
<file path=[Content_Types].xml><?xml version="1.0" encoding="utf-8"?>
<Types xmlns="http://schemas.openxmlformats.org/package/2006/content-types">
  <Default Extension="jpeg" ContentType="image/jpeg"/>
  <Default Extension="emf" ContentType="image/x-emf"/>
  <Default Extension="png" ContentType="image/png"/>
  <Default Extension="mp3" ContentType="audio/mp3"/>
  <Default Extension="rels" ContentType="application/vnd.openxmlformats-package.relationships+xml"/>
  <Default Extension="xml" ContentType="application/xml"/>
  <Override PartName="/docProps/app.xml" ContentType="application/vnd.openxmlformats-officedocument.extended-properties+xml"/>
  <Override PartName="/docProps/core.xml" ContentType="application/vnd.openxmlformats-package.core-properties+xml"/>
  <Override PartName="/docProps/custom.xml" ContentType="application/vnd.openxmlformats-officedocument.custom-properties+xml"/>
  <Override PartName="/ppt/presProps.xml" ContentType="application/vnd.openxmlformats-officedocument.presentationml.presProps+xml"/>
  <Override PartName="/ppt/presentation.xml" ContentType="application/vnd.openxmlformats-officedocument.presentationml.presentation.main+xml"/>
  <Override PartName="/ppt/tableStyles.xml" ContentType="application/vnd.openxmlformats-officedocument.presentationml.tableStyles+xml"/>
  <Override PartName="/ppt/viewProps.xml" ContentType="application/vnd.openxmlformats-officedocument.presentationml.viewProp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Masters/slideMaster1.xml" ContentType="application/vnd.openxmlformats-officedocument.presentationml.slideMaster+xml"/>
  <Override PartName="/ppt/theme/theme1.xml" ContentType="application/vnd.openxmlformats-officedocument.theme+xml"/>
  <Override PartName="/ppt/notesMasters/notesMaster1.xml" ContentType="application/vnd.openxmlformats-officedocument.presentationml.notesMaster+xml"/>
  <Override PartName="/ppt/theme/theme2.xml" ContentType="application/vnd.openxmlformats-officedocument.theme+xml"/>
  <Override PartName="/ppt/slides/slide1.xml" ContentType="application/vnd.openxmlformats-officedocument.presentationml.slide+xml"/>
  <Override PartName="/ppt/slides/slide2.xml" ContentType="application/vnd.openxmlformats-officedocument.presentationml.slide+xml"/>
  <Override PartName="/ppt/notesSlides/notesSlide2.xml" ContentType="application/vnd.openxmlformats-officedocument.presentationml.notesSlide+xml"/>
  <Override PartName="/ppt/slides/slide3.xml" ContentType="application/vnd.openxmlformats-officedocument.presentationml.slide+xml"/>
  <Override PartName="/ppt/notesSlides/notesSlide3.xml" ContentType="application/vnd.openxmlformats-officedocument.presentationml.notesSlide+xml"/>
  <Override PartName="/ppt/slides/slide4.xml" ContentType="application/vnd.openxmlformats-officedocument.presentationml.slide+xml"/>
  <Override PartName="/ppt/notesSlides/notesSlide4.xml" ContentType="application/vnd.openxmlformats-officedocument.presentationml.notesSlide+xml"/>
  <Override PartName="/ppt/slides/slide5.xml" ContentType="application/vnd.openxmlformats-officedocument.presentationml.slide+xml"/>
  <Override PartName="/ppt/notesSlides/notesSlide5.xml" ContentType="application/vnd.openxmlformats-officedocument.presentationml.notesSlide+xml"/>
  <Override PartName="/ppt/slides/slide6.xml" ContentType="application/vnd.openxmlformats-officedocument.presentationml.slide+xml"/>
  <Override PartName="/ppt/notesSlides/notesSlide6.xml" ContentType="application/vnd.openxmlformats-officedocument.presentationml.notesSlide+xml"/>
  <Override PartName="/ppt/slides/slide7.xml" ContentType="application/vnd.openxmlformats-officedocument.presentationml.slide+xml"/>
  <Override PartName="/ppt/notesSlides/notesSlide7.xml" ContentType="application/vnd.openxmlformats-officedocument.presentationml.notesSlide+xml"/>
  <Override PartName="/ppt/slides/slide8.xml" ContentType="application/vnd.openxmlformats-officedocument.presentationml.slide+xml"/>
  <Override PartName="/ppt/notesSlides/notesSlide8.xml" ContentType="application/vnd.openxmlformats-officedocument.presentationml.notesSlide+xml"/>
  <Override PartName="/ppt/slides/slide9.xml" ContentType="application/vnd.openxmlformats-officedocument.presentationml.slide+xml"/>
  <Override PartName="/ppt/notesSlides/notesSlide9.xml" ContentType="application/vnd.openxmlformats-officedocument.presentationml.notesSlide+xml"/>
  <Override PartName="/ppt/slides/slide10.xml" ContentType="application/vnd.openxmlformats-officedocument.presentationml.slide+xml"/>
  <Override PartName="/ppt/notesSlides/notesSlide10.xml" ContentType="application/vnd.openxmlformats-officedocument.presentationml.notesSlide+xml"/>
  <Override PartName="/ppt/slides/slide11.xml" ContentType="application/vnd.openxmlformats-officedocument.presentationml.slide+xml"/>
  <Override PartName="/ppt/notesSlides/notesSlide11.xml" ContentType="application/vnd.openxmlformats-officedocument.presentationml.notesSlide+xml"/>
  <Override PartName="/ppt/slides/slide12.xml" ContentType="application/vnd.openxmlformats-officedocument.presentationml.slide+xml"/>
  <Override PartName="/ppt/notesSlides/notesSlide12.xml" ContentType="application/vnd.openxmlformats-officedocument.presentationml.notesSlide+xml"/>
  <Override PartName="/ppt/slides/slide13.xml" ContentType="application/vnd.openxmlformats-officedocument.presentationml.slide+xml"/>
  <Override PartName="/ppt/notesSlides/notesSlide13.xml" ContentType="application/vnd.openxmlformats-officedocument.presentationml.notesSlide+xml"/>
  <Override PartName="/ppt/slides/slide14.xml" ContentType="application/vnd.openxmlformats-officedocument.presentationml.slide+xml"/>
  <Override PartName="/ppt/notesSlides/notesSlide14.xml" ContentType="application/vnd.openxmlformats-officedocument.presentationml.notesSlide+xml"/>
  <Override PartName="/ppt/slides/slide15.xml" ContentType="application/vnd.openxmlformats-officedocument.presentationml.slide+xml"/>
  <Override PartName="/ppt/notesSlides/notesSlide15.xml" ContentType="application/vnd.openxmlformats-officedocument.presentationml.notesSlide+xml"/>
  <Override PartName="/ppt/slides/slide16.xml" ContentType="application/vnd.openxmlformats-officedocument.presentationml.slide+xml"/>
  <Override PartName="/ppt/notesSlides/notesSlide16.xml" ContentType="application/vnd.openxmlformats-officedocument.presentationml.notesSlide+xml"/>
  <Override PartName="/ppt/slides/slide17.xml" ContentType="application/vnd.openxmlformats-officedocument.presentationml.slide+xml"/>
  <Override PartName="/ppt/notesSlides/notesSlide17.xml" ContentType="application/vnd.openxmlformats-officedocument.presentationml.notesSlide+xml"/>
  <Override PartName="/ppt/slides/slide18.xml" ContentType="application/vnd.openxmlformats-officedocument.presentationml.slide+xml"/>
  <Override PartName="/ppt/notesSlides/notesSlide18.xml" ContentType="application/vnd.openxmlformats-officedocument.presentationml.notesSlide+xml"/>
  <Override PartName="/ppt/slides/slide19.xml" ContentType="application/vnd.openxmlformats-officedocument.presentationml.slide+xml"/>
  <Override PartName="/ppt/notesSlides/notesSlide19.xml" ContentType="application/vnd.openxmlformats-officedocument.presentationml.notesSlide+xml"/>
  <Override PartName="/ppt/slides/slide20.xml" ContentType="application/vnd.openxmlformats-officedocument.presentationml.slide+xml"/>
  <Override PartName="/ppt/notesSlides/notesSlide20.xml" ContentType="application/vnd.openxmlformats-officedocument.presentationml.notesSlide+xml"/>
  <Override PartName="/ppt/slides/slide21.xml" ContentType="application/vnd.openxmlformats-officedocument.presentationml.slide+xml"/>
  <Override PartName="/ppt/notesSlides/notesSlide21.xml" ContentType="application/vnd.openxmlformats-officedocument.presentationml.notesSlide+xml"/>
  <Override PartName="/ppt/slides/slide22.xml" ContentType="application/vnd.openxmlformats-officedocument.presentationml.slide+xml"/>
  <Override PartName="/ppt/notesSlides/notesSlide22.xml" ContentType="application/vnd.openxmlformats-officedocument.presentationml.notesSlide+xml"/>
  <Override PartName="/ppt/slides/slide23.xml" ContentType="application/vnd.openxmlformats-officedocument.presentationml.slide+xml"/>
  <Override PartName="/ppt/notesSlides/notesSlide23.xml" ContentType="application/vnd.openxmlformats-officedocument.presentationml.notesSlide+xml"/>
  <Override PartName="/ppt/slides/slide24.xml" ContentType="application/vnd.openxmlformats-officedocument.presentationml.slide+xml"/>
  <Override PartName="/ppt/notesSlides/notesSlide24.xml" ContentType="application/vnd.openxmlformats-officedocument.presentationml.notesSlide+xml"/>
  <Override PartName="/ppt/slides/slide25.xml" ContentType="application/vnd.openxmlformats-officedocument.presentationml.slide+xml"/>
  <Override PartName="/ppt/notesSlides/notesSlide25.xml" ContentType="application/vnd.openxmlformats-officedocument.presentationml.notesSlide+xml"/>
  <Override PartName="/ppt/slides/slide26.xml" ContentType="application/vnd.openxmlformats-officedocument.presentationml.slide+xml"/>
  <Override PartName="/ppt/notesSlides/notesSlide26.xml" ContentType="application/vnd.openxmlformats-officedocument.presentationml.notesSlide+xml"/>
  <Override PartName="/ppt/slides/slide27.xml" ContentType="application/vnd.openxmlformats-officedocument.presentationml.slide+xml"/>
  <Override PartName="/ppt/notesSlides/notesSlide27.xml" ContentType="application/vnd.openxmlformats-officedocument.presentationml.notesSlide+xml"/>
  <Override PartName="/ppt/slides/slide28.xml" ContentType="application/vnd.openxmlformats-officedocument.presentationml.slide+xml"/>
  <Override PartName="/ppt/notesSlides/notesSlide28.xml" ContentType="application/vnd.openxmlformats-officedocument.presentationml.notesSlide+xml"/>
  <Override PartName="/ppt/slides/slide29.xml" ContentType="application/vnd.openxmlformats-officedocument.presentationml.slide+xml"/>
  <Override PartName="/ppt/notesSlides/notesSlide29.xml" ContentType="application/vnd.openxmlformats-officedocument.presentationml.notesSlide+xml"/>
  <Override PartName="/ppt/slides/slide30.xml" ContentType="application/vnd.openxmlformats-officedocument.presentationml.slide+xml"/>
  <Override PartName="/ppt/notesSlides/notesSlide30.xml" ContentType="application/vnd.openxmlformats-officedocument.presentationml.notesSlide+xml"/>
  <Override PartName="/ppt/slides/slide31.xml" ContentType="application/vnd.openxmlformats-officedocument.presentationml.slide+xml"/>
  <Override PartName="/ppt/notesSlides/notesSlide31.xml" ContentType="application/vnd.openxmlformats-officedocument.presentationml.notesSlide+xml"/>
  <Override PartName="/ppt/slides/slide32.xml" ContentType="application/vnd.openxmlformats-officedocument.presentationml.slide+xml"/>
  <Override PartName="/ppt/notesSlides/notesSlide32.xml" ContentType="application/vnd.openxmlformats-officedocument.presentationml.notesSlide+xml"/>
  <Override PartName="/ppt/slides/slide33.xml" ContentType="application/vnd.openxmlformats-officedocument.presentationml.slide+xml"/>
  <Override PartName="/ppt/notesSlides/notesSlide33.xml" ContentType="application/vnd.openxmlformats-officedocument.presentationml.notesSlide+xml"/>
  <Override PartName="/ppt/slides/slide34.xml" ContentType="application/vnd.openxmlformats-officedocument.presentationml.slide+xml"/>
  <Override PartName="/ppt/notesSlides/notesSlide34.xml" ContentType="application/vnd.openxmlformats-officedocument.presentationml.notesSlide+xml"/>
  <Override PartName="/ppt/slides/slide35.xml" ContentType="application/vnd.openxmlformats-officedocument.presentationml.slide+xml"/>
  <Override PartName="/ppt/notesSlides/notesSlide1.xml" ContentType="application/vnd.openxmlformats-officedocument.presentationml.notesSlide+xml"/>
  <Override PartName="/ppt/notesSlides/notesSlide35.xml" ContentType="application/vnd.openxmlformats-officedocument.presentationml.notesSlide+xml"/>
</Types>
</file>

<file path=_rels/.rels><?xml version="1.0" encoding="UTF-8"?>
<Relationships xmlns="http://schemas.openxmlformats.org/package/2006/relationships"><Relationship Id="rId1" Type="http://schemas.openxmlformats.org/officeDocument/2006/relationships/officeDocument" Target="ppt/presentation.xml"></Relationship><Relationship Id="rId2" Type="http://schemas.openxmlformats.org/package/2006/relationships/metadata/core-properties" Target="docProps/core.xml"></Relationship><Relationship Id="rId3" Type="http://schemas.openxmlformats.org/officeDocument/2006/relationships/extended-properties" Target="docProps/app.xml"></Relationship><Relationship Id="rId5" Type="http://schemas.openxmlformats.org/officeDocument/2006/relationships/custom-properties" Target="docProps/custom.xml"></Relationship></Relationships>
</file>

<file path=ppt/presentation.xml><?xml version="1.0" encoding="utf-8"?>
<p:presentation xmlns:a="http://schemas.openxmlformats.org/drawingml/2006/main" xmlns:r="http://schemas.openxmlformats.org/officeDocument/2006/relationships" xmlns:p="http://schemas.openxmlformats.org/presentationml/2006/main" xmlns:p14="http://schemas.microsoft.com/office/powerpoint/2010/main">
  <p:sldMasterIdLst>
    <p:sldMasterId id="2147483660" r:id="rId13"/>
  </p:sldMasterIdLst>
  <p:notesMasterIdLst>
    <p:notesMasterId r:id="rId15"/>
  </p:notesMasterIdLst>
  <p:sldIdLst>
    <p:sldId id="339" r:id="rId17"/>
    <p:sldId id="331" r:id="rId18"/>
    <p:sldId id="298" r:id="rId20"/>
    <p:sldId id="278" r:id="rId22"/>
    <p:sldId id="272" r:id="rId24"/>
    <p:sldId id="271" r:id="rId26"/>
    <p:sldId id="273" r:id="rId28"/>
    <p:sldId id="309" r:id="rId30"/>
    <p:sldId id="285" r:id="rId32"/>
    <p:sldId id="294" r:id="rId34"/>
    <p:sldId id="340" r:id="rId36"/>
    <p:sldId id="315" r:id="rId38"/>
    <p:sldId id="292" r:id="rId40"/>
    <p:sldId id="335" r:id="rId42"/>
    <p:sldId id="264" r:id="rId44"/>
    <p:sldId id="277" r:id="rId46"/>
    <p:sldId id="263" r:id="rId48"/>
    <p:sldId id="341" r:id="rId50"/>
    <p:sldId id="296" r:id="rId52"/>
    <p:sldId id="312" r:id="rId54"/>
    <p:sldId id="310" r:id="rId56"/>
    <p:sldId id="282" r:id="rId58"/>
    <p:sldId id="276" r:id="rId60"/>
    <p:sldId id="267" r:id="rId62"/>
    <p:sldId id="342" r:id="rId64"/>
    <p:sldId id="270" r:id="rId66"/>
    <p:sldId id="281" r:id="rId68"/>
    <p:sldId id="279" r:id="rId70"/>
    <p:sldId id="280" r:id="rId72"/>
    <p:sldId id="313" r:id="rId74"/>
    <p:sldId id="314" r:id="rId76"/>
    <p:sldId id="343" r:id="rId78"/>
    <p:sldId id="337" r:id="rId80"/>
    <p:sldId id="338" r:id="rId82"/>
    <p:sldId id="374" r:id="rId84"/>
  </p:sldIdLst>
  <p:sldSz cx="12192000" cy="6858000"/>
  <p:notesSz cx="6858000" cy="9144000"/>
  <p:defaultTex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540385"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108077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62052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2160905"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701290" algn="l" defTabSz="1080135"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3241675" algn="l" defTabSz="1080135"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782060" algn="l" defTabSz="1080135"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4322445" algn="l" defTabSz="1080135" rtl="0" eaLnBrk="1" latinLnBrk="0" hangingPunct="1">
      <a:defRPr kern="1200">
        <a:solidFill>
          <a:schemeClr val="tx1"/>
        </a:solidFill>
        <a:latin typeface="Arial" panose="020B0604020202020204" pitchFamily="34" charset="0"/>
        <a:ea typeface="宋体" panose="02010600030101010101" pitchFamily="2" charset="-122"/>
        <a:cs typeface="+mn-cs"/>
      </a:defRPr>
    </a:lvl9pPr>
  </p:defaultTextStyle>
  <p:extLst>
    <p:ext uri="{EFAFB233-063F-42B5-8137-9DF3F51BA10A}">
      <p15:sldGuideLst xmlns:p15="http://schemas.microsoft.com/office/powerpoint/2012/main">
        <p15:guide id="0" orient="horz" pos="2567" userDrawn="1">
          <p15:clr>
            <a:srgbClr val="A4A3A4"/>
          </p15:clr>
        </p15:guide>
        <p15:guide id="1" pos="3476" userDrawn="1">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p:present/>
    <p:sldAll/>
    <p:penClr>
      <a:srgbClr val="FF0000"/>
    </p:penClr>
    <p:extLst>
      <p:ext uri="{EC167BDD-8182-4AB7-AECC-EB403E3ABB37}">
        <p14:laserClr xmlns:p14="http://schemas.microsoft.com/office/powerpoint/2010/main">
          <a:srgbClr val="FF0000"/>
        </p14:laserClr>
      </p:ext>
    </p:extLst>
  </p:showPr>
  <p:clrMru>
    <a:srgbClr val="D33715"/>
    <a:srgbClr val="FE5778"/>
    <a:srgbClr val="6CA83A"/>
    <a:srgbClr val="8AC65A"/>
    <a:srgbClr val="96E0C8"/>
    <a:srgbClr val="009AD0"/>
    <a:srgbClr val="B0EBF2"/>
    <a:srgbClr val="CDED7E"/>
    <a:srgbClr val="FFF974"/>
    <a:srgbClr val="F9D3E0"/>
  </p:clrMru>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View">
  <p:normalViewPr horzBarState="maximized">
    <p:restoredLeft sz="18447" autoAdjust="0"/>
    <p:restoredTop sz="94660"/>
  </p:normalViewPr>
  <p:slideViewPr>
    <p:cSldViewPr snapToGrid="0" snapToObjects="1">
      <p:cViewPr varScale="1">
        <p:scale>
          <a:sx n="105" d="100"/>
          <a:sy n="105" d="100"/>
        </p:scale>
        <p:origin x="198" y="78"/>
      </p:cViewPr>
      <p:guideLst>
        <p:guide orient="horz" pos="2567"/>
        <p:guide pos="3476"/>
      </p:guideLst>
    </p:cSldViewPr>
  </p:slideViewPr>
  <p:notesTextViewPr>
    <p:cViewPr>
      <p:scale>
        <a:sx n="1" d="1"/>
        <a:sy n="1" d="1"/>
      </p:scale>
      <p:origin x="0" y="0"/>
    </p:cViewPr>
  </p:notesTextViewPr>
  <p:sorterViewPr>
    <p:cViewPr>
      <p:scale>
        <a:sx n="50" d="100"/>
        <a:sy n="50" d="100"/>
      </p:scale>
      <p:origin x="0" y="0"/>
    </p:cViewPr>
  </p:sorterViewPr>
  <p:gridSpacing cx="72008" cy="72008"/>
</p:viewPr>
</file>

<file path=ppt/_rels/presentation.xml.rels><?xml version="1.0" encoding="UTF-8"?>
<Relationships xmlns="http://schemas.openxmlformats.org/package/2006/relationships"><Relationship Id="rId1" Type="http://schemas.openxmlformats.org/officeDocument/2006/relationships/tableStyles" Target="tableStyles.xml"></Relationship><Relationship Id="rId13" Type="http://schemas.openxmlformats.org/officeDocument/2006/relationships/slideMaster" Target="slideMasters/slideMaster1.xml"></Relationship><Relationship Id="rId14" Type="http://schemas.openxmlformats.org/officeDocument/2006/relationships/theme" Target="theme/theme1.xml"></Relationship><Relationship Id="rId15" Type="http://schemas.openxmlformats.org/officeDocument/2006/relationships/notesMaster" Target="notesMasters/notesMaster1.xml"></Relationship><Relationship Id="rId17" Type="http://schemas.openxmlformats.org/officeDocument/2006/relationships/slide" Target="slides/slide1.xml"></Relationship><Relationship Id="rId18" Type="http://schemas.openxmlformats.org/officeDocument/2006/relationships/slide" Target="slides/slide2.xml"></Relationship><Relationship Id="rId20" Type="http://schemas.openxmlformats.org/officeDocument/2006/relationships/slide" Target="slides/slide3.xml"></Relationship><Relationship Id="rId22" Type="http://schemas.openxmlformats.org/officeDocument/2006/relationships/slide" Target="slides/slide4.xml"></Relationship><Relationship Id="rId24" Type="http://schemas.openxmlformats.org/officeDocument/2006/relationships/slide" Target="slides/slide5.xml"></Relationship><Relationship Id="rId26" Type="http://schemas.openxmlformats.org/officeDocument/2006/relationships/slide" Target="slides/slide6.xml"></Relationship><Relationship Id="rId28" Type="http://schemas.openxmlformats.org/officeDocument/2006/relationships/slide" Target="slides/slide7.xml"></Relationship><Relationship Id="rId30" Type="http://schemas.openxmlformats.org/officeDocument/2006/relationships/slide" Target="slides/slide8.xml"></Relationship><Relationship Id="rId32" Type="http://schemas.openxmlformats.org/officeDocument/2006/relationships/slide" Target="slides/slide9.xml"></Relationship><Relationship Id="rId34" Type="http://schemas.openxmlformats.org/officeDocument/2006/relationships/slide" Target="slides/slide10.xml"></Relationship><Relationship Id="rId36" Type="http://schemas.openxmlformats.org/officeDocument/2006/relationships/slide" Target="slides/slide11.xml"></Relationship><Relationship Id="rId38" Type="http://schemas.openxmlformats.org/officeDocument/2006/relationships/slide" Target="slides/slide12.xml"></Relationship><Relationship Id="rId40" Type="http://schemas.openxmlformats.org/officeDocument/2006/relationships/slide" Target="slides/slide13.xml"></Relationship><Relationship Id="rId42" Type="http://schemas.openxmlformats.org/officeDocument/2006/relationships/slide" Target="slides/slide14.xml"></Relationship><Relationship Id="rId44" Type="http://schemas.openxmlformats.org/officeDocument/2006/relationships/slide" Target="slides/slide15.xml"></Relationship><Relationship Id="rId46" Type="http://schemas.openxmlformats.org/officeDocument/2006/relationships/slide" Target="slides/slide16.xml"></Relationship><Relationship Id="rId48" Type="http://schemas.openxmlformats.org/officeDocument/2006/relationships/slide" Target="slides/slide17.xml"></Relationship><Relationship Id="rId50" Type="http://schemas.openxmlformats.org/officeDocument/2006/relationships/slide" Target="slides/slide18.xml"></Relationship><Relationship Id="rId52" Type="http://schemas.openxmlformats.org/officeDocument/2006/relationships/slide" Target="slides/slide19.xml"></Relationship><Relationship Id="rId54" Type="http://schemas.openxmlformats.org/officeDocument/2006/relationships/slide" Target="slides/slide20.xml"></Relationship><Relationship Id="rId56" Type="http://schemas.openxmlformats.org/officeDocument/2006/relationships/slide" Target="slides/slide21.xml"></Relationship><Relationship Id="rId58" Type="http://schemas.openxmlformats.org/officeDocument/2006/relationships/slide" Target="slides/slide22.xml"></Relationship><Relationship Id="rId60" Type="http://schemas.openxmlformats.org/officeDocument/2006/relationships/slide" Target="slides/slide23.xml"></Relationship><Relationship Id="rId62" Type="http://schemas.openxmlformats.org/officeDocument/2006/relationships/slide" Target="slides/slide24.xml"></Relationship><Relationship Id="rId64" Type="http://schemas.openxmlformats.org/officeDocument/2006/relationships/slide" Target="slides/slide25.xml"></Relationship><Relationship Id="rId66" Type="http://schemas.openxmlformats.org/officeDocument/2006/relationships/slide" Target="slides/slide26.xml"></Relationship><Relationship Id="rId68" Type="http://schemas.openxmlformats.org/officeDocument/2006/relationships/slide" Target="slides/slide27.xml"></Relationship><Relationship Id="rId70" Type="http://schemas.openxmlformats.org/officeDocument/2006/relationships/slide" Target="slides/slide28.xml"></Relationship><Relationship Id="rId72" Type="http://schemas.openxmlformats.org/officeDocument/2006/relationships/slide" Target="slides/slide29.xml"></Relationship><Relationship Id="rId74" Type="http://schemas.openxmlformats.org/officeDocument/2006/relationships/slide" Target="slides/slide30.xml"></Relationship><Relationship Id="rId76" Type="http://schemas.openxmlformats.org/officeDocument/2006/relationships/slide" Target="slides/slide31.xml"></Relationship><Relationship Id="rId78" Type="http://schemas.openxmlformats.org/officeDocument/2006/relationships/slide" Target="slides/slide32.xml"></Relationship><Relationship Id="rId80" Type="http://schemas.openxmlformats.org/officeDocument/2006/relationships/slide" Target="slides/slide33.xml"></Relationship><Relationship Id="rId82" Type="http://schemas.openxmlformats.org/officeDocument/2006/relationships/slide" Target="slides/slide34.xml"></Relationship><Relationship Id="rId84" Type="http://schemas.openxmlformats.org/officeDocument/2006/relationships/slide" Target="slides/slide35.xml"></Relationship><Relationship Id="rId87" Type="http://schemas.openxmlformats.org/officeDocument/2006/relationships/viewProps" Target="viewProps.xml"></Relationship><Relationship Id="rId88" Type="http://schemas.openxmlformats.org/officeDocument/2006/relationships/presProps" Target="presProps.xml"></Relationship></Relationships>
</file>

<file path=ppt/notesMasters/_rels/notesMaster1.xml.rels><?xml version="1.0" encoding="UTF-8"?>
<Relationships xmlns="http://schemas.openxmlformats.org/package/2006/relationships"><Relationship Id="rId1" Type="http://schemas.openxmlformats.org/officeDocument/2006/relationships/theme" Target="../theme/theme2.xml"></Relationship></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页眉占位符 1"/>
          <p:cNvSpPr>
            <a:spLocks noGrp="1"/>
          </p:cNvSpPr>
          <p:nvPr>
            <p:ph type="hdr" sz="quarter"/>
          </p:nvPr>
        </p:nvSpPr>
        <p:spPr>
          <a:xfrm>
            <a:off x="0" y="0"/>
            <a:ext cx="2971800" cy="458788"/>
          </a:xfrm>
          <a:prstGeom prst="rect">
            <a:avLst/>
          </a:prstGeom>
        </p:spPr>
        <p:txBody>
          <a:bodyPr vert="horz" lIns="91440" tIns="45720" rIns="91440" bIns="45720" rtlCol="0"/>
          <a:lstStyle>
            <a:lvl1pPr algn="l" fontAlgn="auto">
              <a:spcBef>
                <a:spcPts val="0"/>
              </a:spcBef>
              <a:spcAft>
                <a:spcPts val="0"/>
              </a:spcAft>
              <a:defRPr sz="1200">
                <a:latin typeface="+mn-lt"/>
                <a:ea typeface="+mn-ea"/>
              </a:defRPr>
            </a:lvl1pPr>
          </a:lstStyle>
          <a:p>
            <a:pPr>
              <a:defRPr/>
            </a:pPr>
            <a:endParaRPr lang="zh-CN" altLang="en-US"/>
          </a:p>
        </p:txBody>
      </p:sp>
      <p:sp>
        <p:nvSpPr>
          <p:cNvPr id="3" name="日期占位符 2"/>
          <p:cNvSpPr>
            <a:spLocks noGrp="1"/>
          </p:cNvSpPr>
          <p:nvPr>
            <p:ph type="dt" idx="1"/>
          </p:nvPr>
        </p:nvSpPr>
        <p:spPr>
          <a:xfrm>
            <a:off x="3884613" y="0"/>
            <a:ext cx="2971800" cy="458788"/>
          </a:xfrm>
          <a:prstGeom prst="rect">
            <a:avLst/>
          </a:prstGeom>
        </p:spPr>
        <p:txBody>
          <a:bodyPr vert="horz" lIns="91440" tIns="45720" rIns="91440" bIns="45720" rtlCol="0"/>
          <a:lstStyle>
            <a:lvl1pPr algn="r" fontAlgn="auto">
              <a:spcBef>
                <a:spcPts val="0"/>
              </a:spcBef>
              <a:spcAft>
                <a:spcPts val="0"/>
              </a:spcAft>
              <a:defRPr sz="1200">
                <a:latin typeface="+mn-lt"/>
                <a:ea typeface="+mn-ea"/>
              </a:defRPr>
            </a:lvl1pPr>
          </a:lstStyle>
          <a:p>
            <a:pPr>
              <a:defRPr/>
            </a:pPr>
            <a:fld id="{C7FA7865-7C30-4B4D-B550-0BE0EBE67E12}" type="datetimeFigureOut">
              <a:rPr lang="zh-CN" altLang="en-US"/>
            </a:fld>
            <a:endParaRPr lang="zh-CN" altLang="en-US"/>
          </a:p>
        </p:txBody>
      </p:sp>
      <p:sp>
        <p:nvSpPr>
          <p:cNvPr id="4" name="幻灯片图像占位符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pPr lvl="0"/>
            <a:endParaRPr lang="zh-CN" altLang="en-US" noProof="0"/>
          </a:p>
        </p:txBody>
      </p:sp>
      <p:sp>
        <p:nvSpPr>
          <p:cNvPr id="5" name="备注占位符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zh-CN" altLang="en-US" noProof="0" smtClean="0"/>
              <a:t>单击此处编辑母版文本样式</a:t>
            </a:r>
            <a:endParaRPr lang="zh-CN" altLang="en-US" noProof="0" smtClean="0"/>
          </a:p>
          <a:p>
            <a:pPr lvl="1"/>
            <a:r>
              <a:rPr lang="zh-CN" altLang="en-US" noProof="0" smtClean="0"/>
              <a:t>第二级</a:t>
            </a:r>
            <a:endParaRPr lang="zh-CN" altLang="en-US" noProof="0" smtClean="0"/>
          </a:p>
          <a:p>
            <a:pPr lvl="2"/>
            <a:r>
              <a:rPr lang="zh-CN" altLang="en-US" noProof="0" smtClean="0"/>
              <a:t>第三级</a:t>
            </a:r>
            <a:endParaRPr lang="zh-CN" altLang="en-US" noProof="0" smtClean="0"/>
          </a:p>
          <a:p>
            <a:pPr lvl="3"/>
            <a:r>
              <a:rPr lang="zh-CN" altLang="en-US" noProof="0" smtClean="0"/>
              <a:t>第四级</a:t>
            </a:r>
            <a:endParaRPr lang="zh-CN" altLang="en-US" noProof="0" smtClean="0"/>
          </a:p>
          <a:p>
            <a:pPr lvl="4"/>
            <a:r>
              <a:rPr lang="zh-CN" altLang="en-US" noProof="0" smtClean="0"/>
              <a:t>第五级</a:t>
            </a:r>
            <a:endParaRPr lang="zh-CN" altLang="en-US" noProof="0"/>
          </a:p>
        </p:txBody>
      </p:sp>
      <p:sp>
        <p:nvSpPr>
          <p:cNvPr id="6" name="页脚占位符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fontAlgn="auto">
              <a:spcBef>
                <a:spcPts val="0"/>
              </a:spcBef>
              <a:spcAft>
                <a:spcPts val="0"/>
              </a:spcAft>
              <a:defRPr sz="1200">
                <a:latin typeface="+mn-lt"/>
                <a:ea typeface="+mn-ea"/>
              </a:defRPr>
            </a:lvl1pPr>
          </a:lstStyle>
          <a:p>
            <a:pPr>
              <a:defRPr/>
            </a:pPr>
            <a:endParaRPr lang="zh-CN" altLang="en-US"/>
          </a:p>
        </p:txBody>
      </p:sp>
      <p:sp>
        <p:nvSpPr>
          <p:cNvPr id="7" name="灯片编号占位符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fontAlgn="auto">
              <a:spcBef>
                <a:spcPts val="0"/>
              </a:spcBef>
              <a:spcAft>
                <a:spcPts val="0"/>
              </a:spcAft>
              <a:defRPr sz="1200">
                <a:latin typeface="+mn-lt"/>
                <a:ea typeface="+mn-ea"/>
              </a:defRPr>
            </a:lvl1pPr>
          </a:lstStyle>
          <a:p>
            <a:pPr>
              <a:defRPr/>
            </a:pPr>
            <a:fld id="{865CDC65-2690-451B-9C45-11DF765D09AF}" type="slidenum">
              <a:rPr lang="zh-CN" altLang="en-US"/>
            </a:fld>
            <a:endParaRPr lang="zh-CN" altLang="en-US"/>
          </a:p>
        </p:txBody>
      </p:sp>
    </p:spTree>
  </p:cSld>
  <p:clrMap bg1="lt1" tx1="dk1" bg2="lt2" tx2="dk2" accent1="accent1" accent2="accent2" accent3="accent3" accent4="accent4" accent5="accent5" accent6="accent6" hlink="hlink" folHlink="folHlink"/>
  <p:notesStyle>
    <a:lvl1pPr algn="l" rtl="0" eaLnBrk="0" fontAlgn="base" hangingPunct="0">
      <a:spcBef>
        <a:spcPct val="30000"/>
      </a:spcBef>
      <a:spcAft>
        <a:spcPct val="0"/>
      </a:spcAft>
      <a:defRPr sz="1465" kern="1200">
        <a:solidFill>
          <a:schemeClr val="tx1"/>
        </a:solidFill>
        <a:latin typeface="+mn-lt"/>
        <a:ea typeface="+mn-ea"/>
        <a:cs typeface="+mn-cs"/>
      </a:defRPr>
    </a:lvl1pPr>
    <a:lvl2pPr marL="540385" algn="l" rtl="0" eaLnBrk="0" fontAlgn="base" hangingPunct="0">
      <a:spcBef>
        <a:spcPct val="30000"/>
      </a:spcBef>
      <a:spcAft>
        <a:spcPct val="0"/>
      </a:spcAft>
      <a:defRPr sz="1465" kern="1200">
        <a:solidFill>
          <a:schemeClr val="tx1"/>
        </a:solidFill>
        <a:latin typeface="+mn-lt"/>
        <a:ea typeface="+mn-ea"/>
        <a:cs typeface="+mn-cs"/>
      </a:defRPr>
    </a:lvl2pPr>
    <a:lvl3pPr marL="1080770" algn="l" rtl="0" eaLnBrk="0" fontAlgn="base" hangingPunct="0">
      <a:spcBef>
        <a:spcPct val="30000"/>
      </a:spcBef>
      <a:spcAft>
        <a:spcPct val="0"/>
      </a:spcAft>
      <a:defRPr sz="1465" kern="1200">
        <a:solidFill>
          <a:schemeClr val="tx1"/>
        </a:solidFill>
        <a:latin typeface="+mn-lt"/>
        <a:ea typeface="+mn-ea"/>
        <a:cs typeface="+mn-cs"/>
      </a:defRPr>
    </a:lvl3pPr>
    <a:lvl4pPr marL="1620520" algn="l" rtl="0" eaLnBrk="0" fontAlgn="base" hangingPunct="0">
      <a:spcBef>
        <a:spcPct val="30000"/>
      </a:spcBef>
      <a:spcAft>
        <a:spcPct val="0"/>
      </a:spcAft>
      <a:defRPr sz="1465" kern="1200">
        <a:solidFill>
          <a:schemeClr val="tx1"/>
        </a:solidFill>
        <a:latin typeface="+mn-lt"/>
        <a:ea typeface="+mn-ea"/>
        <a:cs typeface="+mn-cs"/>
      </a:defRPr>
    </a:lvl4pPr>
    <a:lvl5pPr marL="2160905" algn="l" rtl="0" eaLnBrk="0" fontAlgn="base" hangingPunct="0">
      <a:spcBef>
        <a:spcPct val="30000"/>
      </a:spcBef>
      <a:spcAft>
        <a:spcPct val="0"/>
      </a:spcAft>
      <a:defRPr sz="1465" kern="1200">
        <a:solidFill>
          <a:schemeClr val="tx1"/>
        </a:solidFill>
        <a:latin typeface="+mn-lt"/>
        <a:ea typeface="+mn-ea"/>
        <a:cs typeface="+mn-cs"/>
      </a:defRPr>
    </a:lvl5pPr>
    <a:lvl6pPr marL="2701290" algn="l" defTabSz="1080135" rtl="0" eaLnBrk="1" latinLnBrk="0" hangingPunct="1">
      <a:defRPr sz="1465" kern="1200">
        <a:solidFill>
          <a:schemeClr val="tx1"/>
        </a:solidFill>
        <a:latin typeface="+mn-lt"/>
        <a:ea typeface="+mn-ea"/>
        <a:cs typeface="+mn-cs"/>
      </a:defRPr>
    </a:lvl6pPr>
    <a:lvl7pPr marL="3241675" algn="l" defTabSz="1080135" rtl="0" eaLnBrk="1" latinLnBrk="0" hangingPunct="1">
      <a:defRPr sz="1465" kern="1200">
        <a:solidFill>
          <a:schemeClr val="tx1"/>
        </a:solidFill>
        <a:latin typeface="+mn-lt"/>
        <a:ea typeface="+mn-ea"/>
        <a:cs typeface="+mn-cs"/>
      </a:defRPr>
    </a:lvl7pPr>
    <a:lvl8pPr marL="3782060" algn="l" defTabSz="1080135" rtl="0" eaLnBrk="1" latinLnBrk="0" hangingPunct="1">
      <a:defRPr sz="1465" kern="1200">
        <a:solidFill>
          <a:schemeClr val="tx1"/>
        </a:solidFill>
        <a:latin typeface="+mn-lt"/>
        <a:ea typeface="+mn-ea"/>
        <a:cs typeface="+mn-cs"/>
      </a:defRPr>
    </a:lvl8pPr>
    <a:lvl9pPr marL="4322445" algn="l" defTabSz="1080135" rtl="0" eaLnBrk="1" latinLnBrk="0" hangingPunct="1">
      <a:defRPr sz="1465" kern="1200">
        <a:solidFill>
          <a:schemeClr val="tx1"/>
        </a:solidFill>
        <a:latin typeface="+mn-lt"/>
        <a:ea typeface="+mn-ea"/>
        <a:cs typeface="+mn-cs"/>
      </a:defRPr>
    </a:lvl9pPr>
  </p:notesStyle>
</p:notesMaster>
</file>

<file path=ppt/notesSlides/_rels/notesSlide1.xml.rels><?xml version="1.0" encoding="UTF-8"?>
<Relationships xmlns="http://schemas.openxmlformats.org/package/2006/relationships"><Relationship Id="rId2" Type="http://schemas.openxmlformats.org/officeDocument/2006/relationships/notesMaster" Target="../notesMasters/notesMaster1.xml"></Relationship><Relationship Id="rId3" Type="http://schemas.openxmlformats.org/officeDocument/2006/relationships/slide" Target="../slides/slide1.xml"></Relationship></Relationships>
</file>

<file path=ppt/notesSlides/_rels/notesSlide10.xml.rels><?xml version="1.0" encoding="UTF-8"?>
<Relationships xmlns="http://schemas.openxmlformats.org/package/2006/relationships"><Relationship Id="rId2" Type="http://schemas.openxmlformats.org/officeDocument/2006/relationships/notesMaster" Target="../notesMasters/notesMaster1.xml"></Relationship><Relationship Id="rId3" Type="http://schemas.openxmlformats.org/officeDocument/2006/relationships/slide" Target="../slides/slide10.xml"></Relationship></Relationships>
</file>

<file path=ppt/notesSlides/_rels/notesSlide11.xml.rels><?xml version="1.0" encoding="UTF-8"?>
<Relationships xmlns="http://schemas.openxmlformats.org/package/2006/relationships"><Relationship Id="rId2" Type="http://schemas.openxmlformats.org/officeDocument/2006/relationships/notesMaster" Target="../notesMasters/notesMaster1.xml"></Relationship><Relationship Id="rId3" Type="http://schemas.openxmlformats.org/officeDocument/2006/relationships/slide" Target="../slides/slide11.xml"></Relationship></Relationships>
</file>

<file path=ppt/notesSlides/_rels/notesSlide12.xml.rels><?xml version="1.0" encoding="UTF-8"?>
<Relationships xmlns="http://schemas.openxmlformats.org/package/2006/relationships"><Relationship Id="rId2" Type="http://schemas.openxmlformats.org/officeDocument/2006/relationships/notesMaster" Target="../notesMasters/notesMaster1.xml"></Relationship><Relationship Id="rId3" Type="http://schemas.openxmlformats.org/officeDocument/2006/relationships/slide" Target="../slides/slide12.xml"></Relationship></Relationships>
</file>

<file path=ppt/notesSlides/_rels/notesSlide13.xml.rels><?xml version="1.0" encoding="UTF-8"?>
<Relationships xmlns="http://schemas.openxmlformats.org/package/2006/relationships"><Relationship Id="rId2" Type="http://schemas.openxmlformats.org/officeDocument/2006/relationships/notesMaster" Target="../notesMasters/notesMaster1.xml"></Relationship><Relationship Id="rId3" Type="http://schemas.openxmlformats.org/officeDocument/2006/relationships/slide" Target="../slides/slide13.xml"></Relationship></Relationships>
</file>

<file path=ppt/notesSlides/_rels/notesSlide14.xml.rels><?xml version="1.0" encoding="UTF-8"?>
<Relationships xmlns="http://schemas.openxmlformats.org/package/2006/relationships"><Relationship Id="rId2" Type="http://schemas.openxmlformats.org/officeDocument/2006/relationships/notesMaster" Target="../notesMasters/notesMaster1.xml"></Relationship><Relationship Id="rId3" Type="http://schemas.openxmlformats.org/officeDocument/2006/relationships/slide" Target="../slides/slide14.xml"></Relationship></Relationships>
</file>

<file path=ppt/notesSlides/_rels/notesSlide15.xml.rels><?xml version="1.0" encoding="UTF-8"?>
<Relationships xmlns="http://schemas.openxmlformats.org/package/2006/relationships"><Relationship Id="rId2" Type="http://schemas.openxmlformats.org/officeDocument/2006/relationships/notesMaster" Target="../notesMasters/notesMaster1.xml"></Relationship><Relationship Id="rId3" Type="http://schemas.openxmlformats.org/officeDocument/2006/relationships/slide" Target="../slides/slide15.xml"></Relationship></Relationships>
</file>

<file path=ppt/notesSlides/_rels/notesSlide16.xml.rels><?xml version="1.0" encoding="UTF-8"?>
<Relationships xmlns="http://schemas.openxmlformats.org/package/2006/relationships"><Relationship Id="rId2" Type="http://schemas.openxmlformats.org/officeDocument/2006/relationships/notesMaster" Target="../notesMasters/notesMaster1.xml"></Relationship><Relationship Id="rId3" Type="http://schemas.openxmlformats.org/officeDocument/2006/relationships/slide" Target="../slides/slide16.xml"></Relationship></Relationships>
</file>

<file path=ppt/notesSlides/_rels/notesSlide17.xml.rels><?xml version="1.0" encoding="UTF-8"?>
<Relationships xmlns="http://schemas.openxmlformats.org/package/2006/relationships"><Relationship Id="rId2" Type="http://schemas.openxmlformats.org/officeDocument/2006/relationships/notesMaster" Target="../notesMasters/notesMaster1.xml"></Relationship><Relationship Id="rId3" Type="http://schemas.openxmlformats.org/officeDocument/2006/relationships/slide" Target="../slides/slide17.xml"></Relationship></Relationships>
</file>

<file path=ppt/notesSlides/_rels/notesSlide18.xml.rels><?xml version="1.0" encoding="UTF-8"?>
<Relationships xmlns="http://schemas.openxmlformats.org/package/2006/relationships"><Relationship Id="rId2" Type="http://schemas.openxmlformats.org/officeDocument/2006/relationships/notesMaster" Target="../notesMasters/notesMaster1.xml"></Relationship><Relationship Id="rId3" Type="http://schemas.openxmlformats.org/officeDocument/2006/relationships/slide" Target="../slides/slide18.xml"></Relationship></Relationships>
</file>

<file path=ppt/notesSlides/_rels/notesSlide19.xml.rels><?xml version="1.0" encoding="UTF-8"?>
<Relationships xmlns="http://schemas.openxmlformats.org/package/2006/relationships"><Relationship Id="rId2" Type="http://schemas.openxmlformats.org/officeDocument/2006/relationships/notesMaster" Target="../notesMasters/notesMaster1.xml"></Relationship><Relationship Id="rId3" Type="http://schemas.openxmlformats.org/officeDocument/2006/relationships/slide" Target="../slides/slide19.xml"></Relationship></Relationships>
</file>

<file path=ppt/notesSlides/_rels/notesSlide2.xml.rels><?xml version="1.0" encoding="UTF-8"?>
<Relationships xmlns="http://schemas.openxmlformats.org/package/2006/relationships"><Relationship Id="rId2" Type="http://schemas.openxmlformats.org/officeDocument/2006/relationships/notesMaster" Target="../notesMasters/notesMaster1.xml"></Relationship><Relationship Id="rId3" Type="http://schemas.openxmlformats.org/officeDocument/2006/relationships/slide" Target="../slides/slide2.xml"></Relationship></Relationships>
</file>

<file path=ppt/notesSlides/_rels/notesSlide20.xml.rels><?xml version="1.0" encoding="UTF-8"?>
<Relationships xmlns="http://schemas.openxmlformats.org/package/2006/relationships"><Relationship Id="rId2" Type="http://schemas.openxmlformats.org/officeDocument/2006/relationships/notesMaster" Target="../notesMasters/notesMaster1.xml"></Relationship><Relationship Id="rId3" Type="http://schemas.openxmlformats.org/officeDocument/2006/relationships/slide" Target="../slides/slide20.xml"></Relationship></Relationships>
</file>

<file path=ppt/notesSlides/_rels/notesSlide21.xml.rels><?xml version="1.0" encoding="UTF-8"?>
<Relationships xmlns="http://schemas.openxmlformats.org/package/2006/relationships"><Relationship Id="rId2" Type="http://schemas.openxmlformats.org/officeDocument/2006/relationships/notesMaster" Target="../notesMasters/notesMaster1.xml"></Relationship><Relationship Id="rId3" Type="http://schemas.openxmlformats.org/officeDocument/2006/relationships/slide" Target="../slides/slide21.xml"></Relationship></Relationships>
</file>

<file path=ppt/notesSlides/_rels/notesSlide22.xml.rels><?xml version="1.0" encoding="UTF-8"?>
<Relationships xmlns="http://schemas.openxmlformats.org/package/2006/relationships"><Relationship Id="rId2" Type="http://schemas.openxmlformats.org/officeDocument/2006/relationships/notesMaster" Target="../notesMasters/notesMaster1.xml"></Relationship><Relationship Id="rId3" Type="http://schemas.openxmlformats.org/officeDocument/2006/relationships/slide" Target="../slides/slide22.xml"></Relationship></Relationships>
</file>

<file path=ppt/notesSlides/_rels/notesSlide23.xml.rels><?xml version="1.0" encoding="UTF-8"?>
<Relationships xmlns="http://schemas.openxmlformats.org/package/2006/relationships"><Relationship Id="rId2" Type="http://schemas.openxmlformats.org/officeDocument/2006/relationships/notesMaster" Target="../notesMasters/notesMaster1.xml"></Relationship><Relationship Id="rId3" Type="http://schemas.openxmlformats.org/officeDocument/2006/relationships/slide" Target="../slides/slide23.xml"></Relationship></Relationships>
</file>

<file path=ppt/notesSlides/_rels/notesSlide24.xml.rels><?xml version="1.0" encoding="UTF-8"?>
<Relationships xmlns="http://schemas.openxmlformats.org/package/2006/relationships"><Relationship Id="rId2" Type="http://schemas.openxmlformats.org/officeDocument/2006/relationships/notesMaster" Target="../notesMasters/notesMaster1.xml"></Relationship><Relationship Id="rId3" Type="http://schemas.openxmlformats.org/officeDocument/2006/relationships/slide" Target="../slides/slide24.xml"></Relationship></Relationships>
</file>

<file path=ppt/notesSlides/_rels/notesSlide25.xml.rels><?xml version="1.0" encoding="UTF-8"?>
<Relationships xmlns="http://schemas.openxmlformats.org/package/2006/relationships"><Relationship Id="rId2" Type="http://schemas.openxmlformats.org/officeDocument/2006/relationships/notesMaster" Target="../notesMasters/notesMaster1.xml"></Relationship><Relationship Id="rId3" Type="http://schemas.openxmlformats.org/officeDocument/2006/relationships/slide" Target="../slides/slide25.xml"></Relationship></Relationships>
</file>

<file path=ppt/notesSlides/_rels/notesSlide26.xml.rels><?xml version="1.0" encoding="UTF-8"?>
<Relationships xmlns="http://schemas.openxmlformats.org/package/2006/relationships"><Relationship Id="rId2" Type="http://schemas.openxmlformats.org/officeDocument/2006/relationships/notesMaster" Target="../notesMasters/notesMaster1.xml"></Relationship><Relationship Id="rId3" Type="http://schemas.openxmlformats.org/officeDocument/2006/relationships/slide" Target="../slides/slide26.xml"></Relationship></Relationships>
</file>

<file path=ppt/notesSlides/_rels/notesSlide27.xml.rels><?xml version="1.0" encoding="UTF-8"?>
<Relationships xmlns="http://schemas.openxmlformats.org/package/2006/relationships"><Relationship Id="rId2" Type="http://schemas.openxmlformats.org/officeDocument/2006/relationships/notesMaster" Target="../notesMasters/notesMaster1.xml"></Relationship><Relationship Id="rId3" Type="http://schemas.openxmlformats.org/officeDocument/2006/relationships/slide" Target="../slides/slide27.xml"></Relationship></Relationships>
</file>

<file path=ppt/notesSlides/_rels/notesSlide28.xml.rels><?xml version="1.0" encoding="UTF-8"?>
<Relationships xmlns="http://schemas.openxmlformats.org/package/2006/relationships"><Relationship Id="rId2" Type="http://schemas.openxmlformats.org/officeDocument/2006/relationships/notesMaster" Target="../notesMasters/notesMaster1.xml"></Relationship><Relationship Id="rId3" Type="http://schemas.openxmlformats.org/officeDocument/2006/relationships/slide" Target="../slides/slide28.xml"></Relationship></Relationships>
</file>

<file path=ppt/notesSlides/_rels/notesSlide29.xml.rels><?xml version="1.0" encoding="UTF-8"?>
<Relationships xmlns="http://schemas.openxmlformats.org/package/2006/relationships"><Relationship Id="rId2" Type="http://schemas.openxmlformats.org/officeDocument/2006/relationships/notesMaster" Target="../notesMasters/notesMaster1.xml"></Relationship><Relationship Id="rId3" Type="http://schemas.openxmlformats.org/officeDocument/2006/relationships/slide" Target="../slides/slide29.xml"></Relationship></Relationships>
</file>

<file path=ppt/notesSlides/_rels/notesSlide3.xml.rels><?xml version="1.0" encoding="UTF-8"?>
<Relationships xmlns="http://schemas.openxmlformats.org/package/2006/relationships"><Relationship Id="rId2" Type="http://schemas.openxmlformats.org/officeDocument/2006/relationships/notesMaster" Target="../notesMasters/notesMaster1.xml"></Relationship><Relationship Id="rId3" Type="http://schemas.openxmlformats.org/officeDocument/2006/relationships/slide" Target="../slides/slide3.xml"></Relationship></Relationships>
</file>

<file path=ppt/notesSlides/_rels/notesSlide30.xml.rels><?xml version="1.0" encoding="UTF-8"?>
<Relationships xmlns="http://schemas.openxmlformats.org/package/2006/relationships"><Relationship Id="rId2" Type="http://schemas.openxmlformats.org/officeDocument/2006/relationships/notesMaster" Target="../notesMasters/notesMaster1.xml"></Relationship><Relationship Id="rId3" Type="http://schemas.openxmlformats.org/officeDocument/2006/relationships/slide" Target="../slides/slide30.xml"></Relationship></Relationships>
</file>

<file path=ppt/notesSlides/_rels/notesSlide31.xml.rels><?xml version="1.0" encoding="UTF-8"?>
<Relationships xmlns="http://schemas.openxmlformats.org/package/2006/relationships"><Relationship Id="rId2" Type="http://schemas.openxmlformats.org/officeDocument/2006/relationships/notesMaster" Target="../notesMasters/notesMaster1.xml"></Relationship><Relationship Id="rId3" Type="http://schemas.openxmlformats.org/officeDocument/2006/relationships/slide" Target="../slides/slide31.xml"></Relationship></Relationships>
</file>

<file path=ppt/notesSlides/_rels/notesSlide32.xml.rels><?xml version="1.0" encoding="UTF-8"?>
<Relationships xmlns="http://schemas.openxmlformats.org/package/2006/relationships"><Relationship Id="rId2" Type="http://schemas.openxmlformats.org/officeDocument/2006/relationships/notesMaster" Target="../notesMasters/notesMaster1.xml"></Relationship><Relationship Id="rId3" Type="http://schemas.openxmlformats.org/officeDocument/2006/relationships/slide" Target="../slides/slide32.xml"></Relationship></Relationships>
</file>

<file path=ppt/notesSlides/_rels/notesSlide33.xml.rels><?xml version="1.0" encoding="UTF-8"?>
<Relationships xmlns="http://schemas.openxmlformats.org/package/2006/relationships"><Relationship Id="rId2" Type="http://schemas.openxmlformats.org/officeDocument/2006/relationships/notesMaster" Target="../notesMasters/notesMaster1.xml"></Relationship><Relationship Id="rId3" Type="http://schemas.openxmlformats.org/officeDocument/2006/relationships/slide" Target="../slides/slide33.xml"></Relationship></Relationships>
</file>

<file path=ppt/notesSlides/_rels/notesSlide34.xml.rels><?xml version="1.0" encoding="UTF-8"?>
<Relationships xmlns="http://schemas.openxmlformats.org/package/2006/relationships"><Relationship Id="rId2" Type="http://schemas.openxmlformats.org/officeDocument/2006/relationships/notesMaster" Target="../notesMasters/notesMaster1.xml"></Relationship><Relationship Id="rId3" Type="http://schemas.openxmlformats.org/officeDocument/2006/relationships/slide" Target="../slides/slide34.xml"></Relationship></Relationships>
</file>

<file path=ppt/notesSlides/_rels/notesSlide35.xml.rels><?xml version="1.0" encoding="UTF-8"?>
<Relationships xmlns="http://schemas.openxmlformats.org/package/2006/relationships"><Relationship Id="rId2" Type="http://schemas.openxmlformats.org/officeDocument/2006/relationships/notesMaster" Target="../notesMasters/notesMaster1.xml"></Relationship><Relationship Id="rId3" Type="http://schemas.openxmlformats.org/officeDocument/2006/relationships/slide" Target="../slides/slide35.xml"></Relationship></Relationships>
</file>

<file path=ppt/notesSlides/_rels/notesSlide4.xml.rels><?xml version="1.0" encoding="UTF-8"?>
<Relationships xmlns="http://schemas.openxmlformats.org/package/2006/relationships"><Relationship Id="rId2" Type="http://schemas.openxmlformats.org/officeDocument/2006/relationships/notesMaster" Target="../notesMasters/notesMaster1.xml"></Relationship><Relationship Id="rId3" Type="http://schemas.openxmlformats.org/officeDocument/2006/relationships/slide" Target="../slides/slide4.xml"></Relationship></Relationships>
</file>

<file path=ppt/notesSlides/_rels/notesSlide5.xml.rels><?xml version="1.0" encoding="UTF-8"?>
<Relationships xmlns="http://schemas.openxmlformats.org/package/2006/relationships"><Relationship Id="rId2" Type="http://schemas.openxmlformats.org/officeDocument/2006/relationships/notesMaster" Target="../notesMasters/notesMaster1.xml"></Relationship><Relationship Id="rId3" Type="http://schemas.openxmlformats.org/officeDocument/2006/relationships/slide" Target="../slides/slide5.xml"></Relationship></Relationships>
</file>

<file path=ppt/notesSlides/_rels/notesSlide6.xml.rels><?xml version="1.0" encoding="UTF-8"?>
<Relationships xmlns="http://schemas.openxmlformats.org/package/2006/relationships"><Relationship Id="rId2" Type="http://schemas.openxmlformats.org/officeDocument/2006/relationships/notesMaster" Target="../notesMasters/notesMaster1.xml"></Relationship><Relationship Id="rId3" Type="http://schemas.openxmlformats.org/officeDocument/2006/relationships/slide" Target="../slides/slide6.xml"></Relationship></Relationships>
</file>

<file path=ppt/notesSlides/_rels/notesSlide7.xml.rels><?xml version="1.0" encoding="UTF-8"?>
<Relationships xmlns="http://schemas.openxmlformats.org/package/2006/relationships"><Relationship Id="rId2" Type="http://schemas.openxmlformats.org/officeDocument/2006/relationships/notesMaster" Target="../notesMasters/notesMaster1.xml"></Relationship><Relationship Id="rId3" Type="http://schemas.openxmlformats.org/officeDocument/2006/relationships/slide" Target="../slides/slide7.xml"></Relationship></Relationships>
</file>

<file path=ppt/notesSlides/_rels/notesSlide8.xml.rels><?xml version="1.0" encoding="UTF-8"?>
<Relationships xmlns="http://schemas.openxmlformats.org/package/2006/relationships"><Relationship Id="rId2" Type="http://schemas.openxmlformats.org/officeDocument/2006/relationships/notesMaster" Target="../notesMasters/notesMaster1.xml"></Relationship><Relationship Id="rId3" Type="http://schemas.openxmlformats.org/officeDocument/2006/relationships/slide" Target="../slides/slide8.xml"></Relationship></Relationships>
</file>

<file path=ppt/notesSlides/_rels/notesSlide9.xml.rels><?xml version="1.0" encoding="UTF-8"?>
<Relationships xmlns="http://schemas.openxmlformats.org/package/2006/relationships"><Relationship Id="rId2" Type="http://schemas.openxmlformats.org/officeDocument/2006/relationships/notesMaster" Target="../notesMasters/notesMaster1.xml"></Relationship><Relationship Id="rId3" Type="http://schemas.openxmlformats.org/officeDocument/2006/relationships/slide" Target="../slides/slide9.xml"></Relationship></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zh-CN" altLang="en-US"/>
              <a:t>更多模板请关注：https:</a:t>
            </a:r>
            <a:r>
              <a:rPr lang="zh-CN" altLang="en-US" smtClean="0"/>
              <a:t>//</a:t>
            </a:r>
            <a:r>
              <a:rPr lang="en-US" altLang="zh-CN" smtClean="0"/>
              <a:t>xnwe.taobao.com</a:t>
            </a:r>
            <a:endParaRPr lang="zh-CN" altLang="en-US"/>
          </a:p>
        </p:txBody>
      </p:sp>
      <p:sp>
        <p:nvSpPr>
          <p:cNvPr id="4" name="灯片编号占位符 3"/>
          <p:cNvSpPr>
            <a:spLocks noGrp="1"/>
          </p:cNvSpPr>
          <p:nvPr>
            <p:ph type="sldNum" sz="quarter" idx="10"/>
          </p:nvPr>
        </p:nvSpPr>
        <p:spPr/>
        <p:txBody>
          <a:bodyPr/>
          <a:lstStyle/>
          <a:p>
            <a:pPr>
              <a:defRPr/>
            </a:pPr>
            <a:fld id="{865CDC65-2690-451B-9C45-11DF765D09AF}" type="slidenum">
              <a:rPr lang="zh-CN" altLang="en-US" smtClean="0"/>
            </a:fld>
            <a:endParaRPr lang="zh-CN" altLang="en-US"/>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pPr>
              <a:defRPr/>
            </a:pPr>
            <a:fld id="{865CDC65-2690-451B-9C45-11DF765D09AF}" type="slidenum">
              <a:rPr lang="zh-CN" altLang="en-US" smtClean="0"/>
            </a:fld>
            <a:endParaRPr lang="zh-CN" altLang="en-US"/>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pPr>
              <a:defRPr/>
            </a:pPr>
            <a:fld id="{865CDC65-2690-451B-9C45-11DF765D09AF}" type="slidenum">
              <a:rPr lang="zh-CN" altLang="en-US" smtClean="0"/>
            </a:fld>
            <a:endParaRPr lang="zh-CN" altLang="en-US"/>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pPr>
              <a:defRPr/>
            </a:pPr>
            <a:fld id="{865CDC65-2690-451B-9C45-11DF765D09AF}" type="slidenum">
              <a:rPr lang="zh-CN" altLang="en-US" smtClean="0"/>
            </a:fld>
            <a:endParaRPr lang="zh-CN" altLang="en-US"/>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pPr>
              <a:defRPr/>
            </a:pPr>
            <a:fld id="{865CDC65-2690-451B-9C45-11DF765D09AF}" type="slidenum">
              <a:rPr lang="zh-CN" altLang="en-US" smtClean="0"/>
            </a:fld>
            <a:endParaRPr lang="zh-CN" altLang="en-US"/>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pPr>
              <a:defRPr/>
            </a:pPr>
            <a:fld id="{865CDC65-2690-451B-9C45-11DF765D09AF}" type="slidenum">
              <a:rPr lang="zh-CN" altLang="en-US" smtClean="0"/>
            </a:fld>
            <a:endParaRPr lang="zh-CN" altLang="en-US"/>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pPr>
              <a:defRPr/>
            </a:pPr>
            <a:fld id="{865CDC65-2690-451B-9C45-11DF765D09AF}" type="slidenum">
              <a:rPr lang="zh-CN" altLang="en-US" smtClean="0"/>
            </a:fld>
            <a:endParaRPr lang="zh-CN" altLang="en-US"/>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pPr>
              <a:defRPr/>
            </a:pPr>
            <a:fld id="{865CDC65-2690-451B-9C45-11DF765D09AF}" type="slidenum">
              <a:rPr lang="zh-CN" altLang="en-US" smtClean="0"/>
            </a:fld>
            <a:endParaRPr lang="zh-CN" altLang="en-US"/>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pPr>
              <a:defRPr/>
            </a:pPr>
            <a:fld id="{865CDC65-2690-451B-9C45-11DF765D09AF}" type="slidenum">
              <a:rPr lang="zh-CN" altLang="en-US" smtClean="0"/>
            </a:fld>
            <a:endParaRPr lang="zh-CN" altLang="en-US"/>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pPr>
              <a:defRPr/>
            </a:pPr>
            <a:fld id="{865CDC65-2690-451B-9C45-11DF765D09AF}" type="slidenum">
              <a:rPr lang="zh-CN" altLang="en-US" smtClean="0"/>
            </a:fld>
            <a:endParaRPr lang="zh-CN" altLang="en-US"/>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pPr>
              <a:defRPr/>
            </a:pPr>
            <a:fld id="{865CDC65-2690-451B-9C45-11DF765D09AF}" type="slidenum">
              <a:rPr lang="zh-CN" altLang="en-US" smtClean="0"/>
            </a:fld>
            <a:endParaRPr lang="zh-CN" altLang="en-US"/>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pPr>
              <a:defRPr/>
            </a:pPr>
            <a:fld id="{865CDC65-2690-451B-9C45-11DF765D09AF}" type="slidenum">
              <a:rPr lang="zh-CN" altLang="en-US" smtClean="0"/>
            </a:fld>
            <a:endParaRPr lang="zh-CN" altLang="en-US"/>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pPr>
              <a:defRPr/>
            </a:pPr>
            <a:fld id="{865CDC65-2690-451B-9C45-11DF765D09AF}" type="slidenum">
              <a:rPr lang="zh-CN" altLang="en-US" smtClean="0"/>
            </a:fld>
            <a:endParaRPr lang="zh-CN" altLang="en-US"/>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pPr>
              <a:defRPr/>
            </a:pPr>
            <a:fld id="{865CDC65-2690-451B-9C45-11DF765D09AF}" type="slidenum">
              <a:rPr lang="zh-CN" altLang="en-US" smtClean="0"/>
            </a:fld>
            <a:endParaRPr lang="zh-CN" altLang="en-US"/>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pPr>
              <a:defRPr/>
            </a:pPr>
            <a:fld id="{865CDC65-2690-451B-9C45-11DF765D09AF}" type="slidenum">
              <a:rPr lang="zh-CN" altLang="en-US" smtClean="0"/>
            </a:fld>
            <a:endParaRPr lang="zh-CN" altLang="en-US"/>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pPr>
              <a:defRPr/>
            </a:pPr>
            <a:fld id="{865CDC65-2690-451B-9C45-11DF765D09AF}" type="slidenum">
              <a:rPr lang="zh-CN" altLang="en-US" smtClean="0"/>
            </a:fld>
            <a:endParaRPr lang="zh-CN" altLang="en-US"/>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pPr>
              <a:defRPr/>
            </a:pPr>
            <a:fld id="{865CDC65-2690-451B-9C45-11DF765D09AF}" type="slidenum">
              <a:rPr lang="zh-CN" altLang="en-US" smtClean="0"/>
            </a:fld>
            <a:endParaRPr lang="zh-CN" altLang="en-US"/>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pPr>
              <a:defRPr/>
            </a:pPr>
            <a:fld id="{865CDC65-2690-451B-9C45-11DF765D09AF}" type="slidenum">
              <a:rPr lang="zh-CN" altLang="en-US" smtClean="0"/>
            </a:fld>
            <a:endParaRPr lang="zh-CN" altLang="en-US"/>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pPr>
              <a:defRPr/>
            </a:pPr>
            <a:fld id="{865CDC65-2690-451B-9C45-11DF765D09AF}" type="slidenum">
              <a:rPr lang="zh-CN" altLang="en-US" smtClean="0"/>
            </a:fld>
            <a:endParaRPr lang="zh-CN" altLang="en-US"/>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pPr>
              <a:defRPr/>
            </a:pPr>
            <a:fld id="{865CDC65-2690-451B-9C45-11DF765D09AF}" type="slidenum">
              <a:rPr lang="zh-CN" altLang="en-US" smtClean="0"/>
            </a:fld>
            <a:endParaRPr lang="zh-CN" altLang="en-US"/>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pPr>
              <a:defRPr/>
            </a:pPr>
            <a:fld id="{865CDC65-2690-451B-9C45-11DF765D09AF}" type="slidenum">
              <a:rPr lang="zh-CN" altLang="en-US" smtClean="0"/>
            </a:fld>
            <a:endParaRPr lang="zh-CN" altLang="en-US"/>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pPr>
              <a:defRPr/>
            </a:pPr>
            <a:fld id="{865CDC65-2690-451B-9C45-11DF765D09AF}" type="slidenum">
              <a:rPr lang="zh-CN" altLang="en-US" smtClean="0"/>
            </a:fld>
            <a:endParaRPr lang="zh-CN" altLang="en-US"/>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pPr>
              <a:defRPr/>
            </a:pPr>
            <a:fld id="{865CDC65-2690-451B-9C45-11DF765D09AF}" type="slidenum">
              <a:rPr lang="zh-CN" altLang="en-US" smtClean="0"/>
            </a:fld>
            <a:endParaRPr lang="zh-CN" altLang="en-US"/>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pPr>
              <a:defRPr/>
            </a:pPr>
            <a:fld id="{865CDC65-2690-451B-9C45-11DF765D09AF}" type="slidenum">
              <a:rPr lang="zh-CN" altLang="en-US" smtClean="0"/>
            </a:fld>
            <a:endParaRPr lang="zh-CN" altLang="en-US"/>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pPr>
              <a:defRPr/>
            </a:pPr>
            <a:fld id="{865CDC65-2690-451B-9C45-11DF765D09AF}" type="slidenum">
              <a:rPr lang="zh-CN" altLang="en-US" smtClean="0"/>
            </a:fld>
            <a:endParaRPr lang="zh-CN" altLang="en-US"/>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zh-CN" altLang="en-US"/>
              <a:t>更多模板请关注：https:</a:t>
            </a:r>
            <a:r>
              <a:rPr lang="zh-CN" altLang="en-US" smtClean="0"/>
              <a:t>//</a:t>
            </a:r>
            <a:r>
              <a:rPr lang="en-US" altLang="zh-CN" smtClean="0"/>
              <a:t>xnwe.taobao.com</a:t>
            </a:r>
            <a:endParaRPr lang="zh-CN" altLang="en-US"/>
          </a:p>
        </p:txBody>
      </p:sp>
      <p:sp>
        <p:nvSpPr>
          <p:cNvPr id="4" name="灯片编号占位符 3"/>
          <p:cNvSpPr>
            <a:spLocks noGrp="1"/>
          </p:cNvSpPr>
          <p:nvPr>
            <p:ph type="sldNum" sz="quarter" idx="10"/>
          </p:nvPr>
        </p:nvSpPr>
        <p:spPr/>
        <p:txBody>
          <a:bodyPr/>
          <a:lstStyle/>
          <a:p>
            <a:pPr>
              <a:defRPr/>
            </a:pPr>
            <a:fld id="{865CDC65-2690-451B-9C45-11DF765D09AF}" type="slidenum">
              <a:rPr lang="zh-CN" altLang="en-US" smtClean="0"/>
            </a:fld>
            <a:endParaRPr lang="zh-CN" altLang="en-US"/>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pPr>
              <a:defRPr/>
            </a:pPr>
            <a:fld id="{865CDC65-2690-451B-9C45-11DF765D09AF}" type="slidenum">
              <a:rPr lang="zh-CN" altLang="en-US" smtClean="0"/>
            </a:fld>
            <a:endParaRPr lang="zh-CN" altLang="en-US"/>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pPr>
              <a:defRPr/>
            </a:pPr>
            <a:fld id="{865CDC65-2690-451B-9C45-11DF765D09AF}" type="slidenum">
              <a:rPr lang="zh-CN" altLang="en-US" smtClean="0"/>
            </a:fld>
            <a:endParaRPr lang="zh-CN" altLang="en-US"/>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3" name="Shape 753"/>
          <p:cNvSpPr/>
          <p:nvPr>
            <p:ph type="sldImg"/>
          </p:nvPr>
        </p:nvSpPr>
        <p:spPr>
          <a:prstGeom prst="rect">
            <a:avLst/>
          </a:prstGeom>
        </p:spPr>
        <p:txBody>
          <a:bodyPr/>
          <a:lstStyle/>
          <a:p/>
        </p:txBody>
      </p:sp>
      <p:sp>
        <p:nvSpPr>
          <p:cNvPr id="754" name="Shape 754"/>
          <p:cNvSpPr/>
          <p:nvPr>
            <p:ph type="body" sz="quarter" idx="1"/>
          </p:nvPr>
        </p:nvSpPr>
        <p:spPr>
          <a:prstGeom prst="rect">
            <a:avLst/>
          </a:prstGeom>
        </p:spPr>
        <p:txBody>
          <a:bodyPr/>
          <a:lstStyle/>
          <a:p>
            <a:r>
              <a:t>模板来自于 http://www.ypppt.com</a:t>
            </a: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pPr>
              <a:defRPr/>
            </a:pPr>
            <a:fld id="{865CDC65-2690-451B-9C45-11DF765D09AF}" type="slidenum">
              <a:rPr lang="zh-CN" altLang="en-US" smtClean="0"/>
            </a:fld>
            <a:endParaRPr lang="zh-CN" altLang="en-US"/>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pPr>
              <a:defRPr/>
            </a:pPr>
            <a:fld id="{865CDC65-2690-451B-9C45-11DF765D09AF}" type="slidenum">
              <a:rPr lang="zh-CN" altLang="en-US" smtClean="0"/>
            </a:fld>
            <a:endParaRPr lang="zh-CN" altLang="en-US"/>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pPr>
              <a:defRPr/>
            </a:pPr>
            <a:fld id="{865CDC65-2690-451B-9C45-11DF765D09AF}" type="slidenum">
              <a:rPr lang="zh-CN" altLang="en-US" smtClean="0"/>
            </a:fld>
            <a:endParaRPr lang="zh-CN" altLang="en-US"/>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pPr>
              <a:defRPr/>
            </a:pPr>
            <a:fld id="{865CDC65-2690-451B-9C45-11DF765D09AF}" type="slidenum">
              <a:rPr lang="zh-CN" altLang="en-US" smtClean="0"/>
            </a:fld>
            <a:endParaRPr lang="zh-CN" altLang="en-US"/>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pPr>
              <a:defRPr/>
            </a:pPr>
            <a:fld id="{865CDC65-2690-451B-9C45-11DF765D09AF}" type="slidenum">
              <a:rPr lang="zh-CN" altLang="en-US" smtClean="0"/>
            </a:fld>
            <a:endParaRPr lang="zh-CN" altLang="en-US"/>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pPr>
              <a:defRPr/>
            </a:pPr>
            <a:fld id="{865CDC65-2690-451B-9C45-11DF765D09AF}" type="slidenum">
              <a:rPr lang="zh-CN" altLang="en-US" smtClean="0"/>
            </a:fld>
            <a:endParaRPr lang="zh-CN" altLang="en-US"/>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zh-CN" altLang="en-US" smtClean="0"/>
              <a:t>单击此处编辑母版标题样式</a:t>
            </a:r>
            <a:endParaRPr lang="en-US" dirty="0"/>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smtClean="0"/>
              <a:t>单击此处编辑母版副标题样式</a:t>
            </a:r>
            <a:endParaRPr lang="en-US" dirty="0"/>
          </a:p>
        </p:txBody>
      </p:sp>
      <p:sp>
        <p:nvSpPr>
          <p:cNvPr id="4" name="Date Placeholder 3"/>
          <p:cNvSpPr>
            <a:spLocks noGrp="1"/>
          </p:cNvSpPr>
          <p:nvPr>
            <p:ph type="dt" sz="half" idx="10"/>
          </p:nvPr>
        </p:nvSpPr>
        <p:spPr/>
        <p:txBody>
          <a:bodyPr/>
          <a:lstStyle/>
          <a:p>
            <a:pPr>
              <a:defRPr/>
            </a:pPr>
            <a:fld id="{6E469500-3AA6-4893-9816-B3D1E88D934D}" type="datetimeFigureOut">
              <a:rPr lang="zh-CN" altLang="en-US" smtClean="0"/>
            </a:fld>
            <a:endParaRPr lang="zh-CN" altLang="en-US"/>
          </a:p>
        </p:txBody>
      </p:sp>
      <p:sp>
        <p:nvSpPr>
          <p:cNvPr id="5" name="Footer Placeholder 4"/>
          <p:cNvSpPr>
            <a:spLocks noGrp="1"/>
          </p:cNvSpPr>
          <p:nvPr>
            <p:ph type="ftr" sz="quarter" idx="11"/>
          </p:nvPr>
        </p:nvSpPr>
        <p:spPr/>
        <p:txBody>
          <a:bodyPr/>
          <a:lstStyle/>
          <a:p>
            <a:pPr>
              <a:defRPr/>
            </a:pPr>
            <a:endParaRPr lang="zh-CN" altLang="en-US"/>
          </a:p>
        </p:txBody>
      </p:sp>
      <p:sp>
        <p:nvSpPr>
          <p:cNvPr id="6" name="Slide Number Placeholder 5"/>
          <p:cNvSpPr>
            <a:spLocks noGrp="1"/>
          </p:cNvSpPr>
          <p:nvPr>
            <p:ph type="sldNum" sz="quarter" idx="12"/>
          </p:nvPr>
        </p:nvSpPr>
        <p:spPr/>
        <p:txBody>
          <a:bodyPr/>
          <a:lstStyle/>
          <a:p>
            <a:pPr>
              <a:defRPr/>
            </a:pPr>
            <a:fld id="{C96E1EFD-C9FB-4C8F-BF1F-8016E088C4B9}" type="slidenum">
              <a:rPr lang="zh-CN" altLang="en-US" smtClean="0"/>
            </a:fld>
            <a:endParaRPr lang="zh-CN" altLang="en-US"/>
          </a:p>
        </p:txBody>
      </p:sp>
    </p:spTree>
  </p:cSld>
  <p:clrMapOvr>
    <a:masterClrMapping/>
  </p:clrMapOvr>
  <mc:AlternateContent xmlns:mc="http://schemas.openxmlformats.org/markup-compatibility/2006">
    <mc:Choice xmlns:p14="http://schemas.microsoft.com/office/powerpoint/2010/main" Requires="p14">
      <p:transition spd="slow" p14:dur="1600">
        <p:blinds dir="vert"/>
      </p:transition>
    </mc:Choice>
    <mc:Fallback>
      <p:transition spd="slow">
        <p:blinds dir="vert"/>
      </p:transition>
    </mc:Fallback>
  </mc:AlternateContent>
  <p:timing>
    <p:tnLst>
      <p:par>
        <p:cTn id="1" dur="indefinite" restart="never" nodeType="tmRoot"/>
      </p:par>
    </p:tnLst>
  </p:timing>
</p:sldLayout>
</file>

<file path=ppt/slideLayouts/slideLayout10.xml><?xml version="1.0" encoding="utf-8"?>
<p:sldLayout xmlns:a="http://schemas.openxmlformats.org/drawingml/2006/main" xmlns:r="http://schemas.openxmlformats.org/officeDocument/2006/relationships" xmlns:p="http://schemas.openxmlformats.org/presentationml/2006/main" type="blank" preserve="1">
  <p:cSld name="2_空白">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pPr>
              <a:defRPr/>
            </a:pPr>
            <a:fld id="{B13281A8-6AD5-45FB-9045-E69E6743A936}" type="datetimeFigureOut">
              <a:rPr lang="zh-CN" altLang="en-US" smtClean="0"/>
            </a:fld>
            <a:endParaRPr lang="zh-CN" altLang="en-US"/>
          </a:p>
        </p:txBody>
      </p:sp>
      <p:sp>
        <p:nvSpPr>
          <p:cNvPr id="3" name="Footer Placeholder 2"/>
          <p:cNvSpPr>
            <a:spLocks noGrp="1"/>
          </p:cNvSpPr>
          <p:nvPr>
            <p:ph type="ftr" sz="quarter" idx="11"/>
          </p:nvPr>
        </p:nvSpPr>
        <p:spPr/>
        <p:txBody>
          <a:bodyPr/>
          <a:lstStyle/>
          <a:p>
            <a:pPr>
              <a:defRPr/>
            </a:pPr>
            <a:endParaRPr lang="zh-CN" altLang="en-US"/>
          </a:p>
        </p:txBody>
      </p:sp>
      <p:sp>
        <p:nvSpPr>
          <p:cNvPr id="4" name="Slide Number Placeholder 3"/>
          <p:cNvSpPr>
            <a:spLocks noGrp="1"/>
          </p:cNvSpPr>
          <p:nvPr>
            <p:ph type="sldNum" sz="quarter" idx="12"/>
          </p:nvPr>
        </p:nvSpPr>
        <p:spPr/>
        <p:txBody>
          <a:bodyPr/>
          <a:lstStyle/>
          <a:p>
            <a:pPr>
              <a:defRPr/>
            </a:pPr>
            <a:fld id="{537C2804-DA7A-4EFF-BA92-30AEC3DDB0AF}" type="slidenum">
              <a:rPr lang="zh-CN" altLang="en-US" smtClean="0"/>
            </a:fld>
            <a:endParaRPr lang="zh-CN" altLang="en-US"/>
          </a:p>
        </p:txBody>
      </p:sp>
      <p:pic>
        <p:nvPicPr>
          <p:cNvPr id="5" name="图片 4"/>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0" y="0"/>
            <a:ext cx="12192000" cy="6858000"/>
          </a:xfrm>
          <a:prstGeom prst="rect">
            <a:avLst/>
          </a:prstGeom>
        </p:spPr>
      </p:pic>
      <p:sp>
        <p:nvSpPr>
          <p:cNvPr id="6" name="矩形 5"/>
          <p:cNvSpPr/>
          <p:nvPr userDrawn="1"/>
        </p:nvSpPr>
        <p:spPr>
          <a:xfrm>
            <a:off x="0" y="0"/>
            <a:ext cx="12192000" cy="6858000"/>
          </a:xfrm>
          <a:prstGeom prst="rect">
            <a:avLst/>
          </a:prstGeom>
          <a:solidFill>
            <a:schemeClr val="bg1">
              <a:alpha val="6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10" name="Group 172"/>
          <p:cNvGrpSpPr>
            <a:grpSpLocks noChangeAspect="1"/>
          </p:cNvGrpSpPr>
          <p:nvPr userDrawn="1"/>
        </p:nvGrpSpPr>
        <p:grpSpPr bwMode="auto">
          <a:xfrm flipH="1">
            <a:off x="252946" y="217260"/>
            <a:ext cx="838200" cy="793668"/>
            <a:chOff x="3920" y="510"/>
            <a:chExt cx="3501" cy="3315"/>
          </a:xfrm>
          <a:solidFill>
            <a:schemeClr val="accent2">
              <a:lumMod val="75000"/>
            </a:schemeClr>
          </a:solidFill>
        </p:grpSpPr>
        <p:sp>
          <p:nvSpPr>
            <p:cNvPr id="11" name="Freeform 173"/>
            <p:cNvSpPr/>
            <p:nvPr/>
          </p:nvSpPr>
          <p:spPr bwMode="auto">
            <a:xfrm>
              <a:off x="3920" y="3588"/>
              <a:ext cx="2050" cy="237"/>
            </a:xfrm>
            <a:custGeom>
              <a:avLst/>
              <a:gdLst>
                <a:gd name="T0" fmla="*/ 267 w 866"/>
                <a:gd name="T1" fmla="*/ 0 h 100"/>
                <a:gd name="T2" fmla="*/ 16 w 866"/>
                <a:gd name="T3" fmla="*/ 57 h 100"/>
                <a:gd name="T4" fmla="*/ 251 w 866"/>
                <a:gd name="T5" fmla="*/ 81 h 100"/>
                <a:gd name="T6" fmla="*/ 558 w 866"/>
                <a:gd name="T7" fmla="*/ 71 h 100"/>
                <a:gd name="T8" fmla="*/ 639 w 866"/>
                <a:gd name="T9" fmla="*/ 84 h 100"/>
                <a:gd name="T10" fmla="*/ 847 w 866"/>
                <a:gd name="T11" fmla="*/ 64 h 100"/>
                <a:gd name="T12" fmla="*/ 718 w 866"/>
                <a:gd name="T13" fmla="*/ 13 h 100"/>
                <a:gd name="T14" fmla="*/ 267 w 866"/>
                <a:gd name="T15" fmla="*/ 0 h 10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66" h="100">
                  <a:moveTo>
                    <a:pt x="267" y="0"/>
                  </a:moveTo>
                  <a:cubicBezTo>
                    <a:pt x="267" y="0"/>
                    <a:pt x="0" y="19"/>
                    <a:pt x="16" y="57"/>
                  </a:cubicBezTo>
                  <a:cubicBezTo>
                    <a:pt x="32" y="96"/>
                    <a:pt x="191" y="88"/>
                    <a:pt x="251" y="81"/>
                  </a:cubicBezTo>
                  <a:cubicBezTo>
                    <a:pt x="293" y="77"/>
                    <a:pt x="508" y="71"/>
                    <a:pt x="558" y="71"/>
                  </a:cubicBezTo>
                  <a:cubicBezTo>
                    <a:pt x="558" y="71"/>
                    <a:pt x="608" y="72"/>
                    <a:pt x="639" y="84"/>
                  </a:cubicBezTo>
                  <a:cubicBezTo>
                    <a:pt x="680" y="100"/>
                    <a:pt x="831" y="89"/>
                    <a:pt x="847" y="64"/>
                  </a:cubicBezTo>
                  <a:cubicBezTo>
                    <a:pt x="866" y="34"/>
                    <a:pt x="784" y="20"/>
                    <a:pt x="718" y="13"/>
                  </a:cubicBezTo>
                  <a:cubicBezTo>
                    <a:pt x="652" y="5"/>
                    <a:pt x="267" y="0"/>
                    <a:pt x="267" y="0"/>
                  </a:cubicBezTo>
                  <a:close/>
                </a:path>
              </a:pathLst>
            </a:custGeom>
            <a:solidFill>
              <a:srgbClr val="6CA83A">
                <a:alpha val="45000"/>
              </a:srgbClr>
            </a:solidFill>
            <a:ln w="0">
              <a:solidFill>
                <a:schemeClr val="bg1">
                  <a:lumMod val="85000"/>
                </a:schemeClr>
              </a:solidFill>
              <a:round/>
            </a:ln>
          </p:spPr>
          <p:txBody>
            <a:bodyPr vert="horz" wrap="square" lIns="91440" tIns="45720" rIns="91440" bIns="45720" numCol="1" anchor="t" anchorCtr="0" compatLnSpc="1"/>
            <a:lstStyle/>
            <a:p>
              <a:endParaRPr lang="zh-CN" altLang="en-US"/>
            </a:p>
          </p:txBody>
        </p:sp>
        <p:sp>
          <p:nvSpPr>
            <p:cNvPr id="14" name="Freeform 174"/>
            <p:cNvSpPr/>
            <p:nvPr/>
          </p:nvSpPr>
          <p:spPr bwMode="auto">
            <a:xfrm>
              <a:off x="4240" y="701"/>
              <a:ext cx="2866" cy="2889"/>
            </a:xfrm>
            <a:custGeom>
              <a:avLst/>
              <a:gdLst>
                <a:gd name="T0" fmla="*/ 2866 w 2866"/>
                <a:gd name="T1" fmla="*/ 1959 h 2889"/>
                <a:gd name="T2" fmla="*/ 1872 w 2866"/>
                <a:gd name="T3" fmla="*/ 1916 h 2889"/>
                <a:gd name="T4" fmla="*/ 1872 w 2866"/>
                <a:gd name="T5" fmla="*/ 2889 h 2889"/>
                <a:gd name="T6" fmla="*/ 951 w 2866"/>
                <a:gd name="T7" fmla="*/ 2849 h 2889"/>
                <a:gd name="T8" fmla="*/ 951 w 2866"/>
                <a:gd name="T9" fmla="*/ 1876 h 2889"/>
                <a:gd name="T10" fmla="*/ 0 w 2866"/>
                <a:gd name="T11" fmla="*/ 1833 h 2889"/>
                <a:gd name="T12" fmla="*/ 0 w 2866"/>
                <a:gd name="T13" fmla="*/ 912 h 2889"/>
                <a:gd name="T14" fmla="*/ 951 w 2866"/>
                <a:gd name="T15" fmla="*/ 955 h 2889"/>
                <a:gd name="T16" fmla="*/ 951 w 2866"/>
                <a:gd name="T17" fmla="*/ 0 h 2889"/>
                <a:gd name="T18" fmla="*/ 1872 w 2866"/>
                <a:gd name="T19" fmla="*/ 41 h 2889"/>
                <a:gd name="T20" fmla="*/ 1872 w 2866"/>
                <a:gd name="T21" fmla="*/ 995 h 2889"/>
                <a:gd name="T22" fmla="*/ 2866 w 2866"/>
                <a:gd name="T23" fmla="*/ 1038 h 2889"/>
                <a:gd name="T24" fmla="*/ 2866 w 2866"/>
                <a:gd name="T25" fmla="*/ 1959 h 28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866" h="2889">
                  <a:moveTo>
                    <a:pt x="2866" y="1959"/>
                  </a:moveTo>
                  <a:lnTo>
                    <a:pt x="1872" y="1916"/>
                  </a:lnTo>
                  <a:lnTo>
                    <a:pt x="1872" y="2889"/>
                  </a:lnTo>
                  <a:lnTo>
                    <a:pt x="951" y="2849"/>
                  </a:lnTo>
                  <a:lnTo>
                    <a:pt x="951" y="1876"/>
                  </a:lnTo>
                  <a:lnTo>
                    <a:pt x="0" y="1833"/>
                  </a:lnTo>
                  <a:lnTo>
                    <a:pt x="0" y="912"/>
                  </a:lnTo>
                  <a:lnTo>
                    <a:pt x="951" y="955"/>
                  </a:lnTo>
                  <a:lnTo>
                    <a:pt x="951" y="0"/>
                  </a:lnTo>
                  <a:lnTo>
                    <a:pt x="1872" y="41"/>
                  </a:lnTo>
                  <a:lnTo>
                    <a:pt x="1872" y="995"/>
                  </a:lnTo>
                  <a:lnTo>
                    <a:pt x="2866" y="1038"/>
                  </a:lnTo>
                  <a:lnTo>
                    <a:pt x="2866" y="1959"/>
                  </a:lnTo>
                  <a:close/>
                </a:path>
              </a:pathLst>
            </a:custGeom>
            <a:solidFill>
              <a:srgbClr val="8AC65A"/>
            </a:solidFill>
            <a:ln w="0">
              <a:solidFill>
                <a:schemeClr val="bg1">
                  <a:lumMod val="85000"/>
                </a:schemeClr>
              </a:solidFill>
              <a:round/>
            </a:ln>
          </p:spPr>
          <p:txBody>
            <a:bodyPr vert="horz" wrap="square" lIns="91440" tIns="45720" rIns="91440" bIns="45720" numCol="1" anchor="t" anchorCtr="0" compatLnSpc="1"/>
            <a:lstStyle/>
            <a:p>
              <a:endParaRPr lang="zh-CN" altLang="en-US"/>
            </a:p>
          </p:txBody>
        </p:sp>
        <p:sp>
          <p:nvSpPr>
            <p:cNvPr id="16" name="Freeform 175"/>
            <p:cNvSpPr>
              <a:spLocks noEditPoints="1"/>
            </p:cNvSpPr>
            <p:nvPr/>
          </p:nvSpPr>
          <p:spPr bwMode="auto">
            <a:xfrm>
              <a:off x="4237" y="697"/>
              <a:ext cx="2874" cy="2896"/>
            </a:xfrm>
            <a:custGeom>
              <a:avLst/>
              <a:gdLst>
                <a:gd name="T0" fmla="*/ 403 w 1214"/>
                <a:gd name="T1" fmla="*/ 1206 h 1223"/>
                <a:gd name="T2" fmla="*/ 401 w 1214"/>
                <a:gd name="T3" fmla="*/ 1205 h 1223"/>
                <a:gd name="T4" fmla="*/ 1 w 1214"/>
                <a:gd name="T5" fmla="*/ 778 h 1223"/>
                <a:gd name="T6" fmla="*/ 0 w 1214"/>
                <a:gd name="T7" fmla="*/ 776 h 1223"/>
                <a:gd name="T8" fmla="*/ 0 w 1214"/>
                <a:gd name="T9" fmla="*/ 386 h 1223"/>
                <a:gd name="T10" fmla="*/ 1 w 1214"/>
                <a:gd name="T11" fmla="*/ 385 h 1223"/>
                <a:gd name="T12" fmla="*/ 401 w 1214"/>
                <a:gd name="T13" fmla="*/ 403 h 1223"/>
                <a:gd name="T14" fmla="*/ 402 w 1214"/>
                <a:gd name="T15" fmla="*/ 1 h 1223"/>
                <a:gd name="T16" fmla="*/ 403 w 1214"/>
                <a:gd name="T17" fmla="*/ 0 h 1223"/>
                <a:gd name="T18" fmla="*/ 792 w 1214"/>
                <a:gd name="T19" fmla="*/ 17 h 1223"/>
                <a:gd name="T20" fmla="*/ 794 w 1214"/>
                <a:gd name="T21" fmla="*/ 19 h 1223"/>
                <a:gd name="T22" fmla="*/ 1212 w 1214"/>
                <a:gd name="T23" fmla="*/ 438 h 1223"/>
                <a:gd name="T24" fmla="*/ 1214 w 1214"/>
                <a:gd name="T25" fmla="*/ 440 h 1223"/>
                <a:gd name="T26" fmla="*/ 1213 w 1214"/>
                <a:gd name="T27" fmla="*/ 830 h 1223"/>
                <a:gd name="T28" fmla="*/ 1212 w 1214"/>
                <a:gd name="T29" fmla="*/ 830 h 1223"/>
                <a:gd name="T30" fmla="*/ 794 w 1214"/>
                <a:gd name="T31" fmla="*/ 813 h 1223"/>
                <a:gd name="T32" fmla="*/ 793 w 1214"/>
                <a:gd name="T33" fmla="*/ 1223 h 1223"/>
                <a:gd name="T34" fmla="*/ 792 w 1214"/>
                <a:gd name="T35" fmla="*/ 1223 h 1223"/>
                <a:gd name="T36" fmla="*/ 792 w 1214"/>
                <a:gd name="T37" fmla="*/ 1223 h 1223"/>
                <a:gd name="T38" fmla="*/ 403 w 1214"/>
                <a:gd name="T39" fmla="*/ 793 h 1223"/>
                <a:gd name="T40" fmla="*/ 404 w 1214"/>
                <a:gd name="T41" fmla="*/ 794 h 1223"/>
                <a:gd name="T42" fmla="*/ 791 w 1214"/>
                <a:gd name="T43" fmla="*/ 1220 h 1223"/>
                <a:gd name="T44" fmla="*/ 791 w 1214"/>
                <a:gd name="T45" fmla="*/ 810 h 1223"/>
                <a:gd name="T46" fmla="*/ 792 w 1214"/>
                <a:gd name="T47" fmla="*/ 810 h 1223"/>
                <a:gd name="T48" fmla="*/ 1211 w 1214"/>
                <a:gd name="T49" fmla="*/ 827 h 1223"/>
                <a:gd name="T50" fmla="*/ 792 w 1214"/>
                <a:gd name="T51" fmla="*/ 423 h 1223"/>
                <a:gd name="T52" fmla="*/ 791 w 1214"/>
                <a:gd name="T53" fmla="*/ 422 h 1223"/>
                <a:gd name="T54" fmla="*/ 404 w 1214"/>
                <a:gd name="T55" fmla="*/ 4 h 1223"/>
                <a:gd name="T56" fmla="*/ 404 w 1214"/>
                <a:gd name="T57" fmla="*/ 406 h 1223"/>
                <a:gd name="T58" fmla="*/ 403 w 1214"/>
                <a:gd name="T59" fmla="*/ 406 h 1223"/>
                <a:gd name="T60" fmla="*/ 3 w 1214"/>
                <a:gd name="T61" fmla="*/ 388 h 1223"/>
                <a:gd name="T62" fmla="*/ 1212 w 1214"/>
                <a:gd name="T63" fmla="*/ 829 h 1223"/>
                <a:gd name="T64" fmla="*/ 1212 w 1214"/>
                <a:gd name="T65" fmla="*/ 829 h 1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14" h="1223">
                  <a:moveTo>
                    <a:pt x="792" y="1223"/>
                  </a:moveTo>
                  <a:cubicBezTo>
                    <a:pt x="403" y="1206"/>
                    <a:pt x="403" y="1206"/>
                    <a:pt x="403" y="1206"/>
                  </a:cubicBezTo>
                  <a:cubicBezTo>
                    <a:pt x="402" y="1206"/>
                    <a:pt x="401" y="1206"/>
                    <a:pt x="401" y="1205"/>
                  </a:cubicBezTo>
                  <a:cubicBezTo>
                    <a:pt x="401" y="1205"/>
                    <a:pt x="401" y="1205"/>
                    <a:pt x="401" y="1205"/>
                  </a:cubicBezTo>
                  <a:cubicBezTo>
                    <a:pt x="401" y="795"/>
                    <a:pt x="401" y="795"/>
                    <a:pt x="401" y="795"/>
                  </a:cubicBezTo>
                  <a:cubicBezTo>
                    <a:pt x="1" y="778"/>
                    <a:pt x="1" y="778"/>
                    <a:pt x="1" y="778"/>
                  </a:cubicBezTo>
                  <a:cubicBezTo>
                    <a:pt x="0" y="777"/>
                    <a:pt x="0" y="777"/>
                    <a:pt x="0" y="776"/>
                  </a:cubicBezTo>
                  <a:cubicBezTo>
                    <a:pt x="0" y="776"/>
                    <a:pt x="0" y="776"/>
                    <a:pt x="0" y="776"/>
                  </a:cubicBezTo>
                  <a:cubicBezTo>
                    <a:pt x="0" y="387"/>
                    <a:pt x="0" y="387"/>
                    <a:pt x="0" y="387"/>
                  </a:cubicBezTo>
                  <a:cubicBezTo>
                    <a:pt x="0" y="386"/>
                    <a:pt x="0" y="386"/>
                    <a:pt x="0" y="386"/>
                  </a:cubicBezTo>
                  <a:cubicBezTo>
                    <a:pt x="0" y="386"/>
                    <a:pt x="0" y="386"/>
                    <a:pt x="0" y="386"/>
                  </a:cubicBezTo>
                  <a:cubicBezTo>
                    <a:pt x="1" y="385"/>
                    <a:pt x="1" y="385"/>
                    <a:pt x="1" y="385"/>
                  </a:cubicBezTo>
                  <a:cubicBezTo>
                    <a:pt x="1" y="385"/>
                    <a:pt x="1" y="385"/>
                    <a:pt x="1" y="385"/>
                  </a:cubicBezTo>
                  <a:cubicBezTo>
                    <a:pt x="401" y="403"/>
                    <a:pt x="401" y="403"/>
                    <a:pt x="401" y="403"/>
                  </a:cubicBezTo>
                  <a:cubicBezTo>
                    <a:pt x="401" y="2"/>
                    <a:pt x="401" y="2"/>
                    <a:pt x="401" y="2"/>
                  </a:cubicBezTo>
                  <a:cubicBezTo>
                    <a:pt x="401" y="2"/>
                    <a:pt x="402" y="1"/>
                    <a:pt x="402" y="1"/>
                  </a:cubicBezTo>
                  <a:cubicBezTo>
                    <a:pt x="402" y="1"/>
                    <a:pt x="402" y="1"/>
                    <a:pt x="402" y="1"/>
                  </a:cubicBezTo>
                  <a:cubicBezTo>
                    <a:pt x="402" y="1"/>
                    <a:pt x="403" y="0"/>
                    <a:pt x="403" y="0"/>
                  </a:cubicBezTo>
                  <a:cubicBezTo>
                    <a:pt x="403" y="0"/>
                    <a:pt x="403" y="0"/>
                    <a:pt x="403" y="0"/>
                  </a:cubicBezTo>
                  <a:cubicBezTo>
                    <a:pt x="792" y="17"/>
                    <a:pt x="792" y="17"/>
                    <a:pt x="792" y="17"/>
                  </a:cubicBezTo>
                  <a:cubicBezTo>
                    <a:pt x="793" y="18"/>
                    <a:pt x="794" y="18"/>
                    <a:pt x="794" y="19"/>
                  </a:cubicBezTo>
                  <a:cubicBezTo>
                    <a:pt x="794" y="19"/>
                    <a:pt x="794" y="19"/>
                    <a:pt x="794" y="19"/>
                  </a:cubicBezTo>
                  <a:cubicBezTo>
                    <a:pt x="794" y="420"/>
                    <a:pt x="794" y="420"/>
                    <a:pt x="794" y="420"/>
                  </a:cubicBezTo>
                  <a:cubicBezTo>
                    <a:pt x="1212" y="438"/>
                    <a:pt x="1212" y="438"/>
                    <a:pt x="1212" y="438"/>
                  </a:cubicBezTo>
                  <a:cubicBezTo>
                    <a:pt x="1213" y="438"/>
                    <a:pt x="1214" y="439"/>
                    <a:pt x="1214" y="440"/>
                  </a:cubicBezTo>
                  <a:cubicBezTo>
                    <a:pt x="1214" y="440"/>
                    <a:pt x="1214" y="440"/>
                    <a:pt x="1214" y="440"/>
                  </a:cubicBezTo>
                  <a:cubicBezTo>
                    <a:pt x="1214" y="829"/>
                    <a:pt x="1214" y="829"/>
                    <a:pt x="1214" y="829"/>
                  </a:cubicBezTo>
                  <a:cubicBezTo>
                    <a:pt x="1214" y="829"/>
                    <a:pt x="1213" y="830"/>
                    <a:pt x="1213" y="830"/>
                  </a:cubicBezTo>
                  <a:cubicBezTo>
                    <a:pt x="1213" y="830"/>
                    <a:pt x="1213" y="830"/>
                    <a:pt x="1213" y="830"/>
                  </a:cubicBezTo>
                  <a:cubicBezTo>
                    <a:pt x="1213" y="830"/>
                    <a:pt x="1212" y="830"/>
                    <a:pt x="1212" y="830"/>
                  </a:cubicBezTo>
                  <a:cubicBezTo>
                    <a:pt x="1212" y="830"/>
                    <a:pt x="1212" y="830"/>
                    <a:pt x="1212" y="830"/>
                  </a:cubicBezTo>
                  <a:cubicBezTo>
                    <a:pt x="794" y="813"/>
                    <a:pt x="794" y="813"/>
                    <a:pt x="794" y="813"/>
                  </a:cubicBezTo>
                  <a:cubicBezTo>
                    <a:pt x="794" y="1222"/>
                    <a:pt x="794" y="1222"/>
                    <a:pt x="794" y="1222"/>
                  </a:cubicBezTo>
                  <a:cubicBezTo>
                    <a:pt x="794" y="1222"/>
                    <a:pt x="794" y="1223"/>
                    <a:pt x="793" y="1223"/>
                  </a:cubicBezTo>
                  <a:cubicBezTo>
                    <a:pt x="793" y="1223"/>
                    <a:pt x="793" y="1223"/>
                    <a:pt x="793" y="1223"/>
                  </a:cubicBezTo>
                  <a:cubicBezTo>
                    <a:pt x="793" y="1223"/>
                    <a:pt x="793" y="1223"/>
                    <a:pt x="792" y="1223"/>
                  </a:cubicBezTo>
                  <a:cubicBezTo>
                    <a:pt x="792" y="1223"/>
                    <a:pt x="792" y="1223"/>
                    <a:pt x="792" y="1223"/>
                  </a:cubicBezTo>
                  <a:cubicBezTo>
                    <a:pt x="792" y="1223"/>
                    <a:pt x="792" y="1223"/>
                    <a:pt x="792" y="1223"/>
                  </a:cubicBezTo>
                  <a:close/>
                  <a:moveTo>
                    <a:pt x="3" y="775"/>
                  </a:moveTo>
                  <a:cubicBezTo>
                    <a:pt x="403" y="793"/>
                    <a:pt x="403" y="793"/>
                    <a:pt x="403" y="793"/>
                  </a:cubicBezTo>
                  <a:cubicBezTo>
                    <a:pt x="404" y="793"/>
                    <a:pt x="404" y="793"/>
                    <a:pt x="404" y="794"/>
                  </a:cubicBezTo>
                  <a:cubicBezTo>
                    <a:pt x="404" y="794"/>
                    <a:pt x="404" y="794"/>
                    <a:pt x="404" y="794"/>
                  </a:cubicBezTo>
                  <a:cubicBezTo>
                    <a:pt x="404" y="1203"/>
                    <a:pt x="404" y="1203"/>
                    <a:pt x="404" y="1203"/>
                  </a:cubicBezTo>
                  <a:cubicBezTo>
                    <a:pt x="791" y="1220"/>
                    <a:pt x="791" y="1220"/>
                    <a:pt x="791" y="1220"/>
                  </a:cubicBezTo>
                  <a:cubicBezTo>
                    <a:pt x="791" y="811"/>
                    <a:pt x="791" y="811"/>
                    <a:pt x="791" y="811"/>
                  </a:cubicBezTo>
                  <a:cubicBezTo>
                    <a:pt x="791" y="811"/>
                    <a:pt x="791" y="810"/>
                    <a:pt x="791" y="810"/>
                  </a:cubicBezTo>
                  <a:cubicBezTo>
                    <a:pt x="791" y="810"/>
                    <a:pt x="791" y="810"/>
                    <a:pt x="791" y="810"/>
                  </a:cubicBezTo>
                  <a:cubicBezTo>
                    <a:pt x="792" y="810"/>
                    <a:pt x="792" y="810"/>
                    <a:pt x="792" y="810"/>
                  </a:cubicBezTo>
                  <a:cubicBezTo>
                    <a:pt x="792" y="810"/>
                    <a:pt x="792" y="810"/>
                    <a:pt x="792" y="810"/>
                  </a:cubicBezTo>
                  <a:cubicBezTo>
                    <a:pt x="1211" y="827"/>
                    <a:pt x="1211" y="827"/>
                    <a:pt x="1211" y="827"/>
                  </a:cubicBezTo>
                  <a:cubicBezTo>
                    <a:pt x="1211" y="441"/>
                    <a:pt x="1211" y="441"/>
                    <a:pt x="1211" y="441"/>
                  </a:cubicBezTo>
                  <a:cubicBezTo>
                    <a:pt x="792" y="423"/>
                    <a:pt x="792" y="423"/>
                    <a:pt x="792" y="423"/>
                  </a:cubicBezTo>
                  <a:cubicBezTo>
                    <a:pt x="791" y="423"/>
                    <a:pt x="791" y="423"/>
                    <a:pt x="791" y="422"/>
                  </a:cubicBezTo>
                  <a:cubicBezTo>
                    <a:pt x="791" y="422"/>
                    <a:pt x="791" y="422"/>
                    <a:pt x="791" y="422"/>
                  </a:cubicBezTo>
                  <a:cubicBezTo>
                    <a:pt x="791" y="20"/>
                    <a:pt x="791" y="20"/>
                    <a:pt x="791" y="20"/>
                  </a:cubicBezTo>
                  <a:cubicBezTo>
                    <a:pt x="404" y="4"/>
                    <a:pt x="404" y="4"/>
                    <a:pt x="404" y="4"/>
                  </a:cubicBezTo>
                  <a:cubicBezTo>
                    <a:pt x="404" y="405"/>
                    <a:pt x="404" y="405"/>
                    <a:pt x="404" y="405"/>
                  </a:cubicBezTo>
                  <a:cubicBezTo>
                    <a:pt x="404" y="405"/>
                    <a:pt x="404" y="406"/>
                    <a:pt x="404" y="406"/>
                  </a:cubicBezTo>
                  <a:cubicBezTo>
                    <a:pt x="404" y="406"/>
                    <a:pt x="404" y="406"/>
                    <a:pt x="404" y="406"/>
                  </a:cubicBezTo>
                  <a:cubicBezTo>
                    <a:pt x="404" y="406"/>
                    <a:pt x="403" y="406"/>
                    <a:pt x="403" y="406"/>
                  </a:cubicBezTo>
                  <a:cubicBezTo>
                    <a:pt x="403" y="406"/>
                    <a:pt x="403" y="406"/>
                    <a:pt x="403" y="406"/>
                  </a:cubicBezTo>
                  <a:cubicBezTo>
                    <a:pt x="3" y="388"/>
                    <a:pt x="3" y="388"/>
                    <a:pt x="3" y="388"/>
                  </a:cubicBezTo>
                  <a:cubicBezTo>
                    <a:pt x="3" y="775"/>
                    <a:pt x="3" y="775"/>
                    <a:pt x="3" y="775"/>
                  </a:cubicBezTo>
                  <a:close/>
                  <a:moveTo>
                    <a:pt x="1212" y="829"/>
                  </a:moveTo>
                  <a:cubicBezTo>
                    <a:pt x="1212" y="827"/>
                    <a:pt x="1212" y="827"/>
                    <a:pt x="1212" y="827"/>
                  </a:cubicBezTo>
                  <a:cubicBezTo>
                    <a:pt x="1212" y="829"/>
                    <a:pt x="1212" y="829"/>
                    <a:pt x="1212" y="829"/>
                  </a:cubicBezTo>
                  <a:close/>
                </a:path>
              </a:pathLst>
            </a:custGeom>
            <a:grpFill/>
            <a:ln w="0">
              <a:solidFill>
                <a:schemeClr val="bg1">
                  <a:lumMod val="85000"/>
                </a:schemeClr>
              </a:solidFill>
              <a:round/>
            </a:ln>
          </p:spPr>
          <p:txBody>
            <a:bodyPr vert="horz" wrap="square" lIns="91440" tIns="45720" rIns="91440" bIns="45720" numCol="1" anchor="t" anchorCtr="0" compatLnSpc="1"/>
            <a:lstStyle/>
            <a:p>
              <a:endParaRPr lang="zh-CN" altLang="en-US"/>
            </a:p>
          </p:txBody>
        </p:sp>
        <p:sp>
          <p:nvSpPr>
            <p:cNvPr id="17" name="Freeform 176"/>
            <p:cNvSpPr/>
            <p:nvPr/>
          </p:nvSpPr>
          <p:spPr bwMode="auto">
            <a:xfrm>
              <a:off x="6112" y="2617"/>
              <a:ext cx="310" cy="973"/>
            </a:xfrm>
            <a:custGeom>
              <a:avLst/>
              <a:gdLst>
                <a:gd name="T0" fmla="*/ 0 w 310"/>
                <a:gd name="T1" fmla="*/ 973 h 973"/>
                <a:gd name="T2" fmla="*/ 310 w 310"/>
                <a:gd name="T3" fmla="*/ 751 h 973"/>
                <a:gd name="T4" fmla="*/ 310 w 310"/>
                <a:gd name="T5" fmla="*/ 12 h 973"/>
                <a:gd name="T6" fmla="*/ 0 w 310"/>
                <a:gd name="T7" fmla="*/ 0 h 973"/>
                <a:gd name="T8" fmla="*/ 0 w 310"/>
                <a:gd name="T9" fmla="*/ 973 h 973"/>
              </a:gdLst>
              <a:ahLst/>
              <a:cxnLst>
                <a:cxn ang="0">
                  <a:pos x="T0" y="T1"/>
                </a:cxn>
                <a:cxn ang="0">
                  <a:pos x="T2" y="T3"/>
                </a:cxn>
                <a:cxn ang="0">
                  <a:pos x="T4" y="T5"/>
                </a:cxn>
                <a:cxn ang="0">
                  <a:pos x="T6" y="T7"/>
                </a:cxn>
                <a:cxn ang="0">
                  <a:pos x="T8" y="T9"/>
                </a:cxn>
              </a:cxnLst>
              <a:rect l="0" t="0" r="r" b="b"/>
              <a:pathLst>
                <a:path w="310" h="973">
                  <a:moveTo>
                    <a:pt x="0" y="973"/>
                  </a:moveTo>
                  <a:lnTo>
                    <a:pt x="310" y="751"/>
                  </a:lnTo>
                  <a:lnTo>
                    <a:pt x="310" y="12"/>
                  </a:lnTo>
                  <a:lnTo>
                    <a:pt x="0" y="0"/>
                  </a:lnTo>
                  <a:lnTo>
                    <a:pt x="0" y="973"/>
                  </a:lnTo>
                  <a:close/>
                </a:path>
              </a:pathLst>
            </a:custGeom>
            <a:solidFill>
              <a:srgbClr val="6CA83A"/>
            </a:solidFill>
            <a:ln w="0">
              <a:solidFill>
                <a:schemeClr val="bg1">
                  <a:lumMod val="85000"/>
                </a:schemeClr>
              </a:solidFill>
              <a:round/>
            </a:ln>
          </p:spPr>
          <p:txBody>
            <a:bodyPr vert="horz" wrap="square" lIns="91440" tIns="45720" rIns="91440" bIns="45720" numCol="1" anchor="t" anchorCtr="0" compatLnSpc="1"/>
            <a:lstStyle/>
            <a:p>
              <a:endParaRPr lang="zh-CN" altLang="en-US"/>
            </a:p>
          </p:txBody>
        </p:sp>
        <p:sp>
          <p:nvSpPr>
            <p:cNvPr id="18" name="Freeform 177"/>
            <p:cNvSpPr>
              <a:spLocks noEditPoints="1"/>
            </p:cNvSpPr>
            <p:nvPr/>
          </p:nvSpPr>
          <p:spPr bwMode="auto">
            <a:xfrm>
              <a:off x="6110" y="2612"/>
              <a:ext cx="314" cy="981"/>
            </a:xfrm>
            <a:custGeom>
              <a:avLst/>
              <a:gdLst>
                <a:gd name="T0" fmla="*/ 1 w 133"/>
                <a:gd name="T1" fmla="*/ 414 h 414"/>
                <a:gd name="T2" fmla="*/ 0 w 133"/>
                <a:gd name="T3" fmla="*/ 413 h 414"/>
                <a:gd name="T4" fmla="*/ 0 w 133"/>
                <a:gd name="T5" fmla="*/ 413 h 414"/>
                <a:gd name="T6" fmla="*/ 0 w 133"/>
                <a:gd name="T7" fmla="*/ 2 h 414"/>
                <a:gd name="T8" fmla="*/ 0 w 133"/>
                <a:gd name="T9" fmla="*/ 1 h 414"/>
                <a:gd name="T10" fmla="*/ 0 w 133"/>
                <a:gd name="T11" fmla="*/ 1 h 414"/>
                <a:gd name="T12" fmla="*/ 1 w 133"/>
                <a:gd name="T13" fmla="*/ 0 h 414"/>
                <a:gd name="T14" fmla="*/ 1 w 133"/>
                <a:gd name="T15" fmla="*/ 0 h 414"/>
                <a:gd name="T16" fmla="*/ 132 w 133"/>
                <a:gd name="T17" fmla="*/ 6 h 414"/>
                <a:gd name="T18" fmla="*/ 133 w 133"/>
                <a:gd name="T19" fmla="*/ 7 h 414"/>
                <a:gd name="T20" fmla="*/ 133 w 133"/>
                <a:gd name="T21" fmla="*/ 7 h 414"/>
                <a:gd name="T22" fmla="*/ 133 w 133"/>
                <a:gd name="T23" fmla="*/ 319 h 414"/>
                <a:gd name="T24" fmla="*/ 132 w 133"/>
                <a:gd name="T25" fmla="*/ 321 h 414"/>
                <a:gd name="T26" fmla="*/ 132 w 133"/>
                <a:gd name="T27" fmla="*/ 321 h 414"/>
                <a:gd name="T28" fmla="*/ 2 w 133"/>
                <a:gd name="T29" fmla="*/ 414 h 414"/>
                <a:gd name="T30" fmla="*/ 1 w 133"/>
                <a:gd name="T31" fmla="*/ 413 h 414"/>
                <a:gd name="T32" fmla="*/ 2 w 133"/>
                <a:gd name="T33" fmla="*/ 414 h 414"/>
                <a:gd name="T34" fmla="*/ 1 w 133"/>
                <a:gd name="T35" fmla="*/ 414 h 414"/>
                <a:gd name="T36" fmla="*/ 1 w 133"/>
                <a:gd name="T37" fmla="*/ 414 h 414"/>
                <a:gd name="T38" fmla="*/ 1 w 133"/>
                <a:gd name="T39" fmla="*/ 414 h 414"/>
                <a:gd name="T40" fmla="*/ 3 w 133"/>
                <a:gd name="T41" fmla="*/ 410 h 414"/>
                <a:gd name="T42" fmla="*/ 130 w 133"/>
                <a:gd name="T43" fmla="*/ 319 h 414"/>
                <a:gd name="T44" fmla="*/ 130 w 133"/>
                <a:gd name="T45" fmla="*/ 9 h 414"/>
                <a:gd name="T46" fmla="*/ 3 w 133"/>
                <a:gd name="T47" fmla="*/ 3 h 414"/>
                <a:gd name="T48" fmla="*/ 3 w 133"/>
                <a:gd name="T49" fmla="*/ 410 h 4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33" h="414">
                  <a:moveTo>
                    <a:pt x="1" y="414"/>
                  </a:moveTo>
                  <a:cubicBezTo>
                    <a:pt x="0" y="414"/>
                    <a:pt x="0" y="413"/>
                    <a:pt x="0" y="413"/>
                  </a:cubicBezTo>
                  <a:cubicBezTo>
                    <a:pt x="0" y="413"/>
                    <a:pt x="0" y="413"/>
                    <a:pt x="0" y="413"/>
                  </a:cubicBezTo>
                  <a:cubicBezTo>
                    <a:pt x="0" y="2"/>
                    <a:pt x="0" y="2"/>
                    <a:pt x="0" y="2"/>
                  </a:cubicBezTo>
                  <a:cubicBezTo>
                    <a:pt x="0" y="1"/>
                    <a:pt x="0" y="1"/>
                    <a:pt x="0" y="1"/>
                  </a:cubicBezTo>
                  <a:cubicBezTo>
                    <a:pt x="0" y="1"/>
                    <a:pt x="0" y="1"/>
                    <a:pt x="0" y="1"/>
                  </a:cubicBezTo>
                  <a:cubicBezTo>
                    <a:pt x="1" y="0"/>
                    <a:pt x="1" y="0"/>
                    <a:pt x="1" y="0"/>
                  </a:cubicBezTo>
                  <a:cubicBezTo>
                    <a:pt x="1" y="0"/>
                    <a:pt x="1" y="0"/>
                    <a:pt x="1" y="0"/>
                  </a:cubicBezTo>
                  <a:cubicBezTo>
                    <a:pt x="132" y="6"/>
                    <a:pt x="132" y="6"/>
                    <a:pt x="132" y="6"/>
                  </a:cubicBezTo>
                  <a:cubicBezTo>
                    <a:pt x="132" y="6"/>
                    <a:pt x="133" y="7"/>
                    <a:pt x="133" y="7"/>
                  </a:cubicBezTo>
                  <a:cubicBezTo>
                    <a:pt x="133" y="7"/>
                    <a:pt x="133" y="7"/>
                    <a:pt x="133" y="7"/>
                  </a:cubicBezTo>
                  <a:cubicBezTo>
                    <a:pt x="133" y="319"/>
                    <a:pt x="133" y="319"/>
                    <a:pt x="133" y="319"/>
                  </a:cubicBezTo>
                  <a:cubicBezTo>
                    <a:pt x="133" y="320"/>
                    <a:pt x="133" y="320"/>
                    <a:pt x="132" y="321"/>
                  </a:cubicBezTo>
                  <a:cubicBezTo>
                    <a:pt x="132" y="321"/>
                    <a:pt x="132" y="321"/>
                    <a:pt x="132" y="321"/>
                  </a:cubicBezTo>
                  <a:cubicBezTo>
                    <a:pt x="2" y="414"/>
                    <a:pt x="2" y="414"/>
                    <a:pt x="2" y="414"/>
                  </a:cubicBezTo>
                  <a:cubicBezTo>
                    <a:pt x="1" y="413"/>
                    <a:pt x="1" y="413"/>
                    <a:pt x="1" y="413"/>
                  </a:cubicBezTo>
                  <a:cubicBezTo>
                    <a:pt x="2" y="414"/>
                    <a:pt x="2" y="414"/>
                    <a:pt x="2" y="414"/>
                  </a:cubicBezTo>
                  <a:cubicBezTo>
                    <a:pt x="2" y="414"/>
                    <a:pt x="2" y="414"/>
                    <a:pt x="1" y="414"/>
                  </a:cubicBezTo>
                  <a:cubicBezTo>
                    <a:pt x="1" y="414"/>
                    <a:pt x="1" y="414"/>
                    <a:pt x="1" y="414"/>
                  </a:cubicBezTo>
                  <a:cubicBezTo>
                    <a:pt x="1" y="414"/>
                    <a:pt x="1" y="414"/>
                    <a:pt x="1" y="414"/>
                  </a:cubicBezTo>
                  <a:close/>
                  <a:moveTo>
                    <a:pt x="3" y="410"/>
                  </a:moveTo>
                  <a:cubicBezTo>
                    <a:pt x="130" y="319"/>
                    <a:pt x="130" y="319"/>
                    <a:pt x="130" y="319"/>
                  </a:cubicBezTo>
                  <a:cubicBezTo>
                    <a:pt x="130" y="9"/>
                    <a:pt x="130" y="9"/>
                    <a:pt x="130" y="9"/>
                  </a:cubicBezTo>
                  <a:cubicBezTo>
                    <a:pt x="3" y="3"/>
                    <a:pt x="3" y="3"/>
                    <a:pt x="3" y="3"/>
                  </a:cubicBezTo>
                  <a:cubicBezTo>
                    <a:pt x="3" y="410"/>
                    <a:pt x="3" y="410"/>
                    <a:pt x="3" y="410"/>
                  </a:cubicBezTo>
                  <a:close/>
                </a:path>
              </a:pathLst>
            </a:custGeom>
            <a:grpFill/>
            <a:ln w="0">
              <a:solidFill>
                <a:schemeClr val="bg1">
                  <a:lumMod val="85000"/>
                </a:schemeClr>
              </a:solidFill>
              <a:round/>
            </a:ln>
          </p:spPr>
          <p:txBody>
            <a:bodyPr vert="horz" wrap="square" lIns="91440" tIns="45720" rIns="91440" bIns="45720" numCol="1" anchor="t" anchorCtr="0" compatLnSpc="1"/>
            <a:lstStyle/>
            <a:p>
              <a:endParaRPr lang="zh-CN" altLang="en-US"/>
            </a:p>
          </p:txBody>
        </p:sp>
        <p:sp>
          <p:nvSpPr>
            <p:cNvPr id="19" name="Freeform 178"/>
            <p:cNvSpPr/>
            <p:nvPr/>
          </p:nvSpPr>
          <p:spPr bwMode="auto">
            <a:xfrm>
              <a:off x="6112" y="555"/>
              <a:ext cx="310" cy="1139"/>
            </a:xfrm>
            <a:custGeom>
              <a:avLst/>
              <a:gdLst>
                <a:gd name="T0" fmla="*/ 0 w 310"/>
                <a:gd name="T1" fmla="*/ 1139 h 1139"/>
                <a:gd name="T2" fmla="*/ 310 w 310"/>
                <a:gd name="T3" fmla="*/ 933 h 1139"/>
                <a:gd name="T4" fmla="*/ 310 w 310"/>
                <a:gd name="T5" fmla="*/ 0 h 1139"/>
                <a:gd name="T6" fmla="*/ 0 w 310"/>
                <a:gd name="T7" fmla="*/ 184 h 1139"/>
                <a:gd name="T8" fmla="*/ 0 w 310"/>
                <a:gd name="T9" fmla="*/ 1139 h 1139"/>
              </a:gdLst>
              <a:ahLst/>
              <a:cxnLst>
                <a:cxn ang="0">
                  <a:pos x="T0" y="T1"/>
                </a:cxn>
                <a:cxn ang="0">
                  <a:pos x="T2" y="T3"/>
                </a:cxn>
                <a:cxn ang="0">
                  <a:pos x="T4" y="T5"/>
                </a:cxn>
                <a:cxn ang="0">
                  <a:pos x="T6" y="T7"/>
                </a:cxn>
                <a:cxn ang="0">
                  <a:pos x="T8" y="T9"/>
                </a:cxn>
              </a:cxnLst>
              <a:rect l="0" t="0" r="r" b="b"/>
              <a:pathLst>
                <a:path w="310" h="1139">
                  <a:moveTo>
                    <a:pt x="0" y="1139"/>
                  </a:moveTo>
                  <a:lnTo>
                    <a:pt x="310" y="933"/>
                  </a:lnTo>
                  <a:lnTo>
                    <a:pt x="310" y="0"/>
                  </a:lnTo>
                  <a:lnTo>
                    <a:pt x="0" y="184"/>
                  </a:lnTo>
                  <a:lnTo>
                    <a:pt x="0" y="1139"/>
                  </a:lnTo>
                  <a:close/>
                </a:path>
              </a:pathLst>
            </a:custGeom>
            <a:solidFill>
              <a:srgbClr val="6CA83A"/>
            </a:solidFill>
            <a:ln w="0">
              <a:solidFill>
                <a:schemeClr val="bg1">
                  <a:lumMod val="85000"/>
                </a:schemeClr>
              </a:solidFill>
              <a:round/>
            </a:ln>
          </p:spPr>
          <p:txBody>
            <a:bodyPr vert="horz" wrap="square" lIns="91440" tIns="45720" rIns="91440" bIns="45720" numCol="1" anchor="t" anchorCtr="0" compatLnSpc="1"/>
            <a:lstStyle/>
            <a:p>
              <a:endParaRPr lang="zh-CN" altLang="en-US"/>
            </a:p>
          </p:txBody>
        </p:sp>
        <p:sp>
          <p:nvSpPr>
            <p:cNvPr id="20" name="Freeform 179"/>
            <p:cNvSpPr>
              <a:spLocks noEditPoints="1"/>
            </p:cNvSpPr>
            <p:nvPr/>
          </p:nvSpPr>
          <p:spPr bwMode="auto">
            <a:xfrm>
              <a:off x="6110" y="550"/>
              <a:ext cx="314" cy="1148"/>
            </a:xfrm>
            <a:custGeom>
              <a:avLst/>
              <a:gdLst>
                <a:gd name="T0" fmla="*/ 1 w 133"/>
                <a:gd name="T1" fmla="*/ 485 h 485"/>
                <a:gd name="T2" fmla="*/ 0 w 133"/>
                <a:gd name="T3" fmla="*/ 483 h 485"/>
                <a:gd name="T4" fmla="*/ 0 w 133"/>
                <a:gd name="T5" fmla="*/ 483 h 485"/>
                <a:gd name="T6" fmla="*/ 0 w 133"/>
                <a:gd name="T7" fmla="*/ 80 h 485"/>
                <a:gd name="T8" fmla="*/ 0 w 133"/>
                <a:gd name="T9" fmla="*/ 79 h 485"/>
                <a:gd name="T10" fmla="*/ 0 w 133"/>
                <a:gd name="T11" fmla="*/ 79 h 485"/>
                <a:gd name="T12" fmla="*/ 131 w 133"/>
                <a:gd name="T13" fmla="*/ 1 h 485"/>
                <a:gd name="T14" fmla="*/ 132 w 133"/>
                <a:gd name="T15" fmla="*/ 1 h 485"/>
                <a:gd name="T16" fmla="*/ 132 w 133"/>
                <a:gd name="T17" fmla="*/ 1 h 485"/>
                <a:gd name="T18" fmla="*/ 133 w 133"/>
                <a:gd name="T19" fmla="*/ 2 h 485"/>
                <a:gd name="T20" fmla="*/ 133 w 133"/>
                <a:gd name="T21" fmla="*/ 2 h 485"/>
                <a:gd name="T22" fmla="*/ 133 w 133"/>
                <a:gd name="T23" fmla="*/ 396 h 485"/>
                <a:gd name="T24" fmla="*/ 132 w 133"/>
                <a:gd name="T25" fmla="*/ 397 h 485"/>
                <a:gd name="T26" fmla="*/ 132 w 133"/>
                <a:gd name="T27" fmla="*/ 397 h 485"/>
                <a:gd name="T28" fmla="*/ 2 w 133"/>
                <a:gd name="T29" fmla="*/ 485 h 485"/>
                <a:gd name="T30" fmla="*/ 1 w 133"/>
                <a:gd name="T31" fmla="*/ 483 h 485"/>
                <a:gd name="T32" fmla="*/ 2 w 133"/>
                <a:gd name="T33" fmla="*/ 485 h 485"/>
                <a:gd name="T34" fmla="*/ 1 w 133"/>
                <a:gd name="T35" fmla="*/ 485 h 485"/>
                <a:gd name="T36" fmla="*/ 1 w 133"/>
                <a:gd name="T37" fmla="*/ 485 h 485"/>
                <a:gd name="T38" fmla="*/ 1 w 133"/>
                <a:gd name="T39" fmla="*/ 485 h 485"/>
                <a:gd name="T40" fmla="*/ 3 w 133"/>
                <a:gd name="T41" fmla="*/ 81 h 485"/>
                <a:gd name="T42" fmla="*/ 3 w 133"/>
                <a:gd name="T43" fmla="*/ 480 h 485"/>
                <a:gd name="T44" fmla="*/ 130 w 133"/>
                <a:gd name="T45" fmla="*/ 395 h 485"/>
                <a:gd name="T46" fmla="*/ 130 w 133"/>
                <a:gd name="T47" fmla="*/ 4 h 485"/>
                <a:gd name="T48" fmla="*/ 3 w 133"/>
                <a:gd name="T49" fmla="*/ 81 h 4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33" h="485">
                  <a:moveTo>
                    <a:pt x="1" y="485"/>
                  </a:moveTo>
                  <a:cubicBezTo>
                    <a:pt x="0" y="484"/>
                    <a:pt x="0" y="484"/>
                    <a:pt x="0" y="483"/>
                  </a:cubicBezTo>
                  <a:cubicBezTo>
                    <a:pt x="0" y="483"/>
                    <a:pt x="0" y="483"/>
                    <a:pt x="0" y="483"/>
                  </a:cubicBezTo>
                  <a:cubicBezTo>
                    <a:pt x="0" y="80"/>
                    <a:pt x="0" y="80"/>
                    <a:pt x="0" y="80"/>
                  </a:cubicBezTo>
                  <a:cubicBezTo>
                    <a:pt x="0" y="80"/>
                    <a:pt x="0" y="79"/>
                    <a:pt x="0" y="79"/>
                  </a:cubicBezTo>
                  <a:cubicBezTo>
                    <a:pt x="0" y="79"/>
                    <a:pt x="0" y="79"/>
                    <a:pt x="0" y="79"/>
                  </a:cubicBezTo>
                  <a:cubicBezTo>
                    <a:pt x="131" y="1"/>
                    <a:pt x="131" y="1"/>
                    <a:pt x="131" y="1"/>
                  </a:cubicBezTo>
                  <a:cubicBezTo>
                    <a:pt x="131" y="0"/>
                    <a:pt x="132" y="0"/>
                    <a:pt x="132" y="1"/>
                  </a:cubicBezTo>
                  <a:cubicBezTo>
                    <a:pt x="132" y="1"/>
                    <a:pt x="132" y="1"/>
                    <a:pt x="132" y="1"/>
                  </a:cubicBezTo>
                  <a:cubicBezTo>
                    <a:pt x="133" y="1"/>
                    <a:pt x="133" y="1"/>
                    <a:pt x="133" y="2"/>
                  </a:cubicBezTo>
                  <a:cubicBezTo>
                    <a:pt x="133" y="2"/>
                    <a:pt x="133" y="2"/>
                    <a:pt x="133" y="2"/>
                  </a:cubicBezTo>
                  <a:cubicBezTo>
                    <a:pt x="133" y="396"/>
                    <a:pt x="133" y="396"/>
                    <a:pt x="133" y="396"/>
                  </a:cubicBezTo>
                  <a:cubicBezTo>
                    <a:pt x="133" y="397"/>
                    <a:pt x="133" y="397"/>
                    <a:pt x="132" y="397"/>
                  </a:cubicBezTo>
                  <a:cubicBezTo>
                    <a:pt x="132" y="397"/>
                    <a:pt x="132" y="397"/>
                    <a:pt x="132" y="397"/>
                  </a:cubicBezTo>
                  <a:cubicBezTo>
                    <a:pt x="2" y="485"/>
                    <a:pt x="2" y="485"/>
                    <a:pt x="2" y="485"/>
                  </a:cubicBezTo>
                  <a:cubicBezTo>
                    <a:pt x="1" y="483"/>
                    <a:pt x="1" y="483"/>
                    <a:pt x="1" y="483"/>
                  </a:cubicBezTo>
                  <a:cubicBezTo>
                    <a:pt x="2" y="485"/>
                    <a:pt x="2" y="485"/>
                    <a:pt x="2" y="485"/>
                  </a:cubicBezTo>
                  <a:cubicBezTo>
                    <a:pt x="2" y="485"/>
                    <a:pt x="2" y="485"/>
                    <a:pt x="1" y="485"/>
                  </a:cubicBezTo>
                  <a:cubicBezTo>
                    <a:pt x="1" y="485"/>
                    <a:pt x="1" y="485"/>
                    <a:pt x="1" y="485"/>
                  </a:cubicBezTo>
                  <a:cubicBezTo>
                    <a:pt x="1" y="485"/>
                    <a:pt x="1" y="485"/>
                    <a:pt x="1" y="485"/>
                  </a:cubicBezTo>
                  <a:close/>
                  <a:moveTo>
                    <a:pt x="3" y="81"/>
                  </a:moveTo>
                  <a:cubicBezTo>
                    <a:pt x="3" y="480"/>
                    <a:pt x="3" y="480"/>
                    <a:pt x="3" y="480"/>
                  </a:cubicBezTo>
                  <a:cubicBezTo>
                    <a:pt x="130" y="395"/>
                    <a:pt x="130" y="395"/>
                    <a:pt x="130" y="395"/>
                  </a:cubicBezTo>
                  <a:cubicBezTo>
                    <a:pt x="130" y="4"/>
                    <a:pt x="130" y="4"/>
                    <a:pt x="130" y="4"/>
                  </a:cubicBezTo>
                  <a:cubicBezTo>
                    <a:pt x="3" y="81"/>
                    <a:pt x="3" y="81"/>
                    <a:pt x="3" y="81"/>
                  </a:cubicBezTo>
                  <a:close/>
                </a:path>
              </a:pathLst>
            </a:custGeom>
            <a:grpFill/>
            <a:ln w="0">
              <a:solidFill>
                <a:schemeClr val="bg1">
                  <a:lumMod val="85000"/>
                </a:schemeClr>
              </a:solidFill>
              <a:round/>
            </a:ln>
          </p:spPr>
          <p:txBody>
            <a:bodyPr vert="horz" wrap="square" lIns="91440" tIns="45720" rIns="91440" bIns="45720" numCol="1" anchor="t" anchorCtr="0" compatLnSpc="1"/>
            <a:lstStyle/>
            <a:p>
              <a:endParaRPr lang="zh-CN" altLang="en-US"/>
            </a:p>
          </p:txBody>
        </p:sp>
        <p:sp>
          <p:nvSpPr>
            <p:cNvPr id="21" name="Freeform 180"/>
            <p:cNvSpPr/>
            <p:nvPr/>
          </p:nvSpPr>
          <p:spPr bwMode="auto">
            <a:xfrm>
              <a:off x="7106" y="1533"/>
              <a:ext cx="308" cy="1127"/>
            </a:xfrm>
            <a:custGeom>
              <a:avLst/>
              <a:gdLst>
                <a:gd name="T0" fmla="*/ 0 w 308"/>
                <a:gd name="T1" fmla="*/ 1127 h 1127"/>
                <a:gd name="T2" fmla="*/ 308 w 308"/>
                <a:gd name="T3" fmla="*/ 906 h 1127"/>
                <a:gd name="T4" fmla="*/ 308 w 308"/>
                <a:gd name="T5" fmla="*/ 0 h 1127"/>
                <a:gd name="T6" fmla="*/ 0 w 308"/>
                <a:gd name="T7" fmla="*/ 203 h 1127"/>
                <a:gd name="T8" fmla="*/ 0 w 308"/>
                <a:gd name="T9" fmla="*/ 1127 h 1127"/>
              </a:gdLst>
              <a:ahLst/>
              <a:cxnLst>
                <a:cxn ang="0">
                  <a:pos x="T0" y="T1"/>
                </a:cxn>
                <a:cxn ang="0">
                  <a:pos x="T2" y="T3"/>
                </a:cxn>
                <a:cxn ang="0">
                  <a:pos x="T4" y="T5"/>
                </a:cxn>
                <a:cxn ang="0">
                  <a:pos x="T6" y="T7"/>
                </a:cxn>
                <a:cxn ang="0">
                  <a:pos x="T8" y="T9"/>
                </a:cxn>
              </a:cxnLst>
              <a:rect l="0" t="0" r="r" b="b"/>
              <a:pathLst>
                <a:path w="308" h="1127">
                  <a:moveTo>
                    <a:pt x="0" y="1127"/>
                  </a:moveTo>
                  <a:lnTo>
                    <a:pt x="308" y="906"/>
                  </a:lnTo>
                  <a:lnTo>
                    <a:pt x="308" y="0"/>
                  </a:lnTo>
                  <a:lnTo>
                    <a:pt x="0" y="203"/>
                  </a:lnTo>
                  <a:lnTo>
                    <a:pt x="0" y="1127"/>
                  </a:lnTo>
                  <a:close/>
                </a:path>
              </a:pathLst>
            </a:custGeom>
            <a:solidFill>
              <a:srgbClr val="6CA83A"/>
            </a:solidFill>
            <a:ln w="0">
              <a:solidFill>
                <a:schemeClr val="bg1">
                  <a:lumMod val="85000"/>
                </a:schemeClr>
              </a:solidFill>
              <a:round/>
            </a:ln>
          </p:spPr>
          <p:txBody>
            <a:bodyPr vert="horz" wrap="square" lIns="91440" tIns="45720" rIns="91440" bIns="45720" numCol="1" anchor="t" anchorCtr="0" compatLnSpc="1"/>
            <a:lstStyle/>
            <a:p>
              <a:endParaRPr lang="zh-CN" altLang="en-US"/>
            </a:p>
          </p:txBody>
        </p:sp>
        <p:sp>
          <p:nvSpPr>
            <p:cNvPr id="22" name="Freeform 181"/>
            <p:cNvSpPr>
              <a:spLocks noEditPoints="1"/>
            </p:cNvSpPr>
            <p:nvPr/>
          </p:nvSpPr>
          <p:spPr bwMode="auto">
            <a:xfrm>
              <a:off x="7101" y="1530"/>
              <a:ext cx="317" cy="1134"/>
            </a:xfrm>
            <a:custGeom>
              <a:avLst/>
              <a:gdLst>
                <a:gd name="T0" fmla="*/ 1 w 134"/>
                <a:gd name="T1" fmla="*/ 478 h 479"/>
                <a:gd name="T2" fmla="*/ 0 w 134"/>
                <a:gd name="T3" fmla="*/ 477 h 479"/>
                <a:gd name="T4" fmla="*/ 0 w 134"/>
                <a:gd name="T5" fmla="*/ 477 h 479"/>
                <a:gd name="T6" fmla="*/ 0 w 134"/>
                <a:gd name="T7" fmla="*/ 87 h 479"/>
                <a:gd name="T8" fmla="*/ 1 w 134"/>
                <a:gd name="T9" fmla="*/ 86 h 479"/>
                <a:gd name="T10" fmla="*/ 1 w 134"/>
                <a:gd name="T11" fmla="*/ 86 h 479"/>
                <a:gd name="T12" fmla="*/ 131 w 134"/>
                <a:gd name="T13" fmla="*/ 0 h 479"/>
                <a:gd name="T14" fmla="*/ 133 w 134"/>
                <a:gd name="T15" fmla="*/ 0 h 479"/>
                <a:gd name="T16" fmla="*/ 133 w 134"/>
                <a:gd name="T17" fmla="*/ 0 h 479"/>
                <a:gd name="T18" fmla="*/ 134 w 134"/>
                <a:gd name="T19" fmla="*/ 1 h 479"/>
                <a:gd name="T20" fmla="*/ 134 w 134"/>
                <a:gd name="T21" fmla="*/ 1 h 479"/>
                <a:gd name="T22" fmla="*/ 134 w 134"/>
                <a:gd name="T23" fmla="*/ 384 h 479"/>
                <a:gd name="T24" fmla="*/ 133 w 134"/>
                <a:gd name="T25" fmla="*/ 385 h 479"/>
                <a:gd name="T26" fmla="*/ 133 w 134"/>
                <a:gd name="T27" fmla="*/ 385 h 479"/>
                <a:gd name="T28" fmla="*/ 3 w 134"/>
                <a:gd name="T29" fmla="*/ 478 h 479"/>
                <a:gd name="T30" fmla="*/ 2 w 134"/>
                <a:gd name="T31" fmla="*/ 477 h 479"/>
                <a:gd name="T32" fmla="*/ 3 w 134"/>
                <a:gd name="T33" fmla="*/ 478 h 479"/>
                <a:gd name="T34" fmla="*/ 2 w 134"/>
                <a:gd name="T35" fmla="*/ 479 h 479"/>
                <a:gd name="T36" fmla="*/ 2 w 134"/>
                <a:gd name="T37" fmla="*/ 479 h 479"/>
                <a:gd name="T38" fmla="*/ 1 w 134"/>
                <a:gd name="T39" fmla="*/ 478 h 479"/>
                <a:gd name="T40" fmla="*/ 3 w 134"/>
                <a:gd name="T41" fmla="*/ 88 h 479"/>
                <a:gd name="T42" fmla="*/ 3 w 134"/>
                <a:gd name="T43" fmla="*/ 474 h 479"/>
                <a:gd name="T44" fmla="*/ 131 w 134"/>
                <a:gd name="T45" fmla="*/ 383 h 479"/>
                <a:gd name="T46" fmla="*/ 131 w 134"/>
                <a:gd name="T47" fmla="*/ 4 h 479"/>
                <a:gd name="T48" fmla="*/ 3 w 134"/>
                <a:gd name="T49" fmla="*/ 88 h 4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34" h="479">
                  <a:moveTo>
                    <a:pt x="1" y="478"/>
                  </a:moveTo>
                  <a:cubicBezTo>
                    <a:pt x="1" y="478"/>
                    <a:pt x="0" y="478"/>
                    <a:pt x="0" y="477"/>
                  </a:cubicBezTo>
                  <a:cubicBezTo>
                    <a:pt x="0" y="477"/>
                    <a:pt x="0" y="477"/>
                    <a:pt x="0" y="477"/>
                  </a:cubicBezTo>
                  <a:cubicBezTo>
                    <a:pt x="0" y="87"/>
                    <a:pt x="0" y="87"/>
                    <a:pt x="0" y="87"/>
                  </a:cubicBezTo>
                  <a:cubicBezTo>
                    <a:pt x="0" y="87"/>
                    <a:pt x="1" y="86"/>
                    <a:pt x="1" y="86"/>
                  </a:cubicBezTo>
                  <a:cubicBezTo>
                    <a:pt x="1" y="86"/>
                    <a:pt x="1" y="86"/>
                    <a:pt x="1" y="86"/>
                  </a:cubicBezTo>
                  <a:cubicBezTo>
                    <a:pt x="131" y="0"/>
                    <a:pt x="131" y="0"/>
                    <a:pt x="131" y="0"/>
                  </a:cubicBezTo>
                  <a:cubicBezTo>
                    <a:pt x="132" y="0"/>
                    <a:pt x="132" y="0"/>
                    <a:pt x="133" y="0"/>
                  </a:cubicBezTo>
                  <a:cubicBezTo>
                    <a:pt x="133" y="0"/>
                    <a:pt x="133" y="0"/>
                    <a:pt x="133" y="0"/>
                  </a:cubicBezTo>
                  <a:cubicBezTo>
                    <a:pt x="133" y="0"/>
                    <a:pt x="134" y="1"/>
                    <a:pt x="134" y="1"/>
                  </a:cubicBezTo>
                  <a:cubicBezTo>
                    <a:pt x="134" y="1"/>
                    <a:pt x="134" y="1"/>
                    <a:pt x="134" y="1"/>
                  </a:cubicBezTo>
                  <a:cubicBezTo>
                    <a:pt x="134" y="384"/>
                    <a:pt x="134" y="384"/>
                    <a:pt x="134" y="384"/>
                  </a:cubicBezTo>
                  <a:cubicBezTo>
                    <a:pt x="134" y="384"/>
                    <a:pt x="134" y="385"/>
                    <a:pt x="133" y="385"/>
                  </a:cubicBezTo>
                  <a:cubicBezTo>
                    <a:pt x="133" y="385"/>
                    <a:pt x="133" y="385"/>
                    <a:pt x="133" y="385"/>
                  </a:cubicBezTo>
                  <a:cubicBezTo>
                    <a:pt x="3" y="478"/>
                    <a:pt x="3" y="478"/>
                    <a:pt x="3" y="478"/>
                  </a:cubicBezTo>
                  <a:cubicBezTo>
                    <a:pt x="2" y="477"/>
                    <a:pt x="2" y="477"/>
                    <a:pt x="2" y="477"/>
                  </a:cubicBezTo>
                  <a:cubicBezTo>
                    <a:pt x="3" y="478"/>
                    <a:pt x="3" y="478"/>
                    <a:pt x="3" y="478"/>
                  </a:cubicBezTo>
                  <a:cubicBezTo>
                    <a:pt x="3" y="479"/>
                    <a:pt x="2" y="479"/>
                    <a:pt x="2" y="479"/>
                  </a:cubicBezTo>
                  <a:cubicBezTo>
                    <a:pt x="2" y="479"/>
                    <a:pt x="2" y="479"/>
                    <a:pt x="2" y="479"/>
                  </a:cubicBezTo>
                  <a:cubicBezTo>
                    <a:pt x="2" y="479"/>
                    <a:pt x="2" y="479"/>
                    <a:pt x="1" y="478"/>
                  </a:cubicBezTo>
                  <a:close/>
                  <a:moveTo>
                    <a:pt x="3" y="88"/>
                  </a:moveTo>
                  <a:cubicBezTo>
                    <a:pt x="3" y="474"/>
                    <a:pt x="3" y="474"/>
                    <a:pt x="3" y="474"/>
                  </a:cubicBezTo>
                  <a:cubicBezTo>
                    <a:pt x="131" y="383"/>
                    <a:pt x="131" y="383"/>
                    <a:pt x="131" y="383"/>
                  </a:cubicBezTo>
                  <a:cubicBezTo>
                    <a:pt x="131" y="4"/>
                    <a:pt x="131" y="4"/>
                    <a:pt x="131" y="4"/>
                  </a:cubicBezTo>
                  <a:cubicBezTo>
                    <a:pt x="3" y="88"/>
                    <a:pt x="3" y="88"/>
                    <a:pt x="3" y="88"/>
                  </a:cubicBezTo>
                  <a:close/>
                </a:path>
              </a:pathLst>
            </a:custGeom>
            <a:grpFill/>
            <a:ln w="0">
              <a:solidFill>
                <a:schemeClr val="bg1">
                  <a:lumMod val="85000"/>
                </a:schemeClr>
              </a:solidFill>
              <a:round/>
            </a:ln>
          </p:spPr>
          <p:txBody>
            <a:bodyPr vert="horz" wrap="square" lIns="91440" tIns="45720" rIns="91440" bIns="45720" numCol="1" anchor="t" anchorCtr="0" compatLnSpc="1"/>
            <a:lstStyle/>
            <a:p>
              <a:endParaRPr lang="zh-CN" altLang="en-US"/>
            </a:p>
          </p:txBody>
        </p:sp>
        <p:sp>
          <p:nvSpPr>
            <p:cNvPr id="23" name="Freeform 182"/>
            <p:cNvSpPr/>
            <p:nvPr/>
          </p:nvSpPr>
          <p:spPr bwMode="auto">
            <a:xfrm>
              <a:off x="6112" y="1490"/>
              <a:ext cx="1304" cy="246"/>
            </a:xfrm>
            <a:custGeom>
              <a:avLst/>
              <a:gdLst>
                <a:gd name="T0" fmla="*/ 0 w 1304"/>
                <a:gd name="T1" fmla="*/ 206 h 246"/>
                <a:gd name="T2" fmla="*/ 310 w 1304"/>
                <a:gd name="T3" fmla="*/ 0 h 246"/>
                <a:gd name="T4" fmla="*/ 1304 w 1304"/>
                <a:gd name="T5" fmla="*/ 43 h 246"/>
                <a:gd name="T6" fmla="*/ 994 w 1304"/>
                <a:gd name="T7" fmla="*/ 246 h 246"/>
                <a:gd name="T8" fmla="*/ 0 w 1304"/>
                <a:gd name="T9" fmla="*/ 206 h 246"/>
              </a:gdLst>
              <a:ahLst/>
              <a:cxnLst>
                <a:cxn ang="0">
                  <a:pos x="T0" y="T1"/>
                </a:cxn>
                <a:cxn ang="0">
                  <a:pos x="T2" y="T3"/>
                </a:cxn>
                <a:cxn ang="0">
                  <a:pos x="T4" y="T5"/>
                </a:cxn>
                <a:cxn ang="0">
                  <a:pos x="T6" y="T7"/>
                </a:cxn>
                <a:cxn ang="0">
                  <a:pos x="T8" y="T9"/>
                </a:cxn>
              </a:cxnLst>
              <a:rect l="0" t="0" r="r" b="b"/>
              <a:pathLst>
                <a:path w="1304" h="246">
                  <a:moveTo>
                    <a:pt x="0" y="206"/>
                  </a:moveTo>
                  <a:lnTo>
                    <a:pt x="310" y="0"/>
                  </a:lnTo>
                  <a:lnTo>
                    <a:pt x="1304" y="43"/>
                  </a:lnTo>
                  <a:lnTo>
                    <a:pt x="994" y="246"/>
                  </a:lnTo>
                  <a:lnTo>
                    <a:pt x="0" y="206"/>
                  </a:lnTo>
                  <a:close/>
                </a:path>
              </a:pathLst>
            </a:custGeom>
            <a:solidFill>
              <a:srgbClr val="6CA83A"/>
            </a:solidFill>
            <a:ln w="0">
              <a:solidFill>
                <a:schemeClr val="bg1">
                  <a:lumMod val="85000"/>
                </a:schemeClr>
              </a:solidFill>
              <a:round/>
            </a:ln>
          </p:spPr>
          <p:txBody>
            <a:bodyPr vert="horz" wrap="square" lIns="91440" tIns="45720" rIns="91440" bIns="45720" numCol="1" anchor="t" anchorCtr="0" compatLnSpc="1"/>
            <a:lstStyle/>
            <a:p>
              <a:endParaRPr lang="zh-CN" altLang="en-US"/>
            </a:p>
          </p:txBody>
        </p:sp>
        <p:sp>
          <p:nvSpPr>
            <p:cNvPr id="24" name="Freeform 183"/>
            <p:cNvSpPr>
              <a:spLocks noEditPoints="1"/>
            </p:cNvSpPr>
            <p:nvPr/>
          </p:nvSpPr>
          <p:spPr bwMode="auto">
            <a:xfrm>
              <a:off x="6110" y="1485"/>
              <a:ext cx="1311" cy="256"/>
            </a:xfrm>
            <a:custGeom>
              <a:avLst/>
              <a:gdLst>
                <a:gd name="T0" fmla="*/ 1 w 554"/>
                <a:gd name="T1" fmla="*/ 90 h 108"/>
                <a:gd name="T2" fmla="*/ 1 w 554"/>
                <a:gd name="T3" fmla="*/ 89 h 108"/>
                <a:gd name="T4" fmla="*/ 2 w 554"/>
                <a:gd name="T5" fmla="*/ 90 h 108"/>
                <a:gd name="T6" fmla="*/ 1 w 554"/>
                <a:gd name="T7" fmla="*/ 89 h 108"/>
                <a:gd name="T8" fmla="*/ 1 w 554"/>
                <a:gd name="T9" fmla="*/ 90 h 108"/>
                <a:gd name="T10" fmla="*/ 0 w 554"/>
                <a:gd name="T11" fmla="*/ 89 h 108"/>
                <a:gd name="T12" fmla="*/ 0 w 554"/>
                <a:gd name="T13" fmla="*/ 89 h 108"/>
                <a:gd name="T14" fmla="*/ 0 w 554"/>
                <a:gd name="T15" fmla="*/ 87 h 108"/>
                <a:gd name="T16" fmla="*/ 0 w 554"/>
                <a:gd name="T17" fmla="*/ 87 h 108"/>
                <a:gd name="T18" fmla="*/ 131 w 554"/>
                <a:gd name="T19" fmla="*/ 0 h 108"/>
                <a:gd name="T20" fmla="*/ 132 w 554"/>
                <a:gd name="T21" fmla="*/ 0 h 108"/>
                <a:gd name="T22" fmla="*/ 552 w 554"/>
                <a:gd name="T23" fmla="*/ 18 h 108"/>
                <a:gd name="T24" fmla="*/ 554 w 554"/>
                <a:gd name="T25" fmla="*/ 19 h 108"/>
                <a:gd name="T26" fmla="*/ 554 w 554"/>
                <a:gd name="T27" fmla="*/ 19 h 108"/>
                <a:gd name="T28" fmla="*/ 553 w 554"/>
                <a:gd name="T29" fmla="*/ 21 h 108"/>
                <a:gd name="T30" fmla="*/ 553 w 554"/>
                <a:gd name="T31" fmla="*/ 21 h 108"/>
                <a:gd name="T32" fmla="*/ 422 w 554"/>
                <a:gd name="T33" fmla="*/ 108 h 108"/>
                <a:gd name="T34" fmla="*/ 421 w 554"/>
                <a:gd name="T35" fmla="*/ 108 h 108"/>
                <a:gd name="T36" fmla="*/ 1 w 554"/>
                <a:gd name="T37" fmla="*/ 90 h 108"/>
                <a:gd name="T38" fmla="*/ 420 w 554"/>
                <a:gd name="T39" fmla="*/ 105 h 108"/>
                <a:gd name="T40" fmla="*/ 547 w 554"/>
                <a:gd name="T41" fmla="*/ 21 h 108"/>
                <a:gd name="T42" fmla="*/ 132 w 554"/>
                <a:gd name="T43" fmla="*/ 3 h 108"/>
                <a:gd name="T44" fmla="*/ 6 w 554"/>
                <a:gd name="T45" fmla="*/ 87 h 108"/>
                <a:gd name="T46" fmla="*/ 420 w 554"/>
                <a:gd name="T47" fmla="*/ 105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54" h="108">
                  <a:moveTo>
                    <a:pt x="1" y="90"/>
                  </a:moveTo>
                  <a:cubicBezTo>
                    <a:pt x="1" y="89"/>
                    <a:pt x="1" y="89"/>
                    <a:pt x="1" y="89"/>
                  </a:cubicBezTo>
                  <a:cubicBezTo>
                    <a:pt x="2" y="90"/>
                    <a:pt x="2" y="90"/>
                    <a:pt x="2" y="90"/>
                  </a:cubicBezTo>
                  <a:cubicBezTo>
                    <a:pt x="1" y="89"/>
                    <a:pt x="1" y="89"/>
                    <a:pt x="1" y="89"/>
                  </a:cubicBezTo>
                  <a:cubicBezTo>
                    <a:pt x="1" y="90"/>
                    <a:pt x="1" y="90"/>
                    <a:pt x="1" y="90"/>
                  </a:cubicBezTo>
                  <a:cubicBezTo>
                    <a:pt x="1" y="90"/>
                    <a:pt x="0" y="90"/>
                    <a:pt x="0" y="89"/>
                  </a:cubicBezTo>
                  <a:cubicBezTo>
                    <a:pt x="0" y="89"/>
                    <a:pt x="0" y="89"/>
                    <a:pt x="0" y="89"/>
                  </a:cubicBezTo>
                  <a:cubicBezTo>
                    <a:pt x="0" y="88"/>
                    <a:pt x="0" y="88"/>
                    <a:pt x="0" y="87"/>
                  </a:cubicBezTo>
                  <a:cubicBezTo>
                    <a:pt x="0" y="87"/>
                    <a:pt x="0" y="87"/>
                    <a:pt x="0" y="87"/>
                  </a:cubicBezTo>
                  <a:cubicBezTo>
                    <a:pt x="131" y="0"/>
                    <a:pt x="131" y="0"/>
                    <a:pt x="131" y="0"/>
                  </a:cubicBezTo>
                  <a:cubicBezTo>
                    <a:pt x="132" y="0"/>
                    <a:pt x="132" y="0"/>
                    <a:pt x="132" y="0"/>
                  </a:cubicBezTo>
                  <a:cubicBezTo>
                    <a:pt x="552" y="18"/>
                    <a:pt x="552" y="18"/>
                    <a:pt x="552" y="18"/>
                  </a:cubicBezTo>
                  <a:cubicBezTo>
                    <a:pt x="553" y="18"/>
                    <a:pt x="553" y="19"/>
                    <a:pt x="554" y="19"/>
                  </a:cubicBezTo>
                  <a:cubicBezTo>
                    <a:pt x="554" y="19"/>
                    <a:pt x="554" y="19"/>
                    <a:pt x="554" y="19"/>
                  </a:cubicBezTo>
                  <a:cubicBezTo>
                    <a:pt x="554" y="20"/>
                    <a:pt x="553" y="20"/>
                    <a:pt x="553" y="21"/>
                  </a:cubicBezTo>
                  <a:cubicBezTo>
                    <a:pt x="553" y="21"/>
                    <a:pt x="553" y="21"/>
                    <a:pt x="553" y="21"/>
                  </a:cubicBezTo>
                  <a:cubicBezTo>
                    <a:pt x="422" y="108"/>
                    <a:pt x="422" y="108"/>
                    <a:pt x="422" y="108"/>
                  </a:cubicBezTo>
                  <a:cubicBezTo>
                    <a:pt x="421" y="108"/>
                    <a:pt x="421" y="108"/>
                    <a:pt x="421" y="108"/>
                  </a:cubicBezTo>
                  <a:cubicBezTo>
                    <a:pt x="1" y="90"/>
                    <a:pt x="1" y="90"/>
                    <a:pt x="1" y="90"/>
                  </a:cubicBezTo>
                  <a:close/>
                  <a:moveTo>
                    <a:pt x="420" y="105"/>
                  </a:moveTo>
                  <a:cubicBezTo>
                    <a:pt x="547" y="21"/>
                    <a:pt x="547" y="21"/>
                    <a:pt x="547" y="21"/>
                  </a:cubicBezTo>
                  <a:cubicBezTo>
                    <a:pt x="132" y="3"/>
                    <a:pt x="132" y="3"/>
                    <a:pt x="132" y="3"/>
                  </a:cubicBezTo>
                  <a:cubicBezTo>
                    <a:pt x="6" y="87"/>
                    <a:pt x="6" y="87"/>
                    <a:pt x="6" y="87"/>
                  </a:cubicBezTo>
                  <a:cubicBezTo>
                    <a:pt x="420" y="105"/>
                    <a:pt x="420" y="105"/>
                    <a:pt x="420" y="105"/>
                  </a:cubicBezTo>
                  <a:close/>
                </a:path>
              </a:pathLst>
            </a:custGeom>
            <a:grpFill/>
            <a:ln w="0">
              <a:solidFill>
                <a:schemeClr val="bg1">
                  <a:lumMod val="85000"/>
                </a:schemeClr>
              </a:solidFill>
              <a:round/>
            </a:ln>
          </p:spPr>
          <p:txBody>
            <a:bodyPr vert="horz" wrap="square" lIns="91440" tIns="45720" rIns="91440" bIns="45720" numCol="1" anchor="t" anchorCtr="0" compatLnSpc="1"/>
            <a:lstStyle/>
            <a:p>
              <a:endParaRPr lang="zh-CN" altLang="en-US"/>
            </a:p>
          </p:txBody>
        </p:sp>
        <p:sp>
          <p:nvSpPr>
            <p:cNvPr id="25" name="Freeform 184"/>
            <p:cNvSpPr/>
            <p:nvPr/>
          </p:nvSpPr>
          <p:spPr bwMode="auto">
            <a:xfrm>
              <a:off x="4240" y="1407"/>
              <a:ext cx="951" cy="246"/>
            </a:xfrm>
            <a:custGeom>
              <a:avLst/>
              <a:gdLst>
                <a:gd name="T0" fmla="*/ 0 w 951"/>
                <a:gd name="T1" fmla="*/ 206 h 246"/>
                <a:gd name="T2" fmla="*/ 310 w 951"/>
                <a:gd name="T3" fmla="*/ 0 h 246"/>
                <a:gd name="T4" fmla="*/ 951 w 951"/>
                <a:gd name="T5" fmla="*/ 28 h 246"/>
                <a:gd name="T6" fmla="*/ 951 w 951"/>
                <a:gd name="T7" fmla="*/ 246 h 246"/>
                <a:gd name="T8" fmla="*/ 0 w 951"/>
                <a:gd name="T9" fmla="*/ 206 h 246"/>
              </a:gdLst>
              <a:ahLst/>
              <a:cxnLst>
                <a:cxn ang="0">
                  <a:pos x="T0" y="T1"/>
                </a:cxn>
                <a:cxn ang="0">
                  <a:pos x="T2" y="T3"/>
                </a:cxn>
                <a:cxn ang="0">
                  <a:pos x="T4" y="T5"/>
                </a:cxn>
                <a:cxn ang="0">
                  <a:pos x="T6" y="T7"/>
                </a:cxn>
                <a:cxn ang="0">
                  <a:pos x="T8" y="T9"/>
                </a:cxn>
              </a:cxnLst>
              <a:rect l="0" t="0" r="r" b="b"/>
              <a:pathLst>
                <a:path w="951" h="246">
                  <a:moveTo>
                    <a:pt x="0" y="206"/>
                  </a:moveTo>
                  <a:lnTo>
                    <a:pt x="310" y="0"/>
                  </a:lnTo>
                  <a:lnTo>
                    <a:pt x="951" y="28"/>
                  </a:lnTo>
                  <a:lnTo>
                    <a:pt x="951" y="246"/>
                  </a:lnTo>
                  <a:lnTo>
                    <a:pt x="0" y="206"/>
                  </a:lnTo>
                  <a:close/>
                </a:path>
              </a:pathLst>
            </a:custGeom>
            <a:solidFill>
              <a:srgbClr val="6CA83A"/>
            </a:solidFill>
            <a:ln w="0">
              <a:solidFill>
                <a:schemeClr val="bg1">
                  <a:lumMod val="85000"/>
                </a:schemeClr>
              </a:solidFill>
              <a:round/>
            </a:ln>
          </p:spPr>
          <p:txBody>
            <a:bodyPr vert="horz" wrap="square" lIns="91440" tIns="45720" rIns="91440" bIns="45720" numCol="1" anchor="t" anchorCtr="0" compatLnSpc="1"/>
            <a:lstStyle/>
            <a:p>
              <a:endParaRPr lang="zh-CN" altLang="en-US"/>
            </a:p>
          </p:txBody>
        </p:sp>
        <p:sp>
          <p:nvSpPr>
            <p:cNvPr id="26" name="Freeform 185"/>
            <p:cNvSpPr>
              <a:spLocks noEditPoints="1"/>
            </p:cNvSpPr>
            <p:nvPr/>
          </p:nvSpPr>
          <p:spPr bwMode="auto">
            <a:xfrm>
              <a:off x="4237" y="1402"/>
              <a:ext cx="957" cy="256"/>
            </a:xfrm>
            <a:custGeom>
              <a:avLst/>
              <a:gdLst>
                <a:gd name="T0" fmla="*/ 403 w 404"/>
                <a:gd name="T1" fmla="*/ 108 h 108"/>
                <a:gd name="T2" fmla="*/ 1 w 404"/>
                <a:gd name="T3" fmla="*/ 90 h 108"/>
                <a:gd name="T4" fmla="*/ 1 w 404"/>
                <a:gd name="T5" fmla="*/ 89 h 108"/>
                <a:gd name="T6" fmla="*/ 2 w 404"/>
                <a:gd name="T7" fmla="*/ 90 h 108"/>
                <a:gd name="T8" fmla="*/ 1 w 404"/>
                <a:gd name="T9" fmla="*/ 89 h 108"/>
                <a:gd name="T10" fmla="*/ 1 w 404"/>
                <a:gd name="T11" fmla="*/ 90 h 108"/>
                <a:gd name="T12" fmla="*/ 0 w 404"/>
                <a:gd name="T13" fmla="*/ 89 h 108"/>
                <a:gd name="T14" fmla="*/ 0 w 404"/>
                <a:gd name="T15" fmla="*/ 89 h 108"/>
                <a:gd name="T16" fmla="*/ 0 w 404"/>
                <a:gd name="T17" fmla="*/ 87 h 108"/>
                <a:gd name="T18" fmla="*/ 0 w 404"/>
                <a:gd name="T19" fmla="*/ 87 h 108"/>
                <a:gd name="T20" fmla="*/ 131 w 404"/>
                <a:gd name="T21" fmla="*/ 0 h 108"/>
                <a:gd name="T22" fmla="*/ 132 w 404"/>
                <a:gd name="T23" fmla="*/ 0 h 108"/>
                <a:gd name="T24" fmla="*/ 403 w 404"/>
                <a:gd name="T25" fmla="*/ 12 h 108"/>
                <a:gd name="T26" fmla="*/ 404 w 404"/>
                <a:gd name="T27" fmla="*/ 14 h 108"/>
                <a:gd name="T28" fmla="*/ 404 w 404"/>
                <a:gd name="T29" fmla="*/ 14 h 108"/>
                <a:gd name="T30" fmla="*/ 404 w 404"/>
                <a:gd name="T31" fmla="*/ 106 h 108"/>
                <a:gd name="T32" fmla="*/ 404 w 404"/>
                <a:gd name="T33" fmla="*/ 108 h 108"/>
                <a:gd name="T34" fmla="*/ 404 w 404"/>
                <a:gd name="T35" fmla="*/ 108 h 108"/>
                <a:gd name="T36" fmla="*/ 403 w 404"/>
                <a:gd name="T37" fmla="*/ 108 h 108"/>
                <a:gd name="T38" fmla="*/ 403 w 404"/>
                <a:gd name="T39" fmla="*/ 108 h 108"/>
                <a:gd name="T40" fmla="*/ 403 w 404"/>
                <a:gd name="T41" fmla="*/ 108 h 108"/>
                <a:gd name="T42" fmla="*/ 401 w 404"/>
                <a:gd name="T43" fmla="*/ 105 h 108"/>
                <a:gd name="T44" fmla="*/ 401 w 404"/>
                <a:gd name="T45" fmla="*/ 15 h 108"/>
                <a:gd name="T46" fmla="*/ 132 w 404"/>
                <a:gd name="T47" fmla="*/ 3 h 108"/>
                <a:gd name="T48" fmla="*/ 6 w 404"/>
                <a:gd name="T49" fmla="*/ 87 h 108"/>
                <a:gd name="T50" fmla="*/ 401 w 404"/>
                <a:gd name="T51" fmla="*/ 105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04" h="108">
                  <a:moveTo>
                    <a:pt x="403" y="108"/>
                  </a:moveTo>
                  <a:cubicBezTo>
                    <a:pt x="1" y="90"/>
                    <a:pt x="1" y="90"/>
                    <a:pt x="1" y="90"/>
                  </a:cubicBezTo>
                  <a:cubicBezTo>
                    <a:pt x="1" y="89"/>
                    <a:pt x="1" y="89"/>
                    <a:pt x="1" y="89"/>
                  </a:cubicBezTo>
                  <a:cubicBezTo>
                    <a:pt x="2" y="90"/>
                    <a:pt x="2" y="90"/>
                    <a:pt x="2" y="90"/>
                  </a:cubicBezTo>
                  <a:cubicBezTo>
                    <a:pt x="1" y="89"/>
                    <a:pt x="1" y="89"/>
                    <a:pt x="1" y="89"/>
                  </a:cubicBezTo>
                  <a:cubicBezTo>
                    <a:pt x="1" y="90"/>
                    <a:pt x="1" y="90"/>
                    <a:pt x="1" y="90"/>
                  </a:cubicBezTo>
                  <a:cubicBezTo>
                    <a:pt x="1" y="90"/>
                    <a:pt x="0" y="90"/>
                    <a:pt x="0" y="89"/>
                  </a:cubicBezTo>
                  <a:cubicBezTo>
                    <a:pt x="0" y="89"/>
                    <a:pt x="0" y="89"/>
                    <a:pt x="0" y="89"/>
                  </a:cubicBezTo>
                  <a:cubicBezTo>
                    <a:pt x="0" y="88"/>
                    <a:pt x="0" y="88"/>
                    <a:pt x="0" y="87"/>
                  </a:cubicBezTo>
                  <a:cubicBezTo>
                    <a:pt x="0" y="87"/>
                    <a:pt x="0" y="87"/>
                    <a:pt x="0" y="87"/>
                  </a:cubicBezTo>
                  <a:cubicBezTo>
                    <a:pt x="131" y="0"/>
                    <a:pt x="131" y="0"/>
                    <a:pt x="131" y="0"/>
                  </a:cubicBezTo>
                  <a:cubicBezTo>
                    <a:pt x="132" y="0"/>
                    <a:pt x="132" y="0"/>
                    <a:pt x="132" y="0"/>
                  </a:cubicBezTo>
                  <a:cubicBezTo>
                    <a:pt x="403" y="12"/>
                    <a:pt x="403" y="12"/>
                    <a:pt x="403" y="12"/>
                  </a:cubicBezTo>
                  <a:cubicBezTo>
                    <a:pt x="404" y="12"/>
                    <a:pt x="404" y="13"/>
                    <a:pt x="404" y="14"/>
                  </a:cubicBezTo>
                  <a:cubicBezTo>
                    <a:pt x="404" y="14"/>
                    <a:pt x="404" y="14"/>
                    <a:pt x="404" y="14"/>
                  </a:cubicBezTo>
                  <a:cubicBezTo>
                    <a:pt x="404" y="106"/>
                    <a:pt x="404" y="106"/>
                    <a:pt x="404" y="106"/>
                  </a:cubicBezTo>
                  <a:cubicBezTo>
                    <a:pt x="404" y="107"/>
                    <a:pt x="404" y="107"/>
                    <a:pt x="404" y="108"/>
                  </a:cubicBezTo>
                  <a:cubicBezTo>
                    <a:pt x="404" y="108"/>
                    <a:pt x="404" y="108"/>
                    <a:pt x="404" y="108"/>
                  </a:cubicBezTo>
                  <a:cubicBezTo>
                    <a:pt x="404" y="108"/>
                    <a:pt x="403" y="108"/>
                    <a:pt x="403" y="108"/>
                  </a:cubicBezTo>
                  <a:cubicBezTo>
                    <a:pt x="403" y="108"/>
                    <a:pt x="403" y="108"/>
                    <a:pt x="403" y="108"/>
                  </a:cubicBezTo>
                  <a:cubicBezTo>
                    <a:pt x="403" y="108"/>
                    <a:pt x="403" y="108"/>
                    <a:pt x="403" y="108"/>
                  </a:cubicBezTo>
                  <a:close/>
                  <a:moveTo>
                    <a:pt x="401" y="105"/>
                  </a:moveTo>
                  <a:cubicBezTo>
                    <a:pt x="401" y="15"/>
                    <a:pt x="401" y="15"/>
                    <a:pt x="401" y="15"/>
                  </a:cubicBezTo>
                  <a:cubicBezTo>
                    <a:pt x="132" y="3"/>
                    <a:pt x="132" y="3"/>
                    <a:pt x="132" y="3"/>
                  </a:cubicBezTo>
                  <a:cubicBezTo>
                    <a:pt x="6" y="87"/>
                    <a:pt x="6" y="87"/>
                    <a:pt x="6" y="87"/>
                  </a:cubicBezTo>
                  <a:cubicBezTo>
                    <a:pt x="401" y="105"/>
                    <a:pt x="401" y="105"/>
                    <a:pt x="401" y="105"/>
                  </a:cubicBezTo>
                  <a:close/>
                </a:path>
              </a:pathLst>
            </a:custGeom>
            <a:grpFill/>
            <a:ln w="0">
              <a:solidFill>
                <a:schemeClr val="bg1">
                  <a:lumMod val="85000"/>
                </a:schemeClr>
              </a:solidFill>
              <a:round/>
            </a:ln>
          </p:spPr>
          <p:txBody>
            <a:bodyPr vert="horz" wrap="square" lIns="91440" tIns="45720" rIns="91440" bIns="45720" numCol="1" anchor="t" anchorCtr="0" compatLnSpc="1"/>
            <a:lstStyle/>
            <a:p>
              <a:endParaRPr lang="zh-CN" altLang="en-US"/>
            </a:p>
          </p:txBody>
        </p:sp>
        <p:sp>
          <p:nvSpPr>
            <p:cNvPr id="27" name="Freeform 186"/>
            <p:cNvSpPr/>
            <p:nvPr/>
          </p:nvSpPr>
          <p:spPr bwMode="auto">
            <a:xfrm>
              <a:off x="5191" y="514"/>
              <a:ext cx="1231" cy="228"/>
            </a:xfrm>
            <a:custGeom>
              <a:avLst/>
              <a:gdLst>
                <a:gd name="T0" fmla="*/ 0 w 1231"/>
                <a:gd name="T1" fmla="*/ 187 h 228"/>
                <a:gd name="T2" fmla="*/ 306 w 1231"/>
                <a:gd name="T3" fmla="*/ 0 h 228"/>
                <a:gd name="T4" fmla="*/ 1231 w 1231"/>
                <a:gd name="T5" fmla="*/ 41 h 228"/>
                <a:gd name="T6" fmla="*/ 921 w 1231"/>
                <a:gd name="T7" fmla="*/ 228 h 228"/>
                <a:gd name="T8" fmla="*/ 0 w 1231"/>
                <a:gd name="T9" fmla="*/ 187 h 228"/>
              </a:gdLst>
              <a:ahLst/>
              <a:cxnLst>
                <a:cxn ang="0">
                  <a:pos x="T0" y="T1"/>
                </a:cxn>
                <a:cxn ang="0">
                  <a:pos x="T2" y="T3"/>
                </a:cxn>
                <a:cxn ang="0">
                  <a:pos x="T4" y="T5"/>
                </a:cxn>
                <a:cxn ang="0">
                  <a:pos x="T6" y="T7"/>
                </a:cxn>
                <a:cxn ang="0">
                  <a:pos x="T8" y="T9"/>
                </a:cxn>
              </a:cxnLst>
              <a:rect l="0" t="0" r="r" b="b"/>
              <a:pathLst>
                <a:path w="1231" h="228">
                  <a:moveTo>
                    <a:pt x="0" y="187"/>
                  </a:moveTo>
                  <a:lnTo>
                    <a:pt x="306" y="0"/>
                  </a:lnTo>
                  <a:lnTo>
                    <a:pt x="1231" y="41"/>
                  </a:lnTo>
                  <a:lnTo>
                    <a:pt x="921" y="228"/>
                  </a:lnTo>
                  <a:lnTo>
                    <a:pt x="0" y="187"/>
                  </a:lnTo>
                  <a:close/>
                </a:path>
              </a:pathLst>
            </a:custGeom>
            <a:solidFill>
              <a:srgbClr val="6CA83A"/>
            </a:solidFill>
            <a:ln w="0">
              <a:solidFill>
                <a:schemeClr val="bg1">
                  <a:lumMod val="85000"/>
                </a:schemeClr>
              </a:solidFill>
              <a:round/>
            </a:ln>
          </p:spPr>
          <p:txBody>
            <a:bodyPr vert="horz" wrap="square" lIns="91440" tIns="45720" rIns="91440" bIns="45720" numCol="1" anchor="t" anchorCtr="0" compatLnSpc="1"/>
            <a:lstStyle/>
            <a:p>
              <a:endParaRPr lang="zh-CN" altLang="en-US"/>
            </a:p>
          </p:txBody>
        </p:sp>
        <p:sp>
          <p:nvSpPr>
            <p:cNvPr id="28" name="Freeform 187"/>
            <p:cNvSpPr>
              <a:spLocks noEditPoints="1"/>
            </p:cNvSpPr>
            <p:nvPr/>
          </p:nvSpPr>
          <p:spPr bwMode="auto">
            <a:xfrm>
              <a:off x="5186" y="510"/>
              <a:ext cx="1238" cy="234"/>
            </a:xfrm>
            <a:custGeom>
              <a:avLst/>
              <a:gdLst>
                <a:gd name="T0" fmla="*/ 2 w 523"/>
                <a:gd name="T1" fmla="*/ 82 h 99"/>
                <a:gd name="T2" fmla="*/ 2 w 523"/>
                <a:gd name="T3" fmla="*/ 81 h 99"/>
                <a:gd name="T4" fmla="*/ 3 w 523"/>
                <a:gd name="T5" fmla="*/ 82 h 99"/>
                <a:gd name="T6" fmla="*/ 2 w 523"/>
                <a:gd name="T7" fmla="*/ 81 h 99"/>
                <a:gd name="T8" fmla="*/ 2 w 523"/>
                <a:gd name="T9" fmla="*/ 82 h 99"/>
                <a:gd name="T10" fmla="*/ 1 w 523"/>
                <a:gd name="T11" fmla="*/ 81 h 99"/>
                <a:gd name="T12" fmla="*/ 1 w 523"/>
                <a:gd name="T13" fmla="*/ 81 h 99"/>
                <a:gd name="T14" fmla="*/ 1 w 523"/>
                <a:gd name="T15" fmla="*/ 80 h 99"/>
                <a:gd name="T16" fmla="*/ 1 w 523"/>
                <a:gd name="T17" fmla="*/ 80 h 99"/>
                <a:gd name="T18" fmla="*/ 130 w 523"/>
                <a:gd name="T19" fmla="*/ 0 h 99"/>
                <a:gd name="T20" fmla="*/ 131 w 523"/>
                <a:gd name="T21" fmla="*/ 0 h 99"/>
                <a:gd name="T22" fmla="*/ 522 w 523"/>
                <a:gd name="T23" fmla="*/ 17 h 99"/>
                <a:gd name="T24" fmla="*/ 523 w 523"/>
                <a:gd name="T25" fmla="*/ 18 h 99"/>
                <a:gd name="T26" fmla="*/ 523 w 523"/>
                <a:gd name="T27" fmla="*/ 18 h 99"/>
                <a:gd name="T28" fmla="*/ 522 w 523"/>
                <a:gd name="T29" fmla="*/ 20 h 99"/>
                <a:gd name="T30" fmla="*/ 522 w 523"/>
                <a:gd name="T31" fmla="*/ 20 h 99"/>
                <a:gd name="T32" fmla="*/ 392 w 523"/>
                <a:gd name="T33" fmla="*/ 99 h 99"/>
                <a:gd name="T34" fmla="*/ 391 w 523"/>
                <a:gd name="T35" fmla="*/ 99 h 99"/>
                <a:gd name="T36" fmla="*/ 2 w 523"/>
                <a:gd name="T37" fmla="*/ 82 h 99"/>
                <a:gd name="T38" fmla="*/ 391 w 523"/>
                <a:gd name="T39" fmla="*/ 96 h 99"/>
                <a:gd name="T40" fmla="*/ 516 w 523"/>
                <a:gd name="T41" fmla="*/ 20 h 99"/>
                <a:gd name="T42" fmla="*/ 131 w 523"/>
                <a:gd name="T43" fmla="*/ 3 h 99"/>
                <a:gd name="T44" fmla="*/ 7 w 523"/>
                <a:gd name="T45" fmla="*/ 80 h 99"/>
                <a:gd name="T46" fmla="*/ 391 w 523"/>
                <a:gd name="T47" fmla="*/ 96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23" h="99">
                  <a:moveTo>
                    <a:pt x="2" y="82"/>
                  </a:moveTo>
                  <a:cubicBezTo>
                    <a:pt x="2" y="81"/>
                    <a:pt x="2" y="81"/>
                    <a:pt x="2" y="81"/>
                  </a:cubicBezTo>
                  <a:cubicBezTo>
                    <a:pt x="3" y="82"/>
                    <a:pt x="3" y="82"/>
                    <a:pt x="3" y="82"/>
                  </a:cubicBezTo>
                  <a:cubicBezTo>
                    <a:pt x="2" y="81"/>
                    <a:pt x="2" y="81"/>
                    <a:pt x="2" y="81"/>
                  </a:cubicBezTo>
                  <a:cubicBezTo>
                    <a:pt x="2" y="82"/>
                    <a:pt x="2" y="82"/>
                    <a:pt x="2" y="82"/>
                  </a:cubicBezTo>
                  <a:cubicBezTo>
                    <a:pt x="1" y="82"/>
                    <a:pt x="1" y="82"/>
                    <a:pt x="1" y="81"/>
                  </a:cubicBezTo>
                  <a:cubicBezTo>
                    <a:pt x="1" y="81"/>
                    <a:pt x="1" y="81"/>
                    <a:pt x="1" y="81"/>
                  </a:cubicBezTo>
                  <a:cubicBezTo>
                    <a:pt x="0" y="81"/>
                    <a:pt x="1" y="80"/>
                    <a:pt x="1" y="80"/>
                  </a:cubicBezTo>
                  <a:cubicBezTo>
                    <a:pt x="1" y="80"/>
                    <a:pt x="1" y="80"/>
                    <a:pt x="1" y="80"/>
                  </a:cubicBezTo>
                  <a:cubicBezTo>
                    <a:pt x="130" y="0"/>
                    <a:pt x="130" y="0"/>
                    <a:pt x="130" y="0"/>
                  </a:cubicBezTo>
                  <a:cubicBezTo>
                    <a:pt x="131" y="0"/>
                    <a:pt x="131" y="0"/>
                    <a:pt x="131" y="0"/>
                  </a:cubicBezTo>
                  <a:cubicBezTo>
                    <a:pt x="522" y="17"/>
                    <a:pt x="522" y="17"/>
                    <a:pt x="522" y="17"/>
                  </a:cubicBezTo>
                  <a:cubicBezTo>
                    <a:pt x="522" y="17"/>
                    <a:pt x="523" y="18"/>
                    <a:pt x="523" y="18"/>
                  </a:cubicBezTo>
                  <a:cubicBezTo>
                    <a:pt x="523" y="18"/>
                    <a:pt x="523" y="18"/>
                    <a:pt x="523" y="18"/>
                  </a:cubicBezTo>
                  <a:cubicBezTo>
                    <a:pt x="523" y="19"/>
                    <a:pt x="523" y="20"/>
                    <a:pt x="522" y="20"/>
                  </a:cubicBezTo>
                  <a:cubicBezTo>
                    <a:pt x="522" y="20"/>
                    <a:pt x="522" y="20"/>
                    <a:pt x="522" y="20"/>
                  </a:cubicBezTo>
                  <a:cubicBezTo>
                    <a:pt x="392" y="99"/>
                    <a:pt x="392" y="99"/>
                    <a:pt x="392" y="99"/>
                  </a:cubicBezTo>
                  <a:cubicBezTo>
                    <a:pt x="391" y="99"/>
                    <a:pt x="391" y="99"/>
                    <a:pt x="391" y="99"/>
                  </a:cubicBezTo>
                  <a:cubicBezTo>
                    <a:pt x="2" y="82"/>
                    <a:pt x="2" y="82"/>
                    <a:pt x="2" y="82"/>
                  </a:cubicBezTo>
                  <a:close/>
                  <a:moveTo>
                    <a:pt x="391" y="96"/>
                  </a:moveTo>
                  <a:cubicBezTo>
                    <a:pt x="516" y="20"/>
                    <a:pt x="516" y="20"/>
                    <a:pt x="516" y="20"/>
                  </a:cubicBezTo>
                  <a:cubicBezTo>
                    <a:pt x="131" y="3"/>
                    <a:pt x="131" y="3"/>
                    <a:pt x="131" y="3"/>
                  </a:cubicBezTo>
                  <a:cubicBezTo>
                    <a:pt x="7" y="80"/>
                    <a:pt x="7" y="80"/>
                    <a:pt x="7" y="80"/>
                  </a:cubicBezTo>
                  <a:cubicBezTo>
                    <a:pt x="391" y="96"/>
                    <a:pt x="391" y="96"/>
                    <a:pt x="391" y="96"/>
                  </a:cubicBezTo>
                  <a:close/>
                </a:path>
              </a:pathLst>
            </a:custGeom>
            <a:grpFill/>
            <a:ln w="0">
              <a:solidFill>
                <a:schemeClr val="bg1">
                  <a:lumMod val="85000"/>
                </a:schemeClr>
              </a:solidFill>
              <a:round/>
            </a:ln>
          </p:spPr>
          <p:txBody>
            <a:bodyPr vert="horz" wrap="square" lIns="91440" tIns="45720" rIns="91440" bIns="45720" numCol="1" anchor="t" anchorCtr="0" compatLnSpc="1"/>
            <a:lstStyle/>
            <a:p>
              <a:endParaRPr lang="zh-CN" altLang="en-US"/>
            </a:p>
          </p:txBody>
        </p:sp>
      </p:grpSp>
    </p:spTree>
  </p:cSld>
  <p:clrMapOvr>
    <a:masterClrMapping/>
  </p:clrMapOvr>
  <mc:AlternateContent xmlns:mc="http://schemas.openxmlformats.org/markup-compatibility/2006">
    <mc:Choice xmlns:p14="http://schemas.microsoft.com/office/powerpoint/2010/main" Requires="p14">
      <p:transition spd="slow" p14:dur="1600">
        <p:blinds dir="vert"/>
      </p:transition>
    </mc:Choice>
    <mc:Fallback>
      <p:transition spd="slow">
        <p:blinds dir="vert"/>
      </p:transition>
    </mc:Fallback>
  </mc:AlternateContent>
  <p:timing>
    <p:tnLst>
      <p:par>
        <p:cTn id="1" dur="indefinite" restart="never" nodeType="tmRoot"/>
      </p:par>
    </p:tnLst>
  </p:timing>
</p:sldLayout>
</file>

<file path=ppt/slideLayouts/slideLayout11.xml><?xml version="1.0" encoding="utf-8"?>
<p:sldLayout xmlns:a="http://schemas.openxmlformats.org/drawingml/2006/main" xmlns:r="http://schemas.openxmlformats.org/officeDocument/2006/relationships" xmlns:p="http://schemas.openxmlformats.org/presentationml/2006/main">
  <p:cSld name="1_自定义版式">
    <p:spTree>
      <p:nvGrpSpPr>
        <p:cNvPr id="1" name=""/>
        <p:cNvGrpSpPr/>
        <p:nvPr/>
      </p:nvGrpSpPr>
      <p:grpSpPr>
        <a:xfrm>
          <a:off x="0" y="0"/>
          <a:ext cx="0" cy="0"/>
          <a:chOff x="0" y="0"/>
          <a:chExt cx="0" cy="0"/>
        </a:xfrm>
      </p:grpSpPr>
      <p:sp>
        <p:nvSpPr>
          <p:cNvPr id="2" name="标题 1"/>
          <p:cNvSpPr>
            <a:spLocks noGrp="1"/>
          </p:cNvSpPr>
          <p:nvPr>
            <p:ph type="title"/>
          </p:nvPr>
        </p:nvSpPr>
        <p:spPr>
          <a:xfrm>
            <a:off x="838200" y="365125"/>
            <a:ext cx="10515600" cy="1325563"/>
          </a:xfrm>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a:xfrm>
            <a:off x="838200" y="6356351"/>
            <a:ext cx="2743200" cy="365125"/>
          </a:xfrm>
        </p:spPr>
        <p:txBody>
          <a:bodyPr/>
          <a:lstStyle>
            <a:lvl1pPr>
              <a:defRPr/>
            </a:lvl1pPr>
          </a:lstStyle>
          <a:p>
            <a:fld id="{80F42DC0-2E3F-F440-A3AA-64F0AA1F84F2}" type="datetime1">
              <a:rPr lang="zh-CN" altLang="en-US"/>
            </a:fld>
            <a:endParaRPr lang="zh-CN" altLang="en-US" sz="1900">
              <a:solidFill>
                <a:schemeClr val="tx1"/>
              </a:solidFill>
            </a:endParaRPr>
          </a:p>
        </p:txBody>
      </p:sp>
      <p:sp>
        <p:nvSpPr>
          <p:cNvPr id="4" name="页脚占位符 3"/>
          <p:cNvSpPr>
            <a:spLocks noGrp="1"/>
          </p:cNvSpPr>
          <p:nvPr>
            <p:ph type="ftr" sz="quarter" idx="11"/>
          </p:nvPr>
        </p:nvSpPr>
        <p:spPr>
          <a:xfrm>
            <a:off x="4038600" y="6356351"/>
            <a:ext cx="4114800" cy="365125"/>
          </a:xfrm>
        </p:spPr>
        <p:txBody>
          <a:bodyPr/>
          <a:lstStyle>
            <a:lvl1pPr>
              <a:defRPr/>
            </a:lvl1pPr>
          </a:lstStyle>
          <a:p>
            <a:endParaRPr lang="zh-CN" altLang="zh-CN"/>
          </a:p>
        </p:txBody>
      </p:sp>
      <p:sp>
        <p:nvSpPr>
          <p:cNvPr id="5" name="幻灯片编号占位符 4"/>
          <p:cNvSpPr>
            <a:spLocks noGrp="1"/>
          </p:cNvSpPr>
          <p:nvPr>
            <p:ph type="sldNum" sz="quarter" idx="12"/>
          </p:nvPr>
        </p:nvSpPr>
        <p:spPr>
          <a:xfrm>
            <a:off x="8610600" y="6356351"/>
            <a:ext cx="2743200" cy="365125"/>
          </a:xfrm>
        </p:spPr>
        <p:txBody>
          <a:bodyPr/>
          <a:lstStyle>
            <a:lvl1pPr>
              <a:defRPr/>
            </a:lvl1pPr>
          </a:lstStyle>
          <a:p>
            <a:fld id="{C5FC99A0-26D8-5E4B-82FB-70809BCEE9F6}" type="slidenum">
              <a:rPr lang="zh-CN" altLang="en-US"/>
            </a:fld>
            <a:endParaRPr lang="zh-CN" altLang="en-US" sz="1900">
              <a:solidFill>
                <a:schemeClr val="tx1"/>
              </a:solidFill>
            </a:endParaRPr>
          </a:p>
        </p:txBody>
      </p:sp>
    </p:spTree>
  </p:cSld>
  <p:clrMapOvr>
    <a:masterClrMapping/>
  </p:clrMapOvr>
  <mc:AlternateContent xmlns:mc="http://schemas.openxmlformats.org/markup-compatibility/2006">
    <mc:Choice xmlns:p14="http://schemas.microsoft.com/office/powerpoint/2010/main" Requires="p14">
      <p:transition spd="slow" p14:dur="1500">
        <p:random/>
      </p:transition>
    </mc:Choice>
    <mc:Fallback>
      <p:transition spd="slow">
        <p:random/>
      </p:transition>
    </mc:Fallback>
  </mc:AlternateContent>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zh-CN" altLang="en-US" smtClean="0"/>
              <a:t>单击此处编辑母版标题样式</a:t>
            </a:r>
            <a:endParaRPr lang="en-US" dirty="0"/>
          </a:p>
        </p:txBody>
      </p:sp>
      <p:sp>
        <p:nvSpPr>
          <p:cNvPr id="3" name="Content Placeholder 2"/>
          <p:cNvSpPr>
            <a:spLocks noGrp="1"/>
          </p:cNvSpPr>
          <p:nvPr>
            <p:ph idx="1"/>
          </p:nvPr>
        </p:nvSpPr>
        <p:spPr/>
        <p:txBody>
          <a:bodyPr/>
          <a:lstStyle/>
          <a:p>
            <a:pPr lvl="0"/>
            <a:r>
              <a:rPr lang="zh-CN" altLang="en-US" smtClean="0"/>
              <a:t>单击此处编辑母版文本样式</a:t>
            </a:r>
            <a:endParaRPr lang="zh-CN" altLang="en-US" smtClean="0"/>
          </a:p>
          <a:p>
            <a:pPr lvl="1"/>
            <a:r>
              <a:rPr lang="zh-CN" altLang="en-US" smtClean="0"/>
              <a:t>第二级</a:t>
            </a:r>
            <a:endParaRPr lang="zh-CN" altLang="en-US" smtClean="0"/>
          </a:p>
          <a:p>
            <a:pPr lvl="2"/>
            <a:r>
              <a:rPr lang="zh-CN" altLang="en-US" smtClean="0"/>
              <a:t>第三级</a:t>
            </a:r>
            <a:endParaRPr lang="zh-CN" altLang="en-US" smtClean="0"/>
          </a:p>
          <a:p>
            <a:pPr lvl="3"/>
            <a:r>
              <a:rPr lang="zh-CN" altLang="en-US" smtClean="0"/>
              <a:t>第四级</a:t>
            </a:r>
            <a:endParaRPr lang="zh-CN" altLang="en-US" smtClean="0"/>
          </a:p>
          <a:p>
            <a:pPr lvl="4"/>
            <a:r>
              <a:rPr lang="zh-CN" altLang="en-US" smtClean="0"/>
              <a:t>第五级</a:t>
            </a:r>
            <a:endParaRPr lang="en-US" dirty="0"/>
          </a:p>
        </p:txBody>
      </p:sp>
      <p:sp>
        <p:nvSpPr>
          <p:cNvPr id="4" name="Date Placeholder 3"/>
          <p:cNvSpPr>
            <a:spLocks noGrp="1"/>
          </p:cNvSpPr>
          <p:nvPr>
            <p:ph type="dt" sz="half" idx="10"/>
          </p:nvPr>
        </p:nvSpPr>
        <p:spPr/>
        <p:txBody>
          <a:bodyPr/>
          <a:lstStyle/>
          <a:p>
            <a:pPr>
              <a:defRPr/>
            </a:pPr>
            <a:fld id="{3E6C6FF2-9737-4913-AF2C-EAB6B4DFA054}" type="datetimeFigureOut">
              <a:rPr lang="zh-CN" altLang="en-US" smtClean="0"/>
            </a:fld>
            <a:endParaRPr lang="zh-CN" altLang="en-US"/>
          </a:p>
        </p:txBody>
      </p:sp>
      <p:sp>
        <p:nvSpPr>
          <p:cNvPr id="5" name="Footer Placeholder 4"/>
          <p:cNvSpPr>
            <a:spLocks noGrp="1"/>
          </p:cNvSpPr>
          <p:nvPr>
            <p:ph type="ftr" sz="quarter" idx="11"/>
          </p:nvPr>
        </p:nvSpPr>
        <p:spPr/>
        <p:txBody>
          <a:bodyPr/>
          <a:lstStyle/>
          <a:p>
            <a:pPr>
              <a:defRPr/>
            </a:pPr>
            <a:endParaRPr lang="zh-CN" altLang="en-US"/>
          </a:p>
        </p:txBody>
      </p:sp>
      <p:sp>
        <p:nvSpPr>
          <p:cNvPr id="6" name="Slide Number Placeholder 5"/>
          <p:cNvSpPr>
            <a:spLocks noGrp="1"/>
          </p:cNvSpPr>
          <p:nvPr>
            <p:ph type="sldNum" sz="quarter" idx="12"/>
          </p:nvPr>
        </p:nvSpPr>
        <p:spPr/>
        <p:txBody>
          <a:bodyPr/>
          <a:lstStyle/>
          <a:p>
            <a:pPr>
              <a:defRPr/>
            </a:pPr>
            <a:fld id="{013FAD65-A404-4AAC-8F63-E140504FB0F5}" type="slidenum">
              <a:rPr lang="zh-CN" altLang="en-US" smtClean="0"/>
            </a:fld>
            <a:endParaRPr lang="zh-CN" altLang="en-US"/>
          </a:p>
        </p:txBody>
      </p:sp>
    </p:spTree>
  </p:cSld>
  <p:clrMapOvr>
    <a:masterClrMapping/>
  </p:clrMapOvr>
  <mc:AlternateContent xmlns:mc="http://schemas.openxmlformats.org/markup-compatibility/2006">
    <mc:Choice xmlns:p14="http://schemas.microsoft.com/office/powerpoint/2010/main" Requires="p14">
      <p:transition spd="slow" p14:dur="1600">
        <p:blinds dir="vert"/>
      </p:transition>
    </mc:Choice>
    <mc:Fallback>
      <p:transition spd="slow">
        <p:blinds dir="vert"/>
      </p:transition>
    </mc:Fallback>
  </mc:AlternateContent>
  <p:timing>
    <p:tnLst>
      <p:par>
        <p:cTn id="1" dur="indefinite" restart="never" nodeType="tmRoot"/>
      </p:par>
    </p:tnLst>
  </p:timing>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Title 1"/>
          <p:cNvSpPr>
            <a:spLocks noGrp="1"/>
          </p:cNvSpPr>
          <p:nvPr>
            <p:ph type="title"/>
          </p:nvPr>
        </p:nvSpPr>
        <p:spPr>
          <a:xfrm>
            <a:off x="831850" y="1709738"/>
            <a:ext cx="10515600" cy="2852737"/>
          </a:xfrm>
        </p:spPr>
        <p:txBody>
          <a:bodyPr anchor="b"/>
          <a:lstStyle>
            <a:lvl1pPr>
              <a:defRPr sz="6000"/>
            </a:lvl1pPr>
          </a:lstStyle>
          <a:p>
            <a:r>
              <a:rPr lang="zh-CN" altLang="en-US" smtClean="0"/>
              <a:t>单击此处编辑母版标题样式</a:t>
            </a:r>
            <a:endParaRPr lang="en-US" dirty="0"/>
          </a:p>
        </p:txBody>
      </p:sp>
      <p:sp>
        <p:nvSpPr>
          <p:cNvPr id="3" name="Text Placeholder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smtClean="0"/>
              <a:t>单击此处编辑母版文本样式</a:t>
            </a:r>
            <a:endParaRPr lang="zh-CN" altLang="en-US" smtClean="0"/>
          </a:p>
        </p:txBody>
      </p:sp>
      <p:sp>
        <p:nvSpPr>
          <p:cNvPr id="4" name="Date Placeholder 3"/>
          <p:cNvSpPr>
            <a:spLocks noGrp="1"/>
          </p:cNvSpPr>
          <p:nvPr>
            <p:ph type="dt" sz="half" idx="10"/>
          </p:nvPr>
        </p:nvSpPr>
        <p:spPr/>
        <p:txBody>
          <a:bodyPr/>
          <a:lstStyle/>
          <a:p>
            <a:pPr>
              <a:defRPr/>
            </a:pPr>
            <a:fld id="{A463E029-6A30-49BE-AE38-D0F2989EDD34}" type="datetimeFigureOut">
              <a:rPr lang="zh-CN" altLang="en-US" smtClean="0"/>
            </a:fld>
            <a:endParaRPr lang="zh-CN" altLang="en-US"/>
          </a:p>
        </p:txBody>
      </p:sp>
      <p:sp>
        <p:nvSpPr>
          <p:cNvPr id="5" name="Footer Placeholder 4"/>
          <p:cNvSpPr>
            <a:spLocks noGrp="1"/>
          </p:cNvSpPr>
          <p:nvPr>
            <p:ph type="ftr" sz="quarter" idx="11"/>
          </p:nvPr>
        </p:nvSpPr>
        <p:spPr/>
        <p:txBody>
          <a:bodyPr/>
          <a:lstStyle/>
          <a:p>
            <a:pPr>
              <a:defRPr/>
            </a:pPr>
            <a:endParaRPr lang="zh-CN" altLang="en-US"/>
          </a:p>
        </p:txBody>
      </p:sp>
      <p:sp>
        <p:nvSpPr>
          <p:cNvPr id="6" name="Slide Number Placeholder 5"/>
          <p:cNvSpPr>
            <a:spLocks noGrp="1"/>
          </p:cNvSpPr>
          <p:nvPr>
            <p:ph type="sldNum" sz="quarter" idx="12"/>
          </p:nvPr>
        </p:nvSpPr>
        <p:spPr/>
        <p:txBody>
          <a:bodyPr/>
          <a:lstStyle/>
          <a:p>
            <a:pPr>
              <a:defRPr/>
            </a:pPr>
            <a:fld id="{E617E8B3-48F1-45F8-8112-4F43B536A910}" type="slidenum">
              <a:rPr lang="zh-CN" altLang="en-US" smtClean="0"/>
            </a:fld>
            <a:endParaRPr lang="zh-CN" altLang="en-US"/>
          </a:p>
        </p:txBody>
      </p:sp>
    </p:spTree>
  </p:cSld>
  <p:clrMapOvr>
    <a:masterClrMapping/>
  </p:clrMapOvr>
  <mc:AlternateContent xmlns:mc="http://schemas.openxmlformats.org/markup-compatibility/2006">
    <mc:Choice xmlns:p14="http://schemas.microsoft.com/office/powerpoint/2010/main" Requires="p14">
      <p:transition spd="slow" p14:dur="1600">
        <p:blinds dir="vert"/>
      </p:transition>
    </mc:Choice>
    <mc:Fallback>
      <p:transition spd="slow">
        <p:blinds dir="vert"/>
      </p:transition>
    </mc:Fallback>
  </mc:AlternateContent>
  <p:timing>
    <p:tnLst>
      <p:par>
        <p:cTn id="1" dur="indefinite" restart="never" nodeType="tmRoot"/>
      </p:par>
    </p:tnLst>
  </p:timing>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zh-CN" altLang="en-US" smtClean="0"/>
              <a:t>单击此处编辑母版标题样式</a:t>
            </a:r>
            <a:endParaRPr lang="en-US" dirty="0"/>
          </a:p>
        </p:txBody>
      </p:sp>
      <p:sp>
        <p:nvSpPr>
          <p:cNvPr id="3" name="Content Placeholder 2"/>
          <p:cNvSpPr>
            <a:spLocks noGrp="1"/>
          </p:cNvSpPr>
          <p:nvPr>
            <p:ph sz="half" idx="1"/>
          </p:nvPr>
        </p:nvSpPr>
        <p:spPr>
          <a:xfrm>
            <a:off x="838200" y="1825625"/>
            <a:ext cx="5181600" cy="4351338"/>
          </a:xfrm>
        </p:spPr>
        <p:txBody>
          <a:bodyPr/>
          <a:lstStyle/>
          <a:p>
            <a:pPr lvl="0"/>
            <a:r>
              <a:rPr lang="zh-CN" altLang="en-US" smtClean="0"/>
              <a:t>单击此处编辑母版文本样式</a:t>
            </a:r>
            <a:endParaRPr lang="zh-CN" altLang="en-US" smtClean="0"/>
          </a:p>
          <a:p>
            <a:pPr lvl="1"/>
            <a:r>
              <a:rPr lang="zh-CN" altLang="en-US" smtClean="0"/>
              <a:t>第二级</a:t>
            </a:r>
            <a:endParaRPr lang="zh-CN" altLang="en-US" smtClean="0"/>
          </a:p>
          <a:p>
            <a:pPr lvl="2"/>
            <a:r>
              <a:rPr lang="zh-CN" altLang="en-US" smtClean="0"/>
              <a:t>第三级</a:t>
            </a:r>
            <a:endParaRPr lang="zh-CN" altLang="en-US" smtClean="0"/>
          </a:p>
          <a:p>
            <a:pPr lvl="3"/>
            <a:r>
              <a:rPr lang="zh-CN" altLang="en-US" smtClean="0"/>
              <a:t>第四级</a:t>
            </a:r>
            <a:endParaRPr lang="zh-CN" altLang="en-US" smtClean="0"/>
          </a:p>
          <a:p>
            <a:pPr lvl="4"/>
            <a:r>
              <a:rPr lang="zh-CN" altLang="en-US" smtClean="0"/>
              <a:t>第五级</a:t>
            </a:r>
            <a:endParaRPr lang="en-US" dirty="0"/>
          </a:p>
        </p:txBody>
      </p:sp>
      <p:sp>
        <p:nvSpPr>
          <p:cNvPr id="4" name="Content Placeholder 3"/>
          <p:cNvSpPr>
            <a:spLocks noGrp="1"/>
          </p:cNvSpPr>
          <p:nvPr>
            <p:ph sz="half" idx="2"/>
          </p:nvPr>
        </p:nvSpPr>
        <p:spPr>
          <a:xfrm>
            <a:off x="6172200" y="1825625"/>
            <a:ext cx="5181600" cy="4351338"/>
          </a:xfrm>
        </p:spPr>
        <p:txBody>
          <a:bodyPr/>
          <a:lstStyle/>
          <a:p>
            <a:pPr lvl="0"/>
            <a:r>
              <a:rPr lang="zh-CN" altLang="en-US" smtClean="0"/>
              <a:t>单击此处编辑母版文本样式</a:t>
            </a:r>
            <a:endParaRPr lang="zh-CN" altLang="en-US" smtClean="0"/>
          </a:p>
          <a:p>
            <a:pPr lvl="1"/>
            <a:r>
              <a:rPr lang="zh-CN" altLang="en-US" smtClean="0"/>
              <a:t>第二级</a:t>
            </a:r>
            <a:endParaRPr lang="zh-CN" altLang="en-US" smtClean="0"/>
          </a:p>
          <a:p>
            <a:pPr lvl="2"/>
            <a:r>
              <a:rPr lang="zh-CN" altLang="en-US" smtClean="0"/>
              <a:t>第三级</a:t>
            </a:r>
            <a:endParaRPr lang="zh-CN" altLang="en-US" smtClean="0"/>
          </a:p>
          <a:p>
            <a:pPr lvl="3"/>
            <a:r>
              <a:rPr lang="zh-CN" altLang="en-US" smtClean="0"/>
              <a:t>第四级</a:t>
            </a:r>
            <a:endParaRPr lang="zh-CN" altLang="en-US" smtClean="0"/>
          </a:p>
          <a:p>
            <a:pPr lvl="4"/>
            <a:r>
              <a:rPr lang="zh-CN" altLang="en-US" smtClean="0"/>
              <a:t>第五级</a:t>
            </a:r>
            <a:endParaRPr lang="en-US" dirty="0"/>
          </a:p>
        </p:txBody>
      </p:sp>
      <p:sp>
        <p:nvSpPr>
          <p:cNvPr id="5" name="Date Placeholder 4"/>
          <p:cNvSpPr>
            <a:spLocks noGrp="1"/>
          </p:cNvSpPr>
          <p:nvPr>
            <p:ph type="dt" sz="half" idx="10"/>
          </p:nvPr>
        </p:nvSpPr>
        <p:spPr/>
        <p:txBody>
          <a:bodyPr/>
          <a:lstStyle/>
          <a:p>
            <a:pPr>
              <a:defRPr/>
            </a:pPr>
            <a:fld id="{C5553FE5-A1D2-45DE-A0DB-CE40A26E5383}" type="datetimeFigureOut">
              <a:rPr lang="zh-CN" altLang="en-US" smtClean="0"/>
            </a:fld>
            <a:endParaRPr lang="zh-CN" altLang="en-US"/>
          </a:p>
        </p:txBody>
      </p:sp>
      <p:sp>
        <p:nvSpPr>
          <p:cNvPr id="6" name="Footer Placeholder 5"/>
          <p:cNvSpPr>
            <a:spLocks noGrp="1"/>
          </p:cNvSpPr>
          <p:nvPr>
            <p:ph type="ftr" sz="quarter" idx="11"/>
          </p:nvPr>
        </p:nvSpPr>
        <p:spPr/>
        <p:txBody>
          <a:bodyPr/>
          <a:lstStyle/>
          <a:p>
            <a:pPr>
              <a:defRPr/>
            </a:pPr>
            <a:endParaRPr lang="zh-CN" altLang="en-US"/>
          </a:p>
        </p:txBody>
      </p:sp>
      <p:sp>
        <p:nvSpPr>
          <p:cNvPr id="7" name="Slide Number Placeholder 6"/>
          <p:cNvSpPr>
            <a:spLocks noGrp="1"/>
          </p:cNvSpPr>
          <p:nvPr>
            <p:ph type="sldNum" sz="quarter" idx="12"/>
          </p:nvPr>
        </p:nvSpPr>
        <p:spPr/>
        <p:txBody>
          <a:bodyPr/>
          <a:lstStyle/>
          <a:p>
            <a:pPr>
              <a:defRPr/>
            </a:pPr>
            <a:fld id="{4C1AD740-E183-45B2-B967-0038306595BB}" type="slidenum">
              <a:rPr lang="zh-CN" altLang="en-US" smtClean="0"/>
            </a:fld>
            <a:endParaRPr lang="zh-CN" altLang="en-US"/>
          </a:p>
        </p:txBody>
      </p:sp>
    </p:spTree>
  </p:cSld>
  <p:clrMapOvr>
    <a:masterClrMapping/>
  </p:clrMapOvr>
  <mc:AlternateContent xmlns:mc="http://schemas.openxmlformats.org/markup-compatibility/2006">
    <mc:Choice xmlns:p14="http://schemas.microsoft.com/office/powerpoint/2010/main" Requires="p14">
      <p:transition spd="slow" p14:dur="1600">
        <p:blinds dir="vert"/>
      </p:transition>
    </mc:Choice>
    <mc:Fallback>
      <p:transition spd="slow">
        <p:blinds dir="vert"/>
      </p:transition>
    </mc:Fallback>
  </mc:AlternateContent>
  <p:timing>
    <p:tnLst>
      <p:par>
        <p:cTn id="1" dur="indefinite" restart="never" nodeType="tmRoot"/>
      </p:par>
    </p:tnLst>
  </p:timing>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5"/>
            <a:ext cx="10515600" cy="1325563"/>
          </a:xfrm>
        </p:spPr>
        <p:txBody>
          <a:bodyPr/>
          <a:lstStyle/>
          <a:p>
            <a:r>
              <a:rPr lang="zh-CN" altLang="en-US" smtClean="0"/>
              <a:t>单击此处编辑母版标题样式</a:t>
            </a:r>
            <a:endParaRPr lang="en-US" dirty="0"/>
          </a:p>
        </p:txBody>
      </p:sp>
      <p:sp>
        <p:nvSpPr>
          <p:cNvPr id="3" name="Text Placeholder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4" name="Content Placeholder 3"/>
          <p:cNvSpPr>
            <a:spLocks noGrp="1"/>
          </p:cNvSpPr>
          <p:nvPr>
            <p:ph sz="half" idx="2"/>
          </p:nvPr>
        </p:nvSpPr>
        <p:spPr>
          <a:xfrm>
            <a:off x="839788" y="2505075"/>
            <a:ext cx="5157787" cy="3684588"/>
          </a:xfrm>
        </p:spPr>
        <p:txBody>
          <a:bodyPr/>
          <a:lstStyle/>
          <a:p>
            <a:pPr lvl="0"/>
            <a:r>
              <a:rPr lang="zh-CN" altLang="en-US" smtClean="0"/>
              <a:t>单击此处编辑母版文本样式</a:t>
            </a:r>
            <a:endParaRPr lang="zh-CN" altLang="en-US" smtClean="0"/>
          </a:p>
          <a:p>
            <a:pPr lvl="1"/>
            <a:r>
              <a:rPr lang="zh-CN" altLang="en-US" smtClean="0"/>
              <a:t>第二级</a:t>
            </a:r>
            <a:endParaRPr lang="zh-CN" altLang="en-US" smtClean="0"/>
          </a:p>
          <a:p>
            <a:pPr lvl="2"/>
            <a:r>
              <a:rPr lang="zh-CN" altLang="en-US" smtClean="0"/>
              <a:t>第三级</a:t>
            </a:r>
            <a:endParaRPr lang="zh-CN" altLang="en-US" smtClean="0"/>
          </a:p>
          <a:p>
            <a:pPr lvl="3"/>
            <a:r>
              <a:rPr lang="zh-CN" altLang="en-US" smtClean="0"/>
              <a:t>第四级</a:t>
            </a:r>
            <a:endParaRPr lang="zh-CN" altLang="en-US" smtClean="0"/>
          </a:p>
          <a:p>
            <a:pPr lvl="4"/>
            <a:r>
              <a:rPr lang="zh-CN" altLang="en-US" smtClean="0"/>
              <a:t>第五级</a:t>
            </a:r>
            <a:endParaRPr lang="en-US" dirty="0"/>
          </a:p>
        </p:txBody>
      </p:sp>
      <p:sp>
        <p:nvSpPr>
          <p:cNvPr id="5" name="Text Placeholder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6" name="Content Placeholder 5"/>
          <p:cNvSpPr>
            <a:spLocks noGrp="1"/>
          </p:cNvSpPr>
          <p:nvPr>
            <p:ph sz="quarter" idx="4"/>
          </p:nvPr>
        </p:nvSpPr>
        <p:spPr>
          <a:xfrm>
            <a:off x="6172200" y="2505075"/>
            <a:ext cx="5183188" cy="3684588"/>
          </a:xfrm>
        </p:spPr>
        <p:txBody>
          <a:bodyPr/>
          <a:lstStyle/>
          <a:p>
            <a:pPr lvl="0"/>
            <a:r>
              <a:rPr lang="zh-CN" altLang="en-US" smtClean="0"/>
              <a:t>单击此处编辑母版文本样式</a:t>
            </a:r>
            <a:endParaRPr lang="zh-CN" altLang="en-US" smtClean="0"/>
          </a:p>
          <a:p>
            <a:pPr lvl="1"/>
            <a:r>
              <a:rPr lang="zh-CN" altLang="en-US" smtClean="0"/>
              <a:t>第二级</a:t>
            </a:r>
            <a:endParaRPr lang="zh-CN" altLang="en-US" smtClean="0"/>
          </a:p>
          <a:p>
            <a:pPr lvl="2"/>
            <a:r>
              <a:rPr lang="zh-CN" altLang="en-US" smtClean="0"/>
              <a:t>第三级</a:t>
            </a:r>
            <a:endParaRPr lang="zh-CN" altLang="en-US" smtClean="0"/>
          </a:p>
          <a:p>
            <a:pPr lvl="3"/>
            <a:r>
              <a:rPr lang="zh-CN" altLang="en-US" smtClean="0"/>
              <a:t>第四级</a:t>
            </a:r>
            <a:endParaRPr lang="zh-CN" altLang="en-US" smtClean="0"/>
          </a:p>
          <a:p>
            <a:pPr lvl="4"/>
            <a:r>
              <a:rPr lang="zh-CN" altLang="en-US" smtClean="0"/>
              <a:t>第五级</a:t>
            </a:r>
            <a:endParaRPr lang="en-US" dirty="0"/>
          </a:p>
        </p:txBody>
      </p:sp>
      <p:sp>
        <p:nvSpPr>
          <p:cNvPr id="7" name="Date Placeholder 6"/>
          <p:cNvSpPr>
            <a:spLocks noGrp="1"/>
          </p:cNvSpPr>
          <p:nvPr>
            <p:ph type="dt" sz="half" idx="10"/>
          </p:nvPr>
        </p:nvSpPr>
        <p:spPr/>
        <p:txBody>
          <a:bodyPr/>
          <a:lstStyle/>
          <a:p>
            <a:pPr>
              <a:defRPr/>
            </a:pPr>
            <a:fld id="{DBC599DC-DC91-4737-ACA0-35249D7FC8B1}" type="datetimeFigureOut">
              <a:rPr lang="zh-CN" altLang="en-US" smtClean="0"/>
            </a:fld>
            <a:endParaRPr lang="zh-CN" altLang="en-US"/>
          </a:p>
        </p:txBody>
      </p:sp>
      <p:sp>
        <p:nvSpPr>
          <p:cNvPr id="8" name="Footer Placeholder 7"/>
          <p:cNvSpPr>
            <a:spLocks noGrp="1"/>
          </p:cNvSpPr>
          <p:nvPr>
            <p:ph type="ftr" sz="quarter" idx="11"/>
          </p:nvPr>
        </p:nvSpPr>
        <p:spPr/>
        <p:txBody>
          <a:bodyPr/>
          <a:lstStyle/>
          <a:p>
            <a:pPr>
              <a:defRPr/>
            </a:pPr>
            <a:endParaRPr lang="zh-CN" altLang="en-US"/>
          </a:p>
        </p:txBody>
      </p:sp>
      <p:sp>
        <p:nvSpPr>
          <p:cNvPr id="9" name="Slide Number Placeholder 8"/>
          <p:cNvSpPr>
            <a:spLocks noGrp="1"/>
          </p:cNvSpPr>
          <p:nvPr>
            <p:ph type="sldNum" sz="quarter" idx="12"/>
          </p:nvPr>
        </p:nvSpPr>
        <p:spPr/>
        <p:txBody>
          <a:bodyPr/>
          <a:lstStyle/>
          <a:p>
            <a:pPr>
              <a:defRPr/>
            </a:pPr>
            <a:fld id="{470CAAEC-8B46-460B-B169-ADF7941A8705}" type="slidenum">
              <a:rPr lang="zh-CN" altLang="en-US" smtClean="0"/>
            </a:fld>
            <a:endParaRPr lang="zh-CN" altLang="en-US"/>
          </a:p>
        </p:txBody>
      </p:sp>
    </p:spTree>
  </p:cSld>
  <p:clrMapOvr>
    <a:masterClrMapping/>
  </p:clrMapOvr>
  <mc:AlternateContent xmlns:mc="http://schemas.openxmlformats.org/markup-compatibility/2006">
    <mc:Choice xmlns:p14="http://schemas.microsoft.com/office/powerpoint/2010/main" Requires="p14">
      <p:transition spd="slow" p14:dur="1600">
        <p:blinds dir="vert"/>
      </p:transition>
    </mc:Choice>
    <mc:Fallback>
      <p:transition spd="slow">
        <p:blinds dir="vert"/>
      </p:transition>
    </mc:Fallback>
  </mc:AlternateContent>
  <p:timing>
    <p:tnLst>
      <p:par>
        <p:cTn id="1" dur="indefinite" restart="never" nodeType="tmRoot"/>
      </p:par>
    </p:tnLst>
  </p:timing>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zh-CN" altLang="en-US" smtClean="0"/>
              <a:t>单击此处编辑母版标题样式</a:t>
            </a:r>
            <a:endParaRPr lang="en-US" dirty="0"/>
          </a:p>
        </p:txBody>
      </p:sp>
      <p:sp>
        <p:nvSpPr>
          <p:cNvPr id="3" name="Date Placeholder 2"/>
          <p:cNvSpPr>
            <a:spLocks noGrp="1"/>
          </p:cNvSpPr>
          <p:nvPr>
            <p:ph type="dt" sz="half" idx="10"/>
          </p:nvPr>
        </p:nvSpPr>
        <p:spPr/>
        <p:txBody>
          <a:bodyPr/>
          <a:lstStyle/>
          <a:p>
            <a:pPr>
              <a:defRPr/>
            </a:pPr>
            <a:fld id="{B845480B-6AC6-4989-8465-025AFC2E1843}" type="datetimeFigureOut">
              <a:rPr lang="zh-CN" altLang="en-US" smtClean="0"/>
            </a:fld>
            <a:endParaRPr lang="zh-CN" altLang="en-US"/>
          </a:p>
        </p:txBody>
      </p:sp>
      <p:sp>
        <p:nvSpPr>
          <p:cNvPr id="4" name="Footer Placeholder 3"/>
          <p:cNvSpPr>
            <a:spLocks noGrp="1"/>
          </p:cNvSpPr>
          <p:nvPr>
            <p:ph type="ftr" sz="quarter" idx="11"/>
          </p:nvPr>
        </p:nvSpPr>
        <p:spPr/>
        <p:txBody>
          <a:bodyPr/>
          <a:lstStyle/>
          <a:p>
            <a:pPr>
              <a:defRPr/>
            </a:pPr>
            <a:endParaRPr lang="zh-CN" altLang="en-US"/>
          </a:p>
        </p:txBody>
      </p:sp>
      <p:sp>
        <p:nvSpPr>
          <p:cNvPr id="5" name="Slide Number Placeholder 4"/>
          <p:cNvSpPr>
            <a:spLocks noGrp="1"/>
          </p:cNvSpPr>
          <p:nvPr>
            <p:ph type="sldNum" sz="quarter" idx="12"/>
          </p:nvPr>
        </p:nvSpPr>
        <p:spPr/>
        <p:txBody>
          <a:bodyPr/>
          <a:lstStyle/>
          <a:p>
            <a:pPr>
              <a:defRPr/>
            </a:pPr>
            <a:fld id="{1280326A-C6FD-463E-AC91-3540BFA7BAB8}" type="slidenum">
              <a:rPr lang="zh-CN" altLang="en-US" smtClean="0"/>
            </a:fld>
            <a:endParaRPr lang="zh-CN" altLang="en-US"/>
          </a:p>
        </p:txBody>
      </p:sp>
    </p:spTree>
  </p:cSld>
  <p:clrMapOvr>
    <a:masterClrMapping/>
  </p:clrMapOvr>
  <mc:AlternateContent xmlns:mc="http://schemas.openxmlformats.org/markup-compatibility/2006">
    <mc:Choice xmlns:p14="http://schemas.microsoft.com/office/powerpoint/2010/main" Requires="p14">
      <p:transition spd="slow" p14:dur="1600">
        <p:blinds dir="vert"/>
      </p:transition>
    </mc:Choice>
    <mc:Fallback>
      <p:transition spd="slow">
        <p:blinds dir="vert"/>
      </p:transition>
    </mc:Fallback>
  </mc:AlternateContent>
  <p:timing>
    <p:tnLst>
      <p:par>
        <p:cTn id="1" dur="indefinite" restart="never" nodeType="tmRoot"/>
      </p:par>
    </p:tnLst>
  </p:timing>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3_空白">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pPr>
              <a:defRPr/>
            </a:pPr>
            <a:fld id="{B13281A8-6AD5-45FB-9045-E69E6743A936}" type="datetimeFigureOut">
              <a:rPr lang="zh-CN" altLang="en-US" smtClean="0"/>
            </a:fld>
            <a:endParaRPr lang="zh-CN" altLang="en-US"/>
          </a:p>
        </p:txBody>
      </p:sp>
      <p:sp>
        <p:nvSpPr>
          <p:cNvPr id="3" name="Footer Placeholder 2"/>
          <p:cNvSpPr>
            <a:spLocks noGrp="1"/>
          </p:cNvSpPr>
          <p:nvPr>
            <p:ph type="ftr" sz="quarter" idx="11"/>
          </p:nvPr>
        </p:nvSpPr>
        <p:spPr/>
        <p:txBody>
          <a:bodyPr/>
          <a:lstStyle/>
          <a:p>
            <a:pPr>
              <a:defRPr/>
            </a:pPr>
            <a:endParaRPr lang="zh-CN" altLang="en-US"/>
          </a:p>
        </p:txBody>
      </p:sp>
      <p:sp>
        <p:nvSpPr>
          <p:cNvPr id="4" name="Slide Number Placeholder 3"/>
          <p:cNvSpPr>
            <a:spLocks noGrp="1"/>
          </p:cNvSpPr>
          <p:nvPr>
            <p:ph type="sldNum" sz="quarter" idx="12"/>
          </p:nvPr>
        </p:nvSpPr>
        <p:spPr/>
        <p:txBody>
          <a:bodyPr/>
          <a:lstStyle/>
          <a:p>
            <a:pPr>
              <a:defRPr/>
            </a:pPr>
            <a:fld id="{537C2804-DA7A-4EFF-BA92-30AEC3DDB0AF}" type="slidenum">
              <a:rPr lang="zh-CN" altLang="en-US" smtClean="0"/>
            </a:fld>
            <a:endParaRPr lang="zh-CN" altLang="en-US"/>
          </a:p>
        </p:txBody>
      </p:sp>
      <p:grpSp>
        <p:nvGrpSpPr>
          <p:cNvPr id="5" name="Group 4"/>
          <p:cNvGrpSpPr>
            <a:grpSpLocks noChangeAspect="1"/>
          </p:cNvGrpSpPr>
          <p:nvPr userDrawn="1"/>
        </p:nvGrpSpPr>
        <p:grpSpPr bwMode="auto">
          <a:xfrm>
            <a:off x="622511" y="622005"/>
            <a:ext cx="11054864" cy="5613990"/>
            <a:chOff x="-157" y="-159"/>
            <a:chExt cx="7992" cy="4636"/>
          </a:xfrm>
        </p:grpSpPr>
        <p:sp>
          <p:nvSpPr>
            <p:cNvPr id="6" name="Freeform 5"/>
            <p:cNvSpPr>
              <a:spLocks noEditPoints="1"/>
            </p:cNvSpPr>
            <p:nvPr/>
          </p:nvSpPr>
          <p:spPr bwMode="auto">
            <a:xfrm>
              <a:off x="-157" y="-159"/>
              <a:ext cx="7992" cy="4636"/>
            </a:xfrm>
            <a:custGeom>
              <a:avLst/>
              <a:gdLst>
                <a:gd name="T0" fmla="*/ 51 w 3380"/>
                <a:gd name="T1" fmla="*/ 1873 h 1960"/>
                <a:gd name="T2" fmla="*/ 50 w 3380"/>
                <a:gd name="T3" fmla="*/ 1873 h 1960"/>
                <a:gd name="T4" fmla="*/ 50 w 3380"/>
                <a:gd name="T5" fmla="*/ 1873 h 1960"/>
                <a:gd name="T6" fmla="*/ 99 w 3380"/>
                <a:gd name="T7" fmla="*/ 1904 h 1960"/>
                <a:gd name="T8" fmla="*/ 536 w 3380"/>
                <a:gd name="T9" fmla="*/ 1948 h 1960"/>
                <a:gd name="T10" fmla="*/ 1077 w 3380"/>
                <a:gd name="T11" fmla="*/ 1947 h 1960"/>
                <a:gd name="T12" fmla="*/ 2452 w 3380"/>
                <a:gd name="T13" fmla="*/ 1933 h 1960"/>
                <a:gd name="T14" fmla="*/ 3063 w 3380"/>
                <a:gd name="T15" fmla="*/ 1947 h 1960"/>
                <a:gd name="T16" fmla="*/ 50 w 3380"/>
                <a:gd name="T17" fmla="*/ 1873 h 1960"/>
                <a:gd name="T18" fmla="*/ 3327 w 3380"/>
                <a:gd name="T19" fmla="*/ 1873 h 1960"/>
                <a:gd name="T20" fmla="*/ 3327 w 3380"/>
                <a:gd name="T21" fmla="*/ 1873 h 1960"/>
                <a:gd name="T22" fmla="*/ 50 w 3380"/>
                <a:gd name="T23" fmla="*/ 1873 h 1960"/>
                <a:gd name="T24" fmla="*/ 50 w 3380"/>
                <a:gd name="T25" fmla="*/ 1872 h 1960"/>
                <a:gd name="T26" fmla="*/ 3328 w 3380"/>
                <a:gd name="T27" fmla="*/ 1872 h 1960"/>
                <a:gd name="T28" fmla="*/ 3367 w 3380"/>
                <a:gd name="T29" fmla="*/ 1532 h 1960"/>
                <a:gd name="T30" fmla="*/ 3355 w 3380"/>
                <a:gd name="T31" fmla="*/ 1410 h 1960"/>
                <a:gd name="T32" fmla="*/ 17 w 3380"/>
                <a:gd name="T33" fmla="*/ 1472 h 1960"/>
                <a:gd name="T34" fmla="*/ 40 w 3380"/>
                <a:gd name="T35" fmla="*/ 1696 h 1960"/>
                <a:gd name="T36" fmla="*/ 3378 w 3380"/>
                <a:gd name="T37" fmla="*/ 1740 h 1960"/>
                <a:gd name="T38" fmla="*/ 50 w 3380"/>
                <a:gd name="T39" fmla="*/ 1872 h 1960"/>
                <a:gd name="T40" fmla="*/ 3336 w 3380"/>
                <a:gd name="T41" fmla="*/ 1861 h 1960"/>
                <a:gd name="T42" fmla="*/ 3332 w 3380"/>
                <a:gd name="T43" fmla="*/ 1867 h 1960"/>
                <a:gd name="T44" fmla="*/ 3355 w 3380"/>
                <a:gd name="T45" fmla="*/ 1407 h 1960"/>
                <a:gd name="T46" fmla="*/ 3358 w 3380"/>
                <a:gd name="T47" fmla="*/ 1049 h 1960"/>
                <a:gd name="T48" fmla="*/ 53 w 3380"/>
                <a:gd name="T49" fmla="*/ 1111 h 1960"/>
                <a:gd name="T50" fmla="*/ 3369 w 3380"/>
                <a:gd name="T51" fmla="*/ 1202 h 1960"/>
                <a:gd name="T52" fmla="*/ 32 w 3380"/>
                <a:gd name="T53" fmla="*/ 1367 h 1960"/>
                <a:gd name="T54" fmla="*/ 3364 w 3380"/>
                <a:gd name="T55" fmla="*/ 1083 h 1960"/>
                <a:gd name="T56" fmla="*/ 41 w 3380"/>
                <a:gd name="T57" fmla="*/ 916 h 1960"/>
                <a:gd name="T58" fmla="*/ 3337 w 3380"/>
                <a:gd name="T59" fmla="*/ 916 h 1960"/>
                <a:gd name="T60" fmla="*/ 3345 w 3380"/>
                <a:gd name="T61" fmla="*/ 751 h 1960"/>
                <a:gd name="T62" fmla="*/ 3352 w 3380"/>
                <a:gd name="T63" fmla="*/ 708 h 1960"/>
                <a:gd name="T64" fmla="*/ 18 w 3380"/>
                <a:gd name="T65" fmla="*/ 773 h 1960"/>
                <a:gd name="T66" fmla="*/ 3334 w 3380"/>
                <a:gd name="T67" fmla="*/ 855 h 1960"/>
                <a:gd name="T68" fmla="*/ 3352 w 3380"/>
                <a:gd name="T69" fmla="*/ 570 h 1960"/>
                <a:gd name="T70" fmla="*/ 0 w 3380"/>
                <a:gd name="T71" fmla="*/ 543 h 1960"/>
                <a:gd name="T72" fmla="*/ 3349 w 3380"/>
                <a:gd name="T73" fmla="*/ 479 h 1960"/>
                <a:gd name="T74" fmla="*/ 4 w 3380"/>
                <a:gd name="T75" fmla="*/ 422 h 1960"/>
                <a:gd name="T76" fmla="*/ 5 w 3380"/>
                <a:gd name="T77" fmla="*/ 417 h 1960"/>
                <a:gd name="T78" fmla="*/ 3377 w 3380"/>
                <a:gd name="T79" fmla="*/ 257 h 1960"/>
                <a:gd name="T80" fmla="*/ 9 w 3380"/>
                <a:gd name="T81" fmla="*/ 379 h 1960"/>
                <a:gd name="T82" fmla="*/ 3377 w 3380"/>
                <a:gd name="T83" fmla="*/ 247 h 1960"/>
                <a:gd name="T84" fmla="*/ 3305 w 3380"/>
                <a:gd name="T85" fmla="*/ 57 h 1960"/>
                <a:gd name="T86" fmla="*/ 3305 w 3380"/>
                <a:gd name="T87" fmla="*/ 57 h 1960"/>
                <a:gd name="T88" fmla="*/ 3305 w 3380"/>
                <a:gd name="T89" fmla="*/ 57 h 1960"/>
                <a:gd name="T90" fmla="*/ 3305 w 3380"/>
                <a:gd name="T91" fmla="*/ 57 h 1960"/>
                <a:gd name="T92" fmla="*/ 3305 w 3380"/>
                <a:gd name="T93" fmla="*/ 57 h 1960"/>
                <a:gd name="T94" fmla="*/ 3304 w 3380"/>
                <a:gd name="T95" fmla="*/ 57 h 1960"/>
                <a:gd name="T96" fmla="*/ 3304 w 3380"/>
                <a:gd name="T97" fmla="*/ 57 h 1960"/>
                <a:gd name="T98" fmla="*/ 3304 w 3380"/>
                <a:gd name="T99" fmla="*/ 57 h 1960"/>
                <a:gd name="T100" fmla="*/ 3304 w 3380"/>
                <a:gd name="T101" fmla="*/ 56 h 1960"/>
                <a:gd name="T102" fmla="*/ 575 w 3380"/>
                <a:gd name="T103" fmla="*/ 14 h 1960"/>
                <a:gd name="T104" fmla="*/ 186 w 3380"/>
                <a:gd name="T105" fmla="*/ 13 h 1960"/>
                <a:gd name="T106" fmla="*/ 31 w 3380"/>
                <a:gd name="T107" fmla="*/ 214 h 1960"/>
                <a:gd name="T108" fmla="*/ 3306 w 3380"/>
                <a:gd name="T109" fmla="*/ 57 h 1960"/>
                <a:gd name="T110" fmla="*/ 75 w 3380"/>
                <a:gd name="T111" fmla="*/ 49 h 1960"/>
                <a:gd name="T112" fmla="*/ 3048 w 3380"/>
                <a:gd name="T113" fmla="*/ 12 h 1960"/>
                <a:gd name="T114" fmla="*/ 1266 w 3380"/>
                <a:gd name="T115" fmla="*/ 0 h 19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380" h="1960">
                  <a:moveTo>
                    <a:pt x="51" y="1873"/>
                  </a:moveTo>
                  <a:cubicBezTo>
                    <a:pt x="51" y="1873"/>
                    <a:pt x="51" y="1873"/>
                    <a:pt x="51" y="1873"/>
                  </a:cubicBezTo>
                  <a:cubicBezTo>
                    <a:pt x="51" y="1873"/>
                    <a:pt x="51" y="1873"/>
                    <a:pt x="51" y="1873"/>
                  </a:cubicBezTo>
                  <a:moveTo>
                    <a:pt x="50" y="1873"/>
                  </a:moveTo>
                  <a:cubicBezTo>
                    <a:pt x="50" y="1873"/>
                    <a:pt x="50" y="1873"/>
                    <a:pt x="50" y="1873"/>
                  </a:cubicBezTo>
                  <a:cubicBezTo>
                    <a:pt x="50" y="1873"/>
                    <a:pt x="50" y="1873"/>
                    <a:pt x="50" y="1873"/>
                  </a:cubicBezTo>
                  <a:moveTo>
                    <a:pt x="50" y="1873"/>
                  </a:moveTo>
                  <a:cubicBezTo>
                    <a:pt x="50" y="1873"/>
                    <a:pt x="50" y="1873"/>
                    <a:pt x="50" y="1873"/>
                  </a:cubicBezTo>
                  <a:cubicBezTo>
                    <a:pt x="50" y="1873"/>
                    <a:pt x="50" y="1873"/>
                    <a:pt x="50" y="1873"/>
                  </a:cubicBezTo>
                  <a:moveTo>
                    <a:pt x="3327" y="1873"/>
                  </a:moveTo>
                  <a:cubicBezTo>
                    <a:pt x="3316" y="1885"/>
                    <a:pt x="3303" y="1896"/>
                    <a:pt x="3287" y="1904"/>
                  </a:cubicBezTo>
                  <a:cubicBezTo>
                    <a:pt x="99" y="1904"/>
                    <a:pt x="99" y="1904"/>
                    <a:pt x="99" y="1904"/>
                  </a:cubicBezTo>
                  <a:cubicBezTo>
                    <a:pt x="80" y="1896"/>
                    <a:pt x="63" y="1886"/>
                    <a:pt x="51" y="1874"/>
                  </a:cubicBezTo>
                  <a:cubicBezTo>
                    <a:pt x="130" y="1951"/>
                    <a:pt x="350" y="1944"/>
                    <a:pt x="477" y="1947"/>
                  </a:cubicBezTo>
                  <a:cubicBezTo>
                    <a:pt x="497" y="1947"/>
                    <a:pt x="517" y="1948"/>
                    <a:pt x="536" y="1948"/>
                  </a:cubicBezTo>
                  <a:cubicBezTo>
                    <a:pt x="593" y="1948"/>
                    <a:pt x="646" y="1946"/>
                    <a:pt x="700" y="1944"/>
                  </a:cubicBezTo>
                  <a:cubicBezTo>
                    <a:pt x="755" y="1942"/>
                    <a:pt x="810" y="1940"/>
                    <a:pt x="873" y="1940"/>
                  </a:cubicBezTo>
                  <a:cubicBezTo>
                    <a:pt x="933" y="1940"/>
                    <a:pt x="999" y="1942"/>
                    <a:pt x="1077" y="1947"/>
                  </a:cubicBezTo>
                  <a:cubicBezTo>
                    <a:pt x="1217" y="1957"/>
                    <a:pt x="1353" y="1960"/>
                    <a:pt x="1489" y="1960"/>
                  </a:cubicBezTo>
                  <a:cubicBezTo>
                    <a:pt x="1788" y="1960"/>
                    <a:pt x="2082" y="1943"/>
                    <a:pt x="2393" y="1934"/>
                  </a:cubicBezTo>
                  <a:cubicBezTo>
                    <a:pt x="2412" y="1934"/>
                    <a:pt x="2432" y="1933"/>
                    <a:pt x="2452" y="1933"/>
                  </a:cubicBezTo>
                  <a:cubicBezTo>
                    <a:pt x="2533" y="1933"/>
                    <a:pt x="2623" y="1937"/>
                    <a:pt x="2713" y="1941"/>
                  </a:cubicBezTo>
                  <a:cubicBezTo>
                    <a:pt x="2803" y="1944"/>
                    <a:pt x="2894" y="1948"/>
                    <a:pt x="2977" y="1948"/>
                  </a:cubicBezTo>
                  <a:cubicBezTo>
                    <a:pt x="3007" y="1948"/>
                    <a:pt x="3036" y="1948"/>
                    <a:pt x="3063" y="1947"/>
                  </a:cubicBezTo>
                  <a:cubicBezTo>
                    <a:pt x="3177" y="1942"/>
                    <a:pt x="3277" y="1930"/>
                    <a:pt x="3327" y="1873"/>
                  </a:cubicBezTo>
                  <a:moveTo>
                    <a:pt x="50" y="1873"/>
                  </a:moveTo>
                  <a:cubicBezTo>
                    <a:pt x="50" y="1873"/>
                    <a:pt x="50" y="1873"/>
                    <a:pt x="50" y="1873"/>
                  </a:cubicBezTo>
                  <a:cubicBezTo>
                    <a:pt x="50" y="1873"/>
                    <a:pt x="50" y="1873"/>
                    <a:pt x="50" y="1873"/>
                  </a:cubicBezTo>
                  <a:moveTo>
                    <a:pt x="3327" y="1873"/>
                  </a:moveTo>
                  <a:cubicBezTo>
                    <a:pt x="3327" y="1873"/>
                    <a:pt x="3327" y="1873"/>
                    <a:pt x="3327" y="1873"/>
                  </a:cubicBezTo>
                  <a:cubicBezTo>
                    <a:pt x="3327" y="1873"/>
                    <a:pt x="3327" y="1873"/>
                    <a:pt x="3327" y="1873"/>
                  </a:cubicBezTo>
                  <a:moveTo>
                    <a:pt x="3328" y="1872"/>
                  </a:moveTo>
                  <a:cubicBezTo>
                    <a:pt x="3328" y="1872"/>
                    <a:pt x="3327" y="1872"/>
                    <a:pt x="3327" y="1873"/>
                  </a:cubicBezTo>
                  <a:cubicBezTo>
                    <a:pt x="3327" y="1872"/>
                    <a:pt x="3328" y="1872"/>
                    <a:pt x="3328" y="1872"/>
                  </a:cubicBezTo>
                  <a:moveTo>
                    <a:pt x="50" y="1872"/>
                  </a:moveTo>
                  <a:cubicBezTo>
                    <a:pt x="50" y="1872"/>
                    <a:pt x="50" y="1872"/>
                    <a:pt x="50" y="1873"/>
                  </a:cubicBezTo>
                  <a:cubicBezTo>
                    <a:pt x="50" y="1873"/>
                    <a:pt x="50" y="1873"/>
                    <a:pt x="50" y="1873"/>
                  </a:cubicBezTo>
                  <a:cubicBezTo>
                    <a:pt x="50" y="1873"/>
                    <a:pt x="50" y="1873"/>
                    <a:pt x="50" y="1873"/>
                  </a:cubicBezTo>
                  <a:cubicBezTo>
                    <a:pt x="50" y="1872"/>
                    <a:pt x="50" y="1872"/>
                    <a:pt x="50" y="1872"/>
                  </a:cubicBezTo>
                  <a:moveTo>
                    <a:pt x="3328" y="1872"/>
                  </a:moveTo>
                  <a:cubicBezTo>
                    <a:pt x="3328" y="1872"/>
                    <a:pt x="3328" y="1872"/>
                    <a:pt x="3328" y="1872"/>
                  </a:cubicBezTo>
                  <a:cubicBezTo>
                    <a:pt x="3328" y="1872"/>
                    <a:pt x="3328" y="1872"/>
                    <a:pt x="3328" y="1872"/>
                  </a:cubicBezTo>
                  <a:moveTo>
                    <a:pt x="30" y="1575"/>
                  </a:moveTo>
                  <a:cubicBezTo>
                    <a:pt x="27" y="1561"/>
                    <a:pt x="25" y="1546"/>
                    <a:pt x="23" y="1532"/>
                  </a:cubicBezTo>
                  <a:cubicBezTo>
                    <a:pt x="3367" y="1532"/>
                    <a:pt x="3367" y="1532"/>
                    <a:pt x="3367" y="1532"/>
                  </a:cubicBezTo>
                  <a:cubicBezTo>
                    <a:pt x="3368" y="1546"/>
                    <a:pt x="3370" y="1560"/>
                    <a:pt x="3372" y="1575"/>
                  </a:cubicBezTo>
                  <a:cubicBezTo>
                    <a:pt x="30" y="1575"/>
                    <a:pt x="30" y="1575"/>
                    <a:pt x="30" y="1575"/>
                  </a:cubicBezTo>
                  <a:moveTo>
                    <a:pt x="3355" y="1410"/>
                  </a:moveTo>
                  <a:cubicBezTo>
                    <a:pt x="24" y="1410"/>
                    <a:pt x="24" y="1410"/>
                    <a:pt x="24" y="1410"/>
                  </a:cubicBezTo>
                  <a:cubicBezTo>
                    <a:pt x="23" y="1415"/>
                    <a:pt x="22" y="1421"/>
                    <a:pt x="22" y="1426"/>
                  </a:cubicBezTo>
                  <a:cubicBezTo>
                    <a:pt x="19" y="1442"/>
                    <a:pt x="17" y="1457"/>
                    <a:pt x="17" y="1472"/>
                  </a:cubicBezTo>
                  <a:cubicBezTo>
                    <a:pt x="17" y="1539"/>
                    <a:pt x="41" y="1601"/>
                    <a:pt x="41" y="1670"/>
                  </a:cubicBezTo>
                  <a:cubicBezTo>
                    <a:pt x="41" y="1678"/>
                    <a:pt x="41" y="1685"/>
                    <a:pt x="40" y="1693"/>
                  </a:cubicBezTo>
                  <a:cubicBezTo>
                    <a:pt x="40" y="1694"/>
                    <a:pt x="40" y="1695"/>
                    <a:pt x="40" y="1696"/>
                  </a:cubicBezTo>
                  <a:cubicBezTo>
                    <a:pt x="3380" y="1696"/>
                    <a:pt x="3380" y="1696"/>
                    <a:pt x="3380" y="1696"/>
                  </a:cubicBezTo>
                  <a:cubicBezTo>
                    <a:pt x="3380" y="1696"/>
                    <a:pt x="3380" y="1696"/>
                    <a:pt x="3380" y="1696"/>
                  </a:cubicBezTo>
                  <a:cubicBezTo>
                    <a:pt x="3380" y="1711"/>
                    <a:pt x="3379" y="1726"/>
                    <a:pt x="3378" y="1740"/>
                  </a:cubicBezTo>
                  <a:cubicBezTo>
                    <a:pt x="34" y="1740"/>
                    <a:pt x="34" y="1740"/>
                    <a:pt x="34" y="1740"/>
                  </a:cubicBezTo>
                  <a:cubicBezTo>
                    <a:pt x="32" y="1759"/>
                    <a:pt x="30" y="1780"/>
                    <a:pt x="30" y="1800"/>
                  </a:cubicBezTo>
                  <a:cubicBezTo>
                    <a:pt x="30" y="1830"/>
                    <a:pt x="34" y="1857"/>
                    <a:pt x="50" y="1872"/>
                  </a:cubicBezTo>
                  <a:cubicBezTo>
                    <a:pt x="46" y="1869"/>
                    <a:pt x="44" y="1865"/>
                    <a:pt x="41" y="1861"/>
                  </a:cubicBezTo>
                  <a:cubicBezTo>
                    <a:pt x="3336" y="1861"/>
                    <a:pt x="3336" y="1861"/>
                    <a:pt x="3336" y="1861"/>
                  </a:cubicBezTo>
                  <a:cubicBezTo>
                    <a:pt x="3336" y="1861"/>
                    <a:pt x="3336" y="1861"/>
                    <a:pt x="3336" y="1861"/>
                  </a:cubicBezTo>
                  <a:cubicBezTo>
                    <a:pt x="3335" y="1863"/>
                    <a:pt x="3333" y="1865"/>
                    <a:pt x="3332" y="1867"/>
                  </a:cubicBezTo>
                  <a:cubicBezTo>
                    <a:pt x="3332" y="1867"/>
                    <a:pt x="3332" y="1867"/>
                    <a:pt x="3332" y="1867"/>
                  </a:cubicBezTo>
                  <a:cubicBezTo>
                    <a:pt x="3332" y="1867"/>
                    <a:pt x="3332" y="1867"/>
                    <a:pt x="3332" y="1867"/>
                  </a:cubicBezTo>
                  <a:cubicBezTo>
                    <a:pt x="3369" y="1819"/>
                    <a:pt x="3380" y="1757"/>
                    <a:pt x="3380" y="1690"/>
                  </a:cubicBezTo>
                  <a:cubicBezTo>
                    <a:pt x="3380" y="1593"/>
                    <a:pt x="3356" y="1487"/>
                    <a:pt x="3355" y="1410"/>
                  </a:cubicBezTo>
                  <a:moveTo>
                    <a:pt x="3355" y="1407"/>
                  </a:moveTo>
                  <a:cubicBezTo>
                    <a:pt x="3355" y="1407"/>
                    <a:pt x="3355" y="1407"/>
                    <a:pt x="3355" y="1407"/>
                  </a:cubicBezTo>
                  <a:cubicBezTo>
                    <a:pt x="3355" y="1407"/>
                    <a:pt x="3355" y="1407"/>
                    <a:pt x="3355" y="1407"/>
                  </a:cubicBezTo>
                  <a:moveTo>
                    <a:pt x="3358" y="1049"/>
                  </a:moveTo>
                  <a:cubicBezTo>
                    <a:pt x="3360" y="1060"/>
                    <a:pt x="3362" y="1070"/>
                    <a:pt x="3364" y="1081"/>
                  </a:cubicBezTo>
                  <a:cubicBezTo>
                    <a:pt x="52" y="1081"/>
                    <a:pt x="52" y="1081"/>
                    <a:pt x="52" y="1081"/>
                  </a:cubicBezTo>
                  <a:cubicBezTo>
                    <a:pt x="53" y="1091"/>
                    <a:pt x="53" y="1101"/>
                    <a:pt x="53" y="1111"/>
                  </a:cubicBezTo>
                  <a:cubicBezTo>
                    <a:pt x="53" y="1141"/>
                    <a:pt x="52" y="1171"/>
                    <a:pt x="50" y="1202"/>
                  </a:cubicBezTo>
                  <a:cubicBezTo>
                    <a:pt x="3369" y="1202"/>
                    <a:pt x="3369" y="1202"/>
                    <a:pt x="3369" y="1202"/>
                  </a:cubicBezTo>
                  <a:cubicBezTo>
                    <a:pt x="3369" y="1202"/>
                    <a:pt x="3369" y="1202"/>
                    <a:pt x="3369" y="1202"/>
                  </a:cubicBezTo>
                  <a:cubicBezTo>
                    <a:pt x="3369" y="1217"/>
                    <a:pt x="3368" y="1231"/>
                    <a:pt x="3366" y="1246"/>
                  </a:cubicBezTo>
                  <a:cubicBezTo>
                    <a:pt x="47" y="1246"/>
                    <a:pt x="47" y="1246"/>
                    <a:pt x="47" y="1246"/>
                  </a:cubicBezTo>
                  <a:cubicBezTo>
                    <a:pt x="43" y="1285"/>
                    <a:pt x="38" y="1325"/>
                    <a:pt x="32" y="1367"/>
                  </a:cubicBezTo>
                  <a:cubicBezTo>
                    <a:pt x="3356" y="1367"/>
                    <a:pt x="3356" y="1367"/>
                    <a:pt x="3356" y="1367"/>
                  </a:cubicBezTo>
                  <a:cubicBezTo>
                    <a:pt x="3360" y="1299"/>
                    <a:pt x="3370" y="1232"/>
                    <a:pt x="3370" y="1165"/>
                  </a:cubicBezTo>
                  <a:cubicBezTo>
                    <a:pt x="3370" y="1138"/>
                    <a:pt x="3369" y="1111"/>
                    <a:pt x="3364" y="1083"/>
                  </a:cubicBezTo>
                  <a:cubicBezTo>
                    <a:pt x="3362" y="1072"/>
                    <a:pt x="3360" y="1061"/>
                    <a:pt x="3358" y="1049"/>
                  </a:cubicBezTo>
                  <a:moveTo>
                    <a:pt x="3337" y="916"/>
                  </a:moveTo>
                  <a:cubicBezTo>
                    <a:pt x="41" y="916"/>
                    <a:pt x="41" y="916"/>
                    <a:pt x="41" y="916"/>
                  </a:cubicBezTo>
                  <a:cubicBezTo>
                    <a:pt x="45" y="957"/>
                    <a:pt x="49" y="997"/>
                    <a:pt x="51" y="1037"/>
                  </a:cubicBezTo>
                  <a:cubicBezTo>
                    <a:pt x="3356" y="1037"/>
                    <a:pt x="3356" y="1037"/>
                    <a:pt x="3356" y="1037"/>
                  </a:cubicBezTo>
                  <a:cubicBezTo>
                    <a:pt x="3349" y="996"/>
                    <a:pt x="3341" y="956"/>
                    <a:pt x="3337" y="916"/>
                  </a:cubicBezTo>
                  <a:moveTo>
                    <a:pt x="3352" y="708"/>
                  </a:moveTo>
                  <a:cubicBezTo>
                    <a:pt x="3352" y="708"/>
                    <a:pt x="3352" y="708"/>
                    <a:pt x="3352" y="708"/>
                  </a:cubicBezTo>
                  <a:cubicBezTo>
                    <a:pt x="3350" y="723"/>
                    <a:pt x="3348" y="737"/>
                    <a:pt x="3345" y="751"/>
                  </a:cubicBezTo>
                  <a:cubicBezTo>
                    <a:pt x="15" y="751"/>
                    <a:pt x="15" y="751"/>
                    <a:pt x="15" y="751"/>
                  </a:cubicBezTo>
                  <a:cubicBezTo>
                    <a:pt x="12" y="737"/>
                    <a:pt x="10" y="723"/>
                    <a:pt x="9" y="708"/>
                  </a:cubicBezTo>
                  <a:cubicBezTo>
                    <a:pt x="3352" y="708"/>
                    <a:pt x="3352" y="708"/>
                    <a:pt x="3352" y="708"/>
                  </a:cubicBezTo>
                  <a:moveTo>
                    <a:pt x="4" y="420"/>
                  </a:moveTo>
                  <a:cubicBezTo>
                    <a:pt x="2" y="464"/>
                    <a:pt x="0" y="508"/>
                    <a:pt x="0" y="552"/>
                  </a:cubicBezTo>
                  <a:cubicBezTo>
                    <a:pt x="0" y="626"/>
                    <a:pt x="5" y="699"/>
                    <a:pt x="18" y="773"/>
                  </a:cubicBezTo>
                  <a:cubicBezTo>
                    <a:pt x="25" y="807"/>
                    <a:pt x="30" y="840"/>
                    <a:pt x="35" y="873"/>
                  </a:cubicBezTo>
                  <a:cubicBezTo>
                    <a:pt x="3334" y="873"/>
                    <a:pt x="3334" y="873"/>
                    <a:pt x="3334" y="873"/>
                  </a:cubicBezTo>
                  <a:cubicBezTo>
                    <a:pt x="3334" y="867"/>
                    <a:pt x="3334" y="861"/>
                    <a:pt x="3334" y="855"/>
                  </a:cubicBezTo>
                  <a:cubicBezTo>
                    <a:pt x="3334" y="824"/>
                    <a:pt x="3337" y="793"/>
                    <a:pt x="3344" y="761"/>
                  </a:cubicBezTo>
                  <a:cubicBezTo>
                    <a:pt x="3352" y="724"/>
                    <a:pt x="3354" y="687"/>
                    <a:pt x="3354" y="649"/>
                  </a:cubicBezTo>
                  <a:cubicBezTo>
                    <a:pt x="3354" y="623"/>
                    <a:pt x="3353" y="597"/>
                    <a:pt x="3352" y="570"/>
                  </a:cubicBezTo>
                  <a:cubicBezTo>
                    <a:pt x="3352" y="576"/>
                    <a:pt x="3352" y="581"/>
                    <a:pt x="3352" y="587"/>
                  </a:cubicBezTo>
                  <a:cubicBezTo>
                    <a:pt x="0" y="587"/>
                    <a:pt x="0" y="587"/>
                    <a:pt x="0" y="587"/>
                  </a:cubicBezTo>
                  <a:cubicBezTo>
                    <a:pt x="0" y="572"/>
                    <a:pt x="0" y="558"/>
                    <a:pt x="0" y="543"/>
                  </a:cubicBezTo>
                  <a:cubicBezTo>
                    <a:pt x="3350" y="543"/>
                    <a:pt x="3350" y="543"/>
                    <a:pt x="3350" y="543"/>
                  </a:cubicBezTo>
                  <a:cubicBezTo>
                    <a:pt x="3349" y="522"/>
                    <a:pt x="3349" y="500"/>
                    <a:pt x="3349" y="479"/>
                  </a:cubicBezTo>
                  <a:cubicBezTo>
                    <a:pt x="3349" y="479"/>
                    <a:pt x="3349" y="479"/>
                    <a:pt x="3349" y="479"/>
                  </a:cubicBezTo>
                  <a:cubicBezTo>
                    <a:pt x="3349" y="479"/>
                    <a:pt x="3349" y="479"/>
                    <a:pt x="3349" y="479"/>
                  </a:cubicBezTo>
                  <a:cubicBezTo>
                    <a:pt x="3349" y="460"/>
                    <a:pt x="3350" y="441"/>
                    <a:pt x="3353" y="422"/>
                  </a:cubicBezTo>
                  <a:cubicBezTo>
                    <a:pt x="4" y="422"/>
                    <a:pt x="4" y="422"/>
                    <a:pt x="4" y="422"/>
                  </a:cubicBezTo>
                  <a:cubicBezTo>
                    <a:pt x="4" y="421"/>
                    <a:pt x="4" y="421"/>
                    <a:pt x="4" y="420"/>
                  </a:cubicBezTo>
                  <a:moveTo>
                    <a:pt x="5" y="417"/>
                  </a:moveTo>
                  <a:cubicBezTo>
                    <a:pt x="5" y="417"/>
                    <a:pt x="5" y="417"/>
                    <a:pt x="5" y="417"/>
                  </a:cubicBezTo>
                  <a:cubicBezTo>
                    <a:pt x="5" y="417"/>
                    <a:pt x="5" y="417"/>
                    <a:pt x="5" y="417"/>
                  </a:cubicBezTo>
                  <a:moveTo>
                    <a:pt x="3377" y="247"/>
                  </a:moveTo>
                  <a:cubicBezTo>
                    <a:pt x="3377" y="251"/>
                    <a:pt x="3377" y="254"/>
                    <a:pt x="3377" y="257"/>
                  </a:cubicBezTo>
                  <a:cubicBezTo>
                    <a:pt x="32" y="257"/>
                    <a:pt x="32" y="257"/>
                    <a:pt x="32" y="257"/>
                  </a:cubicBezTo>
                  <a:cubicBezTo>
                    <a:pt x="28" y="310"/>
                    <a:pt x="9" y="361"/>
                    <a:pt x="5" y="417"/>
                  </a:cubicBezTo>
                  <a:cubicBezTo>
                    <a:pt x="5" y="404"/>
                    <a:pt x="7" y="391"/>
                    <a:pt x="9" y="379"/>
                  </a:cubicBezTo>
                  <a:cubicBezTo>
                    <a:pt x="3360" y="379"/>
                    <a:pt x="3360" y="379"/>
                    <a:pt x="3360" y="379"/>
                  </a:cubicBezTo>
                  <a:cubicBezTo>
                    <a:pt x="3368" y="335"/>
                    <a:pt x="3377" y="292"/>
                    <a:pt x="3377" y="248"/>
                  </a:cubicBezTo>
                  <a:cubicBezTo>
                    <a:pt x="3377" y="248"/>
                    <a:pt x="3377" y="248"/>
                    <a:pt x="3377" y="247"/>
                  </a:cubicBezTo>
                  <a:moveTo>
                    <a:pt x="3305" y="57"/>
                  </a:moveTo>
                  <a:cubicBezTo>
                    <a:pt x="3305" y="57"/>
                    <a:pt x="3305" y="57"/>
                    <a:pt x="3306" y="57"/>
                  </a:cubicBezTo>
                  <a:cubicBezTo>
                    <a:pt x="3305" y="57"/>
                    <a:pt x="3305" y="57"/>
                    <a:pt x="3305" y="57"/>
                  </a:cubicBezTo>
                  <a:moveTo>
                    <a:pt x="3305" y="57"/>
                  </a:moveTo>
                  <a:cubicBezTo>
                    <a:pt x="3305" y="57"/>
                    <a:pt x="3305" y="57"/>
                    <a:pt x="3305" y="57"/>
                  </a:cubicBezTo>
                  <a:cubicBezTo>
                    <a:pt x="3305" y="57"/>
                    <a:pt x="3305" y="57"/>
                    <a:pt x="3305" y="57"/>
                  </a:cubicBezTo>
                  <a:moveTo>
                    <a:pt x="3305" y="57"/>
                  </a:moveTo>
                  <a:cubicBezTo>
                    <a:pt x="3305" y="57"/>
                    <a:pt x="3305" y="57"/>
                    <a:pt x="3305" y="57"/>
                  </a:cubicBezTo>
                  <a:cubicBezTo>
                    <a:pt x="3305" y="57"/>
                    <a:pt x="3305" y="57"/>
                    <a:pt x="3305" y="57"/>
                  </a:cubicBezTo>
                  <a:moveTo>
                    <a:pt x="3305" y="57"/>
                  </a:moveTo>
                  <a:cubicBezTo>
                    <a:pt x="3305" y="57"/>
                    <a:pt x="3305" y="57"/>
                    <a:pt x="3305" y="57"/>
                  </a:cubicBezTo>
                  <a:cubicBezTo>
                    <a:pt x="3305" y="57"/>
                    <a:pt x="3305" y="57"/>
                    <a:pt x="3305" y="57"/>
                  </a:cubicBezTo>
                  <a:moveTo>
                    <a:pt x="3305" y="57"/>
                  </a:moveTo>
                  <a:cubicBezTo>
                    <a:pt x="3305" y="57"/>
                    <a:pt x="3305" y="57"/>
                    <a:pt x="3305" y="57"/>
                  </a:cubicBezTo>
                  <a:cubicBezTo>
                    <a:pt x="3305" y="57"/>
                    <a:pt x="3305" y="57"/>
                    <a:pt x="3305" y="57"/>
                  </a:cubicBezTo>
                  <a:moveTo>
                    <a:pt x="3304" y="57"/>
                  </a:moveTo>
                  <a:cubicBezTo>
                    <a:pt x="3304" y="57"/>
                    <a:pt x="3305" y="57"/>
                    <a:pt x="3305" y="57"/>
                  </a:cubicBezTo>
                  <a:cubicBezTo>
                    <a:pt x="3305" y="57"/>
                    <a:pt x="3304" y="57"/>
                    <a:pt x="3304" y="57"/>
                  </a:cubicBezTo>
                  <a:moveTo>
                    <a:pt x="3304" y="57"/>
                  </a:moveTo>
                  <a:cubicBezTo>
                    <a:pt x="3304" y="57"/>
                    <a:pt x="3304" y="57"/>
                    <a:pt x="3304" y="57"/>
                  </a:cubicBezTo>
                  <a:cubicBezTo>
                    <a:pt x="3304" y="57"/>
                    <a:pt x="3304" y="57"/>
                    <a:pt x="3304" y="57"/>
                  </a:cubicBezTo>
                  <a:moveTo>
                    <a:pt x="3304" y="57"/>
                  </a:moveTo>
                  <a:cubicBezTo>
                    <a:pt x="3304" y="57"/>
                    <a:pt x="3304" y="57"/>
                    <a:pt x="3304" y="57"/>
                  </a:cubicBezTo>
                  <a:cubicBezTo>
                    <a:pt x="3304" y="57"/>
                    <a:pt x="3304" y="57"/>
                    <a:pt x="3304" y="57"/>
                  </a:cubicBezTo>
                  <a:moveTo>
                    <a:pt x="3304" y="56"/>
                  </a:moveTo>
                  <a:cubicBezTo>
                    <a:pt x="3304" y="56"/>
                    <a:pt x="3304" y="56"/>
                    <a:pt x="3304" y="56"/>
                  </a:cubicBezTo>
                  <a:cubicBezTo>
                    <a:pt x="3304" y="56"/>
                    <a:pt x="3304" y="56"/>
                    <a:pt x="3304" y="56"/>
                  </a:cubicBezTo>
                  <a:moveTo>
                    <a:pt x="1155" y="0"/>
                  </a:moveTo>
                  <a:cubicBezTo>
                    <a:pt x="970" y="0"/>
                    <a:pt x="819" y="3"/>
                    <a:pt x="618" y="13"/>
                  </a:cubicBezTo>
                  <a:cubicBezTo>
                    <a:pt x="608" y="14"/>
                    <a:pt x="594" y="14"/>
                    <a:pt x="575" y="14"/>
                  </a:cubicBezTo>
                  <a:cubicBezTo>
                    <a:pt x="539" y="14"/>
                    <a:pt x="487" y="13"/>
                    <a:pt x="434" y="13"/>
                  </a:cubicBezTo>
                  <a:cubicBezTo>
                    <a:pt x="380" y="12"/>
                    <a:pt x="324" y="11"/>
                    <a:pt x="277" y="11"/>
                  </a:cubicBezTo>
                  <a:cubicBezTo>
                    <a:pt x="236" y="11"/>
                    <a:pt x="203" y="12"/>
                    <a:pt x="186" y="13"/>
                  </a:cubicBezTo>
                  <a:cubicBezTo>
                    <a:pt x="186" y="13"/>
                    <a:pt x="20" y="24"/>
                    <a:pt x="20" y="148"/>
                  </a:cubicBezTo>
                  <a:cubicBezTo>
                    <a:pt x="20" y="160"/>
                    <a:pt x="22" y="175"/>
                    <a:pt x="26" y="190"/>
                  </a:cubicBezTo>
                  <a:cubicBezTo>
                    <a:pt x="28" y="198"/>
                    <a:pt x="30" y="206"/>
                    <a:pt x="31" y="214"/>
                  </a:cubicBezTo>
                  <a:cubicBezTo>
                    <a:pt x="3376" y="214"/>
                    <a:pt x="3376" y="214"/>
                    <a:pt x="3376" y="214"/>
                  </a:cubicBezTo>
                  <a:cubicBezTo>
                    <a:pt x="3376" y="224"/>
                    <a:pt x="3377" y="233"/>
                    <a:pt x="3377" y="241"/>
                  </a:cubicBezTo>
                  <a:cubicBezTo>
                    <a:pt x="3376" y="181"/>
                    <a:pt x="3369" y="99"/>
                    <a:pt x="3306" y="57"/>
                  </a:cubicBezTo>
                  <a:cubicBezTo>
                    <a:pt x="3321" y="67"/>
                    <a:pt x="3332" y="79"/>
                    <a:pt x="3342" y="93"/>
                  </a:cubicBezTo>
                  <a:cubicBezTo>
                    <a:pt x="34" y="93"/>
                    <a:pt x="34" y="93"/>
                    <a:pt x="34" y="93"/>
                  </a:cubicBezTo>
                  <a:cubicBezTo>
                    <a:pt x="44" y="74"/>
                    <a:pt x="59" y="60"/>
                    <a:pt x="75" y="49"/>
                  </a:cubicBezTo>
                  <a:cubicBezTo>
                    <a:pt x="3291" y="49"/>
                    <a:pt x="3291" y="49"/>
                    <a:pt x="3291" y="49"/>
                  </a:cubicBezTo>
                  <a:cubicBezTo>
                    <a:pt x="3296" y="52"/>
                    <a:pt x="3300" y="54"/>
                    <a:pt x="3303" y="56"/>
                  </a:cubicBezTo>
                  <a:cubicBezTo>
                    <a:pt x="3246" y="20"/>
                    <a:pt x="3147" y="12"/>
                    <a:pt x="3048" y="12"/>
                  </a:cubicBezTo>
                  <a:cubicBezTo>
                    <a:pt x="2978" y="12"/>
                    <a:pt x="2908" y="16"/>
                    <a:pt x="2855" y="18"/>
                  </a:cubicBezTo>
                  <a:cubicBezTo>
                    <a:pt x="2748" y="22"/>
                    <a:pt x="2641" y="23"/>
                    <a:pt x="2534" y="23"/>
                  </a:cubicBezTo>
                  <a:cubicBezTo>
                    <a:pt x="2120" y="23"/>
                    <a:pt x="1707" y="2"/>
                    <a:pt x="1266" y="0"/>
                  </a:cubicBezTo>
                  <a:cubicBezTo>
                    <a:pt x="1227" y="0"/>
                    <a:pt x="1190" y="0"/>
                    <a:pt x="1155" y="0"/>
                  </a:cubicBezTo>
                </a:path>
              </a:pathLst>
            </a:custGeom>
            <a:solidFill>
              <a:srgbClr val="CFEDF7">
                <a:alpha val="20000"/>
              </a:srgb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8AC65A"/>
                </a:solidFill>
                <a:latin typeface="+mn-lt"/>
                <a:ea typeface="+mn-ea"/>
                <a:cs typeface="+mn-ea"/>
                <a:sym typeface="+mn-lt"/>
              </a:endParaRPr>
            </a:p>
          </p:txBody>
        </p:sp>
        <p:sp>
          <p:nvSpPr>
            <p:cNvPr id="7" name="Freeform 6"/>
            <p:cNvSpPr>
              <a:spLocks noEditPoints="1"/>
            </p:cNvSpPr>
            <p:nvPr/>
          </p:nvSpPr>
          <p:spPr bwMode="auto">
            <a:xfrm>
              <a:off x="-148" y="-27"/>
              <a:ext cx="7975" cy="4301"/>
            </a:xfrm>
            <a:custGeom>
              <a:avLst/>
              <a:gdLst>
                <a:gd name="T0" fmla="*/ 47 w 3373"/>
                <a:gd name="T1" fmla="*/ 1817 h 1818"/>
                <a:gd name="T2" fmla="*/ 46 w 3373"/>
                <a:gd name="T3" fmla="*/ 1817 h 1818"/>
                <a:gd name="T4" fmla="*/ 46 w 3373"/>
                <a:gd name="T5" fmla="*/ 1817 h 1818"/>
                <a:gd name="T6" fmla="*/ 46 w 3373"/>
                <a:gd name="T7" fmla="*/ 1817 h 1818"/>
                <a:gd name="T8" fmla="*/ 3323 w 3373"/>
                <a:gd name="T9" fmla="*/ 1817 h 1818"/>
                <a:gd name="T10" fmla="*/ 3323 w 3373"/>
                <a:gd name="T11" fmla="*/ 1817 h 1818"/>
                <a:gd name="T12" fmla="*/ 46 w 3373"/>
                <a:gd name="T13" fmla="*/ 1817 h 1818"/>
                <a:gd name="T14" fmla="*/ 46 w 3373"/>
                <a:gd name="T15" fmla="*/ 1816 h 1818"/>
                <a:gd name="T16" fmla="*/ 3324 w 3373"/>
                <a:gd name="T17" fmla="*/ 1816 h 1818"/>
                <a:gd name="T18" fmla="*/ 3328 w 3373"/>
                <a:gd name="T19" fmla="*/ 1811 h 1818"/>
                <a:gd name="T20" fmla="*/ 30 w 3373"/>
                <a:gd name="T21" fmla="*/ 1684 h 1818"/>
                <a:gd name="T22" fmla="*/ 3351 w 3373"/>
                <a:gd name="T23" fmla="*/ 1351 h 1818"/>
                <a:gd name="T24" fmla="*/ 3351 w 3373"/>
                <a:gd name="T25" fmla="*/ 1351 h 1818"/>
                <a:gd name="T26" fmla="*/ 20 w 3373"/>
                <a:gd name="T27" fmla="*/ 1354 h 1818"/>
                <a:gd name="T28" fmla="*/ 3352 w 3373"/>
                <a:gd name="T29" fmla="*/ 1311 h 1818"/>
                <a:gd name="T30" fmla="*/ 3351 w 3373"/>
                <a:gd name="T31" fmla="*/ 1351 h 1818"/>
                <a:gd name="T32" fmla="*/ 3352 w 3373"/>
                <a:gd name="T33" fmla="*/ 1311 h 1818"/>
                <a:gd name="T34" fmla="*/ 43 w 3373"/>
                <a:gd name="T35" fmla="*/ 1190 h 1818"/>
                <a:gd name="T36" fmla="*/ 47 w 3373"/>
                <a:gd name="T37" fmla="*/ 981 h 1818"/>
                <a:gd name="T38" fmla="*/ 48 w 3373"/>
                <a:gd name="T39" fmla="*/ 1025 h 1818"/>
                <a:gd name="T40" fmla="*/ 3352 w 3373"/>
                <a:gd name="T41" fmla="*/ 981 h 1818"/>
                <a:gd name="T42" fmla="*/ 31 w 3373"/>
                <a:gd name="T43" fmla="*/ 817 h 1818"/>
                <a:gd name="T44" fmla="*/ 37 w 3373"/>
                <a:gd name="T45" fmla="*/ 860 h 1818"/>
                <a:gd name="T46" fmla="*/ 3330 w 3373"/>
                <a:gd name="T47" fmla="*/ 817 h 1818"/>
                <a:gd name="T48" fmla="*/ 3330 w 3373"/>
                <a:gd name="T49" fmla="*/ 817 h 1818"/>
                <a:gd name="T50" fmla="*/ 3348 w 3373"/>
                <a:gd name="T51" fmla="*/ 514 h 1818"/>
                <a:gd name="T52" fmla="*/ 0 w 3373"/>
                <a:gd name="T53" fmla="*/ 364 h 1818"/>
                <a:gd name="T54" fmla="*/ 1 w 3373"/>
                <a:gd name="T55" fmla="*/ 361 h 1818"/>
                <a:gd name="T56" fmla="*/ 1 w 3373"/>
                <a:gd name="T57" fmla="*/ 361 h 1818"/>
                <a:gd name="T58" fmla="*/ 3349 w 3373"/>
                <a:gd name="T59" fmla="*/ 366 h 1818"/>
                <a:gd name="T60" fmla="*/ 3373 w 3373"/>
                <a:gd name="T61" fmla="*/ 185 h 1818"/>
                <a:gd name="T62" fmla="*/ 3373 w 3373"/>
                <a:gd name="T63" fmla="*/ 191 h 1818"/>
                <a:gd name="T64" fmla="*/ 27 w 3373"/>
                <a:gd name="T65" fmla="*/ 158 h 1818"/>
                <a:gd name="T66" fmla="*/ 28 w 3373"/>
                <a:gd name="T67" fmla="*/ 184 h 1818"/>
                <a:gd name="T68" fmla="*/ 3302 w 3373"/>
                <a:gd name="T69" fmla="*/ 1 h 1818"/>
                <a:gd name="T70" fmla="*/ 3301 w 3373"/>
                <a:gd name="T71" fmla="*/ 1 h 1818"/>
                <a:gd name="T72" fmla="*/ 3301 w 3373"/>
                <a:gd name="T73" fmla="*/ 1 h 1818"/>
                <a:gd name="T74" fmla="*/ 3301 w 3373"/>
                <a:gd name="T75" fmla="*/ 1 h 1818"/>
                <a:gd name="T76" fmla="*/ 3301 w 3373"/>
                <a:gd name="T77" fmla="*/ 1 h 1818"/>
                <a:gd name="T78" fmla="*/ 3301 w 3373"/>
                <a:gd name="T79" fmla="*/ 1 h 1818"/>
                <a:gd name="T80" fmla="*/ 3300 w 3373"/>
                <a:gd name="T81" fmla="*/ 1 h 1818"/>
                <a:gd name="T82" fmla="*/ 3300 w 3373"/>
                <a:gd name="T83" fmla="*/ 1 h 1818"/>
                <a:gd name="T84" fmla="*/ 3300 w 3373"/>
                <a:gd name="T85" fmla="*/ 1 h 1818"/>
                <a:gd name="T86" fmla="*/ 3300 w 3373"/>
                <a:gd name="T87" fmla="*/ 0 h 1818"/>
                <a:gd name="T88" fmla="*/ 3299 w 3373"/>
                <a:gd name="T89" fmla="*/ 0 h 18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373" h="1818">
                  <a:moveTo>
                    <a:pt x="47" y="1817"/>
                  </a:moveTo>
                  <a:cubicBezTo>
                    <a:pt x="47" y="1818"/>
                    <a:pt x="47" y="1818"/>
                    <a:pt x="47" y="1818"/>
                  </a:cubicBezTo>
                  <a:cubicBezTo>
                    <a:pt x="47" y="1818"/>
                    <a:pt x="47" y="1818"/>
                    <a:pt x="47" y="1817"/>
                  </a:cubicBezTo>
                  <a:moveTo>
                    <a:pt x="46" y="1817"/>
                  </a:moveTo>
                  <a:cubicBezTo>
                    <a:pt x="46" y="1817"/>
                    <a:pt x="47" y="1817"/>
                    <a:pt x="47" y="1817"/>
                  </a:cubicBezTo>
                  <a:cubicBezTo>
                    <a:pt x="47" y="1817"/>
                    <a:pt x="46" y="1817"/>
                    <a:pt x="46" y="1817"/>
                  </a:cubicBezTo>
                  <a:moveTo>
                    <a:pt x="46" y="1817"/>
                  </a:moveTo>
                  <a:cubicBezTo>
                    <a:pt x="46" y="1817"/>
                    <a:pt x="46" y="1817"/>
                    <a:pt x="46" y="1817"/>
                  </a:cubicBezTo>
                  <a:cubicBezTo>
                    <a:pt x="46" y="1817"/>
                    <a:pt x="46" y="1817"/>
                    <a:pt x="46" y="1817"/>
                  </a:cubicBezTo>
                  <a:moveTo>
                    <a:pt x="46" y="1817"/>
                  </a:moveTo>
                  <a:cubicBezTo>
                    <a:pt x="46" y="1817"/>
                    <a:pt x="46" y="1817"/>
                    <a:pt x="46" y="1817"/>
                  </a:cubicBezTo>
                  <a:cubicBezTo>
                    <a:pt x="46" y="1817"/>
                    <a:pt x="46" y="1817"/>
                    <a:pt x="46" y="1817"/>
                  </a:cubicBezTo>
                  <a:moveTo>
                    <a:pt x="3323" y="1817"/>
                  </a:moveTo>
                  <a:cubicBezTo>
                    <a:pt x="3323" y="1817"/>
                    <a:pt x="3323" y="1817"/>
                    <a:pt x="3323" y="1817"/>
                  </a:cubicBezTo>
                  <a:cubicBezTo>
                    <a:pt x="3323" y="1817"/>
                    <a:pt x="3323" y="1817"/>
                    <a:pt x="3323" y="1817"/>
                  </a:cubicBezTo>
                  <a:moveTo>
                    <a:pt x="3323" y="1817"/>
                  </a:moveTo>
                  <a:cubicBezTo>
                    <a:pt x="3323" y="1817"/>
                    <a:pt x="3323" y="1817"/>
                    <a:pt x="3323" y="1817"/>
                  </a:cubicBezTo>
                  <a:cubicBezTo>
                    <a:pt x="3323" y="1817"/>
                    <a:pt x="3323" y="1817"/>
                    <a:pt x="3323" y="1817"/>
                  </a:cubicBezTo>
                  <a:moveTo>
                    <a:pt x="46" y="1817"/>
                  </a:moveTo>
                  <a:cubicBezTo>
                    <a:pt x="46" y="1817"/>
                    <a:pt x="46" y="1817"/>
                    <a:pt x="46" y="1817"/>
                  </a:cubicBezTo>
                  <a:cubicBezTo>
                    <a:pt x="46" y="1817"/>
                    <a:pt x="46" y="1817"/>
                    <a:pt x="46" y="1817"/>
                  </a:cubicBezTo>
                  <a:moveTo>
                    <a:pt x="46" y="1816"/>
                  </a:moveTo>
                  <a:cubicBezTo>
                    <a:pt x="46" y="1816"/>
                    <a:pt x="46" y="1816"/>
                    <a:pt x="46" y="1816"/>
                  </a:cubicBezTo>
                  <a:cubicBezTo>
                    <a:pt x="46" y="1816"/>
                    <a:pt x="46" y="1816"/>
                    <a:pt x="46" y="1816"/>
                  </a:cubicBezTo>
                  <a:moveTo>
                    <a:pt x="3324" y="1816"/>
                  </a:moveTo>
                  <a:cubicBezTo>
                    <a:pt x="3324" y="1816"/>
                    <a:pt x="3324" y="1816"/>
                    <a:pt x="3324" y="1816"/>
                  </a:cubicBezTo>
                  <a:cubicBezTo>
                    <a:pt x="3324" y="1816"/>
                    <a:pt x="3324" y="1816"/>
                    <a:pt x="3324" y="1816"/>
                  </a:cubicBezTo>
                  <a:moveTo>
                    <a:pt x="3328" y="1811"/>
                  </a:moveTo>
                  <a:cubicBezTo>
                    <a:pt x="3327" y="1813"/>
                    <a:pt x="3325" y="1815"/>
                    <a:pt x="3324" y="1816"/>
                  </a:cubicBezTo>
                  <a:cubicBezTo>
                    <a:pt x="3325" y="1815"/>
                    <a:pt x="3327" y="1813"/>
                    <a:pt x="3328" y="1811"/>
                  </a:cubicBezTo>
                  <a:moveTo>
                    <a:pt x="36" y="1640"/>
                  </a:moveTo>
                  <a:cubicBezTo>
                    <a:pt x="36" y="1640"/>
                    <a:pt x="36" y="1640"/>
                    <a:pt x="36" y="1640"/>
                  </a:cubicBezTo>
                  <a:cubicBezTo>
                    <a:pt x="35" y="1651"/>
                    <a:pt x="33" y="1667"/>
                    <a:pt x="30" y="1684"/>
                  </a:cubicBezTo>
                  <a:cubicBezTo>
                    <a:pt x="30" y="1684"/>
                    <a:pt x="30" y="1684"/>
                    <a:pt x="30" y="1684"/>
                  </a:cubicBezTo>
                  <a:cubicBezTo>
                    <a:pt x="33" y="1667"/>
                    <a:pt x="35" y="1651"/>
                    <a:pt x="36" y="1640"/>
                  </a:cubicBezTo>
                  <a:moveTo>
                    <a:pt x="3351" y="1351"/>
                  </a:moveTo>
                  <a:cubicBezTo>
                    <a:pt x="3351" y="1352"/>
                    <a:pt x="3351" y="1353"/>
                    <a:pt x="3351" y="1354"/>
                  </a:cubicBezTo>
                  <a:cubicBezTo>
                    <a:pt x="3351" y="1354"/>
                    <a:pt x="3351" y="1354"/>
                    <a:pt x="3351" y="1354"/>
                  </a:cubicBezTo>
                  <a:cubicBezTo>
                    <a:pt x="3351" y="1353"/>
                    <a:pt x="3351" y="1352"/>
                    <a:pt x="3351" y="1351"/>
                  </a:cubicBezTo>
                  <a:moveTo>
                    <a:pt x="28" y="1311"/>
                  </a:moveTo>
                  <a:cubicBezTo>
                    <a:pt x="28" y="1311"/>
                    <a:pt x="28" y="1311"/>
                    <a:pt x="28" y="1311"/>
                  </a:cubicBezTo>
                  <a:cubicBezTo>
                    <a:pt x="25" y="1325"/>
                    <a:pt x="23" y="1340"/>
                    <a:pt x="20" y="1354"/>
                  </a:cubicBezTo>
                  <a:cubicBezTo>
                    <a:pt x="20" y="1354"/>
                    <a:pt x="20" y="1354"/>
                    <a:pt x="20" y="1354"/>
                  </a:cubicBezTo>
                  <a:cubicBezTo>
                    <a:pt x="23" y="1340"/>
                    <a:pt x="25" y="1325"/>
                    <a:pt x="28" y="1311"/>
                  </a:cubicBezTo>
                  <a:moveTo>
                    <a:pt x="3352" y="1311"/>
                  </a:moveTo>
                  <a:cubicBezTo>
                    <a:pt x="3352" y="1311"/>
                    <a:pt x="3352" y="1311"/>
                    <a:pt x="3352" y="1311"/>
                  </a:cubicBezTo>
                  <a:cubicBezTo>
                    <a:pt x="3352" y="1324"/>
                    <a:pt x="3351" y="1337"/>
                    <a:pt x="3351" y="1350"/>
                  </a:cubicBezTo>
                  <a:cubicBezTo>
                    <a:pt x="3351" y="1350"/>
                    <a:pt x="3351" y="1351"/>
                    <a:pt x="3351" y="1351"/>
                  </a:cubicBezTo>
                  <a:cubicBezTo>
                    <a:pt x="3351" y="1351"/>
                    <a:pt x="3351" y="1351"/>
                    <a:pt x="3351" y="1351"/>
                  </a:cubicBezTo>
                  <a:cubicBezTo>
                    <a:pt x="3351" y="1351"/>
                    <a:pt x="3351" y="1351"/>
                    <a:pt x="3351" y="1351"/>
                  </a:cubicBezTo>
                  <a:cubicBezTo>
                    <a:pt x="3351" y="1338"/>
                    <a:pt x="3352" y="1324"/>
                    <a:pt x="3352" y="1311"/>
                  </a:cubicBezTo>
                  <a:moveTo>
                    <a:pt x="46" y="1146"/>
                  </a:moveTo>
                  <a:cubicBezTo>
                    <a:pt x="46" y="1146"/>
                    <a:pt x="46" y="1146"/>
                    <a:pt x="46" y="1146"/>
                  </a:cubicBezTo>
                  <a:cubicBezTo>
                    <a:pt x="45" y="1161"/>
                    <a:pt x="44" y="1175"/>
                    <a:pt x="43" y="1190"/>
                  </a:cubicBezTo>
                  <a:cubicBezTo>
                    <a:pt x="43" y="1190"/>
                    <a:pt x="43" y="1190"/>
                    <a:pt x="43" y="1190"/>
                  </a:cubicBezTo>
                  <a:cubicBezTo>
                    <a:pt x="44" y="1175"/>
                    <a:pt x="45" y="1161"/>
                    <a:pt x="46" y="1146"/>
                  </a:cubicBezTo>
                  <a:moveTo>
                    <a:pt x="47" y="981"/>
                  </a:moveTo>
                  <a:cubicBezTo>
                    <a:pt x="47" y="981"/>
                    <a:pt x="47" y="981"/>
                    <a:pt x="47" y="981"/>
                  </a:cubicBezTo>
                  <a:cubicBezTo>
                    <a:pt x="48" y="996"/>
                    <a:pt x="48" y="1010"/>
                    <a:pt x="48" y="1025"/>
                  </a:cubicBezTo>
                  <a:cubicBezTo>
                    <a:pt x="48" y="1025"/>
                    <a:pt x="48" y="1025"/>
                    <a:pt x="48" y="1025"/>
                  </a:cubicBezTo>
                  <a:cubicBezTo>
                    <a:pt x="48" y="1010"/>
                    <a:pt x="48" y="996"/>
                    <a:pt x="47" y="981"/>
                  </a:cubicBezTo>
                  <a:moveTo>
                    <a:pt x="3352" y="981"/>
                  </a:moveTo>
                  <a:cubicBezTo>
                    <a:pt x="3352" y="981"/>
                    <a:pt x="3352" y="981"/>
                    <a:pt x="3352" y="981"/>
                  </a:cubicBezTo>
                  <a:cubicBezTo>
                    <a:pt x="3353" y="985"/>
                    <a:pt x="3354" y="989"/>
                    <a:pt x="3354" y="993"/>
                  </a:cubicBezTo>
                  <a:cubicBezTo>
                    <a:pt x="3354" y="989"/>
                    <a:pt x="3353" y="985"/>
                    <a:pt x="3352" y="981"/>
                  </a:cubicBezTo>
                  <a:moveTo>
                    <a:pt x="31" y="817"/>
                  </a:moveTo>
                  <a:cubicBezTo>
                    <a:pt x="31" y="817"/>
                    <a:pt x="31" y="817"/>
                    <a:pt x="31" y="817"/>
                  </a:cubicBezTo>
                  <a:cubicBezTo>
                    <a:pt x="33" y="831"/>
                    <a:pt x="35" y="846"/>
                    <a:pt x="37" y="860"/>
                  </a:cubicBezTo>
                  <a:cubicBezTo>
                    <a:pt x="37" y="860"/>
                    <a:pt x="37" y="860"/>
                    <a:pt x="37" y="860"/>
                  </a:cubicBezTo>
                  <a:cubicBezTo>
                    <a:pt x="35" y="846"/>
                    <a:pt x="33" y="831"/>
                    <a:pt x="31" y="817"/>
                  </a:cubicBezTo>
                  <a:moveTo>
                    <a:pt x="3330" y="817"/>
                  </a:moveTo>
                  <a:cubicBezTo>
                    <a:pt x="3330" y="817"/>
                    <a:pt x="3330" y="817"/>
                    <a:pt x="3330" y="817"/>
                  </a:cubicBezTo>
                  <a:cubicBezTo>
                    <a:pt x="3331" y="831"/>
                    <a:pt x="3332" y="846"/>
                    <a:pt x="3333" y="860"/>
                  </a:cubicBezTo>
                  <a:cubicBezTo>
                    <a:pt x="3333" y="860"/>
                    <a:pt x="3333" y="860"/>
                    <a:pt x="3333" y="860"/>
                  </a:cubicBezTo>
                  <a:cubicBezTo>
                    <a:pt x="3332" y="846"/>
                    <a:pt x="3331" y="831"/>
                    <a:pt x="3330" y="817"/>
                  </a:cubicBezTo>
                  <a:moveTo>
                    <a:pt x="3346" y="487"/>
                  </a:moveTo>
                  <a:cubicBezTo>
                    <a:pt x="3346" y="487"/>
                    <a:pt x="3346" y="487"/>
                    <a:pt x="3346" y="487"/>
                  </a:cubicBezTo>
                  <a:cubicBezTo>
                    <a:pt x="3347" y="496"/>
                    <a:pt x="3347" y="505"/>
                    <a:pt x="3348" y="514"/>
                  </a:cubicBezTo>
                  <a:cubicBezTo>
                    <a:pt x="3347" y="505"/>
                    <a:pt x="3347" y="496"/>
                    <a:pt x="3346" y="487"/>
                  </a:cubicBezTo>
                  <a:moveTo>
                    <a:pt x="1" y="361"/>
                  </a:moveTo>
                  <a:cubicBezTo>
                    <a:pt x="0" y="362"/>
                    <a:pt x="0" y="363"/>
                    <a:pt x="0" y="364"/>
                  </a:cubicBezTo>
                  <a:cubicBezTo>
                    <a:pt x="0" y="364"/>
                    <a:pt x="0" y="364"/>
                    <a:pt x="0" y="364"/>
                  </a:cubicBezTo>
                  <a:cubicBezTo>
                    <a:pt x="0" y="364"/>
                    <a:pt x="0" y="364"/>
                    <a:pt x="0" y="364"/>
                  </a:cubicBezTo>
                  <a:cubicBezTo>
                    <a:pt x="0" y="363"/>
                    <a:pt x="0" y="362"/>
                    <a:pt x="1" y="361"/>
                  </a:cubicBezTo>
                  <a:moveTo>
                    <a:pt x="1" y="361"/>
                  </a:moveTo>
                  <a:cubicBezTo>
                    <a:pt x="1" y="361"/>
                    <a:pt x="1" y="361"/>
                    <a:pt x="1" y="361"/>
                  </a:cubicBezTo>
                  <a:cubicBezTo>
                    <a:pt x="1" y="361"/>
                    <a:pt x="1" y="361"/>
                    <a:pt x="1" y="361"/>
                  </a:cubicBezTo>
                  <a:moveTo>
                    <a:pt x="3356" y="323"/>
                  </a:moveTo>
                  <a:cubicBezTo>
                    <a:pt x="3356" y="323"/>
                    <a:pt x="3356" y="323"/>
                    <a:pt x="3356" y="323"/>
                  </a:cubicBezTo>
                  <a:cubicBezTo>
                    <a:pt x="3353" y="337"/>
                    <a:pt x="3351" y="352"/>
                    <a:pt x="3349" y="366"/>
                  </a:cubicBezTo>
                  <a:cubicBezTo>
                    <a:pt x="3349" y="366"/>
                    <a:pt x="3349" y="366"/>
                    <a:pt x="3349" y="366"/>
                  </a:cubicBezTo>
                  <a:cubicBezTo>
                    <a:pt x="3351" y="352"/>
                    <a:pt x="3353" y="337"/>
                    <a:pt x="3356" y="323"/>
                  </a:cubicBezTo>
                  <a:moveTo>
                    <a:pt x="3373" y="185"/>
                  </a:moveTo>
                  <a:cubicBezTo>
                    <a:pt x="3373" y="187"/>
                    <a:pt x="3373" y="189"/>
                    <a:pt x="3373" y="191"/>
                  </a:cubicBezTo>
                  <a:cubicBezTo>
                    <a:pt x="3373" y="191"/>
                    <a:pt x="3373" y="191"/>
                    <a:pt x="3373" y="191"/>
                  </a:cubicBezTo>
                  <a:cubicBezTo>
                    <a:pt x="3373" y="191"/>
                    <a:pt x="3373" y="191"/>
                    <a:pt x="3373" y="191"/>
                  </a:cubicBezTo>
                  <a:cubicBezTo>
                    <a:pt x="3373" y="189"/>
                    <a:pt x="3373" y="187"/>
                    <a:pt x="3373" y="185"/>
                  </a:cubicBezTo>
                  <a:moveTo>
                    <a:pt x="27" y="158"/>
                  </a:moveTo>
                  <a:cubicBezTo>
                    <a:pt x="27" y="158"/>
                    <a:pt x="27" y="158"/>
                    <a:pt x="27" y="158"/>
                  </a:cubicBezTo>
                  <a:cubicBezTo>
                    <a:pt x="29" y="173"/>
                    <a:pt x="29" y="187"/>
                    <a:pt x="28" y="201"/>
                  </a:cubicBezTo>
                  <a:cubicBezTo>
                    <a:pt x="28" y="201"/>
                    <a:pt x="28" y="201"/>
                    <a:pt x="28" y="201"/>
                  </a:cubicBezTo>
                  <a:cubicBezTo>
                    <a:pt x="28" y="196"/>
                    <a:pt x="28" y="190"/>
                    <a:pt x="28" y="184"/>
                  </a:cubicBezTo>
                  <a:cubicBezTo>
                    <a:pt x="28" y="175"/>
                    <a:pt x="28" y="167"/>
                    <a:pt x="27" y="158"/>
                  </a:cubicBezTo>
                  <a:moveTo>
                    <a:pt x="3302" y="1"/>
                  </a:moveTo>
                  <a:cubicBezTo>
                    <a:pt x="3302" y="1"/>
                    <a:pt x="3302" y="1"/>
                    <a:pt x="3302" y="1"/>
                  </a:cubicBezTo>
                  <a:cubicBezTo>
                    <a:pt x="3302" y="1"/>
                    <a:pt x="3302" y="1"/>
                    <a:pt x="3302" y="1"/>
                  </a:cubicBezTo>
                  <a:moveTo>
                    <a:pt x="3301" y="1"/>
                  </a:moveTo>
                  <a:cubicBezTo>
                    <a:pt x="3301" y="1"/>
                    <a:pt x="3301" y="1"/>
                    <a:pt x="3301" y="1"/>
                  </a:cubicBezTo>
                  <a:cubicBezTo>
                    <a:pt x="3301" y="1"/>
                    <a:pt x="3301" y="1"/>
                    <a:pt x="3301" y="1"/>
                  </a:cubicBezTo>
                  <a:moveTo>
                    <a:pt x="3301" y="1"/>
                  </a:moveTo>
                  <a:cubicBezTo>
                    <a:pt x="3301" y="1"/>
                    <a:pt x="3301" y="1"/>
                    <a:pt x="3301" y="1"/>
                  </a:cubicBezTo>
                  <a:cubicBezTo>
                    <a:pt x="3301" y="1"/>
                    <a:pt x="3301" y="1"/>
                    <a:pt x="3301" y="1"/>
                  </a:cubicBezTo>
                  <a:moveTo>
                    <a:pt x="3301" y="1"/>
                  </a:moveTo>
                  <a:cubicBezTo>
                    <a:pt x="3301" y="1"/>
                    <a:pt x="3301" y="1"/>
                    <a:pt x="3301" y="1"/>
                  </a:cubicBezTo>
                  <a:cubicBezTo>
                    <a:pt x="3301" y="1"/>
                    <a:pt x="3301" y="1"/>
                    <a:pt x="3301" y="1"/>
                  </a:cubicBezTo>
                  <a:moveTo>
                    <a:pt x="3301" y="1"/>
                  </a:moveTo>
                  <a:cubicBezTo>
                    <a:pt x="3301" y="1"/>
                    <a:pt x="3301" y="1"/>
                    <a:pt x="3301" y="1"/>
                  </a:cubicBezTo>
                  <a:cubicBezTo>
                    <a:pt x="3301" y="1"/>
                    <a:pt x="3301" y="1"/>
                    <a:pt x="3301" y="1"/>
                  </a:cubicBezTo>
                  <a:moveTo>
                    <a:pt x="3301" y="1"/>
                  </a:moveTo>
                  <a:cubicBezTo>
                    <a:pt x="3301" y="1"/>
                    <a:pt x="3301" y="1"/>
                    <a:pt x="3301" y="1"/>
                  </a:cubicBezTo>
                  <a:cubicBezTo>
                    <a:pt x="3301" y="1"/>
                    <a:pt x="3301" y="1"/>
                    <a:pt x="3301" y="1"/>
                  </a:cubicBezTo>
                  <a:moveTo>
                    <a:pt x="3300" y="1"/>
                  </a:moveTo>
                  <a:cubicBezTo>
                    <a:pt x="3300" y="1"/>
                    <a:pt x="3300" y="1"/>
                    <a:pt x="3300" y="1"/>
                  </a:cubicBezTo>
                  <a:cubicBezTo>
                    <a:pt x="3300" y="1"/>
                    <a:pt x="3300" y="1"/>
                    <a:pt x="3300" y="1"/>
                  </a:cubicBezTo>
                  <a:moveTo>
                    <a:pt x="3300" y="1"/>
                  </a:moveTo>
                  <a:cubicBezTo>
                    <a:pt x="3300" y="1"/>
                    <a:pt x="3300" y="1"/>
                    <a:pt x="3300" y="1"/>
                  </a:cubicBezTo>
                  <a:cubicBezTo>
                    <a:pt x="3300" y="1"/>
                    <a:pt x="3300" y="1"/>
                    <a:pt x="3300" y="1"/>
                  </a:cubicBezTo>
                  <a:moveTo>
                    <a:pt x="3300" y="0"/>
                  </a:moveTo>
                  <a:cubicBezTo>
                    <a:pt x="3300" y="0"/>
                    <a:pt x="3300" y="0"/>
                    <a:pt x="3300" y="1"/>
                  </a:cubicBezTo>
                  <a:cubicBezTo>
                    <a:pt x="3300" y="0"/>
                    <a:pt x="3300" y="0"/>
                    <a:pt x="3300" y="0"/>
                  </a:cubicBezTo>
                  <a:moveTo>
                    <a:pt x="3299" y="0"/>
                  </a:moveTo>
                  <a:cubicBezTo>
                    <a:pt x="3300" y="0"/>
                    <a:pt x="3300" y="0"/>
                    <a:pt x="3300" y="0"/>
                  </a:cubicBezTo>
                  <a:cubicBezTo>
                    <a:pt x="3300" y="0"/>
                    <a:pt x="3300" y="0"/>
                    <a:pt x="3300" y="0"/>
                  </a:cubicBezTo>
                  <a:cubicBezTo>
                    <a:pt x="3300" y="0"/>
                    <a:pt x="3300" y="0"/>
                    <a:pt x="3300" y="0"/>
                  </a:cubicBezTo>
                  <a:cubicBezTo>
                    <a:pt x="3300" y="0"/>
                    <a:pt x="3300" y="0"/>
                    <a:pt x="3299" y="0"/>
                  </a:cubicBezTo>
                </a:path>
              </a:pathLst>
            </a:custGeom>
            <a:solidFill>
              <a:srgbClr val="BAE5F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8AC65A"/>
                </a:solidFill>
                <a:latin typeface="+mn-lt"/>
                <a:ea typeface="+mn-ea"/>
                <a:cs typeface="+mn-ea"/>
                <a:sym typeface="+mn-lt"/>
              </a:endParaRPr>
            </a:p>
          </p:txBody>
        </p:sp>
        <p:sp>
          <p:nvSpPr>
            <p:cNvPr id="8" name="Freeform 7"/>
            <p:cNvSpPr>
              <a:spLocks noEditPoints="1"/>
            </p:cNvSpPr>
            <p:nvPr/>
          </p:nvSpPr>
          <p:spPr bwMode="auto">
            <a:xfrm>
              <a:off x="-157" y="-43"/>
              <a:ext cx="7992" cy="4388"/>
            </a:xfrm>
            <a:custGeom>
              <a:avLst/>
              <a:gdLst>
                <a:gd name="T0" fmla="*/ 41 w 3380"/>
                <a:gd name="T1" fmla="*/ 1812 h 1855"/>
                <a:gd name="T2" fmla="*/ 50 w 3380"/>
                <a:gd name="T3" fmla="*/ 1823 h 1855"/>
                <a:gd name="T4" fmla="*/ 50 w 3380"/>
                <a:gd name="T5" fmla="*/ 1824 h 1855"/>
                <a:gd name="T6" fmla="*/ 50 w 3380"/>
                <a:gd name="T7" fmla="*/ 1824 h 1855"/>
                <a:gd name="T8" fmla="*/ 50 w 3380"/>
                <a:gd name="T9" fmla="*/ 1824 h 1855"/>
                <a:gd name="T10" fmla="*/ 50 w 3380"/>
                <a:gd name="T11" fmla="*/ 1824 h 1855"/>
                <a:gd name="T12" fmla="*/ 51 w 3380"/>
                <a:gd name="T13" fmla="*/ 1824 h 1855"/>
                <a:gd name="T14" fmla="*/ 99 w 3380"/>
                <a:gd name="T15" fmla="*/ 1855 h 1855"/>
                <a:gd name="T16" fmla="*/ 3327 w 3380"/>
                <a:gd name="T17" fmla="*/ 1824 h 1855"/>
                <a:gd name="T18" fmla="*/ 3327 w 3380"/>
                <a:gd name="T19" fmla="*/ 1824 h 1855"/>
                <a:gd name="T20" fmla="*/ 3328 w 3380"/>
                <a:gd name="T21" fmla="*/ 1823 h 1855"/>
                <a:gd name="T22" fmla="*/ 3328 w 3380"/>
                <a:gd name="T23" fmla="*/ 1823 h 1855"/>
                <a:gd name="T24" fmla="*/ 3332 w 3380"/>
                <a:gd name="T25" fmla="*/ 1818 h 1855"/>
                <a:gd name="T26" fmla="*/ 3380 w 3380"/>
                <a:gd name="T27" fmla="*/ 1647 h 1855"/>
                <a:gd name="T28" fmla="*/ 34 w 3380"/>
                <a:gd name="T29" fmla="*/ 1691 h 1855"/>
                <a:gd name="T30" fmla="*/ 3380 w 3380"/>
                <a:gd name="T31" fmla="*/ 1647 h 1855"/>
                <a:gd name="T32" fmla="*/ 23 w 3380"/>
                <a:gd name="T33" fmla="*/ 1483 h 1855"/>
                <a:gd name="T34" fmla="*/ 3372 w 3380"/>
                <a:gd name="T35" fmla="*/ 1526 h 1855"/>
                <a:gd name="T36" fmla="*/ 3356 w 3380"/>
                <a:gd name="T37" fmla="*/ 1318 h 1855"/>
                <a:gd name="T38" fmla="*/ 24 w 3380"/>
                <a:gd name="T39" fmla="*/ 1361 h 1855"/>
                <a:gd name="T40" fmla="*/ 3355 w 3380"/>
                <a:gd name="T41" fmla="*/ 1358 h 1855"/>
                <a:gd name="T42" fmla="*/ 3355 w 3380"/>
                <a:gd name="T43" fmla="*/ 1358 h 1855"/>
                <a:gd name="T44" fmla="*/ 3356 w 3380"/>
                <a:gd name="T45" fmla="*/ 1318 h 1855"/>
                <a:gd name="T46" fmla="*/ 50 w 3380"/>
                <a:gd name="T47" fmla="*/ 1153 h 1855"/>
                <a:gd name="T48" fmla="*/ 3366 w 3380"/>
                <a:gd name="T49" fmla="*/ 1197 h 1855"/>
                <a:gd name="T50" fmla="*/ 3356 w 3380"/>
                <a:gd name="T51" fmla="*/ 988 h 1855"/>
                <a:gd name="T52" fmla="*/ 52 w 3380"/>
                <a:gd name="T53" fmla="*/ 1032 h 1855"/>
                <a:gd name="T54" fmla="*/ 3358 w 3380"/>
                <a:gd name="T55" fmla="*/ 1000 h 1855"/>
                <a:gd name="T56" fmla="*/ 3334 w 3380"/>
                <a:gd name="T57" fmla="*/ 824 h 1855"/>
                <a:gd name="T58" fmla="*/ 41 w 3380"/>
                <a:gd name="T59" fmla="*/ 867 h 1855"/>
                <a:gd name="T60" fmla="*/ 3334 w 3380"/>
                <a:gd name="T61" fmla="*/ 824 h 1855"/>
                <a:gd name="T62" fmla="*/ 9 w 3380"/>
                <a:gd name="T63" fmla="*/ 659 h 1855"/>
                <a:gd name="T64" fmla="*/ 3345 w 3380"/>
                <a:gd name="T65" fmla="*/ 702 h 1855"/>
                <a:gd name="T66" fmla="*/ 3350 w 3380"/>
                <a:gd name="T67" fmla="*/ 494 h 1855"/>
                <a:gd name="T68" fmla="*/ 0 w 3380"/>
                <a:gd name="T69" fmla="*/ 538 h 1855"/>
                <a:gd name="T70" fmla="*/ 3352 w 3380"/>
                <a:gd name="T71" fmla="*/ 521 h 1855"/>
                <a:gd name="T72" fmla="*/ 3360 w 3380"/>
                <a:gd name="T73" fmla="*/ 330 h 1855"/>
                <a:gd name="T74" fmla="*/ 5 w 3380"/>
                <a:gd name="T75" fmla="*/ 368 h 1855"/>
                <a:gd name="T76" fmla="*/ 5 w 3380"/>
                <a:gd name="T77" fmla="*/ 368 h 1855"/>
                <a:gd name="T78" fmla="*/ 4 w 3380"/>
                <a:gd name="T79" fmla="*/ 371 h 1855"/>
                <a:gd name="T80" fmla="*/ 3353 w 3380"/>
                <a:gd name="T81" fmla="*/ 373 h 1855"/>
                <a:gd name="T82" fmla="*/ 3376 w 3380"/>
                <a:gd name="T83" fmla="*/ 165 h 1855"/>
                <a:gd name="T84" fmla="*/ 32 w 3380"/>
                <a:gd name="T85" fmla="*/ 191 h 1855"/>
                <a:gd name="T86" fmla="*/ 3377 w 3380"/>
                <a:gd name="T87" fmla="*/ 208 h 1855"/>
                <a:gd name="T88" fmla="*/ 3377 w 3380"/>
                <a:gd name="T89" fmla="*/ 198 h 1855"/>
                <a:gd name="T90" fmla="*/ 3376 w 3380"/>
                <a:gd name="T91" fmla="*/ 165 h 1855"/>
                <a:gd name="T92" fmla="*/ 75 w 3380"/>
                <a:gd name="T93" fmla="*/ 0 h 1855"/>
                <a:gd name="T94" fmla="*/ 3342 w 3380"/>
                <a:gd name="T95" fmla="*/ 44 h 1855"/>
                <a:gd name="T96" fmla="*/ 3306 w 3380"/>
                <a:gd name="T97" fmla="*/ 8 h 1855"/>
                <a:gd name="T98" fmla="*/ 3305 w 3380"/>
                <a:gd name="T99" fmla="*/ 8 h 1855"/>
                <a:gd name="T100" fmla="*/ 3305 w 3380"/>
                <a:gd name="T101" fmla="*/ 8 h 1855"/>
                <a:gd name="T102" fmla="*/ 3305 w 3380"/>
                <a:gd name="T103" fmla="*/ 8 h 1855"/>
                <a:gd name="T104" fmla="*/ 3305 w 3380"/>
                <a:gd name="T105" fmla="*/ 8 h 1855"/>
                <a:gd name="T106" fmla="*/ 3305 w 3380"/>
                <a:gd name="T107" fmla="*/ 8 h 1855"/>
                <a:gd name="T108" fmla="*/ 3304 w 3380"/>
                <a:gd name="T109" fmla="*/ 8 h 1855"/>
                <a:gd name="T110" fmla="*/ 3304 w 3380"/>
                <a:gd name="T111" fmla="*/ 8 h 1855"/>
                <a:gd name="T112" fmla="*/ 3304 w 3380"/>
                <a:gd name="T113" fmla="*/ 7 h 1855"/>
                <a:gd name="T114" fmla="*/ 3304 w 3380"/>
                <a:gd name="T115" fmla="*/ 7 h 1855"/>
                <a:gd name="T116" fmla="*/ 3291 w 3380"/>
                <a:gd name="T117" fmla="*/ 0 h 18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380" h="1855">
                  <a:moveTo>
                    <a:pt x="3336" y="1812"/>
                  </a:moveTo>
                  <a:cubicBezTo>
                    <a:pt x="41" y="1812"/>
                    <a:pt x="41" y="1812"/>
                    <a:pt x="41" y="1812"/>
                  </a:cubicBezTo>
                  <a:cubicBezTo>
                    <a:pt x="44" y="1816"/>
                    <a:pt x="46" y="1820"/>
                    <a:pt x="50" y="1823"/>
                  </a:cubicBezTo>
                  <a:cubicBezTo>
                    <a:pt x="50" y="1823"/>
                    <a:pt x="50" y="1823"/>
                    <a:pt x="50" y="1823"/>
                  </a:cubicBezTo>
                  <a:cubicBezTo>
                    <a:pt x="50" y="1823"/>
                    <a:pt x="50" y="1823"/>
                    <a:pt x="50" y="1824"/>
                  </a:cubicBezTo>
                  <a:cubicBezTo>
                    <a:pt x="50" y="1824"/>
                    <a:pt x="50" y="1824"/>
                    <a:pt x="50" y="1824"/>
                  </a:cubicBezTo>
                  <a:cubicBezTo>
                    <a:pt x="50" y="1824"/>
                    <a:pt x="50" y="1824"/>
                    <a:pt x="50" y="1824"/>
                  </a:cubicBezTo>
                  <a:cubicBezTo>
                    <a:pt x="50" y="1824"/>
                    <a:pt x="50" y="1824"/>
                    <a:pt x="50" y="1824"/>
                  </a:cubicBezTo>
                  <a:cubicBezTo>
                    <a:pt x="50" y="1824"/>
                    <a:pt x="50" y="1824"/>
                    <a:pt x="50" y="1824"/>
                  </a:cubicBezTo>
                  <a:cubicBezTo>
                    <a:pt x="50" y="1824"/>
                    <a:pt x="50" y="1824"/>
                    <a:pt x="50" y="1824"/>
                  </a:cubicBezTo>
                  <a:cubicBezTo>
                    <a:pt x="50" y="1824"/>
                    <a:pt x="50" y="1824"/>
                    <a:pt x="50" y="1824"/>
                  </a:cubicBezTo>
                  <a:cubicBezTo>
                    <a:pt x="50" y="1824"/>
                    <a:pt x="50" y="1824"/>
                    <a:pt x="50" y="1824"/>
                  </a:cubicBezTo>
                  <a:cubicBezTo>
                    <a:pt x="50" y="1824"/>
                    <a:pt x="51" y="1824"/>
                    <a:pt x="51" y="1824"/>
                  </a:cubicBezTo>
                  <a:cubicBezTo>
                    <a:pt x="51" y="1824"/>
                    <a:pt x="51" y="1824"/>
                    <a:pt x="51" y="1824"/>
                  </a:cubicBezTo>
                  <a:cubicBezTo>
                    <a:pt x="51" y="1825"/>
                    <a:pt x="51" y="1825"/>
                    <a:pt x="51" y="1825"/>
                  </a:cubicBezTo>
                  <a:cubicBezTo>
                    <a:pt x="63" y="1837"/>
                    <a:pt x="80" y="1847"/>
                    <a:pt x="99" y="1855"/>
                  </a:cubicBezTo>
                  <a:cubicBezTo>
                    <a:pt x="3287" y="1855"/>
                    <a:pt x="3287" y="1855"/>
                    <a:pt x="3287" y="1855"/>
                  </a:cubicBezTo>
                  <a:cubicBezTo>
                    <a:pt x="3303" y="1847"/>
                    <a:pt x="3316" y="1836"/>
                    <a:pt x="3327" y="1824"/>
                  </a:cubicBezTo>
                  <a:cubicBezTo>
                    <a:pt x="3327" y="1824"/>
                    <a:pt x="3327" y="1824"/>
                    <a:pt x="3327" y="1824"/>
                  </a:cubicBezTo>
                  <a:cubicBezTo>
                    <a:pt x="3327" y="1824"/>
                    <a:pt x="3327" y="1824"/>
                    <a:pt x="3327" y="1824"/>
                  </a:cubicBezTo>
                  <a:cubicBezTo>
                    <a:pt x="3327" y="1824"/>
                    <a:pt x="3327" y="1824"/>
                    <a:pt x="3327" y="1824"/>
                  </a:cubicBezTo>
                  <a:cubicBezTo>
                    <a:pt x="3327" y="1823"/>
                    <a:pt x="3328" y="1823"/>
                    <a:pt x="3328" y="1823"/>
                  </a:cubicBezTo>
                  <a:cubicBezTo>
                    <a:pt x="3328" y="1823"/>
                    <a:pt x="3328" y="1823"/>
                    <a:pt x="3328" y="1823"/>
                  </a:cubicBezTo>
                  <a:cubicBezTo>
                    <a:pt x="3328" y="1823"/>
                    <a:pt x="3328" y="1823"/>
                    <a:pt x="3328" y="1823"/>
                  </a:cubicBezTo>
                  <a:cubicBezTo>
                    <a:pt x="3329" y="1822"/>
                    <a:pt x="3331" y="1820"/>
                    <a:pt x="3332" y="1818"/>
                  </a:cubicBezTo>
                  <a:cubicBezTo>
                    <a:pt x="3332" y="1818"/>
                    <a:pt x="3332" y="1818"/>
                    <a:pt x="3332" y="1818"/>
                  </a:cubicBezTo>
                  <a:cubicBezTo>
                    <a:pt x="3333" y="1816"/>
                    <a:pt x="3335" y="1814"/>
                    <a:pt x="3336" y="1812"/>
                  </a:cubicBezTo>
                  <a:moveTo>
                    <a:pt x="3380" y="1647"/>
                  </a:moveTo>
                  <a:cubicBezTo>
                    <a:pt x="40" y="1647"/>
                    <a:pt x="40" y="1647"/>
                    <a:pt x="40" y="1647"/>
                  </a:cubicBezTo>
                  <a:cubicBezTo>
                    <a:pt x="39" y="1658"/>
                    <a:pt x="37" y="1674"/>
                    <a:pt x="34" y="1691"/>
                  </a:cubicBezTo>
                  <a:cubicBezTo>
                    <a:pt x="3378" y="1691"/>
                    <a:pt x="3378" y="1691"/>
                    <a:pt x="3378" y="1691"/>
                  </a:cubicBezTo>
                  <a:cubicBezTo>
                    <a:pt x="3379" y="1677"/>
                    <a:pt x="3380" y="1662"/>
                    <a:pt x="3380" y="1647"/>
                  </a:cubicBezTo>
                  <a:moveTo>
                    <a:pt x="3367" y="1483"/>
                  </a:moveTo>
                  <a:cubicBezTo>
                    <a:pt x="23" y="1483"/>
                    <a:pt x="23" y="1483"/>
                    <a:pt x="23" y="1483"/>
                  </a:cubicBezTo>
                  <a:cubicBezTo>
                    <a:pt x="25" y="1497"/>
                    <a:pt x="27" y="1512"/>
                    <a:pt x="30" y="1526"/>
                  </a:cubicBezTo>
                  <a:cubicBezTo>
                    <a:pt x="3372" y="1526"/>
                    <a:pt x="3372" y="1526"/>
                    <a:pt x="3372" y="1526"/>
                  </a:cubicBezTo>
                  <a:cubicBezTo>
                    <a:pt x="3370" y="1511"/>
                    <a:pt x="3368" y="1497"/>
                    <a:pt x="3367" y="1483"/>
                  </a:cubicBezTo>
                  <a:moveTo>
                    <a:pt x="3356" y="1318"/>
                  </a:moveTo>
                  <a:cubicBezTo>
                    <a:pt x="32" y="1318"/>
                    <a:pt x="32" y="1318"/>
                    <a:pt x="32" y="1318"/>
                  </a:cubicBezTo>
                  <a:cubicBezTo>
                    <a:pt x="29" y="1332"/>
                    <a:pt x="27" y="1347"/>
                    <a:pt x="24" y="1361"/>
                  </a:cubicBezTo>
                  <a:cubicBezTo>
                    <a:pt x="3355" y="1361"/>
                    <a:pt x="3355" y="1361"/>
                    <a:pt x="3355" y="1361"/>
                  </a:cubicBezTo>
                  <a:cubicBezTo>
                    <a:pt x="3355" y="1360"/>
                    <a:pt x="3355" y="1359"/>
                    <a:pt x="3355" y="1358"/>
                  </a:cubicBezTo>
                  <a:cubicBezTo>
                    <a:pt x="3355" y="1358"/>
                    <a:pt x="3355" y="1358"/>
                    <a:pt x="3355" y="1358"/>
                  </a:cubicBezTo>
                  <a:cubicBezTo>
                    <a:pt x="3355" y="1358"/>
                    <a:pt x="3355" y="1358"/>
                    <a:pt x="3355" y="1358"/>
                  </a:cubicBezTo>
                  <a:cubicBezTo>
                    <a:pt x="3355" y="1358"/>
                    <a:pt x="3355" y="1357"/>
                    <a:pt x="3355" y="1357"/>
                  </a:cubicBezTo>
                  <a:cubicBezTo>
                    <a:pt x="3355" y="1344"/>
                    <a:pt x="3356" y="1331"/>
                    <a:pt x="3356" y="1318"/>
                  </a:cubicBezTo>
                  <a:moveTo>
                    <a:pt x="3369" y="1153"/>
                  </a:moveTo>
                  <a:cubicBezTo>
                    <a:pt x="50" y="1153"/>
                    <a:pt x="50" y="1153"/>
                    <a:pt x="50" y="1153"/>
                  </a:cubicBezTo>
                  <a:cubicBezTo>
                    <a:pt x="49" y="1168"/>
                    <a:pt x="48" y="1182"/>
                    <a:pt x="47" y="1197"/>
                  </a:cubicBezTo>
                  <a:cubicBezTo>
                    <a:pt x="3366" y="1197"/>
                    <a:pt x="3366" y="1197"/>
                    <a:pt x="3366" y="1197"/>
                  </a:cubicBezTo>
                  <a:cubicBezTo>
                    <a:pt x="3368" y="1182"/>
                    <a:pt x="3369" y="1168"/>
                    <a:pt x="3369" y="1153"/>
                  </a:cubicBezTo>
                  <a:moveTo>
                    <a:pt x="3356" y="988"/>
                  </a:moveTo>
                  <a:cubicBezTo>
                    <a:pt x="51" y="988"/>
                    <a:pt x="51" y="988"/>
                    <a:pt x="51" y="988"/>
                  </a:cubicBezTo>
                  <a:cubicBezTo>
                    <a:pt x="52" y="1003"/>
                    <a:pt x="52" y="1017"/>
                    <a:pt x="52" y="1032"/>
                  </a:cubicBezTo>
                  <a:cubicBezTo>
                    <a:pt x="3364" y="1032"/>
                    <a:pt x="3364" y="1032"/>
                    <a:pt x="3364" y="1032"/>
                  </a:cubicBezTo>
                  <a:cubicBezTo>
                    <a:pt x="3362" y="1021"/>
                    <a:pt x="3360" y="1011"/>
                    <a:pt x="3358" y="1000"/>
                  </a:cubicBezTo>
                  <a:cubicBezTo>
                    <a:pt x="3358" y="996"/>
                    <a:pt x="3357" y="992"/>
                    <a:pt x="3356" y="988"/>
                  </a:cubicBezTo>
                  <a:moveTo>
                    <a:pt x="3334" y="824"/>
                  </a:moveTo>
                  <a:cubicBezTo>
                    <a:pt x="35" y="824"/>
                    <a:pt x="35" y="824"/>
                    <a:pt x="35" y="824"/>
                  </a:cubicBezTo>
                  <a:cubicBezTo>
                    <a:pt x="37" y="838"/>
                    <a:pt x="39" y="853"/>
                    <a:pt x="41" y="867"/>
                  </a:cubicBezTo>
                  <a:cubicBezTo>
                    <a:pt x="3337" y="867"/>
                    <a:pt x="3337" y="867"/>
                    <a:pt x="3337" y="867"/>
                  </a:cubicBezTo>
                  <a:cubicBezTo>
                    <a:pt x="3336" y="853"/>
                    <a:pt x="3335" y="838"/>
                    <a:pt x="3334" y="824"/>
                  </a:cubicBezTo>
                  <a:moveTo>
                    <a:pt x="3352" y="659"/>
                  </a:moveTo>
                  <a:cubicBezTo>
                    <a:pt x="9" y="659"/>
                    <a:pt x="9" y="659"/>
                    <a:pt x="9" y="659"/>
                  </a:cubicBezTo>
                  <a:cubicBezTo>
                    <a:pt x="10" y="674"/>
                    <a:pt x="12" y="688"/>
                    <a:pt x="15" y="702"/>
                  </a:cubicBezTo>
                  <a:cubicBezTo>
                    <a:pt x="3345" y="702"/>
                    <a:pt x="3345" y="702"/>
                    <a:pt x="3345" y="702"/>
                  </a:cubicBezTo>
                  <a:cubicBezTo>
                    <a:pt x="3348" y="688"/>
                    <a:pt x="3350" y="674"/>
                    <a:pt x="3352" y="659"/>
                  </a:cubicBezTo>
                  <a:moveTo>
                    <a:pt x="3350" y="494"/>
                  </a:moveTo>
                  <a:cubicBezTo>
                    <a:pt x="0" y="494"/>
                    <a:pt x="0" y="494"/>
                    <a:pt x="0" y="494"/>
                  </a:cubicBezTo>
                  <a:cubicBezTo>
                    <a:pt x="0" y="509"/>
                    <a:pt x="0" y="523"/>
                    <a:pt x="0" y="538"/>
                  </a:cubicBezTo>
                  <a:cubicBezTo>
                    <a:pt x="3352" y="538"/>
                    <a:pt x="3352" y="538"/>
                    <a:pt x="3352" y="538"/>
                  </a:cubicBezTo>
                  <a:cubicBezTo>
                    <a:pt x="3352" y="532"/>
                    <a:pt x="3352" y="527"/>
                    <a:pt x="3352" y="521"/>
                  </a:cubicBezTo>
                  <a:cubicBezTo>
                    <a:pt x="3351" y="512"/>
                    <a:pt x="3351" y="503"/>
                    <a:pt x="3350" y="494"/>
                  </a:cubicBezTo>
                  <a:moveTo>
                    <a:pt x="3360" y="330"/>
                  </a:moveTo>
                  <a:cubicBezTo>
                    <a:pt x="9" y="330"/>
                    <a:pt x="9" y="330"/>
                    <a:pt x="9" y="330"/>
                  </a:cubicBezTo>
                  <a:cubicBezTo>
                    <a:pt x="7" y="342"/>
                    <a:pt x="5" y="355"/>
                    <a:pt x="5" y="368"/>
                  </a:cubicBezTo>
                  <a:cubicBezTo>
                    <a:pt x="5" y="368"/>
                    <a:pt x="5" y="368"/>
                    <a:pt x="5" y="368"/>
                  </a:cubicBezTo>
                  <a:cubicBezTo>
                    <a:pt x="5" y="368"/>
                    <a:pt x="5" y="368"/>
                    <a:pt x="5" y="368"/>
                  </a:cubicBezTo>
                  <a:cubicBezTo>
                    <a:pt x="4" y="369"/>
                    <a:pt x="4" y="370"/>
                    <a:pt x="4" y="371"/>
                  </a:cubicBezTo>
                  <a:cubicBezTo>
                    <a:pt x="4" y="371"/>
                    <a:pt x="4" y="371"/>
                    <a:pt x="4" y="371"/>
                  </a:cubicBezTo>
                  <a:cubicBezTo>
                    <a:pt x="4" y="372"/>
                    <a:pt x="4" y="372"/>
                    <a:pt x="4" y="373"/>
                  </a:cubicBezTo>
                  <a:cubicBezTo>
                    <a:pt x="3353" y="373"/>
                    <a:pt x="3353" y="373"/>
                    <a:pt x="3353" y="373"/>
                  </a:cubicBezTo>
                  <a:cubicBezTo>
                    <a:pt x="3355" y="359"/>
                    <a:pt x="3357" y="344"/>
                    <a:pt x="3360" y="330"/>
                  </a:cubicBezTo>
                  <a:moveTo>
                    <a:pt x="3376" y="165"/>
                  </a:moveTo>
                  <a:cubicBezTo>
                    <a:pt x="31" y="165"/>
                    <a:pt x="31" y="165"/>
                    <a:pt x="31" y="165"/>
                  </a:cubicBezTo>
                  <a:cubicBezTo>
                    <a:pt x="32" y="174"/>
                    <a:pt x="32" y="182"/>
                    <a:pt x="32" y="191"/>
                  </a:cubicBezTo>
                  <a:cubicBezTo>
                    <a:pt x="32" y="197"/>
                    <a:pt x="32" y="203"/>
                    <a:pt x="32" y="208"/>
                  </a:cubicBezTo>
                  <a:cubicBezTo>
                    <a:pt x="3377" y="208"/>
                    <a:pt x="3377" y="208"/>
                    <a:pt x="3377" y="208"/>
                  </a:cubicBezTo>
                  <a:cubicBezTo>
                    <a:pt x="3377" y="205"/>
                    <a:pt x="3377" y="202"/>
                    <a:pt x="3377" y="198"/>
                  </a:cubicBezTo>
                  <a:cubicBezTo>
                    <a:pt x="3377" y="198"/>
                    <a:pt x="3377" y="198"/>
                    <a:pt x="3377" y="198"/>
                  </a:cubicBezTo>
                  <a:cubicBezTo>
                    <a:pt x="3377" y="196"/>
                    <a:pt x="3377" y="194"/>
                    <a:pt x="3377" y="192"/>
                  </a:cubicBezTo>
                  <a:cubicBezTo>
                    <a:pt x="3377" y="184"/>
                    <a:pt x="3376" y="175"/>
                    <a:pt x="3376" y="165"/>
                  </a:cubicBezTo>
                  <a:moveTo>
                    <a:pt x="3291" y="0"/>
                  </a:moveTo>
                  <a:cubicBezTo>
                    <a:pt x="75" y="0"/>
                    <a:pt x="75" y="0"/>
                    <a:pt x="75" y="0"/>
                  </a:cubicBezTo>
                  <a:cubicBezTo>
                    <a:pt x="59" y="11"/>
                    <a:pt x="44" y="25"/>
                    <a:pt x="34" y="44"/>
                  </a:cubicBezTo>
                  <a:cubicBezTo>
                    <a:pt x="3342" y="44"/>
                    <a:pt x="3342" y="44"/>
                    <a:pt x="3342" y="44"/>
                  </a:cubicBezTo>
                  <a:cubicBezTo>
                    <a:pt x="3332" y="30"/>
                    <a:pt x="3321" y="18"/>
                    <a:pt x="3306" y="8"/>
                  </a:cubicBezTo>
                  <a:cubicBezTo>
                    <a:pt x="3306" y="8"/>
                    <a:pt x="3306" y="8"/>
                    <a:pt x="3306" y="8"/>
                  </a:cubicBezTo>
                  <a:cubicBezTo>
                    <a:pt x="3305" y="8"/>
                    <a:pt x="3305" y="8"/>
                    <a:pt x="3305" y="8"/>
                  </a:cubicBezTo>
                  <a:cubicBezTo>
                    <a:pt x="3305" y="8"/>
                    <a:pt x="3305" y="8"/>
                    <a:pt x="3305" y="8"/>
                  </a:cubicBezTo>
                  <a:cubicBezTo>
                    <a:pt x="3305" y="8"/>
                    <a:pt x="3305" y="8"/>
                    <a:pt x="3305" y="8"/>
                  </a:cubicBezTo>
                  <a:cubicBezTo>
                    <a:pt x="3305" y="8"/>
                    <a:pt x="3305" y="8"/>
                    <a:pt x="3305" y="8"/>
                  </a:cubicBezTo>
                  <a:cubicBezTo>
                    <a:pt x="3305" y="8"/>
                    <a:pt x="3305" y="8"/>
                    <a:pt x="3305" y="8"/>
                  </a:cubicBezTo>
                  <a:cubicBezTo>
                    <a:pt x="3305" y="8"/>
                    <a:pt x="3305" y="8"/>
                    <a:pt x="3305" y="8"/>
                  </a:cubicBezTo>
                  <a:cubicBezTo>
                    <a:pt x="3305" y="8"/>
                    <a:pt x="3305" y="8"/>
                    <a:pt x="3305" y="8"/>
                  </a:cubicBezTo>
                  <a:cubicBezTo>
                    <a:pt x="3305" y="8"/>
                    <a:pt x="3305" y="8"/>
                    <a:pt x="3305" y="8"/>
                  </a:cubicBezTo>
                  <a:cubicBezTo>
                    <a:pt x="3305" y="8"/>
                    <a:pt x="3305" y="8"/>
                    <a:pt x="3305" y="8"/>
                  </a:cubicBezTo>
                  <a:cubicBezTo>
                    <a:pt x="3305" y="8"/>
                    <a:pt x="3305" y="8"/>
                    <a:pt x="3305" y="8"/>
                  </a:cubicBezTo>
                  <a:cubicBezTo>
                    <a:pt x="3305" y="8"/>
                    <a:pt x="3304" y="8"/>
                    <a:pt x="3304" y="8"/>
                  </a:cubicBezTo>
                  <a:cubicBezTo>
                    <a:pt x="3304" y="8"/>
                    <a:pt x="3304" y="8"/>
                    <a:pt x="3304" y="8"/>
                  </a:cubicBezTo>
                  <a:cubicBezTo>
                    <a:pt x="3304" y="8"/>
                    <a:pt x="3304" y="8"/>
                    <a:pt x="3304" y="8"/>
                  </a:cubicBezTo>
                  <a:cubicBezTo>
                    <a:pt x="3304" y="8"/>
                    <a:pt x="3304" y="8"/>
                    <a:pt x="3304" y="8"/>
                  </a:cubicBezTo>
                  <a:cubicBezTo>
                    <a:pt x="3304" y="8"/>
                    <a:pt x="3304" y="8"/>
                    <a:pt x="3304" y="8"/>
                  </a:cubicBezTo>
                  <a:cubicBezTo>
                    <a:pt x="3304" y="7"/>
                    <a:pt x="3304" y="7"/>
                    <a:pt x="3304" y="7"/>
                  </a:cubicBezTo>
                  <a:cubicBezTo>
                    <a:pt x="3304" y="7"/>
                    <a:pt x="3304" y="7"/>
                    <a:pt x="3304" y="7"/>
                  </a:cubicBezTo>
                  <a:cubicBezTo>
                    <a:pt x="3304" y="7"/>
                    <a:pt x="3304" y="7"/>
                    <a:pt x="3304" y="7"/>
                  </a:cubicBezTo>
                  <a:cubicBezTo>
                    <a:pt x="3304" y="7"/>
                    <a:pt x="3304" y="7"/>
                    <a:pt x="3303" y="7"/>
                  </a:cubicBezTo>
                  <a:cubicBezTo>
                    <a:pt x="3300" y="5"/>
                    <a:pt x="3296" y="3"/>
                    <a:pt x="3291" y="0"/>
                  </a:cubicBezTo>
                </a:path>
              </a:pathLst>
            </a:custGeom>
            <a:solidFill>
              <a:srgbClr val="B5E3F1">
                <a:alpha val="40000"/>
              </a:srgb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8AC65A"/>
                </a:solidFill>
                <a:latin typeface="+mn-lt"/>
                <a:ea typeface="+mn-ea"/>
                <a:cs typeface="+mn-ea"/>
                <a:sym typeface="+mn-lt"/>
              </a:endParaRPr>
            </a:p>
          </p:txBody>
        </p:sp>
      </p:grpSp>
    </p:spTree>
  </p:cSld>
  <p:clrMapOvr>
    <a:masterClrMapping/>
  </p:clrMapOvr>
  <mc:AlternateContent xmlns:mc="http://schemas.openxmlformats.org/markup-compatibility/2006">
    <mc:Choice xmlns:p14="http://schemas.microsoft.com/office/powerpoint/2010/main" Requires="p14">
      <p:transition spd="slow" p14:dur="1600">
        <p:blinds dir="vert"/>
      </p:transition>
    </mc:Choice>
    <mc:Fallback>
      <p:transition spd="slow">
        <p:blinds dir="vert"/>
      </p:transition>
    </mc:Fallback>
  </mc:AlternateContent>
  <p:timing>
    <p:tnLst>
      <p:par>
        <p:cTn id="1" dur="indefinite" restart="never" nodeType="tmRoot"/>
      </p:par>
    </p:tnLst>
  </p:timing>
</p:sldLayout>
</file>

<file path=ppt/slideLayouts/slideLayout8.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pPr>
              <a:defRPr/>
            </a:pPr>
            <a:fld id="{B13281A8-6AD5-45FB-9045-E69E6743A936}" type="datetimeFigureOut">
              <a:rPr lang="zh-CN" altLang="en-US" smtClean="0"/>
            </a:fld>
            <a:endParaRPr lang="zh-CN" altLang="en-US"/>
          </a:p>
        </p:txBody>
      </p:sp>
      <p:sp>
        <p:nvSpPr>
          <p:cNvPr id="3" name="Footer Placeholder 2"/>
          <p:cNvSpPr>
            <a:spLocks noGrp="1"/>
          </p:cNvSpPr>
          <p:nvPr>
            <p:ph type="ftr" sz="quarter" idx="11"/>
          </p:nvPr>
        </p:nvSpPr>
        <p:spPr/>
        <p:txBody>
          <a:bodyPr/>
          <a:lstStyle/>
          <a:p>
            <a:pPr>
              <a:defRPr/>
            </a:pPr>
            <a:endParaRPr lang="zh-CN" altLang="en-US"/>
          </a:p>
        </p:txBody>
      </p:sp>
      <p:sp>
        <p:nvSpPr>
          <p:cNvPr id="4" name="Slide Number Placeholder 3"/>
          <p:cNvSpPr>
            <a:spLocks noGrp="1"/>
          </p:cNvSpPr>
          <p:nvPr>
            <p:ph type="sldNum" sz="quarter" idx="12"/>
          </p:nvPr>
        </p:nvSpPr>
        <p:spPr/>
        <p:txBody>
          <a:bodyPr/>
          <a:lstStyle/>
          <a:p>
            <a:pPr>
              <a:defRPr/>
            </a:pPr>
            <a:fld id="{537C2804-DA7A-4EFF-BA92-30AEC3DDB0AF}" type="slidenum">
              <a:rPr lang="zh-CN" altLang="en-US" smtClean="0"/>
            </a:fld>
            <a:endParaRPr lang="zh-CN" altLang="en-US"/>
          </a:p>
        </p:txBody>
      </p:sp>
      <p:pic>
        <p:nvPicPr>
          <p:cNvPr id="5" name="图片 4"/>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0" y="0"/>
            <a:ext cx="12192000" cy="6858000"/>
          </a:xfrm>
          <a:prstGeom prst="rect">
            <a:avLst/>
          </a:prstGeom>
        </p:spPr>
      </p:pic>
    </p:spTree>
  </p:cSld>
  <p:clrMapOvr>
    <a:masterClrMapping/>
  </p:clrMapOvr>
  <mc:AlternateContent xmlns:mc="http://schemas.openxmlformats.org/markup-compatibility/2006">
    <mc:Choice xmlns:p14="http://schemas.microsoft.com/office/powerpoint/2010/main" Requires="p14">
      <p:transition spd="slow" p14:dur="1600">
        <p:blinds dir="vert"/>
      </p:transition>
    </mc:Choice>
    <mc:Fallback>
      <p:transition spd="slow">
        <p:blinds dir="vert"/>
      </p:transition>
    </mc:Fallback>
  </mc:AlternateContent>
  <p:timing>
    <p:tnLst>
      <p:par>
        <p:cTn id="1" dur="indefinite" restart="never" nodeType="tmRoot"/>
      </p:par>
    </p:tnLst>
  </p:timing>
</p:sldLayout>
</file>

<file path=ppt/slideLayouts/slideLayout9.xml><?xml version="1.0" encoding="utf-8"?>
<p:sldLayout xmlns:a="http://schemas.openxmlformats.org/drawingml/2006/main" xmlns:r="http://schemas.openxmlformats.org/officeDocument/2006/relationships" xmlns:p="http://schemas.openxmlformats.org/presentationml/2006/main" type="blank" preserve="1">
  <p:cSld name="1_空白">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pPr>
              <a:defRPr/>
            </a:pPr>
            <a:fld id="{B13281A8-6AD5-45FB-9045-E69E6743A936}" type="datetimeFigureOut">
              <a:rPr lang="zh-CN" altLang="en-US" smtClean="0"/>
            </a:fld>
            <a:endParaRPr lang="zh-CN" altLang="en-US"/>
          </a:p>
        </p:txBody>
      </p:sp>
      <p:sp>
        <p:nvSpPr>
          <p:cNvPr id="3" name="Footer Placeholder 2"/>
          <p:cNvSpPr>
            <a:spLocks noGrp="1"/>
          </p:cNvSpPr>
          <p:nvPr>
            <p:ph type="ftr" sz="quarter" idx="11"/>
          </p:nvPr>
        </p:nvSpPr>
        <p:spPr/>
        <p:txBody>
          <a:bodyPr/>
          <a:lstStyle/>
          <a:p>
            <a:pPr>
              <a:defRPr/>
            </a:pPr>
            <a:endParaRPr lang="zh-CN" altLang="en-US"/>
          </a:p>
        </p:txBody>
      </p:sp>
      <p:sp>
        <p:nvSpPr>
          <p:cNvPr id="4" name="Slide Number Placeholder 3"/>
          <p:cNvSpPr>
            <a:spLocks noGrp="1"/>
          </p:cNvSpPr>
          <p:nvPr>
            <p:ph type="sldNum" sz="quarter" idx="12"/>
          </p:nvPr>
        </p:nvSpPr>
        <p:spPr/>
        <p:txBody>
          <a:bodyPr/>
          <a:lstStyle/>
          <a:p>
            <a:pPr>
              <a:defRPr/>
            </a:pPr>
            <a:fld id="{537C2804-DA7A-4EFF-BA92-30AEC3DDB0AF}" type="slidenum">
              <a:rPr lang="zh-CN" altLang="en-US" smtClean="0"/>
            </a:fld>
            <a:endParaRPr lang="zh-CN" altLang="en-US"/>
          </a:p>
        </p:txBody>
      </p:sp>
      <p:pic>
        <p:nvPicPr>
          <p:cNvPr id="5" name="图片 4"/>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0" y="0"/>
            <a:ext cx="12192000" cy="6858000"/>
          </a:xfrm>
          <a:prstGeom prst="rect">
            <a:avLst/>
          </a:prstGeom>
        </p:spPr>
      </p:pic>
      <p:sp>
        <p:nvSpPr>
          <p:cNvPr id="6" name="矩形 5"/>
          <p:cNvSpPr/>
          <p:nvPr userDrawn="1"/>
        </p:nvSpPr>
        <p:spPr>
          <a:xfrm>
            <a:off x="0" y="0"/>
            <a:ext cx="12192000" cy="6858000"/>
          </a:xfrm>
          <a:prstGeom prst="rect">
            <a:avLst/>
          </a:prstGeom>
          <a:solidFill>
            <a:schemeClr val="bg1">
              <a:alpha val="6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Tree>
  </p:cSld>
  <p:clrMapOvr>
    <a:masterClrMapping/>
  </p:clrMapOvr>
  <mc:AlternateContent xmlns:mc="http://schemas.openxmlformats.org/markup-compatibility/2006">
    <mc:Choice xmlns:p14="http://schemas.microsoft.com/office/powerpoint/2010/main" Requires="p14">
      <p:transition spd="slow" p14:dur="1600">
        <p:blinds dir="vert"/>
      </p:transition>
    </mc:Choice>
    <mc:Fallback>
      <p:transition spd="slow">
        <p:blinds dir="vert"/>
      </p:transition>
    </mc:Fallback>
  </mc:AlternateContent>
  <p:timing>
    <p:tnLst>
      <p:par>
        <p:cTn id="1" dur="indefinite" restart="never" nodeType="tmRoot"/>
      </p:par>
    </p:tnLst>
  </p:timing>
</p:sldLayout>
</file>

<file path=ppt/slideMasters/_rels/slideMaster1.xml.rels><?xml version="1.0" encoding="UTF-8" standalone="yes"?>
<Relationships xmlns="http://schemas.openxmlformats.org/package/2006/relationships"><Relationship Id="rId9" Type="http://schemas.openxmlformats.org/officeDocument/2006/relationships/slideLayout" Target="../slideLayouts/slideLayout9.xml"/><Relationship Id="rId8" Type="http://schemas.openxmlformats.org/officeDocument/2006/relationships/slideLayout" Target="../slideLayouts/slideLayout8.xml"/><Relationship Id="rId7" Type="http://schemas.openxmlformats.org/officeDocument/2006/relationships/slideLayout" Target="../slideLayouts/slideLayout7.xml"/><Relationship Id="rId6" Type="http://schemas.openxmlformats.org/officeDocument/2006/relationships/slideLayout" Target="../slideLayouts/slideLayout6.xml"/><Relationship Id="rId5" Type="http://schemas.openxmlformats.org/officeDocument/2006/relationships/slideLayout" Target="../slideLayouts/slideLayout5.xml"/><Relationship Id="rId4" Type="http://schemas.openxmlformats.org/officeDocument/2006/relationships/slideLayout" Target="../slideLayouts/slideLayout4.xml"/><Relationship Id="rId3" Type="http://schemas.openxmlformats.org/officeDocument/2006/relationships/slideLayout" Target="../slideLayouts/slideLayout3.xml"/><Relationship Id="rId2" Type="http://schemas.openxmlformats.org/officeDocument/2006/relationships/slideLayout" Target="../slideLayouts/slideLayout2.xml"/><Relationship Id="rId12" Type="http://schemas.openxmlformats.org/officeDocument/2006/relationships/theme" Target="../theme/theme1.xml"/><Relationship Id="rId11" Type="http://schemas.openxmlformats.org/officeDocument/2006/relationships/slideLayout" Target="../slideLayouts/slideLayout11.xml"/><Relationship Id="rId10" Type="http://schemas.openxmlformats.org/officeDocument/2006/relationships/slideLayout" Target="../slideLayouts/slideLayout10.xml"/><Relationship Id="rId1" Type="http://schemas.openxmlformats.org/officeDocument/2006/relationships/slideLayout" Target="../slideLayouts/slideLayout1.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dirty="0" smtClean="0"/>
              <a:t>单击此处编辑母版标题样式</a:t>
            </a:r>
            <a:endParaRPr lang="en-US" dirty="0"/>
          </a:p>
        </p:txBody>
      </p:sp>
      <p:sp>
        <p:nvSpPr>
          <p:cNvPr id="3" name="Text Placeholder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dirty="0" smtClean="0"/>
              <a:t>单击此处编辑母版文本样式</a:t>
            </a:r>
            <a:endParaRPr lang="zh-CN" altLang="en-US" dirty="0" smtClean="0"/>
          </a:p>
          <a:p>
            <a:pPr lvl="1"/>
            <a:r>
              <a:rPr lang="zh-CN" altLang="en-US" dirty="0" smtClean="0"/>
              <a:t>第二级</a:t>
            </a:r>
            <a:endParaRPr lang="zh-CN" altLang="en-US" dirty="0" smtClean="0"/>
          </a:p>
          <a:p>
            <a:pPr lvl="2"/>
            <a:r>
              <a:rPr lang="zh-CN" altLang="en-US" dirty="0" smtClean="0"/>
              <a:t>第三级</a:t>
            </a:r>
            <a:endParaRPr lang="zh-CN" altLang="en-US" dirty="0" smtClean="0"/>
          </a:p>
          <a:p>
            <a:pPr lvl="3"/>
            <a:r>
              <a:rPr lang="zh-CN" altLang="en-US" dirty="0" smtClean="0"/>
              <a:t>第四级</a:t>
            </a:r>
            <a:endParaRPr lang="zh-CN" altLang="en-US" dirty="0" smtClean="0"/>
          </a:p>
          <a:p>
            <a:pPr lvl="4"/>
            <a:r>
              <a:rPr lang="zh-CN" altLang="en-US" dirty="0" smtClean="0"/>
              <a:t>第五级</a:t>
            </a:r>
            <a:endParaRPr lang="en-US" dirty="0"/>
          </a:p>
        </p:txBody>
      </p:sp>
      <p:sp>
        <p:nvSpPr>
          <p:cNvPr id="4" name="Date Placeholder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pPr>
              <a:defRPr/>
            </a:pPr>
            <a:fld id="{F54404AA-76F2-4F7F-91D5-8234B890F8B2}" type="datetimeFigureOut">
              <a:rPr lang="zh-CN" altLang="en-US" smtClean="0"/>
            </a:fld>
            <a:endParaRPr lang="zh-CN" altLang="en-US"/>
          </a:p>
        </p:txBody>
      </p:sp>
      <p:sp>
        <p:nvSpPr>
          <p:cNvPr id="5" name="Footer Placeholder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pPr>
              <a:defRPr/>
            </a:pPr>
            <a:endParaRPr lang="zh-CN" altLang="en-US"/>
          </a:p>
        </p:txBody>
      </p:sp>
      <p:sp>
        <p:nvSpPr>
          <p:cNvPr id="6" name="Slide Number Placeholder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pPr>
              <a:defRPr/>
            </a:pPr>
            <a:fld id="{C3361AD1-7D79-4A71-957C-FEA1D83FA85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Lst>
  <mc:AlternateContent xmlns:mc="http://schemas.openxmlformats.org/markup-compatibility/2006">
    <mc:Choice xmlns:p14="http://schemas.microsoft.com/office/powerpoint/2010/main" Requires="p14">
      <p:transition spd="slow" p14:dur="1600">
        <p:blinds dir="vert"/>
      </p:transition>
    </mc:Choice>
    <mc:Fallback>
      <p:transition spd="slow">
        <p:blinds dir="vert"/>
      </p:transition>
    </mc:Fallback>
  </mc:AlternateContent>
  <p:timing>
    <p:tnLst>
      <p:par>
        <p:cTn id="1" dur="indefinite" restart="never" nodeType="tmRoot"/>
      </p:par>
    </p:tnLst>
  </p:timing>
  <p:txStyles>
    <p:titleStyle>
      <a:lvl1pPr algn="l" defTabSz="914400" rtl="0" eaLnBrk="1" latinLnBrk="0" hangingPunct="1">
        <a:lnSpc>
          <a:spcPct val="90000"/>
        </a:lnSpc>
        <a:spcBef>
          <a:spcPct val="0"/>
        </a:spcBef>
        <a:buNone/>
        <a:defRPr sz="2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4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Relationships xmlns="http://schemas.openxmlformats.org/package/2006/relationships"><Relationship Id="rId9" Type="http://schemas.openxmlformats.org/officeDocument/2006/relationships/notesSlide" Target="../notesSlides/notesSlide1.xml"></Relationship><Relationship Id="rId7" Type="http://schemas.openxmlformats.org/officeDocument/2006/relationships/image" Target="../media/image6.png"></Relationship><Relationship Id="rId6" Type="http://schemas.microsoft.com/office/2007/relationships/media" Target="../media/media1.mp3"></Relationship><Relationship Id="rId5" Type="http://schemas.openxmlformats.org/officeDocument/2006/relationships/audio" Target="../media/media1.mp3"></Relationship><Relationship Id="rId4" Type="http://schemas.openxmlformats.org/officeDocument/2006/relationships/image" Target="../media/image5.emf"></Relationship><Relationship Id="rId3" Type="http://schemas.openxmlformats.org/officeDocument/2006/relationships/image" Target="../media/image4.emf"></Relationship><Relationship Id="rId2" Type="http://schemas.openxmlformats.org/officeDocument/2006/relationships/image" Target="../media/image3.emf"></Relationship><Relationship Id="rId1" Type="http://schemas.openxmlformats.org/officeDocument/2006/relationships/image" Target="../media/image2.emf"></Relationship><Relationship Id="rId10" Type="http://schemas.openxmlformats.org/officeDocument/2006/relationships/hyperlink" Target="" TargetMode="External"></Relationship><Relationship Id="rId11" Type="http://schemas.openxmlformats.org/officeDocument/2006/relationships/slideLayout" Target="../slideLayouts/slideLayout7.xml"></Relationship></Relationships>
</file>

<file path=ppt/slides/_rels/slide10.xml.rels><?xml version="1.0" encoding="UTF-8"?>
<Relationships xmlns="http://schemas.openxmlformats.org/package/2006/relationships"><Relationship Id="rId2" Type="http://schemas.openxmlformats.org/officeDocument/2006/relationships/notesSlide" Target="../notesSlides/notesSlide10.xml"></Relationship><Relationship Id="rId1" Type="http://schemas.openxmlformats.org/officeDocument/2006/relationships/slideLayout" Target="../slideLayouts/slideLayout10.xml"></Relationship></Relationships>
</file>

<file path=ppt/slides/_rels/slide11.xml.rels><?xml version="1.0" encoding="UTF-8"?>
<Relationships xmlns="http://schemas.openxmlformats.org/package/2006/relationships"><Relationship Id="rId5" Type="http://schemas.openxmlformats.org/officeDocument/2006/relationships/notesSlide" Target="../notesSlides/notesSlide11.xml"></Relationship><Relationship Id="rId4" Type="http://schemas.openxmlformats.org/officeDocument/2006/relationships/slideLayout" Target="../slideLayouts/slideLayout7.xml"></Relationship><Relationship Id="rId3" Type="http://schemas.openxmlformats.org/officeDocument/2006/relationships/image" Target="../media/image11.emf"></Relationship><Relationship Id="rId2" Type="http://schemas.openxmlformats.org/officeDocument/2006/relationships/image" Target="../media/image10.emf"></Relationship><Relationship Id="rId1" Type="http://schemas.openxmlformats.org/officeDocument/2006/relationships/image" Target="../media/image9.emf"></Relationship></Relationships>
</file>

<file path=ppt/slides/_rels/slide12.xml.rels><?xml version="1.0" encoding="UTF-8"?>
<Relationships xmlns="http://schemas.openxmlformats.org/package/2006/relationships"><Relationship Id="rId4" Type="http://schemas.openxmlformats.org/officeDocument/2006/relationships/notesSlide" Target="../notesSlides/notesSlide12.xml"></Relationship><Relationship Id="rId3" Type="http://schemas.openxmlformats.org/officeDocument/2006/relationships/slideLayout" Target="../slideLayouts/slideLayout10.xml"></Relationship><Relationship Id="rId2" Type="http://schemas.openxmlformats.org/officeDocument/2006/relationships/image" Target="../media/image13.jpeg"></Relationship><Relationship Id="rId1" Type="http://schemas.openxmlformats.org/officeDocument/2006/relationships/image" Target="../media/image17.jpeg"></Relationship></Relationships>
</file>

<file path=ppt/slides/_rels/slide13.xml.rels><?xml version="1.0" encoding="UTF-8"?>
<Relationships xmlns="http://schemas.openxmlformats.org/package/2006/relationships"><Relationship Id="rId5" Type="http://schemas.openxmlformats.org/officeDocument/2006/relationships/notesSlide" Target="../notesSlides/notesSlide13.xml"></Relationship><Relationship Id="rId4" Type="http://schemas.openxmlformats.org/officeDocument/2006/relationships/slideLayout" Target="../slideLayouts/slideLayout10.xml"></Relationship><Relationship Id="rId3" Type="http://schemas.openxmlformats.org/officeDocument/2006/relationships/image" Target="../media/image20.jpeg"></Relationship><Relationship Id="rId2" Type="http://schemas.openxmlformats.org/officeDocument/2006/relationships/image" Target="../media/image19.jpeg"></Relationship><Relationship Id="rId1" Type="http://schemas.openxmlformats.org/officeDocument/2006/relationships/image" Target="../media/image18.jpeg"></Relationship></Relationships>
</file>

<file path=ppt/slides/_rels/slide14.xml.rels><?xml version="1.0" encoding="UTF-8"?>
<Relationships xmlns="http://schemas.openxmlformats.org/package/2006/relationships"><Relationship Id="rId3" Type="http://schemas.openxmlformats.org/officeDocument/2006/relationships/notesSlide" Target="../notesSlides/notesSlide14.xml"></Relationship><Relationship Id="rId2" Type="http://schemas.openxmlformats.org/officeDocument/2006/relationships/slideLayout" Target="../slideLayouts/slideLayout10.xml"></Relationship><Relationship Id="rId1" Type="http://schemas.openxmlformats.org/officeDocument/2006/relationships/image" Target="../media/image21.png"></Relationship></Relationships>
</file>

<file path=ppt/slides/_rels/slide15.xml.rels><?xml version="1.0" encoding="UTF-8"?>
<Relationships xmlns="http://schemas.openxmlformats.org/package/2006/relationships"><Relationship Id="rId3" Type="http://schemas.openxmlformats.org/officeDocument/2006/relationships/notesSlide" Target="../notesSlides/notesSlide15.xml"></Relationship><Relationship Id="rId2" Type="http://schemas.openxmlformats.org/officeDocument/2006/relationships/slideLayout" Target="../slideLayouts/slideLayout10.xml"></Relationship><Relationship Id="rId1" Type="http://schemas.openxmlformats.org/officeDocument/2006/relationships/image" Target="../media/image22.png"></Relationship></Relationships>
</file>

<file path=ppt/slides/_rels/slide16.xml.rels><?xml version="1.0" encoding="UTF-8"?>
<Relationships xmlns="http://schemas.openxmlformats.org/package/2006/relationships"><Relationship Id="rId2" Type="http://schemas.openxmlformats.org/officeDocument/2006/relationships/notesSlide" Target="../notesSlides/notesSlide16.xml"></Relationship><Relationship Id="rId1" Type="http://schemas.openxmlformats.org/officeDocument/2006/relationships/slideLayout" Target="../slideLayouts/slideLayout10.xml"></Relationship></Relationships>
</file>

<file path=ppt/slides/_rels/slide17.xml.rels><?xml version="1.0" encoding="UTF-8"?>
<Relationships xmlns="http://schemas.openxmlformats.org/package/2006/relationships"><Relationship Id="rId3" Type="http://schemas.openxmlformats.org/officeDocument/2006/relationships/notesSlide" Target="../notesSlides/notesSlide17.xml"></Relationship><Relationship Id="rId2" Type="http://schemas.openxmlformats.org/officeDocument/2006/relationships/slideLayout" Target="../slideLayouts/slideLayout10.xml"></Relationship><Relationship Id="rId1" Type="http://schemas.openxmlformats.org/officeDocument/2006/relationships/image" Target="../media/image23.png"></Relationship></Relationships>
</file>

<file path=ppt/slides/_rels/slide18.xml.rels><?xml version="1.0" encoding="UTF-8"?>
<Relationships xmlns="http://schemas.openxmlformats.org/package/2006/relationships"><Relationship Id="rId5" Type="http://schemas.openxmlformats.org/officeDocument/2006/relationships/notesSlide" Target="../notesSlides/notesSlide18.xml"></Relationship><Relationship Id="rId4" Type="http://schemas.openxmlformats.org/officeDocument/2006/relationships/slideLayout" Target="../slideLayouts/slideLayout7.xml"></Relationship><Relationship Id="rId3" Type="http://schemas.openxmlformats.org/officeDocument/2006/relationships/image" Target="../media/image11.emf"></Relationship><Relationship Id="rId2" Type="http://schemas.openxmlformats.org/officeDocument/2006/relationships/image" Target="../media/image10.emf"></Relationship><Relationship Id="rId1" Type="http://schemas.openxmlformats.org/officeDocument/2006/relationships/image" Target="../media/image9.emf"></Relationship></Relationships>
</file>

<file path=ppt/slides/_rels/slide19.xml.rels><?xml version="1.0" encoding="UTF-8"?>
<Relationships xmlns="http://schemas.openxmlformats.org/package/2006/relationships"><Relationship Id="rId2" Type="http://schemas.openxmlformats.org/officeDocument/2006/relationships/notesSlide" Target="../notesSlides/notesSlide19.xml"></Relationship><Relationship Id="rId1" Type="http://schemas.openxmlformats.org/officeDocument/2006/relationships/slideLayout" Target="../slideLayouts/slideLayout10.xml"></Relationship></Relationships>
</file>

<file path=ppt/slides/_rels/slide2.xml.rels><?xml version="1.0" encoding="UTF-8"?>
<Relationships xmlns="http://schemas.openxmlformats.org/package/2006/relationships"><Relationship Id="rId4" Type="http://schemas.openxmlformats.org/officeDocument/2006/relationships/notesSlide" Target="../notesSlides/notesSlide2.xml"></Relationship><Relationship Id="rId3" Type="http://schemas.openxmlformats.org/officeDocument/2006/relationships/slideLayout" Target="../slideLayouts/slideLayout7.xml"></Relationship><Relationship Id="rId2" Type="http://schemas.openxmlformats.org/officeDocument/2006/relationships/image" Target="../media/image8.emf"></Relationship><Relationship Id="rId1" Type="http://schemas.openxmlformats.org/officeDocument/2006/relationships/image" Target="../media/image7.emf"></Relationship></Relationships>
</file>

<file path=ppt/slides/_rels/slide20.xml.rels><?xml version="1.0" encoding="UTF-8"?>
<Relationships xmlns="http://schemas.openxmlformats.org/package/2006/relationships"><Relationship Id="rId2" Type="http://schemas.openxmlformats.org/officeDocument/2006/relationships/notesSlide" Target="../notesSlides/notesSlide20.xml"></Relationship><Relationship Id="rId1" Type="http://schemas.openxmlformats.org/officeDocument/2006/relationships/slideLayout" Target="../slideLayouts/slideLayout10.xml"></Relationship></Relationships>
</file>

<file path=ppt/slides/_rels/slide21.xml.rels><?xml version="1.0" encoding="UTF-8"?>
<Relationships xmlns="http://schemas.openxmlformats.org/package/2006/relationships"><Relationship Id="rId2" Type="http://schemas.openxmlformats.org/officeDocument/2006/relationships/notesSlide" Target="../notesSlides/notesSlide21.xml"></Relationship><Relationship Id="rId1" Type="http://schemas.openxmlformats.org/officeDocument/2006/relationships/slideLayout" Target="../slideLayouts/slideLayout10.xml"></Relationship></Relationships>
</file>

<file path=ppt/slides/_rels/slide22.xml.rels><?xml version="1.0" encoding="UTF-8"?>
<Relationships xmlns="http://schemas.openxmlformats.org/package/2006/relationships"><Relationship Id="rId2" Type="http://schemas.openxmlformats.org/officeDocument/2006/relationships/notesSlide" Target="../notesSlides/notesSlide22.xml"></Relationship><Relationship Id="rId1" Type="http://schemas.openxmlformats.org/officeDocument/2006/relationships/slideLayout" Target="../slideLayouts/slideLayout10.xml"></Relationship></Relationships>
</file>

<file path=ppt/slides/_rels/slide23.xml.rels><?xml version="1.0" encoding="UTF-8"?>
<Relationships xmlns="http://schemas.openxmlformats.org/package/2006/relationships"><Relationship Id="rId2" Type="http://schemas.openxmlformats.org/officeDocument/2006/relationships/notesSlide" Target="../notesSlides/notesSlide23.xml"></Relationship><Relationship Id="rId1" Type="http://schemas.openxmlformats.org/officeDocument/2006/relationships/slideLayout" Target="../slideLayouts/slideLayout10.xml"></Relationship></Relationships>
</file>

<file path=ppt/slides/_rels/slide24.xml.rels><?xml version="1.0" encoding="UTF-8"?>
<Relationships xmlns="http://schemas.openxmlformats.org/package/2006/relationships"><Relationship Id="rId2" Type="http://schemas.openxmlformats.org/officeDocument/2006/relationships/notesSlide" Target="../notesSlides/notesSlide24.xml"></Relationship><Relationship Id="rId1" Type="http://schemas.openxmlformats.org/officeDocument/2006/relationships/slideLayout" Target="../slideLayouts/slideLayout10.xml"></Relationship></Relationships>
</file>

<file path=ppt/slides/_rels/slide25.xml.rels><?xml version="1.0" encoding="UTF-8"?>
<Relationships xmlns="http://schemas.openxmlformats.org/package/2006/relationships"><Relationship Id="rId5" Type="http://schemas.openxmlformats.org/officeDocument/2006/relationships/notesSlide" Target="../notesSlides/notesSlide25.xml"></Relationship><Relationship Id="rId4" Type="http://schemas.openxmlformats.org/officeDocument/2006/relationships/slideLayout" Target="../slideLayouts/slideLayout7.xml"></Relationship><Relationship Id="rId3" Type="http://schemas.openxmlformats.org/officeDocument/2006/relationships/image" Target="../media/image11.emf"></Relationship><Relationship Id="rId2" Type="http://schemas.openxmlformats.org/officeDocument/2006/relationships/image" Target="../media/image10.emf"></Relationship><Relationship Id="rId1" Type="http://schemas.openxmlformats.org/officeDocument/2006/relationships/image" Target="../media/image9.emf"></Relationship></Relationships>
</file>

<file path=ppt/slides/_rels/slide26.xml.rels><?xml version="1.0" encoding="UTF-8"?>
<Relationships xmlns="http://schemas.openxmlformats.org/package/2006/relationships"><Relationship Id="rId2" Type="http://schemas.openxmlformats.org/officeDocument/2006/relationships/notesSlide" Target="../notesSlides/notesSlide26.xml"></Relationship><Relationship Id="rId1" Type="http://schemas.openxmlformats.org/officeDocument/2006/relationships/slideLayout" Target="../slideLayouts/slideLayout10.xml"></Relationship></Relationships>
</file>

<file path=ppt/slides/_rels/slide27.xml.rels><?xml version="1.0" encoding="UTF-8"?>
<Relationships xmlns="http://schemas.openxmlformats.org/package/2006/relationships"><Relationship Id="rId2" Type="http://schemas.openxmlformats.org/officeDocument/2006/relationships/notesSlide" Target="../notesSlides/notesSlide27.xml"></Relationship><Relationship Id="rId1" Type="http://schemas.openxmlformats.org/officeDocument/2006/relationships/slideLayout" Target="../slideLayouts/slideLayout10.xml"></Relationship></Relationships>
</file>

<file path=ppt/slides/_rels/slide28.xml.rels><?xml version="1.0" encoding="UTF-8"?>
<Relationships xmlns="http://schemas.openxmlformats.org/package/2006/relationships"><Relationship Id="rId2" Type="http://schemas.openxmlformats.org/officeDocument/2006/relationships/notesSlide" Target="../notesSlides/notesSlide28.xml"></Relationship><Relationship Id="rId1" Type="http://schemas.openxmlformats.org/officeDocument/2006/relationships/slideLayout" Target="../slideLayouts/slideLayout10.xml"></Relationship></Relationships>
</file>

<file path=ppt/slides/_rels/slide29.xml.rels><?xml version="1.0" encoding="UTF-8"?>
<Relationships xmlns="http://schemas.openxmlformats.org/package/2006/relationships"><Relationship Id="rId3" Type="http://schemas.openxmlformats.org/officeDocument/2006/relationships/notesSlide" Target="../notesSlides/notesSlide29.xml"></Relationship><Relationship Id="rId2" Type="http://schemas.openxmlformats.org/officeDocument/2006/relationships/slideLayout" Target="../slideLayouts/slideLayout10.xml"></Relationship><Relationship Id="rId1" Type="http://schemas.openxmlformats.org/officeDocument/2006/relationships/image" Target="../media/image24.png"></Relationship></Relationships>
</file>

<file path=ppt/slides/_rels/slide3.xml.rels><?xml version="1.0" encoding="UTF-8"?>
<Relationships xmlns="http://schemas.openxmlformats.org/package/2006/relationships"><Relationship Id="rId5" Type="http://schemas.openxmlformats.org/officeDocument/2006/relationships/notesSlide" Target="../notesSlides/notesSlide3.xml"></Relationship><Relationship Id="rId4" Type="http://schemas.openxmlformats.org/officeDocument/2006/relationships/slideLayout" Target="../slideLayouts/slideLayout7.xml"></Relationship><Relationship Id="rId3" Type="http://schemas.openxmlformats.org/officeDocument/2006/relationships/image" Target="../media/image11.emf"></Relationship><Relationship Id="rId2" Type="http://schemas.openxmlformats.org/officeDocument/2006/relationships/image" Target="../media/image10.emf"></Relationship><Relationship Id="rId1" Type="http://schemas.openxmlformats.org/officeDocument/2006/relationships/image" Target="../media/image9.emf"></Relationship></Relationships>
</file>

<file path=ppt/slides/_rels/slide30.xml.rels><?xml version="1.0" encoding="UTF-8"?>
<Relationships xmlns="http://schemas.openxmlformats.org/package/2006/relationships"><Relationship Id="rId4" Type="http://schemas.openxmlformats.org/officeDocument/2006/relationships/notesSlide" Target="../notesSlides/notesSlide30.xml"></Relationship><Relationship Id="rId3" Type="http://schemas.openxmlformats.org/officeDocument/2006/relationships/slideLayout" Target="../slideLayouts/slideLayout10.xml"></Relationship><Relationship Id="rId2" Type="http://schemas.openxmlformats.org/officeDocument/2006/relationships/image" Target="../media/image26.jpeg"></Relationship><Relationship Id="rId1" Type="http://schemas.openxmlformats.org/officeDocument/2006/relationships/image" Target="../media/image25.jpeg"></Relationship></Relationships>
</file>

<file path=ppt/slides/_rels/slide31.xml.rels><?xml version="1.0" encoding="UTF-8"?>
<Relationships xmlns="http://schemas.openxmlformats.org/package/2006/relationships"><Relationship Id="rId3" Type="http://schemas.openxmlformats.org/officeDocument/2006/relationships/notesSlide" Target="../notesSlides/notesSlide31.xml"></Relationship><Relationship Id="rId2" Type="http://schemas.openxmlformats.org/officeDocument/2006/relationships/slideLayout" Target="../slideLayouts/slideLayout10.xml"></Relationship><Relationship Id="rId1" Type="http://schemas.openxmlformats.org/officeDocument/2006/relationships/image" Target="../media/image27.png"></Relationship></Relationships>
</file>

<file path=ppt/slides/_rels/slide32.xml.rels><?xml version="1.0" encoding="UTF-8"?>
<Relationships xmlns="http://schemas.openxmlformats.org/package/2006/relationships"><Relationship Id="rId6" Type="http://schemas.openxmlformats.org/officeDocument/2006/relationships/notesSlide" Target="../notesSlides/notesSlide32.xml"></Relationship><Relationship Id="rId5" Type="http://schemas.openxmlformats.org/officeDocument/2006/relationships/slideLayout" Target="../slideLayouts/slideLayout7.xml"></Relationship><Relationship Id="rId4" Type="http://schemas.openxmlformats.org/officeDocument/2006/relationships/image" Target="../media/image5.emf"></Relationship><Relationship Id="rId3" Type="http://schemas.openxmlformats.org/officeDocument/2006/relationships/image" Target="../media/image4.emf"></Relationship><Relationship Id="rId2" Type="http://schemas.openxmlformats.org/officeDocument/2006/relationships/image" Target="../media/image3.emf"></Relationship><Relationship Id="rId1" Type="http://schemas.openxmlformats.org/officeDocument/2006/relationships/image" Target="../media/image2.emf"></Relationship></Relationships>
</file>

<file path=ppt/slides/_rels/slide33.xml.rels><?xml version="1.0" encoding="UTF-8"?>
<Relationships xmlns="http://schemas.openxmlformats.org/package/2006/relationships"><Relationship Id="rId2" Type="http://schemas.openxmlformats.org/officeDocument/2006/relationships/notesSlide" Target="../notesSlides/notesSlide33.xml"></Relationship><Relationship Id="rId1" Type="http://schemas.openxmlformats.org/officeDocument/2006/relationships/slideLayout" Target="../slideLayouts/slideLayout1.xml"></Relationship></Relationships>
</file>

<file path=ppt/slides/_rels/slide34.xml.rels><?xml version="1.0" encoding="UTF-8"?>
<Relationships xmlns="http://schemas.openxmlformats.org/package/2006/relationships"><Relationship Id="rId2" Type="http://schemas.openxmlformats.org/officeDocument/2006/relationships/notesSlide" Target="../notesSlides/notesSlide34.xml"></Relationship><Relationship Id="rId1" Type="http://schemas.openxmlformats.org/officeDocument/2006/relationships/slideLayout" Target="../slideLayouts/slideLayout1.xml"></Relationship></Relationships>
</file>

<file path=ppt/slides/_rels/slide35.xml.rels><?xml version="1.0" encoding="UTF-8"?>
<Relationships xmlns="http://schemas.openxmlformats.org/package/2006/relationships"><Relationship Id="rId3" Type="http://schemas.openxmlformats.org/officeDocument/2006/relationships/notesSlide" Target="../notesSlides/notesSlide35.xml"></Relationship><Relationship Id="rId4" Type="http://schemas.openxmlformats.org/officeDocument/2006/relationships/image" Target="../media/fImage2734873941.jpeg"></Relationship><Relationship Id="rId5" Type="http://schemas.openxmlformats.org/officeDocument/2006/relationships/slideLayout" Target="../slideLayouts/slideLayout8.xml"></Relationship></Relationships>
</file>

<file path=ppt/slides/_rels/slide4.xml.rels><?xml version="1.0" encoding="UTF-8"?>
<Relationships xmlns="http://schemas.openxmlformats.org/package/2006/relationships"><Relationship Id="rId2" Type="http://schemas.openxmlformats.org/officeDocument/2006/relationships/notesSlide" Target="../notesSlides/notesSlide4.xml"></Relationship><Relationship Id="rId1" Type="http://schemas.openxmlformats.org/officeDocument/2006/relationships/slideLayout" Target="../slideLayouts/slideLayout10.xml"></Relationship></Relationships>
</file>

<file path=ppt/slides/_rels/slide5.xml.rels><?xml version="1.0" encoding="UTF-8"?>
<Relationships xmlns="http://schemas.openxmlformats.org/package/2006/relationships"><Relationship Id="rId2" Type="http://schemas.openxmlformats.org/officeDocument/2006/relationships/notesSlide" Target="../notesSlides/notesSlide5.xml"></Relationship><Relationship Id="rId1" Type="http://schemas.openxmlformats.org/officeDocument/2006/relationships/slideLayout" Target="../slideLayouts/slideLayout10.xml"></Relationship></Relationships>
</file>

<file path=ppt/slides/_rels/slide6.xml.rels><?xml version="1.0" encoding="UTF-8"?>
<Relationships xmlns="http://schemas.openxmlformats.org/package/2006/relationships"><Relationship Id="rId2" Type="http://schemas.openxmlformats.org/officeDocument/2006/relationships/notesSlide" Target="../notesSlides/notesSlide6.xml"></Relationship><Relationship Id="rId1" Type="http://schemas.openxmlformats.org/officeDocument/2006/relationships/slideLayout" Target="../slideLayouts/slideLayout10.xml"></Relationship></Relationships>
</file>

<file path=ppt/slides/_rels/slide7.xml.rels><?xml version="1.0" encoding="UTF-8"?>
<Relationships xmlns="http://schemas.openxmlformats.org/package/2006/relationships"><Relationship Id="rId2" Type="http://schemas.openxmlformats.org/officeDocument/2006/relationships/notesSlide" Target="../notesSlides/notesSlide7.xml"></Relationship><Relationship Id="rId1" Type="http://schemas.openxmlformats.org/officeDocument/2006/relationships/slideLayout" Target="../slideLayouts/slideLayout10.xml"></Relationship></Relationships>
</file>

<file path=ppt/slides/_rels/slide8.xml.rels><?xml version="1.0" encoding="UTF-8"?>
<Relationships xmlns="http://schemas.openxmlformats.org/package/2006/relationships"><Relationship Id="rId4" Type="http://schemas.openxmlformats.org/officeDocument/2006/relationships/notesSlide" Target="../notesSlides/notesSlide8.xml"></Relationship><Relationship Id="rId3" Type="http://schemas.openxmlformats.org/officeDocument/2006/relationships/slideLayout" Target="../slideLayouts/slideLayout10.xml"></Relationship><Relationship Id="rId2" Type="http://schemas.openxmlformats.org/officeDocument/2006/relationships/image" Target="../media/image13.jpeg"></Relationship><Relationship Id="rId1" Type="http://schemas.openxmlformats.org/officeDocument/2006/relationships/image" Target="../media/image12.jpeg"></Relationship></Relationships>
</file>

<file path=ppt/slides/_rels/slide9.xml.rels><?xml version="1.0" encoding="UTF-8"?>
<Relationships xmlns="http://schemas.openxmlformats.org/package/2006/relationships"><Relationship Id="rId6" Type="http://schemas.openxmlformats.org/officeDocument/2006/relationships/notesSlide" Target="../notesSlides/notesSlide9.xml"></Relationship><Relationship Id="rId5" Type="http://schemas.openxmlformats.org/officeDocument/2006/relationships/slideLayout" Target="../slideLayouts/slideLayout10.xml"></Relationship><Relationship Id="rId4" Type="http://schemas.openxmlformats.org/officeDocument/2006/relationships/image" Target="../media/image16.jpeg"></Relationship><Relationship Id="rId3" Type="http://schemas.openxmlformats.org/officeDocument/2006/relationships/image" Target="../media/image15.jpeg"></Relationship><Relationship Id="rId2" Type="http://schemas.openxmlformats.org/officeDocument/2006/relationships/image" Target="../media/image14.jpeg"></Relationship><Relationship Id="rId1" Type="http://schemas.openxmlformats.org/officeDocument/2006/relationships/image" Target="../media/image12.jpeg"></Relationship></Relationships>
</file>

<file path=ppt/slides/slide1.xml><?xml version="1.0" encoding="utf-8"?>
<p:sld xmlns:a="http://schemas.openxmlformats.org/drawingml/2006/main" xmlns:r="http://schemas.openxmlformats.org/officeDocument/2006/relationships" xmlns:p="http://schemas.openxmlformats.org/presentationml/2006/main" xmlns:p14="http://schemas.microsoft.com/office/powerpoint/2010/main">
  <p:cSld>
    <p:spTree>
      <p:nvGrpSpPr>
        <p:cNvPr id="1" name=""/>
        <p:cNvGrpSpPr/>
        <p:nvPr/>
      </p:nvGrpSpPr>
      <p:grpSpPr>
        <a:xfrm>
          <a:off x="0" y="0"/>
          <a:ext cx="0" cy="0"/>
          <a:chOff x="0" y="0"/>
          <a:chExt cx="0" cy="0"/>
        </a:xfrm>
      </p:grpSpPr>
      <p:pic>
        <p:nvPicPr>
          <p:cNvPr id="4" name="图片 3"/>
          <p:cNvPicPr>
            <a:picLocks noChangeAspect="1"/>
          </p:cNvPicPr>
          <p:nvPr/>
        </p:nvPicPr>
        <p:blipFill>
          <a:blip r:embed="rId1"/>
          <a:stretch>
            <a:fillRect/>
          </a:stretch>
        </p:blipFill>
        <p:spPr>
          <a:xfrm>
            <a:off x="3848100" y="1778635"/>
            <a:ext cx="4540885" cy="2279650"/>
          </a:xfrm>
          <a:prstGeom prst="rect">
            <a:avLst/>
          </a:prstGeom>
        </p:spPr>
      </p:pic>
      <p:pic>
        <p:nvPicPr>
          <p:cNvPr id="2" name="图片 1"/>
          <p:cNvPicPr>
            <a:picLocks noChangeAspect="1"/>
          </p:cNvPicPr>
          <p:nvPr/>
        </p:nvPicPr>
        <p:blipFill>
          <a:blip r:embed="rId2"/>
          <a:stretch>
            <a:fillRect/>
          </a:stretch>
        </p:blipFill>
        <p:spPr>
          <a:xfrm>
            <a:off x="2535555" y="2785110"/>
            <a:ext cx="2891155" cy="1464310"/>
          </a:xfrm>
          <a:prstGeom prst="rect">
            <a:avLst/>
          </a:prstGeom>
        </p:spPr>
      </p:pic>
      <p:pic>
        <p:nvPicPr>
          <p:cNvPr id="3" name="图片 2"/>
          <p:cNvPicPr>
            <a:picLocks noChangeAspect="1"/>
          </p:cNvPicPr>
          <p:nvPr/>
        </p:nvPicPr>
        <p:blipFill>
          <a:blip r:embed="rId3"/>
          <a:stretch>
            <a:fillRect/>
          </a:stretch>
        </p:blipFill>
        <p:spPr>
          <a:xfrm>
            <a:off x="6706870" y="2778760"/>
            <a:ext cx="4135120" cy="1933575"/>
          </a:xfrm>
          <a:prstGeom prst="rect">
            <a:avLst/>
          </a:prstGeom>
        </p:spPr>
      </p:pic>
      <p:pic>
        <p:nvPicPr>
          <p:cNvPr id="6" name="图片 5"/>
          <p:cNvPicPr>
            <a:picLocks noChangeAspect="1"/>
          </p:cNvPicPr>
          <p:nvPr/>
        </p:nvPicPr>
        <p:blipFill>
          <a:blip r:embed="rId4"/>
          <a:stretch>
            <a:fillRect/>
          </a:stretch>
        </p:blipFill>
        <p:spPr>
          <a:xfrm>
            <a:off x="4959985" y="755015"/>
            <a:ext cx="2317115" cy="1520190"/>
          </a:xfrm>
          <a:prstGeom prst="rect">
            <a:avLst/>
          </a:prstGeom>
        </p:spPr>
      </p:pic>
      <p:pic>
        <p:nvPicPr>
          <p:cNvPr id="5" name="吸引每个浮躁的灵魂">
            <a:hlinkClick r:id="rId10" action="ppaction://media"/>
          </p:cNvPr>
          <p:cNvPicPr>
            <a:picLocks noChangeAspect="1"/>
          </p:cNvPicPr>
          <p:nvPr>
            <a:audioFile r:link="rId5"/>
            <p:extLst>
              <p:ext uri="{DAA4B4D4-6D71-4841-9C94-3DE7FCFB9230}">
                <p14:media xmlns:p14="http://schemas.microsoft.com/office/powerpoint/2010/main" r:embed="rId6"/>
              </p:ext>
            </p:extLst>
          </p:nvPr>
        </p:nvPicPr>
        <p:blipFill>
          <a:blip r:embed="rId7"/>
          <a:stretch>
            <a:fillRect/>
          </a:stretch>
        </p:blipFill>
        <p:spPr>
          <a:xfrm>
            <a:off x="-894715" y="6553200"/>
            <a:ext cx="609600" cy="609600"/>
          </a:xfrm>
          <a:prstGeom prst="rect">
            <a:avLst/>
          </a:prstGeom>
        </p:spPr>
      </p:pic>
      <p:sp>
        <p:nvSpPr>
          <p:cNvPr id="601" name="矩形 600"/>
          <p:cNvSpPr/>
          <p:nvPr/>
        </p:nvSpPr>
        <p:spPr>
          <a:xfrm>
            <a:off x="3986530" y="4759325"/>
            <a:ext cx="4219575" cy="584835"/>
          </a:xfrm>
          <a:prstGeom prst="rect">
            <a:avLst/>
          </a:prstGeom>
          <a:noFill/>
        </p:spPr>
        <p:txBody>
          <a:bodyPr wrap="square">
            <a:spAutoFit/>
          </a:bodyPr>
          <a:lstStyle/>
          <a:p>
            <a:pPr algn="ctr"/>
            <a:r>
              <a:rPr lang="en-US" altLang="zh-CN" sz="3200" dirty="0" smtClean="0">
                <a:solidFill>
                  <a:srgbClr val="6CA83A"/>
                </a:solidFill>
                <a:latin typeface="+mn-lt"/>
                <a:ea typeface="+mn-ea"/>
                <a:cs typeface="+mn-ea"/>
                <a:sym typeface="+mn-lt"/>
              </a:rPr>
              <a:t> </a:t>
            </a:r>
            <a:r>
              <a:rPr lang="zh-CN" altLang="en-US" sz="3200" dirty="0" smtClean="0">
                <a:solidFill>
                  <a:srgbClr val="6CA83A"/>
                </a:solidFill>
                <a:latin typeface="+mn-lt"/>
                <a:ea typeface="+mn-ea"/>
                <a:cs typeface="+mn-ea"/>
                <a:sym typeface="+mn-lt"/>
              </a:rPr>
              <a:t>搭起健康的通道</a:t>
            </a:r>
            <a:endParaRPr lang="zh-CN" altLang="en-US" sz="3200" dirty="0">
              <a:solidFill>
                <a:srgbClr val="6CA83A"/>
              </a:solidFill>
              <a:latin typeface="+mn-lt"/>
              <a:ea typeface="+mn-ea"/>
              <a:cs typeface="+mn-ea"/>
              <a:sym typeface="+mn-lt"/>
            </a:endParaRPr>
          </a:p>
        </p:txBody>
      </p:sp>
      <p:sp>
        <p:nvSpPr>
          <p:cNvPr id="602" name="文本框 24"/>
          <p:cNvSpPr txBox="1">
            <a:spLocks noChangeArrowheads="1"/>
          </p:cNvSpPr>
          <p:nvPr/>
        </p:nvSpPr>
        <p:spPr bwMode="auto">
          <a:xfrm>
            <a:off x="2303780" y="5263515"/>
            <a:ext cx="7584440" cy="5956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108057" tIns="54029" rIns="108057" bIns="54029">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algn="ctr" eaLnBrk="1" hangingPunct="1"/>
            <a:r>
              <a:rPr lang="zh-CN" altLang="en-US" sz="3200" dirty="0">
                <a:solidFill>
                  <a:srgbClr val="6CA83A"/>
                </a:solidFill>
                <a:latin typeface="+mn-lt"/>
                <a:ea typeface="+mn-ea"/>
                <a:cs typeface="+mn-ea"/>
                <a:sym typeface="+mn-lt"/>
              </a:rPr>
              <a:t>手</a:t>
            </a:r>
            <a:r>
              <a:rPr lang="zh-CN" altLang="en-US" sz="3200" dirty="0" smtClean="0">
                <a:solidFill>
                  <a:srgbClr val="6CA83A"/>
                </a:solidFill>
                <a:latin typeface="+mn-lt"/>
                <a:ea typeface="+mn-ea"/>
                <a:cs typeface="+mn-ea"/>
                <a:sym typeface="+mn-lt"/>
              </a:rPr>
              <a:t>绘卡通风格医疗系统专用设计</a:t>
            </a:r>
            <a:r>
              <a:rPr lang="en-US" altLang="zh-CN" sz="3200" dirty="0" smtClean="0">
                <a:solidFill>
                  <a:srgbClr val="6CA83A"/>
                </a:solidFill>
                <a:latin typeface="+mn-lt"/>
                <a:ea typeface="+mn-ea"/>
                <a:cs typeface="+mn-ea"/>
                <a:sym typeface="+mn-lt"/>
              </a:rPr>
              <a:t>PPT</a:t>
            </a:r>
            <a:endParaRPr lang="en-US" altLang="zh-CN" sz="3200" dirty="0" smtClean="0">
              <a:solidFill>
                <a:srgbClr val="6CA83A"/>
              </a:solidFill>
              <a:latin typeface="+mn-lt"/>
              <a:ea typeface="+mn-ea"/>
              <a:cs typeface="+mn-ea"/>
              <a:sym typeface="+mn-lt"/>
            </a:endParaRPr>
          </a:p>
        </p:txBody>
      </p:sp>
      <p:sp>
        <p:nvSpPr>
          <p:cNvPr id="603" name="文本框 602"/>
          <p:cNvSpPr txBox="1">
            <a:spLocks noChangeArrowheads="1"/>
          </p:cNvSpPr>
          <p:nvPr/>
        </p:nvSpPr>
        <p:spPr bwMode="auto">
          <a:xfrm>
            <a:off x="4648200" y="5795010"/>
            <a:ext cx="2896235" cy="276860"/>
          </a:xfrm>
          <a:prstGeom prst="rect">
            <a:avLst/>
          </a:prstGeom>
          <a:noFill/>
        </p:spPr>
        <p:txBody>
          <a:bodyPr wrap="square" lIns="91440" tIns="45720" rIns="91440" bIns="45720" numCol="1" vert="horz" anchor="t">
            <a:spAutoFit/>
          </a:bodyPr>
          <a:lstStyle/>
          <a:p>
            <a:pPr marL="0" indent="0" algn="ctr" fontAlgn="base" defTabSz="914400" eaLnBrk="0" latinLnBrk="0">
              <a:lnSpc>
                <a:spcPct val="100000"/>
              </a:lnSpc>
              <a:spcBef>
                <a:spcPts val="0"/>
              </a:spcBef>
              <a:spcAft>
                <a:spcPts val="0"/>
              </a:spcAft>
              <a:buFontTx/>
              <a:buNone/>
            </a:pPr>
            <a:r>
              <a:rPr lang="en-US" altLang="ko-KR" sz="1200" cap="none" dirty="0" smtClean="0" b="0" strike="noStrike">
                <a:solidFill>
                  <a:srgbClr val="6CA83A"/>
                </a:solidFill>
                <a:latin typeface="汉仪细中圆简" charset="0"/>
                <a:ea typeface="汉仪细中圆简" charset="0"/>
              </a:rPr>
              <a:t>Designed by :  雷少</a:t>
            </a:r>
            <a:endParaRPr lang="ko-KR" altLang="en-US" sz="1200" cap="none" dirty="0" smtClean="0" b="0" strike="noStrike">
              <a:solidFill>
                <a:srgbClr val="6CA83A"/>
              </a:solidFill>
              <a:latin typeface="汉仪细中圆简" charset="0"/>
              <a:ea typeface="汉仪细中圆简" charset="0"/>
            </a:endParaRPr>
          </a:p>
        </p:txBody>
      </p:sp>
    </p:spTree>
  </p:cSld>
  <p:clrMapOvr>
    <a:masterClrMapping/>
  </p:clrMapOvr>
  <mc:AlternateContent xmlns:mc="http://schemas.openxmlformats.org/markup-compatibility/2006">
    <mc:Choice xmlns:p14="http://schemas.microsoft.com/office/powerpoint/2010/main" Requires="p14">
      <p:transition spd="slow" p14:dur="1000" advTm="0">
        <p:comb dir="horz"/>
      </p:transition>
    </mc:Choice>
    <mc:Fallback>
      <p:transition spd="slow" advTm="0">
        <p:comb dir="horz"/>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afterEffect">
                                  <p:stCondLst>
                                    <p:cond delay="0"/>
                                  </p:stCondLst>
                                  <p:childTnLst>
                                    <p:cmd type="call" cmd="playFrom(0.0)">
                                      <p:cBhvr>
                                        <p:cTn id="6" dur="1" fill="hold"/>
                                        <p:tgtEl>
                                          <p:spTgt spid="5"/>
                                        </p:tgtEl>
                                      </p:cBhvr>
                                    </p:cmd>
                                  </p:childTnLst>
                                </p:cTn>
                              </p:par>
                              <p:par>
                                <p:cTn id="7" presetID="42" presetClass="entr" presetSubtype="0" fill="hold" nodeType="withEffect">
                                  <p:stCondLst>
                                    <p:cond delay="0"/>
                                  </p:stCondLst>
                                  <p:childTnLst>
                                    <p:set>
                                      <p:cBhvr>
                                        <p:cTn id="8" dur="1" fill="hold">
                                          <p:stCondLst>
                                            <p:cond delay="0"/>
                                          </p:stCondLst>
                                        </p:cTn>
                                        <p:tgtEl>
                                          <p:spTgt spid="2"/>
                                        </p:tgtEl>
                                        <p:attrNameLst>
                                          <p:attrName>style.visibility</p:attrName>
                                        </p:attrNameLst>
                                      </p:cBhvr>
                                      <p:to>
                                        <p:strVal val="visible"/>
                                      </p:to>
                                    </p:set>
                                    <p:animEffect transition="in" filter="fade">
                                      <p:cBhvr>
                                        <p:cTn id="9" dur="1000"/>
                                        <p:tgtEl>
                                          <p:spTgt spid="2"/>
                                        </p:tgtEl>
                                      </p:cBhvr>
                                    </p:animEffect>
                                    <p:anim calcmode="lin" valueType="num">
                                      <p:cBhvr>
                                        <p:cTn id="10" dur="1000" fill="hold"/>
                                        <p:tgtEl>
                                          <p:spTgt spid="2"/>
                                        </p:tgtEl>
                                        <p:attrNameLst>
                                          <p:attrName>ppt_x</p:attrName>
                                        </p:attrNameLst>
                                      </p:cBhvr>
                                      <p:tavLst>
                                        <p:tav tm="0">
                                          <p:val>
                                            <p:strVal val="#ppt_x"/>
                                          </p:val>
                                        </p:tav>
                                        <p:tav tm="100000">
                                          <p:val>
                                            <p:strVal val="#ppt_x"/>
                                          </p:val>
                                        </p:tav>
                                      </p:tavLst>
                                    </p:anim>
                                    <p:anim calcmode="lin" valueType="num">
                                      <p:cBhvr>
                                        <p:cTn id="11" dur="1000" fill="hold"/>
                                        <p:tgtEl>
                                          <p:spTgt spid="2"/>
                                        </p:tgtEl>
                                        <p:attrNameLst>
                                          <p:attrName>ppt_y</p:attrName>
                                        </p:attrNameLst>
                                      </p:cBhvr>
                                      <p:tavLst>
                                        <p:tav tm="0">
                                          <p:val>
                                            <p:strVal val="#ppt_y+.1"/>
                                          </p:val>
                                        </p:tav>
                                        <p:tav tm="100000">
                                          <p:val>
                                            <p:strVal val="#ppt_y"/>
                                          </p:val>
                                        </p:tav>
                                      </p:tavLst>
                                    </p:anim>
                                  </p:childTnLst>
                                </p:cTn>
                              </p:par>
                              <p:par>
                                <p:cTn id="12" presetID="42" presetClass="entr" presetSubtype="0" fill="hold" nodeType="withEffect">
                                  <p:stCondLst>
                                    <p:cond delay="0"/>
                                  </p:stCondLst>
                                  <p:childTnLst>
                                    <p:set>
                                      <p:cBhvr>
                                        <p:cTn id="13" dur="1" fill="hold">
                                          <p:stCondLst>
                                            <p:cond delay="0"/>
                                          </p:stCondLst>
                                        </p:cTn>
                                        <p:tgtEl>
                                          <p:spTgt spid="3"/>
                                        </p:tgtEl>
                                        <p:attrNameLst>
                                          <p:attrName>style.visibility</p:attrName>
                                        </p:attrNameLst>
                                      </p:cBhvr>
                                      <p:to>
                                        <p:strVal val="visible"/>
                                      </p:to>
                                    </p:set>
                                    <p:animEffect transition="in" filter="fade">
                                      <p:cBhvr>
                                        <p:cTn id="14" dur="1000"/>
                                        <p:tgtEl>
                                          <p:spTgt spid="3"/>
                                        </p:tgtEl>
                                      </p:cBhvr>
                                    </p:animEffect>
                                    <p:anim calcmode="lin" valueType="num">
                                      <p:cBhvr>
                                        <p:cTn id="15" dur="1000" fill="hold"/>
                                        <p:tgtEl>
                                          <p:spTgt spid="3"/>
                                        </p:tgtEl>
                                        <p:attrNameLst>
                                          <p:attrName>ppt_x</p:attrName>
                                        </p:attrNameLst>
                                      </p:cBhvr>
                                      <p:tavLst>
                                        <p:tav tm="0">
                                          <p:val>
                                            <p:strVal val="#ppt_x"/>
                                          </p:val>
                                        </p:tav>
                                        <p:tav tm="100000">
                                          <p:val>
                                            <p:strVal val="#ppt_x"/>
                                          </p:val>
                                        </p:tav>
                                      </p:tavLst>
                                    </p:anim>
                                    <p:anim calcmode="lin" valueType="num">
                                      <p:cBhvr>
                                        <p:cTn id="16" dur="1000" fill="hold"/>
                                        <p:tgtEl>
                                          <p:spTgt spid="3"/>
                                        </p:tgtEl>
                                        <p:attrNameLst>
                                          <p:attrName>ppt_y</p:attrName>
                                        </p:attrNameLst>
                                      </p:cBhvr>
                                      <p:tavLst>
                                        <p:tav tm="0">
                                          <p:val>
                                            <p:strVal val="#ppt_y+.1"/>
                                          </p:val>
                                        </p:tav>
                                        <p:tav tm="100000">
                                          <p:val>
                                            <p:strVal val="#ppt_y"/>
                                          </p:val>
                                        </p:tav>
                                      </p:tavLst>
                                    </p:anim>
                                  </p:childTnLst>
                                </p:cTn>
                              </p:par>
                            </p:childTnLst>
                          </p:cTn>
                        </p:par>
                        <p:par>
                          <p:cTn id="17" fill="hold">
                            <p:stCondLst>
                              <p:cond delay="0"/>
                            </p:stCondLst>
                            <p:childTnLst>
                              <p:par>
                                <p:cTn id="18" presetID="16" presetClass="entr" presetSubtype="21" fill="hold" nodeType="afterEffect">
                                  <p:stCondLst>
                                    <p:cond delay="0"/>
                                  </p:stCondLst>
                                  <p:childTnLst>
                                    <p:set>
                                      <p:cBhvr>
                                        <p:cTn id="19" dur="1" fill="hold">
                                          <p:stCondLst>
                                            <p:cond delay="0"/>
                                          </p:stCondLst>
                                        </p:cTn>
                                        <p:tgtEl>
                                          <p:spTgt spid="4"/>
                                        </p:tgtEl>
                                        <p:attrNameLst>
                                          <p:attrName>style.visibility</p:attrName>
                                        </p:attrNameLst>
                                      </p:cBhvr>
                                      <p:to>
                                        <p:strVal val="visible"/>
                                      </p:to>
                                    </p:set>
                                    <p:animEffect transition="in" filter="barn(inVertical))">
                                      <p:cBhvr>
                                        <p:cTn id="20" dur="1000"/>
                                        <p:tgtEl>
                                          <p:spTgt spid="4"/>
                                        </p:tgtEl>
                                      </p:cBhvr>
                                    </p:animEffect>
                                  </p:childTnLst>
                                </p:cTn>
                              </p:par>
                            </p:childTnLst>
                          </p:cTn>
                        </p:par>
                        <p:par>
                          <p:cTn id="21" fill="hold">
                            <p:stCondLst>
                              <p:cond delay="1000"/>
                            </p:stCondLst>
                            <p:childTnLst>
                              <p:par>
                                <p:cTn id="22" presetID="14" presetClass="entr" presetSubtype="10" fill="hold" nodeType="afterEffect">
                                  <p:stCondLst>
                                    <p:cond delay="0"/>
                                  </p:stCondLst>
                                  <p:childTnLst>
                                    <p:set>
                                      <p:cBhvr>
                                        <p:cTn id="23" dur="1" fill="hold">
                                          <p:stCondLst>
                                            <p:cond delay="0"/>
                                          </p:stCondLst>
                                        </p:cTn>
                                        <p:tgtEl>
                                          <p:spTgt spid="6"/>
                                        </p:tgtEl>
                                        <p:attrNameLst>
                                          <p:attrName>style.visibility</p:attrName>
                                        </p:attrNameLst>
                                      </p:cBhvr>
                                      <p:to>
                                        <p:strVal val="visible"/>
                                      </p:to>
                                    </p:set>
                                    <p:animEffect transition="in" filter="randombar(horizontal)">
                                      <p:cBhvr>
                                        <p:cTn id="24" dur="500"/>
                                        <p:tgtEl>
                                          <p:spTgt spid="6"/>
                                        </p:tgtEl>
                                      </p:cBhvr>
                                    </p:animEffect>
                                  </p:childTnLst>
                                </p:cTn>
                              </p:par>
                              <p:par>
                                <p:cTn id="25" presetID="56" presetClass="entr" presetSubtype="0" fill="hold" grpId="0" nodeType="withEffect">
                                  <p:stCondLst>
                                    <p:cond delay="0"/>
                                  </p:stCondLst>
                                  <p:iterate type="lt">
                                    <p:tmPct val="10000"/>
                                  </p:iterate>
                                  <p:childTnLst>
                                    <p:set>
                                      <p:cBhvr>
                                        <p:cTn id="26" dur="1" fill="hold">
                                          <p:stCondLst>
                                            <p:cond delay="0"/>
                                          </p:stCondLst>
                                        </p:cTn>
                                        <p:tgtEl>
                                          <p:spTgt spid="601"/>
                                        </p:tgtEl>
                                        <p:attrNameLst>
                                          <p:attrName>style.visibility</p:attrName>
                                        </p:attrNameLst>
                                      </p:cBhvr>
                                      <p:to>
                                        <p:strVal val="visible"/>
                                      </p:to>
                                    </p:set>
                                    <p:anim by="(-#ppt_w*2)" calcmode="lin" valueType="num">
                                      <p:cBhvr>
                                        <p:cTn id="27" dur="500" autoRev="1" fill="hold">
                                          <p:stCondLst>
                                            <p:cond delay="0"/>
                                          </p:stCondLst>
                                        </p:cTn>
                                        <p:tgtEl>
                                          <p:spTgt spid="601"/>
                                        </p:tgtEl>
                                        <p:attrNameLst>
                                          <p:attrName>ppt_w</p:attrName>
                                        </p:attrNameLst>
                                      </p:cBhvr>
                                    </p:anim>
                                    <p:anim by="(#ppt_w*0.50)" calcmode="lin" valueType="num">
                                      <p:cBhvr>
                                        <p:cTn id="28" dur="500" decel="50000" autoRev="1" fill="hold">
                                          <p:stCondLst>
                                            <p:cond delay="0"/>
                                          </p:stCondLst>
                                        </p:cTn>
                                        <p:tgtEl>
                                          <p:spTgt spid="601"/>
                                        </p:tgtEl>
                                        <p:attrNameLst>
                                          <p:attrName>ppt_x</p:attrName>
                                        </p:attrNameLst>
                                      </p:cBhvr>
                                    </p:anim>
                                    <p:anim from="(-#ppt_h/2)" to="(#ppt_y)" calcmode="lin" valueType="num">
                                      <p:cBhvr>
                                        <p:cTn id="29" dur="1000" fill="hold">
                                          <p:stCondLst>
                                            <p:cond delay="0"/>
                                          </p:stCondLst>
                                        </p:cTn>
                                        <p:tgtEl>
                                          <p:spTgt spid="601"/>
                                        </p:tgtEl>
                                        <p:attrNameLst>
                                          <p:attrName>ppt_y</p:attrName>
                                        </p:attrNameLst>
                                      </p:cBhvr>
                                    </p:anim>
                                    <p:animRot by="21600000">
                                      <p:cBhvr>
                                        <p:cTn id="30" dur="1000" fill="hold">
                                          <p:stCondLst>
                                            <p:cond delay="0"/>
                                          </p:stCondLst>
                                        </p:cTn>
                                        <p:tgtEl>
                                          <p:spTgt spid="601"/>
                                        </p:tgtEl>
                                        <p:attrNameLst>
                                          <p:attrName>r</p:attrName>
                                        </p:attrNameLst>
                                      </p:cBhvr>
                                    </p:animRot>
                                  </p:childTnLst>
                                </p:cTn>
                              </p:par>
                            </p:childTnLst>
                          </p:cTn>
                        </p:par>
                        <p:par>
                          <p:cTn id="31" fill="hold">
                            <p:stCondLst>
                              <p:cond delay="3700"/>
                            </p:stCondLst>
                            <p:childTnLst>
                              <p:par>
                                <p:cTn id="32" presetID="22" presetClass="entr" presetSubtype="8" fill="hold" grpId="0" nodeType="afterEffect">
                                  <p:stCondLst>
                                    <p:cond delay="0"/>
                                  </p:stCondLst>
                                  <p:childTnLst>
                                    <p:set>
                                      <p:cBhvr>
                                        <p:cTn id="33" dur="1" fill="hold">
                                          <p:stCondLst>
                                            <p:cond delay="0"/>
                                          </p:stCondLst>
                                        </p:cTn>
                                        <p:tgtEl>
                                          <p:spTgt spid="602"/>
                                        </p:tgtEl>
                                        <p:attrNameLst>
                                          <p:attrName>style.visibility</p:attrName>
                                        </p:attrNameLst>
                                      </p:cBhvr>
                                      <p:to>
                                        <p:strVal val="visible"/>
                                      </p:to>
                                    </p:set>
                                    <p:animEffect transition="in" filter="wipe(left)">
                                      <p:cBhvr>
                                        <p:cTn id="34" dur="500"/>
                                        <p:tgtEl>
                                          <p:spTgt spid="602"/>
                                        </p:tgtEl>
                                      </p:cBhvr>
                                    </p:animEffect>
                                  </p:childTnLst>
                                </p:cTn>
                              </p:par>
                            </p:childTnLst>
                          </p:cTn>
                        </p:par>
                        <p:par>
                          <p:cTn id="35" fill="hold">
                            <p:stCondLst>
                              <p:cond delay="4200"/>
                            </p:stCondLst>
                            <p:childTnLst>
                              <p:par>
                                <p:cTn id="36" presetID="42" presetClass="entr" presetSubtype="0" fill="hold" grpId="0" nodeType="afterEffect">
                                  <p:stCondLst>
                                    <p:cond delay="0"/>
                                  </p:stCondLst>
                                  <p:childTnLst>
                                    <p:set>
                                      <p:cBhvr>
                                        <p:cTn id="37" dur="1" fill="hold">
                                          <p:stCondLst>
                                            <p:cond delay="0"/>
                                          </p:stCondLst>
                                        </p:cTn>
                                        <p:tgtEl>
                                          <p:spTgt spid="603"/>
                                        </p:tgtEl>
                                        <p:attrNameLst>
                                          <p:attrName>style.visibility</p:attrName>
                                        </p:attrNameLst>
                                      </p:cBhvr>
                                      <p:to>
                                        <p:strVal val="visible"/>
                                      </p:to>
                                    </p:set>
                                    <p:animEffect transition="in" filter="fade">
                                      <p:cBhvr>
                                        <p:cTn id="38" dur="1000"/>
                                        <p:tgtEl>
                                          <p:spTgt spid="603"/>
                                        </p:tgtEl>
                                      </p:cBhvr>
                                    </p:animEffect>
                                    <p:anim calcmode="lin" valueType="num">
                                      <p:cBhvr>
                                        <p:cTn id="39" dur="1000" fill="hold"/>
                                        <p:tgtEl>
                                          <p:spTgt spid="603"/>
                                        </p:tgtEl>
                                        <p:attrNameLst>
                                          <p:attrName>ppt_x</p:attrName>
                                        </p:attrNameLst>
                                      </p:cBhvr>
                                      <p:tavLst>
                                        <p:tav tm="0">
                                          <p:val>
                                            <p:strVal val="#ppt_x"/>
                                          </p:val>
                                        </p:tav>
                                        <p:tav tm="100000">
                                          <p:val>
                                            <p:strVal val="#ppt_x"/>
                                          </p:val>
                                        </p:tav>
                                      </p:tavLst>
                                    </p:anim>
                                    <p:anim calcmode="lin" valueType="num">
                                      <p:cBhvr>
                                        <p:cTn id="40" dur="1000" fill="hold"/>
                                        <p:tgtEl>
                                          <p:spTgt spid="60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audio>
              <p:cMediaNode vol="80000" numSld="999">
                <p:cTn id="41" repeatCount="indefinite" fill="hold" display="0">
                  <p:stCondLst>
                    <p:cond delay="indefinite"/>
                  </p:stCondLst>
                  <p:endCondLst>
                    <p:cond evt="onStopAudio" delay="0">
                      <p:tgtEl>
                        <p:sldTgt/>
                      </p:tgtEl>
                    </p:cond>
                  </p:endCondLst>
                </p:cTn>
                <p:tgtEl>
                  <p:spTgt spid="5"/>
                </p:tgtEl>
              </p:cMediaNode>
            </p:audio>
          </p:childTnLst>
        </p:cTn>
      </p:par>
    </p:tnLst>
    <p:bldLst>
      <p:bldP spid="601" grpId="0"/>
      <p:bldP spid="602" grpId="0"/>
      <p:bldP spid="603" grpId="0"/>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 name="标题 2"/>
          <p:cNvSpPr txBox="1"/>
          <p:nvPr/>
        </p:nvSpPr>
        <p:spPr>
          <a:xfrm>
            <a:off x="1062038" y="365125"/>
            <a:ext cx="4706464" cy="549275"/>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2400" kern="1200">
                <a:solidFill>
                  <a:schemeClr val="tx2"/>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defRPr/>
            </a:pPr>
            <a:r>
              <a:rPr kumimoji="0" lang="zh-CN" altLang="en-US" b="0" i="0" u="none" strike="noStrike" kern="1200" cap="none" spc="0" normalizeH="0" baseline="0" noProof="0" dirty="0" smtClean="0">
                <a:ln>
                  <a:noFill/>
                </a:ln>
                <a:solidFill>
                  <a:srgbClr val="5A6478"/>
                </a:solidFill>
                <a:effectLst/>
                <a:uLnTx/>
                <a:uFillTx/>
                <a:latin typeface="+mn-lt"/>
                <a:ea typeface="+mn-ea"/>
                <a:cs typeface="+mn-ea"/>
                <a:sym typeface="+mn-lt"/>
              </a:rPr>
              <a:t>可编辑的信息图表</a:t>
            </a:r>
            <a:endParaRPr kumimoji="0" lang="zh-CN" altLang="en-US" b="0" i="0" u="none" strike="noStrike" kern="1200" cap="none" spc="0" normalizeH="0" baseline="0" noProof="0" dirty="0">
              <a:ln>
                <a:noFill/>
              </a:ln>
              <a:solidFill>
                <a:srgbClr val="5A6478"/>
              </a:solidFill>
              <a:effectLst/>
              <a:uLnTx/>
              <a:uFillTx/>
              <a:latin typeface="+mn-lt"/>
              <a:ea typeface="+mn-ea"/>
              <a:cs typeface="+mn-ea"/>
              <a:sym typeface="+mn-lt"/>
            </a:endParaRPr>
          </a:p>
        </p:txBody>
      </p:sp>
      <p:sp>
        <p:nvSpPr>
          <p:cNvPr id="190" name="矩形 189"/>
          <p:cNvSpPr/>
          <p:nvPr/>
        </p:nvSpPr>
        <p:spPr>
          <a:xfrm>
            <a:off x="7644061" y="1350896"/>
            <a:ext cx="3380486" cy="336952"/>
          </a:xfrm>
          <a:prstGeom prst="rect">
            <a:avLst/>
          </a:prstGeom>
        </p:spPr>
        <p:txBody>
          <a:bodyPr wrap="square">
            <a:spAutoFit/>
          </a:bodyPr>
          <a:lstStyle/>
          <a:p>
            <a:pPr algn="just" fontAlgn="auto">
              <a:lnSpc>
                <a:spcPct val="150000"/>
              </a:lnSpc>
              <a:spcBef>
                <a:spcPts val="0"/>
              </a:spcBef>
              <a:spcAft>
                <a:spcPts val="600"/>
              </a:spcAft>
              <a:buClr>
                <a:srgbClr val="006EA0"/>
              </a:buClr>
            </a:pPr>
            <a:r>
              <a:rPr lang="en-US" altLang="zh-CN" sz="1200" dirty="0">
                <a:solidFill>
                  <a:srgbClr val="5A6478"/>
                </a:solidFill>
                <a:latin typeface="+mn-lt"/>
                <a:ea typeface="+mn-ea"/>
                <a:cs typeface="+mn-ea"/>
                <a:sym typeface="+mn-lt"/>
              </a:rPr>
              <a:t>ENTER YOUR </a:t>
            </a:r>
            <a:r>
              <a:rPr lang="en-US" altLang="zh-CN" sz="1200" dirty="0" smtClean="0">
                <a:solidFill>
                  <a:srgbClr val="5A6478"/>
                </a:solidFill>
                <a:latin typeface="+mn-lt"/>
                <a:ea typeface="+mn-ea"/>
                <a:cs typeface="+mn-ea"/>
                <a:sym typeface="+mn-lt"/>
              </a:rPr>
              <a:t>TITLE</a:t>
            </a:r>
            <a:endParaRPr lang="en-US" altLang="zh-CN" sz="1000" dirty="0">
              <a:solidFill>
                <a:srgbClr val="5A6478">
                  <a:lumMod val="60000"/>
                  <a:lumOff val="40000"/>
                </a:srgbClr>
              </a:solidFill>
              <a:latin typeface="+mn-lt"/>
              <a:ea typeface="+mn-ea"/>
              <a:cs typeface="+mn-ea"/>
              <a:sym typeface="+mn-lt"/>
            </a:endParaRPr>
          </a:p>
        </p:txBody>
      </p:sp>
      <p:sp>
        <p:nvSpPr>
          <p:cNvPr id="191" name="矩形 190"/>
          <p:cNvSpPr/>
          <p:nvPr/>
        </p:nvSpPr>
        <p:spPr>
          <a:xfrm>
            <a:off x="8229600" y="2828821"/>
            <a:ext cx="3380486" cy="336952"/>
          </a:xfrm>
          <a:prstGeom prst="rect">
            <a:avLst/>
          </a:prstGeom>
        </p:spPr>
        <p:txBody>
          <a:bodyPr wrap="square">
            <a:spAutoFit/>
          </a:bodyPr>
          <a:lstStyle/>
          <a:p>
            <a:pPr algn="just" fontAlgn="auto">
              <a:lnSpc>
                <a:spcPct val="150000"/>
              </a:lnSpc>
              <a:spcBef>
                <a:spcPts val="0"/>
              </a:spcBef>
              <a:spcAft>
                <a:spcPts val="600"/>
              </a:spcAft>
              <a:buClr>
                <a:srgbClr val="006EA0"/>
              </a:buClr>
            </a:pPr>
            <a:r>
              <a:rPr lang="en-US" altLang="zh-CN" sz="1200" dirty="0">
                <a:solidFill>
                  <a:srgbClr val="5A6478"/>
                </a:solidFill>
                <a:latin typeface="+mn-lt"/>
                <a:ea typeface="+mn-ea"/>
                <a:cs typeface="+mn-ea"/>
                <a:sym typeface="+mn-lt"/>
              </a:rPr>
              <a:t>ENTER YOUR </a:t>
            </a:r>
            <a:r>
              <a:rPr lang="en-US" altLang="zh-CN" sz="1200" dirty="0" smtClean="0">
                <a:solidFill>
                  <a:srgbClr val="5A6478"/>
                </a:solidFill>
                <a:latin typeface="+mn-lt"/>
                <a:ea typeface="+mn-ea"/>
                <a:cs typeface="+mn-ea"/>
                <a:sym typeface="+mn-lt"/>
              </a:rPr>
              <a:t>TITLE</a:t>
            </a:r>
            <a:endParaRPr lang="en-US" altLang="zh-CN" sz="1000" dirty="0">
              <a:solidFill>
                <a:srgbClr val="5A6478">
                  <a:lumMod val="60000"/>
                  <a:lumOff val="40000"/>
                </a:srgbClr>
              </a:solidFill>
              <a:latin typeface="+mn-lt"/>
              <a:ea typeface="+mn-ea"/>
              <a:cs typeface="+mn-ea"/>
              <a:sym typeface="+mn-lt"/>
            </a:endParaRPr>
          </a:p>
        </p:txBody>
      </p:sp>
      <p:sp>
        <p:nvSpPr>
          <p:cNvPr id="192" name="矩形 191"/>
          <p:cNvSpPr/>
          <p:nvPr/>
        </p:nvSpPr>
        <p:spPr>
          <a:xfrm>
            <a:off x="7644061" y="4157891"/>
            <a:ext cx="3380486" cy="336952"/>
          </a:xfrm>
          <a:prstGeom prst="rect">
            <a:avLst/>
          </a:prstGeom>
        </p:spPr>
        <p:txBody>
          <a:bodyPr wrap="square">
            <a:spAutoFit/>
          </a:bodyPr>
          <a:lstStyle/>
          <a:p>
            <a:pPr algn="just" fontAlgn="auto">
              <a:lnSpc>
                <a:spcPct val="150000"/>
              </a:lnSpc>
              <a:spcBef>
                <a:spcPts val="0"/>
              </a:spcBef>
              <a:spcAft>
                <a:spcPts val="600"/>
              </a:spcAft>
              <a:buClr>
                <a:srgbClr val="006EA0"/>
              </a:buClr>
            </a:pPr>
            <a:r>
              <a:rPr lang="en-US" altLang="zh-CN" sz="1200" dirty="0">
                <a:solidFill>
                  <a:srgbClr val="5A6478"/>
                </a:solidFill>
                <a:latin typeface="+mn-lt"/>
                <a:ea typeface="+mn-ea"/>
                <a:cs typeface="+mn-ea"/>
                <a:sym typeface="+mn-lt"/>
              </a:rPr>
              <a:t>ENTER YOUR </a:t>
            </a:r>
            <a:r>
              <a:rPr lang="en-US" altLang="zh-CN" sz="1200" dirty="0" smtClean="0">
                <a:solidFill>
                  <a:srgbClr val="5A6478"/>
                </a:solidFill>
                <a:latin typeface="+mn-lt"/>
                <a:ea typeface="+mn-ea"/>
                <a:cs typeface="+mn-ea"/>
                <a:sym typeface="+mn-lt"/>
              </a:rPr>
              <a:t>TITLE</a:t>
            </a:r>
            <a:endParaRPr lang="en-US" altLang="zh-CN" sz="1000" dirty="0">
              <a:solidFill>
                <a:srgbClr val="5A6478">
                  <a:lumMod val="60000"/>
                  <a:lumOff val="40000"/>
                </a:srgbClr>
              </a:solidFill>
              <a:latin typeface="+mn-lt"/>
              <a:ea typeface="+mn-ea"/>
              <a:cs typeface="+mn-ea"/>
              <a:sym typeface="+mn-lt"/>
            </a:endParaRPr>
          </a:p>
        </p:txBody>
      </p:sp>
      <p:sp>
        <p:nvSpPr>
          <p:cNvPr id="193" name="矩形 192"/>
          <p:cNvSpPr/>
          <p:nvPr/>
        </p:nvSpPr>
        <p:spPr>
          <a:xfrm>
            <a:off x="1329188" y="1350896"/>
            <a:ext cx="3380486" cy="336952"/>
          </a:xfrm>
          <a:prstGeom prst="rect">
            <a:avLst/>
          </a:prstGeom>
        </p:spPr>
        <p:txBody>
          <a:bodyPr wrap="square">
            <a:spAutoFit/>
          </a:bodyPr>
          <a:lstStyle/>
          <a:p>
            <a:pPr algn="r" fontAlgn="auto">
              <a:lnSpc>
                <a:spcPct val="150000"/>
              </a:lnSpc>
              <a:spcBef>
                <a:spcPts val="0"/>
              </a:spcBef>
              <a:spcAft>
                <a:spcPts val="600"/>
              </a:spcAft>
              <a:buClr>
                <a:srgbClr val="006EA0"/>
              </a:buClr>
            </a:pPr>
            <a:r>
              <a:rPr lang="en-US" altLang="zh-CN" sz="1200" dirty="0">
                <a:solidFill>
                  <a:srgbClr val="5A6478"/>
                </a:solidFill>
                <a:latin typeface="+mn-lt"/>
                <a:ea typeface="+mn-ea"/>
                <a:cs typeface="+mn-ea"/>
                <a:sym typeface="+mn-lt"/>
              </a:rPr>
              <a:t>ENTER YOUR </a:t>
            </a:r>
            <a:r>
              <a:rPr lang="en-US" altLang="zh-CN" sz="1200" dirty="0" smtClean="0">
                <a:solidFill>
                  <a:srgbClr val="5A6478"/>
                </a:solidFill>
                <a:latin typeface="+mn-lt"/>
                <a:ea typeface="+mn-ea"/>
                <a:cs typeface="+mn-ea"/>
                <a:sym typeface="+mn-lt"/>
              </a:rPr>
              <a:t>TITLE</a:t>
            </a:r>
            <a:endParaRPr lang="en-US" altLang="zh-CN" sz="1000" dirty="0">
              <a:solidFill>
                <a:srgbClr val="5A6478">
                  <a:lumMod val="60000"/>
                  <a:lumOff val="40000"/>
                </a:srgbClr>
              </a:solidFill>
              <a:latin typeface="+mn-lt"/>
              <a:ea typeface="+mn-ea"/>
              <a:cs typeface="+mn-ea"/>
              <a:sym typeface="+mn-lt"/>
            </a:endParaRPr>
          </a:p>
        </p:txBody>
      </p:sp>
      <p:sp>
        <p:nvSpPr>
          <p:cNvPr id="194" name="矩形 193"/>
          <p:cNvSpPr/>
          <p:nvPr/>
        </p:nvSpPr>
        <p:spPr>
          <a:xfrm>
            <a:off x="691116" y="2828821"/>
            <a:ext cx="3380486" cy="336952"/>
          </a:xfrm>
          <a:prstGeom prst="rect">
            <a:avLst/>
          </a:prstGeom>
        </p:spPr>
        <p:txBody>
          <a:bodyPr wrap="square">
            <a:spAutoFit/>
          </a:bodyPr>
          <a:lstStyle/>
          <a:p>
            <a:pPr algn="r" fontAlgn="auto">
              <a:lnSpc>
                <a:spcPct val="150000"/>
              </a:lnSpc>
              <a:spcBef>
                <a:spcPts val="0"/>
              </a:spcBef>
              <a:spcAft>
                <a:spcPts val="600"/>
              </a:spcAft>
              <a:buClr>
                <a:srgbClr val="006EA0"/>
              </a:buClr>
            </a:pPr>
            <a:r>
              <a:rPr lang="en-US" altLang="zh-CN" sz="1200" dirty="0">
                <a:solidFill>
                  <a:srgbClr val="5A6478"/>
                </a:solidFill>
                <a:latin typeface="+mn-lt"/>
                <a:ea typeface="+mn-ea"/>
                <a:cs typeface="+mn-ea"/>
                <a:sym typeface="+mn-lt"/>
              </a:rPr>
              <a:t>ENTER YOUR </a:t>
            </a:r>
            <a:r>
              <a:rPr lang="en-US" altLang="zh-CN" sz="1200" dirty="0" smtClean="0">
                <a:solidFill>
                  <a:srgbClr val="5A6478"/>
                </a:solidFill>
                <a:latin typeface="+mn-lt"/>
                <a:ea typeface="+mn-ea"/>
                <a:cs typeface="+mn-ea"/>
                <a:sym typeface="+mn-lt"/>
              </a:rPr>
              <a:t>TITLE</a:t>
            </a:r>
            <a:endParaRPr lang="en-US" altLang="zh-CN" sz="1000" dirty="0">
              <a:solidFill>
                <a:srgbClr val="5A6478">
                  <a:lumMod val="60000"/>
                  <a:lumOff val="40000"/>
                </a:srgbClr>
              </a:solidFill>
              <a:latin typeface="+mn-lt"/>
              <a:ea typeface="+mn-ea"/>
              <a:cs typeface="+mn-ea"/>
              <a:sym typeface="+mn-lt"/>
            </a:endParaRPr>
          </a:p>
        </p:txBody>
      </p:sp>
      <p:sp>
        <p:nvSpPr>
          <p:cNvPr id="195" name="矩形 194"/>
          <p:cNvSpPr/>
          <p:nvPr/>
        </p:nvSpPr>
        <p:spPr>
          <a:xfrm>
            <a:off x="1329188" y="4157891"/>
            <a:ext cx="3380486" cy="336952"/>
          </a:xfrm>
          <a:prstGeom prst="rect">
            <a:avLst/>
          </a:prstGeom>
        </p:spPr>
        <p:txBody>
          <a:bodyPr wrap="square">
            <a:spAutoFit/>
          </a:bodyPr>
          <a:lstStyle/>
          <a:p>
            <a:pPr algn="r" fontAlgn="auto">
              <a:lnSpc>
                <a:spcPct val="150000"/>
              </a:lnSpc>
              <a:spcBef>
                <a:spcPts val="0"/>
              </a:spcBef>
              <a:spcAft>
                <a:spcPts val="600"/>
              </a:spcAft>
              <a:buClr>
                <a:srgbClr val="006EA0"/>
              </a:buClr>
            </a:pPr>
            <a:r>
              <a:rPr lang="en-US" altLang="zh-CN" sz="1200" dirty="0">
                <a:solidFill>
                  <a:srgbClr val="5A6478"/>
                </a:solidFill>
                <a:latin typeface="+mn-lt"/>
                <a:ea typeface="+mn-ea"/>
                <a:cs typeface="+mn-ea"/>
                <a:sym typeface="+mn-lt"/>
              </a:rPr>
              <a:t>ENTER YOUR </a:t>
            </a:r>
            <a:r>
              <a:rPr lang="en-US" altLang="zh-CN" sz="1200" dirty="0" smtClean="0">
                <a:solidFill>
                  <a:srgbClr val="5A6478"/>
                </a:solidFill>
                <a:latin typeface="+mn-lt"/>
                <a:ea typeface="+mn-ea"/>
                <a:cs typeface="+mn-ea"/>
                <a:sym typeface="+mn-lt"/>
              </a:rPr>
              <a:t>TITLE</a:t>
            </a:r>
            <a:endParaRPr lang="en-US" altLang="zh-CN" sz="1000" dirty="0">
              <a:solidFill>
                <a:srgbClr val="5A6478">
                  <a:lumMod val="60000"/>
                  <a:lumOff val="40000"/>
                </a:srgbClr>
              </a:solidFill>
              <a:latin typeface="+mn-lt"/>
              <a:ea typeface="+mn-ea"/>
              <a:cs typeface="+mn-ea"/>
              <a:sym typeface="+mn-lt"/>
            </a:endParaRPr>
          </a:p>
        </p:txBody>
      </p:sp>
      <p:sp>
        <p:nvSpPr>
          <p:cNvPr id="196" name="矩形 195"/>
          <p:cNvSpPr/>
          <p:nvPr/>
        </p:nvSpPr>
        <p:spPr>
          <a:xfrm>
            <a:off x="7644061" y="1575668"/>
            <a:ext cx="3380486" cy="527004"/>
          </a:xfrm>
          <a:prstGeom prst="rect">
            <a:avLst/>
          </a:prstGeom>
        </p:spPr>
        <p:txBody>
          <a:bodyPr wrap="square">
            <a:spAutoFit/>
          </a:bodyPr>
          <a:lstStyle/>
          <a:p>
            <a:pPr algn="just" fontAlgn="auto">
              <a:lnSpc>
                <a:spcPct val="150000"/>
              </a:lnSpc>
              <a:spcBef>
                <a:spcPts val="0"/>
              </a:spcBef>
              <a:spcAft>
                <a:spcPts val="600"/>
              </a:spcAft>
              <a:buClr>
                <a:srgbClr val="006EA0"/>
              </a:buClr>
            </a:pPr>
            <a:r>
              <a:rPr lang="zh-CN" altLang="en-US" sz="1000" dirty="0" smtClean="0">
                <a:solidFill>
                  <a:schemeClr val="tx1">
                    <a:lumMod val="65000"/>
                    <a:lumOff val="35000"/>
                  </a:schemeClr>
                </a:solidFill>
                <a:latin typeface="+mn-lt"/>
                <a:ea typeface="+mn-ea"/>
                <a:cs typeface="+mn-ea"/>
                <a:sym typeface="+mn-lt"/>
              </a:rPr>
              <a:t>为客户服务是我们存在的唯一理由，客户需求是我们发展的原动力。我们坚持以客户为中心，快速响应客户需求</a:t>
            </a:r>
            <a:endParaRPr lang="en-US" altLang="zh-CN" sz="1000" dirty="0">
              <a:solidFill>
                <a:schemeClr val="tx1">
                  <a:lumMod val="65000"/>
                  <a:lumOff val="35000"/>
                </a:schemeClr>
              </a:solidFill>
              <a:latin typeface="+mn-lt"/>
              <a:ea typeface="+mn-ea"/>
              <a:cs typeface="+mn-ea"/>
              <a:sym typeface="+mn-lt"/>
            </a:endParaRPr>
          </a:p>
        </p:txBody>
      </p:sp>
      <p:sp>
        <p:nvSpPr>
          <p:cNvPr id="197" name="矩形 196"/>
          <p:cNvSpPr/>
          <p:nvPr/>
        </p:nvSpPr>
        <p:spPr>
          <a:xfrm>
            <a:off x="8229600" y="3053593"/>
            <a:ext cx="3380486" cy="527004"/>
          </a:xfrm>
          <a:prstGeom prst="rect">
            <a:avLst/>
          </a:prstGeom>
        </p:spPr>
        <p:txBody>
          <a:bodyPr wrap="square">
            <a:spAutoFit/>
          </a:bodyPr>
          <a:lstStyle/>
          <a:p>
            <a:pPr algn="just" fontAlgn="auto">
              <a:lnSpc>
                <a:spcPct val="150000"/>
              </a:lnSpc>
              <a:spcBef>
                <a:spcPts val="0"/>
              </a:spcBef>
              <a:spcAft>
                <a:spcPts val="600"/>
              </a:spcAft>
              <a:buClr>
                <a:srgbClr val="006EA0"/>
              </a:buClr>
            </a:pPr>
            <a:r>
              <a:rPr lang="zh-CN" altLang="en-US" sz="1000" dirty="0" smtClean="0">
                <a:solidFill>
                  <a:schemeClr val="tx1">
                    <a:lumMod val="65000"/>
                    <a:lumOff val="35000"/>
                  </a:schemeClr>
                </a:solidFill>
                <a:latin typeface="+mn-lt"/>
                <a:ea typeface="+mn-ea"/>
                <a:cs typeface="+mn-ea"/>
                <a:sym typeface="+mn-lt"/>
              </a:rPr>
              <a:t>为客户服务是我们存在的唯一理由，客户需求是我们发展的原动力。我们坚持以客户为中心，快速响应客户需求</a:t>
            </a:r>
            <a:endParaRPr lang="en-US" altLang="zh-CN" sz="1000" dirty="0">
              <a:solidFill>
                <a:schemeClr val="tx1">
                  <a:lumMod val="65000"/>
                  <a:lumOff val="35000"/>
                </a:schemeClr>
              </a:solidFill>
              <a:latin typeface="+mn-lt"/>
              <a:ea typeface="+mn-ea"/>
              <a:cs typeface="+mn-ea"/>
              <a:sym typeface="+mn-lt"/>
            </a:endParaRPr>
          </a:p>
        </p:txBody>
      </p:sp>
      <p:sp>
        <p:nvSpPr>
          <p:cNvPr id="198" name="矩形 197"/>
          <p:cNvSpPr/>
          <p:nvPr/>
        </p:nvSpPr>
        <p:spPr>
          <a:xfrm>
            <a:off x="7644061" y="4382663"/>
            <a:ext cx="3380486" cy="527004"/>
          </a:xfrm>
          <a:prstGeom prst="rect">
            <a:avLst/>
          </a:prstGeom>
        </p:spPr>
        <p:txBody>
          <a:bodyPr wrap="square">
            <a:spAutoFit/>
          </a:bodyPr>
          <a:lstStyle/>
          <a:p>
            <a:pPr algn="just" fontAlgn="auto">
              <a:lnSpc>
                <a:spcPct val="150000"/>
              </a:lnSpc>
              <a:spcBef>
                <a:spcPts val="0"/>
              </a:spcBef>
              <a:spcAft>
                <a:spcPts val="600"/>
              </a:spcAft>
              <a:buClr>
                <a:srgbClr val="006EA0"/>
              </a:buClr>
            </a:pPr>
            <a:r>
              <a:rPr lang="zh-CN" altLang="en-US" sz="1000" dirty="0" smtClean="0">
                <a:solidFill>
                  <a:schemeClr val="tx1">
                    <a:lumMod val="65000"/>
                    <a:lumOff val="35000"/>
                  </a:schemeClr>
                </a:solidFill>
                <a:latin typeface="+mn-lt"/>
                <a:ea typeface="+mn-ea"/>
                <a:cs typeface="+mn-ea"/>
                <a:sym typeface="+mn-lt"/>
              </a:rPr>
              <a:t>为客户服务是我们存在的唯一理由，客户需求是我们发展的原动力。我们坚持以客户为中心，快速响应客户需求</a:t>
            </a:r>
            <a:endParaRPr lang="en-US" altLang="zh-CN" sz="1000" dirty="0">
              <a:solidFill>
                <a:schemeClr val="tx1">
                  <a:lumMod val="65000"/>
                  <a:lumOff val="35000"/>
                </a:schemeClr>
              </a:solidFill>
              <a:latin typeface="+mn-lt"/>
              <a:ea typeface="+mn-ea"/>
              <a:cs typeface="+mn-ea"/>
              <a:sym typeface="+mn-lt"/>
            </a:endParaRPr>
          </a:p>
        </p:txBody>
      </p:sp>
      <p:sp>
        <p:nvSpPr>
          <p:cNvPr id="199" name="矩形 198"/>
          <p:cNvSpPr/>
          <p:nvPr/>
        </p:nvSpPr>
        <p:spPr>
          <a:xfrm>
            <a:off x="1329188" y="1575668"/>
            <a:ext cx="3380486" cy="527004"/>
          </a:xfrm>
          <a:prstGeom prst="rect">
            <a:avLst/>
          </a:prstGeom>
        </p:spPr>
        <p:txBody>
          <a:bodyPr wrap="square">
            <a:spAutoFit/>
          </a:bodyPr>
          <a:lstStyle/>
          <a:p>
            <a:pPr algn="r" fontAlgn="auto">
              <a:lnSpc>
                <a:spcPct val="150000"/>
              </a:lnSpc>
              <a:spcBef>
                <a:spcPts val="0"/>
              </a:spcBef>
              <a:spcAft>
                <a:spcPts val="600"/>
              </a:spcAft>
              <a:buClr>
                <a:srgbClr val="006EA0"/>
              </a:buClr>
            </a:pPr>
            <a:r>
              <a:rPr lang="zh-CN" altLang="en-US" sz="1000" dirty="0" smtClean="0">
                <a:solidFill>
                  <a:schemeClr val="tx1">
                    <a:lumMod val="65000"/>
                    <a:lumOff val="35000"/>
                  </a:schemeClr>
                </a:solidFill>
                <a:latin typeface="+mn-lt"/>
                <a:ea typeface="+mn-ea"/>
                <a:cs typeface="+mn-ea"/>
                <a:sym typeface="+mn-lt"/>
              </a:rPr>
              <a:t>为客户服务是我们存在的唯一理由，客户需求是我们发展的原动力。我们坚持以客户为中心，快速响应客户需求</a:t>
            </a:r>
            <a:endParaRPr lang="en-US" altLang="zh-CN" sz="1000" dirty="0">
              <a:solidFill>
                <a:schemeClr val="tx1">
                  <a:lumMod val="65000"/>
                  <a:lumOff val="35000"/>
                </a:schemeClr>
              </a:solidFill>
              <a:latin typeface="+mn-lt"/>
              <a:ea typeface="+mn-ea"/>
              <a:cs typeface="+mn-ea"/>
              <a:sym typeface="+mn-lt"/>
            </a:endParaRPr>
          </a:p>
        </p:txBody>
      </p:sp>
      <p:sp>
        <p:nvSpPr>
          <p:cNvPr id="200" name="矩形 199"/>
          <p:cNvSpPr/>
          <p:nvPr/>
        </p:nvSpPr>
        <p:spPr>
          <a:xfrm>
            <a:off x="691116" y="3053593"/>
            <a:ext cx="3380486" cy="527004"/>
          </a:xfrm>
          <a:prstGeom prst="rect">
            <a:avLst/>
          </a:prstGeom>
        </p:spPr>
        <p:txBody>
          <a:bodyPr wrap="square">
            <a:spAutoFit/>
          </a:bodyPr>
          <a:lstStyle/>
          <a:p>
            <a:pPr algn="r" fontAlgn="auto">
              <a:lnSpc>
                <a:spcPct val="150000"/>
              </a:lnSpc>
              <a:spcBef>
                <a:spcPts val="0"/>
              </a:spcBef>
              <a:spcAft>
                <a:spcPts val="600"/>
              </a:spcAft>
              <a:buClr>
                <a:srgbClr val="006EA0"/>
              </a:buClr>
            </a:pPr>
            <a:r>
              <a:rPr lang="zh-CN" altLang="en-US" sz="1000" dirty="0" smtClean="0">
                <a:solidFill>
                  <a:schemeClr val="tx1">
                    <a:lumMod val="65000"/>
                    <a:lumOff val="35000"/>
                  </a:schemeClr>
                </a:solidFill>
                <a:latin typeface="+mn-lt"/>
                <a:ea typeface="+mn-ea"/>
                <a:cs typeface="+mn-ea"/>
                <a:sym typeface="+mn-lt"/>
              </a:rPr>
              <a:t>为客户服务是我们存在的唯一理由，客户需求是我们发展的原动力。我们坚持以客户为中心，快速响应客户需求</a:t>
            </a:r>
            <a:endParaRPr lang="en-US" altLang="zh-CN" sz="1000" dirty="0">
              <a:solidFill>
                <a:schemeClr val="tx1">
                  <a:lumMod val="65000"/>
                  <a:lumOff val="35000"/>
                </a:schemeClr>
              </a:solidFill>
              <a:latin typeface="+mn-lt"/>
              <a:ea typeface="+mn-ea"/>
              <a:cs typeface="+mn-ea"/>
              <a:sym typeface="+mn-lt"/>
            </a:endParaRPr>
          </a:p>
        </p:txBody>
      </p:sp>
      <p:sp>
        <p:nvSpPr>
          <p:cNvPr id="201" name="矩形 200"/>
          <p:cNvSpPr/>
          <p:nvPr/>
        </p:nvSpPr>
        <p:spPr>
          <a:xfrm>
            <a:off x="1329188" y="4382663"/>
            <a:ext cx="3380486" cy="527004"/>
          </a:xfrm>
          <a:prstGeom prst="rect">
            <a:avLst/>
          </a:prstGeom>
        </p:spPr>
        <p:txBody>
          <a:bodyPr wrap="square">
            <a:spAutoFit/>
          </a:bodyPr>
          <a:lstStyle/>
          <a:p>
            <a:pPr algn="r" fontAlgn="auto">
              <a:lnSpc>
                <a:spcPct val="150000"/>
              </a:lnSpc>
              <a:spcBef>
                <a:spcPts val="0"/>
              </a:spcBef>
              <a:spcAft>
                <a:spcPts val="600"/>
              </a:spcAft>
              <a:buClr>
                <a:srgbClr val="006EA0"/>
              </a:buClr>
            </a:pPr>
            <a:r>
              <a:rPr lang="zh-CN" altLang="en-US" sz="1000" dirty="0" smtClean="0">
                <a:solidFill>
                  <a:schemeClr val="tx1">
                    <a:lumMod val="65000"/>
                    <a:lumOff val="35000"/>
                  </a:schemeClr>
                </a:solidFill>
                <a:latin typeface="+mn-lt"/>
                <a:ea typeface="+mn-ea"/>
                <a:cs typeface="+mn-ea"/>
                <a:sym typeface="+mn-lt"/>
              </a:rPr>
              <a:t>为客户服务是我们存在的唯一理由，客户需求是我们发展的原动力。我们坚持以客户为中心，快速响应客户需求</a:t>
            </a:r>
            <a:endParaRPr lang="en-US" altLang="zh-CN" sz="1000" dirty="0">
              <a:solidFill>
                <a:schemeClr val="tx1">
                  <a:lumMod val="65000"/>
                  <a:lumOff val="35000"/>
                </a:schemeClr>
              </a:solidFill>
              <a:latin typeface="+mn-lt"/>
              <a:ea typeface="+mn-ea"/>
              <a:cs typeface="+mn-ea"/>
              <a:sym typeface="+mn-lt"/>
            </a:endParaRPr>
          </a:p>
        </p:txBody>
      </p:sp>
      <p:grpSp>
        <p:nvGrpSpPr>
          <p:cNvPr id="41" name="组合 40"/>
          <p:cNvGrpSpPr/>
          <p:nvPr/>
        </p:nvGrpSpPr>
        <p:grpSpPr>
          <a:xfrm>
            <a:off x="4700590" y="1422916"/>
            <a:ext cx="2738436" cy="4543114"/>
            <a:chOff x="4841876" y="3141662"/>
            <a:chExt cx="1522413" cy="2525712"/>
          </a:xfrm>
        </p:grpSpPr>
        <p:sp>
          <p:nvSpPr>
            <p:cNvPr id="42" name="Freeform 5"/>
            <p:cNvSpPr/>
            <p:nvPr/>
          </p:nvSpPr>
          <p:spPr bwMode="auto">
            <a:xfrm>
              <a:off x="5106989" y="5422899"/>
              <a:ext cx="917575" cy="244475"/>
            </a:xfrm>
            <a:custGeom>
              <a:avLst/>
              <a:gdLst>
                <a:gd name="T0" fmla="*/ 162 w 162"/>
                <a:gd name="T1" fmla="*/ 22 h 43"/>
                <a:gd name="T2" fmla="*/ 81 w 162"/>
                <a:gd name="T3" fmla="*/ 43 h 43"/>
                <a:gd name="T4" fmla="*/ 0 w 162"/>
                <a:gd name="T5" fmla="*/ 21 h 43"/>
                <a:gd name="T6" fmla="*/ 81 w 162"/>
                <a:gd name="T7" fmla="*/ 0 h 43"/>
                <a:gd name="T8" fmla="*/ 162 w 162"/>
                <a:gd name="T9" fmla="*/ 22 h 43"/>
              </a:gdLst>
              <a:ahLst/>
              <a:cxnLst>
                <a:cxn ang="0">
                  <a:pos x="T0" y="T1"/>
                </a:cxn>
                <a:cxn ang="0">
                  <a:pos x="T2" y="T3"/>
                </a:cxn>
                <a:cxn ang="0">
                  <a:pos x="T4" y="T5"/>
                </a:cxn>
                <a:cxn ang="0">
                  <a:pos x="T6" y="T7"/>
                </a:cxn>
                <a:cxn ang="0">
                  <a:pos x="T8" y="T9"/>
                </a:cxn>
              </a:cxnLst>
              <a:rect l="0" t="0" r="r" b="b"/>
              <a:pathLst>
                <a:path w="162" h="43">
                  <a:moveTo>
                    <a:pt x="162" y="22"/>
                  </a:moveTo>
                  <a:cubicBezTo>
                    <a:pt x="162" y="34"/>
                    <a:pt x="125" y="43"/>
                    <a:pt x="81" y="43"/>
                  </a:cubicBezTo>
                  <a:cubicBezTo>
                    <a:pt x="37" y="43"/>
                    <a:pt x="0" y="33"/>
                    <a:pt x="0" y="21"/>
                  </a:cubicBezTo>
                  <a:cubicBezTo>
                    <a:pt x="0" y="9"/>
                    <a:pt x="36" y="0"/>
                    <a:pt x="81" y="0"/>
                  </a:cubicBezTo>
                  <a:cubicBezTo>
                    <a:pt x="125" y="0"/>
                    <a:pt x="162" y="10"/>
                    <a:pt x="162" y="22"/>
                  </a:cubicBezTo>
                  <a:close/>
                </a:path>
              </a:pathLst>
            </a:custGeom>
            <a:solidFill>
              <a:srgbClr val="6ABDA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3" name="Freeform 8"/>
            <p:cNvSpPr/>
            <p:nvPr/>
          </p:nvSpPr>
          <p:spPr bwMode="auto">
            <a:xfrm>
              <a:off x="5911851" y="3617912"/>
              <a:ext cx="276225" cy="630237"/>
            </a:xfrm>
            <a:custGeom>
              <a:avLst/>
              <a:gdLst>
                <a:gd name="T0" fmla="*/ 2 w 49"/>
                <a:gd name="T1" fmla="*/ 102 h 111"/>
                <a:gd name="T2" fmla="*/ 21 w 49"/>
                <a:gd name="T3" fmla="*/ 2 h 111"/>
                <a:gd name="T4" fmla="*/ 35 w 49"/>
                <a:gd name="T5" fmla="*/ 0 h 111"/>
                <a:gd name="T6" fmla="*/ 13 w 49"/>
                <a:gd name="T7" fmla="*/ 107 h 111"/>
                <a:gd name="T8" fmla="*/ 6 w 49"/>
                <a:gd name="T9" fmla="*/ 110 h 111"/>
                <a:gd name="T10" fmla="*/ 2 w 49"/>
                <a:gd name="T11" fmla="*/ 102 h 111"/>
              </a:gdLst>
              <a:ahLst/>
              <a:cxnLst>
                <a:cxn ang="0">
                  <a:pos x="T0" y="T1"/>
                </a:cxn>
                <a:cxn ang="0">
                  <a:pos x="T2" y="T3"/>
                </a:cxn>
                <a:cxn ang="0">
                  <a:pos x="T4" y="T5"/>
                </a:cxn>
                <a:cxn ang="0">
                  <a:pos x="T6" y="T7"/>
                </a:cxn>
                <a:cxn ang="0">
                  <a:pos x="T8" y="T9"/>
                </a:cxn>
                <a:cxn ang="0">
                  <a:pos x="T10" y="T11"/>
                </a:cxn>
              </a:cxnLst>
              <a:rect l="0" t="0" r="r" b="b"/>
              <a:pathLst>
                <a:path w="49" h="111">
                  <a:moveTo>
                    <a:pt x="2" y="102"/>
                  </a:moveTo>
                  <a:cubicBezTo>
                    <a:pt x="2" y="102"/>
                    <a:pt x="39" y="61"/>
                    <a:pt x="21" y="2"/>
                  </a:cubicBezTo>
                  <a:cubicBezTo>
                    <a:pt x="35" y="0"/>
                    <a:pt x="35" y="0"/>
                    <a:pt x="35" y="0"/>
                  </a:cubicBezTo>
                  <a:cubicBezTo>
                    <a:pt x="38" y="6"/>
                    <a:pt x="49" y="71"/>
                    <a:pt x="13" y="107"/>
                  </a:cubicBezTo>
                  <a:cubicBezTo>
                    <a:pt x="13" y="107"/>
                    <a:pt x="10" y="111"/>
                    <a:pt x="6" y="110"/>
                  </a:cubicBezTo>
                  <a:cubicBezTo>
                    <a:pt x="6" y="110"/>
                    <a:pt x="0" y="108"/>
                    <a:pt x="2" y="102"/>
                  </a:cubicBezTo>
                  <a:close/>
                </a:path>
              </a:pathLst>
            </a:custGeom>
            <a:solidFill>
              <a:srgbClr val="FFC86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4" name="Freeform 9"/>
            <p:cNvSpPr>
              <a:spLocks noEditPoints="1"/>
            </p:cNvSpPr>
            <p:nvPr/>
          </p:nvSpPr>
          <p:spPr bwMode="auto">
            <a:xfrm>
              <a:off x="5911851" y="3606799"/>
              <a:ext cx="225425" cy="647700"/>
            </a:xfrm>
            <a:custGeom>
              <a:avLst/>
              <a:gdLst>
                <a:gd name="T0" fmla="*/ 6 w 40"/>
                <a:gd name="T1" fmla="*/ 114 h 114"/>
                <a:gd name="T2" fmla="*/ 0 w 40"/>
                <a:gd name="T3" fmla="*/ 106 h 114"/>
                <a:gd name="T4" fmla="*/ 0 w 40"/>
                <a:gd name="T5" fmla="*/ 106 h 114"/>
                <a:gd name="T6" fmla="*/ 0 w 40"/>
                <a:gd name="T7" fmla="*/ 103 h 114"/>
                <a:gd name="T8" fmla="*/ 0 w 40"/>
                <a:gd name="T9" fmla="*/ 103 h 114"/>
                <a:gd name="T10" fmla="*/ 1 w 40"/>
                <a:gd name="T11" fmla="*/ 103 h 114"/>
                <a:gd name="T12" fmla="*/ 12 w 40"/>
                <a:gd name="T13" fmla="*/ 85 h 114"/>
                <a:gd name="T14" fmla="*/ 12 w 40"/>
                <a:gd name="T15" fmla="*/ 85 h 114"/>
                <a:gd name="T16" fmla="*/ 24 w 40"/>
                <a:gd name="T17" fmla="*/ 36 h 114"/>
                <a:gd name="T18" fmla="*/ 24 w 40"/>
                <a:gd name="T19" fmla="*/ 36 h 114"/>
                <a:gd name="T20" fmla="*/ 19 w 40"/>
                <a:gd name="T21" fmla="*/ 4 h 114"/>
                <a:gd name="T22" fmla="*/ 19 w 40"/>
                <a:gd name="T23" fmla="*/ 4 h 114"/>
                <a:gd name="T24" fmla="*/ 19 w 40"/>
                <a:gd name="T25" fmla="*/ 3 h 114"/>
                <a:gd name="T26" fmla="*/ 19 w 40"/>
                <a:gd name="T27" fmla="*/ 3 h 114"/>
                <a:gd name="T28" fmla="*/ 20 w 40"/>
                <a:gd name="T29" fmla="*/ 2 h 114"/>
                <a:gd name="T30" fmla="*/ 20 w 40"/>
                <a:gd name="T31" fmla="*/ 2 h 114"/>
                <a:gd name="T32" fmla="*/ 35 w 40"/>
                <a:gd name="T33" fmla="*/ 0 h 114"/>
                <a:gd name="T34" fmla="*/ 36 w 40"/>
                <a:gd name="T35" fmla="*/ 1 h 114"/>
                <a:gd name="T36" fmla="*/ 36 w 40"/>
                <a:gd name="T37" fmla="*/ 1 h 114"/>
                <a:gd name="T38" fmla="*/ 40 w 40"/>
                <a:gd name="T39" fmla="*/ 35 h 114"/>
                <a:gd name="T40" fmla="*/ 40 w 40"/>
                <a:gd name="T41" fmla="*/ 35 h 114"/>
                <a:gd name="T42" fmla="*/ 14 w 40"/>
                <a:gd name="T43" fmla="*/ 110 h 114"/>
                <a:gd name="T44" fmla="*/ 14 w 40"/>
                <a:gd name="T45" fmla="*/ 110 h 114"/>
                <a:gd name="T46" fmla="*/ 7 w 40"/>
                <a:gd name="T47" fmla="*/ 114 h 114"/>
                <a:gd name="T48" fmla="*/ 7 w 40"/>
                <a:gd name="T49" fmla="*/ 114 h 114"/>
                <a:gd name="T50" fmla="*/ 6 w 40"/>
                <a:gd name="T51" fmla="*/ 114 h 114"/>
                <a:gd name="T52" fmla="*/ 7 w 40"/>
                <a:gd name="T53" fmla="*/ 111 h 114"/>
                <a:gd name="T54" fmla="*/ 10 w 40"/>
                <a:gd name="T55" fmla="*/ 109 h 114"/>
                <a:gd name="T56" fmla="*/ 10 w 40"/>
                <a:gd name="T57" fmla="*/ 109 h 114"/>
                <a:gd name="T58" fmla="*/ 12 w 40"/>
                <a:gd name="T59" fmla="*/ 108 h 114"/>
                <a:gd name="T60" fmla="*/ 12 w 40"/>
                <a:gd name="T61" fmla="*/ 108 h 114"/>
                <a:gd name="T62" fmla="*/ 37 w 40"/>
                <a:gd name="T63" fmla="*/ 35 h 114"/>
                <a:gd name="T64" fmla="*/ 37 w 40"/>
                <a:gd name="T65" fmla="*/ 35 h 114"/>
                <a:gd name="T66" fmla="*/ 34 w 40"/>
                <a:gd name="T67" fmla="*/ 4 h 114"/>
                <a:gd name="T68" fmla="*/ 34 w 40"/>
                <a:gd name="T69" fmla="*/ 4 h 114"/>
                <a:gd name="T70" fmla="*/ 23 w 40"/>
                <a:gd name="T71" fmla="*/ 5 h 114"/>
                <a:gd name="T72" fmla="*/ 27 w 40"/>
                <a:gd name="T73" fmla="*/ 36 h 114"/>
                <a:gd name="T74" fmla="*/ 27 w 40"/>
                <a:gd name="T75" fmla="*/ 36 h 114"/>
                <a:gd name="T76" fmla="*/ 3 w 40"/>
                <a:gd name="T77" fmla="*/ 105 h 114"/>
                <a:gd name="T78" fmla="*/ 3 w 40"/>
                <a:gd name="T79" fmla="*/ 105 h 114"/>
                <a:gd name="T80" fmla="*/ 3 w 40"/>
                <a:gd name="T81" fmla="*/ 106 h 114"/>
                <a:gd name="T82" fmla="*/ 3 w 40"/>
                <a:gd name="T83" fmla="*/ 106 h 114"/>
                <a:gd name="T84" fmla="*/ 7 w 40"/>
                <a:gd name="T85" fmla="*/ 111 h 114"/>
                <a:gd name="T86" fmla="*/ 7 w 40"/>
                <a:gd name="T87" fmla="*/ 111 h 114"/>
                <a:gd name="T88" fmla="*/ 7 w 40"/>
                <a:gd name="T89" fmla="*/ 111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0" h="114">
                  <a:moveTo>
                    <a:pt x="6" y="114"/>
                  </a:moveTo>
                  <a:cubicBezTo>
                    <a:pt x="6" y="113"/>
                    <a:pt x="0" y="112"/>
                    <a:pt x="0" y="106"/>
                  </a:cubicBezTo>
                  <a:cubicBezTo>
                    <a:pt x="0" y="106"/>
                    <a:pt x="0" y="106"/>
                    <a:pt x="0" y="106"/>
                  </a:cubicBezTo>
                  <a:cubicBezTo>
                    <a:pt x="0" y="105"/>
                    <a:pt x="0" y="104"/>
                    <a:pt x="0" y="103"/>
                  </a:cubicBezTo>
                  <a:cubicBezTo>
                    <a:pt x="0" y="103"/>
                    <a:pt x="0" y="103"/>
                    <a:pt x="0" y="103"/>
                  </a:cubicBezTo>
                  <a:cubicBezTo>
                    <a:pt x="1" y="103"/>
                    <a:pt x="1" y="103"/>
                    <a:pt x="1" y="103"/>
                  </a:cubicBezTo>
                  <a:cubicBezTo>
                    <a:pt x="1" y="103"/>
                    <a:pt x="6" y="96"/>
                    <a:pt x="12" y="85"/>
                  </a:cubicBezTo>
                  <a:cubicBezTo>
                    <a:pt x="12" y="85"/>
                    <a:pt x="12" y="85"/>
                    <a:pt x="12" y="85"/>
                  </a:cubicBezTo>
                  <a:cubicBezTo>
                    <a:pt x="18" y="73"/>
                    <a:pt x="24" y="57"/>
                    <a:pt x="24" y="36"/>
                  </a:cubicBezTo>
                  <a:cubicBezTo>
                    <a:pt x="24" y="36"/>
                    <a:pt x="24" y="36"/>
                    <a:pt x="24" y="36"/>
                  </a:cubicBezTo>
                  <a:cubicBezTo>
                    <a:pt x="24" y="26"/>
                    <a:pt x="23" y="16"/>
                    <a:pt x="19" y="4"/>
                  </a:cubicBezTo>
                  <a:cubicBezTo>
                    <a:pt x="19" y="4"/>
                    <a:pt x="19" y="4"/>
                    <a:pt x="19" y="4"/>
                  </a:cubicBezTo>
                  <a:cubicBezTo>
                    <a:pt x="19" y="4"/>
                    <a:pt x="19" y="3"/>
                    <a:pt x="19" y="3"/>
                  </a:cubicBezTo>
                  <a:cubicBezTo>
                    <a:pt x="19" y="3"/>
                    <a:pt x="19" y="3"/>
                    <a:pt x="19" y="3"/>
                  </a:cubicBezTo>
                  <a:cubicBezTo>
                    <a:pt x="20" y="3"/>
                    <a:pt x="20" y="2"/>
                    <a:pt x="20" y="2"/>
                  </a:cubicBezTo>
                  <a:cubicBezTo>
                    <a:pt x="20" y="2"/>
                    <a:pt x="20" y="2"/>
                    <a:pt x="20" y="2"/>
                  </a:cubicBezTo>
                  <a:cubicBezTo>
                    <a:pt x="35" y="0"/>
                    <a:pt x="35" y="0"/>
                    <a:pt x="35" y="0"/>
                  </a:cubicBezTo>
                  <a:cubicBezTo>
                    <a:pt x="35" y="0"/>
                    <a:pt x="36" y="1"/>
                    <a:pt x="36" y="1"/>
                  </a:cubicBezTo>
                  <a:cubicBezTo>
                    <a:pt x="36" y="1"/>
                    <a:pt x="36" y="1"/>
                    <a:pt x="36" y="1"/>
                  </a:cubicBezTo>
                  <a:cubicBezTo>
                    <a:pt x="38" y="4"/>
                    <a:pt x="40" y="17"/>
                    <a:pt x="40" y="35"/>
                  </a:cubicBezTo>
                  <a:cubicBezTo>
                    <a:pt x="40" y="35"/>
                    <a:pt x="40" y="35"/>
                    <a:pt x="40" y="35"/>
                  </a:cubicBezTo>
                  <a:cubicBezTo>
                    <a:pt x="40" y="58"/>
                    <a:pt x="35" y="89"/>
                    <a:pt x="14" y="110"/>
                  </a:cubicBezTo>
                  <a:cubicBezTo>
                    <a:pt x="14" y="110"/>
                    <a:pt x="14" y="110"/>
                    <a:pt x="14" y="110"/>
                  </a:cubicBezTo>
                  <a:cubicBezTo>
                    <a:pt x="14" y="110"/>
                    <a:pt x="11" y="114"/>
                    <a:pt x="7" y="114"/>
                  </a:cubicBezTo>
                  <a:cubicBezTo>
                    <a:pt x="7" y="114"/>
                    <a:pt x="7" y="114"/>
                    <a:pt x="7" y="114"/>
                  </a:cubicBezTo>
                  <a:cubicBezTo>
                    <a:pt x="7" y="114"/>
                    <a:pt x="6" y="114"/>
                    <a:pt x="6" y="114"/>
                  </a:cubicBezTo>
                  <a:close/>
                  <a:moveTo>
                    <a:pt x="7" y="111"/>
                  </a:moveTo>
                  <a:cubicBezTo>
                    <a:pt x="8" y="111"/>
                    <a:pt x="9" y="110"/>
                    <a:pt x="10" y="109"/>
                  </a:cubicBezTo>
                  <a:cubicBezTo>
                    <a:pt x="10" y="109"/>
                    <a:pt x="10" y="109"/>
                    <a:pt x="10" y="109"/>
                  </a:cubicBezTo>
                  <a:cubicBezTo>
                    <a:pt x="11" y="109"/>
                    <a:pt x="12" y="108"/>
                    <a:pt x="12" y="108"/>
                  </a:cubicBezTo>
                  <a:cubicBezTo>
                    <a:pt x="12" y="108"/>
                    <a:pt x="12" y="108"/>
                    <a:pt x="12" y="108"/>
                  </a:cubicBezTo>
                  <a:cubicBezTo>
                    <a:pt x="32" y="88"/>
                    <a:pt x="37" y="58"/>
                    <a:pt x="37" y="35"/>
                  </a:cubicBezTo>
                  <a:cubicBezTo>
                    <a:pt x="37" y="35"/>
                    <a:pt x="37" y="35"/>
                    <a:pt x="37" y="35"/>
                  </a:cubicBezTo>
                  <a:cubicBezTo>
                    <a:pt x="37" y="20"/>
                    <a:pt x="35" y="7"/>
                    <a:pt x="34" y="4"/>
                  </a:cubicBezTo>
                  <a:cubicBezTo>
                    <a:pt x="34" y="4"/>
                    <a:pt x="34" y="4"/>
                    <a:pt x="34" y="4"/>
                  </a:cubicBezTo>
                  <a:cubicBezTo>
                    <a:pt x="23" y="5"/>
                    <a:pt x="23" y="5"/>
                    <a:pt x="23" y="5"/>
                  </a:cubicBezTo>
                  <a:cubicBezTo>
                    <a:pt x="26" y="16"/>
                    <a:pt x="27" y="27"/>
                    <a:pt x="27" y="36"/>
                  </a:cubicBezTo>
                  <a:cubicBezTo>
                    <a:pt x="27" y="36"/>
                    <a:pt x="27" y="36"/>
                    <a:pt x="27" y="36"/>
                  </a:cubicBezTo>
                  <a:cubicBezTo>
                    <a:pt x="27" y="76"/>
                    <a:pt x="6" y="101"/>
                    <a:pt x="3" y="105"/>
                  </a:cubicBezTo>
                  <a:cubicBezTo>
                    <a:pt x="3" y="105"/>
                    <a:pt x="3" y="105"/>
                    <a:pt x="3" y="105"/>
                  </a:cubicBezTo>
                  <a:cubicBezTo>
                    <a:pt x="3" y="105"/>
                    <a:pt x="3" y="105"/>
                    <a:pt x="3" y="106"/>
                  </a:cubicBezTo>
                  <a:cubicBezTo>
                    <a:pt x="3" y="106"/>
                    <a:pt x="3" y="106"/>
                    <a:pt x="3" y="106"/>
                  </a:cubicBezTo>
                  <a:cubicBezTo>
                    <a:pt x="3" y="109"/>
                    <a:pt x="7" y="111"/>
                    <a:pt x="7" y="111"/>
                  </a:cubicBezTo>
                  <a:cubicBezTo>
                    <a:pt x="7" y="111"/>
                    <a:pt x="7" y="111"/>
                    <a:pt x="7" y="111"/>
                  </a:cubicBezTo>
                  <a:cubicBezTo>
                    <a:pt x="7" y="111"/>
                    <a:pt x="7" y="111"/>
                    <a:pt x="7" y="111"/>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5" name="Freeform 10"/>
            <p:cNvSpPr/>
            <p:nvPr/>
          </p:nvSpPr>
          <p:spPr bwMode="auto">
            <a:xfrm>
              <a:off x="5446714" y="5122861"/>
              <a:ext cx="96838" cy="368300"/>
            </a:xfrm>
            <a:custGeom>
              <a:avLst/>
              <a:gdLst>
                <a:gd name="T0" fmla="*/ 2 w 17"/>
                <a:gd name="T1" fmla="*/ 0 h 65"/>
                <a:gd name="T2" fmla="*/ 4 w 17"/>
                <a:gd name="T3" fmla="*/ 65 h 65"/>
                <a:gd name="T4" fmla="*/ 17 w 17"/>
                <a:gd name="T5" fmla="*/ 65 h 65"/>
                <a:gd name="T6" fmla="*/ 15 w 17"/>
                <a:gd name="T7" fmla="*/ 0 h 65"/>
                <a:gd name="T8" fmla="*/ 2 w 17"/>
                <a:gd name="T9" fmla="*/ 0 h 65"/>
              </a:gdLst>
              <a:ahLst/>
              <a:cxnLst>
                <a:cxn ang="0">
                  <a:pos x="T0" y="T1"/>
                </a:cxn>
                <a:cxn ang="0">
                  <a:pos x="T2" y="T3"/>
                </a:cxn>
                <a:cxn ang="0">
                  <a:pos x="T4" y="T5"/>
                </a:cxn>
                <a:cxn ang="0">
                  <a:pos x="T6" y="T7"/>
                </a:cxn>
                <a:cxn ang="0">
                  <a:pos x="T8" y="T9"/>
                </a:cxn>
              </a:cxnLst>
              <a:rect l="0" t="0" r="r" b="b"/>
              <a:pathLst>
                <a:path w="17" h="65">
                  <a:moveTo>
                    <a:pt x="2" y="0"/>
                  </a:moveTo>
                  <a:cubicBezTo>
                    <a:pt x="2" y="0"/>
                    <a:pt x="0" y="28"/>
                    <a:pt x="4" y="65"/>
                  </a:cubicBezTo>
                  <a:cubicBezTo>
                    <a:pt x="17" y="65"/>
                    <a:pt x="17" y="65"/>
                    <a:pt x="17" y="65"/>
                  </a:cubicBezTo>
                  <a:cubicBezTo>
                    <a:pt x="17" y="65"/>
                    <a:pt x="12" y="30"/>
                    <a:pt x="15" y="0"/>
                  </a:cubicBezTo>
                  <a:lnTo>
                    <a:pt x="2" y="0"/>
                  </a:lnTo>
                  <a:close/>
                </a:path>
              </a:pathLst>
            </a:custGeom>
            <a:solidFill>
              <a:srgbClr val="FFDCC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6" name="Freeform 11"/>
            <p:cNvSpPr>
              <a:spLocks noEditPoints="1"/>
            </p:cNvSpPr>
            <p:nvPr/>
          </p:nvSpPr>
          <p:spPr bwMode="auto">
            <a:xfrm>
              <a:off x="5446714" y="5111749"/>
              <a:ext cx="101600" cy="390525"/>
            </a:xfrm>
            <a:custGeom>
              <a:avLst/>
              <a:gdLst>
                <a:gd name="T0" fmla="*/ 17 w 18"/>
                <a:gd name="T1" fmla="*/ 69 h 69"/>
                <a:gd name="T2" fmla="*/ 4 w 18"/>
                <a:gd name="T3" fmla="*/ 68 h 69"/>
                <a:gd name="T4" fmla="*/ 3 w 18"/>
                <a:gd name="T5" fmla="*/ 67 h 69"/>
                <a:gd name="T6" fmla="*/ 3 w 18"/>
                <a:gd name="T7" fmla="*/ 67 h 69"/>
                <a:gd name="T8" fmla="*/ 0 w 18"/>
                <a:gd name="T9" fmla="*/ 18 h 69"/>
                <a:gd name="T10" fmla="*/ 0 w 18"/>
                <a:gd name="T11" fmla="*/ 18 h 69"/>
                <a:gd name="T12" fmla="*/ 1 w 18"/>
                <a:gd name="T13" fmla="*/ 2 h 69"/>
                <a:gd name="T14" fmla="*/ 1 w 18"/>
                <a:gd name="T15" fmla="*/ 2 h 69"/>
                <a:gd name="T16" fmla="*/ 2 w 18"/>
                <a:gd name="T17" fmla="*/ 0 h 69"/>
                <a:gd name="T18" fmla="*/ 2 w 18"/>
                <a:gd name="T19" fmla="*/ 0 h 69"/>
                <a:gd name="T20" fmla="*/ 15 w 18"/>
                <a:gd name="T21" fmla="*/ 0 h 69"/>
                <a:gd name="T22" fmla="*/ 16 w 18"/>
                <a:gd name="T23" fmla="*/ 1 h 69"/>
                <a:gd name="T24" fmla="*/ 16 w 18"/>
                <a:gd name="T25" fmla="*/ 1 h 69"/>
                <a:gd name="T26" fmla="*/ 16 w 18"/>
                <a:gd name="T27" fmla="*/ 2 h 69"/>
                <a:gd name="T28" fmla="*/ 16 w 18"/>
                <a:gd name="T29" fmla="*/ 2 h 69"/>
                <a:gd name="T30" fmla="*/ 16 w 18"/>
                <a:gd name="T31" fmla="*/ 24 h 69"/>
                <a:gd name="T32" fmla="*/ 16 w 18"/>
                <a:gd name="T33" fmla="*/ 24 h 69"/>
                <a:gd name="T34" fmla="*/ 18 w 18"/>
                <a:gd name="T35" fmla="*/ 67 h 69"/>
                <a:gd name="T36" fmla="*/ 18 w 18"/>
                <a:gd name="T37" fmla="*/ 67 h 69"/>
                <a:gd name="T38" fmla="*/ 18 w 18"/>
                <a:gd name="T39" fmla="*/ 68 h 69"/>
                <a:gd name="T40" fmla="*/ 18 w 18"/>
                <a:gd name="T41" fmla="*/ 68 h 69"/>
                <a:gd name="T42" fmla="*/ 17 w 18"/>
                <a:gd name="T43" fmla="*/ 69 h 69"/>
                <a:gd name="T44" fmla="*/ 17 w 18"/>
                <a:gd name="T45" fmla="*/ 69 h 69"/>
                <a:gd name="T46" fmla="*/ 17 w 18"/>
                <a:gd name="T47" fmla="*/ 69 h 69"/>
                <a:gd name="T48" fmla="*/ 15 w 18"/>
                <a:gd name="T49" fmla="*/ 66 h 69"/>
                <a:gd name="T50" fmla="*/ 13 w 18"/>
                <a:gd name="T51" fmla="*/ 24 h 69"/>
                <a:gd name="T52" fmla="*/ 13 w 18"/>
                <a:gd name="T53" fmla="*/ 24 h 69"/>
                <a:gd name="T54" fmla="*/ 13 w 18"/>
                <a:gd name="T55" fmla="*/ 3 h 69"/>
                <a:gd name="T56" fmla="*/ 13 w 18"/>
                <a:gd name="T57" fmla="*/ 3 h 69"/>
                <a:gd name="T58" fmla="*/ 3 w 18"/>
                <a:gd name="T59" fmla="*/ 3 h 69"/>
                <a:gd name="T60" fmla="*/ 3 w 18"/>
                <a:gd name="T61" fmla="*/ 18 h 69"/>
                <a:gd name="T62" fmla="*/ 3 w 18"/>
                <a:gd name="T63" fmla="*/ 18 h 69"/>
                <a:gd name="T64" fmla="*/ 6 w 18"/>
                <a:gd name="T65" fmla="*/ 65 h 69"/>
                <a:gd name="T66" fmla="*/ 6 w 18"/>
                <a:gd name="T67" fmla="*/ 65 h 69"/>
                <a:gd name="T68" fmla="*/ 15 w 18"/>
                <a:gd name="T69" fmla="*/ 66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8" h="69">
                  <a:moveTo>
                    <a:pt x="17" y="69"/>
                  </a:moveTo>
                  <a:cubicBezTo>
                    <a:pt x="4" y="68"/>
                    <a:pt x="4" y="68"/>
                    <a:pt x="4" y="68"/>
                  </a:cubicBezTo>
                  <a:cubicBezTo>
                    <a:pt x="4" y="68"/>
                    <a:pt x="3" y="68"/>
                    <a:pt x="3" y="67"/>
                  </a:cubicBezTo>
                  <a:cubicBezTo>
                    <a:pt x="3" y="67"/>
                    <a:pt x="3" y="67"/>
                    <a:pt x="3" y="67"/>
                  </a:cubicBezTo>
                  <a:cubicBezTo>
                    <a:pt x="1" y="47"/>
                    <a:pt x="0" y="29"/>
                    <a:pt x="0" y="18"/>
                  </a:cubicBezTo>
                  <a:cubicBezTo>
                    <a:pt x="0" y="18"/>
                    <a:pt x="0" y="18"/>
                    <a:pt x="0" y="18"/>
                  </a:cubicBezTo>
                  <a:cubicBezTo>
                    <a:pt x="0" y="8"/>
                    <a:pt x="1" y="2"/>
                    <a:pt x="1" y="2"/>
                  </a:cubicBezTo>
                  <a:cubicBezTo>
                    <a:pt x="1" y="2"/>
                    <a:pt x="1" y="2"/>
                    <a:pt x="1" y="2"/>
                  </a:cubicBezTo>
                  <a:cubicBezTo>
                    <a:pt x="1" y="1"/>
                    <a:pt x="1" y="0"/>
                    <a:pt x="2" y="0"/>
                  </a:cubicBezTo>
                  <a:cubicBezTo>
                    <a:pt x="2" y="0"/>
                    <a:pt x="2" y="0"/>
                    <a:pt x="2" y="0"/>
                  </a:cubicBezTo>
                  <a:cubicBezTo>
                    <a:pt x="15" y="0"/>
                    <a:pt x="15" y="0"/>
                    <a:pt x="15" y="0"/>
                  </a:cubicBezTo>
                  <a:cubicBezTo>
                    <a:pt x="15" y="0"/>
                    <a:pt x="16" y="0"/>
                    <a:pt x="16" y="1"/>
                  </a:cubicBezTo>
                  <a:cubicBezTo>
                    <a:pt x="16" y="1"/>
                    <a:pt x="16" y="1"/>
                    <a:pt x="16" y="1"/>
                  </a:cubicBezTo>
                  <a:cubicBezTo>
                    <a:pt x="16" y="1"/>
                    <a:pt x="16" y="2"/>
                    <a:pt x="16" y="2"/>
                  </a:cubicBezTo>
                  <a:cubicBezTo>
                    <a:pt x="16" y="2"/>
                    <a:pt x="16" y="2"/>
                    <a:pt x="16" y="2"/>
                  </a:cubicBezTo>
                  <a:cubicBezTo>
                    <a:pt x="16" y="9"/>
                    <a:pt x="16" y="17"/>
                    <a:pt x="16" y="24"/>
                  </a:cubicBezTo>
                  <a:cubicBezTo>
                    <a:pt x="16" y="24"/>
                    <a:pt x="16" y="24"/>
                    <a:pt x="16" y="24"/>
                  </a:cubicBezTo>
                  <a:cubicBezTo>
                    <a:pt x="16" y="47"/>
                    <a:pt x="18" y="67"/>
                    <a:pt x="18" y="67"/>
                  </a:cubicBezTo>
                  <a:cubicBezTo>
                    <a:pt x="18" y="67"/>
                    <a:pt x="18" y="67"/>
                    <a:pt x="18" y="67"/>
                  </a:cubicBezTo>
                  <a:cubicBezTo>
                    <a:pt x="18" y="67"/>
                    <a:pt x="18" y="68"/>
                    <a:pt x="18" y="68"/>
                  </a:cubicBezTo>
                  <a:cubicBezTo>
                    <a:pt x="18" y="68"/>
                    <a:pt x="18" y="68"/>
                    <a:pt x="18" y="68"/>
                  </a:cubicBezTo>
                  <a:cubicBezTo>
                    <a:pt x="17" y="68"/>
                    <a:pt x="17" y="69"/>
                    <a:pt x="17" y="69"/>
                  </a:cubicBezTo>
                  <a:cubicBezTo>
                    <a:pt x="17" y="69"/>
                    <a:pt x="17" y="69"/>
                    <a:pt x="17" y="69"/>
                  </a:cubicBezTo>
                  <a:cubicBezTo>
                    <a:pt x="17" y="69"/>
                    <a:pt x="17" y="69"/>
                    <a:pt x="17" y="69"/>
                  </a:cubicBezTo>
                  <a:close/>
                  <a:moveTo>
                    <a:pt x="15" y="66"/>
                  </a:moveTo>
                  <a:cubicBezTo>
                    <a:pt x="14" y="60"/>
                    <a:pt x="13" y="43"/>
                    <a:pt x="13" y="24"/>
                  </a:cubicBezTo>
                  <a:cubicBezTo>
                    <a:pt x="13" y="24"/>
                    <a:pt x="13" y="24"/>
                    <a:pt x="13" y="24"/>
                  </a:cubicBezTo>
                  <a:cubicBezTo>
                    <a:pt x="13" y="17"/>
                    <a:pt x="13" y="10"/>
                    <a:pt x="13" y="3"/>
                  </a:cubicBezTo>
                  <a:cubicBezTo>
                    <a:pt x="13" y="3"/>
                    <a:pt x="13" y="3"/>
                    <a:pt x="13" y="3"/>
                  </a:cubicBezTo>
                  <a:cubicBezTo>
                    <a:pt x="3" y="3"/>
                    <a:pt x="3" y="3"/>
                    <a:pt x="3" y="3"/>
                  </a:cubicBezTo>
                  <a:cubicBezTo>
                    <a:pt x="3" y="6"/>
                    <a:pt x="3" y="11"/>
                    <a:pt x="3" y="18"/>
                  </a:cubicBezTo>
                  <a:cubicBezTo>
                    <a:pt x="3" y="18"/>
                    <a:pt x="3" y="18"/>
                    <a:pt x="3" y="18"/>
                  </a:cubicBezTo>
                  <a:cubicBezTo>
                    <a:pt x="3" y="29"/>
                    <a:pt x="4" y="46"/>
                    <a:pt x="6" y="65"/>
                  </a:cubicBezTo>
                  <a:cubicBezTo>
                    <a:pt x="6" y="65"/>
                    <a:pt x="6" y="65"/>
                    <a:pt x="6" y="65"/>
                  </a:cubicBezTo>
                  <a:cubicBezTo>
                    <a:pt x="15" y="66"/>
                    <a:pt x="15" y="66"/>
                    <a:pt x="15" y="66"/>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7" name="Freeform 12"/>
            <p:cNvSpPr/>
            <p:nvPr/>
          </p:nvSpPr>
          <p:spPr bwMode="auto">
            <a:xfrm>
              <a:off x="5464176" y="5429249"/>
              <a:ext cx="79375" cy="61912"/>
            </a:xfrm>
            <a:custGeom>
              <a:avLst/>
              <a:gdLst>
                <a:gd name="T0" fmla="*/ 3 w 50"/>
                <a:gd name="T1" fmla="*/ 39 h 39"/>
                <a:gd name="T2" fmla="*/ 0 w 50"/>
                <a:gd name="T3" fmla="*/ 0 h 39"/>
                <a:gd name="T4" fmla="*/ 46 w 50"/>
                <a:gd name="T5" fmla="*/ 0 h 39"/>
                <a:gd name="T6" fmla="*/ 50 w 50"/>
                <a:gd name="T7" fmla="*/ 39 h 39"/>
                <a:gd name="T8" fmla="*/ 3 w 50"/>
                <a:gd name="T9" fmla="*/ 39 h 39"/>
              </a:gdLst>
              <a:ahLst/>
              <a:cxnLst>
                <a:cxn ang="0">
                  <a:pos x="T0" y="T1"/>
                </a:cxn>
                <a:cxn ang="0">
                  <a:pos x="T2" y="T3"/>
                </a:cxn>
                <a:cxn ang="0">
                  <a:pos x="T4" y="T5"/>
                </a:cxn>
                <a:cxn ang="0">
                  <a:pos x="T6" y="T7"/>
                </a:cxn>
                <a:cxn ang="0">
                  <a:pos x="T8" y="T9"/>
                </a:cxn>
              </a:cxnLst>
              <a:rect l="0" t="0" r="r" b="b"/>
              <a:pathLst>
                <a:path w="50" h="39">
                  <a:moveTo>
                    <a:pt x="3" y="39"/>
                  </a:moveTo>
                  <a:lnTo>
                    <a:pt x="0" y="0"/>
                  </a:lnTo>
                  <a:lnTo>
                    <a:pt x="46" y="0"/>
                  </a:lnTo>
                  <a:lnTo>
                    <a:pt x="50" y="39"/>
                  </a:lnTo>
                  <a:lnTo>
                    <a:pt x="3" y="39"/>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8" name="Freeform 13"/>
            <p:cNvSpPr>
              <a:spLocks noEditPoints="1"/>
            </p:cNvSpPr>
            <p:nvPr/>
          </p:nvSpPr>
          <p:spPr bwMode="auto">
            <a:xfrm>
              <a:off x="5457826" y="5418136"/>
              <a:ext cx="90488" cy="84137"/>
            </a:xfrm>
            <a:custGeom>
              <a:avLst/>
              <a:gdLst>
                <a:gd name="T0" fmla="*/ 15 w 16"/>
                <a:gd name="T1" fmla="*/ 15 h 15"/>
                <a:gd name="T2" fmla="*/ 2 w 16"/>
                <a:gd name="T3" fmla="*/ 14 h 15"/>
                <a:gd name="T4" fmla="*/ 2 w 16"/>
                <a:gd name="T5" fmla="*/ 13 h 15"/>
                <a:gd name="T6" fmla="*/ 4 w 16"/>
                <a:gd name="T7" fmla="*/ 13 h 15"/>
                <a:gd name="T8" fmla="*/ 2 w 16"/>
                <a:gd name="T9" fmla="*/ 13 h 15"/>
                <a:gd name="T10" fmla="*/ 2 w 16"/>
                <a:gd name="T11" fmla="*/ 14 h 15"/>
                <a:gd name="T12" fmla="*/ 1 w 16"/>
                <a:gd name="T13" fmla="*/ 13 h 15"/>
                <a:gd name="T14" fmla="*/ 1 w 16"/>
                <a:gd name="T15" fmla="*/ 13 h 15"/>
                <a:gd name="T16" fmla="*/ 0 w 16"/>
                <a:gd name="T17" fmla="*/ 2 h 15"/>
                <a:gd name="T18" fmla="*/ 0 w 16"/>
                <a:gd name="T19" fmla="*/ 1 h 15"/>
                <a:gd name="T20" fmla="*/ 0 w 16"/>
                <a:gd name="T21" fmla="*/ 1 h 15"/>
                <a:gd name="T22" fmla="*/ 1 w 16"/>
                <a:gd name="T23" fmla="*/ 1 h 15"/>
                <a:gd name="T24" fmla="*/ 1 w 16"/>
                <a:gd name="T25" fmla="*/ 1 h 15"/>
                <a:gd name="T26" fmla="*/ 13 w 16"/>
                <a:gd name="T27" fmla="*/ 0 h 15"/>
                <a:gd name="T28" fmla="*/ 15 w 16"/>
                <a:gd name="T29" fmla="*/ 2 h 15"/>
                <a:gd name="T30" fmla="*/ 15 w 16"/>
                <a:gd name="T31" fmla="*/ 2 h 15"/>
                <a:gd name="T32" fmla="*/ 16 w 16"/>
                <a:gd name="T33" fmla="*/ 13 h 15"/>
                <a:gd name="T34" fmla="*/ 16 w 16"/>
                <a:gd name="T35" fmla="*/ 14 h 15"/>
                <a:gd name="T36" fmla="*/ 16 w 16"/>
                <a:gd name="T37" fmla="*/ 14 h 15"/>
                <a:gd name="T38" fmla="*/ 15 w 16"/>
                <a:gd name="T39" fmla="*/ 15 h 15"/>
                <a:gd name="T40" fmla="*/ 15 w 16"/>
                <a:gd name="T41" fmla="*/ 15 h 15"/>
                <a:gd name="T42" fmla="*/ 15 w 16"/>
                <a:gd name="T43" fmla="*/ 15 h 15"/>
                <a:gd name="T44" fmla="*/ 13 w 16"/>
                <a:gd name="T45" fmla="*/ 12 h 15"/>
                <a:gd name="T46" fmla="*/ 12 w 16"/>
                <a:gd name="T47" fmla="*/ 3 h 15"/>
                <a:gd name="T48" fmla="*/ 3 w 16"/>
                <a:gd name="T49" fmla="*/ 4 h 15"/>
                <a:gd name="T50" fmla="*/ 4 w 16"/>
                <a:gd name="T51" fmla="*/ 11 h 15"/>
                <a:gd name="T52" fmla="*/ 13 w 16"/>
                <a:gd name="T53" fmla="*/ 12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6" h="15">
                  <a:moveTo>
                    <a:pt x="15" y="15"/>
                  </a:moveTo>
                  <a:cubicBezTo>
                    <a:pt x="2" y="14"/>
                    <a:pt x="2" y="14"/>
                    <a:pt x="2" y="14"/>
                  </a:cubicBezTo>
                  <a:cubicBezTo>
                    <a:pt x="2" y="13"/>
                    <a:pt x="2" y="13"/>
                    <a:pt x="2" y="13"/>
                  </a:cubicBezTo>
                  <a:cubicBezTo>
                    <a:pt x="4" y="13"/>
                    <a:pt x="4" y="13"/>
                    <a:pt x="4" y="13"/>
                  </a:cubicBezTo>
                  <a:cubicBezTo>
                    <a:pt x="2" y="13"/>
                    <a:pt x="2" y="13"/>
                    <a:pt x="2" y="13"/>
                  </a:cubicBezTo>
                  <a:cubicBezTo>
                    <a:pt x="2" y="14"/>
                    <a:pt x="2" y="14"/>
                    <a:pt x="2" y="14"/>
                  </a:cubicBezTo>
                  <a:cubicBezTo>
                    <a:pt x="2" y="14"/>
                    <a:pt x="1" y="14"/>
                    <a:pt x="1" y="13"/>
                  </a:cubicBezTo>
                  <a:cubicBezTo>
                    <a:pt x="1" y="13"/>
                    <a:pt x="1" y="13"/>
                    <a:pt x="1" y="13"/>
                  </a:cubicBezTo>
                  <a:cubicBezTo>
                    <a:pt x="0" y="2"/>
                    <a:pt x="0" y="2"/>
                    <a:pt x="0" y="2"/>
                  </a:cubicBezTo>
                  <a:cubicBezTo>
                    <a:pt x="0" y="2"/>
                    <a:pt x="0" y="1"/>
                    <a:pt x="0" y="1"/>
                  </a:cubicBezTo>
                  <a:cubicBezTo>
                    <a:pt x="0" y="1"/>
                    <a:pt x="0" y="1"/>
                    <a:pt x="0" y="1"/>
                  </a:cubicBezTo>
                  <a:cubicBezTo>
                    <a:pt x="0" y="1"/>
                    <a:pt x="1" y="1"/>
                    <a:pt x="1" y="1"/>
                  </a:cubicBezTo>
                  <a:cubicBezTo>
                    <a:pt x="1" y="1"/>
                    <a:pt x="1" y="1"/>
                    <a:pt x="1" y="1"/>
                  </a:cubicBezTo>
                  <a:cubicBezTo>
                    <a:pt x="13" y="0"/>
                    <a:pt x="13" y="0"/>
                    <a:pt x="13" y="0"/>
                  </a:cubicBezTo>
                  <a:cubicBezTo>
                    <a:pt x="14" y="0"/>
                    <a:pt x="15" y="1"/>
                    <a:pt x="15" y="2"/>
                  </a:cubicBezTo>
                  <a:cubicBezTo>
                    <a:pt x="15" y="2"/>
                    <a:pt x="15" y="2"/>
                    <a:pt x="15" y="2"/>
                  </a:cubicBezTo>
                  <a:cubicBezTo>
                    <a:pt x="16" y="13"/>
                    <a:pt x="16" y="13"/>
                    <a:pt x="16" y="13"/>
                  </a:cubicBezTo>
                  <a:cubicBezTo>
                    <a:pt x="16" y="13"/>
                    <a:pt x="16" y="14"/>
                    <a:pt x="16" y="14"/>
                  </a:cubicBezTo>
                  <a:cubicBezTo>
                    <a:pt x="16" y="14"/>
                    <a:pt x="16" y="14"/>
                    <a:pt x="16" y="14"/>
                  </a:cubicBezTo>
                  <a:cubicBezTo>
                    <a:pt x="15" y="14"/>
                    <a:pt x="15" y="15"/>
                    <a:pt x="15" y="15"/>
                  </a:cubicBezTo>
                  <a:cubicBezTo>
                    <a:pt x="15" y="15"/>
                    <a:pt x="15" y="15"/>
                    <a:pt x="15" y="15"/>
                  </a:cubicBezTo>
                  <a:cubicBezTo>
                    <a:pt x="15" y="15"/>
                    <a:pt x="15" y="15"/>
                    <a:pt x="15" y="15"/>
                  </a:cubicBezTo>
                  <a:close/>
                  <a:moveTo>
                    <a:pt x="13" y="12"/>
                  </a:moveTo>
                  <a:cubicBezTo>
                    <a:pt x="12" y="3"/>
                    <a:pt x="12" y="3"/>
                    <a:pt x="12" y="3"/>
                  </a:cubicBezTo>
                  <a:cubicBezTo>
                    <a:pt x="3" y="4"/>
                    <a:pt x="3" y="4"/>
                    <a:pt x="3" y="4"/>
                  </a:cubicBezTo>
                  <a:cubicBezTo>
                    <a:pt x="4" y="11"/>
                    <a:pt x="4" y="11"/>
                    <a:pt x="4" y="11"/>
                  </a:cubicBezTo>
                  <a:cubicBezTo>
                    <a:pt x="13" y="12"/>
                    <a:pt x="13" y="12"/>
                    <a:pt x="13" y="12"/>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9" name="Freeform 14"/>
            <p:cNvSpPr/>
            <p:nvPr/>
          </p:nvSpPr>
          <p:spPr bwMode="auto">
            <a:xfrm>
              <a:off x="5345114" y="5484811"/>
              <a:ext cx="227013" cy="92075"/>
            </a:xfrm>
            <a:custGeom>
              <a:avLst/>
              <a:gdLst>
                <a:gd name="T0" fmla="*/ 18 w 40"/>
                <a:gd name="T1" fmla="*/ 0 h 16"/>
                <a:gd name="T2" fmla="*/ 1 w 40"/>
                <a:gd name="T3" fmla="*/ 9 h 16"/>
                <a:gd name="T4" fmla="*/ 31 w 40"/>
                <a:gd name="T5" fmla="*/ 13 h 16"/>
                <a:gd name="T6" fmla="*/ 35 w 40"/>
                <a:gd name="T7" fmla="*/ 0 h 16"/>
                <a:gd name="T8" fmla="*/ 18 w 40"/>
                <a:gd name="T9" fmla="*/ 0 h 16"/>
              </a:gdLst>
              <a:ahLst/>
              <a:cxnLst>
                <a:cxn ang="0">
                  <a:pos x="T0" y="T1"/>
                </a:cxn>
                <a:cxn ang="0">
                  <a:pos x="T2" y="T3"/>
                </a:cxn>
                <a:cxn ang="0">
                  <a:pos x="T4" y="T5"/>
                </a:cxn>
                <a:cxn ang="0">
                  <a:pos x="T6" y="T7"/>
                </a:cxn>
                <a:cxn ang="0">
                  <a:pos x="T8" y="T9"/>
                </a:cxn>
              </a:cxnLst>
              <a:rect l="0" t="0" r="r" b="b"/>
              <a:pathLst>
                <a:path w="40" h="16">
                  <a:moveTo>
                    <a:pt x="18" y="0"/>
                  </a:moveTo>
                  <a:cubicBezTo>
                    <a:pt x="18" y="0"/>
                    <a:pt x="1" y="1"/>
                    <a:pt x="1" y="9"/>
                  </a:cubicBezTo>
                  <a:cubicBezTo>
                    <a:pt x="0" y="16"/>
                    <a:pt x="25" y="16"/>
                    <a:pt x="31" y="13"/>
                  </a:cubicBezTo>
                  <a:cubicBezTo>
                    <a:pt x="40" y="9"/>
                    <a:pt x="35" y="0"/>
                    <a:pt x="35" y="0"/>
                  </a:cubicBezTo>
                  <a:lnTo>
                    <a:pt x="18" y="0"/>
                  </a:ln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0" name="Freeform 15"/>
            <p:cNvSpPr/>
            <p:nvPr/>
          </p:nvSpPr>
          <p:spPr bwMode="auto">
            <a:xfrm>
              <a:off x="5651501" y="5087936"/>
              <a:ext cx="254000" cy="352425"/>
            </a:xfrm>
            <a:custGeom>
              <a:avLst/>
              <a:gdLst>
                <a:gd name="T0" fmla="*/ 11 w 45"/>
                <a:gd name="T1" fmla="*/ 0 h 62"/>
                <a:gd name="T2" fmla="*/ 45 w 45"/>
                <a:gd name="T3" fmla="*/ 55 h 62"/>
                <a:gd name="T4" fmla="*/ 35 w 45"/>
                <a:gd name="T5" fmla="*/ 62 h 62"/>
                <a:gd name="T6" fmla="*/ 0 w 45"/>
                <a:gd name="T7" fmla="*/ 7 h 62"/>
                <a:gd name="T8" fmla="*/ 11 w 45"/>
                <a:gd name="T9" fmla="*/ 0 h 62"/>
              </a:gdLst>
              <a:ahLst/>
              <a:cxnLst>
                <a:cxn ang="0">
                  <a:pos x="T0" y="T1"/>
                </a:cxn>
                <a:cxn ang="0">
                  <a:pos x="T2" y="T3"/>
                </a:cxn>
                <a:cxn ang="0">
                  <a:pos x="T4" y="T5"/>
                </a:cxn>
                <a:cxn ang="0">
                  <a:pos x="T6" y="T7"/>
                </a:cxn>
                <a:cxn ang="0">
                  <a:pos x="T8" y="T9"/>
                </a:cxn>
              </a:cxnLst>
              <a:rect l="0" t="0" r="r" b="b"/>
              <a:pathLst>
                <a:path w="45" h="62">
                  <a:moveTo>
                    <a:pt x="11" y="0"/>
                  </a:moveTo>
                  <a:cubicBezTo>
                    <a:pt x="11" y="0"/>
                    <a:pt x="28" y="22"/>
                    <a:pt x="45" y="55"/>
                  </a:cubicBezTo>
                  <a:cubicBezTo>
                    <a:pt x="35" y="62"/>
                    <a:pt x="35" y="62"/>
                    <a:pt x="35" y="62"/>
                  </a:cubicBezTo>
                  <a:cubicBezTo>
                    <a:pt x="35" y="62"/>
                    <a:pt x="19" y="30"/>
                    <a:pt x="0" y="7"/>
                  </a:cubicBezTo>
                  <a:lnTo>
                    <a:pt x="11" y="0"/>
                  </a:lnTo>
                  <a:close/>
                </a:path>
              </a:pathLst>
            </a:custGeom>
            <a:solidFill>
              <a:srgbClr val="FFDCC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1" name="Freeform 16"/>
            <p:cNvSpPr>
              <a:spLocks noEditPoints="1"/>
            </p:cNvSpPr>
            <p:nvPr/>
          </p:nvSpPr>
          <p:spPr bwMode="auto">
            <a:xfrm>
              <a:off x="5645151" y="5076824"/>
              <a:ext cx="271463" cy="374650"/>
            </a:xfrm>
            <a:custGeom>
              <a:avLst/>
              <a:gdLst>
                <a:gd name="T0" fmla="*/ 36 w 48"/>
                <a:gd name="T1" fmla="*/ 66 h 66"/>
                <a:gd name="T2" fmla="*/ 35 w 48"/>
                <a:gd name="T3" fmla="*/ 65 h 66"/>
                <a:gd name="T4" fmla="*/ 35 w 48"/>
                <a:gd name="T5" fmla="*/ 65 h 66"/>
                <a:gd name="T6" fmla="*/ 0 w 48"/>
                <a:gd name="T7" fmla="*/ 10 h 66"/>
                <a:gd name="T8" fmla="*/ 0 w 48"/>
                <a:gd name="T9" fmla="*/ 10 h 66"/>
                <a:gd name="T10" fmla="*/ 0 w 48"/>
                <a:gd name="T11" fmla="*/ 9 h 66"/>
                <a:gd name="T12" fmla="*/ 0 w 48"/>
                <a:gd name="T13" fmla="*/ 9 h 66"/>
                <a:gd name="T14" fmla="*/ 0 w 48"/>
                <a:gd name="T15" fmla="*/ 8 h 66"/>
                <a:gd name="T16" fmla="*/ 0 w 48"/>
                <a:gd name="T17" fmla="*/ 8 h 66"/>
                <a:gd name="T18" fmla="*/ 11 w 48"/>
                <a:gd name="T19" fmla="*/ 1 h 66"/>
                <a:gd name="T20" fmla="*/ 13 w 48"/>
                <a:gd name="T21" fmla="*/ 1 h 66"/>
                <a:gd name="T22" fmla="*/ 13 w 48"/>
                <a:gd name="T23" fmla="*/ 1 h 66"/>
                <a:gd name="T24" fmla="*/ 47 w 48"/>
                <a:gd name="T25" fmla="*/ 57 h 66"/>
                <a:gd name="T26" fmla="*/ 47 w 48"/>
                <a:gd name="T27" fmla="*/ 57 h 66"/>
                <a:gd name="T28" fmla="*/ 47 w 48"/>
                <a:gd name="T29" fmla="*/ 58 h 66"/>
                <a:gd name="T30" fmla="*/ 47 w 48"/>
                <a:gd name="T31" fmla="*/ 58 h 66"/>
                <a:gd name="T32" fmla="*/ 37 w 48"/>
                <a:gd name="T33" fmla="*/ 65 h 66"/>
                <a:gd name="T34" fmla="*/ 36 w 48"/>
                <a:gd name="T35" fmla="*/ 66 h 66"/>
                <a:gd name="T36" fmla="*/ 36 w 48"/>
                <a:gd name="T37" fmla="*/ 66 h 66"/>
                <a:gd name="T38" fmla="*/ 36 w 48"/>
                <a:gd name="T39" fmla="*/ 66 h 66"/>
                <a:gd name="T40" fmla="*/ 37 w 48"/>
                <a:gd name="T41" fmla="*/ 62 h 66"/>
                <a:gd name="T42" fmla="*/ 44 w 48"/>
                <a:gd name="T43" fmla="*/ 57 h 66"/>
                <a:gd name="T44" fmla="*/ 12 w 48"/>
                <a:gd name="T45" fmla="*/ 4 h 66"/>
                <a:gd name="T46" fmla="*/ 12 w 48"/>
                <a:gd name="T47" fmla="*/ 4 h 66"/>
                <a:gd name="T48" fmla="*/ 3 w 48"/>
                <a:gd name="T49" fmla="*/ 9 h 66"/>
                <a:gd name="T50" fmla="*/ 37 w 48"/>
                <a:gd name="T51" fmla="*/ 62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8" h="66">
                  <a:moveTo>
                    <a:pt x="36" y="66"/>
                  </a:moveTo>
                  <a:cubicBezTo>
                    <a:pt x="35" y="66"/>
                    <a:pt x="35" y="65"/>
                    <a:pt x="35" y="65"/>
                  </a:cubicBezTo>
                  <a:cubicBezTo>
                    <a:pt x="35" y="65"/>
                    <a:pt x="35" y="65"/>
                    <a:pt x="35" y="65"/>
                  </a:cubicBezTo>
                  <a:cubicBezTo>
                    <a:pt x="35" y="65"/>
                    <a:pt x="19" y="33"/>
                    <a:pt x="0" y="10"/>
                  </a:cubicBezTo>
                  <a:cubicBezTo>
                    <a:pt x="0" y="10"/>
                    <a:pt x="0" y="10"/>
                    <a:pt x="0" y="10"/>
                  </a:cubicBezTo>
                  <a:cubicBezTo>
                    <a:pt x="0" y="9"/>
                    <a:pt x="0" y="9"/>
                    <a:pt x="0" y="9"/>
                  </a:cubicBezTo>
                  <a:cubicBezTo>
                    <a:pt x="0" y="9"/>
                    <a:pt x="0" y="9"/>
                    <a:pt x="0" y="9"/>
                  </a:cubicBezTo>
                  <a:cubicBezTo>
                    <a:pt x="0" y="8"/>
                    <a:pt x="0" y="8"/>
                    <a:pt x="0" y="8"/>
                  </a:cubicBezTo>
                  <a:cubicBezTo>
                    <a:pt x="0" y="8"/>
                    <a:pt x="0" y="8"/>
                    <a:pt x="0" y="8"/>
                  </a:cubicBezTo>
                  <a:cubicBezTo>
                    <a:pt x="11" y="1"/>
                    <a:pt x="11" y="1"/>
                    <a:pt x="11" y="1"/>
                  </a:cubicBezTo>
                  <a:cubicBezTo>
                    <a:pt x="12" y="0"/>
                    <a:pt x="13" y="0"/>
                    <a:pt x="13" y="1"/>
                  </a:cubicBezTo>
                  <a:cubicBezTo>
                    <a:pt x="13" y="1"/>
                    <a:pt x="13" y="1"/>
                    <a:pt x="13" y="1"/>
                  </a:cubicBezTo>
                  <a:cubicBezTo>
                    <a:pt x="13" y="1"/>
                    <a:pt x="30" y="23"/>
                    <a:pt x="47" y="57"/>
                  </a:cubicBezTo>
                  <a:cubicBezTo>
                    <a:pt x="47" y="57"/>
                    <a:pt x="47" y="57"/>
                    <a:pt x="47" y="57"/>
                  </a:cubicBezTo>
                  <a:cubicBezTo>
                    <a:pt x="48" y="57"/>
                    <a:pt x="47" y="58"/>
                    <a:pt x="47" y="58"/>
                  </a:cubicBezTo>
                  <a:cubicBezTo>
                    <a:pt x="47" y="58"/>
                    <a:pt x="47" y="58"/>
                    <a:pt x="47" y="58"/>
                  </a:cubicBezTo>
                  <a:cubicBezTo>
                    <a:pt x="37" y="65"/>
                    <a:pt x="37" y="65"/>
                    <a:pt x="37" y="65"/>
                  </a:cubicBezTo>
                  <a:cubicBezTo>
                    <a:pt x="37" y="66"/>
                    <a:pt x="36" y="66"/>
                    <a:pt x="36" y="66"/>
                  </a:cubicBezTo>
                  <a:cubicBezTo>
                    <a:pt x="36" y="66"/>
                    <a:pt x="36" y="66"/>
                    <a:pt x="36" y="66"/>
                  </a:cubicBezTo>
                  <a:cubicBezTo>
                    <a:pt x="36" y="66"/>
                    <a:pt x="36" y="66"/>
                    <a:pt x="36" y="66"/>
                  </a:cubicBezTo>
                  <a:close/>
                  <a:moveTo>
                    <a:pt x="37" y="62"/>
                  </a:moveTo>
                  <a:cubicBezTo>
                    <a:pt x="44" y="57"/>
                    <a:pt x="44" y="57"/>
                    <a:pt x="44" y="57"/>
                  </a:cubicBezTo>
                  <a:cubicBezTo>
                    <a:pt x="30" y="29"/>
                    <a:pt x="15" y="9"/>
                    <a:pt x="12" y="4"/>
                  </a:cubicBezTo>
                  <a:cubicBezTo>
                    <a:pt x="12" y="4"/>
                    <a:pt x="12" y="4"/>
                    <a:pt x="12" y="4"/>
                  </a:cubicBezTo>
                  <a:cubicBezTo>
                    <a:pt x="3" y="9"/>
                    <a:pt x="3" y="9"/>
                    <a:pt x="3" y="9"/>
                  </a:cubicBezTo>
                  <a:cubicBezTo>
                    <a:pt x="20" y="30"/>
                    <a:pt x="33" y="55"/>
                    <a:pt x="37" y="62"/>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2" name="Freeform 17"/>
            <p:cNvSpPr/>
            <p:nvPr/>
          </p:nvSpPr>
          <p:spPr bwMode="auto">
            <a:xfrm>
              <a:off x="5821364" y="5349874"/>
              <a:ext cx="84138" cy="90487"/>
            </a:xfrm>
            <a:custGeom>
              <a:avLst/>
              <a:gdLst>
                <a:gd name="T0" fmla="*/ 53 w 53"/>
                <a:gd name="T1" fmla="*/ 32 h 57"/>
                <a:gd name="T2" fmla="*/ 35 w 53"/>
                <a:gd name="T3" fmla="*/ 0 h 57"/>
                <a:gd name="T4" fmla="*/ 0 w 53"/>
                <a:gd name="T5" fmla="*/ 21 h 57"/>
                <a:gd name="T6" fmla="*/ 17 w 53"/>
                <a:gd name="T7" fmla="*/ 57 h 57"/>
                <a:gd name="T8" fmla="*/ 53 w 53"/>
                <a:gd name="T9" fmla="*/ 32 h 57"/>
              </a:gdLst>
              <a:ahLst/>
              <a:cxnLst>
                <a:cxn ang="0">
                  <a:pos x="T0" y="T1"/>
                </a:cxn>
                <a:cxn ang="0">
                  <a:pos x="T2" y="T3"/>
                </a:cxn>
                <a:cxn ang="0">
                  <a:pos x="T4" y="T5"/>
                </a:cxn>
                <a:cxn ang="0">
                  <a:pos x="T6" y="T7"/>
                </a:cxn>
                <a:cxn ang="0">
                  <a:pos x="T8" y="T9"/>
                </a:cxn>
              </a:cxnLst>
              <a:rect l="0" t="0" r="r" b="b"/>
              <a:pathLst>
                <a:path w="53" h="57">
                  <a:moveTo>
                    <a:pt x="53" y="32"/>
                  </a:moveTo>
                  <a:lnTo>
                    <a:pt x="35" y="0"/>
                  </a:lnTo>
                  <a:lnTo>
                    <a:pt x="0" y="21"/>
                  </a:lnTo>
                  <a:lnTo>
                    <a:pt x="17" y="57"/>
                  </a:lnTo>
                  <a:lnTo>
                    <a:pt x="53" y="3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3" name="Freeform 18"/>
            <p:cNvSpPr>
              <a:spLocks noEditPoints="1"/>
            </p:cNvSpPr>
            <p:nvPr/>
          </p:nvSpPr>
          <p:spPr bwMode="auto">
            <a:xfrm>
              <a:off x="5808664" y="5338761"/>
              <a:ext cx="107950" cy="112712"/>
            </a:xfrm>
            <a:custGeom>
              <a:avLst/>
              <a:gdLst>
                <a:gd name="T0" fmla="*/ 7 w 19"/>
                <a:gd name="T1" fmla="*/ 20 h 20"/>
                <a:gd name="T2" fmla="*/ 6 w 19"/>
                <a:gd name="T3" fmla="*/ 19 h 20"/>
                <a:gd name="T4" fmla="*/ 6 w 19"/>
                <a:gd name="T5" fmla="*/ 19 h 20"/>
                <a:gd name="T6" fmla="*/ 0 w 19"/>
                <a:gd name="T7" fmla="*/ 9 h 20"/>
                <a:gd name="T8" fmla="*/ 1 w 19"/>
                <a:gd name="T9" fmla="*/ 7 h 20"/>
                <a:gd name="T10" fmla="*/ 1 w 19"/>
                <a:gd name="T11" fmla="*/ 7 h 20"/>
                <a:gd name="T12" fmla="*/ 11 w 19"/>
                <a:gd name="T13" fmla="*/ 0 h 20"/>
                <a:gd name="T14" fmla="*/ 12 w 19"/>
                <a:gd name="T15" fmla="*/ 0 h 20"/>
                <a:gd name="T16" fmla="*/ 12 w 19"/>
                <a:gd name="T17" fmla="*/ 0 h 20"/>
                <a:gd name="T18" fmla="*/ 13 w 19"/>
                <a:gd name="T19" fmla="*/ 1 h 20"/>
                <a:gd name="T20" fmla="*/ 13 w 19"/>
                <a:gd name="T21" fmla="*/ 1 h 20"/>
                <a:gd name="T22" fmla="*/ 18 w 19"/>
                <a:gd name="T23" fmla="*/ 10 h 20"/>
                <a:gd name="T24" fmla="*/ 17 w 19"/>
                <a:gd name="T25" fmla="*/ 11 h 20"/>
                <a:gd name="T26" fmla="*/ 18 w 19"/>
                <a:gd name="T27" fmla="*/ 10 h 20"/>
                <a:gd name="T28" fmla="*/ 18 w 19"/>
                <a:gd name="T29" fmla="*/ 12 h 20"/>
                <a:gd name="T30" fmla="*/ 18 w 19"/>
                <a:gd name="T31" fmla="*/ 12 h 20"/>
                <a:gd name="T32" fmla="*/ 8 w 19"/>
                <a:gd name="T33" fmla="*/ 19 h 20"/>
                <a:gd name="T34" fmla="*/ 7 w 19"/>
                <a:gd name="T35" fmla="*/ 20 h 20"/>
                <a:gd name="T36" fmla="*/ 7 w 19"/>
                <a:gd name="T37" fmla="*/ 20 h 20"/>
                <a:gd name="T38" fmla="*/ 7 w 19"/>
                <a:gd name="T39" fmla="*/ 20 h 20"/>
                <a:gd name="T40" fmla="*/ 4 w 19"/>
                <a:gd name="T41" fmla="*/ 9 h 20"/>
                <a:gd name="T42" fmla="*/ 8 w 19"/>
                <a:gd name="T43" fmla="*/ 16 h 20"/>
                <a:gd name="T44" fmla="*/ 15 w 19"/>
                <a:gd name="T45" fmla="*/ 11 h 20"/>
                <a:gd name="T46" fmla="*/ 11 w 19"/>
                <a:gd name="T47" fmla="*/ 4 h 20"/>
                <a:gd name="T48" fmla="*/ 4 w 19"/>
                <a:gd name="T49" fmla="*/ 9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0">
                  <a:moveTo>
                    <a:pt x="7" y="20"/>
                  </a:moveTo>
                  <a:cubicBezTo>
                    <a:pt x="6" y="20"/>
                    <a:pt x="6" y="19"/>
                    <a:pt x="6" y="19"/>
                  </a:cubicBezTo>
                  <a:cubicBezTo>
                    <a:pt x="6" y="19"/>
                    <a:pt x="6" y="19"/>
                    <a:pt x="6" y="19"/>
                  </a:cubicBezTo>
                  <a:cubicBezTo>
                    <a:pt x="0" y="9"/>
                    <a:pt x="0" y="9"/>
                    <a:pt x="0" y="9"/>
                  </a:cubicBezTo>
                  <a:cubicBezTo>
                    <a:pt x="0" y="8"/>
                    <a:pt x="0" y="7"/>
                    <a:pt x="1" y="7"/>
                  </a:cubicBezTo>
                  <a:cubicBezTo>
                    <a:pt x="1" y="7"/>
                    <a:pt x="1" y="7"/>
                    <a:pt x="1" y="7"/>
                  </a:cubicBezTo>
                  <a:cubicBezTo>
                    <a:pt x="11" y="0"/>
                    <a:pt x="11" y="0"/>
                    <a:pt x="11" y="0"/>
                  </a:cubicBezTo>
                  <a:cubicBezTo>
                    <a:pt x="11" y="0"/>
                    <a:pt x="12" y="0"/>
                    <a:pt x="12" y="0"/>
                  </a:cubicBezTo>
                  <a:cubicBezTo>
                    <a:pt x="12" y="0"/>
                    <a:pt x="12" y="0"/>
                    <a:pt x="12" y="0"/>
                  </a:cubicBezTo>
                  <a:cubicBezTo>
                    <a:pt x="13" y="0"/>
                    <a:pt x="13" y="1"/>
                    <a:pt x="13" y="1"/>
                  </a:cubicBezTo>
                  <a:cubicBezTo>
                    <a:pt x="13" y="1"/>
                    <a:pt x="13" y="1"/>
                    <a:pt x="13" y="1"/>
                  </a:cubicBezTo>
                  <a:cubicBezTo>
                    <a:pt x="18" y="10"/>
                    <a:pt x="18" y="10"/>
                    <a:pt x="18" y="10"/>
                  </a:cubicBezTo>
                  <a:cubicBezTo>
                    <a:pt x="17" y="11"/>
                    <a:pt x="17" y="11"/>
                    <a:pt x="17" y="11"/>
                  </a:cubicBezTo>
                  <a:cubicBezTo>
                    <a:pt x="18" y="10"/>
                    <a:pt x="18" y="10"/>
                    <a:pt x="18" y="10"/>
                  </a:cubicBezTo>
                  <a:cubicBezTo>
                    <a:pt x="19" y="11"/>
                    <a:pt x="18" y="12"/>
                    <a:pt x="18" y="12"/>
                  </a:cubicBezTo>
                  <a:cubicBezTo>
                    <a:pt x="18" y="12"/>
                    <a:pt x="18" y="12"/>
                    <a:pt x="18" y="12"/>
                  </a:cubicBezTo>
                  <a:cubicBezTo>
                    <a:pt x="8" y="19"/>
                    <a:pt x="8" y="19"/>
                    <a:pt x="8" y="19"/>
                  </a:cubicBezTo>
                  <a:cubicBezTo>
                    <a:pt x="8" y="20"/>
                    <a:pt x="7" y="20"/>
                    <a:pt x="7" y="20"/>
                  </a:cubicBezTo>
                  <a:cubicBezTo>
                    <a:pt x="7" y="20"/>
                    <a:pt x="7" y="20"/>
                    <a:pt x="7" y="20"/>
                  </a:cubicBezTo>
                  <a:cubicBezTo>
                    <a:pt x="7" y="20"/>
                    <a:pt x="7" y="20"/>
                    <a:pt x="7" y="20"/>
                  </a:cubicBezTo>
                  <a:close/>
                  <a:moveTo>
                    <a:pt x="4" y="9"/>
                  </a:moveTo>
                  <a:cubicBezTo>
                    <a:pt x="8" y="16"/>
                    <a:pt x="8" y="16"/>
                    <a:pt x="8" y="16"/>
                  </a:cubicBezTo>
                  <a:cubicBezTo>
                    <a:pt x="15" y="11"/>
                    <a:pt x="15" y="11"/>
                    <a:pt x="15" y="11"/>
                  </a:cubicBezTo>
                  <a:cubicBezTo>
                    <a:pt x="11" y="4"/>
                    <a:pt x="11" y="4"/>
                    <a:pt x="11" y="4"/>
                  </a:cubicBezTo>
                  <a:cubicBezTo>
                    <a:pt x="4" y="9"/>
                    <a:pt x="4" y="9"/>
                    <a:pt x="4" y="9"/>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4" name="Freeform 19"/>
            <p:cNvSpPr/>
            <p:nvPr/>
          </p:nvSpPr>
          <p:spPr bwMode="auto">
            <a:xfrm>
              <a:off x="5843589" y="5338761"/>
              <a:ext cx="214313" cy="152400"/>
            </a:xfrm>
            <a:custGeom>
              <a:avLst/>
              <a:gdLst>
                <a:gd name="T0" fmla="*/ 15 w 38"/>
                <a:gd name="T1" fmla="*/ 8 h 27"/>
                <a:gd name="T2" fmla="*/ 33 w 38"/>
                <a:gd name="T3" fmla="*/ 6 h 27"/>
                <a:gd name="T4" fmla="*/ 10 w 38"/>
                <a:gd name="T5" fmla="*/ 26 h 27"/>
                <a:gd name="T6" fmla="*/ 0 w 38"/>
                <a:gd name="T7" fmla="*/ 17 h 27"/>
                <a:gd name="T8" fmla="*/ 15 w 38"/>
                <a:gd name="T9" fmla="*/ 8 h 27"/>
              </a:gdLst>
              <a:ahLst/>
              <a:cxnLst>
                <a:cxn ang="0">
                  <a:pos x="T0" y="T1"/>
                </a:cxn>
                <a:cxn ang="0">
                  <a:pos x="T2" y="T3"/>
                </a:cxn>
                <a:cxn ang="0">
                  <a:pos x="T4" y="T5"/>
                </a:cxn>
                <a:cxn ang="0">
                  <a:pos x="T6" y="T7"/>
                </a:cxn>
                <a:cxn ang="0">
                  <a:pos x="T8" y="T9"/>
                </a:cxn>
              </a:cxnLst>
              <a:rect l="0" t="0" r="r" b="b"/>
              <a:pathLst>
                <a:path w="38" h="27">
                  <a:moveTo>
                    <a:pt x="15" y="8"/>
                  </a:moveTo>
                  <a:cubicBezTo>
                    <a:pt x="15" y="8"/>
                    <a:pt x="29" y="0"/>
                    <a:pt x="33" y="6"/>
                  </a:cubicBezTo>
                  <a:cubicBezTo>
                    <a:pt x="38" y="12"/>
                    <a:pt x="17" y="25"/>
                    <a:pt x="10" y="26"/>
                  </a:cubicBezTo>
                  <a:cubicBezTo>
                    <a:pt x="1" y="27"/>
                    <a:pt x="0" y="17"/>
                    <a:pt x="0" y="17"/>
                  </a:cubicBezTo>
                  <a:lnTo>
                    <a:pt x="15" y="8"/>
                  </a:ln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5" name="Freeform 20"/>
            <p:cNvSpPr/>
            <p:nvPr/>
          </p:nvSpPr>
          <p:spPr bwMode="auto">
            <a:xfrm>
              <a:off x="5276851" y="4906961"/>
              <a:ext cx="582613" cy="306387"/>
            </a:xfrm>
            <a:custGeom>
              <a:avLst/>
              <a:gdLst>
                <a:gd name="T0" fmla="*/ 103 w 103"/>
                <a:gd name="T1" fmla="*/ 44 h 54"/>
                <a:gd name="T2" fmla="*/ 82 w 103"/>
                <a:gd name="T3" fmla="*/ 0 h 54"/>
                <a:gd name="T4" fmla="*/ 20 w 103"/>
                <a:gd name="T5" fmla="*/ 0 h 54"/>
                <a:gd name="T6" fmla="*/ 0 w 103"/>
                <a:gd name="T7" fmla="*/ 44 h 54"/>
                <a:gd name="T8" fmla="*/ 103 w 103"/>
                <a:gd name="T9" fmla="*/ 44 h 54"/>
              </a:gdLst>
              <a:ahLst/>
              <a:cxnLst>
                <a:cxn ang="0">
                  <a:pos x="T0" y="T1"/>
                </a:cxn>
                <a:cxn ang="0">
                  <a:pos x="T2" y="T3"/>
                </a:cxn>
                <a:cxn ang="0">
                  <a:pos x="T4" y="T5"/>
                </a:cxn>
                <a:cxn ang="0">
                  <a:pos x="T6" y="T7"/>
                </a:cxn>
                <a:cxn ang="0">
                  <a:pos x="T8" y="T9"/>
                </a:cxn>
              </a:cxnLst>
              <a:rect l="0" t="0" r="r" b="b"/>
              <a:pathLst>
                <a:path w="103" h="54">
                  <a:moveTo>
                    <a:pt x="103" y="44"/>
                  </a:moveTo>
                  <a:cubicBezTo>
                    <a:pt x="82" y="0"/>
                    <a:pt x="82" y="0"/>
                    <a:pt x="82" y="0"/>
                  </a:cubicBezTo>
                  <a:cubicBezTo>
                    <a:pt x="20" y="0"/>
                    <a:pt x="20" y="0"/>
                    <a:pt x="20" y="0"/>
                  </a:cubicBezTo>
                  <a:cubicBezTo>
                    <a:pt x="0" y="44"/>
                    <a:pt x="0" y="44"/>
                    <a:pt x="0" y="44"/>
                  </a:cubicBezTo>
                  <a:cubicBezTo>
                    <a:pt x="0" y="44"/>
                    <a:pt x="46" y="54"/>
                    <a:pt x="103" y="44"/>
                  </a:cubicBezTo>
                  <a:close/>
                </a:path>
              </a:pathLst>
            </a:custGeom>
            <a:solidFill>
              <a:srgbClr val="FF6C9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6" name="Freeform 21"/>
            <p:cNvSpPr>
              <a:spLocks noEditPoints="1"/>
            </p:cNvSpPr>
            <p:nvPr/>
          </p:nvSpPr>
          <p:spPr bwMode="auto">
            <a:xfrm>
              <a:off x="5265739" y="4900611"/>
              <a:ext cx="600075" cy="290512"/>
            </a:xfrm>
            <a:custGeom>
              <a:avLst/>
              <a:gdLst>
                <a:gd name="T0" fmla="*/ 1 w 106"/>
                <a:gd name="T1" fmla="*/ 46 h 51"/>
                <a:gd name="T2" fmla="*/ 0 w 106"/>
                <a:gd name="T3" fmla="*/ 45 h 51"/>
                <a:gd name="T4" fmla="*/ 0 w 106"/>
                <a:gd name="T5" fmla="*/ 45 h 51"/>
                <a:gd name="T6" fmla="*/ 0 w 106"/>
                <a:gd name="T7" fmla="*/ 44 h 51"/>
                <a:gd name="T8" fmla="*/ 0 w 106"/>
                <a:gd name="T9" fmla="*/ 44 h 51"/>
                <a:gd name="T10" fmla="*/ 21 w 106"/>
                <a:gd name="T11" fmla="*/ 1 h 51"/>
                <a:gd name="T12" fmla="*/ 22 w 106"/>
                <a:gd name="T13" fmla="*/ 0 h 51"/>
                <a:gd name="T14" fmla="*/ 22 w 106"/>
                <a:gd name="T15" fmla="*/ 0 h 51"/>
                <a:gd name="T16" fmla="*/ 84 w 106"/>
                <a:gd name="T17" fmla="*/ 0 h 51"/>
                <a:gd name="T18" fmla="*/ 85 w 106"/>
                <a:gd name="T19" fmla="*/ 1 h 51"/>
                <a:gd name="T20" fmla="*/ 85 w 106"/>
                <a:gd name="T21" fmla="*/ 1 h 51"/>
                <a:gd name="T22" fmla="*/ 106 w 106"/>
                <a:gd name="T23" fmla="*/ 45 h 51"/>
                <a:gd name="T24" fmla="*/ 105 w 106"/>
                <a:gd name="T25" fmla="*/ 45 h 51"/>
                <a:gd name="T26" fmla="*/ 106 w 106"/>
                <a:gd name="T27" fmla="*/ 45 h 51"/>
                <a:gd name="T28" fmla="*/ 106 w 106"/>
                <a:gd name="T29" fmla="*/ 46 h 51"/>
                <a:gd name="T30" fmla="*/ 106 w 106"/>
                <a:gd name="T31" fmla="*/ 46 h 51"/>
                <a:gd name="T32" fmla="*/ 105 w 106"/>
                <a:gd name="T33" fmla="*/ 47 h 51"/>
                <a:gd name="T34" fmla="*/ 105 w 106"/>
                <a:gd name="T35" fmla="*/ 47 h 51"/>
                <a:gd name="T36" fmla="*/ 56 w 106"/>
                <a:gd name="T37" fmla="*/ 51 h 51"/>
                <a:gd name="T38" fmla="*/ 56 w 106"/>
                <a:gd name="T39" fmla="*/ 51 h 51"/>
                <a:gd name="T40" fmla="*/ 1 w 106"/>
                <a:gd name="T41" fmla="*/ 46 h 51"/>
                <a:gd name="T42" fmla="*/ 56 w 106"/>
                <a:gd name="T43" fmla="*/ 48 h 51"/>
                <a:gd name="T44" fmla="*/ 102 w 106"/>
                <a:gd name="T45" fmla="*/ 44 h 51"/>
                <a:gd name="T46" fmla="*/ 102 w 106"/>
                <a:gd name="T47" fmla="*/ 44 h 51"/>
                <a:gd name="T48" fmla="*/ 83 w 106"/>
                <a:gd name="T49" fmla="*/ 3 h 51"/>
                <a:gd name="T50" fmla="*/ 23 w 106"/>
                <a:gd name="T51" fmla="*/ 3 h 51"/>
                <a:gd name="T52" fmla="*/ 4 w 106"/>
                <a:gd name="T53" fmla="*/ 43 h 51"/>
                <a:gd name="T54" fmla="*/ 56 w 106"/>
                <a:gd name="T55" fmla="*/ 48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6" h="51">
                  <a:moveTo>
                    <a:pt x="1" y="46"/>
                  </a:moveTo>
                  <a:cubicBezTo>
                    <a:pt x="1" y="46"/>
                    <a:pt x="0" y="46"/>
                    <a:pt x="0" y="45"/>
                  </a:cubicBezTo>
                  <a:cubicBezTo>
                    <a:pt x="0" y="45"/>
                    <a:pt x="0" y="45"/>
                    <a:pt x="0" y="45"/>
                  </a:cubicBezTo>
                  <a:cubicBezTo>
                    <a:pt x="0" y="45"/>
                    <a:pt x="0" y="44"/>
                    <a:pt x="0" y="44"/>
                  </a:cubicBezTo>
                  <a:cubicBezTo>
                    <a:pt x="0" y="44"/>
                    <a:pt x="0" y="44"/>
                    <a:pt x="0" y="44"/>
                  </a:cubicBezTo>
                  <a:cubicBezTo>
                    <a:pt x="21" y="1"/>
                    <a:pt x="21" y="1"/>
                    <a:pt x="21" y="1"/>
                  </a:cubicBezTo>
                  <a:cubicBezTo>
                    <a:pt x="21" y="0"/>
                    <a:pt x="22" y="0"/>
                    <a:pt x="22" y="0"/>
                  </a:cubicBezTo>
                  <a:cubicBezTo>
                    <a:pt x="22" y="0"/>
                    <a:pt x="22" y="0"/>
                    <a:pt x="22" y="0"/>
                  </a:cubicBezTo>
                  <a:cubicBezTo>
                    <a:pt x="84" y="0"/>
                    <a:pt x="84" y="0"/>
                    <a:pt x="84" y="0"/>
                  </a:cubicBezTo>
                  <a:cubicBezTo>
                    <a:pt x="85" y="0"/>
                    <a:pt x="85" y="0"/>
                    <a:pt x="85" y="1"/>
                  </a:cubicBezTo>
                  <a:cubicBezTo>
                    <a:pt x="85" y="1"/>
                    <a:pt x="85" y="1"/>
                    <a:pt x="85" y="1"/>
                  </a:cubicBezTo>
                  <a:cubicBezTo>
                    <a:pt x="106" y="45"/>
                    <a:pt x="106" y="45"/>
                    <a:pt x="106" y="45"/>
                  </a:cubicBezTo>
                  <a:cubicBezTo>
                    <a:pt x="105" y="45"/>
                    <a:pt x="105" y="45"/>
                    <a:pt x="105" y="45"/>
                  </a:cubicBezTo>
                  <a:cubicBezTo>
                    <a:pt x="106" y="45"/>
                    <a:pt x="106" y="45"/>
                    <a:pt x="106" y="45"/>
                  </a:cubicBezTo>
                  <a:cubicBezTo>
                    <a:pt x="106" y="45"/>
                    <a:pt x="106" y="46"/>
                    <a:pt x="106" y="46"/>
                  </a:cubicBezTo>
                  <a:cubicBezTo>
                    <a:pt x="106" y="46"/>
                    <a:pt x="106" y="46"/>
                    <a:pt x="106" y="46"/>
                  </a:cubicBezTo>
                  <a:cubicBezTo>
                    <a:pt x="106" y="47"/>
                    <a:pt x="105" y="47"/>
                    <a:pt x="105" y="47"/>
                  </a:cubicBezTo>
                  <a:cubicBezTo>
                    <a:pt x="105" y="47"/>
                    <a:pt x="105" y="47"/>
                    <a:pt x="105" y="47"/>
                  </a:cubicBezTo>
                  <a:cubicBezTo>
                    <a:pt x="87" y="50"/>
                    <a:pt x="70" y="51"/>
                    <a:pt x="56" y="51"/>
                  </a:cubicBezTo>
                  <a:cubicBezTo>
                    <a:pt x="56" y="51"/>
                    <a:pt x="56" y="51"/>
                    <a:pt x="56" y="51"/>
                  </a:cubicBezTo>
                  <a:cubicBezTo>
                    <a:pt x="23" y="51"/>
                    <a:pt x="1" y="46"/>
                    <a:pt x="1" y="46"/>
                  </a:cubicBezTo>
                  <a:close/>
                  <a:moveTo>
                    <a:pt x="56" y="48"/>
                  </a:moveTo>
                  <a:cubicBezTo>
                    <a:pt x="70" y="48"/>
                    <a:pt x="86" y="47"/>
                    <a:pt x="102" y="44"/>
                  </a:cubicBezTo>
                  <a:cubicBezTo>
                    <a:pt x="102" y="44"/>
                    <a:pt x="102" y="44"/>
                    <a:pt x="102" y="44"/>
                  </a:cubicBezTo>
                  <a:cubicBezTo>
                    <a:pt x="83" y="3"/>
                    <a:pt x="83" y="3"/>
                    <a:pt x="83" y="3"/>
                  </a:cubicBezTo>
                  <a:cubicBezTo>
                    <a:pt x="23" y="3"/>
                    <a:pt x="23" y="3"/>
                    <a:pt x="23" y="3"/>
                  </a:cubicBezTo>
                  <a:cubicBezTo>
                    <a:pt x="4" y="43"/>
                    <a:pt x="4" y="43"/>
                    <a:pt x="4" y="43"/>
                  </a:cubicBezTo>
                  <a:cubicBezTo>
                    <a:pt x="10" y="45"/>
                    <a:pt x="29" y="48"/>
                    <a:pt x="56" y="48"/>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7" name="Freeform 22"/>
            <p:cNvSpPr/>
            <p:nvPr/>
          </p:nvSpPr>
          <p:spPr bwMode="auto">
            <a:xfrm>
              <a:off x="5808664" y="4435474"/>
              <a:ext cx="193675" cy="187325"/>
            </a:xfrm>
            <a:custGeom>
              <a:avLst/>
              <a:gdLst>
                <a:gd name="T0" fmla="*/ 20 w 34"/>
                <a:gd name="T1" fmla="*/ 0 h 33"/>
                <a:gd name="T2" fmla="*/ 0 w 34"/>
                <a:gd name="T3" fmla="*/ 7 h 33"/>
                <a:gd name="T4" fmla="*/ 34 w 34"/>
                <a:gd name="T5" fmla="*/ 28 h 33"/>
                <a:gd name="T6" fmla="*/ 20 w 34"/>
                <a:gd name="T7" fmla="*/ 0 h 33"/>
              </a:gdLst>
              <a:ahLst/>
              <a:cxnLst>
                <a:cxn ang="0">
                  <a:pos x="T0" y="T1"/>
                </a:cxn>
                <a:cxn ang="0">
                  <a:pos x="T2" y="T3"/>
                </a:cxn>
                <a:cxn ang="0">
                  <a:pos x="T4" y="T5"/>
                </a:cxn>
                <a:cxn ang="0">
                  <a:pos x="T6" y="T7"/>
                </a:cxn>
              </a:cxnLst>
              <a:rect l="0" t="0" r="r" b="b"/>
              <a:pathLst>
                <a:path w="34" h="33">
                  <a:moveTo>
                    <a:pt x="20" y="0"/>
                  </a:moveTo>
                  <a:cubicBezTo>
                    <a:pt x="0" y="7"/>
                    <a:pt x="0" y="7"/>
                    <a:pt x="0" y="7"/>
                  </a:cubicBezTo>
                  <a:cubicBezTo>
                    <a:pt x="7" y="33"/>
                    <a:pt x="34" y="28"/>
                    <a:pt x="34" y="28"/>
                  </a:cubicBezTo>
                  <a:cubicBezTo>
                    <a:pt x="28" y="27"/>
                    <a:pt x="23" y="12"/>
                    <a:pt x="20" y="0"/>
                  </a:cubicBezTo>
                  <a:close/>
                </a:path>
              </a:pathLst>
            </a:custGeom>
            <a:solidFill>
              <a:srgbClr val="C7879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8" name="Freeform 23"/>
            <p:cNvSpPr>
              <a:spLocks noEditPoints="1"/>
            </p:cNvSpPr>
            <p:nvPr/>
          </p:nvSpPr>
          <p:spPr bwMode="auto">
            <a:xfrm>
              <a:off x="5797551" y="4424361"/>
              <a:ext cx="215900" cy="180975"/>
            </a:xfrm>
            <a:custGeom>
              <a:avLst/>
              <a:gdLst>
                <a:gd name="T0" fmla="*/ 1 w 38"/>
                <a:gd name="T1" fmla="*/ 10 h 32"/>
                <a:gd name="T2" fmla="*/ 1 w 38"/>
                <a:gd name="T3" fmla="*/ 8 h 32"/>
                <a:gd name="T4" fmla="*/ 1 w 38"/>
                <a:gd name="T5" fmla="*/ 8 h 32"/>
                <a:gd name="T6" fmla="*/ 21 w 38"/>
                <a:gd name="T7" fmla="*/ 0 h 32"/>
                <a:gd name="T8" fmla="*/ 22 w 38"/>
                <a:gd name="T9" fmla="*/ 0 h 32"/>
                <a:gd name="T10" fmla="*/ 22 w 38"/>
                <a:gd name="T11" fmla="*/ 0 h 32"/>
                <a:gd name="T12" fmla="*/ 23 w 38"/>
                <a:gd name="T13" fmla="*/ 1 h 32"/>
                <a:gd name="T14" fmla="*/ 23 w 38"/>
                <a:gd name="T15" fmla="*/ 1 h 32"/>
                <a:gd name="T16" fmla="*/ 37 w 38"/>
                <a:gd name="T17" fmla="*/ 29 h 32"/>
                <a:gd name="T18" fmla="*/ 37 w 38"/>
                <a:gd name="T19" fmla="*/ 29 h 32"/>
                <a:gd name="T20" fmla="*/ 38 w 38"/>
                <a:gd name="T21" fmla="*/ 30 h 32"/>
                <a:gd name="T22" fmla="*/ 38 w 38"/>
                <a:gd name="T23" fmla="*/ 30 h 32"/>
                <a:gd name="T24" fmla="*/ 37 w 38"/>
                <a:gd name="T25" fmla="*/ 32 h 32"/>
                <a:gd name="T26" fmla="*/ 37 w 38"/>
                <a:gd name="T27" fmla="*/ 32 h 32"/>
                <a:gd name="T28" fmla="*/ 31 w 38"/>
                <a:gd name="T29" fmla="*/ 32 h 32"/>
                <a:gd name="T30" fmla="*/ 31 w 38"/>
                <a:gd name="T31" fmla="*/ 32 h 32"/>
                <a:gd name="T32" fmla="*/ 31 w 38"/>
                <a:gd name="T33" fmla="*/ 32 h 32"/>
                <a:gd name="T34" fmla="*/ 31 w 38"/>
                <a:gd name="T35" fmla="*/ 32 h 32"/>
                <a:gd name="T36" fmla="*/ 1 w 38"/>
                <a:gd name="T37" fmla="*/ 10 h 32"/>
                <a:gd name="T38" fmla="*/ 31 w 38"/>
                <a:gd name="T39" fmla="*/ 29 h 32"/>
                <a:gd name="T40" fmla="*/ 32 w 38"/>
                <a:gd name="T41" fmla="*/ 29 h 32"/>
                <a:gd name="T42" fmla="*/ 32 w 38"/>
                <a:gd name="T43" fmla="*/ 29 h 32"/>
                <a:gd name="T44" fmla="*/ 21 w 38"/>
                <a:gd name="T45" fmla="*/ 4 h 32"/>
                <a:gd name="T46" fmla="*/ 21 w 38"/>
                <a:gd name="T47" fmla="*/ 4 h 32"/>
                <a:gd name="T48" fmla="*/ 4 w 38"/>
                <a:gd name="T49" fmla="*/ 10 h 32"/>
                <a:gd name="T50" fmla="*/ 31 w 38"/>
                <a:gd name="T51" fmla="*/ 29 h 32"/>
                <a:gd name="T52" fmla="*/ 20 w 38"/>
                <a:gd name="T53" fmla="*/ 2 h 32"/>
                <a:gd name="T54" fmla="*/ 22 w 38"/>
                <a:gd name="T55" fmla="*/ 2 h 32"/>
                <a:gd name="T56" fmla="*/ 20 w 38"/>
                <a:gd name="T57" fmla="*/ 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8" h="32">
                  <a:moveTo>
                    <a:pt x="1" y="10"/>
                  </a:moveTo>
                  <a:cubicBezTo>
                    <a:pt x="0" y="9"/>
                    <a:pt x="1" y="8"/>
                    <a:pt x="1" y="8"/>
                  </a:cubicBezTo>
                  <a:cubicBezTo>
                    <a:pt x="1" y="8"/>
                    <a:pt x="1" y="8"/>
                    <a:pt x="1" y="8"/>
                  </a:cubicBezTo>
                  <a:cubicBezTo>
                    <a:pt x="21" y="0"/>
                    <a:pt x="21" y="0"/>
                    <a:pt x="21" y="0"/>
                  </a:cubicBezTo>
                  <a:cubicBezTo>
                    <a:pt x="22" y="0"/>
                    <a:pt x="22" y="0"/>
                    <a:pt x="22" y="0"/>
                  </a:cubicBezTo>
                  <a:cubicBezTo>
                    <a:pt x="22" y="0"/>
                    <a:pt x="22" y="0"/>
                    <a:pt x="22" y="0"/>
                  </a:cubicBezTo>
                  <a:cubicBezTo>
                    <a:pt x="23" y="0"/>
                    <a:pt x="23" y="1"/>
                    <a:pt x="23" y="1"/>
                  </a:cubicBezTo>
                  <a:cubicBezTo>
                    <a:pt x="23" y="1"/>
                    <a:pt x="23" y="1"/>
                    <a:pt x="23" y="1"/>
                  </a:cubicBezTo>
                  <a:cubicBezTo>
                    <a:pt x="26" y="13"/>
                    <a:pt x="32" y="28"/>
                    <a:pt x="37" y="29"/>
                  </a:cubicBezTo>
                  <a:cubicBezTo>
                    <a:pt x="37" y="29"/>
                    <a:pt x="37" y="29"/>
                    <a:pt x="37" y="29"/>
                  </a:cubicBezTo>
                  <a:cubicBezTo>
                    <a:pt x="37" y="29"/>
                    <a:pt x="38" y="30"/>
                    <a:pt x="38" y="30"/>
                  </a:cubicBezTo>
                  <a:cubicBezTo>
                    <a:pt x="38" y="30"/>
                    <a:pt x="38" y="30"/>
                    <a:pt x="38" y="30"/>
                  </a:cubicBezTo>
                  <a:cubicBezTo>
                    <a:pt x="38" y="31"/>
                    <a:pt x="37" y="32"/>
                    <a:pt x="37" y="32"/>
                  </a:cubicBezTo>
                  <a:cubicBezTo>
                    <a:pt x="37" y="32"/>
                    <a:pt x="37" y="32"/>
                    <a:pt x="37" y="32"/>
                  </a:cubicBezTo>
                  <a:cubicBezTo>
                    <a:pt x="37" y="32"/>
                    <a:pt x="34" y="32"/>
                    <a:pt x="31" y="32"/>
                  </a:cubicBezTo>
                  <a:cubicBezTo>
                    <a:pt x="31" y="32"/>
                    <a:pt x="31" y="32"/>
                    <a:pt x="31" y="32"/>
                  </a:cubicBezTo>
                  <a:cubicBezTo>
                    <a:pt x="31" y="32"/>
                    <a:pt x="31" y="32"/>
                    <a:pt x="31" y="32"/>
                  </a:cubicBezTo>
                  <a:cubicBezTo>
                    <a:pt x="31" y="32"/>
                    <a:pt x="31" y="32"/>
                    <a:pt x="31" y="32"/>
                  </a:cubicBezTo>
                  <a:cubicBezTo>
                    <a:pt x="22" y="32"/>
                    <a:pt x="6" y="29"/>
                    <a:pt x="1" y="10"/>
                  </a:cubicBezTo>
                  <a:close/>
                  <a:moveTo>
                    <a:pt x="31" y="29"/>
                  </a:moveTo>
                  <a:cubicBezTo>
                    <a:pt x="31" y="29"/>
                    <a:pt x="32" y="29"/>
                    <a:pt x="32" y="29"/>
                  </a:cubicBezTo>
                  <a:cubicBezTo>
                    <a:pt x="32" y="29"/>
                    <a:pt x="32" y="29"/>
                    <a:pt x="32" y="29"/>
                  </a:cubicBezTo>
                  <a:cubicBezTo>
                    <a:pt x="27" y="24"/>
                    <a:pt x="23" y="13"/>
                    <a:pt x="21" y="4"/>
                  </a:cubicBezTo>
                  <a:cubicBezTo>
                    <a:pt x="21" y="4"/>
                    <a:pt x="21" y="4"/>
                    <a:pt x="21" y="4"/>
                  </a:cubicBezTo>
                  <a:cubicBezTo>
                    <a:pt x="4" y="10"/>
                    <a:pt x="4" y="10"/>
                    <a:pt x="4" y="10"/>
                  </a:cubicBezTo>
                  <a:cubicBezTo>
                    <a:pt x="9" y="27"/>
                    <a:pt x="23" y="29"/>
                    <a:pt x="31" y="29"/>
                  </a:cubicBezTo>
                  <a:close/>
                  <a:moveTo>
                    <a:pt x="20" y="2"/>
                  </a:moveTo>
                  <a:cubicBezTo>
                    <a:pt x="22" y="2"/>
                    <a:pt x="22" y="2"/>
                    <a:pt x="22" y="2"/>
                  </a:cubicBezTo>
                  <a:cubicBezTo>
                    <a:pt x="20" y="2"/>
                    <a:pt x="20" y="2"/>
                    <a:pt x="20" y="2"/>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9" name="Freeform 24"/>
            <p:cNvSpPr/>
            <p:nvPr/>
          </p:nvSpPr>
          <p:spPr bwMode="auto">
            <a:xfrm>
              <a:off x="5894389" y="4402136"/>
              <a:ext cx="107950" cy="192087"/>
            </a:xfrm>
            <a:custGeom>
              <a:avLst/>
              <a:gdLst>
                <a:gd name="T0" fmla="*/ 14 w 19"/>
                <a:gd name="T1" fmla="*/ 11 h 34"/>
                <a:gd name="T2" fmla="*/ 17 w 19"/>
                <a:gd name="T3" fmla="*/ 0 h 34"/>
                <a:gd name="T4" fmla="*/ 1 w 19"/>
                <a:gd name="T5" fmla="*/ 8 h 34"/>
                <a:gd name="T6" fmla="*/ 19 w 19"/>
                <a:gd name="T7" fmla="*/ 34 h 34"/>
                <a:gd name="T8" fmla="*/ 14 w 19"/>
                <a:gd name="T9" fmla="*/ 11 h 34"/>
              </a:gdLst>
              <a:ahLst/>
              <a:cxnLst>
                <a:cxn ang="0">
                  <a:pos x="T0" y="T1"/>
                </a:cxn>
                <a:cxn ang="0">
                  <a:pos x="T2" y="T3"/>
                </a:cxn>
                <a:cxn ang="0">
                  <a:pos x="T4" y="T5"/>
                </a:cxn>
                <a:cxn ang="0">
                  <a:pos x="T6" y="T7"/>
                </a:cxn>
                <a:cxn ang="0">
                  <a:pos x="T8" y="T9"/>
                </a:cxn>
              </a:cxnLst>
              <a:rect l="0" t="0" r="r" b="b"/>
              <a:pathLst>
                <a:path w="19" h="34">
                  <a:moveTo>
                    <a:pt x="14" y="11"/>
                  </a:moveTo>
                  <a:cubicBezTo>
                    <a:pt x="16" y="8"/>
                    <a:pt x="17" y="4"/>
                    <a:pt x="17" y="0"/>
                  </a:cubicBezTo>
                  <a:cubicBezTo>
                    <a:pt x="1" y="8"/>
                    <a:pt x="1" y="8"/>
                    <a:pt x="1" y="8"/>
                  </a:cubicBezTo>
                  <a:cubicBezTo>
                    <a:pt x="0" y="19"/>
                    <a:pt x="4" y="30"/>
                    <a:pt x="19" y="34"/>
                  </a:cubicBezTo>
                  <a:cubicBezTo>
                    <a:pt x="19" y="34"/>
                    <a:pt x="10" y="24"/>
                    <a:pt x="14" y="11"/>
                  </a:cubicBezTo>
                  <a:close/>
                </a:path>
              </a:pathLst>
            </a:custGeom>
            <a:solidFill>
              <a:srgbClr val="C7879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0" name="Freeform 25"/>
            <p:cNvSpPr>
              <a:spLocks noEditPoints="1"/>
            </p:cNvSpPr>
            <p:nvPr/>
          </p:nvSpPr>
          <p:spPr bwMode="auto">
            <a:xfrm>
              <a:off x="5888039" y="4391024"/>
              <a:ext cx="125413" cy="214312"/>
            </a:xfrm>
            <a:custGeom>
              <a:avLst/>
              <a:gdLst>
                <a:gd name="T0" fmla="*/ 20 w 22"/>
                <a:gd name="T1" fmla="*/ 38 h 38"/>
                <a:gd name="T2" fmla="*/ 0 w 22"/>
                <a:gd name="T3" fmla="*/ 10 h 38"/>
                <a:gd name="T4" fmla="*/ 0 w 22"/>
                <a:gd name="T5" fmla="*/ 10 h 38"/>
                <a:gd name="T6" fmla="*/ 0 w 22"/>
                <a:gd name="T7" fmla="*/ 9 h 38"/>
                <a:gd name="T8" fmla="*/ 0 w 22"/>
                <a:gd name="T9" fmla="*/ 9 h 38"/>
                <a:gd name="T10" fmla="*/ 1 w 22"/>
                <a:gd name="T11" fmla="*/ 8 h 38"/>
                <a:gd name="T12" fmla="*/ 1 w 22"/>
                <a:gd name="T13" fmla="*/ 8 h 38"/>
                <a:gd name="T14" fmla="*/ 18 w 22"/>
                <a:gd name="T15" fmla="*/ 1 h 38"/>
                <a:gd name="T16" fmla="*/ 19 w 22"/>
                <a:gd name="T17" fmla="*/ 1 h 38"/>
                <a:gd name="T18" fmla="*/ 19 w 22"/>
                <a:gd name="T19" fmla="*/ 1 h 38"/>
                <a:gd name="T20" fmla="*/ 20 w 22"/>
                <a:gd name="T21" fmla="*/ 2 h 38"/>
                <a:gd name="T22" fmla="*/ 20 w 22"/>
                <a:gd name="T23" fmla="*/ 2 h 38"/>
                <a:gd name="T24" fmla="*/ 17 w 22"/>
                <a:gd name="T25" fmla="*/ 13 h 38"/>
                <a:gd name="T26" fmla="*/ 17 w 22"/>
                <a:gd name="T27" fmla="*/ 13 h 38"/>
                <a:gd name="T28" fmla="*/ 15 w 22"/>
                <a:gd name="T29" fmla="*/ 13 h 38"/>
                <a:gd name="T30" fmla="*/ 17 w 22"/>
                <a:gd name="T31" fmla="*/ 13 h 38"/>
                <a:gd name="T32" fmla="*/ 16 w 22"/>
                <a:gd name="T33" fmla="*/ 20 h 38"/>
                <a:gd name="T34" fmla="*/ 16 w 22"/>
                <a:gd name="T35" fmla="*/ 20 h 38"/>
                <a:gd name="T36" fmla="*/ 19 w 22"/>
                <a:gd name="T37" fmla="*/ 31 h 38"/>
                <a:gd name="T38" fmla="*/ 19 w 22"/>
                <a:gd name="T39" fmla="*/ 31 h 38"/>
                <a:gd name="T40" fmla="*/ 21 w 22"/>
                <a:gd name="T41" fmla="*/ 35 h 38"/>
                <a:gd name="T42" fmla="*/ 21 w 22"/>
                <a:gd name="T43" fmla="*/ 35 h 38"/>
                <a:gd name="T44" fmla="*/ 22 w 22"/>
                <a:gd name="T45" fmla="*/ 37 h 38"/>
                <a:gd name="T46" fmla="*/ 22 w 22"/>
                <a:gd name="T47" fmla="*/ 37 h 38"/>
                <a:gd name="T48" fmla="*/ 20 w 22"/>
                <a:gd name="T49" fmla="*/ 38 h 38"/>
                <a:gd name="T50" fmla="*/ 20 w 22"/>
                <a:gd name="T51" fmla="*/ 38 h 38"/>
                <a:gd name="T52" fmla="*/ 20 w 22"/>
                <a:gd name="T53" fmla="*/ 38 h 38"/>
                <a:gd name="T54" fmla="*/ 16 w 22"/>
                <a:gd name="T55" fmla="*/ 33 h 38"/>
                <a:gd name="T56" fmla="*/ 13 w 22"/>
                <a:gd name="T57" fmla="*/ 20 h 38"/>
                <a:gd name="T58" fmla="*/ 13 w 22"/>
                <a:gd name="T59" fmla="*/ 20 h 38"/>
                <a:gd name="T60" fmla="*/ 14 w 22"/>
                <a:gd name="T61" fmla="*/ 12 h 38"/>
                <a:gd name="T62" fmla="*/ 14 w 22"/>
                <a:gd name="T63" fmla="*/ 12 h 38"/>
                <a:gd name="T64" fmla="*/ 14 w 22"/>
                <a:gd name="T65" fmla="*/ 12 h 38"/>
                <a:gd name="T66" fmla="*/ 16 w 22"/>
                <a:gd name="T67" fmla="*/ 5 h 38"/>
                <a:gd name="T68" fmla="*/ 16 w 22"/>
                <a:gd name="T69" fmla="*/ 5 h 38"/>
                <a:gd name="T70" fmla="*/ 3 w 22"/>
                <a:gd name="T71" fmla="*/ 11 h 38"/>
                <a:gd name="T72" fmla="*/ 16 w 22"/>
                <a:gd name="T73" fmla="*/ 33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2" h="38">
                  <a:moveTo>
                    <a:pt x="20" y="38"/>
                  </a:moveTo>
                  <a:cubicBezTo>
                    <a:pt x="4" y="33"/>
                    <a:pt x="0" y="21"/>
                    <a:pt x="0" y="10"/>
                  </a:cubicBezTo>
                  <a:cubicBezTo>
                    <a:pt x="0" y="10"/>
                    <a:pt x="0" y="10"/>
                    <a:pt x="0" y="10"/>
                  </a:cubicBezTo>
                  <a:cubicBezTo>
                    <a:pt x="0" y="10"/>
                    <a:pt x="0" y="10"/>
                    <a:pt x="0" y="9"/>
                  </a:cubicBezTo>
                  <a:cubicBezTo>
                    <a:pt x="0" y="9"/>
                    <a:pt x="0" y="9"/>
                    <a:pt x="0" y="9"/>
                  </a:cubicBezTo>
                  <a:cubicBezTo>
                    <a:pt x="0" y="9"/>
                    <a:pt x="0" y="8"/>
                    <a:pt x="1" y="8"/>
                  </a:cubicBezTo>
                  <a:cubicBezTo>
                    <a:pt x="1" y="8"/>
                    <a:pt x="1" y="8"/>
                    <a:pt x="1" y="8"/>
                  </a:cubicBezTo>
                  <a:cubicBezTo>
                    <a:pt x="18" y="1"/>
                    <a:pt x="18" y="1"/>
                    <a:pt x="18" y="1"/>
                  </a:cubicBezTo>
                  <a:cubicBezTo>
                    <a:pt x="18" y="0"/>
                    <a:pt x="19" y="0"/>
                    <a:pt x="19" y="1"/>
                  </a:cubicBezTo>
                  <a:cubicBezTo>
                    <a:pt x="19" y="1"/>
                    <a:pt x="19" y="1"/>
                    <a:pt x="19" y="1"/>
                  </a:cubicBezTo>
                  <a:cubicBezTo>
                    <a:pt x="20" y="1"/>
                    <a:pt x="20" y="2"/>
                    <a:pt x="20" y="2"/>
                  </a:cubicBezTo>
                  <a:cubicBezTo>
                    <a:pt x="20" y="2"/>
                    <a:pt x="20" y="2"/>
                    <a:pt x="20" y="2"/>
                  </a:cubicBezTo>
                  <a:cubicBezTo>
                    <a:pt x="19" y="6"/>
                    <a:pt x="18" y="10"/>
                    <a:pt x="17" y="13"/>
                  </a:cubicBezTo>
                  <a:cubicBezTo>
                    <a:pt x="17" y="13"/>
                    <a:pt x="17" y="13"/>
                    <a:pt x="17" y="13"/>
                  </a:cubicBezTo>
                  <a:cubicBezTo>
                    <a:pt x="15" y="13"/>
                    <a:pt x="15" y="13"/>
                    <a:pt x="15" y="13"/>
                  </a:cubicBezTo>
                  <a:cubicBezTo>
                    <a:pt x="17" y="13"/>
                    <a:pt x="17" y="13"/>
                    <a:pt x="17" y="13"/>
                  </a:cubicBezTo>
                  <a:cubicBezTo>
                    <a:pt x="16" y="16"/>
                    <a:pt x="16" y="18"/>
                    <a:pt x="16" y="20"/>
                  </a:cubicBezTo>
                  <a:cubicBezTo>
                    <a:pt x="16" y="20"/>
                    <a:pt x="16" y="20"/>
                    <a:pt x="16" y="20"/>
                  </a:cubicBezTo>
                  <a:cubicBezTo>
                    <a:pt x="16" y="25"/>
                    <a:pt x="17" y="28"/>
                    <a:pt x="19" y="31"/>
                  </a:cubicBezTo>
                  <a:cubicBezTo>
                    <a:pt x="19" y="31"/>
                    <a:pt x="19" y="31"/>
                    <a:pt x="19" y="31"/>
                  </a:cubicBezTo>
                  <a:cubicBezTo>
                    <a:pt x="20" y="34"/>
                    <a:pt x="21" y="35"/>
                    <a:pt x="21" y="35"/>
                  </a:cubicBezTo>
                  <a:cubicBezTo>
                    <a:pt x="21" y="35"/>
                    <a:pt x="21" y="35"/>
                    <a:pt x="21" y="35"/>
                  </a:cubicBezTo>
                  <a:cubicBezTo>
                    <a:pt x="22" y="36"/>
                    <a:pt x="22" y="36"/>
                    <a:pt x="22" y="37"/>
                  </a:cubicBezTo>
                  <a:cubicBezTo>
                    <a:pt x="22" y="37"/>
                    <a:pt x="22" y="37"/>
                    <a:pt x="22" y="37"/>
                  </a:cubicBezTo>
                  <a:cubicBezTo>
                    <a:pt x="21" y="38"/>
                    <a:pt x="21" y="38"/>
                    <a:pt x="20" y="38"/>
                  </a:cubicBezTo>
                  <a:cubicBezTo>
                    <a:pt x="20" y="38"/>
                    <a:pt x="20" y="38"/>
                    <a:pt x="20" y="38"/>
                  </a:cubicBezTo>
                  <a:cubicBezTo>
                    <a:pt x="20" y="38"/>
                    <a:pt x="20" y="38"/>
                    <a:pt x="20" y="38"/>
                  </a:cubicBezTo>
                  <a:close/>
                  <a:moveTo>
                    <a:pt x="16" y="33"/>
                  </a:moveTo>
                  <a:cubicBezTo>
                    <a:pt x="15" y="30"/>
                    <a:pt x="13" y="26"/>
                    <a:pt x="13" y="20"/>
                  </a:cubicBezTo>
                  <a:cubicBezTo>
                    <a:pt x="13" y="20"/>
                    <a:pt x="13" y="20"/>
                    <a:pt x="13" y="20"/>
                  </a:cubicBezTo>
                  <a:cubicBezTo>
                    <a:pt x="13" y="18"/>
                    <a:pt x="13" y="15"/>
                    <a:pt x="14" y="12"/>
                  </a:cubicBezTo>
                  <a:cubicBezTo>
                    <a:pt x="14" y="12"/>
                    <a:pt x="14" y="12"/>
                    <a:pt x="14" y="12"/>
                  </a:cubicBezTo>
                  <a:cubicBezTo>
                    <a:pt x="14" y="12"/>
                    <a:pt x="14" y="12"/>
                    <a:pt x="14" y="12"/>
                  </a:cubicBezTo>
                  <a:cubicBezTo>
                    <a:pt x="15" y="10"/>
                    <a:pt x="16" y="7"/>
                    <a:pt x="16" y="5"/>
                  </a:cubicBezTo>
                  <a:cubicBezTo>
                    <a:pt x="16" y="5"/>
                    <a:pt x="16" y="5"/>
                    <a:pt x="16" y="5"/>
                  </a:cubicBezTo>
                  <a:cubicBezTo>
                    <a:pt x="3" y="11"/>
                    <a:pt x="3" y="11"/>
                    <a:pt x="3" y="11"/>
                  </a:cubicBezTo>
                  <a:cubicBezTo>
                    <a:pt x="3" y="20"/>
                    <a:pt x="6" y="29"/>
                    <a:pt x="16" y="3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1" name="Freeform 26"/>
            <p:cNvSpPr/>
            <p:nvPr/>
          </p:nvSpPr>
          <p:spPr bwMode="auto">
            <a:xfrm>
              <a:off x="5956301" y="4391024"/>
              <a:ext cx="61913" cy="198437"/>
            </a:xfrm>
            <a:custGeom>
              <a:avLst/>
              <a:gdLst>
                <a:gd name="T0" fmla="*/ 9 w 11"/>
                <a:gd name="T1" fmla="*/ 7 h 35"/>
                <a:gd name="T2" fmla="*/ 11 w 11"/>
                <a:gd name="T3" fmla="*/ 0 h 35"/>
                <a:gd name="T4" fmla="*/ 4 w 11"/>
                <a:gd name="T5" fmla="*/ 3 h 35"/>
                <a:gd name="T6" fmla="*/ 0 w 11"/>
                <a:gd name="T7" fmla="*/ 20 h 35"/>
                <a:gd name="T8" fmla="*/ 7 w 11"/>
                <a:gd name="T9" fmla="*/ 35 h 35"/>
                <a:gd name="T10" fmla="*/ 9 w 11"/>
                <a:gd name="T11" fmla="*/ 7 h 35"/>
              </a:gdLst>
              <a:ahLst/>
              <a:cxnLst>
                <a:cxn ang="0">
                  <a:pos x="T0" y="T1"/>
                </a:cxn>
                <a:cxn ang="0">
                  <a:pos x="T2" y="T3"/>
                </a:cxn>
                <a:cxn ang="0">
                  <a:pos x="T4" y="T5"/>
                </a:cxn>
                <a:cxn ang="0">
                  <a:pos x="T6" y="T7"/>
                </a:cxn>
                <a:cxn ang="0">
                  <a:pos x="T8" y="T9"/>
                </a:cxn>
                <a:cxn ang="0">
                  <a:pos x="T10" y="T11"/>
                </a:cxn>
              </a:cxnLst>
              <a:rect l="0" t="0" r="r" b="b"/>
              <a:pathLst>
                <a:path w="11" h="35">
                  <a:moveTo>
                    <a:pt x="9" y="7"/>
                  </a:moveTo>
                  <a:cubicBezTo>
                    <a:pt x="10" y="5"/>
                    <a:pt x="11" y="2"/>
                    <a:pt x="11" y="0"/>
                  </a:cubicBezTo>
                  <a:cubicBezTo>
                    <a:pt x="4" y="3"/>
                    <a:pt x="4" y="3"/>
                    <a:pt x="4" y="3"/>
                  </a:cubicBezTo>
                  <a:cubicBezTo>
                    <a:pt x="2" y="9"/>
                    <a:pt x="0" y="15"/>
                    <a:pt x="0" y="20"/>
                  </a:cubicBezTo>
                  <a:cubicBezTo>
                    <a:pt x="0" y="29"/>
                    <a:pt x="7" y="35"/>
                    <a:pt x="7" y="35"/>
                  </a:cubicBezTo>
                  <a:cubicBezTo>
                    <a:pt x="7" y="35"/>
                    <a:pt x="2" y="26"/>
                    <a:pt x="9" y="7"/>
                  </a:cubicBezTo>
                  <a:close/>
                </a:path>
              </a:pathLst>
            </a:custGeom>
            <a:solidFill>
              <a:srgbClr val="C7879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2" name="Freeform 27"/>
            <p:cNvSpPr>
              <a:spLocks noEditPoints="1"/>
            </p:cNvSpPr>
            <p:nvPr/>
          </p:nvSpPr>
          <p:spPr bwMode="auto">
            <a:xfrm>
              <a:off x="5951539" y="4378324"/>
              <a:ext cx="77788" cy="222250"/>
            </a:xfrm>
            <a:custGeom>
              <a:avLst/>
              <a:gdLst>
                <a:gd name="T0" fmla="*/ 7 w 14"/>
                <a:gd name="T1" fmla="*/ 38 h 39"/>
                <a:gd name="T2" fmla="*/ 0 w 14"/>
                <a:gd name="T3" fmla="*/ 23 h 39"/>
                <a:gd name="T4" fmla="*/ 0 w 14"/>
                <a:gd name="T5" fmla="*/ 23 h 39"/>
                <a:gd name="T6" fmla="*/ 0 w 14"/>
                <a:gd name="T7" fmla="*/ 21 h 39"/>
                <a:gd name="T8" fmla="*/ 0 w 14"/>
                <a:gd name="T9" fmla="*/ 21 h 39"/>
                <a:gd name="T10" fmla="*/ 3 w 14"/>
                <a:gd name="T11" fmla="*/ 5 h 39"/>
                <a:gd name="T12" fmla="*/ 3 w 14"/>
                <a:gd name="T13" fmla="*/ 5 h 39"/>
                <a:gd name="T14" fmla="*/ 4 w 14"/>
                <a:gd name="T15" fmla="*/ 4 h 39"/>
                <a:gd name="T16" fmla="*/ 4 w 14"/>
                <a:gd name="T17" fmla="*/ 4 h 39"/>
                <a:gd name="T18" fmla="*/ 12 w 14"/>
                <a:gd name="T19" fmla="*/ 0 h 39"/>
                <a:gd name="T20" fmla="*/ 13 w 14"/>
                <a:gd name="T21" fmla="*/ 1 h 39"/>
                <a:gd name="T22" fmla="*/ 13 w 14"/>
                <a:gd name="T23" fmla="*/ 1 h 39"/>
                <a:gd name="T24" fmla="*/ 14 w 14"/>
                <a:gd name="T25" fmla="*/ 2 h 39"/>
                <a:gd name="T26" fmla="*/ 14 w 14"/>
                <a:gd name="T27" fmla="*/ 2 h 39"/>
                <a:gd name="T28" fmla="*/ 12 w 14"/>
                <a:gd name="T29" fmla="*/ 10 h 39"/>
                <a:gd name="T30" fmla="*/ 12 w 14"/>
                <a:gd name="T31" fmla="*/ 10 h 39"/>
                <a:gd name="T32" fmla="*/ 8 w 14"/>
                <a:gd name="T33" fmla="*/ 29 h 39"/>
                <a:gd name="T34" fmla="*/ 8 w 14"/>
                <a:gd name="T35" fmla="*/ 29 h 39"/>
                <a:gd name="T36" fmla="*/ 8 w 14"/>
                <a:gd name="T37" fmla="*/ 35 h 39"/>
                <a:gd name="T38" fmla="*/ 8 w 14"/>
                <a:gd name="T39" fmla="*/ 35 h 39"/>
                <a:gd name="T40" fmla="*/ 9 w 14"/>
                <a:gd name="T41" fmla="*/ 37 h 39"/>
                <a:gd name="T42" fmla="*/ 9 w 14"/>
                <a:gd name="T43" fmla="*/ 37 h 39"/>
                <a:gd name="T44" fmla="*/ 9 w 14"/>
                <a:gd name="T45" fmla="*/ 38 h 39"/>
                <a:gd name="T46" fmla="*/ 9 w 14"/>
                <a:gd name="T47" fmla="*/ 38 h 39"/>
                <a:gd name="T48" fmla="*/ 8 w 14"/>
                <a:gd name="T49" fmla="*/ 39 h 39"/>
                <a:gd name="T50" fmla="*/ 8 w 14"/>
                <a:gd name="T51" fmla="*/ 39 h 39"/>
                <a:gd name="T52" fmla="*/ 7 w 14"/>
                <a:gd name="T53" fmla="*/ 38 h 39"/>
                <a:gd name="T54" fmla="*/ 3 w 14"/>
                <a:gd name="T55" fmla="*/ 22 h 39"/>
                <a:gd name="T56" fmla="*/ 3 w 14"/>
                <a:gd name="T57" fmla="*/ 23 h 39"/>
                <a:gd name="T58" fmla="*/ 3 w 14"/>
                <a:gd name="T59" fmla="*/ 23 h 39"/>
                <a:gd name="T60" fmla="*/ 5 w 14"/>
                <a:gd name="T61" fmla="*/ 31 h 39"/>
                <a:gd name="T62" fmla="*/ 5 w 14"/>
                <a:gd name="T63" fmla="*/ 31 h 39"/>
                <a:gd name="T64" fmla="*/ 5 w 14"/>
                <a:gd name="T65" fmla="*/ 29 h 39"/>
                <a:gd name="T66" fmla="*/ 5 w 14"/>
                <a:gd name="T67" fmla="*/ 29 h 39"/>
                <a:gd name="T68" fmla="*/ 9 w 14"/>
                <a:gd name="T69" fmla="*/ 9 h 39"/>
                <a:gd name="T70" fmla="*/ 9 w 14"/>
                <a:gd name="T71" fmla="*/ 9 h 39"/>
                <a:gd name="T72" fmla="*/ 10 w 14"/>
                <a:gd name="T73" fmla="*/ 4 h 39"/>
                <a:gd name="T74" fmla="*/ 10 w 14"/>
                <a:gd name="T75" fmla="*/ 4 h 39"/>
                <a:gd name="T76" fmla="*/ 6 w 14"/>
                <a:gd name="T77" fmla="*/ 6 h 39"/>
                <a:gd name="T78" fmla="*/ 3 w 14"/>
                <a:gd name="T79" fmla="*/ 22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 h="39">
                  <a:moveTo>
                    <a:pt x="7" y="38"/>
                  </a:moveTo>
                  <a:cubicBezTo>
                    <a:pt x="7" y="38"/>
                    <a:pt x="0" y="33"/>
                    <a:pt x="0" y="23"/>
                  </a:cubicBezTo>
                  <a:cubicBezTo>
                    <a:pt x="0" y="23"/>
                    <a:pt x="0" y="23"/>
                    <a:pt x="0" y="23"/>
                  </a:cubicBezTo>
                  <a:cubicBezTo>
                    <a:pt x="0" y="22"/>
                    <a:pt x="0" y="22"/>
                    <a:pt x="0" y="21"/>
                  </a:cubicBezTo>
                  <a:cubicBezTo>
                    <a:pt x="0" y="21"/>
                    <a:pt x="0" y="21"/>
                    <a:pt x="0" y="21"/>
                  </a:cubicBezTo>
                  <a:cubicBezTo>
                    <a:pt x="0" y="17"/>
                    <a:pt x="2" y="11"/>
                    <a:pt x="3" y="5"/>
                  </a:cubicBezTo>
                  <a:cubicBezTo>
                    <a:pt x="3" y="5"/>
                    <a:pt x="3" y="5"/>
                    <a:pt x="3" y="5"/>
                  </a:cubicBezTo>
                  <a:cubicBezTo>
                    <a:pt x="3" y="4"/>
                    <a:pt x="4" y="4"/>
                    <a:pt x="4" y="4"/>
                  </a:cubicBezTo>
                  <a:cubicBezTo>
                    <a:pt x="4" y="4"/>
                    <a:pt x="4" y="4"/>
                    <a:pt x="4" y="4"/>
                  </a:cubicBezTo>
                  <a:cubicBezTo>
                    <a:pt x="12" y="0"/>
                    <a:pt x="12" y="0"/>
                    <a:pt x="12" y="0"/>
                  </a:cubicBezTo>
                  <a:cubicBezTo>
                    <a:pt x="12" y="0"/>
                    <a:pt x="13" y="0"/>
                    <a:pt x="13" y="1"/>
                  </a:cubicBezTo>
                  <a:cubicBezTo>
                    <a:pt x="13" y="1"/>
                    <a:pt x="13" y="1"/>
                    <a:pt x="13" y="1"/>
                  </a:cubicBezTo>
                  <a:cubicBezTo>
                    <a:pt x="14" y="1"/>
                    <a:pt x="14" y="2"/>
                    <a:pt x="14" y="2"/>
                  </a:cubicBezTo>
                  <a:cubicBezTo>
                    <a:pt x="14" y="2"/>
                    <a:pt x="14" y="2"/>
                    <a:pt x="14" y="2"/>
                  </a:cubicBezTo>
                  <a:cubicBezTo>
                    <a:pt x="13" y="4"/>
                    <a:pt x="13" y="7"/>
                    <a:pt x="12" y="10"/>
                  </a:cubicBezTo>
                  <a:cubicBezTo>
                    <a:pt x="12" y="10"/>
                    <a:pt x="12" y="10"/>
                    <a:pt x="12" y="10"/>
                  </a:cubicBezTo>
                  <a:cubicBezTo>
                    <a:pt x="9" y="18"/>
                    <a:pt x="8" y="24"/>
                    <a:pt x="8" y="29"/>
                  </a:cubicBezTo>
                  <a:cubicBezTo>
                    <a:pt x="8" y="29"/>
                    <a:pt x="8" y="29"/>
                    <a:pt x="8" y="29"/>
                  </a:cubicBezTo>
                  <a:cubicBezTo>
                    <a:pt x="8" y="32"/>
                    <a:pt x="8" y="34"/>
                    <a:pt x="8" y="35"/>
                  </a:cubicBezTo>
                  <a:cubicBezTo>
                    <a:pt x="8" y="35"/>
                    <a:pt x="8" y="35"/>
                    <a:pt x="8" y="35"/>
                  </a:cubicBezTo>
                  <a:cubicBezTo>
                    <a:pt x="9" y="36"/>
                    <a:pt x="9" y="37"/>
                    <a:pt x="9" y="37"/>
                  </a:cubicBezTo>
                  <a:cubicBezTo>
                    <a:pt x="9" y="37"/>
                    <a:pt x="9" y="37"/>
                    <a:pt x="9" y="37"/>
                  </a:cubicBezTo>
                  <a:cubicBezTo>
                    <a:pt x="9" y="37"/>
                    <a:pt x="9" y="38"/>
                    <a:pt x="9" y="38"/>
                  </a:cubicBezTo>
                  <a:cubicBezTo>
                    <a:pt x="9" y="38"/>
                    <a:pt x="9" y="38"/>
                    <a:pt x="9" y="38"/>
                  </a:cubicBezTo>
                  <a:cubicBezTo>
                    <a:pt x="8" y="39"/>
                    <a:pt x="8" y="39"/>
                    <a:pt x="8" y="39"/>
                  </a:cubicBezTo>
                  <a:cubicBezTo>
                    <a:pt x="8" y="39"/>
                    <a:pt x="8" y="39"/>
                    <a:pt x="8" y="39"/>
                  </a:cubicBezTo>
                  <a:cubicBezTo>
                    <a:pt x="7" y="39"/>
                    <a:pt x="7" y="39"/>
                    <a:pt x="7" y="38"/>
                  </a:cubicBezTo>
                  <a:close/>
                  <a:moveTo>
                    <a:pt x="3" y="22"/>
                  </a:moveTo>
                  <a:cubicBezTo>
                    <a:pt x="3" y="22"/>
                    <a:pt x="3" y="22"/>
                    <a:pt x="3" y="23"/>
                  </a:cubicBezTo>
                  <a:cubicBezTo>
                    <a:pt x="3" y="23"/>
                    <a:pt x="3" y="23"/>
                    <a:pt x="3" y="23"/>
                  </a:cubicBezTo>
                  <a:cubicBezTo>
                    <a:pt x="3" y="26"/>
                    <a:pt x="4" y="29"/>
                    <a:pt x="5" y="31"/>
                  </a:cubicBezTo>
                  <a:cubicBezTo>
                    <a:pt x="5" y="31"/>
                    <a:pt x="5" y="31"/>
                    <a:pt x="5" y="31"/>
                  </a:cubicBezTo>
                  <a:cubicBezTo>
                    <a:pt x="5" y="31"/>
                    <a:pt x="5" y="30"/>
                    <a:pt x="5" y="29"/>
                  </a:cubicBezTo>
                  <a:cubicBezTo>
                    <a:pt x="5" y="29"/>
                    <a:pt x="5" y="29"/>
                    <a:pt x="5" y="29"/>
                  </a:cubicBezTo>
                  <a:cubicBezTo>
                    <a:pt x="5" y="24"/>
                    <a:pt x="6" y="17"/>
                    <a:pt x="9" y="9"/>
                  </a:cubicBezTo>
                  <a:cubicBezTo>
                    <a:pt x="9" y="9"/>
                    <a:pt x="9" y="9"/>
                    <a:pt x="9" y="9"/>
                  </a:cubicBezTo>
                  <a:cubicBezTo>
                    <a:pt x="9" y="7"/>
                    <a:pt x="10" y="6"/>
                    <a:pt x="10" y="4"/>
                  </a:cubicBezTo>
                  <a:cubicBezTo>
                    <a:pt x="10" y="4"/>
                    <a:pt x="10" y="4"/>
                    <a:pt x="10" y="4"/>
                  </a:cubicBezTo>
                  <a:cubicBezTo>
                    <a:pt x="6" y="6"/>
                    <a:pt x="6" y="6"/>
                    <a:pt x="6" y="6"/>
                  </a:cubicBezTo>
                  <a:cubicBezTo>
                    <a:pt x="4" y="12"/>
                    <a:pt x="3" y="18"/>
                    <a:pt x="3" y="22"/>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3" name="Freeform 28"/>
            <p:cNvSpPr/>
            <p:nvPr/>
          </p:nvSpPr>
          <p:spPr bwMode="auto">
            <a:xfrm>
              <a:off x="6013451" y="4532311"/>
              <a:ext cx="130175" cy="130175"/>
            </a:xfrm>
            <a:custGeom>
              <a:avLst/>
              <a:gdLst>
                <a:gd name="T0" fmla="*/ 0 w 23"/>
                <a:gd name="T1" fmla="*/ 11 h 23"/>
                <a:gd name="T2" fmla="*/ 23 w 23"/>
                <a:gd name="T3" fmla="*/ 23 h 23"/>
                <a:gd name="T4" fmla="*/ 0 w 23"/>
                <a:gd name="T5" fmla="*/ 11 h 23"/>
              </a:gdLst>
              <a:ahLst/>
              <a:cxnLst>
                <a:cxn ang="0">
                  <a:pos x="T0" y="T1"/>
                </a:cxn>
                <a:cxn ang="0">
                  <a:pos x="T2" y="T3"/>
                </a:cxn>
                <a:cxn ang="0">
                  <a:pos x="T4" y="T5"/>
                </a:cxn>
              </a:cxnLst>
              <a:rect l="0" t="0" r="r" b="b"/>
              <a:pathLst>
                <a:path w="23" h="23">
                  <a:moveTo>
                    <a:pt x="0" y="11"/>
                  </a:moveTo>
                  <a:cubicBezTo>
                    <a:pt x="0" y="11"/>
                    <a:pt x="17" y="0"/>
                    <a:pt x="23" y="23"/>
                  </a:cubicBezTo>
                  <a:lnTo>
                    <a:pt x="0" y="11"/>
                  </a:lnTo>
                  <a:close/>
                </a:path>
              </a:pathLst>
            </a:custGeom>
            <a:solidFill>
              <a:srgbClr val="C7879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4" name="Freeform 29"/>
            <p:cNvSpPr>
              <a:spLocks noEditPoints="1"/>
            </p:cNvSpPr>
            <p:nvPr/>
          </p:nvSpPr>
          <p:spPr bwMode="auto">
            <a:xfrm>
              <a:off x="6002339" y="4571999"/>
              <a:ext cx="146050" cy="96837"/>
            </a:xfrm>
            <a:custGeom>
              <a:avLst/>
              <a:gdLst>
                <a:gd name="T0" fmla="*/ 24 w 26"/>
                <a:gd name="T1" fmla="*/ 17 h 17"/>
                <a:gd name="T2" fmla="*/ 1 w 26"/>
                <a:gd name="T3" fmla="*/ 5 h 17"/>
                <a:gd name="T4" fmla="*/ 2 w 26"/>
                <a:gd name="T5" fmla="*/ 4 h 17"/>
                <a:gd name="T6" fmla="*/ 3 w 26"/>
                <a:gd name="T7" fmla="*/ 5 h 17"/>
                <a:gd name="T8" fmla="*/ 2 w 26"/>
                <a:gd name="T9" fmla="*/ 4 h 17"/>
                <a:gd name="T10" fmla="*/ 1 w 26"/>
                <a:gd name="T11" fmla="*/ 5 h 17"/>
                <a:gd name="T12" fmla="*/ 0 w 26"/>
                <a:gd name="T13" fmla="*/ 4 h 17"/>
                <a:gd name="T14" fmla="*/ 0 w 26"/>
                <a:gd name="T15" fmla="*/ 4 h 17"/>
                <a:gd name="T16" fmla="*/ 1 w 26"/>
                <a:gd name="T17" fmla="*/ 3 h 17"/>
                <a:gd name="T18" fmla="*/ 1 w 26"/>
                <a:gd name="T19" fmla="*/ 3 h 17"/>
                <a:gd name="T20" fmla="*/ 11 w 26"/>
                <a:gd name="T21" fmla="*/ 0 h 17"/>
                <a:gd name="T22" fmla="*/ 11 w 26"/>
                <a:gd name="T23" fmla="*/ 0 h 17"/>
                <a:gd name="T24" fmla="*/ 26 w 26"/>
                <a:gd name="T25" fmla="*/ 15 h 17"/>
                <a:gd name="T26" fmla="*/ 26 w 26"/>
                <a:gd name="T27" fmla="*/ 15 h 17"/>
                <a:gd name="T28" fmla="*/ 26 w 26"/>
                <a:gd name="T29" fmla="*/ 17 h 17"/>
                <a:gd name="T30" fmla="*/ 26 w 26"/>
                <a:gd name="T31" fmla="*/ 17 h 17"/>
                <a:gd name="T32" fmla="*/ 25 w 26"/>
                <a:gd name="T33" fmla="*/ 17 h 17"/>
                <a:gd name="T34" fmla="*/ 25 w 26"/>
                <a:gd name="T35" fmla="*/ 17 h 17"/>
                <a:gd name="T36" fmla="*/ 24 w 26"/>
                <a:gd name="T37" fmla="*/ 17 h 17"/>
                <a:gd name="T38" fmla="*/ 22 w 26"/>
                <a:gd name="T39" fmla="*/ 13 h 17"/>
                <a:gd name="T40" fmla="*/ 11 w 26"/>
                <a:gd name="T41" fmla="*/ 3 h 17"/>
                <a:gd name="T42" fmla="*/ 11 w 26"/>
                <a:gd name="T43" fmla="*/ 3 h 17"/>
                <a:gd name="T44" fmla="*/ 5 w 26"/>
                <a:gd name="T45" fmla="*/ 4 h 17"/>
                <a:gd name="T46" fmla="*/ 5 w 26"/>
                <a:gd name="T47" fmla="*/ 4 h 17"/>
                <a:gd name="T48" fmla="*/ 22 w 26"/>
                <a:gd name="T49" fmla="*/ 13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6" h="17">
                  <a:moveTo>
                    <a:pt x="24" y="17"/>
                  </a:moveTo>
                  <a:cubicBezTo>
                    <a:pt x="1" y="5"/>
                    <a:pt x="1" y="5"/>
                    <a:pt x="1" y="5"/>
                  </a:cubicBezTo>
                  <a:cubicBezTo>
                    <a:pt x="2" y="4"/>
                    <a:pt x="2" y="4"/>
                    <a:pt x="2" y="4"/>
                  </a:cubicBezTo>
                  <a:cubicBezTo>
                    <a:pt x="3" y="5"/>
                    <a:pt x="3" y="5"/>
                    <a:pt x="3" y="5"/>
                  </a:cubicBezTo>
                  <a:cubicBezTo>
                    <a:pt x="2" y="4"/>
                    <a:pt x="2" y="4"/>
                    <a:pt x="2" y="4"/>
                  </a:cubicBezTo>
                  <a:cubicBezTo>
                    <a:pt x="1" y="5"/>
                    <a:pt x="1" y="5"/>
                    <a:pt x="1" y="5"/>
                  </a:cubicBezTo>
                  <a:cubicBezTo>
                    <a:pt x="1" y="5"/>
                    <a:pt x="0" y="5"/>
                    <a:pt x="0" y="4"/>
                  </a:cubicBezTo>
                  <a:cubicBezTo>
                    <a:pt x="0" y="4"/>
                    <a:pt x="0" y="4"/>
                    <a:pt x="0" y="4"/>
                  </a:cubicBezTo>
                  <a:cubicBezTo>
                    <a:pt x="0" y="4"/>
                    <a:pt x="1" y="3"/>
                    <a:pt x="1" y="3"/>
                  </a:cubicBezTo>
                  <a:cubicBezTo>
                    <a:pt x="1" y="3"/>
                    <a:pt x="1" y="3"/>
                    <a:pt x="1" y="3"/>
                  </a:cubicBezTo>
                  <a:cubicBezTo>
                    <a:pt x="1" y="3"/>
                    <a:pt x="5" y="0"/>
                    <a:pt x="11" y="0"/>
                  </a:cubicBezTo>
                  <a:cubicBezTo>
                    <a:pt x="11" y="0"/>
                    <a:pt x="11" y="0"/>
                    <a:pt x="11" y="0"/>
                  </a:cubicBezTo>
                  <a:cubicBezTo>
                    <a:pt x="17" y="0"/>
                    <a:pt x="23" y="3"/>
                    <a:pt x="26" y="15"/>
                  </a:cubicBezTo>
                  <a:cubicBezTo>
                    <a:pt x="26" y="15"/>
                    <a:pt x="26" y="15"/>
                    <a:pt x="26" y="15"/>
                  </a:cubicBezTo>
                  <a:cubicBezTo>
                    <a:pt x="26" y="16"/>
                    <a:pt x="26" y="16"/>
                    <a:pt x="26" y="17"/>
                  </a:cubicBezTo>
                  <a:cubicBezTo>
                    <a:pt x="26" y="17"/>
                    <a:pt x="26" y="17"/>
                    <a:pt x="26" y="17"/>
                  </a:cubicBezTo>
                  <a:cubicBezTo>
                    <a:pt x="25" y="17"/>
                    <a:pt x="25" y="17"/>
                    <a:pt x="25" y="17"/>
                  </a:cubicBezTo>
                  <a:cubicBezTo>
                    <a:pt x="25" y="17"/>
                    <a:pt x="25" y="17"/>
                    <a:pt x="25" y="17"/>
                  </a:cubicBezTo>
                  <a:cubicBezTo>
                    <a:pt x="25" y="17"/>
                    <a:pt x="24" y="17"/>
                    <a:pt x="24" y="17"/>
                  </a:cubicBezTo>
                  <a:close/>
                  <a:moveTo>
                    <a:pt x="22" y="13"/>
                  </a:moveTo>
                  <a:cubicBezTo>
                    <a:pt x="19" y="4"/>
                    <a:pt x="15" y="3"/>
                    <a:pt x="11" y="3"/>
                  </a:cubicBezTo>
                  <a:cubicBezTo>
                    <a:pt x="11" y="3"/>
                    <a:pt x="11" y="3"/>
                    <a:pt x="11" y="3"/>
                  </a:cubicBezTo>
                  <a:cubicBezTo>
                    <a:pt x="9" y="3"/>
                    <a:pt x="7" y="3"/>
                    <a:pt x="5" y="4"/>
                  </a:cubicBezTo>
                  <a:cubicBezTo>
                    <a:pt x="5" y="4"/>
                    <a:pt x="5" y="4"/>
                    <a:pt x="5" y="4"/>
                  </a:cubicBezTo>
                  <a:cubicBezTo>
                    <a:pt x="22" y="13"/>
                    <a:pt x="22" y="13"/>
                    <a:pt x="22" y="1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5" name="Freeform 30"/>
            <p:cNvSpPr/>
            <p:nvPr/>
          </p:nvSpPr>
          <p:spPr bwMode="auto">
            <a:xfrm>
              <a:off x="6013451" y="4611686"/>
              <a:ext cx="134938" cy="130175"/>
            </a:xfrm>
            <a:custGeom>
              <a:avLst/>
              <a:gdLst>
                <a:gd name="T0" fmla="*/ 0 w 24"/>
                <a:gd name="T1" fmla="*/ 0 h 23"/>
                <a:gd name="T2" fmla="*/ 3 w 24"/>
                <a:gd name="T3" fmla="*/ 23 h 23"/>
                <a:gd name="T4" fmla="*/ 0 w 24"/>
                <a:gd name="T5" fmla="*/ 0 h 23"/>
              </a:gdLst>
              <a:ahLst/>
              <a:cxnLst>
                <a:cxn ang="0">
                  <a:pos x="T0" y="T1"/>
                </a:cxn>
                <a:cxn ang="0">
                  <a:pos x="T2" y="T3"/>
                </a:cxn>
                <a:cxn ang="0">
                  <a:pos x="T4" y="T5"/>
                </a:cxn>
              </a:cxnLst>
              <a:rect l="0" t="0" r="r" b="b"/>
              <a:pathLst>
                <a:path w="24" h="23">
                  <a:moveTo>
                    <a:pt x="0" y="0"/>
                  </a:moveTo>
                  <a:cubicBezTo>
                    <a:pt x="0" y="0"/>
                    <a:pt x="8" y="11"/>
                    <a:pt x="3" y="23"/>
                  </a:cubicBezTo>
                  <a:cubicBezTo>
                    <a:pt x="3" y="23"/>
                    <a:pt x="24" y="14"/>
                    <a:pt x="0" y="0"/>
                  </a:cubicBezTo>
                  <a:close/>
                </a:path>
              </a:pathLst>
            </a:custGeom>
            <a:solidFill>
              <a:srgbClr val="C7879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6" name="Freeform 31"/>
            <p:cNvSpPr>
              <a:spLocks noEditPoints="1"/>
            </p:cNvSpPr>
            <p:nvPr/>
          </p:nvSpPr>
          <p:spPr bwMode="auto">
            <a:xfrm>
              <a:off x="6002339" y="4600574"/>
              <a:ext cx="84138" cy="152400"/>
            </a:xfrm>
            <a:custGeom>
              <a:avLst/>
              <a:gdLst>
                <a:gd name="T0" fmla="*/ 4 w 15"/>
                <a:gd name="T1" fmla="*/ 27 h 27"/>
                <a:gd name="T2" fmla="*/ 4 w 15"/>
                <a:gd name="T3" fmla="*/ 25 h 27"/>
                <a:gd name="T4" fmla="*/ 4 w 15"/>
                <a:gd name="T5" fmla="*/ 25 h 27"/>
                <a:gd name="T6" fmla="*/ 5 w 15"/>
                <a:gd name="T7" fmla="*/ 17 h 27"/>
                <a:gd name="T8" fmla="*/ 5 w 15"/>
                <a:gd name="T9" fmla="*/ 17 h 27"/>
                <a:gd name="T10" fmla="*/ 3 w 15"/>
                <a:gd name="T11" fmla="*/ 7 h 27"/>
                <a:gd name="T12" fmla="*/ 3 w 15"/>
                <a:gd name="T13" fmla="*/ 7 h 27"/>
                <a:gd name="T14" fmla="*/ 1 w 15"/>
                <a:gd name="T15" fmla="*/ 3 h 27"/>
                <a:gd name="T16" fmla="*/ 1 w 15"/>
                <a:gd name="T17" fmla="*/ 3 h 27"/>
                <a:gd name="T18" fmla="*/ 1 w 15"/>
                <a:gd name="T19" fmla="*/ 1 h 27"/>
                <a:gd name="T20" fmla="*/ 1 w 15"/>
                <a:gd name="T21" fmla="*/ 1 h 27"/>
                <a:gd name="T22" fmla="*/ 3 w 15"/>
                <a:gd name="T23" fmla="*/ 1 h 27"/>
                <a:gd name="T24" fmla="*/ 3 w 15"/>
                <a:gd name="T25" fmla="*/ 1 h 27"/>
                <a:gd name="T26" fmla="*/ 15 w 15"/>
                <a:gd name="T27" fmla="*/ 15 h 27"/>
                <a:gd name="T28" fmla="*/ 15 w 15"/>
                <a:gd name="T29" fmla="*/ 15 h 27"/>
                <a:gd name="T30" fmla="*/ 6 w 15"/>
                <a:gd name="T31" fmla="*/ 27 h 27"/>
                <a:gd name="T32" fmla="*/ 6 w 15"/>
                <a:gd name="T33" fmla="*/ 27 h 27"/>
                <a:gd name="T34" fmla="*/ 5 w 15"/>
                <a:gd name="T35" fmla="*/ 27 h 27"/>
                <a:gd name="T36" fmla="*/ 5 w 15"/>
                <a:gd name="T37" fmla="*/ 27 h 27"/>
                <a:gd name="T38" fmla="*/ 4 w 15"/>
                <a:gd name="T39" fmla="*/ 27 h 27"/>
                <a:gd name="T40" fmla="*/ 8 w 15"/>
                <a:gd name="T41" fmla="*/ 17 h 27"/>
                <a:gd name="T42" fmla="*/ 8 w 15"/>
                <a:gd name="T43" fmla="*/ 22 h 27"/>
                <a:gd name="T44" fmla="*/ 8 w 15"/>
                <a:gd name="T45" fmla="*/ 22 h 27"/>
                <a:gd name="T46" fmla="*/ 12 w 15"/>
                <a:gd name="T47" fmla="*/ 15 h 27"/>
                <a:gd name="T48" fmla="*/ 12 w 15"/>
                <a:gd name="T49" fmla="*/ 15 h 27"/>
                <a:gd name="T50" fmla="*/ 6 w 15"/>
                <a:gd name="T51" fmla="*/ 7 h 27"/>
                <a:gd name="T52" fmla="*/ 6 w 15"/>
                <a:gd name="T53" fmla="*/ 7 h 27"/>
                <a:gd name="T54" fmla="*/ 8 w 15"/>
                <a:gd name="T55" fmla="*/ 17 h 27"/>
                <a:gd name="T56" fmla="*/ 1 w 15"/>
                <a:gd name="T57" fmla="*/ 3 h 27"/>
                <a:gd name="T58" fmla="*/ 2 w 15"/>
                <a:gd name="T59" fmla="*/ 2 h 27"/>
                <a:gd name="T60" fmla="*/ 1 w 15"/>
                <a:gd name="T61" fmla="*/ 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5" h="27">
                  <a:moveTo>
                    <a:pt x="4" y="27"/>
                  </a:moveTo>
                  <a:cubicBezTo>
                    <a:pt x="3" y="26"/>
                    <a:pt x="3" y="25"/>
                    <a:pt x="4" y="25"/>
                  </a:cubicBezTo>
                  <a:cubicBezTo>
                    <a:pt x="4" y="25"/>
                    <a:pt x="4" y="25"/>
                    <a:pt x="4" y="25"/>
                  </a:cubicBezTo>
                  <a:cubicBezTo>
                    <a:pt x="5" y="22"/>
                    <a:pt x="5" y="19"/>
                    <a:pt x="5" y="17"/>
                  </a:cubicBezTo>
                  <a:cubicBezTo>
                    <a:pt x="5" y="17"/>
                    <a:pt x="5" y="17"/>
                    <a:pt x="5" y="17"/>
                  </a:cubicBezTo>
                  <a:cubicBezTo>
                    <a:pt x="5" y="13"/>
                    <a:pt x="4" y="9"/>
                    <a:pt x="3" y="7"/>
                  </a:cubicBezTo>
                  <a:cubicBezTo>
                    <a:pt x="3" y="7"/>
                    <a:pt x="3" y="7"/>
                    <a:pt x="3" y="7"/>
                  </a:cubicBezTo>
                  <a:cubicBezTo>
                    <a:pt x="2" y="4"/>
                    <a:pt x="1" y="3"/>
                    <a:pt x="1" y="3"/>
                  </a:cubicBezTo>
                  <a:cubicBezTo>
                    <a:pt x="1" y="3"/>
                    <a:pt x="1" y="3"/>
                    <a:pt x="1" y="3"/>
                  </a:cubicBezTo>
                  <a:cubicBezTo>
                    <a:pt x="0" y="2"/>
                    <a:pt x="0" y="1"/>
                    <a:pt x="1" y="1"/>
                  </a:cubicBezTo>
                  <a:cubicBezTo>
                    <a:pt x="1" y="1"/>
                    <a:pt x="1" y="1"/>
                    <a:pt x="1" y="1"/>
                  </a:cubicBezTo>
                  <a:cubicBezTo>
                    <a:pt x="1" y="0"/>
                    <a:pt x="2" y="0"/>
                    <a:pt x="3" y="1"/>
                  </a:cubicBezTo>
                  <a:cubicBezTo>
                    <a:pt x="3" y="1"/>
                    <a:pt x="3" y="1"/>
                    <a:pt x="3" y="1"/>
                  </a:cubicBezTo>
                  <a:cubicBezTo>
                    <a:pt x="12" y="6"/>
                    <a:pt x="15" y="11"/>
                    <a:pt x="15" y="15"/>
                  </a:cubicBezTo>
                  <a:cubicBezTo>
                    <a:pt x="15" y="15"/>
                    <a:pt x="15" y="15"/>
                    <a:pt x="15" y="15"/>
                  </a:cubicBezTo>
                  <a:cubicBezTo>
                    <a:pt x="15" y="23"/>
                    <a:pt x="6" y="27"/>
                    <a:pt x="6" y="27"/>
                  </a:cubicBezTo>
                  <a:cubicBezTo>
                    <a:pt x="6" y="27"/>
                    <a:pt x="6" y="27"/>
                    <a:pt x="6" y="27"/>
                  </a:cubicBezTo>
                  <a:cubicBezTo>
                    <a:pt x="5" y="27"/>
                    <a:pt x="5" y="27"/>
                    <a:pt x="5" y="27"/>
                  </a:cubicBezTo>
                  <a:cubicBezTo>
                    <a:pt x="5" y="27"/>
                    <a:pt x="5" y="27"/>
                    <a:pt x="5" y="27"/>
                  </a:cubicBezTo>
                  <a:cubicBezTo>
                    <a:pt x="5" y="27"/>
                    <a:pt x="4" y="27"/>
                    <a:pt x="4" y="27"/>
                  </a:cubicBezTo>
                  <a:close/>
                  <a:moveTo>
                    <a:pt x="8" y="17"/>
                  </a:moveTo>
                  <a:cubicBezTo>
                    <a:pt x="8" y="18"/>
                    <a:pt x="8" y="20"/>
                    <a:pt x="8" y="22"/>
                  </a:cubicBezTo>
                  <a:cubicBezTo>
                    <a:pt x="8" y="22"/>
                    <a:pt x="8" y="22"/>
                    <a:pt x="8" y="22"/>
                  </a:cubicBezTo>
                  <a:cubicBezTo>
                    <a:pt x="10" y="20"/>
                    <a:pt x="12" y="18"/>
                    <a:pt x="12" y="15"/>
                  </a:cubicBezTo>
                  <a:cubicBezTo>
                    <a:pt x="12" y="15"/>
                    <a:pt x="12" y="15"/>
                    <a:pt x="12" y="15"/>
                  </a:cubicBezTo>
                  <a:cubicBezTo>
                    <a:pt x="12" y="13"/>
                    <a:pt x="11" y="10"/>
                    <a:pt x="6" y="7"/>
                  </a:cubicBezTo>
                  <a:cubicBezTo>
                    <a:pt x="6" y="7"/>
                    <a:pt x="6" y="7"/>
                    <a:pt x="6" y="7"/>
                  </a:cubicBezTo>
                  <a:cubicBezTo>
                    <a:pt x="7" y="9"/>
                    <a:pt x="8" y="13"/>
                    <a:pt x="8" y="17"/>
                  </a:cubicBezTo>
                  <a:close/>
                  <a:moveTo>
                    <a:pt x="1" y="3"/>
                  </a:moveTo>
                  <a:cubicBezTo>
                    <a:pt x="2" y="2"/>
                    <a:pt x="2" y="2"/>
                    <a:pt x="2" y="2"/>
                  </a:cubicBezTo>
                  <a:cubicBezTo>
                    <a:pt x="1" y="3"/>
                    <a:pt x="1" y="3"/>
                    <a:pt x="1" y="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7" name="Freeform 32"/>
            <p:cNvSpPr/>
            <p:nvPr/>
          </p:nvSpPr>
          <p:spPr bwMode="auto">
            <a:xfrm>
              <a:off x="6013451" y="4594224"/>
              <a:ext cx="123825" cy="153987"/>
            </a:xfrm>
            <a:custGeom>
              <a:avLst/>
              <a:gdLst>
                <a:gd name="T0" fmla="*/ 0 w 22"/>
                <a:gd name="T1" fmla="*/ 0 h 27"/>
                <a:gd name="T2" fmla="*/ 19 w 22"/>
                <a:gd name="T3" fmla="*/ 13 h 27"/>
                <a:gd name="T4" fmla="*/ 15 w 22"/>
                <a:gd name="T5" fmla="*/ 27 h 27"/>
                <a:gd name="T6" fmla="*/ 0 w 22"/>
                <a:gd name="T7" fmla="*/ 0 h 27"/>
              </a:gdLst>
              <a:ahLst/>
              <a:cxnLst>
                <a:cxn ang="0">
                  <a:pos x="T0" y="T1"/>
                </a:cxn>
                <a:cxn ang="0">
                  <a:pos x="T2" y="T3"/>
                </a:cxn>
                <a:cxn ang="0">
                  <a:pos x="T4" y="T5"/>
                </a:cxn>
                <a:cxn ang="0">
                  <a:pos x="T6" y="T7"/>
                </a:cxn>
              </a:cxnLst>
              <a:rect l="0" t="0" r="r" b="b"/>
              <a:pathLst>
                <a:path w="22" h="27">
                  <a:moveTo>
                    <a:pt x="0" y="0"/>
                  </a:moveTo>
                  <a:cubicBezTo>
                    <a:pt x="0" y="0"/>
                    <a:pt x="15" y="2"/>
                    <a:pt x="19" y="13"/>
                  </a:cubicBezTo>
                  <a:cubicBezTo>
                    <a:pt x="22" y="21"/>
                    <a:pt x="15" y="27"/>
                    <a:pt x="15" y="27"/>
                  </a:cubicBezTo>
                  <a:cubicBezTo>
                    <a:pt x="15" y="27"/>
                    <a:pt x="11" y="13"/>
                    <a:pt x="0" y="0"/>
                  </a:cubicBezTo>
                  <a:close/>
                </a:path>
              </a:pathLst>
            </a:custGeom>
            <a:solidFill>
              <a:srgbClr val="C7879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8" name="Freeform 33"/>
            <p:cNvSpPr>
              <a:spLocks noEditPoints="1"/>
            </p:cNvSpPr>
            <p:nvPr/>
          </p:nvSpPr>
          <p:spPr bwMode="auto">
            <a:xfrm>
              <a:off x="6002339" y="4583111"/>
              <a:ext cx="134938" cy="169862"/>
            </a:xfrm>
            <a:custGeom>
              <a:avLst/>
              <a:gdLst>
                <a:gd name="T0" fmla="*/ 16 w 24"/>
                <a:gd name="T1" fmla="*/ 30 h 30"/>
                <a:gd name="T2" fmla="*/ 15 w 24"/>
                <a:gd name="T3" fmla="*/ 29 h 30"/>
                <a:gd name="T4" fmla="*/ 15 w 24"/>
                <a:gd name="T5" fmla="*/ 29 h 30"/>
                <a:gd name="T6" fmla="*/ 1 w 24"/>
                <a:gd name="T7" fmla="*/ 3 h 30"/>
                <a:gd name="T8" fmla="*/ 1 w 24"/>
                <a:gd name="T9" fmla="*/ 3 h 30"/>
                <a:gd name="T10" fmla="*/ 2 w 24"/>
                <a:gd name="T11" fmla="*/ 2 h 30"/>
                <a:gd name="T12" fmla="*/ 1 w 24"/>
                <a:gd name="T13" fmla="*/ 3 h 30"/>
                <a:gd name="T14" fmla="*/ 1 w 24"/>
                <a:gd name="T15" fmla="*/ 1 h 30"/>
                <a:gd name="T16" fmla="*/ 1 w 24"/>
                <a:gd name="T17" fmla="*/ 1 h 30"/>
                <a:gd name="T18" fmla="*/ 2 w 24"/>
                <a:gd name="T19" fmla="*/ 1 h 30"/>
                <a:gd name="T20" fmla="*/ 2 w 24"/>
                <a:gd name="T21" fmla="*/ 1 h 30"/>
                <a:gd name="T22" fmla="*/ 23 w 24"/>
                <a:gd name="T23" fmla="*/ 14 h 30"/>
                <a:gd name="T24" fmla="*/ 23 w 24"/>
                <a:gd name="T25" fmla="*/ 14 h 30"/>
                <a:gd name="T26" fmla="*/ 24 w 24"/>
                <a:gd name="T27" fmla="*/ 19 h 30"/>
                <a:gd name="T28" fmla="*/ 24 w 24"/>
                <a:gd name="T29" fmla="*/ 19 h 30"/>
                <a:gd name="T30" fmla="*/ 18 w 24"/>
                <a:gd name="T31" fmla="*/ 30 h 30"/>
                <a:gd name="T32" fmla="*/ 18 w 24"/>
                <a:gd name="T33" fmla="*/ 30 h 30"/>
                <a:gd name="T34" fmla="*/ 17 w 24"/>
                <a:gd name="T35" fmla="*/ 30 h 30"/>
                <a:gd name="T36" fmla="*/ 17 w 24"/>
                <a:gd name="T37" fmla="*/ 30 h 30"/>
                <a:gd name="T38" fmla="*/ 16 w 24"/>
                <a:gd name="T39" fmla="*/ 30 h 30"/>
                <a:gd name="T40" fmla="*/ 17 w 24"/>
                <a:gd name="T41" fmla="*/ 26 h 30"/>
                <a:gd name="T42" fmla="*/ 18 w 24"/>
                <a:gd name="T43" fmla="*/ 25 h 30"/>
                <a:gd name="T44" fmla="*/ 18 w 24"/>
                <a:gd name="T45" fmla="*/ 25 h 30"/>
                <a:gd name="T46" fmla="*/ 21 w 24"/>
                <a:gd name="T47" fmla="*/ 19 h 30"/>
                <a:gd name="T48" fmla="*/ 21 w 24"/>
                <a:gd name="T49" fmla="*/ 19 h 30"/>
                <a:gd name="T50" fmla="*/ 20 w 24"/>
                <a:gd name="T51" fmla="*/ 15 h 30"/>
                <a:gd name="T52" fmla="*/ 20 w 24"/>
                <a:gd name="T53" fmla="*/ 15 h 30"/>
                <a:gd name="T54" fmla="*/ 10 w 24"/>
                <a:gd name="T55" fmla="*/ 6 h 30"/>
                <a:gd name="T56" fmla="*/ 10 w 24"/>
                <a:gd name="T57" fmla="*/ 6 h 30"/>
                <a:gd name="T58" fmla="*/ 6 w 24"/>
                <a:gd name="T59" fmla="*/ 4 h 30"/>
                <a:gd name="T60" fmla="*/ 6 w 24"/>
                <a:gd name="T61" fmla="*/ 4 h 30"/>
                <a:gd name="T62" fmla="*/ 17 w 24"/>
                <a:gd name="T63" fmla="*/ 26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4" h="30">
                  <a:moveTo>
                    <a:pt x="16" y="30"/>
                  </a:moveTo>
                  <a:cubicBezTo>
                    <a:pt x="16" y="30"/>
                    <a:pt x="15" y="29"/>
                    <a:pt x="15" y="29"/>
                  </a:cubicBezTo>
                  <a:cubicBezTo>
                    <a:pt x="15" y="29"/>
                    <a:pt x="15" y="29"/>
                    <a:pt x="15" y="29"/>
                  </a:cubicBezTo>
                  <a:cubicBezTo>
                    <a:pt x="15" y="29"/>
                    <a:pt x="12" y="16"/>
                    <a:pt x="1" y="3"/>
                  </a:cubicBezTo>
                  <a:cubicBezTo>
                    <a:pt x="1" y="3"/>
                    <a:pt x="1" y="3"/>
                    <a:pt x="1" y="3"/>
                  </a:cubicBezTo>
                  <a:cubicBezTo>
                    <a:pt x="2" y="2"/>
                    <a:pt x="2" y="2"/>
                    <a:pt x="2" y="2"/>
                  </a:cubicBezTo>
                  <a:cubicBezTo>
                    <a:pt x="1" y="3"/>
                    <a:pt x="1" y="3"/>
                    <a:pt x="1" y="3"/>
                  </a:cubicBezTo>
                  <a:cubicBezTo>
                    <a:pt x="0" y="3"/>
                    <a:pt x="0" y="2"/>
                    <a:pt x="1" y="1"/>
                  </a:cubicBezTo>
                  <a:cubicBezTo>
                    <a:pt x="1" y="1"/>
                    <a:pt x="1" y="1"/>
                    <a:pt x="1" y="1"/>
                  </a:cubicBezTo>
                  <a:cubicBezTo>
                    <a:pt x="1" y="1"/>
                    <a:pt x="1" y="0"/>
                    <a:pt x="2" y="1"/>
                  </a:cubicBezTo>
                  <a:cubicBezTo>
                    <a:pt x="2" y="1"/>
                    <a:pt x="2" y="1"/>
                    <a:pt x="2" y="1"/>
                  </a:cubicBezTo>
                  <a:cubicBezTo>
                    <a:pt x="2" y="1"/>
                    <a:pt x="18" y="2"/>
                    <a:pt x="23" y="14"/>
                  </a:cubicBezTo>
                  <a:cubicBezTo>
                    <a:pt x="23" y="14"/>
                    <a:pt x="23" y="14"/>
                    <a:pt x="23" y="14"/>
                  </a:cubicBezTo>
                  <a:cubicBezTo>
                    <a:pt x="23" y="16"/>
                    <a:pt x="24" y="17"/>
                    <a:pt x="24" y="19"/>
                  </a:cubicBezTo>
                  <a:cubicBezTo>
                    <a:pt x="24" y="19"/>
                    <a:pt x="24" y="19"/>
                    <a:pt x="24" y="19"/>
                  </a:cubicBezTo>
                  <a:cubicBezTo>
                    <a:pt x="23" y="26"/>
                    <a:pt x="18" y="30"/>
                    <a:pt x="18" y="30"/>
                  </a:cubicBezTo>
                  <a:cubicBezTo>
                    <a:pt x="18" y="30"/>
                    <a:pt x="18" y="30"/>
                    <a:pt x="18" y="30"/>
                  </a:cubicBezTo>
                  <a:cubicBezTo>
                    <a:pt x="17" y="30"/>
                    <a:pt x="17" y="30"/>
                    <a:pt x="17" y="30"/>
                  </a:cubicBezTo>
                  <a:cubicBezTo>
                    <a:pt x="17" y="30"/>
                    <a:pt x="17" y="30"/>
                    <a:pt x="17" y="30"/>
                  </a:cubicBezTo>
                  <a:cubicBezTo>
                    <a:pt x="17" y="30"/>
                    <a:pt x="16" y="30"/>
                    <a:pt x="16" y="30"/>
                  </a:cubicBezTo>
                  <a:close/>
                  <a:moveTo>
                    <a:pt x="17" y="26"/>
                  </a:moveTo>
                  <a:cubicBezTo>
                    <a:pt x="18" y="26"/>
                    <a:pt x="18" y="25"/>
                    <a:pt x="18" y="25"/>
                  </a:cubicBezTo>
                  <a:cubicBezTo>
                    <a:pt x="18" y="25"/>
                    <a:pt x="18" y="25"/>
                    <a:pt x="18" y="25"/>
                  </a:cubicBezTo>
                  <a:cubicBezTo>
                    <a:pt x="19" y="24"/>
                    <a:pt x="21" y="21"/>
                    <a:pt x="21" y="19"/>
                  </a:cubicBezTo>
                  <a:cubicBezTo>
                    <a:pt x="21" y="19"/>
                    <a:pt x="21" y="19"/>
                    <a:pt x="21" y="19"/>
                  </a:cubicBezTo>
                  <a:cubicBezTo>
                    <a:pt x="21" y="18"/>
                    <a:pt x="20" y="17"/>
                    <a:pt x="20" y="15"/>
                  </a:cubicBezTo>
                  <a:cubicBezTo>
                    <a:pt x="20" y="15"/>
                    <a:pt x="20" y="15"/>
                    <a:pt x="20" y="15"/>
                  </a:cubicBezTo>
                  <a:cubicBezTo>
                    <a:pt x="18" y="11"/>
                    <a:pt x="14" y="8"/>
                    <a:pt x="10" y="6"/>
                  </a:cubicBezTo>
                  <a:cubicBezTo>
                    <a:pt x="10" y="6"/>
                    <a:pt x="10" y="6"/>
                    <a:pt x="10" y="6"/>
                  </a:cubicBezTo>
                  <a:cubicBezTo>
                    <a:pt x="8" y="5"/>
                    <a:pt x="7" y="5"/>
                    <a:pt x="6" y="4"/>
                  </a:cubicBezTo>
                  <a:cubicBezTo>
                    <a:pt x="6" y="4"/>
                    <a:pt x="6" y="4"/>
                    <a:pt x="6" y="4"/>
                  </a:cubicBezTo>
                  <a:cubicBezTo>
                    <a:pt x="13" y="13"/>
                    <a:pt x="16" y="22"/>
                    <a:pt x="17" y="26"/>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9" name="Freeform 34"/>
            <p:cNvSpPr/>
            <p:nvPr/>
          </p:nvSpPr>
          <p:spPr bwMode="auto">
            <a:xfrm>
              <a:off x="5927726" y="4492624"/>
              <a:ext cx="165100" cy="198437"/>
            </a:xfrm>
            <a:custGeom>
              <a:avLst/>
              <a:gdLst>
                <a:gd name="T0" fmla="*/ 47 w 104"/>
                <a:gd name="T1" fmla="*/ 61 h 125"/>
                <a:gd name="T2" fmla="*/ 0 w 104"/>
                <a:gd name="T3" fmla="*/ 100 h 125"/>
                <a:gd name="T4" fmla="*/ 43 w 104"/>
                <a:gd name="T5" fmla="*/ 125 h 125"/>
                <a:gd name="T6" fmla="*/ 61 w 104"/>
                <a:gd name="T7" fmla="*/ 64 h 125"/>
                <a:gd name="T8" fmla="*/ 104 w 104"/>
                <a:gd name="T9" fmla="*/ 25 h 125"/>
                <a:gd name="T10" fmla="*/ 57 w 104"/>
                <a:gd name="T11" fmla="*/ 0 h 125"/>
                <a:gd name="T12" fmla="*/ 47 w 104"/>
                <a:gd name="T13" fmla="*/ 61 h 125"/>
              </a:gdLst>
              <a:ahLst/>
              <a:cxnLst>
                <a:cxn ang="0">
                  <a:pos x="T0" y="T1"/>
                </a:cxn>
                <a:cxn ang="0">
                  <a:pos x="T2" y="T3"/>
                </a:cxn>
                <a:cxn ang="0">
                  <a:pos x="T4" y="T5"/>
                </a:cxn>
                <a:cxn ang="0">
                  <a:pos x="T6" y="T7"/>
                </a:cxn>
                <a:cxn ang="0">
                  <a:pos x="T8" y="T9"/>
                </a:cxn>
                <a:cxn ang="0">
                  <a:pos x="T10" y="T11"/>
                </a:cxn>
                <a:cxn ang="0">
                  <a:pos x="T12" y="T13"/>
                </a:cxn>
              </a:cxnLst>
              <a:rect l="0" t="0" r="r" b="b"/>
              <a:pathLst>
                <a:path w="104" h="125">
                  <a:moveTo>
                    <a:pt x="47" y="61"/>
                  </a:moveTo>
                  <a:lnTo>
                    <a:pt x="0" y="100"/>
                  </a:lnTo>
                  <a:lnTo>
                    <a:pt x="43" y="125"/>
                  </a:lnTo>
                  <a:lnTo>
                    <a:pt x="61" y="64"/>
                  </a:lnTo>
                  <a:lnTo>
                    <a:pt x="104" y="25"/>
                  </a:lnTo>
                  <a:lnTo>
                    <a:pt x="57" y="0"/>
                  </a:lnTo>
                  <a:lnTo>
                    <a:pt x="47" y="6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70" name="Freeform 35"/>
            <p:cNvSpPr>
              <a:spLocks noEditPoints="1"/>
            </p:cNvSpPr>
            <p:nvPr/>
          </p:nvSpPr>
          <p:spPr bwMode="auto">
            <a:xfrm>
              <a:off x="5916614" y="4486274"/>
              <a:ext cx="187325" cy="211137"/>
            </a:xfrm>
            <a:custGeom>
              <a:avLst/>
              <a:gdLst>
                <a:gd name="T0" fmla="*/ 13 w 33"/>
                <a:gd name="T1" fmla="*/ 37 h 37"/>
                <a:gd name="T2" fmla="*/ 1 w 33"/>
                <a:gd name="T3" fmla="*/ 30 h 37"/>
                <a:gd name="T4" fmla="*/ 0 w 33"/>
                <a:gd name="T5" fmla="*/ 29 h 37"/>
                <a:gd name="T6" fmla="*/ 0 w 33"/>
                <a:gd name="T7" fmla="*/ 29 h 37"/>
                <a:gd name="T8" fmla="*/ 1 w 33"/>
                <a:gd name="T9" fmla="*/ 28 h 37"/>
                <a:gd name="T10" fmla="*/ 1 w 33"/>
                <a:gd name="T11" fmla="*/ 28 h 37"/>
                <a:gd name="T12" fmla="*/ 14 w 33"/>
                <a:gd name="T13" fmla="*/ 17 h 37"/>
                <a:gd name="T14" fmla="*/ 16 w 33"/>
                <a:gd name="T15" fmla="*/ 1 h 37"/>
                <a:gd name="T16" fmla="*/ 17 w 33"/>
                <a:gd name="T17" fmla="*/ 0 h 37"/>
                <a:gd name="T18" fmla="*/ 17 w 33"/>
                <a:gd name="T19" fmla="*/ 0 h 37"/>
                <a:gd name="T20" fmla="*/ 18 w 33"/>
                <a:gd name="T21" fmla="*/ 0 h 37"/>
                <a:gd name="T22" fmla="*/ 18 w 33"/>
                <a:gd name="T23" fmla="*/ 0 h 37"/>
                <a:gd name="T24" fmla="*/ 32 w 33"/>
                <a:gd name="T25" fmla="*/ 7 h 37"/>
                <a:gd name="T26" fmla="*/ 32 w 33"/>
                <a:gd name="T27" fmla="*/ 8 h 37"/>
                <a:gd name="T28" fmla="*/ 32 w 33"/>
                <a:gd name="T29" fmla="*/ 8 h 37"/>
                <a:gd name="T30" fmla="*/ 32 w 33"/>
                <a:gd name="T31" fmla="*/ 10 h 37"/>
                <a:gd name="T32" fmla="*/ 32 w 33"/>
                <a:gd name="T33" fmla="*/ 10 h 37"/>
                <a:gd name="T34" fmla="*/ 20 w 33"/>
                <a:gd name="T35" fmla="*/ 19 h 37"/>
                <a:gd name="T36" fmla="*/ 16 w 33"/>
                <a:gd name="T37" fmla="*/ 36 h 37"/>
                <a:gd name="T38" fmla="*/ 15 w 33"/>
                <a:gd name="T39" fmla="*/ 37 h 37"/>
                <a:gd name="T40" fmla="*/ 15 w 33"/>
                <a:gd name="T41" fmla="*/ 37 h 37"/>
                <a:gd name="T42" fmla="*/ 14 w 33"/>
                <a:gd name="T43" fmla="*/ 37 h 37"/>
                <a:gd name="T44" fmla="*/ 14 w 33"/>
                <a:gd name="T45" fmla="*/ 37 h 37"/>
                <a:gd name="T46" fmla="*/ 13 w 33"/>
                <a:gd name="T47" fmla="*/ 37 h 37"/>
                <a:gd name="T48" fmla="*/ 16 w 33"/>
                <a:gd name="T49" fmla="*/ 19 h 37"/>
                <a:gd name="T50" fmla="*/ 5 w 33"/>
                <a:gd name="T51" fmla="*/ 29 h 37"/>
                <a:gd name="T52" fmla="*/ 13 w 33"/>
                <a:gd name="T53" fmla="*/ 34 h 37"/>
                <a:gd name="T54" fmla="*/ 17 w 33"/>
                <a:gd name="T55" fmla="*/ 18 h 37"/>
                <a:gd name="T56" fmla="*/ 18 w 33"/>
                <a:gd name="T57" fmla="*/ 17 h 37"/>
                <a:gd name="T58" fmla="*/ 28 w 33"/>
                <a:gd name="T59" fmla="*/ 9 h 37"/>
                <a:gd name="T60" fmla="*/ 19 w 33"/>
                <a:gd name="T61" fmla="*/ 4 h 37"/>
                <a:gd name="T62" fmla="*/ 17 w 33"/>
                <a:gd name="T63" fmla="*/ 18 h 37"/>
                <a:gd name="T64" fmla="*/ 16 w 33"/>
                <a:gd name="T65" fmla="*/ 19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3" h="37">
                  <a:moveTo>
                    <a:pt x="13" y="37"/>
                  </a:moveTo>
                  <a:cubicBezTo>
                    <a:pt x="1" y="30"/>
                    <a:pt x="1" y="30"/>
                    <a:pt x="1" y="30"/>
                  </a:cubicBezTo>
                  <a:cubicBezTo>
                    <a:pt x="1" y="30"/>
                    <a:pt x="0" y="30"/>
                    <a:pt x="0" y="29"/>
                  </a:cubicBezTo>
                  <a:cubicBezTo>
                    <a:pt x="0" y="29"/>
                    <a:pt x="0" y="29"/>
                    <a:pt x="0" y="29"/>
                  </a:cubicBezTo>
                  <a:cubicBezTo>
                    <a:pt x="0" y="29"/>
                    <a:pt x="1" y="28"/>
                    <a:pt x="1" y="28"/>
                  </a:cubicBezTo>
                  <a:cubicBezTo>
                    <a:pt x="1" y="28"/>
                    <a:pt x="1" y="28"/>
                    <a:pt x="1" y="28"/>
                  </a:cubicBezTo>
                  <a:cubicBezTo>
                    <a:pt x="14" y="17"/>
                    <a:pt x="14" y="17"/>
                    <a:pt x="14" y="17"/>
                  </a:cubicBezTo>
                  <a:cubicBezTo>
                    <a:pt x="16" y="1"/>
                    <a:pt x="16" y="1"/>
                    <a:pt x="16" y="1"/>
                  </a:cubicBezTo>
                  <a:cubicBezTo>
                    <a:pt x="16" y="1"/>
                    <a:pt x="16" y="0"/>
                    <a:pt x="17" y="0"/>
                  </a:cubicBezTo>
                  <a:cubicBezTo>
                    <a:pt x="17" y="0"/>
                    <a:pt x="17" y="0"/>
                    <a:pt x="17" y="0"/>
                  </a:cubicBezTo>
                  <a:cubicBezTo>
                    <a:pt x="17" y="0"/>
                    <a:pt x="18" y="0"/>
                    <a:pt x="18" y="0"/>
                  </a:cubicBezTo>
                  <a:cubicBezTo>
                    <a:pt x="18" y="0"/>
                    <a:pt x="18" y="0"/>
                    <a:pt x="18" y="0"/>
                  </a:cubicBezTo>
                  <a:cubicBezTo>
                    <a:pt x="32" y="7"/>
                    <a:pt x="32" y="7"/>
                    <a:pt x="32" y="7"/>
                  </a:cubicBezTo>
                  <a:cubicBezTo>
                    <a:pt x="32" y="7"/>
                    <a:pt x="32" y="8"/>
                    <a:pt x="32" y="8"/>
                  </a:cubicBezTo>
                  <a:cubicBezTo>
                    <a:pt x="32" y="8"/>
                    <a:pt x="32" y="8"/>
                    <a:pt x="32" y="8"/>
                  </a:cubicBezTo>
                  <a:cubicBezTo>
                    <a:pt x="33" y="9"/>
                    <a:pt x="32" y="9"/>
                    <a:pt x="32" y="10"/>
                  </a:cubicBezTo>
                  <a:cubicBezTo>
                    <a:pt x="32" y="10"/>
                    <a:pt x="32" y="10"/>
                    <a:pt x="32" y="10"/>
                  </a:cubicBezTo>
                  <a:cubicBezTo>
                    <a:pt x="20" y="19"/>
                    <a:pt x="20" y="19"/>
                    <a:pt x="20" y="19"/>
                  </a:cubicBezTo>
                  <a:cubicBezTo>
                    <a:pt x="16" y="36"/>
                    <a:pt x="16" y="36"/>
                    <a:pt x="16" y="36"/>
                  </a:cubicBezTo>
                  <a:cubicBezTo>
                    <a:pt x="15" y="37"/>
                    <a:pt x="15" y="37"/>
                    <a:pt x="15" y="37"/>
                  </a:cubicBezTo>
                  <a:cubicBezTo>
                    <a:pt x="15" y="37"/>
                    <a:pt x="15" y="37"/>
                    <a:pt x="15" y="37"/>
                  </a:cubicBezTo>
                  <a:cubicBezTo>
                    <a:pt x="15" y="37"/>
                    <a:pt x="14" y="37"/>
                    <a:pt x="14" y="37"/>
                  </a:cubicBezTo>
                  <a:cubicBezTo>
                    <a:pt x="14" y="37"/>
                    <a:pt x="14" y="37"/>
                    <a:pt x="14" y="37"/>
                  </a:cubicBezTo>
                  <a:cubicBezTo>
                    <a:pt x="14" y="37"/>
                    <a:pt x="14" y="37"/>
                    <a:pt x="13" y="37"/>
                  </a:cubicBezTo>
                  <a:close/>
                  <a:moveTo>
                    <a:pt x="16" y="19"/>
                  </a:moveTo>
                  <a:cubicBezTo>
                    <a:pt x="5" y="29"/>
                    <a:pt x="5" y="29"/>
                    <a:pt x="5" y="29"/>
                  </a:cubicBezTo>
                  <a:cubicBezTo>
                    <a:pt x="13" y="34"/>
                    <a:pt x="13" y="34"/>
                    <a:pt x="13" y="34"/>
                  </a:cubicBezTo>
                  <a:cubicBezTo>
                    <a:pt x="17" y="18"/>
                    <a:pt x="17" y="18"/>
                    <a:pt x="17" y="18"/>
                  </a:cubicBezTo>
                  <a:cubicBezTo>
                    <a:pt x="18" y="17"/>
                    <a:pt x="18" y="17"/>
                    <a:pt x="18" y="17"/>
                  </a:cubicBezTo>
                  <a:cubicBezTo>
                    <a:pt x="28" y="9"/>
                    <a:pt x="28" y="9"/>
                    <a:pt x="28" y="9"/>
                  </a:cubicBezTo>
                  <a:cubicBezTo>
                    <a:pt x="19" y="4"/>
                    <a:pt x="19" y="4"/>
                    <a:pt x="19" y="4"/>
                  </a:cubicBezTo>
                  <a:cubicBezTo>
                    <a:pt x="17" y="18"/>
                    <a:pt x="17" y="18"/>
                    <a:pt x="17" y="18"/>
                  </a:cubicBezTo>
                  <a:cubicBezTo>
                    <a:pt x="17" y="19"/>
                    <a:pt x="16" y="19"/>
                    <a:pt x="16" y="19"/>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71" name="Freeform 36"/>
            <p:cNvSpPr/>
            <p:nvPr/>
          </p:nvSpPr>
          <p:spPr bwMode="auto">
            <a:xfrm>
              <a:off x="5000626" y="4254499"/>
              <a:ext cx="282575" cy="152400"/>
            </a:xfrm>
            <a:custGeom>
              <a:avLst/>
              <a:gdLst>
                <a:gd name="T0" fmla="*/ 42 w 50"/>
                <a:gd name="T1" fmla="*/ 0 h 27"/>
                <a:gd name="T2" fmla="*/ 0 w 50"/>
                <a:gd name="T3" fmla="*/ 15 h 27"/>
                <a:gd name="T4" fmla="*/ 40 w 50"/>
                <a:gd name="T5" fmla="*/ 20 h 27"/>
                <a:gd name="T6" fmla="*/ 50 w 50"/>
                <a:gd name="T7" fmla="*/ 13 h 27"/>
                <a:gd name="T8" fmla="*/ 42 w 50"/>
                <a:gd name="T9" fmla="*/ 0 h 27"/>
              </a:gdLst>
              <a:ahLst/>
              <a:cxnLst>
                <a:cxn ang="0">
                  <a:pos x="T0" y="T1"/>
                </a:cxn>
                <a:cxn ang="0">
                  <a:pos x="T2" y="T3"/>
                </a:cxn>
                <a:cxn ang="0">
                  <a:pos x="T4" y="T5"/>
                </a:cxn>
                <a:cxn ang="0">
                  <a:pos x="T6" y="T7"/>
                </a:cxn>
                <a:cxn ang="0">
                  <a:pos x="T8" y="T9"/>
                </a:cxn>
              </a:cxnLst>
              <a:rect l="0" t="0" r="r" b="b"/>
              <a:pathLst>
                <a:path w="50" h="27">
                  <a:moveTo>
                    <a:pt x="42" y="0"/>
                  </a:moveTo>
                  <a:cubicBezTo>
                    <a:pt x="33" y="5"/>
                    <a:pt x="13" y="15"/>
                    <a:pt x="0" y="15"/>
                  </a:cubicBezTo>
                  <a:cubicBezTo>
                    <a:pt x="6" y="18"/>
                    <a:pt x="23" y="27"/>
                    <a:pt x="40" y="20"/>
                  </a:cubicBezTo>
                  <a:cubicBezTo>
                    <a:pt x="45" y="18"/>
                    <a:pt x="48" y="15"/>
                    <a:pt x="50" y="13"/>
                  </a:cubicBezTo>
                  <a:lnTo>
                    <a:pt x="42" y="0"/>
                  </a:lnTo>
                  <a:close/>
                </a:path>
              </a:pathLst>
            </a:custGeom>
            <a:solidFill>
              <a:srgbClr val="C7879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72" name="Freeform 37"/>
            <p:cNvSpPr>
              <a:spLocks noEditPoints="1"/>
            </p:cNvSpPr>
            <p:nvPr/>
          </p:nvSpPr>
          <p:spPr bwMode="auto">
            <a:xfrm>
              <a:off x="4994276" y="4243387"/>
              <a:ext cx="293688" cy="147637"/>
            </a:xfrm>
            <a:custGeom>
              <a:avLst/>
              <a:gdLst>
                <a:gd name="T0" fmla="*/ 0 w 52"/>
                <a:gd name="T1" fmla="*/ 18 h 26"/>
                <a:gd name="T2" fmla="*/ 0 w 52"/>
                <a:gd name="T3" fmla="*/ 16 h 26"/>
                <a:gd name="T4" fmla="*/ 0 w 52"/>
                <a:gd name="T5" fmla="*/ 16 h 26"/>
                <a:gd name="T6" fmla="*/ 1 w 52"/>
                <a:gd name="T7" fmla="*/ 15 h 26"/>
                <a:gd name="T8" fmla="*/ 1 w 52"/>
                <a:gd name="T9" fmla="*/ 15 h 26"/>
                <a:gd name="T10" fmla="*/ 2 w 52"/>
                <a:gd name="T11" fmla="*/ 15 h 26"/>
                <a:gd name="T12" fmla="*/ 2 w 52"/>
                <a:gd name="T13" fmla="*/ 15 h 26"/>
                <a:gd name="T14" fmla="*/ 42 w 52"/>
                <a:gd name="T15" fmla="*/ 1 h 26"/>
                <a:gd name="T16" fmla="*/ 42 w 52"/>
                <a:gd name="T17" fmla="*/ 1 h 26"/>
                <a:gd name="T18" fmla="*/ 44 w 52"/>
                <a:gd name="T19" fmla="*/ 1 h 26"/>
                <a:gd name="T20" fmla="*/ 44 w 52"/>
                <a:gd name="T21" fmla="*/ 1 h 26"/>
                <a:gd name="T22" fmla="*/ 52 w 52"/>
                <a:gd name="T23" fmla="*/ 14 h 26"/>
                <a:gd name="T24" fmla="*/ 52 w 52"/>
                <a:gd name="T25" fmla="*/ 16 h 26"/>
                <a:gd name="T26" fmla="*/ 52 w 52"/>
                <a:gd name="T27" fmla="*/ 16 h 26"/>
                <a:gd name="T28" fmla="*/ 41 w 52"/>
                <a:gd name="T29" fmla="*/ 23 h 26"/>
                <a:gd name="T30" fmla="*/ 41 w 52"/>
                <a:gd name="T31" fmla="*/ 23 h 26"/>
                <a:gd name="T32" fmla="*/ 27 w 52"/>
                <a:gd name="T33" fmla="*/ 26 h 26"/>
                <a:gd name="T34" fmla="*/ 27 w 52"/>
                <a:gd name="T35" fmla="*/ 26 h 26"/>
                <a:gd name="T36" fmla="*/ 0 w 52"/>
                <a:gd name="T37" fmla="*/ 18 h 26"/>
                <a:gd name="T38" fmla="*/ 27 w 52"/>
                <a:gd name="T39" fmla="*/ 23 h 26"/>
                <a:gd name="T40" fmla="*/ 40 w 52"/>
                <a:gd name="T41" fmla="*/ 21 h 26"/>
                <a:gd name="T42" fmla="*/ 40 w 52"/>
                <a:gd name="T43" fmla="*/ 21 h 26"/>
                <a:gd name="T44" fmla="*/ 49 w 52"/>
                <a:gd name="T45" fmla="*/ 15 h 26"/>
                <a:gd name="T46" fmla="*/ 49 w 52"/>
                <a:gd name="T47" fmla="*/ 15 h 26"/>
                <a:gd name="T48" fmla="*/ 42 w 52"/>
                <a:gd name="T49" fmla="*/ 4 h 26"/>
                <a:gd name="T50" fmla="*/ 6 w 52"/>
                <a:gd name="T51" fmla="*/ 18 h 26"/>
                <a:gd name="T52" fmla="*/ 6 w 52"/>
                <a:gd name="T53" fmla="*/ 18 h 26"/>
                <a:gd name="T54" fmla="*/ 27 w 52"/>
                <a:gd name="T55" fmla="*/ 23 h 26"/>
                <a:gd name="T56" fmla="*/ 42 w 52"/>
                <a:gd name="T57" fmla="*/ 3 h 26"/>
                <a:gd name="T58" fmla="*/ 43 w 52"/>
                <a:gd name="T59" fmla="*/ 2 h 26"/>
                <a:gd name="T60" fmla="*/ 42 w 52"/>
                <a:gd name="T61" fmla="*/ 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2" h="26">
                  <a:moveTo>
                    <a:pt x="0" y="18"/>
                  </a:moveTo>
                  <a:cubicBezTo>
                    <a:pt x="0" y="18"/>
                    <a:pt x="0" y="17"/>
                    <a:pt x="0" y="16"/>
                  </a:cubicBezTo>
                  <a:cubicBezTo>
                    <a:pt x="0" y="16"/>
                    <a:pt x="0" y="16"/>
                    <a:pt x="0" y="16"/>
                  </a:cubicBezTo>
                  <a:cubicBezTo>
                    <a:pt x="0" y="16"/>
                    <a:pt x="1" y="15"/>
                    <a:pt x="1" y="15"/>
                  </a:cubicBezTo>
                  <a:cubicBezTo>
                    <a:pt x="1" y="15"/>
                    <a:pt x="1" y="15"/>
                    <a:pt x="1" y="15"/>
                  </a:cubicBezTo>
                  <a:cubicBezTo>
                    <a:pt x="2" y="15"/>
                    <a:pt x="2" y="15"/>
                    <a:pt x="2" y="15"/>
                  </a:cubicBezTo>
                  <a:cubicBezTo>
                    <a:pt x="2" y="15"/>
                    <a:pt x="2" y="15"/>
                    <a:pt x="2" y="15"/>
                  </a:cubicBezTo>
                  <a:cubicBezTo>
                    <a:pt x="14" y="15"/>
                    <a:pt x="34" y="5"/>
                    <a:pt x="42" y="1"/>
                  </a:cubicBezTo>
                  <a:cubicBezTo>
                    <a:pt x="42" y="1"/>
                    <a:pt x="42" y="1"/>
                    <a:pt x="42" y="1"/>
                  </a:cubicBezTo>
                  <a:cubicBezTo>
                    <a:pt x="43" y="0"/>
                    <a:pt x="44" y="0"/>
                    <a:pt x="44" y="1"/>
                  </a:cubicBezTo>
                  <a:cubicBezTo>
                    <a:pt x="44" y="1"/>
                    <a:pt x="44" y="1"/>
                    <a:pt x="44" y="1"/>
                  </a:cubicBezTo>
                  <a:cubicBezTo>
                    <a:pt x="52" y="14"/>
                    <a:pt x="52" y="14"/>
                    <a:pt x="52" y="14"/>
                  </a:cubicBezTo>
                  <a:cubicBezTo>
                    <a:pt x="52" y="15"/>
                    <a:pt x="52" y="15"/>
                    <a:pt x="52" y="16"/>
                  </a:cubicBezTo>
                  <a:cubicBezTo>
                    <a:pt x="52" y="16"/>
                    <a:pt x="52" y="16"/>
                    <a:pt x="52" y="16"/>
                  </a:cubicBezTo>
                  <a:cubicBezTo>
                    <a:pt x="50" y="19"/>
                    <a:pt x="47" y="21"/>
                    <a:pt x="41" y="23"/>
                  </a:cubicBezTo>
                  <a:cubicBezTo>
                    <a:pt x="41" y="23"/>
                    <a:pt x="41" y="23"/>
                    <a:pt x="41" y="23"/>
                  </a:cubicBezTo>
                  <a:cubicBezTo>
                    <a:pt x="37" y="26"/>
                    <a:pt x="32" y="26"/>
                    <a:pt x="27" y="26"/>
                  </a:cubicBezTo>
                  <a:cubicBezTo>
                    <a:pt x="27" y="26"/>
                    <a:pt x="27" y="26"/>
                    <a:pt x="27" y="26"/>
                  </a:cubicBezTo>
                  <a:cubicBezTo>
                    <a:pt x="15" y="26"/>
                    <a:pt x="4" y="21"/>
                    <a:pt x="0" y="18"/>
                  </a:cubicBezTo>
                  <a:close/>
                  <a:moveTo>
                    <a:pt x="27" y="23"/>
                  </a:moveTo>
                  <a:cubicBezTo>
                    <a:pt x="31" y="23"/>
                    <a:pt x="36" y="23"/>
                    <a:pt x="40" y="21"/>
                  </a:cubicBezTo>
                  <a:cubicBezTo>
                    <a:pt x="40" y="21"/>
                    <a:pt x="40" y="21"/>
                    <a:pt x="40" y="21"/>
                  </a:cubicBezTo>
                  <a:cubicBezTo>
                    <a:pt x="45" y="19"/>
                    <a:pt x="47" y="17"/>
                    <a:pt x="49" y="15"/>
                  </a:cubicBezTo>
                  <a:cubicBezTo>
                    <a:pt x="49" y="15"/>
                    <a:pt x="49" y="15"/>
                    <a:pt x="49" y="15"/>
                  </a:cubicBezTo>
                  <a:cubicBezTo>
                    <a:pt x="42" y="4"/>
                    <a:pt x="42" y="4"/>
                    <a:pt x="42" y="4"/>
                  </a:cubicBezTo>
                  <a:cubicBezTo>
                    <a:pt x="34" y="8"/>
                    <a:pt x="19" y="16"/>
                    <a:pt x="6" y="18"/>
                  </a:cubicBezTo>
                  <a:cubicBezTo>
                    <a:pt x="6" y="18"/>
                    <a:pt x="6" y="18"/>
                    <a:pt x="6" y="18"/>
                  </a:cubicBezTo>
                  <a:cubicBezTo>
                    <a:pt x="11" y="20"/>
                    <a:pt x="19" y="23"/>
                    <a:pt x="27" y="23"/>
                  </a:cubicBezTo>
                  <a:close/>
                  <a:moveTo>
                    <a:pt x="42" y="3"/>
                  </a:moveTo>
                  <a:cubicBezTo>
                    <a:pt x="43" y="2"/>
                    <a:pt x="43" y="2"/>
                    <a:pt x="43" y="2"/>
                  </a:cubicBezTo>
                  <a:cubicBezTo>
                    <a:pt x="42" y="3"/>
                    <a:pt x="42" y="3"/>
                    <a:pt x="42" y="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73" name="Freeform 38"/>
            <p:cNvSpPr/>
            <p:nvPr/>
          </p:nvSpPr>
          <p:spPr bwMode="auto">
            <a:xfrm>
              <a:off x="4987926" y="4175124"/>
              <a:ext cx="260350" cy="187325"/>
            </a:xfrm>
            <a:custGeom>
              <a:avLst/>
              <a:gdLst>
                <a:gd name="T0" fmla="*/ 40 w 46"/>
                <a:gd name="T1" fmla="*/ 6 h 33"/>
                <a:gd name="T2" fmla="*/ 40 w 46"/>
                <a:gd name="T3" fmla="*/ 6 h 33"/>
                <a:gd name="T4" fmla="*/ 36 w 46"/>
                <a:gd name="T5" fmla="*/ 0 h 33"/>
                <a:gd name="T6" fmla="*/ 32 w 46"/>
                <a:gd name="T7" fmla="*/ 6 h 33"/>
                <a:gd name="T8" fmla="*/ 4 w 46"/>
                <a:gd name="T9" fmla="*/ 28 h 33"/>
                <a:gd name="T10" fmla="*/ 0 w 46"/>
                <a:gd name="T11" fmla="*/ 27 h 33"/>
                <a:gd name="T12" fmla="*/ 2 w 46"/>
                <a:gd name="T13" fmla="*/ 28 h 33"/>
                <a:gd name="T14" fmla="*/ 1 w 46"/>
                <a:gd name="T15" fmla="*/ 28 h 33"/>
                <a:gd name="T16" fmla="*/ 3 w 46"/>
                <a:gd name="T17" fmla="*/ 28 h 33"/>
                <a:gd name="T18" fmla="*/ 39 w 46"/>
                <a:gd name="T19" fmla="*/ 23 h 33"/>
                <a:gd name="T20" fmla="*/ 46 w 46"/>
                <a:gd name="T21" fmla="*/ 18 h 33"/>
                <a:gd name="T22" fmla="*/ 40 w 46"/>
                <a:gd name="T23" fmla="*/ 6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6" h="33">
                  <a:moveTo>
                    <a:pt x="40" y="6"/>
                  </a:moveTo>
                  <a:cubicBezTo>
                    <a:pt x="40" y="6"/>
                    <a:pt x="40" y="6"/>
                    <a:pt x="40" y="6"/>
                  </a:cubicBezTo>
                  <a:cubicBezTo>
                    <a:pt x="36" y="0"/>
                    <a:pt x="36" y="0"/>
                    <a:pt x="36" y="0"/>
                  </a:cubicBezTo>
                  <a:cubicBezTo>
                    <a:pt x="35" y="2"/>
                    <a:pt x="33" y="4"/>
                    <a:pt x="32" y="6"/>
                  </a:cubicBezTo>
                  <a:cubicBezTo>
                    <a:pt x="24" y="19"/>
                    <a:pt x="13" y="26"/>
                    <a:pt x="4" y="28"/>
                  </a:cubicBezTo>
                  <a:cubicBezTo>
                    <a:pt x="2" y="28"/>
                    <a:pt x="1" y="28"/>
                    <a:pt x="0" y="27"/>
                  </a:cubicBezTo>
                  <a:cubicBezTo>
                    <a:pt x="0" y="27"/>
                    <a:pt x="1" y="28"/>
                    <a:pt x="2" y="28"/>
                  </a:cubicBezTo>
                  <a:cubicBezTo>
                    <a:pt x="2" y="28"/>
                    <a:pt x="1" y="28"/>
                    <a:pt x="1" y="28"/>
                  </a:cubicBezTo>
                  <a:cubicBezTo>
                    <a:pt x="1" y="28"/>
                    <a:pt x="2" y="28"/>
                    <a:pt x="3" y="28"/>
                  </a:cubicBezTo>
                  <a:cubicBezTo>
                    <a:pt x="10" y="30"/>
                    <a:pt x="24" y="33"/>
                    <a:pt x="39" y="23"/>
                  </a:cubicBezTo>
                  <a:cubicBezTo>
                    <a:pt x="46" y="18"/>
                    <a:pt x="46" y="18"/>
                    <a:pt x="46" y="18"/>
                  </a:cubicBezTo>
                  <a:lnTo>
                    <a:pt x="40" y="6"/>
                  </a:lnTo>
                  <a:close/>
                </a:path>
              </a:pathLst>
            </a:custGeom>
            <a:solidFill>
              <a:srgbClr val="C7879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74" name="Freeform 39"/>
            <p:cNvSpPr/>
            <p:nvPr/>
          </p:nvSpPr>
          <p:spPr bwMode="auto">
            <a:xfrm>
              <a:off x="4983164" y="4164012"/>
              <a:ext cx="277813" cy="192087"/>
            </a:xfrm>
            <a:custGeom>
              <a:avLst/>
              <a:gdLst>
                <a:gd name="T0" fmla="*/ 4 w 49"/>
                <a:gd name="T1" fmla="*/ 32 h 34"/>
                <a:gd name="T2" fmla="*/ 4 w 49"/>
                <a:gd name="T3" fmla="*/ 32 h 34"/>
                <a:gd name="T4" fmla="*/ 4 w 49"/>
                <a:gd name="T5" fmla="*/ 32 h 34"/>
                <a:gd name="T6" fmla="*/ 2 w 49"/>
                <a:gd name="T7" fmla="*/ 32 h 34"/>
                <a:gd name="T8" fmla="*/ 2 w 49"/>
                <a:gd name="T9" fmla="*/ 32 h 34"/>
                <a:gd name="T10" fmla="*/ 1 w 49"/>
                <a:gd name="T11" fmla="*/ 31 h 34"/>
                <a:gd name="T12" fmla="*/ 1 w 49"/>
                <a:gd name="T13" fmla="*/ 31 h 34"/>
                <a:gd name="T14" fmla="*/ 0 w 49"/>
                <a:gd name="T15" fmla="*/ 29 h 34"/>
                <a:gd name="T16" fmla="*/ 0 w 49"/>
                <a:gd name="T17" fmla="*/ 29 h 34"/>
                <a:gd name="T18" fmla="*/ 2 w 49"/>
                <a:gd name="T19" fmla="*/ 28 h 34"/>
                <a:gd name="T20" fmla="*/ 2 w 49"/>
                <a:gd name="T21" fmla="*/ 28 h 34"/>
                <a:gd name="T22" fmla="*/ 4 w 49"/>
                <a:gd name="T23" fmla="*/ 28 h 34"/>
                <a:gd name="T24" fmla="*/ 4 w 49"/>
                <a:gd name="T25" fmla="*/ 28 h 34"/>
                <a:gd name="T26" fmla="*/ 32 w 49"/>
                <a:gd name="T27" fmla="*/ 7 h 34"/>
                <a:gd name="T28" fmla="*/ 32 w 49"/>
                <a:gd name="T29" fmla="*/ 7 h 34"/>
                <a:gd name="T30" fmla="*/ 36 w 49"/>
                <a:gd name="T31" fmla="*/ 1 h 34"/>
                <a:gd name="T32" fmla="*/ 36 w 49"/>
                <a:gd name="T33" fmla="*/ 1 h 34"/>
                <a:gd name="T34" fmla="*/ 37 w 49"/>
                <a:gd name="T35" fmla="*/ 0 h 34"/>
                <a:gd name="T36" fmla="*/ 37 w 49"/>
                <a:gd name="T37" fmla="*/ 0 h 34"/>
                <a:gd name="T38" fmla="*/ 38 w 49"/>
                <a:gd name="T39" fmla="*/ 1 h 34"/>
                <a:gd name="T40" fmla="*/ 38 w 49"/>
                <a:gd name="T41" fmla="*/ 1 h 34"/>
                <a:gd name="T42" fmla="*/ 42 w 49"/>
                <a:gd name="T43" fmla="*/ 7 h 34"/>
                <a:gd name="T44" fmla="*/ 41 w 49"/>
                <a:gd name="T45" fmla="*/ 8 h 34"/>
                <a:gd name="T46" fmla="*/ 39 w 49"/>
                <a:gd name="T47" fmla="*/ 9 h 34"/>
                <a:gd name="T48" fmla="*/ 37 w 49"/>
                <a:gd name="T49" fmla="*/ 5 h 34"/>
                <a:gd name="T50" fmla="*/ 35 w 49"/>
                <a:gd name="T51" fmla="*/ 8 h 34"/>
                <a:gd name="T52" fmla="*/ 35 w 49"/>
                <a:gd name="T53" fmla="*/ 8 h 34"/>
                <a:gd name="T54" fmla="*/ 9 w 49"/>
                <a:gd name="T55" fmla="*/ 30 h 34"/>
                <a:gd name="T56" fmla="*/ 9 w 49"/>
                <a:gd name="T57" fmla="*/ 30 h 34"/>
                <a:gd name="T58" fmla="*/ 17 w 49"/>
                <a:gd name="T59" fmla="*/ 31 h 34"/>
                <a:gd name="T60" fmla="*/ 17 w 49"/>
                <a:gd name="T61" fmla="*/ 31 h 34"/>
                <a:gd name="T62" fmla="*/ 39 w 49"/>
                <a:gd name="T63" fmla="*/ 24 h 34"/>
                <a:gd name="T64" fmla="*/ 39 w 49"/>
                <a:gd name="T65" fmla="*/ 24 h 34"/>
                <a:gd name="T66" fmla="*/ 45 w 49"/>
                <a:gd name="T67" fmla="*/ 19 h 34"/>
                <a:gd name="T68" fmla="*/ 39 w 49"/>
                <a:gd name="T69" fmla="*/ 9 h 34"/>
                <a:gd name="T70" fmla="*/ 41 w 49"/>
                <a:gd name="T71" fmla="*/ 8 h 34"/>
                <a:gd name="T72" fmla="*/ 42 w 49"/>
                <a:gd name="T73" fmla="*/ 7 h 34"/>
                <a:gd name="T74" fmla="*/ 49 w 49"/>
                <a:gd name="T75" fmla="*/ 19 h 34"/>
                <a:gd name="T76" fmla="*/ 48 w 49"/>
                <a:gd name="T77" fmla="*/ 21 h 34"/>
                <a:gd name="T78" fmla="*/ 48 w 49"/>
                <a:gd name="T79" fmla="*/ 21 h 34"/>
                <a:gd name="T80" fmla="*/ 41 w 49"/>
                <a:gd name="T81" fmla="*/ 27 h 34"/>
                <a:gd name="T82" fmla="*/ 17 w 49"/>
                <a:gd name="T83" fmla="*/ 34 h 34"/>
                <a:gd name="T84" fmla="*/ 17 w 49"/>
                <a:gd name="T85" fmla="*/ 34 h 34"/>
                <a:gd name="T86" fmla="*/ 4 w 49"/>
                <a:gd name="T87" fmla="*/ 32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9" h="34">
                  <a:moveTo>
                    <a:pt x="4" y="32"/>
                  </a:moveTo>
                  <a:cubicBezTo>
                    <a:pt x="4" y="32"/>
                    <a:pt x="4" y="32"/>
                    <a:pt x="4" y="32"/>
                  </a:cubicBezTo>
                  <a:cubicBezTo>
                    <a:pt x="4" y="32"/>
                    <a:pt x="4" y="32"/>
                    <a:pt x="4" y="32"/>
                  </a:cubicBezTo>
                  <a:cubicBezTo>
                    <a:pt x="3" y="32"/>
                    <a:pt x="2" y="32"/>
                    <a:pt x="2" y="32"/>
                  </a:cubicBezTo>
                  <a:cubicBezTo>
                    <a:pt x="2" y="32"/>
                    <a:pt x="2" y="32"/>
                    <a:pt x="2" y="32"/>
                  </a:cubicBezTo>
                  <a:cubicBezTo>
                    <a:pt x="1" y="32"/>
                    <a:pt x="1" y="31"/>
                    <a:pt x="1" y="31"/>
                  </a:cubicBezTo>
                  <a:cubicBezTo>
                    <a:pt x="1" y="31"/>
                    <a:pt x="1" y="31"/>
                    <a:pt x="1" y="31"/>
                  </a:cubicBezTo>
                  <a:cubicBezTo>
                    <a:pt x="0" y="30"/>
                    <a:pt x="0" y="30"/>
                    <a:pt x="0" y="29"/>
                  </a:cubicBezTo>
                  <a:cubicBezTo>
                    <a:pt x="0" y="29"/>
                    <a:pt x="0" y="29"/>
                    <a:pt x="0" y="29"/>
                  </a:cubicBezTo>
                  <a:cubicBezTo>
                    <a:pt x="0" y="28"/>
                    <a:pt x="1" y="28"/>
                    <a:pt x="2" y="28"/>
                  </a:cubicBezTo>
                  <a:cubicBezTo>
                    <a:pt x="2" y="28"/>
                    <a:pt x="2" y="28"/>
                    <a:pt x="2" y="28"/>
                  </a:cubicBezTo>
                  <a:cubicBezTo>
                    <a:pt x="3" y="28"/>
                    <a:pt x="3" y="28"/>
                    <a:pt x="4" y="28"/>
                  </a:cubicBezTo>
                  <a:cubicBezTo>
                    <a:pt x="4" y="28"/>
                    <a:pt x="4" y="28"/>
                    <a:pt x="4" y="28"/>
                  </a:cubicBezTo>
                  <a:cubicBezTo>
                    <a:pt x="13" y="26"/>
                    <a:pt x="24" y="20"/>
                    <a:pt x="32" y="7"/>
                  </a:cubicBezTo>
                  <a:cubicBezTo>
                    <a:pt x="32" y="7"/>
                    <a:pt x="32" y="7"/>
                    <a:pt x="32" y="7"/>
                  </a:cubicBezTo>
                  <a:cubicBezTo>
                    <a:pt x="33" y="5"/>
                    <a:pt x="34" y="3"/>
                    <a:pt x="36" y="1"/>
                  </a:cubicBezTo>
                  <a:cubicBezTo>
                    <a:pt x="36" y="1"/>
                    <a:pt x="36" y="1"/>
                    <a:pt x="36" y="1"/>
                  </a:cubicBezTo>
                  <a:cubicBezTo>
                    <a:pt x="36" y="1"/>
                    <a:pt x="36" y="0"/>
                    <a:pt x="37" y="0"/>
                  </a:cubicBezTo>
                  <a:cubicBezTo>
                    <a:pt x="37" y="0"/>
                    <a:pt x="37" y="0"/>
                    <a:pt x="37" y="0"/>
                  </a:cubicBezTo>
                  <a:cubicBezTo>
                    <a:pt x="37" y="0"/>
                    <a:pt x="38" y="1"/>
                    <a:pt x="38" y="1"/>
                  </a:cubicBezTo>
                  <a:cubicBezTo>
                    <a:pt x="38" y="1"/>
                    <a:pt x="38" y="1"/>
                    <a:pt x="38" y="1"/>
                  </a:cubicBezTo>
                  <a:cubicBezTo>
                    <a:pt x="42" y="7"/>
                    <a:pt x="42" y="7"/>
                    <a:pt x="42" y="7"/>
                  </a:cubicBezTo>
                  <a:cubicBezTo>
                    <a:pt x="41" y="8"/>
                    <a:pt x="41" y="8"/>
                    <a:pt x="41" y="8"/>
                  </a:cubicBezTo>
                  <a:cubicBezTo>
                    <a:pt x="39" y="9"/>
                    <a:pt x="39" y="9"/>
                    <a:pt x="39" y="9"/>
                  </a:cubicBezTo>
                  <a:cubicBezTo>
                    <a:pt x="37" y="5"/>
                    <a:pt x="37" y="5"/>
                    <a:pt x="37" y="5"/>
                  </a:cubicBezTo>
                  <a:cubicBezTo>
                    <a:pt x="36" y="6"/>
                    <a:pt x="35" y="7"/>
                    <a:pt x="35" y="8"/>
                  </a:cubicBezTo>
                  <a:cubicBezTo>
                    <a:pt x="35" y="8"/>
                    <a:pt x="35" y="8"/>
                    <a:pt x="35" y="8"/>
                  </a:cubicBezTo>
                  <a:cubicBezTo>
                    <a:pt x="28" y="20"/>
                    <a:pt x="18" y="27"/>
                    <a:pt x="9" y="30"/>
                  </a:cubicBezTo>
                  <a:cubicBezTo>
                    <a:pt x="9" y="30"/>
                    <a:pt x="9" y="30"/>
                    <a:pt x="9" y="30"/>
                  </a:cubicBezTo>
                  <a:cubicBezTo>
                    <a:pt x="11" y="30"/>
                    <a:pt x="14" y="31"/>
                    <a:pt x="17" y="31"/>
                  </a:cubicBezTo>
                  <a:cubicBezTo>
                    <a:pt x="17" y="31"/>
                    <a:pt x="17" y="31"/>
                    <a:pt x="17" y="31"/>
                  </a:cubicBezTo>
                  <a:cubicBezTo>
                    <a:pt x="23" y="31"/>
                    <a:pt x="31" y="29"/>
                    <a:pt x="39" y="24"/>
                  </a:cubicBezTo>
                  <a:cubicBezTo>
                    <a:pt x="39" y="24"/>
                    <a:pt x="39" y="24"/>
                    <a:pt x="39" y="24"/>
                  </a:cubicBezTo>
                  <a:cubicBezTo>
                    <a:pt x="45" y="19"/>
                    <a:pt x="45" y="19"/>
                    <a:pt x="45" y="19"/>
                  </a:cubicBezTo>
                  <a:cubicBezTo>
                    <a:pt x="39" y="9"/>
                    <a:pt x="39" y="9"/>
                    <a:pt x="39" y="9"/>
                  </a:cubicBezTo>
                  <a:cubicBezTo>
                    <a:pt x="41" y="8"/>
                    <a:pt x="41" y="8"/>
                    <a:pt x="41" y="8"/>
                  </a:cubicBezTo>
                  <a:cubicBezTo>
                    <a:pt x="42" y="7"/>
                    <a:pt x="42" y="7"/>
                    <a:pt x="42" y="7"/>
                  </a:cubicBezTo>
                  <a:cubicBezTo>
                    <a:pt x="49" y="19"/>
                    <a:pt x="49" y="19"/>
                    <a:pt x="49" y="19"/>
                  </a:cubicBezTo>
                  <a:cubicBezTo>
                    <a:pt x="49" y="20"/>
                    <a:pt x="49" y="21"/>
                    <a:pt x="48" y="21"/>
                  </a:cubicBezTo>
                  <a:cubicBezTo>
                    <a:pt x="48" y="21"/>
                    <a:pt x="48" y="21"/>
                    <a:pt x="48" y="21"/>
                  </a:cubicBezTo>
                  <a:cubicBezTo>
                    <a:pt x="41" y="27"/>
                    <a:pt x="41" y="27"/>
                    <a:pt x="41" y="27"/>
                  </a:cubicBezTo>
                  <a:cubicBezTo>
                    <a:pt x="32" y="32"/>
                    <a:pt x="23" y="34"/>
                    <a:pt x="17" y="34"/>
                  </a:cubicBezTo>
                  <a:cubicBezTo>
                    <a:pt x="17" y="34"/>
                    <a:pt x="17" y="34"/>
                    <a:pt x="17" y="34"/>
                  </a:cubicBezTo>
                  <a:cubicBezTo>
                    <a:pt x="11" y="34"/>
                    <a:pt x="7" y="33"/>
                    <a:pt x="4" y="32"/>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75" name="Freeform 40"/>
            <p:cNvSpPr/>
            <p:nvPr/>
          </p:nvSpPr>
          <p:spPr bwMode="auto">
            <a:xfrm>
              <a:off x="4852989" y="4298949"/>
              <a:ext cx="141288" cy="119062"/>
            </a:xfrm>
            <a:custGeom>
              <a:avLst/>
              <a:gdLst>
                <a:gd name="T0" fmla="*/ 25 w 25"/>
                <a:gd name="T1" fmla="*/ 5 h 21"/>
                <a:gd name="T2" fmla="*/ 0 w 25"/>
                <a:gd name="T3" fmla="*/ 0 h 21"/>
                <a:gd name="T4" fmla="*/ 25 w 25"/>
                <a:gd name="T5" fmla="*/ 5 h 21"/>
              </a:gdLst>
              <a:ahLst/>
              <a:cxnLst>
                <a:cxn ang="0">
                  <a:pos x="T0" y="T1"/>
                </a:cxn>
                <a:cxn ang="0">
                  <a:pos x="T2" y="T3"/>
                </a:cxn>
                <a:cxn ang="0">
                  <a:pos x="T4" y="T5"/>
                </a:cxn>
              </a:cxnLst>
              <a:rect l="0" t="0" r="r" b="b"/>
              <a:pathLst>
                <a:path w="25" h="21">
                  <a:moveTo>
                    <a:pt x="25" y="5"/>
                  </a:moveTo>
                  <a:cubicBezTo>
                    <a:pt x="25" y="5"/>
                    <a:pt x="13" y="21"/>
                    <a:pt x="0" y="0"/>
                  </a:cubicBezTo>
                  <a:lnTo>
                    <a:pt x="25" y="5"/>
                  </a:lnTo>
                  <a:close/>
                </a:path>
              </a:pathLst>
            </a:custGeom>
            <a:solidFill>
              <a:srgbClr val="C7879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76" name="Freeform 41"/>
            <p:cNvSpPr>
              <a:spLocks noEditPoints="1"/>
            </p:cNvSpPr>
            <p:nvPr/>
          </p:nvSpPr>
          <p:spPr bwMode="auto">
            <a:xfrm>
              <a:off x="4846639" y="4294187"/>
              <a:ext cx="158750" cy="73025"/>
            </a:xfrm>
            <a:custGeom>
              <a:avLst/>
              <a:gdLst>
                <a:gd name="T0" fmla="*/ 0 w 28"/>
                <a:gd name="T1" fmla="*/ 2 h 13"/>
                <a:gd name="T2" fmla="*/ 0 w 28"/>
                <a:gd name="T3" fmla="*/ 1 h 13"/>
                <a:gd name="T4" fmla="*/ 0 w 28"/>
                <a:gd name="T5" fmla="*/ 1 h 13"/>
                <a:gd name="T6" fmla="*/ 1 w 28"/>
                <a:gd name="T7" fmla="*/ 0 h 13"/>
                <a:gd name="T8" fmla="*/ 1 w 28"/>
                <a:gd name="T9" fmla="*/ 0 h 13"/>
                <a:gd name="T10" fmla="*/ 27 w 28"/>
                <a:gd name="T11" fmla="*/ 5 h 13"/>
                <a:gd name="T12" fmla="*/ 26 w 28"/>
                <a:gd name="T13" fmla="*/ 6 h 13"/>
                <a:gd name="T14" fmla="*/ 27 w 28"/>
                <a:gd name="T15" fmla="*/ 5 h 13"/>
                <a:gd name="T16" fmla="*/ 28 w 28"/>
                <a:gd name="T17" fmla="*/ 5 h 13"/>
                <a:gd name="T18" fmla="*/ 28 w 28"/>
                <a:gd name="T19" fmla="*/ 5 h 13"/>
                <a:gd name="T20" fmla="*/ 27 w 28"/>
                <a:gd name="T21" fmla="*/ 7 h 13"/>
                <a:gd name="T22" fmla="*/ 27 w 28"/>
                <a:gd name="T23" fmla="*/ 7 h 13"/>
                <a:gd name="T24" fmla="*/ 15 w 28"/>
                <a:gd name="T25" fmla="*/ 13 h 13"/>
                <a:gd name="T26" fmla="*/ 15 w 28"/>
                <a:gd name="T27" fmla="*/ 13 h 13"/>
                <a:gd name="T28" fmla="*/ 15 w 28"/>
                <a:gd name="T29" fmla="*/ 13 h 13"/>
                <a:gd name="T30" fmla="*/ 15 w 28"/>
                <a:gd name="T31" fmla="*/ 13 h 13"/>
                <a:gd name="T32" fmla="*/ 0 w 28"/>
                <a:gd name="T33" fmla="*/ 2 h 13"/>
                <a:gd name="T34" fmla="*/ 15 w 28"/>
                <a:gd name="T35" fmla="*/ 10 h 13"/>
                <a:gd name="T36" fmla="*/ 22 w 28"/>
                <a:gd name="T37" fmla="*/ 8 h 13"/>
                <a:gd name="T38" fmla="*/ 22 w 28"/>
                <a:gd name="T39" fmla="*/ 8 h 13"/>
                <a:gd name="T40" fmla="*/ 23 w 28"/>
                <a:gd name="T41" fmla="*/ 7 h 13"/>
                <a:gd name="T42" fmla="*/ 23 w 28"/>
                <a:gd name="T43" fmla="*/ 7 h 13"/>
                <a:gd name="T44" fmla="*/ 4 w 28"/>
                <a:gd name="T45" fmla="*/ 3 h 13"/>
                <a:gd name="T46" fmla="*/ 15 w 28"/>
                <a:gd name="T47" fmla="*/ 1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8" h="13">
                  <a:moveTo>
                    <a:pt x="0" y="2"/>
                  </a:moveTo>
                  <a:cubicBezTo>
                    <a:pt x="0" y="2"/>
                    <a:pt x="0" y="1"/>
                    <a:pt x="0" y="1"/>
                  </a:cubicBezTo>
                  <a:cubicBezTo>
                    <a:pt x="0" y="1"/>
                    <a:pt x="0" y="1"/>
                    <a:pt x="0" y="1"/>
                  </a:cubicBezTo>
                  <a:cubicBezTo>
                    <a:pt x="0" y="0"/>
                    <a:pt x="1" y="0"/>
                    <a:pt x="1" y="0"/>
                  </a:cubicBezTo>
                  <a:cubicBezTo>
                    <a:pt x="1" y="0"/>
                    <a:pt x="1" y="0"/>
                    <a:pt x="1" y="0"/>
                  </a:cubicBezTo>
                  <a:cubicBezTo>
                    <a:pt x="27" y="5"/>
                    <a:pt x="27" y="5"/>
                    <a:pt x="27" y="5"/>
                  </a:cubicBezTo>
                  <a:cubicBezTo>
                    <a:pt x="26" y="6"/>
                    <a:pt x="26" y="6"/>
                    <a:pt x="26" y="6"/>
                  </a:cubicBezTo>
                  <a:cubicBezTo>
                    <a:pt x="27" y="5"/>
                    <a:pt x="27" y="5"/>
                    <a:pt x="27" y="5"/>
                  </a:cubicBezTo>
                  <a:cubicBezTo>
                    <a:pt x="27" y="5"/>
                    <a:pt x="28" y="5"/>
                    <a:pt x="28" y="5"/>
                  </a:cubicBezTo>
                  <a:cubicBezTo>
                    <a:pt x="28" y="5"/>
                    <a:pt x="28" y="5"/>
                    <a:pt x="28" y="5"/>
                  </a:cubicBezTo>
                  <a:cubicBezTo>
                    <a:pt x="28" y="6"/>
                    <a:pt x="28" y="7"/>
                    <a:pt x="27" y="7"/>
                  </a:cubicBezTo>
                  <a:cubicBezTo>
                    <a:pt x="27" y="7"/>
                    <a:pt x="27" y="7"/>
                    <a:pt x="27" y="7"/>
                  </a:cubicBezTo>
                  <a:cubicBezTo>
                    <a:pt x="27" y="7"/>
                    <a:pt x="23" y="13"/>
                    <a:pt x="15" y="13"/>
                  </a:cubicBezTo>
                  <a:cubicBezTo>
                    <a:pt x="15" y="13"/>
                    <a:pt x="15" y="13"/>
                    <a:pt x="15" y="13"/>
                  </a:cubicBezTo>
                  <a:cubicBezTo>
                    <a:pt x="15" y="13"/>
                    <a:pt x="15" y="13"/>
                    <a:pt x="15" y="13"/>
                  </a:cubicBezTo>
                  <a:cubicBezTo>
                    <a:pt x="15" y="13"/>
                    <a:pt x="15" y="13"/>
                    <a:pt x="15" y="13"/>
                  </a:cubicBezTo>
                  <a:cubicBezTo>
                    <a:pt x="10" y="13"/>
                    <a:pt x="5" y="10"/>
                    <a:pt x="0" y="2"/>
                  </a:cubicBezTo>
                  <a:close/>
                  <a:moveTo>
                    <a:pt x="15" y="10"/>
                  </a:moveTo>
                  <a:cubicBezTo>
                    <a:pt x="18" y="10"/>
                    <a:pt x="20" y="9"/>
                    <a:pt x="22" y="8"/>
                  </a:cubicBezTo>
                  <a:cubicBezTo>
                    <a:pt x="22" y="8"/>
                    <a:pt x="22" y="8"/>
                    <a:pt x="22" y="8"/>
                  </a:cubicBezTo>
                  <a:cubicBezTo>
                    <a:pt x="23" y="7"/>
                    <a:pt x="23" y="7"/>
                    <a:pt x="23" y="7"/>
                  </a:cubicBezTo>
                  <a:cubicBezTo>
                    <a:pt x="23" y="7"/>
                    <a:pt x="23" y="7"/>
                    <a:pt x="23" y="7"/>
                  </a:cubicBezTo>
                  <a:cubicBezTo>
                    <a:pt x="4" y="3"/>
                    <a:pt x="4" y="3"/>
                    <a:pt x="4" y="3"/>
                  </a:cubicBezTo>
                  <a:cubicBezTo>
                    <a:pt x="8" y="9"/>
                    <a:pt x="12" y="10"/>
                    <a:pt x="15" y="10"/>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77" name="Freeform 42"/>
            <p:cNvSpPr/>
            <p:nvPr/>
          </p:nvSpPr>
          <p:spPr bwMode="auto">
            <a:xfrm>
              <a:off x="4841876" y="4190999"/>
              <a:ext cx="146050" cy="120650"/>
            </a:xfrm>
            <a:custGeom>
              <a:avLst/>
              <a:gdLst>
                <a:gd name="T0" fmla="*/ 26 w 26"/>
                <a:gd name="T1" fmla="*/ 21 h 21"/>
                <a:gd name="T2" fmla="*/ 17 w 26"/>
                <a:gd name="T3" fmla="*/ 0 h 21"/>
                <a:gd name="T4" fmla="*/ 26 w 26"/>
                <a:gd name="T5" fmla="*/ 21 h 21"/>
              </a:gdLst>
              <a:ahLst/>
              <a:cxnLst>
                <a:cxn ang="0">
                  <a:pos x="T0" y="T1"/>
                </a:cxn>
                <a:cxn ang="0">
                  <a:pos x="T2" y="T3"/>
                </a:cxn>
                <a:cxn ang="0">
                  <a:pos x="T4" y="T5"/>
                </a:cxn>
              </a:cxnLst>
              <a:rect l="0" t="0" r="r" b="b"/>
              <a:pathLst>
                <a:path w="26" h="21">
                  <a:moveTo>
                    <a:pt x="26" y="21"/>
                  </a:moveTo>
                  <a:cubicBezTo>
                    <a:pt x="26" y="21"/>
                    <a:pt x="15" y="13"/>
                    <a:pt x="17" y="0"/>
                  </a:cubicBezTo>
                  <a:cubicBezTo>
                    <a:pt x="17" y="0"/>
                    <a:pt x="0" y="14"/>
                    <a:pt x="26" y="21"/>
                  </a:cubicBezTo>
                  <a:close/>
                </a:path>
              </a:pathLst>
            </a:custGeom>
            <a:solidFill>
              <a:srgbClr val="C7879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78" name="Freeform 43"/>
            <p:cNvSpPr>
              <a:spLocks noEditPoints="1"/>
            </p:cNvSpPr>
            <p:nvPr/>
          </p:nvSpPr>
          <p:spPr bwMode="auto">
            <a:xfrm>
              <a:off x="4897439" y="4179887"/>
              <a:ext cx="103188" cy="142875"/>
            </a:xfrm>
            <a:custGeom>
              <a:avLst/>
              <a:gdLst>
                <a:gd name="T0" fmla="*/ 16 w 18"/>
                <a:gd name="T1" fmla="*/ 25 h 25"/>
                <a:gd name="T2" fmla="*/ 0 w 18"/>
                <a:gd name="T3" fmla="*/ 12 h 25"/>
                <a:gd name="T4" fmla="*/ 0 w 18"/>
                <a:gd name="T5" fmla="*/ 12 h 25"/>
                <a:gd name="T6" fmla="*/ 6 w 18"/>
                <a:gd name="T7" fmla="*/ 0 h 25"/>
                <a:gd name="T8" fmla="*/ 6 w 18"/>
                <a:gd name="T9" fmla="*/ 0 h 25"/>
                <a:gd name="T10" fmla="*/ 8 w 18"/>
                <a:gd name="T11" fmla="*/ 0 h 25"/>
                <a:gd name="T12" fmla="*/ 8 w 18"/>
                <a:gd name="T13" fmla="*/ 0 h 25"/>
                <a:gd name="T14" fmla="*/ 8 w 18"/>
                <a:gd name="T15" fmla="*/ 2 h 25"/>
                <a:gd name="T16" fmla="*/ 8 w 18"/>
                <a:gd name="T17" fmla="*/ 2 h 25"/>
                <a:gd name="T18" fmla="*/ 8 w 18"/>
                <a:gd name="T19" fmla="*/ 4 h 25"/>
                <a:gd name="T20" fmla="*/ 8 w 18"/>
                <a:gd name="T21" fmla="*/ 4 h 25"/>
                <a:gd name="T22" fmla="*/ 13 w 18"/>
                <a:gd name="T23" fmla="*/ 17 h 25"/>
                <a:gd name="T24" fmla="*/ 13 w 18"/>
                <a:gd name="T25" fmla="*/ 17 h 25"/>
                <a:gd name="T26" fmla="*/ 17 w 18"/>
                <a:gd name="T27" fmla="*/ 22 h 25"/>
                <a:gd name="T28" fmla="*/ 17 w 18"/>
                <a:gd name="T29" fmla="*/ 22 h 25"/>
                <a:gd name="T30" fmla="*/ 16 w 18"/>
                <a:gd name="T31" fmla="*/ 23 h 25"/>
                <a:gd name="T32" fmla="*/ 17 w 18"/>
                <a:gd name="T33" fmla="*/ 22 h 25"/>
                <a:gd name="T34" fmla="*/ 16 w 18"/>
                <a:gd name="T35" fmla="*/ 23 h 25"/>
                <a:gd name="T36" fmla="*/ 17 w 18"/>
                <a:gd name="T37" fmla="*/ 22 h 25"/>
                <a:gd name="T38" fmla="*/ 18 w 18"/>
                <a:gd name="T39" fmla="*/ 24 h 25"/>
                <a:gd name="T40" fmla="*/ 18 w 18"/>
                <a:gd name="T41" fmla="*/ 24 h 25"/>
                <a:gd name="T42" fmla="*/ 16 w 18"/>
                <a:gd name="T43" fmla="*/ 25 h 25"/>
                <a:gd name="T44" fmla="*/ 16 w 18"/>
                <a:gd name="T45" fmla="*/ 25 h 25"/>
                <a:gd name="T46" fmla="*/ 16 w 18"/>
                <a:gd name="T47" fmla="*/ 25 h 25"/>
                <a:gd name="T48" fmla="*/ 3 w 18"/>
                <a:gd name="T49" fmla="*/ 12 h 25"/>
                <a:gd name="T50" fmla="*/ 11 w 18"/>
                <a:gd name="T51" fmla="*/ 20 h 25"/>
                <a:gd name="T52" fmla="*/ 11 w 18"/>
                <a:gd name="T53" fmla="*/ 20 h 25"/>
                <a:gd name="T54" fmla="*/ 5 w 18"/>
                <a:gd name="T55" fmla="*/ 6 h 25"/>
                <a:gd name="T56" fmla="*/ 5 w 18"/>
                <a:gd name="T57" fmla="*/ 6 h 25"/>
                <a:gd name="T58" fmla="*/ 3 w 18"/>
                <a:gd name="T59" fmla="*/ 12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8" h="25">
                  <a:moveTo>
                    <a:pt x="16" y="25"/>
                  </a:moveTo>
                  <a:cubicBezTo>
                    <a:pt x="4" y="22"/>
                    <a:pt x="0" y="17"/>
                    <a:pt x="0" y="12"/>
                  </a:cubicBezTo>
                  <a:cubicBezTo>
                    <a:pt x="0" y="12"/>
                    <a:pt x="0" y="12"/>
                    <a:pt x="0" y="12"/>
                  </a:cubicBezTo>
                  <a:cubicBezTo>
                    <a:pt x="0" y="5"/>
                    <a:pt x="6" y="1"/>
                    <a:pt x="6" y="0"/>
                  </a:cubicBezTo>
                  <a:cubicBezTo>
                    <a:pt x="6" y="0"/>
                    <a:pt x="6" y="0"/>
                    <a:pt x="6" y="0"/>
                  </a:cubicBezTo>
                  <a:cubicBezTo>
                    <a:pt x="6" y="0"/>
                    <a:pt x="7" y="0"/>
                    <a:pt x="8" y="0"/>
                  </a:cubicBezTo>
                  <a:cubicBezTo>
                    <a:pt x="8" y="0"/>
                    <a:pt x="8" y="0"/>
                    <a:pt x="8" y="0"/>
                  </a:cubicBezTo>
                  <a:cubicBezTo>
                    <a:pt x="8" y="0"/>
                    <a:pt x="9" y="1"/>
                    <a:pt x="8" y="2"/>
                  </a:cubicBezTo>
                  <a:cubicBezTo>
                    <a:pt x="8" y="2"/>
                    <a:pt x="8" y="2"/>
                    <a:pt x="8" y="2"/>
                  </a:cubicBezTo>
                  <a:cubicBezTo>
                    <a:pt x="8" y="3"/>
                    <a:pt x="8" y="4"/>
                    <a:pt x="8" y="4"/>
                  </a:cubicBezTo>
                  <a:cubicBezTo>
                    <a:pt x="8" y="4"/>
                    <a:pt x="8" y="4"/>
                    <a:pt x="8" y="4"/>
                  </a:cubicBezTo>
                  <a:cubicBezTo>
                    <a:pt x="8" y="10"/>
                    <a:pt x="11" y="14"/>
                    <a:pt x="13" y="17"/>
                  </a:cubicBezTo>
                  <a:cubicBezTo>
                    <a:pt x="13" y="17"/>
                    <a:pt x="13" y="17"/>
                    <a:pt x="13" y="17"/>
                  </a:cubicBezTo>
                  <a:cubicBezTo>
                    <a:pt x="15" y="21"/>
                    <a:pt x="17" y="22"/>
                    <a:pt x="17" y="22"/>
                  </a:cubicBezTo>
                  <a:cubicBezTo>
                    <a:pt x="17" y="22"/>
                    <a:pt x="17" y="22"/>
                    <a:pt x="17" y="22"/>
                  </a:cubicBezTo>
                  <a:cubicBezTo>
                    <a:pt x="16" y="23"/>
                    <a:pt x="16" y="23"/>
                    <a:pt x="16" y="23"/>
                  </a:cubicBezTo>
                  <a:cubicBezTo>
                    <a:pt x="17" y="22"/>
                    <a:pt x="17" y="22"/>
                    <a:pt x="17" y="22"/>
                  </a:cubicBezTo>
                  <a:cubicBezTo>
                    <a:pt x="16" y="23"/>
                    <a:pt x="16" y="23"/>
                    <a:pt x="16" y="23"/>
                  </a:cubicBezTo>
                  <a:cubicBezTo>
                    <a:pt x="17" y="22"/>
                    <a:pt x="17" y="22"/>
                    <a:pt x="17" y="22"/>
                  </a:cubicBezTo>
                  <a:cubicBezTo>
                    <a:pt x="18" y="23"/>
                    <a:pt x="18" y="23"/>
                    <a:pt x="18" y="24"/>
                  </a:cubicBezTo>
                  <a:cubicBezTo>
                    <a:pt x="18" y="24"/>
                    <a:pt x="18" y="24"/>
                    <a:pt x="18" y="24"/>
                  </a:cubicBezTo>
                  <a:cubicBezTo>
                    <a:pt x="18" y="25"/>
                    <a:pt x="17" y="25"/>
                    <a:pt x="16" y="25"/>
                  </a:cubicBezTo>
                  <a:cubicBezTo>
                    <a:pt x="16" y="25"/>
                    <a:pt x="16" y="25"/>
                    <a:pt x="16" y="25"/>
                  </a:cubicBezTo>
                  <a:cubicBezTo>
                    <a:pt x="16" y="25"/>
                    <a:pt x="16" y="25"/>
                    <a:pt x="16" y="25"/>
                  </a:cubicBezTo>
                  <a:close/>
                  <a:moveTo>
                    <a:pt x="3" y="12"/>
                  </a:moveTo>
                  <a:cubicBezTo>
                    <a:pt x="3" y="14"/>
                    <a:pt x="5" y="17"/>
                    <a:pt x="11" y="20"/>
                  </a:cubicBezTo>
                  <a:cubicBezTo>
                    <a:pt x="11" y="20"/>
                    <a:pt x="11" y="20"/>
                    <a:pt x="11" y="20"/>
                  </a:cubicBezTo>
                  <a:cubicBezTo>
                    <a:pt x="8" y="17"/>
                    <a:pt x="6" y="12"/>
                    <a:pt x="5" y="6"/>
                  </a:cubicBezTo>
                  <a:cubicBezTo>
                    <a:pt x="5" y="6"/>
                    <a:pt x="5" y="6"/>
                    <a:pt x="5" y="6"/>
                  </a:cubicBezTo>
                  <a:cubicBezTo>
                    <a:pt x="4" y="7"/>
                    <a:pt x="3" y="9"/>
                    <a:pt x="3" y="12"/>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79" name="Freeform 44"/>
            <p:cNvSpPr/>
            <p:nvPr/>
          </p:nvSpPr>
          <p:spPr bwMode="auto">
            <a:xfrm>
              <a:off x="4841876" y="4208462"/>
              <a:ext cx="152400" cy="130175"/>
            </a:xfrm>
            <a:custGeom>
              <a:avLst/>
              <a:gdLst>
                <a:gd name="T0" fmla="*/ 27 w 27"/>
                <a:gd name="T1" fmla="*/ 21 h 23"/>
                <a:gd name="T2" fmla="*/ 5 w 27"/>
                <a:gd name="T3" fmla="*/ 14 h 23"/>
                <a:gd name="T4" fmla="*/ 6 w 27"/>
                <a:gd name="T5" fmla="*/ 0 h 23"/>
                <a:gd name="T6" fmla="*/ 27 w 27"/>
                <a:gd name="T7" fmla="*/ 21 h 23"/>
              </a:gdLst>
              <a:ahLst/>
              <a:cxnLst>
                <a:cxn ang="0">
                  <a:pos x="T0" y="T1"/>
                </a:cxn>
                <a:cxn ang="0">
                  <a:pos x="T2" y="T3"/>
                </a:cxn>
                <a:cxn ang="0">
                  <a:pos x="T4" y="T5"/>
                </a:cxn>
                <a:cxn ang="0">
                  <a:pos x="T6" y="T7"/>
                </a:cxn>
              </a:cxnLst>
              <a:rect l="0" t="0" r="r" b="b"/>
              <a:pathLst>
                <a:path w="27" h="23">
                  <a:moveTo>
                    <a:pt x="27" y="21"/>
                  </a:moveTo>
                  <a:cubicBezTo>
                    <a:pt x="27" y="21"/>
                    <a:pt x="12" y="23"/>
                    <a:pt x="5" y="14"/>
                  </a:cubicBezTo>
                  <a:cubicBezTo>
                    <a:pt x="0" y="7"/>
                    <a:pt x="6" y="0"/>
                    <a:pt x="6" y="0"/>
                  </a:cubicBezTo>
                  <a:cubicBezTo>
                    <a:pt x="6" y="0"/>
                    <a:pt x="13" y="12"/>
                    <a:pt x="27" y="21"/>
                  </a:cubicBezTo>
                  <a:close/>
                </a:path>
              </a:pathLst>
            </a:custGeom>
            <a:solidFill>
              <a:srgbClr val="C7879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80" name="Freeform 45"/>
            <p:cNvSpPr>
              <a:spLocks noEditPoints="1"/>
            </p:cNvSpPr>
            <p:nvPr/>
          </p:nvSpPr>
          <p:spPr bwMode="auto">
            <a:xfrm>
              <a:off x="4846639" y="4197349"/>
              <a:ext cx="158750" cy="141287"/>
            </a:xfrm>
            <a:custGeom>
              <a:avLst/>
              <a:gdLst>
                <a:gd name="T0" fmla="*/ 3 w 28"/>
                <a:gd name="T1" fmla="*/ 17 h 25"/>
                <a:gd name="T2" fmla="*/ 0 w 28"/>
                <a:gd name="T3" fmla="*/ 10 h 25"/>
                <a:gd name="T4" fmla="*/ 0 w 28"/>
                <a:gd name="T5" fmla="*/ 10 h 25"/>
                <a:gd name="T6" fmla="*/ 3 w 28"/>
                <a:gd name="T7" fmla="*/ 1 h 25"/>
                <a:gd name="T8" fmla="*/ 3 w 28"/>
                <a:gd name="T9" fmla="*/ 1 h 25"/>
                <a:gd name="T10" fmla="*/ 5 w 28"/>
                <a:gd name="T11" fmla="*/ 0 h 25"/>
                <a:gd name="T12" fmla="*/ 5 w 28"/>
                <a:gd name="T13" fmla="*/ 0 h 25"/>
                <a:gd name="T14" fmla="*/ 6 w 28"/>
                <a:gd name="T15" fmla="*/ 1 h 25"/>
                <a:gd name="T16" fmla="*/ 6 w 28"/>
                <a:gd name="T17" fmla="*/ 1 h 25"/>
                <a:gd name="T18" fmla="*/ 27 w 28"/>
                <a:gd name="T19" fmla="*/ 22 h 25"/>
                <a:gd name="T20" fmla="*/ 27 w 28"/>
                <a:gd name="T21" fmla="*/ 22 h 25"/>
                <a:gd name="T22" fmla="*/ 26 w 28"/>
                <a:gd name="T23" fmla="*/ 23 h 25"/>
                <a:gd name="T24" fmla="*/ 27 w 28"/>
                <a:gd name="T25" fmla="*/ 22 h 25"/>
                <a:gd name="T26" fmla="*/ 28 w 28"/>
                <a:gd name="T27" fmla="*/ 23 h 25"/>
                <a:gd name="T28" fmla="*/ 28 w 28"/>
                <a:gd name="T29" fmla="*/ 23 h 25"/>
                <a:gd name="T30" fmla="*/ 27 w 28"/>
                <a:gd name="T31" fmla="*/ 24 h 25"/>
                <a:gd name="T32" fmla="*/ 27 w 28"/>
                <a:gd name="T33" fmla="*/ 24 h 25"/>
                <a:gd name="T34" fmla="*/ 22 w 28"/>
                <a:gd name="T35" fmla="*/ 25 h 25"/>
                <a:gd name="T36" fmla="*/ 22 w 28"/>
                <a:gd name="T37" fmla="*/ 25 h 25"/>
                <a:gd name="T38" fmla="*/ 3 w 28"/>
                <a:gd name="T39" fmla="*/ 17 h 25"/>
                <a:gd name="T40" fmla="*/ 3 w 28"/>
                <a:gd name="T41" fmla="*/ 10 h 25"/>
                <a:gd name="T42" fmla="*/ 5 w 28"/>
                <a:gd name="T43" fmla="*/ 15 h 25"/>
                <a:gd name="T44" fmla="*/ 5 w 28"/>
                <a:gd name="T45" fmla="*/ 15 h 25"/>
                <a:gd name="T46" fmla="*/ 22 w 28"/>
                <a:gd name="T47" fmla="*/ 22 h 25"/>
                <a:gd name="T48" fmla="*/ 22 w 28"/>
                <a:gd name="T49" fmla="*/ 22 h 25"/>
                <a:gd name="T50" fmla="*/ 22 w 28"/>
                <a:gd name="T51" fmla="*/ 22 h 25"/>
                <a:gd name="T52" fmla="*/ 22 w 28"/>
                <a:gd name="T53" fmla="*/ 22 h 25"/>
                <a:gd name="T54" fmla="*/ 5 w 28"/>
                <a:gd name="T55" fmla="*/ 5 h 25"/>
                <a:gd name="T56" fmla="*/ 5 w 28"/>
                <a:gd name="T57" fmla="*/ 5 h 25"/>
                <a:gd name="T58" fmla="*/ 3 w 28"/>
                <a:gd name="T59" fmla="*/ 1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8" h="25">
                  <a:moveTo>
                    <a:pt x="3" y="17"/>
                  </a:moveTo>
                  <a:cubicBezTo>
                    <a:pt x="1" y="15"/>
                    <a:pt x="0" y="12"/>
                    <a:pt x="0" y="10"/>
                  </a:cubicBezTo>
                  <a:cubicBezTo>
                    <a:pt x="0" y="10"/>
                    <a:pt x="0" y="10"/>
                    <a:pt x="0" y="10"/>
                  </a:cubicBezTo>
                  <a:cubicBezTo>
                    <a:pt x="0" y="5"/>
                    <a:pt x="3" y="1"/>
                    <a:pt x="3" y="1"/>
                  </a:cubicBezTo>
                  <a:cubicBezTo>
                    <a:pt x="3" y="1"/>
                    <a:pt x="3" y="1"/>
                    <a:pt x="3" y="1"/>
                  </a:cubicBezTo>
                  <a:cubicBezTo>
                    <a:pt x="4" y="0"/>
                    <a:pt x="4" y="0"/>
                    <a:pt x="5" y="0"/>
                  </a:cubicBezTo>
                  <a:cubicBezTo>
                    <a:pt x="5" y="0"/>
                    <a:pt x="5" y="0"/>
                    <a:pt x="5" y="0"/>
                  </a:cubicBezTo>
                  <a:cubicBezTo>
                    <a:pt x="5" y="0"/>
                    <a:pt x="6" y="1"/>
                    <a:pt x="6" y="1"/>
                  </a:cubicBezTo>
                  <a:cubicBezTo>
                    <a:pt x="6" y="1"/>
                    <a:pt x="6" y="1"/>
                    <a:pt x="6" y="1"/>
                  </a:cubicBezTo>
                  <a:cubicBezTo>
                    <a:pt x="6" y="1"/>
                    <a:pt x="13" y="13"/>
                    <a:pt x="27" y="22"/>
                  </a:cubicBezTo>
                  <a:cubicBezTo>
                    <a:pt x="27" y="22"/>
                    <a:pt x="27" y="22"/>
                    <a:pt x="27" y="22"/>
                  </a:cubicBezTo>
                  <a:cubicBezTo>
                    <a:pt x="26" y="23"/>
                    <a:pt x="26" y="23"/>
                    <a:pt x="26" y="23"/>
                  </a:cubicBezTo>
                  <a:cubicBezTo>
                    <a:pt x="27" y="22"/>
                    <a:pt x="27" y="22"/>
                    <a:pt x="27" y="22"/>
                  </a:cubicBezTo>
                  <a:cubicBezTo>
                    <a:pt x="28" y="22"/>
                    <a:pt x="28" y="23"/>
                    <a:pt x="28" y="23"/>
                  </a:cubicBezTo>
                  <a:cubicBezTo>
                    <a:pt x="28" y="23"/>
                    <a:pt x="28" y="23"/>
                    <a:pt x="28" y="23"/>
                  </a:cubicBezTo>
                  <a:cubicBezTo>
                    <a:pt x="28" y="24"/>
                    <a:pt x="27" y="24"/>
                    <a:pt x="27" y="24"/>
                  </a:cubicBezTo>
                  <a:cubicBezTo>
                    <a:pt x="27" y="24"/>
                    <a:pt x="27" y="24"/>
                    <a:pt x="27" y="24"/>
                  </a:cubicBezTo>
                  <a:cubicBezTo>
                    <a:pt x="26" y="24"/>
                    <a:pt x="25" y="25"/>
                    <a:pt x="22" y="25"/>
                  </a:cubicBezTo>
                  <a:cubicBezTo>
                    <a:pt x="22" y="25"/>
                    <a:pt x="22" y="25"/>
                    <a:pt x="22" y="25"/>
                  </a:cubicBezTo>
                  <a:cubicBezTo>
                    <a:pt x="17" y="25"/>
                    <a:pt x="8" y="24"/>
                    <a:pt x="3" y="17"/>
                  </a:cubicBezTo>
                  <a:close/>
                  <a:moveTo>
                    <a:pt x="3" y="10"/>
                  </a:moveTo>
                  <a:cubicBezTo>
                    <a:pt x="3" y="11"/>
                    <a:pt x="4" y="13"/>
                    <a:pt x="5" y="15"/>
                  </a:cubicBezTo>
                  <a:cubicBezTo>
                    <a:pt x="5" y="15"/>
                    <a:pt x="5" y="15"/>
                    <a:pt x="5" y="15"/>
                  </a:cubicBezTo>
                  <a:cubicBezTo>
                    <a:pt x="9" y="21"/>
                    <a:pt x="17" y="22"/>
                    <a:pt x="22" y="22"/>
                  </a:cubicBezTo>
                  <a:cubicBezTo>
                    <a:pt x="22" y="22"/>
                    <a:pt x="22" y="22"/>
                    <a:pt x="22" y="22"/>
                  </a:cubicBezTo>
                  <a:cubicBezTo>
                    <a:pt x="22" y="22"/>
                    <a:pt x="22" y="22"/>
                    <a:pt x="22" y="22"/>
                  </a:cubicBezTo>
                  <a:cubicBezTo>
                    <a:pt x="22" y="22"/>
                    <a:pt x="22" y="22"/>
                    <a:pt x="22" y="22"/>
                  </a:cubicBezTo>
                  <a:cubicBezTo>
                    <a:pt x="13" y="15"/>
                    <a:pt x="7" y="8"/>
                    <a:pt x="5" y="5"/>
                  </a:cubicBezTo>
                  <a:cubicBezTo>
                    <a:pt x="5" y="5"/>
                    <a:pt x="5" y="5"/>
                    <a:pt x="5" y="5"/>
                  </a:cubicBezTo>
                  <a:cubicBezTo>
                    <a:pt x="4" y="6"/>
                    <a:pt x="3" y="8"/>
                    <a:pt x="3" y="10"/>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81" name="Freeform 46"/>
            <p:cNvSpPr/>
            <p:nvPr/>
          </p:nvSpPr>
          <p:spPr bwMode="auto">
            <a:xfrm>
              <a:off x="4937126" y="4232274"/>
              <a:ext cx="125413" cy="192087"/>
            </a:xfrm>
            <a:custGeom>
              <a:avLst/>
              <a:gdLst>
                <a:gd name="T0" fmla="*/ 43 w 79"/>
                <a:gd name="T1" fmla="*/ 64 h 121"/>
                <a:gd name="T2" fmla="*/ 79 w 79"/>
                <a:gd name="T3" fmla="*/ 10 h 121"/>
                <a:gd name="T4" fmla="*/ 29 w 79"/>
                <a:gd name="T5" fmla="*/ 0 h 121"/>
                <a:gd name="T6" fmla="*/ 32 w 79"/>
                <a:gd name="T7" fmla="*/ 64 h 121"/>
                <a:gd name="T8" fmla="*/ 0 w 79"/>
                <a:gd name="T9" fmla="*/ 110 h 121"/>
                <a:gd name="T10" fmla="*/ 54 w 79"/>
                <a:gd name="T11" fmla="*/ 121 h 121"/>
                <a:gd name="T12" fmla="*/ 43 w 79"/>
                <a:gd name="T13" fmla="*/ 64 h 121"/>
              </a:gdLst>
              <a:ahLst/>
              <a:cxnLst>
                <a:cxn ang="0">
                  <a:pos x="T0" y="T1"/>
                </a:cxn>
                <a:cxn ang="0">
                  <a:pos x="T2" y="T3"/>
                </a:cxn>
                <a:cxn ang="0">
                  <a:pos x="T4" y="T5"/>
                </a:cxn>
                <a:cxn ang="0">
                  <a:pos x="T6" y="T7"/>
                </a:cxn>
                <a:cxn ang="0">
                  <a:pos x="T8" y="T9"/>
                </a:cxn>
                <a:cxn ang="0">
                  <a:pos x="T10" y="T11"/>
                </a:cxn>
                <a:cxn ang="0">
                  <a:pos x="T12" y="T13"/>
                </a:cxn>
              </a:cxnLst>
              <a:rect l="0" t="0" r="r" b="b"/>
              <a:pathLst>
                <a:path w="79" h="121">
                  <a:moveTo>
                    <a:pt x="43" y="64"/>
                  </a:moveTo>
                  <a:lnTo>
                    <a:pt x="79" y="10"/>
                  </a:lnTo>
                  <a:lnTo>
                    <a:pt x="29" y="0"/>
                  </a:lnTo>
                  <a:lnTo>
                    <a:pt x="32" y="64"/>
                  </a:lnTo>
                  <a:lnTo>
                    <a:pt x="0" y="110"/>
                  </a:lnTo>
                  <a:lnTo>
                    <a:pt x="54" y="121"/>
                  </a:lnTo>
                  <a:lnTo>
                    <a:pt x="43" y="64"/>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82" name="Freeform 47"/>
            <p:cNvSpPr>
              <a:spLocks noEditPoints="1"/>
            </p:cNvSpPr>
            <p:nvPr/>
          </p:nvSpPr>
          <p:spPr bwMode="auto">
            <a:xfrm>
              <a:off x="4926014" y="4225924"/>
              <a:ext cx="141288" cy="209550"/>
            </a:xfrm>
            <a:custGeom>
              <a:avLst/>
              <a:gdLst>
                <a:gd name="T0" fmla="*/ 16 w 25"/>
                <a:gd name="T1" fmla="*/ 37 h 37"/>
                <a:gd name="T2" fmla="*/ 2 w 25"/>
                <a:gd name="T3" fmla="*/ 34 h 37"/>
                <a:gd name="T4" fmla="*/ 0 w 25"/>
                <a:gd name="T5" fmla="*/ 33 h 37"/>
                <a:gd name="T6" fmla="*/ 0 w 25"/>
                <a:gd name="T7" fmla="*/ 33 h 37"/>
                <a:gd name="T8" fmla="*/ 1 w 25"/>
                <a:gd name="T9" fmla="*/ 31 h 37"/>
                <a:gd name="T10" fmla="*/ 1 w 25"/>
                <a:gd name="T11" fmla="*/ 31 h 37"/>
                <a:gd name="T12" fmla="*/ 9 w 25"/>
                <a:gd name="T13" fmla="*/ 18 h 37"/>
                <a:gd name="T14" fmla="*/ 9 w 25"/>
                <a:gd name="T15" fmla="*/ 1 h 37"/>
                <a:gd name="T16" fmla="*/ 9 w 25"/>
                <a:gd name="T17" fmla="*/ 0 h 37"/>
                <a:gd name="T18" fmla="*/ 9 w 25"/>
                <a:gd name="T19" fmla="*/ 0 h 37"/>
                <a:gd name="T20" fmla="*/ 11 w 25"/>
                <a:gd name="T21" fmla="*/ 0 h 37"/>
                <a:gd name="T22" fmla="*/ 11 w 25"/>
                <a:gd name="T23" fmla="*/ 0 h 37"/>
                <a:gd name="T24" fmla="*/ 24 w 25"/>
                <a:gd name="T25" fmla="*/ 3 h 37"/>
                <a:gd name="T26" fmla="*/ 25 w 25"/>
                <a:gd name="T27" fmla="*/ 4 h 37"/>
                <a:gd name="T28" fmla="*/ 25 w 25"/>
                <a:gd name="T29" fmla="*/ 4 h 37"/>
                <a:gd name="T30" fmla="*/ 25 w 25"/>
                <a:gd name="T31" fmla="*/ 5 h 37"/>
                <a:gd name="T32" fmla="*/ 25 w 25"/>
                <a:gd name="T33" fmla="*/ 5 h 37"/>
                <a:gd name="T34" fmla="*/ 16 w 25"/>
                <a:gd name="T35" fmla="*/ 19 h 37"/>
                <a:gd name="T36" fmla="*/ 18 w 25"/>
                <a:gd name="T37" fmla="*/ 35 h 37"/>
                <a:gd name="T38" fmla="*/ 18 w 25"/>
                <a:gd name="T39" fmla="*/ 36 h 37"/>
                <a:gd name="T40" fmla="*/ 18 w 25"/>
                <a:gd name="T41" fmla="*/ 36 h 37"/>
                <a:gd name="T42" fmla="*/ 17 w 25"/>
                <a:gd name="T43" fmla="*/ 37 h 37"/>
                <a:gd name="T44" fmla="*/ 17 w 25"/>
                <a:gd name="T45" fmla="*/ 37 h 37"/>
                <a:gd name="T46" fmla="*/ 16 w 25"/>
                <a:gd name="T47" fmla="*/ 37 h 37"/>
                <a:gd name="T48" fmla="*/ 12 w 25"/>
                <a:gd name="T49" fmla="*/ 19 h 37"/>
                <a:gd name="T50" fmla="*/ 12 w 25"/>
                <a:gd name="T51" fmla="*/ 20 h 37"/>
                <a:gd name="T52" fmla="*/ 4 w 25"/>
                <a:gd name="T53" fmla="*/ 31 h 37"/>
                <a:gd name="T54" fmla="*/ 15 w 25"/>
                <a:gd name="T55" fmla="*/ 33 h 37"/>
                <a:gd name="T56" fmla="*/ 13 w 25"/>
                <a:gd name="T57" fmla="*/ 19 h 37"/>
                <a:gd name="T58" fmla="*/ 14 w 25"/>
                <a:gd name="T59" fmla="*/ 19 h 37"/>
                <a:gd name="T60" fmla="*/ 15 w 25"/>
                <a:gd name="T61" fmla="*/ 19 h 37"/>
                <a:gd name="T62" fmla="*/ 14 w 25"/>
                <a:gd name="T63" fmla="*/ 19 h 37"/>
                <a:gd name="T64" fmla="*/ 13 w 25"/>
                <a:gd name="T65" fmla="*/ 19 h 37"/>
                <a:gd name="T66" fmla="*/ 13 w 25"/>
                <a:gd name="T67" fmla="*/ 18 h 37"/>
                <a:gd name="T68" fmla="*/ 13 w 25"/>
                <a:gd name="T69" fmla="*/ 18 h 37"/>
                <a:gd name="T70" fmla="*/ 21 w 25"/>
                <a:gd name="T71" fmla="*/ 5 h 37"/>
                <a:gd name="T72" fmla="*/ 12 w 25"/>
                <a:gd name="T73" fmla="*/ 3 h 37"/>
                <a:gd name="T74" fmla="*/ 12 w 25"/>
                <a:gd name="T75" fmla="*/ 19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5" h="37">
                  <a:moveTo>
                    <a:pt x="16" y="37"/>
                  </a:moveTo>
                  <a:cubicBezTo>
                    <a:pt x="2" y="34"/>
                    <a:pt x="2" y="34"/>
                    <a:pt x="2" y="34"/>
                  </a:cubicBezTo>
                  <a:cubicBezTo>
                    <a:pt x="1" y="34"/>
                    <a:pt x="1" y="33"/>
                    <a:pt x="0" y="33"/>
                  </a:cubicBezTo>
                  <a:cubicBezTo>
                    <a:pt x="0" y="33"/>
                    <a:pt x="0" y="33"/>
                    <a:pt x="0" y="33"/>
                  </a:cubicBezTo>
                  <a:cubicBezTo>
                    <a:pt x="0" y="32"/>
                    <a:pt x="0" y="32"/>
                    <a:pt x="1" y="31"/>
                  </a:cubicBezTo>
                  <a:cubicBezTo>
                    <a:pt x="1" y="31"/>
                    <a:pt x="1" y="31"/>
                    <a:pt x="1" y="31"/>
                  </a:cubicBezTo>
                  <a:cubicBezTo>
                    <a:pt x="9" y="18"/>
                    <a:pt x="9" y="18"/>
                    <a:pt x="9" y="18"/>
                  </a:cubicBezTo>
                  <a:cubicBezTo>
                    <a:pt x="9" y="1"/>
                    <a:pt x="9" y="1"/>
                    <a:pt x="9" y="1"/>
                  </a:cubicBezTo>
                  <a:cubicBezTo>
                    <a:pt x="9" y="1"/>
                    <a:pt x="9" y="0"/>
                    <a:pt x="9" y="0"/>
                  </a:cubicBezTo>
                  <a:cubicBezTo>
                    <a:pt x="9" y="0"/>
                    <a:pt x="9" y="0"/>
                    <a:pt x="9" y="0"/>
                  </a:cubicBezTo>
                  <a:cubicBezTo>
                    <a:pt x="10" y="0"/>
                    <a:pt x="10" y="0"/>
                    <a:pt x="11" y="0"/>
                  </a:cubicBezTo>
                  <a:cubicBezTo>
                    <a:pt x="11" y="0"/>
                    <a:pt x="11" y="0"/>
                    <a:pt x="11" y="0"/>
                  </a:cubicBezTo>
                  <a:cubicBezTo>
                    <a:pt x="24" y="3"/>
                    <a:pt x="24" y="3"/>
                    <a:pt x="24" y="3"/>
                  </a:cubicBezTo>
                  <a:cubicBezTo>
                    <a:pt x="25" y="3"/>
                    <a:pt x="25" y="3"/>
                    <a:pt x="25" y="4"/>
                  </a:cubicBezTo>
                  <a:cubicBezTo>
                    <a:pt x="25" y="4"/>
                    <a:pt x="25" y="4"/>
                    <a:pt x="25" y="4"/>
                  </a:cubicBezTo>
                  <a:cubicBezTo>
                    <a:pt x="25" y="4"/>
                    <a:pt x="25" y="5"/>
                    <a:pt x="25" y="5"/>
                  </a:cubicBezTo>
                  <a:cubicBezTo>
                    <a:pt x="25" y="5"/>
                    <a:pt x="25" y="5"/>
                    <a:pt x="25" y="5"/>
                  </a:cubicBezTo>
                  <a:cubicBezTo>
                    <a:pt x="16" y="19"/>
                    <a:pt x="16" y="19"/>
                    <a:pt x="16" y="19"/>
                  </a:cubicBezTo>
                  <a:cubicBezTo>
                    <a:pt x="18" y="35"/>
                    <a:pt x="18" y="35"/>
                    <a:pt x="18" y="35"/>
                  </a:cubicBezTo>
                  <a:cubicBezTo>
                    <a:pt x="18" y="35"/>
                    <a:pt x="18" y="36"/>
                    <a:pt x="18" y="36"/>
                  </a:cubicBezTo>
                  <a:cubicBezTo>
                    <a:pt x="18" y="36"/>
                    <a:pt x="18" y="36"/>
                    <a:pt x="18" y="36"/>
                  </a:cubicBezTo>
                  <a:cubicBezTo>
                    <a:pt x="17" y="36"/>
                    <a:pt x="17" y="37"/>
                    <a:pt x="17" y="37"/>
                  </a:cubicBezTo>
                  <a:cubicBezTo>
                    <a:pt x="17" y="37"/>
                    <a:pt x="17" y="37"/>
                    <a:pt x="17" y="37"/>
                  </a:cubicBezTo>
                  <a:cubicBezTo>
                    <a:pt x="17" y="37"/>
                    <a:pt x="16" y="37"/>
                    <a:pt x="16" y="37"/>
                  </a:cubicBezTo>
                  <a:close/>
                  <a:moveTo>
                    <a:pt x="12" y="19"/>
                  </a:moveTo>
                  <a:cubicBezTo>
                    <a:pt x="12" y="20"/>
                    <a:pt x="12" y="20"/>
                    <a:pt x="12" y="20"/>
                  </a:cubicBezTo>
                  <a:cubicBezTo>
                    <a:pt x="4" y="31"/>
                    <a:pt x="4" y="31"/>
                    <a:pt x="4" y="31"/>
                  </a:cubicBezTo>
                  <a:cubicBezTo>
                    <a:pt x="15" y="33"/>
                    <a:pt x="15" y="33"/>
                    <a:pt x="15" y="33"/>
                  </a:cubicBezTo>
                  <a:cubicBezTo>
                    <a:pt x="13" y="19"/>
                    <a:pt x="13" y="19"/>
                    <a:pt x="13" y="19"/>
                  </a:cubicBezTo>
                  <a:cubicBezTo>
                    <a:pt x="14" y="19"/>
                    <a:pt x="14" y="19"/>
                    <a:pt x="14" y="19"/>
                  </a:cubicBezTo>
                  <a:cubicBezTo>
                    <a:pt x="15" y="19"/>
                    <a:pt x="15" y="19"/>
                    <a:pt x="15" y="19"/>
                  </a:cubicBezTo>
                  <a:cubicBezTo>
                    <a:pt x="14" y="19"/>
                    <a:pt x="14" y="19"/>
                    <a:pt x="14" y="19"/>
                  </a:cubicBezTo>
                  <a:cubicBezTo>
                    <a:pt x="13" y="19"/>
                    <a:pt x="13" y="19"/>
                    <a:pt x="13" y="19"/>
                  </a:cubicBezTo>
                  <a:cubicBezTo>
                    <a:pt x="13" y="18"/>
                    <a:pt x="13" y="18"/>
                    <a:pt x="13" y="18"/>
                  </a:cubicBezTo>
                  <a:cubicBezTo>
                    <a:pt x="13" y="18"/>
                    <a:pt x="13" y="18"/>
                    <a:pt x="13" y="18"/>
                  </a:cubicBezTo>
                  <a:cubicBezTo>
                    <a:pt x="21" y="5"/>
                    <a:pt x="21" y="5"/>
                    <a:pt x="21" y="5"/>
                  </a:cubicBezTo>
                  <a:cubicBezTo>
                    <a:pt x="12" y="3"/>
                    <a:pt x="12" y="3"/>
                    <a:pt x="12" y="3"/>
                  </a:cubicBezTo>
                  <a:cubicBezTo>
                    <a:pt x="12" y="19"/>
                    <a:pt x="12" y="19"/>
                    <a:pt x="12" y="19"/>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83" name="Freeform 48"/>
            <p:cNvSpPr/>
            <p:nvPr/>
          </p:nvSpPr>
          <p:spPr bwMode="auto">
            <a:xfrm>
              <a:off x="5027614" y="3606799"/>
              <a:ext cx="255588" cy="641350"/>
            </a:xfrm>
            <a:custGeom>
              <a:avLst/>
              <a:gdLst>
                <a:gd name="T0" fmla="*/ 44 w 45"/>
                <a:gd name="T1" fmla="*/ 105 h 113"/>
                <a:gd name="T2" fmla="*/ 36 w 45"/>
                <a:gd name="T3" fmla="*/ 3 h 113"/>
                <a:gd name="T4" fmla="*/ 21 w 45"/>
                <a:gd name="T5" fmla="*/ 0 h 113"/>
                <a:gd name="T6" fmla="*/ 32 w 45"/>
                <a:gd name="T7" fmla="*/ 108 h 113"/>
                <a:gd name="T8" fmla="*/ 38 w 45"/>
                <a:gd name="T9" fmla="*/ 112 h 113"/>
                <a:gd name="T10" fmla="*/ 44 w 45"/>
                <a:gd name="T11" fmla="*/ 105 h 113"/>
              </a:gdLst>
              <a:ahLst/>
              <a:cxnLst>
                <a:cxn ang="0">
                  <a:pos x="T0" y="T1"/>
                </a:cxn>
                <a:cxn ang="0">
                  <a:pos x="T2" y="T3"/>
                </a:cxn>
                <a:cxn ang="0">
                  <a:pos x="T4" y="T5"/>
                </a:cxn>
                <a:cxn ang="0">
                  <a:pos x="T6" y="T7"/>
                </a:cxn>
                <a:cxn ang="0">
                  <a:pos x="T8" y="T9"/>
                </a:cxn>
                <a:cxn ang="0">
                  <a:pos x="T10" y="T11"/>
                </a:cxn>
              </a:cxnLst>
              <a:rect l="0" t="0" r="r" b="b"/>
              <a:pathLst>
                <a:path w="45" h="113">
                  <a:moveTo>
                    <a:pt x="44" y="105"/>
                  </a:moveTo>
                  <a:cubicBezTo>
                    <a:pt x="44" y="105"/>
                    <a:pt x="11" y="60"/>
                    <a:pt x="36" y="3"/>
                  </a:cubicBezTo>
                  <a:cubicBezTo>
                    <a:pt x="21" y="0"/>
                    <a:pt x="21" y="0"/>
                    <a:pt x="21" y="0"/>
                  </a:cubicBezTo>
                  <a:cubicBezTo>
                    <a:pt x="18" y="5"/>
                    <a:pt x="0" y="69"/>
                    <a:pt x="32" y="108"/>
                  </a:cubicBezTo>
                  <a:cubicBezTo>
                    <a:pt x="32" y="108"/>
                    <a:pt x="35" y="113"/>
                    <a:pt x="38" y="112"/>
                  </a:cubicBezTo>
                  <a:cubicBezTo>
                    <a:pt x="38" y="112"/>
                    <a:pt x="45" y="111"/>
                    <a:pt x="44" y="105"/>
                  </a:cubicBezTo>
                  <a:close/>
                </a:path>
              </a:pathLst>
            </a:custGeom>
            <a:solidFill>
              <a:srgbClr val="FFC86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84" name="Freeform 49"/>
            <p:cNvSpPr>
              <a:spLocks noEditPoints="1"/>
            </p:cNvSpPr>
            <p:nvPr/>
          </p:nvSpPr>
          <p:spPr bwMode="auto">
            <a:xfrm>
              <a:off x="5095876" y="3595687"/>
              <a:ext cx="192088" cy="658812"/>
            </a:xfrm>
            <a:custGeom>
              <a:avLst/>
              <a:gdLst>
                <a:gd name="T0" fmla="*/ 19 w 34"/>
                <a:gd name="T1" fmla="*/ 111 h 116"/>
                <a:gd name="T2" fmla="*/ 0 w 34"/>
                <a:gd name="T3" fmla="*/ 50 h 116"/>
                <a:gd name="T4" fmla="*/ 0 w 34"/>
                <a:gd name="T5" fmla="*/ 50 h 116"/>
                <a:gd name="T6" fmla="*/ 8 w 34"/>
                <a:gd name="T7" fmla="*/ 1 h 116"/>
                <a:gd name="T8" fmla="*/ 8 w 34"/>
                <a:gd name="T9" fmla="*/ 1 h 116"/>
                <a:gd name="T10" fmla="*/ 10 w 34"/>
                <a:gd name="T11" fmla="*/ 0 h 116"/>
                <a:gd name="T12" fmla="*/ 10 w 34"/>
                <a:gd name="T13" fmla="*/ 0 h 116"/>
                <a:gd name="T14" fmla="*/ 24 w 34"/>
                <a:gd name="T15" fmla="*/ 4 h 116"/>
                <a:gd name="T16" fmla="*/ 25 w 34"/>
                <a:gd name="T17" fmla="*/ 4 h 116"/>
                <a:gd name="T18" fmla="*/ 25 w 34"/>
                <a:gd name="T19" fmla="*/ 4 h 116"/>
                <a:gd name="T20" fmla="*/ 25 w 34"/>
                <a:gd name="T21" fmla="*/ 6 h 116"/>
                <a:gd name="T22" fmla="*/ 25 w 34"/>
                <a:gd name="T23" fmla="*/ 6 h 116"/>
                <a:gd name="T24" fmla="*/ 16 w 34"/>
                <a:gd name="T25" fmla="*/ 48 h 116"/>
                <a:gd name="T26" fmla="*/ 16 w 34"/>
                <a:gd name="T27" fmla="*/ 48 h 116"/>
                <a:gd name="T28" fmla="*/ 25 w 34"/>
                <a:gd name="T29" fmla="*/ 90 h 116"/>
                <a:gd name="T30" fmla="*/ 25 w 34"/>
                <a:gd name="T31" fmla="*/ 90 h 116"/>
                <a:gd name="T32" fmla="*/ 33 w 34"/>
                <a:gd name="T33" fmla="*/ 106 h 116"/>
                <a:gd name="T34" fmla="*/ 33 w 34"/>
                <a:gd name="T35" fmla="*/ 106 h 116"/>
                <a:gd name="T36" fmla="*/ 32 w 34"/>
                <a:gd name="T37" fmla="*/ 107 h 116"/>
                <a:gd name="T38" fmla="*/ 30 w 34"/>
                <a:gd name="T39" fmla="*/ 107 h 116"/>
                <a:gd name="T40" fmla="*/ 32 w 34"/>
                <a:gd name="T41" fmla="*/ 107 h 116"/>
                <a:gd name="T42" fmla="*/ 33 w 34"/>
                <a:gd name="T43" fmla="*/ 106 h 116"/>
                <a:gd name="T44" fmla="*/ 33 w 34"/>
                <a:gd name="T45" fmla="*/ 106 h 116"/>
                <a:gd name="T46" fmla="*/ 34 w 34"/>
                <a:gd name="T47" fmla="*/ 108 h 116"/>
                <a:gd name="T48" fmla="*/ 34 w 34"/>
                <a:gd name="T49" fmla="*/ 108 h 116"/>
                <a:gd name="T50" fmla="*/ 27 w 34"/>
                <a:gd name="T51" fmla="*/ 116 h 116"/>
                <a:gd name="T52" fmla="*/ 27 w 34"/>
                <a:gd name="T53" fmla="*/ 116 h 116"/>
                <a:gd name="T54" fmla="*/ 26 w 34"/>
                <a:gd name="T55" fmla="*/ 116 h 116"/>
                <a:gd name="T56" fmla="*/ 26 w 34"/>
                <a:gd name="T57" fmla="*/ 116 h 116"/>
                <a:gd name="T58" fmla="*/ 19 w 34"/>
                <a:gd name="T59" fmla="*/ 111 h 116"/>
                <a:gd name="T60" fmla="*/ 26 w 34"/>
                <a:gd name="T61" fmla="*/ 113 h 116"/>
                <a:gd name="T62" fmla="*/ 31 w 34"/>
                <a:gd name="T63" fmla="*/ 108 h 116"/>
                <a:gd name="T64" fmla="*/ 31 w 34"/>
                <a:gd name="T65" fmla="*/ 108 h 116"/>
                <a:gd name="T66" fmla="*/ 30 w 34"/>
                <a:gd name="T67" fmla="*/ 107 h 116"/>
                <a:gd name="T68" fmla="*/ 30 w 34"/>
                <a:gd name="T69" fmla="*/ 107 h 116"/>
                <a:gd name="T70" fmla="*/ 13 w 34"/>
                <a:gd name="T71" fmla="*/ 48 h 116"/>
                <a:gd name="T72" fmla="*/ 13 w 34"/>
                <a:gd name="T73" fmla="*/ 48 h 116"/>
                <a:gd name="T74" fmla="*/ 22 w 34"/>
                <a:gd name="T75" fmla="*/ 6 h 116"/>
                <a:gd name="T76" fmla="*/ 22 w 34"/>
                <a:gd name="T77" fmla="*/ 6 h 116"/>
                <a:gd name="T78" fmla="*/ 10 w 34"/>
                <a:gd name="T79" fmla="*/ 3 h 116"/>
                <a:gd name="T80" fmla="*/ 3 w 34"/>
                <a:gd name="T81" fmla="*/ 50 h 116"/>
                <a:gd name="T82" fmla="*/ 3 w 34"/>
                <a:gd name="T83" fmla="*/ 50 h 116"/>
                <a:gd name="T84" fmla="*/ 22 w 34"/>
                <a:gd name="T85" fmla="*/ 110 h 116"/>
                <a:gd name="T86" fmla="*/ 22 w 34"/>
                <a:gd name="T87" fmla="*/ 110 h 116"/>
                <a:gd name="T88" fmla="*/ 23 w 34"/>
                <a:gd name="T89" fmla="*/ 111 h 116"/>
                <a:gd name="T90" fmla="*/ 23 w 34"/>
                <a:gd name="T91" fmla="*/ 111 h 116"/>
                <a:gd name="T92" fmla="*/ 26 w 34"/>
                <a:gd name="T93" fmla="*/ 113 h 116"/>
                <a:gd name="T94" fmla="*/ 26 w 34"/>
                <a:gd name="T95" fmla="*/ 113 h 116"/>
                <a:gd name="T96" fmla="*/ 26 w 34"/>
                <a:gd name="T97" fmla="*/ 113 h 116"/>
                <a:gd name="T98" fmla="*/ 26 w 34"/>
                <a:gd name="T99" fmla="*/ 113 h 116"/>
                <a:gd name="T100" fmla="*/ 26 w 34"/>
                <a:gd name="T101" fmla="*/ 113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4" h="116">
                  <a:moveTo>
                    <a:pt x="19" y="111"/>
                  </a:moveTo>
                  <a:cubicBezTo>
                    <a:pt x="4" y="93"/>
                    <a:pt x="0" y="70"/>
                    <a:pt x="0" y="50"/>
                  </a:cubicBezTo>
                  <a:cubicBezTo>
                    <a:pt x="0" y="50"/>
                    <a:pt x="0" y="50"/>
                    <a:pt x="0" y="50"/>
                  </a:cubicBezTo>
                  <a:cubicBezTo>
                    <a:pt x="0" y="25"/>
                    <a:pt x="6" y="5"/>
                    <a:pt x="8" y="1"/>
                  </a:cubicBezTo>
                  <a:cubicBezTo>
                    <a:pt x="8" y="1"/>
                    <a:pt x="8" y="1"/>
                    <a:pt x="8" y="1"/>
                  </a:cubicBezTo>
                  <a:cubicBezTo>
                    <a:pt x="9" y="0"/>
                    <a:pt x="9" y="0"/>
                    <a:pt x="10" y="0"/>
                  </a:cubicBezTo>
                  <a:cubicBezTo>
                    <a:pt x="10" y="0"/>
                    <a:pt x="10" y="0"/>
                    <a:pt x="10" y="0"/>
                  </a:cubicBezTo>
                  <a:cubicBezTo>
                    <a:pt x="24" y="4"/>
                    <a:pt x="24" y="4"/>
                    <a:pt x="24" y="4"/>
                  </a:cubicBezTo>
                  <a:cubicBezTo>
                    <a:pt x="24" y="4"/>
                    <a:pt x="25" y="4"/>
                    <a:pt x="25" y="4"/>
                  </a:cubicBezTo>
                  <a:cubicBezTo>
                    <a:pt x="25" y="4"/>
                    <a:pt x="25" y="4"/>
                    <a:pt x="25" y="4"/>
                  </a:cubicBezTo>
                  <a:cubicBezTo>
                    <a:pt x="25" y="5"/>
                    <a:pt x="25" y="5"/>
                    <a:pt x="25" y="6"/>
                  </a:cubicBezTo>
                  <a:cubicBezTo>
                    <a:pt x="25" y="6"/>
                    <a:pt x="25" y="6"/>
                    <a:pt x="25" y="6"/>
                  </a:cubicBezTo>
                  <a:cubicBezTo>
                    <a:pt x="19" y="21"/>
                    <a:pt x="16" y="35"/>
                    <a:pt x="16" y="48"/>
                  </a:cubicBezTo>
                  <a:cubicBezTo>
                    <a:pt x="16" y="48"/>
                    <a:pt x="16" y="48"/>
                    <a:pt x="16" y="48"/>
                  </a:cubicBezTo>
                  <a:cubicBezTo>
                    <a:pt x="16" y="65"/>
                    <a:pt x="20" y="80"/>
                    <a:pt x="25" y="90"/>
                  </a:cubicBezTo>
                  <a:cubicBezTo>
                    <a:pt x="25" y="90"/>
                    <a:pt x="25" y="90"/>
                    <a:pt x="25" y="90"/>
                  </a:cubicBezTo>
                  <a:cubicBezTo>
                    <a:pt x="29" y="100"/>
                    <a:pt x="33" y="106"/>
                    <a:pt x="33" y="106"/>
                  </a:cubicBezTo>
                  <a:cubicBezTo>
                    <a:pt x="33" y="106"/>
                    <a:pt x="33" y="106"/>
                    <a:pt x="33" y="106"/>
                  </a:cubicBezTo>
                  <a:cubicBezTo>
                    <a:pt x="32" y="107"/>
                    <a:pt x="32" y="107"/>
                    <a:pt x="32" y="107"/>
                  </a:cubicBezTo>
                  <a:cubicBezTo>
                    <a:pt x="30" y="107"/>
                    <a:pt x="30" y="107"/>
                    <a:pt x="30" y="107"/>
                  </a:cubicBezTo>
                  <a:cubicBezTo>
                    <a:pt x="32" y="107"/>
                    <a:pt x="32" y="107"/>
                    <a:pt x="32" y="107"/>
                  </a:cubicBezTo>
                  <a:cubicBezTo>
                    <a:pt x="33" y="106"/>
                    <a:pt x="33" y="106"/>
                    <a:pt x="33" y="106"/>
                  </a:cubicBezTo>
                  <a:cubicBezTo>
                    <a:pt x="33" y="106"/>
                    <a:pt x="33" y="106"/>
                    <a:pt x="33" y="106"/>
                  </a:cubicBezTo>
                  <a:cubicBezTo>
                    <a:pt x="33" y="107"/>
                    <a:pt x="34" y="107"/>
                    <a:pt x="34" y="108"/>
                  </a:cubicBezTo>
                  <a:cubicBezTo>
                    <a:pt x="34" y="108"/>
                    <a:pt x="34" y="108"/>
                    <a:pt x="34" y="108"/>
                  </a:cubicBezTo>
                  <a:cubicBezTo>
                    <a:pt x="33" y="114"/>
                    <a:pt x="27" y="116"/>
                    <a:pt x="27" y="116"/>
                  </a:cubicBezTo>
                  <a:cubicBezTo>
                    <a:pt x="27" y="116"/>
                    <a:pt x="27" y="116"/>
                    <a:pt x="27" y="116"/>
                  </a:cubicBezTo>
                  <a:cubicBezTo>
                    <a:pt x="26" y="116"/>
                    <a:pt x="26" y="116"/>
                    <a:pt x="26" y="116"/>
                  </a:cubicBezTo>
                  <a:cubicBezTo>
                    <a:pt x="26" y="116"/>
                    <a:pt x="26" y="116"/>
                    <a:pt x="26" y="116"/>
                  </a:cubicBezTo>
                  <a:cubicBezTo>
                    <a:pt x="21" y="116"/>
                    <a:pt x="19" y="111"/>
                    <a:pt x="19" y="111"/>
                  </a:cubicBezTo>
                  <a:close/>
                  <a:moveTo>
                    <a:pt x="26" y="113"/>
                  </a:moveTo>
                  <a:cubicBezTo>
                    <a:pt x="26" y="113"/>
                    <a:pt x="31" y="112"/>
                    <a:pt x="31" y="108"/>
                  </a:cubicBezTo>
                  <a:cubicBezTo>
                    <a:pt x="31" y="108"/>
                    <a:pt x="31" y="108"/>
                    <a:pt x="31" y="108"/>
                  </a:cubicBezTo>
                  <a:cubicBezTo>
                    <a:pt x="31" y="107"/>
                    <a:pt x="31" y="107"/>
                    <a:pt x="30" y="107"/>
                  </a:cubicBezTo>
                  <a:cubicBezTo>
                    <a:pt x="30" y="107"/>
                    <a:pt x="30" y="107"/>
                    <a:pt x="30" y="107"/>
                  </a:cubicBezTo>
                  <a:cubicBezTo>
                    <a:pt x="28" y="104"/>
                    <a:pt x="13" y="81"/>
                    <a:pt x="13" y="48"/>
                  </a:cubicBezTo>
                  <a:cubicBezTo>
                    <a:pt x="13" y="48"/>
                    <a:pt x="13" y="48"/>
                    <a:pt x="13" y="48"/>
                  </a:cubicBezTo>
                  <a:cubicBezTo>
                    <a:pt x="13" y="35"/>
                    <a:pt x="15" y="21"/>
                    <a:pt x="22" y="6"/>
                  </a:cubicBezTo>
                  <a:cubicBezTo>
                    <a:pt x="22" y="6"/>
                    <a:pt x="22" y="6"/>
                    <a:pt x="22" y="6"/>
                  </a:cubicBezTo>
                  <a:cubicBezTo>
                    <a:pt x="10" y="3"/>
                    <a:pt x="10" y="3"/>
                    <a:pt x="10" y="3"/>
                  </a:cubicBezTo>
                  <a:cubicBezTo>
                    <a:pt x="8" y="8"/>
                    <a:pt x="3" y="28"/>
                    <a:pt x="3" y="50"/>
                  </a:cubicBezTo>
                  <a:cubicBezTo>
                    <a:pt x="3" y="50"/>
                    <a:pt x="3" y="50"/>
                    <a:pt x="3" y="50"/>
                  </a:cubicBezTo>
                  <a:cubicBezTo>
                    <a:pt x="3" y="70"/>
                    <a:pt x="7" y="92"/>
                    <a:pt x="22" y="110"/>
                  </a:cubicBezTo>
                  <a:cubicBezTo>
                    <a:pt x="22" y="110"/>
                    <a:pt x="22" y="110"/>
                    <a:pt x="22" y="110"/>
                  </a:cubicBezTo>
                  <a:cubicBezTo>
                    <a:pt x="22" y="110"/>
                    <a:pt x="22" y="110"/>
                    <a:pt x="23" y="111"/>
                  </a:cubicBezTo>
                  <a:cubicBezTo>
                    <a:pt x="23" y="111"/>
                    <a:pt x="23" y="111"/>
                    <a:pt x="23" y="111"/>
                  </a:cubicBezTo>
                  <a:cubicBezTo>
                    <a:pt x="24" y="112"/>
                    <a:pt x="25" y="113"/>
                    <a:pt x="26" y="113"/>
                  </a:cubicBezTo>
                  <a:cubicBezTo>
                    <a:pt x="26" y="113"/>
                    <a:pt x="26" y="113"/>
                    <a:pt x="26" y="113"/>
                  </a:cubicBezTo>
                  <a:cubicBezTo>
                    <a:pt x="26" y="113"/>
                    <a:pt x="26" y="113"/>
                    <a:pt x="26" y="113"/>
                  </a:cubicBezTo>
                  <a:cubicBezTo>
                    <a:pt x="26" y="113"/>
                    <a:pt x="26" y="113"/>
                    <a:pt x="26" y="113"/>
                  </a:cubicBezTo>
                  <a:cubicBezTo>
                    <a:pt x="26" y="113"/>
                    <a:pt x="26" y="113"/>
                    <a:pt x="26" y="11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85" name="Freeform 50"/>
            <p:cNvSpPr/>
            <p:nvPr/>
          </p:nvSpPr>
          <p:spPr bwMode="auto">
            <a:xfrm>
              <a:off x="5362576" y="4344986"/>
              <a:ext cx="395288" cy="623887"/>
            </a:xfrm>
            <a:custGeom>
              <a:avLst/>
              <a:gdLst>
                <a:gd name="T0" fmla="*/ 16 w 70"/>
                <a:gd name="T1" fmla="*/ 9 h 110"/>
                <a:gd name="T2" fmla="*/ 2 w 70"/>
                <a:gd name="T3" fmla="*/ 102 h 110"/>
                <a:gd name="T4" fmla="*/ 70 w 70"/>
                <a:gd name="T5" fmla="*/ 102 h 110"/>
                <a:gd name="T6" fmla="*/ 64 w 70"/>
                <a:gd name="T7" fmla="*/ 19 h 110"/>
                <a:gd name="T8" fmla="*/ 58 w 70"/>
                <a:gd name="T9" fmla="*/ 10 h 110"/>
                <a:gd name="T10" fmla="*/ 16 w 70"/>
                <a:gd name="T11" fmla="*/ 9 h 110"/>
              </a:gdLst>
              <a:ahLst/>
              <a:cxnLst>
                <a:cxn ang="0">
                  <a:pos x="T0" y="T1"/>
                </a:cxn>
                <a:cxn ang="0">
                  <a:pos x="T2" y="T3"/>
                </a:cxn>
                <a:cxn ang="0">
                  <a:pos x="T4" y="T5"/>
                </a:cxn>
                <a:cxn ang="0">
                  <a:pos x="T6" y="T7"/>
                </a:cxn>
                <a:cxn ang="0">
                  <a:pos x="T8" y="T9"/>
                </a:cxn>
                <a:cxn ang="0">
                  <a:pos x="T10" y="T11"/>
                </a:cxn>
              </a:cxnLst>
              <a:rect l="0" t="0" r="r" b="b"/>
              <a:pathLst>
                <a:path w="70" h="110">
                  <a:moveTo>
                    <a:pt x="16" y="9"/>
                  </a:moveTo>
                  <a:cubicBezTo>
                    <a:pt x="16" y="9"/>
                    <a:pt x="0" y="44"/>
                    <a:pt x="2" y="102"/>
                  </a:cubicBezTo>
                  <a:cubicBezTo>
                    <a:pt x="2" y="102"/>
                    <a:pt x="46" y="110"/>
                    <a:pt x="70" y="102"/>
                  </a:cubicBezTo>
                  <a:cubicBezTo>
                    <a:pt x="64" y="19"/>
                    <a:pt x="64" y="19"/>
                    <a:pt x="64" y="19"/>
                  </a:cubicBezTo>
                  <a:cubicBezTo>
                    <a:pt x="58" y="10"/>
                    <a:pt x="58" y="10"/>
                    <a:pt x="58" y="10"/>
                  </a:cubicBezTo>
                  <a:cubicBezTo>
                    <a:pt x="58" y="10"/>
                    <a:pt x="25" y="0"/>
                    <a:pt x="16" y="9"/>
                  </a:cubicBezTo>
                  <a:close/>
                </a:path>
              </a:pathLst>
            </a:custGeom>
            <a:solidFill>
              <a:srgbClr val="FFC86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86" name="Freeform 51"/>
            <p:cNvSpPr>
              <a:spLocks noEditPoints="1"/>
            </p:cNvSpPr>
            <p:nvPr/>
          </p:nvSpPr>
          <p:spPr bwMode="auto">
            <a:xfrm>
              <a:off x="5362576" y="4367211"/>
              <a:ext cx="406400" cy="584200"/>
            </a:xfrm>
            <a:custGeom>
              <a:avLst/>
              <a:gdLst>
                <a:gd name="T0" fmla="*/ 2 w 72"/>
                <a:gd name="T1" fmla="*/ 100 h 103"/>
                <a:gd name="T2" fmla="*/ 1 w 72"/>
                <a:gd name="T3" fmla="*/ 98 h 103"/>
                <a:gd name="T4" fmla="*/ 1 w 72"/>
                <a:gd name="T5" fmla="*/ 98 h 103"/>
                <a:gd name="T6" fmla="*/ 0 w 72"/>
                <a:gd name="T7" fmla="*/ 85 h 103"/>
                <a:gd name="T8" fmla="*/ 0 w 72"/>
                <a:gd name="T9" fmla="*/ 85 h 103"/>
                <a:gd name="T10" fmla="*/ 15 w 72"/>
                <a:gd name="T11" fmla="*/ 4 h 103"/>
                <a:gd name="T12" fmla="*/ 15 w 72"/>
                <a:gd name="T13" fmla="*/ 4 h 103"/>
                <a:gd name="T14" fmla="*/ 15 w 72"/>
                <a:gd name="T15" fmla="*/ 4 h 103"/>
                <a:gd name="T16" fmla="*/ 30 w 72"/>
                <a:gd name="T17" fmla="*/ 0 h 103"/>
                <a:gd name="T18" fmla="*/ 30 w 72"/>
                <a:gd name="T19" fmla="*/ 0 h 103"/>
                <a:gd name="T20" fmla="*/ 59 w 72"/>
                <a:gd name="T21" fmla="*/ 4 h 103"/>
                <a:gd name="T22" fmla="*/ 59 w 72"/>
                <a:gd name="T23" fmla="*/ 4 h 103"/>
                <a:gd name="T24" fmla="*/ 60 w 72"/>
                <a:gd name="T25" fmla="*/ 5 h 103"/>
                <a:gd name="T26" fmla="*/ 60 w 72"/>
                <a:gd name="T27" fmla="*/ 5 h 103"/>
                <a:gd name="T28" fmla="*/ 65 w 72"/>
                <a:gd name="T29" fmla="*/ 14 h 103"/>
                <a:gd name="T30" fmla="*/ 65 w 72"/>
                <a:gd name="T31" fmla="*/ 15 h 103"/>
                <a:gd name="T32" fmla="*/ 72 w 72"/>
                <a:gd name="T33" fmla="*/ 98 h 103"/>
                <a:gd name="T34" fmla="*/ 71 w 72"/>
                <a:gd name="T35" fmla="*/ 99 h 103"/>
                <a:gd name="T36" fmla="*/ 71 w 72"/>
                <a:gd name="T37" fmla="*/ 99 h 103"/>
                <a:gd name="T38" fmla="*/ 41 w 72"/>
                <a:gd name="T39" fmla="*/ 103 h 103"/>
                <a:gd name="T40" fmla="*/ 41 w 72"/>
                <a:gd name="T41" fmla="*/ 103 h 103"/>
                <a:gd name="T42" fmla="*/ 2 w 72"/>
                <a:gd name="T43" fmla="*/ 100 h 103"/>
                <a:gd name="T44" fmla="*/ 41 w 72"/>
                <a:gd name="T45" fmla="*/ 100 h 103"/>
                <a:gd name="T46" fmla="*/ 69 w 72"/>
                <a:gd name="T47" fmla="*/ 97 h 103"/>
                <a:gd name="T48" fmla="*/ 69 w 72"/>
                <a:gd name="T49" fmla="*/ 97 h 103"/>
                <a:gd name="T50" fmla="*/ 62 w 72"/>
                <a:gd name="T51" fmla="*/ 15 h 103"/>
                <a:gd name="T52" fmla="*/ 57 w 72"/>
                <a:gd name="T53" fmla="*/ 7 h 103"/>
                <a:gd name="T54" fmla="*/ 49 w 72"/>
                <a:gd name="T55" fmla="*/ 5 h 103"/>
                <a:gd name="T56" fmla="*/ 49 w 72"/>
                <a:gd name="T57" fmla="*/ 5 h 103"/>
                <a:gd name="T58" fmla="*/ 30 w 72"/>
                <a:gd name="T59" fmla="*/ 3 h 103"/>
                <a:gd name="T60" fmla="*/ 30 w 72"/>
                <a:gd name="T61" fmla="*/ 3 h 103"/>
                <a:gd name="T62" fmla="*/ 18 w 72"/>
                <a:gd name="T63" fmla="*/ 6 h 103"/>
                <a:gd name="T64" fmla="*/ 18 w 72"/>
                <a:gd name="T65" fmla="*/ 6 h 103"/>
                <a:gd name="T66" fmla="*/ 11 w 72"/>
                <a:gd name="T67" fmla="*/ 26 h 103"/>
                <a:gd name="T68" fmla="*/ 11 w 72"/>
                <a:gd name="T69" fmla="*/ 26 h 103"/>
                <a:gd name="T70" fmla="*/ 3 w 72"/>
                <a:gd name="T71" fmla="*/ 85 h 103"/>
                <a:gd name="T72" fmla="*/ 3 w 72"/>
                <a:gd name="T73" fmla="*/ 85 h 103"/>
                <a:gd name="T74" fmla="*/ 4 w 72"/>
                <a:gd name="T75" fmla="*/ 97 h 103"/>
                <a:gd name="T76" fmla="*/ 4 w 72"/>
                <a:gd name="T77" fmla="*/ 97 h 103"/>
                <a:gd name="T78" fmla="*/ 41 w 72"/>
                <a:gd name="T79" fmla="*/ 10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2" h="103">
                  <a:moveTo>
                    <a:pt x="2" y="100"/>
                  </a:moveTo>
                  <a:cubicBezTo>
                    <a:pt x="1" y="100"/>
                    <a:pt x="1" y="99"/>
                    <a:pt x="1" y="98"/>
                  </a:cubicBezTo>
                  <a:cubicBezTo>
                    <a:pt x="1" y="98"/>
                    <a:pt x="1" y="98"/>
                    <a:pt x="1" y="98"/>
                  </a:cubicBezTo>
                  <a:cubicBezTo>
                    <a:pt x="1" y="94"/>
                    <a:pt x="0" y="89"/>
                    <a:pt x="0" y="85"/>
                  </a:cubicBezTo>
                  <a:cubicBezTo>
                    <a:pt x="0" y="85"/>
                    <a:pt x="0" y="85"/>
                    <a:pt x="0" y="85"/>
                  </a:cubicBezTo>
                  <a:cubicBezTo>
                    <a:pt x="0" y="34"/>
                    <a:pt x="15" y="4"/>
                    <a:pt x="15" y="4"/>
                  </a:cubicBezTo>
                  <a:cubicBezTo>
                    <a:pt x="15" y="4"/>
                    <a:pt x="15" y="4"/>
                    <a:pt x="15" y="4"/>
                  </a:cubicBezTo>
                  <a:cubicBezTo>
                    <a:pt x="15" y="4"/>
                    <a:pt x="15" y="4"/>
                    <a:pt x="15" y="4"/>
                  </a:cubicBezTo>
                  <a:cubicBezTo>
                    <a:pt x="19" y="1"/>
                    <a:pt x="24" y="0"/>
                    <a:pt x="30" y="0"/>
                  </a:cubicBezTo>
                  <a:cubicBezTo>
                    <a:pt x="30" y="0"/>
                    <a:pt x="30" y="0"/>
                    <a:pt x="30" y="0"/>
                  </a:cubicBezTo>
                  <a:cubicBezTo>
                    <a:pt x="43" y="0"/>
                    <a:pt x="59" y="4"/>
                    <a:pt x="59" y="4"/>
                  </a:cubicBezTo>
                  <a:cubicBezTo>
                    <a:pt x="59" y="4"/>
                    <a:pt x="59" y="4"/>
                    <a:pt x="59" y="4"/>
                  </a:cubicBezTo>
                  <a:cubicBezTo>
                    <a:pt x="59" y="4"/>
                    <a:pt x="59" y="4"/>
                    <a:pt x="60" y="5"/>
                  </a:cubicBezTo>
                  <a:cubicBezTo>
                    <a:pt x="60" y="5"/>
                    <a:pt x="60" y="5"/>
                    <a:pt x="60" y="5"/>
                  </a:cubicBezTo>
                  <a:cubicBezTo>
                    <a:pt x="65" y="14"/>
                    <a:pt x="65" y="14"/>
                    <a:pt x="65" y="14"/>
                  </a:cubicBezTo>
                  <a:cubicBezTo>
                    <a:pt x="65" y="15"/>
                    <a:pt x="65" y="15"/>
                    <a:pt x="65" y="15"/>
                  </a:cubicBezTo>
                  <a:cubicBezTo>
                    <a:pt x="72" y="98"/>
                    <a:pt x="72" y="98"/>
                    <a:pt x="72" y="98"/>
                  </a:cubicBezTo>
                  <a:cubicBezTo>
                    <a:pt x="72" y="98"/>
                    <a:pt x="71" y="99"/>
                    <a:pt x="71" y="99"/>
                  </a:cubicBezTo>
                  <a:cubicBezTo>
                    <a:pt x="71" y="99"/>
                    <a:pt x="71" y="99"/>
                    <a:pt x="71" y="99"/>
                  </a:cubicBezTo>
                  <a:cubicBezTo>
                    <a:pt x="62" y="102"/>
                    <a:pt x="51" y="103"/>
                    <a:pt x="41" y="103"/>
                  </a:cubicBezTo>
                  <a:cubicBezTo>
                    <a:pt x="41" y="103"/>
                    <a:pt x="41" y="103"/>
                    <a:pt x="41" y="103"/>
                  </a:cubicBezTo>
                  <a:cubicBezTo>
                    <a:pt x="21" y="103"/>
                    <a:pt x="2" y="100"/>
                    <a:pt x="2" y="100"/>
                  </a:cubicBezTo>
                  <a:close/>
                  <a:moveTo>
                    <a:pt x="41" y="100"/>
                  </a:moveTo>
                  <a:cubicBezTo>
                    <a:pt x="51" y="100"/>
                    <a:pt x="61" y="99"/>
                    <a:pt x="69" y="97"/>
                  </a:cubicBezTo>
                  <a:cubicBezTo>
                    <a:pt x="69" y="97"/>
                    <a:pt x="69" y="97"/>
                    <a:pt x="69" y="97"/>
                  </a:cubicBezTo>
                  <a:cubicBezTo>
                    <a:pt x="62" y="15"/>
                    <a:pt x="62" y="15"/>
                    <a:pt x="62" y="15"/>
                  </a:cubicBezTo>
                  <a:cubicBezTo>
                    <a:pt x="57" y="7"/>
                    <a:pt x="57" y="7"/>
                    <a:pt x="57" y="7"/>
                  </a:cubicBezTo>
                  <a:cubicBezTo>
                    <a:pt x="56" y="6"/>
                    <a:pt x="53" y="6"/>
                    <a:pt x="49" y="5"/>
                  </a:cubicBezTo>
                  <a:cubicBezTo>
                    <a:pt x="49" y="5"/>
                    <a:pt x="49" y="5"/>
                    <a:pt x="49" y="5"/>
                  </a:cubicBezTo>
                  <a:cubicBezTo>
                    <a:pt x="43" y="4"/>
                    <a:pt x="37" y="3"/>
                    <a:pt x="30" y="3"/>
                  </a:cubicBezTo>
                  <a:cubicBezTo>
                    <a:pt x="30" y="3"/>
                    <a:pt x="30" y="3"/>
                    <a:pt x="30" y="3"/>
                  </a:cubicBezTo>
                  <a:cubicBezTo>
                    <a:pt x="25" y="3"/>
                    <a:pt x="20" y="4"/>
                    <a:pt x="18" y="6"/>
                  </a:cubicBezTo>
                  <a:cubicBezTo>
                    <a:pt x="18" y="6"/>
                    <a:pt x="18" y="6"/>
                    <a:pt x="18" y="6"/>
                  </a:cubicBezTo>
                  <a:cubicBezTo>
                    <a:pt x="17" y="7"/>
                    <a:pt x="14" y="14"/>
                    <a:pt x="11" y="26"/>
                  </a:cubicBezTo>
                  <a:cubicBezTo>
                    <a:pt x="11" y="26"/>
                    <a:pt x="11" y="26"/>
                    <a:pt x="11" y="26"/>
                  </a:cubicBezTo>
                  <a:cubicBezTo>
                    <a:pt x="7" y="40"/>
                    <a:pt x="3" y="60"/>
                    <a:pt x="3" y="85"/>
                  </a:cubicBezTo>
                  <a:cubicBezTo>
                    <a:pt x="3" y="85"/>
                    <a:pt x="3" y="85"/>
                    <a:pt x="3" y="85"/>
                  </a:cubicBezTo>
                  <a:cubicBezTo>
                    <a:pt x="3" y="89"/>
                    <a:pt x="4" y="93"/>
                    <a:pt x="4" y="97"/>
                  </a:cubicBezTo>
                  <a:cubicBezTo>
                    <a:pt x="4" y="97"/>
                    <a:pt x="4" y="97"/>
                    <a:pt x="4" y="97"/>
                  </a:cubicBezTo>
                  <a:cubicBezTo>
                    <a:pt x="8" y="98"/>
                    <a:pt x="24" y="100"/>
                    <a:pt x="41" y="100"/>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87" name="Freeform 52"/>
            <p:cNvSpPr/>
            <p:nvPr/>
          </p:nvSpPr>
          <p:spPr bwMode="auto">
            <a:xfrm>
              <a:off x="5051426" y="3641724"/>
              <a:ext cx="1312863" cy="681037"/>
            </a:xfrm>
            <a:custGeom>
              <a:avLst/>
              <a:gdLst>
                <a:gd name="T0" fmla="*/ 26 w 232"/>
                <a:gd name="T1" fmla="*/ 91 h 120"/>
                <a:gd name="T2" fmla="*/ 87 w 232"/>
                <a:gd name="T3" fmla="*/ 1 h 120"/>
                <a:gd name="T4" fmla="*/ 167 w 232"/>
                <a:gd name="T5" fmla="*/ 120 h 120"/>
                <a:gd name="T6" fmla="*/ 26 w 232"/>
                <a:gd name="T7" fmla="*/ 91 h 120"/>
              </a:gdLst>
              <a:ahLst/>
              <a:cxnLst>
                <a:cxn ang="0">
                  <a:pos x="T0" y="T1"/>
                </a:cxn>
                <a:cxn ang="0">
                  <a:pos x="T2" y="T3"/>
                </a:cxn>
                <a:cxn ang="0">
                  <a:pos x="T4" y="T5"/>
                </a:cxn>
                <a:cxn ang="0">
                  <a:pos x="T6" y="T7"/>
                </a:cxn>
              </a:cxnLst>
              <a:rect l="0" t="0" r="r" b="b"/>
              <a:pathLst>
                <a:path w="232" h="120">
                  <a:moveTo>
                    <a:pt x="26" y="91"/>
                  </a:moveTo>
                  <a:cubicBezTo>
                    <a:pt x="26" y="91"/>
                    <a:pt x="0" y="2"/>
                    <a:pt x="87" y="1"/>
                  </a:cubicBezTo>
                  <a:cubicBezTo>
                    <a:pt x="173" y="0"/>
                    <a:pt x="232" y="73"/>
                    <a:pt x="167" y="120"/>
                  </a:cubicBezTo>
                  <a:lnTo>
                    <a:pt x="26" y="91"/>
                  </a:lnTo>
                  <a:close/>
                </a:path>
              </a:pathLst>
            </a:custGeom>
            <a:solidFill>
              <a:srgbClr val="C7879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88" name="Freeform 53"/>
            <p:cNvSpPr>
              <a:spLocks noEditPoints="1"/>
            </p:cNvSpPr>
            <p:nvPr/>
          </p:nvSpPr>
          <p:spPr bwMode="auto">
            <a:xfrm>
              <a:off x="5164139" y="3641724"/>
              <a:ext cx="995363" cy="692150"/>
            </a:xfrm>
            <a:custGeom>
              <a:avLst/>
              <a:gdLst>
                <a:gd name="T0" fmla="*/ 147 w 176"/>
                <a:gd name="T1" fmla="*/ 122 h 122"/>
                <a:gd name="T2" fmla="*/ 5 w 176"/>
                <a:gd name="T3" fmla="*/ 92 h 122"/>
                <a:gd name="T4" fmla="*/ 6 w 176"/>
                <a:gd name="T5" fmla="*/ 91 h 122"/>
                <a:gd name="T6" fmla="*/ 7 w 176"/>
                <a:gd name="T7" fmla="*/ 90 h 122"/>
                <a:gd name="T8" fmla="*/ 6 w 176"/>
                <a:gd name="T9" fmla="*/ 91 h 122"/>
                <a:gd name="T10" fmla="*/ 5 w 176"/>
                <a:gd name="T11" fmla="*/ 92 h 122"/>
                <a:gd name="T12" fmla="*/ 4 w 176"/>
                <a:gd name="T13" fmla="*/ 91 h 122"/>
                <a:gd name="T14" fmla="*/ 4 w 176"/>
                <a:gd name="T15" fmla="*/ 91 h 122"/>
                <a:gd name="T16" fmla="*/ 1 w 176"/>
                <a:gd name="T17" fmla="*/ 63 h 122"/>
                <a:gd name="T18" fmla="*/ 1 w 176"/>
                <a:gd name="T19" fmla="*/ 63 h 122"/>
                <a:gd name="T20" fmla="*/ 67 w 176"/>
                <a:gd name="T21" fmla="*/ 0 h 122"/>
                <a:gd name="T22" fmla="*/ 67 w 176"/>
                <a:gd name="T23" fmla="*/ 0 h 122"/>
                <a:gd name="T24" fmla="*/ 69 w 176"/>
                <a:gd name="T25" fmla="*/ 0 h 122"/>
                <a:gd name="T26" fmla="*/ 69 w 176"/>
                <a:gd name="T27" fmla="*/ 0 h 122"/>
                <a:gd name="T28" fmla="*/ 176 w 176"/>
                <a:gd name="T29" fmla="*/ 74 h 122"/>
                <a:gd name="T30" fmla="*/ 176 w 176"/>
                <a:gd name="T31" fmla="*/ 74 h 122"/>
                <a:gd name="T32" fmla="*/ 148 w 176"/>
                <a:gd name="T33" fmla="*/ 121 h 122"/>
                <a:gd name="T34" fmla="*/ 148 w 176"/>
                <a:gd name="T35" fmla="*/ 121 h 122"/>
                <a:gd name="T36" fmla="*/ 147 w 176"/>
                <a:gd name="T37" fmla="*/ 122 h 122"/>
                <a:gd name="T38" fmla="*/ 147 w 176"/>
                <a:gd name="T39" fmla="*/ 122 h 122"/>
                <a:gd name="T40" fmla="*/ 147 w 176"/>
                <a:gd name="T41" fmla="*/ 122 h 122"/>
                <a:gd name="T42" fmla="*/ 147 w 176"/>
                <a:gd name="T43" fmla="*/ 118 h 122"/>
                <a:gd name="T44" fmla="*/ 173 w 176"/>
                <a:gd name="T45" fmla="*/ 74 h 122"/>
                <a:gd name="T46" fmla="*/ 173 w 176"/>
                <a:gd name="T47" fmla="*/ 74 h 122"/>
                <a:gd name="T48" fmla="*/ 143 w 176"/>
                <a:gd name="T49" fmla="*/ 25 h 122"/>
                <a:gd name="T50" fmla="*/ 143 w 176"/>
                <a:gd name="T51" fmla="*/ 25 h 122"/>
                <a:gd name="T52" fmla="*/ 69 w 176"/>
                <a:gd name="T53" fmla="*/ 3 h 122"/>
                <a:gd name="T54" fmla="*/ 69 w 176"/>
                <a:gd name="T55" fmla="*/ 3 h 122"/>
                <a:gd name="T56" fmla="*/ 67 w 176"/>
                <a:gd name="T57" fmla="*/ 3 h 122"/>
                <a:gd name="T58" fmla="*/ 67 w 176"/>
                <a:gd name="T59" fmla="*/ 3 h 122"/>
                <a:gd name="T60" fmla="*/ 4 w 176"/>
                <a:gd name="T61" fmla="*/ 63 h 122"/>
                <a:gd name="T62" fmla="*/ 4 w 176"/>
                <a:gd name="T63" fmla="*/ 63 h 122"/>
                <a:gd name="T64" fmla="*/ 7 w 176"/>
                <a:gd name="T65" fmla="*/ 90 h 122"/>
                <a:gd name="T66" fmla="*/ 7 w 176"/>
                <a:gd name="T67" fmla="*/ 90 h 122"/>
                <a:gd name="T68" fmla="*/ 147 w 176"/>
                <a:gd name="T69" fmla="*/ 118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76" h="122">
                  <a:moveTo>
                    <a:pt x="147" y="122"/>
                  </a:moveTo>
                  <a:cubicBezTo>
                    <a:pt x="5" y="92"/>
                    <a:pt x="5" y="92"/>
                    <a:pt x="5" y="92"/>
                  </a:cubicBezTo>
                  <a:cubicBezTo>
                    <a:pt x="6" y="91"/>
                    <a:pt x="6" y="91"/>
                    <a:pt x="6" y="91"/>
                  </a:cubicBezTo>
                  <a:cubicBezTo>
                    <a:pt x="7" y="90"/>
                    <a:pt x="7" y="90"/>
                    <a:pt x="7" y="90"/>
                  </a:cubicBezTo>
                  <a:cubicBezTo>
                    <a:pt x="6" y="91"/>
                    <a:pt x="6" y="91"/>
                    <a:pt x="6" y="91"/>
                  </a:cubicBezTo>
                  <a:cubicBezTo>
                    <a:pt x="5" y="92"/>
                    <a:pt x="5" y="92"/>
                    <a:pt x="5" y="92"/>
                  </a:cubicBezTo>
                  <a:cubicBezTo>
                    <a:pt x="5" y="92"/>
                    <a:pt x="4" y="92"/>
                    <a:pt x="4" y="91"/>
                  </a:cubicBezTo>
                  <a:cubicBezTo>
                    <a:pt x="4" y="91"/>
                    <a:pt x="4" y="91"/>
                    <a:pt x="4" y="91"/>
                  </a:cubicBezTo>
                  <a:cubicBezTo>
                    <a:pt x="4" y="91"/>
                    <a:pt x="1" y="79"/>
                    <a:pt x="1" y="63"/>
                  </a:cubicBezTo>
                  <a:cubicBezTo>
                    <a:pt x="1" y="63"/>
                    <a:pt x="1" y="63"/>
                    <a:pt x="1" y="63"/>
                  </a:cubicBezTo>
                  <a:cubicBezTo>
                    <a:pt x="0" y="37"/>
                    <a:pt x="11" y="0"/>
                    <a:pt x="67" y="0"/>
                  </a:cubicBezTo>
                  <a:cubicBezTo>
                    <a:pt x="67" y="0"/>
                    <a:pt x="67" y="0"/>
                    <a:pt x="67" y="0"/>
                  </a:cubicBezTo>
                  <a:cubicBezTo>
                    <a:pt x="68" y="0"/>
                    <a:pt x="68" y="0"/>
                    <a:pt x="69" y="0"/>
                  </a:cubicBezTo>
                  <a:cubicBezTo>
                    <a:pt x="69" y="0"/>
                    <a:pt x="69" y="0"/>
                    <a:pt x="69" y="0"/>
                  </a:cubicBezTo>
                  <a:cubicBezTo>
                    <a:pt x="129" y="0"/>
                    <a:pt x="176" y="35"/>
                    <a:pt x="176" y="74"/>
                  </a:cubicBezTo>
                  <a:cubicBezTo>
                    <a:pt x="176" y="74"/>
                    <a:pt x="176" y="74"/>
                    <a:pt x="176" y="74"/>
                  </a:cubicBezTo>
                  <a:cubicBezTo>
                    <a:pt x="176" y="90"/>
                    <a:pt x="168" y="107"/>
                    <a:pt x="148" y="121"/>
                  </a:cubicBezTo>
                  <a:cubicBezTo>
                    <a:pt x="148" y="121"/>
                    <a:pt x="148" y="121"/>
                    <a:pt x="148" y="121"/>
                  </a:cubicBezTo>
                  <a:cubicBezTo>
                    <a:pt x="148" y="121"/>
                    <a:pt x="148" y="122"/>
                    <a:pt x="147" y="122"/>
                  </a:cubicBezTo>
                  <a:cubicBezTo>
                    <a:pt x="147" y="122"/>
                    <a:pt x="147" y="122"/>
                    <a:pt x="147" y="122"/>
                  </a:cubicBezTo>
                  <a:cubicBezTo>
                    <a:pt x="147" y="122"/>
                    <a:pt x="147" y="122"/>
                    <a:pt x="147" y="122"/>
                  </a:cubicBezTo>
                  <a:close/>
                  <a:moveTo>
                    <a:pt x="147" y="118"/>
                  </a:moveTo>
                  <a:cubicBezTo>
                    <a:pt x="165" y="105"/>
                    <a:pt x="173" y="89"/>
                    <a:pt x="173" y="74"/>
                  </a:cubicBezTo>
                  <a:cubicBezTo>
                    <a:pt x="173" y="74"/>
                    <a:pt x="173" y="74"/>
                    <a:pt x="173" y="74"/>
                  </a:cubicBezTo>
                  <a:cubicBezTo>
                    <a:pt x="173" y="56"/>
                    <a:pt x="162" y="38"/>
                    <a:pt x="143" y="25"/>
                  </a:cubicBezTo>
                  <a:cubicBezTo>
                    <a:pt x="143" y="25"/>
                    <a:pt x="143" y="25"/>
                    <a:pt x="143" y="25"/>
                  </a:cubicBezTo>
                  <a:cubicBezTo>
                    <a:pt x="124" y="11"/>
                    <a:pt x="98" y="3"/>
                    <a:pt x="69" y="3"/>
                  </a:cubicBezTo>
                  <a:cubicBezTo>
                    <a:pt x="69" y="3"/>
                    <a:pt x="69" y="3"/>
                    <a:pt x="69" y="3"/>
                  </a:cubicBezTo>
                  <a:cubicBezTo>
                    <a:pt x="68" y="3"/>
                    <a:pt x="68" y="3"/>
                    <a:pt x="67" y="3"/>
                  </a:cubicBezTo>
                  <a:cubicBezTo>
                    <a:pt x="67" y="3"/>
                    <a:pt x="67" y="3"/>
                    <a:pt x="67" y="3"/>
                  </a:cubicBezTo>
                  <a:cubicBezTo>
                    <a:pt x="13" y="3"/>
                    <a:pt x="4" y="38"/>
                    <a:pt x="4" y="63"/>
                  </a:cubicBezTo>
                  <a:cubicBezTo>
                    <a:pt x="4" y="63"/>
                    <a:pt x="4" y="63"/>
                    <a:pt x="4" y="63"/>
                  </a:cubicBezTo>
                  <a:cubicBezTo>
                    <a:pt x="4" y="76"/>
                    <a:pt x="6" y="87"/>
                    <a:pt x="7" y="90"/>
                  </a:cubicBezTo>
                  <a:cubicBezTo>
                    <a:pt x="7" y="90"/>
                    <a:pt x="7" y="90"/>
                    <a:pt x="7" y="90"/>
                  </a:cubicBezTo>
                  <a:cubicBezTo>
                    <a:pt x="147" y="118"/>
                    <a:pt x="147" y="118"/>
                    <a:pt x="147" y="118"/>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89" name="Freeform 54"/>
            <p:cNvSpPr/>
            <p:nvPr/>
          </p:nvSpPr>
          <p:spPr bwMode="auto">
            <a:xfrm>
              <a:off x="5078414" y="3902074"/>
              <a:ext cx="1030288" cy="676275"/>
            </a:xfrm>
            <a:custGeom>
              <a:avLst/>
              <a:gdLst>
                <a:gd name="T0" fmla="*/ 40 w 182"/>
                <a:gd name="T1" fmla="*/ 11 h 119"/>
                <a:gd name="T2" fmla="*/ 21 w 182"/>
                <a:gd name="T3" fmla="*/ 45 h 119"/>
                <a:gd name="T4" fmla="*/ 8 w 182"/>
                <a:gd name="T5" fmla="*/ 39 h 119"/>
                <a:gd name="T6" fmla="*/ 16 w 182"/>
                <a:gd name="T7" fmla="*/ 61 h 119"/>
                <a:gd name="T8" fmla="*/ 74 w 182"/>
                <a:gd name="T9" fmla="*/ 107 h 119"/>
                <a:gd name="T10" fmla="*/ 159 w 182"/>
                <a:gd name="T11" fmla="*/ 93 h 119"/>
                <a:gd name="T12" fmla="*/ 176 w 182"/>
                <a:gd name="T13" fmla="*/ 84 h 119"/>
                <a:gd name="T14" fmla="*/ 160 w 182"/>
                <a:gd name="T15" fmla="*/ 74 h 119"/>
                <a:gd name="T16" fmla="*/ 153 w 182"/>
                <a:gd name="T17" fmla="*/ 48 h 119"/>
                <a:gd name="T18" fmla="*/ 76 w 182"/>
                <a:gd name="T19" fmla="*/ 0 h 119"/>
                <a:gd name="T20" fmla="*/ 40 w 182"/>
                <a:gd name="T21" fmla="*/ 11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2" h="119">
                  <a:moveTo>
                    <a:pt x="40" y="11"/>
                  </a:moveTo>
                  <a:cubicBezTo>
                    <a:pt x="24" y="34"/>
                    <a:pt x="21" y="45"/>
                    <a:pt x="21" y="45"/>
                  </a:cubicBezTo>
                  <a:cubicBezTo>
                    <a:pt x="21" y="45"/>
                    <a:pt x="16" y="37"/>
                    <a:pt x="8" y="39"/>
                  </a:cubicBezTo>
                  <a:cubicBezTo>
                    <a:pt x="1" y="42"/>
                    <a:pt x="0" y="62"/>
                    <a:pt x="16" y="61"/>
                  </a:cubicBezTo>
                  <a:cubicBezTo>
                    <a:pt x="16" y="61"/>
                    <a:pt x="24" y="95"/>
                    <a:pt x="74" y="107"/>
                  </a:cubicBezTo>
                  <a:cubicBezTo>
                    <a:pt x="123" y="119"/>
                    <a:pt x="159" y="93"/>
                    <a:pt x="159" y="93"/>
                  </a:cubicBezTo>
                  <a:cubicBezTo>
                    <a:pt x="159" y="93"/>
                    <a:pt x="170" y="98"/>
                    <a:pt x="176" y="84"/>
                  </a:cubicBezTo>
                  <a:cubicBezTo>
                    <a:pt x="182" y="70"/>
                    <a:pt x="170" y="65"/>
                    <a:pt x="160" y="74"/>
                  </a:cubicBezTo>
                  <a:cubicBezTo>
                    <a:pt x="153" y="48"/>
                    <a:pt x="153" y="48"/>
                    <a:pt x="153" y="48"/>
                  </a:cubicBezTo>
                  <a:cubicBezTo>
                    <a:pt x="76" y="0"/>
                    <a:pt x="76" y="0"/>
                    <a:pt x="76" y="0"/>
                  </a:cubicBezTo>
                  <a:lnTo>
                    <a:pt x="40" y="11"/>
                  </a:lnTo>
                  <a:close/>
                </a:path>
              </a:pathLst>
            </a:custGeom>
            <a:solidFill>
              <a:srgbClr val="FFDCC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90" name="Freeform 55"/>
            <p:cNvSpPr>
              <a:spLocks noEditPoints="1"/>
            </p:cNvSpPr>
            <p:nvPr/>
          </p:nvSpPr>
          <p:spPr bwMode="auto">
            <a:xfrm>
              <a:off x="5091114" y="3890962"/>
              <a:ext cx="1001713" cy="641350"/>
            </a:xfrm>
            <a:custGeom>
              <a:avLst/>
              <a:gdLst>
                <a:gd name="T0" fmla="*/ 13 w 177"/>
                <a:gd name="T1" fmla="*/ 64 h 113"/>
                <a:gd name="T2" fmla="*/ 13 w 177"/>
                <a:gd name="T3" fmla="*/ 64 h 113"/>
                <a:gd name="T4" fmla="*/ 0 w 177"/>
                <a:gd name="T5" fmla="*/ 51 h 113"/>
                <a:gd name="T6" fmla="*/ 6 w 177"/>
                <a:gd name="T7" fmla="*/ 40 h 113"/>
                <a:gd name="T8" fmla="*/ 9 w 177"/>
                <a:gd name="T9" fmla="*/ 39 h 113"/>
                <a:gd name="T10" fmla="*/ 18 w 177"/>
                <a:gd name="T11" fmla="*/ 44 h 113"/>
                <a:gd name="T12" fmla="*/ 37 w 177"/>
                <a:gd name="T13" fmla="*/ 13 h 113"/>
                <a:gd name="T14" fmla="*/ 37 w 177"/>
                <a:gd name="T15" fmla="*/ 12 h 113"/>
                <a:gd name="T16" fmla="*/ 75 w 177"/>
                <a:gd name="T17" fmla="*/ 0 h 113"/>
                <a:gd name="T18" fmla="*/ 152 w 177"/>
                <a:gd name="T19" fmla="*/ 48 h 113"/>
                <a:gd name="T20" fmla="*/ 159 w 177"/>
                <a:gd name="T21" fmla="*/ 73 h 113"/>
                <a:gd name="T22" fmla="*/ 168 w 177"/>
                <a:gd name="T23" fmla="*/ 70 h 113"/>
                <a:gd name="T24" fmla="*/ 177 w 177"/>
                <a:gd name="T25" fmla="*/ 79 h 113"/>
                <a:gd name="T26" fmla="*/ 175 w 177"/>
                <a:gd name="T27" fmla="*/ 87 h 113"/>
                <a:gd name="T28" fmla="*/ 161 w 177"/>
                <a:gd name="T29" fmla="*/ 97 h 113"/>
                <a:gd name="T30" fmla="*/ 157 w 177"/>
                <a:gd name="T31" fmla="*/ 96 h 113"/>
                <a:gd name="T32" fmla="*/ 98 w 177"/>
                <a:gd name="T33" fmla="*/ 113 h 113"/>
                <a:gd name="T34" fmla="*/ 16 w 177"/>
                <a:gd name="T35" fmla="*/ 63 h 113"/>
                <a:gd name="T36" fmla="*/ 18 w 177"/>
                <a:gd name="T37" fmla="*/ 68 h 113"/>
                <a:gd name="T38" fmla="*/ 26 w 177"/>
                <a:gd name="T39" fmla="*/ 80 h 113"/>
                <a:gd name="T40" fmla="*/ 72 w 177"/>
                <a:gd name="T41" fmla="*/ 107 h 113"/>
                <a:gd name="T42" fmla="*/ 98 w 177"/>
                <a:gd name="T43" fmla="*/ 110 h 113"/>
                <a:gd name="T44" fmla="*/ 140 w 177"/>
                <a:gd name="T45" fmla="*/ 102 h 113"/>
                <a:gd name="T46" fmla="*/ 156 w 177"/>
                <a:gd name="T47" fmla="*/ 94 h 113"/>
                <a:gd name="T48" fmla="*/ 158 w 177"/>
                <a:gd name="T49" fmla="*/ 93 h 113"/>
                <a:gd name="T50" fmla="*/ 161 w 177"/>
                <a:gd name="T51" fmla="*/ 94 h 113"/>
                <a:gd name="T52" fmla="*/ 172 w 177"/>
                <a:gd name="T53" fmla="*/ 85 h 113"/>
                <a:gd name="T54" fmla="*/ 174 w 177"/>
                <a:gd name="T55" fmla="*/ 79 h 113"/>
                <a:gd name="T56" fmla="*/ 168 w 177"/>
                <a:gd name="T57" fmla="*/ 73 h 113"/>
                <a:gd name="T58" fmla="*/ 160 w 177"/>
                <a:gd name="T59" fmla="*/ 77 h 113"/>
                <a:gd name="T60" fmla="*/ 158 w 177"/>
                <a:gd name="T61" fmla="*/ 77 h 113"/>
                <a:gd name="T62" fmla="*/ 157 w 177"/>
                <a:gd name="T63" fmla="*/ 76 h 113"/>
                <a:gd name="T64" fmla="*/ 74 w 177"/>
                <a:gd name="T65" fmla="*/ 3 h 113"/>
                <a:gd name="T66" fmla="*/ 24 w 177"/>
                <a:gd name="T67" fmla="*/ 39 h 113"/>
                <a:gd name="T68" fmla="*/ 20 w 177"/>
                <a:gd name="T69" fmla="*/ 47 h 113"/>
                <a:gd name="T70" fmla="*/ 19 w 177"/>
                <a:gd name="T71" fmla="*/ 48 h 113"/>
                <a:gd name="T72" fmla="*/ 17 w 177"/>
                <a:gd name="T73" fmla="*/ 48 h 113"/>
                <a:gd name="T74" fmla="*/ 15 w 177"/>
                <a:gd name="T75" fmla="*/ 45 h 113"/>
                <a:gd name="T76" fmla="*/ 9 w 177"/>
                <a:gd name="T77" fmla="*/ 42 h 113"/>
                <a:gd name="T78" fmla="*/ 7 w 177"/>
                <a:gd name="T79" fmla="*/ 43 h 113"/>
                <a:gd name="T80" fmla="*/ 3 w 177"/>
                <a:gd name="T81" fmla="*/ 51 h 113"/>
                <a:gd name="T82" fmla="*/ 13 w 177"/>
                <a:gd name="T83" fmla="*/ 61 h 113"/>
                <a:gd name="T84" fmla="*/ 14 w 177"/>
                <a:gd name="T85" fmla="*/ 61 h 113"/>
                <a:gd name="T86" fmla="*/ 14 w 177"/>
                <a:gd name="T87" fmla="*/ 61 h 113"/>
                <a:gd name="T88" fmla="*/ 16 w 177"/>
                <a:gd name="T89" fmla="*/ 63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77" h="113">
                  <a:moveTo>
                    <a:pt x="71" y="110"/>
                  </a:moveTo>
                  <a:cubicBezTo>
                    <a:pt x="27" y="99"/>
                    <a:pt x="15" y="71"/>
                    <a:pt x="13" y="64"/>
                  </a:cubicBezTo>
                  <a:cubicBezTo>
                    <a:pt x="13" y="64"/>
                    <a:pt x="13" y="64"/>
                    <a:pt x="13" y="64"/>
                  </a:cubicBezTo>
                  <a:cubicBezTo>
                    <a:pt x="13" y="64"/>
                    <a:pt x="13" y="64"/>
                    <a:pt x="13" y="64"/>
                  </a:cubicBezTo>
                  <a:cubicBezTo>
                    <a:pt x="13" y="64"/>
                    <a:pt x="13" y="64"/>
                    <a:pt x="13" y="64"/>
                  </a:cubicBezTo>
                  <a:cubicBezTo>
                    <a:pt x="4" y="64"/>
                    <a:pt x="0" y="57"/>
                    <a:pt x="0" y="51"/>
                  </a:cubicBezTo>
                  <a:cubicBezTo>
                    <a:pt x="0" y="51"/>
                    <a:pt x="0" y="51"/>
                    <a:pt x="0" y="51"/>
                  </a:cubicBezTo>
                  <a:cubicBezTo>
                    <a:pt x="0" y="46"/>
                    <a:pt x="2" y="41"/>
                    <a:pt x="6" y="40"/>
                  </a:cubicBezTo>
                  <a:cubicBezTo>
                    <a:pt x="6" y="40"/>
                    <a:pt x="6" y="40"/>
                    <a:pt x="6" y="40"/>
                  </a:cubicBezTo>
                  <a:cubicBezTo>
                    <a:pt x="7" y="39"/>
                    <a:pt x="8" y="39"/>
                    <a:pt x="9" y="39"/>
                  </a:cubicBezTo>
                  <a:cubicBezTo>
                    <a:pt x="9" y="39"/>
                    <a:pt x="9" y="39"/>
                    <a:pt x="9" y="39"/>
                  </a:cubicBezTo>
                  <a:cubicBezTo>
                    <a:pt x="13" y="39"/>
                    <a:pt x="16" y="42"/>
                    <a:pt x="18" y="44"/>
                  </a:cubicBezTo>
                  <a:cubicBezTo>
                    <a:pt x="18" y="44"/>
                    <a:pt x="18" y="44"/>
                    <a:pt x="18" y="44"/>
                  </a:cubicBezTo>
                  <a:cubicBezTo>
                    <a:pt x="20" y="39"/>
                    <a:pt x="25" y="29"/>
                    <a:pt x="37" y="13"/>
                  </a:cubicBezTo>
                  <a:cubicBezTo>
                    <a:pt x="37" y="13"/>
                    <a:pt x="37" y="13"/>
                    <a:pt x="37" y="13"/>
                  </a:cubicBezTo>
                  <a:cubicBezTo>
                    <a:pt x="37" y="12"/>
                    <a:pt x="37" y="12"/>
                    <a:pt x="37" y="12"/>
                  </a:cubicBezTo>
                  <a:cubicBezTo>
                    <a:pt x="73" y="0"/>
                    <a:pt x="73" y="0"/>
                    <a:pt x="73" y="0"/>
                  </a:cubicBezTo>
                  <a:cubicBezTo>
                    <a:pt x="74" y="0"/>
                    <a:pt x="74" y="0"/>
                    <a:pt x="75" y="0"/>
                  </a:cubicBezTo>
                  <a:cubicBezTo>
                    <a:pt x="75" y="0"/>
                    <a:pt x="75" y="0"/>
                    <a:pt x="75" y="0"/>
                  </a:cubicBezTo>
                  <a:cubicBezTo>
                    <a:pt x="152" y="48"/>
                    <a:pt x="152" y="48"/>
                    <a:pt x="152" y="48"/>
                  </a:cubicBezTo>
                  <a:cubicBezTo>
                    <a:pt x="152" y="49"/>
                    <a:pt x="152" y="49"/>
                    <a:pt x="152" y="49"/>
                  </a:cubicBezTo>
                  <a:cubicBezTo>
                    <a:pt x="159" y="73"/>
                    <a:pt x="159" y="73"/>
                    <a:pt x="159" y="73"/>
                  </a:cubicBezTo>
                  <a:cubicBezTo>
                    <a:pt x="162" y="71"/>
                    <a:pt x="165" y="70"/>
                    <a:pt x="168" y="70"/>
                  </a:cubicBezTo>
                  <a:cubicBezTo>
                    <a:pt x="168" y="70"/>
                    <a:pt x="168" y="70"/>
                    <a:pt x="168" y="70"/>
                  </a:cubicBezTo>
                  <a:cubicBezTo>
                    <a:pt x="173" y="70"/>
                    <a:pt x="177" y="73"/>
                    <a:pt x="177" y="79"/>
                  </a:cubicBezTo>
                  <a:cubicBezTo>
                    <a:pt x="177" y="79"/>
                    <a:pt x="177" y="79"/>
                    <a:pt x="177" y="79"/>
                  </a:cubicBezTo>
                  <a:cubicBezTo>
                    <a:pt x="177" y="81"/>
                    <a:pt x="176" y="84"/>
                    <a:pt x="175" y="87"/>
                  </a:cubicBezTo>
                  <a:cubicBezTo>
                    <a:pt x="175" y="87"/>
                    <a:pt x="175" y="87"/>
                    <a:pt x="175" y="87"/>
                  </a:cubicBezTo>
                  <a:cubicBezTo>
                    <a:pt x="171" y="95"/>
                    <a:pt x="165" y="97"/>
                    <a:pt x="161" y="97"/>
                  </a:cubicBezTo>
                  <a:cubicBezTo>
                    <a:pt x="161" y="97"/>
                    <a:pt x="161" y="97"/>
                    <a:pt x="161" y="97"/>
                  </a:cubicBezTo>
                  <a:cubicBezTo>
                    <a:pt x="160" y="97"/>
                    <a:pt x="158" y="97"/>
                    <a:pt x="157" y="96"/>
                  </a:cubicBezTo>
                  <a:cubicBezTo>
                    <a:pt x="157" y="96"/>
                    <a:pt x="157" y="96"/>
                    <a:pt x="157" y="96"/>
                  </a:cubicBezTo>
                  <a:cubicBezTo>
                    <a:pt x="153" y="99"/>
                    <a:pt x="131" y="113"/>
                    <a:pt x="98" y="113"/>
                  </a:cubicBezTo>
                  <a:cubicBezTo>
                    <a:pt x="98" y="113"/>
                    <a:pt x="98" y="113"/>
                    <a:pt x="98" y="113"/>
                  </a:cubicBezTo>
                  <a:cubicBezTo>
                    <a:pt x="90" y="113"/>
                    <a:pt x="81" y="112"/>
                    <a:pt x="71" y="110"/>
                  </a:cubicBezTo>
                  <a:close/>
                  <a:moveTo>
                    <a:pt x="16" y="63"/>
                  </a:moveTo>
                  <a:cubicBezTo>
                    <a:pt x="16" y="63"/>
                    <a:pt x="16" y="65"/>
                    <a:pt x="18" y="68"/>
                  </a:cubicBezTo>
                  <a:cubicBezTo>
                    <a:pt x="18" y="68"/>
                    <a:pt x="18" y="68"/>
                    <a:pt x="18" y="68"/>
                  </a:cubicBezTo>
                  <a:cubicBezTo>
                    <a:pt x="19" y="71"/>
                    <a:pt x="21" y="75"/>
                    <a:pt x="26" y="80"/>
                  </a:cubicBezTo>
                  <a:cubicBezTo>
                    <a:pt x="26" y="80"/>
                    <a:pt x="26" y="80"/>
                    <a:pt x="26" y="80"/>
                  </a:cubicBezTo>
                  <a:cubicBezTo>
                    <a:pt x="34" y="90"/>
                    <a:pt x="48" y="101"/>
                    <a:pt x="72" y="107"/>
                  </a:cubicBezTo>
                  <a:cubicBezTo>
                    <a:pt x="72" y="107"/>
                    <a:pt x="72" y="107"/>
                    <a:pt x="72" y="107"/>
                  </a:cubicBezTo>
                  <a:cubicBezTo>
                    <a:pt x="81" y="109"/>
                    <a:pt x="90" y="110"/>
                    <a:pt x="98" y="110"/>
                  </a:cubicBezTo>
                  <a:cubicBezTo>
                    <a:pt x="98" y="110"/>
                    <a:pt x="98" y="110"/>
                    <a:pt x="98" y="110"/>
                  </a:cubicBezTo>
                  <a:cubicBezTo>
                    <a:pt x="116" y="110"/>
                    <a:pt x="130" y="106"/>
                    <a:pt x="140" y="102"/>
                  </a:cubicBezTo>
                  <a:cubicBezTo>
                    <a:pt x="140" y="102"/>
                    <a:pt x="140" y="102"/>
                    <a:pt x="140" y="102"/>
                  </a:cubicBezTo>
                  <a:cubicBezTo>
                    <a:pt x="150" y="98"/>
                    <a:pt x="156" y="94"/>
                    <a:pt x="156" y="94"/>
                  </a:cubicBezTo>
                  <a:cubicBezTo>
                    <a:pt x="156" y="94"/>
                    <a:pt x="156" y="94"/>
                    <a:pt x="156" y="94"/>
                  </a:cubicBezTo>
                  <a:cubicBezTo>
                    <a:pt x="157" y="93"/>
                    <a:pt x="157" y="93"/>
                    <a:pt x="158" y="93"/>
                  </a:cubicBezTo>
                  <a:cubicBezTo>
                    <a:pt x="158" y="93"/>
                    <a:pt x="158" y="93"/>
                    <a:pt x="158" y="93"/>
                  </a:cubicBezTo>
                  <a:cubicBezTo>
                    <a:pt x="158" y="93"/>
                    <a:pt x="159" y="94"/>
                    <a:pt x="161" y="94"/>
                  </a:cubicBezTo>
                  <a:cubicBezTo>
                    <a:pt x="161" y="94"/>
                    <a:pt x="161" y="94"/>
                    <a:pt x="161" y="94"/>
                  </a:cubicBezTo>
                  <a:cubicBezTo>
                    <a:pt x="165" y="94"/>
                    <a:pt x="169" y="93"/>
                    <a:pt x="172" y="85"/>
                  </a:cubicBezTo>
                  <a:cubicBezTo>
                    <a:pt x="172" y="85"/>
                    <a:pt x="172" y="85"/>
                    <a:pt x="172" y="85"/>
                  </a:cubicBezTo>
                  <a:cubicBezTo>
                    <a:pt x="173" y="83"/>
                    <a:pt x="174" y="81"/>
                    <a:pt x="174" y="79"/>
                  </a:cubicBezTo>
                  <a:cubicBezTo>
                    <a:pt x="174" y="79"/>
                    <a:pt x="174" y="79"/>
                    <a:pt x="174" y="79"/>
                  </a:cubicBezTo>
                  <a:cubicBezTo>
                    <a:pt x="174" y="75"/>
                    <a:pt x="171" y="73"/>
                    <a:pt x="168" y="73"/>
                  </a:cubicBezTo>
                  <a:cubicBezTo>
                    <a:pt x="168" y="73"/>
                    <a:pt x="168" y="73"/>
                    <a:pt x="168" y="73"/>
                  </a:cubicBezTo>
                  <a:cubicBezTo>
                    <a:pt x="165" y="73"/>
                    <a:pt x="162" y="74"/>
                    <a:pt x="160" y="77"/>
                  </a:cubicBezTo>
                  <a:cubicBezTo>
                    <a:pt x="160" y="77"/>
                    <a:pt x="160" y="77"/>
                    <a:pt x="160" y="77"/>
                  </a:cubicBezTo>
                  <a:cubicBezTo>
                    <a:pt x="159" y="77"/>
                    <a:pt x="159" y="77"/>
                    <a:pt x="158" y="77"/>
                  </a:cubicBezTo>
                  <a:cubicBezTo>
                    <a:pt x="158" y="77"/>
                    <a:pt x="158" y="77"/>
                    <a:pt x="158" y="77"/>
                  </a:cubicBezTo>
                  <a:cubicBezTo>
                    <a:pt x="158" y="77"/>
                    <a:pt x="157" y="77"/>
                    <a:pt x="157" y="76"/>
                  </a:cubicBezTo>
                  <a:cubicBezTo>
                    <a:pt x="157" y="76"/>
                    <a:pt x="157" y="76"/>
                    <a:pt x="157" y="76"/>
                  </a:cubicBezTo>
                  <a:cubicBezTo>
                    <a:pt x="149" y="51"/>
                    <a:pt x="149" y="51"/>
                    <a:pt x="149" y="51"/>
                  </a:cubicBezTo>
                  <a:cubicBezTo>
                    <a:pt x="74" y="3"/>
                    <a:pt x="74" y="3"/>
                    <a:pt x="74" y="3"/>
                  </a:cubicBezTo>
                  <a:cubicBezTo>
                    <a:pt x="39" y="15"/>
                    <a:pt x="39" y="15"/>
                    <a:pt x="39" y="15"/>
                  </a:cubicBezTo>
                  <a:cubicBezTo>
                    <a:pt x="31" y="26"/>
                    <a:pt x="26" y="34"/>
                    <a:pt x="24" y="39"/>
                  </a:cubicBezTo>
                  <a:cubicBezTo>
                    <a:pt x="24" y="39"/>
                    <a:pt x="24" y="39"/>
                    <a:pt x="24" y="39"/>
                  </a:cubicBezTo>
                  <a:cubicBezTo>
                    <a:pt x="21" y="45"/>
                    <a:pt x="20" y="47"/>
                    <a:pt x="20" y="47"/>
                  </a:cubicBezTo>
                  <a:cubicBezTo>
                    <a:pt x="20" y="47"/>
                    <a:pt x="20" y="47"/>
                    <a:pt x="20" y="47"/>
                  </a:cubicBezTo>
                  <a:cubicBezTo>
                    <a:pt x="20" y="48"/>
                    <a:pt x="19" y="48"/>
                    <a:pt x="19" y="48"/>
                  </a:cubicBezTo>
                  <a:cubicBezTo>
                    <a:pt x="19" y="48"/>
                    <a:pt x="19" y="48"/>
                    <a:pt x="19" y="48"/>
                  </a:cubicBezTo>
                  <a:cubicBezTo>
                    <a:pt x="18" y="48"/>
                    <a:pt x="18" y="48"/>
                    <a:pt x="17" y="48"/>
                  </a:cubicBezTo>
                  <a:cubicBezTo>
                    <a:pt x="17" y="48"/>
                    <a:pt x="17" y="48"/>
                    <a:pt x="17" y="48"/>
                  </a:cubicBezTo>
                  <a:cubicBezTo>
                    <a:pt x="17" y="48"/>
                    <a:pt x="16" y="46"/>
                    <a:pt x="15" y="45"/>
                  </a:cubicBezTo>
                  <a:cubicBezTo>
                    <a:pt x="15" y="45"/>
                    <a:pt x="15" y="45"/>
                    <a:pt x="15" y="45"/>
                  </a:cubicBezTo>
                  <a:cubicBezTo>
                    <a:pt x="13" y="43"/>
                    <a:pt x="11" y="42"/>
                    <a:pt x="9" y="42"/>
                  </a:cubicBezTo>
                  <a:cubicBezTo>
                    <a:pt x="9" y="42"/>
                    <a:pt x="9" y="42"/>
                    <a:pt x="9" y="42"/>
                  </a:cubicBezTo>
                  <a:cubicBezTo>
                    <a:pt x="8" y="42"/>
                    <a:pt x="8" y="42"/>
                    <a:pt x="7" y="43"/>
                  </a:cubicBezTo>
                  <a:cubicBezTo>
                    <a:pt x="7" y="43"/>
                    <a:pt x="7" y="43"/>
                    <a:pt x="7" y="43"/>
                  </a:cubicBezTo>
                  <a:cubicBezTo>
                    <a:pt x="5" y="43"/>
                    <a:pt x="3" y="47"/>
                    <a:pt x="3" y="51"/>
                  </a:cubicBezTo>
                  <a:cubicBezTo>
                    <a:pt x="3" y="51"/>
                    <a:pt x="3" y="51"/>
                    <a:pt x="3" y="51"/>
                  </a:cubicBezTo>
                  <a:cubicBezTo>
                    <a:pt x="3" y="56"/>
                    <a:pt x="6" y="61"/>
                    <a:pt x="13" y="61"/>
                  </a:cubicBezTo>
                  <a:cubicBezTo>
                    <a:pt x="13" y="61"/>
                    <a:pt x="13" y="61"/>
                    <a:pt x="13" y="61"/>
                  </a:cubicBezTo>
                  <a:cubicBezTo>
                    <a:pt x="13" y="61"/>
                    <a:pt x="13" y="61"/>
                    <a:pt x="14" y="61"/>
                  </a:cubicBezTo>
                  <a:cubicBezTo>
                    <a:pt x="14" y="61"/>
                    <a:pt x="14" y="61"/>
                    <a:pt x="14" y="61"/>
                  </a:cubicBezTo>
                  <a:cubicBezTo>
                    <a:pt x="14" y="61"/>
                    <a:pt x="14" y="61"/>
                    <a:pt x="14" y="61"/>
                  </a:cubicBezTo>
                  <a:cubicBezTo>
                    <a:pt x="14" y="61"/>
                    <a:pt x="14" y="61"/>
                    <a:pt x="14" y="61"/>
                  </a:cubicBezTo>
                  <a:cubicBezTo>
                    <a:pt x="15" y="61"/>
                    <a:pt x="15" y="62"/>
                    <a:pt x="16" y="6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91" name="Freeform 56"/>
            <p:cNvSpPr/>
            <p:nvPr/>
          </p:nvSpPr>
          <p:spPr bwMode="auto">
            <a:xfrm>
              <a:off x="5418139" y="4327524"/>
              <a:ext cx="209550" cy="90487"/>
            </a:xfrm>
            <a:custGeom>
              <a:avLst/>
              <a:gdLst>
                <a:gd name="T0" fmla="*/ 0 w 37"/>
                <a:gd name="T1" fmla="*/ 2 h 16"/>
                <a:gd name="T2" fmla="*/ 0 w 37"/>
                <a:gd name="T3" fmla="*/ 2 h 16"/>
                <a:gd name="T4" fmla="*/ 1 w 37"/>
                <a:gd name="T5" fmla="*/ 0 h 16"/>
                <a:gd name="T6" fmla="*/ 1 w 37"/>
                <a:gd name="T7" fmla="*/ 0 h 16"/>
                <a:gd name="T8" fmla="*/ 3 w 37"/>
                <a:gd name="T9" fmla="*/ 1 h 16"/>
                <a:gd name="T10" fmla="*/ 3 w 37"/>
                <a:gd name="T11" fmla="*/ 1 h 16"/>
                <a:gd name="T12" fmla="*/ 7 w 37"/>
                <a:gd name="T13" fmla="*/ 7 h 16"/>
                <a:gd name="T14" fmla="*/ 7 w 37"/>
                <a:gd name="T15" fmla="*/ 7 h 16"/>
                <a:gd name="T16" fmla="*/ 21 w 37"/>
                <a:gd name="T17" fmla="*/ 13 h 16"/>
                <a:gd name="T18" fmla="*/ 21 w 37"/>
                <a:gd name="T19" fmla="*/ 13 h 16"/>
                <a:gd name="T20" fmla="*/ 34 w 37"/>
                <a:gd name="T21" fmla="*/ 9 h 16"/>
                <a:gd name="T22" fmla="*/ 34 w 37"/>
                <a:gd name="T23" fmla="*/ 9 h 16"/>
                <a:gd name="T24" fmla="*/ 37 w 37"/>
                <a:gd name="T25" fmla="*/ 10 h 16"/>
                <a:gd name="T26" fmla="*/ 37 w 37"/>
                <a:gd name="T27" fmla="*/ 10 h 16"/>
                <a:gd name="T28" fmla="*/ 36 w 37"/>
                <a:gd name="T29" fmla="*/ 12 h 16"/>
                <a:gd name="T30" fmla="*/ 36 w 37"/>
                <a:gd name="T31" fmla="*/ 12 h 16"/>
                <a:gd name="T32" fmla="*/ 21 w 37"/>
                <a:gd name="T33" fmla="*/ 16 h 16"/>
                <a:gd name="T34" fmla="*/ 21 w 37"/>
                <a:gd name="T35" fmla="*/ 16 h 16"/>
                <a:gd name="T36" fmla="*/ 0 w 37"/>
                <a:gd name="T37" fmla="*/ 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7" h="16">
                  <a:moveTo>
                    <a:pt x="0" y="2"/>
                  </a:moveTo>
                  <a:cubicBezTo>
                    <a:pt x="0" y="2"/>
                    <a:pt x="0" y="2"/>
                    <a:pt x="0" y="2"/>
                  </a:cubicBezTo>
                  <a:cubicBezTo>
                    <a:pt x="0" y="1"/>
                    <a:pt x="0" y="0"/>
                    <a:pt x="1" y="0"/>
                  </a:cubicBezTo>
                  <a:cubicBezTo>
                    <a:pt x="1" y="0"/>
                    <a:pt x="1" y="0"/>
                    <a:pt x="1" y="0"/>
                  </a:cubicBezTo>
                  <a:cubicBezTo>
                    <a:pt x="2" y="0"/>
                    <a:pt x="2" y="0"/>
                    <a:pt x="3" y="1"/>
                  </a:cubicBezTo>
                  <a:cubicBezTo>
                    <a:pt x="3" y="1"/>
                    <a:pt x="3" y="1"/>
                    <a:pt x="3" y="1"/>
                  </a:cubicBezTo>
                  <a:cubicBezTo>
                    <a:pt x="3" y="1"/>
                    <a:pt x="4" y="4"/>
                    <a:pt x="7" y="7"/>
                  </a:cubicBezTo>
                  <a:cubicBezTo>
                    <a:pt x="7" y="7"/>
                    <a:pt x="7" y="7"/>
                    <a:pt x="7" y="7"/>
                  </a:cubicBezTo>
                  <a:cubicBezTo>
                    <a:pt x="10" y="10"/>
                    <a:pt x="15" y="13"/>
                    <a:pt x="21" y="13"/>
                  </a:cubicBezTo>
                  <a:cubicBezTo>
                    <a:pt x="21" y="13"/>
                    <a:pt x="21" y="13"/>
                    <a:pt x="21" y="13"/>
                  </a:cubicBezTo>
                  <a:cubicBezTo>
                    <a:pt x="25" y="13"/>
                    <a:pt x="29" y="12"/>
                    <a:pt x="34" y="9"/>
                  </a:cubicBezTo>
                  <a:cubicBezTo>
                    <a:pt x="34" y="9"/>
                    <a:pt x="34" y="9"/>
                    <a:pt x="34" y="9"/>
                  </a:cubicBezTo>
                  <a:cubicBezTo>
                    <a:pt x="35" y="9"/>
                    <a:pt x="36" y="9"/>
                    <a:pt x="37" y="10"/>
                  </a:cubicBezTo>
                  <a:cubicBezTo>
                    <a:pt x="37" y="10"/>
                    <a:pt x="37" y="10"/>
                    <a:pt x="37" y="10"/>
                  </a:cubicBezTo>
                  <a:cubicBezTo>
                    <a:pt x="37" y="11"/>
                    <a:pt x="37" y="12"/>
                    <a:pt x="36" y="12"/>
                  </a:cubicBezTo>
                  <a:cubicBezTo>
                    <a:pt x="36" y="12"/>
                    <a:pt x="36" y="12"/>
                    <a:pt x="36" y="12"/>
                  </a:cubicBezTo>
                  <a:cubicBezTo>
                    <a:pt x="30" y="15"/>
                    <a:pt x="26" y="16"/>
                    <a:pt x="21" y="16"/>
                  </a:cubicBezTo>
                  <a:cubicBezTo>
                    <a:pt x="21" y="16"/>
                    <a:pt x="21" y="16"/>
                    <a:pt x="21" y="16"/>
                  </a:cubicBezTo>
                  <a:cubicBezTo>
                    <a:pt x="6" y="16"/>
                    <a:pt x="0" y="2"/>
                    <a:pt x="0" y="2"/>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92" name="Freeform 57"/>
            <p:cNvSpPr/>
            <p:nvPr/>
          </p:nvSpPr>
          <p:spPr bwMode="auto">
            <a:xfrm>
              <a:off x="5718176" y="4305299"/>
              <a:ext cx="79375" cy="73025"/>
            </a:xfrm>
            <a:custGeom>
              <a:avLst/>
              <a:gdLst>
                <a:gd name="T0" fmla="*/ 14 w 14"/>
                <a:gd name="T1" fmla="*/ 6 h 13"/>
                <a:gd name="T2" fmla="*/ 7 w 14"/>
                <a:gd name="T3" fmla="*/ 13 h 13"/>
                <a:gd name="T4" fmla="*/ 0 w 14"/>
                <a:gd name="T5" fmla="*/ 6 h 13"/>
                <a:gd name="T6" fmla="*/ 7 w 14"/>
                <a:gd name="T7" fmla="*/ 0 h 13"/>
                <a:gd name="T8" fmla="*/ 14 w 14"/>
                <a:gd name="T9" fmla="*/ 6 h 13"/>
              </a:gdLst>
              <a:ahLst/>
              <a:cxnLst>
                <a:cxn ang="0">
                  <a:pos x="T0" y="T1"/>
                </a:cxn>
                <a:cxn ang="0">
                  <a:pos x="T2" y="T3"/>
                </a:cxn>
                <a:cxn ang="0">
                  <a:pos x="T4" y="T5"/>
                </a:cxn>
                <a:cxn ang="0">
                  <a:pos x="T6" y="T7"/>
                </a:cxn>
                <a:cxn ang="0">
                  <a:pos x="T8" y="T9"/>
                </a:cxn>
              </a:cxnLst>
              <a:rect l="0" t="0" r="r" b="b"/>
              <a:pathLst>
                <a:path w="14" h="13">
                  <a:moveTo>
                    <a:pt x="14" y="6"/>
                  </a:moveTo>
                  <a:cubicBezTo>
                    <a:pt x="13" y="10"/>
                    <a:pt x="10" y="13"/>
                    <a:pt x="7" y="13"/>
                  </a:cubicBezTo>
                  <a:cubicBezTo>
                    <a:pt x="3" y="13"/>
                    <a:pt x="0" y="10"/>
                    <a:pt x="0" y="6"/>
                  </a:cubicBezTo>
                  <a:cubicBezTo>
                    <a:pt x="0" y="3"/>
                    <a:pt x="3" y="0"/>
                    <a:pt x="7" y="0"/>
                  </a:cubicBezTo>
                  <a:cubicBezTo>
                    <a:pt x="11" y="0"/>
                    <a:pt x="14" y="3"/>
                    <a:pt x="14" y="6"/>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93" name="Freeform 58"/>
            <p:cNvSpPr/>
            <p:nvPr/>
          </p:nvSpPr>
          <p:spPr bwMode="auto">
            <a:xfrm>
              <a:off x="5316539" y="4190999"/>
              <a:ext cx="74613" cy="74612"/>
            </a:xfrm>
            <a:custGeom>
              <a:avLst/>
              <a:gdLst>
                <a:gd name="T0" fmla="*/ 13 w 13"/>
                <a:gd name="T1" fmla="*/ 7 h 13"/>
                <a:gd name="T2" fmla="*/ 7 w 13"/>
                <a:gd name="T3" fmla="*/ 13 h 13"/>
                <a:gd name="T4" fmla="*/ 0 w 13"/>
                <a:gd name="T5" fmla="*/ 6 h 13"/>
                <a:gd name="T6" fmla="*/ 7 w 13"/>
                <a:gd name="T7" fmla="*/ 0 h 13"/>
                <a:gd name="T8" fmla="*/ 13 w 13"/>
                <a:gd name="T9" fmla="*/ 7 h 13"/>
              </a:gdLst>
              <a:ahLst/>
              <a:cxnLst>
                <a:cxn ang="0">
                  <a:pos x="T0" y="T1"/>
                </a:cxn>
                <a:cxn ang="0">
                  <a:pos x="T2" y="T3"/>
                </a:cxn>
                <a:cxn ang="0">
                  <a:pos x="T4" y="T5"/>
                </a:cxn>
                <a:cxn ang="0">
                  <a:pos x="T6" y="T7"/>
                </a:cxn>
                <a:cxn ang="0">
                  <a:pos x="T8" y="T9"/>
                </a:cxn>
              </a:cxnLst>
              <a:rect l="0" t="0" r="r" b="b"/>
              <a:pathLst>
                <a:path w="13" h="13">
                  <a:moveTo>
                    <a:pt x="13" y="7"/>
                  </a:moveTo>
                  <a:cubicBezTo>
                    <a:pt x="13" y="10"/>
                    <a:pt x="10" y="13"/>
                    <a:pt x="7" y="13"/>
                  </a:cubicBezTo>
                  <a:cubicBezTo>
                    <a:pt x="3" y="13"/>
                    <a:pt x="0" y="10"/>
                    <a:pt x="0" y="6"/>
                  </a:cubicBezTo>
                  <a:cubicBezTo>
                    <a:pt x="0" y="3"/>
                    <a:pt x="3" y="0"/>
                    <a:pt x="7" y="0"/>
                  </a:cubicBezTo>
                  <a:cubicBezTo>
                    <a:pt x="11" y="0"/>
                    <a:pt x="13" y="3"/>
                    <a:pt x="13" y="7"/>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94" name="Freeform 59"/>
            <p:cNvSpPr/>
            <p:nvPr/>
          </p:nvSpPr>
          <p:spPr bwMode="auto">
            <a:xfrm>
              <a:off x="5695951" y="4391024"/>
              <a:ext cx="152400" cy="95250"/>
            </a:xfrm>
            <a:custGeom>
              <a:avLst/>
              <a:gdLst>
                <a:gd name="T0" fmla="*/ 27 w 27"/>
                <a:gd name="T1" fmla="*/ 7 h 17"/>
                <a:gd name="T2" fmla="*/ 14 w 27"/>
                <a:gd name="T3" fmla="*/ 16 h 17"/>
                <a:gd name="T4" fmla="*/ 0 w 27"/>
                <a:gd name="T5" fmla="*/ 9 h 17"/>
                <a:gd name="T6" fmla="*/ 13 w 27"/>
                <a:gd name="T7" fmla="*/ 0 h 17"/>
                <a:gd name="T8" fmla="*/ 27 w 27"/>
                <a:gd name="T9" fmla="*/ 7 h 17"/>
              </a:gdLst>
              <a:ahLst/>
              <a:cxnLst>
                <a:cxn ang="0">
                  <a:pos x="T0" y="T1"/>
                </a:cxn>
                <a:cxn ang="0">
                  <a:pos x="T2" y="T3"/>
                </a:cxn>
                <a:cxn ang="0">
                  <a:pos x="T4" y="T5"/>
                </a:cxn>
                <a:cxn ang="0">
                  <a:pos x="T6" y="T7"/>
                </a:cxn>
                <a:cxn ang="0">
                  <a:pos x="T8" y="T9"/>
                </a:cxn>
              </a:cxnLst>
              <a:rect l="0" t="0" r="r" b="b"/>
              <a:pathLst>
                <a:path w="27" h="17">
                  <a:moveTo>
                    <a:pt x="27" y="7"/>
                  </a:moveTo>
                  <a:cubicBezTo>
                    <a:pt x="27" y="12"/>
                    <a:pt x="22" y="16"/>
                    <a:pt x="14" y="16"/>
                  </a:cubicBezTo>
                  <a:cubicBezTo>
                    <a:pt x="7" y="17"/>
                    <a:pt x="0" y="14"/>
                    <a:pt x="0" y="9"/>
                  </a:cubicBezTo>
                  <a:cubicBezTo>
                    <a:pt x="0" y="5"/>
                    <a:pt x="6" y="1"/>
                    <a:pt x="13" y="0"/>
                  </a:cubicBezTo>
                  <a:cubicBezTo>
                    <a:pt x="21" y="0"/>
                    <a:pt x="27" y="3"/>
                    <a:pt x="27" y="7"/>
                  </a:cubicBezTo>
                  <a:close/>
                </a:path>
              </a:pathLst>
            </a:custGeom>
            <a:solidFill>
              <a:srgbClr val="FFB39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95" name="Freeform 60"/>
            <p:cNvSpPr/>
            <p:nvPr/>
          </p:nvSpPr>
          <p:spPr bwMode="auto">
            <a:xfrm>
              <a:off x="5197476" y="4232274"/>
              <a:ext cx="158750" cy="119062"/>
            </a:xfrm>
            <a:custGeom>
              <a:avLst/>
              <a:gdLst>
                <a:gd name="T0" fmla="*/ 26 w 28"/>
                <a:gd name="T1" fmla="*/ 17 h 21"/>
                <a:gd name="T2" fmla="*/ 10 w 28"/>
                <a:gd name="T3" fmla="*/ 17 h 21"/>
                <a:gd name="T4" fmla="*/ 2 w 28"/>
                <a:gd name="T5" fmla="*/ 4 h 21"/>
                <a:gd name="T6" fmla="*/ 18 w 28"/>
                <a:gd name="T7" fmla="*/ 3 h 21"/>
                <a:gd name="T8" fmla="*/ 26 w 28"/>
                <a:gd name="T9" fmla="*/ 17 h 21"/>
              </a:gdLst>
              <a:ahLst/>
              <a:cxnLst>
                <a:cxn ang="0">
                  <a:pos x="T0" y="T1"/>
                </a:cxn>
                <a:cxn ang="0">
                  <a:pos x="T2" y="T3"/>
                </a:cxn>
                <a:cxn ang="0">
                  <a:pos x="T4" y="T5"/>
                </a:cxn>
                <a:cxn ang="0">
                  <a:pos x="T6" y="T7"/>
                </a:cxn>
                <a:cxn ang="0">
                  <a:pos x="T8" y="T9"/>
                </a:cxn>
              </a:cxnLst>
              <a:rect l="0" t="0" r="r" b="b"/>
              <a:pathLst>
                <a:path w="28" h="21">
                  <a:moveTo>
                    <a:pt x="26" y="17"/>
                  </a:moveTo>
                  <a:cubicBezTo>
                    <a:pt x="24" y="20"/>
                    <a:pt x="17" y="21"/>
                    <a:pt x="10" y="17"/>
                  </a:cubicBezTo>
                  <a:cubicBezTo>
                    <a:pt x="4" y="14"/>
                    <a:pt x="0" y="8"/>
                    <a:pt x="2" y="4"/>
                  </a:cubicBezTo>
                  <a:cubicBezTo>
                    <a:pt x="4" y="0"/>
                    <a:pt x="11" y="0"/>
                    <a:pt x="18" y="3"/>
                  </a:cubicBezTo>
                  <a:cubicBezTo>
                    <a:pt x="24" y="7"/>
                    <a:pt x="28" y="13"/>
                    <a:pt x="26" y="17"/>
                  </a:cubicBezTo>
                  <a:close/>
                </a:path>
              </a:pathLst>
            </a:custGeom>
            <a:solidFill>
              <a:srgbClr val="FFB39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96" name="Oval 61"/>
            <p:cNvSpPr>
              <a:spLocks noChangeArrowheads="1"/>
            </p:cNvSpPr>
            <p:nvPr/>
          </p:nvSpPr>
          <p:spPr bwMode="auto">
            <a:xfrm>
              <a:off x="5638801" y="4538661"/>
              <a:ext cx="74613" cy="73025"/>
            </a:xfrm>
            <a:prstGeom prst="ellipse">
              <a:avLst/>
            </a:pr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97" name="Oval 62"/>
            <p:cNvSpPr>
              <a:spLocks noChangeArrowheads="1"/>
            </p:cNvSpPr>
            <p:nvPr/>
          </p:nvSpPr>
          <p:spPr bwMode="auto">
            <a:xfrm>
              <a:off x="5413376" y="4565649"/>
              <a:ext cx="68263" cy="68262"/>
            </a:xfrm>
            <a:prstGeom prst="ellipse">
              <a:avLst/>
            </a:pr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98" name="Oval 63"/>
            <p:cNvSpPr>
              <a:spLocks noChangeArrowheads="1"/>
            </p:cNvSpPr>
            <p:nvPr/>
          </p:nvSpPr>
          <p:spPr bwMode="auto">
            <a:xfrm>
              <a:off x="5537201" y="4645024"/>
              <a:ext cx="68263" cy="74612"/>
            </a:xfrm>
            <a:prstGeom prst="ellipse">
              <a:avLst/>
            </a:pr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99" name="Oval 64"/>
            <p:cNvSpPr>
              <a:spLocks noChangeArrowheads="1"/>
            </p:cNvSpPr>
            <p:nvPr/>
          </p:nvSpPr>
          <p:spPr bwMode="auto">
            <a:xfrm>
              <a:off x="5662614" y="4759324"/>
              <a:ext cx="73025" cy="73025"/>
            </a:xfrm>
            <a:prstGeom prst="ellipse">
              <a:avLst/>
            </a:pr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00" name="Oval 65"/>
            <p:cNvSpPr>
              <a:spLocks noChangeArrowheads="1"/>
            </p:cNvSpPr>
            <p:nvPr/>
          </p:nvSpPr>
          <p:spPr bwMode="auto">
            <a:xfrm>
              <a:off x="5537201" y="4856161"/>
              <a:ext cx="68263" cy="73025"/>
            </a:xfrm>
            <a:prstGeom prst="ellipse">
              <a:avLst/>
            </a:pr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01" name="Oval 66"/>
            <p:cNvSpPr>
              <a:spLocks noChangeArrowheads="1"/>
            </p:cNvSpPr>
            <p:nvPr/>
          </p:nvSpPr>
          <p:spPr bwMode="auto">
            <a:xfrm>
              <a:off x="5402264" y="4781549"/>
              <a:ext cx="73025" cy="68262"/>
            </a:xfrm>
            <a:prstGeom prst="ellipse">
              <a:avLst/>
            </a:pr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02" name="Freeform 67"/>
            <p:cNvSpPr/>
            <p:nvPr/>
          </p:nvSpPr>
          <p:spPr bwMode="auto">
            <a:xfrm>
              <a:off x="5441951" y="3646487"/>
              <a:ext cx="73025" cy="261937"/>
            </a:xfrm>
            <a:custGeom>
              <a:avLst/>
              <a:gdLst>
                <a:gd name="T0" fmla="*/ 11 w 13"/>
                <a:gd name="T1" fmla="*/ 46 h 46"/>
                <a:gd name="T2" fmla="*/ 0 w 13"/>
                <a:gd name="T3" fmla="*/ 11 h 46"/>
                <a:gd name="T4" fmla="*/ 0 w 13"/>
                <a:gd name="T5" fmla="*/ 11 h 46"/>
                <a:gd name="T6" fmla="*/ 0 w 13"/>
                <a:gd name="T7" fmla="*/ 2 h 46"/>
                <a:gd name="T8" fmla="*/ 0 w 13"/>
                <a:gd name="T9" fmla="*/ 2 h 46"/>
                <a:gd name="T10" fmla="*/ 2 w 13"/>
                <a:gd name="T11" fmla="*/ 0 h 46"/>
                <a:gd name="T12" fmla="*/ 2 w 13"/>
                <a:gd name="T13" fmla="*/ 0 h 46"/>
                <a:gd name="T14" fmla="*/ 3 w 13"/>
                <a:gd name="T15" fmla="*/ 2 h 46"/>
                <a:gd name="T16" fmla="*/ 3 w 13"/>
                <a:gd name="T17" fmla="*/ 2 h 46"/>
                <a:gd name="T18" fmla="*/ 3 w 13"/>
                <a:gd name="T19" fmla="*/ 11 h 46"/>
                <a:gd name="T20" fmla="*/ 3 w 13"/>
                <a:gd name="T21" fmla="*/ 11 h 46"/>
                <a:gd name="T22" fmla="*/ 8 w 13"/>
                <a:gd name="T23" fmla="*/ 35 h 46"/>
                <a:gd name="T24" fmla="*/ 8 w 13"/>
                <a:gd name="T25" fmla="*/ 35 h 46"/>
                <a:gd name="T26" fmla="*/ 13 w 13"/>
                <a:gd name="T27" fmla="*/ 44 h 46"/>
                <a:gd name="T28" fmla="*/ 13 w 13"/>
                <a:gd name="T29" fmla="*/ 44 h 46"/>
                <a:gd name="T30" fmla="*/ 13 w 13"/>
                <a:gd name="T31" fmla="*/ 44 h 46"/>
                <a:gd name="T32" fmla="*/ 13 w 13"/>
                <a:gd name="T33" fmla="*/ 46 h 46"/>
                <a:gd name="T34" fmla="*/ 13 w 13"/>
                <a:gd name="T35" fmla="*/ 46 h 46"/>
                <a:gd name="T36" fmla="*/ 12 w 13"/>
                <a:gd name="T37" fmla="*/ 46 h 46"/>
                <a:gd name="T38" fmla="*/ 12 w 13"/>
                <a:gd name="T39" fmla="*/ 46 h 46"/>
                <a:gd name="T40" fmla="*/ 11 w 13"/>
                <a:gd name="T41" fmla="*/ 46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3" h="46">
                  <a:moveTo>
                    <a:pt x="11" y="46"/>
                  </a:moveTo>
                  <a:cubicBezTo>
                    <a:pt x="11" y="45"/>
                    <a:pt x="0" y="32"/>
                    <a:pt x="0" y="11"/>
                  </a:cubicBezTo>
                  <a:cubicBezTo>
                    <a:pt x="0" y="11"/>
                    <a:pt x="0" y="11"/>
                    <a:pt x="0" y="11"/>
                  </a:cubicBezTo>
                  <a:cubicBezTo>
                    <a:pt x="0" y="8"/>
                    <a:pt x="0" y="5"/>
                    <a:pt x="0" y="2"/>
                  </a:cubicBezTo>
                  <a:cubicBezTo>
                    <a:pt x="0" y="2"/>
                    <a:pt x="0" y="2"/>
                    <a:pt x="0" y="2"/>
                  </a:cubicBezTo>
                  <a:cubicBezTo>
                    <a:pt x="0" y="1"/>
                    <a:pt x="1" y="0"/>
                    <a:pt x="2" y="0"/>
                  </a:cubicBezTo>
                  <a:cubicBezTo>
                    <a:pt x="2" y="0"/>
                    <a:pt x="2" y="0"/>
                    <a:pt x="2" y="0"/>
                  </a:cubicBezTo>
                  <a:cubicBezTo>
                    <a:pt x="3" y="0"/>
                    <a:pt x="3" y="1"/>
                    <a:pt x="3" y="2"/>
                  </a:cubicBezTo>
                  <a:cubicBezTo>
                    <a:pt x="3" y="2"/>
                    <a:pt x="3" y="2"/>
                    <a:pt x="3" y="2"/>
                  </a:cubicBezTo>
                  <a:cubicBezTo>
                    <a:pt x="3" y="5"/>
                    <a:pt x="3" y="8"/>
                    <a:pt x="3" y="11"/>
                  </a:cubicBezTo>
                  <a:cubicBezTo>
                    <a:pt x="3" y="11"/>
                    <a:pt x="3" y="11"/>
                    <a:pt x="3" y="11"/>
                  </a:cubicBezTo>
                  <a:cubicBezTo>
                    <a:pt x="3" y="21"/>
                    <a:pt x="5" y="29"/>
                    <a:pt x="8" y="35"/>
                  </a:cubicBezTo>
                  <a:cubicBezTo>
                    <a:pt x="8" y="35"/>
                    <a:pt x="8" y="35"/>
                    <a:pt x="8" y="35"/>
                  </a:cubicBezTo>
                  <a:cubicBezTo>
                    <a:pt x="10" y="41"/>
                    <a:pt x="13" y="44"/>
                    <a:pt x="13" y="44"/>
                  </a:cubicBezTo>
                  <a:cubicBezTo>
                    <a:pt x="13" y="44"/>
                    <a:pt x="13" y="44"/>
                    <a:pt x="13" y="44"/>
                  </a:cubicBezTo>
                  <a:cubicBezTo>
                    <a:pt x="13" y="44"/>
                    <a:pt x="13" y="44"/>
                    <a:pt x="13" y="44"/>
                  </a:cubicBezTo>
                  <a:cubicBezTo>
                    <a:pt x="13" y="44"/>
                    <a:pt x="13" y="45"/>
                    <a:pt x="13" y="46"/>
                  </a:cubicBezTo>
                  <a:cubicBezTo>
                    <a:pt x="13" y="46"/>
                    <a:pt x="13" y="46"/>
                    <a:pt x="13" y="46"/>
                  </a:cubicBezTo>
                  <a:cubicBezTo>
                    <a:pt x="12" y="46"/>
                    <a:pt x="12" y="46"/>
                    <a:pt x="12" y="46"/>
                  </a:cubicBezTo>
                  <a:cubicBezTo>
                    <a:pt x="12" y="46"/>
                    <a:pt x="12" y="46"/>
                    <a:pt x="12" y="46"/>
                  </a:cubicBezTo>
                  <a:cubicBezTo>
                    <a:pt x="11" y="46"/>
                    <a:pt x="11" y="46"/>
                    <a:pt x="11" y="46"/>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03" name="Freeform 68"/>
            <p:cNvSpPr/>
            <p:nvPr/>
          </p:nvSpPr>
          <p:spPr bwMode="auto">
            <a:xfrm>
              <a:off x="5051426" y="3141662"/>
              <a:ext cx="1114425" cy="749300"/>
            </a:xfrm>
            <a:custGeom>
              <a:avLst/>
              <a:gdLst>
                <a:gd name="T0" fmla="*/ 35 w 197"/>
                <a:gd name="T1" fmla="*/ 7 h 132"/>
                <a:gd name="T2" fmla="*/ 82 w 197"/>
                <a:gd name="T3" fmla="*/ 15 h 132"/>
                <a:gd name="T4" fmla="*/ 107 w 197"/>
                <a:gd name="T5" fmla="*/ 22 h 132"/>
                <a:gd name="T6" fmla="*/ 122 w 197"/>
                <a:gd name="T7" fmla="*/ 11 h 132"/>
                <a:gd name="T8" fmla="*/ 162 w 197"/>
                <a:gd name="T9" fmla="*/ 7 h 132"/>
                <a:gd name="T10" fmla="*/ 99 w 197"/>
                <a:gd name="T11" fmla="*/ 132 h 132"/>
                <a:gd name="T12" fmla="*/ 99 w 197"/>
                <a:gd name="T13" fmla="*/ 132 h 132"/>
                <a:gd name="T14" fmla="*/ 99 w 197"/>
                <a:gd name="T15" fmla="*/ 132 h 132"/>
                <a:gd name="T16" fmla="*/ 35 w 197"/>
                <a:gd name="T17" fmla="*/ 7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7" h="132">
                  <a:moveTo>
                    <a:pt x="35" y="7"/>
                  </a:moveTo>
                  <a:cubicBezTo>
                    <a:pt x="50" y="0"/>
                    <a:pt x="67" y="2"/>
                    <a:pt x="82" y="15"/>
                  </a:cubicBezTo>
                  <a:cubicBezTo>
                    <a:pt x="89" y="21"/>
                    <a:pt x="97" y="27"/>
                    <a:pt x="107" y="22"/>
                  </a:cubicBezTo>
                  <a:cubicBezTo>
                    <a:pt x="114" y="19"/>
                    <a:pt x="117" y="15"/>
                    <a:pt x="122" y="11"/>
                  </a:cubicBezTo>
                  <a:cubicBezTo>
                    <a:pt x="134" y="2"/>
                    <a:pt x="149" y="1"/>
                    <a:pt x="162" y="7"/>
                  </a:cubicBezTo>
                  <a:cubicBezTo>
                    <a:pt x="197" y="24"/>
                    <a:pt x="196" y="95"/>
                    <a:pt x="99" y="132"/>
                  </a:cubicBezTo>
                  <a:cubicBezTo>
                    <a:pt x="99" y="132"/>
                    <a:pt x="99" y="132"/>
                    <a:pt x="99" y="132"/>
                  </a:cubicBezTo>
                  <a:cubicBezTo>
                    <a:pt x="99" y="132"/>
                    <a:pt x="99" y="132"/>
                    <a:pt x="99" y="132"/>
                  </a:cubicBezTo>
                  <a:cubicBezTo>
                    <a:pt x="0" y="94"/>
                    <a:pt x="4" y="23"/>
                    <a:pt x="35" y="7"/>
                  </a:cubicBezTo>
                  <a:close/>
                </a:path>
              </a:pathLst>
            </a:custGeom>
            <a:solidFill>
              <a:srgbClr val="FE577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04" name="Freeform 69"/>
            <p:cNvSpPr>
              <a:spLocks noEditPoints="1"/>
            </p:cNvSpPr>
            <p:nvPr/>
          </p:nvSpPr>
          <p:spPr bwMode="auto">
            <a:xfrm>
              <a:off x="5130801" y="3148012"/>
              <a:ext cx="962025" cy="754062"/>
            </a:xfrm>
            <a:custGeom>
              <a:avLst/>
              <a:gdLst>
                <a:gd name="T0" fmla="*/ 84 w 170"/>
                <a:gd name="T1" fmla="*/ 133 h 133"/>
                <a:gd name="T2" fmla="*/ 0 w 170"/>
                <a:gd name="T3" fmla="*/ 43 h 133"/>
                <a:gd name="T4" fmla="*/ 0 w 170"/>
                <a:gd name="T5" fmla="*/ 43 h 133"/>
                <a:gd name="T6" fmla="*/ 21 w 170"/>
                <a:gd name="T7" fmla="*/ 5 h 133"/>
                <a:gd name="T8" fmla="*/ 21 w 170"/>
                <a:gd name="T9" fmla="*/ 5 h 133"/>
                <a:gd name="T10" fmla="*/ 39 w 170"/>
                <a:gd name="T11" fmla="*/ 0 h 133"/>
                <a:gd name="T12" fmla="*/ 39 w 170"/>
                <a:gd name="T13" fmla="*/ 0 h 133"/>
                <a:gd name="T14" fmla="*/ 69 w 170"/>
                <a:gd name="T15" fmla="*/ 13 h 133"/>
                <a:gd name="T16" fmla="*/ 69 w 170"/>
                <a:gd name="T17" fmla="*/ 13 h 133"/>
                <a:gd name="T18" fmla="*/ 86 w 170"/>
                <a:gd name="T19" fmla="*/ 21 h 133"/>
                <a:gd name="T20" fmla="*/ 86 w 170"/>
                <a:gd name="T21" fmla="*/ 21 h 133"/>
                <a:gd name="T22" fmla="*/ 92 w 170"/>
                <a:gd name="T23" fmla="*/ 20 h 133"/>
                <a:gd name="T24" fmla="*/ 92 w 170"/>
                <a:gd name="T25" fmla="*/ 20 h 133"/>
                <a:gd name="T26" fmla="*/ 108 w 170"/>
                <a:gd name="T27" fmla="*/ 9 h 133"/>
                <a:gd name="T28" fmla="*/ 108 w 170"/>
                <a:gd name="T29" fmla="*/ 9 h 133"/>
                <a:gd name="T30" fmla="*/ 131 w 170"/>
                <a:gd name="T31" fmla="*/ 1 h 133"/>
                <a:gd name="T32" fmla="*/ 131 w 170"/>
                <a:gd name="T33" fmla="*/ 1 h 133"/>
                <a:gd name="T34" fmla="*/ 149 w 170"/>
                <a:gd name="T35" fmla="*/ 5 h 133"/>
                <a:gd name="T36" fmla="*/ 149 w 170"/>
                <a:gd name="T37" fmla="*/ 5 h 133"/>
                <a:gd name="T38" fmla="*/ 170 w 170"/>
                <a:gd name="T39" fmla="*/ 43 h 133"/>
                <a:gd name="T40" fmla="*/ 170 w 170"/>
                <a:gd name="T41" fmla="*/ 43 h 133"/>
                <a:gd name="T42" fmla="*/ 85 w 170"/>
                <a:gd name="T43" fmla="*/ 133 h 133"/>
                <a:gd name="T44" fmla="*/ 85 w 170"/>
                <a:gd name="T45" fmla="*/ 133 h 133"/>
                <a:gd name="T46" fmla="*/ 85 w 170"/>
                <a:gd name="T47" fmla="*/ 133 h 133"/>
                <a:gd name="T48" fmla="*/ 85 w 170"/>
                <a:gd name="T49" fmla="*/ 133 h 133"/>
                <a:gd name="T50" fmla="*/ 84 w 170"/>
                <a:gd name="T51" fmla="*/ 133 h 133"/>
                <a:gd name="T52" fmla="*/ 3 w 170"/>
                <a:gd name="T53" fmla="*/ 43 h 133"/>
                <a:gd name="T54" fmla="*/ 85 w 170"/>
                <a:gd name="T55" fmla="*/ 130 h 133"/>
                <a:gd name="T56" fmla="*/ 85 w 170"/>
                <a:gd name="T57" fmla="*/ 130 h 133"/>
                <a:gd name="T58" fmla="*/ 167 w 170"/>
                <a:gd name="T59" fmla="*/ 43 h 133"/>
                <a:gd name="T60" fmla="*/ 167 w 170"/>
                <a:gd name="T61" fmla="*/ 43 h 133"/>
                <a:gd name="T62" fmla="*/ 147 w 170"/>
                <a:gd name="T63" fmla="*/ 7 h 133"/>
                <a:gd name="T64" fmla="*/ 147 w 170"/>
                <a:gd name="T65" fmla="*/ 7 h 133"/>
                <a:gd name="T66" fmla="*/ 131 w 170"/>
                <a:gd name="T67" fmla="*/ 4 h 133"/>
                <a:gd name="T68" fmla="*/ 131 w 170"/>
                <a:gd name="T69" fmla="*/ 4 h 133"/>
                <a:gd name="T70" fmla="*/ 109 w 170"/>
                <a:gd name="T71" fmla="*/ 11 h 133"/>
                <a:gd name="T72" fmla="*/ 109 w 170"/>
                <a:gd name="T73" fmla="*/ 11 h 133"/>
                <a:gd name="T74" fmla="*/ 94 w 170"/>
                <a:gd name="T75" fmla="*/ 22 h 133"/>
                <a:gd name="T76" fmla="*/ 94 w 170"/>
                <a:gd name="T77" fmla="*/ 22 h 133"/>
                <a:gd name="T78" fmla="*/ 86 w 170"/>
                <a:gd name="T79" fmla="*/ 24 h 133"/>
                <a:gd name="T80" fmla="*/ 86 w 170"/>
                <a:gd name="T81" fmla="*/ 24 h 133"/>
                <a:gd name="T82" fmla="*/ 67 w 170"/>
                <a:gd name="T83" fmla="*/ 15 h 133"/>
                <a:gd name="T84" fmla="*/ 67 w 170"/>
                <a:gd name="T85" fmla="*/ 15 h 133"/>
                <a:gd name="T86" fmla="*/ 39 w 170"/>
                <a:gd name="T87" fmla="*/ 3 h 133"/>
                <a:gd name="T88" fmla="*/ 39 w 170"/>
                <a:gd name="T89" fmla="*/ 3 h 133"/>
                <a:gd name="T90" fmla="*/ 22 w 170"/>
                <a:gd name="T91" fmla="*/ 7 h 133"/>
                <a:gd name="T92" fmla="*/ 22 w 170"/>
                <a:gd name="T93" fmla="*/ 7 h 133"/>
                <a:gd name="T94" fmla="*/ 3 w 170"/>
                <a:gd name="T95" fmla="*/ 43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70" h="133">
                  <a:moveTo>
                    <a:pt x="84" y="133"/>
                  </a:moveTo>
                  <a:cubicBezTo>
                    <a:pt x="22" y="109"/>
                    <a:pt x="0" y="72"/>
                    <a:pt x="0" y="43"/>
                  </a:cubicBezTo>
                  <a:cubicBezTo>
                    <a:pt x="0" y="43"/>
                    <a:pt x="0" y="43"/>
                    <a:pt x="0" y="43"/>
                  </a:cubicBezTo>
                  <a:cubicBezTo>
                    <a:pt x="0" y="25"/>
                    <a:pt x="8" y="11"/>
                    <a:pt x="21" y="5"/>
                  </a:cubicBezTo>
                  <a:cubicBezTo>
                    <a:pt x="21" y="5"/>
                    <a:pt x="21" y="5"/>
                    <a:pt x="21" y="5"/>
                  </a:cubicBezTo>
                  <a:cubicBezTo>
                    <a:pt x="26" y="2"/>
                    <a:pt x="32" y="0"/>
                    <a:pt x="39" y="0"/>
                  </a:cubicBezTo>
                  <a:cubicBezTo>
                    <a:pt x="39" y="0"/>
                    <a:pt x="39" y="0"/>
                    <a:pt x="39" y="0"/>
                  </a:cubicBezTo>
                  <a:cubicBezTo>
                    <a:pt x="49" y="0"/>
                    <a:pt x="60" y="4"/>
                    <a:pt x="69" y="13"/>
                  </a:cubicBezTo>
                  <a:cubicBezTo>
                    <a:pt x="69" y="13"/>
                    <a:pt x="69" y="13"/>
                    <a:pt x="69" y="13"/>
                  </a:cubicBezTo>
                  <a:cubicBezTo>
                    <a:pt x="74" y="17"/>
                    <a:pt x="80" y="21"/>
                    <a:pt x="86" y="21"/>
                  </a:cubicBezTo>
                  <a:cubicBezTo>
                    <a:pt x="86" y="21"/>
                    <a:pt x="86" y="21"/>
                    <a:pt x="86" y="21"/>
                  </a:cubicBezTo>
                  <a:cubicBezTo>
                    <a:pt x="88" y="21"/>
                    <a:pt x="90" y="21"/>
                    <a:pt x="92" y="20"/>
                  </a:cubicBezTo>
                  <a:cubicBezTo>
                    <a:pt x="92" y="20"/>
                    <a:pt x="92" y="20"/>
                    <a:pt x="92" y="20"/>
                  </a:cubicBezTo>
                  <a:cubicBezTo>
                    <a:pt x="99" y="17"/>
                    <a:pt x="101" y="13"/>
                    <a:pt x="108" y="9"/>
                  </a:cubicBezTo>
                  <a:cubicBezTo>
                    <a:pt x="108" y="9"/>
                    <a:pt x="108" y="9"/>
                    <a:pt x="108" y="9"/>
                  </a:cubicBezTo>
                  <a:cubicBezTo>
                    <a:pt x="115" y="3"/>
                    <a:pt x="123" y="1"/>
                    <a:pt x="131" y="1"/>
                  </a:cubicBezTo>
                  <a:cubicBezTo>
                    <a:pt x="131" y="1"/>
                    <a:pt x="131" y="1"/>
                    <a:pt x="131" y="1"/>
                  </a:cubicBezTo>
                  <a:cubicBezTo>
                    <a:pt x="137" y="1"/>
                    <a:pt x="143" y="2"/>
                    <a:pt x="149" y="5"/>
                  </a:cubicBezTo>
                  <a:cubicBezTo>
                    <a:pt x="149" y="5"/>
                    <a:pt x="149" y="5"/>
                    <a:pt x="149" y="5"/>
                  </a:cubicBezTo>
                  <a:cubicBezTo>
                    <a:pt x="162" y="11"/>
                    <a:pt x="170" y="26"/>
                    <a:pt x="170" y="43"/>
                  </a:cubicBezTo>
                  <a:cubicBezTo>
                    <a:pt x="170" y="43"/>
                    <a:pt x="170" y="43"/>
                    <a:pt x="170" y="43"/>
                  </a:cubicBezTo>
                  <a:cubicBezTo>
                    <a:pt x="170" y="72"/>
                    <a:pt x="147" y="109"/>
                    <a:pt x="85" y="133"/>
                  </a:cubicBezTo>
                  <a:cubicBezTo>
                    <a:pt x="85" y="133"/>
                    <a:pt x="85" y="133"/>
                    <a:pt x="85" y="133"/>
                  </a:cubicBezTo>
                  <a:cubicBezTo>
                    <a:pt x="85" y="133"/>
                    <a:pt x="85" y="133"/>
                    <a:pt x="85" y="133"/>
                  </a:cubicBezTo>
                  <a:cubicBezTo>
                    <a:pt x="85" y="133"/>
                    <a:pt x="85" y="133"/>
                    <a:pt x="85" y="133"/>
                  </a:cubicBezTo>
                  <a:cubicBezTo>
                    <a:pt x="85" y="133"/>
                    <a:pt x="84" y="133"/>
                    <a:pt x="84" y="133"/>
                  </a:cubicBezTo>
                  <a:close/>
                  <a:moveTo>
                    <a:pt x="3" y="43"/>
                  </a:moveTo>
                  <a:cubicBezTo>
                    <a:pt x="3" y="70"/>
                    <a:pt x="24" y="106"/>
                    <a:pt x="85" y="130"/>
                  </a:cubicBezTo>
                  <a:cubicBezTo>
                    <a:pt x="85" y="130"/>
                    <a:pt x="85" y="130"/>
                    <a:pt x="85" y="130"/>
                  </a:cubicBezTo>
                  <a:cubicBezTo>
                    <a:pt x="145" y="107"/>
                    <a:pt x="167" y="70"/>
                    <a:pt x="167" y="43"/>
                  </a:cubicBezTo>
                  <a:cubicBezTo>
                    <a:pt x="167" y="43"/>
                    <a:pt x="167" y="43"/>
                    <a:pt x="167" y="43"/>
                  </a:cubicBezTo>
                  <a:cubicBezTo>
                    <a:pt x="167" y="26"/>
                    <a:pt x="160" y="13"/>
                    <a:pt x="147" y="7"/>
                  </a:cubicBezTo>
                  <a:cubicBezTo>
                    <a:pt x="147" y="7"/>
                    <a:pt x="147" y="7"/>
                    <a:pt x="147" y="7"/>
                  </a:cubicBezTo>
                  <a:cubicBezTo>
                    <a:pt x="142" y="5"/>
                    <a:pt x="136" y="4"/>
                    <a:pt x="131" y="4"/>
                  </a:cubicBezTo>
                  <a:cubicBezTo>
                    <a:pt x="131" y="4"/>
                    <a:pt x="131" y="4"/>
                    <a:pt x="131" y="4"/>
                  </a:cubicBezTo>
                  <a:cubicBezTo>
                    <a:pt x="123" y="4"/>
                    <a:pt x="116" y="6"/>
                    <a:pt x="109" y="11"/>
                  </a:cubicBezTo>
                  <a:cubicBezTo>
                    <a:pt x="109" y="11"/>
                    <a:pt x="109" y="11"/>
                    <a:pt x="109" y="11"/>
                  </a:cubicBezTo>
                  <a:cubicBezTo>
                    <a:pt x="104" y="15"/>
                    <a:pt x="101" y="19"/>
                    <a:pt x="94" y="22"/>
                  </a:cubicBezTo>
                  <a:cubicBezTo>
                    <a:pt x="94" y="22"/>
                    <a:pt x="94" y="22"/>
                    <a:pt x="94" y="22"/>
                  </a:cubicBezTo>
                  <a:cubicBezTo>
                    <a:pt x="91" y="24"/>
                    <a:pt x="88" y="24"/>
                    <a:pt x="86" y="24"/>
                  </a:cubicBezTo>
                  <a:cubicBezTo>
                    <a:pt x="86" y="24"/>
                    <a:pt x="86" y="24"/>
                    <a:pt x="86" y="24"/>
                  </a:cubicBezTo>
                  <a:cubicBezTo>
                    <a:pt x="78" y="24"/>
                    <a:pt x="73" y="20"/>
                    <a:pt x="67" y="15"/>
                  </a:cubicBezTo>
                  <a:cubicBezTo>
                    <a:pt x="67" y="15"/>
                    <a:pt x="67" y="15"/>
                    <a:pt x="67" y="15"/>
                  </a:cubicBezTo>
                  <a:cubicBezTo>
                    <a:pt x="58" y="7"/>
                    <a:pt x="48" y="3"/>
                    <a:pt x="39" y="3"/>
                  </a:cubicBezTo>
                  <a:cubicBezTo>
                    <a:pt x="39" y="3"/>
                    <a:pt x="39" y="3"/>
                    <a:pt x="39" y="3"/>
                  </a:cubicBezTo>
                  <a:cubicBezTo>
                    <a:pt x="33" y="3"/>
                    <a:pt x="27" y="5"/>
                    <a:pt x="22" y="7"/>
                  </a:cubicBezTo>
                  <a:cubicBezTo>
                    <a:pt x="22" y="7"/>
                    <a:pt x="22" y="7"/>
                    <a:pt x="22" y="7"/>
                  </a:cubicBezTo>
                  <a:cubicBezTo>
                    <a:pt x="11" y="13"/>
                    <a:pt x="3" y="26"/>
                    <a:pt x="3" y="4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05" name="Freeform 70"/>
            <p:cNvSpPr/>
            <p:nvPr/>
          </p:nvSpPr>
          <p:spPr bwMode="auto">
            <a:xfrm>
              <a:off x="5084764" y="3408362"/>
              <a:ext cx="266700" cy="215900"/>
            </a:xfrm>
            <a:custGeom>
              <a:avLst/>
              <a:gdLst>
                <a:gd name="T0" fmla="*/ 23 w 47"/>
                <a:gd name="T1" fmla="*/ 38 h 38"/>
                <a:gd name="T2" fmla="*/ 26 w 47"/>
                <a:gd name="T3" fmla="*/ 33 h 38"/>
                <a:gd name="T4" fmla="*/ 44 w 47"/>
                <a:gd name="T5" fmla="*/ 27 h 38"/>
                <a:gd name="T6" fmla="*/ 32 w 47"/>
                <a:gd name="T7" fmla="*/ 24 h 38"/>
                <a:gd name="T8" fmla="*/ 37 w 47"/>
                <a:gd name="T9" fmla="*/ 6 h 38"/>
                <a:gd name="T10" fmla="*/ 27 w 47"/>
                <a:gd name="T11" fmla="*/ 17 h 38"/>
                <a:gd name="T12" fmla="*/ 22 w 47"/>
                <a:gd name="T13" fmla="*/ 0 h 38"/>
                <a:gd name="T14" fmla="*/ 20 w 47"/>
                <a:gd name="T15" fmla="*/ 18 h 38"/>
                <a:gd name="T16" fmla="*/ 7 w 47"/>
                <a:gd name="T17" fmla="*/ 6 h 38"/>
                <a:gd name="T18" fmla="*/ 12 w 47"/>
                <a:gd name="T19" fmla="*/ 21 h 38"/>
                <a:gd name="T20" fmla="*/ 1 w 47"/>
                <a:gd name="T21" fmla="*/ 20 h 38"/>
                <a:gd name="T22" fmla="*/ 15 w 47"/>
                <a:gd name="T23" fmla="*/ 31 h 38"/>
                <a:gd name="T24" fmla="*/ 14 w 47"/>
                <a:gd name="T25" fmla="*/ 35 h 38"/>
                <a:gd name="T26" fmla="*/ 23 w 47"/>
                <a:gd name="T27"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7" h="38">
                  <a:moveTo>
                    <a:pt x="23" y="38"/>
                  </a:moveTo>
                  <a:cubicBezTo>
                    <a:pt x="24" y="36"/>
                    <a:pt x="25" y="34"/>
                    <a:pt x="26" y="33"/>
                  </a:cubicBezTo>
                  <a:cubicBezTo>
                    <a:pt x="26" y="33"/>
                    <a:pt x="47" y="32"/>
                    <a:pt x="44" y="27"/>
                  </a:cubicBezTo>
                  <a:cubicBezTo>
                    <a:pt x="42" y="23"/>
                    <a:pt x="32" y="24"/>
                    <a:pt x="32" y="24"/>
                  </a:cubicBezTo>
                  <a:cubicBezTo>
                    <a:pt x="32" y="24"/>
                    <a:pt x="44" y="8"/>
                    <a:pt x="37" y="6"/>
                  </a:cubicBezTo>
                  <a:cubicBezTo>
                    <a:pt x="30" y="3"/>
                    <a:pt x="27" y="17"/>
                    <a:pt x="27" y="17"/>
                  </a:cubicBezTo>
                  <a:cubicBezTo>
                    <a:pt x="27" y="17"/>
                    <a:pt x="29" y="0"/>
                    <a:pt x="22" y="0"/>
                  </a:cubicBezTo>
                  <a:cubicBezTo>
                    <a:pt x="14" y="0"/>
                    <a:pt x="20" y="18"/>
                    <a:pt x="20" y="18"/>
                  </a:cubicBezTo>
                  <a:cubicBezTo>
                    <a:pt x="20" y="18"/>
                    <a:pt x="12" y="2"/>
                    <a:pt x="7" y="6"/>
                  </a:cubicBezTo>
                  <a:cubicBezTo>
                    <a:pt x="2" y="10"/>
                    <a:pt x="12" y="21"/>
                    <a:pt x="12" y="21"/>
                  </a:cubicBezTo>
                  <a:cubicBezTo>
                    <a:pt x="12" y="21"/>
                    <a:pt x="4" y="16"/>
                    <a:pt x="1" y="20"/>
                  </a:cubicBezTo>
                  <a:cubicBezTo>
                    <a:pt x="0" y="23"/>
                    <a:pt x="15" y="31"/>
                    <a:pt x="15" y="31"/>
                  </a:cubicBezTo>
                  <a:cubicBezTo>
                    <a:pt x="15" y="31"/>
                    <a:pt x="15" y="33"/>
                    <a:pt x="14" y="35"/>
                  </a:cubicBezTo>
                  <a:lnTo>
                    <a:pt x="23" y="38"/>
                  </a:lnTo>
                  <a:close/>
                </a:path>
              </a:pathLst>
            </a:custGeom>
            <a:solidFill>
              <a:srgbClr val="FFDCC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06" name="Freeform 71"/>
            <p:cNvSpPr>
              <a:spLocks noEditPoints="1"/>
            </p:cNvSpPr>
            <p:nvPr/>
          </p:nvSpPr>
          <p:spPr bwMode="auto">
            <a:xfrm>
              <a:off x="5084764" y="3403599"/>
              <a:ext cx="260350" cy="227012"/>
            </a:xfrm>
            <a:custGeom>
              <a:avLst/>
              <a:gdLst>
                <a:gd name="T0" fmla="*/ 13 w 46"/>
                <a:gd name="T1" fmla="*/ 36 h 40"/>
                <a:gd name="T2" fmla="*/ 13 w 46"/>
                <a:gd name="T3" fmla="*/ 32 h 40"/>
                <a:gd name="T4" fmla="*/ 0 w 46"/>
                <a:gd name="T5" fmla="*/ 22 h 40"/>
                <a:gd name="T6" fmla="*/ 0 w 46"/>
                <a:gd name="T7" fmla="*/ 20 h 40"/>
                <a:gd name="T8" fmla="*/ 7 w 46"/>
                <a:gd name="T9" fmla="*/ 18 h 40"/>
                <a:gd name="T10" fmla="*/ 4 w 46"/>
                <a:gd name="T11" fmla="*/ 10 h 40"/>
                <a:gd name="T12" fmla="*/ 9 w 46"/>
                <a:gd name="T13" fmla="*/ 5 h 40"/>
                <a:gd name="T14" fmla="*/ 17 w 46"/>
                <a:gd name="T15" fmla="*/ 11 h 40"/>
                <a:gd name="T16" fmla="*/ 18 w 46"/>
                <a:gd name="T17" fmla="*/ 2 h 40"/>
                <a:gd name="T18" fmla="*/ 22 w 46"/>
                <a:gd name="T19" fmla="*/ 0 h 40"/>
                <a:gd name="T20" fmla="*/ 28 w 46"/>
                <a:gd name="T21" fmla="*/ 5 h 40"/>
                <a:gd name="T22" fmla="*/ 29 w 46"/>
                <a:gd name="T23" fmla="*/ 9 h 40"/>
                <a:gd name="T24" fmla="*/ 37 w 46"/>
                <a:gd name="T25" fmla="*/ 5 h 40"/>
                <a:gd name="T26" fmla="*/ 41 w 46"/>
                <a:gd name="T27" fmla="*/ 10 h 40"/>
                <a:gd name="T28" fmla="*/ 46 w 46"/>
                <a:gd name="T29" fmla="*/ 28 h 40"/>
                <a:gd name="T30" fmla="*/ 46 w 46"/>
                <a:gd name="T31" fmla="*/ 29 h 40"/>
                <a:gd name="T32" fmla="*/ 36 w 46"/>
                <a:gd name="T33" fmla="*/ 35 h 40"/>
                <a:gd name="T34" fmla="*/ 27 w 46"/>
                <a:gd name="T35" fmla="*/ 36 h 40"/>
                <a:gd name="T36" fmla="*/ 23 w 46"/>
                <a:gd name="T37" fmla="*/ 40 h 40"/>
                <a:gd name="T38" fmla="*/ 23 w 46"/>
                <a:gd name="T39" fmla="*/ 39 h 40"/>
                <a:gd name="T40" fmla="*/ 23 w 46"/>
                <a:gd name="T41" fmla="*/ 37 h 40"/>
                <a:gd name="T42" fmla="*/ 26 w 46"/>
                <a:gd name="T43" fmla="*/ 33 h 40"/>
                <a:gd name="T44" fmla="*/ 43 w 46"/>
                <a:gd name="T45" fmla="*/ 29 h 40"/>
                <a:gd name="T46" fmla="*/ 43 w 46"/>
                <a:gd name="T47" fmla="*/ 29 h 40"/>
                <a:gd name="T48" fmla="*/ 32 w 46"/>
                <a:gd name="T49" fmla="*/ 26 h 40"/>
                <a:gd name="T50" fmla="*/ 31 w 46"/>
                <a:gd name="T51" fmla="*/ 26 h 40"/>
                <a:gd name="T52" fmla="*/ 38 w 46"/>
                <a:gd name="T53" fmla="*/ 10 h 40"/>
                <a:gd name="T54" fmla="*/ 36 w 46"/>
                <a:gd name="T55" fmla="*/ 8 h 40"/>
                <a:gd name="T56" fmla="*/ 30 w 46"/>
                <a:gd name="T57" fmla="*/ 13 h 40"/>
                <a:gd name="T58" fmla="*/ 29 w 46"/>
                <a:gd name="T59" fmla="*/ 18 h 40"/>
                <a:gd name="T60" fmla="*/ 26 w 46"/>
                <a:gd name="T61" fmla="*/ 18 h 40"/>
                <a:gd name="T62" fmla="*/ 26 w 46"/>
                <a:gd name="T63" fmla="*/ 13 h 40"/>
                <a:gd name="T64" fmla="*/ 22 w 46"/>
                <a:gd name="T65" fmla="*/ 3 h 40"/>
                <a:gd name="T66" fmla="*/ 22 w 46"/>
                <a:gd name="T67" fmla="*/ 3 h 40"/>
                <a:gd name="T68" fmla="*/ 20 w 46"/>
                <a:gd name="T69" fmla="*/ 7 h 40"/>
                <a:gd name="T70" fmla="*/ 22 w 46"/>
                <a:gd name="T71" fmla="*/ 19 h 40"/>
                <a:gd name="T72" fmla="*/ 19 w 46"/>
                <a:gd name="T73" fmla="*/ 20 h 40"/>
                <a:gd name="T74" fmla="*/ 15 w 46"/>
                <a:gd name="T75" fmla="*/ 14 h 40"/>
                <a:gd name="T76" fmla="*/ 7 w 46"/>
                <a:gd name="T77" fmla="*/ 8 h 40"/>
                <a:gd name="T78" fmla="*/ 7 w 46"/>
                <a:gd name="T79" fmla="*/ 10 h 40"/>
                <a:gd name="T80" fmla="*/ 14 w 46"/>
                <a:gd name="T81" fmla="*/ 21 h 40"/>
                <a:gd name="T82" fmla="*/ 14 w 46"/>
                <a:gd name="T83" fmla="*/ 23 h 40"/>
                <a:gd name="T84" fmla="*/ 9 w 46"/>
                <a:gd name="T85" fmla="*/ 22 h 40"/>
                <a:gd name="T86" fmla="*/ 5 w 46"/>
                <a:gd name="T87" fmla="*/ 21 h 40"/>
                <a:gd name="T88" fmla="*/ 3 w 46"/>
                <a:gd name="T89" fmla="*/ 22 h 40"/>
                <a:gd name="T90" fmla="*/ 4 w 46"/>
                <a:gd name="T91" fmla="*/ 23 h 40"/>
                <a:gd name="T92" fmla="*/ 16 w 46"/>
                <a:gd name="T93" fmla="*/ 30 h 40"/>
                <a:gd name="T94" fmla="*/ 16 w 46"/>
                <a:gd name="T95" fmla="*/ 32 h 40"/>
                <a:gd name="T96" fmla="*/ 23 w 46"/>
                <a:gd name="T97" fmla="*/ 37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6" h="40">
                  <a:moveTo>
                    <a:pt x="23" y="40"/>
                  </a:moveTo>
                  <a:cubicBezTo>
                    <a:pt x="14" y="38"/>
                    <a:pt x="14" y="38"/>
                    <a:pt x="14" y="38"/>
                  </a:cubicBezTo>
                  <a:cubicBezTo>
                    <a:pt x="13" y="38"/>
                    <a:pt x="12" y="37"/>
                    <a:pt x="13" y="36"/>
                  </a:cubicBezTo>
                  <a:cubicBezTo>
                    <a:pt x="13" y="36"/>
                    <a:pt x="13" y="36"/>
                    <a:pt x="13" y="36"/>
                  </a:cubicBezTo>
                  <a:cubicBezTo>
                    <a:pt x="13" y="35"/>
                    <a:pt x="13" y="33"/>
                    <a:pt x="13" y="32"/>
                  </a:cubicBezTo>
                  <a:cubicBezTo>
                    <a:pt x="13" y="32"/>
                    <a:pt x="13" y="32"/>
                    <a:pt x="13" y="32"/>
                  </a:cubicBezTo>
                  <a:cubicBezTo>
                    <a:pt x="11" y="31"/>
                    <a:pt x="6" y="28"/>
                    <a:pt x="2" y="26"/>
                  </a:cubicBezTo>
                  <a:cubicBezTo>
                    <a:pt x="2" y="26"/>
                    <a:pt x="2" y="26"/>
                    <a:pt x="2" y="26"/>
                  </a:cubicBezTo>
                  <a:cubicBezTo>
                    <a:pt x="1" y="24"/>
                    <a:pt x="0" y="23"/>
                    <a:pt x="0" y="22"/>
                  </a:cubicBezTo>
                  <a:cubicBezTo>
                    <a:pt x="0" y="22"/>
                    <a:pt x="0" y="22"/>
                    <a:pt x="0" y="22"/>
                  </a:cubicBezTo>
                  <a:cubicBezTo>
                    <a:pt x="0" y="21"/>
                    <a:pt x="0" y="21"/>
                    <a:pt x="0" y="20"/>
                  </a:cubicBezTo>
                  <a:cubicBezTo>
                    <a:pt x="0" y="20"/>
                    <a:pt x="0" y="20"/>
                    <a:pt x="0" y="20"/>
                  </a:cubicBezTo>
                  <a:cubicBezTo>
                    <a:pt x="1" y="19"/>
                    <a:pt x="3" y="18"/>
                    <a:pt x="5" y="18"/>
                  </a:cubicBezTo>
                  <a:cubicBezTo>
                    <a:pt x="5" y="18"/>
                    <a:pt x="5" y="18"/>
                    <a:pt x="5" y="18"/>
                  </a:cubicBezTo>
                  <a:cubicBezTo>
                    <a:pt x="6" y="18"/>
                    <a:pt x="7" y="18"/>
                    <a:pt x="7" y="18"/>
                  </a:cubicBezTo>
                  <a:cubicBezTo>
                    <a:pt x="7" y="18"/>
                    <a:pt x="7" y="18"/>
                    <a:pt x="7" y="18"/>
                  </a:cubicBezTo>
                  <a:cubicBezTo>
                    <a:pt x="6" y="16"/>
                    <a:pt x="4" y="13"/>
                    <a:pt x="4" y="10"/>
                  </a:cubicBezTo>
                  <a:cubicBezTo>
                    <a:pt x="4" y="10"/>
                    <a:pt x="4" y="10"/>
                    <a:pt x="4" y="10"/>
                  </a:cubicBezTo>
                  <a:cubicBezTo>
                    <a:pt x="4" y="8"/>
                    <a:pt x="4" y="7"/>
                    <a:pt x="6" y="6"/>
                  </a:cubicBezTo>
                  <a:cubicBezTo>
                    <a:pt x="6" y="6"/>
                    <a:pt x="6" y="6"/>
                    <a:pt x="6" y="6"/>
                  </a:cubicBezTo>
                  <a:cubicBezTo>
                    <a:pt x="7" y="5"/>
                    <a:pt x="8" y="5"/>
                    <a:pt x="9" y="5"/>
                  </a:cubicBezTo>
                  <a:cubicBezTo>
                    <a:pt x="9" y="5"/>
                    <a:pt x="9" y="5"/>
                    <a:pt x="9" y="5"/>
                  </a:cubicBezTo>
                  <a:cubicBezTo>
                    <a:pt x="12" y="5"/>
                    <a:pt x="15" y="8"/>
                    <a:pt x="17" y="11"/>
                  </a:cubicBezTo>
                  <a:cubicBezTo>
                    <a:pt x="17" y="11"/>
                    <a:pt x="17" y="11"/>
                    <a:pt x="17" y="11"/>
                  </a:cubicBezTo>
                  <a:cubicBezTo>
                    <a:pt x="17" y="10"/>
                    <a:pt x="17" y="8"/>
                    <a:pt x="17" y="7"/>
                  </a:cubicBezTo>
                  <a:cubicBezTo>
                    <a:pt x="17" y="7"/>
                    <a:pt x="17" y="7"/>
                    <a:pt x="17" y="7"/>
                  </a:cubicBezTo>
                  <a:cubicBezTo>
                    <a:pt x="17" y="5"/>
                    <a:pt x="17" y="4"/>
                    <a:pt x="18" y="2"/>
                  </a:cubicBezTo>
                  <a:cubicBezTo>
                    <a:pt x="18" y="2"/>
                    <a:pt x="18" y="2"/>
                    <a:pt x="18" y="2"/>
                  </a:cubicBezTo>
                  <a:cubicBezTo>
                    <a:pt x="18" y="1"/>
                    <a:pt x="20" y="0"/>
                    <a:pt x="22" y="0"/>
                  </a:cubicBezTo>
                  <a:cubicBezTo>
                    <a:pt x="22" y="0"/>
                    <a:pt x="22" y="0"/>
                    <a:pt x="22" y="0"/>
                  </a:cubicBezTo>
                  <a:cubicBezTo>
                    <a:pt x="22" y="0"/>
                    <a:pt x="22" y="0"/>
                    <a:pt x="22" y="0"/>
                  </a:cubicBezTo>
                  <a:cubicBezTo>
                    <a:pt x="22" y="0"/>
                    <a:pt x="22" y="0"/>
                    <a:pt x="22" y="0"/>
                  </a:cubicBezTo>
                  <a:cubicBezTo>
                    <a:pt x="25" y="0"/>
                    <a:pt x="27" y="2"/>
                    <a:pt x="28" y="5"/>
                  </a:cubicBezTo>
                  <a:cubicBezTo>
                    <a:pt x="28" y="5"/>
                    <a:pt x="28" y="5"/>
                    <a:pt x="28" y="5"/>
                  </a:cubicBezTo>
                  <a:cubicBezTo>
                    <a:pt x="28" y="6"/>
                    <a:pt x="29" y="8"/>
                    <a:pt x="29" y="9"/>
                  </a:cubicBezTo>
                  <a:cubicBezTo>
                    <a:pt x="29" y="9"/>
                    <a:pt x="29" y="9"/>
                    <a:pt x="29" y="9"/>
                  </a:cubicBezTo>
                  <a:cubicBezTo>
                    <a:pt x="30" y="7"/>
                    <a:pt x="32" y="5"/>
                    <a:pt x="35" y="5"/>
                  </a:cubicBezTo>
                  <a:cubicBezTo>
                    <a:pt x="35" y="5"/>
                    <a:pt x="35" y="5"/>
                    <a:pt x="35" y="5"/>
                  </a:cubicBezTo>
                  <a:cubicBezTo>
                    <a:pt x="36" y="5"/>
                    <a:pt x="37" y="5"/>
                    <a:pt x="37" y="5"/>
                  </a:cubicBezTo>
                  <a:cubicBezTo>
                    <a:pt x="37" y="5"/>
                    <a:pt x="37" y="5"/>
                    <a:pt x="37" y="5"/>
                  </a:cubicBezTo>
                  <a:cubicBezTo>
                    <a:pt x="40" y="6"/>
                    <a:pt x="41" y="8"/>
                    <a:pt x="41" y="10"/>
                  </a:cubicBezTo>
                  <a:cubicBezTo>
                    <a:pt x="41" y="10"/>
                    <a:pt x="41" y="10"/>
                    <a:pt x="41" y="10"/>
                  </a:cubicBezTo>
                  <a:cubicBezTo>
                    <a:pt x="40" y="15"/>
                    <a:pt x="37" y="20"/>
                    <a:pt x="35" y="23"/>
                  </a:cubicBezTo>
                  <a:cubicBezTo>
                    <a:pt x="35" y="23"/>
                    <a:pt x="35" y="23"/>
                    <a:pt x="35" y="23"/>
                  </a:cubicBezTo>
                  <a:cubicBezTo>
                    <a:pt x="38" y="23"/>
                    <a:pt x="43" y="24"/>
                    <a:pt x="46" y="28"/>
                  </a:cubicBezTo>
                  <a:cubicBezTo>
                    <a:pt x="46" y="28"/>
                    <a:pt x="46" y="28"/>
                    <a:pt x="46" y="28"/>
                  </a:cubicBezTo>
                  <a:cubicBezTo>
                    <a:pt x="46" y="28"/>
                    <a:pt x="46" y="28"/>
                    <a:pt x="46" y="29"/>
                  </a:cubicBezTo>
                  <a:cubicBezTo>
                    <a:pt x="46" y="29"/>
                    <a:pt x="46" y="29"/>
                    <a:pt x="46" y="29"/>
                  </a:cubicBezTo>
                  <a:cubicBezTo>
                    <a:pt x="46" y="31"/>
                    <a:pt x="44" y="32"/>
                    <a:pt x="42" y="33"/>
                  </a:cubicBezTo>
                  <a:cubicBezTo>
                    <a:pt x="42" y="33"/>
                    <a:pt x="42" y="33"/>
                    <a:pt x="42" y="33"/>
                  </a:cubicBezTo>
                  <a:cubicBezTo>
                    <a:pt x="40" y="34"/>
                    <a:pt x="38" y="34"/>
                    <a:pt x="36" y="35"/>
                  </a:cubicBezTo>
                  <a:cubicBezTo>
                    <a:pt x="36" y="35"/>
                    <a:pt x="36" y="35"/>
                    <a:pt x="36" y="35"/>
                  </a:cubicBezTo>
                  <a:cubicBezTo>
                    <a:pt x="32" y="35"/>
                    <a:pt x="28" y="36"/>
                    <a:pt x="27" y="36"/>
                  </a:cubicBezTo>
                  <a:cubicBezTo>
                    <a:pt x="27" y="36"/>
                    <a:pt x="27" y="36"/>
                    <a:pt x="27" y="36"/>
                  </a:cubicBezTo>
                  <a:cubicBezTo>
                    <a:pt x="26" y="37"/>
                    <a:pt x="25" y="38"/>
                    <a:pt x="25" y="39"/>
                  </a:cubicBezTo>
                  <a:cubicBezTo>
                    <a:pt x="25" y="39"/>
                    <a:pt x="25" y="39"/>
                    <a:pt x="25" y="39"/>
                  </a:cubicBezTo>
                  <a:cubicBezTo>
                    <a:pt x="24" y="40"/>
                    <a:pt x="24" y="40"/>
                    <a:pt x="23" y="40"/>
                  </a:cubicBezTo>
                  <a:cubicBezTo>
                    <a:pt x="23" y="40"/>
                    <a:pt x="23" y="40"/>
                    <a:pt x="23" y="40"/>
                  </a:cubicBezTo>
                  <a:cubicBezTo>
                    <a:pt x="23" y="40"/>
                    <a:pt x="23" y="40"/>
                    <a:pt x="23" y="40"/>
                  </a:cubicBezTo>
                  <a:close/>
                  <a:moveTo>
                    <a:pt x="23" y="39"/>
                  </a:moveTo>
                  <a:cubicBezTo>
                    <a:pt x="24" y="37"/>
                    <a:pt x="24" y="37"/>
                    <a:pt x="24" y="37"/>
                  </a:cubicBezTo>
                  <a:cubicBezTo>
                    <a:pt x="23" y="39"/>
                    <a:pt x="23" y="39"/>
                    <a:pt x="23" y="39"/>
                  </a:cubicBezTo>
                  <a:close/>
                  <a:moveTo>
                    <a:pt x="23" y="37"/>
                  </a:moveTo>
                  <a:cubicBezTo>
                    <a:pt x="23" y="36"/>
                    <a:pt x="24" y="34"/>
                    <a:pt x="25" y="33"/>
                  </a:cubicBezTo>
                  <a:cubicBezTo>
                    <a:pt x="25" y="33"/>
                    <a:pt x="25" y="33"/>
                    <a:pt x="25" y="33"/>
                  </a:cubicBezTo>
                  <a:cubicBezTo>
                    <a:pt x="26" y="33"/>
                    <a:pt x="26" y="33"/>
                    <a:pt x="26" y="33"/>
                  </a:cubicBezTo>
                  <a:cubicBezTo>
                    <a:pt x="26" y="33"/>
                    <a:pt x="30" y="33"/>
                    <a:pt x="34" y="32"/>
                  </a:cubicBezTo>
                  <a:cubicBezTo>
                    <a:pt x="34" y="32"/>
                    <a:pt x="34" y="32"/>
                    <a:pt x="34" y="32"/>
                  </a:cubicBezTo>
                  <a:cubicBezTo>
                    <a:pt x="38" y="31"/>
                    <a:pt x="43" y="30"/>
                    <a:pt x="43" y="29"/>
                  </a:cubicBezTo>
                  <a:cubicBezTo>
                    <a:pt x="43" y="29"/>
                    <a:pt x="43" y="29"/>
                    <a:pt x="43" y="29"/>
                  </a:cubicBezTo>
                  <a:cubicBezTo>
                    <a:pt x="43" y="29"/>
                    <a:pt x="43" y="29"/>
                    <a:pt x="43" y="29"/>
                  </a:cubicBezTo>
                  <a:cubicBezTo>
                    <a:pt x="43" y="29"/>
                    <a:pt x="43" y="29"/>
                    <a:pt x="43" y="29"/>
                  </a:cubicBezTo>
                  <a:cubicBezTo>
                    <a:pt x="42" y="27"/>
                    <a:pt x="38" y="26"/>
                    <a:pt x="35" y="26"/>
                  </a:cubicBezTo>
                  <a:cubicBezTo>
                    <a:pt x="35" y="26"/>
                    <a:pt x="35" y="26"/>
                    <a:pt x="35" y="26"/>
                  </a:cubicBezTo>
                  <a:cubicBezTo>
                    <a:pt x="33" y="26"/>
                    <a:pt x="32" y="26"/>
                    <a:pt x="32" y="26"/>
                  </a:cubicBezTo>
                  <a:cubicBezTo>
                    <a:pt x="32" y="26"/>
                    <a:pt x="32" y="26"/>
                    <a:pt x="32" y="26"/>
                  </a:cubicBezTo>
                  <a:cubicBezTo>
                    <a:pt x="32" y="26"/>
                    <a:pt x="31" y="26"/>
                    <a:pt x="31" y="26"/>
                  </a:cubicBezTo>
                  <a:cubicBezTo>
                    <a:pt x="31" y="26"/>
                    <a:pt x="31" y="26"/>
                    <a:pt x="31" y="26"/>
                  </a:cubicBezTo>
                  <a:cubicBezTo>
                    <a:pt x="31" y="25"/>
                    <a:pt x="31" y="25"/>
                    <a:pt x="31" y="24"/>
                  </a:cubicBezTo>
                  <a:cubicBezTo>
                    <a:pt x="31" y="24"/>
                    <a:pt x="31" y="24"/>
                    <a:pt x="31" y="24"/>
                  </a:cubicBezTo>
                  <a:cubicBezTo>
                    <a:pt x="31" y="24"/>
                    <a:pt x="38" y="15"/>
                    <a:pt x="38" y="10"/>
                  </a:cubicBezTo>
                  <a:cubicBezTo>
                    <a:pt x="38" y="10"/>
                    <a:pt x="38" y="10"/>
                    <a:pt x="38" y="10"/>
                  </a:cubicBezTo>
                  <a:cubicBezTo>
                    <a:pt x="38" y="9"/>
                    <a:pt x="37" y="8"/>
                    <a:pt x="36" y="8"/>
                  </a:cubicBezTo>
                  <a:cubicBezTo>
                    <a:pt x="36" y="8"/>
                    <a:pt x="36" y="8"/>
                    <a:pt x="36" y="8"/>
                  </a:cubicBezTo>
                  <a:cubicBezTo>
                    <a:pt x="36" y="8"/>
                    <a:pt x="36" y="8"/>
                    <a:pt x="35" y="8"/>
                  </a:cubicBezTo>
                  <a:cubicBezTo>
                    <a:pt x="35" y="8"/>
                    <a:pt x="35" y="8"/>
                    <a:pt x="35" y="8"/>
                  </a:cubicBezTo>
                  <a:cubicBezTo>
                    <a:pt x="34" y="8"/>
                    <a:pt x="32" y="10"/>
                    <a:pt x="30" y="13"/>
                  </a:cubicBezTo>
                  <a:cubicBezTo>
                    <a:pt x="30" y="13"/>
                    <a:pt x="30" y="13"/>
                    <a:pt x="30" y="13"/>
                  </a:cubicBezTo>
                  <a:cubicBezTo>
                    <a:pt x="29" y="16"/>
                    <a:pt x="29" y="18"/>
                    <a:pt x="29" y="18"/>
                  </a:cubicBezTo>
                  <a:cubicBezTo>
                    <a:pt x="29" y="18"/>
                    <a:pt x="29" y="18"/>
                    <a:pt x="29" y="18"/>
                  </a:cubicBezTo>
                  <a:cubicBezTo>
                    <a:pt x="28" y="19"/>
                    <a:pt x="28" y="20"/>
                    <a:pt x="27" y="20"/>
                  </a:cubicBezTo>
                  <a:cubicBezTo>
                    <a:pt x="27" y="20"/>
                    <a:pt x="27" y="20"/>
                    <a:pt x="27" y="20"/>
                  </a:cubicBezTo>
                  <a:cubicBezTo>
                    <a:pt x="26" y="19"/>
                    <a:pt x="25" y="19"/>
                    <a:pt x="26" y="18"/>
                  </a:cubicBezTo>
                  <a:cubicBezTo>
                    <a:pt x="26" y="18"/>
                    <a:pt x="26" y="18"/>
                    <a:pt x="26" y="18"/>
                  </a:cubicBezTo>
                  <a:cubicBezTo>
                    <a:pt x="26" y="18"/>
                    <a:pt x="26" y="16"/>
                    <a:pt x="26" y="13"/>
                  </a:cubicBezTo>
                  <a:cubicBezTo>
                    <a:pt x="26" y="13"/>
                    <a:pt x="26" y="13"/>
                    <a:pt x="26" y="13"/>
                  </a:cubicBezTo>
                  <a:cubicBezTo>
                    <a:pt x="26" y="10"/>
                    <a:pt x="26" y="8"/>
                    <a:pt x="25" y="6"/>
                  </a:cubicBezTo>
                  <a:cubicBezTo>
                    <a:pt x="25" y="6"/>
                    <a:pt x="25" y="6"/>
                    <a:pt x="25" y="6"/>
                  </a:cubicBezTo>
                  <a:cubicBezTo>
                    <a:pt x="24" y="4"/>
                    <a:pt x="23"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0" y="3"/>
                    <a:pt x="20" y="4"/>
                    <a:pt x="20" y="7"/>
                  </a:cubicBezTo>
                  <a:cubicBezTo>
                    <a:pt x="20" y="7"/>
                    <a:pt x="20" y="7"/>
                    <a:pt x="20" y="7"/>
                  </a:cubicBezTo>
                  <a:cubicBezTo>
                    <a:pt x="20" y="12"/>
                    <a:pt x="22" y="19"/>
                    <a:pt x="22" y="19"/>
                  </a:cubicBezTo>
                  <a:cubicBezTo>
                    <a:pt x="22" y="19"/>
                    <a:pt x="22" y="19"/>
                    <a:pt x="22" y="19"/>
                  </a:cubicBezTo>
                  <a:cubicBezTo>
                    <a:pt x="22" y="20"/>
                    <a:pt x="22" y="21"/>
                    <a:pt x="21" y="21"/>
                  </a:cubicBezTo>
                  <a:cubicBezTo>
                    <a:pt x="21" y="21"/>
                    <a:pt x="21" y="21"/>
                    <a:pt x="21" y="21"/>
                  </a:cubicBezTo>
                  <a:cubicBezTo>
                    <a:pt x="20" y="21"/>
                    <a:pt x="19" y="21"/>
                    <a:pt x="19" y="20"/>
                  </a:cubicBezTo>
                  <a:cubicBezTo>
                    <a:pt x="19" y="20"/>
                    <a:pt x="19" y="20"/>
                    <a:pt x="19" y="20"/>
                  </a:cubicBezTo>
                  <a:cubicBezTo>
                    <a:pt x="19" y="20"/>
                    <a:pt x="18" y="17"/>
                    <a:pt x="15" y="14"/>
                  </a:cubicBezTo>
                  <a:cubicBezTo>
                    <a:pt x="15" y="14"/>
                    <a:pt x="15" y="14"/>
                    <a:pt x="15" y="14"/>
                  </a:cubicBezTo>
                  <a:cubicBezTo>
                    <a:pt x="13" y="11"/>
                    <a:pt x="10" y="8"/>
                    <a:pt x="9" y="8"/>
                  </a:cubicBezTo>
                  <a:cubicBezTo>
                    <a:pt x="9" y="8"/>
                    <a:pt x="9" y="8"/>
                    <a:pt x="9" y="8"/>
                  </a:cubicBezTo>
                  <a:cubicBezTo>
                    <a:pt x="8" y="8"/>
                    <a:pt x="8" y="8"/>
                    <a:pt x="7" y="8"/>
                  </a:cubicBezTo>
                  <a:cubicBezTo>
                    <a:pt x="7" y="8"/>
                    <a:pt x="7" y="8"/>
                    <a:pt x="7" y="8"/>
                  </a:cubicBezTo>
                  <a:cubicBezTo>
                    <a:pt x="7" y="9"/>
                    <a:pt x="7" y="9"/>
                    <a:pt x="7" y="10"/>
                  </a:cubicBezTo>
                  <a:cubicBezTo>
                    <a:pt x="7" y="10"/>
                    <a:pt x="7" y="10"/>
                    <a:pt x="7" y="10"/>
                  </a:cubicBezTo>
                  <a:cubicBezTo>
                    <a:pt x="7" y="11"/>
                    <a:pt x="8" y="14"/>
                    <a:pt x="10" y="17"/>
                  </a:cubicBezTo>
                  <a:cubicBezTo>
                    <a:pt x="10" y="17"/>
                    <a:pt x="10" y="17"/>
                    <a:pt x="10" y="17"/>
                  </a:cubicBezTo>
                  <a:cubicBezTo>
                    <a:pt x="12" y="19"/>
                    <a:pt x="14" y="21"/>
                    <a:pt x="14" y="21"/>
                  </a:cubicBezTo>
                  <a:cubicBezTo>
                    <a:pt x="14" y="21"/>
                    <a:pt x="14" y="21"/>
                    <a:pt x="14" y="21"/>
                  </a:cubicBezTo>
                  <a:cubicBezTo>
                    <a:pt x="14" y="22"/>
                    <a:pt x="14" y="22"/>
                    <a:pt x="14" y="23"/>
                  </a:cubicBezTo>
                  <a:cubicBezTo>
                    <a:pt x="14" y="23"/>
                    <a:pt x="14" y="23"/>
                    <a:pt x="14" y="23"/>
                  </a:cubicBezTo>
                  <a:cubicBezTo>
                    <a:pt x="13" y="24"/>
                    <a:pt x="12" y="24"/>
                    <a:pt x="12" y="23"/>
                  </a:cubicBezTo>
                  <a:cubicBezTo>
                    <a:pt x="12" y="23"/>
                    <a:pt x="12" y="23"/>
                    <a:pt x="12" y="23"/>
                  </a:cubicBezTo>
                  <a:cubicBezTo>
                    <a:pt x="12" y="23"/>
                    <a:pt x="11" y="23"/>
                    <a:pt x="9" y="22"/>
                  </a:cubicBezTo>
                  <a:cubicBezTo>
                    <a:pt x="9" y="22"/>
                    <a:pt x="9" y="22"/>
                    <a:pt x="9" y="22"/>
                  </a:cubicBezTo>
                  <a:cubicBezTo>
                    <a:pt x="8" y="22"/>
                    <a:pt x="6" y="21"/>
                    <a:pt x="5" y="21"/>
                  </a:cubicBezTo>
                  <a:cubicBezTo>
                    <a:pt x="5" y="21"/>
                    <a:pt x="5" y="21"/>
                    <a:pt x="5" y="21"/>
                  </a:cubicBezTo>
                  <a:cubicBezTo>
                    <a:pt x="4" y="21"/>
                    <a:pt x="3" y="21"/>
                    <a:pt x="3" y="22"/>
                  </a:cubicBezTo>
                  <a:cubicBezTo>
                    <a:pt x="3" y="22"/>
                    <a:pt x="3" y="22"/>
                    <a:pt x="3" y="22"/>
                  </a:cubicBezTo>
                  <a:cubicBezTo>
                    <a:pt x="3" y="22"/>
                    <a:pt x="3" y="22"/>
                    <a:pt x="3" y="22"/>
                  </a:cubicBezTo>
                  <a:cubicBezTo>
                    <a:pt x="3" y="22"/>
                    <a:pt x="3" y="22"/>
                    <a:pt x="3" y="22"/>
                  </a:cubicBezTo>
                  <a:cubicBezTo>
                    <a:pt x="3" y="22"/>
                    <a:pt x="4" y="23"/>
                    <a:pt x="4" y="23"/>
                  </a:cubicBezTo>
                  <a:cubicBezTo>
                    <a:pt x="4" y="23"/>
                    <a:pt x="4" y="23"/>
                    <a:pt x="4" y="23"/>
                  </a:cubicBezTo>
                  <a:cubicBezTo>
                    <a:pt x="6" y="24"/>
                    <a:pt x="7" y="25"/>
                    <a:pt x="9" y="26"/>
                  </a:cubicBezTo>
                  <a:cubicBezTo>
                    <a:pt x="9" y="26"/>
                    <a:pt x="9" y="26"/>
                    <a:pt x="9" y="26"/>
                  </a:cubicBezTo>
                  <a:cubicBezTo>
                    <a:pt x="12" y="28"/>
                    <a:pt x="16" y="30"/>
                    <a:pt x="16" y="30"/>
                  </a:cubicBezTo>
                  <a:cubicBezTo>
                    <a:pt x="16" y="30"/>
                    <a:pt x="16" y="30"/>
                    <a:pt x="16" y="30"/>
                  </a:cubicBezTo>
                  <a:cubicBezTo>
                    <a:pt x="16" y="30"/>
                    <a:pt x="16" y="31"/>
                    <a:pt x="16" y="32"/>
                  </a:cubicBezTo>
                  <a:cubicBezTo>
                    <a:pt x="16" y="32"/>
                    <a:pt x="16" y="32"/>
                    <a:pt x="16" y="32"/>
                  </a:cubicBezTo>
                  <a:cubicBezTo>
                    <a:pt x="16" y="32"/>
                    <a:pt x="16" y="33"/>
                    <a:pt x="16" y="35"/>
                  </a:cubicBezTo>
                  <a:cubicBezTo>
                    <a:pt x="16" y="35"/>
                    <a:pt x="16" y="35"/>
                    <a:pt x="16" y="35"/>
                  </a:cubicBezTo>
                  <a:cubicBezTo>
                    <a:pt x="23" y="37"/>
                    <a:pt x="23" y="37"/>
                    <a:pt x="23" y="37"/>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07" name="Freeform 72"/>
            <p:cNvSpPr/>
            <p:nvPr/>
          </p:nvSpPr>
          <p:spPr bwMode="auto">
            <a:xfrm>
              <a:off x="5911851" y="3419474"/>
              <a:ext cx="265113" cy="211137"/>
            </a:xfrm>
            <a:custGeom>
              <a:avLst/>
              <a:gdLst>
                <a:gd name="T0" fmla="*/ 23 w 47"/>
                <a:gd name="T1" fmla="*/ 37 h 37"/>
                <a:gd name="T2" fmla="*/ 20 w 47"/>
                <a:gd name="T3" fmla="*/ 33 h 37"/>
                <a:gd name="T4" fmla="*/ 3 w 47"/>
                <a:gd name="T5" fmla="*/ 26 h 37"/>
                <a:gd name="T6" fmla="*/ 15 w 47"/>
                <a:gd name="T7" fmla="*/ 23 h 37"/>
                <a:gd name="T8" fmla="*/ 11 w 47"/>
                <a:gd name="T9" fmla="*/ 5 h 37"/>
                <a:gd name="T10" fmla="*/ 20 w 47"/>
                <a:gd name="T11" fmla="*/ 17 h 37"/>
                <a:gd name="T12" fmla="*/ 26 w 47"/>
                <a:gd name="T13" fmla="*/ 0 h 37"/>
                <a:gd name="T14" fmla="*/ 27 w 47"/>
                <a:gd name="T15" fmla="*/ 18 h 37"/>
                <a:gd name="T16" fmla="*/ 41 w 47"/>
                <a:gd name="T17" fmla="*/ 7 h 37"/>
                <a:gd name="T18" fmla="*/ 35 w 47"/>
                <a:gd name="T19" fmla="*/ 21 h 37"/>
                <a:gd name="T20" fmla="*/ 46 w 47"/>
                <a:gd name="T21" fmla="*/ 21 h 37"/>
                <a:gd name="T22" fmla="*/ 32 w 47"/>
                <a:gd name="T23" fmla="*/ 31 h 37"/>
                <a:gd name="T24" fmla="*/ 32 w 47"/>
                <a:gd name="T25" fmla="*/ 36 h 37"/>
                <a:gd name="T26" fmla="*/ 23 w 47"/>
                <a:gd name="T27" fmla="*/ 3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7" h="37">
                  <a:moveTo>
                    <a:pt x="23" y="37"/>
                  </a:moveTo>
                  <a:cubicBezTo>
                    <a:pt x="22" y="36"/>
                    <a:pt x="21" y="34"/>
                    <a:pt x="20" y="33"/>
                  </a:cubicBezTo>
                  <a:cubicBezTo>
                    <a:pt x="20" y="33"/>
                    <a:pt x="0" y="30"/>
                    <a:pt x="3" y="26"/>
                  </a:cubicBezTo>
                  <a:cubicBezTo>
                    <a:pt x="5" y="21"/>
                    <a:pt x="15" y="23"/>
                    <a:pt x="15" y="23"/>
                  </a:cubicBezTo>
                  <a:cubicBezTo>
                    <a:pt x="15" y="23"/>
                    <a:pt x="4" y="7"/>
                    <a:pt x="11" y="5"/>
                  </a:cubicBezTo>
                  <a:cubicBezTo>
                    <a:pt x="18" y="2"/>
                    <a:pt x="20" y="17"/>
                    <a:pt x="20" y="17"/>
                  </a:cubicBezTo>
                  <a:cubicBezTo>
                    <a:pt x="20" y="17"/>
                    <a:pt x="19" y="0"/>
                    <a:pt x="26" y="0"/>
                  </a:cubicBezTo>
                  <a:cubicBezTo>
                    <a:pt x="34" y="0"/>
                    <a:pt x="27" y="18"/>
                    <a:pt x="27" y="18"/>
                  </a:cubicBezTo>
                  <a:cubicBezTo>
                    <a:pt x="27" y="18"/>
                    <a:pt x="36" y="2"/>
                    <a:pt x="41" y="7"/>
                  </a:cubicBezTo>
                  <a:cubicBezTo>
                    <a:pt x="46" y="11"/>
                    <a:pt x="35" y="21"/>
                    <a:pt x="35" y="21"/>
                  </a:cubicBezTo>
                  <a:cubicBezTo>
                    <a:pt x="35" y="21"/>
                    <a:pt x="43" y="17"/>
                    <a:pt x="46" y="21"/>
                  </a:cubicBezTo>
                  <a:cubicBezTo>
                    <a:pt x="47" y="24"/>
                    <a:pt x="32" y="31"/>
                    <a:pt x="32" y="31"/>
                  </a:cubicBezTo>
                  <a:cubicBezTo>
                    <a:pt x="32" y="31"/>
                    <a:pt x="32" y="34"/>
                    <a:pt x="32" y="36"/>
                  </a:cubicBezTo>
                  <a:lnTo>
                    <a:pt x="23" y="37"/>
                  </a:lnTo>
                  <a:close/>
                </a:path>
              </a:pathLst>
            </a:custGeom>
            <a:solidFill>
              <a:srgbClr val="FFDCC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08" name="Freeform 73"/>
            <p:cNvSpPr>
              <a:spLocks noEditPoints="1"/>
            </p:cNvSpPr>
            <p:nvPr/>
          </p:nvSpPr>
          <p:spPr bwMode="auto">
            <a:xfrm>
              <a:off x="5916614" y="3408362"/>
              <a:ext cx="260350" cy="233362"/>
            </a:xfrm>
            <a:custGeom>
              <a:avLst/>
              <a:gdLst>
                <a:gd name="T0" fmla="*/ 19 w 46"/>
                <a:gd name="T1" fmla="*/ 36 h 41"/>
                <a:gd name="T2" fmla="*/ 0 w 46"/>
                <a:gd name="T3" fmla="*/ 29 h 41"/>
                <a:gd name="T4" fmla="*/ 0 w 46"/>
                <a:gd name="T5" fmla="*/ 27 h 41"/>
                <a:gd name="T6" fmla="*/ 11 w 46"/>
                <a:gd name="T7" fmla="*/ 23 h 41"/>
                <a:gd name="T8" fmla="*/ 6 w 46"/>
                <a:gd name="T9" fmla="*/ 10 h 41"/>
                <a:gd name="T10" fmla="*/ 12 w 46"/>
                <a:gd name="T11" fmla="*/ 5 h 41"/>
                <a:gd name="T12" fmla="*/ 18 w 46"/>
                <a:gd name="T13" fmla="*/ 10 h 41"/>
                <a:gd name="T14" fmla="*/ 25 w 46"/>
                <a:gd name="T15" fmla="*/ 0 h 41"/>
                <a:gd name="T16" fmla="*/ 26 w 46"/>
                <a:gd name="T17" fmla="*/ 1 h 41"/>
                <a:gd name="T18" fmla="*/ 30 w 46"/>
                <a:gd name="T19" fmla="*/ 12 h 41"/>
                <a:gd name="T20" fmla="*/ 38 w 46"/>
                <a:gd name="T21" fmla="*/ 6 h 41"/>
                <a:gd name="T22" fmla="*/ 43 w 46"/>
                <a:gd name="T23" fmla="*/ 11 h 41"/>
                <a:gd name="T24" fmla="*/ 39 w 46"/>
                <a:gd name="T25" fmla="*/ 20 h 41"/>
                <a:gd name="T26" fmla="*/ 46 w 46"/>
                <a:gd name="T27" fmla="*/ 22 h 41"/>
                <a:gd name="T28" fmla="*/ 46 w 46"/>
                <a:gd name="T29" fmla="*/ 23 h 41"/>
                <a:gd name="T30" fmla="*/ 39 w 46"/>
                <a:gd name="T31" fmla="*/ 30 h 41"/>
                <a:gd name="T32" fmla="*/ 32 w 46"/>
                <a:gd name="T33" fmla="*/ 34 h 41"/>
                <a:gd name="T34" fmla="*/ 32 w 46"/>
                <a:gd name="T35" fmla="*/ 39 h 41"/>
                <a:gd name="T36" fmla="*/ 22 w 46"/>
                <a:gd name="T37" fmla="*/ 41 h 41"/>
                <a:gd name="T38" fmla="*/ 22 w 46"/>
                <a:gd name="T39" fmla="*/ 39 h 41"/>
                <a:gd name="T40" fmla="*/ 3 w 46"/>
                <a:gd name="T41" fmla="*/ 29 h 41"/>
                <a:gd name="T42" fmla="*/ 11 w 46"/>
                <a:gd name="T43" fmla="*/ 32 h 41"/>
                <a:gd name="T44" fmla="*/ 19 w 46"/>
                <a:gd name="T45" fmla="*/ 33 h 41"/>
                <a:gd name="T46" fmla="*/ 23 w 46"/>
                <a:gd name="T47" fmla="*/ 38 h 41"/>
                <a:gd name="T48" fmla="*/ 29 w 46"/>
                <a:gd name="T49" fmla="*/ 33 h 41"/>
                <a:gd name="T50" fmla="*/ 36 w 46"/>
                <a:gd name="T51" fmla="*/ 28 h 41"/>
                <a:gd name="T52" fmla="*/ 43 w 46"/>
                <a:gd name="T53" fmla="*/ 24 h 41"/>
                <a:gd name="T54" fmla="*/ 34 w 46"/>
                <a:gd name="T55" fmla="*/ 25 h 41"/>
                <a:gd name="T56" fmla="*/ 32 w 46"/>
                <a:gd name="T57" fmla="*/ 24 h 41"/>
                <a:gd name="T58" fmla="*/ 36 w 46"/>
                <a:gd name="T59" fmla="*/ 18 h 41"/>
                <a:gd name="T60" fmla="*/ 40 w 46"/>
                <a:gd name="T61" fmla="*/ 11 h 41"/>
                <a:gd name="T62" fmla="*/ 38 w 46"/>
                <a:gd name="T63" fmla="*/ 9 h 41"/>
                <a:gd name="T64" fmla="*/ 31 w 46"/>
                <a:gd name="T65" fmla="*/ 15 h 41"/>
                <a:gd name="T66" fmla="*/ 25 w 46"/>
                <a:gd name="T67" fmla="*/ 22 h 41"/>
                <a:gd name="T68" fmla="*/ 24 w 46"/>
                <a:gd name="T69" fmla="*/ 20 h 41"/>
                <a:gd name="T70" fmla="*/ 25 w 46"/>
                <a:gd name="T71" fmla="*/ 3 h 41"/>
                <a:gd name="T72" fmla="*/ 22 w 46"/>
                <a:gd name="T73" fmla="*/ 7 h 41"/>
                <a:gd name="T74" fmla="*/ 21 w 46"/>
                <a:gd name="T75" fmla="*/ 16 h 41"/>
                <a:gd name="T76" fmla="*/ 19 w 46"/>
                <a:gd name="T77" fmla="*/ 20 h 41"/>
                <a:gd name="T78" fmla="*/ 18 w 46"/>
                <a:gd name="T79" fmla="*/ 19 h 41"/>
                <a:gd name="T80" fmla="*/ 12 w 46"/>
                <a:gd name="T81" fmla="*/ 8 h 41"/>
                <a:gd name="T82" fmla="*/ 11 w 46"/>
                <a:gd name="T83" fmla="*/ 8 h 41"/>
                <a:gd name="T84" fmla="*/ 12 w 46"/>
                <a:gd name="T85" fmla="*/ 19 h 41"/>
                <a:gd name="T86" fmla="*/ 15 w 46"/>
                <a:gd name="T87" fmla="*/ 24 h 41"/>
                <a:gd name="T88" fmla="*/ 14 w 46"/>
                <a:gd name="T89" fmla="*/ 27 h 41"/>
                <a:gd name="T90" fmla="*/ 10 w 46"/>
                <a:gd name="T91" fmla="*/ 26 h 41"/>
                <a:gd name="T92" fmla="*/ 3 w 46"/>
                <a:gd name="T93" fmla="*/ 29 h 41"/>
                <a:gd name="T94" fmla="*/ 43 w 46"/>
                <a:gd name="T95" fmla="*/ 23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6" h="41">
                  <a:moveTo>
                    <a:pt x="21" y="40"/>
                  </a:moveTo>
                  <a:cubicBezTo>
                    <a:pt x="20" y="39"/>
                    <a:pt x="19" y="37"/>
                    <a:pt x="19" y="36"/>
                  </a:cubicBezTo>
                  <a:cubicBezTo>
                    <a:pt x="19" y="36"/>
                    <a:pt x="19" y="36"/>
                    <a:pt x="19" y="36"/>
                  </a:cubicBezTo>
                  <a:cubicBezTo>
                    <a:pt x="16" y="36"/>
                    <a:pt x="8" y="35"/>
                    <a:pt x="3" y="33"/>
                  </a:cubicBezTo>
                  <a:cubicBezTo>
                    <a:pt x="3" y="33"/>
                    <a:pt x="3" y="33"/>
                    <a:pt x="3" y="33"/>
                  </a:cubicBezTo>
                  <a:cubicBezTo>
                    <a:pt x="2" y="32"/>
                    <a:pt x="0" y="31"/>
                    <a:pt x="0" y="29"/>
                  </a:cubicBezTo>
                  <a:cubicBezTo>
                    <a:pt x="0" y="29"/>
                    <a:pt x="0" y="29"/>
                    <a:pt x="0" y="29"/>
                  </a:cubicBezTo>
                  <a:cubicBezTo>
                    <a:pt x="0" y="28"/>
                    <a:pt x="0" y="27"/>
                    <a:pt x="0" y="27"/>
                  </a:cubicBezTo>
                  <a:cubicBezTo>
                    <a:pt x="0" y="27"/>
                    <a:pt x="0" y="27"/>
                    <a:pt x="0" y="27"/>
                  </a:cubicBezTo>
                  <a:cubicBezTo>
                    <a:pt x="2" y="24"/>
                    <a:pt x="7" y="23"/>
                    <a:pt x="10" y="23"/>
                  </a:cubicBezTo>
                  <a:cubicBezTo>
                    <a:pt x="10" y="23"/>
                    <a:pt x="10" y="23"/>
                    <a:pt x="10" y="23"/>
                  </a:cubicBezTo>
                  <a:cubicBezTo>
                    <a:pt x="10" y="23"/>
                    <a:pt x="11" y="23"/>
                    <a:pt x="11" y="23"/>
                  </a:cubicBezTo>
                  <a:cubicBezTo>
                    <a:pt x="11" y="23"/>
                    <a:pt x="11" y="23"/>
                    <a:pt x="11" y="23"/>
                  </a:cubicBezTo>
                  <a:cubicBezTo>
                    <a:pt x="9" y="20"/>
                    <a:pt x="6" y="15"/>
                    <a:pt x="6" y="10"/>
                  </a:cubicBezTo>
                  <a:cubicBezTo>
                    <a:pt x="6" y="10"/>
                    <a:pt x="6" y="10"/>
                    <a:pt x="6" y="10"/>
                  </a:cubicBezTo>
                  <a:cubicBezTo>
                    <a:pt x="6" y="8"/>
                    <a:pt x="7" y="6"/>
                    <a:pt x="10" y="5"/>
                  </a:cubicBezTo>
                  <a:cubicBezTo>
                    <a:pt x="10" y="5"/>
                    <a:pt x="10" y="5"/>
                    <a:pt x="10" y="5"/>
                  </a:cubicBezTo>
                  <a:cubicBezTo>
                    <a:pt x="10" y="5"/>
                    <a:pt x="11" y="5"/>
                    <a:pt x="12" y="5"/>
                  </a:cubicBezTo>
                  <a:cubicBezTo>
                    <a:pt x="12" y="5"/>
                    <a:pt x="12" y="5"/>
                    <a:pt x="12" y="5"/>
                  </a:cubicBezTo>
                  <a:cubicBezTo>
                    <a:pt x="15" y="5"/>
                    <a:pt x="17" y="7"/>
                    <a:pt x="18" y="10"/>
                  </a:cubicBezTo>
                  <a:cubicBezTo>
                    <a:pt x="18" y="10"/>
                    <a:pt x="18" y="10"/>
                    <a:pt x="18" y="10"/>
                  </a:cubicBezTo>
                  <a:cubicBezTo>
                    <a:pt x="18" y="9"/>
                    <a:pt x="18" y="8"/>
                    <a:pt x="19" y="7"/>
                  </a:cubicBezTo>
                  <a:cubicBezTo>
                    <a:pt x="19" y="7"/>
                    <a:pt x="19" y="7"/>
                    <a:pt x="19" y="7"/>
                  </a:cubicBezTo>
                  <a:cubicBezTo>
                    <a:pt x="20" y="4"/>
                    <a:pt x="22" y="1"/>
                    <a:pt x="25" y="0"/>
                  </a:cubicBezTo>
                  <a:cubicBezTo>
                    <a:pt x="25" y="0"/>
                    <a:pt x="25" y="0"/>
                    <a:pt x="25" y="0"/>
                  </a:cubicBezTo>
                  <a:cubicBezTo>
                    <a:pt x="25" y="0"/>
                    <a:pt x="26" y="0"/>
                    <a:pt x="26" y="1"/>
                  </a:cubicBezTo>
                  <a:cubicBezTo>
                    <a:pt x="26" y="1"/>
                    <a:pt x="26" y="1"/>
                    <a:pt x="26" y="1"/>
                  </a:cubicBezTo>
                  <a:cubicBezTo>
                    <a:pt x="29" y="1"/>
                    <a:pt x="31" y="4"/>
                    <a:pt x="30" y="7"/>
                  </a:cubicBezTo>
                  <a:cubicBezTo>
                    <a:pt x="30" y="7"/>
                    <a:pt x="30" y="7"/>
                    <a:pt x="30" y="7"/>
                  </a:cubicBezTo>
                  <a:cubicBezTo>
                    <a:pt x="30" y="9"/>
                    <a:pt x="30" y="10"/>
                    <a:pt x="30" y="12"/>
                  </a:cubicBezTo>
                  <a:cubicBezTo>
                    <a:pt x="30" y="12"/>
                    <a:pt x="30" y="12"/>
                    <a:pt x="30" y="12"/>
                  </a:cubicBezTo>
                  <a:cubicBezTo>
                    <a:pt x="32" y="9"/>
                    <a:pt x="35" y="7"/>
                    <a:pt x="38" y="6"/>
                  </a:cubicBezTo>
                  <a:cubicBezTo>
                    <a:pt x="38" y="6"/>
                    <a:pt x="38" y="6"/>
                    <a:pt x="38" y="6"/>
                  </a:cubicBezTo>
                  <a:cubicBezTo>
                    <a:pt x="39" y="6"/>
                    <a:pt x="40" y="7"/>
                    <a:pt x="41" y="8"/>
                  </a:cubicBezTo>
                  <a:cubicBezTo>
                    <a:pt x="41" y="8"/>
                    <a:pt x="41" y="8"/>
                    <a:pt x="41" y="8"/>
                  </a:cubicBezTo>
                  <a:cubicBezTo>
                    <a:pt x="42" y="9"/>
                    <a:pt x="43" y="10"/>
                    <a:pt x="43" y="11"/>
                  </a:cubicBezTo>
                  <a:cubicBezTo>
                    <a:pt x="43" y="11"/>
                    <a:pt x="43" y="11"/>
                    <a:pt x="43" y="11"/>
                  </a:cubicBezTo>
                  <a:cubicBezTo>
                    <a:pt x="43" y="14"/>
                    <a:pt x="41" y="17"/>
                    <a:pt x="39" y="20"/>
                  </a:cubicBezTo>
                  <a:cubicBezTo>
                    <a:pt x="39" y="20"/>
                    <a:pt x="39" y="20"/>
                    <a:pt x="39" y="20"/>
                  </a:cubicBezTo>
                  <a:cubicBezTo>
                    <a:pt x="39" y="20"/>
                    <a:pt x="40" y="20"/>
                    <a:pt x="41" y="20"/>
                  </a:cubicBezTo>
                  <a:cubicBezTo>
                    <a:pt x="41" y="20"/>
                    <a:pt x="41" y="20"/>
                    <a:pt x="41" y="20"/>
                  </a:cubicBezTo>
                  <a:cubicBezTo>
                    <a:pt x="43" y="20"/>
                    <a:pt x="45" y="20"/>
                    <a:pt x="46" y="22"/>
                  </a:cubicBezTo>
                  <a:cubicBezTo>
                    <a:pt x="46" y="22"/>
                    <a:pt x="46" y="22"/>
                    <a:pt x="46" y="22"/>
                  </a:cubicBezTo>
                  <a:cubicBezTo>
                    <a:pt x="46" y="23"/>
                    <a:pt x="46" y="23"/>
                    <a:pt x="46" y="23"/>
                  </a:cubicBezTo>
                  <a:cubicBezTo>
                    <a:pt x="46" y="23"/>
                    <a:pt x="46" y="23"/>
                    <a:pt x="46" y="23"/>
                  </a:cubicBezTo>
                  <a:cubicBezTo>
                    <a:pt x="46" y="25"/>
                    <a:pt x="45" y="26"/>
                    <a:pt x="44" y="27"/>
                  </a:cubicBezTo>
                  <a:cubicBezTo>
                    <a:pt x="44" y="27"/>
                    <a:pt x="44" y="27"/>
                    <a:pt x="44" y="27"/>
                  </a:cubicBezTo>
                  <a:cubicBezTo>
                    <a:pt x="42" y="28"/>
                    <a:pt x="40" y="29"/>
                    <a:pt x="39" y="30"/>
                  </a:cubicBezTo>
                  <a:cubicBezTo>
                    <a:pt x="39" y="30"/>
                    <a:pt x="39" y="30"/>
                    <a:pt x="39" y="30"/>
                  </a:cubicBezTo>
                  <a:cubicBezTo>
                    <a:pt x="36" y="32"/>
                    <a:pt x="34" y="33"/>
                    <a:pt x="32" y="34"/>
                  </a:cubicBezTo>
                  <a:cubicBezTo>
                    <a:pt x="32" y="34"/>
                    <a:pt x="32" y="34"/>
                    <a:pt x="32" y="34"/>
                  </a:cubicBezTo>
                  <a:cubicBezTo>
                    <a:pt x="32" y="35"/>
                    <a:pt x="33" y="36"/>
                    <a:pt x="33" y="37"/>
                  </a:cubicBezTo>
                  <a:cubicBezTo>
                    <a:pt x="33" y="37"/>
                    <a:pt x="33" y="37"/>
                    <a:pt x="33" y="37"/>
                  </a:cubicBezTo>
                  <a:cubicBezTo>
                    <a:pt x="33" y="38"/>
                    <a:pt x="32" y="39"/>
                    <a:pt x="32" y="39"/>
                  </a:cubicBezTo>
                  <a:cubicBezTo>
                    <a:pt x="32" y="39"/>
                    <a:pt x="32" y="39"/>
                    <a:pt x="32" y="39"/>
                  </a:cubicBezTo>
                  <a:cubicBezTo>
                    <a:pt x="22" y="41"/>
                    <a:pt x="22" y="41"/>
                    <a:pt x="22" y="41"/>
                  </a:cubicBezTo>
                  <a:cubicBezTo>
                    <a:pt x="22" y="41"/>
                    <a:pt x="22" y="41"/>
                    <a:pt x="22" y="41"/>
                  </a:cubicBezTo>
                  <a:cubicBezTo>
                    <a:pt x="22" y="41"/>
                    <a:pt x="22" y="41"/>
                    <a:pt x="22" y="41"/>
                  </a:cubicBezTo>
                  <a:cubicBezTo>
                    <a:pt x="21" y="41"/>
                    <a:pt x="21" y="41"/>
                    <a:pt x="21" y="40"/>
                  </a:cubicBezTo>
                  <a:close/>
                  <a:moveTo>
                    <a:pt x="22" y="39"/>
                  </a:moveTo>
                  <a:cubicBezTo>
                    <a:pt x="23" y="39"/>
                    <a:pt x="23" y="39"/>
                    <a:pt x="23" y="39"/>
                  </a:cubicBezTo>
                  <a:cubicBezTo>
                    <a:pt x="22" y="39"/>
                    <a:pt x="22" y="39"/>
                    <a:pt x="22" y="39"/>
                  </a:cubicBezTo>
                  <a:close/>
                  <a:moveTo>
                    <a:pt x="3" y="29"/>
                  </a:moveTo>
                  <a:cubicBezTo>
                    <a:pt x="3" y="29"/>
                    <a:pt x="4" y="30"/>
                    <a:pt x="5" y="30"/>
                  </a:cubicBezTo>
                  <a:cubicBezTo>
                    <a:pt x="5" y="30"/>
                    <a:pt x="5" y="30"/>
                    <a:pt x="5" y="30"/>
                  </a:cubicBezTo>
                  <a:cubicBezTo>
                    <a:pt x="6" y="31"/>
                    <a:pt x="8" y="31"/>
                    <a:pt x="11" y="32"/>
                  </a:cubicBezTo>
                  <a:cubicBezTo>
                    <a:pt x="11" y="32"/>
                    <a:pt x="11" y="32"/>
                    <a:pt x="11" y="32"/>
                  </a:cubicBezTo>
                  <a:cubicBezTo>
                    <a:pt x="15" y="33"/>
                    <a:pt x="19" y="33"/>
                    <a:pt x="19" y="33"/>
                  </a:cubicBezTo>
                  <a:cubicBezTo>
                    <a:pt x="19" y="33"/>
                    <a:pt x="19" y="33"/>
                    <a:pt x="19" y="33"/>
                  </a:cubicBezTo>
                  <a:cubicBezTo>
                    <a:pt x="20" y="34"/>
                    <a:pt x="20" y="34"/>
                    <a:pt x="20" y="34"/>
                  </a:cubicBezTo>
                  <a:cubicBezTo>
                    <a:pt x="21" y="35"/>
                    <a:pt x="22" y="36"/>
                    <a:pt x="23" y="38"/>
                  </a:cubicBezTo>
                  <a:cubicBezTo>
                    <a:pt x="23" y="38"/>
                    <a:pt x="23" y="38"/>
                    <a:pt x="23" y="38"/>
                  </a:cubicBezTo>
                  <a:cubicBezTo>
                    <a:pt x="30" y="36"/>
                    <a:pt x="30" y="36"/>
                    <a:pt x="30" y="36"/>
                  </a:cubicBezTo>
                  <a:cubicBezTo>
                    <a:pt x="29" y="35"/>
                    <a:pt x="29" y="33"/>
                    <a:pt x="29" y="33"/>
                  </a:cubicBezTo>
                  <a:cubicBezTo>
                    <a:pt x="29" y="33"/>
                    <a:pt x="29" y="33"/>
                    <a:pt x="29" y="33"/>
                  </a:cubicBezTo>
                  <a:cubicBezTo>
                    <a:pt x="29" y="32"/>
                    <a:pt x="30" y="32"/>
                    <a:pt x="30" y="31"/>
                  </a:cubicBezTo>
                  <a:cubicBezTo>
                    <a:pt x="30" y="31"/>
                    <a:pt x="30" y="31"/>
                    <a:pt x="30" y="31"/>
                  </a:cubicBezTo>
                  <a:cubicBezTo>
                    <a:pt x="30" y="31"/>
                    <a:pt x="33" y="30"/>
                    <a:pt x="36" y="28"/>
                  </a:cubicBezTo>
                  <a:cubicBezTo>
                    <a:pt x="36" y="28"/>
                    <a:pt x="36" y="28"/>
                    <a:pt x="36" y="28"/>
                  </a:cubicBezTo>
                  <a:cubicBezTo>
                    <a:pt x="39" y="27"/>
                    <a:pt x="43" y="24"/>
                    <a:pt x="43" y="24"/>
                  </a:cubicBezTo>
                  <a:cubicBezTo>
                    <a:pt x="43" y="24"/>
                    <a:pt x="43" y="24"/>
                    <a:pt x="43" y="24"/>
                  </a:cubicBezTo>
                  <a:cubicBezTo>
                    <a:pt x="43" y="23"/>
                    <a:pt x="42" y="23"/>
                    <a:pt x="41" y="23"/>
                  </a:cubicBezTo>
                  <a:cubicBezTo>
                    <a:pt x="41" y="23"/>
                    <a:pt x="41" y="23"/>
                    <a:pt x="41" y="23"/>
                  </a:cubicBezTo>
                  <a:cubicBezTo>
                    <a:pt x="38" y="23"/>
                    <a:pt x="34" y="25"/>
                    <a:pt x="34" y="25"/>
                  </a:cubicBezTo>
                  <a:cubicBezTo>
                    <a:pt x="34" y="25"/>
                    <a:pt x="34" y="25"/>
                    <a:pt x="34" y="25"/>
                  </a:cubicBezTo>
                  <a:cubicBezTo>
                    <a:pt x="34" y="25"/>
                    <a:pt x="33" y="25"/>
                    <a:pt x="32" y="24"/>
                  </a:cubicBezTo>
                  <a:cubicBezTo>
                    <a:pt x="32" y="24"/>
                    <a:pt x="32" y="24"/>
                    <a:pt x="32" y="24"/>
                  </a:cubicBezTo>
                  <a:cubicBezTo>
                    <a:pt x="32" y="24"/>
                    <a:pt x="32" y="23"/>
                    <a:pt x="33" y="22"/>
                  </a:cubicBezTo>
                  <a:cubicBezTo>
                    <a:pt x="33" y="22"/>
                    <a:pt x="33" y="22"/>
                    <a:pt x="33" y="22"/>
                  </a:cubicBezTo>
                  <a:cubicBezTo>
                    <a:pt x="33" y="22"/>
                    <a:pt x="35" y="20"/>
                    <a:pt x="36" y="18"/>
                  </a:cubicBezTo>
                  <a:cubicBezTo>
                    <a:pt x="36" y="18"/>
                    <a:pt x="36" y="18"/>
                    <a:pt x="36" y="18"/>
                  </a:cubicBezTo>
                  <a:cubicBezTo>
                    <a:pt x="38" y="16"/>
                    <a:pt x="40" y="13"/>
                    <a:pt x="40" y="11"/>
                  </a:cubicBezTo>
                  <a:cubicBezTo>
                    <a:pt x="40" y="11"/>
                    <a:pt x="40" y="11"/>
                    <a:pt x="40" y="11"/>
                  </a:cubicBezTo>
                  <a:cubicBezTo>
                    <a:pt x="40" y="11"/>
                    <a:pt x="40" y="10"/>
                    <a:pt x="39" y="10"/>
                  </a:cubicBezTo>
                  <a:cubicBezTo>
                    <a:pt x="39" y="10"/>
                    <a:pt x="39" y="10"/>
                    <a:pt x="39" y="10"/>
                  </a:cubicBezTo>
                  <a:cubicBezTo>
                    <a:pt x="39" y="10"/>
                    <a:pt x="39" y="9"/>
                    <a:pt x="38" y="9"/>
                  </a:cubicBezTo>
                  <a:cubicBezTo>
                    <a:pt x="38" y="9"/>
                    <a:pt x="38" y="9"/>
                    <a:pt x="38" y="9"/>
                  </a:cubicBezTo>
                  <a:cubicBezTo>
                    <a:pt x="37" y="9"/>
                    <a:pt x="33" y="12"/>
                    <a:pt x="31" y="15"/>
                  </a:cubicBezTo>
                  <a:cubicBezTo>
                    <a:pt x="31" y="15"/>
                    <a:pt x="31" y="15"/>
                    <a:pt x="31" y="15"/>
                  </a:cubicBezTo>
                  <a:cubicBezTo>
                    <a:pt x="29" y="18"/>
                    <a:pt x="27" y="21"/>
                    <a:pt x="27" y="21"/>
                  </a:cubicBezTo>
                  <a:cubicBezTo>
                    <a:pt x="27" y="21"/>
                    <a:pt x="27" y="21"/>
                    <a:pt x="27" y="21"/>
                  </a:cubicBezTo>
                  <a:cubicBezTo>
                    <a:pt x="27" y="22"/>
                    <a:pt x="26" y="22"/>
                    <a:pt x="25" y="22"/>
                  </a:cubicBezTo>
                  <a:cubicBezTo>
                    <a:pt x="25" y="22"/>
                    <a:pt x="25" y="22"/>
                    <a:pt x="25" y="22"/>
                  </a:cubicBezTo>
                  <a:cubicBezTo>
                    <a:pt x="24" y="21"/>
                    <a:pt x="24" y="21"/>
                    <a:pt x="24" y="20"/>
                  </a:cubicBezTo>
                  <a:cubicBezTo>
                    <a:pt x="24" y="20"/>
                    <a:pt x="24" y="20"/>
                    <a:pt x="24" y="20"/>
                  </a:cubicBezTo>
                  <a:cubicBezTo>
                    <a:pt x="24" y="20"/>
                    <a:pt x="27" y="12"/>
                    <a:pt x="27" y="7"/>
                  </a:cubicBezTo>
                  <a:cubicBezTo>
                    <a:pt x="27" y="7"/>
                    <a:pt x="27" y="7"/>
                    <a:pt x="27" y="7"/>
                  </a:cubicBezTo>
                  <a:cubicBezTo>
                    <a:pt x="27" y="4"/>
                    <a:pt x="27" y="4"/>
                    <a:pt x="25" y="3"/>
                  </a:cubicBezTo>
                  <a:cubicBezTo>
                    <a:pt x="25" y="3"/>
                    <a:pt x="25" y="3"/>
                    <a:pt x="25" y="3"/>
                  </a:cubicBezTo>
                  <a:cubicBezTo>
                    <a:pt x="25" y="3"/>
                    <a:pt x="25" y="3"/>
                    <a:pt x="25" y="3"/>
                  </a:cubicBezTo>
                  <a:cubicBezTo>
                    <a:pt x="24" y="3"/>
                    <a:pt x="22" y="5"/>
                    <a:pt x="22" y="7"/>
                  </a:cubicBezTo>
                  <a:cubicBezTo>
                    <a:pt x="22" y="7"/>
                    <a:pt x="22" y="7"/>
                    <a:pt x="22" y="7"/>
                  </a:cubicBezTo>
                  <a:cubicBezTo>
                    <a:pt x="21" y="10"/>
                    <a:pt x="21" y="13"/>
                    <a:pt x="21" y="16"/>
                  </a:cubicBezTo>
                  <a:cubicBezTo>
                    <a:pt x="21" y="16"/>
                    <a:pt x="21" y="16"/>
                    <a:pt x="21" y="16"/>
                  </a:cubicBezTo>
                  <a:cubicBezTo>
                    <a:pt x="21" y="17"/>
                    <a:pt x="21" y="19"/>
                    <a:pt x="21" y="19"/>
                  </a:cubicBezTo>
                  <a:cubicBezTo>
                    <a:pt x="21" y="19"/>
                    <a:pt x="21" y="19"/>
                    <a:pt x="21" y="19"/>
                  </a:cubicBezTo>
                  <a:cubicBezTo>
                    <a:pt x="21" y="19"/>
                    <a:pt x="20" y="20"/>
                    <a:pt x="19" y="20"/>
                  </a:cubicBezTo>
                  <a:cubicBezTo>
                    <a:pt x="19" y="20"/>
                    <a:pt x="19" y="20"/>
                    <a:pt x="19" y="20"/>
                  </a:cubicBezTo>
                  <a:cubicBezTo>
                    <a:pt x="19" y="20"/>
                    <a:pt x="18" y="20"/>
                    <a:pt x="18" y="19"/>
                  </a:cubicBezTo>
                  <a:cubicBezTo>
                    <a:pt x="18" y="19"/>
                    <a:pt x="18" y="19"/>
                    <a:pt x="18" y="19"/>
                  </a:cubicBezTo>
                  <a:cubicBezTo>
                    <a:pt x="18" y="19"/>
                    <a:pt x="17" y="16"/>
                    <a:pt x="16" y="13"/>
                  </a:cubicBezTo>
                  <a:cubicBezTo>
                    <a:pt x="16" y="13"/>
                    <a:pt x="16" y="13"/>
                    <a:pt x="16" y="13"/>
                  </a:cubicBezTo>
                  <a:cubicBezTo>
                    <a:pt x="15" y="10"/>
                    <a:pt x="13" y="8"/>
                    <a:pt x="12" y="8"/>
                  </a:cubicBezTo>
                  <a:cubicBezTo>
                    <a:pt x="12" y="8"/>
                    <a:pt x="12" y="8"/>
                    <a:pt x="12" y="8"/>
                  </a:cubicBezTo>
                  <a:cubicBezTo>
                    <a:pt x="11" y="8"/>
                    <a:pt x="11" y="8"/>
                    <a:pt x="11" y="8"/>
                  </a:cubicBezTo>
                  <a:cubicBezTo>
                    <a:pt x="11" y="8"/>
                    <a:pt x="11" y="8"/>
                    <a:pt x="11" y="8"/>
                  </a:cubicBezTo>
                  <a:cubicBezTo>
                    <a:pt x="10" y="8"/>
                    <a:pt x="9" y="9"/>
                    <a:pt x="9" y="10"/>
                  </a:cubicBezTo>
                  <a:cubicBezTo>
                    <a:pt x="9" y="10"/>
                    <a:pt x="9" y="10"/>
                    <a:pt x="9" y="10"/>
                  </a:cubicBezTo>
                  <a:cubicBezTo>
                    <a:pt x="9" y="13"/>
                    <a:pt x="11" y="16"/>
                    <a:pt x="12" y="19"/>
                  </a:cubicBezTo>
                  <a:cubicBezTo>
                    <a:pt x="12" y="19"/>
                    <a:pt x="12" y="19"/>
                    <a:pt x="12" y="19"/>
                  </a:cubicBezTo>
                  <a:cubicBezTo>
                    <a:pt x="14" y="22"/>
                    <a:pt x="15" y="24"/>
                    <a:pt x="15" y="24"/>
                  </a:cubicBezTo>
                  <a:cubicBezTo>
                    <a:pt x="15" y="24"/>
                    <a:pt x="15" y="24"/>
                    <a:pt x="15" y="24"/>
                  </a:cubicBezTo>
                  <a:cubicBezTo>
                    <a:pt x="15" y="25"/>
                    <a:pt x="15" y="25"/>
                    <a:pt x="15" y="26"/>
                  </a:cubicBezTo>
                  <a:cubicBezTo>
                    <a:pt x="15" y="26"/>
                    <a:pt x="15" y="26"/>
                    <a:pt x="15" y="26"/>
                  </a:cubicBezTo>
                  <a:cubicBezTo>
                    <a:pt x="15" y="26"/>
                    <a:pt x="14" y="27"/>
                    <a:pt x="14" y="27"/>
                  </a:cubicBezTo>
                  <a:cubicBezTo>
                    <a:pt x="14" y="27"/>
                    <a:pt x="14" y="27"/>
                    <a:pt x="14" y="27"/>
                  </a:cubicBezTo>
                  <a:cubicBezTo>
                    <a:pt x="14" y="27"/>
                    <a:pt x="12" y="26"/>
                    <a:pt x="10" y="26"/>
                  </a:cubicBezTo>
                  <a:cubicBezTo>
                    <a:pt x="10" y="26"/>
                    <a:pt x="10" y="26"/>
                    <a:pt x="10" y="26"/>
                  </a:cubicBezTo>
                  <a:cubicBezTo>
                    <a:pt x="7" y="26"/>
                    <a:pt x="4" y="27"/>
                    <a:pt x="3" y="29"/>
                  </a:cubicBezTo>
                  <a:cubicBezTo>
                    <a:pt x="3" y="29"/>
                    <a:pt x="3" y="29"/>
                    <a:pt x="3" y="29"/>
                  </a:cubicBezTo>
                  <a:cubicBezTo>
                    <a:pt x="3" y="29"/>
                    <a:pt x="3" y="29"/>
                    <a:pt x="3" y="29"/>
                  </a:cubicBezTo>
                  <a:close/>
                  <a:moveTo>
                    <a:pt x="43" y="23"/>
                  </a:moveTo>
                  <a:cubicBezTo>
                    <a:pt x="43" y="23"/>
                    <a:pt x="43" y="23"/>
                    <a:pt x="43" y="23"/>
                  </a:cubicBezTo>
                  <a:cubicBezTo>
                    <a:pt x="43" y="23"/>
                    <a:pt x="43" y="23"/>
                    <a:pt x="43" y="23"/>
                  </a:cubicBezTo>
                  <a:cubicBezTo>
                    <a:pt x="43" y="23"/>
                    <a:pt x="43" y="23"/>
                    <a:pt x="43" y="2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grpSp>
    </p:spTree>
  </p:cSld>
  <p:clrMapOvr>
    <a:masterClrMapping/>
  </p:clrMapOvr>
  <mc:AlternateContent xmlns:mc="http://schemas.openxmlformats.org/markup-compatibility/2006">
    <mc:Choice xmlns:p14="http://schemas.microsoft.com/office/powerpoint/2010/main" Requires="p14">
      <p:transition spd="slow" p14:dur="1500" advTm="0">
        <p:random/>
      </p:transition>
    </mc:Choice>
    <mc:Fallback>
      <p:transition spd="slow" advTm="0">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39"/>
                                        </p:tgtEl>
                                        <p:attrNameLst>
                                          <p:attrName>style.visibility</p:attrName>
                                        </p:attrNameLst>
                                      </p:cBhvr>
                                      <p:to>
                                        <p:strVal val="visible"/>
                                      </p:to>
                                    </p:set>
                                    <p:animEffect transition="in" filter="barn(inVertical)">
                                      <p:cBhvr>
                                        <p:cTn id="7" dur="500"/>
                                        <p:tgtEl>
                                          <p:spTgt spid="39"/>
                                        </p:tgtEl>
                                      </p:cBhvr>
                                    </p:animEffect>
                                  </p:childTnLst>
                                </p:cTn>
                              </p:par>
                            </p:childTnLst>
                          </p:cTn>
                        </p:par>
                        <p:par>
                          <p:cTn id="8" fill="hold">
                            <p:stCondLst>
                              <p:cond delay="500"/>
                            </p:stCondLst>
                            <p:childTnLst>
                              <p:par>
                                <p:cTn id="9" presetID="42" presetClass="entr" presetSubtype="0" fill="hold" nodeType="afterEffect">
                                  <p:stCondLst>
                                    <p:cond delay="0"/>
                                  </p:stCondLst>
                                  <p:childTnLst>
                                    <p:set>
                                      <p:cBhvr>
                                        <p:cTn id="10" dur="1" fill="hold">
                                          <p:stCondLst>
                                            <p:cond delay="0"/>
                                          </p:stCondLst>
                                        </p:cTn>
                                        <p:tgtEl>
                                          <p:spTgt spid="41"/>
                                        </p:tgtEl>
                                        <p:attrNameLst>
                                          <p:attrName>style.visibility</p:attrName>
                                        </p:attrNameLst>
                                      </p:cBhvr>
                                      <p:to>
                                        <p:strVal val="visible"/>
                                      </p:to>
                                    </p:set>
                                    <p:animEffect transition="in" filter="fade">
                                      <p:cBhvr>
                                        <p:cTn id="11" dur="1000"/>
                                        <p:tgtEl>
                                          <p:spTgt spid="41"/>
                                        </p:tgtEl>
                                      </p:cBhvr>
                                    </p:animEffect>
                                    <p:anim calcmode="lin" valueType="num">
                                      <p:cBhvr>
                                        <p:cTn id="12" dur="1000" fill="hold"/>
                                        <p:tgtEl>
                                          <p:spTgt spid="41"/>
                                        </p:tgtEl>
                                        <p:attrNameLst>
                                          <p:attrName>ppt_x</p:attrName>
                                        </p:attrNameLst>
                                      </p:cBhvr>
                                      <p:tavLst>
                                        <p:tav tm="0">
                                          <p:val>
                                            <p:strVal val="#ppt_x"/>
                                          </p:val>
                                        </p:tav>
                                        <p:tav tm="100000">
                                          <p:val>
                                            <p:strVal val="#ppt_x"/>
                                          </p:val>
                                        </p:tav>
                                      </p:tavLst>
                                    </p:anim>
                                    <p:anim calcmode="lin" valueType="num">
                                      <p:cBhvr>
                                        <p:cTn id="13" dur="1000" fill="hold"/>
                                        <p:tgtEl>
                                          <p:spTgt spid="41"/>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2" presetClass="entr" presetSubtype="2" fill="hold" grpId="0" nodeType="afterEffect">
                                  <p:stCondLst>
                                    <p:cond delay="0"/>
                                  </p:stCondLst>
                                  <p:childTnLst>
                                    <p:set>
                                      <p:cBhvr>
                                        <p:cTn id="16" dur="1" fill="hold">
                                          <p:stCondLst>
                                            <p:cond delay="0"/>
                                          </p:stCondLst>
                                        </p:cTn>
                                        <p:tgtEl>
                                          <p:spTgt spid="190"/>
                                        </p:tgtEl>
                                        <p:attrNameLst>
                                          <p:attrName>style.visibility</p:attrName>
                                        </p:attrNameLst>
                                      </p:cBhvr>
                                      <p:to>
                                        <p:strVal val="visible"/>
                                      </p:to>
                                    </p:set>
                                    <p:anim calcmode="lin" valueType="num">
                                      <p:cBhvr additive="base">
                                        <p:cTn id="17" dur="500" fill="hold"/>
                                        <p:tgtEl>
                                          <p:spTgt spid="190"/>
                                        </p:tgtEl>
                                        <p:attrNameLst>
                                          <p:attrName>ppt_x</p:attrName>
                                        </p:attrNameLst>
                                      </p:cBhvr>
                                      <p:tavLst>
                                        <p:tav tm="0">
                                          <p:val>
                                            <p:strVal val="1+#ppt_w/2"/>
                                          </p:val>
                                        </p:tav>
                                        <p:tav tm="100000">
                                          <p:val>
                                            <p:strVal val="#ppt_x"/>
                                          </p:val>
                                        </p:tav>
                                      </p:tavLst>
                                    </p:anim>
                                    <p:anim calcmode="lin" valueType="num">
                                      <p:cBhvr additive="base">
                                        <p:cTn id="18" dur="500" fill="hold"/>
                                        <p:tgtEl>
                                          <p:spTgt spid="190"/>
                                        </p:tgtEl>
                                        <p:attrNameLst>
                                          <p:attrName>ppt_y</p:attrName>
                                        </p:attrNameLst>
                                      </p:cBhvr>
                                      <p:tavLst>
                                        <p:tav tm="0">
                                          <p:val>
                                            <p:strVal val="#ppt_y"/>
                                          </p:val>
                                        </p:tav>
                                        <p:tav tm="100000">
                                          <p:val>
                                            <p:strVal val="#ppt_y"/>
                                          </p:val>
                                        </p:tav>
                                      </p:tavLst>
                                    </p:anim>
                                  </p:childTnLst>
                                </p:cTn>
                              </p:par>
                              <p:par>
                                <p:cTn id="19" presetID="2" presetClass="entr" presetSubtype="2" fill="hold" grpId="0" nodeType="withEffect">
                                  <p:stCondLst>
                                    <p:cond delay="0"/>
                                  </p:stCondLst>
                                  <p:childTnLst>
                                    <p:set>
                                      <p:cBhvr>
                                        <p:cTn id="20" dur="1" fill="hold">
                                          <p:stCondLst>
                                            <p:cond delay="0"/>
                                          </p:stCondLst>
                                        </p:cTn>
                                        <p:tgtEl>
                                          <p:spTgt spid="191"/>
                                        </p:tgtEl>
                                        <p:attrNameLst>
                                          <p:attrName>style.visibility</p:attrName>
                                        </p:attrNameLst>
                                      </p:cBhvr>
                                      <p:to>
                                        <p:strVal val="visible"/>
                                      </p:to>
                                    </p:set>
                                    <p:anim calcmode="lin" valueType="num">
                                      <p:cBhvr additive="base">
                                        <p:cTn id="21" dur="500" fill="hold"/>
                                        <p:tgtEl>
                                          <p:spTgt spid="191"/>
                                        </p:tgtEl>
                                        <p:attrNameLst>
                                          <p:attrName>ppt_x</p:attrName>
                                        </p:attrNameLst>
                                      </p:cBhvr>
                                      <p:tavLst>
                                        <p:tav tm="0">
                                          <p:val>
                                            <p:strVal val="1+#ppt_w/2"/>
                                          </p:val>
                                        </p:tav>
                                        <p:tav tm="100000">
                                          <p:val>
                                            <p:strVal val="#ppt_x"/>
                                          </p:val>
                                        </p:tav>
                                      </p:tavLst>
                                    </p:anim>
                                    <p:anim calcmode="lin" valueType="num">
                                      <p:cBhvr additive="base">
                                        <p:cTn id="22" dur="500" fill="hold"/>
                                        <p:tgtEl>
                                          <p:spTgt spid="191"/>
                                        </p:tgtEl>
                                        <p:attrNameLst>
                                          <p:attrName>ppt_y</p:attrName>
                                        </p:attrNameLst>
                                      </p:cBhvr>
                                      <p:tavLst>
                                        <p:tav tm="0">
                                          <p:val>
                                            <p:strVal val="#ppt_y"/>
                                          </p:val>
                                        </p:tav>
                                        <p:tav tm="100000">
                                          <p:val>
                                            <p:strVal val="#ppt_y"/>
                                          </p:val>
                                        </p:tav>
                                      </p:tavLst>
                                    </p:anim>
                                  </p:childTnLst>
                                </p:cTn>
                              </p:par>
                              <p:par>
                                <p:cTn id="23" presetID="2" presetClass="entr" presetSubtype="2" fill="hold" grpId="0" nodeType="withEffect">
                                  <p:stCondLst>
                                    <p:cond delay="0"/>
                                  </p:stCondLst>
                                  <p:childTnLst>
                                    <p:set>
                                      <p:cBhvr>
                                        <p:cTn id="24" dur="1" fill="hold">
                                          <p:stCondLst>
                                            <p:cond delay="0"/>
                                          </p:stCondLst>
                                        </p:cTn>
                                        <p:tgtEl>
                                          <p:spTgt spid="192"/>
                                        </p:tgtEl>
                                        <p:attrNameLst>
                                          <p:attrName>style.visibility</p:attrName>
                                        </p:attrNameLst>
                                      </p:cBhvr>
                                      <p:to>
                                        <p:strVal val="visible"/>
                                      </p:to>
                                    </p:set>
                                    <p:anim calcmode="lin" valueType="num">
                                      <p:cBhvr additive="base">
                                        <p:cTn id="25" dur="500" fill="hold"/>
                                        <p:tgtEl>
                                          <p:spTgt spid="192"/>
                                        </p:tgtEl>
                                        <p:attrNameLst>
                                          <p:attrName>ppt_x</p:attrName>
                                        </p:attrNameLst>
                                      </p:cBhvr>
                                      <p:tavLst>
                                        <p:tav tm="0">
                                          <p:val>
                                            <p:strVal val="1+#ppt_w/2"/>
                                          </p:val>
                                        </p:tav>
                                        <p:tav tm="100000">
                                          <p:val>
                                            <p:strVal val="#ppt_x"/>
                                          </p:val>
                                        </p:tav>
                                      </p:tavLst>
                                    </p:anim>
                                    <p:anim calcmode="lin" valueType="num">
                                      <p:cBhvr additive="base">
                                        <p:cTn id="26" dur="500" fill="hold"/>
                                        <p:tgtEl>
                                          <p:spTgt spid="192"/>
                                        </p:tgtEl>
                                        <p:attrNameLst>
                                          <p:attrName>ppt_y</p:attrName>
                                        </p:attrNameLst>
                                      </p:cBhvr>
                                      <p:tavLst>
                                        <p:tav tm="0">
                                          <p:val>
                                            <p:strVal val="#ppt_y"/>
                                          </p:val>
                                        </p:tav>
                                        <p:tav tm="100000">
                                          <p:val>
                                            <p:strVal val="#ppt_y"/>
                                          </p:val>
                                        </p:tav>
                                      </p:tavLst>
                                    </p:anim>
                                  </p:childTnLst>
                                </p:cTn>
                              </p:par>
                              <p:par>
                                <p:cTn id="27" presetID="2" presetClass="entr" presetSubtype="8" fill="hold" grpId="0" nodeType="withEffect">
                                  <p:stCondLst>
                                    <p:cond delay="0"/>
                                  </p:stCondLst>
                                  <p:childTnLst>
                                    <p:set>
                                      <p:cBhvr>
                                        <p:cTn id="28" dur="1" fill="hold">
                                          <p:stCondLst>
                                            <p:cond delay="0"/>
                                          </p:stCondLst>
                                        </p:cTn>
                                        <p:tgtEl>
                                          <p:spTgt spid="193"/>
                                        </p:tgtEl>
                                        <p:attrNameLst>
                                          <p:attrName>style.visibility</p:attrName>
                                        </p:attrNameLst>
                                      </p:cBhvr>
                                      <p:to>
                                        <p:strVal val="visible"/>
                                      </p:to>
                                    </p:set>
                                    <p:anim calcmode="lin" valueType="num">
                                      <p:cBhvr additive="base">
                                        <p:cTn id="29" dur="500" fill="hold"/>
                                        <p:tgtEl>
                                          <p:spTgt spid="193"/>
                                        </p:tgtEl>
                                        <p:attrNameLst>
                                          <p:attrName>ppt_x</p:attrName>
                                        </p:attrNameLst>
                                      </p:cBhvr>
                                      <p:tavLst>
                                        <p:tav tm="0">
                                          <p:val>
                                            <p:strVal val="0-#ppt_w/2"/>
                                          </p:val>
                                        </p:tav>
                                        <p:tav tm="100000">
                                          <p:val>
                                            <p:strVal val="#ppt_x"/>
                                          </p:val>
                                        </p:tav>
                                      </p:tavLst>
                                    </p:anim>
                                    <p:anim calcmode="lin" valueType="num">
                                      <p:cBhvr additive="base">
                                        <p:cTn id="30" dur="500" fill="hold"/>
                                        <p:tgtEl>
                                          <p:spTgt spid="193"/>
                                        </p:tgtEl>
                                        <p:attrNameLst>
                                          <p:attrName>ppt_y</p:attrName>
                                        </p:attrNameLst>
                                      </p:cBhvr>
                                      <p:tavLst>
                                        <p:tav tm="0">
                                          <p:val>
                                            <p:strVal val="#ppt_y"/>
                                          </p:val>
                                        </p:tav>
                                        <p:tav tm="100000">
                                          <p:val>
                                            <p:strVal val="#ppt_y"/>
                                          </p:val>
                                        </p:tav>
                                      </p:tavLst>
                                    </p:anim>
                                  </p:childTnLst>
                                </p:cTn>
                              </p:par>
                              <p:par>
                                <p:cTn id="31" presetID="2" presetClass="entr" presetSubtype="8" fill="hold" grpId="0" nodeType="withEffect">
                                  <p:stCondLst>
                                    <p:cond delay="0"/>
                                  </p:stCondLst>
                                  <p:childTnLst>
                                    <p:set>
                                      <p:cBhvr>
                                        <p:cTn id="32" dur="1" fill="hold">
                                          <p:stCondLst>
                                            <p:cond delay="0"/>
                                          </p:stCondLst>
                                        </p:cTn>
                                        <p:tgtEl>
                                          <p:spTgt spid="194"/>
                                        </p:tgtEl>
                                        <p:attrNameLst>
                                          <p:attrName>style.visibility</p:attrName>
                                        </p:attrNameLst>
                                      </p:cBhvr>
                                      <p:to>
                                        <p:strVal val="visible"/>
                                      </p:to>
                                    </p:set>
                                    <p:anim calcmode="lin" valueType="num">
                                      <p:cBhvr additive="base">
                                        <p:cTn id="33" dur="500" fill="hold"/>
                                        <p:tgtEl>
                                          <p:spTgt spid="194"/>
                                        </p:tgtEl>
                                        <p:attrNameLst>
                                          <p:attrName>ppt_x</p:attrName>
                                        </p:attrNameLst>
                                      </p:cBhvr>
                                      <p:tavLst>
                                        <p:tav tm="0">
                                          <p:val>
                                            <p:strVal val="0-#ppt_w/2"/>
                                          </p:val>
                                        </p:tav>
                                        <p:tav tm="100000">
                                          <p:val>
                                            <p:strVal val="#ppt_x"/>
                                          </p:val>
                                        </p:tav>
                                      </p:tavLst>
                                    </p:anim>
                                    <p:anim calcmode="lin" valueType="num">
                                      <p:cBhvr additive="base">
                                        <p:cTn id="34" dur="500" fill="hold"/>
                                        <p:tgtEl>
                                          <p:spTgt spid="194"/>
                                        </p:tgtEl>
                                        <p:attrNameLst>
                                          <p:attrName>ppt_y</p:attrName>
                                        </p:attrNameLst>
                                      </p:cBhvr>
                                      <p:tavLst>
                                        <p:tav tm="0">
                                          <p:val>
                                            <p:strVal val="#ppt_y"/>
                                          </p:val>
                                        </p:tav>
                                        <p:tav tm="100000">
                                          <p:val>
                                            <p:strVal val="#ppt_y"/>
                                          </p:val>
                                        </p:tav>
                                      </p:tavLst>
                                    </p:anim>
                                  </p:childTnLst>
                                </p:cTn>
                              </p:par>
                              <p:par>
                                <p:cTn id="35" presetID="2" presetClass="entr" presetSubtype="8" fill="hold" grpId="0" nodeType="withEffect">
                                  <p:stCondLst>
                                    <p:cond delay="0"/>
                                  </p:stCondLst>
                                  <p:childTnLst>
                                    <p:set>
                                      <p:cBhvr>
                                        <p:cTn id="36" dur="1" fill="hold">
                                          <p:stCondLst>
                                            <p:cond delay="0"/>
                                          </p:stCondLst>
                                        </p:cTn>
                                        <p:tgtEl>
                                          <p:spTgt spid="195"/>
                                        </p:tgtEl>
                                        <p:attrNameLst>
                                          <p:attrName>style.visibility</p:attrName>
                                        </p:attrNameLst>
                                      </p:cBhvr>
                                      <p:to>
                                        <p:strVal val="visible"/>
                                      </p:to>
                                    </p:set>
                                    <p:anim calcmode="lin" valueType="num">
                                      <p:cBhvr additive="base">
                                        <p:cTn id="37" dur="500" fill="hold"/>
                                        <p:tgtEl>
                                          <p:spTgt spid="195"/>
                                        </p:tgtEl>
                                        <p:attrNameLst>
                                          <p:attrName>ppt_x</p:attrName>
                                        </p:attrNameLst>
                                      </p:cBhvr>
                                      <p:tavLst>
                                        <p:tav tm="0">
                                          <p:val>
                                            <p:strVal val="0-#ppt_w/2"/>
                                          </p:val>
                                        </p:tav>
                                        <p:tav tm="100000">
                                          <p:val>
                                            <p:strVal val="#ppt_x"/>
                                          </p:val>
                                        </p:tav>
                                      </p:tavLst>
                                    </p:anim>
                                    <p:anim calcmode="lin" valueType="num">
                                      <p:cBhvr additive="base">
                                        <p:cTn id="38" dur="500" fill="hold"/>
                                        <p:tgtEl>
                                          <p:spTgt spid="195"/>
                                        </p:tgtEl>
                                        <p:attrNameLst>
                                          <p:attrName>ppt_y</p:attrName>
                                        </p:attrNameLst>
                                      </p:cBhvr>
                                      <p:tavLst>
                                        <p:tav tm="0">
                                          <p:val>
                                            <p:strVal val="#ppt_y"/>
                                          </p:val>
                                        </p:tav>
                                        <p:tav tm="100000">
                                          <p:val>
                                            <p:strVal val="#ppt_y"/>
                                          </p:val>
                                        </p:tav>
                                      </p:tavLst>
                                    </p:anim>
                                  </p:childTnLst>
                                </p:cTn>
                              </p:par>
                              <p:par>
                                <p:cTn id="39" presetID="2" presetClass="entr" presetSubtype="2" fill="hold" grpId="0" nodeType="withEffect">
                                  <p:stCondLst>
                                    <p:cond delay="0"/>
                                  </p:stCondLst>
                                  <p:childTnLst>
                                    <p:set>
                                      <p:cBhvr>
                                        <p:cTn id="40" dur="1" fill="hold">
                                          <p:stCondLst>
                                            <p:cond delay="0"/>
                                          </p:stCondLst>
                                        </p:cTn>
                                        <p:tgtEl>
                                          <p:spTgt spid="196"/>
                                        </p:tgtEl>
                                        <p:attrNameLst>
                                          <p:attrName>style.visibility</p:attrName>
                                        </p:attrNameLst>
                                      </p:cBhvr>
                                      <p:to>
                                        <p:strVal val="visible"/>
                                      </p:to>
                                    </p:set>
                                    <p:anim calcmode="lin" valueType="num">
                                      <p:cBhvr additive="base">
                                        <p:cTn id="41" dur="500" fill="hold"/>
                                        <p:tgtEl>
                                          <p:spTgt spid="196"/>
                                        </p:tgtEl>
                                        <p:attrNameLst>
                                          <p:attrName>ppt_x</p:attrName>
                                        </p:attrNameLst>
                                      </p:cBhvr>
                                      <p:tavLst>
                                        <p:tav tm="0">
                                          <p:val>
                                            <p:strVal val="1+#ppt_w/2"/>
                                          </p:val>
                                        </p:tav>
                                        <p:tav tm="100000">
                                          <p:val>
                                            <p:strVal val="#ppt_x"/>
                                          </p:val>
                                        </p:tav>
                                      </p:tavLst>
                                    </p:anim>
                                    <p:anim calcmode="lin" valueType="num">
                                      <p:cBhvr additive="base">
                                        <p:cTn id="42" dur="500" fill="hold"/>
                                        <p:tgtEl>
                                          <p:spTgt spid="196"/>
                                        </p:tgtEl>
                                        <p:attrNameLst>
                                          <p:attrName>ppt_y</p:attrName>
                                        </p:attrNameLst>
                                      </p:cBhvr>
                                      <p:tavLst>
                                        <p:tav tm="0">
                                          <p:val>
                                            <p:strVal val="#ppt_y"/>
                                          </p:val>
                                        </p:tav>
                                        <p:tav tm="100000">
                                          <p:val>
                                            <p:strVal val="#ppt_y"/>
                                          </p:val>
                                        </p:tav>
                                      </p:tavLst>
                                    </p:anim>
                                  </p:childTnLst>
                                </p:cTn>
                              </p:par>
                              <p:par>
                                <p:cTn id="43" presetID="2" presetClass="entr" presetSubtype="2" fill="hold" grpId="0" nodeType="withEffect">
                                  <p:stCondLst>
                                    <p:cond delay="0"/>
                                  </p:stCondLst>
                                  <p:childTnLst>
                                    <p:set>
                                      <p:cBhvr>
                                        <p:cTn id="44" dur="1" fill="hold">
                                          <p:stCondLst>
                                            <p:cond delay="0"/>
                                          </p:stCondLst>
                                        </p:cTn>
                                        <p:tgtEl>
                                          <p:spTgt spid="197"/>
                                        </p:tgtEl>
                                        <p:attrNameLst>
                                          <p:attrName>style.visibility</p:attrName>
                                        </p:attrNameLst>
                                      </p:cBhvr>
                                      <p:to>
                                        <p:strVal val="visible"/>
                                      </p:to>
                                    </p:set>
                                    <p:anim calcmode="lin" valueType="num">
                                      <p:cBhvr additive="base">
                                        <p:cTn id="45" dur="500" fill="hold"/>
                                        <p:tgtEl>
                                          <p:spTgt spid="197"/>
                                        </p:tgtEl>
                                        <p:attrNameLst>
                                          <p:attrName>ppt_x</p:attrName>
                                        </p:attrNameLst>
                                      </p:cBhvr>
                                      <p:tavLst>
                                        <p:tav tm="0">
                                          <p:val>
                                            <p:strVal val="1+#ppt_w/2"/>
                                          </p:val>
                                        </p:tav>
                                        <p:tav tm="100000">
                                          <p:val>
                                            <p:strVal val="#ppt_x"/>
                                          </p:val>
                                        </p:tav>
                                      </p:tavLst>
                                    </p:anim>
                                    <p:anim calcmode="lin" valueType="num">
                                      <p:cBhvr additive="base">
                                        <p:cTn id="46" dur="500" fill="hold"/>
                                        <p:tgtEl>
                                          <p:spTgt spid="197"/>
                                        </p:tgtEl>
                                        <p:attrNameLst>
                                          <p:attrName>ppt_y</p:attrName>
                                        </p:attrNameLst>
                                      </p:cBhvr>
                                      <p:tavLst>
                                        <p:tav tm="0">
                                          <p:val>
                                            <p:strVal val="#ppt_y"/>
                                          </p:val>
                                        </p:tav>
                                        <p:tav tm="100000">
                                          <p:val>
                                            <p:strVal val="#ppt_y"/>
                                          </p:val>
                                        </p:tav>
                                      </p:tavLst>
                                    </p:anim>
                                  </p:childTnLst>
                                </p:cTn>
                              </p:par>
                              <p:par>
                                <p:cTn id="47" presetID="2" presetClass="entr" presetSubtype="2" fill="hold" grpId="0" nodeType="withEffect">
                                  <p:stCondLst>
                                    <p:cond delay="0"/>
                                  </p:stCondLst>
                                  <p:childTnLst>
                                    <p:set>
                                      <p:cBhvr>
                                        <p:cTn id="48" dur="1" fill="hold">
                                          <p:stCondLst>
                                            <p:cond delay="0"/>
                                          </p:stCondLst>
                                        </p:cTn>
                                        <p:tgtEl>
                                          <p:spTgt spid="198"/>
                                        </p:tgtEl>
                                        <p:attrNameLst>
                                          <p:attrName>style.visibility</p:attrName>
                                        </p:attrNameLst>
                                      </p:cBhvr>
                                      <p:to>
                                        <p:strVal val="visible"/>
                                      </p:to>
                                    </p:set>
                                    <p:anim calcmode="lin" valueType="num">
                                      <p:cBhvr additive="base">
                                        <p:cTn id="49" dur="500" fill="hold"/>
                                        <p:tgtEl>
                                          <p:spTgt spid="198"/>
                                        </p:tgtEl>
                                        <p:attrNameLst>
                                          <p:attrName>ppt_x</p:attrName>
                                        </p:attrNameLst>
                                      </p:cBhvr>
                                      <p:tavLst>
                                        <p:tav tm="0">
                                          <p:val>
                                            <p:strVal val="1+#ppt_w/2"/>
                                          </p:val>
                                        </p:tav>
                                        <p:tav tm="100000">
                                          <p:val>
                                            <p:strVal val="#ppt_x"/>
                                          </p:val>
                                        </p:tav>
                                      </p:tavLst>
                                    </p:anim>
                                    <p:anim calcmode="lin" valueType="num">
                                      <p:cBhvr additive="base">
                                        <p:cTn id="50" dur="500" fill="hold"/>
                                        <p:tgtEl>
                                          <p:spTgt spid="198"/>
                                        </p:tgtEl>
                                        <p:attrNameLst>
                                          <p:attrName>ppt_y</p:attrName>
                                        </p:attrNameLst>
                                      </p:cBhvr>
                                      <p:tavLst>
                                        <p:tav tm="0">
                                          <p:val>
                                            <p:strVal val="#ppt_y"/>
                                          </p:val>
                                        </p:tav>
                                        <p:tav tm="100000">
                                          <p:val>
                                            <p:strVal val="#ppt_y"/>
                                          </p:val>
                                        </p:tav>
                                      </p:tavLst>
                                    </p:anim>
                                  </p:childTnLst>
                                </p:cTn>
                              </p:par>
                              <p:par>
                                <p:cTn id="51" presetID="2" presetClass="entr" presetSubtype="8" fill="hold" grpId="0" nodeType="withEffect">
                                  <p:stCondLst>
                                    <p:cond delay="0"/>
                                  </p:stCondLst>
                                  <p:childTnLst>
                                    <p:set>
                                      <p:cBhvr>
                                        <p:cTn id="52" dur="1" fill="hold">
                                          <p:stCondLst>
                                            <p:cond delay="0"/>
                                          </p:stCondLst>
                                        </p:cTn>
                                        <p:tgtEl>
                                          <p:spTgt spid="199"/>
                                        </p:tgtEl>
                                        <p:attrNameLst>
                                          <p:attrName>style.visibility</p:attrName>
                                        </p:attrNameLst>
                                      </p:cBhvr>
                                      <p:to>
                                        <p:strVal val="visible"/>
                                      </p:to>
                                    </p:set>
                                    <p:anim calcmode="lin" valueType="num">
                                      <p:cBhvr additive="base">
                                        <p:cTn id="53" dur="500" fill="hold"/>
                                        <p:tgtEl>
                                          <p:spTgt spid="199"/>
                                        </p:tgtEl>
                                        <p:attrNameLst>
                                          <p:attrName>ppt_x</p:attrName>
                                        </p:attrNameLst>
                                      </p:cBhvr>
                                      <p:tavLst>
                                        <p:tav tm="0">
                                          <p:val>
                                            <p:strVal val="0-#ppt_w/2"/>
                                          </p:val>
                                        </p:tav>
                                        <p:tav tm="100000">
                                          <p:val>
                                            <p:strVal val="#ppt_x"/>
                                          </p:val>
                                        </p:tav>
                                      </p:tavLst>
                                    </p:anim>
                                    <p:anim calcmode="lin" valueType="num">
                                      <p:cBhvr additive="base">
                                        <p:cTn id="54" dur="500" fill="hold"/>
                                        <p:tgtEl>
                                          <p:spTgt spid="199"/>
                                        </p:tgtEl>
                                        <p:attrNameLst>
                                          <p:attrName>ppt_y</p:attrName>
                                        </p:attrNameLst>
                                      </p:cBhvr>
                                      <p:tavLst>
                                        <p:tav tm="0">
                                          <p:val>
                                            <p:strVal val="#ppt_y"/>
                                          </p:val>
                                        </p:tav>
                                        <p:tav tm="100000">
                                          <p:val>
                                            <p:strVal val="#ppt_y"/>
                                          </p:val>
                                        </p:tav>
                                      </p:tavLst>
                                    </p:anim>
                                  </p:childTnLst>
                                </p:cTn>
                              </p:par>
                              <p:par>
                                <p:cTn id="55" presetID="2" presetClass="entr" presetSubtype="8" fill="hold" grpId="0" nodeType="withEffect">
                                  <p:stCondLst>
                                    <p:cond delay="0"/>
                                  </p:stCondLst>
                                  <p:childTnLst>
                                    <p:set>
                                      <p:cBhvr>
                                        <p:cTn id="56" dur="1" fill="hold">
                                          <p:stCondLst>
                                            <p:cond delay="0"/>
                                          </p:stCondLst>
                                        </p:cTn>
                                        <p:tgtEl>
                                          <p:spTgt spid="200"/>
                                        </p:tgtEl>
                                        <p:attrNameLst>
                                          <p:attrName>style.visibility</p:attrName>
                                        </p:attrNameLst>
                                      </p:cBhvr>
                                      <p:to>
                                        <p:strVal val="visible"/>
                                      </p:to>
                                    </p:set>
                                    <p:anim calcmode="lin" valueType="num">
                                      <p:cBhvr additive="base">
                                        <p:cTn id="57" dur="500" fill="hold"/>
                                        <p:tgtEl>
                                          <p:spTgt spid="200"/>
                                        </p:tgtEl>
                                        <p:attrNameLst>
                                          <p:attrName>ppt_x</p:attrName>
                                        </p:attrNameLst>
                                      </p:cBhvr>
                                      <p:tavLst>
                                        <p:tav tm="0">
                                          <p:val>
                                            <p:strVal val="0-#ppt_w/2"/>
                                          </p:val>
                                        </p:tav>
                                        <p:tav tm="100000">
                                          <p:val>
                                            <p:strVal val="#ppt_x"/>
                                          </p:val>
                                        </p:tav>
                                      </p:tavLst>
                                    </p:anim>
                                    <p:anim calcmode="lin" valueType="num">
                                      <p:cBhvr additive="base">
                                        <p:cTn id="58" dur="500" fill="hold"/>
                                        <p:tgtEl>
                                          <p:spTgt spid="200"/>
                                        </p:tgtEl>
                                        <p:attrNameLst>
                                          <p:attrName>ppt_y</p:attrName>
                                        </p:attrNameLst>
                                      </p:cBhvr>
                                      <p:tavLst>
                                        <p:tav tm="0">
                                          <p:val>
                                            <p:strVal val="#ppt_y"/>
                                          </p:val>
                                        </p:tav>
                                        <p:tav tm="100000">
                                          <p:val>
                                            <p:strVal val="#ppt_y"/>
                                          </p:val>
                                        </p:tav>
                                      </p:tavLst>
                                    </p:anim>
                                  </p:childTnLst>
                                </p:cTn>
                              </p:par>
                              <p:par>
                                <p:cTn id="59" presetID="2" presetClass="entr" presetSubtype="8" fill="hold" grpId="0" nodeType="withEffect">
                                  <p:stCondLst>
                                    <p:cond delay="0"/>
                                  </p:stCondLst>
                                  <p:childTnLst>
                                    <p:set>
                                      <p:cBhvr>
                                        <p:cTn id="60" dur="1" fill="hold">
                                          <p:stCondLst>
                                            <p:cond delay="0"/>
                                          </p:stCondLst>
                                        </p:cTn>
                                        <p:tgtEl>
                                          <p:spTgt spid="201"/>
                                        </p:tgtEl>
                                        <p:attrNameLst>
                                          <p:attrName>style.visibility</p:attrName>
                                        </p:attrNameLst>
                                      </p:cBhvr>
                                      <p:to>
                                        <p:strVal val="visible"/>
                                      </p:to>
                                    </p:set>
                                    <p:anim calcmode="lin" valueType="num">
                                      <p:cBhvr additive="base">
                                        <p:cTn id="61" dur="500" fill="hold"/>
                                        <p:tgtEl>
                                          <p:spTgt spid="201"/>
                                        </p:tgtEl>
                                        <p:attrNameLst>
                                          <p:attrName>ppt_x</p:attrName>
                                        </p:attrNameLst>
                                      </p:cBhvr>
                                      <p:tavLst>
                                        <p:tav tm="0">
                                          <p:val>
                                            <p:strVal val="0-#ppt_w/2"/>
                                          </p:val>
                                        </p:tav>
                                        <p:tav tm="100000">
                                          <p:val>
                                            <p:strVal val="#ppt_x"/>
                                          </p:val>
                                        </p:tav>
                                      </p:tavLst>
                                    </p:anim>
                                    <p:anim calcmode="lin" valueType="num">
                                      <p:cBhvr additive="base">
                                        <p:cTn id="62" dur="500" fill="hold"/>
                                        <p:tgtEl>
                                          <p:spTgt spid="201"/>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 grpId="0"/>
      <p:bldP spid="190" grpId="0"/>
      <p:bldP spid="191" grpId="0"/>
      <p:bldP spid="192" grpId="0"/>
      <p:bldP spid="193" grpId="0"/>
      <p:bldP spid="194" grpId="0"/>
      <p:bldP spid="195" grpId="0"/>
      <p:bldP spid="196" grpId="0"/>
      <p:bldP spid="197" grpId="0"/>
      <p:bldP spid="198" grpId="0"/>
      <p:bldP spid="199" grpId="0"/>
      <p:bldP spid="200" grpId="0"/>
      <p:bldP spid="201" grpId="0"/>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 name="矩形 83"/>
          <p:cNvSpPr/>
          <p:nvPr/>
        </p:nvSpPr>
        <p:spPr>
          <a:xfrm>
            <a:off x="3290539" y="3920848"/>
            <a:ext cx="5610922" cy="923330"/>
          </a:xfrm>
          <a:prstGeom prst="rect">
            <a:avLst/>
          </a:prstGeom>
        </p:spPr>
        <p:txBody>
          <a:bodyPr wrap="square">
            <a:spAutoFit/>
          </a:bodyPr>
          <a:lstStyle/>
          <a:p>
            <a:pPr algn="ctr">
              <a:lnSpc>
                <a:spcPct val="150000"/>
              </a:lnSpc>
              <a:spcAft>
                <a:spcPts val="600"/>
              </a:spcAft>
              <a:buClr>
                <a:schemeClr val="accent1"/>
              </a:buClr>
            </a:pPr>
            <a:r>
              <a:rPr lang="zh-CN" altLang="en-US" sz="1200" dirty="0">
                <a:solidFill>
                  <a:schemeClr val="tx1">
                    <a:lumMod val="75000"/>
                    <a:lumOff val="25000"/>
                  </a:schemeClr>
                </a:solidFill>
                <a:latin typeface="+mn-lt"/>
                <a:ea typeface="+mn-ea"/>
                <a:cs typeface="+mn-ea"/>
                <a:sym typeface="+mn-lt"/>
              </a:rPr>
              <a:t>为客户提供有效服务，是我们工作的方向和价值评价的标尺，成就客户就是成就我们自己。我们坚持以客户为中心，快速响应客户需求，持续为客户创造长期价值进而成就</a:t>
            </a:r>
            <a:r>
              <a:rPr lang="zh-CN" altLang="en-US" sz="1200" dirty="0" smtClean="0">
                <a:solidFill>
                  <a:schemeClr val="tx1">
                    <a:lumMod val="75000"/>
                    <a:lumOff val="25000"/>
                  </a:schemeClr>
                </a:solidFill>
                <a:latin typeface="+mn-lt"/>
                <a:ea typeface="+mn-ea"/>
                <a:cs typeface="+mn-ea"/>
                <a:sym typeface="+mn-lt"/>
              </a:rPr>
              <a:t>客户</a:t>
            </a:r>
            <a:endParaRPr lang="zh-CN" altLang="en-US" sz="1200" dirty="0">
              <a:solidFill>
                <a:schemeClr val="tx1">
                  <a:lumMod val="75000"/>
                  <a:lumOff val="25000"/>
                </a:schemeClr>
              </a:solidFill>
              <a:latin typeface="+mn-lt"/>
              <a:ea typeface="+mn-ea"/>
              <a:cs typeface="+mn-ea"/>
              <a:sym typeface="+mn-lt"/>
            </a:endParaRPr>
          </a:p>
        </p:txBody>
      </p:sp>
      <p:grpSp>
        <p:nvGrpSpPr>
          <p:cNvPr id="6" name="组合 5"/>
          <p:cNvGrpSpPr/>
          <p:nvPr/>
        </p:nvGrpSpPr>
        <p:grpSpPr>
          <a:xfrm>
            <a:off x="2853239" y="1920431"/>
            <a:ext cx="6723266" cy="1732500"/>
            <a:chOff x="3172968" y="1755839"/>
            <a:chExt cx="6723266" cy="1732500"/>
          </a:xfrm>
        </p:grpSpPr>
        <p:grpSp>
          <p:nvGrpSpPr>
            <p:cNvPr id="5" name="组合 4"/>
            <p:cNvGrpSpPr/>
            <p:nvPr/>
          </p:nvGrpSpPr>
          <p:grpSpPr>
            <a:xfrm>
              <a:off x="3172968" y="2368296"/>
              <a:ext cx="4161559" cy="969252"/>
              <a:chOff x="3172968" y="2368296"/>
              <a:chExt cx="4161559" cy="969252"/>
            </a:xfrm>
          </p:grpSpPr>
          <p:pic>
            <p:nvPicPr>
              <p:cNvPr id="2" name="图片 1"/>
              <p:cNvPicPr>
                <a:picLocks noChangeAspect="1"/>
              </p:cNvPicPr>
              <p:nvPr/>
            </p:nvPicPr>
            <p:blipFill>
              <a:blip r:embed="rId1"/>
              <a:stretch>
                <a:fillRect/>
              </a:stretch>
            </p:blipFill>
            <p:spPr>
              <a:xfrm>
                <a:off x="6751562" y="2863184"/>
                <a:ext cx="582965" cy="164990"/>
              </a:xfrm>
              <a:prstGeom prst="rect">
                <a:avLst/>
              </a:prstGeom>
            </p:spPr>
          </p:pic>
          <p:pic>
            <p:nvPicPr>
              <p:cNvPr id="3" name="图片 2"/>
              <p:cNvPicPr>
                <a:picLocks noChangeAspect="1"/>
              </p:cNvPicPr>
              <p:nvPr/>
            </p:nvPicPr>
            <p:blipFill>
              <a:blip r:embed="rId2"/>
              <a:stretch>
                <a:fillRect/>
              </a:stretch>
            </p:blipFill>
            <p:spPr>
              <a:xfrm>
                <a:off x="3172968" y="2368296"/>
                <a:ext cx="3829386" cy="969252"/>
              </a:xfrm>
              <a:prstGeom prst="rect">
                <a:avLst/>
              </a:prstGeom>
            </p:spPr>
          </p:pic>
          <p:sp>
            <p:nvSpPr>
              <p:cNvPr id="13" name="文本框 12"/>
              <p:cNvSpPr txBox="1">
                <a:spLocks noChangeArrowheads="1"/>
              </p:cNvSpPr>
              <p:nvPr/>
            </p:nvSpPr>
            <p:spPr bwMode="auto">
              <a:xfrm>
                <a:off x="4045525" y="2587048"/>
                <a:ext cx="233861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zh-CN" altLang="en-US" sz="2400" dirty="0" smtClean="0">
                    <a:solidFill>
                      <a:schemeClr val="tx1">
                        <a:lumMod val="75000"/>
                        <a:lumOff val="25000"/>
                      </a:schemeClr>
                    </a:solidFill>
                    <a:latin typeface="+mn-lt"/>
                    <a:ea typeface="+mn-ea"/>
                    <a:cs typeface="+mn-ea"/>
                    <a:sym typeface="+mn-lt"/>
                  </a:rPr>
                  <a:t>工作完成情况</a:t>
                </a:r>
                <a:endParaRPr lang="zh-CN" altLang="en-US" sz="2400" dirty="0">
                  <a:solidFill>
                    <a:schemeClr val="tx1">
                      <a:lumMod val="75000"/>
                      <a:lumOff val="25000"/>
                    </a:schemeClr>
                  </a:solidFill>
                  <a:latin typeface="+mn-lt"/>
                  <a:ea typeface="+mn-ea"/>
                  <a:cs typeface="+mn-ea"/>
                  <a:sym typeface="+mn-lt"/>
                </a:endParaRPr>
              </a:p>
            </p:txBody>
          </p:sp>
          <p:sp>
            <p:nvSpPr>
              <p:cNvPr id="14" name="文本框 8"/>
              <p:cNvSpPr txBox="1">
                <a:spLocks noChangeArrowheads="1"/>
              </p:cNvSpPr>
              <p:nvPr/>
            </p:nvSpPr>
            <p:spPr bwMode="auto">
              <a:xfrm>
                <a:off x="3537578" y="2516348"/>
                <a:ext cx="595036"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algn="ctr" eaLnBrk="1" hangingPunct="1"/>
                <a:r>
                  <a:rPr lang="en-US" altLang="zh-CN" sz="3200" dirty="0" smtClean="0">
                    <a:solidFill>
                      <a:schemeClr val="tx1">
                        <a:lumMod val="75000"/>
                        <a:lumOff val="25000"/>
                      </a:schemeClr>
                    </a:solidFill>
                    <a:latin typeface="+mn-lt"/>
                    <a:ea typeface="+mn-ea"/>
                    <a:cs typeface="+mn-ea"/>
                    <a:sym typeface="+mn-lt"/>
                  </a:rPr>
                  <a:t>02</a:t>
                </a:r>
                <a:endParaRPr lang="zh-CN" altLang="en-US" sz="3200" dirty="0">
                  <a:solidFill>
                    <a:schemeClr val="tx1">
                      <a:lumMod val="75000"/>
                      <a:lumOff val="25000"/>
                    </a:schemeClr>
                  </a:solidFill>
                  <a:latin typeface="+mn-lt"/>
                  <a:ea typeface="+mn-ea"/>
                  <a:cs typeface="+mn-ea"/>
                  <a:sym typeface="+mn-lt"/>
                </a:endParaRPr>
              </a:p>
            </p:txBody>
          </p:sp>
        </p:grpSp>
        <p:pic>
          <p:nvPicPr>
            <p:cNvPr id="4" name="图片 3"/>
            <p:cNvPicPr>
              <a:picLocks noChangeAspect="1"/>
            </p:cNvPicPr>
            <p:nvPr/>
          </p:nvPicPr>
          <p:blipFill>
            <a:blip r:embed="rId3"/>
            <a:stretch>
              <a:fillRect/>
            </a:stretch>
          </p:blipFill>
          <p:spPr>
            <a:xfrm>
              <a:off x="7083734" y="1755839"/>
              <a:ext cx="2812500" cy="1732500"/>
            </a:xfrm>
            <a:prstGeom prst="rect">
              <a:avLst/>
            </a:prstGeom>
          </p:spPr>
        </p:pic>
      </p:grpSp>
    </p:spTree>
  </p:cSld>
  <p:clrMapOvr>
    <a:masterClrMapping/>
  </p:clrMapOvr>
  <mc:AlternateContent xmlns:mc="http://schemas.openxmlformats.org/markup-compatibility/2006">
    <mc:Choice xmlns:p14="http://schemas.microsoft.com/office/powerpoint/2010/main" Requires="p14">
      <p:transition spd="slow" p14:dur="1500" advTm="0">
        <p:random/>
      </p:transition>
    </mc:Choice>
    <mc:Fallback>
      <p:transition spd="slow" advTm="0">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8" fill="hold" nodeType="with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1500"/>
                                        <p:tgtEl>
                                          <p:spTgt spid="6"/>
                                        </p:tgtEl>
                                        <p:attrNameLst>
                                          <p:attrName>ppt_x</p:attrName>
                                        </p:attrNameLst>
                                      </p:cBhvr>
                                      <p:tavLst>
                                        <p:tav tm="0">
                                          <p:val>
                                            <p:strVal val="#ppt_x-#ppt_w*1.125000"/>
                                          </p:val>
                                        </p:tav>
                                        <p:tav tm="100000">
                                          <p:val>
                                            <p:strVal val="#ppt_x"/>
                                          </p:val>
                                        </p:tav>
                                      </p:tavLst>
                                    </p:anim>
                                    <p:animEffect transition="in" filter="wipe(right)">
                                      <p:cBhvr>
                                        <p:cTn id="8" dur="1500"/>
                                        <p:tgtEl>
                                          <p:spTgt spid="6"/>
                                        </p:tgtEl>
                                      </p:cBhvr>
                                    </p:animEffect>
                                  </p:childTnLst>
                                </p:cTn>
                              </p:par>
                            </p:childTnLst>
                          </p:cTn>
                        </p:par>
                        <p:par>
                          <p:cTn id="9" fill="hold">
                            <p:stCondLst>
                              <p:cond delay="1500"/>
                            </p:stCondLst>
                            <p:childTnLst>
                              <p:par>
                                <p:cTn id="10" presetID="22" presetClass="entr" presetSubtype="1" fill="hold" grpId="0" nodeType="afterEffect">
                                  <p:stCondLst>
                                    <p:cond delay="0"/>
                                  </p:stCondLst>
                                  <p:childTnLst>
                                    <p:set>
                                      <p:cBhvr>
                                        <p:cTn id="11" dur="1" fill="hold">
                                          <p:stCondLst>
                                            <p:cond delay="0"/>
                                          </p:stCondLst>
                                        </p:cTn>
                                        <p:tgtEl>
                                          <p:spTgt spid="84"/>
                                        </p:tgtEl>
                                        <p:attrNameLst>
                                          <p:attrName>style.visibility</p:attrName>
                                        </p:attrNameLst>
                                      </p:cBhvr>
                                      <p:to>
                                        <p:strVal val="visible"/>
                                      </p:to>
                                    </p:set>
                                    <p:animEffect transition="in" filter="wipe(up)">
                                      <p:cBhvr>
                                        <p:cTn id="12" dur="500"/>
                                        <p:tgtEl>
                                          <p:spTgt spid="8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4" grpId="0"/>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 name="标题 1"/>
          <p:cNvSpPr txBox="1"/>
          <p:nvPr/>
        </p:nvSpPr>
        <p:spPr>
          <a:xfrm>
            <a:off x="1062038" y="365125"/>
            <a:ext cx="3626694" cy="549275"/>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2400" kern="1200">
                <a:solidFill>
                  <a:schemeClr val="tx2"/>
                </a:solidFill>
                <a:latin typeface="+mj-lt"/>
                <a:ea typeface="+mj-ea"/>
                <a:cs typeface="+mj-cs"/>
              </a:defRPr>
            </a:lvl1pPr>
          </a:lstStyle>
          <a:p>
            <a:pPr fontAlgn="auto">
              <a:spcAft>
                <a:spcPts val="0"/>
              </a:spcAft>
            </a:pPr>
            <a:r>
              <a:rPr lang="zh-CN" altLang="en-US" dirty="0" smtClean="0">
                <a:latin typeface="+mn-lt"/>
                <a:ea typeface="+mn-ea"/>
                <a:cs typeface="+mn-ea"/>
                <a:sym typeface="+mn-lt"/>
              </a:rPr>
              <a:t>可编辑的数据图</a:t>
            </a:r>
            <a:endParaRPr lang="zh-CN" altLang="en-US" dirty="0">
              <a:latin typeface="+mn-lt"/>
              <a:ea typeface="+mn-ea"/>
              <a:cs typeface="+mn-ea"/>
              <a:sym typeface="+mn-lt"/>
            </a:endParaRPr>
          </a:p>
        </p:txBody>
      </p:sp>
      <p:grpSp>
        <p:nvGrpSpPr>
          <p:cNvPr id="3" name="组合 2"/>
          <p:cNvGrpSpPr/>
          <p:nvPr/>
        </p:nvGrpSpPr>
        <p:grpSpPr>
          <a:xfrm>
            <a:off x="5991567" y="1748955"/>
            <a:ext cx="75137" cy="3648405"/>
            <a:chOff x="4600576" y="1419622"/>
            <a:chExt cx="56353" cy="2736304"/>
          </a:xfrm>
        </p:grpSpPr>
        <p:cxnSp>
          <p:nvCxnSpPr>
            <p:cNvPr id="4" name="直接连接符 3"/>
            <p:cNvCxnSpPr/>
            <p:nvPr/>
          </p:nvCxnSpPr>
          <p:spPr>
            <a:xfrm>
              <a:off x="4628353" y="1419622"/>
              <a:ext cx="0" cy="273630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5" name="矩形 4"/>
            <p:cNvSpPr/>
            <p:nvPr/>
          </p:nvSpPr>
          <p:spPr>
            <a:xfrm>
              <a:off x="4600576" y="2164032"/>
              <a:ext cx="56353" cy="1301891"/>
            </a:xfrm>
            <a:prstGeom prst="rect">
              <a:avLst/>
            </a:prstGeom>
            <a:solidFill>
              <a:srgbClr val="6CA83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3200">
                <a:cs typeface="+mn-ea"/>
                <a:sym typeface="+mn-lt"/>
              </a:endParaRPr>
            </a:p>
          </p:txBody>
        </p:sp>
      </p:grpSp>
      <p:sp>
        <p:nvSpPr>
          <p:cNvPr id="7" name="TextBox 33"/>
          <p:cNvSpPr txBox="1"/>
          <p:nvPr/>
        </p:nvSpPr>
        <p:spPr>
          <a:xfrm>
            <a:off x="2040549" y="1628171"/>
            <a:ext cx="2913640" cy="584775"/>
          </a:xfrm>
          <a:prstGeom prst="rect">
            <a:avLst/>
          </a:prstGeom>
          <a:noFill/>
        </p:spPr>
        <p:txBody>
          <a:bodyPr wrap="square" rtlCol="0">
            <a:spAutoFit/>
          </a:bodyPr>
          <a:lstStyle/>
          <a:p>
            <a:r>
              <a:rPr lang="en-US" altLang="zh-CN" sz="3200" dirty="0">
                <a:solidFill>
                  <a:srgbClr val="0087AF"/>
                </a:solidFill>
                <a:latin typeface="+mn-lt"/>
                <a:ea typeface="+mn-ea"/>
                <a:cs typeface="+mn-ea"/>
                <a:sym typeface="+mn-lt"/>
              </a:rPr>
              <a:t>WORK</a:t>
            </a:r>
            <a:r>
              <a:rPr lang="en-US" altLang="zh-CN" sz="3200" dirty="0">
                <a:solidFill>
                  <a:srgbClr val="C00000"/>
                </a:solidFill>
                <a:latin typeface="+mn-lt"/>
                <a:ea typeface="+mn-ea"/>
                <a:cs typeface="+mn-ea"/>
                <a:sym typeface="+mn-lt"/>
              </a:rPr>
              <a:t> </a:t>
            </a:r>
            <a:r>
              <a:rPr lang="en-US" altLang="zh-CN" sz="3200" dirty="0">
                <a:latin typeface="+mn-lt"/>
                <a:ea typeface="+mn-ea"/>
                <a:cs typeface="+mn-ea"/>
                <a:sym typeface="+mn-lt"/>
              </a:rPr>
              <a:t>HARD</a:t>
            </a:r>
            <a:endParaRPr lang="zh-CN" altLang="en-US" sz="3200" dirty="0">
              <a:latin typeface="+mn-lt"/>
              <a:ea typeface="+mn-ea"/>
              <a:cs typeface="+mn-ea"/>
              <a:sym typeface="+mn-lt"/>
            </a:endParaRPr>
          </a:p>
        </p:txBody>
      </p:sp>
      <p:grpSp>
        <p:nvGrpSpPr>
          <p:cNvPr id="8" name="组合 7"/>
          <p:cNvGrpSpPr/>
          <p:nvPr/>
        </p:nvGrpSpPr>
        <p:grpSpPr>
          <a:xfrm>
            <a:off x="7052110" y="4297953"/>
            <a:ext cx="517445" cy="517445"/>
            <a:chOff x="6737059" y="4731090"/>
            <a:chExt cx="517445" cy="517445"/>
          </a:xfrm>
        </p:grpSpPr>
        <p:sp>
          <p:nvSpPr>
            <p:cNvPr id="9" name="椭圆 8"/>
            <p:cNvSpPr/>
            <p:nvPr/>
          </p:nvSpPr>
          <p:spPr>
            <a:xfrm>
              <a:off x="6737059" y="4731090"/>
              <a:ext cx="517445" cy="517445"/>
            </a:xfrm>
            <a:prstGeom prst="ellipse">
              <a:avLst/>
            </a:prstGeom>
            <a:solidFill>
              <a:srgbClr val="8AC65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3200">
                <a:cs typeface="+mn-ea"/>
                <a:sym typeface="+mn-lt"/>
              </a:endParaRPr>
            </a:p>
          </p:txBody>
        </p:sp>
        <p:sp>
          <p:nvSpPr>
            <p:cNvPr id="10" name="Freeform 41"/>
            <p:cNvSpPr>
              <a:spLocks noEditPoints="1"/>
            </p:cNvSpPr>
            <p:nvPr/>
          </p:nvSpPr>
          <p:spPr bwMode="auto">
            <a:xfrm>
              <a:off x="6818234" y="4810992"/>
              <a:ext cx="355094" cy="357640"/>
            </a:xfrm>
            <a:custGeom>
              <a:avLst/>
              <a:gdLst>
                <a:gd name="T0" fmla="*/ 186 w 199"/>
                <a:gd name="T1" fmla="*/ 80 h 200"/>
                <a:gd name="T2" fmla="*/ 170 w 199"/>
                <a:gd name="T3" fmla="*/ 80 h 200"/>
                <a:gd name="T4" fmla="*/ 163 w 199"/>
                <a:gd name="T5" fmla="*/ 64 h 200"/>
                <a:gd name="T6" fmla="*/ 175 w 199"/>
                <a:gd name="T7" fmla="*/ 52 h 200"/>
                <a:gd name="T8" fmla="*/ 175 w 199"/>
                <a:gd name="T9" fmla="*/ 33 h 200"/>
                <a:gd name="T10" fmla="*/ 165 w 199"/>
                <a:gd name="T11" fmla="*/ 24 h 200"/>
                <a:gd name="T12" fmla="*/ 146 w 199"/>
                <a:gd name="T13" fmla="*/ 24 h 200"/>
                <a:gd name="T14" fmla="*/ 135 w 199"/>
                <a:gd name="T15" fmla="*/ 36 h 200"/>
                <a:gd name="T16" fmla="*/ 120 w 199"/>
                <a:gd name="T17" fmla="*/ 30 h 200"/>
                <a:gd name="T18" fmla="*/ 120 w 199"/>
                <a:gd name="T19" fmla="*/ 13 h 200"/>
                <a:gd name="T20" fmla="*/ 106 w 199"/>
                <a:gd name="T21" fmla="*/ 0 h 200"/>
                <a:gd name="T22" fmla="*/ 93 w 199"/>
                <a:gd name="T23" fmla="*/ 0 h 200"/>
                <a:gd name="T24" fmla="*/ 80 w 199"/>
                <a:gd name="T25" fmla="*/ 13 h 200"/>
                <a:gd name="T26" fmla="*/ 80 w 199"/>
                <a:gd name="T27" fmla="*/ 30 h 200"/>
                <a:gd name="T28" fmla="*/ 64 w 199"/>
                <a:gd name="T29" fmla="*/ 36 h 200"/>
                <a:gd name="T30" fmla="*/ 52 w 199"/>
                <a:gd name="T31" fmla="*/ 24 h 200"/>
                <a:gd name="T32" fmla="*/ 33 w 199"/>
                <a:gd name="T33" fmla="*/ 24 h 200"/>
                <a:gd name="T34" fmla="*/ 24 w 199"/>
                <a:gd name="T35" fmla="*/ 33 h 200"/>
                <a:gd name="T36" fmla="*/ 24 w 199"/>
                <a:gd name="T37" fmla="*/ 52 h 200"/>
                <a:gd name="T38" fmla="*/ 36 w 199"/>
                <a:gd name="T39" fmla="*/ 64 h 200"/>
                <a:gd name="T40" fmla="*/ 29 w 199"/>
                <a:gd name="T41" fmla="*/ 80 h 200"/>
                <a:gd name="T42" fmla="*/ 13 w 199"/>
                <a:gd name="T43" fmla="*/ 80 h 200"/>
                <a:gd name="T44" fmla="*/ 0 w 199"/>
                <a:gd name="T45" fmla="*/ 93 h 200"/>
                <a:gd name="T46" fmla="*/ 0 w 199"/>
                <a:gd name="T47" fmla="*/ 107 h 200"/>
                <a:gd name="T48" fmla="*/ 13 w 199"/>
                <a:gd name="T49" fmla="*/ 120 h 200"/>
                <a:gd name="T50" fmla="*/ 29 w 199"/>
                <a:gd name="T51" fmla="*/ 120 h 200"/>
                <a:gd name="T52" fmla="*/ 35 w 199"/>
                <a:gd name="T53" fmla="*/ 135 h 200"/>
                <a:gd name="T54" fmla="*/ 24 w 199"/>
                <a:gd name="T55" fmla="*/ 147 h 200"/>
                <a:gd name="T56" fmla="*/ 24 w 199"/>
                <a:gd name="T57" fmla="*/ 166 h 200"/>
                <a:gd name="T58" fmla="*/ 33 w 199"/>
                <a:gd name="T59" fmla="*/ 175 h 200"/>
                <a:gd name="T60" fmla="*/ 52 w 199"/>
                <a:gd name="T61" fmla="*/ 175 h 200"/>
                <a:gd name="T62" fmla="*/ 63 w 199"/>
                <a:gd name="T63" fmla="*/ 163 h 200"/>
                <a:gd name="T64" fmla="*/ 80 w 199"/>
                <a:gd name="T65" fmla="*/ 170 h 200"/>
                <a:gd name="T66" fmla="*/ 80 w 199"/>
                <a:gd name="T67" fmla="*/ 186 h 200"/>
                <a:gd name="T68" fmla="*/ 93 w 199"/>
                <a:gd name="T69" fmla="*/ 200 h 200"/>
                <a:gd name="T70" fmla="*/ 106 w 199"/>
                <a:gd name="T71" fmla="*/ 200 h 200"/>
                <a:gd name="T72" fmla="*/ 120 w 199"/>
                <a:gd name="T73" fmla="*/ 186 h 200"/>
                <a:gd name="T74" fmla="*/ 120 w 199"/>
                <a:gd name="T75" fmla="*/ 170 h 200"/>
                <a:gd name="T76" fmla="*/ 135 w 199"/>
                <a:gd name="T77" fmla="*/ 164 h 200"/>
                <a:gd name="T78" fmla="*/ 146 w 199"/>
                <a:gd name="T79" fmla="*/ 175 h 200"/>
                <a:gd name="T80" fmla="*/ 165 w 199"/>
                <a:gd name="T81" fmla="*/ 175 h 200"/>
                <a:gd name="T82" fmla="*/ 175 w 199"/>
                <a:gd name="T83" fmla="*/ 166 h 200"/>
                <a:gd name="T84" fmla="*/ 175 w 199"/>
                <a:gd name="T85" fmla="*/ 147 h 200"/>
                <a:gd name="T86" fmla="*/ 163 w 199"/>
                <a:gd name="T87" fmla="*/ 135 h 200"/>
                <a:gd name="T88" fmla="*/ 170 w 199"/>
                <a:gd name="T89" fmla="*/ 120 h 200"/>
                <a:gd name="T90" fmla="*/ 186 w 199"/>
                <a:gd name="T91" fmla="*/ 120 h 200"/>
                <a:gd name="T92" fmla="*/ 199 w 199"/>
                <a:gd name="T93" fmla="*/ 107 h 200"/>
                <a:gd name="T94" fmla="*/ 199 w 199"/>
                <a:gd name="T95" fmla="*/ 93 h 200"/>
                <a:gd name="T96" fmla="*/ 186 w 199"/>
                <a:gd name="T97" fmla="*/ 80 h 200"/>
                <a:gd name="T98" fmla="*/ 100 w 199"/>
                <a:gd name="T99" fmla="*/ 140 h 200"/>
                <a:gd name="T100" fmla="*/ 60 w 199"/>
                <a:gd name="T101" fmla="*/ 100 h 200"/>
                <a:gd name="T102" fmla="*/ 100 w 199"/>
                <a:gd name="T103" fmla="*/ 60 h 200"/>
                <a:gd name="T104" fmla="*/ 139 w 199"/>
                <a:gd name="T105" fmla="*/ 100 h 200"/>
                <a:gd name="T106" fmla="*/ 100 w 199"/>
                <a:gd name="T107" fmla="*/ 140 h 200"/>
                <a:gd name="T108" fmla="*/ 100 w 199"/>
                <a:gd name="T109" fmla="*/ 80 h 200"/>
                <a:gd name="T110" fmla="*/ 80 w 199"/>
                <a:gd name="T111" fmla="*/ 100 h 200"/>
                <a:gd name="T112" fmla="*/ 100 w 199"/>
                <a:gd name="T113" fmla="*/ 120 h 200"/>
                <a:gd name="T114" fmla="*/ 120 w 199"/>
                <a:gd name="T115" fmla="*/ 100 h 200"/>
                <a:gd name="T116" fmla="*/ 100 w 199"/>
                <a:gd name="T117" fmla="*/ 80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99" h="200">
                  <a:moveTo>
                    <a:pt x="186" y="80"/>
                  </a:moveTo>
                  <a:cubicBezTo>
                    <a:pt x="170" y="80"/>
                    <a:pt x="170" y="80"/>
                    <a:pt x="170" y="80"/>
                  </a:cubicBezTo>
                  <a:cubicBezTo>
                    <a:pt x="168" y="74"/>
                    <a:pt x="166" y="69"/>
                    <a:pt x="163" y="64"/>
                  </a:cubicBezTo>
                  <a:cubicBezTo>
                    <a:pt x="175" y="52"/>
                    <a:pt x="175" y="52"/>
                    <a:pt x="175" y="52"/>
                  </a:cubicBezTo>
                  <a:cubicBezTo>
                    <a:pt x="180" y="47"/>
                    <a:pt x="180" y="38"/>
                    <a:pt x="175" y="33"/>
                  </a:cubicBezTo>
                  <a:cubicBezTo>
                    <a:pt x="165" y="24"/>
                    <a:pt x="165" y="24"/>
                    <a:pt x="165" y="24"/>
                  </a:cubicBezTo>
                  <a:cubicBezTo>
                    <a:pt x="160" y="19"/>
                    <a:pt x="152" y="19"/>
                    <a:pt x="146" y="24"/>
                  </a:cubicBezTo>
                  <a:cubicBezTo>
                    <a:pt x="135" y="36"/>
                    <a:pt x="135" y="36"/>
                    <a:pt x="135" y="36"/>
                  </a:cubicBezTo>
                  <a:cubicBezTo>
                    <a:pt x="130" y="33"/>
                    <a:pt x="125" y="31"/>
                    <a:pt x="120" y="30"/>
                  </a:cubicBezTo>
                  <a:cubicBezTo>
                    <a:pt x="120" y="13"/>
                    <a:pt x="120" y="13"/>
                    <a:pt x="120" y="13"/>
                  </a:cubicBezTo>
                  <a:cubicBezTo>
                    <a:pt x="120" y="6"/>
                    <a:pt x="114" y="0"/>
                    <a:pt x="106" y="0"/>
                  </a:cubicBezTo>
                  <a:cubicBezTo>
                    <a:pt x="93" y="0"/>
                    <a:pt x="93" y="0"/>
                    <a:pt x="93" y="0"/>
                  </a:cubicBezTo>
                  <a:cubicBezTo>
                    <a:pt x="86" y="0"/>
                    <a:pt x="80" y="6"/>
                    <a:pt x="80" y="13"/>
                  </a:cubicBezTo>
                  <a:cubicBezTo>
                    <a:pt x="80" y="30"/>
                    <a:pt x="80" y="30"/>
                    <a:pt x="80" y="30"/>
                  </a:cubicBezTo>
                  <a:cubicBezTo>
                    <a:pt x="74" y="31"/>
                    <a:pt x="69" y="33"/>
                    <a:pt x="64" y="36"/>
                  </a:cubicBezTo>
                  <a:cubicBezTo>
                    <a:pt x="52" y="24"/>
                    <a:pt x="52" y="24"/>
                    <a:pt x="52" y="24"/>
                  </a:cubicBezTo>
                  <a:cubicBezTo>
                    <a:pt x="47" y="19"/>
                    <a:pt x="38" y="19"/>
                    <a:pt x="33" y="24"/>
                  </a:cubicBezTo>
                  <a:cubicBezTo>
                    <a:pt x="24" y="33"/>
                    <a:pt x="24" y="33"/>
                    <a:pt x="24" y="33"/>
                  </a:cubicBezTo>
                  <a:cubicBezTo>
                    <a:pt x="18" y="38"/>
                    <a:pt x="18" y="47"/>
                    <a:pt x="24" y="52"/>
                  </a:cubicBezTo>
                  <a:cubicBezTo>
                    <a:pt x="36" y="64"/>
                    <a:pt x="36" y="64"/>
                    <a:pt x="36" y="64"/>
                  </a:cubicBezTo>
                  <a:cubicBezTo>
                    <a:pt x="33" y="69"/>
                    <a:pt x="31" y="74"/>
                    <a:pt x="29" y="80"/>
                  </a:cubicBezTo>
                  <a:cubicBezTo>
                    <a:pt x="13" y="80"/>
                    <a:pt x="13" y="80"/>
                    <a:pt x="13" y="80"/>
                  </a:cubicBezTo>
                  <a:cubicBezTo>
                    <a:pt x="6" y="80"/>
                    <a:pt x="0" y="86"/>
                    <a:pt x="0" y="93"/>
                  </a:cubicBezTo>
                  <a:cubicBezTo>
                    <a:pt x="0" y="107"/>
                    <a:pt x="0" y="107"/>
                    <a:pt x="0" y="107"/>
                  </a:cubicBezTo>
                  <a:cubicBezTo>
                    <a:pt x="0" y="114"/>
                    <a:pt x="6" y="120"/>
                    <a:pt x="13" y="120"/>
                  </a:cubicBezTo>
                  <a:cubicBezTo>
                    <a:pt x="29" y="120"/>
                    <a:pt x="29" y="120"/>
                    <a:pt x="29" y="120"/>
                  </a:cubicBezTo>
                  <a:cubicBezTo>
                    <a:pt x="31" y="125"/>
                    <a:pt x="33" y="130"/>
                    <a:pt x="35" y="135"/>
                  </a:cubicBezTo>
                  <a:cubicBezTo>
                    <a:pt x="24" y="147"/>
                    <a:pt x="24" y="147"/>
                    <a:pt x="24" y="147"/>
                  </a:cubicBezTo>
                  <a:cubicBezTo>
                    <a:pt x="18" y="152"/>
                    <a:pt x="18" y="160"/>
                    <a:pt x="24" y="166"/>
                  </a:cubicBezTo>
                  <a:cubicBezTo>
                    <a:pt x="33" y="175"/>
                    <a:pt x="33" y="175"/>
                    <a:pt x="33" y="175"/>
                  </a:cubicBezTo>
                  <a:cubicBezTo>
                    <a:pt x="38" y="180"/>
                    <a:pt x="47" y="180"/>
                    <a:pt x="52" y="175"/>
                  </a:cubicBezTo>
                  <a:cubicBezTo>
                    <a:pt x="63" y="163"/>
                    <a:pt x="63" y="163"/>
                    <a:pt x="63" y="163"/>
                  </a:cubicBezTo>
                  <a:cubicBezTo>
                    <a:pt x="69" y="166"/>
                    <a:pt x="74" y="169"/>
                    <a:pt x="80" y="170"/>
                  </a:cubicBezTo>
                  <a:cubicBezTo>
                    <a:pt x="80" y="186"/>
                    <a:pt x="80" y="186"/>
                    <a:pt x="80" y="186"/>
                  </a:cubicBezTo>
                  <a:cubicBezTo>
                    <a:pt x="80" y="194"/>
                    <a:pt x="86" y="200"/>
                    <a:pt x="93" y="200"/>
                  </a:cubicBezTo>
                  <a:cubicBezTo>
                    <a:pt x="106" y="200"/>
                    <a:pt x="106" y="200"/>
                    <a:pt x="106" y="200"/>
                  </a:cubicBezTo>
                  <a:cubicBezTo>
                    <a:pt x="114" y="200"/>
                    <a:pt x="120" y="194"/>
                    <a:pt x="120" y="186"/>
                  </a:cubicBezTo>
                  <a:cubicBezTo>
                    <a:pt x="120" y="170"/>
                    <a:pt x="120" y="170"/>
                    <a:pt x="120" y="170"/>
                  </a:cubicBezTo>
                  <a:cubicBezTo>
                    <a:pt x="125" y="169"/>
                    <a:pt x="130" y="166"/>
                    <a:pt x="135" y="164"/>
                  </a:cubicBezTo>
                  <a:cubicBezTo>
                    <a:pt x="146" y="175"/>
                    <a:pt x="146" y="175"/>
                    <a:pt x="146" y="175"/>
                  </a:cubicBezTo>
                  <a:cubicBezTo>
                    <a:pt x="152" y="180"/>
                    <a:pt x="160" y="180"/>
                    <a:pt x="165" y="175"/>
                  </a:cubicBezTo>
                  <a:cubicBezTo>
                    <a:pt x="175" y="166"/>
                    <a:pt x="175" y="166"/>
                    <a:pt x="175" y="166"/>
                  </a:cubicBezTo>
                  <a:cubicBezTo>
                    <a:pt x="180" y="160"/>
                    <a:pt x="180" y="152"/>
                    <a:pt x="175" y="147"/>
                  </a:cubicBezTo>
                  <a:cubicBezTo>
                    <a:pt x="163" y="135"/>
                    <a:pt x="163" y="135"/>
                    <a:pt x="163" y="135"/>
                  </a:cubicBezTo>
                  <a:cubicBezTo>
                    <a:pt x="166" y="131"/>
                    <a:pt x="168" y="125"/>
                    <a:pt x="170" y="120"/>
                  </a:cubicBezTo>
                  <a:cubicBezTo>
                    <a:pt x="186" y="120"/>
                    <a:pt x="186" y="120"/>
                    <a:pt x="186" y="120"/>
                  </a:cubicBezTo>
                  <a:cubicBezTo>
                    <a:pt x="193" y="120"/>
                    <a:pt x="199" y="114"/>
                    <a:pt x="199" y="107"/>
                  </a:cubicBezTo>
                  <a:cubicBezTo>
                    <a:pt x="199" y="93"/>
                    <a:pt x="199" y="93"/>
                    <a:pt x="199" y="93"/>
                  </a:cubicBezTo>
                  <a:cubicBezTo>
                    <a:pt x="199" y="86"/>
                    <a:pt x="193" y="80"/>
                    <a:pt x="186" y="80"/>
                  </a:cubicBezTo>
                  <a:close/>
                  <a:moveTo>
                    <a:pt x="100" y="140"/>
                  </a:moveTo>
                  <a:cubicBezTo>
                    <a:pt x="78" y="140"/>
                    <a:pt x="60" y="122"/>
                    <a:pt x="60" y="100"/>
                  </a:cubicBezTo>
                  <a:cubicBezTo>
                    <a:pt x="60" y="78"/>
                    <a:pt x="78" y="60"/>
                    <a:pt x="100" y="60"/>
                  </a:cubicBezTo>
                  <a:cubicBezTo>
                    <a:pt x="122" y="60"/>
                    <a:pt x="139" y="78"/>
                    <a:pt x="139" y="100"/>
                  </a:cubicBezTo>
                  <a:cubicBezTo>
                    <a:pt x="139" y="122"/>
                    <a:pt x="122" y="140"/>
                    <a:pt x="100" y="140"/>
                  </a:cubicBezTo>
                  <a:close/>
                  <a:moveTo>
                    <a:pt x="100" y="80"/>
                  </a:moveTo>
                  <a:cubicBezTo>
                    <a:pt x="89" y="80"/>
                    <a:pt x="80" y="89"/>
                    <a:pt x="80" y="100"/>
                  </a:cubicBezTo>
                  <a:cubicBezTo>
                    <a:pt x="80" y="111"/>
                    <a:pt x="89" y="120"/>
                    <a:pt x="100" y="120"/>
                  </a:cubicBezTo>
                  <a:cubicBezTo>
                    <a:pt x="111" y="120"/>
                    <a:pt x="120" y="111"/>
                    <a:pt x="120" y="100"/>
                  </a:cubicBezTo>
                  <a:cubicBezTo>
                    <a:pt x="120" y="89"/>
                    <a:pt x="111" y="80"/>
                    <a:pt x="100" y="80"/>
                  </a:cubicBezTo>
                  <a:close/>
                </a:path>
              </a:pathLst>
            </a:custGeom>
            <a:solidFill>
              <a:schemeClr val="bg1"/>
            </a:solidFill>
            <a:ln>
              <a:noFill/>
            </a:ln>
          </p:spPr>
          <p:txBody>
            <a:bodyPr vert="horz" wrap="square" lIns="91440" tIns="45720" rIns="91440" bIns="45720" numCol="1" anchor="t" anchorCtr="0" compatLnSpc="1"/>
            <a:lstStyle/>
            <a:p>
              <a:pPr marL="0" marR="0" lvl="0" indent="0" defTabSz="608965" eaLnBrk="1" fontAlgn="auto" latinLnBrk="0" hangingPunct="1">
                <a:lnSpc>
                  <a:spcPct val="100000"/>
                </a:lnSpc>
                <a:spcBef>
                  <a:spcPts val="0"/>
                </a:spcBef>
                <a:spcAft>
                  <a:spcPts val="0"/>
                </a:spcAft>
                <a:buClrTx/>
                <a:buSzTx/>
                <a:buFontTx/>
                <a:buNone/>
                <a:defRPr/>
              </a:pPr>
              <a:endParaRPr kumimoji="0" lang="zh-CN" altLang="en-US" sz="2400" b="0" i="0" u="none" strike="noStrike" kern="0" cap="none" spc="0" normalizeH="0" baseline="0" noProof="0" dirty="0">
                <a:ln>
                  <a:noFill/>
                </a:ln>
                <a:solidFill>
                  <a:srgbClr val="FFFFFF"/>
                </a:solidFill>
                <a:effectLst/>
                <a:uLnTx/>
                <a:uFillTx/>
                <a:latin typeface="+mn-lt"/>
                <a:ea typeface="+mn-ea"/>
                <a:cs typeface="+mn-ea"/>
                <a:sym typeface="+mn-lt"/>
              </a:endParaRPr>
            </a:p>
          </p:txBody>
        </p:sp>
      </p:grpSp>
      <p:grpSp>
        <p:nvGrpSpPr>
          <p:cNvPr id="11" name="组合 10"/>
          <p:cNvGrpSpPr/>
          <p:nvPr/>
        </p:nvGrpSpPr>
        <p:grpSpPr>
          <a:xfrm>
            <a:off x="7052110" y="1669053"/>
            <a:ext cx="517445" cy="517445"/>
            <a:chOff x="6737059" y="4731090"/>
            <a:chExt cx="517445" cy="517445"/>
          </a:xfrm>
        </p:grpSpPr>
        <p:sp>
          <p:nvSpPr>
            <p:cNvPr id="12" name="椭圆 11"/>
            <p:cNvSpPr/>
            <p:nvPr/>
          </p:nvSpPr>
          <p:spPr>
            <a:xfrm>
              <a:off x="6737059" y="4731090"/>
              <a:ext cx="517445" cy="517445"/>
            </a:xfrm>
            <a:prstGeom prst="ellipse">
              <a:avLst/>
            </a:prstGeom>
            <a:solidFill>
              <a:srgbClr val="D3371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3200">
                <a:cs typeface="+mn-ea"/>
                <a:sym typeface="+mn-lt"/>
              </a:endParaRPr>
            </a:p>
          </p:txBody>
        </p:sp>
        <p:sp>
          <p:nvSpPr>
            <p:cNvPr id="13" name="Freeform 41"/>
            <p:cNvSpPr>
              <a:spLocks noEditPoints="1"/>
            </p:cNvSpPr>
            <p:nvPr/>
          </p:nvSpPr>
          <p:spPr bwMode="auto">
            <a:xfrm>
              <a:off x="6818234" y="4810992"/>
              <a:ext cx="355094" cy="357640"/>
            </a:xfrm>
            <a:custGeom>
              <a:avLst/>
              <a:gdLst>
                <a:gd name="T0" fmla="*/ 186 w 199"/>
                <a:gd name="T1" fmla="*/ 80 h 200"/>
                <a:gd name="T2" fmla="*/ 170 w 199"/>
                <a:gd name="T3" fmla="*/ 80 h 200"/>
                <a:gd name="T4" fmla="*/ 163 w 199"/>
                <a:gd name="T5" fmla="*/ 64 h 200"/>
                <a:gd name="T6" fmla="*/ 175 w 199"/>
                <a:gd name="T7" fmla="*/ 52 h 200"/>
                <a:gd name="T8" fmla="*/ 175 w 199"/>
                <a:gd name="T9" fmla="*/ 33 h 200"/>
                <a:gd name="T10" fmla="*/ 165 w 199"/>
                <a:gd name="T11" fmla="*/ 24 h 200"/>
                <a:gd name="T12" fmla="*/ 146 w 199"/>
                <a:gd name="T13" fmla="*/ 24 h 200"/>
                <a:gd name="T14" fmla="*/ 135 w 199"/>
                <a:gd name="T15" fmla="*/ 36 h 200"/>
                <a:gd name="T16" fmla="*/ 120 w 199"/>
                <a:gd name="T17" fmla="*/ 30 h 200"/>
                <a:gd name="T18" fmla="*/ 120 w 199"/>
                <a:gd name="T19" fmla="*/ 13 h 200"/>
                <a:gd name="T20" fmla="*/ 106 w 199"/>
                <a:gd name="T21" fmla="*/ 0 h 200"/>
                <a:gd name="T22" fmla="*/ 93 w 199"/>
                <a:gd name="T23" fmla="*/ 0 h 200"/>
                <a:gd name="T24" fmla="*/ 80 w 199"/>
                <a:gd name="T25" fmla="*/ 13 h 200"/>
                <a:gd name="T26" fmla="*/ 80 w 199"/>
                <a:gd name="T27" fmla="*/ 30 h 200"/>
                <a:gd name="T28" fmla="*/ 64 w 199"/>
                <a:gd name="T29" fmla="*/ 36 h 200"/>
                <a:gd name="T30" fmla="*/ 52 w 199"/>
                <a:gd name="T31" fmla="*/ 24 h 200"/>
                <a:gd name="T32" fmla="*/ 33 w 199"/>
                <a:gd name="T33" fmla="*/ 24 h 200"/>
                <a:gd name="T34" fmla="*/ 24 w 199"/>
                <a:gd name="T35" fmla="*/ 33 h 200"/>
                <a:gd name="T36" fmla="*/ 24 w 199"/>
                <a:gd name="T37" fmla="*/ 52 h 200"/>
                <a:gd name="T38" fmla="*/ 36 w 199"/>
                <a:gd name="T39" fmla="*/ 64 h 200"/>
                <a:gd name="T40" fmla="*/ 29 w 199"/>
                <a:gd name="T41" fmla="*/ 80 h 200"/>
                <a:gd name="T42" fmla="*/ 13 w 199"/>
                <a:gd name="T43" fmla="*/ 80 h 200"/>
                <a:gd name="T44" fmla="*/ 0 w 199"/>
                <a:gd name="T45" fmla="*/ 93 h 200"/>
                <a:gd name="T46" fmla="*/ 0 w 199"/>
                <a:gd name="T47" fmla="*/ 107 h 200"/>
                <a:gd name="T48" fmla="*/ 13 w 199"/>
                <a:gd name="T49" fmla="*/ 120 h 200"/>
                <a:gd name="T50" fmla="*/ 29 w 199"/>
                <a:gd name="T51" fmla="*/ 120 h 200"/>
                <a:gd name="T52" fmla="*/ 35 w 199"/>
                <a:gd name="T53" fmla="*/ 135 h 200"/>
                <a:gd name="T54" fmla="*/ 24 w 199"/>
                <a:gd name="T55" fmla="*/ 147 h 200"/>
                <a:gd name="T56" fmla="*/ 24 w 199"/>
                <a:gd name="T57" fmla="*/ 166 h 200"/>
                <a:gd name="T58" fmla="*/ 33 w 199"/>
                <a:gd name="T59" fmla="*/ 175 h 200"/>
                <a:gd name="T60" fmla="*/ 52 w 199"/>
                <a:gd name="T61" fmla="*/ 175 h 200"/>
                <a:gd name="T62" fmla="*/ 63 w 199"/>
                <a:gd name="T63" fmla="*/ 163 h 200"/>
                <a:gd name="T64" fmla="*/ 80 w 199"/>
                <a:gd name="T65" fmla="*/ 170 h 200"/>
                <a:gd name="T66" fmla="*/ 80 w 199"/>
                <a:gd name="T67" fmla="*/ 186 h 200"/>
                <a:gd name="T68" fmla="*/ 93 w 199"/>
                <a:gd name="T69" fmla="*/ 200 h 200"/>
                <a:gd name="T70" fmla="*/ 106 w 199"/>
                <a:gd name="T71" fmla="*/ 200 h 200"/>
                <a:gd name="T72" fmla="*/ 120 w 199"/>
                <a:gd name="T73" fmla="*/ 186 h 200"/>
                <a:gd name="T74" fmla="*/ 120 w 199"/>
                <a:gd name="T75" fmla="*/ 170 h 200"/>
                <a:gd name="T76" fmla="*/ 135 w 199"/>
                <a:gd name="T77" fmla="*/ 164 h 200"/>
                <a:gd name="T78" fmla="*/ 146 w 199"/>
                <a:gd name="T79" fmla="*/ 175 h 200"/>
                <a:gd name="T80" fmla="*/ 165 w 199"/>
                <a:gd name="T81" fmla="*/ 175 h 200"/>
                <a:gd name="T82" fmla="*/ 175 w 199"/>
                <a:gd name="T83" fmla="*/ 166 h 200"/>
                <a:gd name="T84" fmla="*/ 175 w 199"/>
                <a:gd name="T85" fmla="*/ 147 h 200"/>
                <a:gd name="T86" fmla="*/ 163 w 199"/>
                <a:gd name="T87" fmla="*/ 135 h 200"/>
                <a:gd name="T88" fmla="*/ 170 w 199"/>
                <a:gd name="T89" fmla="*/ 120 h 200"/>
                <a:gd name="T90" fmla="*/ 186 w 199"/>
                <a:gd name="T91" fmla="*/ 120 h 200"/>
                <a:gd name="T92" fmla="*/ 199 w 199"/>
                <a:gd name="T93" fmla="*/ 107 h 200"/>
                <a:gd name="T94" fmla="*/ 199 w 199"/>
                <a:gd name="T95" fmla="*/ 93 h 200"/>
                <a:gd name="T96" fmla="*/ 186 w 199"/>
                <a:gd name="T97" fmla="*/ 80 h 200"/>
                <a:gd name="T98" fmla="*/ 100 w 199"/>
                <a:gd name="T99" fmla="*/ 140 h 200"/>
                <a:gd name="T100" fmla="*/ 60 w 199"/>
                <a:gd name="T101" fmla="*/ 100 h 200"/>
                <a:gd name="T102" fmla="*/ 100 w 199"/>
                <a:gd name="T103" fmla="*/ 60 h 200"/>
                <a:gd name="T104" fmla="*/ 139 w 199"/>
                <a:gd name="T105" fmla="*/ 100 h 200"/>
                <a:gd name="T106" fmla="*/ 100 w 199"/>
                <a:gd name="T107" fmla="*/ 140 h 200"/>
                <a:gd name="T108" fmla="*/ 100 w 199"/>
                <a:gd name="T109" fmla="*/ 80 h 200"/>
                <a:gd name="T110" fmla="*/ 80 w 199"/>
                <a:gd name="T111" fmla="*/ 100 h 200"/>
                <a:gd name="T112" fmla="*/ 100 w 199"/>
                <a:gd name="T113" fmla="*/ 120 h 200"/>
                <a:gd name="T114" fmla="*/ 120 w 199"/>
                <a:gd name="T115" fmla="*/ 100 h 200"/>
                <a:gd name="T116" fmla="*/ 100 w 199"/>
                <a:gd name="T117" fmla="*/ 80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99" h="200">
                  <a:moveTo>
                    <a:pt x="186" y="80"/>
                  </a:moveTo>
                  <a:cubicBezTo>
                    <a:pt x="170" y="80"/>
                    <a:pt x="170" y="80"/>
                    <a:pt x="170" y="80"/>
                  </a:cubicBezTo>
                  <a:cubicBezTo>
                    <a:pt x="168" y="74"/>
                    <a:pt x="166" y="69"/>
                    <a:pt x="163" y="64"/>
                  </a:cubicBezTo>
                  <a:cubicBezTo>
                    <a:pt x="175" y="52"/>
                    <a:pt x="175" y="52"/>
                    <a:pt x="175" y="52"/>
                  </a:cubicBezTo>
                  <a:cubicBezTo>
                    <a:pt x="180" y="47"/>
                    <a:pt x="180" y="38"/>
                    <a:pt x="175" y="33"/>
                  </a:cubicBezTo>
                  <a:cubicBezTo>
                    <a:pt x="165" y="24"/>
                    <a:pt x="165" y="24"/>
                    <a:pt x="165" y="24"/>
                  </a:cubicBezTo>
                  <a:cubicBezTo>
                    <a:pt x="160" y="19"/>
                    <a:pt x="152" y="19"/>
                    <a:pt x="146" y="24"/>
                  </a:cubicBezTo>
                  <a:cubicBezTo>
                    <a:pt x="135" y="36"/>
                    <a:pt x="135" y="36"/>
                    <a:pt x="135" y="36"/>
                  </a:cubicBezTo>
                  <a:cubicBezTo>
                    <a:pt x="130" y="33"/>
                    <a:pt x="125" y="31"/>
                    <a:pt x="120" y="30"/>
                  </a:cubicBezTo>
                  <a:cubicBezTo>
                    <a:pt x="120" y="13"/>
                    <a:pt x="120" y="13"/>
                    <a:pt x="120" y="13"/>
                  </a:cubicBezTo>
                  <a:cubicBezTo>
                    <a:pt x="120" y="6"/>
                    <a:pt x="114" y="0"/>
                    <a:pt x="106" y="0"/>
                  </a:cubicBezTo>
                  <a:cubicBezTo>
                    <a:pt x="93" y="0"/>
                    <a:pt x="93" y="0"/>
                    <a:pt x="93" y="0"/>
                  </a:cubicBezTo>
                  <a:cubicBezTo>
                    <a:pt x="86" y="0"/>
                    <a:pt x="80" y="6"/>
                    <a:pt x="80" y="13"/>
                  </a:cubicBezTo>
                  <a:cubicBezTo>
                    <a:pt x="80" y="30"/>
                    <a:pt x="80" y="30"/>
                    <a:pt x="80" y="30"/>
                  </a:cubicBezTo>
                  <a:cubicBezTo>
                    <a:pt x="74" y="31"/>
                    <a:pt x="69" y="33"/>
                    <a:pt x="64" y="36"/>
                  </a:cubicBezTo>
                  <a:cubicBezTo>
                    <a:pt x="52" y="24"/>
                    <a:pt x="52" y="24"/>
                    <a:pt x="52" y="24"/>
                  </a:cubicBezTo>
                  <a:cubicBezTo>
                    <a:pt x="47" y="19"/>
                    <a:pt x="38" y="19"/>
                    <a:pt x="33" y="24"/>
                  </a:cubicBezTo>
                  <a:cubicBezTo>
                    <a:pt x="24" y="33"/>
                    <a:pt x="24" y="33"/>
                    <a:pt x="24" y="33"/>
                  </a:cubicBezTo>
                  <a:cubicBezTo>
                    <a:pt x="18" y="38"/>
                    <a:pt x="18" y="47"/>
                    <a:pt x="24" y="52"/>
                  </a:cubicBezTo>
                  <a:cubicBezTo>
                    <a:pt x="36" y="64"/>
                    <a:pt x="36" y="64"/>
                    <a:pt x="36" y="64"/>
                  </a:cubicBezTo>
                  <a:cubicBezTo>
                    <a:pt x="33" y="69"/>
                    <a:pt x="31" y="74"/>
                    <a:pt x="29" y="80"/>
                  </a:cubicBezTo>
                  <a:cubicBezTo>
                    <a:pt x="13" y="80"/>
                    <a:pt x="13" y="80"/>
                    <a:pt x="13" y="80"/>
                  </a:cubicBezTo>
                  <a:cubicBezTo>
                    <a:pt x="6" y="80"/>
                    <a:pt x="0" y="86"/>
                    <a:pt x="0" y="93"/>
                  </a:cubicBezTo>
                  <a:cubicBezTo>
                    <a:pt x="0" y="107"/>
                    <a:pt x="0" y="107"/>
                    <a:pt x="0" y="107"/>
                  </a:cubicBezTo>
                  <a:cubicBezTo>
                    <a:pt x="0" y="114"/>
                    <a:pt x="6" y="120"/>
                    <a:pt x="13" y="120"/>
                  </a:cubicBezTo>
                  <a:cubicBezTo>
                    <a:pt x="29" y="120"/>
                    <a:pt x="29" y="120"/>
                    <a:pt x="29" y="120"/>
                  </a:cubicBezTo>
                  <a:cubicBezTo>
                    <a:pt x="31" y="125"/>
                    <a:pt x="33" y="130"/>
                    <a:pt x="35" y="135"/>
                  </a:cubicBezTo>
                  <a:cubicBezTo>
                    <a:pt x="24" y="147"/>
                    <a:pt x="24" y="147"/>
                    <a:pt x="24" y="147"/>
                  </a:cubicBezTo>
                  <a:cubicBezTo>
                    <a:pt x="18" y="152"/>
                    <a:pt x="18" y="160"/>
                    <a:pt x="24" y="166"/>
                  </a:cubicBezTo>
                  <a:cubicBezTo>
                    <a:pt x="33" y="175"/>
                    <a:pt x="33" y="175"/>
                    <a:pt x="33" y="175"/>
                  </a:cubicBezTo>
                  <a:cubicBezTo>
                    <a:pt x="38" y="180"/>
                    <a:pt x="47" y="180"/>
                    <a:pt x="52" y="175"/>
                  </a:cubicBezTo>
                  <a:cubicBezTo>
                    <a:pt x="63" y="163"/>
                    <a:pt x="63" y="163"/>
                    <a:pt x="63" y="163"/>
                  </a:cubicBezTo>
                  <a:cubicBezTo>
                    <a:pt x="69" y="166"/>
                    <a:pt x="74" y="169"/>
                    <a:pt x="80" y="170"/>
                  </a:cubicBezTo>
                  <a:cubicBezTo>
                    <a:pt x="80" y="186"/>
                    <a:pt x="80" y="186"/>
                    <a:pt x="80" y="186"/>
                  </a:cubicBezTo>
                  <a:cubicBezTo>
                    <a:pt x="80" y="194"/>
                    <a:pt x="86" y="200"/>
                    <a:pt x="93" y="200"/>
                  </a:cubicBezTo>
                  <a:cubicBezTo>
                    <a:pt x="106" y="200"/>
                    <a:pt x="106" y="200"/>
                    <a:pt x="106" y="200"/>
                  </a:cubicBezTo>
                  <a:cubicBezTo>
                    <a:pt x="114" y="200"/>
                    <a:pt x="120" y="194"/>
                    <a:pt x="120" y="186"/>
                  </a:cubicBezTo>
                  <a:cubicBezTo>
                    <a:pt x="120" y="170"/>
                    <a:pt x="120" y="170"/>
                    <a:pt x="120" y="170"/>
                  </a:cubicBezTo>
                  <a:cubicBezTo>
                    <a:pt x="125" y="169"/>
                    <a:pt x="130" y="166"/>
                    <a:pt x="135" y="164"/>
                  </a:cubicBezTo>
                  <a:cubicBezTo>
                    <a:pt x="146" y="175"/>
                    <a:pt x="146" y="175"/>
                    <a:pt x="146" y="175"/>
                  </a:cubicBezTo>
                  <a:cubicBezTo>
                    <a:pt x="152" y="180"/>
                    <a:pt x="160" y="180"/>
                    <a:pt x="165" y="175"/>
                  </a:cubicBezTo>
                  <a:cubicBezTo>
                    <a:pt x="175" y="166"/>
                    <a:pt x="175" y="166"/>
                    <a:pt x="175" y="166"/>
                  </a:cubicBezTo>
                  <a:cubicBezTo>
                    <a:pt x="180" y="160"/>
                    <a:pt x="180" y="152"/>
                    <a:pt x="175" y="147"/>
                  </a:cubicBezTo>
                  <a:cubicBezTo>
                    <a:pt x="163" y="135"/>
                    <a:pt x="163" y="135"/>
                    <a:pt x="163" y="135"/>
                  </a:cubicBezTo>
                  <a:cubicBezTo>
                    <a:pt x="166" y="131"/>
                    <a:pt x="168" y="125"/>
                    <a:pt x="170" y="120"/>
                  </a:cubicBezTo>
                  <a:cubicBezTo>
                    <a:pt x="186" y="120"/>
                    <a:pt x="186" y="120"/>
                    <a:pt x="186" y="120"/>
                  </a:cubicBezTo>
                  <a:cubicBezTo>
                    <a:pt x="193" y="120"/>
                    <a:pt x="199" y="114"/>
                    <a:pt x="199" y="107"/>
                  </a:cubicBezTo>
                  <a:cubicBezTo>
                    <a:pt x="199" y="93"/>
                    <a:pt x="199" y="93"/>
                    <a:pt x="199" y="93"/>
                  </a:cubicBezTo>
                  <a:cubicBezTo>
                    <a:pt x="199" y="86"/>
                    <a:pt x="193" y="80"/>
                    <a:pt x="186" y="80"/>
                  </a:cubicBezTo>
                  <a:close/>
                  <a:moveTo>
                    <a:pt x="100" y="140"/>
                  </a:moveTo>
                  <a:cubicBezTo>
                    <a:pt x="78" y="140"/>
                    <a:pt x="60" y="122"/>
                    <a:pt x="60" y="100"/>
                  </a:cubicBezTo>
                  <a:cubicBezTo>
                    <a:pt x="60" y="78"/>
                    <a:pt x="78" y="60"/>
                    <a:pt x="100" y="60"/>
                  </a:cubicBezTo>
                  <a:cubicBezTo>
                    <a:pt x="122" y="60"/>
                    <a:pt x="139" y="78"/>
                    <a:pt x="139" y="100"/>
                  </a:cubicBezTo>
                  <a:cubicBezTo>
                    <a:pt x="139" y="122"/>
                    <a:pt x="122" y="140"/>
                    <a:pt x="100" y="140"/>
                  </a:cubicBezTo>
                  <a:close/>
                  <a:moveTo>
                    <a:pt x="100" y="80"/>
                  </a:moveTo>
                  <a:cubicBezTo>
                    <a:pt x="89" y="80"/>
                    <a:pt x="80" y="89"/>
                    <a:pt x="80" y="100"/>
                  </a:cubicBezTo>
                  <a:cubicBezTo>
                    <a:pt x="80" y="111"/>
                    <a:pt x="89" y="120"/>
                    <a:pt x="100" y="120"/>
                  </a:cubicBezTo>
                  <a:cubicBezTo>
                    <a:pt x="111" y="120"/>
                    <a:pt x="120" y="111"/>
                    <a:pt x="120" y="100"/>
                  </a:cubicBezTo>
                  <a:cubicBezTo>
                    <a:pt x="120" y="89"/>
                    <a:pt x="111" y="80"/>
                    <a:pt x="100" y="80"/>
                  </a:cubicBezTo>
                  <a:close/>
                </a:path>
              </a:pathLst>
            </a:custGeom>
            <a:solidFill>
              <a:schemeClr val="bg1"/>
            </a:solidFill>
            <a:ln>
              <a:noFill/>
            </a:ln>
          </p:spPr>
          <p:txBody>
            <a:bodyPr vert="horz" wrap="square" lIns="91440" tIns="45720" rIns="91440" bIns="45720" numCol="1" anchor="t" anchorCtr="0" compatLnSpc="1"/>
            <a:lstStyle/>
            <a:p>
              <a:pPr marL="0" marR="0" lvl="0" indent="0" defTabSz="608965" eaLnBrk="1" fontAlgn="auto" latinLnBrk="0" hangingPunct="1">
                <a:lnSpc>
                  <a:spcPct val="100000"/>
                </a:lnSpc>
                <a:spcBef>
                  <a:spcPts val="0"/>
                </a:spcBef>
                <a:spcAft>
                  <a:spcPts val="0"/>
                </a:spcAft>
                <a:buClrTx/>
                <a:buSzTx/>
                <a:buFontTx/>
                <a:buNone/>
                <a:defRPr/>
              </a:pPr>
              <a:endParaRPr kumimoji="0" lang="zh-CN" altLang="en-US" sz="2400" b="0" i="0" u="none" strike="noStrike" kern="0" cap="none" spc="0" normalizeH="0" baseline="0" noProof="0" dirty="0">
                <a:ln>
                  <a:noFill/>
                </a:ln>
                <a:solidFill>
                  <a:srgbClr val="FFFFFF"/>
                </a:solidFill>
                <a:effectLst/>
                <a:uLnTx/>
                <a:uFillTx/>
                <a:latin typeface="+mn-lt"/>
                <a:ea typeface="+mn-ea"/>
                <a:cs typeface="+mn-ea"/>
                <a:sym typeface="+mn-lt"/>
              </a:endParaRPr>
            </a:p>
          </p:txBody>
        </p:sp>
      </p:grpSp>
      <p:grpSp>
        <p:nvGrpSpPr>
          <p:cNvPr id="14" name="组合 13"/>
          <p:cNvGrpSpPr/>
          <p:nvPr/>
        </p:nvGrpSpPr>
        <p:grpSpPr>
          <a:xfrm>
            <a:off x="7052110" y="2953803"/>
            <a:ext cx="517445" cy="517445"/>
            <a:chOff x="6737059" y="3386940"/>
            <a:chExt cx="517445" cy="517445"/>
          </a:xfrm>
        </p:grpSpPr>
        <p:sp>
          <p:nvSpPr>
            <p:cNvPr id="15" name="椭圆 14"/>
            <p:cNvSpPr/>
            <p:nvPr/>
          </p:nvSpPr>
          <p:spPr>
            <a:xfrm>
              <a:off x="6737059" y="3386940"/>
              <a:ext cx="517445" cy="517445"/>
            </a:xfrm>
            <a:prstGeom prst="ellipse">
              <a:avLst/>
            </a:prstGeom>
            <a:solidFill>
              <a:srgbClr val="6CA83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3200">
                <a:cs typeface="+mn-ea"/>
                <a:sym typeface="+mn-lt"/>
              </a:endParaRPr>
            </a:p>
          </p:txBody>
        </p:sp>
        <p:sp>
          <p:nvSpPr>
            <p:cNvPr id="16" name="Freeform 41"/>
            <p:cNvSpPr>
              <a:spLocks noEditPoints="1"/>
            </p:cNvSpPr>
            <p:nvPr/>
          </p:nvSpPr>
          <p:spPr bwMode="auto">
            <a:xfrm>
              <a:off x="6818234" y="3466842"/>
              <a:ext cx="355094" cy="357640"/>
            </a:xfrm>
            <a:custGeom>
              <a:avLst/>
              <a:gdLst>
                <a:gd name="T0" fmla="*/ 186 w 199"/>
                <a:gd name="T1" fmla="*/ 80 h 200"/>
                <a:gd name="T2" fmla="*/ 170 w 199"/>
                <a:gd name="T3" fmla="*/ 80 h 200"/>
                <a:gd name="T4" fmla="*/ 163 w 199"/>
                <a:gd name="T5" fmla="*/ 64 h 200"/>
                <a:gd name="T6" fmla="*/ 175 w 199"/>
                <a:gd name="T7" fmla="*/ 52 h 200"/>
                <a:gd name="T8" fmla="*/ 175 w 199"/>
                <a:gd name="T9" fmla="*/ 33 h 200"/>
                <a:gd name="T10" fmla="*/ 165 w 199"/>
                <a:gd name="T11" fmla="*/ 24 h 200"/>
                <a:gd name="T12" fmla="*/ 146 w 199"/>
                <a:gd name="T13" fmla="*/ 24 h 200"/>
                <a:gd name="T14" fmla="*/ 135 w 199"/>
                <a:gd name="T15" fmla="*/ 36 h 200"/>
                <a:gd name="T16" fmla="*/ 120 w 199"/>
                <a:gd name="T17" fmla="*/ 30 h 200"/>
                <a:gd name="T18" fmla="*/ 120 w 199"/>
                <a:gd name="T19" fmla="*/ 13 h 200"/>
                <a:gd name="T20" fmla="*/ 106 w 199"/>
                <a:gd name="T21" fmla="*/ 0 h 200"/>
                <a:gd name="T22" fmla="*/ 93 w 199"/>
                <a:gd name="T23" fmla="*/ 0 h 200"/>
                <a:gd name="T24" fmla="*/ 80 w 199"/>
                <a:gd name="T25" fmla="*/ 13 h 200"/>
                <a:gd name="T26" fmla="*/ 80 w 199"/>
                <a:gd name="T27" fmla="*/ 30 h 200"/>
                <a:gd name="T28" fmla="*/ 64 w 199"/>
                <a:gd name="T29" fmla="*/ 36 h 200"/>
                <a:gd name="T30" fmla="*/ 52 w 199"/>
                <a:gd name="T31" fmla="*/ 24 h 200"/>
                <a:gd name="T32" fmla="*/ 33 w 199"/>
                <a:gd name="T33" fmla="*/ 24 h 200"/>
                <a:gd name="T34" fmla="*/ 24 w 199"/>
                <a:gd name="T35" fmla="*/ 33 h 200"/>
                <a:gd name="T36" fmla="*/ 24 w 199"/>
                <a:gd name="T37" fmla="*/ 52 h 200"/>
                <a:gd name="T38" fmla="*/ 36 w 199"/>
                <a:gd name="T39" fmla="*/ 64 h 200"/>
                <a:gd name="T40" fmla="*/ 29 w 199"/>
                <a:gd name="T41" fmla="*/ 80 h 200"/>
                <a:gd name="T42" fmla="*/ 13 w 199"/>
                <a:gd name="T43" fmla="*/ 80 h 200"/>
                <a:gd name="T44" fmla="*/ 0 w 199"/>
                <a:gd name="T45" fmla="*/ 93 h 200"/>
                <a:gd name="T46" fmla="*/ 0 w 199"/>
                <a:gd name="T47" fmla="*/ 107 h 200"/>
                <a:gd name="T48" fmla="*/ 13 w 199"/>
                <a:gd name="T49" fmla="*/ 120 h 200"/>
                <a:gd name="T50" fmla="*/ 29 w 199"/>
                <a:gd name="T51" fmla="*/ 120 h 200"/>
                <a:gd name="T52" fmla="*/ 35 w 199"/>
                <a:gd name="T53" fmla="*/ 135 h 200"/>
                <a:gd name="T54" fmla="*/ 24 w 199"/>
                <a:gd name="T55" fmla="*/ 147 h 200"/>
                <a:gd name="T56" fmla="*/ 24 w 199"/>
                <a:gd name="T57" fmla="*/ 166 h 200"/>
                <a:gd name="T58" fmla="*/ 33 w 199"/>
                <a:gd name="T59" fmla="*/ 175 h 200"/>
                <a:gd name="T60" fmla="*/ 52 w 199"/>
                <a:gd name="T61" fmla="*/ 175 h 200"/>
                <a:gd name="T62" fmla="*/ 63 w 199"/>
                <a:gd name="T63" fmla="*/ 163 h 200"/>
                <a:gd name="T64" fmla="*/ 80 w 199"/>
                <a:gd name="T65" fmla="*/ 170 h 200"/>
                <a:gd name="T66" fmla="*/ 80 w 199"/>
                <a:gd name="T67" fmla="*/ 186 h 200"/>
                <a:gd name="T68" fmla="*/ 93 w 199"/>
                <a:gd name="T69" fmla="*/ 200 h 200"/>
                <a:gd name="T70" fmla="*/ 106 w 199"/>
                <a:gd name="T71" fmla="*/ 200 h 200"/>
                <a:gd name="T72" fmla="*/ 120 w 199"/>
                <a:gd name="T73" fmla="*/ 186 h 200"/>
                <a:gd name="T74" fmla="*/ 120 w 199"/>
                <a:gd name="T75" fmla="*/ 170 h 200"/>
                <a:gd name="T76" fmla="*/ 135 w 199"/>
                <a:gd name="T77" fmla="*/ 164 h 200"/>
                <a:gd name="T78" fmla="*/ 146 w 199"/>
                <a:gd name="T79" fmla="*/ 175 h 200"/>
                <a:gd name="T80" fmla="*/ 165 w 199"/>
                <a:gd name="T81" fmla="*/ 175 h 200"/>
                <a:gd name="T82" fmla="*/ 175 w 199"/>
                <a:gd name="T83" fmla="*/ 166 h 200"/>
                <a:gd name="T84" fmla="*/ 175 w 199"/>
                <a:gd name="T85" fmla="*/ 147 h 200"/>
                <a:gd name="T86" fmla="*/ 163 w 199"/>
                <a:gd name="T87" fmla="*/ 135 h 200"/>
                <a:gd name="T88" fmla="*/ 170 w 199"/>
                <a:gd name="T89" fmla="*/ 120 h 200"/>
                <a:gd name="T90" fmla="*/ 186 w 199"/>
                <a:gd name="T91" fmla="*/ 120 h 200"/>
                <a:gd name="T92" fmla="*/ 199 w 199"/>
                <a:gd name="T93" fmla="*/ 107 h 200"/>
                <a:gd name="T94" fmla="*/ 199 w 199"/>
                <a:gd name="T95" fmla="*/ 93 h 200"/>
                <a:gd name="T96" fmla="*/ 186 w 199"/>
                <a:gd name="T97" fmla="*/ 80 h 200"/>
                <a:gd name="T98" fmla="*/ 100 w 199"/>
                <a:gd name="T99" fmla="*/ 140 h 200"/>
                <a:gd name="T100" fmla="*/ 60 w 199"/>
                <a:gd name="T101" fmla="*/ 100 h 200"/>
                <a:gd name="T102" fmla="*/ 100 w 199"/>
                <a:gd name="T103" fmla="*/ 60 h 200"/>
                <a:gd name="T104" fmla="*/ 139 w 199"/>
                <a:gd name="T105" fmla="*/ 100 h 200"/>
                <a:gd name="T106" fmla="*/ 100 w 199"/>
                <a:gd name="T107" fmla="*/ 140 h 200"/>
                <a:gd name="T108" fmla="*/ 100 w 199"/>
                <a:gd name="T109" fmla="*/ 80 h 200"/>
                <a:gd name="T110" fmla="*/ 80 w 199"/>
                <a:gd name="T111" fmla="*/ 100 h 200"/>
                <a:gd name="T112" fmla="*/ 100 w 199"/>
                <a:gd name="T113" fmla="*/ 120 h 200"/>
                <a:gd name="T114" fmla="*/ 120 w 199"/>
                <a:gd name="T115" fmla="*/ 100 h 200"/>
                <a:gd name="T116" fmla="*/ 100 w 199"/>
                <a:gd name="T117" fmla="*/ 80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99" h="200">
                  <a:moveTo>
                    <a:pt x="186" y="80"/>
                  </a:moveTo>
                  <a:cubicBezTo>
                    <a:pt x="170" y="80"/>
                    <a:pt x="170" y="80"/>
                    <a:pt x="170" y="80"/>
                  </a:cubicBezTo>
                  <a:cubicBezTo>
                    <a:pt x="168" y="74"/>
                    <a:pt x="166" y="69"/>
                    <a:pt x="163" y="64"/>
                  </a:cubicBezTo>
                  <a:cubicBezTo>
                    <a:pt x="175" y="52"/>
                    <a:pt x="175" y="52"/>
                    <a:pt x="175" y="52"/>
                  </a:cubicBezTo>
                  <a:cubicBezTo>
                    <a:pt x="180" y="47"/>
                    <a:pt x="180" y="38"/>
                    <a:pt x="175" y="33"/>
                  </a:cubicBezTo>
                  <a:cubicBezTo>
                    <a:pt x="165" y="24"/>
                    <a:pt x="165" y="24"/>
                    <a:pt x="165" y="24"/>
                  </a:cubicBezTo>
                  <a:cubicBezTo>
                    <a:pt x="160" y="19"/>
                    <a:pt x="152" y="19"/>
                    <a:pt x="146" y="24"/>
                  </a:cubicBezTo>
                  <a:cubicBezTo>
                    <a:pt x="135" y="36"/>
                    <a:pt x="135" y="36"/>
                    <a:pt x="135" y="36"/>
                  </a:cubicBezTo>
                  <a:cubicBezTo>
                    <a:pt x="130" y="33"/>
                    <a:pt x="125" y="31"/>
                    <a:pt x="120" y="30"/>
                  </a:cubicBezTo>
                  <a:cubicBezTo>
                    <a:pt x="120" y="13"/>
                    <a:pt x="120" y="13"/>
                    <a:pt x="120" y="13"/>
                  </a:cubicBezTo>
                  <a:cubicBezTo>
                    <a:pt x="120" y="6"/>
                    <a:pt x="114" y="0"/>
                    <a:pt x="106" y="0"/>
                  </a:cubicBezTo>
                  <a:cubicBezTo>
                    <a:pt x="93" y="0"/>
                    <a:pt x="93" y="0"/>
                    <a:pt x="93" y="0"/>
                  </a:cubicBezTo>
                  <a:cubicBezTo>
                    <a:pt x="86" y="0"/>
                    <a:pt x="80" y="6"/>
                    <a:pt x="80" y="13"/>
                  </a:cubicBezTo>
                  <a:cubicBezTo>
                    <a:pt x="80" y="30"/>
                    <a:pt x="80" y="30"/>
                    <a:pt x="80" y="30"/>
                  </a:cubicBezTo>
                  <a:cubicBezTo>
                    <a:pt x="74" y="31"/>
                    <a:pt x="69" y="33"/>
                    <a:pt x="64" y="36"/>
                  </a:cubicBezTo>
                  <a:cubicBezTo>
                    <a:pt x="52" y="24"/>
                    <a:pt x="52" y="24"/>
                    <a:pt x="52" y="24"/>
                  </a:cubicBezTo>
                  <a:cubicBezTo>
                    <a:pt x="47" y="19"/>
                    <a:pt x="38" y="19"/>
                    <a:pt x="33" y="24"/>
                  </a:cubicBezTo>
                  <a:cubicBezTo>
                    <a:pt x="24" y="33"/>
                    <a:pt x="24" y="33"/>
                    <a:pt x="24" y="33"/>
                  </a:cubicBezTo>
                  <a:cubicBezTo>
                    <a:pt x="18" y="38"/>
                    <a:pt x="18" y="47"/>
                    <a:pt x="24" y="52"/>
                  </a:cubicBezTo>
                  <a:cubicBezTo>
                    <a:pt x="36" y="64"/>
                    <a:pt x="36" y="64"/>
                    <a:pt x="36" y="64"/>
                  </a:cubicBezTo>
                  <a:cubicBezTo>
                    <a:pt x="33" y="69"/>
                    <a:pt x="31" y="74"/>
                    <a:pt x="29" y="80"/>
                  </a:cubicBezTo>
                  <a:cubicBezTo>
                    <a:pt x="13" y="80"/>
                    <a:pt x="13" y="80"/>
                    <a:pt x="13" y="80"/>
                  </a:cubicBezTo>
                  <a:cubicBezTo>
                    <a:pt x="6" y="80"/>
                    <a:pt x="0" y="86"/>
                    <a:pt x="0" y="93"/>
                  </a:cubicBezTo>
                  <a:cubicBezTo>
                    <a:pt x="0" y="107"/>
                    <a:pt x="0" y="107"/>
                    <a:pt x="0" y="107"/>
                  </a:cubicBezTo>
                  <a:cubicBezTo>
                    <a:pt x="0" y="114"/>
                    <a:pt x="6" y="120"/>
                    <a:pt x="13" y="120"/>
                  </a:cubicBezTo>
                  <a:cubicBezTo>
                    <a:pt x="29" y="120"/>
                    <a:pt x="29" y="120"/>
                    <a:pt x="29" y="120"/>
                  </a:cubicBezTo>
                  <a:cubicBezTo>
                    <a:pt x="31" y="125"/>
                    <a:pt x="33" y="130"/>
                    <a:pt x="35" y="135"/>
                  </a:cubicBezTo>
                  <a:cubicBezTo>
                    <a:pt x="24" y="147"/>
                    <a:pt x="24" y="147"/>
                    <a:pt x="24" y="147"/>
                  </a:cubicBezTo>
                  <a:cubicBezTo>
                    <a:pt x="18" y="152"/>
                    <a:pt x="18" y="160"/>
                    <a:pt x="24" y="166"/>
                  </a:cubicBezTo>
                  <a:cubicBezTo>
                    <a:pt x="33" y="175"/>
                    <a:pt x="33" y="175"/>
                    <a:pt x="33" y="175"/>
                  </a:cubicBezTo>
                  <a:cubicBezTo>
                    <a:pt x="38" y="180"/>
                    <a:pt x="47" y="180"/>
                    <a:pt x="52" y="175"/>
                  </a:cubicBezTo>
                  <a:cubicBezTo>
                    <a:pt x="63" y="163"/>
                    <a:pt x="63" y="163"/>
                    <a:pt x="63" y="163"/>
                  </a:cubicBezTo>
                  <a:cubicBezTo>
                    <a:pt x="69" y="166"/>
                    <a:pt x="74" y="169"/>
                    <a:pt x="80" y="170"/>
                  </a:cubicBezTo>
                  <a:cubicBezTo>
                    <a:pt x="80" y="186"/>
                    <a:pt x="80" y="186"/>
                    <a:pt x="80" y="186"/>
                  </a:cubicBezTo>
                  <a:cubicBezTo>
                    <a:pt x="80" y="194"/>
                    <a:pt x="86" y="200"/>
                    <a:pt x="93" y="200"/>
                  </a:cubicBezTo>
                  <a:cubicBezTo>
                    <a:pt x="106" y="200"/>
                    <a:pt x="106" y="200"/>
                    <a:pt x="106" y="200"/>
                  </a:cubicBezTo>
                  <a:cubicBezTo>
                    <a:pt x="114" y="200"/>
                    <a:pt x="120" y="194"/>
                    <a:pt x="120" y="186"/>
                  </a:cubicBezTo>
                  <a:cubicBezTo>
                    <a:pt x="120" y="170"/>
                    <a:pt x="120" y="170"/>
                    <a:pt x="120" y="170"/>
                  </a:cubicBezTo>
                  <a:cubicBezTo>
                    <a:pt x="125" y="169"/>
                    <a:pt x="130" y="166"/>
                    <a:pt x="135" y="164"/>
                  </a:cubicBezTo>
                  <a:cubicBezTo>
                    <a:pt x="146" y="175"/>
                    <a:pt x="146" y="175"/>
                    <a:pt x="146" y="175"/>
                  </a:cubicBezTo>
                  <a:cubicBezTo>
                    <a:pt x="152" y="180"/>
                    <a:pt x="160" y="180"/>
                    <a:pt x="165" y="175"/>
                  </a:cubicBezTo>
                  <a:cubicBezTo>
                    <a:pt x="175" y="166"/>
                    <a:pt x="175" y="166"/>
                    <a:pt x="175" y="166"/>
                  </a:cubicBezTo>
                  <a:cubicBezTo>
                    <a:pt x="180" y="160"/>
                    <a:pt x="180" y="152"/>
                    <a:pt x="175" y="147"/>
                  </a:cubicBezTo>
                  <a:cubicBezTo>
                    <a:pt x="163" y="135"/>
                    <a:pt x="163" y="135"/>
                    <a:pt x="163" y="135"/>
                  </a:cubicBezTo>
                  <a:cubicBezTo>
                    <a:pt x="166" y="131"/>
                    <a:pt x="168" y="125"/>
                    <a:pt x="170" y="120"/>
                  </a:cubicBezTo>
                  <a:cubicBezTo>
                    <a:pt x="186" y="120"/>
                    <a:pt x="186" y="120"/>
                    <a:pt x="186" y="120"/>
                  </a:cubicBezTo>
                  <a:cubicBezTo>
                    <a:pt x="193" y="120"/>
                    <a:pt x="199" y="114"/>
                    <a:pt x="199" y="107"/>
                  </a:cubicBezTo>
                  <a:cubicBezTo>
                    <a:pt x="199" y="93"/>
                    <a:pt x="199" y="93"/>
                    <a:pt x="199" y="93"/>
                  </a:cubicBezTo>
                  <a:cubicBezTo>
                    <a:pt x="199" y="86"/>
                    <a:pt x="193" y="80"/>
                    <a:pt x="186" y="80"/>
                  </a:cubicBezTo>
                  <a:close/>
                  <a:moveTo>
                    <a:pt x="100" y="140"/>
                  </a:moveTo>
                  <a:cubicBezTo>
                    <a:pt x="78" y="140"/>
                    <a:pt x="60" y="122"/>
                    <a:pt x="60" y="100"/>
                  </a:cubicBezTo>
                  <a:cubicBezTo>
                    <a:pt x="60" y="78"/>
                    <a:pt x="78" y="60"/>
                    <a:pt x="100" y="60"/>
                  </a:cubicBezTo>
                  <a:cubicBezTo>
                    <a:pt x="122" y="60"/>
                    <a:pt x="139" y="78"/>
                    <a:pt x="139" y="100"/>
                  </a:cubicBezTo>
                  <a:cubicBezTo>
                    <a:pt x="139" y="122"/>
                    <a:pt x="122" y="140"/>
                    <a:pt x="100" y="140"/>
                  </a:cubicBezTo>
                  <a:close/>
                  <a:moveTo>
                    <a:pt x="100" y="80"/>
                  </a:moveTo>
                  <a:cubicBezTo>
                    <a:pt x="89" y="80"/>
                    <a:pt x="80" y="89"/>
                    <a:pt x="80" y="100"/>
                  </a:cubicBezTo>
                  <a:cubicBezTo>
                    <a:pt x="80" y="111"/>
                    <a:pt x="89" y="120"/>
                    <a:pt x="100" y="120"/>
                  </a:cubicBezTo>
                  <a:cubicBezTo>
                    <a:pt x="111" y="120"/>
                    <a:pt x="120" y="111"/>
                    <a:pt x="120" y="100"/>
                  </a:cubicBezTo>
                  <a:cubicBezTo>
                    <a:pt x="120" y="89"/>
                    <a:pt x="111" y="80"/>
                    <a:pt x="100" y="80"/>
                  </a:cubicBezTo>
                  <a:close/>
                </a:path>
              </a:pathLst>
            </a:custGeom>
            <a:solidFill>
              <a:schemeClr val="bg1"/>
            </a:solidFill>
            <a:ln>
              <a:noFill/>
            </a:ln>
          </p:spPr>
          <p:txBody>
            <a:bodyPr vert="horz" wrap="square" lIns="91440" tIns="45720" rIns="91440" bIns="45720" numCol="1" anchor="t" anchorCtr="0" compatLnSpc="1"/>
            <a:lstStyle/>
            <a:p>
              <a:pPr marL="0" marR="0" lvl="0" indent="0" defTabSz="608965" eaLnBrk="1" fontAlgn="auto" latinLnBrk="0" hangingPunct="1">
                <a:lnSpc>
                  <a:spcPct val="100000"/>
                </a:lnSpc>
                <a:spcBef>
                  <a:spcPts val="0"/>
                </a:spcBef>
                <a:spcAft>
                  <a:spcPts val="0"/>
                </a:spcAft>
                <a:buClrTx/>
                <a:buSzTx/>
                <a:buFontTx/>
                <a:buNone/>
                <a:defRPr/>
              </a:pPr>
              <a:endParaRPr kumimoji="0" lang="zh-CN" altLang="en-US" sz="2400" b="0" i="0" u="none" strike="noStrike" kern="0" cap="none" spc="0" normalizeH="0" baseline="0" noProof="0" dirty="0">
                <a:ln>
                  <a:noFill/>
                </a:ln>
                <a:solidFill>
                  <a:srgbClr val="FFFFFF"/>
                </a:solidFill>
                <a:effectLst/>
                <a:uLnTx/>
                <a:uFillTx/>
                <a:latin typeface="+mn-lt"/>
                <a:ea typeface="+mn-ea"/>
                <a:cs typeface="+mn-ea"/>
                <a:sym typeface="+mn-lt"/>
              </a:endParaRPr>
            </a:p>
          </p:txBody>
        </p:sp>
      </p:grpSp>
      <p:grpSp>
        <p:nvGrpSpPr>
          <p:cNvPr id="17" name="组合 16"/>
          <p:cNvGrpSpPr/>
          <p:nvPr/>
        </p:nvGrpSpPr>
        <p:grpSpPr>
          <a:xfrm>
            <a:off x="7801539" y="1537742"/>
            <a:ext cx="3133887" cy="1158158"/>
            <a:chOff x="9045567" y="3250384"/>
            <a:chExt cx="3133887" cy="1158158"/>
          </a:xfrm>
        </p:grpSpPr>
        <p:sp>
          <p:nvSpPr>
            <p:cNvPr id="18" name="TextBox 15"/>
            <p:cNvSpPr txBox="1"/>
            <p:nvPr/>
          </p:nvSpPr>
          <p:spPr>
            <a:xfrm>
              <a:off x="9045567" y="3250384"/>
              <a:ext cx="2209962" cy="307777"/>
            </a:xfrm>
            <a:prstGeom prst="rect">
              <a:avLst/>
            </a:prstGeom>
            <a:noFill/>
          </p:spPr>
          <p:txBody>
            <a:bodyPr wrap="square" rtlCol="0">
              <a:spAutoFit/>
            </a:bodyPr>
            <a:lstStyle/>
            <a:p>
              <a:r>
                <a:rPr lang="en-US" sz="1400" dirty="0">
                  <a:solidFill>
                    <a:schemeClr val="tx1">
                      <a:lumMod val="75000"/>
                      <a:lumOff val="25000"/>
                    </a:schemeClr>
                  </a:solidFill>
                  <a:latin typeface="+mn-lt"/>
                  <a:ea typeface="+mn-ea"/>
                  <a:cs typeface="+mn-ea"/>
                  <a:sym typeface="+mn-lt"/>
                </a:rPr>
                <a:t>YOUR TITLE</a:t>
              </a:r>
              <a:endParaRPr lang="en-US" sz="1400" dirty="0">
                <a:solidFill>
                  <a:schemeClr val="tx1">
                    <a:lumMod val="75000"/>
                    <a:lumOff val="25000"/>
                  </a:schemeClr>
                </a:solidFill>
                <a:latin typeface="+mn-lt"/>
                <a:ea typeface="+mn-ea"/>
                <a:cs typeface="+mn-ea"/>
                <a:sym typeface="+mn-lt"/>
              </a:endParaRPr>
            </a:p>
          </p:txBody>
        </p:sp>
        <p:sp>
          <p:nvSpPr>
            <p:cNvPr id="19" name="Rectangle 16"/>
            <p:cNvSpPr/>
            <p:nvPr/>
          </p:nvSpPr>
          <p:spPr>
            <a:xfrm>
              <a:off x="9045567" y="3577545"/>
              <a:ext cx="3133887" cy="830997"/>
            </a:xfrm>
            <a:prstGeom prst="rect">
              <a:avLst/>
            </a:prstGeom>
          </p:spPr>
          <p:txBody>
            <a:bodyPr wrap="square">
              <a:spAutoFit/>
            </a:bodyPr>
            <a:lstStyle/>
            <a:p>
              <a:r>
                <a:rPr lang="en-US" sz="1200" dirty="0">
                  <a:solidFill>
                    <a:schemeClr val="tx1">
                      <a:lumMod val="75000"/>
                      <a:lumOff val="25000"/>
                    </a:schemeClr>
                  </a:solidFill>
                  <a:latin typeface="+mn-lt"/>
                  <a:ea typeface="+mn-ea"/>
                  <a:cs typeface="+mn-ea"/>
                  <a:sym typeface="+mn-lt"/>
                </a:rPr>
                <a:t>Far far away, behind the word mountains, far from the countries.</a:t>
              </a:r>
              <a:r>
                <a:rPr lang="en-US" altLang="zh-CN" sz="1200" dirty="0">
                  <a:solidFill>
                    <a:schemeClr val="tx1">
                      <a:lumMod val="75000"/>
                      <a:lumOff val="25000"/>
                    </a:schemeClr>
                  </a:solidFill>
                  <a:latin typeface="+mn-lt"/>
                  <a:ea typeface="+mn-ea"/>
                  <a:cs typeface="+mn-ea"/>
                  <a:sym typeface="+mn-lt"/>
                </a:rPr>
                <a:t> Far </a:t>
              </a:r>
              <a:r>
                <a:rPr lang="en-US" altLang="zh-CN" sz="1200" dirty="0" err="1">
                  <a:solidFill>
                    <a:schemeClr val="tx1">
                      <a:lumMod val="75000"/>
                      <a:lumOff val="25000"/>
                    </a:schemeClr>
                  </a:solidFill>
                  <a:latin typeface="+mn-lt"/>
                  <a:ea typeface="+mn-ea"/>
                  <a:cs typeface="+mn-ea"/>
                  <a:sym typeface="+mn-lt"/>
                </a:rPr>
                <a:t>far</a:t>
              </a:r>
              <a:r>
                <a:rPr lang="en-US" altLang="zh-CN" sz="1200" dirty="0">
                  <a:solidFill>
                    <a:schemeClr val="tx1">
                      <a:lumMod val="75000"/>
                      <a:lumOff val="25000"/>
                    </a:schemeClr>
                  </a:solidFill>
                  <a:latin typeface="+mn-lt"/>
                  <a:ea typeface="+mn-ea"/>
                  <a:cs typeface="+mn-ea"/>
                  <a:sym typeface="+mn-lt"/>
                </a:rPr>
                <a:t> away, behind the word mountains, far from the countries.</a:t>
              </a:r>
              <a:endParaRPr lang="en-US" sz="1200" dirty="0">
                <a:solidFill>
                  <a:schemeClr val="tx1">
                    <a:lumMod val="75000"/>
                    <a:lumOff val="25000"/>
                  </a:schemeClr>
                </a:solidFill>
                <a:latin typeface="+mn-lt"/>
                <a:ea typeface="+mn-ea"/>
                <a:cs typeface="+mn-ea"/>
                <a:sym typeface="+mn-lt"/>
              </a:endParaRPr>
            </a:p>
          </p:txBody>
        </p:sp>
      </p:grpSp>
      <p:grpSp>
        <p:nvGrpSpPr>
          <p:cNvPr id="20" name="组合 19"/>
          <p:cNvGrpSpPr/>
          <p:nvPr/>
        </p:nvGrpSpPr>
        <p:grpSpPr>
          <a:xfrm>
            <a:off x="7801539" y="2918867"/>
            <a:ext cx="3133887" cy="1158158"/>
            <a:chOff x="9045567" y="3250384"/>
            <a:chExt cx="3133887" cy="1158158"/>
          </a:xfrm>
        </p:grpSpPr>
        <p:sp>
          <p:nvSpPr>
            <p:cNvPr id="21" name="TextBox 15"/>
            <p:cNvSpPr txBox="1"/>
            <p:nvPr/>
          </p:nvSpPr>
          <p:spPr>
            <a:xfrm>
              <a:off x="9045567" y="3250384"/>
              <a:ext cx="2209962" cy="307777"/>
            </a:xfrm>
            <a:prstGeom prst="rect">
              <a:avLst/>
            </a:prstGeom>
            <a:noFill/>
          </p:spPr>
          <p:txBody>
            <a:bodyPr wrap="square" rtlCol="0">
              <a:spAutoFit/>
            </a:bodyPr>
            <a:lstStyle/>
            <a:p>
              <a:r>
                <a:rPr lang="en-US" sz="1400" dirty="0">
                  <a:solidFill>
                    <a:schemeClr val="tx1">
                      <a:lumMod val="75000"/>
                      <a:lumOff val="25000"/>
                    </a:schemeClr>
                  </a:solidFill>
                  <a:latin typeface="+mn-lt"/>
                  <a:ea typeface="+mn-ea"/>
                  <a:cs typeface="+mn-ea"/>
                  <a:sym typeface="+mn-lt"/>
                </a:rPr>
                <a:t>YOUR TITLE</a:t>
              </a:r>
              <a:endParaRPr lang="en-US" sz="1400" dirty="0">
                <a:solidFill>
                  <a:schemeClr val="tx1">
                    <a:lumMod val="75000"/>
                    <a:lumOff val="25000"/>
                  </a:schemeClr>
                </a:solidFill>
                <a:latin typeface="+mn-lt"/>
                <a:ea typeface="+mn-ea"/>
                <a:cs typeface="+mn-ea"/>
                <a:sym typeface="+mn-lt"/>
              </a:endParaRPr>
            </a:p>
          </p:txBody>
        </p:sp>
        <p:sp>
          <p:nvSpPr>
            <p:cNvPr id="22" name="Rectangle 16"/>
            <p:cNvSpPr/>
            <p:nvPr/>
          </p:nvSpPr>
          <p:spPr>
            <a:xfrm>
              <a:off x="9045567" y="3577545"/>
              <a:ext cx="3133887" cy="830997"/>
            </a:xfrm>
            <a:prstGeom prst="rect">
              <a:avLst/>
            </a:prstGeom>
          </p:spPr>
          <p:txBody>
            <a:bodyPr wrap="square">
              <a:spAutoFit/>
            </a:bodyPr>
            <a:lstStyle/>
            <a:p>
              <a:r>
                <a:rPr lang="en-US" sz="1200" dirty="0">
                  <a:solidFill>
                    <a:schemeClr val="tx1">
                      <a:lumMod val="75000"/>
                      <a:lumOff val="25000"/>
                    </a:schemeClr>
                  </a:solidFill>
                  <a:latin typeface="+mn-lt"/>
                  <a:ea typeface="+mn-ea"/>
                  <a:cs typeface="+mn-ea"/>
                  <a:sym typeface="+mn-lt"/>
                </a:rPr>
                <a:t>Far far away, behind the word mountains, far from the countries.</a:t>
              </a:r>
              <a:r>
                <a:rPr lang="en-US" altLang="zh-CN" sz="1200" dirty="0">
                  <a:solidFill>
                    <a:schemeClr val="tx1">
                      <a:lumMod val="75000"/>
                      <a:lumOff val="25000"/>
                    </a:schemeClr>
                  </a:solidFill>
                  <a:latin typeface="+mn-lt"/>
                  <a:ea typeface="+mn-ea"/>
                  <a:cs typeface="+mn-ea"/>
                  <a:sym typeface="+mn-lt"/>
                </a:rPr>
                <a:t> Far </a:t>
              </a:r>
              <a:r>
                <a:rPr lang="en-US" altLang="zh-CN" sz="1200" dirty="0" err="1">
                  <a:solidFill>
                    <a:schemeClr val="tx1">
                      <a:lumMod val="75000"/>
                      <a:lumOff val="25000"/>
                    </a:schemeClr>
                  </a:solidFill>
                  <a:latin typeface="+mn-lt"/>
                  <a:ea typeface="+mn-ea"/>
                  <a:cs typeface="+mn-ea"/>
                  <a:sym typeface="+mn-lt"/>
                </a:rPr>
                <a:t>far</a:t>
              </a:r>
              <a:r>
                <a:rPr lang="en-US" altLang="zh-CN" sz="1200" dirty="0">
                  <a:solidFill>
                    <a:schemeClr val="tx1">
                      <a:lumMod val="75000"/>
                      <a:lumOff val="25000"/>
                    </a:schemeClr>
                  </a:solidFill>
                  <a:latin typeface="+mn-lt"/>
                  <a:ea typeface="+mn-ea"/>
                  <a:cs typeface="+mn-ea"/>
                  <a:sym typeface="+mn-lt"/>
                </a:rPr>
                <a:t> away, behind the word mountains, far from the countries.</a:t>
              </a:r>
              <a:endParaRPr lang="en-US" sz="1200" dirty="0">
                <a:solidFill>
                  <a:schemeClr val="tx1">
                    <a:lumMod val="75000"/>
                    <a:lumOff val="25000"/>
                  </a:schemeClr>
                </a:solidFill>
                <a:latin typeface="+mn-lt"/>
                <a:ea typeface="+mn-ea"/>
                <a:cs typeface="+mn-ea"/>
                <a:sym typeface="+mn-lt"/>
              </a:endParaRPr>
            </a:p>
          </p:txBody>
        </p:sp>
      </p:grpSp>
      <p:grpSp>
        <p:nvGrpSpPr>
          <p:cNvPr id="23" name="组合 22"/>
          <p:cNvGrpSpPr/>
          <p:nvPr/>
        </p:nvGrpSpPr>
        <p:grpSpPr>
          <a:xfrm>
            <a:off x="7801539" y="4233317"/>
            <a:ext cx="3133887" cy="1158158"/>
            <a:chOff x="9045567" y="3250384"/>
            <a:chExt cx="3133887" cy="1158158"/>
          </a:xfrm>
        </p:grpSpPr>
        <p:sp>
          <p:nvSpPr>
            <p:cNvPr id="24" name="TextBox 15"/>
            <p:cNvSpPr txBox="1"/>
            <p:nvPr/>
          </p:nvSpPr>
          <p:spPr>
            <a:xfrm>
              <a:off x="9045567" y="3250384"/>
              <a:ext cx="2209962" cy="307777"/>
            </a:xfrm>
            <a:prstGeom prst="rect">
              <a:avLst/>
            </a:prstGeom>
            <a:noFill/>
          </p:spPr>
          <p:txBody>
            <a:bodyPr wrap="square" rtlCol="0">
              <a:spAutoFit/>
            </a:bodyPr>
            <a:lstStyle/>
            <a:p>
              <a:r>
                <a:rPr lang="en-US" sz="1400" dirty="0">
                  <a:solidFill>
                    <a:schemeClr val="tx1">
                      <a:lumMod val="75000"/>
                      <a:lumOff val="25000"/>
                    </a:schemeClr>
                  </a:solidFill>
                  <a:latin typeface="+mn-lt"/>
                  <a:ea typeface="+mn-ea"/>
                  <a:cs typeface="+mn-ea"/>
                  <a:sym typeface="+mn-lt"/>
                </a:rPr>
                <a:t>YOUR TITLE</a:t>
              </a:r>
              <a:endParaRPr lang="en-US" sz="1400" dirty="0">
                <a:solidFill>
                  <a:schemeClr val="tx1">
                    <a:lumMod val="75000"/>
                    <a:lumOff val="25000"/>
                  </a:schemeClr>
                </a:solidFill>
                <a:latin typeface="+mn-lt"/>
                <a:ea typeface="+mn-ea"/>
                <a:cs typeface="+mn-ea"/>
                <a:sym typeface="+mn-lt"/>
              </a:endParaRPr>
            </a:p>
          </p:txBody>
        </p:sp>
        <p:sp>
          <p:nvSpPr>
            <p:cNvPr id="25" name="Rectangle 16"/>
            <p:cNvSpPr/>
            <p:nvPr/>
          </p:nvSpPr>
          <p:spPr>
            <a:xfrm>
              <a:off x="9045567" y="3577545"/>
              <a:ext cx="3133887" cy="830997"/>
            </a:xfrm>
            <a:prstGeom prst="rect">
              <a:avLst/>
            </a:prstGeom>
          </p:spPr>
          <p:txBody>
            <a:bodyPr wrap="square">
              <a:spAutoFit/>
            </a:bodyPr>
            <a:lstStyle/>
            <a:p>
              <a:r>
                <a:rPr lang="en-US" sz="1200" dirty="0">
                  <a:solidFill>
                    <a:schemeClr val="tx1">
                      <a:lumMod val="75000"/>
                      <a:lumOff val="25000"/>
                    </a:schemeClr>
                  </a:solidFill>
                  <a:latin typeface="+mn-lt"/>
                  <a:ea typeface="+mn-ea"/>
                  <a:cs typeface="+mn-ea"/>
                  <a:sym typeface="+mn-lt"/>
                </a:rPr>
                <a:t>Far far away, behind the word mountains, far from the countries.</a:t>
              </a:r>
              <a:r>
                <a:rPr lang="en-US" altLang="zh-CN" sz="1200" dirty="0">
                  <a:solidFill>
                    <a:schemeClr val="tx1">
                      <a:lumMod val="75000"/>
                      <a:lumOff val="25000"/>
                    </a:schemeClr>
                  </a:solidFill>
                  <a:latin typeface="+mn-lt"/>
                  <a:ea typeface="+mn-ea"/>
                  <a:cs typeface="+mn-ea"/>
                  <a:sym typeface="+mn-lt"/>
                </a:rPr>
                <a:t> Far </a:t>
              </a:r>
              <a:r>
                <a:rPr lang="en-US" altLang="zh-CN" sz="1200" dirty="0" err="1">
                  <a:solidFill>
                    <a:schemeClr val="tx1">
                      <a:lumMod val="75000"/>
                      <a:lumOff val="25000"/>
                    </a:schemeClr>
                  </a:solidFill>
                  <a:latin typeface="+mn-lt"/>
                  <a:ea typeface="+mn-ea"/>
                  <a:cs typeface="+mn-ea"/>
                  <a:sym typeface="+mn-lt"/>
                </a:rPr>
                <a:t>far</a:t>
              </a:r>
              <a:r>
                <a:rPr lang="en-US" altLang="zh-CN" sz="1200" dirty="0">
                  <a:solidFill>
                    <a:schemeClr val="tx1">
                      <a:lumMod val="75000"/>
                      <a:lumOff val="25000"/>
                    </a:schemeClr>
                  </a:solidFill>
                  <a:latin typeface="+mn-lt"/>
                  <a:ea typeface="+mn-ea"/>
                  <a:cs typeface="+mn-ea"/>
                  <a:sym typeface="+mn-lt"/>
                </a:rPr>
                <a:t> away, behind the word mountains, far from the countries.</a:t>
              </a:r>
              <a:endParaRPr lang="en-US" sz="1200" dirty="0">
                <a:solidFill>
                  <a:schemeClr val="tx1">
                    <a:lumMod val="75000"/>
                    <a:lumOff val="25000"/>
                  </a:schemeClr>
                </a:solidFill>
                <a:latin typeface="+mn-lt"/>
                <a:ea typeface="+mn-ea"/>
                <a:cs typeface="+mn-ea"/>
                <a:sym typeface="+mn-lt"/>
              </a:endParaRPr>
            </a:p>
          </p:txBody>
        </p:sp>
      </p:grpSp>
      <p:sp>
        <p:nvSpPr>
          <p:cNvPr id="27" name="矩形 19"/>
          <p:cNvSpPr/>
          <p:nvPr/>
        </p:nvSpPr>
        <p:spPr>
          <a:xfrm>
            <a:off x="1363578" y="2483202"/>
            <a:ext cx="3983421" cy="2564526"/>
          </a:xfrm>
          <a:custGeom>
            <a:avLst/>
            <a:gdLst>
              <a:gd name="connsiteX0" fmla="*/ 0 w 3848906"/>
              <a:gd name="connsiteY0" fmla="*/ 0 h 2400300"/>
              <a:gd name="connsiteX1" fmla="*/ 3848906 w 3848906"/>
              <a:gd name="connsiteY1" fmla="*/ 0 h 2400300"/>
              <a:gd name="connsiteX2" fmla="*/ 3848906 w 3848906"/>
              <a:gd name="connsiteY2" fmla="*/ 2400300 h 2400300"/>
              <a:gd name="connsiteX3" fmla="*/ 0 w 3848906"/>
              <a:gd name="connsiteY3" fmla="*/ 2400300 h 2400300"/>
              <a:gd name="connsiteX4" fmla="*/ 0 w 3848906"/>
              <a:gd name="connsiteY4" fmla="*/ 0 h 2400300"/>
              <a:gd name="connsiteX0-1" fmla="*/ 0 w 3848906"/>
              <a:gd name="connsiteY0-2" fmla="*/ 8622 h 2408922"/>
              <a:gd name="connsiteX1-3" fmla="*/ 1586163 w 3848906"/>
              <a:gd name="connsiteY1-4" fmla="*/ 0 h 2408922"/>
              <a:gd name="connsiteX2-5" fmla="*/ 3848906 w 3848906"/>
              <a:gd name="connsiteY2-6" fmla="*/ 8622 h 2408922"/>
              <a:gd name="connsiteX3-7" fmla="*/ 3848906 w 3848906"/>
              <a:gd name="connsiteY3-8" fmla="*/ 2408922 h 2408922"/>
              <a:gd name="connsiteX4-9" fmla="*/ 0 w 3848906"/>
              <a:gd name="connsiteY4-10" fmla="*/ 2408922 h 2408922"/>
              <a:gd name="connsiteX5" fmla="*/ 0 w 3848906"/>
              <a:gd name="connsiteY5" fmla="*/ 8622 h 2408922"/>
              <a:gd name="connsiteX0-11" fmla="*/ 0 w 3848906"/>
              <a:gd name="connsiteY0-12" fmla="*/ 71685 h 2471985"/>
              <a:gd name="connsiteX1-13" fmla="*/ 1565143 w 3848906"/>
              <a:gd name="connsiteY1-14" fmla="*/ 0 h 2471985"/>
              <a:gd name="connsiteX2-15" fmla="*/ 3848906 w 3848906"/>
              <a:gd name="connsiteY2-16" fmla="*/ 71685 h 2471985"/>
              <a:gd name="connsiteX3-17" fmla="*/ 3848906 w 3848906"/>
              <a:gd name="connsiteY3-18" fmla="*/ 2471985 h 2471985"/>
              <a:gd name="connsiteX4-19" fmla="*/ 0 w 3848906"/>
              <a:gd name="connsiteY4-20" fmla="*/ 2471985 h 2471985"/>
              <a:gd name="connsiteX5-21" fmla="*/ 0 w 3848906"/>
              <a:gd name="connsiteY5-22" fmla="*/ 71685 h 2471985"/>
              <a:gd name="connsiteX0-23" fmla="*/ 899 w 3849805"/>
              <a:gd name="connsiteY0-24" fmla="*/ 71685 h 2471985"/>
              <a:gd name="connsiteX1-25" fmla="*/ 1566042 w 3849805"/>
              <a:gd name="connsiteY1-26" fmla="*/ 0 h 2471985"/>
              <a:gd name="connsiteX2-27" fmla="*/ 3849805 w 3849805"/>
              <a:gd name="connsiteY2-28" fmla="*/ 71685 h 2471985"/>
              <a:gd name="connsiteX3-29" fmla="*/ 3849805 w 3849805"/>
              <a:gd name="connsiteY3-30" fmla="*/ 2471985 h 2471985"/>
              <a:gd name="connsiteX4-31" fmla="*/ 899 w 3849805"/>
              <a:gd name="connsiteY4-32" fmla="*/ 2471985 h 2471985"/>
              <a:gd name="connsiteX5-33" fmla="*/ 0 w 3849805"/>
              <a:gd name="connsiteY5-34" fmla="*/ 1460938 h 2471985"/>
              <a:gd name="connsiteX6" fmla="*/ 899 w 3849805"/>
              <a:gd name="connsiteY6" fmla="*/ 71685 h 2471985"/>
              <a:gd name="connsiteX0-35" fmla="*/ 95492 w 3944398"/>
              <a:gd name="connsiteY0-36" fmla="*/ 71685 h 2471985"/>
              <a:gd name="connsiteX1-37" fmla="*/ 1660635 w 3944398"/>
              <a:gd name="connsiteY1-38" fmla="*/ 0 h 2471985"/>
              <a:gd name="connsiteX2-39" fmla="*/ 3944398 w 3944398"/>
              <a:gd name="connsiteY2-40" fmla="*/ 71685 h 2471985"/>
              <a:gd name="connsiteX3-41" fmla="*/ 3944398 w 3944398"/>
              <a:gd name="connsiteY3-42" fmla="*/ 2471985 h 2471985"/>
              <a:gd name="connsiteX4-43" fmla="*/ 95492 w 3944398"/>
              <a:gd name="connsiteY4-44" fmla="*/ 2471985 h 2471985"/>
              <a:gd name="connsiteX5-45" fmla="*/ 0 w 3944398"/>
              <a:gd name="connsiteY5-46" fmla="*/ 1608083 h 2471985"/>
              <a:gd name="connsiteX6-47" fmla="*/ 95492 w 3944398"/>
              <a:gd name="connsiteY6-48" fmla="*/ 71685 h 2471985"/>
              <a:gd name="connsiteX0-49" fmla="*/ 95492 w 3944398"/>
              <a:gd name="connsiteY0-50" fmla="*/ 71685 h 2471985"/>
              <a:gd name="connsiteX1-51" fmla="*/ 1660635 w 3944398"/>
              <a:gd name="connsiteY1-52" fmla="*/ 0 h 2471985"/>
              <a:gd name="connsiteX2-53" fmla="*/ 3944398 w 3944398"/>
              <a:gd name="connsiteY2-54" fmla="*/ 71685 h 2471985"/>
              <a:gd name="connsiteX3-55" fmla="*/ 3944398 w 3944398"/>
              <a:gd name="connsiteY3-56" fmla="*/ 2471985 h 2471985"/>
              <a:gd name="connsiteX4-57" fmla="*/ 1713187 w 3944398"/>
              <a:gd name="connsiteY4-58" fmla="*/ 2469931 h 2471985"/>
              <a:gd name="connsiteX5-59" fmla="*/ 95492 w 3944398"/>
              <a:gd name="connsiteY5-60" fmla="*/ 2471985 h 2471985"/>
              <a:gd name="connsiteX6-61" fmla="*/ 0 w 3944398"/>
              <a:gd name="connsiteY6-62" fmla="*/ 1608083 h 2471985"/>
              <a:gd name="connsiteX7" fmla="*/ 95492 w 3944398"/>
              <a:gd name="connsiteY7" fmla="*/ 71685 h 2471985"/>
              <a:gd name="connsiteX0-63" fmla="*/ 95492 w 3944398"/>
              <a:gd name="connsiteY0-64" fmla="*/ 71685 h 2564525"/>
              <a:gd name="connsiteX1-65" fmla="*/ 1660635 w 3944398"/>
              <a:gd name="connsiteY1-66" fmla="*/ 0 h 2564525"/>
              <a:gd name="connsiteX2-67" fmla="*/ 3944398 w 3944398"/>
              <a:gd name="connsiteY2-68" fmla="*/ 71685 h 2564525"/>
              <a:gd name="connsiteX3-69" fmla="*/ 3944398 w 3944398"/>
              <a:gd name="connsiteY3-70" fmla="*/ 2471985 h 2564525"/>
              <a:gd name="connsiteX4-71" fmla="*/ 1975946 w 3944398"/>
              <a:gd name="connsiteY4-72" fmla="*/ 2564525 h 2564525"/>
              <a:gd name="connsiteX5-73" fmla="*/ 95492 w 3944398"/>
              <a:gd name="connsiteY5-74" fmla="*/ 2471985 h 2564525"/>
              <a:gd name="connsiteX6-75" fmla="*/ 0 w 3944398"/>
              <a:gd name="connsiteY6-76" fmla="*/ 1608083 h 2564525"/>
              <a:gd name="connsiteX7-77" fmla="*/ 95492 w 3944398"/>
              <a:gd name="connsiteY7-78" fmla="*/ 71685 h 2564525"/>
              <a:gd name="connsiteX0-79" fmla="*/ 95492 w 3944398"/>
              <a:gd name="connsiteY0-80" fmla="*/ 71685 h 2564525"/>
              <a:gd name="connsiteX1-81" fmla="*/ 1660635 w 3944398"/>
              <a:gd name="connsiteY1-82" fmla="*/ 0 h 2564525"/>
              <a:gd name="connsiteX2-83" fmla="*/ 3944398 w 3944398"/>
              <a:gd name="connsiteY2-84" fmla="*/ 71685 h 2564525"/>
              <a:gd name="connsiteX3-85" fmla="*/ 3930870 w 3944398"/>
              <a:gd name="connsiteY3-86" fmla="*/ 1198181 h 2564525"/>
              <a:gd name="connsiteX4-87" fmla="*/ 3944398 w 3944398"/>
              <a:gd name="connsiteY4-88" fmla="*/ 2471985 h 2564525"/>
              <a:gd name="connsiteX5-89" fmla="*/ 1975946 w 3944398"/>
              <a:gd name="connsiteY5-90" fmla="*/ 2564525 h 2564525"/>
              <a:gd name="connsiteX6-91" fmla="*/ 95492 w 3944398"/>
              <a:gd name="connsiteY6-92" fmla="*/ 2471985 h 2564525"/>
              <a:gd name="connsiteX7-93" fmla="*/ 0 w 3944398"/>
              <a:gd name="connsiteY7-94" fmla="*/ 1608083 h 2564525"/>
              <a:gd name="connsiteX8" fmla="*/ 95492 w 3944398"/>
              <a:gd name="connsiteY8" fmla="*/ 71685 h 2564525"/>
              <a:gd name="connsiteX0-95" fmla="*/ 95492 w 3993932"/>
              <a:gd name="connsiteY0-96" fmla="*/ 71685 h 2564525"/>
              <a:gd name="connsiteX1-97" fmla="*/ 1660635 w 3993932"/>
              <a:gd name="connsiteY1-98" fmla="*/ 0 h 2564525"/>
              <a:gd name="connsiteX2-99" fmla="*/ 3944398 w 3993932"/>
              <a:gd name="connsiteY2-100" fmla="*/ 71685 h 2564525"/>
              <a:gd name="connsiteX3-101" fmla="*/ 3930870 w 3993932"/>
              <a:gd name="connsiteY3-102" fmla="*/ 1198181 h 2564525"/>
              <a:gd name="connsiteX4-103" fmla="*/ 3993932 w 3993932"/>
              <a:gd name="connsiteY4-104" fmla="*/ 1250732 h 2564525"/>
              <a:gd name="connsiteX5-105" fmla="*/ 3944398 w 3993932"/>
              <a:gd name="connsiteY5-106" fmla="*/ 2471985 h 2564525"/>
              <a:gd name="connsiteX6-107" fmla="*/ 1975946 w 3993932"/>
              <a:gd name="connsiteY6-108" fmla="*/ 2564525 h 2564525"/>
              <a:gd name="connsiteX7-109" fmla="*/ 95492 w 3993932"/>
              <a:gd name="connsiteY7-110" fmla="*/ 2471985 h 2564525"/>
              <a:gd name="connsiteX8-111" fmla="*/ 0 w 3993932"/>
              <a:gd name="connsiteY8-112" fmla="*/ 1608083 h 2564525"/>
              <a:gd name="connsiteX9" fmla="*/ 95492 w 3993932"/>
              <a:gd name="connsiteY9" fmla="*/ 71685 h 2564525"/>
              <a:gd name="connsiteX0-113" fmla="*/ 95492 w 3983421"/>
              <a:gd name="connsiteY0-114" fmla="*/ 71685 h 2564525"/>
              <a:gd name="connsiteX1-115" fmla="*/ 1660635 w 3983421"/>
              <a:gd name="connsiteY1-116" fmla="*/ 0 h 2564525"/>
              <a:gd name="connsiteX2-117" fmla="*/ 3944398 w 3983421"/>
              <a:gd name="connsiteY2-118" fmla="*/ 71685 h 2564525"/>
              <a:gd name="connsiteX3-119" fmla="*/ 3930870 w 3983421"/>
              <a:gd name="connsiteY3-120" fmla="*/ 1198181 h 2564525"/>
              <a:gd name="connsiteX4-121" fmla="*/ 3983421 w 3983421"/>
              <a:gd name="connsiteY4-122" fmla="*/ 1450428 h 2564525"/>
              <a:gd name="connsiteX5-123" fmla="*/ 3944398 w 3983421"/>
              <a:gd name="connsiteY5-124" fmla="*/ 2471985 h 2564525"/>
              <a:gd name="connsiteX6-125" fmla="*/ 1975946 w 3983421"/>
              <a:gd name="connsiteY6-126" fmla="*/ 2564525 h 2564525"/>
              <a:gd name="connsiteX7-127" fmla="*/ 95492 w 3983421"/>
              <a:gd name="connsiteY7-128" fmla="*/ 2471985 h 2564525"/>
              <a:gd name="connsiteX8-129" fmla="*/ 0 w 3983421"/>
              <a:gd name="connsiteY8-130" fmla="*/ 1608083 h 2564525"/>
              <a:gd name="connsiteX9-131" fmla="*/ 95492 w 3983421"/>
              <a:gd name="connsiteY9-132" fmla="*/ 71685 h 2564525"/>
              <a:gd name="connsiteX0-133" fmla="*/ 95492 w 3983421"/>
              <a:gd name="connsiteY0-134" fmla="*/ 71685 h 2564525"/>
              <a:gd name="connsiteX1-135" fmla="*/ 1660635 w 3983421"/>
              <a:gd name="connsiteY1-136" fmla="*/ 0 h 2564525"/>
              <a:gd name="connsiteX2-137" fmla="*/ 3944398 w 3983421"/>
              <a:gd name="connsiteY2-138" fmla="*/ 71685 h 2564525"/>
              <a:gd name="connsiteX3-139" fmla="*/ 3972911 w 3983421"/>
              <a:gd name="connsiteY3-140" fmla="*/ 956444 h 2564525"/>
              <a:gd name="connsiteX4-141" fmla="*/ 3983421 w 3983421"/>
              <a:gd name="connsiteY4-142" fmla="*/ 1450428 h 2564525"/>
              <a:gd name="connsiteX5-143" fmla="*/ 3944398 w 3983421"/>
              <a:gd name="connsiteY5-144" fmla="*/ 2471985 h 2564525"/>
              <a:gd name="connsiteX6-145" fmla="*/ 1975946 w 3983421"/>
              <a:gd name="connsiteY6-146" fmla="*/ 2564525 h 2564525"/>
              <a:gd name="connsiteX7-147" fmla="*/ 95492 w 3983421"/>
              <a:gd name="connsiteY7-148" fmla="*/ 2471985 h 2564525"/>
              <a:gd name="connsiteX8-149" fmla="*/ 0 w 3983421"/>
              <a:gd name="connsiteY8-150" fmla="*/ 1608083 h 2564525"/>
              <a:gd name="connsiteX9-151" fmla="*/ 95492 w 3983421"/>
              <a:gd name="connsiteY9-152" fmla="*/ 71685 h 2564525"/>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21" y="connsiteY5-22"/>
              </a:cxn>
              <a:cxn ang="0">
                <a:pos x="connsiteX6-47" y="connsiteY6-48"/>
              </a:cxn>
              <a:cxn ang="0">
                <a:pos x="connsiteX7-77" y="connsiteY7-78"/>
              </a:cxn>
              <a:cxn ang="0">
                <a:pos x="connsiteX8-111" y="connsiteY8-112"/>
              </a:cxn>
              <a:cxn ang="0">
                <a:pos x="connsiteX9-131" y="connsiteY9-132"/>
              </a:cxn>
            </a:cxnLst>
            <a:rect l="l" t="t" r="r" b="b"/>
            <a:pathLst>
              <a:path w="3983421" h="2564525">
                <a:moveTo>
                  <a:pt x="95492" y="71685"/>
                </a:moveTo>
                <a:lnTo>
                  <a:pt x="1660635" y="0"/>
                </a:lnTo>
                <a:lnTo>
                  <a:pt x="3944398" y="71685"/>
                </a:lnTo>
                <a:lnTo>
                  <a:pt x="3972911" y="956444"/>
                </a:lnTo>
                <a:cubicBezTo>
                  <a:pt x="3972911" y="977465"/>
                  <a:pt x="3983421" y="1429407"/>
                  <a:pt x="3983421" y="1450428"/>
                </a:cubicBezTo>
                <a:lnTo>
                  <a:pt x="3944398" y="2471985"/>
                </a:lnTo>
                <a:lnTo>
                  <a:pt x="1975946" y="2564525"/>
                </a:lnTo>
                <a:lnTo>
                  <a:pt x="95492" y="2471985"/>
                </a:lnTo>
                <a:cubicBezTo>
                  <a:pt x="95192" y="2134969"/>
                  <a:pt x="300" y="1945099"/>
                  <a:pt x="0" y="1608083"/>
                </a:cubicBezTo>
                <a:cubicBezTo>
                  <a:pt x="300" y="1144999"/>
                  <a:pt x="95192" y="534769"/>
                  <a:pt x="95492" y="71685"/>
                </a:cubicBezTo>
                <a:close/>
              </a:path>
            </a:pathLst>
          </a:custGeom>
          <a:blipFill dpi="0" rotWithShape="1">
            <a:blip r:embed="rId1"/>
            <a:srcRect/>
            <a:stretch>
              <a:fillRect b="-14000"/>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28" name="Freeform 56"/>
          <p:cNvSpPr/>
          <p:nvPr/>
        </p:nvSpPr>
        <p:spPr bwMode="auto">
          <a:xfrm>
            <a:off x="1150316" y="2186498"/>
            <a:ext cx="4398962" cy="3111500"/>
          </a:xfrm>
          <a:custGeom>
            <a:avLst/>
            <a:gdLst>
              <a:gd name="T0" fmla="*/ 145 w 153"/>
              <a:gd name="T1" fmla="*/ 2 h 52"/>
              <a:gd name="T2" fmla="*/ 143 w 153"/>
              <a:gd name="T3" fmla="*/ 4 h 52"/>
              <a:gd name="T4" fmla="*/ 121 w 153"/>
              <a:gd name="T5" fmla="*/ 3 h 52"/>
              <a:gd name="T6" fmla="*/ 84 w 153"/>
              <a:gd name="T7" fmla="*/ 4 h 52"/>
              <a:gd name="T8" fmla="*/ 29 w 153"/>
              <a:gd name="T9" fmla="*/ 3 h 52"/>
              <a:gd name="T10" fmla="*/ 23 w 153"/>
              <a:gd name="T11" fmla="*/ 4 h 52"/>
              <a:gd name="T12" fmla="*/ 7 w 153"/>
              <a:gd name="T13" fmla="*/ 4 h 52"/>
              <a:gd name="T14" fmla="*/ 4 w 153"/>
              <a:gd name="T15" fmla="*/ 33 h 52"/>
              <a:gd name="T16" fmla="*/ 5 w 153"/>
              <a:gd name="T17" fmla="*/ 45 h 52"/>
              <a:gd name="T18" fmla="*/ 17 w 153"/>
              <a:gd name="T19" fmla="*/ 49 h 52"/>
              <a:gd name="T20" fmla="*/ 27 w 153"/>
              <a:gd name="T21" fmla="*/ 49 h 52"/>
              <a:gd name="T22" fmla="*/ 38 w 153"/>
              <a:gd name="T23" fmla="*/ 48 h 52"/>
              <a:gd name="T24" fmla="*/ 41 w 153"/>
              <a:gd name="T25" fmla="*/ 49 h 52"/>
              <a:gd name="T26" fmla="*/ 57 w 153"/>
              <a:gd name="T27" fmla="*/ 48 h 52"/>
              <a:gd name="T28" fmla="*/ 61 w 153"/>
              <a:gd name="T29" fmla="*/ 49 h 52"/>
              <a:gd name="T30" fmla="*/ 68 w 153"/>
              <a:gd name="T31" fmla="*/ 49 h 52"/>
              <a:gd name="T32" fmla="*/ 102 w 153"/>
              <a:gd name="T33" fmla="*/ 49 h 52"/>
              <a:gd name="T34" fmla="*/ 149 w 153"/>
              <a:gd name="T35" fmla="*/ 49 h 52"/>
              <a:gd name="T36" fmla="*/ 150 w 153"/>
              <a:gd name="T37" fmla="*/ 24 h 52"/>
              <a:gd name="T38" fmla="*/ 150 w 153"/>
              <a:gd name="T39" fmla="*/ 3 h 52"/>
              <a:gd name="T40" fmla="*/ 151 w 153"/>
              <a:gd name="T41" fmla="*/ 1 h 52"/>
              <a:gd name="T42" fmla="*/ 153 w 153"/>
              <a:gd name="T43" fmla="*/ 3 h 52"/>
              <a:gd name="T44" fmla="*/ 152 w 153"/>
              <a:gd name="T45" fmla="*/ 5 h 52"/>
              <a:gd name="T46" fmla="*/ 152 w 153"/>
              <a:gd name="T47" fmla="*/ 24 h 52"/>
              <a:gd name="T48" fmla="*/ 151 w 153"/>
              <a:gd name="T49" fmla="*/ 27 h 52"/>
              <a:gd name="T50" fmla="*/ 152 w 153"/>
              <a:gd name="T51" fmla="*/ 36 h 52"/>
              <a:gd name="T52" fmla="*/ 153 w 153"/>
              <a:gd name="T53" fmla="*/ 49 h 52"/>
              <a:gd name="T54" fmla="*/ 152 w 153"/>
              <a:gd name="T55" fmla="*/ 52 h 52"/>
              <a:gd name="T56" fmla="*/ 135 w 153"/>
              <a:gd name="T57" fmla="*/ 49 h 52"/>
              <a:gd name="T58" fmla="*/ 109 w 153"/>
              <a:gd name="T59" fmla="*/ 50 h 52"/>
              <a:gd name="T60" fmla="*/ 100 w 153"/>
              <a:gd name="T61" fmla="*/ 51 h 52"/>
              <a:gd name="T62" fmla="*/ 72 w 153"/>
              <a:gd name="T63" fmla="*/ 52 h 52"/>
              <a:gd name="T64" fmla="*/ 57 w 153"/>
              <a:gd name="T65" fmla="*/ 50 h 52"/>
              <a:gd name="T66" fmla="*/ 17 w 153"/>
              <a:gd name="T67" fmla="*/ 51 h 52"/>
              <a:gd name="T68" fmla="*/ 3 w 153"/>
              <a:gd name="T69" fmla="*/ 52 h 52"/>
              <a:gd name="T70" fmla="*/ 3 w 153"/>
              <a:gd name="T71" fmla="*/ 46 h 52"/>
              <a:gd name="T72" fmla="*/ 2 w 153"/>
              <a:gd name="T73" fmla="*/ 43 h 52"/>
              <a:gd name="T74" fmla="*/ 4 w 153"/>
              <a:gd name="T75" fmla="*/ 4 h 52"/>
              <a:gd name="T76" fmla="*/ 0 w 153"/>
              <a:gd name="T77" fmla="*/ 3 h 52"/>
              <a:gd name="T78" fmla="*/ 3 w 153"/>
              <a:gd name="T79" fmla="*/ 2 h 52"/>
              <a:gd name="T80" fmla="*/ 19 w 153"/>
              <a:gd name="T81" fmla="*/ 2 h 52"/>
              <a:gd name="T82" fmla="*/ 27 w 153"/>
              <a:gd name="T83" fmla="*/ 1 h 52"/>
              <a:gd name="T84" fmla="*/ 35 w 153"/>
              <a:gd name="T85" fmla="*/ 2 h 52"/>
              <a:gd name="T86" fmla="*/ 44 w 153"/>
              <a:gd name="T87" fmla="*/ 1 h 52"/>
              <a:gd name="T88" fmla="*/ 83 w 153"/>
              <a:gd name="T89" fmla="*/ 2 h 52"/>
              <a:gd name="T90" fmla="*/ 92 w 153"/>
              <a:gd name="T91" fmla="*/ 2 h 52"/>
              <a:gd name="T92" fmla="*/ 123 w 153"/>
              <a:gd name="T93" fmla="*/ 1 h 52"/>
              <a:gd name="T94" fmla="*/ 135 w 153"/>
              <a:gd name="T95" fmla="*/ 1 h 52"/>
              <a:gd name="T96" fmla="*/ 145 w 153"/>
              <a:gd name="T97" fmla="*/ 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53" h="52">
                <a:moveTo>
                  <a:pt x="145" y="2"/>
                </a:moveTo>
                <a:cubicBezTo>
                  <a:pt x="145" y="4"/>
                  <a:pt x="142" y="3"/>
                  <a:pt x="143" y="4"/>
                </a:cubicBezTo>
                <a:cubicBezTo>
                  <a:pt x="135" y="4"/>
                  <a:pt x="129" y="2"/>
                  <a:pt x="121" y="3"/>
                </a:cubicBezTo>
                <a:cubicBezTo>
                  <a:pt x="110" y="3"/>
                  <a:pt x="98" y="4"/>
                  <a:pt x="84" y="4"/>
                </a:cubicBezTo>
                <a:cubicBezTo>
                  <a:pt x="66" y="4"/>
                  <a:pt x="47" y="3"/>
                  <a:pt x="29" y="3"/>
                </a:cubicBezTo>
                <a:cubicBezTo>
                  <a:pt x="27" y="3"/>
                  <a:pt x="25" y="4"/>
                  <a:pt x="23" y="4"/>
                </a:cubicBezTo>
                <a:cubicBezTo>
                  <a:pt x="18" y="4"/>
                  <a:pt x="12" y="3"/>
                  <a:pt x="7" y="4"/>
                </a:cubicBezTo>
                <a:cubicBezTo>
                  <a:pt x="4" y="13"/>
                  <a:pt x="4" y="23"/>
                  <a:pt x="4" y="33"/>
                </a:cubicBezTo>
                <a:cubicBezTo>
                  <a:pt x="4" y="37"/>
                  <a:pt x="4" y="41"/>
                  <a:pt x="5" y="45"/>
                </a:cubicBezTo>
                <a:cubicBezTo>
                  <a:pt x="3" y="51"/>
                  <a:pt x="12" y="49"/>
                  <a:pt x="17" y="49"/>
                </a:cubicBezTo>
                <a:cubicBezTo>
                  <a:pt x="20" y="49"/>
                  <a:pt x="24" y="49"/>
                  <a:pt x="27" y="49"/>
                </a:cubicBezTo>
                <a:cubicBezTo>
                  <a:pt x="31" y="49"/>
                  <a:pt x="33" y="48"/>
                  <a:pt x="38" y="48"/>
                </a:cubicBezTo>
                <a:cubicBezTo>
                  <a:pt x="39" y="48"/>
                  <a:pt x="40" y="49"/>
                  <a:pt x="41" y="49"/>
                </a:cubicBezTo>
                <a:cubicBezTo>
                  <a:pt x="47" y="49"/>
                  <a:pt x="51" y="48"/>
                  <a:pt x="57" y="48"/>
                </a:cubicBezTo>
                <a:cubicBezTo>
                  <a:pt x="59" y="48"/>
                  <a:pt x="60" y="49"/>
                  <a:pt x="61" y="49"/>
                </a:cubicBezTo>
                <a:cubicBezTo>
                  <a:pt x="63" y="50"/>
                  <a:pt x="66" y="49"/>
                  <a:pt x="68" y="49"/>
                </a:cubicBezTo>
                <a:cubicBezTo>
                  <a:pt x="79" y="50"/>
                  <a:pt x="91" y="50"/>
                  <a:pt x="102" y="49"/>
                </a:cubicBezTo>
                <a:cubicBezTo>
                  <a:pt x="118" y="48"/>
                  <a:pt x="132" y="47"/>
                  <a:pt x="149" y="49"/>
                </a:cubicBezTo>
                <a:cubicBezTo>
                  <a:pt x="149" y="40"/>
                  <a:pt x="150" y="33"/>
                  <a:pt x="150" y="24"/>
                </a:cubicBezTo>
                <a:cubicBezTo>
                  <a:pt x="150" y="16"/>
                  <a:pt x="149" y="11"/>
                  <a:pt x="150" y="3"/>
                </a:cubicBezTo>
                <a:cubicBezTo>
                  <a:pt x="151" y="3"/>
                  <a:pt x="151" y="2"/>
                  <a:pt x="151" y="1"/>
                </a:cubicBezTo>
                <a:cubicBezTo>
                  <a:pt x="152" y="1"/>
                  <a:pt x="153" y="3"/>
                  <a:pt x="153" y="3"/>
                </a:cubicBezTo>
                <a:cubicBezTo>
                  <a:pt x="153" y="4"/>
                  <a:pt x="152" y="4"/>
                  <a:pt x="152" y="5"/>
                </a:cubicBezTo>
                <a:cubicBezTo>
                  <a:pt x="151" y="12"/>
                  <a:pt x="152" y="18"/>
                  <a:pt x="152" y="24"/>
                </a:cubicBezTo>
                <a:cubicBezTo>
                  <a:pt x="152" y="25"/>
                  <a:pt x="151" y="26"/>
                  <a:pt x="151" y="27"/>
                </a:cubicBezTo>
                <a:cubicBezTo>
                  <a:pt x="151" y="30"/>
                  <a:pt x="152" y="33"/>
                  <a:pt x="152" y="36"/>
                </a:cubicBezTo>
                <a:cubicBezTo>
                  <a:pt x="151" y="41"/>
                  <a:pt x="149" y="47"/>
                  <a:pt x="153" y="49"/>
                </a:cubicBezTo>
                <a:cubicBezTo>
                  <a:pt x="152" y="50"/>
                  <a:pt x="152" y="51"/>
                  <a:pt x="152" y="52"/>
                </a:cubicBezTo>
                <a:cubicBezTo>
                  <a:pt x="147" y="49"/>
                  <a:pt x="140" y="51"/>
                  <a:pt x="135" y="49"/>
                </a:cubicBezTo>
                <a:cubicBezTo>
                  <a:pt x="128" y="49"/>
                  <a:pt x="116" y="50"/>
                  <a:pt x="109" y="50"/>
                </a:cubicBezTo>
                <a:cubicBezTo>
                  <a:pt x="107" y="51"/>
                  <a:pt x="103" y="51"/>
                  <a:pt x="100" y="51"/>
                </a:cubicBezTo>
                <a:cubicBezTo>
                  <a:pt x="91" y="51"/>
                  <a:pt x="81" y="52"/>
                  <a:pt x="72" y="52"/>
                </a:cubicBezTo>
                <a:cubicBezTo>
                  <a:pt x="67" y="52"/>
                  <a:pt x="61" y="52"/>
                  <a:pt x="57" y="50"/>
                </a:cubicBezTo>
                <a:cubicBezTo>
                  <a:pt x="44" y="50"/>
                  <a:pt x="30" y="51"/>
                  <a:pt x="17" y="51"/>
                </a:cubicBezTo>
                <a:cubicBezTo>
                  <a:pt x="13" y="52"/>
                  <a:pt x="7" y="52"/>
                  <a:pt x="3" y="52"/>
                </a:cubicBezTo>
                <a:cubicBezTo>
                  <a:pt x="2" y="50"/>
                  <a:pt x="3" y="48"/>
                  <a:pt x="3" y="46"/>
                </a:cubicBezTo>
                <a:cubicBezTo>
                  <a:pt x="3" y="45"/>
                  <a:pt x="2" y="44"/>
                  <a:pt x="2" y="43"/>
                </a:cubicBezTo>
                <a:cubicBezTo>
                  <a:pt x="1" y="30"/>
                  <a:pt x="3" y="19"/>
                  <a:pt x="4" y="4"/>
                </a:cubicBezTo>
                <a:cubicBezTo>
                  <a:pt x="4" y="3"/>
                  <a:pt x="1" y="4"/>
                  <a:pt x="0" y="3"/>
                </a:cubicBezTo>
                <a:cubicBezTo>
                  <a:pt x="1" y="1"/>
                  <a:pt x="2" y="1"/>
                  <a:pt x="3" y="2"/>
                </a:cubicBezTo>
                <a:cubicBezTo>
                  <a:pt x="8" y="1"/>
                  <a:pt x="14" y="2"/>
                  <a:pt x="19" y="2"/>
                </a:cubicBezTo>
                <a:cubicBezTo>
                  <a:pt x="22" y="2"/>
                  <a:pt x="25" y="1"/>
                  <a:pt x="27" y="1"/>
                </a:cubicBezTo>
                <a:cubicBezTo>
                  <a:pt x="30" y="1"/>
                  <a:pt x="32" y="2"/>
                  <a:pt x="35" y="2"/>
                </a:cubicBezTo>
                <a:cubicBezTo>
                  <a:pt x="38" y="2"/>
                  <a:pt x="41" y="2"/>
                  <a:pt x="44" y="1"/>
                </a:cubicBezTo>
                <a:cubicBezTo>
                  <a:pt x="56" y="1"/>
                  <a:pt x="70" y="2"/>
                  <a:pt x="83" y="2"/>
                </a:cubicBezTo>
                <a:cubicBezTo>
                  <a:pt x="86" y="2"/>
                  <a:pt x="89" y="2"/>
                  <a:pt x="92" y="2"/>
                </a:cubicBezTo>
                <a:cubicBezTo>
                  <a:pt x="101" y="2"/>
                  <a:pt x="113" y="1"/>
                  <a:pt x="123" y="1"/>
                </a:cubicBezTo>
                <a:cubicBezTo>
                  <a:pt x="127" y="1"/>
                  <a:pt x="131" y="1"/>
                  <a:pt x="135" y="1"/>
                </a:cubicBezTo>
                <a:cubicBezTo>
                  <a:pt x="138" y="2"/>
                  <a:pt x="142" y="0"/>
                  <a:pt x="145" y="2"/>
                </a:cubicBezTo>
                <a:close/>
              </a:path>
            </a:pathLst>
          </a:custGeom>
          <a:blipFill>
            <a:blip r:embed="rId2"/>
            <a:stretch>
              <a:fillRect/>
            </a:stretch>
          </a:blipFill>
          <a:ln>
            <a:noFill/>
          </a:ln>
        </p:spPr>
        <p:txBody>
          <a:bodyPr vert="horz" wrap="square" lIns="91440" tIns="45720" rIns="91440" bIns="45720" numCol="1" anchor="t" anchorCtr="0" compatLnSpc="1"/>
          <a:lstStyle/>
          <a:p>
            <a:endParaRPr lang="zh-CN" altLang="en-US">
              <a:latin typeface="+mn-lt"/>
              <a:ea typeface="+mn-ea"/>
              <a:cs typeface="+mn-ea"/>
              <a:sym typeface="+mn-lt"/>
            </a:endParaRPr>
          </a:p>
        </p:txBody>
      </p:sp>
    </p:spTree>
  </p:cSld>
  <p:clrMapOvr>
    <a:masterClrMapping/>
  </p:clrMapOvr>
  <mc:AlternateContent xmlns:mc="http://schemas.openxmlformats.org/markup-compatibility/2006">
    <mc:Choice xmlns:p14="http://schemas.microsoft.com/office/powerpoint/2010/main" Requires="p14">
      <p:transition spd="slow" p14:dur="1500" advTm="0">
        <p:random/>
      </p:transition>
    </mc:Choice>
    <mc:Fallback>
      <p:transition spd="slow" advTm="0">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75"/>
                                        </p:tgtEl>
                                        <p:attrNameLst>
                                          <p:attrName>style.visibility</p:attrName>
                                        </p:attrNameLst>
                                      </p:cBhvr>
                                      <p:to>
                                        <p:strVal val="visible"/>
                                      </p:to>
                                    </p:set>
                                    <p:animEffect transition="in" filter="barn(inVertical)">
                                      <p:cBhvr>
                                        <p:cTn id="7" dur="500"/>
                                        <p:tgtEl>
                                          <p:spTgt spid="75"/>
                                        </p:tgtEl>
                                      </p:cBhvr>
                                    </p:animEffect>
                                  </p:childTnLst>
                                </p:cTn>
                              </p:par>
                            </p:childTnLst>
                          </p:cTn>
                        </p:par>
                        <p:par>
                          <p:cTn id="8" fill="hold">
                            <p:stCondLst>
                              <p:cond delay="500"/>
                            </p:stCondLst>
                            <p:childTnLst>
                              <p:par>
                                <p:cTn id="9" presetID="2" presetClass="entr" presetSubtype="4"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500" fill="hold"/>
                                        <p:tgtEl>
                                          <p:spTgt spid="3"/>
                                        </p:tgtEl>
                                        <p:attrNameLst>
                                          <p:attrName>ppt_x</p:attrName>
                                        </p:attrNameLst>
                                      </p:cBhvr>
                                      <p:tavLst>
                                        <p:tav tm="0">
                                          <p:val>
                                            <p:strVal val="#ppt_x"/>
                                          </p:val>
                                        </p:tav>
                                        <p:tav tm="100000">
                                          <p:val>
                                            <p:strVal val="#ppt_x"/>
                                          </p:val>
                                        </p:tav>
                                      </p:tavLst>
                                    </p:anim>
                                    <p:anim calcmode="lin" valueType="num">
                                      <p:cBhvr additive="base">
                                        <p:cTn id="12" dur="500" fill="hold"/>
                                        <p:tgtEl>
                                          <p:spTgt spid="3"/>
                                        </p:tgtEl>
                                        <p:attrNameLst>
                                          <p:attrName>ppt_y</p:attrName>
                                        </p:attrNameLst>
                                      </p:cBhvr>
                                      <p:tavLst>
                                        <p:tav tm="0">
                                          <p:val>
                                            <p:strVal val="1+#ppt_h/2"/>
                                          </p:val>
                                        </p:tav>
                                        <p:tav tm="100000">
                                          <p:val>
                                            <p:strVal val="#ppt_y"/>
                                          </p:val>
                                        </p:tav>
                                      </p:tavLst>
                                    </p:anim>
                                  </p:childTnLst>
                                </p:cTn>
                              </p:par>
                            </p:childTnLst>
                          </p:cTn>
                        </p:par>
                        <p:par>
                          <p:cTn id="13" fill="hold">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28"/>
                                        </p:tgtEl>
                                        <p:attrNameLst>
                                          <p:attrName>style.visibility</p:attrName>
                                        </p:attrNameLst>
                                      </p:cBhvr>
                                      <p:to>
                                        <p:strVal val="visible"/>
                                      </p:to>
                                    </p:set>
                                    <p:animEffect transition="in" filter="wipe(up)">
                                      <p:cBhvr>
                                        <p:cTn id="16" dur="500"/>
                                        <p:tgtEl>
                                          <p:spTgt spid="28"/>
                                        </p:tgtEl>
                                      </p:cBhvr>
                                    </p:animEffect>
                                  </p:childTnLst>
                                </p:cTn>
                              </p:par>
                              <p:par>
                                <p:cTn id="17" presetID="22" presetClass="entr" presetSubtype="1" fill="hold" grpId="0" nodeType="withEffect">
                                  <p:stCondLst>
                                    <p:cond delay="0"/>
                                  </p:stCondLst>
                                  <p:childTnLst>
                                    <p:set>
                                      <p:cBhvr>
                                        <p:cTn id="18" dur="1" fill="hold">
                                          <p:stCondLst>
                                            <p:cond delay="0"/>
                                          </p:stCondLst>
                                        </p:cTn>
                                        <p:tgtEl>
                                          <p:spTgt spid="27"/>
                                        </p:tgtEl>
                                        <p:attrNameLst>
                                          <p:attrName>style.visibility</p:attrName>
                                        </p:attrNameLst>
                                      </p:cBhvr>
                                      <p:to>
                                        <p:strVal val="visible"/>
                                      </p:to>
                                    </p:set>
                                    <p:animEffect transition="in" filter="wipe(up)">
                                      <p:cBhvr>
                                        <p:cTn id="19" dur="500"/>
                                        <p:tgtEl>
                                          <p:spTgt spid="27"/>
                                        </p:tgtEl>
                                      </p:cBhvr>
                                    </p:animEffect>
                                  </p:childTnLst>
                                </p:cTn>
                              </p:par>
                              <p:par>
                                <p:cTn id="20" presetID="10" presetClass="entr" presetSubtype="0" fill="hold" grpId="0" nodeType="withEffect">
                                  <p:stCondLst>
                                    <p:cond delay="0"/>
                                  </p:stCondLst>
                                  <p:iterate type="lt">
                                    <p:tmPct val="30000"/>
                                  </p:iterate>
                                  <p:childTnLst>
                                    <p:set>
                                      <p:cBhvr>
                                        <p:cTn id="21" dur="1" fill="hold">
                                          <p:stCondLst>
                                            <p:cond delay="0"/>
                                          </p:stCondLst>
                                        </p:cTn>
                                        <p:tgtEl>
                                          <p:spTgt spid="7"/>
                                        </p:tgtEl>
                                        <p:attrNameLst>
                                          <p:attrName>style.visibility</p:attrName>
                                        </p:attrNameLst>
                                      </p:cBhvr>
                                      <p:to>
                                        <p:strVal val="visible"/>
                                      </p:to>
                                    </p:set>
                                    <p:animEffect transition="in" filter="fade">
                                      <p:cBhvr>
                                        <p:cTn id="22" dur="250"/>
                                        <p:tgtEl>
                                          <p:spTgt spid="7"/>
                                        </p:tgtEl>
                                      </p:cBhvr>
                                    </p:animEffect>
                                  </p:childTnLst>
                                </p:cTn>
                              </p:par>
                              <p:par>
                                <p:cTn id="23" presetID="53" presetClass="entr" presetSubtype="16" fill="hold" nodeType="withEffect">
                                  <p:stCondLst>
                                    <p:cond delay="0"/>
                                  </p:stCondLst>
                                  <p:childTnLst>
                                    <p:set>
                                      <p:cBhvr>
                                        <p:cTn id="24" dur="1" fill="hold">
                                          <p:stCondLst>
                                            <p:cond delay="0"/>
                                          </p:stCondLst>
                                        </p:cTn>
                                        <p:tgtEl>
                                          <p:spTgt spid="8"/>
                                        </p:tgtEl>
                                        <p:attrNameLst>
                                          <p:attrName>style.visibility</p:attrName>
                                        </p:attrNameLst>
                                      </p:cBhvr>
                                      <p:to>
                                        <p:strVal val="visible"/>
                                      </p:to>
                                    </p:set>
                                    <p:anim calcmode="lin" valueType="num">
                                      <p:cBhvr>
                                        <p:cTn id="25" dur="500" fill="hold"/>
                                        <p:tgtEl>
                                          <p:spTgt spid="8"/>
                                        </p:tgtEl>
                                        <p:attrNameLst>
                                          <p:attrName>ppt_w</p:attrName>
                                        </p:attrNameLst>
                                      </p:cBhvr>
                                      <p:tavLst>
                                        <p:tav tm="0">
                                          <p:val>
                                            <p:fltVal val="0"/>
                                          </p:val>
                                        </p:tav>
                                        <p:tav tm="100000">
                                          <p:val>
                                            <p:strVal val="#ppt_w"/>
                                          </p:val>
                                        </p:tav>
                                      </p:tavLst>
                                    </p:anim>
                                    <p:anim calcmode="lin" valueType="num">
                                      <p:cBhvr>
                                        <p:cTn id="26" dur="500" fill="hold"/>
                                        <p:tgtEl>
                                          <p:spTgt spid="8"/>
                                        </p:tgtEl>
                                        <p:attrNameLst>
                                          <p:attrName>ppt_h</p:attrName>
                                        </p:attrNameLst>
                                      </p:cBhvr>
                                      <p:tavLst>
                                        <p:tav tm="0">
                                          <p:val>
                                            <p:fltVal val="0"/>
                                          </p:val>
                                        </p:tav>
                                        <p:tav tm="100000">
                                          <p:val>
                                            <p:strVal val="#ppt_h"/>
                                          </p:val>
                                        </p:tav>
                                      </p:tavLst>
                                    </p:anim>
                                    <p:animEffect transition="in" filter="fade">
                                      <p:cBhvr>
                                        <p:cTn id="27" dur="500"/>
                                        <p:tgtEl>
                                          <p:spTgt spid="8"/>
                                        </p:tgtEl>
                                      </p:cBhvr>
                                    </p:animEffect>
                                  </p:childTnLst>
                                </p:cTn>
                              </p:par>
                              <p:par>
                                <p:cTn id="28" presetID="53" presetClass="entr" presetSubtype="16" fill="hold" nodeType="withEffect">
                                  <p:stCondLst>
                                    <p:cond delay="100"/>
                                  </p:stCondLst>
                                  <p:childTnLst>
                                    <p:set>
                                      <p:cBhvr>
                                        <p:cTn id="29" dur="1" fill="hold">
                                          <p:stCondLst>
                                            <p:cond delay="0"/>
                                          </p:stCondLst>
                                        </p:cTn>
                                        <p:tgtEl>
                                          <p:spTgt spid="11"/>
                                        </p:tgtEl>
                                        <p:attrNameLst>
                                          <p:attrName>style.visibility</p:attrName>
                                        </p:attrNameLst>
                                      </p:cBhvr>
                                      <p:to>
                                        <p:strVal val="visible"/>
                                      </p:to>
                                    </p:set>
                                    <p:anim calcmode="lin" valueType="num">
                                      <p:cBhvr>
                                        <p:cTn id="30" dur="500" fill="hold"/>
                                        <p:tgtEl>
                                          <p:spTgt spid="11"/>
                                        </p:tgtEl>
                                        <p:attrNameLst>
                                          <p:attrName>ppt_w</p:attrName>
                                        </p:attrNameLst>
                                      </p:cBhvr>
                                      <p:tavLst>
                                        <p:tav tm="0">
                                          <p:val>
                                            <p:fltVal val="0"/>
                                          </p:val>
                                        </p:tav>
                                        <p:tav tm="100000">
                                          <p:val>
                                            <p:strVal val="#ppt_w"/>
                                          </p:val>
                                        </p:tav>
                                      </p:tavLst>
                                    </p:anim>
                                    <p:anim calcmode="lin" valueType="num">
                                      <p:cBhvr>
                                        <p:cTn id="31" dur="500" fill="hold"/>
                                        <p:tgtEl>
                                          <p:spTgt spid="11"/>
                                        </p:tgtEl>
                                        <p:attrNameLst>
                                          <p:attrName>ppt_h</p:attrName>
                                        </p:attrNameLst>
                                      </p:cBhvr>
                                      <p:tavLst>
                                        <p:tav tm="0">
                                          <p:val>
                                            <p:fltVal val="0"/>
                                          </p:val>
                                        </p:tav>
                                        <p:tav tm="100000">
                                          <p:val>
                                            <p:strVal val="#ppt_h"/>
                                          </p:val>
                                        </p:tav>
                                      </p:tavLst>
                                    </p:anim>
                                    <p:animEffect transition="in" filter="fade">
                                      <p:cBhvr>
                                        <p:cTn id="32" dur="500"/>
                                        <p:tgtEl>
                                          <p:spTgt spid="11"/>
                                        </p:tgtEl>
                                      </p:cBhvr>
                                    </p:animEffect>
                                  </p:childTnLst>
                                </p:cTn>
                              </p:par>
                              <p:par>
                                <p:cTn id="33" presetID="53" presetClass="entr" presetSubtype="16" fill="hold" nodeType="withEffect">
                                  <p:stCondLst>
                                    <p:cond delay="200"/>
                                  </p:stCondLst>
                                  <p:childTnLst>
                                    <p:set>
                                      <p:cBhvr>
                                        <p:cTn id="34" dur="1" fill="hold">
                                          <p:stCondLst>
                                            <p:cond delay="0"/>
                                          </p:stCondLst>
                                        </p:cTn>
                                        <p:tgtEl>
                                          <p:spTgt spid="14"/>
                                        </p:tgtEl>
                                        <p:attrNameLst>
                                          <p:attrName>style.visibility</p:attrName>
                                        </p:attrNameLst>
                                      </p:cBhvr>
                                      <p:to>
                                        <p:strVal val="visible"/>
                                      </p:to>
                                    </p:set>
                                    <p:anim calcmode="lin" valueType="num">
                                      <p:cBhvr>
                                        <p:cTn id="35" dur="500" fill="hold"/>
                                        <p:tgtEl>
                                          <p:spTgt spid="14"/>
                                        </p:tgtEl>
                                        <p:attrNameLst>
                                          <p:attrName>ppt_w</p:attrName>
                                        </p:attrNameLst>
                                      </p:cBhvr>
                                      <p:tavLst>
                                        <p:tav tm="0">
                                          <p:val>
                                            <p:fltVal val="0"/>
                                          </p:val>
                                        </p:tav>
                                        <p:tav tm="100000">
                                          <p:val>
                                            <p:strVal val="#ppt_w"/>
                                          </p:val>
                                        </p:tav>
                                      </p:tavLst>
                                    </p:anim>
                                    <p:anim calcmode="lin" valueType="num">
                                      <p:cBhvr>
                                        <p:cTn id="36" dur="500" fill="hold"/>
                                        <p:tgtEl>
                                          <p:spTgt spid="14"/>
                                        </p:tgtEl>
                                        <p:attrNameLst>
                                          <p:attrName>ppt_h</p:attrName>
                                        </p:attrNameLst>
                                      </p:cBhvr>
                                      <p:tavLst>
                                        <p:tav tm="0">
                                          <p:val>
                                            <p:fltVal val="0"/>
                                          </p:val>
                                        </p:tav>
                                        <p:tav tm="100000">
                                          <p:val>
                                            <p:strVal val="#ppt_h"/>
                                          </p:val>
                                        </p:tav>
                                      </p:tavLst>
                                    </p:anim>
                                    <p:animEffect transition="in" filter="fade">
                                      <p:cBhvr>
                                        <p:cTn id="37" dur="500"/>
                                        <p:tgtEl>
                                          <p:spTgt spid="14"/>
                                        </p:tgtEl>
                                      </p:cBhvr>
                                    </p:animEffect>
                                  </p:childTnLst>
                                </p:cTn>
                              </p:par>
                            </p:childTnLst>
                          </p:cTn>
                        </p:par>
                        <p:par>
                          <p:cTn id="38" fill="hold">
                            <p:stCondLst>
                              <p:cond delay="1850"/>
                            </p:stCondLst>
                            <p:childTnLst>
                              <p:par>
                                <p:cTn id="39" presetID="22" presetClass="entr" presetSubtype="1" fill="hold" nodeType="afterEffect">
                                  <p:stCondLst>
                                    <p:cond delay="0"/>
                                  </p:stCondLst>
                                  <p:childTnLst>
                                    <p:set>
                                      <p:cBhvr>
                                        <p:cTn id="40" dur="1" fill="hold">
                                          <p:stCondLst>
                                            <p:cond delay="0"/>
                                          </p:stCondLst>
                                        </p:cTn>
                                        <p:tgtEl>
                                          <p:spTgt spid="17"/>
                                        </p:tgtEl>
                                        <p:attrNameLst>
                                          <p:attrName>style.visibility</p:attrName>
                                        </p:attrNameLst>
                                      </p:cBhvr>
                                      <p:to>
                                        <p:strVal val="visible"/>
                                      </p:to>
                                    </p:set>
                                    <p:animEffect transition="in" filter="wipe(up)">
                                      <p:cBhvr>
                                        <p:cTn id="41" dur="500"/>
                                        <p:tgtEl>
                                          <p:spTgt spid="17"/>
                                        </p:tgtEl>
                                      </p:cBhvr>
                                    </p:animEffect>
                                  </p:childTnLst>
                                </p:cTn>
                              </p:par>
                              <p:par>
                                <p:cTn id="42" presetID="22" presetClass="entr" presetSubtype="1" fill="hold" nodeType="withEffect">
                                  <p:stCondLst>
                                    <p:cond delay="0"/>
                                  </p:stCondLst>
                                  <p:childTnLst>
                                    <p:set>
                                      <p:cBhvr>
                                        <p:cTn id="43" dur="1" fill="hold">
                                          <p:stCondLst>
                                            <p:cond delay="0"/>
                                          </p:stCondLst>
                                        </p:cTn>
                                        <p:tgtEl>
                                          <p:spTgt spid="20"/>
                                        </p:tgtEl>
                                        <p:attrNameLst>
                                          <p:attrName>style.visibility</p:attrName>
                                        </p:attrNameLst>
                                      </p:cBhvr>
                                      <p:to>
                                        <p:strVal val="visible"/>
                                      </p:to>
                                    </p:set>
                                    <p:animEffect transition="in" filter="wipe(up)">
                                      <p:cBhvr>
                                        <p:cTn id="44" dur="500"/>
                                        <p:tgtEl>
                                          <p:spTgt spid="20"/>
                                        </p:tgtEl>
                                      </p:cBhvr>
                                    </p:animEffect>
                                  </p:childTnLst>
                                </p:cTn>
                              </p:par>
                              <p:par>
                                <p:cTn id="45" presetID="22" presetClass="entr" presetSubtype="1" fill="hold" nodeType="withEffect">
                                  <p:stCondLst>
                                    <p:cond delay="0"/>
                                  </p:stCondLst>
                                  <p:childTnLst>
                                    <p:set>
                                      <p:cBhvr>
                                        <p:cTn id="46" dur="1" fill="hold">
                                          <p:stCondLst>
                                            <p:cond delay="0"/>
                                          </p:stCondLst>
                                        </p:cTn>
                                        <p:tgtEl>
                                          <p:spTgt spid="23"/>
                                        </p:tgtEl>
                                        <p:attrNameLst>
                                          <p:attrName>style.visibility</p:attrName>
                                        </p:attrNameLst>
                                      </p:cBhvr>
                                      <p:to>
                                        <p:strVal val="visible"/>
                                      </p:to>
                                    </p:set>
                                    <p:animEffect transition="in" filter="wipe(up)">
                                      <p:cBhvr>
                                        <p:cTn id="47"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5" grpId="0"/>
      <p:bldP spid="7" grpId="0"/>
      <p:bldP spid="27" grpId="0" animBg="1"/>
      <p:bldP spid="28" grpId="0" animBg="1"/>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 name="标题 1"/>
          <p:cNvSpPr txBox="1"/>
          <p:nvPr/>
        </p:nvSpPr>
        <p:spPr>
          <a:xfrm>
            <a:off x="1062038" y="365125"/>
            <a:ext cx="3626694" cy="549275"/>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2400" kern="1200">
                <a:solidFill>
                  <a:schemeClr val="tx2"/>
                </a:solidFill>
                <a:latin typeface="+mj-lt"/>
                <a:ea typeface="+mj-ea"/>
                <a:cs typeface="+mj-cs"/>
              </a:defRPr>
            </a:lvl1pPr>
          </a:lstStyle>
          <a:p>
            <a:pPr fontAlgn="auto">
              <a:spcAft>
                <a:spcPts val="0"/>
              </a:spcAft>
            </a:pPr>
            <a:r>
              <a:rPr lang="zh-CN" altLang="en-US" dirty="0" smtClean="0">
                <a:latin typeface="+mn-lt"/>
                <a:ea typeface="+mn-ea"/>
                <a:cs typeface="+mn-ea"/>
                <a:sym typeface="+mn-lt"/>
              </a:rPr>
              <a:t>可编辑的数据图</a:t>
            </a:r>
            <a:endParaRPr lang="zh-CN" altLang="en-US" dirty="0">
              <a:latin typeface="+mn-lt"/>
              <a:ea typeface="+mn-ea"/>
              <a:cs typeface="+mn-ea"/>
              <a:sym typeface="+mn-lt"/>
            </a:endParaRPr>
          </a:p>
        </p:txBody>
      </p:sp>
      <p:grpSp>
        <p:nvGrpSpPr>
          <p:cNvPr id="6" name="组合 5"/>
          <p:cNvGrpSpPr/>
          <p:nvPr/>
        </p:nvGrpSpPr>
        <p:grpSpPr>
          <a:xfrm>
            <a:off x="1494631" y="1329071"/>
            <a:ext cx="2820303" cy="3657185"/>
            <a:chOff x="1600957" y="1329071"/>
            <a:chExt cx="3102334" cy="4022904"/>
          </a:xfrm>
        </p:grpSpPr>
        <p:sp>
          <p:nvSpPr>
            <p:cNvPr id="3" name="任意多边形 2"/>
            <p:cNvSpPr/>
            <p:nvPr/>
          </p:nvSpPr>
          <p:spPr>
            <a:xfrm>
              <a:off x="1600957" y="1329071"/>
              <a:ext cx="3102334" cy="4022904"/>
            </a:xfrm>
            <a:custGeom>
              <a:avLst/>
              <a:gdLst>
                <a:gd name="connsiteX0" fmla="*/ 1840294 w 3413913"/>
                <a:gd name="connsiteY0" fmla="*/ 74428 h 4426943"/>
                <a:gd name="connsiteX1" fmla="*/ 1787131 w 3413913"/>
                <a:gd name="connsiteY1" fmla="*/ 85061 h 4426943"/>
                <a:gd name="connsiteX2" fmla="*/ 1468155 w 3413913"/>
                <a:gd name="connsiteY2" fmla="*/ 116958 h 4426943"/>
                <a:gd name="connsiteX3" fmla="*/ 628183 w 3413913"/>
                <a:gd name="connsiteY3" fmla="*/ 138223 h 4426943"/>
                <a:gd name="connsiteX4" fmla="*/ 585652 w 3413913"/>
                <a:gd name="connsiteY4" fmla="*/ 148856 h 4426943"/>
                <a:gd name="connsiteX5" fmla="*/ 511224 w 3413913"/>
                <a:gd name="connsiteY5" fmla="*/ 159489 h 4426943"/>
                <a:gd name="connsiteX6" fmla="*/ 415531 w 3413913"/>
                <a:gd name="connsiteY6" fmla="*/ 180754 h 4426943"/>
                <a:gd name="connsiteX7" fmla="*/ 351736 w 3413913"/>
                <a:gd name="connsiteY7" fmla="*/ 191386 h 4426943"/>
                <a:gd name="connsiteX8" fmla="*/ 319838 w 3413913"/>
                <a:gd name="connsiteY8" fmla="*/ 212651 h 4426943"/>
                <a:gd name="connsiteX9" fmla="*/ 256043 w 3413913"/>
                <a:gd name="connsiteY9" fmla="*/ 223284 h 4426943"/>
                <a:gd name="connsiteX10" fmla="*/ 170983 w 3413913"/>
                <a:gd name="connsiteY10" fmla="*/ 329609 h 4426943"/>
                <a:gd name="connsiteX11" fmla="*/ 149717 w 3413913"/>
                <a:gd name="connsiteY11" fmla="*/ 393405 h 4426943"/>
                <a:gd name="connsiteX12" fmla="*/ 139085 w 3413913"/>
                <a:gd name="connsiteY12" fmla="*/ 1414130 h 4426943"/>
                <a:gd name="connsiteX13" fmla="*/ 117820 w 3413913"/>
                <a:gd name="connsiteY13" fmla="*/ 1584251 h 4426943"/>
                <a:gd name="connsiteX14" fmla="*/ 96555 w 3413913"/>
                <a:gd name="connsiteY14" fmla="*/ 1658679 h 4426943"/>
                <a:gd name="connsiteX15" fmla="*/ 85922 w 3413913"/>
                <a:gd name="connsiteY15" fmla="*/ 1722475 h 4426943"/>
                <a:gd name="connsiteX16" fmla="*/ 64657 w 3413913"/>
                <a:gd name="connsiteY16" fmla="*/ 1860698 h 4426943"/>
                <a:gd name="connsiteX17" fmla="*/ 54024 w 3413913"/>
                <a:gd name="connsiteY17" fmla="*/ 1892596 h 4426943"/>
                <a:gd name="connsiteX18" fmla="*/ 32759 w 3413913"/>
                <a:gd name="connsiteY18" fmla="*/ 1967023 h 4426943"/>
                <a:gd name="connsiteX19" fmla="*/ 22127 w 3413913"/>
                <a:gd name="connsiteY19" fmla="*/ 2062716 h 4426943"/>
                <a:gd name="connsiteX20" fmla="*/ 862 w 3413913"/>
                <a:gd name="connsiteY20" fmla="*/ 2158409 h 4426943"/>
                <a:gd name="connsiteX21" fmla="*/ 11494 w 3413913"/>
                <a:gd name="connsiteY21" fmla="*/ 4051005 h 4426943"/>
                <a:gd name="connsiteX22" fmla="*/ 22127 w 3413913"/>
                <a:gd name="connsiteY22" fmla="*/ 4114800 h 4426943"/>
                <a:gd name="connsiteX23" fmla="*/ 43392 w 3413913"/>
                <a:gd name="connsiteY23" fmla="*/ 4231758 h 4426943"/>
                <a:gd name="connsiteX24" fmla="*/ 64657 w 3413913"/>
                <a:gd name="connsiteY24" fmla="*/ 4263656 h 4426943"/>
                <a:gd name="connsiteX25" fmla="*/ 128452 w 3413913"/>
                <a:gd name="connsiteY25" fmla="*/ 4284921 h 4426943"/>
                <a:gd name="connsiteX26" fmla="*/ 511224 w 3413913"/>
                <a:gd name="connsiteY26" fmla="*/ 4327451 h 4426943"/>
                <a:gd name="connsiteX27" fmla="*/ 787671 w 3413913"/>
                <a:gd name="connsiteY27" fmla="*/ 4359349 h 4426943"/>
                <a:gd name="connsiteX28" fmla="*/ 904629 w 3413913"/>
                <a:gd name="connsiteY28" fmla="*/ 4369982 h 4426943"/>
                <a:gd name="connsiteX29" fmla="*/ 1712703 w 3413913"/>
                <a:gd name="connsiteY29" fmla="*/ 4391247 h 4426943"/>
                <a:gd name="connsiteX30" fmla="*/ 1872192 w 3413913"/>
                <a:gd name="connsiteY30" fmla="*/ 4412512 h 4426943"/>
                <a:gd name="connsiteX31" fmla="*/ 2988610 w 3413913"/>
                <a:gd name="connsiteY31" fmla="*/ 4391247 h 4426943"/>
                <a:gd name="connsiteX32" fmla="*/ 3126834 w 3413913"/>
                <a:gd name="connsiteY32" fmla="*/ 4359349 h 4426943"/>
                <a:gd name="connsiteX33" fmla="*/ 3211894 w 3413913"/>
                <a:gd name="connsiteY33" fmla="*/ 4327451 h 4426943"/>
                <a:gd name="connsiteX34" fmla="*/ 3296955 w 3413913"/>
                <a:gd name="connsiteY34" fmla="*/ 4306186 h 4426943"/>
                <a:gd name="connsiteX35" fmla="*/ 3360750 w 3413913"/>
                <a:gd name="connsiteY35" fmla="*/ 4284921 h 4426943"/>
                <a:gd name="connsiteX36" fmla="*/ 3382015 w 3413913"/>
                <a:gd name="connsiteY36" fmla="*/ 4253023 h 4426943"/>
                <a:gd name="connsiteX37" fmla="*/ 3392648 w 3413913"/>
                <a:gd name="connsiteY37" fmla="*/ 4199861 h 4426943"/>
                <a:gd name="connsiteX38" fmla="*/ 3413913 w 3413913"/>
                <a:gd name="connsiteY38" fmla="*/ 3976577 h 4426943"/>
                <a:gd name="connsiteX39" fmla="*/ 3392648 w 3413913"/>
                <a:gd name="connsiteY39" fmla="*/ 3104707 h 4426943"/>
                <a:gd name="connsiteX40" fmla="*/ 3382015 w 3413913"/>
                <a:gd name="connsiteY40" fmla="*/ 3051544 h 4426943"/>
                <a:gd name="connsiteX41" fmla="*/ 3360750 w 3413913"/>
                <a:gd name="connsiteY41" fmla="*/ 2817628 h 4426943"/>
                <a:gd name="connsiteX42" fmla="*/ 3350117 w 3413913"/>
                <a:gd name="connsiteY42" fmla="*/ 2775098 h 4426943"/>
                <a:gd name="connsiteX43" fmla="*/ 3328852 w 3413913"/>
                <a:gd name="connsiteY43" fmla="*/ 2615609 h 4426943"/>
                <a:gd name="connsiteX44" fmla="*/ 3318220 w 3413913"/>
                <a:gd name="connsiteY44" fmla="*/ 2573079 h 4426943"/>
                <a:gd name="connsiteX45" fmla="*/ 3296955 w 3413913"/>
                <a:gd name="connsiteY45" fmla="*/ 2402958 h 4426943"/>
                <a:gd name="connsiteX46" fmla="*/ 3265057 w 3413913"/>
                <a:gd name="connsiteY46" fmla="*/ 2232837 h 4426943"/>
                <a:gd name="connsiteX47" fmla="*/ 3254424 w 3413913"/>
                <a:gd name="connsiteY47" fmla="*/ 616689 h 4426943"/>
                <a:gd name="connsiteX48" fmla="*/ 3243792 w 3413913"/>
                <a:gd name="connsiteY48" fmla="*/ 563526 h 4426943"/>
                <a:gd name="connsiteX49" fmla="*/ 3233159 w 3413913"/>
                <a:gd name="connsiteY49" fmla="*/ 489098 h 4426943"/>
                <a:gd name="connsiteX50" fmla="*/ 3222527 w 3413913"/>
                <a:gd name="connsiteY50" fmla="*/ 425303 h 4426943"/>
                <a:gd name="connsiteX51" fmla="*/ 3211894 w 3413913"/>
                <a:gd name="connsiteY51" fmla="*/ 350875 h 4426943"/>
                <a:gd name="connsiteX52" fmla="*/ 3190629 w 3413913"/>
                <a:gd name="connsiteY52" fmla="*/ 244549 h 4426943"/>
                <a:gd name="connsiteX53" fmla="*/ 3148099 w 3413913"/>
                <a:gd name="connsiteY53" fmla="*/ 159489 h 4426943"/>
                <a:gd name="connsiteX54" fmla="*/ 3126834 w 3413913"/>
                <a:gd name="connsiteY54" fmla="*/ 138223 h 4426943"/>
                <a:gd name="connsiteX55" fmla="*/ 3084303 w 3413913"/>
                <a:gd name="connsiteY55" fmla="*/ 74428 h 4426943"/>
                <a:gd name="connsiteX56" fmla="*/ 3041773 w 3413913"/>
                <a:gd name="connsiteY56" fmla="*/ 0 h 4426943"/>
                <a:gd name="connsiteX57" fmla="*/ 2797224 w 3413913"/>
                <a:gd name="connsiteY57" fmla="*/ 10633 h 4426943"/>
                <a:gd name="connsiteX58" fmla="*/ 2765327 w 3413913"/>
                <a:gd name="connsiteY58" fmla="*/ 21265 h 4426943"/>
                <a:gd name="connsiteX59" fmla="*/ 2733429 w 3413913"/>
                <a:gd name="connsiteY59" fmla="*/ 42530 h 4426943"/>
                <a:gd name="connsiteX60" fmla="*/ 2456983 w 3413913"/>
                <a:gd name="connsiteY60" fmla="*/ 42530 h 4426943"/>
                <a:gd name="connsiteX0-1" fmla="*/ 2226407 w 3413913"/>
                <a:gd name="connsiteY0-2" fmla="*/ 39326 h 4426943"/>
                <a:gd name="connsiteX1-3" fmla="*/ 1787131 w 3413913"/>
                <a:gd name="connsiteY1-4" fmla="*/ 85061 h 4426943"/>
                <a:gd name="connsiteX2-5" fmla="*/ 1468155 w 3413913"/>
                <a:gd name="connsiteY2-6" fmla="*/ 116958 h 4426943"/>
                <a:gd name="connsiteX3-7" fmla="*/ 628183 w 3413913"/>
                <a:gd name="connsiteY3-8" fmla="*/ 138223 h 4426943"/>
                <a:gd name="connsiteX4-9" fmla="*/ 585652 w 3413913"/>
                <a:gd name="connsiteY4-10" fmla="*/ 148856 h 4426943"/>
                <a:gd name="connsiteX5-11" fmla="*/ 511224 w 3413913"/>
                <a:gd name="connsiteY5-12" fmla="*/ 159489 h 4426943"/>
                <a:gd name="connsiteX6-13" fmla="*/ 415531 w 3413913"/>
                <a:gd name="connsiteY6-14" fmla="*/ 180754 h 4426943"/>
                <a:gd name="connsiteX7-15" fmla="*/ 351736 w 3413913"/>
                <a:gd name="connsiteY7-16" fmla="*/ 191386 h 4426943"/>
                <a:gd name="connsiteX8-17" fmla="*/ 319838 w 3413913"/>
                <a:gd name="connsiteY8-18" fmla="*/ 212651 h 4426943"/>
                <a:gd name="connsiteX9-19" fmla="*/ 256043 w 3413913"/>
                <a:gd name="connsiteY9-20" fmla="*/ 223284 h 4426943"/>
                <a:gd name="connsiteX10-21" fmla="*/ 170983 w 3413913"/>
                <a:gd name="connsiteY10-22" fmla="*/ 329609 h 4426943"/>
                <a:gd name="connsiteX11-23" fmla="*/ 149717 w 3413913"/>
                <a:gd name="connsiteY11-24" fmla="*/ 393405 h 4426943"/>
                <a:gd name="connsiteX12-25" fmla="*/ 139085 w 3413913"/>
                <a:gd name="connsiteY12-26" fmla="*/ 1414130 h 4426943"/>
                <a:gd name="connsiteX13-27" fmla="*/ 117820 w 3413913"/>
                <a:gd name="connsiteY13-28" fmla="*/ 1584251 h 4426943"/>
                <a:gd name="connsiteX14-29" fmla="*/ 96555 w 3413913"/>
                <a:gd name="connsiteY14-30" fmla="*/ 1658679 h 4426943"/>
                <a:gd name="connsiteX15-31" fmla="*/ 85922 w 3413913"/>
                <a:gd name="connsiteY15-32" fmla="*/ 1722475 h 4426943"/>
                <a:gd name="connsiteX16-33" fmla="*/ 64657 w 3413913"/>
                <a:gd name="connsiteY16-34" fmla="*/ 1860698 h 4426943"/>
                <a:gd name="connsiteX17-35" fmla="*/ 54024 w 3413913"/>
                <a:gd name="connsiteY17-36" fmla="*/ 1892596 h 4426943"/>
                <a:gd name="connsiteX18-37" fmla="*/ 32759 w 3413913"/>
                <a:gd name="connsiteY18-38" fmla="*/ 1967023 h 4426943"/>
                <a:gd name="connsiteX19-39" fmla="*/ 22127 w 3413913"/>
                <a:gd name="connsiteY19-40" fmla="*/ 2062716 h 4426943"/>
                <a:gd name="connsiteX20-41" fmla="*/ 862 w 3413913"/>
                <a:gd name="connsiteY20-42" fmla="*/ 2158409 h 4426943"/>
                <a:gd name="connsiteX21-43" fmla="*/ 11494 w 3413913"/>
                <a:gd name="connsiteY21-44" fmla="*/ 4051005 h 4426943"/>
                <a:gd name="connsiteX22-45" fmla="*/ 22127 w 3413913"/>
                <a:gd name="connsiteY22-46" fmla="*/ 4114800 h 4426943"/>
                <a:gd name="connsiteX23-47" fmla="*/ 43392 w 3413913"/>
                <a:gd name="connsiteY23-48" fmla="*/ 4231758 h 4426943"/>
                <a:gd name="connsiteX24-49" fmla="*/ 64657 w 3413913"/>
                <a:gd name="connsiteY24-50" fmla="*/ 4263656 h 4426943"/>
                <a:gd name="connsiteX25-51" fmla="*/ 128452 w 3413913"/>
                <a:gd name="connsiteY25-52" fmla="*/ 4284921 h 4426943"/>
                <a:gd name="connsiteX26-53" fmla="*/ 511224 w 3413913"/>
                <a:gd name="connsiteY26-54" fmla="*/ 4327451 h 4426943"/>
                <a:gd name="connsiteX27-55" fmla="*/ 787671 w 3413913"/>
                <a:gd name="connsiteY27-56" fmla="*/ 4359349 h 4426943"/>
                <a:gd name="connsiteX28-57" fmla="*/ 904629 w 3413913"/>
                <a:gd name="connsiteY28-58" fmla="*/ 4369982 h 4426943"/>
                <a:gd name="connsiteX29-59" fmla="*/ 1712703 w 3413913"/>
                <a:gd name="connsiteY29-60" fmla="*/ 4391247 h 4426943"/>
                <a:gd name="connsiteX30-61" fmla="*/ 1872192 w 3413913"/>
                <a:gd name="connsiteY30-62" fmla="*/ 4412512 h 4426943"/>
                <a:gd name="connsiteX31-63" fmla="*/ 2988610 w 3413913"/>
                <a:gd name="connsiteY31-64" fmla="*/ 4391247 h 4426943"/>
                <a:gd name="connsiteX32-65" fmla="*/ 3126834 w 3413913"/>
                <a:gd name="connsiteY32-66" fmla="*/ 4359349 h 4426943"/>
                <a:gd name="connsiteX33-67" fmla="*/ 3211894 w 3413913"/>
                <a:gd name="connsiteY33-68" fmla="*/ 4327451 h 4426943"/>
                <a:gd name="connsiteX34-69" fmla="*/ 3296955 w 3413913"/>
                <a:gd name="connsiteY34-70" fmla="*/ 4306186 h 4426943"/>
                <a:gd name="connsiteX35-71" fmla="*/ 3360750 w 3413913"/>
                <a:gd name="connsiteY35-72" fmla="*/ 4284921 h 4426943"/>
                <a:gd name="connsiteX36-73" fmla="*/ 3382015 w 3413913"/>
                <a:gd name="connsiteY36-74" fmla="*/ 4253023 h 4426943"/>
                <a:gd name="connsiteX37-75" fmla="*/ 3392648 w 3413913"/>
                <a:gd name="connsiteY37-76" fmla="*/ 4199861 h 4426943"/>
                <a:gd name="connsiteX38-77" fmla="*/ 3413913 w 3413913"/>
                <a:gd name="connsiteY38-78" fmla="*/ 3976577 h 4426943"/>
                <a:gd name="connsiteX39-79" fmla="*/ 3392648 w 3413913"/>
                <a:gd name="connsiteY39-80" fmla="*/ 3104707 h 4426943"/>
                <a:gd name="connsiteX40-81" fmla="*/ 3382015 w 3413913"/>
                <a:gd name="connsiteY40-82" fmla="*/ 3051544 h 4426943"/>
                <a:gd name="connsiteX41-83" fmla="*/ 3360750 w 3413913"/>
                <a:gd name="connsiteY41-84" fmla="*/ 2817628 h 4426943"/>
                <a:gd name="connsiteX42-85" fmla="*/ 3350117 w 3413913"/>
                <a:gd name="connsiteY42-86" fmla="*/ 2775098 h 4426943"/>
                <a:gd name="connsiteX43-87" fmla="*/ 3328852 w 3413913"/>
                <a:gd name="connsiteY43-88" fmla="*/ 2615609 h 4426943"/>
                <a:gd name="connsiteX44-89" fmla="*/ 3318220 w 3413913"/>
                <a:gd name="connsiteY44-90" fmla="*/ 2573079 h 4426943"/>
                <a:gd name="connsiteX45-91" fmla="*/ 3296955 w 3413913"/>
                <a:gd name="connsiteY45-92" fmla="*/ 2402958 h 4426943"/>
                <a:gd name="connsiteX46-93" fmla="*/ 3265057 w 3413913"/>
                <a:gd name="connsiteY46-94" fmla="*/ 2232837 h 4426943"/>
                <a:gd name="connsiteX47-95" fmla="*/ 3254424 w 3413913"/>
                <a:gd name="connsiteY47-96" fmla="*/ 616689 h 4426943"/>
                <a:gd name="connsiteX48-97" fmla="*/ 3243792 w 3413913"/>
                <a:gd name="connsiteY48-98" fmla="*/ 563526 h 4426943"/>
                <a:gd name="connsiteX49-99" fmla="*/ 3233159 w 3413913"/>
                <a:gd name="connsiteY49-100" fmla="*/ 489098 h 4426943"/>
                <a:gd name="connsiteX50-101" fmla="*/ 3222527 w 3413913"/>
                <a:gd name="connsiteY50-102" fmla="*/ 425303 h 4426943"/>
                <a:gd name="connsiteX51-103" fmla="*/ 3211894 w 3413913"/>
                <a:gd name="connsiteY51-104" fmla="*/ 350875 h 4426943"/>
                <a:gd name="connsiteX52-105" fmla="*/ 3190629 w 3413913"/>
                <a:gd name="connsiteY52-106" fmla="*/ 244549 h 4426943"/>
                <a:gd name="connsiteX53-107" fmla="*/ 3148099 w 3413913"/>
                <a:gd name="connsiteY53-108" fmla="*/ 159489 h 4426943"/>
                <a:gd name="connsiteX54-109" fmla="*/ 3126834 w 3413913"/>
                <a:gd name="connsiteY54-110" fmla="*/ 138223 h 4426943"/>
                <a:gd name="connsiteX55-111" fmla="*/ 3084303 w 3413913"/>
                <a:gd name="connsiteY55-112" fmla="*/ 74428 h 4426943"/>
                <a:gd name="connsiteX56-113" fmla="*/ 3041773 w 3413913"/>
                <a:gd name="connsiteY56-114" fmla="*/ 0 h 4426943"/>
                <a:gd name="connsiteX57-115" fmla="*/ 2797224 w 3413913"/>
                <a:gd name="connsiteY57-116" fmla="*/ 10633 h 4426943"/>
                <a:gd name="connsiteX58-117" fmla="*/ 2765327 w 3413913"/>
                <a:gd name="connsiteY58-118" fmla="*/ 21265 h 4426943"/>
                <a:gd name="connsiteX59-119" fmla="*/ 2733429 w 3413913"/>
                <a:gd name="connsiteY59-120" fmla="*/ 42530 h 4426943"/>
                <a:gd name="connsiteX60-121" fmla="*/ 2456983 w 3413913"/>
                <a:gd name="connsiteY60-122" fmla="*/ 42530 h 4426943"/>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 ang="0">
                  <a:pos x="connsiteX10-21" y="connsiteY10-22"/>
                </a:cxn>
                <a:cxn ang="0">
                  <a:pos x="connsiteX11-23" y="connsiteY11-24"/>
                </a:cxn>
                <a:cxn ang="0">
                  <a:pos x="connsiteX12-25" y="connsiteY12-26"/>
                </a:cxn>
                <a:cxn ang="0">
                  <a:pos x="connsiteX13-27" y="connsiteY13-28"/>
                </a:cxn>
                <a:cxn ang="0">
                  <a:pos x="connsiteX14-29" y="connsiteY14-30"/>
                </a:cxn>
                <a:cxn ang="0">
                  <a:pos x="connsiteX15-31" y="connsiteY15-32"/>
                </a:cxn>
                <a:cxn ang="0">
                  <a:pos x="connsiteX16-33" y="connsiteY16-34"/>
                </a:cxn>
                <a:cxn ang="0">
                  <a:pos x="connsiteX17-35" y="connsiteY17-36"/>
                </a:cxn>
                <a:cxn ang="0">
                  <a:pos x="connsiteX18-37" y="connsiteY18-38"/>
                </a:cxn>
                <a:cxn ang="0">
                  <a:pos x="connsiteX19-39" y="connsiteY19-40"/>
                </a:cxn>
                <a:cxn ang="0">
                  <a:pos x="connsiteX20-41" y="connsiteY20-42"/>
                </a:cxn>
                <a:cxn ang="0">
                  <a:pos x="connsiteX21-43" y="connsiteY21-44"/>
                </a:cxn>
                <a:cxn ang="0">
                  <a:pos x="connsiteX22-45" y="connsiteY22-46"/>
                </a:cxn>
                <a:cxn ang="0">
                  <a:pos x="connsiteX23-47" y="connsiteY23-48"/>
                </a:cxn>
                <a:cxn ang="0">
                  <a:pos x="connsiteX24-49" y="connsiteY24-50"/>
                </a:cxn>
                <a:cxn ang="0">
                  <a:pos x="connsiteX25-51" y="connsiteY25-52"/>
                </a:cxn>
                <a:cxn ang="0">
                  <a:pos x="connsiteX26-53" y="connsiteY26-54"/>
                </a:cxn>
                <a:cxn ang="0">
                  <a:pos x="connsiteX27-55" y="connsiteY27-56"/>
                </a:cxn>
                <a:cxn ang="0">
                  <a:pos x="connsiteX28-57" y="connsiteY28-58"/>
                </a:cxn>
                <a:cxn ang="0">
                  <a:pos x="connsiteX29-59" y="connsiteY29-60"/>
                </a:cxn>
                <a:cxn ang="0">
                  <a:pos x="connsiteX30-61" y="connsiteY30-62"/>
                </a:cxn>
                <a:cxn ang="0">
                  <a:pos x="connsiteX31-63" y="connsiteY31-64"/>
                </a:cxn>
                <a:cxn ang="0">
                  <a:pos x="connsiteX32-65" y="connsiteY32-66"/>
                </a:cxn>
                <a:cxn ang="0">
                  <a:pos x="connsiteX33-67" y="connsiteY33-68"/>
                </a:cxn>
                <a:cxn ang="0">
                  <a:pos x="connsiteX34-69" y="connsiteY34-70"/>
                </a:cxn>
                <a:cxn ang="0">
                  <a:pos x="connsiteX35-71" y="connsiteY35-72"/>
                </a:cxn>
                <a:cxn ang="0">
                  <a:pos x="connsiteX36-73" y="connsiteY36-74"/>
                </a:cxn>
                <a:cxn ang="0">
                  <a:pos x="connsiteX37-75" y="connsiteY37-76"/>
                </a:cxn>
                <a:cxn ang="0">
                  <a:pos x="connsiteX38-77" y="connsiteY38-78"/>
                </a:cxn>
                <a:cxn ang="0">
                  <a:pos x="connsiteX39-79" y="connsiteY39-80"/>
                </a:cxn>
                <a:cxn ang="0">
                  <a:pos x="connsiteX40-81" y="connsiteY40-82"/>
                </a:cxn>
                <a:cxn ang="0">
                  <a:pos x="connsiteX41-83" y="connsiteY41-84"/>
                </a:cxn>
                <a:cxn ang="0">
                  <a:pos x="connsiteX42-85" y="connsiteY42-86"/>
                </a:cxn>
                <a:cxn ang="0">
                  <a:pos x="connsiteX43-87" y="connsiteY43-88"/>
                </a:cxn>
                <a:cxn ang="0">
                  <a:pos x="connsiteX44-89" y="connsiteY44-90"/>
                </a:cxn>
                <a:cxn ang="0">
                  <a:pos x="connsiteX45-91" y="connsiteY45-92"/>
                </a:cxn>
                <a:cxn ang="0">
                  <a:pos x="connsiteX46-93" y="connsiteY46-94"/>
                </a:cxn>
                <a:cxn ang="0">
                  <a:pos x="connsiteX47-95" y="connsiteY47-96"/>
                </a:cxn>
                <a:cxn ang="0">
                  <a:pos x="connsiteX48-97" y="connsiteY48-98"/>
                </a:cxn>
                <a:cxn ang="0">
                  <a:pos x="connsiteX49-99" y="connsiteY49-100"/>
                </a:cxn>
                <a:cxn ang="0">
                  <a:pos x="connsiteX50-101" y="connsiteY50-102"/>
                </a:cxn>
                <a:cxn ang="0">
                  <a:pos x="connsiteX51-103" y="connsiteY51-104"/>
                </a:cxn>
                <a:cxn ang="0">
                  <a:pos x="connsiteX52-105" y="connsiteY52-106"/>
                </a:cxn>
                <a:cxn ang="0">
                  <a:pos x="connsiteX53-107" y="connsiteY53-108"/>
                </a:cxn>
                <a:cxn ang="0">
                  <a:pos x="connsiteX54-109" y="connsiteY54-110"/>
                </a:cxn>
                <a:cxn ang="0">
                  <a:pos x="connsiteX55-111" y="connsiteY55-112"/>
                </a:cxn>
                <a:cxn ang="0">
                  <a:pos x="connsiteX56-113" y="connsiteY56-114"/>
                </a:cxn>
                <a:cxn ang="0">
                  <a:pos x="connsiteX57-115" y="connsiteY57-116"/>
                </a:cxn>
                <a:cxn ang="0">
                  <a:pos x="connsiteX58-117" y="connsiteY58-118"/>
                </a:cxn>
                <a:cxn ang="0">
                  <a:pos x="connsiteX59-119" y="connsiteY59-120"/>
                </a:cxn>
                <a:cxn ang="0">
                  <a:pos x="connsiteX60-121" y="connsiteY60-122"/>
                </a:cxn>
              </a:cxnLst>
              <a:rect l="l" t="t" r="r" b="b"/>
              <a:pathLst>
                <a:path w="3413913" h="4426943">
                  <a:moveTo>
                    <a:pt x="2226407" y="39326"/>
                  </a:moveTo>
                  <a:cubicBezTo>
                    <a:pt x="2208686" y="42870"/>
                    <a:pt x="1913506" y="72122"/>
                    <a:pt x="1787131" y="85061"/>
                  </a:cubicBezTo>
                  <a:lnTo>
                    <a:pt x="1468155" y="116958"/>
                  </a:lnTo>
                  <a:cubicBezTo>
                    <a:pt x="1179391" y="213216"/>
                    <a:pt x="1478930" y="116954"/>
                    <a:pt x="628183" y="138223"/>
                  </a:cubicBezTo>
                  <a:cubicBezTo>
                    <a:pt x="613574" y="138588"/>
                    <a:pt x="600030" y="146242"/>
                    <a:pt x="585652" y="148856"/>
                  </a:cubicBezTo>
                  <a:cubicBezTo>
                    <a:pt x="560995" y="153339"/>
                    <a:pt x="535944" y="155369"/>
                    <a:pt x="511224" y="159489"/>
                  </a:cubicBezTo>
                  <a:cubicBezTo>
                    <a:pt x="399774" y="178064"/>
                    <a:pt x="511141" y="161632"/>
                    <a:pt x="415531" y="180754"/>
                  </a:cubicBezTo>
                  <a:cubicBezTo>
                    <a:pt x="394391" y="184982"/>
                    <a:pt x="373001" y="187842"/>
                    <a:pt x="351736" y="191386"/>
                  </a:cubicBezTo>
                  <a:cubicBezTo>
                    <a:pt x="341103" y="198474"/>
                    <a:pt x="331961" y="208610"/>
                    <a:pt x="319838" y="212651"/>
                  </a:cubicBezTo>
                  <a:cubicBezTo>
                    <a:pt x="299386" y="219468"/>
                    <a:pt x="274665" y="212421"/>
                    <a:pt x="256043" y="223284"/>
                  </a:cubicBezTo>
                  <a:cubicBezTo>
                    <a:pt x="214527" y="247502"/>
                    <a:pt x="188048" y="286947"/>
                    <a:pt x="170983" y="329609"/>
                  </a:cubicBezTo>
                  <a:cubicBezTo>
                    <a:pt x="162658" y="350421"/>
                    <a:pt x="156806" y="372140"/>
                    <a:pt x="149717" y="393405"/>
                  </a:cubicBezTo>
                  <a:cubicBezTo>
                    <a:pt x="146173" y="733647"/>
                    <a:pt x="148196" y="1073992"/>
                    <a:pt x="139085" y="1414130"/>
                  </a:cubicBezTo>
                  <a:cubicBezTo>
                    <a:pt x="137555" y="1471258"/>
                    <a:pt x="133520" y="1529302"/>
                    <a:pt x="117820" y="1584251"/>
                  </a:cubicBezTo>
                  <a:cubicBezTo>
                    <a:pt x="110732" y="1609060"/>
                    <a:pt x="102357" y="1633538"/>
                    <a:pt x="96555" y="1658679"/>
                  </a:cubicBezTo>
                  <a:cubicBezTo>
                    <a:pt x="91707" y="1679686"/>
                    <a:pt x="89200" y="1701167"/>
                    <a:pt x="85922" y="1722475"/>
                  </a:cubicBezTo>
                  <a:cubicBezTo>
                    <a:pt x="81685" y="1750015"/>
                    <a:pt x="71284" y="1830876"/>
                    <a:pt x="64657" y="1860698"/>
                  </a:cubicBezTo>
                  <a:cubicBezTo>
                    <a:pt x="62226" y="1871639"/>
                    <a:pt x="57103" y="1881819"/>
                    <a:pt x="54024" y="1892596"/>
                  </a:cubicBezTo>
                  <a:cubicBezTo>
                    <a:pt x="27325" y="1986043"/>
                    <a:pt x="58251" y="1890551"/>
                    <a:pt x="32759" y="1967023"/>
                  </a:cubicBezTo>
                  <a:cubicBezTo>
                    <a:pt x="29215" y="1998921"/>
                    <a:pt x="27403" y="2031059"/>
                    <a:pt x="22127" y="2062716"/>
                  </a:cubicBezTo>
                  <a:cubicBezTo>
                    <a:pt x="16755" y="2094947"/>
                    <a:pt x="1037" y="2125734"/>
                    <a:pt x="862" y="2158409"/>
                  </a:cubicBezTo>
                  <a:cubicBezTo>
                    <a:pt x="-2512" y="2789275"/>
                    <a:pt x="4637" y="3420167"/>
                    <a:pt x="11494" y="4051005"/>
                  </a:cubicBezTo>
                  <a:cubicBezTo>
                    <a:pt x="11728" y="4072562"/>
                    <a:pt x="19078" y="4093458"/>
                    <a:pt x="22127" y="4114800"/>
                  </a:cubicBezTo>
                  <a:cubicBezTo>
                    <a:pt x="26526" y="4145596"/>
                    <a:pt x="26712" y="4198399"/>
                    <a:pt x="43392" y="4231758"/>
                  </a:cubicBezTo>
                  <a:cubicBezTo>
                    <a:pt x="49107" y="4243188"/>
                    <a:pt x="53821" y="4256883"/>
                    <a:pt x="64657" y="4263656"/>
                  </a:cubicBezTo>
                  <a:cubicBezTo>
                    <a:pt x="83665" y="4275536"/>
                    <a:pt x="106285" y="4281596"/>
                    <a:pt x="128452" y="4284921"/>
                  </a:cubicBezTo>
                  <a:cubicBezTo>
                    <a:pt x="397292" y="4325247"/>
                    <a:pt x="269566" y="4312348"/>
                    <a:pt x="511224" y="4327451"/>
                  </a:cubicBezTo>
                  <a:cubicBezTo>
                    <a:pt x="625202" y="4341699"/>
                    <a:pt x="646002" y="4344693"/>
                    <a:pt x="787671" y="4359349"/>
                  </a:cubicBezTo>
                  <a:cubicBezTo>
                    <a:pt x="826610" y="4363377"/>
                    <a:pt x="865558" y="4367540"/>
                    <a:pt x="904629" y="4369982"/>
                  </a:cubicBezTo>
                  <a:cubicBezTo>
                    <a:pt x="1182268" y="4387334"/>
                    <a:pt x="1420737" y="4385938"/>
                    <a:pt x="1712703" y="4391247"/>
                  </a:cubicBezTo>
                  <a:cubicBezTo>
                    <a:pt x="1765866" y="4398335"/>
                    <a:pt x="1818561" y="4412037"/>
                    <a:pt x="1872192" y="4412512"/>
                  </a:cubicBezTo>
                  <a:cubicBezTo>
                    <a:pt x="2805221" y="4420768"/>
                    <a:pt x="2579995" y="4449618"/>
                    <a:pt x="2988610" y="4391247"/>
                  </a:cubicBezTo>
                  <a:cubicBezTo>
                    <a:pt x="3069021" y="4351042"/>
                    <a:pt x="2996811" y="4381021"/>
                    <a:pt x="3126834" y="4359349"/>
                  </a:cubicBezTo>
                  <a:cubicBezTo>
                    <a:pt x="3142168" y="4356793"/>
                    <a:pt x="3207366" y="4328844"/>
                    <a:pt x="3211894" y="4327451"/>
                  </a:cubicBezTo>
                  <a:cubicBezTo>
                    <a:pt x="3239828" y="4318856"/>
                    <a:pt x="3269229" y="4315428"/>
                    <a:pt x="3296955" y="4306186"/>
                  </a:cubicBezTo>
                  <a:lnTo>
                    <a:pt x="3360750" y="4284921"/>
                  </a:lnTo>
                  <a:cubicBezTo>
                    <a:pt x="3367838" y="4274288"/>
                    <a:pt x="3377528" y="4264988"/>
                    <a:pt x="3382015" y="4253023"/>
                  </a:cubicBezTo>
                  <a:cubicBezTo>
                    <a:pt x="3388360" y="4236102"/>
                    <a:pt x="3389677" y="4217687"/>
                    <a:pt x="3392648" y="4199861"/>
                  </a:cubicBezTo>
                  <a:cubicBezTo>
                    <a:pt x="3408105" y="4107117"/>
                    <a:pt x="3405880" y="4089038"/>
                    <a:pt x="3413913" y="3976577"/>
                  </a:cubicBezTo>
                  <a:cubicBezTo>
                    <a:pt x="3406825" y="3685954"/>
                    <a:pt x="3402667" y="3395244"/>
                    <a:pt x="3392648" y="3104707"/>
                  </a:cubicBezTo>
                  <a:cubicBezTo>
                    <a:pt x="3392025" y="3086646"/>
                    <a:pt x="3384011" y="3069505"/>
                    <a:pt x="3382015" y="3051544"/>
                  </a:cubicBezTo>
                  <a:cubicBezTo>
                    <a:pt x="3373369" y="2973729"/>
                    <a:pt x="3379740" y="2893584"/>
                    <a:pt x="3360750" y="2817628"/>
                  </a:cubicBezTo>
                  <a:cubicBezTo>
                    <a:pt x="3357206" y="2803451"/>
                    <a:pt x="3352731" y="2789475"/>
                    <a:pt x="3350117" y="2775098"/>
                  </a:cubicBezTo>
                  <a:cubicBezTo>
                    <a:pt x="3331273" y="2671455"/>
                    <a:pt x="3347350" y="2726596"/>
                    <a:pt x="3328852" y="2615609"/>
                  </a:cubicBezTo>
                  <a:cubicBezTo>
                    <a:pt x="3326450" y="2601195"/>
                    <a:pt x="3320388" y="2587530"/>
                    <a:pt x="3318220" y="2573079"/>
                  </a:cubicBezTo>
                  <a:cubicBezTo>
                    <a:pt x="3309743" y="2516563"/>
                    <a:pt x="3305777" y="2459421"/>
                    <a:pt x="3296955" y="2402958"/>
                  </a:cubicBezTo>
                  <a:cubicBezTo>
                    <a:pt x="3288048" y="2345954"/>
                    <a:pt x="3265057" y="2232837"/>
                    <a:pt x="3265057" y="2232837"/>
                  </a:cubicBezTo>
                  <a:cubicBezTo>
                    <a:pt x="3261513" y="1694121"/>
                    <a:pt x="3261286" y="1155373"/>
                    <a:pt x="3254424" y="616689"/>
                  </a:cubicBezTo>
                  <a:cubicBezTo>
                    <a:pt x="3254194" y="598619"/>
                    <a:pt x="3246763" y="581352"/>
                    <a:pt x="3243792" y="563526"/>
                  </a:cubicBezTo>
                  <a:cubicBezTo>
                    <a:pt x="3239672" y="538806"/>
                    <a:pt x="3236970" y="513868"/>
                    <a:pt x="3233159" y="489098"/>
                  </a:cubicBezTo>
                  <a:cubicBezTo>
                    <a:pt x="3229881" y="467790"/>
                    <a:pt x="3225805" y="446611"/>
                    <a:pt x="3222527" y="425303"/>
                  </a:cubicBezTo>
                  <a:cubicBezTo>
                    <a:pt x="3218716" y="400533"/>
                    <a:pt x="3216377" y="375532"/>
                    <a:pt x="3211894" y="350875"/>
                  </a:cubicBezTo>
                  <a:cubicBezTo>
                    <a:pt x="3176658" y="157073"/>
                    <a:pt x="3232249" y="515067"/>
                    <a:pt x="3190629" y="244549"/>
                  </a:cubicBezTo>
                  <a:cubicBezTo>
                    <a:pt x="3177420" y="158696"/>
                    <a:pt x="3204214" y="178194"/>
                    <a:pt x="3148099" y="159489"/>
                  </a:cubicBezTo>
                  <a:cubicBezTo>
                    <a:pt x="3141011" y="152400"/>
                    <a:pt x="3132849" y="146243"/>
                    <a:pt x="3126834" y="138223"/>
                  </a:cubicBezTo>
                  <a:cubicBezTo>
                    <a:pt x="3111499" y="117777"/>
                    <a:pt x="3095733" y="97287"/>
                    <a:pt x="3084303" y="74428"/>
                  </a:cubicBezTo>
                  <a:cubicBezTo>
                    <a:pt x="3057323" y="20468"/>
                    <a:pt x="3071830" y="45086"/>
                    <a:pt x="3041773" y="0"/>
                  </a:cubicBezTo>
                  <a:cubicBezTo>
                    <a:pt x="2960257" y="3544"/>
                    <a:pt x="2878577" y="4375"/>
                    <a:pt x="2797224" y="10633"/>
                  </a:cubicBezTo>
                  <a:cubicBezTo>
                    <a:pt x="2786050" y="11493"/>
                    <a:pt x="2775351" y="16253"/>
                    <a:pt x="2765327" y="21265"/>
                  </a:cubicBezTo>
                  <a:cubicBezTo>
                    <a:pt x="2753897" y="26980"/>
                    <a:pt x="2746178" y="41651"/>
                    <a:pt x="2733429" y="42530"/>
                  </a:cubicBezTo>
                  <a:cubicBezTo>
                    <a:pt x="2641499" y="48870"/>
                    <a:pt x="2549132" y="42530"/>
                    <a:pt x="2456983" y="42530"/>
                  </a:cubicBezTo>
                </a:path>
              </a:pathLst>
            </a:custGeom>
            <a:noFill/>
            <a:ln w="22225">
              <a:solidFill>
                <a:srgbClr val="8AC65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3" name="任意多边形 12"/>
            <p:cNvSpPr/>
            <p:nvPr/>
          </p:nvSpPr>
          <p:spPr>
            <a:xfrm>
              <a:off x="1732148" y="1499191"/>
              <a:ext cx="2839951" cy="3682663"/>
            </a:xfrm>
            <a:custGeom>
              <a:avLst/>
              <a:gdLst>
                <a:gd name="connsiteX0" fmla="*/ 1840294 w 3413913"/>
                <a:gd name="connsiteY0" fmla="*/ 74428 h 4426943"/>
                <a:gd name="connsiteX1" fmla="*/ 1787131 w 3413913"/>
                <a:gd name="connsiteY1" fmla="*/ 85061 h 4426943"/>
                <a:gd name="connsiteX2" fmla="*/ 1468155 w 3413913"/>
                <a:gd name="connsiteY2" fmla="*/ 116958 h 4426943"/>
                <a:gd name="connsiteX3" fmla="*/ 628183 w 3413913"/>
                <a:gd name="connsiteY3" fmla="*/ 138223 h 4426943"/>
                <a:gd name="connsiteX4" fmla="*/ 585652 w 3413913"/>
                <a:gd name="connsiteY4" fmla="*/ 148856 h 4426943"/>
                <a:gd name="connsiteX5" fmla="*/ 511224 w 3413913"/>
                <a:gd name="connsiteY5" fmla="*/ 159489 h 4426943"/>
                <a:gd name="connsiteX6" fmla="*/ 415531 w 3413913"/>
                <a:gd name="connsiteY6" fmla="*/ 180754 h 4426943"/>
                <a:gd name="connsiteX7" fmla="*/ 351736 w 3413913"/>
                <a:gd name="connsiteY7" fmla="*/ 191386 h 4426943"/>
                <a:gd name="connsiteX8" fmla="*/ 319838 w 3413913"/>
                <a:gd name="connsiteY8" fmla="*/ 212651 h 4426943"/>
                <a:gd name="connsiteX9" fmla="*/ 256043 w 3413913"/>
                <a:gd name="connsiteY9" fmla="*/ 223284 h 4426943"/>
                <a:gd name="connsiteX10" fmla="*/ 170983 w 3413913"/>
                <a:gd name="connsiteY10" fmla="*/ 329609 h 4426943"/>
                <a:gd name="connsiteX11" fmla="*/ 149717 w 3413913"/>
                <a:gd name="connsiteY11" fmla="*/ 393405 h 4426943"/>
                <a:gd name="connsiteX12" fmla="*/ 139085 w 3413913"/>
                <a:gd name="connsiteY12" fmla="*/ 1414130 h 4426943"/>
                <a:gd name="connsiteX13" fmla="*/ 117820 w 3413913"/>
                <a:gd name="connsiteY13" fmla="*/ 1584251 h 4426943"/>
                <a:gd name="connsiteX14" fmla="*/ 96555 w 3413913"/>
                <a:gd name="connsiteY14" fmla="*/ 1658679 h 4426943"/>
                <a:gd name="connsiteX15" fmla="*/ 85922 w 3413913"/>
                <a:gd name="connsiteY15" fmla="*/ 1722475 h 4426943"/>
                <a:gd name="connsiteX16" fmla="*/ 64657 w 3413913"/>
                <a:gd name="connsiteY16" fmla="*/ 1860698 h 4426943"/>
                <a:gd name="connsiteX17" fmla="*/ 54024 w 3413913"/>
                <a:gd name="connsiteY17" fmla="*/ 1892596 h 4426943"/>
                <a:gd name="connsiteX18" fmla="*/ 32759 w 3413913"/>
                <a:gd name="connsiteY18" fmla="*/ 1967023 h 4426943"/>
                <a:gd name="connsiteX19" fmla="*/ 22127 w 3413913"/>
                <a:gd name="connsiteY19" fmla="*/ 2062716 h 4426943"/>
                <a:gd name="connsiteX20" fmla="*/ 862 w 3413913"/>
                <a:gd name="connsiteY20" fmla="*/ 2158409 h 4426943"/>
                <a:gd name="connsiteX21" fmla="*/ 11494 w 3413913"/>
                <a:gd name="connsiteY21" fmla="*/ 4051005 h 4426943"/>
                <a:gd name="connsiteX22" fmla="*/ 22127 w 3413913"/>
                <a:gd name="connsiteY22" fmla="*/ 4114800 h 4426943"/>
                <a:gd name="connsiteX23" fmla="*/ 43392 w 3413913"/>
                <a:gd name="connsiteY23" fmla="*/ 4231758 h 4426943"/>
                <a:gd name="connsiteX24" fmla="*/ 64657 w 3413913"/>
                <a:gd name="connsiteY24" fmla="*/ 4263656 h 4426943"/>
                <a:gd name="connsiteX25" fmla="*/ 128452 w 3413913"/>
                <a:gd name="connsiteY25" fmla="*/ 4284921 h 4426943"/>
                <a:gd name="connsiteX26" fmla="*/ 511224 w 3413913"/>
                <a:gd name="connsiteY26" fmla="*/ 4327451 h 4426943"/>
                <a:gd name="connsiteX27" fmla="*/ 787671 w 3413913"/>
                <a:gd name="connsiteY27" fmla="*/ 4359349 h 4426943"/>
                <a:gd name="connsiteX28" fmla="*/ 904629 w 3413913"/>
                <a:gd name="connsiteY28" fmla="*/ 4369982 h 4426943"/>
                <a:gd name="connsiteX29" fmla="*/ 1712703 w 3413913"/>
                <a:gd name="connsiteY29" fmla="*/ 4391247 h 4426943"/>
                <a:gd name="connsiteX30" fmla="*/ 1872192 w 3413913"/>
                <a:gd name="connsiteY30" fmla="*/ 4412512 h 4426943"/>
                <a:gd name="connsiteX31" fmla="*/ 2988610 w 3413913"/>
                <a:gd name="connsiteY31" fmla="*/ 4391247 h 4426943"/>
                <a:gd name="connsiteX32" fmla="*/ 3126834 w 3413913"/>
                <a:gd name="connsiteY32" fmla="*/ 4359349 h 4426943"/>
                <a:gd name="connsiteX33" fmla="*/ 3211894 w 3413913"/>
                <a:gd name="connsiteY33" fmla="*/ 4327451 h 4426943"/>
                <a:gd name="connsiteX34" fmla="*/ 3296955 w 3413913"/>
                <a:gd name="connsiteY34" fmla="*/ 4306186 h 4426943"/>
                <a:gd name="connsiteX35" fmla="*/ 3360750 w 3413913"/>
                <a:gd name="connsiteY35" fmla="*/ 4284921 h 4426943"/>
                <a:gd name="connsiteX36" fmla="*/ 3382015 w 3413913"/>
                <a:gd name="connsiteY36" fmla="*/ 4253023 h 4426943"/>
                <a:gd name="connsiteX37" fmla="*/ 3392648 w 3413913"/>
                <a:gd name="connsiteY37" fmla="*/ 4199861 h 4426943"/>
                <a:gd name="connsiteX38" fmla="*/ 3413913 w 3413913"/>
                <a:gd name="connsiteY38" fmla="*/ 3976577 h 4426943"/>
                <a:gd name="connsiteX39" fmla="*/ 3392648 w 3413913"/>
                <a:gd name="connsiteY39" fmla="*/ 3104707 h 4426943"/>
                <a:gd name="connsiteX40" fmla="*/ 3382015 w 3413913"/>
                <a:gd name="connsiteY40" fmla="*/ 3051544 h 4426943"/>
                <a:gd name="connsiteX41" fmla="*/ 3360750 w 3413913"/>
                <a:gd name="connsiteY41" fmla="*/ 2817628 h 4426943"/>
                <a:gd name="connsiteX42" fmla="*/ 3350117 w 3413913"/>
                <a:gd name="connsiteY42" fmla="*/ 2775098 h 4426943"/>
                <a:gd name="connsiteX43" fmla="*/ 3328852 w 3413913"/>
                <a:gd name="connsiteY43" fmla="*/ 2615609 h 4426943"/>
                <a:gd name="connsiteX44" fmla="*/ 3318220 w 3413913"/>
                <a:gd name="connsiteY44" fmla="*/ 2573079 h 4426943"/>
                <a:gd name="connsiteX45" fmla="*/ 3296955 w 3413913"/>
                <a:gd name="connsiteY45" fmla="*/ 2402958 h 4426943"/>
                <a:gd name="connsiteX46" fmla="*/ 3265057 w 3413913"/>
                <a:gd name="connsiteY46" fmla="*/ 2232837 h 4426943"/>
                <a:gd name="connsiteX47" fmla="*/ 3254424 w 3413913"/>
                <a:gd name="connsiteY47" fmla="*/ 616689 h 4426943"/>
                <a:gd name="connsiteX48" fmla="*/ 3243792 w 3413913"/>
                <a:gd name="connsiteY48" fmla="*/ 563526 h 4426943"/>
                <a:gd name="connsiteX49" fmla="*/ 3233159 w 3413913"/>
                <a:gd name="connsiteY49" fmla="*/ 489098 h 4426943"/>
                <a:gd name="connsiteX50" fmla="*/ 3222527 w 3413913"/>
                <a:gd name="connsiteY50" fmla="*/ 425303 h 4426943"/>
                <a:gd name="connsiteX51" fmla="*/ 3211894 w 3413913"/>
                <a:gd name="connsiteY51" fmla="*/ 350875 h 4426943"/>
                <a:gd name="connsiteX52" fmla="*/ 3190629 w 3413913"/>
                <a:gd name="connsiteY52" fmla="*/ 244549 h 4426943"/>
                <a:gd name="connsiteX53" fmla="*/ 3148099 w 3413913"/>
                <a:gd name="connsiteY53" fmla="*/ 159489 h 4426943"/>
                <a:gd name="connsiteX54" fmla="*/ 3126834 w 3413913"/>
                <a:gd name="connsiteY54" fmla="*/ 138223 h 4426943"/>
                <a:gd name="connsiteX55" fmla="*/ 3084303 w 3413913"/>
                <a:gd name="connsiteY55" fmla="*/ 74428 h 4426943"/>
                <a:gd name="connsiteX56" fmla="*/ 3041773 w 3413913"/>
                <a:gd name="connsiteY56" fmla="*/ 0 h 4426943"/>
                <a:gd name="connsiteX57" fmla="*/ 2797224 w 3413913"/>
                <a:gd name="connsiteY57" fmla="*/ 10633 h 4426943"/>
                <a:gd name="connsiteX58" fmla="*/ 2765327 w 3413913"/>
                <a:gd name="connsiteY58" fmla="*/ 21265 h 4426943"/>
                <a:gd name="connsiteX59" fmla="*/ 2733429 w 3413913"/>
                <a:gd name="connsiteY59" fmla="*/ 42530 h 4426943"/>
                <a:gd name="connsiteX60" fmla="*/ 2456983 w 3413913"/>
                <a:gd name="connsiteY60" fmla="*/ 42530 h 4426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3413913" h="4426943">
                  <a:moveTo>
                    <a:pt x="1840294" y="74428"/>
                  </a:moveTo>
                  <a:cubicBezTo>
                    <a:pt x="1822573" y="77972"/>
                    <a:pt x="1805086" y="83009"/>
                    <a:pt x="1787131" y="85061"/>
                  </a:cubicBezTo>
                  <a:cubicBezTo>
                    <a:pt x="1680966" y="97194"/>
                    <a:pt x="1468155" y="116958"/>
                    <a:pt x="1468155" y="116958"/>
                  </a:cubicBezTo>
                  <a:cubicBezTo>
                    <a:pt x="1179391" y="213216"/>
                    <a:pt x="1478930" y="116954"/>
                    <a:pt x="628183" y="138223"/>
                  </a:cubicBezTo>
                  <a:cubicBezTo>
                    <a:pt x="613574" y="138588"/>
                    <a:pt x="600030" y="146242"/>
                    <a:pt x="585652" y="148856"/>
                  </a:cubicBezTo>
                  <a:cubicBezTo>
                    <a:pt x="560995" y="153339"/>
                    <a:pt x="535944" y="155369"/>
                    <a:pt x="511224" y="159489"/>
                  </a:cubicBezTo>
                  <a:cubicBezTo>
                    <a:pt x="399774" y="178064"/>
                    <a:pt x="511141" y="161632"/>
                    <a:pt x="415531" y="180754"/>
                  </a:cubicBezTo>
                  <a:cubicBezTo>
                    <a:pt x="394391" y="184982"/>
                    <a:pt x="373001" y="187842"/>
                    <a:pt x="351736" y="191386"/>
                  </a:cubicBezTo>
                  <a:cubicBezTo>
                    <a:pt x="341103" y="198474"/>
                    <a:pt x="331961" y="208610"/>
                    <a:pt x="319838" y="212651"/>
                  </a:cubicBezTo>
                  <a:cubicBezTo>
                    <a:pt x="299386" y="219468"/>
                    <a:pt x="274665" y="212421"/>
                    <a:pt x="256043" y="223284"/>
                  </a:cubicBezTo>
                  <a:cubicBezTo>
                    <a:pt x="214527" y="247502"/>
                    <a:pt x="188048" y="286947"/>
                    <a:pt x="170983" y="329609"/>
                  </a:cubicBezTo>
                  <a:cubicBezTo>
                    <a:pt x="162658" y="350421"/>
                    <a:pt x="156806" y="372140"/>
                    <a:pt x="149717" y="393405"/>
                  </a:cubicBezTo>
                  <a:cubicBezTo>
                    <a:pt x="146173" y="733647"/>
                    <a:pt x="148196" y="1073992"/>
                    <a:pt x="139085" y="1414130"/>
                  </a:cubicBezTo>
                  <a:cubicBezTo>
                    <a:pt x="137555" y="1471258"/>
                    <a:pt x="133520" y="1529302"/>
                    <a:pt x="117820" y="1584251"/>
                  </a:cubicBezTo>
                  <a:cubicBezTo>
                    <a:pt x="110732" y="1609060"/>
                    <a:pt x="102357" y="1633538"/>
                    <a:pt x="96555" y="1658679"/>
                  </a:cubicBezTo>
                  <a:cubicBezTo>
                    <a:pt x="91707" y="1679686"/>
                    <a:pt x="89200" y="1701167"/>
                    <a:pt x="85922" y="1722475"/>
                  </a:cubicBezTo>
                  <a:cubicBezTo>
                    <a:pt x="81685" y="1750015"/>
                    <a:pt x="71284" y="1830876"/>
                    <a:pt x="64657" y="1860698"/>
                  </a:cubicBezTo>
                  <a:cubicBezTo>
                    <a:pt x="62226" y="1871639"/>
                    <a:pt x="57103" y="1881819"/>
                    <a:pt x="54024" y="1892596"/>
                  </a:cubicBezTo>
                  <a:cubicBezTo>
                    <a:pt x="27325" y="1986043"/>
                    <a:pt x="58251" y="1890551"/>
                    <a:pt x="32759" y="1967023"/>
                  </a:cubicBezTo>
                  <a:cubicBezTo>
                    <a:pt x="29215" y="1998921"/>
                    <a:pt x="27403" y="2031059"/>
                    <a:pt x="22127" y="2062716"/>
                  </a:cubicBezTo>
                  <a:cubicBezTo>
                    <a:pt x="16755" y="2094947"/>
                    <a:pt x="1037" y="2125734"/>
                    <a:pt x="862" y="2158409"/>
                  </a:cubicBezTo>
                  <a:cubicBezTo>
                    <a:pt x="-2512" y="2789275"/>
                    <a:pt x="4637" y="3420167"/>
                    <a:pt x="11494" y="4051005"/>
                  </a:cubicBezTo>
                  <a:cubicBezTo>
                    <a:pt x="11728" y="4072562"/>
                    <a:pt x="19078" y="4093458"/>
                    <a:pt x="22127" y="4114800"/>
                  </a:cubicBezTo>
                  <a:cubicBezTo>
                    <a:pt x="26526" y="4145596"/>
                    <a:pt x="26712" y="4198399"/>
                    <a:pt x="43392" y="4231758"/>
                  </a:cubicBezTo>
                  <a:cubicBezTo>
                    <a:pt x="49107" y="4243188"/>
                    <a:pt x="53821" y="4256883"/>
                    <a:pt x="64657" y="4263656"/>
                  </a:cubicBezTo>
                  <a:cubicBezTo>
                    <a:pt x="83665" y="4275536"/>
                    <a:pt x="106285" y="4281596"/>
                    <a:pt x="128452" y="4284921"/>
                  </a:cubicBezTo>
                  <a:cubicBezTo>
                    <a:pt x="397292" y="4325247"/>
                    <a:pt x="269566" y="4312348"/>
                    <a:pt x="511224" y="4327451"/>
                  </a:cubicBezTo>
                  <a:cubicBezTo>
                    <a:pt x="625202" y="4341699"/>
                    <a:pt x="646002" y="4344693"/>
                    <a:pt x="787671" y="4359349"/>
                  </a:cubicBezTo>
                  <a:cubicBezTo>
                    <a:pt x="826610" y="4363377"/>
                    <a:pt x="865558" y="4367540"/>
                    <a:pt x="904629" y="4369982"/>
                  </a:cubicBezTo>
                  <a:cubicBezTo>
                    <a:pt x="1182268" y="4387334"/>
                    <a:pt x="1420737" y="4385938"/>
                    <a:pt x="1712703" y="4391247"/>
                  </a:cubicBezTo>
                  <a:cubicBezTo>
                    <a:pt x="1765866" y="4398335"/>
                    <a:pt x="1818561" y="4412037"/>
                    <a:pt x="1872192" y="4412512"/>
                  </a:cubicBezTo>
                  <a:cubicBezTo>
                    <a:pt x="2805221" y="4420768"/>
                    <a:pt x="2579995" y="4449618"/>
                    <a:pt x="2988610" y="4391247"/>
                  </a:cubicBezTo>
                  <a:cubicBezTo>
                    <a:pt x="3069021" y="4351042"/>
                    <a:pt x="2996811" y="4381021"/>
                    <a:pt x="3126834" y="4359349"/>
                  </a:cubicBezTo>
                  <a:cubicBezTo>
                    <a:pt x="3142168" y="4356793"/>
                    <a:pt x="3207366" y="4328844"/>
                    <a:pt x="3211894" y="4327451"/>
                  </a:cubicBezTo>
                  <a:cubicBezTo>
                    <a:pt x="3239828" y="4318856"/>
                    <a:pt x="3269229" y="4315428"/>
                    <a:pt x="3296955" y="4306186"/>
                  </a:cubicBezTo>
                  <a:lnTo>
                    <a:pt x="3360750" y="4284921"/>
                  </a:lnTo>
                  <a:cubicBezTo>
                    <a:pt x="3367838" y="4274288"/>
                    <a:pt x="3377528" y="4264988"/>
                    <a:pt x="3382015" y="4253023"/>
                  </a:cubicBezTo>
                  <a:cubicBezTo>
                    <a:pt x="3388360" y="4236102"/>
                    <a:pt x="3389677" y="4217687"/>
                    <a:pt x="3392648" y="4199861"/>
                  </a:cubicBezTo>
                  <a:cubicBezTo>
                    <a:pt x="3408105" y="4107117"/>
                    <a:pt x="3405880" y="4089038"/>
                    <a:pt x="3413913" y="3976577"/>
                  </a:cubicBezTo>
                  <a:cubicBezTo>
                    <a:pt x="3406825" y="3685954"/>
                    <a:pt x="3402667" y="3395244"/>
                    <a:pt x="3392648" y="3104707"/>
                  </a:cubicBezTo>
                  <a:cubicBezTo>
                    <a:pt x="3392025" y="3086646"/>
                    <a:pt x="3384011" y="3069505"/>
                    <a:pt x="3382015" y="3051544"/>
                  </a:cubicBezTo>
                  <a:cubicBezTo>
                    <a:pt x="3373369" y="2973729"/>
                    <a:pt x="3379740" y="2893584"/>
                    <a:pt x="3360750" y="2817628"/>
                  </a:cubicBezTo>
                  <a:cubicBezTo>
                    <a:pt x="3357206" y="2803451"/>
                    <a:pt x="3352731" y="2789475"/>
                    <a:pt x="3350117" y="2775098"/>
                  </a:cubicBezTo>
                  <a:cubicBezTo>
                    <a:pt x="3331273" y="2671455"/>
                    <a:pt x="3347350" y="2726596"/>
                    <a:pt x="3328852" y="2615609"/>
                  </a:cubicBezTo>
                  <a:cubicBezTo>
                    <a:pt x="3326450" y="2601195"/>
                    <a:pt x="3320388" y="2587530"/>
                    <a:pt x="3318220" y="2573079"/>
                  </a:cubicBezTo>
                  <a:cubicBezTo>
                    <a:pt x="3309743" y="2516563"/>
                    <a:pt x="3305777" y="2459421"/>
                    <a:pt x="3296955" y="2402958"/>
                  </a:cubicBezTo>
                  <a:cubicBezTo>
                    <a:pt x="3288048" y="2345954"/>
                    <a:pt x="3265057" y="2232837"/>
                    <a:pt x="3265057" y="2232837"/>
                  </a:cubicBezTo>
                  <a:cubicBezTo>
                    <a:pt x="3261513" y="1694121"/>
                    <a:pt x="3261286" y="1155373"/>
                    <a:pt x="3254424" y="616689"/>
                  </a:cubicBezTo>
                  <a:cubicBezTo>
                    <a:pt x="3254194" y="598619"/>
                    <a:pt x="3246763" y="581352"/>
                    <a:pt x="3243792" y="563526"/>
                  </a:cubicBezTo>
                  <a:cubicBezTo>
                    <a:pt x="3239672" y="538806"/>
                    <a:pt x="3236970" y="513868"/>
                    <a:pt x="3233159" y="489098"/>
                  </a:cubicBezTo>
                  <a:cubicBezTo>
                    <a:pt x="3229881" y="467790"/>
                    <a:pt x="3225805" y="446611"/>
                    <a:pt x="3222527" y="425303"/>
                  </a:cubicBezTo>
                  <a:cubicBezTo>
                    <a:pt x="3218716" y="400533"/>
                    <a:pt x="3216377" y="375532"/>
                    <a:pt x="3211894" y="350875"/>
                  </a:cubicBezTo>
                  <a:cubicBezTo>
                    <a:pt x="3176658" y="157073"/>
                    <a:pt x="3232249" y="515067"/>
                    <a:pt x="3190629" y="244549"/>
                  </a:cubicBezTo>
                  <a:cubicBezTo>
                    <a:pt x="3177420" y="158696"/>
                    <a:pt x="3204214" y="178194"/>
                    <a:pt x="3148099" y="159489"/>
                  </a:cubicBezTo>
                  <a:cubicBezTo>
                    <a:pt x="3141011" y="152400"/>
                    <a:pt x="3132849" y="146243"/>
                    <a:pt x="3126834" y="138223"/>
                  </a:cubicBezTo>
                  <a:cubicBezTo>
                    <a:pt x="3111499" y="117777"/>
                    <a:pt x="3095733" y="97287"/>
                    <a:pt x="3084303" y="74428"/>
                  </a:cubicBezTo>
                  <a:cubicBezTo>
                    <a:pt x="3057323" y="20468"/>
                    <a:pt x="3071830" y="45086"/>
                    <a:pt x="3041773" y="0"/>
                  </a:cubicBezTo>
                  <a:cubicBezTo>
                    <a:pt x="2960257" y="3544"/>
                    <a:pt x="2878577" y="4375"/>
                    <a:pt x="2797224" y="10633"/>
                  </a:cubicBezTo>
                  <a:cubicBezTo>
                    <a:pt x="2786050" y="11493"/>
                    <a:pt x="2775351" y="16253"/>
                    <a:pt x="2765327" y="21265"/>
                  </a:cubicBezTo>
                  <a:cubicBezTo>
                    <a:pt x="2753897" y="26980"/>
                    <a:pt x="2746178" y="41651"/>
                    <a:pt x="2733429" y="42530"/>
                  </a:cubicBezTo>
                  <a:cubicBezTo>
                    <a:pt x="2641499" y="48870"/>
                    <a:pt x="2549132" y="42530"/>
                    <a:pt x="2456983" y="42530"/>
                  </a:cubicBezTo>
                </a:path>
              </a:pathLst>
            </a:custGeom>
            <a:blipFill dpi="0" rotWithShape="1">
              <a:blip r:embed="rId1"/>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grpSp>
      <p:grpSp>
        <p:nvGrpSpPr>
          <p:cNvPr id="7" name="组合 6"/>
          <p:cNvGrpSpPr/>
          <p:nvPr/>
        </p:nvGrpSpPr>
        <p:grpSpPr>
          <a:xfrm>
            <a:off x="4797134" y="1329071"/>
            <a:ext cx="2619476" cy="3598283"/>
            <a:chOff x="5318129" y="1329071"/>
            <a:chExt cx="2881423" cy="3958111"/>
          </a:xfrm>
        </p:grpSpPr>
        <p:sp>
          <p:nvSpPr>
            <p:cNvPr id="4" name="任意多边形 3"/>
            <p:cNvSpPr/>
            <p:nvPr/>
          </p:nvSpPr>
          <p:spPr>
            <a:xfrm>
              <a:off x="5318129" y="1329071"/>
              <a:ext cx="2881423" cy="3958111"/>
            </a:xfrm>
            <a:custGeom>
              <a:avLst/>
              <a:gdLst>
                <a:gd name="connsiteX0" fmla="*/ 127591 w 2987749"/>
                <a:gd name="connsiteY0" fmla="*/ 3923414 h 4104167"/>
                <a:gd name="connsiteX1" fmla="*/ 53163 w 2987749"/>
                <a:gd name="connsiteY1" fmla="*/ 1701209 h 4104167"/>
                <a:gd name="connsiteX2" fmla="*/ 53163 w 2987749"/>
                <a:gd name="connsiteY2" fmla="*/ 1552353 h 4104167"/>
                <a:gd name="connsiteX3" fmla="*/ 0 w 2987749"/>
                <a:gd name="connsiteY3" fmla="*/ 584791 h 4104167"/>
                <a:gd name="connsiteX4" fmla="*/ 85061 w 2987749"/>
                <a:gd name="connsiteY4" fmla="*/ 202018 h 4104167"/>
                <a:gd name="connsiteX5" fmla="*/ 159489 w 2987749"/>
                <a:gd name="connsiteY5" fmla="*/ 148856 h 4104167"/>
                <a:gd name="connsiteX6" fmla="*/ 202019 w 2987749"/>
                <a:gd name="connsiteY6" fmla="*/ 127591 h 4104167"/>
                <a:gd name="connsiteX7" fmla="*/ 223284 w 2987749"/>
                <a:gd name="connsiteY7" fmla="*/ 116958 h 4104167"/>
                <a:gd name="connsiteX8" fmla="*/ 2286000 w 2987749"/>
                <a:gd name="connsiteY8" fmla="*/ 0 h 4104167"/>
                <a:gd name="connsiteX9" fmla="*/ 2711303 w 2987749"/>
                <a:gd name="connsiteY9" fmla="*/ 85060 h 4104167"/>
                <a:gd name="connsiteX10" fmla="*/ 2849526 w 2987749"/>
                <a:gd name="connsiteY10" fmla="*/ 276446 h 4104167"/>
                <a:gd name="connsiteX11" fmla="*/ 2849526 w 2987749"/>
                <a:gd name="connsiteY11" fmla="*/ 2700670 h 4104167"/>
                <a:gd name="connsiteX12" fmla="*/ 2987749 w 2987749"/>
                <a:gd name="connsiteY12" fmla="*/ 3572539 h 4104167"/>
                <a:gd name="connsiteX13" fmla="*/ 2743200 w 2987749"/>
                <a:gd name="connsiteY13" fmla="*/ 4082902 h 4104167"/>
                <a:gd name="connsiteX14" fmla="*/ 1265275 w 2987749"/>
                <a:gd name="connsiteY14" fmla="*/ 4104167 h 4104167"/>
                <a:gd name="connsiteX15" fmla="*/ 478465 w 2987749"/>
                <a:gd name="connsiteY15" fmla="*/ 3987209 h 4104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987749" h="4104167">
                  <a:moveTo>
                    <a:pt x="127591" y="3923414"/>
                  </a:moveTo>
                  <a:lnTo>
                    <a:pt x="53163" y="1701209"/>
                  </a:lnTo>
                  <a:lnTo>
                    <a:pt x="53163" y="1552353"/>
                  </a:lnTo>
                  <a:lnTo>
                    <a:pt x="0" y="584791"/>
                  </a:lnTo>
                  <a:lnTo>
                    <a:pt x="85061" y="202018"/>
                  </a:lnTo>
                  <a:cubicBezTo>
                    <a:pt x="109870" y="184297"/>
                    <a:pt x="133767" y="165224"/>
                    <a:pt x="159489" y="148856"/>
                  </a:cubicBezTo>
                  <a:cubicBezTo>
                    <a:pt x="172861" y="140347"/>
                    <a:pt x="187842" y="134679"/>
                    <a:pt x="202019" y="127591"/>
                  </a:cubicBezTo>
                  <a:lnTo>
                    <a:pt x="223284" y="116958"/>
                  </a:lnTo>
                  <a:lnTo>
                    <a:pt x="2286000" y="0"/>
                  </a:lnTo>
                  <a:lnTo>
                    <a:pt x="2711303" y="85060"/>
                  </a:lnTo>
                  <a:lnTo>
                    <a:pt x="2849526" y="276446"/>
                  </a:lnTo>
                  <a:lnTo>
                    <a:pt x="2849526" y="2700670"/>
                  </a:lnTo>
                  <a:lnTo>
                    <a:pt x="2987749" y="3572539"/>
                  </a:lnTo>
                  <a:lnTo>
                    <a:pt x="2743200" y="4082902"/>
                  </a:lnTo>
                  <a:lnTo>
                    <a:pt x="1265275" y="4104167"/>
                  </a:lnTo>
                  <a:lnTo>
                    <a:pt x="478465" y="3987209"/>
                  </a:lnTo>
                </a:path>
              </a:pathLst>
            </a:custGeom>
            <a:noFill/>
            <a:ln>
              <a:solidFill>
                <a:srgbClr val="FE577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5" name="任意多边形 14"/>
            <p:cNvSpPr/>
            <p:nvPr/>
          </p:nvSpPr>
          <p:spPr>
            <a:xfrm>
              <a:off x="5439081" y="1499191"/>
              <a:ext cx="2618254" cy="3596604"/>
            </a:xfrm>
            <a:custGeom>
              <a:avLst/>
              <a:gdLst>
                <a:gd name="connsiteX0" fmla="*/ 127591 w 2987749"/>
                <a:gd name="connsiteY0" fmla="*/ 3923414 h 4104167"/>
                <a:gd name="connsiteX1" fmla="*/ 53163 w 2987749"/>
                <a:gd name="connsiteY1" fmla="*/ 1701209 h 4104167"/>
                <a:gd name="connsiteX2" fmla="*/ 53163 w 2987749"/>
                <a:gd name="connsiteY2" fmla="*/ 1552353 h 4104167"/>
                <a:gd name="connsiteX3" fmla="*/ 0 w 2987749"/>
                <a:gd name="connsiteY3" fmla="*/ 584791 h 4104167"/>
                <a:gd name="connsiteX4" fmla="*/ 85061 w 2987749"/>
                <a:gd name="connsiteY4" fmla="*/ 202018 h 4104167"/>
                <a:gd name="connsiteX5" fmla="*/ 159489 w 2987749"/>
                <a:gd name="connsiteY5" fmla="*/ 148856 h 4104167"/>
                <a:gd name="connsiteX6" fmla="*/ 202019 w 2987749"/>
                <a:gd name="connsiteY6" fmla="*/ 127591 h 4104167"/>
                <a:gd name="connsiteX7" fmla="*/ 223284 w 2987749"/>
                <a:gd name="connsiteY7" fmla="*/ 116958 h 4104167"/>
                <a:gd name="connsiteX8" fmla="*/ 2286000 w 2987749"/>
                <a:gd name="connsiteY8" fmla="*/ 0 h 4104167"/>
                <a:gd name="connsiteX9" fmla="*/ 2711303 w 2987749"/>
                <a:gd name="connsiteY9" fmla="*/ 85060 h 4104167"/>
                <a:gd name="connsiteX10" fmla="*/ 2849526 w 2987749"/>
                <a:gd name="connsiteY10" fmla="*/ 276446 h 4104167"/>
                <a:gd name="connsiteX11" fmla="*/ 2849526 w 2987749"/>
                <a:gd name="connsiteY11" fmla="*/ 2700670 h 4104167"/>
                <a:gd name="connsiteX12" fmla="*/ 2987749 w 2987749"/>
                <a:gd name="connsiteY12" fmla="*/ 3572539 h 4104167"/>
                <a:gd name="connsiteX13" fmla="*/ 2743200 w 2987749"/>
                <a:gd name="connsiteY13" fmla="*/ 4082902 h 4104167"/>
                <a:gd name="connsiteX14" fmla="*/ 1265275 w 2987749"/>
                <a:gd name="connsiteY14" fmla="*/ 4104167 h 4104167"/>
                <a:gd name="connsiteX15" fmla="*/ 478465 w 2987749"/>
                <a:gd name="connsiteY15" fmla="*/ 3987209 h 4104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987749" h="4104167">
                  <a:moveTo>
                    <a:pt x="127591" y="3923414"/>
                  </a:moveTo>
                  <a:lnTo>
                    <a:pt x="53163" y="1701209"/>
                  </a:lnTo>
                  <a:lnTo>
                    <a:pt x="53163" y="1552353"/>
                  </a:lnTo>
                  <a:lnTo>
                    <a:pt x="0" y="584791"/>
                  </a:lnTo>
                  <a:lnTo>
                    <a:pt x="85061" y="202018"/>
                  </a:lnTo>
                  <a:cubicBezTo>
                    <a:pt x="109870" y="184297"/>
                    <a:pt x="133767" y="165224"/>
                    <a:pt x="159489" y="148856"/>
                  </a:cubicBezTo>
                  <a:cubicBezTo>
                    <a:pt x="172861" y="140347"/>
                    <a:pt x="187842" y="134679"/>
                    <a:pt x="202019" y="127591"/>
                  </a:cubicBezTo>
                  <a:lnTo>
                    <a:pt x="223284" y="116958"/>
                  </a:lnTo>
                  <a:lnTo>
                    <a:pt x="2286000" y="0"/>
                  </a:lnTo>
                  <a:lnTo>
                    <a:pt x="2711303" y="85060"/>
                  </a:lnTo>
                  <a:lnTo>
                    <a:pt x="2849526" y="276446"/>
                  </a:lnTo>
                  <a:lnTo>
                    <a:pt x="2849526" y="2700670"/>
                  </a:lnTo>
                  <a:lnTo>
                    <a:pt x="2987749" y="3572539"/>
                  </a:lnTo>
                  <a:lnTo>
                    <a:pt x="2743200" y="4082902"/>
                  </a:lnTo>
                  <a:lnTo>
                    <a:pt x="1265275" y="4104167"/>
                  </a:lnTo>
                  <a:lnTo>
                    <a:pt x="478465" y="3987209"/>
                  </a:lnTo>
                </a:path>
              </a:pathLst>
            </a:custGeom>
            <a:blipFill>
              <a:blip r:embed="rId2"/>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grpSp>
      <p:grpSp>
        <p:nvGrpSpPr>
          <p:cNvPr id="8" name="组合 7"/>
          <p:cNvGrpSpPr/>
          <p:nvPr/>
        </p:nvGrpSpPr>
        <p:grpSpPr>
          <a:xfrm>
            <a:off x="7995684" y="1371601"/>
            <a:ext cx="2503484" cy="3615070"/>
            <a:chOff x="8814391" y="1371600"/>
            <a:chExt cx="2753832" cy="3976577"/>
          </a:xfrm>
        </p:grpSpPr>
        <p:sp>
          <p:nvSpPr>
            <p:cNvPr id="5" name="任意多边形 4"/>
            <p:cNvSpPr/>
            <p:nvPr/>
          </p:nvSpPr>
          <p:spPr>
            <a:xfrm>
              <a:off x="8814391" y="1371600"/>
              <a:ext cx="2753832" cy="3976577"/>
            </a:xfrm>
            <a:custGeom>
              <a:avLst/>
              <a:gdLst>
                <a:gd name="connsiteX0" fmla="*/ 1467293 w 2381693"/>
                <a:gd name="connsiteY0" fmla="*/ 10633 h 3976577"/>
                <a:gd name="connsiteX1" fmla="*/ 552893 w 2381693"/>
                <a:gd name="connsiteY1" fmla="*/ 74428 h 3976577"/>
                <a:gd name="connsiteX2" fmla="*/ 74428 w 2381693"/>
                <a:gd name="connsiteY2" fmla="*/ 85060 h 3976577"/>
                <a:gd name="connsiteX3" fmla="*/ 0 w 2381693"/>
                <a:gd name="connsiteY3" fmla="*/ 233916 h 3976577"/>
                <a:gd name="connsiteX4" fmla="*/ 0 w 2381693"/>
                <a:gd name="connsiteY4" fmla="*/ 1594884 h 3976577"/>
                <a:gd name="connsiteX5" fmla="*/ 127590 w 2381693"/>
                <a:gd name="connsiteY5" fmla="*/ 2275367 h 3976577"/>
                <a:gd name="connsiteX6" fmla="*/ 127590 w 2381693"/>
                <a:gd name="connsiteY6" fmla="*/ 3094074 h 3976577"/>
                <a:gd name="connsiteX7" fmla="*/ 127590 w 2381693"/>
                <a:gd name="connsiteY7" fmla="*/ 3774558 h 3976577"/>
                <a:gd name="connsiteX8" fmla="*/ 489097 w 2381693"/>
                <a:gd name="connsiteY8" fmla="*/ 3955312 h 3976577"/>
                <a:gd name="connsiteX9" fmla="*/ 1488558 w 2381693"/>
                <a:gd name="connsiteY9" fmla="*/ 3912781 h 3976577"/>
                <a:gd name="connsiteX10" fmla="*/ 2147776 w 2381693"/>
                <a:gd name="connsiteY10" fmla="*/ 3976577 h 3976577"/>
                <a:gd name="connsiteX11" fmla="*/ 2360428 w 2381693"/>
                <a:gd name="connsiteY11" fmla="*/ 3774558 h 3976577"/>
                <a:gd name="connsiteX12" fmla="*/ 2381693 w 2381693"/>
                <a:gd name="connsiteY12" fmla="*/ 2806995 h 3976577"/>
                <a:gd name="connsiteX13" fmla="*/ 2275367 w 2381693"/>
                <a:gd name="connsiteY13" fmla="*/ 935665 h 3976577"/>
                <a:gd name="connsiteX14" fmla="*/ 2169042 w 2381693"/>
                <a:gd name="connsiteY14" fmla="*/ 563526 h 3976577"/>
                <a:gd name="connsiteX15" fmla="*/ 2147776 w 2381693"/>
                <a:gd name="connsiteY15" fmla="*/ 74428 h 3976577"/>
                <a:gd name="connsiteX16" fmla="*/ 1935125 w 2381693"/>
                <a:gd name="connsiteY16" fmla="*/ 0 h 3976577"/>
                <a:gd name="connsiteX17" fmla="*/ 1775637 w 2381693"/>
                <a:gd name="connsiteY17" fmla="*/ 0 h 39765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381693" h="3976577">
                  <a:moveTo>
                    <a:pt x="1467293" y="10633"/>
                  </a:moveTo>
                  <a:lnTo>
                    <a:pt x="552893" y="74428"/>
                  </a:lnTo>
                  <a:lnTo>
                    <a:pt x="74428" y="85060"/>
                  </a:lnTo>
                  <a:lnTo>
                    <a:pt x="0" y="233916"/>
                  </a:lnTo>
                  <a:lnTo>
                    <a:pt x="0" y="1594884"/>
                  </a:lnTo>
                  <a:lnTo>
                    <a:pt x="127590" y="2275367"/>
                  </a:lnTo>
                  <a:lnTo>
                    <a:pt x="127590" y="3094074"/>
                  </a:lnTo>
                  <a:lnTo>
                    <a:pt x="127590" y="3774558"/>
                  </a:lnTo>
                  <a:lnTo>
                    <a:pt x="489097" y="3955312"/>
                  </a:lnTo>
                  <a:lnTo>
                    <a:pt x="1488558" y="3912781"/>
                  </a:lnTo>
                  <a:lnTo>
                    <a:pt x="2147776" y="3976577"/>
                  </a:lnTo>
                  <a:lnTo>
                    <a:pt x="2360428" y="3774558"/>
                  </a:lnTo>
                  <a:lnTo>
                    <a:pt x="2381693" y="2806995"/>
                  </a:lnTo>
                  <a:lnTo>
                    <a:pt x="2275367" y="935665"/>
                  </a:lnTo>
                  <a:lnTo>
                    <a:pt x="2169042" y="563526"/>
                  </a:lnTo>
                  <a:lnTo>
                    <a:pt x="2147776" y="74428"/>
                  </a:lnTo>
                  <a:lnTo>
                    <a:pt x="1935125" y="0"/>
                  </a:lnTo>
                  <a:lnTo>
                    <a:pt x="1775637" y="0"/>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7" name="任意多边形 16"/>
            <p:cNvSpPr/>
            <p:nvPr/>
          </p:nvSpPr>
          <p:spPr>
            <a:xfrm>
              <a:off x="8941981" y="1536476"/>
              <a:ext cx="2498651" cy="3608092"/>
            </a:xfrm>
            <a:custGeom>
              <a:avLst/>
              <a:gdLst>
                <a:gd name="connsiteX0" fmla="*/ 1467293 w 2381693"/>
                <a:gd name="connsiteY0" fmla="*/ 10633 h 3976577"/>
                <a:gd name="connsiteX1" fmla="*/ 552893 w 2381693"/>
                <a:gd name="connsiteY1" fmla="*/ 74428 h 3976577"/>
                <a:gd name="connsiteX2" fmla="*/ 74428 w 2381693"/>
                <a:gd name="connsiteY2" fmla="*/ 85060 h 3976577"/>
                <a:gd name="connsiteX3" fmla="*/ 0 w 2381693"/>
                <a:gd name="connsiteY3" fmla="*/ 233916 h 3976577"/>
                <a:gd name="connsiteX4" fmla="*/ 0 w 2381693"/>
                <a:gd name="connsiteY4" fmla="*/ 1594884 h 3976577"/>
                <a:gd name="connsiteX5" fmla="*/ 127590 w 2381693"/>
                <a:gd name="connsiteY5" fmla="*/ 2275367 h 3976577"/>
                <a:gd name="connsiteX6" fmla="*/ 127590 w 2381693"/>
                <a:gd name="connsiteY6" fmla="*/ 3094074 h 3976577"/>
                <a:gd name="connsiteX7" fmla="*/ 127590 w 2381693"/>
                <a:gd name="connsiteY7" fmla="*/ 3774558 h 3976577"/>
                <a:gd name="connsiteX8" fmla="*/ 489097 w 2381693"/>
                <a:gd name="connsiteY8" fmla="*/ 3955312 h 3976577"/>
                <a:gd name="connsiteX9" fmla="*/ 1488558 w 2381693"/>
                <a:gd name="connsiteY9" fmla="*/ 3912781 h 3976577"/>
                <a:gd name="connsiteX10" fmla="*/ 2147776 w 2381693"/>
                <a:gd name="connsiteY10" fmla="*/ 3976577 h 3976577"/>
                <a:gd name="connsiteX11" fmla="*/ 2360428 w 2381693"/>
                <a:gd name="connsiteY11" fmla="*/ 3774558 h 3976577"/>
                <a:gd name="connsiteX12" fmla="*/ 2381693 w 2381693"/>
                <a:gd name="connsiteY12" fmla="*/ 2806995 h 3976577"/>
                <a:gd name="connsiteX13" fmla="*/ 2275367 w 2381693"/>
                <a:gd name="connsiteY13" fmla="*/ 935665 h 3976577"/>
                <a:gd name="connsiteX14" fmla="*/ 2169042 w 2381693"/>
                <a:gd name="connsiteY14" fmla="*/ 563526 h 3976577"/>
                <a:gd name="connsiteX15" fmla="*/ 2147776 w 2381693"/>
                <a:gd name="connsiteY15" fmla="*/ 74428 h 3976577"/>
                <a:gd name="connsiteX16" fmla="*/ 1935125 w 2381693"/>
                <a:gd name="connsiteY16" fmla="*/ 0 h 3976577"/>
                <a:gd name="connsiteX17" fmla="*/ 1775637 w 2381693"/>
                <a:gd name="connsiteY17" fmla="*/ 0 h 39765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381693" h="3976577">
                  <a:moveTo>
                    <a:pt x="1467293" y="10633"/>
                  </a:moveTo>
                  <a:lnTo>
                    <a:pt x="552893" y="74428"/>
                  </a:lnTo>
                  <a:lnTo>
                    <a:pt x="74428" y="85060"/>
                  </a:lnTo>
                  <a:lnTo>
                    <a:pt x="0" y="233916"/>
                  </a:lnTo>
                  <a:lnTo>
                    <a:pt x="0" y="1594884"/>
                  </a:lnTo>
                  <a:lnTo>
                    <a:pt x="127590" y="2275367"/>
                  </a:lnTo>
                  <a:lnTo>
                    <a:pt x="127590" y="3094074"/>
                  </a:lnTo>
                  <a:lnTo>
                    <a:pt x="127590" y="3774558"/>
                  </a:lnTo>
                  <a:lnTo>
                    <a:pt x="489097" y="3955312"/>
                  </a:lnTo>
                  <a:lnTo>
                    <a:pt x="1488558" y="3912781"/>
                  </a:lnTo>
                  <a:lnTo>
                    <a:pt x="2147776" y="3976577"/>
                  </a:lnTo>
                  <a:lnTo>
                    <a:pt x="2360428" y="3774558"/>
                  </a:lnTo>
                  <a:lnTo>
                    <a:pt x="2381693" y="2806995"/>
                  </a:lnTo>
                  <a:lnTo>
                    <a:pt x="2275367" y="935665"/>
                  </a:lnTo>
                  <a:lnTo>
                    <a:pt x="2169042" y="563526"/>
                  </a:lnTo>
                  <a:lnTo>
                    <a:pt x="2147776" y="74428"/>
                  </a:lnTo>
                  <a:lnTo>
                    <a:pt x="1935125" y="0"/>
                  </a:lnTo>
                  <a:lnTo>
                    <a:pt x="1775637" y="0"/>
                  </a:lnTo>
                </a:path>
              </a:pathLst>
            </a:custGeom>
            <a:blipFill>
              <a:blip r:embed="rId3"/>
              <a:stretch>
                <a:fillRect/>
              </a:stretch>
            </a:bli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grpSp>
      <p:sp>
        <p:nvSpPr>
          <p:cNvPr id="21" name="矩形 20"/>
          <p:cNvSpPr/>
          <p:nvPr/>
        </p:nvSpPr>
        <p:spPr>
          <a:xfrm>
            <a:off x="1613896" y="5237901"/>
            <a:ext cx="2738865" cy="336952"/>
          </a:xfrm>
          <a:prstGeom prst="rect">
            <a:avLst/>
          </a:prstGeom>
        </p:spPr>
        <p:txBody>
          <a:bodyPr wrap="square">
            <a:spAutoFit/>
          </a:bodyPr>
          <a:lstStyle/>
          <a:p>
            <a:pPr algn="ctr" fontAlgn="auto">
              <a:lnSpc>
                <a:spcPct val="150000"/>
              </a:lnSpc>
              <a:spcBef>
                <a:spcPts val="0"/>
              </a:spcBef>
              <a:spcAft>
                <a:spcPts val="600"/>
              </a:spcAft>
              <a:buClr>
                <a:srgbClr val="006EA0"/>
              </a:buClr>
            </a:pPr>
            <a:r>
              <a:rPr lang="en-US" altLang="zh-CN" sz="1200" dirty="0">
                <a:solidFill>
                  <a:schemeClr val="tx1">
                    <a:lumMod val="65000"/>
                    <a:lumOff val="35000"/>
                  </a:schemeClr>
                </a:solidFill>
                <a:latin typeface="+mn-lt"/>
                <a:ea typeface="+mn-ea"/>
                <a:cs typeface="+mn-ea"/>
                <a:sym typeface="+mn-lt"/>
              </a:rPr>
              <a:t>ENTER YOUR </a:t>
            </a:r>
            <a:r>
              <a:rPr lang="en-US" altLang="zh-CN" sz="1200" dirty="0" smtClean="0">
                <a:solidFill>
                  <a:schemeClr val="tx1">
                    <a:lumMod val="65000"/>
                    <a:lumOff val="35000"/>
                  </a:schemeClr>
                </a:solidFill>
                <a:latin typeface="+mn-lt"/>
                <a:ea typeface="+mn-ea"/>
                <a:cs typeface="+mn-ea"/>
                <a:sym typeface="+mn-lt"/>
              </a:rPr>
              <a:t>TITLE</a:t>
            </a:r>
            <a:endParaRPr lang="en-US" altLang="zh-CN" sz="1000" dirty="0">
              <a:solidFill>
                <a:schemeClr val="tx1">
                  <a:lumMod val="65000"/>
                  <a:lumOff val="35000"/>
                </a:schemeClr>
              </a:solidFill>
              <a:latin typeface="+mn-lt"/>
              <a:ea typeface="+mn-ea"/>
              <a:cs typeface="+mn-ea"/>
              <a:sym typeface="+mn-lt"/>
            </a:endParaRPr>
          </a:p>
        </p:txBody>
      </p:sp>
      <p:sp>
        <p:nvSpPr>
          <p:cNvPr id="22" name="矩形 21"/>
          <p:cNvSpPr/>
          <p:nvPr/>
        </p:nvSpPr>
        <p:spPr>
          <a:xfrm>
            <a:off x="1613896" y="5462673"/>
            <a:ext cx="2738865" cy="784830"/>
          </a:xfrm>
          <a:prstGeom prst="rect">
            <a:avLst/>
          </a:prstGeom>
        </p:spPr>
        <p:txBody>
          <a:bodyPr wrap="square">
            <a:spAutoFit/>
          </a:bodyPr>
          <a:lstStyle/>
          <a:p>
            <a:pPr algn="ctr" fontAlgn="auto">
              <a:lnSpc>
                <a:spcPct val="150000"/>
              </a:lnSpc>
              <a:spcBef>
                <a:spcPts val="0"/>
              </a:spcBef>
              <a:spcAft>
                <a:spcPts val="600"/>
              </a:spcAft>
              <a:buClr>
                <a:srgbClr val="006EA0"/>
              </a:buClr>
            </a:pPr>
            <a:r>
              <a:rPr lang="zh-CN" altLang="en-US" sz="1000" dirty="0" smtClean="0">
                <a:solidFill>
                  <a:schemeClr val="tx1">
                    <a:lumMod val="65000"/>
                    <a:lumOff val="35000"/>
                  </a:schemeClr>
                </a:solidFill>
                <a:latin typeface="+mn-lt"/>
                <a:ea typeface="+mn-ea"/>
                <a:cs typeface="+mn-ea"/>
                <a:sym typeface="+mn-lt"/>
              </a:rPr>
              <a:t>为客户服务是我们存在的唯一理由，客户需求是我们发展的原动力。我们坚持以客户为中心，快速响应客户需求</a:t>
            </a:r>
            <a:endParaRPr lang="en-US" altLang="zh-CN" sz="1000" dirty="0">
              <a:solidFill>
                <a:schemeClr val="tx1">
                  <a:lumMod val="65000"/>
                  <a:lumOff val="35000"/>
                </a:schemeClr>
              </a:solidFill>
              <a:latin typeface="+mn-lt"/>
              <a:ea typeface="+mn-ea"/>
              <a:cs typeface="+mn-ea"/>
              <a:sym typeface="+mn-lt"/>
            </a:endParaRPr>
          </a:p>
        </p:txBody>
      </p:sp>
      <p:sp>
        <p:nvSpPr>
          <p:cNvPr id="23" name="矩形 22"/>
          <p:cNvSpPr/>
          <p:nvPr/>
        </p:nvSpPr>
        <p:spPr>
          <a:xfrm>
            <a:off x="4907090" y="5237901"/>
            <a:ext cx="2738865" cy="336952"/>
          </a:xfrm>
          <a:prstGeom prst="rect">
            <a:avLst/>
          </a:prstGeom>
        </p:spPr>
        <p:txBody>
          <a:bodyPr wrap="square">
            <a:spAutoFit/>
          </a:bodyPr>
          <a:lstStyle/>
          <a:p>
            <a:pPr algn="ctr" fontAlgn="auto">
              <a:lnSpc>
                <a:spcPct val="150000"/>
              </a:lnSpc>
              <a:spcBef>
                <a:spcPts val="0"/>
              </a:spcBef>
              <a:spcAft>
                <a:spcPts val="600"/>
              </a:spcAft>
              <a:buClr>
                <a:srgbClr val="006EA0"/>
              </a:buClr>
            </a:pPr>
            <a:r>
              <a:rPr lang="en-US" altLang="zh-CN" sz="1200" dirty="0">
                <a:solidFill>
                  <a:schemeClr val="tx1">
                    <a:lumMod val="65000"/>
                    <a:lumOff val="35000"/>
                  </a:schemeClr>
                </a:solidFill>
                <a:latin typeface="+mn-lt"/>
                <a:ea typeface="+mn-ea"/>
                <a:cs typeface="+mn-ea"/>
                <a:sym typeface="+mn-lt"/>
              </a:rPr>
              <a:t>ENTER YOUR </a:t>
            </a:r>
            <a:r>
              <a:rPr lang="en-US" altLang="zh-CN" sz="1200" dirty="0" smtClean="0">
                <a:solidFill>
                  <a:schemeClr val="tx1">
                    <a:lumMod val="65000"/>
                    <a:lumOff val="35000"/>
                  </a:schemeClr>
                </a:solidFill>
                <a:latin typeface="+mn-lt"/>
                <a:ea typeface="+mn-ea"/>
                <a:cs typeface="+mn-ea"/>
                <a:sym typeface="+mn-lt"/>
              </a:rPr>
              <a:t>TITLE</a:t>
            </a:r>
            <a:endParaRPr lang="en-US" altLang="zh-CN" sz="1000" dirty="0">
              <a:solidFill>
                <a:schemeClr val="tx1">
                  <a:lumMod val="65000"/>
                  <a:lumOff val="35000"/>
                </a:schemeClr>
              </a:solidFill>
              <a:latin typeface="+mn-lt"/>
              <a:ea typeface="+mn-ea"/>
              <a:cs typeface="+mn-ea"/>
              <a:sym typeface="+mn-lt"/>
            </a:endParaRPr>
          </a:p>
        </p:txBody>
      </p:sp>
      <p:sp>
        <p:nvSpPr>
          <p:cNvPr id="24" name="矩形 23"/>
          <p:cNvSpPr/>
          <p:nvPr/>
        </p:nvSpPr>
        <p:spPr>
          <a:xfrm>
            <a:off x="4907090" y="5462673"/>
            <a:ext cx="2738865" cy="784830"/>
          </a:xfrm>
          <a:prstGeom prst="rect">
            <a:avLst/>
          </a:prstGeom>
        </p:spPr>
        <p:txBody>
          <a:bodyPr wrap="square">
            <a:spAutoFit/>
          </a:bodyPr>
          <a:lstStyle/>
          <a:p>
            <a:pPr algn="ctr" fontAlgn="auto">
              <a:lnSpc>
                <a:spcPct val="150000"/>
              </a:lnSpc>
              <a:spcBef>
                <a:spcPts val="0"/>
              </a:spcBef>
              <a:spcAft>
                <a:spcPts val="600"/>
              </a:spcAft>
              <a:buClr>
                <a:srgbClr val="006EA0"/>
              </a:buClr>
            </a:pPr>
            <a:r>
              <a:rPr lang="zh-CN" altLang="en-US" sz="1000" dirty="0" smtClean="0">
                <a:solidFill>
                  <a:schemeClr val="tx1">
                    <a:lumMod val="65000"/>
                    <a:lumOff val="35000"/>
                  </a:schemeClr>
                </a:solidFill>
                <a:latin typeface="+mn-lt"/>
                <a:ea typeface="+mn-ea"/>
                <a:cs typeface="+mn-ea"/>
                <a:sym typeface="+mn-lt"/>
              </a:rPr>
              <a:t>为客户服务是我们存在的唯一理由，客户需求是我们发展的原动力。我们坚持以客户为中心，快速响应客户需求</a:t>
            </a:r>
            <a:endParaRPr lang="en-US" altLang="zh-CN" sz="1000" dirty="0">
              <a:solidFill>
                <a:schemeClr val="tx1">
                  <a:lumMod val="65000"/>
                  <a:lumOff val="35000"/>
                </a:schemeClr>
              </a:solidFill>
              <a:latin typeface="+mn-lt"/>
              <a:ea typeface="+mn-ea"/>
              <a:cs typeface="+mn-ea"/>
              <a:sym typeface="+mn-lt"/>
            </a:endParaRPr>
          </a:p>
        </p:txBody>
      </p:sp>
      <p:sp>
        <p:nvSpPr>
          <p:cNvPr id="25" name="矩形 24"/>
          <p:cNvSpPr/>
          <p:nvPr/>
        </p:nvSpPr>
        <p:spPr>
          <a:xfrm>
            <a:off x="7995684" y="5237901"/>
            <a:ext cx="2738865" cy="336952"/>
          </a:xfrm>
          <a:prstGeom prst="rect">
            <a:avLst/>
          </a:prstGeom>
        </p:spPr>
        <p:txBody>
          <a:bodyPr wrap="square">
            <a:spAutoFit/>
          </a:bodyPr>
          <a:lstStyle/>
          <a:p>
            <a:pPr algn="ctr" fontAlgn="auto">
              <a:lnSpc>
                <a:spcPct val="150000"/>
              </a:lnSpc>
              <a:spcBef>
                <a:spcPts val="0"/>
              </a:spcBef>
              <a:spcAft>
                <a:spcPts val="600"/>
              </a:spcAft>
              <a:buClr>
                <a:srgbClr val="006EA0"/>
              </a:buClr>
            </a:pPr>
            <a:r>
              <a:rPr lang="en-US" altLang="zh-CN" sz="1200" dirty="0">
                <a:solidFill>
                  <a:schemeClr val="tx1">
                    <a:lumMod val="65000"/>
                    <a:lumOff val="35000"/>
                  </a:schemeClr>
                </a:solidFill>
                <a:latin typeface="+mn-lt"/>
                <a:ea typeface="+mn-ea"/>
                <a:cs typeface="+mn-ea"/>
                <a:sym typeface="+mn-lt"/>
              </a:rPr>
              <a:t>ENTER YOUR </a:t>
            </a:r>
            <a:r>
              <a:rPr lang="en-US" altLang="zh-CN" sz="1200" dirty="0" smtClean="0">
                <a:solidFill>
                  <a:schemeClr val="tx1">
                    <a:lumMod val="65000"/>
                    <a:lumOff val="35000"/>
                  </a:schemeClr>
                </a:solidFill>
                <a:latin typeface="+mn-lt"/>
                <a:ea typeface="+mn-ea"/>
                <a:cs typeface="+mn-ea"/>
                <a:sym typeface="+mn-lt"/>
              </a:rPr>
              <a:t>TITLE</a:t>
            </a:r>
            <a:endParaRPr lang="en-US" altLang="zh-CN" sz="1000" dirty="0">
              <a:solidFill>
                <a:schemeClr val="tx1">
                  <a:lumMod val="65000"/>
                  <a:lumOff val="35000"/>
                </a:schemeClr>
              </a:solidFill>
              <a:latin typeface="+mn-lt"/>
              <a:ea typeface="+mn-ea"/>
              <a:cs typeface="+mn-ea"/>
              <a:sym typeface="+mn-lt"/>
            </a:endParaRPr>
          </a:p>
        </p:txBody>
      </p:sp>
      <p:sp>
        <p:nvSpPr>
          <p:cNvPr id="26" name="矩形 25"/>
          <p:cNvSpPr/>
          <p:nvPr/>
        </p:nvSpPr>
        <p:spPr>
          <a:xfrm>
            <a:off x="7995684" y="5462673"/>
            <a:ext cx="2738865" cy="784830"/>
          </a:xfrm>
          <a:prstGeom prst="rect">
            <a:avLst/>
          </a:prstGeom>
        </p:spPr>
        <p:txBody>
          <a:bodyPr wrap="square">
            <a:spAutoFit/>
          </a:bodyPr>
          <a:lstStyle/>
          <a:p>
            <a:pPr algn="ctr" fontAlgn="auto">
              <a:lnSpc>
                <a:spcPct val="150000"/>
              </a:lnSpc>
              <a:spcBef>
                <a:spcPts val="0"/>
              </a:spcBef>
              <a:spcAft>
                <a:spcPts val="600"/>
              </a:spcAft>
              <a:buClr>
                <a:srgbClr val="006EA0"/>
              </a:buClr>
            </a:pPr>
            <a:r>
              <a:rPr lang="zh-CN" altLang="en-US" sz="1000" dirty="0" smtClean="0">
                <a:solidFill>
                  <a:schemeClr val="tx1">
                    <a:lumMod val="65000"/>
                    <a:lumOff val="35000"/>
                  </a:schemeClr>
                </a:solidFill>
                <a:latin typeface="+mn-lt"/>
                <a:ea typeface="+mn-ea"/>
                <a:cs typeface="+mn-ea"/>
                <a:sym typeface="+mn-lt"/>
              </a:rPr>
              <a:t>为客户服务是我们存在的唯一理由，客户需求是我们发展的原动力。我们坚持以客户为中心，快速响应客户需求</a:t>
            </a:r>
            <a:endParaRPr lang="en-US" altLang="zh-CN" sz="1000" dirty="0">
              <a:solidFill>
                <a:schemeClr val="tx1">
                  <a:lumMod val="65000"/>
                  <a:lumOff val="35000"/>
                </a:schemeClr>
              </a:solidFill>
              <a:latin typeface="+mn-lt"/>
              <a:ea typeface="+mn-ea"/>
              <a:cs typeface="+mn-ea"/>
              <a:sym typeface="+mn-lt"/>
            </a:endParaRPr>
          </a:p>
        </p:txBody>
      </p:sp>
    </p:spTree>
  </p:cSld>
  <p:clrMapOvr>
    <a:masterClrMapping/>
  </p:clrMapOvr>
  <mc:AlternateContent xmlns:mc="http://schemas.openxmlformats.org/markup-compatibility/2006">
    <mc:Choice xmlns:p14="http://schemas.microsoft.com/office/powerpoint/2010/main" Requires="p14">
      <p:transition spd="slow" p14:dur="1500" advTm="0">
        <p:random/>
      </p:transition>
    </mc:Choice>
    <mc:Fallback>
      <p:transition spd="slow" advTm="0">
        <p:random/>
      </p:transition>
    </mc:Fallback>
  </mc:AlternateContent>
  <mc:AlternateContent xmlns:mc="http://schemas.openxmlformats.org/markup-compatibility/2006">
    <mc:Choice xmlns:p14="http://schemas.microsoft.com/office/powerpoint/2010/main"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75"/>
                                            </p:tgtEl>
                                            <p:attrNameLst>
                                              <p:attrName>style.visibility</p:attrName>
                                            </p:attrNameLst>
                                          </p:cBhvr>
                                          <p:to>
                                            <p:strVal val="visible"/>
                                          </p:to>
                                        </p:set>
                                        <p:animEffect transition="in" filter="barn(inVertical)">
                                          <p:cBhvr>
                                            <p:cTn id="7" dur="500"/>
                                            <p:tgtEl>
                                              <p:spTgt spid="75"/>
                                            </p:tgtEl>
                                          </p:cBhvr>
                                        </p:animEffect>
                                      </p:childTnLst>
                                    </p:cTn>
                                  </p:par>
                                </p:childTnLst>
                              </p:cTn>
                            </p:par>
                            <p:par>
                              <p:cTn id="8" fill="hold">
                                <p:stCondLst>
                                  <p:cond delay="500"/>
                                </p:stCondLst>
                                <p:childTnLst>
                                  <p:par>
                                    <p:cTn id="9" presetID="2" presetClass="entr" presetSubtype="4" accel="80000" fill="hold" nodeType="afterEffect" p14:presetBounceEnd="36000">
                                      <p:stCondLst>
                                        <p:cond delay="0"/>
                                      </p:stCondLst>
                                      <p:childTnLst>
                                        <p:set>
                                          <p:cBhvr>
                                            <p:cTn id="10" dur="1" fill="hold">
                                              <p:stCondLst>
                                                <p:cond delay="0"/>
                                              </p:stCondLst>
                                            </p:cTn>
                                            <p:tgtEl>
                                              <p:spTgt spid="6"/>
                                            </p:tgtEl>
                                            <p:attrNameLst>
                                              <p:attrName>style.visibility</p:attrName>
                                            </p:attrNameLst>
                                          </p:cBhvr>
                                          <p:to>
                                            <p:strVal val="visible"/>
                                          </p:to>
                                        </p:set>
                                        <p:anim calcmode="lin" valueType="num" p14:bounceEnd="36000">
                                          <p:cBhvr additive="base">
                                            <p:cTn id="11" dur="1000" fill="hold"/>
                                            <p:tgtEl>
                                              <p:spTgt spid="6"/>
                                            </p:tgtEl>
                                            <p:attrNameLst>
                                              <p:attrName>ppt_x</p:attrName>
                                            </p:attrNameLst>
                                          </p:cBhvr>
                                          <p:tavLst>
                                            <p:tav tm="0">
                                              <p:val>
                                                <p:strVal val="#ppt_x"/>
                                              </p:val>
                                            </p:tav>
                                            <p:tav tm="100000">
                                              <p:val>
                                                <p:strVal val="#ppt_x"/>
                                              </p:val>
                                            </p:tav>
                                          </p:tavLst>
                                        </p:anim>
                                        <p:anim calcmode="lin" valueType="num" p14:bounceEnd="36000">
                                          <p:cBhvr additive="base">
                                            <p:cTn id="12" dur="1000" fill="hold"/>
                                            <p:tgtEl>
                                              <p:spTgt spid="6"/>
                                            </p:tgtEl>
                                            <p:attrNameLst>
                                              <p:attrName>ppt_y</p:attrName>
                                            </p:attrNameLst>
                                          </p:cBhvr>
                                          <p:tavLst>
                                            <p:tav tm="0">
                                              <p:val>
                                                <p:strVal val="1+#ppt_h/2"/>
                                              </p:val>
                                            </p:tav>
                                            <p:tav tm="100000">
                                              <p:val>
                                                <p:strVal val="#ppt_y"/>
                                              </p:val>
                                            </p:tav>
                                          </p:tavLst>
                                        </p:anim>
                                      </p:childTnLst>
                                    </p:cTn>
                                  </p:par>
                                  <p:par>
                                    <p:cTn id="13" presetID="2" presetClass="entr" presetSubtype="4" accel="80000" fill="hold" nodeType="withEffect" p14:presetBounceEnd="36000">
                                      <p:stCondLst>
                                        <p:cond delay="0"/>
                                      </p:stCondLst>
                                      <p:childTnLst>
                                        <p:set>
                                          <p:cBhvr>
                                            <p:cTn id="14" dur="1" fill="hold">
                                              <p:stCondLst>
                                                <p:cond delay="0"/>
                                              </p:stCondLst>
                                            </p:cTn>
                                            <p:tgtEl>
                                              <p:spTgt spid="7"/>
                                            </p:tgtEl>
                                            <p:attrNameLst>
                                              <p:attrName>style.visibility</p:attrName>
                                            </p:attrNameLst>
                                          </p:cBhvr>
                                          <p:to>
                                            <p:strVal val="visible"/>
                                          </p:to>
                                        </p:set>
                                        <p:anim calcmode="lin" valueType="num" p14:bounceEnd="36000">
                                          <p:cBhvr additive="base">
                                            <p:cTn id="15" dur="1000" fill="hold"/>
                                            <p:tgtEl>
                                              <p:spTgt spid="7"/>
                                            </p:tgtEl>
                                            <p:attrNameLst>
                                              <p:attrName>ppt_x</p:attrName>
                                            </p:attrNameLst>
                                          </p:cBhvr>
                                          <p:tavLst>
                                            <p:tav tm="0">
                                              <p:val>
                                                <p:strVal val="#ppt_x"/>
                                              </p:val>
                                            </p:tav>
                                            <p:tav tm="100000">
                                              <p:val>
                                                <p:strVal val="#ppt_x"/>
                                              </p:val>
                                            </p:tav>
                                          </p:tavLst>
                                        </p:anim>
                                        <p:anim calcmode="lin" valueType="num" p14:bounceEnd="36000">
                                          <p:cBhvr additive="base">
                                            <p:cTn id="16" dur="1000" fill="hold"/>
                                            <p:tgtEl>
                                              <p:spTgt spid="7"/>
                                            </p:tgtEl>
                                            <p:attrNameLst>
                                              <p:attrName>ppt_y</p:attrName>
                                            </p:attrNameLst>
                                          </p:cBhvr>
                                          <p:tavLst>
                                            <p:tav tm="0">
                                              <p:val>
                                                <p:strVal val="1+#ppt_h/2"/>
                                              </p:val>
                                            </p:tav>
                                            <p:tav tm="100000">
                                              <p:val>
                                                <p:strVal val="#ppt_y"/>
                                              </p:val>
                                            </p:tav>
                                          </p:tavLst>
                                        </p:anim>
                                      </p:childTnLst>
                                    </p:cTn>
                                  </p:par>
                                  <p:par>
                                    <p:cTn id="17" presetID="2" presetClass="entr" presetSubtype="4" accel="80000" fill="hold" nodeType="withEffect" p14:presetBounceEnd="36000">
                                      <p:stCondLst>
                                        <p:cond delay="0"/>
                                      </p:stCondLst>
                                      <p:childTnLst>
                                        <p:set>
                                          <p:cBhvr>
                                            <p:cTn id="18" dur="1" fill="hold">
                                              <p:stCondLst>
                                                <p:cond delay="0"/>
                                              </p:stCondLst>
                                            </p:cTn>
                                            <p:tgtEl>
                                              <p:spTgt spid="8"/>
                                            </p:tgtEl>
                                            <p:attrNameLst>
                                              <p:attrName>style.visibility</p:attrName>
                                            </p:attrNameLst>
                                          </p:cBhvr>
                                          <p:to>
                                            <p:strVal val="visible"/>
                                          </p:to>
                                        </p:set>
                                        <p:anim calcmode="lin" valueType="num" p14:bounceEnd="36000">
                                          <p:cBhvr additive="base">
                                            <p:cTn id="19" dur="1000" fill="hold"/>
                                            <p:tgtEl>
                                              <p:spTgt spid="8"/>
                                            </p:tgtEl>
                                            <p:attrNameLst>
                                              <p:attrName>ppt_x</p:attrName>
                                            </p:attrNameLst>
                                          </p:cBhvr>
                                          <p:tavLst>
                                            <p:tav tm="0">
                                              <p:val>
                                                <p:strVal val="#ppt_x"/>
                                              </p:val>
                                            </p:tav>
                                            <p:tav tm="100000">
                                              <p:val>
                                                <p:strVal val="#ppt_x"/>
                                              </p:val>
                                            </p:tav>
                                          </p:tavLst>
                                        </p:anim>
                                        <p:anim calcmode="lin" valueType="num" p14:bounceEnd="36000">
                                          <p:cBhvr additive="base">
                                            <p:cTn id="20" dur="1000" fill="hold"/>
                                            <p:tgtEl>
                                              <p:spTgt spid="8"/>
                                            </p:tgtEl>
                                            <p:attrNameLst>
                                              <p:attrName>ppt_y</p:attrName>
                                            </p:attrNameLst>
                                          </p:cBhvr>
                                          <p:tavLst>
                                            <p:tav tm="0">
                                              <p:val>
                                                <p:strVal val="1+#ppt_h/2"/>
                                              </p:val>
                                            </p:tav>
                                            <p:tav tm="100000">
                                              <p:val>
                                                <p:strVal val="#ppt_y"/>
                                              </p:val>
                                            </p:tav>
                                          </p:tavLst>
                                        </p:anim>
                                      </p:childTnLst>
                                    </p:cTn>
                                  </p:par>
                                </p:childTnLst>
                              </p:cTn>
                            </p:par>
                            <p:par>
                              <p:cTn id="21" fill="hold">
                                <p:stCondLst>
                                  <p:cond delay="1500"/>
                                </p:stCondLst>
                                <p:childTnLst>
                                  <p:par>
                                    <p:cTn id="22" presetID="2" presetClass="entr" presetSubtype="8" fill="hold" grpId="0" nodeType="afterEffect">
                                      <p:stCondLst>
                                        <p:cond delay="0"/>
                                      </p:stCondLst>
                                      <p:childTnLst>
                                        <p:set>
                                          <p:cBhvr>
                                            <p:cTn id="23" dur="1" fill="hold">
                                              <p:stCondLst>
                                                <p:cond delay="0"/>
                                              </p:stCondLst>
                                            </p:cTn>
                                            <p:tgtEl>
                                              <p:spTgt spid="21"/>
                                            </p:tgtEl>
                                            <p:attrNameLst>
                                              <p:attrName>style.visibility</p:attrName>
                                            </p:attrNameLst>
                                          </p:cBhvr>
                                          <p:to>
                                            <p:strVal val="visible"/>
                                          </p:to>
                                        </p:set>
                                        <p:anim calcmode="lin" valueType="num">
                                          <p:cBhvr additive="base">
                                            <p:cTn id="24" dur="500" fill="hold"/>
                                            <p:tgtEl>
                                              <p:spTgt spid="21"/>
                                            </p:tgtEl>
                                            <p:attrNameLst>
                                              <p:attrName>ppt_x</p:attrName>
                                            </p:attrNameLst>
                                          </p:cBhvr>
                                          <p:tavLst>
                                            <p:tav tm="0">
                                              <p:val>
                                                <p:strVal val="0-#ppt_w/2"/>
                                              </p:val>
                                            </p:tav>
                                            <p:tav tm="100000">
                                              <p:val>
                                                <p:strVal val="#ppt_x"/>
                                              </p:val>
                                            </p:tav>
                                          </p:tavLst>
                                        </p:anim>
                                        <p:anim calcmode="lin" valueType="num">
                                          <p:cBhvr additive="base">
                                            <p:cTn id="25" dur="500" fill="hold"/>
                                            <p:tgtEl>
                                              <p:spTgt spid="21"/>
                                            </p:tgtEl>
                                            <p:attrNameLst>
                                              <p:attrName>ppt_y</p:attrName>
                                            </p:attrNameLst>
                                          </p:cBhvr>
                                          <p:tavLst>
                                            <p:tav tm="0">
                                              <p:val>
                                                <p:strVal val="#ppt_y"/>
                                              </p:val>
                                            </p:tav>
                                            <p:tav tm="100000">
                                              <p:val>
                                                <p:strVal val="#ppt_y"/>
                                              </p:val>
                                            </p:tav>
                                          </p:tavLst>
                                        </p:anim>
                                      </p:childTnLst>
                                    </p:cTn>
                                  </p:par>
                                  <p:par>
                                    <p:cTn id="26" presetID="2" presetClass="entr" presetSubtype="8" fill="hold" grpId="0" nodeType="withEffect">
                                      <p:stCondLst>
                                        <p:cond delay="0"/>
                                      </p:stCondLst>
                                      <p:childTnLst>
                                        <p:set>
                                          <p:cBhvr>
                                            <p:cTn id="27" dur="1" fill="hold">
                                              <p:stCondLst>
                                                <p:cond delay="0"/>
                                              </p:stCondLst>
                                            </p:cTn>
                                            <p:tgtEl>
                                              <p:spTgt spid="22"/>
                                            </p:tgtEl>
                                            <p:attrNameLst>
                                              <p:attrName>style.visibility</p:attrName>
                                            </p:attrNameLst>
                                          </p:cBhvr>
                                          <p:to>
                                            <p:strVal val="visible"/>
                                          </p:to>
                                        </p:set>
                                        <p:anim calcmode="lin" valueType="num">
                                          <p:cBhvr additive="base">
                                            <p:cTn id="28" dur="500" fill="hold"/>
                                            <p:tgtEl>
                                              <p:spTgt spid="22"/>
                                            </p:tgtEl>
                                            <p:attrNameLst>
                                              <p:attrName>ppt_x</p:attrName>
                                            </p:attrNameLst>
                                          </p:cBhvr>
                                          <p:tavLst>
                                            <p:tav tm="0">
                                              <p:val>
                                                <p:strVal val="0-#ppt_w/2"/>
                                              </p:val>
                                            </p:tav>
                                            <p:tav tm="100000">
                                              <p:val>
                                                <p:strVal val="#ppt_x"/>
                                              </p:val>
                                            </p:tav>
                                          </p:tavLst>
                                        </p:anim>
                                        <p:anim calcmode="lin" valueType="num">
                                          <p:cBhvr additive="base">
                                            <p:cTn id="29" dur="500" fill="hold"/>
                                            <p:tgtEl>
                                              <p:spTgt spid="22"/>
                                            </p:tgtEl>
                                            <p:attrNameLst>
                                              <p:attrName>ppt_y</p:attrName>
                                            </p:attrNameLst>
                                          </p:cBhvr>
                                          <p:tavLst>
                                            <p:tav tm="0">
                                              <p:val>
                                                <p:strVal val="#ppt_y"/>
                                              </p:val>
                                            </p:tav>
                                            <p:tav tm="100000">
                                              <p:val>
                                                <p:strVal val="#ppt_y"/>
                                              </p:val>
                                            </p:tav>
                                          </p:tavLst>
                                        </p:anim>
                                      </p:childTnLst>
                                    </p:cTn>
                                  </p:par>
                                </p:childTnLst>
                              </p:cTn>
                            </p:par>
                            <p:par>
                              <p:cTn id="30" fill="hold">
                                <p:stCondLst>
                                  <p:cond delay="2000"/>
                                </p:stCondLst>
                                <p:childTnLst>
                                  <p:par>
                                    <p:cTn id="31" presetID="2" presetClass="entr" presetSubtype="8" fill="hold" grpId="0" nodeType="afterEffect">
                                      <p:stCondLst>
                                        <p:cond delay="0"/>
                                      </p:stCondLst>
                                      <p:childTnLst>
                                        <p:set>
                                          <p:cBhvr>
                                            <p:cTn id="32" dur="1" fill="hold">
                                              <p:stCondLst>
                                                <p:cond delay="0"/>
                                              </p:stCondLst>
                                            </p:cTn>
                                            <p:tgtEl>
                                              <p:spTgt spid="23"/>
                                            </p:tgtEl>
                                            <p:attrNameLst>
                                              <p:attrName>style.visibility</p:attrName>
                                            </p:attrNameLst>
                                          </p:cBhvr>
                                          <p:to>
                                            <p:strVal val="visible"/>
                                          </p:to>
                                        </p:set>
                                        <p:anim calcmode="lin" valueType="num">
                                          <p:cBhvr additive="base">
                                            <p:cTn id="33" dur="500" fill="hold"/>
                                            <p:tgtEl>
                                              <p:spTgt spid="23"/>
                                            </p:tgtEl>
                                            <p:attrNameLst>
                                              <p:attrName>ppt_x</p:attrName>
                                            </p:attrNameLst>
                                          </p:cBhvr>
                                          <p:tavLst>
                                            <p:tav tm="0">
                                              <p:val>
                                                <p:strVal val="0-#ppt_w/2"/>
                                              </p:val>
                                            </p:tav>
                                            <p:tav tm="100000">
                                              <p:val>
                                                <p:strVal val="#ppt_x"/>
                                              </p:val>
                                            </p:tav>
                                          </p:tavLst>
                                        </p:anim>
                                        <p:anim calcmode="lin" valueType="num">
                                          <p:cBhvr additive="base">
                                            <p:cTn id="34" dur="500" fill="hold"/>
                                            <p:tgtEl>
                                              <p:spTgt spid="23"/>
                                            </p:tgtEl>
                                            <p:attrNameLst>
                                              <p:attrName>ppt_y</p:attrName>
                                            </p:attrNameLst>
                                          </p:cBhvr>
                                          <p:tavLst>
                                            <p:tav tm="0">
                                              <p:val>
                                                <p:strVal val="#ppt_y"/>
                                              </p:val>
                                            </p:tav>
                                            <p:tav tm="100000">
                                              <p:val>
                                                <p:strVal val="#ppt_y"/>
                                              </p:val>
                                            </p:tav>
                                          </p:tavLst>
                                        </p:anim>
                                      </p:childTnLst>
                                    </p:cTn>
                                  </p:par>
                                  <p:par>
                                    <p:cTn id="35" presetID="2" presetClass="entr" presetSubtype="8" fill="hold" grpId="0" nodeType="withEffect">
                                      <p:stCondLst>
                                        <p:cond delay="0"/>
                                      </p:stCondLst>
                                      <p:childTnLst>
                                        <p:set>
                                          <p:cBhvr>
                                            <p:cTn id="36" dur="1" fill="hold">
                                              <p:stCondLst>
                                                <p:cond delay="0"/>
                                              </p:stCondLst>
                                            </p:cTn>
                                            <p:tgtEl>
                                              <p:spTgt spid="24"/>
                                            </p:tgtEl>
                                            <p:attrNameLst>
                                              <p:attrName>style.visibility</p:attrName>
                                            </p:attrNameLst>
                                          </p:cBhvr>
                                          <p:to>
                                            <p:strVal val="visible"/>
                                          </p:to>
                                        </p:set>
                                        <p:anim calcmode="lin" valueType="num">
                                          <p:cBhvr additive="base">
                                            <p:cTn id="37" dur="500" fill="hold"/>
                                            <p:tgtEl>
                                              <p:spTgt spid="24"/>
                                            </p:tgtEl>
                                            <p:attrNameLst>
                                              <p:attrName>ppt_x</p:attrName>
                                            </p:attrNameLst>
                                          </p:cBhvr>
                                          <p:tavLst>
                                            <p:tav tm="0">
                                              <p:val>
                                                <p:strVal val="0-#ppt_w/2"/>
                                              </p:val>
                                            </p:tav>
                                            <p:tav tm="100000">
                                              <p:val>
                                                <p:strVal val="#ppt_x"/>
                                              </p:val>
                                            </p:tav>
                                          </p:tavLst>
                                        </p:anim>
                                        <p:anim calcmode="lin" valueType="num">
                                          <p:cBhvr additive="base">
                                            <p:cTn id="38" dur="500" fill="hold"/>
                                            <p:tgtEl>
                                              <p:spTgt spid="24"/>
                                            </p:tgtEl>
                                            <p:attrNameLst>
                                              <p:attrName>ppt_y</p:attrName>
                                            </p:attrNameLst>
                                          </p:cBhvr>
                                          <p:tavLst>
                                            <p:tav tm="0">
                                              <p:val>
                                                <p:strVal val="#ppt_y"/>
                                              </p:val>
                                            </p:tav>
                                            <p:tav tm="100000">
                                              <p:val>
                                                <p:strVal val="#ppt_y"/>
                                              </p:val>
                                            </p:tav>
                                          </p:tavLst>
                                        </p:anim>
                                      </p:childTnLst>
                                    </p:cTn>
                                  </p:par>
                                </p:childTnLst>
                              </p:cTn>
                            </p:par>
                            <p:par>
                              <p:cTn id="39" fill="hold">
                                <p:stCondLst>
                                  <p:cond delay="2500"/>
                                </p:stCondLst>
                                <p:childTnLst>
                                  <p:par>
                                    <p:cTn id="40" presetID="2" presetClass="entr" presetSubtype="8" fill="hold" grpId="0" nodeType="afterEffect">
                                      <p:stCondLst>
                                        <p:cond delay="0"/>
                                      </p:stCondLst>
                                      <p:childTnLst>
                                        <p:set>
                                          <p:cBhvr>
                                            <p:cTn id="41" dur="1" fill="hold">
                                              <p:stCondLst>
                                                <p:cond delay="0"/>
                                              </p:stCondLst>
                                            </p:cTn>
                                            <p:tgtEl>
                                              <p:spTgt spid="25"/>
                                            </p:tgtEl>
                                            <p:attrNameLst>
                                              <p:attrName>style.visibility</p:attrName>
                                            </p:attrNameLst>
                                          </p:cBhvr>
                                          <p:to>
                                            <p:strVal val="visible"/>
                                          </p:to>
                                        </p:set>
                                        <p:anim calcmode="lin" valueType="num">
                                          <p:cBhvr additive="base">
                                            <p:cTn id="42" dur="500" fill="hold"/>
                                            <p:tgtEl>
                                              <p:spTgt spid="25"/>
                                            </p:tgtEl>
                                            <p:attrNameLst>
                                              <p:attrName>ppt_x</p:attrName>
                                            </p:attrNameLst>
                                          </p:cBhvr>
                                          <p:tavLst>
                                            <p:tav tm="0">
                                              <p:val>
                                                <p:strVal val="0-#ppt_w/2"/>
                                              </p:val>
                                            </p:tav>
                                            <p:tav tm="100000">
                                              <p:val>
                                                <p:strVal val="#ppt_x"/>
                                              </p:val>
                                            </p:tav>
                                          </p:tavLst>
                                        </p:anim>
                                        <p:anim calcmode="lin" valueType="num">
                                          <p:cBhvr additive="base">
                                            <p:cTn id="43" dur="500" fill="hold"/>
                                            <p:tgtEl>
                                              <p:spTgt spid="25"/>
                                            </p:tgtEl>
                                            <p:attrNameLst>
                                              <p:attrName>ppt_y</p:attrName>
                                            </p:attrNameLst>
                                          </p:cBhvr>
                                          <p:tavLst>
                                            <p:tav tm="0">
                                              <p:val>
                                                <p:strVal val="#ppt_y"/>
                                              </p:val>
                                            </p:tav>
                                            <p:tav tm="100000">
                                              <p:val>
                                                <p:strVal val="#ppt_y"/>
                                              </p:val>
                                            </p:tav>
                                          </p:tavLst>
                                        </p:anim>
                                      </p:childTnLst>
                                    </p:cTn>
                                  </p:par>
                                  <p:par>
                                    <p:cTn id="44" presetID="2" presetClass="entr" presetSubtype="8" fill="hold" grpId="0" nodeType="withEffect">
                                      <p:stCondLst>
                                        <p:cond delay="0"/>
                                      </p:stCondLst>
                                      <p:childTnLst>
                                        <p:set>
                                          <p:cBhvr>
                                            <p:cTn id="45" dur="1" fill="hold">
                                              <p:stCondLst>
                                                <p:cond delay="0"/>
                                              </p:stCondLst>
                                            </p:cTn>
                                            <p:tgtEl>
                                              <p:spTgt spid="26"/>
                                            </p:tgtEl>
                                            <p:attrNameLst>
                                              <p:attrName>style.visibility</p:attrName>
                                            </p:attrNameLst>
                                          </p:cBhvr>
                                          <p:to>
                                            <p:strVal val="visible"/>
                                          </p:to>
                                        </p:set>
                                        <p:anim calcmode="lin" valueType="num">
                                          <p:cBhvr additive="base">
                                            <p:cTn id="46" dur="500" fill="hold"/>
                                            <p:tgtEl>
                                              <p:spTgt spid="26"/>
                                            </p:tgtEl>
                                            <p:attrNameLst>
                                              <p:attrName>ppt_x</p:attrName>
                                            </p:attrNameLst>
                                          </p:cBhvr>
                                          <p:tavLst>
                                            <p:tav tm="0">
                                              <p:val>
                                                <p:strVal val="0-#ppt_w/2"/>
                                              </p:val>
                                            </p:tav>
                                            <p:tav tm="100000">
                                              <p:val>
                                                <p:strVal val="#ppt_x"/>
                                              </p:val>
                                            </p:tav>
                                          </p:tavLst>
                                        </p:anim>
                                        <p:anim calcmode="lin" valueType="num">
                                          <p:cBhvr additive="base">
                                            <p:cTn id="47" dur="500" fill="hold"/>
                                            <p:tgtEl>
                                              <p:spTgt spid="2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5" grpId="0"/>
          <p:bldP spid="21" grpId="0"/>
          <p:bldP spid="22" grpId="0"/>
          <p:bldP spid="23" grpId="0"/>
          <p:bldP spid="24" grpId="0"/>
          <p:bldP spid="25" grpId="0"/>
          <p:bldP spid="26" grpId="0"/>
        </p:bldLst>
      </p:timing>
    </mc:Choice>
    <mc:Fallback>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75"/>
                                            </p:tgtEl>
                                            <p:attrNameLst>
                                              <p:attrName>style.visibility</p:attrName>
                                            </p:attrNameLst>
                                          </p:cBhvr>
                                          <p:to>
                                            <p:strVal val="visible"/>
                                          </p:to>
                                        </p:set>
                                        <p:animEffect transition="in" filter="barn(inVertical)">
                                          <p:cBhvr>
                                            <p:cTn id="7" dur="500"/>
                                            <p:tgtEl>
                                              <p:spTgt spid="75"/>
                                            </p:tgtEl>
                                          </p:cBhvr>
                                        </p:animEffect>
                                      </p:childTnLst>
                                    </p:cTn>
                                  </p:par>
                                </p:childTnLst>
                              </p:cTn>
                            </p:par>
                            <p:par>
                              <p:cTn id="8" fill="hold">
                                <p:stCondLst>
                                  <p:cond delay="500"/>
                                </p:stCondLst>
                                <p:childTnLst>
                                  <p:par>
                                    <p:cTn id="9" presetID="2" presetClass="entr" presetSubtype="4" accel="80000" fill="hold" nodeType="afterEffect">
                                      <p:stCondLst>
                                        <p:cond delay="0"/>
                                      </p:stCondLst>
                                      <p:childTnLst>
                                        <p:set>
                                          <p:cBhvr>
                                            <p:cTn id="10" dur="1" fill="hold">
                                              <p:stCondLst>
                                                <p:cond delay="0"/>
                                              </p:stCondLst>
                                            </p:cTn>
                                            <p:tgtEl>
                                              <p:spTgt spid="6"/>
                                            </p:tgtEl>
                                            <p:attrNameLst>
                                              <p:attrName>style.visibility</p:attrName>
                                            </p:attrNameLst>
                                          </p:cBhvr>
                                          <p:to>
                                            <p:strVal val="visible"/>
                                          </p:to>
                                        </p:set>
                                        <p:anim calcmode="lin" valueType="num">
                                          <p:cBhvr additive="base">
                                            <p:cTn id="11" dur="1000" fill="hold"/>
                                            <p:tgtEl>
                                              <p:spTgt spid="6"/>
                                            </p:tgtEl>
                                            <p:attrNameLst>
                                              <p:attrName>ppt_x</p:attrName>
                                            </p:attrNameLst>
                                          </p:cBhvr>
                                          <p:tavLst>
                                            <p:tav tm="0">
                                              <p:val>
                                                <p:strVal val="#ppt_x"/>
                                              </p:val>
                                            </p:tav>
                                            <p:tav tm="100000">
                                              <p:val>
                                                <p:strVal val="#ppt_x"/>
                                              </p:val>
                                            </p:tav>
                                          </p:tavLst>
                                        </p:anim>
                                        <p:anim calcmode="lin" valueType="num">
                                          <p:cBhvr additive="base">
                                            <p:cTn id="12" dur="1000" fill="hold"/>
                                            <p:tgtEl>
                                              <p:spTgt spid="6"/>
                                            </p:tgtEl>
                                            <p:attrNameLst>
                                              <p:attrName>ppt_y</p:attrName>
                                            </p:attrNameLst>
                                          </p:cBhvr>
                                          <p:tavLst>
                                            <p:tav tm="0">
                                              <p:val>
                                                <p:strVal val="1+#ppt_h/2"/>
                                              </p:val>
                                            </p:tav>
                                            <p:tav tm="100000">
                                              <p:val>
                                                <p:strVal val="#ppt_y"/>
                                              </p:val>
                                            </p:tav>
                                          </p:tavLst>
                                        </p:anim>
                                      </p:childTnLst>
                                    </p:cTn>
                                  </p:par>
                                  <p:par>
                                    <p:cTn id="13" presetID="2" presetClass="entr" presetSubtype="4" accel="80000" fill="hold" nodeType="withEffect">
                                      <p:stCondLst>
                                        <p:cond delay="0"/>
                                      </p:stCondLst>
                                      <p:childTnLst>
                                        <p:set>
                                          <p:cBhvr>
                                            <p:cTn id="14" dur="1" fill="hold">
                                              <p:stCondLst>
                                                <p:cond delay="0"/>
                                              </p:stCondLst>
                                            </p:cTn>
                                            <p:tgtEl>
                                              <p:spTgt spid="7"/>
                                            </p:tgtEl>
                                            <p:attrNameLst>
                                              <p:attrName>style.visibility</p:attrName>
                                            </p:attrNameLst>
                                          </p:cBhvr>
                                          <p:to>
                                            <p:strVal val="visible"/>
                                          </p:to>
                                        </p:set>
                                        <p:anim calcmode="lin" valueType="num">
                                          <p:cBhvr additive="base">
                                            <p:cTn id="15" dur="1000" fill="hold"/>
                                            <p:tgtEl>
                                              <p:spTgt spid="7"/>
                                            </p:tgtEl>
                                            <p:attrNameLst>
                                              <p:attrName>ppt_x</p:attrName>
                                            </p:attrNameLst>
                                          </p:cBhvr>
                                          <p:tavLst>
                                            <p:tav tm="0">
                                              <p:val>
                                                <p:strVal val="#ppt_x"/>
                                              </p:val>
                                            </p:tav>
                                            <p:tav tm="100000">
                                              <p:val>
                                                <p:strVal val="#ppt_x"/>
                                              </p:val>
                                            </p:tav>
                                          </p:tavLst>
                                        </p:anim>
                                        <p:anim calcmode="lin" valueType="num">
                                          <p:cBhvr additive="base">
                                            <p:cTn id="16" dur="1000" fill="hold"/>
                                            <p:tgtEl>
                                              <p:spTgt spid="7"/>
                                            </p:tgtEl>
                                            <p:attrNameLst>
                                              <p:attrName>ppt_y</p:attrName>
                                            </p:attrNameLst>
                                          </p:cBhvr>
                                          <p:tavLst>
                                            <p:tav tm="0">
                                              <p:val>
                                                <p:strVal val="1+#ppt_h/2"/>
                                              </p:val>
                                            </p:tav>
                                            <p:tav tm="100000">
                                              <p:val>
                                                <p:strVal val="#ppt_y"/>
                                              </p:val>
                                            </p:tav>
                                          </p:tavLst>
                                        </p:anim>
                                      </p:childTnLst>
                                    </p:cTn>
                                  </p:par>
                                  <p:par>
                                    <p:cTn id="17" presetID="2" presetClass="entr" presetSubtype="4" accel="80000" fill="hold" nodeType="withEffect">
                                      <p:stCondLst>
                                        <p:cond delay="0"/>
                                      </p:stCondLst>
                                      <p:childTnLst>
                                        <p:set>
                                          <p:cBhvr>
                                            <p:cTn id="18" dur="1" fill="hold">
                                              <p:stCondLst>
                                                <p:cond delay="0"/>
                                              </p:stCondLst>
                                            </p:cTn>
                                            <p:tgtEl>
                                              <p:spTgt spid="8"/>
                                            </p:tgtEl>
                                            <p:attrNameLst>
                                              <p:attrName>style.visibility</p:attrName>
                                            </p:attrNameLst>
                                          </p:cBhvr>
                                          <p:to>
                                            <p:strVal val="visible"/>
                                          </p:to>
                                        </p:set>
                                        <p:anim calcmode="lin" valueType="num">
                                          <p:cBhvr additive="base">
                                            <p:cTn id="19" dur="1000" fill="hold"/>
                                            <p:tgtEl>
                                              <p:spTgt spid="8"/>
                                            </p:tgtEl>
                                            <p:attrNameLst>
                                              <p:attrName>ppt_x</p:attrName>
                                            </p:attrNameLst>
                                          </p:cBhvr>
                                          <p:tavLst>
                                            <p:tav tm="0">
                                              <p:val>
                                                <p:strVal val="#ppt_x"/>
                                              </p:val>
                                            </p:tav>
                                            <p:tav tm="100000">
                                              <p:val>
                                                <p:strVal val="#ppt_x"/>
                                              </p:val>
                                            </p:tav>
                                          </p:tavLst>
                                        </p:anim>
                                        <p:anim calcmode="lin" valueType="num">
                                          <p:cBhvr additive="base">
                                            <p:cTn id="20" dur="1000" fill="hold"/>
                                            <p:tgtEl>
                                              <p:spTgt spid="8"/>
                                            </p:tgtEl>
                                            <p:attrNameLst>
                                              <p:attrName>ppt_y</p:attrName>
                                            </p:attrNameLst>
                                          </p:cBhvr>
                                          <p:tavLst>
                                            <p:tav tm="0">
                                              <p:val>
                                                <p:strVal val="1+#ppt_h/2"/>
                                              </p:val>
                                            </p:tav>
                                            <p:tav tm="100000">
                                              <p:val>
                                                <p:strVal val="#ppt_y"/>
                                              </p:val>
                                            </p:tav>
                                          </p:tavLst>
                                        </p:anim>
                                      </p:childTnLst>
                                    </p:cTn>
                                  </p:par>
                                </p:childTnLst>
                              </p:cTn>
                            </p:par>
                            <p:par>
                              <p:cTn id="21" fill="hold">
                                <p:stCondLst>
                                  <p:cond delay="1500"/>
                                </p:stCondLst>
                                <p:childTnLst>
                                  <p:par>
                                    <p:cTn id="22" presetID="2" presetClass="entr" presetSubtype="8" fill="hold" grpId="0" nodeType="afterEffect">
                                      <p:stCondLst>
                                        <p:cond delay="0"/>
                                      </p:stCondLst>
                                      <p:childTnLst>
                                        <p:set>
                                          <p:cBhvr>
                                            <p:cTn id="23" dur="1" fill="hold">
                                              <p:stCondLst>
                                                <p:cond delay="0"/>
                                              </p:stCondLst>
                                            </p:cTn>
                                            <p:tgtEl>
                                              <p:spTgt spid="21"/>
                                            </p:tgtEl>
                                            <p:attrNameLst>
                                              <p:attrName>style.visibility</p:attrName>
                                            </p:attrNameLst>
                                          </p:cBhvr>
                                          <p:to>
                                            <p:strVal val="visible"/>
                                          </p:to>
                                        </p:set>
                                        <p:anim calcmode="lin" valueType="num">
                                          <p:cBhvr additive="base">
                                            <p:cTn id="24" dur="500" fill="hold"/>
                                            <p:tgtEl>
                                              <p:spTgt spid="21"/>
                                            </p:tgtEl>
                                            <p:attrNameLst>
                                              <p:attrName>ppt_x</p:attrName>
                                            </p:attrNameLst>
                                          </p:cBhvr>
                                          <p:tavLst>
                                            <p:tav tm="0">
                                              <p:val>
                                                <p:strVal val="0-#ppt_w/2"/>
                                              </p:val>
                                            </p:tav>
                                            <p:tav tm="100000">
                                              <p:val>
                                                <p:strVal val="#ppt_x"/>
                                              </p:val>
                                            </p:tav>
                                          </p:tavLst>
                                        </p:anim>
                                        <p:anim calcmode="lin" valueType="num">
                                          <p:cBhvr additive="base">
                                            <p:cTn id="25" dur="500" fill="hold"/>
                                            <p:tgtEl>
                                              <p:spTgt spid="21"/>
                                            </p:tgtEl>
                                            <p:attrNameLst>
                                              <p:attrName>ppt_y</p:attrName>
                                            </p:attrNameLst>
                                          </p:cBhvr>
                                          <p:tavLst>
                                            <p:tav tm="0">
                                              <p:val>
                                                <p:strVal val="#ppt_y"/>
                                              </p:val>
                                            </p:tav>
                                            <p:tav tm="100000">
                                              <p:val>
                                                <p:strVal val="#ppt_y"/>
                                              </p:val>
                                            </p:tav>
                                          </p:tavLst>
                                        </p:anim>
                                      </p:childTnLst>
                                    </p:cTn>
                                  </p:par>
                                  <p:par>
                                    <p:cTn id="26" presetID="2" presetClass="entr" presetSubtype="8" fill="hold" grpId="0" nodeType="withEffect">
                                      <p:stCondLst>
                                        <p:cond delay="0"/>
                                      </p:stCondLst>
                                      <p:childTnLst>
                                        <p:set>
                                          <p:cBhvr>
                                            <p:cTn id="27" dur="1" fill="hold">
                                              <p:stCondLst>
                                                <p:cond delay="0"/>
                                              </p:stCondLst>
                                            </p:cTn>
                                            <p:tgtEl>
                                              <p:spTgt spid="22"/>
                                            </p:tgtEl>
                                            <p:attrNameLst>
                                              <p:attrName>style.visibility</p:attrName>
                                            </p:attrNameLst>
                                          </p:cBhvr>
                                          <p:to>
                                            <p:strVal val="visible"/>
                                          </p:to>
                                        </p:set>
                                        <p:anim calcmode="lin" valueType="num">
                                          <p:cBhvr additive="base">
                                            <p:cTn id="28" dur="500" fill="hold"/>
                                            <p:tgtEl>
                                              <p:spTgt spid="22"/>
                                            </p:tgtEl>
                                            <p:attrNameLst>
                                              <p:attrName>ppt_x</p:attrName>
                                            </p:attrNameLst>
                                          </p:cBhvr>
                                          <p:tavLst>
                                            <p:tav tm="0">
                                              <p:val>
                                                <p:strVal val="0-#ppt_w/2"/>
                                              </p:val>
                                            </p:tav>
                                            <p:tav tm="100000">
                                              <p:val>
                                                <p:strVal val="#ppt_x"/>
                                              </p:val>
                                            </p:tav>
                                          </p:tavLst>
                                        </p:anim>
                                        <p:anim calcmode="lin" valueType="num">
                                          <p:cBhvr additive="base">
                                            <p:cTn id="29" dur="500" fill="hold"/>
                                            <p:tgtEl>
                                              <p:spTgt spid="22"/>
                                            </p:tgtEl>
                                            <p:attrNameLst>
                                              <p:attrName>ppt_y</p:attrName>
                                            </p:attrNameLst>
                                          </p:cBhvr>
                                          <p:tavLst>
                                            <p:tav tm="0">
                                              <p:val>
                                                <p:strVal val="#ppt_y"/>
                                              </p:val>
                                            </p:tav>
                                            <p:tav tm="100000">
                                              <p:val>
                                                <p:strVal val="#ppt_y"/>
                                              </p:val>
                                            </p:tav>
                                          </p:tavLst>
                                        </p:anim>
                                      </p:childTnLst>
                                    </p:cTn>
                                  </p:par>
                                </p:childTnLst>
                              </p:cTn>
                            </p:par>
                            <p:par>
                              <p:cTn id="30" fill="hold">
                                <p:stCondLst>
                                  <p:cond delay="2000"/>
                                </p:stCondLst>
                                <p:childTnLst>
                                  <p:par>
                                    <p:cTn id="31" presetID="2" presetClass="entr" presetSubtype="8" fill="hold" grpId="0" nodeType="afterEffect">
                                      <p:stCondLst>
                                        <p:cond delay="0"/>
                                      </p:stCondLst>
                                      <p:childTnLst>
                                        <p:set>
                                          <p:cBhvr>
                                            <p:cTn id="32" dur="1" fill="hold">
                                              <p:stCondLst>
                                                <p:cond delay="0"/>
                                              </p:stCondLst>
                                            </p:cTn>
                                            <p:tgtEl>
                                              <p:spTgt spid="23"/>
                                            </p:tgtEl>
                                            <p:attrNameLst>
                                              <p:attrName>style.visibility</p:attrName>
                                            </p:attrNameLst>
                                          </p:cBhvr>
                                          <p:to>
                                            <p:strVal val="visible"/>
                                          </p:to>
                                        </p:set>
                                        <p:anim calcmode="lin" valueType="num">
                                          <p:cBhvr additive="base">
                                            <p:cTn id="33" dur="500" fill="hold"/>
                                            <p:tgtEl>
                                              <p:spTgt spid="23"/>
                                            </p:tgtEl>
                                            <p:attrNameLst>
                                              <p:attrName>ppt_x</p:attrName>
                                            </p:attrNameLst>
                                          </p:cBhvr>
                                          <p:tavLst>
                                            <p:tav tm="0">
                                              <p:val>
                                                <p:strVal val="0-#ppt_w/2"/>
                                              </p:val>
                                            </p:tav>
                                            <p:tav tm="100000">
                                              <p:val>
                                                <p:strVal val="#ppt_x"/>
                                              </p:val>
                                            </p:tav>
                                          </p:tavLst>
                                        </p:anim>
                                        <p:anim calcmode="lin" valueType="num">
                                          <p:cBhvr additive="base">
                                            <p:cTn id="34" dur="500" fill="hold"/>
                                            <p:tgtEl>
                                              <p:spTgt spid="23"/>
                                            </p:tgtEl>
                                            <p:attrNameLst>
                                              <p:attrName>ppt_y</p:attrName>
                                            </p:attrNameLst>
                                          </p:cBhvr>
                                          <p:tavLst>
                                            <p:tav tm="0">
                                              <p:val>
                                                <p:strVal val="#ppt_y"/>
                                              </p:val>
                                            </p:tav>
                                            <p:tav tm="100000">
                                              <p:val>
                                                <p:strVal val="#ppt_y"/>
                                              </p:val>
                                            </p:tav>
                                          </p:tavLst>
                                        </p:anim>
                                      </p:childTnLst>
                                    </p:cTn>
                                  </p:par>
                                  <p:par>
                                    <p:cTn id="35" presetID="2" presetClass="entr" presetSubtype="8" fill="hold" grpId="0" nodeType="withEffect">
                                      <p:stCondLst>
                                        <p:cond delay="0"/>
                                      </p:stCondLst>
                                      <p:childTnLst>
                                        <p:set>
                                          <p:cBhvr>
                                            <p:cTn id="36" dur="1" fill="hold">
                                              <p:stCondLst>
                                                <p:cond delay="0"/>
                                              </p:stCondLst>
                                            </p:cTn>
                                            <p:tgtEl>
                                              <p:spTgt spid="24"/>
                                            </p:tgtEl>
                                            <p:attrNameLst>
                                              <p:attrName>style.visibility</p:attrName>
                                            </p:attrNameLst>
                                          </p:cBhvr>
                                          <p:to>
                                            <p:strVal val="visible"/>
                                          </p:to>
                                        </p:set>
                                        <p:anim calcmode="lin" valueType="num">
                                          <p:cBhvr additive="base">
                                            <p:cTn id="37" dur="500" fill="hold"/>
                                            <p:tgtEl>
                                              <p:spTgt spid="24"/>
                                            </p:tgtEl>
                                            <p:attrNameLst>
                                              <p:attrName>ppt_x</p:attrName>
                                            </p:attrNameLst>
                                          </p:cBhvr>
                                          <p:tavLst>
                                            <p:tav tm="0">
                                              <p:val>
                                                <p:strVal val="0-#ppt_w/2"/>
                                              </p:val>
                                            </p:tav>
                                            <p:tav tm="100000">
                                              <p:val>
                                                <p:strVal val="#ppt_x"/>
                                              </p:val>
                                            </p:tav>
                                          </p:tavLst>
                                        </p:anim>
                                        <p:anim calcmode="lin" valueType="num">
                                          <p:cBhvr additive="base">
                                            <p:cTn id="38" dur="500" fill="hold"/>
                                            <p:tgtEl>
                                              <p:spTgt spid="24"/>
                                            </p:tgtEl>
                                            <p:attrNameLst>
                                              <p:attrName>ppt_y</p:attrName>
                                            </p:attrNameLst>
                                          </p:cBhvr>
                                          <p:tavLst>
                                            <p:tav tm="0">
                                              <p:val>
                                                <p:strVal val="#ppt_y"/>
                                              </p:val>
                                            </p:tav>
                                            <p:tav tm="100000">
                                              <p:val>
                                                <p:strVal val="#ppt_y"/>
                                              </p:val>
                                            </p:tav>
                                          </p:tavLst>
                                        </p:anim>
                                      </p:childTnLst>
                                    </p:cTn>
                                  </p:par>
                                </p:childTnLst>
                              </p:cTn>
                            </p:par>
                            <p:par>
                              <p:cTn id="39" fill="hold">
                                <p:stCondLst>
                                  <p:cond delay="2500"/>
                                </p:stCondLst>
                                <p:childTnLst>
                                  <p:par>
                                    <p:cTn id="40" presetID="2" presetClass="entr" presetSubtype="8" fill="hold" grpId="0" nodeType="afterEffect">
                                      <p:stCondLst>
                                        <p:cond delay="0"/>
                                      </p:stCondLst>
                                      <p:childTnLst>
                                        <p:set>
                                          <p:cBhvr>
                                            <p:cTn id="41" dur="1" fill="hold">
                                              <p:stCondLst>
                                                <p:cond delay="0"/>
                                              </p:stCondLst>
                                            </p:cTn>
                                            <p:tgtEl>
                                              <p:spTgt spid="25"/>
                                            </p:tgtEl>
                                            <p:attrNameLst>
                                              <p:attrName>style.visibility</p:attrName>
                                            </p:attrNameLst>
                                          </p:cBhvr>
                                          <p:to>
                                            <p:strVal val="visible"/>
                                          </p:to>
                                        </p:set>
                                        <p:anim calcmode="lin" valueType="num">
                                          <p:cBhvr additive="base">
                                            <p:cTn id="42" dur="500" fill="hold"/>
                                            <p:tgtEl>
                                              <p:spTgt spid="25"/>
                                            </p:tgtEl>
                                            <p:attrNameLst>
                                              <p:attrName>ppt_x</p:attrName>
                                            </p:attrNameLst>
                                          </p:cBhvr>
                                          <p:tavLst>
                                            <p:tav tm="0">
                                              <p:val>
                                                <p:strVal val="0-#ppt_w/2"/>
                                              </p:val>
                                            </p:tav>
                                            <p:tav tm="100000">
                                              <p:val>
                                                <p:strVal val="#ppt_x"/>
                                              </p:val>
                                            </p:tav>
                                          </p:tavLst>
                                        </p:anim>
                                        <p:anim calcmode="lin" valueType="num">
                                          <p:cBhvr additive="base">
                                            <p:cTn id="43" dur="500" fill="hold"/>
                                            <p:tgtEl>
                                              <p:spTgt spid="25"/>
                                            </p:tgtEl>
                                            <p:attrNameLst>
                                              <p:attrName>ppt_y</p:attrName>
                                            </p:attrNameLst>
                                          </p:cBhvr>
                                          <p:tavLst>
                                            <p:tav tm="0">
                                              <p:val>
                                                <p:strVal val="#ppt_y"/>
                                              </p:val>
                                            </p:tav>
                                            <p:tav tm="100000">
                                              <p:val>
                                                <p:strVal val="#ppt_y"/>
                                              </p:val>
                                            </p:tav>
                                          </p:tavLst>
                                        </p:anim>
                                      </p:childTnLst>
                                    </p:cTn>
                                  </p:par>
                                  <p:par>
                                    <p:cTn id="44" presetID="2" presetClass="entr" presetSubtype="8" fill="hold" grpId="0" nodeType="withEffect">
                                      <p:stCondLst>
                                        <p:cond delay="0"/>
                                      </p:stCondLst>
                                      <p:childTnLst>
                                        <p:set>
                                          <p:cBhvr>
                                            <p:cTn id="45" dur="1" fill="hold">
                                              <p:stCondLst>
                                                <p:cond delay="0"/>
                                              </p:stCondLst>
                                            </p:cTn>
                                            <p:tgtEl>
                                              <p:spTgt spid="26"/>
                                            </p:tgtEl>
                                            <p:attrNameLst>
                                              <p:attrName>style.visibility</p:attrName>
                                            </p:attrNameLst>
                                          </p:cBhvr>
                                          <p:to>
                                            <p:strVal val="visible"/>
                                          </p:to>
                                        </p:set>
                                        <p:anim calcmode="lin" valueType="num">
                                          <p:cBhvr additive="base">
                                            <p:cTn id="46" dur="500" fill="hold"/>
                                            <p:tgtEl>
                                              <p:spTgt spid="26"/>
                                            </p:tgtEl>
                                            <p:attrNameLst>
                                              <p:attrName>ppt_x</p:attrName>
                                            </p:attrNameLst>
                                          </p:cBhvr>
                                          <p:tavLst>
                                            <p:tav tm="0">
                                              <p:val>
                                                <p:strVal val="0-#ppt_w/2"/>
                                              </p:val>
                                            </p:tav>
                                            <p:tav tm="100000">
                                              <p:val>
                                                <p:strVal val="#ppt_x"/>
                                              </p:val>
                                            </p:tav>
                                          </p:tavLst>
                                        </p:anim>
                                        <p:anim calcmode="lin" valueType="num">
                                          <p:cBhvr additive="base">
                                            <p:cTn id="47" dur="500" fill="hold"/>
                                            <p:tgtEl>
                                              <p:spTgt spid="2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5" grpId="0"/>
          <p:bldP spid="21" grpId="0"/>
          <p:bldP spid="22" grpId="0"/>
          <p:bldP spid="23" grpId="0"/>
          <p:bldP spid="24" grpId="0"/>
          <p:bldP spid="25" grpId="0"/>
          <p:bldP spid="26" grpId="0"/>
        </p:bldLst>
      </p:timing>
    </mc:Fallback>
  </mc:AlternateContent>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 name="标题 2"/>
          <p:cNvSpPr txBox="1"/>
          <p:nvPr/>
        </p:nvSpPr>
        <p:spPr>
          <a:xfrm>
            <a:off x="1062038" y="365125"/>
            <a:ext cx="4706464" cy="549275"/>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2400" kern="1200">
                <a:solidFill>
                  <a:schemeClr val="tx2"/>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defRPr/>
            </a:pPr>
            <a:r>
              <a:rPr kumimoji="0" lang="zh-CN" altLang="en-US" b="0" i="0" u="none" strike="noStrike" kern="1200" cap="none" spc="0" normalizeH="0" baseline="0" noProof="0" dirty="0" smtClean="0">
                <a:ln>
                  <a:noFill/>
                </a:ln>
                <a:solidFill>
                  <a:schemeClr val="tx1">
                    <a:lumMod val="65000"/>
                    <a:lumOff val="35000"/>
                  </a:schemeClr>
                </a:solidFill>
                <a:effectLst/>
                <a:uLnTx/>
                <a:uFillTx/>
                <a:latin typeface="+mn-lt"/>
                <a:ea typeface="+mn-ea"/>
                <a:cs typeface="+mn-ea"/>
                <a:sym typeface="+mn-lt"/>
              </a:rPr>
              <a:t>可编辑的信息图表</a:t>
            </a:r>
            <a:endParaRPr kumimoji="0" lang="zh-CN" altLang="en-US" b="0" i="0" u="none" strike="noStrike" kern="1200" cap="none" spc="0" normalizeH="0" baseline="0" noProof="0" dirty="0">
              <a:ln>
                <a:noFill/>
              </a:ln>
              <a:solidFill>
                <a:schemeClr val="tx1">
                  <a:lumMod val="65000"/>
                  <a:lumOff val="35000"/>
                </a:schemeClr>
              </a:solidFill>
              <a:effectLst/>
              <a:uLnTx/>
              <a:uFillTx/>
              <a:latin typeface="+mn-lt"/>
              <a:ea typeface="+mn-ea"/>
              <a:cs typeface="+mn-ea"/>
              <a:sym typeface="+mn-lt"/>
            </a:endParaRPr>
          </a:p>
        </p:txBody>
      </p:sp>
      <p:sp>
        <p:nvSpPr>
          <p:cNvPr id="74" name="任意多边形 73"/>
          <p:cNvSpPr/>
          <p:nvPr/>
        </p:nvSpPr>
        <p:spPr>
          <a:xfrm>
            <a:off x="-63795" y="3252815"/>
            <a:ext cx="12386930" cy="1749402"/>
          </a:xfrm>
          <a:custGeom>
            <a:avLst/>
            <a:gdLst>
              <a:gd name="connsiteX0" fmla="*/ 0 w 12386930"/>
              <a:gd name="connsiteY0" fmla="*/ 43278 h 1749402"/>
              <a:gd name="connsiteX1" fmla="*/ 978195 w 12386930"/>
              <a:gd name="connsiteY1" fmla="*/ 748 h 1749402"/>
              <a:gd name="connsiteX2" fmla="*/ 2105246 w 12386930"/>
              <a:gd name="connsiteY2" fmla="*/ 75176 h 1749402"/>
              <a:gd name="connsiteX3" fmla="*/ 3976576 w 12386930"/>
              <a:gd name="connsiteY3" fmla="*/ 53911 h 1749402"/>
              <a:gd name="connsiteX4" fmla="*/ 5380074 w 12386930"/>
              <a:gd name="connsiteY4" fmla="*/ 22013 h 1749402"/>
              <a:gd name="connsiteX5" fmla="*/ 6719776 w 12386930"/>
              <a:gd name="connsiteY5" fmla="*/ 43278 h 1749402"/>
              <a:gd name="connsiteX6" fmla="*/ 7974418 w 12386930"/>
              <a:gd name="connsiteY6" fmla="*/ 138971 h 1749402"/>
              <a:gd name="connsiteX7" fmla="*/ 8431618 w 12386930"/>
              <a:gd name="connsiteY7" fmla="*/ 447315 h 1749402"/>
              <a:gd name="connsiteX8" fmla="*/ 8442251 w 12386930"/>
              <a:gd name="connsiteY8" fmla="*/ 798190 h 1749402"/>
              <a:gd name="connsiteX9" fmla="*/ 7740502 w 12386930"/>
              <a:gd name="connsiteY9" fmla="*/ 808822 h 1749402"/>
              <a:gd name="connsiteX10" fmla="*/ 6209414 w 12386930"/>
              <a:gd name="connsiteY10" fmla="*/ 787557 h 1749402"/>
              <a:gd name="connsiteX11" fmla="*/ 5135525 w 12386930"/>
              <a:gd name="connsiteY11" fmla="*/ 787557 h 1749402"/>
              <a:gd name="connsiteX12" fmla="*/ 4742121 w 12386930"/>
              <a:gd name="connsiteY12" fmla="*/ 851352 h 1749402"/>
              <a:gd name="connsiteX13" fmla="*/ 4646428 w 12386930"/>
              <a:gd name="connsiteY13" fmla="*/ 1149064 h 1749402"/>
              <a:gd name="connsiteX14" fmla="*/ 4976037 w 12386930"/>
              <a:gd name="connsiteY14" fmla="*/ 1531836 h 1749402"/>
              <a:gd name="connsiteX15" fmla="*/ 6496493 w 12386930"/>
              <a:gd name="connsiteY15" fmla="*/ 1553101 h 1749402"/>
              <a:gd name="connsiteX16" fmla="*/ 8112642 w 12386930"/>
              <a:gd name="connsiteY16" fmla="*/ 1563734 h 1749402"/>
              <a:gd name="connsiteX17" fmla="*/ 10770781 w 12386930"/>
              <a:gd name="connsiteY17" fmla="*/ 1627529 h 1749402"/>
              <a:gd name="connsiteX18" fmla="*/ 12386930 w 12386930"/>
              <a:gd name="connsiteY18" fmla="*/ 1744487 h 17494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2386930" h="1749402">
                <a:moveTo>
                  <a:pt x="0" y="43278"/>
                </a:moveTo>
                <a:cubicBezTo>
                  <a:pt x="313660" y="19355"/>
                  <a:pt x="627321" y="-4568"/>
                  <a:pt x="978195" y="748"/>
                </a:cubicBezTo>
                <a:cubicBezTo>
                  <a:pt x="1329069" y="6064"/>
                  <a:pt x="2105246" y="75176"/>
                  <a:pt x="2105246" y="75176"/>
                </a:cubicBezTo>
                <a:lnTo>
                  <a:pt x="3976576" y="53911"/>
                </a:lnTo>
                <a:lnTo>
                  <a:pt x="5380074" y="22013"/>
                </a:lnTo>
                <a:cubicBezTo>
                  <a:pt x="5837274" y="20241"/>
                  <a:pt x="6287385" y="23785"/>
                  <a:pt x="6719776" y="43278"/>
                </a:cubicBezTo>
                <a:cubicBezTo>
                  <a:pt x="7152167" y="62771"/>
                  <a:pt x="7689111" y="71632"/>
                  <a:pt x="7974418" y="138971"/>
                </a:cubicBezTo>
                <a:cubicBezTo>
                  <a:pt x="8259725" y="206310"/>
                  <a:pt x="8353646" y="337445"/>
                  <a:pt x="8431618" y="447315"/>
                </a:cubicBezTo>
                <a:cubicBezTo>
                  <a:pt x="8509590" y="557185"/>
                  <a:pt x="8557437" y="737939"/>
                  <a:pt x="8442251" y="798190"/>
                </a:cubicBezTo>
                <a:cubicBezTo>
                  <a:pt x="8327065" y="858441"/>
                  <a:pt x="7740502" y="808822"/>
                  <a:pt x="7740502" y="808822"/>
                </a:cubicBezTo>
                <a:lnTo>
                  <a:pt x="6209414" y="787557"/>
                </a:lnTo>
                <a:cubicBezTo>
                  <a:pt x="5775251" y="784013"/>
                  <a:pt x="5380074" y="776925"/>
                  <a:pt x="5135525" y="787557"/>
                </a:cubicBezTo>
                <a:cubicBezTo>
                  <a:pt x="4890976" y="798189"/>
                  <a:pt x="4823637" y="791101"/>
                  <a:pt x="4742121" y="851352"/>
                </a:cubicBezTo>
                <a:cubicBezTo>
                  <a:pt x="4660605" y="911603"/>
                  <a:pt x="4607442" y="1035650"/>
                  <a:pt x="4646428" y="1149064"/>
                </a:cubicBezTo>
                <a:cubicBezTo>
                  <a:pt x="4685414" y="1262478"/>
                  <a:pt x="4667693" y="1464497"/>
                  <a:pt x="4976037" y="1531836"/>
                </a:cubicBezTo>
                <a:cubicBezTo>
                  <a:pt x="5284381" y="1599175"/>
                  <a:pt x="6496493" y="1553101"/>
                  <a:pt x="6496493" y="1553101"/>
                </a:cubicBezTo>
                <a:lnTo>
                  <a:pt x="8112642" y="1563734"/>
                </a:lnTo>
                <a:lnTo>
                  <a:pt x="10770781" y="1627529"/>
                </a:lnTo>
                <a:cubicBezTo>
                  <a:pt x="11483162" y="1657654"/>
                  <a:pt x="12057321" y="1774613"/>
                  <a:pt x="12386930" y="1744487"/>
                </a:cubicBezTo>
              </a:path>
            </a:pathLst>
          </a:custGeom>
          <a:noFill/>
          <a:ln w="25400" cap="flat" cmpd="sng" algn="ctr">
            <a:solidFill>
              <a:sysClr val="windowText" lastClr="000000">
                <a:lumMod val="75000"/>
                <a:lumOff val="25000"/>
              </a:sysClr>
            </a:solidFill>
            <a:prstDash val="solid"/>
          </a:ln>
          <a:effectLst/>
        </p:spPr>
        <p:txBody>
          <a:bodyPr rtlCol="0" anchor="ctr"/>
          <a:lstStyle/>
          <a:p>
            <a:pPr marL="0" marR="0" lvl="0" indent="0" algn="ctr" defTabSz="1218565" eaLnBrk="1" fontAlgn="auto" latinLnBrk="0" hangingPunct="1">
              <a:lnSpc>
                <a:spcPct val="100000"/>
              </a:lnSpc>
              <a:spcBef>
                <a:spcPts val="0"/>
              </a:spcBef>
              <a:spcAft>
                <a:spcPts val="0"/>
              </a:spcAft>
              <a:buClrTx/>
              <a:buSzTx/>
              <a:buFontTx/>
              <a:buNone/>
              <a:defRPr/>
            </a:pPr>
            <a:endParaRPr kumimoji="0" lang="zh-CN" altLang="en-US" sz="2400" b="0" i="0" u="none" strike="noStrike" kern="0" cap="none" spc="0" normalizeH="0" baseline="0" noProof="0" smtClean="0">
              <a:ln>
                <a:noFill/>
              </a:ln>
              <a:solidFill>
                <a:prstClr val="white"/>
              </a:solidFill>
              <a:effectLst/>
              <a:uLnTx/>
              <a:uFillTx/>
              <a:latin typeface="方正静蕾简体" panose="02000000000000000000" charset="-122"/>
              <a:ea typeface="方正静蕾简体" panose="02000000000000000000" charset="-122"/>
              <a:cs typeface="+mn-cs"/>
            </a:endParaRPr>
          </a:p>
        </p:txBody>
      </p:sp>
      <p:sp>
        <p:nvSpPr>
          <p:cNvPr id="75" name="椭圆 74"/>
          <p:cNvSpPr/>
          <p:nvPr/>
        </p:nvSpPr>
        <p:spPr>
          <a:xfrm>
            <a:off x="1105468" y="3079919"/>
            <a:ext cx="409433" cy="409433"/>
          </a:xfrm>
          <a:prstGeom prst="ellipse">
            <a:avLst/>
          </a:prstGeom>
          <a:solidFill>
            <a:srgbClr val="F6921E"/>
          </a:solidFill>
          <a:ln w="25400" cap="rnd">
            <a:solidFill>
              <a:sysClr val="windowText" lastClr="000000">
                <a:lumMod val="75000"/>
                <a:lumOff val="25000"/>
              </a:sysClr>
            </a:solidFill>
            <a:prstDash val="solid"/>
            <a:round/>
          </a:ln>
        </p:spPr>
        <p:txBody>
          <a:bodyPr vert="horz" wrap="square" lIns="91440" tIns="45720" rIns="91440" bIns="45720" numCol="1" anchor="t" anchorCtr="0" compatLnSpc="1"/>
          <a:lstStyle/>
          <a:p>
            <a:pPr>
              <a:defRPr/>
            </a:pPr>
            <a:endParaRPr lang="zh-CN" altLang="en-US" kern="0" smtClean="0">
              <a:solidFill>
                <a:prstClr val="black"/>
              </a:solidFill>
              <a:latin typeface="Calibri" panose="020F0502020204030204" pitchFamily="34" charset="0"/>
              <a:cs typeface="+mn-ea"/>
            </a:endParaRPr>
          </a:p>
        </p:txBody>
      </p:sp>
      <p:sp>
        <p:nvSpPr>
          <p:cNvPr id="76" name="椭圆 75"/>
          <p:cNvSpPr/>
          <p:nvPr/>
        </p:nvSpPr>
        <p:spPr>
          <a:xfrm>
            <a:off x="5064375" y="3079919"/>
            <a:ext cx="409433" cy="409433"/>
          </a:xfrm>
          <a:prstGeom prst="ellipse">
            <a:avLst/>
          </a:prstGeom>
          <a:blipFill>
            <a:blip r:embed="rId1"/>
            <a:stretch>
              <a:fillRect b="-14000"/>
            </a:stretch>
          </a:blipFill>
          <a:ln w="25400" cap="rnd">
            <a:solidFill>
              <a:sysClr val="windowText" lastClr="000000">
                <a:lumMod val="75000"/>
                <a:lumOff val="25000"/>
              </a:sysClr>
            </a:solidFill>
            <a:prstDash val="solid"/>
            <a:round/>
          </a:ln>
        </p:spPr>
        <p:txBody>
          <a:bodyPr vert="horz" wrap="square" lIns="91440" tIns="45720" rIns="91440" bIns="45720" numCol="1" anchor="t" anchorCtr="0" compatLnSpc="1"/>
          <a:lstStyle/>
          <a:p>
            <a:pPr>
              <a:defRPr/>
            </a:pPr>
            <a:endParaRPr lang="zh-CN" altLang="en-US" kern="0" smtClean="0">
              <a:solidFill>
                <a:prstClr val="black"/>
              </a:solidFill>
              <a:latin typeface="Calibri" panose="020F0502020204030204" pitchFamily="34" charset="0"/>
              <a:cs typeface="+mn-ea"/>
            </a:endParaRPr>
          </a:p>
        </p:txBody>
      </p:sp>
      <p:sp>
        <p:nvSpPr>
          <p:cNvPr id="77" name="椭圆 76"/>
          <p:cNvSpPr/>
          <p:nvPr/>
        </p:nvSpPr>
        <p:spPr>
          <a:xfrm>
            <a:off x="8165814" y="3836320"/>
            <a:ext cx="409433" cy="409433"/>
          </a:xfrm>
          <a:prstGeom prst="ellipse">
            <a:avLst/>
          </a:prstGeom>
          <a:solidFill>
            <a:srgbClr val="F6921E"/>
          </a:solidFill>
          <a:ln w="25400" cap="rnd">
            <a:solidFill>
              <a:sysClr val="windowText" lastClr="000000">
                <a:lumMod val="75000"/>
                <a:lumOff val="25000"/>
              </a:sysClr>
            </a:solidFill>
            <a:prstDash val="solid"/>
            <a:round/>
          </a:ln>
        </p:spPr>
        <p:txBody>
          <a:bodyPr vert="horz" wrap="square" lIns="91440" tIns="45720" rIns="91440" bIns="45720" numCol="1" anchor="t" anchorCtr="0" compatLnSpc="1"/>
          <a:lstStyle/>
          <a:p>
            <a:pPr>
              <a:defRPr/>
            </a:pPr>
            <a:endParaRPr lang="zh-CN" altLang="en-US" kern="0" smtClean="0">
              <a:solidFill>
                <a:prstClr val="black"/>
              </a:solidFill>
              <a:latin typeface="Calibri" panose="020F0502020204030204" pitchFamily="34" charset="0"/>
              <a:cs typeface="+mn-ea"/>
            </a:endParaRPr>
          </a:p>
        </p:txBody>
      </p:sp>
      <p:sp>
        <p:nvSpPr>
          <p:cNvPr id="78" name="椭圆 77"/>
          <p:cNvSpPr/>
          <p:nvPr/>
        </p:nvSpPr>
        <p:spPr>
          <a:xfrm>
            <a:off x="4440302" y="4245753"/>
            <a:ext cx="409433" cy="409433"/>
          </a:xfrm>
          <a:prstGeom prst="ellipse">
            <a:avLst/>
          </a:prstGeom>
          <a:solidFill>
            <a:srgbClr val="FCC271"/>
          </a:solidFill>
          <a:ln w="25400" cap="rnd">
            <a:solidFill>
              <a:sysClr val="windowText" lastClr="000000">
                <a:lumMod val="75000"/>
                <a:lumOff val="25000"/>
              </a:sysClr>
            </a:solidFill>
            <a:prstDash val="solid"/>
            <a:round/>
          </a:ln>
        </p:spPr>
        <p:txBody>
          <a:bodyPr vert="horz" wrap="square" lIns="91440" tIns="45720" rIns="91440" bIns="45720" numCol="1" anchor="t" anchorCtr="0" compatLnSpc="1"/>
          <a:lstStyle/>
          <a:p>
            <a:pPr>
              <a:defRPr/>
            </a:pPr>
            <a:endParaRPr lang="zh-CN" altLang="en-US" kern="0" smtClean="0">
              <a:solidFill>
                <a:prstClr val="black"/>
              </a:solidFill>
              <a:latin typeface="Calibri" panose="020F0502020204030204" pitchFamily="34" charset="0"/>
              <a:cs typeface="+mn-ea"/>
            </a:endParaRPr>
          </a:p>
        </p:txBody>
      </p:sp>
      <p:sp>
        <p:nvSpPr>
          <p:cNvPr id="79" name="椭圆 78"/>
          <p:cNvSpPr/>
          <p:nvPr/>
        </p:nvSpPr>
        <p:spPr>
          <a:xfrm>
            <a:off x="6991592" y="4617916"/>
            <a:ext cx="409433" cy="409433"/>
          </a:xfrm>
          <a:prstGeom prst="ellipse">
            <a:avLst/>
          </a:prstGeom>
          <a:blipFill>
            <a:blip r:embed="rId1"/>
            <a:stretch>
              <a:fillRect b="-14000"/>
            </a:stretch>
          </a:blipFill>
          <a:ln w="25400" cap="rnd">
            <a:solidFill>
              <a:sysClr val="windowText" lastClr="000000">
                <a:lumMod val="75000"/>
                <a:lumOff val="25000"/>
              </a:sysClr>
            </a:solidFill>
            <a:prstDash val="solid"/>
            <a:round/>
          </a:ln>
        </p:spPr>
        <p:txBody>
          <a:bodyPr vert="horz" wrap="square" lIns="91440" tIns="45720" rIns="91440" bIns="45720" numCol="1" anchor="t" anchorCtr="0" compatLnSpc="1"/>
          <a:lstStyle/>
          <a:p>
            <a:pPr>
              <a:defRPr/>
            </a:pPr>
            <a:endParaRPr lang="zh-CN" altLang="en-US" kern="0" smtClean="0">
              <a:solidFill>
                <a:prstClr val="black"/>
              </a:solidFill>
              <a:latin typeface="Calibri" panose="020F0502020204030204" pitchFamily="34" charset="0"/>
              <a:cs typeface="+mn-ea"/>
            </a:endParaRPr>
          </a:p>
        </p:txBody>
      </p:sp>
      <p:grpSp>
        <p:nvGrpSpPr>
          <p:cNvPr id="80" name="组合 79"/>
          <p:cNvGrpSpPr/>
          <p:nvPr/>
        </p:nvGrpSpPr>
        <p:grpSpPr>
          <a:xfrm>
            <a:off x="1199396" y="1842777"/>
            <a:ext cx="3308090" cy="1172289"/>
            <a:chOff x="1343072" y="2013721"/>
            <a:chExt cx="3308090" cy="1172289"/>
          </a:xfrm>
        </p:grpSpPr>
        <p:sp>
          <p:nvSpPr>
            <p:cNvPr id="81" name="矩形 80"/>
            <p:cNvSpPr/>
            <p:nvPr/>
          </p:nvSpPr>
          <p:spPr>
            <a:xfrm>
              <a:off x="1343072" y="2262680"/>
              <a:ext cx="3308090" cy="923330"/>
            </a:xfrm>
            <a:prstGeom prst="rect">
              <a:avLst/>
            </a:prstGeom>
          </p:spPr>
          <p:txBody>
            <a:bodyPr wrap="square">
              <a:spAutoFit/>
            </a:bodyPr>
            <a:lstStyle/>
            <a:p>
              <a:r>
                <a:rPr lang="zh-CN" altLang="en-US" dirty="0">
                  <a:solidFill>
                    <a:prstClr val="black">
                      <a:lumMod val="75000"/>
                      <a:lumOff val="25000"/>
                    </a:prstClr>
                  </a:solidFill>
                  <a:latin typeface="方正静蕾简体" panose="02000000000000000000" charset="-122"/>
                </a:rPr>
                <a:t>Vestibulum ante ipsum primis in faucibus orci luctus et ultrices posuere cubilia Curaeet ultrices posuere cubilia </a:t>
              </a:r>
              <a:r>
                <a:rPr lang="zh-CN" altLang="en-US" dirty="0" smtClean="0">
                  <a:solidFill>
                    <a:prstClr val="black">
                      <a:lumMod val="75000"/>
                      <a:lumOff val="25000"/>
                    </a:prstClr>
                  </a:solidFill>
                  <a:latin typeface="方正静蕾简体" panose="02000000000000000000" charset="-122"/>
                </a:rPr>
                <a:t>Curae</a:t>
              </a:r>
              <a:endParaRPr lang="zh-CN" altLang="en-US" dirty="0">
                <a:solidFill>
                  <a:prstClr val="black">
                    <a:lumMod val="75000"/>
                    <a:lumOff val="25000"/>
                  </a:prstClr>
                </a:solidFill>
                <a:latin typeface="方正静蕾简体" panose="02000000000000000000" charset="-122"/>
              </a:endParaRPr>
            </a:p>
          </p:txBody>
        </p:sp>
        <p:sp>
          <p:nvSpPr>
            <p:cNvPr id="82" name="矩形 81"/>
            <p:cNvSpPr/>
            <p:nvPr/>
          </p:nvSpPr>
          <p:spPr>
            <a:xfrm>
              <a:off x="1343072" y="2013721"/>
              <a:ext cx="1810270" cy="400110"/>
            </a:xfrm>
            <a:prstGeom prst="rect">
              <a:avLst/>
            </a:prstGeom>
            <a:noFill/>
          </p:spPr>
          <p:txBody>
            <a:bodyPr wrap="square">
              <a:spAutoFit/>
            </a:bodyPr>
            <a:lstStyle/>
            <a:p>
              <a:r>
                <a:rPr lang="zh-CN" altLang="en-US" sz="2000" dirty="0" smtClean="0">
                  <a:solidFill>
                    <a:prstClr val="black">
                      <a:lumMod val="75000"/>
                      <a:lumOff val="25000"/>
                    </a:prstClr>
                  </a:solidFill>
                  <a:latin typeface="方正静蕾简体" panose="02000000000000000000" charset="-122"/>
                </a:rPr>
                <a:t>ADD YOUR TEXT</a:t>
              </a:r>
              <a:endParaRPr lang="zh-CN" altLang="en-US" sz="2000" dirty="0">
                <a:solidFill>
                  <a:prstClr val="black">
                    <a:lumMod val="75000"/>
                    <a:lumOff val="25000"/>
                  </a:prstClr>
                </a:solidFill>
                <a:latin typeface="方正静蕾简体" panose="02000000000000000000" charset="-122"/>
              </a:endParaRPr>
            </a:p>
          </p:txBody>
        </p:sp>
      </p:grpSp>
      <p:grpSp>
        <p:nvGrpSpPr>
          <p:cNvPr id="83" name="组合 82"/>
          <p:cNvGrpSpPr/>
          <p:nvPr/>
        </p:nvGrpSpPr>
        <p:grpSpPr>
          <a:xfrm>
            <a:off x="5330132" y="1842777"/>
            <a:ext cx="3308090" cy="1172289"/>
            <a:chOff x="5473808" y="2013721"/>
            <a:chExt cx="3308090" cy="1172289"/>
          </a:xfrm>
        </p:grpSpPr>
        <p:sp>
          <p:nvSpPr>
            <p:cNvPr id="84" name="矩形 83"/>
            <p:cNvSpPr/>
            <p:nvPr/>
          </p:nvSpPr>
          <p:spPr>
            <a:xfrm>
              <a:off x="5473808" y="2262680"/>
              <a:ext cx="3308090" cy="923330"/>
            </a:xfrm>
            <a:prstGeom prst="rect">
              <a:avLst/>
            </a:prstGeom>
          </p:spPr>
          <p:txBody>
            <a:bodyPr wrap="square">
              <a:spAutoFit/>
            </a:bodyPr>
            <a:lstStyle/>
            <a:p>
              <a:r>
                <a:rPr lang="zh-CN" altLang="en-US" dirty="0">
                  <a:solidFill>
                    <a:prstClr val="black">
                      <a:lumMod val="75000"/>
                      <a:lumOff val="25000"/>
                    </a:prstClr>
                  </a:solidFill>
                  <a:latin typeface="方正静蕾简体" panose="02000000000000000000" charset="-122"/>
                </a:rPr>
                <a:t>Vestibulum ante ipsum primis in faucibus orci luctus et ultrices posuere cubilia Curaeet ultrices posuere cubilia </a:t>
              </a:r>
              <a:r>
                <a:rPr lang="zh-CN" altLang="en-US" dirty="0" smtClean="0">
                  <a:solidFill>
                    <a:prstClr val="black">
                      <a:lumMod val="75000"/>
                      <a:lumOff val="25000"/>
                    </a:prstClr>
                  </a:solidFill>
                  <a:latin typeface="方正静蕾简体" panose="02000000000000000000" charset="-122"/>
                </a:rPr>
                <a:t>Curae</a:t>
              </a:r>
              <a:endParaRPr lang="zh-CN" altLang="en-US" dirty="0">
                <a:solidFill>
                  <a:prstClr val="black">
                    <a:lumMod val="75000"/>
                    <a:lumOff val="25000"/>
                  </a:prstClr>
                </a:solidFill>
                <a:latin typeface="方正静蕾简体" panose="02000000000000000000" charset="-122"/>
              </a:endParaRPr>
            </a:p>
          </p:txBody>
        </p:sp>
        <p:sp>
          <p:nvSpPr>
            <p:cNvPr id="85" name="矩形 84"/>
            <p:cNvSpPr/>
            <p:nvPr/>
          </p:nvSpPr>
          <p:spPr>
            <a:xfrm>
              <a:off x="5473808" y="2013721"/>
              <a:ext cx="1810270" cy="400110"/>
            </a:xfrm>
            <a:prstGeom prst="rect">
              <a:avLst/>
            </a:prstGeom>
            <a:noFill/>
          </p:spPr>
          <p:txBody>
            <a:bodyPr wrap="square">
              <a:spAutoFit/>
            </a:bodyPr>
            <a:lstStyle/>
            <a:p>
              <a:r>
                <a:rPr lang="zh-CN" altLang="en-US" sz="2000" dirty="0" smtClean="0">
                  <a:solidFill>
                    <a:prstClr val="black">
                      <a:lumMod val="75000"/>
                      <a:lumOff val="25000"/>
                    </a:prstClr>
                  </a:solidFill>
                  <a:latin typeface="方正静蕾简体" panose="02000000000000000000" charset="-122"/>
                </a:rPr>
                <a:t>ADD YOUR TEXT</a:t>
              </a:r>
              <a:endParaRPr lang="zh-CN" altLang="en-US" sz="2000" dirty="0">
                <a:solidFill>
                  <a:prstClr val="black">
                    <a:lumMod val="75000"/>
                    <a:lumOff val="25000"/>
                  </a:prstClr>
                </a:solidFill>
                <a:latin typeface="方正静蕾简体" panose="02000000000000000000" charset="-122"/>
              </a:endParaRPr>
            </a:p>
          </p:txBody>
        </p:sp>
      </p:grpSp>
      <p:grpSp>
        <p:nvGrpSpPr>
          <p:cNvPr id="86" name="组合 85"/>
          <p:cNvGrpSpPr/>
          <p:nvPr/>
        </p:nvGrpSpPr>
        <p:grpSpPr>
          <a:xfrm>
            <a:off x="8890555" y="3059334"/>
            <a:ext cx="2832460" cy="1172289"/>
            <a:chOff x="8890555" y="3059334"/>
            <a:chExt cx="2832460" cy="1172289"/>
          </a:xfrm>
        </p:grpSpPr>
        <p:sp>
          <p:nvSpPr>
            <p:cNvPr id="87" name="矩形 86"/>
            <p:cNvSpPr/>
            <p:nvPr/>
          </p:nvSpPr>
          <p:spPr>
            <a:xfrm>
              <a:off x="8890555" y="3308293"/>
              <a:ext cx="2832460" cy="923330"/>
            </a:xfrm>
            <a:prstGeom prst="rect">
              <a:avLst/>
            </a:prstGeom>
          </p:spPr>
          <p:txBody>
            <a:bodyPr wrap="square">
              <a:spAutoFit/>
            </a:bodyPr>
            <a:lstStyle/>
            <a:p>
              <a:r>
                <a:rPr lang="zh-CN" altLang="en-US" dirty="0">
                  <a:solidFill>
                    <a:prstClr val="black">
                      <a:lumMod val="75000"/>
                      <a:lumOff val="25000"/>
                    </a:prstClr>
                  </a:solidFill>
                  <a:latin typeface="方正静蕾简体" panose="02000000000000000000" charset="-122"/>
                </a:rPr>
                <a:t>Vestibulum ante ipsum primis in faucibus orci luctus et ultrices posuere cubilia Curaeet </a:t>
              </a:r>
              <a:endParaRPr lang="zh-CN" altLang="en-US" dirty="0">
                <a:solidFill>
                  <a:prstClr val="black">
                    <a:lumMod val="75000"/>
                    <a:lumOff val="25000"/>
                  </a:prstClr>
                </a:solidFill>
                <a:latin typeface="方正静蕾简体" panose="02000000000000000000" charset="-122"/>
              </a:endParaRPr>
            </a:p>
          </p:txBody>
        </p:sp>
        <p:sp>
          <p:nvSpPr>
            <p:cNvPr id="88" name="矩形 87"/>
            <p:cNvSpPr/>
            <p:nvPr/>
          </p:nvSpPr>
          <p:spPr>
            <a:xfrm>
              <a:off x="8890555" y="3059334"/>
              <a:ext cx="1810270" cy="400110"/>
            </a:xfrm>
            <a:prstGeom prst="rect">
              <a:avLst/>
            </a:prstGeom>
            <a:noFill/>
          </p:spPr>
          <p:txBody>
            <a:bodyPr wrap="square">
              <a:spAutoFit/>
            </a:bodyPr>
            <a:lstStyle/>
            <a:p>
              <a:r>
                <a:rPr lang="zh-CN" altLang="en-US" sz="2000" dirty="0" smtClean="0">
                  <a:solidFill>
                    <a:prstClr val="black">
                      <a:lumMod val="75000"/>
                      <a:lumOff val="25000"/>
                    </a:prstClr>
                  </a:solidFill>
                  <a:latin typeface="方正静蕾简体" panose="02000000000000000000" charset="-122"/>
                </a:rPr>
                <a:t>ADD YOUR TEXT</a:t>
              </a:r>
              <a:endParaRPr lang="zh-CN" altLang="en-US" sz="2000" dirty="0">
                <a:solidFill>
                  <a:prstClr val="black">
                    <a:lumMod val="75000"/>
                    <a:lumOff val="25000"/>
                  </a:prstClr>
                </a:solidFill>
                <a:latin typeface="方正静蕾简体" panose="02000000000000000000" charset="-122"/>
              </a:endParaRPr>
            </a:p>
          </p:txBody>
        </p:sp>
      </p:grpSp>
      <p:grpSp>
        <p:nvGrpSpPr>
          <p:cNvPr id="89" name="组合 88"/>
          <p:cNvGrpSpPr/>
          <p:nvPr/>
        </p:nvGrpSpPr>
        <p:grpSpPr>
          <a:xfrm>
            <a:off x="7231252" y="4957125"/>
            <a:ext cx="3308090" cy="1172289"/>
            <a:chOff x="7231252" y="4957125"/>
            <a:chExt cx="3308090" cy="1172289"/>
          </a:xfrm>
        </p:grpSpPr>
        <p:sp>
          <p:nvSpPr>
            <p:cNvPr id="90" name="矩形 89"/>
            <p:cNvSpPr/>
            <p:nvPr/>
          </p:nvSpPr>
          <p:spPr>
            <a:xfrm>
              <a:off x="7231252" y="5206084"/>
              <a:ext cx="3308090" cy="923330"/>
            </a:xfrm>
            <a:prstGeom prst="rect">
              <a:avLst/>
            </a:prstGeom>
          </p:spPr>
          <p:txBody>
            <a:bodyPr wrap="square">
              <a:spAutoFit/>
            </a:bodyPr>
            <a:lstStyle/>
            <a:p>
              <a:r>
                <a:rPr lang="zh-CN" altLang="en-US" dirty="0">
                  <a:solidFill>
                    <a:prstClr val="black">
                      <a:lumMod val="75000"/>
                      <a:lumOff val="25000"/>
                    </a:prstClr>
                  </a:solidFill>
                  <a:latin typeface="方正静蕾简体" panose="02000000000000000000" charset="-122"/>
                </a:rPr>
                <a:t>Vestibulum ante ipsum primis in faucibus orci luctus et ultrices posuere cubilia Curaeet ultrices posuere cubilia </a:t>
              </a:r>
              <a:r>
                <a:rPr lang="zh-CN" altLang="en-US" dirty="0" smtClean="0">
                  <a:solidFill>
                    <a:prstClr val="black">
                      <a:lumMod val="75000"/>
                      <a:lumOff val="25000"/>
                    </a:prstClr>
                  </a:solidFill>
                  <a:latin typeface="方正静蕾简体" panose="02000000000000000000" charset="-122"/>
                </a:rPr>
                <a:t>Curae</a:t>
              </a:r>
              <a:endParaRPr lang="zh-CN" altLang="en-US" dirty="0">
                <a:solidFill>
                  <a:prstClr val="black">
                    <a:lumMod val="75000"/>
                    <a:lumOff val="25000"/>
                  </a:prstClr>
                </a:solidFill>
                <a:latin typeface="方正静蕾简体" panose="02000000000000000000" charset="-122"/>
              </a:endParaRPr>
            </a:p>
          </p:txBody>
        </p:sp>
        <p:sp>
          <p:nvSpPr>
            <p:cNvPr id="91" name="矩形 90"/>
            <p:cNvSpPr/>
            <p:nvPr/>
          </p:nvSpPr>
          <p:spPr>
            <a:xfrm>
              <a:off x="7231252" y="4957125"/>
              <a:ext cx="1810270" cy="400110"/>
            </a:xfrm>
            <a:prstGeom prst="rect">
              <a:avLst/>
            </a:prstGeom>
            <a:noFill/>
          </p:spPr>
          <p:txBody>
            <a:bodyPr wrap="square">
              <a:spAutoFit/>
            </a:bodyPr>
            <a:lstStyle/>
            <a:p>
              <a:r>
                <a:rPr lang="zh-CN" altLang="en-US" sz="2000" dirty="0" smtClean="0">
                  <a:solidFill>
                    <a:prstClr val="black">
                      <a:lumMod val="75000"/>
                      <a:lumOff val="25000"/>
                    </a:prstClr>
                  </a:solidFill>
                  <a:latin typeface="方正静蕾简体" panose="02000000000000000000" charset="-122"/>
                </a:rPr>
                <a:t>ADD YOUR TEXT</a:t>
              </a:r>
              <a:endParaRPr lang="zh-CN" altLang="en-US" sz="2000" dirty="0">
                <a:solidFill>
                  <a:prstClr val="black">
                    <a:lumMod val="75000"/>
                    <a:lumOff val="25000"/>
                  </a:prstClr>
                </a:solidFill>
                <a:latin typeface="方正静蕾简体" panose="02000000000000000000" charset="-122"/>
              </a:endParaRPr>
            </a:p>
          </p:txBody>
        </p:sp>
      </p:grpSp>
      <p:grpSp>
        <p:nvGrpSpPr>
          <p:cNvPr id="92" name="组合 91"/>
          <p:cNvGrpSpPr/>
          <p:nvPr/>
        </p:nvGrpSpPr>
        <p:grpSpPr>
          <a:xfrm>
            <a:off x="1099671" y="4007679"/>
            <a:ext cx="3303767" cy="1449288"/>
            <a:chOff x="1099671" y="4007679"/>
            <a:chExt cx="3303767" cy="1449288"/>
          </a:xfrm>
        </p:grpSpPr>
        <p:sp>
          <p:nvSpPr>
            <p:cNvPr id="93" name="矩形 92"/>
            <p:cNvSpPr/>
            <p:nvPr/>
          </p:nvSpPr>
          <p:spPr>
            <a:xfrm>
              <a:off x="1099671" y="4256638"/>
              <a:ext cx="3303767" cy="1200329"/>
            </a:xfrm>
            <a:prstGeom prst="rect">
              <a:avLst/>
            </a:prstGeom>
          </p:spPr>
          <p:txBody>
            <a:bodyPr wrap="square">
              <a:spAutoFit/>
            </a:bodyPr>
            <a:lstStyle/>
            <a:p>
              <a:pPr algn="r"/>
              <a:r>
                <a:rPr lang="zh-CN" altLang="en-US" dirty="0">
                  <a:solidFill>
                    <a:prstClr val="black">
                      <a:lumMod val="75000"/>
                      <a:lumOff val="25000"/>
                    </a:prstClr>
                  </a:solidFill>
                  <a:latin typeface="方正静蕾简体" panose="02000000000000000000" charset="-122"/>
                </a:rPr>
                <a:t>Vestibulum ante ipsum primis in faucibus orci luctus et ultrices posuere cubilia Curaeet ultrices posuere cubilia Curae</a:t>
              </a:r>
              <a:endParaRPr lang="zh-CN" altLang="en-US" dirty="0">
                <a:solidFill>
                  <a:prstClr val="black">
                    <a:lumMod val="75000"/>
                    <a:lumOff val="25000"/>
                  </a:prstClr>
                </a:solidFill>
                <a:latin typeface="方正静蕾简体" panose="02000000000000000000" charset="-122"/>
              </a:endParaRPr>
            </a:p>
            <a:p>
              <a:pPr algn="r"/>
              <a:endParaRPr lang="zh-CN" altLang="en-US" dirty="0">
                <a:solidFill>
                  <a:prstClr val="black">
                    <a:lumMod val="75000"/>
                    <a:lumOff val="25000"/>
                  </a:prstClr>
                </a:solidFill>
                <a:latin typeface="方正静蕾简体" panose="02000000000000000000" charset="-122"/>
              </a:endParaRPr>
            </a:p>
          </p:txBody>
        </p:sp>
        <p:sp>
          <p:nvSpPr>
            <p:cNvPr id="94" name="矩形 93"/>
            <p:cNvSpPr/>
            <p:nvPr/>
          </p:nvSpPr>
          <p:spPr>
            <a:xfrm>
              <a:off x="2593168" y="4007679"/>
              <a:ext cx="1810270" cy="400110"/>
            </a:xfrm>
            <a:prstGeom prst="rect">
              <a:avLst/>
            </a:prstGeom>
            <a:noFill/>
          </p:spPr>
          <p:txBody>
            <a:bodyPr wrap="square">
              <a:spAutoFit/>
            </a:bodyPr>
            <a:lstStyle/>
            <a:p>
              <a:pPr algn="r"/>
              <a:r>
                <a:rPr lang="zh-CN" altLang="en-US" sz="2000" dirty="0" smtClean="0">
                  <a:solidFill>
                    <a:prstClr val="black">
                      <a:lumMod val="75000"/>
                      <a:lumOff val="25000"/>
                    </a:prstClr>
                  </a:solidFill>
                  <a:latin typeface="方正静蕾简体" panose="02000000000000000000" charset="-122"/>
                </a:rPr>
                <a:t>ADD YOUR TEXT</a:t>
              </a:r>
              <a:endParaRPr lang="zh-CN" altLang="en-US" sz="2000" dirty="0">
                <a:solidFill>
                  <a:prstClr val="black">
                    <a:lumMod val="75000"/>
                    <a:lumOff val="25000"/>
                  </a:prstClr>
                </a:solidFill>
                <a:latin typeface="方正静蕾简体" panose="02000000000000000000" charset="-122"/>
              </a:endParaRPr>
            </a:p>
          </p:txBody>
        </p:sp>
      </p:grpSp>
      <p:sp>
        <p:nvSpPr>
          <p:cNvPr id="95" name="文本框 94"/>
          <p:cNvSpPr txBox="1"/>
          <p:nvPr/>
        </p:nvSpPr>
        <p:spPr>
          <a:xfrm>
            <a:off x="983812" y="3336931"/>
            <a:ext cx="995680" cy="583565"/>
          </a:xfrm>
          <a:prstGeom prst="rect">
            <a:avLst/>
          </a:prstGeom>
          <a:noFill/>
        </p:spPr>
        <p:txBody>
          <a:bodyPr wrap="none" rtlCol="0">
            <a:spAutoFit/>
          </a:bodyPr>
          <a:lstStyle/>
          <a:p>
            <a:r>
              <a:rPr lang="en-US" altLang="zh-CN" sz="3200" dirty="0" smtClean="0">
                <a:solidFill>
                  <a:prstClr val="white">
                    <a:lumMod val="50000"/>
                  </a:prstClr>
                </a:solidFill>
                <a:latin typeface="方正静蕾简体" panose="02000000000000000000" charset="-122"/>
                <a:ea typeface="方正静蕾简体" panose="02000000000000000000" charset="-122"/>
              </a:rPr>
              <a:t>2013</a:t>
            </a:r>
            <a:endParaRPr lang="zh-CN" altLang="en-US" sz="3200" dirty="0">
              <a:solidFill>
                <a:prstClr val="white">
                  <a:lumMod val="50000"/>
                </a:prstClr>
              </a:solidFill>
              <a:latin typeface="方正静蕾简体" panose="02000000000000000000" charset="-122"/>
              <a:ea typeface="方正静蕾简体" panose="02000000000000000000" charset="-122"/>
            </a:endParaRPr>
          </a:p>
        </p:txBody>
      </p:sp>
      <p:sp>
        <p:nvSpPr>
          <p:cNvPr id="96" name="文本框 95"/>
          <p:cNvSpPr txBox="1"/>
          <p:nvPr/>
        </p:nvSpPr>
        <p:spPr>
          <a:xfrm>
            <a:off x="4890678" y="3336931"/>
            <a:ext cx="995680" cy="583565"/>
          </a:xfrm>
          <a:prstGeom prst="rect">
            <a:avLst/>
          </a:prstGeom>
          <a:noFill/>
        </p:spPr>
        <p:txBody>
          <a:bodyPr wrap="none" rtlCol="0">
            <a:spAutoFit/>
          </a:bodyPr>
          <a:lstStyle/>
          <a:p>
            <a:r>
              <a:rPr lang="en-US" altLang="zh-CN" sz="3200" dirty="0" smtClean="0">
                <a:solidFill>
                  <a:prstClr val="white">
                    <a:lumMod val="50000"/>
                  </a:prstClr>
                </a:solidFill>
                <a:latin typeface="方正静蕾简体" panose="02000000000000000000" charset="-122"/>
                <a:ea typeface="方正静蕾简体" panose="02000000000000000000" charset="-122"/>
              </a:rPr>
              <a:t>2014</a:t>
            </a:r>
            <a:endParaRPr lang="zh-CN" altLang="en-US" sz="3200" dirty="0">
              <a:solidFill>
                <a:prstClr val="white">
                  <a:lumMod val="50000"/>
                </a:prstClr>
              </a:solidFill>
              <a:latin typeface="方正静蕾简体" panose="02000000000000000000" charset="-122"/>
              <a:ea typeface="方正静蕾简体" panose="02000000000000000000" charset="-122"/>
            </a:endParaRPr>
          </a:p>
        </p:txBody>
      </p:sp>
      <p:sp>
        <p:nvSpPr>
          <p:cNvPr id="97" name="文本框 96"/>
          <p:cNvSpPr txBox="1"/>
          <p:nvPr/>
        </p:nvSpPr>
        <p:spPr>
          <a:xfrm>
            <a:off x="7504008" y="3470524"/>
            <a:ext cx="995680" cy="583565"/>
          </a:xfrm>
          <a:prstGeom prst="rect">
            <a:avLst/>
          </a:prstGeom>
          <a:noFill/>
        </p:spPr>
        <p:txBody>
          <a:bodyPr wrap="none" rtlCol="0">
            <a:spAutoFit/>
          </a:bodyPr>
          <a:lstStyle/>
          <a:p>
            <a:r>
              <a:rPr lang="en-US" altLang="zh-CN" sz="3200" dirty="0" smtClean="0">
                <a:solidFill>
                  <a:prstClr val="white">
                    <a:lumMod val="50000"/>
                  </a:prstClr>
                </a:solidFill>
                <a:latin typeface="方正静蕾简体" panose="02000000000000000000" charset="-122"/>
                <a:ea typeface="方正静蕾简体" panose="02000000000000000000" charset="-122"/>
              </a:rPr>
              <a:t>2015</a:t>
            </a:r>
            <a:endParaRPr lang="zh-CN" altLang="en-US" sz="3200" dirty="0">
              <a:solidFill>
                <a:prstClr val="white">
                  <a:lumMod val="50000"/>
                </a:prstClr>
              </a:solidFill>
              <a:latin typeface="方正静蕾简体" panose="02000000000000000000" charset="-122"/>
              <a:ea typeface="方正静蕾简体" panose="02000000000000000000" charset="-122"/>
            </a:endParaRPr>
          </a:p>
        </p:txBody>
      </p:sp>
      <p:sp>
        <p:nvSpPr>
          <p:cNvPr id="98" name="文本框 97"/>
          <p:cNvSpPr txBox="1"/>
          <p:nvPr/>
        </p:nvSpPr>
        <p:spPr>
          <a:xfrm>
            <a:off x="4885351" y="4140359"/>
            <a:ext cx="995680" cy="583565"/>
          </a:xfrm>
          <a:prstGeom prst="rect">
            <a:avLst/>
          </a:prstGeom>
          <a:noFill/>
        </p:spPr>
        <p:txBody>
          <a:bodyPr wrap="none" rtlCol="0">
            <a:spAutoFit/>
          </a:bodyPr>
          <a:lstStyle/>
          <a:p>
            <a:r>
              <a:rPr lang="en-US" altLang="zh-CN" sz="3200" dirty="0" smtClean="0">
                <a:solidFill>
                  <a:prstClr val="white">
                    <a:lumMod val="50000"/>
                  </a:prstClr>
                </a:solidFill>
                <a:latin typeface="方正静蕾简体" panose="02000000000000000000" charset="-122"/>
                <a:ea typeface="方正静蕾简体" panose="02000000000000000000" charset="-122"/>
              </a:rPr>
              <a:t>2016</a:t>
            </a:r>
            <a:endParaRPr lang="zh-CN" altLang="en-US" sz="3200" dirty="0">
              <a:solidFill>
                <a:prstClr val="white">
                  <a:lumMod val="50000"/>
                </a:prstClr>
              </a:solidFill>
              <a:latin typeface="方正静蕾简体" panose="02000000000000000000" charset="-122"/>
              <a:ea typeface="方正静蕾简体" panose="02000000000000000000" charset="-122"/>
            </a:endParaRPr>
          </a:p>
        </p:txBody>
      </p:sp>
      <p:sp>
        <p:nvSpPr>
          <p:cNvPr id="99" name="文本框 98"/>
          <p:cNvSpPr txBox="1"/>
          <p:nvPr/>
        </p:nvSpPr>
        <p:spPr>
          <a:xfrm>
            <a:off x="6892378" y="4196768"/>
            <a:ext cx="995680" cy="583565"/>
          </a:xfrm>
          <a:prstGeom prst="rect">
            <a:avLst/>
          </a:prstGeom>
          <a:noFill/>
        </p:spPr>
        <p:txBody>
          <a:bodyPr wrap="none" rtlCol="0">
            <a:spAutoFit/>
          </a:bodyPr>
          <a:lstStyle/>
          <a:p>
            <a:r>
              <a:rPr lang="en-US" altLang="zh-CN" sz="3200" dirty="0" smtClean="0">
                <a:solidFill>
                  <a:prstClr val="white">
                    <a:lumMod val="50000"/>
                  </a:prstClr>
                </a:solidFill>
                <a:latin typeface="方正静蕾简体" panose="02000000000000000000" charset="-122"/>
                <a:ea typeface="方正静蕾简体" panose="02000000000000000000" charset="-122"/>
              </a:rPr>
              <a:t>2017</a:t>
            </a:r>
            <a:endParaRPr lang="zh-CN" altLang="en-US" sz="3200" dirty="0">
              <a:solidFill>
                <a:prstClr val="white">
                  <a:lumMod val="50000"/>
                </a:prstClr>
              </a:solidFill>
              <a:latin typeface="方正静蕾简体" panose="02000000000000000000" charset="-122"/>
              <a:ea typeface="方正静蕾简体" panose="02000000000000000000" charset="-122"/>
            </a:endParaRPr>
          </a:p>
        </p:txBody>
      </p:sp>
    </p:spTree>
  </p:cSld>
  <p:clrMapOvr>
    <a:masterClrMapping/>
  </p:clrMapOvr>
  <mc:AlternateContent xmlns:mc="http://schemas.openxmlformats.org/markup-compatibility/2006">
    <mc:Choice xmlns:p14="http://schemas.microsoft.com/office/powerpoint/2010/main" Requires="p14">
      <p:transition spd="slow" p14:dur="1500" advTm="0">
        <p:random/>
      </p:transition>
    </mc:Choice>
    <mc:Fallback>
      <p:transition spd="slow" advTm="0">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39"/>
                                        </p:tgtEl>
                                        <p:attrNameLst>
                                          <p:attrName>style.visibility</p:attrName>
                                        </p:attrNameLst>
                                      </p:cBhvr>
                                      <p:to>
                                        <p:strVal val="visible"/>
                                      </p:to>
                                    </p:set>
                                    <p:animEffect transition="in" filter="barn(inVertical)">
                                      <p:cBhvr>
                                        <p:cTn id="7" dur="500"/>
                                        <p:tgtEl>
                                          <p:spTgt spid="39"/>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74"/>
                                        </p:tgtEl>
                                        <p:attrNameLst>
                                          <p:attrName>style.visibility</p:attrName>
                                        </p:attrNameLst>
                                      </p:cBhvr>
                                      <p:to>
                                        <p:strVal val="visible"/>
                                      </p:to>
                                    </p:set>
                                    <p:animEffect transition="in" filter="wipe(left)">
                                      <p:cBhvr>
                                        <p:cTn id="11" dur="500"/>
                                        <p:tgtEl>
                                          <p:spTgt spid="74"/>
                                        </p:tgtEl>
                                      </p:cBhvr>
                                    </p:animEffect>
                                  </p:childTnLst>
                                </p:cTn>
                              </p:par>
                            </p:childTnLst>
                          </p:cTn>
                        </p:par>
                        <p:par>
                          <p:cTn id="12" fill="hold">
                            <p:stCondLst>
                              <p:cond delay="1000"/>
                            </p:stCondLst>
                            <p:childTnLst>
                              <p:par>
                                <p:cTn id="13" presetID="53" presetClass="entr" presetSubtype="16" fill="hold" grpId="0" nodeType="afterEffect">
                                  <p:stCondLst>
                                    <p:cond delay="0"/>
                                  </p:stCondLst>
                                  <p:childTnLst>
                                    <p:set>
                                      <p:cBhvr>
                                        <p:cTn id="14" dur="1" fill="hold">
                                          <p:stCondLst>
                                            <p:cond delay="0"/>
                                          </p:stCondLst>
                                        </p:cTn>
                                        <p:tgtEl>
                                          <p:spTgt spid="75"/>
                                        </p:tgtEl>
                                        <p:attrNameLst>
                                          <p:attrName>style.visibility</p:attrName>
                                        </p:attrNameLst>
                                      </p:cBhvr>
                                      <p:to>
                                        <p:strVal val="visible"/>
                                      </p:to>
                                    </p:set>
                                    <p:anim calcmode="lin" valueType="num">
                                      <p:cBhvr>
                                        <p:cTn id="15" dur="500" fill="hold"/>
                                        <p:tgtEl>
                                          <p:spTgt spid="75"/>
                                        </p:tgtEl>
                                        <p:attrNameLst>
                                          <p:attrName>ppt_w</p:attrName>
                                        </p:attrNameLst>
                                      </p:cBhvr>
                                      <p:tavLst>
                                        <p:tav tm="0">
                                          <p:val>
                                            <p:fltVal val="0"/>
                                          </p:val>
                                        </p:tav>
                                        <p:tav tm="100000">
                                          <p:val>
                                            <p:strVal val="#ppt_w"/>
                                          </p:val>
                                        </p:tav>
                                      </p:tavLst>
                                    </p:anim>
                                    <p:anim calcmode="lin" valueType="num">
                                      <p:cBhvr>
                                        <p:cTn id="16" dur="500" fill="hold"/>
                                        <p:tgtEl>
                                          <p:spTgt spid="75"/>
                                        </p:tgtEl>
                                        <p:attrNameLst>
                                          <p:attrName>ppt_h</p:attrName>
                                        </p:attrNameLst>
                                      </p:cBhvr>
                                      <p:tavLst>
                                        <p:tav tm="0">
                                          <p:val>
                                            <p:fltVal val="0"/>
                                          </p:val>
                                        </p:tav>
                                        <p:tav tm="100000">
                                          <p:val>
                                            <p:strVal val="#ppt_h"/>
                                          </p:val>
                                        </p:tav>
                                      </p:tavLst>
                                    </p:anim>
                                    <p:animEffect transition="in" filter="fade">
                                      <p:cBhvr>
                                        <p:cTn id="17" dur="500"/>
                                        <p:tgtEl>
                                          <p:spTgt spid="75"/>
                                        </p:tgtEl>
                                      </p:cBhvr>
                                    </p:animEffect>
                                  </p:childTnLst>
                                </p:cTn>
                              </p:par>
                              <p:par>
                                <p:cTn id="18" presetID="53" presetClass="entr" presetSubtype="16" fill="hold" grpId="0" nodeType="withEffect">
                                  <p:stCondLst>
                                    <p:cond delay="0"/>
                                  </p:stCondLst>
                                  <p:childTnLst>
                                    <p:set>
                                      <p:cBhvr>
                                        <p:cTn id="19" dur="1" fill="hold">
                                          <p:stCondLst>
                                            <p:cond delay="0"/>
                                          </p:stCondLst>
                                        </p:cTn>
                                        <p:tgtEl>
                                          <p:spTgt spid="95"/>
                                        </p:tgtEl>
                                        <p:attrNameLst>
                                          <p:attrName>style.visibility</p:attrName>
                                        </p:attrNameLst>
                                      </p:cBhvr>
                                      <p:to>
                                        <p:strVal val="visible"/>
                                      </p:to>
                                    </p:set>
                                    <p:anim calcmode="lin" valueType="num">
                                      <p:cBhvr>
                                        <p:cTn id="20" dur="500" fill="hold"/>
                                        <p:tgtEl>
                                          <p:spTgt spid="95"/>
                                        </p:tgtEl>
                                        <p:attrNameLst>
                                          <p:attrName>ppt_w</p:attrName>
                                        </p:attrNameLst>
                                      </p:cBhvr>
                                      <p:tavLst>
                                        <p:tav tm="0">
                                          <p:val>
                                            <p:fltVal val="0"/>
                                          </p:val>
                                        </p:tav>
                                        <p:tav tm="100000">
                                          <p:val>
                                            <p:strVal val="#ppt_w"/>
                                          </p:val>
                                        </p:tav>
                                      </p:tavLst>
                                    </p:anim>
                                    <p:anim calcmode="lin" valueType="num">
                                      <p:cBhvr>
                                        <p:cTn id="21" dur="500" fill="hold"/>
                                        <p:tgtEl>
                                          <p:spTgt spid="95"/>
                                        </p:tgtEl>
                                        <p:attrNameLst>
                                          <p:attrName>ppt_h</p:attrName>
                                        </p:attrNameLst>
                                      </p:cBhvr>
                                      <p:tavLst>
                                        <p:tav tm="0">
                                          <p:val>
                                            <p:fltVal val="0"/>
                                          </p:val>
                                        </p:tav>
                                        <p:tav tm="100000">
                                          <p:val>
                                            <p:strVal val="#ppt_h"/>
                                          </p:val>
                                        </p:tav>
                                      </p:tavLst>
                                    </p:anim>
                                    <p:animEffect transition="in" filter="fade">
                                      <p:cBhvr>
                                        <p:cTn id="22" dur="500"/>
                                        <p:tgtEl>
                                          <p:spTgt spid="95"/>
                                        </p:tgtEl>
                                      </p:cBhvr>
                                    </p:animEffect>
                                  </p:childTnLst>
                                </p:cTn>
                              </p:par>
                              <p:par>
                                <p:cTn id="23" presetID="53" presetClass="entr" presetSubtype="16" fill="hold" grpId="0" nodeType="withEffect">
                                  <p:stCondLst>
                                    <p:cond delay="0"/>
                                  </p:stCondLst>
                                  <p:childTnLst>
                                    <p:set>
                                      <p:cBhvr>
                                        <p:cTn id="24" dur="1" fill="hold">
                                          <p:stCondLst>
                                            <p:cond delay="0"/>
                                          </p:stCondLst>
                                        </p:cTn>
                                        <p:tgtEl>
                                          <p:spTgt spid="76"/>
                                        </p:tgtEl>
                                        <p:attrNameLst>
                                          <p:attrName>style.visibility</p:attrName>
                                        </p:attrNameLst>
                                      </p:cBhvr>
                                      <p:to>
                                        <p:strVal val="visible"/>
                                      </p:to>
                                    </p:set>
                                    <p:anim calcmode="lin" valueType="num">
                                      <p:cBhvr>
                                        <p:cTn id="25" dur="500" fill="hold"/>
                                        <p:tgtEl>
                                          <p:spTgt spid="76"/>
                                        </p:tgtEl>
                                        <p:attrNameLst>
                                          <p:attrName>ppt_w</p:attrName>
                                        </p:attrNameLst>
                                      </p:cBhvr>
                                      <p:tavLst>
                                        <p:tav tm="0">
                                          <p:val>
                                            <p:fltVal val="0"/>
                                          </p:val>
                                        </p:tav>
                                        <p:tav tm="100000">
                                          <p:val>
                                            <p:strVal val="#ppt_w"/>
                                          </p:val>
                                        </p:tav>
                                      </p:tavLst>
                                    </p:anim>
                                    <p:anim calcmode="lin" valueType="num">
                                      <p:cBhvr>
                                        <p:cTn id="26" dur="500" fill="hold"/>
                                        <p:tgtEl>
                                          <p:spTgt spid="76"/>
                                        </p:tgtEl>
                                        <p:attrNameLst>
                                          <p:attrName>ppt_h</p:attrName>
                                        </p:attrNameLst>
                                      </p:cBhvr>
                                      <p:tavLst>
                                        <p:tav tm="0">
                                          <p:val>
                                            <p:fltVal val="0"/>
                                          </p:val>
                                        </p:tav>
                                        <p:tav tm="100000">
                                          <p:val>
                                            <p:strVal val="#ppt_h"/>
                                          </p:val>
                                        </p:tav>
                                      </p:tavLst>
                                    </p:anim>
                                    <p:animEffect transition="in" filter="fade">
                                      <p:cBhvr>
                                        <p:cTn id="27" dur="500"/>
                                        <p:tgtEl>
                                          <p:spTgt spid="76"/>
                                        </p:tgtEl>
                                      </p:cBhvr>
                                    </p:animEffect>
                                  </p:childTnLst>
                                </p:cTn>
                              </p:par>
                              <p:par>
                                <p:cTn id="28" presetID="53" presetClass="entr" presetSubtype="16" fill="hold" grpId="0" nodeType="withEffect">
                                  <p:stCondLst>
                                    <p:cond delay="0"/>
                                  </p:stCondLst>
                                  <p:childTnLst>
                                    <p:set>
                                      <p:cBhvr>
                                        <p:cTn id="29" dur="1" fill="hold">
                                          <p:stCondLst>
                                            <p:cond delay="0"/>
                                          </p:stCondLst>
                                        </p:cTn>
                                        <p:tgtEl>
                                          <p:spTgt spid="96"/>
                                        </p:tgtEl>
                                        <p:attrNameLst>
                                          <p:attrName>style.visibility</p:attrName>
                                        </p:attrNameLst>
                                      </p:cBhvr>
                                      <p:to>
                                        <p:strVal val="visible"/>
                                      </p:to>
                                    </p:set>
                                    <p:anim calcmode="lin" valueType="num">
                                      <p:cBhvr>
                                        <p:cTn id="30" dur="500" fill="hold"/>
                                        <p:tgtEl>
                                          <p:spTgt spid="96"/>
                                        </p:tgtEl>
                                        <p:attrNameLst>
                                          <p:attrName>ppt_w</p:attrName>
                                        </p:attrNameLst>
                                      </p:cBhvr>
                                      <p:tavLst>
                                        <p:tav tm="0">
                                          <p:val>
                                            <p:fltVal val="0"/>
                                          </p:val>
                                        </p:tav>
                                        <p:tav tm="100000">
                                          <p:val>
                                            <p:strVal val="#ppt_w"/>
                                          </p:val>
                                        </p:tav>
                                      </p:tavLst>
                                    </p:anim>
                                    <p:anim calcmode="lin" valueType="num">
                                      <p:cBhvr>
                                        <p:cTn id="31" dur="500" fill="hold"/>
                                        <p:tgtEl>
                                          <p:spTgt spid="96"/>
                                        </p:tgtEl>
                                        <p:attrNameLst>
                                          <p:attrName>ppt_h</p:attrName>
                                        </p:attrNameLst>
                                      </p:cBhvr>
                                      <p:tavLst>
                                        <p:tav tm="0">
                                          <p:val>
                                            <p:fltVal val="0"/>
                                          </p:val>
                                        </p:tav>
                                        <p:tav tm="100000">
                                          <p:val>
                                            <p:strVal val="#ppt_h"/>
                                          </p:val>
                                        </p:tav>
                                      </p:tavLst>
                                    </p:anim>
                                    <p:animEffect transition="in" filter="fade">
                                      <p:cBhvr>
                                        <p:cTn id="32" dur="500"/>
                                        <p:tgtEl>
                                          <p:spTgt spid="96"/>
                                        </p:tgtEl>
                                      </p:cBhvr>
                                    </p:animEffect>
                                  </p:childTnLst>
                                </p:cTn>
                              </p:par>
                              <p:par>
                                <p:cTn id="33" presetID="53" presetClass="entr" presetSubtype="16" fill="hold" grpId="0" nodeType="withEffect">
                                  <p:stCondLst>
                                    <p:cond delay="0"/>
                                  </p:stCondLst>
                                  <p:childTnLst>
                                    <p:set>
                                      <p:cBhvr>
                                        <p:cTn id="34" dur="1" fill="hold">
                                          <p:stCondLst>
                                            <p:cond delay="0"/>
                                          </p:stCondLst>
                                        </p:cTn>
                                        <p:tgtEl>
                                          <p:spTgt spid="97"/>
                                        </p:tgtEl>
                                        <p:attrNameLst>
                                          <p:attrName>style.visibility</p:attrName>
                                        </p:attrNameLst>
                                      </p:cBhvr>
                                      <p:to>
                                        <p:strVal val="visible"/>
                                      </p:to>
                                    </p:set>
                                    <p:anim calcmode="lin" valueType="num">
                                      <p:cBhvr>
                                        <p:cTn id="35" dur="500" fill="hold"/>
                                        <p:tgtEl>
                                          <p:spTgt spid="97"/>
                                        </p:tgtEl>
                                        <p:attrNameLst>
                                          <p:attrName>ppt_w</p:attrName>
                                        </p:attrNameLst>
                                      </p:cBhvr>
                                      <p:tavLst>
                                        <p:tav tm="0">
                                          <p:val>
                                            <p:fltVal val="0"/>
                                          </p:val>
                                        </p:tav>
                                        <p:tav tm="100000">
                                          <p:val>
                                            <p:strVal val="#ppt_w"/>
                                          </p:val>
                                        </p:tav>
                                      </p:tavLst>
                                    </p:anim>
                                    <p:anim calcmode="lin" valueType="num">
                                      <p:cBhvr>
                                        <p:cTn id="36" dur="500" fill="hold"/>
                                        <p:tgtEl>
                                          <p:spTgt spid="97"/>
                                        </p:tgtEl>
                                        <p:attrNameLst>
                                          <p:attrName>ppt_h</p:attrName>
                                        </p:attrNameLst>
                                      </p:cBhvr>
                                      <p:tavLst>
                                        <p:tav tm="0">
                                          <p:val>
                                            <p:fltVal val="0"/>
                                          </p:val>
                                        </p:tav>
                                        <p:tav tm="100000">
                                          <p:val>
                                            <p:strVal val="#ppt_h"/>
                                          </p:val>
                                        </p:tav>
                                      </p:tavLst>
                                    </p:anim>
                                    <p:animEffect transition="in" filter="fade">
                                      <p:cBhvr>
                                        <p:cTn id="37" dur="500"/>
                                        <p:tgtEl>
                                          <p:spTgt spid="97"/>
                                        </p:tgtEl>
                                      </p:cBhvr>
                                    </p:animEffect>
                                  </p:childTnLst>
                                </p:cTn>
                              </p:par>
                              <p:par>
                                <p:cTn id="38" presetID="53" presetClass="entr" presetSubtype="16" fill="hold" grpId="0" nodeType="withEffect">
                                  <p:stCondLst>
                                    <p:cond delay="0"/>
                                  </p:stCondLst>
                                  <p:childTnLst>
                                    <p:set>
                                      <p:cBhvr>
                                        <p:cTn id="39" dur="1" fill="hold">
                                          <p:stCondLst>
                                            <p:cond delay="0"/>
                                          </p:stCondLst>
                                        </p:cTn>
                                        <p:tgtEl>
                                          <p:spTgt spid="77"/>
                                        </p:tgtEl>
                                        <p:attrNameLst>
                                          <p:attrName>style.visibility</p:attrName>
                                        </p:attrNameLst>
                                      </p:cBhvr>
                                      <p:to>
                                        <p:strVal val="visible"/>
                                      </p:to>
                                    </p:set>
                                    <p:anim calcmode="lin" valueType="num">
                                      <p:cBhvr>
                                        <p:cTn id="40" dur="500" fill="hold"/>
                                        <p:tgtEl>
                                          <p:spTgt spid="77"/>
                                        </p:tgtEl>
                                        <p:attrNameLst>
                                          <p:attrName>ppt_w</p:attrName>
                                        </p:attrNameLst>
                                      </p:cBhvr>
                                      <p:tavLst>
                                        <p:tav tm="0">
                                          <p:val>
                                            <p:fltVal val="0"/>
                                          </p:val>
                                        </p:tav>
                                        <p:tav tm="100000">
                                          <p:val>
                                            <p:strVal val="#ppt_w"/>
                                          </p:val>
                                        </p:tav>
                                      </p:tavLst>
                                    </p:anim>
                                    <p:anim calcmode="lin" valueType="num">
                                      <p:cBhvr>
                                        <p:cTn id="41" dur="500" fill="hold"/>
                                        <p:tgtEl>
                                          <p:spTgt spid="77"/>
                                        </p:tgtEl>
                                        <p:attrNameLst>
                                          <p:attrName>ppt_h</p:attrName>
                                        </p:attrNameLst>
                                      </p:cBhvr>
                                      <p:tavLst>
                                        <p:tav tm="0">
                                          <p:val>
                                            <p:fltVal val="0"/>
                                          </p:val>
                                        </p:tav>
                                        <p:tav tm="100000">
                                          <p:val>
                                            <p:strVal val="#ppt_h"/>
                                          </p:val>
                                        </p:tav>
                                      </p:tavLst>
                                    </p:anim>
                                    <p:animEffect transition="in" filter="fade">
                                      <p:cBhvr>
                                        <p:cTn id="42" dur="500"/>
                                        <p:tgtEl>
                                          <p:spTgt spid="77"/>
                                        </p:tgtEl>
                                      </p:cBhvr>
                                    </p:animEffect>
                                  </p:childTnLst>
                                </p:cTn>
                              </p:par>
                              <p:par>
                                <p:cTn id="43" presetID="53" presetClass="entr" presetSubtype="16" fill="hold" grpId="0" nodeType="withEffect">
                                  <p:stCondLst>
                                    <p:cond delay="0"/>
                                  </p:stCondLst>
                                  <p:childTnLst>
                                    <p:set>
                                      <p:cBhvr>
                                        <p:cTn id="44" dur="1" fill="hold">
                                          <p:stCondLst>
                                            <p:cond delay="0"/>
                                          </p:stCondLst>
                                        </p:cTn>
                                        <p:tgtEl>
                                          <p:spTgt spid="78"/>
                                        </p:tgtEl>
                                        <p:attrNameLst>
                                          <p:attrName>style.visibility</p:attrName>
                                        </p:attrNameLst>
                                      </p:cBhvr>
                                      <p:to>
                                        <p:strVal val="visible"/>
                                      </p:to>
                                    </p:set>
                                    <p:anim calcmode="lin" valueType="num">
                                      <p:cBhvr>
                                        <p:cTn id="45" dur="500" fill="hold"/>
                                        <p:tgtEl>
                                          <p:spTgt spid="78"/>
                                        </p:tgtEl>
                                        <p:attrNameLst>
                                          <p:attrName>ppt_w</p:attrName>
                                        </p:attrNameLst>
                                      </p:cBhvr>
                                      <p:tavLst>
                                        <p:tav tm="0">
                                          <p:val>
                                            <p:fltVal val="0"/>
                                          </p:val>
                                        </p:tav>
                                        <p:tav tm="100000">
                                          <p:val>
                                            <p:strVal val="#ppt_w"/>
                                          </p:val>
                                        </p:tav>
                                      </p:tavLst>
                                    </p:anim>
                                    <p:anim calcmode="lin" valueType="num">
                                      <p:cBhvr>
                                        <p:cTn id="46" dur="500" fill="hold"/>
                                        <p:tgtEl>
                                          <p:spTgt spid="78"/>
                                        </p:tgtEl>
                                        <p:attrNameLst>
                                          <p:attrName>ppt_h</p:attrName>
                                        </p:attrNameLst>
                                      </p:cBhvr>
                                      <p:tavLst>
                                        <p:tav tm="0">
                                          <p:val>
                                            <p:fltVal val="0"/>
                                          </p:val>
                                        </p:tav>
                                        <p:tav tm="100000">
                                          <p:val>
                                            <p:strVal val="#ppt_h"/>
                                          </p:val>
                                        </p:tav>
                                      </p:tavLst>
                                    </p:anim>
                                    <p:animEffect transition="in" filter="fade">
                                      <p:cBhvr>
                                        <p:cTn id="47" dur="500"/>
                                        <p:tgtEl>
                                          <p:spTgt spid="78"/>
                                        </p:tgtEl>
                                      </p:cBhvr>
                                    </p:animEffect>
                                  </p:childTnLst>
                                </p:cTn>
                              </p:par>
                              <p:par>
                                <p:cTn id="48" presetID="53" presetClass="entr" presetSubtype="16" fill="hold" grpId="0" nodeType="withEffect">
                                  <p:stCondLst>
                                    <p:cond delay="0"/>
                                  </p:stCondLst>
                                  <p:childTnLst>
                                    <p:set>
                                      <p:cBhvr>
                                        <p:cTn id="49" dur="1" fill="hold">
                                          <p:stCondLst>
                                            <p:cond delay="0"/>
                                          </p:stCondLst>
                                        </p:cTn>
                                        <p:tgtEl>
                                          <p:spTgt spid="98"/>
                                        </p:tgtEl>
                                        <p:attrNameLst>
                                          <p:attrName>style.visibility</p:attrName>
                                        </p:attrNameLst>
                                      </p:cBhvr>
                                      <p:to>
                                        <p:strVal val="visible"/>
                                      </p:to>
                                    </p:set>
                                    <p:anim calcmode="lin" valueType="num">
                                      <p:cBhvr>
                                        <p:cTn id="50" dur="500" fill="hold"/>
                                        <p:tgtEl>
                                          <p:spTgt spid="98"/>
                                        </p:tgtEl>
                                        <p:attrNameLst>
                                          <p:attrName>ppt_w</p:attrName>
                                        </p:attrNameLst>
                                      </p:cBhvr>
                                      <p:tavLst>
                                        <p:tav tm="0">
                                          <p:val>
                                            <p:fltVal val="0"/>
                                          </p:val>
                                        </p:tav>
                                        <p:tav tm="100000">
                                          <p:val>
                                            <p:strVal val="#ppt_w"/>
                                          </p:val>
                                        </p:tav>
                                      </p:tavLst>
                                    </p:anim>
                                    <p:anim calcmode="lin" valueType="num">
                                      <p:cBhvr>
                                        <p:cTn id="51" dur="500" fill="hold"/>
                                        <p:tgtEl>
                                          <p:spTgt spid="98"/>
                                        </p:tgtEl>
                                        <p:attrNameLst>
                                          <p:attrName>ppt_h</p:attrName>
                                        </p:attrNameLst>
                                      </p:cBhvr>
                                      <p:tavLst>
                                        <p:tav tm="0">
                                          <p:val>
                                            <p:fltVal val="0"/>
                                          </p:val>
                                        </p:tav>
                                        <p:tav tm="100000">
                                          <p:val>
                                            <p:strVal val="#ppt_h"/>
                                          </p:val>
                                        </p:tav>
                                      </p:tavLst>
                                    </p:anim>
                                    <p:animEffect transition="in" filter="fade">
                                      <p:cBhvr>
                                        <p:cTn id="52" dur="500"/>
                                        <p:tgtEl>
                                          <p:spTgt spid="98"/>
                                        </p:tgtEl>
                                      </p:cBhvr>
                                    </p:animEffect>
                                  </p:childTnLst>
                                </p:cTn>
                              </p:par>
                              <p:par>
                                <p:cTn id="53" presetID="53" presetClass="entr" presetSubtype="16" fill="hold" grpId="0" nodeType="withEffect">
                                  <p:stCondLst>
                                    <p:cond delay="0"/>
                                  </p:stCondLst>
                                  <p:childTnLst>
                                    <p:set>
                                      <p:cBhvr>
                                        <p:cTn id="54" dur="1" fill="hold">
                                          <p:stCondLst>
                                            <p:cond delay="0"/>
                                          </p:stCondLst>
                                        </p:cTn>
                                        <p:tgtEl>
                                          <p:spTgt spid="99"/>
                                        </p:tgtEl>
                                        <p:attrNameLst>
                                          <p:attrName>style.visibility</p:attrName>
                                        </p:attrNameLst>
                                      </p:cBhvr>
                                      <p:to>
                                        <p:strVal val="visible"/>
                                      </p:to>
                                    </p:set>
                                    <p:anim calcmode="lin" valueType="num">
                                      <p:cBhvr>
                                        <p:cTn id="55" dur="500" fill="hold"/>
                                        <p:tgtEl>
                                          <p:spTgt spid="99"/>
                                        </p:tgtEl>
                                        <p:attrNameLst>
                                          <p:attrName>ppt_w</p:attrName>
                                        </p:attrNameLst>
                                      </p:cBhvr>
                                      <p:tavLst>
                                        <p:tav tm="0">
                                          <p:val>
                                            <p:fltVal val="0"/>
                                          </p:val>
                                        </p:tav>
                                        <p:tav tm="100000">
                                          <p:val>
                                            <p:strVal val="#ppt_w"/>
                                          </p:val>
                                        </p:tav>
                                      </p:tavLst>
                                    </p:anim>
                                    <p:anim calcmode="lin" valueType="num">
                                      <p:cBhvr>
                                        <p:cTn id="56" dur="500" fill="hold"/>
                                        <p:tgtEl>
                                          <p:spTgt spid="99"/>
                                        </p:tgtEl>
                                        <p:attrNameLst>
                                          <p:attrName>ppt_h</p:attrName>
                                        </p:attrNameLst>
                                      </p:cBhvr>
                                      <p:tavLst>
                                        <p:tav tm="0">
                                          <p:val>
                                            <p:fltVal val="0"/>
                                          </p:val>
                                        </p:tav>
                                        <p:tav tm="100000">
                                          <p:val>
                                            <p:strVal val="#ppt_h"/>
                                          </p:val>
                                        </p:tav>
                                      </p:tavLst>
                                    </p:anim>
                                    <p:animEffect transition="in" filter="fade">
                                      <p:cBhvr>
                                        <p:cTn id="57" dur="500"/>
                                        <p:tgtEl>
                                          <p:spTgt spid="99"/>
                                        </p:tgtEl>
                                      </p:cBhvr>
                                    </p:animEffect>
                                  </p:childTnLst>
                                </p:cTn>
                              </p:par>
                              <p:par>
                                <p:cTn id="58" presetID="53" presetClass="entr" presetSubtype="16" fill="hold" grpId="0" nodeType="withEffect">
                                  <p:stCondLst>
                                    <p:cond delay="0"/>
                                  </p:stCondLst>
                                  <p:childTnLst>
                                    <p:set>
                                      <p:cBhvr>
                                        <p:cTn id="59" dur="1" fill="hold">
                                          <p:stCondLst>
                                            <p:cond delay="0"/>
                                          </p:stCondLst>
                                        </p:cTn>
                                        <p:tgtEl>
                                          <p:spTgt spid="79"/>
                                        </p:tgtEl>
                                        <p:attrNameLst>
                                          <p:attrName>style.visibility</p:attrName>
                                        </p:attrNameLst>
                                      </p:cBhvr>
                                      <p:to>
                                        <p:strVal val="visible"/>
                                      </p:to>
                                    </p:set>
                                    <p:anim calcmode="lin" valueType="num">
                                      <p:cBhvr>
                                        <p:cTn id="60" dur="500" fill="hold"/>
                                        <p:tgtEl>
                                          <p:spTgt spid="79"/>
                                        </p:tgtEl>
                                        <p:attrNameLst>
                                          <p:attrName>ppt_w</p:attrName>
                                        </p:attrNameLst>
                                      </p:cBhvr>
                                      <p:tavLst>
                                        <p:tav tm="0">
                                          <p:val>
                                            <p:fltVal val="0"/>
                                          </p:val>
                                        </p:tav>
                                        <p:tav tm="100000">
                                          <p:val>
                                            <p:strVal val="#ppt_w"/>
                                          </p:val>
                                        </p:tav>
                                      </p:tavLst>
                                    </p:anim>
                                    <p:anim calcmode="lin" valueType="num">
                                      <p:cBhvr>
                                        <p:cTn id="61" dur="500" fill="hold"/>
                                        <p:tgtEl>
                                          <p:spTgt spid="79"/>
                                        </p:tgtEl>
                                        <p:attrNameLst>
                                          <p:attrName>ppt_h</p:attrName>
                                        </p:attrNameLst>
                                      </p:cBhvr>
                                      <p:tavLst>
                                        <p:tav tm="0">
                                          <p:val>
                                            <p:fltVal val="0"/>
                                          </p:val>
                                        </p:tav>
                                        <p:tav tm="100000">
                                          <p:val>
                                            <p:strVal val="#ppt_h"/>
                                          </p:val>
                                        </p:tav>
                                      </p:tavLst>
                                    </p:anim>
                                    <p:animEffect transition="in" filter="fade">
                                      <p:cBhvr>
                                        <p:cTn id="62" dur="500"/>
                                        <p:tgtEl>
                                          <p:spTgt spid="79"/>
                                        </p:tgtEl>
                                      </p:cBhvr>
                                    </p:animEffect>
                                  </p:childTnLst>
                                </p:cTn>
                              </p:par>
                            </p:childTnLst>
                          </p:cTn>
                        </p:par>
                        <p:par>
                          <p:cTn id="63" fill="hold">
                            <p:stCondLst>
                              <p:cond delay="1500"/>
                            </p:stCondLst>
                            <p:childTnLst>
                              <p:par>
                                <p:cTn id="64" presetID="22" presetClass="entr" presetSubtype="1" fill="hold" nodeType="afterEffect">
                                  <p:stCondLst>
                                    <p:cond delay="0"/>
                                  </p:stCondLst>
                                  <p:childTnLst>
                                    <p:set>
                                      <p:cBhvr>
                                        <p:cTn id="65" dur="1" fill="hold">
                                          <p:stCondLst>
                                            <p:cond delay="0"/>
                                          </p:stCondLst>
                                        </p:cTn>
                                        <p:tgtEl>
                                          <p:spTgt spid="80"/>
                                        </p:tgtEl>
                                        <p:attrNameLst>
                                          <p:attrName>style.visibility</p:attrName>
                                        </p:attrNameLst>
                                      </p:cBhvr>
                                      <p:to>
                                        <p:strVal val="visible"/>
                                      </p:to>
                                    </p:set>
                                    <p:animEffect transition="in" filter="wipe(up)">
                                      <p:cBhvr>
                                        <p:cTn id="66" dur="500"/>
                                        <p:tgtEl>
                                          <p:spTgt spid="80"/>
                                        </p:tgtEl>
                                      </p:cBhvr>
                                    </p:animEffect>
                                  </p:childTnLst>
                                </p:cTn>
                              </p:par>
                              <p:par>
                                <p:cTn id="67" presetID="22" presetClass="entr" presetSubtype="1" fill="hold" nodeType="withEffect">
                                  <p:stCondLst>
                                    <p:cond delay="0"/>
                                  </p:stCondLst>
                                  <p:childTnLst>
                                    <p:set>
                                      <p:cBhvr>
                                        <p:cTn id="68" dur="1" fill="hold">
                                          <p:stCondLst>
                                            <p:cond delay="0"/>
                                          </p:stCondLst>
                                        </p:cTn>
                                        <p:tgtEl>
                                          <p:spTgt spid="83"/>
                                        </p:tgtEl>
                                        <p:attrNameLst>
                                          <p:attrName>style.visibility</p:attrName>
                                        </p:attrNameLst>
                                      </p:cBhvr>
                                      <p:to>
                                        <p:strVal val="visible"/>
                                      </p:to>
                                    </p:set>
                                    <p:animEffect transition="in" filter="wipe(up)">
                                      <p:cBhvr>
                                        <p:cTn id="69" dur="500"/>
                                        <p:tgtEl>
                                          <p:spTgt spid="83"/>
                                        </p:tgtEl>
                                      </p:cBhvr>
                                    </p:animEffect>
                                  </p:childTnLst>
                                </p:cTn>
                              </p:par>
                              <p:par>
                                <p:cTn id="70" presetID="22" presetClass="entr" presetSubtype="1" fill="hold" nodeType="withEffect">
                                  <p:stCondLst>
                                    <p:cond delay="0"/>
                                  </p:stCondLst>
                                  <p:childTnLst>
                                    <p:set>
                                      <p:cBhvr>
                                        <p:cTn id="71" dur="1" fill="hold">
                                          <p:stCondLst>
                                            <p:cond delay="0"/>
                                          </p:stCondLst>
                                        </p:cTn>
                                        <p:tgtEl>
                                          <p:spTgt spid="86"/>
                                        </p:tgtEl>
                                        <p:attrNameLst>
                                          <p:attrName>style.visibility</p:attrName>
                                        </p:attrNameLst>
                                      </p:cBhvr>
                                      <p:to>
                                        <p:strVal val="visible"/>
                                      </p:to>
                                    </p:set>
                                    <p:animEffect transition="in" filter="wipe(up)">
                                      <p:cBhvr>
                                        <p:cTn id="72" dur="500"/>
                                        <p:tgtEl>
                                          <p:spTgt spid="86"/>
                                        </p:tgtEl>
                                      </p:cBhvr>
                                    </p:animEffect>
                                  </p:childTnLst>
                                </p:cTn>
                              </p:par>
                              <p:par>
                                <p:cTn id="73" presetID="22" presetClass="entr" presetSubtype="1" fill="hold" nodeType="withEffect">
                                  <p:stCondLst>
                                    <p:cond delay="0"/>
                                  </p:stCondLst>
                                  <p:childTnLst>
                                    <p:set>
                                      <p:cBhvr>
                                        <p:cTn id="74" dur="1" fill="hold">
                                          <p:stCondLst>
                                            <p:cond delay="0"/>
                                          </p:stCondLst>
                                        </p:cTn>
                                        <p:tgtEl>
                                          <p:spTgt spid="92"/>
                                        </p:tgtEl>
                                        <p:attrNameLst>
                                          <p:attrName>style.visibility</p:attrName>
                                        </p:attrNameLst>
                                      </p:cBhvr>
                                      <p:to>
                                        <p:strVal val="visible"/>
                                      </p:to>
                                    </p:set>
                                    <p:animEffect transition="in" filter="wipe(up)">
                                      <p:cBhvr>
                                        <p:cTn id="75" dur="500"/>
                                        <p:tgtEl>
                                          <p:spTgt spid="92"/>
                                        </p:tgtEl>
                                      </p:cBhvr>
                                    </p:animEffect>
                                  </p:childTnLst>
                                </p:cTn>
                              </p:par>
                              <p:par>
                                <p:cTn id="76" presetID="22" presetClass="entr" presetSubtype="1" fill="hold" nodeType="withEffect">
                                  <p:stCondLst>
                                    <p:cond delay="0"/>
                                  </p:stCondLst>
                                  <p:childTnLst>
                                    <p:set>
                                      <p:cBhvr>
                                        <p:cTn id="77" dur="1" fill="hold">
                                          <p:stCondLst>
                                            <p:cond delay="0"/>
                                          </p:stCondLst>
                                        </p:cTn>
                                        <p:tgtEl>
                                          <p:spTgt spid="89"/>
                                        </p:tgtEl>
                                        <p:attrNameLst>
                                          <p:attrName>style.visibility</p:attrName>
                                        </p:attrNameLst>
                                      </p:cBhvr>
                                      <p:to>
                                        <p:strVal val="visible"/>
                                      </p:to>
                                    </p:set>
                                    <p:animEffect transition="in" filter="wipe(up)">
                                      <p:cBhvr>
                                        <p:cTn id="78" dur="500"/>
                                        <p:tgtEl>
                                          <p:spTgt spid="8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 grpId="0"/>
      <p:bldP spid="74" grpId="0" animBg="1"/>
      <p:bldP spid="75" grpId="0" animBg="1"/>
      <p:bldP spid="76" grpId="0" animBg="1"/>
      <p:bldP spid="77" grpId="0" animBg="1"/>
      <p:bldP spid="78" grpId="0" animBg="1"/>
      <p:bldP spid="79" grpId="0" animBg="1"/>
      <p:bldP spid="95" grpId="0"/>
      <p:bldP spid="96" grpId="0"/>
      <p:bldP spid="97" grpId="0"/>
      <p:bldP spid="98" grpId="0"/>
      <p:bldP spid="99" grpId="0"/>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标题 1"/>
          <p:cNvSpPr txBox="1"/>
          <p:nvPr/>
        </p:nvSpPr>
        <p:spPr>
          <a:xfrm>
            <a:off x="1062038" y="365125"/>
            <a:ext cx="2712254" cy="549275"/>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2400" kern="1200">
                <a:solidFill>
                  <a:schemeClr val="tx2"/>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defRPr/>
            </a:pPr>
            <a:r>
              <a:rPr kumimoji="0" lang="zh-CN" altLang="en-US" sz="2400" b="0" i="0" u="none" strike="noStrike" kern="1200" cap="none" spc="0" normalizeH="0" baseline="0" noProof="0" dirty="0" smtClean="0">
                <a:ln>
                  <a:noFill/>
                </a:ln>
                <a:solidFill>
                  <a:srgbClr val="5A6478"/>
                </a:solidFill>
                <a:effectLst/>
                <a:uLnTx/>
                <a:uFillTx/>
                <a:latin typeface="+mn-lt"/>
                <a:ea typeface="+mn-ea"/>
                <a:cs typeface="+mn-ea"/>
                <a:sym typeface="+mn-lt"/>
              </a:rPr>
              <a:t>科室精英介绍</a:t>
            </a:r>
            <a:endParaRPr kumimoji="0" lang="zh-CN" altLang="en-US" sz="2400" b="0" i="0" u="none" strike="noStrike" kern="1200" cap="none" spc="0" normalizeH="0" baseline="0" noProof="0" dirty="0">
              <a:ln>
                <a:noFill/>
              </a:ln>
              <a:solidFill>
                <a:srgbClr val="5A6478"/>
              </a:solidFill>
              <a:effectLst/>
              <a:uLnTx/>
              <a:uFillTx/>
              <a:latin typeface="+mn-lt"/>
              <a:ea typeface="+mn-ea"/>
              <a:cs typeface="+mn-ea"/>
              <a:sym typeface="+mn-lt"/>
            </a:endParaRPr>
          </a:p>
        </p:txBody>
      </p:sp>
      <p:sp>
        <p:nvSpPr>
          <p:cNvPr id="28" name="椭圆 27"/>
          <p:cNvSpPr/>
          <p:nvPr/>
        </p:nvSpPr>
        <p:spPr>
          <a:xfrm>
            <a:off x="960037" y="1603778"/>
            <a:ext cx="1872000" cy="1872000"/>
          </a:xfrm>
          <a:prstGeom prst="ellipse">
            <a:avLst/>
          </a:prstGeom>
          <a:blipFill dpi="0" rotWithShape="1">
            <a:blip r:embed="rId1"/>
            <a:srcRect/>
            <a:stretch>
              <a:fillRect/>
            </a:stretch>
          </a:blipFill>
          <a:ln w="57150" cap="flat" cmpd="sng" algn="ctr">
            <a:solidFill>
              <a:srgbClr val="6CA83A"/>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white"/>
              </a:solidFill>
              <a:effectLst/>
              <a:uLnTx/>
              <a:uFillTx/>
              <a:latin typeface="+mn-lt"/>
              <a:ea typeface="+mn-ea"/>
              <a:cs typeface="+mn-ea"/>
              <a:sym typeface="+mn-lt"/>
            </a:endParaRPr>
          </a:p>
        </p:txBody>
      </p:sp>
      <p:sp>
        <p:nvSpPr>
          <p:cNvPr id="29" name="矩形 28"/>
          <p:cNvSpPr/>
          <p:nvPr/>
        </p:nvSpPr>
        <p:spPr>
          <a:xfrm>
            <a:off x="675387" y="4102720"/>
            <a:ext cx="2441300" cy="1769715"/>
          </a:xfrm>
          <a:prstGeom prst="rect">
            <a:avLst/>
          </a:prstGeom>
        </p:spPr>
        <p:txBody>
          <a:bodyPr wrap="square">
            <a:spAutoFit/>
          </a:bodyPr>
          <a:lstStyle/>
          <a:p>
            <a:pPr algn="ctr" fontAlgn="auto">
              <a:lnSpc>
                <a:spcPct val="150000"/>
              </a:lnSpc>
              <a:spcBef>
                <a:spcPts val="0"/>
              </a:spcBef>
              <a:spcAft>
                <a:spcPts val="0"/>
              </a:spcAft>
            </a:pPr>
            <a:r>
              <a:rPr lang="en-US" altLang="zh-CN" sz="1400" dirty="0">
                <a:solidFill>
                  <a:schemeClr val="tx1">
                    <a:lumMod val="75000"/>
                    <a:lumOff val="25000"/>
                  </a:schemeClr>
                </a:solidFill>
                <a:latin typeface="+mn-lt"/>
                <a:ea typeface="+mn-ea"/>
                <a:cs typeface="+mn-ea"/>
                <a:sym typeface="+mn-lt"/>
              </a:rPr>
              <a:t>DOCTOR</a:t>
            </a:r>
            <a:r>
              <a:rPr lang="en-US" altLang="zh-CN" sz="1400" dirty="0" smtClean="0">
                <a:solidFill>
                  <a:schemeClr val="tx1">
                    <a:lumMod val="75000"/>
                    <a:lumOff val="25000"/>
                  </a:schemeClr>
                </a:solidFill>
                <a:latin typeface="+mn-lt"/>
                <a:ea typeface="+mn-ea"/>
                <a:cs typeface="+mn-ea"/>
                <a:sym typeface="+mn-lt"/>
              </a:rPr>
              <a:t>'</a:t>
            </a:r>
            <a:r>
              <a:rPr lang="en-US" altLang="zh-CN" sz="1400" dirty="0">
                <a:solidFill>
                  <a:schemeClr val="tx1">
                    <a:lumMod val="75000"/>
                    <a:lumOff val="25000"/>
                  </a:schemeClr>
                </a:solidFill>
                <a:latin typeface="+mn-lt"/>
                <a:ea typeface="+mn-ea"/>
                <a:cs typeface="+mn-ea"/>
                <a:sym typeface="+mn-lt"/>
              </a:rPr>
              <a:t>S NAME</a:t>
            </a:r>
            <a:endParaRPr lang="en-US" altLang="zh-CN" sz="1400" dirty="0">
              <a:solidFill>
                <a:schemeClr val="tx1">
                  <a:lumMod val="75000"/>
                  <a:lumOff val="25000"/>
                </a:schemeClr>
              </a:solidFill>
              <a:latin typeface="+mn-lt"/>
              <a:ea typeface="+mn-ea"/>
              <a:cs typeface="+mn-ea"/>
              <a:sym typeface="+mn-lt"/>
            </a:endParaRPr>
          </a:p>
          <a:p>
            <a:pPr algn="ctr" fontAlgn="auto">
              <a:lnSpc>
                <a:spcPct val="150000"/>
              </a:lnSpc>
              <a:spcBef>
                <a:spcPts val="0"/>
              </a:spcBef>
              <a:spcAft>
                <a:spcPts val="1200"/>
              </a:spcAft>
            </a:pPr>
            <a:r>
              <a:rPr lang="en-US" altLang="zh-CN" sz="1200" dirty="0">
                <a:solidFill>
                  <a:srgbClr val="6CA83A"/>
                </a:solidFill>
                <a:latin typeface="+mn-lt"/>
                <a:ea typeface="+mn-ea"/>
                <a:cs typeface="+mn-ea"/>
                <a:sym typeface="+mn-lt"/>
              </a:rPr>
              <a:t>Medical </a:t>
            </a:r>
            <a:r>
              <a:rPr lang="en-US" altLang="zh-CN" sz="1200" dirty="0" smtClean="0">
                <a:solidFill>
                  <a:srgbClr val="6CA83A"/>
                </a:solidFill>
                <a:latin typeface="+mn-lt"/>
                <a:ea typeface="+mn-ea"/>
                <a:cs typeface="+mn-ea"/>
                <a:sym typeface="+mn-lt"/>
              </a:rPr>
              <a:t>department</a:t>
            </a:r>
            <a:endParaRPr lang="en-US" altLang="zh-CN" sz="1000" dirty="0" smtClean="0">
              <a:solidFill>
                <a:srgbClr val="6CA83A"/>
              </a:solidFill>
              <a:latin typeface="+mn-lt"/>
              <a:ea typeface="+mn-ea"/>
              <a:cs typeface="+mn-ea"/>
              <a:sym typeface="+mn-lt"/>
            </a:endParaRPr>
          </a:p>
          <a:p>
            <a:pPr algn="ctr" fontAlgn="auto">
              <a:lnSpc>
                <a:spcPct val="150000"/>
              </a:lnSpc>
              <a:spcBef>
                <a:spcPts val="0"/>
              </a:spcBef>
              <a:spcAft>
                <a:spcPts val="0"/>
              </a:spcAft>
              <a:tabLst>
                <a:tab pos="1885950" algn="l"/>
              </a:tabLst>
            </a:pPr>
            <a:r>
              <a:rPr lang="zh-CN" altLang="en-US" sz="1000" dirty="0" smtClean="0">
                <a:solidFill>
                  <a:schemeClr val="tx1">
                    <a:lumMod val="75000"/>
                    <a:lumOff val="25000"/>
                  </a:schemeClr>
                </a:solidFill>
                <a:latin typeface="+mn-lt"/>
                <a:ea typeface="+mn-ea"/>
                <a:cs typeface="+mn-ea"/>
                <a:sym typeface="+mn-lt"/>
              </a:rPr>
              <a:t>为客户服务是我们存在的唯一理由，客户需求是我们发展的原动力。我们坚持以客户为中心，快速响应客户需求，持续为客户创造长期价值进而成就客户</a:t>
            </a:r>
            <a:endParaRPr lang="zh-CN" altLang="en-US" sz="1000" dirty="0">
              <a:solidFill>
                <a:schemeClr val="tx1">
                  <a:lumMod val="75000"/>
                  <a:lumOff val="25000"/>
                </a:schemeClr>
              </a:solidFill>
              <a:latin typeface="+mn-lt"/>
              <a:ea typeface="+mn-ea"/>
              <a:cs typeface="+mn-ea"/>
              <a:sym typeface="+mn-lt"/>
            </a:endParaRPr>
          </a:p>
        </p:txBody>
      </p:sp>
      <p:sp>
        <p:nvSpPr>
          <p:cNvPr id="30" name="椭圆 29"/>
          <p:cNvSpPr/>
          <p:nvPr/>
        </p:nvSpPr>
        <p:spPr>
          <a:xfrm>
            <a:off x="3774292" y="1603778"/>
            <a:ext cx="1872000" cy="1872000"/>
          </a:xfrm>
          <a:prstGeom prst="ellipse">
            <a:avLst/>
          </a:prstGeom>
          <a:blipFill dpi="0" rotWithShape="1">
            <a:blip r:embed="rId1"/>
            <a:srcRect/>
            <a:stretch>
              <a:fillRect/>
            </a:stretch>
          </a:blipFill>
          <a:ln w="57150" cap="flat" cmpd="sng" algn="ctr">
            <a:solidFill>
              <a:srgbClr val="FE5778"/>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white"/>
              </a:solidFill>
              <a:effectLst/>
              <a:uLnTx/>
              <a:uFillTx/>
              <a:latin typeface="+mn-lt"/>
              <a:ea typeface="+mn-ea"/>
              <a:cs typeface="+mn-ea"/>
              <a:sym typeface="+mn-lt"/>
            </a:endParaRPr>
          </a:p>
        </p:txBody>
      </p:sp>
      <p:sp>
        <p:nvSpPr>
          <p:cNvPr id="31" name="矩形 30"/>
          <p:cNvSpPr/>
          <p:nvPr/>
        </p:nvSpPr>
        <p:spPr>
          <a:xfrm>
            <a:off x="3489642" y="4102720"/>
            <a:ext cx="2441300" cy="1769715"/>
          </a:xfrm>
          <a:prstGeom prst="rect">
            <a:avLst/>
          </a:prstGeom>
        </p:spPr>
        <p:txBody>
          <a:bodyPr wrap="square">
            <a:spAutoFit/>
          </a:bodyPr>
          <a:lstStyle/>
          <a:p>
            <a:pPr algn="ctr" fontAlgn="auto">
              <a:lnSpc>
                <a:spcPct val="150000"/>
              </a:lnSpc>
              <a:spcBef>
                <a:spcPts val="0"/>
              </a:spcBef>
              <a:spcAft>
                <a:spcPts val="0"/>
              </a:spcAft>
            </a:pPr>
            <a:r>
              <a:rPr lang="en-US" altLang="zh-CN" sz="1400" dirty="0">
                <a:solidFill>
                  <a:schemeClr val="tx1">
                    <a:lumMod val="75000"/>
                    <a:lumOff val="25000"/>
                  </a:schemeClr>
                </a:solidFill>
                <a:latin typeface="+mn-lt"/>
                <a:ea typeface="+mn-ea"/>
                <a:cs typeface="+mn-ea"/>
                <a:sym typeface="+mn-lt"/>
              </a:rPr>
              <a:t>DOCTOR</a:t>
            </a:r>
            <a:r>
              <a:rPr lang="en-US" altLang="zh-CN" sz="1400" dirty="0" smtClean="0">
                <a:solidFill>
                  <a:schemeClr val="tx1">
                    <a:lumMod val="75000"/>
                    <a:lumOff val="25000"/>
                  </a:schemeClr>
                </a:solidFill>
                <a:latin typeface="+mn-lt"/>
                <a:ea typeface="+mn-ea"/>
                <a:cs typeface="+mn-ea"/>
                <a:sym typeface="+mn-lt"/>
              </a:rPr>
              <a:t>'</a:t>
            </a:r>
            <a:r>
              <a:rPr lang="en-US" altLang="zh-CN" sz="1400" dirty="0">
                <a:solidFill>
                  <a:schemeClr val="tx1">
                    <a:lumMod val="75000"/>
                    <a:lumOff val="25000"/>
                  </a:schemeClr>
                </a:solidFill>
                <a:latin typeface="+mn-lt"/>
                <a:ea typeface="+mn-ea"/>
                <a:cs typeface="+mn-ea"/>
                <a:sym typeface="+mn-lt"/>
              </a:rPr>
              <a:t>S NAME</a:t>
            </a:r>
            <a:endParaRPr lang="en-US" altLang="zh-CN" sz="1400" dirty="0">
              <a:solidFill>
                <a:schemeClr val="tx1">
                  <a:lumMod val="75000"/>
                  <a:lumOff val="25000"/>
                </a:schemeClr>
              </a:solidFill>
              <a:latin typeface="+mn-lt"/>
              <a:ea typeface="+mn-ea"/>
              <a:cs typeface="+mn-ea"/>
              <a:sym typeface="+mn-lt"/>
            </a:endParaRPr>
          </a:p>
          <a:p>
            <a:pPr algn="ctr" fontAlgn="auto">
              <a:lnSpc>
                <a:spcPct val="150000"/>
              </a:lnSpc>
              <a:spcBef>
                <a:spcPts val="0"/>
              </a:spcBef>
              <a:spcAft>
                <a:spcPts val="1200"/>
              </a:spcAft>
            </a:pPr>
            <a:r>
              <a:rPr lang="en-US" altLang="zh-CN" sz="1200" dirty="0">
                <a:solidFill>
                  <a:srgbClr val="FE5778"/>
                </a:solidFill>
                <a:latin typeface="+mn-lt"/>
                <a:ea typeface="+mn-ea"/>
                <a:cs typeface="+mn-ea"/>
                <a:sym typeface="+mn-lt"/>
              </a:rPr>
              <a:t>Medical </a:t>
            </a:r>
            <a:r>
              <a:rPr lang="en-US" altLang="zh-CN" sz="1200" dirty="0" smtClean="0">
                <a:solidFill>
                  <a:srgbClr val="FE5778"/>
                </a:solidFill>
                <a:latin typeface="+mn-lt"/>
                <a:ea typeface="+mn-ea"/>
                <a:cs typeface="+mn-ea"/>
                <a:sym typeface="+mn-lt"/>
              </a:rPr>
              <a:t>department</a:t>
            </a:r>
            <a:endParaRPr lang="en-US" altLang="zh-CN" sz="1000" dirty="0" smtClean="0">
              <a:solidFill>
                <a:srgbClr val="FE5778"/>
              </a:solidFill>
              <a:latin typeface="+mn-lt"/>
              <a:ea typeface="+mn-ea"/>
              <a:cs typeface="+mn-ea"/>
              <a:sym typeface="+mn-lt"/>
            </a:endParaRPr>
          </a:p>
          <a:p>
            <a:pPr algn="ctr" fontAlgn="auto">
              <a:lnSpc>
                <a:spcPct val="150000"/>
              </a:lnSpc>
              <a:spcBef>
                <a:spcPts val="0"/>
              </a:spcBef>
              <a:spcAft>
                <a:spcPts val="0"/>
              </a:spcAft>
              <a:tabLst>
                <a:tab pos="1885950" algn="l"/>
              </a:tabLst>
            </a:pPr>
            <a:r>
              <a:rPr lang="zh-CN" altLang="en-US" sz="1000" dirty="0" smtClean="0">
                <a:solidFill>
                  <a:schemeClr val="tx1">
                    <a:lumMod val="75000"/>
                    <a:lumOff val="25000"/>
                  </a:schemeClr>
                </a:solidFill>
                <a:latin typeface="+mn-lt"/>
                <a:ea typeface="+mn-ea"/>
                <a:cs typeface="+mn-ea"/>
                <a:sym typeface="+mn-lt"/>
              </a:rPr>
              <a:t>为客户服务是我们存在的唯一理由，客户需求是我们发展的原动力。我们坚持以客户为中心，快速响应客户需求，持续为客户创造长期价值进而成就客户</a:t>
            </a:r>
            <a:endParaRPr lang="zh-CN" altLang="en-US" sz="1000" dirty="0">
              <a:solidFill>
                <a:schemeClr val="tx1">
                  <a:lumMod val="75000"/>
                  <a:lumOff val="25000"/>
                </a:schemeClr>
              </a:solidFill>
              <a:latin typeface="+mn-lt"/>
              <a:ea typeface="+mn-ea"/>
              <a:cs typeface="+mn-ea"/>
              <a:sym typeface="+mn-lt"/>
            </a:endParaRPr>
          </a:p>
        </p:txBody>
      </p:sp>
      <p:sp>
        <p:nvSpPr>
          <p:cNvPr id="32" name="椭圆 31"/>
          <p:cNvSpPr/>
          <p:nvPr/>
        </p:nvSpPr>
        <p:spPr>
          <a:xfrm>
            <a:off x="6588547" y="1603778"/>
            <a:ext cx="1872000" cy="1872000"/>
          </a:xfrm>
          <a:prstGeom prst="ellipse">
            <a:avLst/>
          </a:prstGeom>
          <a:blipFill dpi="0" rotWithShape="1">
            <a:blip r:embed="rId1"/>
            <a:srcRect/>
            <a:stretch>
              <a:fillRect/>
            </a:stretch>
          </a:blipFill>
          <a:ln w="57150" cap="flat" cmpd="sng" algn="ctr">
            <a:solidFill>
              <a:srgbClr val="D33715"/>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white"/>
              </a:solidFill>
              <a:effectLst/>
              <a:uLnTx/>
              <a:uFillTx/>
              <a:latin typeface="+mn-lt"/>
              <a:ea typeface="+mn-ea"/>
              <a:cs typeface="+mn-ea"/>
              <a:sym typeface="+mn-lt"/>
            </a:endParaRPr>
          </a:p>
        </p:txBody>
      </p:sp>
      <p:sp>
        <p:nvSpPr>
          <p:cNvPr id="33" name="矩形 32"/>
          <p:cNvSpPr/>
          <p:nvPr/>
        </p:nvSpPr>
        <p:spPr>
          <a:xfrm>
            <a:off x="6303897" y="4102720"/>
            <a:ext cx="2441300" cy="1769715"/>
          </a:xfrm>
          <a:prstGeom prst="rect">
            <a:avLst/>
          </a:prstGeom>
        </p:spPr>
        <p:txBody>
          <a:bodyPr wrap="square">
            <a:spAutoFit/>
          </a:bodyPr>
          <a:lstStyle/>
          <a:p>
            <a:pPr algn="ctr" fontAlgn="auto">
              <a:lnSpc>
                <a:spcPct val="150000"/>
              </a:lnSpc>
              <a:spcBef>
                <a:spcPts val="0"/>
              </a:spcBef>
              <a:spcAft>
                <a:spcPts val="0"/>
              </a:spcAft>
            </a:pPr>
            <a:r>
              <a:rPr lang="en-US" altLang="zh-CN" sz="1400" dirty="0">
                <a:solidFill>
                  <a:schemeClr val="tx1">
                    <a:lumMod val="75000"/>
                    <a:lumOff val="25000"/>
                  </a:schemeClr>
                </a:solidFill>
                <a:latin typeface="+mn-lt"/>
                <a:ea typeface="+mn-ea"/>
                <a:cs typeface="+mn-ea"/>
                <a:sym typeface="+mn-lt"/>
              </a:rPr>
              <a:t>DOCTOR</a:t>
            </a:r>
            <a:r>
              <a:rPr lang="en-US" altLang="zh-CN" sz="1400" dirty="0" smtClean="0">
                <a:solidFill>
                  <a:schemeClr val="tx1">
                    <a:lumMod val="75000"/>
                    <a:lumOff val="25000"/>
                  </a:schemeClr>
                </a:solidFill>
                <a:latin typeface="+mn-lt"/>
                <a:ea typeface="+mn-ea"/>
                <a:cs typeface="+mn-ea"/>
                <a:sym typeface="+mn-lt"/>
              </a:rPr>
              <a:t>'</a:t>
            </a:r>
            <a:r>
              <a:rPr lang="en-US" altLang="zh-CN" sz="1400" dirty="0">
                <a:solidFill>
                  <a:schemeClr val="tx1">
                    <a:lumMod val="75000"/>
                    <a:lumOff val="25000"/>
                  </a:schemeClr>
                </a:solidFill>
                <a:latin typeface="+mn-lt"/>
                <a:ea typeface="+mn-ea"/>
                <a:cs typeface="+mn-ea"/>
                <a:sym typeface="+mn-lt"/>
              </a:rPr>
              <a:t>S NAME</a:t>
            </a:r>
            <a:endParaRPr lang="en-US" altLang="zh-CN" sz="1400" dirty="0">
              <a:solidFill>
                <a:schemeClr val="tx1">
                  <a:lumMod val="75000"/>
                  <a:lumOff val="25000"/>
                </a:schemeClr>
              </a:solidFill>
              <a:latin typeface="+mn-lt"/>
              <a:ea typeface="+mn-ea"/>
              <a:cs typeface="+mn-ea"/>
              <a:sym typeface="+mn-lt"/>
            </a:endParaRPr>
          </a:p>
          <a:p>
            <a:pPr algn="ctr" fontAlgn="auto">
              <a:lnSpc>
                <a:spcPct val="150000"/>
              </a:lnSpc>
              <a:spcBef>
                <a:spcPts val="0"/>
              </a:spcBef>
              <a:spcAft>
                <a:spcPts val="1200"/>
              </a:spcAft>
            </a:pPr>
            <a:r>
              <a:rPr lang="en-US" altLang="zh-CN" sz="1200" dirty="0">
                <a:solidFill>
                  <a:srgbClr val="C00000"/>
                </a:solidFill>
                <a:latin typeface="+mn-lt"/>
                <a:ea typeface="+mn-ea"/>
                <a:cs typeface="+mn-ea"/>
                <a:sym typeface="+mn-lt"/>
              </a:rPr>
              <a:t>Medical </a:t>
            </a:r>
            <a:r>
              <a:rPr lang="en-US" altLang="zh-CN" sz="1200" dirty="0" smtClean="0">
                <a:solidFill>
                  <a:srgbClr val="C00000"/>
                </a:solidFill>
                <a:latin typeface="+mn-lt"/>
                <a:ea typeface="+mn-ea"/>
                <a:cs typeface="+mn-ea"/>
                <a:sym typeface="+mn-lt"/>
              </a:rPr>
              <a:t>department</a:t>
            </a:r>
            <a:endParaRPr lang="en-US" altLang="zh-CN" sz="800" dirty="0" smtClean="0">
              <a:solidFill>
                <a:srgbClr val="C00000"/>
              </a:solidFill>
              <a:latin typeface="+mn-lt"/>
              <a:ea typeface="+mn-ea"/>
              <a:cs typeface="+mn-ea"/>
              <a:sym typeface="+mn-lt"/>
            </a:endParaRPr>
          </a:p>
          <a:p>
            <a:pPr algn="ctr" fontAlgn="auto">
              <a:lnSpc>
                <a:spcPct val="150000"/>
              </a:lnSpc>
              <a:spcBef>
                <a:spcPts val="0"/>
              </a:spcBef>
              <a:spcAft>
                <a:spcPts val="0"/>
              </a:spcAft>
              <a:tabLst>
                <a:tab pos="1885950" algn="l"/>
              </a:tabLst>
            </a:pPr>
            <a:r>
              <a:rPr lang="zh-CN" altLang="en-US" sz="1000" dirty="0" smtClean="0">
                <a:solidFill>
                  <a:schemeClr val="tx1">
                    <a:lumMod val="75000"/>
                    <a:lumOff val="25000"/>
                  </a:schemeClr>
                </a:solidFill>
                <a:latin typeface="+mn-lt"/>
                <a:ea typeface="+mn-ea"/>
                <a:cs typeface="+mn-ea"/>
                <a:sym typeface="+mn-lt"/>
              </a:rPr>
              <a:t>为客户服务是我们存在的唯一理由，客户需求是我们发展的原动力。我们坚持以客户为中心，快速响应客户需求，持续为客户创造长期价值进而成就客户</a:t>
            </a:r>
            <a:endParaRPr lang="zh-CN" altLang="en-US" sz="1000" dirty="0">
              <a:solidFill>
                <a:schemeClr val="tx1">
                  <a:lumMod val="75000"/>
                  <a:lumOff val="25000"/>
                </a:schemeClr>
              </a:solidFill>
              <a:latin typeface="+mn-lt"/>
              <a:ea typeface="+mn-ea"/>
              <a:cs typeface="+mn-ea"/>
              <a:sym typeface="+mn-lt"/>
            </a:endParaRPr>
          </a:p>
        </p:txBody>
      </p:sp>
      <p:sp>
        <p:nvSpPr>
          <p:cNvPr id="34" name="椭圆 33"/>
          <p:cNvSpPr/>
          <p:nvPr/>
        </p:nvSpPr>
        <p:spPr>
          <a:xfrm>
            <a:off x="9402801" y="1603778"/>
            <a:ext cx="1872000" cy="1872000"/>
          </a:xfrm>
          <a:prstGeom prst="ellipse">
            <a:avLst/>
          </a:prstGeom>
          <a:blipFill dpi="0" rotWithShape="1">
            <a:blip r:embed="rId1"/>
            <a:srcRect/>
            <a:stretch>
              <a:fillRect/>
            </a:stretch>
          </a:blipFill>
          <a:ln w="57150" cap="flat" cmpd="sng" algn="ctr">
            <a:solidFill>
              <a:srgbClr val="55C3C8"/>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white"/>
              </a:solidFill>
              <a:effectLst/>
              <a:uLnTx/>
              <a:uFillTx/>
              <a:latin typeface="+mn-lt"/>
              <a:ea typeface="+mn-ea"/>
              <a:cs typeface="+mn-ea"/>
              <a:sym typeface="+mn-lt"/>
            </a:endParaRPr>
          </a:p>
        </p:txBody>
      </p:sp>
      <p:sp>
        <p:nvSpPr>
          <p:cNvPr id="35" name="矩形 34"/>
          <p:cNvSpPr/>
          <p:nvPr/>
        </p:nvSpPr>
        <p:spPr>
          <a:xfrm>
            <a:off x="9118151" y="4102720"/>
            <a:ext cx="2441300" cy="1769715"/>
          </a:xfrm>
          <a:prstGeom prst="rect">
            <a:avLst/>
          </a:prstGeom>
        </p:spPr>
        <p:txBody>
          <a:bodyPr wrap="square">
            <a:spAutoFit/>
          </a:bodyPr>
          <a:lstStyle/>
          <a:p>
            <a:pPr algn="ctr" fontAlgn="auto">
              <a:lnSpc>
                <a:spcPct val="150000"/>
              </a:lnSpc>
              <a:spcBef>
                <a:spcPts val="0"/>
              </a:spcBef>
              <a:spcAft>
                <a:spcPts val="0"/>
              </a:spcAft>
            </a:pPr>
            <a:r>
              <a:rPr lang="en-US" altLang="zh-CN" sz="1400" dirty="0">
                <a:solidFill>
                  <a:schemeClr val="tx1">
                    <a:lumMod val="75000"/>
                    <a:lumOff val="25000"/>
                  </a:schemeClr>
                </a:solidFill>
                <a:latin typeface="+mn-lt"/>
                <a:ea typeface="+mn-ea"/>
                <a:cs typeface="+mn-ea"/>
                <a:sym typeface="+mn-lt"/>
              </a:rPr>
              <a:t>DOCTOR</a:t>
            </a:r>
            <a:r>
              <a:rPr lang="en-US" altLang="zh-CN" sz="1400" dirty="0" smtClean="0">
                <a:solidFill>
                  <a:schemeClr val="tx1">
                    <a:lumMod val="75000"/>
                    <a:lumOff val="25000"/>
                  </a:schemeClr>
                </a:solidFill>
                <a:latin typeface="+mn-lt"/>
                <a:ea typeface="+mn-ea"/>
                <a:cs typeface="+mn-ea"/>
                <a:sym typeface="+mn-lt"/>
              </a:rPr>
              <a:t>'</a:t>
            </a:r>
            <a:r>
              <a:rPr lang="en-US" altLang="zh-CN" sz="1400" dirty="0">
                <a:solidFill>
                  <a:schemeClr val="tx1">
                    <a:lumMod val="75000"/>
                    <a:lumOff val="25000"/>
                  </a:schemeClr>
                </a:solidFill>
                <a:latin typeface="+mn-lt"/>
                <a:ea typeface="+mn-ea"/>
                <a:cs typeface="+mn-ea"/>
                <a:sym typeface="+mn-lt"/>
              </a:rPr>
              <a:t>S NAME</a:t>
            </a:r>
            <a:endParaRPr lang="en-US" altLang="zh-CN" sz="1400" dirty="0">
              <a:solidFill>
                <a:schemeClr val="tx1">
                  <a:lumMod val="75000"/>
                  <a:lumOff val="25000"/>
                </a:schemeClr>
              </a:solidFill>
              <a:latin typeface="+mn-lt"/>
              <a:ea typeface="+mn-ea"/>
              <a:cs typeface="+mn-ea"/>
              <a:sym typeface="+mn-lt"/>
            </a:endParaRPr>
          </a:p>
          <a:p>
            <a:pPr algn="ctr" fontAlgn="auto">
              <a:lnSpc>
                <a:spcPct val="150000"/>
              </a:lnSpc>
              <a:spcBef>
                <a:spcPts val="0"/>
              </a:spcBef>
              <a:spcAft>
                <a:spcPts val="1200"/>
              </a:spcAft>
            </a:pPr>
            <a:r>
              <a:rPr lang="en-US" altLang="zh-CN" sz="1200" dirty="0">
                <a:solidFill>
                  <a:schemeClr val="tx1">
                    <a:lumMod val="75000"/>
                    <a:lumOff val="25000"/>
                  </a:schemeClr>
                </a:solidFill>
                <a:latin typeface="+mn-lt"/>
                <a:ea typeface="+mn-ea"/>
                <a:cs typeface="+mn-ea"/>
                <a:sym typeface="+mn-lt"/>
              </a:rPr>
              <a:t>Medical </a:t>
            </a:r>
            <a:r>
              <a:rPr lang="en-US" altLang="zh-CN" sz="1200" dirty="0" smtClean="0">
                <a:solidFill>
                  <a:schemeClr val="tx1">
                    <a:lumMod val="75000"/>
                    <a:lumOff val="25000"/>
                  </a:schemeClr>
                </a:solidFill>
                <a:latin typeface="+mn-lt"/>
                <a:ea typeface="+mn-ea"/>
                <a:cs typeface="+mn-ea"/>
                <a:sym typeface="+mn-lt"/>
              </a:rPr>
              <a:t>department</a:t>
            </a:r>
            <a:endParaRPr lang="en-US" altLang="zh-CN" sz="800" dirty="0" smtClean="0">
              <a:solidFill>
                <a:schemeClr val="tx1">
                  <a:lumMod val="75000"/>
                  <a:lumOff val="25000"/>
                </a:schemeClr>
              </a:solidFill>
              <a:latin typeface="+mn-lt"/>
              <a:ea typeface="+mn-ea"/>
              <a:cs typeface="+mn-ea"/>
              <a:sym typeface="+mn-lt"/>
            </a:endParaRPr>
          </a:p>
          <a:p>
            <a:pPr algn="ctr" fontAlgn="auto">
              <a:lnSpc>
                <a:spcPct val="150000"/>
              </a:lnSpc>
              <a:spcBef>
                <a:spcPts val="0"/>
              </a:spcBef>
              <a:spcAft>
                <a:spcPts val="0"/>
              </a:spcAft>
              <a:tabLst>
                <a:tab pos="1885950" algn="l"/>
              </a:tabLst>
            </a:pPr>
            <a:r>
              <a:rPr lang="zh-CN" altLang="en-US" sz="1000" dirty="0" smtClean="0">
                <a:solidFill>
                  <a:schemeClr val="tx1">
                    <a:lumMod val="75000"/>
                    <a:lumOff val="25000"/>
                  </a:schemeClr>
                </a:solidFill>
                <a:latin typeface="+mn-lt"/>
                <a:ea typeface="+mn-ea"/>
                <a:cs typeface="+mn-ea"/>
                <a:sym typeface="+mn-lt"/>
              </a:rPr>
              <a:t>为客户服务是我们存在的唯一理由，客户需求是我们发展的原动力。我们坚持以客户为中心，快速响应客户需求，持续为客户创造长期价值进而成就客户</a:t>
            </a:r>
            <a:endParaRPr lang="zh-CN" altLang="en-US" sz="1000" dirty="0">
              <a:solidFill>
                <a:schemeClr val="tx1">
                  <a:lumMod val="75000"/>
                  <a:lumOff val="25000"/>
                </a:schemeClr>
              </a:solidFill>
              <a:latin typeface="+mn-lt"/>
              <a:ea typeface="+mn-ea"/>
              <a:cs typeface="+mn-ea"/>
              <a:sym typeface="+mn-lt"/>
            </a:endParaRPr>
          </a:p>
        </p:txBody>
      </p:sp>
      <p:sp>
        <p:nvSpPr>
          <p:cNvPr id="37" name="椭圆 36"/>
          <p:cNvSpPr/>
          <p:nvPr/>
        </p:nvSpPr>
        <p:spPr>
          <a:xfrm>
            <a:off x="1500037" y="3079778"/>
            <a:ext cx="792000" cy="792000"/>
          </a:xfrm>
          <a:prstGeom prst="ellipse">
            <a:avLst/>
          </a:prstGeom>
          <a:solidFill>
            <a:srgbClr val="6CA83A"/>
          </a:solidFill>
          <a:ln w="381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white"/>
              </a:solidFill>
              <a:effectLst/>
              <a:uLnTx/>
              <a:uFillTx/>
              <a:latin typeface="+mn-lt"/>
              <a:ea typeface="+mn-ea"/>
              <a:cs typeface="+mn-ea"/>
              <a:sym typeface="+mn-lt"/>
            </a:endParaRPr>
          </a:p>
        </p:txBody>
      </p:sp>
      <p:sp>
        <p:nvSpPr>
          <p:cNvPr id="40" name="椭圆 39"/>
          <p:cNvSpPr/>
          <p:nvPr/>
        </p:nvSpPr>
        <p:spPr>
          <a:xfrm>
            <a:off x="4314292" y="3115578"/>
            <a:ext cx="792000" cy="792000"/>
          </a:xfrm>
          <a:prstGeom prst="ellipse">
            <a:avLst/>
          </a:prstGeom>
          <a:solidFill>
            <a:srgbClr val="FE5778"/>
          </a:solidFill>
          <a:ln w="381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white"/>
              </a:solidFill>
              <a:effectLst/>
              <a:uLnTx/>
              <a:uFillTx/>
              <a:latin typeface="+mn-lt"/>
              <a:ea typeface="+mn-ea"/>
              <a:cs typeface="+mn-ea"/>
              <a:sym typeface="+mn-lt"/>
            </a:endParaRPr>
          </a:p>
        </p:txBody>
      </p:sp>
      <p:sp>
        <p:nvSpPr>
          <p:cNvPr id="43" name="椭圆 42"/>
          <p:cNvSpPr/>
          <p:nvPr/>
        </p:nvSpPr>
        <p:spPr>
          <a:xfrm>
            <a:off x="7128547" y="3115578"/>
            <a:ext cx="792000" cy="792000"/>
          </a:xfrm>
          <a:prstGeom prst="ellipse">
            <a:avLst/>
          </a:prstGeom>
          <a:solidFill>
            <a:srgbClr val="D33715"/>
          </a:solidFill>
          <a:ln w="381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white"/>
              </a:solidFill>
              <a:effectLst/>
              <a:uLnTx/>
              <a:uFillTx/>
              <a:latin typeface="+mn-lt"/>
              <a:ea typeface="+mn-ea"/>
              <a:cs typeface="+mn-ea"/>
              <a:sym typeface="+mn-lt"/>
            </a:endParaRPr>
          </a:p>
        </p:txBody>
      </p:sp>
      <p:sp>
        <p:nvSpPr>
          <p:cNvPr id="46" name="椭圆 45"/>
          <p:cNvSpPr/>
          <p:nvPr/>
        </p:nvSpPr>
        <p:spPr>
          <a:xfrm>
            <a:off x="9942801" y="3115578"/>
            <a:ext cx="792000" cy="792000"/>
          </a:xfrm>
          <a:prstGeom prst="ellipse">
            <a:avLst/>
          </a:prstGeom>
          <a:solidFill>
            <a:srgbClr val="55C3C8"/>
          </a:solidFill>
          <a:ln w="381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white"/>
              </a:solidFill>
              <a:effectLst/>
              <a:uLnTx/>
              <a:uFillTx/>
              <a:latin typeface="+mn-lt"/>
              <a:ea typeface="+mn-ea"/>
              <a:cs typeface="+mn-ea"/>
              <a:sym typeface="+mn-lt"/>
            </a:endParaRPr>
          </a:p>
        </p:txBody>
      </p:sp>
      <p:sp>
        <p:nvSpPr>
          <p:cNvPr id="48" name="KSO_Shape"/>
          <p:cNvSpPr/>
          <p:nvPr/>
        </p:nvSpPr>
        <p:spPr bwMode="auto">
          <a:xfrm>
            <a:off x="1752037" y="3267370"/>
            <a:ext cx="293854" cy="416815"/>
          </a:xfrm>
          <a:custGeom>
            <a:avLst/>
            <a:gdLst>
              <a:gd name="T0" fmla="*/ 235585 w 1423988"/>
              <a:gd name="T1" fmla="*/ 1122113 h 2019300"/>
              <a:gd name="T2" fmla="*/ 155575 w 1423988"/>
              <a:gd name="T3" fmla="*/ 1202145 h 2019300"/>
              <a:gd name="T4" fmla="*/ 123190 w 1423988"/>
              <a:gd name="T5" fmla="*/ 1313619 h 2019300"/>
              <a:gd name="T6" fmla="*/ 161290 w 1423988"/>
              <a:gd name="T7" fmla="*/ 1358081 h 2019300"/>
              <a:gd name="T8" fmla="*/ 238125 w 1423988"/>
              <a:gd name="T9" fmla="*/ 1440972 h 2019300"/>
              <a:gd name="T10" fmla="*/ 352108 w 1423988"/>
              <a:gd name="T11" fmla="*/ 1468284 h 2019300"/>
              <a:gd name="T12" fmla="*/ 393383 w 1423988"/>
              <a:gd name="T13" fmla="*/ 1424775 h 2019300"/>
              <a:gd name="T14" fmla="*/ 479108 w 1423988"/>
              <a:gd name="T15" fmla="*/ 1351094 h 2019300"/>
              <a:gd name="T16" fmla="*/ 500380 w 1423988"/>
              <a:gd name="T17" fmla="*/ 1234857 h 2019300"/>
              <a:gd name="T18" fmla="*/ 452438 w 1423988"/>
              <a:gd name="T19" fmla="*/ 1197381 h 2019300"/>
              <a:gd name="T20" fmla="*/ 381318 w 1423988"/>
              <a:gd name="T21" fmla="*/ 1108139 h 2019300"/>
              <a:gd name="T22" fmla="*/ 374968 w 1423988"/>
              <a:gd name="T23" fmla="*/ 878205 h 2019300"/>
              <a:gd name="T24" fmla="*/ 634683 w 1423988"/>
              <a:gd name="T25" fmla="*/ 1018261 h 2019300"/>
              <a:gd name="T26" fmla="*/ 595630 w 1423988"/>
              <a:gd name="T27" fmla="*/ 1343154 h 2019300"/>
              <a:gd name="T28" fmla="*/ 573723 w 1423988"/>
              <a:gd name="T29" fmla="*/ 1632160 h 2019300"/>
              <a:gd name="T30" fmla="*/ 622935 w 1423988"/>
              <a:gd name="T31" fmla="*/ 1801752 h 2019300"/>
              <a:gd name="T32" fmla="*/ 682943 w 1423988"/>
              <a:gd name="T33" fmla="*/ 1884008 h 2019300"/>
              <a:gd name="T34" fmla="*/ 730885 w 1423988"/>
              <a:gd name="T35" fmla="*/ 1884643 h 2019300"/>
              <a:gd name="T36" fmla="*/ 795020 w 1423988"/>
              <a:gd name="T37" fmla="*/ 1802705 h 2019300"/>
              <a:gd name="T38" fmla="*/ 850900 w 1423988"/>
              <a:gd name="T39" fmla="*/ 1632477 h 2019300"/>
              <a:gd name="T40" fmla="*/ 840423 w 1423988"/>
              <a:gd name="T41" fmla="*/ 1343472 h 2019300"/>
              <a:gd name="T42" fmla="*/ 815975 w 1423988"/>
              <a:gd name="T43" fmla="*/ 1010004 h 2019300"/>
              <a:gd name="T44" fmla="*/ 844868 w 1423988"/>
              <a:gd name="T45" fmla="*/ 914410 h 2019300"/>
              <a:gd name="T46" fmla="*/ 1116013 w 1423988"/>
              <a:gd name="T47" fmla="*/ 883921 h 2019300"/>
              <a:gd name="T48" fmla="*/ 1223646 w 1423988"/>
              <a:gd name="T49" fmla="*/ 919174 h 2019300"/>
              <a:gd name="T50" fmla="*/ 1315721 w 1423988"/>
              <a:gd name="T51" fmla="*/ 981421 h 2019300"/>
              <a:gd name="T52" fmla="*/ 1383666 w 1423988"/>
              <a:gd name="T53" fmla="*/ 1065900 h 2019300"/>
              <a:gd name="T54" fmla="*/ 1420178 w 1423988"/>
              <a:gd name="T55" fmla="*/ 1167210 h 2019300"/>
              <a:gd name="T56" fmla="*/ 1359536 w 1423988"/>
              <a:gd name="T57" fmla="*/ 1679481 h 2019300"/>
              <a:gd name="T58" fmla="*/ 1265873 w 1423988"/>
              <a:gd name="T59" fmla="*/ 1880832 h 2019300"/>
              <a:gd name="T60" fmla="*/ 1150303 w 1423988"/>
              <a:gd name="T61" fmla="*/ 1981825 h 2019300"/>
              <a:gd name="T62" fmla="*/ 1051561 w 1423988"/>
              <a:gd name="T63" fmla="*/ 2015172 h 2019300"/>
              <a:gd name="T64" fmla="*/ 381635 w 1423988"/>
              <a:gd name="T65" fmla="*/ 2016442 h 2019300"/>
              <a:gd name="T66" fmla="*/ 281305 w 1423988"/>
              <a:gd name="T67" fmla="*/ 1986906 h 2019300"/>
              <a:gd name="T68" fmla="*/ 168910 w 1423988"/>
              <a:gd name="T69" fmla="*/ 1897981 h 2019300"/>
              <a:gd name="T70" fmla="*/ 69532 w 1423988"/>
              <a:gd name="T71" fmla="*/ 1703935 h 2019300"/>
              <a:gd name="T72" fmla="*/ 2540 w 1423988"/>
              <a:gd name="T73" fmla="*/ 1180549 h 2019300"/>
              <a:gd name="T74" fmla="*/ 36195 w 1423988"/>
              <a:gd name="T75" fmla="*/ 1076698 h 2019300"/>
              <a:gd name="T76" fmla="*/ 101917 w 1423988"/>
              <a:gd name="T77" fmla="*/ 989361 h 2019300"/>
              <a:gd name="T78" fmla="*/ 192405 w 1423988"/>
              <a:gd name="T79" fmla="*/ 923937 h 2019300"/>
              <a:gd name="T80" fmla="*/ 298767 w 1423988"/>
              <a:gd name="T81" fmla="*/ 885827 h 2019300"/>
              <a:gd name="T82" fmla="*/ 741045 w 1423988"/>
              <a:gd name="T83" fmla="*/ 953 h 2019300"/>
              <a:gd name="T84" fmla="*/ 850900 w 1423988"/>
              <a:gd name="T85" fmla="*/ 26353 h 2019300"/>
              <a:gd name="T86" fmla="*/ 945833 w 1423988"/>
              <a:gd name="T87" fmla="*/ 80645 h 2019300"/>
              <a:gd name="T88" fmla="*/ 1020763 w 1423988"/>
              <a:gd name="T89" fmla="*/ 159385 h 2019300"/>
              <a:gd name="T90" fmla="*/ 1070611 w 1423988"/>
              <a:gd name="T91" fmla="*/ 257175 h 2019300"/>
              <a:gd name="T92" fmla="*/ 1090296 w 1423988"/>
              <a:gd name="T93" fmla="*/ 368618 h 2019300"/>
              <a:gd name="T94" fmla="*/ 1076326 w 1423988"/>
              <a:gd name="T95" fmla="*/ 482283 h 2019300"/>
              <a:gd name="T96" fmla="*/ 1030923 w 1423988"/>
              <a:gd name="T97" fmla="*/ 582613 h 2019300"/>
              <a:gd name="T98" fmla="*/ 960121 w 1423988"/>
              <a:gd name="T99" fmla="*/ 664846 h 2019300"/>
              <a:gd name="T100" fmla="*/ 867728 w 1423988"/>
              <a:gd name="T101" fmla="*/ 723583 h 2019300"/>
              <a:gd name="T102" fmla="*/ 760095 w 1423988"/>
              <a:gd name="T103" fmla="*/ 754381 h 2019300"/>
              <a:gd name="T104" fmla="*/ 644843 w 1423988"/>
              <a:gd name="T105" fmla="*/ 751523 h 2019300"/>
              <a:gd name="T106" fmla="*/ 539750 w 1423988"/>
              <a:gd name="T107" fmla="*/ 715646 h 2019300"/>
              <a:gd name="T108" fmla="*/ 450533 w 1423988"/>
              <a:gd name="T109" fmla="*/ 652781 h 2019300"/>
              <a:gd name="T110" fmla="*/ 383540 w 1423988"/>
              <a:gd name="T111" fmla="*/ 567056 h 2019300"/>
              <a:gd name="T112" fmla="*/ 343218 w 1423988"/>
              <a:gd name="T113" fmla="*/ 463868 h 2019300"/>
              <a:gd name="T114" fmla="*/ 334645 w 1423988"/>
              <a:gd name="T115" fmla="*/ 349250 h 2019300"/>
              <a:gd name="T116" fmla="*/ 359410 w 1423988"/>
              <a:gd name="T117" fmla="*/ 239713 h 2019300"/>
              <a:gd name="T118" fmla="*/ 414020 w 1423988"/>
              <a:gd name="T119" fmla="*/ 144780 h 2019300"/>
              <a:gd name="T120" fmla="*/ 492760 w 1423988"/>
              <a:gd name="T121" fmla="*/ 69850 h 2019300"/>
              <a:gd name="T122" fmla="*/ 590550 w 1423988"/>
              <a:gd name="T123" fmla="*/ 19685 h 2019300"/>
              <a:gd name="T124" fmla="*/ 701993 w 1423988"/>
              <a:gd name="T125" fmla="*/ 0 h 2019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23988" h="2019300">
                <a:moveTo>
                  <a:pt x="278130" y="1089719"/>
                </a:moveTo>
                <a:lnTo>
                  <a:pt x="273367" y="1090036"/>
                </a:lnTo>
                <a:lnTo>
                  <a:pt x="268287" y="1091307"/>
                </a:lnTo>
                <a:lnTo>
                  <a:pt x="263525" y="1092577"/>
                </a:lnTo>
                <a:lnTo>
                  <a:pt x="259397" y="1094800"/>
                </a:lnTo>
                <a:lnTo>
                  <a:pt x="254952" y="1097341"/>
                </a:lnTo>
                <a:lnTo>
                  <a:pt x="251142" y="1100517"/>
                </a:lnTo>
                <a:lnTo>
                  <a:pt x="247332" y="1104010"/>
                </a:lnTo>
                <a:lnTo>
                  <a:pt x="244157" y="1108139"/>
                </a:lnTo>
                <a:lnTo>
                  <a:pt x="240982" y="1112267"/>
                </a:lnTo>
                <a:lnTo>
                  <a:pt x="238125" y="1117349"/>
                </a:lnTo>
                <a:lnTo>
                  <a:pt x="235585" y="1122113"/>
                </a:lnTo>
                <a:lnTo>
                  <a:pt x="233680" y="1127512"/>
                </a:lnTo>
                <a:lnTo>
                  <a:pt x="232092" y="1133228"/>
                </a:lnTo>
                <a:lnTo>
                  <a:pt x="230822" y="1139262"/>
                </a:lnTo>
                <a:lnTo>
                  <a:pt x="230187" y="1145297"/>
                </a:lnTo>
                <a:lnTo>
                  <a:pt x="229870" y="1151966"/>
                </a:lnTo>
                <a:lnTo>
                  <a:pt x="229870" y="1196428"/>
                </a:lnTo>
                <a:lnTo>
                  <a:pt x="185420" y="1196428"/>
                </a:lnTo>
                <a:lnTo>
                  <a:pt x="179070" y="1196746"/>
                </a:lnTo>
                <a:lnTo>
                  <a:pt x="172720" y="1197381"/>
                </a:lnTo>
                <a:lnTo>
                  <a:pt x="167005" y="1198334"/>
                </a:lnTo>
                <a:lnTo>
                  <a:pt x="161290" y="1200239"/>
                </a:lnTo>
                <a:lnTo>
                  <a:pt x="155575" y="1202145"/>
                </a:lnTo>
                <a:lnTo>
                  <a:pt x="150812" y="1204686"/>
                </a:lnTo>
                <a:lnTo>
                  <a:pt x="145732" y="1207544"/>
                </a:lnTo>
                <a:lnTo>
                  <a:pt x="141605" y="1210720"/>
                </a:lnTo>
                <a:lnTo>
                  <a:pt x="137477" y="1213896"/>
                </a:lnTo>
                <a:lnTo>
                  <a:pt x="133985" y="1217707"/>
                </a:lnTo>
                <a:lnTo>
                  <a:pt x="130810" y="1221518"/>
                </a:lnTo>
                <a:lnTo>
                  <a:pt x="128270" y="1225964"/>
                </a:lnTo>
                <a:lnTo>
                  <a:pt x="126047" y="1230093"/>
                </a:lnTo>
                <a:lnTo>
                  <a:pt x="124777" y="1234857"/>
                </a:lnTo>
                <a:lnTo>
                  <a:pt x="123507" y="1239938"/>
                </a:lnTo>
                <a:lnTo>
                  <a:pt x="123190" y="1244702"/>
                </a:lnTo>
                <a:lnTo>
                  <a:pt x="123190" y="1313619"/>
                </a:lnTo>
                <a:lnTo>
                  <a:pt x="123507" y="1318700"/>
                </a:lnTo>
                <a:lnTo>
                  <a:pt x="124777" y="1323464"/>
                </a:lnTo>
                <a:lnTo>
                  <a:pt x="126047" y="1328228"/>
                </a:lnTo>
                <a:lnTo>
                  <a:pt x="128270" y="1332356"/>
                </a:lnTo>
                <a:lnTo>
                  <a:pt x="130810" y="1336802"/>
                </a:lnTo>
                <a:lnTo>
                  <a:pt x="133985" y="1340614"/>
                </a:lnTo>
                <a:lnTo>
                  <a:pt x="137477" y="1344425"/>
                </a:lnTo>
                <a:lnTo>
                  <a:pt x="141605" y="1347918"/>
                </a:lnTo>
                <a:lnTo>
                  <a:pt x="145732" y="1351094"/>
                </a:lnTo>
                <a:lnTo>
                  <a:pt x="150812" y="1353952"/>
                </a:lnTo>
                <a:lnTo>
                  <a:pt x="155575" y="1356175"/>
                </a:lnTo>
                <a:lnTo>
                  <a:pt x="161290" y="1358081"/>
                </a:lnTo>
                <a:lnTo>
                  <a:pt x="167005" y="1359986"/>
                </a:lnTo>
                <a:lnTo>
                  <a:pt x="172720" y="1360939"/>
                </a:lnTo>
                <a:lnTo>
                  <a:pt x="179070" y="1361574"/>
                </a:lnTo>
                <a:lnTo>
                  <a:pt x="185420" y="1361892"/>
                </a:lnTo>
                <a:lnTo>
                  <a:pt x="229870" y="1361892"/>
                </a:lnTo>
                <a:lnTo>
                  <a:pt x="229870" y="1406037"/>
                </a:lnTo>
                <a:lnTo>
                  <a:pt x="230187" y="1412706"/>
                </a:lnTo>
                <a:lnTo>
                  <a:pt x="230822" y="1419058"/>
                </a:lnTo>
                <a:lnTo>
                  <a:pt x="232092" y="1424775"/>
                </a:lnTo>
                <a:lnTo>
                  <a:pt x="233680" y="1430491"/>
                </a:lnTo>
                <a:lnTo>
                  <a:pt x="235585" y="1436208"/>
                </a:lnTo>
                <a:lnTo>
                  <a:pt x="238125" y="1440972"/>
                </a:lnTo>
                <a:lnTo>
                  <a:pt x="240982" y="1445735"/>
                </a:lnTo>
                <a:lnTo>
                  <a:pt x="244157" y="1450499"/>
                </a:lnTo>
                <a:lnTo>
                  <a:pt x="247332" y="1454310"/>
                </a:lnTo>
                <a:lnTo>
                  <a:pt x="251142" y="1457804"/>
                </a:lnTo>
                <a:lnTo>
                  <a:pt x="254952" y="1460980"/>
                </a:lnTo>
                <a:lnTo>
                  <a:pt x="259397" y="1463520"/>
                </a:lnTo>
                <a:lnTo>
                  <a:pt x="263525" y="1465743"/>
                </a:lnTo>
                <a:lnTo>
                  <a:pt x="268287" y="1467014"/>
                </a:lnTo>
                <a:lnTo>
                  <a:pt x="273367" y="1468284"/>
                </a:lnTo>
                <a:lnTo>
                  <a:pt x="278130" y="1468602"/>
                </a:lnTo>
                <a:lnTo>
                  <a:pt x="347028" y="1468602"/>
                </a:lnTo>
                <a:lnTo>
                  <a:pt x="352108" y="1468284"/>
                </a:lnTo>
                <a:lnTo>
                  <a:pt x="356870" y="1467014"/>
                </a:lnTo>
                <a:lnTo>
                  <a:pt x="361633" y="1465743"/>
                </a:lnTo>
                <a:lnTo>
                  <a:pt x="365760" y="1463520"/>
                </a:lnTo>
                <a:lnTo>
                  <a:pt x="370205" y="1460980"/>
                </a:lnTo>
                <a:lnTo>
                  <a:pt x="374015" y="1457804"/>
                </a:lnTo>
                <a:lnTo>
                  <a:pt x="377508" y="1454310"/>
                </a:lnTo>
                <a:lnTo>
                  <a:pt x="381318" y="1450499"/>
                </a:lnTo>
                <a:lnTo>
                  <a:pt x="384493" y="1445735"/>
                </a:lnTo>
                <a:lnTo>
                  <a:pt x="387350" y="1440972"/>
                </a:lnTo>
                <a:lnTo>
                  <a:pt x="389573" y="1436208"/>
                </a:lnTo>
                <a:lnTo>
                  <a:pt x="391478" y="1430491"/>
                </a:lnTo>
                <a:lnTo>
                  <a:pt x="393383" y="1424775"/>
                </a:lnTo>
                <a:lnTo>
                  <a:pt x="394335" y="1419058"/>
                </a:lnTo>
                <a:lnTo>
                  <a:pt x="394970" y="1412706"/>
                </a:lnTo>
                <a:lnTo>
                  <a:pt x="395288" y="1406037"/>
                </a:lnTo>
                <a:lnTo>
                  <a:pt x="395288" y="1361892"/>
                </a:lnTo>
                <a:lnTo>
                  <a:pt x="440055" y="1361892"/>
                </a:lnTo>
                <a:lnTo>
                  <a:pt x="446088" y="1361574"/>
                </a:lnTo>
                <a:lnTo>
                  <a:pt x="452438" y="1360939"/>
                </a:lnTo>
                <a:lnTo>
                  <a:pt x="458153" y="1359986"/>
                </a:lnTo>
                <a:lnTo>
                  <a:pt x="463868" y="1358081"/>
                </a:lnTo>
                <a:lnTo>
                  <a:pt x="469583" y="1356175"/>
                </a:lnTo>
                <a:lnTo>
                  <a:pt x="474345" y="1353952"/>
                </a:lnTo>
                <a:lnTo>
                  <a:pt x="479108" y="1351094"/>
                </a:lnTo>
                <a:lnTo>
                  <a:pt x="483870" y="1347918"/>
                </a:lnTo>
                <a:lnTo>
                  <a:pt x="487680" y="1344425"/>
                </a:lnTo>
                <a:lnTo>
                  <a:pt x="491173" y="1340614"/>
                </a:lnTo>
                <a:lnTo>
                  <a:pt x="494348" y="1336802"/>
                </a:lnTo>
                <a:lnTo>
                  <a:pt x="496888" y="1332356"/>
                </a:lnTo>
                <a:lnTo>
                  <a:pt x="499110" y="1328228"/>
                </a:lnTo>
                <a:lnTo>
                  <a:pt x="500380" y="1323464"/>
                </a:lnTo>
                <a:lnTo>
                  <a:pt x="501650" y="1318700"/>
                </a:lnTo>
                <a:lnTo>
                  <a:pt x="501968" y="1313619"/>
                </a:lnTo>
                <a:lnTo>
                  <a:pt x="501968" y="1244702"/>
                </a:lnTo>
                <a:lnTo>
                  <a:pt x="501650" y="1239938"/>
                </a:lnTo>
                <a:lnTo>
                  <a:pt x="500380" y="1234857"/>
                </a:lnTo>
                <a:lnTo>
                  <a:pt x="499110" y="1230093"/>
                </a:lnTo>
                <a:lnTo>
                  <a:pt x="496888" y="1225964"/>
                </a:lnTo>
                <a:lnTo>
                  <a:pt x="494348" y="1221518"/>
                </a:lnTo>
                <a:lnTo>
                  <a:pt x="491173" y="1217707"/>
                </a:lnTo>
                <a:lnTo>
                  <a:pt x="487680" y="1213896"/>
                </a:lnTo>
                <a:lnTo>
                  <a:pt x="483870" y="1210720"/>
                </a:lnTo>
                <a:lnTo>
                  <a:pt x="479108" y="1207544"/>
                </a:lnTo>
                <a:lnTo>
                  <a:pt x="474345" y="1204686"/>
                </a:lnTo>
                <a:lnTo>
                  <a:pt x="469583" y="1202145"/>
                </a:lnTo>
                <a:lnTo>
                  <a:pt x="463868" y="1200239"/>
                </a:lnTo>
                <a:lnTo>
                  <a:pt x="458153" y="1198334"/>
                </a:lnTo>
                <a:lnTo>
                  <a:pt x="452438" y="1197381"/>
                </a:lnTo>
                <a:lnTo>
                  <a:pt x="446088" y="1196746"/>
                </a:lnTo>
                <a:lnTo>
                  <a:pt x="440055" y="1196428"/>
                </a:lnTo>
                <a:lnTo>
                  <a:pt x="395288" y="1196428"/>
                </a:lnTo>
                <a:lnTo>
                  <a:pt x="395288" y="1151966"/>
                </a:lnTo>
                <a:lnTo>
                  <a:pt x="394970" y="1145297"/>
                </a:lnTo>
                <a:lnTo>
                  <a:pt x="394335" y="1139262"/>
                </a:lnTo>
                <a:lnTo>
                  <a:pt x="393383" y="1133228"/>
                </a:lnTo>
                <a:lnTo>
                  <a:pt x="391478" y="1127512"/>
                </a:lnTo>
                <a:lnTo>
                  <a:pt x="389573" y="1122113"/>
                </a:lnTo>
                <a:lnTo>
                  <a:pt x="387350" y="1117349"/>
                </a:lnTo>
                <a:lnTo>
                  <a:pt x="384493" y="1112267"/>
                </a:lnTo>
                <a:lnTo>
                  <a:pt x="381318" y="1108139"/>
                </a:lnTo>
                <a:lnTo>
                  <a:pt x="377508" y="1104010"/>
                </a:lnTo>
                <a:lnTo>
                  <a:pt x="374015" y="1100517"/>
                </a:lnTo>
                <a:lnTo>
                  <a:pt x="370205" y="1097341"/>
                </a:lnTo>
                <a:lnTo>
                  <a:pt x="365760" y="1094800"/>
                </a:lnTo>
                <a:lnTo>
                  <a:pt x="361633" y="1092577"/>
                </a:lnTo>
                <a:lnTo>
                  <a:pt x="356870" y="1091307"/>
                </a:lnTo>
                <a:lnTo>
                  <a:pt x="352108" y="1090036"/>
                </a:lnTo>
                <a:lnTo>
                  <a:pt x="347028" y="1089719"/>
                </a:lnTo>
                <a:lnTo>
                  <a:pt x="278130" y="1089719"/>
                </a:lnTo>
                <a:close/>
                <a:moveTo>
                  <a:pt x="365125" y="877887"/>
                </a:moveTo>
                <a:lnTo>
                  <a:pt x="374968" y="877887"/>
                </a:lnTo>
                <a:lnTo>
                  <a:pt x="374968" y="878205"/>
                </a:lnTo>
                <a:lnTo>
                  <a:pt x="599440" y="878205"/>
                </a:lnTo>
                <a:lnTo>
                  <a:pt x="601345" y="899483"/>
                </a:lnTo>
                <a:lnTo>
                  <a:pt x="603568" y="918856"/>
                </a:lnTo>
                <a:lnTo>
                  <a:pt x="605790" y="936323"/>
                </a:lnTo>
                <a:lnTo>
                  <a:pt x="608648" y="951885"/>
                </a:lnTo>
                <a:lnTo>
                  <a:pt x="611823" y="965859"/>
                </a:lnTo>
                <a:lnTo>
                  <a:pt x="615633" y="977928"/>
                </a:lnTo>
                <a:lnTo>
                  <a:pt x="619125" y="988726"/>
                </a:lnTo>
                <a:lnTo>
                  <a:pt x="622935" y="997936"/>
                </a:lnTo>
                <a:lnTo>
                  <a:pt x="627063" y="1005875"/>
                </a:lnTo>
                <a:lnTo>
                  <a:pt x="630873" y="1012545"/>
                </a:lnTo>
                <a:lnTo>
                  <a:pt x="634683" y="1018261"/>
                </a:lnTo>
                <a:lnTo>
                  <a:pt x="638810" y="1022707"/>
                </a:lnTo>
                <a:lnTo>
                  <a:pt x="642620" y="1026519"/>
                </a:lnTo>
                <a:lnTo>
                  <a:pt x="646113" y="1029377"/>
                </a:lnTo>
                <a:lnTo>
                  <a:pt x="649288" y="1031282"/>
                </a:lnTo>
                <a:lnTo>
                  <a:pt x="652463" y="1032870"/>
                </a:lnTo>
                <a:lnTo>
                  <a:pt x="648335" y="1053514"/>
                </a:lnTo>
                <a:lnTo>
                  <a:pt x="636588" y="1109727"/>
                </a:lnTo>
                <a:lnTo>
                  <a:pt x="628968" y="1147837"/>
                </a:lnTo>
                <a:lnTo>
                  <a:pt x="621030" y="1191665"/>
                </a:lnTo>
                <a:lnTo>
                  <a:pt x="612458" y="1239303"/>
                </a:lnTo>
                <a:lnTo>
                  <a:pt x="603885" y="1290435"/>
                </a:lnTo>
                <a:lnTo>
                  <a:pt x="595630" y="1343154"/>
                </a:lnTo>
                <a:lnTo>
                  <a:pt x="591820" y="1369832"/>
                </a:lnTo>
                <a:lnTo>
                  <a:pt x="588010" y="1396509"/>
                </a:lnTo>
                <a:lnTo>
                  <a:pt x="584518" y="1422869"/>
                </a:lnTo>
                <a:lnTo>
                  <a:pt x="581660" y="1449229"/>
                </a:lnTo>
                <a:lnTo>
                  <a:pt x="578803" y="1474954"/>
                </a:lnTo>
                <a:lnTo>
                  <a:pt x="576580" y="1500361"/>
                </a:lnTo>
                <a:lnTo>
                  <a:pt x="574993" y="1524815"/>
                </a:lnTo>
                <a:lnTo>
                  <a:pt x="573405" y="1548634"/>
                </a:lnTo>
                <a:lnTo>
                  <a:pt x="572770" y="1571500"/>
                </a:lnTo>
                <a:lnTo>
                  <a:pt x="572453" y="1592779"/>
                </a:lnTo>
                <a:lnTo>
                  <a:pt x="572770" y="1613104"/>
                </a:lnTo>
                <a:lnTo>
                  <a:pt x="573723" y="1632160"/>
                </a:lnTo>
                <a:lnTo>
                  <a:pt x="574993" y="1641052"/>
                </a:lnTo>
                <a:lnTo>
                  <a:pt x="575945" y="1649627"/>
                </a:lnTo>
                <a:lnTo>
                  <a:pt x="577215" y="1657249"/>
                </a:lnTo>
                <a:lnTo>
                  <a:pt x="578485" y="1664871"/>
                </a:lnTo>
                <a:lnTo>
                  <a:pt x="581343" y="1677893"/>
                </a:lnTo>
                <a:lnTo>
                  <a:pt x="584835" y="1693137"/>
                </a:lnTo>
                <a:lnTo>
                  <a:pt x="589598" y="1709334"/>
                </a:lnTo>
                <a:lnTo>
                  <a:pt x="594995" y="1727119"/>
                </a:lnTo>
                <a:lnTo>
                  <a:pt x="600710" y="1745221"/>
                </a:lnTo>
                <a:lnTo>
                  <a:pt x="607378" y="1764277"/>
                </a:lnTo>
                <a:lnTo>
                  <a:pt x="614680" y="1783014"/>
                </a:lnTo>
                <a:lnTo>
                  <a:pt x="622935" y="1801752"/>
                </a:lnTo>
                <a:lnTo>
                  <a:pt x="627380" y="1810645"/>
                </a:lnTo>
                <a:lnTo>
                  <a:pt x="631508" y="1819537"/>
                </a:lnTo>
                <a:lnTo>
                  <a:pt x="636270" y="1827794"/>
                </a:lnTo>
                <a:lnTo>
                  <a:pt x="640715" y="1835734"/>
                </a:lnTo>
                <a:lnTo>
                  <a:pt x="645795" y="1843674"/>
                </a:lnTo>
                <a:lnTo>
                  <a:pt x="650875" y="1851296"/>
                </a:lnTo>
                <a:lnTo>
                  <a:pt x="655638" y="1857965"/>
                </a:lnTo>
                <a:lnTo>
                  <a:pt x="661035" y="1864317"/>
                </a:lnTo>
                <a:lnTo>
                  <a:pt x="666433" y="1870351"/>
                </a:lnTo>
                <a:lnTo>
                  <a:pt x="671830" y="1875433"/>
                </a:lnTo>
                <a:lnTo>
                  <a:pt x="677228" y="1879879"/>
                </a:lnTo>
                <a:lnTo>
                  <a:pt x="682943" y="1884008"/>
                </a:lnTo>
                <a:lnTo>
                  <a:pt x="688975" y="1886866"/>
                </a:lnTo>
                <a:lnTo>
                  <a:pt x="694690" y="1889407"/>
                </a:lnTo>
                <a:lnTo>
                  <a:pt x="697548" y="1890042"/>
                </a:lnTo>
                <a:lnTo>
                  <a:pt x="700723" y="1890677"/>
                </a:lnTo>
                <a:lnTo>
                  <a:pt x="703580" y="1890994"/>
                </a:lnTo>
                <a:lnTo>
                  <a:pt x="706755" y="1891312"/>
                </a:lnTo>
                <a:lnTo>
                  <a:pt x="709930" y="1891312"/>
                </a:lnTo>
                <a:lnTo>
                  <a:pt x="712788" y="1890994"/>
                </a:lnTo>
                <a:lnTo>
                  <a:pt x="715963" y="1890359"/>
                </a:lnTo>
                <a:lnTo>
                  <a:pt x="718820" y="1889724"/>
                </a:lnTo>
                <a:lnTo>
                  <a:pt x="724853" y="1887501"/>
                </a:lnTo>
                <a:lnTo>
                  <a:pt x="730885" y="1884643"/>
                </a:lnTo>
                <a:lnTo>
                  <a:pt x="736918" y="1880832"/>
                </a:lnTo>
                <a:lnTo>
                  <a:pt x="742633" y="1876385"/>
                </a:lnTo>
                <a:lnTo>
                  <a:pt x="748348" y="1870986"/>
                </a:lnTo>
                <a:lnTo>
                  <a:pt x="754063" y="1865270"/>
                </a:lnTo>
                <a:lnTo>
                  <a:pt x="759778" y="1859236"/>
                </a:lnTo>
                <a:lnTo>
                  <a:pt x="765175" y="1852249"/>
                </a:lnTo>
                <a:lnTo>
                  <a:pt x="770573" y="1845262"/>
                </a:lnTo>
                <a:lnTo>
                  <a:pt x="775970" y="1837322"/>
                </a:lnTo>
                <a:lnTo>
                  <a:pt x="780733" y="1829065"/>
                </a:lnTo>
                <a:lnTo>
                  <a:pt x="785813" y="1820490"/>
                </a:lnTo>
                <a:lnTo>
                  <a:pt x="790575" y="1811915"/>
                </a:lnTo>
                <a:lnTo>
                  <a:pt x="795020" y="1802705"/>
                </a:lnTo>
                <a:lnTo>
                  <a:pt x="803910" y="1784285"/>
                </a:lnTo>
                <a:lnTo>
                  <a:pt x="812165" y="1765229"/>
                </a:lnTo>
                <a:lnTo>
                  <a:pt x="820103" y="1746492"/>
                </a:lnTo>
                <a:lnTo>
                  <a:pt x="826770" y="1727436"/>
                </a:lnTo>
                <a:lnTo>
                  <a:pt x="832803" y="1709651"/>
                </a:lnTo>
                <a:lnTo>
                  <a:pt x="837883" y="1693454"/>
                </a:lnTo>
                <a:lnTo>
                  <a:pt x="842010" y="1677893"/>
                </a:lnTo>
                <a:lnTo>
                  <a:pt x="845503" y="1664871"/>
                </a:lnTo>
                <a:lnTo>
                  <a:pt x="847408" y="1657249"/>
                </a:lnTo>
                <a:lnTo>
                  <a:pt x="848995" y="1649627"/>
                </a:lnTo>
                <a:lnTo>
                  <a:pt x="849948" y="1641370"/>
                </a:lnTo>
                <a:lnTo>
                  <a:pt x="850900" y="1632477"/>
                </a:lnTo>
                <a:lnTo>
                  <a:pt x="852805" y="1613422"/>
                </a:lnTo>
                <a:lnTo>
                  <a:pt x="854075" y="1593732"/>
                </a:lnTo>
                <a:lnTo>
                  <a:pt x="854393" y="1571818"/>
                </a:lnTo>
                <a:lnTo>
                  <a:pt x="854393" y="1548952"/>
                </a:lnTo>
                <a:lnTo>
                  <a:pt x="854075" y="1525450"/>
                </a:lnTo>
                <a:lnTo>
                  <a:pt x="853123" y="1500996"/>
                </a:lnTo>
                <a:lnTo>
                  <a:pt x="852170" y="1475589"/>
                </a:lnTo>
                <a:lnTo>
                  <a:pt x="850265" y="1449546"/>
                </a:lnTo>
                <a:lnTo>
                  <a:pt x="848043" y="1423504"/>
                </a:lnTo>
                <a:lnTo>
                  <a:pt x="845503" y="1396827"/>
                </a:lnTo>
                <a:lnTo>
                  <a:pt x="843280" y="1370149"/>
                </a:lnTo>
                <a:lnTo>
                  <a:pt x="840423" y="1343472"/>
                </a:lnTo>
                <a:lnTo>
                  <a:pt x="833755" y="1290752"/>
                </a:lnTo>
                <a:lnTo>
                  <a:pt x="827405" y="1239938"/>
                </a:lnTo>
                <a:lnTo>
                  <a:pt x="820420" y="1191665"/>
                </a:lnTo>
                <a:lnTo>
                  <a:pt x="814070" y="1147837"/>
                </a:lnTo>
                <a:lnTo>
                  <a:pt x="808038" y="1109409"/>
                </a:lnTo>
                <a:lnTo>
                  <a:pt x="798195" y="1053196"/>
                </a:lnTo>
                <a:lnTo>
                  <a:pt x="794703" y="1032553"/>
                </a:lnTo>
                <a:lnTo>
                  <a:pt x="799783" y="1028424"/>
                </a:lnTo>
                <a:lnTo>
                  <a:pt x="804228" y="1024295"/>
                </a:lnTo>
                <a:lnTo>
                  <a:pt x="808673" y="1019532"/>
                </a:lnTo>
                <a:lnTo>
                  <a:pt x="812483" y="1015085"/>
                </a:lnTo>
                <a:lnTo>
                  <a:pt x="815975" y="1010004"/>
                </a:lnTo>
                <a:lnTo>
                  <a:pt x="819785" y="1004923"/>
                </a:lnTo>
                <a:lnTo>
                  <a:pt x="822325" y="999841"/>
                </a:lnTo>
                <a:lnTo>
                  <a:pt x="825818" y="994442"/>
                </a:lnTo>
                <a:lnTo>
                  <a:pt x="828040" y="988726"/>
                </a:lnTo>
                <a:lnTo>
                  <a:pt x="830580" y="983009"/>
                </a:lnTo>
                <a:lnTo>
                  <a:pt x="832803" y="976975"/>
                </a:lnTo>
                <a:lnTo>
                  <a:pt x="834708" y="971258"/>
                </a:lnTo>
                <a:lnTo>
                  <a:pt x="838200" y="959507"/>
                </a:lnTo>
                <a:lnTo>
                  <a:pt x="840740" y="947757"/>
                </a:lnTo>
                <a:lnTo>
                  <a:pt x="842328" y="936323"/>
                </a:lnTo>
                <a:lnTo>
                  <a:pt x="843915" y="924890"/>
                </a:lnTo>
                <a:lnTo>
                  <a:pt x="844868" y="914410"/>
                </a:lnTo>
                <a:lnTo>
                  <a:pt x="845185" y="904882"/>
                </a:lnTo>
                <a:lnTo>
                  <a:pt x="845503" y="895990"/>
                </a:lnTo>
                <a:lnTo>
                  <a:pt x="845503" y="888685"/>
                </a:lnTo>
                <a:lnTo>
                  <a:pt x="845185" y="878205"/>
                </a:lnTo>
                <a:lnTo>
                  <a:pt x="1049021" y="878205"/>
                </a:lnTo>
                <a:lnTo>
                  <a:pt x="1058546" y="878205"/>
                </a:lnTo>
                <a:lnTo>
                  <a:pt x="1068388" y="878522"/>
                </a:lnTo>
                <a:lnTo>
                  <a:pt x="1077913" y="879157"/>
                </a:lnTo>
                <a:lnTo>
                  <a:pt x="1087438" y="880110"/>
                </a:lnTo>
                <a:lnTo>
                  <a:pt x="1096646" y="881063"/>
                </a:lnTo>
                <a:lnTo>
                  <a:pt x="1106488" y="882333"/>
                </a:lnTo>
                <a:lnTo>
                  <a:pt x="1116013" y="883921"/>
                </a:lnTo>
                <a:lnTo>
                  <a:pt x="1125221" y="885827"/>
                </a:lnTo>
                <a:lnTo>
                  <a:pt x="1134428" y="887732"/>
                </a:lnTo>
                <a:lnTo>
                  <a:pt x="1143636" y="889955"/>
                </a:lnTo>
                <a:lnTo>
                  <a:pt x="1153161" y="892496"/>
                </a:lnTo>
                <a:lnTo>
                  <a:pt x="1162051" y="895037"/>
                </a:lnTo>
                <a:lnTo>
                  <a:pt x="1171258" y="897895"/>
                </a:lnTo>
                <a:lnTo>
                  <a:pt x="1180148" y="901071"/>
                </a:lnTo>
                <a:lnTo>
                  <a:pt x="1189038" y="904247"/>
                </a:lnTo>
                <a:lnTo>
                  <a:pt x="1197928" y="907740"/>
                </a:lnTo>
                <a:lnTo>
                  <a:pt x="1206501" y="911234"/>
                </a:lnTo>
                <a:lnTo>
                  <a:pt x="1215073" y="915363"/>
                </a:lnTo>
                <a:lnTo>
                  <a:pt x="1223646" y="919174"/>
                </a:lnTo>
                <a:lnTo>
                  <a:pt x="1232218" y="923302"/>
                </a:lnTo>
                <a:lnTo>
                  <a:pt x="1240156" y="927749"/>
                </a:lnTo>
                <a:lnTo>
                  <a:pt x="1248411" y="932512"/>
                </a:lnTo>
                <a:lnTo>
                  <a:pt x="1256348" y="937276"/>
                </a:lnTo>
                <a:lnTo>
                  <a:pt x="1264286" y="942358"/>
                </a:lnTo>
                <a:lnTo>
                  <a:pt x="1271906" y="947439"/>
                </a:lnTo>
                <a:lnTo>
                  <a:pt x="1279843" y="952520"/>
                </a:lnTo>
                <a:lnTo>
                  <a:pt x="1287146" y="957919"/>
                </a:lnTo>
                <a:lnTo>
                  <a:pt x="1294448" y="963636"/>
                </a:lnTo>
                <a:lnTo>
                  <a:pt x="1301751" y="969670"/>
                </a:lnTo>
                <a:lnTo>
                  <a:pt x="1308736" y="975387"/>
                </a:lnTo>
                <a:lnTo>
                  <a:pt x="1315721" y="981421"/>
                </a:lnTo>
                <a:lnTo>
                  <a:pt x="1322071" y="988090"/>
                </a:lnTo>
                <a:lnTo>
                  <a:pt x="1329056" y="994442"/>
                </a:lnTo>
                <a:lnTo>
                  <a:pt x="1335406" y="1001111"/>
                </a:lnTo>
                <a:lnTo>
                  <a:pt x="1341438" y="1007463"/>
                </a:lnTo>
                <a:lnTo>
                  <a:pt x="1347471" y="1014768"/>
                </a:lnTo>
                <a:lnTo>
                  <a:pt x="1353186" y="1021437"/>
                </a:lnTo>
                <a:lnTo>
                  <a:pt x="1358901" y="1028424"/>
                </a:lnTo>
                <a:lnTo>
                  <a:pt x="1364298" y="1036046"/>
                </a:lnTo>
                <a:lnTo>
                  <a:pt x="1369696" y="1043033"/>
                </a:lnTo>
                <a:lnTo>
                  <a:pt x="1374458" y="1050655"/>
                </a:lnTo>
                <a:lnTo>
                  <a:pt x="1379221" y="1058595"/>
                </a:lnTo>
                <a:lnTo>
                  <a:pt x="1383666" y="1065900"/>
                </a:lnTo>
                <a:lnTo>
                  <a:pt x="1388428" y="1073839"/>
                </a:lnTo>
                <a:lnTo>
                  <a:pt x="1392238" y="1082097"/>
                </a:lnTo>
                <a:lnTo>
                  <a:pt x="1396366" y="1090036"/>
                </a:lnTo>
                <a:lnTo>
                  <a:pt x="1399858" y="1098294"/>
                </a:lnTo>
                <a:lnTo>
                  <a:pt x="1403351" y="1106551"/>
                </a:lnTo>
                <a:lnTo>
                  <a:pt x="1406526" y="1114808"/>
                </a:lnTo>
                <a:lnTo>
                  <a:pt x="1409383" y="1123383"/>
                </a:lnTo>
                <a:lnTo>
                  <a:pt x="1412241" y="1131958"/>
                </a:lnTo>
                <a:lnTo>
                  <a:pt x="1414463" y="1140850"/>
                </a:lnTo>
                <a:lnTo>
                  <a:pt x="1417003" y="1149425"/>
                </a:lnTo>
                <a:lnTo>
                  <a:pt x="1418591" y="1158318"/>
                </a:lnTo>
                <a:lnTo>
                  <a:pt x="1420178" y="1167210"/>
                </a:lnTo>
                <a:lnTo>
                  <a:pt x="1421448" y="1176103"/>
                </a:lnTo>
                <a:lnTo>
                  <a:pt x="1422718" y="1185313"/>
                </a:lnTo>
                <a:lnTo>
                  <a:pt x="1423353" y="1194205"/>
                </a:lnTo>
                <a:lnTo>
                  <a:pt x="1423671" y="1203415"/>
                </a:lnTo>
                <a:lnTo>
                  <a:pt x="1423988" y="1212625"/>
                </a:lnTo>
                <a:lnTo>
                  <a:pt x="1423671" y="1222471"/>
                </a:lnTo>
                <a:lnTo>
                  <a:pt x="1423353" y="1231681"/>
                </a:lnTo>
                <a:lnTo>
                  <a:pt x="1422718" y="1240891"/>
                </a:lnTo>
                <a:lnTo>
                  <a:pt x="1421448" y="1250418"/>
                </a:lnTo>
                <a:lnTo>
                  <a:pt x="1368108" y="1641052"/>
                </a:lnTo>
                <a:lnTo>
                  <a:pt x="1364298" y="1660108"/>
                </a:lnTo>
                <a:lnTo>
                  <a:pt x="1359536" y="1679481"/>
                </a:lnTo>
                <a:lnTo>
                  <a:pt x="1354773" y="1697901"/>
                </a:lnTo>
                <a:lnTo>
                  <a:pt x="1349058" y="1716638"/>
                </a:lnTo>
                <a:lnTo>
                  <a:pt x="1342708" y="1735059"/>
                </a:lnTo>
                <a:lnTo>
                  <a:pt x="1336041" y="1752843"/>
                </a:lnTo>
                <a:lnTo>
                  <a:pt x="1329056" y="1770311"/>
                </a:lnTo>
                <a:lnTo>
                  <a:pt x="1321436" y="1787461"/>
                </a:lnTo>
                <a:lnTo>
                  <a:pt x="1313498" y="1804293"/>
                </a:lnTo>
                <a:lnTo>
                  <a:pt x="1305243" y="1820490"/>
                </a:lnTo>
                <a:lnTo>
                  <a:pt x="1295718" y="1836052"/>
                </a:lnTo>
                <a:lnTo>
                  <a:pt x="1286511" y="1851614"/>
                </a:lnTo>
                <a:lnTo>
                  <a:pt x="1276668" y="1866540"/>
                </a:lnTo>
                <a:lnTo>
                  <a:pt x="1265873" y="1880832"/>
                </a:lnTo>
                <a:lnTo>
                  <a:pt x="1255396" y="1894488"/>
                </a:lnTo>
                <a:lnTo>
                  <a:pt x="1243331" y="1907827"/>
                </a:lnTo>
                <a:lnTo>
                  <a:pt x="1231583" y="1920213"/>
                </a:lnTo>
                <a:lnTo>
                  <a:pt x="1219201" y="1932281"/>
                </a:lnTo>
                <a:lnTo>
                  <a:pt x="1206501" y="1943714"/>
                </a:lnTo>
                <a:lnTo>
                  <a:pt x="1193166" y="1954195"/>
                </a:lnTo>
                <a:lnTo>
                  <a:pt x="1186181" y="1959594"/>
                </a:lnTo>
                <a:lnTo>
                  <a:pt x="1179513" y="1964040"/>
                </a:lnTo>
                <a:lnTo>
                  <a:pt x="1172211" y="1968804"/>
                </a:lnTo>
                <a:lnTo>
                  <a:pt x="1165226" y="1973250"/>
                </a:lnTo>
                <a:lnTo>
                  <a:pt x="1157606" y="1977696"/>
                </a:lnTo>
                <a:lnTo>
                  <a:pt x="1150303" y="1981825"/>
                </a:lnTo>
                <a:lnTo>
                  <a:pt x="1142683" y="1985953"/>
                </a:lnTo>
                <a:lnTo>
                  <a:pt x="1134746" y="1989447"/>
                </a:lnTo>
                <a:lnTo>
                  <a:pt x="1127126" y="1992940"/>
                </a:lnTo>
                <a:lnTo>
                  <a:pt x="1119188" y="1996116"/>
                </a:lnTo>
                <a:lnTo>
                  <a:pt x="1110933" y="1999292"/>
                </a:lnTo>
                <a:lnTo>
                  <a:pt x="1102996" y="2002150"/>
                </a:lnTo>
                <a:lnTo>
                  <a:pt x="1094741" y="2005009"/>
                </a:lnTo>
                <a:lnTo>
                  <a:pt x="1086486" y="2007549"/>
                </a:lnTo>
                <a:lnTo>
                  <a:pt x="1077913" y="2009773"/>
                </a:lnTo>
                <a:lnTo>
                  <a:pt x="1069023" y="2011996"/>
                </a:lnTo>
                <a:lnTo>
                  <a:pt x="1060451" y="2013584"/>
                </a:lnTo>
                <a:lnTo>
                  <a:pt x="1051561" y="2015172"/>
                </a:lnTo>
                <a:lnTo>
                  <a:pt x="1042671" y="2016442"/>
                </a:lnTo>
                <a:lnTo>
                  <a:pt x="1033463" y="2017395"/>
                </a:lnTo>
                <a:lnTo>
                  <a:pt x="1023938" y="2018347"/>
                </a:lnTo>
                <a:lnTo>
                  <a:pt x="1014731" y="2018983"/>
                </a:lnTo>
                <a:lnTo>
                  <a:pt x="1005206" y="2019300"/>
                </a:lnTo>
                <a:lnTo>
                  <a:pt x="995681" y="2019300"/>
                </a:lnTo>
                <a:lnTo>
                  <a:pt x="428308" y="2019300"/>
                </a:lnTo>
                <a:lnTo>
                  <a:pt x="418465" y="2019300"/>
                </a:lnTo>
                <a:lnTo>
                  <a:pt x="409258" y="2018983"/>
                </a:lnTo>
                <a:lnTo>
                  <a:pt x="399733" y="2018347"/>
                </a:lnTo>
                <a:lnTo>
                  <a:pt x="390843" y="2017395"/>
                </a:lnTo>
                <a:lnTo>
                  <a:pt x="381635" y="2016442"/>
                </a:lnTo>
                <a:lnTo>
                  <a:pt x="372745" y="2015172"/>
                </a:lnTo>
                <a:lnTo>
                  <a:pt x="363855" y="2013584"/>
                </a:lnTo>
                <a:lnTo>
                  <a:pt x="354965" y="2011996"/>
                </a:lnTo>
                <a:lnTo>
                  <a:pt x="346393" y="2010090"/>
                </a:lnTo>
                <a:lnTo>
                  <a:pt x="337820" y="2007867"/>
                </a:lnTo>
                <a:lnTo>
                  <a:pt x="329247" y="2005326"/>
                </a:lnTo>
                <a:lnTo>
                  <a:pt x="320992" y="2002786"/>
                </a:lnTo>
                <a:lnTo>
                  <a:pt x="312737" y="2000245"/>
                </a:lnTo>
                <a:lnTo>
                  <a:pt x="304800" y="1996751"/>
                </a:lnTo>
                <a:lnTo>
                  <a:pt x="296862" y="1993576"/>
                </a:lnTo>
                <a:lnTo>
                  <a:pt x="288925" y="1990400"/>
                </a:lnTo>
                <a:lnTo>
                  <a:pt x="281305" y="1986906"/>
                </a:lnTo>
                <a:lnTo>
                  <a:pt x="274002" y="1983095"/>
                </a:lnTo>
                <a:lnTo>
                  <a:pt x="266382" y="1978966"/>
                </a:lnTo>
                <a:lnTo>
                  <a:pt x="259080" y="1974838"/>
                </a:lnTo>
                <a:lnTo>
                  <a:pt x="251777" y="1970392"/>
                </a:lnTo>
                <a:lnTo>
                  <a:pt x="244792" y="1965945"/>
                </a:lnTo>
                <a:lnTo>
                  <a:pt x="237490" y="1960864"/>
                </a:lnTo>
                <a:lnTo>
                  <a:pt x="230822" y="1956418"/>
                </a:lnTo>
                <a:lnTo>
                  <a:pt x="217805" y="1945937"/>
                </a:lnTo>
                <a:lnTo>
                  <a:pt x="204470" y="1934822"/>
                </a:lnTo>
                <a:lnTo>
                  <a:pt x="192405" y="1923071"/>
                </a:lnTo>
                <a:lnTo>
                  <a:pt x="180340" y="1910685"/>
                </a:lnTo>
                <a:lnTo>
                  <a:pt x="168910" y="1897981"/>
                </a:lnTo>
                <a:lnTo>
                  <a:pt x="157797" y="1884325"/>
                </a:lnTo>
                <a:lnTo>
                  <a:pt x="147637" y="1870351"/>
                </a:lnTo>
                <a:lnTo>
                  <a:pt x="137477" y="1855742"/>
                </a:lnTo>
                <a:lnTo>
                  <a:pt x="127952" y="1840498"/>
                </a:lnTo>
                <a:lnTo>
                  <a:pt x="119062" y="1825254"/>
                </a:lnTo>
                <a:lnTo>
                  <a:pt x="110490" y="1808739"/>
                </a:lnTo>
                <a:lnTo>
                  <a:pt x="102552" y="1792542"/>
                </a:lnTo>
                <a:lnTo>
                  <a:pt x="94932" y="1775710"/>
                </a:lnTo>
                <a:lnTo>
                  <a:pt x="87630" y="1758242"/>
                </a:lnTo>
                <a:lnTo>
                  <a:pt x="81280" y="1740458"/>
                </a:lnTo>
                <a:lnTo>
                  <a:pt x="75247" y="1722355"/>
                </a:lnTo>
                <a:lnTo>
                  <a:pt x="69532" y="1703935"/>
                </a:lnTo>
                <a:lnTo>
                  <a:pt x="64452" y="1685197"/>
                </a:lnTo>
                <a:lnTo>
                  <a:pt x="60007" y="1666142"/>
                </a:lnTo>
                <a:lnTo>
                  <a:pt x="55562" y="1647087"/>
                </a:lnTo>
                <a:lnTo>
                  <a:pt x="2540" y="1256453"/>
                </a:lnTo>
                <a:lnTo>
                  <a:pt x="1587" y="1246925"/>
                </a:lnTo>
                <a:lnTo>
                  <a:pt x="635" y="1237397"/>
                </a:lnTo>
                <a:lnTo>
                  <a:pt x="317" y="1227552"/>
                </a:lnTo>
                <a:lnTo>
                  <a:pt x="0" y="1218024"/>
                </a:lnTo>
                <a:lnTo>
                  <a:pt x="317" y="1208497"/>
                </a:lnTo>
                <a:lnTo>
                  <a:pt x="635" y="1199287"/>
                </a:lnTo>
                <a:lnTo>
                  <a:pt x="1587" y="1190077"/>
                </a:lnTo>
                <a:lnTo>
                  <a:pt x="2540" y="1180549"/>
                </a:lnTo>
                <a:lnTo>
                  <a:pt x="4127" y="1171339"/>
                </a:lnTo>
                <a:lnTo>
                  <a:pt x="5715" y="1162446"/>
                </a:lnTo>
                <a:lnTo>
                  <a:pt x="7620" y="1153554"/>
                </a:lnTo>
                <a:lnTo>
                  <a:pt x="9525" y="1144661"/>
                </a:lnTo>
                <a:lnTo>
                  <a:pt x="12065" y="1135769"/>
                </a:lnTo>
                <a:lnTo>
                  <a:pt x="14605" y="1126877"/>
                </a:lnTo>
                <a:lnTo>
                  <a:pt x="17780" y="1118302"/>
                </a:lnTo>
                <a:lnTo>
                  <a:pt x="20955" y="1109727"/>
                </a:lnTo>
                <a:lnTo>
                  <a:pt x="24130" y="1101152"/>
                </a:lnTo>
                <a:lnTo>
                  <a:pt x="28257" y="1092895"/>
                </a:lnTo>
                <a:lnTo>
                  <a:pt x="32067" y="1084955"/>
                </a:lnTo>
                <a:lnTo>
                  <a:pt x="36195" y="1076698"/>
                </a:lnTo>
                <a:lnTo>
                  <a:pt x="40322" y="1068758"/>
                </a:lnTo>
                <a:lnTo>
                  <a:pt x="45085" y="1060818"/>
                </a:lnTo>
                <a:lnTo>
                  <a:pt x="49847" y="1053196"/>
                </a:lnTo>
                <a:lnTo>
                  <a:pt x="54927" y="1045574"/>
                </a:lnTo>
                <a:lnTo>
                  <a:pt x="60007" y="1038269"/>
                </a:lnTo>
                <a:lnTo>
                  <a:pt x="65722" y="1030647"/>
                </a:lnTo>
                <a:lnTo>
                  <a:pt x="70802" y="1023660"/>
                </a:lnTo>
                <a:lnTo>
                  <a:pt x="77152" y="1016356"/>
                </a:lnTo>
                <a:lnTo>
                  <a:pt x="83185" y="1009369"/>
                </a:lnTo>
                <a:lnTo>
                  <a:pt x="89217" y="1002699"/>
                </a:lnTo>
                <a:lnTo>
                  <a:pt x="95567" y="995712"/>
                </a:lnTo>
                <a:lnTo>
                  <a:pt x="101917" y="989361"/>
                </a:lnTo>
                <a:lnTo>
                  <a:pt x="108585" y="983009"/>
                </a:lnTo>
                <a:lnTo>
                  <a:pt x="115570" y="976975"/>
                </a:lnTo>
                <a:lnTo>
                  <a:pt x="122555" y="970941"/>
                </a:lnTo>
                <a:lnTo>
                  <a:pt x="129857" y="964906"/>
                </a:lnTo>
                <a:lnTo>
                  <a:pt x="137160" y="959190"/>
                </a:lnTo>
                <a:lnTo>
                  <a:pt x="144780" y="953473"/>
                </a:lnTo>
                <a:lnTo>
                  <a:pt x="152082" y="948074"/>
                </a:lnTo>
                <a:lnTo>
                  <a:pt x="160020" y="942993"/>
                </a:lnTo>
                <a:lnTo>
                  <a:pt x="167957" y="937911"/>
                </a:lnTo>
                <a:lnTo>
                  <a:pt x="175895" y="933148"/>
                </a:lnTo>
                <a:lnTo>
                  <a:pt x="183832" y="928384"/>
                </a:lnTo>
                <a:lnTo>
                  <a:pt x="192405" y="923937"/>
                </a:lnTo>
                <a:lnTo>
                  <a:pt x="200660" y="919491"/>
                </a:lnTo>
                <a:lnTo>
                  <a:pt x="209232" y="915680"/>
                </a:lnTo>
                <a:lnTo>
                  <a:pt x="217805" y="911552"/>
                </a:lnTo>
                <a:lnTo>
                  <a:pt x="226377" y="907740"/>
                </a:lnTo>
                <a:lnTo>
                  <a:pt x="235267" y="904247"/>
                </a:lnTo>
                <a:lnTo>
                  <a:pt x="244157" y="901071"/>
                </a:lnTo>
                <a:lnTo>
                  <a:pt x="253047" y="897895"/>
                </a:lnTo>
                <a:lnTo>
                  <a:pt x="261937" y="895037"/>
                </a:lnTo>
                <a:lnTo>
                  <a:pt x="271145" y="892496"/>
                </a:lnTo>
                <a:lnTo>
                  <a:pt x="280352" y="889955"/>
                </a:lnTo>
                <a:lnTo>
                  <a:pt x="289560" y="887415"/>
                </a:lnTo>
                <a:lnTo>
                  <a:pt x="298767" y="885827"/>
                </a:lnTo>
                <a:lnTo>
                  <a:pt x="308292" y="883921"/>
                </a:lnTo>
                <a:lnTo>
                  <a:pt x="317817" y="882016"/>
                </a:lnTo>
                <a:lnTo>
                  <a:pt x="327025" y="881063"/>
                </a:lnTo>
                <a:lnTo>
                  <a:pt x="336550" y="879475"/>
                </a:lnTo>
                <a:lnTo>
                  <a:pt x="346393" y="878840"/>
                </a:lnTo>
                <a:lnTo>
                  <a:pt x="355918" y="878205"/>
                </a:lnTo>
                <a:lnTo>
                  <a:pt x="365125" y="877887"/>
                </a:lnTo>
                <a:close/>
                <a:moveTo>
                  <a:pt x="701993" y="0"/>
                </a:moveTo>
                <a:lnTo>
                  <a:pt x="712153" y="0"/>
                </a:lnTo>
                <a:lnTo>
                  <a:pt x="721678" y="0"/>
                </a:lnTo>
                <a:lnTo>
                  <a:pt x="731203" y="318"/>
                </a:lnTo>
                <a:lnTo>
                  <a:pt x="741045" y="953"/>
                </a:lnTo>
                <a:lnTo>
                  <a:pt x="750570" y="1588"/>
                </a:lnTo>
                <a:lnTo>
                  <a:pt x="760095" y="2858"/>
                </a:lnTo>
                <a:lnTo>
                  <a:pt x="769620" y="4128"/>
                </a:lnTo>
                <a:lnTo>
                  <a:pt x="779145" y="6033"/>
                </a:lnTo>
                <a:lnTo>
                  <a:pt x="788353" y="7620"/>
                </a:lnTo>
                <a:lnTo>
                  <a:pt x="797560" y="9525"/>
                </a:lnTo>
                <a:lnTo>
                  <a:pt x="806450" y="11748"/>
                </a:lnTo>
                <a:lnTo>
                  <a:pt x="815658" y="14288"/>
                </a:lnTo>
                <a:lnTo>
                  <a:pt x="824548" y="17145"/>
                </a:lnTo>
                <a:lnTo>
                  <a:pt x="833438" y="19685"/>
                </a:lnTo>
                <a:lnTo>
                  <a:pt x="842010" y="22543"/>
                </a:lnTo>
                <a:lnTo>
                  <a:pt x="850900" y="26353"/>
                </a:lnTo>
                <a:lnTo>
                  <a:pt x="859473" y="29528"/>
                </a:lnTo>
                <a:lnTo>
                  <a:pt x="867728" y="33338"/>
                </a:lnTo>
                <a:lnTo>
                  <a:pt x="876301" y="37148"/>
                </a:lnTo>
                <a:lnTo>
                  <a:pt x="884556" y="41275"/>
                </a:lnTo>
                <a:lnTo>
                  <a:pt x="892493" y="45403"/>
                </a:lnTo>
                <a:lnTo>
                  <a:pt x="900431" y="50165"/>
                </a:lnTo>
                <a:lnTo>
                  <a:pt x="908368" y="54610"/>
                </a:lnTo>
                <a:lnTo>
                  <a:pt x="916306" y="59373"/>
                </a:lnTo>
                <a:lnTo>
                  <a:pt x="923608" y="64453"/>
                </a:lnTo>
                <a:lnTo>
                  <a:pt x="931228" y="69850"/>
                </a:lnTo>
                <a:lnTo>
                  <a:pt x="938531" y="74930"/>
                </a:lnTo>
                <a:lnTo>
                  <a:pt x="945833" y="80645"/>
                </a:lnTo>
                <a:lnTo>
                  <a:pt x="952818" y="86360"/>
                </a:lnTo>
                <a:lnTo>
                  <a:pt x="960121" y="92075"/>
                </a:lnTo>
                <a:lnTo>
                  <a:pt x="966788" y="98108"/>
                </a:lnTo>
                <a:lnTo>
                  <a:pt x="973138" y="104140"/>
                </a:lnTo>
                <a:lnTo>
                  <a:pt x="979806" y="110808"/>
                </a:lnTo>
                <a:lnTo>
                  <a:pt x="985838" y="117475"/>
                </a:lnTo>
                <a:lnTo>
                  <a:pt x="992506" y="123825"/>
                </a:lnTo>
                <a:lnTo>
                  <a:pt x="998538" y="130493"/>
                </a:lnTo>
                <a:lnTo>
                  <a:pt x="1004253" y="137795"/>
                </a:lnTo>
                <a:lnTo>
                  <a:pt x="1009968" y="144780"/>
                </a:lnTo>
                <a:lnTo>
                  <a:pt x="1015683" y="152083"/>
                </a:lnTo>
                <a:lnTo>
                  <a:pt x="1020763" y="159385"/>
                </a:lnTo>
                <a:lnTo>
                  <a:pt x="1025843" y="167005"/>
                </a:lnTo>
                <a:lnTo>
                  <a:pt x="1030923" y="174308"/>
                </a:lnTo>
                <a:lnTo>
                  <a:pt x="1035686" y="182245"/>
                </a:lnTo>
                <a:lnTo>
                  <a:pt x="1040448" y="190183"/>
                </a:lnTo>
                <a:lnTo>
                  <a:pt x="1045211" y="197803"/>
                </a:lnTo>
                <a:lnTo>
                  <a:pt x="1049338" y="206058"/>
                </a:lnTo>
                <a:lnTo>
                  <a:pt x="1053148" y="214313"/>
                </a:lnTo>
                <a:lnTo>
                  <a:pt x="1057276" y="222568"/>
                </a:lnTo>
                <a:lnTo>
                  <a:pt x="1060768" y="231140"/>
                </a:lnTo>
                <a:lnTo>
                  <a:pt x="1064261" y="239713"/>
                </a:lnTo>
                <a:lnTo>
                  <a:pt x="1067436" y="248285"/>
                </a:lnTo>
                <a:lnTo>
                  <a:pt x="1070611" y="257175"/>
                </a:lnTo>
                <a:lnTo>
                  <a:pt x="1073468" y="266065"/>
                </a:lnTo>
                <a:lnTo>
                  <a:pt x="1076326" y="274955"/>
                </a:lnTo>
                <a:lnTo>
                  <a:pt x="1078548" y="283845"/>
                </a:lnTo>
                <a:lnTo>
                  <a:pt x="1081088" y="293053"/>
                </a:lnTo>
                <a:lnTo>
                  <a:pt x="1082993" y="302260"/>
                </a:lnTo>
                <a:lnTo>
                  <a:pt x="1084581" y="311468"/>
                </a:lnTo>
                <a:lnTo>
                  <a:pt x="1086486" y="320675"/>
                </a:lnTo>
                <a:lnTo>
                  <a:pt x="1087438" y="330518"/>
                </a:lnTo>
                <a:lnTo>
                  <a:pt x="1088708" y="339725"/>
                </a:lnTo>
                <a:lnTo>
                  <a:pt x="1089661" y="349250"/>
                </a:lnTo>
                <a:lnTo>
                  <a:pt x="1089978" y="358775"/>
                </a:lnTo>
                <a:lnTo>
                  <a:pt x="1090296" y="368618"/>
                </a:lnTo>
                <a:lnTo>
                  <a:pt x="1090613" y="378460"/>
                </a:lnTo>
                <a:lnTo>
                  <a:pt x="1090296" y="387985"/>
                </a:lnTo>
                <a:lnTo>
                  <a:pt x="1089978" y="398145"/>
                </a:lnTo>
                <a:lnTo>
                  <a:pt x="1089661" y="407670"/>
                </a:lnTo>
                <a:lnTo>
                  <a:pt x="1088708" y="417195"/>
                </a:lnTo>
                <a:lnTo>
                  <a:pt x="1087438" y="426720"/>
                </a:lnTo>
                <a:lnTo>
                  <a:pt x="1086486" y="436245"/>
                </a:lnTo>
                <a:lnTo>
                  <a:pt x="1084581" y="445453"/>
                </a:lnTo>
                <a:lnTo>
                  <a:pt x="1082993" y="454660"/>
                </a:lnTo>
                <a:lnTo>
                  <a:pt x="1081088" y="463868"/>
                </a:lnTo>
                <a:lnTo>
                  <a:pt x="1078548" y="473393"/>
                </a:lnTo>
                <a:lnTo>
                  <a:pt x="1076326" y="482283"/>
                </a:lnTo>
                <a:lnTo>
                  <a:pt x="1073468" y="491173"/>
                </a:lnTo>
                <a:lnTo>
                  <a:pt x="1070611" y="500063"/>
                </a:lnTo>
                <a:lnTo>
                  <a:pt x="1067436" y="508953"/>
                </a:lnTo>
                <a:lnTo>
                  <a:pt x="1064261" y="517525"/>
                </a:lnTo>
                <a:lnTo>
                  <a:pt x="1060768" y="526098"/>
                </a:lnTo>
                <a:lnTo>
                  <a:pt x="1057276" y="534036"/>
                </a:lnTo>
                <a:lnTo>
                  <a:pt x="1053148" y="542608"/>
                </a:lnTo>
                <a:lnTo>
                  <a:pt x="1049338" y="550863"/>
                </a:lnTo>
                <a:lnTo>
                  <a:pt x="1045211" y="559118"/>
                </a:lnTo>
                <a:lnTo>
                  <a:pt x="1040448" y="567056"/>
                </a:lnTo>
                <a:lnTo>
                  <a:pt x="1035686" y="574676"/>
                </a:lnTo>
                <a:lnTo>
                  <a:pt x="1030923" y="582613"/>
                </a:lnTo>
                <a:lnTo>
                  <a:pt x="1025843" y="589916"/>
                </a:lnTo>
                <a:lnTo>
                  <a:pt x="1020763" y="597536"/>
                </a:lnTo>
                <a:lnTo>
                  <a:pt x="1015683" y="605156"/>
                </a:lnTo>
                <a:lnTo>
                  <a:pt x="1009968" y="612141"/>
                </a:lnTo>
                <a:lnTo>
                  <a:pt x="1004253" y="619126"/>
                </a:lnTo>
                <a:lnTo>
                  <a:pt x="998538" y="626428"/>
                </a:lnTo>
                <a:lnTo>
                  <a:pt x="992506" y="633096"/>
                </a:lnTo>
                <a:lnTo>
                  <a:pt x="985838" y="640081"/>
                </a:lnTo>
                <a:lnTo>
                  <a:pt x="979806" y="646431"/>
                </a:lnTo>
                <a:lnTo>
                  <a:pt x="973138" y="652781"/>
                </a:lnTo>
                <a:lnTo>
                  <a:pt x="966788" y="658813"/>
                </a:lnTo>
                <a:lnTo>
                  <a:pt x="960121" y="664846"/>
                </a:lnTo>
                <a:lnTo>
                  <a:pt x="952818" y="670561"/>
                </a:lnTo>
                <a:lnTo>
                  <a:pt x="945833" y="676276"/>
                </a:lnTo>
                <a:lnTo>
                  <a:pt x="938531" y="681991"/>
                </a:lnTo>
                <a:lnTo>
                  <a:pt x="931228" y="687388"/>
                </a:lnTo>
                <a:lnTo>
                  <a:pt x="923608" y="692786"/>
                </a:lnTo>
                <a:lnTo>
                  <a:pt x="916306" y="697548"/>
                </a:lnTo>
                <a:lnTo>
                  <a:pt x="908368" y="702311"/>
                </a:lnTo>
                <a:lnTo>
                  <a:pt x="900431" y="706756"/>
                </a:lnTo>
                <a:lnTo>
                  <a:pt x="892493" y="711518"/>
                </a:lnTo>
                <a:lnTo>
                  <a:pt x="884556" y="715646"/>
                </a:lnTo>
                <a:lnTo>
                  <a:pt x="876301" y="719773"/>
                </a:lnTo>
                <a:lnTo>
                  <a:pt x="867728" y="723583"/>
                </a:lnTo>
                <a:lnTo>
                  <a:pt x="859473" y="727393"/>
                </a:lnTo>
                <a:lnTo>
                  <a:pt x="850900" y="730886"/>
                </a:lnTo>
                <a:lnTo>
                  <a:pt x="842010" y="734378"/>
                </a:lnTo>
                <a:lnTo>
                  <a:pt x="833438" y="737236"/>
                </a:lnTo>
                <a:lnTo>
                  <a:pt x="824548" y="740093"/>
                </a:lnTo>
                <a:lnTo>
                  <a:pt x="815658" y="742951"/>
                </a:lnTo>
                <a:lnTo>
                  <a:pt x="806450" y="745491"/>
                </a:lnTo>
                <a:lnTo>
                  <a:pt x="797560" y="747396"/>
                </a:lnTo>
                <a:lnTo>
                  <a:pt x="788353" y="749618"/>
                </a:lnTo>
                <a:lnTo>
                  <a:pt x="779145" y="751523"/>
                </a:lnTo>
                <a:lnTo>
                  <a:pt x="769620" y="752793"/>
                </a:lnTo>
                <a:lnTo>
                  <a:pt x="760095" y="754381"/>
                </a:lnTo>
                <a:lnTo>
                  <a:pt x="750570" y="755333"/>
                </a:lnTo>
                <a:lnTo>
                  <a:pt x="741045" y="755968"/>
                </a:lnTo>
                <a:lnTo>
                  <a:pt x="731203" y="756603"/>
                </a:lnTo>
                <a:lnTo>
                  <a:pt x="721678" y="757238"/>
                </a:lnTo>
                <a:lnTo>
                  <a:pt x="712153" y="757238"/>
                </a:lnTo>
                <a:lnTo>
                  <a:pt x="701993" y="757238"/>
                </a:lnTo>
                <a:lnTo>
                  <a:pt x="692468" y="756603"/>
                </a:lnTo>
                <a:lnTo>
                  <a:pt x="682943" y="755968"/>
                </a:lnTo>
                <a:lnTo>
                  <a:pt x="673100" y="755333"/>
                </a:lnTo>
                <a:lnTo>
                  <a:pt x="663575" y="754381"/>
                </a:lnTo>
                <a:lnTo>
                  <a:pt x="654368" y="752793"/>
                </a:lnTo>
                <a:lnTo>
                  <a:pt x="644843" y="751523"/>
                </a:lnTo>
                <a:lnTo>
                  <a:pt x="635635" y="749618"/>
                </a:lnTo>
                <a:lnTo>
                  <a:pt x="626428" y="747396"/>
                </a:lnTo>
                <a:lnTo>
                  <a:pt x="617220" y="745491"/>
                </a:lnTo>
                <a:lnTo>
                  <a:pt x="608330" y="742951"/>
                </a:lnTo>
                <a:lnTo>
                  <a:pt x="599440" y="740093"/>
                </a:lnTo>
                <a:lnTo>
                  <a:pt x="590550" y="737236"/>
                </a:lnTo>
                <a:lnTo>
                  <a:pt x="581660" y="734378"/>
                </a:lnTo>
                <a:lnTo>
                  <a:pt x="573088" y="730886"/>
                </a:lnTo>
                <a:lnTo>
                  <a:pt x="564515" y="727393"/>
                </a:lnTo>
                <a:lnTo>
                  <a:pt x="555943" y="723583"/>
                </a:lnTo>
                <a:lnTo>
                  <a:pt x="548005" y="719773"/>
                </a:lnTo>
                <a:lnTo>
                  <a:pt x="539750" y="715646"/>
                </a:lnTo>
                <a:lnTo>
                  <a:pt x="531495" y="711518"/>
                </a:lnTo>
                <a:lnTo>
                  <a:pt x="523558" y="706756"/>
                </a:lnTo>
                <a:lnTo>
                  <a:pt x="515303" y="702311"/>
                </a:lnTo>
                <a:lnTo>
                  <a:pt x="508000" y="697548"/>
                </a:lnTo>
                <a:lnTo>
                  <a:pt x="500063" y="692786"/>
                </a:lnTo>
                <a:lnTo>
                  <a:pt x="492760" y="687388"/>
                </a:lnTo>
                <a:lnTo>
                  <a:pt x="485458" y="681991"/>
                </a:lnTo>
                <a:lnTo>
                  <a:pt x="478155" y="676276"/>
                </a:lnTo>
                <a:lnTo>
                  <a:pt x="470853" y="670561"/>
                </a:lnTo>
                <a:lnTo>
                  <a:pt x="464185" y="664846"/>
                </a:lnTo>
                <a:lnTo>
                  <a:pt x="457518" y="658813"/>
                </a:lnTo>
                <a:lnTo>
                  <a:pt x="450533" y="652781"/>
                </a:lnTo>
                <a:lnTo>
                  <a:pt x="444183" y="646431"/>
                </a:lnTo>
                <a:lnTo>
                  <a:pt x="437833" y="640081"/>
                </a:lnTo>
                <a:lnTo>
                  <a:pt x="431800" y="633096"/>
                </a:lnTo>
                <a:lnTo>
                  <a:pt x="425768" y="626428"/>
                </a:lnTo>
                <a:lnTo>
                  <a:pt x="419735" y="619126"/>
                </a:lnTo>
                <a:lnTo>
                  <a:pt x="414020" y="612141"/>
                </a:lnTo>
                <a:lnTo>
                  <a:pt x="408623" y="605156"/>
                </a:lnTo>
                <a:lnTo>
                  <a:pt x="403225" y="597536"/>
                </a:lnTo>
                <a:lnTo>
                  <a:pt x="397828" y="589916"/>
                </a:lnTo>
                <a:lnTo>
                  <a:pt x="393065" y="582613"/>
                </a:lnTo>
                <a:lnTo>
                  <a:pt x="388303" y="574676"/>
                </a:lnTo>
                <a:lnTo>
                  <a:pt x="383540" y="567056"/>
                </a:lnTo>
                <a:lnTo>
                  <a:pt x="379095" y="559118"/>
                </a:lnTo>
                <a:lnTo>
                  <a:pt x="374650" y="550863"/>
                </a:lnTo>
                <a:lnTo>
                  <a:pt x="370840" y="542608"/>
                </a:lnTo>
                <a:lnTo>
                  <a:pt x="367030" y="534036"/>
                </a:lnTo>
                <a:lnTo>
                  <a:pt x="362903" y="526098"/>
                </a:lnTo>
                <a:lnTo>
                  <a:pt x="359410" y="517525"/>
                </a:lnTo>
                <a:lnTo>
                  <a:pt x="356235" y="508953"/>
                </a:lnTo>
                <a:lnTo>
                  <a:pt x="353378" y="500063"/>
                </a:lnTo>
                <a:lnTo>
                  <a:pt x="350520" y="491173"/>
                </a:lnTo>
                <a:lnTo>
                  <a:pt x="347663" y="482283"/>
                </a:lnTo>
                <a:lnTo>
                  <a:pt x="345123" y="473393"/>
                </a:lnTo>
                <a:lnTo>
                  <a:pt x="343218" y="463868"/>
                </a:lnTo>
                <a:lnTo>
                  <a:pt x="340995" y="454660"/>
                </a:lnTo>
                <a:lnTo>
                  <a:pt x="339090" y="445453"/>
                </a:lnTo>
                <a:lnTo>
                  <a:pt x="337820" y="436245"/>
                </a:lnTo>
                <a:lnTo>
                  <a:pt x="336233" y="426720"/>
                </a:lnTo>
                <a:lnTo>
                  <a:pt x="335280" y="417195"/>
                </a:lnTo>
                <a:lnTo>
                  <a:pt x="334645" y="407670"/>
                </a:lnTo>
                <a:lnTo>
                  <a:pt x="333693" y="398145"/>
                </a:lnTo>
                <a:lnTo>
                  <a:pt x="333375" y="387985"/>
                </a:lnTo>
                <a:lnTo>
                  <a:pt x="333375" y="378460"/>
                </a:lnTo>
                <a:lnTo>
                  <a:pt x="333375" y="368618"/>
                </a:lnTo>
                <a:lnTo>
                  <a:pt x="333693" y="358775"/>
                </a:lnTo>
                <a:lnTo>
                  <a:pt x="334645" y="349250"/>
                </a:lnTo>
                <a:lnTo>
                  <a:pt x="335280" y="339725"/>
                </a:lnTo>
                <a:lnTo>
                  <a:pt x="336233" y="330518"/>
                </a:lnTo>
                <a:lnTo>
                  <a:pt x="337820" y="320675"/>
                </a:lnTo>
                <a:lnTo>
                  <a:pt x="339090" y="311468"/>
                </a:lnTo>
                <a:lnTo>
                  <a:pt x="340995" y="302260"/>
                </a:lnTo>
                <a:lnTo>
                  <a:pt x="343218" y="293053"/>
                </a:lnTo>
                <a:lnTo>
                  <a:pt x="345123" y="283845"/>
                </a:lnTo>
                <a:lnTo>
                  <a:pt x="347663" y="274955"/>
                </a:lnTo>
                <a:lnTo>
                  <a:pt x="350520" y="266065"/>
                </a:lnTo>
                <a:lnTo>
                  <a:pt x="353378" y="257175"/>
                </a:lnTo>
                <a:lnTo>
                  <a:pt x="356235" y="248285"/>
                </a:lnTo>
                <a:lnTo>
                  <a:pt x="359410" y="239713"/>
                </a:lnTo>
                <a:lnTo>
                  <a:pt x="362903" y="231140"/>
                </a:lnTo>
                <a:lnTo>
                  <a:pt x="367030" y="222568"/>
                </a:lnTo>
                <a:lnTo>
                  <a:pt x="370840" y="214313"/>
                </a:lnTo>
                <a:lnTo>
                  <a:pt x="374650" y="206058"/>
                </a:lnTo>
                <a:lnTo>
                  <a:pt x="379095" y="197803"/>
                </a:lnTo>
                <a:lnTo>
                  <a:pt x="383540" y="190183"/>
                </a:lnTo>
                <a:lnTo>
                  <a:pt x="388303" y="182245"/>
                </a:lnTo>
                <a:lnTo>
                  <a:pt x="393065" y="174308"/>
                </a:lnTo>
                <a:lnTo>
                  <a:pt x="397828" y="167005"/>
                </a:lnTo>
                <a:lnTo>
                  <a:pt x="403225" y="159385"/>
                </a:lnTo>
                <a:lnTo>
                  <a:pt x="408623" y="152083"/>
                </a:lnTo>
                <a:lnTo>
                  <a:pt x="414020" y="144780"/>
                </a:lnTo>
                <a:lnTo>
                  <a:pt x="419735" y="137795"/>
                </a:lnTo>
                <a:lnTo>
                  <a:pt x="425768" y="130493"/>
                </a:lnTo>
                <a:lnTo>
                  <a:pt x="431800" y="123825"/>
                </a:lnTo>
                <a:lnTo>
                  <a:pt x="437833" y="117475"/>
                </a:lnTo>
                <a:lnTo>
                  <a:pt x="444183" y="110808"/>
                </a:lnTo>
                <a:lnTo>
                  <a:pt x="450533" y="104140"/>
                </a:lnTo>
                <a:lnTo>
                  <a:pt x="457518" y="98108"/>
                </a:lnTo>
                <a:lnTo>
                  <a:pt x="464185" y="92075"/>
                </a:lnTo>
                <a:lnTo>
                  <a:pt x="470853" y="86360"/>
                </a:lnTo>
                <a:lnTo>
                  <a:pt x="478155" y="80645"/>
                </a:lnTo>
                <a:lnTo>
                  <a:pt x="485458" y="74930"/>
                </a:lnTo>
                <a:lnTo>
                  <a:pt x="492760" y="69850"/>
                </a:lnTo>
                <a:lnTo>
                  <a:pt x="500063" y="64453"/>
                </a:lnTo>
                <a:lnTo>
                  <a:pt x="508000" y="59373"/>
                </a:lnTo>
                <a:lnTo>
                  <a:pt x="515303" y="54610"/>
                </a:lnTo>
                <a:lnTo>
                  <a:pt x="523558" y="50165"/>
                </a:lnTo>
                <a:lnTo>
                  <a:pt x="531495" y="45403"/>
                </a:lnTo>
                <a:lnTo>
                  <a:pt x="539750" y="41275"/>
                </a:lnTo>
                <a:lnTo>
                  <a:pt x="548005" y="37148"/>
                </a:lnTo>
                <a:lnTo>
                  <a:pt x="555943" y="33338"/>
                </a:lnTo>
                <a:lnTo>
                  <a:pt x="564515" y="29528"/>
                </a:lnTo>
                <a:lnTo>
                  <a:pt x="573088" y="26353"/>
                </a:lnTo>
                <a:lnTo>
                  <a:pt x="581660" y="22543"/>
                </a:lnTo>
                <a:lnTo>
                  <a:pt x="590550" y="19685"/>
                </a:lnTo>
                <a:lnTo>
                  <a:pt x="599440" y="17145"/>
                </a:lnTo>
                <a:lnTo>
                  <a:pt x="608330" y="14288"/>
                </a:lnTo>
                <a:lnTo>
                  <a:pt x="617220" y="11748"/>
                </a:lnTo>
                <a:lnTo>
                  <a:pt x="626428" y="9525"/>
                </a:lnTo>
                <a:lnTo>
                  <a:pt x="635635" y="7620"/>
                </a:lnTo>
                <a:lnTo>
                  <a:pt x="644843" y="6033"/>
                </a:lnTo>
                <a:lnTo>
                  <a:pt x="654368" y="4128"/>
                </a:lnTo>
                <a:lnTo>
                  <a:pt x="663575" y="2858"/>
                </a:lnTo>
                <a:lnTo>
                  <a:pt x="673100" y="1588"/>
                </a:lnTo>
                <a:lnTo>
                  <a:pt x="682943" y="953"/>
                </a:lnTo>
                <a:lnTo>
                  <a:pt x="692468" y="318"/>
                </a:lnTo>
                <a:lnTo>
                  <a:pt x="701993" y="0"/>
                </a:lnTo>
                <a:close/>
              </a:path>
            </a:pathLst>
          </a:custGeom>
          <a:solidFill>
            <a:schemeClr val="bg1"/>
          </a:solidFill>
          <a:ln>
            <a:noFill/>
          </a:ln>
        </p:spPr>
        <p:txBody>
          <a:bodyPr anchor="ctr">
            <a:scene3d>
              <a:camera prst="orthographicFront"/>
              <a:lightRig rig="threePt" dir="t"/>
            </a:scene3d>
            <a:sp3d>
              <a:contourClr>
                <a:srgbClr val="FFFFFF"/>
              </a:contourClr>
            </a:sp3d>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pPr algn="ctr">
              <a:defRPr/>
            </a:pPr>
            <a:endParaRPr lang="zh-CN" altLang="en-US">
              <a:solidFill>
                <a:srgbClr val="FFFFFF"/>
              </a:solidFill>
              <a:latin typeface="+mn-lt"/>
              <a:ea typeface="+mn-ea"/>
              <a:cs typeface="+mn-ea"/>
              <a:sym typeface="+mn-lt"/>
            </a:endParaRPr>
          </a:p>
        </p:txBody>
      </p:sp>
      <p:sp>
        <p:nvSpPr>
          <p:cNvPr id="49" name="KSO_Shape"/>
          <p:cNvSpPr/>
          <p:nvPr/>
        </p:nvSpPr>
        <p:spPr bwMode="auto">
          <a:xfrm>
            <a:off x="4559032" y="3267370"/>
            <a:ext cx="293854" cy="416815"/>
          </a:xfrm>
          <a:custGeom>
            <a:avLst/>
            <a:gdLst>
              <a:gd name="T0" fmla="*/ 235585 w 1423988"/>
              <a:gd name="T1" fmla="*/ 1122113 h 2019300"/>
              <a:gd name="T2" fmla="*/ 155575 w 1423988"/>
              <a:gd name="T3" fmla="*/ 1202145 h 2019300"/>
              <a:gd name="T4" fmla="*/ 123190 w 1423988"/>
              <a:gd name="T5" fmla="*/ 1313619 h 2019300"/>
              <a:gd name="T6" fmla="*/ 161290 w 1423988"/>
              <a:gd name="T7" fmla="*/ 1358081 h 2019300"/>
              <a:gd name="T8" fmla="*/ 238125 w 1423988"/>
              <a:gd name="T9" fmla="*/ 1440972 h 2019300"/>
              <a:gd name="T10" fmla="*/ 352108 w 1423988"/>
              <a:gd name="T11" fmla="*/ 1468284 h 2019300"/>
              <a:gd name="T12" fmla="*/ 393383 w 1423988"/>
              <a:gd name="T13" fmla="*/ 1424775 h 2019300"/>
              <a:gd name="T14" fmla="*/ 479108 w 1423988"/>
              <a:gd name="T15" fmla="*/ 1351094 h 2019300"/>
              <a:gd name="T16" fmla="*/ 500380 w 1423988"/>
              <a:gd name="T17" fmla="*/ 1234857 h 2019300"/>
              <a:gd name="T18" fmla="*/ 452438 w 1423988"/>
              <a:gd name="T19" fmla="*/ 1197381 h 2019300"/>
              <a:gd name="T20" fmla="*/ 381318 w 1423988"/>
              <a:gd name="T21" fmla="*/ 1108139 h 2019300"/>
              <a:gd name="T22" fmla="*/ 374968 w 1423988"/>
              <a:gd name="T23" fmla="*/ 878205 h 2019300"/>
              <a:gd name="T24" fmla="*/ 634683 w 1423988"/>
              <a:gd name="T25" fmla="*/ 1018261 h 2019300"/>
              <a:gd name="T26" fmla="*/ 595630 w 1423988"/>
              <a:gd name="T27" fmla="*/ 1343154 h 2019300"/>
              <a:gd name="T28" fmla="*/ 573723 w 1423988"/>
              <a:gd name="T29" fmla="*/ 1632160 h 2019300"/>
              <a:gd name="T30" fmla="*/ 622935 w 1423988"/>
              <a:gd name="T31" fmla="*/ 1801752 h 2019300"/>
              <a:gd name="T32" fmla="*/ 682943 w 1423988"/>
              <a:gd name="T33" fmla="*/ 1884008 h 2019300"/>
              <a:gd name="T34" fmla="*/ 730885 w 1423988"/>
              <a:gd name="T35" fmla="*/ 1884643 h 2019300"/>
              <a:gd name="T36" fmla="*/ 795020 w 1423988"/>
              <a:gd name="T37" fmla="*/ 1802705 h 2019300"/>
              <a:gd name="T38" fmla="*/ 850900 w 1423988"/>
              <a:gd name="T39" fmla="*/ 1632477 h 2019300"/>
              <a:gd name="T40" fmla="*/ 840423 w 1423988"/>
              <a:gd name="T41" fmla="*/ 1343472 h 2019300"/>
              <a:gd name="T42" fmla="*/ 815975 w 1423988"/>
              <a:gd name="T43" fmla="*/ 1010004 h 2019300"/>
              <a:gd name="T44" fmla="*/ 844868 w 1423988"/>
              <a:gd name="T45" fmla="*/ 914410 h 2019300"/>
              <a:gd name="T46" fmla="*/ 1116013 w 1423988"/>
              <a:gd name="T47" fmla="*/ 883921 h 2019300"/>
              <a:gd name="T48" fmla="*/ 1223646 w 1423988"/>
              <a:gd name="T49" fmla="*/ 919174 h 2019300"/>
              <a:gd name="T50" fmla="*/ 1315721 w 1423988"/>
              <a:gd name="T51" fmla="*/ 981421 h 2019300"/>
              <a:gd name="T52" fmla="*/ 1383666 w 1423988"/>
              <a:gd name="T53" fmla="*/ 1065900 h 2019300"/>
              <a:gd name="T54" fmla="*/ 1420178 w 1423988"/>
              <a:gd name="T55" fmla="*/ 1167210 h 2019300"/>
              <a:gd name="T56" fmla="*/ 1359536 w 1423988"/>
              <a:gd name="T57" fmla="*/ 1679481 h 2019300"/>
              <a:gd name="T58" fmla="*/ 1265873 w 1423988"/>
              <a:gd name="T59" fmla="*/ 1880832 h 2019300"/>
              <a:gd name="T60" fmla="*/ 1150303 w 1423988"/>
              <a:gd name="T61" fmla="*/ 1981825 h 2019300"/>
              <a:gd name="T62" fmla="*/ 1051561 w 1423988"/>
              <a:gd name="T63" fmla="*/ 2015172 h 2019300"/>
              <a:gd name="T64" fmla="*/ 381635 w 1423988"/>
              <a:gd name="T65" fmla="*/ 2016442 h 2019300"/>
              <a:gd name="T66" fmla="*/ 281305 w 1423988"/>
              <a:gd name="T67" fmla="*/ 1986906 h 2019300"/>
              <a:gd name="T68" fmla="*/ 168910 w 1423988"/>
              <a:gd name="T69" fmla="*/ 1897981 h 2019300"/>
              <a:gd name="T70" fmla="*/ 69532 w 1423988"/>
              <a:gd name="T71" fmla="*/ 1703935 h 2019300"/>
              <a:gd name="T72" fmla="*/ 2540 w 1423988"/>
              <a:gd name="T73" fmla="*/ 1180549 h 2019300"/>
              <a:gd name="T74" fmla="*/ 36195 w 1423988"/>
              <a:gd name="T75" fmla="*/ 1076698 h 2019300"/>
              <a:gd name="T76" fmla="*/ 101917 w 1423988"/>
              <a:gd name="T77" fmla="*/ 989361 h 2019300"/>
              <a:gd name="T78" fmla="*/ 192405 w 1423988"/>
              <a:gd name="T79" fmla="*/ 923937 h 2019300"/>
              <a:gd name="T80" fmla="*/ 298767 w 1423988"/>
              <a:gd name="T81" fmla="*/ 885827 h 2019300"/>
              <a:gd name="T82" fmla="*/ 741045 w 1423988"/>
              <a:gd name="T83" fmla="*/ 953 h 2019300"/>
              <a:gd name="T84" fmla="*/ 850900 w 1423988"/>
              <a:gd name="T85" fmla="*/ 26353 h 2019300"/>
              <a:gd name="T86" fmla="*/ 945833 w 1423988"/>
              <a:gd name="T87" fmla="*/ 80645 h 2019300"/>
              <a:gd name="T88" fmla="*/ 1020763 w 1423988"/>
              <a:gd name="T89" fmla="*/ 159385 h 2019300"/>
              <a:gd name="T90" fmla="*/ 1070611 w 1423988"/>
              <a:gd name="T91" fmla="*/ 257175 h 2019300"/>
              <a:gd name="T92" fmla="*/ 1090296 w 1423988"/>
              <a:gd name="T93" fmla="*/ 368618 h 2019300"/>
              <a:gd name="T94" fmla="*/ 1076326 w 1423988"/>
              <a:gd name="T95" fmla="*/ 482283 h 2019300"/>
              <a:gd name="T96" fmla="*/ 1030923 w 1423988"/>
              <a:gd name="T97" fmla="*/ 582613 h 2019300"/>
              <a:gd name="T98" fmla="*/ 960121 w 1423988"/>
              <a:gd name="T99" fmla="*/ 664846 h 2019300"/>
              <a:gd name="T100" fmla="*/ 867728 w 1423988"/>
              <a:gd name="T101" fmla="*/ 723583 h 2019300"/>
              <a:gd name="T102" fmla="*/ 760095 w 1423988"/>
              <a:gd name="T103" fmla="*/ 754381 h 2019300"/>
              <a:gd name="T104" fmla="*/ 644843 w 1423988"/>
              <a:gd name="T105" fmla="*/ 751523 h 2019300"/>
              <a:gd name="T106" fmla="*/ 539750 w 1423988"/>
              <a:gd name="T107" fmla="*/ 715646 h 2019300"/>
              <a:gd name="T108" fmla="*/ 450533 w 1423988"/>
              <a:gd name="T109" fmla="*/ 652781 h 2019300"/>
              <a:gd name="T110" fmla="*/ 383540 w 1423988"/>
              <a:gd name="T111" fmla="*/ 567056 h 2019300"/>
              <a:gd name="T112" fmla="*/ 343218 w 1423988"/>
              <a:gd name="T113" fmla="*/ 463868 h 2019300"/>
              <a:gd name="T114" fmla="*/ 334645 w 1423988"/>
              <a:gd name="T115" fmla="*/ 349250 h 2019300"/>
              <a:gd name="T116" fmla="*/ 359410 w 1423988"/>
              <a:gd name="T117" fmla="*/ 239713 h 2019300"/>
              <a:gd name="T118" fmla="*/ 414020 w 1423988"/>
              <a:gd name="T119" fmla="*/ 144780 h 2019300"/>
              <a:gd name="T120" fmla="*/ 492760 w 1423988"/>
              <a:gd name="T121" fmla="*/ 69850 h 2019300"/>
              <a:gd name="T122" fmla="*/ 590550 w 1423988"/>
              <a:gd name="T123" fmla="*/ 19685 h 2019300"/>
              <a:gd name="T124" fmla="*/ 701993 w 1423988"/>
              <a:gd name="T125" fmla="*/ 0 h 2019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23988" h="2019300">
                <a:moveTo>
                  <a:pt x="278130" y="1089719"/>
                </a:moveTo>
                <a:lnTo>
                  <a:pt x="273367" y="1090036"/>
                </a:lnTo>
                <a:lnTo>
                  <a:pt x="268287" y="1091307"/>
                </a:lnTo>
                <a:lnTo>
                  <a:pt x="263525" y="1092577"/>
                </a:lnTo>
                <a:lnTo>
                  <a:pt x="259397" y="1094800"/>
                </a:lnTo>
                <a:lnTo>
                  <a:pt x="254952" y="1097341"/>
                </a:lnTo>
                <a:lnTo>
                  <a:pt x="251142" y="1100517"/>
                </a:lnTo>
                <a:lnTo>
                  <a:pt x="247332" y="1104010"/>
                </a:lnTo>
                <a:lnTo>
                  <a:pt x="244157" y="1108139"/>
                </a:lnTo>
                <a:lnTo>
                  <a:pt x="240982" y="1112267"/>
                </a:lnTo>
                <a:lnTo>
                  <a:pt x="238125" y="1117349"/>
                </a:lnTo>
                <a:lnTo>
                  <a:pt x="235585" y="1122113"/>
                </a:lnTo>
                <a:lnTo>
                  <a:pt x="233680" y="1127512"/>
                </a:lnTo>
                <a:lnTo>
                  <a:pt x="232092" y="1133228"/>
                </a:lnTo>
                <a:lnTo>
                  <a:pt x="230822" y="1139262"/>
                </a:lnTo>
                <a:lnTo>
                  <a:pt x="230187" y="1145297"/>
                </a:lnTo>
                <a:lnTo>
                  <a:pt x="229870" y="1151966"/>
                </a:lnTo>
                <a:lnTo>
                  <a:pt x="229870" y="1196428"/>
                </a:lnTo>
                <a:lnTo>
                  <a:pt x="185420" y="1196428"/>
                </a:lnTo>
                <a:lnTo>
                  <a:pt x="179070" y="1196746"/>
                </a:lnTo>
                <a:lnTo>
                  <a:pt x="172720" y="1197381"/>
                </a:lnTo>
                <a:lnTo>
                  <a:pt x="167005" y="1198334"/>
                </a:lnTo>
                <a:lnTo>
                  <a:pt x="161290" y="1200239"/>
                </a:lnTo>
                <a:lnTo>
                  <a:pt x="155575" y="1202145"/>
                </a:lnTo>
                <a:lnTo>
                  <a:pt x="150812" y="1204686"/>
                </a:lnTo>
                <a:lnTo>
                  <a:pt x="145732" y="1207544"/>
                </a:lnTo>
                <a:lnTo>
                  <a:pt x="141605" y="1210720"/>
                </a:lnTo>
                <a:lnTo>
                  <a:pt x="137477" y="1213896"/>
                </a:lnTo>
                <a:lnTo>
                  <a:pt x="133985" y="1217707"/>
                </a:lnTo>
                <a:lnTo>
                  <a:pt x="130810" y="1221518"/>
                </a:lnTo>
                <a:lnTo>
                  <a:pt x="128270" y="1225964"/>
                </a:lnTo>
                <a:lnTo>
                  <a:pt x="126047" y="1230093"/>
                </a:lnTo>
                <a:lnTo>
                  <a:pt x="124777" y="1234857"/>
                </a:lnTo>
                <a:lnTo>
                  <a:pt x="123507" y="1239938"/>
                </a:lnTo>
                <a:lnTo>
                  <a:pt x="123190" y="1244702"/>
                </a:lnTo>
                <a:lnTo>
                  <a:pt x="123190" y="1313619"/>
                </a:lnTo>
                <a:lnTo>
                  <a:pt x="123507" y="1318700"/>
                </a:lnTo>
                <a:lnTo>
                  <a:pt x="124777" y="1323464"/>
                </a:lnTo>
                <a:lnTo>
                  <a:pt x="126047" y="1328228"/>
                </a:lnTo>
                <a:lnTo>
                  <a:pt x="128270" y="1332356"/>
                </a:lnTo>
                <a:lnTo>
                  <a:pt x="130810" y="1336802"/>
                </a:lnTo>
                <a:lnTo>
                  <a:pt x="133985" y="1340614"/>
                </a:lnTo>
                <a:lnTo>
                  <a:pt x="137477" y="1344425"/>
                </a:lnTo>
                <a:lnTo>
                  <a:pt x="141605" y="1347918"/>
                </a:lnTo>
                <a:lnTo>
                  <a:pt x="145732" y="1351094"/>
                </a:lnTo>
                <a:lnTo>
                  <a:pt x="150812" y="1353952"/>
                </a:lnTo>
                <a:lnTo>
                  <a:pt x="155575" y="1356175"/>
                </a:lnTo>
                <a:lnTo>
                  <a:pt x="161290" y="1358081"/>
                </a:lnTo>
                <a:lnTo>
                  <a:pt x="167005" y="1359986"/>
                </a:lnTo>
                <a:lnTo>
                  <a:pt x="172720" y="1360939"/>
                </a:lnTo>
                <a:lnTo>
                  <a:pt x="179070" y="1361574"/>
                </a:lnTo>
                <a:lnTo>
                  <a:pt x="185420" y="1361892"/>
                </a:lnTo>
                <a:lnTo>
                  <a:pt x="229870" y="1361892"/>
                </a:lnTo>
                <a:lnTo>
                  <a:pt x="229870" y="1406037"/>
                </a:lnTo>
                <a:lnTo>
                  <a:pt x="230187" y="1412706"/>
                </a:lnTo>
                <a:lnTo>
                  <a:pt x="230822" y="1419058"/>
                </a:lnTo>
                <a:lnTo>
                  <a:pt x="232092" y="1424775"/>
                </a:lnTo>
                <a:lnTo>
                  <a:pt x="233680" y="1430491"/>
                </a:lnTo>
                <a:lnTo>
                  <a:pt x="235585" y="1436208"/>
                </a:lnTo>
                <a:lnTo>
                  <a:pt x="238125" y="1440972"/>
                </a:lnTo>
                <a:lnTo>
                  <a:pt x="240982" y="1445735"/>
                </a:lnTo>
                <a:lnTo>
                  <a:pt x="244157" y="1450499"/>
                </a:lnTo>
                <a:lnTo>
                  <a:pt x="247332" y="1454310"/>
                </a:lnTo>
                <a:lnTo>
                  <a:pt x="251142" y="1457804"/>
                </a:lnTo>
                <a:lnTo>
                  <a:pt x="254952" y="1460980"/>
                </a:lnTo>
                <a:lnTo>
                  <a:pt x="259397" y="1463520"/>
                </a:lnTo>
                <a:lnTo>
                  <a:pt x="263525" y="1465743"/>
                </a:lnTo>
                <a:lnTo>
                  <a:pt x="268287" y="1467014"/>
                </a:lnTo>
                <a:lnTo>
                  <a:pt x="273367" y="1468284"/>
                </a:lnTo>
                <a:lnTo>
                  <a:pt x="278130" y="1468602"/>
                </a:lnTo>
                <a:lnTo>
                  <a:pt x="347028" y="1468602"/>
                </a:lnTo>
                <a:lnTo>
                  <a:pt x="352108" y="1468284"/>
                </a:lnTo>
                <a:lnTo>
                  <a:pt x="356870" y="1467014"/>
                </a:lnTo>
                <a:lnTo>
                  <a:pt x="361633" y="1465743"/>
                </a:lnTo>
                <a:lnTo>
                  <a:pt x="365760" y="1463520"/>
                </a:lnTo>
                <a:lnTo>
                  <a:pt x="370205" y="1460980"/>
                </a:lnTo>
                <a:lnTo>
                  <a:pt x="374015" y="1457804"/>
                </a:lnTo>
                <a:lnTo>
                  <a:pt x="377508" y="1454310"/>
                </a:lnTo>
                <a:lnTo>
                  <a:pt x="381318" y="1450499"/>
                </a:lnTo>
                <a:lnTo>
                  <a:pt x="384493" y="1445735"/>
                </a:lnTo>
                <a:lnTo>
                  <a:pt x="387350" y="1440972"/>
                </a:lnTo>
                <a:lnTo>
                  <a:pt x="389573" y="1436208"/>
                </a:lnTo>
                <a:lnTo>
                  <a:pt x="391478" y="1430491"/>
                </a:lnTo>
                <a:lnTo>
                  <a:pt x="393383" y="1424775"/>
                </a:lnTo>
                <a:lnTo>
                  <a:pt x="394335" y="1419058"/>
                </a:lnTo>
                <a:lnTo>
                  <a:pt x="394970" y="1412706"/>
                </a:lnTo>
                <a:lnTo>
                  <a:pt x="395288" y="1406037"/>
                </a:lnTo>
                <a:lnTo>
                  <a:pt x="395288" y="1361892"/>
                </a:lnTo>
                <a:lnTo>
                  <a:pt x="440055" y="1361892"/>
                </a:lnTo>
                <a:lnTo>
                  <a:pt x="446088" y="1361574"/>
                </a:lnTo>
                <a:lnTo>
                  <a:pt x="452438" y="1360939"/>
                </a:lnTo>
                <a:lnTo>
                  <a:pt x="458153" y="1359986"/>
                </a:lnTo>
                <a:lnTo>
                  <a:pt x="463868" y="1358081"/>
                </a:lnTo>
                <a:lnTo>
                  <a:pt x="469583" y="1356175"/>
                </a:lnTo>
                <a:lnTo>
                  <a:pt x="474345" y="1353952"/>
                </a:lnTo>
                <a:lnTo>
                  <a:pt x="479108" y="1351094"/>
                </a:lnTo>
                <a:lnTo>
                  <a:pt x="483870" y="1347918"/>
                </a:lnTo>
                <a:lnTo>
                  <a:pt x="487680" y="1344425"/>
                </a:lnTo>
                <a:lnTo>
                  <a:pt x="491173" y="1340614"/>
                </a:lnTo>
                <a:lnTo>
                  <a:pt x="494348" y="1336802"/>
                </a:lnTo>
                <a:lnTo>
                  <a:pt x="496888" y="1332356"/>
                </a:lnTo>
                <a:lnTo>
                  <a:pt x="499110" y="1328228"/>
                </a:lnTo>
                <a:lnTo>
                  <a:pt x="500380" y="1323464"/>
                </a:lnTo>
                <a:lnTo>
                  <a:pt x="501650" y="1318700"/>
                </a:lnTo>
                <a:lnTo>
                  <a:pt x="501968" y="1313619"/>
                </a:lnTo>
                <a:lnTo>
                  <a:pt x="501968" y="1244702"/>
                </a:lnTo>
                <a:lnTo>
                  <a:pt x="501650" y="1239938"/>
                </a:lnTo>
                <a:lnTo>
                  <a:pt x="500380" y="1234857"/>
                </a:lnTo>
                <a:lnTo>
                  <a:pt x="499110" y="1230093"/>
                </a:lnTo>
                <a:lnTo>
                  <a:pt x="496888" y="1225964"/>
                </a:lnTo>
                <a:lnTo>
                  <a:pt x="494348" y="1221518"/>
                </a:lnTo>
                <a:lnTo>
                  <a:pt x="491173" y="1217707"/>
                </a:lnTo>
                <a:lnTo>
                  <a:pt x="487680" y="1213896"/>
                </a:lnTo>
                <a:lnTo>
                  <a:pt x="483870" y="1210720"/>
                </a:lnTo>
                <a:lnTo>
                  <a:pt x="479108" y="1207544"/>
                </a:lnTo>
                <a:lnTo>
                  <a:pt x="474345" y="1204686"/>
                </a:lnTo>
                <a:lnTo>
                  <a:pt x="469583" y="1202145"/>
                </a:lnTo>
                <a:lnTo>
                  <a:pt x="463868" y="1200239"/>
                </a:lnTo>
                <a:lnTo>
                  <a:pt x="458153" y="1198334"/>
                </a:lnTo>
                <a:lnTo>
                  <a:pt x="452438" y="1197381"/>
                </a:lnTo>
                <a:lnTo>
                  <a:pt x="446088" y="1196746"/>
                </a:lnTo>
                <a:lnTo>
                  <a:pt x="440055" y="1196428"/>
                </a:lnTo>
                <a:lnTo>
                  <a:pt x="395288" y="1196428"/>
                </a:lnTo>
                <a:lnTo>
                  <a:pt x="395288" y="1151966"/>
                </a:lnTo>
                <a:lnTo>
                  <a:pt x="394970" y="1145297"/>
                </a:lnTo>
                <a:lnTo>
                  <a:pt x="394335" y="1139262"/>
                </a:lnTo>
                <a:lnTo>
                  <a:pt x="393383" y="1133228"/>
                </a:lnTo>
                <a:lnTo>
                  <a:pt x="391478" y="1127512"/>
                </a:lnTo>
                <a:lnTo>
                  <a:pt x="389573" y="1122113"/>
                </a:lnTo>
                <a:lnTo>
                  <a:pt x="387350" y="1117349"/>
                </a:lnTo>
                <a:lnTo>
                  <a:pt x="384493" y="1112267"/>
                </a:lnTo>
                <a:lnTo>
                  <a:pt x="381318" y="1108139"/>
                </a:lnTo>
                <a:lnTo>
                  <a:pt x="377508" y="1104010"/>
                </a:lnTo>
                <a:lnTo>
                  <a:pt x="374015" y="1100517"/>
                </a:lnTo>
                <a:lnTo>
                  <a:pt x="370205" y="1097341"/>
                </a:lnTo>
                <a:lnTo>
                  <a:pt x="365760" y="1094800"/>
                </a:lnTo>
                <a:lnTo>
                  <a:pt x="361633" y="1092577"/>
                </a:lnTo>
                <a:lnTo>
                  <a:pt x="356870" y="1091307"/>
                </a:lnTo>
                <a:lnTo>
                  <a:pt x="352108" y="1090036"/>
                </a:lnTo>
                <a:lnTo>
                  <a:pt x="347028" y="1089719"/>
                </a:lnTo>
                <a:lnTo>
                  <a:pt x="278130" y="1089719"/>
                </a:lnTo>
                <a:close/>
                <a:moveTo>
                  <a:pt x="365125" y="877887"/>
                </a:moveTo>
                <a:lnTo>
                  <a:pt x="374968" y="877887"/>
                </a:lnTo>
                <a:lnTo>
                  <a:pt x="374968" y="878205"/>
                </a:lnTo>
                <a:lnTo>
                  <a:pt x="599440" y="878205"/>
                </a:lnTo>
                <a:lnTo>
                  <a:pt x="601345" y="899483"/>
                </a:lnTo>
                <a:lnTo>
                  <a:pt x="603568" y="918856"/>
                </a:lnTo>
                <a:lnTo>
                  <a:pt x="605790" y="936323"/>
                </a:lnTo>
                <a:lnTo>
                  <a:pt x="608648" y="951885"/>
                </a:lnTo>
                <a:lnTo>
                  <a:pt x="611823" y="965859"/>
                </a:lnTo>
                <a:lnTo>
                  <a:pt x="615633" y="977928"/>
                </a:lnTo>
                <a:lnTo>
                  <a:pt x="619125" y="988726"/>
                </a:lnTo>
                <a:lnTo>
                  <a:pt x="622935" y="997936"/>
                </a:lnTo>
                <a:lnTo>
                  <a:pt x="627063" y="1005875"/>
                </a:lnTo>
                <a:lnTo>
                  <a:pt x="630873" y="1012545"/>
                </a:lnTo>
                <a:lnTo>
                  <a:pt x="634683" y="1018261"/>
                </a:lnTo>
                <a:lnTo>
                  <a:pt x="638810" y="1022707"/>
                </a:lnTo>
                <a:lnTo>
                  <a:pt x="642620" y="1026519"/>
                </a:lnTo>
                <a:lnTo>
                  <a:pt x="646113" y="1029377"/>
                </a:lnTo>
                <a:lnTo>
                  <a:pt x="649288" y="1031282"/>
                </a:lnTo>
                <a:lnTo>
                  <a:pt x="652463" y="1032870"/>
                </a:lnTo>
                <a:lnTo>
                  <a:pt x="648335" y="1053514"/>
                </a:lnTo>
                <a:lnTo>
                  <a:pt x="636588" y="1109727"/>
                </a:lnTo>
                <a:lnTo>
                  <a:pt x="628968" y="1147837"/>
                </a:lnTo>
                <a:lnTo>
                  <a:pt x="621030" y="1191665"/>
                </a:lnTo>
                <a:lnTo>
                  <a:pt x="612458" y="1239303"/>
                </a:lnTo>
                <a:lnTo>
                  <a:pt x="603885" y="1290435"/>
                </a:lnTo>
                <a:lnTo>
                  <a:pt x="595630" y="1343154"/>
                </a:lnTo>
                <a:lnTo>
                  <a:pt x="591820" y="1369832"/>
                </a:lnTo>
                <a:lnTo>
                  <a:pt x="588010" y="1396509"/>
                </a:lnTo>
                <a:lnTo>
                  <a:pt x="584518" y="1422869"/>
                </a:lnTo>
                <a:lnTo>
                  <a:pt x="581660" y="1449229"/>
                </a:lnTo>
                <a:lnTo>
                  <a:pt x="578803" y="1474954"/>
                </a:lnTo>
                <a:lnTo>
                  <a:pt x="576580" y="1500361"/>
                </a:lnTo>
                <a:lnTo>
                  <a:pt x="574993" y="1524815"/>
                </a:lnTo>
                <a:lnTo>
                  <a:pt x="573405" y="1548634"/>
                </a:lnTo>
                <a:lnTo>
                  <a:pt x="572770" y="1571500"/>
                </a:lnTo>
                <a:lnTo>
                  <a:pt x="572453" y="1592779"/>
                </a:lnTo>
                <a:lnTo>
                  <a:pt x="572770" y="1613104"/>
                </a:lnTo>
                <a:lnTo>
                  <a:pt x="573723" y="1632160"/>
                </a:lnTo>
                <a:lnTo>
                  <a:pt x="574993" y="1641052"/>
                </a:lnTo>
                <a:lnTo>
                  <a:pt x="575945" y="1649627"/>
                </a:lnTo>
                <a:lnTo>
                  <a:pt x="577215" y="1657249"/>
                </a:lnTo>
                <a:lnTo>
                  <a:pt x="578485" y="1664871"/>
                </a:lnTo>
                <a:lnTo>
                  <a:pt x="581343" y="1677893"/>
                </a:lnTo>
                <a:lnTo>
                  <a:pt x="584835" y="1693137"/>
                </a:lnTo>
                <a:lnTo>
                  <a:pt x="589598" y="1709334"/>
                </a:lnTo>
                <a:lnTo>
                  <a:pt x="594995" y="1727119"/>
                </a:lnTo>
                <a:lnTo>
                  <a:pt x="600710" y="1745221"/>
                </a:lnTo>
                <a:lnTo>
                  <a:pt x="607378" y="1764277"/>
                </a:lnTo>
                <a:lnTo>
                  <a:pt x="614680" y="1783014"/>
                </a:lnTo>
                <a:lnTo>
                  <a:pt x="622935" y="1801752"/>
                </a:lnTo>
                <a:lnTo>
                  <a:pt x="627380" y="1810645"/>
                </a:lnTo>
                <a:lnTo>
                  <a:pt x="631508" y="1819537"/>
                </a:lnTo>
                <a:lnTo>
                  <a:pt x="636270" y="1827794"/>
                </a:lnTo>
                <a:lnTo>
                  <a:pt x="640715" y="1835734"/>
                </a:lnTo>
                <a:lnTo>
                  <a:pt x="645795" y="1843674"/>
                </a:lnTo>
                <a:lnTo>
                  <a:pt x="650875" y="1851296"/>
                </a:lnTo>
                <a:lnTo>
                  <a:pt x="655638" y="1857965"/>
                </a:lnTo>
                <a:lnTo>
                  <a:pt x="661035" y="1864317"/>
                </a:lnTo>
                <a:lnTo>
                  <a:pt x="666433" y="1870351"/>
                </a:lnTo>
                <a:lnTo>
                  <a:pt x="671830" y="1875433"/>
                </a:lnTo>
                <a:lnTo>
                  <a:pt x="677228" y="1879879"/>
                </a:lnTo>
                <a:lnTo>
                  <a:pt x="682943" y="1884008"/>
                </a:lnTo>
                <a:lnTo>
                  <a:pt x="688975" y="1886866"/>
                </a:lnTo>
                <a:lnTo>
                  <a:pt x="694690" y="1889407"/>
                </a:lnTo>
                <a:lnTo>
                  <a:pt x="697548" y="1890042"/>
                </a:lnTo>
                <a:lnTo>
                  <a:pt x="700723" y="1890677"/>
                </a:lnTo>
                <a:lnTo>
                  <a:pt x="703580" y="1890994"/>
                </a:lnTo>
                <a:lnTo>
                  <a:pt x="706755" y="1891312"/>
                </a:lnTo>
                <a:lnTo>
                  <a:pt x="709930" y="1891312"/>
                </a:lnTo>
                <a:lnTo>
                  <a:pt x="712788" y="1890994"/>
                </a:lnTo>
                <a:lnTo>
                  <a:pt x="715963" y="1890359"/>
                </a:lnTo>
                <a:lnTo>
                  <a:pt x="718820" y="1889724"/>
                </a:lnTo>
                <a:lnTo>
                  <a:pt x="724853" y="1887501"/>
                </a:lnTo>
                <a:lnTo>
                  <a:pt x="730885" y="1884643"/>
                </a:lnTo>
                <a:lnTo>
                  <a:pt x="736918" y="1880832"/>
                </a:lnTo>
                <a:lnTo>
                  <a:pt x="742633" y="1876385"/>
                </a:lnTo>
                <a:lnTo>
                  <a:pt x="748348" y="1870986"/>
                </a:lnTo>
                <a:lnTo>
                  <a:pt x="754063" y="1865270"/>
                </a:lnTo>
                <a:lnTo>
                  <a:pt x="759778" y="1859236"/>
                </a:lnTo>
                <a:lnTo>
                  <a:pt x="765175" y="1852249"/>
                </a:lnTo>
                <a:lnTo>
                  <a:pt x="770573" y="1845262"/>
                </a:lnTo>
                <a:lnTo>
                  <a:pt x="775970" y="1837322"/>
                </a:lnTo>
                <a:lnTo>
                  <a:pt x="780733" y="1829065"/>
                </a:lnTo>
                <a:lnTo>
                  <a:pt x="785813" y="1820490"/>
                </a:lnTo>
                <a:lnTo>
                  <a:pt x="790575" y="1811915"/>
                </a:lnTo>
                <a:lnTo>
                  <a:pt x="795020" y="1802705"/>
                </a:lnTo>
                <a:lnTo>
                  <a:pt x="803910" y="1784285"/>
                </a:lnTo>
                <a:lnTo>
                  <a:pt x="812165" y="1765229"/>
                </a:lnTo>
                <a:lnTo>
                  <a:pt x="820103" y="1746492"/>
                </a:lnTo>
                <a:lnTo>
                  <a:pt x="826770" y="1727436"/>
                </a:lnTo>
                <a:lnTo>
                  <a:pt x="832803" y="1709651"/>
                </a:lnTo>
                <a:lnTo>
                  <a:pt x="837883" y="1693454"/>
                </a:lnTo>
                <a:lnTo>
                  <a:pt x="842010" y="1677893"/>
                </a:lnTo>
                <a:lnTo>
                  <a:pt x="845503" y="1664871"/>
                </a:lnTo>
                <a:lnTo>
                  <a:pt x="847408" y="1657249"/>
                </a:lnTo>
                <a:lnTo>
                  <a:pt x="848995" y="1649627"/>
                </a:lnTo>
                <a:lnTo>
                  <a:pt x="849948" y="1641370"/>
                </a:lnTo>
                <a:lnTo>
                  <a:pt x="850900" y="1632477"/>
                </a:lnTo>
                <a:lnTo>
                  <a:pt x="852805" y="1613422"/>
                </a:lnTo>
                <a:lnTo>
                  <a:pt x="854075" y="1593732"/>
                </a:lnTo>
                <a:lnTo>
                  <a:pt x="854393" y="1571818"/>
                </a:lnTo>
                <a:lnTo>
                  <a:pt x="854393" y="1548952"/>
                </a:lnTo>
                <a:lnTo>
                  <a:pt x="854075" y="1525450"/>
                </a:lnTo>
                <a:lnTo>
                  <a:pt x="853123" y="1500996"/>
                </a:lnTo>
                <a:lnTo>
                  <a:pt x="852170" y="1475589"/>
                </a:lnTo>
                <a:lnTo>
                  <a:pt x="850265" y="1449546"/>
                </a:lnTo>
                <a:lnTo>
                  <a:pt x="848043" y="1423504"/>
                </a:lnTo>
                <a:lnTo>
                  <a:pt x="845503" y="1396827"/>
                </a:lnTo>
                <a:lnTo>
                  <a:pt x="843280" y="1370149"/>
                </a:lnTo>
                <a:lnTo>
                  <a:pt x="840423" y="1343472"/>
                </a:lnTo>
                <a:lnTo>
                  <a:pt x="833755" y="1290752"/>
                </a:lnTo>
                <a:lnTo>
                  <a:pt x="827405" y="1239938"/>
                </a:lnTo>
                <a:lnTo>
                  <a:pt x="820420" y="1191665"/>
                </a:lnTo>
                <a:lnTo>
                  <a:pt x="814070" y="1147837"/>
                </a:lnTo>
                <a:lnTo>
                  <a:pt x="808038" y="1109409"/>
                </a:lnTo>
                <a:lnTo>
                  <a:pt x="798195" y="1053196"/>
                </a:lnTo>
                <a:lnTo>
                  <a:pt x="794703" y="1032553"/>
                </a:lnTo>
                <a:lnTo>
                  <a:pt x="799783" y="1028424"/>
                </a:lnTo>
                <a:lnTo>
                  <a:pt x="804228" y="1024295"/>
                </a:lnTo>
                <a:lnTo>
                  <a:pt x="808673" y="1019532"/>
                </a:lnTo>
                <a:lnTo>
                  <a:pt x="812483" y="1015085"/>
                </a:lnTo>
                <a:lnTo>
                  <a:pt x="815975" y="1010004"/>
                </a:lnTo>
                <a:lnTo>
                  <a:pt x="819785" y="1004923"/>
                </a:lnTo>
                <a:lnTo>
                  <a:pt x="822325" y="999841"/>
                </a:lnTo>
                <a:lnTo>
                  <a:pt x="825818" y="994442"/>
                </a:lnTo>
                <a:lnTo>
                  <a:pt x="828040" y="988726"/>
                </a:lnTo>
                <a:lnTo>
                  <a:pt x="830580" y="983009"/>
                </a:lnTo>
                <a:lnTo>
                  <a:pt x="832803" y="976975"/>
                </a:lnTo>
                <a:lnTo>
                  <a:pt x="834708" y="971258"/>
                </a:lnTo>
                <a:lnTo>
                  <a:pt x="838200" y="959507"/>
                </a:lnTo>
                <a:lnTo>
                  <a:pt x="840740" y="947757"/>
                </a:lnTo>
                <a:lnTo>
                  <a:pt x="842328" y="936323"/>
                </a:lnTo>
                <a:lnTo>
                  <a:pt x="843915" y="924890"/>
                </a:lnTo>
                <a:lnTo>
                  <a:pt x="844868" y="914410"/>
                </a:lnTo>
                <a:lnTo>
                  <a:pt x="845185" y="904882"/>
                </a:lnTo>
                <a:lnTo>
                  <a:pt x="845503" y="895990"/>
                </a:lnTo>
                <a:lnTo>
                  <a:pt x="845503" y="888685"/>
                </a:lnTo>
                <a:lnTo>
                  <a:pt x="845185" y="878205"/>
                </a:lnTo>
                <a:lnTo>
                  <a:pt x="1049021" y="878205"/>
                </a:lnTo>
                <a:lnTo>
                  <a:pt x="1058546" y="878205"/>
                </a:lnTo>
                <a:lnTo>
                  <a:pt x="1068388" y="878522"/>
                </a:lnTo>
                <a:lnTo>
                  <a:pt x="1077913" y="879157"/>
                </a:lnTo>
                <a:lnTo>
                  <a:pt x="1087438" y="880110"/>
                </a:lnTo>
                <a:lnTo>
                  <a:pt x="1096646" y="881063"/>
                </a:lnTo>
                <a:lnTo>
                  <a:pt x="1106488" y="882333"/>
                </a:lnTo>
                <a:lnTo>
                  <a:pt x="1116013" y="883921"/>
                </a:lnTo>
                <a:lnTo>
                  <a:pt x="1125221" y="885827"/>
                </a:lnTo>
                <a:lnTo>
                  <a:pt x="1134428" y="887732"/>
                </a:lnTo>
                <a:lnTo>
                  <a:pt x="1143636" y="889955"/>
                </a:lnTo>
                <a:lnTo>
                  <a:pt x="1153161" y="892496"/>
                </a:lnTo>
                <a:lnTo>
                  <a:pt x="1162051" y="895037"/>
                </a:lnTo>
                <a:lnTo>
                  <a:pt x="1171258" y="897895"/>
                </a:lnTo>
                <a:lnTo>
                  <a:pt x="1180148" y="901071"/>
                </a:lnTo>
                <a:lnTo>
                  <a:pt x="1189038" y="904247"/>
                </a:lnTo>
                <a:lnTo>
                  <a:pt x="1197928" y="907740"/>
                </a:lnTo>
                <a:lnTo>
                  <a:pt x="1206501" y="911234"/>
                </a:lnTo>
                <a:lnTo>
                  <a:pt x="1215073" y="915363"/>
                </a:lnTo>
                <a:lnTo>
                  <a:pt x="1223646" y="919174"/>
                </a:lnTo>
                <a:lnTo>
                  <a:pt x="1232218" y="923302"/>
                </a:lnTo>
                <a:lnTo>
                  <a:pt x="1240156" y="927749"/>
                </a:lnTo>
                <a:lnTo>
                  <a:pt x="1248411" y="932512"/>
                </a:lnTo>
                <a:lnTo>
                  <a:pt x="1256348" y="937276"/>
                </a:lnTo>
                <a:lnTo>
                  <a:pt x="1264286" y="942358"/>
                </a:lnTo>
                <a:lnTo>
                  <a:pt x="1271906" y="947439"/>
                </a:lnTo>
                <a:lnTo>
                  <a:pt x="1279843" y="952520"/>
                </a:lnTo>
                <a:lnTo>
                  <a:pt x="1287146" y="957919"/>
                </a:lnTo>
                <a:lnTo>
                  <a:pt x="1294448" y="963636"/>
                </a:lnTo>
                <a:lnTo>
                  <a:pt x="1301751" y="969670"/>
                </a:lnTo>
                <a:lnTo>
                  <a:pt x="1308736" y="975387"/>
                </a:lnTo>
                <a:lnTo>
                  <a:pt x="1315721" y="981421"/>
                </a:lnTo>
                <a:lnTo>
                  <a:pt x="1322071" y="988090"/>
                </a:lnTo>
                <a:lnTo>
                  <a:pt x="1329056" y="994442"/>
                </a:lnTo>
                <a:lnTo>
                  <a:pt x="1335406" y="1001111"/>
                </a:lnTo>
                <a:lnTo>
                  <a:pt x="1341438" y="1007463"/>
                </a:lnTo>
                <a:lnTo>
                  <a:pt x="1347471" y="1014768"/>
                </a:lnTo>
                <a:lnTo>
                  <a:pt x="1353186" y="1021437"/>
                </a:lnTo>
                <a:lnTo>
                  <a:pt x="1358901" y="1028424"/>
                </a:lnTo>
                <a:lnTo>
                  <a:pt x="1364298" y="1036046"/>
                </a:lnTo>
                <a:lnTo>
                  <a:pt x="1369696" y="1043033"/>
                </a:lnTo>
                <a:lnTo>
                  <a:pt x="1374458" y="1050655"/>
                </a:lnTo>
                <a:lnTo>
                  <a:pt x="1379221" y="1058595"/>
                </a:lnTo>
                <a:lnTo>
                  <a:pt x="1383666" y="1065900"/>
                </a:lnTo>
                <a:lnTo>
                  <a:pt x="1388428" y="1073839"/>
                </a:lnTo>
                <a:lnTo>
                  <a:pt x="1392238" y="1082097"/>
                </a:lnTo>
                <a:lnTo>
                  <a:pt x="1396366" y="1090036"/>
                </a:lnTo>
                <a:lnTo>
                  <a:pt x="1399858" y="1098294"/>
                </a:lnTo>
                <a:lnTo>
                  <a:pt x="1403351" y="1106551"/>
                </a:lnTo>
                <a:lnTo>
                  <a:pt x="1406526" y="1114808"/>
                </a:lnTo>
                <a:lnTo>
                  <a:pt x="1409383" y="1123383"/>
                </a:lnTo>
                <a:lnTo>
                  <a:pt x="1412241" y="1131958"/>
                </a:lnTo>
                <a:lnTo>
                  <a:pt x="1414463" y="1140850"/>
                </a:lnTo>
                <a:lnTo>
                  <a:pt x="1417003" y="1149425"/>
                </a:lnTo>
                <a:lnTo>
                  <a:pt x="1418591" y="1158318"/>
                </a:lnTo>
                <a:lnTo>
                  <a:pt x="1420178" y="1167210"/>
                </a:lnTo>
                <a:lnTo>
                  <a:pt x="1421448" y="1176103"/>
                </a:lnTo>
                <a:lnTo>
                  <a:pt x="1422718" y="1185313"/>
                </a:lnTo>
                <a:lnTo>
                  <a:pt x="1423353" y="1194205"/>
                </a:lnTo>
                <a:lnTo>
                  <a:pt x="1423671" y="1203415"/>
                </a:lnTo>
                <a:lnTo>
                  <a:pt x="1423988" y="1212625"/>
                </a:lnTo>
                <a:lnTo>
                  <a:pt x="1423671" y="1222471"/>
                </a:lnTo>
                <a:lnTo>
                  <a:pt x="1423353" y="1231681"/>
                </a:lnTo>
                <a:lnTo>
                  <a:pt x="1422718" y="1240891"/>
                </a:lnTo>
                <a:lnTo>
                  <a:pt x="1421448" y="1250418"/>
                </a:lnTo>
                <a:lnTo>
                  <a:pt x="1368108" y="1641052"/>
                </a:lnTo>
                <a:lnTo>
                  <a:pt x="1364298" y="1660108"/>
                </a:lnTo>
                <a:lnTo>
                  <a:pt x="1359536" y="1679481"/>
                </a:lnTo>
                <a:lnTo>
                  <a:pt x="1354773" y="1697901"/>
                </a:lnTo>
                <a:lnTo>
                  <a:pt x="1349058" y="1716638"/>
                </a:lnTo>
                <a:lnTo>
                  <a:pt x="1342708" y="1735059"/>
                </a:lnTo>
                <a:lnTo>
                  <a:pt x="1336041" y="1752843"/>
                </a:lnTo>
                <a:lnTo>
                  <a:pt x="1329056" y="1770311"/>
                </a:lnTo>
                <a:lnTo>
                  <a:pt x="1321436" y="1787461"/>
                </a:lnTo>
                <a:lnTo>
                  <a:pt x="1313498" y="1804293"/>
                </a:lnTo>
                <a:lnTo>
                  <a:pt x="1305243" y="1820490"/>
                </a:lnTo>
                <a:lnTo>
                  <a:pt x="1295718" y="1836052"/>
                </a:lnTo>
                <a:lnTo>
                  <a:pt x="1286511" y="1851614"/>
                </a:lnTo>
                <a:lnTo>
                  <a:pt x="1276668" y="1866540"/>
                </a:lnTo>
                <a:lnTo>
                  <a:pt x="1265873" y="1880832"/>
                </a:lnTo>
                <a:lnTo>
                  <a:pt x="1255396" y="1894488"/>
                </a:lnTo>
                <a:lnTo>
                  <a:pt x="1243331" y="1907827"/>
                </a:lnTo>
                <a:lnTo>
                  <a:pt x="1231583" y="1920213"/>
                </a:lnTo>
                <a:lnTo>
                  <a:pt x="1219201" y="1932281"/>
                </a:lnTo>
                <a:lnTo>
                  <a:pt x="1206501" y="1943714"/>
                </a:lnTo>
                <a:lnTo>
                  <a:pt x="1193166" y="1954195"/>
                </a:lnTo>
                <a:lnTo>
                  <a:pt x="1186181" y="1959594"/>
                </a:lnTo>
                <a:lnTo>
                  <a:pt x="1179513" y="1964040"/>
                </a:lnTo>
                <a:lnTo>
                  <a:pt x="1172211" y="1968804"/>
                </a:lnTo>
                <a:lnTo>
                  <a:pt x="1165226" y="1973250"/>
                </a:lnTo>
                <a:lnTo>
                  <a:pt x="1157606" y="1977696"/>
                </a:lnTo>
                <a:lnTo>
                  <a:pt x="1150303" y="1981825"/>
                </a:lnTo>
                <a:lnTo>
                  <a:pt x="1142683" y="1985953"/>
                </a:lnTo>
                <a:lnTo>
                  <a:pt x="1134746" y="1989447"/>
                </a:lnTo>
                <a:lnTo>
                  <a:pt x="1127126" y="1992940"/>
                </a:lnTo>
                <a:lnTo>
                  <a:pt x="1119188" y="1996116"/>
                </a:lnTo>
                <a:lnTo>
                  <a:pt x="1110933" y="1999292"/>
                </a:lnTo>
                <a:lnTo>
                  <a:pt x="1102996" y="2002150"/>
                </a:lnTo>
                <a:lnTo>
                  <a:pt x="1094741" y="2005009"/>
                </a:lnTo>
                <a:lnTo>
                  <a:pt x="1086486" y="2007549"/>
                </a:lnTo>
                <a:lnTo>
                  <a:pt x="1077913" y="2009773"/>
                </a:lnTo>
                <a:lnTo>
                  <a:pt x="1069023" y="2011996"/>
                </a:lnTo>
                <a:lnTo>
                  <a:pt x="1060451" y="2013584"/>
                </a:lnTo>
                <a:lnTo>
                  <a:pt x="1051561" y="2015172"/>
                </a:lnTo>
                <a:lnTo>
                  <a:pt x="1042671" y="2016442"/>
                </a:lnTo>
                <a:lnTo>
                  <a:pt x="1033463" y="2017395"/>
                </a:lnTo>
                <a:lnTo>
                  <a:pt x="1023938" y="2018347"/>
                </a:lnTo>
                <a:lnTo>
                  <a:pt x="1014731" y="2018983"/>
                </a:lnTo>
                <a:lnTo>
                  <a:pt x="1005206" y="2019300"/>
                </a:lnTo>
                <a:lnTo>
                  <a:pt x="995681" y="2019300"/>
                </a:lnTo>
                <a:lnTo>
                  <a:pt x="428308" y="2019300"/>
                </a:lnTo>
                <a:lnTo>
                  <a:pt x="418465" y="2019300"/>
                </a:lnTo>
                <a:lnTo>
                  <a:pt x="409258" y="2018983"/>
                </a:lnTo>
                <a:lnTo>
                  <a:pt x="399733" y="2018347"/>
                </a:lnTo>
                <a:lnTo>
                  <a:pt x="390843" y="2017395"/>
                </a:lnTo>
                <a:lnTo>
                  <a:pt x="381635" y="2016442"/>
                </a:lnTo>
                <a:lnTo>
                  <a:pt x="372745" y="2015172"/>
                </a:lnTo>
                <a:lnTo>
                  <a:pt x="363855" y="2013584"/>
                </a:lnTo>
                <a:lnTo>
                  <a:pt x="354965" y="2011996"/>
                </a:lnTo>
                <a:lnTo>
                  <a:pt x="346393" y="2010090"/>
                </a:lnTo>
                <a:lnTo>
                  <a:pt x="337820" y="2007867"/>
                </a:lnTo>
                <a:lnTo>
                  <a:pt x="329247" y="2005326"/>
                </a:lnTo>
                <a:lnTo>
                  <a:pt x="320992" y="2002786"/>
                </a:lnTo>
                <a:lnTo>
                  <a:pt x="312737" y="2000245"/>
                </a:lnTo>
                <a:lnTo>
                  <a:pt x="304800" y="1996751"/>
                </a:lnTo>
                <a:lnTo>
                  <a:pt x="296862" y="1993576"/>
                </a:lnTo>
                <a:lnTo>
                  <a:pt x="288925" y="1990400"/>
                </a:lnTo>
                <a:lnTo>
                  <a:pt x="281305" y="1986906"/>
                </a:lnTo>
                <a:lnTo>
                  <a:pt x="274002" y="1983095"/>
                </a:lnTo>
                <a:lnTo>
                  <a:pt x="266382" y="1978966"/>
                </a:lnTo>
                <a:lnTo>
                  <a:pt x="259080" y="1974838"/>
                </a:lnTo>
                <a:lnTo>
                  <a:pt x="251777" y="1970392"/>
                </a:lnTo>
                <a:lnTo>
                  <a:pt x="244792" y="1965945"/>
                </a:lnTo>
                <a:lnTo>
                  <a:pt x="237490" y="1960864"/>
                </a:lnTo>
                <a:lnTo>
                  <a:pt x="230822" y="1956418"/>
                </a:lnTo>
                <a:lnTo>
                  <a:pt x="217805" y="1945937"/>
                </a:lnTo>
                <a:lnTo>
                  <a:pt x="204470" y="1934822"/>
                </a:lnTo>
                <a:lnTo>
                  <a:pt x="192405" y="1923071"/>
                </a:lnTo>
                <a:lnTo>
                  <a:pt x="180340" y="1910685"/>
                </a:lnTo>
                <a:lnTo>
                  <a:pt x="168910" y="1897981"/>
                </a:lnTo>
                <a:lnTo>
                  <a:pt x="157797" y="1884325"/>
                </a:lnTo>
                <a:lnTo>
                  <a:pt x="147637" y="1870351"/>
                </a:lnTo>
                <a:lnTo>
                  <a:pt x="137477" y="1855742"/>
                </a:lnTo>
                <a:lnTo>
                  <a:pt x="127952" y="1840498"/>
                </a:lnTo>
                <a:lnTo>
                  <a:pt x="119062" y="1825254"/>
                </a:lnTo>
                <a:lnTo>
                  <a:pt x="110490" y="1808739"/>
                </a:lnTo>
                <a:lnTo>
                  <a:pt x="102552" y="1792542"/>
                </a:lnTo>
                <a:lnTo>
                  <a:pt x="94932" y="1775710"/>
                </a:lnTo>
                <a:lnTo>
                  <a:pt x="87630" y="1758242"/>
                </a:lnTo>
                <a:lnTo>
                  <a:pt x="81280" y="1740458"/>
                </a:lnTo>
                <a:lnTo>
                  <a:pt x="75247" y="1722355"/>
                </a:lnTo>
                <a:lnTo>
                  <a:pt x="69532" y="1703935"/>
                </a:lnTo>
                <a:lnTo>
                  <a:pt x="64452" y="1685197"/>
                </a:lnTo>
                <a:lnTo>
                  <a:pt x="60007" y="1666142"/>
                </a:lnTo>
                <a:lnTo>
                  <a:pt x="55562" y="1647087"/>
                </a:lnTo>
                <a:lnTo>
                  <a:pt x="2540" y="1256453"/>
                </a:lnTo>
                <a:lnTo>
                  <a:pt x="1587" y="1246925"/>
                </a:lnTo>
                <a:lnTo>
                  <a:pt x="635" y="1237397"/>
                </a:lnTo>
                <a:lnTo>
                  <a:pt x="317" y="1227552"/>
                </a:lnTo>
                <a:lnTo>
                  <a:pt x="0" y="1218024"/>
                </a:lnTo>
                <a:lnTo>
                  <a:pt x="317" y="1208497"/>
                </a:lnTo>
                <a:lnTo>
                  <a:pt x="635" y="1199287"/>
                </a:lnTo>
                <a:lnTo>
                  <a:pt x="1587" y="1190077"/>
                </a:lnTo>
                <a:lnTo>
                  <a:pt x="2540" y="1180549"/>
                </a:lnTo>
                <a:lnTo>
                  <a:pt x="4127" y="1171339"/>
                </a:lnTo>
                <a:lnTo>
                  <a:pt x="5715" y="1162446"/>
                </a:lnTo>
                <a:lnTo>
                  <a:pt x="7620" y="1153554"/>
                </a:lnTo>
                <a:lnTo>
                  <a:pt x="9525" y="1144661"/>
                </a:lnTo>
                <a:lnTo>
                  <a:pt x="12065" y="1135769"/>
                </a:lnTo>
                <a:lnTo>
                  <a:pt x="14605" y="1126877"/>
                </a:lnTo>
                <a:lnTo>
                  <a:pt x="17780" y="1118302"/>
                </a:lnTo>
                <a:lnTo>
                  <a:pt x="20955" y="1109727"/>
                </a:lnTo>
                <a:lnTo>
                  <a:pt x="24130" y="1101152"/>
                </a:lnTo>
                <a:lnTo>
                  <a:pt x="28257" y="1092895"/>
                </a:lnTo>
                <a:lnTo>
                  <a:pt x="32067" y="1084955"/>
                </a:lnTo>
                <a:lnTo>
                  <a:pt x="36195" y="1076698"/>
                </a:lnTo>
                <a:lnTo>
                  <a:pt x="40322" y="1068758"/>
                </a:lnTo>
                <a:lnTo>
                  <a:pt x="45085" y="1060818"/>
                </a:lnTo>
                <a:lnTo>
                  <a:pt x="49847" y="1053196"/>
                </a:lnTo>
                <a:lnTo>
                  <a:pt x="54927" y="1045574"/>
                </a:lnTo>
                <a:lnTo>
                  <a:pt x="60007" y="1038269"/>
                </a:lnTo>
                <a:lnTo>
                  <a:pt x="65722" y="1030647"/>
                </a:lnTo>
                <a:lnTo>
                  <a:pt x="70802" y="1023660"/>
                </a:lnTo>
                <a:lnTo>
                  <a:pt x="77152" y="1016356"/>
                </a:lnTo>
                <a:lnTo>
                  <a:pt x="83185" y="1009369"/>
                </a:lnTo>
                <a:lnTo>
                  <a:pt x="89217" y="1002699"/>
                </a:lnTo>
                <a:lnTo>
                  <a:pt x="95567" y="995712"/>
                </a:lnTo>
                <a:lnTo>
                  <a:pt x="101917" y="989361"/>
                </a:lnTo>
                <a:lnTo>
                  <a:pt x="108585" y="983009"/>
                </a:lnTo>
                <a:lnTo>
                  <a:pt x="115570" y="976975"/>
                </a:lnTo>
                <a:lnTo>
                  <a:pt x="122555" y="970941"/>
                </a:lnTo>
                <a:lnTo>
                  <a:pt x="129857" y="964906"/>
                </a:lnTo>
                <a:lnTo>
                  <a:pt x="137160" y="959190"/>
                </a:lnTo>
                <a:lnTo>
                  <a:pt x="144780" y="953473"/>
                </a:lnTo>
                <a:lnTo>
                  <a:pt x="152082" y="948074"/>
                </a:lnTo>
                <a:lnTo>
                  <a:pt x="160020" y="942993"/>
                </a:lnTo>
                <a:lnTo>
                  <a:pt x="167957" y="937911"/>
                </a:lnTo>
                <a:lnTo>
                  <a:pt x="175895" y="933148"/>
                </a:lnTo>
                <a:lnTo>
                  <a:pt x="183832" y="928384"/>
                </a:lnTo>
                <a:lnTo>
                  <a:pt x="192405" y="923937"/>
                </a:lnTo>
                <a:lnTo>
                  <a:pt x="200660" y="919491"/>
                </a:lnTo>
                <a:lnTo>
                  <a:pt x="209232" y="915680"/>
                </a:lnTo>
                <a:lnTo>
                  <a:pt x="217805" y="911552"/>
                </a:lnTo>
                <a:lnTo>
                  <a:pt x="226377" y="907740"/>
                </a:lnTo>
                <a:lnTo>
                  <a:pt x="235267" y="904247"/>
                </a:lnTo>
                <a:lnTo>
                  <a:pt x="244157" y="901071"/>
                </a:lnTo>
                <a:lnTo>
                  <a:pt x="253047" y="897895"/>
                </a:lnTo>
                <a:lnTo>
                  <a:pt x="261937" y="895037"/>
                </a:lnTo>
                <a:lnTo>
                  <a:pt x="271145" y="892496"/>
                </a:lnTo>
                <a:lnTo>
                  <a:pt x="280352" y="889955"/>
                </a:lnTo>
                <a:lnTo>
                  <a:pt x="289560" y="887415"/>
                </a:lnTo>
                <a:lnTo>
                  <a:pt x="298767" y="885827"/>
                </a:lnTo>
                <a:lnTo>
                  <a:pt x="308292" y="883921"/>
                </a:lnTo>
                <a:lnTo>
                  <a:pt x="317817" y="882016"/>
                </a:lnTo>
                <a:lnTo>
                  <a:pt x="327025" y="881063"/>
                </a:lnTo>
                <a:lnTo>
                  <a:pt x="336550" y="879475"/>
                </a:lnTo>
                <a:lnTo>
                  <a:pt x="346393" y="878840"/>
                </a:lnTo>
                <a:lnTo>
                  <a:pt x="355918" y="878205"/>
                </a:lnTo>
                <a:lnTo>
                  <a:pt x="365125" y="877887"/>
                </a:lnTo>
                <a:close/>
                <a:moveTo>
                  <a:pt x="701993" y="0"/>
                </a:moveTo>
                <a:lnTo>
                  <a:pt x="712153" y="0"/>
                </a:lnTo>
                <a:lnTo>
                  <a:pt x="721678" y="0"/>
                </a:lnTo>
                <a:lnTo>
                  <a:pt x="731203" y="318"/>
                </a:lnTo>
                <a:lnTo>
                  <a:pt x="741045" y="953"/>
                </a:lnTo>
                <a:lnTo>
                  <a:pt x="750570" y="1588"/>
                </a:lnTo>
                <a:lnTo>
                  <a:pt x="760095" y="2858"/>
                </a:lnTo>
                <a:lnTo>
                  <a:pt x="769620" y="4128"/>
                </a:lnTo>
                <a:lnTo>
                  <a:pt x="779145" y="6033"/>
                </a:lnTo>
                <a:lnTo>
                  <a:pt x="788353" y="7620"/>
                </a:lnTo>
                <a:lnTo>
                  <a:pt x="797560" y="9525"/>
                </a:lnTo>
                <a:lnTo>
                  <a:pt x="806450" y="11748"/>
                </a:lnTo>
                <a:lnTo>
                  <a:pt x="815658" y="14288"/>
                </a:lnTo>
                <a:lnTo>
                  <a:pt x="824548" y="17145"/>
                </a:lnTo>
                <a:lnTo>
                  <a:pt x="833438" y="19685"/>
                </a:lnTo>
                <a:lnTo>
                  <a:pt x="842010" y="22543"/>
                </a:lnTo>
                <a:lnTo>
                  <a:pt x="850900" y="26353"/>
                </a:lnTo>
                <a:lnTo>
                  <a:pt x="859473" y="29528"/>
                </a:lnTo>
                <a:lnTo>
                  <a:pt x="867728" y="33338"/>
                </a:lnTo>
                <a:lnTo>
                  <a:pt x="876301" y="37148"/>
                </a:lnTo>
                <a:lnTo>
                  <a:pt x="884556" y="41275"/>
                </a:lnTo>
                <a:lnTo>
                  <a:pt x="892493" y="45403"/>
                </a:lnTo>
                <a:lnTo>
                  <a:pt x="900431" y="50165"/>
                </a:lnTo>
                <a:lnTo>
                  <a:pt x="908368" y="54610"/>
                </a:lnTo>
                <a:lnTo>
                  <a:pt x="916306" y="59373"/>
                </a:lnTo>
                <a:lnTo>
                  <a:pt x="923608" y="64453"/>
                </a:lnTo>
                <a:lnTo>
                  <a:pt x="931228" y="69850"/>
                </a:lnTo>
                <a:lnTo>
                  <a:pt x="938531" y="74930"/>
                </a:lnTo>
                <a:lnTo>
                  <a:pt x="945833" y="80645"/>
                </a:lnTo>
                <a:lnTo>
                  <a:pt x="952818" y="86360"/>
                </a:lnTo>
                <a:lnTo>
                  <a:pt x="960121" y="92075"/>
                </a:lnTo>
                <a:lnTo>
                  <a:pt x="966788" y="98108"/>
                </a:lnTo>
                <a:lnTo>
                  <a:pt x="973138" y="104140"/>
                </a:lnTo>
                <a:lnTo>
                  <a:pt x="979806" y="110808"/>
                </a:lnTo>
                <a:lnTo>
                  <a:pt x="985838" y="117475"/>
                </a:lnTo>
                <a:lnTo>
                  <a:pt x="992506" y="123825"/>
                </a:lnTo>
                <a:lnTo>
                  <a:pt x="998538" y="130493"/>
                </a:lnTo>
                <a:lnTo>
                  <a:pt x="1004253" y="137795"/>
                </a:lnTo>
                <a:lnTo>
                  <a:pt x="1009968" y="144780"/>
                </a:lnTo>
                <a:lnTo>
                  <a:pt x="1015683" y="152083"/>
                </a:lnTo>
                <a:lnTo>
                  <a:pt x="1020763" y="159385"/>
                </a:lnTo>
                <a:lnTo>
                  <a:pt x="1025843" y="167005"/>
                </a:lnTo>
                <a:lnTo>
                  <a:pt x="1030923" y="174308"/>
                </a:lnTo>
                <a:lnTo>
                  <a:pt x="1035686" y="182245"/>
                </a:lnTo>
                <a:lnTo>
                  <a:pt x="1040448" y="190183"/>
                </a:lnTo>
                <a:lnTo>
                  <a:pt x="1045211" y="197803"/>
                </a:lnTo>
                <a:lnTo>
                  <a:pt x="1049338" y="206058"/>
                </a:lnTo>
                <a:lnTo>
                  <a:pt x="1053148" y="214313"/>
                </a:lnTo>
                <a:lnTo>
                  <a:pt x="1057276" y="222568"/>
                </a:lnTo>
                <a:lnTo>
                  <a:pt x="1060768" y="231140"/>
                </a:lnTo>
                <a:lnTo>
                  <a:pt x="1064261" y="239713"/>
                </a:lnTo>
                <a:lnTo>
                  <a:pt x="1067436" y="248285"/>
                </a:lnTo>
                <a:lnTo>
                  <a:pt x="1070611" y="257175"/>
                </a:lnTo>
                <a:lnTo>
                  <a:pt x="1073468" y="266065"/>
                </a:lnTo>
                <a:lnTo>
                  <a:pt x="1076326" y="274955"/>
                </a:lnTo>
                <a:lnTo>
                  <a:pt x="1078548" y="283845"/>
                </a:lnTo>
                <a:lnTo>
                  <a:pt x="1081088" y="293053"/>
                </a:lnTo>
                <a:lnTo>
                  <a:pt x="1082993" y="302260"/>
                </a:lnTo>
                <a:lnTo>
                  <a:pt x="1084581" y="311468"/>
                </a:lnTo>
                <a:lnTo>
                  <a:pt x="1086486" y="320675"/>
                </a:lnTo>
                <a:lnTo>
                  <a:pt x="1087438" y="330518"/>
                </a:lnTo>
                <a:lnTo>
                  <a:pt x="1088708" y="339725"/>
                </a:lnTo>
                <a:lnTo>
                  <a:pt x="1089661" y="349250"/>
                </a:lnTo>
                <a:lnTo>
                  <a:pt x="1089978" y="358775"/>
                </a:lnTo>
                <a:lnTo>
                  <a:pt x="1090296" y="368618"/>
                </a:lnTo>
                <a:lnTo>
                  <a:pt x="1090613" y="378460"/>
                </a:lnTo>
                <a:lnTo>
                  <a:pt x="1090296" y="387985"/>
                </a:lnTo>
                <a:lnTo>
                  <a:pt x="1089978" y="398145"/>
                </a:lnTo>
                <a:lnTo>
                  <a:pt x="1089661" y="407670"/>
                </a:lnTo>
                <a:lnTo>
                  <a:pt x="1088708" y="417195"/>
                </a:lnTo>
                <a:lnTo>
                  <a:pt x="1087438" y="426720"/>
                </a:lnTo>
                <a:lnTo>
                  <a:pt x="1086486" y="436245"/>
                </a:lnTo>
                <a:lnTo>
                  <a:pt x="1084581" y="445453"/>
                </a:lnTo>
                <a:lnTo>
                  <a:pt x="1082993" y="454660"/>
                </a:lnTo>
                <a:lnTo>
                  <a:pt x="1081088" y="463868"/>
                </a:lnTo>
                <a:lnTo>
                  <a:pt x="1078548" y="473393"/>
                </a:lnTo>
                <a:lnTo>
                  <a:pt x="1076326" y="482283"/>
                </a:lnTo>
                <a:lnTo>
                  <a:pt x="1073468" y="491173"/>
                </a:lnTo>
                <a:lnTo>
                  <a:pt x="1070611" y="500063"/>
                </a:lnTo>
                <a:lnTo>
                  <a:pt x="1067436" y="508953"/>
                </a:lnTo>
                <a:lnTo>
                  <a:pt x="1064261" y="517525"/>
                </a:lnTo>
                <a:lnTo>
                  <a:pt x="1060768" y="526098"/>
                </a:lnTo>
                <a:lnTo>
                  <a:pt x="1057276" y="534036"/>
                </a:lnTo>
                <a:lnTo>
                  <a:pt x="1053148" y="542608"/>
                </a:lnTo>
                <a:lnTo>
                  <a:pt x="1049338" y="550863"/>
                </a:lnTo>
                <a:lnTo>
                  <a:pt x="1045211" y="559118"/>
                </a:lnTo>
                <a:lnTo>
                  <a:pt x="1040448" y="567056"/>
                </a:lnTo>
                <a:lnTo>
                  <a:pt x="1035686" y="574676"/>
                </a:lnTo>
                <a:lnTo>
                  <a:pt x="1030923" y="582613"/>
                </a:lnTo>
                <a:lnTo>
                  <a:pt x="1025843" y="589916"/>
                </a:lnTo>
                <a:lnTo>
                  <a:pt x="1020763" y="597536"/>
                </a:lnTo>
                <a:lnTo>
                  <a:pt x="1015683" y="605156"/>
                </a:lnTo>
                <a:lnTo>
                  <a:pt x="1009968" y="612141"/>
                </a:lnTo>
                <a:lnTo>
                  <a:pt x="1004253" y="619126"/>
                </a:lnTo>
                <a:lnTo>
                  <a:pt x="998538" y="626428"/>
                </a:lnTo>
                <a:lnTo>
                  <a:pt x="992506" y="633096"/>
                </a:lnTo>
                <a:lnTo>
                  <a:pt x="985838" y="640081"/>
                </a:lnTo>
                <a:lnTo>
                  <a:pt x="979806" y="646431"/>
                </a:lnTo>
                <a:lnTo>
                  <a:pt x="973138" y="652781"/>
                </a:lnTo>
                <a:lnTo>
                  <a:pt x="966788" y="658813"/>
                </a:lnTo>
                <a:lnTo>
                  <a:pt x="960121" y="664846"/>
                </a:lnTo>
                <a:lnTo>
                  <a:pt x="952818" y="670561"/>
                </a:lnTo>
                <a:lnTo>
                  <a:pt x="945833" y="676276"/>
                </a:lnTo>
                <a:lnTo>
                  <a:pt x="938531" y="681991"/>
                </a:lnTo>
                <a:lnTo>
                  <a:pt x="931228" y="687388"/>
                </a:lnTo>
                <a:lnTo>
                  <a:pt x="923608" y="692786"/>
                </a:lnTo>
                <a:lnTo>
                  <a:pt x="916306" y="697548"/>
                </a:lnTo>
                <a:lnTo>
                  <a:pt x="908368" y="702311"/>
                </a:lnTo>
                <a:lnTo>
                  <a:pt x="900431" y="706756"/>
                </a:lnTo>
                <a:lnTo>
                  <a:pt x="892493" y="711518"/>
                </a:lnTo>
                <a:lnTo>
                  <a:pt x="884556" y="715646"/>
                </a:lnTo>
                <a:lnTo>
                  <a:pt x="876301" y="719773"/>
                </a:lnTo>
                <a:lnTo>
                  <a:pt x="867728" y="723583"/>
                </a:lnTo>
                <a:lnTo>
                  <a:pt x="859473" y="727393"/>
                </a:lnTo>
                <a:lnTo>
                  <a:pt x="850900" y="730886"/>
                </a:lnTo>
                <a:lnTo>
                  <a:pt x="842010" y="734378"/>
                </a:lnTo>
                <a:lnTo>
                  <a:pt x="833438" y="737236"/>
                </a:lnTo>
                <a:lnTo>
                  <a:pt x="824548" y="740093"/>
                </a:lnTo>
                <a:lnTo>
                  <a:pt x="815658" y="742951"/>
                </a:lnTo>
                <a:lnTo>
                  <a:pt x="806450" y="745491"/>
                </a:lnTo>
                <a:lnTo>
                  <a:pt x="797560" y="747396"/>
                </a:lnTo>
                <a:lnTo>
                  <a:pt x="788353" y="749618"/>
                </a:lnTo>
                <a:lnTo>
                  <a:pt x="779145" y="751523"/>
                </a:lnTo>
                <a:lnTo>
                  <a:pt x="769620" y="752793"/>
                </a:lnTo>
                <a:lnTo>
                  <a:pt x="760095" y="754381"/>
                </a:lnTo>
                <a:lnTo>
                  <a:pt x="750570" y="755333"/>
                </a:lnTo>
                <a:lnTo>
                  <a:pt x="741045" y="755968"/>
                </a:lnTo>
                <a:lnTo>
                  <a:pt x="731203" y="756603"/>
                </a:lnTo>
                <a:lnTo>
                  <a:pt x="721678" y="757238"/>
                </a:lnTo>
                <a:lnTo>
                  <a:pt x="712153" y="757238"/>
                </a:lnTo>
                <a:lnTo>
                  <a:pt x="701993" y="757238"/>
                </a:lnTo>
                <a:lnTo>
                  <a:pt x="692468" y="756603"/>
                </a:lnTo>
                <a:lnTo>
                  <a:pt x="682943" y="755968"/>
                </a:lnTo>
                <a:lnTo>
                  <a:pt x="673100" y="755333"/>
                </a:lnTo>
                <a:lnTo>
                  <a:pt x="663575" y="754381"/>
                </a:lnTo>
                <a:lnTo>
                  <a:pt x="654368" y="752793"/>
                </a:lnTo>
                <a:lnTo>
                  <a:pt x="644843" y="751523"/>
                </a:lnTo>
                <a:lnTo>
                  <a:pt x="635635" y="749618"/>
                </a:lnTo>
                <a:lnTo>
                  <a:pt x="626428" y="747396"/>
                </a:lnTo>
                <a:lnTo>
                  <a:pt x="617220" y="745491"/>
                </a:lnTo>
                <a:lnTo>
                  <a:pt x="608330" y="742951"/>
                </a:lnTo>
                <a:lnTo>
                  <a:pt x="599440" y="740093"/>
                </a:lnTo>
                <a:lnTo>
                  <a:pt x="590550" y="737236"/>
                </a:lnTo>
                <a:lnTo>
                  <a:pt x="581660" y="734378"/>
                </a:lnTo>
                <a:lnTo>
                  <a:pt x="573088" y="730886"/>
                </a:lnTo>
                <a:lnTo>
                  <a:pt x="564515" y="727393"/>
                </a:lnTo>
                <a:lnTo>
                  <a:pt x="555943" y="723583"/>
                </a:lnTo>
                <a:lnTo>
                  <a:pt x="548005" y="719773"/>
                </a:lnTo>
                <a:lnTo>
                  <a:pt x="539750" y="715646"/>
                </a:lnTo>
                <a:lnTo>
                  <a:pt x="531495" y="711518"/>
                </a:lnTo>
                <a:lnTo>
                  <a:pt x="523558" y="706756"/>
                </a:lnTo>
                <a:lnTo>
                  <a:pt x="515303" y="702311"/>
                </a:lnTo>
                <a:lnTo>
                  <a:pt x="508000" y="697548"/>
                </a:lnTo>
                <a:lnTo>
                  <a:pt x="500063" y="692786"/>
                </a:lnTo>
                <a:lnTo>
                  <a:pt x="492760" y="687388"/>
                </a:lnTo>
                <a:lnTo>
                  <a:pt x="485458" y="681991"/>
                </a:lnTo>
                <a:lnTo>
                  <a:pt x="478155" y="676276"/>
                </a:lnTo>
                <a:lnTo>
                  <a:pt x="470853" y="670561"/>
                </a:lnTo>
                <a:lnTo>
                  <a:pt x="464185" y="664846"/>
                </a:lnTo>
                <a:lnTo>
                  <a:pt x="457518" y="658813"/>
                </a:lnTo>
                <a:lnTo>
                  <a:pt x="450533" y="652781"/>
                </a:lnTo>
                <a:lnTo>
                  <a:pt x="444183" y="646431"/>
                </a:lnTo>
                <a:lnTo>
                  <a:pt x="437833" y="640081"/>
                </a:lnTo>
                <a:lnTo>
                  <a:pt x="431800" y="633096"/>
                </a:lnTo>
                <a:lnTo>
                  <a:pt x="425768" y="626428"/>
                </a:lnTo>
                <a:lnTo>
                  <a:pt x="419735" y="619126"/>
                </a:lnTo>
                <a:lnTo>
                  <a:pt x="414020" y="612141"/>
                </a:lnTo>
                <a:lnTo>
                  <a:pt x="408623" y="605156"/>
                </a:lnTo>
                <a:lnTo>
                  <a:pt x="403225" y="597536"/>
                </a:lnTo>
                <a:lnTo>
                  <a:pt x="397828" y="589916"/>
                </a:lnTo>
                <a:lnTo>
                  <a:pt x="393065" y="582613"/>
                </a:lnTo>
                <a:lnTo>
                  <a:pt x="388303" y="574676"/>
                </a:lnTo>
                <a:lnTo>
                  <a:pt x="383540" y="567056"/>
                </a:lnTo>
                <a:lnTo>
                  <a:pt x="379095" y="559118"/>
                </a:lnTo>
                <a:lnTo>
                  <a:pt x="374650" y="550863"/>
                </a:lnTo>
                <a:lnTo>
                  <a:pt x="370840" y="542608"/>
                </a:lnTo>
                <a:lnTo>
                  <a:pt x="367030" y="534036"/>
                </a:lnTo>
                <a:lnTo>
                  <a:pt x="362903" y="526098"/>
                </a:lnTo>
                <a:lnTo>
                  <a:pt x="359410" y="517525"/>
                </a:lnTo>
                <a:lnTo>
                  <a:pt x="356235" y="508953"/>
                </a:lnTo>
                <a:lnTo>
                  <a:pt x="353378" y="500063"/>
                </a:lnTo>
                <a:lnTo>
                  <a:pt x="350520" y="491173"/>
                </a:lnTo>
                <a:lnTo>
                  <a:pt x="347663" y="482283"/>
                </a:lnTo>
                <a:lnTo>
                  <a:pt x="345123" y="473393"/>
                </a:lnTo>
                <a:lnTo>
                  <a:pt x="343218" y="463868"/>
                </a:lnTo>
                <a:lnTo>
                  <a:pt x="340995" y="454660"/>
                </a:lnTo>
                <a:lnTo>
                  <a:pt x="339090" y="445453"/>
                </a:lnTo>
                <a:lnTo>
                  <a:pt x="337820" y="436245"/>
                </a:lnTo>
                <a:lnTo>
                  <a:pt x="336233" y="426720"/>
                </a:lnTo>
                <a:lnTo>
                  <a:pt x="335280" y="417195"/>
                </a:lnTo>
                <a:lnTo>
                  <a:pt x="334645" y="407670"/>
                </a:lnTo>
                <a:lnTo>
                  <a:pt x="333693" y="398145"/>
                </a:lnTo>
                <a:lnTo>
                  <a:pt x="333375" y="387985"/>
                </a:lnTo>
                <a:lnTo>
                  <a:pt x="333375" y="378460"/>
                </a:lnTo>
                <a:lnTo>
                  <a:pt x="333375" y="368618"/>
                </a:lnTo>
                <a:lnTo>
                  <a:pt x="333693" y="358775"/>
                </a:lnTo>
                <a:lnTo>
                  <a:pt x="334645" y="349250"/>
                </a:lnTo>
                <a:lnTo>
                  <a:pt x="335280" y="339725"/>
                </a:lnTo>
                <a:lnTo>
                  <a:pt x="336233" y="330518"/>
                </a:lnTo>
                <a:lnTo>
                  <a:pt x="337820" y="320675"/>
                </a:lnTo>
                <a:lnTo>
                  <a:pt x="339090" y="311468"/>
                </a:lnTo>
                <a:lnTo>
                  <a:pt x="340995" y="302260"/>
                </a:lnTo>
                <a:lnTo>
                  <a:pt x="343218" y="293053"/>
                </a:lnTo>
                <a:lnTo>
                  <a:pt x="345123" y="283845"/>
                </a:lnTo>
                <a:lnTo>
                  <a:pt x="347663" y="274955"/>
                </a:lnTo>
                <a:lnTo>
                  <a:pt x="350520" y="266065"/>
                </a:lnTo>
                <a:lnTo>
                  <a:pt x="353378" y="257175"/>
                </a:lnTo>
                <a:lnTo>
                  <a:pt x="356235" y="248285"/>
                </a:lnTo>
                <a:lnTo>
                  <a:pt x="359410" y="239713"/>
                </a:lnTo>
                <a:lnTo>
                  <a:pt x="362903" y="231140"/>
                </a:lnTo>
                <a:lnTo>
                  <a:pt x="367030" y="222568"/>
                </a:lnTo>
                <a:lnTo>
                  <a:pt x="370840" y="214313"/>
                </a:lnTo>
                <a:lnTo>
                  <a:pt x="374650" y="206058"/>
                </a:lnTo>
                <a:lnTo>
                  <a:pt x="379095" y="197803"/>
                </a:lnTo>
                <a:lnTo>
                  <a:pt x="383540" y="190183"/>
                </a:lnTo>
                <a:lnTo>
                  <a:pt x="388303" y="182245"/>
                </a:lnTo>
                <a:lnTo>
                  <a:pt x="393065" y="174308"/>
                </a:lnTo>
                <a:lnTo>
                  <a:pt x="397828" y="167005"/>
                </a:lnTo>
                <a:lnTo>
                  <a:pt x="403225" y="159385"/>
                </a:lnTo>
                <a:lnTo>
                  <a:pt x="408623" y="152083"/>
                </a:lnTo>
                <a:lnTo>
                  <a:pt x="414020" y="144780"/>
                </a:lnTo>
                <a:lnTo>
                  <a:pt x="419735" y="137795"/>
                </a:lnTo>
                <a:lnTo>
                  <a:pt x="425768" y="130493"/>
                </a:lnTo>
                <a:lnTo>
                  <a:pt x="431800" y="123825"/>
                </a:lnTo>
                <a:lnTo>
                  <a:pt x="437833" y="117475"/>
                </a:lnTo>
                <a:lnTo>
                  <a:pt x="444183" y="110808"/>
                </a:lnTo>
                <a:lnTo>
                  <a:pt x="450533" y="104140"/>
                </a:lnTo>
                <a:lnTo>
                  <a:pt x="457518" y="98108"/>
                </a:lnTo>
                <a:lnTo>
                  <a:pt x="464185" y="92075"/>
                </a:lnTo>
                <a:lnTo>
                  <a:pt x="470853" y="86360"/>
                </a:lnTo>
                <a:lnTo>
                  <a:pt x="478155" y="80645"/>
                </a:lnTo>
                <a:lnTo>
                  <a:pt x="485458" y="74930"/>
                </a:lnTo>
                <a:lnTo>
                  <a:pt x="492760" y="69850"/>
                </a:lnTo>
                <a:lnTo>
                  <a:pt x="500063" y="64453"/>
                </a:lnTo>
                <a:lnTo>
                  <a:pt x="508000" y="59373"/>
                </a:lnTo>
                <a:lnTo>
                  <a:pt x="515303" y="54610"/>
                </a:lnTo>
                <a:lnTo>
                  <a:pt x="523558" y="50165"/>
                </a:lnTo>
                <a:lnTo>
                  <a:pt x="531495" y="45403"/>
                </a:lnTo>
                <a:lnTo>
                  <a:pt x="539750" y="41275"/>
                </a:lnTo>
                <a:lnTo>
                  <a:pt x="548005" y="37148"/>
                </a:lnTo>
                <a:lnTo>
                  <a:pt x="555943" y="33338"/>
                </a:lnTo>
                <a:lnTo>
                  <a:pt x="564515" y="29528"/>
                </a:lnTo>
                <a:lnTo>
                  <a:pt x="573088" y="26353"/>
                </a:lnTo>
                <a:lnTo>
                  <a:pt x="581660" y="22543"/>
                </a:lnTo>
                <a:lnTo>
                  <a:pt x="590550" y="19685"/>
                </a:lnTo>
                <a:lnTo>
                  <a:pt x="599440" y="17145"/>
                </a:lnTo>
                <a:lnTo>
                  <a:pt x="608330" y="14288"/>
                </a:lnTo>
                <a:lnTo>
                  <a:pt x="617220" y="11748"/>
                </a:lnTo>
                <a:lnTo>
                  <a:pt x="626428" y="9525"/>
                </a:lnTo>
                <a:lnTo>
                  <a:pt x="635635" y="7620"/>
                </a:lnTo>
                <a:lnTo>
                  <a:pt x="644843" y="6033"/>
                </a:lnTo>
                <a:lnTo>
                  <a:pt x="654368" y="4128"/>
                </a:lnTo>
                <a:lnTo>
                  <a:pt x="663575" y="2858"/>
                </a:lnTo>
                <a:lnTo>
                  <a:pt x="673100" y="1588"/>
                </a:lnTo>
                <a:lnTo>
                  <a:pt x="682943" y="953"/>
                </a:lnTo>
                <a:lnTo>
                  <a:pt x="692468" y="318"/>
                </a:lnTo>
                <a:lnTo>
                  <a:pt x="701993" y="0"/>
                </a:lnTo>
                <a:close/>
              </a:path>
            </a:pathLst>
          </a:custGeom>
          <a:solidFill>
            <a:schemeClr val="bg1"/>
          </a:solidFill>
          <a:ln>
            <a:noFill/>
          </a:ln>
        </p:spPr>
        <p:txBody>
          <a:bodyPr anchor="ctr">
            <a:scene3d>
              <a:camera prst="orthographicFront"/>
              <a:lightRig rig="threePt" dir="t"/>
            </a:scene3d>
            <a:sp3d>
              <a:contourClr>
                <a:srgbClr val="FFFFFF"/>
              </a:contourClr>
            </a:sp3d>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pPr algn="ctr">
              <a:defRPr/>
            </a:pPr>
            <a:endParaRPr lang="zh-CN" altLang="en-US">
              <a:solidFill>
                <a:srgbClr val="FFFFFF"/>
              </a:solidFill>
              <a:latin typeface="+mn-lt"/>
              <a:ea typeface="+mn-ea"/>
              <a:cs typeface="+mn-ea"/>
              <a:sym typeface="+mn-lt"/>
            </a:endParaRPr>
          </a:p>
        </p:txBody>
      </p:sp>
      <p:sp>
        <p:nvSpPr>
          <p:cNvPr id="50" name="KSO_Shape"/>
          <p:cNvSpPr/>
          <p:nvPr/>
        </p:nvSpPr>
        <p:spPr bwMode="auto">
          <a:xfrm>
            <a:off x="7397925" y="3267370"/>
            <a:ext cx="293854" cy="416815"/>
          </a:xfrm>
          <a:custGeom>
            <a:avLst/>
            <a:gdLst>
              <a:gd name="T0" fmla="*/ 235585 w 1423988"/>
              <a:gd name="T1" fmla="*/ 1122113 h 2019300"/>
              <a:gd name="T2" fmla="*/ 155575 w 1423988"/>
              <a:gd name="T3" fmla="*/ 1202145 h 2019300"/>
              <a:gd name="T4" fmla="*/ 123190 w 1423988"/>
              <a:gd name="T5" fmla="*/ 1313619 h 2019300"/>
              <a:gd name="T6" fmla="*/ 161290 w 1423988"/>
              <a:gd name="T7" fmla="*/ 1358081 h 2019300"/>
              <a:gd name="T8" fmla="*/ 238125 w 1423988"/>
              <a:gd name="T9" fmla="*/ 1440972 h 2019300"/>
              <a:gd name="T10" fmla="*/ 352108 w 1423988"/>
              <a:gd name="T11" fmla="*/ 1468284 h 2019300"/>
              <a:gd name="T12" fmla="*/ 393383 w 1423988"/>
              <a:gd name="T13" fmla="*/ 1424775 h 2019300"/>
              <a:gd name="T14" fmla="*/ 479108 w 1423988"/>
              <a:gd name="T15" fmla="*/ 1351094 h 2019300"/>
              <a:gd name="T16" fmla="*/ 500380 w 1423988"/>
              <a:gd name="T17" fmla="*/ 1234857 h 2019300"/>
              <a:gd name="T18" fmla="*/ 452438 w 1423988"/>
              <a:gd name="T19" fmla="*/ 1197381 h 2019300"/>
              <a:gd name="T20" fmla="*/ 381318 w 1423988"/>
              <a:gd name="T21" fmla="*/ 1108139 h 2019300"/>
              <a:gd name="T22" fmla="*/ 374968 w 1423988"/>
              <a:gd name="T23" fmla="*/ 878205 h 2019300"/>
              <a:gd name="T24" fmla="*/ 634683 w 1423988"/>
              <a:gd name="T25" fmla="*/ 1018261 h 2019300"/>
              <a:gd name="T26" fmla="*/ 595630 w 1423988"/>
              <a:gd name="T27" fmla="*/ 1343154 h 2019300"/>
              <a:gd name="T28" fmla="*/ 573723 w 1423988"/>
              <a:gd name="T29" fmla="*/ 1632160 h 2019300"/>
              <a:gd name="T30" fmla="*/ 622935 w 1423988"/>
              <a:gd name="T31" fmla="*/ 1801752 h 2019300"/>
              <a:gd name="T32" fmla="*/ 682943 w 1423988"/>
              <a:gd name="T33" fmla="*/ 1884008 h 2019300"/>
              <a:gd name="T34" fmla="*/ 730885 w 1423988"/>
              <a:gd name="T35" fmla="*/ 1884643 h 2019300"/>
              <a:gd name="T36" fmla="*/ 795020 w 1423988"/>
              <a:gd name="T37" fmla="*/ 1802705 h 2019300"/>
              <a:gd name="T38" fmla="*/ 850900 w 1423988"/>
              <a:gd name="T39" fmla="*/ 1632477 h 2019300"/>
              <a:gd name="T40" fmla="*/ 840423 w 1423988"/>
              <a:gd name="T41" fmla="*/ 1343472 h 2019300"/>
              <a:gd name="T42" fmla="*/ 815975 w 1423988"/>
              <a:gd name="T43" fmla="*/ 1010004 h 2019300"/>
              <a:gd name="T44" fmla="*/ 844868 w 1423988"/>
              <a:gd name="T45" fmla="*/ 914410 h 2019300"/>
              <a:gd name="T46" fmla="*/ 1116013 w 1423988"/>
              <a:gd name="T47" fmla="*/ 883921 h 2019300"/>
              <a:gd name="T48" fmla="*/ 1223646 w 1423988"/>
              <a:gd name="T49" fmla="*/ 919174 h 2019300"/>
              <a:gd name="T50" fmla="*/ 1315721 w 1423988"/>
              <a:gd name="T51" fmla="*/ 981421 h 2019300"/>
              <a:gd name="T52" fmla="*/ 1383666 w 1423988"/>
              <a:gd name="T53" fmla="*/ 1065900 h 2019300"/>
              <a:gd name="T54" fmla="*/ 1420178 w 1423988"/>
              <a:gd name="T55" fmla="*/ 1167210 h 2019300"/>
              <a:gd name="T56" fmla="*/ 1359536 w 1423988"/>
              <a:gd name="T57" fmla="*/ 1679481 h 2019300"/>
              <a:gd name="T58" fmla="*/ 1265873 w 1423988"/>
              <a:gd name="T59" fmla="*/ 1880832 h 2019300"/>
              <a:gd name="T60" fmla="*/ 1150303 w 1423988"/>
              <a:gd name="T61" fmla="*/ 1981825 h 2019300"/>
              <a:gd name="T62" fmla="*/ 1051561 w 1423988"/>
              <a:gd name="T63" fmla="*/ 2015172 h 2019300"/>
              <a:gd name="T64" fmla="*/ 381635 w 1423988"/>
              <a:gd name="T65" fmla="*/ 2016442 h 2019300"/>
              <a:gd name="T66" fmla="*/ 281305 w 1423988"/>
              <a:gd name="T67" fmla="*/ 1986906 h 2019300"/>
              <a:gd name="T68" fmla="*/ 168910 w 1423988"/>
              <a:gd name="T69" fmla="*/ 1897981 h 2019300"/>
              <a:gd name="T70" fmla="*/ 69532 w 1423988"/>
              <a:gd name="T71" fmla="*/ 1703935 h 2019300"/>
              <a:gd name="T72" fmla="*/ 2540 w 1423988"/>
              <a:gd name="T73" fmla="*/ 1180549 h 2019300"/>
              <a:gd name="T74" fmla="*/ 36195 w 1423988"/>
              <a:gd name="T75" fmla="*/ 1076698 h 2019300"/>
              <a:gd name="T76" fmla="*/ 101917 w 1423988"/>
              <a:gd name="T77" fmla="*/ 989361 h 2019300"/>
              <a:gd name="T78" fmla="*/ 192405 w 1423988"/>
              <a:gd name="T79" fmla="*/ 923937 h 2019300"/>
              <a:gd name="T80" fmla="*/ 298767 w 1423988"/>
              <a:gd name="T81" fmla="*/ 885827 h 2019300"/>
              <a:gd name="T82" fmla="*/ 741045 w 1423988"/>
              <a:gd name="T83" fmla="*/ 953 h 2019300"/>
              <a:gd name="T84" fmla="*/ 850900 w 1423988"/>
              <a:gd name="T85" fmla="*/ 26353 h 2019300"/>
              <a:gd name="T86" fmla="*/ 945833 w 1423988"/>
              <a:gd name="T87" fmla="*/ 80645 h 2019300"/>
              <a:gd name="T88" fmla="*/ 1020763 w 1423988"/>
              <a:gd name="T89" fmla="*/ 159385 h 2019300"/>
              <a:gd name="T90" fmla="*/ 1070611 w 1423988"/>
              <a:gd name="T91" fmla="*/ 257175 h 2019300"/>
              <a:gd name="T92" fmla="*/ 1090296 w 1423988"/>
              <a:gd name="T93" fmla="*/ 368618 h 2019300"/>
              <a:gd name="T94" fmla="*/ 1076326 w 1423988"/>
              <a:gd name="T95" fmla="*/ 482283 h 2019300"/>
              <a:gd name="T96" fmla="*/ 1030923 w 1423988"/>
              <a:gd name="T97" fmla="*/ 582613 h 2019300"/>
              <a:gd name="T98" fmla="*/ 960121 w 1423988"/>
              <a:gd name="T99" fmla="*/ 664846 h 2019300"/>
              <a:gd name="T100" fmla="*/ 867728 w 1423988"/>
              <a:gd name="T101" fmla="*/ 723583 h 2019300"/>
              <a:gd name="T102" fmla="*/ 760095 w 1423988"/>
              <a:gd name="T103" fmla="*/ 754381 h 2019300"/>
              <a:gd name="T104" fmla="*/ 644843 w 1423988"/>
              <a:gd name="T105" fmla="*/ 751523 h 2019300"/>
              <a:gd name="T106" fmla="*/ 539750 w 1423988"/>
              <a:gd name="T107" fmla="*/ 715646 h 2019300"/>
              <a:gd name="T108" fmla="*/ 450533 w 1423988"/>
              <a:gd name="T109" fmla="*/ 652781 h 2019300"/>
              <a:gd name="T110" fmla="*/ 383540 w 1423988"/>
              <a:gd name="T111" fmla="*/ 567056 h 2019300"/>
              <a:gd name="T112" fmla="*/ 343218 w 1423988"/>
              <a:gd name="T113" fmla="*/ 463868 h 2019300"/>
              <a:gd name="T114" fmla="*/ 334645 w 1423988"/>
              <a:gd name="T115" fmla="*/ 349250 h 2019300"/>
              <a:gd name="T116" fmla="*/ 359410 w 1423988"/>
              <a:gd name="T117" fmla="*/ 239713 h 2019300"/>
              <a:gd name="T118" fmla="*/ 414020 w 1423988"/>
              <a:gd name="T119" fmla="*/ 144780 h 2019300"/>
              <a:gd name="T120" fmla="*/ 492760 w 1423988"/>
              <a:gd name="T121" fmla="*/ 69850 h 2019300"/>
              <a:gd name="T122" fmla="*/ 590550 w 1423988"/>
              <a:gd name="T123" fmla="*/ 19685 h 2019300"/>
              <a:gd name="T124" fmla="*/ 701993 w 1423988"/>
              <a:gd name="T125" fmla="*/ 0 h 2019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23988" h="2019300">
                <a:moveTo>
                  <a:pt x="278130" y="1089719"/>
                </a:moveTo>
                <a:lnTo>
                  <a:pt x="273367" y="1090036"/>
                </a:lnTo>
                <a:lnTo>
                  <a:pt x="268287" y="1091307"/>
                </a:lnTo>
                <a:lnTo>
                  <a:pt x="263525" y="1092577"/>
                </a:lnTo>
                <a:lnTo>
                  <a:pt x="259397" y="1094800"/>
                </a:lnTo>
                <a:lnTo>
                  <a:pt x="254952" y="1097341"/>
                </a:lnTo>
                <a:lnTo>
                  <a:pt x="251142" y="1100517"/>
                </a:lnTo>
                <a:lnTo>
                  <a:pt x="247332" y="1104010"/>
                </a:lnTo>
                <a:lnTo>
                  <a:pt x="244157" y="1108139"/>
                </a:lnTo>
                <a:lnTo>
                  <a:pt x="240982" y="1112267"/>
                </a:lnTo>
                <a:lnTo>
                  <a:pt x="238125" y="1117349"/>
                </a:lnTo>
                <a:lnTo>
                  <a:pt x="235585" y="1122113"/>
                </a:lnTo>
                <a:lnTo>
                  <a:pt x="233680" y="1127512"/>
                </a:lnTo>
                <a:lnTo>
                  <a:pt x="232092" y="1133228"/>
                </a:lnTo>
                <a:lnTo>
                  <a:pt x="230822" y="1139262"/>
                </a:lnTo>
                <a:lnTo>
                  <a:pt x="230187" y="1145297"/>
                </a:lnTo>
                <a:lnTo>
                  <a:pt x="229870" y="1151966"/>
                </a:lnTo>
                <a:lnTo>
                  <a:pt x="229870" y="1196428"/>
                </a:lnTo>
                <a:lnTo>
                  <a:pt x="185420" y="1196428"/>
                </a:lnTo>
                <a:lnTo>
                  <a:pt x="179070" y="1196746"/>
                </a:lnTo>
                <a:lnTo>
                  <a:pt x="172720" y="1197381"/>
                </a:lnTo>
                <a:lnTo>
                  <a:pt x="167005" y="1198334"/>
                </a:lnTo>
                <a:lnTo>
                  <a:pt x="161290" y="1200239"/>
                </a:lnTo>
                <a:lnTo>
                  <a:pt x="155575" y="1202145"/>
                </a:lnTo>
                <a:lnTo>
                  <a:pt x="150812" y="1204686"/>
                </a:lnTo>
                <a:lnTo>
                  <a:pt x="145732" y="1207544"/>
                </a:lnTo>
                <a:lnTo>
                  <a:pt x="141605" y="1210720"/>
                </a:lnTo>
                <a:lnTo>
                  <a:pt x="137477" y="1213896"/>
                </a:lnTo>
                <a:lnTo>
                  <a:pt x="133985" y="1217707"/>
                </a:lnTo>
                <a:lnTo>
                  <a:pt x="130810" y="1221518"/>
                </a:lnTo>
                <a:lnTo>
                  <a:pt x="128270" y="1225964"/>
                </a:lnTo>
                <a:lnTo>
                  <a:pt x="126047" y="1230093"/>
                </a:lnTo>
                <a:lnTo>
                  <a:pt x="124777" y="1234857"/>
                </a:lnTo>
                <a:lnTo>
                  <a:pt x="123507" y="1239938"/>
                </a:lnTo>
                <a:lnTo>
                  <a:pt x="123190" y="1244702"/>
                </a:lnTo>
                <a:lnTo>
                  <a:pt x="123190" y="1313619"/>
                </a:lnTo>
                <a:lnTo>
                  <a:pt x="123507" y="1318700"/>
                </a:lnTo>
                <a:lnTo>
                  <a:pt x="124777" y="1323464"/>
                </a:lnTo>
                <a:lnTo>
                  <a:pt x="126047" y="1328228"/>
                </a:lnTo>
                <a:lnTo>
                  <a:pt x="128270" y="1332356"/>
                </a:lnTo>
                <a:lnTo>
                  <a:pt x="130810" y="1336802"/>
                </a:lnTo>
                <a:lnTo>
                  <a:pt x="133985" y="1340614"/>
                </a:lnTo>
                <a:lnTo>
                  <a:pt x="137477" y="1344425"/>
                </a:lnTo>
                <a:lnTo>
                  <a:pt x="141605" y="1347918"/>
                </a:lnTo>
                <a:lnTo>
                  <a:pt x="145732" y="1351094"/>
                </a:lnTo>
                <a:lnTo>
                  <a:pt x="150812" y="1353952"/>
                </a:lnTo>
                <a:lnTo>
                  <a:pt x="155575" y="1356175"/>
                </a:lnTo>
                <a:lnTo>
                  <a:pt x="161290" y="1358081"/>
                </a:lnTo>
                <a:lnTo>
                  <a:pt x="167005" y="1359986"/>
                </a:lnTo>
                <a:lnTo>
                  <a:pt x="172720" y="1360939"/>
                </a:lnTo>
                <a:lnTo>
                  <a:pt x="179070" y="1361574"/>
                </a:lnTo>
                <a:lnTo>
                  <a:pt x="185420" y="1361892"/>
                </a:lnTo>
                <a:lnTo>
                  <a:pt x="229870" y="1361892"/>
                </a:lnTo>
                <a:lnTo>
                  <a:pt x="229870" y="1406037"/>
                </a:lnTo>
                <a:lnTo>
                  <a:pt x="230187" y="1412706"/>
                </a:lnTo>
                <a:lnTo>
                  <a:pt x="230822" y="1419058"/>
                </a:lnTo>
                <a:lnTo>
                  <a:pt x="232092" y="1424775"/>
                </a:lnTo>
                <a:lnTo>
                  <a:pt x="233680" y="1430491"/>
                </a:lnTo>
                <a:lnTo>
                  <a:pt x="235585" y="1436208"/>
                </a:lnTo>
                <a:lnTo>
                  <a:pt x="238125" y="1440972"/>
                </a:lnTo>
                <a:lnTo>
                  <a:pt x="240982" y="1445735"/>
                </a:lnTo>
                <a:lnTo>
                  <a:pt x="244157" y="1450499"/>
                </a:lnTo>
                <a:lnTo>
                  <a:pt x="247332" y="1454310"/>
                </a:lnTo>
                <a:lnTo>
                  <a:pt x="251142" y="1457804"/>
                </a:lnTo>
                <a:lnTo>
                  <a:pt x="254952" y="1460980"/>
                </a:lnTo>
                <a:lnTo>
                  <a:pt x="259397" y="1463520"/>
                </a:lnTo>
                <a:lnTo>
                  <a:pt x="263525" y="1465743"/>
                </a:lnTo>
                <a:lnTo>
                  <a:pt x="268287" y="1467014"/>
                </a:lnTo>
                <a:lnTo>
                  <a:pt x="273367" y="1468284"/>
                </a:lnTo>
                <a:lnTo>
                  <a:pt x="278130" y="1468602"/>
                </a:lnTo>
                <a:lnTo>
                  <a:pt x="347028" y="1468602"/>
                </a:lnTo>
                <a:lnTo>
                  <a:pt x="352108" y="1468284"/>
                </a:lnTo>
                <a:lnTo>
                  <a:pt x="356870" y="1467014"/>
                </a:lnTo>
                <a:lnTo>
                  <a:pt x="361633" y="1465743"/>
                </a:lnTo>
                <a:lnTo>
                  <a:pt x="365760" y="1463520"/>
                </a:lnTo>
                <a:lnTo>
                  <a:pt x="370205" y="1460980"/>
                </a:lnTo>
                <a:lnTo>
                  <a:pt x="374015" y="1457804"/>
                </a:lnTo>
                <a:lnTo>
                  <a:pt x="377508" y="1454310"/>
                </a:lnTo>
                <a:lnTo>
                  <a:pt x="381318" y="1450499"/>
                </a:lnTo>
                <a:lnTo>
                  <a:pt x="384493" y="1445735"/>
                </a:lnTo>
                <a:lnTo>
                  <a:pt x="387350" y="1440972"/>
                </a:lnTo>
                <a:lnTo>
                  <a:pt x="389573" y="1436208"/>
                </a:lnTo>
                <a:lnTo>
                  <a:pt x="391478" y="1430491"/>
                </a:lnTo>
                <a:lnTo>
                  <a:pt x="393383" y="1424775"/>
                </a:lnTo>
                <a:lnTo>
                  <a:pt x="394335" y="1419058"/>
                </a:lnTo>
                <a:lnTo>
                  <a:pt x="394970" y="1412706"/>
                </a:lnTo>
                <a:lnTo>
                  <a:pt x="395288" y="1406037"/>
                </a:lnTo>
                <a:lnTo>
                  <a:pt x="395288" y="1361892"/>
                </a:lnTo>
                <a:lnTo>
                  <a:pt x="440055" y="1361892"/>
                </a:lnTo>
                <a:lnTo>
                  <a:pt x="446088" y="1361574"/>
                </a:lnTo>
                <a:lnTo>
                  <a:pt x="452438" y="1360939"/>
                </a:lnTo>
                <a:lnTo>
                  <a:pt x="458153" y="1359986"/>
                </a:lnTo>
                <a:lnTo>
                  <a:pt x="463868" y="1358081"/>
                </a:lnTo>
                <a:lnTo>
                  <a:pt x="469583" y="1356175"/>
                </a:lnTo>
                <a:lnTo>
                  <a:pt x="474345" y="1353952"/>
                </a:lnTo>
                <a:lnTo>
                  <a:pt x="479108" y="1351094"/>
                </a:lnTo>
                <a:lnTo>
                  <a:pt x="483870" y="1347918"/>
                </a:lnTo>
                <a:lnTo>
                  <a:pt x="487680" y="1344425"/>
                </a:lnTo>
                <a:lnTo>
                  <a:pt x="491173" y="1340614"/>
                </a:lnTo>
                <a:lnTo>
                  <a:pt x="494348" y="1336802"/>
                </a:lnTo>
                <a:lnTo>
                  <a:pt x="496888" y="1332356"/>
                </a:lnTo>
                <a:lnTo>
                  <a:pt x="499110" y="1328228"/>
                </a:lnTo>
                <a:lnTo>
                  <a:pt x="500380" y="1323464"/>
                </a:lnTo>
                <a:lnTo>
                  <a:pt x="501650" y="1318700"/>
                </a:lnTo>
                <a:lnTo>
                  <a:pt x="501968" y="1313619"/>
                </a:lnTo>
                <a:lnTo>
                  <a:pt x="501968" y="1244702"/>
                </a:lnTo>
                <a:lnTo>
                  <a:pt x="501650" y="1239938"/>
                </a:lnTo>
                <a:lnTo>
                  <a:pt x="500380" y="1234857"/>
                </a:lnTo>
                <a:lnTo>
                  <a:pt x="499110" y="1230093"/>
                </a:lnTo>
                <a:lnTo>
                  <a:pt x="496888" y="1225964"/>
                </a:lnTo>
                <a:lnTo>
                  <a:pt x="494348" y="1221518"/>
                </a:lnTo>
                <a:lnTo>
                  <a:pt x="491173" y="1217707"/>
                </a:lnTo>
                <a:lnTo>
                  <a:pt x="487680" y="1213896"/>
                </a:lnTo>
                <a:lnTo>
                  <a:pt x="483870" y="1210720"/>
                </a:lnTo>
                <a:lnTo>
                  <a:pt x="479108" y="1207544"/>
                </a:lnTo>
                <a:lnTo>
                  <a:pt x="474345" y="1204686"/>
                </a:lnTo>
                <a:lnTo>
                  <a:pt x="469583" y="1202145"/>
                </a:lnTo>
                <a:lnTo>
                  <a:pt x="463868" y="1200239"/>
                </a:lnTo>
                <a:lnTo>
                  <a:pt x="458153" y="1198334"/>
                </a:lnTo>
                <a:lnTo>
                  <a:pt x="452438" y="1197381"/>
                </a:lnTo>
                <a:lnTo>
                  <a:pt x="446088" y="1196746"/>
                </a:lnTo>
                <a:lnTo>
                  <a:pt x="440055" y="1196428"/>
                </a:lnTo>
                <a:lnTo>
                  <a:pt x="395288" y="1196428"/>
                </a:lnTo>
                <a:lnTo>
                  <a:pt x="395288" y="1151966"/>
                </a:lnTo>
                <a:lnTo>
                  <a:pt x="394970" y="1145297"/>
                </a:lnTo>
                <a:lnTo>
                  <a:pt x="394335" y="1139262"/>
                </a:lnTo>
                <a:lnTo>
                  <a:pt x="393383" y="1133228"/>
                </a:lnTo>
                <a:lnTo>
                  <a:pt x="391478" y="1127512"/>
                </a:lnTo>
                <a:lnTo>
                  <a:pt x="389573" y="1122113"/>
                </a:lnTo>
                <a:lnTo>
                  <a:pt x="387350" y="1117349"/>
                </a:lnTo>
                <a:lnTo>
                  <a:pt x="384493" y="1112267"/>
                </a:lnTo>
                <a:lnTo>
                  <a:pt x="381318" y="1108139"/>
                </a:lnTo>
                <a:lnTo>
                  <a:pt x="377508" y="1104010"/>
                </a:lnTo>
                <a:lnTo>
                  <a:pt x="374015" y="1100517"/>
                </a:lnTo>
                <a:lnTo>
                  <a:pt x="370205" y="1097341"/>
                </a:lnTo>
                <a:lnTo>
                  <a:pt x="365760" y="1094800"/>
                </a:lnTo>
                <a:lnTo>
                  <a:pt x="361633" y="1092577"/>
                </a:lnTo>
                <a:lnTo>
                  <a:pt x="356870" y="1091307"/>
                </a:lnTo>
                <a:lnTo>
                  <a:pt x="352108" y="1090036"/>
                </a:lnTo>
                <a:lnTo>
                  <a:pt x="347028" y="1089719"/>
                </a:lnTo>
                <a:lnTo>
                  <a:pt x="278130" y="1089719"/>
                </a:lnTo>
                <a:close/>
                <a:moveTo>
                  <a:pt x="365125" y="877887"/>
                </a:moveTo>
                <a:lnTo>
                  <a:pt x="374968" y="877887"/>
                </a:lnTo>
                <a:lnTo>
                  <a:pt x="374968" y="878205"/>
                </a:lnTo>
                <a:lnTo>
                  <a:pt x="599440" y="878205"/>
                </a:lnTo>
                <a:lnTo>
                  <a:pt x="601345" y="899483"/>
                </a:lnTo>
                <a:lnTo>
                  <a:pt x="603568" y="918856"/>
                </a:lnTo>
                <a:lnTo>
                  <a:pt x="605790" y="936323"/>
                </a:lnTo>
                <a:lnTo>
                  <a:pt x="608648" y="951885"/>
                </a:lnTo>
                <a:lnTo>
                  <a:pt x="611823" y="965859"/>
                </a:lnTo>
                <a:lnTo>
                  <a:pt x="615633" y="977928"/>
                </a:lnTo>
                <a:lnTo>
                  <a:pt x="619125" y="988726"/>
                </a:lnTo>
                <a:lnTo>
                  <a:pt x="622935" y="997936"/>
                </a:lnTo>
                <a:lnTo>
                  <a:pt x="627063" y="1005875"/>
                </a:lnTo>
                <a:lnTo>
                  <a:pt x="630873" y="1012545"/>
                </a:lnTo>
                <a:lnTo>
                  <a:pt x="634683" y="1018261"/>
                </a:lnTo>
                <a:lnTo>
                  <a:pt x="638810" y="1022707"/>
                </a:lnTo>
                <a:lnTo>
                  <a:pt x="642620" y="1026519"/>
                </a:lnTo>
                <a:lnTo>
                  <a:pt x="646113" y="1029377"/>
                </a:lnTo>
                <a:lnTo>
                  <a:pt x="649288" y="1031282"/>
                </a:lnTo>
                <a:lnTo>
                  <a:pt x="652463" y="1032870"/>
                </a:lnTo>
                <a:lnTo>
                  <a:pt x="648335" y="1053514"/>
                </a:lnTo>
                <a:lnTo>
                  <a:pt x="636588" y="1109727"/>
                </a:lnTo>
                <a:lnTo>
                  <a:pt x="628968" y="1147837"/>
                </a:lnTo>
                <a:lnTo>
                  <a:pt x="621030" y="1191665"/>
                </a:lnTo>
                <a:lnTo>
                  <a:pt x="612458" y="1239303"/>
                </a:lnTo>
                <a:lnTo>
                  <a:pt x="603885" y="1290435"/>
                </a:lnTo>
                <a:lnTo>
                  <a:pt x="595630" y="1343154"/>
                </a:lnTo>
                <a:lnTo>
                  <a:pt x="591820" y="1369832"/>
                </a:lnTo>
                <a:lnTo>
                  <a:pt x="588010" y="1396509"/>
                </a:lnTo>
                <a:lnTo>
                  <a:pt x="584518" y="1422869"/>
                </a:lnTo>
                <a:lnTo>
                  <a:pt x="581660" y="1449229"/>
                </a:lnTo>
                <a:lnTo>
                  <a:pt x="578803" y="1474954"/>
                </a:lnTo>
                <a:lnTo>
                  <a:pt x="576580" y="1500361"/>
                </a:lnTo>
                <a:lnTo>
                  <a:pt x="574993" y="1524815"/>
                </a:lnTo>
                <a:lnTo>
                  <a:pt x="573405" y="1548634"/>
                </a:lnTo>
                <a:lnTo>
                  <a:pt x="572770" y="1571500"/>
                </a:lnTo>
                <a:lnTo>
                  <a:pt x="572453" y="1592779"/>
                </a:lnTo>
                <a:lnTo>
                  <a:pt x="572770" y="1613104"/>
                </a:lnTo>
                <a:lnTo>
                  <a:pt x="573723" y="1632160"/>
                </a:lnTo>
                <a:lnTo>
                  <a:pt x="574993" y="1641052"/>
                </a:lnTo>
                <a:lnTo>
                  <a:pt x="575945" y="1649627"/>
                </a:lnTo>
                <a:lnTo>
                  <a:pt x="577215" y="1657249"/>
                </a:lnTo>
                <a:lnTo>
                  <a:pt x="578485" y="1664871"/>
                </a:lnTo>
                <a:lnTo>
                  <a:pt x="581343" y="1677893"/>
                </a:lnTo>
                <a:lnTo>
                  <a:pt x="584835" y="1693137"/>
                </a:lnTo>
                <a:lnTo>
                  <a:pt x="589598" y="1709334"/>
                </a:lnTo>
                <a:lnTo>
                  <a:pt x="594995" y="1727119"/>
                </a:lnTo>
                <a:lnTo>
                  <a:pt x="600710" y="1745221"/>
                </a:lnTo>
                <a:lnTo>
                  <a:pt x="607378" y="1764277"/>
                </a:lnTo>
                <a:lnTo>
                  <a:pt x="614680" y="1783014"/>
                </a:lnTo>
                <a:lnTo>
                  <a:pt x="622935" y="1801752"/>
                </a:lnTo>
                <a:lnTo>
                  <a:pt x="627380" y="1810645"/>
                </a:lnTo>
                <a:lnTo>
                  <a:pt x="631508" y="1819537"/>
                </a:lnTo>
                <a:lnTo>
                  <a:pt x="636270" y="1827794"/>
                </a:lnTo>
                <a:lnTo>
                  <a:pt x="640715" y="1835734"/>
                </a:lnTo>
                <a:lnTo>
                  <a:pt x="645795" y="1843674"/>
                </a:lnTo>
                <a:lnTo>
                  <a:pt x="650875" y="1851296"/>
                </a:lnTo>
                <a:lnTo>
                  <a:pt x="655638" y="1857965"/>
                </a:lnTo>
                <a:lnTo>
                  <a:pt x="661035" y="1864317"/>
                </a:lnTo>
                <a:lnTo>
                  <a:pt x="666433" y="1870351"/>
                </a:lnTo>
                <a:lnTo>
                  <a:pt x="671830" y="1875433"/>
                </a:lnTo>
                <a:lnTo>
                  <a:pt x="677228" y="1879879"/>
                </a:lnTo>
                <a:lnTo>
                  <a:pt x="682943" y="1884008"/>
                </a:lnTo>
                <a:lnTo>
                  <a:pt x="688975" y="1886866"/>
                </a:lnTo>
                <a:lnTo>
                  <a:pt x="694690" y="1889407"/>
                </a:lnTo>
                <a:lnTo>
                  <a:pt x="697548" y="1890042"/>
                </a:lnTo>
                <a:lnTo>
                  <a:pt x="700723" y="1890677"/>
                </a:lnTo>
                <a:lnTo>
                  <a:pt x="703580" y="1890994"/>
                </a:lnTo>
                <a:lnTo>
                  <a:pt x="706755" y="1891312"/>
                </a:lnTo>
                <a:lnTo>
                  <a:pt x="709930" y="1891312"/>
                </a:lnTo>
                <a:lnTo>
                  <a:pt x="712788" y="1890994"/>
                </a:lnTo>
                <a:lnTo>
                  <a:pt x="715963" y="1890359"/>
                </a:lnTo>
                <a:lnTo>
                  <a:pt x="718820" y="1889724"/>
                </a:lnTo>
                <a:lnTo>
                  <a:pt x="724853" y="1887501"/>
                </a:lnTo>
                <a:lnTo>
                  <a:pt x="730885" y="1884643"/>
                </a:lnTo>
                <a:lnTo>
                  <a:pt x="736918" y="1880832"/>
                </a:lnTo>
                <a:lnTo>
                  <a:pt x="742633" y="1876385"/>
                </a:lnTo>
                <a:lnTo>
                  <a:pt x="748348" y="1870986"/>
                </a:lnTo>
                <a:lnTo>
                  <a:pt x="754063" y="1865270"/>
                </a:lnTo>
                <a:lnTo>
                  <a:pt x="759778" y="1859236"/>
                </a:lnTo>
                <a:lnTo>
                  <a:pt x="765175" y="1852249"/>
                </a:lnTo>
                <a:lnTo>
                  <a:pt x="770573" y="1845262"/>
                </a:lnTo>
                <a:lnTo>
                  <a:pt x="775970" y="1837322"/>
                </a:lnTo>
                <a:lnTo>
                  <a:pt x="780733" y="1829065"/>
                </a:lnTo>
                <a:lnTo>
                  <a:pt x="785813" y="1820490"/>
                </a:lnTo>
                <a:lnTo>
                  <a:pt x="790575" y="1811915"/>
                </a:lnTo>
                <a:lnTo>
                  <a:pt x="795020" y="1802705"/>
                </a:lnTo>
                <a:lnTo>
                  <a:pt x="803910" y="1784285"/>
                </a:lnTo>
                <a:lnTo>
                  <a:pt x="812165" y="1765229"/>
                </a:lnTo>
                <a:lnTo>
                  <a:pt x="820103" y="1746492"/>
                </a:lnTo>
                <a:lnTo>
                  <a:pt x="826770" y="1727436"/>
                </a:lnTo>
                <a:lnTo>
                  <a:pt x="832803" y="1709651"/>
                </a:lnTo>
                <a:lnTo>
                  <a:pt x="837883" y="1693454"/>
                </a:lnTo>
                <a:lnTo>
                  <a:pt x="842010" y="1677893"/>
                </a:lnTo>
                <a:lnTo>
                  <a:pt x="845503" y="1664871"/>
                </a:lnTo>
                <a:lnTo>
                  <a:pt x="847408" y="1657249"/>
                </a:lnTo>
                <a:lnTo>
                  <a:pt x="848995" y="1649627"/>
                </a:lnTo>
                <a:lnTo>
                  <a:pt x="849948" y="1641370"/>
                </a:lnTo>
                <a:lnTo>
                  <a:pt x="850900" y="1632477"/>
                </a:lnTo>
                <a:lnTo>
                  <a:pt x="852805" y="1613422"/>
                </a:lnTo>
                <a:lnTo>
                  <a:pt x="854075" y="1593732"/>
                </a:lnTo>
                <a:lnTo>
                  <a:pt x="854393" y="1571818"/>
                </a:lnTo>
                <a:lnTo>
                  <a:pt x="854393" y="1548952"/>
                </a:lnTo>
                <a:lnTo>
                  <a:pt x="854075" y="1525450"/>
                </a:lnTo>
                <a:lnTo>
                  <a:pt x="853123" y="1500996"/>
                </a:lnTo>
                <a:lnTo>
                  <a:pt x="852170" y="1475589"/>
                </a:lnTo>
                <a:lnTo>
                  <a:pt x="850265" y="1449546"/>
                </a:lnTo>
                <a:lnTo>
                  <a:pt x="848043" y="1423504"/>
                </a:lnTo>
                <a:lnTo>
                  <a:pt x="845503" y="1396827"/>
                </a:lnTo>
                <a:lnTo>
                  <a:pt x="843280" y="1370149"/>
                </a:lnTo>
                <a:lnTo>
                  <a:pt x="840423" y="1343472"/>
                </a:lnTo>
                <a:lnTo>
                  <a:pt x="833755" y="1290752"/>
                </a:lnTo>
                <a:lnTo>
                  <a:pt x="827405" y="1239938"/>
                </a:lnTo>
                <a:lnTo>
                  <a:pt x="820420" y="1191665"/>
                </a:lnTo>
                <a:lnTo>
                  <a:pt x="814070" y="1147837"/>
                </a:lnTo>
                <a:lnTo>
                  <a:pt x="808038" y="1109409"/>
                </a:lnTo>
                <a:lnTo>
                  <a:pt x="798195" y="1053196"/>
                </a:lnTo>
                <a:lnTo>
                  <a:pt x="794703" y="1032553"/>
                </a:lnTo>
                <a:lnTo>
                  <a:pt x="799783" y="1028424"/>
                </a:lnTo>
                <a:lnTo>
                  <a:pt x="804228" y="1024295"/>
                </a:lnTo>
                <a:lnTo>
                  <a:pt x="808673" y="1019532"/>
                </a:lnTo>
                <a:lnTo>
                  <a:pt x="812483" y="1015085"/>
                </a:lnTo>
                <a:lnTo>
                  <a:pt x="815975" y="1010004"/>
                </a:lnTo>
                <a:lnTo>
                  <a:pt x="819785" y="1004923"/>
                </a:lnTo>
                <a:lnTo>
                  <a:pt x="822325" y="999841"/>
                </a:lnTo>
                <a:lnTo>
                  <a:pt x="825818" y="994442"/>
                </a:lnTo>
                <a:lnTo>
                  <a:pt x="828040" y="988726"/>
                </a:lnTo>
                <a:lnTo>
                  <a:pt x="830580" y="983009"/>
                </a:lnTo>
                <a:lnTo>
                  <a:pt x="832803" y="976975"/>
                </a:lnTo>
                <a:lnTo>
                  <a:pt x="834708" y="971258"/>
                </a:lnTo>
                <a:lnTo>
                  <a:pt x="838200" y="959507"/>
                </a:lnTo>
                <a:lnTo>
                  <a:pt x="840740" y="947757"/>
                </a:lnTo>
                <a:lnTo>
                  <a:pt x="842328" y="936323"/>
                </a:lnTo>
                <a:lnTo>
                  <a:pt x="843915" y="924890"/>
                </a:lnTo>
                <a:lnTo>
                  <a:pt x="844868" y="914410"/>
                </a:lnTo>
                <a:lnTo>
                  <a:pt x="845185" y="904882"/>
                </a:lnTo>
                <a:lnTo>
                  <a:pt x="845503" y="895990"/>
                </a:lnTo>
                <a:lnTo>
                  <a:pt x="845503" y="888685"/>
                </a:lnTo>
                <a:lnTo>
                  <a:pt x="845185" y="878205"/>
                </a:lnTo>
                <a:lnTo>
                  <a:pt x="1049021" y="878205"/>
                </a:lnTo>
                <a:lnTo>
                  <a:pt x="1058546" y="878205"/>
                </a:lnTo>
                <a:lnTo>
                  <a:pt x="1068388" y="878522"/>
                </a:lnTo>
                <a:lnTo>
                  <a:pt x="1077913" y="879157"/>
                </a:lnTo>
                <a:lnTo>
                  <a:pt x="1087438" y="880110"/>
                </a:lnTo>
                <a:lnTo>
                  <a:pt x="1096646" y="881063"/>
                </a:lnTo>
                <a:lnTo>
                  <a:pt x="1106488" y="882333"/>
                </a:lnTo>
                <a:lnTo>
                  <a:pt x="1116013" y="883921"/>
                </a:lnTo>
                <a:lnTo>
                  <a:pt x="1125221" y="885827"/>
                </a:lnTo>
                <a:lnTo>
                  <a:pt x="1134428" y="887732"/>
                </a:lnTo>
                <a:lnTo>
                  <a:pt x="1143636" y="889955"/>
                </a:lnTo>
                <a:lnTo>
                  <a:pt x="1153161" y="892496"/>
                </a:lnTo>
                <a:lnTo>
                  <a:pt x="1162051" y="895037"/>
                </a:lnTo>
                <a:lnTo>
                  <a:pt x="1171258" y="897895"/>
                </a:lnTo>
                <a:lnTo>
                  <a:pt x="1180148" y="901071"/>
                </a:lnTo>
                <a:lnTo>
                  <a:pt x="1189038" y="904247"/>
                </a:lnTo>
                <a:lnTo>
                  <a:pt x="1197928" y="907740"/>
                </a:lnTo>
                <a:lnTo>
                  <a:pt x="1206501" y="911234"/>
                </a:lnTo>
                <a:lnTo>
                  <a:pt x="1215073" y="915363"/>
                </a:lnTo>
                <a:lnTo>
                  <a:pt x="1223646" y="919174"/>
                </a:lnTo>
                <a:lnTo>
                  <a:pt x="1232218" y="923302"/>
                </a:lnTo>
                <a:lnTo>
                  <a:pt x="1240156" y="927749"/>
                </a:lnTo>
                <a:lnTo>
                  <a:pt x="1248411" y="932512"/>
                </a:lnTo>
                <a:lnTo>
                  <a:pt x="1256348" y="937276"/>
                </a:lnTo>
                <a:lnTo>
                  <a:pt x="1264286" y="942358"/>
                </a:lnTo>
                <a:lnTo>
                  <a:pt x="1271906" y="947439"/>
                </a:lnTo>
                <a:lnTo>
                  <a:pt x="1279843" y="952520"/>
                </a:lnTo>
                <a:lnTo>
                  <a:pt x="1287146" y="957919"/>
                </a:lnTo>
                <a:lnTo>
                  <a:pt x="1294448" y="963636"/>
                </a:lnTo>
                <a:lnTo>
                  <a:pt x="1301751" y="969670"/>
                </a:lnTo>
                <a:lnTo>
                  <a:pt x="1308736" y="975387"/>
                </a:lnTo>
                <a:lnTo>
                  <a:pt x="1315721" y="981421"/>
                </a:lnTo>
                <a:lnTo>
                  <a:pt x="1322071" y="988090"/>
                </a:lnTo>
                <a:lnTo>
                  <a:pt x="1329056" y="994442"/>
                </a:lnTo>
                <a:lnTo>
                  <a:pt x="1335406" y="1001111"/>
                </a:lnTo>
                <a:lnTo>
                  <a:pt x="1341438" y="1007463"/>
                </a:lnTo>
                <a:lnTo>
                  <a:pt x="1347471" y="1014768"/>
                </a:lnTo>
                <a:lnTo>
                  <a:pt x="1353186" y="1021437"/>
                </a:lnTo>
                <a:lnTo>
                  <a:pt x="1358901" y="1028424"/>
                </a:lnTo>
                <a:lnTo>
                  <a:pt x="1364298" y="1036046"/>
                </a:lnTo>
                <a:lnTo>
                  <a:pt x="1369696" y="1043033"/>
                </a:lnTo>
                <a:lnTo>
                  <a:pt x="1374458" y="1050655"/>
                </a:lnTo>
                <a:lnTo>
                  <a:pt x="1379221" y="1058595"/>
                </a:lnTo>
                <a:lnTo>
                  <a:pt x="1383666" y="1065900"/>
                </a:lnTo>
                <a:lnTo>
                  <a:pt x="1388428" y="1073839"/>
                </a:lnTo>
                <a:lnTo>
                  <a:pt x="1392238" y="1082097"/>
                </a:lnTo>
                <a:lnTo>
                  <a:pt x="1396366" y="1090036"/>
                </a:lnTo>
                <a:lnTo>
                  <a:pt x="1399858" y="1098294"/>
                </a:lnTo>
                <a:lnTo>
                  <a:pt x="1403351" y="1106551"/>
                </a:lnTo>
                <a:lnTo>
                  <a:pt x="1406526" y="1114808"/>
                </a:lnTo>
                <a:lnTo>
                  <a:pt x="1409383" y="1123383"/>
                </a:lnTo>
                <a:lnTo>
                  <a:pt x="1412241" y="1131958"/>
                </a:lnTo>
                <a:lnTo>
                  <a:pt x="1414463" y="1140850"/>
                </a:lnTo>
                <a:lnTo>
                  <a:pt x="1417003" y="1149425"/>
                </a:lnTo>
                <a:lnTo>
                  <a:pt x="1418591" y="1158318"/>
                </a:lnTo>
                <a:lnTo>
                  <a:pt x="1420178" y="1167210"/>
                </a:lnTo>
                <a:lnTo>
                  <a:pt x="1421448" y="1176103"/>
                </a:lnTo>
                <a:lnTo>
                  <a:pt x="1422718" y="1185313"/>
                </a:lnTo>
                <a:lnTo>
                  <a:pt x="1423353" y="1194205"/>
                </a:lnTo>
                <a:lnTo>
                  <a:pt x="1423671" y="1203415"/>
                </a:lnTo>
                <a:lnTo>
                  <a:pt x="1423988" y="1212625"/>
                </a:lnTo>
                <a:lnTo>
                  <a:pt x="1423671" y="1222471"/>
                </a:lnTo>
                <a:lnTo>
                  <a:pt x="1423353" y="1231681"/>
                </a:lnTo>
                <a:lnTo>
                  <a:pt x="1422718" y="1240891"/>
                </a:lnTo>
                <a:lnTo>
                  <a:pt x="1421448" y="1250418"/>
                </a:lnTo>
                <a:lnTo>
                  <a:pt x="1368108" y="1641052"/>
                </a:lnTo>
                <a:lnTo>
                  <a:pt x="1364298" y="1660108"/>
                </a:lnTo>
                <a:lnTo>
                  <a:pt x="1359536" y="1679481"/>
                </a:lnTo>
                <a:lnTo>
                  <a:pt x="1354773" y="1697901"/>
                </a:lnTo>
                <a:lnTo>
                  <a:pt x="1349058" y="1716638"/>
                </a:lnTo>
                <a:lnTo>
                  <a:pt x="1342708" y="1735059"/>
                </a:lnTo>
                <a:lnTo>
                  <a:pt x="1336041" y="1752843"/>
                </a:lnTo>
                <a:lnTo>
                  <a:pt x="1329056" y="1770311"/>
                </a:lnTo>
                <a:lnTo>
                  <a:pt x="1321436" y="1787461"/>
                </a:lnTo>
                <a:lnTo>
                  <a:pt x="1313498" y="1804293"/>
                </a:lnTo>
                <a:lnTo>
                  <a:pt x="1305243" y="1820490"/>
                </a:lnTo>
                <a:lnTo>
                  <a:pt x="1295718" y="1836052"/>
                </a:lnTo>
                <a:lnTo>
                  <a:pt x="1286511" y="1851614"/>
                </a:lnTo>
                <a:lnTo>
                  <a:pt x="1276668" y="1866540"/>
                </a:lnTo>
                <a:lnTo>
                  <a:pt x="1265873" y="1880832"/>
                </a:lnTo>
                <a:lnTo>
                  <a:pt x="1255396" y="1894488"/>
                </a:lnTo>
                <a:lnTo>
                  <a:pt x="1243331" y="1907827"/>
                </a:lnTo>
                <a:lnTo>
                  <a:pt x="1231583" y="1920213"/>
                </a:lnTo>
                <a:lnTo>
                  <a:pt x="1219201" y="1932281"/>
                </a:lnTo>
                <a:lnTo>
                  <a:pt x="1206501" y="1943714"/>
                </a:lnTo>
                <a:lnTo>
                  <a:pt x="1193166" y="1954195"/>
                </a:lnTo>
                <a:lnTo>
                  <a:pt x="1186181" y="1959594"/>
                </a:lnTo>
                <a:lnTo>
                  <a:pt x="1179513" y="1964040"/>
                </a:lnTo>
                <a:lnTo>
                  <a:pt x="1172211" y="1968804"/>
                </a:lnTo>
                <a:lnTo>
                  <a:pt x="1165226" y="1973250"/>
                </a:lnTo>
                <a:lnTo>
                  <a:pt x="1157606" y="1977696"/>
                </a:lnTo>
                <a:lnTo>
                  <a:pt x="1150303" y="1981825"/>
                </a:lnTo>
                <a:lnTo>
                  <a:pt x="1142683" y="1985953"/>
                </a:lnTo>
                <a:lnTo>
                  <a:pt x="1134746" y="1989447"/>
                </a:lnTo>
                <a:lnTo>
                  <a:pt x="1127126" y="1992940"/>
                </a:lnTo>
                <a:lnTo>
                  <a:pt x="1119188" y="1996116"/>
                </a:lnTo>
                <a:lnTo>
                  <a:pt x="1110933" y="1999292"/>
                </a:lnTo>
                <a:lnTo>
                  <a:pt x="1102996" y="2002150"/>
                </a:lnTo>
                <a:lnTo>
                  <a:pt x="1094741" y="2005009"/>
                </a:lnTo>
                <a:lnTo>
                  <a:pt x="1086486" y="2007549"/>
                </a:lnTo>
                <a:lnTo>
                  <a:pt x="1077913" y="2009773"/>
                </a:lnTo>
                <a:lnTo>
                  <a:pt x="1069023" y="2011996"/>
                </a:lnTo>
                <a:lnTo>
                  <a:pt x="1060451" y="2013584"/>
                </a:lnTo>
                <a:lnTo>
                  <a:pt x="1051561" y="2015172"/>
                </a:lnTo>
                <a:lnTo>
                  <a:pt x="1042671" y="2016442"/>
                </a:lnTo>
                <a:lnTo>
                  <a:pt x="1033463" y="2017395"/>
                </a:lnTo>
                <a:lnTo>
                  <a:pt x="1023938" y="2018347"/>
                </a:lnTo>
                <a:lnTo>
                  <a:pt x="1014731" y="2018983"/>
                </a:lnTo>
                <a:lnTo>
                  <a:pt x="1005206" y="2019300"/>
                </a:lnTo>
                <a:lnTo>
                  <a:pt x="995681" y="2019300"/>
                </a:lnTo>
                <a:lnTo>
                  <a:pt x="428308" y="2019300"/>
                </a:lnTo>
                <a:lnTo>
                  <a:pt x="418465" y="2019300"/>
                </a:lnTo>
                <a:lnTo>
                  <a:pt x="409258" y="2018983"/>
                </a:lnTo>
                <a:lnTo>
                  <a:pt x="399733" y="2018347"/>
                </a:lnTo>
                <a:lnTo>
                  <a:pt x="390843" y="2017395"/>
                </a:lnTo>
                <a:lnTo>
                  <a:pt x="381635" y="2016442"/>
                </a:lnTo>
                <a:lnTo>
                  <a:pt x="372745" y="2015172"/>
                </a:lnTo>
                <a:lnTo>
                  <a:pt x="363855" y="2013584"/>
                </a:lnTo>
                <a:lnTo>
                  <a:pt x="354965" y="2011996"/>
                </a:lnTo>
                <a:lnTo>
                  <a:pt x="346393" y="2010090"/>
                </a:lnTo>
                <a:lnTo>
                  <a:pt x="337820" y="2007867"/>
                </a:lnTo>
                <a:lnTo>
                  <a:pt x="329247" y="2005326"/>
                </a:lnTo>
                <a:lnTo>
                  <a:pt x="320992" y="2002786"/>
                </a:lnTo>
                <a:lnTo>
                  <a:pt x="312737" y="2000245"/>
                </a:lnTo>
                <a:lnTo>
                  <a:pt x="304800" y="1996751"/>
                </a:lnTo>
                <a:lnTo>
                  <a:pt x="296862" y="1993576"/>
                </a:lnTo>
                <a:lnTo>
                  <a:pt x="288925" y="1990400"/>
                </a:lnTo>
                <a:lnTo>
                  <a:pt x="281305" y="1986906"/>
                </a:lnTo>
                <a:lnTo>
                  <a:pt x="274002" y="1983095"/>
                </a:lnTo>
                <a:lnTo>
                  <a:pt x="266382" y="1978966"/>
                </a:lnTo>
                <a:lnTo>
                  <a:pt x="259080" y="1974838"/>
                </a:lnTo>
                <a:lnTo>
                  <a:pt x="251777" y="1970392"/>
                </a:lnTo>
                <a:lnTo>
                  <a:pt x="244792" y="1965945"/>
                </a:lnTo>
                <a:lnTo>
                  <a:pt x="237490" y="1960864"/>
                </a:lnTo>
                <a:lnTo>
                  <a:pt x="230822" y="1956418"/>
                </a:lnTo>
                <a:lnTo>
                  <a:pt x="217805" y="1945937"/>
                </a:lnTo>
                <a:lnTo>
                  <a:pt x="204470" y="1934822"/>
                </a:lnTo>
                <a:lnTo>
                  <a:pt x="192405" y="1923071"/>
                </a:lnTo>
                <a:lnTo>
                  <a:pt x="180340" y="1910685"/>
                </a:lnTo>
                <a:lnTo>
                  <a:pt x="168910" y="1897981"/>
                </a:lnTo>
                <a:lnTo>
                  <a:pt x="157797" y="1884325"/>
                </a:lnTo>
                <a:lnTo>
                  <a:pt x="147637" y="1870351"/>
                </a:lnTo>
                <a:lnTo>
                  <a:pt x="137477" y="1855742"/>
                </a:lnTo>
                <a:lnTo>
                  <a:pt x="127952" y="1840498"/>
                </a:lnTo>
                <a:lnTo>
                  <a:pt x="119062" y="1825254"/>
                </a:lnTo>
                <a:lnTo>
                  <a:pt x="110490" y="1808739"/>
                </a:lnTo>
                <a:lnTo>
                  <a:pt x="102552" y="1792542"/>
                </a:lnTo>
                <a:lnTo>
                  <a:pt x="94932" y="1775710"/>
                </a:lnTo>
                <a:lnTo>
                  <a:pt x="87630" y="1758242"/>
                </a:lnTo>
                <a:lnTo>
                  <a:pt x="81280" y="1740458"/>
                </a:lnTo>
                <a:lnTo>
                  <a:pt x="75247" y="1722355"/>
                </a:lnTo>
                <a:lnTo>
                  <a:pt x="69532" y="1703935"/>
                </a:lnTo>
                <a:lnTo>
                  <a:pt x="64452" y="1685197"/>
                </a:lnTo>
                <a:lnTo>
                  <a:pt x="60007" y="1666142"/>
                </a:lnTo>
                <a:lnTo>
                  <a:pt x="55562" y="1647087"/>
                </a:lnTo>
                <a:lnTo>
                  <a:pt x="2540" y="1256453"/>
                </a:lnTo>
                <a:lnTo>
                  <a:pt x="1587" y="1246925"/>
                </a:lnTo>
                <a:lnTo>
                  <a:pt x="635" y="1237397"/>
                </a:lnTo>
                <a:lnTo>
                  <a:pt x="317" y="1227552"/>
                </a:lnTo>
                <a:lnTo>
                  <a:pt x="0" y="1218024"/>
                </a:lnTo>
                <a:lnTo>
                  <a:pt x="317" y="1208497"/>
                </a:lnTo>
                <a:lnTo>
                  <a:pt x="635" y="1199287"/>
                </a:lnTo>
                <a:lnTo>
                  <a:pt x="1587" y="1190077"/>
                </a:lnTo>
                <a:lnTo>
                  <a:pt x="2540" y="1180549"/>
                </a:lnTo>
                <a:lnTo>
                  <a:pt x="4127" y="1171339"/>
                </a:lnTo>
                <a:lnTo>
                  <a:pt x="5715" y="1162446"/>
                </a:lnTo>
                <a:lnTo>
                  <a:pt x="7620" y="1153554"/>
                </a:lnTo>
                <a:lnTo>
                  <a:pt x="9525" y="1144661"/>
                </a:lnTo>
                <a:lnTo>
                  <a:pt x="12065" y="1135769"/>
                </a:lnTo>
                <a:lnTo>
                  <a:pt x="14605" y="1126877"/>
                </a:lnTo>
                <a:lnTo>
                  <a:pt x="17780" y="1118302"/>
                </a:lnTo>
                <a:lnTo>
                  <a:pt x="20955" y="1109727"/>
                </a:lnTo>
                <a:lnTo>
                  <a:pt x="24130" y="1101152"/>
                </a:lnTo>
                <a:lnTo>
                  <a:pt x="28257" y="1092895"/>
                </a:lnTo>
                <a:lnTo>
                  <a:pt x="32067" y="1084955"/>
                </a:lnTo>
                <a:lnTo>
                  <a:pt x="36195" y="1076698"/>
                </a:lnTo>
                <a:lnTo>
                  <a:pt x="40322" y="1068758"/>
                </a:lnTo>
                <a:lnTo>
                  <a:pt x="45085" y="1060818"/>
                </a:lnTo>
                <a:lnTo>
                  <a:pt x="49847" y="1053196"/>
                </a:lnTo>
                <a:lnTo>
                  <a:pt x="54927" y="1045574"/>
                </a:lnTo>
                <a:lnTo>
                  <a:pt x="60007" y="1038269"/>
                </a:lnTo>
                <a:lnTo>
                  <a:pt x="65722" y="1030647"/>
                </a:lnTo>
                <a:lnTo>
                  <a:pt x="70802" y="1023660"/>
                </a:lnTo>
                <a:lnTo>
                  <a:pt x="77152" y="1016356"/>
                </a:lnTo>
                <a:lnTo>
                  <a:pt x="83185" y="1009369"/>
                </a:lnTo>
                <a:lnTo>
                  <a:pt x="89217" y="1002699"/>
                </a:lnTo>
                <a:lnTo>
                  <a:pt x="95567" y="995712"/>
                </a:lnTo>
                <a:lnTo>
                  <a:pt x="101917" y="989361"/>
                </a:lnTo>
                <a:lnTo>
                  <a:pt x="108585" y="983009"/>
                </a:lnTo>
                <a:lnTo>
                  <a:pt x="115570" y="976975"/>
                </a:lnTo>
                <a:lnTo>
                  <a:pt x="122555" y="970941"/>
                </a:lnTo>
                <a:lnTo>
                  <a:pt x="129857" y="964906"/>
                </a:lnTo>
                <a:lnTo>
                  <a:pt x="137160" y="959190"/>
                </a:lnTo>
                <a:lnTo>
                  <a:pt x="144780" y="953473"/>
                </a:lnTo>
                <a:lnTo>
                  <a:pt x="152082" y="948074"/>
                </a:lnTo>
                <a:lnTo>
                  <a:pt x="160020" y="942993"/>
                </a:lnTo>
                <a:lnTo>
                  <a:pt x="167957" y="937911"/>
                </a:lnTo>
                <a:lnTo>
                  <a:pt x="175895" y="933148"/>
                </a:lnTo>
                <a:lnTo>
                  <a:pt x="183832" y="928384"/>
                </a:lnTo>
                <a:lnTo>
                  <a:pt x="192405" y="923937"/>
                </a:lnTo>
                <a:lnTo>
                  <a:pt x="200660" y="919491"/>
                </a:lnTo>
                <a:lnTo>
                  <a:pt x="209232" y="915680"/>
                </a:lnTo>
                <a:lnTo>
                  <a:pt x="217805" y="911552"/>
                </a:lnTo>
                <a:lnTo>
                  <a:pt x="226377" y="907740"/>
                </a:lnTo>
                <a:lnTo>
                  <a:pt x="235267" y="904247"/>
                </a:lnTo>
                <a:lnTo>
                  <a:pt x="244157" y="901071"/>
                </a:lnTo>
                <a:lnTo>
                  <a:pt x="253047" y="897895"/>
                </a:lnTo>
                <a:lnTo>
                  <a:pt x="261937" y="895037"/>
                </a:lnTo>
                <a:lnTo>
                  <a:pt x="271145" y="892496"/>
                </a:lnTo>
                <a:lnTo>
                  <a:pt x="280352" y="889955"/>
                </a:lnTo>
                <a:lnTo>
                  <a:pt x="289560" y="887415"/>
                </a:lnTo>
                <a:lnTo>
                  <a:pt x="298767" y="885827"/>
                </a:lnTo>
                <a:lnTo>
                  <a:pt x="308292" y="883921"/>
                </a:lnTo>
                <a:lnTo>
                  <a:pt x="317817" y="882016"/>
                </a:lnTo>
                <a:lnTo>
                  <a:pt x="327025" y="881063"/>
                </a:lnTo>
                <a:lnTo>
                  <a:pt x="336550" y="879475"/>
                </a:lnTo>
                <a:lnTo>
                  <a:pt x="346393" y="878840"/>
                </a:lnTo>
                <a:lnTo>
                  <a:pt x="355918" y="878205"/>
                </a:lnTo>
                <a:lnTo>
                  <a:pt x="365125" y="877887"/>
                </a:lnTo>
                <a:close/>
                <a:moveTo>
                  <a:pt x="701993" y="0"/>
                </a:moveTo>
                <a:lnTo>
                  <a:pt x="712153" y="0"/>
                </a:lnTo>
                <a:lnTo>
                  <a:pt x="721678" y="0"/>
                </a:lnTo>
                <a:lnTo>
                  <a:pt x="731203" y="318"/>
                </a:lnTo>
                <a:lnTo>
                  <a:pt x="741045" y="953"/>
                </a:lnTo>
                <a:lnTo>
                  <a:pt x="750570" y="1588"/>
                </a:lnTo>
                <a:lnTo>
                  <a:pt x="760095" y="2858"/>
                </a:lnTo>
                <a:lnTo>
                  <a:pt x="769620" y="4128"/>
                </a:lnTo>
                <a:lnTo>
                  <a:pt x="779145" y="6033"/>
                </a:lnTo>
                <a:lnTo>
                  <a:pt x="788353" y="7620"/>
                </a:lnTo>
                <a:lnTo>
                  <a:pt x="797560" y="9525"/>
                </a:lnTo>
                <a:lnTo>
                  <a:pt x="806450" y="11748"/>
                </a:lnTo>
                <a:lnTo>
                  <a:pt x="815658" y="14288"/>
                </a:lnTo>
                <a:lnTo>
                  <a:pt x="824548" y="17145"/>
                </a:lnTo>
                <a:lnTo>
                  <a:pt x="833438" y="19685"/>
                </a:lnTo>
                <a:lnTo>
                  <a:pt x="842010" y="22543"/>
                </a:lnTo>
                <a:lnTo>
                  <a:pt x="850900" y="26353"/>
                </a:lnTo>
                <a:lnTo>
                  <a:pt x="859473" y="29528"/>
                </a:lnTo>
                <a:lnTo>
                  <a:pt x="867728" y="33338"/>
                </a:lnTo>
                <a:lnTo>
                  <a:pt x="876301" y="37148"/>
                </a:lnTo>
                <a:lnTo>
                  <a:pt x="884556" y="41275"/>
                </a:lnTo>
                <a:lnTo>
                  <a:pt x="892493" y="45403"/>
                </a:lnTo>
                <a:lnTo>
                  <a:pt x="900431" y="50165"/>
                </a:lnTo>
                <a:lnTo>
                  <a:pt x="908368" y="54610"/>
                </a:lnTo>
                <a:lnTo>
                  <a:pt x="916306" y="59373"/>
                </a:lnTo>
                <a:lnTo>
                  <a:pt x="923608" y="64453"/>
                </a:lnTo>
                <a:lnTo>
                  <a:pt x="931228" y="69850"/>
                </a:lnTo>
                <a:lnTo>
                  <a:pt x="938531" y="74930"/>
                </a:lnTo>
                <a:lnTo>
                  <a:pt x="945833" y="80645"/>
                </a:lnTo>
                <a:lnTo>
                  <a:pt x="952818" y="86360"/>
                </a:lnTo>
                <a:lnTo>
                  <a:pt x="960121" y="92075"/>
                </a:lnTo>
                <a:lnTo>
                  <a:pt x="966788" y="98108"/>
                </a:lnTo>
                <a:lnTo>
                  <a:pt x="973138" y="104140"/>
                </a:lnTo>
                <a:lnTo>
                  <a:pt x="979806" y="110808"/>
                </a:lnTo>
                <a:lnTo>
                  <a:pt x="985838" y="117475"/>
                </a:lnTo>
                <a:lnTo>
                  <a:pt x="992506" y="123825"/>
                </a:lnTo>
                <a:lnTo>
                  <a:pt x="998538" y="130493"/>
                </a:lnTo>
                <a:lnTo>
                  <a:pt x="1004253" y="137795"/>
                </a:lnTo>
                <a:lnTo>
                  <a:pt x="1009968" y="144780"/>
                </a:lnTo>
                <a:lnTo>
                  <a:pt x="1015683" y="152083"/>
                </a:lnTo>
                <a:lnTo>
                  <a:pt x="1020763" y="159385"/>
                </a:lnTo>
                <a:lnTo>
                  <a:pt x="1025843" y="167005"/>
                </a:lnTo>
                <a:lnTo>
                  <a:pt x="1030923" y="174308"/>
                </a:lnTo>
                <a:lnTo>
                  <a:pt x="1035686" y="182245"/>
                </a:lnTo>
                <a:lnTo>
                  <a:pt x="1040448" y="190183"/>
                </a:lnTo>
                <a:lnTo>
                  <a:pt x="1045211" y="197803"/>
                </a:lnTo>
                <a:lnTo>
                  <a:pt x="1049338" y="206058"/>
                </a:lnTo>
                <a:lnTo>
                  <a:pt x="1053148" y="214313"/>
                </a:lnTo>
                <a:lnTo>
                  <a:pt x="1057276" y="222568"/>
                </a:lnTo>
                <a:lnTo>
                  <a:pt x="1060768" y="231140"/>
                </a:lnTo>
                <a:lnTo>
                  <a:pt x="1064261" y="239713"/>
                </a:lnTo>
                <a:lnTo>
                  <a:pt x="1067436" y="248285"/>
                </a:lnTo>
                <a:lnTo>
                  <a:pt x="1070611" y="257175"/>
                </a:lnTo>
                <a:lnTo>
                  <a:pt x="1073468" y="266065"/>
                </a:lnTo>
                <a:lnTo>
                  <a:pt x="1076326" y="274955"/>
                </a:lnTo>
                <a:lnTo>
                  <a:pt x="1078548" y="283845"/>
                </a:lnTo>
                <a:lnTo>
                  <a:pt x="1081088" y="293053"/>
                </a:lnTo>
                <a:lnTo>
                  <a:pt x="1082993" y="302260"/>
                </a:lnTo>
                <a:lnTo>
                  <a:pt x="1084581" y="311468"/>
                </a:lnTo>
                <a:lnTo>
                  <a:pt x="1086486" y="320675"/>
                </a:lnTo>
                <a:lnTo>
                  <a:pt x="1087438" y="330518"/>
                </a:lnTo>
                <a:lnTo>
                  <a:pt x="1088708" y="339725"/>
                </a:lnTo>
                <a:lnTo>
                  <a:pt x="1089661" y="349250"/>
                </a:lnTo>
                <a:lnTo>
                  <a:pt x="1089978" y="358775"/>
                </a:lnTo>
                <a:lnTo>
                  <a:pt x="1090296" y="368618"/>
                </a:lnTo>
                <a:lnTo>
                  <a:pt x="1090613" y="378460"/>
                </a:lnTo>
                <a:lnTo>
                  <a:pt x="1090296" y="387985"/>
                </a:lnTo>
                <a:lnTo>
                  <a:pt x="1089978" y="398145"/>
                </a:lnTo>
                <a:lnTo>
                  <a:pt x="1089661" y="407670"/>
                </a:lnTo>
                <a:lnTo>
                  <a:pt x="1088708" y="417195"/>
                </a:lnTo>
                <a:lnTo>
                  <a:pt x="1087438" y="426720"/>
                </a:lnTo>
                <a:lnTo>
                  <a:pt x="1086486" y="436245"/>
                </a:lnTo>
                <a:lnTo>
                  <a:pt x="1084581" y="445453"/>
                </a:lnTo>
                <a:lnTo>
                  <a:pt x="1082993" y="454660"/>
                </a:lnTo>
                <a:lnTo>
                  <a:pt x="1081088" y="463868"/>
                </a:lnTo>
                <a:lnTo>
                  <a:pt x="1078548" y="473393"/>
                </a:lnTo>
                <a:lnTo>
                  <a:pt x="1076326" y="482283"/>
                </a:lnTo>
                <a:lnTo>
                  <a:pt x="1073468" y="491173"/>
                </a:lnTo>
                <a:lnTo>
                  <a:pt x="1070611" y="500063"/>
                </a:lnTo>
                <a:lnTo>
                  <a:pt x="1067436" y="508953"/>
                </a:lnTo>
                <a:lnTo>
                  <a:pt x="1064261" y="517525"/>
                </a:lnTo>
                <a:lnTo>
                  <a:pt x="1060768" y="526098"/>
                </a:lnTo>
                <a:lnTo>
                  <a:pt x="1057276" y="534036"/>
                </a:lnTo>
                <a:lnTo>
                  <a:pt x="1053148" y="542608"/>
                </a:lnTo>
                <a:lnTo>
                  <a:pt x="1049338" y="550863"/>
                </a:lnTo>
                <a:lnTo>
                  <a:pt x="1045211" y="559118"/>
                </a:lnTo>
                <a:lnTo>
                  <a:pt x="1040448" y="567056"/>
                </a:lnTo>
                <a:lnTo>
                  <a:pt x="1035686" y="574676"/>
                </a:lnTo>
                <a:lnTo>
                  <a:pt x="1030923" y="582613"/>
                </a:lnTo>
                <a:lnTo>
                  <a:pt x="1025843" y="589916"/>
                </a:lnTo>
                <a:lnTo>
                  <a:pt x="1020763" y="597536"/>
                </a:lnTo>
                <a:lnTo>
                  <a:pt x="1015683" y="605156"/>
                </a:lnTo>
                <a:lnTo>
                  <a:pt x="1009968" y="612141"/>
                </a:lnTo>
                <a:lnTo>
                  <a:pt x="1004253" y="619126"/>
                </a:lnTo>
                <a:lnTo>
                  <a:pt x="998538" y="626428"/>
                </a:lnTo>
                <a:lnTo>
                  <a:pt x="992506" y="633096"/>
                </a:lnTo>
                <a:lnTo>
                  <a:pt x="985838" y="640081"/>
                </a:lnTo>
                <a:lnTo>
                  <a:pt x="979806" y="646431"/>
                </a:lnTo>
                <a:lnTo>
                  <a:pt x="973138" y="652781"/>
                </a:lnTo>
                <a:lnTo>
                  <a:pt x="966788" y="658813"/>
                </a:lnTo>
                <a:lnTo>
                  <a:pt x="960121" y="664846"/>
                </a:lnTo>
                <a:lnTo>
                  <a:pt x="952818" y="670561"/>
                </a:lnTo>
                <a:lnTo>
                  <a:pt x="945833" y="676276"/>
                </a:lnTo>
                <a:lnTo>
                  <a:pt x="938531" y="681991"/>
                </a:lnTo>
                <a:lnTo>
                  <a:pt x="931228" y="687388"/>
                </a:lnTo>
                <a:lnTo>
                  <a:pt x="923608" y="692786"/>
                </a:lnTo>
                <a:lnTo>
                  <a:pt x="916306" y="697548"/>
                </a:lnTo>
                <a:lnTo>
                  <a:pt x="908368" y="702311"/>
                </a:lnTo>
                <a:lnTo>
                  <a:pt x="900431" y="706756"/>
                </a:lnTo>
                <a:lnTo>
                  <a:pt x="892493" y="711518"/>
                </a:lnTo>
                <a:lnTo>
                  <a:pt x="884556" y="715646"/>
                </a:lnTo>
                <a:lnTo>
                  <a:pt x="876301" y="719773"/>
                </a:lnTo>
                <a:lnTo>
                  <a:pt x="867728" y="723583"/>
                </a:lnTo>
                <a:lnTo>
                  <a:pt x="859473" y="727393"/>
                </a:lnTo>
                <a:lnTo>
                  <a:pt x="850900" y="730886"/>
                </a:lnTo>
                <a:lnTo>
                  <a:pt x="842010" y="734378"/>
                </a:lnTo>
                <a:lnTo>
                  <a:pt x="833438" y="737236"/>
                </a:lnTo>
                <a:lnTo>
                  <a:pt x="824548" y="740093"/>
                </a:lnTo>
                <a:lnTo>
                  <a:pt x="815658" y="742951"/>
                </a:lnTo>
                <a:lnTo>
                  <a:pt x="806450" y="745491"/>
                </a:lnTo>
                <a:lnTo>
                  <a:pt x="797560" y="747396"/>
                </a:lnTo>
                <a:lnTo>
                  <a:pt x="788353" y="749618"/>
                </a:lnTo>
                <a:lnTo>
                  <a:pt x="779145" y="751523"/>
                </a:lnTo>
                <a:lnTo>
                  <a:pt x="769620" y="752793"/>
                </a:lnTo>
                <a:lnTo>
                  <a:pt x="760095" y="754381"/>
                </a:lnTo>
                <a:lnTo>
                  <a:pt x="750570" y="755333"/>
                </a:lnTo>
                <a:lnTo>
                  <a:pt x="741045" y="755968"/>
                </a:lnTo>
                <a:lnTo>
                  <a:pt x="731203" y="756603"/>
                </a:lnTo>
                <a:lnTo>
                  <a:pt x="721678" y="757238"/>
                </a:lnTo>
                <a:lnTo>
                  <a:pt x="712153" y="757238"/>
                </a:lnTo>
                <a:lnTo>
                  <a:pt x="701993" y="757238"/>
                </a:lnTo>
                <a:lnTo>
                  <a:pt x="692468" y="756603"/>
                </a:lnTo>
                <a:lnTo>
                  <a:pt x="682943" y="755968"/>
                </a:lnTo>
                <a:lnTo>
                  <a:pt x="673100" y="755333"/>
                </a:lnTo>
                <a:lnTo>
                  <a:pt x="663575" y="754381"/>
                </a:lnTo>
                <a:lnTo>
                  <a:pt x="654368" y="752793"/>
                </a:lnTo>
                <a:lnTo>
                  <a:pt x="644843" y="751523"/>
                </a:lnTo>
                <a:lnTo>
                  <a:pt x="635635" y="749618"/>
                </a:lnTo>
                <a:lnTo>
                  <a:pt x="626428" y="747396"/>
                </a:lnTo>
                <a:lnTo>
                  <a:pt x="617220" y="745491"/>
                </a:lnTo>
                <a:lnTo>
                  <a:pt x="608330" y="742951"/>
                </a:lnTo>
                <a:lnTo>
                  <a:pt x="599440" y="740093"/>
                </a:lnTo>
                <a:lnTo>
                  <a:pt x="590550" y="737236"/>
                </a:lnTo>
                <a:lnTo>
                  <a:pt x="581660" y="734378"/>
                </a:lnTo>
                <a:lnTo>
                  <a:pt x="573088" y="730886"/>
                </a:lnTo>
                <a:lnTo>
                  <a:pt x="564515" y="727393"/>
                </a:lnTo>
                <a:lnTo>
                  <a:pt x="555943" y="723583"/>
                </a:lnTo>
                <a:lnTo>
                  <a:pt x="548005" y="719773"/>
                </a:lnTo>
                <a:lnTo>
                  <a:pt x="539750" y="715646"/>
                </a:lnTo>
                <a:lnTo>
                  <a:pt x="531495" y="711518"/>
                </a:lnTo>
                <a:lnTo>
                  <a:pt x="523558" y="706756"/>
                </a:lnTo>
                <a:lnTo>
                  <a:pt x="515303" y="702311"/>
                </a:lnTo>
                <a:lnTo>
                  <a:pt x="508000" y="697548"/>
                </a:lnTo>
                <a:lnTo>
                  <a:pt x="500063" y="692786"/>
                </a:lnTo>
                <a:lnTo>
                  <a:pt x="492760" y="687388"/>
                </a:lnTo>
                <a:lnTo>
                  <a:pt x="485458" y="681991"/>
                </a:lnTo>
                <a:lnTo>
                  <a:pt x="478155" y="676276"/>
                </a:lnTo>
                <a:lnTo>
                  <a:pt x="470853" y="670561"/>
                </a:lnTo>
                <a:lnTo>
                  <a:pt x="464185" y="664846"/>
                </a:lnTo>
                <a:lnTo>
                  <a:pt x="457518" y="658813"/>
                </a:lnTo>
                <a:lnTo>
                  <a:pt x="450533" y="652781"/>
                </a:lnTo>
                <a:lnTo>
                  <a:pt x="444183" y="646431"/>
                </a:lnTo>
                <a:lnTo>
                  <a:pt x="437833" y="640081"/>
                </a:lnTo>
                <a:lnTo>
                  <a:pt x="431800" y="633096"/>
                </a:lnTo>
                <a:lnTo>
                  <a:pt x="425768" y="626428"/>
                </a:lnTo>
                <a:lnTo>
                  <a:pt x="419735" y="619126"/>
                </a:lnTo>
                <a:lnTo>
                  <a:pt x="414020" y="612141"/>
                </a:lnTo>
                <a:lnTo>
                  <a:pt x="408623" y="605156"/>
                </a:lnTo>
                <a:lnTo>
                  <a:pt x="403225" y="597536"/>
                </a:lnTo>
                <a:lnTo>
                  <a:pt x="397828" y="589916"/>
                </a:lnTo>
                <a:lnTo>
                  <a:pt x="393065" y="582613"/>
                </a:lnTo>
                <a:lnTo>
                  <a:pt x="388303" y="574676"/>
                </a:lnTo>
                <a:lnTo>
                  <a:pt x="383540" y="567056"/>
                </a:lnTo>
                <a:lnTo>
                  <a:pt x="379095" y="559118"/>
                </a:lnTo>
                <a:lnTo>
                  <a:pt x="374650" y="550863"/>
                </a:lnTo>
                <a:lnTo>
                  <a:pt x="370840" y="542608"/>
                </a:lnTo>
                <a:lnTo>
                  <a:pt x="367030" y="534036"/>
                </a:lnTo>
                <a:lnTo>
                  <a:pt x="362903" y="526098"/>
                </a:lnTo>
                <a:lnTo>
                  <a:pt x="359410" y="517525"/>
                </a:lnTo>
                <a:lnTo>
                  <a:pt x="356235" y="508953"/>
                </a:lnTo>
                <a:lnTo>
                  <a:pt x="353378" y="500063"/>
                </a:lnTo>
                <a:lnTo>
                  <a:pt x="350520" y="491173"/>
                </a:lnTo>
                <a:lnTo>
                  <a:pt x="347663" y="482283"/>
                </a:lnTo>
                <a:lnTo>
                  <a:pt x="345123" y="473393"/>
                </a:lnTo>
                <a:lnTo>
                  <a:pt x="343218" y="463868"/>
                </a:lnTo>
                <a:lnTo>
                  <a:pt x="340995" y="454660"/>
                </a:lnTo>
                <a:lnTo>
                  <a:pt x="339090" y="445453"/>
                </a:lnTo>
                <a:lnTo>
                  <a:pt x="337820" y="436245"/>
                </a:lnTo>
                <a:lnTo>
                  <a:pt x="336233" y="426720"/>
                </a:lnTo>
                <a:lnTo>
                  <a:pt x="335280" y="417195"/>
                </a:lnTo>
                <a:lnTo>
                  <a:pt x="334645" y="407670"/>
                </a:lnTo>
                <a:lnTo>
                  <a:pt x="333693" y="398145"/>
                </a:lnTo>
                <a:lnTo>
                  <a:pt x="333375" y="387985"/>
                </a:lnTo>
                <a:lnTo>
                  <a:pt x="333375" y="378460"/>
                </a:lnTo>
                <a:lnTo>
                  <a:pt x="333375" y="368618"/>
                </a:lnTo>
                <a:lnTo>
                  <a:pt x="333693" y="358775"/>
                </a:lnTo>
                <a:lnTo>
                  <a:pt x="334645" y="349250"/>
                </a:lnTo>
                <a:lnTo>
                  <a:pt x="335280" y="339725"/>
                </a:lnTo>
                <a:lnTo>
                  <a:pt x="336233" y="330518"/>
                </a:lnTo>
                <a:lnTo>
                  <a:pt x="337820" y="320675"/>
                </a:lnTo>
                <a:lnTo>
                  <a:pt x="339090" y="311468"/>
                </a:lnTo>
                <a:lnTo>
                  <a:pt x="340995" y="302260"/>
                </a:lnTo>
                <a:lnTo>
                  <a:pt x="343218" y="293053"/>
                </a:lnTo>
                <a:lnTo>
                  <a:pt x="345123" y="283845"/>
                </a:lnTo>
                <a:lnTo>
                  <a:pt x="347663" y="274955"/>
                </a:lnTo>
                <a:lnTo>
                  <a:pt x="350520" y="266065"/>
                </a:lnTo>
                <a:lnTo>
                  <a:pt x="353378" y="257175"/>
                </a:lnTo>
                <a:lnTo>
                  <a:pt x="356235" y="248285"/>
                </a:lnTo>
                <a:lnTo>
                  <a:pt x="359410" y="239713"/>
                </a:lnTo>
                <a:lnTo>
                  <a:pt x="362903" y="231140"/>
                </a:lnTo>
                <a:lnTo>
                  <a:pt x="367030" y="222568"/>
                </a:lnTo>
                <a:lnTo>
                  <a:pt x="370840" y="214313"/>
                </a:lnTo>
                <a:lnTo>
                  <a:pt x="374650" y="206058"/>
                </a:lnTo>
                <a:lnTo>
                  <a:pt x="379095" y="197803"/>
                </a:lnTo>
                <a:lnTo>
                  <a:pt x="383540" y="190183"/>
                </a:lnTo>
                <a:lnTo>
                  <a:pt x="388303" y="182245"/>
                </a:lnTo>
                <a:lnTo>
                  <a:pt x="393065" y="174308"/>
                </a:lnTo>
                <a:lnTo>
                  <a:pt x="397828" y="167005"/>
                </a:lnTo>
                <a:lnTo>
                  <a:pt x="403225" y="159385"/>
                </a:lnTo>
                <a:lnTo>
                  <a:pt x="408623" y="152083"/>
                </a:lnTo>
                <a:lnTo>
                  <a:pt x="414020" y="144780"/>
                </a:lnTo>
                <a:lnTo>
                  <a:pt x="419735" y="137795"/>
                </a:lnTo>
                <a:lnTo>
                  <a:pt x="425768" y="130493"/>
                </a:lnTo>
                <a:lnTo>
                  <a:pt x="431800" y="123825"/>
                </a:lnTo>
                <a:lnTo>
                  <a:pt x="437833" y="117475"/>
                </a:lnTo>
                <a:lnTo>
                  <a:pt x="444183" y="110808"/>
                </a:lnTo>
                <a:lnTo>
                  <a:pt x="450533" y="104140"/>
                </a:lnTo>
                <a:lnTo>
                  <a:pt x="457518" y="98108"/>
                </a:lnTo>
                <a:lnTo>
                  <a:pt x="464185" y="92075"/>
                </a:lnTo>
                <a:lnTo>
                  <a:pt x="470853" y="86360"/>
                </a:lnTo>
                <a:lnTo>
                  <a:pt x="478155" y="80645"/>
                </a:lnTo>
                <a:lnTo>
                  <a:pt x="485458" y="74930"/>
                </a:lnTo>
                <a:lnTo>
                  <a:pt x="492760" y="69850"/>
                </a:lnTo>
                <a:lnTo>
                  <a:pt x="500063" y="64453"/>
                </a:lnTo>
                <a:lnTo>
                  <a:pt x="508000" y="59373"/>
                </a:lnTo>
                <a:lnTo>
                  <a:pt x="515303" y="54610"/>
                </a:lnTo>
                <a:lnTo>
                  <a:pt x="523558" y="50165"/>
                </a:lnTo>
                <a:lnTo>
                  <a:pt x="531495" y="45403"/>
                </a:lnTo>
                <a:lnTo>
                  <a:pt x="539750" y="41275"/>
                </a:lnTo>
                <a:lnTo>
                  <a:pt x="548005" y="37148"/>
                </a:lnTo>
                <a:lnTo>
                  <a:pt x="555943" y="33338"/>
                </a:lnTo>
                <a:lnTo>
                  <a:pt x="564515" y="29528"/>
                </a:lnTo>
                <a:lnTo>
                  <a:pt x="573088" y="26353"/>
                </a:lnTo>
                <a:lnTo>
                  <a:pt x="581660" y="22543"/>
                </a:lnTo>
                <a:lnTo>
                  <a:pt x="590550" y="19685"/>
                </a:lnTo>
                <a:lnTo>
                  <a:pt x="599440" y="17145"/>
                </a:lnTo>
                <a:lnTo>
                  <a:pt x="608330" y="14288"/>
                </a:lnTo>
                <a:lnTo>
                  <a:pt x="617220" y="11748"/>
                </a:lnTo>
                <a:lnTo>
                  <a:pt x="626428" y="9525"/>
                </a:lnTo>
                <a:lnTo>
                  <a:pt x="635635" y="7620"/>
                </a:lnTo>
                <a:lnTo>
                  <a:pt x="644843" y="6033"/>
                </a:lnTo>
                <a:lnTo>
                  <a:pt x="654368" y="4128"/>
                </a:lnTo>
                <a:lnTo>
                  <a:pt x="663575" y="2858"/>
                </a:lnTo>
                <a:lnTo>
                  <a:pt x="673100" y="1588"/>
                </a:lnTo>
                <a:lnTo>
                  <a:pt x="682943" y="953"/>
                </a:lnTo>
                <a:lnTo>
                  <a:pt x="692468" y="318"/>
                </a:lnTo>
                <a:lnTo>
                  <a:pt x="701993" y="0"/>
                </a:lnTo>
                <a:close/>
              </a:path>
            </a:pathLst>
          </a:custGeom>
          <a:solidFill>
            <a:schemeClr val="bg1"/>
          </a:solidFill>
          <a:ln>
            <a:noFill/>
          </a:ln>
        </p:spPr>
        <p:txBody>
          <a:bodyPr anchor="ctr">
            <a:scene3d>
              <a:camera prst="orthographicFront"/>
              <a:lightRig rig="threePt" dir="t"/>
            </a:scene3d>
            <a:sp3d>
              <a:contourClr>
                <a:srgbClr val="FFFFFF"/>
              </a:contourClr>
            </a:sp3d>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pPr algn="ctr">
              <a:defRPr/>
            </a:pPr>
            <a:endParaRPr lang="zh-CN" altLang="en-US">
              <a:solidFill>
                <a:srgbClr val="FFFFFF"/>
              </a:solidFill>
              <a:latin typeface="+mn-lt"/>
              <a:ea typeface="+mn-ea"/>
              <a:cs typeface="+mn-ea"/>
              <a:sym typeface="+mn-lt"/>
            </a:endParaRPr>
          </a:p>
        </p:txBody>
      </p:sp>
      <p:sp>
        <p:nvSpPr>
          <p:cNvPr id="51" name="KSO_Shape"/>
          <p:cNvSpPr/>
          <p:nvPr/>
        </p:nvSpPr>
        <p:spPr bwMode="auto">
          <a:xfrm>
            <a:off x="10236818" y="3267370"/>
            <a:ext cx="293854" cy="416815"/>
          </a:xfrm>
          <a:custGeom>
            <a:avLst/>
            <a:gdLst>
              <a:gd name="T0" fmla="*/ 235585 w 1423988"/>
              <a:gd name="T1" fmla="*/ 1122113 h 2019300"/>
              <a:gd name="T2" fmla="*/ 155575 w 1423988"/>
              <a:gd name="T3" fmla="*/ 1202145 h 2019300"/>
              <a:gd name="T4" fmla="*/ 123190 w 1423988"/>
              <a:gd name="T5" fmla="*/ 1313619 h 2019300"/>
              <a:gd name="T6" fmla="*/ 161290 w 1423988"/>
              <a:gd name="T7" fmla="*/ 1358081 h 2019300"/>
              <a:gd name="T8" fmla="*/ 238125 w 1423988"/>
              <a:gd name="T9" fmla="*/ 1440972 h 2019300"/>
              <a:gd name="T10" fmla="*/ 352108 w 1423988"/>
              <a:gd name="T11" fmla="*/ 1468284 h 2019300"/>
              <a:gd name="T12" fmla="*/ 393383 w 1423988"/>
              <a:gd name="T13" fmla="*/ 1424775 h 2019300"/>
              <a:gd name="T14" fmla="*/ 479108 w 1423988"/>
              <a:gd name="T15" fmla="*/ 1351094 h 2019300"/>
              <a:gd name="T16" fmla="*/ 500380 w 1423988"/>
              <a:gd name="T17" fmla="*/ 1234857 h 2019300"/>
              <a:gd name="T18" fmla="*/ 452438 w 1423988"/>
              <a:gd name="T19" fmla="*/ 1197381 h 2019300"/>
              <a:gd name="T20" fmla="*/ 381318 w 1423988"/>
              <a:gd name="T21" fmla="*/ 1108139 h 2019300"/>
              <a:gd name="T22" fmla="*/ 374968 w 1423988"/>
              <a:gd name="T23" fmla="*/ 878205 h 2019300"/>
              <a:gd name="T24" fmla="*/ 634683 w 1423988"/>
              <a:gd name="T25" fmla="*/ 1018261 h 2019300"/>
              <a:gd name="T26" fmla="*/ 595630 w 1423988"/>
              <a:gd name="T27" fmla="*/ 1343154 h 2019300"/>
              <a:gd name="T28" fmla="*/ 573723 w 1423988"/>
              <a:gd name="T29" fmla="*/ 1632160 h 2019300"/>
              <a:gd name="T30" fmla="*/ 622935 w 1423988"/>
              <a:gd name="T31" fmla="*/ 1801752 h 2019300"/>
              <a:gd name="T32" fmla="*/ 682943 w 1423988"/>
              <a:gd name="T33" fmla="*/ 1884008 h 2019300"/>
              <a:gd name="T34" fmla="*/ 730885 w 1423988"/>
              <a:gd name="T35" fmla="*/ 1884643 h 2019300"/>
              <a:gd name="T36" fmla="*/ 795020 w 1423988"/>
              <a:gd name="T37" fmla="*/ 1802705 h 2019300"/>
              <a:gd name="T38" fmla="*/ 850900 w 1423988"/>
              <a:gd name="T39" fmla="*/ 1632477 h 2019300"/>
              <a:gd name="T40" fmla="*/ 840423 w 1423988"/>
              <a:gd name="T41" fmla="*/ 1343472 h 2019300"/>
              <a:gd name="T42" fmla="*/ 815975 w 1423988"/>
              <a:gd name="T43" fmla="*/ 1010004 h 2019300"/>
              <a:gd name="T44" fmla="*/ 844868 w 1423988"/>
              <a:gd name="T45" fmla="*/ 914410 h 2019300"/>
              <a:gd name="T46" fmla="*/ 1116013 w 1423988"/>
              <a:gd name="T47" fmla="*/ 883921 h 2019300"/>
              <a:gd name="T48" fmla="*/ 1223646 w 1423988"/>
              <a:gd name="T49" fmla="*/ 919174 h 2019300"/>
              <a:gd name="T50" fmla="*/ 1315721 w 1423988"/>
              <a:gd name="T51" fmla="*/ 981421 h 2019300"/>
              <a:gd name="T52" fmla="*/ 1383666 w 1423988"/>
              <a:gd name="T53" fmla="*/ 1065900 h 2019300"/>
              <a:gd name="T54" fmla="*/ 1420178 w 1423988"/>
              <a:gd name="T55" fmla="*/ 1167210 h 2019300"/>
              <a:gd name="T56" fmla="*/ 1359536 w 1423988"/>
              <a:gd name="T57" fmla="*/ 1679481 h 2019300"/>
              <a:gd name="T58" fmla="*/ 1265873 w 1423988"/>
              <a:gd name="T59" fmla="*/ 1880832 h 2019300"/>
              <a:gd name="T60" fmla="*/ 1150303 w 1423988"/>
              <a:gd name="T61" fmla="*/ 1981825 h 2019300"/>
              <a:gd name="T62" fmla="*/ 1051561 w 1423988"/>
              <a:gd name="T63" fmla="*/ 2015172 h 2019300"/>
              <a:gd name="T64" fmla="*/ 381635 w 1423988"/>
              <a:gd name="T65" fmla="*/ 2016442 h 2019300"/>
              <a:gd name="T66" fmla="*/ 281305 w 1423988"/>
              <a:gd name="T67" fmla="*/ 1986906 h 2019300"/>
              <a:gd name="T68" fmla="*/ 168910 w 1423988"/>
              <a:gd name="T69" fmla="*/ 1897981 h 2019300"/>
              <a:gd name="T70" fmla="*/ 69532 w 1423988"/>
              <a:gd name="T71" fmla="*/ 1703935 h 2019300"/>
              <a:gd name="T72" fmla="*/ 2540 w 1423988"/>
              <a:gd name="T73" fmla="*/ 1180549 h 2019300"/>
              <a:gd name="T74" fmla="*/ 36195 w 1423988"/>
              <a:gd name="T75" fmla="*/ 1076698 h 2019300"/>
              <a:gd name="T76" fmla="*/ 101917 w 1423988"/>
              <a:gd name="T77" fmla="*/ 989361 h 2019300"/>
              <a:gd name="T78" fmla="*/ 192405 w 1423988"/>
              <a:gd name="T79" fmla="*/ 923937 h 2019300"/>
              <a:gd name="T80" fmla="*/ 298767 w 1423988"/>
              <a:gd name="T81" fmla="*/ 885827 h 2019300"/>
              <a:gd name="T82" fmla="*/ 741045 w 1423988"/>
              <a:gd name="T83" fmla="*/ 953 h 2019300"/>
              <a:gd name="T84" fmla="*/ 850900 w 1423988"/>
              <a:gd name="T85" fmla="*/ 26353 h 2019300"/>
              <a:gd name="T86" fmla="*/ 945833 w 1423988"/>
              <a:gd name="T87" fmla="*/ 80645 h 2019300"/>
              <a:gd name="T88" fmla="*/ 1020763 w 1423988"/>
              <a:gd name="T89" fmla="*/ 159385 h 2019300"/>
              <a:gd name="T90" fmla="*/ 1070611 w 1423988"/>
              <a:gd name="T91" fmla="*/ 257175 h 2019300"/>
              <a:gd name="T92" fmla="*/ 1090296 w 1423988"/>
              <a:gd name="T93" fmla="*/ 368618 h 2019300"/>
              <a:gd name="T94" fmla="*/ 1076326 w 1423988"/>
              <a:gd name="T95" fmla="*/ 482283 h 2019300"/>
              <a:gd name="T96" fmla="*/ 1030923 w 1423988"/>
              <a:gd name="T97" fmla="*/ 582613 h 2019300"/>
              <a:gd name="T98" fmla="*/ 960121 w 1423988"/>
              <a:gd name="T99" fmla="*/ 664846 h 2019300"/>
              <a:gd name="T100" fmla="*/ 867728 w 1423988"/>
              <a:gd name="T101" fmla="*/ 723583 h 2019300"/>
              <a:gd name="T102" fmla="*/ 760095 w 1423988"/>
              <a:gd name="T103" fmla="*/ 754381 h 2019300"/>
              <a:gd name="T104" fmla="*/ 644843 w 1423988"/>
              <a:gd name="T105" fmla="*/ 751523 h 2019300"/>
              <a:gd name="T106" fmla="*/ 539750 w 1423988"/>
              <a:gd name="T107" fmla="*/ 715646 h 2019300"/>
              <a:gd name="T108" fmla="*/ 450533 w 1423988"/>
              <a:gd name="T109" fmla="*/ 652781 h 2019300"/>
              <a:gd name="T110" fmla="*/ 383540 w 1423988"/>
              <a:gd name="T111" fmla="*/ 567056 h 2019300"/>
              <a:gd name="T112" fmla="*/ 343218 w 1423988"/>
              <a:gd name="T113" fmla="*/ 463868 h 2019300"/>
              <a:gd name="T114" fmla="*/ 334645 w 1423988"/>
              <a:gd name="T115" fmla="*/ 349250 h 2019300"/>
              <a:gd name="T116" fmla="*/ 359410 w 1423988"/>
              <a:gd name="T117" fmla="*/ 239713 h 2019300"/>
              <a:gd name="T118" fmla="*/ 414020 w 1423988"/>
              <a:gd name="T119" fmla="*/ 144780 h 2019300"/>
              <a:gd name="T120" fmla="*/ 492760 w 1423988"/>
              <a:gd name="T121" fmla="*/ 69850 h 2019300"/>
              <a:gd name="T122" fmla="*/ 590550 w 1423988"/>
              <a:gd name="T123" fmla="*/ 19685 h 2019300"/>
              <a:gd name="T124" fmla="*/ 701993 w 1423988"/>
              <a:gd name="T125" fmla="*/ 0 h 2019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23988" h="2019300">
                <a:moveTo>
                  <a:pt x="278130" y="1089719"/>
                </a:moveTo>
                <a:lnTo>
                  <a:pt x="273367" y="1090036"/>
                </a:lnTo>
                <a:lnTo>
                  <a:pt x="268287" y="1091307"/>
                </a:lnTo>
                <a:lnTo>
                  <a:pt x="263525" y="1092577"/>
                </a:lnTo>
                <a:lnTo>
                  <a:pt x="259397" y="1094800"/>
                </a:lnTo>
                <a:lnTo>
                  <a:pt x="254952" y="1097341"/>
                </a:lnTo>
                <a:lnTo>
                  <a:pt x="251142" y="1100517"/>
                </a:lnTo>
                <a:lnTo>
                  <a:pt x="247332" y="1104010"/>
                </a:lnTo>
                <a:lnTo>
                  <a:pt x="244157" y="1108139"/>
                </a:lnTo>
                <a:lnTo>
                  <a:pt x="240982" y="1112267"/>
                </a:lnTo>
                <a:lnTo>
                  <a:pt x="238125" y="1117349"/>
                </a:lnTo>
                <a:lnTo>
                  <a:pt x="235585" y="1122113"/>
                </a:lnTo>
                <a:lnTo>
                  <a:pt x="233680" y="1127512"/>
                </a:lnTo>
                <a:lnTo>
                  <a:pt x="232092" y="1133228"/>
                </a:lnTo>
                <a:lnTo>
                  <a:pt x="230822" y="1139262"/>
                </a:lnTo>
                <a:lnTo>
                  <a:pt x="230187" y="1145297"/>
                </a:lnTo>
                <a:lnTo>
                  <a:pt x="229870" y="1151966"/>
                </a:lnTo>
                <a:lnTo>
                  <a:pt x="229870" y="1196428"/>
                </a:lnTo>
                <a:lnTo>
                  <a:pt x="185420" y="1196428"/>
                </a:lnTo>
                <a:lnTo>
                  <a:pt x="179070" y="1196746"/>
                </a:lnTo>
                <a:lnTo>
                  <a:pt x="172720" y="1197381"/>
                </a:lnTo>
                <a:lnTo>
                  <a:pt x="167005" y="1198334"/>
                </a:lnTo>
                <a:lnTo>
                  <a:pt x="161290" y="1200239"/>
                </a:lnTo>
                <a:lnTo>
                  <a:pt x="155575" y="1202145"/>
                </a:lnTo>
                <a:lnTo>
                  <a:pt x="150812" y="1204686"/>
                </a:lnTo>
                <a:lnTo>
                  <a:pt x="145732" y="1207544"/>
                </a:lnTo>
                <a:lnTo>
                  <a:pt x="141605" y="1210720"/>
                </a:lnTo>
                <a:lnTo>
                  <a:pt x="137477" y="1213896"/>
                </a:lnTo>
                <a:lnTo>
                  <a:pt x="133985" y="1217707"/>
                </a:lnTo>
                <a:lnTo>
                  <a:pt x="130810" y="1221518"/>
                </a:lnTo>
                <a:lnTo>
                  <a:pt x="128270" y="1225964"/>
                </a:lnTo>
                <a:lnTo>
                  <a:pt x="126047" y="1230093"/>
                </a:lnTo>
                <a:lnTo>
                  <a:pt x="124777" y="1234857"/>
                </a:lnTo>
                <a:lnTo>
                  <a:pt x="123507" y="1239938"/>
                </a:lnTo>
                <a:lnTo>
                  <a:pt x="123190" y="1244702"/>
                </a:lnTo>
                <a:lnTo>
                  <a:pt x="123190" y="1313619"/>
                </a:lnTo>
                <a:lnTo>
                  <a:pt x="123507" y="1318700"/>
                </a:lnTo>
                <a:lnTo>
                  <a:pt x="124777" y="1323464"/>
                </a:lnTo>
                <a:lnTo>
                  <a:pt x="126047" y="1328228"/>
                </a:lnTo>
                <a:lnTo>
                  <a:pt x="128270" y="1332356"/>
                </a:lnTo>
                <a:lnTo>
                  <a:pt x="130810" y="1336802"/>
                </a:lnTo>
                <a:lnTo>
                  <a:pt x="133985" y="1340614"/>
                </a:lnTo>
                <a:lnTo>
                  <a:pt x="137477" y="1344425"/>
                </a:lnTo>
                <a:lnTo>
                  <a:pt x="141605" y="1347918"/>
                </a:lnTo>
                <a:lnTo>
                  <a:pt x="145732" y="1351094"/>
                </a:lnTo>
                <a:lnTo>
                  <a:pt x="150812" y="1353952"/>
                </a:lnTo>
                <a:lnTo>
                  <a:pt x="155575" y="1356175"/>
                </a:lnTo>
                <a:lnTo>
                  <a:pt x="161290" y="1358081"/>
                </a:lnTo>
                <a:lnTo>
                  <a:pt x="167005" y="1359986"/>
                </a:lnTo>
                <a:lnTo>
                  <a:pt x="172720" y="1360939"/>
                </a:lnTo>
                <a:lnTo>
                  <a:pt x="179070" y="1361574"/>
                </a:lnTo>
                <a:lnTo>
                  <a:pt x="185420" y="1361892"/>
                </a:lnTo>
                <a:lnTo>
                  <a:pt x="229870" y="1361892"/>
                </a:lnTo>
                <a:lnTo>
                  <a:pt x="229870" y="1406037"/>
                </a:lnTo>
                <a:lnTo>
                  <a:pt x="230187" y="1412706"/>
                </a:lnTo>
                <a:lnTo>
                  <a:pt x="230822" y="1419058"/>
                </a:lnTo>
                <a:lnTo>
                  <a:pt x="232092" y="1424775"/>
                </a:lnTo>
                <a:lnTo>
                  <a:pt x="233680" y="1430491"/>
                </a:lnTo>
                <a:lnTo>
                  <a:pt x="235585" y="1436208"/>
                </a:lnTo>
                <a:lnTo>
                  <a:pt x="238125" y="1440972"/>
                </a:lnTo>
                <a:lnTo>
                  <a:pt x="240982" y="1445735"/>
                </a:lnTo>
                <a:lnTo>
                  <a:pt x="244157" y="1450499"/>
                </a:lnTo>
                <a:lnTo>
                  <a:pt x="247332" y="1454310"/>
                </a:lnTo>
                <a:lnTo>
                  <a:pt x="251142" y="1457804"/>
                </a:lnTo>
                <a:lnTo>
                  <a:pt x="254952" y="1460980"/>
                </a:lnTo>
                <a:lnTo>
                  <a:pt x="259397" y="1463520"/>
                </a:lnTo>
                <a:lnTo>
                  <a:pt x="263525" y="1465743"/>
                </a:lnTo>
                <a:lnTo>
                  <a:pt x="268287" y="1467014"/>
                </a:lnTo>
                <a:lnTo>
                  <a:pt x="273367" y="1468284"/>
                </a:lnTo>
                <a:lnTo>
                  <a:pt x="278130" y="1468602"/>
                </a:lnTo>
                <a:lnTo>
                  <a:pt x="347028" y="1468602"/>
                </a:lnTo>
                <a:lnTo>
                  <a:pt x="352108" y="1468284"/>
                </a:lnTo>
                <a:lnTo>
                  <a:pt x="356870" y="1467014"/>
                </a:lnTo>
                <a:lnTo>
                  <a:pt x="361633" y="1465743"/>
                </a:lnTo>
                <a:lnTo>
                  <a:pt x="365760" y="1463520"/>
                </a:lnTo>
                <a:lnTo>
                  <a:pt x="370205" y="1460980"/>
                </a:lnTo>
                <a:lnTo>
                  <a:pt x="374015" y="1457804"/>
                </a:lnTo>
                <a:lnTo>
                  <a:pt x="377508" y="1454310"/>
                </a:lnTo>
                <a:lnTo>
                  <a:pt x="381318" y="1450499"/>
                </a:lnTo>
                <a:lnTo>
                  <a:pt x="384493" y="1445735"/>
                </a:lnTo>
                <a:lnTo>
                  <a:pt x="387350" y="1440972"/>
                </a:lnTo>
                <a:lnTo>
                  <a:pt x="389573" y="1436208"/>
                </a:lnTo>
                <a:lnTo>
                  <a:pt x="391478" y="1430491"/>
                </a:lnTo>
                <a:lnTo>
                  <a:pt x="393383" y="1424775"/>
                </a:lnTo>
                <a:lnTo>
                  <a:pt x="394335" y="1419058"/>
                </a:lnTo>
                <a:lnTo>
                  <a:pt x="394970" y="1412706"/>
                </a:lnTo>
                <a:lnTo>
                  <a:pt x="395288" y="1406037"/>
                </a:lnTo>
                <a:lnTo>
                  <a:pt x="395288" y="1361892"/>
                </a:lnTo>
                <a:lnTo>
                  <a:pt x="440055" y="1361892"/>
                </a:lnTo>
                <a:lnTo>
                  <a:pt x="446088" y="1361574"/>
                </a:lnTo>
                <a:lnTo>
                  <a:pt x="452438" y="1360939"/>
                </a:lnTo>
                <a:lnTo>
                  <a:pt x="458153" y="1359986"/>
                </a:lnTo>
                <a:lnTo>
                  <a:pt x="463868" y="1358081"/>
                </a:lnTo>
                <a:lnTo>
                  <a:pt x="469583" y="1356175"/>
                </a:lnTo>
                <a:lnTo>
                  <a:pt x="474345" y="1353952"/>
                </a:lnTo>
                <a:lnTo>
                  <a:pt x="479108" y="1351094"/>
                </a:lnTo>
                <a:lnTo>
                  <a:pt x="483870" y="1347918"/>
                </a:lnTo>
                <a:lnTo>
                  <a:pt x="487680" y="1344425"/>
                </a:lnTo>
                <a:lnTo>
                  <a:pt x="491173" y="1340614"/>
                </a:lnTo>
                <a:lnTo>
                  <a:pt x="494348" y="1336802"/>
                </a:lnTo>
                <a:lnTo>
                  <a:pt x="496888" y="1332356"/>
                </a:lnTo>
                <a:lnTo>
                  <a:pt x="499110" y="1328228"/>
                </a:lnTo>
                <a:lnTo>
                  <a:pt x="500380" y="1323464"/>
                </a:lnTo>
                <a:lnTo>
                  <a:pt x="501650" y="1318700"/>
                </a:lnTo>
                <a:lnTo>
                  <a:pt x="501968" y="1313619"/>
                </a:lnTo>
                <a:lnTo>
                  <a:pt x="501968" y="1244702"/>
                </a:lnTo>
                <a:lnTo>
                  <a:pt x="501650" y="1239938"/>
                </a:lnTo>
                <a:lnTo>
                  <a:pt x="500380" y="1234857"/>
                </a:lnTo>
                <a:lnTo>
                  <a:pt x="499110" y="1230093"/>
                </a:lnTo>
                <a:lnTo>
                  <a:pt x="496888" y="1225964"/>
                </a:lnTo>
                <a:lnTo>
                  <a:pt x="494348" y="1221518"/>
                </a:lnTo>
                <a:lnTo>
                  <a:pt x="491173" y="1217707"/>
                </a:lnTo>
                <a:lnTo>
                  <a:pt x="487680" y="1213896"/>
                </a:lnTo>
                <a:lnTo>
                  <a:pt x="483870" y="1210720"/>
                </a:lnTo>
                <a:lnTo>
                  <a:pt x="479108" y="1207544"/>
                </a:lnTo>
                <a:lnTo>
                  <a:pt x="474345" y="1204686"/>
                </a:lnTo>
                <a:lnTo>
                  <a:pt x="469583" y="1202145"/>
                </a:lnTo>
                <a:lnTo>
                  <a:pt x="463868" y="1200239"/>
                </a:lnTo>
                <a:lnTo>
                  <a:pt x="458153" y="1198334"/>
                </a:lnTo>
                <a:lnTo>
                  <a:pt x="452438" y="1197381"/>
                </a:lnTo>
                <a:lnTo>
                  <a:pt x="446088" y="1196746"/>
                </a:lnTo>
                <a:lnTo>
                  <a:pt x="440055" y="1196428"/>
                </a:lnTo>
                <a:lnTo>
                  <a:pt x="395288" y="1196428"/>
                </a:lnTo>
                <a:lnTo>
                  <a:pt x="395288" y="1151966"/>
                </a:lnTo>
                <a:lnTo>
                  <a:pt x="394970" y="1145297"/>
                </a:lnTo>
                <a:lnTo>
                  <a:pt x="394335" y="1139262"/>
                </a:lnTo>
                <a:lnTo>
                  <a:pt x="393383" y="1133228"/>
                </a:lnTo>
                <a:lnTo>
                  <a:pt x="391478" y="1127512"/>
                </a:lnTo>
                <a:lnTo>
                  <a:pt x="389573" y="1122113"/>
                </a:lnTo>
                <a:lnTo>
                  <a:pt x="387350" y="1117349"/>
                </a:lnTo>
                <a:lnTo>
                  <a:pt x="384493" y="1112267"/>
                </a:lnTo>
                <a:lnTo>
                  <a:pt x="381318" y="1108139"/>
                </a:lnTo>
                <a:lnTo>
                  <a:pt x="377508" y="1104010"/>
                </a:lnTo>
                <a:lnTo>
                  <a:pt x="374015" y="1100517"/>
                </a:lnTo>
                <a:lnTo>
                  <a:pt x="370205" y="1097341"/>
                </a:lnTo>
                <a:lnTo>
                  <a:pt x="365760" y="1094800"/>
                </a:lnTo>
                <a:lnTo>
                  <a:pt x="361633" y="1092577"/>
                </a:lnTo>
                <a:lnTo>
                  <a:pt x="356870" y="1091307"/>
                </a:lnTo>
                <a:lnTo>
                  <a:pt x="352108" y="1090036"/>
                </a:lnTo>
                <a:lnTo>
                  <a:pt x="347028" y="1089719"/>
                </a:lnTo>
                <a:lnTo>
                  <a:pt x="278130" y="1089719"/>
                </a:lnTo>
                <a:close/>
                <a:moveTo>
                  <a:pt x="365125" y="877887"/>
                </a:moveTo>
                <a:lnTo>
                  <a:pt x="374968" y="877887"/>
                </a:lnTo>
                <a:lnTo>
                  <a:pt x="374968" y="878205"/>
                </a:lnTo>
                <a:lnTo>
                  <a:pt x="599440" y="878205"/>
                </a:lnTo>
                <a:lnTo>
                  <a:pt x="601345" y="899483"/>
                </a:lnTo>
                <a:lnTo>
                  <a:pt x="603568" y="918856"/>
                </a:lnTo>
                <a:lnTo>
                  <a:pt x="605790" y="936323"/>
                </a:lnTo>
                <a:lnTo>
                  <a:pt x="608648" y="951885"/>
                </a:lnTo>
                <a:lnTo>
                  <a:pt x="611823" y="965859"/>
                </a:lnTo>
                <a:lnTo>
                  <a:pt x="615633" y="977928"/>
                </a:lnTo>
                <a:lnTo>
                  <a:pt x="619125" y="988726"/>
                </a:lnTo>
                <a:lnTo>
                  <a:pt x="622935" y="997936"/>
                </a:lnTo>
                <a:lnTo>
                  <a:pt x="627063" y="1005875"/>
                </a:lnTo>
                <a:lnTo>
                  <a:pt x="630873" y="1012545"/>
                </a:lnTo>
                <a:lnTo>
                  <a:pt x="634683" y="1018261"/>
                </a:lnTo>
                <a:lnTo>
                  <a:pt x="638810" y="1022707"/>
                </a:lnTo>
                <a:lnTo>
                  <a:pt x="642620" y="1026519"/>
                </a:lnTo>
                <a:lnTo>
                  <a:pt x="646113" y="1029377"/>
                </a:lnTo>
                <a:lnTo>
                  <a:pt x="649288" y="1031282"/>
                </a:lnTo>
                <a:lnTo>
                  <a:pt x="652463" y="1032870"/>
                </a:lnTo>
                <a:lnTo>
                  <a:pt x="648335" y="1053514"/>
                </a:lnTo>
                <a:lnTo>
                  <a:pt x="636588" y="1109727"/>
                </a:lnTo>
                <a:lnTo>
                  <a:pt x="628968" y="1147837"/>
                </a:lnTo>
                <a:lnTo>
                  <a:pt x="621030" y="1191665"/>
                </a:lnTo>
                <a:lnTo>
                  <a:pt x="612458" y="1239303"/>
                </a:lnTo>
                <a:lnTo>
                  <a:pt x="603885" y="1290435"/>
                </a:lnTo>
                <a:lnTo>
                  <a:pt x="595630" y="1343154"/>
                </a:lnTo>
                <a:lnTo>
                  <a:pt x="591820" y="1369832"/>
                </a:lnTo>
                <a:lnTo>
                  <a:pt x="588010" y="1396509"/>
                </a:lnTo>
                <a:lnTo>
                  <a:pt x="584518" y="1422869"/>
                </a:lnTo>
                <a:lnTo>
                  <a:pt x="581660" y="1449229"/>
                </a:lnTo>
                <a:lnTo>
                  <a:pt x="578803" y="1474954"/>
                </a:lnTo>
                <a:lnTo>
                  <a:pt x="576580" y="1500361"/>
                </a:lnTo>
                <a:lnTo>
                  <a:pt x="574993" y="1524815"/>
                </a:lnTo>
                <a:lnTo>
                  <a:pt x="573405" y="1548634"/>
                </a:lnTo>
                <a:lnTo>
                  <a:pt x="572770" y="1571500"/>
                </a:lnTo>
                <a:lnTo>
                  <a:pt x="572453" y="1592779"/>
                </a:lnTo>
                <a:lnTo>
                  <a:pt x="572770" y="1613104"/>
                </a:lnTo>
                <a:lnTo>
                  <a:pt x="573723" y="1632160"/>
                </a:lnTo>
                <a:lnTo>
                  <a:pt x="574993" y="1641052"/>
                </a:lnTo>
                <a:lnTo>
                  <a:pt x="575945" y="1649627"/>
                </a:lnTo>
                <a:lnTo>
                  <a:pt x="577215" y="1657249"/>
                </a:lnTo>
                <a:lnTo>
                  <a:pt x="578485" y="1664871"/>
                </a:lnTo>
                <a:lnTo>
                  <a:pt x="581343" y="1677893"/>
                </a:lnTo>
                <a:lnTo>
                  <a:pt x="584835" y="1693137"/>
                </a:lnTo>
                <a:lnTo>
                  <a:pt x="589598" y="1709334"/>
                </a:lnTo>
                <a:lnTo>
                  <a:pt x="594995" y="1727119"/>
                </a:lnTo>
                <a:lnTo>
                  <a:pt x="600710" y="1745221"/>
                </a:lnTo>
                <a:lnTo>
                  <a:pt x="607378" y="1764277"/>
                </a:lnTo>
                <a:lnTo>
                  <a:pt x="614680" y="1783014"/>
                </a:lnTo>
                <a:lnTo>
                  <a:pt x="622935" y="1801752"/>
                </a:lnTo>
                <a:lnTo>
                  <a:pt x="627380" y="1810645"/>
                </a:lnTo>
                <a:lnTo>
                  <a:pt x="631508" y="1819537"/>
                </a:lnTo>
                <a:lnTo>
                  <a:pt x="636270" y="1827794"/>
                </a:lnTo>
                <a:lnTo>
                  <a:pt x="640715" y="1835734"/>
                </a:lnTo>
                <a:lnTo>
                  <a:pt x="645795" y="1843674"/>
                </a:lnTo>
                <a:lnTo>
                  <a:pt x="650875" y="1851296"/>
                </a:lnTo>
                <a:lnTo>
                  <a:pt x="655638" y="1857965"/>
                </a:lnTo>
                <a:lnTo>
                  <a:pt x="661035" y="1864317"/>
                </a:lnTo>
                <a:lnTo>
                  <a:pt x="666433" y="1870351"/>
                </a:lnTo>
                <a:lnTo>
                  <a:pt x="671830" y="1875433"/>
                </a:lnTo>
                <a:lnTo>
                  <a:pt x="677228" y="1879879"/>
                </a:lnTo>
                <a:lnTo>
                  <a:pt x="682943" y="1884008"/>
                </a:lnTo>
                <a:lnTo>
                  <a:pt x="688975" y="1886866"/>
                </a:lnTo>
                <a:lnTo>
                  <a:pt x="694690" y="1889407"/>
                </a:lnTo>
                <a:lnTo>
                  <a:pt x="697548" y="1890042"/>
                </a:lnTo>
                <a:lnTo>
                  <a:pt x="700723" y="1890677"/>
                </a:lnTo>
                <a:lnTo>
                  <a:pt x="703580" y="1890994"/>
                </a:lnTo>
                <a:lnTo>
                  <a:pt x="706755" y="1891312"/>
                </a:lnTo>
                <a:lnTo>
                  <a:pt x="709930" y="1891312"/>
                </a:lnTo>
                <a:lnTo>
                  <a:pt x="712788" y="1890994"/>
                </a:lnTo>
                <a:lnTo>
                  <a:pt x="715963" y="1890359"/>
                </a:lnTo>
                <a:lnTo>
                  <a:pt x="718820" y="1889724"/>
                </a:lnTo>
                <a:lnTo>
                  <a:pt x="724853" y="1887501"/>
                </a:lnTo>
                <a:lnTo>
                  <a:pt x="730885" y="1884643"/>
                </a:lnTo>
                <a:lnTo>
                  <a:pt x="736918" y="1880832"/>
                </a:lnTo>
                <a:lnTo>
                  <a:pt x="742633" y="1876385"/>
                </a:lnTo>
                <a:lnTo>
                  <a:pt x="748348" y="1870986"/>
                </a:lnTo>
                <a:lnTo>
                  <a:pt x="754063" y="1865270"/>
                </a:lnTo>
                <a:lnTo>
                  <a:pt x="759778" y="1859236"/>
                </a:lnTo>
                <a:lnTo>
                  <a:pt x="765175" y="1852249"/>
                </a:lnTo>
                <a:lnTo>
                  <a:pt x="770573" y="1845262"/>
                </a:lnTo>
                <a:lnTo>
                  <a:pt x="775970" y="1837322"/>
                </a:lnTo>
                <a:lnTo>
                  <a:pt x="780733" y="1829065"/>
                </a:lnTo>
                <a:lnTo>
                  <a:pt x="785813" y="1820490"/>
                </a:lnTo>
                <a:lnTo>
                  <a:pt x="790575" y="1811915"/>
                </a:lnTo>
                <a:lnTo>
                  <a:pt x="795020" y="1802705"/>
                </a:lnTo>
                <a:lnTo>
                  <a:pt x="803910" y="1784285"/>
                </a:lnTo>
                <a:lnTo>
                  <a:pt x="812165" y="1765229"/>
                </a:lnTo>
                <a:lnTo>
                  <a:pt x="820103" y="1746492"/>
                </a:lnTo>
                <a:lnTo>
                  <a:pt x="826770" y="1727436"/>
                </a:lnTo>
                <a:lnTo>
                  <a:pt x="832803" y="1709651"/>
                </a:lnTo>
                <a:lnTo>
                  <a:pt x="837883" y="1693454"/>
                </a:lnTo>
                <a:lnTo>
                  <a:pt x="842010" y="1677893"/>
                </a:lnTo>
                <a:lnTo>
                  <a:pt x="845503" y="1664871"/>
                </a:lnTo>
                <a:lnTo>
                  <a:pt x="847408" y="1657249"/>
                </a:lnTo>
                <a:lnTo>
                  <a:pt x="848995" y="1649627"/>
                </a:lnTo>
                <a:lnTo>
                  <a:pt x="849948" y="1641370"/>
                </a:lnTo>
                <a:lnTo>
                  <a:pt x="850900" y="1632477"/>
                </a:lnTo>
                <a:lnTo>
                  <a:pt x="852805" y="1613422"/>
                </a:lnTo>
                <a:lnTo>
                  <a:pt x="854075" y="1593732"/>
                </a:lnTo>
                <a:lnTo>
                  <a:pt x="854393" y="1571818"/>
                </a:lnTo>
                <a:lnTo>
                  <a:pt x="854393" y="1548952"/>
                </a:lnTo>
                <a:lnTo>
                  <a:pt x="854075" y="1525450"/>
                </a:lnTo>
                <a:lnTo>
                  <a:pt x="853123" y="1500996"/>
                </a:lnTo>
                <a:lnTo>
                  <a:pt x="852170" y="1475589"/>
                </a:lnTo>
                <a:lnTo>
                  <a:pt x="850265" y="1449546"/>
                </a:lnTo>
                <a:lnTo>
                  <a:pt x="848043" y="1423504"/>
                </a:lnTo>
                <a:lnTo>
                  <a:pt x="845503" y="1396827"/>
                </a:lnTo>
                <a:lnTo>
                  <a:pt x="843280" y="1370149"/>
                </a:lnTo>
                <a:lnTo>
                  <a:pt x="840423" y="1343472"/>
                </a:lnTo>
                <a:lnTo>
                  <a:pt x="833755" y="1290752"/>
                </a:lnTo>
                <a:lnTo>
                  <a:pt x="827405" y="1239938"/>
                </a:lnTo>
                <a:lnTo>
                  <a:pt x="820420" y="1191665"/>
                </a:lnTo>
                <a:lnTo>
                  <a:pt x="814070" y="1147837"/>
                </a:lnTo>
                <a:lnTo>
                  <a:pt x="808038" y="1109409"/>
                </a:lnTo>
                <a:lnTo>
                  <a:pt x="798195" y="1053196"/>
                </a:lnTo>
                <a:lnTo>
                  <a:pt x="794703" y="1032553"/>
                </a:lnTo>
                <a:lnTo>
                  <a:pt x="799783" y="1028424"/>
                </a:lnTo>
                <a:lnTo>
                  <a:pt x="804228" y="1024295"/>
                </a:lnTo>
                <a:lnTo>
                  <a:pt x="808673" y="1019532"/>
                </a:lnTo>
                <a:lnTo>
                  <a:pt x="812483" y="1015085"/>
                </a:lnTo>
                <a:lnTo>
                  <a:pt x="815975" y="1010004"/>
                </a:lnTo>
                <a:lnTo>
                  <a:pt x="819785" y="1004923"/>
                </a:lnTo>
                <a:lnTo>
                  <a:pt x="822325" y="999841"/>
                </a:lnTo>
                <a:lnTo>
                  <a:pt x="825818" y="994442"/>
                </a:lnTo>
                <a:lnTo>
                  <a:pt x="828040" y="988726"/>
                </a:lnTo>
                <a:lnTo>
                  <a:pt x="830580" y="983009"/>
                </a:lnTo>
                <a:lnTo>
                  <a:pt x="832803" y="976975"/>
                </a:lnTo>
                <a:lnTo>
                  <a:pt x="834708" y="971258"/>
                </a:lnTo>
                <a:lnTo>
                  <a:pt x="838200" y="959507"/>
                </a:lnTo>
                <a:lnTo>
                  <a:pt x="840740" y="947757"/>
                </a:lnTo>
                <a:lnTo>
                  <a:pt x="842328" y="936323"/>
                </a:lnTo>
                <a:lnTo>
                  <a:pt x="843915" y="924890"/>
                </a:lnTo>
                <a:lnTo>
                  <a:pt x="844868" y="914410"/>
                </a:lnTo>
                <a:lnTo>
                  <a:pt x="845185" y="904882"/>
                </a:lnTo>
                <a:lnTo>
                  <a:pt x="845503" y="895990"/>
                </a:lnTo>
                <a:lnTo>
                  <a:pt x="845503" y="888685"/>
                </a:lnTo>
                <a:lnTo>
                  <a:pt x="845185" y="878205"/>
                </a:lnTo>
                <a:lnTo>
                  <a:pt x="1049021" y="878205"/>
                </a:lnTo>
                <a:lnTo>
                  <a:pt x="1058546" y="878205"/>
                </a:lnTo>
                <a:lnTo>
                  <a:pt x="1068388" y="878522"/>
                </a:lnTo>
                <a:lnTo>
                  <a:pt x="1077913" y="879157"/>
                </a:lnTo>
                <a:lnTo>
                  <a:pt x="1087438" y="880110"/>
                </a:lnTo>
                <a:lnTo>
                  <a:pt x="1096646" y="881063"/>
                </a:lnTo>
                <a:lnTo>
                  <a:pt x="1106488" y="882333"/>
                </a:lnTo>
                <a:lnTo>
                  <a:pt x="1116013" y="883921"/>
                </a:lnTo>
                <a:lnTo>
                  <a:pt x="1125221" y="885827"/>
                </a:lnTo>
                <a:lnTo>
                  <a:pt x="1134428" y="887732"/>
                </a:lnTo>
                <a:lnTo>
                  <a:pt x="1143636" y="889955"/>
                </a:lnTo>
                <a:lnTo>
                  <a:pt x="1153161" y="892496"/>
                </a:lnTo>
                <a:lnTo>
                  <a:pt x="1162051" y="895037"/>
                </a:lnTo>
                <a:lnTo>
                  <a:pt x="1171258" y="897895"/>
                </a:lnTo>
                <a:lnTo>
                  <a:pt x="1180148" y="901071"/>
                </a:lnTo>
                <a:lnTo>
                  <a:pt x="1189038" y="904247"/>
                </a:lnTo>
                <a:lnTo>
                  <a:pt x="1197928" y="907740"/>
                </a:lnTo>
                <a:lnTo>
                  <a:pt x="1206501" y="911234"/>
                </a:lnTo>
                <a:lnTo>
                  <a:pt x="1215073" y="915363"/>
                </a:lnTo>
                <a:lnTo>
                  <a:pt x="1223646" y="919174"/>
                </a:lnTo>
                <a:lnTo>
                  <a:pt x="1232218" y="923302"/>
                </a:lnTo>
                <a:lnTo>
                  <a:pt x="1240156" y="927749"/>
                </a:lnTo>
                <a:lnTo>
                  <a:pt x="1248411" y="932512"/>
                </a:lnTo>
                <a:lnTo>
                  <a:pt x="1256348" y="937276"/>
                </a:lnTo>
                <a:lnTo>
                  <a:pt x="1264286" y="942358"/>
                </a:lnTo>
                <a:lnTo>
                  <a:pt x="1271906" y="947439"/>
                </a:lnTo>
                <a:lnTo>
                  <a:pt x="1279843" y="952520"/>
                </a:lnTo>
                <a:lnTo>
                  <a:pt x="1287146" y="957919"/>
                </a:lnTo>
                <a:lnTo>
                  <a:pt x="1294448" y="963636"/>
                </a:lnTo>
                <a:lnTo>
                  <a:pt x="1301751" y="969670"/>
                </a:lnTo>
                <a:lnTo>
                  <a:pt x="1308736" y="975387"/>
                </a:lnTo>
                <a:lnTo>
                  <a:pt x="1315721" y="981421"/>
                </a:lnTo>
                <a:lnTo>
                  <a:pt x="1322071" y="988090"/>
                </a:lnTo>
                <a:lnTo>
                  <a:pt x="1329056" y="994442"/>
                </a:lnTo>
                <a:lnTo>
                  <a:pt x="1335406" y="1001111"/>
                </a:lnTo>
                <a:lnTo>
                  <a:pt x="1341438" y="1007463"/>
                </a:lnTo>
                <a:lnTo>
                  <a:pt x="1347471" y="1014768"/>
                </a:lnTo>
                <a:lnTo>
                  <a:pt x="1353186" y="1021437"/>
                </a:lnTo>
                <a:lnTo>
                  <a:pt x="1358901" y="1028424"/>
                </a:lnTo>
                <a:lnTo>
                  <a:pt x="1364298" y="1036046"/>
                </a:lnTo>
                <a:lnTo>
                  <a:pt x="1369696" y="1043033"/>
                </a:lnTo>
                <a:lnTo>
                  <a:pt x="1374458" y="1050655"/>
                </a:lnTo>
                <a:lnTo>
                  <a:pt x="1379221" y="1058595"/>
                </a:lnTo>
                <a:lnTo>
                  <a:pt x="1383666" y="1065900"/>
                </a:lnTo>
                <a:lnTo>
                  <a:pt x="1388428" y="1073839"/>
                </a:lnTo>
                <a:lnTo>
                  <a:pt x="1392238" y="1082097"/>
                </a:lnTo>
                <a:lnTo>
                  <a:pt x="1396366" y="1090036"/>
                </a:lnTo>
                <a:lnTo>
                  <a:pt x="1399858" y="1098294"/>
                </a:lnTo>
                <a:lnTo>
                  <a:pt x="1403351" y="1106551"/>
                </a:lnTo>
                <a:lnTo>
                  <a:pt x="1406526" y="1114808"/>
                </a:lnTo>
                <a:lnTo>
                  <a:pt x="1409383" y="1123383"/>
                </a:lnTo>
                <a:lnTo>
                  <a:pt x="1412241" y="1131958"/>
                </a:lnTo>
                <a:lnTo>
                  <a:pt x="1414463" y="1140850"/>
                </a:lnTo>
                <a:lnTo>
                  <a:pt x="1417003" y="1149425"/>
                </a:lnTo>
                <a:lnTo>
                  <a:pt x="1418591" y="1158318"/>
                </a:lnTo>
                <a:lnTo>
                  <a:pt x="1420178" y="1167210"/>
                </a:lnTo>
                <a:lnTo>
                  <a:pt x="1421448" y="1176103"/>
                </a:lnTo>
                <a:lnTo>
                  <a:pt x="1422718" y="1185313"/>
                </a:lnTo>
                <a:lnTo>
                  <a:pt x="1423353" y="1194205"/>
                </a:lnTo>
                <a:lnTo>
                  <a:pt x="1423671" y="1203415"/>
                </a:lnTo>
                <a:lnTo>
                  <a:pt x="1423988" y="1212625"/>
                </a:lnTo>
                <a:lnTo>
                  <a:pt x="1423671" y="1222471"/>
                </a:lnTo>
                <a:lnTo>
                  <a:pt x="1423353" y="1231681"/>
                </a:lnTo>
                <a:lnTo>
                  <a:pt x="1422718" y="1240891"/>
                </a:lnTo>
                <a:lnTo>
                  <a:pt x="1421448" y="1250418"/>
                </a:lnTo>
                <a:lnTo>
                  <a:pt x="1368108" y="1641052"/>
                </a:lnTo>
                <a:lnTo>
                  <a:pt x="1364298" y="1660108"/>
                </a:lnTo>
                <a:lnTo>
                  <a:pt x="1359536" y="1679481"/>
                </a:lnTo>
                <a:lnTo>
                  <a:pt x="1354773" y="1697901"/>
                </a:lnTo>
                <a:lnTo>
                  <a:pt x="1349058" y="1716638"/>
                </a:lnTo>
                <a:lnTo>
                  <a:pt x="1342708" y="1735059"/>
                </a:lnTo>
                <a:lnTo>
                  <a:pt x="1336041" y="1752843"/>
                </a:lnTo>
                <a:lnTo>
                  <a:pt x="1329056" y="1770311"/>
                </a:lnTo>
                <a:lnTo>
                  <a:pt x="1321436" y="1787461"/>
                </a:lnTo>
                <a:lnTo>
                  <a:pt x="1313498" y="1804293"/>
                </a:lnTo>
                <a:lnTo>
                  <a:pt x="1305243" y="1820490"/>
                </a:lnTo>
                <a:lnTo>
                  <a:pt x="1295718" y="1836052"/>
                </a:lnTo>
                <a:lnTo>
                  <a:pt x="1286511" y="1851614"/>
                </a:lnTo>
                <a:lnTo>
                  <a:pt x="1276668" y="1866540"/>
                </a:lnTo>
                <a:lnTo>
                  <a:pt x="1265873" y="1880832"/>
                </a:lnTo>
                <a:lnTo>
                  <a:pt x="1255396" y="1894488"/>
                </a:lnTo>
                <a:lnTo>
                  <a:pt x="1243331" y="1907827"/>
                </a:lnTo>
                <a:lnTo>
                  <a:pt x="1231583" y="1920213"/>
                </a:lnTo>
                <a:lnTo>
                  <a:pt x="1219201" y="1932281"/>
                </a:lnTo>
                <a:lnTo>
                  <a:pt x="1206501" y="1943714"/>
                </a:lnTo>
                <a:lnTo>
                  <a:pt x="1193166" y="1954195"/>
                </a:lnTo>
                <a:lnTo>
                  <a:pt x="1186181" y="1959594"/>
                </a:lnTo>
                <a:lnTo>
                  <a:pt x="1179513" y="1964040"/>
                </a:lnTo>
                <a:lnTo>
                  <a:pt x="1172211" y="1968804"/>
                </a:lnTo>
                <a:lnTo>
                  <a:pt x="1165226" y="1973250"/>
                </a:lnTo>
                <a:lnTo>
                  <a:pt x="1157606" y="1977696"/>
                </a:lnTo>
                <a:lnTo>
                  <a:pt x="1150303" y="1981825"/>
                </a:lnTo>
                <a:lnTo>
                  <a:pt x="1142683" y="1985953"/>
                </a:lnTo>
                <a:lnTo>
                  <a:pt x="1134746" y="1989447"/>
                </a:lnTo>
                <a:lnTo>
                  <a:pt x="1127126" y="1992940"/>
                </a:lnTo>
                <a:lnTo>
                  <a:pt x="1119188" y="1996116"/>
                </a:lnTo>
                <a:lnTo>
                  <a:pt x="1110933" y="1999292"/>
                </a:lnTo>
                <a:lnTo>
                  <a:pt x="1102996" y="2002150"/>
                </a:lnTo>
                <a:lnTo>
                  <a:pt x="1094741" y="2005009"/>
                </a:lnTo>
                <a:lnTo>
                  <a:pt x="1086486" y="2007549"/>
                </a:lnTo>
                <a:lnTo>
                  <a:pt x="1077913" y="2009773"/>
                </a:lnTo>
                <a:lnTo>
                  <a:pt x="1069023" y="2011996"/>
                </a:lnTo>
                <a:lnTo>
                  <a:pt x="1060451" y="2013584"/>
                </a:lnTo>
                <a:lnTo>
                  <a:pt x="1051561" y="2015172"/>
                </a:lnTo>
                <a:lnTo>
                  <a:pt x="1042671" y="2016442"/>
                </a:lnTo>
                <a:lnTo>
                  <a:pt x="1033463" y="2017395"/>
                </a:lnTo>
                <a:lnTo>
                  <a:pt x="1023938" y="2018347"/>
                </a:lnTo>
                <a:lnTo>
                  <a:pt x="1014731" y="2018983"/>
                </a:lnTo>
                <a:lnTo>
                  <a:pt x="1005206" y="2019300"/>
                </a:lnTo>
                <a:lnTo>
                  <a:pt x="995681" y="2019300"/>
                </a:lnTo>
                <a:lnTo>
                  <a:pt x="428308" y="2019300"/>
                </a:lnTo>
                <a:lnTo>
                  <a:pt x="418465" y="2019300"/>
                </a:lnTo>
                <a:lnTo>
                  <a:pt x="409258" y="2018983"/>
                </a:lnTo>
                <a:lnTo>
                  <a:pt x="399733" y="2018347"/>
                </a:lnTo>
                <a:lnTo>
                  <a:pt x="390843" y="2017395"/>
                </a:lnTo>
                <a:lnTo>
                  <a:pt x="381635" y="2016442"/>
                </a:lnTo>
                <a:lnTo>
                  <a:pt x="372745" y="2015172"/>
                </a:lnTo>
                <a:lnTo>
                  <a:pt x="363855" y="2013584"/>
                </a:lnTo>
                <a:lnTo>
                  <a:pt x="354965" y="2011996"/>
                </a:lnTo>
                <a:lnTo>
                  <a:pt x="346393" y="2010090"/>
                </a:lnTo>
                <a:lnTo>
                  <a:pt x="337820" y="2007867"/>
                </a:lnTo>
                <a:lnTo>
                  <a:pt x="329247" y="2005326"/>
                </a:lnTo>
                <a:lnTo>
                  <a:pt x="320992" y="2002786"/>
                </a:lnTo>
                <a:lnTo>
                  <a:pt x="312737" y="2000245"/>
                </a:lnTo>
                <a:lnTo>
                  <a:pt x="304800" y="1996751"/>
                </a:lnTo>
                <a:lnTo>
                  <a:pt x="296862" y="1993576"/>
                </a:lnTo>
                <a:lnTo>
                  <a:pt x="288925" y="1990400"/>
                </a:lnTo>
                <a:lnTo>
                  <a:pt x="281305" y="1986906"/>
                </a:lnTo>
                <a:lnTo>
                  <a:pt x="274002" y="1983095"/>
                </a:lnTo>
                <a:lnTo>
                  <a:pt x="266382" y="1978966"/>
                </a:lnTo>
                <a:lnTo>
                  <a:pt x="259080" y="1974838"/>
                </a:lnTo>
                <a:lnTo>
                  <a:pt x="251777" y="1970392"/>
                </a:lnTo>
                <a:lnTo>
                  <a:pt x="244792" y="1965945"/>
                </a:lnTo>
                <a:lnTo>
                  <a:pt x="237490" y="1960864"/>
                </a:lnTo>
                <a:lnTo>
                  <a:pt x="230822" y="1956418"/>
                </a:lnTo>
                <a:lnTo>
                  <a:pt x="217805" y="1945937"/>
                </a:lnTo>
                <a:lnTo>
                  <a:pt x="204470" y="1934822"/>
                </a:lnTo>
                <a:lnTo>
                  <a:pt x="192405" y="1923071"/>
                </a:lnTo>
                <a:lnTo>
                  <a:pt x="180340" y="1910685"/>
                </a:lnTo>
                <a:lnTo>
                  <a:pt x="168910" y="1897981"/>
                </a:lnTo>
                <a:lnTo>
                  <a:pt x="157797" y="1884325"/>
                </a:lnTo>
                <a:lnTo>
                  <a:pt x="147637" y="1870351"/>
                </a:lnTo>
                <a:lnTo>
                  <a:pt x="137477" y="1855742"/>
                </a:lnTo>
                <a:lnTo>
                  <a:pt x="127952" y="1840498"/>
                </a:lnTo>
                <a:lnTo>
                  <a:pt x="119062" y="1825254"/>
                </a:lnTo>
                <a:lnTo>
                  <a:pt x="110490" y="1808739"/>
                </a:lnTo>
                <a:lnTo>
                  <a:pt x="102552" y="1792542"/>
                </a:lnTo>
                <a:lnTo>
                  <a:pt x="94932" y="1775710"/>
                </a:lnTo>
                <a:lnTo>
                  <a:pt x="87630" y="1758242"/>
                </a:lnTo>
                <a:lnTo>
                  <a:pt x="81280" y="1740458"/>
                </a:lnTo>
                <a:lnTo>
                  <a:pt x="75247" y="1722355"/>
                </a:lnTo>
                <a:lnTo>
                  <a:pt x="69532" y="1703935"/>
                </a:lnTo>
                <a:lnTo>
                  <a:pt x="64452" y="1685197"/>
                </a:lnTo>
                <a:lnTo>
                  <a:pt x="60007" y="1666142"/>
                </a:lnTo>
                <a:lnTo>
                  <a:pt x="55562" y="1647087"/>
                </a:lnTo>
                <a:lnTo>
                  <a:pt x="2540" y="1256453"/>
                </a:lnTo>
                <a:lnTo>
                  <a:pt x="1587" y="1246925"/>
                </a:lnTo>
                <a:lnTo>
                  <a:pt x="635" y="1237397"/>
                </a:lnTo>
                <a:lnTo>
                  <a:pt x="317" y="1227552"/>
                </a:lnTo>
                <a:lnTo>
                  <a:pt x="0" y="1218024"/>
                </a:lnTo>
                <a:lnTo>
                  <a:pt x="317" y="1208497"/>
                </a:lnTo>
                <a:lnTo>
                  <a:pt x="635" y="1199287"/>
                </a:lnTo>
                <a:lnTo>
                  <a:pt x="1587" y="1190077"/>
                </a:lnTo>
                <a:lnTo>
                  <a:pt x="2540" y="1180549"/>
                </a:lnTo>
                <a:lnTo>
                  <a:pt x="4127" y="1171339"/>
                </a:lnTo>
                <a:lnTo>
                  <a:pt x="5715" y="1162446"/>
                </a:lnTo>
                <a:lnTo>
                  <a:pt x="7620" y="1153554"/>
                </a:lnTo>
                <a:lnTo>
                  <a:pt x="9525" y="1144661"/>
                </a:lnTo>
                <a:lnTo>
                  <a:pt x="12065" y="1135769"/>
                </a:lnTo>
                <a:lnTo>
                  <a:pt x="14605" y="1126877"/>
                </a:lnTo>
                <a:lnTo>
                  <a:pt x="17780" y="1118302"/>
                </a:lnTo>
                <a:lnTo>
                  <a:pt x="20955" y="1109727"/>
                </a:lnTo>
                <a:lnTo>
                  <a:pt x="24130" y="1101152"/>
                </a:lnTo>
                <a:lnTo>
                  <a:pt x="28257" y="1092895"/>
                </a:lnTo>
                <a:lnTo>
                  <a:pt x="32067" y="1084955"/>
                </a:lnTo>
                <a:lnTo>
                  <a:pt x="36195" y="1076698"/>
                </a:lnTo>
                <a:lnTo>
                  <a:pt x="40322" y="1068758"/>
                </a:lnTo>
                <a:lnTo>
                  <a:pt x="45085" y="1060818"/>
                </a:lnTo>
                <a:lnTo>
                  <a:pt x="49847" y="1053196"/>
                </a:lnTo>
                <a:lnTo>
                  <a:pt x="54927" y="1045574"/>
                </a:lnTo>
                <a:lnTo>
                  <a:pt x="60007" y="1038269"/>
                </a:lnTo>
                <a:lnTo>
                  <a:pt x="65722" y="1030647"/>
                </a:lnTo>
                <a:lnTo>
                  <a:pt x="70802" y="1023660"/>
                </a:lnTo>
                <a:lnTo>
                  <a:pt x="77152" y="1016356"/>
                </a:lnTo>
                <a:lnTo>
                  <a:pt x="83185" y="1009369"/>
                </a:lnTo>
                <a:lnTo>
                  <a:pt x="89217" y="1002699"/>
                </a:lnTo>
                <a:lnTo>
                  <a:pt x="95567" y="995712"/>
                </a:lnTo>
                <a:lnTo>
                  <a:pt x="101917" y="989361"/>
                </a:lnTo>
                <a:lnTo>
                  <a:pt x="108585" y="983009"/>
                </a:lnTo>
                <a:lnTo>
                  <a:pt x="115570" y="976975"/>
                </a:lnTo>
                <a:lnTo>
                  <a:pt x="122555" y="970941"/>
                </a:lnTo>
                <a:lnTo>
                  <a:pt x="129857" y="964906"/>
                </a:lnTo>
                <a:lnTo>
                  <a:pt x="137160" y="959190"/>
                </a:lnTo>
                <a:lnTo>
                  <a:pt x="144780" y="953473"/>
                </a:lnTo>
                <a:lnTo>
                  <a:pt x="152082" y="948074"/>
                </a:lnTo>
                <a:lnTo>
                  <a:pt x="160020" y="942993"/>
                </a:lnTo>
                <a:lnTo>
                  <a:pt x="167957" y="937911"/>
                </a:lnTo>
                <a:lnTo>
                  <a:pt x="175895" y="933148"/>
                </a:lnTo>
                <a:lnTo>
                  <a:pt x="183832" y="928384"/>
                </a:lnTo>
                <a:lnTo>
                  <a:pt x="192405" y="923937"/>
                </a:lnTo>
                <a:lnTo>
                  <a:pt x="200660" y="919491"/>
                </a:lnTo>
                <a:lnTo>
                  <a:pt x="209232" y="915680"/>
                </a:lnTo>
                <a:lnTo>
                  <a:pt x="217805" y="911552"/>
                </a:lnTo>
                <a:lnTo>
                  <a:pt x="226377" y="907740"/>
                </a:lnTo>
                <a:lnTo>
                  <a:pt x="235267" y="904247"/>
                </a:lnTo>
                <a:lnTo>
                  <a:pt x="244157" y="901071"/>
                </a:lnTo>
                <a:lnTo>
                  <a:pt x="253047" y="897895"/>
                </a:lnTo>
                <a:lnTo>
                  <a:pt x="261937" y="895037"/>
                </a:lnTo>
                <a:lnTo>
                  <a:pt x="271145" y="892496"/>
                </a:lnTo>
                <a:lnTo>
                  <a:pt x="280352" y="889955"/>
                </a:lnTo>
                <a:lnTo>
                  <a:pt x="289560" y="887415"/>
                </a:lnTo>
                <a:lnTo>
                  <a:pt x="298767" y="885827"/>
                </a:lnTo>
                <a:lnTo>
                  <a:pt x="308292" y="883921"/>
                </a:lnTo>
                <a:lnTo>
                  <a:pt x="317817" y="882016"/>
                </a:lnTo>
                <a:lnTo>
                  <a:pt x="327025" y="881063"/>
                </a:lnTo>
                <a:lnTo>
                  <a:pt x="336550" y="879475"/>
                </a:lnTo>
                <a:lnTo>
                  <a:pt x="346393" y="878840"/>
                </a:lnTo>
                <a:lnTo>
                  <a:pt x="355918" y="878205"/>
                </a:lnTo>
                <a:lnTo>
                  <a:pt x="365125" y="877887"/>
                </a:lnTo>
                <a:close/>
                <a:moveTo>
                  <a:pt x="701993" y="0"/>
                </a:moveTo>
                <a:lnTo>
                  <a:pt x="712153" y="0"/>
                </a:lnTo>
                <a:lnTo>
                  <a:pt x="721678" y="0"/>
                </a:lnTo>
                <a:lnTo>
                  <a:pt x="731203" y="318"/>
                </a:lnTo>
                <a:lnTo>
                  <a:pt x="741045" y="953"/>
                </a:lnTo>
                <a:lnTo>
                  <a:pt x="750570" y="1588"/>
                </a:lnTo>
                <a:lnTo>
                  <a:pt x="760095" y="2858"/>
                </a:lnTo>
                <a:lnTo>
                  <a:pt x="769620" y="4128"/>
                </a:lnTo>
                <a:lnTo>
                  <a:pt x="779145" y="6033"/>
                </a:lnTo>
                <a:lnTo>
                  <a:pt x="788353" y="7620"/>
                </a:lnTo>
                <a:lnTo>
                  <a:pt x="797560" y="9525"/>
                </a:lnTo>
                <a:lnTo>
                  <a:pt x="806450" y="11748"/>
                </a:lnTo>
                <a:lnTo>
                  <a:pt x="815658" y="14288"/>
                </a:lnTo>
                <a:lnTo>
                  <a:pt x="824548" y="17145"/>
                </a:lnTo>
                <a:lnTo>
                  <a:pt x="833438" y="19685"/>
                </a:lnTo>
                <a:lnTo>
                  <a:pt x="842010" y="22543"/>
                </a:lnTo>
                <a:lnTo>
                  <a:pt x="850900" y="26353"/>
                </a:lnTo>
                <a:lnTo>
                  <a:pt x="859473" y="29528"/>
                </a:lnTo>
                <a:lnTo>
                  <a:pt x="867728" y="33338"/>
                </a:lnTo>
                <a:lnTo>
                  <a:pt x="876301" y="37148"/>
                </a:lnTo>
                <a:lnTo>
                  <a:pt x="884556" y="41275"/>
                </a:lnTo>
                <a:lnTo>
                  <a:pt x="892493" y="45403"/>
                </a:lnTo>
                <a:lnTo>
                  <a:pt x="900431" y="50165"/>
                </a:lnTo>
                <a:lnTo>
                  <a:pt x="908368" y="54610"/>
                </a:lnTo>
                <a:lnTo>
                  <a:pt x="916306" y="59373"/>
                </a:lnTo>
                <a:lnTo>
                  <a:pt x="923608" y="64453"/>
                </a:lnTo>
                <a:lnTo>
                  <a:pt x="931228" y="69850"/>
                </a:lnTo>
                <a:lnTo>
                  <a:pt x="938531" y="74930"/>
                </a:lnTo>
                <a:lnTo>
                  <a:pt x="945833" y="80645"/>
                </a:lnTo>
                <a:lnTo>
                  <a:pt x="952818" y="86360"/>
                </a:lnTo>
                <a:lnTo>
                  <a:pt x="960121" y="92075"/>
                </a:lnTo>
                <a:lnTo>
                  <a:pt x="966788" y="98108"/>
                </a:lnTo>
                <a:lnTo>
                  <a:pt x="973138" y="104140"/>
                </a:lnTo>
                <a:lnTo>
                  <a:pt x="979806" y="110808"/>
                </a:lnTo>
                <a:lnTo>
                  <a:pt x="985838" y="117475"/>
                </a:lnTo>
                <a:lnTo>
                  <a:pt x="992506" y="123825"/>
                </a:lnTo>
                <a:lnTo>
                  <a:pt x="998538" y="130493"/>
                </a:lnTo>
                <a:lnTo>
                  <a:pt x="1004253" y="137795"/>
                </a:lnTo>
                <a:lnTo>
                  <a:pt x="1009968" y="144780"/>
                </a:lnTo>
                <a:lnTo>
                  <a:pt x="1015683" y="152083"/>
                </a:lnTo>
                <a:lnTo>
                  <a:pt x="1020763" y="159385"/>
                </a:lnTo>
                <a:lnTo>
                  <a:pt x="1025843" y="167005"/>
                </a:lnTo>
                <a:lnTo>
                  <a:pt x="1030923" y="174308"/>
                </a:lnTo>
                <a:lnTo>
                  <a:pt x="1035686" y="182245"/>
                </a:lnTo>
                <a:lnTo>
                  <a:pt x="1040448" y="190183"/>
                </a:lnTo>
                <a:lnTo>
                  <a:pt x="1045211" y="197803"/>
                </a:lnTo>
                <a:lnTo>
                  <a:pt x="1049338" y="206058"/>
                </a:lnTo>
                <a:lnTo>
                  <a:pt x="1053148" y="214313"/>
                </a:lnTo>
                <a:lnTo>
                  <a:pt x="1057276" y="222568"/>
                </a:lnTo>
                <a:lnTo>
                  <a:pt x="1060768" y="231140"/>
                </a:lnTo>
                <a:lnTo>
                  <a:pt x="1064261" y="239713"/>
                </a:lnTo>
                <a:lnTo>
                  <a:pt x="1067436" y="248285"/>
                </a:lnTo>
                <a:lnTo>
                  <a:pt x="1070611" y="257175"/>
                </a:lnTo>
                <a:lnTo>
                  <a:pt x="1073468" y="266065"/>
                </a:lnTo>
                <a:lnTo>
                  <a:pt x="1076326" y="274955"/>
                </a:lnTo>
                <a:lnTo>
                  <a:pt x="1078548" y="283845"/>
                </a:lnTo>
                <a:lnTo>
                  <a:pt x="1081088" y="293053"/>
                </a:lnTo>
                <a:lnTo>
                  <a:pt x="1082993" y="302260"/>
                </a:lnTo>
                <a:lnTo>
                  <a:pt x="1084581" y="311468"/>
                </a:lnTo>
                <a:lnTo>
                  <a:pt x="1086486" y="320675"/>
                </a:lnTo>
                <a:lnTo>
                  <a:pt x="1087438" y="330518"/>
                </a:lnTo>
                <a:lnTo>
                  <a:pt x="1088708" y="339725"/>
                </a:lnTo>
                <a:lnTo>
                  <a:pt x="1089661" y="349250"/>
                </a:lnTo>
                <a:lnTo>
                  <a:pt x="1089978" y="358775"/>
                </a:lnTo>
                <a:lnTo>
                  <a:pt x="1090296" y="368618"/>
                </a:lnTo>
                <a:lnTo>
                  <a:pt x="1090613" y="378460"/>
                </a:lnTo>
                <a:lnTo>
                  <a:pt x="1090296" y="387985"/>
                </a:lnTo>
                <a:lnTo>
                  <a:pt x="1089978" y="398145"/>
                </a:lnTo>
                <a:lnTo>
                  <a:pt x="1089661" y="407670"/>
                </a:lnTo>
                <a:lnTo>
                  <a:pt x="1088708" y="417195"/>
                </a:lnTo>
                <a:lnTo>
                  <a:pt x="1087438" y="426720"/>
                </a:lnTo>
                <a:lnTo>
                  <a:pt x="1086486" y="436245"/>
                </a:lnTo>
                <a:lnTo>
                  <a:pt x="1084581" y="445453"/>
                </a:lnTo>
                <a:lnTo>
                  <a:pt x="1082993" y="454660"/>
                </a:lnTo>
                <a:lnTo>
                  <a:pt x="1081088" y="463868"/>
                </a:lnTo>
                <a:lnTo>
                  <a:pt x="1078548" y="473393"/>
                </a:lnTo>
                <a:lnTo>
                  <a:pt x="1076326" y="482283"/>
                </a:lnTo>
                <a:lnTo>
                  <a:pt x="1073468" y="491173"/>
                </a:lnTo>
                <a:lnTo>
                  <a:pt x="1070611" y="500063"/>
                </a:lnTo>
                <a:lnTo>
                  <a:pt x="1067436" y="508953"/>
                </a:lnTo>
                <a:lnTo>
                  <a:pt x="1064261" y="517525"/>
                </a:lnTo>
                <a:lnTo>
                  <a:pt x="1060768" y="526098"/>
                </a:lnTo>
                <a:lnTo>
                  <a:pt x="1057276" y="534036"/>
                </a:lnTo>
                <a:lnTo>
                  <a:pt x="1053148" y="542608"/>
                </a:lnTo>
                <a:lnTo>
                  <a:pt x="1049338" y="550863"/>
                </a:lnTo>
                <a:lnTo>
                  <a:pt x="1045211" y="559118"/>
                </a:lnTo>
                <a:lnTo>
                  <a:pt x="1040448" y="567056"/>
                </a:lnTo>
                <a:lnTo>
                  <a:pt x="1035686" y="574676"/>
                </a:lnTo>
                <a:lnTo>
                  <a:pt x="1030923" y="582613"/>
                </a:lnTo>
                <a:lnTo>
                  <a:pt x="1025843" y="589916"/>
                </a:lnTo>
                <a:lnTo>
                  <a:pt x="1020763" y="597536"/>
                </a:lnTo>
                <a:lnTo>
                  <a:pt x="1015683" y="605156"/>
                </a:lnTo>
                <a:lnTo>
                  <a:pt x="1009968" y="612141"/>
                </a:lnTo>
                <a:lnTo>
                  <a:pt x="1004253" y="619126"/>
                </a:lnTo>
                <a:lnTo>
                  <a:pt x="998538" y="626428"/>
                </a:lnTo>
                <a:lnTo>
                  <a:pt x="992506" y="633096"/>
                </a:lnTo>
                <a:lnTo>
                  <a:pt x="985838" y="640081"/>
                </a:lnTo>
                <a:lnTo>
                  <a:pt x="979806" y="646431"/>
                </a:lnTo>
                <a:lnTo>
                  <a:pt x="973138" y="652781"/>
                </a:lnTo>
                <a:lnTo>
                  <a:pt x="966788" y="658813"/>
                </a:lnTo>
                <a:lnTo>
                  <a:pt x="960121" y="664846"/>
                </a:lnTo>
                <a:lnTo>
                  <a:pt x="952818" y="670561"/>
                </a:lnTo>
                <a:lnTo>
                  <a:pt x="945833" y="676276"/>
                </a:lnTo>
                <a:lnTo>
                  <a:pt x="938531" y="681991"/>
                </a:lnTo>
                <a:lnTo>
                  <a:pt x="931228" y="687388"/>
                </a:lnTo>
                <a:lnTo>
                  <a:pt x="923608" y="692786"/>
                </a:lnTo>
                <a:lnTo>
                  <a:pt x="916306" y="697548"/>
                </a:lnTo>
                <a:lnTo>
                  <a:pt x="908368" y="702311"/>
                </a:lnTo>
                <a:lnTo>
                  <a:pt x="900431" y="706756"/>
                </a:lnTo>
                <a:lnTo>
                  <a:pt x="892493" y="711518"/>
                </a:lnTo>
                <a:lnTo>
                  <a:pt x="884556" y="715646"/>
                </a:lnTo>
                <a:lnTo>
                  <a:pt x="876301" y="719773"/>
                </a:lnTo>
                <a:lnTo>
                  <a:pt x="867728" y="723583"/>
                </a:lnTo>
                <a:lnTo>
                  <a:pt x="859473" y="727393"/>
                </a:lnTo>
                <a:lnTo>
                  <a:pt x="850900" y="730886"/>
                </a:lnTo>
                <a:lnTo>
                  <a:pt x="842010" y="734378"/>
                </a:lnTo>
                <a:lnTo>
                  <a:pt x="833438" y="737236"/>
                </a:lnTo>
                <a:lnTo>
                  <a:pt x="824548" y="740093"/>
                </a:lnTo>
                <a:lnTo>
                  <a:pt x="815658" y="742951"/>
                </a:lnTo>
                <a:lnTo>
                  <a:pt x="806450" y="745491"/>
                </a:lnTo>
                <a:lnTo>
                  <a:pt x="797560" y="747396"/>
                </a:lnTo>
                <a:lnTo>
                  <a:pt x="788353" y="749618"/>
                </a:lnTo>
                <a:lnTo>
                  <a:pt x="779145" y="751523"/>
                </a:lnTo>
                <a:lnTo>
                  <a:pt x="769620" y="752793"/>
                </a:lnTo>
                <a:lnTo>
                  <a:pt x="760095" y="754381"/>
                </a:lnTo>
                <a:lnTo>
                  <a:pt x="750570" y="755333"/>
                </a:lnTo>
                <a:lnTo>
                  <a:pt x="741045" y="755968"/>
                </a:lnTo>
                <a:lnTo>
                  <a:pt x="731203" y="756603"/>
                </a:lnTo>
                <a:lnTo>
                  <a:pt x="721678" y="757238"/>
                </a:lnTo>
                <a:lnTo>
                  <a:pt x="712153" y="757238"/>
                </a:lnTo>
                <a:lnTo>
                  <a:pt x="701993" y="757238"/>
                </a:lnTo>
                <a:lnTo>
                  <a:pt x="692468" y="756603"/>
                </a:lnTo>
                <a:lnTo>
                  <a:pt x="682943" y="755968"/>
                </a:lnTo>
                <a:lnTo>
                  <a:pt x="673100" y="755333"/>
                </a:lnTo>
                <a:lnTo>
                  <a:pt x="663575" y="754381"/>
                </a:lnTo>
                <a:lnTo>
                  <a:pt x="654368" y="752793"/>
                </a:lnTo>
                <a:lnTo>
                  <a:pt x="644843" y="751523"/>
                </a:lnTo>
                <a:lnTo>
                  <a:pt x="635635" y="749618"/>
                </a:lnTo>
                <a:lnTo>
                  <a:pt x="626428" y="747396"/>
                </a:lnTo>
                <a:lnTo>
                  <a:pt x="617220" y="745491"/>
                </a:lnTo>
                <a:lnTo>
                  <a:pt x="608330" y="742951"/>
                </a:lnTo>
                <a:lnTo>
                  <a:pt x="599440" y="740093"/>
                </a:lnTo>
                <a:lnTo>
                  <a:pt x="590550" y="737236"/>
                </a:lnTo>
                <a:lnTo>
                  <a:pt x="581660" y="734378"/>
                </a:lnTo>
                <a:lnTo>
                  <a:pt x="573088" y="730886"/>
                </a:lnTo>
                <a:lnTo>
                  <a:pt x="564515" y="727393"/>
                </a:lnTo>
                <a:lnTo>
                  <a:pt x="555943" y="723583"/>
                </a:lnTo>
                <a:lnTo>
                  <a:pt x="548005" y="719773"/>
                </a:lnTo>
                <a:lnTo>
                  <a:pt x="539750" y="715646"/>
                </a:lnTo>
                <a:lnTo>
                  <a:pt x="531495" y="711518"/>
                </a:lnTo>
                <a:lnTo>
                  <a:pt x="523558" y="706756"/>
                </a:lnTo>
                <a:lnTo>
                  <a:pt x="515303" y="702311"/>
                </a:lnTo>
                <a:lnTo>
                  <a:pt x="508000" y="697548"/>
                </a:lnTo>
                <a:lnTo>
                  <a:pt x="500063" y="692786"/>
                </a:lnTo>
                <a:lnTo>
                  <a:pt x="492760" y="687388"/>
                </a:lnTo>
                <a:lnTo>
                  <a:pt x="485458" y="681991"/>
                </a:lnTo>
                <a:lnTo>
                  <a:pt x="478155" y="676276"/>
                </a:lnTo>
                <a:lnTo>
                  <a:pt x="470853" y="670561"/>
                </a:lnTo>
                <a:lnTo>
                  <a:pt x="464185" y="664846"/>
                </a:lnTo>
                <a:lnTo>
                  <a:pt x="457518" y="658813"/>
                </a:lnTo>
                <a:lnTo>
                  <a:pt x="450533" y="652781"/>
                </a:lnTo>
                <a:lnTo>
                  <a:pt x="444183" y="646431"/>
                </a:lnTo>
                <a:lnTo>
                  <a:pt x="437833" y="640081"/>
                </a:lnTo>
                <a:lnTo>
                  <a:pt x="431800" y="633096"/>
                </a:lnTo>
                <a:lnTo>
                  <a:pt x="425768" y="626428"/>
                </a:lnTo>
                <a:lnTo>
                  <a:pt x="419735" y="619126"/>
                </a:lnTo>
                <a:lnTo>
                  <a:pt x="414020" y="612141"/>
                </a:lnTo>
                <a:lnTo>
                  <a:pt x="408623" y="605156"/>
                </a:lnTo>
                <a:lnTo>
                  <a:pt x="403225" y="597536"/>
                </a:lnTo>
                <a:lnTo>
                  <a:pt x="397828" y="589916"/>
                </a:lnTo>
                <a:lnTo>
                  <a:pt x="393065" y="582613"/>
                </a:lnTo>
                <a:lnTo>
                  <a:pt x="388303" y="574676"/>
                </a:lnTo>
                <a:lnTo>
                  <a:pt x="383540" y="567056"/>
                </a:lnTo>
                <a:lnTo>
                  <a:pt x="379095" y="559118"/>
                </a:lnTo>
                <a:lnTo>
                  <a:pt x="374650" y="550863"/>
                </a:lnTo>
                <a:lnTo>
                  <a:pt x="370840" y="542608"/>
                </a:lnTo>
                <a:lnTo>
                  <a:pt x="367030" y="534036"/>
                </a:lnTo>
                <a:lnTo>
                  <a:pt x="362903" y="526098"/>
                </a:lnTo>
                <a:lnTo>
                  <a:pt x="359410" y="517525"/>
                </a:lnTo>
                <a:lnTo>
                  <a:pt x="356235" y="508953"/>
                </a:lnTo>
                <a:lnTo>
                  <a:pt x="353378" y="500063"/>
                </a:lnTo>
                <a:lnTo>
                  <a:pt x="350520" y="491173"/>
                </a:lnTo>
                <a:lnTo>
                  <a:pt x="347663" y="482283"/>
                </a:lnTo>
                <a:lnTo>
                  <a:pt x="345123" y="473393"/>
                </a:lnTo>
                <a:lnTo>
                  <a:pt x="343218" y="463868"/>
                </a:lnTo>
                <a:lnTo>
                  <a:pt x="340995" y="454660"/>
                </a:lnTo>
                <a:lnTo>
                  <a:pt x="339090" y="445453"/>
                </a:lnTo>
                <a:lnTo>
                  <a:pt x="337820" y="436245"/>
                </a:lnTo>
                <a:lnTo>
                  <a:pt x="336233" y="426720"/>
                </a:lnTo>
                <a:lnTo>
                  <a:pt x="335280" y="417195"/>
                </a:lnTo>
                <a:lnTo>
                  <a:pt x="334645" y="407670"/>
                </a:lnTo>
                <a:lnTo>
                  <a:pt x="333693" y="398145"/>
                </a:lnTo>
                <a:lnTo>
                  <a:pt x="333375" y="387985"/>
                </a:lnTo>
                <a:lnTo>
                  <a:pt x="333375" y="378460"/>
                </a:lnTo>
                <a:lnTo>
                  <a:pt x="333375" y="368618"/>
                </a:lnTo>
                <a:lnTo>
                  <a:pt x="333693" y="358775"/>
                </a:lnTo>
                <a:lnTo>
                  <a:pt x="334645" y="349250"/>
                </a:lnTo>
                <a:lnTo>
                  <a:pt x="335280" y="339725"/>
                </a:lnTo>
                <a:lnTo>
                  <a:pt x="336233" y="330518"/>
                </a:lnTo>
                <a:lnTo>
                  <a:pt x="337820" y="320675"/>
                </a:lnTo>
                <a:lnTo>
                  <a:pt x="339090" y="311468"/>
                </a:lnTo>
                <a:lnTo>
                  <a:pt x="340995" y="302260"/>
                </a:lnTo>
                <a:lnTo>
                  <a:pt x="343218" y="293053"/>
                </a:lnTo>
                <a:lnTo>
                  <a:pt x="345123" y="283845"/>
                </a:lnTo>
                <a:lnTo>
                  <a:pt x="347663" y="274955"/>
                </a:lnTo>
                <a:lnTo>
                  <a:pt x="350520" y="266065"/>
                </a:lnTo>
                <a:lnTo>
                  <a:pt x="353378" y="257175"/>
                </a:lnTo>
                <a:lnTo>
                  <a:pt x="356235" y="248285"/>
                </a:lnTo>
                <a:lnTo>
                  <a:pt x="359410" y="239713"/>
                </a:lnTo>
                <a:lnTo>
                  <a:pt x="362903" y="231140"/>
                </a:lnTo>
                <a:lnTo>
                  <a:pt x="367030" y="222568"/>
                </a:lnTo>
                <a:lnTo>
                  <a:pt x="370840" y="214313"/>
                </a:lnTo>
                <a:lnTo>
                  <a:pt x="374650" y="206058"/>
                </a:lnTo>
                <a:lnTo>
                  <a:pt x="379095" y="197803"/>
                </a:lnTo>
                <a:lnTo>
                  <a:pt x="383540" y="190183"/>
                </a:lnTo>
                <a:lnTo>
                  <a:pt x="388303" y="182245"/>
                </a:lnTo>
                <a:lnTo>
                  <a:pt x="393065" y="174308"/>
                </a:lnTo>
                <a:lnTo>
                  <a:pt x="397828" y="167005"/>
                </a:lnTo>
                <a:lnTo>
                  <a:pt x="403225" y="159385"/>
                </a:lnTo>
                <a:lnTo>
                  <a:pt x="408623" y="152083"/>
                </a:lnTo>
                <a:lnTo>
                  <a:pt x="414020" y="144780"/>
                </a:lnTo>
                <a:lnTo>
                  <a:pt x="419735" y="137795"/>
                </a:lnTo>
                <a:lnTo>
                  <a:pt x="425768" y="130493"/>
                </a:lnTo>
                <a:lnTo>
                  <a:pt x="431800" y="123825"/>
                </a:lnTo>
                <a:lnTo>
                  <a:pt x="437833" y="117475"/>
                </a:lnTo>
                <a:lnTo>
                  <a:pt x="444183" y="110808"/>
                </a:lnTo>
                <a:lnTo>
                  <a:pt x="450533" y="104140"/>
                </a:lnTo>
                <a:lnTo>
                  <a:pt x="457518" y="98108"/>
                </a:lnTo>
                <a:lnTo>
                  <a:pt x="464185" y="92075"/>
                </a:lnTo>
                <a:lnTo>
                  <a:pt x="470853" y="86360"/>
                </a:lnTo>
                <a:lnTo>
                  <a:pt x="478155" y="80645"/>
                </a:lnTo>
                <a:lnTo>
                  <a:pt x="485458" y="74930"/>
                </a:lnTo>
                <a:lnTo>
                  <a:pt x="492760" y="69850"/>
                </a:lnTo>
                <a:lnTo>
                  <a:pt x="500063" y="64453"/>
                </a:lnTo>
                <a:lnTo>
                  <a:pt x="508000" y="59373"/>
                </a:lnTo>
                <a:lnTo>
                  <a:pt x="515303" y="54610"/>
                </a:lnTo>
                <a:lnTo>
                  <a:pt x="523558" y="50165"/>
                </a:lnTo>
                <a:lnTo>
                  <a:pt x="531495" y="45403"/>
                </a:lnTo>
                <a:lnTo>
                  <a:pt x="539750" y="41275"/>
                </a:lnTo>
                <a:lnTo>
                  <a:pt x="548005" y="37148"/>
                </a:lnTo>
                <a:lnTo>
                  <a:pt x="555943" y="33338"/>
                </a:lnTo>
                <a:lnTo>
                  <a:pt x="564515" y="29528"/>
                </a:lnTo>
                <a:lnTo>
                  <a:pt x="573088" y="26353"/>
                </a:lnTo>
                <a:lnTo>
                  <a:pt x="581660" y="22543"/>
                </a:lnTo>
                <a:lnTo>
                  <a:pt x="590550" y="19685"/>
                </a:lnTo>
                <a:lnTo>
                  <a:pt x="599440" y="17145"/>
                </a:lnTo>
                <a:lnTo>
                  <a:pt x="608330" y="14288"/>
                </a:lnTo>
                <a:lnTo>
                  <a:pt x="617220" y="11748"/>
                </a:lnTo>
                <a:lnTo>
                  <a:pt x="626428" y="9525"/>
                </a:lnTo>
                <a:lnTo>
                  <a:pt x="635635" y="7620"/>
                </a:lnTo>
                <a:lnTo>
                  <a:pt x="644843" y="6033"/>
                </a:lnTo>
                <a:lnTo>
                  <a:pt x="654368" y="4128"/>
                </a:lnTo>
                <a:lnTo>
                  <a:pt x="663575" y="2858"/>
                </a:lnTo>
                <a:lnTo>
                  <a:pt x="673100" y="1588"/>
                </a:lnTo>
                <a:lnTo>
                  <a:pt x="682943" y="953"/>
                </a:lnTo>
                <a:lnTo>
                  <a:pt x="692468" y="318"/>
                </a:lnTo>
                <a:lnTo>
                  <a:pt x="701993" y="0"/>
                </a:lnTo>
                <a:close/>
              </a:path>
            </a:pathLst>
          </a:custGeom>
          <a:solidFill>
            <a:schemeClr val="bg1"/>
          </a:solidFill>
          <a:ln>
            <a:noFill/>
          </a:ln>
        </p:spPr>
        <p:txBody>
          <a:bodyPr anchor="ctr">
            <a:scene3d>
              <a:camera prst="orthographicFront"/>
              <a:lightRig rig="threePt" dir="t"/>
            </a:scene3d>
            <a:sp3d>
              <a:contourClr>
                <a:srgbClr val="FFFFFF"/>
              </a:contourClr>
            </a:sp3d>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pPr algn="ctr">
              <a:defRPr/>
            </a:pPr>
            <a:endParaRPr lang="zh-CN" altLang="en-US">
              <a:solidFill>
                <a:srgbClr val="FFFFFF"/>
              </a:solidFill>
              <a:latin typeface="+mn-lt"/>
              <a:ea typeface="+mn-ea"/>
              <a:cs typeface="+mn-ea"/>
              <a:sym typeface="+mn-lt"/>
            </a:endParaRPr>
          </a:p>
        </p:txBody>
      </p:sp>
    </p:spTree>
  </p:cSld>
  <p:clrMapOvr>
    <a:masterClrMapping/>
  </p:clrMapOvr>
  <mc:AlternateContent xmlns:mc="http://schemas.openxmlformats.org/markup-compatibility/2006">
    <mc:Choice xmlns:p14="http://schemas.microsoft.com/office/powerpoint/2010/main" Requires="p14">
      <p:transition spd="slow" p14:dur="1500" advTm="0">
        <p:random/>
      </p:transition>
    </mc:Choice>
    <mc:Fallback>
      <p:transition spd="slow" advTm="0">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barn(inVertical)">
                                      <p:cBhvr>
                                        <p:cTn id="7" dur="500"/>
                                        <p:tgtEl>
                                          <p:spTgt spid="27"/>
                                        </p:tgtEl>
                                      </p:cBhvr>
                                    </p:animEffect>
                                  </p:childTnLst>
                                </p:cTn>
                              </p:par>
                            </p:childTnLst>
                          </p:cTn>
                        </p:par>
                        <p:par>
                          <p:cTn id="8" fill="hold">
                            <p:stCondLst>
                              <p:cond delay="500"/>
                            </p:stCondLst>
                            <p:childTnLst>
                              <p:par>
                                <p:cTn id="9" presetID="37" presetClass="entr" presetSubtype="0" fill="hold" grpId="0" nodeType="afterEffect">
                                  <p:stCondLst>
                                    <p:cond delay="0"/>
                                  </p:stCondLst>
                                  <p:childTnLst>
                                    <p:set>
                                      <p:cBhvr>
                                        <p:cTn id="10" dur="1" fill="hold">
                                          <p:stCondLst>
                                            <p:cond delay="0"/>
                                          </p:stCondLst>
                                        </p:cTn>
                                        <p:tgtEl>
                                          <p:spTgt spid="28"/>
                                        </p:tgtEl>
                                        <p:attrNameLst>
                                          <p:attrName>style.visibility</p:attrName>
                                        </p:attrNameLst>
                                      </p:cBhvr>
                                      <p:to>
                                        <p:strVal val="visible"/>
                                      </p:to>
                                    </p:set>
                                    <p:animEffect transition="in" filter="fade">
                                      <p:cBhvr>
                                        <p:cTn id="11" dur="1000"/>
                                        <p:tgtEl>
                                          <p:spTgt spid="28"/>
                                        </p:tgtEl>
                                      </p:cBhvr>
                                    </p:animEffect>
                                    <p:anim calcmode="lin" valueType="num">
                                      <p:cBhvr>
                                        <p:cTn id="12" dur="1000" fill="hold"/>
                                        <p:tgtEl>
                                          <p:spTgt spid="28"/>
                                        </p:tgtEl>
                                        <p:attrNameLst>
                                          <p:attrName>ppt_x</p:attrName>
                                        </p:attrNameLst>
                                      </p:cBhvr>
                                      <p:tavLst>
                                        <p:tav tm="0">
                                          <p:val>
                                            <p:strVal val="#ppt_x"/>
                                          </p:val>
                                        </p:tav>
                                        <p:tav tm="100000">
                                          <p:val>
                                            <p:strVal val="#ppt_x"/>
                                          </p:val>
                                        </p:tav>
                                      </p:tavLst>
                                    </p:anim>
                                    <p:anim calcmode="lin" valueType="num">
                                      <p:cBhvr>
                                        <p:cTn id="13" dur="900" decel="100000" fill="hold"/>
                                        <p:tgtEl>
                                          <p:spTgt spid="28"/>
                                        </p:tgtEl>
                                        <p:attrNameLst>
                                          <p:attrName>ppt_y</p:attrName>
                                        </p:attrNameLst>
                                      </p:cBhvr>
                                      <p:tavLst>
                                        <p:tav tm="0">
                                          <p:val>
                                            <p:strVal val="#ppt_y+1"/>
                                          </p:val>
                                        </p:tav>
                                        <p:tav tm="100000">
                                          <p:val>
                                            <p:strVal val="#ppt_y-.03"/>
                                          </p:val>
                                        </p:tav>
                                      </p:tavLst>
                                    </p:anim>
                                    <p:anim calcmode="lin" valueType="num">
                                      <p:cBhvr>
                                        <p:cTn id="14" dur="100" accel="100000" fill="hold">
                                          <p:stCondLst>
                                            <p:cond delay="900"/>
                                          </p:stCondLst>
                                        </p:cTn>
                                        <p:tgtEl>
                                          <p:spTgt spid="28"/>
                                        </p:tgtEl>
                                        <p:attrNameLst>
                                          <p:attrName>ppt_y</p:attrName>
                                        </p:attrNameLst>
                                      </p:cBhvr>
                                      <p:tavLst>
                                        <p:tav tm="0">
                                          <p:val>
                                            <p:strVal val="#ppt_y-.03"/>
                                          </p:val>
                                        </p:tav>
                                        <p:tav tm="100000">
                                          <p:val>
                                            <p:strVal val="#ppt_y"/>
                                          </p:val>
                                        </p:tav>
                                      </p:tavLst>
                                    </p:anim>
                                  </p:childTnLst>
                                </p:cTn>
                              </p:par>
                            </p:childTnLst>
                          </p:cTn>
                        </p:par>
                        <p:par>
                          <p:cTn id="15" fill="hold">
                            <p:stCondLst>
                              <p:cond delay="1500"/>
                            </p:stCondLst>
                            <p:childTnLst>
                              <p:par>
                                <p:cTn id="16" presetID="53" presetClass="entr" presetSubtype="16" fill="hold" grpId="0" nodeType="afterEffect">
                                  <p:stCondLst>
                                    <p:cond delay="0"/>
                                  </p:stCondLst>
                                  <p:childTnLst>
                                    <p:set>
                                      <p:cBhvr>
                                        <p:cTn id="17" dur="1" fill="hold">
                                          <p:stCondLst>
                                            <p:cond delay="0"/>
                                          </p:stCondLst>
                                        </p:cTn>
                                        <p:tgtEl>
                                          <p:spTgt spid="37"/>
                                        </p:tgtEl>
                                        <p:attrNameLst>
                                          <p:attrName>style.visibility</p:attrName>
                                        </p:attrNameLst>
                                      </p:cBhvr>
                                      <p:to>
                                        <p:strVal val="visible"/>
                                      </p:to>
                                    </p:set>
                                    <p:anim calcmode="lin" valueType="num">
                                      <p:cBhvr>
                                        <p:cTn id="18" dur="500" fill="hold"/>
                                        <p:tgtEl>
                                          <p:spTgt spid="37"/>
                                        </p:tgtEl>
                                        <p:attrNameLst>
                                          <p:attrName>ppt_w</p:attrName>
                                        </p:attrNameLst>
                                      </p:cBhvr>
                                      <p:tavLst>
                                        <p:tav tm="0">
                                          <p:val>
                                            <p:fltVal val="0"/>
                                          </p:val>
                                        </p:tav>
                                        <p:tav tm="100000">
                                          <p:val>
                                            <p:strVal val="#ppt_w"/>
                                          </p:val>
                                        </p:tav>
                                      </p:tavLst>
                                    </p:anim>
                                    <p:anim calcmode="lin" valueType="num">
                                      <p:cBhvr>
                                        <p:cTn id="19" dur="500" fill="hold"/>
                                        <p:tgtEl>
                                          <p:spTgt spid="37"/>
                                        </p:tgtEl>
                                        <p:attrNameLst>
                                          <p:attrName>ppt_h</p:attrName>
                                        </p:attrNameLst>
                                      </p:cBhvr>
                                      <p:tavLst>
                                        <p:tav tm="0">
                                          <p:val>
                                            <p:fltVal val="0"/>
                                          </p:val>
                                        </p:tav>
                                        <p:tav tm="100000">
                                          <p:val>
                                            <p:strVal val="#ppt_h"/>
                                          </p:val>
                                        </p:tav>
                                      </p:tavLst>
                                    </p:anim>
                                    <p:animEffect transition="in" filter="fade">
                                      <p:cBhvr>
                                        <p:cTn id="20" dur="500"/>
                                        <p:tgtEl>
                                          <p:spTgt spid="37"/>
                                        </p:tgtEl>
                                      </p:cBhvr>
                                    </p:animEffect>
                                  </p:childTnLst>
                                </p:cTn>
                              </p:par>
                              <p:par>
                                <p:cTn id="21" presetID="53" presetClass="entr" presetSubtype="16" fill="hold" grpId="0" nodeType="withEffect">
                                  <p:stCondLst>
                                    <p:cond delay="0"/>
                                  </p:stCondLst>
                                  <p:childTnLst>
                                    <p:set>
                                      <p:cBhvr>
                                        <p:cTn id="22" dur="1" fill="hold">
                                          <p:stCondLst>
                                            <p:cond delay="0"/>
                                          </p:stCondLst>
                                        </p:cTn>
                                        <p:tgtEl>
                                          <p:spTgt spid="48"/>
                                        </p:tgtEl>
                                        <p:attrNameLst>
                                          <p:attrName>style.visibility</p:attrName>
                                        </p:attrNameLst>
                                      </p:cBhvr>
                                      <p:to>
                                        <p:strVal val="visible"/>
                                      </p:to>
                                    </p:set>
                                    <p:anim calcmode="lin" valueType="num">
                                      <p:cBhvr>
                                        <p:cTn id="23" dur="500" fill="hold"/>
                                        <p:tgtEl>
                                          <p:spTgt spid="48"/>
                                        </p:tgtEl>
                                        <p:attrNameLst>
                                          <p:attrName>ppt_w</p:attrName>
                                        </p:attrNameLst>
                                      </p:cBhvr>
                                      <p:tavLst>
                                        <p:tav tm="0">
                                          <p:val>
                                            <p:fltVal val="0"/>
                                          </p:val>
                                        </p:tav>
                                        <p:tav tm="100000">
                                          <p:val>
                                            <p:strVal val="#ppt_w"/>
                                          </p:val>
                                        </p:tav>
                                      </p:tavLst>
                                    </p:anim>
                                    <p:anim calcmode="lin" valueType="num">
                                      <p:cBhvr>
                                        <p:cTn id="24" dur="500" fill="hold"/>
                                        <p:tgtEl>
                                          <p:spTgt spid="48"/>
                                        </p:tgtEl>
                                        <p:attrNameLst>
                                          <p:attrName>ppt_h</p:attrName>
                                        </p:attrNameLst>
                                      </p:cBhvr>
                                      <p:tavLst>
                                        <p:tav tm="0">
                                          <p:val>
                                            <p:fltVal val="0"/>
                                          </p:val>
                                        </p:tav>
                                        <p:tav tm="100000">
                                          <p:val>
                                            <p:strVal val="#ppt_h"/>
                                          </p:val>
                                        </p:tav>
                                      </p:tavLst>
                                    </p:anim>
                                    <p:animEffect transition="in" filter="fade">
                                      <p:cBhvr>
                                        <p:cTn id="25" dur="500"/>
                                        <p:tgtEl>
                                          <p:spTgt spid="48"/>
                                        </p:tgtEl>
                                      </p:cBhvr>
                                    </p:animEffect>
                                  </p:childTnLst>
                                </p:cTn>
                              </p:par>
                              <p:par>
                                <p:cTn id="26" presetID="42" presetClass="entr" presetSubtype="0" fill="hold" grpId="0" nodeType="withEffect">
                                  <p:stCondLst>
                                    <p:cond delay="0"/>
                                  </p:stCondLst>
                                  <p:childTnLst>
                                    <p:set>
                                      <p:cBhvr>
                                        <p:cTn id="27" dur="1" fill="hold">
                                          <p:stCondLst>
                                            <p:cond delay="0"/>
                                          </p:stCondLst>
                                        </p:cTn>
                                        <p:tgtEl>
                                          <p:spTgt spid="29"/>
                                        </p:tgtEl>
                                        <p:attrNameLst>
                                          <p:attrName>style.visibility</p:attrName>
                                        </p:attrNameLst>
                                      </p:cBhvr>
                                      <p:to>
                                        <p:strVal val="visible"/>
                                      </p:to>
                                    </p:set>
                                    <p:animEffect transition="in" filter="fade">
                                      <p:cBhvr>
                                        <p:cTn id="28" dur="1000"/>
                                        <p:tgtEl>
                                          <p:spTgt spid="29"/>
                                        </p:tgtEl>
                                      </p:cBhvr>
                                    </p:animEffect>
                                    <p:anim calcmode="lin" valueType="num">
                                      <p:cBhvr>
                                        <p:cTn id="29" dur="1000" fill="hold"/>
                                        <p:tgtEl>
                                          <p:spTgt spid="29"/>
                                        </p:tgtEl>
                                        <p:attrNameLst>
                                          <p:attrName>ppt_x</p:attrName>
                                        </p:attrNameLst>
                                      </p:cBhvr>
                                      <p:tavLst>
                                        <p:tav tm="0">
                                          <p:val>
                                            <p:strVal val="#ppt_x"/>
                                          </p:val>
                                        </p:tav>
                                        <p:tav tm="100000">
                                          <p:val>
                                            <p:strVal val="#ppt_x"/>
                                          </p:val>
                                        </p:tav>
                                      </p:tavLst>
                                    </p:anim>
                                    <p:anim calcmode="lin" valueType="num">
                                      <p:cBhvr>
                                        <p:cTn id="30" dur="1000" fill="hold"/>
                                        <p:tgtEl>
                                          <p:spTgt spid="29"/>
                                        </p:tgtEl>
                                        <p:attrNameLst>
                                          <p:attrName>ppt_y</p:attrName>
                                        </p:attrNameLst>
                                      </p:cBhvr>
                                      <p:tavLst>
                                        <p:tav tm="0">
                                          <p:val>
                                            <p:strVal val="#ppt_y+.1"/>
                                          </p:val>
                                        </p:tav>
                                        <p:tav tm="100000">
                                          <p:val>
                                            <p:strVal val="#ppt_y"/>
                                          </p:val>
                                        </p:tav>
                                      </p:tavLst>
                                    </p:anim>
                                  </p:childTnLst>
                                </p:cTn>
                              </p:par>
                            </p:childTnLst>
                          </p:cTn>
                        </p:par>
                        <p:par>
                          <p:cTn id="31" fill="hold">
                            <p:stCondLst>
                              <p:cond delay="2000"/>
                            </p:stCondLst>
                            <p:childTnLst>
                              <p:par>
                                <p:cTn id="32" presetID="37" presetClass="entr" presetSubtype="0" fill="hold" grpId="0" nodeType="afterEffect">
                                  <p:stCondLst>
                                    <p:cond delay="0"/>
                                  </p:stCondLst>
                                  <p:childTnLst>
                                    <p:set>
                                      <p:cBhvr>
                                        <p:cTn id="33" dur="1" fill="hold">
                                          <p:stCondLst>
                                            <p:cond delay="0"/>
                                          </p:stCondLst>
                                        </p:cTn>
                                        <p:tgtEl>
                                          <p:spTgt spid="30"/>
                                        </p:tgtEl>
                                        <p:attrNameLst>
                                          <p:attrName>style.visibility</p:attrName>
                                        </p:attrNameLst>
                                      </p:cBhvr>
                                      <p:to>
                                        <p:strVal val="visible"/>
                                      </p:to>
                                    </p:set>
                                    <p:animEffect transition="in" filter="fade">
                                      <p:cBhvr>
                                        <p:cTn id="34" dur="1000"/>
                                        <p:tgtEl>
                                          <p:spTgt spid="30"/>
                                        </p:tgtEl>
                                      </p:cBhvr>
                                    </p:animEffect>
                                    <p:anim calcmode="lin" valueType="num">
                                      <p:cBhvr>
                                        <p:cTn id="35" dur="1000" fill="hold"/>
                                        <p:tgtEl>
                                          <p:spTgt spid="30"/>
                                        </p:tgtEl>
                                        <p:attrNameLst>
                                          <p:attrName>ppt_x</p:attrName>
                                        </p:attrNameLst>
                                      </p:cBhvr>
                                      <p:tavLst>
                                        <p:tav tm="0">
                                          <p:val>
                                            <p:strVal val="#ppt_x"/>
                                          </p:val>
                                        </p:tav>
                                        <p:tav tm="100000">
                                          <p:val>
                                            <p:strVal val="#ppt_x"/>
                                          </p:val>
                                        </p:tav>
                                      </p:tavLst>
                                    </p:anim>
                                    <p:anim calcmode="lin" valueType="num">
                                      <p:cBhvr>
                                        <p:cTn id="36" dur="900" decel="100000" fill="hold"/>
                                        <p:tgtEl>
                                          <p:spTgt spid="30"/>
                                        </p:tgtEl>
                                        <p:attrNameLst>
                                          <p:attrName>ppt_y</p:attrName>
                                        </p:attrNameLst>
                                      </p:cBhvr>
                                      <p:tavLst>
                                        <p:tav tm="0">
                                          <p:val>
                                            <p:strVal val="#ppt_y+1"/>
                                          </p:val>
                                        </p:tav>
                                        <p:tav tm="100000">
                                          <p:val>
                                            <p:strVal val="#ppt_y-.03"/>
                                          </p:val>
                                        </p:tav>
                                      </p:tavLst>
                                    </p:anim>
                                    <p:anim calcmode="lin" valueType="num">
                                      <p:cBhvr>
                                        <p:cTn id="37" dur="100" accel="100000" fill="hold">
                                          <p:stCondLst>
                                            <p:cond delay="900"/>
                                          </p:stCondLst>
                                        </p:cTn>
                                        <p:tgtEl>
                                          <p:spTgt spid="30"/>
                                        </p:tgtEl>
                                        <p:attrNameLst>
                                          <p:attrName>ppt_y</p:attrName>
                                        </p:attrNameLst>
                                      </p:cBhvr>
                                      <p:tavLst>
                                        <p:tav tm="0">
                                          <p:val>
                                            <p:strVal val="#ppt_y-.03"/>
                                          </p:val>
                                        </p:tav>
                                        <p:tav tm="100000">
                                          <p:val>
                                            <p:strVal val="#ppt_y"/>
                                          </p:val>
                                        </p:tav>
                                      </p:tavLst>
                                    </p:anim>
                                  </p:childTnLst>
                                </p:cTn>
                              </p:par>
                            </p:childTnLst>
                          </p:cTn>
                        </p:par>
                        <p:par>
                          <p:cTn id="38" fill="hold">
                            <p:stCondLst>
                              <p:cond delay="3000"/>
                            </p:stCondLst>
                            <p:childTnLst>
                              <p:par>
                                <p:cTn id="39" presetID="53" presetClass="entr" presetSubtype="16" fill="hold" grpId="0" nodeType="afterEffect">
                                  <p:stCondLst>
                                    <p:cond delay="0"/>
                                  </p:stCondLst>
                                  <p:childTnLst>
                                    <p:set>
                                      <p:cBhvr>
                                        <p:cTn id="40" dur="1" fill="hold">
                                          <p:stCondLst>
                                            <p:cond delay="0"/>
                                          </p:stCondLst>
                                        </p:cTn>
                                        <p:tgtEl>
                                          <p:spTgt spid="40"/>
                                        </p:tgtEl>
                                        <p:attrNameLst>
                                          <p:attrName>style.visibility</p:attrName>
                                        </p:attrNameLst>
                                      </p:cBhvr>
                                      <p:to>
                                        <p:strVal val="visible"/>
                                      </p:to>
                                    </p:set>
                                    <p:anim calcmode="lin" valueType="num">
                                      <p:cBhvr>
                                        <p:cTn id="41" dur="500" fill="hold"/>
                                        <p:tgtEl>
                                          <p:spTgt spid="40"/>
                                        </p:tgtEl>
                                        <p:attrNameLst>
                                          <p:attrName>ppt_w</p:attrName>
                                        </p:attrNameLst>
                                      </p:cBhvr>
                                      <p:tavLst>
                                        <p:tav tm="0">
                                          <p:val>
                                            <p:fltVal val="0"/>
                                          </p:val>
                                        </p:tav>
                                        <p:tav tm="100000">
                                          <p:val>
                                            <p:strVal val="#ppt_w"/>
                                          </p:val>
                                        </p:tav>
                                      </p:tavLst>
                                    </p:anim>
                                    <p:anim calcmode="lin" valueType="num">
                                      <p:cBhvr>
                                        <p:cTn id="42" dur="500" fill="hold"/>
                                        <p:tgtEl>
                                          <p:spTgt spid="40"/>
                                        </p:tgtEl>
                                        <p:attrNameLst>
                                          <p:attrName>ppt_h</p:attrName>
                                        </p:attrNameLst>
                                      </p:cBhvr>
                                      <p:tavLst>
                                        <p:tav tm="0">
                                          <p:val>
                                            <p:fltVal val="0"/>
                                          </p:val>
                                        </p:tav>
                                        <p:tav tm="100000">
                                          <p:val>
                                            <p:strVal val="#ppt_h"/>
                                          </p:val>
                                        </p:tav>
                                      </p:tavLst>
                                    </p:anim>
                                    <p:animEffect transition="in" filter="fade">
                                      <p:cBhvr>
                                        <p:cTn id="43" dur="500"/>
                                        <p:tgtEl>
                                          <p:spTgt spid="40"/>
                                        </p:tgtEl>
                                      </p:cBhvr>
                                    </p:animEffect>
                                  </p:childTnLst>
                                </p:cTn>
                              </p:par>
                              <p:par>
                                <p:cTn id="44" presetID="53" presetClass="entr" presetSubtype="16" fill="hold" grpId="0" nodeType="withEffect">
                                  <p:stCondLst>
                                    <p:cond delay="0"/>
                                  </p:stCondLst>
                                  <p:childTnLst>
                                    <p:set>
                                      <p:cBhvr>
                                        <p:cTn id="45" dur="1" fill="hold">
                                          <p:stCondLst>
                                            <p:cond delay="0"/>
                                          </p:stCondLst>
                                        </p:cTn>
                                        <p:tgtEl>
                                          <p:spTgt spid="49"/>
                                        </p:tgtEl>
                                        <p:attrNameLst>
                                          <p:attrName>style.visibility</p:attrName>
                                        </p:attrNameLst>
                                      </p:cBhvr>
                                      <p:to>
                                        <p:strVal val="visible"/>
                                      </p:to>
                                    </p:set>
                                    <p:anim calcmode="lin" valueType="num">
                                      <p:cBhvr>
                                        <p:cTn id="46" dur="500" fill="hold"/>
                                        <p:tgtEl>
                                          <p:spTgt spid="49"/>
                                        </p:tgtEl>
                                        <p:attrNameLst>
                                          <p:attrName>ppt_w</p:attrName>
                                        </p:attrNameLst>
                                      </p:cBhvr>
                                      <p:tavLst>
                                        <p:tav tm="0">
                                          <p:val>
                                            <p:fltVal val="0"/>
                                          </p:val>
                                        </p:tav>
                                        <p:tav tm="100000">
                                          <p:val>
                                            <p:strVal val="#ppt_w"/>
                                          </p:val>
                                        </p:tav>
                                      </p:tavLst>
                                    </p:anim>
                                    <p:anim calcmode="lin" valueType="num">
                                      <p:cBhvr>
                                        <p:cTn id="47" dur="500" fill="hold"/>
                                        <p:tgtEl>
                                          <p:spTgt spid="49"/>
                                        </p:tgtEl>
                                        <p:attrNameLst>
                                          <p:attrName>ppt_h</p:attrName>
                                        </p:attrNameLst>
                                      </p:cBhvr>
                                      <p:tavLst>
                                        <p:tav tm="0">
                                          <p:val>
                                            <p:fltVal val="0"/>
                                          </p:val>
                                        </p:tav>
                                        <p:tav tm="100000">
                                          <p:val>
                                            <p:strVal val="#ppt_h"/>
                                          </p:val>
                                        </p:tav>
                                      </p:tavLst>
                                    </p:anim>
                                    <p:animEffect transition="in" filter="fade">
                                      <p:cBhvr>
                                        <p:cTn id="48" dur="500"/>
                                        <p:tgtEl>
                                          <p:spTgt spid="49"/>
                                        </p:tgtEl>
                                      </p:cBhvr>
                                    </p:animEffect>
                                  </p:childTnLst>
                                </p:cTn>
                              </p:par>
                              <p:par>
                                <p:cTn id="49" presetID="42" presetClass="entr" presetSubtype="0" fill="hold" grpId="0" nodeType="withEffect">
                                  <p:stCondLst>
                                    <p:cond delay="0"/>
                                  </p:stCondLst>
                                  <p:childTnLst>
                                    <p:set>
                                      <p:cBhvr>
                                        <p:cTn id="50" dur="1" fill="hold">
                                          <p:stCondLst>
                                            <p:cond delay="0"/>
                                          </p:stCondLst>
                                        </p:cTn>
                                        <p:tgtEl>
                                          <p:spTgt spid="31"/>
                                        </p:tgtEl>
                                        <p:attrNameLst>
                                          <p:attrName>style.visibility</p:attrName>
                                        </p:attrNameLst>
                                      </p:cBhvr>
                                      <p:to>
                                        <p:strVal val="visible"/>
                                      </p:to>
                                    </p:set>
                                    <p:animEffect transition="in" filter="fade">
                                      <p:cBhvr>
                                        <p:cTn id="51" dur="1000"/>
                                        <p:tgtEl>
                                          <p:spTgt spid="31"/>
                                        </p:tgtEl>
                                      </p:cBhvr>
                                    </p:animEffect>
                                    <p:anim calcmode="lin" valueType="num">
                                      <p:cBhvr>
                                        <p:cTn id="52" dur="1000" fill="hold"/>
                                        <p:tgtEl>
                                          <p:spTgt spid="31"/>
                                        </p:tgtEl>
                                        <p:attrNameLst>
                                          <p:attrName>ppt_x</p:attrName>
                                        </p:attrNameLst>
                                      </p:cBhvr>
                                      <p:tavLst>
                                        <p:tav tm="0">
                                          <p:val>
                                            <p:strVal val="#ppt_x"/>
                                          </p:val>
                                        </p:tav>
                                        <p:tav tm="100000">
                                          <p:val>
                                            <p:strVal val="#ppt_x"/>
                                          </p:val>
                                        </p:tav>
                                      </p:tavLst>
                                    </p:anim>
                                    <p:anim calcmode="lin" valueType="num">
                                      <p:cBhvr>
                                        <p:cTn id="53" dur="1000" fill="hold"/>
                                        <p:tgtEl>
                                          <p:spTgt spid="31"/>
                                        </p:tgtEl>
                                        <p:attrNameLst>
                                          <p:attrName>ppt_y</p:attrName>
                                        </p:attrNameLst>
                                      </p:cBhvr>
                                      <p:tavLst>
                                        <p:tav tm="0">
                                          <p:val>
                                            <p:strVal val="#ppt_y+.1"/>
                                          </p:val>
                                        </p:tav>
                                        <p:tav tm="100000">
                                          <p:val>
                                            <p:strVal val="#ppt_y"/>
                                          </p:val>
                                        </p:tav>
                                      </p:tavLst>
                                    </p:anim>
                                  </p:childTnLst>
                                </p:cTn>
                              </p:par>
                            </p:childTnLst>
                          </p:cTn>
                        </p:par>
                        <p:par>
                          <p:cTn id="54" fill="hold">
                            <p:stCondLst>
                              <p:cond delay="3500"/>
                            </p:stCondLst>
                            <p:childTnLst>
                              <p:par>
                                <p:cTn id="55" presetID="37" presetClass="entr" presetSubtype="0" fill="hold" grpId="0" nodeType="afterEffect">
                                  <p:stCondLst>
                                    <p:cond delay="0"/>
                                  </p:stCondLst>
                                  <p:childTnLst>
                                    <p:set>
                                      <p:cBhvr>
                                        <p:cTn id="56" dur="1" fill="hold">
                                          <p:stCondLst>
                                            <p:cond delay="0"/>
                                          </p:stCondLst>
                                        </p:cTn>
                                        <p:tgtEl>
                                          <p:spTgt spid="32"/>
                                        </p:tgtEl>
                                        <p:attrNameLst>
                                          <p:attrName>style.visibility</p:attrName>
                                        </p:attrNameLst>
                                      </p:cBhvr>
                                      <p:to>
                                        <p:strVal val="visible"/>
                                      </p:to>
                                    </p:set>
                                    <p:animEffect transition="in" filter="fade">
                                      <p:cBhvr>
                                        <p:cTn id="57" dur="1000"/>
                                        <p:tgtEl>
                                          <p:spTgt spid="32"/>
                                        </p:tgtEl>
                                      </p:cBhvr>
                                    </p:animEffect>
                                    <p:anim calcmode="lin" valueType="num">
                                      <p:cBhvr>
                                        <p:cTn id="58" dur="1000" fill="hold"/>
                                        <p:tgtEl>
                                          <p:spTgt spid="32"/>
                                        </p:tgtEl>
                                        <p:attrNameLst>
                                          <p:attrName>ppt_x</p:attrName>
                                        </p:attrNameLst>
                                      </p:cBhvr>
                                      <p:tavLst>
                                        <p:tav tm="0">
                                          <p:val>
                                            <p:strVal val="#ppt_x"/>
                                          </p:val>
                                        </p:tav>
                                        <p:tav tm="100000">
                                          <p:val>
                                            <p:strVal val="#ppt_x"/>
                                          </p:val>
                                        </p:tav>
                                      </p:tavLst>
                                    </p:anim>
                                    <p:anim calcmode="lin" valueType="num">
                                      <p:cBhvr>
                                        <p:cTn id="59" dur="900" decel="100000" fill="hold"/>
                                        <p:tgtEl>
                                          <p:spTgt spid="32"/>
                                        </p:tgtEl>
                                        <p:attrNameLst>
                                          <p:attrName>ppt_y</p:attrName>
                                        </p:attrNameLst>
                                      </p:cBhvr>
                                      <p:tavLst>
                                        <p:tav tm="0">
                                          <p:val>
                                            <p:strVal val="#ppt_y+1"/>
                                          </p:val>
                                        </p:tav>
                                        <p:tav tm="100000">
                                          <p:val>
                                            <p:strVal val="#ppt_y-.03"/>
                                          </p:val>
                                        </p:tav>
                                      </p:tavLst>
                                    </p:anim>
                                    <p:anim calcmode="lin" valueType="num">
                                      <p:cBhvr>
                                        <p:cTn id="60" dur="100" accel="100000" fill="hold">
                                          <p:stCondLst>
                                            <p:cond delay="900"/>
                                          </p:stCondLst>
                                        </p:cTn>
                                        <p:tgtEl>
                                          <p:spTgt spid="32"/>
                                        </p:tgtEl>
                                        <p:attrNameLst>
                                          <p:attrName>ppt_y</p:attrName>
                                        </p:attrNameLst>
                                      </p:cBhvr>
                                      <p:tavLst>
                                        <p:tav tm="0">
                                          <p:val>
                                            <p:strVal val="#ppt_y-.03"/>
                                          </p:val>
                                        </p:tav>
                                        <p:tav tm="100000">
                                          <p:val>
                                            <p:strVal val="#ppt_y"/>
                                          </p:val>
                                        </p:tav>
                                      </p:tavLst>
                                    </p:anim>
                                  </p:childTnLst>
                                </p:cTn>
                              </p:par>
                            </p:childTnLst>
                          </p:cTn>
                        </p:par>
                        <p:par>
                          <p:cTn id="61" fill="hold">
                            <p:stCondLst>
                              <p:cond delay="4500"/>
                            </p:stCondLst>
                            <p:childTnLst>
                              <p:par>
                                <p:cTn id="62" presetID="53" presetClass="entr" presetSubtype="16" fill="hold" grpId="0" nodeType="afterEffect">
                                  <p:stCondLst>
                                    <p:cond delay="0"/>
                                  </p:stCondLst>
                                  <p:childTnLst>
                                    <p:set>
                                      <p:cBhvr>
                                        <p:cTn id="63" dur="1" fill="hold">
                                          <p:stCondLst>
                                            <p:cond delay="0"/>
                                          </p:stCondLst>
                                        </p:cTn>
                                        <p:tgtEl>
                                          <p:spTgt spid="43"/>
                                        </p:tgtEl>
                                        <p:attrNameLst>
                                          <p:attrName>style.visibility</p:attrName>
                                        </p:attrNameLst>
                                      </p:cBhvr>
                                      <p:to>
                                        <p:strVal val="visible"/>
                                      </p:to>
                                    </p:set>
                                    <p:anim calcmode="lin" valueType="num">
                                      <p:cBhvr>
                                        <p:cTn id="64" dur="500" fill="hold"/>
                                        <p:tgtEl>
                                          <p:spTgt spid="43"/>
                                        </p:tgtEl>
                                        <p:attrNameLst>
                                          <p:attrName>ppt_w</p:attrName>
                                        </p:attrNameLst>
                                      </p:cBhvr>
                                      <p:tavLst>
                                        <p:tav tm="0">
                                          <p:val>
                                            <p:fltVal val="0"/>
                                          </p:val>
                                        </p:tav>
                                        <p:tav tm="100000">
                                          <p:val>
                                            <p:strVal val="#ppt_w"/>
                                          </p:val>
                                        </p:tav>
                                      </p:tavLst>
                                    </p:anim>
                                    <p:anim calcmode="lin" valueType="num">
                                      <p:cBhvr>
                                        <p:cTn id="65" dur="500" fill="hold"/>
                                        <p:tgtEl>
                                          <p:spTgt spid="43"/>
                                        </p:tgtEl>
                                        <p:attrNameLst>
                                          <p:attrName>ppt_h</p:attrName>
                                        </p:attrNameLst>
                                      </p:cBhvr>
                                      <p:tavLst>
                                        <p:tav tm="0">
                                          <p:val>
                                            <p:fltVal val="0"/>
                                          </p:val>
                                        </p:tav>
                                        <p:tav tm="100000">
                                          <p:val>
                                            <p:strVal val="#ppt_h"/>
                                          </p:val>
                                        </p:tav>
                                      </p:tavLst>
                                    </p:anim>
                                    <p:animEffect transition="in" filter="fade">
                                      <p:cBhvr>
                                        <p:cTn id="66" dur="500"/>
                                        <p:tgtEl>
                                          <p:spTgt spid="43"/>
                                        </p:tgtEl>
                                      </p:cBhvr>
                                    </p:animEffect>
                                  </p:childTnLst>
                                </p:cTn>
                              </p:par>
                              <p:par>
                                <p:cTn id="67" presetID="53" presetClass="entr" presetSubtype="16" fill="hold" grpId="0" nodeType="withEffect">
                                  <p:stCondLst>
                                    <p:cond delay="0"/>
                                  </p:stCondLst>
                                  <p:childTnLst>
                                    <p:set>
                                      <p:cBhvr>
                                        <p:cTn id="68" dur="1" fill="hold">
                                          <p:stCondLst>
                                            <p:cond delay="0"/>
                                          </p:stCondLst>
                                        </p:cTn>
                                        <p:tgtEl>
                                          <p:spTgt spid="50"/>
                                        </p:tgtEl>
                                        <p:attrNameLst>
                                          <p:attrName>style.visibility</p:attrName>
                                        </p:attrNameLst>
                                      </p:cBhvr>
                                      <p:to>
                                        <p:strVal val="visible"/>
                                      </p:to>
                                    </p:set>
                                    <p:anim calcmode="lin" valueType="num">
                                      <p:cBhvr>
                                        <p:cTn id="69" dur="500" fill="hold"/>
                                        <p:tgtEl>
                                          <p:spTgt spid="50"/>
                                        </p:tgtEl>
                                        <p:attrNameLst>
                                          <p:attrName>ppt_w</p:attrName>
                                        </p:attrNameLst>
                                      </p:cBhvr>
                                      <p:tavLst>
                                        <p:tav tm="0">
                                          <p:val>
                                            <p:fltVal val="0"/>
                                          </p:val>
                                        </p:tav>
                                        <p:tav tm="100000">
                                          <p:val>
                                            <p:strVal val="#ppt_w"/>
                                          </p:val>
                                        </p:tav>
                                      </p:tavLst>
                                    </p:anim>
                                    <p:anim calcmode="lin" valueType="num">
                                      <p:cBhvr>
                                        <p:cTn id="70" dur="500" fill="hold"/>
                                        <p:tgtEl>
                                          <p:spTgt spid="50"/>
                                        </p:tgtEl>
                                        <p:attrNameLst>
                                          <p:attrName>ppt_h</p:attrName>
                                        </p:attrNameLst>
                                      </p:cBhvr>
                                      <p:tavLst>
                                        <p:tav tm="0">
                                          <p:val>
                                            <p:fltVal val="0"/>
                                          </p:val>
                                        </p:tav>
                                        <p:tav tm="100000">
                                          <p:val>
                                            <p:strVal val="#ppt_h"/>
                                          </p:val>
                                        </p:tav>
                                      </p:tavLst>
                                    </p:anim>
                                    <p:animEffect transition="in" filter="fade">
                                      <p:cBhvr>
                                        <p:cTn id="71" dur="500"/>
                                        <p:tgtEl>
                                          <p:spTgt spid="50"/>
                                        </p:tgtEl>
                                      </p:cBhvr>
                                    </p:animEffect>
                                  </p:childTnLst>
                                </p:cTn>
                              </p:par>
                              <p:par>
                                <p:cTn id="72" presetID="42" presetClass="entr" presetSubtype="0" fill="hold" grpId="0" nodeType="withEffect">
                                  <p:stCondLst>
                                    <p:cond delay="0"/>
                                  </p:stCondLst>
                                  <p:childTnLst>
                                    <p:set>
                                      <p:cBhvr>
                                        <p:cTn id="73" dur="1" fill="hold">
                                          <p:stCondLst>
                                            <p:cond delay="0"/>
                                          </p:stCondLst>
                                        </p:cTn>
                                        <p:tgtEl>
                                          <p:spTgt spid="33"/>
                                        </p:tgtEl>
                                        <p:attrNameLst>
                                          <p:attrName>style.visibility</p:attrName>
                                        </p:attrNameLst>
                                      </p:cBhvr>
                                      <p:to>
                                        <p:strVal val="visible"/>
                                      </p:to>
                                    </p:set>
                                    <p:animEffect transition="in" filter="fade">
                                      <p:cBhvr>
                                        <p:cTn id="74" dur="1000"/>
                                        <p:tgtEl>
                                          <p:spTgt spid="33"/>
                                        </p:tgtEl>
                                      </p:cBhvr>
                                    </p:animEffect>
                                    <p:anim calcmode="lin" valueType="num">
                                      <p:cBhvr>
                                        <p:cTn id="75" dur="1000" fill="hold"/>
                                        <p:tgtEl>
                                          <p:spTgt spid="33"/>
                                        </p:tgtEl>
                                        <p:attrNameLst>
                                          <p:attrName>ppt_x</p:attrName>
                                        </p:attrNameLst>
                                      </p:cBhvr>
                                      <p:tavLst>
                                        <p:tav tm="0">
                                          <p:val>
                                            <p:strVal val="#ppt_x"/>
                                          </p:val>
                                        </p:tav>
                                        <p:tav tm="100000">
                                          <p:val>
                                            <p:strVal val="#ppt_x"/>
                                          </p:val>
                                        </p:tav>
                                      </p:tavLst>
                                    </p:anim>
                                    <p:anim calcmode="lin" valueType="num">
                                      <p:cBhvr>
                                        <p:cTn id="76" dur="1000" fill="hold"/>
                                        <p:tgtEl>
                                          <p:spTgt spid="33"/>
                                        </p:tgtEl>
                                        <p:attrNameLst>
                                          <p:attrName>ppt_y</p:attrName>
                                        </p:attrNameLst>
                                      </p:cBhvr>
                                      <p:tavLst>
                                        <p:tav tm="0">
                                          <p:val>
                                            <p:strVal val="#ppt_y+.1"/>
                                          </p:val>
                                        </p:tav>
                                        <p:tav tm="100000">
                                          <p:val>
                                            <p:strVal val="#ppt_y"/>
                                          </p:val>
                                        </p:tav>
                                      </p:tavLst>
                                    </p:anim>
                                  </p:childTnLst>
                                </p:cTn>
                              </p:par>
                            </p:childTnLst>
                          </p:cTn>
                        </p:par>
                        <p:par>
                          <p:cTn id="77" fill="hold">
                            <p:stCondLst>
                              <p:cond delay="5000"/>
                            </p:stCondLst>
                            <p:childTnLst>
                              <p:par>
                                <p:cTn id="78" presetID="37" presetClass="entr" presetSubtype="0" fill="hold" grpId="0" nodeType="afterEffect">
                                  <p:stCondLst>
                                    <p:cond delay="0"/>
                                  </p:stCondLst>
                                  <p:childTnLst>
                                    <p:set>
                                      <p:cBhvr>
                                        <p:cTn id="79" dur="1" fill="hold">
                                          <p:stCondLst>
                                            <p:cond delay="0"/>
                                          </p:stCondLst>
                                        </p:cTn>
                                        <p:tgtEl>
                                          <p:spTgt spid="34"/>
                                        </p:tgtEl>
                                        <p:attrNameLst>
                                          <p:attrName>style.visibility</p:attrName>
                                        </p:attrNameLst>
                                      </p:cBhvr>
                                      <p:to>
                                        <p:strVal val="visible"/>
                                      </p:to>
                                    </p:set>
                                    <p:animEffect transition="in" filter="fade">
                                      <p:cBhvr>
                                        <p:cTn id="80" dur="1000"/>
                                        <p:tgtEl>
                                          <p:spTgt spid="34"/>
                                        </p:tgtEl>
                                      </p:cBhvr>
                                    </p:animEffect>
                                    <p:anim calcmode="lin" valueType="num">
                                      <p:cBhvr>
                                        <p:cTn id="81" dur="1000" fill="hold"/>
                                        <p:tgtEl>
                                          <p:spTgt spid="34"/>
                                        </p:tgtEl>
                                        <p:attrNameLst>
                                          <p:attrName>ppt_x</p:attrName>
                                        </p:attrNameLst>
                                      </p:cBhvr>
                                      <p:tavLst>
                                        <p:tav tm="0">
                                          <p:val>
                                            <p:strVal val="#ppt_x"/>
                                          </p:val>
                                        </p:tav>
                                        <p:tav tm="100000">
                                          <p:val>
                                            <p:strVal val="#ppt_x"/>
                                          </p:val>
                                        </p:tav>
                                      </p:tavLst>
                                    </p:anim>
                                    <p:anim calcmode="lin" valueType="num">
                                      <p:cBhvr>
                                        <p:cTn id="82" dur="900" decel="100000" fill="hold"/>
                                        <p:tgtEl>
                                          <p:spTgt spid="34"/>
                                        </p:tgtEl>
                                        <p:attrNameLst>
                                          <p:attrName>ppt_y</p:attrName>
                                        </p:attrNameLst>
                                      </p:cBhvr>
                                      <p:tavLst>
                                        <p:tav tm="0">
                                          <p:val>
                                            <p:strVal val="#ppt_y+1"/>
                                          </p:val>
                                        </p:tav>
                                        <p:tav tm="100000">
                                          <p:val>
                                            <p:strVal val="#ppt_y-.03"/>
                                          </p:val>
                                        </p:tav>
                                      </p:tavLst>
                                    </p:anim>
                                    <p:anim calcmode="lin" valueType="num">
                                      <p:cBhvr>
                                        <p:cTn id="83" dur="100" accel="100000" fill="hold">
                                          <p:stCondLst>
                                            <p:cond delay="900"/>
                                          </p:stCondLst>
                                        </p:cTn>
                                        <p:tgtEl>
                                          <p:spTgt spid="34"/>
                                        </p:tgtEl>
                                        <p:attrNameLst>
                                          <p:attrName>ppt_y</p:attrName>
                                        </p:attrNameLst>
                                      </p:cBhvr>
                                      <p:tavLst>
                                        <p:tav tm="0">
                                          <p:val>
                                            <p:strVal val="#ppt_y-.03"/>
                                          </p:val>
                                        </p:tav>
                                        <p:tav tm="100000">
                                          <p:val>
                                            <p:strVal val="#ppt_y"/>
                                          </p:val>
                                        </p:tav>
                                      </p:tavLst>
                                    </p:anim>
                                  </p:childTnLst>
                                </p:cTn>
                              </p:par>
                            </p:childTnLst>
                          </p:cTn>
                        </p:par>
                        <p:par>
                          <p:cTn id="84" fill="hold">
                            <p:stCondLst>
                              <p:cond delay="6000"/>
                            </p:stCondLst>
                            <p:childTnLst>
                              <p:par>
                                <p:cTn id="85" presetID="53" presetClass="entr" presetSubtype="16" fill="hold" grpId="0" nodeType="afterEffect">
                                  <p:stCondLst>
                                    <p:cond delay="0"/>
                                  </p:stCondLst>
                                  <p:childTnLst>
                                    <p:set>
                                      <p:cBhvr>
                                        <p:cTn id="86" dur="1" fill="hold">
                                          <p:stCondLst>
                                            <p:cond delay="0"/>
                                          </p:stCondLst>
                                        </p:cTn>
                                        <p:tgtEl>
                                          <p:spTgt spid="46"/>
                                        </p:tgtEl>
                                        <p:attrNameLst>
                                          <p:attrName>style.visibility</p:attrName>
                                        </p:attrNameLst>
                                      </p:cBhvr>
                                      <p:to>
                                        <p:strVal val="visible"/>
                                      </p:to>
                                    </p:set>
                                    <p:anim calcmode="lin" valueType="num">
                                      <p:cBhvr>
                                        <p:cTn id="87" dur="500" fill="hold"/>
                                        <p:tgtEl>
                                          <p:spTgt spid="46"/>
                                        </p:tgtEl>
                                        <p:attrNameLst>
                                          <p:attrName>ppt_w</p:attrName>
                                        </p:attrNameLst>
                                      </p:cBhvr>
                                      <p:tavLst>
                                        <p:tav tm="0">
                                          <p:val>
                                            <p:fltVal val="0"/>
                                          </p:val>
                                        </p:tav>
                                        <p:tav tm="100000">
                                          <p:val>
                                            <p:strVal val="#ppt_w"/>
                                          </p:val>
                                        </p:tav>
                                      </p:tavLst>
                                    </p:anim>
                                    <p:anim calcmode="lin" valueType="num">
                                      <p:cBhvr>
                                        <p:cTn id="88" dur="500" fill="hold"/>
                                        <p:tgtEl>
                                          <p:spTgt spid="46"/>
                                        </p:tgtEl>
                                        <p:attrNameLst>
                                          <p:attrName>ppt_h</p:attrName>
                                        </p:attrNameLst>
                                      </p:cBhvr>
                                      <p:tavLst>
                                        <p:tav tm="0">
                                          <p:val>
                                            <p:fltVal val="0"/>
                                          </p:val>
                                        </p:tav>
                                        <p:tav tm="100000">
                                          <p:val>
                                            <p:strVal val="#ppt_h"/>
                                          </p:val>
                                        </p:tav>
                                      </p:tavLst>
                                    </p:anim>
                                    <p:animEffect transition="in" filter="fade">
                                      <p:cBhvr>
                                        <p:cTn id="89" dur="500"/>
                                        <p:tgtEl>
                                          <p:spTgt spid="46"/>
                                        </p:tgtEl>
                                      </p:cBhvr>
                                    </p:animEffect>
                                  </p:childTnLst>
                                </p:cTn>
                              </p:par>
                              <p:par>
                                <p:cTn id="90" presetID="53" presetClass="entr" presetSubtype="16" fill="hold" grpId="0" nodeType="withEffect">
                                  <p:stCondLst>
                                    <p:cond delay="0"/>
                                  </p:stCondLst>
                                  <p:childTnLst>
                                    <p:set>
                                      <p:cBhvr>
                                        <p:cTn id="91" dur="1" fill="hold">
                                          <p:stCondLst>
                                            <p:cond delay="0"/>
                                          </p:stCondLst>
                                        </p:cTn>
                                        <p:tgtEl>
                                          <p:spTgt spid="51"/>
                                        </p:tgtEl>
                                        <p:attrNameLst>
                                          <p:attrName>style.visibility</p:attrName>
                                        </p:attrNameLst>
                                      </p:cBhvr>
                                      <p:to>
                                        <p:strVal val="visible"/>
                                      </p:to>
                                    </p:set>
                                    <p:anim calcmode="lin" valueType="num">
                                      <p:cBhvr>
                                        <p:cTn id="92" dur="500" fill="hold"/>
                                        <p:tgtEl>
                                          <p:spTgt spid="51"/>
                                        </p:tgtEl>
                                        <p:attrNameLst>
                                          <p:attrName>ppt_w</p:attrName>
                                        </p:attrNameLst>
                                      </p:cBhvr>
                                      <p:tavLst>
                                        <p:tav tm="0">
                                          <p:val>
                                            <p:fltVal val="0"/>
                                          </p:val>
                                        </p:tav>
                                        <p:tav tm="100000">
                                          <p:val>
                                            <p:strVal val="#ppt_w"/>
                                          </p:val>
                                        </p:tav>
                                      </p:tavLst>
                                    </p:anim>
                                    <p:anim calcmode="lin" valueType="num">
                                      <p:cBhvr>
                                        <p:cTn id="93" dur="500" fill="hold"/>
                                        <p:tgtEl>
                                          <p:spTgt spid="51"/>
                                        </p:tgtEl>
                                        <p:attrNameLst>
                                          <p:attrName>ppt_h</p:attrName>
                                        </p:attrNameLst>
                                      </p:cBhvr>
                                      <p:tavLst>
                                        <p:tav tm="0">
                                          <p:val>
                                            <p:fltVal val="0"/>
                                          </p:val>
                                        </p:tav>
                                        <p:tav tm="100000">
                                          <p:val>
                                            <p:strVal val="#ppt_h"/>
                                          </p:val>
                                        </p:tav>
                                      </p:tavLst>
                                    </p:anim>
                                    <p:animEffect transition="in" filter="fade">
                                      <p:cBhvr>
                                        <p:cTn id="94" dur="500"/>
                                        <p:tgtEl>
                                          <p:spTgt spid="51"/>
                                        </p:tgtEl>
                                      </p:cBhvr>
                                    </p:animEffect>
                                  </p:childTnLst>
                                </p:cTn>
                              </p:par>
                              <p:par>
                                <p:cTn id="95" presetID="42" presetClass="entr" presetSubtype="0" fill="hold" grpId="0" nodeType="withEffect">
                                  <p:stCondLst>
                                    <p:cond delay="0"/>
                                  </p:stCondLst>
                                  <p:childTnLst>
                                    <p:set>
                                      <p:cBhvr>
                                        <p:cTn id="96" dur="1" fill="hold">
                                          <p:stCondLst>
                                            <p:cond delay="0"/>
                                          </p:stCondLst>
                                        </p:cTn>
                                        <p:tgtEl>
                                          <p:spTgt spid="35"/>
                                        </p:tgtEl>
                                        <p:attrNameLst>
                                          <p:attrName>style.visibility</p:attrName>
                                        </p:attrNameLst>
                                      </p:cBhvr>
                                      <p:to>
                                        <p:strVal val="visible"/>
                                      </p:to>
                                    </p:set>
                                    <p:animEffect transition="in" filter="fade">
                                      <p:cBhvr>
                                        <p:cTn id="97" dur="1000"/>
                                        <p:tgtEl>
                                          <p:spTgt spid="35"/>
                                        </p:tgtEl>
                                      </p:cBhvr>
                                    </p:animEffect>
                                    <p:anim calcmode="lin" valueType="num">
                                      <p:cBhvr>
                                        <p:cTn id="98" dur="1000" fill="hold"/>
                                        <p:tgtEl>
                                          <p:spTgt spid="35"/>
                                        </p:tgtEl>
                                        <p:attrNameLst>
                                          <p:attrName>ppt_x</p:attrName>
                                        </p:attrNameLst>
                                      </p:cBhvr>
                                      <p:tavLst>
                                        <p:tav tm="0">
                                          <p:val>
                                            <p:strVal val="#ppt_x"/>
                                          </p:val>
                                        </p:tav>
                                        <p:tav tm="100000">
                                          <p:val>
                                            <p:strVal val="#ppt_x"/>
                                          </p:val>
                                        </p:tav>
                                      </p:tavLst>
                                    </p:anim>
                                    <p:anim calcmode="lin" valueType="num">
                                      <p:cBhvr>
                                        <p:cTn id="99" dur="1000" fill="hold"/>
                                        <p:tgtEl>
                                          <p:spTgt spid="3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 grpId="0"/>
      <p:bldP spid="28" grpId="0" animBg="1"/>
      <p:bldP spid="29" grpId="0"/>
      <p:bldP spid="30" grpId="0" animBg="1"/>
      <p:bldP spid="31" grpId="0"/>
      <p:bldP spid="32" grpId="0" animBg="1"/>
      <p:bldP spid="33" grpId="0"/>
      <p:bldP spid="34" grpId="0" animBg="1"/>
      <p:bldP spid="35" grpId="0"/>
      <p:bldP spid="37" grpId="0" animBg="1"/>
      <p:bldP spid="40" grpId="0" animBg="1"/>
      <p:bldP spid="43" grpId="0" animBg="1"/>
      <p:bldP spid="46" grpId="0" animBg="1"/>
      <p:bldP spid="48" grpId="0" animBg="1"/>
      <p:bldP spid="49" grpId="0" animBg="1"/>
      <p:bldP spid="50" grpId="0" animBg="1"/>
      <p:bldP spid="51" grpId="0" animBg="1"/>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 name="标题 1"/>
          <p:cNvSpPr txBox="1"/>
          <p:nvPr/>
        </p:nvSpPr>
        <p:spPr>
          <a:xfrm>
            <a:off x="1062038" y="365125"/>
            <a:ext cx="3130583" cy="549275"/>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2400" kern="1200">
                <a:solidFill>
                  <a:schemeClr val="tx2"/>
                </a:solidFill>
                <a:latin typeface="+mj-lt"/>
                <a:ea typeface="+mj-ea"/>
                <a:cs typeface="+mj-cs"/>
              </a:defRPr>
            </a:lvl1pPr>
          </a:lstStyle>
          <a:p>
            <a:pPr fontAlgn="auto">
              <a:spcAft>
                <a:spcPts val="0"/>
              </a:spcAft>
            </a:pPr>
            <a:r>
              <a:rPr lang="zh-CN" altLang="en-US" smtClean="0">
                <a:latin typeface="+mn-lt"/>
                <a:ea typeface="+mn-ea"/>
                <a:cs typeface="+mn-ea"/>
                <a:sym typeface="+mn-lt"/>
              </a:rPr>
              <a:t>可编辑的人体图</a:t>
            </a:r>
            <a:endParaRPr lang="zh-CN" altLang="en-US" dirty="0">
              <a:latin typeface="+mn-lt"/>
              <a:ea typeface="+mn-ea"/>
              <a:cs typeface="+mn-ea"/>
              <a:sym typeface="+mn-lt"/>
            </a:endParaRPr>
          </a:p>
        </p:txBody>
      </p:sp>
      <p:grpSp>
        <p:nvGrpSpPr>
          <p:cNvPr id="41" name="组合 40"/>
          <p:cNvGrpSpPr/>
          <p:nvPr/>
        </p:nvGrpSpPr>
        <p:grpSpPr>
          <a:xfrm>
            <a:off x="5669759" y="2670093"/>
            <a:ext cx="604654" cy="1619250"/>
            <a:chOff x="5667512" y="2943225"/>
            <a:chExt cx="604654" cy="1619250"/>
          </a:xfrm>
        </p:grpSpPr>
        <p:grpSp>
          <p:nvGrpSpPr>
            <p:cNvPr id="42" name="组合 41"/>
            <p:cNvGrpSpPr/>
            <p:nvPr/>
          </p:nvGrpSpPr>
          <p:grpSpPr>
            <a:xfrm>
              <a:off x="5699838" y="2943225"/>
              <a:ext cx="540000" cy="1619250"/>
              <a:chOff x="8216900" y="2343150"/>
              <a:chExt cx="540000" cy="1619250"/>
            </a:xfrm>
          </p:grpSpPr>
          <p:sp>
            <p:nvSpPr>
              <p:cNvPr id="44" name="圆角矩形 43"/>
              <p:cNvSpPr/>
              <p:nvPr/>
            </p:nvSpPr>
            <p:spPr>
              <a:xfrm>
                <a:off x="8450900" y="2343150"/>
                <a:ext cx="72000" cy="1619250"/>
              </a:xfrm>
              <a:prstGeom prst="roundRect">
                <a:avLst>
                  <a:gd name="adj" fmla="val 50000"/>
                </a:avLst>
              </a:prstGeom>
              <a:solidFill>
                <a:srgbClr val="5A6478">
                  <a:lumMod val="60000"/>
                  <a:lumOff val="40000"/>
                </a:srgbClr>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white"/>
                  </a:solidFill>
                  <a:effectLst/>
                  <a:uLnTx/>
                  <a:uFillTx/>
                  <a:latin typeface="+mn-lt"/>
                  <a:ea typeface="+mn-ea"/>
                  <a:cs typeface="+mn-ea"/>
                  <a:sym typeface="+mn-lt"/>
                </a:endParaRPr>
              </a:p>
            </p:txBody>
          </p:sp>
          <p:sp>
            <p:nvSpPr>
              <p:cNvPr id="45" name="椭圆 44"/>
              <p:cNvSpPr/>
              <p:nvPr/>
            </p:nvSpPr>
            <p:spPr>
              <a:xfrm>
                <a:off x="8216900" y="2882775"/>
                <a:ext cx="540000" cy="540000"/>
              </a:xfrm>
              <a:prstGeom prst="ellipse">
                <a:avLst/>
              </a:prstGeom>
              <a:solidFill>
                <a:srgbClr val="5A6478"/>
              </a:solidFill>
              <a:ln w="38100" cap="flat" cmpd="sng" algn="ctr">
                <a:solidFill>
                  <a:srgbClr val="5A6478">
                    <a:lumMod val="60000"/>
                    <a:lumOff val="40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white"/>
                  </a:solidFill>
                  <a:effectLst/>
                  <a:uLnTx/>
                  <a:uFillTx/>
                  <a:latin typeface="+mn-lt"/>
                  <a:ea typeface="+mn-ea"/>
                  <a:cs typeface="+mn-ea"/>
                  <a:sym typeface="+mn-lt"/>
                </a:endParaRPr>
              </a:p>
            </p:txBody>
          </p:sp>
        </p:grpSp>
        <p:sp>
          <p:nvSpPr>
            <p:cNvPr id="43" name="文本框 42"/>
            <p:cNvSpPr txBox="1"/>
            <p:nvPr/>
          </p:nvSpPr>
          <p:spPr>
            <a:xfrm>
              <a:off x="5667512" y="3568184"/>
              <a:ext cx="604654" cy="369332"/>
            </a:xfrm>
            <a:prstGeom prst="rect">
              <a:avLst/>
            </a:prstGeom>
            <a:noFill/>
          </p:spPr>
          <p:txBody>
            <a:bodyPr wrap="none" rtlCol="0" anchor="ctr">
              <a:spAutoFit/>
            </a:bodyPr>
            <a:lstStyle/>
            <a:p>
              <a:pPr marL="0" marR="0" lvl="0" indent="0" algn="ctr" defTabSz="914400" eaLnBrk="1" fontAlgn="auto" latinLnBrk="0" hangingPunct="1">
                <a:lnSpc>
                  <a:spcPct val="100000"/>
                </a:lnSpc>
                <a:spcBef>
                  <a:spcPts val="0"/>
                </a:spcBef>
                <a:spcAft>
                  <a:spcPts val="0"/>
                </a:spcAft>
                <a:buClrTx/>
                <a:buSzTx/>
                <a:buFontTx/>
                <a:buNone/>
                <a:defRPr/>
              </a:pPr>
              <a:r>
                <a:rPr kumimoji="0" lang="en-US" altLang="zh-CN" sz="1800" b="0" i="0" u="none" strike="noStrike" kern="0" cap="none" spc="0" normalizeH="0" baseline="0" noProof="0" dirty="0" smtClean="0">
                  <a:ln>
                    <a:noFill/>
                  </a:ln>
                  <a:solidFill>
                    <a:prstClr val="white"/>
                  </a:solidFill>
                  <a:effectLst/>
                  <a:uLnTx/>
                  <a:uFillTx/>
                  <a:latin typeface="+mn-lt"/>
                  <a:ea typeface="+mn-ea"/>
                  <a:cs typeface="+mn-ea"/>
                  <a:sym typeface="+mn-lt"/>
                </a:rPr>
                <a:t>V.S</a:t>
              </a:r>
              <a:endParaRPr kumimoji="0" lang="zh-CN" altLang="en-US" sz="1800" b="0" i="0" u="none" strike="noStrike" kern="0" cap="none" spc="0" normalizeH="0" baseline="0" noProof="0" dirty="0" smtClean="0">
                <a:ln>
                  <a:noFill/>
                </a:ln>
                <a:solidFill>
                  <a:prstClr val="white"/>
                </a:solidFill>
                <a:effectLst/>
                <a:uLnTx/>
                <a:uFillTx/>
                <a:latin typeface="+mn-lt"/>
                <a:ea typeface="+mn-ea"/>
                <a:cs typeface="+mn-ea"/>
                <a:sym typeface="+mn-lt"/>
              </a:endParaRPr>
            </a:p>
          </p:txBody>
        </p:sp>
      </p:grpSp>
      <p:sp>
        <p:nvSpPr>
          <p:cNvPr id="46" name="文本框 45"/>
          <p:cNvSpPr txBox="1"/>
          <p:nvPr/>
        </p:nvSpPr>
        <p:spPr>
          <a:xfrm>
            <a:off x="676186" y="1679917"/>
            <a:ext cx="2864988" cy="1015663"/>
          </a:xfrm>
          <a:prstGeom prst="rect">
            <a:avLst/>
          </a:prstGeom>
          <a:noFill/>
        </p:spPr>
        <p:txBody>
          <a:bodyPr wrap="square" rtlCol="0">
            <a:spAutoFit/>
          </a:bodyPr>
          <a:lstStyle/>
          <a:p>
            <a:pPr fontAlgn="auto">
              <a:lnSpc>
                <a:spcPct val="150000"/>
              </a:lnSpc>
              <a:spcBef>
                <a:spcPts val="0"/>
              </a:spcBef>
              <a:spcAft>
                <a:spcPts val="0"/>
              </a:spcAft>
            </a:pPr>
            <a:r>
              <a:rPr lang="en-US" altLang="zh-CN" sz="1600" dirty="0">
                <a:solidFill>
                  <a:srgbClr val="55C3C8"/>
                </a:solidFill>
                <a:latin typeface="+mn-lt"/>
                <a:ea typeface="+mn-ea"/>
                <a:cs typeface="+mn-ea"/>
                <a:sym typeface="+mn-lt"/>
              </a:rPr>
              <a:t>8</a:t>
            </a:r>
            <a:r>
              <a:rPr lang="en-US" altLang="zh-CN" sz="1600" dirty="0" smtClean="0">
                <a:solidFill>
                  <a:srgbClr val="55C3C8"/>
                </a:solidFill>
                <a:latin typeface="+mn-lt"/>
                <a:ea typeface="+mn-ea"/>
                <a:cs typeface="+mn-ea"/>
                <a:sym typeface="+mn-lt"/>
              </a:rPr>
              <a:t>0% of Man</a:t>
            </a:r>
            <a:endParaRPr lang="en-US" altLang="zh-CN" sz="1600" dirty="0">
              <a:solidFill>
                <a:srgbClr val="55C3C8"/>
              </a:solidFill>
              <a:latin typeface="+mn-lt"/>
              <a:ea typeface="+mn-ea"/>
              <a:cs typeface="+mn-ea"/>
              <a:sym typeface="+mn-lt"/>
            </a:endParaRPr>
          </a:p>
          <a:p>
            <a:pPr fontAlgn="auto">
              <a:lnSpc>
                <a:spcPct val="150000"/>
              </a:lnSpc>
              <a:spcBef>
                <a:spcPts val="0"/>
              </a:spcBef>
              <a:spcAft>
                <a:spcPts val="0"/>
              </a:spcAft>
              <a:buClr>
                <a:srgbClr val="006EA0"/>
              </a:buClr>
            </a:pPr>
            <a:r>
              <a:rPr lang="zh-CN" altLang="en-US" sz="800" dirty="0">
                <a:solidFill>
                  <a:srgbClr val="5A6478">
                    <a:lumMod val="60000"/>
                    <a:lumOff val="40000"/>
                  </a:srgbClr>
                </a:solidFill>
                <a:latin typeface="+mn-lt"/>
                <a:ea typeface="+mn-ea"/>
                <a:cs typeface="+mn-ea"/>
                <a:sym typeface="+mn-lt"/>
              </a:rPr>
              <a:t>为客户服务是我们存在的唯一理由，客户需求是我们发展的原动力。我们坚持以客户为中心，快速响应客户需求，持续为客户创造长期价值进而成就客户</a:t>
            </a:r>
            <a:endParaRPr lang="en-US" altLang="zh-CN" sz="800" b="1" dirty="0">
              <a:solidFill>
                <a:srgbClr val="5A6478">
                  <a:lumMod val="60000"/>
                  <a:lumOff val="40000"/>
                </a:srgbClr>
              </a:solidFill>
              <a:latin typeface="+mn-lt"/>
              <a:ea typeface="+mn-ea"/>
              <a:cs typeface="+mn-ea"/>
              <a:sym typeface="+mn-lt"/>
            </a:endParaRPr>
          </a:p>
        </p:txBody>
      </p:sp>
      <p:sp>
        <p:nvSpPr>
          <p:cNvPr id="47" name="文本框 46"/>
          <p:cNvSpPr txBox="1"/>
          <p:nvPr/>
        </p:nvSpPr>
        <p:spPr>
          <a:xfrm>
            <a:off x="8552701" y="1679917"/>
            <a:ext cx="2864988" cy="1015663"/>
          </a:xfrm>
          <a:prstGeom prst="rect">
            <a:avLst/>
          </a:prstGeom>
          <a:noFill/>
        </p:spPr>
        <p:txBody>
          <a:bodyPr wrap="square" rtlCol="0">
            <a:spAutoFit/>
          </a:bodyPr>
          <a:lstStyle/>
          <a:p>
            <a:pPr fontAlgn="auto">
              <a:lnSpc>
                <a:spcPct val="150000"/>
              </a:lnSpc>
              <a:spcBef>
                <a:spcPts val="0"/>
              </a:spcBef>
              <a:spcAft>
                <a:spcPts val="0"/>
              </a:spcAft>
            </a:pPr>
            <a:r>
              <a:rPr lang="en-US" altLang="zh-CN" sz="1600" dirty="0">
                <a:solidFill>
                  <a:srgbClr val="0087AF"/>
                </a:solidFill>
                <a:latin typeface="+mn-lt"/>
                <a:ea typeface="+mn-ea"/>
                <a:cs typeface="+mn-ea"/>
                <a:sym typeface="+mn-lt"/>
              </a:rPr>
              <a:t>6</a:t>
            </a:r>
            <a:r>
              <a:rPr lang="en-US" altLang="zh-CN" sz="1600" dirty="0" smtClean="0">
                <a:solidFill>
                  <a:srgbClr val="0087AF"/>
                </a:solidFill>
                <a:latin typeface="+mn-lt"/>
                <a:ea typeface="+mn-ea"/>
                <a:cs typeface="+mn-ea"/>
                <a:sym typeface="+mn-lt"/>
              </a:rPr>
              <a:t>0% of Woman</a:t>
            </a:r>
            <a:endParaRPr lang="en-US" altLang="zh-CN" sz="1600" dirty="0">
              <a:solidFill>
                <a:srgbClr val="0087AF"/>
              </a:solidFill>
              <a:latin typeface="+mn-lt"/>
              <a:ea typeface="+mn-ea"/>
              <a:cs typeface="+mn-ea"/>
              <a:sym typeface="+mn-lt"/>
            </a:endParaRPr>
          </a:p>
          <a:p>
            <a:pPr fontAlgn="auto">
              <a:lnSpc>
                <a:spcPct val="150000"/>
              </a:lnSpc>
              <a:spcBef>
                <a:spcPts val="0"/>
              </a:spcBef>
              <a:spcAft>
                <a:spcPts val="0"/>
              </a:spcAft>
              <a:buClr>
                <a:srgbClr val="006EA0"/>
              </a:buClr>
            </a:pPr>
            <a:r>
              <a:rPr lang="zh-CN" altLang="en-US" sz="800" dirty="0">
                <a:solidFill>
                  <a:srgbClr val="5A6478">
                    <a:lumMod val="60000"/>
                    <a:lumOff val="40000"/>
                  </a:srgbClr>
                </a:solidFill>
                <a:latin typeface="+mn-lt"/>
                <a:ea typeface="+mn-ea"/>
                <a:cs typeface="+mn-ea"/>
                <a:sym typeface="+mn-lt"/>
              </a:rPr>
              <a:t>为客户服务是我们存在的唯一理由，客户需求是我们发展的原动力。我们坚持以客户为中心，快速响应客户需求，持续为客户创造长期价值进而成就客户</a:t>
            </a:r>
            <a:endParaRPr lang="en-US" altLang="zh-CN" sz="800" b="1" dirty="0">
              <a:solidFill>
                <a:srgbClr val="5A6478">
                  <a:lumMod val="60000"/>
                  <a:lumOff val="40000"/>
                </a:srgbClr>
              </a:solidFill>
              <a:latin typeface="+mn-lt"/>
              <a:ea typeface="+mn-ea"/>
              <a:cs typeface="+mn-ea"/>
              <a:sym typeface="+mn-lt"/>
            </a:endParaRPr>
          </a:p>
        </p:txBody>
      </p:sp>
      <p:grpSp>
        <p:nvGrpSpPr>
          <p:cNvPr id="48" name="组合 47"/>
          <p:cNvGrpSpPr/>
          <p:nvPr/>
        </p:nvGrpSpPr>
        <p:grpSpPr>
          <a:xfrm>
            <a:off x="743489" y="3209719"/>
            <a:ext cx="2702545" cy="1998893"/>
            <a:chOff x="867404" y="3482851"/>
            <a:chExt cx="2702545" cy="1998893"/>
          </a:xfrm>
        </p:grpSpPr>
        <p:grpSp>
          <p:nvGrpSpPr>
            <p:cNvPr id="49" name="组合 48"/>
            <p:cNvGrpSpPr/>
            <p:nvPr/>
          </p:nvGrpSpPr>
          <p:grpSpPr>
            <a:xfrm>
              <a:off x="919875" y="3482851"/>
              <a:ext cx="1080000" cy="1080000"/>
              <a:chOff x="919875" y="3482851"/>
              <a:chExt cx="1080000" cy="1080000"/>
            </a:xfrm>
          </p:grpSpPr>
          <p:sp>
            <p:nvSpPr>
              <p:cNvPr id="59" name="椭圆 58"/>
              <p:cNvSpPr/>
              <p:nvPr/>
            </p:nvSpPr>
            <p:spPr>
              <a:xfrm>
                <a:off x="919875" y="3482851"/>
                <a:ext cx="1080000" cy="1080000"/>
              </a:xfrm>
              <a:prstGeom prst="ellipse">
                <a:avLst/>
              </a:prstGeom>
              <a:noFill/>
              <a:ln w="76200" cap="flat" cmpd="sng" algn="ctr">
                <a:solidFill>
                  <a:srgbClr val="A5A5A5">
                    <a:lumMod val="40000"/>
                    <a:lumOff val="60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white"/>
                  </a:solidFill>
                  <a:effectLst/>
                  <a:uLnTx/>
                  <a:uFillTx/>
                  <a:latin typeface="+mn-lt"/>
                  <a:ea typeface="+mn-ea"/>
                  <a:cs typeface="+mn-ea"/>
                  <a:sym typeface="+mn-lt"/>
                </a:endParaRPr>
              </a:p>
            </p:txBody>
          </p:sp>
          <p:sp>
            <p:nvSpPr>
              <p:cNvPr id="60" name="弧形 59"/>
              <p:cNvSpPr/>
              <p:nvPr/>
            </p:nvSpPr>
            <p:spPr>
              <a:xfrm>
                <a:off x="919875" y="3482851"/>
                <a:ext cx="1080000" cy="1080000"/>
              </a:xfrm>
              <a:prstGeom prst="arc">
                <a:avLst>
                  <a:gd name="adj1" fmla="val 16200000"/>
                  <a:gd name="adj2" fmla="val 7616366"/>
                </a:avLst>
              </a:prstGeom>
              <a:noFill/>
              <a:ln w="76200" cap="rnd" cmpd="sng" algn="ctr">
                <a:solidFill>
                  <a:srgbClr val="55C3C8"/>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black"/>
                  </a:solidFill>
                  <a:effectLst/>
                  <a:uLnTx/>
                  <a:uFillTx/>
                  <a:latin typeface="+mn-lt"/>
                  <a:ea typeface="+mn-ea"/>
                  <a:cs typeface="+mn-ea"/>
                  <a:sym typeface="+mn-lt"/>
                </a:endParaRPr>
              </a:p>
            </p:txBody>
          </p:sp>
        </p:grpSp>
        <p:grpSp>
          <p:nvGrpSpPr>
            <p:cNvPr id="50" name="组合 49"/>
            <p:cNvGrpSpPr/>
            <p:nvPr/>
          </p:nvGrpSpPr>
          <p:grpSpPr>
            <a:xfrm>
              <a:off x="2437480" y="3482851"/>
              <a:ext cx="1080000" cy="1080000"/>
              <a:chOff x="919875" y="3482851"/>
              <a:chExt cx="1080000" cy="1080000"/>
            </a:xfrm>
          </p:grpSpPr>
          <p:sp>
            <p:nvSpPr>
              <p:cNvPr id="57" name="椭圆 56"/>
              <p:cNvSpPr/>
              <p:nvPr/>
            </p:nvSpPr>
            <p:spPr>
              <a:xfrm>
                <a:off x="919875" y="3482851"/>
                <a:ext cx="1080000" cy="1080000"/>
              </a:xfrm>
              <a:prstGeom prst="ellipse">
                <a:avLst/>
              </a:prstGeom>
              <a:noFill/>
              <a:ln w="76200" cap="flat" cmpd="sng" algn="ctr">
                <a:solidFill>
                  <a:srgbClr val="A5A5A5">
                    <a:lumMod val="40000"/>
                    <a:lumOff val="60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white"/>
                  </a:solidFill>
                  <a:effectLst/>
                  <a:uLnTx/>
                  <a:uFillTx/>
                  <a:latin typeface="+mn-lt"/>
                  <a:ea typeface="+mn-ea"/>
                  <a:cs typeface="+mn-ea"/>
                  <a:sym typeface="+mn-lt"/>
                </a:endParaRPr>
              </a:p>
            </p:txBody>
          </p:sp>
          <p:sp>
            <p:nvSpPr>
              <p:cNvPr id="58" name="弧形 57"/>
              <p:cNvSpPr/>
              <p:nvPr/>
            </p:nvSpPr>
            <p:spPr>
              <a:xfrm>
                <a:off x="919875" y="3482851"/>
                <a:ext cx="1080000" cy="1080000"/>
              </a:xfrm>
              <a:prstGeom prst="arc">
                <a:avLst>
                  <a:gd name="adj1" fmla="val 16200000"/>
                  <a:gd name="adj2" fmla="val 12934300"/>
                </a:avLst>
              </a:prstGeom>
              <a:noFill/>
              <a:ln w="76200" cap="rnd" cmpd="sng" algn="ctr">
                <a:solidFill>
                  <a:srgbClr val="55C3C8"/>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black"/>
                  </a:solidFill>
                  <a:effectLst/>
                  <a:uLnTx/>
                  <a:uFillTx/>
                  <a:latin typeface="+mn-lt"/>
                  <a:ea typeface="+mn-ea"/>
                  <a:cs typeface="+mn-ea"/>
                  <a:sym typeface="+mn-lt"/>
                </a:endParaRPr>
              </a:p>
            </p:txBody>
          </p:sp>
        </p:grpSp>
        <p:sp>
          <p:nvSpPr>
            <p:cNvPr id="51" name="矩形 50"/>
            <p:cNvSpPr/>
            <p:nvPr/>
          </p:nvSpPr>
          <p:spPr>
            <a:xfrm>
              <a:off x="1136710" y="4705924"/>
              <a:ext cx="646331" cy="369332"/>
            </a:xfrm>
            <a:prstGeom prst="rect">
              <a:avLst/>
            </a:prstGeom>
          </p:spPr>
          <p:txBody>
            <a:bodyPr wrap="none" anchor="ctr">
              <a:spAutoFit/>
            </a:bodyPr>
            <a:lstStyle/>
            <a:p>
              <a:pPr marL="0" marR="0" lvl="0" indent="0" algn="ctr" defTabSz="914400" eaLnBrk="1" fontAlgn="auto" latinLnBrk="0" hangingPunct="1">
                <a:lnSpc>
                  <a:spcPct val="100000"/>
                </a:lnSpc>
                <a:spcBef>
                  <a:spcPts val="0"/>
                </a:spcBef>
                <a:spcAft>
                  <a:spcPts val="0"/>
                </a:spcAft>
                <a:buClrTx/>
                <a:buSzTx/>
                <a:buFontTx/>
                <a:buNone/>
                <a:defRPr/>
              </a:pPr>
              <a:r>
                <a:rPr kumimoji="0" lang="en-US" altLang="zh-CN" sz="1800" b="0" i="0" u="none" strike="noStrike" kern="0" cap="none" spc="0" normalizeH="0" baseline="0" noProof="0" dirty="0" smtClean="0">
                  <a:ln>
                    <a:noFill/>
                  </a:ln>
                  <a:solidFill>
                    <a:srgbClr val="0087AF"/>
                  </a:solidFill>
                  <a:effectLst/>
                  <a:uLnTx/>
                  <a:uFillTx/>
                  <a:latin typeface="+mn-lt"/>
                  <a:ea typeface="+mn-ea"/>
                  <a:cs typeface="+mn-ea"/>
                  <a:sym typeface="+mn-lt"/>
                </a:rPr>
                <a:t>60%</a:t>
              </a:r>
              <a:endParaRPr kumimoji="0" lang="zh-CN" altLang="en-US" sz="1800" b="0" i="0" u="none" strike="noStrike" kern="0" cap="none" spc="0" normalizeH="0" baseline="0" noProof="0" dirty="0" smtClean="0">
                <a:ln>
                  <a:noFill/>
                </a:ln>
                <a:solidFill>
                  <a:prstClr val="black"/>
                </a:solidFill>
                <a:effectLst/>
                <a:uLnTx/>
                <a:uFillTx/>
                <a:latin typeface="+mn-lt"/>
                <a:ea typeface="+mn-ea"/>
                <a:cs typeface="+mn-ea"/>
                <a:sym typeface="+mn-lt"/>
              </a:endParaRPr>
            </a:p>
          </p:txBody>
        </p:sp>
        <p:sp>
          <p:nvSpPr>
            <p:cNvPr id="52" name="矩形 51"/>
            <p:cNvSpPr/>
            <p:nvPr/>
          </p:nvSpPr>
          <p:spPr>
            <a:xfrm>
              <a:off x="2680566" y="4705924"/>
              <a:ext cx="646331" cy="369332"/>
            </a:xfrm>
            <a:prstGeom prst="rect">
              <a:avLst/>
            </a:prstGeom>
          </p:spPr>
          <p:txBody>
            <a:bodyPr wrap="none" anchor="ctr">
              <a:spAutoFit/>
            </a:bodyPr>
            <a:lstStyle/>
            <a:p>
              <a:pPr marL="0" marR="0" lvl="0" indent="0" algn="ctr" defTabSz="914400" eaLnBrk="1" fontAlgn="auto" latinLnBrk="0" hangingPunct="1">
                <a:lnSpc>
                  <a:spcPct val="100000"/>
                </a:lnSpc>
                <a:spcBef>
                  <a:spcPts val="0"/>
                </a:spcBef>
                <a:spcAft>
                  <a:spcPts val="0"/>
                </a:spcAft>
                <a:buClrTx/>
                <a:buSzTx/>
                <a:buFontTx/>
                <a:buNone/>
                <a:defRPr/>
              </a:pPr>
              <a:r>
                <a:rPr kumimoji="0" lang="en-US" altLang="zh-CN" sz="1800" b="0" i="0" u="none" strike="noStrike" kern="0" cap="none" spc="0" normalizeH="0" baseline="0" noProof="0" dirty="0" smtClean="0">
                  <a:ln>
                    <a:noFill/>
                  </a:ln>
                  <a:solidFill>
                    <a:srgbClr val="0087AF"/>
                  </a:solidFill>
                  <a:effectLst/>
                  <a:uLnTx/>
                  <a:uFillTx/>
                  <a:latin typeface="+mn-lt"/>
                  <a:ea typeface="+mn-ea"/>
                  <a:cs typeface="+mn-ea"/>
                  <a:sym typeface="+mn-lt"/>
                </a:rPr>
                <a:t>80%</a:t>
              </a:r>
              <a:endParaRPr kumimoji="0" lang="zh-CN" altLang="en-US" sz="1800" b="0" i="0" u="none" strike="noStrike" kern="0" cap="none" spc="0" normalizeH="0" baseline="0" noProof="0" dirty="0" smtClean="0">
                <a:ln>
                  <a:noFill/>
                </a:ln>
                <a:solidFill>
                  <a:prstClr val="black"/>
                </a:solidFill>
                <a:effectLst/>
                <a:uLnTx/>
                <a:uFillTx/>
                <a:latin typeface="+mn-lt"/>
                <a:ea typeface="+mn-ea"/>
                <a:cs typeface="+mn-ea"/>
                <a:sym typeface="+mn-lt"/>
              </a:endParaRPr>
            </a:p>
          </p:txBody>
        </p:sp>
        <p:sp>
          <p:nvSpPr>
            <p:cNvPr id="53" name="矩形 52"/>
            <p:cNvSpPr/>
            <p:nvPr/>
          </p:nvSpPr>
          <p:spPr>
            <a:xfrm>
              <a:off x="867404" y="5020079"/>
              <a:ext cx="1184940" cy="461665"/>
            </a:xfrm>
            <a:prstGeom prst="rect">
              <a:avLst/>
            </a:prstGeom>
          </p:spPr>
          <p:txBody>
            <a:bodyPr wrap="none">
              <a:spAutoFit/>
            </a:bodyPr>
            <a:lstStyle/>
            <a:p>
              <a:pPr marL="0" marR="0" lvl="0" indent="0" algn="ctr" defTabSz="914400" eaLnBrk="1" fontAlgn="auto" latinLnBrk="0" hangingPunct="1">
                <a:lnSpc>
                  <a:spcPct val="100000"/>
                </a:lnSpc>
                <a:spcBef>
                  <a:spcPts val="0"/>
                </a:spcBef>
                <a:spcAft>
                  <a:spcPts val="0"/>
                </a:spcAft>
                <a:buClrTx/>
                <a:buSzTx/>
                <a:buFontTx/>
                <a:buNone/>
                <a:defRPr/>
              </a:pPr>
              <a:r>
                <a:rPr kumimoji="0" lang="en-US" altLang="zh-CN" sz="1200" b="0" i="0" u="none" strike="noStrike" kern="0" cap="none" spc="0" normalizeH="0" baseline="0" noProof="0" dirty="0" smtClean="0">
                  <a:ln>
                    <a:noFill/>
                  </a:ln>
                  <a:solidFill>
                    <a:srgbClr val="A5A5A5"/>
                  </a:solidFill>
                  <a:effectLst/>
                  <a:uLnTx/>
                  <a:uFillTx/>
                  <a:latin typeface="+mn-lt"/>
                  <a:ea typeface="+mn-ea"/>
                  <a:cs typeface="+mn-ea"/>
                  <a:sym typeface="+mn-lt"/>
                </a:rPr>
                <a:t>Reduce</a:t>
              </a:r>
              <a:endParaRPr kumimoji="0" lang="en-US" altLang="zh-CN" sz="1200" b="0" i="0" u="none" strike="noStrike" kern="0" cap="none" spc="0" normalizeH="0" baseline="0" noProof="0" dirty="0" smtClean="0">
                <a:ln>
                  <a:noFill/>
                </a:ln>
                <a:solidFill>
                  <a:srgbClr val="A5A5A5"/>
                </a:solidFill>
                <a:effectLst/>
                <a:uLnTx/>
                <a:uFillTx/>
                <a:latin typeface="+mn-lt"/>
                <a:ea typeface="+mn-ea"/>
                <a:cs typeface="+mn-ea"/>
                <a:sym typeface="+mn-lt"/>
              </a:endParaRPr>
            </a:p>
            <a:p>
              <a:pPr marL="0" marR="0" lvl="0" indent="0" algn="ctr" defTabSz="914400" eaLnBrk="1" fontAlgn="auto" latinLnBrk="0" hangingPunct="1">
                <a:lnSpc>
                  <a:spcPct val="100000"/>
                </a:lnSpc>
                <a:spcBef>
                  <a:spcPts val="0"/>
                </a:spcBef>
                <a:spcAft>
                  <a:spcPts val="0"/>
                </a:spcAft>
                <a:buClrTx/>
                <a:buSzTx/>
                <a:buFontTx/>
                <a:buNone/>
                <a:defRPr/>
              </a:pPr>
              <a:r>
                <a:rPr kumimoji="0" lang="en-US" altLang="zh-CN" sz="1200" b="0" i="0" u="none" strike="noStrike" kern="0" cap="none" spc="0" normalizeH="0" baseline="0" noProof="0" dirty="0" smtClean="0">
                  <a:ln>
                    <a:noFill/>
                  </a:ln>
                  <a:solidFill>
                    <a:srgbClr val="A5A5A5"/>
                  </a:solidFill>
                  <a:effectLst/>
                  <a:uLnTx/>
                  <a:uFillTx/>
                  <a:latin typeface="+mn-lt"/>
                  <a:ea typeface="+mn-ea"/>
                  <a:cs typeface="+mn-ea"/>
                  <a:sym typeface="+mn-lt"/>
                </a:rPr>
                <a:t>complications</a:t>
              </a:r>
              <a:endParaRPr kumimoji="0" lang="zh-CN" altLang="en-US" sz="1200" b="0" i="0" u="none" strike="noStrike" kern="0" cap="none" spc="0" normalizeH="0" baseline="0" noProof="0" dirty="0" smtClean="0">
                <a:ln>
                  <a:noFill/>
                </a:ln>
                <a:solidFill>
                  <a:srgbClr val="A5A5A5"/>
                </a:solidFill>
                <a:effectLst/>
                <a:uLnTx/>
                <a:uFillTx/>
                <a:latin typeface="+mn-lt"/>
                <a:ea typeface="+mn-ea"/>
                <a:cs typeface="+mn-ea"/>
                <a:sym typeface="+mn-lt"/>
              </a:endParaRPr>
            </a:p>
          </p:txBody>
        </p:sp>
        <p:sp>
          <p:nvSpPr>
            <p:cNvPr id="54" name="矩形 53"/>
            <p:cNvSpPr/>
            <p:nvPr/>
          </p:nvSpPr>
          <p:spPr>
            <a:xfrm>
              <a:off x="2385009" y="5020079"/>
              <a:ext cx="1184940" cy="461665"/>
            </a:xfrm>
            <a:prstGeom prst="rect">
              <a:avLst/>
            </a:prstGeom>
          </p:spPr>
          <p:txBody>
            <a:bodyPr wrap="none">
              <a:spAutoFit/>
            </a:bodyPr>
            <a:lstStyle/>
            <a:p>
              <a:pPr marL="0" marR="0" lvl="0" indent="0" algn="ctr" defTabSz="914400" eaLnBrk="1" fontAlgn="auto" latinLnBrk="0" hangingPunct="1">
                <a:lnSpc>
                  <a:spcPct val="100000"/>
                </a:lnSpc>
                <a:spcBef>
                  <a:spcPts val="0"/>
                </a:spcBef>
                <a:spcAft>
                  <a:spcPts val="0"/>
                </a:spcAft>
                <a:buClrTx/>
                <a:buSzTx/>
                <a:buFontTx/>
                <a:buNone/>
                <a:defRPr/>
              </a:pPr>
              <a:r>
                <a:rPr kumimoji="0" lang="en-US" altLang="zh-CN" sz="1200" b="0" i="0" u="none" strike="noStrike" kern="0" cap="none" spc="0" normalizeH="0" baseline="0" noProof="0" dirty="0" smtClean="0">
                  <a:ln>
                    <a:noFill/>
                  </a:ln>
                  <a:solidFill>
                    <a:srgbClr val="A5A5A5"/>
                  </a:solidFill>
                  <a:effectLst/>
                  <a:uLnTx/>
                  <a:uFillTx/>
                  <a:latin typeface="+mn-lt"/>
                  <a:ea typeface="+mn-ea"/>
                  <a:cs typeface="+mn-ea"/>
                  <a:sym typeface="+mn-lt"/>
                </a:rPr>
                <a:t>Reduce</a:t>
              </a:r>
              <a:endParaRPr kumimoji="0" lang="en-US" altLang="zh-CN" sz="1200" b="0" i="0" u="none" strike="noStrike" kern="0" cap="none" spc="0" normalizeH="0" baseline="0" noProof="0" dirty="0" smtClean="0">
                <a:ln>
                  <a:noFill/>
                </a:ln>
                <a:solidFill>
                  <a:srgbClr val="A5A5A5"/>
                </a:solidFill>
                <a:effectLst/>
                <a:uLnTx/>
                <a:uFillTx/>
                <a:latin typeface="+mn-lt"/>
                <a:ea typeface="+mn-ea"/>
                <a:cs typeface="+mn-ea"/>
                <a:sym typeface="+mn-lt"/>
              </a:endParaRPr>
            </a:p>
            <a:p>
              <a:pPr marL="0" marR="0" lvl="0" indent="0" algn="ctr" defTabSz="914400" eaLnBrk="1" fontAlgn="auto" latinLnBrk="0" hangingPunct="1">
                <a:lnSpc>
                  <a:spcPct val="100000"/>
                </a:lnSpc>
                <a:spcBef>
                  <a:spcPts val="0"/>
                </a:spcBef>
                <a:spcAft>
                  <a:spcPts val="0"/>
                </a:spcAft>
                <a:buClrTx/>
                <a:buSzTx/>
                <a:buFontTx/>
                <a:buNone/>
                <a:defRPr/>
              </a:pPr>
              <a:r>
                <a:rPr kumimoji="0" lang="en-US" altLang="zh-CN" sz="1200" b="0" i="0" u="none" strike="noStrike" kern="0" cap="none" spc="0" normalizeH="0" baseline="0" noProof="0" dirty="0" smtClean="0">
                  <a:ln>
                    <a:noFill/>
                  </a:ln>
                  <a:solidFill>
                    <a:srgbClr val="A5A5A5"/>
                  </a:solidFill>
                  <a:effectLst/>
                  <a:uLnTx/>
                  <a:uFillTx/>
                  <a:latin typeface="+mn-lt"/>
                  <a:ea typeface="+mn-ea"/>
                  <a:cs typeface="+mn-ea"/>
                  <a:sym typeface="+mn-lt"/>
                </a:rPr>
                <a:t>complications</a:t>
              </a:r>
              <a:endParaRPr kumimoji="0" lang="zh-CN" altLang="en-US" sz="1200" b="0" i="0" u="none" strike="noStrike" kern="0" cap="none" spc="0" normalizeH="0" baseline="0" noProof="0" dirty="0" smtClean="0">
                <a:ln>
                  <a:noFill/>
                </a:ln>
                <a:solidFill>
                  <a:srgbClr val="A5A5A5"/>
                </a:solidFill>
                <a:effectLst/>
                <a:uLnTx/>
                <a:uFillTx/>
                <a:latin typeface="+mn-lt"/>
                <a:ea typeface="+mn-ea"/>
                <a:cs typeface="+mn-ea"/>
                <a:sym typeface="+mn-lt"/>
              </a:endParaRPr>
            </a:p>
          </p:txBody>
        </p:sp>
        <p:sp>
          <p:nvSpPr>
            <p:cNvPr id="55" name="任意多边形 54"/>
            <p:cNvSpPr/>
            <p:nvPr/>
          </p:nvSpPr>
          <p:spPr bwMode="auto">
            <a:xfrm flipH="1">
              <a:off x="1248823" y="3842403"/>
              <a:ext cx="422102" cy="391442"/>
            </a:xfrm>
            <a:custGeom>
              <a:avLst/>
              <a:gdLst>
                <a:gd name="connsiteX0" fmla="*/ 830133 w 2099977"/>
                <a:gd name="connsiteY0" fmla="*/ 972838 h 1947444"/>
                <a:gd name="connsiteX1" fmla="*/ 828043 w 2099977"/>
                <a:gd name="connsiteY1" fmla="*/ 972969 h 1947444"/>
                <a:gd name="connsiteX2" fmla="*/ 825952 w 2099977"/>
                <a:gd name="connsiteY2" fmla="*/ 973100 h 1947444"/>
                <a:gd name="connsiteX3" fmla="*/ 824124 w 2099977"/>
                <a:gd name="connsiteY3" fmla="*/ 973622 h 1947444"/>
                <a:gd name="connsiteX4" fmla="*/ 822164 w 2099977"/>
                <a:gd name="connsiteY4" fmla="*/ 974275 h 1947444"/>
                <a:gd name="connsiteX5" fmla="*/ 820205 w 2099977"/>
                <a:gd name="connsiteY5" fmla="*/ 975189 h 1947444"/>
                <a:gd name="connsiteX6" fmla="*/ 818507 w 2099977"/>
                <a:gd name="connsiteY6" fmla="*/ 976234 h 1947444"/>
                <a:gd name="connsiteX7" fmla="*/ 816809 w 2099977"/>
                <a:gd name="connsiteY7" fmla="*/ 977671 h 1947444"/>
                <a:gd name="connsiteX8" fmla="*/ 815372 w 2099977"/>
                <a:gd name="connsiteY8" fmla="*/ 979108 h 1947444"/>
                <a:gd name="connsiteX9" fmla="*/ 814065 w 2099977"/>
                <a:gd name="connsiteY9" fmla="*/ 980806 h 1947444"/>
                <a:gd name="connsiteX10" fmla="*/ 772657 w 2099977"/>
                <a:gd name="connsiteY10" fmla="*/ 1040363 h 1947444"/>
                <a:gd name="connsiteX11" fmla="*/ 771612 w 2099977"/>
                <a:gd name="connsiteY11" fmla="*/ 1041800 h 1947444"/>
                <a:gd name="connsiteX12" fmla="*/ 770959 w 2099977"/>
                <a:gd name="connsiteY12" fmla="*/ 1043367 h 1947444"/>
                <a:gd name="connsiteX13" fmla="*/ 770175 w 2099977"/>
                <a:gd name="connsiteY13" fmla="*/ 1045065 h 1947444"/>
                <a:gd name="connsiteX14" fmla="*/ 769783 w 2099977"/>
                <a:gd name="connsiteY14" fmla="*/ 1046633 h 1947444"/>
                <a:gd name="connsiteX15" fmla="*/ 769522 w 2099977"/>
                <a:gd name="connsiteY15" fmla="*/ 1048331 h 1947444"/>
                <a:gd name="connsiteX16" fmla="*/ 769261 w 2099977"/>
                <a:gd name="connsiteY16" fmla="*/ 1050029 h 1947444"/>
                <a:gd name="connsiteX17" fmla="*/ 769261 w 2099977"/>
                <a:gd name="connsiteY17" fmla="*/ 1051596 h 1947444"/>
                <a:gd name="connsiteX18" fmla="*/ 769391 w 2099977"/>
                <a:gd name="connsiteY18" fmla="*/ 1053294 h 1947444"/>
                <a:gd name="connsiteX19" fmla="*/ 769653 w 2099977"/>
                <a:gd name="connsiteY19" fmla="*/ 1054991 h 1947444"/>
                <a:gd name="connsiteX20" fmla="*/ 770044 w 2099977"/>
                <a:gd name="connsiteY20" fmla="*/ 1056559 h 1947444"/>
                <a:gd name="connsiteX21" fmla="*/ 770567 w 2099977"/>
                <a:gd name="connsiteY21" fmla="*/ 1058126 h 1947444"/>
                <a:gd name="connsiteX22" fmla="*/ 771351 w 2099977"/>
                <a:gd name="connsiteY22" fmla="*/ 1059694 h 1947444"/>
                <a:gd name="connsiteX23" fmla="*/ 772265 w 2099977"/>
                <a:gd name="connsiteY23" fmla="*/ 1061130 h 1947444"/>
                <a:gd name="connsiteX24" fmla="*/ 773310 w 2099977"/>
                <a:gd name="connsiteY24" fmla="*/ 1062567 h 1947444"/>
                <a:gd name="connsiteX25" fmla="*/ 774486 w 2099977"/>
                <a:gd name="connsiteY25" fmla="*/ 1063873 h 1947444"/>
                <a:gd name="connsiteX26" fmla="*/ 775792 w 2099977"/>
                <a:gd name="connsiteY26" fmla="*/ 1064918 h 1947444"/>
                <a:gd name="connsiteX27" fmla="*/ 780103 w 2099977"/>
                <a:gd name="connsiteY27" fmla="*/ 1068575 h 1947444"/>
                <a:gd name="connsiteX28" fmla="*/ 784413 w 2099977"/>
                <a:gd name="connsiteY28" fmla="*/ 1072232 h 1947444"/>
                <a:gd name="connsiteX29" fmla="*/ 788724 w 2099977"/>
                <a:gd name="connsiteY29" fmla="*/ 1076020 h 1947444"/>
                <a:gd name="connsiteX30" fmla="*/ 792773 w 2099977"/>
                <a:gd name="connsiteY30" fmla="*/ 1079938 h 1947444"/>
                <a:gd name="connsiteX31" fmla="*/ 797084 w 2099977"/>
                <a:gd name="connsiteY31" fmla="*/ 1083856 h 1947444"/>
                <a:gd name="connsiteX32" fmla="*/ 801264 w 2099977"/>
                <a:gd name="connsiteY32" fmla="*/ 1088036 h 1947444"/>
                <a:gd name="connsiteX33" fmla="*/ 805183 w 2099977"/>
                <a:gd name="connsiteY33" fmla="*/ 1092085 h 1947444"/>
                <a:gd name="connsiteX34" fmla="*/ 809232 w 2099977"/>
                <a:gd name="connsiteY34" fmla="*/ 1096395 h 1947444"/>
                <a:gd name="connsiteX35" fmla="*/ 813151 w 2099977"/>
                <a:gd name="connsiteY35" fmla="*/ 1100705 h 1947444"/>
                <a:gd name="connsiteX36" fmla="*/ 817070 w 2099977"/>
                <a:gd name="connsiteY36" fmla="*/ 1105015 h 1947444"/>
                <a:gd name="connsiteX37" fmla="*/ 820989 w 2099977"/>
                <a:gd name="connsiteY37" fmla="*/ 1109586 h 1947444"/>
                <a:gd name="connsiteX38" fmla="*/ 824777 w 2099977"/>
                <a:gd name="connsiteY38" fmla="*/ 1114158 h 1947444"/>
                <a:gd name="connsiteX39" fmla="*/ 828696 w 2099977"/>
                <a:gd name="connsiteY39" fmla="*/ 1118859 h 1947444"/>
                <a:gd name="connsiteX40" fmla="*/ 832353 w 2099977"/>
                <a:gd name="connsiteY40" fmla="*/ 1123561 h 1947444"/>
                <a:gd name="connsiteX41" fmla="*/ 835880 w 2099977"/>
                <a:gd name="connsiteY41" fmla="*/ 1128394 h 1947444"/>
                <a:gd name="connsiteX42" fmla="*/ 839668 w 2099977"/>
                <a:gd name="connsiteY42" fmla="*/ 1133357 h 1947444"/>
                <a:gd name="connsiteX43" fmla="*/ 843195 w 2099977"/>
                <a:gd name="connsiteY43" fmla="*/ 1138320 h 1947444"/>
                <a:gd name="connsiteX44" fmla="*/ 846592 w 2099977"/>
                <a:gd name="connsiteY44" fmla="*/ 1143283 h 1947444"/>
                <a:gd name="connsiteX45" fmla="*/ 850118 w 2099977"/>
                <a:gd name="connsiteY45" fmla="*/ 1148508 h 1947444"/>
                <a:gd name="connsiteX46" fmla="*/ 853384 w 2099977"/>
                <a:gd name="connsiteY46" fmla="*/ 1153732 h 1947444"/>
                <a:gd name="connsiteX47" fmla="*/ 856780 w 2099977"/>
                <a:gd name="connsiteY47" fmla="*/ 1159087 h 1947444"/>
                <a:gd name="connsiteX48" fmla="*/ 860046 w 2099977"/>
                <a:gd name="connsiteY48" fmla="*/ 1164442 h 1947444"/>
                <a:gd name="connsiteX49" fmla="*/ 863181 w 2099977"/>
                <a:gd name="connsiteY49" fmla="*/ 1169928 h 1947444"/>
                <a:gd name="connsiteX50" fmla="*/ 866316 w 2099977"/>
                <a:gd name="connsiteY50" fmla="*/ 1175544 h 1947444"/>
                <a:gd name="connsiteX51" fmla="*/ 869451 w 2099977"/>
                <a:gd name="connsiteY51" fmla="*/ 1181029 h 1947444"/>
                <a:gd name="connsiteX52" fmla="*/ 872456 w 2099977"/>
                <a:gd name="connsiteY52" fmla="*/ 1186907 h 1947444"/>
                <a:gd name="connsiteX53" fmla="*/ 875460 w 2099977"/>
                <a:gd name="connsiteY53" fmla="*/ 1192523 h 1947444"/>
                <a:gd name="connsiteX54" fmla="*/ 878464 w 2099977"/>
                <a:gd name="connsiteY54" fmla="*/ 1198401 h 1947444"/>
                <a:gd name="connsiteX55" fmla="*/ 881077 w 2099977"/>
                <a:gd name="connsiteY55" fmla="*/ 1204409 h 1947444"/>
                <a:gd name="connsiteX56" fmla="*/ 883951 w 2099977"/>
                <a:gd name="connsiteY56" fmla="*/ 1210286 h 1947444"/>
                <a:gd name="connsiteX57" fmla="*/ 886694 w 2099977"/>
                <a:gd name="connsiteY57" fmla="*/ 1216425 h 1947444"/>
                <a:gd name="connsiteX58" fmla="*/ 889306 w 2099977"/>
                <a:gd name="connsiteY58" fmla="*/ 1222563 h 1947444"/>
                <a:gd name="connsiteX59" fmla="*/ 891788 w 2099977"/>
                <a:gd name="connsiteY59" fmla="*/ 1228832 h 1947444"/>
                <a:gd name="connsiteX60" fmla="*/ 894401 w 2099977"/>
                <a:gd name="connsiteY60" fmla="*/ 1235102 h 1947444"/>
                <a:gd name="connsiteX61" fmla="*/ 896752 w 2099977"/>
                <a:gd name="connsiteY61" fmla="*/ 1241501 h 1947444"/>
                <a:gd name="connsiteX62" fmla="*/ 899234 w 2099977"/>
                <a:gd name="connsiteY62" fmla="*/ 1247901 h 1947444"/>
                <a:gd name="connsiteX63" fmla="*/ 901455 w 2099977"/>
                <a:gd name="connsiteY63" fmla="*/ 1254432 h 1947444"/>
                <a:gd name="connsiteX64" fmla="*/ 903675 w 2099977"/>
                <a:gd name="connsiteY64" fmla="*/ 1260962 h 1947444"/>
                <a:gd name="connsiteX65" fmla="*/ 905765 w 2099977"/>
                <a:gd name="connsiteY65" fmla="*/ 1267623 h 1947444"/>
                <a:gd name="connsiteX66" fmla="*/ 907855 w 2099977"/>
                <a:gd name="connsiteY66" fmla="*/ 1274284 h 1947444"/>
                <a:gd name="connsiteX67" fmla="*/ 909815 w 2099977"/>
                <a:gd name="connsiteY67" fmla="*/ 1281207 h 1947444"/>
                <a:gd name="connsiteX68" fmla="*/ 911774 w 2099977"/>
                <a:gd name="connsiteY68" fmla="*/ 1287998 h 1947444"/>
                <a:gd name="connsiteX69" fmla="*/ 913603 w 2099977"/>
                <a:gd name="connsiteY69" fmla="*/ 1294921 h 1947444"/>
                <a:gd name="connsiteX70" fmla="*/ 915301 w 2099977"/>
                <a:gd name="connsiteY70" fmla="*/ 1301974 h 1947444"/>
                <a:gd name="connsiteX71" fmla="*/ 916999 w 2099977"/>
                <a:gd name="connsiteY71" fmla="*/ 1308896 h 1947444"/>
                <a:gd name="connsiteX72" fmla="*/ 918567 w 2099977"/>
                <a:gd name="connsiteY72" fmla="*/ 1316079 h 1947444"/>
                <a:gd name="connsiteX73" fmla="*/ 920134 w 2099977"/>
                <a:gd name="connsiteY73" fmla="*/ 1323263 h 1947444"/>
                <a:gd name="connsiteX74" fmla="*/ 921571 w 2099977"/>
                <a:gd name="connsiteY74" fmla="*/ 1330577 h 1947444"/>
                <a:gd name="connsiteX75" fmla="*/ 923008 w 2099977"/>
                <a:gd name="connsiteY75" fmla="*/ 1337761 h 1947444"/>
                <a:gd name="connsiteX76" fmla="*/ 924184 w 2099977"/>
                <a:gd name="connsiteY76" fmla="*/ 1345205 h 1947444"/>
                <a:gd name="connsiteX77" fmla="*/ 925359 w 2099977"/>
                <a:gd name="connsiteY77" fmla="*/ 1352781 h 1947444"/>
                <a:gd name="connsiteX78" fmla="*/ 926535 w 2099977"/>
                <a:gd name="connsiteY78" fmla="*/ 1360095 h 1947444"/>
                <a:gd name="connsiteX79" fmla="*/ 927449 w 2099977"/>
                <a:gd name="connsiteY79" fmla="*/ 1367801 h 1947444"/>
                <a:gd name="connsiteX80" fmla="*/ 928494 w 2099977"/>
                <a:gd name="connsiteY80" fmla="*/ 1375376 h 1947444"/>
                <a:gd name="connsiteX81" fmla="*/ 929409 w 2099977"/>
                <a:gd name="connsiteY81" fmla="*/ 1383082 h 1947444"/>
                <a:gd name="connsiteX82" fmla="*/ 930062 w 2099977"/>
                <a:gd name="connsiteY82" fmla="*/ 1390788 h 1947444"/>
                <a:gd name="connsiteX83" fmla="*/ 930846 w 2099977"/>
                <a:gd name="connsiteY83" fmla="*/ 1398625 h 1947444"/>
                <a:gd name="connsiteX84" fmla="*/ 931368 w 2099977"/>
                <a:gd name="connsiteY84" fmla="*/ 1406461 h 1947444"/>
                <a:gd name="connsiteX85" fmla="*/ 931891 w 2099977"/>
                <a:gd name="connsiteY85" fmla="*/ 1414428 h 1947444"/>
                <a:gd name="connsiteX86" fmla="*/ 932283 w 2099977"/>
                <a:gd name="connsiteY86" fmla="*/ 1422395 h 1947444"/>
                <a:gd name="connsiteX87" fmla="*/ 932675 w 2099977"/>
                <a:gd name="connsiteY87" fmla="*/ 1430362 h 1947444"/>
                <a:gd name="connsiteX88" fmla="*/ 932936 w 2099977"/>
                <a:gd name="connsiteY88" fmla="*/ 1438460 h 1947444"/>
                <a:gd name="connsiteX89" fmla="*/ 933066 w 2099977"/>
                <a:gd name="connsiteY89" fmla="*/ 1446689 h 1947444"/>
                <a:gd name="connsiteX90" fmla="*/ 933066 w 2099977"/>
                <a:gd name="connsiteY90" fmla="*/ 1454917 h 1947444"/>
                <a:gd name="connsiteX91" fmla="*/ 933066 w 2099977"/>
                <a:gd name="connsiteY91" fmla="*/ 1915706 h 1947444"/>
                <a:gd name="connsiteX92" fmla="*/ 933197 w 2099977"/>
                <a:gd name="connsiteY92" fmla="*/ 1918971 h 1947444"/>
                <a:gd name="connsiteX93" fmla="*/ 933719 w 2099977"/>
                <a:gd name="connsiteY93" fmla="*/ 1922106 h 1947444"/>
                <a:gd name="connsiteX94" fmla="*/ 934503 w 2099977"/>
                <a:gd name="connsiteY94" fmla="*/ 1925110 h 1947444"/>
                <a:gd name="connsiteX95" fmla="*/ 935679 w 2099977"/>
                <a:gd name="connsiteY95" fmla="*/ 1928114 h 1947444"/>
                <a:gd name="connsiteX96" fmla="*/ 936855 w 2099977"/>
                <a:gd name="connsiteY96" fmla="*/ 1930857 h 1947444"/>
                <a:gd name="connsiteX97" fmla="*/ 938422 w 2099977"/>
                <a:gd name="connsiteY97" fmla="*/ 1933469 h 1947444"/>
                <a:gd name="connsiteX98" fmla="*/ 940251 w 2099977"/>
                <a:gd name="connsiteY98" fmla="*/ 1935951 h 1947444"/>
                <a:gd name="connsiteX99" fmla="*/ 942341 w 2099977"/>
                <a:gd name="connsiteY99" fmla="*/ 1938171 h 1947444"/>
                <a:gd name="connsiteX100" fmla="*/ 944561 w 2099977"/>
                <a:gd name="connsiteY100" fmla="*/ 1940130 h 1947444"/>
                <a:gd name="connsiteX101" fmla="*/ 947043 w 2099977"/>
                <a:gd name="connsiteY101" fmla="*/ 1942089 h 1947444"/>
                <a:gd name="connsiteX102" fmla="*/ 949656 w 2099977"/>
                <a:gd name="connsiteY102" fmla="*/ 1943656 h 1947444"/>
                <a:gd name="connsiteX103" fmla="*/ 952399 w 2099977"/>
                <a:gd name="connsiteY103" fmla="*/ 1944832 h 1947444"/>
                <a:gd name="connsiteX104" fmla="*/ 955403 w 2099977"/>
                <a:gd name="connsiteY104" fmla="*/ 1946007 h 1947444"/>
                <a:gd name="connsiteX105" fmla="*/ 958408 w 2099977"/>
                <a:gd name="connsiteY105" fmla="*/ 1946791 h 1947444"/>
                <a:gd name="connsiteX106" fmla="*/ 961543 w 2099977"/>
                <a:gd name="connsiteY106" fmla="*/ 1947314 h 1947444"/>
                <a:gd name="connsiteX107" fmla="*/ 964808 w 2099977"/>
                <a:gd name="connsiteY107" fmla="*/ 1947444 h 1947444"/>
                <a:gd name="connsiteX108" fmla="*/ 968074 w 2099977"/>
                <a:gd name="connsiteY108" fmla="*/ 1947314 h 1947444"/>
                <a:gd name="connsiteX109" fmla="*/ 971209 w 2099977"/>
                <a:gd name="connsiteY109" fmla="*/ 1946791 h 1947444"/>
                <a:gd name="connsiteX110" fmla="*/ 974214 w 2099977"/>
                <a:gd name="connsiteY110" fmla="*/ 1946007 h 1947444"/>
                <a:gd name="connsiteX111" fmla="*/ 977087 w 2099977"/>
                <a:gd name="connsiteY111" fmla="*/ 1944832 h 1947444"/>
                <a:gd name="connsiteX112" fmla="*/ 979831 w 2099977"/>
                <a:gd name="connsiteY112" fmla="*/ 1943656 h 1947444"/>
                <a:gd name="connsiteX113" fmla="*/ 982443 w 2099977"/>
                <a:gd name="connsiteY113" fmla="*/ 1942089 h 1947444"/>
                <a:gd name="connsiteX114" fmla="*/ 984925 w 2099977"/>
                <a:gd name="connsiteY114" fmla="*/ 1940130 h 1947444"/>
                <a:gd name="connsiteX115" fmla="*/ 987146 w 2099977"/>
                <a:gd name="connsiteY115" fmla="*/ 1938171 h 1947444"/>
                <a:gd name="connsiteX116" fmla="*/ 989236 w 2099977"/>
                <a:gd name="connsiteY116" fmla="*/ 1935951 h 1947444"/>
                <a:gd name="connsiteX117" fmla="*/ 991065 w 2099977"/>
                <a:gd name="connsiteY117" fmla="*/ 1933469 h 1947444"/>
                <a:gd name="connsiteX118" fmla="*/ 992632 w 2099977"/>
                <a:gd name="connsiteY118" fmla="*/ 1930857 h 1947444"/>
                <a:gd name="connsiteX119" fmla="*/ 993938 w 2099977"/>
                <a:gd name="connsiteY119" fmla="*/ 1928114 h 1947444"/>
                <a:gd name="connsiteX120" fmla="*/ 995114 w 2099977"/>
                <a:gd name="connsiteY120" fmla="*/ 1925110 h 1947444"/>
                <a:gd name="connsiteX121" fmla="*/ 995767 w 2099977"/>
                <a:gd name="connsiteY121" fmla="*/ 1922106 h 1947444"/>
                <a:gd name="connsiteX122" fmla="*/ 996159 w 2099977"/>
                <a:gd name="connsiteY122" fmla="*/ 1918971 h 1947444"/>
                <a:gd name="connsiteX123" fmla="*/ 996551 w 2099977"/>
                <a:gd name="connsiteY123" fmla="*/ 1915706 h 1947444"/>
                <a:gd name="connsiteX124" fmla="*/ 996551 w 2099977"/>
                <a:gd name="connsiteY124" fmla="*/ 1423701 h 1947444"/>
                <a:gd name="connsiteX125" fmla="*/ 996290 w 2099977"/>
                <a:gd name="connsiteY125" fmla="*/ 1412077 h 1947444"/>
                <a:gd name="connsiteX126" fmla="*/ 996028 w 2099977"/>
                <a:gd name="connsiteY126" fmla="*/ 1400584 h 1947444"/>
                <a:gd name="connsiteX127" fmla="*/ 995767 w 2099977"/>
                <a:gd name="connsiteY127" fmla="*/ 1389090 h 1947444"/>
                <a:gd name="connsiteX128" fmla="*/ 995245 w 2099977"/>
                <a:gd name="connsiteY128" fmla="*/ 1377857 h 1947444"/>
                <a:gd name="connsiteX129" fmla="*/ 994461 w 2099977"/>
                <a:gd name="connsiteY129" fmla="*/ 1366756 h 1947444"/>
                <a:gd name="connsiteX130" fmla="*/ 993677 w 2099977"/>
                <a:gd name="connsiteY130" fmla="*/ 1356046 h 1947444"/>
                <a:gd name="connsiteX131" fmla="*/ 992632 w 2099977"/>
                <a:gd name="connsiteY131" fmla="*/ 1345205 h 1947444"/>
                <a:gd name="connsiteX132" fmla="*/ 991456 w 2099977"/>
                <a:gd name="connsiteY132" fmla="*/ 1334495 h 1947444"/>
                <a:gd name="connsiteX133" fmla="*/ 990411 w 2099977"/>
                <a:gd name="connsiteY133" fmla="*/ 1324177 h 1947444"/>
                <a:gd name="connsiteX134" fmla="*/ 988974 w 2099977"/>
                <a:gd name="connsiteY134" fmla="*/ 1313728 h 1947444"/>
                <a:gd name="connsiteX135" fmla="*/ 987538 w 2099977"/>
                <a:gd name="connsiteY135" fmla="*/ 1303672 h 1947444"/>
                <a:gd name="connsiteX136" fmla="*/ 985839 w 2099977"/>
                <a:gd name="connsiteY136" fmla="*/ 1293615 h 1947444"/>
                <a:gd name="connsiteX137" fmla="*/ 984141 w 2099977"/>
                <a:gd name="connsiteY137" fmla="*/ 1283688 h 1947444"/>
                <a:gd name="connsiteX138" fmla="*/ 982443 w 2099977"/>
                <a:gd name="connsiteY138" fmla="*/ 1274023 h 1947444"/>
                <a:gd name="connsiteX139" fmla="*/ 980484 w 2099977"/>
                <a:gd name="connsiteY139" fmla="*/ 1264489 h 1947444"/>
                <a:gd name="connsiteX140" fmla="*/ 978394 w 2099977"/>
                <a:gd name="connsiteY140" fmla="*/ 1255085 h 1947444"/>
                <a:gd name="connsiteX141" fmla="*/ 976304 w 2099977"/>
                <a:gd name="connsiteY141" fmla="*/ 1245812 h 1947444"/>
                <a:gd name="connsiteX142" fmla="*/ 974083 w 2099977"/>
                <a:gd name="connsiteY142" fmla="*/ 1236669 h 1947444"/>
                <a:gd name="connsiteX143" fmla="*/ 971732 w 2099977"/>
                <a:gd name="connsiteY143" fmla="*/ 1227657 h 1947444"/>
                <a:gd name="connsiteX144" fmla="*/ 969380 w 2099977"/>
                <a:gd name="connsiteY144" fmla="*/ 1218906 h 1947444"/>
                <a:gd name="connsiteX145" fmla="*/ 966899 w 2099977"/>
                <a:gd name="connsiteY145" fmla="*/ 1210286 h 1947444"/>
                <a:gd name="connsiteX146" fmla="*/ 964286 w 2099977"/>
                <a:gd name="connsiteY146" fmla="*/ 1201796 h 1947444"/>
                <a:gd name="connsiteX147" fmla="*/ 961673 w 2099977"/>
                <a:gd name="connsiteY147" fmla="*/ 1193437 h 1947444"/>
                <a:gd name="connsiteX148" fmla="*/ 958930 w 2099977"/>
                <a:gd name="connsiteY148" fmla="*/ 1185209 h 1947444"/>
                <a:gd name="connsiteX149" fmla="*/ 956187 w 2099977"/>
                <a:gd name="connsiteY149" fmla="*/ 1177242 h 1947444"/>
                <a:gd name="connsiteX150" fmla="*/ 953444 w 2099977"/>
                <a:gd name="connsiteY150" fmla="*/ 1169275 h 1947444"/>
                <a:gd name="connsiteX151" fmla="*/ 950570 w 2099977"/>
                <a:gd name="connsiteY151" fmla="*/ 1161438 h 1947444"/>
                <a:gd name="connsiteX152" fmla="*/ 947566 w 2099977"/>
                <a:gd name="connsiteY152" fmla="*/ 1153863 h 1947444"/>
                <a:gd name="connsiteX153" fmla="*/ 944692 w 2099977"/>
                <a:gd name="connsiteY153" fmla="*/ 1146287 h 1947444"/>
                <a:gd name="connsiteX154" fmla="*/ 941557 w 2099977"/>
                <a:gd name="connsiteY154" fmla="*/ 1139104 h 1947444"/>
                <a:gd name="connsiteX155" fmla="*/ 938553 w 2099977"/>
                <a:gd name="connsiteY155" fmla="*/ 1131920 h 1947444"/>
                <a:gd name="connsiteX156" fmla="*/ 935418 w 2099977"/>
                <a:gd name="connsiteY156" fmla="*/ 1124868 h 1947444"/>
                <a:gd name="connsiteX157" fmla="*/ 932283 w 2099977"/>
                <a:gd name="connsiteY157" fmla="*/ 1118076 h 1947444"/>
                <a:gd name="connsiteX158" fmla="*/ 929278 w 2099977"/>
                <a:gd name="connsiteY158" fmla="*/ 1111284 h 1947444"/>
                <a:gd name="connsiteX159" fmla="*/ 922877 w 2099977"/>
                <a:gd name="connsiteY159" fmla="*/ 1098354 h 1947444"/>
                <a:gd name="connsiteX160" fmla="*/ 916477 w 2099977"/>
                <a:gd name="connsiteY160" fmla="*/ 1085815 h 1947444"/>
                <a:gd name="connsiteX161" fmla="*/ 910076 w 2099977"/>
                <a:gd name="connsiteY161" fmla="*/ 1074191 h 1947444"/>
                <a:gd name="connsiteX162" fmla="*/ 903675 w 2099977"/>
                <a:gd name="connsiteY162" fmla="*/ 1062959 h 1947444"/>
                <a:gd name="connsiteX163" fmla="*/ 897275 w 2099977"/>
                <a:gd name="connsiteY163" fmla="*/ 1052249 h 1947444"/>
                <a:gd name="connsiteX164" fmla="*/ 891004 w 2099977"/>
                <a:gd name="connsiteY164" fmla="*/ 1042322 h 1947444"/>
                <a:gd name="connsiteX165" fmla="*/ 884734 w 2099977"/>
                <a:gd name="connsiteY165" fmla="*/ 1032919 h 1947444"/>
                <a:gd name="connsiteX166" fmla="*/ 878595 w 2099977"/>
                <a:gd name="connsiteY166" fmla="*/ 1024168 h 1947444"/>
                <a:gd name="connsiteX167" fmla="*/ 872717 w 2099977"/>
                <a:gd name="connsiteY167" fmla="*/ 1015940 h 1947444"/>
                <a:gd name="connsiteX168" fmla="*/ 867100 w 2099977"/>
                <a:gd name="connsiteY168" fmla="*/ 1008233 h 1947444"/>
                <a:gd name="connsiteX169" fmla="*/ 861614 w 2099977"/>
                <a:gd name="connsiteY169" fmla="*/ 1001181 h 1947444"/>
                <a:gd name="connsiteX170" fmla="*/ 856388 w 2099977"/>
                <a:gd name="connsiteY170" fmla="*/ 994650 h 1947444"/>
                <a:gd name="connsiteX171" fmla="*/ 851555 w 2099977"/>
                <a:gd name="connsiteY171" fmla="*/ 988903 h 1947444"/>
                <a:gd name="connsiteX172" fmla="*/ 846983 w 2099977"/>
                <a:gd name="connsiteY172" fmla="*/ 983548 h 1947444"/>
                <a:gd name="connsiteX173" fmla="*/ 842934 w 2099977"/>
                <a:gd name="connsiteY173" fmla="*/ 978847 h 1947444"/>
                <a:gd name="connsiteX174" fmla="*/ 841366 w 2099977"/>
                <a:gd name="connsiteY174" fmla="*/ 977410 h 1947444"/>
                <a:gd name="connsiteX175" fmla="*/ 839668 w 2099977"/>
                <a:gd name="connsiteY175" fmla="*/ 976104 h 1947444"/>
                <a:gd name="connsiteX176" fmla="*/ 837839 w 2099977"/>
                <a:gd name="connsiteY176" fmla="*/ 974928 h 1947444"/>
                <a:gd name="connsiteX177" fmla="*/ 835880 w 2099977"/>
                <a:gd name="connsiteY177" fmla="*/ 974014 h 1947444"/>
                <a:gd name="connsiteX178" fmla="*/ 834051 w 2099977"/>
                <a:gd name="connsiteY178" fmla="*/ 973492 h 1947444"/>
                <a:gd name="connsiteX179" fmla="*/ 832092 w 2099977"/>
                <a:gd name="connsiteY179" fmla="*/ 973100 h 1947444"/>
                <a:gd name="connsiteX180" fmla="*/ 790814 w 2099977"/>
                <a:gd name="connsiteY180" fmla="*/ 885449 h 1947444"/>
                <a:gd name="connsiteX181" fmla="*/ 782323 w 2099977"/>
                <a:gd name="connsiteY181" fmla="*/ 885449 h 1947444"/>
                <a:gd name="connsiteX182" fmla="*/ 774224 w 2099977"/>
                <a:gd name="connsiteY182" fmla="*/ 885449 h 1947444"/>
                <a:gd name="connsiteX183" fmla="*/ 766517 w 2099977"/>
                <a:gd name="connsiteY183" fmla="*/ 885580 h 1947444"/>
                <a:gd name="connsiteX184" fmla="*/ 759202 w 2099977"/>
                <a:gd name="connsiteY184" fmla="*/ 885841 h 1947444"/>
                <a:gd name="connsiteX185" fmla="*/ 752540 w 2099977"/>
                <a:gd name="connsiteY185" fmla="*/ 886363 h 1947444"/>
                <a:gd name="connsiteX186" fmla="*/ 741176 w 2099977"/>
                <a:gd name="connsiteY186" fmla="*/ 887016 h 1947444"/>
                <a:gd name="connsiteX187" fmla="*/ 739739 w 2099977"/>
                <a:gd name="connsiteY187" fmla="*/ 887276 h 1947444"/>
                <a:gd name="connsiteX188" fmla="*/ 738171 w 2099977"/>
                <a:gd name="connsiteY188" fmla="*/ 887537 h 1947444"/>
                <a:gd name="connsiteX189" fmla="*/ 736734 w 2099977"/>
                <a:gd name="connsiteY189" fmla="*/ 888190 h 1947444"/>
                <a:gd name="connsiteX190" fmla="*/ 735559 w 2099977"/>
                <a:gd name="connsiteY190" fmla="*/ 888712 h 1947444"/>
                <a:gd name="connsiteX191" fmla="*/ 734252 w 2099977"/>
                <a:gd name="connsiteY191" fmla="*/ 889495 h 1947444"/>
                <a:gd name="connsiteX192" fmla="*/ 733077 w 2099977"/>
                <a:gd name="connsiteY192" fmla="*/ 890148 h 1947444"/>
                <a:gd name="connsiteX193" fmla="*/ 731901 w 2099977"/>
                <a:gd name="connsiteY193" fmla="*/ 891192 h 1947444"/>
                <a:gd name="connsiteX194" fmla="*/ 730987 w 2099977"/>
                <a:gd name="connsiteY194" fmla="*/ 892106 h 1947444"/>
                <a:gd name="connsiteX195" fmla="*/ 730073 w 2099977"/>
                <a:gd name="connsiteY195" fmla="*/ 893281 h 1947444"/>
                <a:gd name="connsiteX196" fmla="*/ 729289 w 2099977"/>
                <a:gd name="connsiteY196" fmla="*/ 894455 h 1947444"/>
                <a:gd name="connsiteX197" fmla="*/ 728505 w 2099977"/>
                <a:gd name="connsiteY197" fmla="*/ 895630 h 1947444"/>
                <a:gd name="connsiteX198" fmla="*/ 727982 w 2099977"/>
                <a:gd name="connsiteY198" fmla="*/ 896935 h 1947444"/>
                <a:gd name="connsiteX199" fmla="*/ 727590 w 2099977"/>
                <a:gd name="connsiteY199" fmla="*/ 898371 h 1947444"/>
                <a:gd name="connsiteX200" fmla="*/ 727068 w 2099977"/>
                <a:gd name="connsiteY200" fmla="*/ 899807 h 1947444"/>
                <a:gd name="connsiteX201" fmla="*/ 726937 w 2099977"/>
                <a:gd name="connsiteY201" fmla="*/ 901243 h 1947444"/>
                <a:gd name="connsiteX202" fmla="*/ 726937 w 2099977"/>
                <a:gd name="connsiteY202" fmla="*/ 902809 h 1947444"/>
                <a:gd name="connsiteX203" fmla="*/ 726937 w 2099977"/>
                <a:gd name="connsiteY203" fmla="*/ 907247 h 1947444"/>
                <a:gd name="connsiteX204" fmla="*/ 726807 w 2099977"/>
                <a:gd name="connsiteY204" fmla="*/ 911555 h 1947444"/>
                <a:gd name="connsiteX205" fmla="*/ 726545 w 2099977"/>
                <a:gd name="connsiteY205" fmla="*/ 920691 h 1947444"/>
                <a:gd name="connsiteX206" fmla="*/ 725631 w 2099977"/>
                <a:gd name="connsiteY206" fmla="*/ 930090 h 1947444"/>
                <a:gd name="connsiteX207" fmla="*/ 724717 w 2099977"/>
                <a:gd name="connsiteY207" fmla="*/ 939748 h 1947444"/>
                <a:gd name="connsiteX208" fmla="*/ 723410 w 2099977"/>
                <a:gd name="connsiteY208" fmla="*/ 949668 h 1947444"/>
                <a:gd name="connsiteX209" fmla="*/ 721843 w 2099977"/>
                <a:gd name="connsiteY209" fmla="*/ 959458 h 1947444"/>
                <a:gd name="connsiteX210" fmla="*/ 720145 w 2099977"/>
                <a:gd name="connsiteY210" fmla="*/ 969639 h 1947444"/>
                <a:gd name="connsiteX211" fmla="*/ 718316 w 2099977"/>
                <a:gd name="connsiteY211" fmla="*/ 979559 h 1947444"/>
                <a:gd name="connsiteX212" fmla="*/ 716095 w 2099977"/>
                <a:gd name="connsiteY212" fmla="*/ 989479 h 1947444"/>
                <a:gd name="connsiteX213" fmla="*/ 714005 w 2099977"/>
                <a:gd name="connsiteY213" fmla="*/ 999138 h 1947444"/>
                <a:gd name="connsiteX214" fmla="*/ 711915 w 2099977"/>
                <a:gd name="connsiteY214" fmla="*/ 1008667 h 1947444"/>
                <a:gd name="connsiteX215" fmla="*/ 709564 w 2099977"/>
                <a:gd name="connsiteY215" fmla="*/ 1017934 h 1947444"/>
                <a:gd name="connsiteX216" fmla="*/ 707343 w 2099977"/>
                <a:gd name="connsiteY216" fmla="*/ 1026941 h 1947444"/>
                <a:gd name="connsiteX217" fmla="*/ 705123 w 2099977"/>
                <a:gd name="connsiteY217" fmla="*/ 1035425 h 1947444"/>
                <a:gd name="connsiteX218" fmla="*/ 700812 w 2099977"/>
                <a:gd name="connsiteY218" fmla="*/ 1050958 h 1947444"/>
                <a:gd name="connsiteX219" fmla="*/ 700681 w 2099977"/>
                <a:gd name="connsiteY219" fmla="*/ 1051871 h 1947444"/>
                <a:gd name="connsiteX220" fmla="*/ 700681 w 2099977"/>
                <a:gd name="connsiteY220" fmla="*/ 1052785 h 1947444"/>
                <a:gd name="connsiteX221" fmla="*/ 700812 w 2099977"/>
                <a:gd name="connsiteY221" fmla="*/ 1053568 h 1947444"/>
                <a:gd name="connsiteX222" fmla="*/ 701073 w 2099977"/>
                <a:gd name="connsiteY222" fmla="*/ 1054351 h 1947444"/>
                <a:gd name="connsiteX223" fmla="*/ 701465 w 2099977"/>
                <a:gd name="connsiteY223" fmla="*/ 1054874 h 1947444"/>
                <a:gd name="connsiteX224" fmla="*/ 702118 w 2099977"/>
                <a:gd name="connsiteY224" fmla="*/ 1055526 h 1947444"/>
                <a:gd name="connsiteX225" fmla="*/ 702641 w 2099977"/>
                <a:gd name="connsiteY225" fmla="*/ 1056048 h 1947444"/>
                <a:gd name="connsiteX226" fmla="*/ 703294 w 2099977"/>
                <a:gd name="connsiteY226" fmla="*/ 1056309 h 1947444"/>
                <a:gd name="connsiteX227" fmla="*/ 704078 w 2099977"/>
                <a:gd name="connsiteY227" fmla="*/ 1056570 h 1947444"/>
                <a:gd name="connsiteX228" fmla="*/ 704731 w 2099977"/>
                <a:gd name="connsiteY228" fmla="*/ 1056701 h 1947444"/>
                <a:gd name="connsiteX229" fmla="*/ 705515 w 2099977"/>
                <a:gd name="connsiteY229" fmla="*/ 1056701 h 1947444"/>
                <a:gd name="connsiteX230" fmla="*/ 706298 w 2099977"/>
                <a:gd name="connsiteY230" fmla="*/ 1056570 h 1947444"/>
                <a:gd name="connsiteX231" fmla="*/ 707082 w 2099977"/>
                <a:gd name="connsiteY231" fmla="*/ 1056309 h 1947444"/>
                <a:gd name="connsiteX232" fmla="*/ 707735 w 2099977"/>
                <a:gd name="connsiteY232" fmla="*/ 1056048 h 1947444"/>
                <a:gd name="connsiteX233" fmla="*/ 708388 w 2099977"/>
                <a:gd name="connsiteY233" fmla="*/ 1055265 h 1947444"/>
                <a:gd name="connsiteX234" fmla="*/ 708911 w 2099977"/>
                <a:gd name="connsiteY234" fmla="*/ 1054612 h 1947444"/>
                <a:gd name="connsiteX235" fmla="*/ 718708 w 2099977"/>
                <a:gd name="connsiteY235" fmla="*/ 1039471 h 1947444"/>
                <a:gd name="connsiteX236" fmla="*/ 729811 w 2099977"/>
                <a:gd name="connsiteY236" fmla="*/ 1022111 h 1947444"/>
                <a:gd name="connsiteX237" fmla="*/ 742221 w 2099977"/>
                <a:gd name="connsiteY237" fmla="*/ 1003446 h 1947444"/>
                <a:gd name="connsiteX238" fmla="*/ 748752 w 2099977"/>
                <a:gd name="connsiteY238" fmla="*/ 993917 h 1947444"/>
                <a:gd name="connsiteX239" fmla="*/ 755414 w 2099977"/>
                <a:gd name="connsiteY239" fmla="*/ 984258 h 1947444"/>
                <a:gd name="connsiteX240" fmla="*/ 762207 w 2099977"/>
                <a:gd name="connsiteY240" fmla="*/ 974469 h 1947444"/>
                <a:gd name="connsiteX241" fmla="*/ 769261 w 2099977"/>
                <a:gd name="connsiteY241" fmla="*/ 964809 h 1947444"/>
                <a:gd name="connsiteX242" fmla="*/ 776184 w 2099977"/>
                <a:gd name="connsiteY242" fmla="*/ 955281 h 1947444"/>
                <a:gd name="connsiteX243" fmla="*/ 783107 w 2099977"/>
                <a:gd name="connsiteY243" fmla="*/ 945883 h 1947444"/>
                <a:gd name="connsiteX244" fmla="*/ 790161 w 2099977"/>
                <a:gd name="connsiteY244" fmla="*/ 936746 h 1947444"/>
                <a:gd name="connsiteX245" fmla="*/ 797084 w 2099977"/>
                <a:gd name="connsiteY245" fmla="*/ 928131 h 1947444"/>
                <a:gd name="connsiteX246" fmla="*/ 803877 w 2099977"/>
                <a:gd name="connsiteY246" fmla="*/ 919908 h 1947444"/>
                <a:gd name="connsiteX247" fmla="*/ 810539 w 2099977"/>
                <a:gd name="connsiteY247" fmla="*/ 912077 h 1947444"/>
                <a:gd name="connsiteX248" fmla="*/ 811453 w 2099977"/>
                <a:gd name="connsiteY248" fmla="*/ 911163 h 1947444"/>
                <a:gd name="connsiteX249" fmla="*/ 812106 w 2099977"/>
                <a:gd name="connsiteY249" fmla="*/ 910249 h 1947444"/>
                <a:gd name="connsiteX250" fmla="*/ 812759 w 2099977"/>
                <a:gd name="connsiteY250" fmla="*/ 909205 h 1947444"/>
                <a:gd name="connsiteX251" fmla="*/ 813151 w 2099977"/>
                <a:gd name="connsiteY251" fmla="*/ 908161 h 1947444"/>
                <a:gd name="connsiteX252" fmla="*/ 814065 w 2099977"/>
                <a:gd name="connsiteY252" fmla="*/ 906072 h 1947444"/>
                <a:gd name="connsiteX253" fmla="*/ 814457 w 2099977"/>
                <a:gd name="connsiteY253" fmla="*/ 903853 h 1947444"/>
                <a:gd name="connsiteX254" fmla="*/ 814719 w 2099977"/>
                <a:gd name="connsiteY254" fmla="*/ 901634 h 1947444"/>
                <a:gd name="connsiteX255" fmla="*/ 814588 w 2099977"/>
                <a:gd name="connsiteY255" fmla="*/ 899546 h 1947444"/>
                <a:gd name="connsiteX256" fmla="*/ 814196 w 2099977"/>
                <a:gd name="connsiteY256" fmla="*/ 897458 h 1947444"/>
                <a:gd name="connsiteX257" fmla="*/ 813412 w 2099977"/>
                <a:gd name="connsiteY257" fmla="*/ 895369 h 1947444"/>
                <a:gd name="connsiteX258" fmla="*/ 812628 w 2099977"/>
                <a:gd name="connsiteY258" fmla="*/ 893542 h 1947444"/>
                <a:gd name="connsiteX259" fmla="*/ 811322 w 2099977"/>
                <a:gd name="connsiteY259" fmla="*/ 891714 h 1947444"/>
                <a:gd name="connsiteX260" fmla="*/ 809885 w 2099977"/>
                <a:gd name="connsiteY260" fmla="*/ 890148 h 1947444"/>
                <a:gd name="connsiteX261" fmla="*/ 808318 w 2099977"/>
                <a:gd name="connsiteY261" fmla="*/ 888712 h 1947444"/>
                <a:gd name="connsiteX262" fmla="*/ 806489 w 2099977"/>
                <a:gd name="connsiteY262" fmla="*/ 887537 h 1947444"/>
                <a:gd name="connsiteX263" fmla="*/ 804399 w 2099977"/>
                <a:gd name="connsiteY263" fmla="*/ 886624 h 1947444"/>
                <a:gd name="connsiteX264" fmla="*/ 803354 w 2099977"/>
                <a:gd name="connsiteY264" fmla="*/ 886363 h 1947444"/>
                <a:gd name="connsiteX265" fmla="*/ 802178 w 2099977"/>
                <a:gd name="connsiteY265" fmla="*/ 885971 h 1947444"/>
                <a:gd name="connsiteX266" fmla="*/ 800872 w 2099977"/>
                <a:gd name="connsiteY266" fmla="*/ 885841 h 1947444"/>
                <a:gd name="connsiteX267" fmla="*/ 799827 w 2099977"/>
                <a:gd name="connsiteY267" fmla="*/ 885710 h 1947444"/>
                <a:gd name="connsiteX268" fmla="*/ 1269844 w 2099977"/>
                <a:gd name="connsiteY268" fmla="*/ 718316 h 1947444"/>
                <a:gd name="connsiteX269" fmla="*/ 1267885 w 2099977"/>
                <a:gd name="connsiteY269" fmla="*/ 718578 h 1947444"/>
                <a:gd name="connsiteX270" fmla="*/ 1265926 w 2099977"/>
                <a:gd name="connsiteY270" fmla="*/ 718970 h 1947444"/>
                <a:gd name="connsiteX271" fmla="*/ 1264097 w 2099977"/>
                <a:gd name="connsiteY271" fmla="*/ 719492 h 1947444"/>
                <a:gd name="connsiteX272" fmla="*/ 1262138 w 2099977"/>
                <a:gd name="connsiteY272" fmla="*/ 720406 h 1947444"/>
                <a:gd name="connsiteX273" fmla="*/ 1260309 w 2099977"/>
                <a:gd name="connsiteY273" fmla="*/ 721582 h 1947444"/>
                <a:gd name="connsiteX274" fmla="*/ 1258611 w 2099977"/>
                <a:gd name="connsiteY274" fmla="*/ 722888 h 1947444"/>
                <a:gd name="connsiteX275" fmla="*/ 1257043 w 2099977"/>
                <a:gd name="connsiteY275" fmla="*/ 724325 h 1947444"/>
                <a:gd name="connsiteX276" fmla="*/ 1252994 w 2099977"/>
                <a:gd name="connsiteY276" fmla="*/ 729026 h 1947444"/>
                <a:gd name="connsiteX277" fmla="*/ 1248422 w 2099977"/>
                <a:gd name="connsiteY277" fmla="*/ 734381 h 1947444"/>
                <a:gd name="connsiteX278" fmla="*/ 1243589 w 2099977"/>
                <a:gd name="connsiteY278" fmla="*/ 740128 h 1947444"/>
                <a:gd name="connsiteX279" fmla="*/ 1238363 w 2099977"/>
                <a:gd name="connsiteY279" fmla="*/ 746659 h 1947444"/>
                <a:gd name="connsiteX280" fmla="*/ 1232877 w 2099977"/>
                <a:gd name="connsiteY280" fmla="*/ 753711 h 1947444"/>
                <a:gd name="connsiteX281" fmla="*/ 1227260 w 2099977"/>
                <a:gd name="connsiteY281" fmla="*/ 761418 h 1947444"/>
                <a:gd name="connsiteX282" fmla="*/ 1221382 w 2099977"/>
                <a:gd name="connsiteY282" fmla="*/ 769646 h 1947444"/>
                <a:gd name="connsiteX283" fmla="*/ 1215243 w 2099977"/>
                <a:gd name="connsiteY283" fmla="*/ 778397 h 1947444"/>
                <a:gd name="connsiteX284" fmla="*/ 1208973 w 2099977"/>
                <a:gd name="connsiteY284" fmla="*/ 787800 h 1947444"/>
                <a:gd name="connsiteX285" fmla="*/ 1202703 w 2099977"/>
                <a:gd name="connsiteY285" fmla="*/ 797727 h 1947444"/>
                <a:gd name="connsiteX286" fmla="*/ 1196302 w 2099977"/>
                <a:gd name="connsiteY286" fmla="*/ 808437 h 1947444"/>
                <a:gd name="connsiteX287" fmla="*/ 1189901 w 2099977"/>
                <a:gd name="connsiteY287" fmla="*/ 819669 h 1947444"/>
                <a:gd name="connsiteX288" fmla="*/ 1183500 w 2099977"/>
                <a:gd name="connsiteY288" fmla="*/ 831293 h 1947444"/>
                <a:gd name="connsiteX289" fmla="*/ 1177100 w 2099977"/>
                <a:gd name="connsiteY289" fmla="*/ 843832 h 1947444"/>
                <a:gd name="connsiteX290" fmla="*/ 1170699 w 2099977"/>
                <a:gd name="connsiteY290" fmla="*/ 856762 h 1947444"/>
                <a:gd name="connsiteX291" fmla="*/ 1167694 w 2099977"/>
                <a:gd name="connsiteY291" fmla="*/ 863554 h 1947444"/>
                <a:gd name="connsiteX292" fmla="*/ 1164559 w 2099977"/>
                <a:gd name="connsiteY292" fmla="*/ 870346 h 1947444"/>
                <a:gd name="connsiteX293" fmla="*/ 1161424 w 2099977"/>
                <a:gd name="connsiteY293" fmla="*/ 877398 h 1947444"/>
                <a:gd name="connsiteX294" fmla="*/ 1158420 w 2099977"/>
                <a:gd name="connsiteY294" fmla="*/ 884582 h 1947444"/>
                <a:gd name="connsiteX295" fmla="*/ 1155285 w 2099977"/>
                <a:gd name="connsiteY295" fmla="*/ 891765 h 1947444"/>
                <a:gd name="connsiteX296" fmla="*/ 1152411 w 2099977"/>
                <a:gd name="connsiteY296" fmla="*/ 899341 h 1947444"/>
                <a:gd name="connsiteX297" fmla="*/ 1149407 w 2099977"/>
                <a:gd name="connsiteY297" fmla="*/ 906916 h 1947444"/>
                <a:gd name="connsiteX298" fmla="*/ 1146533 w 2099977"/>
                <a:gd name="connsiteY298" fmla="*/ 914753 h 1947444"/>
                <a:gd name="connsiteX299" fmla="*/ 1143790 w 2099977"/>
                <a:gd name="connsiteY299" fmla="*/ 922720 h 1947444"/>
                <a:gd name="connsiteX300" fmla="*/ 1141047 w 2099977"/>
                <a:gd name="connsiteY300" fmla="*/ 930687 h 1947444"/>
                <a:gd name="connsiteX301" fmla="*/ 1138304 w 2099977"/>
                <a:gd name="connsiteY301" fmla="*/ 938915 h 1947444"/>
                <a:gd name="connsiteX302" fmla="*/ 1135691 w 2099977"/>
                <a:gd name="connsiteY302" fmla="*/ 947274 h 1947444"/>
                <a:gd name="connsiteX303" fmla="*/ 1133078 w 2099977"/>
                <a:gd name="connsiteY303" fmla="*/ 955764 h 1947444"/>
                <a:gd name="connsiteX304" fmla="*/ 1130597 w 2099977"/>
                <a:gd name="connsiteY304" fmla="*/ 964384 h 1947444"/>
                <a:gd name="connsiteX305" fmla="*/ 1128245 w 2099977"/>
                <a:gd name="connsiteY305" fmla="*/ 973135 h 1947444"/>
                <a:gd name="connsiteX306" fmla="*/ 1125894 w 2099977"/>
                <a:gd name="connsiteY306" fmla="*/ 982147 h 1947444"/>
                <a:gd name="connsiteX307" fmla="*/ 1123673 w 2099977"/>
                <a:gd name="connsiteY307" fmla="*/ 991290 h 1947444"/>
                <a:gd name="connsiteX308" fmla="*/ 1121583 w 2099977"/>
                <a:gd name="connsiteY308" fmla="*/ 1000563 h 1947444"/>
                <a:gd name="connsiteX309" fmla="*/ 1119493 w 2099977"/>
                <a:gd name="connsiteY309" fmla="*/ 1009967 h 1947444"/>
                <a:gd name="connsiteX310" fmla="*/ 1117534 w 2099977"/>
                <a:gd name="connsiteY310" fmla="*/ 1019501 h 1947444"/>
                <a:gd name="connsiteX311" fmla="*/ 1115836 w 2099977"/>
                <a:gd name="connsiteY311" fmla="*/ 1029166 h 1947444"/>
                <a:gd name="connsiteX312" fmla="*/ 1114138 w 2099977"/>
                <a:gd name="connsiteY312" fmla="*/ 1039093 h 1947444"/>
                <a:gd name="connsiteX313" fmla="*/ 1112439 w 2099977"/>
                <a:gd name="connsiteY313" fmla="*/ 1049150 h 1947444"/>
                <a:gd name="connsiteX314" fmla="*/ 1111003 w 2099977"/>
                <a:gd name="connsiteY314" fmla="*/ 1059206 h 1947444"/>
                <a:gd name="connsiteX315" fmla="*/ 1109566 w 2099977"/>
                <a:gd name="connsiteY315" fmla="*/ 1069655 h 1947444"/>
                <a:gd name="connsiteX316" fmla="*/ 1108521 w 2099977"/>
                <a:gd name="connsiteY316" fmla="*/ 1079973 h 1947444"/>
                <a:gd name="connsiteX317" fmla="*/ 1107345 w 2099977"/>
                <a:gd name="connsiteY317" fmla="*/ 1090683 h 1947444"/>
                <a:gd name="connsiteX318" fmla="*/ 1106300 w 2099977"/>
                <a:gd name="connsiteY318" fmla="*/ 1101524 h 1947444"/>
                <a:gd name="connsiteX319" fmla="*/ 1105516 w 2099977"/>
                <a:gd name="connsiteY319" fmla="*/ 1112234 h 1947444"/>
                <a:gd name="connsiteX320" fmla="*/ 1104733 w 2099977"/>
                <a:gd name="connsiteY320" fmla="*/ 1123335 h 1947444"/>
                <a:gd name="connsiteX321" fmla="*/ 1104210 w 2099977"/>
                <a:gd name="connsiteY321" fmla="*/ 1134568 h 1947444"/>
                <a:gd name="connsiteX322" fmla="*/ 1103949 w 2099977"/>
                <a:gd name="connsiteY322" fmla="*/ 1146062 h 1947444"/>
                <a:gd name="connsiteX323" fmla="*/ 1103687 w 2099977"/>
                <a:gd name="connsiteY323" fmla="*/ 1157555 h 1947444"/>
                <a:gd name="connsiteX324" fmla="*/ 1103426 w 2099977"/>
                <a:gd name="connsiteY324" fmla="*/ 1169179 h 1947444"/>
                <a:gd name="connsiteX325" fmla="*/ 1103426 w 2099977"/>
                <a:gd name="connsiteY325" fmla="*/ 1661184 h 1947444"/>
                <a:gd name="connsiteX326" fmla="*/ 1103818 w 2099977"/>
                <a:gd name="connsiteY326" fmla="*/ 1664449 h 1947444"/>
                <a:gd name="connsiteX327" fmla="*/ 1104210 w 2099977"/>
                <a:gd name="connsiteY327" fmla="*/ 1667584 h 1947444"/>
                <a:gd name="connsiteX328" fmla="*/ 1104863 w 2099977"/>
                <a:gd name="connsiteY328" fmla="*/ 1670588 h 1947444"/>
                <a:gd name="connsiteX329" fmla="*/ 1106039 w 2099977"/>
                <a:gd name="connsiteY329" fmla="*/ 1673592 h 1947444"/>
                <a:gd name="connsiteX330" fmla="*/ 1107345 w 2099977"/>
                <a:gd name="connsiteY330" fmla="*/ 1676335 h 1947444"/>
                <a:gd name="connsiteX331" fmla="*/ 1108912 w 2099977"/>
                <a:gd name="connsiteY331" fmla="*/ 1678947 h 1947444"/>
                <a:gd name="connsiteX332" fmla="*/ 1110741 w 2099977"/>
                <a:gd name="connsiteY332" fmla="*/ 1681429 h 1947444"/>
                <a:gd name="connsiteX333" fmla="*/ 1112831 w 2099977"/>
                <a:gd name="connsiteY333" fmla="*/ 1683649 h 1947444"/>
                <a:gd name="connsiteX334" fmla="*/ 1115052 w 2099977"/>
                <a:gd name="connsiteY334" fmla="*/ 1685608 h 1947444"/>
                <a:gd name="connsiteX335" fmla="*/ 1117534 w 2099977"/>
                <a:gd name="connsiteY335" fmla="*/ 1687567 h 1947444"/>
                <a:gd name="connsiteX336" fmla="*/ 1120146 w 2099977"/>
                <a:gd name="connsiteY336" fmla="*/ 1689134 h 1947444"/>
                <a:gd name="connsiteX337" fmla="*/ 1122890 w 2099977"/>
                <a:gd name="connsiteY337" fmla="*/ 1690310 h 1947444"/>
                <a:gd name="connsiteX338" fmla="*/ 1125763 w 2099977"/>
                <a:gd name="connsiteY338" fmla="*/ 1691485 h 1947444"/>
                <a:gd name="connsiteX339" fmla="*/ 1128768 w 2099977"/>
                <a:gd name="connsiteY339" fmla="*/ 1692269 h 1947444"/>
                <a:gd name="connsiteX340" fmla="*/ 1131903 w 2099977"/>
                <a:gd name="connsiteY340" fmla="*/ 1692792 h 1947444"/>
                <a:gd name="connsiteX341" fmla="*/ 1135169 w 2099977"/>
                <a:gd name="connsiteY341" fmla="*/ 1692922 h 1947444"/>
                <a:gd name="connsiteX342" fmla="*/ 1138434 w 2099977"/>
                <a:gd name="connsiteY342" fmla="*/ 1692792 h 1947444"/>
                <a:gd name="connsiteX343" fmla="*/ 1141569 w 2099977"/>
                <a:gd name="connsiteY343" fmla="*/ 1692269 h 1947444"/>
                <a:gd name="connsiteX344" fmla="*/ 1144574 w 2099977"/>
                <a:gd name="connsiteY344" fmla="*/ 1691485 h 1947444"/>
                <a:gd name="connsiteX345" fmla="*/ 1147578 w 2099977"/>
                <a:gd name="connsiteY345" fmla="*/ 1690310 h 1947444"/>
                <a:gd name="connsiteX346" fmla="*/ 1150321 w 2099977"/>
                <a:gd name="connsiteY346" fmla="*/ 1689134 h 1947444"/>
                <a:gd name="connsiteX347" fmla="*/ 1152934 w 2099977"/>
                <a:gd name="connsiteY347" fmla="*/ 1687567 h 1947444"/>
                <a:gd name="connsiteX348" fmla="*/ 1155415 w 2099977"/>
                <a:gd name="connsiteY348" fmla="*/ 1685608 h 1947444"/>
                <a:gd name="connsiteX349" fmla="*/ 1157636 w 2099977"/>
                <a:gd name="connsiteY349" fmla="*/ 1683649 h 1947444"/>
                <a:gd name="connsiteX350" fmla="*/ 1159726 w 2099977"/>
                <a:gd name="connsiteY350" fmla="*/ 1681429 h 1947444"/>
                <a:gd name="connsiteX351" fmla="*/ 1161555 w 2099977"/>
                <a:gd name="connsiteY351" fmla="*/ 1678947 h 1947444"/>
                <a:gd name="connsiteX352" fmla="*/ 1163123 w 2099977"/>
                <a:gd name="connsiteY352" fmla="*/ 1676335 h 1947444"/>
                <a:gd name="connsiteX353" fmla="*/ 1164298 w 2099977"/>
                <a:gd name="connsiteY353" fmla="*/ 1673592 h 1947444"/>
                <a:gd name="connsiteX354" fmla="*/ 1165474 w 2099977"/>
                <a:gd name="connsiteY354" fmla="*/ 1670588 h 1947444"/>
                <a:gd name="connsiteX355" fmla="*/ 1166257 w 2099977"/>
                <a:gd name="connsiteY355" fmla="*/ 1667584 h 1947444"/>
                <a:gd name="connsiteX356" fmla="*/ 1166780 w 2099977"/>
                <a:gd name="connsiteY356" fmla="*/ 1664449 h 1947444"/>
                <a:gd name="connsiteX357" fmla="*/ 1166911 w 2099977"/>
                <a:gd name="connsiteY357" fmla="*/ 1661184 h 1947444"/>
                <a:gd name="connsiteX358" fmla="*/ 1166911 w 2099977"/>
                <a:gd name="connsiteY358" fmla="*/ 1200395 h 1947444"/>
                <a:gd name="connsiteX359" fmla="*/ 1166911 w 2099977"/>
                <a:gd name="connsiteY359" fmla="*/ 1192167 h 1947444"/>
                <a:gd name="connsiteX360" fmla="*/ 1167041 w 2099977"/>
                <a:gd name="connsiteY360" fmla="*/ 1183938 h 1947444"/>
                <a:gd name="connsiteX361" fmla="*/ 1167302 w 2099977"/>
                <a:gd name="connsiteY361" fmla="*/ 1175840 h 1947444"/>
                <a:gd name="connsiteX362" fmla="*/ 1167694 w 2099977"/>
                <a:gd name="connsiteY362" fmla="*/ 1167873 h 1947444"/>
                <a:gd name="connsiteX363" fmla="*/ 1168086 w 2099977"/>
                <a:gd name="connsiteY363" fmla="*/ 1159906 h 1947444"/>
                <a:gd name="connsiteX364" fmla="*/ 1168609 w 2099977"/>
                <a:gd name="connsiteY364" fmla="*/ 1151939 h 1947444"/>
                <a:gd name="connsiteX365" fmla="*/ 1169131 w 2099977"/>
                <a:gd name="connsiteY365" fmla="*/ 1144103 h 1947444"/>
                <a:gd name="connsiteX366" fmla="*/ 1169915 w 2099977"/>
                <a:gd name="connsiteY366" fmla="*/ 1136266 h 1947444"/>
                <a:gd name="connsiteX367" fmla="*/ 1170568 w 2099977"/>
                <a:gd name="connsiteY367" fmla="*/ 1128560 h 1947444"/>
                <a:gd name="connsiteX368" fmla="*/ 1171483 w 2099977"/>
                <a:gd name="connsiteY368" fmla="*/ 1120854 h 1947444"/>
                <a:gd name="connsiteX369" fmla="*/ 1172528 w 2099977"/>
                <a:gd name="connsiteY369" fmla="*/ 1113279 h 1947444"/>
                <a:gd name="connsiteX370" fmla="*/ 1173442 w 2099977"/>
                <a:gd name="connsiteY370" fmla="*/ 1105573 h 1947444"/>
                <a:gd name="connsiteX371" fmla="*/ 1174618 w 2099977"/>
                <a:gd name="connsiteY371" fmla="*/ 1098259 h 1947444"/>
                <a:gd name="connsiteX372" fmla="*/ 1175793 w 2099977"/>
                <a:gd name="connsiteY372" fmla="*/ 1090683 h 1947444"/>
                <a:gd name="connsiteX373" fmla="*/ 1176969 w 2099977"/>
                <a:gd name="connsiteY373" fmla="*/ 1083239 h 1947444"/>
                <a:gd name="connsiteX374" fmla="*/ 1178406 w 2099977"/>
                <a:gd name="connsiteY374" fmla="*/ 1076055 h 1947444"/>
                <a:gd name="connsiteX375" fmla="*/ 1179843 w 2099977"/>
                <a:gd name="connsiteY375" fmla="*/ 1068741 h 1947444"/>
                <a:gd name="connsiteX376" fmla="*/ 1181410 w 2099977"/>
                <a:gd name="connsiteY376" fmla="*/ 1061557 h 1947444"/>
                <a:gd name="connsiteX377" fmla="*/ 1182978 w 2099977"/>
                <a:gd name="connsiteY377" fmla="*/ 1054374 h 1947444"/>
                <a:gd name="connsiteX378" fmla="*/ 1184676 w 2099977"/>
                <a:gd name="connsiteY378" fmla="*/ 1047452 h 1947444"/>
                <a:gd name="connsiteX379" fmla="*/ 1186374 w 2099977"/>
                <a:gd name="connsiteY379" fmla="*/ 1040399 h 1947444"/>
                <a:gd name="connsiteX380" fmla="*/ 1188203 w 2099977"/>
                <a:gd name="connsiteY380" fmla="*/ 1033476 h 1947444"/>
                <a:gd name="connsiteX381" fmla="*/ 1190162 w 2099977"/>
                <a:gd name="connsiteY381" fmla="*/ 1026685 h 1947444"/>
                <a:gd name="connsiteX382" fmla="*/ 1192122 w 2099977"/>
                <a:gd name="connsiteY382" fmla="*/ 1019762 h 1947444"/>
                <a:gd name="connsiteX383" fmla="*/ 1194212 w 2099977"/>
                <a:gd name="connsiteY383" fmla="*/ 1013101 h 1947444"/>
                <a:gd name="connsiteX384" fmla="*/ 1196302 w 2099977"/>
                <a:gd name="connsiteY384" fmla="*/ 1006440 h 1947444"/>
                <a:gd name="connsiteX385" fmla="*/ 1198522 w 2099977"/>
                <a:gd name="connsiteY385" fmla="*/ 999910 h 1947444"/>
                <a:gd name="connsiteX386" fmla="*/ 1200743 w 2099977"/>
                <a:gd name="connsiteY386" fmla="*/ 993379 h 1947444"/>
                <a:gd name="connsiteX387" fmla="*/ 1203225 w 2099977"/>
                <a:gd name="connsiteY387" fmla="*/ 986979 h 1947444"/>
                <a:gd name="connsiteX388" fmla="*/ 1205576 w 2099977"/>
                <a:gd name="connsiteY388" fmla="*/ 980580 h 1947444"/>
                <a:gd name="connsiteX389" fmla="*/ 1208189 w 2099977"/>
                <a:gd name="connsiteY389" fmla="*/ 974310 h 1947444"/>
                <a:gd name="connsiteX390" fmla="*/ 1210671 w 2099977"/>
                <a:gd name="connsiteY390" fmla="*/ 968041 h 1947444"/>
                <a:gd name="connsiteX391" fmla="*/ 1213283 w 2099977"/>
                <a:gd name="connsiteY391" fmla="*/ 961903 h 1947444"/>
                <a:gd name="connsiteX392" fmla="*/ 1216026 w 2099977"/>
                <a:gd name="connsiteY392" fmla="*/ 955764 h 1947444"/>
                <a:gd name="connsiteX393" fmla="*/ 1218900 w 2099977"/>
                <a:gd name="connsiteY393" fmla="*/ 949887 h 1947444"/>
                <a:gd name="connsiteX394" fmla="*/ 1221513 w 2099977"/>
                <a:gd name="connsiteY394" fmla="*/ 943879 h 1947444"/>
                <a:gd name="connsiteX395" fmla="*/ 1224517 w 2099977"/>
                <a:gd name="connsiteY395" fmla="*/ 938001 h 1947444"/>
                <a:gd name="connsiteX396" fmla="*/ 1227521 w 2099977"/>
                <a:gd name="connsiteY396" fmla="*/ 932385 h 1947444"/>
                <a:gd name="connsiteX397" fmla="*/ 1230526 w 2099977"/>
                <a:gd name="connsiteY397" fmla="*/ 926507 h 1947444"/>
                <a:gd name="connsiteX398" fmla="*/ 1233661 w 2099977"/>
                <a:gd name="connsiteY398" fmla="*/ 921022 h 1947444"/>
                <a:gd name="connsiteX399" fmla="*/ 1236796 w 2099977"/>
                <a:gd name="connsiteY399" fmla="*/ 915406 h 1947444"/>
                <a:gd name="connsiteX400" fmla="*/ 1239931 w 2099977"/>
                <a:gd name="connsiteY400" fmla="*/ 909920 h 1947444"/>
                <a:gd name="connsiteX401" fmla="*/ 1243197 w 2099977"/>
                <a:gd name="connsiteY401" fmla="*/ 904565 h 1947444"/>
                <a:gd name="connsiteX402" fmla="*/ 1246593 w 2099977"/>
                <a:gd name="connsiteY402" fmla="*/ 899210 h 1947444"/>
                <a:gd name="connsiteX403" fmla="*/ 1249859 w 2099977"/>
                <a:gd name="connsiteY403" fmla="*/ 893986 h 1947444"/>
                <a:gd name="connsiteX404" fmla="*/ 1253385 w 2099977"/>
                <a:gd name="connsiteY404" fmla="*/ 888761 h 1947444"/>
                <a:gd name="connsiteX405" fmla="*/ 1256782 w 2099977"/>
                <a:gd name="connsiteY405" fmla="*/ 883798 h 1947444"/>
                <a:gd name="connsiteX406" fmla="*/ 1260309 w 2099977"/>
                <a:gd name="connsiteY406" fmla="*/ 878835 h 1947444"/>
                <a:gd name="connsiteX407" fmla="*/ 1264097 w 2099977"/>
                <a:gd name="connsiteY407" fmla="*/ 873872 h 1947444"/>
                <a:gd name="connsiteX408" fmla="*/ 1267624 w 2099977"/>
                <a:gd name="connsiteY408" fmla="*/ 869039 h 1947444"/>
                <a:gd name="connsiteX409" fmla="*/ 1271281 w 2099977"/>
                <a:gd name="connsiteY409" fmla="*/ 864337 h 1947444"/>
                <a:gd name="connsiteX410" fmla="*/ 1275200 w 2099977"/>
                <a:gd name="connsiteY410" fmla="*/ 859636 h 1947444"/>
                <a:gd name="connsiteX411" fmla="*/ 1278988 w 2099977"/>
                <a:gd name="connsiteY411" fmla="*/ 855064 h 1947444"/>
                <a:gd name="connsiteX412" fmla="*/ 1282907 w 2099977"/>
                <a:gd name="connsiteY412" fmla="*/ 850493 h 1947444"/>
                <a:gd name="connsiteX413" fmla="*/ 1286826 w 2099977"/>
                <a:gd name="connsiteY413" fmla="*/ 846183 h 1947444"/>
                <a:gd name="connsiteX414" fmla="*/ 1290745 w 2099977"/>
                <a:gd name="connsiteY414" fmla="*/ 841873 h 1947444"/>
                <a:gd name="connsiteX415" fmla="*/ 1294794 w 2099977"/>
                <a:gd name="connsiteY415" fmla="*/ 837563 h 1947444"/>
                <a:gd name="connsiteX416" fmla="*/ 1298713 w 2099977"/>
                <a:gd name="connsiteY416" fmla="*/ 833514 h 1947444"/>
                <a:gd name="connsiteX417" fmla="*/ 1302893 w 2099977"/>
                <a:gd name="connsiteY417" fmla="*/ 829334 h 1947444"/>
                <a:gd name="connsiteX418" fmla="*/ 1307204 w 2099977"/>
                <a:gd name="connsiteY418" fmla="*/ 825416 h 1947444"/>
                <a:gd name="connsiteX419" fmla="*/ 1311253 w 2099977"/>
                <a:gd name="connsiteY419" fmla="*/ 821498 h 1947444"/>
                <a:gd name="connsiteX420" fmla="*/ 1315564 w 2099977"/>
                <a:gd name="connsiteY420" fmla="*/ 817710 h 1947444"/>
                <a:gd name="connsiteX421" fmla="*/ 1319875 w 2099977"/>
                <a:gd name="connsiteY421" fmla="*/ 814053 h 1947444"/>
                <a:gd name="connsiteX422" fmla="*/ 1324185 w 2099977"/>
                <a:gd name="connsiteY422" fmla="*/ 810396 h 1947444"/>
                <a:gd name="connsiteX423" fmla="*/ 1325491 w 2099977"/>
                <a:gd name="connsiteY423" fmla="*/ 809351 h 1947444"/>
                <a:gd name="connsiteX424" fmla="*/ 1326667 w 2099977"/>
                <a:gd name="connsiteY424" fmla="*/ 808045 h 1947444"/>
                <a:gd name="connsiteX425" fmla="*/ 1327712 w 2099977"/>
                <a:gd name="connsiteY425" fmla="*/ 806608 h 1947444"/>
                <a:gd name="connsiteX426" fmla="*/ 1328626 w 2099977"/>
                <a:gd name="connsiteY426" fmla="*/ 805172 h 1947444"/>
                <a:gd name="connsiteX427" fmla="*/ 1329410 w 2099977"/>
                <a:gd name="connsiteY427" fmla="*/ 803604 h 1947444"/>
                <a:gd name="connsiteX428" fmla="*/ 1329933 w 2099977"/>
                <a:gd name="connsiteY428" fmla="*/ 802037 h 1947444"/>
                <a:gd name="connsiteX429" fmla="*/ 1330325 w 2099977"/>
                <a:gd name="connsiteY429" fmla="*/ 800469 h 1947444"/>
                <a:gd name="connsiteX430" fmla="*/ 1330586 w 2099977"/>
                <a:gd name="connsiteY430" fmla="*/ 798772 h 1947444"/>
                <a:gd name="connsiteX431" fmla="*/ 1330717 w 2099977"/>
                <a:gd name="connsiteY431" fmla="*/ 797074 h 1947444"/>
                <a:gd name="connsiteX432" fmla="*/ 1330717 w 2099977"/>
                <a:gd name="connsiteY432" fmla="*/ 795507 h 1947444"/>
                <a:gd name="connsiteX433" fmla="*/ 1330455 w 2099977"/>
                <a:gd name="connsiteY433" fmla="*/ 793809 h 1947444"/>
                <a:gd name="connsiteX434" fmla="*/ 1330194 w 2099977"/>
                <a:gd name="connsiteY434" fmla="*/ 792111 h 1947444"/>
                <a:gd name="connsiteX435" fmla="*/ 1329802 w 2099977"/>
                <a:gd name="connsiteY435" fmla="*/ 790543 h 1947444"/>
                <a:gd name="connsiteX436" fmla="*/ 1329018 w 2099977"/>
                <a:gd name="connsiteY436" fmla="*/ 788845 h 1947444"/>
                <a:gd name="connsiteX437" fmla="*/ 1328365 w 2099977"/>
                <a:gd name="connsiteY437" fmla="*/ 787278 h 1947444"/>
                <a:gd name="connsiteX438" fmla="*/ 1327320 w 2099977"/>
                <a:gd name="connsiteY438" fmla="*/ 785841 h 1947444"/>
                <a:gd name="connsiteX439" fmla="*/ 1285912 w 2099977"/>
                <a:gd name="connsiteY439" fmla="*/ 726284 h 1947444"/>
                <a:gd name="connsiteX440" fmla="*/ 1284605 w 2099977"/>
                <a:gd name="connsiteY440" fmla="*/ 724586 h 1947444"/>
                <a:gd name="connsiteX441" fmla="*/ 1283168 w 2099977"/>
                <a:gd name="connsiteY441" fmla="*/ 723149 h 1947444"/>
                <a:gd name="connsiteX442" fmla="*/ 1281470 w 2099977"/>
                <a:gd name="connsiteY442" fmla="*/ 721712 h 1947444"/>
                <a:gd name="connsiteX443" fmla="*/ 1279772 w 2099977"/>
                <a:gd name="connsiteY443" fmla="*/ 720667 h 1947444"/>
                <a:gd name="connsiteX444" fmla="*/ 1277813 w 2099977"/>
                <a:gd name="connsiteY444" fmla="*/ 719753 h 1947444"/>
                <a:gd name="connsiteX445" fmla="*/ 1275853 w 2099977"/>
                <a:gd name="connsiteY445" fmla="*/ 719100 h 1947444"/>
                <a:gd name="connsiteX446" fmla="*/ 1274025 w 2099977"/>
                <a:gd name="connsiteY446" fmla="*/ 718578 h 1947444"/>
                <a:gd name="connsiteX447" fmla="*/ 1271935 w 2099977"/>
                <a:gd name="connsiteY447" fmla="*/ 718447 h 1947444"/>
                <a:gd name="connsiteX448" fmla="*/ 765101 w 2099977"/>
                <a:gd name="connsiteY448" fmla="*/ 668347 h 1947444"/>
                <a:gd name="connsiteX449" fmla="*/ 763533 w 2099977"/>
                <a:gd name="connsiteY449" fmla="*/ 668347 h 1947444"/>
                <a:gd name="connsiteX450" fmla="*/ 761965 w 2099977"/>
                <a:gd name="connsiteY450" fmla="*/ 668347 h 1947444"/>
                <a:gd name="connsiteX451" fmla="*/ 760528 w 2099977"/>
                <a:gd name="connsiteY451" fmla="*/ 668609 h 1947444"/>
                <a:gd name="connsiteX452" fmla="*/ 758960 w 2099977"/>
                <a:gd name="connsiteY452" fmla="*/ 668870 h 1947444"/>
                <a:gd name="connsiteX453" fmla="*/ 757522 w 2099977"/>
                <a:gd name="connsiteY453" fmla="*/ 669522 h 1947444"/>
                <a:gd name="connsiteX454" fmla="*/ 756215 w 2099977"/>
                <a:gd name="connsiteY454" fmla="*/ 670175 h 1947444"/>
                <a:gd name="connsiteX455" fmla="*/ 754778 w 2099977"/>
                <a:gd name="connsiteY455" fmla="*/ 671089 h 1947444"/>
                <a:gd name="connsiteX456" fmla="*/ 749290 w 2099977"/>
                <a:gd name="connsiteY456" fmla="*/ 674483 h 1947444"/>
                <a:gd name="connsiteX457" fmla="*/ 744193 w 2099977"/>
                <a:gd name="connsiteY457" fmla="*/ 677617 h 1947444"/>
                <a:gd name="connsiteX458" fmla="*/ 739228 w 2099977"/>
                <a:gd name="connsiteY458" fmla="*/ 680619 h 1947444"/>
                <a:gd name="connsiteX459" fmla="*/ 734393 w 2099977"/>
                <a:gd name="connsiteY459" fmla="*/ 683230 h 1947444"/>
                <a:gd name="connsiteX460" fmla="*/ 729819 w 2099977"/>
                <a:gd name="connsiteY460" fmla="*/ 685841 h 1947444"/>
                <a:gd name="connsiteX461" fmla="*/ 725377 w 2099977"/>
                <a:gd name="connsiteY461" fmla="*/ 688191 h 1947444"/>
                <a:gd name="connsiteX462" fmla="*/ 717275 w 2099977"/>
                <a:gd name="connsiteY462" fmla="*/ 692107 h 1947444"/>
                <a:gd name="connsiteX463" fmla="*/ 715445 w 2099977"/>
                <a:gd name="connsiteY463" fmla="*/ 693152 h 1947444"/>
                <a:gd name="connsiteX464" fmla="*/ 713616 w 2099977"/>
                <a:gd name="connsiteY464" fmla="*/ 694327 h 1947444"/>
                <a:gd name="connsiteX465" fmla="*/ 712048 w 2099977"/>
                <a:gd name="connsiteY465" fmla="*/ 695632 h 1947444"/>
                <a:gd name="connsiteX466" fmla="*/ 710741 w 2099977"/>
                <a:gd name="connsiteY466" fmla="*/ 697199 h 1947444"/>
                <a:gd name="connsiteX467" fmla="*/ 709565 w 2099977"/>
                <a:gd name="connsiteY467" fmla="*/ 698896 h 1947444"/>
                <a:gd name="connsiteX468" fmla="*/ 708650 w 2099977"/>
                <a:gd name="connsiteY468" fmla="*/ 700593 h 1947444"/>
                <a:gd name="connsiteX469" fmla="*/ 707866 w 2099977"/>
                <a:gd name="connsiteY469" fmla="*/ 702421 h 1947444"/>
                <a:gd name="connsiteX470" fmla="*/ 707343 w 2099977"/>
                <a:gd name="connsiteY470" fmla="*/ 704509 h 1947444"/>
                <a:gd name="connsiteX471" fmla="*/ 706951 w 2099977"/>
                <a:gd name="connsiteY471" fmla="*/ 706337 h 1947444"/>
                <a:gd name="connsiteX472" fmla="*/ 706951 w 2099977"/>
                <a:gd name="connsiteY472" fmla="*/ 708295 h 1947444"/>
                <a:gd name="connsiteX473" fmla="*/ 706951 w 2099977"/>
                <a:gd name="connsiteY473" fmla="*/ 710384 h 1947444"/>
                <a:gd name="connsiteX474" fmla="*/ 707343 w 2099977"/>
                <a:gd name="connsiteY474" fmla="*/ 712473 h 1947444"/>
                <a:gd name="connsiteX475" fmla="*/ 707866 w 2099977"/>
                <a:gd name="connsiteY475" fmla="*/ 714431 h 1947444"/>
                <a:gd name="connsiteX476" fmla="*/ 708650 w 2099977"/>
                <a:gd name="connsiteY476" fmla="*/ 716259 h 1947444"/>
                <a:gd name="connsiteX477" fmla="*/ 709565 w 2099977"/>
                <a:gd name="connsiteY477" fmla="*/ 718217 h 1947444"/>
                <a:gd name="connsiteX478" fmla="*/ 710872 w 2099977"/>
                <a:gd name="connsiteY478" fmla="*/ 719914 h 1947444"/>
                <a:gd name="connsiteX479" fmla="*/ 714139 w 2099977"/>
                <a:gd name="connsiteY479" fmla="*/ 724353 h 1947444"/>
                <a:gd name="connsiteX480" fmla="*/ 717275 w 2099977"/>
                <a:gd name="connsiteY480" fmla="*/ 729052 h 1947444"/>
                <a:gd name="connsiteX481" fmla="*/ 720280 w 2099977"/>
                <a:gd name="connsiteY481" fmla="*/ 734144 h 1947444"/>
                <a:gd name="connsiteX482" fmla="*/ 723024 w 2099977"/>
                <a:gd name="connsiteY482" fmla="*/ 739627 h 1947444"/>
                <a:gd name="connsiteX483" fmla="*/ 725769 w 2099977"/>
                <a:gd name="connsiteY483" fmla="*/ 745240 h 1947444"/>
                <a:gd name="connsiteX484" fmla="*/ 728121 w 2099977"/>
                <a:gd name="connsiteY484" fmla="*/ 751246 h 1947444"/>
                <a:gd name="connsiteX485" fmla="*/ 730603 w 2099977"/>
                <a:gd name="connsiteY485" fmla="*/ 757512 h 1947444"/>
                <a:gd name="connsiteX486" fmla="*/ 732694 w 2099977"/>
                <a:gd name="connsiteY486" fmla="*/ 764039 h 1947444"/>
                <a:gd name="connsiteX487" fmla="*/ 734524 w 2099977"/>
                <a:gd name="connsiteY487" fmla="*/ 770828 h 1947444"/>
                <a:gd name="connsiteX488" fmla="*/ 736353 w 2099977"/>
                <a:gd name="connsiteY488" fmla="*/ 778008 h 1947444"/>
                <a:gd name="connsiteX489" fmla="*/ 737921 w 2099977"/>
                <a:gd name="connsiteY489" fmla="*/ 785319 h 1947444"/>
                <a:gd name="connsiteX490" fmla="*/ 739228 w 2099977"/>
                <a:gd name="connsiteY490" fmla="*/ 793021 h 1947444"/>
                <a:gd name="connsiteX491" fmla="*/ 740404 w 2099977"/>
                <a:gd name="connsiteY491" fmla="*/ 800854 h 1947444"/>
                <a:gd name="connsiteX492" fmla="*/ 741319 w 2099977"/>
                <a:gd name="connsiteY492" fmla="*/ 808948 h 1947444"/>
                <a:gd name="connsiteX493" fmla="*/ 742103 w 2099977"/>
                <a:gd name="connsiteY493" fmla="*/ 817172 h 1947444"/>
                <a:gd name="connsiteX494" fmla="*/ 742495 w 2099977"/>
                <a:gd name="connsiteY494" fmla="*/ 825788 h 1947444"/>
                <a:gd name="connsiteX495" fmla="*/ 742756 w 2099977"/>
                <a:gd name="connsiteY495" fmla="*/ 827747 h 1947444"/>
                <a:gd name="connsiteX496" fmla="*/ 743148 w 2099977"/>
                <a:gd name="connsiteY496" fmla="*/ 829705 h 1947444"/>
                <a:gd name="connsiteX497" fmla="*/ 743801 w 2099977"/>
                <a:gd name="connsiteY497" fmla="*/ 831533 h 1947444"/>
                <a:gd name="connsiteX498" fmla="*/ 744585 w 2099977"/>
                <a:gd name="connsiteY498" fmla="*/ 833230 h 1947444"/>
                <a:gd name="connsiteX499" fmla="*/ 745500 w 2099977"/>
                <a:gd name="connsiteY499" fmla="*/ 835057 h 1947444"/>
                <a:gd name="connsiteX500" fmla="*/ 746676 w 2099977"/>
                <a:gd name="connsiteY500" fmla="*/ 836494 h 1947444"/>
                <a:gd name="connsiteX501" fmla="*/ 747852 w 2099977"/>
                <a:gd name="connsiteY501" fmla="*/ 837799 h 1947444"/>
                <a:gd name="connsiteX502" fmla="*/ 749290 w 2099977"/>
                <a:gd name="connsiteY502" fmla="*/ 839104 h 1947444"/>
                <a:gd name="connsiteX503" fmla="*/ 750858 w 2099977"/>
                <a:gd name="connsiteY503" fmla="*/ 840279 h 1947444"/>
                <a:gd name="connsiteX504" fmla="*/ 752426 w 2099977"/>
                <a:gd name="connsiteY504" fmla="*/ 841193 h 1947444"/>
                <a:gd name="connsiteX505" fmla="*/ 754255 w 2099977"/>
                <a:gd name="connsiteY505" fmla="*/ 841976 h 1947444"/>
                <a:gd name="connsiteX506" fmla="*/ 755954 w 2099977"/>
                <a:gd name="connsiteY506" fmla="*/ 842499 h 1947444"/>
                <a:gd name="connsiteX507" fmla="*/ 758045 w 2099977"/>
                <a:gd name="connsiteY507" fmla="*/ 843021 h 1947444"/>
                <a:gd name="connsiteX508" fmla="*/ 759874 w 2099977"/>
                <a:gd name="connsiteY508" fmla="*/ 843151 h 1947444"/>
                <a:gd name="connsiteX509" fmla="*/ 761835 w 2099977"/>
                <a:gd name="connsiteY509" fmla="*/ 843151 h 1947444"/>
                <a:gd name="connsiteX510" fmla="*/ 763925 w 2099977"/>
                <a:gd name="connsiteY510" fmla="*/ 842760 h 1947444"/>
                <a:gd name="connsiteX511" fmla="*/ 769021 w 2099977"/>
                <a:gd name="connsiteY511" fmla="*/ 841976 h 1947444"/>
                <a:gd name="connsiteX512" fmla="*/ 774118 w 2099977"/>
                <a:gd name="connsiteY512" fmla="*/ 841193 h 1947444"/>
                <a:gd name="connsiteX513" fmla="*/ 779214 w 2099977"/>
                <a:gd name="connsiteY513" fmla="*/ 840540 h 1947444"/>
                <a:gd name="connsiteX514" fmla="*/ 784180 w 2099977"/>
                <a:gd name="connsiteY514" fmla="*/ 840018 h 1947444"/>
                <a:gd name="connsiteX515" fmla="*/ 789407 w 2099977"/>
                <a:gd name="connsiteY515" fmla="*/ 839496 h 1947444"/>
                <a:gd name="connsiteX516" fmla="*/ 794634 w 2099977"/>
                <a:gd name="connsiteY516" fmla="*/ 839104 h 1947444"/>
                <a:gd name="connsiteX517" fmla="*/ 804826 w 2099977"/>
                <a:gd name="connsiteY517" fmla="*/ 838582 h 1947444"/>
                <a:gd name="connsiteX518" fmla="*/ 815150 w 2099977"/>
                <a:gd name="connsiteY518" fmla="*/ 838321 h 1947444"/>
                <a:gd name="connsiteX519" fmla="*/ 825603 w 2099977"/>
                <a:gd name="connsiteY519" fmla="*/ 838321 h 1947444"/>
                <a:gd name="connsiteX520" fmla="*/ 836057 w 2099977"/>
                <a:gd name="connsiteY520" fmla="*/ 838582 h 1947444"/>
                <a:gd name="connsiteX521" fmla="*/ 846381 w 2099977"/>
                <a:gd name="connsiteY521" fmla="*/ 839104 h 1947444"/>
                <a:gd name="connsiteX522" fmla="*/ 856704 w 2099977"/>
                <a:gd name="connsiteY522" fmla="*/ 840018 h 1947444"/>
                <a:gd name="connsiteX523" fmla="*/ 867027 w 2099977"/>
                <a:gd name="connsiteY523" fmla="*/ 840932 h 1947444"/>
                <a:gd name="connsiteX524" fmla="*/ 877220 w 2099977"/>
                <a:gd name="connsiteY524" fmla="*/ 842238 h 1947444"/>
                <a:gd name="connsiteX525" fmla="*/ 887151 w 2099977"/>
                <a:gd name="connsiteY525" fmla="*/ 843543 h 1947444"/>
                <a:gd name="connsiteX526" fmla="*/ 897213 w 2099977"/>
                <a:gd name="connsiteY526" fmla="*/ 845240 h 1947444"/>
                <a:gd name="connsiteX527" fmla="*/ 907013 w 2099977"/>
                <a:gd name="connsiteY527" fmla="*/ 846937 h 1947444"/>
                <a:gd name="connsiteX528" fmla="*/ 916683 w 2099977"/>
                <a:gd name="connsiteY528" fmla="*/ 848765 h 1947444"/>
                <a:gd name="connsiteX529" fmla="*/ 926092 w 2099977"/>
                <a:gd name="connsiteY529" fmla="*/ 850723 h 1947444"/>
                <a:gd name="connsiteX530" fmla="*/ 935239 w 2099977"/>
                <a:gd name="connsiteY530" fmla="*/ 852812 h 1947444"/>
                <a:gd name="connsiteX531" fmla="*/ 944386 w 2099977"/>
                <a:gd name="connsiteY531" fmla="*/ 855031 h 1947444"/>
                <a:gd name="connsiteX532" fmla="*/ 953272 w 2099977"/>
                <a:gd name="connsiteY532" fmla="*/ 857120 h 1947444"/>
                <a:gd name="connsiteX533" fmla="*/ 961635 w 2099977"/>
                <a:gd name="connsiteY533" fmla="*/ 859470 h 1947444"/>
                <a:gd name="connsiteX534" fmla="*/ 969867 w 2099977"/>
                <a:gd name="connsiteY534" fmla="*/ 861820 h 1947444"/>
                <a:gd name="connsiteX535" fmla="*/ 977839 w 2099977"/>
                <a:gd name="connsiteY535" fmla="*/ 864170 h 1947444"/>
                <a:gd name="connsiteX536" fmla="*/ 992605 w 2099977"/>
                <a:gd name="connsiteY536" fmla="*/ 868739 h 1947444"/>
                <a:gd name="connsiteX537" fmla="*/ 1006064 w 2099977"/>
                <a:gd name="connsiteY537" fmla="*/ 873177 h 1947444"/>
                <a:gd name="connsiteX538" fmla="*/ 1017825 w 2099977"/>
                <a:gd name="connsiteY538" fmla="*/ 877355 h 1947444"/>
                <a:gd name="connsiteX539" fmla="*/ 1027756 w 2099977"/>
                <a:gd name="connsiteY539" fmla="*/ 881010 h 1947444"/>
                <a:gd name="connsiteX540" fmla="*/ 1035858 w 2099977"/>
                <a:gd name="connsiteY540" fmla="*/ 884143 h 1947444"/>
                <a:gd name="connsiteX541" fmla="*/ 1037034 w 2099977"/>
                <a:gd name="connsiteY541" fmla="*/ 884535 h 1947444"/>
                <a:gd name="connsiteX542" fmla="*/ 1038210 w 2099977"/>
                <a:gd name="connsiteY542" fmla="*/ 884796 h 1947444"/>
                <a:gd name="connsiteX543" fmla="*/ 1039386 w 2099977"/>
                <a:gd name="connsiteY543" fmla="*/ 885057 h 1947444"/>
                <a:gd name="connsiteX544" fmla="*/ 1040693 w 2099977"/>
                <a:gd name="connsiteY544" fmla="*/ 885057 h 1947444"/>
                <a:gd name="connsiteX545" fmla="*/ 1041869 w 2099977"/>
                <a:gd name="connsiteY545" fmla="*/ 885057 h 1947444"/>
                <a:gd name="connsiteX546" fmla="*/ 1043045 w 2099977"/>
                <a:gd name="connsiteY546" fmla="*/ 884927 h 1947444"/>
                <a:gd name="connsiteX547" fmla="*/ 1044090 w 2099977"/>
                <a:gd name="connsiteY547" fmla="*/ 884666 h 1947444"/>
                <a:gd name="connsiteX548" fmla="*/ 1045266 w 2099977"/>
                <a:gd name="connsiteY548" fmla="*/ 884143 h 1947444"/>
                <a:gd name="connsiteX549" fmla="*/ 1046442 w 2099977"/>
                <a:gd name="connsiteY549" fmla="*/ 883621 h 1947444"/>
                <a:gd name="connsiteX550" fmla="*/ 1047357 w 2099977"/>
                <a:gd name="connsiteY550" fmla="*/ 883099 h 1947444"/>
                <a:gd name="connsiteX551" fmla="*/ 1048403 w 2099977"/>
                <a:gd name="connsiteY551" fmla="*/ 882446 h 1947444"/>
                <a:gd name="connsiteX552" fmla="*/ 1049317 w 2099977"/>
                <a:gd name="connsiteY552" fmla="*/ 881663 h 1947444"/>
                <a:gd name="connsiteX553" fmla="*/ 1050101 w 2099977"/>
                <a:gd name="connsiteY553" fmla="*/ 880749 h 1947444"/>
                <a:gd name="connsiteX554" fmla="*/ 1051016 w 2099977"/>
                <a:gd name="connsiteY554" fmla="*/ 879835 h 1947444"/>
                <a:gd name="connsiteX555" fmla="*/ 1051539 w 2099977"/>
                <a:gd name="connsiteY555" fmla="*/ 878791 h 1947444"/>
                <a:gd name="connsiteX556" fmla="*/ 1052192 w 2099977"/>
                <a:gd name="connsiteY556" fmla="*/ 877616 h 1947444"/>
                <a:gd name="connsiteX557" fmla="*/ 1054936 w 2099977"/>
                <a:gd name="connsiteY557" fmla="*/ 871350 h 1947444"/>
                <a:gd name="connsiteX558" fmla="*/ 1058334 w 2099977"/>
                <a:gd name="connsiteY558" fmla="*/ 863517 h 1947444"/>
                <a:gd name="connsiteX559" fmla="*/ 1062254 w 2099977"/>
                <a:gd name="connsiteY559" fmla="*/ 853726 h 1947444"/>
                <a:gd name="connsiteX560" fmla="*/ 1066566 w 2099977"/>
                <a:gd name="connsiteY560" fmla="*/ 842107 h 1947444"/>
                <a:gd name="connsiteX561" fmla="*/ 1067220 w 2099977"/>
                <a:gd name="connsiteY561" fmla="*/ 840671 h 1947444"/>
                <a:gd name="connsiteX562" fmla="*/ 1067350 w 2099977"/>
                <a:gd name="connsiteY562" fmla="*/ 839104 h 1947444"/>
                <a:gd name="connsiteX563" fmla="*/ 1067481 w 2099977"/>
                <a:gd name="connsiteY563" fmla="*/ 837538 h 1947444"/>
                <a:gd name="connsiteX564" fmla="*/ 1067481 w 2099977"/>
                <a:gd name="connsiteY564" fmla="*/ 836102 h 1947444"/>
                <a:gd name="connsiteX565" fmla="*/ 1067220 w 2099977"/>
                <a:gd name="connsiteY565" fmla="*/ 834666 h 1947444"/>
                <a:gd name="connsiteX566" fmla="*/ 1066828 w 2099977"/>
                <a:gd name="connsiteY566" fmla="*/ 833230 h 1947444"/>
                <a:gd name="connsiteX567" fmla="*/ 1066174 w 2099977"/>
                <a:gd name="connsiteY567" fmla="*/ 831924 h 1947444"/>
                <a:gd name="connsiteX568" fmla="*/ 1065521 w 2099977"/>
                <a:gd name="connsiteY568" fmla="*/ 830619 h 1947444"/>
                <a:gd name="connsiteX569" fmla="*/ 1064606 w 2099977"/>
                <a:gd name="connsiteY569" fmla="*/ 829444 h 1947444"/>
                <a:gd name="connsiteX570" fmla="*/ 1063822 w 2099977"/>
                <a:gd name="connsiteY570" fmla="*/ 828269 h 1947444"/>
                <a:gd name="connsiteX571" fmla="*/ 1062646 w 2099977"/>
                <a:gd name="connsiteY571" fmla="*/ 827355 h 1947444"/>
                <a:gd name="connsiteX572" fmla="*/ 1061470 w 2099977"/>
                <a:gd name="connsiteY572" fmla="*/ 826441 h 1947444"/>
                <a:gd name="connsiteX573" fmla="*/ 1060163 w 2099977"/>
                <a:gd name="connsiteY573" fmla="*/ 825788 h 1947444"/>
                <a:gd name="connsiteX574" fmla="*/ 1058856 w 2099977"/>
                <a:gd name="connsiteY574" fmla="*/ 825136 h 1947444"/>
                <a:gd name="connsiteX575" fmla="*/ 1057288 w 2099977"/>
                <a:gd name="connsiteY575" fmla="*/ 824875 h 1947444"/>
                <a:gd name="connsiteX576" fmla="*/ 1055720 w 2099977"/>
                <a:gd name="connsiteY576" fmla="*/ 824614 h 1947444"/>
                <a:gd name="connsiteX577" fmla="*/ 1050232 w 2099977"/>
                <a:gd name="connsiteY577" fmla="*/ 824222 h 1947444"/>
                <a:gd name="connsiteX578" fmla="*/ 1044874 w 2099977"/>
                <a:gd name="connsiteY578" fmla="*/ 823569 h 1947444"/>
                <a:gd name="connsiteX579" fmla="*/ 1039386 w 2099977"/>
                <a:gd name="connsiteY579" fmla="*/ 823047 h 1947444"/>
                <a:gd name="connsiteX580" fmla="*/ 1033898 w 2099977"/>
                <a:gd name="connsiteY580" fmla="*/ 822264 h 1947444"/>
                <a:gd name="connsiteX581" fmla="*/ 1028540 w 2099977"/>
                <a:gd name="connsiteY581" fmla="*/ 821350 h 1947444"/>
                <a:gd name="connsiteX582" fmla="*/ 1022921 w 2099977"/>
                <a:gd name="connsiteY582" fmla="*/ 820305 h 1947444"/>
                <a:gd name="connsiteX583" fmla="*/ 1017563 w 2099977"/>
                <a:gd name="connsiteY583" fmla="*/ 819392 h 1947444"/>
                <a:gd name="connsiteX584" fmla="*/ 1011945 w 2099977"/>
                <a:gd name="connsiteY584" fmla="*/ 818086 h 1947444"/>
                <a:gd name="connsiteX585" fmla="*/ 1006587 w 2099977"/>
                <a:gd name="connsiteY585" fmla="*/ 816781 h 1947444"/>
                <a:gd name="connsiteX586" fmla="*/ 1001229 w 2099977"/>
                <a:gd name="connsiteY586" fmla="*/ 815475 h 1947444"/>
                <a:gd name="connsiteX587" fmla="*/ 995610 w 2099977"/>
                <a:gd name="connsiteY587" fmla="*/ 814039 h 1947444"/>
                <a:gd name="connsiteX588" fmla="*/ 990253 w 2099977"/>
                <a:gd name="connsiteY588" fmla="*/ 812473 h 1947444"/>
                <a:gd name="connsiteX589" fmla="*/ 979407 w 2099977"/>
                <a:gd name="connsiteY589" fmla="*/ 809078 h 1947444"/>
                <a:gd name="connsiteX590" fmla="*/ 968561 w 2099977"/>
                <a:gd name="connsiteY590" fmla="*/ 805423 h 1947444"/>
                <a:gd name="connsiteX591" fmla="*/ 957976 w 2099977"/>
                <a:gd name="connsiteY591" fmla="*/ 801637 h 1947444"/>
                <a:gd name="connsiteX592" fmla="*/ 947261 w 2099977"/>
                <a:gd name="connsiteY592" fmla="*/ 797329 h 1947444"/>
                <a:gd name="connsiteX593" fmla="*/ 936807 w 2099977"/>
                <a:gd name="connsiteY593" fmla="*/ 792760 h 1947444"/>
                <a:gd name="connsiteX594" fmla="*/ 926484 w 2099977"/>
                <a:gd name="connsiteY594" fmla="*/ 788060 h 1947444"/>
                <a:gd name="connsiteX595" fmla="*/ 916422 w 2099977"/>
                <a:gd name="connsiteY595" fmla="*/ 783099 h 1947444"/>
                <a:gd name="connsiteX596" fmla="*/ 906360 w 2099977"/>
                <a:gd name="connsiteY596" fmla="*/ 778008 h 1947444"/>
                <a:gd name="connsiteX597" fmla="*/ 896559 w 2099977"/>
                <a:gd name="connsiteY597" fmla="*/ 772525 h 1947444"/>
                <a:gd name="connsiteX598" fmla="*/ 886890 w 2099977"/>
                <a:gd name="connsiteY598" fmla="*/ 767173 h 1947444"/>
                <a:gd name="connsiteX599" fmla="*/ 877612 w 2099977"/>
                <a:gd name="connsiteY599" fmla="*/ 761428 h 1947444"/>
                <a:gd name="connsiteX600" fmla="*/ 868595 w 2099977"/>
                <a:gd name="connsiteY600" fmla="*/ 755815 h 1947444"/>
                <a:gd name="connsiteX601" fmla="*/ 859579 w 2099977"/>
                <a:gd name="connsiteY601" fmla="*/ 749940 h 1947444"/>
                <a:gd name="connsiteX602" fmla="*/ 851085 w 2099977"/>
                <a:gd name="connsiteY602" fmla="*/ 744065 h 1947444"/>
                <a:gd name="connsiteX603" fmla="*/ 842852 w 2099977"/>
                <a:gd name="connsiteY603" fmla="*/ 738060 h 1947444"/>
                <a:gd name="connsiteX604" fmla="*/ 834881 w 2099977"/>
                <a:gd name="connsiteY604" fmla="*/ 732055 h 1947444"/>
                <a:gd name="connsiteX605" fmla="*/ 827302 w 2099977"/>
                <a:gd name="connsiteY605" fmla="*/ 726050 h 1947444"/>
                <a:gd name="connsiteX606" fmla="*/ 819984 w 2099977"/>
                <a:gd name="connsiteY606" fmla="*/ 720175 h 1947444"/>
                <a:gd name="connsiteX607" fmla="*/ 813059 w 2099977"/>
                <a:gd name="connsiteY607" fmla="*/ 714170 h 1947444"/>
                <a:gd name="connsiteX608" fmla="*/ 806656 w 2099977"/>
                <a:gd name="connsiteY608" fmla="*/ 708165 h 1947444"/>
                <a:gd name="connsiteX609" fmla="*/ 800514 w 2099977"/>
                <a:gd name="connsiteY609" fmla="*/ 702290 h 1947444"/>
                <a:gd name="connsiteX610" fmla="*/ 794895 w 2099977"/>
                <a:gd name="connsiteY610" fmla="*/ 696676 h 1947444"/>
                <a:gd name="connsiteX611" fmla="*/ 789537 w 2099977"/>
                <a:gd name="connsiteY611" fmla="*/ 690932 h 1947444"/>
                <a:gd name="connsiteX612" fmla="*/ 784833 w 2099977"/>
                <a:gd name="connsiteY612" fmla="*/ 685580 h 1947444"/>
                <a:gd name="connsiteX613" fmla="*/ 780652 w 2099977"/>
                <a:gd name="connsiteY613" fmla="*/ 680228 h 1947444"/>
                <a:gd name="connsiteX614" fmla="*/ 776731 w 2099977"/>
                <a:gd name="connsiteY614" fmla="*/ 674875 h 1947444"/>
                <a:gd name="connsiteX615" fmla="*/ 775817 w 2099977"/>
                <a:gd name="connsiteY615" fmla="*/ 673831 h 1947444"/>
                <a:gd name="connsiteX616" fmla="*/ 774641 w 2099977"/>
                <a:gd name="connsiteY616" fmla="*/ 672656 h 1947444"/>
                <a:gd name="connsiteX617" fmla="*/ 773464 w 2099977"/>
                <a:gd name="connsiteY617" fmla="*/ 671481 h 1947444"/>
                <a:gd name="connsiteX618" fmla="*/ 772288 w 2099977"/>
                <a:gd name="connsiteY618" fmla="*/ 670698 h 1947444"/>
                <a:gd name="connsiteX619" fmla="*/ 770982 w 2099977"/>
                <a:gd name="connsiteY619" fmla="*/ 669914 h 1947444"/>
                <a:gd name="connsiteX620" fmla="*/ 769544 w 2099977"/>
                <a:gd name="connsiteY620" fmla="*/ 669392 h 1947444"/>
                <a:gd name="connsiteX621" fmla="*/ 768107 w 2099977"/>
                <a:gd name="connsiteY621" fmla="*/ 668870 h 1947444"/>
                <a:gd name="connsiteX622" fmla="*/ 766669 w 2099977"/>
                <a:gd name="connsiteY622" fmla="*/ 668478 h 1947444"/>
                <a:gd name="connsiteX623" fmla="*/ 1325753 w 2099977"/>
                <a:gd name="connsiteY623" fmla="*/ 630927 h 1947444"/>
                <a:gd name="connsiteX624" fmla="*/ 1317654 w 2099977"/>
                <a:gd name="connsiteY624" fmla="*/ 630927 h 1947444"/>
                <a:gd name="connsiteX625" fmla="*/ 1309163 w 2099977"/>
                <a:gd name="connsiteY625" fmla="*/ 630927 h 1947444"/>
                <a:gd name="connsiteX626" fmla="*/ 1300150 w 2099977"/>
                <a:gd name="connsiteY626" fmla="*/ 631188 h 1947444"/>
                <a:gd name="connsiteX627" fmla="*/ 1299105 w 2099977"/>
                <a:gd name="connsiteY627" fmla="*/ 631319 h 1947444"/>
                <a:gd name="connsiteX628" fmla="*/ 1297799 w 2099977"/>
                <a:gd name="connsiteY628" fmla="*/ 631449 h 1947444"/>
                <a:gd name="connsiteX629" fmla="*/ 1296623 w 2099977"/>
                <a:gd name="connsiteY629" fmla="*/ 631841 h 1947444"/>
                <a:gd name="connsiteX630" fmla="*/ 1295578 w 2099977"/>
                <a:gd name="connsiteY630" fmla="*/ 632102 h 1947444"/>
                <a:gd name="connsiteX631" fmla="*/ 1293488 w 2099977"/>
                <a:gd name="connsiteY631" fmla="*/ 633015 h 1947444"/>
                <a:gd name="connsiteX632" fmla="*/ 1291659 w 2099977"/>
                <a:gd name="connsiteY632" fmla="*/ 634190 h 1947444"/>
                <a:gd name="connsiteX633" fmla="*/ 1290092 w 2099977"/>
                <a:gd name="connsiteY633" fmla="*/ 635626 h 1947444"/>
                <a:gd name="connsiteX634" fmla="*/ 1288655 w 2099977"/>
                <a:gd name="connsiteY634" fmla="*/ 637192 h 1947444"/>
                <a:gd name="connsiteX635" fmla="*/ 1287349 w 2099977"/>
                <a:gd name="connsiteY635" fmla="*/ 639020 h 1947444"/>
                <a:gd name="connsiteX636" fmla="*/ 1286565 w 2099977"/>
                <a:gd name="connsiteY636" fmla="*/ 640847 h 1947444"/>
                <a:gd name="connsiteX637" fmla="*/ 1285781 w 2099977"/>
                <a:gd name="connsiteY637" fmla="*/ 642936 h 1947444"/>
                <a:gd name="connsiteX638" fmla="*/ 1285389 w 2099977"/>
                <a:gd name="connsiteY638" fmla="*/ 645024 h 1947444"/>
                <a:gd name="connsiteX639" fmla="*/ 1285258 w 2099977"/>
                <a:gd name="connsiteY639" fmla="*/ 647112 h 1947444"/>
                <a:gd name="connsiteX640" fmla="*/ 1285520 w 2099977"/>
                <a:gd name="connsiteY640" fmla="*/ 649331 h 1947444"/>
                <a:gd name="connsiteX641" fmla="*/ 1285912 w 2099977"/>
                <a:gd name="connsiteY641" fmla="*/ 651550 h 1947444"/>
                <a:gd name="connsiteX642" fmla="*/ 1286826 w 2099977"/>
                <a:gd name="connsiteY642" fmla="*/ 653639 h 1947444"/>
                <a:gd name="connsiteX643" fmla="*/ 1287218 w 2099977"/>
                <a:gd name="connsiteY643" fmla="*/ 654683 h 1947444"/>
                <a:gd name="connsiteX644" fmla="*/ 1287871 w 2099977"/>
                <a:gd name="connsiteY644" fmla="*/ 655727 h 1947444"/>
                <a:gd name="connsiteX645" fmla="*/ 1288524 w 2099977"/>
                <a:gd name="connsiteY645" fmla="*/ 656641 h 1947444"/>
                <a:gd name="connsiteX646" fmla="*/ 1289438 w 2099977"/>
                <a:gd name="connsiteY646" fmla="*/ 657555 h 1947444"/>
                <a:gd name="connsiteX647" fmla="*/ 1296101 w 2099977"/>
                <a:gd name="connsiteY647" fmla="*/ 665386 h 1947444"/>
                <a:gd name="connsiteX648" fmla="*/ 1302893 w 2099977"/>
                <a:gd name="connsiteY648" fmla="*/ 673609 h 1947444"/>
                <a:gd name="connsiteX649" fmla="*/ 1309816 w 2099977"/>
                <a:gd name="connsiteY649" fmla="*/ 682224 h 1947444"/>
                <a:gd name="connsiteX650" fmla="*/ 1316870 w 2099977"/>
                <a:gd name="connsiteY650" fmla="*/ 691361 h 1947444"/>
                <a:gd name="connsiteX651" fmla="*/ 1323793 w 2099977"/>
                <a:gd name="connsiteY651" fmla="*/ 700759 h 1947444"/>
                <a:gd name="connsiteX652" fmla="*/ 1330717 w 2099977"/>
                <a:gd name="connsiteY652" fmla="*/ 710287 h 1947444"/>
                <a:gd name="connsiteX653" fmla="*/ 1337770 w 2099977"/>
                <a:gd name="connsiteY653" fmla="*/ 719947 h 1947444"/>
                <a:gd name="connsiteX654" fmla="*/ 1344563 w 2099977"/>
                <a:gd name="connsiteY654" fmla="*/ 729736 h 1947444"/>
                <a:gd name="connsiteX655" fmla="*/ 1351225 w 2099977"/>
                <a:gd name="connsiteY655" fmla="*/ 739395 h 1947444"/>
                <a:gd name="connsiteX656" fmla="*/ 1357756 w 2099977"/>
                <a:gd name="connsiteY656" fmla="*/ 748924 h 1947444"/>
                <a:gd name="connsiteX657" fmla="*/ 1370166 w 2099977"/>
                <a:gd name="connsiteY657" fmla="*/ 767589 h 1947444"/>
                <a:gd name="connsiteX658" fmla="*/ 1381269 w 2099977"/>
                <a:gd name="connsiteY658" fmla="*/ 784949 h 1947444"/>
                <a:gd name="connsiteX659" fmla="*/ 1391066 w 2099977"/>
                <a:gd name="connsiteY659" fmla="*/ 800090 h 1947444"/>
                <a:gd name="connsiteX660" fmla="*/ 1391589 w 2099977"/>
                <a:gd name="connsiteY660" fmla="*/ 800743 h 1947444"/>
                <a:gd name="connsiteX661" fmla="*/ 1392242 w 2099977"/>
                <a:gd name="connsiteY661" fmla="*/ 801526 h 1947444"/>
                <a:gd name="connsiteX662" fmla="*/ 1392895 w 2099977"/>
                <a:gd name="connsiteY662" fmla="*/ 801787 h 1947444"/>
                <a:gd name="connsiteX663" fmla="*/ 1393679 w 2099977"/>
                <a:gd name="connsiteY663" fmla="*/ 802048 h 1947444"/>
                <a:gd name="connsiteX664" fmla="*/ 1394463 w 2099977"/>
                <a:gd name="connsiteY664" fmla="*/ 802179 h 1947444"/>
                <a:gd name="connsiteX665" fmla="*/ 1395246 w 2099977"/>
                <a:gd name="connsiteY665" fmla="*/ 802179 h 1947444"/>
                <a:gd name="connsiteX666" fmla="*/ 1395899 w 2099977"/>
                <a:gd name="connsiteY666" fmla="*/ 802048 h 1947444"/>
                <a:gd name="connsiteX667" fmla="*/ 1396683 w 2099977"/>
                <a:gd name="connsiteY667" fmla="*/ 801787 h 1947444"/>
                <a:gd name="connsiteX668" fmla="*/ 1397336 w 2099977"/>
                <a:gd name="connsiteY668" fmla="*/ 801526 h 1947444"/>
                <a:gd name="connsiteX669" fmla="*/ 1397859 w 2099977"/>
                <a:gd name="connsiteY669" fmla="*/ 801004 h 1947444"/>
                <a:gd name="connsiteX670" fmla="*/ 1398512 w 2099977"/>
                <a:gd name="connsiteY670" fmla="*/ 800352 h 1947444"/>
                <a:gd name="connsiteX671" fmla="*/ 1398904 w 2099977"/>
                <a:gd name="connsiteY671" fmla="*/ 799829 h 1947444"/>
                <a:gd name="connsiteX672" fmla="*/ 1399165 w 2099977"/>
                <a:gd name="connsiteY672" fmla="*/ 799046 h 1947444"/>
                <a:gd name="connsiteX673" fmla="*/ 1399296 w 2099977"/>
                <a:gd name="connsiteY673" fmla="*/ 798263 h 1947444"/>
                <a:gd name="connsiteX674" fmla="*/ 1399296 w 2099977"/>
                <a:gd name="connsiteY674" fmla="*/ 797349 h 1947444"/>
                <a:gd name="connsiteX675" fmla="*/ 1399165 w 2099977"/>
                <a:gd name="connsiteY675" fmla="*/ 796436 h 1947444"/>
                <a:gd name="connsiteX676" fmla="*/ 1394854 w 2099977"/>
                <a:gd name="connsiteY676" fmla="*/ 780903 h 1947444"/>
                <a:gd name="connsiteX677" fmla="*/ 1392634 w 2099977"/>
                <a:gd name="connsiteY677" fmla="*/ 772419 h 1947444"/>
                <a:gd name="connsiteX678" fmla="*/ 1390413 w 2099977"/>
                <a:gd name="connsiteY678" fmla="*/ 763412 h 1947444"/>
                <a:gd name="connsiteX679" fmla="*/ 1388062 w 2099977"/>
                <a:gd name="connsiteY679" fmla="*/ 754145 h 1947444"/>
                <a:gd name="connsiteX680" fmla="*/ 1385972 w 2099977"/>
                <a:gd name="connsiteY680" fmla="*/ 744616 h 1947444"/>
                <a:gd name="connsiteX681" fmla="*/ 1383882 w 2099977"/>
                <a:gd name="connsiteY681" fmla="*/ 734957 h 1947444"/>
                <a:gd name="connsiteX682" fmla="*/ 1381661 w 2099977"/>
                <a:gd name="connsiteY682" fmla="*/ 725037 h 1947444"/>
                <a:gd name="connsiteX683" fmla="*/ 1379832 w 2099977"/>
                <a:gd name="connsiteY683" fmla="*/ 715117 h 1947444"/>
                <a:gd name="connsiteX684" fmla="*/ 1378134 w 2099977"/>
                <a:gd name="connsiteY684" fmla="*/ 704936 h 1947444"/>
                <a:gd name="connsiteX685" fmla="*/ 1376567 w 2099977"/>
                <a:gd name="connsiteY685" fmla="*/ 695146 h 1947444"/>
                <a:gd name="connsiteX686" fmla="*/ 1375260 w 2099977"/>
                <a:gd name="connsiteY686" fmla="*/ 685226 h 1947444"/>
                <a:gd name="connsiteX687" fmla="*/ 1374346 w 2099977"/>
                <a:gd name="connsiteY687" fmla="*/ 675568 h 1947444"/>
                <a:gd name="connsiteX688" fmla="*/ 1373432 w 2099977"/>
                <a:gd name="connsiteY688" fmla="*/ 666169 h 1947444"/>
                <a:gd name="connsiteX689" fmla="*/ 1373170 w 2099977"/>
                <a:gd name="connsiteY689" fmla="*/ 657033 h 1947444"/>
                <a:gd name="connsiteX690" fmla="*/ 1373040 w 2099977"/>
                <a:gd name="connsiteY690" fmla="*/ 652725 h 1947444"/>
                <a:gd name="connsiteX691" fmla="*/ 1373040 w 2099977"/>
                <a:gd name="connsiteY691" fmla="*/ 648287 h 1947444"/>
                <a:gd name="connsiteX692" fmla="*/ 1373040 w 2099977"/>
                <a:gd name="connsiteY692" fmla="*/ 646721 h 1947444"/>
                <a:gd name="connsiteX693" fmla="*/ 1372909 w 2099977"/>
                <a:gd name="connsiteY693" fmla="*/ 645285 h 1947444"/>
                <a:gd name="connsiteX694" fmla="*/ 1372387 w 2099977"/>
                <a:gd name="connsiteY694" fmla="*/ 643849 h 1947444"/>
                <a:gd name="connsiteX695" fmla="*/ 1371995 w 2099977"/>
                <a:gd name="connsiteY695" fmla="*/ 642413 h 1947444"/>
                <a:gd name="connsiteX696" fmla="*/ 1371472 w 2099977"/>
                <a:gd name="connsiteY696" fmla="*/ 641108 h 1947444"/>
                <a:gd name="connsiteX697" fmla="*/ 1370688 w 2099977"/>
                <a:gd name="connsiteY697" fmla="*/ 639933 h 1947444"/>
                <a:gd name="connsiteX698" fmla="*/ 1369905 w 2099977"/>
                <a:gd name="connsiteY698" fmla="*/ 638759 h 1947444"/>
                <a:gd name="connsiteX699" fmla="*/ 1368990 w 2099977"/>
                <a:gd name="connsiteY699" fmla="*/ 637584 h 1947444"/>
                <a:gd name="connsiteX700" fmla="*/ 1368076 w 2099977"/>
                <a:gd name="connsiteY700" fmla="*/ 636670 h 1947444"/>
                <a:gd name="connsiteX701" fmla="*/ 1366900 w 2099977"/>
                <a:gd name="connsiteY701" fmla="*/ 635626 h 1947444"/>
                <a:gd name="connsiteX702" fmla="*/ 1365725 w 2099977"/>
                <a:gd name="connsiteY702" fmla="*/ 634973 h 1947444"/>
                <a:gd name="connsiteX703" fmla="*/ 1364418 w 2099977"/>
                <a:gd name="connsiteY703" fmla="*/ 634190 h 1947444"/>
                <a:gd name="connsiteX704" fmla="*/ 1363243 w 2099977"/>
                <a:gd name="connsiteY704" fmla="*/ 633668 h 1947444"/>
                <a:gd name="connsiteX705" fmla="*/ 1361806 w 2099977"/>
                <a:gd name="connsiteY705" fmla="*/ 633015 h 1947444"/>
                <a:gd name="connsiteX706" fmla="*/ 1360238 w 2099977"/>
                <a:gd name="connsiteY706" fmla="*/ 632754 h 1947444"/>
                <a:gd name="connsiteX707" fmla="*/ 1358801 w 2099977"/>
                <a:gd name="connsiteY707" fmla="*/ 632494 h 1947444"/>
                <a:gd name="connsiteX708" fmla="*/ 1347437 w 2099977"/>
                <a:gd name="connsiteY708" fmla="*/ 631841 h 1947444"/>
                <a:gd name="connsiteX709" fmla="*/ 1340775 w 2099977"/>
                <a:gd name="connsiteY709" fmla="*/ 631319 h 1947444"/>
                <a:gd name="connsiteX710" fmla="*/ 1333460 w 2099977"/>
                <a:gd name="connsiteY710" fmla="*/ 631058 h 1947444"/>
                <a:gd name="connsiteX711" fmla="*/ 1338012 w 2099977"/>
                <a:gd name="connsiteY711" fmla="*/ 413825 h 1947444"/>
                <a:gd name="connsiteX712" fmla="*/ 1336444 w 2099977"/>
                <a:gd name="connsiteY712" fmla="*/ 413825 h 1947444"/>
                <a:gd name="connsiteX713" fmla="*/ 1334875 w 2099977"/>
                <a:gd name="connsiteY713" fmla="*/ 413825 h 1947444"/>
                <a:gd name="connsiteX714" fmla="*/ 1333307 w 2099977"/>
                <a:gd name="connsiteY714" fmla="*/ 413956 h 1947444"/>
                <a:gd name="connsiteX715" fmla="*/ 1331870 w 2099977"/>
                <a:gd name="connsiteY715" fmla="*/ 414348 h 1947444"/>
                <a:gd name="connsiteX716" fmla="*/ 1330433 w 2099977"/>
                <a:gd name="connsiteY716" fmla="*/ 414870 h 1947444"/>
                <a:gd name="connsiteX717" fmla="*/ 1328995 w 2099977"/>
                <a:gd name="connsiteY717" fmla="*/ 415392 h 1947444"/>
                <a:gd name="connsiteX718" fmla="*/ 1327689 w 2099977"/>
                <a:gd name="connsiteY718" fmla="*/ 416176 h 1947444"/>
                <a:gd name="connsiteX719" fmla="*/ 1326513 w 2099977"/>
                <a:gd name="connsiteY719" fmla="*/ 416959 h 1947444"/>
                <a:gd name="connsiteX720" fmla="*/ 1325336 w 2099977"/>
                <a:gd name="connsiteY720" fmla="*/ 418134 h 1947444"/>
                <a:gd name="connsiteX721" fmla="*/ 1324160 w 2099977"/>
                <a:gd name="connsiteY721" fmla="*/ 419309 h 1947444"/>
                <a:gd name="connsiteX722" fmla="*/ 1323246 w 2099977"/>
                <a:gd name="connsiteY722" fmla="*/ 420353 h 1947444"/>
                <a:gd name="connsiteX723" fmla="*/ 1319325 w 2099977"/>
                <a:gd name="connsiteY723" fmla="*/ 425706 h 1947444"/>
                <a:gd name="connsiteX724" fmla="*/ 1315144 w 2099977"/>
                <a:gd name="connsiteY724" fmla="*/ 431058 h 1947444"/>
                <a:gd name="connsiteX725" fmla="*/ 1310439 w 2099977"/>
                <a:gd name="connsiteY725" fmla="*/ 436410 h 1947444"/>
                <a:gd name="connsiteX726" fmla="*/ 1305082 w 2099977"/>
                <a:gd name="connsiteY726" fmla="*/ 442154 h 1947444"/>
                <a:gd name="connsiteX727" fmla="*/ 1299463 w 2099977"/>
                <a:gd name="connsiteY727" fmla="*/ 447768 h 1947444"/>
                <a:gd name="connsiteX728" fmla="*/ 1293321 w 2099977"/>
                <a:gd name="connsiteY728" fmla="*/ 453643 h 1947444"/>
                <a:gd name="connsiteX729" fmla="*/ 1286918 w 2099977"/>
                <a:gd name="connsiteY729" fmla="*/ 459648 h 1947444"/>
                <a:gd name="connsiteX730" fmla="*/ 1279993 w 2099977"/>
                <a:gd name="connsiteY730" fmla="*/ 465653 h 1947444"/>
                <a:gd name="connsiteX731" fmla="*/ 1272675 w 2099977"/>
                <a:gd name="connsiteY731" fmla="*/ 471528 h 1947444"/>
                <a:gd name="connsiteX732" fmla="*/ 1265096 w 2099977"/>
                <a:gd name="connsiteY732" fmla="*/ 477533 h 1947444"/>
                <a:gd name="connsiteX733" fmla="*/ 1257125 w 2099977"/>
                <a:gd name="connsiteY733" fmla="*/ 483538 h 1947444"/>
                <a:gd name="connsiteX734" fmla="*/ 1248892 w 2099977"/>
                <a:gd name="connsiteY734" fmla="*/ 489543 h 1947444"/>
                <a:gd name="connsiteX735" fmla="*/ 1240398 w 2099977"/>
                <a:gd name="connsiteY735" fmla="*/ 495418 h 1947444"/>
                <a:gd name="connsiteX736" fmla="*/ 1231382 w 2099977"/>
                <a:gd name="connsiteY736" fmla="*/ 501293 h 1947444"/>
                <a:gd name="connsiteX737" fmla="*/ 1222365 w 2099977"/>
                <a:gd name="connsiteY737" fmla="*/ 506906 h 1947444"/>
                <a:gd name="connsiteX738" fmla="*/ 1213087 w 2099977"/>
                <a:gd name="connsiteY738" fmla="*/ 512651 h 1947444"/>
                <a:gd name="connsiteX739" fmla="*/ 1203418 w 2099977"/>
                <a:gd name="connsiteY739" fmla="*/ 518003 h 1947444"/>
                <a:gd name="connsiteX740" fmla="*/ 1193617 w 2099977"/>
                <a:gd name="connsiteY740" fmla="*/ 523486 h 1947444"/>
                <a:gd name="connsiteX741" fmla="*/ 1183555 w 2099977"/>
                <a:gd name="connsiteY741" fmla="*/ 528577 h 1947444"/>
                <a:gd name="connsiteX742" fmla="*/ 1173493 w 2099977"/>
                <a:gd name="connsiteY742" fmla="*/ 533538 h 1947444"/>
                <a:gd name="connsiteX743" fmla="*/ 1163170 w 2099977"/>
                <a:gd name="connsiteY743" fmla="*/ 538238 h 1947444"/>
                <a:gd name="connsiteX744" fmla="*/ 1152716 w 2099977"/>
                <a:gd name="connsiteY744" fmla="*/ 542807 h 1947444"/>
                <a:gd name="connsiteX745" fmla="*/ 1142001 w 2099977"/>
                <a:gd name="connsiteY745" fmla="*/ 547115 h 1947444"/>
                <a:gd name="connsiteX746" fmla="*/ 1131416 w 2099977"/>
                <a:gd name="connsiteY746" fmla="*/ 550901 h 1947444"/>
                <a:gd name="connsiteX747" fmla="*/ 1120570 w 2099977"/>
                <a:gd name="connsiteY747" fmla="*/ 554556 h 1947444"/>
                <a:gd name="connsiteX748" fmla="*/ 1109724 w 2099977"/>
                <a:gd name="connsiteY748" fmla="*/ 557951 h 1947444"/>
                <a:gd name="connsiteX749" fmla="*/ 1104367 w 2099977"/>
                <a:gd name="connsiteY749" fmla="*/ 559517 h 1947444"/>
                <a:gd name="connsiteX750" fmla="*/ 1098748 w 2099977"/>
                <a:gd name="connsiteY750" fmla="*/ 560953 h 1947444"/>
                <a:gd name="connsiteX751" fmla="*/ 1093390 w 2099977"/>
                <a:gd name="connsiteY751" fmla="*/ 562259 h 1947444"/>
                <a:gd name="connsiteX752" fmla="*/ 1088032 w 2099977"/>
                <a:gd name="connsiteY752" fmla="*/ 563564 h 1947444"/>
                <a:gd name="connsiteX753" fmla="*/ 1082413 w 2099977"/>
                <a:gd name="connsiteY753" fmla="*/ 564870 h 1947444"/>
                <a:gd name="connsiteX754" fmla="*/ 1077056 w 2099977"/>
                <a:gd name="connsiteY754" fmla="*/ 565783 h 1947444"/>
                <a:gd name="connsiteX755" fmla="*/ 1071437 w 2099977"/>
                <a:gd name="connsiteY755" fmla="*/ 566828 h 1947444"/>
                <a:gd name="connsiteX756" fmla="*/ 1066079 w 2099977"/>
                <a:gd name="connsiteY756" fmla="*/ 567742 h 1947444"/>
                <a:gd name="connsiteX757" fmla="*/ 1060591 w 2099977"/>
                <a:gd name="connsiteY757" fmla="*/ 568525 h 1947444"/>
                <a:gd name="connsiteX758" fmla="*/ 1055103 w 2099977"/>
                <a:gd name="connsiteY758" fmla="*/ 569047 h 1947444"/>
                <a:gd name="connsiteX759" fmla="*/ 1049745 w 2099977"/>
                <a:gd name="connsiteY759" fmla="*/ 569700 h 1947444"/>
                <a:gd name="connsiteX760" fmla="*/ 1044257 w 2099977"/>
                <a:gd name="connsiteY760" fmla="*/ 570092 h 1947444"/>
                <a:gd name="connsiteX761" fmla="*/ 1042689 w 2099977"/>
                <a:gd name="connsiteY761" fmla="*/ 570353 h 1947444"/>
                <a:gd name="connsiteX762" fmla="*/ 1041121 w 2099977"/>
                <a:gd name="connsiteY762" fmla="*/ 570614 h 1947444"/>
                <a:gd name="connsiteX763" fmla="*/ 1039814 w 2099977"/>
                <a:gd name="connsiteY763" fmla="*/ 571266 h 1947444"/>
                <a:gd name="connsiteX764" fmla="*/ 1038507 w 2099977"/>
                <a:gd name="connsiteY764" fmla="*/ 571919 h 1947444"/>
                <a:gd name="connsiteX765" fmla="*/ 1037331 w 2099977"/>
                <a:gd name="connsiteY765" fmla="*/ 572833 h 1947444"/>
                <a:gd name="connsiteX766" fmla="*/ 1036155 w 2099977"/>
                <a:gd name="connsiteY766" fmla="*/ 573747 h 1947444"/>
                <a:gd name="connsiteX767" fmla="*/ 1035371 w 2099977"/>
                <a:gd name="connsiteY767" fmla="*/ 574922 h 1947444"/>
                <a:gd name="connsiteX768" fmla="*/ 1034456 w 2099977"/>
                <a:gd name="connsiteY768" fmla="*/ 576097 h 1947444"/>
                <a:gd name="connsiteX769" fmla="*/ 1033803 w 2099977"/>
                <a:gd name="connsiteY769" fmla="*/ 577402 h 1947444"/>
                <a:gd name="connsiteX770" fmla="*/ 1033149 w 2099977"/>
                <a:gd name="connsiteY770" fmla="*/ 578708 h 1947444"/>
                <a:gd name="connsiteX771" fmla="*/ 1032757 w 2099977"/>
                <a:gd name="connsiteY771" fmla="*/ 580144 h 1947444"/>
                <a:gd name="connsiteX772" fmla="*/ 1032496 w 2099977"/>
                <a:gd name="connsiteY772" fmla="*/ 581580 h 1947444"/>
                <a:gd name="connsiteX773" fmla="*/ 1032496 w 2099977"/>
                <a:gd name="connsiteY773" fmla="*/ 583016 h 1947444"/>
                <a:gd name="connsiteX774" fmla="*/ 1032627 w 2099977"/>
                <a:gd name="connsiteY774" fmla="*/ 584582 h 1947444"/>
                <a:gd name="connsiteX775" fmla="*/ 1032757 w 2099977"/>
                <a:gd name="connsiteY775" fmla="*/ 586149 h 1947444"/>
                <a:gd name="connsiteX776" fmla="*/ 1033411 w 2099977"/>
                <a:gd name="connsiteY776" fmla="*/ 587585 h 1947444"/>
                <a:gd name="connsiteX777" fmla="*/ 1037723 w 2099977"/>
                <a:gd name="connsiteY777" fmla="*/ 599204 h 1947444"/>
                <a:gd name="connsiteX778" fmla="*/ 1041643 w 2099977"/>
                <a:gd name="connsiteY778" fmla="*/ 608995 h 1947444"/>
                <a:gd name="connsiteX779" fmla="*/ 1045041 w 2099977"/>
                <a:gd name="connsiteY779" fmla="*/ 616828 h 1947444"/>
                <a:gd name="connsiteX780" fmla="*/ 1047785 w 2099977"/>
                <a:gd name="connsiteY780" fmla="*/ 623094 h 1947444"/>
                <a:gd name="connsiteX781" fmla="*/ 1048438 w 2099977"/>
                <a:gd name="connsiteY781" fmla="*/ 624269 h 1947444"/>
                <a:gd name="connsiteX782" fmla="*/ 1048961 w 2099977"/>
                <a:gd name="connsiteY782" fmla="*/ 625313 h 1947444"/>
                <a:gd name="connsiteX783" fmla="*/ 1049876 w 2099977"/>
                <a:gd name="connsiteY783" fmla="*/ 626227 h 1947444"/>
                <a:gd name="connsiteX784" fmla="*/ 1050660 w 2099977"/>
                <a:gd name="connsiteY784" fmla="*/ 627141 h 1947444"/>
                <a:gd name="connsiteX785" fmla="*/ 1051574 w 2099977"/>
                <a:gd name="connsiteY785" fmla="*/ 627924 h 1947444"/>
                <a:gd name="connsiteX786" fmla="*/ 1052620 w 2099977"/>
                <a:gd name="connsiteY786" fmla="*/ 628577 h 1947444"/>
                <a:gd name="connsiteX787" fmla="*/ 1053535 w 2099977"/>
                <a:gd name="connsiteY787" fmla="*/ 629099 h 1947444"/>
                <a:gd name="connsiteX788" fmla="*/ 1054711 w 2099977"/>
                <a:gd name="connsiteY788" fmla="*/ 629621 h 1947444"/>
                <a:gd name="connsiteX789" fmla="*/ 1055887 w 2099977"/>
                <a:gd name="connsiteY789" fmla="*/ 630144 h 1947444"/>
                <a:gd name="connsiteX790" fmla="*/ 1056932 w 2099977"/>
                <a:gd name="connsiteY790" fmla="*/ 630405 h 1947444"/>
                <a:gd name="connsiteX791" fmla="*/ 1058108 w 2099977"/>
                <a:gd name="connsiteY791" fmla="*/ 630535 h 1947444"/>
                <a:gd name="connsiteX792" fmla="*/ 1059284 w 2099977"/>
                <a:gd name="connsiteY792" fmla="*/ 630535 h 1947444"/>
                <a:gd name="connsiteX793" fmla="*/ 1060591 w 2099977"/>
                <a:gd name="connsiteY793" fmla="*/ 630535 h 1947444"/>
                <a:gd name="connsiteX794" fmla="*/ 1061767 w 2099977"/>
                <a:gd name="connsiteY794" fmla="*/ 630274 h 1947444"/>
                <a:gd name="connsiteX795" fmla="*/ 1062943 w 2099977"/>
                <a:gd name="connsiteY795" fmla="*/ 630013 h 1947444"/>
                <a:gd name="connsiteX796" fmla="*/ 1064119 w 2099977"/>
                <a:gd name="connsiteY796" fmla="*/ 629621 h 1947444"/>
                <a:gd name="connsiteX797" fmla="*/ 1072221 w 2099977"/>
                <a:gd name="connsiteY797" fmla="*/ 626488 h 1947444"/>
                <a:gd name="connsiteX798" fmla="*/ 1082152 w 2099977"/>
                <a:gd name="connsiteY798" fmla="*/ 622833 h 1947444"/>
                <a:gd name="connsiteX799" fmla="*/ 1093913 w 2099977"/>
                <a:gd name="connsiteY799" fmla="*/ 618655 h 1947444"/>
                <a:gd name="connsiteX800" fmla="*/ 1107372 w 2099977"/>
                <a:gd name="connsiteY800" fmla="*/ 614217 h 1947444"/>
                <a:gd name="connsiteX801" fmla="*/ 1122138 w 2099977"/>
                <a:gd name="connsiteY801" fmla="*/ 609648 h 1947444"/>
                <a:gd name="connsiteX802" fmla="*/ 1130110 w 2099977"/>
                <a:gd name="connsiteY802" fmla="*/ 607298 h 1947444"/>
                <a:gd name="connsiteX803" fmla="*/ 1138342 w 2099977"/>
                <a:gd name="connsiteY803" fmla="*/ 604948 h 1947444"/>
                <a:gd name="connsiteX804" fmla="*/ 1146705 w 2099977"/>
                <a:gd name="connsiteY804" fmla="*/ 602598 h 1947444"/>
                <a:gd name="connsiteX805" fmla="*/ 1155591 w 2099977"/>
                <a:gd name="connsiteY805" fmla="*/ 600509 h 1947444"/>
                <a:gd name="connsiteX806" fmla="*/ 1164738 w 2099977"/>
                <a:gd name="connsiteY806" fmla="*/ 598290 h 1947444"/>
                <a:gd name="connsiteX807" fmla="*/ 1173885 w 2099977"/>
                <a:gd name="connsiteY807" fmla="*/ 596201 h 1947444"/>
                <a:gd name="connsiteX808" fmla="*/ 1183294 w 2099977"/>
                <a:gd name="connsiteY808" fmla="*/ 594243 h 1947444"/>
                <a:gd name="connsiteX809" fmla="*/ 1192964 w 2099977"/>
                <a:gd name="connsiteY809" fmla="*/ 592415 h 1947444"/>
                <a:gd name="connsiteX810" fmla="*/ 1202764 w 2099977"/>
                <a:gd name="connsiteY810" fmla="*/ 590718 h 1947444"/>
                <a:gd name="connsiteX811" fmla="*/ 1212826 w 2099977"/>
                <a:gd name="connsiteY811" fmla="*/ 589021 h 1947444"/>
                <a:gd name="connsiteX812" fmla="*/ 1222757 w 2099977"/>
                <a:gd name="connsiteY812" fmla="*/ 587716 h 1947444"/>
                <a:gd name="connsiteX813" fmla="*/ 1232950 w 2099977"/>
                <a:gd name="connsiteY813" fmla="*/ 586410 h 1947444"/>
                <a:gd name="connsiteX814" fmla="*/ 1243273 w 2099977"/>
                <a:gd name="connsiteY814" fmla="*/ 585496 h 1947444"/>
                <a:gd name="connsiteX815" fmla="*/ 1253597 w 2099977"/>
                <a:gd name="connsiteY815" fmla="*/ 584582 h 1947444"/>
                <a:gd name="connsiteX816" fmla="*/ 1263920 w 2099977"/>
                <a:gd name="connsiteY816" fmla="*/ 584060 h 1947444"/>
                <a:gd name="connsiteX817" fmla="*/ 1274374 w 2099977"/>
                <a:gd name="connsiteY817" fmla="*/ 583799 h 1947444"/>
                <a:gd name="connsiteX818" fmla="*/ 1284827 w 2099977"/>
                <a:gd name="connsiteY818" fmla="*/ 583799 h 1947444"/>
                <a:gd name="connsiteX819" fmla="*/ 1295151 w 2099977"/>
                <a:gd name="connsiteY819" fmla="*/ 584060 h 1947444"/>
                <a:gd name="connsiteX820" fmla="*/ 1305343 w 2099977"/>
                <a:gd name="connsiteY820" fmla="*/ 584582 h 1947444"/>
                <a:gd name="connsiteX821" fmla="*/ 1310570 w 2099977"/>
                <a:gd name="connsiteY821" fmla="*/ 584974 h 1947444"/>
                <a:gd name="connsiteX822" fmla="*/ 1315797 w 2099977"/>
                <a:gd name="connsiteY822" fmla="*/ 585496 h 1947444"/>
                <a:gd name="connsiteX823" fmla="*/ 1320763 w 2099977"/>
                <a:gd name="connsiteY823" fmla="*/ 586018 h 1947444"/>
                <a:gd name="connsiteX824" fmla="*/ 1325859 w 2099977"/>
                <a:gd name="connsiteY824" fmla="*/ 586671 h 1947444"/>
                <a:gd name="connsiteX825" fmla="*/ 1330955 w 2099977"/>
                <a:gd name="connsiteY825" fmla="*/ 587454 h 1947444"/>
                <a:gd name="connsiteX826" fmla="*/ 1336052 w 2099977"/>
                <a:gd name="connsiteY826" fmla="*/ 588238 h 1947444"/>
                <a:gd name="connsiteX827" fmla="*/ 1338142 w 2099977"/>
                <a:gd name="connsiteY827" fmla="*/ 588629 h 1947444"/>
                <a:gd name="connsiteX828" fmla="*/ 1340103 w 2099977"/>
                <a:gd name="connsiteY828" fmla="*/ 588629 h 1947444"/>
                <a:gd name="connsiteX829" fmla="*/ 1341932 w 2099977"/>
                <a:gd name="connsiteY829" fmla="*/ 588499 h 1947444"/>
                <a:gd name="connsiteX830" fmla="*/ 1344023 w 2099977"/>
                <a:gd name="connsiteY830" fmla="*/ 587977 h 1947444"/>
                <a:gd name="connsiteX831" fmla="*/ 1345721 w 2099977"/>
                <a:gd name="connsiteY831" fmla="*/ 587454 h 1947444"/>
                <a:gd name="connsiteX832" fmla="*/ 1347551 w 2099977"/>
                <a:gd name="connsiteY832" fmla="*/ 586671 h 1947444"/>
                <a:gd name="connsiteX833" fmla="*/ 1349119 w 2099977"/>
                <a:gd name="connsiteY833" fmla="*/ 585757 h 1947444"/>
                <a:gd name="connsiteX834" fmla="*/ 1350687 w 2099977"/>
                <a:gd name="connsiteY834" fmla="*/ 584582 h 1947444"/>
                <a:gd name="connsiteX835" fmla="*/ 1352125 w 2099977"/>
                <a:gd name="connsiteY835" fmla="*/ 583277 h 1947444"/>
                <a:gd name="connsiteX836" fmla="*/ 1353301 w 2099977"/>
                <a:gd name="connsiteY836" fmla="*/ 581972 h 1947444"/>
                <a:gd name="connsiteX837" fmla="*/ 1354477 w 2099977"/>
                <a:gd name="connsiteY837" fmla="*/ 580535 h 1947444"/>
                <a:gd name="connsiteX838" fmla="*/ 1355391 w 2099977"/>
                <a:gd name="connsiteY838" fmla="*/ 578708 h 1947444"/>
                <a:gd name="connsiteX839" fmla="*/ 1356175 w 2099977"/>
                <a:gd name="connsiteY839" fmla="*/ 577011 h 1947444"/>
                <a:gd name="connsiteX840" fmla="*/ 1356829 w 2099977"/>
                <a:gd name="connsiteY840" fmla="*/ 575183 h 1947444"/>
                <a:gd name="connsiteX841" fmla="*/ 1357221 w 2099977"/>
                <a:gd name="connsiteY841" fmla="*/ 573225 h 1947444"/>
                <a:gd name="connsiteX842" fmla="*/ 1357482 w 2099977"/>
                <a:gd name="connsiteY842" fmla="*/ 571266 h 1947444"/>
                <a:gd name="connsiteX843" fmla="*/ 1357874 w 2099977"/>
                <a:gd name="connsiteY843" fmla="*/ 562650 h 1947444"/>
                <a:gd name="connsiteX844" fmla="*/ 1358658 w 2099977"/>
                <a:gd name="connsiteY844" fmla="*/ 554426 h 1947444"/>
                <a:gd name="connsiteX845" fmla="*/ 1359573 w 2099977"/>
                <a:gd name="connsiteY845" fmla="*/ 546332 h 1947444"/>
                <a:gd name="connsiteX846" fmla="*/ 1360749 w 2099977"/>
                <a:gd name="connsiteY846" fmla="*/ 538499 h 1947444"/>
                <a:gd name="connsiteX847" fmla="*/ 1362056 w 2099977"/>
                <a:gd name="connsiteY847" fmla="*/ 530797 h 1947444"/>
                <a:gd name="connsiteX848" fmla="*/ 1363624 w 2099977"/>
                <a:gd name="connsiteY848" fmla="*/ 523486 h 1947444"/>
                <a:gd name="connsiteX849" fmla="*/ 1365453 w 2099977"/>
                <a:gd name="connsiteY849" fmla="*/ 516306 h 1947444"/>
                <a:gd name="connsiteX850" fmla="*/ 1367283 w 2099977"/>
                <a:gd name="connsiteY850" fmla="*/ 509517 h 1947444"/>
                <a:gd name="connsiteX851" fmla="*/ 1369374 w 2099977"/>
                <a:gd name="connsiteY851" fmla="*/ 502990 h 1947444"/>
                <a:gd name="connsiteX852" fmla="*/ 1371856 w 2099977"/>
                <a:gd name="connsiteY852" fmla="*/ 496724 h 1947444"/>
                <a:gd name="connsiteX853" fmla="*/ 1374208 w 2099977"/>
                <a:gd name="connsiteY853" fmla="*/ 490718 h 1947444"/>
                <a:gd name="connsiteX854" fmla="*/ 1376953 w 2099977"/>
                <a:gd name="connsiteY854" fmla="*/ 485105 h 1947444"/>
                <a:gd name="connsiteX855" fmla="*/ 1379697 w 2099977"/>
                <a:gd name="connsiteY855" fmla="*/ 479622 h 1947444"/>
                <a:gd name="connsiteX856" fmla="*/ 1382702 w 2099977"/>
                <a:gd name="connsiteY856" fmla="*/ 474530 h 1947444"/>
                <a:gd name="connsiteX857" fmla="*/ 1385838 w 2099977"/>
                <a:gd name="connsiteY857" fmla="*/ 469831 h 1947444"/>
                <a:gd name="connsiteX858" fmla="*/ 1389105 w 2099977"/>
                <a:gd name="connsiteY858" fmla="*/ 465392 h 1947444"/>
                <a:gd name="connsiteX859" fmla="*/ 1390412 w 2099977"/>
                <a:gd name="connsiteY859" fmla="*/ 463695 h 1947444"/>
                <a:gd name="connsiteX860" fmla="*/ 1391327 w 2099977"/>
                <a:gd name="connsiteY860" fmla="*/ 461737 h 1947444"/>
                <a:gd name="connsiteX861" fmla="*/ 1392111 w 2099977"/>
                <a:gd name="connsiteY861" fmla="*/ 459909 h 1947444"/>
                <a:gd name="connsiteX862" fmla="*/ 1392634 w 2099977"/>
                <a:gd name="connsiteY862" fmla="*/ 457951 h 1947444"/>
                <a:gd name="connsiteX863" fmla="*/ 1393026 w 2099977"/>
                <a:gd name="connsiteY863" fmla="*/ 455862 h 1947444"/>
                <a:gd name="connsiteX864" fmla="*/ 1393026 w 2099977"/>
                <a:gd name="connsiteY864" fmla="*/ 453773 h 1947444"/>
                <a:gd name="connsiteX865" fmla="*/ 1393026 w 2099977"/>
                <a:gd name="connsiteY865" fmla="*/ 451815 h 1947444"/>
                <a:gd name="connsiteX866" fmla="*/ 1392634 w 2099977"/>
                <a:gd name="connsiteY866" fmla="*/ 449987 h 1947444"/>
                <a:gd name="connsiteX867" fmla="*/ 1392111 w 2099977"/>
                <a:gd name="connsiteY867" fmla="*/ 447899 h 1947444"/>
                <a:gd name="connsiteX868" fmla="*/ 1391327 w 2099977"/>
                <a:gd name="connsiteY868" fmla="*/ 446071 h 1947444"/>
                <a:gd name="connsiteX869" fmla="*/ 1390412 w 2099977"/>
                <a:gd name="connsiteY869" fmla="*/ 444374 h 1947444"/>
                <a:gd name="connsiteX870" fmla="*/ 1389236 w 2099977"/>
                <a:gd name="connsiteY870" fmla="*/ 442677 h 1947444"/>
                <a:gd name="connsiteX871" fmla="*/ 1387929 w 2099977"/>
                <a:gd name="connsiteY871" fmla="*/ 441110 h 1947444"/>
                <a:gd name="connsiteX872" fmla="*/ 1386361 w 2099977"/>
                <a:gd name="connsiteY872" fmla="*/ 439805 h 1947444"/>
                <a:gd name="connsiteX873" fmla="*/ 1384532 w 2099977"/>
                <a:gd name="connsiteY873" fmla="*/ 438630 h 1947444"/>
                <a:gd name="connsiteX874" fmla="*/ 1382702 w 2099977"/>
                <a:gd name="connsiteY874" fmla="*/ 437585 h 1947444"/>
                <a:gd name="connsiteX875" fmla="*/ 1374600 w 2099977"/>
                <a:gd name="connsiteY875" fmla="*/ 433669 h 1947444"/>
                <a:gd name="connsiteX876" fmla="*/ 1370158 w 2099977"/>
                <a:gd name="connsiteY876" fmla="*/ 431319 h 1947444"/>
                <a:gd name="connsiteX877" fmla="*/ 1365584 w 2099977"/>
                <a:gd name="connsiteY877" fmla="*/ 428708 h 1947444"/>
                <a:gd name="connsiteX878" fmla="*/ 1360749 w 2099977"/>
                <a:gd name="connsiteY878" fmla="*/ 426097 h 1947444"/>
                <a:gd name="connsiteX879" fmla="*/ 1355783 w 2099977"/>
                <a:gd name="connsiteY879" fmla="*/ 423095 h 1947444"/>
                <a:gd name="connsiteX880" fmla="*/ 1350687 w 2099977"/>
                <a:gd name="connsiteY880" fmla="*/ 419961 h 1947444"/>
                <a:gd name="connsiteX881" fmla="*/ 1345199 w 2099977"/>
                <a:gd name="connsiteY881" fmla="*/ 416567 h 1947444"/>
                <a:gd name="connsiteX882" fmla="*/ 1343761 w 2099977"/>
                <a:gd name="connsiteY882" fmla="*/ 415653 h 1947444"/>
                <a:gd name="connsiteX883" fmla="*/ 1342455 w 2099977"/>
                <a:gd name="connsiteY883" fmla="*/ 415000 h 1947444"/>
                <a:gd name="connsiteX884" fmla="*/ 1341017 w 2099977"/>
                <a:gd name="connsiteY884" fmla="*/ 414348 h 1947444"/>
                <a:gd name="connsiteX885" fmla="*/ 1339449 w 2099977"/>
                <a:gd name="connsiteY885" fmla="*/ 414087 h 1947444"/>
                <a:gd name="connsiteX886" fmla="*/ 547890 w 2099977"/>
                <a:gd name="connsiteY886" fmla="*/ 254522 h 1947444"/>
                <a:gd name="connsiteX887" fmla="*/ 539662 w 2099977"/>
                <a:gd name="connsiteY887" fmla="*/ 254522 h 1947444"/>
                <a:gd name="connsiteX888" fmla="*/ 531434 w 2099977"/>
                <a:gd name="connsiteY888" fmla="*/ 254783 h 1947444"/>
                <a:gd name="connsiteX889" fmla="*/ 523206 w 2099977"/>
                <a:gd name="connsiteY889" fmla="*/ 255045 h 1947444"/>
                <a:gd name="connsiteX890" fmla="*/ 515108 w 2099977"/>
                <a:gd name="connsiteY890" fmla="*/ 255698 h 1947444"/>
                <a:gd name="connsiteX891" fmla="*/ 507011 w 2099977"/>
                <a:gd name="connsiteY891" fmla="*/ 256351 h 1947444"/>
                <a:gd name="connsiteX892" fmla="*/ 498913 w 2099977"/>
                <a:gd name="connsiteY892" fmla="*/ 257265 h 1947444"/>
                <a:gd name="connsiteX893" fmla="*/ 490946 w 2099977"/>
                <a:gd name="connsiteY893" fmla="*/ 258180 h 1947444"/>
                <a:gd name="connsiteX894" fmla="*/ 482979 w 2099977"/>
                <a:gd name="connsiteY894" fmla="*/ 259355 h 1947444"/>
                <a:gd name="connsiteX895" fmla="*/ 475012 w 2099977"/>
                <a:gd name="connsiteY895" fmla="*/ 260792 h 1947444"/>
                <a:gd name="connsiteX896" fmla="*/ 467176 w 2099977"/>
                <a:gd name="connsiteY896" fmla="*/ 262229 h 1947444"/>
                <a:gd name="connsiteX897" fmla="*/ 459470 w 2099977"/>
                <a:gd name="connsiteY897" fmla="*/ 263797 h 1947444"/>
                <a:gd name="connsiteX898" fmla="*/ 451634 w 2099977"/>
                <a:gd name="connsiteY898" fmla="*/ 265495 h 1947444"/>
                <a:gd name="connsiteX899" fmla="*/ 444189 w 2099977"/>
                <a:gd name="connsiteY899" fmla="*/ 267324 h 1947444"/>
                <a:gd name="connsiteX900" fmla="*/ 436484 w 2099977"/>
                <a:gd name="connsiteY900" fmla="*/ 269283 h 1947444"/>
                <a:gd name="connsiteX901" fmla="*/ 429039 w 2099977"/>
                <a:gd name="connsiteY901" fmla="*/ 271504 h 1947444"/>
                <a:gd name="connsiteX902" fmla="*/ 421464 w 2099977"/>
                <a:gd name="connsiteY902" fmla="*/ 273724 h 1947444"/>
                <a:gd name="connsiteX903" fmla="*/ 414281 w 2099977"/>
                <a:gd name="connsiteY903" fmla="*/ 276206 h 1947444"/>
                <a:gd name="connsiteX904" fmla="*/ 406967 w 2099977"/>
                <a:gd name="connsiteY904" fmla="*/ 278688 h 1947444"/>
                <a:gd name="connsiteX905" fmla="*/ 399783 w 2099977"/>
                <a:gd name="connsiteY905" fmla="*/ 281300 h 1947444"/>
                <a:gd name="connsiteX906" fmla="*/ 392600 w 2099977"/>
                <a:gd name="connsiteY906" fmla="*/ 284174 h 1947444"/>
                <a:gd name="connsiteX907" fmla="*/ 385678 w 2099977"/>
                <a:gd name="connsiteY907" fmla="*/ 286918 h 1947444"/>
                <a:gd name="connsiteX908" fmla="*/ 378756 w 2099977"/>
                <a:gd name="connsiteY908" fmla="*/ 289922 h 1947444"/>
                <a:gd name="connsiteX909" fmla="*/ 371834 w 2099977"/>
                <a:gd name="connsiteY909" fmla="*/ 293057 h 1947444"/>
                <a:gd name="connsiteX910" fmla="*/ 365173 w 2099977"/>
                <a:gd name="connsiteY910" fmla="*/ 296192 h 1947444"/>
                <a:gd name="connsiteX911" fmla="*/ 358512 w 2099977"/>
                <a:gd name="connsiteY911" fmla="*/ 299588 h 1947444"/>
                <a:gd name="connsiteX912" fmla="*/ 351982 w 2099977"/>
                <a:gd name="connsiteY912" fmla="*/ 302985 h 1947444"/>
                <a:gd name="connsiteX913" fmla="*/ 345582 w 2099977"/>
                <a:gd name="connsiteY913" fmla="*/ 306512 h 1947444"/>
                <a:gd name="connsiteX914" fmla="*/ 339313 w 2099977"/>
                <a:gd name="connsiteY914" fmla="*/ 310169 h 1947444"/>
                <a:gd name="connsiteX915" fmla="*/ 333044 w 2099977"/>
                <a:gd name="connsiteY915" fmla="*/ 313827 h 1947444"/>
                <a:gd name="connsiteX916" fmla="*/ 326906 w 2099977"/>
                <a:gd name="connsiteY916" fmla="*/ 317745 h 1947444"/>
                <a:gd name="connsiteX917" fmla="*/ 321028 w 2099977"/>
                <a:gd name="connsiteY917" fmla="*/ 321534 h 1947444"/>
                <a:gd name="connsiteX918" fmla="*/ 315151 w 2099977"/>
                <a:gd name="connsiteY918" fmla="*/ 325452 h 1947444"/>
                <a:gd name="connsiteX919" fmla="*/ 309404 w 2099977"/>
                <a:gd name="connsiteY919" fmla="*/ 329502 h 1947444"/>
                <a:gd name="connsiteX920" fmla="*/ 303789 w 2099977"/>
                <a:gd name="connsiteY920" fmla="*/ 333682 h 1947444"/>
                <a:gd name="connsiteX921" fmla="*/ 298303 w 2099977"/>
                <a:gd name="connsiteY921" fmla="*/ 337862 h 1947444"/>
                <a:gd name="connsiteX922" fmla="*/ 292948 w 2099977"/>
                <a:gd name="connsiteY922" fmla="*/ 342173 h 1947444"/>
                <a:gd name="connsiteX923" fmla="*/ 287724 w 2099977"/>
                <a:gd name="connsiteY923" fmla="*/ 346614 h 1947444"/>
                <a:gd name="connsiteX924" fmla="*/ 282630 w 2099977"/>
                <a:gd name="connsiteY924" fmla="*/ 350925 h 1947444"/>
                <a:gd name="connsiteX925" fmla="*/ 277537 w 2099977"/>
                <a:gd name="connsiteY925" fmla="*/ 355497 h 1947444"/>
                <a:gd name="connsiteX926" fmla="*/ 272704 w 2099977"/>
                <a:gd name="connsiteY926" fmla="*/ 360069 h 1947444"/>
                <a:gd name="connsiteX927" fmla="*/ 268133 w 2099977"/>
                <a:gd name="connsiteY927" fmla="*/ 364641 h 1947444"/>
                <a:gd name="connsiteX928" fmla="*/ 263693 w 2099977"/>
                <a:gd name="connsiteY928" fmla="*/ 369343 h 1947444"/>
                <a:gd name="connsiteX929" fmla="*/ 259252 w 2099977"/>
                <a:gd name="connsiteY929" fmla="*/ 374176 h 1947444"/>
                <a:gd name="connsiteX930" fmla="*/ 254942 w 2099977"/>
                <a:gd name="connsiteY930" fmla="*/ 379009 h 1947444"/>
                <a:gd name="connsiteX931" fmla="*/ 250893 w 2099977"/>
                <a:gd name="connsiteY931" fmla="*/ 383843 h 1947444"/>
                <a:gd name="connsiteX932" fmla="*/ 246844 w 2099977"/>
                <a:gd name="connsiteY932" fmla="*/ 388676 h 1947444"/>
                <a:gd name="connsiteX933" fmla="*/ 243187 w 2099977"/>
                <a:gd name="connsiteY933" fmla="*/ 393640 h 1947444"/>
                <a:gd name="connsiteX934" fmla="*/ 239531 w 2099977"/>
                <a:gd name="connsiteY934" fmla="*/ 398603 h 1947444"/>
                <a:gd name="connsiteX935" fmla="*/ 236135 w 2099977"/>
                <a:gd name="connsiteY935" fmla="*/ 403567 h 1947444"/>
                <a:gd name="connsiteX936" fmla="*/ 232608 w 2099977"/>
                <a:gd name="connsiteY936" fmla="*/ 408792 h 1947444"/>
                <a:gd name="connsiteX937" fmla="*/ 229474 w 2099977"/>
                <a:gd name="connsiteY937" fmla="*/ 413887 h 1947444"/>
                <a:gd name="connsiteX938" fmla="*/ 226601 w 2099977"/>
                <a:gd name="connsiteY938" fmla="*/ 418981 h 1947444"/>
                <a:gd name="connsiteX939" fmla="*/ 224903 w 2099977"/>
                <a:gd name="connsiteY939" fmla="*/ 422378 h 1947444"/>
                <a:gd name="connsiteX940" fmla="*/ 223074 w 2099977"/>
                <a:gd name="connsiteY940" fmla="*/ 425643 h 1947444"/>
                <a:gd name="connsiteX941" fmla="*/ 221376 w 2099977"/>
                <a:gd name="connsiteY941" fmla="*/ 428909 h 1947444"/>
                <a:gd name="connsiteX942" fmla="*/ 219940 w 2099977"/>
                <a:gd name="connsiteY942" fmla="*/ 432174 h 1947444"/>
                <a:gd name="connsiteX943" fmla="*/ 218634 w 2099977"/>
                <a:gd name="connsiteY943" fmla="*/ 435310 h 1947444"/>
                <a:gd name="connsiteX944" fmla="*/ 217458 w 2099977"/>
                <a:gd name="connsiteY944" fmla="*/ 438575 h 1947444"/>
                <a:gd name="connsiteX945" fmla="*/ 216152 w 2099977"/>
                <a:gd name="connsiteY945" fmla="*/ 441710 h 1947444"/>
                <a:gd name="connsiteX946" fmla="*/ 215107 w 2099977"/>
                <a:gd name="connsiteY946" fmla="*/ 444845 h 1947444"/>
                <a:gd name="connsiteX947" fmla="*/ 214193 w 2099977"/>
                <a:gd name="connsiteY947" fmla="*/ 447980 h 1947444"/>
                <a:gd name="connsiteX948" fmla="*/ 213279 w 2099977"/>
                <a:gd name="connsiteY948" fmla="*/ 450985 h 1947444"/>
                <a:gd name="connsiteX949" fmla="*/ 212626 w 2099977"/>
                <a:gd name="connsiteY949" fmla="*/ 454120 h 1947444"/>
                <a:gd name="connsiteX950" fmla="*/ 211842 w 2099977"/>
                <a:gd name="connsiteY950" fmla="*/ 457124 h 1947444"/>
                <a:gd name="connsiteX951" fmla="*/ 210928 w 2099977"/>
                <a:gd name="connsiteY951" fmla="*/ 462872 h 1947444"/>
                <a:gd name="connsiteX952" fmla="*/ 210144 w 2099977"/>
                <a:gd name="connsiteY952" fmla="*/ 468750 h 1947444"/>
                <a:gd name="connsiteX953" fmla="*/ 209752 w 2099977"/>
                <a:gd name="connsiteY953" fmla="*/ 474498 h 1947444"/>
                <a:gd name="connsiteX954" fmla="*/ 209752 w 2099977"/>
                <a:gd name="connsiteY954" fmla="*/ 479984 h 1947444"/>
                <a:gd name="connsiteX955" fmla="*/ 210014 w 2099977"/>
                <a:gd name="connsiteY955" fmla="*/ 485470 h 1947444"/>
                <a:gd name="connsiteX956" fmla="*/ 210667 w 2099977"/>
                <a:gd name="connsiteY956" fmla="*/ 490695 h 1947444"/>
                <a:gd name="connsiteX957" fmla="*/ 211450 w 2099977"/>
                <a:gd name="connsiteY957" fmla="*/ 495790 h 1947444"/>
                <a:gd name="connsiteX958" fmla="*/ 212626 w 2099977"/>
                <a:gd name="connsiteY958" fmla="*/ 500884 h 1947444"/>
                <a:gd name="connsiteX959" fmla="*/ 213932 w 2099977"/>
                <a:gd name="connsiteY959" fmla="*/ 505717 h 1947444"/>
                <a:gd name="connsiteX960" fmla="*/ 215630 w 2099977"/>
                <a:gd name="connsiteY960" fmla="*/ 510551 h 1947444"/>
                <a:gd name="connsiteX961" fmla="*/ 217328 w 2099977"/>
                <a:gd name="connsiteY961" fmla="*/ 515122 h 1947444"/>
                <a:gd name="connsiteX962" fmla="*/ 219287 w 2099977"/>
                <a:gd name="connsiteY962" fmla="*/ 519694 h 1947444"/>
                <a:gd name="connsiteX963" fmla="*/ 221376 w 2099977"/>
                <a:gd name="connsiteY963" fmla="*/ 524136 h 1947444"/>
                <a:gd name="connsiteX964" fmla="*/ 223858 w 2099977"/>
                <a:gd name="connsiteY964" fmla="*/ 528185 h 1947444"/>
                <a:gd name="connsiteX965" fmla="*/ 226209 w 2099977"/>
                <a:gd name="connsiteY965" fmla="*/ 532365 h 1947444"/>
                <a:gd name="connsiteX966" fmla="*/ 228951 w 2099977"/>
                <a:gd name="connsiteY966" fmla="*/ 536284 h 1947444"/>
                <a:gd name="connsiteX967" fmla="*/ 231694 w 2099977"/>
                <a:gd name="connsiteY967" fmla="*/ 540203 h 1947444"/>
                <a:gd name="connsiteX968" fmla="*/ 234568 w 2099977"/>
                <a:gd name="connsiteY968" fmla="*/ 543860 h 1947444"/>
                <a:gd name="connsiteX969" fmla="*/ 237310 w 2099977"/>
                <a:gd name="connsiteY969" fmla="*/ 547387 h 1947444"/>
                <a:gd name="connsiteX970" fmla="*/ 240314 w 2099977"/>
                <a:gd name="connsiteY970" fmla="*/ 550914 h 1947444"/>
                <a:gd name="connsiteX971" fmla="*/ 243449 w 2099977"/>
                <a:gd name="connsiteY971" fmla="*/ 554310 h 1947444"/>
                <a:gd name="connsiteX972" fmla="*/ 246583 w 2099977"/>
                <a:gd name="connsiteY972" fmla="*/ 557446 h 1947444"/>
                <a:gd name="connsiteX973" fmla="*/ 249587 w 2099977"/>
                <a:gd name="connsiteY973" fmla="*/ 560450 h 1947444"/>
                <a:gd name="connsiteX974" fmla="*/ 252722 w 2099977"/>
                <a:gd name="connsiteY974" fmla="*/ 563193 h 1947444"/>
                <a:gd name="connsiteX975" fmla="*/ 255856 w 2099977"/>
                <a:gd name="connsiteY975" fmla="*/ 565936 h 1947444"/>
                <a:gd name="connsiteX976" fmla="*/ 258991 w 2099977"/>
                <a:gd name="connsiteY976" fmla="*/ 568679 h 1947444"/>
                <a:gd name="connsiteX977" fmla="*/ 260166 w 2099977"/>
                <a:gd name="connsiteY977" fmla="*/ 569725 h 1947444"/>
                <a:gd name="connsiteX978" fmla="*/ 261080 w 2099977"/>
                <a:gd name="connsiteY978" fmla="*/ 571031 h 1947444"/>
                <a:gd name="connsiteX979" fmla="*/ 261734 w 2099977"/>
                <a:gd name="connsiteY979" fmla="*/ 572468 h 1947444"/>
                <a:gd name="connsiteX980" fmla="*/ 262125 w 2099977"/>
                <a:gd name="connsiteY980" fmla="*/ 573904 h 1947444"/>
                <a:gd name="connsiteX981" fmla="*/ 262256 w 2099977"/>
                <a:gd name="connsiteY981" fmla="*/ 575341 h 1947444"/>
                <a:gd name="connsiteX982" fmla="*/ 262125 w 2099977"/>
                <a:gd name="connsiteY982" fmla="*/ 576778 h 1947444"/>
                <a:gd name="connsiteX983" fmla="*/ 261734 w 2099977"/>
                <a:gd name="connsiteY983" fmla="*/ 578215 h 1947444"/>
                <a:gd name="connsiteX984" fmla="*/ 261080 w 2099977"/>
                <a:gd name="connsiteY984" fmla="*/ 579391 h 1947444"/>
                <a:gd name="connsiteX985" fmla="*/ 260297 w 2099977"/>
                <a:gd name="connsiteY985" fmla="*/ 580566 h 1947444"/>
                <a:gd name="connsiteX986" fmla="*/ 259383 w 2099977"/>
                <a:gd name="connsiteY986" fmla="*/ 581742 h 1947444"/>
                <a:gd name="connsiteX987" fmla="*/ 258207 w 2099977"/>
                <a:gd name="connsiteY987" fmla="*/ 582526 h 1947444"/>
                <a:gd name="connsiteX988" fmla="*/ 257032 w 2099977"/>
                <a:gd name="connsiteY988" fmla="*/ 583310 h 1947444"/>
                <a:gd name="connsiteX989" fmla="*/ 255595 w 2099977"/>
                <a:gd name="connsiteY989" fmla="*/ 583701 h 1947444"/>
                <a:gd name="connsiteX990" fmla="*/ 254158 w 2099977"/>
                <a:gd name="connsiteY990" fmla="*/ 583832 h 1947444"/>
                <a:gd name="connsiteX991" fmla="*/ 252461 w 2099977"/>
                <a:gd name="connsiteY991" fmla="*/ 583832 h 1947444"/>
                <a:gd name="connsiteX992" fmla="*/ 250763 w 2099977"/>
                <a:gd name="connsiteY992" fmla="*/ 583440 h 1947444"/>
                <a:gd name="connsiteX993" fmla="*/ 245016 w 2099977"/>
                <a:gd name="connsiteY993" fmla="*/ 581481 h 1947444"/>
                <a:gd name="connsiteX994" fmla="*/ 239661 w 2099977"/>
                <a:gd name="connsiteY994" fmla="*/ 579130 h 1947444"/>
                <a:gd name="connsiteX995" fmla="*/ 234306 w 2099977"/>
                <a:gd name="connsiteY995" fmla="*/ 576778 h 1947444"/>
                <a:gd name="connsiteX996" fmla="*/ 229343 w 2099977"/>
                <a:gd name="connsiteY996" fmla="*/ 574296 h 1947444"/>
                <a:gd name="connsiteX997" fmla="*/ 224641 w 2099977"/>
                <a:gd name="connsiteY997" fmla="*/ 571814 h 1947444"/>
                <a:gd name="connsiteX998" fmla="*/ 220201 w 2099977"/>
                <a:gd name="connsiteY998" fmla="*/ 569071 h 1947444"/>
                <a:gd name="connsiteX999" fmla="*/ 215891 w 2099977"/>
                <a:gd name="connsiteY999" fmla="*/ 566328 h 1947444"/>
                <a:gd name="connsiteX1000" fmla="*/ 211581 w 2099977"/>
                <a:gd name="connsiteY1000" fmla="*/ 563846 h 1947444"/>
                <a:gd name="connsiteX1001" fmla="*/ 203745 w 2099977"/>
                <a:gd name="connsiteY1001" fmla="*/ 558490 h 1947444"/>
                <a:gd name="connsiteX1002" fmla="*/ 196300 w 2099977"/>
                <a:gd name="connsiteY1002" fmla="*/ 553527 h 1947444"/>
                <a:gd name="connsiteX1003" fmla="*/ 192513 w 2099977"/>
                <a:gd name="connsiteY1003" fmla="*/ 551437 h 1947444"/>
                <a:gd name="connsiteX1004" fmla="*/ 188986 w 2099977"/>
                <a:gd name="connsiteY1004" fmla="*/ 549347 h 1947444"/>
                <a:gd name="connsiteX1005" fmla="*/ 185460 w 2099977"/>
                <a:gd name="connsiteY1005" fmla="*/ 547387 h 1947444"/>
                <a:gd name="connsiteX1006" fmla="*/ 181934 w 2099977"/>
                <a:gd name="connsiteY1006" fmla="*/ 545689 h 1947444"/>
                <a:gd name="connsiteX1007" fmla="*/ 179321 w 2099977"/>
                <a:gd name="connsiteY1007" fmla="*/ 544905 h 1947444"/>
                <a:gd name="connsiteX1008" fmla="*/ 176579 w 2099977"/>
                <a:gd name="connsiteY1008" fmla="*/ 544122 h 1947444"/>
                <a:gd name="connsiteX1009" fmla="*/ 173705 w 2099977"/>
                <a:gd name="connsiteY1009" fmla="*/ 543860 h 1947444"/>
                <a:gd name="connsiteX1010" fmla="*/ 170701 w 2099977"/>
                <a:gd name="connsiteY1010" fmla="*/ 543860 h 1947444"/>
                <a:gd name="connsiteX1011" fmla="*/ 167436 w 2099977"/>
                <a:gd name="connsiteY1011" fmla="*/ 544122 h 1947444"/>
                <a:gd name="connsiteX1012" fmla="*/ 163779 w 2099977"/>
                <a:gd name="connsiteY1012" fmla="*/ 544905 h 1947444"/>
                <a:gd name="connsiteX1013" fmla="*/ 160253 w 2099977"/>
                <a:gd name="connsiteY1013" fmla="*/ 545820 h 1947444"/>
                <a:gd name="connsiteX1014" fmla="*/ 156465 w 2099977"/>
                <a:gd name="connsiteY1014" fmla="*/ 547126 h 1947444"/>
                <a:gd name="connsiteX1015" fmla="*/ 152547 w 2099977"/>
                <a:gd name="connsiteY1015" fmla="*/ 548824 h 1947444"/>
                <a:gd name="connsiteX1016" fmla="*/ 148498 w 2099977"/>
                <a:gd name="connsiteY1016" fmla="*/ 550914 h 1947444"/>
                <a:gd name="connsiteX1017" fmla="*/ 144319 w 2099977"/>
                <a:gd name="connsiteY1017" fmla="*/ 553265 h 1947444"/>
                <a:gd name="connsiteX1018" fmla="*/ 139879 w 2099977"/>
                <a:gd name="connsiteY1018" fmla="*/ 556009 h 1947444"/>
                <a:gd name="connsiteX1019" fmla="*/ 135569 w 2099977"/>
                <a:gd name="connsiteY1019" fmla="*/ 559144 h 1947444"/>
                <a:gd name="connsiteX1020" fmla="*/ 130867 w 2099977"/>
                <a:gd name="connsiteY1020" fmla="*/ 562671 h 1947444"/>
                <a:gd name="connsiteX1021" fmla="*/ 126165 w 2099977"/>
                <a:gd name="connsiteY1021" fmla="*/ 566459 h 1947444"/>
                <a:gd name="connsiteX1022" fmla="*/ 121332 w 2099977"/>
                <a:gd name="connsiteY1022" fmla="*/ 570900 h 1947444"/>
                <a:gd name="connsiteX1023" fmla="*/ 116369 w 2099977"/>
                <a:gd name="connsiteY1023" fmla="*/ 575603 h 1947444"/>
                <a:gd name="connsiteX1024" fmla="*/ 111406 w 2099977"/>
                <a:gd name="connsiteY1024" fmla="*/ 580828 h 1947444"/>
                <a:gd name="connsiteX1025" fmla="*/ 106182 w 2099977"/>
                <a:gd name="connsiteY1025" fmla="*/ 586445 h 1947444"/>
                <a:gd name="connsiteX1026" fmla="*/ 100958 w 2099977"/>
                <a:gd name="connsiteY1026" fmla="*/ 592584 h 1947444"/>
                <a:gd name="connsiteX1027" fmla="*/ 95603 w 2099977"/>
                <a:gd name="connsiteY1027" fmla="*/ 598985 h 1947444"/>
                <a:gd name="connsiteX1028" fmla="*/ 90118 w 2099977"/>
                <a:gd name="connsiteY1028" fmla="*/ 605908 h 1947444"/>
                <a:gd name="connsiteX1029" fmla="*/ 84763 w 2099977"/>
                <a:gd name="connsiteY1029" fmla="*/ 613354 h 1947444"/>
                <a:gd name="connsiteX1030" fmla="*/ 79277 w 2099977"/>
                <a:gd name="connsiteY1030" fmla="*/ 621322 h 1947444"/>
                <a:gd name="connsiteX1031" fmla="*/ 73531 w 2099977"/>
                <a:gd name="connsiteY1031" fmla="*/ 629682 h 1947444"/>
                <a:gd name="connsiteX1032" fmla="*/ 67784 w 2099977"/>
                <a:gd name="connsiteY1032" fmla="*/ 638434 h 1947444"/>
                <a:gd name="connsiteX1033" fmla="*/ 62168 w 2099977"/>
                <a:gd name="connsiteY1033" fmla="*/ 647839 h 1947444"/>
                <a:gd name="connsiteX1034" fmla="*/ 56291 w 2099977"/>
                <a:gd name="connsiteY1034" fmla="*/ 657636 h 1947444"/>
                <a:gd name="connsiteX1035" fmla="*/ 50544 w 2099977"/>
                <a:gd name="connsiteY1035" fmla="*/ 668086 h 1947444"/>
                <a:gd name="connsiteX1036" fmla="*/ 44667 w 2099977"/>
                <a:gd name="connsiteY1036" fmla="*/ 678928 h 1947444"/>
                <a:gd name="connsiteX1037" fmla="*/ 38659 w 2099977"/>
                <a:gd name="connsiteY1037" fmla="*/ 690423 h 1947444"/>
                <a:gd name="connsiteX1038" fmla="*/ 32912 w 2099977"/>
                <a:gd name="connsiteY1038" fmla="*/ 702311 h 1947444"/>
                <a:gd name="connsiteX1039" fmla="*/ 29909 w 2099977"/>
                <a:gd name="connsiteY1039" fmla="*/ 708450 h 1947444"/>
                <a:gd name="connsiteX1040" fmla="*/ 27166 w 2099977"/>
                <a:gd name="connsiteY1040" fmla="*/ 714720 h 1947444"/>
                <a:gd name="connsiteX1041" fmla="*/ 24554 w 2099977"/>
                <a:gd name="connsiteY1041" fmla="*/ 720990 h 1947444"/>
                <a:gd name="connsiteX1042" fmla="*/ 22072 w 2099977"/>
                <a:gd name="connsiteY1042" fmla="*/ 727391 h 1947444"/>
                <a:gd name="connsiteX1043" fmla="*/ 19721 w 2099977"/>
                <a:gd name="connsiteY1043" fmla="*/ 733792 h 1947444"/>
                <a:gd name="connsiteX1044" fmla="*/ 17632 w 2099977"/>
                <a:gd name="connsiteY1044" fmla="*/ 740323 h 1947444"/>
                <a:gd name="connsiteX1045" fmla="*/ 15542 w 2099977"/>
                <a:gd name="connsiteY1045" fmla="*/ 746985 h 1947444"/>
                <a:gd name="connsiteX1046" fmla="*/ 13714 w 2099977"/>
                <a:gd name="connsiteY1046" fmla="*/ 753516 h 1947444"/>
                <a:gd name="connsiteX1047" fmla="*/ 11754 w 2099977"/>
                <a:gd name="connsiteY1047" fmla="*/ 760309 h 1947444"/>
                <a:gd name="connsiteX1048" fmla="*/ 10187 w 2099977"/>
                <a:gd name="connsiteY1048" fmla="*/ 767101 h 1947444"/>
                <a:gd name="connsiteX1049" fmla="*/ 8620 w 2099977"/>
                <a:gd name="connsiteY1049" fmla="*/ 773894 h 1947444"/>
                <a:gd name="connsiteX1050" fmla="*/ 7314 w 2099977"/>
                <a:gd name="connsiteY1050" fmla="*/ 780686 h 1947444"/>
                <a:gd name="connsiteX1051" fmla="*/ 6008 w 2099977"/>
                <a:gd name="connsiteY1051" fmla="*/ 787610 h 1947444"/>
                <a:gd name="connsiteX1052" fmla="*/ 4832 w 2099977"/>
                <a:gd name="connsiteY1052" fmla="*/ 794533 h 1947444"/>
                <a:gd name="connsiteX1053" fmla="*/ 3787 w 2099977"/>
                <a:gd name="connsiteY1053" fmla="*/ 801456 h 1947444"/>
                <a:gd name="connsiteX1054" fmla="*/ 3004 w 2099977"/>
                <a:gd name="connsiteY1054" fmla="*/ 808510 h 1947444"/>
                <a:gd name="connsiteX1055" fmla="*/ 2220 w 2099977"/>
                <a:gd name="connsiteY1055" fmla="*/ 815433 h 1947444"/>
                <a:gd name="connsiteX1056" fmla="*/ 1567 w 2099977"/>
                <a:gd name="connsiteY1056" fmla="*/ 822618 h 1947444"/>
                <a:gd name="connsiteX1057" fmla="*/ 1045 w 2099977"/>
                <a:gd name="connsiteY1057" fmla="*/ 829541 h 1947444"/>
                <a:gd name="connsiteX1058" fmla="*/ 522 w 2099977"/>
                <a:gd name="connsiteY1058" fmla="*/ 836595 h 1947444"/>
                <a:gd name="connsiteX1059" fmla="*/ 261 w 2099977"/>
                <a:gd name="connsiteY1059" fmla="*/ 843649 h 1947444"/>
                <a:gd name="connsiteX1060" fmla="*/ 0 w 2099977"/>
                <a:gd name="connsiteY1060" fmla="*/ 850702 h 1947444"/>
                <a:gd name="connsiteX1061" fmla="*/ 0 w 2099977"/>
                <a:gd name="connsiteY1061" fmla="*/ 857887 h 1947444"/>
                <a:gd name="connsiteX1062" fmla="*/ 0 w 2099977"/>
                <a:gd name="connsiteY1062" fmla="*/ 864941 h 1947444"/>
                <a:gd name="connsiteX1063" fmla="*/ 131 w 2099977"/>
                <a:gd name="connsiteY1063" fmla="*/ 871995 h 1947444"/>
                <a:gd name="connsiteX1064" fmla="*/ 261 w 2099977"/>
                <a:gd name="connsiteY1064" fmla="*/ 879048 h 1947444"/>
                <a:gd name="connsiteX1065" fmla="*/ 522 w 2099977"/>
                <a:gd name="connsiteY1065" fmla="*/ 886102 h 1947444"/>
                <a:gd name="connsiteX1066" fmla="*/ 1045 w 2099977"/>
                <a:gd name="connsiteY1066" fmla="*/ 893156 h 1947444"/>
                <a:gd name="connsiteX1067" fmla="*/ 1567 w 2099977"/>
                <a:gd name="connsiteY1067" fmla="*/ 900210 h 1947444"/>
                <a:gd name="connsiteX1068" fmla="*/ 2090 w 2099977"/>
                <a:gd name="connsiteY1068" fmla="*/ 907264 h 1947444"/>
                <a:gd name="connsiteX1069" fmla="*/ 2873 w 2099977"/>
                <a:gd name="connsiteY1069" fmla="*/ 914187 h 1947444"/>
                <a:gd name="connsiteX1070" fmla="*/ 3657 w 2099977"/>
                <a:gd name="connsiteY1070" fmla="*/ 921110 h 1947444"/>
                <a:gd name="connsiteX1071" fmla="*/ 4571 w 2099977"/>
                <a:gd name="connsiteY1071" fmla="*/ 928033 h 1947444"/>
                <a:gd name="connsiteX1072" fmla="*/ 5485 w 2099977"/>
                <a:gd name="connsiteY1072" fmla="*/ 934826 h 1947444"/>
                <a:gd name="connsiteX1073" fmla="*/ 6661 w 2099977"/>
                <a:gd name="connsiteY1073" fmla="*/ 941619 h 1947444"/>
                <a:gd name="connsiteX1074" fmla="*/ 7836 w 2099977"/>
                <a:gd name="connsiteY1074" fmla="*/ 948542 h 1947444"/>
                <a:gd name="connsiteX1075" fmla="*/ 9142 w 2099977"/>
                <a:gd name="connsiteY1075" fmla="*/ 955204 h 1947444"/>
                <a:gd name="connsiteX1076" fmla="*/ 10318 w 2099977"/>
                <a:gd name="connsiteY1076" fmla="*/ 961866 h 1947444"/>
                <a:gd name="connsiteX1077" fmla="*/ 11754 w 2099977"/>
                <a:gd name="connsiteY1077" fmla="*/ 968528 h 1947444"/>
                <a:gd name="connsiteX1078" fmla="*/ 13322 w 2099977"/>
                <a:gd name="connsiteY1078" fmla="*/ 975059 h 1947444"/>
                <a:gd name="connsiteX1079" fmla="*/ 14889 w 2099977"/>
                <a:gd name="connsiteY1079" fmla="*/ 981590 h 1947444"/>
                <a:gd name="connsiteX1080" fmla="*/ 16456 w 2099977"/>
                <a:gd name="connsiteY1080" fmla="*/ 987991 h 1947444"/>
                <a:gd name="connsiteX1081" fmla="*/ 18154 w 2099977"/>
                <a:gd name="connsiteY1081" fmla="*/ 994392 h 1947444"/>
                <a:gd name="connsiteX1082" fmla="*/ 20113 w 2099977"/>
                <a:gd name="connsiteY1082" fmla="*/ 1000662 h 1947444"/>
                <a:gd name="connsiteX1083" fmla="*/ 21942 w 2099977"/>
                <a:gd name="connsiteY1083" fmla="*/ 1006801 h 1947444"/>
                <a:gd name="connsiteX1084" fmla="*/ 23770 w 2099977"/>
                <a:gd name="connsiteY1084" fmla="*/ 1012941 h 1947444"/>
                <a:gd name="connsiteX1085" fmla="*/ 25729 w 2099977"/>
                <a:gd name="connsiteY1085" fmla="*/ 1019080 h 1947444"/>
                <a:gd name="connsiteX1086" fmla="*/ 27819 w 2099977"/>
                <a:gd name="connsiteY1086" fmla="*/ 1024958 h 1947444"/>
                <a:gd name="connsiteX1087" fmla="*/ 30039 w 2099977"/>
                <a:gd name="connsiteY1087" fmla="*/ 1030837 h 1947444"/>
                <a:gd name="connsiteX1088" fmla="*/ 32129 w 2099977"/>
                <a:gd name="connsiteY1088" fmla="*/ 1036584 h 1947444"/>
                <a:gd name="connsiteX1089" fmla="*/ 34480 w 2099977"/>
                <a:gd name="connsiteY1089" fmla="*/ 1042201 h 1947444"/>
                <a:gd name="connsiteX1090" fmla="*/ 36700 w 2099977"/>
                <a:gd name="connsiteY1090" fmla="*/ 1047818 h 1947444"/>
                <a:gd name="connsiteX1091" fmla="*/ 39051 w 2099977"/>
                <a:gd name="connsiteY1091" fmla="*/ 1053174 h 1947444"/>
                <a:gd name="connsiteX1092" fmla="*/ 41533 w 2099977"/>
                <a:gd name="connsiteY1092" fmla="*/ 1058529 h 1947444"/>
                <a:gd name="connsiteX1093" fmla="*/ 43883 w 2099977"/>
                <a:gd name="connsiteY1093" fmla="*/ 1063885 h 1947444"/>
                <a:gd name="connsiteX1094" fmla="*/ 46496 w 2099977"/>
                <a:gd name="connsiteY1094" fmla="*/ 1068849 h 1947444"/>
                <a:gd name="connsiteX1095" fmla="*/ 49108 w 2099977"/>
                <a:gd name="connsiteY1095" fmla="*/ 1073813 h 1947444"/>
                <a:gd name="connsiteX1096" fmla="*/ 51589 w 2099977"/>
                <a:gd name="connsiteY1096" fmla="*/ 1078646 h 1947444"/>
                <a:gd name="connsiteX1097" fmla="*/ 54332 w 2099977"/>
                <a:gd name="connsiteY1097" fmla="*/ 1083479 h 1947444"/>
                <a:gd name="connsiteX1098" fmla="*/ 57075 w 2099977"/>
                <a:gd name="connsiteY1098" fmla="*/ 1088051 h 1947444"/>
                <a:gd name="connsiteX1099" fmla="*/ 59687 w 2099977"/>
                <a:gd name="connsiteY1099" fmla="*/ 1092492 h 1947444"/>
                <a:gd name="connsiteX1100" fmla="*/ 62560 w 2099977"/>
                <a:gd name="connsiteY1100" fmla="*/ 1096672 h 1947444"/>
                <a:gd name="connsiteX1101" fmla="*/ 65433 w 2099977"/>
                <a:gd name="connsiteY1101" fmla="*/ 1100983 h 1947444"/>
                <a:gd name="connsiteX1102" fmla="*/ 68307 w 2099977"/>
                <a:gd name="connsiteY1102" fmla="*/ 1104902 h 1947444"/>
                <a:gd name="connsiteX1103" fmla="*/ 71833 w 2099977"/>
                <a:gd name="connsiteY1103" fmla="*/ 1109866 h 1947444"/>
                <a:gd name="connsiteX1104" fmla="*/ 75490 w 2099977"/>
                <a:gd name="connsiteY1104" fmla="*/ 1114438 h 1947444"/>
                <a:gd name="connsiteX1105" fmla="*/ 79016 w 2099977"/>
                <a:gd name="connsiteY1105" fmla="*/ 1118879 h 1947444"/>
                <a:gd name="connsiteX1106" fmla="*/ 82804 w 2099977"/>
                <a:gd name="connsiteY1106" fmla="*/ 1123320 h 1947444"/>
                <a:gd name="connsiteX1107" fmla="*/ 86461 w 2099977"/>
                <a:gd name="connsiteY1107" fmla="*/ 1127500 h 1947444"/>
                <a:gd name="connsiteX1108" fmla="*/ 89987 w 2099977"/>
                <a:gd name="connsiteY1108" fmla="*/ 1131419 h 1947444"/>
                <a:gd name="connsiteX1109" fmla="*/ 93775 w 2099977"/>
                <a:gd name="connsiteY1109" fmla="*/ 1135207 h 1947444"/>
                <a:gd name="connsiteX1110" fmla="*/ 97301 w 2099977"/>
                <a:gd name="connsiteY1110" fmla="*/ 1138996 h 1947444"/>
                <a:gd name="connsiteX1111" fmla="*/ 100958 w 2099977"/>
                <a:gd name="connsiteY1111" fmla="*/ 1142522 h 1947444"/>
                <a:gd name="connsiteX1112" fmla="*/ 104615 w 2099977"/>
                <a:gd name="connsiteY1112" fmla="*/ 1145919 h 1947444"/>
                <a:gd name="connsiteX1113" fmla="*/ 108272 w 2099977"/>
                <a:gd name="connsiteY1113" fmla="*/ 1149184 h 1947444"/>
                <a:gd name="connsiteX1114" fmla="*/ 111929 w 2099977"/>
                <a:gd name="connsiteY1114" fmla="*/ 1152189 h 1947444"/>
                <a:gd name="connsiteX1115" fmla="*/ 115455 w 2099977"/>
                <a:gd name="connsiteY1115" fmla="*/ 1155193 h 1947444"/>
                <a:gd name="connsiteX1116" fmla="*/ 119112 w 2099977"/>
                <a:gd name="connsiteY1116" fmla="*/ 1158067 h 1947444"/>
                <a:gd name="connsiteX1117" fmla="*/ 122769 w 2099977"/>
                <a:gd name="connsiteY1117" fmla="*/ 1160679 h 1947444"/>
                <a:gd name="connsiteX1118" fmla="*/ 126426 w 2099977"/>
                <a:gd name="connsiteY1118" fmla="*/ 1163292 h 1947444"/>
                <a:gd name="connsiteX1119" fmla="*/ 129953 w 2099977"/>
                <a:gd name="connsiteY1119" fmla="*/ 1165774 h 1947444"/>
                <a:gd name="connsiteX1120" fmla="*/ 133740 w 2099977"/>
                <a:gd name="connsiteY1120" fmla="*/ 1168125 h 1947444"/>
                <a:gd name="connsiteX1121" fmla="*/ 137266 w 2099977"/>
                <a:gd name="connsiteY1121" fmla="*/ 1170215 h 1947444"/>
                <a:gd name="connsiteX1122" fmla="*/ 140793 w 2099977"/>
                <a:gd name="connsiteY1122" fmla="*/ 1172436 h 1947444"/>
                <a:gd name="connsiteX1123" fmla="*/ 144319 w 2099977"/>
                <a:gd name="connsiteY1123" fmla="*/ 1174395 h 1947444"/>
                <a:gd name="connsiteX1124" fmla="*/ 148107 w 2099977"/>
                <a:gd name="connsiteY1124" fmla="*/ 1176224 h 1947444"/>
                <a:gd name="connsiteX1125" fmla="*/ 155159 w 2099977"/>
                <a:gd name="connsiteY1125" fmla="*/ 1179751 h 1947444"/>
                <a:gd name="connsiteX1126" fmla="*/ 162212 w 2099977"/>
                <a:gd name="connsiteY1126" fmla="*/ 1182886 h 1947444"/>
                <a:gd name="connsiteX1127" fmla="*/ 169265 w 2099977"/>
                <a:gd name="connsiteY1127" fmla="*/ 1185629 h 1947444"/>
                <a:gd name="connsiteX1128" fmla="*/ 176317 w 2099977"/>
                <a:gd name="connsiteY1128" fmla="*/ 1188111 h 1947444"/>
                <a:gd name="connsiteX1129" fmla="*/ 183109 w 2099977"/>
                <a:gd name="connsiteY1129" fmla="*/ 1190201 h 1947444"/>
                <a:gd name="connsiteX1130" fmla="*/ 184937 w 2099977"/>
                <a:gd name="connsiteY1130" fmla="*/ 1190854 h 1947444"/>
                <a:gd name="connsiteX1131" fmla="*/ 186505 w 2099977"/>
                <a:gd name="connsiteY1131" fmla="*/ 1191769 h 1947444"/>
                <a:gd name="connsiteX1132" fmla="*/ 187680 w 2099977"/>
                <a:gd name="connsiteY1132" fmla="*/ 1192683 h 1947444"/>
                <a:gd name="connsiteX1133" fmla="*/ 188725 w 2099977"/>
                <a:gd name="connsiteY1133" fmla="*/ 1193989 h 1947444"/>
                <a:gd name="connsiteX1134" fmla="*/ 189509 w 2099977"/>
                <a:gd name="connsiteY1134" fmla="*/ 1195295 h 1947444"/>
                <a:gd name="connsiteX1135" fmla="*/ 190162 w 2099977"/>
                <a:gd name="connsiteY1135" fmla="*/ 1196863 h 1947444"/>
                <a:gd name="connsiteX1136" fmla="*/ 190423 w 2099977"/>
                <a:gd name="connsiteY1136" fmla="*/ 1198300 h 1947444"/>
                <a:gd name="connsiteX1137" fmla="*/ 190553 w 2099977"/>
                <a:gd name="connsiteY1137" fmla="*/ 1199867 h 1947444"/>
                <a:gd name="connsiteX1138" fmla="*/ 190423 w 2099977"/>
                <a:gd name="connsiteY1138" fmla="*/ 1201435 h 1947444"/>
                <a:gd name="connsiteX1139" fmla="*/ 190162 w 2099977"/>
                <a:gd name="connsiteY1139" fmla="*/ 1202872 h 1947444"/>
                <a:gd name="connsiteX1140" fmla="*/ 189509 w 2099977"/>
                <a:gd name="connsiteY1140" fmla="*/ 1204309 h 1947444"/>
                <a:gd name="connsiteX1141" fmla="*/ 188856 w 2099977"/>
                <a:gd name="connsiteY1141" fmla="*/ 1205484 h 1947444"/>
                <a:gd name="connsiteX1142" fmla="*/ 187811 w 2099977"/>
                <a:gd name="connsiteY1142" fmla="*/ 1206791 h 1947444"/>
                <a:gd name="connsiteX1143" fmla="*/ 186635 w 2099977"/>
                <a:gd name="connsiteY1143" fmla="*/ 1207836 h 1947444"/>
                <a:gd name="connsiteX1144" fmla="*/ 185199 w 2099977"/>
                <a:gd name="connsiteY1144" fmla="*/ 1208619 h 1947444"/>
                <a:gd name="connsiteX1145" fmla="*/ 183501 w 2099977"/>
                <a:gd name="connsiteY1145" fmla="*/ 1209403 h 1947444"/>
                <a:gd name="connsiteX1146" fmla="*/ 177885 w 2099977"/>
                <a:gd name="connsiteY1146" fmla="*/ 1210971 h 1947444"/>
                <a:gd name="connsiteX1147" fmla="*/ 172399 w 2099977"/>
                <a:gd name="connsiteY1147" fmla="*/ 1212800 h 1947444"/>
                <a:gd name="connsiteX1148" fmla="*/ 166914 w 2099977"/>
                <a:gd name="connsiteY1148" fmla="*/ 1214759 h 1947444"/>
                <a:gd name="connsiteX1149" fmla="*/ 161690 w 2099977"/>
                <a:gd name="connsiteY1149" fmla="*/ 1216980 h 1947444"/>
                <a:gd name="connsiteX1150" fmla="*/ 156335 w 2099977"/>
                <a:gd name="connsiteY1150" fmla="*/ 1219331 h 1947444"/>
                <a:gd name="connsiteX1151" fmla="*/ 151111 w 2099977"/>
                <a:gd name="connsiteY1151" fmla="*/ 1221943 h 1947444"/>
                <a:gd name="connsiteX1152" fmla="*/ 146017 w 2099977"/>
                <a:gd name="connsiteY1152" fmla="*/ 1224556 h 1947444"/>
                <a:gd name="connsiteX1153" fmla="*/ 141054 w 2099977"/>
                <a:gd name="connsiteY1153" fmla="*/ 1227560 h 1947444"/>
                <a:gd name="connsiteX1154" fmla="*/ 136222 w 2099977"/>
                <a:gd name="connsiteY1154" fmla="*/ 1230826 h 1947444"/>
                <a:gd name="connsiteX1155" fmla="*/ 131389 w 2099977"/>
                <a:gd name="connsiteY1155" fmla="*/ 1234092 h 1947444"/>
                <a:gd name="connsiteX1156" fmla="*/ 126818 w 2099977"/>
                <a:gd name="connsiteY1156" fmla="*/ 1237880 h 1947444"/>
                <a:gd name="connsiteX1157" fmla="*/ 122508 w 2099977"/>
                <a:gd name="connsiteY1157" fmla="*/ 1241668 h 1947444"/>
                <a:gd name="connsiteX1158" fmla="*/ 118198 w 2099977"/>
                <a:gd name="connsiteY1158" fmla="*/ 1245848 h 1947444"/>
                <a:gd name="connsiteX1159" fmla="*/ 114019 w 2099977"/>
                <a:gd name="connsiteY1159" fmla="*/ 1250028 h 1947444"/>
                <a:gd name="connsiteX1160" fmla="*/ 110231 w 2099977"/>
                <a:gd name="connsiteY1160" fmla="*/ 1254600 h 1947444"/>
                <a:gd name="connsiteX1161" fmla="*/ 106574 w 2099977"/>
                <a:gd name="connsiteY1161" fmla="*/ 1259433 h 1947444"/>
                <a:gd name="connsiteX1162" fmla="*/ 102917 w 2099977"/>
                <a:gd name="connsiteY1162" fmla="*/ 1264397 h 1947444"/>
                <a:gd name="connsiteX1163" fmla="*/ 99652 w 2099977"/>
                <a:gd name="connsiteY1163" fmla="*/ 1269753 h 1947444"/>
                <a:gd name="connsiteX1164" fmla="*/ 98215 w 2099977"/>
                <a:gd name="connsiteY1164" fmla="*/ 1272496 h 1947444"/>
                <a:gd name="connsiteX1165" fmla="*/ 96648 w 2099977"/>
                <a:gd name="connsiteY1165" fmla="*/ 1275239 h 1947444"/>
                <a:gd name="connsiteX1166" fmla="*/ 95342 w 2099977"/>
                <a:gd name="connsiteY1166" fmla="*/ 1278243 h 1947444"/>
                <a:gd name="connsiteX1167" fmla="*/ 94036 w 2099977"/>
                <a:gd name="connsiteY1167" fmla="*/ 1281117 h 1947444"/>
                <a:gd name="connsiteX1168" fmla="*/ 92730 w 2099977"/>
                <a:gd name="connsiteY1168" fmla="*/ 1284252 h 1947444"/>
                <a:gd name="connsiteX1169" fmla="*/ 91424 w 2099977"/>
                <a:gd name="connsiteY1169" fmla="*/ 1287257 h 1947444"/>
                <a:gd name="connsiteX1170" fmla="*/ 90248 w 2099977"/>
                <a:gd name="connsiteY1170" fmla="*/ 1290392 h 1947444"/>
                <a:gd name="connsiteX1171" fmla="*/ 89334 w 2099977"/>
                <a:gd name="connsiteY1171" fmla="*/ 1293657 h 1947444"/>
                <a:gd name="connsiteX1172" fmla="*/ 88289 w 2099977"/>
                <a:gd name="connsiteY1172" fmla="*/ 1296923 h 1947444"/>
                <a:gd name="connsiteX1173" fmla="*/ 87375 w 2099977"/>
                <a:gd name="connsiteY1173" fmla="*/ 1300320 h 1947444"/>
                <a:gd name="connsiteX1174" fmla="*/ 86461 w 2099977"/>
                <a:gd name="connsiteY1174" fmla="*/ 1303716 h 1947444"/>
                <a:gd name="connsiteX1175" fmla="*/ 85808 w 2099977"/>
                <a:gd name="connsiteY1175" fmla="*/ 1307112 h 1947444"/>
                <a:gd name="connsiteX1176" fmla="*/ 85024 w 2099977"/>
                <a:gd name="connsiteY1176" fmla="*/ 1310639 h 1947444"/>
                <a:gd name="connsiteX1177" fmla="*/ 84502 w 2099977"/>
                <a:gd name="connsiteY1177" fmla="*/ 1314427 h 1947444"/>
                <a:gd name="connsiteX1178" fmla="*/ 83849 w 2099977"/>
                <a:gd name="connsiteY1178" fmla="*/ 1318085 h 1947444"/>
                <a:gd name="connsiteX1179" fmla="*/ 83457 w 2099977"/>
                <a:gd name="connsiteY1179" fmla="*/ 1321873 h 1947444"/>
                <a:gd name="connsiteX1180" fmla="*/ 83065 w 2099977"/>
                <a:gd name="connsiteY1180" fmla="*/ 1325792 h 1947444"/>
                <a:gd name="connsiteX1181" fmla="*/ 82804 w 2099977"/>
                <a:gd name="connsiteY1181" fmla="*/ 1329710 h 1947444"/>
                <a:gd name="connsiteX1182" fmla="*/ 82673 w 2099977"/>
                <a:gd name="connsiteY1182" fmla="*/ 1333760 h 1947444"/>
                <a:gd name="connsiteX1183" fmla="*/ 82543 w 2099977"/>
                <a:gd name="connsiteY1183" fmla="*/ 1337809 h 1947444"/>
                <a:gd name="connsiteX1184" fmla="*/ 82543 w 2099977"/>
                <a:gd name="connsiteY1184" fmla="*/ 1341989 h 1947444"/>
                <a:gd name="connsiteX1185" fmla="*/ 82543 w 2099977"/>
                <a:gd name="connsiteY1185" fmla="*/ 1346300 h 1947444"/>
                <a:gd name="connsiteX1186" fmla="*/ 82804 w 2099977"/>
                <a:gd name="connsiteY1186" fmla="*/ 1350480 h 1947444"/>
                <a:gd name="connsiteX1187" fmla="*/ 82935 w 2099977"/>
                <a:gd name="connsiteY1187" fmla="*/ 1354921 h 1947444"/>
                <a:gd name="connsiteX1188" fmla="*/ 83326 w 2099977"/>
                <a:gd name="connsiteY1188" fmla="*/ 1359493 h 1947444"/>
                <a:gd name="connsiteX1189" fmla="*/ 83718 w 2099977"/>
                <a:gd name="connsiteY1189" fmla="*/ 1364065 h 1947444"/>
                <a:gd name="connsiteX1190" fmla="*/ 84371 w 2099977"/>
                <a:gd name="connsiteY1190" fmla="*/ 1368637 h 1947444"/>
                <a:gd name="connsiteX1191" fmla="*/ 85024 w 2099977"/>
                <a:gd name="connsiteY1191" fmla="*/ 1373209 h 1947444"/>
                <a:gd name="connsiteX1192" fmla="*/ 86069 w 2099977"/>
                <a:gd name="connsiteY1192" fmla="*/ 1379871 h 1947444"/>
                <a:gd name="connsiteX1193" fmla="*/ 87375 w 2099977"/>
                <a:gd name="connsiteY1193" fmla="*/ 1386272 h 1947444"/>
                <a:gd name="connsiteX1194" fmla="*/ 88551 w 2099977"/>
                <a:gd name="connsiteY1194" fmla="*/ 1392672 h 1947444"/>
                <a:gd name="connsiteX1195" fmla="*/ 90118 w 2099977"/>
                <a:gd name="connsiteY1195" fmla="*/ 1399073 h 1947444"/>
                <a:gd name="connsiteX1196" fmla="*/ 91816 w 2099977"/>
                <a:gd name="connsiteY1196" fmla="*/ 1405474 h 1947444"/>
                <a:gd name="connsiteX1197" fmla="*/ 93775 w 2099977"/>
                <a:gd name="connsiteY1197" fmla="*/ 1411875 h 1947444"/>
                <a:gd name="connsiteX1198" fmla="*/ 95865 w 2099977"/>
                <a:gd name="connsiteY1198" fmla="*/ 1418145 h 1947444"/>
                <a:gd name="connsiteX1199" fmla="*/ 97954 w 2099977"/>
                <a:gd name="connsiteY1199" fmla="*/ 1424545 h 1947444"/>
                <a:gd name="connsiteX1200" fmla="*/ 100305 w 2099977"/>
                <a:gd name="connsiteY1200" fmla="*/ 1430685 h 1947444"/>
                <a:gd name="connsiteX1201" fmla="*/ 102787 w 2099977"/>
                <a:gd name="connsiteY1201" fmla="*/ 1436955 h 1947444"/>
                <a:gd name="connsiteX1202" fmla="*/ 105399 w 2099977"/>
                <a:gd name="connsiteY1202" fmla="*/ 1443094 h 1947444"/>
                <a:gd name="connsiteX1203" fmla="*/ 108272 w 2099977"/>
                <a:gd name="connsiteY1203" fmla="*/ 1449234 h 1947444"/>
                <a:gd name="connsiteX1204" fmla="*/ 111145 w 2099977"/>
                <a:gd name="connsiteY1204" fmla="*/ 1455504 h 1947444"/>
                <a:gd name="connsiteX1205" fmla="*/ 114149 w 2099977"/>
                <a:gd name="connsiteY1205" fmla="*/ 1461513 h 1947444"/>
                <a:gd name="connsiteX1206" fmla="*/ 117414 w 2099977"/>
                <a:gd name="connsiteY1206" fmla="*/ 1467652 h 1947444"/>
                <a:gd name="connsiteX1207" fmla="*/ 120680 w 2099977"/>
                <a:gd name="connsiteY1207" fmla="*/ 1473531 h 1947444"/>
                <a:gd name="connsiteX1208" fmla="*/ 124336 w 2099977"/>
                <a:gd name="connsiteY1208" fmla="*/ 1479539 h 1947444"/>
                <a:gd name="connsiteX1209" fmla="*/ 127863 w 2099977"/>
                <a:gd name="connsiteY1209" fmla="*/ 1485418 h 1947444"/>
                <a:gd name="connsiteX1210" fmla="*/ 131520 w 2099977"/>
                <a:gd name="connsiteY1210" fmla="*/ 1491165 h 1947444"/>
                <a:gd name="connsiteX1211" fmla="*/ 135569 w 2099977"/>
                <a:gd name="connsiteY1211" fmla="*/ 1497043 h 1947444"/>
                <a:gd name="connsiteX1212" fmla="*/ 139487 w 2099977"/>
                <a:gd name="connsiteY1212" fmla="*/ 1502791 h 1947444"/>
                <a:gd name="connsiteX1213" fmla="*/ 143666 w 2099977"/>
                <a:gd name="connsiteY1213" fmla="*/ 1508408 h 1947444"/>
                <a:gd name="connsiteX1214" fmla="*/ 147715 w 2099977"/>
                <a:gd name="connsiteY1214" fmla="*/ 1514025 h 1947444"/>
                <a:gd name="connsiteX1215" fmla="*/ 152155 w 2099977"/>
                <a:gd name="connsiteY1215" fmla="*/ 1519511 h 1947444"/>
                <a:gd name="connsiteX1216" fmla="*/ 156596 w 2099977"/>
                <a:gd name="connsiteY1216" fmla="*/ 1525128 h 1947444"/>
                <a:gd name="connsiteX1217" fmla="*/ 161298 w 2099977"/>
                <a:gd name="connsiteY1217" fmla="*/ 1530484 h 1947444"/>
                <a:gd name="connsiteX1218" fmla="*/ 166000 w 2099977"/>
                <a:gd name="connsiteY1218" fmla="*/ 1535709 h 1947444"/>
                <a:gd name="connsiteX1219" fmla="*/ 170701 w 2099977"/>
                <a:gd name="connsiteY1219" fmla="*/ 1541064 h 1947444"/>
                <a:gd name="connsiteX1220" fmla="*/ 175664 w 2099977"/>
                <a:gd name="connsiteY1220" fmla="*/ 1546289 h 1947444"/>
                <a:gd name="connsiteX1221" fmla="*/ 180627 w 2099977"/>
                <a:gd name="connsiteY1221" fmla="*/ 1551384 h 1947444"/>
                <a:gd name="connsiteX1222" fmla="*/ 185721 w 2099977"/>
                <a:gd name="connsiteY1222" fmla="*/ 1556348 h 1947444"/>
                <a:gd name="connsiteX1223" fmla="*/ 190945 w 2099977"/>
                <a:gd name="connsiteY1223" fmla="*/ 1561312 h 1947444"/>
                <a:gd name="connsiteX1224" fmla="*/ 196300 w 2099977"/>
                <a:gd name="connsiteY1224" fmla="*/ 1566145 h 1947444"/>
                <a:gd name="connsiteX1225" fmla="*/ 201655 w 2099977"/>
                <a:gd name="connsiteY1225" fmla="*/ 1570978 h 1947444"/>
                <a:gd name="connsiteX1226" fmla="*/ 207140 w 2099977"/>
                <a:gd name="connsiteY1226" fmla="*/ 1575680 h 1947444"/>
                <a:gd name="connsiteX1227" fmla="*/ 212756 w 2099977"/>
                <a:gd name="connsiteY1227" fmla="*/ 1580252 h 1947444"/>
                <a:gd name="connsiteX1228" fmla="*/ 218503 w 2099977"/>
                <a:gd name="connsiteY1228" fmla="*/ 1584824 h 1947444"/>
                <a:gd name="connsiteX1229" fmla="*/ 224250 w 2099977"/>
                <a:gd name="connsiteY1229" fmla="*/ 1589266 h 1947444"/>
                <a:gd name="connsiteX1230" fmla="*/ 230127 w 2099977"/>
                <a:gd name="connsiteY1230" fmla="*/ 1593576 h 1947444"/>
                <a:gd name="connsiteX1231" fmla="*/ 235873 w 2099977"/>
                <a:gd name="connsiteY1231" fmla="*/ 1597756 h 1947444"/>
                <a:gd name="connsiteX1232" fmla="*/ 241881 w 2099977"/>
                <a:gd name="connsiteY1232" fmla="*/ 1601936 h 1947444"/>
                <a:gd name="connsiteX1233" fmla="*/ 248020 w 2099977"/>
                <a:gd name="connsiteY1233" fmla="*/ 1605986 h 1947444"/>
                <a:gd name="connsiteX1234" fmla="*/ 254158 w 2099977"/>
                <a:gd name="connsiteY1234" fmla="*/ 1609905 h 1947444"/>
                <a:gd name="connsiteX1235" fmla="*/ 260427 w 2099977"/>
                <a:gd name="connsiteY1235" fmla="*/ 1613693 h 1947444"/>
                <a:gd name="connsiteX1236" fmla="*/ 266697 w 2099977"/>
                <a:gd name="connsiteY1236" fmla="*/ 1617350 h 1947444"/>
                <a:gd name="connsiteX1237" fmla="*/ 273096 w 2099977"/>
                <a:gd name="connsiteY1237" fmla="*/ 1621008 h 1947444"/>
                <a:gd name="connsiteX1238" fmla="*/ 279496 w 2099977"/>
                <a:gd name="connsiteY1238" fmla="*/ 1624535 h 1947444"/>
                <a:gd name="connsiteX1239" fmla="*/ 286026 w 2099977"/>
                <a:gd name="connsiteY1239" fmla="*/ 1627800 h 1947444"/>
                <a:gd name="connsiteX1240" fmla="*/ 292556 w 2099977"/>
                <a:gd name="connsiteY1240" fmla="*/ 1631066 h 1947444"/>
                <a:gd name="connsiteX1241" fmla="*/ 299087 w 2099977"/>
                <a:gd name="connsiteY1241" fmla="*/ 1634201 h 1947444"/>
                <a:gd name="connsiteX1242" fmla="*/ 305748 w 2099977"/>
                <a:gd name="connsiteY1242" fmla="*/ 1637206 h 1947444"/>
                <a:gd name="connsiteX1243" fmla="*/ 312408 w 2099977"/>
                <a:gd name="connsiteY1243" fmla="*/ 1640210 h 1947444"/>
                <a:gd name="connsiteX1244" fmla="*/ 319330 w 2099977"/>
                <a:gd name="connsiteY1244" fmla="*/ 1642823 h 1947444"/>
                <a:gd name="connsiteX1245" fmla="*/ 326122 w 2099977"/>
                <a:gd name="connsiteY1245" fmla="*/ 1645435 h 1947444"/>
                <a:gd name="connsiteX1246" fmla="*/ 332914 w 2099977"/>
                <a:gd name="connsiteY1246" fmla="*/ 1647917 h 1947444"/>
                <a:gd name="connsiteX1247" fmla="*/ 339705 w 2099977"/>
                <a:gd name="connsiteY1247" fmla="*/ 1650268 h 1947444"/>
                <a:gd name="connsiteX1248" fmla="*/ 346758 w 2099977"/>
                <a:gd name="connsiteY1248" fmla="*/ 1652489 h 1947444"/>
                <a:gd name="connsiteX1249" fmla="*/ 353680 w 2099977"/>
                <a:gd name="connsiteY1249" fmla="*/ 1654710 h 1947444"/>
                <a:gd name="connsiteX1250" fmla="*/ 360602 w 2099977"/>
                <a:gd name="connsiteY1250" fmla="*/ 1656538 h 1947444"/>
                <a:gd name="connsiteX1251" fmla="*/ 367785 w 2099977"/>
                <a:gd name="connsiteY1251" fmla="*/ 1658367 h 1947444"/>
                <a:gd name="connsiteX1252" fmla="*/ 374707 w 2099977"/>
                <a:gd name="connsiteY1252" fmla="*/ 1660065 h 1947444"/>
                <a:gd name="connsiteX1253" fmla="*/ 381891 w 2099977"/>
                <a:gd name="connsiteY1253" fmla="*/ 1661502 h 1947444"/>
                <a:gd name="connsiteX1254" fmla="*/ 388943 w 2099977"/>
                <a:gd name="connsiteY1254" fmla="*/ 1662939 h 1947444"/>
                <a:gd name="connsiteX1255" fmla="*/ 396257 w 2099977"/>
                <a:gd name="connsiteY1255" fmla="*/ 1664115 h 1947444"/>
                <a:gd name="connsiteX1256" fmla="*/ 403310 w 2099977"/>
                <a:gd name="connsiteY1256" fmla="*/ 1665160 h 1947444"/>
                <a:gd name="connsiteX1257" fmla="*/ 410363 w 2099977"/>
                <a:gd name="connsiteY1257" fmla="*/ 1666205 h 1947444"/>
                <a:gd name="connsiteX1258" fmla="*/ 417546 w 2099977"/>
                <a:gd name="connsiteY1258" fmla="*/ 1666988 h 1947444"/>
                <a:gd name="connsiteX1259" fmla="*/ 424599 w 2099977"/>
                <a:gd name="connsiteY1259" fmla="*/ 1667772 h 1947444"/>
                <a:gd name="connsiteX1260" fmla="*/ 431651 w 2099977"/>
                <a:gd name="connsiteY1260" fmla="*/ 1668425 h 1947444"/>
                <a:gd name="connsiteX1261" fmla="*/ 438573 w 2099977"/>
                <a:gd name="connsiteY1261" fmla="*/ 1669079 h 1947444"/>
                <a:gd name="connsiteX1262" fmla="*/ 445496 w 2099977"/>
                <a:gd name="connsiteY1262" fmla="*/ 1669471 h 1947444"/>
                <a:gd name="connsiteX1263" fmla="*/ 452548 w 2099977"/>
                <a:gd name="connsiteY1263" fmla="*/ 1669732 h 1947444"/>
                <a:gd name="connsiteX1264" fmla="*/ 459470 w 2099977"/>
                <a:gd name="connsiteY1264" fmla="*/ 1669862 h 1947444"/>
                <a:gd name="connsiteX1265" fmla="*/ 466262 w 2099977"/>
                <a:gd name="connsiteY1265" fmla="*/ 1669993 h 1947444"/>
                <a:gd name="connsiteX1266" fmla="*/ 473184 w 2099977"/>
                <a:gd name="connsiteY1266" fmla="*/ 1669993 h 1947444"/>
                <a:gd name="connsiteX1267" fmla="*/ 479845 w 2099977"/>
                <a:gd name="connsiteY1267" fmla="*/ 1669862 h 1947444"/>
                <a:gd name="connsiteX1268" fmla="*/ 486636 w 2099977"/>
                <a:gd name="connsiteY1268" fmla="*/ 1669601 h 1947444"/>
                <a:gd name="connsiteX1269" fmla="*/ 493297 w 2099977"/>
                <a:gd name="connsiteY1269" fmla="*/ 1669209 h 1947444"/>
                <a:gd name="connsiteX1270" fmla="*/ 499827 w 2099977"/>
                <a:gd name="connsiteY1270" fmla="*/ 1668817 h 1947444"/>
                <a:gd name="connsiteX1271" fmla="*/ 506619 w 2099977"/>
                <a:gd name="connsiteY1271" fmla="*/ 1668164 h 1947444"/>
                <a:gd name="connsiteX1272" fmla="*/ 513149 w 2099977"/>
                <a:gd name="connsiteY1272" fmla="*/ 1667511 h 1947444"/>
                <a:gd name="connsiteX1273" fmla="*/ 519549 w 2099977"/>
                <a:gd name="connsiteY1273" fmla="*/ 1666597 h 1947444"/>
                <a:gd name="connsiteX1274" fmla="*/ 526079 w 2099977"/>
                <a:gd name="connsiteY1274" fmla="*/ 1665682 h 1947444"/>
                <a:gd name="connsiteX1275" fmla="*/ 532479 w 2099977"/>
                <a:gd name="connsiteY1275" fmla="*/ 1664637 h 1947444"/>
                <a:gd name="connsiteX1276" fmla="*/ 538748 w 2099977"/>
                <a:gd name="connsiteY1276" fmla="*/ 1663331 h 1947444"/>
                <a:gd name="connsiteX1277" fmla="*/ 545017 w 2099977"/>
                <a:gd name="connsiteY1277" fmla="*/ 1662025 h 1947444"/>
                <a:gd name="connsiteX1278" fmla="*/ 551155 w 2099977"/>
                <a:gd name="connsiteY1278" fmla="*/ 1660588 h 1947444"/>
                <a:gd name="connsiteX1279" fmla="*/ 557294 w 2099977"/>
                <a:gd name="connsiteY1279" fmla="*/ 1659020 h 1947444"/>
                <a:gd name="connsiteX1280" fmla="*/ 563432 w 2099977"/>
                <a:gd name="connsiteY1280" fmla="*/ 1657322 h 1947444"/>
                <a:gd name="connsiteX1281" fmla="*/ 569440 w 2099977"/>
                <a:gd name="connsiteY1281" fmla="*/ 1655493 h 1947444"/>
                <a:gd name="connsiteX1282" fmla="*/ 575448 w 2099977"/>
                <a:gd name="connsiteY1282" fmla="*/ 1653534 h 1947444"/>
                <a:gd name="connsiteX1283" fmla="*/ 581325 w 2099977"/>
                <a:gd name="connsiteY1283" fmla="*/ 1651575 h 1947444"/>
                <a:gd name="connsiteX1284" fmla="*/ 587072 w 2099977"/>
                <a:gd name="connsiteY1284" fmla="*/ 1649223 h 1947444"/>
                <a:gd name="connsiteX1285" fmla="*/ 592949 w 2099977"/>
                <a:gd name="connsiteY1285" fmla="*/ 1647003 h 1947444"/>
                <a:gd name="connsiteX1286" fmla="*/ 598565 w 2099977"/>
                <a:gd name="connsiteY1286" fmla="*/ 1644521 h 1947444"/>
                <a:gd name="connsiteX1287" fmla="*/ 604181 w 2099977"/>
                <a:gd name="connsiteY1287" fmla="*/ 1642039 h 1947444"/>
                <a:gd name="connsiteX1288" fmla="*/ 609667 w 2099977"/>
                <a:gd name="connsiteY1288" fmla="*/ 1639296 h 1947444"/>
                <a:gd name="connsiteX1289" fmla="*/ 615152 w 2099977"/>
                <a:gd name="connsiteY1289" fmla="*/ 1636422 h 1947444"/>
                <a:gd name="connsiteX1290" fmla="*/ 620507 w 2099977"/>
                <a:gd name="connsiteY1290" fmla="*/ 1633418 h 1947444"/>
                <a:gd name="connsiteX1291" fmla="*/ 625862 w 2099977"/>
                <a:gd name="connsiteY1291" fmla="*/ 1630283 h 1947444"/>
                <a:gd name="connsiteX1292" fmla="*/ 630955 w 2099977"/>
                <a:gd name="connsiteY1292" fmla="*/ 1627017 h 1947444"/>
                <a:gd name="connsiteX1293" fmla="*/ 636179 w 2099977"/>
                <a:gd name="connsiteY1293" fmla="*/ 1623751 h 1947444"/>
                <a:gd name="connsiteX1294" fmla="*/ 641273 w 2099977"/>
                <a:gd name="connsiteY1294" fmla="*/ 1620224 h 1947444"/>
                <a:gd name="connsiteX1295" fmla="*/ 646236 w 2099977"/>
                <a:gd name="connsiteY1295" fmla="*/ 1616697 h 1947444"/>
                <a:gd name="connsiteX1296" fmla="*/ 651069 w 2099977"/>
                <a:gd name="connsiteY1296" fmla="*/ 1612778 h 1947444"/>
                <a:gd name="connsiteX1297" fmla="*/ 655901 w 2099977"/>
                <a:gd name="connsiteY1297" fmla="*/ 1608990 h 1947444"/>
                <a:gd name="connsiteX1298" fmla="*/ 660603 w 2099977"/>
                <a:gd name="connsiteY1298" fmla="*/ 1604941 h 1947444"/>
                <a:gd name="connsiteX1299" fmla="*/ 665174 w 2099977"/>
                <a:gd name="connsiteY1299" fmla="*/ 1600761 h 1947444"/>
                <a:gd name="connsiteX1300" fmla="*/ 669745 w 2099977"/>
                <a:gd name="connsiteY1300" fmla="*/ 1596319 h 1947444"/>
                <a:gd name="connsiteX1301" fmla="*/ 674055 w 2099977"/>
                <a:gd name="connsiteY1301" fmla="*/ 1591878 h 1947444"/>
                <a:gd name="connsiteX1302" fmla="*/ 678365 w 2099977"/>
                <a:gd name="connsiteY1302" fmla="*/ 1587437 h 1947444"/>
                <a:gd name="connsiteX1303" fmla="*/ 682675 w 2099977"/>
                <a:gd name="connsiteY1303" fmla="*/ 1582604 h 1947444"/>
                <a:gd name="connsiteX1304" fmla="*/ 686724 w 2099977"/>
                <a:gd name="connsiteY1304" fmla="*/ 1577640 h 1947444"/>
                <a:gd name="connsiteX1305" fmla="*/ 690773 w 2099977"/>
                <a:gd name="connsiteY1305" fmla="*/ 1572676 h 1947444"/>
                <a:gd name="connsiteX1306" fmla="*/ 694560 w 2099977"/>
                <a:gd name="connsiteY1306" fmla="*/ 1567451 h 1947444"/>
                <a:gd name="connsiteX1307" fmla="*/ 698348 w 2099977"/>
                <a:gd name="connsiteY1307" fmla="*/ 1562226 h 1947444"/>
                <a:gd name="connsiteX1308" fmla="*/ 702135 w 2099977"/>
                <a:gd name="connsiteY1308" fmla="*/ 1556740 h 1947444"/>
                <a:gd name="connsiteX1309" fmla="*/ 705662 w 2099977"/>
                <a:gd name="connsiteY1309" fmla="*/ 1551123 h 1947444"/>
                <a:gd name="connsiteX1310" fmla="*/ 709188 w 2099977"/>
                <a:gd name="connsiteY1310" fmla="*/ 1545375 h 1947444"/>
                <a:gd name="connsiteX1311" fmla="*/ 712453 w 2099977"/>
                <a:gd name="connsiteY1311" fmla="*/ 1539628 h 1947444"/>
                <a:gd name="connsiteX1312" fmla="*/ 715718 w 2099977"/>
                <a:gd name="connsiteY1312" fmla="*/ 1533488 h 1947444"/>
                <a:gd name="connsiteX1313" fmla="*/ 718853 w 2099977"/>
                <a:gd name="connsiteY1313" fmla="*/ 1527349 h 1947444"/>
                <a:gd name="connsiteX1314" fmla="*/ 721987 w 2099977"/>
                <a:gd name="connsiteY1314" fmla="*/ 1520948 h 1947444"/>
                <a:gd name="connsiteX1315" fmla="*/ 724861 w 2099977"/>
                <a:gd name="connsiteY1315" fmla="*/ 1514547 h 1947444"/>
                <a:gd name="connsiteX1316" fmla="*/ 727734 w 2099977"/>
                <a:gd name="connsiteY1316" fmla="*/ 1507885 h 1947444"/>
                <a:gd name="connsiteX1317" fmla="*/ 730216 w 2099977"/>
                <a:gd name="connsiteY1317" fmla="*/ 1500962 h 1947444"/>
                <a:gd name="connsiteX1318" fmla="*/ 732828 w 2099977"/>
                <a:gd name="connsiteY1318" fmla="*/ 1494039 h 1947444"/>
                <a:gd name="connsiteX1319" fmla="*/ 735178 w 2099977"/>
                <a:gd name="connsiteY1319" fmla="*/ 1487116 h 1947444"/>
                <a:gd name="connsiteX1320" fmla="*/ 737529 w 2099977"/>
                <a:gd name="connsiteY1320" fmla="*/ 1479801 h 1947444"/>
                <a:gd name="connsiteX1321" fmla="*/ 739619 w 2099977"/>
                <a:gd name="connsiteY1321" fmla="*/ 1472747 h 1947444"/>
                <a:gd name="connsiteX1322" fmla="*/ 741578 w 2099977"/>
                <a:gd name="connsiteY1322" fmla="*/ 1465431 h 1947444"/>
                <a:gd name="connsiteX1323" fmla="*/ 743537 w 2099977"/>
                <a:gd name="connsiteY1323" fmla="*/ 1458378 h 1947444"/>
                <a:gd name="connsiteX1324" fmla="*/ 745105 w 2099977"/>
                <a:gd name="connsiteY1324" fmla="*/ 1451063 h 1947444"/>
                <a:gd name="connsiteX1325" fmla="*/ 746672 w 2099977"/>
                <a:gd name="connsiteY1325" fmla="*/ 1443878 h 1947444"/>
                <a:gd name="connsiteX1326" fmla="*/ 747978 w 2099977"/>
                <a:gd name="connsiteY1326" fmla="*/ 1436694 h 1947444"/>
                <a:gd name="connsiteX1327" fmla="*/ 749153 w 2099977"/>
                <a:gd name="connsiteY1327" fmla="*/ 1429509 h 1947444"/>
                <a:gd name="connsiteX1328" fmla="*/ 750329 w 2099977"/>
                <a:gd name="connsiteY1328" fmla="*/ 1422325 h 1947444"/>
                <a:gd name="connsiteX1329" fmla="*/ 751373 w 2099977"/>
                <a:gd name="connsiteY1329" fmla="*/ 1415271 h 1947444"/>
                <a:gd name="connsiteX1330" fmla="*/ 752027 w 2099977"/>
                <a:gd name="connsiteY1330" fmla="*/ 1407956 h 1947444"/>
                <a:gd name="connsiteX1331" fmla="*/ 752680 w 2099977"/>
                <a:gd name="connsiteY1331" fmla="*/ 1400902 h 1947444"/>
                <a:gd name="connsiteX1332" fmla="*/ 753333 w 2099977"/>
                <a:gd name="connsiteY1332" fmla="*/ 1393718 h 1947444"/>
                <a:gd name="connsiteX1333" fmla="*/ 753725 w 2099977"/>
                <a:gd name="connsiteY1333" fmla="*/ 1386664 h 1947444"/>
                <a:gd name="connsiteX1334" fmla="*/ 753986 w 2099977"/>
                <a:gd name="connsiteY1334" fmla="*/ 1379610 h 1947444"/>
                <a:gd name="connsiteX1335" fmla="*/ 754116 w 2099977"/>
                <a:gd name="connsiteY1335" fmla="*/ 1372556 h 1947444"/>
                <a:gd name="connsiteX1336" fmla="*/ 754247 w 2099977"/>
                <a:gd name="connsiteY1336" fmla="*/ 1365633 h 1947444"/>
                <a:gd name="connsiteX1337" fmla="*/ 754116 w 2099977"/>
                <a:gd name="connsiteY1337" fmla="*/ 1358579 h 1947444"/>
                <a:gd name="connsiteX1338" fmla="*/ 753986 w 2099977"/>
                <a:gd name="connsiteY1338" fmla="*/ 1351656 h 1947444"/>
                <a:gd name="connsiteX1339" fmla="*/ 753725 w 2099977"/>
                <a:gd name="connsiteY1339" fmla="*/ 1344863 h 1947444"/>
                <a:gd name="connsiteX1340" fmla="*/ 753463 w 2099977"/>
                <a:gd name="connsiteY1340" fmla="*/ 1337940 h 1947444"/>
                <a:gd name="connsiteX1341" fmla="*/ 752810 w 2099977"/>
                <a:gd name="connsiteY1341" fmla="*/ 1331147 h 1947444"/>
                <a:gd name="connsiteX1342" fmla="*/ 752288 w 2099977"/>
                <a:gd name="connsiteY1342" fmla="*/ 1324485 h 1947444"/>
                <a:gd name="connsiteX1343" fmla="*/ 751635 w 2099977"/>
                <a:gd name="connsiteY1343" fmla="*/ 1317823 h 1947444"/>
                <a:gd name="connsiteX1344" fmla="*/ 750721 w 2099977"/>
                <a:gd name="connsiteY1344" fmla="*/ 1311161 h 1947444"/>
                <a:gd name="connsiteX1345" fmla="*/ 749937 w 2099977"/>
                <a:gd name="connsiteY1345" fmla="*/ 1304500 h 1947444"/>
                <a:gd name="connsiteX1346" fmla="*/ 748892 w 2099977"/>
                <a:gd name="connsiteY1346" fmla="*/ 1297968 h 1947444"/>
                <a:gd name="connsiteX1347" fmla="*/ 747847 w 2099977"/>
                <a:gd name="connsiteY1347" fmla="*/ 1291437 h 1947444"/>
                <a:gd name="connsiteX1348" fmla="*/ 746803 w 2099977"/>
                <a:gd name="connsiteY1348" fmla="*/ 1285036 h 1947444"/>
                <a:gd name="connsiteX1349" fmla="*/ 745496 w 2099977"/>
                <a:gd name="connsiteY1349" fmla="*/ 1278766 h 1947444"/>
                <a:gd name="connsiteX1350" fmla="*/ 744190 w 2099977"/>
                <a:gd name="connsiteY1350" fmla="*/ 1272496 h 1947444"/>
                <a:gd name="connsiteX1351" fmla="*/ 742754 w 2099977"/>
                <a:gd name="connsiteY1351" fmla="*/ 1266487 h 1947444"/>
                <a:gd name="connsiteX1352" fmla="*/ 741186 w 2099977"/>
                <a:gd name="connsiteY1352" fmla="*/ 1260347 h 1947444"/>
                <a:gd name="connsiteX1353" fmla="*/ 739619 w 2099977"/>
                <a:gd name="connsiteY1353" fmla="*/ 1254339 h 1947444"/>
                <a:gd name="connsiteX1354" fmla="*/ 738052 w 2099977"/>
                <a:gd name="connsiteY1354" fmla="*/ 1248330 h 1947444"/>
                <a:gd name="connsiteX1355" fmla="*/ 736354 w 2099977"/>
                <a:gd name="connsiteY1355" fmla="*/ 1242582 h 1947444"/>
                <a:gd name="connsiteX1356" fmla="*/ 734656 w 2099977"/>
                <a:gd name="connsiteY1356" fmla="*/ 1236704 h 1947444"/>
                <a:gd name="connsiteX1357" fmla="*/ 732828 w 2099977"/>
                <a:gd name="connsiteY1357" fmla="*/ 1230957 h 1947444"/>
                <a:gd name="connsiteX1358" fmla="*/ 730999 w 2099977"/>
                <a:gd name="connsiteY1358" fmla="*/ 1225470 h 1947444"/>
                <a:gd name="connsiteX1359" fmla="*/ 729040 w 2099977"/>
                <a:gd name="connsiteY1359" fmla="*/ 1220115 h 1947444"/>
                <a:gd name="connsiteX1360" fmla="*/ 726950 w 2099977"/>
                <a:gd name="connsiteY1360" fmla="*/ 1214628 h 1947444"/>
                <a:gd name="connsiteX1361" fmla="*/ 724991 w 2099977"/>
                <a:gd name="connsiteY1361" fmla="*/ 1209403 h 1947444"/>
                <a:gd name="connsiteX1362" fmla="*/ 722902 w 2099977"/>
                <a:gd name="connsiteY1362" fmla="*/ 1204309 h 1947444"/>
                <a:gd name="connsiteX1363" fmla="*/ 720681 w 2099977"/>
                <a:gd name="connsiteY1363" fmla="*/ 1199084 h 1947444"/>
                <a:gd name="connsiteX1364" fmla="*/ 718461 w 2099977"/>
                <a:gd name="connsiteY1364" fmla="*/ 1194120 h 1947444"/>
                <a:gd name="connsiteX1365" fmla="*/ 716371 w 2099977"/>
                <a:gd name="connsiteY1365" fmla="*/ 1189287 h 1947444"/>
                <a:gd name="connsiteX1366" fmla="*/ 714020 w 2099977"/>
                <a:gd name="connsiteY1366" fmla="*/ 1184584 h 1947444"/>
                <a:gd name="connsiteX1367" fmla="*/ 711800 w 2099977"/>
                <a:gd name="connsiteY1367" fmla="*/ 1180143 h 1947444"/>
                <a:gd name="connsiteX1368" fmla="*/ 709319 w 2099977"/>
                <a:gd name="connsiteY1368" fmla="*/ 1175701 h 1947444"/>
                <a:gd name="connsiteX1369" fmla="*/ 706968 w 2099977"/>
                <a:gd name="connsiteY1369" fmla="*/ 1171260 h 1947444"/>
                <a:gd name="connsiteX1370" fmla="*/ 704486 w 2099977"/>
                <a:gd name="connsiteY1370" fmla="*/ 1167080 h 1947444"/>
                <a:gd name="connsiteX1371" fmla="*/ 702135 w 2099977"/>
                <a:gd name="connsiteY1371" fmla="*/ 1163031 h 1947444"/>
                <a:gd name="connsiteX1372" fmla="*/ 699654 w 2099977"/>
                <a:gd name="connsiteY1372" fmla="*/ 1158981 h 1947444"/>
                <a:gd name="connsiteX1373" fmla="*/ 697303 w 2099977"/>
                <a:gd name="connsiteY1373" fmla="*/ 1155324 h 1947444"/>
                <a:gd name="connsiteX1374" fmla="*/ 694691 w 2099977"/>
                <a:gd name="connsiteY1374" fmla="*/ 1151666 h 1947444"/>
                <a:gd name="connsiteX1375" fmla="*/ 692340 w 2099977"/>
                <a:gd name="connsiteY1375" fmla="*/ 1148009 h 1947444"/>
                <a:gd name="connsiteX1376" fmla="*/ 689728 w 2099977"/>
                <a:gd name="connsiteY1376" fmla="*/ 1144612 h 1947444"/>
                <a:gd name="connsiteX1377" fmla="*/ 687116 w 2099977"/>
                <a:gd name="connsiteY1377" fmla="*/ 1141477 h 1947444"/>
                <a:gd name="connsiteX1378" fmla="*/ 684634 w 2099977"/>
                <a:gd name="connsiteY1378" fmla="*/ 1138342 h 1947444"/>
                <a:gd name="connsiteX1379" fmla="*/ 682022 w 2099977"/>
                <a:gd name="connsiteY1379" fmla="*/ 1135599 h 1947444"/>
                <a:gd name="connsiteX1380" fmla="*/ 679541 w 2099977"/>
                <a:gd name="connsiteY1380" fmla="*/ 1132725 h 1947444"/>
                <a:gd name="connsiteX1381" fmla="*/ 677059 w 2099977"/>
                <a:gd name="connsiteY1381" fmla="*/ 1130113 h 1947444"/>
                <a:gd name="connsiteX1382" fmla="*/ 674578 w 2099977"/>
                <a:gd name="connsiteY1382" fmla="*/ 1127761 h 1947444"/>
                <a:gd name="connsiteX1383" fmla="*/ 671965 w 2099977"/>
                <a:gd name="connsiteY1383" fmla="*/ 1125410 h 1947444"/>
                <a:gd name="connsiteX1384" fmla="*/ 668700 w 2099977"/>
                <a:gd name="connsiteY1384" fmla="*/ 1122798 h 1947444"/>
                <a:gd name="connsiteX1385" fmla="*/ 665435 w 2099977"/>
                <a:gd name="connsiteY1385" fmla="*/ 1120185 h 1947444"/>
                <a:gd name="connsiteX1386" fmla="*/ 662039 w 2099977"/>
                <a:gd name="connsiteY1386" fmla="*/ 1117834 h 1947444"/>
                <a:gd name="connsiteX1387" fmla="*/ 658644 w 2099977"/>
                <a:gd name="connsiteY1387" fmla="*/ 1115613 h 1947444"/>
                <a:gd name="connsiteX1388" fmla="*/ 654987 w 2099977"/>
                <a:gd name="connsiteY1388" fmla="*/ 1113523 h 1947444"/>
                <a:gd name="connsiteX1389" fmla="*/ 651461 w 2099977"/>
                <a:gd name="connsiteY1389" fmla="*/ 1111564 h 1947444"/>
                <a:gd name="connsiteX1390" fmla="*/ 647803 w 2099977"/>
                <a:gd name="connsiteY1390" fmla="*/ 1109604 h 1947444"/>
                <a:gd name="connsiteX1391" fmla="*/ 644147 w 2099977"/>
                <a:gd name="connsiteY1391" fmla="*/ 1107776 h 1947444"/>
                <a:gd name="connsiteX1392" fmla="*/ 640359 w 2099977"/>
                <a:gd name="connsiteY1392" fmla="*/ 1106208 h 1947444"/>
                <a:gd name="connsiteX1393" fmla="*/ 636571 w 2099977"/>
                <a:gd name="connsiteY1393" fmla="*/ 1104641 h 1947444"/>
                <a:gd name="connsiteX1394" fmla="*/ 632653 w 2099977"/>
                <a:gd name="connsiteY1394" fmla="*/ 1103204 h 1947444"/>
                <a:gd name="connsiteX1395" fmla="*/ 628865 w 2099977"/>
                <a:gd name="connsiteY1395" fmla="*/ 1102028 h 1947444"/>
                <a:gd name="connsiteX1396" fmla="*/ 625078 w 2099977"/>
                <a:gd name="connsiteY1396" fmla="*/ 1100852 h 1947444"/>
                <a:gd name="connsiteX1397" fmla="*/ 621160 w 2099977"/>
                <a:gd name="connsiteY1397" fmla="*/ 1099677 h 1947444"/>
                <a:gd name="connsiteX1398" fmla="*/ 617372 w 2099977"/>
                <a:gd name="connsiteY1398" fmla="*/ 1098762 h 1947444"/>
                <a:gd name="connsiteX1399" fmla="*/ 613454 w 2099977"/>
                <a:gd name="connsiteY1399" fmla="*/ 1097717 h 1947444"/>
                <a:gd name="connsiteX1400" fmla="*/ 605879 w 2099977"/>
                <a:gd name="connsiteY1400" fmla="*/ 1096280 h 1947444"/>
                <a:gd name="connsiteX1401" fmla="*/ 598173 w 2099977"/>
                <a:gd name="connsiteY1401" fmla="*/ 1094974 h 1947444"/>
                <a:gd name="connsiteX1402" fmla="*/ 590598 w 2099977"/>
                <a:gd name="connsiteY1402" fmla="*/ 1094060 h 1947444"/>
                <a:gd name="connsiteX1403" fmla="*/ 583154 w 2099977"/>
                <a:gd name="connsiteY1403" fmla="*/ 1093407 h 1947444"/>
                <a:gd name="connsiteX1404" fmla="*/ 576101 w 2099977"/>
                <a:gd name="connsiteY1404" fmla="*/ 1092884 h 1947444"/>
                <a:gd name="connsiteX1405" fmla="*/ 569310 w 2099977"/>
                <a:gd name="connsiteY1405" fmla="*/ 1092754 h 1947444"/>
                <a:gd name="connsiteX1406" fmla="*/ 562779 w 2099977"/>
                <a:gd name="connsiteY1406" fmla="*/ 1092754 h 1947444"/>
                <a:gd name="connsiteX1407" fmla="*/ 556510 w 2099977"/>
                <a:gd name="connsiteY1407" fmla="*/ 1092754 h 1947444"/>
                <a:gd name="connsiteX1408" fmla="*/ 555074 w 2099977"/>
                <a:gd name="connsiteY1408" fmla="*/ 1092754 h 1947444"/>
                <a:gd name="connsiteX1409" fmla="*/ 553767 w 2099977"/>
                <a:gd name="connsiteY1409" fmla="*/ 1092492 h 1947444"/>
                <a:gd name="connsiteX1410" fmla="*/ 552461 w 2099977"/>
                <a:gd name="connsiteY1410" fmla="*/ 1091839 h 1947444"/>
                <a:gd name="connsiteX1411" fmla="*/ 551547 w 2099977"/>
                <a:gd name="connsiteY1411" fmla="*/ 1091186 h 1947444"/>
                <a:gd name="connsiteX1412" fmla="*/ 550502 w 2099977"/>
                <a:gd name="connsiteY1412" fmla="*/ 1090272 h 1947444"/>
                <a:gd name="connsiteX1413" fmla="*/ 549849 w 2099977"/>
                <a:gd name="connsiteY1413" fmla="*/ 1089357 h 1947444"/>
                <a:gd name="connsiteX1414" fmla="*/ 549196 w 2099977"/>
                <a:gd name="connsiteY1414" fmla="*/ 1088312 h 1947444"/>
                <a:gd name="connsiteX1415" fmla="*/ 548805 w 2099977"/>
                <a:gd name="connsiteY1415" fmla="*/ 1087137 h 1947444"/>
                <a:gd name="connsiteX1416" fmla="*/ 548543 w 2099977"/>
                <a:gd name="connsiteY1416" fmla="*/ 1085961 h 1947444"/>
                <a:gd name="connsiteX1417" fmla="*/ 548413 w 2099977"/>
                <a:gd name="connsiteY1417" fmla="*/ 1084785 h 1947444"/>
                <a:gd name="connsiteX1418" fmla="*/ 548543 w 2099977"/>
                <a:gd name="connsiteY1418" fmla="*/ 1083479 h 1947444"/>
                <a:gd name="connsiteX1419" fmla="*/ 548805 w 2099977"/>
                <a:gd name="connsiteY1419" fmla="*/ 1082303 h 1947444"/>
                <a:gd name="connsiteX1420" fmla="*/ 549327 w 2099977"/>
                <a:gd name="connsiteY1420" fmla="*/ 1081258 h 1947444"/>
                <a:gd name="connsiteX1421" fmla="*/ 550110 w 2099977"/>
                <a:gd name="connsiteY1421" fmla="*/ 1080083 h 1947444"/>
                <a:gd name="connsiteX1422" fmla="*/ 551025 w 2099977"/>
                <a:gd name="connsiteY1422" fmla="*/ 1079038 h 1947444"/>
                <a:gd name="connsiteX1423" fmla="*/ 552200 w 2099977"/>
                <a:gd name="connsiteY1423" fmla="*/ 1078254 h 1947444"/>
                <a:gd name="connsiteX1424" fmla="*/ 563302 w 2099977"/>
                <a:gd name="connsiteY1424" fmla="*/ 1071853 h 1947444"/>
                <a:gd name="connsiteX1425" fmla="*/ 575579 w 2099977"/>
                <a:gd name="connsiteY1425" fmla="*/ 1064930 h 1947444"/>
                <a:gd name="connsiteX1426" fmla="*/ 582109 w 2099977"/>
                <a:gd name="connsiteY1426" fmla="*/ 1061403 h 1947444"/>
                <a:gd name="connsiteX1427" fmla="*/ 588900 w 2099977"/>
                <a:gd name="connsiteY1427" fmla="*/ 1057876 h 1947444"/>
                <a:gd name="connsiteX1428" fmla="*/ 595822 w 2099977"/>
                <a:gd name="connsiteY1428" fmla="*/ 1054349 h 1947444"/>
                <a:gd name="connsiteX1429" fmla="*/ 603006 w 2099977"/>
                <a:gd name="connsiteY1429" fmla="*/ 1050953 h 1947444"/>
                <a:gd name="connsiteX1430" fmla="*/ 606924 w 2099977"/>
                <a:gd name="connsiteY1430" fmla="*/ 1048732 h 1947444"/>
                <a:gd name="connsiteX1431" fmla="*/ 610973 w 2099977"/>
                <a:gd name="connsiteY1431" fmla="*/ 1046512 h 1947444"/>
                <a:gd name="connsiteX1432" fmla="*/ 614891 w 2099977"/>
                <a:gd name="connsiteY1432" fmla="*/ 1043899 h 1947444"/>
                <a:gd name="connsiteX1433" fmla="*/ 618809 w 2099977"/>
                <a:gd name="connsiteY1433" fmla="*/ 1041026 h 1947444"/>
                <a:gd name="connsiteX1434" fmla="*/ 622596 w 2099977"/>
                <a:gd name="connsiteY1434" fmla="*/ 1038021 h 1947444"/>
                <a:gd name="connsiteX1435" fmla="*/ 626254 w 2099977"/>
                <a:gd name="connsiteY1435" fmla="*/ 1034625 h 1947444"/>
                <a:gd name="connsiteX1436" fmla="*/ 630041 w 2099977"/>
                <a:gd name="connsiteY1436" fmla="*/ 1030967 h 1947444"/>
                <a:gd name="connsiteX1437" fmla="*/ 633698 w 2099977"/>
                <a:gd name="connsiteY1437" fmla="*/ 1027179 h 1947444"/>
                <a:gd name="connsiteX1438" fmla="*/ 637224 w 2099977"/>
                <a:gd name="connsiteY1438" fmla="*/ 1022999 h 1947444"/>
                <a:gd name="connsiteX1439" fmla="*/ 640620 w 2099977"/>
                <a:gd name="connsiteY1439" fmla="*/ 1018558 h 1947444"/>
                <a:gd name="connsiteX1440" fmla="*/ 644147 w 2099977"/>
                <a:gd name="connsiteY1440" fmla="*/ 1014116 h 1947444"/>
                <a:gd name="connsiteX1441" fmla="*/ 647412 w 2099977"/>
                <a:gd name="connsiteY1441" fmla="*/ 1009022 h 1947444"/>
                <a:gd name="connsiteX1442" fmla="*/ 650677 w 2099977"/>
                <a:gd name="connsiteY1442" fmla="*/ 1003927 h 1947444"/>
                <a:gd name="connsiteX1443" fmla="*/ 653811 w 2099977"/>
                <a:gd name="connsiteY1443" fmla="*/ 998572 h 1947444"/>
                <a:gd name="connsiteX1444" fmla="*/ 656685 w 2099977"/>
                <a:gd name="connsiteY1444" fmla="*/ 992824 h 1947444"/>
                <a:gd name="connsiteX1445" fmla="*/ 659558 w 2099977"/>
                <a:gd name="connsiteY1445" fmla="*/ 987077 h 1947444"/>
                <a:gd name="connsiteX1446" fmla="*/ 662431 w 2099977"/>
                <a:gd name="connsiteY1446" fmla="*/ 980937 h 1947444"/>
                <a:gd name="connsiteX1447" fmla="*/ 665043 w 2099977"/>
                <a:gd name="connsiteY1447" fmla="*/ 974536 h 1947444"/>
                <a:gd name="connsiteX1448" fmla="*/ 667525 w 2099977"/>
                <a:gd name="connsiteY1448" fmla="*/ 967874 h 1947444"/>
                <a:gd name="connsiteX1449" fmla="*/ 670006 w 2099977"/>
                <a:gd name="connsiteY1449" fmla="*/ 960821 h 1947444"/>
                <a:gd name="connsiteX1450" fmla="*/ 672227 w 2099977"/>
                <a:gd name="connsiteY1450" fmla="*/ 953767 h 1947444"/>
                <a:gd name="connsiteX1451" fmla="*/ 674316 w 2099977"/>
                <a:gd name="connsiteY1451" fmla="*/ 946321 h 1947444"/>
                <a:gd name="connsiteX1452" fmla="*/ 676406 w 2099977"/>
                <a:gd name="connsiteY1452" fmla="*/ 938614 h 1947444"/>
                <a:gd name="connsiteX1453" fmla="*/ 678235 w 2099977"/>
                <a:gd name="connsiteY1453" fmla="*/ 930777 h 1947444"/>
                <a:gd name="connsiteX1454" fmla="*/ 679932 w 2099977"/>
                <a:gd name="connsiteY1454" fmla="*/ 922678 h 1947444"/>
                <a:gd name="connsiteX1455" fmla="*/ 681369 w 2099977"/>
                <a:gd name="connsiteY1455" fmla="*/ 914318 h 1947444"/>
                <a:gd name="connsiteX1456" fmla="*/ 682806 w 2099977"/>
                <a:gd name="connsiteY1456" fmla="*/ 905696 h 1947444"/>
                <a:gd name="connsiteX1457" fmla="*/ 683851 w 2099977"/>
                <a:gd name="connsiteY1457" fmla="*/ 896814 h 1947444"/>
                <a:gd name="connsiteX1458" fmla="*/ 684895 w 2099977"/>
                <a:gd name="connsiteY1458" fmla="*/ 887670 h 1947444"/>
                <a:gd name="connsiteX1459" fmla="*/ 685810 w 2099977"/>
                <a:gd name="connsiteY1459" fmla="*/ 878395 h 1947444"/>
                <a:gd name="connsiteX1460" fmla="*/ 686463 w 2099977"/>
                <a:gd name="connsiteY1460" fmla="*/ 868729 h 1947444"/>
                <a:gd name="connsiteX1461" fmla="*/ 686854 w 2099977"/>
                <a:gd name="connsiteY1461" fmla="*/ 858801 h 1947444"/>
                <a:gd name="connsiteX1462" fmla="*/ 687116 w 2099977"/>
                <a:gd name="connsiteY1462" fmla="*/ 849135 h 1947444"/>
                <a:gd name="connsiteX1463" fmla="*/ 687116 w 2099977"/>
                <a:gd name="connsiteY1463" fmla="*/ 839991 h 1947444"/>
                <a:gd name="connsiteX1464" fmla="*/ 687116 w 2099977"/>
                <a:gd name="connsiteY1464" fmla="*/ 831108 h 1947444"/>
                <a:gd name="connsiteX1465" fmla="*/ 686854 w 2099977"/>
                <a:gd name="connsiteY1465" fmla="*/ 822748 h 1947444"/>
                <a:gd name="connsiteX1466" fmla="*/ 686463 w 2099977"/>
                <a:gd name="connsiteY1466" fmla="*/ 814780 h 1947444"/>
                <a:gd name="connsiteX1467" fmla="*/ 686071 w 2099977"/>
                <a:gd name="connsiteY1467" fmla="*/ 807204 h 1947444"/>
                <a:gd name="connsiteX1468" fmla="*/ 685287 w 2099977"/>
                <a:gd name="connsiteY1468" fmla="*/ 800150 h 1947444"/>
                <a:gd name="connsiteX1469" fmla="*/ 684504 w 2099977"/>
                <a:gd name="connsiteY1469" fmla="*/ 793226 h 1947444"/>
                <a:gd name="connsiteX1470" fmla="*/ 683459 w 2099977"/>
                <a:gd name="connsiteY1470" fmla="*/ 786826 h 1947444"/>
                <a:gd name="connsiteX1471" fmla="*/ 682545 w 2099977"/>
                <a:gd name="connsiteY1471" fmla="*/ 780948 h 1947444"/>
                <a:gd name="connsiteX1472" fmla="*/ 681238 w 2099977"/>
                <a:gd name="connsiteY1472" fmla="*/ 775331 h 1947444"/>
                <a:gd name="connsiteX1473" fmla="*/ 679932 w 2099977"/>
                <a:gd name="connsiteY1473" fmla="*/ 770106 h 1947444"/>
                <a:gd name="connsiteX1474" fmla="*/ 678496 w 2099977"/>
                <a:gd name="connsiteY1474" fmla="*/ 765142 h 1947444"/>
                <a:gd name="connsiteX1475" fmla="*/ 676928 w 2099977"/>
                <a:gd name="connsiteY1475" fmla="*/ 760439 h 1947444"/>
                <a:gd name="connsiteX1476" fmla="*/ 675361 w 2099977"/>
                <a:gd name="connsiteY1476" fmla="*/ 756129 h 1947444"/>
                <a:gd name="connsiteX1477" fmla="*/ 673533 w 2099977"/>
                <a:gd name="connsiteY1477" fmla="*/ 752210 h 1947444"/>
                <a:gd name="connsiteX1478" fmla="*/ 671704 w 2099977"/>
                <a:gd name="connsiteY1478" fmla="*/ 748422 h 1947444"/>
                <a:gd name="connsiteX1479" fmla="*/ 669876 w 2099977"/>
                <a:gd name="connsiteY1479" fmla="*/ 745025 h 1947444"/>
                <a:gd name="connsiteX1480" fmla="*/ 667786 w 2099977"/>
                <a:gd name="connsiteY1480" fmla="*/ 741890 h 1947444"/>
                <a:gd name="connsiteX1481" fmla="*/ 665696 w 2099977"/>
                <a:gd name="connsiteY1481" fmla="*/ 739016 h 1947444"/>
                <a:gd name="connsiteX1482" fmla="*/ 663607 w 2099977"/>
                <a:gd name="connsiteY1482" fmla="*/ 736404 h 1947444"/>
                <a:gd name="connsiteX1483" fmla="*/ 661256 w 2099977"/>
                <a:gd name="connsiteY1483" fmla="*/ 734053 h 1947444"/>
                <a:gd name="connsiteX1484" fmla="*/ 659035 w 2099977"/>
                <a:gd name="connsiteY1484" fmla="*/ 731832 h 1947444"/>
                <a:gd name="connsiteX1485" fmla="*/ 656685 w 2099977"/>
                <a:gd name="connsiteY1485" fmla="*/ 730003 h 1947444"/>
                <a:gd name="connsiteX1486" fmla="*/ 654334 w 2099977"/>
                <a:gd name="connsiteY1486" fmla="*/ 728305 h 1947444"/>
                <a:gd name="connsiteX1487" fmla="*/ 651852 w 2099977"/>
                <a:gd name="connsiteY1487" fmla="*/ 726738 h 1947444"/>
                <a:gd name="connsiteX1488" fmla="*/ 649371 w 2099977"/>
                <a:gd name="connsiteY1488" fmla="*/ 725301 h 1947444"/>
                <a:gd name="connsiteX1489" fmla="*/ 646889 w 2099977"/>
                <a:gd name="connsiteY1489" fmla="*/ 724125 h 1947444"/>
                <a:gd name="connsiteX1490" fmla="*/ 644408 w 2099977"/>
                <a:gd name="connsiteY1490" fmla="*/ 723080 h 1947444"/>
                <a:gd name="connsiteX1491" fmla="*/ 641796 w 2099977"/>
                <a:gd name="connsiteY1491" fmla="*/ 722296 h 1947444"/>
                <a:gd name="connsiteX1492" fmla="*/ 639053 w 2099977"/>
                <a:gd name="connsiteY1492" fmla="*/ 721513 h 1947444"/>
                <a:gd name="connsiteX1493" fmla="*/ 636571 w 2099977"/>
                <a:gd name="connsiteY1493" fmla="*/ 720990 h 1947444"/>
                <a:gd name="connsiteX1494" fmla="*/ 619984 w 2099977"/>
                <a:gd name="connsiteY1494" fmla="*/ 717855 h 1947444"/>
                <a:gd name="connsiteX1495" fmla="*/ 610581 w 2099977"/>
                <a:gd name="connsiteY1495" fmla="*/ 716026 h 1947444"/>
                <a:gd name="connsiteX1496" fmla="*/ 600394 w 2099977"/>
                <a:gd name="connsiteY1496" fmla="*/ 714067 h 1947444"/>
                <a:gd name="connsiteX1497" fmla="*/ 589945 w 2099977"/>
                <a:gd name="connsiteY1497" fmla="*/ 711585 h 1947444"/>
                <a:gd name="connsiteX1498" fmla="*/ 584460 w 2099977"/>
                <a:gd name="connsiteY1498" fmla="*/ 710279 h 1947444"/>
                <a:gd name="connsiteX1499" fmla="*/ 578974 w 2099977"/>
                <a:gd name="connsiteY1499" fmla="*/ 708711 h 1947444"/>
                <a:gd name="connsiteX1500" fmla="*/ 573358 w 2099977"/>
                <a:gd name="connsiteY1500" fmla="*/ 707405 h 1947444"/>
                <a:gd name="connsiteX1501" fmla="*/ 567873 w 2099977"/>
                <a:gd name="connsiteY1501" fmla="*/ 705576 h 1947444"/>
                <a:gd name="connsiteX1502" fmla="*/ 562126 w 2099977"/>
                <a:gd name="connsiteY1502" fmla="*/ 703747 h 1947444"/>
                <a:gd name="connsiteX1503" fmla="*/ 556641 w 2099977"/>
                <a:gd name="connsiteY1503" fmla="*/ 701919 h 1947444"/>
                <a:gd name="connsiteX1504" fmla="*/ 555074 w 2099977"/>
                <a:gd name="connsiteY1504" fmla="*/ 701265 h 1947444"/>
                <a:gd name="connsiteX1505" fmla="*/ 553767 w 2099977"/>
                <a:gd name="connsiteY1505" fmla="*/ 700220 h 1947444"/>
                <a:gd name="connsiteX1506" fmla="*/ 552592 w 2099977"/>
                <a:gd name="connsiteY1506" fmla="*/ 699045 h 1947444"/>
                <a:gd name="connsiteX1507" fmla="*/ 551939 w 2099977"/>
                <a:gd name="connsiteY1507" fmla="*/ 697869 h 1947444"/>
                <a:gd name="connsiteX1508" fmla="*/ 551417 w 2099977"/>
                <a:gd name="connsiteY1508" fmla="*/ 696563 h 1947444"/>
                <a:gd name="connsiteX1509" fmla="*/ 551025 w 2099977"/>
                <a:gd name="connsiteY1509" fmla="*/ 695126 h 1947444"/>
                <a:gd name="connsiteX1510" fmla="*/ 550894 w 2099977"/>
                <a:gd name="connsiteY1510" fmla="*/ 693689 h 1947444"/>
                <a:gd name="connsiteX1511" fmla="*/ 551025 w 2099977"/>
                <a:gd name="connsiteY1511" fmla="*/ 692122 h 1947444"/>
                <a:gd name="connsiteX1512" fmla="*/ 551417 w 2099977"/>
                <a:gd name="connsiteY1512" fmla="*/ 690685 h 1947444"/>
                <a:gd name="connsiteX1513" fmla="*/ 552070 w 2099977"/>
                <a:gd name="connsiteY1513" fmla="*/ 689378 h 1947444"/>
                <a:gd name="connsiteX1514" fmla="*/ 552723 w 2099977"/>
                <a:gd name="connsiteY1514" fmla="*/ 688203 h 1947444"/>
                <a:gd name="connsiteX1515" fmla="*/ 553767 w 2099977"/>
                <a:gd name="connsiteY1515" fmla="*/ 687158 h 1947444"/>
                <a:gd name="connsiteX1516" fmla="*/ 554943 w 2099977"/>
                <a:gd name="connsiteY1516" fmla="*/ 686113 h 1947444"/>
                <a:gd name="connsiteX1517" fmla="*/ 556379 w 2099977"/>
                <a:gd name="connsiteY1517" fmla="*/ 685460 h 1947444"/>
                <a:gd name="connsiteX1518" fmla="*/ 557947 w 2099977"/>
                <a:gd name="connsiteY1518" fmla="*/ 685068 h 1947444"/>
                <a:gd name="connsiteX1519" fmla="*/ 559645 w 2099977"/>
                <a:gd name="connsiteY1519" fmla="*/ 684806 h 1947444"/>
                <a:gd name="connsiteX1520" fmla="*/ 565914 w 2099977"/>
                <a:gd name="connsiteY1520" fmla="*/ 684676 h 1947444"/>
                <a:gd name="connsiteX1521" fmla="*/ 571791 w 2099977"/>
                <a:gd name="connsiteY1521" fmla="*/ 684415 h 1947444"/>
                <a:gd name="connsiteX1522" fmla="*/ 577799 w 2099977"/>
                <a:gd name="connsiteY1522" fmla="*/ 684153 h 1947444"/>
                <a:gd name="connsiteX1523" fmla="*/ 583676 w 2099977"/>
                <a:gd name="connsiteY1523" fmla="*/ 683761 h 1947444"/>
                <a:gd name="connsiteX1524" fmla="*/ 589292 w 2099977"/>
                <a:gd name="connsiteY1524" fmla="*/ 683239 h 1947444"/>
                <a:gd name="connsiteX1525" fmla="*/ 595039 w 2099977"/>
                <a:gd name="connsiteY1525" fmla="*/ 682717 h 1947444"/>
                <a:gd name="connsiteX1526" fmla="*/ 600394 w 2099977"/>
                <a:gd name="connsiteY1526" fmla="*/ 682063 h 1947444"/>
                <a:gd name="connsiteX1527" fmla="*/ 605879 w 2099977"/>
                <a:gd name="connsiteY1527" fmla="*/ 681280 h 1947444"/>
                <a:gd name="connsiteX1528" fmla="*/ 611234 w 2099977"/>
                <a:gd name="connsiteY1528" fmla="*/ 680496 h 1947444"/>
                <a:gd name="connsiteX1529" fmla="*/ 616328 w 2099977"/>
                <a:gd name="connsiteY1529" fmla="*/ 679582 h 1947444"/>
                <a:gd name="connsiteX1530" fmla="*/ 621421 w 2099977"/>
                <a:gd name="connsiteY1530" fmla="*/ 678667 h 1947444"/>
                <a:gd name="connsiteX1531" fmla="*/ 626384 w 2099977"/>
                <a:gd name="connsiteY1531" fmla="*/ 677622 h 1947444"/>
                <a:gd name="connsiteX1532" fmla="*/ 631478 w 2099977"/>
                <a:gd name="connsiteY1532" fmla="*/ 676446 h 1947444"/>
                <a:gd name="connsiteX1533" fmla="*/ 636310 w 2099977"/>
                <a:gd name="connsiteY1533" fmla="*/ 675271 h 1947444"/>
                <a:gd name="connsiteX1534" fmla="*/ 641012 w 2099977"/>
                <a:gd name="connsiteY1534" fmla="*/ 674095 h 1947444"/>
                <a:gd name="connsiteX1535" fmla="*/ 645453 w 2099977"/>
                <a:gd name="connsiteY1535" fmla="*/ 672789 h 1947444"/>
                <a:gd name="connsiteX1536" fmla="*/ 650024 w 2099977"/>
                <a:gd name="connsiteY1536" fmla="*/ 671352 h 1947444"/>
                <a:gd name="connsiteX1537" fmla="*/ 654595 w 2099977"/>
                <a:gd name="connsiteY1537" fmla="*/ 669915 h 1947444"/>
                <a:gd name="connsiteX1538" fmla="*/ 658905 w 2099977"/>
                <a:gd name="connsiteY1538" fmla="*/ 668478 h 1947444"/>
                <a:gd name="connsiteX1539" fmla="*/ 663084 w 2099977"/>
                <a:gd name="connsiteY1539" fmla="*/ 666911 h 1947444"/>
                <a:gd name="connsiteX1540" fmla="*/ 667394 w 2099977"/>
                <a:gd name="connsiteY1540" fmla="*/ 665212 h 1947444"/>
                <a:gd name="connsiteX1541" fmla="*/ 671443 w 2099977"/>
                <a:gd name="connsiteY1541" fmla="*/ 663514 h 1947444"/>
                <a:gd name="connsiteX1542" fmla="*/ 675492 w 2099977"/>
                <a:gd name="connsiteY1542" fmla="*/ 661816 h 1947444"/>
                <a:gd name="connsiteX1543" fmla="*/ 679410 w 2099977"/>
                <a:gd name="connsiteY1543" fmla="*/ 659988 h 1947444"/>
                <a:gd name="connsiteX1544" fmla="*/ 686985 w 2099977"/>
                <a:gd name="connsiteY1544" fmla="*/ 656330 h 1947444"/>
                <a:gd name="connsiteX1545" fmla="*/ 694299 w 2099977"/>
                <a:gd name="connsiteY1545" fmla="*/ 652281 h 1947444"/>
                <a:gd name="connsiteX1546" fmla="*/ 701221 w 2099977"/>
                <a:gd name="connsiteY1546" fmla="*/ 647970 h 1947444"/>
                <a:gd name="connsiteX1547" fmla="*/ 708143 w 2099977"/>
                <a:gd name="connsiteY1547" fmla="*/ 643659 h 1947444"/>
                <a:gd name="connsiteX1548" fmla="*/ 714543 w 2099977"/>
                <a:gd name="connsiteY1548" fmla="*/ 639087 h 1947444"/>
                <a:gd name="connsiteX1549" fmla="*/ 720551 w 2099977"/>
                <a:gd name="connsiteY1549" fmla="*/ 634385 h 1947444"/>
                <a:gd name="connsiteX1550" fmla="*/ 726428 w 2099977"/>
                <a:gd name="connsiteY1550" fmla="*/ 629551 h 1947444"/>
                <a:gd name="connsiteX1551" fmla="*/ 732175 w 2099977"/>
                <a:gd name="connsiteY1551" fmla="*/ 624588 h 1947444"/>
                <a:gd name="connsiteX1552" fmla="*/ 737529 w 2099977"/>
                <a:gd name="connsiteY1552" fmla="*/ 619232 h 1947444"/>
                <a:gd name="connsiteX1553" fmla="*/ 742623 w 2099977"/>
                <a:gd name="connsiteY1553" fmla="*/ 614007 h 1947444"/>
                <a:gd name="connsiteX1554" fmla="*/ 747586 w 2099977"/>
                <a:gd name="connsiteY1554" fmla="*/ 608651 h 1947444"/>
                <a:gd name="connsiteX1555" fmla="*/ 752288 w 2099977"/>
                <a:gd name="connsiteY1555" fmla="*/ 603165 h 1947444"/>
                <a:gd name="connsiteX1556" fmla="*/ 756859 w 2099977"/>
                <a:gd name="connsiteY1556" fmla="*/ 597548 h 1947444"/>
                <a:gd name="connsiteX1557" fmla="*/ 761169 w 2099977"/>
                <a:gd name="connsiteY1557" fmla="*/ 591931 h 1947444"/>
                <a:gd name="connsiteX1558" fmla="*/ 765218 w 2099977"/>
                <a:gd name="connsiteY1558" fmla="*/ 586183 h 1947444"/>
                <a:gd name="connsiteX1559" fmla="*/ 769267 w 2099977"/>
                <a:gd name="connsiteY1559" fmla="*/ 580436 h 1947444"/>
                <a:gd name="connsiteX1560" fmla="*/ 773054 w 2099977"/>
                <a:gd name="connsiteY1560" fmla="*/ 574558 h 1947444"/>
                <a:gd name="connsiteX1561" fmla="*/ 776711 w 2099977"/>
                <a:gd name="connsiteY1561" fmla="*/ 568679 h 1947444"/>
                <a:gd name="connsiteX1562" fmla="*/ 780368 w 2099977"/>
                <a:gd name="connsiteY1562" fmla="*/ 562801 h 1947444"/>
                <a:gd name="connsiteX1563" fmla="*/ 783764 w 2099977"/>
                <a:gd name="connsiteY1563" fmla="*/ 556923 h 1947444"/>
                <a:gd name="connsiteX1564" fmla="*/ 785592 w 2099977"/>
                <a:gd name="connsiteY1564" fmla="*/ 553527 h 1947444"/>
                <a:gd name="connsiteX1565" fmla="*/ 787290 w 2099977"/>
                <a:gd name="connsiteY1565" fmla="*/ 550131 h 1947444"/>
                <a:gd name="connsiteX1566" fmla="*/ 788988 w 2099977"/>
                <a:gd name="connsiteY1566" fmla="*/ 546603 h 1947444"/>
                <a:gd name="connsiteX1567" fmla="*/ 790686 w 2099977"/>
                <a:gd name="connsiteY1567" fmla="*/ 542946 h 1947444"/>
                <a:gd name="connsiteX1568" fmla="*/ 792253 w 2099977"/>
                <a:gd name="connsiteY1568" fmla="*/ 539027 h 1947444"/>
                <a:gd name="connsiteX1569" fmla="*/ 793820 w 2099977"/>
                <a:gd name="connsiteY1569" fmla="*/ 535108 h 1947444"/>
                <a:gd name="connsiteX1570" fmla="*/ 795257 w 2099977"/>
                <a:gd name="connsiteY1570" fmla="*/ 530928 h 1947444"/>
                <a:gd name="connsiteX1571" fmla="*/ 796694 w 2099977"/>
                <a:gd name="connsiteY1571" fmla="*/ 526618 h 1947444"/>
                <a:gd name="connsiteX1572" fmla="*/ 798000 w 2099977"/>
                <a:gd name="connsiteY1572" fmla="*/ 522437 h 1947444"/>
                <a:gd name="connsiteX1573" fmla="*/ 799175 w 2099977"/>
                <a:gd name="connsiteY1573" fmla="*/ 517996 h 1947444"/>
                <a:gd name="connsiteX1574" fmla="*/ 800351 w 2099977"/>
                <a:gd name="connsiteY1574" fmla="*/ 513424 h 1947444"/>
                <a:gd name="connsiteX1575" fmla="*/ 801526 w 2099977"/>
                <a:gd name="connsiteY1575" fmla="*/ 508722 h 1947444"/>
                <a:gd name="connsiteX1576" fmla="*/ 802571 w 2099977"/>
                <a:gd name="connsiteY1576" fmla="*/ 504019 h 1947444"/>
                <a:gd name="connsiteX1577" fmla="*/ 803485 w 2099977"/>
                <a:gd name="connsiteY1577" fmla="*/ 499317 h 1947444"/>
                <a:gd name="connsiteX1578" fmla="*/ 804269 w 2099977"/>
                <a:gd name="connsiteY1578" fmla="*/ 494353 h 1947444"/>
                <a:gd name="connsiteX1579" fmla="*/ 804922 w 2099977"/>
                <a:gd name="connsiteY1579" fmla="*/ 489520 h 1947444"/>
                <a:gd name="connsiteX1580" fmla="*/ 805575 w 2099977"/>
                <a:gd name="connsiteY1580" fmla="*/ 484556 h 1947444"/>
                <a:gd name="connsiteX1581" fmla="*/ 806097 w 2099977"/>
                <a:gd name="connsiteY1581" fmla="*/ 479461 h 1947444"/>
                <a:gd name="connsiteX1582" fmla="*/ 806489 w 2099977"/>
                <a:gd name="connsiteY1582" fmla="*/ 474367 h 1947444"/>
                <a:gd name="connsiteX1583" fmla="*/ 806750 w 2099977"/>
                <a:gd name="connsiteY1583" fmla="*/ 469011 h 1947444"/>
                <a:gd name="connsiteX1584" fmla="*/ 806881 w 2099977"/>
                <a:gd name="connsiteY1584" fmla="*/ 463917 h 1947444"/>
                <a:gd name="connsiteX1585" fmla="*/ 806881 w 2099977"/>
                <a:gd name="connsiteY1585" fmla="*/ 458692 h 1947444"/>
                <a:gd name="connsiteX1586" fmla="*/ 806750 w 2099977"/>
                <a:gd name="connsiteY1586" fmla="*/ 453205 h 1947444"/>
                <a:gd name="connsiteX1587" fmla="*/ 806620 w 2099977"/>
                <a:gd name="connsiteY1587" fmla="*/ 447980 h 1947444"/>
                <a:gd name="connsiteX1588" fmla="*/ 806359 w 2099977"/>
                <a:gd name="connsiteY1588" fmla="*/ 442625 h 1947444"/>
                <a:gd name="connsiteX1589" fmla="*/ 805836 w 2099977"/>
                <a:gd name="connsiteY1589" fmla="*/ 437138 h 1947444"/>
                <a:gd name="connsiteX1590" fmla="*/ 805183 w 2099977"/>
                <a:gd name="connsiteY1590" fmla="*/ 431782 h 1947444"/>
                <a:gd name="connsiteX1591" fmla="*/ 804400 w 2099977"/>
                <a:gd name="connsiteY1591" fmla="*/ 426427 h 1947444"/>
                <a:gd name="connsiteX1592" fmla="*/ 803485 w 2099977"/>
                <a:gd name="connsiteY1592" fmla="*/ 420941 h 1947444"/>
                <a:gd name="connsiteX1593" fmla="*/ 802310 w 2099977"/>
                <a:gd name="connsiteY1593" fmla="*/ 415585 h 1947444"/>
                <a:gd name="connsiteX1594" fmla="*/ 801265 w 2099977"/>
                <a:gd name="connsiteY1594" fmla="*/ 410099 h 1947444"/>
                <a:gd name="connsiteX1595" fmla="*/ 799828 w 2099977"/>
                <a:gd name="connsiteY1595" fmla="*/ 404743 h 1947444"/>
                <a:gd name="connsiteX1596" fmla="*/ 798261 w 2099977"/>
                <a:gd name="connsiteY1596" fmla="*/ 399387 h 1947444"/>
                <a:gd name="connsiteX1597" fmla="*/ 796563 w 2099977"/>
                <a:gd name="connsiteY1597" fmla="*/ 394031 h 1947444"/>
                <a:gd name="connsiteX1598" fmla="*/ 794735 w 2099977"/>
                <a:gd name="connsiteY1598" fmla="*/ 388676 h 1947444"/>
                <a:gd name="connsiteX1599" fmla="*/ 792514 w 2099977"/>
                <a:gd name="connsiteY1599" fmla="*/ 383451 h 1947444"/>
                <a:gd name="connsiteX1600" fmla="*/ 790425 w 2099977"/>
                <a:gd name="connsiteY1600" fmla="*/ 378095 h 1947444"/>
                <a:gd name="connsiteX1601" fmla="*/ 787943 w 2099977"/>
                <a:gd name="connsiteY1601" fmla="*/ 372870 h 1947444"/>
                <a:gd name="connsiteX1602" fmla="*/ 785462 w 2099977"/>
                <a:gd name="connsiteY1602" fmla="*/ 367645 h 1947444"/>
                <a:gd name="connsiteX1603" fmla="*/ 782588 w 2099977"/>
                <a:gd name="connsiteY1603" fmla="*/ 362550 h 1947444"/>
                <a:gd name="connsiteX1604" fmla="*/ 779584 w 2099977"/>
                <a:gd name="connsiteY1604" fmla="*/ 357456 h 1947444"/>
                <a:gd name="connsiteX1605" fmla="*/ 776450 w 2099977"/>
                <a:gd name="connsiteY1605" fmla="*/ 352362 h 1947444"/>
                <a:gd name="connsiteX1606" fmla="*/ 773054 w 2099977"/>
                <a:gd name="connsiteY1606" fmla="*/ 347398 h 1947444"/>
                <a:gd name="connsiteX1607" fmla="*/ 769528 w 2099977"/>
                <a:gd name="connsiteY1607" fmla="*/ 342565 h 1947444"/>
                <a:gd name="connsiteX1608" fmla="*/ 765609 w 2099977"/>
                <a:gd name="connsiteY1608" fmla="*/ 337731 h 1947444"/>
                <a:gd name="connsiteX1609" fmla="*/ 761691 w 2099977"/>
                <a:gd name="connsiteY1609" fmla="*/ 333029 h 1947444"/>
                <a:gd name="connsiteX1610" fmla="*/ 757512 w 2099977"/>
                <a:gd name="connsiteY1610" fmla="*/ 328457 h 1947444"/>
                <a:gd name="connsiteX1611" fmla="*/ 753071 w 2099977"/>
                <a:gd name="connsiteY1611" fmla="*/ 323885 h 1947444"/>
                <a:gd name="connsiteX1612" fmla="*/ 748500 w 2099977"/>
                <a:gd name="connsiteY1612" fmla="*/ 319444 h 1947444"/>
                <a:gd name="connsiteX1613" fmla="*/ 743537 w 2099977"/>
                <a:gd name="connsiteY1613" fmla="*/ 315133 h 1947444"/>
                <a:gd name="connsiteX1614" fmla="*/ 738574 w 2099977"/>
                <a:gd name="connsiteY1614" fmla="*/ 310822 h 1947444"/>
                <a:gd name="connsiteX1615" fmla="*/ 733089 w 2099977"/>
                <a:gd name="connsiteY1615" fmla="*/ 306773 h 1947444"/>
                <a:gd name="connsiteX1616" fmla="*/ 727603 w 2099977"/>
                <a:gd name="connsiteY1616" fmla="*/ 302723 h 1947444"/>
                <a:gd name="connsiteX1617" fmla="*/ 721726 w 2099977"/>
                <a:gd name="connsiteY1617" fmla="*/ 298935 h 1947444"/>
                <a:gd name="connsiteX1618" fmla="*/ 715588 w 2099977"/>
                <a:gd name="connsiteY1618" fmla="*/ 295016 h 1947444"/>
                <a:gd name="connsiteX1619" fmla="*/ 709319 w 2099977"/>
                <a:gd name="connsiteY1619" fmla="*/ 291489 h 1947444"/>
                <a:gd name="connsiteX1620" fmla="*/ 702788 w 2099977"/>
                <a:gd name="connsiteY1620" fmla="*/ 288093 h 1947444"/>
                <a:gd name="connsiteX1621" fmla="*/ 695997 w 2099977"/>
                <a:gd name="connsiteY1621" fmla="*/ 284697 h 1947444"/>
                <a:gd name="connsiteX1622" fmla="*/ 688944 w 2099977"/>
                <a:gd name="connsiteY1622" fmla="*/ 281562 h 1947444"/>
                <a:gd name="connsiteX1623" fmla="*/ 681630 w 2099977"/>
                <a:gd name="connsiteY1623" fmla="*/ 278427 h 1947444"/>
                <a:gd name="connsiteX1624" fmla="*/ 673925 w 2099977"/>
                <a:gd name="connsiteY1624" fmla="*/ 275553 h 1947444"/>
                <a:gd name="connsiteX1625" fmla="*/ 666088 w 2099977"/>
                <a:gd name="connsiteY1625" fmla="*/ 272810 h 1947444"/>
                <a:gd name="connsiteX1626" fmla="*/ 657991 w 2099977"/>
                <a:gd name="connsiteY1626" fmla="*/ 270328 h 1947444"/>
                <a:gd name="connsiteX1627" fmla="*/ 649632 w 2099977"/>
                <a:gd name="connsiteY1627" fmla="*/ 267977 h 1947444"/>
                <a:gd name="connsiteX1628" fmla="*/ 641012 w 2099977"/>
                <a:gd name="connsiteY1628" fmla="*/ 265887 h 1947444"/>
                <a:gd name="connsiteX1629" fmla="*/ 632392 w 2099977"/>
                <a:gd name="connsiteY1629" fmla="*/ 263927 h 1947444"/>
                <a:gd name="connsiteX1630" fmla="*/ 623903 w 2099977"/>
                <a:gd name="connsiteY1630" fmla="*/ 262098 h 1947444"/>
                <a:gd name="connsiteX1631" fmla="*/ 615413 w 2099977"/>
                <a:gd name="connsiteY1631" fmla="*/ 260531 h 1947444"/>
                <a:gd name="connsiteX1632" fmla="*/ 606924 w 2099977"/>
                <a:gd name="connsiteY1632" fmla="*/ 259094 h 1947444"/>
                <a:gd name="connsiteX1633" fmla="*/ 598434 w 2099977"/>
                <a:gd name="connsiteY1633" fmla="*/ 257919 h 1947444"/>
                <a:gd name="connsiteX1634" fmla="*/ 589945 w 2099977"/>
                <a:gd name="connsiteY1634" fmla="*/ 257004 h 1947444"/>
                <a:gd name="connsiteX1635" fmla="*/ 581456 w 2099977"/>
                <a:gd name="connsiteY1635" fmla="*/ 256090 h 1947444"/>
                <a:gd name="connsiteX1636" fmla="*/ 573097 w 2099977"/>
                <a:gd name="connsiteY1636" fmla="*/ 255436 h 1947444"/>
                <a:gd name="connsiteX1637" fmla="*/ 564738 w 2099977"/>
                <a:gd name="connsiteY1637" fmla="*/ 254914 h 1947444"/>
                <a:gd name="connsiteX1638" fmla="*/ 556379 w 2099977"/>
                <a:gd name="connsiteY1638" fmla="*/ 254653 h 1947444"/>
                <a:gd name="connsiteX1639" fmla="*/ 1560315 w 2099977"/>
                <a:gd name="connsiteY1639" fmla="*/ 0 h 1947444"/>
                <a:gd name="connsiteX1640" fmla="*/ 1552087 w 2099977"/>
                <a:gd name="connsiteY1640" fmla="*/ 0 h 1947444"/>
                <a:gd name="connsiteX1641" fmla="*/ 1543598 w 2099977"/>
                <a:gd name="connsiteY1641" fmla="*/ 131 h 1947444"/>
                <a:gd name="connsiteX1642" fmla="*/ 1535239 w 2099977"/>
                <a:gd name="connsiteY1642" fmla="*/ 392 h 1947444"/>
                <a:gd name="connsiteX1643" fmla="*/ 1526880 w 2099977"/>
                <a:gd name="connsiteY1643" fmla="*/ 914 h 1947444"/>
                <a:gd name="connsiteX1644" fmla="*/ 1518521 w 2099977"/>
                <a:gd name="connsiteY1644" fmla="*/ 1567 h 1947444"/>
                <a:gd name="connsiteX1645" fmla="*/ 1510032 w 2099977"/>
                <a:gd name="connsiteY1645" fmla="*/ 2482 h 1947444"/>
                <a:gd name="connsiteX1646" fmla="*/ 1501543 w 2099977"/>
                <a:gd name="connsiteY1646" fmla="*/ 3396 h 1947444"/>
                <a:gd name="connsiteX1647" fmla="*/ 1493053 w 2099977"/>
                <a:gd name="connsiteY1647" fmla="*/ 4572 h 1947444"/>
                <a:gd name="connsiteX1648" fmla="*/ 1484564 w 2099977"/>
                <a:gd name="connsiteY1648" fmla="*/ 6009 h 1947444"/>
                <a:gd name="connsiteX1649" fmla="*/ 1476074 w 2099977"/>
                <a:gd name="connsiteY1649" fmla="*/ 7576 h 1947444"/>
                <a:gd name="connsiteX1650" fmla="*/ 1467585 w 2099977"/>
                <a:gd name="connsiteY1650" fmla="*/ 9405 h 1947444"/>
                <a:gd name="connsiteX1651" fmla="*/ 1458965 w 2099977"/>
                <a:gd name="connsiteY1651" fmla="*/ 11365 h 1947444"/>
                <a:gd name="connsiteX1652" fmla="*/ 1450345 w 2099977"/>
                <a:gd name="connsiteY1652" fmla="*/ 13454 h 1947444"/>
                <a:gd name="connsiteX1653" fmla="*/ 1441986 w 2099977"/>
                <a:gd name="connsiteY1653" fmla="*/ 15806 h 1947444"/>
                <a:gd name="connsiteX1654" fmla="*/ 1433889 w 2099977"/>
                <a:gd name="connsiteY1654" fmla="*/ 18288 h 1947444"/>
                <a:gd name="connsiteX1655" fmla="*/ 1426052 w 2099977"/>
                <a:gd name="connsiteY1655" fmla="*/ 21031 h 1947444"/>
                <a:gd name="connsiteX1656" fmla="*/ 1418347 w 2099977"/>
                <a:gd name="connsiteY1656" fmla="*/ 23905 h 1947444"/>
                <a:gd name="connsiteX1657" fmla="*/ 1411033 w 2099977"/>
                <a:gd name="connsiteY1657" fmla="*/ 27040 h 1947444"/>
                <a:gd name="connsiteX1658" fmla="*/ 1403980 w 2099977"/>
                <a:gd name="connsiteY1658" fmla="*/ 30175 h 1947444"/>
                <a:gd name="connsiteX1659" fmla="*/ 1397189 w 2099977"/>
                <a:gd name="connsiteY1659" fmla="*/ 33571 h 1947444"/>
                <a:gd name="connsiteX1660" fmla="*/ 1390659 w 2099977"/>
                <a:gd name="connsiteY1660" fmla="*/ 36967 h 1947444"/>
                <a:gd name="connsiteX1661" fmla="*/ 1384389 w 2099977"/>
                <a:gd name="connsiteY1661" fmla="*/ 40494 h 1947444"/>
                <a:gd name="connsiteX1662" fmla="*/ 1378251 w 2099977"/>
                <a:gd name="connsiteY1662" fmla="*/ 44413 h 1947444"/>
                <a:gd name="connsiteX1663" fmla="*/ 1372374 w 2099977"/>
                <a:gd name="connsiteY1663" fmla="*/ 48201 h 1947444"/>
                <a:gd name="connsiteX1664" fmla="*/ 1366888 w 2099977"/>
                <a:gd name="connsiteY1664" fmla="*/ 52251 h 1947444"/>
                <a:gd name="connsiteX1665" fmla="*/ 1361403 w 2099977"/>
                <a:gd name="connsiteY1665" fmla="*/ 56300 h 1947444"/>
                <a:gd name="connsiteX1666" fmla="*/ 1356440 w 2099977"/>
                <a:gd name="connsiteY1666" fmla="*/ 60611 h 1947444"/>
                <a:gd name="connsiteX1667" fmla="*/ 1351477 w 2099977"/>
                <a:gd name="connsiteY1667" fmla="*/ 64921 h 1947444"/>
                <a:gd name="connsiteX1668" fmla="*/ 1346906 w 2099977"/>
                <a:gd name="connsiteY1668" fmla="*/ 69363 h 1947444"/>
                <a:gd name="connsiteX1669" fmla="*/ 1342465 w 2099977"/>
                <a:gd name="connsiteY1669" fmla="*/ 73935 h 1947444"/>
                <a:gd name="connsiteX1670" fmla="*/ 1338286 w 2099977"/>
                <a:gd name="connsiteY1670" fmla="*/ 78507 h 1947444"/>
                <a:gd name="connsiteX1671" fmla="*/ 1334367 w 2099977"/>
                <a:gd name="connsiteY1671" fmla="*/ 83209 h 1947444"/>
                <a:gd name="connsiteX1672" fmla="*/ 1330449 w 2099977"/>
                <a:gd name="connsiteY1672" fmla="*/ 88042 h 1947444"/>
                <a:gd name="connsiteX1673" fmla="*/ 1326923 w 2099977"/>
                <a:gd name="connsiteY1673" fmla="*/ 92876 h 1947444"/>
                <a:gd name="connsiteX1674" fmla="*/ 1323527 w 2099977"/>
                <a:gd name="connsiteY1674" fmla="*/ 97839 h 1947444"/>
                <a:gd name="connsiteX1675" fmla="*/ 1320393 w 2099977"/>
                <a:gd name="connsiteY1675" fmla="*/ 102934 h 1947444"/>
                <a:gd name="connsiteX1676" fmla="*/ 1317389 w 2099977"/>
                <a:gd name="connsiteY1676" fmla="*/ 108028 h 1947444"/>
                <a:gd name="connsiteX1677" fmla="*/ 1314515 w 2099977"/>
                <a:gd name="connsiteY1677" fmla="*/ 113123 h 1947444"/>
                <a:gd name="connsiteX1678" fmla="*/ 1312034 w 2099977"/>
                <a:gd name="connsiteY1678" fmla="*/ 118348 h 1947444"/>
                <a:gd name="connsiteX1679" fmla="*/ 1309552 w 2099977"/>
                <a:gd name="connsiteY1679" fmla="*/ 123573 h 1947444"/>
                <a:gd name="connsiteX1680" fmla="*/ 1307463 w 2099977"/>
                <a:gd name="connsiteY1680" fmla="*/ 128929 h 1947444"/>
                <a:gd name="connsiteX1681" fmla="*/ 1305242 w 2099977"/>
                <a:gd name="connsiteY1681" fmla="*/ 134154 h 1947444"/>
                <a:gd name="connsiteX1682" fmla="*/ 1303414 w 2099977"/>
                <a:gd name="connsiteY1682" fmla="*/ 139509 h 1947444"/>
                <a:gd name="connsiteX1683" fmla="*/ 1301716 w 2099977"/>
                <a:gd name="connsiteY1683" fmla="*/ 144865 h 1947444"/>
                <a:gd name="connsiteX1684" fmla="*/ 1300149 w 2099977"/>
                <a:gd name="connsiteY1684" fmla="*/ 150221 h 1947444"/>
                <a:gd name="connsiteX1685" fmla="*/ 1298712 w 2099977"/>
                <a:gd name="connsiteY1685" fmla="*/ 155576 h 1947444"/>
                <a:gd name="connsiteX1686" fmla="*/ 1297667 w 2099977"/>
                <a:gd name="connsiteY1686" fmla="*/ 161063 h 1947444"/>
                <a:gd name="connsiteX1687" fmla="*/ 1296492 w 2099977"/>
                <a:gd name="connsiteY1687" fmla="*/ 166418 h 1947444"/>
                <a:gd name="connsiteX1688" fmla="*/ 1295577 w 2099977"/>
                <a:gd name="connsiteY1688" fmla="*/ 171905 h 1947444"/>
                <a:gd name="connsiteX1689" fmla="*/ 1294794 w 2099977"/>
                <a:gd name="connsiteY1689" fmla="*/ 177260 h 1947444"/>
                <a:gd name="connsiteX1690" fmla="*/ 1294141 w 2099977"/>
                <a:gd name="connsiteY1690" fmla="*/ 182616 h 1947444"/>
                <a:gd name="connsiteX1691" fmla="*/ 1293618 w 2099977"/>
                <a:gd name="connsiteY1691" fmla="*/ 188102 h 1947444"/>
                <a:gd name="connsiteX1692" fmla="*/ 1293357 w 2099977"/>
                <a:gd name="connsiteY1692" fmla="*/ 193458 h 1947444"/>
                <a:gd name="connsiteX1693" fmla="*/ 1293227 w 2099977"/>
                <a:gd name="connsiteY1693" fmla="*/ 198683 h 1947444"/>
                <a:gd name="connsiteX1694" fmla="*/ 1293096 w 2099977"/>
                <a:gd name="connsiteY1694" fmla="*/ 204170 h 1947444"/>
                <a:gd name="connsiteX1695" fmla="*/ 1293096 w 2099977"/>
                <a:gd name="connsiteY1695" fmla="*/ 209394 h 1947444"/>
                <a:gd name="connsiteX1696" fmla="*/ 1293227 w 2099977"/>
                <a:gd name="connsiteY1696" fmla="*/ 214489 h 1947444"/>
                <a:gd name="connsiteX1697" fmla="*/ 1293488 w 2099977"/>
                <a:gd name="connsiteY1697" fmla="*/ 219845 h 1947444"/>
                <a:gd name="connsiteX1698" fmla="*/ 1293880 w 2099977"/>
                <a:gd name="connsiteY1698" fmla="*/ 224939 h 1947444"/>
                <a:gd name="connsiteX1699" fmla="*/ 1294402 w 2099977"/>
                <a:gd name="connsiteY1699" fmla="*/ 230034 h 1947444"/>
                <a:gd name="connsiteX1700" fmla="*/ 1295055 w 2099977"/>
                <a:gd name="connsiteY1700" fmla="*/ 234997 h 1947444"/>
                <a:gd name="connsiteX1701" fmla="*/ 1295708 w 2099977"/>
                <a:gd name="connsiteY1701" fmla="*/ 239831 h 1947444"/>
                <a:gd name="connsiteX1702" fmla="*/ 1296492 w 2099977"/>
                <a:gd name="connsiteY1702" fmla="*/ 244794 h 1947444"/>
                <a:gd name="connsiteX1703" fmla="*/ 1297406 w 2099977"/>
                <a:gd name="connsiteY1703" fmla="*/ 249497 h 1947444"/>
                <a:gd name="connsiteX1704" fmla="*/ 1298451 w 2099977"/>
                <a:gd name="connsiteY1704" fmla="*/ 254200 h 1947444"/>
                <a:gd name="connsiteX1705" fmla="*/ 1299626 w 2099977"/>
                <a:gd name="connsiteY1705" fmla="*/ 258902 h 1947444"/>
                <a:gd name="connsiteX1706" fmla="*/ 1300802 w 2099977"/>
                <a:gd name="connsiteY1706" fmla="*/ 263474 h 1947444"/>
                <a:gd name="connsiteX1707" fmla="*/ 1301977 w 2099977"/>
                <a:gd name="connsiteY1707" fmla="*/ 267915 h 1947444"/>
                <a:gd name="connsiteX1708" fmla="*/ 1303283 w 2099977"/>
                <a:gd name="connsiteY1708" fmla="*/ 272096 h 1947444"/>
                <a:gd name="connsiteX1709" fmla="*/ 1304720 w 2099977"/>
                <a:gd name="connsiteY1709" fmla="*/ 276406 h 1947444"/>
                <a:gd name="connsiteX1710" fmla="*/ 1306157 w 2099977"/>
                <a:gd name="connsiteY1710" fmla="*/ 280586 h 1947444"/>
                <a:gd name="connsiteX1711" fmla="*/ 1307724 w 2099977"/>
                <a:gd name="connsiteY1711" fmla="*/ 284505 h 1947444"/>
                <a:gd name="connsiteX1712" fmla="*/ 1309291 w 2099977"/>
                <a:gd name="connsiteY1712" fmla="*/ 288424 h 1947444"/>
                <a:gd name="connsiteX1713" fmla="*/ 1310989 w 2099977"/>
                <a:gd name="connsiteY1713" fmla="*/ 292081 h 1947444"/>
                <a:gd name="connsiteX1714" fmla="*/ 1312687 w 2099977"/>
                <a:gd name="connsiteY1714" fmla="*/ 295608 h 1947444"/>
                <a:gd name="connsiteX1715" fmla="*/ 1314385 w 2099977"/>
                <a:gd name="connsiteY1715" fmla="*/ 299005 h 1947444"/>
                <a:gd name="connsiteX1716" fmla="*/ 1316213 w 2099977"/>
                <a:gd name="connsiteY1716" fmla="*/ 302401 h 1947444"/>
                <a:gd name="connsiteX1717" fmla="*/ 1319609 w 2099977"/>
                <a:gd name="connsiteY1717" fmla="*/ 308279 h 1947444"/>
                <a:gd name="connsiteX1718" fmla="*/ 1323266 w 2099977"/>
                <a:gd name="connsiteY1718" fmla="*/ 314157 h 1947444"/>
                <a:gd name="connsiteX1719" fmla="*/ 1326923 w 2099977"/>
                <a:gd name="connsiteY1719" fmla="*/ 320036 h 1947444"/>
                <a:gd name="connsiteX1720" fmla="*/ 1330710 w 2099977"/>
                <a:gd name="connsiteY1720" fmla="*/ 325914 h 1947444"/>
                <a:gd name="connsiteX1721" fmla="*/ 1334759 w 2099977"/>
                <a:gd name="connsiteY1721" fmla="*/ 331661 h 1947444"/>
                <a:gd name="connsiteX1722" fmla="*/ 1338808 w 2099977"/>
                <a:gd name="connsiteY1722" fmla="*/ 337409 h 1947444"/>
                <a:gd name="connsiteX1723" fmla="*/ 1343118 w 2099977"/>
                <a:gd name="connsiteY1723" fmla="*/ 343026 h 1947444"/>
                <a:gd name="connsiteX1724" fmla="*/ 1347689 w 2099977"/>
                <a:gd name="connsiteY1724" fmla="*/ 348643 h 1947444"/>
                <a:gd name="connsiteX1725" fmla="*/ 1352391 w 2099977"/>
                <a:gd name="connsiteY1725" fmla="*/ 354129 h 1947444"/>
                <a:gd name="connsiteX1726" fmla="*/ 1357354 w 2099977"/>
                <a:gd name="connsiteY1726" fmla="*/ 359485 h 1947444"/>
                <a:gd name="connsiteX1727" fmla="*/ 1362448 w 2099977"/>
                <a:gd name="connsiteY1727" fmla="*/ 364710 h 1947444"/>
                <a:gd name="connsiteX1728" fmla="*/ 1367802 w 2099977"/>
                <a:gd name="connsiteY1728" fmla="*/ 370066 h 1947444"/>
                <a:gd name="connsiteX1729" fmla="*/ 1373549 w 2099977"/>
                <a:gd name="connsiteY1729" fmla="*/ 375029 h 1947444"/>
                <a:gd name="connsiteX1730" fmla="*/ 1379426 w 2099977"/>
                <a:gd name="connsiteY1730" fmla="*/ 379863 h 1947444"/>
                <a:gd name="connsiteX1731" fmla="*/ 1385434 w 2099977"/>
                <a:gd name="connsiteY1731" fmla="*/ 384565 h 1947444"/>
                <a:gd name="connsiteX1732" fmla="*/ 1391834 w 2099977"/>
                <a:gd name="connsiteY1732" fmla="*/ 389137 h 1947444"/>
                <a:gd name="connsiteX1733" fmla="*/ 1398756 w 2099977"/>
                <a:gd name="connsiteY1733" fmla="*/ 393448 h 1947444"/>
                <a:gd name="connsiteX1734" fmla="*/ 1405678 w 2099977"/>
                <a:gd name="connsiteY1734" fmla="*/ 397759 h 1947444"/>
                <a:gd name="connsiteX1735" fmla="*/ 1412992 w 2099977"/>
                <a:gd name="connsiteY1735" fmla="*/ 401808 h 1947444"/>
                <a:gd name="connsiteX1736" fmla="*/ 1420567 w 2099977"/>
                <a:gd name="connsiteY1736" fmla="*/ 405466 h 1947444"/>
                <a:gd name="connsiteX1737" fmla="*/ 1424485 w 2099977"/>
                <a:gd name="connsiteY1737" fmla="*/ 407294 h 1947444"/>
                <a:gd name="connsiteX1738" fmla="*/ 1428534 w 2099977"/>
                <a:gd name="connsiteY1738" fmla="*/ 408992 h 1947444"/>
                <a:gd name="connsiteX1739" fmla="*/ 1432583 w 2099977"/>
                <a:gd name="connsiteY1739" fmla="*/ 410690 h 1947444"/>
                <a:gd name="connsiteX1740" fmla="*/ 1436893 w 2099977"/>
                <a:gd name="connsiteY1740" fmla="*/ 412389 h 1947444"/>
                <a:gd name="connsiteX1741" fmla="*/ 1441072 w 2099977"/>
                <a:gd name="connsiteY1741" fmla="*/ 413956 h 1947444"/>
                <a:gd name="connsiteX1742" fmla="*/ 1445382 w 2099977"/>
                <a:gd name="connsiteY1742" fmla="*/ 415393 h 1947444"/>
                <a:gd name="connsiteX1743" fmla="*/ 1449953 w 2099977"/>
                <a:gd name="connsiteY1743" fmla="*/ 416830 h 1947444"/>
                <a:gd name="connsiteX1744" fmla="*/ 1454524 w 2099977"/>
                <a:gd name="connsiteY1744" fmla="*/ 418267 h 1947444"/>
                <a:gd name="connsiteX1745" fmla="*/ 1458965 w 2099977"/>
                <a:gd name="connsiteY1745" fmla="*/ 419573 h 1947444"/>
                <a:gd name="connsiteX1746" fmla="*/ 1463667 w 2099977"/>
                <a:gd name="connsiteY1746" fmla="*/ 420749 h 1947444"/>
                <a:gd name="connsiteX1747" fmla="*/ 1468499 w 2099977"/>
                <a:gd name="connsiteY1747" fmla="*/ 421924 h 1947444"/>
                <a:gd name="connsiteX1748" fmla="*/ 1473593 w 2099977"/>
                <a:gd name="connsiteY1748" fmla="*/ 423100 h 1947444"/>
                <a:gd name="connsiteX1749" fmla="*/ 1478556 w 2099977"/>
                <a:gd name="connsiteY1749" fmla="*/ 424145 h 1947444"/>
                <a:gd name="connsiteX1750" fmla="*/ 1483649 w 2099977"/>
                <a:gd name="connsiteY1750" fmla="*/ 425060 h 1947444"/>
                <a:gd name="connsiteX1751" fmla="*/ 1488743 w 2099977"/>
                <a:gd name="connsiteY1751" fmla="*/ 425974 h 1947444"/>
                <a:gd name="connsiteX1752" fmla="*/ 1494098 w 2099977"/>
                <a:gd name="connsiteY1752" fmla="*/ 426758 h 1947444"/>
                <a:gd name="connsiteX1753" fmla="*/ 1499583 w 2099977"/>
                <a:gd name="connsiteY1753" fmla="*/ 427541 h 1947444"/>
                <a:gd name="connsiteX1754" fmla="*/ 1504938 w 2099977"/>
                <a:gd name="connsiteY1754" fmla="*/ 428195 h 1947444"/>
                <a:gd name="connsiteX1755" fmla="*/ 1510685 w 2099977"/>
                <a:gd name="connsiteY1755" fmla="*/ 428717 h 1947444"/>
                <a:gd name="connsiteX1756" fmla="*/ 1516301 w 2099977"/>
                <a:gd name="connsiteY1756" fmla="*/ 429239 h 1947444"/>
                <a:gd name="connsiteX1757" fmla="*/ 1522178 w 2099977"/>
                <a:gd name="connsiteY1757" fmla="*/ 429631 h 1947444"/>
                <a:gd name="connsiteX1758" fmla="*/ 1528186 w 2099977"/>
                <a:gd name="connsiteY1758" fmla="*/ 429893 h 1947444"/>
                <a:gd name="connsiteX1759" fmla="*/ 1534063 w 2099977"/>
                <a:gd name="connsiteY1759" fmla="*/ 430154 h 1947444"/>
                <a:gd name="connsiteX1760" fmla="*/ 1540332 w 2099977"/>
                <a:gd name="connsiteY1760" fmla="*/ 430284 h 1947444"/>
                <a:gd name="connsiteX1761" fmla="*/ 1542030 w 2099977"/>
                <a:gd name="connsiteY1761" fmla="*/ 430546 h 1947444"/>
                <a:gd name="connsiteX1762" fmla="*/ 1543598 w 2099977"/>
                <a:gd name="connsiteY1762" fmla="*/ 430938 h 1947444"/>
                <a:gd name="connsiteX1763" fmla="*/ 1545034 w 2099977"/>
                <a:gd name="connsiteY1763" fmla="*/ 431591 h 1947444"/>
                <a:gd name="connsiteX1764" fmla="*/ 1546209 w 2099977"/>
                <a:gd name="connsiteY1764" fmla="*/ 432636 h 1947444"/>
                <a:gd name="connsiteX1765" fmla="*/ 1547254 w 2099977"/>
                <a:gd name="connsiteY1765" fmla="*/ 433681 h 1947444"/>
                <a:gd name="connsiteX1766" fmla="*/ 1547907 w 2099977"/>
                <a:gd name="connsiteY1766" fmla="*/ 434856 h 1947444"/>
                <a:gd name="connsiteX1767" fmla="*/ 1548560 w 2099977"/>
                <a:gd name="connsiteY1767" fmla="*/ 436163 h 1947444"/>
                <a:gd name="connsiteX1768" fmla="*/ 1548952 w 2099977"/>
                <a:gd name="connsiteY1768" fmla="*/ 437600 h 1947444"/>
                <a:gd name="connsiteX1769" fmla="*/ 1549083 w 2099977"/>
                <a:gd name="connsiteY1769" fmla="*/ 439167 h 1947444"/>
                <a:gd name="connsiteX1770" fmla="*/ 1548952 w 2099977"/>
                <a:gd name="connsiteY1770" fmla="*/ 440604 h 1947444"/>
                <a:gd name="connsiteX1771" fmla="*/ 1548560 w 2099977"/>
                <a:gd name="connsiteY1771" fmla="*/ 442041 h 1947444"/>
                <a:gd name="connsiteX1772" fmla="*/ 1548038 w 2099977"/>
                <a:gd name="connsiteY1772" fmla="*/ 443347 h 1947444"/>
                <a:gd name="connsiteX1773" fmla="*/ 1547385 w 2099977"/>
                <a:gd name="connsiteY1773" fmla="*/ 444523 h 1947444"/>
                <a:gd name="connsiteX1774" fmla="*/ 1546209 w 2099977"/>
                <a:gd name="connsiteY1774" fmla="*/ 445698 h 1947444"/>
                <a:gd name="connsiteX1775" fmla="*/ 1544903 w 2099977"/>
                <a:gd name="connsiteY1775" fmla="*/ 446743 h 1947444"/>
                <a:gd name="connsiteX1776" fmla="*/ 1543336 w 2099977"/>
                <a:gd name="connsiteY1776" fmla="*/ 447397 h 1947444"/>
                <a:gd name="connsiteX1777" fmla="*/ 1537851 w 2099977"/>
                <a:gd name="connsiteY1777" fmla="*/ 449225 h 1947444"/>
                <a:gd name="connsiteX1778" fmla="*/ 1532104 w 2099977"/>
                <a:gd name="connsiteY1778" fmla="*/ 451054 h 1947444"/>
                <a:gd name="connsiteX1779" fmla="*/ 1526619 w 2099977"/>
                <a:gd name="connsiteY1779" fmla="*/ 452883 h 1947444"/>
                <a:gd name="connsiteX1780" fmla="*/ 1521003 w 2099977"/>
                <a:gd name="connsiteY1780" fmla="*/ 454189 h 1947444"/>
                <a:gd name="connsiteX1781" fmla="*/ 1515517 w 2099977"/>
                <a:gd name="connsiteY1781" fmla="*/ 455757 h 1947444"/>
                <a:gd name="connsiteX1782" fmla="*/ 1510032 w 2099977"/>
                <a:gd name="connsiteY1782" fmla="*/ 457063 h 1947444"/>
                <a:gd name="connsiteX1783" fmla="*/ 1499583 w 2099977"/>
                <a:gd name="connsiteY1783" fmla="*/ 459545 h 1947444"/>
                <a:gd name="connsiteX1784" fmla="*/ 1489396 w 2099977"/>
                <a:gd name="connsiteY1784" fmla="*/ 461504 h 1947444"/>
                <a:gd name="connsiteX1785" fmla="*/ 1479993 w 2099977"/>
                <a:gd name="connsiteY1785" fmla="*/ 463333 h 1947444"/>
                <a:gd name="connsiteX1786" fmla="*/ 1463406 w 2099977"/>
                <a:gd name="connsiteY1786" fmla="*/ 466468 h 1947444"/>
                <a:gd name="connsiteX1787" fmla="*/ 1460924 w 2099977"/>
                <a:gd name="connsiteY1787" fmla="*/ 466991 h 1947444"/>
                <a:gd name="connsiteX1788" fmla="*/ 1458181 w 2099977"/>
                <a:gd name="connsiteY1788" fmla="*/ 467774 h 1947444"/>
                <a:gd name="connsiteX1789" fmla="*/ 1455569 w 2099977"/>
                <a:gd name="connsiteY1789" fmla="*/ 468558 h 1947444"/>
                <a:gd name="connsiteX1790" fmla="*/ 1453088 w 2099977"/>
                <a:gd name="connsiteY1790" fmla="*/ 469603 h 1947444"/>
                <a:gd name="connsiteX1791" fmla="*/ 1450606 w 2099977"/>
                <a:gd name="connsiteY1791" fmla="*/ 470779 h 1947444"/>
                <a:gd name="connsiteX1792" fmla="*/ 1448125 w 2099977"/>
                <a:gd name="connsiteY1792" fmla="*/ 472216 h 1947444"/>
                <a:gd name="connsiteX1793" fmla="*/ 1445643 w 2099977"/>
                <a:gd name="connsiteY1793" fmla="*/ 473783 h 1947444"/>
                <a:gd name="connsiteX1794" fmla="*/ 1443292 w 2099977"/>
                <a:gd name="connsiteY1794" fmla="*/ 475481 h 1947444"/>
                <a:gd name="connsiteX1795" fmla="*/ 1440942 w 2099977"/>
                <a:gd name="connsiteY1795" fmla="*/ 477310 h 1947444"/>
                <a:gd name="connsiteX1796" fmla="*/ 1438721 w 2099977"/>
                <a:gd name="connsiteY1796" fmla="*/ 479531 h 1947444"/>
                <a:gd name="connsiteX1797" fmla="*/ 1436370 w 2099977"/>
                <a:gd name="connsiteY1797" fmla="*/ 481882 h 1947444"/>
                <a:gd name="connsiteX1798" fmla="*/ 1434281 w 2099977"/>
                <a:gd name="connsiteY1798" fmla="*/ 484494 h 1947444"/>
                <a:gd name="connsiteX1799" fmla="*/ 1432191 w 2099977"/>
                <a:gd name="connsiteY1799" fmla="*/ 487368 h 1947444"/>
                <a:gd name="connsiteX1800" fmla="*/ 1430101 w 2099977"/>
                <a:gd name="connsiteY1800" fmla="*/ 490503 h 1947444"/>
                <a:gd name="connsiteX1801" fmla="*/ 1428273 w 2099977"/>
                <a:gd name="connsiteY1801" fmla="*/ 493900 h 1947444"/>
                <a:gd name="connsiteX1802" fmla="*/ 1426444 w 2099977"/>
                <a:gd name="connsiteY1802" fmla="*/ 497688 h 1947444"/>
                <a:gd name="connsiteX1803" fmla="*/ 1424616 w 2099977"/>
                <a:gd name="connsiteY1803" fmla="*/ 501607 h 1947444"/>
                <a:gd name="connsiteX1804" fmla="*/ 1423049 w 2099977"/>
                <a:gd name="connsiteY1804" fmla="*/ 505917 h 1947444"/>
                <a:gd name="connsiteX1805" fmla="*/ 1421481 w 2099977"/>
                <a:gd name="connsiteY1805" fmla="*/ 510620 h 1947444"/>
                <a:gd name="connsiteX1806" fmla="*/ 1420045 w 2099977"/>
                <a:gd name="connsiteY1806" fmla="*/ 515584 h 1947444"/>
                <a:gd name="connsiteX1807" fmla="*/ 1418739 w 2099977"/>
                <a:gd name="connsiteY1807" fmla="*/ 520809 h 1947444"/>
                <a:gd name="connsiteX1808" fmla="*/ 1417432 w 2099977"/>
                <a:gd name="connsiteY1808" fmla="*/ 526426 h 1947444"/>
                <a:gd name="connsiteX1809" fmla="*/ 1416518 w 2099977"/>
                <a:gd name="connsiteY1809" fmla="*/ 532304 h 1947444"/>
                <a:gd name="connsiteX1810" fmla="*/ 1415473 w 2099977"/>
                <a:gd name="connsiteY1810" fmla="*/ 538704 h 1947444"/>
                <a:gd name="connsiteX1811" fmla="*/ 1414690 w 2099977"/>
                <a:gd name="connsiteY1811" fmla="*/ 545628 h 1947444"/>
                <a:gd name="connsiteX1812" fmla="*/ 1413906 w 2099977"/>
                <a:gd name="connsiteY1812" fmla="*/ 552682 h 1947444"/>
                <a:gd name="connsiteX1813" fmla="*/ 1413514 w 2099977"/>
                <a:gd name="connsiteY1813" fmla="*/ 560258 h 1947444"/>
                <a:gd name="connsiteX1814" fmla="*/ 1413123 w 2099977"/>
                <a:gd name="connsiteY1814" fmla="*/ 568226 h 1947444"/>
                <a:gd name="connsiteX1815" fmla="*/ 1412861 w 2099977"/>
                <a:gd name="connsiteY1815" fmla="*/ 576586 h 1947444"/>
                <a:gd name="connsiteX1816" fmla="*/ 1412861 w 2099977"/>
                <a:gd name="connsiteY1816" fmla="*/ 585469 h 1947444"/>
                <a:gd name="connsiteX1817" fmla="*/ 1412861 w 2099977"/>
                <a:gd name="connsiteY1817" fmla="*/ 594613 h 1947444"/>
                <a:gd name="connsiteX1818" fmla="*/ 1413123 w 2099977"/>
                <a:gd name="connsiteY1818" fmla="*/ 604279 h 1947444"/>
                <a:gd name="connsiteX1819" fmla="*/ 1413514 w 2099977"/>
                <a:gd name="connsiteY1819" fmla="*/ 614207 h 1947444"/>
                <a:gd name="connsiteX1820" fmla="*/ 1414167 w 2099977"/>
                <a:gd name="connsiteY1820" fmla="*/ 623873 h 1947444"/>
                <a:gd name="connsiteX1821" fmla="*/ 1415082 w 2099977"/>
                <a:gd name="connsiteY1821" fmla="*/ 633148 h 1947444"/>
                <a:gd name="connsiteX1822" fmla="*/ 1416126 w 2099977"/>
                <a:gd name="connsiteY1822" fmla="*/ 642292 h 1947444"/>
                <a:gd name="connsiteX1823" fmla="*/ 1417171 w 2099977"/>
                <a:gd name="connsiteY1823" fmla="*/ 651174 h 1947444"/>
                <a:gd name="connsiteX1824" fmla="*/ 1418608 w 2099977"/>
                <a:gd name="connsiteY1824" fmla="*/ 659796 h 1947444"/>
                <a:gd name="connsiteX1825" fmla="*/ 1420045 w 2099977"/>
                <a:gd name="connsiteY1825" fmla="*/ 668156 h 1947444"/>
                <a:gd name="connsiteX1826" fmla="*/ 1421743 w 2099977"/>
                <a:gd name="connsiteY1826" fmla="*/ 676255 h 1947444"/>
                <a:gd name="connsiteX1827" fmla="*/ 1423571 w 2099977"/>
                <a:gd name="connsiteY1827" fmla="*/ 684092 h 1947444"/>
                <a:gd name="connsiteX1828" fmla="*/ 1425661 w 2099977"/>
                <a:gd name="connsiteY1828" fmla="*/ 691799 h 1947444"/>
                <a:gd name="connsiteX1829" fmla="*/ 1427750 w 2099977"/>
                <a:gd name="connsiteY1829" fmla="*/ 699245 h 1947444"/>
                <a:gd name="connsiteX1830" fmla="*/ 1429971 w 2099977"/>
                <a:gd name="connsiteY1830" fmla="*/ 706299 h 1947444"/>
                <a:gd name="connsiteX1831" fmla="*/ 1432452 w 2099977"/>
                <a:gd name="connsiteY1831" fmla="*/ 713352 h 1947444"/>
                <a:gd name="connsiteX1832" fmla="*/ 1434934 w 2099977"/>
                <a:gd name="connsiteY1832" fmla="*/ 720014 h 1947444"/>
                <a:gd name="connsiteX1833" fmla="*/ 1437546 w 2099977"/>
                <a:gd name="connsiteY1833" fmla="*/ 726415 h 1947444"/>
                <a:gd name="connsiteX1834" fmla="*/ 1440419 w 2099977"/>
                <a:gd name="connsiteY1834" fmla="*/ 732555 h 1947444"/>
                <a:gd name="connsiteX1835" fmla="*/ 1443292 w 2099977"/>
                <a:gd name="connsiteY1835" fmla="*/ 738302 h 1947444"/>
                <a:gd name="connsiteX1836" fmla="*/ 1446166 w 2099977"/>
                <a:gd name="connsiteY1836" fmla="*/ 744050 h 1947444"/>
                <a:gd name="connsiteX1837" fmla="*/ 1449300 w 2099977"/>
                <a:gd name="connsiteY1837" fmla="*/ 749405 h 1947444"/>
                <a:gd name="connsiteX1838" fmla="*/ 1452565 w 2099977"/>
                <a:gd name="connsiteY1838" fmla="*/ 754500 h 1947444"/>
                <a:gd name="connsiteX1839" fmla="*/ 1455831 w 2099977"/>
                <a:gd name="connsiteY1839" fmla="*/ 759594 h 1947444"/>
                <a:gd name="connsiteX1840" fmla="*/ 1459357 w 2099977"/>
                <a:gd name="connsiteY1840" fmla="*/ 764036 h 1947444"/>
                <a:gd name="connsiteX1841" fmla="*/ 1462753 w 2099977"/>
                <a:gd name="connsiteY1841" fmla="*/ 768477 h 1947444"/>
                <a:gd name="connsiteX1842" fmla="*/ 1466279 w 2099977"/>
                <a:gd name="connsiteY1842" fmla="*/ 772657 h 1947444"/>
                <a:gd name="connsiteX1843" fmla="*/ 1469936 w 2099977"/>
                <a:gd name="connsiteY1843" fmla="*/ 776445 h 1947444"/>
                <a:gd name="connsiteX1844" fmla="*/ 1473723 w 2099977"/>
                <a:gd name="connsiteY1844" fmla="*/ 780103 h 1947444"/>
                <a:gd name="connsiteX1845" fmla="*/ 1477381 w 2099977"/>
                <a:gd name="connsiteY1845" fmla="*/ 783499 h 1947444"/>
                <a:gd name="connsiteX1846" fmla="*/ 1481168 w 2099977"/>
                <a:gd name="connsiteY1846" fmla="*/ 786504 h 1947444"/>
                <a:gd name="connsiteX1847" fmla="*/ 1485086 w 2099977"/>
                <a:gd name="connsiteY1847" fmla="*/ 789377 h 1947444"/>
                <a:gd name="connsiteX1848" fmla="*/ 1489004 w 2099977"/>
                <a:gd name="connsiteY1848" fmla="*/ 791990 h 1947444"/>
                <a:gd name="connsiteX1849" fmla="*/ 1493053 w 2099977"/>
                <a:gd name="connsiteY1849" fmla="*/ 794210 h 1947444"/>
                <a:gd name="connsiteX1850" fmla="*/ 1496971 w 2099977"/>
                <a:gd name="connsiteY1850" fmla="*/ 796431 h 1947444"/>
                <a:gd name="connsiteX1851" fmla="*/ 1504155 w 2099977"/>
                <a:gd name="connsiteY1851" fmla="*/ 799827 h 1947444"/>
                <a:gd name="connsiteX1852" fmla="*/ 1511077 w 2099977"/>
                <a:gd name="connsiteY1852" fmla="*/ 803354 h 1947444"/>
                <a:gd name="connsiteX1853" fmla="*/ 1517868 w 2099977"/>
                <a:gd name="connsiteY1853" fmla="*/ 806881 h 1947444"/>
                <a:gd name="connsiteX1854" fmla="*/ 1524398 w 2099977"/>
                <a:gd name="connsiteY1854" fmla="*/ 810408 h 1947444"/>
                <a:gd name="connsiteX1855" fmla="*/ 1536675 w 2099977"/>
                <a:gd name="connsiteY1855" fmla="*/ 817331 h 1947444"/>
                <a:gd name="connsiteX1856" fmla="*/ 1547777 w 2099977"/>
                <a:gd name="connsiteY1856" fmla="*/ 823732 h 1947444"/>
                <a:gd name="connsiteX1857" fmla="*/ 1548952 w 2099977"/>
                <a:gd name="connsiteY1857" fmla="*/ 824516 h 1947444"/>
                <a:gd name="connsiteX1858" fmla="*/ 1549867 w 2099977"/>
                <a:gd name="connsiteY1858" fmla="*/ 825561 h 1947444"/>
                <a:gd name="connsiteX1859" fmla="*/ 1550650 w 2099977"/>
                <a:gd name="connsiteY1859" fmla="*/ 826736 h 1947444"/>
                <a:gd name="connsiteX1860" fmla="*/ 1551173 w 2099977"/>
                <a:gd name="connsiteY1860" fmla="*/ 827781 h 1947444"/>
                <a:gd name="connsiteX1861" fmla="*/ 1551434 w 2099977"/>
                <a:gd name="connsiteY1861" fmla="*/ 828957 h 1947444"/>
                <a:gd name="connsiteX1862" fmla="*/ 1551565 w 2099977"/>
                <a:gd name="connsiteY1862" fmla="*/ 830263 h 1947444"/>
                <a:gd name="connsiteX1863" fmla="*/ 1551434 w 2099977"/>
                <a:gd name="connsiteY1863" fmla="*/ 831439 h 1947444"/>
                <a:gd name="connsiteX1864" fmla="*/ 1551173 w 2099977"/>
                <a:gd name="connsiteY1864" fmla="*/ 832615 h 1947444"/>
                <a:gd name="connsiteX1865" fmla="*/ 1550781 w 2099977"/>
                <a:gd name="connsiteY1865" fmla="*/ 833790 h 1947444"/>
                <a:gd name="connsiteX1866" fmla="*/ 1550128 w 2099977"/>
                <a:gd name="connsiteY1866" fmla="*/ 834835 h 1947444"/>
                <a:gd name="connsiteX1867" fmla="*/ 1549475 w 2099977"/>
                <a:gd name="connsiteY1867" fmla="*/ 835750 h 1947444"/>
                <a:gd name="connsiteX1868" fmla="*/ 1548430 w 2099977"/>
                <a:gd name="connsiteY1868" fmla="*/ 836664 h 1947444"/>
                <a:gd name="connsiteX1869" fmla="*/ 1547516 w 2099977"/>
                <a:gd name="connsiteY1869" fmla="*/ 837317 h 1947444"/>
                <a:gd name="connsiteX1870" fmla="*/ 1546209 w 2099977"/>
                <a:gd name="connsiteY1870" fmla="*/ 837970 h 1947444"/>
                <a:gd name="connsiteX1871" fmla="*/ 1544903 w 2099977"/>
                <a:gd name="connsiteY1871" fmla="*/ 838232 h 1947444"/>
                <a:gd name="connsiteX1872" fmla="*/ 1543467 w 2099977"/>
                <a:gd name="connsiteY1872" fmla="*/ 838232 h 1947444"/>
                <a:gd name="connsiteX1873" fmla="*/ 1537198 w 2099977"/>
                <a:gd name="connsiteY1873" fmla="*/ 838232 h 1947444"/>
                <a:gd name="connsiteX1874" fmla="*/ 1530667 w 2099977"/>
                <a:gd name="connsiteY1874" fmla="*/ 838232 h 1947444"/>
                <a:gd name="connsiteX1875" fmla="*/ 1523876 w 2099977"/>
                <a:gd name="connsiteY1875" fmla="*/ 838362 h 1947444"/>
                <a:gd name="connsiteX1876" fmla="*/ 1516823 w 2099977"/>
                <a:gd name="connsiteY1876" fmla="*/ 838885 h 1947444"/>
                <a:gd name="connsiteX1877" fmla="*/ 1509379 w 2099977"/>
                <a:gd name="connsiteY1877" fmla="*/ 839538 h 1947444"/>
                <a:gd name="connsiteX1878" fmla="*/ 1501804 w 2099977"/>
                <a:gd name="connsiteY1878" fmla="*/ 840452 h 1947444"/>
                <a:gd name="connsiteX1879" fmla="*/ 1494098 w 2099977"/>
                <a:gd name="connsiteY1879" fmla="*/ 841758 h 1947444"/>
                <a:gd name="connsiteX1880" fmla="*/ 1486523 w 2099977"/>
                <a:gd name="connsiteY1880" fmla="*/ 843195 h 1947444"/>
                <a:gd name="connsiteX1881" fmla="*/ 1482605 w 2099977"/>
                <a:gd name="connsiteY1881" fmla="*/ 844240 h 1947444"/>
                <a:gd name="connsiteX1882" fmla="*/ 1478817 w 2099977"/>
                <a:gd name="connsiteY1882" fmla="*/ 845155 h 1947444"/>
                <a:gd name="connsiteX1883" fmla="*/ 1474899 w 2099977"/>
                <a:gd name="connsiteY1883" fmla="*/ 846330 h 1947444"/>
                <a:gd name="connsiteX1884" fmla="*/ 1471111 w 2099977"/>
                <a:gd name="connsiteY1884" fmla="*/ 847506 h 1947444"/>
                <a:gd name="connsiteX1885" fmla="*/ 1467324 w 2099977"/>
                <a:gd name="connsiteY1885" fmla="*/ 848682 h 1947444"/>
                <a:gd name="connsiteX1886" fmla="*/ 1463406 w 2099977"/>
                <a:gd name="connsiteY1886" fmla="*/ 850119 h 1947444"/>
                <a:gd name="connsiteX1887" fmla="*/ 1459618 w 2099977"/>
                <a:gd name="connsiteY1887" fmla="*/ 851686 h 1947444"/>
                <a:gd name="connsiteX1888" fmla="*/ 1455831 w 2099977"/>
                <a:gd name="connsiteY1888" fmla="*/ 853254 h 1947444"/>
                <a:gd name="connsiteX1889" fmla="*/ 1452174 w 2099977"/>
                <a:gd name="connsiteY1889" fmla="*/ 855082 h 1947444"/>
                <a:gd name="connsiteX1890" fmla="*/ 1448517 w 2099977"/>
                <a:gd name="connsiteY1890" fmla="*/ 857042 h 1947444"/>
                <a:gd name="connsiteX1891" fmla="*/ 1444990 w 2099977"/>
                <a:gd name="connsiteY1891" fmla="*/ 859001 h 1947444"/>
                <a:gd name="connsiteX1892" fmla="*/ 1441333 w 2099977"/>
                <a:gd name="connsiteY1892" fmla="*/ 861091 h 1947444"/>
                <a:gd name="connsiteX1893" fmla="*/ 1437938 w 2099977"/>
                <a:gd name="connsiteY1893" fmla="*/ 863312 h 1947444"/>
                <a:gd name="connsiteX1894" fmla="*/ 1434542 w 2099977"/>
                <a:gd name="connsiteY1894" fmla="*/ 865663 h 1947444"/>
                <a:gd name="connsiteX1895" fmla="*/ 1431277 w 2099977"/>
                <a:gd name="connsiteY1895" fmla="*/ 868276 h 1947444"/>
                <a:gd name="connsiteX1896" fmla="*/ 1428012 w 2099977"/>
                <a:gd name="connsiteY1896" fmla="*/ 870888 h 1947444"/>
                <a:gd name="connsiteX1897" fmla="*/ 1425399 w 2099977"/>
                <a:gd name="connsiteY1897" fmla="*/ 873239 h 1947444"/>
                <a:gd name="connsiteX1898" fmla="*/ 1422918 w 2099977"/>
                <a:gd name="connsiteY1898" fmla="*/ 875591 h 1947444"/>
                <a:gd name="connsiteX1899" fmla="*/ 1420436 w 2099977"/>
                <a:gd name="connsiteY1899" fmla="*/ 878203 h 1947444"/>
                <a:gd name="connsiteX1900" fmla="*/ 1417955 w 2099977"/>
                <a:gd name="connsiteY1900" fmla="*/ 881077 h 1947444"/>
                <a:gd name="connsiteX1901" fmla="*/ 1415343 w 2099977"/>
                <a:gd name="connsiteY1901" fmla="*/ 883820 h 1947444"/>
                <a:gd name="connsiteX1902" fmla="*/ 1412861 w 2099977"/>
                <a:gd name="connsiteY1902" fmla="*/ 886955 h 1947444"/>
                <a:gd name="connsiteX1903" fmla="*/ 1410249 w 2099977"/>
                <a:gd name="connsiteY1903" fmla="*/ 890090 h 1947444"/>
                <a:gd name="connsiteX1904" fmla="*/ 1407637 w 2099977"/>
                <a:gd name="connsiteY1904" fmla="*/ 893487 h 1947444"/>
                <a:gd name="connsiteX1905" fmla="*/ 1405286 w 2099977"/>
                <a:gd name="connsiteY1905" fmla="*/ 897144 h 1947444"/>
                <a:gd name="connsiteX1906" fmla="*/ 1402674 w 2099977"/>
                <a:gd name="connsiteY1906" fmla="*/ 900802 h 1947444"/>
                <a:gd name="connsiteX1907" fmla="*/ 1400323 w 2099977"/>
                <a:gd name="connsiteY1907" fmla="*/ 904459 h 1947444"/>
                <a:gd name="connsiteX1908" fmla="*/ 1397842 w 2099977"/>
                <a:gd name="connsiteY1908" fmla="*/ 908509 h 1947444"/>
                <a:gd name="connsiteX1909" fmla="*/ 1395491 w 2099977"/>
                <a:gd name="connsiteY1909" fmla="*/ 912558 h 1947444"/>
                <a:gd name="connsiteX1910" fmla="*/ 1393009 w 2099977"/>
                <a:gd name="connsiteY1910" fmla="*/ 916738 h 1947444"/>
                <a:gd name="connsiteX1911" fmla="*/ 1390659 w 2099977"/>
                <a:gd name="connsiteY1911" fmla="*/ 921179 h 1947444"/>
                <a:gd name="connsiteX1912" fmla="*/ 1388177 w 2099977"/>
                <a:gd name="connsiteY1912" fmla="*/ 925621 h 1947444"/>
                <a:gd name="connsiteX1913" fmla="*/ 1385957 w 2099977"/>
                <a:gd name="connsiteY1913" fmla="*/ 930062 h 1947444"/>
                <a:gd name="connsiteX1914" fmla="*/ 1383606 w 2099977"/>
                <a:gd name="connsiteY1914" fmla="*/ 934765 h 1947444"/>
                <a:gd name="connsiteX1915" fmla="*/ 1381516 w 2099977"/>
                <a:gd name="connsiteY1915" fmla="*/ 939598 h 1947444"/>
                <a:gd name="connsiteX1916" fmla="*/ 1379296 w 2099977"/>
                <a:gd name="connsiteY1916" fmla="*/ 944562 h 1947444"/>
                <a:gd name="connsiteX1917" fmla="*/ 1377075 w 2099977"/>
                <a:gd name="connsiteY1917" fmla="*/ 949787 h 1947444"/>
                <a:gd name="connsiteX1918" fmla="*/ 1374986 w 2099977"/>
                <a:gd name="connsiteY1918" fmla="*/ 954881 h 1947444"/>
                <a:gd name="connsiteX1919" fmla="*/ 1373027 w 2099977"/>
                <a:gd name="connsiteY1919" fmla="*/ 960106 h 1947444"/>
                <a:gd name="connsiteX1920" fmla="*/ 1370937 w 2099977"/>
                <a:gd name="connsiteY1920" fmla="*/ 965593 h 1947444"/>
                <a:gd name="connsiteX1921" fmla="*/ 1368978 w 2099977"/>
                <a:gd name="connsiteY1921" fmla="*/ 970948 h 1947444"/>
                <a:gd name="connsiteX1922" fmla="*/ 1367149 w 2099977"/>
                <a:gd name="connsiteY1922" fmla="*/ 976435 h 1947444"/>
                <a:gd name="connsiteX1923" fmla="*/ 1365321 w 2099977"/>
                <a:gd name="connsiteY1923" fmla="*/ 982182 h 1947444"/>
                <a:gd name="connsiteX1924" fmla="*/ 1363623 w 2099977"/>
                <a:gd name="connsiteY1924" fmla="*/ 988060 h 1947444"/>
                <a:gd name="connsiteX1925" fmla="*/ 1361925 w 2099977"/>
                <a:gd name="connsiteY1925" fmla="*/ 993808 h 1947444"/>
                <a:gd name="connsiteX1926" fmla="*/ 1360358 w 2099977"/>
                <a:gd name="connsiteY1926" fmla="*/ 999817 h 1947444"/>
                <a:gd name="connsiteX1927" fmla="*/ 1358791 w 2099977"/>
                <a:gd name="connsiteY1927" fmla="*/ 1005825 h 1947444"/>
                <a:gd name="connsiteX1928" fmla="*/ 1357223 w 2099977"/>
                <a:gd name="connsiteY1928" fmla="*/ 1011965 h 1947444"/>
                <a:gd name="connsiteX1929" fmla="*/ 1355787 w 2099977"/>
                <a:gd name="connsiteY1929" fmla="*/ 1017974 h 1947444"/>
                <a:gd name="connsiteX1930" fmla="*/ 1354481 w 2099977"/>
                <a:gd name="connsiteY1930" fmla="*/ 1024244 h 1947444"/>
                <a:gd name="connsiteX1931" fmla="*/ 1353175 w 2099977"/>
                <a:gd name="connsiteY1931" fmla="*/ 1030514 h 1947444"/>
                <a:gd name="connsiteX1932" fmla="*/ 1352130 w 2099977"/>
                <a:gd name="connsiteY1932" fmla="*/ 1036915 h 1947444"/>
                <a:gd name="connsiteX1933" fmla="*/ 1351085 w 2099977"/>
                <a:gd name="connsiteY1933" fmla="*/ 1043446 h 1947444"/>
                <a:gd name="connsiteX1934" fmla="*/ 1350040 w 2099977"/>
                <a:gd name="connsiteY1934" fmla="*/ 1049978 h 1947444"/>
                <a:gd name="connsiteX1935" fmla="*/ 1349256 w 2099977"/>
                <a:gd name="connsiteY1935" fmla="*/ 1056639 h 1947444"/>
                <a:gd name="connsiteX1936" fmla="*/ 1348342 w 2099977"/>
                <a:gd name="connsiteY1936" fmla="*/ 1063301 h 1947444"/>
                <a:gd name="connsiteX1937" fmla="*/ 1347689 w 2099977"/>
                <a:gd name="connsiteY1937" fmla="*/ 1069963 h 1947444"/>
                <a:gd name="connsiteX1938" fmla="*/ 1347167 w 2099977"/>
                <a:gd name="connsiteY1938" fmla="*/ 1076625 h 1947444"/>
                <a:gd name="connsiteX1939" fmla="*/ 1346514 w 2099977"/>
                <a:gd name="connsiteY1939" fmla="*/ 1083418 h 1947444"/>
                <a:gd name="connsiteX1940" fmla="*/ 1346253 w 2099977"/>
                <a:gd name="connsiteY1940" fmla="*/ 1090341 h 1947444"/>
                <a:gd name="connsiteX1941" fmla="*/ 1345991 w 2099977"/>
                <a:gd name="connsiteY1941" fmla="*/ 1097134 h 1947444"/>
                <a:gd name="connsiteX1942" fmla="*/ 1345861 w 2099977"/>
                <a:gd name="connsiteY1942" fmla="*/ 1104057 h 1947444"/>
                <a:gd name="connsiteX1943" fmla="*/ 1345730 w 2099977"/>
                <a:gd name="connsiteY1943" fmla="*/ 1111111 h 1947444"/>
                <a:gd name="connsiteX1944" fmla="*/ 1345861 w 2099977"/>
                <a:gd name="connsiteY1944" fmla="*/ 1118034 h 1947444"/>
                <a:gd name="connsiteX1945" fmla="*/ 1345991 w 2099977"/>
                <a:gd name="connsiteY1945" fmla="*/ 1125088 h 1947444"/>
                <a:gd name="connsiteX1946" fmla="*/ 1346253 w 2099977"/>
                <a:gd name="connsiteY1946" fmla="*/ 1132142 h 1947444"/>
                <a:gd name="connsiteX1947" fmla="*/ 1346644 w 2099977"/>
                <a:gd name="connsiteY1947" fmla="*/ 1139196 h 1947444"/>
                <a:gd name="connsiteX1948" fmla="*/ 1347297 w 2099977"/>
                <a:gd name="connsiteY1948" fmla="*/ 1146380 h 1947444"/>
                <a:gd name="connsiteX1949" fmla="*/ 1347950 w 2099977"/>
                <a:gd name="connsiteY1949" fmla="*/ 1153434 h 1947444"/>
                <a:gd name="connsiteX1950" fmla="*/ 1348603 w 2099977"/>
                <a:gd name="connsiteY1950" fmla="*/ 1160749 h 1947444"/>
                <a:gd name="connsiteX1951" fmla="*/ 1349648 w 2099977"/>
                <a:gd name="connsiteY1951" fmla="*/ 1167803 h 1947444"/>
                <a:gd name="connsiteX1952" fmla="*/ 1350824 w 2099977"/>
                <a:gd name="connsiteY1952" fmla="*/ 1174987 h 1947444"/>
                <a:gd name="connsiteX1953" fmla="*/ 1351999 w 2099977"/>
                <a:gd name="connsiteY1953" fmla="*/ 1182172 h 1947444"/>
                <a:gd name="connsiteX1954" fmla="*/ 1353305 w 2099977"/>
                <a:gd name="connsiteY1954" fmla="*/ 1189356 h 1947444"/>
                <a:gd name="connsiteX1955" fmla="*/ 1354872 w 2099977"/>
                <a:gd name="connsiteY1955" fmla="*/ 1196541 h 1947444"/>
                <a:gd name="connsiteX1956" fmla="*/ 1356440 w 2099977"/>
                <a:gd name="connsiteY1956" fmla="*/ 1203856 h 1947444"/>
                <a:gd name="connsiteX1957" fmla="*/ 1358399 w 2099977"/>
                <a:gd name="connsiteY1957" fmla="*/ 1210909 h 1947444"/>
                <a:gd name="connsiteX1958" fmla="*/ 1360358 w 2099977"/>
                <a:gd name="connsiteY1958" fmla="*/ 1218225 h 1947444"/>
                <a:gd name="connsiteX1959" fmla="*/ 1362448 w 2099977"/>
                <a:gd name="connsiteY1959" fmla="*/ 1225279 h 1947444"/>
                <a:gd name="connsiteX1960" fmla="*/ 1364799 w 2099977"/>
                <a:gd name="connsiteY1960" fmla="*/ 1232594 h 1947444"/>
                <a:gd name="connsiteX1961" fmla="*/ 1367149 w 2099977"/>
                <a:gd name="connsiteY1961" fmla="*/ 1239517 h 1947444"/>
                <a:gd name="connsiteX1962" fmla="*/ 1369761 w 2099977"/>
                <a:gd name="connsiteY1962" fmla="*/ 1246440 h 1947444"/>
                <a:gd name="connsiteX1963" fmla="*/ 1372243 w 2099977"/>
                <a:gd name="connsiteY1963" fmla="*/ 1253363 h 1947444"/>
                <a:gd name="connsiteX1964" fmla="*/ 1375116 w 2099977"/>
                <a:gd name="connsiteY1964" fmla="*/ 1260025 h 1947444"/>
                <a:gd name="connsiteX1965" fmla="*/ 1377990 w 2099977"/>
                <a:gd name="connsiteY1965" fmla="*/ 1266426 h 1947444"/>
                <a:gd name="connsiteX1966" fmla="*/ 1381124 w 2099977"/>
                <a:gd name="connsiteY1966" fmla="*/ 1272827 h 1947444"/>
                <a:gd name="connsiteX1967" fmla="*/ 1384259 w 2099977"/>
                <a:gd name="connsiteY1967" fmla="*/ 1278966 h 1947444"/>
                <a:gd name="connsiteX1968" fmla="*/ 1387524 w 2099977"/>
                <a:gd name="connsiteY1968" fmla="*/ 1285106 h 1947444"/>
                <a:gd name="connsiteX1969" fmla="*/ 1390789 w 2099977"/>
                <a:gd name="connsiteY1969" fmla="*/ 1290853 h 1947444"/>
                <a:gd name="connsiteX1970" fmla="*/ 1394315 w 2099977"/>
                <a:gd name="connsiteY1970" fmla="*/ 1296601 h 1947444"/>
                <a:gd name="connsiteX1971" fmla="*/ 1397842 w 2099977"/>
                <a:gd name="connsiteY1971" fmla="*/ 1302218 h 1947444"/>
                <a:gd name="connsiteX1972" fmla="*/ 1401629 w 2099977"/>
                <a:gd name="connsiteY1972" fmla="*/ 1307704 h 1947444"/>
                <a:gd name="connsiteX1973" fmla="*/ 1405417 w 2099977"/>
                <a:gd name="connsiteY1973" fmla="*/ 1312929 h 1947444"/>
                <a:gd name="connsiteX1974" fmla="*/ 1409204 w 2099977"/>
                <a:gd name="connsiteY1974" fmla="*/ 1318154 h 1947444"/>
                <a:gd name="connsiteX1975" fmla="*/ 1413253 w 2099977"/>
                <a:gd name="connsiteY1975" fmla="*/ 1323118 h 1947444"/>
                <a:gd name="connsiteX1976" fmla="*/ 1417302 w 2099977"/>
                <a:gd name="connsiteY1976" fmla="*/ 1328082 h 1947444"/>
                <a:gd name="connsiteX1977" fmla="*/ 1421612 w 2099977"/>
                <a:gd name="connsiteY1977" fmla="*/ 1332915 h 1947444"/>
                <a:gd name="connsiteX1978" fmla="*/ 1425922 w 2099977"/>
                <a:gd name="connsiteY1978" fmla="*/ 1337356 h 1947444"/>
                <a:gd name="connsiteX1979" fmla="*/ 1430232 w 2099977"/>
                <a:gd name="connsiteY1979" fmla="*/ 1341797 h 1947444"/>
                <a:gd name="connsiteX1980" fmla="*/ 1434803 w 2099977"/>
                <a:gd name="connsiteY1980" fmla="*/ 1346239 h 1947444"/>
                <a:gd name="connsiteX1981" fmla="*/ 1439374 w 2099977"/>
                <a:gd name="connsiteY1981" fmla="*/ 1350419 h 1947444"/>
                <a:gd name="connsiteX1982" fmla="*/ 1444076 w 2099977"/>
                <a:gd name="connsiteY1982" fmla="*/ 1354468 h 1947444"/>
                <a:gd name="connsiteX1983" fmla="*/ 1448909 w 2099977"/>
                <a:gd name="connsiteY1983" fmla="*/ 1358256 h 1947444"/>
                <a:gd name="connsiteX1984" fmla="*/ 1453741 w 2099977"/>
                <a:gd name="connsiteY1984" fmla="*/ 1362175 h 1947444"/>
                <a:gd name="connsiteX1985" fmla="*/ 1458704 w 2099977"/>
                <a:gd name="connsiteY1985" fmla="*/ 1365702 h 1947444"/>
                <a:gd name="connsiteX1986" fmla="*/ 1463797 w 2099977"/>
                <a:gd name="connsiteY1986" fmla="*/ 1369229 h 1947444"/>
                <a:gd name="connsiteX1987" fmla="*/ 1469022 w 2099977"/>
                <a:gd name="connsiteY1987" fmla="*/ 1372495 h 1947444"/>
                <a:gd name="connsiteX1988" fmla="*/ 1474115 w 2099977"/>
                <a:gd name="connsiteY1988" fmla="*/ 1375761 h 1947444"/>
                <a:gd name="connsiteX1989" fmla="*/ 1479470 w 2099977"/>
                <a:gd name="connsiteY1989" fmla="*/ 1378896 h 1947444"/>
                <a:gd name="connsiteX1990" fmla="*/ 1484825 w 2099977"/>
                <a:gd name="connsiteY1990" fmla="*/ 1381900 h 1947444"/>
                <a:gd name="connsiteX1991" fmla="*/ 1490310 w 2099977"/>
                <a:gd name="connsiteY1991" fmla="*/ 1384774 h 1947444"/>
                <a:gd name="connsiteX1992" fmla="*/ 1495796 w 2099977"/>
                <a:gd name="connsiteY1992" fmla="*/ 1387517 h 1947444"/>
                <a:gd name="connsiteX1993" fmla="*/ 1501412 w 2099977"/>
                <a:gd name="connsiteY1993" fmla="*/ 1389999 h 1947444"/>
                <a:gd name="connsiteX1994" fmla="*/ 1507028 w 2099977"/>
                <a:gd name="connsiteY1994" fmla="*/ 1392481 h 1947444"/>
                <a:gd name="connsiteX1995" fmla="*/ 1512905 w 2099977"/>
                <a:gd name="connsiteY1995" fmla="*/ 1394701 h 1947444"/>
                <a:gd name="connsiteX1996" fmla="*/ 1518652 w 2099977"/>
                <a:gd name="connsiteY1996" fmla="*/ 1397053 h 1947444"/>
                <a:gd name="connsiteX1997" fmla="*/ 1524529 w 2099977"/>
                <a:gd name="connsiteY1997" fmla="*/ 1399012 h 1947444"/>
                <a:gd name="connsiteX1998" fmla="*/ 1530537 w 2099977"/>
                <a:gd name="connsiteY1998" fmla="*/ 1400971 h 1947444"/>
                <a:gd name="connsiteX1999" fmla="*/ 1536545 w 2099977"/>
                <a:gd name="connsiteY1999" fmla="*/ 1402800 h 1947444"/>
                <a:gd name="connsiteX2000" fmla="*/ 1542683 w 2099977"/>
                <a:gd name="connsiteY2000" fmla="*/ 1404498 h 1947444"/>
                <a:gd name="connsiteX2001" fmla="*/ 1548822 w 2099977"/>
                <a:gd name="connsiteY2001" fmla="*/ 1406066 h 1947444"/>
                <a:gd name="connsiteX2002" fmla="*/ 1554960 w 2099977"/>
                <a:gd name="connsiteY2002" fmla="*/ 1407503 h 1947444"/>
                <a:gd name="connsiteX2003" fmla="*/ 1561229 w 2099977"/>
                <a:gd name="connsiteY2003" fmla="*/ 1408809 h 1947444"/>
                <a:gd name="connsiteX2004" fmla="*/ 1567498 w 2099977"/>
                <a:gd name="connsiteY2004" fmla="*/ 1410115 h 1947444"/>
                <a:gd name="connsiteX2005" fmla="*/ 1573898 w 2099977"/>
                <a:gd name="connsiteY2005" fmla="*/ 1411160 h 1947444"/>
                <a:gd name="connsiteX2006" fmla="*/ 1580428 w 2099977"/>
                <a:gd name="connsiteY2006" fmla="*/ 1412075 h 1947444"/>
                <a:gd name="connsiteX2007" fmla="*/ 1586828 w 2099977"/>
                <a:gd name="connsiteY2007" fmla="*/ 1412989 h 1947444"/>
                <a:gd name="connsiteX2008" fmla="*/ 1593358 w 2099977"/>
                <a:gd name="connsiteY2008" fmla="*/ 1413642 h 1947444"/>
                <a:gd name="connsiteX2009" fmla="*/ 1600150 w 2099977"/>
                <a:gd name="connsiteY2009" fmla="*/ 1414295 h 1947444"/>
                <a:gd name="connsiteX2010" fmla="*/ 1606680 w 2099977"/>
                <a:gd name="connsiteY2010" fmla="*/ 1414687 h 1947444"/>
                <a:gd name="connsiteX2011" fmla="*/ 1613341 w 2099977"/>
                <a:gd name="connsiteY2011" fmla="*/ 1415079 h 1947444"/>
                <a:gd name="connsiteX2012" fmla="*/ 1620132 w 2099977"/>
                <a:gd name="connsiteY2012" fmla="*/ 1415340 h 1947444"/>
                <a:gd name="connsiteX2013" fmla="*/ 1626793 w 2099977"/>
                <a:gd name="connsiteY2013" fmla="*/ 1415471 h 1947444"/>
                <a:gd name="connsiteX2014" fmla="*/ 1633715 w 2099977"/>
                <a:gd name="connsiteY2014" fmla="*/ 1415471 h 1947444"/>
                <a:gd name="connsiteX2015" fmla="*/ 1640507 w 2099977"/>
                <a:gd name="connsiteY2015" fmla="*/ 1415340 h 1947444"/>
                <a:gd name="connsiteX2016" fmla="*/ 1647429 w 2099977"/>
                <a:gd name="connsiteY2016" fmla="*/ 1415210 h 1947444"/>
                <a:gd name="connsiteX2017" fmla="*/ 1654481 w 2099977"/>
                <a:gd name="connsiteY2017" fmla="*/ 1414949 h 1947444"/>
                <a:gd name="connsiteX2018" fmla="*/ 1661404 w 2099977"/>
                <a:gd name="connsiteY2018" fmla="*/ 1414557 h 1947444"/>
                <a:gd name="connsiteX2019" fmla="*/ 1668326 w 2099977"/>
                <a:gd name="connsiteY2019" fmla="*/ 1413903 h 1947444"/>
                <a:gd name="connsiteX2020" fmla="*/ 1675378 w 2099977"/>
                <a:gd name="connsiteY2020" fmla="*/ 1413250 h 1947444"/>
                <a:gd name="connsiteX2021" fmla="*/ 1682431 w 2099977"/>
                <a:gd name="connsiteY2021" fmla="*/ 1412466 h 1947444"/>
                <a:gd name="connsiteX2022" fmla="*/ 1689614 w 2099977"/>
                <a:gd name="connsiteY2022" fmla="*/ 1411683 h 1947444"/>
                <a:gd name="connsiteX2023" fmla="*/ 1696667 w 2099977"/>
                <a:gd name="connsiteY2023" fmla="*/ 1410638 h 1947444"/>
                <a:gd name="connsiteX2024" fmla="*/ 1703720 w 2099977"/>
                <a:gd name="connsiteY2024" fmla="*/ 1409593 h 1947444"/>
                <a:gd name="connsiteX2025" fmla="*/ 1711034 w 2099977"/>
                <a:gd name="connsiteY2025" fmla="*/ 1408417 h 1947444"/>
                <a:gd name="connsiteX2026" fmla="*/ 1718086 w 2099977"/>
                <a:gd name="connsiteY2026" fmla="*/ 1406980 h 1947444"/>
                <a:gd name="connsiteX2027" fmla="*/ 1725270 w 2099977"/>
                <a:gd name="connsiteY2027" fmla="*/ 1405543 h 1947444"/>
                <a:gd name="connsiteX2028" fmla="*/ 1732192 w 2099977"/>
                <a:gd name="connsiteY2028" fmla="*/ 1403845 h 1947444"/>
                <a:gd name="connsiteX2029" fmla="*/ 1739375 w 2099977"/>
                <a:gd name="connsiteY2029" fmla="*/ 1402016 h 1947444"/>
                <a:gd name="connsiteX2030" fmla="*/ 1746297 w 2099977"/>
                <a:gd name="connsiteY2030" fmla="*/ 1400188 h 1947444"/>
                <a:gd name="connsiteX2031" fmla="*/ 1753219 w 2099977"/>
                <a:gd name="connsiteY2031" fmla="*/ 1397967 h 1947444"/>
                <a:gd name="connsiteX2032" fmla="*/ 1760272 w 2099977"/>
                <a:gd name="connsiteY2032" fmla="*/ 1395746 h 1947444"/>
                <a:gd name="connsiteX2033" fmla="*/ 1767063 w 2099977"/>
                <a:gd name="connsiteY2033" fmla="*/ 1393395 h 1947444"/>
                <a:gd name="connsiteX2034" fmla="*/ 1773855 w 2099977"/>
                <a:gd name="connsiteY2034" fmla="*/ 1390913 h 1947444"/>
                <a:gd name="connsiteX2035" fmla="*/ 1780647 w 2099977"/>
                <a:gd name="connsiteY2035" fmla="*/ 1388301 h 1947444"/>
                <a:gd name="connsiteX2036" fmla="*/ 1787569 w 2099977"/>
                <a:gd name="connsiteY2036" fmla="*/ 1385688 h 1947444"/>
                <a:gd name="connsiteX2037" fmla="*/ 1794229 w 2099977"/>
                <a:gd name="connsiteY2037" fmla="*/ 1382684 h 1947444"/>
                <a:gd name="connsiteX2038" fmla="*/ 1800890 w 2099977"/>
                <a:gd name="connsiteY2038" fmla="*/ 1379679 h 1947444"/>
                <a:gd name="connsiteX2039" fmla="*/ 1807421 w 2099977"/>
                <a:gd name="connsiteY2039" fmla="*/ 1376544 h 1947444"/>
                <a:gd name="connsiteX2040" fmla="*/ 1813951 w 2099977"/>
                <a:gd name="connsiteY2040" fmla="*/ 1373278 h 1947444"/>
                <a:gd name="connsiteX2041" fmla="*/ 1820481 w 2099977"/>
                <a:gd name="connsiteY2041" fmla="*/ 1370013 h 1947444"/>
                <a:gd name="connsiteX2042" fmla="*/ 1826881 w 2099977"/>
                <a:gd name="connsiteY2042" fmla="*/ 1366486 h 1947444"/>
                <a:gd name="connsiteX2043" fmla="*/ 1833280 w 2099977"/>
                <a:gd name="connsiteY2043" fmla="*/ 1362828 h 1947444"/>
                <a:gd name="connsiteX2044" fmla="*/ 1839549 w 2099977"/>
                <a:gd name="connsiteY2044" fmla="*/ 1359171 h 1947444"/>
                <a:gd name="connsiteX2045" fmla="*/ 1845819 w 2099977"/>
                <a:gd name="connsiteY2045" fmla="*/ 1355383 h 1947444"/>
                <a:gd name="connsiteX2046" fmla="*/ 1851957 w 2099977"/>
                <a:gd name="connsiteY2046" fmla="*/ 1351464 h 1947444"/>
                <a:gd name="connsiteX2047" fmla="*/ 1858096 w 2099977"/>
                <a:gd name="connsiteY2047" fmla="*/ 1347414 h 1947444"/>
                <a:gd name="connsiteX2048" fmla="*/ 1864104 w 2099977"/>
                <a:gd name="connsiteY2048" fmla="*/ 1343234 h 1947444"/>
                <a:gd name="connsiteX2049" fmla="*/ 1869850 w 2099977"/>
                <a:gd name="connsiteY2049" fmla="*/ 1339054 h 1947444"/>
                <a:gd name="connsiteX2050" fmla="*/ 1875727 w 2099977"/>
                <a:gd name="connsiteY2050" fmla="*/ 1334744 h 1947444"/>
                <a:gd name="connsiteX2051" fmla="*/ 1881474 w 2099977"/>
                <a:gd name="connsiteY2051" fmla="*/ 1330302 h 1947444"/>
                <a:gd name="connsiteX2052" fmla="*/ 1887221 w 2099977"/>
                <a:gd name="connsiteY2052" fmla="*/ 1325730 h 1947444"/>
                <a:gd name="connsiteX2053" fmla="*/ 1892837 w 2099977"/>
                <a:gd name="connsiteY2053" fmla="*/ 1321158 h 1947444"/>
                <a:gd name="connsiteX2054" fmla="*/ 1898322 w 2099977"/>
                <a:gd name="connsiteY2054" fmla="*/ 1316456 h 1947444"/>
                <a:gd name="connsiteX2055" fmla="*/ 1903677 w 2099977"/>
                <a:gd name="connsiteY2055" fmla="*/ 1311623 h 1947444"/>
                <a:gd name="connsiteX2056" fmla="*/ 1909032 w 2099977"/>
                <a:gd name="connsiteY2056" fmla="*/ 1306790 h 1947444"/>
                <a:gd name="connsiteX2057" fmla="*/ 1914256 w 2099977"/>
                <a:gd name="connsiteY2057" fmla="*/ 1301826 h 1947444"/>
                <a:gd name="connsiteX2058" fmla="*/ 1919350 w 2099977"/>
                <a:gd name="connsiteY2058" fmla="*/ 1296862 h 1947444"/>
                <a:gd name="connsiteX2059" fmla="*/ 1924313 w 2099977"/>
                <a:gd name="connsiteY2059" fmla="*/ 1291767 h 1947444"/>
                <a:gd name="connsiteX2060" fmla="*/ 1929276 w 2099977"/>
                <a:gd name="connsiteY2060" fmla="*/ 1286542 h 1947444"/>
                <a:gd name="connsiteX2061" fmla="*/ 1933977 w 2099977"/>
                <a:gd name="connsiteY2061" fmla="*/ 1281187 h 1947444"/>
                <a:gd name="connsiteX2062" fmla="*/ 1938679 w 2099977"/>
                <a:gd name="connsiteY2062" fmla="*/ 1275962 h 1947444"/>
                <a:gd name="connsiteX2063" fmla="*/ 1943381 w 2099977"/>
                <a:gd name="connsiteY2063" fmla="*/ 1270606 h 1947444"/>
                <a:gd name="connsiteX2064" fmla="*/ 1947822 w 2099977"/>
                <a:gd name="connsiteY2064" fmla="*/ 1264989 h 1947444"/>
                <a:gd name="connsiteX2065" fmla="*/ 1952262 w 2099977"/>
                <a:gd name="connsiteY2065" fmla="*/ 1259503 h 1947444"/>
                <a:gd name="connsiteX2066" fmla="*/ 1956311 w 2099977"/>
                <a:gd name="connsiteY2066" fmla="*/ 1253886 h 1947444"/>
                <a:gd name="connsiteX2067" fmla="*/ 1960490 w 2099977"/>
                <a:gd name="connsiteY2067" fmla="*/ 1248269 h 1947444"/>
                <a:gd name="connsiteX2068" fmla="*/ 1964409 w 2099977"/>
                <a:gd name="connsiteY2068" fmla="*/ 1242521 h 1947444"/>
                <a:gd name="connsiteX2069" fmla="*/ 1968457 w 2099977"/>
                <a:gd name="connsiteY2069" fmla="*/ 1236643 h 1947444"/>
                <a:gd name="connsiteX2070" fmla="*/ 1972114 w 2099977"/>
                <a:gd name="connsiteY2070" fmla="*/ 1230896 h 1947444"/>
                <a:gd name="connsiteX2071" fmla="*/ 1975641 w 2099977"/>
                <a:gd name="connsiteY2071" fmla="*/ 1225017 h 1947444"/>
                <a:gd name="connsiteX2072" fmla="*/ 1979297 w 2099977"/>
                <a:gd name="connsiteY2072" fmla="*/ 1219009 h 1947444"/>
                <a:gd name="connsiteX2073" fmla="*/ 1982563 w 2099977"/>
                <a:gd name="connsiteY2073" fmla="*/ 1213130 h 1947444"/>
                <a:gd name="connsiteX2074" fmla="*/ 1985828 w 2099977"/>
                <a:gd name="connsiteY2074" fmla="*/ 1206991 h 1947444"/>
                <a:gd name="connsiteX2075" fmla="*/ 1988832 w 2099977"/>
                <a:gd name="connsiteY2075" fmla="*/ 1200982 h 1947444"/>
                <a:gd name="connsiteX2076" fmla="*/ 1991705 w 2099977"/>
                <a:gd name="connsiteY2076" fmla="*/ 1194712 h 1947444"/>
                <a:gd name="connsiteX2077" fmla="*/ 1994578 w 2099977"/>
                <a:gd name="connsiteY2077" fmla="*/ 1188572 h 1947444"/>
                <a:gd name="connsiteX2078" fmla="*/ 1997190 w 2099977"/>
                <a:gd name="connsiteY2078" fmla="*/ 1182433 h 1947444"/>
                <a:gd name="connsiteX2079" fmla="*/ 1999672 w 2099977"/>
                <a:gd name="connsiteY2079" fmla="*/ 1176163 h 1947444"/>
                <a:gd name="connsiteX2080" fmla="*/ 2002023 w 2099977"/>
                <a:gd name="connsiteY2080" fmla="*/ 1170023 h 1947444"/>
                <a:gd name="connsiteX2081" fmla="*/ 2004112 w 2099977"/>
                <a:gd name="connsiteY2081" fmla="*/ 1163623 h 1947444"/>
                <a:gd name="connsiteX2082" fmla="*/ 2006202 w 2099977"/>
                <a:gd name="connsiteY2082" fmla="*/ 1157353 h 1947444"/>
                <a:gd name="connsiteX2083" fmla="*/ 2008161 w 2099977"/>
                <a:gd name="connsiteY2083" fmla="*/ 1150952 h 1947444"/>
                <a:gd name="connsiteX2084" fmla="*/ 2009859 w 2099977"/>
                <a:gd name="connsiteY2084" fmla="*/ 1144551 h 1947444"/>
                <a:gd name="connsiteX2085" fmla="*/ 2011426 w 2099977"/>
                <a:gd name="connsiteY2085" fmla="*/ 1138150 h 1947444"/>
                <a:gd name="connsiteX2086" fmla="*/ 2012602 w 2099977"/>
                <a:gd name="connsiteY2086" fmla="*/ 1131750 h 1947444"/>
                <a:gd name="connsiteX2087" fmla="*/ 2013908 w 2099977"/>
                <a:gd name="connsiteY2087" fmla="*/ 1125349 h 1947444"/>
                <a:gd name="connsiteX2088" fmla="*/ 2014953 w 2099977"/>
                <a:gd name="connsiteY2088" fmla="*/ 1118687 h 1947444"/>
                <a:gd name="connsiteX2089" fmla="*/ 2015606 w 2099977"/>
                <a:gd name="connsiteY2089" fmla="*/ 1114115 h 1947444"/>
                <a:gd name="connsiteX2090" fmla="*/ 2016259 w 2099977"/>
                <a:gd name="connsiteY2090" fmla="*/ 1109543 h 1947444"/>
                <a:gd name="connsiteX2091" fmla="*/ 2016651 w 2099977"/>
                <a:gd name="connsiteY2091" fmla="*/ 1104971 h 1947444"/>
                <a:gd name="connsiteX2092" fmla="*/ 2017042 w 2099977"/>
                <a:gd name="connsiteY2092" fmla="*/ 1100399 h 1947444"/>
                <a:gd name="connsiteX2093" fmla="*/ 2017173 w 2099977"/>
                <a:gd name="connsiteY2093" fmla="*/ 1095958 h 1947444"/>
                <a:gd name="connsiteX2094" fmla="*/ 2017434 w 2099977"/>
                <a:gd name="connsiteY2094" fmla="*/ 1091778 h 1947444"/>
                <a:gd name="connsiteX2095" fmla="*/ 2017434 w 2099977"/>
                <a:gd name="connsiteY2095" fmla="*/ 1087467 h 1947444"/>
                <a:gd name="connsiteX2096" fmla="*/ 2017434 w 2099977"/>
                <a:gd name="connsiteY2096" fmla="*/ 1083287 h 1947444"/>
                <a:gd name="connsiteX2097" fmla="*/ 2017304 w 2099977"/>
                <a:gd name="connsiteY2097" fmla="*/ 1079238 h 1947444"/>
                <a:gd name="connsiteX2098" fmla="*/ 2017173 w 2099977"/>
                <a:gd name="connsiteY2098" fmla="*/ 1075188 h 1947444"/>
                <a:gd name="connsiteX2099" fmla="*/ 2016912 w 2099977"/>
                <a:gd name="connsiteY2099" fmla="*/ 1071270 h 1947444"/>
                <a:gd name="connsiteX2100" fmla="*/ 2016520 w 2099977"/>
                <a:gd name="connsiteY2100" fmla="*/ 1067351 h 1947444"/>
                <a:gd name="connsiteX2101" fmla="*/ 2016128 w 2099977"/>
                <a:gd name="connsiteY2101" fmla="*/ 1063563 h 1947444"/>
                <a:gd name="connsiteX2102" fmla="*/ 2015475 w 2099977"/>
                <a:gd name="connsiteY2102" fmla="*/ 1059905 h 1947444"/>
                <a:gd name="connsiteX2103" fmla="*/ 2014953 w 2099977"/>
                <a:gd name="connsiteY2103" fmla="*/ 1056117 h 1947444"/>
                <a:gd name="connsiteX2104" fmla="*/ 2014169 w 2099977"/>
                <a:gd name="connsiteY2104" fmla="*/ 1052590 h 1947444"/>
                <a:gd name="connsiteX2105" fmla="*/ 2013516 w 2099977"/>
                <a:gd name="connsiteY2105" fmla="*/ 1049194 h 1947444"/>
                <a:gd name="connsiteX2106" fmla="*/ 2012602 w 2099977"/>
                <a:gd name="connsiteY2106" fmla="*/ 1045798 h 1947444"/>
                <a:gd name="connsiteX2107" fmla="*/ 2011688 w 2099977"/>
                <a:gd name="connsiteY2107" fmla="*/ 1042401 h 1947444"/>
                <a:gd name="connsiteX2108" fmla="*/ 2010643 w 2099977"/>
                <a:gd name="connsiteY2108" fmla="*/ 1039135 h 1947444"/>
                <a:gd name="connsiteX2109" fmla="*/ 2009729 w 2099977"/>
                <a:gd name="connsiteY2109" fmla="*/ 1035870 h 1947444"/>
                <a:gd name="connsiteX2110" fmla="*/ 2008553 w 2099977"/>
                <a:gd name="connsiteY2110" fmla="*/ 1032735 h 1947444"/>
                <a:gd name="connsiteX2111" fmla="*/ 2007247 w 2099977"/>
                <a:gd name="connsiteY2111" fmla="*/ 1029730 h 1947444"/>
                <a:gd name="connsiteX2112" fmla="*/ 2005941 w 2099977"/>
                <a:gd name="connsiteY2112" fmla="*/ 1026595 h 1947444"/>
                <a:gd name="connsiteX2113" fmla="*/ 2004635 w 2099977"/>
                <a:gd name="connsiteY2113" fmla="*/ 1023721 h 1947444"/>
                <a:gd name="connsiteX2114" fmla="*/ 2003329 w 2099977"/>
                <a:gd name="connsiteY2114" fmla="*/ 1020717 h 1947444"/>
                <a:gd name="connsiteX2115" fmla="*/ 2001762 w 2099977"/>
                <a:gd name="connsiteY2115" fmla="*/ 1017974 h 1947444"/>
                <a:gd name="connsiteX2116" fmla="*/ 2000325 w 2099977"/>
                <a:gd name="connsiteY2116" fmla="*/ 1015231 h 1947444"/>
                <a:gd name="connsiteX2117" fmla="*/ 1997060 w 2099977"/>
                <a:gd name="connsiteY2117" fmla="*/ 1009875 h 1947444"/>
                <a:gd name="connsiteX2118" fmla="*/ 1993403 w 2099977"/>
                <a:gd name="connsiteY2118" fmla="*/ 1004911 h 1947444"/>
                <a:gd name="connsiteX2119" fmla="*/ 1989746 w 2099977"/>
                <a:gd name="connsiteY2119" fmla="*/ 1000078 h 1947444"/>
                <a:gd name="connsiteX2120" fmla="*/ 1985958 w 2099977"/>
                <a:gd name="connsiteY2120" fmla="*/ 995506 h 1947444"/>
                <a:gd name="connsiteX2121" fmla="*/ 1981779 w 2099977"/>
                <a:gd name="connsiteY2121" fmla="*/ 991326 h 1947444"/>
                <a:gd name="connsiteX2122" fmla="*/ 1977469 w 2099977"/>
                <a:gd name="connsiteY2122" fmla="*/ 987146 h 1947444"/>
                <a:gd name="connsiteX2123" fmla="*/ 1973159 w 2099977"/>
                <a:gd name="connsiteY2123" fmla="*/ 983358 h 1947444"/>
                <a:gd name="connsiteX2124" fmla="*/ 1968588 w 2099977"/>
                <a:gd name="connsiteY2124" fmla="*/ 979570 h 1947444"/>
                <a:gd name="connsiteX2125" fmla="*/ 1963755 w 2099977"/>
                <a:gd name="connsiteY2125" fmla="*/ 976304 h 1947444"/>
                <a:gd name="connsiteX2126" fmla="*/ 1958923 w 2099977"/>
                <a:gd name="connsiteY2126" fmla="*/ 973038 h 1947444"/>
                <a:gd name="connsiteX2127" fmla="*/ 1953960 w 2099977"/>
                <a:gd name="connsiteY2127" fmla="*/ 970034 h 1947444"/>
                <a:gd name="connsiteX2128" fmla="*/ 1948866 w 2099977"/>
                <a:gd name="connsiteY2128" fmla="*/ 967421 h 1947444"/>
                <a:gd name="connsiteX2129" fmla="*/ 1943642 w 2099977"/>
                <a:gd name="connsiteY2129" fmla="*/ 964809 h 1947444"/>
                <a:gd name="connsiteX2130" fmla="*/ 1938287 w 2099977"/>
                <a:gd name="connsiteY2130" fmla="*/ 962458 h 1947444"/>
                <a:gd name="connsiteX2131" fmla="*/ 1933063 w 2099977"/>
                <a:gd name="connsiteY2131" fmla="*/ 960237 h 1947444"/>
                <a:gd name="connsiteX2132" fmla="*/ 1927578 w 2099977"/>
                <a:gd name="connsiteY2132" fmla="*/ 958278 h 1947444"/>
                <a:gd name="connsiteX2133" fmla="*/ 1922092 w 2099977"/>
                <a:gd name="connsiteY2133" fmla="*/ 956449 h 1947444"/>
                <a:gd name="connsiteX2134" fmla="*/ 1916476 w 2099977"/>
                <a:gd name="connsiteY2134" fmla="*/ 954881 h 1947444"/>
                <a:gd name="connsiteX2135" fmla="*/ 1914778 w 2099977"/>
                <a:gd name="connsiteY2135" fmla="*/ 954097 h 1947444"/>
                <a:gd name="connsiteX2136" fmla="*/ 1913342 w 2099977"/>
                <a:gd name="connsiteY2136" fmla="*/ 953314 h 1947444"/>
                <a:gd name="connsiteX2137" fmla="*/ 1912166 w 2099977"/>
                <a:gd name="connsiteY2137" fmla="*/ 952269 h 1947444"/>
                <a:gd name="connsiteX2138" fmla="*/ 1911121 w 2099977"/>
                <a:gd name="connsiteY2138" fmla="*/ 950962 h 1947444"/>
                <a:gd name="connsiteX2139" fmla="*/ 1910468 w 2099977"/>
                <a:gd name="connsiteY2139" fmla="*/ 949787 h 1947444"/>
                <a:gd name="connsiteX2140" fmla="*/ 1909815 w 2099977"/>
                <a:gd name="connsiteY2140" fmla="*/ 948350 h 1947444"/>
                <a:gd name="connsiteX2141" fmla="*/ 1909554 w 2099977"/>
                <a:gd name="connsiteY2141" fmla="*/ 946913 h 1947444"/>
                <a:gd name="connsiteX2142" fmla="*/ 1909424 w 2099977"/>
                <a:gd name="connsiteY2142" fmla="*/ 945345 h 1947444"/>
                <a:gd name="connsiteX2143" fmla="*/ 1909554 w 2099977"/>
                <a:gd name="connsiteY2143" fmla="*/ 943778 h 1947444"/>
                <a:gd name="connsiteX2144" fmla="*/ 1909815 w 2099977"/>
                <a:gd name="connsiteY2144" fmla="*/ 942341 h 1947444"/>
                <a:gd name="connsiteX2145" fmla="*/ 1910468 w 2099977"/>
                <a:gd name="connsiteY2145" fmla="*/ 940773 h 1947444"/>
                <a:gd name="connsiteX2146" fmla="*/ 1911252 w 2099977"/>
                <a:gd name="connsiteY2146" fmla="*/ 939467 h 1947444"/>
                <a:gd name="connsiteX2147" fmla="*/ 1912297 w 2099977"/>
                <a:gd name="connsiteY2147" fmla="*/ 938161 h 1947444"/>
                <a:gd name="connsiteX2148" fmla="*/ 1913472 w 2099977"/>
                <a:gd name="connsiteY2148" fmla="*/ 937247 h 1947444"/>
                <a:gd name="connsiteX2149" fmla="*/ 1915040 w 2099977"/>
                <a:gd name="connsiteY2149" fmla="*/ 936332 h 1947444"/>
                <a:gd name="connsiteX2150" fmla="*/ 1916868 w 2099977"/>
                <a:gd name="connsiteY2150" fmla="*/ 935679 h 1947444"/>
                <a:gd name="connsiteX2151" fmla="*/ 1923660 w 2099977"/>
                <a:gd name="connsiteY2151" fmla="*/ 933589 h 1947444"/>
                <a:gd name="connsiteX2152" fmla="*/ 1930712 w 2099977"/>
                <a:gd name="connsiteY2152" fmla="*/ 931107 h 1947444"/>
                <a:gd name="connsiteX2153" fmla="*/ 1937765 w 2099977"/>
                <a:gd name="connsiteY2153" fmla="*/ 928364 h 1947444"/>
                <a:gd name="connsiteX2154" fmla="*/ 1944818 w 2099977"/>
                <a:gd name="connsiteY2154" fmla="*/ 925229 h 1947444"/>
                <a:gd name="connsiteX2155" fmla="*/ 1951870 w 2099977"/>
                <a:gd name="connsiteY2155" fmla="*/ 921702 h 1947444"/>
                <a:gd name="connsiteX2156" fmla="*/ 1955658 w 2099977"/>
                <a:gd name="connsiteY2156" fmla="*/ 919873 h 1947444"/>
                <a:gd name="connsiteX2157" fmla="*/ 1959184 w 2099977"/>
                <a:gd name="connsiteY2157" fmla="*/ 917914 h 1947444"/>
                <a:gd name="connsiteX2158" fmla="*/ 1962711 w 2099977"/>
                <a:gd name="connsiteY2158" fmla="*/ 915693 h 1947444"/>
                <a:gd name="connsiteX2159" fmla="*/ 1966237 w 2099977"/>
                <a:gd name="connsiteY2159" fmla="*/ 913603 h 1947444"/>
                <a:gd name="connsiteX2160" fmla="*/ 1970024 w 2099977"/>
                <a:gd name="connsiteY2160" fmla="*/ 911252 h 1947444"/>
                <a:gd name="connsiteX2161" fmla="*/ 1973551 w 2099977"/>
                <a:gd name="connsiteY2161" fmla="*/ 908770 h 1947444"/>
                <a:gd name="connsiteX2162" fmla="*/ 1977208 w 2099977"/>
                <a:gd name="connsiteY2162" fmla="*/ 906157 h 1947444"/>
                <a:gd name="connsiteX2163" fmla="*/ 1980865 w 2099977"/>
                <a:gd name="connsiteY2163" fmla="*/ 903545 h 1947444"/>
                <a:gd name="connsiteX2164" fmla="*/ 1984522 w 2099977"/>
                <a:gd name="connsiteY2164" fmla="*/ 900671 h 1947444"/>
                <a:gd name="connsiteX2165" fmla="*/ 1988048 w 2099977"/>
                <a:gd name="connsiteY2165" fmla="*/ 897667 h 1947444"/>
                <a:gd name="connsiteX2166" fmla="*/ 1991705 w 2099977"/>
                <a:gd name="connsiteY2166" fmla="*/ 894662 h 1947444"/>
                <a:gd name="connsiteX2167" fmla="*/ 1995362 w 2099977"/>
                <a:gd name="connsiteY2167" fmla="*/ 891397 h 1947444"/>
                <a:gd name="connsiteX2168" fmla="*/ 1999019 w 2099977"/>
                <a:gd name="connsiteY2168" fmla="*/ 888000 h 1947444"/>
                <a:gd name="connsiteX2169" fmla="*/ 2002676 w 2099977"/>
                <a:gd name="connsiteY2169" fmla="*/ 884474 h 1947444"/>
                <a:gd name="connsiteX2170" fmla="*/ 2006202 w 2099977"/>
                <a:gd name="connsiteY2170" fmla="*/ 880685 h 1947444"/>
                <a:gd name="connsiteX2171" fmla="*/ 2009990 w 2099977"/>
                <a:gd name="connsiteY2171" fmla="*/ 876897 h 1947444"/>
                <a:gd name="connsiteX2172" fmla="*/ 2013516 w 2099977"/>
                <a:gd name="connsiteY2172" fmla="*/ 872978 h 1947444"/>
                <a:gd name="connsiteX2173" fmla="*/ 2017173 w 2099977"/>
                <a:gd name="connsiteY2173" fmla="*/ 868798 h 1947444"/>
                <a:gd name="connsiteX2174" fmla="*/ 2020961 w 2099977"/>
                <a:gd name="connsiteY2174" fmla="*/ 864357 h 1947444"/>
                <a:gd name="connsiteX2175" fmla="*/ 2024487 w 2099977"/>
                <a:gd name="connsiteY2175" fmla="*/ 859916 h 1947444"/>
                <a:gd name="connsiteX2176" fmla="*/ 2028144 w 2099977"/>
                <a:gd name="connsiteY2176" fmla="*/ 855344 h 1947444"/>
                <a:gd name="connsiteX2177" fmla="*/ 2031670 w 2099977"/>
                <a:gd name="connsiteY2177" fmla="*/ 850380 h 1947444"/>
                <a:gd name="connsiteX2178" fmla="*/ 2034544 w 2099977"/>
                <a:gd name="connsiteY2178" fmla="*/ 846461 h 1947444"/>
                <a:gd name="connsiteX2179" fmla="*/ 2037417 w 2099977"/>
                <a:gd name="connsiteY2179" fmla="*/ 842150 h 1947444"/>
                <a:gd name="connsiteX2180" fmla="*/ 2040290 w 2099977"/>
                <a:gd name="connsiteY2180" fmla="*/ 837970 h 1947444"/>
                <a:gd name="connsiteX2181" fmla="*/ 2042902 w 2099977"/>
                <a:gd name="connsiteY2181" fmla="*/ 833529 h 1947444"/>
                <a:gd name="connsiteX2182" fmla="*/ 2045645 w 2099977"/>
                <a:gd name="connsiteY2182" fmla="*/ 828957 h 1947444"/>
                <a:gd name="connsiteX2183" fmla="*/ 2048388 w 2099977"/>
                <a:gd name="connsiteY2183" fmla="*/ 824124 h 1947444"/>
                <a:gd name="connsiteX2184" fmla="*/ 2050869 w 2099977"/>
                <a:gd name="connsiteY2184" fmla="*/ 819291 h 1947444"/>
                <a:gd name="connsiteX2185" fmla="*/ 2053481 w 2099977"/>
                <a:gd name="connsiteY2185" fmla="*/ 814327 h 1947444"/>
                <a:gd name="connsiteX2186" fmla="*/ 2056094 w 2099977"/>
                <a:gd name="connsiteY2186" fmla="*/ 809363 h 1947444"/>
                <a:gd name="connsiteX2187" fmla="*/ 2058444 w 2099977"/>
                <a:gd name="connsiteY2187" fmla="*/ 804007 h 1947444"/>
                <a:gd name="connsiteX2188" fmla="*/ 2060926 w 2099977"/>
                <a:gd name="connsiteY2188" fmla="*/ 798652 h 1947444"/>
                <a:gd name="connsiteX2189" fmla="*/ 2063277 w 2099977"/>
                <a:gd name="connsiteY2189" fmla="*/ 793296 h 1947444"/>
                <a:gd name="connsiteX2190" fmla="*/ 2065497 w 2099977"/>
                <a:gd name="connsiteY2190" fmla="*/ 787679 h 1947444"/>
                <a:gd name="connsiteX2191" fmla="*/ 2067848 w 2099977"/>
                <a:gd name="connsiteY2191" fmla="*/ 782062 h 1947444"/>
                <a:gd name="connsiteX2192" fmla="*/ 2069938 w 2099977"/>
                <a:gd name="connsiteY2192" fmla="*/ 776315 h 1947444"/>
                <a:gd name="connsiteX2193" fmla="*/ 2072158 w 2099977"/>
                <a:gd name="connsiteY2193" fmla="*/ 770436 h 1947444"/>
                <a:gd name="connsiteX2194" fmla="*/ 2074248 w 2099977"/>
                <a:gd name="connsiteY2194" fmla="*/ 764558 h 1947444"/>
                <a:gd name="connsiteX2195" fmla="*/ 2076207 w 2099977"/>
                <a:gd name="connsiteY2195" fmla="*/ 758419 h 1947444"/>
                <a:gd name="connsiteX2196" fmla="*/ 2078035 w 2099977"/>
                <a:gd name="connsiteY2196" fmla="*/ 752279 h 1947444"/>
                <a:gd name="connsiteX2197" fmla="*/ 2079864 w 2099977"/>
                <a:gd name="connsiteY2197" fmla="*/ 746140 h 1947444"/>
                <a:gd name="connsiteX2198" fmla="*/ 2081823 w 2099977"/>
                <a:gd name="connsiteY2198" fmla="*/ 739870 h 1947444"/>
                <a:gd name="connsiteX2199" fmla="*/ 2083521 w 2099977"/>
                <a:gd name="connsiteY2199" fmla="*/ 733469 h 1947444"/>
                <a:gd name="connsiteX2200" fmla="*/ 2085088 w 2099977"/>
                <a:gd name="connsiteY2200" fmla="*/ 727068 h 1947444"/>
                <a:gd name="connsiteX2201" fmla="*/ 2086655 w 2099977"/>
                <a:gd name="connsiteY2201" fmla="*/ 720537 h 1947444"/>
                <a:gd name="connsiteX2202" fmla="*/ 2088223 w 2099977"/>
                <a:gd name="connsiteY2202" fmla="*/ 714006 h 1947444"/>
                <a:gd name="connsiteX2203" fmla="*/ 2089659 w 2099977"/>
                <a:gd name="connsiteY2203" fmla="*/ 707344 h 1947444"/>
                <a:gd name="connsiteX2204" fmla="*/ 2090835 w 2099977"/>
                <a:gd name="connsiteY2204" fmla="*/ 700682 h 1947444"/>
                <a:gd name="connsiteX2205" fmla="*/ 2092141 w 2099977"/>
                <a:gd name="connsiteY2205" fmla="*/ 694020 h 1947444"/>
                <a:gd name="connsiteX2206" fmla="*/ 2093316 w 2099977"/>
                <a:gd name="connsiteY2206" fmla="*/ 687097 h 1947444"/>
                <a:gd name="connsiteX2207" fmla="*/ 2094492 w 2099977"/>
                <a:gd name="connsiteY2207" fmla="*/ 680304 h 1947444"/>
                <a:gd name="connsiteX2208" fmla="*/ 2095406 w 2099977"/>
                <a:gd name="connsiteY2208" fmla="*/ 673511 h 1947444"/>
                <a:gd name="connsiteX2209" fmla="*/ 2096320 w 2099977"/>
                <a:gd name="connsiteY2209" fmla="*/ 666588 h 1947444"/>
                <a:gd name="connsiteX2210" fmla="*/ 2097104 w 2099977"/>
                <a:gd name="connsiteY2210" fmla="*/ 659665 h 1947444"/>
                <a:gd name="connsiteX2211" fmla="*/ 2097887 w 2099977"/>
                <a:gd name="connsiteY2211" fmla="*/ 652742 h 1947444"/>
                <a:gd name="connsiteX2212" fmla="*/ 2098410 w 2099977"/>
                <a:gd name="connsiteY2212" fmla="*/ 645688 h 1947444"/>
                <a:gd name="connsiteX2213" fmla="*/ 2098932 w 2099977"/>
                <a:gd name="connsiteY2213" fmla="*/ 638634 h 1947444"/>
                <a:gd name="connsiteX2214" fmla="*/ 2099455 w 2099977"/>
                <a:gd name="connsiteY2214" fmla="*/ 631580 h 1947444"/>
                <a:gd name="connsiteX2215" fmla="*/ 2099716 w 2099977"/>
                <a:gd name="connsiteY2215" fmla="*/ 624526 h 1947444"/>
                <a:gd name="connsiteX2216" fmla="*/ 2099846 w 2099977"/>
                <a:gd name="connsiteY2216" fmla="*/ 617473 h 1947444"/>
                <a:gd name="connsiteX2217" fmla="*/ 2099977 w 2099977"/>
                <a:gd name="connsiteY2217" fmla="*/ 610419 h 1947444"/>
                <a:gd name="connsiteX2218" fmla="*/ 2099977 w 2099977"/>
                <a:gd name="connsiteY2218" fmla="*/ 603365 h 1947444"/>
                <a:gd name="connsiteX2219" fmla="*/ 2099977 w 2099977"/>
                <a:gd name="connsiteY2219" fmla="*/ 596180 h 1947444"/>
                <a:gd name="connsiteX2220" fmla="*/ 2099716 w 2099977"/>
                <a:gd name="connsiteY2220" fmla="*/ 589127 h 1947444"/>
                <a:gd name="connsiteX2221" fmla="*/ 2099455 w 2099977"/>
                <a:gd name="connsiteY2221" fmla="*/ 582073 h 1947444"/>
                <a:gd name="connsiteX2222" fmla="*/ 2098932 w 2099977"/>
                <a:gd name="connsiteY2222" fmla="*/ 575019 h 1947444"/>
                <a:gd name="connsiteX2223" fmla="*/ 2098410 w 2099977"/>
                <a:gd name="connsiteY2223" fmla="*/ 568096 h 1947444"/>
                <a:gd name="connsiteX2224" fmla="*/ 2097757 w 2099977"/>
                <a:gd name="connsiteY2224" fmla="*/ 560911 h 1947444"/>
                <a:gd name="connsiteX2225" fmla="*/ 2096973 w 2099977"/>
                <a:gd name="connsiteY2225" fmla="*/ 553988 h 1947444"/>
                <a:gd name="connsiteX2226" fmla="*/ 2096190 w 2099977"/>
                <a:gd name="connsiteY2226" fmla="*/ 546934 h 1947444"/>
                <a:gd name="connsiteX2227" fmla="*/ 2095145 w 2099977"/>
                <a:gd name="connsiteY2227" fmla="*/ 540011 h 1947444"/>
                <a:gd name="connsiteX2228" fmla="*/ 2093969 w 2099977"/>
                <a:gd name="connsiteY2228" fmla="*/ 533088 h 1947444"/>
                <a:gd name="connsiteX2229" fmla="*/ 2092663 w 2099977"/>
                <a:gd name="connsiteY2229" fmla="*/ 526164 h 1947444"/>
                <a:gd name="connsiteX2230" fmla="*/ 2091357 w 2099977"/>
                <a:gd name="connsiteY2230" fmla="*/ 519372 h 1947444"/>
                <a:gd name="connsiteX2231" fmla="*/ 2089790 w 2099977"/>
                <a:gd name="connsiteY2231" fmla="*/ 512579 h 1947444"/>
                <a:gd name="connsiteX2232" fmla="*/ 2088223 w 2099977"/>
                <a:gd name="connsiteY2232" fmla="*/ 505787 h 1947444"/>
                <a:gd name="connsiteX2233" fmla="*/ 2086263 w 2099977"/>
                <a:gd name="connsiteY2233" fmla="*/ 498994 h 1947444"/>
                <a:gd name="connsiteX2234" fmla="*/ 2084435 w 2099977"/>
                <a:gd name="connsiteY2234" fmla="*/ 492463 h 1947444"/>
                <a:gd name="connsiteX2235" fmla="*/ 2082345 w 2099977"/>
                <a:gd name="connsiteY2235" fmla="*/ 485801 h 1947444"/>
                <a:gd name="connsiteX2236" fmla="*/ 2080256 w 2099977"/>
                <a:gd name="connsiteY2236" fmla="*/ 479270 h 1947444"/>
                <a:gd name="connsiteX2237" fmla="*/ 2077905 w 2099977"/>
                <a:gd name="connsiteY2237" fmla="*/ 472869 h 1947444"/>
                <a:gd name="connsiteX2238" fmla="*/ 2075423 w 2099977"/>
                <a:gd name="connsiteY2238" fmla="*/ 466468 h 1947444"/>
                <a:gd name="connsiteX2239" fmla="*/ 2072811 w 2099977"/>
                <a:gd name="connsiteY2239" fmla="*/ 460198 h 1947444"/>
                <a:gd name="connsiteX2240" fmla="*/ 2070068 w 2099977"/>
                <a:gd name="connsiteY2240" fmla="*/ 453928 h 1947444"/>
                <a:gd name="connsiteX2241" fmla="*/ 2067065 w 2099977"/>
                <a:gd name="connsiteY2241" fmla="*/ 447789 h 1947444"/>
                <a:gd name="connsiteX2242" fmla="*/ 2061318 w 2099977"/>
                <a:gd name="connsiteY2242" fmla="*/ 435901 h 1947444"/>
                <a:gd name="connsiteX2243" fmla="*/ 2055310 w 2099977"/>
                <a:gd name="connsiteY2243" fmla="*/ 424406 h 1947444"/>
                <a:gd name="connsiteX2244" fmla="*/ 2049433 w 2099977"/>
                <a:gd name="connsiteY2244" fmla="*/ 413564 h 1947444"/>
                <a:gd name="connsiteX2245" fmla="*/ 2043686 w 2099977"/>
                <a:gd name="connsiteY2245" fmla="*/ 403114 h 1947444"/>
                <a:gd name="connsiteX2246" fmla="*/ 2037809 w 2099977"/>
                <a:gd name="connsiteY2246" fmla="*/ 393317 h 1947444"/>
                <a:gd name="connsiteX2247" fmla="*/ 2032193 w 2099977"/>
                <a:gd name="connsiteY2247" fmla="*/ 383912 h 1947444"/>
                <a:gd name="connsiteX2248" fmla="*/ 2026446 w 2099977"/>
                <a:gd name="connsiteY2248" fmla="*/ 375160 h 1947444"/>
                <a:gd name="connsiteX2249" fmla="*/ 2020699 w 2099977"/>
                <a:gd name="connsiteY2249" fmla="*/ 366800 h 1947444"/>
                <a:gd name="connsiteX2250" fmla="*/ 2015214 w 2099977"/>
                <a:gd name="connsiteY2250" fmla="*/ 358832 h 1947444"/>
                <a:gd name="connsiteX2251" fmla="*/ 2009859 w 2099977"/>
                <a:gd name="connsiteY2251" fmla="*/ 351386 h 1947444"/>
                <a:gd name="connsiteX2252" fmla="*/ 2004374 w 2099977"/>
                <a:gd name="connsiteY2252" fmla="*/ 344463 h 1947444"/>
                <a:gd name="connsiteX2253" fmla="*/ 1999019 w 2099977"/>
                <a:gd name="connsiteY2253" fmla="*/ 338062 h 1947444"/>
                <a:gd name="connsiteX2254" fmla="*/ 1993795 w 2099977"/>
                <a:gd name="connsiteY2254" fmla="*/ 331923 h 1947444"/>
                <a:gd name="connsiteX2255" fmla="*/ 1988571 w 2099977"/>
                <a:gd name="connsiteY2255" fmla="*/ 326306 h 1947444"/>
                <a:gd name="connsiteX2256" fmla="*/ 1983608 w 2099977"/>
                <a:gd name="connsiteY2256" fmla="*/ 321081 h 1947444"/>
                <a:gd name="connsiteX2257" fmla="*/ 1978645 w 2099977"/>
                <a:gd name="connsiteY2257" fmla="*/ 316378 h 1947444"/>
                <a:gd name="connsiteX2258" fmla="*/ 1973812 w 2099977"/>
                <a:gd name="connsiteY2258" fmla="*/ 311937 h 1947444"/>
                <a:gd name="connsiteX2259" fmla="*/ 1969110 w 2099977"/>
                <a:gd name="connsiteY2259" fmla="*/ 308149 h 1947444"/>
                <a:gd name="connsiteX2260" fmla="*/ 1964409 w 2099977"/>
                <a:gd name="connsiteY2260" fmla="*/ 304622 h 1947444"/>
                <a:gd name="connsiteX2261" fmla="*/ 1960098 w 2099977"/>
                <a:gd name="connsiteY2261" fmla="*/ 301487 h 1947444"/>
                <a:gd name="connsiteX2262" fmla="*/ 1955658 w 2099977"/>
                <a:gd name="connsiteY2262" fmla="*/ 298743 h 1947444"/>
                <a:gd name="connsiteX2263" fmla="*/ 1951479 w 2099977"/>
                <a:gd name="connsiteY2263" fmla="*/ 296392 h 1947444"/>
                <a:gd name="connsiteX2264" fmla="*/ 1947430 w 2099977"/>
                <a:gd name="connsiteY2264" fmla="*/ 294302 h 1947444"/>
                <a:gd name="connsiteX2265" fmla="*/ 1943512 w 2099977"/>
                <a:gd name="connsiteY2265" fmla="*/ 292604 h 1947444"/>
                <a:gd name="connsiteX2266" fmla="*/ 1939724 w 2099977"/>
                <a:gd name="connsiteY2266" fmla="*/ 291298 h 1947444"/>
                <a:gd name="connsiteX2267" fmla="*/ 1936198 w 2099977"/>
                <a:gd name="connsiteY2267" fmla="*/ 290383 h 1947444"/>
                <a:gd name="connsiteX2268" fmla="*/ 1932541 w 2099977"/>
                <a:gd name="connsiteY2268" fmla="*/ 289600 h 1947444"/>
                <a:gd name="connsiteX2269" fmla="*/ 1929276 w 2099977"/>
                <a:gd name="connsiteY2269" fmla="*/ 289338 h 1947444"/>
                <a:gd name="connsiteX2270" fmla="*/ 1926272 w 2099977"/>
                <a:gd name="connsiteY2270" fmla="*/ 289338 h 1947444"/>
                <a:gd name="connsiteX2271" fmla="*/ 1923398 w 2099977"/>
                <a:gd name="connsiteY2271" fmla="*/ 289600 h 1947444"/>
                <a:gd name="connsiteX2272" fmla="*/ 1920656 w 2099977"/>
                <a:gd name="connsiteY2272" fmla="*/ 290383 h 1947444"/>
                <a:gd name="connsiteX2273" fmla="*/ 1918043 w 2099977"/>
                <a:gd name="connsiteY2273" fmla="*/ 291167 h 1947444"/>
                <a:gd name="connsiteX2274" fmla="*/ 1914517 w 2099977"/>
                <a:gd name="connsiteY2274" fmla="*/ 292865 h 1947444"/>
                <a:gd name="connsiteX2275" fmla="*/ 1910991 w 2099977"/>
                <a:gd name="connsiteY2275" fmla="*/ 294824 h 1947444"/>
                <a:gd name="connsiteX2276" fmla="*/ 1907464 w 2099977"/>
                <a:gd name="connsiteY2276" fmla="*/ 296915 h 1947444"/>
                <a:gd name="connsiteX2277" fmla="*/ 1903677 w 2099977"/>
                <a:gd name="connsiteY2277" fmla="*/ 299005 h 1947444"/>
                <a:gd name="connsiteX2278" fmla="*/ 1896232 w 2099977"/>
                <a:gd name="connsiteY2278" fmla="*/ 303968 h 1947444"/>
                <a:gd name="connsiteX2279" fmla="*/ 1888396 w 2099977"/>
                <a:gd name="connsiteY2279" fmla="*/ 309324 h 1947444"/>
                <a:gd name="connsiteX2280" fmla="*/ 1884086 w 2099977"/>
                <a:gd name="connsiteY2280" fmla="*/ 311806 h 1947444"/>
                <a:gd name="connsiteX2281" fmla="*/ 1879776 w 2099977"/>
                <a:gd name="connsiteY2281" fmla="*/ 314549 h 1947444"/>
                <a:gd name="connsiteX2282" fmla="*/ 1875336 w 2099977"/>
                <a:gd name="connsiteY2282" fmla="*/ 317292 h 1947444"/>
                <a:gd name="connsiteX2283" fmla="*/ 1870634 w 2099977"/>
                <a:gd name="connsiteY2283" fmla="*/ 319774 h 1947444"/>
                <a:gd name="connsiteX2284" fmla="*/ 1865671 w 2099977"/>
                <a:gd name="connsiteY2284" fmla="*/ 322256 h 1947444"/>
                <a:gd name="connsiteX2285" fmla="*/ 1860316 w 2099977"/>
                <a:gd name="connsiteY2285" fmla="*/ 324608 h 1947444"/>
                <a:gd name="connsiteX2286" fmla="*/ 1854961 w 2099977"/>
                <a:gd name="connsiteY2286" fmla="*/ 326959 h 1947444"/>
                <a:gd name="connsiteX2287" fmla="*/ 1849214 w 2099977"/>
                <a:gd name="connsiteY2287" fmla="*/ 328918 h 1947444"/>
                <a:gd name="connsiteX2288" fmla="*/ 1847516 w 2099977"/>
                <a:gd name="connsiteY2288" fmla="*/ 329310 h 1947444"/>
                <a:gd name="connsiteX2289" fmla="*/ 1845819 w 2099977"/>
                <a:gd name="connsiteY2289" fmla="*/ 329310 h 1947444"/>
                <a:gd name="connsiteX2290" fmla="*/ 1844382 w 2099977"/>
                <a:gd name="connsiteY2290" fmla="*/ 329179 h 1947444"/>
                <a:gd name="connsiteX2291" fmla="*/ 1842945 w 2099977"/>
                <a:gd name="connsiteY2291" fmla="*/ 328788 h 1947444"/>
                <a:gd name="connsiteX2292" fmla="*/ 1841770 w 2099977"/>
                <a:gd name="connsiteY2292" fmla="*/ 328004 h 1947444"/>
                <a:gd name="connsiteX2293" fmla="*/ 1840594 w 2099977"/>
                <a:gd name="connsiteY2293" fmla="*/ 327220 h 1947444"/>
                <a:gd name="connsiteX2294" fmla="*/ 1839680 w 2099977"/>
                <a:gd name="connsiteY2294" fmla="*/ 326044 h 1947444"/>
                <a:gd name="connsiteX2295" fmla="*/ 1838897 w 2099977"/>
                <a:gd name="connsiteY2295" fmla="*/ 324869 h 1947444"/>
                <a:gd name="connsiteX2296" fmla="*/ 1838243 w 2099977"/>
                <a:gd name="connsiteY2296" fmla="*/ 323693 h 1947444"/>
                <a:gd name="connsiteX2297" fmla="*/ 1837852 w 2099977"/>
                <a:gd name="connsiteY2297" fmla="*/ 322256 h 1947444"/>
                <a:gd name="connsiteX2298" fmla="*/ 1837721 w 2099977"/>
                <a:gd name="connsiteY2298" fmla="*/ 320819 h 1947444"/>
                <a:gd name="connsiteX2299" fmla="*/ 1837852 w 2099977"/>
                <a:gd name="connsiteY2299" fmla="*/ 319382 h 1947444"/>
                <a:gd name="connsiteX2300" fmla="*/ 1838243 w 2099977"/>
                <a:gd name="connsiteY2300" fmla="*/ 317945 h 1947444"/>
                <a:gd name="connsiteX2301" fmla="*/ 1838897 w 2099977"/>
                <a:gd name="connsiteY2301" fmla="*/ 316509 h 1947444"/>
                <a:gd name="connsiteX2302" fmla="*/ 1839811 w 2099977"/>
                <a:gd name="connsiteY2302" fmla="*/ 315202 h 1947444"/>
                <a:gd name="connsiteX2303" fmla="*/ 1840986 w 2099977"/>
                <a:gd name="connsiteY2303" fmla="*/ 314157 h 1947444"/>
                <a:gd name="connsiteX2304" fmla="*/ 1844121 w 2099977"/>
                <a:gd name="connsiteY2304" fmla="*/ 311414 h 1947444"/>
                <a:gd name="connsiteX2305" fmla="*/ 1847255 w 2099977"/>
                <a:gd name="connsiteY2305" fmla="*/ 308671 h 1947444"/>
                <a:gd name="connsiteX2306" fmla="*/ 1850390 w 2099977"/>
                <a:gd name="connsiteY2306" fmla="*/ 305928 h 1947444"/>
                <a:gd name="connsiteX2307" fmla="*/ 1853394 w 2099977"/>
                <a:gd name="connsiteY2307" fmla="*/ 302923 h 1947444"/>
                <a:gd name="connsiteX2308" fmla="*/ 1856528 w 2099977"/>
                <a:gd name="connsiteY2308" fmla="*/ 299788 h 1947444"/>
                <a:gd name="connsiteX2309" fmla="*/ 1859663 w 2099977"/>
                <a:gd name="connsiteY2309" fmla="*/ 296392 h 1947444"/>
                <a:gd name="connsiteX2310" fmla="*/ 1862667 w 2099977"/>
                <a:gd name="connsiteY2310" fmla="*/ 292865 h 1947444"/>
                <a:gd name="connsiteX2311" fmla="*/ 1865409 w 2099977"/>
                <a:gd name="connsiteY2311" fmla="*/ 289338 h 1947444"/>
                <a:gd name="connsiteX2312" fmla="*/ 1868283 w 2099977"/>
                <a:gd name="connsiteY2312" fmla="*/ 285681 h 1947444"/>
                <a:gd name="connsiteX2313" fmla="*/ 1871026 w 2099977"/>
                <a:gd name="connsiteY2313" fmla="*/ 281762 h 1947444"/>
                <a:gd name="connsiteX2314" fmla="*/ 1873768 w 2099977"/>
                <a:gd name="connsiteY2314" fmla="*/ 277843 h 1947444"/>
                <a:gd name="connsiteX2315" fmla="*/ 1876119 w 2099977"/>
                <a:gd name="connsiteY2315" fmla="*/ 273663 h 1947444"/>
                <a:gd name="connsiteX2316" fmla="*/ 1878601 w 2099977"/>
                <a:gd name="connsiteY2316" fmla="*/ 269614 h 1947444"/>
                <a:gd name="connsiteX2317" fmla="*/ 1880690 w 2099977"/>
                <a:gd name="connsiteY2317" fmla="*/ 265172 h 1947444"/>
                <a:gd name="connsiteX2318" fmla="*/ 1882649 w 2099977"/>
                <a:gd name="connsiteY2318" fmla="*/ 260600 h 1947444"/>
                <a:gd name="connsiteX2319" fmla="*/ 1884347 w 2099977"/>
                <a:gd name="connsiteY2319" fmla="*/ 256028 h 1947444"/>
                <a:gd name="connsiteX2320" fmla="*/ 1886045 w 2099977"/>
                <a:gd name="connsiteY2320" fmla="*/ 251195 h 1947444"/>
                <a:gd name="connsiteX2321" fmla="*/ 1887351 w 2099977"/>
                <a:gd name="connsiteY2321" fmla="*/ 246362 h 1947444"/>
                <a:gd name="connsiteX2322" fmla="*/ 1888527 w 2099977"/>
                <a:gd name="connsiteY2322" fmla="*/ 241267 h 1947444"/>
                <a:gd name="connsiteX2323" fmla="*/ 1889310 w 2099977"/>
                <a:gd name="connsiteY2323" fmla="*/ 236173 h 1947444"/>
                <a:gd name="connsiteX2324" fmla="*/ 1889963 w 2099977"/>
                <a:gd name="connsiteY2324" fmla="*/ 230948 h 1947444"/>
                <a:gd name="connsiteX2325" fmla="*/ 1890225 w 2099977"/>
                <a:gd name="connsiteY2325" fmla="*/ 225462 h 1947444"/>
                <a:gd name="connsiteX2326" fmla="*/ 1890225 w 2099977"/>
                <a:gd name="connsiteY2326" fmla="*/ 219975 h 1947444"/>
                <a:gd name="connsiteX2327" fmla="*/ 1889833 w 2099977"/>
                <a:gd name="connsiteY2327" fmla="*/ 214228 h 1947444"/>
                <a:gd name="connsiteX2328" fmla="*/ 1889049 w 2099977"/>
                <a:gd name="connsiteY2328" fmla="*/ 208350 h 1947444"/>
                <a:gd name="connsiteX2329" fmla="*/ 1888135 w 2099977"/>
                <a:gd name="connsiteY2329" fmla="*/ 202602 h 1947444"/>
                <a:gd name="connsiteX2330" fmla="*/ 1887351 w 2099977"/>
                <a:gd name="connsiteY2330" fmla="*/ 199598 h 1947444"/>
                <a:gd name="connsiteX2331" fmla="*/ 1886698 w 2099977"/>
                <a:gd name="connsiteY2331" fmla="*/ 196463 h 1947444"/>
                <a:gd name="connsiteX2332" fmla="*/ 1885784 w 2099977"/>
                <a:gd name="connsiteY2332" fmla="*/ 193458 h 1947444"/>
                <a:gd name="connsiteX2333" fmla="*/ 1884870 w 2099977"/>
                <a:gd name="connsiteY2333" fmla="*/ 190323 h 1947444"/>
                <a:gd name="connsiteX2334" fmla="*/ 1883825 w 2099977"/>
                <a:gd name="connsiteY2334" fmla="*/ 187188 h 1947444"/>
                <a:gd name="connsiteX2335" fmla="*/ 1882519 w 2099977"/>
                <a:gd name="connsiteY2335" fmla="*/ 184053 h 1947444"/>
                <a:gd name="connsiteX2336" fmla="*/ 1881343 w 2099977"/>
                <a:gd name="connsiteY2336" fmla="*/ 180787 h 1947444"/>
                <a:gd name="connsiteX2337" fmla="*/ 1880037 w 2099977"/>
                <a:gd name="connsiteY2337" fmla="*/ 177652 h 1947444"/>
                <a:gd name="connsiteX2338" fmla="*/ 1878601 w 2099977"/>
                <a:gd name="connsiteY2338" fmla="*/ 174387 h 1947444"/>
                <a:gd name="connsiteX2339" fmla="*/ 1876903 w 2099977"/>
                <a:gd name="connsiteY2339" fmla="*/ 171121 h 1947444"/>
                <a:gd name="connsiteX2340" fmla="*/ 1875074 w 2099977"/>
                <a:gd name="connsiteY2340" fmla="*/ 167855 h 1947444"/>
                <a:gd name="connsiteX2341" fmla="*/ 1873376 w 2099977"/>
                <a:gd name="connsiteY2341" fmla="*/ 164459 h 1947444"/>
                <a:gd name="connsiteX2342" fmla="*/ 1870503 w 2099977"/>
                <a:gd name="connsiteY2342" fmla="*/ 159365 h 1947444"/>
                <a:gd name="connsiteX2343" fmla="*/ 1867369 w 2099977"/>
                <a:gd name="connsiteY2343" fmla="*/ 154270 h 1947444"/>
                <a:gd name="connsiteX2344" fmla="*/ 1863842 w 2099977"/>
                <a:gd name="connsiteY2344" fmla="*/ 149045 h 1947444"/>
                <a:gd name="connsiteX2345" fmla="*/ 1860446 w 2099977"/>
                <a:gd name="connsiteY2345" fmla="*/ 144081 h 1947444"/>
                <a:gd name="connsiteX2346" fmla="*/ 1856789 w 2099977"/>
                <a:gd name="connsiteY2346" fmla="*/ 139117 h 1947444"/>
                <a:gd name="connsiteX2347" fmla="*/ 1853133 w 2099977"/>
                <a:gd name="connsiteY2347" fmla="*/ 134154 h 1947444"/>
                <a:gd name="connsiteX2348" fmla="*/ 1849084 w 2099977"/>
                <a:gd name="connsiteY2348" fmla="*/ 129320 h 1947444"/>
                <a:gd name="connsiteX2349" fmla="*/ 1845035 w 2099977"/>
                <a:gd name="connsiteY2349" fmla="*/ 124487 h 1947444"/>
                <a:gd name="connsiteX2350" fmla="*/ 1840725 w 2099977"/>
                <a:gd name="connsiteY2350" fmla="*/ 119654 h 1947444"/>
                <a:gd name="connsiteX2351" fmla="*/ 1836284 w 2099977"/>
                <a:gd name="connsiteY2351" fmla="*/ 114821 h 1947444"/>
                <a:gd name="connsiteX2352" fmla="*/ 1831844 w 2099977"/>
                <a:gd name="connsiteY2352" fmla="*/ 110118 h 1947444"/>
                <a:gd name="connsiteX2353" fmla="*/ 1827273 w 2099977"/>
                <a:gd name="connsiteY2353" fmla="*/ 105546 h 1947444"/>
                <a:gd name="connsiteX2354" fmla="*/ 1822440 w 2099977"/>
                <a:gd name="connsiteY2354" fmla="*/ 100974 h 1947444"/>
                <a:gd name="connsiteX2355" fmla="*/ 1817347 w 2099977"/>
                <a:gd name="connsiteY2355" fmla="*/ 96402 h 1947444"/>
                <a:gd name="connsiteX2356" fmla="*/ 1812253 w 2099977"/>
                <a:gd name="connsiteY2356" fmla="*/ 92092 h 1947444"/>
                <a:gd name="connsiteX2357" fmla="*/ 1807029 w 2099977"/>
                <a:gd name="connsiteY2357" fmla="*/ 87650 h 1947444"/>
                <a:gd name="connsiteX2358" fmla="*/ 1801674 w 2099977"/>
                <a:gd name="connsiteY2358" fmla="*/ 83340 h 1947444"/>
                <a:gd name="connsiteX2359" fmla="*/ 1796188 w 2099977"/>
                <a:gd name="connsiteY2359" fmla="*/ 79160 h 1947444"/>
                <a:gd name="connsiteX2360" fmla="*/ 1790573 w 2099977"/>
                <a:gd name="connsiteY2360" fmla="*/ 74980 h 1947444"/>
                <a:gd name="connsiteX2361" fmla="*/ 1784826 w 2099977"/>
                <a:gd name="connsiteY2361" fmla="*/ 70930 h 1947444"/>
                <a:gd name="connsiteX2362" fmla="*/ 1778949 w 2099977"/>
                <a:gd name="connsiteY2362" fmla="*/ 67012 h 1947444"/>
                <a:gd name="connsiteX2363" fmla="*/ 1773071 w 2099977"/>
                <a:gd name="connsiteY2363" fmla="*/ 63223 h 1947444"/>
                <a:gd name="connsiteX2364" fmla="*/ 1766933 w 2099977"/>
                <a:gd name="connsiteY2364" fmla="*/ 59305 h 1947444"/>
                <a:gd name="connsiteX2365" fmla="*/ 1760664 w 2099977"/>
                <a:gd name="connsiteY2365" fmla="*/ 55647 h 1947444"/>
                <a:gd name="connsiteX2366" fmla="*/ 1754395 w 2099977"/>
                <a:gd name="connsiteY2366" fmla="*/ 51990 h 1947444"/>
                <a:gd name="connsiteX2367" fmla="*/ 1747995 w 2099977"/>
                <a:gd name="connsiteY2367" fmla="*/ 48462 h 1947444"/>
                <a:gd name="connsiteX2368" fmla="*/ 1741465 w 2099977"/>
                <a:gd name="connsiteY2368" fmla="*/ 45066 h 1947444"/>
                <a:gd name="connsiteX2369" fmla="*/ 1734804 w 2099977"/>
                <a:gd name="connsiteY2369" fmla="*/ 41670 h 1947444"/>
                <a:gd name="connsiteX2370" fmla="*/ 1728143 w 2099977"/>
                <a:gd name="connsiteY2370" fmla="*/ 38535 h 1947444"/>
                <a:gd name="connsiteX2371" fmla="*/ 1721221 w 2099977"/>
                <a:gd name="connsiteY2371" fmla="*/ 35400 h 1947444"/>
                <a:gd name="connsiteX2372" fmla="*/ 1714299 w 2099977"/>
                <a:gd name="connsiteY2372" fmla="*/ 32396 h 1947444"/>
                <a:gd name="connsiteX2373" fmla="*/ 1707377 w 2099977"/>
                <a:gd name="connsiteY2373" fmla="*/ 29652 h 1947444"/>
                <a:gd name="connsiteX2374" fmla="*/ 1700194 w 2099977"/>
                <a:gd name="connsiteY2374" fmla="*/ 26778 h 1947444"/>
                <a:gd name="connsiteX2375" fmla="*/ 1693010 w 2099977"/>
                <a:gd name="connsiteY2375" fmla="*/ 24166 h 1947444"/>
                <a:gd name="connsiteX2376" fmla="*/ 1685696 w 2099977"/>
                <a:gd name="connsiteY2376" fmla="*/ 21684 h 1947444"/>
                <a:gd name="connsiteX2377" fmla="*/ 1678513 w 2099977"/>
                <a:gd name="connsiteY2377" fmla="*/ 19202 h 1947444"/>
                <a:gd name="connsiteX2378" fmla="*/ 1670938 w 2099977"/>
                <a:gd name="connsiteY2378" fmla="*/ 16981 h 1947444"/>
                <a:gd name="connsiteX2379" fmla="*/ 1663493 w 2099977"/>
                <a:gd name="connsiteY2379" fmla="*/ 14761 h 1947444"/>
                <a:gd name="connsiteX2380" fmla="*/ 1655788 w 2099977"/>
                <a:gd name="connsiteY2380" fmla="*/ 12802 h 1947444"/>
                <a:gd name="connsiteX2381" fmla="*/ 1648343 w 2099977"/>
                <a:gd name="connsiteY2381" fmla="*/ 10973 h 1947444"/>
                <a:gd name="connsiteX2382" fmla="*/ 1640507 w 2099977"/>
                <a:gd name="connsiteY2382" fmla="*/ 9274 h 1947444"/>
                <a:gd name="connsiteX2383" fmla="*/ 1632801 w 2099977"/>
                <a:gd name="connsiteY2383" fmla="*/ 7707 h 1947444"/>
                <a:gd name="connsiteX2384" fmla="*/ 1624965 w 2099977"/>
                <a:gd name="connsiteY2384" fmla="*/ 6270 h 1947444"/>
                <a:gd name="connsiteX2385" fmla="*/ 1616998 w 2099977"/>
                <a:gd name="connsiteY2385" fmla="*/ 4833 h 1947444"/>
                <a:gd name="connsiteX2386" fmla="*/ 1609031 w 2099977"/>
                <a:gd name="connsiteY2386" fmla="*/ 3658 h 1947444"/>
                <a:gd name="connsiteX2387" fmla="*/ 1601064 w 2099977"/>
                <a:gd name="connsiteY2387" fmla="*/ 2743 h 1947444"/>
                <a:gd name="connsiteX2388" fmla="*/ 1592966 w 2099977"/>
                <a:gd name="connsiteY2388" fmla="*/ 1829 h 1947444"/>
                <a:gd name="connsiteX2389" fmla="*/ 1584869 w 2099977"/>
                <a:gd name="connsiteY2389" fmla="*/ 1176 h 1947444"/>
                <a:gd name="connsiteX2390" fmla="*/ 1576771 w 2099977"/>
                <a:gd name="connsiteY2390" fmla="*/ 523 h 1947444"/>
                <a:gd name="connsiteX2391" fmla="*/ 1568543 w 2099977"/>
                <a:gd name="connsiteY2391" fmla="*/ 261 h 1947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Lst>
              <a:rect l="l" t="t" r="r" b="b"/>
              <a:pathLst>
                <a:path w="2099977" h="1947444">
                  <a:moveTo>
                    <a:pt x="830133" y="972838"/>
                  </a:moveTo>
                  <a:lnTo>
                    <a:pt x="828043" y="972969"/>
                  </a:lnTo>
                  <a:lnTo>
                    <a:pt x="825952" y="973100"/>
                  </a:lnTo>
                  <a:lnTo>
                    <a:pt x="824124" y="973622"/>
                  </a:lnTo>
                  <a:lnTo>
                    <a:pt x="822164" y="974275"/>
                  </a:lnTo>
                  <a:lnTo>
                    <a:pt x="820205" y="975189"/>
                  </a:lnTo>
                  <a:lnTo>
                    <a:pt x="818507" y="976234"/>
                  </a:lnTo>
                  <a:lnTo>
                    <a:pt x="816809" y="977671"/>
                  </a:lnTo>
                  <a:lnTo>
                    <a:pt x="815372" y="979108"/>
                  </a:lnTo>
                  <a:lnTo>
                    <a:pt x="814065" y="980806"/>
                  </a:lnTo>
                  <a:lnTo>
                    <a:pt x="772657" y="1040363"/>
                  </a:lnTo>
                  <a:lnTo>
                    <a:pt x="771612" y="1041800"/>
                  </a:lnTo>
                  <a:lnTo>
                    <a:pt x="770959" y="1043367"/>
                  </a:lnTo>
                  <a:lnTo>
                    <a:pt x="770175" y="1045065"/>
                  </a:lnTo>
                  <a:lnTo>
                    <a:pt x="769783" y="1046633"/>
                  </a:lnTo>
                  <a:lnTo>
                    <a:pt x="769522" y="1048331"/>
                  </a:lnTo>
                  <a:lnTo>
                    <a:pt x="769261" y="1050029"/>
                  </a:lnTo>
                  <a:lnTo>
                    <a:pt x="769261" y="1051596"/>
                  </a:lnTo>
                  <a:lnTo>
                    <a:pt x="769391" y="1053294"/>
                  </a:lnTo>
                  <a:lnTo>
                    <a:pt x="769653" y="1054991"/>
                  </a:lnTo>
                  <a:lnTo>
                    <a:pt x="770044" y="1056559"/>
                  </a:lnTo>
                  <a:lnTo>
                    <a:pt x="770567" y="1058126"/>
                  </a:lnTo>
                  <a:lnTo>
                    <a:pt x="771351" y="1059694"/>
                  </a:lnTo>
                  <a:lnTo>
                    <a:pt x="772265" y="1061130"/>
                  </a:lnTo>
                  <a:lnTo>
                    <a:pt x="773310" y="1062567"/>
                  </a:lnTo>
                  <a:lnTo>
                    <a:pt x="774486" y="1063873"/>
                  </a:lnTo>
                  <a:lnTo>
                    <a:pt x="775792" y="1064918"/>
                  </a:lnTo>
                  <a:lnTo>
                    <a:pt x="780103" y="1068575"/>
                  </a:lnTo>
                  <a:lnTo>
                    <a:pt x="784413" y="1072232"/>
                  </a:lnTo>
                  <a:lnTo>
                    <a:pt x="788724" y="1076020"/>
                  </a:lnTo>
                  <a:lnTo>
                    <a:pt x="792773" y="1079938"/>
                  </a:lnTo>
                  <a:lnTo>
                    <a:pt x="797084" y="1083856"/>
                  </a:lnTo>
                  <a:lnTo>
                    <a:pt x="801264" y="1088036"/>
                  </a:lnTo>
                  <a:lnTo>
                    <a:pt x="805183" y="1092085"/>
                  </a:lnTo>
                  <a:lnTo>
                    <a:pt x="809232" y="1096395"/>
                  </a:lnTo>
                  <a:lnTo>
                    <a:pt x="813151" y="1100705"/>
                  </a:lnTo>
                  <a:lnTo>
                    <a:pt x="817070" y="1105015"/>
                  </a:lnTo>
                  <a:lnTo>
                    <a:pt x="820989" y="1109586"/>
                  </a:lnTo>
                  <a:lnTo>
                    <a:pt x="824777" y="1114158"/>
                  </a:lnTo>
                  <a:lnTo>
                    <a:pt x="828696" y="1118859"/>
                  </a:lnTo>
                  <a:lnTo>
                    <a:pt x="832353" y="1123561"/>
                  </a:lnTo>
                  <a:lnTo>
                    <a:pt x="835880" y="1128394"/>
                  </a:lnTo>
                  <a:lnTo>
                    <a:pt x="839668" y="1133357"/>
                  </a:lnTo>
                  <a:lnTo>
                    <a:pt x="843195" y="1138320"/>
                  </a:lnTo>
                  <a:lnTo>
                    <a:pt x="846592" y="1143283"/>
                  </a:lnTo>
                  <a:lnTo>
                    <a:pt x="850118" y="1148508"/>
                  </a:lnTo>
                  <a:lnTo>
                    <a:pt x="853384" y="1153732"/>
                  </a:lnTo>
                  <a:lnTo>
                    <a:pt x="856780" y="1159087"/>
                  </a:lnTo>
                  <a:lnTo>
                    <a:pt x="860046" y="1164442"/>
                  </a:lnTo>
                  <a:lnTo>
                    <a:pt x="863181" y="1169928"/>
                  </a:lnTo>
                  <a:lnTo>
                    <a:pt x="866316" y="1175544"/>
                  </a:lnTo>
                  <a:lnTo>
                    <a:pt x="869451" y="1181029"/>
                  </a:lnTo>
                  <a:lnTo>
                    <a:pt x="872456" y="1186907"/>
                  </a:lnTo>
                  <a:lnTo>
                    <a:pt x="875460" y="1192523"/>
                  </a:lnTo>
                  <a:lnTo>
                    <a:pt x="878464" y="1198401"/>
                  </a:lnTo>
                  <a:lnTo>
                    <a:pt x="881077" y="1204409"/>
                  </a:lnTo>
                  <a:lnTo>
                    <a:pt x="883951" y="1210286"/>
                  </a:lnTo>
                  <a:lnTo>
                    <a:pt x="886694" y="1216425"/>
                  </a:lnTo>
                  <a:lnTo>
                    <a:pt x="889306" y="1222563"/>
                  </a:lnTo>
                  <a:lnTo>
                    <a:pt x="891788" y="1228832"/>
                  </a:lnTo>
                  <a:lnTo>
                    <a:pt x="894401" y="1235102"/>
                  </a:lnTo>
                  <a:lnTo>
                    <a:pt x="896752" y="1241501"/>
                  </a:lnTo>
                  <a:lnTo>
                    <a:pt x="899234" y="1247901"/>
                  </a:lnTo>
                  <a:lnTo>
                    <a:pt x="901455" y="1254432"/>
                  </a:lnTo>
                  <a:lnTo>
                    <a:pt x="903675" y="1260962"/>
                  </a:lnTo>
                  <a:lnTo>
                    <a:pt x="905765" y="1267623"/>
                  </a:lnTo>
                  <a:lnTo>
                    <a:pt x="907855" y="1274284"/>
                  </a:lnTo>
                  <a:lnTo>
                    <a:pt x="909815" y="1281207"/>
                  </a:lnTo>
                  <a:lnTo>
                    <a:pt x="911774" y="1287998"/>
                  </a:lnTo>
                  <a:lnTo>
                    <a:pt x="913603" y="1294921"/>
                  </a:lnTo>
                  <a:lnTo>
                    <a:pt x="915301" y="1301974"/>
                  </a:lnTo>
                  <a:lnTo>
                    <a:pt x="916999" y="1308896"/>
                  </a:lnTo>
                  <a:lnTo>
                    <a:pt x="918567" y="1316079"/>
                  </a:lnTo>
                  <a:lnTo>
                    <a:pt x="920134" y="1323263"/>
                  </a:lnTo>
                  <a:lnTo>
                    <a:pt x="921571" y="1330577"/>
                  </a:lnTo>
                  <a:lnTo>
                    <a:pt x="923008" y="1337761"/>
                  </a:lnTo>
                  <a:lnTo>
                    <a:pt x="924184" y="1345205"/>
                  </a:lnTo>
                  <a:lnTo>
                    <a:pt x="925359" y="1352781"/>
                  </a:lnTo>
                  <a:lnTo>
                    <a:pt x="926535" y="1360095"/>
                  </a:lnTo>
                  <a:lnTo>
                    <a:pt x="927449" y="1367801"/>
                  </a:lnTo>
                  <a:lnTo>
                    <a:pt x="928494" y="1375376"/>
                  </a:lnTo>
                  <a:lnTo>
                    <a:pt x="929409" y="1383082"/>
                  </a:lnTo>
                  <a:lnTo>
                    <a:pt x="930062" y="1390788"/>
                  </a:lnTo>
                  <a:lnTo>
                    <a:pt x="930846" y="1398625"/>
                  </a:lnTo>
                  <a:lnTo>
                    <a:pt x="931368" y="1406461"/>
                  </a:lnTo>
                  <a:lnTo>
                    <a:pt x="931891" y="1414428"/>
                  </a:lnTo>
                  <a:lnTo>
                    <a:pt x="932283" y="1422395"/>
                  </a:lnTo>
                  <a:lnTo>
                    <a:pt x="932675" y="1430362"/>
                  </a:lnTo>
                  <a:lnTo>
                    <a:pt x="932936" y="1438460"/>
                  </a:lnTo>
                  <a:lnTo>
                    <a:pt x="933066" y="1446689"/>
                  </a:lnTo>
                  <a:lnTo>
                    <a:pt x="933066" y="1454917"/>
                  </a:lnTo>
                  <a:lnTo>
                    <a:pt x="933066" y="1915706"/>
                  </a:lnTo>
                  <a:lnTo>
                    <a:pt x="933197" y="1918971"/>
                  </a:lnTo>
                  <a:lnTo>
                    <a:pt x="933719" y="1922106"/>
                  </a:lnTo>
                  <a:lnTo>
                    <a:pt x="934503" y="1925110"/>
                  </a:lnTo>
                  <a:lnTo>
                    <a:pt x="935679" y="1928114"/>
                  </a:lnTo>
                  <a:lnTo>
                    <a:pt x="936855" y="1930857"/>
                  </a:lnTo>
                  <a:lnTo>
                    <a:pt x="938422" y="1933469"/>
                  </a:lnTo>
                  <a:lnTo>
                    <a:pt x="940251" y="1935951"/>
                  </a:lnTo>
                  <a:lnTo>
                    <a:pt x="942341" y="1938171"/>
                  </a:lnTo>
                  <a:lnTo>
                    <a:pt x="944561" y="1940130"/>
                  </a:lnTo>
                  <a:lnTo>
                    <a:pt x="947043" y="1942089"/>
                  </a:lnTo>
                  <a:lnTo>
                    <a:pt x="949656" y="1943656"/>
                  </a:lnTo>
                  <a:lnTo>
                    <a:pt x="952399" y="1944832"/>
                  </a:lnTo>
                  <a:lnTo>
                    <a:pt x="955403" y="1946007"/>
                  </a:lnTo>
                  <a:lnTo>
                    <a:pt x="958408" y="1946791"/>
                  </a:lnTo>
                  <a:lnTo>
                    <a:pt x="961543" y="1947314"/>
                  </a:lnTo>
                  <a:lnTo>
                    <a:pt x="964808" y="1947444"/>
                  </a:lnTo>
                  <a:lnTo>
                    <a:pt x="968074" y="1947314"/>
                  </a:lnTo>
                  <a:lnTo>
                    <a:pt x="971209" y="1946791"/>
                  </a:lnTo>
                  <a:lnTo>
                    <a:pt x="974214" y="1946007"/>
                  </a:lnTo>
                  <a:lnTo>
                    <a:pt x="977087" y="1944832"/>
                  </a:lnTo>
                  <a:lnTo>
                    <a:pt x="979831" y="1943656"/>
                  </a:lnTo>
                  <a:lnTo>
                    <a:pt x="982443" y="1942089"/>
                  </a:lnTo>
                  <a:lnTo>
                    <a:pt x="984925" y="1940130"/>
                  </a:lnTo>
                  <a:lnTo>
                    <a:pt x="987146" y="1938171"/>
                  </a:lnTo>
                  <a:lnTo>
                    <a:pt x="989236" y="1935951"/>
                  </a:lnTo>
                  <a:lnTo>
                    <a:pt x="991065" y="1933469"/>
                  </a:lnTo>
                  <a:lnTo>
                    <a:pt x="992632" y="1930857"/>
                  </a:lnTo>
                  <a:lnTo>
                    <a:pt x="993938" y="1928114"/>
                  </a:lnTo>
                  <a:lnTo>
                    <a:pt x="995114" y="1925110"/>
                  </a:lnTo>
                  <a:lnTo>
                    <a:pt x="995767" y="1922106"/>
                  </a:lnTo>
                  <a:lnTo>
                    <a:pt x="996159" y="1918971"/>
                  </a:lnTo>
                  <a:lnTo>
                    <a:pt x="996551" y="1915706"/>
                  </a:lnTo>
                  <a:lnTo>
                    <a:pt x="996551" y="1423701"/>
                  </a:lnTo>
                  <a:lnTo>
                    <a:pt x="996290" y="1412077"/>
                  </a:lnTo>
                  <a:lnTo>
                    <a:pt x="996028" y="1400584"/>
                  </a:lnTo>
                  <a:lnTo>
                    <a:pt x="995767" y="1389090"/>
                  </a:lnTo>
                  <a:lnTo>
                    <a:pt x="995245" y="1377857"/>
                  </a:lnTo>
                  <a:lnTo>
                    <a:pt x="994461" y="1366756"/>
                  </a:lnTo>
                  <a:lnTo>
                    <a:pt x="993677" y="1356046"/>
                  </a:lnTo>
                  <a:lnTo>
                    <a:pt x="992632" y="1345205"/>
                  </a:lnTo>
                  <a:lnTo>
                    <a:pt x="991456" y="1334495"/>
                  </a:lnTo>
                  <a:lnTo>
                    <a:pt x="990411" y="1324177"/>
                  </a:lnTo>
                  <a:lnTo>
                    <a:pt x="988974" y="1313728"/>
                  </a:lnTo>
                  <a:lnTo>
                    <a:pt x="987538" y="1303672"/>
                  </a:lnTo>
                  <a:lnTo>
                    <a:pt x="985839" y="1293615"/>
                  </a:lnTo>
                  <a:lnTo>
                    <a:pt x="984141" y="1283688"/>
                  </a:lnTo>
                  <a:lnTo>
                    <a:pt x="982443" y="1274023"/>
                  </a:lnTo>
                  <a:lnTo>
                    <a:pt x="980484" y="1264489"/>
                  </a:lnTo>
                  <a:lnTo>
                    <a:pt x="978394" y="1255085"/>
                  </a:lnTo>
                  <a:lnTo>
                    <a:pt x="976304" y="1245812"/>
                  </a:lnTo>
                  <a:lnTo>
                    <a:pt x="974083" y="1236669"/>
                  </a:lnTo>
                  <a:lnTo>
                    <a:pt x="971732" y="1227657"/>
                  </a:lnTo>
                  <a:lnTo>
                    <a:pt x="969380" y="1218906"/>
                  </a:lnTo>
                  <a:lnTo>
                    <a:pt x="966899" y="1210286"/>
                  </a:lnTo>
                  <a:lnTo>
                    <a:pt x="964286" y="1201796"/>
                  </a:lnTo>
                  <a:lnTo>
                    <a:pt x="961673" y="1193437"/>
                  </a:lnTo>
                  <a:lnTo>
                    <a:pt x="958930" y="1185209"/>
                  </a:lnTo>
                  <a:lnTo>
                    <a:pt x="956187" y="1177242"/>
                  </a:lnTo>
                  <a:lnTo>
                    <a:pt x="953444" y="1169275"/>
                  </a:lnTo>
                  <a:lnTo>
                    <a:pt x="950570" y="1161438"/>
                  </a:lnTo>
                  <a:lnTo>
                    <a:pt x="947566" y="1153863"/>
                  </a:lnTo>
                  <a:lnTo>
                    <a:pt x="944692" y="1146287"/>
                  </a:lnTo>
                  <a:lnTo>
                    <a:pt x="941557" y="1139104"/>
                  </a:lnTo>
                  <a:lnTo>
                    <a:pt x="938553" y="1131920"/>
                  </a:lnTo>
                  <a:lnTo>
                    <a:pt x="935418" y="1124868"/>
                  </a:lnTo>
                  <a:lnTo>
                    <a:pt x="932283" y="1118076"/>
                  </a:lnTo>
                  <a:lnTo>
                    <a:pt x="929278" y="1111284"/>
                  </a:lnTo>
                  <a:lnTo>
                    <a:pt x="922877" y="1098354"/>
                  </a:lnTo>
                  <a:lnTo>
                    <a:pt x="916477" y="1085815"/>
                  </a:lnTo>
                  <a:lnTo>
                    <a:pt x="910076" y="1074191"/>
                  </a:lnTo>
                  <a:lnTo>
                    <a:pt x="903675" y="1062959"/>
                  </a:lnTo>
                  <a:lnTo>
                    <a:pt x="897275" y="1052249"/>
                  </a:lnTo>
                  <a:lnTo>
                    <a:pt x="891004" y="1042322"/>
                  </a:lnTo>
                  <a:lnTo>
                    <a:pt x="884734" y="1032919"/>
                  </a:lnTo>
                  <a:lnTo>
                    <a:pt x="878595" y="1024168"/>
                  </a:lnTo>
                  <a:lnTo>
                    <a:pt x="872717" y="1015940"/>
                  </a:lnTo>
                  <a:lnTo>
                    <a:pt x="867100" y="1008233"/>
                  </a:lnTo>
                  <a:lnTo>
                    <a:pt x="861614" y="1001181"/>
                  </a:lnTo>
                  <a:lnTo>
                    <a:pt x="856388" y="994650"/>
                  </a:lnTo>
                  <a:lnTo>
                    <a:pt x="851555" y="988903"/>
                  </a:lnTo>
                  <a:lnTo>
                    <a:pt x="846983" y="983548"/>
                  </a:lnTo>
                  <a:lnTo>
                    <a:pt x="842934" y="978847"/>
                  </a:lnTo>
                  <a:lnTo>
                    <a:pt x="841366" y="977410"/>
                  </a:lnTo>
                  <a:lnTo>
                    <a:pt x="839668" y="976104"/>
                  </a:lnTo>
                  <a:lnTo>
                    <a:pt x="837839" y="974928"/>
                  </a:lnTo>
                  <a:lnTo>
                    <a:pt x="835880" y="974014"/>
                  </a:lnTo>
                  <a:lnTo>
                    <a:pt x="834051" y="973492"/>
                  </a:lnTo>
                  <a:lnTo>
                    <a:pt x="832092" y="973100"/>
                  </a:lnTo>
                  <a:close/>
                  <a:moveTo>
                    <a:pt x="790814" y="885449"/>
                  </a:moveTo>
                  <a:lnTo>
                    <a:pt x="782323" y="885449"/>
                  </a:lnTo>
                  <a:lnTo>
                    <a:pt x="774224" y="885449"/>
                  </a:lnTo>
                  <a:lnTo>
                    <a:pt x="766517" y="885580"/>
                  </a:lnTo>
                  <a:lnTo>
                    <a:pt x="759202" y="885841"/>
                  </a:lnTo>
                  <a:lnTo>
                    <a:pt x="752540" y="886363"/>
                  </a:lnTo>
                  <a:lnTo>
                    <a:pt x="741176" y="887016"/>
                  </a:lnTo>
                  <a:lnTo>
                    <a:pt x="739739" y="887276"/>
                  </a:lnTo>
                  <a:lnTo>
                    <a:pt x="738171" y="887537"/>
                  </a:lnTo>
                  <a:lnTo>
                    <a:pt x="736734" y="888190"/>
                  </a:lnTo>
                  <a:lnTo>
                    <a:pt x="735559" y="888712"/>
                  </a:lnTo>
                  <a:lnTo>
                    <a:pt x="734252" y="889495"/>
                  </a:lnTo>
                  <a:lnTo>
                    <a:pt x="733077" y="890148"/>
                  </a:lnTo>
                  <a:lnTo>
                    <a:pt x="731901" y="891192"/>
                  </a:lnTo>
                  <a:lnTo>
                    <a:pt x="730987" y="892106"/>
                  </a:lnTo>
                  <a:lnTo>
                    <a:pt x="730073" y="893281"/>
                  </a:lnTo>
                  <a:lnTo>
                    <a:pt x="729289" y="894455"/>
                  </a:lnTo>
                  <a:lnTo>
                    <a:pt x="728505" y="895630"/>
                  </a:lnTo>
                  <a:lnTo>
                    <a:pt x="727982" y="896935"/>
                  </a:lnTo>
                  <a:lnTo>
                    <a:pt x="727590" y="898371"/>
                  </a:lnTo>
                  <a:lnTo>
                    <a:pt x="727068" y="899807"/>
                  </a:lnTo>
                  <a:lnTo>
                    <a:pt x="726937" y="901243"/>
                  </a:lnTo>
                  <a:lnTo>
                    <a:pt x="726937" y="902809"/>
                  </a:lnTo>
                  <a:lnTo>
                    <a:pt x="726937" y="907247"/>
                  </a:lnTo>
                  <a:lnTo>
                    <a:pt x="726807" y="911555"/>
                  </a:lnTo>
                  <a:lnTo>
                    <a:pt x="726545" y="920691"/>
                  </a:lnTo>
                  <a:lnTo>
                    <a:pt x="725631" y="930090"/>
                  </a:lnTo>
                  <a:lnTo>
                    <a:pt x="724717" y="939748"/>
                  </a:lnTo>
                  <a:lnTo>
                    <a:pt x="723410" y="949668"/>
                  </a:lnTo>
                  <a:lnTo>
                    <a:pt x="721843" y="959458"/>
                  </a:lnTo>
                  <a:lnTo>
                    <a:pt x="720145" y="969639"/>
                  </a:lnTo>
                  <a:lnTo>
                    <a:pt x="718316" y="979559"/>
                  </a:lnTo>
                  <a:lnTo>
                    <a:pt x="716095" y="989479"/>
                  </a:lnTo>
                  <a:lnTo>
                    <a:pt x="714005" y="999138"/>
                  </a:lnTo>
                  <a:lnTo>
                    <a:pt x="711915" y="1008667"/>
                  </a:lnTo>
                  <a:lnTo>
                    <a:pt x="709564" y="1017934"/>
                  </a:lnTo>
                  <a:lnTo>
                    <a:pt x="707343" y="1026941"/>
                  </a:lnTo>
                  <a:lnTo>
                    <a:pt x="705123" y="1035425"/>
                  </a:lnTo>
                  <a:lnTo>
                    <a:pt x="700812" y="1050958"/>
                  </a:lnTo>
                  <a:lnTo>
                    <a:pt x="700681" y="1051871"/>
                  </a:lnTo>
                  <a:lnTo>
                    <a:pt x="700681" y="1052785"/>
                  </a:lnTo>
                  <a:lnTo>
                    <a:pt x="700812" y="1053568"/>
                  </a:lnTo>
                  <a:lnTo>
                    <a:pt x="701073" y="1054351"/>
                  </a:lnTo>
                  <a:lnTo>
                    <a:pt x="701465" y="1054874"/>
                  </a:lnTo>
                  <a:lnTo>
                    <a:pt x="702118" y="1055526"/>
                  </a:lnTo>
                  <a:lnTo>
                    <a:pt x="702641" y="1056048"/>
                  </a:lnTo>
                  <a:lnTo>
                    <a:pt x="703294" y="1056309"/>
                  </a:lnTo>
                  <a:lnTo>
                    <a:pt x="704078" y="1056570"/>
                  </a:lnTo>
                  <a:lnTo>
                    <a:pt x="704731" y="1056701"/>
                  </a:lnTo>
                  <a:lnTo>
                    <a:pt x="705515" y="1056701"/>
                  </a:lnTo>
                  <a:lnTo>
                    <a:pt x="706298" y="1056570"/>
                  </a:lnTo>
                  <a:lnTo>
                    <a:pt x="707082" y="1056309"/>
                  </a:lnTo>
                  <a:lnTo>
                    <a:pt x="707735" y="1056048"/>
                  </a:lnTo>
                  <a:lnTo>
                    <a:pt x="708388" y="1055265"/>
                  </a:lnTo>
                  <a:lnTo>
                    <a:pt x="708911" y="1054612"/>
                  </a:lnTo>
                  <a:lnTo>
                    <a:pt x="718708" y="1039471"/>
                  </a:lnTo>
                  <a:lnTo>
                    <a:pt x="729811" y="1022111"/>
                  </a:lnTo>
                  <a:lnTo>
                    <a:pt x="742221" y="1003446"/>
                  </a:lnTo>
                  <a:lnTo>
                    <a:pt x="748752" y="993917"/>
                  </a:lnTo>
                  <a:lnTo>
                    <a:pt x="755414" y="984258"/>
                  </a:lnTo>
                  <a:lnTo>
                    <a:pt x="762207" y="974469"/>
                  </a:lnTo>
                  <a:lnTo>
                    <a:pt x="769261" y="964809"/>
                  </a:lnTo>
                  <a:lnTo>
                    <a:pt x="776184" y="955281"/>
                  </a:lnTo>
                  <a:lnTo>
                    <a:pt x="783107" y="945883"/>
                  </a:lnTo>
                  <a:lnTo>
                    <a:pt x="790161" y="936746"/>
                  </a:lnTo>
                  <a:lnTo>
                    <a:pt x="797084" y="928131"/>
                  </a:lnTo>
                  <a:lnTo>
                    <a:pt x="803877" y="919908"/>
                  </a:lnTo>
                  <a:lnTo>
                    <a:pt x="810539" y="912077"/>
                  </a:lnTo>
                  <a:lnTo>
                    <a:pt x="811453" y="911163"/>
                  </a:lnTo>
                  <a:lnTo>
                    <a:pt x="812106" y="910249"/>
                  </a:lnTo>
                  <a:lnTo>
                    <a:pt x="812759" y="909205"/>
                  </a:lnTo>
                  <a:lnTo>
                    <a:pt x="813151" y="908161"/>
                  </a:lnTo>
                  <a:lnTo>
                    <a:pt x="814065" y="906072"/>
                  </a:lnTo>
                  <a:lnTo>
                    <a:pt x="814457" y="903853"/>
                  </a:lnTo>
                  <a:lnTo>
                    <a:pt x="814719" y="901634"/>
                  </a:lnTo>
                  <a:lnTo>
                    <a:pt x="814588" y="899546"/>
                  </a:lnTo>
                  <a:lnTo>
                    <a:pt x="814196" y="897458"/>
                  </a:lnTo>
                  <a:lnTo>
                    <a:pt x="813412" y="895369"/>
                  </a:lnTo>
                  <a:lnTo>
                    <a:pt x="812628" y="893542"/>
                  </a:lnTo>
                  <a:lnTo>
                    <a:pt x="811322" y="891714"/>
                  </a:lnTo>
                  <a:lnTo>
                    <a:pt x="809885" y="890148"/>
                  </a:lnTo>
                  <a:lnTo>
                    <a:pt x="808318" y="888712"/>
                  </a:lnTo>
                  <a:lnTo>
                    <a:pt x="806489" y="887537"/>
                  </a:lnTo>
                  <a:lnTo>
                    <a:pt x="804399" y="886624"/>
                  </a:lnTo>
                  <a:lnTo>
                    <a:pt x="803354" y="886363"/>
                  </a:lnTo>
                  <a:lnTo>
                    <a:pt x="802178" y="885971"/>
                  </a:lnTo>
                  <a:lnTo>
                    <a:pt x="800872" y="885841"/>
                  </a:lnTo>
                  <a:lnTo>
                    <a:pt x="799827" y="885710"/>
                  </a:lnTo>
                  <a:close/>
                  <a:moveTo>
                    <a:pt x="1269844" y="718316"/>
                  </a:moveTo>
                  <a:lnTo>
                    <a:pt x="1267885" y="718578"/>
                  </a:lnTo>
                  <a:lnTo>
                    <a:pt x="1265926" y="718970"/>
                  </a:lnTo>
                  <a:lnTo>
                    <a:pt x="1264097" y="719492"/>
                  </a:lnTo>
                  <a:lnTo>
                    <a:pt x="1262138" y="720406"/>
                  </a:lnTo>
                  <a:lnTo>
                    <a:pt x="1260309" y="721582"/>
                  </a:lnTo>
                  <a:lnTo>
                    <a:pt x="1258611" y="722888"/>
                  </a:lnTo>
                  <a:lnTo>
                    <a:pt x="1257043" y="724325"/>
                  </a:lnTo>
                  <a:lnTo>
                    <a:pt x="1252994" y="729026"/>
                  </a:lnTo>
                  <a:lnTo>
                    <a:pt x="1248422" y="734381"/>
                  </a:lnTo>
                  <a:lnTo>
                    <a:pt x="1243589" y="740128"/>
                  </a:lnTo>
                  <a:lnTo>
                    <a:pt x="1238363" y="746659"/>
                  </a:lnTo>
                  <a:lnTo>
                    <a:pt x="1232877" y="753711"/>
                  </a:lnTo>
                  <a:lnTo>
                    <a:pt x="1227260" y="761418"/>
                  </a:lnTo>
                  <a:lnTo>
                    <a:pt x="1221382" y="769646"/>
                  </a:lnTo>
                  <a:lnTo>
                    <a:pt x="1215243" y="778397"/>
                  </a:lnTo>
                  <a:lnTo>
                    <a:pt x="1208973" y="787800"/>
                  </a:lnTo>
                  <a:lnTo>
                    <a:pt x="1202703" y="797727"/>
                  </a:lnTo>
                  <a:lnTo>
                    <a:pt x="1196302" y="808437"/>
                  </a:lnTo>
                  <a:lnTo>
                    <a:pt x="1189901" y="819669"/>
                  </a:lnTo>
                  <a:lnTo>
                    <a:pt x="1183500" y="831293"/>
                  </a:lnTo>
                  <a:lnTo>
                    <a:pt x="1177100" y="843832"/>
                  </a:lnTo>
                  <a:lnTo>
                    <a:pt x="1170699" y="856762"/>
                  </a:lnTo>
                  <a:lnTo>
                    <a:pt x="1167694" y="863554"/>
                  </a:lnTo>
                  <a:lnTo>
                    <a:pt x="1164559" y="870346"/>
                  </a:lnTo>
                  <a:lnTo>
                    <a:pt x="1161424" y="877398"/>
                  </a:lnTo>
                  <a:lnTo>
                    <a:pt x="1158420" y="884582"/>
                  </a:lnTo>
                  <a:lnTo>
                    <a:pt x="1155285" y="891765"/>
                  </a:lnTo>
                  <a:lnTo>
                    <a:pt x="1152411" y="899341"/>
                  </a:lnTo>
                  <a:lnTo>
                    <a:pt x="1149407" y="906916"/>
                  </a:lnTo>
                  <a:lnTo>
                    <a:pt x="1146533" y="914753"/>
                  </a:lnTo>
                  <a:lnTo>
                    <a:pt x="1143790" y="922720"/>
                  </a:lnTo>
                  <a:lnTo>
                    <a:pt x="1141047" y="930687"/>
                  </a:lnTo>
                  <a:lnTo>
                    <a:pt x="1138304" y="938915"/>
                  </a:lnTo>
                  <a:lnTo>
                    <a:pt x="1135691" y="947274"/>
                  </a:lnTo>
                  <a:lnTo>
                    <a:pt x="1133078" y="955764"/>
                  </a:lnTo>
                  <a:lnTo>
                    <a:pt x="1130597" y="964384"/>
                  </a:lnTo>
                  <a:lnTo>
                    <a:pt x="1128245" y="973135"/>
                  </a:lnTo>
                  <a:lnTo>
                    <a:pt x="1125894" y="982147"/>
                  </a:lnTo>
                  <a:lnTo>
                    <a:pt x="1123673" y="991290"/>
                  </a:lnTo>
                  <a:lnTo>
                    <a:pt x="1121583" y="1000563"/>
                  </a:lnTo>
                  <a:lnTo>
                    <a:pt x="1119493" y="1009967"/>
                  </a:lnTo>
                  <a:lnTo>
                    <a:pt x="1117534" y="1019501"/>
                  </a:lnTo>
                  <a:lnTo>
                    <a:pt x="1115836" y="1029166"/>
                  </a:lnTo>
                  <a:lnTo>
                    <a:pt x="1114138" y="1039093"/>
                  </a:lnTo>
                  <a:lnTo>
                    <a:pt x="1112439" y="1049150"/>
                  </a:lnTo>
                  <a:lnTo>
                    <a:pt x="1111003" y="1059206"/>
                  </a:lnTo>
                  <a:lnTo>
                    <a:pt x="1109566" y="1069655"/>
                  </a:lnTo>
                  <a:lnTo>
                    <a:pt x="1108521" y="1079973"/>
                  </a:lnTo>
                  <a:lnTo>
                    <a:pt x="1107345" y="1090683"/>
                  </a:lnTo>
                  <a:lnTo>
                    <a:pt x="1106300" y="1101524"/>
                  </a:lnTo>
                  <a:lnTo>
                    <a:pt x="1105516" y="1112234"/>
                  </a:lnTo>
                  <a:lnTo>
                    <a:pt x="1104733" y="1123335"/>
                  </a:lnTo>
                  <a:lnTo>
                    <a:pt x="1104210" y="1134568"/>
                  </a:lnTo>
                  <a:lnTo>
                    <a:pt x="1103949" y="1146062"/>
                  </a:lnTo>
                  <a:lnTo>
                    <a:pt x="1103687" y="1157555"/>
                  </a:lnTo>
                  <a:lnTo>
                    <a:pt x="1103426" y="1169179"/>
                  </a:lnTo>
                  <a:lnTo>
                    <a:pt x="1103426" y="1661184"/>
                  </a:lnTo>
                  <a:lnTo>
                    <a:pt x="1103818" y="1664449"/>
                  </a:lnTo>
                  <a:lnTo>
                    <a:pt x="1104210" y="1667584"/>
                  </a:lnTo>
                  <a:lnTo>
                    <a:pt x="1104863" y="1670588"/>
                  </a:lnTo>
                  <a:lnTo>
                    <a:pt x="1106039" y="1673592"/>
                  </a:lnTo>
                  <a:lnTo>
                    <a:pt x="1107345" y="1676335"/>
                  </a:lnTo>
                  <a:lnTo>
                    <a:pt x="1108912" y="1678947"/>
                  </a:lnTo>
                  <a:lnTo>
                    <a:pt x="1110741" y="1681429"/>
                  </a:lnTo>
                  <a:lnTo>
                    <a:pt x="1112831" y="1683649"/>
                  </a:lnTo>
                  <a:lnTo>
                    <a:pt x="1115052" y="1685608"/>
                  </a:lnTo>
                  <a:lnTo>
                    <a:pt x="1117534" y="1687567"/>
                  </a:lnTo>
                  <a:lnTo>
                    <a:pt x="1120146" y="1689134"/>
                  </a:lnTo>
                  <a:lnTo>
                    <a:pt x="1122890" y="1690310"/>
                  </a:lnTo>
                  <a:lnTo>
                    <a:pt x="1125763" y="1691485"/>
                  </a:lnTo>
                  <a:lnTo>
                    <a:pt x="1128768" y="1692269"/>
                  </a:lnTo>
                  <a:lnTo>
                    <a:pt x="1131903" y="1692792"/>
                  </a:lnTo>
                  <a:lnTo>
                    <a:pt x="1135169" y="1692922"/>
                  </a:lnTo>
                  <a:lnTo>
                    <a:pt x="1138434" y="1692792"/>
                  </a:lnTo>
                  <a:lnTo>
                    <a:pt x="1141569" y="1692269"/>
                  </a:lnTo>
                  <a:lnTo>
                    <a:pt x="1144574" y="1691485"/>
                  </a:lnTo>
                  <a:lnTo>
                    <a:pt x="1147578" y="1690310"/>
                  </a:lnTo>
                  <a:lnTo>
                    <a:pt x="1150321" y="1689134"/>
                  </a:lnTo>
                  <a:lnTo>
                    <a:pt x="1152934" y="1687567"/>
                  </a:lnTo>
                  <a:lnTo>
                    <a:pt x="1155415" y="1685608"/>
                  </a:lnTo>
                  <a:lnTo>
                    <a:pt x="1157636" y="1683649"/>
                  </a:lnTo>
                  <a:lnTo>
                    <a:pt x="1159726" y="1681429"/>
                  </a:lnTo>
                  <a:lnTo>
                    <a:pt x="1161555" y="1678947"/>
                  </a:lnTo>
                  <a:lnTo>
                    <a:pt x="1163123" y="1676335"/>
                  </a:lnTo>
                  <a:lnTo>
                    <a:pt x="1164298" y="1673592"/>
                  </a:lnTo>
                  <a:lnTo>
                    <a:pt x="1165474" y="1670588"/>
                  </a:lnTo>
                  <a:lnTo>
                    <a:pt x="1166257" y="1667584"/>
                  </a:lnTo>
                  <a:lnTo>
                    <a:pt x="1166780" y="1664449"/>
                  </a:lnTo>
                  <a:lnTo>
                    <a:pt x="1166911" y="1661184"/>
                  </a:lnTo>
                  <a:lnTo>
                    <a:pt x="1166911" y="1200395"/>
                  </a:lnTo>
                  <a:lnTo>
                    <a:pt x="1166911" y="1192167"/>
                  </a:lnTo>
                  <a:lnTo>
                    <a:pt x="1167041" y="1183938"/>
                  </a:lnTo>
                  <a:lnTo>
                    <a:pt x="1167302" y="1175840"/>
                  </a:lnTo>
                  <a:lnTo>
                    <a:pt x="1167694" y="1167873"/>
                  </a:lnTo>
                  <a:lnTo>
                    <a:pt x="1168086" y="1159906"/>
                  </a:lnTo>
                  <a:lnTo>
                    <a:pt x="1168609" y="1151939"/>
                  </a:lnTo>
                  <a:lnTo>
                    <a:pt x="1169131" y="1144103"/>
                  </a:lnTo>
                  <a:lnTo>
                    <a:pt x="1169915" y="1136266"/>
                  </a:lnTo>
                  <a:lnTo>
                    <a:pt x="1170568" y="1128560"/>
                  </a:lnTo>
                  <a:lnTo>
                    <a:pt x="1171483" y="1120854"/>
                  </a:lnTo>
                  <a:lnTo>
                    <a:pt x="1172528" y="1113279"/>
                  </a:lnTo>
                  <a:lnTo>
                    <a:pt x="1173442" y="1105573"/>
                  </a:lnTo>
                  <a:lnTo>
                    <a:pt x="1174618" y="1098259"/>
                  </a:lnTo>
                  <a:lnTo>
                    <a:pt x="1175793" y="1090683"/>
                  </a:lnTo>
                  <a:lnTo>
                    <a:pt x="1176969" y="1083239"/>
                  </a:lnTo>
                  <a:lnTo>
                    <a:pt x="1178406" y="1076055"/>
                  </a:lnTo>
                  <a:lnTo>
                    <a:pt x="1179843" y="1068741"/>
                  </a:lnTo>
                  <a:lnTo>
                    <a:pt x="1181410" y="1061557"/>
                  </a:lnTo>
                  <a:lnTo>
                    <a:pt x="1182978" y="1054374"/>
                  </a:lnTo>
                  <a:lnTo>
                    <a:pt x="1184676" y="1047452"/>
                  </a:lnTo>
                  <a:lnTo>
                    <a:pt x="1186374" y="1040399"/>
                  </a:lnTo>
                  <a:lnTo>
                    <a:pt x="1188203" y="1033476"/>
                  </a:lnTo>
                  <a:lnTo>
                    <a:pt x="1190162" y="1026685"/>
                  </a:lnTo>
                  <a:lnTo>
                    <a:pt x="1192122" y="1019762"/>
                  </a:lnTo>
                  <a:lnTo>
                    <a:pt x="1194212" y="1013101"/>
                  </a:lnTo>
                  <a:lnTo>
                    <a:pt x="1196302" y="1006440"/>
                  </a:lnTo>
                  <a:lnTo>
                    <a:pt x="1198522" y="999910"/>
                  </a:lnTo>
                  <a:lnTo>
                    <a:pt x="1200743" y="993379"/>
                  </a:lnTo>
                  <a:lnTo>
                    <a:pt x="1203225" y="986979"/>
                  </a:lnTo>
                  <a:lnTo>
                    <a:pt x="1205576" y="980580"/>
                  </a:lnTo>
                  <a:lnTo>
                    <a:pt x="1208189" y="974310"/>
                  </a:lnTo>
                  <a:lnTo>
                    <a:pt x="1210671" y="968041"/>
                  </a:lnTo>
                  <a:lnTo>
                    <a:pt x="1213283" y="961903"/>
                  </a:lnTo>
                  <a:lnTo>
                    <a:pt x="1216026" y="955764"/>
                  </a:lnTo>
                  <a:lnTo>
                    <a:pt x="1218900" y="949887"/>
                  </a:lnTo>
                  <a:lnTo>
                    <a:pt x="1221513" y="943879"/>
                  </a:lnTo>
                  <a:lnTo>
                    <a:pt x="1224517" y="938001"/>
                  </a:lnTo>
                  <a:lnTo>
                    <a:pt x="1227521" y="932385"/>
                  </a:lnTo>
                  <a:lnTo>
                    <a:pt x="1230526" y="926507"/>
                  </a:lnTo>
                  <a:lnTo>
                    <a:pt x="1233661" y="921022"/>
                  </a:lnTo>
                  <a:lnTo>
                    <a:pt x="1236796" y="915406"/>
                  </a:lnTo>
                  <a:lnTo>
                    <a:pt x="1239931" y="909920"/>
                  </a:lnTo>
                  <a:lnTo>
                    <a:pt x="1243197" y="904565"/>
                  </a:lnTo>
                  <a:lnTo>
                    <a:pt x="1246593" y="899210"/>
                  </a:lnTo>
                  <a:lnTo>
                    <a:pt x="1249859" y="893986"/>
                  </a:lnTo>
                  <a:lnTo>
                    <a:pt x="1253385" y="888761"/>
                  </a:lnTo>
                  <a:lnTo>
                    <a:pt x="1256782" y="883798"/>
                  </a:lnTo>
                  <a:lnTo>
                    <a:pt x="1260309" y="878835"/>
                  </a:lnTo>
                  <a:lnTo>
                    <a:pt x="1264097" y="873872"/>
                  </a:lnTo>
                  <a:lnTo>
                    <a:pt x="1267624" y="869039"/>
                  </a:lnTo>
                  <a:lnTo>
                    <a:pt x="1271281" y="864337"/>
                  </a:lnTo>
                  <a:lnTo>
                    <a:pt x="1275200" y="859636"/>
                  </a:lnTo>
                  <a:lnTo>
                    <a:pt x="1278988" y="855064"/>
                  </a:lnTo>
                  <a:lnTo>
                    <a:pt x="1282907" y="850493"/>
                  </a:lnTo>
                  <a:lnTo>
                    <a:pt x="1286826" y="846183"/>
                  </a:lnTo>
                  <a:lnTo>
                    <a:pt x="1290745" y="841873"/>
                  </a:lnTo>
                  <a:lnTo>
                    <a:pt x="1294794" y="837563"/>
                  </a:lnTo>
                  <a:lnTo>
                    <a:pt x="1298713" y="833514"/>
                  </a:lnTo>
                  <a:lnTo>
                    <a:pt x="1302893" y="829334"/>
                  </a:lnTo>
                  <a:lnTo>
                    <a:pt x="1307204" y="825416"/>
                  </a:lnTo>
                  <a:lnTo>
                    <a:pt x="1311253" y="821498"/>
                  </a:lnTo>
                  <a:lnTo>
                    <a:pt x="1315564" y="817710"/>
                  </a:lnTo>
                  <a:lnTo>
                    <a:pt x="1319875" y="814053"/>
                  </a:lnTo>
                  <a:lnTo>
                    <a:pt x="1324185" y="810396"/>
                  </a:lnTo>
                  <a:lnTo>
                    <a:pt x="1325491" y="809351"/>
                  </a:lnTo>
                  <a:lnTo>
                    <a:pt x="1326667" y="808045"/>
                  </a:lnTo>
                  <a:lnTo>
                    <a:pt x="1327712" y="806608"/>
                  </a:lnTo>
                  <a:lnTo>
                    <a:pt x="1328626" y="805172"/>
                  </a:lnTo>
                  <a:lnTo>
                    <a:pt x="1329410" y="803604"/>
                  </a:lnTo>
                  <a:lnTo>
                    <a:pt x="1329933" y="802037"/>
                  </a:lnTo>
                  <a:lnTo>
                    <a:pt x="1330325" y="800469"/>
                  </a:lnTo>
                  <a:lnTo>
                    <a:pt x="1330586" y="798772"/>
                  </a:lnTo>
                  <a:lnTo>
                    <a:pt x="1330717" y="797074"/>
                  </a:lnTo>
                  <a:lnTo>
                    <a:pt x="1330717" y="795507"/>
                  </a:lnTo>
                  <a:lnTo>
                    <a:pt x="1330455" y="793809"/>
                  </a:lnTo>
                  <a:lnTo>
                    <a:pt x="1330194" y="792111"/>
                  </a:lnTo>
                  <a:lnTo>
                    <a:pt x="1329802" y="790543"/>
                  </a:lnTo>
                  <a:lnTo>
                    <a:pt x="1329018" y="788845"/>
                  </a:lnTo>
                  <a:lnTo>
                    <a:pt x="1328365" y="787278"/>
                  </a:lnTo>
                  <a:lnTo>
                    <a:pt x="1327320" y="785841"/>
                  </a:lnTo>
                  <a:lnTo>
                    <a:pt x="1285912" y="726284"/>
                  </a:lnTo>
                  <a:lnTo>
                    <a:pt x="1284605" y="724586"/>
                  </a:lnTo>
                  <a:lnTo>
                    <a:pt x="1283168" y="723149"/>
                  </a:lnTo>
                  <a:lnTo>
                    <a:pt x="1281470" y="721712"/>
                  </a:lnTo>
                  <a:lnTo>
                    <a:pt x="1279772" y="720667"/>
                  </a:lnTo>
                  <a:lnTo>
                    <a:pt x="1277813" y="719753"/>
                  </a:lnTo>
                  <a:lnTo>
                    <a:pt x="1275853" y="719100"/>
                  </a:lnTo>
                  <a:lnTo>
                    <a:pt x="1274025" y="718578"/>
                  </a:lnTo>
                  <a:lnTo>
                    <a:pt x="1271935" y="718447"/>
                  </a:lnTo>
                  <a:close/>
                  <a:moveTo>
                    <a:pt x="765101" y="668347"/>
                  </a:moveTo>
                  <a:lnTo>
                    <a:pt x="763533" y="668347"/>
                  </a:lnTo>
                  <a:lnTo>
                    <a:pt x="761965" y="668347"/>
                  </a:lnTo>
                  <a:lnTo>
                    <a:pt x="760528" y="668609"/>
                  </a:lnTo>
                  <a:lnTo>
                    <a:pt x="758960" y="668870"/>
                  </a:lnTo>
                  <a:lnTo>
                    <a:pt x="757522" y="669522"/>
                  </a:lnTo>
                  <a:lnTo>
                    <a:pt x="756215" y="670175"/>
                  </a:lnTo>
                  <a:lnTo>
                    <a:pt x="754778" y="671089"/>
                  </a:lnTo>
                  <a:lnTo>
                    <a:pt x="749290" y="674483"/>
                  </a:lnTo>
                  <a:lnTo>
                    <a:pt x="744193" y="677617"/>
                  </a:lnTo>
                  <a:lnTo>
                    <a:pt x="739228" y="680619"/>
                  </a:lnTo>
                  <a:lnTo>
                    <a:pt x="734393" y="683230"/>
                  </a:lnTo>
                  <a:lnTo>
                    <a:pt x="729819" y="685841"/>
                  </a:lnTo>
                  <a:lnTo>
                    <a:pt x="725377" y="688191"/>
                  </a:lnTo>
                  <a:lnTo>
                    <a:pt x="717275" y="692107"/>
                  </a:lnTo>
                  <a:lnTo>
                    <a:pt x="715445" y="693152"/>
                  </a:lnTo>
                  <a:lnTo>
                    <a:pt x="713616" y="694327"/>
                  </a:lnTo>
                  <a:lnTo>
                    <a:pt x="712048" y="695632"/>
                  </a:lnTo>
                  <a:lnTo>
                    <a:pt x="710741" y="697199"/>
                  </a:lnTo>
                  <a:lnTo>
                    <a:pt x="709565" y="698896"/>
                  </a:lnTo>
                  <a:lnTo>
                    <a:pt x="708650" y="700593"/>
                  </a:lnTo>
                  <a:lnTo>
                    <a:pt x="707866" y="702421"/>
                  </a:lnTo>
                  <a:lnTo>
                    <a:pt x="707343" y="704509"/>
                  </a:lnTo>
                  <a:lnTo>
                    <a:pt x="706951" y="706337"/>
                  </a:lnTo>
                  <a:lnTo>
                    <a:pt x="706951" y="708295"/>
                  </a:lnTo>
                  <a:lnTo>
                    <a:pt x="706951" y="710384"/>
                  </a:lnTo>
                  <a:lnTo>
                    <a:pt x="707343" y="712473"/>
                  </a:lnTo>
                  <a:lnTo>
                    <a:pt x="707866" y="714431"/>
                  </a:lnTo>
                  <a:lnTo>
                    <a:pt x="708650" y="716259"/>
                  </a:lnTo>
                  <a:lnTo>
                    <a:pt x="709565" y="718217"/>
                  </a:lnTo>
                  <a:lnTo>
                    <a:pt x="710872" y="719914"/>
                  </a:lnTo>
                  <a:lnTo>
                    <a:pt x="714139" y="724353"/>
                  </a:lnTo>
                  <a:lnTo>
                    <a:pt x="717275" y="729052"/>
                  </a:lnTo>
                  <a:lnTo>
                    <a:pt x="720280" y="734144"/>
                  </a:lnTo>
                  <a:lnTo>
                    <a:pt x="723024" y="739627"/>
                  </a:lnTo>
                  <a:lnTo>
                    <a:pt x="725769" y="745240"/>
                  </a:lnTo>
                  <a:lnTo>
                    <a:pt x="728121" y="751246"/>
                  </a:lnTo>
                  <a:lnTo>
                    <a:pt x="730603" y="757512"/>
                  </a:lnTo>
                  <a:lnTo>
                    <a:pt x="732694" y="764039"/>
                  </a:lnTo>
                  <a:lnTo>
                    <a:pt x="734524" y="770828"/>
                  </a:lnTo>
                  <a:lnTo>
                    <a:pt x="736353" y="778008"/>
                  </a:lnTo>
                  <a:lnTo>
                    <a:pt x="737921" y="785319"/>
                  </a:lnTo>
                  <a:lnTo>
                    <a:pt x="739228" y="793021"/>
                  </a:lnTo>
                  <a:lnTo>
                    <a:pt x="740404" y="800854"/>
                  </a:lnTo>
                  <a:lnTo>
                    <a:pt x="741319" y="808948"/>
                  </a:lnTo>
                  <a:lnTo>
                    <a:pt x="742103" y="817172"/>
                  </a:lnTo>
                  <a:lnTo>
                    <a:pt x="742495" y="825788"/>
                  </a:lnTo>
                  <a:lnTo>
                    <a:pt x="742756" y="827747"/>
                  </a:lnTo>
                  <a:lnTo>
                    <a:pt x="743148" y="829705"/>
                  </a:lnTo>
                  <a:lnTo>
                    <a:pt x="743801" y="831533"/>
                  </a:lnTo>
                  <a:lnTo>
                    <a:pt x="744585" y="833230"/>
                  </a:lnTo>
                  <a:lnTo>
                    <a:pt x="745500" y="835057"/>
                  </a:lnTo>
                  <a:lnTo>
                    <a:pt x="746676" y="836494"/>
                  </a:lnTo>
                  <a:lnTo>
                    <a:pt x="747852" y="837799"/>
                  </a:lnTo>
                  <a:lnTo>
                    <a:pt x="749290" y="839104"/>
                  </a:lnTo>
                  <a:lnTo>
                    <a:pt x="750858" y="840279"/>
                  </a:lnTo>
                  <a:lnTo>
                    <a:pt x="752426" y="841193"/>
                  </a:lnTo>
                  <a:lnTo>
                    <a:pt x="754255" y="841976"/>
                  </a:lnTo>
                  <a:lnTo>
                    <a:pt x="755954" y="842499"/>
                  </a:lnTo>
                  <a:lnTo>
                    <a:pt x="758045" y="843021"/>
                  </a:lnTo>
                  <a:lnTo>
                    <a:pt x="759874" y="843151"/>
                  </a:lnTo>
                  <a:lnTo>
                    <a:pt x="761835" y="843151"/>
                  </a:lnTo>
                  <a:lnTo>
                    <a:pt x="763925" y="842760"/>
                  </a:lnTo>
                  <a:lnTo>
                    <a:pt x="769021" y="841976"/>
                  </a:lnTo>
                  <a:lnTo>
                    <a:pt x="774118" y="841193"/>
                  </a:lnTo>
                  <a:lnTo>
                    <a:pt x="779214" y="840540"/>
                  </a:lnTo>
                  <a:lnTo>
                    <a:pt x="784180" y="840018"/>
                  </a:lnTo>
                  <a:lnTo>
                    <a:pt x="789407" y="839496"/>
                  </a:lnTo>
                  <a:lnTo>
                    <a:pt x="794634" y="839104"/>
                  </a:lnTo>
                  <a:lnTo>
                    <a:pt x="804826" y="838582"/>
                  </a:lnTo>
                  <a:lnTo>
                    <a:pt x="815150" y="838321"/>
                  </a:lnTo>
                  <a:lnTo>
                    <a:pt x="825603" y="838321"/>
                  </a:lnTo>
                  <a:lnTo>
                    <a:pt x="836057" y="838582"/>
                  </a:lnTo>
                  <a:lnTo>
                    <a:pt x="846381" y="839104"/>
                  </a:lnTo>
                  <a:lnTo>
                    <a:pt x="856704" y="840018"/>
                  </a:lnTo>
                  <a:lnTo>
                    <a:pt x="867027" y="840932"/>
                  </a:lnTo>
                  <a:lnTo>
                    <a:pt x="877220" y="842238"/>
                  </a:lnTo>
                  <a:lnTo>
                    <a:pt x="887151" y="843543"/>
                  </a:lnTo>
                  <a:lnTo>
                    <a:pt x="897213" y="845240"/>
                  </a:lnTo>
                  <a:lnTo>
                    <a:pt x="907013" y="846937"/>
                  </a:lnTo>
                  <a:lnTo>
                    <a:pt x="916683" y="848765"/>
                  </a:lnTo>
                  <a:lnTo>
                    <a:pt x="926092" y="850723"/>
                  </a:lnTo>
                  <a:lnTo>
                    <a:pt x="935239" y="852812"/>
                  </a:lnTo>
                  <a:lnTo>
                    <a:pt x="944386" y="855031"/>
                  </a:lnTo>
                  <a:lnTo>
                    <a:pt x="953272" y="857120"/>
                  </a:lnTo>
                  <a:lnTo>
                    <a:pt x="961635" y="859470"/>
                  </a:lnTo>
                  <a:lnTo>
                    <a:pt x="969867" y="861820"/>
                  </a:lnTo>
                  <a:lnTo>
                    <a:pt x="977839" y="864170"/>
                  </a:lnTo>
                  <a:lnTo>
                    <a:pt x="992605" y="868739"/>
                  </a:lnTo>
                  <a:lnTo>
                    <a:pt x="1006064" y="873177"/>
                  </a:lnTo>
                  <a:lnTo>
                    <a:pt x="1017825" y="877355"/>
                  </a:lnTo>
                  <a:lnTo>
                    <a:pt x="1027756" y="881010"/>
                  </a:lnTo>
                  <a:lnTo>
                    <a:pt x="1035858" y="884143"/>
                  </a:lnTo>
                  <a:lnTo>
                    <a:pt x="1037034" y="884535"/>
                  </a:lnTo>
                  <a:lnTo>
                    <a:pt x="1038210" y="884796"/>
                  </a:lnTo>
                  <a:lnTo>
                    <a:pt x="1039386" y="885057"/>
                  </a:lnTo>
                  <a:lnTo>
                    <a:pt x="1040693" y="885057"/>
                  </a:lnTo>
                  <a:lnTo>
                    <a:pt x="1041869" y="885057"/>
                  </a:lnTo>
                  <a:lnTo>
                    <a:pt x="1043045" y="884927"/>
                  </a:lnTo>
                  <a:lnTo>
                    <a:pt x="1044090" y="884666"/>
                  </a:lnTo>
                  <a:lnTo>
                    <a:pt x="1045266" y="884143"/>
                  </a:lnTo>
                  <a:lnTo>
                    <a:pt x="1046442" y="883621"/>
                  </a:lnTo>
                  <a:lnTo>
                    <a:pt x="1047357" y="883099"/>
                  </a:lnTo>
                  <a:lnTo>
                    <a:pt x="1048403" y="882446"/>
                  </a:lnTo>
                  <a:lnTo>
                    <a:pt x="1049317" y="881663"/>
                  </a:lnTo>
                  <a:lnTo>
                    <a:pt x="1050101" y="880749"/>
                  </a:lnTo>
                  <a:lnTo>
                    <a:pt x="1051016" y="879835"/>
                  </a:lnTo>
                  <a:lnTo>
                    <a:pt x="1051539" y="878791"/>
                  </a:lnTo>
                  <a:lnTo>
                    <a:pt x="1052192" y="877616"/>
                  </a:lnTo>
                  <a:lnTo>
                    <a:pt x="1054936" y="871350"/>
                  </a:lnTo>
                  <a:lnTo>
                    <a:pt x="1058334" y="863517"/>
                  </a:lnTo>
                  <a:lnTo>
                    <a:pt x="1062254" y="853726"/>
                  </a:lnTo>
                  <a:lnTo>
                    <a:pt x="1066566" y="842107"/>
                  </a:lnTo>
                  <a:lnTo>
                    <a:pt x="1067220" y="840671"/>
                  </a:lnTo>
                  <a:lnTo>
                    <a:pt x="1067350" y="839104"/>
                  </a:lnTo>
                  <a:lnTo>
                    <a:pt x="1067481" y="837538"/>
                  </a:lnTo>
                  <a:lnTo>
                    <a:pt x="1067481" y="836102"/>
                  </a:lnTo>
                  <a:lnTo>
                    <a:pt x="1067220" y="834666"/>
                  </a:lnTo>
                  <a:lnTo>
                    <a:pt x="1066828" y="833230"/>
                  </a:lnTo>
                  <a:lnTo>
                    <a:pt x="1066174" y="831924"/>
                  </a:lnTo>
                  <a:lnTo>
                    <a:pt x="1065521" y="830619"/>
                  </a:lnTo>
                  <a:lnTo>
                    <a:pt x="1064606" y="829444"/>
                  </a:lnTo>
                  <a:lnTo>
                    <a:pt x="1063822" y="828269"/>
                  </a:lnTo>
                  <a:lnTo>
                    <a:pt x="1062646" y="827355"/>
                  </a:lnTo>
                  <a:lnTo>
                    <a:pt x="1061470" y="826441"/>
                  </a:lnTo>
                  <a:lnTo>
                    <a:pt x="1060163" y="825788"/>
                  </a:lnTo>
                  <a:lnTo>
                    <a:pt x="1058856" y="825136"/>
                  </a:lnTo>
                  <a:lnTo>
                    <a:pt x="1057288" y="824875"/>
                  </a:lnTo>
                  <a:lnTo>
                    <a:pt x="1055720" y="824614"/>
                  </a:lnTo>
                  <a:lnTo>
                    <a:pt x="1050232" y="824222"/>
                  </a:lnTo>
                  <a:lnTo>
                    <a:pt x="1044874" y="823569"/>
                  </a:lnTo>
                  <a:lnTo>
                    <a:pt x="1039386" y="823047"/>
                  </a:lnTo>
                  <a:lnTo>
                    <a:pt x="1033898" y="822264"/>
                  </a:lnTo>
                  <a:lnTo>
                    <a:pt x="1028540" y="821350"/>
                  </a:lnTo>
                  <a:lnTo>
                    <a:pt x="1022921" y="820305"/>
                  </a:lnTo>
                  <a:lnTo>
                    <a:pt x="1017563" y="819392"/>
                  </a:lnTo>
                  <a:lnTo>
                    <a:pt x="1011945" y="818086"/>
                  </a:lnTo>
                  <a:lnTo>
                    <a:pt x="1006587" y="816781"/>
                  </a:lnTo>
                  <a:lnTo>
                    <a:pt x="1001229" y="815475"/>
                  </a:lnTo>
                  <a:lnTo>
                    <a:pt x="995610" y="814039"/>
                  </a:lnTo>
                  <a:lnTo>
                    <a:pt x="990253" y="812473"/>
                  </a:lnTo>
                  <a:lnTo>
                    <a:pt x="979407" y="809078"/>
                  </a:lnTo>
                  <a:lnTo>
                    <a:pt x="968561" y="805423"/>
                  </a:lnTo>
                  <a:lnTo>
                    <a:pt x="957976" y="801637"/>
                  </a:lnTo>
                  <a:lnTo>
                    <a:pt x="947261" y="797329"/>
                  </a:lnTo>
                  <a:lnTo>
                    <a:pt x="936807" y="792760"/>
                  </a:lnTo>
                  <a:lnTo>
                    <a:pt x="926484" y="788060"/>
                  </a:lnTo>
                  <a:lnTo>
                    <a:pt x="916422" y="783099"/>
                  </a:lnTo>
                  <a:lnTo>
                    <a:pt x="906360" y="778008"/>
                  </a:lnTo>
                  <a:lnTo>
                    <a:pt x="896559" y="772525"/>
                  </a:lnTo>
                  <a:lnTo>
                    <a:pt x="886890" y="767173"/>
                  </a:lnTo>
                  <a:lnTo>
                    <a:pt x="877612" y="761428"/>
                  </a:lnTo>
                  <a:lnTo>
                    <a:pt x="868595" y="755815"/>
                  </a:lnTo>
                  <a:lnTo>
                    <a:pt x="859579" y="749940"/>
                  </a:lnTo>
                  <a:lnTo>
                    <a:pt x="851085" y="744065"/>
                  </a:lnTo>
                  <a:lnTo>
                    <a:pt x="842852" y="738060"/>
                  </a:lnTo>
                  <a:lnTo>
                    <a:pt x="834881" y="732055"/>
                  </a:lnTo>
                  <a:lnTo>
                    <a:pt x="827302" y="726050"/>
                  </a:lnTo>
                  <a:lnTo>
                    <a:pt x="819984" y="720175"/>
                  </a:lnTo>
                  <a:lnTo>
                    <a:pt x="813059" y="714170"/>
                  </a:lnTo>
                  <a:lnTo>
                    <a:pt x="806656" y="708165"/>
                  </a:lnTo>
                  <a:lnTo>
                    <a:pt x="800514" y="702290"/>
                  </a:lnTo>
                  <a:lnTo>
                    <a:pt x="794895" y="696676"/>
                  </a:lnTo>
                  <a:lnTo>
                    <a:pt x="789537" y="690932"/>
                  </a:lnTo>
                  <a:lnTo>
                    <a:pt x="784833" y="685580"/>
                  </a:lnTo>
                  <a:lnTo>
                    <a:pt x="780652" y="680228"/>
                  </a:lnTo>
                  <a:lnTo>
                    <a:pt x="776731" y="674875"/>
                  </a:lnTo>
                  <a:lnTo>
                    <a:pt x="775817" y="673831"/>
                  </a:lnTo>
                  <a:lnTo>
                    <a:pt x="774641" y="672656"/>
                  </a:lnTo>
                  <a:lnTo>
                    <a:pt x="773464" y="671481"/>
                  </a:lnTo>
                  <a:lnTo>
                    <a:pt x="772288" y="670698"/>
                  </a:lnTo>
                  <a:lnTo>
                    <a:pt x="770982" y="669914"/>
                  </a:lnTo>
                  <a:lnTo>
                    <a:pt x="769544" y="669392"/>
                  </a:lnTo>
                  <a:lnTo>
                    <a:pt x="768107" y="668870"/>
                  </a:lnTo>
                  <a:lnTo>
                    <a:pt x="766669" y="668478"/>
                  </a:lnTo>
                  <a:close/>
                  <a:moveTo>
                    <a:pt x="1325753" y="630927"/>
                  </a:moveTo>
                  <a:lnTo>
                    <a:pt x="1317654" y="630927"/>
                  </a:lnTo>
                  <a:lnTo>
                    <a:pt x="1309163" y="630927"/>
                  </a:lnTo>
                  <a:lnTo>
                    <a:pt x="1300150" y="631188"/>
                  </a:lnTo>
                  <a:lnTo>
                    <a:pt x="1299105" y="631319"/>
                  </a:lnTo>
                  <a:lnTo>
                    <a:pt x="1297799" y="631449"/>
                  </a:lnTo>
                  <a:lnTo>
                    <a:pt x="1296623" y="631841"/>
                  </a:lnTo>
                  <a:lnTo>
                    <a:pt x="1295578" y="632102"/>
                  </a:lnTo>
                  <a:lnTo>
                    <a:pt x="1293488" y="633015"/>
                  </a:lnTo>
                  <a:lnTo>
                    <a:pt x="1291659" y="634190"/>
                  </a:lnTo>
                  <a:lnTo>
                    <a:pt x="1290092" y="635626"/>
                  </a:lnTo>
                  <a:lnTo>
                    <a:pt x="1288655" y="637192"/>
                  </a:lnTo>
                  <a:lnTo>
                    <a:pt x="1287349" y="639020"/>
                  </a:lnTo>
                  <a:lnTo>
                    <a:pt x="1286565" y="640847"/>
                  </a:lnTo>
                  <a:lnTo>
                    <a:pt x="1285781" y="642936"/>
                  </a:lnTo>
                  <a:lnTo>
                    <a:pt x="1285389" y="645024"/>
                  </a:lnTo>
                  <a:lnTo>
                    <a:pt x="1285258" y="647112"/>
                  </a:lnTo>
                  <a:lnTo>
                    <a:pt x="1285520" y="649331"/>
                  </a:lnTo>
                  <a:lnTo>
                    <a:pt x="1285912" y="651550"/>
                  </a:lnTo>
                  <a:lnTo>
                    <a:pt x="1286826" y="653639"/>
                  </a:lnTo>
                  <a:lnTo>
                    <a:pt x="1287218" y="654683"/>
                  </a:lnTo>
                  <a:lnTo>
                    <a:pt x="1287871" y="655727"/>
                  </a:lnTo>
                  <a:lnTo>
                    <a:pt x="1288524" y="656641"/>
                  </a:lnTo>
                  <a:lnTo>
                    <a:pt x="1289438" y="657555"/>
                  </a:lnTo>
                  <a:lnTo>
                    <a:pt x="1296101" y="665386"/>
                  </a:lnTo>
                  <a:lnTo>
                    <a:pt x="1302893" y="673609"/>
                  </a:lnTo>
                  <a:lnTo>
                    <a:pt x="1309816" y="682224"/>
                  </a:lnTo>
                  <a:lnTo>
                    <a:pt x="1316870" y="691361"/>
                  </a:lnTo>
                  <a:lnTo>
                    <a:pt x="1323793" y="700759"/>
                  </a:lnTo>
                  <a:lnTo>
                    <a:pt x="1330717" y="710287"/>
                  </a:lnTo>
                  <a:lnTo>
                    <a:pt x="1337770" y="719947"/>
                  </a:lnTo>
                  <a:lnTo>
                    <a:pt x="1344563" y="729736"/>
                  </a:lnTo>
                  <a:lnTo>
                    <a:pt x="1351225" y="739395"/>
                  </a:lnTo>
                  <a:lnTo>
                    <a:pt x="1357756" y="748924"/>
                  </a:lnTo>
                  <a:lnTo>
                    <a:pt x="1370166" y="767589"/>
                  </a:lnTo>
                  <a:lnTo>
                    <a:pt x="1381269" y="784949"/>
                  </a:lnTo>
                  <a:lnTo>
                    <a:pt x="1391066" y="800090"/>
                  </a:lnTo>
                  <a:lnTo>
                    <a:pt x="1391589" y="800743"/>
                  </a:lnTo>
                  <a:lnTo>
                    <a:pt x="1392242" y="801526"/>
                  </a:lnTo>
                  <a:lnTo>
                    <a:pt x="1392895" y="801787"/>
                  </a:lnTo>
                  <a:lnTo>
                    <a:pt x="1393679" y="802048"/>
                  </a:lnTo>
                  <a:lnTo>
                    <a:pt x="1394463" y="802179"/>
                  </a:lnTo>
                  <a:lnTo>
                    <a:pt x="1395246" y="802179"/>
                  </a:lnTo>
                  <a:lnTo>
                    <a:pt x="1395899" y="802048"/>
                  </a:lnTo>
                  <a:lnTo>
                    <a:pt x="1396683" y="801787"/>
                  </a:lnTo>
                  <a:lnTo>
                    <a:pt x="1397336" y="801526"/>
                  </a:lnTo>
                  <a:lnTo>
                    <a:pt x="1397859" y="801004"/>
                  </a:lnTo>
                  <a:lnTo>
                    <a:pt x="1398512" y="800352"/>
                  </a:lnTo>
                  <a:lnTo>
                    <a:pt x="1398904" y="799829"/>
                  </a:lnTo>
                  <a:lnTo>
                    <a:pt x="1399165" y="799046"/>
                  </a:lnTo>
                  <a:lnTo>
                    <a:pt x="1399296" y="798263"/>
                  </a:lnTo>
                  <a:lnTo>
                    <a:pt x="1399296" y="797349"/>
                  </a:lnTo>
                  <a:lnTo>
                    <a:pt x="1399165" y="796436"/>
                  </a:lnTo>
                  <a:lnTo>
                    <a:pt x="1394854" y="780903"/>
                  </a:lnTo>
                  <a:lnTo>
                    <a:pt x="1392634" y="772419"/>
                  </a:lnTo>
                  <a:lnTo>
                    <a:pt x="1390413" y="763412"/>
                  </a:lnTo>
                  <a:lnTo>
                    <a:pt x="1388062" y="754145"/>
                  </a:lnTo>
                  <a:lnTo>
                    <a:pt x="1385972" y="744616"/>
                  </a:lnTo>
                  <a:lnTo>
                    <a:pt x="1383882" y="734957"/>
                  </a:lnTo>
                  <a:lnTo>
                    <a:pt x="1381661" y="725037"/>
                  </a:lnTo>
                  <a:lnTo>
                    <a:pt x="1379832" y="715117"/>
                  </a:lnTo>
                  <a:lnTo>
                    <a:pt x="1378134" y="704936"/>
                  </a:lnTo>
                  <a:lnTo>
                    <a:pt x="1376567" y="695146"/>
                  </a:lnTo>
                  <a:lnTo>
                    <a:pt x="1375260" y="685226"/>
                  </a:lnTo>
                  <a:lnTo>
                    <a:pt x="1374346" y="675568"/>
                  </a:lnTo>
                  <a:lnTo>
                    <a:pt x="1373432" y="666169"/>
                  </a:lnTo>
                  <a:lnTo>
                    <a:pt x="1373170" y="657033"/>
                  </a:lnTo>
                  <a:lnTo>
                    <a:pt x="1373040" y="652725"/>
                  </a:lnTo>
                  <a:lnTo>
                    <a:pt x="1373040" y="648287"/>
                  </a:lnTo>
                  <a:lnTo>
                    <a:pt x="1373040" y="646721"/>
                  </a:lnTo>
                  <a:lnTo>
                    <a:pt x="1372909" y="645285"/>
                  </a:lnTo>
                  <a:lnTo>
                    <a:pt x="1372387" y="643849"/>
                  </a:lnTo>
                  <a:lnTo>
                    <a:pt x="1371995" y="642413"/>
                  </a:lnTo>
                  <a:lnTo>
                    <a:pt x="1371472" y="641108"/>
                  </a:lnTo>
                  <a:lnTo>
                    <a:pt x="1370688" y="639933"/>
                  </a:lnTo>
                  <a:lnTo>
                    <a:pt x="1369905" y="638759"/>
                  </a:lnTo>
                  <a:lnTo>
                    <a:pt x="1368990" y="637584"/>
                  </a:lnTo>
                  <a:lnTo>
                    <a:pt x="1368076" y="636670"/>
                  </a:lnTo>
                  <a:lnTo>
                    <a:pt x="1366900" y="635626"/>
                  </a:lnTo>
                  <a:lnTo>
                    <a:pt x="1365725" y="634973"/>
                  </a:lnTo>
                  <a:lnTo>
                    <a:pt x="1364418" y="634190"/>
                  </a:lnTo>
                  <a:lnTo>
                    <a:pt x="1363243" y="633668"/>
                  </a:lnTo>
                  <a:lnTo>
                    <a:pt x="1361806" y="633015"/>
                  </a:lnTo>
                  <a:lnTo>
                    <a:pt x="1360238" y="632754"/>
                  </a:lnTo>
                  <a:lnTo>
                    <a:pt x="1358801" y="632494"/>
                  </a:lnTo>
                  <a:lnTo>
                    <a:pt x="1347437" y="631841"/>
                  </a:lnTo>
                  <a:lnTo>
                    <a:pt x="1340775" y="631319"/>
                  </a:lnTo>
                  <a:lnTo>
                    <a:pt x="1333460" y="631058"/>
                  </a:lnTo>
                  <a:close/>
                  <a:moveTo>
                    <a:pt x="1338012" y="413825"/>
                  </a:moveTo>
                  <a:lnTo>
                    <a:pt x="1336444" y="413825"/>
                  </a:lnTo>
                  <a:lnTo>
                    <a:pt x="1334875" y="413825"/>
                  </a:lnTo>
                  <a:lnTo>
                    <a:pt x="1333307" y="413956"/>
                  </a:lnTo>
                  <a:lnTo>
                    <a:pt x="1331870" y="414348"/>
                  </a:lnTo>
                  <a:lnTo>
                    <a:pt x="1330433" y="414870"/>
                  </a:lnTo>
                  <a:lnTo>
                    <a:pt x="1328995" y="415392"/>
                  </a:lnTo>
                  <a:lnTo>
                    <a:pt x="1327689" y="416176"/>
                  </a:lnTo>
                  <a:lnTo>
                    <a:pt x="1326513" y="416959"/>
                  </a:lnTo>
                  <a:lnTo>
                    <a:pt x="1325336" y="418134"/>
                  </a:lnTo>
                  <a:lnTo>
                    <a:pt x="1324160" y="419309"/>
                  </a:lnTo>
                  <a:lnTo>
                    <a:pt x="1323246" y="420353"/>
                  </a:lnTo>
                  <a:lnTo>
                    <a:pt x="1319325" y="425706"/>
                  </a:lnTo>
                  <a:lnTo>
                    <a:pt x="1315144" y="431058"/>
                  </a:lnTo>
                  <a:lnTo>
                    <a:pt x="1310439" y="436410"/>
                  </a:lnTo>
                  <a:lnTo>
                    <a:pt x="1305082" y="442154"/>
                  </a:lnTo>
                  <a:lnTo>
                    <a:pt x="1299463" y="447768"/>
                  </a:lnTo>
                  <a:lnTo>
                    <a:pt x="1293321" y="453643"/>
                  </a:lnTo>
                  <a:lnTo>
                    <a:pt x="1286918" y="459648"/>
                  </a:lnTo>
                  <a:lnTo>
                    <a:pt x="1279993" y="465653"/>
                  </a:lnTo>
                  <a:lnTo>
                    <a:pt x="1272675" y="471528"/>
                  </a:lnTo>
                  <a:lnTo>
                    <a:pt x="1265096" y="477533"/>
                  </a:lnTo>
                  <a:lnTo>
                    <a:pt x="1257125" y="483538"/>
                  </a:lnTo>
                  <a:lnTo>
                    <a:pt x="1248892" y="489543"/>
                  </a:lnTo>
                  <a:lnTo>
                    <a:pt x="1240398" y="495418"/>
                  </a:lnTo>
                  <a:lnTo>
                    <a:pt x="1231382" y="501293"/>
                  </a:lnTo>
                  <a:lnTo>
                    <a:pt x="1222365" y="506906"/>
                  </a:lnTo>
                  <a:lnTo>
                    <a:pt x="1213087" y="512651"/>
                  </a:lnTo>
                  <a:lnTo>
                    <a:pt x="1203418" y="518003"/>
                  </a:lnTo>
                  <a:lnTo>
                    <a:pt x="1193617" y="523486"/>
                  </a:lnTo>
                  <a:lnTo>
                    <a:pt x="1183555" y="528577"/>
                  </a:lnTo>
                  <a:lnTo>
                    <a:pt x="1173493" y="533538"/>
                  </a:lnTo>
                  <a:lnTo>
                    <a:pt x="1163170" y="538238"/>
                  </a:lnTo>
                  <a:lnTo>
                    <a:pt x="1152716" y="542807"/>
                  </a:lnTo>
                  <a:lnTo>
                    <a:pt x="1142001" y="547115"/>
                  </a:lnTo>
                  <a:lnTo>
                    <a:pt x="1131416" y="550901"/>
                  </a:lnTo>
                  <a:lnTo>
                    <a:pt x="1120570" y="554556"/>
                  </a:lnTo>
                  <a:lnTo>
                    <a:pt x="1109724" y="557951"/>
                  </a:lnTo>
                  <a:lnTo>
                    <a:pt x="1104367" y="559517"/>
                  </a:lnTo>
                  <a:lnTo>
                    <a:pt x="1098748" y="560953"/>
                  </a:lnTo>
                  <a:lnTo>
                    <a:pt x="1093390" y="562259"/>
                  </a:lnTo>
                  <a:lnTo>
                    <a:pt x="1088032" y="563564"/>
                  </a:lnTo>
                  <a:lnTo>
                    <a:pt x="1082413" y="564870"/>
                  </a:lnTo>
                  <a:lnTo>
                    <a:pt x="1077056" y="565783"/>
                  </a:lnTo>
                  <a:lnTo>
                    <a:pt x="1071437" y="566828"/>
                  </a:lnTo>
                  <a:lnTo>
                    <a:pt x="1066079" y="567742"/>
                  </a:lnTo>
                  <a:lnTo>
                    <a:pt x="1060591" y="568525"/>
                  </a:lnTo>
                  <a:lnTo>
                    <a:pt x="1055103" y="569047"/>
                  </a:lnTo>
                  <a:lnTo>
                    <a:pt x="1049745" y="569700"/>
                  </a:lnTo>
                  <a:lnTo>
                    <a:pt x="1044257" y="570092"/>
                  </a:lnTo>
                  <a:lnTo>
                    <a:pt x="1042689" y="570353"/>
                  </a:lnTo>
                  <a:lnTo>
                    <a:pt x="1041121" y="570614"/>
                  </a:lnTo>
                  <a:lnTo>
                    <a:pt x="1039814" y="571266"/>
                  </a:lnTo>
                  <a:lnTo>
                    <a:pt x="1038507" y="571919"/>
                  </a:lnTo>
                  <a:lnTo>
                    <a:pt x="1037331" y="572833"/>
                  </a:lnTo>
                  <a:lnTo>
                    <a:pt x="1036155" y="573747"/>
                  </a:lnTo>
                  <a:lnTo>
                    <a:pt x="1035371" y="574922"/>
                  </a:lnTo>
                  <a:lnTo>
                    <a:pt x="1034456" y="576097"/>
                  </a:lnTo>
                  <a:lnTo>
                    <a:pt x="1033803" y="577402"/>
                  </a:lnTo>
                  <a:lnTo>
                    <a:pt x="1033149" y="578708"/>
                  </a:lnTo>
                  <a:lnTo>
                    <a:pt x="1032757" y="580144"/>
                  </a:lnTo>
                  <a:lnTo>
                    <a:pt x="1032496" y="581580"/>
                  </a:lnTo>
                  <a:lnTo>
                    <a:pt x="1032496" y="583016"/>
                  </a:lnTo>
                  <a:lnTo>
                    <a:pt x="1032627" y="584582"/>
                  </a:lnTo>
                  <a:lnTo>
                    <a:pt x="1032757" y="586149"/>
                  </a:lnTo>
                  <a:lnTo>
                    <a:pt x="1033411" y="587585"/>
                  </a:lnTo>
                  <a:lnTo>
                    <a:pt x="1037723" y="599204"/>
                  </a:lnTo>
                  <a:lnTo>
                    <a:pt x="1041643" y="608995"/>
                  </a:lnTo>
                  <a:lnTo>
                    <a:pt x="1045041" y="616828"/>
                  </a:lnTo>
                  <a:lnTo>
                    <a:pt x="1047785" y="623094"/>
                  </a:lnTo>
                  <a:lnTo>
                    <a:pt x="1048438" y="624269"/>
                  </a:lnTo>
                  <a:lnTo>
                    <a:pt x="1048961" y="625313"/>
                  </a:lnTo>
                  <a:lnTo>
                    <a:pt x="1049876" y="626227"/>
                  </a:lnTo>
                  <a:lnTo>
                    <a:pt x="1050660" y="627141"/>
                  </a:lnTo>
                  <a:lnTo>
                    <a:pt x="1051574" y="627924"/>
                  </a:lnTo>
                  <a:lnTo>
                    <a:pt x="1052620" y="628577"/>
                  </a:lnTo>
                  <a:lnTo>
                    <a:pt x="1053535" y="629099"/>
                  </a:lnTo>
                  <a:lnTo>
                    <a:pt x="1054711" y="629621"/>
                  </a:lnTo>
                  <a:lnTo>
                    <a:pt x="1055887" y="630144"/>
                  </a:lnTo>
                  <a:lnTo>
                    <a:pt x="1056932" y="630405"/>
                  </a:lnTo>
                  <a:lnTo>
                    <a:pt x="1058108" y="630535"/>
                  </a:lnTo>
                  <a:lnTo>
                    <a:pt x="1059284" y="630535"/>
                  </a:lnTo>
                  <a:lnTo>
                    <a:pt x="1060591" y="630535"/>
                  </a:lnTo>
                  <a:lnTo>
                    <a:pt x="1061767" y="630274"/>
                  </a:lnTo>
                  <a:lnTo>
                    <a:pt x="1062943" y="630013"/>
                  </a:lnTo>
                  <a:lnTo>
                    <a:pt x="1064119" y="629621"/>
                  </a:lnTo>
                  <a:lnTo>
                    <a:pt x="1072221" y="626488"/>
                  </a:lnTo>
                  <a:lnTo>
                    <a:pt x="1082152" y="622833"/>
                  </a:lnTo>
                  <a:lnTo>
                    <a:pt x="1093913" y="618655"/>
                  </a:lnTo>
                  <a:lnTo>
                    <a:pt x="1107372" y="614217"/>
                  </a:lnTo>
                  <a:lnTo>
                    <a:pt x="1122138" y="609648"/>
                  </a:lnTo>
                  <a:lnTo>
                    <a:pt x="1130110" y="607298"/>
                  </a:lnTo>
                  <a:lnTo>
                    <a:pt x="1138342" y="604948"/>
                  </a:lnTo>
                  <a:lnTo>
                    <a:pt x="1146705" y="602598"/>
                  </a:lnTo>
                  <a:lnTo>
                    <a:pt x="1155591" y="600509"/>
                  </a:lnTo>
                  <a:lnTo>
                    <a:pt x="1164738" y="598290"/>
                  </a:lnTo>
                  <a:lnTo>
                    <a:pt x="1173885" y="596201"/>
                  </a:lnTo>
                  <a:lnTo>
                    <a:pt x="1183294" y="594243"/>
                  </a:lnTo>
                  <a:lnTo>
                    <a:pt x="1192964" y="592415"/>
                  </a:lnTo>
                  <a:lnTo>
                    <a:pt x="1202764" y="590718"/>
                  </a:lnTo>
                  <a:lnTo>
                    <a:pt x="1212826" y="589021"/>
                  </a:lnTo>
                  <a:lnTo>
                    <a:pt x="1222757" y="587716"/>
                  </a:lnTo>
                  <a:lnTo>
                    <a:pt x="1232950" y="586410"/>
                  </a:lnTo>
                  <a:lnTo>
                    <a:pt x="1243273" y="585496"/>
                  </a:lnTo>
                  <a:lnTo>
                    <a:pt x="1253597" y="584582"/>
                  </a:lnTo>
                  <a:lnTo>
                    <a:pt x="1263920" y="584060"/>
                  </a:lnTo>
                  <a:lnTo>
                    <a:pt x="1274374" y="583799"/>
                  </a:lnTo>
                  <a:lnTo>
                    <a:pt x="1284827" y="583799"/>
                  </a:lnTo>
                  <a:lnTo>
                    <a:pt x="1295151" y="584060"/>
                  </a:lnTo>
                  <a:lnTo>
                    <a:pt x="1305343" y="584582"/>
                  </a:lnTo>
                  <a:lnTo>
                    <a:pt x="1310570" y="584974"/>
                  </a:lnTo>
                  <a:lnTo>
                    <a:pt x="1315797" y="585496"/>
                  </a:lnTo>
                  <a:lnTo>
                    <a:pt x="1320763" y="586018"/>
                  </a:lnTo>
                  <a:lnTo>
                    <a:pt x="1325859" y="586671"/>
                  </a:lnTo>
                  <a:lnTo>
                    <a:pt x="1330955" y="587454"/>
                  </a:lnTo>
                  <a:lnTo>
                    <a:pt x="1336052" y="588238"/>
                  </a:lnTo>
                  <a:lnTo>
                    <a:pt x="1338142" y="588629"/>
                  </a:lnTo>
                  <a:lnTo>
                    <a:pt x="1340103" y="588629"/>
                  </a:lnTo>
                  <a:lnTo>
                    <a:pt x="1341932" y="588499"/>
                  </a:lnTo>
                  <a:lnTo>
                    <a:pt x="1344023" y="587977"/>
                  </a:lnTo>
                  <a:lnTo>
                    <a:pt x="1345721" y="587454"/>
                  </a:lnTo>
                  <a:lnTo>
                    <a:pt x="1347551" y="586671"/>
                  </a:lnTo>
                  <a:lnTo>
                    <a:pt x="1349119" y="585757"/>
                  </a:lnTo>
                  <a:lnTo>
                    <a:pt x="1350687" y="584582"/>
                  </a:lnTo>
                  <a:lnTo>
                    <a:pt x="1352125" y="583277"/>
                  </a:lnTo>
                  <a:lnTo>
                    <a:pt x="1353301" y="581972"/>
                  </a:lnTo>
                  <a:lnTo>
                    <a:pt x="1354477" y="580535"/>
                  </a:lnTo>
                  <a:lnTo>
                    <a:pt x="1355391" y="578708"/>
                  </a:lnTo>
                  <a:lnTo>
                    <a:pt x="1356175" y="577011"/>
                  </a:lnTo>
                  <a:lnTo>
                    <a:pt x="1356829" y="575183"/>
                  </a:lnTo>
                  <a:lnTo>
                    <a:pt x="1357221" y="573225"/>
                  </a:lnTo>
                  <a:lnTo>
                    <a:pt x="1357482" y="571266"/>
                  </a:lnTo>
                  <a:lnTo>
                    <a:pt x="1357874" y="562650"/>
                  </a:lnTo>
                  <a:lnTo>
                    <a:pt x="1358658" y="554426"/>
                  </a:lnTo>
                  <a:lnTo>
                    <a:pt x="1359573" y="546332"/>
                  </a:lnTo>
                  <a:lnTo>
                    <a:pt x="1360749" y="538499"/>
                  </a:lnTo>
                  <a:lnTo>
                    <a:pt x="1362056" y="530797"/>
                  </a:lnTo>
                  <a:lnTo>
                    <a:pt x="1363624" y="523486"/>
                  </a:lnTo>
                  <a:lnTo>
                    <a:pt x="1365453" y="516306"/>
                  </a:lnTo>
                  <a:lnTo>
                    <a:pt x="1367283" y="509517"/>
                  </a:lnTo>
                  <a:lnTo>
                    <a:pt x="1369374" y="502990"/>
                  </a:lnTo>
                  <a:lnTo>
                    <a:pt x="1371856" y="496724"/>
                  </a:lnTo>
                  <a:lnTo>
                    <a:pt x="1374208" y="490718"/>
                  </a:lnTo>
                  <a:lnTo>
                    <a:pt x="1376953" y="485105"/>
                  </a:lnTo>
                  <a:lnTo>
                    <a:pt x="1379697" y="479622"/>
                  </a:lnTo>
                  <a:lnTo>
                    <a:pt x="1382702" y="474530"/>
                  </a:lnTo>
                  <a:lnTo>
                    <a:pt x="1385838" y="469831"/>
                  </a:lnTo>
                  <a:lnTo>
                    <a:pt x="1389105" y="465392"/>
                  </a:lnTo>
                  <a:lnTo>
                    <a:pt x="1390412" y="463695"/>
                  </a:lnTo>
                  <a:lnTo>
                    <a:pt x="1391327" y="461737"/>
                  </a:lnTo>
                  <a:lnTo>
                    <a:pt x="1392111" y="459909"/>
                  </a:lnTo>
                  <a:lnTo>
                    <a:pt x="1392634" y="457951"/>
                  </a:lnTo>
                  <a:lnTo>
                    <a:pt x="1393026" y="455862"/>
                  </a:lnTo>
                  <a:lnTo>
                    <a:pt x="1393026" y="453773"/>
                  </a:lnTo>
                  <a:lnTo>
                    <a:pt x="1393026" y="451815"/>
                  </a:lnTo>
                  <a:lnTo>
                    <a:pt x="1392634" y="449987"/>
                  </a:lnTo>
                  <a:lnTo>
                    <a:pt x="1392111" y="447899"/>
                  </a:lnTo>
                  <a:lnTo>
                    <a:pt x="1391327" y="446071"/>
                  </a:lnTo>
                  <a:lnTo>
                    <a:pt x="1390412" y="444374"/>
                  </a:lnTo>
                  <a:lnTo>
                    <a:pt x="1389236" y="442677"/>
                  </a:lnTo>
                  <a:lnTo>
                    <a:pt x="1387929" y="441110"/>
                  </a:lnTo>
                  <a:lnTo>
                    <a:pt x="1386361" y="439805"/>
                  </a:lnTo>
                  <a:lnTo>
                    <a:pt x="1384532" y="438630"/>
                  </a:lnTo>
                  <a:lnTo>
                    <a:pt x="1382702" y="437585"/>
                  </a:lnTo>
                  <a:lnTo>
                    <a:pt x="1374600" y="433669"/>
                  </a:lnTo>
                  <a:lnTo>
                    <a:pt x="1370158" y="431319"/>
                  </a:lnTo>
                  <a:lnTo>
                    <a:pt x="1365584" y="428708"/>
                  </a:lnTo>
                  <a:lnTo>
                    <a:pt x="1360749" y="426097"/>
                  </a:lnTo>
                  <a:lnTo>
                    <a:pt x="1355783" y="423095"/>
                  </a:lnTo>
                  <a:lnTo>
                    <a:pt x="1350687" y="419961"/>
                  </a:lnTo>
                  <a:lnTo>
                    <a:pt x="1345199" y="416567"/>
                  </a:lnTo>
                  <a:lnTo>
                    <a:pt x="1343761" y="415653"/>
                  </a:lnTo>
                  <a:lnTo>
                    <a:pt x="1342455" y="415000"/>
                  </a:lnTo>
                  <a:lnTo>
                    <a:pt x="1341017" y="414348"/>
                  </a:lnTo>
                  <a:lnTo>
                    <a:pt x="1339449" y="414087"/>
                  </a:lnTo>
                  <a:close/>
                  <a:moveTo>
                    <a:pt x="547890" y="254522"/>
                  </a:moveTo>
                  <a:lnTo>
                    <a:pt x="539662" y="254522"/>
                  </a:lnTo>
                  <a:lnTo>
                    <a:pt x="531434" y="254783"/>
                  </a:lnTo>
                  <a:lnTo>
                    <a:pt x="523206" y="255045"/>
                  </a:lnTo>
                  <a:lnTo>
                    <a:pt x="515108" y="255698"/>
                  </a:lnTo>
                  <a:lnTo>
                    <a:pt x="507011" y="256351"/>
                  </a:lnTo>
                  <a:lnTo>
                    <a:pt x="498913" y="257265"/>
                  </a:lnTo>
                  <a:lnTo>
                    <a:pt x="490946" y="258180"/>
                  </a:lnTo>
                  <a:lnTo>
                    <a:pt x="482979" y="259355"/>
                  </a:lnTo>
                  <a:lnTo>
                    <a:pt x="475012" y="260792"/>
                  </a:lnTo>
                  <a:lnTo>
                    <a:pt x="467176" y="262229"/>
                  </a:lnTo>
                  <a:lnTo>
                    <a:pt x="459470" y="263797"/>
                  </a:lnTo>
                  <a:lnTo>
                    <a:pt x="451634" y="265495"/>
                  </a:lnTo>
                  <a:lnTo>
                    <a:pt x="444189" y="267324"/>
                  </a:lnTo>
                  <a:lnTo>
                    <a:pt x="436484" y="269283"/>
                  </a:lnTo>
                  <a:lnTo>
                    <a:pt x="429039" y="271504"/>
                  </a:lnTo>
                  <a:lnTo>
                    <a:pt x="421464" y="273724"/>
                  </a:lnTo>
                  <a:lnTo>
                    <a:pt x="414281" y="276206"/>
                  </a:lnTo>
                  <a:lnTo>
                    <a:pt x="406967" y="278688"/>
                  </a:lnTo>
                  <a:lnTo>
                    <a:pt x="399783" y="281300"/>
                  </a:lnTo>
                  <a:lnTo>
                    <a:pt x="392600" y="284174"/>
                  </a:lnTo>
                  <a:lnTo>
                    <a:pt x="385678" y="286918"/>
                  </a:lnTo>
                  <a:lnTo>
                    <a:pt x="378756" y="289922"/>
                  </a:lnTo>
                  <a:lnTo>
                    <a:pt x="371834" y="293057"/>
                  </a:lnTo>
                  <a:lnTo>
                    <a:pt x="365173" y="296192"/>
                  </a:lnTo>
                  <a:lnTo>
                    <a:pt x="358512" y="299588"/>
                  </a:lnTo>
                  <a:lnTo>
                    <a:pt x="351982" y="302985"/>
                  </a:lnTo>
                  <a:lnTo>
                    <a:pt x="345582" y="306512"/>
                  </a:lnTo>
                  <a:lnTo>
                    <a:pt x="339313" y="310169"/>
                  </a:lnTo>
                  <a:lnTo>
                    <a:pt x="333044" y="313827"/>
                  </a:lnTo>
                  <a:lnTo>
                    <a:pt x="326906" y="317745"/>
                  </a:lnTo>
                  <a:lnTo>
                    <a:pt x="321028" y="321534"/>
                  </a:lnTo>
                  <a:lnTo>
                    <a:pt x="315151" y="325452"/>
                  </a:lnTo>
                  <a:lnTo>
                    <a:pt x="309404" y="329502"/>
                  </a:lnTo>
                  <a:lnTo>
                    <a:pt x="303789" y="333682"/>
                  </a:lnTo>
                  <a:lnTo>
                    <a:pt x="298303" y="337862"/>
                  </a:lnTo>
                  <a:lnTo>
                    <a:pt x="292948" y="342173"/>
                  </a:lnTo>
                  <a:lnTo>
                    <a:pt x="287724" y="346614"/>
                  </a:lnTo>
                  <a:lnTo>
                    <a:pt x="282630" y="350925"/>
                  </a:lnTo>
                  <a:lnTo>
                    <a:pt x="277537" y="355497"/>
                  </a:lnTo>
                  <a:lnTo>
                    <a:pt x="272704" y="360069"/>
                  </a:lnTo>
                  <a:lnTo>
                    <a:pt x="268133" y="364641"/>
                  </a:lnTo>
                  <a:lnTo>
                    <a:pt x="263693" y="369343"/>
                  </a:lnTo>
                  <a:lnTo>
                    <a:pt x="259252" y="374176"/>
                  </a:lnTo>
                  <a:lnTo>
                    <a:pt x="254942" y="379009"/>
                  </a:lnTo>
                  <a:lnTo>
                    <a:pt x="250893" y="383843"/>
                  </a:lnTo>
                  <a:lnTo>
                    <a:pt x="246844" y="388676"/>
                  </a:lnTo>
                  <a:lnTo>
                    <a:pt x="243187" y="393640"/>
                  </a:lnTo>
                  <a:lnTo>
                    <a:pt x="239531" y="398603"/>
                  </a:lnTo>
                  <a:lnTo>
                    <a:pt x="236135" y="403567"/>
                  </a:lnTo>
                  <a:lnTo>
                    <a:pt x="232608" y="408792"/>
                  </a:lnTo>
                  <a:lnTo>
                    <a:pt x="229474" y="413887"/>
                  </a:lnTo>
                  <a:lnTo>
                    <a:pt x="226601" y="418981"/>
                  </a:lnTo>
                  <a:lnTo>
                    <a:pt x="224903" y="422378"/>
                  </a:lnTo>
                  <a:lnTo>
                    <a:pt x="223074" y="425643"/>
                  </a:lnTo>
                  <a:lnTo>
                    <a:pt x="221376" y="428909"/>
                  </a:lnTo>
                  <a:lnTo>
                    <a:pt x="219940" y="432174"/>
                  </a:lnTo>
                  <a:lnTo>
                    <a:pt x="218634" y="435310"/>
                  </a:lnTo>
                  <a:lnTo>
                    <a:pt x="217458" y="438575"/>
                  </a:lnTo>
                  <a:lnTo>
                    <a:pt x="216152" y="441710"/>
                  </a:lnTo>
                  <a:lnTo>
                    <a:pt x="215107" y="444845"/>
                  </a:lnTo>
                  <a:lnTo>
                    <a:pt x="214193" y="447980"/>
                  </a:lnTo>
                  <a:lnTo>
                    <a:pt x="213279" y="450985"/>
                  </a:lnTo>
                  <a:lnTo>
                    <a:pt x="212626" y="454120"/>
                  </a:lnTo>
                  <a:lnTo>
                    <a:pt x="211842" y="457124"/>
                  </a:lnTo>
                  <a:lnTo>
                    <a:pt x="210928" y="462872"/>
                  </a:lnTo>
                  <a:lnTo>
                    <a:pt x="210144" y="468750"/>
                  </a:lnTo>
                  <a:lnTo>
                    <a:pt x="209752" y="474498"/>
                  </a:lnTo>
                  <a:lnTo>
                    <a:pt x="209752" y="479984"/>
                  </a:lnTo>
                  <a:lnTo>
                    <a:pt x="210014" y="485470"/>
                  </a:lnTo>
                  <a:lnTo>
                    <a:pt x="210667" y="490695"/>
                  </a:lnTo>
                  <a:lnTo>
                    <a:pt x="211450" y="495790"/>
                  </a:lnTo>
                  <a:lnTo>
                    <a:pt x="212626" y="500884"/>
                  </a:lnTo>
                  <a:lnTo>
                    <a:pt x="213932" y="505717"/>
                  </a:lnTo>
                  <a:lnTo>
                    <a:pt x="215630" y="510551"/>
                  </a:lnTo>
                  <a:lnTo>
                    <a:pt x="217328" y="515122"/>
                  </a:lnTo>
                  <a:lnTo>
                    <a:pt x="219287" y="519694"/>
                  </a:lnTo>
                  <a:lnTo>
                    <a:pt x="221376" y="524136"/>
                  </a:lnTo>
                  <a:lnTo>
                    <a:pt x="223858" y="528185"/>
                  </a:lnTo>
                  <a:lnTo>
                    <a:pt x="226209" y="532365"/>
                  </a:lnTo>
                  <a:lnTo>
                    <a:pt x="228951" y="536284"/>
                  </a:lnTo>
                  <a:lnTo>
                    <a:pt x="231694" y="540203"/>
                  </a:lnTo>
                  <a:lnTo>
                    <a:pt x="234568" y="543860"/>
                  </a:lnTo>
                  <a:lnTo>
                    <a:pt x="237310" y="547387"/>
                  </a:lnTo>
                  <a:lnTo>
                    <a:pt x="240314" y="550914"/>
                  </a:lnTo>
                  <a:lnTo>
                    <a:pt x="243449" y="554310"/>
                  </a:lnTo>
                  <a:lnTo>
                    <a:pt x="246583" y="557446"/>
                  </a:lnTo>
                  <a:lnTo>
                    <a:pt x="249587" y="560450"/>
                  </a:lnTo>
                  <a:lnTo>
                    <a:pt x="252722" y="563193"/>
                  </a:lnTo>
                  <a:lnTo>
                    <a:pt x="255856" y="565936"/>
                  </a:lnTo>
                  <a:lnTo>
                    <a:pt x="258991" y="568679"/>
                  </a:lnTo>
                  <a:lnTo>
                    <a:pt x="260166" y="569725"/>
                  </a:lnTo>
                  <a:lnTo>
                    <a:pt x="261080" y="571031"/>
                  </a:lnTo>
                  <a:lnTo>
                    <a:pt x="261734" y="572468"/>
                  </a:lnTo>
                  <a:lnTo>
                    <a:pt x="262125" y="573904"/>
                  </a:lnTo>
                  <a:lnTo>
                    <a:pt x="262256" y="575341"/>
                  </a:lnTo>
                  <a:lnTo>
                    <a:pt x="262125" y="576778"/>
                  </a:lnTo>
                  <a:lnTo>
                    <a:pt x="261734" y="578215"/>
                  </a:lnTo>
                  <a:lnTo>
                    <a:pt x="261080" y="579391"/>
                  </a:lnTo>
                  <a:lnTo>
                    <a:pt x="260297" y="580566"/>
                  </a:lnTo>
                  <a:lnTo>
                    <a:pt x="259383" y="581742"/>
                  </a:lnTo>
                  <a:lnTo>
                    <a:pt x="258207" y="582526"/>
                  </a:lnTo>
                  <a:lnTo>
                    <a:pt x="257032" y="583310"/>
                  </a:lnTo>
                  <a:lnTo>
                    <a:pt x="255595" y="583701"/>
                  </a:lnTo>
                  <a:lnTo>
                    <a:pt x="254158" y="583832"/>
                  </a:lnTo>
                  <a:lnTo>
                    <a:pt x="252461" y="583832"/>
                  </a:lnTo>
                  <a:lnTo>
                    <a:pt x="250763" y="583440"/>
                  </a:lnTo>
                  <a:lnTo>
                    <a:pt x="245016" y="581481"/>
                  </a:lnTo>
                  <a:lnTo>
                    <a:pt x="239661" y="579130"/>
                  </a:lnTo>
                  <a:lnTo>
                    <a:pt x="234306" y="576778"/>
                  </a:lnTo>
                  <a:lnTo>
                    <a:pt x="229343" y="574296"/>
                  </a:lnTo>
                  <a:lnTo>
                    <a:pt x="224641" y="571814"/>
                  </a:lnTo>
                  <a:lnTo>
                    <a:pt x="220201" y="569071"/>
                  </a:lnTo>
                  <a:lnTo>
                    <a:pt x="215891" y="566328"/>
                  </a:lnTo>
                  <a:lnTo>
                    <a:pt x="211581" y="563846"/>
                  </a:lnTo>
                  <a:lnTo>
                    <a:pt x="203745" y="558490"/>
                  </a:lnTo>
                  <a:lnTo>
                    <a:pt x="196300" y="553527"/>
                  </a:lnTo>
                  <a:lnTo>
                    <a:pt x="192513" y="551437"/>
                  </a:lnTo>
                  <a:lnTo>
                    <a:pt x="188986" y="549347"/>
                  </a:lnTo>
                  <a:lnTo>
                    <a:pt x="185460" y="547387"/>
                  </a:lnTo>
                  <a:lnTo>
                    <a:pt x="181934" y="545689"/>
                  </a:lnTo>
                  <a:lnTo>
                    <a:pt x="179321" y="544905"/>
                  </a:lnTo>
                  <a:lnTo>
                    <a:pt x="176579" y="544122"/>
                  </a:lnTo>
                  <a:lnTo>
                    <a:pt x="173705" y="543860"/>
                  </a:lnTo>
                  <a:lnTo>
                    <a:pt x="170701" y="543860"/>
                  </a:lnTo>
                  <a:lnTo>
                    <a:pt x="167436" y="544122"/>
                  </a:lnTo>
                  <a:lnTo>
                    <a:pt x="163779" y="544905"/>
                  </a:lnTo>
                  <a:lnTo>
                    <a:pt x="160253" y="545820"/>
                  </a:lnTo>
                  <a:lnTo>
                    <a:pt x="156465" y="547126"/>
                  </a:lnTo>
                  <a:lnTo>
                    <a:pt x="152547" y="548824"/>
                  </a:lnTo>
                  <a:lnTo>
                    <a:pt x="148498" y="550914"/>
                  </a:lnTo>
                  <a:lnTo>
                    <a:pt x="144319" y="553265"/>
                  </a:lnTo>
                  <a:lnTo>
                    <a:pt x="139879" y="556009"/>
                  </a:lnTo>
                  <a:lnTo>
                    <a:pt x="135569" y="559144"/>
                  </a:lnTo>
                  <a:lnTo>
                    <a:pt x="130867" y="562671"/>
                  </a:lnTo>
                  <a:lnTo>
                    <a:pt x="126165" y="566459"/>
                  </a:lnTo>
                  <a:lnTo>
                    <a:pt x="121332" y="570900"/>
                  </a:lnTo>
                  <a:lnTo>
                    <a:pt x="116369" y="575603"/>
                  </a:lnTo>
                  <a:lnTo>
                    <a:pt x="111406" y="580828"/>
                  </a:lnTo>
                  <a:lnTo>
                    <a:pt x="106182" y="586445"/>
                  </a:lnTo>
                  <a:lnTo>
                    <a:pt x="100958" y="592584"/>
                  </a:lnTo>
                  <a:lnTo>
                    <a:pt x="95603" y="598985"/>
                  </a:lnTo>
                  <a:lnTo>
                    <a:pt x="90118" y="605908"/>
                  </a:lnTo>
                  <a:lnTo>
                    <a:pt x="84763" y="613354"/>
                  </a:lnTo>
                  <a:lnTo>
                    <a:pt x="79277" y="621322"/>
                  </a:lnTo>
                  <a:lnTo>
                    <a:pt x="73531" y="629682"/>
                  </a:lnTo>
                  <a:lnTo>
                    <a:pt x="67784" y="638434"/>
                  </a:lnTo>
                  <a:lnTo>
                    <a:pt x="62168" y="647839"/>
                  </a:lnTo>
                  <a:lnTo>
                    <a:pt x="56291" y="657636"/>
                  </a:lnTo>
                  <a:lnTo>
                    <a:pt x="50544" y="668086"/>
                  </a:lnTo>
                  <a:lnTo>
                    <a:pt x="44667" y="678928"/>
                  </a:lnTo>
                  <a:lnTo>
                    <a:pt x="38659" y="690423"/>
                  </a:lnTo>
                  <a:lnTo>
                    <a:pt x="32912" y="702311"/>
                  </a:lnTo>
                  <a:lnTo>
                    <a:pt x="29909" y="708450"/>
                  </a:lnTo>
                  <a:lnTo>
                    <a:pt x="27166" y="714720"/>
                  </a:lnTo>
                  <a:lnTo>
                    <a:pt x="24554" y="720990"/>
                  </a:lnTo>
                  <a:lnTo>
                    <a:pt x="22072" y="727391"/>
                  </a:lnTo>
                  <a:lnTo>
                    <a:pt x="19721" y="733792"/>
                  </a:lnTo>
                  <a:lnTo>
                    <a:pt x="17632" y="740323"/>
                  </a:lnTo>
                  <a:lnTo>
                    <a:pt x="15542" y="746985"/>
                  </a:lnTo>
                  <a:lnTo>
                    <a:pt x="13714" y="753516"/>
                  </a:lnTo>
                  <a:lnTo>
                    <a:pt x="11754" y="760309"/>
                  </a:lnTo>
                  <a:lnTo>
                    <a:pt x="10187" y="767101"/>
                  </a:lnTo>
                  <a:lnTo>
                    <a:pt x="8620" y="773894"/>
                  </a:lnTo>
                  <a:lnTo>
                    <a:pt x="7314" y="780686"/>
                  </a:lnTo>
                  <a:lnTo>
                    <a:pt x="6008" y="787610"/>
                  </a:lnTo>
                  <a:lnTo>
                    <a:pt x="4832" y="794533"/>
                  </a:lnTo>
                  <a:lnTo>
                    <a:pt x="3787" y="801456"/>
                  </a:lnTo>
                  <a:lnTo>
                    <a:pt x="3004" y="808510"/>
                  </a:lnTo>
                  <a:lnTo>
                    <a:pt x="2220" y="815433"/>
                  </a:lnTo>
                  <a:lnTo>
                    <a:pt x="1567" y="822618"/>
                  </a:lnTo>
                  <a:lnTo>
                    <a:pt x="1045" y="829541"/>
                  </a:lnTo>
                  <a:lnTo>
                    <a:pt x="522" y="836595"/>
                  </a:lnTo>
                  <a:lnTo>
                    <a:pt x="261" y="843649"/>
                  </a:lnTo>
                  <a:lnTo>
                    <a:pt x="0" y="850702"/>
                  </a:lnTo>
                  <a:lnTo>
                    <a:pt x="0" y="857887"/>
                  </a:lnTo>
                  <a:lnTo>
                    <a:pt x="0" y="864941"/>
                  </a:lnTo>
                  <a:lnTo>
                    <a:pt x="131" y="871995"/>
                  </a:lnTo>
                  <a:lnTo>
                    <a:pt x="261" y="879048"/>
                  </a:lnTo>
                  <a:lnTo>
                    <a:pt x="522" y="886102"/>
                  </a:lnTo>
                  <a:lnTo>
                    <a:pt x="1045" y="893156"/>
                  </a:lnTo>
                  <a:lnTo>
                    <a:pt x="1567" y="900210"/>
                  </a:lnTo>
                  <a:lnTo>
                    <a:pt x="2090" y="907264"/>
                  </a:lnTo>
                  <a:lnTo>
                    <a:pt x="2873" y="914187"/>
                  </a:lnTo>
                  <a:lnTo>
                    <a:pt x="3657" y="921110"/>
                  </a:lnTo>
                  <a:lnTo>
                    <a:pt x="4571" y="928033"/>
                  </a:lnTo>
                  <a:lnTo>
                    <a:pt x="5485" y="934826"/>
                  </a:lnTo>
                  <a:lnTo>
                    <a:pt x="6661" y="941619"/>
                  </a:lnTo>
                  <a:lnTo>
                    <a:pt x="7836" y="948542"/>
                  </a:lnTo>
                  <a:lnTo>
                    <a:pt x="9142" y="955204"/>
                  </a:lnTo>
                  <a:lnTo>
                    <a:pt x="10318" y="961866"/>
                  </a:lnTo>
                  <a:lnTo>
                    <a:pt x="11754" y="968528"/>
                  </a:lnTo>
                  <a:lnTo>
                    <a:pt x="13322" y="975059"/>
                  </a:lnTo>
                  <a:lnTo>
                    <a:pt x="14889" y="981590"/>
                  </a:lnTo>
                  <a:lnTo>
                    <a:pt x="16456" y="987991"/>
                  </a:lnTo>
                  <a:lnTo>
                    <a:pt x="18154" y="994392"/>
                  </a:lnTo>
                  <a:lnTo>
                    <a:pt x="20113" y="1000662"/>
                  </a:lnTo>
                  <a:lnTo>
                    <a:pt x="21942" y="1006801"/>
                  </a:lnTo>
                  <a:lnTo>
                    <a:pt x="23770" y="1012941"/>
                  </a:lnTo>
                  <a:lnTo>
                    <a:pt x="25729" y="1019080"/>
                  </a:lnTo>
                  <a:lnTo>
                    <a:pt x="27819" y="1024958"/>
                  </a:lnTo>
                  <a:lnTo>
                    <a:pt x="30039" y="1030837"/>
                  </a:lnTo>
                  <a:lnTo>
                    <a:pt x="32129" y="1036584"/>
                  </a:lnTo>
                  <a:lnTo>
                    <a:pt x="34480" y="1042201"/>
                  </a:lnTo>
                  <a:lnTo>
                    <a:pt x="36700" y="1047818"/>
                  </a:lnTo>
                  <a:lnTo>
                    <a:pt x="39051" y="1053174"/>
                  </a:lnTo>
                  <a:lnTo>
                    <a:pt x="41533" y="1058529"/>
                  </a:lnTo>
                  <a:lnTo>
                    <a:pt x="43883" y="1063885"/>
                  </a:lnTo>
                  <a:lnTo>
                    <a:pt x="46496" y="1068849"/>
                  </a:lnTo>
                  <a:lnTo>
                    <a:pt x="49108" y="1073813"/>
                  </a:lnTo>
                  <a:lnTo>
                    <a:pt x="51589" y="1078646"/>
                  </a:lnTo>
                  <a:lnTo>
                    <a:pt x="54332" y="1083479"/>
                  </a:lnTo>
                  <a:lnTo>
                    <a:pt x="57075" y="1088051"/>
                  </a:lnTo>
                  <a:lnTo>
                    <a:pt x="59687" y="1092492"/>
                  </a:lnTo>
                  <a:lnTo>
                    <a:pt x="62560" y="1096672"/>
                  </a:lnTo>
                  <a:lnTo>
                    <a:pt x="65433" y="1100983"/>
                  </a:lnTo>
                  <a:lnTo>
                    <a:pt x="68307" y="1104902"/>
                  </a:lnTo>
                  <a:lnTo>
                    <a:pt x="71833" y="1109866"/>
                  </a:lnTo>
                  <a:lnTo>
                    <a:pt x="75490" y="1114438"/>
                  </a:lnTo>
                  <a:lnTo>
                    <a:pt x="79016" y="1118879"/>
                  </a:lnTo>
                  <a:lnTo>
                    <a:pt x="82804" y="1123320"/>
                  </a:lnTo>
                  <a:lnTo>
                    <a:pt x="86461" y="1127500"/>
                  </a:lnTo>
                  <a:lnTo>
                    <a:pt x="89987" y="1131419"/>
                  </a:lnTo>
                  <a:lnTo>
                    <a:pt x="93775" y="1135207"/>
                  </a:lnTo>
                  <a:lnTo>
                    <a:pt x="97301" y="1138996"/>
                  </a:lnTo>
                  <a:lnTo>
                    <a:pt x="100958" y="1142522"/>
                  </a:lnTo>
                  <a:lnTo>
                    <a:pt x="104615" y="1145919"/>
                  </a:lnTo>
                  <a:lnTo>
                    <a:pt x="108272" y="1149184"/>
                  </a:lnTo>
                  <a:lnTo>
                    <a:pt x="111929" y="1152189"/>
                  </a:lnTo>
                  <a:lnTo>
                    <a:pt x="115455" y="1155193"/>
                  </a:lnTo>
                  <a:lnTo>
                    <a:pt x="119112" y="1158067"/>
                  </a:lnTo>
                  <a:lnTo>
                    <a:pt x="122769" y="1160679"/>
                  </a:lnTo>
                  <a:lnTo>
                    <a:pt x="126426" y="1163292"/>
                  </a:lnTo>
                  <a:lnTo>
                    <a:pt x="129953" y="1165774"/>
                  </a:lnTo>
                  <a:lnTo>
                    <a:pt x="133740" y="1168125"/>
                  </a:lnTo>
                  <a:lnTo>
                    <a:pt x="137266" y="1170215"/>
                  </a:lnTo>
                  <a:lnTo>
                    <a:pt x="140793" y="1172436"/>
                  </a:lnTo>
                  <a:lnTo>
                    <a:pt x="144319" y="1174395"/>
                  </a:lnTo>
                  <a:lnTo>
                    <a:pt x="148107" y="1176224"/>
                  </a:lnTo>
                  <a:lnTo>
                    <a:pt x="155159" y="1179751"/>
                  </a:lnTo>
                  <a:lnTo>
                    <a:pt x="162212" y="1182886"/>
                  </a:lnTo>
                  <a:lnTo>
                    <a:pt x="169265" y="1185629"/>
                  </a:lnTo>
                  <a:lnTo>
                    <a:pt x="176317" y="1188111"/>
                  </a:lnTo>
                  <a:lnTo>
                    <a:pt x="183109" y="1190201"/>
                  </a:lnTo>
                  <a:lnTo>
                    <a:pt x="184937" y="1190854"/>
                  </a:lnTo>
                  <a:lnTo>
                    <a:pt x="186505" y="1191769"/>
                  </a:lnTo>
                  <a:lnTo>
                    <a:pt x="187680" y="1192683"/>
                  </a:lnTo>
                  <a:lnTo>
                    <a:pt x="188725" y="1193989"/>
                  </a:lnTo>
                  <a:lnTo>
                    <a:pt x="189509" y="1195295"/>
                  </a:lnTo>
                  <a:lnTo>
                    <a:pt x="190162" y="1196863"/>
                  </a:lnTo>
                  <a:lnTo>
                    <a:pt x="190423" y="1198300"/>
                  </a:lnTo>
                  <a:lnTo>
                    <a:pt x="190553" y="1199867"/>
                  </a:lnTo>
                  <a:lnTo>
                    <a:pt x="190423" y="1201435"/>
                  </a:lnTo>
                  <a:lnTo>
                    <a:pt x="190162" y="1202872"/>
                  </a:lnTo>
                  <a:lnTo>
                    <a:pt x="189509" y="1204309"/>
                  </a:lnTo>
                  <a:lnTo>
                    <a:pt x="188856" y="1205484"/>
                  </a:lnTo>
                  <a:lnTo>
                    <a:pt x="187811" y="1206791"/>
                  </a:lnTo>
                  <a:lnTo>
                    <a:pt x="186635" y="1207836"/>
                  </a:lnTo>
                  <a:lnTo>
                    <a:pt x="185199" y="1208619"/>
                  </a:lnTo>
                  <a:lnTo>
                    <a:pt x="183501" y="1209403"/>
                  </a:lnTo>
                  <a:lnTo>
                    <a:pt x="177885" y="1210971"/>
                  </a:lnTo>
                  <a:lnTo>
                    <a:pt x="172399" y="1212800"/>
                  </a:lnTo>
                  <a:lnTo>
                    <a:pt x="166914" y="1214759"/>
                  </a:lnTo>
                  <a:lnTo>
                    <a:pt x="161690" y="1216980"/>
                  </a:lnTo>
                  <a:lnTo>
                    <a:pt x="156335" y="1219331"/>
                  </a:lnTo>
                  <a:lnTo>
                    <a:pt x="151111" y="1221943"/>
                  </a:lnTo>
                  <a:lnTo>
                    <a:pt x="146017" y="1224556"/>
                  </a:lnTo>
                  <a:lnTo>
                    <a:pt x="141054" y="1227560"/>
                  </a:lnTo>
                  <a:lnTo>
                    <a:pt x="136222" y="1230826"/>
                  </a:lnTo>
                  <a:lnTo>
                    <a:pt x="131389" y="1234092"/>
                  </a:lnTo>
                  <a:lnTo>
                    <a:pt x="126818" y="1237880"/>
                  </a:lnTo>
                  <a:lnTo>
                    <a:pt x="122508" y="1241668"/>
                  </a:lnTo>
                  <a:lnTo>
                    <a:pt x="118198" y="1245848"/>
                  </a:lnTo>
                  <a:lnTo>
                    <a:pt x="114019" y="1250028"/>
                  </a:lnTo>
                  <a:lnTo>
                    <a:pt x="110231" y="1254600"/>
                  </a:lnTo>
                  <a:lnTo>
                    <a:pt x="106574" y="1259433"/>
                  </a:lnTo>
                  <a:lnTo>
                    <a:pt x="102917" y="1264397"/>
                  </a:lnTo>
                  <a:lnTo>
                    <a:pt x="99652" y="1269753"/>
                  </a:lnTo>
                  <a:lnTo>
                    <a:pt x="98215" y="1272496"/>
                  </a:lnTo>
                  <a:lnTo>
                    <a:pt x="96648" y="1275239"/>
                  </a:lnTo>
                  <a:lnTo>
                    <a:pt x="95342" y="1278243"/>
                  </a:lnTo>
                  <a:lnTo>
                    <a:pt x="94036" y="1281117"/>
                  </a:lnTo>
                  <a:lnTo>
                    <a:pt x="92730" y="1284252"/>
                  </a:lnTo>
                  <a:lnTo>
                    <a:pt x="91424" y="1287257"/>
                  </a:lnTo>
                  <a:lnTo>
                    <a:pt x="90248" y="1290392"/>
                  </a:lnTo>
                  <a:lnTo>
                    <a:pt x="89334" y="1293657"/>
                  </a:lnTo>
                  <a:lnTo>
                    <a:pt x="88289" y="1296923"/>
                  </a:lnTo>
                  <a:lnTo>
                    <a:pt x="87375" y="1300320"/>
                  </a:lnTo>
                  <a:lnTo>
                    <a:pt x="86461" y="1303716"/>
                  </a:lnTo>
                  <a:lnTo>
                    <a:pt x="85808" y="1307112"/>
                  </a:lnTo>
                  <a:lnTo>
                    <a:pt x="85024" y="1310639"/>
                  </a:lnTo>
                  <a:lnTo>
                    <a:pt x="84502" y="1314427"/>
                  </a:lnTo>
                  <a:lnTo>
                    <a:pt x="83849" y="1318085"/>
                  </a:lnTo>
                  <a:lnTo>
                    <a:pt x="83457" y="1321873"/>
                  </a:lnTo>
                  <a:lnTo>
                    <a:pt x="83065" y="1325792"/>
                  </a:lnTo>
                  <a:lnTo>
                    <a:pt x="82804" y="1329710"/>
                  </a:lnTo>
                  <a:lnTo>
                    <a:pt x="82673" y="1333760"/>
                  </a:lnTo>
                  <a:lnTo>
                    <a:pt x="82543" y="1337809"/>
                  </a:lnTo>
                  <a:lnTo>
                    <a:pt x="82543" y="1341989"/>
                  </a:lnTo>
                  <a:lnTo>
                    <a:pt x="82543" y="1346300"/>
                  </a:lnTo>
                  <a:lnTo>
                    <a:pt x="82804" y="1350480"/>
                  </a:lnTo>
                  <a:lnTo>
                    <a:pt x="82935" y="1354921"/>
                  </a:lnTo>
                  <a:lnTo>
                    <a:pt x="83326" y="1359493"/>
                  </a:lnTo>
                  <a:lnTo>
                    <a:pt x="83718" y="1364065"/>
                  </a:lnTo>
                  <a:lnTo>
                    <a:pt x="84371" y="1368637"/>
                  </a:lnTo>
                  <a:lnTo>
                    <a:pt x="85024" y="1373209"/>
                  </a:lnTo>
                  <a:lnTo>
                    <a:pt x="86069" y="1379871"/>
                  </a:lnTo>
                  <a:lnTo>
                    <a:pt x="87375" y="1386272"/>
                  </a:lnTo>
                  <a:lnTo>
                    <a:pt x="88551" y="1392672"/>
                  </a:lnTo>
                  <a:lnTo>
                    <a:pt x="90118" y="1399073"/>
                  </a:lnTo>
                  <a:lnTo>
                    <a:pt x="91816" y="1405474"/>
                  </a:lnTo>
                  <a:lnTo>
                    <a:pt x="93775" y="1411875"/>
                  </a:lnTo>
                  <a:lnTo>
                    <a:pt x="95865" y="1418145"/>
                  </a:lnTo>
                  <a:lnTo>
                    <a:pt x="97954" y="1424545"/>
                  </a:lnTo>
                  <a:lnTo>
                    <a:pt x="100305" y="1430685"/>
                  </a:lnTo>
                  <a:lnTo>
                    <a:pt x="102787" y="1436955"/>
                  </a:lnTo>
                  <a:lnTo>
                    <a:pt x="105399" y="1443094"/>
                  </a:lnTo>
                  <a:lnTo>
                    <a:pt x="108272" y="1449234"/>
                  </a:lnTo>
                  <a:lnTo>
                    <a:pt x="111145" y="1455504"/>
                  </a:lnTo>
                  <a:lnTo>
                    <a:pt x="114149" y="1461513"/>
                  </a:lnTo>
                  <a:lnTo>
                    <a:pt x="117414" y="1467652"/>
                  </a:lnTo>
                  <a:lnTo>
                    <a:pt x="120680" y="1473531"/>
                  </a:lnTo>
                  <a:lnTo>
                    <a:pt x="124336" y="1479539"/>
                  </a:lnTo>
                  <a:lnTo>
                    <a:pt x="127863" y="1485418"/>
                  </a:lnTo>
                  <a:lnTo>
                    <a:pt x="131520" y="1491165"/>
                  </a:lnTo>
                  <a:lnTo>
                    <a:pt x="135569" y="1497043"/>
                  </a:lnTo>
                  <a:lnTo>
                    <a:pt x="139487" y="1502791"/>
                  </a:lnTo>
                  <a:lnTo>
                    <a:pt x="143666" y="1508408"/>
                  </a:lnTo>
                  <a:lnTo>
                    <a:pt x="147715" y="1514025"/>
                  </a:lnTo>
                  <a:lnTo>
                    <a:pt x="152155" y="1519511"/>
                  </a:lnTo>
                  <a:lnTo>
                    <a:pt x="156596" y="1525128"/>
                  </a:lnTo>
                  <a:lnTo>
                    <a:pt x="161298" y="1530484"/>
                  </a:lnTo>
                  <a:lnTo>
                    <a:pt x="166000" y="1535709"/>
                  </a:lnTo>
                  <a:lnTo>
                    <a:pt x="170701" y="1541064"/>
                  </a:lnTo>
                  <a:lnTo>
                    <a:pt x="175664" y="1546289"/>
                  </a:lnTo>
                  <a:lnTo>
                    <a:pt x="180627" y="1551384"/>
                  </a:lnTo>
                  <a:lnTo>
                    <a:pt x="185721" y="1556348"/>
                  </a:lnTo>
                  <a:lnTo>
                    <a:pt x="190945" y="1561312"/>
                  </a:lnTo>
                  <a:lnTo>
                    <a:pt x="196300" y="1566145"/>
                  </a:lnTo>
                  <a:lnTo>
                    <a:pt x="201655" y="1570978"/>
                  </a:lnTo>
                  <a:lnTo>
                    <a:pt x="207140" y="1575680"/>
                  </a:lnTo>
                  <a:lnTo>
                    <a:pt x="212756" y="1580252"/>
                  </a:lnTo>
                  <a:lnTo>
                    <a:pt x="218503" y="1584824"/>
                  </a:lnTo>
                  <a:lnTo>
                    <a:pt x="224250" y="1589266"/>
                  </a:lnTo>
                  <a:lnTo>
                    <a:pt x="230127" y="1593576"/>
                  </a:lnTo>
                  <a:lnTo>
                    <a:pt x="235873" y="1597756"/>
                  </a:lnTo>
                  <a:lnTo>
                    <a:pt x="241881" y="1601936"/>
                  </a:lnTo>
                  <a:lnTo>
                    <a:pt x="248020" y="1605986"/>
                  </a:lnTo>
                  <a:lnTo>
                    <a:pt x="254158" y="1609905"/>
                  </a:lnTo>
                  <a:lnTo>
                    <a:pt x="260427" y="1613693"/>
                  </a:lnTo>
                  <a:lnTo>
                    <a:pt x="266697" y="1617350"/>
                  </a:lnTo>
                  <a:lnTo>
                    <a:pt x="273096" y="1621008"/>
                  </a:lnTo>
                  <a:lnTo>
                    <a:pt x="279496" y="1624535"/>
                  </a:lnTo>
                  <a:lnTo>
                    <a:pt x="286026" y="1627800"/>
                  </a:lnTo>
                  <a:lnTo>
                    <a:pt x="292556" y="1631066"/>
                  </a:lnTo>
                  <a:lnTo>
                    <a:pt x="299087" y="1634201"/>
                  </a:lnTo>
                  <a:lnTo>
                    <a:pt x="305748" y="1637206"/>
                  </a:lnTo>
                  <a:lnTo>
                    <a:pt x="312408" y="1640210"/>
                  </a:lnTo>
                  <a:lnTo>
                    <a:pt x="319330" y="1642823"/>
                  </a:lnTo>
                  <a:lnTo>
                    <a:pt x="326122" y="1645435"/>
                  </a:lnTo>
                  <a:lnTo>
                    <a:pt x="332914" y="1647917"/>
                  </a:lnTo>
                  <a:lnTo>
                    <a:pt x="339705" y="1650268"/>
                  </a:lnTo>
                  <a:lnTo>
                    <a:pt x="346758" y="1652489"/>
                  </a:lnTo>
                  <a:lnTo>
                    <a:pt x="353680" y="1654710"/>
                  </a:lnTo>
                  <a:lnTo>
                    <a:pt x="360602" y="1656538"/>
                  </a:lnTo>
                  <a:lnTo>
                    <a:pt x="367785" y="1658367"/>
                  </a:lnTo>
                  <a:lnTo>
                    <a:pt x="374707" y="1660065"/>
                  </a:lnTo>
                  <a:lnTo>
                    <a:pt x="381891" y="1661502"/>
                  </a:lnTo>
                  <a:lnTo>
                    <a:pt x="388943" y="1662939"/>
                  </a:lnTo>
                  <a:lnTo>
                    <a:pt x="396257" y="1664115"/>
                  </a:lnTo>
                  <a:lnTo>
                    <a:pt x="403310" y="1665160"/>
                  </a:lnTo>
                  <a:lnTo>
                    <a:pt x="410363" y="1666205"/>
                  </a:lnTo>
                  <a:lnTo>
                    <a:pt x="417546" y="1666988"/>
                  </a:lnTo>
                  <a:lnTo>
                    <a:pt x="424599" y="1667772"/>
                  </a:lnTo>
                  <a:lnTo>
                    <a:pt x="431651" y="1668425"/>
                  </a:lnTo>
                  <a:lnTo>
                    <a:pt x="438573" y="1669079"/>
                  </a:lnTo>
                  <a:lnTo>
                    <a:pt x="445496" y="1669471"/>
                  </a:lnTo>
                  <a:lnTo>
                    <a:pt x="452548" y="1669732"/>
                  </a:lnTo>
                  <a:lnTo>
                    <a:pt x="459470" y="1669862"/>
                  </a:lnTo>
                  <a:lnTo>
                    <a:pt x="466262" y="1669993"/>
                  </a:lnTo>
                  <a:lnTo>
                    <a:pt x="473184" y="1669993"/>
                  </a:lnTo>
                  <a:lnTo>
                    <a:pt x="479845" y="1669862"/>
                  </a:lnTo>
                  <a:lnTo>
                    <a:pt x="486636" y="1669601"/>
                  </a:lnTo>
                  <a:lnTo>
                    <a:pt x="493297" y="1669209"/>
                  </a:lnTo>
                  <a:lnTo>
                    <a:pt x="499827" y="1668817"/>
                  </a:lnTo>
                  <a:lnTo>
                    <a:pt x="506619" y="1668164"/>
                  </a:lnTo>
                  <a:lnTo>
                    <a:pt x="513149" y="1667511"/>
                  </a:lnTo>
                  <a:lnTo>
                    <a:pt x="519549" y="1666597"/>
                  </a:lnTo>
                  <a:lnTo>
                    <a:pt x="526079" y="1665682"/>
                  </a:lnTo>
                  <a:lnTo>
                    <a:pt x="532479" y="1664637"/>
                  </a:lnTo>
                  <a:lnTo>
                    <a:pt x="538748" y="1663331"/>
                  </a:lnTo>
                  <a:lnTo>
                    <a:pt x="545017" y="1662025"/>
                  </a:lnTo>
                  <a:lnTo>
                    <a:pt x="551155" y="1660588"/>
                  </a:lnTo>
                  <a:lnTo>
                    <a:pt x="557294" y="1659020"/>
                  </a:lnTo>
                  <a:lnTo>
                    <a:pt x="563432" y="1657322"/>
                  </a:lnTo>
                  <a:lnTo>
                    <a:pt x="569440" y="1655493"/>
                  </a:lnTo>
                  <a:lnTo>
                    <a:pt x="575448" y="1653534"/>
                  </a:lnTo>
                  <a:lnTo>
                    <a:pt x="581325" y="1651575"/>
                  </a:lnTo>
                  <a:lnTo>
                    <a:pt x="587072" y="1649223"/>
                  </a:lnTo>
                  <a:lnTo>
                    <a:pt x="592949" y="1647003"/>
                  </a:lnTo>
                  <a:lnTo>
                    <a:pt x="598565" y="1644521"/>
                  </a:lnTo>
                  <a:lnTo>
                    <a:pt x="604181" y="1642039"/>
                  </a:lnTo>
                  <a:lnTo>
                    <a:pt x="609667" y="1639296"/>
                  </a:lnTo>
                  <a:lnTo>
                    <a:pt x="615152" y="1636422"/>
                  </a:lnTo>
                  <a:lnTo>
                    <a:pt x="620507" y="1633418"/>
                  </a:lnTo>
                  <a:lnTo>
                    <a:pt x="625862" y="1630283"/>
                  </a:lnTo>
                  <a:lnTo>
                    <a:pt x="630955" y="1627017"/>
                  </a:lnTo>
                  <a:lnTo>
                    <a:pt x="636179" y="1623751"/>
                  </a:lnTo>
                  <a:lnTo>
                    <a:pt x="641273" y="1620224"/>
                  </a:lnTo>
                  <a:lnTo>
                    <a:pt x="646236" y="1616697"/>
                  </a:lnTo>
                  <a:lnTo>
                    <a:pt x="651069" y="1612778"/>
                  </a:lnTo>
                  <a:lnTo>
                    <a:pt x="655901" y="1608990"/>
                  </a:lnTo>
                  <a:lnTo>
                    <a:pt x="660603" y="1604941"/>
                  </a:lnTo>
                  <a:lnTo>
                    <a:pt x="665174" y="1600761"/>
                  </a:lnTo>
                  <a:lnTo>
                    <a:pt x="669745" y="1596319"/>
                  </a:lnTo>
                  <a:lnTo>
                    <a:pt x="674055" y="1591878"/>
                  </a:lnTo>
                  <a:lnTo>
                    <a:pt x="678365" y="1587437"/>
                  </a:lnTo>
                  <a:lnTo>
                    <a:pt x="682675" y="1582604"/>
                  </a:lnTo>
                  <a:lnTo>
                    <a:pt x="686724" y="1577640"/>
                  </a:lnTo>
                  <a:lnTo>
                    <a:pt x="690773" y="1572676"/>
                  </a:lnTo>
                  <a:lnTo>
                    <a:pt x="694560" y="1567451"/>
                  </a:lnTo>
                  <a:lnTo>
                    <a:pt x="698348" y="1562226"/>
                  </a:lnTo>
                  <a:lnTo>
                    <a:pt x="702135" y="1556740"/>
                  </a:lnTo>
                  <a:lnTo>
                    <a:pt x="705662" y="1551123"/>
                  </a:lnTo>
                  <a:lnTo>
                    <a:pt x="709188" y="1545375"/>
                  </a:lnTo>
                  <a:lnTo>
                    <a:pt x="712453" y="1539628"/>
                  </a:lnTo>
                  <a:lnTo>
                    <a:pt x="715718" y="1533488"/>
                  </a:lnTo>
                  <a:lnTo>
                    <a:pt x="718853" y="1527349"/>
                  </a:lnTo>
                  <a:lnTo>
                    <a:pt x="721987" y="1520948"/>
                  </a:lnTo>
                  <a:lnTo>
                    <a:pt x="724861" y="1514547"/>
                  </a:lnTo>
                  <a:lnTo>
                    <a:pt x="727734" y="1507885"/>
                  </a:lnTo>
                  <a:lnTo>
                    <a:pt x="730216" y="1500962"/>
                  </a:lnTo>
                  <a:lnTo>
                    <a:pt x="732828" y="1494039"/>
                  </a:lnTo>
                  <a:lnTo>
                    <a:pt x="735178" y="1487116"/>
                  </a:lnTo>
                  <a:lnTo>
                    <a:pt x="737529" y="1479801"/>
                  </a:lnTo>
                  <a:lnTo>
                    <a:pt x="739619" y="1472747"/>
                  </a:lnTo>
                  <a:lnTo>
                    <a:pt x="741578" y="1465431"/>
                  </a:lnTo>
                  <a:lnTo>
                    <a:pt x="743537" y="1458378"/>
                  </a:lnTo>
                  <a:lnTo>
                    <a:pt x="745105" y="1451063"/>
                  </a:lnTo>
                  <a:lnTo>
                    <a:pt x="746672" y="1443878"/>
                  </a:lnTo>
                  <a:lnTo>
                    <a:pt x="747978" y="1436694"/>
                  </a:lnTo>
                  <a:lnTo>
                    <a:pt x="749153" y="1429509"/>
                  </a:lnTo>
                  <a:lnTo>
                    <a:pt x="750329" y="1422325"/>
                  </a:lnTo>
                  <a:lnTo>
                    <a:pt x="751373" y="1415271"/>
                  </a:lnTo>
                  <a:lnTo>
                    <a:pt x="752027" y="1407956"/>
                  </a:lnTo>
                  <a:lnTo>
                    <a:pt x="752680" y="1400902"/>
                  </a:lnTo>
                  <a:lnTo>
                    <a:pt x="753333" y="1393718"/>
                  </a:lnTo>
                  <a:lnTo>
                    <a:pt x="753725" y="1386664"/>
                  </a:lnTo>
                  <a:lnTo>
                    <a:pt x="753986" y="1379610"/>
                  </a:lnTo>
                  <a:lnTo>
                    <a:pt x="754116" y="1372556"/>
                  </a:lnTo>
                  <a:lnTo>
                    <a:pt x="754247" y="1365633"/>
                  </a:lnTo>
                  <a:lnTo>
                    <a:pt x="754116" y="1358579"/>
                  </a:lnTo>
                  <a:lnTo>
                    <a:pt x="753986" y="1351656"/>
                  </a:lnTo>
                  <a:lnTo>
                    <a:pt x="753725" y="1344863"/>
                  </a:lnTo>
                  <a:lnTo>
                    <a:pt x="753463" y="1337940"/>
                  </a:lnTo>
                  <a:lnTo>
                    <a:pt x="752810" y="1331147"/>
                  </a:lnTo>
                  <a:lnTo>
                    <a:pt x="752288" y="1324485"/>
                  </a:lnTo>
                  <a:lnTo>
                    <a:pt x="751635" y="1317823"/>
                  </a:lnTo>
                  <a:lnTo>
                    <a:pt x="750721" y="1311161"/>
                  </a:lnTo>
                  <a:lnTo>
                    <a:pt x="749937" y="1304500"/>
                  </a:lnTo>
                  <a:lnTo>
                    <a:pt x="748892" y="1297968"/>
                  </a:lnTo>
                  <a:lnTo>
                    <a:pt x="747847" y="1291437"/>
                  </a:lnTo>
                  <a:lnTo>
                    <a:pt x="746803" y="1285036"/>
                  </a:lnTo>
                  <a:lnTo>
                    <a:pt x="745496" y="1278766"/>
                  </a:lnTo>
                  <a:lnTo>
                    <a:pt x="744190" y="1272496"/>
                  </a:lnTo>
                  <a:lnTo>
                    <a:pt x="742754" y="1266487"/>
                  </a:lnTo>
                  <a:lnTo>
                    <a:pt x="741186" y="1260347"/>
                  </a:lnTo>
                  <a:lnTo>
                    <a:pt x="739619" y="1254339"/>
                  </a:lnTo>
                  <a:lnTo>
                    <a:pt x="738052" y="1248330"/>
                  </a:lnTo>
                  <a:lnTo>
                    <a:pt x="736354" y="1242582"/>
                  </a:lnTo>
                  <a:lnTo>
                    <a:pt x="734656" y="1236704"/>
                  </a:lnTo>
                  <a:lnTo>
                    <a:pt x="732828" y="1230957"/>
                  </a:lnTo>
                  <a:lnTo>
                    <a:pt x="730999" y="1225470"/>
                  </a:lnTo>
                  <a:lnTo>
                    <a:pt x="729040" y="1220115"/>
                  </a:lnTo>
                  <a:lnTo>
                    <a:pt x="726950" y="1214628"/>
                  </a:lnTo>
                  <a:lnTo>
                    <a:pt x="724991" y="1209403"/>
                  </a:lnTo>
                  <a:lnTo>
                    <a:pt x="722902" y="1204309"/>
                  </a:lnTo>
                  <a:lnTo>
                    <a:pt x="720681" y="1199084"/>
                  </a:lnTo>
                  <a:lnTo>
                    <a:pt x="718461" y="1194120"/>
                  </a:lnTo>
                  <a:lnTo>
                    <a:pt x="716371" y="1189287"/>
                  </a:lnTo>
                  <a:lnTo>
                    <a:pt x="714020" y="1184584"/>
                  </a:lnTo>
                  <a:lnTo>
                    <a:pt x="711800" y="1180143"/>
                  </a:lnTo>
                  <a:lnTo>
                    <a:pt x="709319" y="1175701"/>
                  </a:lnTo>
                  <a:lnTo>
                    <a:pt x="706968" y="1171260"/>
                  </a:lnTo>
                  <a:lnTo>
                    <a:pt x="704486" y="1167080"/>
                  </a:lnTo>
                  <a:lnTo>
                    <a:pt x="702135" y="1163031"/>
                  </a:lnTo>
                  <a:lnTo>
                    <a:pt x="699654" y="1158981"/>
                  </a:lnTo>
                  <a:lnTo>
                    <a:pt x="697303" y="1155324"/>
                  </a:lnTo>
                  <a:lnTo>
                    <a:pt x="694691" y="1151666"/>
                  </a:lnTo>
                  <a:lnTo>
                    <a:pt x="692340" y="1148009"/>
                  </a:lnTo>
                  <a:lnTo>
                    <a:pt x="689728" y="1144612"/>
                  </a:lnTo>
                  <a:lnTo>
                    <a:pt x="687116" y="1141477"/>
                  </a:lnTo>
                  <a:lnTo>
                    <a:pt x="684634" y="1138342"/>
                  </a:lnTo>
                  <a:lnTo>
                    <a:pt x="682022" y="1135599"/>
                  </a:lnTo>
                  <a:lnTo>
                    <a:pt x="679541" y="1132725"/>
                  </a:lnTo>
                  <a:lnTo>
                    <a:pt x="677059" y="1130113"/>
                  </a:lnTo>
                  <a:lnTo>
                    <a:pt x="674578" y="1127761"/>
                  </a:lnTo>
                  <a:lnTo>
                    <a:pt x="671965" y="1125410"/>
                  </a:lnTo>
                  <a:lnTo>
                    <a:pt x="668700" y="1122798"/>
                  </a:lnTo>
                  <a:lnTo>
                    <a:pt x="665435" y="1120185"/>
                  </a:lnTo>
                  <a:lnTo>
                    <a:pt x="662039" y="1117834"/>
                  </a:lnTo>
                  <a:lnTo>
                    <a:pt x="658644" y="1115613"/>
                  </a:lnTo>
                  <a:lnTo>
                    <a:pt x="654987" y="1113523"/>
                  </a:lnTo>
                  <a:lnTo>
                    <a:pt x="651461" y="1111564"/>
                  </a:lnTo>
                  <a:lnTo>
                    <a:pt x="647803" y="1109604"/>
                  </a:lnTo>
                  <a:lnTo>
                    <a:pt x="644147" y="1107776"/>
                  </a:lnTo>
                  <a:lnTo>
                    <a:pt x="640359" y="1106208"/>
                  </a:lnTo>
                  <a:lnTo>
                    <a:pt x="636571" y="1104641"/>
                  </a:lnTo>
                  <a:lnTo>
                    <a:pt x="632653" y="1103204"/>
                  </a:lnTo>
                  <a:lnTo>
                    <a:pt x="628865" y="1102028"/>
                  </a:lnTo>
                  <a:lnTo>
                    <a:pt x="625078" y="1100852"/>
                  </a:lnTo>
                  <a:lnTo>
                    <a:pt x="621160" y="1099677"/>
                  </a:lnTo>
                  <a:lnTo>
                    <a:pt x="617372" y="1098762"/>
                  </a:lnTo>
                  <a:lnTo>
                    <a:pt x="613454" y="1097717"/>
                  </a:lnTo>
                  <a:lnTo>
                    <a:pt x="605879" y="1096280"/>
                  </a:lnTo>
                  <a:lnTo>
                    <a:pt x="598173" y="1094974"/>
                  </a:lnTo>
                  <a:lnTo>
                    <a:pt x="590598" y="1094060"/>
                  </a:lnTo>
                  <a:lnTo>
                    <a:pt x="583154" y="1093407"/>
                  </a:lnTo>
                  <a:lnTo>
                    <a:pt x="576101" y="1092884"/>
                  </a:lnTo>
                  <a:lnTo>
                    <a:pt x="569310" y="1092754"/>
                  </a:lnTo>
                  <a:lnTo>
                    <a:pt x="562779" y="1092754"/>
                  </a:lnTo>
                  <a:lnTo>
                    <a:pt x="556510" y="1092754"/>
                  </a:lnTo>
                  <a:lnTo>
                    <a:pt x="555074" y="1092754"/>
                  </a:lnTo>
                  <a:lnTo>
                    <a:pt x="553767" y="1092492"/>
                  </a:lnTo>
                  <a:lnTo>
                    <a:pt x="552461" y="1091839"/>
                  </a:lnTo>
                  <a:lnTo>
                    <a:pt x="551547" y="1091186"/>
                  </a:lnTo>
                  <a:lnTo>
                    <a:pt x="550502" y="1090272"/>
                  </a:lnTo>
                  <a:lnTo>
                    <a:pt x="549849" y="1089357"/>
                  </a:lnTo>
                  <a:lnTo>
                    <a:pt x="549196" y="1088312"/>
                  </a:lnTo>
                  <a:lnTo>
                    <a:pt x="548805" y="1087137"/>
                  </a:lnTo>
                  <a:lnTo>
                    <a:pt x="548543" y="1085961"/>
                  </a:lnTo>
                  <a:lnTo>
                    <a:pt x="548413" y="1084785"/>
                  </a:lnTo>
                  <a:lnTo>
                    <a:pt x="548543" y="1083479"/>
                  </a:lnTo>
                  <a:lnTo>
                    <a:pt x="548805" y="1082303"/>
                  </a:lnTo>
                  <a:lnTo>
                    <a:pt x="549327" y="1081258"/>
                  </a:lnTo>
                  <a:lnTo>
                    <a:pt x="550110" y="1080083"/>
                  </a:lnTo>
                  <a:lnTo>
                    <a:pt x="551025" y="1079038"/>
                  </a:lnTo>
                  <a:lnTo>
                    <a:pt x="552200" y="1078254"/>
                  </a:lnTo>
                  <a:lnTo>
                    <a:pt x="563302" y="1071853"/>
                  </a:lnTo>
                  <a:lnTo>
                    <a:pt x="575579" y="1064930"/>
                  </a:lnTo>
                  <a:lnTo>
                    <a:pt x="582109" y="1061403"/>
                  </a:lnTo>
                  <a:lnTo>
                    <a:pt x="588900" y="1057876"/>
                  </a:lnTo>
                  <a:lnTo>
                    <a:pt x="595822" y="1054349"/>
                  </a:lnTo>
                  <a:lnTo>
                    <a:pt x="603006" y="1050953"/>
                  </a:lnTo>
                  <a:lnTo>
                    <a:pt x="606924" y="1048732"/>
                  </a:lnTo>
                  <a:lnTo>
                    <a:pt x="610973" y="1046512"/>
                  </a:lnTo>
                  <a:lnTo>
                    <a:pt x="614891" y="1043899"/>
                  </a:lnTo>
                  <a:lnTo>
                    <a:pt x="618809" y="1041026"/>
                  </a:lnTo>
                  <a:lnTo>
                    <a:pt x="622596" y="1038021"/>
                  </a:lnTo>
                  <a:lnTo>
                    <a:pt x="626254" y="1034625"/>
                  </a:lnTo>
                  <a:lnTo>
                    <a:pt x="630041" y="1030967"/>
                  </a:lnTo>
                  <a:lnTo>
                    <a:pt x="633698" y="1027179"/>
                  </a:lnTo>
                  <a:lnTo>
                    <a:pt x="637224" y="1022999"/>
                  </a:lnTo>
                  <a:lnTo>
                    <a:pt x="640620" y="1018558"/>
                  </a:lnTo>
                  <a:lnTo>
                    <a:pt x="644147" y="1014116"/>
                  </a:lnTo>
                  <a:lnTo>
                    <a:pt x="647412" y="1009022"/>
                  </a:lnTo>
                  <a:lnTo>
                    <a:pt x="650677" y="1003927"/>
                  </a:lnTo>
                  <a:lnTo>
                    <a:pt x="653811" y="998572"/>
                  </a:lnTo>
                  <a:lnTo>
                    <a:pt x="656685" y="992824"/>
                  </a:lnTo>
                  <a:lnTo>
                    <a:pt x="659558" y="987077"/>
                  </a:lnTo>
                  <a:lnTo>
                    <a:pt x="662431" y="980937"/>
                  </a:lnTo>
                  <a:lnTo>
                    <a:pt x="665043" y="974536"/>
                  </a:lnTo>
                  <a:lnTo>
                    <a:pt x="667525" y="967874"/>
                  </a:lnTo>
                  <a:lnTo>
                    <a:pt x="670006" y="960821"/>
                  </a:lnTo>
                  <a:lnTo>
                    <a:pt x="672227" y="953767"/>
                  </a:lnTo>
                  <a:lnTo>
                    <a:pt x="674316" y="946321"/>
                  </a:lnTo>
                  <a:lnTo>
                    <a:pt x="676406" y="938614"/>
                  </a:lnTo>
                  <a:lnTo>
                    <a:pt x="678235" y="930777"/>
                  </a:lnTo>
                  <a:lnTo>
                    <a:pt x="679932" y="922678"/>
                  </a:lnTo>
                  <a:lnTo>
                    <a:pt x="681369" y="914318"/>
                  </a:lnTo>
                  <a:lnTo>
                    <a:pt x="682806" y="905696"/>
                  </a:lnTo>
                  <a:lnTo>
                    <a:pt x="683851" y="896814"/>
                  </a:lnTo>
                  <a:lnTo>
                    <a:pt x="684895" y="887670"/>
                  </a:lnTo>
                  <a:lnTo>
                    <a:pt x="685810" y="878395"/>
                  </a:lnTo>
                  <a:lnTo>
                    <a:pt x="686463" y="868729"/>
                  </a:lnTo>
                  <a:lnTo>
                    <a:pt x="686854" y="858801"/>
                  </a:lnTo>
                  <a:lnTo>
                    <a:pt x="687116" y="849135"/>
                  </a:lnTo>
                  <a:lnTo>
                    <a:pt x="687116" y="839991"/>
                  </a:lnTo>
                  <a:lnTo>
                    <a:pt x="687116" y="831108"/>
                  </a:lnTo>
                  <a:lnTo>
                    <a:pt x="686854" y="822748"/>
                  </a:lnTo>
                  <a:lnTo>
                    <a:pt x="686463" y="814780"/>
                  </a:lnTo>
                  <a:lnTo>
                    <a:pt x="686071" y="807204"/>
                  </a:lnTo>
                  <a:lnTo>
                    <a:pt x="685287" y="800150"/>
                  </a:lnTo>
                  <a:lnTo>
                    <a:pt x="684504" y="793226"/>
                  </a:lnTo>
                  <a:lnTo>
                    <a:pt x="683459" y="786826"/>
                  </a:lnTo>
                  <a:lnTo>
                    <a:pt x="682545" y="780948"/>
                  </a:lnTo>
                  <a:lnTo>
                    <a:pt x="681238" y="775331"/>
                  </a:lnTo>
                  <a:lnTo>
                    <a:pt x="679932" y="770106"/>
                  </a:lnTo>
                  <a:lnTo>
                    <a:pt x="678496" y="765142"/>
                  </a:lnTo>
                  <a:lnTo>
                    <a:pt x="676928" y="760439"/>
                  </a:lnTo>
                  <a:lnTo>
                    <a:pt x="675361" y="756129"/>
                  </a:lnTo>
                  <a:lnTo>
                    <a:pt x="673533" y="752210"/>
                  </a:lnTo>
                  <a:lnTo>
                    <a:pt x="671704" y="748422"/>
                  </a:lnTo>
                  <a:lnTo>
                    <a:pt x="669876" y="745025"/>
                  </a:lnTo>
                  <a:lnTo>
                    <a:pt x="667786" y="741890"/>
                  </a:lnTo>
                  <a:lnTo>
                    <a:pt x="665696" y="739016"/>
                  </a:lnTo>
                  <a:lnTo>
                    <a:pt x="663607" y="736404"/>
                  </a:lnTo>
                  <a:lnTo>
                    <a:pt x="661256" y="734053"/>
                  </a:lnTo>
                  <a:lnTo>
                    <a:pt x="659035" y="731832"/>
                  </a:lnTo>
                  <a:lnTo>
                    <a:pt x="656685" y="730003"/>
                  </a:lnTo>
                  <a:lnTo>
                    <a:pt x="654334" y="728305"/>
                  </a:lnTo>
                  <a:lnTo>
                    <a:pt x="651852" y="726738"/>
                  </a:lnTo>
                  <a:lnTo>
                    <a:pt x="649371" y="725301"/>
                  </a:lnTo>
                  <a:lnTo>
                    <a:pt x="646889" y="724125"/>
                  </a:lnTo>
                  <a:lnTo>
                    <a:pt x="644408" y="723080"/>
                  </a:lnTo>
                  <a:lnTo>
                    <a:pt x="641796" y="722296"/>
                  </a:lnTo>
                  <a:lnTo>
                    <a:pt x="639053" y="721513"/>
                  </a:lnTo>
                  <a:lnTo>
                    <a:pt x="636571" y="720990"/>
                  </a:lnTo>
                  <a:lnTo>
                    <a:pt x="619984" y="717855"/>
                  </a:lnTo>
                  <a:lnTo>
                    <a:pt x="610581" y="716026"/>
                  </a:lnTo>
                  <a:lnTo>
                    <a:pt x="600394" y="714067"/>
                  </a:lnTo>
                  <a:lnTo>
                    <a:pt x="589945" y="711585"/>
                  </a:lnTo>
                  <a:lnTo>
                    <a:pt x="584460" y="710279"/>
                  </a:lnTo>
                  <a:lnTo>
                    <a:pt x="578974" y="708711"/>
                  </a:lnTo>
                  <a:lnTo>
                    <a:pt x="573358" y="707405"/>
                  </a:lnTo>
                  <a:lnTo>
                    <a:pt x="567873" y="705576"/>
                  </a:lnTo>
                  <a:lnTo>
                    <a:pt x="562126" y="703747"/>
                  </a:lnTo>
                  <a:lnTo>
                    <a:pt x="556641" y="701919"/>
                  </a:lnTo>
                  <a:lnTo>
                    <a:pt x="555074" y="701265"/>
                  </a:lnTo>
                  <a:lnTo>
                    <a:pt x="553767" y="700220"/>
                  </a:lnTo>
                  <a:lnTo>
                    <a:pt x="552592" y="699045"/>
                  </a:lnTo>
                  <a:lnTo>
                    <a:pt x="551939" y="697869"/>
                  </a:lnTo>
                  <a:lnTo>
                    <a:pt x="551417" y="696563"/>
                  </a:lnTo>
                  <a:lnTo>
                    <a:pt x="551025" y="695126"/>
                  </a:lnTo>
                  <a:lnTo>
                    <a:pt x="550894" y="693689"/>
                  </a:lnTo>
                  <a:lnTo>
                    <a:pt x="551025" y="692122"/>
                  </a:lnTo>
                  <a:lnTo>
                    <a:pt x="551417" y="690685"/>
                  </a:lnTo>
                  <a:lnTo>
                    <a:pt x="552070" y="689378"/>
                  </a:lnTo>
                  <a:lnTo>
                    <a:pt x="552723" y="688203"/>
                  </a:lnTo>
                  <a:lnTo>
                    <a:pt x="553767" y="687158"/>
                  </a:lnTo>
                  <a:lnTo>
                    <a:pt x="554943" y="686113"/>
                  </a:lnTo>
                  <a:lnTo>
                    <a:pt x="556379" y="685460"/>
                  </a:lnTo>
                  <a:lnTo>
                    <a:pt x="557947" y="685068"/>
                  </a:lnTo>
                  <a:lnTo>
                    <a:pt x="559645" y="684806"/>
                  </a:lnTo>
                  <a:lnTo>
                    <a:pt x="565914" y="684676"/>
                  </a:lnTo>
                  <a:lnTo>
                    <a:pt x="571791" y="684415"/>
                  </a:lnTo>
                  <a:lnTo>
                    <a:pt x="577799" y="684153"/>
                  </a:lnTo>
                  <a:lnTo>
                    <a:pt x="583676" y="683761"/>
                  </a:lnTo>
                  <a:lnTo>
                    <a:pt x="589292" y="683239"/>
                  </a:lnTo>
                  <a:lnTo>
                    <a:pt x="595039" y="682717"/>
                  </a:lnTo>
                  <a:lnTo>
                    <a:pt x="600394" y="682063"/>
                  </a:lnTo>
                  <a:lnTo>
                    <a:pt x="605879" y="681280"/>
                  </a:lnTo>
                  <a:lnTo>
                    <a:pt x="611234" y="680496"/>
                  </a:lnTo>
                  <a:lnTo>
                    <a:pt x="616328" y="679582"/>
                  </a:lnTo>
                  <a:lnTo>
                    <a:pt x="621421" y="678667"/>
                  </a:lnTo>
                  <a:lnTo>
                    <a:pt x="626384" y="677622"/>
                  </a:lnTo>
                  <a:lnTo>
                    <a:pt x="631478" y="676446"/>
                  </a:lnTo>
                  <a:lnTo>
                    <a:pt x="636310" y="675271"/>
                  </a:lnTo>
                  <a:lnTo>
                    <a:pt x="641012" y="674095"/>
                  </a:lnTo>
                  <a:lnTo>
                    <a:pt x="645453" y="672789"/>
                  </a:lnTo>
                  <a:lnTo>
                    <a:pt x="650024" y="671352"/>
                  </a:lnTo>
                  <a:lnTo>
                    <a:pt x="654595" y="669915"/>
                  </a:lnTo>
                  <a:lnTo>
                    <a:pt x="658905" y="668478"/>
                  </a:lnTo>
                  <a:lnTo>
                    <a:pt x="663084" y="666911"/>
                  </a:lnTo>
                  <a:lnTo>
                    <a:pt x="667394" y="665212"/>
                  </a:lnTo>
                  <a:lnTo>
                    <a:pt x="671443" y="663514"/>
                  </a:lnTo>
                  <a:lnTo>
                    <a:pt x="675492" y="661816"/>
                  </a:lnTo>
                  <a:lnTo>
                    <a:pt x="679410" y="659988"/>
                  </a:lnTo>
                  <a:lnTo>
                    <a:pt x="686985" y="656330"/>
                  </a:lnTo>
                  <a:lnTo>
                    <a:pt x="694299" y="652281"/>
                  </a:lnTo>
                  <a:lnTo>
                    <a:pt x="701221" y="647970"/>
                  </a:lnTo>
                  <a:lnTo>
                    <a:pt x="708143" y="643659"/>
                  </a:lnTo>
                  <a:lnTo>
                    <a:pt x="714543" y="639087"/>
                  </a:lnTo>
                  <a:lnTo>
                    <a:pt x="720551" y="634385"/>
                  </a:lnTo>
                  <a:lnTo>
                    <a:pt x="726428" y="629551"/>
                  </a:lnTo>
                  <a:lnTo>
                    <a:pt x="732175" y="624588"/>
                  </a:lnTo>
                  <a:lnTo>
                    <a:pt x="737529" y="619232"/>
                  </a:lnTo>
                  <a:lnTo>
                    <a:pt x="742623" y="614007"/>
                  </a:lnTo>
                  <a:lnTo>
                    <a:pt x="747586" y="608651"/>
                  </a:lnTo>
                  <a:lnTo>
                    <a:pt x="752288" y="603165"/>
                  </a:lnTo>
                  <a:lnTo>
                    <a:pt x="756859" y="597548"/>
                  </a:lnTo>
                  <a:lnTo>
                    <a:pt x="761169" y="591931"/>
                  </a:lnTo>
                  <a:lnTo>
                    <a:pt x="765218" y="586183"/>
                  </a:lnTo>
                  <a:lnTo>
                    <a:pt x="769267" y="580436"/>
                  </a:lnTo>
                  <a:lnTo>
                    <a:pt x="773054" y="574558"/>
                  </a:lnTo>
                  <a:lnTo>
                    <a:pt x="776711" y="568679"/>
                  </a:lnTo>
                  <a:lnTo>
                    <a:pt x="780368" y="562801"/>
                  </a:lnTo>
                  <a:lnTo>
                    <a:pt x="783764" y="556923"/>
                  </a:lnTo>
                  <a:lnTo>
                    <a:pt x="785592" y="553527"/>
                  </a:lnTo>
                  <a:lnTo>
                    <a:pt x="787290" y="550131"/>
                  </a:lnTo>
                  <a:lnTo>
                    <a:pt x="788988" y="546603"/>
                  </a:lnTo>
                  <a:lnTo>
                    <a:pt x="790686" y="542946"/>
                  </a:lnTo>
                  <a:lnTo>
                    <a:pt x="792253" y="539027"/>
                  </a:lnTo>
                  <a:lnTo>
                    <a:pt x="793820" y="535108"/>
                  </a:lnTo>
                  <a:lnTo>
                    <a:pt x="795257" y="530928"/>
                  </a:lnTo>
                  <a:lnTo>
                    <a:pt x="796694" y="526618"/>
                  </a:lnTo>
                  <a:lnTo>
                    <a:pt x="798000" y="522437"/>
                  </a:lnTo>
                  <a:lnTo>
                    <a:pt x="799175" y="517996"/>
                  </a:lnTo>
                  <a:lnTo>
                    <a:pt x="800351" y="513424"/>
                  </a:lnTo>
                  <a:lnTo>
                    <a:pt x="801526" y="508722"/>
                  </a:lnTo>
                  <a:lnTo>
                    <a:pt x="802571" y="504019"/>
                  </a:lnTo>
                  <a:lnTo>
                    <a:pt x="803485" y="499317"/>
                  </a:lnTo>
                  <a:lnTo>
                    <a:pt x="804269" y="494353"/>
                  </a:lnTo>
                  <a:lnTo>
                    <a:pt x="804922" y="489520"/>
                  </a:lnTo>
                  <a:lnTo>
                    <a:pt x="805575" y="484556"/>
                  </a:lnTo>
                  <a:lnTo>
                    <a:pt x="806097" y="479461"/>
                  </a:lnTo>
                  <a:lnTo>
                    <a:pt x="806489" y="474367"/>
                  </a:lnTo>
                  <a:lnTo>
                    <a:pt x="806750" y="469011"/>
                  </a:lnTo>
                  <a:lnTo>
                    <a:pt x="806881" y="463917"/>
                  </a:lnTo>
                  <a:lnTo>
                    <a:pt x="806881" y="458692"/>
                  </a:lnTo>
                  <a:lnTo>
                    <a:pt x="806750" y="453205"/>
                  </a:lnTo>
                  <a:lnTo>
                    <a:pt x="806620" y="447980"/>
                  </a:lnTo>
                  <a:lnTo>
                    <a:pt x="806359" y="442625"/>
                  </a:lnTo>
                  <a:lnTo>
                    <a:pt x="805836" y="437138"/>
                  </a:lnTo>
                  <a:lnTo>
                    <a:pt x="805183" y="431782"/>
                  </a:lnTo>
                  <a:lnTo>
                    <a:pt x="804400" y="426427"/>
                  </a:lnTo>
                  <a:lnTo>
                    <a:pt x="803485" y="420941"/>
                  </a:lnTo>
                  <a:lnTo>
                    <a:pt x="802310" y="415585"/>
                  </a:lnTo>
                  <a:lnTo>
                    <a:pt x="801265" y="410099"/>
                  </a:lnTo>
                  <a:lnTo>
                    <a:pt x="799828" y="404743"/>
                  </a:lnTo>
                  <a:lnTo>
                    <a:pt x="798261" y="399387"/>
                  </a:lnTo>
                  <a:lnTo>
                    <a:pt x="796563" y="394031"/>
                  </a:lnTo>
                  <a:lnTo>
                    <a:pt x="794735" y="388676"/>
                  </a:lnTo>
                  <a:lnTo>
                    <a:pt x="792514" y="383451"/>
                  </a:lnTo>
                  <a:lnTo>
                    <a:pt x="790425" y="378095"/>
                  </a:lnTo>
                  <a:lnTo>
                    <a:pt x="787943" y="372870"/>
                  </a:lnTo>
                  <a:lnTo>
                    <a:pt x="785462" y="367645"/>
                  </a:lnTo>
                  <a:lnTo>
                    <a:pt x="782588" y="362550"/>
                  </a:lnTo>
                  <a:lnTo>
                    <a:pt x="779584" y="357456"/>
                  </a:lnTo>
                  <a:lnTo>
                    <a:pt x="776450" y="352362"/>
                  </a:lnTo>
                  <a:lnTo>
                    <a:pt x="773054" y="347398"/>
                  </a:lnTo>
                  <a:lnTo>
                    <a:pt x="769528" y="342565"/>
                  </a:lnTo>
                  <a:lnTo>
                    <a:pt x="765609" y="337731"/>
                  </a:lnTo>
                  <a:lnTo>
                    <a:pt x="761691" y="333029"/>
                  </a:lnTo>
                  <a:lnTo>
                    <a:pt x="757512" y="328457"/>
                  </a:lnTo>
                  <a:lnTo>
                    <a:pt x="753071" y="323885"/>
                  </a:lnTo>
                  <a:lnTo>
                    <a:pt x="748500" y="319444"/>
                  </a:lnTo>
                  <a:lnTo>
                    <a:pt x="743537" y="315133"/>
                  </a:lnTo>
                  <a:lnTo>
                    <a:pt x="738574" y="310822"/>
                  </a:lnTo>
                  <a:lnTo>
                    <a:pt x="733089" y="306773"/>
                  </a:lnTo>
                  <a:lnTo>
                    <a:pt x="727603" y="302723"/>
                  </a:lnTo>
                  <a:lnTo>
                    <a:pt x="721726" y="298935"/>
                  </a:lnTo>
                  <a:lnTo>
                    <a:pt x="715588" y="295016"/>
                  </a:lnTo>
                  <a:lnTo>
                    <a:pt x="709319" y="291489"/>
                  </a:lnTo>
                  <a:lnTo>
                    <a:pt x="702788" y="288093"/>
                  </a:lnTo>
                  <a:lnTo>
                    <a:pt x="695997" y="284697"/>
                  </a:lnTo>
                  <a:lnTo>
                    <a:pt x="688944" y="281562"/>
                  </a:lnTo>
                  <a:lnTo>
                    <a:pt x="681630" y="278427"/>
                  </a:lnTo>
                  <a:lnTo>
                    <a:pt x="673925" y="275553"/>
                  </a:lnTo>
                  <a:lnTo>
                    <a:pt x="666088" y="272810"/>
                  </a:lnTo>
                  <a:lnTo>
                    <a:pt x="657991" y="270328"/>
                  </a:lnTo>
                  <a:lnTo>
                    <a:pt x="649632" y="267977"/>
                  </a:lnTo>
                  <a:lnTo>
                    <a:pt x="641012" y="265887"/>
                  </a:lnTo>
                  <a:lnTo>
                    <a:pt x="632392" y="263927"/>
                  </a:lnTo>
                  <a:lnTo>
                    <a:pt x="623903" y="262098"/>
                  </a:lnTo>
                  <a:lnTo>
                    <a:pt x="615413" y="260531"/>
                  </a:lnTo>
                  <a:lnTo>
                    <a:pt x="606924" y="259094"/>
                  </a:lnTo>
                  <a:lnTo>
                    <a:pt x="598434" y="257919"/>
                  </a:lnTo>
                  <a:lnTo>
                    <a:pt x="589945" y="257004"/>
                  </a:lnTo>
                  <a:lnTo>
                    <a:pt x="581456" y="256090"/>
                  </a:lnTo>
                  <a:lnTo>
                    <a:pt x="573097" y="255436"/>
                  </a:lnTo>
                  <a:lnTo>
                    <a:pt x="564738" y="254914"/>
                  </a:lnTo>
                  <a:lnTo>
                    <a:pt x="556379" y="254653"/>
                  </a:lnTo>
                  <a:close/>
                  <a:moveTo>
                    <a:pt x="1560315" y="0"/>
                  </a:moveTo>
                  <a:lnTo>
                    <a:pt x="1552087" y="0"/>
                  </a:lnTo>
                  <a:lnTo>
                    <a:pt x="1543598" y="131"/>
                  </a:lnTo>
                  <a:lnTo>
                    <a:pt x="1535239" y="392"/>
                  </a:lnTo>
                  <a:lnTo>
                    <a:pt x="1526880" y="914"/>
                  </a:lnTo>
                  <a:lnTo>
                    <a:pt x="1518521" y="1567"/>
                  </a:lnTo>
                  <a:lnTo>
                    <a:pt x="1510032" y="2482"/>
                  </a:lnTo>
                  <a:lnTo>
                    <a:pt x="1501543" y="3396"/>
                  </a:lnTo>
                  <a:lnTo>
                    <a:pt x="1493053" y="4572"/>
                  </a:lnTo>
                  <a:lnTo>
                    <a:pt x="1484564" y="6009"/>
                  </a:lnTo>
                  <a:lnTo>
                    <a:pt x="1476074" y="7576"/>
                  </a:lnTo>
                  <a:lnTo>
                    <a:pt x="1467585" y="9405"/>
                  </a:lnTo>
                  <a:lnTo>
                    <a:pt x="1458965" y="11365"/>
                  </a:lnTo>
                  <a:lnTo>
                    <a:pt x="1450345" y="13454"/>
                  </a:lnTo>
                  <a:lnTo>
                    <a:pt x="1441986" y="15806"/>
                  </a:lnTo>
                  <a:lnTo>
                    <a:pt x="1433889" y="18288"/>
                  </a:lnTo>
                  <a:lnTo>
                    <a:pt x="1426052" y="21031"/>
                  </a:lnTo>
                  <a:lnTo>
                    <a:pt x="1418347" y="23905"/>
                  </a:lnTo>
                  <a:lnTo>
                    <a:pt x="1411033" y="27040"/>
                  </a:lnTo>
                  <a:lnTo>
                    <a:pt x="1403980" y="30175"/>
                  </a:lnTo>
                  <a:lnTo>
                    <a:pt x="1397189" y="33571"/>
                  </a:lnTo>
                  <a:lnTo>
                    <a:pt x="1390659" y="36967"/>
                  </a:lnTo>
                  <a:lnTo>
                    <a:pt x="1384389" y="40494"/>
                  </a:lnTo>
                  <a:lnTo>
                    <a:pt x="1378251" y="44413"/>
                  </a:lnTo>
                  <a:lnTo>
                    <a:pt x="1372374" y="48201"/>
                  </a:lnTo>
                  <a:lnTo>
                    <a:pt x="1366888" y="52251"/>
                  </a:lnTo>
                  <a:lnTo>
                    <a:pt x="1361403" y="56300"/>
                  </a:lnTo>
                  <a:lnTo>
                    <a:pt x="1356440" y="60611"/>
                  </a:lnTo>
                  <a:lnTo>
                    <a:pt x="1351477" y="64921"/>
                  </a:lnTo>
                  <a:lnTo>
                    <a:pt x="1346906" y="69363"/>
                  </a:lnTo>
                  <a:lnTo>
                    <a:pt x="1342465" y="73935"/>
                  </a:lnTo>
                  <a:lnTo>
                    <a:pt x="1338286" y="78507"/>
                  </a:lnTo>
                  <a:lnTo>
                    <a:pt x="1334367" y="83209"/>
                  </a:lnTo>
                  <a:lnTo>
                    <a:pt x="1330449" y="88042"/>
                  </a:lnTo>
                  <a:lnTo>
                    <a:pt x="1326923" y="92876"/>
                  </a:lnTo>
                  <a:lnTo>
                    <a:pt x="1323527" y="97839"/>
                  </a:lnTo>
                  <a:lnTo>
                    <a:pt x="1320393" y="102934"/>
                  </a:lnTo>
                  <a:lnTo>
                    <a:pt x="1317389" y="108028"/>
                  </a:lnTo>
                  <a:lnTo>
                    <a:pt x="1314515" y="113123"/>
                  </a:lnTo>
                  <a:lnTo>
                    <a:pt x="1312034" y="118348"/>
                  </a:lnTo>
                  <a:lnTo>
                    <a:pt x="1309552" y="123573"/>
                  </a:lnTo>
                  <a:lnTo>
                    <a:pt x="1307463" y="128929"/>
                  </a:lnTo>
                  <a:lnTo>
                    <a:pt x="1305242" y="134154"/>
                  </a:lnTo>
                  <a:lnTo>
                    <a:pt x="1303414" y="139509"/>
                  </a:lnTo>
                  <a:lnTo>
                    <a:pt x="1301716" y="144865"/>
                  </a:lnTo>
                  <a:lnTo>
                    <a:pt x="1300149" y="150221"/>
                  </a:lnTo>
                  <a:lnTo>
                    <a:pt x="1298712" y="155576"/>
                  </a:lnTo>
                  <a:lnTo>
                    <a:pt x="1297667" y="161063"/>
                  </a:lnTo>
                  <a:lnTo>
                    <a:pt x="1296492" y="166418"/>
                  </a:lnTo>
                  <a:lnTo>
                    <a:pt x="1295577" y="171905"/>
                  </a:lnTo>
                  <a:lnTo>
                    <a:pt x="1294794" y="177260"/>
                  </a:lnTo>
                  <a:lnTo>
                    <a:pt x="1294141" y="182616"/>
                  </a:lnTo>
                  <a:lnTo>
                    <a:pt x="1293618" y="188102"/>
                  </a:lnTo>
                  <a:lnTo>
                    <a:pt x="1293357" y="193458"/>
                  </a:lnTo>
                  <a:lnTo>
                    <a:pt x="1293227" y="198683"/>
                  </a:lnTo>
                  <a:lnTo>
                    <a:pt x="1293096" y="204170"/>
                  </a:lnTo>
                  <a:lnTo>
                    <a:pt x="1293096" y="209394"/>
                  </a:lnTo>
                  <a:lnTo>
                    <a:pt x="1293227" y="214489"/>
                  </a:lnTo>
                  <a:lnTo>
                    <a:pt x="1293488" y="219845"/>
                  </a:lnTo>
                  <a:lnTo>
                    <a:pt x="1293880" y="224939"/>
                  </a:lnTo>
                  <a:lnTo>
                    <a:pt x="1294402" y="230034"/>
                  </a:lnTo>
                  <a:lnTo>
                    <a:pt x="1295055" y="234997"/>
                  </a:lnTo>
                  <a:lnTo>
                    <a:pt x="1295708" y="239831"/>
                  </a:lnTo>
                  <a:lnTo>
                    <a:pt x="1296492" y="244794"/>
                  </a:lnTo>
                  <a:lnTo>
                    <a:pt x="1297406" y="249497"/>
                  </a:lnTo>
                  <a:lnTo>
                    <a:pt x="1298451" y="254200"/>
                  </a:lnTo>
                  <a:lnTo>
                    <a:pt x="1299626" y="258902"/>
                  </a:lnTo>
                  <a:lnTo>
                    <a:pt x="1300802" y="263474"/>
                  </a:lnTo>
                  <a:lnTo>
                    <a:pt x="1301977" y="267915"/>
                  </a:lnTo>
                  <a:lnTo>
                    <a:pt x="1303283" y="272096"/>
                  </a:lnTo>
                  <a:lnTo>
                    <a:pt x="1304720" y="276406"/>
                  </a:lnTo>
                  <a:lnTo>
                    <a:pt x="1306157" y="280586"/>
                  </a:lnTo>
                  <a:lnTo>
                    <a:pt x="1307724" y="284505"/>
                  </a:lnTo>
                  <a:lnTo>
                    <a:pt x="1309291" y="288424"/>
                  </a:lnTo>
                  <a:lnTo>
                    <a:pt x="1310989" y="292081"/>
                  </a:lnTo>
                  <a:lnTo>
                    <a:pt x="1312687" y="295608"/>
                  </a:lnTo>
                  <a:lnTo>
                    <a:pt x="1314385" y="299005"/>
                  </a:lnTo>
                  <a:lnTo>
                    <a:pt x="1316213" y="302401"/>
                  </a:lnTo>
                  <a:lnTo>
                    <a:pt x="1319609" y="308279"/>
                  </a:lnTo>
                  <a:lnTo>
                    <a:pt x="1323266" y="314157"/>
                  </a:lnTo>
                  <a:lnTo>
                    <a:pt x="1326923" y="320036"/>
                  </a:lnTo>
                  <a:lnTo>
                    <a:pt x="1330710" y="325914"/>
                  </a:lnTo>
                  <a:lnTo>
                    <a:pt x="1334759" y="331661"/>
                  </a:lnTo>
                  <a:lnTo>
                    <a:pt x="1338808" y="337409"/>
                  </a:lnTo>
                  <a:lnTo>
                    <a:pt x="1343118" y="343026"/>
                  </a:lnTo>
                  <a:lnTo>
                    <a:pt x="1347689" y="348643"/>
                  </a:lnTo>
                  <a:lnTo>
                    <a:pt x="1352391" y="354129"/>
                  </a:lnTo>
                  <a:lnTo>
                    <a:pt x="1357354" y="359485"/>
                  </a:lnTo>
                  <a:lnTo>
                    <a:pt x="1362448" y="364710"/>
                  </a:lnTo>
                  <a:lnTo>
                    <a:pt x="1367802" y="370066"/>
                  </a:lnTo>
                  <a:lnTo>
                    <a:pt x="1373549" y="375029"/>
                  </a:lnTo>
                  <a:lnTo>
                    <a:pt x="1379426" y="379863"/>
                  </a:lnTo>
                  <a:lnTo>
                    <a:pt x="1385434" y="384565"/>
                  </a:lnTo>
                  <a:lnTo>
                    <a:pt x="1391834" y="389137"/>
                  </a:lnTo>
                  <a:lnTo>
                    <a:pt x="1398756" y="393448"/>
                  </a:lnTo>
                  <a:lnTo>
                    <a:pt x="1405678" y="397759"/>
                  </a:lnTo>
                  <a:lnTo>
                    <a:pt x="1412992" y="401808"/>
                  </a:lnTo>
                  <a:lnTo>
                    <a:pt x="1420567" y="405466"/>
                  </a:lnTo>
                  <a:lnTo>
                    <a:pt x="1424485" y="407294"/>
                  </a:lnTo>
                  <a:lnTo>
                    <a:pt x="1428534" y="408992"/>
                  </a:lnTo>
                  <a:lnTo>
                    <a:pt x="1432583" y="410690"/>
                  </a:lnTo>
                  <a:lnTo>
                    <a:pt x="1436893" y="412389"/>
                  </a:lnTo>
                  <a:lnTo>
                    <a:pt x="1441072" y="413956"/>
                  </a:lnTo>
                  <a:lnTo>
                    <a:pt x="1445382" y="415393"/>
                  </a:lnTo>
                  <a:lnTo>
                    <a:pt x="1449953" y="416830"/>
                  </a:lnTo>
                  <a:lnTo>
                    <a:pt x="1454524" y="418267"/>
                  </a:lnTo>
                  <a:lnTo>
                    <a:pt x="1458965" y="419573"/>
                  </a:lnTo>
                  <a:lnTo>
                    <a:pt x="1463667" y="420749"/>
                  </a:lnTo>
                  <a:lnTo>
                    <a:pt x="1468499" y="421924"/>
                  </a:lnTo>
                  <a:lnTo>
                    <a:pt x="1473593" y="423100"/>
                  </a:lnTo>
                  <a:lnTo>
                    <a:pt x="1478556" y="424145"/>
                  </a:lnTo>
                  <a:lnTo>
                    <a:pt x="1483649" y="425060"/>
                  </a:lnTo>
                  <a:lnTo>
                    <a:pt x="1488743" y="425974"/>
                  </a:lnTo>
                  <a:lnTo>
                    <a:pt x="1494098" y="426758"/>
                  </a:lnTo>
                  <a:lnTo>
                    <a:pt x="1499583" y="427541"/>
                  </a:lnTo>
                  <a:lnTo>
                    <a:pt x="1504938" y="428195"/>
                  </a:lnTo>
                  <a:lnTo>
                    <a:pt x="1510685" y="428717"/>
                  </a:lnTo>
                  <a:lnTo>
                    <a:pt x="1516301" y="429239"/>
                  </a:lnTo>
                  <a:lnTo>
                    <a:pt x="1522178" y="429631"/>
                  </a:lnTo>
                  <a:lnTo>
                    <a:pt x="1528186" y="429893"/>
                  </a:lnTo>
                  <a:lnTo>
                    <a:pt x="1534063" y="430154"/>
                  </a:lnTo>
                  <a:lnTo>
                    <a:pt x="1540332" y="430284"/>
                  </a:lnTo>
                  <a:lnTo>
                    <a:pt x="1542030" y="430546"/>
                  </a:lnTo>
                  <a:lnTo>
                    <a:pt x="1543598" y="430938"/>
                  </a:lnTo>
                  <a:lnTo>
                    <a:pt x="1545034" y="431591"/>
                  </a:lnTo>
                  <a:lnTo>
                    <a:pt x="1546209" y="432636"/>
                  </a:lnTo>
                  <a:lnTo>
                    <a:pt x="1547254" y="433681"/>
                  </a:lnTo>
                  <a:lnTo>
                    <a:pt x="1547907" y="434856"/>
                  </a:lnTo>
                  <a:lnTo>
                    <a:pt x="1548560" y="436163"/>
                  </a:lnTo>
                  <a:lnTo>
                    <a:pt x="1548952" y="437600"/>
                  </a:lnTo>
                  <a:lnTo>
                    <a:pt x="1549083" y="439167"/>
                  </a:lnTo>
                  <a:lnTo>
                    <a:pt x="1548952" y="440604"/>
                  </a:lnTo>
                  <a:lnTo>
                    <a:pt x="1548560" y="442041"/>
                  </a:lnTo>
                  <a:lnTo>
                    <a:pt x="1548038" y="443347"/>
                  </a:lnTo>
                  <a:lnTo>
                    <a:pt x="1547385" y="444523"/>
                  </a:lnTo>
                  <a:lnTo>
                    <a:pt x="1546209" y="445698"/>
                  </a:lnTo>
                  <a:lnTo>
                    <a:pt x="1544903" y="446743"/>
                  </a:lnTo>
                  <a:lnTo>
                    <a:pt x="1543336" y="447397"/>
                  </a:lnTo>
                  <a:lnTo>
                    <a:pt x="1537851" y="449225"/>
                  </a:lnTo>
                  <a:lnTo>
                    <a:pt x="1532104" y="451054"/>
                  </a:lnTo>
                  <a:lnTo>
                    <a:pt x="1526619" y="452883"/>
                  </a:lnTo>
                  <a:lnTo>
                    <a:pt x="1521003" y="454189"/>
                  </a:lnTo>
                  <a:lnTo>
                    <a:pt x="1515517" y="455757"/>
                  </a:lnTo>
                  <a:lnTo>
                    <a:pt x="1510032" y="457063"/>
                  </a:lnTo>
                  <a:lnTo>
                    <a:pt x="1499583" y="459545"/>
                  </a:lnTo>
                  <a:lnTo>
                    <a:pt x="1489396" y="461504"/>
                  </a:lnTo>
                  <a:lnTo>
                    <a:pt x="1479993" y="463333"/>
                  </a:lnTo>
                  <a:lnTo>
                    <a:pt x="1463406" y="466468"/>
                  </a:lnTo>
                  <a:lnTo>
                    <a:pt x="1460924" y="466991"/>
                  </a:lnTo>
                  <a:lnTo>
                    <a:pt x="1458181" y="467774"/>
                  </a:lnTo>
                  <a:lnTo>
                    <a:pt x="1455569" y="468558"/>
                  </a:lnTo>
                  <a:lnTo>
                    <a:pt x="1453088" y="469603"/>
                  </a:lnTo>
                  <a:lnTo>
                    <a:pt x="1450606" y="470779"/>
                  </a:lnTo>
                  <a:lnTo>
                    <a:pt x="1448125" y="472216"/>
                  </a:lnTo>
                  <a:lnTo>
                    <a:pt x="1445643" y="473783"/>
                  </a:lnTo>
                  <a:lnTo>
                    <a:pt x="1443292" y="475481"/>
                  </a:lnTo>
                  <a:lnTo>
                    <a:pt x="1440942" y="477310"/>
                  </a:lnTo>
                  <a:lnTo>
                    <a:pt x="1438721" y="479531"/>
                  </a:lnTo>
                  <a:lnTo>
                    <a:pt x="1436370" y="481882"/>
                  </a:lnTo>
                  <a:lnTo>
                    <a:pt x="1434281" y="484494"/>
                  </a:lnTo>
                  <a:lnTo>
                    <a:pt x="1432191" y="487368"/>
                  </a:lnTo>
                  <a:lnTo>
                    <a:pt x="1430101" y="490503"/>
                  </a:lnTo>
                  <a:lnTo>
                    <a:pt x="1428273" y="493900"/>
                  </a:lnTo>
                  <a:lnTo>
                    <a:pt x="1426444" y="497688"/>
                  </a:lnTo>
                  <a:lnTo>
                    <a:pt x="1424616" y="501607"/>
                  </a:lnTo>
                  <a:lnTo>
                    <a:pt x="1423049" y="505917"/>
                  </a:lnTo>
                  <a:lnTo>
                    <a:pt x="1421481" y="510620"/>
                  </a:lnTo>
                  <a:lnTo>
                    <a:pt x="1420045" y="515584"/>
                  </a:lnTo>
                  <a:lnTo>
                    <a:pt x="1418739" y="520809"/>
                  </a:lnTo>
                  <a:lnTo>
                    <a:pt x="1417432" y="526426"/>
                  </a:lnTo>
                  <a:lnTo>
                    <a:pt x="1416518" y="532304"/>
                  </a:lnTo>
                  <a:lnTo>
                    <a:pt x="1415473" y="538704"/>
                  </a:lnTo>
                  <a:lnTo>
                    <a:pt x="1414690" y="545628"/>
                  </a:lnTo>
                  <a:lnTo>
                    <a:pt x="1413906" y="552682"/>
                  </a:lnTo>
                  <a:lnTo>
                    <a:pt x="1413514" y="560258"/>
                  </a:lnTo>
                  <a:lnTo>
                    <a:pt x="1413123" y="568226"/>
                  </a:lnTo>
                  <a:lnTo>
                    <a:pt x="1412861" y="576586"/>
                  </a:lnTo>
                  <a:lnTo>
                    <a:pt x="1412861" y="585469"/>
                  </a:lnTo>
                  <a:lnTo>
                    <a:pt x="1412861" y="594613"/>
                  </a:lnTo>
                  <a:lnTo>
                    <a:pt x="1413123" y="604279"/>
                  </a:lnTo>
                  <a:lnTo>
                    <a:pt x="1413514" y="614207"/>
                  </a:lnTo>
                  <a:lnTo>
                    <a:pt x="1414167" y="623873"/>
                  </a:lnTo>
                  <a:lnTo>
                    <a:pt x="1415082" y="633148"/>
                  </a:lnTo>
                  <a:lnTo>
                    <a:pt x="1416126" y="642292"/>
                  </a:lnTo>
                  <a:lnTo>
                    <a:pt x="1417171" y="651174"/>
                  </a:lnTo>
                  <a:lnTo>
                    <a:pt x="1418608" y="659796"/>
                  </a:lnTo>
                  <a:lnTo>
                    <a:pt x="1420045" y="668156"/>
                  </a:lnTo>
                  <a:lnTo>
                    <a:pt x="1421743" y="676255"/>
                  </a:lnTo>
                  <a:lnTo>
                    <a:pt x="1423571" y="684092"/>
                  </a:lnTo>
                  <a:lnTo>
                    <a:pt x="1425661" y="691799"/>
                  </a:lnTo>
                  <a:lnTo>
                    <a:pt x="1427750" y="699245"/>
                  </a:lnTo>
                  <a:lnTo>
                    <a:pt x="1429971" y="706299"/>
                  </a:lnTo>
                  <a:lnTo>
                    <a:pt x="1432452" y="713352"/>
                  </a:lnTo>
                  <a:lnTo>
                    <a:pt x="1434934" y="720014"/>
                  </a:lnTo>
                  <a:lnTo>
                    <a:pt x="1437546" y="726415"/>
                  </a:lnTo>
                  <a:lnTo>
                    <a:pt x="1440419" y="732555"/>
                  </a:lnTo>
                  <a:lnTo>
                    <a:pt x="1443292" y="738302"/>
                  </a:lnTo>
                  <a:lnTo>
                    <a:pt x="1446166" y="744050"/>
                  </a:lnTo>
                  <a:lnTo>
                    <a:pt x="1449300" y="749405"/>
                  </a:lnTo>
                  <a:lnTo>
                    <a:pt x="1452565" y="754500"/>
                  </a:lnTo>
                  <a:lnTo>
                    <a:pt x="1455831" y="759594"/>
                  </a:lnTo>
                  <a:lnTo>
                    <a:pt x="1459357" y="764036"/>
                  </a:lnTo>
                  <a:lnTo>
                    <a:pt x="1462753" y="768477"/>
                  </a:lnTo>
                  <a:lnTo>
                    <a:pt x="1466279" y="772657"/>
                  </a:lnTo>
                  <a:lnTo>
                    <a:pt x="1469936" y="776445"/>
                  </a:lnTo>
                  <a:lnTo>
                    <a:pt x="1473723" y="780103"/>
                  </a:lnTo>
                  <a:lnTo>
                    <a:pt x="1477381" y="783499"/>
                  </a:lnTo>
                  <a:lnTo>
                    <a:pt x="1481168" y="786504"/>
                  </a:lnTo>
                  <a:lnTo>
                    <a:pt x="1485086" y="789377"/>
                  </a:lnTo>
                  <a:lnTo>
                    <a:pt x="1489004" y="791990"/>
                  </a:lnTo>
                  <a:lnTo>
                    <a:pt x="1493053" y="794210"/>
                  </a:lnTo>
                  <a:lnTo>
                    <a:pt x="1496971" y="796431"/>
                  </a:lnTo>
                  <a:lnTo>
                    <a:pt x="1504155" y="799827"/>
                  </a:lnTo>
                  <a:lnTo>
                    <a:pt x="1511077" y="803354"/>
                  </a:lnTo>
                  <a:lnTo>
                    <a:pt x="1517868" y="806881"/>
                  </a:lnTo>
                  <a:lnTo>
                    <a:pt x="1524398" y="810408"/>
                  </a:lnTo>
                  <a:lnTo>
                    <a:pt x="1536675" y="817331"/>
                  </a:lnTo>
                  <a:lnTo>
                    <a:pt x="1547777" y="823732"/>
                  </a:lnTo>
                  <a:lnTo>
                    <a:pt x="1548952" y="824516"/>
                  </a:lnTo>
                  <a:lnTo>
                    <a:pt x="1549867" y="825561"/>
                  </a:lnTo>
                  <a:lnTo>
                    <a:pt x="1550650" y="826736"/>
                  </a:lnTo>
                  <a:lnTo>
                    <a:pt x="1551173" y="827781"/>
                  </a:lnTo>
                  <a:lnTo>
                    <a:pt x="1551434" y="828957"/>
                  </a:lnTo>
                  <a:lnTo>
                    <a:pt x="1551565" y="830263"/>
                  </a:lnTo>
                  <a:lnTo>
                    <a:pt x="1551434" y="831439"/>
                  </a:lnTo>
                  <a:lnTo>
                    <a:pt x="1551173" y="832615"/>
                  </a:lnTo>
                  <a:lnTo>
                    <a:pt x="1550781" y="833790"/>
                  </a:lnTo>
                  <a:lnTo>
                    <a:pt x="1550128" y="834835"/>
                  </a:lnTo>
                  <a:lnTo>
                    <a:pt x="1549475" y="835750"/>
                  </a:lnTo>
                  <a:lnTo>
                    <a:pt x="1548430" y="836664"/>
                  </a:lnTo>
                  <a:lnTo>
                    <a:pt x="1547516" y="837317"/>
                  </a:lnTo>
                  <a:lnTo>
                    <a:pt x="1546209" y="837970"/>
                  </a:lnTo>
                  <a:lnTo>
                    <a:pt x="1544903" y="838232"/>
                  </a:lnTo>
                  <a:lnTo>
                    <a:pt x="1543467" y="838232"/>
                  </a:lnTo>
                  <a:lnTo>
                    <a:pt x="1537198" y="838232"/>
                  </a:lnTo>
                  <a:lnTo>
                    <a:pt x="1530667" y="838232"/>
                  </a:lnTo>
                  <a:lnTo>
                    <a:pt x="1523876" y="838362"/>
                  </a:lnTo>
                  <a:lnTo>
                    <a:pt x="1516823" y="838885"/>
                  </a:lnTo>
                  <a:lnTo>
                    <a:pt x="1509379" y="839538"/>
                  </a:lnTo>
                  <a:lnTo>
                    <a:pt x="1501804" y="840452"/>
                  </a:lnTo>
                  <a:lnTo>
                    <a:pt x="1494098" y="841758"/>
                  </a:lnTo>
                  <a:lnTo>
                    <a:pt x="1486523" y="843195"/>
                  </a:lnTo>
                  <a:lnTo>
                    <a:pt x="1482605" y="844240"/>
                  </a:lnTo>
                  <a:lnTo>
                    <a:pt x="1478817" y="845155"/>
                  </a:lnTo>
                  <a:lnTo>
                    <a:pt x="1474899" y="846330"/>
                  </a:lnTo>
                  <a:lnTo>
                    <a:pt x="1471111" y="847506"/>
                  </a:lnTo>
                  <a:lnTo>
                    <a:pt x="1467324" y="848682"/>
                  </a:lnTo>
                  <a:lnTo>
                    <a:pt x="1463406" y="850119"/>
                  </a:lnTo>
                  <a:lnTo>
                    <a:pt x="1459618" y="851686"/>
                  </a:lnTo>
                  <a:lnTo>
                    <a:pt x="1455831" y="853254"/>
                  </a:lnTo>
                  <a:lnTo>
                    <a:pt x="1452174" y="855082"/>
                  </a:lnTo>
                  <a:lnTo>
                    <a:pt x="1448517" y="857042"/>
                  </a:lnTo>
                  <a:lnTo>
                    <a:pt x="1444990" y="859001"/>
                  </a:lnTo>
                  <a:lnTo>
                    <a:pt x="1441333" y="861091"/>
                  </a:lnTo>
                  <a:lnTo>
                    <a:pt x="1437938" y="863312"/>
                  </a:lnTo>
                  <a:lnTo>
                    <a:pt x="1434542" y="865663"/>
                  </a:lnTo>
                  <a:lnTo>
                    <a:pt x="1431277" y="868276"/>
                  </a:lnTo>
                  <a:lnTo>
                    <a:pt x="1428012" y="870888"/>
                  </a:lnTo>
                  <a:lnTo>
                    <a:pt x="1425399" y="873239"/>
                  </a:lnTo>
                  <a:lnTo>
                    <a:pt x="1422918" y="875591"/>
                  </a:lnTo>
                  <a:lnTo>
                    <a:pt x="1420436" y="878203"/>
                  </a:lnTo>
                  <a:lnTo>
                    <a:pt x="1417955" y="881077"/>
                  </a:lnTo>
                  <a:lnTo>
                    <a:pt x="1415343" y="883820"/>
                  </a:lnTo>
                  <a:lnTo>
                    <a:pt x="1412861" y="886955"/>
                  </a:lnTo>
                  <a:lnTo>
                    <a:pt x="1410249" y="890090"/>
                  </a:lnTo>
                  <a:lnTo>
                    <a:pt x="1407637" y="893487"/>
                  </a:lnTo>
                  <a:lnTo>
                    <a:pt x="1405286" y="897144"/>
                  </a:lnTo>
                  <a:lnTo>
                    <a:pt x="1402674" y="900802"/>
                  </a:lnTo>
                  <a:lnTo>
                    <a:pt x="1400323" y="904459"/>
                  </a:lnTo>
                  <a:lnTo>
                    <a:pt x="1397842" y="908509"/>
                  </a:lnTo>
                  <a:lnTo>
                    <a:pt x="1395491" y="912558"/>
                  </a:lnTo>
                  <a:lnTo>
                    <a:pt x="1393009" y="916738"/>
                  </a:lnTo>
                  <a:lnTo>
                    <a:pt x="1390659" y="921179"/>
                  </a:lnTo>
                  <a:lnTo>
                    <a:pt x="1388177" y="925621"/>
                  </a:lnTo>
                  <a:lnTo>
                    <a:pt x="1385957" y="930062"/>
                  </a:lnTo>
                  <a:lnTo>
                    <a:pt x="1383606" y="934765"/>
                  </a:lnTo>
                  <a:lnTo>
                    <a:pt x="1381516" y="939598"/>
                  </a:lnTo>
                  <a:lnTo>
                    <a:pt x="1379296" y="944562"/>
                  </a:lnTo>
                  <a:lnTo>
                    <a:pt x="1377075" y="949787"/>
                  </a:lnTo>
                  <a:lnTo>
                    <a:pt x="1374986" y="954881"/>
                  </a:lnTo>
                  <a:lnTo>
                    <a:pt x="1373027" y="960106"/>
                  </a:lnTo>
                  <a:lnTo>
                    <a:pt x="1370937" y="965593"/>
                  </a:lnTo>
                  <a:lnTo>
                    <a:pt x="1368978" y="970948"/>
                  </a:lnTo>
                  <a:lnTo>
                    <a:pt x="1367149" y="976435"/>
                  </a:lnTo>
                  <a:lnTo>
                    <a:pt x="1365321" y="982182"/>
                  </a:lnTo>
                  <a:lnTo>
                    <a:pt x="1363623" y="988060"/>
                  </a:lnTo>
                  <a:lnTo>
                    <a:pt x="1361925" y="993808"/>
                  </a:lnTo>
                  <a:lnTo>
                    <a:pt x="1360358" y="999817"/>
                  </a:lnTo>
                  <a:lnTo>
                    <a:pt x="1358791" y="1005825"/>
                  </a:lnTo>
                  <a:lnTo>
                    <a:pt x="1357223" y="1011965"/>
                  </a:lnTo>
                  <a:lnTo>
                    <a:pt x="1355787" y="1017974"/>
                  </a:lnTo>
                  <a:lnTo>
                    <a:pt x="1354481" y="1024244"/>
                  </a:lnTo>
                  <a:lnTo>
                    <a:pt x="1353175" y="1030514"/>
                  </a:lnTo>
                  <a:lnTo>
                    <a:pt x="1352130" y="1036915"/>
                  </a:lnTo>
                  <a:lnTo>
                    <a:pt x="1351085" y="1043446"/>
                  </a:lnTo>
                  <a:lnTo>
                    <a:pt x="1350040" y="1049978"/>
                  </a:lnTo>
                  <a:lnTo>
                    <a:pt x="1349256" y="1056639"/>
                  </a:lnTo>
                  <a:lnTo>
                    <a:pt x="1348342" y="1063301"/>
                  </a:lnTo>
                  <a:lnTo>
                    <a:pt x="1347689" y="1069963"/>
                  </a:lnTo>
                  <a:lnTo>
                    <a:pt x="1347167" y="1076625"/>
                  </a:lnTo>
                  <a:lnTo>
                    <a:pt x="1346514" y="1083418"/>
                  </a:lnTo>
                  <a:lnTo>
                    <a:pt x="1346253" y="1090341"/>
                  </a:lnTo>
                  <a:lnTo>
                    <a:pt x="1345991" y="1097134"/>
                  </a:lnTo>
                  <a:lnTo>
                    <a:pt x="1345861" y="1104057"/>
                  </a:lnTo>
                  <a:lnTo>
                    <a:pt x="1345730" y="1111111"/>
                  </a:lnTo>
                  <a:lnTo>
                    <a:pt x="1345861" y="1118034"/>
                  </a:lnTo>
                  <a:lnTo>
                    <a:pt x="1345991" y="1125088"/>
                  </a:lnTo>
                  <a:lnTo>
                    <a:pt x="1346253" y="1132142"/>
                  </a:lnTo>
                  <a:lnTo>
                    <a:pt x="1346644" y="1139196"/>
                  </a:lnTo>
                  <a:lnTo>
                    <a:pt x="1347297" y="1146380"/>
                  </a:lnTo>
                  <a:lnTo>
                    <a:pt x="1347950" y="1153434"/>
                  </a:lnTo>
                  <a:lnTo>
                    <a:pt x="1348603" y="1160749"/>
                  </a:lnTo>
                  <a:lnTo>
                    <a:pt x="1349648" y="1167803"/>
                  </a:lnTo>
                  <a:lnTo>
                    <a:pt x="1350824" y="1174987"/>
                  </a:lnTo>
                  <a:lnTo>
                    <a:pt x="1351999" y="1182172"/>
                  </a:lnTo>
                  <a:lnTo>
                    <a:pt x="1353305" y="1189356"/>
                  </a:lnTo>
                  <a:lnTo>
                    <a:pt x="1354872" y="1196541"/>
                  </a:lnTo>
                  <a:lnTo>
                    <a:pt x="1356440" y="1203856"/>
                  </a:lnTo>
                  <a:lnTo>
                    <a:pt x="1358399" y="1210909"/>
                  </a:lnTo>
                  <a:lnTo>
                    <a:pt x="1360358" y="1218225"/>
                  </a:lnTo>
                  <a:lnTo>
                    <a:pt x="1362448" y="1225279"/>
                  </a:lnTo>
                  <a:lnTo>
                    <a:pt x="1364799" y="1232594"/>
                  </a:lnTo>
                  <a:lnTo>
                    <a:pt x="1367149" y="1239517"/>
                  </a:lnTo>
                  <a:lnTo>
                    <a:pt x="1369761" y="1246440"/>
                  </a:lnTo>
                  <a:lnTo>
                    <a:pt x="1372243" y="1253363"/>
                  </a:lnTo>
                  <a:lnTo>
                    <a:pt x="1375116" y="1260025"/>
                  </a:lnTo>
                  <a:lnTo>
                    <a:pt x="1377990" y="1266426"/>
                  </a:lnTo>
                  <a:lnTo>
                    <a:pt x="1381124" y="1272827"/>
                  </a:lnTo>
                  <a:lnTo>
                    <a:pt x="1384259" y="1278966"/>
                  </a:lnTo>
                  <a:lnTo>
                    <a:pt x="1387524" y="1285106"/>
                  </a:lnTo>
                  <a:lnTo>
                    <a:pt x="1390789" y="1290853"/>
                  </a:lnTo>
                  <a:lnTo>
                    <a:pt x="1394315" y="1296601"/>
                  </a:lnTo>
                  <a:lnTo>
                    <a:pt x="1397842" y="1302218"/>
                  </a:lnTo>
                  <a:lnTo>
                    <a:pt x="1401629" y="1307704"/>
                  </a:lnTo>
                  <a:lnTo>
                    <a:pt x="1405417" y="1312929"/>
                  </a:lnTo>
                  <a:lnTo>
                    <a:pt x="1409204" y="1318154"/>
                  </a:lnTo>
                  <a:lnTo>
                    <a:pt x="1413253" y="1323118"/>
                  </a:lnTo>
                  <a:lnTo>
                    <a:pt x="1417302" y="1328082"/>
                  </a:lnTo>
                  <a:lnTo>
                    <a:pt x="1421612" y="1332915"/>
                  </a:lnTo>
                  <a:lnTo>
                    <a:pt x="1425922" y="1337356"/>
                  </a:lnTo>
                  <a:lnTo>
                    <a:pt x="1430232" y="1341797"/>
                  </a:lnTo>
                  <a:lnTo>
                    <a:pt x="1434803" y="1346239"/>
                  </a:lnTo>
                  <a:lnTo>
                    <a:pt x="1439374" y="1350419"/>
                  </a:lnTo>
                  <a:lnTo>
                    <a:pt x="1444076" y="1354468"/>
                  </a:lnTo>
                  <a:lnTo>
                    <a:pt x="1448909" y="1358256"/>
                  </a:lnTo>
                  <a:lnTo>
                    <a:pt x="1453741" y="1362175"/>
                  </a:lnTo>
                  <a:lnTo>
                    <a:pt x="1458704" y="1365702"/>
                  </a:lnTo>
                  <a:lnTo>
                    <a:pt x="1463797" y="1369229"/>
                  </a:lnTo>
                  <a:lnTo>
                    <a:pt x="1469022" y="1372495"/>
                  </a:lnTo>
                  <a:lnTo>
                    <a:pt x="1474115" y="1375761"/>
                  </a:lnTo>
                  <a:lnTo>
                    <a:pt x="1479470" y="1378896"/>
                  </a:lnTo>
                  <a:lnTo>
                    <a:pt x="1484825" y="1381900"/>
                  </a:lnTo>
                  <a:lnTo>
                    <a:pt x="1490310" y="1384774"/>
                  </a:lnTo>
                  <a:lnTo>
                    <a:pt x="1495796" y="1387517"/>
                  </a:lnTo>
                  <a:lnTo>
                    <a:pt x="1501412" y="1389999"/>
                  </a:lnTo>
                  <a:lnTo>
                    <a:pt x="1507028" y="1392481"/>
                  </a:lnTo>
                  <a:lnTo>
                    <a:pt x="1512905" y="1394701"/>
                  </a:lnTo>
                  <a:lnTo>
                    <a:pt x="1518652" y="1397053"/>
                  </a:lnTo>
                  <a:lnTo>
                    <a:pt x="1524529" y="1399012"/>
                  </a:lnTo>
                  <a:lnTo>
                    <a:pt x="1530537" y="1400971"/>
                  </a:lnTo>
                  <a:lnTo>
                    <a:pt x="1536545" y="1402800"/>
                  </a:lnTo>
                  <a:lnTo>
                    <a:pt x="1542683" y="1404498"/>
                  </a:lnTo>
                  <a:lnTo>
                    <a:pt x="1548822" y="1406066"/>
                  </a:lnTo>
                  <a:lnTo>
                    <a:pt x="1554960" y="1407503"/>
                  </a:lnTo>
                  <a:lnTo>
                    <a:pt x="1561229" y="1408809"/>
                  </a:lnTo>
                  <a:lnTo>
                    <a:pt x="1567498" y="1410115"/>
                  </a:lnTo>
                  <a:lnTo>
                    <a:pt x="1573898" y="1411160"/>
                  </a:lnTo>
                  <a:lnTo>
                    <a:pt x="1580428" y="1412075"/>
                  </a:lnTo>
                  <a:lnTo>
                    <a:pt x="1586828" y="1412989"/>
                  </a:lnTo>
                  <a:lnTo>
                    <a:pt x="1593358" y="1413642"/>
                  </a:lnTo>
                  <a:lnTo>
                    <a:pt x="1600150" y="1414295"/>
                  </a:lnTo>
                  <a:lnTo>
                    <a:pt x="1606680" y="1414687"/>
                  </a:lnTo>
                  <a:lnTo>
                    <a:pt x="1613341" y="1415079"/>
                  </a:lnTo>
                  <a:lnTo>
                    <a:pt x="1620132" y="1415340"/>
                  </a:lnTo>
                  <a:lnTo>
                    <a:pt x="1626793" y="1415471"/>
                  </a:lnTo>
                  <a:lnTo>
                    <a:pt x="1633715" y="1415471"/>
                  </a:lnTo>
                  <a:lnTo>
                    <a:pt x="1640507" y="1415340"/>
                  </a:lnTo>
                  <a:lnTo>
                    <a:pt x="1647429" y="1415210"/>
                  </a:lnTo>
                  <a:lnTo>
                    <a:pt x="1654481" y="1414949"/>
                  </a:lnTo>
                  <a:lnTo>
                    <a:pt x="1661404" y="1414557"/>
                  </a:lnTo>
                  <a:lnTo>
                    <a:pt x="1668326" y="1413903"/>
                  </a:lnTo>
                  <a:lnTo>
                    <a:pt x="1675378" y="1413250"/>
                  </a:lnTo>
                  <a:lnTo>
                    <a:pt x="1682431" y="1412466"/>
                  </a:lnTo>
                  <a:lnTo>
                    <a:pt x="1689614" y="1411683"/>
                  </a:lnTo>
                  <a:lnTo>
                    <a:pt x="1696667" y="1410638"/>
                  </a:lnTo>
                  <a:lnTo>
                    <a:pt x="1703720" y="1409593"/>
                  </a:lnTo>
                  <a:lnTo>
                    <a:pt x="1711034" y="1408417"/>
                  </a:lnTo>
                  <a:lnTo>
                    <a:pt x="1718086" y="1406980"/>
                  </a:lnTo>
                  <a:lnTo>
                    <a:pt x="1725270" y="1405543"/>
                  </a:lnTo>
                  <a:lnTo>
                    <a:pt x="1732192" y="1403845"/>
                  </a:lnTo>
                  <a:lnTo>
                    <a:pt x="1739375" y="1402016"/>
                  </a:lnTo>
                  <a:lnTo>
                    <a:pt x="1746297" y="1400188"/>
                  </a:lnTo>
                  <a:lnTo>
                    <a:pt x="1753219" y="1397967"/>
                  </a:lnTo>
                  <a:lnTo>
                    <a:pt x="1760272" y="1395746"/>
                  </a:lnTo>
                  <a:lnTo>
                    <a:pt x="1767063" y="1393395"/>
                  </a:lnTo>
                  <a:lnTo>
                    <a:pt x="1773855" y="1390913"/>
                  </a:lnTo>
                  <a:lnTo>
                    <a:pt x="1780647" y="1388301"/>
                  </a:lnTo>
                  <a:lnTo>
                    <a:pt x="1787569" y="1385688"/>
                  </a:lnTo>
                  <a:lnTo>
                    <a:pt x="1794229" y="1382684"/>
                  </a:lnTo>
                  <a:lnTo>
                    <a:pt x="1800890" y="1379679"/>
                  </a:lnTo>
                  <a:lnTo>
                    <a:pt x="1807421" y="1376544"/>
                  </a:lnTo>
                  <a:lnTo>
                    <a:pt x="1813951" y="1373278"/>
                  </a:lnTo>
                  <a:lnTo>
                    <a:pt x="1820481" y="1370013"/>
                  </a:lnTo>
                  <a:lnTo>
                    <a:pt x="1826881" y="1366486"/>
                  </a:lnTo>
                  <a:lnTo>
                    <a:pt x="1833280" y="1362828"/>
                  </a:lnTo>
                  <a:lnTo>
                    <a:pt x="1839549" y="1359171"/>
                  </a:lnTo>
                  <a:lnTo>
                    <a:pt x="1845819" y="1355383"/>
                  </a:lnTo>
                  <a:lnTo>
                    <a:pt x="1851957" y="1351464"/>
                  </a:lnTo>
                  <a:lnTo>
                    <a:pt x="1858096" y="1347414"/>
                  </a:lnTo>
                  <a:lnTo>
                    <a:pt x="1864104" y="1343234"/>
                  </a:lnTo>
                  <a:lnTo>
                    <a:pt x="1869850" y="1339054"/>
                  </a:lnTo>
                  <a:lnTo>
                    <a:pt x="1875727" y="1334744"/>
                  </a:lnTo>
                  <a:lnTo>
                    <a:pt x="1881474" y="1330302"/>
                  </a:lnTo>
                  <a:lnTo>
                    <a:pt x="1887221" y="1325730"/>
                  </a:lnTo>
                  <a:lnTo>
                    <a:pt x="1892837" y="1321158"/>
                  </a:lnTo>
                  <a:lnTo>
                    <a:pt x="1898322" y="1316456"/>
                  </a:lnTo>
                  <a:lnTo>
                    <a:pt x="1903677" y="1311623"/>
                  </a:lnTo>
                  <a:lnTo>
                    <a:pt x="1909032" y="1306790"/>
                  </a:lnTo>
                  <a:lnTo>
                    <a:pt x="1914256" y="1301826"/>
                  </a:lnTo>
                  <a:lnTo>
                    <a:pt x="1919350" y="1296862"/>
                  </a:lnTo>
                  <a:lnTo>
                    <a:pt x="1924313" y="1291767"/>
                  </a:lnTo>
                  <a:lnTo>
                    <a:pt x="1929276" y="1286542"/>
                  </a:lnTo>
                  <a:lnTo>
                    <a:pt x="1933977" y="1281187"/>
                  </a:lnTo>
                  <a:lnTo>
                    <a:pt x="1938679" y="1275962"/>
                  </a:lnTo>
                  <a:lnTo>
                    <a:pt x="1943381" y="1270606"/>
                  </a:lnTo>
                  <a:lnTo>
                    <a:pt x="1947822" y="1264989"/>
                  </a:lnTo>
                  <a:lnTo>
                    <a:pt x="1952262" y="1259503"/>
                  </a:lnTo>
                  <a:lnTo>
                    <a:pt x="1956311" y="1253886"/>
                  </a:lnTo>
                  <a:lnTo>
                    <a:pt x="1960490" y="1248269"/>
                  </a:lnTo>
                  <a:lnTo>
                    <a:pt x="1964409" y="1242521"/>
                  </a:lnTo>
                  <a:lnTo>
                    <a:pt x="1968457" y="1236643"/>
                  </a:lnTo>
                  <a:lnTo>
                    <a:pt x="1972114" y="1230896"/>
                  </a:lnTo>
                  <a:lnTo>
                    <a:pt x="1975641" y="1225017"/>
                  </a:lnTo>
                  <a:lnTo>
                    <a:pt x="1979297" y="1219009"/>
                  </a:lnTo>
                  <a:lnTo>
                    <a:pt x="1982563" y="1213130"/>
                  </a:lnTo>
                  <a:lnTo>
                    <a:pt x="1985828" y="1206991"/>
                  </a:lnTo>
                  <a:lnTo>
                    <a:pt x="1988832" y="1200982"/>
                  </a:lnTo>
                  <a:lnTo>
                    <a:pt x="1991705" y="1194712"/>
                  </a:lnTo>
                  <a:lnTo>
                    <a:pt x="1994578" y="1188572"/>
                  </a:lnTo>
                  <a:lnTo>
                    <a:pt x="1997190" y="1182433"/>
                  </a:lnTo>
                  <a:lnTo>
                    <a:pt x="1999672" y="1176163"/>
                  </a:lnTo>
                  <a:lnTo>
                    <a:pt x="2002023" y="1170023"/>
                  </a:lnTo>
                  <a:lnTo>
                    <a:pt x="2004112" y="1163623"/>
                  </a:lnTo>
                  <a:lnTo>
                    <a:pt x="2006202" y="1157353"/>
                  </a:lnTo>
                  <a:lnTo>
                    <a:pt x="2008161" y="1150952"/>
                  </a:lnTo>
                  <a:lnTo>
                    <a:pt x="2009859" y="1144551"/>
                  </a:lnTo>
                  <a:lnTo>
                    <a:pt x="2011426" y="1138150"/>
                  </a:lnTo>
                  <a:lnTo>
                    <a:pt x="2012602" y="1131750"/>
                  </a:lnTo>
                  <a:lnTo>
                    <a:pt x="2013908" y="1125349"/>
                  </a:lnTo>
                  <a:lnTo>
                    <a:pt x="2014953" y="1118687"/>
                  </a:lnTo>
                  <a:lnTo>
                    <a:pt x="2015606" y="1114115"/>
                  </a:lnTo>
                  <a:lnTo>
                    <a:pt x="2016259" y="1109543"/>
                  </a:lnTo>
                  <a:lnTo>
                    <a:pt x="2016651" y="1104971"/>
                  </a:lnTo>
                  <a:lnTo>
                    <a:pt x="2017042" y="1100399"/>
                  </a:lnTo>
                  <a:lnTo>
                    <a:pt x="2017173" y="1095958"/>
                  </a:lnTo>
                  <a:lnTo>
                    <a:pt x="2017434" y="1091778"/>
                  </a:lnTo>
                  <a:lnTo>
                    <a:pt x="2017434" y="1087467"/>
                  </a:lnTo>
                  <a:lnTo>
                    <a:pt x="2017434" y="1083287"/>
                  </a:lnTo>
                  <a:lnTo>
                    <a:pt x="2017304" y="1079238"/>
                  </a:lnTo>
                  <a:lnTo>
                    <a:pt x="2017173" y="1075188"/>
                  </a:lnTo>
                  <a:lnTo>
                    <a:pt x="2016912" y="1071270"/>
                  </a:lnTo>
                  <a:lnTo>
                    <a:pt x="2016520" y="1067351"/>
                  </a:lnTo>
                  <a:lnTo>
                    <a:pt x="2016128" y="1063563"/>
                  </a:lnTo>
                  <a:lnTo>
                    <a:pt x="2015475" y="1059905"/>
                  </a:lnTo>
                  <a:lnTo>
                    <a:pt x="2014953" y="1056117"/>
                  </a:lnTo>
                  <a:lnTo>
                    <a:pt x="2014169" y="1052590"/>
                  </a:lnTo>
                  <a:lnTo>
                    <a:pt x="2013516" y="1049194"/>
                  </a:lnTo>
                  <a:lnTo>
                    <a:pt x="2012602" y="1045798"/>
                  </a:lnTo>
                  <a:lnTo>
                    <a:pt x="2011688" y="1042401"/>
                  </a:lnTo>
                  <a:lnTo>
                    <a:pt x="2010643" y="1039135"/>
                  </a:lnTo>
                  <a:lnTo>
                    <a:pt x="2009729" y="1035870"/>
                  </a:lnTo>
                  <a:lnTo>
                    <a:pt x="2008553" y="1032735"/>
                  </a:lnTo>
                  <a:lnTo>
                    <a:pt x="2007247" y="1029730"/>
                  </a:lnTo>
                  <a:lnTo>
                    <a:pt x="2005941" y="1026595"/>
                  </a:lnTo>
                  <a:lnTo>
                    <a:pt x="2004635" y="1023721"/>
                  </a:lnTo>
                  <a:lnTo>
                    <a:pt x="2003329" y="1020717"/>
                  </a:lnTo>
                  <a:lnTo>
                    <a:pt x="2001762" y="1017974"/>
                  </a:lnTo>
                  <a:lnTo>
                    <a:pt x="2000325" y="1015231"/>
                  </a:lnTo>
                  <a:lnTo>
                    <a:pt x="1997060" y="1009875"/>
                  </a:lnTo>
                  <a:lnTo>
                    <a:pt x="1993403" y="1004911"/>
                  </a:lnTo>
                  <a:lnTo>
                    <a:pt x="1989746" y="1000078"/>
                  </a:lnTo>
                  <a:lnTo>
                    <a:pt x="1985958" y="995506"/>
                  </a:lnTo>
                  <a:lnTo>
                    <a:pt x="1981779" y="991326"/>
                  </a:lnTo>
                  <a:lnTo>
                    <a:pt x="1977469" y="987146"/>
                  </a:lnTo>
                  <a:lnTo>
                    <a:pt x="1973159" y="983358"/>
                  </a:lnTo>
                  <a:lnTo>
                    <a:pt x="1968588" y="979570"/>
                  </a:lnTo>
                  <a:lnTo>
                    <a:pt x="1963755" y="976304"/>
                  </a:lnTo>
                  <a:lnTo>
                    <a:pt x="1958923" y="973038"/>
                  </a:lnTo>
                  <a:lnTo>
                    <a:pt x="1953960" y="970034"/>
                  </a:lnTo>
                  <a:lnTo>
                    <a:pt x="1948866" y="967421"/>
                  </a:lnTo>
                  <a:lnTo>
                    <a:pt x="1943642" y="964809"/>
                  </a:lnTo>
                  <a:lnTo>
                    <a:pt x="1938287" y="962458"/>
                  </a:lnTo>
                  <a:lnTo>
                    <a:pt x="1933063" y="960237"/>
                  </a:lnTo>
                  <a:lnTo>
                    <a:pt x="1927578" y="958278"/>
                  </a:lnTo>
                  <a:lnTo>
                    <a:pt x="1922092" y="956449"/>
                  </a:lnTo>
                  <a:lnTo>
                    <a:pt x="1916476" y="954881"/>
                  </a:lnTo>
                  <a:lnTo>
                    <a:pt x="1914778" y="954097"/>
                  </a:lnTo>
                  <a:lnTo>
                    <a:pt x="1913342" y="953314"/>
                  </a:lnTo>
                  <a:lnTo>
                    <a:pt x="1912166" y="952269"/>
                  </a:lnTo>
                  <a:lnTo>
                    <a:pt x="1911121" y="950962"/>
                  </a:lnTo>
                  <a:lnTo>
                    <a:pt x="1910468" y="949787"/>
                  </a:lnTo>
                  <a:lnTo>
                    <a:pt x="1909815" y="948350"/>
                  </a:lnTo>
                  <a:lnTo>
                    <a:pt x="1909554" y="946913"/>
                  </a:lnTo>
                  <a:lnTo>
                    <a:pt x="1909424" y="945345"/>
                  </a:lnTo>
                  <a:lnTo>
                    <a:pt x="1909554" y="943778"/>
                  </a:lnTo>
                  <a:lnTo>
                    <a:pt x="1909815" y="942341"/>
                  </a:lnTo>
                  <a:lnTo>
                    <a:pt x="1910468" y="940773"/>
                  </a:lnTo>
                  <a:lnTo>
                    <a:pt x="1911252" y="939467"/>
                  </a:lnTo>
                  <a:lnTo>
                    <a:pt x="1912297" y="938161"/>
                  </a:lnTo>
                  <a:lnTo>
                    <a:pt x="1913472" y="937247"/>
                  </a:lnTo>
                  <a:lnTo>
                    <a:pt x="1915040" y="936332"/>
                  </a:lnTo>
                  <a:lnTo>
                    <a:pt x="1916868" y="935679"/>
                  </a:lnTo>
                  <a:lnTo>
                    <a:pt x="1923660" y="933589"/>
                  </a:lnTo>
                  <a:lnTo>
                    <a:pt x="1930712" y="931107"/>
                  </a:lnTo>
                  <a:lnTo>
                    <a:pt x="1937765" y="928364"/>
                  </a:lnTo>
                  <a:lnTo>
                    <a:pt x="1944818" y="925229"/>
                  </a:lnTo>
                  <a:lnTo>
                    <a:pt x="1951870" y="921702"/>
                  </a:lnTo>
                  <a:lnTo>
                    <a:pt x="1955658" y="919873"/>
                  </a:lnTo>
                  <a:lnTo>
                    <a:pt x="1959184" y="917914"/>
                  </a:lnTo>
                  <a:lnTo>
                    <a:pt x="1962711" y="915693"/>
                  </a:lnTo>
                  <a:lnTo>
                    <a:pt x="1966237" y="913603"/>
                  </a:lnTo>
                  <a:lnTo>
                    <a:pt x="1970024" y="911252"/>
                  </a:lnTo>
                  <a:lnTo>
                    <a:pt x="1973551" y="908770"/>
                  </a:lnTo>
                  <a:lnTo>
                    <a:pt x="1977208" y="906157"/>
                  </a:lnTo>
                  <a:lnTo>
                    <a:pt x="1980865" y="903545"/>
                  </a:lnTo>
                  <a:lnTo>
                    <a:pt x="1984522" y="900671"/>
                  </a:lnTo>
                  <a:lnTo>
                    <a:pt x="1988048" y="897667"/>
                  </a:lnTo>
                  <a:lnTo>
                    <a:pt x="1991705" y="894662"/>
                  </a:lnTo>
                  <a:lnTo>
                    <a:pt x="1995362" y="891397"/>
                  </a:lnTo>
                  <a:lnTo>
                    <a:pt x="1999019" y="888000"/>
                  </a:lnTo>
                  <a:lnTo>
                    <a:pt x="2002676" y="884474"/>
                  </a:lnTo>
                  <a:lnTo>
                    <a:pt x="2006202" y="880685"/>
                  </a:lnTo>
                  <a:lnTo>
                    <a:pt x="2009990" y="876897"/>
                  </a:lnTo>
                  <a:lnTo>
                    <a:pt x="2013516" y="872978"/>
                  </a:lnTo>
                  <a:lnTo>
                    <a:pt x="2017173" y="868798"/>
                  </a:lnTo>
                  <a:lnTo>
                    <a:pt x="2020961" y="864357"/>
                  </a:lnTo>
                  <a:lnTo>
                    <a:pt x="2024487" y="859916"/>
                  </a:lnTo>
                  <a:lnTo>
                    <a:pt x="2028144" y="855344"/>
                  </a:lnTo>
                  <a:lnTo>
                    <a:pt x="2031670" y="850380"/>
                  </a:lnTo>
                  <a:lnTo>
                    <a:pt x="2034544" y="846461"/>
                  </a:lnTo>
                  <a:lnTo>
                    <a:pt x="2037417" y="842150"/>
                  </a:lnTo>
                  <a:lnTo>
                    <a:pt x="2040290" y="837970"/>
                  </a:lnTo>
                  <a:lnTo>
                    <a:pt x="2042902" y="833529"/>
                  </a:lnTo>
                  <a:lnTo>
                    <a:pt x="2045645" y="828957"/>
                  </a:lnTo>
                  <a:lnTo>
                    <a:pt x="2048388" y="824124"/>
                  </a:lnTo>
                  <a:lnTo>
                    <a:pt x="2050869" y="819291"/>
                  </a:lnTo>
                  <a:lnTo>
                    <a:pt x="2053481" y="814327"/>
                  </a:lnTo>
                  <a:lnTo>
                    <a:pt x="2056094" y="809363"/>
                  </a:lnTo>
                  <a:lnTo>
                    <a:pt x="2058444" y="804007"/>
                  </a:lnTo>
                  <a:lnTo>
                    <a:pt x="2060926" y="798652"/>
                  </a:lnTo>
                  <a:lnTo>
                    <a:pt x="2063277" y="793296"/>
                  </a:lnTo>
                  <a:lnTo>
                    <a:pt x="2065497" y="787679"/>
                  </a:lnTo>
                  <a:lnTo>
                    <a:pt x="2067848" y="782062"/>
                  </a:lnTo>
                  <a:lnTo>
                    <a:pt x="2069938" y="776315"/>
                  </a:lnTo>
                  <a:lnTo>
                    <a:pt x="2072158" y="770436"/>
                  </a:lnTo>
                  <a:lnTo>
                    <a:pt x="2074248" y="764558"/>
                  </a:lnTo>
                  <a:lnTo>
                    <a:pt x="2076207" y="758419"/>
                  </a:lnTo>
                  <a:lnTo>
                    <a:pt x="2078035" y="752279"/>
                  </a:lnTo>
                  <a:lnTo>
                    <a:pt x="2079864" y="746140"/>
                  </a:lnTo>
                  <a:lnTo>
                    <a:pt x="2081823" y="739870"/>
                  </a:lnTo>
                  <a:lnTo>
                    <a:pt x="2083521" y="733469"/>
                  </a:lnTo>
                  <a:lnTo>
                    <a:pt x="2085088" y="727068"/>
                  </a:lnTo>
                  <a:lnTo>
                    <a:pt x="2086655" y="720537"/>
                  </a:lnTo>
                  <a:lnTo>
                    <a:pt x="2088223" y="714006"/>
                  </a:lnTo>
                  <a:lnTo>
                    <a:pt x="2089659" y="707344"/>
                  </a:lnTo>
                  <a:lnTo>
                    <a:pt x="2090835" y="700682"/>
                  </a:lnTo>
                  <a:lnTo>
                    <a:pt x="2092141" y="694020"/>
                  </a:lnTo>
                  <a:lnTo>
                    <a:pt x="2093316" y="687097"/>
                  </a:lnTo>
                  <a:lnTo>
                    <a:pt x="2094492" y="680304"/>
                  </a:lnTo>
                  <a:lnTo>
                    <a:pt x="2095406" y="673511"/>
                  </a:lnTo>
                  <a:lnTo>
                    <a:pt x="2096320" y="666588"/>
                  </a:lnTo>
                  <a:lnTo>
                    <a:pt x="2097104" y="659665"/>
                  </a:lnTo>
                  <a:lnTo>
                    <a:pt x="2097887" y="652742"/>
                  </a:lnTo>
                  <a:lnTo>
                    <a:pt x="2098410" y="645688"/>
                  </a:lnTo>
                  <a:lnTo>
                    <a:pt x="2098932" y="638634"/>
                  </a:lnTo>
                  <a:lnTo>
                    <a:pt x="2099455" y="631580"/>
                  </a:lnTo>
                  <a:lnTo>
                    <a:pt x="2099716" y="624526"/>
                  </a:lnTo>
                  <a:lnTo>
                    <a:pt x="2099846" y="617473"/>
                  </a:lnTo>
                  <a:lnTo>
                    <a:pt x="2099977" y="610419"/>
                  </a:lnTo>
                  <a:lnTo>
                    <a:pt x="2099977" y="603365"/>
                  </a:lnTo>
                  <a:lnTo>
                    <a:pt x="2099977" y="596180"/>
                  </a:lnTo>
                  <a:lnTo>
                    <a:pt x="2099716" y="589127"/>
                  </a:lnTo>
                  <a:lnTo>
                    <a:pt x="2099455" y="582073"/>
                  </a:lnTo>
                  <a:lnTo>
                    <a:pt x="2098932" y="575019"/>
                  </a:lnTo>
                  <a:lnTo>
                    <a:pt x="2098410" y="568096"/>
                  </a:lnTo>
                  <a:lnTo>
                    <a:pt x="2097757" y="560911"/>
                  </a:lnTo>
                  <a:lnTo>
                    <a:pt x="2096973" y="553988"/>
                  </a:lnTo>
                  <a:lnTo>
                    <a:pt x="2096190" y="546934"/>
                  </a:lnTo>
                  <a:lnTo>
                    <a:pt x="2095145" y="540011"/>
                  </a:lnTo>
                  <a:lnTo>
                    <a:pt x="2093969" y="533088"/>
                  </a:lnTo>
                  <a:lnTo>
                    <a:pt x="2092663" y="526164"/>
                  </a:lnTo>
                  <a:lnTo>
                    <a:pt x="2091357" y="519372"/>
                  </a:lnTo>
                  <a:lnTo>
                    <a:pt x="2089790" y="512579"/>
                  </a:lnTo>
                  <a:lnTo>
                    <a:pt x="2088223" y="505787"/>
                  </a:lnTo>
                  <a:lnTo>
                    <a:pt x="2086263" y="498994"/>
                  </a:lnTo>
                  <a:lnTo>
                    <a:pt x="2084435" y="492463"/>
                  </a:lnTo>
                  <a:lnTo>
                    <a:pt x="2082345" y="485801"/>
                  </a:lnTo>
                  <a:lnTo>
                    <a:pt x="2080256" y="479270"/>
                  </a:lnTo>
                  <a:lnTo>
                    <a:pt x="2077905" y="472869"/>
                  </a:lnTo>
                  <a:lnTo>
                    <a:pt x="2075423" y="466468"/>
                  </a:lnTo>
                  <a:lnTo>
                    <a:pt x="2072811" y="460198"/>
                  </a:lnTo>
                  <a:lnTo>
                    <a:pt x="2070068" y="453928"/>
                  </a:lnTo>
                  <a:lnTo>
                    <a:pt x="2067065" y="447789"/>
                  </a:lnTo>
                  <a:lnTo>
                    <a:pt x="2061318" y="435901"/>
                  </a:lnTo>
                  <a:lnTo>
                    <a:pt x="2055310" y="424406"/>
                  </a:lnTo>
                  <a:lnTo>
                    <a:pt x="2049433" y="413564"/>
                  </a:lnTo>
                  <a:lnTo>
                    <a:pt x="2043686" y="403114"/>
                  </a:lnTo>
                  <a:lnTo>
                    <a:pt x="2037809" y="393317"/>
                  </a:lnTo>
                  <a:lnTo>
                    <a:pt x="2032193" y="383912"/>
                  </a:lnTo>
                  <a:lnTo>
                    <a:pt x="2026446" y="375160"/>
                  </a:lnTo>
                  <a:lnTo>
                    <a:pt x="2020699" y="366800"/>
                  </a:lnTo>
                  <a:lnTo>
                    <a:pt x="2015214" y="358832"/>
                  </a:lnTo>
                  <a:lnTo>
                    <a:pt x="2009859" y="351386"/>
                  </a:lnTo>
                  <a:lnTo>
                    <a:pt x="2004374" y="344463"/>
                  </a:lnTo>
                  <a:lnTo>
                    <a:pt x="1999019" y="338062"/>
                  </a:lnTo>
                  <a:lnTo>
                    <a:pt x="1993795" y="331923"/>
                  </a:lnTo>
                  <a:lnTo>
                    <a:pt x="1988571" y="326306"/>
                  </a:lnTo>
                  <a:lnTo>
                    <a:pt x="1983608" y="321081"/>
                  </a:lnTo>
                  <a:lnTo>
                    <a:pt x="1978645" y="316378"/>
                  </a:lnTo>
                  <a:lnTo>
                    <a:pt x="1973812" y="311937"/>
                  </a:lnTo>
                  <a:lnTo>
                    <a:pt x="1969110" y="308149"/>
                  </a:lnTo>
                  <a:lnTo>
                    <a:pt x="1964409" y="304622"/>
                  </a:lnTo>
                  <a:lnTo>
                    <a:pt x="1960098" y="301487"/>
                  </a:lnTo>
                  <a:lnTo>
                    <a:pt x="1955658" y="298743"/>
                  </a:lnTo>
                  <a:lnTo>
                    <a:pt x="1951479" y="296392"/>
                  </a:lnTo>
                  <a:lnTo>
                    <a:pt x="1947430" y="294302"/>
                  </a:lnTo>
                  <a:lnTo>
                    <a:pt x="1943512" y="292604"/>
                  </a:lnTo>
                  <a:lnTo>
                    <a:pt x="1939724" y="291298"/>
                  </a:lnTo>
                  <a:lnTo>
                    <a:pt x="1936198" y="290383"/>
                  </a:lnTo>
                  <a:lnTo>
                    <a:pt x="1932541" y="289600"/>
                  </a:lnTo>
                  <a:lnTo>
                    <a:pt x="1929276" y="289338"/>
                  </a:lnTo>
                  <a:lnTo>
                    <a:pt x="1926272" y="289338"/>
                  </a:lnTo>
                  <a:lnTo>
                    <a:pt x="1923398" y="289600"/>
                  </a:lnTo>
                  <a:lnTo>
                    <a:pt x="1920656" y="290383"/>
                  </a:lnTo>
                  <a:lnTo>
                    <a:pt x="1918043" y="291167"/>
                  </a:lnTo>
                  <a:lnTo>
                    <a:pt x="1914517" y="292865"/>
                  </a:lnTo>
                  <a:lnTo>
                    <a:pt x="1910991" y="294824"/>
                  </a:lnTo>
                  <a:lnTo>
                    <a:pt x="1907464" y="296915"/>
                  </a:lnTo>
                  <a:lnTo>
                    <a:pt x="1903677" y="299005"/>
                  </a:lnTo>
                  <a:lnTo>
                    <a:pt x="1896232" y="303968"/>
                  </a:lnTo>
                  <a:lnTo>
                    <a:pt x="1888396" y="309324"/>
                  </a:lnTo>
                  <a:lnTo>
                    <a:pt x="1884086" y="311806"/>
                  </a:lnTo>
                  <a:lnTo>
                    <a:pt x="1879776" y="314549"/>
                  </a:lnTo>
                  <a:lnTo>
                    <a:pt x="1875336" y="317292"/>
                  </a:lnTo>
                  <a:lnTo>
                    <a:pt x="1870634" y="319774"/>
                  </a:lnTo>
                  <a:lnTo>
                    <a:pt x="1865671" y="322256"/>
                  </a:lnTo>
                  <a:lnTo>
                    <a:pt x="1860316" y="324608"/>
                  </a:lnTo>
                  <a:lnTo>
                    <a:pt x="1854961" y="326959"/>
                  </a:lnTo>
                  <a:lnTo>
                    <a:pt x="1849214" y="328918"/>
                  </a:lnTo>
                  <a:lnTo>
                    <a:pt x="1847516" y="329310"/>
                  </a:lnTo>
                  <a:lnTo>
                    <a:pt x="1845819" y="329310"/>
                  </a:lnTo>
                  <a:lnTo>
                    <a:pt x="1844382" y="329179"/>
                  </a:lnTo>
                  <a:lnTo>
                    <a:pt x="1842945" y="328788"/>
                  </a:lnTo>
                  <a:lnTo>
                    <a:pt x="1841770" y="328004"/>
                  </a:lnTo>
                  <a:lnTo>
                    <a:pt x="1840594" y="327220"/>
                  </a:lnTo>
                  <a:lnTo>
                    <a:pt x="1839680" y="326044"/>
                  </a:lnTo>
                  <a:lnTo>
                    <a:pt x="1838897" y="324869"/>
                  </a:lnTo>
                  <a:lnTo>
                    <a:pt x="1838243" y="323693"/>
                  </a:lnTo>
                  <a:lnTo>
                    <a:pt x="1837852" y="322256"/>
                  </a:lnTo>
                  <a:lnTo>
                    <a:pt x="1837721" y="320819"/>
                  </a:lnTo>
                  <a:lnTo>
                    <a:pt x="1837852" y="319382"/>
                  </a:lnTo>
                  <a:lnTo>
                    <a:pt x="1838243" y="317945"/>
                  </a:lnTo>
                  <a:lnTo>
                    <a:pt x="1838897" y="316509"/>
                  </a:lnTo>
                  <a:lnTo>
                    <a:pt x="1839811" y="315202"/>
                  </a:lnTo>
                  <a:lnTo>
                    <a:pt x="1840986" y="314157"/>
                  </a:lnTo>
                  <a:lnTo>
                    <a:pt x="1844121" y="311414"/>
                  </a:lnTo>
                  <a:lnTo>
                    <a:pt x="1847255" y="308671"/>
                  </a:lnTo>
                  <a:lnTo>
                    <a:pt x="1850390" y="305928"/>
                  </a:lnTo>
                  <a:lnTo>
                    <a:pt x="1853394" y="302923"/>
                  </a:lnTo>
                  <a:lnTo>
                    <a:pt x="1856528" y="299788"/>
                  </a:lnTo>
                  <a:lnTo>
                    <a:pt x="1859663" y="296392"/>
                  </a:lnTo>
                  <a:lnTo>
                    <a:pt x="1862667" y="292865"/>
                  </a:lnTo>
                  <a:lnTo>
                    <a:pt x="1865409" y="289338"/>
                  </a:lnTo>
                  <a:lnTo>
                    <a:pt x="1868283" y="285681"/>
                  </a:lnTo>
                  <a:lnTo>
                    <a:pt x="1871026" y="281762"/>
                  </a:lnTo>
                  <a:lnTo>
                    <a:pt x="1873768" y="277843"/>
                  </a:lnTo>
                  <a:lnTo>
                    <a:pt x="1876119" y="273663"/>
                  </a:lnTo>
                  <a:lnTo>
                    <a:pt x="1878601" y="269614"/>
                  </a:lnTo>
                  <a:lnTo>
                    <a:pt x="1880690" y="265172"/>
                  </a:lnTo>
                  <a:lnTo>
                    <a:pt x="1882649" y="260600"/>
                  </a:lnTo>
                  <a:lnTo>
                    <a:pt x="1884347" y="256028"/>
                  </a:lnTo>
                  <a:lnTo>
                    <a:pt x="1886045" y="251195"/>
                  </a:lnTo>
                  <a:lnTo>
                    <a:pt x="1887351" y="246362"/>
                  </a:lnTo>
                  <a:lnTo>
                    <a:pt x="1888527" y="241267"/>
                  </a:lnTo>
                  <a:lnTo>
                    <a:pt x="1889310" y="236173"/>
                  </a:lnTo>
                  <a:lnTo>
                    <a:pt x="1889963" y="230948"/>
                  </a:lnTo>
                  <a:lnTo>
                    <a:pt x="1890225" y="225462"/>
                  </a:lnTo>
                  <a:lnTo>
                    <a:pt x="1890225" y="219975"/>
                  </a:lnTo>
                  <a:lnTo>
                    <a:pt x="1889833" y="214228"/>
                  </a:lnTo>
                  <a:lnTo>
                    <a:pt x="1889049" y="208350"/>
                  </a:lnTo>
                  <a:lnTo>
                    <a:pt x="1888135" y="202602"/>
                  </a:lnTo>
                  <a:lnTo>
                    <a:pt x="1887351" y="199598"/>
                  </a:lnTo>
                  <a:lnTo>
                    <a:pt x="1886698" y="196463"/>
                  </a:lnTo>
                  <a:lnTo>
                    <a:pt x="1885784" y="193458"/>
                  </a:lnTo>
                  <a:lnTo>
                    <a:pt x="1884870" y="190323"/>
                  </a:lnTo>
                  <a:lnTo>
                    <a:pt x="1883825" y="187188"/>
                  </a:lnTo>
                  <a:lnTo>
                    <a:pt x="1882519" y="184053"/>
                  </a:lnTo>
                  <a:lnTo>
                    <a:pt x="1881343" y="180787"/>
                  </a:lnTo>
                  <a:lnTo>
                    <a:pt x="1880037" y="177652"/>
                  </a:lnTo>
                  <a:lnTo>
                    <a:pt x="1878601" y="174387"/>
                  </a:lnTo>
                  <a:lnTo>
                    <a:pt x="1876903" y="171121"/>
                  </a:lnTo>
                  <a:lnTo>
                    <a:pt x="1875074" y="167855"/>
                  </a:lnTo>
                  <a:lnTo>
                    <a:pt x="1873376" y="164459"/>
                  </a:lnTo>
                  <a:lnTo>
                    <a:pt x="1870503" y="159365"/>
                  </a:lnTo>
                  <a:lnTo>
                    <a:pt x="1867369" y="154270"/>
                  </a:lnTo>
                  <a:lnTo>
                    <a:pt x="1863842" y="149045"/>
                  </a:lnTo>
                  <a:lnTo>
                    <a:pt x="1860446" y="144081"/>
                  </a:lnTo>
                  <a:lnTo>
                    <a:pt x="1856789" y="139117"/>
                  </a:lnTo>
                  <a:lnTo>
                    <a:pt x="1853133" y="134154"/>
                  </a:lnTo>
                  <a:lnTo>
                    <a:pt x="1849084" y="129320"/>
                  </a:lnTo>
                  <a:lnTo>
                    <a:pt x="1845035" y="124487"/>
                  </a:lnTo>
                  <a:lnTo>
                    <a:pt x="1840725" y="119654"/>
                  </a:lnTo>
                  <a:lnTo>
                    <a:pt x="1836284" y="114821"/>
                  </a:lnTo>
                  <a:lnTo>
                    <a:pt x="1831844" y="110118"/>
                  </a:lnTo>
                  <a:lnTo>
                    <a:pt x="1827273" y="105546"/>
                  </a:lnTo>
                  <a:lnTo>
                    <a:pt x="1822440" y="100974"/>
                  </a:lnTo>
                  <a:lnTo>
                    <a:pt x="1817347" y="96402"/>
                  </a:lnTo>
                  <a:lnTo>
                    <a:pt x="1812253" y="92092"/>
                  </a:lnTo>
                  <a:lnTo>
                    <a:pt x="1807029" y="87650"/>
                  </a:lnTo>
                  <a:lnTo>
                    <a:pt x="1801674" y="83340"/>
                  </a:lnTo>
                  <a:lnTo>
                    <a:pt x="1796188" y="79160"/>
                  </a:lnTo>
                  <a:lnTo>
                    <a:pt x="1790573" y="74980"/>
                  </a:lnTo>
                  <a:lnTo>
                    <a:pt x="1784826" y="70930"/>
                  </a:lnTo>
                  <a:lnTo>
                    <a:pt x="1778949" y="67012"/>
                  </a:lnTo>
                  <a:lnTo>
                    <a:pt x="1773071" y="63223"/>
                  </a:lnTo>
                  <a:lnTo>
                    <a:pt x="1766933" y="59305"/>
                  </a:lnTo>
                  <a:lnTo>
                    <a:pt x="1760664" y="55647"/>
                  </a:lnTo>
                  <a:lnTo>
                    <a:pt x="1754395" y="51990"/>
                  </a:lnTo>
                  <a:lnTo>
                    <a:pt x="1747995" y="48462"/>
                  </a:lnTo>
                  <a:lnTo>
                    <a:pt x="1741465" y="45066"/>
                  </a:lnTo>
                  <a:lnTo>
                    <a:pt x="1734804" y="41670"/>
                  </a:lnTo>
                  <a:lnTo>
                    <a:pt x="1728143" y="38535"/>
                  </a:lnTo>
                  <a:lnTo>
                    <a:pt x="1721221" y="35400"/>
                  </a:lnTo>
                  <a:lnTo>
                    <a:pt x="1714299" y="32396"/>
                  </a:lnTo>
                  <a:lnTo>
                    <a:pt x="1707377" y="29652"/>
                  </a:lnTo>
                  <a:lnTo>
                    <a:pt x="1700194" y="26778"/>
                  </a:lnTo>
                  <a:lnTo>
                    <a:pt x="1693010" y="24166"/>
                  </a:lnTo>
                  <a:lnTo>
                    <a:pt x="1685696" y="21684"/>
                  </a:lnTo>
                  <a:lnTo>
                    <a:pt x="1678513" y="19202"/>
                  </a:lnTo>
                  <a:lnTo>
                    <a:pt x="1670938" y="16981"/>
                  </a:lnTo>
                  <a:lnTo>
                    <a:pt x="1663493" y="14761"/>
                  </a:lnTo>
                  <a:lnTo>
                    <a:pt x="1655788" y="12802"/>
                  </a:lnTo>
                  <a:lnTo>
                    <a:pt x="1648343" y="10973"/>
                  </a:lnTo>
                  <a:lnTo>
                    <a:pt x="1640507" y="9274"/>
                  </a:lnTo>
                  <a:lnTo>
                    <a:pt x="1632801" y="7707"/>
                  </a:lnTo>
                  <a:lnTo>
                    <a:pt x="1624965" y="6270"/>
                  </a:lnTo>
                  <a:lnTo>
                    <a:pt x="1616998" y="4833"/>
                  </a:lnTo>
                  <a:lnTo>
                    <a:pt x="1609031" y="3658"/>
                  </a:lnTo>
                  <a:lnTo>
                    <a:pt x="1601064" y="2743"/>
                  </a:lnTo>
                  <a:lnTo>
                    <a:pt x="1592966" y="1829"/>
                  </a:lnTo>
                  <a:lnTo>
                    <a:pt x="1584869" y="1176"/>
                  </a:lnTo>
                  <a:lnTo>
                    <a:pt x="1576771" y="523"/>
                  </a:lnTo>
                  <a:lnTo>
                    <a:pt x="1568543" y="261"/>
                  </a:lnTo>
                  <a:close/>
                </a:path>
              </a:pathLst>
            </a:custGeom>
            <a:solidFill>
              <a:srgbClr val="A5A5A5"/>
            </a:solidFill>
            <a:ln>
              <a:noFill/>
            </a:ln>
          </p:spPr>
          <p:txBody>
            <a:bodyPr vert="horz" wrap="square" lIns="91440" tIns="45720" rIns="91440" bIns="45720" numCol="1" anchor="t" anchorCtr="0" compatLnSpc="1">
              <a:noAutofit/>
            </a:bodyPr>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srgbClr val="0087AF"/>
                </a:solidFill>
                <a:effectLst/>
                <a:uLnTx/>
                <a:uFillTx/>
                <a:latin typeface="+mn-lt"/>
                <a:ea typeface="+mn-ea"/>
                <a:cs typeface="+mn-ea"/>
                <a:sym typeface="+mn-lt"/>
              </a:endParaRPr>
            </a:p>
          </p:txBody>
        </p:sp>
        <p:sp>
          <p:nvSpPr>
            <p:cNvPr id="56" name="任意多边形 55"/>
            <p:cNvSpPr/>
            <p:nvPr/>
          </p:nvSpPr>
          <p:spPr bwMode="auto">
            <a:xfrm flipH="1">
              <a:off x="2766428" y="3842403"/>
              <a:ext cx="422102" cy="391442"/>
            </a:xfrm>
            <a:custGeom>
              <a:avLst/>
              <a:gdLst>
                <a:gd name="connsiteX0" fmla="*/ 830133 w 2099977"/>
                <a:gd name="connsiteY0" fmla="*/ 972838 h 1947444"/>
                <a:gd name="connsiteX1" fmla="*/ 828043 w 2099977"/>
                <a:gd name="connsiteY1" fmla="*/ 972969 h 1947444"/>
                <a:gd name="connsiteX2" fmla="*/ 825952 w 2099977"/>
                <a:gd name="connsiteY2" fmla="*/ 973100 h 1947444"/>
                <a:gd name="connsiteX3" fmla="*/ 824124 w 2099977"/>
                <a:gd name="connsiteY3" fmla="*/ 973622 h 1947444"/>
                <a:gd name="connsiteX4" fmla="*/ 822164 w 2099977"/>
                <a:gd name="connsiteY4" fmla="*/ 974275 h 1947444"/>
                <a:gd name="connsiteX5" fmla="*/ 820205 w 2099977"/>
                <a:gd name="connsiteY5" fmla="*/ 975189 h 1947444"/>
                <a:gd name="connsiteX6" fmla="*/ 818507 w 2099977"/>
                <a:gd name="connsiteY6" fmla="*/ 976234 h 1947444"/>
                <a:gd name="connsiteX7" fmla="*/ 816809 w 2099977"/>
                <a:gd name="connsiteY7" fmla="*/ 977671 h 1947444"/>
                <a:gd name="connsiteX8" fmla="*/ 815372 w 2099977"/>
                <a:gd name="connsiteY8" fmla="*/ 979108 h 1947444"/>
                <a:gd name="connsiteX9" fmla="*/ 814065 w 2099977"/>
                <a:gd name="connsiteY9" fmla="*/ 980806 h 1947444"/>
                <a:gd name="connsiteX10" fmla="*/ 772657 w 2099977"/>
                <a:gd name="connsiteY10" fmla="*/ 1040363 h 1947444"/>
                <a:gd name="connsiteX11" fmla="*/ 771612 w 2099977"/>
                <a:gd name="connsiteY11" fmla="*/ 1041800 h 1947444"/>
                <a:gd name="connsiteX12" fmla="*/ 770959 w 2099977"/>
                <a:gd name="connsiteY12" fmla="*/ 1043367 h 1947444"/>
                <a:gd name="connsiteX13" fmla="*/ 770175 w 2099977"/>
                <a:gd name="connsiteY13" fmla="*/ 1045065 h 1947444"/>
                <a:gd name="connsiteX14" fmla="*/ 769783 w 2099977"/>
                <a:gd name="connsiteY14" fmla="*/ 1046633 h 1947444"/>
                <a:gd name="connsiteX15" fmla="*/ 769522 w 2099977"/>
                <a:gd name="connsiteY15" fmla="*/ 1048331 h 1947444"/>
                <a:gd name="connsiteX16" fmla="*/ 769261 w 2099977"/>
                <a:gd name="connsiteY16" fmla="*/ 1050029 h 1947444"/>
                <a:gd name="connsiteX17" fmla="*/ 769261 w 2099977"/>
                <a:gd name="connsiteY17" fmla="*/ 1051596 h 1947444"/>
                <a:gd name="connsiteX18" fmla="*/ 769391 w 2099977"/>
                <a:gd name="connsiteY18" fmla="*/ 1053294 h 1947444"/>
                <a:gd name="connsiteX19" fmla="*/ 769653 w 2099977"/>
                <a:gd name="connsiteY19" fmla="*/ 1054991 h 1947444"/>
                <a:gd name="connsiteX20" fmla="*/ 770044 w 2099977"/>
                <a:gd name="connsiteY20" fmla="*/ 1056559 h 1947444"/>
                <a:gd name="connsiteX21" fmla="*/ 770567 w 2099977"/>
                <a:gd name="connsiteY21" fmla="*/ 1058126 h 1947444"/>
                <a:gd name="connsiteX22" fmla="*/ 771351 w 2099977"/>
                <a:gd name="connsiteY22" fmla="*/ 1059694 h 1947444"/>
                <a:gd name="connsiteX23" fmla="*/ 772265 w 2099977"/>
                <a:gd name="connsiteY23" fmla="*/ 1061130 h 1947444"/>
                <a:gd name="connsiteX24" fmla="*/ 773310 w 2099977"/>
                <a:gd name="connsiteY24" fmla="*/ 1062567 h 1947444"/>
                <a:gd name="connsiteX25" fmla="*/ 774486 w 2099977"/>
                <a:gd name="connsiteY25" fmla="*/ 1063873 h 1947444"/>
                <a:gd name="connsiteX26" fmla="*/ 775792 w 2099977"/>
                <a:gd name="connsiteY26" fmla="*/ 1064918 h 1947444"/>
                <a:gd name="connsiteX27" fmla="*/ 780103 w 2099977"/>
                <a:gd name="connsiteY27" fmla="*/ 1068575 h 1947444"/>
                <a:gd name="connsiteX28" fmla="*/ 784413 w 2099977"/>
                <a:gd name="connsiteY28" fmla="*/ 1072232 h 1947444"/>
                <a:gd name="connsiteX29" fmla="*/ 788724 w 2099977"/>
                <a:gd name="connsiteY29" fmla="*/ 1076020 h 1947444"/>
                <a:gd name="connsiteX30" fmla="*/ 792773 w 2099977"/>
                <a:gd name="connsiteY30" fmla="*/ 1079938 h 1947444"/>
                <a:gd name="connsiteX31" fmla="*/ 797084 w 2099977"/>
                <a:gd name="connsiteY31" fmla="*/ 1083856 h 1947444"/>
                <a:gd name="connsiteX32" fmla="*/ 801264 w 2099977"/>
                <a:gd name="connsiteY32" fmla="*/ 1088036 h 1947444"/>
                <a:gd name="connsiteX33" fmla="*/ 805183 w 2099977"/>
                <a:gd name="connsiteY33" fmla="*/ 1092085 h 1947444"/>
                <a:gd name="connsiteX34" fmla="*/ 809232 w 2099977"/>
                <a:gd name="connsiteY34" fmla="*/ 1096395 h 1947444"/>
                <a:gd name="connsiteX35" fmla="*/ 813151 w 2099977"/>
                <a:gd name="connsiteY35" fmla="*/ 1100705 h 1947444"/>
                <a:gd name="connsiteX36" fmla="*/ 817070 w 2099977"/>
                <a:gd name="connsiteY36" fmla="*/ 1105015 h 1947444"/>
                <a:gd name="connsiteX37" fmla="*/ 820989 w 2099977"/>
                <a:gd name="connsiteY37" fmla="*/ 1109586 h 1947444"/>
                <a:gd name="connsiteX38" fmla="*/ 824777 w 2099977"/>
                <a:gd name="connsiteY38" fmla="*/ 1114158 h 1947444"/>
                <a:gd name="connsiteX39" fmla="*/ 828696 w 2099977"/>
                <a:gd name="connsiteY39" fmla="*/ 1118859 h 1947444"/>
                <a:gd name="connsiteX40" fmla="*/ 832353 w 2099977"/>
                <a:gd name="connsiteY40" fmla="*/ 1123561 h 1947444"/>
                <a:gd name="connsiteX41" fmla="*/ 835880 w 2099977"/>
                <a:gd name="connsiteY41" fmla="*/ 1128394 h 1947444"/>
                <a:gd name="connsiteX42" fmla="*/ 839668 w 2099977"/>
                <a:gd name="connsiteY42" fmla="*/ 1133357 h 1947444"/>
                <a:gd name="connsiteX43" fmla="*/ 843195 w 2099977"/>
                <a:gd name="connsiteY43" fmla="*/ 1138320 h 1947444"/>
                <a:gd name="connsiteX44" fmla="*/ 846592 w 2099977"/>
                <a:gd name="connsiteY44" fmla="*/ 1143283 h 1947444"/>
                <a:gd name="connsiteX45" fmla="*/ 850118 w 2099977"/>
                <a:gd name="connsiteY45" fmla="*/ 1148508 h 1947444"/>
                <a:gd name="connsiteX46" fmla="*/ 853384 w 2099977"/>
                <a:gd name="connsiteY46" fmla="*/ 1153732 h 1947444"/>
                <a:gd name="connsiteX47" fmla="*/ 856780 w 2099977"/>
                <a:gd name="connsiteY47" fmla="*/ 1159087 h 1947444"/>
                <a:gd name="connsiteX48" fmla="*/ 860046 w 2099977"/>
                <a:gd name="connsiteY48" fmla="*/ 1164442 h 1947444"/>
                <a:gd name="connsiteX49" fmla="*/ 863181 w 2099977"/>
                <a:gd name="connsiteY49" fmla="*/ 1169928 h 1947444"/>
                <a:gd name="connsiteX50" fmla="*/ 866316 w 2099977"/>
                <a:gd name="connsiteY50" fmla="*/ 1175544 h 1947444"/>
                <a:gd name="connsiteX51" fmla="*/ 869451 w 2099977"/>
                <a:gd name="connsiteY51" fmla="*/ 1181029 h 1947444"/>
                <a:gd name="connsiteX52" fmla="*/ 872456 w 2099977"/>
                <a:gd name="connsiteY52" fmla="*/ 1186907 h 1947444"/>
                <a:gd name="connsiteX53" fmla="*/ 875460 w 2099977"/>
                <a:gd name="connsiteY53" fmla="*/ 1192523 h 1947444"/>
                <a:gd name="connsiteX54" fmla="*/ 878464 w 2099977"/>
                <a:gd name="connsiteY54" fmla="*/ 1198401 h 1947444"/>
                <a:gd name="connsiteX55" fmla="*/ 881077 w 2099977"/>
                <a:gd name="connsiteY55" fmla="*/ 1204409 h 1947444"/>
                <a:gd name="connsiteX56" fmla="*/ 883951 w 2099977"/>
                <a:gd name="connsiteY56" fmla="*/ 1210286 h 1947444"/>
                <a:gd name="connsiteX57" fmla="*/ 886694 w 2099977"/>
                <a:gd name="connsiteY57" fmla="*/ 1216425 h 1947444"/>
                <a:gd name="connsiteX58" fmla="*/ 889306 w 2099977"/>
                <a:gd name="connsiteY58" fmla="*/ 1222563 h 1947444"/>
                <a:gd name="connsiteX59" fmla="*/ 891788 w 2099977"/>
                <a:gd name="connsiteY59" fmla="*/ 1228832 h 1947444"/>
                <a:gd name="connsiteX60" fmla="*/ 894401 w 2099977"/>
                <a:gd name="connsiteY60" fmla="*/ 1235102 h 1947444"/>
                <a:gd name="connsiteX61" fmla="*/ 896752 w 2099977"/>
                <a:gd name="connsiteY61" fmla="*/ 1241501 h 1947444"/>
                <a:gd name="connsiteX62" fmla="*/ 899234 w 2099977"/>
                <a:gd name="connsiteY62" fmla="*/ 1247901 h 1947444"/>
                <a:gd name="connsiteX63" fmla="*/ 901455 w 2099977"/>
                <a:gd name="connsiteY63" fmla="*/ 1254432 h 1947444"/>
                <a:gd name="connsiteX64" fmla="*/ 903675 w 2099977"/>
                <a:gd name="connsiteY64" fmla="*/ 1260962 h 1947444"/>
                <a:gd name="connsiteX65" fmla="*/ 905765 w 2099977"/>
                <a:gd name="connsiteY65" fmla="*/ 1267623 h 1947444"/>
                <a:gd name="connsiteX66" fmla="*/ 907855 w 2099977"/>
                <a:gd name="connsiteY66" fmla="*/ 1274284 h 1947444"/>
                <a:gd name="connsiteX67" fmla="*/ 909815 w 2099977"/>
                <a:gd name="connsiteY67" fmla="*/ 1281207 h 1947444"/>
                <a:gd name="connsiteX68" fmla="*/ 911774 w 2099977"/>
                <a:gd name="connsiteY68" fmla="*/ 1287998 h 1947444"/>
                <a:gd name="connsiteX69" fmla="*/ 913603 w 2099977"/>
                <a:gd name="connsiteY69" fmla="*/ 1294921 h 1947444"/>
                <a:gd name="connsiteX70" fmla="*/ 915301 w 2099977"/>
                <a:gd name="connsiteY70" fmla="*/ 1301974 h 1947444"/>
                <a:gd name="connsiteX71" fmla="*/ 916999 w 2099977"/>
                <a:gd name="connsiteY71" fmla="*/ 1308896 h 1947444"/>
                <a:gd name="connsiteX72" fmla="*/ 918567 w 2099977"/>
                <a:gd name="connsiteY72" fmla="*/ 1316079 h 1947444"/>
                <a:gd name="connsiteX73" fmla="*/ 920134 w 2099977"/>
                <a:gd name="connsiteY73" fmla="*/ 1323263 h 1947444"/>
                <a:gd name="connsiteX74" fmla="*/ 921571 w 2099977"/>
                <a:gd name="connsiteY74" fmla="*/ 1330577 h 1947444"/>
                <a:gd name="connsiteX75" fmla="*/ 923008 w 2099977"/>
                <a:gd name="connsiteY75" fmla="*/ 1337761 h 1947444"/>
                <a:gd name="connsiteX76" fmla="*/ 924184 w 2099977"/>
                <a:gd name="connsiteY76" fmla="*/ 1345205 h 1947444"/>
                <a:gd name="connsiteX77" fmla="*/ 925359 w 2099977"/>
                <a:gd name="connsiteY77" fmla="*/ 1352781 h 1947444"/>
                <a:gd name="connsiteX78" fmla="*/ 926535 w 2099977"/>
                <a:gd name="connsiteY78" fmla="*/ 1360095 h 1947444"/>
                <a:gd name="connsiteX79" fmla="*/ 927449 w 2099977"/>
                <a:gd name="connsiteY79" fmla="*/ 1367801 h 1947444"/>
                <a:gd name="connsiteX80" fmla="*/ 928494 w 2099977"/>
                <a:gd name="connsiteY80" fmla="*/ 1375376 h 1947444"/>
                <a:gd name="connsiteX81" fmla="*/ 929409 w 2099977"/>
                <a:gd name="connsiteY81" fmla="*/ 1383082 h 1947444"/>
                <a:gd name="connsiteX82" fmla="*/ 930062 w 2099977"/>
                <a:gd name="connsiteY82" fmla="*/ 1390788 h 1947444"/>
                <a:gd name="connsiteX83" fmla="*/ 930846 w 2099977"/>
                <a:gd name="connsiteY83" fmla="*/ 1398625 h 1947444"/>
                <a:gd name="connsiteX84" fmla="*/ 931368 w 2099977"/>
                <a:gd name="connsiteY84" fmla="*/ 1406461 h 1947444"/>
                <a:gd name="connsiteX85" fmla="*/ 931891 w 2099977"/>
                <a:gd name="connsiteY85" fmla="*/ 1414428 h 1947444"/>
                <a:gd name="connsiteX86" fmla="*/ 932283 w 2099977"/>
                <a:gd name="connsiteY86" fmla="*/ 1422395 h 1947444"/>
                <a:gd name="connsiteX87" fmla="*/ 932675 w 2099977"/>
                <a:gd name="connsiteY87" fmla="*/ 1430362 h 1947444"/>
                <a:gd name="connsiteX88" fmla="*/ 932936 w 2099977"/>
                <a:gd name="connsiteY88" fmla="*/ 1438460 h 1947444"/>
                <a:gd name="connsiteX89" fmla="*/ 933066 w 2099977"/>
                <a:gd name="connsiteY89" fmla="*/ 1446689 h 1947444"/>
                <a:gd name="connsiteX90" fmla="*/ 933066 w 2099977"/>
                <a:gd name="connsiteY90" fmla="*/ 1454917 h 1947444"/>
                <a:gd name="connsiteX91" fmla="*/ 933066 w 2099977"/>
                <a:gd name="connsiteY91" fmla="*/ 1915706 h 1947444"/>
                <a:gd name="connsiteX92" fmla="*/ 933197 w 2099977"/>
                <a:gd name="connsiteY92" fmla="*/ 1918971 h 1947444"/>
                <a:gd name="connsiteX93" fmla="*/ 933719 w 2099977"/>
                <a:gd name="connsiteY93" fmla="*/ 1922106 h 1947444"/>
                <a:gd name="connsiteX94" fmla="*/ 934503 w 2099977"/>
                <a:gd name="connsiteY94" fmla="*/ 1925110 h 1947444"/>
                <a:gd name="connsiteX95" fmla="*/ 935679 w 2099977"/>
                <a:gd name="connsiteY95" fmla="*/ 1928114 h 1947444"/>
                <a:gd name="connsiteX96" fmla="*/ 936855 w 2099977"/>
                <a:gd name="connsiteY96" fmla="*/ 1930857 h 1947444"/>
                <a:gd name="connsiteX97" fmla="*/ 938422 w 2099977"/>
                <a:gd name="connsiteY97" fmla="*/ 1933469 h 1947444"/>
                <a:gd name="connsiteX98" fmla="*/ 940251 w 2099977"/>
                <a:gd name="connsiteY98" fmla="*/ 1935951 h 1947444"/>
                <a:gd name="connsiteX99" fmla="*/ 942341 w 2099977"/>
                <a:gd name="connsiteY99" fmla="*/ 1938171 h 1947444"/>
                <a:gd name="connsiteX100" fmla="*/ 944561 w 2099977"/>
                <a:gd name="connsiteY100" fmla="*/ 1940130 h 1947444"/>
                <a:gd name="connsiteX101" fmla="*/ 947043 w 2099977"/>
                <a:gd name="connsiteY101" fmla="*/ 1942089 h 1947444"/>
                <a:gd name="connsiteX102" fmla="*/ 949656 w 2099977"/>
                <a:gd name="connsiteY102" fmla="*/ 1943656 h 1947444"/>
                <a:gd name="connsiteX103" fmla="*/ 952399 w 2099977"/>
                <a:gd name="connsiteY103" fmla="*/ 1944832 h 1947444"/>
                <a:gd name="connsiteX104" fmla="*/ 955403 w 2099977"/>
                <a:gd name="connsiteY104" fmla="*/ 1946007 h 1947444"/>
                <a:gd name="connsiteX105" fmla="*/ 958408 w 2099977"/>
                <a:gd name="connsiteY105" fmla="*/ 1946791 h 1947444"/>
                <a:gd name="connsiteX106" fmla="*/ 961543 w 2099977"/>
                <a:gd name="connsiteY106" fmla="*/ 1947314 h 1947444"/>
                <a:gd name="connsiteX107" fmla="*/ 964808 w 2099977"/>
                <a:gd name="connsiteY107" fmla="*/ 1947444 h 1947444"/>
                <a:gd name="connsiteX108" fmla="*/ 968074 w 2099977"/>
                <a:gd name="connsiteY108" fmla="*/ 1947314 h 1947444"/>
                <a:gd name="connsiteX109" fmla="*/ 971209 w 2099977"/>
                <a:gd name="connsiteY109" fmla="*/ 1946791 h 1947444"/>
                <a:gd name="connsiteX110" fmla="*/ 974214 w 2099977"/>
                <a:gd name="connsiteY110" fmla="*/ 1946007 h 1947444"/>
                <a:gd name="connsiteX111" fmla="*/ 977087 w 2099977"/>
                <a:gd name="connsiteY111" fmla="*/ 1944832 h 1947444"/>
                <a:gd name="connsiteX112" fmla="*/ 979831 w 2099977"/>
                <a:gd name="connsiteY112" fmla="*/ 1943656 h 1947444"/>
                <a:gd name="connsiteX113" fmla="*/ 982443 w 2099977"/>
                <a:gd name="connsiteY113" fmla="*/ 1942089 h 1947444"/>
                <a:gd name="connsiteX114" fmla="*/ 984925 w 2099977"/>
                <a:gd name="connsiteY114" fmla="*/ 1940130 h 1947444"/>
                <a:gd name="connsiteX115" fmla="*/ 987146 w 2099977"/>
                <a:gd name="connsiteY115" fmla="*/ 1938171 h 1947444"/>
                <a:gd name="connsiteX116" fmla="*/ 989236 w 2099977"/>
                <a:gd name="connsiteY116" fmla="*/ 1935951 h 1947444"/>
                <a:gd name="connsiteX117" fmla="*/ 991065 w 2099977"/>
                <a:gd name="connsiteY117" fmla="*/ 1933469 h 1947444"/>
                <a:gd name="connsiteX118" fmla="*/ 992632 w 2099977"/>
                <a:gd name="connsiteY118" fmla="*/ 1930857 h 1947444"/>
                <a:gd name="connsiteX119" fmla="*/ 993938 w 2099977"/>
                <a:gd name="connsiteY119" fmla="*/ 1928114 h 1947444"/>
                <a:gd name="connsiteX120" fmla="*/ 995114 w 2099977"/>
                <a:gd name="connsiteY120" fmla="*/ 1925110 h 1947444"/>
                <a:gd name="connsiteX121" fmla="*/ 995767 w 2099977"/>
                <a:gd name="connsiteY121" fmla="*/ 1922106 h 1947444"/>
                <a:gd name="connsiteX122" fmla="*/ 996159 w 2099977"/>
                <a:gd name="connsiteY122" fmla="*/ 1918971 h 1947444"/>
                <a:gd name="connsiteX123" fmla="*/ 996551 w 2099977"/>
                <a:gd name="connsiteY123" fmla="*/ 1915706 h 1947444"/>
                <a:gd name="connsiteX124" fmla="*/ 996551 w 2099977"/>
                <a:gd name="connsiteY124" fmla="*/ 1423701 h 1947444"/>
                <a:gd name="connsiteX125" fmla="*/ 996290 w 2099977"/>
                <a:gd name="connsiteY125" fmla="*/ 1412077 h 1947444"/>
                <a:gd name="connsiteX126" fmla="*/ 996028 w 2099977"/>
                <a:gd name="connsiteY126" fmla="*/ 1400584 h 1947444"/>
                <a:gd name="connsiteX127" fmla="*/ 995767 w 2099977"/>
                <a:gd name="connsiteY127" fmla="*/ 1389090 h 1947444"/>
                <a:gd name="connsiteX128" fmla="*/ 995245 w 2099977"/>
                <a:gd name="connsiteY128" fmla="*/ 1377857 h 1947444"/>
                <a:gd name="connsiteX129" fmla="*/ 994461 w 2099977"/>
                <a:gd name="connsiteY129" fmla="*/ 1366756 h 1947444"/>
                <a:gd name="connsiteX130" fmla="*/ 993677 w 2099977"/>
                <a:gd name="connsiteY130" fmla="*/ 1356046 h 1947444"/>
                <a:gd name="connsiteX131" fmla="*/ 992632 w 2099977"/>
                <a:gd name="connsiteY131" fmla="*/ 1345205 h 1947444"/>
                <a:gd name="connsiteX132" fmla="*/ 991456 w 2099977"/>
                <a:gd name="connsiteY132" fmla="*/ 1334495 h 1947444"/>
                <a:gd name="connsiteX133" fmla="*/ 990411 w 2099977"/>
                <a:gd name="connsiteY133" fmla="*/ 1324177 h 1947444"/>
                <a:gd name="connsiteX134" fmla="*/ 988974 w 2099977"/>
                <a:gd name="connsiteY134" fmla="*/ 1313728 h 1947444"/>
                <a:gd name="connsiteX135" fmla="*/ 987538 w 2099977"/>
                <a:gd name="connsiteY135" fmla="*/ 1303672 h 1947444"/>
                <a:gd name="connsiteX136" fmla="*/ 985839 w 2099977"/>
                <a:gd name="connsiteY136" fmla="*/ 1293615 h 1947444"/>
                <a:gd name="connsiteX137" fmla="*/ 984141 w 2099977"/>
                <a:gd name="connsiteY137" fmla="*/ 1283688 h 1947444"/>
                <a:gd name="connsiteX138" fmla="*/ 982443 w 2099977"/>
                <a:gd name="connsiteY138" fmla="*/ 1274023 h 1947444"/>
                <a:gd name="connsiteX139" fmla="*/ 980484 w 2099977"/>
                <a:gd name="connsiteY139" fmla="*/ 1264489 h 1947444"/>
                <a:gd name="connsiteX140" fmla="*/ 978394 w 2099977"/>
                <a:gd name="connsiteY140" fmla="*/ 1255085 h 1947444"/>
                <a:gd name="connsiteX141" fmla="*/ 976304 w 2099977"/>
                <a:gd name="connsiteY141" fmla="*/ 1245812 h 1947444"/>
                <a:gd name="connsiteX142" fmla="*/ 974083 w 2099977"/>
                <a:gd name="connsiteY142" fmla="*/ 1236669 h 1947444"/>
                <a:gd name="connsiteX143" fmla="*/ 971732 w 2099977"/>
                <a:gd name="connsiteY143" fmla="*/ 1227657 h 1947444"/>
                <a:gd name="connsiteX144" fmla="*/ 969380 w 2099977"/>
                <a:gd name="connsiteY144" fmla="*/ 1218906 h 1947444"/>
                <a:gd name="connsiteX145" fmla="*/ 966899 w 2099977"/>
                <a:gd name="connsiteY145" fmla="*/ 1210286 h 1947444"/>
                <a:gd name="connsiteX146" fmla="*/ 964286 w 2099977"/>
                <a:gd name="connsiteY146" fmla="*/ 1201796 h 1947444"/>
                <a:gd name="connsiteX147" fmla="*/ 961673 w 2099977"/>
                <a:gd name="connsiteY147" fmla="*/ 1193437 h 1947444"/>
                <a:gd name="connsiteX148" fmla="*/ 958930 w 2099977"/>
                <a:gd name="connsiteY148" fmla="*/ 1185209 h 1947444"/>
                <a:gd name="connsiteX149" fmla="*/ 956187 w 2099977"/>
                <a:gd name="connsiteY149" fmla="*/ 1177242 h 1947444"/>
                <a:gd name="connsiteX150" fmla="*/ 953444 w 2099977"/>
                <a:gd name="connsiteY150" fmla="*/ 1169275 h 1947444"/>
                <a:gd name="connsiteX151" fmla="*/ 950570 w 2099977"/>
                <a:gd name="connsiteY151" fmla="*/ 1161438 h 1947444"/>
                <a:gd name="connsiteX152" fmla="*/ 947566 w 2099977"/>
                <a:gd name="connsiteY152" fmla="*/ 1153863 h 1947444"/>
                <a:gd name="connsiteX153" fmla="*/ 944692 w 2099977"/>
                <a:gd name="connsiteY153" fmla="*/ 1146287 h 1947444"/>
                <a:gd name="connsiteX154" fmla="*/ 941557 w 2099977"/>
                <a:gd name="connsiteY154" fmla="*/ 1139104 h 1947444"/>
                <a:gd name="connsiteX155" fmla="*/ 938553 w 2099977"/>
                <a:gd name="connsiteY155" fmla="*/ 1131920 h 1947444"/>
                <a:gd name="connsiteX156" fmla="*/ 935418 w 2099977"/>
                <a:gd name="connsiteY156" fmla="*/ 1124868 h 1947444"/>
                <a:gd name="connsiteX157" fmla="*/ 932283 w 2099977"/>
                <a:gd name="connsiteY157" fmla="*/ 1118076 h 1947444"/>
                <a:gd name="connsiteX158" fmla="*/ 929278 w 2099977"/>
                <a:gd name="connsiteY158" fmla="*/ 1111284 h 1947444"/>
                <a:gd name="connsiteX159" fmla="*/ 922877 w 2099977"/>
                <a:gd name="connsiteY159" fmla="*/ 1098354 h 1947444"/>
                <a:gd name="connsiteX160" fmla="*/ 916477 w 2099977"/>
                <a:gd name="connsiteY160" fmla="*/ 1085815 h 1947444"/>
                <a:gd name="connsiteX161" fmla="*/ 910076 w 2099977"/>
                <a:gd name="connsiteY161" fmla="*/ 1074191 h 1947444"/>
                <a:gd name="connsiteX162" fmla="*/ 903675 w 2099977"/>
                <a:gd name="connsiteY162" fmla="*/ 1062959 h 1947444"/>
                <a:gd name="connsiteX163" fmla="*/ 897275 w 2099977"/>
                <a:gd name="connsiteY163" fmla="*/ 1052249 h 1947444"/>
                <a:gd name="connsiteX164" fmla="*/ 891004 w 2099977"/>
                <a:gd name="connsiteY164" fmla="*/ 1042322 h 1947444"/>
                <a:gd name="connsiteX165" fmla="*/ 884734 w 2099977"/>
                <a:gd name="connsiteY165" fmla="*/ 1032919 h 1947444"/>
                <a:gd name="connsiteX166" fmla="*/ 878595 w 2099977"/>
                <a:gd name="connsiteY166" fmla="*/ 1024168 h 1947444"/>
                <a:gd name="connsiteX167" fmla="*/ 872717 w 2099977"/>
                <a:gd name="connsiteY167" fmla="*/ 1015940 h 1947444"/>
                <a:gd name="connsiteX168" fmla="*/ 867100 w 2099977"/>
                <a:gd name="connsiteY168" fmla="*/ 1008233 h 1947444"/>
                <a:gd name="connsiteX169" fmla="*/ 861614 w 2099977"/>
                <a:gd name="connsiteY169" fmla="*/ 1001181 h 1947444"/>
                <a:gd name="connsiteX170" fmla="*/ 856388 w 2099977"/>
                <a:gd name="connsiteY170" fmla="*/ 994650 h 1947444"/>
                <a:gd name="connsiteX171" fmla="*/ 851555 w 2099977"/>
                <a:gd name="connsiteY171" fmla="*/ 988903 h 1947444"/>
                <a:gd name="connsiteX172" fmla="*/ 846983 w 2099977"/>
                <a:gd name="connsiteY172" fmla="*/ 983548 h 1947444"/>
                <a:gd name="connsiteX173" fmla="*/ 842934 w 2099977"/>
                <a:gd name="connsiteY173" fmla="*/ 978847 h 1947444"/>
                <a:gd name="connsiteX174" fmla="*/ 841366 w 2099977"/>
                <a:gd name="connsiteY174" fmla="*/ 977410 h 1947444"/>
                <a:gd name="connsiteX175" fmla="*/ 839668 w 2099977"/>
                <a:gd name="connsiteY175" fmla="*/ 976104 h 1947444"/>
                <a:gd name="connsiteX176" fmla="*/ 837839 w 2099977"/>
                <a:gd name="connsiteY176" fmla="*/ 974928 h 1947444"/>
                <a:gd name="connsiteX177" fmla="*/ 835880 w 2099977"/>
                <a:gd name="connsiteY177" fmla="*/ 974014 h 1947444"/>
                <a:gd name="connsiteX178" fmla="*/ 834051 w 2099977"/>
                <a:gd name="connsiteY178" fmla="*/ 973492 h 1947444"/>
                <a:gd name="connsiteX179" fmla="*/ 832092 w 2099977"/>
                <a:gd name="connsiteY179" fmla="*/ 973100 h 1947444"/>
                <a:gd name="connsiteX180" fmla="*/ 790814 w 2099977"/>
                <a:gd name="connsiteY180" fmla="*/ 885449 h 1947444"/>
                <a:gd name="connsiteX181" fmla="*/ 782323 w 2099977"/>
                <a:gd name="connsiteY181" fmla="*/ 885449 h 1947444"/>
                <a:gd name="connsiteX182" fmla="*/ 774224 w 2099977"/>
                <a:gd name="connsiteY182" fmla="*/ 885449 h 1947444"/>
                <a:gd name="connsiteX183" fmla="*/ 766517 w 2099977"/>
                <a:gd name="connsiteY183" fmla="*/ 885580 h 1947444"/>
                <a:gd name="connsiteX184" fmla="*/ 759202 w 2099977"/>
                <a:gd name="connsiteY184" fmla="*/ 885841 h 1947444"/>
                <a:gd name="connsiteX185" fmla="*/ 752540 w 2099977"/>
                <a:gd name="connsiteY185" fmla="*/ 886363 h 1947444"/>
                <a:gd name="connsiteX186" fmla="*/ 741176 w 2099977"/>
                <a:gd name="connsiteY186" fmla="*/ 887016 h 1947444"/>
                <a:gd name="connsiteX187" fmla="*/ 739739 w 2099977"/>
                <a:gd name="connsiteY187" fmla="*/ 887276 h 1947444"/>
                <a:gd name="connsiteX188" fmla="*/ 738171 w 2099977"/>
                <a:gd name="connsiteY188" fmla="*/ 887537 h 1947444"/>
                <a:gd name="connsiteX189" fmla="*/ 736734 w 2099977"/>
                <a:gd name="connsiteY189" fmla="*/ 888190 h 1947444"/>
                <a:gd name="connsiteX190" fmla="*/ 735559 w 2099977"/>
                <a:gd name="connsiteY190" fmla="*/ 888712 h 1947444"/>
                <a:gd name="connsiteX191" fmla="*/ 734252 w 2099977"/>
                <a:gd name="connsiteY191" fmla="*/ 889495 h 1947444"/>
                <a:gd name="connsiteX192" fmla="*/ 733077 w 2099977"/>
                <a:gd name="connsiteY192" fmla="*/ 890148 h 1947444"/>
                <a:gd name="connsiteX193" fmla="*/ 731901 w 2099977"/>
                <a:gd name="connsiteY193" fmla="*/ 891192 h 1947444"/>
                <a:gd name="connsiteX194" fmla="*/ 730987 w 2099977"/>
                <a:gd name="connsiteY194" fmla="*/ 892106 h 1947444"/>
                <a:gd name="connsiteX195" fmla="*/ 730073 w 2099977"/>
                <a:gd name="connsiteY195" fmla="*/ 893281 h 1947444"/>
                <a:gd name="connsiteX196" fmla="*/ 729289 w 2099977"/>
                <a:gd name="connsiteY196" fmla="*/ 894455 h 1947444"/>
                <a:gd name="connsiteX197" fmla="*/ 728505 w 2099977"/>
                <a:gd name="connsiteY197" fmla="*/ 895630 h 1947444"/>
                <a:gd name="connsiteX198" fmla="*/ 727982 w 2099977"/>
                <a:gd name="connsiteY198" fmla="*/ 896935 h 1947444"/>
                <a:gd name="connsiteX199" fmla="*/ 727590 w 2099977"/>
                <a:gd name="connsiteY199" fmla="*/ 898371 h 1947444"/>
                <a:gd name="connsiteX200" fmla="*/ 727068 w 2099977"/>
                <a:gd name="connsiteY200" fmla="*/ 899807 h 1947444"/>
                <a:gd name="connsiteX201" fmla="*/ 726937 w 2099977"/>
                <a:gd name="connsiteY201" fmla="*/ 901243 h 1947444"/>
                <a:gd name="connsiteX202" fmla="*/ 726937 w 2099977"/>
                <a:gd name="connsiteY202" fmla="*/ 902809 h 1947444"/>
                <a:gd name="connsiteX203" fmla="*/ 726937 w 2099977"/>
                <a:gd name="connsiteY203" fmla="*/ 907247 h 1947444"/>
                <a:gd name="connsiteX204" fmla="*/ 726807 w 2099977"/>
                <a:gd name="connsiteY204" fmla="*/ 911555 h 1947444"/>
                <a:gd name="connsiteX205" fmla="*/ 726545 w 2099977"/>
                <a:gd name="connsiteY205" fmla="*/ 920691 h 1947444"/>
                <a:gd name="connsiteX206" fmla="*/ 725631 w 2099977"/>
                <a:gd name="connsiteY206" fmla="*/ 930090 h 1947444"/>
                <a:gd name="connsiteX207" fmla="*/ 724717 w 2099977"/>
                <a:gd name="connsiteY207" fmla="*/ 939748 h 1947444"/>
                <a:gd name="connsiteX208" fmla="*/ 723410 w 2099977"/>
                <a:gd name="connsiteY208" fmla="*/ 949668 h 1947444"/>
                <a:gd name="connsiteX209" fmla="*/ 721843 w 2099977"/>
                <a:gd name="connsiteY209" fmla="*/ 959458 h 1947444"/>
                <a:gd name="connsiteX210" fmla="*/ 720145 w 2099977"/>
                <a:gd name="connsiteY210" fmla="*/ 969639 h 1947444"/>
                <a:gd name="connsiteX211" fmla="*/ 718316 w 2099977"/>
                <a:gd name="connsiteY211" fmla="*/ 979559 h 1947444"/>
                <a:gd name="connsiteX212" fmla="*/ 716095 w 2099977"/>
                <a:gd name="connsiteY212" fmla="*/ 989479 h 1947444"/>
                <a:gd name="connsiteX213" fmla="*/ 714005 w 2099977"/>
                <a:gd name="connsiteY213" fmla="*/ 999138 h 1947444"/>
                <a:gd name="connsiteX214" fmla="*/ 711915 w 2099977"/>
                <a:gd name="connsiteY214" fmla="*/ 1008667 h 1947444"/>
                <a:gd name="connsiteX215" fmla="*/ 709564 w 2099977"/>
                <a:gd name="connsiteY215" fmla="*/ 1017934 h 1947444"/>
                <a:gd name="connsiteX216" fmla="*/ 707343 w 2099977"/>
                <a:gd name="connsiteY216" fmla="*/ 1026941 h 1947444"/>
                <a:gd name="connsiteX217" fmla="*/ 705123 w 2099977"/>
                <a:gd name="connsiteY217" fmla="*/ 1035425 h 1947444"/>
                <a:gd name="connsiteX218" fmla="*/ 700812 w 2099977"/>
                <a:gd name="connsiteY218" fmla="*/ 1050958 h 1947444"/>
                <a:gd name="connsiteX219" fmla="*/ 700681 w 2099977"/>
                <a:gd name="connsiteY219" fmla="*/ 1051871 h 1947444"/>
                <a:gd name="connsiteX220" fmla="*/ 700681 w 2099977"/>
                <a:gd name="connsiteY220" fmla="*/ 1052785 h 1947444"/>
                <a:gd name="connsiteX221" fmla="*/ 700812 w 2099977"/>
                <a:gd name="connsiteY221" fmla="*/ 1053568 h 1947444"/>
                <a:gd name="connsiteX222" fmla="*/ 701073 w 2099977"/>
                <a:gd name="connsiteY222" fmla="*/ 1054351 h 1947444"/>
                <a:gd name="connsiteX223" fmla="*/ 701465 w 2099977"/>
                <a:gd name="connsiteY223" fmla="*/ 1054874 h 1947444"/>
                <a:gd name="connsiteX224" fmla="*/ 702118 w 2099977"/>
                <a:gd name="connsiteY224" fmla="*/ 1055526 h 1947444"/>
                <a:gd name="connsiteX225" fmla="*/ 702641 w 2099977"/>
                <a:gd name="connsiteY225" fmla="*/ 1056048 h 1947444"/>
                <a:gd name="connsiteX226" fmla="*/ 703294 w 2099977"/>
                <a:gd name="connsiteY226" fmla="*/ 1056309 h 1947444"/>
                <a:gd name="connsiteX227" fmla="*/ 704078 w 2099977"/>
                <a:gd name="connsiteY227" fmla="*/ 1056570 h 1947444"/>
                <a:gd name="connsiteX228" fmla="*/ 704731 w 2099977"/>
                <a:gd name="connsiteY228" fmla="*/ 1056701 h 1947444"/>
                <a:gd name="connsiteX229" fmla="*/ 705515 w 2099977"/>
                <a:gd name="connsiteY229" fmla="*/ 1056701 h 1947444"/>
                <a:gd name="connsiteX230" fmla="*/ 706298 w 2099977"/>
                <a:gd name="connsiteY230" fmla="*/ 1056570 h 1947444"/>
                <a:gd name="connsiteX231" fmla="*/ 707082 w 2099977"/>
                <a:gd name="connsiteY231" fmla="*/ 1056309 h 1947444"/>
                <a:gd name="connsiteX232" fmla="*/ 707735 w 2099977"/>
                <a:gd name="connsiteY232" fmla="*/ 1056048 h 1947444"/>
                <a:gd name="connsiteX233" fmla="*/ 708388 w 2099977"/>
                <a:gd name="connsiteY233" fmla="*/ 1055265 h 1947444"/>
                <a:gd name="connsiteX234" fmla="*/ 708911 w 2099977"/>
                <a:gd name="connsiteY234" fmla="*/ 1054612 h 1947444"/>
                <a:gd name="connsiteX235" fmla="*/ 718708 w 2099977"/>
                <a:gd name="connsiteY235" fmla="*/ 1039471 h 1947444"/>
                <a:gd name="connsiteX236" fmla="*/ 729811 w 2099977"/>
                <a:gd name="connsiteY236" fmla="*/ 1022111 h 1947444"/>
                <a:gd name="connsiteX237" fmla="*/ 742221 w 2099977"/>
                <a:gd name="connsiteY237" fmla="*/ 1003446 h 1947444"/>
                <a:gd name="connsiteX238" fmla="*/ 748752 w 2099977"/>
                <a:gd name="connsiteY238" fmla="*/ 993917 h 1947444"/>
                <a:gd name="connsiteX239" fmla="*/ 755414 w 2099977"/>
                <a:gd name="connsiteY239" fmla="*/ 984258 h 1947444"/>
                <a:gd name="connsiteX240" fmla="*/ 762207 w 2099977"/>
                <a:gd name="connsiteY240" fmla="*/ 974469 h 1947444"/>
                <a:gd name="connsiteX241" fmla="*/ 769261 w 2099977"/>
                <a:gd name="connsiteY241" fmla="*/ 964809 h 1947444"/>
                <a:gd name="connsiteX242" fmla="*/ 776184 w 2099977"/>
                <a:gd name="connsiteY242" fmla="*/ 955281 h 1947444"/>
                <a:gd name="connsiteX243" fmla="*/ 783107 w 2099977"/>
                <a:gd name="connsiteY243" fmla="*/ 945883 h 1947444"/>
                <a:gd name="connsiteX244" fmla="*/ 790161 w 2099977"/>
                <a:gd name="connsiteY244" fmla="*/ 936746 h 1947444"/>
                <a:gd name="connsiteX245" fmla="*/ 797084 w 2099977"/>
                <a:gd name="connsiteY245" fmla="*/ 928131 h 1947444"/>
                <a:gd name="connsiteX246" fmla="*/ 803877 w 2099977"/>
                <a:gd name="connsiteY246" fmla="*/ 919908 h 1947444"/>
                <a:gd name="connsiteX247" fmla="*/ 810539 w 2099977"/>
                <a:gd name="connsiteY247" fmla="*/ 912077 h 1947444"/>
                <a:gd name="connsiteX248" fmla="*/ 811453 w 2099977"/>
                <a:gd name="connsiteY248" fmla="*/ 911163 h 1947444"/>
                <a:gd name="connsiteX249" fmla="*/ 812106 w 2099977"/>
                <a:gd name="connsiteY249" fmla="*/ 910249 h 1947444"/>
                <a:gd name="connsiteX250" fmla="*/ 812759 w 2099977"/>
                <a:gd name="connsiteY250" fmla="*/ 909205 h 1947444"/>
                <a:gd name="connsiteX251" fmla="*/ 813151 w 2099977"/>
                <a:gd name="connsiteY251" fmla="*/ 908161 h 1947444"/>
                <a:gd name="connsiteX252" fmla="*/ 814065 w 2099977"/>
                <a:gd name="connsiteY252" fmla="*/ 906072 h 1947444"/>
                <a:gd name="connsiteX253" fmla="*/ 814457 w 2099977"/>
                <a:gd name="connsiteY253" fmla="*/ 903853 h 1947444"/>
                <a:gd name="connsiteX254" fmla="*/ 814719 w 2099977"/>
                <a:gd name="connsiteY254" fmla="*/ 901634 h 1947444"/>
                <a:gd name="connsiteX255" fmla="*/ 814588 w 2099977"/>
                <a:gd name="connsiteY255" fmla="*/ 899546 h 1947444"/>
                <a:gd name="connsiteX256" fmla="*/ 814196 w 2099977"/>
                <a:gd name="connsiteY256" fmla="*/ 897458 h 1947444"/>
                <a:gd name="connsiteX257" fmla="*/ 813412 w 2099977"/>
                <a:gd name="connsiteY257" fmla="*/ 895369 h 1947444"/>
                <a:gd name="connsiteX258" fmla="*/ 812628 w 2099977"/>
                <a:gd name="connsiteY258" fmla="*/ 893542 h 1947444"/>
                <a:gd name="connsiteX259" fmla="*/ 811322 w 2099977"/>
                <a:gd name="connsiteY259" fmla="*/ 891714 h 1947444"/>
                <a:gd name="connsiteX260" fmla="*/ 809885 w 2099977"/>
                <a:gd name="connsiteY260" fmla="*/ 890148 h 1947444"/>
                <a:gd name="connsiteX261" fmla="*/ 808318 w 2099977"/>
                <a:gd name="connsiteY261" fmla="*/ 888712 h 1947444"/>
                <a:gd name="connsiteX262" fmla="*/ 806489 w 2099977"/>
                <a:gd name="connsiteY262" fmla="*/ 887537 h 1947444"/>
                <a:gd name="connsiteX263" fmla="*/ 804399 w 2099977"/>
                <a:gd name="connsiteY263" fmla="*/ 886624 h 1947444"/>
                <a:gd name="connsiteX264" fmla="*/ 803354 w 2099977"/>
                <a:gd name="connsiteY264" fmla="*/ 886363 h 1947444"/>
                <a:gd name="connsiteX265" fmla="*/ 802178 w 2099977"/>
                <a:gd name="connsiteY265" fmla="*/ 885971 h 1947444"/>
                <a:gd name="connsiteX266" fmla="*/ 800872 w 2099977"/>
                <a:gd name="connsiteY266" fmla="*/ 885841 h 1947444"/>
                <a:gd name="connsiteX267" fmla="*/ 799827 w 2099977"/>
                <a:gd name="connsiteY267" fmla="*/ 885710 h 1947444"/>
                <a:gd name="connsiteX268" fmla="*/ 1269844 w 2099977"/>
                <a:gd name="connsiteY268" fmla="*/ 718316 h 1947444"/>
                <a:gd name="connsiteX269" fmla="*/ 1267885 w 2099977"/>
                <a:gd name="connsiteY269" fmla="*/ 718578 h 1947444"/>
                <a:gd name="connsiteX270" fmla="*/ 1265926 w 2099977"/>
                <a:gd name="connsiteY270" fmla="*/ 718970 h 1947444"/>
                <a:gd name="connsiteX271" fmla="*/ 1264097 w 2099977"/>
                <a:gd name="connsiteY271" fmla="*/ 719492 h 1947444"/>
                <a:gd name="connsiteX272" fmla="*/ 1262138 w 2099977"/>
                <a:gd name="connsiteY272" fmla="*/ 720406 h 1947444"/>
                <a:gd name="connsiteX273" fmla="*/ 1260309 w 2099977"/>
                <a:gd name="connsiteY273" fmla="*/ 721582 h 1947444"/>
                <a:gd name="connsiteX274" fmla="*/ 1258611 w 2099977"/>
                <a:gd name="connsiteY274" fmla="*/ 722888 h 1947444"/>
                <a:gd name="connsiteX275" fmla="*/ 1257043 w 2099977"/>
                <a:gd name="connsiteY275" fmla="*/ 724325 h 1947444"/>
                <a:gd name="connsiteX276" fmla="*/ 1252994 w 2099977"/>
                <a:gd name="connsiteY276" fmla="*/ 729026 h 1947444"/>
                <a:gd name="connsiteX277" fmla="*/ 1248422 w 2099977"/>
                <a:gd name="connsiteY277" fmla="*/ 734381 h 1947444"/>
                <a:gd name="connsiteX278" fmla="*/ 1243589 w 2099977"/>
                <a:gd name="connsiteY278" fmla="*/ 740128 h 1947444"/>
                <a:gd name="connsiteX279" fmla="*/ 1238363 w 2099977"/>
                <a:gd name="connsiteY279" fmla="*/ 746659 h 1947444"/>
                <a:gd name="connsiteX280" fmla="*/ 1232877 w 2099977"/>
                <a:gd name="connsiteY280" fmla="*/ 753711 h 1947444"/>
                <a:gd name="connsiteX281" fmla="*/ 1227260 w 2099977"/>
                <a:gd name="connsiteY281" fmla="*/ 761418 h 1947444"/>
                <a:gd name="connsiteX282" fmla="*/ 1221382 w 2099977"/>
                <a:gd name="connsiteY282" fmla="*/ 769646 h 1947444"/>
                <a:gd name="connsiteX283" fmla="*/ 1215243 w 2099977"/>
                <a:gd name="connsiteY283" fmla="*/ 778397 h 1947444"/>
                <a:gd name="connsiteX284" fmla="*/ 1208973 w 2099977"/>
                <a:gd name="connsiteY284" fmla="*/ 787800 h 1947444"/>
                <a:gd name="connsiteX285" fmla="*/ 1202703 w 2099977"/>
                <a:gd name="connsiteY285" fmla="*/ 797727 h 1947444"/>
                <a:gd name="connsiteX286" fmla="*/ 1196302 w 2099977"/>
                <a:gd name="connsiteY286" fmla="*/ 808437 h 1947444"/>
                <a:gd name="connsiteX287" fmla="*/ 1189901 w 2099977"/>
                <a:gd name="connsiteY287" fmla="*/ 819669 h 1947444"/>
                <a:gd name="connsiteX288" fmla="*/ 1183500 w 2099977"/>
                <a:gd name="connsiteY288" fmla="*/ 831293 h 1947444"/>
                <a:gd name="connsiteX289" fmla="*/ 1177100 w 2099977"/>
                <a:gd name="connsiteY289" fmla="*/ 843832 h 1947444"/>
                <a:gd name="connsiteX290" fmla="*/ 1170699 w 2099977"/>
                <a:gd name="connsiteY290" fmla="*/ 856762 h 1947444"/>
                <a:gd name="connsiteX291" fmla="*/ 1167694 w 2099977"/>
                <a:gd name="connsiteY291" fmla="*/ 863554 h 1947444"/>
                <a:gd name="connsiteX292" fmla="*/ 1164559 w 2099977"/>
                <a:gd name="connsiteY292" fmla="*/ 870346 h 1947444"/>
                <a:gd name="connsiteX293" fmla="*/ 1161424 w 2099977"/>
                <a:gd name="connsiteY293" fmla="*/ 877398 h 1947444"/>
                <a:gd name="connsiteX294" fmla="*/ 1158420 w 2099977"/>
                <a:gd name="connsiteY294" fmla="*/ 884582 h 1947444"/>
                <a:gd name="connsiteX295" fmla="*/ 1155285 w 2099977"/>
                <a:gd name="connsiteY295" fmla="*/ 891765 h 1947444"/>
                <a:gd name="connsiteX296" fmla="*/ 1152411 w 2099977"/>
                <a:gd name="connsiteY296" fmla="*/ 899341 h 1947444"/>
                <a:gd name="connsiteX297" fmla="*/ 1149407 w 2099977"/>
                <a:gd name="connsiteY297" fmla="*/ 906916 h 1947444"/>
                <a:gd name="connsiteX298" fmla="*/ 1146533 w 2099977"/>
                <a:gd name="connsiteY298" fmla="*/ 914753 h 1947444"/>
                <a:gd name="connsiteX299" fmla="*/ 1143790 w 2099977"/>
                <a:gd name="connsiteY299" fmla="*/ 922720 h 1947444"/>
                <a:gd name="connsiteX300" fmla="*/ 1141047 w 2099977"/>
                <a:gd name="connsiteY300" fmla="*/ 930687 h 1947444"/>
                <a:gd name="connsiteX301" fmla="*/ 1138304 w 2099977"/>
                <a:gd name="connsiteY301" fmla="*/ 938915 h 1947444"/>
                <a:gd name="connsiteX302" fmla="*/ 1135691 w 2099977"/>
                <a:gd name="connsiteY302" fmla="*/ 947274 h 1947444"/>
                <a:gd name="connsiteX303" fmla="*/ 1133078 w 2099977"/>
                <a:gd name="connsiteY303" fmla="*/ 955764 h 1947444"/>
                <a:gd name="connsiteX304" fmla="*/ 1130597 w 2099977"/>
                <a:gd name="connsiteY304" fmla="*/ 964384 h 1947444"/>
                <a:gd name="connsiteX305" fmla="*/ 1128245 w 2099977"/>
                <a:gd name="connsiteY305" fmla="*/ 973135 h 1947444"/>
                <a:gd name="connsiteX306" fmla="*/ 1125894 w 2099977"/>
                <a:gd name="connsiteY306" fmla="*/ 982147 h 1947444"/>
                <a:gd name="connsiteX307" fmla="*/ 1123673 w 2099977"/>
                <a:gd name="connsiteY307" fmla="*/ 991290 h 1947444"/>
                <a:gd name="connsiteX308" fmla="*/ 1121583 w 2099977"/>
                <a:gd name="connsiteY308" fmla="*/ 1000563 h 1947444"/>
                <a:gd name="connsiteX309" fmla="*/ 1119493 w 2099977"/>
                <a:gd name="connsiteY309" fmla="*/ 1009967 h 1947444"/>
                <a:gd name="connsiteX310" fmla="*/ 1117534 w 2099977"/>
                <a:gd name="connsiteY310" fmla="*/ 1019501 h 1947444"/>
                <a:gd name="connsiteX311" fmla="*/ 1115836 w 2099977"/>
                <a:gd name="connsiteY311" fmla="*/ 1029166 h 1947444"/>
                <a:gd name="connsiteX312" fmla="*/ 1114138 w 2099977"/>
                <a:gd name="connsiteY312" fmla="*/ 1039093 h 1947444"/>
                <a:gd name="connsiteX313" fmla="*/ 1112439 w 2099977"/>
                <a:gd name="connsiteY313" fmla="*/ 1049150 h 1947444"/>
                <a:gd name="connsiteX314" fmla="*/ 1111003 w 2099977"/>
                <a:gd name="connsiteY314" fmla="*/ 1059206 h 1947444"/>
                <a:gd name="connsiteX315" fmla="*/ 1109566 w 2099977"/>
                <a:gd name="connsiteY315" fmla="*/ 1069655 h 1947444"/>
                <a:gd name="connsiteX316" fmla="*/ 1108521 w 2099977"/>
                <a:gd name="connsiteY316" fmla="*/ 1079973 h 1947444"/>
                <a:gd name="connsiteX317" fmla="*/ 1107345 w 2099977"/>
                <a:gd name="connsiteY317" fmla="*/ 1090683 h 1947444"/>
                <a:gd name="connsiteX318" fmla="*/ 1106300 w 2099977"/>
                <a:gd name="connsiteY318" fmla="*/ 1101524 h 1947444"/>
                <a:gd name="connsiteX319" fmla="*/ 1105516 w 2099977"/>
                <a:gd name="connsiteY319" fmla="*/ 1112234 h 1947444"/>
                <a:gd name="connsiteX320" fmla="*/ 1104733 w 2099977"/>
                <a:gd name="connsiteY320" fmla="*/ 1123335 h 1947444"/>
                <a:gd name="connsiteX321" fmla="*/ 1104210 w 2099977"/>
                <a:gd name="connsiteY321" fmla="*/ 1134568 h 1947444"/>
                <a:gd name="connsiteX322" fmla="*/ 1103949 w 2099977"/>
                <a:gd name="connsiteY322" fmla="*/ 1146062 h 1947444"/>
                <a:gd name="connsiteX323" fmla="*/ 1103687 w 2099977"/>
                <a:gd name="connsiteY323" fmla="*/ 1157555 h 1947444"/>
                <a:gd name="connsiteX324" fmla="*/ 1103426 w 2099977"/>
                <a:gd name="connsiteY324" fmla="*/ 1169179 h 1947444"/>
                <a:gd name="connsiteX325" fmla="*/ 1103426 w 2099977"/>
                <a:gd name="connsiteY325" fmla="*/ 1661184 h 1947444"/>
                <a:gd name="connsiteX326" fmla="*/ 1103818 w 2099977"/>
                <a:gd name="connsiteY326" fmla="*/ 1664449 h 1947444"/>
                <a:gd name="connsiteX327" fmla="*/ 1104210 w 2099977"/>
                <a:gd name="connsiteY327" fmla="*/ 1667584 h 1947444"/>
                <a:gd name="connsiteX328" fmla="*/ 1104863 w 2099977"/>
                <a:gd name="connsiteY328" fmla="*/ 1670588 h 1947444"/>
                <a:gd name="connsiteX329" fmla="*/ 1106039 w 2099977"/>
                <a:gd name="connsiteY329" fmla="*/ 1673592 h 1947444"/>
                <a:gd name="connsiteX330" fmla="*/ 1107345 w 2099977"/>
                <a:gd name="connsiteY330" fmla="*/ 1676335 h 1947444"/>
                <a:gd name="connsiteX331" fmla="*/ 1108912 w 2099977"/>
                <a:gd name="connsiteY331" fmla="*/ 1678947 h 1947444"/>
                <a:gd name="connsiteX332" fmla="*/ 1110741 w 2099977"/>
                <a:gd name="connsiteY332" fmla="*/ 1681429 h 1947444"/>
                <a:gd name="connsiteX333" fmla="*/ 1112831 w 2099977"/>
                <a:gd name="connsiteY333" fmla="*/ 1683649 h 1947444"/>
                <a:gd name="connsiteX334" fmla="*/ 1115052 w 2099977"/>
                <a:gd name="connsiteY334" fmla="*/ 1685608 h 1947444"/>
                <a:gd name="connsiteX335" fmla="*/ 1117534 w 2099977"/>
                <a:gd name="connsiteY335" fmla="*/ 1687567 h 1947444"/>
                <a:gd name="connsiteX336" fmla="*/ 1120146 w 2099977"/>
                <a:gd name="connsiteY336" fmla="*/ 1689134 h 1947444"/>
                <a:gd name="connsiteX337" fmla="*/ 1122890 w 2099977"/>
                <a:gd name="connsiteY337" fmla="*/ 1690310 h 1947444"/>
                <a:gd name="connsiteX338" fmla="*/ 1125763 w 2099977"/>
                <a:gd name="connsiteY338" fmla="*/ 1691485 h 1947444"/>
                <a:gd name="connsiteX339" fmla="*/ 1128768 w 2099977"/>
                <a:gd name="connsiteY339" fmla="*/ 1692269 h 1947444"/>
                <a:gd name="connsiteX340" fmla="*/ 1131903 w 2099977"/>
                <a:gd name="connsiteY340" fmla="*/ 1692792 h 1947444"/>
                <a:gd name="connsiteX341" fmla="*/ 1135169 w 2099977"/>
                <a:gd name="connsiteY341" fmla="*/ 1692922 h 1947444"/>
                <a:gd name="connsiteX342" fmla="*/ 1138434 w 2099977"/>
                <a:gd name="connsiteY342" fmla="*/ 1692792 h 1947444"/>
                <a:gd name="connsiteX343" fmla="*/ 1141569 w 2099977"/>
                <a:gd name="connsiteY343" fmla="*/ 1692269 h 1947444"/>
                <a:gd name="connsiteX344" fmla="*/ 1144574 w 2099977"/>
                <a:gd name="connsiteY344" fmla="*/ 1691485 h 1947444"/>
                <a:gd name="connsiteX345" fmla="*/ 1147578 w 2099977"/>
                <a:gd name="connsiteY345" fmla="*/ 1690310 h 1947444"/>
                <a:gd name="connsiteX346" fmla="*/ 1150321 w 2099977"/>
                <a:gd name="connsiteY346" fmla="*/ 1689134 h 1947444"/>
                <a:gd name="connsiteX347" fmla="*/ 1152934 w 2099977"/>
                <a:gd name="connsiteY347" fmla="*/ 1687567 h 1947444"/>
                <a:gd name="connsiteX348" fmla="*/ 1155415 w 2099977"/>
                <a:gd name="connsiteY348" fmla="*/ 1685608 h 1947444"/>
                <a:gd name="connsiteX349" fmla="*/ 1157636 w 2099977"/>
                <a:gd name="connsiteY349" fmla="*/ 1683649 h 1947444"/>
                <a:gd name="connsiteX350" fmla="*/ 1159726 w 2099977"/>
                <a:gd name="connsiteY350" fmla="*/ 1681429 h 1947444"/>
                <a:gd name="connsiteX351" fmla="*/ 1161555 w 2099977"/>
                <a:gd name="connsiteY351" fmla="*/ 1678947 h 1947444"/>
                <a:gd name="connsiteX352" fmla="*/ 1163123 w 2099977"/>
                <a:gd name="connsiteY352" fmla="*/ 1676335 h 1947444"/>
                <a:gd name="connsiteX353" fmla="*/ 1164298 w 2099977"/>
                <a:gd name="connsiteY353" fmla="*/ 1673592 h 1947444"/>
                <a:gd name="connsiteX354" fmla="*/ 1165474 w 2099977"/>
                <a:gd name="connsiteY354" fmla="*/ 1670588 h 1947444"/>
                <a:gd name="connsiteX355" fmla="*/ 1166257 w 2099977"/>
                <a:gd name="connsiteY355" fmla="*/ 1667584 h 1947444"/>
                <a:gd name="connsiteX356" fmla="*/ 1166780 w 2099977"/>
                <a:gd name="connsiteY356" fmla="*/ 1664449 h 1947444"/>
                <a:gd name="connsiteX357" fmla="*/ 1166911 w 2099977"/>
                <a:gd name="connsiteY357" fmla="*/ 1661184 h 1947444"/>
                <a:gd name="connsiteX358" fmla="*/ 1166911 w 2099977"/>
                <a:gd name="connsiteY358" fmla="*/ 1200395 h 1947444"/>
                <a:gd name="connsiteX359" fmla="*/ 1166911 w 2099977"/>
                <a:gd name="connsiteY359" fmla="*/ 1192167 h 1947444"/>
                <a:gd name="connsiteX360" fmla="*/ 1167041 w 2099977"/>
                <a:gd name="connsiteY360" fmla="*/ 1183938 h 1947444"/>
                <a:gd name="connsiteX361" fmla="*/ 1167302 w 2099977"/>
                <a:gd name="connsiteY361" fmla="*/ 1175840 h 1947444"/>
                <a:gd name="connsiteX362" fmla="*/ 1167694 w 2099977"/>
                <a:gd name="connsiteY362" fmla="*/ 1167873 h 1947444"/>
                <a:gd name="connsiteX363" fmla="*/ 1168086 w 2099977"/>
                <a:gd name="connsiteY363" fmla="*/ 1159906 h 1947444"/>
                <a:gd name="connsiteX364" fmla="*/ 1168609 w 2099977"/>
                <a:gd name="connsiteY364" fmla="*/ 1151939 h 1947444"/>
                <a:gd name="connsiteX365" fmla="*/ 1169131 w 2099977"/>
                <a:gd name="connsiteY365" fmla="*/ 1144103 h 1947444"/>
                <a:gd name="connsiteX366" fmla="*/ 1169915 w 2099977"/>
                <a:gd name="connsiteY366" fmla="*/ 1136266 h 1947444"/>
                <a:gd name="connsiteX367" fmla="*/ 1170568 w 2099977"/>
                <a:gd name="connsiteY367" fmla="*/ 1128560 h 1947444"/>
                <a:gd name="connsiteX368" fmla="*/ 1171483 w 2099977"/>
                <a:gd name="connsiteY368" fmla="*/ 1120854 h 1947444"/>
                <a:gd name="connsiteX369" fmla="*/ 1172528 w 2099977"/>
                <a:gd name="connsiteY369" fmla="*/ 1113279 h 1947444"/>
                <a:gd name="connsiteX370" fmla="*/ 1173442 w 2099977"/>
                <a:gd name="connsiteY370" fmla="*/ 1105573 h 1947444"/>
                <a:gd name="connsiteX371" fmla="*/ 1174618 w 2099977"/>
                <a:gd name="connsiteY371" fmla="*/ 1098259 h 1947444"/>
                <a:gd name="connsiteX372" fmla="*/ 1175793 w 2099977"/>
                <a:gd name="connsiteY372" fmla="*/ 1090683 h 1947444"/>
                <a:gd name="connsiteX373" fmla="*/ 1176969 w 2099977"/>
                <a:gd name="connsiteY373" fmla="*/ 1083239 h 1947444"/>
                <a:gd name="connsiteX374" fmla="*/ 1178406 w 2099977"/>
                <a:gd name="connsiteY374" fmla="*/ 1076055 h 1947444"/>
                <a:gd name="connsiteX375" fmla="*/ 1179843 w 2099977"/>
                <a:gd name="connsiteY375" fmla="*/ 1068741 h 1947444"/>
                <a:gd name="connsiteX376" fmla="*/ 1181410 w 2099977"/>
                <a:gd name="connsiteY376" fmla="*/ 1061557 h 1947444"/>
                <a:gd name="connsiteX377" fmla="*/ 1182978 w 2099977"/>
                <a:gd name="connsiteY377" fmla="*/ 1054374 h 1947444"/>
                <a:gd name="connsiteX378" fmla="*/ 1184676 w 2099977"/>
                <a:gd name="connsiteY378" fmla="*/ 1047452 h 1947444"/>
                <a:gd name="connsiteX379" fmla="*/ 1186374 w 2099977"/>
                <a:gd name="connsiteY379" fmla="*/ 1040399 h 1947444"/>
                <a:gd name="connsiteX380" fmla="*/ 1188203 w 2099977"/>
                <a:gd name="connsiteY380" fmla="*/ 1033476 h 1947444"/>
                <a:gd name="connsiteX381" fmla="*/ 1190162 w 2099977"/>
                <a:gd name="connsiteY381" fmla="*/ 1026685 h 1947444"/>
                <a:gd name="connsiteX382" fmla="*/ 1192122 w 2099977"/>
                <a:gd name="connsiteY382" fmla="*/ 1019762 h 1947444"/>
                <a:gd name="connsiteX383" fmla="*/ 1194212 w 2099977"/>
                <a:gd name="connsiteY383" fmla="*/ 1013101 h 1947444"/>
                <a:gd name="connsiteX384" fmla="*/ 1196302 w 2099977"/>
                <a:gd name="connsiteY384" fmla="*/ 1006440 h 1947444"/>
                <a:gd name="connsiteX385" fmla="*/ 1198522 w 2099977"/>
                <a:gd name="connsiteY385" fmla="*/ 999910 h 1947444"/>
                <a:gd name="connsiteX386" fmla="*/ 1200743 w 2099977"/>
                <a:gd name="connsiteY386" fmla="*/ 993379 h 1947444"/>
                <a:gd name="connsiteX387" fmla="*/ 1203225 w 2099977"/>
                <a:gd name="connsiteY387" fmla="*/ 986979 h 1947444"/>
                <a:gd name="connsiteX388" fmla="*/ 1205576 w 2099977"/>
                <a:gd name="connsiteY388" fmla="*/ 980580 h 1947444"/>
                <a:gd name="connsiteX389" fmla="*/ 1208189 w 2099977"/>
                <a:gd name="connsiteY389" fmla="*/ 974310 h 1947444"/>
                <a:gd name="connsiteX390" fmla="*/ 1210671 w 2099977"/>
                <a:gd name="connsiteY390" fmla="*/ 968041 h 1947444"/>
                <a:gd name="connsiteX391" fmla="*/ 1213283 w 2099977"/>
                <a:gd name="connsiteY391" fmla="*/ 961903 h 1947444"/>
                <a:gd name="connsiteX392" fmla="*/ 1216026 w 2099977"/>
                <a:gd name="connsiteY392" fmla="*/ 955764 h 1947444"/>
                <a:gd name="connsiteX393" fmla="*/ 1218900 w 2099977"/>
                <a:gd name="connsiteY393" fmla="*/ 949887 h 1947444"/>
                <a:gd name="connsiteX394" fmla="*/ 1221513 w 2099977"/>
                <a:gd name="connsiteY394" fmla="*/ 943879 h 1947444"/>
                <a:gd name="connsiteX395" fmla="*/ 1224517 w 2099977"/>
                <a:gd name="connsiteY395" fmla="*/ 938001 h 1947444"/>
                <a:gd name="connsiteX396" fmla="*/ 1227521 w 2099977"/>
                <a:gd name="connsiteY396" fmla="*/ 932385 h 1947444"/>
                <a:gd name="connsiteX397" fmla="*/ 1230526 w 2099977"/>
                <a:gd name="connsiteY397" fmla="*/ 926507 h 1947444"/>
                <a:gd name="connsiteX398" fmla="*/ 1233661 w 2099977"/>
                <a:gd name="connsiteY398" fmla="*/ 921022 h 1947444"/>
                <a:gd name="connsiteX399" fmla="*/ 1236796 w 2099977"/>
                <a:gd name="connsiteY399" fmla="*/ 915406 h 1947444"/>
                <a:gd name="connsiteX400" fmla="*/ 1239931 w 2099977"/>
                <a:gd name="connsiteY400" fmla="*/ 909920 h 1947444"/>
                <a:gd name="connsiteX401" fmla="*/ 1243197 w 2099977"/>
                <a:gd name="connsiteY401" fmla="*/ 904565 h 1947444"/>
                <a:gd name="connsiteX402" fmla="*/ 1246593 w 2099977"/>
                <a:gd name="connsiteY402" fmla="*/ 899210 h 1947444"/>
                <a:gd name="connsiteX403" fmla="*/ 1249859 w 2099977"/>
                <a:gd name="connsiteY403" fmla="*/ 893986 h 1947444"/>
                <a:gd name="connsiteX404" fmla="*/ 1253385 w 2099977"/>
                <a:gd name="connsiteY404" fmla="*/ 888761 h 1947444"/>
                <a:gd name="connsiteX405" fmla="*/ 1256782 w 2099977"/>
                <a:gd name="connsiteY405" fmla="*/ 883798 h 1947444"/>
                <a:gd name="connsiteX406" fmla="*/ 1260309 w 2099977"/>
                <a:gd name="connsiteY406" fmla="*/ 878835 h 1947444"/>
                <a:gd name="connsiteX407" fmla="*/ 1264097 w 2099977"/>
                <a:gd name="connsiteY407" fmla="*/ 873872 h 1947444"/>
                <a:gd name="connsiteX408" fmla="*/ 1267624 w 2099977"/>
                <a:gd name="connsiteY408" fmla="*/ 869039 h 1947444"/>
                <a:gd name="connsiteX409" fmla="*/ 1271281 w 2099977"/>
                <a:gd name="connsiteY409" fmla="*/ 864337 h 1947444"/>
                <a:gd name="connsiteX410" fmla="*/ 1275200 w 2099977"/>
                <a:gd name="connsiteY410" fmla="*/ 859636 h 1947444"/>
                <a:gd name="connsiteX411" fmla="*/ 1278988 w 2099977"/>
                <a:gd name="connsiteY411" fmla="*/ 855064 h 1947444"/>
                <a:gd name="connsiteX412" fmla="*/ 1282907 w 2099977"/>
                <a:gd name="connsiteY412" fmla="*/ 850493 h 1947444"/>
                <a:gd name="connsiteX413" fmla="*/ 1286826 w 2099977"/>
                <a:gd name="connsiteY413" fmla="*/ 846183 h 1947444"/>
                <a:gd name="connsiteX414" fmla="*/ 1290745 w 2099977"/>
                <a:gd name="connsiteY414" fmla="*/ 841873 h 1947444"/>
                <a:gd name="connsiteX415" fmla="*/ 1294794 w 2099977"/>
                <a:gd name="connsiteY415" fmla="*/ 837563 h 1947444"/>
                <a:gd name="connsiteX416" fmla="*/ 1298713 w 2099977"/>
                <a:gd name="connsiteY416" fmla="*/ 833514 h 1947444"/>
                <a:gd name="connsiteX417" fmla="*/ 1302893 w 2099977"/>
                <a:gd name="connsiteY417" fmla="*/ 829334 h 1947444"/>
                <a:gd name="connsiteX418" fmla="*/ 1307204 w 2099977"/>
                <a:gd name="connsiteY418" fmla="*/ 825416 h 1947444"/>
                <a:gd name="connsiteX419" fmla="*/ 1311253 w 2099977"/>
                <a:gd name="connsiteY419" fmla="*/ 821498 h 1947444"/>
                <a:gd name="connsiteX420" fmla="*/ 1315564 w 2099977"/>
                <a:gd name="connsiteY420" fmla="*/ 817710 h 1947444"/>
                <a:gd name="connsiteX421" fmla="*/ 1319875 w 2099977"/>
                <a:gd name="connsiteY421" fmla="*/ 814053 h 1947444"/>
                <a:gd name="connsiteX422" fmla="*/ 1324185 w 2099977"/>
                <a:gd name="connsiteY422" fmla="*/ 810396 h 1947444"/>
                <a:gd name="connsiteX423" fmla="*/ 1325491 w 2099977"/>
                <a:gd name="connsiteY423" fmla="*/ 809351 h 1947444"/>
                <a:gd name="connsiteX424" fmla="*/ 1326667 w 2099977"/>
                <a:gd name="connsiteY424" fmla="*/ 808045 h 1947444"/>
                <a:gd name="connsiteX425" fmla="*/ 1327712 w 2099977"/>
                <a:gd name="connsiteY425" fmla="*/ 806608 h 1947444"/>
                <a:gd name="connsiteX426" fmla="*/ 1328626 w 2099977"/>
                <a:gd name="connsiteY426" fmla="*/ 805172 h 1947444"/>
                <a:gd name="connsiteX427" fmla="*/ 1329410 w 2099977"/>
                <a:gd name="connsiteY427" fmla="*/ 803604 h 1947444"/>
                <a:gd name="connsiteX428" fmla="*/ 1329933 w 2099977"/>
                <a:gd name="connsiteY428" fmla="*/ 802037 h 1947444"/>
                <a:gd name="connsiteX429" fmla="*/ 1330325 w 2099977"/>
                <a:gd name="connsiteY429" fmla="*/ 800469 h 1947444"/>
                <a:gd name="connsiteX430" fmla="*/ 1330586 w 2099977"/>
                <a:gd name="connsiteY430" fmla="*/ 798772 h 1947444"/>
                <a:gd name="connsiteX431" fmla="*/ 1330717 w 2099977"/>
                <a:gd name="connsiteY431" fmla="*/ 797074 h 1947444"/>
                <a:gd name="connsiteX432" fmla="*/ 1330717 w 2099977"/>
                <a:gd name="connsiteY432" fmla="*/ 795507 h 1947444"/>
                <a:gd name="connsiteX433" fmla="*/ 1330455 w 2099977"/>
                <a:gd name="connsiteY433" fmla="*/ 793809 h 1947444"/>
                <a:gd name="connsiteX434" fmla="*/ 1330194 w 2099977"/>
                <a:gd name="connsiteY434" fmla="*/ 792111 h 1947444"/>
                <a:gd name="connsiteX435" fmla="*/ 1329802 w 2099977"/>
                <a:gd name="connsiteY435" fmla="*/ 790543 h 1947444"/>
                <a:gd name="connsiteX436" fmla="*/ 1329018 w 2099977"/>
                <a:gd name="connsiteY436" fmla="*/ 788845 h 1947444"/>
                <a:gd name="connsiteX437" fmla="*/ 1328365 w 2099977"/>
                <a:gd name="connsiteY437" fmla="*/ 787278 h 1947444"/>
                <a:gd name="connsiteX438" fmla="*/ 1327320 w 2099977"/>
                <a:gd name="connsiteY438" fmla="*/ 785841 h 1947444"/>
                <a:gd name="connsiteX439" fmla="*/ 1285912 w 2099977"/>
                <a:gd name="connsiteY439" fmla="*/ 726284 h 1947444"/>
                <a:gd name="connsiteX440" fmla="*/ 1284605 w 2099977"/>
                <a:gd name="connsiteY440" fmla="*/ 724586 h 1947444"/>
                <a:gd name="connsiteX441" fmla="*/ 1283168 w 2099977"/>
                <a:gd name="connsiteY441" fmla="*/ 723149 h 1947444"/>
                <a:gd name="connsiteX442" fmla="*/ 1281470 w 2099977"/>
                <a:gd name="connsiteY442" fmla="*/ 721712 h 1947444"/>
                <a:gd name="connsiteX443" fmla="*/ 1279772 w 2099977"/>
                <a:gd name="connsiteY443" fmla="*/ 720667 h 1947444"/>
                <a:gd name="connsiteX444" fmla="*/ 1277813 w 2099977"/>
                <a:gd name="connsiteY444" fmla="*/ 719753 h 1947444"/>
                <a:gd name="connsiteX445" fmla="*/ 1275853 w 2099977"/>
                <a:gd name="connsiteY445" fmla="*/ 719100 h 1947444"/>
                <a:gd name="connsiteX446" fmla="*/ 1274025 w 2099977"/>
                <a:gd name="connsiteY446" fmla="*/ 718578 h 1947444"/>
                <a:gd name="connsiteX447" fmla="*/ 1271935 w 2099977"/>
                <a:gd name="connsiteY447" fmla="*/ 718447 h 1947444"/>
                <a:gd name="connsiteX448" fmla="*/ 765101 w 2099977"/>
                <a:gd name="connsiteY448" fmla="*/ 668347 h 1947444"/>
                <a:gd name="connsiteX449" fmla="*/ 763533 w 2099977"/>
                <a:gd name="connsiteY449" fmla="*/ 668347 h 1947444"/>
                <a:gd name="connsiteX450" fmla="*/ 761965 w 2099977"/>
                <a:gd name="connsiteY450" fmla="*/ 668347 h 1947444"/>
                <a:gd name="connsiteX451" fmla="*/ 760528 w 2099977"/>
                <a:gd name="connsiteY451" fmla="*/ 668609 h 1947444"/>
                <a:gd name="connsiteX452" fmla="*/ 758960 w 2099977"/>
                <a:gd name="connsiteY452" fmla="*/ 668870 h 1947444"/>
                <a:gd name="connsiteX453" fmla="*/ 757522 w 2099977"/>
                <a:gd name="connsiteY453" fmla="*/ 669522 h 1947444"/>
                <a:gd name="connsiteX454" fmla="*/ 756215 w 2099977"/>
                <a:gd name="connsiteY454" fmla="*/ 670175 h 1947444"/>
                <a:gd name="connsiteX455" fmla="*/ 754778 w 2099977"/>
                <a:gd name="connsiteY455" fmla="*/ 671089 h 1947444"/>
                <a:gd name="connsiteX456" fmla="*/ 749290 w 2099977"/>
                <a:gd name="connsiteY456" fmla="*/ 674483 h 1947444"/>
                <a:gd name="connsiteX457" fmla="*/ 744193 w 2099977"/>
                <a:gd name="connsiteY457" fmla="*/ 677617 h 1947444"/>
                <a:gd name="connsiteX458" fmla="*/ 739228 w 2099977"/>
                <a:gd name="connsiteY458" fmla="*/ 680619 h 1947444"/>
                <a:gd name="connsiteX459" fmla="*/ 734393 w 2099977"/>
                <a:gd name="connsiteY459" fmla="*/ 683230 h 1947444"/>
                <a:gd name="connsiteX460" fmla="*/ 729819 w 2099977"/>
                <a:gd name="connsiteY460" fmla="*/ 685841 h 1947444"/>
                <a:gd name="connsiteX461" fmla="*/ 725377 w 2099977"/>
                <a:gd name="connsiteY461" fmla="*/ 688191 h 1947444"/>
                <a:gd name="connsiteX462" fmla="*/ 717275 w 2099977"/>
                <a:gd name="connsiteY462" fmla="*/ 692107 h 1947444"/>
                <a:gd name="connsiteX463" fmla="*/ 715445 w 2099977"/>
                <a:gd name="connsiteY463" fmla="*/ 693152 h 1947444"/>
                <a:gd name="connsiteX464" fmla="*/ 713616 w 2099977"/>
                <a:gd name="connsiteY464" fmla="*/ 694327 h 1947444"/>
                <a:gd name="connsiteX465" fmla="*/ 712048 w 2099977"/>
                <a:gd name="connsiteY465" fmla="*/ 695632 h 1947444"/>
                <a:gd name="connsiteX466" fmla="*/ 710741 w 2099977"/>
                <a:gd name="connsiteY466" fmla="*/ 697199 h 1947444"/>
                <a:gd name="connsiteX467" fmla="*/ 709565 w 2099977"/>
                <a:gd name="connsiteY467" fmla="*/ 698896 h 1947444"/>
                <a:gd name="connsiteX468" fmla="*/ 708650 w 2099977"/>
                <a:gd name="connsiteY468" fmla="*/ 700593 h 1947444"/>
                <a:gd name="connsiteX469" fmla="*/ 707866 w 2099977"/>
                <a:gd name="connsiteY469" fmla="*/ 702421 h 1947444"/>
                <a:gd name="connsiteX470" fmla="*/ 707343 w 2099977"/>
                <a:gd name="connsiteY470" fmla="*/ 704509 h 1947444"/>
                <a:gd name="connsiteX471" fmla="*/ 706951 w 2099977"/>
                <a:gd name="connsiteY471" fmla="*/ 706337 h 1947444"/>
                <a:gd name="connsiteX472" fmla="*/ 706951 w 2099977"/>
                <a:gd name="connsiteY472" fmla="*/ 708295 h 1947444"/>
                <a:gd name="connsiteX473" fmla="*/ 706951 w 2099977"/>
                <a:gd name="connsiteY473" fmla="*/ 710384 h 1947444"/>
                <a:gd name="connsiteX474" fmla="*/ 707343 w 2099977"/>
                <a:gd name="connsiteY474" fmla="*/ 712473 h 1947444"/>
                <a:gd name="connsiteX475" fmla="*/ 707866 w 2099977"/>
                <a:gd name="connsiteY475" fmla="*/ 714431 h 1947444"/>
                <a:gd name="connsiteX476" fmla="*/ 708650 w 2099977"/>
                <a:gd name="connsiteY476" fmla="*/ 716259 h 1947444"/>
                <a:gd name="connsiteX477" fmla="*/ 709565 w 2099977"/>
                <a:gd name="connsiteY477" fmla="*/ 718217 h 1947444"/>
                <a:gd name="connsiteX478" fmla="*/ 710872 w 2099977"/>
                <a:gd name="connsiteY478" fmla="*/ 719914 h 1947444"/>
                <a:gd name="connsiteX479" fmla="*/ 714139 w 2099977"/>
                <a:gd name="connsiteY479" fmla="*/ 724353 h 1947444"/>
                <a:gd name="connsiteX480" fmla="*/ 717275 w 2099977"/>
                <a:gd name="connsiteY480" fmla="*/ 729052 h 1947444"/>
                <a:gd name="connsiteX481" fmla="*/ 720280 w 2099977"/>
                <a:gd name="connsiteY481" fmla="*/ 734144 h 1947444"/>
                <a:gd name="connsiteX482" fmla="*/ 723024 w 2099977"/>
                <a:gd name="connsiteY482" fmla="*/ 739627 h 1947444"/>
                <a:gd name="connsiteX483" fmla="*/ 725769 w 2099977"/>
                <a:gd name="connsiteY483" fmla="*/ 745240 h 1947444"/>
                <a:gd name="connsiteX484" fmla="*/ 728121 w 2099977"/>
                <a:gd name="connsiteY484" fmla="*/ 751246 h 1947444"/>
                <a:gd name="connsiteX485" fmla="*/ 730603 w 2099977"/>
                <a:gd name="connsiteY485" fmla="*/ 757512 h 1947444"/>
                <a:gd name="connsiteX486" fmla="*/ 732694 w 2099977"/>
                <a:gd name="connsiteY486" fmla="*/ 764039 h 1947444"/>
                <a:gd name="connsiteX487" fmla="*/ 734524 w 2099977"/>
                <a:gd name="connsiteY487" fmla="*/ 770828 h 1947444"/>
                <a:gd name="connsiteX488" fmla="*/ 736353 w 2099977"/>
                <a:gd name="connsiteY488" fmla="*/ 778008 h 1947444"/>
                <a:gd name="connsiteX489" fmla="*/ 737921 w 2099977"/>
                <a:gd name="connsiteY489" fmla="*/ 785319 h 1947444"/>
                <a:gd name="connsiteX490" fmla="*/ 739228 w 2099977"/>
                <a:gd name="connsiteY490" fmla="*/ 793021 h 1947444"/>
                <a:gd name="connsiteX491" fmla="*/ 740404 w 2099977"/>
                <a:gd name="connsiteY491" fmla="*/ 800854 h 1947444"/>
                <a:gd name="connsiteX492" fmla="*/ 741319 w 2099977"/>
                <a:gd name="connsiteY492" fmla="*/ 808948 h 1947444"/>
                <a:gd name="connsiteX493" fmla="*/ 742103 w 2099977"/>
                <a:gd name="connsiteY493" fmla="*/ 817172 h 1947444"/>
                <a:gd name="connsiteX494" fmla="*/ 742495 w 2099977"/>
                <a:gd name="connsiteY494" fmla="*/ 825788 h 1947444"/>
                <a:gd name="connsiteX495" fmla="*/ 742756 w 2099977"/>
                <a:gd name="connsiteY495" fmla="*/ 827747 h 1947444"/>
                <a:gd name="connsiteX496" fmla="*/ 743148 w 2099977"/>
                <a:gd name="connsiteY496" fmla="*/ 829705 h 1947444"/>
                <a:gd name="connsiteX497" fmla="*/ 743801 w 2099977"/>
                <a:gd name="connsiteY497" fmla="*/ 831533 h 1947444"/>
                <a:gd name="connsiteX498" fmla="*/ 744585 w 2099977"/>
                <a:gd name="connsiteY498" fmla="*/ 833230 h 1947444"/>
                <a:gd name="connsiteX499" fmla="*/ 745500 w 2099977"/>
                <a:gd name="connsiteY499" fmla="*/ 835057 h 1947444"/>
                <a:gd name="connsiteX500" fmla="*/ 746676 w 2099977"/>
                <a:gd name="connsiteY500" fmla="*/ 836494 h 1947444"/>
                <a:gd name="connsiteX501" fmla="*/ 747852 w 2099977"/>
                <a:gd name="connsiteY501" fmla="*/ 837799 h 1947444"/>
                <a:gd name="connsiteX502" fmla="*/ 749290 w 2099977"/>
                <a:gd name="connsiteY502" fmla="*/ 839104 h 1947444"/>
                <a:gd name="connsiteX503" fmla="*/ 750858 w 2099977"/>
                <a:gd name="connsiteY503" fmla="*/ 840279 h 1947444"/>
                <a:gd name="connsiteX504" fmla="*/ 752426 w 2099977"/>
                <a:gd name="connsiteY504" fmla="*/ 841193 h 1947444"/>
                <a:gd name="connsiteX505" fmla="*/ 754255 w 2099977"/>
                <a:gd name="connsiteY505" fmla="*/ 841976 h 1947444"/>
                <a:gd name="connsiteX506" fmla="*/ 755954 w 2099977"/>
                <a:gd name="connsiteY506" fmla="*/ 842499 h 1947444"/>
                <a:gd name="connsiteX507" fmla="*/ 758045 w 2099977"/>
                <a:gd name="connsiteY507" fmla="*/ 843021 h 1947444"/>
                <a:gd name="connsiteX508" fmla="*/ 759874 w 2099977"/>
                <a:gd name="connsiteY508" fmla="*/ 843151 h 1947444"/>
                <a:gd name="connsiteX509" fmla="*/ 761835 w 2099977"/>
                <a:gd name="connsiteY509" fmla="*/ 843151 h 1947444"/>
                <a:gd name="connsiteX510" fmla="*/ 763925 w 2099977"/>
                <a:gd name="connsiteY510" fmla="*/ 842760 h 1947444"/>
                <a:gd name="connsiteX511" fmla="*/ 769021 w 2099977"/>
                <a:gd name="connsiteY511" fmla="*/ 841976 h 1947444"/>
                <a:gd name="connsiteX512" fmla="*/ 774118 w 2099977"/>
                <a:gd name="connsiteY512" fmla="*/ 841193 h 1947444"/>
                <a:gd name="connsiteX513" fmla="*/ 779214 w 2099977"/>
                <a:gd name="connsiteY513" fmla="*/ 840540 h 1947444"/>
                <a:gd name="connsiteX514" fmla="*/ 784180 w 2099977"/>
                <a:gd name="connsiteY514" fmla="*/ 840018 h 1947444"/>
                <a:gd name="connsiteX515" fmla="*/ 789407 w 2099977"/>
                <a:gd name="connsiteY515" fmla="*/ 839496 h 1947444"/>
                <a:gd name="connsiteX516" fmla="*/ 794634 w 2099977"/>
                <a:gd name="connsiteY516" fmla="*/ 839104 h 1947444"/>
                <a:gd name="connsiteX517" fmla="*/ 804826 w 2099977"/>
                <a:gd name="connsiteY517" fmla="*/ 838582 h 1947444"/>
                <a:gd name="connsiteX518" fmla="*/ 815150 w 2099977"/>
                <a:gd name="connsiteY518" fmla="*/ 838321 h 1947444"/>
                <a:gd name="connsiteX519" fmla="*/ 825603 w 2099977"/>
                <a:gd name="connsiteY519" fmla="*/ 838321 h 1947444"/>
                <a:gd name="connsiteX520" fmla="*/ 836057 w 2099977"/>
                <a:gd name="connsiteY520" fmla="*/ 838582 h 1947444"/>
                <a:gd name="connsiteX521" fmla="*/ 846381 w 2099977"/>
                <a:gd name="connsiteY521" fmla="*/ 839104 h 1947444"/>
                <a:gd name="connsiteX522" fmla="*/ 856704 w 2099977"/>
                <a:gd name="connsiteY522" fmla="*/ 840018 h 1947444"/>
                <a:gd name="connsiteX523" fmla="*/ 867027 w 2099977"/>
                <a:gd name="connsiteY523" fmla="*/ 840932 h 1947444"/>
                <a:gd name="connsiteX524" fmla="*/ 877220 w 2099977"/>
                <a:gd name="connsiteY524" fmla="*/ 842238 h 1947444"/>
                <a:gd name="connsiteX525" fmla="*/ 887151 w 2099977"/>
                <a:gd name="connsiteY525" fmla="*/ 843543 h 1947444"/>
                <a:gd name="connsiteX526" fmla="*/ 897213 w 2099977"/>
                <a:gd name="connsiteY526" fmla="*/ 845240 h 1947444"/>
                <a:gd name="connsiteX527" fmla="*/ 907013 w 2099977"/>
                <a:gd name="connsiteY527" fmla="*/ 846937 h 1947444"/>
                <a:gd name="connsiteX528" fmla="*/ 916683 w 2099977"/>
                <a:gd name="connsiteY528" fmla="*/ 848765 h 1947444"/>
                <a:gd name="connsiteX529" fmla="*/ 926092 w 2099977"/>
                <a:gd name="connsiteY529" fmla="*/ 850723 h 1947444"/>
                <a:gd name="connsiteX530" fmla="*/ 935239 w 2099977"/>
                <a:gd name="connsiteY530" fmla="*/ 852812 h 1947444"/>
                <a:gd name="connsiteX531" fmla="*/ 944386 w 2099977"/>
                <a:gd name="connsiteY531" fmla="*/ 855031 h 1947444"/>
                <a:gd name="connsiteX532" fmla="*/ 953272 w 2099977"/>
                <a:gd name="connsiteY532" fmla="*/ 857120 h 1947444"/>
                <a:gd name="connsiteX533" fmla="*/ 961635 w 2099977"/>
                <a:gd name="connsiteY533" fmla="*/ 859470 h 1947444"/>
                <a:gd name="connsiteX534" fmla="*/ 969867 w 2099977"/>
                <a:gd name="connsiteY534" fmla="*/ 861820 h 1947444"/>
                <a:gd name="connsiteX535" fmla="*/ 977839 w 2099977"/>
                <a:gd name="connsiteY535" fmla="*/ 864170 h 1947444"/>
                <a:gd name="connsiteX536" fmla="*/ 992605 w 2099977"/>
                <a:gd name="connsiteY536" fmla="*/ 868739 h 1947444"/>
                <a:gd name="connsiteX537" fmla="*/ 1006064 w 2099977"/>
                <a:gd name="connsiteY537" fmla="*/ 873177 h 1947444"/>
                <a:gd name="connsiteX538" fmla="*/ 1017825 w 2099977"/>
                <a:gd name="connsiteY538" fmla="*/ 877355 h 1947444"/>
                <a:gd name="connsiteX539" fmla="*/ 1027756 w 2099977"/>
                <a:gd name="connsiteY539" fmla="*/ 881010 h 1947444"/>
                <a:gd name="connsiteX540" fmla="*/ 1035858 w 2099977"/>
                <a:gd name="connsiteY540" fmla="*/ 884143 h 1947444"/>
                <a:gd name="connsiteX541" fmla="*/ 1037034 w 2099977"/>
                <a:gd name="connsiteY541" fmla="*/ 884535 h 1947444"/>
                <a:gd name="connsiteX542" fmla="*/ 1038210 w 2099977"/>
                <a:gd name="connsiteY542" fmla="*/ 884796 h 1947444"/>
                <a:gd name="connsiteX543" fmla="*/ 1039386 w 2099977"/>
                <a:gd name="connsiteY543" fmla="*/ 885057 h 1947444"/>
                <a:gd name="connsiteX544" fmla="*/ 1040693 w 2099977"/>
                <a:gd name="connsiteY544" fmla="*/ 885057 h 1947444"/>
                <a:gd name="connsiteX545" fmla="*/ 1041869 w 2099977"/>
                <a:gd name="connsiteY545" fmla="*/ 885057 h 1947444"/>
                <a:gd name="connsiteX546" fmla="*/ 1043045 w 2099977"/>
                <a:gd name="connsiteY546" fmla="*/ 884927 h 1947444"/>
                <a:gd name="connsiteX547" fmla="*/ 1044090 w 2099977"/>
                <a:gd name="connsiteY547" fmla="*/ 884666 h 1947444"/>
                <a:gd name="connsiteX548" fmla="*/ 1045266 w 2099977"/>
                <a:gd name="connsiteY548" fmla="*/ 884143 h 1947444"/>
                <a:gd name="connsiteX549" fmla="*/ 1046442 w 2099977"/>
                <a:gd name="connsiteY549" fmla="*/ 883621 h 1947444"/>
                <a:gd name="connsiteX550" fmla="*/ 1047357 w 2099977"/>
                <a:gd name="connsiteY550" fmla="*/ 883099 h 1947444"/>
                <a:gd name="connsiteX551" fmla="*/ 1048403 w 2099977"/>
                <a:gd name="connsiteY551" fmla="*/ 882446 h 1947444"/>
                <a:gd name="connsiteX552" fmla="*/ 1049317 w 2099977"/>
                <a:gd name="connsiteY552" fmla="*/ 881663 h 1947444"/>
                <a:gd name="connsiteX553" fmla="*/ 1050101 w 2099977"/>
                <a:gd name="connsiteY553" fmla="*/ 880749 h 1947444"/>
                <a:gd name="connsiteX554" fmla="*/ 1051016 w 2099977"/>
                <a:gd name="connsiteY554" fmla="*/ 879835 h 1947444"/>
                <a:gd name="connsiteX555" fmla="*/ 1051539 w 2099977"/>
                <a:gd name="connsiteY555" fmla="*/ 878791 h 1947444"/>
                <a:gd name="connsiteX556" fmla="*/ 1052192 w 2099977"/>
                <a:gd name="connsiteY556" fmla="*/ 877616 h 1947444"/>
                <a:gd name="connsiteX557" fmla="*/ 1054936 w 2099977"/>
                <a:gd name="connsiteY557" fmla="*/ 871350 h 1947444"/>
                <a:gd name="connsiteX558" fmla="*/ 1058334 w 2099977"/>
                <a:gd name="connsiteY558" fmla="*/ 863517 h 1947444"/>
                <a:gd name="connsiteX559" fmla="*/ 1062254 w 2099977"/>
                <a:gd name="connsiteY559" fmla="*/ 853726 h 1947444"/>
                <a:gd name="connsiteX560" fmla="*/ 1066566 w 2099977"/>
                <a:gd name="connsiteY560" fmla="*/ 842107 h 1947444"/>
                <a:gd name="connsiteX561" fmla="*/ 1067220 w 2099977"/>
                <a:gd name="connsiteY561" fmla="*/ 840671 h 1947444"/>
                <a:gd name="connsiteX562" fmla="*/ 1067350 w 2099977"/>
                <a:gd name="connsiteY562" fmla="*/ 839104 h 1947444"/>
                <a:gd name="connsiteX563" fmla="*/ 1067481 w 2099977"/>
                <a:gd name="connsiteY563" fmla="*/ 837538 h 1947444"/>
                <a:gd name="connsiteX564" fmla="*/ 1067481 w 2099977"/>
                <a:gd name="connsiteY564" fmla="*/ 836102 h 1947444"/>
                <a:gd name="connsiteX565" fmla="*/ 1067220 w 2099977"/>
                <a:gd name="connsiteY565" fmla="*/ 834666 h 1947444"/>
                <a:gd name="connsiteX566" fmla="*/ 1066828 w 2099977"/>
                <a:gd name="connsiteY566" fmla="*/ 833230 h 1947444"/>
                <a:gd name="connsiteX567" fmla="*/ 1066174 w 2099977"/>
                <a:gd name="connsiteY567" fmla="*/ 831924 h 1947444"/>
                <a:gd name="connsiteX568" fmla="*/ 1065521 w 2099977"/>
                <a:gd name="connsiteY568" fmla="*/ 830619 h 1947444"/>
                <a:gd name="connsiteX569" fmla="*/ 1064606 w 2099977"/>
                <a:gd name="connsiteY569" fmla="*/ 829444 h 1947444"/>
                <a:gd name="connsiteX570" fmla="*/ 1063822 w 2099977"/>
                <a:gd name="connsiteY570" fmla="*/ 828269 h 1947444"/>
                <a:gd name="connsiteX571" fmla="*/ 1062646 w 2099977"/>
                <a:gd name="connsiteY571" fmla="*/ 827355 h 1947444"/>
                <a:gd name="connsiteX572" fmla="*/ 1061470 w 2099977"/>
                <a:gd name="connsiteY572" fmla="*/ 826441 h 1947444"/>
                <a:gd name="connsiteX573" fmla="*/ 1060163 w 2099977"/>
                <a:gd name="connsiteY573" fmla="*/ 825788 h 1947444"/>
                <a:gd name="connsiteX574" fmla="*/ 1058856 w 2099977"/>
                <a:gd name="connsiteY574" fmla="*/ 825136 h 1947444"/>
                <a:gd name="connsiteX575" fmla="*/ 1057288 w 2099977"/>
                <a:gd name="connsiteY575" fmla="*/ 824875 h 1947444"/>
                <a:gd name="connsiteX576" fmla="*/ 1055720 w 2099977"/>
                <a:gd name="connsiteY576" fmla="*/ 824614 h 1947444"/>
                <a:gd name="connsiteX577" fmla="*/ 1050232 w 2099977"/>
                <a:gd name="connsiteY577" fmla="*/ 824222 h 1947444"/>
                <a:gd name="connsiteX578" fmla="*/ 1044874 w 2099977"/>
                <a:gd name="connsiteY578" fmla="*/ 823569 h 1947444"/>
                <a:gd name="connsiteX579" fmla="*/ 1039386 w 2099977"/>
                <a:gd name="connsiteY579" fmla="*/ 823047 h 1947444"/>
                <a:gd name="connsiteX580" fmla="*/ 1033898 w 2099977"/>
                <a:gd name="connsiteY580" fmla="*/ 822264 h 1947444"/>
                <a:gd name="connsiteX581" fmla="*/ 1028540 w 2099977"/>
                <a:gd name="connsiteY581" fmla="*/ 821350 h 1947444"/>
                <a:gd name="connsiteX582" fmla="*/ 1022921 w 2099977"/>
                <a:gd name="connsiteY582" fmla="*/ 820305 h 1947444"/>
                <a:gd name="connsiteX583" fmla="*/ 1017563 w 2099977"/>
                <a:gd name="connsiteY583" fmla="*/ 819392 h 1947444"/>
                <a:gd name="connsiteX584" fmla="*/ 1011945 w 2099977"/>
                <a:gd name="connsiteY584" fmla="*/ 818086 h 1947444"/>
                <a:gd name="connsiteX585" fmla="*/ 1006587 w 2099977"/>
                <a:gd name="connsiteY585" fmla="*/ 816781 h 1947444"/>
                <a:gd name="connsiteX586" fmla="*/ 1001229 w 2099977"/>
                <a:gd name="connsiteY586" fmla="*/ 815475 h 1947444"/>
                <a:gd name="connsiteX587" fmla="*/ 995610 w 2099977"/>
                <a:gd name="connsiteY587" fmla="*/ 814039 h 1947444"/>
                <a:gd name="connsiteX588" fmla="*/ 990253 w 2099977"/>
                <a:gd name="connsiteY588" fmla="*/ 812473 h 1947444"/>
                <a:gd name="connsiteX589" fmla="*/ 979407 w 2099977"/>
                <a:gd name="connsiteY589" fmla="*/ 809078 h 1947444"/>
                <a:gd name="connsiteX590" fmla="*/ 968561 w 2099977"/>
                <a:gd name="connsiteY590" fmla="*/ 805423 h 1947444"/>
                <a:gd name="connsiteX591" fmla="*/ 957976 w 2099977"/>
                <a:gd name="connsiteY591" fmla="*/ 801637 h 1947444"/>
                <a:gd name="connsiteX592" fmla="*/ 947261 w 2099977"/>
                <a:gd name="connsiteY592" fmla="*/ 797329 h 1947444"/>
                <a:gd name="connsiteX593" fmla="*/ 936807 w 2099977"/>
                <a:gd name="connsiteY593" fmla="*/ 792760 h 1947444"/>
                <a:gd name="connsiteX594" fmla="*/ 926484 w 2099977"/>
                <a:gd name="connsiteY594" fmla="*/ 788060 h 1947444"/>
                <a:gd name="connsiteX595" fmla="*/ 916422 w 2099977"/>
                <a:gd name="connsiteY595" fmla="*/ 783099 h 1947444"/>
                <a:gd name="connsiteX596" fmla="*/ 906360 w 2099977"/>
                <a:gd name="connsiteY596" fmla="*/ 778008 h 1947444"/>
                <a:gd name="connsiteX597" fmla="*/ 896559 w 2099977"/>
                <a:gd name="connsiteY597" fmla="*/ 772525 h 1947444"/>
                <a:gd name="connsiteX598" fmla="*/ 886890 w 2099977"/>
                <a:gd name="connsiteY598" fmla="*/ 767173 h 1947444"/>
                <a:gd name="connsiteX599" fmla="*/ 877612 w 2099977"/>
                <a:gd name="connsiteY599" fmla="*/ 761428 h 1947444"/>
                <a:gd name="connsiteX600" fmla="*/ 868595 w 2099977"/>
                <a:gd name="connsiteY600" fmla="*/ 755815 h 1947444"/>
                <a:gd name="connsiteX601" fmla="*/ 859579 w 2099977"/>
                <a:gd name="connsiteY601" fmla="*/ 749940 h 1947444"/>
                <a:gd name="connsiteX602" fmla="*/ 851085 w 2099977"/>
                <a:gd name="connsiteY602" fmla="*/ 744065 h 1947444"/>
                <a:gd name="connsiteX603" fmla="*/ 842852 w 2099977"/>
                <a:gd name="connsiteY603" fmla="*/ 738060 h 1947444"/>
                <a:gd name="connsiteX604" fmla="*/ 834881 w 2099977"/>
                <a:gd name="connsiteY604" fmla="*/ 732055 h 1947444"/>
                <a:gd name="connsiteX605" fmla="*/ 827302 w 2099977"/>
                <a:gd name="connsiteY605" fmla="*/ 726050 h 1947444"/>
                <a:gd name="connsiteX606" fmla="*/ 819984 w 2099977"/>
                <a:gd name="connsiteY606" fmla="*/ 720175 h 1947444"/>
                <a:gd name="connsiteX607" fmla="*/ 813059 w 2099977"/>
                <a:gd name="connsiteY607" fmla="*/ 714170 h 1947444"/>
                <a:gd name="connsiteX608" fmla="*/ 806656 w 2099977"/>
                <a:gd name="connsiteY608" fmla="*/ 708165 h 1947444"/>
                <a:gd name="connsiteX609" fmla="*/ 800514 w 2099977"/>
                <a:gd name="connsiteY609" fmla="*/ 702290 h 1947444"/>
                <a:gd name="connsiteX610" fmla="*/ 794895 w 2099977"/>
                <a:gd name="connsiteY610" fmla="*/ 696676 h 1947444"/>
                <a:gd name="connsiteX611" fmla="*/ 789537 w 2099977"/>
                <a:gd name="connsiteY611" fmla="*/ 690932 h 1947444"/>
                <a:gd name="connsiteX612" fmla="*/ 784833 w 2099977"/>
                <a:gd name="connsiteY612" fmla="*/ 685580 h 1947444"/>
                <a:gd name="connsiteX613" fmla="*/ 780652 w 2099977"/>
                <a:gd name="connsiteY613" fmla="*/ 680228 h 1947444"/>
                <a:gd name="connsiteX614" fmla="*/ 776731 w 2099977"/>
                <a:gd name="connsiteY614" fmla="*/ 674875 h 1947444"/>
                <a:gd name="connsiteX615" fmla="*/ 775817 w 2099977"/>
                <a:gd name="connsiteY615" fmla="*/ 673831 h 1947444"/>
                <a:gd name="connsiteX616" fmla="*/ 774641 w 2099977"/>
                <a:gd name="connsiteY616" fmla="*/ 672656 h 1947444"/>
                <a:gd name="connsiteX617" fmla="*/ 773464 w 2099977"/>
                <a:gd name="connsiteY617" fmla="*/ 671481 h 1947444"/>
                <a:gd name="connsiteX618" fmla="*/ 772288 w 2099977"/>
                <a:gd name="connsiteY618" fmla="*/ 670698 h 1947444"/>
                <a:gd name="connsiteX619" fmla="*/ 770982 w 2099977"/>
                <a:gd name="connsiteY619" fmla="*/ 669914 h 1947444"/>
                <a:gd name="connsiteX620" fmla="*/ 769544 w 2099977"/>
                <a:gd name="connsiteY620" fmla="*/ 669392 h 1947444"/>
                <a:gd name="connsiteX621" fmla="*/ 768107 w 2099977"/>
                <a:gd name="connsiteY621" fmla="*/ 668870 h 1947444"/>
                <a:gd name="connsiteX622" fmla="*/ 766669 w 2099977"/>
                <a:gd name="connsiteY622" fmla="*/ 668478 h 1947444"/>
                <a:gd name="connsiteX623" fmla="*/ 1325753 w 2099977"/>
                <a:gd name="connsiteY623" fmla="*/ 630927 h 1947444"/>
                <a:gd name="connsiteX624" fmla="*/ 1317654 w 2099977"/>
                <a:gd name="connsiteY624" fmla="*/ 630927 h 1947444"/>
                <a:gd name="connsiteX625" fmla="*/ 1309163 w 2099977"/>
                <a:gd name="connsiteY625" fmla="*/ 630927 h 1947444"/>
                <a:gd name="connsiteX626" fmla="*/ 1300150 w 2099977"/>
                <a:gd name="connsiteY626" fmla="*/ 631188 h 1947444"/>
                <a:gd name="connsiteX627" fmla="*/ 1299105 w 2099977"/>
                <a:gd name="connsiteY627" fmla="*/ 631319 h 1947444"/>
                <a:gd name="connsiteX628" fmla="*/ 1297799 w 2099977"/>
                <a:gd name="connsiteY628" fmla="*/ 631449 h 1947444"/>
                <a:gd name="connsiteX629" fmla="*/ 1296623 w 2099977"/>
                <a:gd name="connsiteY629" fmla="*/ 631841 h 1947444"/>
                <a:gd name="connsiteX630" fmla="*/ 1295578 w 2099977"/>
                <a:gd name="connsiteY630" fmla="*/ 632102 h 1947444"/>
                <a:gd name="connsiteX631" fmla="*/ 1293488 w 2099977"/>
                <a:gd name="connsiteY631" fmla="*/ 633015 h 1947444"/>
                <a:gd name="connsiteX632" fmla="*/ 1291659 w 2099977"/>
                <a:gd name="connsiteY632" fmla="*/ 634190 h 1947444"/>
                <a:gd name="connsiteX633" fmla="*/ 1290092 w 2099977"/>
                <a:gd name="connsiteY633" fmla="*/ 635626 h 1947444"/>
                <a:gd name="connsiteX634" fmla="*/ 1288655 w 2099977"/>
                <a:gd name="connsiteY634" fmla="*/ 637192 h 1947444"/>
                <a:gd name="connsiteX635" fmla="*/ 1287349 w 2099977"/>
                <a:gd name="connsiteY635" fmla="*/ 639020 h 1947444"/>
                <a:gd name="connsiteX636" fmla="*/ 1286565 w 2099977"/>
                <a:gd name="connsiteY636" fmla="*/ 640847 h 1947444"/>
                <a:gd name="connsiteX637" fmla="*/ 1285781 w 2099977"/>
                <a:gd name="connsiteY637" fmla="*/ 642936 h 1947444"/>
                <a:gd name="connsiteX638" fmla="*/ 1285389 w 2099977"/>
                <a:gd name="connsiteY638" fmla="*/ 645024 h 1947444"/>
                <a:gd name="connsiteX639" fmla="*/ 1285258 w 2099977"/>
                <a:gd name="connsiteY639" fmla="*/ 647112 h 1947444"/>
                <a:gd name="connsiteX640" fmla="*/ 1285520 w 2099977"/>
                <a:gd name="connsiteY640" fmla="*/ 649331 h 1947444"/>
                <a:gd name="connsiteX641" fmla="*/ 1285912 w 2099977"/>
                <a:gd name="connsiteY641" fmla="*/ 651550 h 1947444"/>
                <a:gd name="connsiteX642" fmla="*/ 1286826 w 2099977"/>
                <a:gd name="connsiteY642" fmla="*/ 653639 h 1947444"/>
                <a:gd name="connsiteX643" fmla="*/ 1287218 w 2099977"/>
                <a:gd name="connsiteY643" fmla="*/ 654683 h 1947444"/>
                <a:gd name="connsiteX644" fmla="*/ 1287871 w 2099977"/>
                <a:gd name="connsiteY644" fmla="*/ 655727 h 1947444"/>
                <a:gd name="connsiteX645" fmla="*/ 1288524 w 2099977"/>
                <a:gd name="connsiteY645" fmla="*/ 656641 h 1947444"/>
                <a:gd name="connsiteX646" fmla="*/ 1289438 w 2099977"/>
                <a:gd name="connsiteY646" fmla="*/ 657555 h 1947444"/>
                <a:gd name="connsiteX647" fmla="*/ 1296101 w 2099977"/>
                <a:gd name="connsiteY647" fmla="*/ 665386 h 1947444"/>
                <a:gd name="connsiteX648" fmla="*/ 1302893 w 2099977"/>
                <a:gd name="connsiteY648" fmla="*/ 673609 h 1947444"/>
                <a:gd name="connsiteX649" fmla="*/ 1309816 w 2099977"/>
                <a:gd name="connsiteY649" fmla="*/ 682224 h 1947444"/>
                <a:gd name="connsiteX650" fmla="*/ 1316870 w 2099977"/>
                <a:gd name="connsiteY650" fmla="*/ 691361 h 1947444"/>
                <a:gd name="connsiteX651" fmla="*/ 1323793 w 2099977"/>
                <a:gd name="connsiteY651" fmla="*/ 700759 h 1947444"/>
                <a:gd name="connsiteX652" fmla="*/ 1330717 w 2099977"/>
                <a:gd name="connsiteY652" fmla="*/ 710287 h 1947444"/>
                <a:gd name="connsiteX653" fmla="*/ 1337770 w 2099977"/>
                <a:gd name="connsiteY653" fmla="*/ 719947 h 1947444"/>
                <a:gd name="connsiteX654" fmla="*/ 1344563 w 2099977"/>
                <a:gd name="connsiteY654" fmla="*/ 729736 h 1947444"/>
                <a:gd name="connsiteX655" fmla="*/ 1351225 w 2099977"/>
                <a:gd name="connsiteY655" fmla="*/ 739395 h 1947444"/>
                <a:gd name="connsiteX656" fmla="*/ 1357756 w 2099977"/>
                <a:gd name="connsiteY656" fmla="*/ 748924 h 1947444"/>
                <a:gd name="connsiteX657" fmla="*/ 1370166 w 2099977"/>
                <a:gd name="connsiteY657" fmla="*/ 767589 h 1947444"/>
                <a:gd name="connsiteX658" fmla="*/ 1381269 w 2099977"/>
                <a:gd name="connsiteY658" fmla="*/ 784949 h 1947444"/>
                <a:gd name="connsiteX659" fmla="*/ 1391066 w 2099977"/>
                <a:gd name="connsiteY659" fmla="*/ 800090 h 1947444"/>
                <a:gd name="connsiteX660" fmla="*/ 1391589 w 2099977"/>
                <a:gd name="connsiteY660" fmla="*/ 800743 h 1947444"/>
                <a:gd name="connsiteX661" fmla="*/ 1392242 w 2099977"/>
                <a:gd name="connsiteY661" fmla="*/ 801526 h 1947444"/>
                <a:gd name="connsiteX662" fmla="*/ 1392895 w 2099977"/>
                <a:gd name="connsiteY662" fmla="*/ 801787 h 1947444"/>
                <a:gd name="connsiteX663" fmla="*/ 1393679 w 2099977"/>
                <a:gd name="connsiteY663" fmla="*/ 802048 h 1947444"/>
                <a:gd name="connsiteX664" fmla="*/ 1394463 w 2099977"/>
                <a:gd name="connsiteY664" fmla="*/ 802179 h 1947444"/>
                <a:gd name="connsiteX665" fmla="*/ 1395246 w 2099977"/>
                <a:gd name="connsiteY665" fmla="*/ 802179 h 1947444"/>
                <a:gd name="connsiteX666" fmla="*/ 1395899 w 2099977"/>
                <a:gd name="connsiteY666" fmla="*/ 802048 h 1947444"/>
                <a:gd name="connsiteX667" fmla="*/ 1396683 w 2099977"/>
                <a:gd name="connsiteY667" fmla="*/ 801787 h 1947444"/>
                <a:gd name="connsiteX668" fmla="*/ 1397336 w 2099977"/>
                <a:gd name="connsiteY668" fmla="*/ 801526 h 1947444"/>
                <a:gd name="connsiteX669" fmla="*/ 1397859 w 2099977"/>
                <a:gd name="connsiteY669" fmla="*/ 801004 h 1947444"/>
                <a:gd name="connsiteX670" fmla="*/ 1398512 w 2099977"/>
                <a:gd name="connsiteY670" fmla="*/ 800352 h 1947444"/>
                <a:gd name="connsiteX671" fmla="*/ 1398904 w 2099977"/>
                <a:gd name="connsiteY671" fmla="*/ 799829 h 1947444"/>
                <a:gd name="connsiteX672" fmla="*/ 1399165 w 2099977"/>
                <a:gd name="connsiteY672" fmla="*/ 799046 h 1947444"/>
                <a:gd name="connsiteX673" fmla="*/ 1399296 w 2099977"/>
                <a:gd name="connsiteY673" fmla="*/ 798263 h 1947444"/>
                <a:gd name="connsiteX674" fmla="*/ 1399296 w 2099977"/>
                <a:gd name="connsiteY674" fmla="*/ 797349 h 1947444"/>
                <a:gd name="connsiteX675" fmla="*/ 1399165 w 2099977"/>
                <a:gd name="connsiteY675" fmla="*/ 796436 h 1947444"/>
                <a:gd name="connsiteX676" fmla="*/ 1394854 w 2099977"/>
                <a:gd name="connsiteY676" fmla="*/ 780903 h 1947444"/>
                <a:gd name="connsiteX677" fmla="*/ 1392634 w 2099977"/>
                <a:gd name="connsiteY677" fmla="*/ 772419 h 1947444"/>
                <a:gd name="connsiteX678" fmla="*/ 1390413 w 2099977"/>
                <a:gd name="connsiteY678" fmla="*/ 763412 h 1947444"/>
                <a:gd name="connsiteX679" fmla="*/ 1388062 w 2099977"/>
                <a:gd name="connsiteY679" fmla="*/ 754145 h 1947444"/>
                <a:gd name="connsiteX680" fmla="*/ 1385972 w 2099977"/>
                <a:gd name="connsiteY680" fmla="*/ 744616 h 1947444"/>
                <a:gd name="connsiteX681" fmla="*/ 1383882 w 2099977"/>
                <a:gd name="connsiteY681" fmla="*/ 734957 h 1947444"/>
                <a:gd name="connsiteX682" fmla="*/ 1381661 w 2099977"/>
                <a:gd name="connsiteY682" fmla="*/ 725037 h 1947444"/>
                <a:gd name="connsiteX683" fmla="*/ 1379832 w 2099977"/>
                <a:gd name="connsiteY683" fmla="*/ 715117 h 1947444"/>
                <a:gd name="connsiteX684" fmla="*/ 1378134 w 2099977"/>
                <a:gd name="connsiteY684" fmla="*/ 704936 h 1947444"/>
                <a:gd name="connsiteX685" fmla="*/ 1376567 w 2099977"/>
                <a:gd name="connsiteY685" fmla="*/ 695146 h 1947444"/>
                <a:gd name="connsiteX686" fmla="*/ 1375260 w 2099977"/>
                <a:gd name="connsiteY686" fmla="*/ 685226 h 1947444"/>
                <a:gd name="connsiteX687" fmla="*/ 1374346 w 2099977"/>
                <a:gd name="connsiteY687" fmla="*/ 675568 h 1947444"/>
                <a:gd name="connsiteX688" fmla="*/ 1373432 w 2099977"/>
                <a:gd name="connsiteY688" fmla="*/ 666169 h 1947444"/>
                <a:gd name="connsiteX689" fmla="*/ 1373170 w 2099977"/>
                <a:gd name="connsiteY689" fmla="*/ 657033 h 1947444"/>
                <a:gd name="connsiteX690" fmla="*/ 1373040 w 2099977"/>
                <a:gd name="connsiteY690" fmla="*/ 652725 h 1947444"/>
                <a:gd name="connsiteX691" fmla="*/ 1373040 w 2099977"/>
                <a:gd name="connsiteY691" fmla="*/ 648287 h 1947444"/>
                <a:gd name="connsiteX692" fmla="*/ 1373040 w 2099977"/>
                <a:gd name="connsiteY692" fmla="*/ 646721 h 1947444"/>
                <a:gd name="connsiteX693" fmla="*/ 1372909 w 2099977"/>
                <a:gd name="connsiteY693" fmla="*/ 645285 h 1947444"/>
                <a:gd name="connsiteX694" fmla="*/ 1372387 w 2099977"/>
                <a:gd name="connsiteY694" fmla="*/ 643849 h 1947444"/>
                <a:gd name="connsiteX695" fmla="*/ 1371995 w 2099977"/>
                <a:gd name="connsiteY695" fmla="*/ 642413 h 1947444"/>
                <a:gd name="connsiteX696" fmla="*/ 1371472 w 2099977"/>
                <a:gd name="connsiteY696" fmla="*/ 641108 h 1947444"/>
                <a:gd name="connsiteX697" fmla="*/ 1370688 w 2099977"/>
                <a:gd name="connsiteY697" fmla="*/ 639933 h 1947444"/>
                <a:gd name="connsiteX698" fmla="*/ 1369905 w 2099977"/>
                <a:gd name="connsiteY698" fmla="*/ 638759 h 1947444"/>
                <a:gd name="connsiteX699" fmla="*/ 1368990 w 2099977"/>
                <a:gd name="connsiteY699" fmla="*/ 637584 h 1947444"/>
                <a:gd name="connsiteX700" fmla="*/ 1368076 w 2099977"/>
                <a:gd name="connsiteY700" fmla="*/ 636670 h 1947444"/>
                <a:gd name="connsiteX701" fmla="*/ 1366900 w 2099977"/>
                <a:gd name="connsiteY701" fmla="*/ 635626 h 1947444"/>
                <a:gd name="connsiteX702" fmla="*/ 1365725 w 2099977"/>
                <a:gd name="connsiteY702" fmla="*/ 634973 h 1947444"/>
                <a:gd name="connsiteX703" fmla="*/ 1364418 w 2099977"/>
                <a:gd name="connsiteY703" fmla="*/ 634190 h 1947444"/>
                <a:gd name="connsiteX704" fmla="*/ 1363243 w 2099977"/>
                <a:gd name="connsiteY704" fmla="*/ 633668 h 1947444"/>
                <a:gd name="connsiteX705" fmla="*/ 1361806 w 2099977"/>
                <a:gd name="connsiteY705" fmla="*/ 633015 h 1947444"/>
                <a:gd name="connsiteX706" fmla="*/ 1360238 w 2099977"/>
                <a:gd name="connsiteY706" fmla="*/ 632754 h 1947444"/>
                <a:gd name="connsiteX707" fmla="*/ 1358801 w 2099977"/>
                <a:gd name="connsiteY707" fmla="*/ 632494 h 1947444"/>
                <a:gd name="connsiteX708" fmla="*/ 1347437 w 2099977"/>
                <a:gd name="connsiteY708" fmla="*/ 631841 h 1947444"/>
                <a:gd name="connsiteX709" fmla="*/ 1340775 w 2099977"/>
                <a:gd name="connsiteY709" fmla="*/ 631319 h 1947444"/>
                <a:gd name="connsiteX710" fmla="*/ 1333460 w 2099977"/>
                <a:gd name="connsiteY710" fmla="*/ 631058 h 1947444"/>
                <a:gd name="connsiteX711" fmla="*/ 1338012 w 2099977"/>
                <a:gd name="connsiteY711" fmla="*/ 413825 h 1947444"/>
                <a:gd name="connsiteX712" fmla="*/ 1336444 w 2099977"/>
                <a:gd name="connsiteY712" fmla="*/ 413825 h 1947444"/>
                <a:gd name="connsiteX713" fmla="*/ 1334875 w 2099977"/>
                <a:gd name="connsiteY713" fmla="*/ 413825 h 1947444"/>
                <a:gd name="connsiteX714" fmla="*/ 1333307 w 2099977"/>
                <a:gd name="connsiteY714" fmla="*/ 413956 h 1947444"/>
                <a:gd name="connsiteX715" fmla="*/ 1331870 w 2099977"/>
                <a:gd name="connsiteY715" fmla="*/ 414348 h 1947444"/>
                <a:gd name="connsiteX716" fmla="*/ 1330433 w 2099977"/>
                <a:gd name="connsiteY716" fmla="*/ 414870 h 1947444"/>
                <a:gd name="connsiteX717" fmla="*/ 1328995 w 2099977"/>
                <a:gd name="connsiteY717" fmla="*/ 415392 h 1947444"/>
                <a:gd name="connsiteX718" fmla="*/ 1327689 w 2099977"/>
                <a:gd name="connsiteY718" fmla="*/ 416176 h 1947444"/>
                <a:gd name="connsiteX719" fmla="*/ 1326513 w 2099977"/>
                <a:gd name="connsiteY719" fmla="*/ 416959 h 1947444"/>
                <a:gd name="connsiteX720" fmla="*/ 1325336 w 2099977"/>
                <a:gd name="connsiteY720" fmla="*/ 418134 h 1947444"/>
                <a:gd name="connsiteX721" fmla="*/ 1324160 w 2099977"/>
                <a:gd name="connsiteY721" fmla="*/ 419309 h 1947444"/>
                <a:gd name="connsiteX722" fmla="*/ 1323246 w 2099977"/>
                <a:gd name="connsiteY722" fmla="*/ 420353 h 1947444"/>
                <a:gd name="connsiteX723" fmla="*/ 1319325 w 2099977"/>
                <a:gd name="connsiteY723" fmla="*/ 425706 h 1947444"/>
                <a:gd name="connsiteX724" fmla="*/ 1315144 w 2099977"/>
                <a:gd name="connsiteY724" fmla="*/ 431058 h 1947444"/>
                <a:gd name="connsiteX725" fmla="*/ 1310439 w 2099977"/>
                <a:gd name="connsiteY725" fmla="*/ 436410 h 1947444"/>
                <a:gd name="connsiteX726" fmla="*/ 1305082 w 2099977"/>
                <a:gd name="connsiteY726" fmla="*/ 442154 h 1947444"/>
                <a:gd name="connsiteX727" fmla="*/ 1299463 w 2099977"/>
                <a:gd name="connsiteY727" fmla="*/ 447768 h 1947444"/>
                <a:gd name="connsiteX728" fmla="*/ 1293321 w 2099977"/>
                <a:gd name="connsiteY728" fmla="*/ 453643 h 1947444"/>
                <a:gd name="connsiteX729" fmla="*/ 1286918 w 2099977"/>
                <a:gd name="connsiteY729" fmla="*/ 459648 h 1947444"/>
                <a:gd name="connsiteX730" fmla="*/ 1279993 w 2099977"/>
                <a:gd name="connsiteY730" fmla="*/ 465653 h 1947444"/>
                <a:gd name="connsiteX731" fmla="*/ 1272675 w 2099977"/>
                <a:gd name="connsiteY731" fmla="*/ 471528 h 1947444"/>
                <a:gd name="connsiteX732" fmla="*/ 1265096 w 2099977"/>
                <a:gd name="connsiteY732" fmla="*/ 477533 h 1947444"/>
                <a:gd name="connsiteX733" fmla="*/ 1257125 w 2099977"/>
                <a:gd name="connsiteY733" fmla="*/ 483538 h 1947444"/>
                <a:gd name="connsiteX734" fmla="*/ 1248892 w 2099977"/>
                <a:gd name="connsiteY734" fmla="*/ 489543 h 1947444"/>
                <a:gd name="connsiteX735" fmla="*/ 1240398 w 2099977"/>
                <a:gd name="connsiteY735" fmla="*/ 495418 h 1947444"/>
                <a:gd name="connsiteX736" fmla="*/ 1231382 w 2099977"/>
                <a:gd name="connsiteY736" fmla="*/ 501293 h 1947444"/>
                <a:gd name="connsiteX737" fmla="*/ 1222365 w 2099977"/>
                <a:gd name="connsiteY737" fmla="*/ 506906 h 1947444"/>
                <a:gd name="connsiteX738" fmla="*/ 1213087 w 2099977"/>
                <a:gd name="connsiteY738" fmla="*/ 512651 h 1947444"/>
                <a:gd name="connsiteX739" fmla="*/ 1203418 w 2099977"/>
                <a:gd name="connsiteY739" fmla="*/ 518003 h 1947444"/>
                <a:gd name="connsiteX740" fmla="*/ 1193617 w 2099977"/>
                <a:gd name="connsiteY740" fmla="*/ 523486 h 1947444"/>
                <a:gd name="connsiteX741" fmla="*/ 1183555 w 2099977"/>
                <a:gd name="connsiteY741" fmla="*/ 528577 h 1947444"/>
                <a:gd name="connsiteX742" fmla="*/ 1173493 w 2099977"/>
                <a:gd name="connsiteY742" fmla="*/ 533538 h 1947444"/>
                <a:gd name="connsiteX743" fmla="*/ 1163170 w 2099977"/>
                <a:gd name="connsiteY743" fmla="*/ 538238 h 1947444"/>
                <a:gd name="connsiteX744" fmla="*/ 1152716 w 2099977"/>
                <a:gd name="connsiteY744" fmla="*/ 542807 h 1947444"/>
                <a:gd name="connsiteX745" fmla="*/ 1142001 w 2099977"/>
                <a:gd name="connsiteY745" fmla="*/ 547115 h 1947444"/>
                <a:gd name="connsiteX746" fmla="*/ 1131416 w 2099977"/>
                <a:gd name="connsiteY746" fmla="*/ 550901 h 1947444"/>
                <a:gd name="connsiteX747" fmla="*/ 1120570 w 2099977"/>
                <a:gd name="connsiteY747" fmla="*/ 554556 h 1947444"/>
                <a:gd name="connsiteX748" fmla="*/ 1109724 w 2099977"/>
                <a:gd name="connsiteY748" fmla="*/ 557951 h 1947444"/>
                <a:gd name="connsiteX749" fmla="*/ 1104367 w 2099977"/>
                <a:gd name="connsiteY749" fmla="*/ 559517 h 1947444"/>
                <a:gd name="connsiteX750" fmla="*/ 1098748 w 2099977"/>
                <a:gd name="connsiteY750" fmla="*/ 560953 h 1947444"/>
                <a:gd name="connsiteX751" fmla="*/ 1093390 w 2099977"/>
                <a:gd name="connsiteY751" fmla="*/ 562259 h 1947444"/>
                <a:gd name="connsiteX752" fmla="*/ 1088032 w 2099977"/>
                <a:gd name="connsiteY752" fmla="*/ 563564 h 1947444"/>
                <a:gd name="connsiteX753" fmla="*/ 1082413 w 2099977"/>
                <a:gd name="connsiteY753" fmla="*/ 564870 h 1947444"/>
                <a:gd name="connsiteX754" fmla="*/ 1077056 w 2099977"/>
                <a:gd name="connsiteY754" fmla="*/ 565783 h 1947444"/>
                <a:gd name="connsiteX755" fmla="*/ 1071437 w 2099977"/>
                <a:gd name="connsiteY755" fmla="*/ 566828 h 1947444"/>
                <a:gd name="connsiteX756" fmla="*/ 1066079 w 2099977"/>
                <a:gd name="connsiteY756" fmla="*/ 567742 h 1947444"/>
                <a:gd name="connsiteX757" fmla="*/ 1060591 w 2099977"/>
                <a:gd name="connsiteY757" fmla="*/ 568525 h 1947444"/>
                <a:gd name="connsiteX758" fmla="*/ 1055103 w 2099977"/>
                <a:gd name="connsiteY758" fmla="*/ 569047 h 1947444"/>
                <a:gd name="connsiteX759" fmla="*/ 1049745 w 2099977"/>
                <a:gd name="connsiteY759" fmla="*/ 569700 h 1947444"/>
                <a:gd name="connsiteX760" fmla="*/ 1044257 w 2099977"/>
                <a:gd name="connsiteY760" fmla="*/ 570092 h 1947444"/>
                <a:gd name="connsiteX761" fmla="*/ 1042689 w 2099977"/>
                <a:gd name="connsiteY761" fmla="*/ 570353 h 1947444"/>
                <a:gd name="connsiteX762" fmla="*/ 1041121 w 2099977"/>
                <a:gd name="connsiteY762" fmla="*/ 570614 h 1947444"/>
                <a:gd name="connsiteX763" fmla="*/ 1039814 w 2099977"/>
                <a:gd name="connsiteY763" fmla="*/ 571266 h 1947444"/>
                <a:gd name="connsiteX764" fmla="*/ 1038507 w 2099977"/>
                <a:gd name="connsiteY764" fmla="*/ 571919 h 1947444"/>
                <a:gd name="connsiteX765" fmla="*/ 1037331 w 2099977"/>
                <a:gd name="connsiteY765" fmla="*/ 572833 h 1947444"/>
                <a:gd name="connsiteX766" fmla="*/ 1036155 w 2099977"/>
                <a:gd name="connsiteY766" fmla="*/ 573747 h 1947444"/>
                <a:gd name="connsiteX767" fmla="*/ 1035371 w 2099977"/>
                <a:gd name="connsiteY767" fmla="*/ 574922 h 1947444"/>
                <a:gd name="connsiteX768" fmla="*/ 1034456 w 2099977"/>
                <a:gd name="connsiteY768" fmla="*/ 576097 h 1947444"/>
                <a:gd name="connsiteX769" fmla="*/ 1033803 w 2099977"/>
                <a:gd name="connsiteY769" fmla="*/ 577402 h 1947444"/>
                <a:gd name="connsiteX770" fmla="*/ 1033149 w 2099977"/>
                <a:gd name="connsiteY770" fmla="*/ 578708 h 1947444"/>
                <a:gd name="connsiteX771" fmla="*/ 1032757 w 2099977"/>
                <a:gd name="connsiteY771" fmla="*/ 580144 h 1947444"/>
                <a:gd name="connsiteX772" fmla="*/ 1032496 w 2099977"/>
                <a:gd name="connsiteY772" fmla="*/ 581580 h 1947444"/>
                <a:gd name="connsiteX773" fmla="*/ 1032496 w 2099977"/>
                <a:gd name="connsiteY773" fmla="*/ 583016 h 1947444"/>
                <a:gd name="connsiteX774" fmla="*/ 1032627 w 2099977"/>
                <a:gd name="connsiteY774" fmla="*/ 584582 h 1947444"/>
                <a:gd name="connsiteX775" fmla="*/ 1032757 w 2099977"/>
                <a:gd name="connsiteY775" fmla="*/ 586149 h 1947444"/>
                <a:gd name="connsiteX776" fmla="*/ 1033411 w 2099977"/>
                <a:gd name="connsiteY776" fmla="*/ 587585 h 1947444"/>
                <a:gd name="connsiteX777" fmla="*/ 1037723 w 2099977"/>
                <a:gd name="connsiteY777" fmla="*/ 599204 h 1947444"/>
                <a:gd name="connsiteX778" fmla="*/ 1041643 w 2099977"/>
                <a:gd name="connsiteY778" fmla="*/ 608995 h 1947444"/>
                <a:gd name="connsiteX779" fmla="*/ 1045041 w 2099977"/>
                <a:gd name="connsiteY779" fmla="*/ 616828 h 1947444"/>
                <a:gd name="connsiteX780" fmla="*/ 1047785 w 2099977"/>
                <a:gd name="connsiteY780" fmla="*/ 623094 h 1947444"/>
                <a:gd name="connsiteX781" fmla="*/ 1048438 w 2099977"/>
                <a:gd name="connsiteY781" fmla="*/ 624269 h 1947444"/>
                <a:gd name="connsiteX782" fmla="*/ 1048961 w 2099977"/>
                <a:gd name="connsiteY782" fmla="*/ 625313 h 1947444"/>
                <a:gd name="connsiteX783" fmla="*/ 1049876 w 2099977"/>
                <a:gd name="connsiteY783" fmla="*/ 626227 h 1947444"/>
                <a:gd name="connsiteX784" fmla="*/ 1050660 w 2099977"/>
                <a:gd name="connsiteY784" fmla="*/ 627141 h 1947444"/>
                <a:gd name="connsiteX785" fmla="*/ 1051574 w 2099977"/>
                <a:gd name="connsiteY785" fmla="*/ 627924 h 1947444"/>
                <a:gd name="connsiteX786" fmla="*/ 1052620 w 2099977"/>
                <a:gd name="connsiteY786" fmla="*/ 628577 h 1947444"/>
                <a:gd name="connsiteX787" fmla="*/ 1053535 w 2099977"/>
                <a:gd name="connsiteY787" fmla="*/ 629099 h 1947444"/>
                <a:gd name="connsiteX788" fmla="*/ 1054711 w 2099977"/>
                <a:gd name="connsiteY788" fmla="*/ 629621 h 1947444"/>
                <a:gd name="connsiteX789" fmla="*/ 1055887 w 2099977"/>
                <a:gd name="connsiteY789" fmla="*/ 630144 h 1947444"/>
                <a:gd name="connsiteX790" fmla="*/ 1056932 w 2099977"/>
                <a:gd name="connsiteY790" fmla="*/ 630405 h 1947444"/>
                <a:gd name="connsiteX791" fmla="*/ 1058108 w 2099977"/>
                <a:gd name="connsiteY791" fmla="*/ 630535 h 1947444"/>
                <a:gd name="connsiteX792" fmla="*/ 1059284 w 2099977"/>
                <a:gd name="connsiteY792" fmla="*/ 630535 h 1947444"/>
                <a:gd name="connsiteX793" fmla="*/ 1060591 w 2099977"/>
                <a:gd name="connsiteY793" fmla="*/ 630535 h 1947444"/>
                <a:gd name="connsiteX794" fmla="*/ 1061767 w 2099977"/>
                <a:gd name="connsiteY794" fmla="*/ 630274 h 1947444"/>
                <a:gd name="connsiteX795" fmla="*/ 1062943 w 2099977"/>
                <a:gd name="connsiteY795" fmla="*/ 630013 h 1947444"/>
                <a:gd name="connsiteX796" fmla="*/ 1064119 w 2099977"/>
                <a:gd name="connsiteY796" fmla="*/ 629621 h 1947444"/>
                <a:gd name="connsiteX797" fmla="*/ 1072221 w 2099977"/>
                <a:gd name="connsiteY797" fmla="*/ 626488 h 1947444"/>
                <a:gd name="connsiteX798" fmla="*/ 1082152 w 2099977"/>
                <a:gd name="connsiteY798" fmla="*/ 622833 h 1947444"/>
                <a:gd name="connsiteX799" fmla="*/ 1093913 w 2099977"/>
                <a:gd name="connsiteY799" fmla="*/ 618655 h 1947444"/>
                <a:gd name="connsiteX800" fmla="*/ 1107372 w 2099977"/>
                <a:gd name="connsiteY800" fmla="*/ 614217 h 1947444"/>
                <a:gd name="connsiteX801" fmla="*/ 1122138 w 2099977"/>
                <a:gd name="connsiteY801" fmla="*/ 609648 h 1947444"/>
                <a:gd name="connsiteX802" fmla="*/ 1130110 w 2099977"/>
                <a:gd name="connsiteY802" fmla="*/ 607298 h 1947444"/>
                <a:gd name="connsiteX803" fmla="*/ 1138342 w 2099977"/>
                <a:gd name="connsiteY803" fmla="*/ 604948 h 1947444"/>
                <a:gd name="connsiteX804" fmla="*/ 1146705 w 2099977"/>
                <a:gd name="connsiteY804" fmla="*/ 602598 h 1947444"/>
                <a:gd name="connsiteX805" fmla="*/ 1155591 w 2099977"/>
                <a:gd name="connsiteY805" fmla="*/ 600509 h 1947444"/>
                <a:gd name="connsiteX806" fmla="*/ 1164738 w 2099977"/>
                <a:gd name="connsiteY806" fmla="*/ 598290 h 1947444"/>
                <a:gd name="connsiteX807" fmla="*/ 1173885 w 2099977"/>
                <a:gd name="connsiteY807" fmla="*/ 596201 h 1947444"/>
                <a:gd name="connsiteX808" fmla="*/ 1183294 w 2099977"/>
                <a:gd name="connsiteY808" fmla="*/ 594243 h 1947444"/>
                <a:gd name="connsiteX809" fmla="*/ 1192964 w 2099977"/>
                <a:gd name="connsiteY809" fmla="*/ 592415 h 1947444"/>
                <a:gd name="connsiteX810" fmla="*/ 1202764 w 2099977"/>
                <a:gd name="connsiteY810" fmla="*/ 590718 h 1947444"/>
                <a:gd name="connsiteX811" fmla="*/ 1212826 w 2099977"/>
                <a:gd name="connsiteY811" fmla="*/ 589021 h 1947444"/>
                <a:gd name="connsiteX812" fmla="*/ 1222757 w 2099977"/>
                <a:gd name="connsiteY812" fmla="*/ 587716 h 1947444"/>
                <a:gd name="connsiteX813" fmla="*/ 1232950 w 2099977"/>
                <a:gd name="connsiteY813" fmla="*/ 586410 h 1947444"/>
                <a:gd name="connsiteX814" fmla="*/ 1243273 w 2099977"/>
                <a:gd name="connsiteY814" fmla="*/ 585496 h 1947444"/>
                <a:gd name="connsiteX815" fmla="*/ 1253597 w 2099977"/>
                <a:gd name="connsiteY815" fmla="*/ 584582 h 1947444"/>
                <a:gd name="connsiteX816" fmla="*/ 1263920 w 2099977"/>
                <a:gd name="connsiteY816" fmla="*/ 584060 h 1947444"/>
                <a:gd name="connsiteX817" fmla="*/ 1274374 w 2099977"/>
                <a:gd name="connsiteY817" fmla="*/ 583799 h 1947444"/>
                <a:gd name="connsiteX818" fmla="*/ 1284827 w 2099977"/>
                <a:gd name="connsiteY818" fmla="*/ 583799 h 1947444"/>
                <a:gd name="connsiteX819" fmla="*/ 1295151 w 2099977"/>
                <a:gd name="connsiteY819" fmla="*/ 584060 h 1947444"/>
                <a:gd name="connsiteX820" fmla="*/ 1305343 w 2099977"/>
                <a:gd name="connsiteY820" fmla="*/ 584582 h 1947444"/>
                <a:gd name="connsiteX821" fmla="*/ 1310570 w 2099977"/>
                <a:gd name="connsiteY821" fmla="*/ 584974 h 1947444"/>
                <a:gd name="connsiteX822" fmla="*/ 1315797 w 2099977"/>
                <a:gd name="connsiteY822" fmla="*/ 585496 h 1947444"/>
                <a:gd name="connsiteX823" fmla="*/ 1320763 w 2099977"/>
                <a:gd name="connsiteY823" fmla="*/ 586018 h 1947444"/>
                <a:gd name="connsiteX824" fmla="*/ 1325859 w 2099977"/>
                <a:gd name="connsiteY824" fmla="*/ 586671 h 1947444"/>
                <a:gd name="connsiteX825" fmla="*/ 1330955 w 2099977"/>
                <a:gd name="connsiteY825" fmla="*/ 587454 h 1947444"/>
                <a:gd name="connsiteX826" fmla="*/ 1336052 w 2099977"/>
                <a:gd name="connsiteY826" fmla="*/ 588238 h 1947444"/>
                <a:gd name="connsiteX827" fmla="*/ 1338142 w 2099977"/>
                <a:gd name="connsiteY827" fmla="*/ 588629 h 1947444"/>
                <a:gd name="connsiteX828" fmla="*/ 1340103 w 2099977"/>
                <a:gd name="connsiteY828" fmla="*/ 588629 h 1947444"/>
                <a:gd name="connsiteX829" fmla="*/ 1341932 w 2099977"/>
                <a:gd name="connsiteY829" fmla="*/ 588499 h 1947444"/>
                <a:gd name="connsiteX830" fmla="*/ 1344023 w 2099977"/>
                <a:gd name="connsiteY830" fmla="*/ 587977 h 1947444"/>
                <a:gd name="connsiteX831" fmla="*/ 1345721 w 2099977"/>
                <a:gd name="connsiteY831" fmla="*/ 587454 h 1947444"/>
                <a:gd name="connsiteX832" fmla="*/ 1347551 w 2099977"/>
                <a:gd name="connsiteY832" fmla="*/ 586671 h 1947444"/>
                <a:gd name="connsiteX833" fmla="*/ 1349119 w 2099977"/>
                <a:gd name="connsiteY833" fmla="*/ 585757 h 1947444"/>
                <a:gd name="connsiteX834" fmla="*/ 1350687 w 2099977"/>
                <a:gd name="connsiteY834" fmla="*/ 584582 h 1947444"/>
                <a:gd name="connsiteX835" fmla="*/ 1352125 w 2099977"/>
                <a:gd name="connsiteY835" fmla="*/ 583277 h 1947444"/>
                <a:gd name="connsiteX836" fmla="*/ 1353301 w 2099977"/>
                <a:gd name="connsiteY836" fmla="*/ 581972 h 1947444"/>
                <a:gd name="connsiteX837" fmla="*/ 1354477 w 2099977"/>
                <a:gd name="connsiteY837" fmla="*/ 580535 h 1947444"/>
                <a:gd name="connsiteX838" fmla="*/ 1355391 w 2099977"/>
                <a:gd name="connsiteY838" fmla="*/ 578708 h 1947444"/>
                <a:gd name="connsiteX839" fmla="*/ 1356175 w 2099977"/>
                <a:gd name="connsiteY839" fmla="*/ 577011 h 1947444"/>
                <a:gd name="connsiteX840" fmla="*/ 1356829 w 2099977"/>
                <a:gd name="connsiteY840" fmla="*/ 575183 h 1947444"/>
                <a:gd name="connsiteX841" fmla="*/ 1357221 w 2099977"/>
                <a:gd name="connsiteY841" fmla="*/ 573225 h 1947444"/>
                <a:gd name="connsiteX842" fmla="*/ 1357482 w 2099977"/>
                <a:gd name="connsiteY842" fmla="*/ 571266 h 1947444"/>
                <a:gd name="connsiteX843" fmla="*/ 1357874 w 2099977"/>
                <a:gd name="connsiteY843" fmla="*/ 562650 h 1947444"/>
                <a:gd name="connsiteX844" fmla="*/ 1358658 w 2099977"/>
                <a:gd name="connsiteY844" fmla="*/ 554426 h 1947444"/>
                <a:gd name="connsiteX845" fmla="*/ 1359573 w 2099977"/>
                <a:gd name="connsiteY845" fmla="*/ 546332 h 1947444"/>
                <a:gd name="connsiteX846" fmla="*/ 1360749 w 2099977"/>
                <a:gd name="connsiteY846" fmla="*/ 538499 h 1947444"/>
                <a:gd name="connsiteX847" fmla="*/ 1362056 w 2099977"/>
                <a:gd name="connsiteY847" fmla="*/ 530797 h 1947444"/>
                <a:gd name="connsiteX848" fmla="*/ 1363624 w 2099977"/>
                <a:gd name="connsiteY848" fmla="*/ 523486 h 1947444"/>
                <a:gd name="connsiteX849" fmla="*/ 1365453 w 2099977"/>
                <a:gd name="connsiteY849" fmla="*/ 516306 h 1947444"/>
                <a:gd name="connsiteX850" fmla="*/ 1367283 w 2099977"/>
                <a:gd name="connsiteY850" fmla="*/ 509517 h 1947444"/>
                <a:gd name="connsiteX851" fmla="*/ 1369374 w 2099977"/>
                <a:gd name="connsiteY851" fmla="*/ 502990 h 1947444"/>
                <a:gd name="connsiteX852" fmla="*/ 1371856 w 2099977"/>
                <a:gd name="connsiteY852" fmla="*/ 496724 h 1947444"/>
                <a:gd name="connsiteX853" fmla="*/ 1374208 w 2099977"/>
                <a:gd name="connsiteY853" fmla="*/ 490718 h 1947444"/>
                <a:gd name="connsiteX854" fmla="*/ 1376953 w 2099977"/>
                <a:gd name="connsiteY854" fmla="*/ 485105 h 1947444"/>
                <a:gd name="connsiteX855" fmla="*/ 1379697 w 2099977"/>
                <a:gd name="connsiteY855" fmla="*/ 479622 h 1947444"/>
                <a:gd name="connsiteX856" fmla="*/ 1382702 w 2099977"/>
                <a:gd name="connsiteY856" fmla="*/ 474530 h 1947444"/>
                <a:gd name="connsiteX857" fmla="*/ 1385838 w 2099977"/>
                <a:gd name="connsiteY857" fmla="*/ 469831 h 1947444"/>
                <a:gd name="connsiteX858" fmla="*/ 1389105 w 2099977"/>
                <a:gd name="connsiteY858" fmla="*/ 465392 h 1947444"/>
                <a:gd name="connsiteX859" fmla="*/ 1390412 w 2099977"/>
                <a:gd name="connsiteY859" fmla="*/ 463695 h 1947444"/>
                <a:gd name="connsiteX860" fmla="*/ 1391327 w 2099977"/>
                <a:gd name="connsiteY860" fmla="*/ 461737 h 1947444"/>
                <a:gd name="connsiteX861" fmla="*/ 1392111 w 2099977"/>
                <a:gd name="connsiteY861" fmla="*/ 459909 h 1947444"/>
                <a:gd name="connsiteX862" fmla="*/ 1392634 w 2099977"/>
                <a:gd name="connsiteY862" fmla="*/ 457951 h 1947444"/>
                <a:gd name="connsiteX863" fmla="*/ 1393026 w 2099977"/>
                <a:gd name="connsiteY863" fmla="*/ 455862 h 1947444"/>
                <a:gd name="connsiteX864" fmla="*/ 1393026 w 2099977"/>
                <a:gd name="connsiteY864" fmla="*/ 453773 h 1947444"/>
                <a:gd name="connsiteX865" fmla="*/ 1393026 w 2099977"/>
                <a:gd name="connsiteY865" fmla="*/ 451815 h 1947444"/>
                <a:gd name="connsiteX866" fmla="*/ 1392634 w 2099977"/>
                <a:gd name="connsiteY866" fmla="*/ 449987 h 1947444"/>
                <a:gd name="connsiteX867" fmla="*/ 1392111 w 2099977"/>
                <a:gd name="connsiteY867" fmla="*/ 447899 h 1947444"/>
                <a:gd name="connsiteX868" fmla="*/ 1391327 w 2099977"/>
                <a:gd name="connsiteY868" fmla="*/ 446071 h 1947444"/>
                <a:gd name="connsiteX869" fmla="*/ 1390412 w 2099977"/>
                <a:gd name="connsiteY869" fmla="*/ 444374 h 1947444"/>
                <a:gd name="connsiteX870" fmla="*/ 1389236 w 2099977"/>
                <a:gd name="connsiteY870" fmla="*/ 442677 h 1947444"/>
                <a:gd name="connsiteX871" fmla="*/ 1387929 w 2099977"/>
                <a:gd name="connsiteY871" fmla="*/ 441110 h 1947444"/>
                <a:gd name="connsiteX872" fmla="*/ 1386361 w 2099977"/>
                <a:gd name="connsiteY872" fmla="*/ 439805 h 1947444"/>
                <a:gd name="connsiteX873" fmla="*/ 1384532 w 2099977"/>
                <a:gd name="connsiteY873" fmla="*/ 438630 h 1947444"/>
                <a:gd name="connsiteX874" fmla="*/ 1382702 w 2099977"/>
                <a:gd name="connsiteY874" fmla="*/ 437585 h 1947444"/>
                <a:gd name="connsiteX875" fmla="*/ 1374600 w 2099977"/>
                <a:gd name="connsiteY875" fmla="*/ 433669 h 1947444"/>
                <a:gd name="connsiteX876" fmla="*/ 1370158 w 2099977"/>
                <a:gd name="connsiteY876" fmla="*/ 431319 h 1947444"/>
                <a:gd name="connsiteX877" fmla="*/ 1365584 w 2099977"/>
                <a:gd name="connsiteY877" fmla="*/ 428708 h 1947444"/>
                <a:gd name="connsiteX878" fmla="*/ 1360749 w 2099977"/>
                <a:gd name="connsiteY878" fmla="*/ 426097 h 1947444"/>
                <a:gd name="connsiteX879" fmla="*/ 1355783 w 2099977"/>
                <a:gd name="connsiteY879" fmla="*/ 423095 h 1947444"/>
                <a:gd name="connsiteX880" fmla="*/ 1350687 w 2099977"/>
                <a:gd name="connsiteY880" fmla="*/ 419961 h 1947444"/>
                <a:gd name="connsiteX881" fmla="*/ 1345199 w 2099977"/>
                <a:gd name="connsiteY881" fmla="*/ 416567 h 1947444"/>
                <a:gd name="connsiteX882" fmla="*/ 1343761 w 2099977"/>
                <a:gd name="connsiteY882" fmla="*/ 415653 h 1947444"/>
                <a:gd name="connsiteX883" fmla="*/ 1342455 w 2099977"/>
                <a:gd name="connsiteY883" fmla="*/ 415000 h 1947444"/>
                <a:gd name="connsiteX884" fmla="*/ 1341017 w 2099977"/>
                <a:gd name="connsiteY884" fmla="*/ 414348 h 1947444"/>
                <a:gd name="connsiteX885" fmla="*/ 1339449 w 2099977"/>
                <a:gd name="connsiteY885" fmla="*/ 414087 h 1947444"/>
                <a:gd name="connsiteX886" fmla="*/ 547890 w 2099977"/>
                <a:gd name="connsiteY886" fmla="*/ 254522 h 1947444"/>
                <a:gd name="connsiteX887" fmla="*/ 539662 w 2099977"/>
                <a:gd name="connsiteY887" fmla="*/ 254522 h 1947444"/>
                <a:gd name="connsiteX888" fmla="*/ 531434 w 2099977"/>
                <a:gd name="connsiteY888" fmla="*/ 254783 h 1947444"/>
                <a:gd name="connsiteX889" fmla="*/ 523206 w 2099977"/>
                <a:gd name="connsiteY889" fmla="*/ 255045 h 1947444"/>
                <a:gd name="connsiteX890" fmla="*/ 515108 w 2099977"/>
                <a:gd name="connsiteY890" fmla="*/ 255698 h 1947444"/>
                <a:gd name="connsiteX891" fmla="*/ 507011 w 2099977"/>
                <a:gd name="connsiteY891" fmla="*/ 256351 h 1947444"/>
                <a:gd name="connsiteX892" fmla="*/ 498913 w 2099977"/>
                <a:gd name="connsiteY892" fmla="*/ 257265 h 1947444"/>
                <a:gd name="connsiteX893" fmla="*/ 490946 w 2099977"/>
                <a:gd name="connsiteY893" fmla="*/ 258180 h 1947444"/>
                <a:gd name="connsiteX894" fmla="*/ 482979 w 2099977"/>
                <a:gd name="connsiteY894" fmla="*/ 259355 h 1947444"/>
                <a:gd name="connsiteX895" fmla="*/ 475012 w 2099977"/>
                <a:gd name="connsiteY895" fmla="*/ 260792 h 1947444"/>
                <a:gd name="connsiteX896" fmla="*/ 467176 w 2099977"/>
                <a:gd name="connsiteY896" fmla="*/ 262229 h 1947444"/>
                <a:gd name="connsiteX897" fmla="*/ 459470 w 2099977"/>
                <a:gd name="connsiteY897" fmla="*/ 263797 h 1947444"/>
                <a:gd name="connsiteX898" fmla="*/ 451634 w 2099977"/>
                <a:gd name="connsiteY898" fmla="*/ 265495 h 1947444"/>
                <a:gd name="connsiteX899" fmla="*/ 444189 w 2099977"/>
                <a:gd name="connsiteY899" fmla="*/ 267324 h 1947444"/>
                <a:gd name="connsiteX900" fmla="*/ 436484 w 2099977"/>
                <a:gd name="connsiteY900" fmla="*/ 269283 h 1947444"/>
                <a:gd name="connsiteX901" fmla="*/ 429039 w 2099977"/>
                <a:gd name="connsiteY901" fmla="*/ 271504 h 1947444"/>
                <a:gd name="connsiteX902" fmla="*/ 421464 w 2099977"/>
                <a:gd name="connsiteY902" fmla="*/ 273724 h 1947444"/>
                <a:gd name="connsiteX903" fmla="*/ 414281 w 2099977"/>
                <a:gd name="connsiteY903" fmla="*/ 276206 h 1947444"/>
                <a:gd name="connsiteX904" fmla="*/ 406967 w 2099977"/>
                <a:gd name="connsiteY904" fmla="*/ 278688 h 1947444"/>
                <a:gd name="connsiteX905" fmla="*/ 399783 w 2099977"/>
                <a:gd name="connsiteY905" fmla="*/ 281300 h 1947444"/>
                <a:gd name="connsiteX906" fmla="*/ 392600 w 2099977"/>
                <a:gd name="connsiteY906" fmla="*/ 284174 h 1947444"/>
                <a:gd name="connsiteX907" fmla="*/ 385678 w 2099977"/>
                <a:gd name="connsiteY907" fmla="*/ 286918 h 1947444"/>
                <a:gd name="connsiteX908" fmla="*/ 378756 w 2099977"/>
                <a:gd name="connsiteY908" fmla="*/ 289922 h 1947444"/>
                <a:gd name="connsiteX909" fmla="*/ 371834 w 2099977"/>
                <a:gd name="connsiteY909" fmla="*/ 293057 h 1947444"/>
                <a:gd name="connsiteX910" fmla="*/ 365173 w 2099977"/>
                <a:gd name="connsiteY910" fmla="*/ 296192 h 1947444"/>
                <a:gd name="connsiteX911" fmla="*/ 358512 w 2099977"/>
                <a:gd name="connsiteY911" fmla="*/ 299588 h 1947444"/>
                <a:gd name="connsiteX912" fmla="*/ 351982 w 2099977"/>
                <a:gd name="connsiteY912" fmla="*/ 302985 h 1947444"/>
                <a:gd name="connsiteX913" fmla="*/ 345582 w 2099977"/>
                <a:gd name="connsiteY913" fmla="*/ 306512 h 1947444"/>
                <a:gd name="connsiteX914" fmla="*/ 339313 w 2099977"/>
                <a:gd name="connsiteY914" fmla="*/ 310169 h 1947444"/>
                <a:gd name="connsiteX915" fmla="*/ 333044 w 2099977"/>
                <a:gd name="connsiteY915" fmla="*/ 313827 h 1947444"/>
                <a:gd name="connsiteX916" fmla="*/ 326906 w 2099977"/>
                <a:gd name="connsiteY916" fmla="*/ 317745 h 1947444"/>
                <a:gd name="connsiteX917" fmla="*/ 321028 w 2099977"/>
                <a:gd name="connsiteY917" fmla="*/ 321534 h 1947444"/>
                <a:gd name="connsiteX918" fmla="*/ 315151 w 2099977"/>
                <a:gd name="connsiteY918" fmla="*/ 325452 h 1947444"/>
                <a:gd name="connsiteX919" fmla="*/ 309404 w 2099977"/>
                <a:gd name="connsiteY919" fmla="*/ 329502 h 1947444"/>
                <a:gd name="connsiteX920" fmla="*/ 303789 w 2099977"/>
                <a:gd name="connsiteY920" fmla="*/ 333682 h 1947444"/>
                <a:gd name="connsiteX921" fmla="*/ 298303 w 2099977"/>
                <a:gd name="connsiteY921" fmla="*/ 337862 h 1947444"/>
                <a:gd name="connsiteX922" fmla="*/ 292948 w 2099977"/>
                <a:gd name="connsiteY922" fmla="*/ 342173 h 1947444"/>
                <a:gd name="connsiteX923" fmla="*/ 287724 w 2099977"/>
                <a:gd name="connsiteY923" fmla="*/ 346614 h 1947444"/>
                <a:gd name="connsiteX924" fmla="*/ 282630 w 2099977"/>
                <a:gd name="connsiteY924" fmla="*/ 350925 h 1947444"/>
                <a:gd name="connsiteX925" fmla="*/ 277537 w 2099977"/>
                <a:gd name="connsiteY925" fmla="*/ 355497 h 1947444"/>
                <a:gd name="connsiteX926" fmla="*/ 272704 w 2099977"/>
                <a:gd name="connsiteY926" fmla="*/ 360069 h 1947444"/>
                <a:gd name="connsiteX927" fmla="*/ 268133 w 2099977"/>
                <a:gd name="connsiteY927" fmla="*/ 364641 h 1947444"/>
                <a:gd name="connsiteX928" fmla="*/ 263693 w 2099977"/>
                <a:gd name="connsiteY928" fmla="*/ 369343 h 1947444"/>
                <a:gd name="connsiteX929" fmla="*/ 259252 w 2099977"/>
                <a:gd name="connsiteY929" fmla="*/ 374176 h 1947444"/>
                <a:gd name="connsiteX930" fmla="*/ 254942 w 2099977"/>
                <a:gd name="connsiteY930" fmla="*/ 379009 h 1947444"/>
                <a:gd name="connsiteX931" fmla="*/ 250893 w 2099977"/>
                <a:gd name="connsiteY931" fmla="*/ 383843 h 1947444"/>
                <a:gd name="connsiteX932" fmla="*/ 246844 w 2099977"/>
                <a:gd name="connsiteY932" fmla="*/ 388676 h 1947444"/>
                <a:gd name="connsiteX933" fmla="*/ 243187 w 2099977"/>
                <a:gd name="connsiteY933" fmla="*/ 393640 h 1947444"/>
                <a:gd name="connsiteX934" fmla="*/ 239531 w 2099977"/>
                <a:gd name="connsiteY934" fmla="*/ 398603 h 1947444"/>
                <a:gd name="connsiteX935" fmla="*/ 236135 w 2099977"/>
                <a:gd name="connsiteY935" fmla="*/ 403567 h 1947444"/>
                <a:gd name="connsiteX936" fmla="*/ 232608 w 2099977"/>
                <a:gd name="connsiteY936" fmla="*/ 408792 h 1947444"/>
                <a:gd name="connsiteX937" fmla="*/ 229474 w 2099977"/>
                <a:gd name="connsiteY937" fmla="*/ 413887 h 1947444"/>
                <a:gd name="connsiteX938" fmla="*/ 226601 w 2099977"/>
                <a:gd name="connsiteY938" fmla="*/ 418981 h 1947444"/>
                <a:gd name="connsiteX939" fmla="*/ 224903 w 2099977"/>
                <a:gd name="connsiteY939" fmla="*/ 422378 h 1947444"/>
                <a:gd name="connsiteX940" fmla="*/ 223074 w 2099977"/>
                <a:gd name="connsiteY940" fmla="*/ 425643 h 1947444"/>
                <a:gd name="connsiteX941" fmla="*/ 221376 w 2099977"/>
                <a:gd name="connsiteY941" fmla="*/ 428909 h 1947444"/>
                <a:gd name="connsiteX942" fmla="*/ 219940 w 2099977"/>
                <a:gd name="connsiteY942" fmla="*/ 432174 h 1947444"/>
                <a:gd name="connsiteX943" fmla="*/ 218634 w 2099977"/>
                <a:gd name="connsiteY943" fmla="*/ 435310 h 1947444"/>
                <a:gd name="connsiteX944" fmla="*/ 217458 w 2099977"/>
                <a:gd name="connsiteY944" fmla="*/ 438575 h 1947444"/>
                <a:gd name="connsiteX945" fmla="*/ 216152 w 2099977"/>
                <a:gd name="connsiteY945" fmla="*/ 441710 h 1947444"/>
                <a:gd name="connsiteX946" fmla="*/ 215107 w 2099977"/>
                <a:gd name="connsiteY946" fmla="*/ 444845 h 1947444"/>
                <a:gd name="connsiteX947" fmla="*/ 214193 w 2099977"/>
                <a:gd name="connsiteY947" fmla="*/ 447980 h 1947444"/>
                <a:gd name="connsiteX948" fmla="*/ 213279 w 2099977"/>
                <a:gd name="connsiteY948" fmla="*/ 450985 h 1947444"/>
                <a:gd name="connsiteX949" fmla="*/ 212626 w 2099977"/>
                <a:gd name="connsiteY949" fmla="*/ 454120 h 1947444"/>
                <a:gd name="connsiteX950" fmla="*/ 211842 w 2099977"/>
                <a:gd name="connsiteY950" fmla="*/ 457124 h 1947444"/>
                <a:gd name="connsiteX951" fmla="*/ 210928 w 2099977"/>
                <a:gd name="connsiteY951" fmla="*/ 462872 h 1947444"/>
                <a:gd name="connsiteX952" fmla="*/ 210144 w 2099977"/>
                <a:gd name="connsiteY952" fmla="*/ 468750 h 1947444"/>
                <a:gd name="connsiteX953" fmla="*/ 209752 w 2099977"/>
                <a:gd name="connsiteY953" fmla="*/ 474498 h 1947444"/>
                <a:gd name="connsiteX954" fmla="*/ 209752 w 2099977"/>
                <a:gd name="connsiteY954" fmla="*/ 479984 h 1947444"/>
                <a:gd name="connsiteX955" fmla="*/ 210014 w 2099977"/>
                <a:gd name="connsiteY955" fmla="*/ 485470 h 1947444"/>
                <a:gd name="connsiteX956" fmla="*/ 210667 w 2099977"/>
                <a:gd name="connsiteY956" fmla="*/ 490695 h 1947444"/>
                <a:gd name="connsiteX957" fmla="*/ 211450 w 2099977"/>
                <a:gd name="connsiteY957" fmla="*/ 495790 h 1947444"/>
                <a:gd name="connsiteX958" fmla="*/ 212626 w 2099977"/>
                <a:gd name="connsiteY958" fmla="*/ 500884 h 1947444"/>
                <a:gd name="connsiteX959" fmla="*/ 213932 w 2099977"/>
                <a:gd name="connsiteY959" fmla="*/ 505717 h 1947444"/>
                <a:gd name="connsiteX960" fmla="*/ 215630 w 2099977"/>
                <a:gd name="connsiteY960" fmla="*/ 510551 h 1947444"/>
                <a:gd name="connsiteX961" fmla="*/ 217328 w 2099977"/>
                <a:gd name="connsiteY961" fmla="*/ 515122 h 1947444"/>
                <a:gd name="connsiteX962" fmla="*/ 219287 w 2099977"/>
                <a:gd name="connsiteY962" fmla="*/ 519694 h 1947444"/>
                <a:gd name="connsiteX963" fmla="*/ 221376 w 2099977"/>
                <a:gd name="connsiteY963" fmla="*/ 524136 h 1947444"/>
                <a:gd name="connsiteX964" fmla="*/ 223858 w 2099977"/>
                <a:gd name="connsiteY964" fmla="*/ 528185 h 1947444"/>
                <a:gd name="connsiteX965" fmla="*/ 226209 w 2099977"/>
                <a:gd name="connsiteY965" fmla="*/ 532365 h 1947444"/>
                <a:gd name="connsiteX966" fmla="*/ 228951 w 2099977"/>
                <a:gd name="connsiteY966" fmla="*/ 536284 h 1947444"/>
                <a:gd name="connsiteX967" fmla="*/ 231694 w 2099977"/>
                <a:gd name="connsiteY967" fmla="*/ 540203 h 1947444"/>
                <a:gd name="connsiteX968" fmla="*/ 234568 w 2099977"/>
                <a:gd name="connsiteY968" fmla="*/ 543860 h 1947444"/>
                <a:gd name="connsiteX969" fmla="*/ 237310 w 2099977"/>
                <a:gd name="connsiteY969" fmla="*/ 547387 h 1947444"/>
                <a:gd name="connsiteX970" fmla="*/ 240314 w 2099977"/>
                <a:gd name="connsiteY970" fmla="*/ 550914 h 1947444"/>
                <a:gd name="connsiteX971" fmla="*/ 243449 w 2099977"/>
                <a:gd name="connsiteY971" fmla="*/ 554310 h 1947444"/>
                <a:gd name="connsiteX972" fmla="*/ 246583 w 2099977"/>
                <a:gd name="connsiteY972" fmla="*/ 557446 h 1947444"/>
                <a:gd name="connsiteX973" fmla="*/ 249587 w 2099977"/>
                <a:gd name="connsiteY973" fmla="*/ 560450 h 1947444"/>
                <a:gd name="connsiteX974" fmla="*/ 252722 w 2099977"/>
                <a:gd name="connsiteY974" fmla="*/ 563193 h 1947444"/>
                <a:gd name="connsiteX975" fmla="*/ 255856 w 2099977"/>
                <a:gd name="connsiteY975" fmla="*/ 565936 h 1947444"/>
                <a:gd name="connsiteX976" fmla="*/ 258991 w 2099977"/>
                <a:gd name="connsiteY976" fmla="*/ 568679 h 1947444"/>
                <a:gd name="connsiteX977" fmla="*/ 260166 w 2099977"/>
                <a:gd name="connsiteY977" fmla="*/ 569725 h 1947444"/>
                <a:gd name="connsiteX978" fmla="*/ 261080 w 2099977"/>
                <a:gd name="connsiteY978" fmla="*/ 571031 h 1947444"/>
                <a:gd name="connsiteX979" fmla="*/ 261734 w 2099977"/>
                <a:gd name="connsiteY979" fmla="*/ 572468 h 1947444"/>
                <a:gd name="connsiteX980" fmla="*/ 262125 w 2099977"/>
                <a:gd name="connsiteY980" fmla="*/ 573904 h 1947444"/>
                <a:gd name="connsiteX981" fmla="*/ 262256 w 2099977"/>
                <a:gd name="connsiteY981" fmla="*/ 575341 h 1947444"/>
                <a:gd name="connsiteX982" fmla="*/ 262125 w 2099977"/>
                <a:gd name="connsiteY982" fmla="*/ 576778 h 1947444"/>
                <a:gd name="connsiteX983" fmla="*/ 261734 w 2099977"/>
                <a:gd name="connsiteY983" fmla="*/ 578215 h 1947444"/>
                <a:gd name="connsiteX984" fmla="*/ 261080 w 2099977"/>
                <a:gd name="connsiteY984" fmla="*/ 579391 h 1947444"/>
                <a:gd name="connsiteX985" fmla="*/ 260297 w 2099977"/>
                <a:gd name="connsiteY985" fmla="*/ 580566 h 1947444"/>
                <a:gd name="connsiteX986" fmla="*/ 259383 w 2099977"/>
                <a:gd name="connsiteY986" fmla="*/ 581742 h 1947444"/>
                <a:gd name="connsiteX987" fmla="*/ 258207 w 2099977"/>
                <a:gd name="connsiteY987" fmla="*/ 582526 h 1947444"/>
                <a:gd name="connsiteX988" fmla="*/ 257032 w 2099977"/>
                <a:gd name="connsiteY988" fmla="*/ 583310 h 1947444"/>
                <a:gd name="connsiteX989" fmla="*/ 255595 w 2099977"/>
                <a:gd name="connsiteY989" fmla="*/ 583701 h 1947444"/>
                <a:gd name="connsiteX990" fmla="*/ 254158 w 2099977"/>
                <a:gd name="connsiteY990" fmla="*/ 583832 h 1947444"/>
                <a:gd name="connsiteX991" fmla="*/ 252461 w 2099977"/>
                <a:gd name="connsiteY991" fmla="*/ 583832 h 1947444"/>
                <a:gd name="connsiteX992" fmla="*/ 250763 w 2099977"/>
                <a:gd name="connsiteY992" fmla="*/ 583440 h 1947444"/>
                <a:gd name="connsiteX993" fmla="*/ 245016 w 2099977"/>
                <a:gd name="connsiteY993" fmla="*/ 581481 h 1947444"/>
                <a:gd name="connsiteX994" fmla="*/ 239661 w 2099977"/>
                <a:gd name="connsiteY994" fmla="*/ 579130 h 1947444"/>
                <a:gd name="connsiteX995" fmla="*/ 234306 w 2099977"/>
                <a:gd name="connsiteY995" fmla="*/ 576778 h 1947444"/>
                <a:gd name="connsiteX996" fmla="*/ 229343 w 2099977"/>
                <a:gd name="connsiteY996" fmla="*/ 574296 h 1947444"/>
                <a:gd name="connsiteX997" fmla="*/ 224641 w 2099977"/>
                <a:gd name="connsiteY997" fmla="*/ 571814 h 1947444"/>
                <a:gd name="connsiteX998" fmla="*/ 220201 w 2099977"/>
                <a:gd name="connsiteY998" fmla="*/ 569071 h 1947444"/>
                <a:gd name="connsiteX999" fmla="*/ 215891 w 2099977"/>
                <a:gd name="connsiteY999" fmla="*/ 566328 h 1947444"/>
                <a:gd name="connsiteX1000" fmla="*/ 211581 w 2099977"/>
                <a:gd name="connsiteY1000" fmla="*/ 563846 h 1947444"/>
                <a:gd name="connsiteX1001" fmla="*/ 203745 w 2099977"/>
                <a:gd name="connsiteY1001" fmla="*/ 558490 h 1947444"/>
                <a:gd name="connsiteX1002" fmla="*/ 196300 w 2099977"/>
                <a:gd name="connsiteY1002" fmla="*/ 553527 h 1947444"/>
                <a:gd name="connsiteX1003" fmla="*/ 192513 w 2099977"/>
                <a:gd name="connsiteY1003" fmla="*/ 551437 h 1947444"/>
                <a:gd name="connsiteX1004" fmla="*/ 188986 w 2099977"/>
                <a:gd name="connsiteY1004" fmla="*/ 549347 h 1947444"/>
                <a:gd name="connsiteX1005" fmla="*/ 185460 w 2099977"/>
                <a:gd name="connsiteY1005" fmla="*/ 547387 h 1947444"/>
                <a:gd name="connsiteX1006" fmla="*/ 181934 w 2099977"/>
                <a:gd name="connsiteY1006" fmla="*/ 545689 h 1947444"/>
                <a:gd name="connsiteX1007" fmla="*/ 179321 w 2099977"/>
                <a:gd name="connsiteY1007" fmla="*/ 544905 h 1947444"/>
                <a:gd name="connsiteX1008" fmla="*/ 176579 w 2099977"/>
                <a:gd name="connsiteY1008" fmla="*/ 544122 h 1947444"/>
                <a:gd name="connsiteX1009" fmla="*/ 173705 w 2099977"/>
                <a:gd name="connsiteY1009" fmla="*/ 543860 h 1947444"/>
                <a:gd name="connsiteX1010" fmla="*/ 170701 w 2099977"/>
                <a:gd name="connsiteY1010" fmla="*/ 543860 h 1947444"/>
                <a:gd name="connsiteX1011" fmla="*/ 167436 w 2099977"/>
                <a:gd name="connsiteY1011" fmla="*/ 544122 h 1947444"/>
                <a:gd name="connsiteX1012" fmla="*/ 163779 w 2099977"/>
                <a:gd name="connsiteY1012" fmla="*/ 544905 h 1947444"/>
                <a:gd name="connsiteX1013" fmla="*/ 160253 w 2099977"/>
                <a:gd name="connsiteY1013" fmla="*/ 545820 h 1947444"/>
                <a:gd name="connsiteX1014" fmla="*/ 156465 w 2099977"/>
                <a:gd name="connsiteY1014" fmla="*/ 547126 h 1947444"/>
                <a:gd name="connsiteX1015" fmla="*/ 152547 w 2099977"/>
                <a:gd name="connsiteY1015" fmla="*/ 548824 h 1947444"/>
                <a:gd name="connsiteX1016" fmla="*/ 148498 w 2099977"/>
                <a:gd name="connsiteY1016" fmla="*/ 550914 h 1947444"/>
                <a:gd name="connsiteX1017" fmla="*/ 144319 w 2099977"/>
                <a:gd name="connsiteY1017" fmla="*/ 553265 h 1947444"/>
                <a:gd name="connsiteX1018" fmla="*/ 139879 w 2099977"/>
                <a:gd name="connsiteY1018" fmla="*/ 556009 h 1947444"/>
                <a:gd name="connsiteX1019" fmla="*/ 135569 w 2099977"/>
                <a:gd name="connsiteY1019" fmla="*/ 559144 h 1947444"/>
                <a:gd name="connsiteX1020" fmla="*/ 130867 w 2099977"/>
                <a:gd name="connsiteY1020" fmla="*/ 562671 h 1947444"/>
                <a:gd name="connsiteX1021" fmla="*/ 126165 w 2099977"/>
                <a:gd name="connsiteY1021" fmla="*/ 566459 h 1947444"/>
                <a:gd name="connsiteX1022" fmla="*/ 121332 w 2099977"/>
                <a:gd name="connsiteY1022" fmla="*/ 570900 h 1947444"/>
                <a:gd name="connsiteX1023" fmla="*/ 116369 w 2099977"/>
                <a:gd name="connsiteY1023" fmla="*/ 575603 h 1947444"/>
                <a:gd name="connsiteX1024" fmla="*/ 111406 w 2099977"/>
                <a:gd name="connsiteY1024" fmla="*/ 580828 h 1947444"/>
                <a:gd name="connsiteX1025" fmla="*/ 106182 w 2099977"/>
                <a:gd name="connsiteY1025" fmla="*/ 586445 h 1947444"/>
                <a:gd name="connsiteX1026" fmla="*/ 100958 w 2099977"/>
                <a:gd name="connsiteY1026" fmla="*/ 592584 h 1947444"/>
                <a:gd name="connsiteX1027" fmla="*/ 95603 w 2099977"/>
                <a:gd name="connsiteY1027" fmla="*/ 598985 h 1947444"/>
                <a:gd name="connsiteX1028" fmla="*/ 90118 w 2099977"/>
                <a:gd name="connsiteY1028" fmla="*/ 605908 h 1947444"/>
                <a:gd name="connsiteX1029" fmla="*/ 84763 w 2099977"/>
                <a:gd name="connsiteY1029" fmla="*/ 613354 h 1947444"/>
                <a:gd name="connsiteX1030" fmla="*/ 79277 w 2099977"/>
                <a:gd name="connsiteY1030" fmla="*/ 621322 h 1947444"/>
                <a:gd name="connsiteX1031" fmla="*/ 73531 w 2099977"/>
                <a:gd name="connsiteY1031" fmla="*/ 629682 h 1947444"/>
                <a:gd name="connsiteX1032" fmla="*/ 67784 w 2099977"/>
                <a:gd name="connsiteY1032" fmla="*/ 638434 h 1947444"/>
                <a:gd name="connsiteX1033" fmla="*/ 62168 w 2099977"/>
                <a:gd name="connsiteY1033" fmla="*/ 647839 h 1947444"/>
                <a:gd name="connsiteX1034" fmla="*/ 56291 w 2099977"/>
                <a:gd name="connsiteY1034" fmla="*/ 657636 h 1947444"/>
                <a:gd name="connsiteX1035" fmla="*/ 50544 w 2099977"/>
                <a:gd name="connsiteY1035" fmla="*/ 668086 h 1947444"/>
                <a:gd name="connsiteX1036" fmla="*/ 44667 w 2099977"/>
                <a:gd name="connsiteY1036" fmla="*/ 678928 h 1947444"/>
                <a:gd name="connsiteX1037" fmla="*/ 38659 w 2099977"/>
                <a:gd name="connsiteY1037" fmla="*/ 690423 h 1947444"/>
                <a:gd name="connsiteX1038" fmla="*/ 32912 w 2099977"/>
                <a:gd name="connsiteY1038" fmla="*/ 702311 h 1947444"/>
                <a:gd name="connsiteX1039" fmla="*/ 29909 w 2099977"/>
                <a:gd name="connsiteY1039" fmla="*/ 708450 h 1947444"/>
                <a:gd name="connsiteX1040" fmla="*/ 27166 w 2099977"/>
                <a:gd name="connsiteY1040" fmla="*/ 714720 h 1947444"/>
                <a:gd name="connsiteX1041" fmla="*/ 24554 w 2099977"/>
                <a:gd name="connsiteY1041" fmla="*/ 720990 h 1947444"/>
                <a:gd name="connsiteX1042" fmla="*/ 22072 w 2099977"/>
                <a:gd name="connsiteY1042" fmla="*/ 727391 h 1947444"/>
                <a:gd name="connsiteX1043" fmla="*/ 19721 w 2099977"/>
                <a:gd name="connsiteY1043" fmla="*/ 733792 h 1947444"/>
                <a:gd name="connsiteX1044" fmla="*/ 17632 w 2099977"/>
                <a:gd name="connsiteY1044" fmla="*/ 740323 h 1947444"/>
                <a:gd name="connsiteX1045" fmla="*/ 15542 w 2099977"/>
                <a:gd name="connsiteY1045" fmla="*/ 746985 h 1947444"/>
                <a:gd name="connsiteX1046" fmla="*/ 13714 w 2099977"/>
                <a:gd name="connsiteY1046" fmla="*/ 753516 h 1947444"/>
                <a:gd name="connsiteX1047" fmla="*/ 11754 w 2099977"/>
                <a:gd name="connsiteY1047" fmla="*/ 760309 h 1947444"/>
                <a:gd name="connsiteX1048" fmla="*/ 10187 w 2099977"/>
                <a:gd name="connsiteY1048" fmla="*/ 767101 h 1947444"/>
                <a:gd name="connsiteX1049" fmla="*/ 8620 w 2099977"/>
                <a:gd name="connsiteY1049" fmla="*/ 773894 h 1947444"/>
                <a:gd name="connsiteX1050" fmla="*/ 7314 w 2099977"/>
                <a:gd name="connsiteY1050" fmla="*/ 780686 h 1947444"/>
                <a:gd name="connsiteX1051" fmla="*/ 6008 w 2099977"/>
                <a:gd name="connsiteY1051" fmla="*/ 787610 h 1947444"/>
                <a:gd name="connsiteX1052" fmla="*/ 4832 w 2099977"/>
                <a:gd name="connsiteY1052" fmla="*/ 794533 h 1947444"/>
                <a:gd name="connsiteX1053" fmla="*/ 3787 w 2099977"/>
                <a:gd name="connsiteY1053" fmla="*/ 801456 h 1947444"/>
                <a:gd name="connsiteX1054" fmla="*/ 3004 w 2099977"/>
                <a:gd name="connsiteY1054" fmla="*/ 808510 h 1947444"/>
                <a:gd name="connsiteX1055" fmla="*/ 2220 w 2099977"/>
                <a:gd name="connsiteY1055" fmla="*/ 815433 h 1947444"/>
                <a:gd name="connsiteX1056" fmla="*/ 1567 w 2099977"/>
                <a:gd name="connsiteY1056" fmla="*/ 822618 h 1947444"/>
                <a:gd name="connsiteX1057" fmla="*/ 1045 w 2099977"/>
                <a:gd name="connsiteY1057" fmla="*/ 829541 h 1947444"/>
                <a:gd name="connsiteX1058" fmla="*/ 522 w 2099977"/>
                <a:gd name="connsiteY1058" fmla="*/ 836595 h 1947444"/>
                <a:gd name="connsiteX1059" fmla="*/ 261 w 2099977"/>
                <a:gd name="connsiteY1059" fmla="*/ 843649 h 1947444"/>
                <a:gd name="connsiteX1060" fmla="*/ 0 w 2099977"/>
                <a:gd name="connsiteY1060" fmla="*/ 850702 h 1947444"/>
                <a:gd name="connsiteX1061" fmla="*/ 0 w 2099977"/>
                <a:gd name="connsiteY1061" fmla="*/ 857887 h 1947444"/>
                <a:gd name="connsiteX1062" fmla="*/ 0 w 2099977"/>
                <a:gd name="connsiteY1062" fmla="*/ 864941 h 1947444"/>
                <a:gd name="connsiteX1063" fmla="*/ 131 w 2099977"/>
                <a:gd name="connsiteY1063" fmla="*/ 871995 h 1947444"/>
                <a:gd name="connsiteX1064" fmla="*/ 261 w 2099977"/>
                <a:gd name="connsiteY1064" fmla="*/ 879048 h 1947444"/>
                <a:gd name="connsiteX1065" fmla="*/ 522 w 2099977"/>
                <a:gd name="connsiteY1065" fmla="*/ 886102 h 1947444"/>
                <a:gd name="connsiteX1066" fmla="*/ 1045 w 2099977"/>
                <a:gd name="connsiteY1066" fmla="*/ 893156 h 1947444"/>
                <a:gd name="connsiteX1067" fmla="*/ 1567 w 2099977"/>
                <a:gd name="connsiteY1067" fmla="*/ 900210 h 1947444"/>
                <a:gd name="connsiteX1068" fmla="*/ 2090 w 2099977"/>
                <a:gd name="connsiteY1068" fmla="*/ 907264 h 1947444"/>
                <a:gd name="connsiteX1069" fmla="*/ 2873 w 2099977"/>
                <a:gd name="connsiteY1069" fmla="*/ 914187 h 1947444"/>
                <a:gd name="connsiteX1070" fmla="*/ 3657 w 2099977"/>
                <a:gd name="connsiteY1070" fmla="*/ 921110 h 1947444"/>
                <a:gd name="connsiteX1071" fmla="*/ 4571 w 2099977"/>
                <a:gd name="connsiteY1071" fmla="*/ 928033 h 1947444"/>
                <a:gd name="connsiteX1072" fmla="*/ 5485 w 2099977"/>
                <a:gd name="connsiteY1072" fmla="*/ 934826 h 1947444"/>
                <a:gd name="connsiteX1073" fmla="*/ 6661 w 2099977"/>
                <a:gd name="connsiteY1073" fmla="*/ 941619 h 1947444"/>
                <a:gd name="connsiteX1074" fmla="*/ 7836 w 2099977"/>
                <a:gd name="connsiteY1074" fmla="*/ 948542 h 1947444"/>
                <a:gd name="connsiteX1075" fmla="*/ 9142 w 2099977"/>
                <a:gd name="connsiteY1075" fmla="*/ 955204 h 1947444"/>
                <a:gd name="connsiteX1076" fmla="*/ 10318 w 2099977"/>
                <a:gd name="connsiteY1076" fmla="*/ 961866 h 1947444"/>
                <a:gd name="connsiteX1077" fmla="*/ 11754 w 2099977"/>
                <a:gd name="connsiteY1077" fmla="*/ 968528 h 1947444"/>
                <a:gd name="connsiteX1078" fmla="*/ 13322 w 2099977"/>
                <a:gd name="connsiteY1078" fmla="*/ 975059 h 1947444"/>
                <a:gd name="connsiteX1079" fmla="*/ 14889 w 2099977"/>
                <a:gd name="connsiteY1079" fmla="*/ 981590 h 1947444"/>
                <a:gd name="connsiteX1080" fmla="*/ 16456 w 2099977"/>
                <a:gd name="connsiteY1080" fmla="*/ 987991 h 1947444"/>
                <a:gd name="connsiteX1081" fmla="*/ 18154 w 2099977"/>
                <a:gd name="connsiteY1081" fmla="*/ 994392 h 1947444"/>
                <a:gd name="connsiteX1082" fmla="*/ 20113 w 2099977"/>
                <a:gd name="connsiteY1082" fmla="*/ 1000662 h 1947444"/>
                <a:gd name="connsiteX1083" fmla="*/ 21942 w 2099977"/>
                <a:gd name="connsiteY1083" fmla="*/ 1006801 h 1947444"/>
                <a:gd name="connsiteX1084" fmla="*/ 23770 w 2099977"/>
                <a:gd name="connsiteY1084" fmla="*/ 1012941 h 1947444"/>
                <a:gd name="connsiteX1085" fmla="*/ 25729 w 2099977"/>
                <a:gd name="connsiteY1085" fmla="*/ 1019080 h 1947444"/>
                <a:gd name="connsiteX1086" fmla="*/ 27819 w 2099977"/>
                <a:gd name="connsiteY1086" fmla="*/ 1024958 h 1947444"/>
                <a:gd name="connsiteX1087" fmla="*/ 30039 w 2099977"/>
                <a:gd name="connsiteY1087" fmla="*/ 1030837 h 1947444"/>
                <a:gd name="connsiteX1088" fmla="*/ 32129 w 2099977"/>
                <a:gd name="connsiteY1088" fmla="*/ 1036584 h 1947444"/>
                <a:gd name="connsiteX1089" fmla="*/ 34480 w 2099977"/>
                <a:gd name="connsiteY1089" fmla="*/ 1042201 h 1947444"/>
                <a:gd name="connsiteX1090" fmla="*/ 36700 w 2099977"/>
                <a:gd name="connsiteY1090" fmla="*/ 1047818 h 1947444"/>
                <a:gd name="connsiteX1091" fmla="*/ 39051 w 2099977"/>
                <a:gd name="connsiteY1091" fmla="*/ 1053174 h 1947444"/>
                <a:gd name="connsiteX1092" fmla="*/ 41533 w 2099977"/>
                <a:gd name="connsiteY1092" fmla="*/ 1058529 h 1947444"/>
                <a:gd name="connsiteX1093" fmla="*/ 43883 w 2099977"/>
                <a:gd name="connsiteY1093" fmla="*/ 1063885 h 1947444"/>
                <a:gd name="connsiteX1094" fmla="*/ 46496 w 2099977"/>
                <a:gd name="connsiteY1094" fmla="*/ 1068849 h 1947444"/>
                <a:gd name="connsiteX1095" fmla="*/ 49108 w 2099977"/>
                <a:gd name="connsiteY1095" fmla="*/ 1073813 h 1947444"/>
                <a:gd name="connsiteX1096" fmla="*/ 51589 w 2099977"/>
                <a:gd name="connsiteY1096" fmla="*/ 1078646 h 1947444"/>
                <a:gd name="connsiteX1097" fmla="*/ 54332 w 2099977"/>
                <a:gd name="connsiteY1097" fmla="*/ 1083479 h 1947444"/>
                <a:gd name="connsiteX1098" fmla="*/ 57075 w 2099977"/>
                <a:gd name="connsiteY1098" fmla="*/ 1088051 h 1947444"/>
                <a:gd name="connsiteX1099" fmla="*/ 59687 w 2099977"/>
                <a:gd name="connsiteY1099" fmla="*/ 1092492 h 1947444"/>
                <a:gd name="connsiteX1100" fmla="*/ 62560 w 2099977"/>
                <a:gd name="connsiteY1100" fmla="*/ 1096672 h 1947444"/>
                <a:gd name="connsiteX1101" fmla="*/ 65433 w 2099977"/>
                <a:gd name="connsiteY1101" fmla="*/ 1100983 h 1947444"/>
                <a:gd name="connsiteX1102" fmla="*/ 68307 w 2099977"/>
                <a:gd name="connsiteY1102" fmla="*/ 1104902 h 1947444"/>
                <a:gd name="connsiteX1103" fmla="*/ 71833 w 2099977"/>
                <a:gd name="connsiteY1103" fmla="*/ 1109866 h 1947444"/>
                <a:gd name="connsiteX1104" fmla="*/ 75490 w 2099977"/>
                <a:gd name="connsiteY1104" fmla="*/ 1114438 h 1947444"/>
                <a:gd name="connsiteX1105" fmla="*/ 79016 w 2099977"/>
                <a:gd name="connsiteY1105" fmla="*/ 1118879 h 1947444"/>
                <a:gd name="connsiteX1106" fmla="*/ 82804 w 2099977"/>
                <a:gd name="connsiteY1106" fmla="*/ 1123320 h 1947444"/>
                <a:gd name="connsiteX1107" fmla="*/ 86461 w 2099977"/>
                <a:gd name="connsiteY1107" fmla="*/ 1127500 h 1947444"/>
                <a:gd name="connsiteX1108" fmla="*/ 89987 w 2099977"/>
                <a:gd name="connsiteY1108" fmla="*/ 1131419 h 1947444"/>
                <a:gd name="connsiteX1109" fmla="*/ 93775 w 2099977"/>
                <a:gd name="connsiteY1109" fmla="*/ 1135207 h 1947444"/>
                <a:gd name="connsiteX1110" fmla="*/ 97301 w 2099977"/>
                <a:gd name="connsiteY1110" fmla="*/ 1138996 h 1947444"/>
                <a:gd name="connsiteX1111" fmla="*/ 100958 w 2099977"/>
                <a:gd name="connsiteY1111" fmla="*/ 1142522 h 1947444"/>
                <a:gd name="connsiteX1112" fmla="*/ 104615 w 2099977"/>
                <a:gd name="connsiteY1112" fmla="*/ 1145919 h 1947444"/>
                <a:gd name="connsiteX1113" fmla="*/ 108272 w 2099977"/>
                <a:gd name="connsiteY1113" fmla="*/ 1149184 h 1947444"/>
                <a:gd name="connsiteX1114" fmla="*/ 111929 w 2099977"/>
                <a:gd name="connsiteY1114" fmla="*/ 1152189 h 1947444"/>
                <a:gd name="connsiteX1115" fmla="*/ 115455 w 2099977"/>
                <a:gd name="connsiteY1115" fmla="*/ 1155193 h 1947444"/>
                <a:gd name="connsiteX1116" fmla="*/ 119112 w 2099977"/>
                <a:gd name="connsiteY1116" fmla="*/ 1158067 h 1947444"/>
                <a:gd name="connsiteX1117" fmla="*/ 122769 w 2099977"/>
                <a:gd name="connsiteY1117" fmla="*/ 1160679 h 1947444"/>
                <a:gd name="connsiteX1118" fmla="*/ 126426 w 2099977"/>
                <a:gd name="connsiteY1118" fmla="*/ 1163292 h 1947444"/>
                <a:gd name="connsiteX1119" fmla="*/ 129953 w 2099977"/>
                <a:gd name="connsiteY1119" fmla="*/ 1165774 h 1947444"/>
                <a:gd name="connsiteX1120" fmla="*/ 133740 w 2099977"/>
                <a:gd name="connsiteY1120" fmla="*/ 1168125 h 1947444"/>
                <a:gd name="connsiteX1121" fmla="*/ 137266 w 2099977"/>
                <a:gd name="connsiteY1121" fmla="*/ 1170215 h 1947444"/>
                <a:gd name="connsiteX1122" fmla="*/ 140793 w 2099977"/>
                <a:gd name="connsiteY1122" fmla="*/ 1172436 h 1947444"/>
                <a:gd name="connsiteX1123" fmla="*/ 144319 w 2099977"/>
                <a:gd name="connsiteY1123" fmla="*/ 1174395 h 1947444"/>
                <a:gd name="connsiteX1124" fmla="*/ 148107 w 2099977"/>
                <a:gd name="connsiteY1124" fmla="*/ 1176224 h 1947444"/>
                <a:gd name="connsiteX1125" fmla="*/ 155159 w 2099977"/>
                <a:gd name="connsiteY1125" fmla="*/ 1179751 h 1947444"/>
                <a:gd name="connsiteX1126" fmla="*/ 162212 w 2099977"/>
                <a:gd name="connsiteY1126" fmla="*/ 1182886 h 1947444"/>
                <a:gd name="connsiteX1127" fmla="*/ 169265 w 2099977"/>
                <a:gd name="connsiteY1127" fmla="*/ 1185629 h 1947444"/>
                <a:gd name="connsiteX1128" fmla="*/ 176317 w 2099977"/>
                <a:gd name="connsiteY1128" fmla="*/ 1188111 h 1947444"/>
                <a:gd name="connsiteX1129" fmla="*/ 183109 w 2099977"/>
                <a:gd name="connsiteY1129" fmla="*/ 1190201 h 1947444"/>
                <a:gd name="connsiteX1130" fmla="*/ 184937 w 2099977"/>
                <a:gd name="connsiteY1130" fmla="*/ 1190854 h 1947444"/>
                <a:gd name="connsiteX1131" fmla="*/ 186505 w 2099977"/>
                <a:gd name="connsiteY1131" fmla="*/ 1191769 h 1947444"/>
                <a:gd name="connsiteX1132" fmla="*/ 187680 w 2099977"/>
                <a:gd name="connsiteY1132" fmla="*/ 1192683 h 1947444"/>
                <a:gd name="connsiteX1133" fmla="*/ 188725 w 2099977"/>
                <a:gd name="connsiteY1133" fmla="*/ 1193989 h 1947444"/>
                <a:gd name="connsiteX1134" fmla="*/ 189509 w 2099977"/>
                <a:gd name="connsiteY1134" fmla="*/ 1195295 h 1947444"/>
                <a:gd name="connsiteX1135" fmla="*/ 190162 w 2099977"/>
                <a:gd name="connsiteY1135" fmla="*/ 1196863 h 1947444"/>
                <a:gd name="connsiteX1136" fmla="*/ 190423 w 2099977"/>
                <a:gd name="connsiteY1136" fmla="*/ 1198300 h 1947444"/>
                <a:gd name="connsiteX1137" fmla="*/ 190553 w 2099977"/>
                <a:gd name="connsiteY1137" fmla="*/ 1199867 h 1947444"/>
                <a:gd name="connsiteX1138" fmla="*/ 190423 w 2099977"/>
                <a:gd name="connsiteY1138" fmla="*/ 1201435 h 1947444"/>
                <a:gd name="connsiteX1139" fmla="*/ 190162 w 2099977"/>
                <a:gd name="connsiteY1139" fmla="*/ 1202872 h 1947444"/>
                <a:gd name="connsiteX1140" fmla="*/ 189509 w 2099977"/>
                <a:gd name="connsiteY1140" fmla="*/ 1204309 h 1947444"/>
                <a:gd name="connsiteX1141" fmla="*/ 188856 w 2099977"/>
                <a:gd name="connsiteY1141" fmla="*/ 1205484 h 1947444"/>
                <a:gd name="connsiteX1142" fmla="*/ 187811 w 2099977"/>
                <a:gd name="connsiteY1142" fmla="*/ 1206791 h 1947444"/>
                <a:gd name="connsiteX1143" fmla="*/ 186635 w 2099977"/>
                <a:gd name="connsiteY1143" fmla="*/ 1207836 h 1947444"/>
                <a:gd name="connsiteX1144" fmla="*/ 185199 w 2099977"/>
                <a:gd name="connsiteY1144" fmla="*/ 1208619 h 1947444"/>
                <a:gd name="connsiteX1145" fmla="*/ 183501 w 2099977"/>
                <a:gd name="connsiteY1145" fmla="*/ 1209403 h 1947444"/>
                <a:gd name="connsiteX1146" fmla="*/ 177885 w 2099977"/>
                <a:gd name="connsiteY1146" fmla="*/ 1210971 h 1947444"/>
                <a:gd name="connsiteX1147" fmla="*/ 172399 w 2099977"/>
                <a:gd name="connsiteY1147" fmla="*/ 1212800 h 1947444"/>
                <a:gd name="connsiteX1148" fmla="*/ 166914 w 2099977"/>
                <a:gd name="connsiteY1148" fmla="*/ 1214759 h 1947444"/>
                <a:gd name="connsiteX1149" fmla="*/ 161690 w 2099977"/>
                <a:gd name="connsiteY1149" fmla="*/ 1216980 h 1947444"/>
                <a:gd name="connsiteX1150" fmla="*/ 156335 w 2099977"/>
                <a:gd name="connsiteY1150" fmla="*/ 1219331 h 1947444"/>
                <a:gd name="connsiteX1151" fmla="*/ 151111 w 2099977"/>
                <a:gd name="connsiteY1151" fmla="*/ 1221943 h 1947444"/>
                <a:gd name="connsiteX1152" fmla="*/ 146017 w 2099977"/>
                <a:gd name="connsiteY1152" fmla="*/ 1224556 h 1947444"/>
                <a:gd name="connsiteX1153" fmla="*/ 141054 w 2099977"/>
                <a:gd name="connsiteY1153" fmla="*/ 1227560 h 1947444"/>
                <a:gd name="connsiteX1154" fmla="*/ 136222 w 2099977"/>
                <a:gd name="connsiteY1154" fmla="*/ 1230826 h 1947444"/>
                <a:gd name="connsiteX1155" fmla="*/ 131389 w 2099977"/>
                <a:gd name="connsiteY1155" fmla="*/ 1234092 h 1947444"/>
                <a:gd name="connsiteX1156" fmla="*/ 126818 w 2099977"/>
                <a:gd name="connsiteY1156" fmla="*/ 1237880 h 1947444"/>
                <a:gd name="connsiteX1157" fmla="*/ 122508 w 2099977"/>
                <a:gd name="connsiteY1157" fmla="*/ 1241668 h 1947444"/>
                <a:gd name="connsiteX1158" fmla="*/ 118198 w 2099977"/>
                <a:gd name="connsiteY1158" fmla="*/ 1245848 h 1947444"/>
                <a:gd name="connsiteX1159" fmla="*/ 114019 w 2099977"/>
                <a:gd name="connsiteY1159" fmla="*/ 1250028 h 1947444"/>
                <a:gd name="connsiteX1160" fmla="*/ 110231 w 2099977"/>
                <a:gd name="connsiteY1160" fmla="*/ 1254600 h 1947444"/>
                <a:gd name="connsiteX1161" fmla="*/ 106574 w 2099977"/>
                <a:gd name="connsiteY1161" fmla="*/ 1259433 h 1947444"/>
                <a:gd name="connsiteX1162" fmla="*/ 102917 w 2099977"/>
                <a:gd name="connsiteY1162" fmla="*/ 1264397 h 1947444"/>
                <a:gd name="connsiteX1163" fmla="*/ 99652 w 2099977"/>
                <a:gd name="connsiteY1163" fmla="*/ 1269753 h 1947444"/>
                <a:gd name="connsiteX1164" fmla="*/ 98215 w 2099977"/>
                <a:gd name="connsiteY1164" fmla="*/ 1272496 h 1947444"/>
                <a:gd name="connsiteX1165" fmla="*/ 96648 w 2099977"/>
                <a:gd name="connsiteY1165" fmla="*/ 1275239 h 1947444"/>
                <a:gd name="connsiteX1166" fmla="*/ 95342 w 2099977"/>
                <a:gd name="connsiteY1166" fmla="*/ 1278243 h 1947444"/>
                <a:gd name="connsiteX1167" fmla="*/ 94036 w 2099977"/>
                <a:gd name="connsiteY1167" fmla="*/ 1281117 h 1947444"/>
                <a:gd name="connsiteX1168" fmla="*/ 92730 w 2099977"/>
                <a:gd name="connsiteY1168" fmla="*/ 1284252 h 1947444"/>
                <a:gd name="connsiteX1169" fmla="*/ 91424 w 2099977"/>
                <a:gd name="connsiteY1169" fmla="*/ 1287257 h 1947444"/>
                <a:gd name="connsiteX1170" fmla="*/ 90248 w 2099977"/>
                <a:gd name="connsiteY1170" fmla="*/ 1290392 h 1947444"/>
                <a:gd name="connsiteX1171" fmla="*/ 89334 w 2099977"/>
                <a:gd name="connsiteY1171" fmla="*/ 1293657 h 1947444"/>
                <a:gd name="connsiteX1172" fmla="*/ 88289 w 2099977"/>
                <a:gd name="connsiteY1172" fmla="*/ 1296923 h 1947444"/>
                <a:gd name="connsiteX1173" fmla="*/ 87375 w 2099977"/>
                <a:gd name="connsiteY1173" fmla="*/ 1300320 h 1947444"/>
                <a:gd name="connsiteX1174" fmla="*/ 86461 w 2099977"/>
                <a:gd name="connsiteY1174" fmla="*/ 1303716 h 1947444"/>
                <a:gd name="connsiteX1175" fmla="*/ 85808 w 2099977"/>
                <a:gd name="connsiteY1175" fmla="*/ 1307112 h 1947444"/>
                <a:gd name="connsiteX1176" fmla="*/ 85024 w 2099977"/>
                <a:gd name="connsiteY1176" fmla="*/ 1310639 h 1947444"/>
                <a:gd name="connsiteX1177" fmla="*/ 84502 w 2099977"/>
                <a:gd name="connsiteY1177" fmla="*/ 1314427 h 1947444"/>
                <a:gd name="connsiteX1178" fmla="*/ 83849 w 2099977"/>
                <a:gd name="connsiteY1178" fmla="*/ 1318085 h 1947444"/>
                <a:gd name="connsiteX1179" fmla="*/ 83457 w 2099977"/>
                <a:gd name="connsiteY1179" fmla="*/ 1321873 h 1947444"/>
                <a:gd name="connsiteX1180" fmla="*/ 83065 w 2099977"/>
                <a:gd name="connsiteY1180" fmla="*/ 1325792 h 1947444"/>
                <a:gd name="connsiteX1181" fmla="*/ 82804 w 2099977"/>
                <a:gd name="connsiteY1181" fmla="*/ 1329710 h 1947444"/>
                <a:gd name="connsiteX1182" fmla="*/ 82673 w 2099977"/>
                <a:gd name="connsiteY1182" fmla="*/ 1333760 h 1947444"/>
                <a:gd name="connsiteX1183" fmla="*/ 82543 w 2099977"/>
                <a:gd name="connsiteY1183" fmla="*/ 1337809 h 1947444"/>
                <a:gd name="connsiteX1184" fmla="*/ 82543 w 2099977"/>
                <a:gd name="connsiteY1184" fmla="*/ 1341989 h 1947444"/>
                <a:gd name="connsiteX1185" fmla="*/ 82543 w 2099977"/>
                <a:gd name="connsiteY1185" fmla="*/ 1346300 h 1947444"/>
                <a:gd name="connsiteX1186" fmla="*/ 82804 w 2099977"/>
                <a:gd name="connsiteY1186" fmla="*/ 1350480 h 1947444"/>
                <a:gd name="connsiteX1187" fmla="*/ 82935 w 2099977"/>
                <a:gd name="connsiteY1187" fmla="*/ 1354921 h 1947444"/>
                <a:gd name="connsiteX1188" fmla="*/ 83326 w 2099977"/>
                <a:gd name="connsiteY1188" fmla="*/ 1359493 h 1947444"/>
                <a:gd name="connsiteX1189" fmla="*/ 83718 w 2099977"/>
                <a:gd name="connsiteY1189" fmla="*/ 1364065 h 1947444"/>
                <a:gd name="connsiteX1190" fmla="*/ 84371 w 2099977"/>
                <a:gd name="connsiteY1190" fmla="*/ 1368637 h 1947444"/>
                <a:gd name="connsiteX1191" fmla="*/ 85024 w 2099977"/>
                <a:gd name="connsiteY1191" fmla="*/ 1373209 h 1947444"/>
                <a:gd name="connsiteX1192" fmla="*/ 86069 w 2099977"/>
                <a:gd name="connsiteY1192" fmla="*/ 1379871 h 1947444"/>
                <a:gd name="connsiteX1193" fmla="*/ 87375 w 2099977"/>
                <a:gd name="connsiteY1193" fmla="*/ 1386272 h 1947444"/>
                <a:gd name="connsiteX1194" fmla="*/ 88551 w 2099977"/>
                <a:gd name="connsiteY1194" fmla="*/ 1392672 h 1947444"/>
                <a:gd name="connsiteX1195" fmla="*/ 90118 w 2099977"/>
                <a:gd name="connsiteY1195" fmla="*/ 1399073 h 1947444"/>
                <a:gd name="connsiteX1196" fmla="*/ 91816 w 2099977"/>
                <a:gd name="connsiteY1196" fmla="*/ 1405474 h 1947444"/>
                <a:gd name="connsiteX1197" fmla="*/ 93775 w 2099977"/>
                <a:gd name="connsiteY1197" fmla="*/ 1411875 h 1947444"/>
                <a:gd name="connsiteX1198" fmla="*/ 95865 w 2099977"/>
                <a:gd name="connsiteY1198" fmla="*/ 1418145 h 1947444"/>
                <a:gd name="connsiteX1199" fmla="*/ 97954 w 2099977"/>
                <a:gd name="connsiteY1199" fmla="*/ 1424545 h 1947444"/>
                <a:gd name="connsiteX1200" fmla="*/ 100305 w 2099977"/>
                <a:gd name="connsiteY1200" fmla="*/ 1430685 h 1947444"/>
                <a:gd name="connsiteX1201" fmla="*/ 102787 w 2099977"/>
                <a:gd name="connsiteY1201" fmla="*/ 1436955 h 1947444"/>
                <a:gd name="connsiteX1202" fmla="*/ 105399 w 2099977"/>
                <a:gd name="connsiteY1202" fmla="*/ 1443094 h 1947444"/>
                <a:gd name="connsiteX1203" fmla="*/ 108272 w 2099977"/>
                <a:gd name="connsiteY1203" fmla="*/ 1449234 h 1947444"/>
                <a:gd name="connsiteX1204" fmla="*/ 111145 w 2099977"/>
                <a:gd name="connsiteY1204" fmla="*/ 1455504 h 1947444"/>
                <a:gd name="connsiteX1205" fmla="*/ 114149 w 2099977"/>
                <a:gd name="connsiteY1205" fmla="*/ 1461513 h 1947444"/>
                <a:gd name="connsiteX1206" fmla="*/ 117414 w 2099977"/>
                <a:gd name="connsiteY1206" fmla="*/ 1467652 h 1947444"/>
                <a:gd name="connsiteX1207" fmla="*/ 120680 w 2099977"/>
                <a:gd name="connsiteY1207" fmla="*/ 1473531 h 1947444"/>
                <a:gd name="connsiteX1208" fmla="*/ 124336 w 2099977"/>
                <a:gd name="connsiteY1208" fmla="*/ 1479539 h 1947444"/>
                <a:gd name="connsiteX1209" fmla="*/ 127863 w 2099977"/>
                <a:gd name="connsiteY1209" fmla="*/ 1485418 h 1947444"/>
                <a:gd name="connsiteX1210" fmla="*/ 131520 w 2099977"/>
                <a:gd name="connsiteY1210" fmla="*/ 1491165 h 1947444"/>
                <a:gd name="connsiteX1211" fmla="*/ 135569 w 2099977"/>
                <a:gd name="connsiteY1211" fmla="*/ 1497043 h 1947444"/>
                <a:gd name="connsiteX1212" fmla="*/ 139487 w 2099977"/>
                <a:gd name="connsiteY1212" fmla="*/ 1502791 h 1947444"/>
                <a:gd name="connsiteX1213" fmla="*/ 143666 w 2099977"/>
                <a:gd name="connsiteY1213" fmla="*/ 1508408 h 1947444"/>
                <a:gd name="connsiteX1214" fmla="*/ 147715 w 2099977"/>
                <a:gd name="connsiteY1214" fmla="*/ 1514025 h 1947444"/>
                <a:gd name="connsiteX1215" fmla="*/ 152155 w 2099977"/>
                <a:gd name="connsiteY1215" fmla="*/ 1519511 h 1947444"/>
                <a:gd name="connsiteX1216" fmla="*/ 156596 w 2099977"/>
                <a:gd name="connsiteY1216" fmla="*/ 1525128 h 1947444"/>
                <a:gd name="connsiteX1217" fmla="*/ 161298 w 2099977"/>
                <a:gd name="connsiteY1217" fmla="*/ 1530484 h 1947444"/>
                <a:gd name="connsiteX1218" fmla="*/ 166000 w 2099977"/>
                <a:gd name="connsiteY1218" fmla="*/ 1535709 h 1947444"/>
                <a:gd name="connsiteX1219" fmla="*/ 170701 w 2099977"/>
                <a:gd name="connsiteY1219" fmla="*/ 1541064 h 1947444"/>
                <a:gd name="connsiteX1220" fmla="*/ 175664 w 2099977"/>
                <a:gd name="connsiteY1220" fmla="*/ 1546289 h 1947444"/>
                <a:gd name="connsiteX1221" fmla="*/ 180627 w 2099977"/>
                <a:gd name="connsiteY1221" fmla="*/ 1551384 h 1947444"/>
                <a:gd name="connsiteX1222" fmla="*/ 185721 w 2099977"/>
                <a:gd name="connsiteY1222" fmla="*/ 1556348 h 1947444"/>
                <a:gd name="connsiteX1223" fmla="*/ 190945 w 2099977"/>
                <a:gd name="connsiteY1223" fmla="*/ 1561312 h 1947444"/>
                <a:gd name="connsiteX1224" fmla="*/ 196300 w 2099977"/>
                <a:gd name="connsiteY1224" fmla="*/ 1566145 h 1947444"/>
                <a:gd name="connsiteX1225" fmla="*/ 201655 w 2099977"/>
                <a:gd name="connsiteY1225" fmla="*/ 1570978 h 1947444"/>
                <a:gd name="connsiteX1226" fmla="*/ 207140 w 2099977"/>
                <a:gd name="connsiteY1226" fmla="*/ 1575680 h 1947444"/>
                <a:gd name="connsiteX1227" fmla="*/ 212756 w 2099977"/>
                <a:gd name="connsiteY1227" fmla="*/ 1580252 h 1947444"/>
                <a:gd name="connsiteX1228" fmla="*/ 218503 w 2099977"/>
                <a:gd name="connsiteY1228" fmla="*/ 1584824 h 1947444"/>
                <a:gd name="connsiteX1229" fmla="*/ 224250 w 2099977"/>
                <a:gd name="connsiteY1229" fmla="*/ 1589266 h 1947444"/>
                <a:gd name="connsiteX1230" fmla="*/ 230127 w 2099977"/>
                <a:gd name="connsiteY1230" fmla="*/ 1593576 h 1947444"/>
                <a:gd name="connsiteX1231" fmla="*/ 235873 w 2099977"/>
                <a:gd name="connsiteY1231" fmla="*/ 1597756 h 1947444"/>
                <a:gd name="connsiteX1232" fmla="*/ 241881 w 2099977"/>
                <a:gd name="connsiteY1232" fmla="*/ 1601936 h 1947444"/>
                <a:gd name="connsiteX1233" fmla="*/ 248020 w 2099977"/>
                <a:gd name="connsiteY1233" fmla="*/ 1605986 h 1947444"/>
                <a:gd name="connsiteX1234" fmla="*/ 254158 w 2099977"/>
                <a:gd name="connsiteY1234" fmla="*/ 1609905 h 1947444"/>
                <a:gd name="connsiteX1235" fmla="*/ 260427 w 2099977"/>
                <a:gd name="connsiteY1235" fmla="*/ 1613693 h 1947444"/>
                <a:gd name="connsiteX1236" fmla="*/ 266697 w 2099977"/>
                <a:gd name="connsiteY1236" fmla="*/ 1617350 h 1947444"/>
                <a:gd name="connsiteX1237" fmla="*/ 273096 w 2099977"/>
                <a:gd name="connsiteY1237" fmla="*/ 1621008 h 1947444"/>
                <a:gd name="connsiteX1238" fmla="*/ 279496 w 2099977"/>
                <a:gd name="connsiteY1238" fmla="*/ 1624535 h 1947444"/>
                <a:gd name="connsiteX1239" fmla="*/ 286026 w 2099977"/>
                <a:gd name="connsiteY1239" fmla="*/ 1627800 h 1947444"/>
                <a:gd name="connsiteX1240" fmla="*/ 292556 w 2099977"/>
                <a:gd name="connsiteY1240" fmla="*/ 1631066 h 1947444"/>
                <a:gd name="connsiteX1241" fmla="*/ 299087 w 2099977"/>
                <a:gd name="connsiteY1241" fmla="*/ 1634201 h 1947444"/>
                <a:gd name="connsiteX1242" fmla="*/ 305748 w 2099977"/>
                <a:gd name="connsiteY1242" fmla="*/ 1637206 h 1947444"/>
                <a:gd name="connsiteX1243" fmla="*/ 312408 w 2099977"/>
                <a:gd name="connsiteY1243" fmla="*/ 1640210 h 1947444"/>
                <a:gd name="connsiteX1244" fmla="*/ 319330 w 2099977"/>
                <a:gd name="connsiteY1244" fmla="*/ 1642823 h 1947444"/>
                <a:gd name="connsiteX1245" fmla="*/ 326122 w 2099977"/>
                <a:gd name="connsiteY1245" fmla="*/ 1645435 h 1947444"/>
                <a:gd name="connsiteX1246" fmla="*/ 332914 w 2099977"/>
                <a:gd name="connsiteY1246" fmla="*/ 1647917 h 1947444"/>
                <a:gd name="connsiteX1247" fmla="*/ 339705 w 2099977"/>
                <a:gd name="connsiteY1247" fmla="*/ 1650268 h 1947444"/>
                <a:gd name="connsiteX1248" fmla="*/ 346758 w 2099977"/>
                <a:gd name="connsiteY1248" fmla="*/ 1652489 h 1947444"/>
                <a:gd name="connsiteX1249" fmla="*/ 353680 w 2099977"/>
                <a:gd name="connsiteY1249" fmla="*/ 1654710 h 1947444"/>
                <a:gd name="connsiteX1250" fmla="*/ 360602 w 2099977"/>
                <a:gd name="connsiteY1250" fmla="*/ 1656538 h 1947444"/>
                <a:gd name="connsiteX1251" fmla="*/ 367785 w 2099977"/>
                <a:gd name="connsiteY1251" fmla="*/ 1658367 h 1947444"/>
                <a:gd name="connsiteX1252" fmla="*/ 374707 w 2099977"/>
                <a:gd name="connsiteY1252" fmla="*/ 1660065 h 1947444"/>
                <a:gd name="connsiteX1253" fmla="*/ 381891 w 2099977"/>
                <a:gd name="connsiteY1253" fmla="*/ 1661502 h 1947444"/>
                <a:gd name="connsiteX1254" fmla="*/ 388943 w 2099977"/>
                <a:gd name="connsiteY1254" fmla="*/ 1662939 h 1947444"/>
                <a:gd name="connsiteX1255" fmla="*/ 396257 w 2099977"/>
                <a:gd name="connsiteY1255" fmla="*/ 1664115 h 1947444"/>
                <a:gd name="connsiteX1256" fmla="*/ 403310 w 2099977"/>
                <a:gd name="connsiteY1256" fmla="*/ 1665160 h 1947444"/>
                <a:gd name="connsiteX1257" fmla="*/ 410363 w 2099977"/>
                <a:gd name="connsiteY1257" fmla="*/ 1666205 h 1947444"/>
                <a:gd name="connsiteX1258" fmla="*/ 417546 w 2099977"/>
                <a:gd name="connsiteY1258" fmla="*/ 1666988 h 1947444"/>
                <a:gd name="connsiteX1259" fmla="*/ 424599 w 2099977"/>
                <a:gd name="connsiteY1259" fmla="*/ 1667772 h 1947444"/>
                <a:gd name="connsiteX1260" fmla="*/ 431651 w 2099977"/>
                <a:gd name="connsiteY1260" fmla="*/ 1668425 h 1947444"/>
                <a:gd name="connsiteX1261" fmla="*/ 438573 w 2099977"/>
                <a:gd name="connsiteY1261" fmla="*/ 1669079 h 1947444"/>
                <a:gd name="connsiteX1262" fmla="*/ 445496 w 2099977"/>
                <a:gd name="connsiteY1262" fmla="*/ 1669471 h 1947444"/>
                <a:gd name="connsiteX1263" fmla="*/ 452548 w 2099977"/>
                <a:gd name="connsiteY1263" fmla="*/ 1669732 h 1947444"/>
                <a:gd name="connsiteX1264" fmla="*/ 459470 w 2099977"/>
                <a:gd name="connsiteY1264" fmla="*/ 1669862 h 1947444"/>
                <a:gd name="connsiteX1265" fmla="*/ 466262 w 2099977"/>
                <a:gd name="connsiteY1265" fmla="*/ 1669993 h 1947444"/>
                <a:gd name="connsiteX1266" fmla="*/ 473184 w 2099977"/>
                <a:gd name="connsiteY1266" fmla="*/ 1669993 h 1947444"/>
                <a:gd name="connsiteX1267" fmla="*/ 479845 w 2099977"/>
                <a:gd name="connsiteY1267" fmla="*/ 1669862 h 1947444"/>
                <a:gd name="connsiteX1268" fmla="*/ 486636 w 2099977"/>
                <a:gd name="connsiteY1268" fmla="*/ 1669601 h 1947444"/>
                <a:gd name="connsiteX1269" fmla="*/ 493297 w 2099977"/>
                <a:gd name="connsiteY1269" fmla="*/ 1669209 h 1947444"/>
                <a:gd name="connsiteX1270" fmla="*/ 499827 w 2099977"/>
                <a:gd name="connsiteY1270" fmla="*/ 1668817 h 1947444"/>
                <a:gd name="connsiteX1271" fmla="*/ 506619 w 2099977"/>
                <a:gd name="connsiteY1271" fmla="*/ 1668164 h 1947444"/>
                <a:gd name="connsiteX1272" fmla="*/ 513149 w 2099977"/>
                <a:gd name="connsiteY1272" fmla="*/ 1667511 h 1947444"/>
                <a:gd name="connsiteX1273" fmla="*/ 519549 w 2099977"/>
                <a:gd name="connsiteY1273" fmla="*/ 1666597 h 1947444"/>
                <a:gd name="connsiteX1274" fmla="*/ 526079 w 2099977"/>
                <a:gd name="connsiteY1274" fmla="*/ 1665682 h 1947444"/>
                <a:gd name="connsiteX1275" fmla="*/ 532479 w 2099977"/>
                <a:gd name="connsiteY1275" fmla="*/ 1664637 h 1947444"/>
                <a:gd name="connsiteX1276" fmla="*/ 538748 w 2099977"/>
                <a:gd name="connsiteY1276" fmla="*/ 1663331 h 1947444"/>
                <a:gd name="connsiteX1277" fmla="*/ 545017 w 2099977"/>
                <a:gd name="connsiteY1277" fmla="*/ 1662025 h 1947444"/>
                <a:gd name="connsiteX1278" fmla="*/ 551155 w 2099977"/>
                <a:gd name="connsiteY1278" fmla="*/ 1660588 h 1947444"/>
                <a:gd name="connsiteX1279" fmla="*/ 557294 w 2099977"/>
                <a:gd name="connsiteY1279" fmla="*/ 1659020 h 1947444"/>
                <a:gd name="connsiteX1280" fmla="*/ 563432 w 2099977"/>
                <a:gd name="connsiteY1280" fmla="*/ 1657322 h 1947444"/>
                <a:gd name="connsiteX1281" fmla="*/ 569440 w 2099977"/>
                <a:gd name="connsiteY1281" fmla="*/ 1655493 h 1947444"/>
                <a:gd name="connsiteX1282" fmla="*/ 575448 w 2099977"/>
                <a:gd name="connsiteY1282" fmla="*/ 1653534 h 1947444"/>
                <a:gd name="connsiteX1283" fmla="*/ 581325 w 2099977"/>
                <a:gd name="connsiteY1283" fmla="*/ 1651575 h 1947444"/>
                <a:gd name="connsiteX1284" fmla="*/ 587072 w 2099977"/>
                <a:gd name="connsiteY1284" fmla="*/ 1649223 h 1947444"/>
                <a:gd name="connsiteX1285" fmla="*/ 592949 w 2099977"/>
                <a:gd name="connsiteY1285" fmla="*/ 1647003 h 1947444"/>
                <a:gd name="connsiteX1286" fmla="*/ 598565 w 2099977"/>
                <a:gd name="connsiteY1286" fmla="*/ 1644521 h 1947444"/>
                <a:gd name="connsiteX1287" fmla="*/ 604181 w 2099977"/>
                <a:gd name="connsiteY1287" fmla="*/ 1642039 h 1947444"/>
                <a:gd name="connsiteX1288" fmla="*/ 609667 w 2099977"/>
                <a:gd name="connsiteY1288" fmla="*/ 1639296 h 1947444"/>
                <a:gd name="connsiteX1289" fmla="*/ 615152 w 2099977"/>
                <a:gd name="connsiteY1289" fmla="*/ 1636422 h 1947444"/>
                <a:gd name="connsiteX1290" fmla="*/ 620507 w 2099977"/>
                <a:gd name="connsiteY1290" fmla="*/ 1633418 h 1947444"/>
                <a:gd name="connsiteX1291" fmla="*/ 625862 w 2099977"/>
                <a:gd name="connsiteY1291" fmla="*/ 1630283 h 1947444"/>
                <a:gd name="connsiteX1292" fmla="*/ 630955 w 2099977"/>
                <a:gd name="connsiteY1292" fmla="*/ 1627017 h 1947444"/>
                <a:gd name="connsiteX1293" fmla="*/ 636179 w 2099977"/>
                <a:gd name="connsiteY1293" fmla="*/ 1623751 h 1947444"/>
                <a:gd name="connsiteX1294" fmla="*/ 641273 w 2099977"/>
                <a:gd name="connsiteY1294" fmla="*/ 1620224 h 1947444"/>
                <a:gd name="connsiteX1295" fmla="*/ 646236 w 2099977"/>
                <a:gd name="connsiteY1295" fmla="*/ 1616697 h 1947444"/>
                <a:gd name="connsiteX1296" fmla="*/ 651069 w 2099977"/>
                <a:gd name="connsiteY1296" fmla="*/ 1612778 h 1947444"/>
                <a:gd name="connsiteX1297" fmla="*/ 655901 w 2099977"/>
                <a:gd name="connsiteY1297" fmla="*/ 1608990 h 1947444"/>
                <a:gd name="connsiteX1298" fmla="*/ 660603 w 2099977"/>
                <a:gd name="connsiteY1298" fmla="*/ 1604941 h 1947444"/>
                <a:gd name="connsiteX1299" fmla="*/ 665174 w 2099977"/>
                <a:gd name="connsiteY1299" fmla="*/ 1600761 h 1947444"/>
                <a:gd name="connsiteX1300" fmla="*/ 669745 w 2099977"/>
                <a:gd name="connsiteY1300" fmla="*/ 1596319 h 1947444"/>
                <a:gd name="connsiteX1301" fmla="*/ 674055 w 2099977"/>
                <a:gd name="connsiteY1301" fmla="*/ 1591878 h 1947444"/>
                <a:gd name="connsiteX1302" fmla="*/ 678365 w 2099977"/>
                <a:gd name="connsiteY1302" fmla="*/ 1587437 h 1947444"/>
                <a:gd name="connsiteX1303" fmla="*/ 682675 w 2099977"/>
                <a:gd name="connsiteY1303" fmla="*/ 1582604 h 1947444"/>
                <a:gd name="connsiteX1304" fmla="*/ 686724 w 2099977"/>
                <a:gd name="connsiteY1304" fmla="*/ 1577640 h 1947444"/>
                <a:gd name="connsiteX1305" fmla="*/ 690773 w 2099977"/>
                <a:gd name="connsiteY1305" fmla="*/ 1572676 h 1947444"/>
                <a:gd name="connsiteX1306" fmla="*/ 694560 w 2099977"/>
                <a:gd name="connsiteY1306" fmla="*/ 1567451 h 1947444"/>
                <a:gd name="connsiteX1307" fmla="*/ 698348 w 2099977"/>
                <a:gd name="connsiteY1307" fmla="*/ 1562226 h 1947444"/>
                <a:gd name="connsiteX1308" fmla="*/ 702135 w 2099977"/>
                <a:gd name="connsiteY1308" fmla="*/ 1556740 h 1947444"/>
                <a:gd name="connsiteX1309" fmla="*/ 705662 w 2099977"/>
                <a:gd name="connsiteY1309" fmla="*/ 1551123 h 1947444"/>
                <a:gd name="connsiteX1310" fmla="*/ 709188 w 2099977"/>
                <a:gd name="connsiteY1310" fmla="*/ 1545375 h 1947444"/>
                <a:gd name="connsiteX1311" fmla="*/ 712453 w 2099977"/>
                <a:gd name="connsiteY1311" fmla="*/ 1539628 h 1947444"/>
                <a:gd name="connsiteX1312" fmla="*/ 715718 w 2099977"/>
                <a:gd name="connsiteY1312" fmla="*/ 1533488 h 1947444"/>
                <a:gd name="connsiteX1313" fmla="*/ 718853 w 2099977"/>
                <a:gd name="connsiteY1313" fmla="*/ 1527349 h 1947444"/>
                <a:gd name="connsiteX1314" fmla="*/ 721987 w 2099977"/>
                <a:gd name="connsiteY1314" fmla="*/ 1520948 h 1947444"/>
                <a:gd name="connsiteX1315" fmla="*/ 724861 w 2099977"/>
                <a:gd name="connsiteY1315" fmla="*/ 1514547 h 1947444"/>
                <a:gd name="connsiteX1316" fmla="*/ 727734 w 2099977"/>
                <a:gd name="connsiteY1316" fmla="*/ 1507885 h 1947444"/>
                <a:gd name="connsiteX1317" fmla="*/ 730216 w 2099977"/>
                <a:gd name="connsiteY1317" fmla="*/ 1500962 h 1947444"/>
                <a:gd name="connsiteX1318" fmla="*/ 732828 w 2099977"/>
                <a:gd name="connsiteY1318" fmla="*/ 1494039 h 1947444"/>
                <a:gd name="connsiteX1319" fmla="*/ 735178 w 2099977"/>
                <a:gd name="connsiteY1319" fmla="*/ 1487116 h 1947444"/>
                <a:gd name="connsiteX1320" fmla="*/ 737529 w 2099977"/>
                <a:gd name="connsiteY1320" fmla="*/ 1479801 h 1947444"/>
                <a:gd name="connsiteX1321" fmla="*/ 739619 w 2099977"/>
                <a:gd name="connsiteY1321" fmla="*/ 1472747 h 1947444"/>
                <a:gd name="connsiteX1322" fmla="*/ 741578 w 2099977"/>
                <a:gd name="connsiteY1322" fmla="*/ 1465431 h 1947444"/>
                <a:gd name="connsiteX1323" fmla="*/ 743537 w 2099977"/>
                <a:gd name="connsiteY1323" fmla="*/ 1458378 h 1947444"/>
                <a:gd name="connsiteX1324" fmla="*/ 745105 w 2099977"/>
                <a:gd name="connsiteY1324" fmla="*/ 1451063 h 1947444"/>
                <a:gd name="connsiteX1325" fmla="*/ 746672 w 2099977"/>
                <a:gd name="connsiteY1325" fmla="*/ 1443878 h 1947444"/>
                <a:gd name="connsiteX1326" fmla="*/ 747978 w 2099977"/>
                <a:gd name="connsiteY1326" fmla="*/ 1436694 h 1947444"/>
                <a:gd name="connsiteX1327" fmla="*/ 749153 w 2099977"/>
                <a:gd name="connsiteY1327" fmla="*/ 1429509 h 1947444"/>
                <a:gd name="connsiteX1328" fmla="*/ 750329 w 2099977"/>
                <a:gd name="connsiteY1328" fmla="*/ 1422325 h 1947444"/>
                <a:gd name="connsiteX1329" fmla="*/ 751373 w 2099977"/>
                <a:gd name="connsiteY1329" fmla="*/ 1415271 h 1947444"/>
                <a:gd name="connsiteX1330" fmla="*/ 752027 w 2099977"/>
                <a:gd name="connsiteY1330" fmla="*/ 1407956 h 1947444"/>
                <a:gd name="connsiteX1331" fmla="*/ 752680 w 2099977"/>
                <a:gd name="connsiteY1331" fmla="*/ 1400902 h 1947444"/>
                <a:gd name="connsiteX1332" fmla="*/ 753333 w 2099977"/>
                <a:gd name="connsiteY1332" fmla="*/ 1393718 h 1947444"/>
                <a:gd name="connsiteX1333" fmla="*/ 753725 w 2099977"/>
                <a:gd name="connsiteY1333" fmla="*/ 1386664 h 1947444"/>
                <a:gd name="connsiteX1334" fmla="*/ 753986 w 2099977"/>
                <a:gd name="connsiteY1334" fmla="*/ 1379610 h 1947444"/>
                <a:gd name="connsiteX1335" fmla="*/ 754116 w 2099977"/>
                <a:gd name="connsiteY1335" fmla="*/ 1372556 h 1947444"/>
                <a:gd name="connsiteX1336" fmla="*/ 754247 w 2099977"/>
                <a:gd name="connsiteY1336" fmla="*/ 1365633 h 1947444"/>
                <a:gd name="connsiteX1337" fmla="*/ 754116 w 2099977"/>
                <a:gd name="connsiteY1337" fmla="*/ 1358579 h 1947444"/>
                <a:gd name="connsiteX1338" fmla="*/ 753986 w 2099977"/>
                <a:gd name="connsiteY1338" fmla="*/ 1351656 h 1947444"/>
                <a:gd name="connsiteX1339" fmla="*/ 753725 w 2099977"/>
                <a:gd name="connsiteY1339" fmla="*/ 1344863 h 1947444"/>
                <a:gd name="connsiteX1340" fmla="*/ 753463 w 2099977"/>
                <a:gd name="connsiteY1340" fmla="*/ 1337940 h 1947444"/>
                <a:gd name="connsiteX1341" fmla="*/ 752810 w 2099977"/>
                <a:gd name="connsiteY1341" fmla="*/ 1331147 h 1947444"/>
                <a:gd name="connsiteX1342" fmla="*/ 752288 w 2099977"/>
                <a:gd name="connsiteY1342" fmla="*/ 1324485 h 1947444"/>
                <a:gd name="connsiteX1343" fmla="*/ 751635 w 2099977"/>
                <a:gd name="connsiteY1343" fmla="*/ 1317823 h 1947444"/>
                <a:gd name="connsiteX1344" fmla="*/ 750721 w 2099977"/>
                <a:gd name="connsiteY1344" fmla="*/ 1311161 h 1947444"/>
                <a:gd name="connsiteX1345" fmla="*/ 749937 w 2099977"/>
                <a:gd name="connsiteY1345" fmla="*/ 1304500 h 1947444"/>
                <a:gd name="connsiteX1346" fmla="*/ 748892 w 2099977"/>
                <a:gd name="connsiteY1346" fmla="*/ 1297968 h 1947444"/>
                <a:gd name="connsiteX1347" fmla="*/ 747847 w 2099977"/>
                <a:gd name="connsiteY1347" fmla="*/ 1291437 h 1947444"/>
                <a:gd name="connsiteX1348" fmla="*/ 746803 w 2099977"/>
                <a:gd name="connsiteY1348" fmla="*/ 1285036 h 1947444"/>
                <a:gd name="connsiteX1349" fmla="*/ 745496 w 2099977"/>
                <a:gd name="connsiteY1349" fmla="*/ 1278766 h 1947444"/>
                <a:gd name="connsiteX1350" fmla="*/ 744190 w 2099977"/>
                <a:gd name="connsiteY1350" fmla="*/ 1272496 h 1947444"/>
                <a:gd name="connsiteX1351" fmla="*/ 742754 w 2099977"/>
                <a:gd name="connsiteY1351" fmla="*/ 1266487 h 1947444"/>
                <a:gd name="connsiteX1352" fmla="*/ 741186 w 2099977"/>
                <a:gd name="connsiteY1352" fmla="*/ 1260347 h 1947444"/>
                <a:gd name="connsiteX1353" fmla="*/ 739619 w 2099977"/>
                <a:gd name="connsiteY1353" fmla="*/ 1254339 h 1947444"/>
                <a:gd name="connsiteX1354" fmla="*/ 738052 w 2099977"/>
                <a:gd name="connsiteY1354" fmla="*/ 1248330 h 1947444"/>
                <a:gd name="connsiteX1355" fmla="*/ 736354 w 2099977"/>
                <a:gd name="connsiteY1355" fmla="*/ 1242582 h 1947444"/>
                <a:gd name="connsiteX1356" fmla="*/ 734656 w 2099977"/>
                <a:gd name="connsiteY1356" fmla="*/ 1236704 h 1947444"/>
                <a:gd name="connsiteX1357" fmla="*/ 732828 w 2099977"/>
                <a:gd name="connsiteY1357" fmla="*/ 1230957 h 1947444"/>
                <a:gd name="connsiteX1358" fmla="*/ 730999 w 2099977"/>
                <a:gd name="connsiteY1358" fmla="*/ 1225470 h 1947444"/>
                <a:gd name="connsiteX1359" fmla="*/ 729040 w 2099977"/>
                <a:gd name="connsiteY1359" fmla="*/ 1220115 h 1947444"/>
                <a:gd name="connsiteX1360" fmla="*/ 726950 w 2099977"/>
                <a:gd name="connsiteY1360" fmla="*/ 1214628 h 1947444"/>
                <a:gd name="connsiteX1361" fmla="*/ 724991 w 2099977"/>
                <a:gd name="connsiteY1361" fmla="*/ 1209403 h 1947444"/>
                <a:gd name="connsiteX1362" fmla="*/ 722902 w 2099977"/>
                <a:gd name="connsiteY1362" fmla="*/ 1204309 h 1947444"/>
                <a:gd name="connsiteX1363" fmla="*/ 720681 w 2099977"/>
                <a:gd name="connsiteY1363" fmla="*/ 1199084 h 1947444"/>
                <a:gd name="connsiteX1364" fmla="*/ 718461 w 2099977"/>
                <a:gd name="connsiteY1364" fmla="*/ 1194120 h 1947444"/>
                <a:gd name="connsiteX1365" fmla="*/ 716371 w 2099977"/>
                <a:gd name="connsiteY1365" fmla="*/ 1189287 h 1947444"/>
                <a:gd name="connsiteX1366" fmla="*/ 714020 w 2099977"/>
                <a:gd name="connsiteY1366" fmla="*/ 1184584 h 1947444"/>
                <a:gd name="connsiteX1367" fmla="*/ 711800 w 2099977"/>
                <a:gd name="connsiteY1367" fmla="*/ 1180143 h 1947444"/>
                <a:gd name="connsiteX1368" fmla="*/ 709319 w 2099977"/>
                <a:gd name="connsiteY1368" fmla="*/ 1175701 h 1947444"/>
                <a:gd name="connsiteX1369" fmla="*/ 706968 w 2099977"/>
                <a:gd name="connsiteY1369" fmla="*/ 1171260 h 1947444"/>
                <a:gd name="connsiteX1370" fmla="*/ 704486 w 2099977"/>
                <a:gd name="connsiteY1370" fmla="*/ 1167080 h 1947444"/>
                <a:gd name="connsiteX1371" fmla="*/ 702135 w 2099977"/>
                <a:gd name="connsiteY1371" fmla="*/ 1163031 h 1947444"/>
                <a:gd name="connsiteX1372" fmla="*/ 699654 w 2099977"/>
                <a:gd name="connsiteY1372" fmla="*/ 1158981 h 1947444"/>
                <a:gd name="connsiteX1373" fmla="*/ 697303 w 2099977"/>
                <a:gd name="connsiteY1373" fmla="*/ 1155324 h 1947444"/>
                <a:gd name="connsiteX1374" fmla="*/ 694691 w 2099977"/>
                <a:gd name="connsiteY1374" fmla="*/ 1151666 h 1947444"/>
                <a:gd name="connsiteX1375" fmla="*/ 692340 w 2099977"/>
                <a:gd name="connsiteY1375" fmla="*/ 1148009 h 1947444"/>
                <a:gd name="connsiteX1376" fmla="*/ 689728 w 2099977"/>
                <a:gd name="connsiteY1376" fmla="*/ 1144612 h 1947444"/>
                <a:gd name="connsiteX1377" fmla="*/ 687116 w 2099977"/>
                <a:gd name="connsiteY1377" fmla="*/ 1141477 h 1947444"/>
                <a:gd name="connsiteX1378" fmla="*/ 684634 w 2099977"/>
                <a:gd name="connsiteY1378" fmla="*/ 1138342 h 1947444"/>
                <a:gd name="connsiteX1379" fmla="*/ 682022 w 2099977"/>
                <a:gd name="connsiteY1379" fmla="*/ 1135599 h 1947444"/>
                <a:gd name="connsiteX1380" fmla="*/ 679541 w 2099977"/>
                <a:gd name="connsiteY1380" fmla="*/ 1132725 h 1947444"/>
                <a:gd name="connsiteX1381" fmla="*/ 677059 w 2099977"/>
                <a:gd name="connsiteY1381" fmla="*/ 1130113 h 1947444"/>
                <a:gd name="connsiteX1382" fmla="*/ 674578 w 2099977"/>
                <a:gd name="connsiteY1382" fmla="*/ 1127761 h 1947444"/>
                <a:gd name="connsiteX1383" fmla="*/ 671965 w 2099977"/>
                <a:gd name="connsiteY1383" fmla="*/ 1125410 h 1947444"/>
                <a:gd name="connsiteX1384" fmla="*/ 668700 w 2099977"/>
                <a:gd name="connsiteY1384" fmla="*/ 1122798 h 1947444"/>
                <a:gd name="connsiteX1385" fmla="*/ 665435 w 2099977"/>
                <a:gd name="connsiteY1385" fmla="*/ 1120185 h 1947444"/>
                <a:gd name="connsiteX1386" fmla="*/ 662039 w 2099977"/>
                <a:gd name="connsiteY1386" fmla="*/ 1117834 h 1947444"/>
                <a:gd name="connsiteX1387" fmla="*/ 658644 w 2099977"/>
                <a:gd name="connsiteY1387" fmla="*/ 1115613 h 1947444"/>
                <a:gd name="connsiteX1388" fmla="*/ 654987 w 2099977"/>
                <a:gd name="connsiteY1388" fmla="*/ 1113523 h 1947444"/>
                <a:gd name="connsiteX1389" fmla="*/ 651461 w 2099977"/>
                <a:gd name="connsiteY1389" fmla="*/ 1111564 h 1947444"/>
                <a:gd name="connsiteX1390" fmla="*/ 647803 w 2099977"/>
                <a:gd name="connsiteY1390" fmla="*/ 1109604 h 1947444"/>
                <a:gd name="connsiteX1391" fmla="*/ 644147 w 2099977"/>
                <a:gd name="connsiteY1391" fmla="*/ 1107776 h 1947444"/>
                <a:gd name="connsiteX1392" fmla="*/ 640359 w 2099977"/>
                <a:gd name="connsiteY1392" fmla="*/ 1106208 h 1947444"/>
                <a:gd name="connsiteX1393" fmla="*/ 636571 w 2099977"/>
                <a:gd name="connsiteY1393" fmla="*/ 1104641 h 1947444"/>
                <a:gd name="connsiteX1394" fmla="*/ 632653 w 2099977"/>
                <a:gd name="connsiteY1394" fmla="*/ 1103204 h 1947444"/>
                <a:gd name="connsiteX1395" fmla="*/ 628865 w 2099977"/>
                <a:gd name="connsiteY1395" fmla="*/ 1102028 h 1947444"/>
                <a:gd name="connsiteX1396" fmla="*/ 625078 w 2099977"/>
                <a:gd name="connsiteY1396" fmla="*/ 1100852 h 1947444"/>
                <a:gd name="connsiteX1397" fmla="*/ 621160 w 2099977"/>
                <a:gd name="connsiteY1397" fmla="*/ 1099677 h 1947444"/>
                <a:gd name="connsiteX1398" fmla="*/ 617372 w 2099977"/>
                <a:gd name="connsiteY1398" fmla="*/ 1098762 h 1947444"/>
                <a:gd name="connsiteX1399" fmla="*/ 613454 w 2099977"/>
                <a:gd name="connsiteY1399" fmla="*/ 1097717 h 1947444"/>
                <a:gd name="connsiteX1400" fmla="*/ 605879 w 2099977"/>
                <a:gd name="connsiteY1400" fmla="*/ 1096280 h 1947444"/>
                <a:gd name="connsiteX1401" fmla="*/ 598173 w 2099977"/>
                <a:gd name="connsiteY1401" fmla="*/ 1094974 h 1947444"/>
                <a:gd name="connsiteX1402" fmla="*/ 590598 w 2099977"/>
                <a:gd name="connsiteY1402" fmla="*/ 1094060 h 1947444"/>
                <a:gd name="connsiteX1403" fmla="*/ 583154 w 2099977"/>
                <a:gd name="connsiteY1403" fmla="*/ 1093407 h 1947444"/>
                <a:gd name="connsiteX1404" fmla="*/ 576101 w 2099977"/>
                <a:gd name="connsiteY1404" fmla="*/ 1092884 h 1947444"/>
                <a:gd name="connsiteX1405" fmla="*/ 569310 w 2099977"/>
                <a:gd name="connsiteY1405" fmla="*/ 1092754 h 1947444"/>
                <a:gd name="connsiteX1406" fmla="*/ 562779 w 2099977"/>
                <a:gd name="connsiteY1406" fmla="*/ 1092754 h 1947444"/>
                <a:gd name="connsiteX1407" fmla="*/ 556510 w 2099977"/>
                <a:gd name="connsiteY1407" fmla="*/ 1092754 h 1947444"/>
                <a:gd name="connsiteX1408" fmla="*/ 555074 w 2099977"/>
                <a:gd name="connsiteY1408" fmla="*/ 1092754 h 1947444"/>
                <a:gd name="connsiteX1409" fmla="*/ 553767 w 2099977"/>
                <a:gd name="connsiteY1409" fmla="*/ 1092492 h 1947444"/>
                <a:gd name="connsiteX1410" fmla="*/ 552461 w 2099977"/>
                <a:gd name="connsiteY1410" fmla="*/ 1091839 h 1947444"/>
                <a:gd name="connsiteX1411" fmla="*/ 551547 w 2099977"/>
                <a:gd name="connsiteY1411" fmla="*/ 1091186 h 1947444"/>
                <a:gd name="connsiteX1412" fmla="*/ 550502 w 2099977"/>
                <a:gd name="connsiteY1412" fmla="*/ 1090272 h 1947444"/>
                <a:gd name="connsiteX1413" fmla="*/ 549849 w 2099977"/>
                <a:gd name="connsiteY1413" fmla="*/ 1089357 h 1947444"/>
                <a:gd name="connsiteX1414" fmla="*/ 549196 w 2099977"/>
                <a:gd name="connsiteY1414" fmla="*/ 1088312 h 1947444"/>
                <a:gd name="connsiteX1415" fmla="*/ 548805 w 2099977"/>
                <a:gd name="connsiteY1415" fmla="*/ 1087137 h 1947444"/>
                <a:gd name="connsiteX1416" fmla="*/ 548543 w 2099977"/>
                <a:gd name="connsiteY1416" fmla="*/ 1085961 h 1947444"/>
                <a:gd name="connsiteX1417" fmla="*/ 548413 w 2099977"/>
                <a:gd name="connsiteY1417" fmla="*/ 1084785 h 1947444"/>
                <a:gd name="connsiteX1418" fmla="*/ 548543 w 2099977"/>
                <a:gd name="connsiteY1418" fmla="*/ 1083479 h 1947444"/>
                <a:gd name="connsiteX1419" fmla="*/ 548805 w 2099977"/>
                <a:gd name="connsiteY1419" fmla="*/ 1082303 h 1947444"/>
                <a:gd name="connsiteX1420" fmla="*/ 549327 w 2099977"/>
                <a:gd name="connsiteY1420" fmla="*/ 1081258 h 1947444"/>
                <a:gd name="connsiteX1421" fmla="*/ 550110 w 2099977"/>
                <a:gd name="connsiteY1421" fmla="*/ 1080083 h 1947444"/>
                <a:gd name="connsiteX1422" fmla="*/ 551025 w 2099977"/>
                <a:gd name="connsiteY1422" fmla="*/ 1079038 h 1947444"/>
                <a:gd name="connsiteX1423" fmla="*/ 552200 w 2099977"/>
                <a:gd name="connsiteY1423" fmla="*/ 1078254 h 1947444"/>
                <a:gd name="connsiteX1424" fmla="*/ 563302 w 2099977"/>
                <a:gd name="connsiteY1424" fmla="*/ 1071853 h 1947444"/>
                <a:gd name="connsiteX1425" fmla="*/ 575579 w 2099977"/>
                <a:gd name="connsiteY1425" fmla="*/ 1064930 h 1947444"/>
                <a:gd name="connsiteX1426" fmla="*/ 582109 w 2099977"/>
                <a:gd name="connsiteY1426" fmla="*/ 1061403 h 1947444"/>
                <a:gd name="connsiteX1427" fmla="*/ 588900 w 2099977"/>
                <a:gd name="connsiteY1427" fmla="*/ 1057876 h 1947444"/>
                <a:gd name="connsiteX1428" fmla="*/ 595822 w 2099977"/>
                <a:gd name="connsiteY1428" fmla="*/ 1054349 h 1947444"/>
                <a:gd name="connsiteX1429" fmla="*/ 603006 w 2099977"/>
                <a:gd name="connsiteY1429" fmla="*/ 1050953 h 1947444"/>
                <a:gd name="connsiteX1430" fmla="*/ 606924 w 2099977"/>
                <a:gd name="connsiteY1430" fmla="*/ 1048732 h 1947444"/>
                <a:gd name="connsiteX1431" fmla="*/ 610973 w 2099977"/>
                <a:gd name="connsiteY1431" fmla="*/ 1046512 h 1947444"/>
                <a:gd name="connsiteX1432" fmla="*/ 614891 w 2099977"/>
                <a:gd name="connsiteY1432" fmla="*/ 1043899 h 1947444"/>
                <a:gd name="connsiteX1433" fmla="*/ 618809 w 2099977"/>
                <a:gd name="connsiteY1433" fmla="*/ 1041026 h 1947444"/>
                <a:gd name="connsiteX1434" fmla="*/ 622596 w 2099977"/>
                <a:gd name="connsiteY1434" fmla="*/ 1038021 h 1947444"/>
                <a:gd name="connsiteX1435" fmla="*/ 626254 w 2099977"/>
                <a:gd name="connsiteY1435" fmla="*/ 1034625 h 1947444"/>
                <a:gd name="connsiteX1436" fmla="*/ 630041 w 2099977"/>
                <a:gd name="connsiteY1436" fmla="*/ 1030967 h 1947444"/>
                <a:gd name="connsiteX1437" fmla="*/ 633698 w 2099977"/>
                <a:gd name="connsiteY1437" fmla="*/ 1027179 h 1947444"/>
                <a:gd name="connsiteX1438" fmla="*/ 637224 w 2099977"/>
                <a:gd name="connsiteY1438" fmla="*/ 1022999 h 1947444"/>
                <a:gd name="connsiteX1439" fmla="*/ 640620 w 2099977"/>
                <a:gd name="connsiteY1439" fmla="*/ 1018558 h 1947444"/>
                <a:gd name="connsiteX1440" fmla="*/ 644147 w 2099977"/>
                <a:gd name="connsiteY1440" fmla="*/ 1014116 h 1947444"/>
                <a:gd name="connsiteX1441" fmla="*/ 647412 w 2099977"/>
                <a:gd name="connsiteY1441" fmla="*/ 1009022 h 1947444"/>
                <a:gd name="connsiteX1442" fmla="*/ 650677 w 2099977"/>
                <a:gd name="connsiteY1442" fmla="*/ 1003927 h 1947444"/>
                <a:gd name="connsiteX1443" fmla="*/ 653811 w 2099977"/>
                <a:gd name="connsiteY1443" fmla="*/ 998572 h 1947444"/>
                <a:gd name="connsiteX1444" fmla="*/ 656685 w 2099977"/>
                <a:gd name="connsiteY1444" fmla="*/ 992824 h 1947444"/>
                <a:gd name="connsiteX1445" fmla="*/ 659558 w 2099977"/>
                <a:gd name="connsiteY1445" fmla="*/ 987077 h 1947444"/>
                <a:gd name="connsiteX1446" fmla="*/ 662431 w 2099977"/>
                <a:gd name="connsiteY1446" fmla="*/ 980937 h 1947444"/>
                <a:gd name="connsiteX1447" fmla="*/ 665043 w 2099977"/>
                <a:gd name="connsiteY1447" fmla="*/ 974536 h 1947444"/>
                <a:gd name="connsiteX1448" fmla="*/ 667525 w 2099977"/>
                <a:gd name="connsiteY1448" fmla="*/ 967874 h 1947444"/>
                <a:gd name="connsiteX1449" fmla="*/ 670006 w 2099977"/>
                <a:gd name="connsiteY1449" fmla="*/ 960821 h 1947444"/>
                <a:gd name="connsiteX1450" fmla="*/ 672227 w 2099977"/>
                <a:gd name="connsiteY1450" fmla="*/ 953767 h 1947444"/>
                <a:gd name="connsiteX1451" fmla="*/ 674316 w 2099977"/>
                <a:gd name="connsiteY1451" fmla="*/ 946321 h 1947444"/>
                <a:gd name="connsiteX1452" fmla="*/ 676406 w 2099977"/>
                <a:gd name="connsiteY1452" fmla="*/ 938614 h 1947444"/>
                <a:gd name="connsiteX1453" fmla="*/ 678235 w 2099977"/>
                <a:gd name="connsiteY1453" fmla="*/ 930777 h 1947444"/>
                <a:gd name="connsiteX1454" fmla="*/ 679932 w 2099977"/>
                <a:gd name="connsiteY1454" fmla="*/ 922678 h 1947444"/>
                <a:gd name="connsiteX1455" fmla="*/ 681369 w 2099977"/>
                <a:gd name="connsiteY1455" fmla="*/ 914318 h 1947444"/>
                <a:gd name="connsiteX1456" fmla="*/ 682806 w 2099977"/>
                <a:gd name="connsiteY1456" fmla="*/ 905696 h 1947444"/>
                <a:gd name="connsiteX1457" fmla="*/ 683851 w 2099977"/>
                <a:gd name="connsiteY1457" fmla="*/ 896814 h 1947444"/>
                <a:gd name="connsiteX1458" fmla="*/ 684895 w 2099977"/>
                <a:gd name="connsiteY1458" fmla="*/ 887670 h 1947444"/>
                <a:gd name="connsiteX1459" fmla="*/ 685810 w 2099977"/>
                <a:gd name="connsiteY1459" fmla="*/ 878395 h 1947444"/>
                <a:gd name="connsiteX1460" fmla="*/ 686463 w 2099977"/>
                <a:gd name="connsiteY1460" fmla="*/ 868729 h 1947444"/>
                <a:gd name="connsiteX1461" fmla="*/ 686854 w 2099977"/>
                <a:gd name="connsiteY1461" fmla="*/ 858801 h 1947444"/>
                <a:gd name="connsiteX1462" fmla="*/ 687116 w 2099977"/>
                <a:gd name="connsiteY1462" fmla="*/ 849135 h 1947444"/>
                <a:gd name="connsiteX1463" fmla="*/ 687116 w 2099977"/>
                <a:gd name="connsiteY1463" fmla="*/ 839991 h 1947444"/>
                <a:gd name="connsiteX1464" fmla="*/ 687116 w 2099977"/>
                <a:gd name="connsiteY1464" fmla="*/ 831108 h 1947444"/>
                <a:gd name="connsiteX1465" fmla="*/ 686854 w 2099977"/>
                <a:gd name="connsiteY1465" fmla="*/ 822748 h 1947444"/>
                <a:gd name="connsiteX1466" fmla="*/ 686463 w 2099977"/>
                <a:gd name="connsiteY1466" fmla="*/ 814780 h 1947444"/>
                <a:gd name="connsiteX1467" fmla="*/ 686071 w 2099977"/>
                <a:gd name="connsiteY1467" fmla="*/ 807204 h 1947444"/>
                <a:gd name="connsiteX1468" fmla="*/ 685287 w 2099977"/>
                <a:gd name="connsiteY1468" fmla="*/ 800150 h 1947444"/>
                <a:gd name="connsiteX1469" fmla="*/ 684504 w 2099977"/>
                <a:gd name="connsiteY1469" fmla="*/ 793226 h 1947444"/>
                <a:gd name="connsiteX1470" fmla="*/ 683459 w 2099977"/>
                <a:gd name="connsiteY1470" fmla="*/ 786826 h 1947444"/>
                <a:gd name="connsiteX1471" fmla="*/ 682545 w 2099977"/>
                <a:gd name="connsiteY1471" fmla="*/ 780948 h 1947444"/>
                <a:gd name="connsiteX1472" fmla="*/ 681238 w 2099977"/>
                <a:gd name="connsiteY1472" fmla="*/ 775331 h 1947444"/>
                <a:gd name="connsiteX1473" fmla="*/ 679932 w 2099977"/>
                <a:gd name="connsiteY1473" fmla="*/ 770106 h 1947444"/>
                <a:gd name="connsiteX1474" fmla="*/ 678496 w 2099977"/>
                <a:gd name="connsiteY1474" fmla="*/ 765142 h 1947444"/>
                <a:gd name="connsiteX1475" fmla="*/ 676928 w 2099977"/>
                <a:gd name="connsiteY1475" fmla="*/ 760439 h 1947444"/>
                <a:gd name="connsiteX1476" fmla="*/ 675361 w 2099977"/>
                <a:gd name="connsiteY1476" fmla="*/ 756129 h 1947444"/>
                <a:gd name="connsiteX1477" fmla="*/ 673533 w 2099977"/>
                <a:gd name="connsiteY1477" fmla="*/ 752210 h 1947444"/>
                <a:gd name="connsiteX1478" fmla="*/ 671704 w 2099977"/>
                <a:gd name="connsiteY1478" fmla="*/ 748422 h 1947444"/>
                <a:gd name="connsiteX1479" fmla="*/ 669876 w 2099977"/>
                <a:gd name="connsiteY1479" fmla="*/ 745025 h 1947444"/>
                <a:gd name="connsiteX1480" fmla="*/ 667786 w 2099977"/>
                <a:gd name="connsiteY1480" fmla="*/ 741890 h 1947444"/>
                <a:gd name="connsiteX1481" fmla="*/ 665696 w 2099977"/>
                <a:gd name="connsiteY1481" fmla="*/ 739016 h 1947444"/>
                <a:gd name="connsiteX1482" fmla="*/ 663607 w 2099977"/>
                <a:gd name="connsiteY1482" fmla="*/ 736404 h 1947444"/>
                <a:gd name="connsiteX1483" fmla="*/ 661256 w 2099977"/>
                <a:gd name="connsiteY1483" fmla="*/ 734053 h 1947444"/>
                <a:gd name="connsiteX1484" fmla="*/ 659035 w 2099977"/>
                <a:gd name="connsiteY1484" fmla="*/ 731832 h 1947444"/>
                <a:gd name="connsiteX1485" fmla="*/ 656685 w 2099977"/>
                <a:gd name="connsiteY1485" fmla="*/ 730003 h 1947444"/>
                <a:gd name="connsiteX1486" fmla="*/ 654334 w 2099977"/>
                <a:gd name="connsiteY1486" fmla="*/ 728305 h 1947444"/>
                <a:gd name="connsiteX1487" fmla="*/ 651852 w 2099977"/>
                <a:gd name="connsiteY1487" fmla="*/ 726738 h 1947444"/>
                <a:gd name="connsiteX1488" fmla="*/ 649371 w 2099977"/>
                <a:gd name="connsiteY1488" fmla="*/ 725301 h 1947444"/>
                <a:gd name="connsiteX1489" fmla="*/ 646889 w 2099977"/>
                <a:gd name="connsiteY1489" fmla="*/ 724125 h 1947444"/>
                <a:gd name="connsiteX1490" fmla="*/ 644408 w 2099977"/>
                <a:gd name="connsiteY1490" fmla="*/ 723080 h 1947444"/>
                <a:gd name="connsiteX1491" fmla="*/ 641796 w 2099977"/>
                <a:gd name="connsiteY1491" fmla="*/ 722296 h 1947444"/>
                <a:gd name="connsiteX1492" fmla="*/ 639053 w 2099977"/>
                <a:gd name="connsiteY1492" fmla="*/ 721513 h 1947444"/>
                <a:gd name="connsiteX1493" fmla="*/ 636571 w 2099977"/>
                <a:gd name="connsiteY1493" fmla="*/ 720990 h 1947444"/>
                <a:gd name="connsiteX1494" fmla="*/ 619984 w 2099977"/>
                <a:gd name="connsiteY1494" fmla="*/ 717855 h 1947444"/>
                <a:gd name="connsiteX1495" fmla="*/ 610581 w 2099977"/>
                <a:gd name="connsiteY1495" fmla="*/ 716026 h 1947444"/>
                <a:gd name="connsiteX1496" fmla="*/ 600394 w 2099977"/>
                <a:gd name="connsiteY1496" fmla="*/ 714067 h 1947444"/>
                <a:gd name="connsiteX1497" fmla="*/ 589945 w 2099977"/>
                <a:gd name="connsiteY1497" fmla="*/ 711585 h 1947444"/>
                <a:gd name="connsiteX1498" fmla="*/ 584460 w 2099977"/>
                <a:gd name="connsiteY1498" fmla="*/ 710279 h 1947444"/>
                <a:gd name="connsiteX1499" fmla="*/ 578974 w 2099977"/>
                <a:gd name="connsiteY1499" fmla="*/ 708711 h 1947444"/>
                <a:gd name="connsiteX1500" fmla="*/ 573358 w 2099977"/>
                <a:gd name="connsiteY1500" fmla="*/ 707405 h 1947444"/>
                <a:gd name="connsiteX1501" fmla="*/ 567873 w 2099977"/>
                <a:gd name="connsiteY1501" fmla="*/ 705576 h 1947444"/>
                <a:gd name="connsiteX1502" fmla="*/ 562126 w 2099977"/>
                <a:gd name="connsiteY1502" fmla="*/ 703747 h 1947444"/>
                <a:gd name="connsiteX1503" fmla="*/ 556641 w 2099977"/>
                <a:gd name="connsiteY1503" fmla="*/ 701919 h 1947444"/>
                <a:gd name="connsiteX1504" fmla="*/ 555074 w 2099977"/>
                <a:gd name="connsiteY1504" fmla="*/ 701265 h 1947444"/>
                <a:gd name="connsiteX1505" fmla="*/ 553767 w 2099977"/>
                <a:gd name="connsiteY1505" fmla="*/ 700220 h 1947444"/>
                <a:gd name="connsiteX1506" fmla="*/ 552592 w 2099977"/>
                <a:gd name="connsiteY1506" fmla="*/ 699045 h 1947444"/>
                <a:gd name="connsiteX1507" fmla="*/ 551939 w 2099977"/>
                <a:gd name="connsiteY1507" fmla="*/ 697869 h 1947444"/>
                <a:gd name="connsiteX1508" fmla="*/ 551417 w 2099977"/>
                <a:gd name="connsiteY1508" fmla="*/ 696563 h 1947444"/>
                <a:gd name="connsiteX1509" fmla="*/ 551025 w 2099977"/>
                <a:gd name="connsiteY1509" fmla="*/ 695126 h 1947444"/>
                <a:gd name="connsiteX1510" fmla="*/ 550894 w 2099977"/>
                <a:gd name="connsiteY1510" fmla="*/ 693689 h 1947444"/>
                <a:gd name="connsiteX1511" fmla="*/ 551025 w 2099977"/>
                <a:gd name="connsiteY1511" fmla="*/ 692122 h 1947444"/>
                <a:gd name="connsiteX1512" fmla="*/ 551417 w 2099977"/>
                <a:gd name="connsiteY1512" fmla="*/ 690685 h 1947444"/>
                <a:gd name="connsiteX1513" fmla="*/ 552070 w 2099977"/>
                <a:gd name="connsiteY1513" fmla="*/ 689378 h 1947444"/>
                <a:gd name="connsiteX1514" fmla="*/ 552723 w 2099977"/>
                <a:gd name="connsiteY1514" fmla="*/ 688203 h 1947444"/>
                <a:gd name="connsiteX1515" fmla="*/ 553767 w 2099977"/>
                <a:gd name="connsiteY1515" fmla="*/ 687158 h 1947444"/>
                <a:gd name="connsiteX1516" fmla="*/ 554943 w 2099977"/>
                <a:gd name="connsiteY1516" fmla="*/ 686113 h 1947444"/>
                <a:gd name="connsiteX1517" fmla="*/ 556379 w 2099977"/>
                <a:gd name="connsiteY1517" fmla="*/ 685460 h 1947444"/>
                <a:gd name="connsiteX1518" fmla="*/ 557947 w 2099977"/>
                <a:gd name="connsiteY1518" fmla="*/ 685068 h 1947444"/>
                <a:gd name="connsiteX1519" fmla="*/ 559645 w 2099977"/>
                <a:gd name="connsiteY1519" fmla="*/ 684806 h 1947444"/>
                <a:gd name="connsiteX1520" fmla="*/ 565914 w 2099977"/>
                <a:gd name="connsiteY1520" fmla="*/ 684676 h 1947444"/>
                <a:gd name="connsiteX1521" fmla="*/ 571791 w 2099977"/>
                <a:gd name="connsiteY1521" fmla="*/ 684415 h 1947444"/>
                <a:gd name="connsiteX1522" fmla="*/ 577799 w 2099977"/>
                <a:gd name="connsiteY1522" fmla="*/ 684153 h 1947444"/>
                <a:gd name="connsiteX1523" fmla="*/ 583676 w 2099977"/>
                <a:gd name="connsiteY1523" fmla="*/ 683761 h 1947444"/>
                <a:gd name="connsiteX1524" fmla="*/ 589292 w 2099977"/>
                <a:gd name="connsiteY1524" fmla="*/ 683239 h 1947444"/>
                <a:gd name="connsiteX1525" fmla="*/ 595039 w 2099977"/>
                <a:gd name="connsiteY1525" fmla="*/ 682717 h 1947444"/>
                <a:gd name="connsiteX1526" fmla="*/ 600394 w 2099977"/>
                <a:gd name="connsiteY1526" fmla="*/ 682063 h 1947444"/>
                <a:gd name="connsiteX1527" fmla="*/ 605879 w 2099977"/>
                <a:gd name="connsiteY1527" fmla="*/ 681280 h 1947444"/>
                <a:gd name="connsiteX1528" fmla="*/ 611234 w 2099977"/>
                <a:gd name="connsiteY1528" fmla="*/ 680496 h 1947444"/>
                <a:gd name="connsiteX1529" fmla="*/ 616328 w 2099977"/>
                <a:gd name="connsiteY1529" fmla="*/ 679582 h 1947444"/>
                <a:gd name="connsiteX1530" fmla="*/ 621421 w 2099977"/>
                <a:gd name="connsiteY1530" fmla="*/ 678667 h 1947444"/>
                <a:gd name="connsiteX1531" fmla="*/ 626384 w 2099977"/>
                <a:gd name="connsiteY1531" fmla="*/ 677622 h 1947444"/>
                <a:gd name="connsiteX1532" fmla="*/ 631478 w 2099977"/>
                <a:gd name="connsiteY1532" fmla="*/ 676446 h 1947444"/>
                <a:gd name="connsiteX1533" fmla="*/ 636310 w 2099977"/>
                <a:gd name="connsiteY1533" fmla="*/ 675271 h 1947444"/>
                <a:gd name="connsiteX1534" fmla="*/ 641012 w 2099977"/>
                <a:gd name="connsiteY1534" fmla="*/ 674095 h 1947444"/>
                <a:gd name="connsiteX1535" fmla="*/ 645453 w 2099977"/>
                <a:gd name="connsiteY1535" fmla="*/ 672789 h 1947444"/>
                <a:gd name="connsiteX1536" fmla="*/ 650024 w 2099977"/>
                <a:gd name="connsiteY1536" fmla="*/ 671352 h 1947444"/>
                <a:gd name="connsiteX1537" fmla="*/ 654595 w 2099977"/>
                <a:gd name="connsiteY1537" fmla="*/ 669915 h 1947444"/>
                <a:gd name="connsiteX1538" fmla="*/ 658905 w 2099977"/>
                <a:gd name="connsiteY1538" fmla="*/ 668478 h 1947444"/>
                <a:gd name="connsiteX1539" fmla="*/ 663084 w 2099977"/>
                <a:gd name="connsiteY1539" fmla="*/ 666911 h 1947444"/>
                <a:gd name="connsiteX1540" fmla="*/ 667394 w 2099977"/>
                <a:gd name="connsiteY1540" fmla="*/ 665212 h 1947444"/>
                <a:gd name="connsiteX1541" fmla="*/ 671443 w 2099977"/>
                <a:gd name="connsiteY1541" fmla="*/ 663514 h 1947444"/>
                <a:gd name="connsiteX1542" fmla="*/ 675492 w 2099977"/>
                <a:gd name="connsiteY1542" fmla="*/ 661816 h 1947444"/>
                <a:gd name="connsiteX1543" fmla="*/ 679410 w 2099977"/>
                <a:gd name="connsiteY1543" fmla="*/ 659988 h 1947444"/>
                <a:gd name="connsiteX1544" fmla="*/ 686985 w 2099977"/>
                <a:gd name="connsiteY1544" fmla="*/ 656330 h 1947444"/>
                <a:gd name="connsiteX1545" fmla="*/ 694299 w 2099977"/>
                <a:gd name="connsiteY1545" fmla="*/ 652281 h 1947444"/>
                <a:gd name="connsiteX1546" fmla="*/ 701221 w 2099977"/>
                <a:gd name="connsiteY1546" fmla="*/ 647970 h 1947444"/>
                <a:gd name="connsiteX1547" fmla="*/ 708143 w 2099977"/>
                <a:gd name="connsiteY1547" fmla="*/ 643659 h 1947444"/>
                <a:gd name="connsiteX1548" fmla="*/ 714543 w 2099977"/>
                <a:gd name="connsiteY1548" fmla="*/ 639087 h 1947444"/>
                <a:gd name="connsiteX1549" fmla="*/ 720551 w 2099977"/>
                <a:gd name="connsiteY1549" fmla="*/ 634385 h 1947444"/>
                <a:gd name="connsiteX1550" fmla="*/ 726428 w 2099977"/>
                <a:gd name="connsiteY1550" fmla="*/ 629551 h 1947444"/>
                <a:gd name="connsiteX1551" fmla="*/ 732175 w 2099977"/>
                <a:gd name="connsiteY1551" fmla="*/ 624588 h 1947444"/>
                <a:gd name="connsiteX1552" fmla="*/ 737529 w 2099977"/>
                <a:gd name="connsiteY1552" fmla="*/ 619232 h 1947444"/>
                <a:gd name="connsiteX1553" fmla="*/ 742623 w 2099977"/>
                <a:gd name="connsiteY1553" fmla="*/ 614007 h 1947444"/>
                <a:gd name="connsiteX1554" fmla="*/ 747586 w 2099977"/>
                <a:gd name="connsiteY1554" fmla="*/ 608651 h 1947444"/>
                <a:gd name="connsiteX1555" fmla="*/ 752288 w 2099977"/>
                <a:gd name="connsiteY1555" fmla="*/ 603165 h 1947444"/>
                <a:gd name="connsiteX1556" fmla="*/ 756859 w 2099977"/>
                <a:gd name="connsiteY1556" fmla="*/ 597548 h 1947444"/>
                <a:gd name="connsiteX1557" fmla="*/ 761169 w 2099977"/>
                <a:gd name="connsiteY1557" fmla="*/ 591931 h 1947444"/>
                <a:gd name="connsiteX1558" fmla="*/ 765218 w 2099977"/>
                <a:gd name="connsiteY1558" fmla="*/ 586183 h 1947444"/>
                <a:gd name="connsiteX1559" fmla="*/ 769267 w 2099977"/>
                <a:gd name="connsiteY1559" fmla="*/ 580436 h 1947444"/>
                <a:gd name="connsiteX1560" fmla="*/ 773054 w 2099977"/>
                <a:gd name="connsiteY1560" fmla="*/ 574558 h 1947444"/>
                <a:gd name="connsiteX1561" fmla="*/ 776711 w 2099977"/>
                <a:gd name="connsiteY1561" fmla="*/ 568679 h 1947444"/>
                <a:gd name="connsiteX1562" fmla="*/ 780368 w 2099977"/>
                <a:gd name="connsiteY1562" fmla="*/ 562801 h 1947444"/>
                <a:gd name="connsiteX1563" fmla="*/ 783764 w 2099977"/>
                <a:gd name="connsiteY1563" fmla="*/ 556923 h 1947444"/>
                <a:gd name="connsiteX1564" fmla="*/ 785592 w 2099977"/>
                <a:gd name="connsiteY1564" fmla="*/ 553527 h 1947444"/>
                <a:gd name="connsiteX1565" fmla="*/ 787290 w 2099977"/>
                <a:gd name="connsiteY1565" fmla="*/ 550131 h 1947444"/>
                <a:gd name="connsiteX1566" fmla="*/ 788988 w 2099977"/>
                <a:gd name="connsiteY1566" fmla="*/ 546603 h 1947444"/>
                <a:gd name="connsiteX1567" fmla="*/ 790686 w 2099977"/>
                <a:gd name="connsiteY1567" fmla="*/ 542946 h 1947444"/>
                <a:gd name="connsiteX1568" fmla="*/ 792253 w 2099977"/>
                <a:gd name="connsiteY1568" fmla="*/ 539027 h 1947444"/>
                <a:gd name="connsiteX1569" fmla="*/ 793820 w 2099977"/>
                <a:gd name="connsiteY1569" fmla="*/ 535108 h 1947444"/>
                <a:gd name="connsiteX1570" fmla="*/ 795257 w 2099977"/>
                <a:gd name="connsiteY1570" fmla="*/ 530928 h 1947444"/>
                <a:gd name="connsiteX1571" fmla="*/ 796694 w 2099977"/>
                <a:gd name="connsiteY1571" fmla="*/ 526618 h 1947444"/>
                <a:gd name="connsiteX1572" fmla="*/ 798000 w 2099977"/>
                <a:gd name="connsiteY1572" fmla="*/ 522437 h 1947444"/>
                <a:gd name="connsiteX1573" fmla="*/ 799175 w 2099977"/>
                <a:gd name="connsiteY1573" fmla="*/ 517996 h 1947444"/>
                <a:gd name="connsiteX1574" fmla="*/ 800351 w 2099977"/>
                <a:gd name="connsiteY1574" fmla="*/ 513424 h 1947444"/>
                <a:gd name="connsiteX1575" fmla="*/ 801526 w 2099977"/>
                <a:gd name="connsiteY1575" fmla="*/ 508722 h 1947444"/>
                <a:gd name="connsiteX1576" fmla="*/ 802571 w 2099977"/>
                <a:gd name="connsiteY1576" fmla="*/ 504019 h 1947444"/>
                <a:gd name="connsiteX1577" fmla="*/ 803485 w 2099977"/>
                <a:gd name="connsiteY1577" fmla="*/ 499317 h 1947444"/>
                <a:gd name="connsiteX1578" fmla="*/ 804269 w 2099977"/>
                <a:gd name="connsiteY1578" fmla="*/ 494353 h 1947444"/>
                <a:gd name="connsiteX1579" fmla="*/ 804922 w 2099977"/>
                <a:gd name="connsiteY1579" fmla="*/ 489520 h 1947444"/>
                <a:gd name="connsiteX1580" fmla="*/ 805575 w 2099977"/>
                <a:gd name="connsiteY1580" fmla="*/ 484556 h 1947444"/>
                <a:gd name="connsiteX1581" fmla="*/ 806097 w 2099977"/>
                <a:gd name="connsiteY1581" fmla="*/ 479461 h 1947444"/>
                <a:gd name="connsiteX1582" fmla="*/ 806489 w 2099977"/>
                <a:gd name="connsiteY1582" fmla="*/ 474367 h 1947444"/>
                <a:gd name="connsiteX1583" fmla="*/ 806750 w 2099977"/>
                <a:gd name="connsiteY1583" fmla="*/ 469011 h 1947444"/>
                <a:gd name="connsiteX1584" fmla="*/ 806881 w 2099977"/>
                <a:gd name="connsiteY1584" fmla="*/ 463917 h 1947444"/>
                <a:gd name="connsiteX1585" fmla="*/ 806881 w 2099977"/>
                <a:gd name="connsiteY1585" fmla="*/ 458692 h 1947444"/>
                <a:gd name="connsiteX1586" fmla="*/ 806750 w 2099977"/>
                <a:gd name="connsiteY1586" fmla="*/ 453205 h 1947444"/>
                <a:gd name="connsiteX1587" fmla="*/ 806620 w 2099977"/>
                <a:gd name="connsiteY1587" fmla="*/ 447980 h 1947444"/>
                <a:gd name="connsiteX1588" fmla="*/ 806359 w 2099977"/>
                <a:gd name="connsiteY1588" fmla="*/ 442625 h 1947444"/>
                <a:gd name="connsiteX1589" fmla="*/ 805836 w 2099977"/>
                <a:gd name="connsiteY1589" fmla="*/ 437138 h 1947444"/>
                <a:gd name="connsiteX1590" fmla="*/ 805183 w 2099977"/>
                <a:gd name="connsiteY1590" fmla="*/ 431782 h 1947444"/>
                <a:gd name="connsiteX1591" fmla="*/ 804400 w 2099977"/>
                <a:gd name="connsiteY1591" fmla="*/ 426427 h 1947444"/>
                <a:gd name="connsiteX1592" fmla="*/ 803485 w 2099977"/>
                <a:gd name="connsiteY1592" fmla="*/ 420941 h 1947444"/>
                <a:gd name="connsiteX1593" fmla="*/ 802310 w 2099977"/>
                <a:gd name="connsiteY1593" fmla="*/ 415585 h 1947444"/>
                <a:gd name="connsiteX1594" fmla="*/ 801265 w 2099977"/>
                <a:gd name="connsiteY1594" fmla="*/ 410099 h 1947444"/>
                <a:gd name="connsiteX1595" fmla="*/ 799828 w 2099977"/>
                <a:gd name="connsiteY1595" fmla="*/ 404743 h 1947444"/>
                <a:gd name="connsiteX1596" fmla="*/ 798261 w 2099977"/>
                <a:gd name="connsiteY1596" fmla="*/ 399387 h 1947444"/>
                <a:gd name="connsiteX1597" fmla="*/ 796563 w 2099977"/>
                <a:gd name="connsiteY1597" fmla="*/ 394031 h 1947444"/>
                <a:gd name="connsiteX1598" fmla="*/ 794735 w 2099977"/>
                <a:gd name="connsiteY1598" fmla="*/ 388676 h 1947444"/>
                <a:gd name="connsiteX1599" fmla="*/ 792514 w 2099977"/>
                <a:gd name="connsiteY1599" fmla="*/ 383451 h 1947444"/>
                <a:gd name="connsiteX1600" fmla="*/ 790425 w 2099977"/>
                <a:gd name="connsiteY1600" fmla="*/ 378095 h 1947444"/>
                <a:gd name="connsiteX1601" fmla="*/ 787943 w 2099977"/>
                <a:gd name="connsiteY1601" fmla="*/ 372870 h 1947444"/>
                <a:gd name="connsiteX1602" fmla="*/ 785462 w 2099977"/>
                <a:gd name="connsiteY1602" fmla="*/ 367645 h 1947444"/>
                <a:gd name="connsiteX1603" fmla="*/ 782588 w 2099977"/>
                <a:gd name="connsiteY1603" fmla="*/ 362550 h 1947444"/>
                <a:gd name="connsiteX1604" fmla="*/ 779584 w 2099977"/>
                <a:gd name="connsiteY1604" fmla="*/ 357456 h 1947444"/>
                <a:gd name="connsiteX1605" fmla="*/ 776450 w 2099977"/>
                <a:gd name="connsiteY1605" fmla="*/ 352362 h 1947444"/>
                <a:gd name="connsiteX1606" fmla="*/ 773054 w 2099977"/>
                <a:gd name="connsiteY1606" fmla="*/ 347398 h 1947444"/>
                <a:gd name="connsiteX1607" fmla="*/ 769528 w 2099977"/>
                <a:gd name="connsiteY1607" fmla="*/ 342565 h 1947444"/>
                <a:gd name="connsiteX1608" fmla="*/ 765609 w 2099977"/>
                <a:gd name="connsiteY1608" fmla="*/ 337731 h 1947444"/>
                <a:gd name="connsiteX1609" fmla="*/ 761691 w 2099977"/>
                <a:gd name="connsiteY1609" fmla="*/ 333029 h 1947444"/>
                <a:gd name="connsiteX1610" fmla="*/ 757512 w 2099977"/>
                <a:gd name="connsiteY1610" fmla="*/ 328457 h 1947444"/>
                <a:gd name="connsiteX1611" fmla="*/ 753071 w 2099977"/>
                <a:gd name="connsiteY1611" fmla="*/ 323885 h 1947444"/>
                <a:gd name="connsiteX1612" fmla="*/ 748500 w 2099977"/>
                <a:gd name="connsiteY1612" fmla="*/ 319444 h 1947444"/>
                <a:gd name="connsiteX1613" fmla="*/ 743537 w 2099977"/>
                <a:gd name="connsiteY1613" fmla="*/ 315133 h 1947444"/>
                <a:gd name="connsiteX1614" fmla="*/ 738574 w 2099977"/>
                <a:gd name="connsiteY1614" fmla="*/ 310822 h 1947444"/>
                <a:gd name="connsiteX1615" fmla="*/ 733089 w 2099977"/>
                <a:gd name="connsiteY1615" fmla="*/ 306773 h 1947444"/>
                <a:gd name="connsiteX1616" fmla="*/ 727603 w 2099977"/>
                <a:gd name="connsiteY1616" fmla="*/ 302723 h 1947444"/>
                <a:gd name="connsiteX1617" fmla="*/ 721726 w 2099977"/>
                <a:gd name="connsiteY1617" fmla="*/ 298935 h 1947444"/>
                <a:gd name="connsiteX1618" fmla="*/ 715588 w 2099977"/>
                <a:gd name="connsiteY1618" fmla="*/ 295016 h 1947444"/>
                <a:gd name="connsiteX1619" fmla="*/ 709319 w 2099977"/>
                <a:gd name="connsiteY1619" fmla="*/ 291489 h 1947444"/>
                <a:gd name="connsiteX1620" fmla="*/ 702788 w 2099977"/>
                <a:gd name="connsiteY1620" fmla="*/ 288093 h 1947444"/>
                <a:gd name="connsiteX1621" fmla="*/ 695997 w 2099977"/>
                <a:gd name="connsiteY1621" fmla="*/ 284697 h 1947444"/>
                <a:gd name="connsiteX1622" fmla="*/ 688944 w 2099977"/>
                <a:gd name="connsiteY1622" fmla="*/ 281562 h 1947444"/>
                <a:gd name="connsiteX1623" fmla="*/ 681630 w 2099977"/>
                <a:gd name="connsiteY1623" fmla="*/ 278427 h 1947444"/>
                <a:gd name="connsiteX1624" fmla="*/ 673925 w 2099977"/>
                <a:gd name="connsiteY1624" fmla="*/ 275553 h 1947444"/>
                <a:gd name="connsiteX1625" fmla="*/ 666088 w 2099977"/>
                <a:gd name="connsiteY1625" fmla="*/ 272810 h 1947444"/>
                <a:gd name="connsiteX1626" fmla="*/ 657991 w 2099977"/>
                <a:gd name="connsiteY1626" fmla="*/ 270328 h 1947444"/>
                <a:gd name="connsiteX1627" fmla="*/ 649632 w 2099977"/>
                <a:gd name="connsiteY1627" fmla="*/ 267977 h 1947444"/>
                <a:gd name="connsiteX1628" fmla="*/ 641012 w 2099977"/>
                <a:gd name="connsiteY1628" fmla="*/ 265887 h 1947444"/>
                <a:gd name="connsiteX1629" fmla="*/ 632392 w 2099977"/>
                <a:gd name="connsiteY1629" fmla="*/ 263927 h 1947444"/>
                <a:gd name="connsiteX1630" fmla="*/ 623903 w 2099977"/>
                <a:gd name="connsiteY1630" fmla="*/ 262098 h 1947444"/>
                <a:gd name="connsiteX1631" fmla="*/ 615413 w 2099977"/>
                <a:gd name="connsiteY1631" fmla="*/ 260531 h 1947444"/>
                <a:gd name="connsiteX1632" fmla="*/ 606924 w 2099977"/>
                <a:gd name="connsiteY1632" fmla="*/ 259094 h 1947444"/>
                <a:gd name="connsiteX1633" fmla="*/ 598434 w 2099977"/>
                <a:gd name="connsiteY1633" fmla="*/ 257919 h 1947444"/>
                <a:gd name="connsiteX1634" fmla="*/ 589945 w 2099977"/>
                <a:gd name="connsiteY1634" fmla="*/ 257004 h 1947444"/>
                <a:gd name="connsiteX1635" fmla="*/ 581456 w 2099977"/>
                <a:gd name="connsiteY1635" fmla="*/ 256090 h 1947444"/>
                <a:gd name="connsiteX1636" fmla="*/ 573097 w 2099977"/>
                <a:gd name="connsiteY1636" fmla="*/ 255436 h 1947444"/>
                <a:gd name="connsiteX1637" fmla="*/ 564738 w 2099977"/>
                <a:gd name="connsiteY1637" fmla="*/ 254914 h 1947444"/>
                <a:gd name="connsiteX1638" fmla="*/ 556379 w 2099977"/>
                <a:gd name="connsiteY1638" fmla="*/ 254653 h 1947444"/>
                <a:gd name="connsiteX1639" fmla="*/ 1560315 w 2099977"/>
                <a:gd name="connsiteY1639" fmla="*/ 0 h 1947444"/>
                <a:gd name="connsiteX1640" fmla="*/ 1552087 w 2099977"/>
                <a:gd name="connsiteY1640" fmla="*/ 0 h 1947444"/>
                <a:gd name="connsiteX1641" fmla="*/ 1543598 w 2099977"/>
                <a:gd name="connsiteY1641" fmla="*/ 131 h 1947444"/>
                <a:gd name="connsiteX1642" fmla="*/ 1535239 w 2099977"/>
                <a:gd name="connsiteY1642" fmla="*/ 392 h 1947444"/>
                <a:gd name="connsiteX1643" fmla="*/ 1526880 w 2099977"/>
                <a:gd name="connsiteY1643" fmla="*/ 914 h 1947444"/>
                <a:gd name="connsiteX1644" fmla="*/ 1518521 w 2099977"/>
                <a:gd name="connsiteY1644" fmla="*/ 1567 h 1947444"/>
                <a:gd name="connsiteX1645" fmla="*/ 1510032 w 2099977"/>
                <a:gd name="connsiteY1645" fmla="*/ 2482 h 1947444"/>
                <a:gd name="connsiteX1646" fmla="*/ 1501543 w 2099977"/>
                <a:gd name="connsiteY1646" fmla="*/ 3396 h 1947444"/>
                <a:gd name="connsiteX1647" fmla="*/ 1493053 w 2099977"/>
                <a:gd name="connsiteY1647" fmla="*/ 4572 h 1947444"/>
                <a:gd name="connsiteX1648" fmla="*/ 1484564 w 2099977"/>
                <a:gd name="connsiteY1648" fmla="*/ 6009 h 1947444"/>
                <a:gd name="connsiteX1649" fmla="*/ 1476074 w 2099977"/>
                <a:gd name="connsiteY1649" fmla="*/ 7576 h 1947444"/>
                <a:gd name="connsiteX1650" fmla="*/ 1467585 w 2099977"/>
                <a:gd name="connsiteY1650" fmla="*/ 9405 h 1947444"/>
                <a:gd name="connsiteX1651" fmla="*/ 1458965 w 2099977"/>
                <a:gd name="connsiteY1651" fmla="*/ 11365 h 1947444"/>
                <a:gd name="connsiteX1652" fmla="*/ 1450345 w 2099977"/>
                <a:gd name="connsiteY1652" fmla="*/ 13454 h 1947444"/>
                <a:gd name="connsiteX1653" fmla="*/ 1441986 w 2099977"/>
                <a:gd name="connsiteY1653" fmla="*/ 15806 h 1947444"/>
                <a:gd name="connsiteX1654" fmla="*/ 1433889 w 2099977"/>
                <a:gd name="connsiteY1654" fmla="*/ 18288 h 1947444"/>
                <a:gd name="connsiteX1655" fmla="*/ 1426052 w 2099977"/>
                <a:gd name="connsiteY1655" fmla="*/ 21031 h 1947444"/>
                <a:gd name="connsiteX1656" fmla="*/ 1418347 w 2099977"/>
                <a:gd name="connsiteY1656" fmla="*/ 23905 h 1947444"/>
                <a:gd name="connsiteX1657" fmla="*/ 1411033 w 2099977"/>
                <a:gd name="connsiteY1657" fmla="*/ 27040 h 1947444"/>
                <a:gd name="connsiteX1658" fmla="*/ 1403980 w 2099977"/>
                <a:gd name="connsiteY1658" fmla="*/ 30175 h 1947444"/>
                <a:gd name="connsiteX1659" fmla="*/ 1397189 w 2099977"/>
                <a:gd name="connsiteY1659" fmla="*/ 33571 h 1947444"/>
                <a:gd name="connsiteX1660" fmla="*/ 1390659 w 2099977"/>
                <a:gd name="connsiteY1660" fmla="*/ 36967 h 1947444"/>
                <a:gd name="connsiteX1661" fmla="*/ 1384389 w 2099977"/>
                <a:gd name="connsiteY1661" fmla="*/ 40494 h 1947444"/>
                <a:gd name="connsiteX1662" fmla="*/ 1378251 w 2099977"/>
                <a:gd name="connsiteY1662" fmla="*/ 44413 h 1947444"/>
                <a:gd name="connsiteX1663" fmla="*/ 1372374 w 2099977"/>
                <a:gd name="connsiteY1663" fmla="*/ 48201 h 1947444"/>
                <a:gd name="connsiteX1664" fmla="*/ 1366888 w 2099977"/>
                <a:gd name="connsiteY1664" fmla="*/ 52251 h 1947444"/>
                <a:gd name="connsiteX1665" fmla="*/ 1361403 w 2099977"/>
                <a:gd name="connsiteY1665" fmla="*/ 56300 h 1947444"/>
                <a:gd name="connsiteX1666" fmla="*/ 1356440 w 2099977"/>
                <a:gd name="connsiteY1666" fmla="*/ 60611 h 1947444"/>
                <a:gd name="connsiteX1667" fmla="*/ 1351477 w 2099977"/>
                <a:gd name="connsiteY1667" fmla="*/ 64921 h 1947444"/>
                <a:gd name="connsiteX1668" fmla="*/ 1346906 w 2099977"/>
                <a:gd name="connsiteY1668" fmla="*/ 69363 h 1947444"/>
                <a:gd name="connsiteX1669" fmla="*/ 1342465 w 2099977"/>
                <a:gd name="connsiteY1669" fmla="*/ 73935 h 1947444"/>
                <a:gd name="connsiteX1670" fmla="*/ 1338286 w 2099977"/>
                <a:gd name="connsiteY1670" fmla="*/ 78507 h 1947444"/>
                <a:gd name="connsiteX1671" fmla="*/ 1334367 w 2099977"/>
                <a:gd name="connsiteY1671" fmla="*/ 83209 h 1947444"/>
                <a:gd name="connsiteX1672" fmla="*/ 1330449 w 2099977"/>
                <a:gd name="connsiteY1672" fmla="*/ 88042 h 1947444"/>
                <a:gd name="connsiteX1673" fmla="*/ 1326923 w 2099977"/>
                <a:gd name="connsiteY1673" fmla="*/ 92876 h 1947444"/>
                <a:gd name="connsiteX1674" fmla="*/ 1323527 w 2099977"/>
                <a:gd name="connsiteY1674" fmla="*/ 97839 h 1947444"/>
                <a:gd name="connsiteX1675" fmla="*/ 1320393 w 2099977"/>
                <a:gd name="connsiteY1675" fmla="*/ 102934 h 1947444"/>
                <a:gd name="connsiteX1676" fmla="*/ 1317389 w 2099977"/>
                <a:gd name="connsiteY1676" fmla="*/ 108028 h 1947444"/>
                <a:gd name="connsiteX1677" fmla="*/ 1314515 w 2099977"/>
                <a:gd name="connsiteY1677" fmla="*/ 113123 h 1947444"/>
                <a:gd name="connsiteX1678" fmla="*/ 1312034 w 2099977"/>
                <a:gd name="connsiteY1678" fmla="*/ 118348 h 1947444"/>
                <a:gd name="connsiteX1679" fmla="*/ 1309552 w 2099977"/>
                <a:gd name="connsiteY1679" fmla="*/ 123573 h 1947444"/>
                <a:gd name="connsiteX1680" fmla="*/ 1307463 w 2099977"/>
                <a:gd name="connsiteY1680" fmla="*/ 128929 h 1947444"/>
                <a:gd name="connsiteX1681" fmla="*/ 1305242 w 2099977"/>
                <a:gd name="connsiteY1681" fmla="*/ 134154 h 1947444"/>
                <a:gd name="connsiteX1682" fmla="*/ 1303414 w 2099977"/>
                <a:gd name="connsiteY1682" fmla="*/ 139509 h 1947444"/>
                <a:gd name="connsiteX1683" fmla="*/ 1301716 w 2099977"/>
                <a:gd name="connsiteY1683" fmla="*/ 144865 h 1947444"/>
                <a:gd name="connsiteX1684" fmla="*/ 1300149 w 2099977"/>
                <a:gd name="connsiteY1684" fmla="*/ 150221 h 1947444"/>
                <a:gd name="connsiteX1685" fmla="*/ 1298712 w 2099977"/>
                <a:gd name="connsiteY1685" fmla="*/ 155576 h 1947444"/>
                <a:gd name="connsiteX1686" fmla="*/ 1297667 w 2099977"/>
                <a:gd name="connsiteY1686" fmla="*/ 161063 h 1947444"/>
                <a:gd name="connsiteX1687" fmla="*/ 1296492 w 2099977"/>
                <a:gd name="connsiteY1687" fmla="*/ 166418 h 1947444"/>
                <a:gd name="connsiteX1688" fmla="*/ 1295577 w 2099977"/>
                <a:gd name="connsiteY1688" fmla="*/ 171905 h 1947444"/>
                <a:gd name="connsiteX1689" fmla="*/ 1294794 w 2099977"/>
                <a:gd name="connsiteY1689" fmla="*/ 177260 h 1947444"/>
                <a:gd name="connsiteX1690" fmla="*/ 1294141 w 2099977"/>
                <a:gd name="connsiteY1690" fmla="*/ 182616 h 1947444"/>
                <a:gd name="connsiteX1691" fmla="*/ 1293618 w 2099977"/>
                <a:gd name="connsiteY1691" fmla="*/ 188102 h 1947444"/>
                <a:gd name="connsiteX1692" fmla="*/ 1293357 w 2099977"/>
                <a:gd name="connsiteY1692" fmla="*/ 193458 h 1947444"/>
                <a:gd name="connsiteX1693" fmla="*/ 1293227 w 2099977"/>
                <a:gd name="connsiteY1693" fmla="*/ 198683 h 1947444"/>
                <a:gd name="connsiteX1694" fmla="*/ 1293096 w 2099977"/>
                <a:gd name="connsiteY1694" fmla="*/ 204170 h 1947444"/>
                <a:gd name="connsiteX1695" fmla="*/ 1293096 w 2099977"/>
                <a:gd name="connsiteY1695" fmla="*/ 209394 h 1947444"/>
                <a:gd name="connsiteX1696" fmla="*/ 1293227 w 2099977"/>
                <a:gd name="connsiteY1696" fmla="*/ 214489 h 1947444"/>
                <a:gd name="connsiteX1697" fmla="*/ 1293488 w 2099977"/>
                <a:gd name="connsiteY1697" fmla="*/ 219845 h 1947444"/>
                <a:gd name="connsiteX1698" fmla="*/ 1293880 w 2099977"/>
                <a:gd name="connsiteY1698" fmla="*/ 224939 h 1947444"/>
                <a:gd name="connsiteX1699" fmla="*/ 1294402 w 2099977"/>
                <a:gd name="connsiteY1699" fmla="*/ 230034 h 1947444"/>
                <a:gd name="connsiteX1700" fmla="*/ 1295055 w 2099977"/>
                <a:gd name="connsiteY1700" fmla="*/ 234997 h 1947444"/>
                <a:gd name="connsiteX1701" fmla="*/ 1295708 w 2099977"/>
                <a:gd name="connsiteY1701" fmla="*/ 239831 h 1947444"/>
                <a:gd name="connsiteX1702" fmla="*/ 1296492 w 2099977"/>
                <a:gd name="connsiteY1702" fmla="*/ 244794 h 1947444"/>
                <a:gd name="connsiteX1703" fmla="*/ 1297406 w 2099977"/>
                <a:gd name="connsiteY1703" fmla="*/ 249497 h 1947444"/>
                <a:gd name="connsiteX1704" fmla="*/ 1298451 w 2099977"/>
                <a:gd name="connsiteY1704" fmla="*/ 254200 h 1947444"/>
                <a:gd name="connsiteX1705" fmla="*/ 1299626 w 2099977"/>
                <a:gd name="connsiteY1705" fmla="*/ 258902 h 1947444"/>
                <a:gd name="connsiteX1706" fmla="*/ 1300802 w 2099977"/>
                <a:gd name="connsiteY1706" fmla="*/ 263474 h 1947444"/>
                <a:gd name="connsiteX1707" fmla="*/ 1301977 w 2099977"/>
                <a:gd name="connsiteY1707" fmla="*/ 267915 h 1947444"/>
                <a:gd name="connsiteX1708" fmla="*/ 1303283 w 2099977"/>
                <a:gd name="connsiteY1708" fmla="*/ 272096 h 1947444"/>
                <a:gd name="connsiteX1709" fmla="*/ 1304720 w 2099977"/>
                <a:gd name="connsiteY1709" fmla="*/ 276406 h 1947444"/>
                <a:gd name="connsiteX1710" fmla="*/ 1306157 w 2099977"/>
                <a:gd name="connsiteY1710" fmla="*/ 280586 h 1947444"/>
                <a:gd name="connsiteX1711" fmla="*/ 1307724 w 2099977"/>
                <a:gd name="connsiteY1711" fmla="*/ 284505 h 1947444"/>
                <a:gd name="connsiteX1712" fmla="*/ 1309291 w 2099977"/>
                <a:gd name="connsiteY1712" fmla="*/ 288424 h 1947444"/>
                <a:gd name="connsiteX1713" fmla="*/ 1310989 w 2099977"/>
                <a:gd name="connsiteY1713" fmla="*/ 292081 h 1947444"/>
                <a:gd name="connsiteX1714" fmla="*/ 1312687 w 2099977"/>
                <a:gd name="connsiteY1714" fmla="*/ 295608 h 1947444"/>
                <a:gd name="connsiteX1715" fmla="*/ 1314385 w 2099977"/>
                <a:gd name="connsiteY1715" fmla="*/ 299005 h 1947444"/>
                <a:gd name="connsiteX1716" fmla="*/ 1316213 w 2099977"/>
                <a:gd name="connsiteY1716" fmla="*/ 302401 h 1947444"/>
                <a:gd name="connsiteX1717" fmla="*/ 1319609 w 2099977"/>
                <a:gd name="connsiteY1717" fmla="*/ 308279 h 1947444"/>
                <a:gd name="connsiteX1718" fmla="*/ 1323266 w 2099977"/>
                <a:gd name="connsiteY1718" fmla="*/ 314157 h 1947444"/>
                <a:gd name="connsiteX1719" fmla="*/ 1326923 w 2099977"/>
                <a:gd name="connsiteY1719" fmla="*/ 320036 h 1947444"/>
                <a:gd name="connsiteX1720" fmla="*/ 1330710 w 2099977"/>
                <a:gd name="connsiteY1720" fmla="*/ 325914 h 1947444"/>
                <a:gd name="connsiteX1721" fmla="*/ 1334759 w 2099977"/>
                <a:gd name="connsiteY1721" fmla="*/ 331661 h 1947444"/>
                <a:gd name="connsiteX1722" fmla="*/ 1338808 w 2099977"/>
                <a:gd name="connsiteY1722" fmla="*/ 337409 h 1947444"/>
                <a:gd name="connsiteX1723" fmla="*/ 1343118 w 2099977"/>
                <a:gd name="connsiteY1723" fmla="*/ 343026 h 1947444"/>
                <a:gd name="connsiteX1724" fmla="*/ 1347689 w 2099977"/>
                <a:gd name="connsiteY1724" fmla="*/ 348643 h 1947444"/>
                <a:gd name="connsiteX1725" fmla="*/ 1352391 w 2099977"/>
                <a:gd name="connsiteY1725" fmla="*/ 354129 h 1947444"/>
                <a:gd name="connsiteX1726" fmla="*/ 1357354 w 2099977"/>
                <a:gd name="connsiteY1726" fmla="*/ 359485 h 1947444"/>
                <a:gd name="connsiteX1727" fmla="*/ 1362448 w 2099977"/>
                <a:gd name="connsiteY1727" fmla="*/ 364710 h 1947444"/>
                <a:gd name="connsiteX1728" fmla="*/ 1367802 w 2099977"/>
                <a:gd name="connsiteY1728" fmla="*/ 370066 h 1947444"/>
                <a:gd name="connsiteX1729" fmla="*/ 1373549 w 2099977"/>
                <a:gd name="connsiteY1729" fmla="*/ 375029 h 1947444"/>
                <a:gd name="connsiteX1730" fmla="*/ 1379426 w 2099977"/>
                <a:gd name="connsiteY1730" fmla="*/ 379863 h 1947444"/>
                <a:gd name="connsiteX1731" fmla="*/ 1385434 w 2099977"/>
                <a:gd name="connsiteY1731" fmla="*/ 384565 h 1947444"/>
                <a:gd name="connsiteX1732" fmla="*/ 1391834 w 2099977"/>
                <a:gd name="connsiteY1732" fmla="*/ 389137 h 1947444"/>
                <a:gd name="connsiteX1733" fmla="*/ 1398756 w 2099977"/>
                <a:gd name="connsiteY1733" fmla="*/ 393448 h 1947444"/>
                <a:gd name="connsiteX1734" fmla="*/ 1405678 w 2099977"/>
                <a:gd name="connsiteY1734" fmla="*/ 397759 h 1947444"/>
                <a:gd name="connsiteX1735" fmla="*/ 1412992 w 2099977"/>
                <a:gd name="connsiteY1735" fmla="*/ 401808 h 1947444"/>
                <a:gd name="connsiteX1736" fmla="*/ 1420567 w 2099977"/>
                <a:gd name="connsiteY1736" fmla="*/ 405466 h 1947444"/>
                <a:gd name="connsiteX1737" fmla="*/ 1424485 w 2099977"/>
                <a:gd name="connsiteY1737" fmla="*/ 407294 h 1947444"/>
                <a:gd name="connsiteX1738" fmla="*/ 1428534 w 2099977"/>
                <a:gd name="connsiteY1738" fmla="*/ 408992 h 1947444"/>
                <a:gd name="connsiteX1739" fmla="*/ 1432583 w 2099977"/>
                <a:gd name="connsiteY1739" fmla="*/ 410690 h 1947444"/>
                <a:gd name="connsiteX1740" fmla="*/ 1436893 w 2099977"/>
                <a:gd name="connsiteY1740" fmla="*/ 412389 h 1947444"/>
                <a:gd name="connsiteX1741" fmla="*/ 1441072 w 2099977"/>
                <a:gd name="connsiteY1741" fmla="*/ 413956 h 1947444"/>
                <a:gd name="connsiteX1742" fmla="*/ 1445382 w 2099977"/>
                <a:gd name="connsiteY1742" fmla="*/ 415393 h 1947444"/>
                <a:gd name="connsiteX1743" fmla="*/ 1449953 w 2099977"/>
                <a:gd name="connsiteY1743" fmla="*/ 416830 h 1947444"/>
                <a:gd name="connsiteX1744" fmla="*/ 1454524 w 2099977"/>
                <a:gd name="connsiteY1744" fmla="*/ 418267 h 1947444"/>
                <a:gd name="connsiteX1745" fmla="*/ 1458965 w 2099977"/>
                <a:gd name="connsiteY1745" fmla="*/ 419573 h 1947444"/>
                <a:gd name="connsiteX1746" fmla="*/ 1463667 w 2099977"/>
                <a:gd name="connsiteY1746" fmla="*/ 420749 h 1947444"/>
                <a:gd name="connsiteX1747" fmla="*/ 1468499 w 2099977"/>
                <a:gd name="connsiteY1747" fmla="*/ 421924 h 1947444"/>
                <a:gd name="connsiteX1748" fmla="*/ 1473593 w 2099977"/>
                <a:gd name="connsiteY1748" fmla="*/ 423100 h 1947444"/>
                <a:gd name="connsiteX1749" fmla="*/ 1478556 w 2099977"/>
                <a:gd name="connsiteY1749" fmla="*/ 424145 h 1947444"/>
                <a:gd name="connsiteX1750" fmla="*/ 1483649 w 2099977"/>
                <a:gd name="connsiteY1750" fmla="*/ 425060 h 1947444"/>
                <a:gd name="connsiteX1751" fmla="*/ 1488743 w 2099977"/>
                <a:gd name="connsiteY1751" fmla="*/ 425974 h 1947444"/>
                <a:gd name="connsiteX1752" fmla="*/ 1494098 w 2099977"/>
                <a:gd name="connsiteY1752" fmla="*/ 426758 h 1947444"/>
                <a:gd name="connsiteX1753" fmla="*/ 1499583 w 2099977"/>
                <a:gd name="connsiteY1753" fmla="*/ 427541 h 1947444"/>
                <a:gd name="connsiteX1754" fmla="*/ 1504938 w 2099977"/>
                <a:gd name="connsiteY1754" fmla="*/ 428195 h 1947444"/>
                <a:gd name="connsiteX1755" fmla="*/ 1510685 w 2099977"/>
                <a:gd name="connsiteY1755" fmla="*/ 428717 h 1947444"/>
                <a:gd name="connsiteX1756" fmla="*/ 1516301 w 2099977"/>
                <a:gd name="connsiteY1756" fmla="*/ 429239 h 1947444"/>
                <a:gd name="connsiteX1757" fmla="*/ 1522178 w 2099977"/>
                <a:gd name="connsiteY1757" fmla="*/ 429631 h 1947444"/>
                <a:gd name="connsiteX1758" fmla="*/ 1528186 w 2099977"/>
                <a:gd name="connsiteY1758" fmla="*/ 429893 h 1947444"/>
                <a:gd name="connsiteX1759" fmla="*/ 1534063 w 2099977"/>
                <a:gd name="connsiteY1759" fmla="*/ 430154 h 1947444"/>
                <a:gd name="connsiteX1760" fmla="*/ 1540332 w 2099977"/>
                <a:gd name="connsiteY1760" fmla="*/ 430284 h 1947444"/>
                <a:gd name="connsiteX1761" fmla="*/ 1542030 w 2099977"/>
                <a:gd name="connsiteY1761" fmla="*/ 430546 h 1947444"/>
                <a:gd name="connsiteX1762" fmla="*/ 1543598 w 2099977"/>
                <a:gd name="connsiteY1762" fmla="*/ 430938 h 1947444"/>
                <a:gd name="connsiteX1763" fmla="*/ 1545034 w 2099977"/>
                <a:gd name="connsiteY1763" fmla="*/ 431591 h 1947444"/>
                <a:gd name="connsiteX1764" fmla="*/ 1546209 w 2099977"/>
                <a:gd name="connsiteY1764" fmla="*/ 432636 h 1947444"/>
                <a:gd name="connsiteX1765" fmla="*/ 1547254 w 2099977"/>
                <a:gd name="connsiteY1765" fmla="*/ 433681 h 1947444"/>
                <a:gd name="connsiteX1766" fmla="*/ 1547907 w 2099977"/>
                <a:gd name="connsiteY1766" fmla="*/ 434856 h 1947444"/>
                <a:gd name="connsiteX1767" fmla="*/ 1548560 w 2099977"/>
                <a:gd name="connsiteY1767" fmla="*/ 436163 h 1947444"/>
                <a:gd name="connsiteX1768" fmla="*/ 1548952 w 2099977"/>
                <a:gd name="connsiteY1768" fmla="*/ 437600 h 1947444"/>
                <a:gd name="connsiteX1769" fmla="*/ 1549083 w 2099977"/>
                <a:gd name="connsiteY1769" fmla="*/ 439167 h 1947444"/>
                <a:gd name="connsiteX1770" fmla="*/ 1548952 w 2099977"/>
                <a:gd name="connsiteY1770" fmla="*/ 440604 h 1947444"/>
                <a:gd name="connsiteX1771" fmla="*/ 1548560 w 2099977"/>
                <a:gd name="connsiteY1771" fmla="*/ 442041 h 1947444"/>
                <a:gd name="connsiteX1772" fmla="*/ 1548038 w 2099977"/>
                <a:gd name="connsiteY1772" fmla="*/ 443347 h 1947444"/>
                <a:gd name="connsiteX1773" fmla="*/ 1547385 w 2099977"/>
                <a:gd name="connsiteY1773" fmla="*/ 444523 h 1947444"/>
                <a:gd name="connsiteX1774" fmla="*/ 1546209 w 2099977"/>
                <a:gd name="connsiteY1774" fmla="*/ 445698 h 1947444"/>
                <a:gd name="connsiteX1775" fmla="*/ 1544903 w 2099977"/>
                <a:gd name="connsiteY1775" fmla="*/ 446743 h 1947444"/>
                <a:gd name="connsiteX1776" fmla="*/ 1543336 w 2099977"/>
                <a:gd name="connsiteY1776" fmla="*/ 447397 h 1947444"/>
                <a:gd name="connsiteX1777" fmla="*/ 1537851 w 2099977"/>
                <a:gd name="connsiteY1777" fmla="*/ 449225 h 1947444"/>
                <a:gd name="connsiteX1778" fmla="*/ 1532104 w 2099977"/>
                <a:gd name="connsiteY1778" fmla="*/ 451054 h 1947444"/>
                <a:gd name="connsiteX1779" fmla="*/ 1526619 w 2099977"/>
                <a:gd name="connsiteY1779" fmla="*/ 452883 h 1947444"/>
                <a:gd name="connsiteX1780" fmla="*/ 1521003 w 2099977"/>
                <a:gd name="connsiteY1780" fmla="*/ 454189 h 1947444"/>
                <a:gd name="connsiteX1781" fmla="*/ 1515517 w 2099977"/>
                <a:gd name="connsiteY1781" fmla="*/ 455757 h 1947444"/>
                <a:gd name="connsiteX1782" fmla="*/ 1510032 w 2099977"/>
                <a:gd name="connsiteY1782" fmla="*/ 457063 h 1947444"/>
                <a:gd name="connsiteX1783" fmla="*/ 1499583 w 2099977"/>
                <a:gd name="connsiteY1783" fmla="*/ 459545 h 1947444"/>
                <a:gd name="connsiteX1784" fmla="*/ 1489396 w 2099977"/>
                <a:gd name="connsiteY1784" fmla="*/ 461504 h 1947444"/>
                <a:gd name="connsiteX1785" fmla="*/ 1479993 w 2099977"/>
                <a:gd name="connsiteY1785" fmla="*/ 463333 h 1947444"/>
                <a:gd name="connsiteX1786" fmla="*/ 1463406 w 2099977"/>
                <a:gd name="connsiteY1786" fmla="*/ 466468 h 1947444"/>
                <a:gd name="connsiteX1787" fmla="*/ 1460924 w 2099977"/>
                <a:gd name="connsiteY1787" fmla="*/ 466991 h 1947444"/>
                <a:gd name="connsiteX1788" fmla="*/ 1458181 w 2099977"/>
                <a:gd name="connsiteY1788" fmla="*/ 467774 h 1947444"/>
                <a:gd name="connsiteX1789" fmla="*/ 1455569 w 2099977"/>
                <a:gd name="connsiteY1789" fmla="*/ 468558 h 1947444"/>
                <a:gd name="connsiteX1790" fmla="*/ 1453088 w 2099977"/>
                <a:gd name="connsiteY1790" fmla="*/ 469603 h 1947444"/>
                <a:gd name="connsiteX1791" fmla="*/ 1450606 w 2099977"/>
                <a:gd name="connsiteY1791" fmla="*/ 470779 h 1947444"/>
                <a:gd name="connsiteX1792" fmla="*/ 1448125 w 2099977"/>
                <a:gd name="connsiteY1792" fmla="*/ 472216 h 1947444"/>
                <a:gd name="connsiteX1793" fmla="*/ 1445643 w 2099977"/>
                <a:gd name="connsiteY1793" fmla="*/ 473783 h 1947444"/>
                <a:gd name="connsiteX1794" fmla="*/ 1443292 w 2099977"/>
                <a:gd name="connsiteY1794" fmla="*/ 475481 h 1947444"/>
                <a:gd name="connsiteX1795" fmla="*/ 1440942 w 2099977"/>
                <a:gd name="connsiteY1795" fmla="*/ 477310 h 1947444"/>
                <a:gd name="connsiteX1796" fmla="*/ 1438721 w 2099977"/>
                <a:gd name="connsiteY1796" fmla="*/ 479531 h 1947444"/>
                <a:gd name="connsiteX1797" fmla="*/ 1436370 w 2099977"/>
                <a:gd name="connsiteY1797" fmla="*/ 481882 h 1947444"/>
                <a:gd name="connsiteX1798" fmla="*/ 1434281 w 2099977"/>
                <a:gd name="connsiteY1798" fmla="*/ 484494 h 1947444"/>
                <a:gd name="connsiteX1799" fmla="*/ 1432191 w 2099977"/>
                <a:gd name="connsiteY1799" fmla="*/ 487368 h 1947444"/>
                <a:gd name="connsiteX1800" fmla="*/ 1430101 w 2099977"/>
                <a:gd name="connsiteY1800" fmla="*/ 490503 h 1947444"/>
                <a:gd name="connsiteX1801" fmla="*/ 1428273 w 2099977"/>
                <a:gd name="connsiteY1801" fmla="*/ 493900 h 1947444"/>
                <a:gd name="connsiteX1802" fmla="*/ 1426444 w 2099977"/>
                <a:gd name="connsiteY1802" fmla="*/ 497688 h 1947444"/>
                <a:gd name="connsiteX1803" fmla="*/ 1424616 w 2099977"/>
                <a:gd name="connsiteY1803" fmla="*/ 501607 h 1947444"/>
                <a:gd name="connsiteX1804" fmla="*/ 1423049 w 2099977"/>
                <a:gd name="connsiteY1804" fmla="*/ 505917 h 1947444"/>
                <a:gd name="connsiteX1805" fmla="*/ 1421481 w 2099977"/>
                <a:gd name="connsiteY1805" fmla="*/ 510620 h 1947444"/>
                <a:gd name="connsiteX1806" fmla="*/ 1420045 w 2099977"/>
                <a:gd name="connsiteY1806" fmla="*/ 515584 h 1947444"/>
                <a:gd name="connsiteX1807" fmla="*/ 1418739 w 2099977"/>
                <a:gd name="connsiteY1807" fmla="*/ 520809 h 1947444"/>
                <a:gd name="connsiteX1808" fmla="*/ 1417432 w 2099977"/>
                <a:gd name="connsiteY1808" fmla="*/ 526426 h 1947444"/>
                <a:gd name="connsiteX1809" fmla="*/ 1416518 w 2099977"/>
                <a:gd name="connsiteY1809" fmla="*/ 532304 h 1947444"/>
                <a:gd name="connsiteX1810" fmla="*/ 1415473 w 2099977"/>
                <a:gd name="connsiteY1810" fmla="*/ 538704 h 1947444"/>
                <a:gd name="connsiteX1811" fmla="*/ 1414690 w 2099977"/>
                <a:gd name="connsiteY1811" fmla="*/ 545628 h 1947444"/>
                <a:gd name="connsiteX1812" fmla="*/ 1413906 w 2099977"/>
                <a:gd name="connsiteY1812" fmla="*/ 552682 h 1947444"/>
                <a:gd name="connsiteX1813" fmla="*/ 1413514 w 2099977"/>
                <a:gd name="connsiteY1813" fmla="*/ 560258 h 1947444"/>
                <a:gd name="connsiteX1814" fmla="*/ 1413123 w 2099977"/>
                <a:gd name="connsiteY1814" fmla="*/ 568226 h 1947444"/>
                <a:gd name="connsiteX1815" fmla="*/ 1412861 w 2099977"/>
                <a:gd name="connsiteY1815" fmla="*/ 576586 h 1947444"/>
                <a:gd name="connsiteX1816" fmla="*/ 1412861 w 2099977"/>
                <a:gd name="connsiteY1816" fmla="*/ 585469 h 1947444"/>
                <a:gd name="connsiteX1817" fmla="*/ 1412861 w 2099977"/>
                <a:gd name="connsiteY1817" fmla="*/ 594613 h 1947444"/>
                <a:gd name="connsiteX1818" fmla="*/ 1413123 w 2099977"/>
                <a:gd name="connsiteY1818" fmla="*/ 604279 h 1947444"/>
                <a:gd name="connsiteX1819" fmla="*/ 1413514 w 2099977"/>
                <a:gd name="connsiteY1819" fmla="*/ 614207 h 1947444"/>
                <a:gd name="connsiteX1820" fmla="*/ 1414167 w 2099977"/>
                <a:gd name="connsiteY1820" fmla="*/ 623873 h 1947444"/>
                <a:gd name="connsiteX1821" fmla="*/ 1415082 w 2099977"/>
                <a:gd name="connsiteY1821" fmla="*/ 633148 h 1947444"/>
                <a:gd name="connsiteX1822" fmla="*/ 1416126 w 2099977"/>
                <a:gd name="connsiteY1822" fmla="*/ 642292 h 1947444"/>
                <a:gd name="connsiteX1823" fmla="*/ 1417171 w 2099977"/>
                <a:gd name="connsiteY1823" fmla="*/ 651174 h 1947444"/>
                <a:gd name="connsiteX1824" fmla="*/ 1418608 w 2099977"/>
                <a:gd name="connsiteY1824" fmla="*/ 659796 h 1947444"/>
                <a:gd name="connsiteX1825" fmla="*/ 1420045 w 2099977"/>
                <a:gd name="connsiteY1825" fmla="*/ 668156 h 1947444"/>
                <a:gd name="connsiteX1826" fmla="*/ 1421743 w 2099977"/>
                <a:gd name="connsiteY1826" fmla="*/ 676255 h 1947444"/>
                <a:gd name="connsiteX1827" fmla="*/ 1423571 w 2099977"/>
                <a:gd name="connsiteY1827" fmla="*/ 684092 h 1947444"/>
                <a:gd name="connsiteX1828" fmla="*/ 1425661 w 2099977"/>
                <a:gd name="connsiteY1828" fmla="*/ 691799 h 1947444"/>
                <a:gd name="connsiteX1829" fmla="*/ 1427750 w 2099977"/>
                <a:gd name="connsiteY1829" fmla="*/ 699245 h 1947444"/>
                <a:gd name="connsiteX1830" fmla="*/ 1429971 w 2099977"/>
                <a:gd name="connsiteY1830" fmla="*/ 706299 h 1947444"/>
                <a:gd name="connsiteX1831" fmla="*/ 1432452 w 2099977"/>
                <a:gd name="connsiteY1831" fmla="*/ 713352 h 1947444"/>
                <a:gd name="connsiteX1832" fmla="*/ 1434934 w 2099977"/>
                <a:gd name="connsiteY1832" fmla="*/ 720014 h 1947444"/>
                <a:gd name="connsiteX1833" fmla="*/ 1437546 w 2099977"/>
                <a:gd name="connsiteY1833" fmla="*/ 726415 h 1947444"/>
                <a:gd name="connsiteX1834" fmla="*/ 1440419 w 2099977"/>
                <a:gd name="connsiteY1834" fmla="*/ 732555 h 1947444"/>
                <a:gd name="connsiteX1835" fmla="*/ 1443292 w 2099977"/>
                <a:gd name="connsiteY1835" fmla="*/ 738302 h 1947444"/>
                <a:gd name="connsiteX1836" fmla="*/ 1446166 w 2099977"/>
                <a:gd name="connsiteY1836" fmla="*/ 744050 h 1947444"/>
                <a:gd name="connsiteX1837" fmla="*/ 1449300 w 2099977"/>
                <a:gd name="connsiteY1837" fmla="*/ 749405 h 1947444"/>
                <a:gd name="connsiteX1838" fmla="*/ 1452565 w 2099977"/>
                <a:gd name="connsiteY1838" fmla="*/ 754500 h 1947444"/>
                <a:gd name="connsiteX1839" fmla="*/ 1455831 w 2099977"/>
                <a:gd name="connsiteY1839" fmla="*/ 759594 h 1947444"/>
                <a:gd name="connsiteX1840" fmla="*/ 1459357 w 2099977"/>
                <a:gd name="connsiteY1840" fmla="*/ 764036 h 1947444"/>
                <a:gd name="connsiteX1841" fmla="*/ 1462753 w 2099977"/>
                <a:gd name="connsiteY1841" fmla="*/ 768477 h 1947444"/>
                <a:gd name="connsiteX1842" fmla="*/ 1466279 w 2099977"/>
                <a:gd name="connsiteY1842" fmla="*/ 772657 h 1947444"/>
                <a:gd name="connsiteX1843" fmla="*/ 1469936 w 2099977"/>
                <a:gd name="connsiteY1843" fmla="*/ 776445 h 1947444"/>
                <a:gd name="connsiteX1844" fmla="*/ 1473723 w 2099977"/>
                <a:gd name="connsiteY1844" fmla="*/ 780103 h 1947444"/>
                <a:gd name="connsiteX1845" fmla="*/ 1477381 w 2099977"/>
                <a:gd name="connsiteY1845" fmla="*/ 783499 h 1947444"/>
                <a:gd name="connsiteX1846" fmla="*/ 1481168 w 2099977"/>
                <a:gd name="connsiteY1846" fmla="*/ 786504 h 1947444"/>
                <a:gd name="connsiteX1847" fmla="*/ 1485086 w 2099977"/>
                <a:gd name="connsiteY1847" fmla="*/ 789377 h 1947444"/>
                <a:gd name="connsiteX1848" fmla="*/ 1489004 w 2099977"/>
                <a:gd name="connsiteY1848" fmla="*/ 791990 h 1947444"/>
                <a:gd name="connsiteX1849" fmla="*/ 1493053 w 2099977"/>
                <a:gd name="connsiteY1849" fmla="*/ 794210 h 1947444"/>
                <a:gd name="connsiteX1850" fmla="*/ 1496971 w 2099977"/>
                <a:gd name="connsiteY1850" fmla="*/ 796431 h 1947444"/>
                <a:gd name="connsiteX1851" fmla="*/ 1504155 w 2099977"/>
                <a:gd name="connsiteY1851" fmla="*/ 799827 h 1947444"/>
                <a:gd name="connsiteX1852" fmla="*/ 1511077 w 2099977"/>
                <a:gd name="connsiteY1852" fmla="*/ 803354 h 1947444"/>
                <a:gd name="connsiteX1853" fmla="*/ 1517868 w 2099977"/>
                <a:gd name="connsiteY1853" fmla="*/ 806881 h 1947444"/>
                <a:gd name="connsiteX1854" fmla="*/ 1524398 w 2099977"/>
                <a:gd name="connsiteY1854" fmla="*/ 810408 h 1947444"/>
                <a:gd name="connsiteX1855" fmla="*/ 1536675 w 2099977"/>
                <a:gd name="connsiteY1855" fmla="*/ 817331 h 1947444"/>
                <a:gd name="connsiteX1856" fmla="*/ 1547777 w 2099977"/>
                <a:gd name="connsiteY1856" fmla="*/ 823732 h 1947444"/>
                <a:gd name="connsiteX1857" fmla="*/ 1548952 w 2099977"/>
                <a:gd name="connsiteY1857" fmla="*/ 824516 h 1947444"/>
                <a:gd name="connsiteX1858" fmla="*/ 1549867 w 2099977"/>
                <a:gd name="connsiteY1858" fmla="*/ 825561 h 1947444"/>
                <a:gd name="connsiteX1859" fmla="*/ 1550650 w 2099977"/>
                <a:gd name="connsiteY1859" fmla="*/ 826736 h 1947444"/>
                <a:gd name="connsiteX1860" fmla="*/ 1551173 w 2099977"/>
                <a:gd name="connsiteY1860" fmla="*/ 827781 h 1947444"/>
                <a:gd name="connsiteX1861" fmla="*/ 1551434 w 2099977"/>
                <a:gd name="connsiteY1861" fmla="*/ 828957 h 1947444"/>
                <a:gd name="connsiteX1862" fmla="*/ 1551565 w 2099977"/>
                <a:gd name="connsiteY1862" fmla="*/ 830263 h 1947444"/>
                <a:gd name="connsiteX1863" fmla="*/ 1551434 w 2099977"/>
                <a:gd name="connsiteY1863" fmla="*/ 831439 h 1947444"/>
                <a:gd name="connsiteX1864" fmla="*/ 1551173 w 2099977"/>
                <a:gd name="connsiteY1864" fmla="*/ 832615 h 1947444"/>
                <a:gd name="connsiteX1865" fmla="*/ 1550781 w 2099977"/>
                <a:gd name="connsiteY1865" fmla="*/ 833790 h 1947444"/>
                <a:gd name="connsiteX1866" fmla="*/ 1550128 w 2099977"/>
                <a:gd name="connsiteY1866" fmla="*/ 834835 h 1947444"/>
                <a:gd name="connsiteX1867" fmla="*/ 1549475 w 2099977"/>
                <a:gd name="connsiteY1867" fmla="*/ 835750 h 1947444"/>
                <a:gd name="connsiteX1868" fmla="*/ 1548430 w 2099977"/>
                <a:gd name="connsiteY1868" fmla="*/ 836664 h 1947444"/>
                <a:gd name="connsiteX1869" fmla="*/ 1547516 w 2099977"/>
                <a:gd name="connsiteY1869" fmla="*/ 837317 h 1947444"/>
                <a:gd name="connsiteX1870" fmla="*/ 1546209 w 2099977"/>
                <a:gd name="connsiteY1870" fmla="*/ 837970 h 1947444"/>
                <a:gd name="connsiteX1871" fmla="*/ 1544903 w 2099977"/>
                <a:gd name="connsiteY1871" fmla="*/ 838232 h 1947444"/>
                <a:gd name="connsiteX1872" fmla="*/ 1543467 w 2099977"/>
                <a:gd name="connsiteY1872" fmla="*/ 838232 h 1947444"/>
                <a:gd name="connsiteX1873" fmla="*/ 1537198 w 2099977"/>
                <a:gd name="connsiteY1873" fmla="*/ 838232 h 1947444"/>
                <a:gd name="connsiteX1874" fmla="*/ 1530667 w 2099977"/>
                <a:gd name="connsiteY1874" fmla="*/ 838232 h 1947444"/>
                <a:gd name="connsiteX1875" fmla="*/ 1523876 w 2099977"/>
                <a:gd name="connsiteY1875" fmla="*/ 838362 h 1947444"/>
                <a:gd name="connsiteX1876" fmla="*/ 1516823 w 2099977"/>
                <a:gd name="connsiteY1876" fmla="*/ 838885 h 1947444"/>
                <a:gd name="connsiteX1877" fmla="*/ 1509379 w 2099977"/>
                <a:gd name="connsiteY1877" fmla="*/ 839538 h 1947444"/>
                <a:gd name="connsiteX1878" fmla="*/ 1501804 w 2099977"/>
                <a:gd name="connsiteY1878" fmla="*/ 840452 h 1947444"/>
                <a:gd name="connsiteX1879" fmla="*/ 1494098 w 2099977"/>
                <a:gd name="connsiteY1879" fmla="*/ 841758 h 1947444"/>
                <a:gd name="connsiteX1880" fmla="*/ 1486523 w 2099977"/>
                <a:gd name="connsiteY1880" fmla="*/ 843195 h 1947444"/>
                <a:gd name="connsiteX1881" fmla="*/ 1482605 w 2099977"/>
                <a:gd name="connsiteY1881" fmla="*/ 844240 h 1947444"/>
                <a:gd name="connsiteX1882" fmla="*/ 1478817 w 2099977"/>
                <a:gd name="connsiteY1882" fmla="*/ 845155 h 1947444"/>
                <a:gd name="connsiteX1883" fmla="*/ 1474899 w 2099977"/>
                <a:gd name="connsiteY1883" fmla="*/ 846330 h 1947444"/>
                <a:gd name="connsiteX1884" fmla="*/ 1471111 w 2099977"/>
                <a:gd name="connsiteY1884" fmla="*/ 847506 h 1947444"/>
                <a:gd name="connsiteX1885" fmla="*/ 1467324 w 2099977"/>
                <a:gd name="connsiteY1885" fmla="*/ 848682 h 1947444"/>
                <a:gd name="connsiteX1886" fmla="*/ 1463406 w 2099977"/>
                <a:gd name="connsiteY1886" fmla="*/ 850119 h 1947444"/>
                <a:gd name="connsiteX1887" fmla="*/ 1459618 w 2099977"/>
                <a:gd name="connsiteY1887" fmla="*/ 851686 h 1947444"/>
                <a:gd name="connsiteX1888" fmla="*/ 1455831 w 2099977"/>
                <a:gd name="connsiteY1888" fmla="*/ 853254 h 1947444"/>
                <a:gd name="connsiteX1889" fmla="*/ 1452174 w 2099977"/>
                <a:gd name="connsiteY1889" fmla="*/ 855082 h 1947444"/>
                <a:gd name="connsiteX1890" fmla="*/ 1448517 w 2099977"/>
                <a:gd name="connsiteY1890" fmla="*/ 857042 h 1947444"/>
                <a:gd name="connsiteX1891" fmla="*/ 1444990 w 2099977"/>
                <a:gd name="connsiteY1891" fmla="*/ 859001 h 1947444"/>
                <a:gd name="connsiteX1892" fmla="*/ 1441333 w 2099977"/>
                <a:gd name="connsiteY1892" fmla="*/ 861091 h 1947444"/>
                <a:gd name="connsiteX1893" fmla="*/ 1437938 w 2099977"/>
                <a:gd name="connsiteY1893" fmla="*/ 863312 h 1947444"/>
                <a:gd name="connsiteX1894" fmla="*/ 1434542 w 2099977"/>
                <a:gd name="connsiteY1894" fmla="*/ 865663 h 1947444"/>
                <a:gd name="connsiteX1895" fmla="*/ 1431277 w 2099977"/>
                <a:gd name="connsiteY1895" fmla="*/ 868276 h 1947444"/>
                <a:gd name="connsiteX1896" fmla="*/ 1428012 w 2099977"/>
                <a:gd name="connsiteY1896" fmla="*/ 870888 h 1947444"/>
                <a:gd name="connsiteX1897" fmla="*/ 1425399 w 2099977"/>
                <a:gd name="connsiteY1897" fmla="*/ 873239 h 1947444"/>
                <a:gd name="connsiteX1898" fmla="*/ 1422918 w 2099977"/>
                <a:gd name="connsiteY1898" fmla="*/ 875591 h 1947444"/>
                <a:gd name="connsiteX1899" fmla="*/ 1420436 w 2099977"/>
                <a:gd name="connsiteY1899" fmla="*/ 878203 h 1947444"/>
                <a:gd name="connsiteX1900" fmla="*/ 1417955 w 2099977"/>
                <a:gd name="connsiteY1900" fmla="*/ 881077 h 1947444"/>
                <a:gd name="connsiteX1901" fmla="*/ 1415343 w 2099977"/>
                <a:gd name="connsiteY1901" fmla="*/ 883820 h 1947444"/>
                <a:gd name="connsiteX1902" fmla="*/ 1412861 w 2099977"/>
                <a:gd name="connsiteY1902" fmla="*/ 886955 h 1947444"/>
                <a:gd name="connsiteX1903" fmla="*/ 1410249 w 2099977"/>
                <a:gd name="connsiteY1903" fmla="*/ 890090 h 1947444"/>
                <a:gd name="connsiteX1904" fmla="*/ 1407637 w 2099977"/>
                <a:gd name="connsiteY1904" fmla="*/ 893487 h 1947444"/>
                <a:gd name="connsiteX1905" fmla="*/ 1405286 w 2099977"/>
                <a:gd name="connsiteY1905" fmla="*/ 897144 h 1947444"/>
                <a:gd name="connsiteX1906" fmla="*/ 1402674 w 2099977"/>
                <a:gd name="connsiteY1906" fmla="*/ 900802 h 1947444"/>
                <a:gd name="connsiteX1907" fmla="*/ 1400323 w 2099977"/>
                <a:gd name="connsiteY1907" fmla="*/ 904459 h 1947444"/>
                <a:gd name="connsiteX1908" fmla="*/ 1397842 w 2099977"/>
                <a:gd name="connsiteY1908" fmla="*/ 908509 h 1947444"/>
                <a:gd name="connsiteX1909" fmla="*/ 1395491 w 2099977"/>
                <a:gd name="connsiteY1909" fmla="*/ 912558 h 1947444"/>
                <a:gd name="connsiteX1910" fmla="*/ 1393009 w 2099977"/>
                <a:gd name="connsiteY1910" fmla="*/ 916738 h 1947444"/>
                <a:gd name="connsiteX1911" fmla="*/ 1390659 w 2099977"/>
                <a:gd name="connsiteY1911" fmla="*/ 921179 h 1947444"/>
                <a:gd name="connsiteX1912" fmla="*/ 1388177 w 2099977"/>
                <a:gd name="connsiteY1912" fmla="*/ 925621 h 1947444"/>
                <a:gd name="connsiteX1913" fmla="*/ 1385957 w 2099977"/>
                <a:gd name="connsiteY1913" fmla="*/ 930062 h 1947444"/>
                <a:gd name="connsiteX1914" fmla="*/ 1383606 w 2099977"/>
                <a:gd name="connsiteY1914" fmla="*/ 934765 h 1947444"/>
                <a:gd name="connsiteX1915" fmla="*/ 1381516 w 2099977"/>
                <a:gd name="connsiteY1915" fmla="*/ 939598 h 1947444"/>
                <a:gd name="connsiteX1916" fmla="*/ 1379296 w 2099977"/>
                <a:gd name="connsiteY1916" fmla="*/ 944562 h 1947444"/>
                <a:gd name="connsiteX1917" fmla="*/ 1377075 w 2099977"/>
                <a:gd name="connsiteY1917" fmla="*/ 949787 h 1947444"/>
                <a:gd name="connsiteX1918" fmla="*/ 1374986 w 2099977"/>
                <a:gd name="connsiteY1918" fmla="*/ 954881 h 1947444"/>
                <a:gd name="connsiteX1919" fmla="*/ 1373027 w 2099977"/>
                <a:gd name="connsiteY1919" fmla="*/ 960106 h 1947444"/>
                <a:gd name="connsiteX1920" fmla="*/ 1370937 w 2099977"/>
                <a:gd name="connsiteY1920" fmla="*/ 965593 h 1947444"/>
                <a:gd name="connsiteX1921" fmla="*/ 1368978 w 2099977"/>
                <a:gd name="connsiteY1921" fmla="*/ 970948 h 1947444"/>
                <a:gd name="connsiteX1922" fmla="*/ 1367149 w 2099977"/>
                <a:gd name="connsiteY1922" fmla="*/ 976435 h 1947444"/>
                <a:gd name="connsiteX1923" fmla="*/ 1365321 w 2099977"/>
                <a:gd name="connsiteY1923" fmla="*/ 982182 h 1947444"/>
                <a:gd name="connsiteX1924" fmla="*/ 1363623 w 2099977"/>
                <a:gd name="connsiteY1924" fmla="*/ 988060 h 1947444"/>
                <a:gd name="connsiteX1925" fmla="*/ 1361925 w 2099977"/>
                <a:gd name="connsiteY1925" fmla="*/ 993808 h 1947444"/>
                <a:gd name="connsiteX1926" fmla="*/ 1360358 w 2099977"/>
                <a:gd name="connsiteY1926" fmla="*/ 999817 h 1947444"/>
                <a:gd name="connsiteX1927" fmla="*/ 1358791 w 2099977"/>
                <a:gd name="connsiteY1927" fmla="*/ 1005825 h 1947444"/>
                <a:gd name="connsiteX1928" fmla="*/ 1357223 w 2099977"/>
                <a:gd name="connsiteY1928" fmla="*/ 1011965 h 1947444"/>
                <a:gd name="connsiteX1929" fmla="*/ 1355787 w 2099977"/>
                <a:gd name="connsiteY1929" fmla="*/ 1017974 h 1947444"/>
                <a:gd name="connsiteX1930" fmla="*/ 1354481 w 2099977"/>
                <a:gd name="connsiteY1930" fmla="*/ 1024244 h 1947444"/>
                <a:gd name="connsiteX1931" fmla="*/ 1353175 w 2099977"/>
                <a:gd name="connsiteY1931" fmla="*/ 1030514 h 1947444"/>
                <a:gd name="connsiteX1932" fmla="*/ 1352130 w 2099977"/>
                <a:gd name="connsiteY1932" fmla="*/ 1036915 h 1947444"/>
                <a:gd name="connsiteX1933" fmla="*/ 1351085 w 2099977"/>
                <a:gd name="connsiteY1933" fmla="*/ 1043446 h 1947444"/>
                <a:gd name="connsiteX1934" fmla="*/ 1350040 w 2099977"/>
                <a:gd name="connsiteY1934" fmla="*/ 1049978 h 1947444"/>
                <a:gd name="connsiteX1935" fmla="*/ 1349256 w 2099977"/>
                <a:gd name="connsiteY1935" fmla="*/ 1056639 h 1947444"/>
                <a:gd name="connsiteX1936" fmla="*/ 1348342 w 2099977"/>
                <a:gd name="connsiteY1936" fmla="*/ 1063301 h 1947444"/>
                <a:gd name="connsiteX1937" fmla="*/ 1347689 w 2099977"/>
                <a:gd name="connsiteY1937" fmla="*/ 1069963 h 1947444"/>
                <a:gd name="connsiteX1938" fmla="*/ 1347167 w 2099977"/>
                <a:gd name="connsiteY1938" fmla="*/ 1076625 h 1947444"/>
                <a:gd name="connsiteX1939" fmla="*/ 1346514 w 2099977"/>
                <a:gd name="connsiteY1939" fmla="*/ 1083418 h 1947444"/>
                <a:gd name="connsiteX1940" fmla="*/ 1346253 w 2099977"/>
                <a:gd name="connsiteY1940" fmla="*/ 1090341 h 1947444"/>
                <a:gd name="connsiteX1941" fmla="*/ 1345991 w 2099977"/>
                <a:gd name="connsiteY1941" fmla="*/ 1097134 h 1947444"/>
                <a:gd name="connsiteX1942" fmla="*/ 1345861 w 2099977"/>
                <a:gd name="connsiteY1942" fmla="*/ 1104057 h 1947444"/>
                <a:gd name="connsiteX1943" fmla="*/ 1345730 w 2099977"/>
                <a:gd name="connsiteY1943" fmla="*/ 1111111 h 1947444"/>
                <a:gd name="connsiteX1944" fmla="*/ 1345861 w 2099977"/>
                <a:gd name="connsiteY1944" fmla="*/ 1118034 h 1947444"/>
                <a:gd name="connsiteX1945" fmla="*/ 1345991 w 2099977"/>
                <a:gd name="connsiteY1945" fmla="*/ 1125088 h 1947444"/>
                <a:gd name="connsiteX1946" fmla="*/ 1346253 w 2099977"/>
                <a:gd name="connsiteY1946" fmla="*/ 1132142 h 1947444"/>
                <a:gd name="connsiteX1947" fmla="*/ 1346644 w 2099977"/>
                <a:gd name="connsiteY1947" fmla="*/ 1139196 h 1947444"/>
                <a:gd name="connsiteX1948" fmla="*/ 1347297 w 2099977"/>
                <a:gd name="connsiteY1948" fmla="*/ 1146380 h 1947444"/>
                <a:gd name="connsiteX1949" fmla="*/ 1347950 w 2099977"/>
                <a:gd name="connsiteY1949" fmla="*/ 1153434 h 1947444"/>
                <a:gd name="connsiteX1950" fmla="*/ 1348603 w 2099977"/>
                <a:gd name="connsiteY1950" fmla="*/ 1160749 h 1947444"/>
                <a:gd name="connsiteX1951" fmla="*/ 1349648 w 2099977"/>
                <a:gd name="connsiteY1951" fmla="*/ 1167803 h 1947444"/>
                <a:gd name="connsiteX1952" fmla="*/ 1350824 w 2099977"/>
                <a:gd name="connsiteY1952" fmla="*/ 1174987 h 1947444"/>
                <a:gd name="connsiteX1953" fmla="*/ 1351999 w 2099977"/>
                <a:gd name="connsiteY1953" fmla="*/ 1182172 h 1947444"/>
                <a:gd name="connsiteX1954" fmla="*/ 1353305 w 2099977"/>
                <a:gd name="connsiteY1954" fmla="*/ 1189356 h 1947444"/>
                <a:gd name="connsiteX1955" fmla="*/ 1354872 w 2099977"/>
                <a:gd name="connsiteY1955" fmla="*/ 1196541 h 1947444"/>
                <a:gd name="connsiteX1956" fmla="*/ 1356440 w 2099977"/>
                <a:gd name="connsiteY1956" fmla="*/ 1203856 h 1947444"/>
                <a:gd name="connsiteX1957" fmla="*/ 1358399 w 2099977"/>
                <a:gd name="connsiteY1957" fmla="*/ 1210909 h 1947444"/>
                <a:gd name="connsiteX1958" fmla="*/ 1360358 w 2099977"/>
                <a:gd name="connsiteY1958" fmla="*/ 1218225 h 1947444"/>
                <a:gd name="connsiteX1959" fmla="*/ 1362448 w 2099977"/>
                <a:gd name="connsiteY1959" fmla="*/ 1225279 h 1947444"/>
                <a:gd name="connsiteX1960" fmla="*/ 1364799 w 2099977"/>
                <a:gd name="connsiteY1960" fmla="*/ 1232594 h 1947444"/>
                <a:gd name="connsiteX1961" fmla="*/ 1367149 w 2099977"/>
                <a:gd name="connsiteY1961" fmla="*/ 1239517 h 1947444"/>
                <a:gd name="connsiteX1962" fmla="*/ 1369761 w 2099977"/>
                <a:gd name="connsiteY1962" fmla="*/ 1246440 h 1947444"/>
                <a:gd name="connsiteX1963" fmla="*/ 1372243 w 2099977"/>
                <a:gd name="connsiteY1963" fmla="*/ 1253363 h 1947444"/>
                <a:gd name="connsiteX1964" fmla="*/ 1375116 w 2099977"/>
                <a:gd name="connsiteY1964" fmla="*/ 1260025 h 1947444"/>
                <a:gd name="connsiteX1965" fmla="*/ 1377990 w 2099977"/>
                <a:gd name="connsiteY1965" fmla="*/ 1266426 h 1947444"/>
                <a:gd name="connsiteX1966" fmla="*/ 1381124 w 2099977"/>
                <a:gd name="connsiteY1966" fmla="*/ 1272827 h 1947444"/>
                <a:gd name="connsiteX1967" fmla="*/ 1384259 w 2099977"/>
                <a:gd name="connsiteY1967" fmla="*/ 1278966 h 1947444"/>
                <a:gd name="connsiteX1968" fmla="*/ 1387524 w 2099977"/>
                <a:gd name="connsiteY1968" fmla="*/ 1285106 h 1947444"/>
                <a:gd name="connsiteX1969" fmla="*/ 1390789 w 2099977"/>
                <a:gd name="connsiteY1969" fmla="*/ 1290853 h 1947444"/>
                <a:gd name="connsiteX1970" fmla="*/ 1394315 w 2099977"/>
                <a:gd name="connsiteY1970" fmla="*/ 1296601 h 1947444"/>
                <a:gd name="connsiteX1971" fmla="*/ 1397842 w 2099977"/>
                <a:gd name="connsiteY1971" fmla="*/ 1302218 h 1947444"/>
                <a:gd name="connsiteX1972" fmla="*/ 1401629 w 2099977"/>
                <a:gd name="connsiteY1972" fmla="*/ 1307704 h 1947444"/>
                <a:gd name="connsiteX1973" fmla="*/ 1405417 w 2099977"/>
                <a:gd name="connsiteY1973" fmla="*/ 1312929 h 1947444"/>
                <a:gd name="connsiteX1974" fmla="*/ 1409204 w 2099977"/>
                <a:gd name="connsiteY1974" fmla="*/ 1318154 h 1947444"/>
                <a:gd name="connsiteX1975" fmla="*/ 1413253 w 2099977"/>
                <a:gd name="connsiteY1975" fmla="*/ 1323118 h 1947444"/>
                <a:gd name="connsiteX1976" fmla="*/ 1417302 w 2099977"/>
                <a:gd name="connsiteY1976" fmla="*/ 1328082 h 1947444"/>
                <a:gd name="connsiteX1977" fmla="*/ 1421612 w 2099977"/>
                <a:gd name="connsiteY1977" fmla="*/ 1332915 h 1947444"/>
                <a:gd name="connsiteX1978" fmla="*/ 1425922 w 2099977"/>
                <a:gd name="connsiteY1978" fmla="*/ 1337356 h 1947444"/>
                <a:gd name="connsiteX1979" fmla="*/ 1430232 w 2099977"/>
                <a:gd name="connsiteY1979" fmla="*/ 1341797 h 1947444"/>
                <a:gd name="connsiteX1980" fmla="*/ 1434803 w 2099977"/>
                <a:gd name="connsiteY1980" fmla="*/ 1346239 h 1947444"/>
                <a:gd name="connsiteX1981" fmla="*/ 1439374 w 2099977"/>
                <a:gd name="connsiteY1981" fmla="*/ 1350419 h 1947444"/>
                <a:gd name="connsiteX1982" fmla="*/ 1444076 w 2099977"/>
                <a:gd name="connsiteY1982" fmla="*/ 1354468 h 1947444"/>
                <a:gd name="connsiteX1983" fmla="*/ 1448909 w 2099977"/>
                <a:gd name="connsiteY1983" fmla="*/ 1358256 h 1947444"/>
                <a:gd name="connsiteX1984" fmla="*/ 1453741 w 2099977"/>
                <a:gd name="connsiteY1984" fmla="*/ 1362175 h 1947444"/>
                <a:gd name="connsiteX1985" fmla="*/ 1458704 w 2099977"/>
                <a:gd name="connsiteY1985" fmla="*/ 1365702 h 1947444"/>
                <a:gd name="connsiteX1986" fmla="*/ 1463797 w 2099977"/>
                <a:gd name="connsiteY1986" fmla="*/ 1369229 h 1947444"/>
                <a:gd name="connsiteX1987" fmla="*/ 1469022 w 2099977"/>
                <a:gd name="connsiteY1987" fmla="*/ 1372495 h 1947444"/>
                <a:gd name="connsiteX1988" fmla="*/ 1474115 w 2099977"/>
                <a:gd name="connsiteY1988" fmla="*/ 1375761 h 1947444"/>
                <a:gd name="connsiteX1989" fmla="*/ 1479470 w 2099977"/>
                <a:gd name="connsiteY1989" fmla="*/ 1378896 h 1947444"/>
                <a:gd name="connsiteX1990" fmla="*/ 1484825 w 2099977"/>
                <a:gd name="connsiteY1990" fmla="*/ 1381900 h 1947444"/>
                <a:gd name="connsiteX1991" fmla="*/ 1490310 w 2099977"/>
                <a:gd name="connsiteY1991" fmla="*/ 1384774 h 1947444"/>
                <a:gd name="connsiteX1992" fmla="*/ 1495796 w 2099977"/>
                <a:gd name="connsiteY1992" fmla="*/ 1387517 h 1947444"/>
                <a:gd name="connsiteX1993" fmla="*/ 1501412 w 2099977"/>
                <a:gd name="connsiteY1993" fmla="*/ 1389999 h 1947444"/>
                <a:gd name="connsiteX1994" fmla="*/ 1507028 w 2099977"/>
                <a:gd name="connsiteY1994" fmla="*/ 1392481 h 1947444"/>
                <a:gd name="connsiteX1995" fmla="*/ 1512905 w 2099977"/>
                <a:gd name="connsiteY1995" fmla="*/ 1394701 h 1947444"/>
                <a:gd name="connsiteX1996" fmla="*/ 1518652 w 2099977"/>
                <a:gd name="connsiteY1996" fmla="*/ 1397053 h 1947444"/>
                <a:gd name="connsiteX1997" fmla="*/ 1524529 w 2099977"/>
                <a:gd name="connsiteY1997" fmla="*/ 1399012 h 1947444"/>
                <a:gd name="connsiteX1998" fmla="*/ 1530537 w 2099977"/>
                <a:gd name="connsiteY1998" fmla="*/ 1400971 h 1947444"/>
                <a:gd name="connsiteX1999" fmla="*/ 1536545 w 2099977"/>
                <a:gd name="connsiteY1999" fmla="*/ 1402800 h 1947444"/>
                <a:gd name="connsiteX2000" fmla="*/ 1542683 w 2099977"/>
                <a:gd name="connsiteY2000" fmla="*/ 1404498 h 1947444"/>
                <a:gd name="connsiteX2001" fmla="*/ 1548822 w 2099977"/>
                <a:gd name="connsiteY2001" fmla="*/ 1406066 h 1947444"/>
                <a:gd name="connsiteX2002" fmla="*/ 1554960 w 2099977"/>
                <a:gd name="connsiteY2002" fmla="*/ 1407503 h 1947444"/>
                <a:gd name="connsiteX2003" fmla="*/ 1561229 w 2099977"/>
                <a:gd name="connsiteY2003" fmla="*/ 1408809 h 1947444"/>
                <a:gd name="connsiteX2004" fmla="*/ 1567498 w 2099977"/>
                <a:gd name="connsiteY2004" fmla="*/ 1410115 h 1947444"/>
                <a:gd name="connsiteX2005" fmla="*/ 1573898 w 2099977"/>
                <a:gd name="connsiteY2005" fmla="*/ 1411160 h 1947444"/>
                <a:gd name="connsiteX2006" fmla="*/ 1580428 w 2099977"/>
                <a:gd name="connsiteY2006" fmla="*/ 1412075 h 1947444"/>
                <a:gd name="connsiteX2007" fmla="*/ 1586828 w 2099977"/>
                <a:gd name="connsiteY2007" fmla="*/ 1412989 h 1947444"/>
                <a:gd name="connsiteX2008" fmla="*/ 1593358 w 2099977"/>
                <a:gd name="connsiteY2008" fmla="*/ 1413642 h 1947444"/>
                <a:gd name="connsiteX2009" fmla="*/ 1600150 w 2099977"/>
                <a:gd name="connsiteY2009" fmla="*/ 1414295 h 1947444"/>
                <a:gd name="connsiteX2010" fmla="*/ 1606680 w 2099977"/>
                <a:gd name="connsiteY2010" fmla="*/ 1414687 h 1947444"/>
                <a:gd name="connsiteX2011" fmla="*/ 1613341 w 2099977"/>
                <a:gd name="connsiteY2011" fmla="*/ 1415079 h 1947444"/>
                <a:gd name="connsiteX2012" fmla="*/ 1620132 w 2099977"/>
                <a:gd name="connsiteY2012" fmla="*/ 1415340 h 1947444"/>
                <a:gd name="connsiteX2013" fmla="*/ 1626793 w 2099977"/>
                <a:gd name="connsiteY2013" fmla="*/ 1415471 h 1947444"/>
                <a:gd name="connsiteX2014" fmla="*/ 1633715 w 2099977"/>
                <a:gd name="connsiteY2014" fmla="*/ 1415471 h 1947444"/>
                <a:gd name="connsiteX2015" fmla="*/ 1640507 w 2099977"/>
                <a:gd name="connsiteY2015" fmla="*/ 1415340 h 1947444"/>
                <a:gd name="connsiteX2016" fmla="*/ 1647429 w 2099977"/>
                <a:gd name="connsiteY2016" fmla="*/ 1415210 h 1947444"/>
                <a:gd name="connsiteX2017" fmla="*/ 1654481 w 2099977"/>
                <a:gd name="connsiteY2017" fmla="*/ 1414949 h 1947444"/>
                <a:gd name="connsiteX2018" fmla="*/ 1661404 w 2099977"/>
                <a:gd name="connsiteY2018" fmla="*/ 1414557 h 1947444"/>
                <a:gd name="connsiteX2019" fmla="*/ 1668326 w 2099977"/>
                <a:gd name="connsiteY2019" fmla="*/ 1413903 h 1947444"/>
                <a:gd name="connsiteX2020" fmla="*/ 1675378 w 2099977"/>
                <a:gd name="connsiteY2020" fmla="*/ 1413250 h 1947444"/>
                <a:gd name="connsiteX2021" fmla="*/ 1682431 w 2099977"/>
                <a:gd name="connsiteY2021" fmla="*/ 1412466 h 1947444"/>
                <a:gd name="connsiteX2022" fmla="*/ 1689614 w 2099977"/>
                <a:gd name="connsiteY2022" fmla="*/ 1411683 h 1947444"/>
                <a:gd name="connsiteX2023" fmla="*/ 1696667 w 2099977"/>
                <a:gd name="connsiteY2023" fmla="*/ 1410638 h 1947444"/>
                <a:gd name="connsiteX2024" fmla="*/ 1703720 w 2099977"/>
                <a:gd name="connsiteY2024" fmla="*/ 1409593 h 1947444"/>
                <a:gd name="connsiteX2025" fmla="*/ 1711034 w 2099977"/>
                <a:gd name="connsiteY2025" fmla="*/ 1408417 h 1947444"/>
                <a:gd name="connsiteX2026" fmla="*/ 1718086 w 2099977"/>
                <a:gd name="connsiteY2026" fmla="*/ 1406980 h 1947444"/>
                <a:gd name="connsiteX2027" fmla="*/ 1725270 w 2099977"/>
                <a:gd name="connsiteY2027" fmla="*/ 1405543 h 1947444"/>
                <a:gd name="connsiteX2028" fmla="*/ 1732192 w 2099977"/>
                <a:gd name="connsiteY2028" fmla="*/ 1403845 h 1947444"/>
                <a:gd name="connsiteX2029" fmla="*/ 1739375 w 2099977"/>
                <a:gd name="connsiteY2029" fmla="*/ 1402016 h 1947444"/>
                <a:gd name="connsiteX2030" fmla="*/ 1746297 w 2099977"/>
                <a:gd name="connsiteY2030" fmla="*/ 1400188 h 1947444"/>
                <a:gd name="connsiteX2031" fmla="*/ 1753219 w 2099977"/>
                <a:gd name="connsiteY2031" fmla="*/ 1397967 h 1947444"/>
                <a:gd name="connsiteX2032" fmla="*/ 1760272 w 2099977"/>
                <a:gd name="connsiteY2032" fmla="*/ 1395746 h 1947444"/>
                <a:gd name="connsiteX2033" fmla="*/ 1767063 w 2099977"/>
                <a:gd name="connsiteY2033" fmla="*/ 1393395 h 1947444"/>
                <a:gd name="connsiteX2034" fmla="*/ 1773855 w 2099977"/>
                <a:gd name="connsiteY2034" fmla="*/ 1390913 h 1947444"/>
                <a:gd name="connsiteX2035" fmla="*/ 1780647 w 2099977"/>
                <a:gd name="connsiteY2035" fmla="*/ 1388301 h 1947444"/>
                <a:gd name="connsiteX2036" fmla="*/ 1787569 w 2099977"/>
                <a:gd name="connsiteY2036" fmla="*/ 1385688 h 1947444"/>
                <a:gd name="connsiteX2037" fmla="*/ 1794229 w 2099977"/>
                <a:gd name="connsiteY2037" fmla="*/ 1382684 h 1947444"/>
                <a:gd name="connsiteX2038" fmla="*/ 1800890 w 2099977"/>
                <a:gd name="connsiteY2038" fmla="*/ 1379679 h 1947444"/>
                <a:gd name="connsiteX2039" fmla="*/ 1807421 w 2099977"/>
                <a:gd name="connsiteY2039" fmla="*/ 1376544 h 1947444"/>
                <a:gd name="connsiteX2040" fmla="*/ 1813951 w 2099977"/>
                <a:gd name="connsiteY2040" fmla="*/ 1373278 h 1947444"/>
                <a:gd name="connsiteX2041" fmla="*/ 1820481 w 2099977"/>
                <a:gd name="connsiteY2041" fmla="*/ 1370013 h 1947444"/>
                <a:gd name="connsiteX2042" fmla="*/ 1826881 w 2099977"/>
                <a:gd name="connsiteY2042" fmla="*/ 1366486 h 1947444"/>
                <a:gd name="connsiteX2043" fmla="*/ 1833280 w 2099977"/>
                <a:gd name="connsiteY2043" fmla="*/ 1362828 h 1947444"/>
                <a:gd name="connsiteX2044" fmla="*/ 1839549 w 2099977"/>
                <a:gd name="connsiteY2044" fmla="*/ 1359171 h 1947444"/>
                <a:gd name="connsiteX2045" fmla="*/ 1845819 w 2099977"/>
                <a:gd name="connsiteY2045" fmla="*/ 1355383 h 1947444"/>
                <a:gd name="connsiteX2046" fmla="*/ 1851957 w 2099977"/>
                <a:gd name="connsiteY2046" fmla="*/ 1351464 h 1947444"/>
                <a:gd name="connsiteX2047" fmla="*/ 1858096 w 2099977"/>
                <a:gd name="connsiteY2047" fmla="*/ 1347414 h 1947444"/>
                <a:gd name="connsiteX2048" fmla="*/ 1864104 w 2099977"/>
                <a:gd name="connsiteY2048" fmla="*/ 1343234 h 1947444"/>
                <a:gd name="connsiteX2049" fmla="*/ 1869850 w 2099977"/>
                <a:gd name="connsiteY2049" fmla="*/ 1339054 h 1947444"/>
                <a:gd name="connsiteX2050" fmla="*/ 1875727 w 2099977"/>
                <a:gd name="connsiteY2050" fmla="*/ 1334744 h 1947444"/>
                <a:gd name="connsiteX2051" fmla="*/ 1881474 w 2099977"/>
                <a:gd name="connsiteY2051" fmla="*/ 1330302 h 1947444"/>
                <a:gd name="connsiteX2052" fmla="*/ 1887221 w 2099977"/>
                <a:gd name="connsiteY2052" fmla="*/ 1325730 h 1947444"/>
                <a:gd name="connsiteX2053" fmla="*/ 1892837 w 2099977"/>
                <a:gd name="connsiteY2053" fmla="*/ 1321158 h 1947444"/>
                <a:gd name="connsiteX2054" fmla="*/ 1898322 w 2099977"/>
                <a:gd name="connsiteY2054" fmla="*/ 1316456 h 1947444"/>
                <a:gd name="connsiteX2055" fmla="*/ 1903677 w 2099977"/>
                <a:gd name="connsiteY2055" fmla="*/ 1311623 h 1947444"/>
                <a:gd name="connsiteX2056" fmla="*/ 1909032 w 2099977"/>
                <a:gd name="connsiteY2056" fmla="*/ 1306790 h 1947444"/>
                <a:gd name="connsiteX2057" fmla="*/ 1914256 w 2099977"/>
                <a:gd name="connsiteY2057" fmla="*/ 1301826 h 1947444"/>
                <a:gd name="connsiteX2058" fmla="*/ 1919350 w 2099977"/>
                <a:gd name="connsiteY2058" fmla="*/ 1296862 h 1947444"/>
                <a:gd name="connsiteX2059" fmla="*/ 1924313 w 2099977"/>
                <a:gd name="connsiteY2059" fmla="*/ 1291767 h 1947444"/>
                <a:gd name="connsiteX2060" fmla="*/ 1929276 w 2099977"/>
                <a:gd name="connsiteY2060" fmla="*/ 1286542 h 1947444"/>
                <a:gd name="connsiteX2061" fmla="*/ 1933977 w 2099977"/>
                <a:gd name="connsiteY2061" fmla="*/ 1281187 h 1947444"/>
                <a:gd name="connsiteX2062" fmla="*/ 1938679 w 2099977"/>
                <a:gd name="connsiteY2062" fmla="*/ 1275962 h 1947444"/>
                <a:gd name="connsiteX2063" fmla="*/ 1943381 w 2099977"/>
                <a:gd name="connsiteY2063" fmla="*/ 1270606 h 1947444"/>
                <a:gd name="connsiteX2064" fmla="*/ 1947822 w 2099977"/>
                <a:gd name="connsiteY2064" fmla="*/ 1264989 h 1947444"/>
                <a:gd name="connsiteX2065" fmla="*/ 1952262 w 2099977"/>
                <a:gd name="connsiteY2065" fmla="*/ 1259503 h 1947444"/>
                <a:gd name="connsiteX2066" fmla="*/ 1956311 w 2099977"/>
                <a:gd name="connsiteY2066" fmla="*/ 1253886 h 1947444"/>
                <a:gd name="connsiteX2067" fmla="*/ 1960490 w 2099977"/>
                <a:gd name="connsiteY2067" fmla="*/ 1248269 h 1947444"/>
                <a:gd name="connsiteX2068" fmla="*/ 1964409 w 2099977"/>
                <a:gd name="connsiteY2068" fmla="*/ 1242521 h 1947444"/>
                <a:gd name="connsiteX2069" fmla="*/ 1968457 w 2099977"/>
                <a:gd name="connsiteY2069" fmla="*/ 1236643 h 1947444"/>
                <a:gd name="connsiteX2070" fmla="*/ 1972114 w 2099977"/>
                <a:gd name="connsiteY2070" fmla="*/ 1230896 h 1947444"/>
                <a:gd name="connsiteX2071" fmla="*/ 1975641 w 2099977"/>
                <a:gd name="connsiteY2071" fmla="*/ 1225017 h 1947444"/>
                <a:gd name="connsiteX2072" fmla="*/ 1979297 w 2099977"/>
                <a:gd name="connsiteY2072" fmla="*/ 1219009 h 1947444"/>
                <a:gd name="connsiteX2073" fmla="*/ 1982563 w 2099977"/>
                <a:gd name="connsiteY2073" fmla="*/ 1213130 h 1947444"/>
                <a:gd name="connsiteX2074" fmla="*/ 1985828 w 2099977"/>
                <a:gd name="connsiteY2074" fmla="*/ 1206991 h 1947444"/>
                <a:gd name="connsiteX2075" fmla="*/ 1988832 w 2099977"/>
                <a:gd name="connsiteY2075" fmla="*/ 1200982 h 1947444"/>
                <a:gd name="connsiteX2076" fmla="*/ 1991705 w 2099977"/>
                <a:gd name="connsiteY2076" fmla="*/ 1194712 h 1947444"/>
                <a:gd name="connsiteX2077" fmla="*/ 1994578 w 2099977"/>
                <a:gd name="connsiteY2077" fmla="*/ 1188572 h 1947444"/>
                <a:gd name="connsiteX2078" fmla="*/ 1997190 w 2099977"/>
                <a:gd name="connsiteY2078" fmla="*/ 1182433 h 1947444"/>
                <a:gd name="connsiteX2079" fmla="*/ 1999672 w 2099977"/>
                <a:gd name="connsiteY2079" fmla="*/ 1176163 h 1947444"/>
                <a:gd name="connsiteX2080" fmla="*/ 2002023 w 2099977"/>
                <a:gd name="connsiteY2080" fmla="*/ 1170023 h 1947444"/>
                <a:gd name="connsiteX2081" fmla="*/ 2004112 w 2099977"/>
                <a:gd name="connsiteY2081" fmla="*/ 1163623 h 1947444"/>
                <a:gd name="connsiteX2082" fmla="*/ 2006202 w 2099977"/>
                <a:gd name="connsiteY2082" fmla="*/ 1157353 h 1947444"/>
                <a:gd name="connsiteX2083" fmla="*/ 2008161 w 2099977"/>
                <a:gd name="connsiteY2083" fmla="*/ 1150952 h 1947444"/>
                <a:gd name="connsiteX2084" fmla="*/ 2009859 w 2099977"/>
                <a:gd name="connsiteY2084" fmla="*/ 1144551 h 1947444"/>
                <a:gd name="connsiteX2085" fmla="*/ 2011426 w 2099977"/>
                <a:gd name="connsiteY2085" fmla="*/ 1138150 h 1947444"/>
                <a:gd name="connsiteX2086" fmla="*/ 2012602 w 2099977"/>
                <a:gd name="connsiteY2086" fmla="*/ 1131750 h 1947444"/>
                <a:gd name="connsiteX2087" fmla="*/ 2013908 w 2099977"/>
                <a:gd name="connsiteY2087" fmla="*/ 1125349 h 1947444"/>
                <a:gd name="connsiteX2088" fmla="*/ 2014953 w 2099977"/>
                <a:gd name="connsiteY2088" fmla="*/ 1118687 h 1947444"/>
                <a:gd name="connsiteX2089" fmla="*/ 2015606 w 2099977"/>
                <a:gd name="connsiteY2089" fmla="*/ 1114115 h 1947444"/>
                <a:gd name="connsiteX2090" fmla="*/ 2016259 w 2099977"/>
                <a:gd name="connsiteY2090" fmla="*/ 1109543 h 1947444"/>
                <a:gd name="connsiteX2091" fmla="*/ 2016651 w 2099977"/>
                <a:gd name="connsiteY2091" fmla="*/ 1104971 h 1947444"/>
                <a:gd name="connsiteX2092" fmla="*/ 2017042 w 2099977"/>
                <a:gd name="connsiteY2092" fmla="*/ 1100399 h 1947444"/>
                <a:gd name="connsiteX2093" fmla="*/ 2017173 w 2099977"/>
                <a:gd name="connsiteY2093" fmla="*/ 1095958 h 1947444"/>
                <a:gd name="connsiteX2094" fmla="*/ 2017434 w 2099977"/>
                <a:gd name="connsiteY2094" fmla="*/ 1091778 h 1947444"/>
                <a:gd name="connsiteX2095" fmla="*/ 2017434 w 2099977"/>
                <a:gd name="connsiteY2095" fmla="*/ 1087467 h 1947444"/>
                <a:gd name="connsiteX2096" fmla="*/ 2017434 w 2099977"/>
                <a:gd name="connsiteY2096" fmla="*/ 1083287 h 1947444"/>
                <a:gd name="connsiteX2097" fmla="*/ 2017304 w 2099977"/>
                <a:gd name="connsiteY2097" fmla="*/ 1079238 h 1947444"/>
                <a:gd name="connsiteX2098" fmla="*/ 2017173 w 2099977"/>
                <a:gd name="connsiteY2098" fmla="*/ 1075188 h 1947444"/>
                <a:gd name="connsiteX2099" fmla="*/ 2016912 w 2099977"/>
                <a:gd name="connsiteY2099" fmla="*/ 1071270 h 1947444"/>
                <a:gd name="connsiteX2100" fmla="*/ 2016520 w 2099977"/>
                <a:gd name="connsiteY2100" fmla="*/ 1067351 h 1947444"/>
                <a:gd name="connsiteX2101" fmla="*/ 2016128 w 2099977"/>
                <a:gd name="connsiteY2101" fmla="*/ 1063563 h 1947444"/>
                <a:gd name="connsiteX2102" fmla="*/ 2015475 w 2099977"/>
                <a:gd name="connsiteY2102" fmla="*/ 1059905 h 1947444"/>
                <a:gd name="connsiteX2103" fmla="*/ 2014953 w 2099977"/>
                <a:gd name="connsiteY2103" fmla="*/ 1056117 h 1947444"/>
                <a:gd name="connsiteX2104" fmla="*/ 2014169 w 2099977"/>
                <a:gd name="connsiteY2104" fmla="*/ 1052590 h 1947444"/>
                <a:gd name="connsiteX2105" fmla="*/ 2013516 w 2099977"/>
                <a:gd name="connsiteY2105" fmla="*/ 1049194 h 1947444"/>
                <a:gd name="connsiteX2106" fmla="*/ 2012602 w 2099977"/>
                <a:gd name="connsiteY2106" fmla="*/ 1045798 h 1947444"/>
                <a:gd name="connsiteX2107" fmla="*/ 2011688 w 2099977"/>
                <a:gd name="connsiteY2107" fmla="*/ 1042401 h 1947444"/>
                <a:gd name="connsiteX2108" fmla="*/ 2010643 w 2099977"/>
                <a:gd name="connsiteY2108" fmla="*/ 1039135 h 1947444"/>
                <a:gd name="connsiteX2109" fmla="*/ 2009729 w 2099977"/>
                <a:gd name="connsiteY2109" fmla="*/ 1035870 h 1947444"/>
                <a:gd name="connsiteX2110" fmla="*/ 2008553 w 2099977"/>
                <a:gd name="connsiteY2110" fmla="*/ 1032735 h 1947444"/>
                <a:gd name="connsiteX2111" fmla="*/ 2007247 w 2099977"/>
                <a:gd name="connsiteY2111" fmla="*/ 1029730 h 1947444"/>
                <a:gd name="connsiteX2112" fmla="*/ 2005941 w 2099977"/>
                <a:gd name="connsiteY2112" fmla="*/ 1026595 h 1947444"/>
                <a:gd name="connsiteX2113" fmla="*/ 2004635 w 2099977"/>
                <a:gd name="connsiteY2113" fmla="*/ 1023721 h 1947444"/>
                <a:gd name="connsiteX2114" fmla="*/ 2003329 w 2099977"/>
                <a:gd name="connsiteY2114" fmla="*/ 1020717 h 1947444"/>
                <a:gd name="connsiteX2115" fmla="*/ 2001762 w 2099977"/>
                <a:gd name="connsiteY2115" fmla="*/ 1017974 h 1947444"/>
                <a:gd name="connsiteX2116" fmla="*/ 2000325 w 2099977"/>
                <a:gd name="connsiteY2116" fmla="*/ 1015231 h 1947444"/>
                <a:gd name="connsiteX2117" fmla="*/ 1997060 w 2099977"/>
                <a:gd name="connsiteY2117" fmla="*/ 1009875 h 1947444"/>
                <a:gd name="connsiteX2118" fmla="*/ 1993403 w 2099977"/>
                <a:gd name="connsiteY2118" fmla="*/ 1004911 h 1947444"/>
                <a:gd name="connsiteX2119" fmla="*/ 1989746 w 2099977"/>
                <a:gd name="connsiteY2119" fmla="*/ 1000078 h 1947444"/>
                <a:gd name="connsiteX2120" fmla="*/ 1985958 w 2099977"/>
                <a:gd name="connsiteY2120" fmla="*/ 995506 h 1947444"/>
                <a:gd name="connsiteX2121" fmla="*/ 1981779 w 2099977"/>
                <a:gd name="connsiteY2121" fmla="*/ 991326 h 1947444"/>
                <a:gd name="connsiteX2122" fmla="*/ 1977469 w 2099977"/>
                <a:gd name="connsiteY2122" fmla="*/ 987146 h 1947444"/>
                <a:gd name="connsiteX2123" fmla="*/ 1973159 w 2099977"/>
                <a:gd name="connsiteY2123" fmla="*/ 983358 h 1947444"/>
                <a:gd name="connsiteX2124" fmla="*/ 1968588 w 2099977"/>
                <a:gd name="connsiteY2124" fmla="*/ 979570 h 1947444"/>
                <a:gd name="connsiteX2125" fmla="*/ 1963755 w 2099977"/>
                <a:gd name="connsiteY2125" fmla="*/ 976304 h 1947444"/>
                <a:gd name="connsiteX2126" fmla="*/ 1958923 w 2099977"/>
                <a:gd name="connsiteY2126" fmla="*/ 973038 h 1947444"/>
                <a:gd name="connsiteX2127" fmla="*/ 1953960 w 2099977"/>
                <a:gd name="connsiteY2127" fmla="*/ 970034 h 1947444"/>
                <a:gd name="connsiteX2128" fmla="*/ 1948866 w 2099977"/>
                <a:gd name="connsiteY2128" fmla="*/ 967421 h 1947444"/>
                <a:gd name="connsiteX2129" fmla="*/ 1943642 w 2099977"/>
                <a:gd name="connsiteY2129" fmla="*/ 964809 h 1947444"/>
                <a:gd name="connsiteX2130" fmla="*/ 1938287 w 2099977"/>
                <a:gd name="connsiteY2130" fmla="*/ 962458 h 1947444"/>
                <a:gd name="connsiteX2131" fmla="*/ 1933063 w 2099977"/>
                <a:gd name="connsiteY2131" fmla="*/ 960237 h 1947444"/>
                <a:gd name="connsiteX2132" fmla="*/ 1927578 w 2099977"/>
                <a:gd name="connsiteY2132" fmla="*/ 958278 h 1947444"/>
                <a:gd name="connsiteX2133" fmla="*/ 1922092 w 2099977"/>
                <a:gd name="connsiteY2133" fmla="*/ 956449 h 1947444"/>
                <a:gd name="connsiteX2134" fmla="*/ 1916476 w 2099977"/>
                <a:gd name="connsiteY2134" fmla="*/ 954881 h 1947444"/>
                <a:gd name="connsiteX2135" fmla="*/ 1914778 w 2099977"/>
                <a:gd name="connsiteY2135" fmla="*/ 954097 h 1947444"/>
                <a:gd name="connsiteX2136" fmla="*/ 1913342 w 2099977"/>
                <a:gd name="connsiteY2136" fmla="*/ 953314 h 1947444"/>
                <a:gd name="connsiteX2137" fmla="*/ 1912166 w 2099977"/>
                <a:gd name="connsiteY2137" fmla="*/ 952269 h 1947444"/>
                <a:gd name="connsiteX2138" fmla="*/ 1911121 w 2099977"/>
                <a:gd name="connsiteY2138" fmla="*/ 950962 h 1947444"/>
                <a:gd name="connsiteX2139" fmla="*/ 1910468 w 2099977"/>
                <a:gd name="connsiteY2139" fmla="*/ 949787 h 1947444"/>
                <a:gd name="connsiteX2140" fmla="*/ 1909815 w 2099977"/>
                <a:gd name="connsiteY2140" fmla="*/ 948350 h 1947444"/>
                <a:gd name="connsiteX2141" fmla="*/ 1909554 w 2099977"/>
                <a:gd name="connsiteY2141" fmla="*/ 946913 h 1947444"/>
                <a:gd name="connsiteX2142" fmla="*/ 1909424 w 2099977"/>
                <a:gd name="connsiteY2142" fmla="*/ 945345 h 1947444"/>
                <a:gd name="connsiteX2143" fmla="*/ 1909554 w 2099977"/>
                <a:gd name="connsiteY2143" fmla="*/ 943778 h 1947444"/>
                <a:gd name="connsiteX2144" fmla="*/ 1909815 w 2099977"/>
                <a:gd name="connsiteY2144" fmla="*/ 942341 h 1947444"/>
                <a:gd name="connsiteX2145" fmla="*/ 1910468 w 2099977"/>
                <a:gd name="connsiteY2145" fmla="*/ 940773 h 1947444"/>
                <a:gd name="connsiteX2146" fmla="*/ 1911252 w 2099977"/>
                <a:gd name="connsiteY2146" fmla="*/ 939467 h 1947444"/>
                <a:gd name="connsiteX2147" fmla="*/ 1912297 w 2099977"/>
                <a:gd name="connsiteY2147" fmla="*/ 938161 h 1947444"/>
                <a:gd name="connsiteX2148" fmla="*/ 1913472 w 2099977"/>
                <a:gd name="connsiteY2148" fmla="*/ 937247 h 1947444"/>
                <a:gd name="connsiteX2149" fmla="*/ 1915040 w 2099977"/>
                <a:gd name="connsiteY2149" fmla="*/ 936332 h 1947444"/>
                <a:gd name="connsiteX2150" fmla="*/ 1916868 w 2099977"/>
                <a:gd name="connsiteY2150" fmla="*/ 935679 h 1947444"/>
                <a:gd name="connsiteX2151" fmla="*/ 1923660 w 2099977"/>
                <a:gd name="connsiteY2151" fmla="*/ 933589 h 1947444"/>
                <a:gd name="connsiteX2152" fmla="*/ 1930712 w 2099977"/>
                <a:gd name="connsiteY2152" fmla="*/ 931107 h 1947444"/>
                <a:gd name="connsiteX2153" fmla="*/ 1937765 w 2099977"/>
                <a:gd name="connsiteY2153" fmla="*/ 928364 h 1947444"/>
                <a:gd name="connsiteX2154" fmla="*/ 1944818 w 2099977"/>
                <a:gd name="connsiteY2154" fmla="*/ 925229 h 1947444"/>
                <a:gd name="connsiteX2155" fmla="*/ 1951870 w 2099977"/>
                <a:gd name="connsiteY2155" fmla="*/ 921702 h 1947444"/>
                <a:gd name="connsiteX2156" fmla="*/ 1955658 w 2099977"/>
                <a:gd name="connsiteY2156" fmla="*/ 919873 h 1947444"/>
                <a:gd name="connsiteX2157" fmla="*/ 1959184 w 2099977"/>
                <a:gd name="connsiteY2157" fmla="*/ 917914 h 1947444"/>
                <a:gd name="connsiteX2158" fmla="*/ 1962711 w 2099977"/>
                <a:gd name="connsiteY2158" fmla="*/ 915693 h 1947444"/>
                <a:gd name="connsiteX2159" fmla="*/ 1966237 w 2099977"/>
                <a:gd name="connsiteY2159" fmla="*/ 913603 h 1947444"/>
                <a:gd name="connsiteX2160" fmla="*/ 1970024 w 2099977"/>
                <a:gd name="connsiteY2160" fmla="*/ 911252 h 1947444"/>
                <a:gd name="connsiteX2161" fmla="*/ 1973551 w 2099977"/>
                <a:gd name="connsiteY2161" fmla="*/ 908770 h 1947444"/>
                <a:gd name="connsiteX2162" fmla="*/ 1977208 w 2099977"/>
                <a:gd name="connsiteY2162" fmla="*/ 906157 h 1947444"/>
                <a:gd name="connsiteX2163" fmla="*/ 1980865 w 2099977"/>
                <a:gd name="connsiteY2163" fmla="*/ 903545 h 1947444"/>
                <a:gd name="connsiteX2164" fmla="*/ 1984522 w 2099977"/>
                <a:gd name="connsiteY2164" fmla="*/ 900671 h 1947444"/>
                <a:gd name="connsiteX2165" fmla="*/ 1988048 w 2099977"/>
                <a:gd name="connsiteY2165" fmla="*/ 897667 h 1947444"/>
                <a:gd name="connsiteX2166" fmla="*/ 1991705 w 2099977"/>
                <a:gd name="connsiteY2166" fmla="*/ 894662 h 1947444"/>
                <a:gd name="connsiteX2167" fmla="*/ 1995362 w 2099977"/>
                <a:gd name="connsiteY2167" fmla="*/ 891397 h 1947444"/>
                <a:gd name="connsiteX2168" fmla="*/ 1999019 w 2099977"/>
                <a:gd name="connsiteY2168" fmla="*/ 888000 h 1947444"/>
                <a:gd name="connsiteX2169" fmla="*/ 2002676 w 2099977"/>
                <a:gd name="connsiteY2169" fmla="*/ 884474 h 1947444"/>
                <a:gd name="connsiteX2170" fmla="*/ 2006202 w 2099977"/>
                <a:gd name="connsiteY2170" fmla="*/ 880685 h 1947444"/>
                <a:gd name="connsiteX2171" fmla="*/ 2009990 w 2099977"/>
                <a:gd name="connsiteY2171" fmla="*/ 876897 h 1947444"/>
                <a:gd name="connsiteX2172" fmla="*/ 2013516 w 2099977"/>
                <a:gd name="connsiteY2172" fmla="*/ 872978 h 1947444"/>
                <a:gd name="connsiteX2173" fmla="*/ 2017173 w 2099977"/>
                <a:gd name="connsiteY2173" fmla="*/ 868798 h 1947444"/>
                <a:gd name="connsiteX2174" fmla="*/ 2020961 w 2099977"/>
                <a:gd name="connsiteY2174" fmla="*/ 864357 h 1947444"/>
                <a:gd name="connsiteX2175" fmla="*/ 2024487 w 2099977"/>
                <a:gd name="connsiteY2175" fmla="*/ 859916 h 1947444"/>
                <a:gd name="connsiteX2176" fmla="*/ 2028144 w 2099977"/>
                <a:gd name="connsiteY2176" fmla="*/ 855344 h 1947444"/>
                <a:gd name="connsiteX2177" fmla="*/ 2031670 w 2099977"/>
                <a:gd name="connsiteY2177" fmla="*/ 850380 h 1947444"/>
                <a:gd name="connsiteX2178" fmla="*/ 2034544 w 2099977"/>
                <a:gd name="connsiteY2178" fmla="*/ 846461 h 1947444"/>
                <a:gd name="connsiteX2179" fmla="*/ 2037417 w 2099977"/>
                <a:gd name="connsiteY2179" fmla="*/ 842150 h 1947444"/>
                <a:gd name="connsiteX2180" fmla="*/ 2040290 w 2099977"/>
                <a:gd name="connsiteY2180" fmla="*/ 837970 h 1947444"/>
                <a:gd name="connsiteX2181" fmla="*/ 2042902 w 2099977"/>
                <a:gd name="connsiteY2181" fmla="*/ 833529 h 1947444"/>
                <a:gd name="connsiteX2182" fmla="*/ 2045645 w 2099977"/>
                <a:gd name="connsiteY2182" fmla="*/ 828957 h 1947444"/>
                <a:gd name="connsiteX2183" fmla="*/ 2048388 w 2099977"/>
                <a:gd name="connsiteY2183" fmla="*/ 824124 h 1947444"/>
                <a:gd name="connsiteX2184" fmla="*/ 2050869 w 2099977"/>
                <a:gd name="connsiteY2184" fmla="*/ 819291 h 1947444"/>
                <a:gd name="connsiteX2185" fmla="*/ 2053481 w 2099977"/>
                <a:gd name="connsiteY2185" fmla="*/ 814327 h 1947444"/>
                <a:gd name="connsiteX2186" fmla="*/ 2056094 w 2099977"/>
                <a:gd name="connsiteY2186" fmla="*/ 809363 h 1947444"/>
                <a:gd name="connsiteX2187" fmla="*/ 2058444 w 2099977"/>
                <a:gd name="connsiteY2187" fmla="*/ 804007 h 1947444"/>
                <a:gd name="connsiteX2188" fmla="*/ 2060926 w 2099977"/>
                <a:gd name="connsiteY2188" fmla="*/ 798652 h 1947444"/>
                <a:gd name="connsiteX2189" fmla="*/ 2063277 w 2099977"/>
                <a:gd name="connsiteY2189" fmla="*/ 793296 h 1947444"/>
                <a:gd name="connsiteX2190" fmla="*/ 2065497 w 2099977"/>
                <a:gd name="connsiteY2190" fmla="*/ 787679 h 1947444"/>
                <a:gd name="connsiteX2191" fmla="*/ 2067848 w 2099977"/>
                <a:gd name="connsiteY2191" fmla="*/ 782062 h 1947444"/>
                <a:gd name="connsiteX2192" fmla="*/ 2069938 w 2099977"/>
                <a:gd name="connsiteY2192" fmla="*/ 776315 h 1947444"/>
                <a:gd name="connsiteX2193" fmla="*/ 2072158 w 2099977"/>
                <a:gd name="connsiteY2193" fmla="*/ 770436 h 1947444"/>
                <a:gd name="connsiteX2194" fmla="*/ 2074248 w 2099977"/>
                <a:gd name="connsiteY2194" fmla="*/ 764558 h 1947444"/>
                <a:gd name="connsiteX2195" fmla="*/ 2076207 w 2099977"/>
                <a:gd name="connsiteY2195" fmla="*/ 758419 h 1947444"/>
                <a:gd name="connsiteX2196" fmla="*/ 2078035 w 2099977"/>
                <a:gd name="connsiteY2196" fmla="*/ 752279 h 1947444"/>
                <a:gd name="connsiteX2197" fmla="*/ 2079864 w 2099977"/>
                <a:gd name="connsiteY2197" fmla="*/ 746140 h 1947444"/>
                <a:gd name="connsiteX2198" fmla="*/ 2081823 w 2099977"/>
                <a:gd name="connsiteY2198" fmla="*/ 739870 h 1947444"/>
                <a:gd name="connsiteX2199" fmla="*/ 2083521 w 2099977"/>
                <a:gd name="connsiteY2199" fmla="*/ 733469 h 1947444"/>
                <a:gd name="connsiteX2200" fmla="*/ 2085088 w 2099977"/>
                <a:gd name="connsiteY2200" fmla="*/ 727068 h 1947444"/>
                <a:gd name="connsiteX2201" fmla="*/ 2086655 w 2099977"/>
                <a:gd name="connsiteY2201" fmla="*/ 720537 h 1947444"/>
                <a:gd name="connsiteX2202" fmla="*/ 2088223 w 2099977"/>
                <a:gd name="connsiteY2202" fmla="*/ 714006 h 1947444"/>
                <a:gd name="connsiteX2203" fmla="*/ 2089659 w 2099977"/>
                <a:gd name="connsiteY2203" fmla="*/ 707344 h 1947444"/>
                <a:gd name="connsiteX2204" fmla="*/ 2090835 w 2099977"/>
                <a:gd name="connsiteY2204" fmla="*/ 700682 h 1947444"/>
                <a:gd name="connsiteX2205" fmla="*/ 2092141 w 2099977"/>
                <a:gd name="connsiteY2205" fmla="*/ 694020 h 1947444"/>
                <a:gd name="connsiteX2206" fmla="*/ 2093316 w 2099977"/>
                <a:gd name="connsiteY2206" fmla="*/ 687097 h 1947444"/>
                <a:gd name="connsiteX2207" fmla="*/ 2094492 w 2099977"/>
                <a:gd name="connsiteY2207" fmla="*/ 680304 h 1947444"/>
                <a:gd name="connsiteX2208" fmla="*/ 2095406 w 2099977"/>
                <a:gd name="connsiteY2208" fmla="*/ 673511 h 1947444"/>
                <a:gd name="connsiteX2209" fmla="*/ 2096320 w 2099977"/>
                <a:gd name="connsiteY2209" fmla="*/ 666588 h 1947444"/>
                <a:gd name="connsiteX2210" fmla="*/ 2097104 w 2099977"/>
                <a:gd name="connsiteY2210" fmla="*/ 659665 h 1947444"/>
                <a:gd name="connsiteX2211" fmla="*/ 2097887 w 2099977"/>
                <a:gd name="connsiteY2211" fmla="*/ 652742 h 1947444"/>
                <a:gd name="connsiteX2212" fmla="*/ 2098410 w 2099977"/>
                <a:gd name="connsiteY2212" fmla="*/ 645688 h 1947444"/>
                <a:gd name="connsiteX2213" fmla="*/ 2098932 w 2099977"/>
                <a:gd name="connsiteY2213" fmla="*/ 638634 h 1947444"/>
                <a:gd name="connsiteX2214" fmla="*/ 2099455 w 2099977"/>
                <a:gd name="connsiteY2214" fmla="*/ 631580 h 1947444"/>
                <a:gd name="connsiteX2215" fmla="*/ 2099716 w 2099977"/>
                <a:gd name="connsiteY2215" fmla="*/ 624526 h 1947444"/>
                <a:gd name="connsiteX2216" fmla="*/ 2099846 w 2099977"/>
                <a:gd name="connsiteY2216" fmla="*/ 617473 h 1947444"/>
                <a:gd name="connsiteX2217" fmla="*/ 2099977 w 2099977"/>
                <a:gd name="connsiteY2217" fmla="*/ 610419 h 1947444"/>
                <a:gd name="connsiteX2218" fmla="*/ 2099977 w 2099977"/>
                <a:gd name="connsiteY2218" fmla="*/ 603365 h 1947444"/>
                <a:gd name="connsiteX2219" fmla="*/ 2099977 w 2099977"/>
                <a:gd name="connsiteY2219" fmla="*/ 596180 h 1947444"/>
                <a:gd name="connsiteX2220" fmla="*/ 2099716 w 2099977"/>
                <a:gd name="connsiteY2220" fmla="*/ 589127 h 1947444"/>
                <a:gd name="connsiteX2221" fmla="*/ 2099455 w 2099977"/>
                <a:gd name="connsiteY2221" fmla="*/ 582073 h 1947444"/>
                <a:gd name="connsiteX2222" fmla="*/ 2098932 w 2099977"/>
                <a:gd name="connsiteY2222" fmla="*/ 575019 h 1947444"/>
                <a:gd name="connsiteX2223" fmla="*/ 2098410 w 2099977"/>
                <a:gd name="connsiteY2223" fmla="*/ 568096 h 1947444"/>
                <a:gd name="connsiteX2224" fmla="*/ 2097757 w 2099977"/>
                <a:gd name="connsiteY2224" fmla="*/ 560911 h 1947444"/>
                <a:gd name="connsiteX2225" fmla="*/ 2096973 w 2099977"/>
                <a:gd name="connsiteY2225" fmla="*/ 553988 h 1947444"/>
                <a:gd name="connsiteX2226" fmla="*/ 2096190 w 2099977"/>
                <a:gd name="connsiteY2226" fmla="*/ 546934 h 1947444"/>
                <a:gd name="connsiteX2227" fmla="*/ 2095145 w 2099977"/>
                <a:gd name="connsiteY2227" fmla="*/ 540011 h 1947444"/>
                <a:gd name="connsiteX2228" fmla="*/ 2093969 w 2099977"/>
                <a:gd name="connsiteY2228" fmla="*/ 533088 h 1947444"/>
                <a:gd name="connsiteX2229" fmla="*/ 2092663 w 2099977"/>
                <a:gd name="connsiteY2229" fmla="*/ 526164 h 1947444"/>
                <a:gd name="connsiteX2230" fmla="*/ 2091357 w 2099977"/>
                <a:gd name="connsiteY2230" fmla="*/ 519372 h 1947444"/>
                <a:gd name="connsiteX2231" fmla="*/ 2089790 w 2099977"/>
                <a:gd name="connsiteY2231" fmla="*/ 512579 h 1947444"/>
                <a:gd name="connsiteX2232" fmla="*/ 2088223 w 2099977"/>
                <a:gd name="connsiteY2232" fmla="*/ 505787 h 1947444"/>
                <a:gd name="connsiteX2233" fmla="*/ 2086263 w 2099977"/>
                <a:gd name="connsiteY2233" fmla="*/ 498994 h 1947444"/>
                <a:gd name="connsiteX2234" fmla="*/ 2084435 w 2099977"/>
                <a:gd name="connsiteY2234" fmla="*/ 492463 h 1947444"/>
                <a:gd name="connsiteX2235" fmla="*/ 2082345 w 2099977"/>
                <a:gd name="connsiteY2235" fmla="*/ 485801 h 1947444"/>
                <a:gd name="connsiteX2236" fmla="*/ 2080256 w 2099977"/>
                <a:gd name="connsiteY2236" fmla="*/ 479270 h 1947444"/>
                <a:gd name="connsiteX2237" fmla="*/ 2077905 w 2099977"/>
                <a:gd name="connsiteY2237" fmla="*/ 472869 h 1947444"/>
                <a:gd name="connsiteX2238" fmla="*/ 2075423 w 2099977"/>
                <a:gd name="connsiteY2238" fmla="*/ 466468 h 1947444"/>
                <a:gd name="connsiteX2239" fmla="*/ 2072811 w 2099977"/>
                <a:gd name="connsiteY2239" fmla="*/ 460198 h 1947444"/>
                <a:gd name="connsiteX2240" fmla="*/ 2070068 w 2099977"/>
                <a:gd name="connsiteY2240" fmla="*/ 453928 h 1947444"/>
                <a:gd name="connsiteX2241" fmla="*/ 2067065 w 2099977"/>
                <a:gd name="connsiteY2241" fmla="*/ 447789 h 1947444"/>
                <a:gd name="connsiteX2242" fmla="*/ 2061318 w 2099977"/>
                <a:gd name="connsiteY2242" fmla="*/ 435901 h 1947444"/>
                <a:gd name="connsiteX2243" fmla="*/ 2055310 w 2099977"/>
                <a:gd name="connsiteY2243" fmla="*/ 424406 h 1947444"/>
                <a:gd name="connsiteX2244" fmla="*/ 2049433 w 2099977"/>
                <a:gd name="connsiteY2244" fmla="*/ 413564 h 1947444"/>
                <a:gd name="connsiteX2245" fmla="*/ 2043686 w 2099977"/>
                <a:gd name="connsiteY2245" fmla="*/ 403114 h 1947444"/>
                <a:gd name="connsiteX2246" fmla="*/ 2037809 w 2099977"/>
                <a:gd name="connsiteY2246" fmla="*/ 393317 h 1947444"/>
                <a:gd name="connsiteX2247" fmla="*/ 2032193 w 2099977"/>
                <a:gd name="connsiteY2247" fmla="*/ 383912 h 1947444"/>
                <a:gd name="connsiteX2248" fmla="*/ 2026446 w 2099977"/>
                <a:gd name="connsiteY2248" fmla="*/ 375160 h 1947444"/>
                <a:gd name="connsiteX2249" fmla="*/ 2020699 w 2099977"/>
                <a:gd name="connsiteY2249" fmla="*/ 366800 h 1947444"/>
                <a:gd name="connsiteX2250" fmla="*/ 2015214 w 2099977"/>
                <a:gd name="connsiteY2250" fmla="*/ 358832 h 1947444"/>
                <a:gd name="connsiteX2251" fmla="*/ 2009859 w 2099977"/>
                <a:gd name="connsiteY2251" fmla="*/ 351386 h 1947444"/>
                <a:gd name="connsiteX2252" fmla="*/ 2004374 w 2099977"/>
                <a:gd name="connsiteY2252" fmla="*/ 344463 h 1947444"/>
                <a:gd name="connsiteX2253" fmla="*/ 1999019 w 2099977"/>
                <a:gd name="connsiteY2253" fmla="*/ 338062 h 1947444"/>
                <a:gd name="connsiteX2254" fmla="*/ 1993795 w 2099977"/>
                <a:gd name="connsiteY2254" fmla="*/ 331923 h 1947444"/>
                <a:gd name="connsiteX2255" fmla="*/ 1988571 w 2099977"/>
                <a:gd name="connsiteY2255" fmla="*/ 326306 h 1947444"/>
                <a:gd name="connsiteX2256" fmla="*/ 1983608 w 2099977"/>
                <a:gd name="connsiteY2256" fmla="*/ 321081 h 1947444"/>
                <a:gd name="connsiteX2257" fmla="*/ 1978645 w 2099977"/>
                <a:gd name="connsiteY2257" fmla="*/ 316378 h 1947444"/>
                <a:gd name="connsiteX2258" fmla="*/ 1973812 w 2099977"/>
                <a:gd name="connsiteY2258" fmla="*/ 311937 h 1947444"/>
                <a:gd name="connsiteX2259" fmla="*/ 1969110 w 2099977"/>
                <a:gd name="connsiteY2259" fmla="*/ 308149 h 1947444"/>
                <a:gd name="connsiteX2260" fmla="*/ 1964409 w 2099977"/>
                <a:gd name="connsiteY2260" fmla="*/ 304622 h 1947444"/>
                <a:gd name="connsiteX2261" fmla="*/ 1960098 w 2099977"/>
                <a:gd name="connsiteY2261" fmla="*/ 301487 h 1947444"/>
                <a:gd name="connsiteX2262" fmla="*/ 1955658 w 2099977"/>
                <a:gd name="connsiteY2262" fmla="*/ 298743 h 1947444"/>
                <a:gd name="connsiteX2263" fmla="*/ 1951479 w 2099977"/>
                <a:gd name="connsiteY2263" fmla="*/ 296392 h 1947444"/>
                <a:gd name="connsiteX2264" fmla="*/ 1947430 w 2099977"/>
                <a:gd name="connsiteY2264" fmla="*/ 294302 h 1947444"/>
                <a:gd name="connsiteX2265" fmla="*/ 1943512 w 2099977"/>
                <a:gd name="connsiteY2265" fmla="*/ 292604 h 1947444"/>
                <a:gd name="connsiteX2266" fmla="*/ 1939724 w 2099977"/>
                <a:gd name="connsiteY2266" fmla="*/ 291298 h 1947444"/>
                <a:gd name="connsiteX2267" fmla="*/ 1936198 w 2099977"/>
                <a:gd name="connsiteY2267" fmla="*/ 290383 h 1947444"/>
                <a:gd name="connsiteX2268" fmla="*/ 1932541 w 2099977"/>
                <a:gd name="connsiteY2268" fmla="*/ 289600 h 1947444"/>
                <a:gd name="connsiteX2269" fmla="*/ 1929276 w 2099977"/>
                <a:gd name="connsiteY2269" fmla="*/ 289338 h 1947444"/>
                <a:gd name="connsiteX2270" fmla="*/ 1926272 w 2099977"/>
                <a:gd name="connsiteY2270" fmla="*/ 289338 h 1947444"/>
                <a:gd name="connsiteX2271" fmla="*/ 1923398 w 2099977"/>
                <a:gd name="connsiteY2271" fmla="*/ 289600 h 1947444"/>
                <a:gd name="connsiteX2272" fmla="*/ 1920656 w 2099977"/>
                <a:gd name="connsiteY2272" fmla="*/ 290383 h 1947444"/>
                <a:gd name="connsiteX2273" fmla="*/ 1918043 w 2099977"/>
                <a:gd name="connsiteY2273" fmla="*/ 291167 h 1947444"/>
                <a:gd name="connsiteX2274" fmla="*/ 1914517 w 2099977"/>
                <a:gd name="connsiteY2274" fmla="*/ 292865 h 1947444"/>
                <a:gd name="connsiteX2275" fmla="*/ 1910991 w 2099977"/>
                <a:gd name="connsiteY2275" fmla="*/ 294824 h 1947444"/>
                <a:gd name="connsiteX2276" fmla="*/ 1907464 w 2099977"/>
                <a:gd name="connsiteY2276" fmla="*/ 296915 h 1947444"/>
                <a:gd name="connsiteX2277" fmla="*/ 1903677 w 2099977"/>
                <a:gd name="connsiteY2277" fmla="*/ 299005 h 1947444"/>
                <a:gd name="connsiteX2278" fmla="*/ 1896232 w 2099977"/>
                <a:gd name="connsiteY2278" fmla="*/ 303968 h 1947444"/>
                <a:gd name="connsiteX2279" fmla="*/ 1888396 w 2099977"/>
                <a:gd name="connsiteY2279" fmla="*/ 309324 h 1947444"/>
                <a:gd name="connsiteX2280" fmla="*/ 1884086 w 2099977"/>
                <a:gd name="connsiteY2280" fmla="*/ 311806 h 1947444"/>
                <a:gd name="connsiteX2281" fmla="*/ 1879776 w 2099977"/>
                <a:gd name="connsiteY2281" fmla="*/ 314549 h 1947444"/>
                <a:gd name="connsiteX2282" fmla="*/ 1875336 w 2099977"/>
                <a:gd name="connsiteY2282" fmla="*/ 317292 h 1947444"/>
                <a:gd name="connsiteX2283" fmla="*/ 1870634 w 2099977"/>
                <a:gd name="connsiteY2283" fmla="*/ 319774 h 1947444"/>
                <a:gd name="connsiteX2284" fmla="*/ 1865671 w 2099977"/>
                <a:gd name="connsiteY2284" fmla="*/ 322256 h 1947444"/>
                <a:gd name="connsiteX2285" fmla="*/ 1860316 w 2099977"/>
                <a:gd name="connsiteY2285" fmla="*/ 324608 h 1947444"/>
                <a:gd name="connsiteX2286" fmla="*/ 1854961 w 2099977"/>
                <a:gd name="connsiteY2286" fmla="*/ 326959 h 1947444"/>
                <a:gd name="connsiteX2287" fmla="*/ 1849214 w 2099977"/>
                <a:gd name="connsiteY2287" fmla="*/ 328918 h 1947444"/>
                <a:gd name="connsiteX2288" fmla="*/ 1847516 w 2099977"/>
                <a:gd name="connsiteY2288" fmla="*/ 329310 h 1947444"/>
                <a:gd name="connsiteX2289" fmla="*/ 1845819 w 2099977"/>
                <a:gd name="connsiteY2289" fmla="*/ 329310 h 1947444"/>
                <a:gd name="connsiteX2290" fmla="*/ 1844382 w 2099977"/>
                <a:gd name="connsiteY2290" fmla="*/ 329179 h 1947444"/>
                <a:gd name="connsiteX2291" fmla="*/ 1842945 w 2099977"/>
                <a:gd name="connsiteY2291" fmla="*/ 328788 h 1947444"/>
                <a:gd name="connsiteX2292" fmla="*/ 1841770 w 2099977"/>
                <a:gd name="connsiteY2292" fmla="*/ 328004 h 1947444"/>
                <a:gd name="connsiteX2293" fmla="*/ 1840594 w 2099977"/>
                <a:gd name="connsiteY2293" fmla="*/ 327220 h 1947444"/>
                <a:gd name="connsiteX2294" fmla="*/ 1839680 w 2099977"/>
                <a:gd name="connsiteY2294" fmla="*/ 326044 h 1947444"/>
                <a:gd name="connsiteX2295" fmla="*/ 1838897 w 2099977"/>
                <a:gd name="connsiteY2295" fmla="*/ 324869 h 1947444"/>
                <a:gd name="connsiteX2296" fmla="*/ 1838243 w 2099977"/>
                <a:gd name="connsiteY2296" fmla="*/ 323693 h 1947444"/>
                <a:gd name="connsiteX2297" fmla="*/ 1837852 w 2099977"/>
                <a:gd name="connsiteY2297" fmla="*/ 322256 h 1947444"/>
                <a:gd name="connsiteX2298" fmla="*/ 1837721 w 2099977"/>
                <a:gd name="connsiteY2298" fmla="*/ 320819 h 1947444"/>
                <a:gd name="connsiteX2299" fmla="*/ 1837852 w 2099977"/>
                <a:gd name="connsiteY2299" fmla="*/ 319382 h 1947444"/>
                <a:gd name="connsiteX2300" fmla="*/ 1838243 w 2099977"/>
                <a:gd name="connsiteY2300" fmla="*/ 317945 h 1947444"/>
                <a:gd name="connsiteX2301" fmla="*/ 1838897 w 2099977"/>
                <a:gd name="connsiteY2301" fmla="*/ 316509 h 1947444"/>
                <a:gd name="connsiteX2302" fmla="*/ 1839811 w 2099977"/>
                <a:gd name="connsiteY2302" fmla="*/ 315202 h 1947444"/>
                <a:gd name="connsiteX2303" fmla="*/ 1840986 w 2099977"/>
                <a:gd name="connsiteY2303" fmla="*/ 314157 h 1947444"/>
                <a:gd name="connsiteX2304" fmla="*/ 1844121 w 2099977"/>
                <a:gd name="connsiteY2304" fmla="*/ 311414 h 1947444"/>
                <a:gd name="connsiteX2305" fmla="*/ 1847255 w 2099977"/>
                <a:gd name="connsiteY2305" fmla="*/ 308671 h 1947444"/>
                <a:gd name="connsiteX2306" fmla="*/ 1850390 w 2099977"/>
                <a:gd name="connsiteY2306" fmla="*/ 305928 h 1947444"/>
                <a:gd name="connsiteX2307" fmla="*/ 1853394 w 2099977"/>
                <a:gd name="connsiteY2307" fmla="*/ 302923 h 1947444"/>
                <a:gd name="connsiteX2308" fmla="*/ 1856528 w 2099977"/>
                <a:gd name="connsiteY2308" fmla="*/ 299788 h 1947444"/>
                <a:gd name="connsiteX2309" fmla="*/ 1859663 w 2099977"/>
                <a:gd name="connsiteY2309" fmla="*/ 296392 h 1947444"/>
                <a:gd name="connsiteX2310" fmla="*/ 1862667 w 2099977"/>
                <a:gd name="connsiteY2310" fmla="*/ 292865 h 1947444"/>
                <a:gd name="connsiteX2311" fmla="*/ 1865409 w 2099977"/>
                <a:gd name="connsiteY2311" fmla="*/ 289338 h 1947444"/>
                <a:gd name="connsiteX2312" fmla="*/ 1868283 w 2099977"/>
                <a:gd name="connsiteY2312" fmla="*/ 285681 h 1947444"/>
                <a:gd name="connsiteX2313" fmla="*/ 1871026 w 2099977"/>
                <a:gd name="connsiteY2313" fmla="*/ 281762 h 1947444"/>
                <a:gd name="connsiteX2314" fmla="*/ 1873768 w 2099977"/>
                <a:gd name="connsiteY2314" fmla="*/ 277843 h 1947444"/>
                <a:gd name="connsiteX2315" fmla="*/ 1876119 w 2099977"/>
                <a:gd name="connsiteY2315" fmla="*/ 273663 h 1947444"/>
                <a:gd name="connsiteX2316" fmla="*/ 1878601 w 2099977"/>
                <a:gd name="connsiteY2316" fmla="*/ 269614 h 1947444"/>
                <a:gd name="connsiteX2317" fmla="*/ 1880690 w 2099977"/>
                <a:gd name="connsiteY2317" fmla="*/ 265172 h 1947444"/>
                <a:gd name="connsiteX2318" fmla="*/ 1882649 w 2099977"/>
                <a:gd name="connsiteY2318" fmla="*/ 260600 h 1947444"/>
                <a:gd name="connsiteX2319" fmla="*/ 1884347 w 2099977"/>
                <a:gd name="connsiteY2319" fmla="*/ 256028 h 1947444"/>
                <a:gd name="connsiteX2320" fmla="*/ 1886045 w 2099977"/>
                <a:gd name="connsiteY2320" fmla="*/ 251195 h 1947444"/>
                <a:gd name="connsiteX2321" fmla="*/ 1887351 w 2099977"/>
                <a:gd name="connsiteY2321" fmla="*/ 246362 h 1947444"/>
                <a:gd name="connsiteX2322" fmla="*/ 1888527 w 2099977"/>
                <a:gd name="connsiteY2322" fmla="*/ 241267 h 1947444"/>
                <a:gd name="connsiteX2323" fmla="*/ 1889310 w 2099977"/>
                <a:gd name="connsiteY2323" fmla="*/ 236173 h 1947444"/>
                <a:gd name="connsiteX2324" fmla="*/ 1889963 w 2099977"/>
                <a:gd name="connsiteY2324" fmla="*/ 230948 h 1947444"/>
                <a:gd name="connsiteX2325" fmla="*/ 1890225 w 2099977"/>
                <a:gd name="connsiteY2325" fmla="*/ 225462 h 1947444"/>
                <a:gd name="connsiteX2326" fmla="*/ 1890225 w 2099977"/>
                <a:gd name="connsiteY2326" fmla="*/ 219975 h 1947444"/>
                <a:gd name="connsiteX2327" fmla="*/ 1889833 w 2099977"/>
                <a:gd name="connsiteY2327" fmla="*/ 214228 h 1947444"/>
                <a:gd name="connsiteX2328" fmla="*/ 1889049 w 2099977"/>
                <a:gd name="connsiteY2328" fmla="*/ 208350 h 1947444"/>
                <a:gd name="connsiteX2329" fmla="*/ 1888135 w 2099977"/>
                <a:gd name="connsiteY2329" fmla="*/ 202602 h 1947444"/>
                <a:gd name="connsiteX2330" fmla="*/ 1887351 w 2099977"/>
                <a:gd name="connsiteY2330" fmla="*/ 199598 h 1947444"/>
                <a:gd name="connsiteX2331" fmla="*/ 1886698 w 2099977"/>
                <a:gd name="connsiteY2331" fmla="*/ 196463 h 1947444"/>
                <a:gd name="connsiteX2332" fmla="*/ 1885784 w 2099977"/>
                <a:gd name="connsiteY2332" fmla="*/ 193458 h 1947444"/>
                <a:gd name="connsiteX2333" fmla="*/ 1884870 w 2099977"/>
                <a:gd name="connsiteY2333" fmla="*/ 190323 h 1947444"/>
                <a:gd name="connsiteX2334" fmla="*/ 1883825 w 2099977"/>
                <a:gd name="connsiteY2334" fmla="*/ 187188 h 1947444"/>
                <a:gd name="connsiteX2335" fmla="*/ 1882519 w 2099977"/>
                <a:gd name="connsiteY2335" fmla="*/ 184053 h 1947444"/>
                <a:gd name="connsiteX2336" fmla="*/ 1881343 w 2099977"/>
                <a:gd name="connsiteY2336" fmla="*/ 180787 h 1947444"/>
                <a:gd name="connsiteX2337" fmla="*/ 1880037 w 2099977"/>
                <a:gd name="connsiteY2337" fmla="*/ 177652 h 1947444"/>
                <a:gd name="connsiteX2338" fmla="*/ 1878601 w 2099977"/>
                <a:gd name="connsiteY2338" fmla="*/ 174387 h 1947444"/>
                <a:gd name="connsiteX2339" fmla="*/ 1876903 w 2099977"/>
                <a:gd name="connsiteY2339" fmla="*/ 171121 h 1947444"/>
                <a:gd name="connsiteX2340" fmla="*/ 1875074 w 2099977"/>
                <a:gd name="connsiteY2340" fmla="*/ 167855 h 1947444"/>
                <a:gd name="connsiteX2341" fmla="*/ 1873376 w 2099977"/>
                <a:gd name="connsiteY2341" fmla="*/ 164459 h 1947444"/>
                <a:gd name="connsiteX2342" fmla="*/ 1870503 w 2099977"/>
                <a:gd name="connsiteY2342" fmla="*/ 159365 h 1947444"/>
                <a:gd name="connsiteX2343" fmla="*/ 1867369 w 2099977"/>
                <a:gd name="connsiteY2343" fmla="*/ 154270 h 1947444"/>
                <a:gd name="connsiteX2344" fmla="*/ 1863842 w 2099977"/>
                <a:gd name="connsiteY2344" fmla="*/ 149045 h 1947444"/>
                <a:gd name="connsiteX2345" fmla="*/ 1860446 w 2099977"/>
                <a:gd name="connsiteY2345" fmla="*/ 144081 h 1947444"/>
                <a:gd name="connsiteX2346" fmla="*/ 1856789 w 2099977"/>
                <a:gd name="connsiteY2346" fmla="*/ 139117 h 1947444"/>
                <a:gd name="connsiteX2347" fmla="*/ 1853133 w 2099977"/>
                <a:gd name="connsiteY2347" fmla="*/ 134154 h 1947444"/>
                <a:gd name="connsiteX2348" fmla="*/ 1849084 w 2099977"/>
                <a:gd name="connsiteY2348" fmla="*/ 129320 h 1947444"/>
                <a:gd name="connsiteX2349" fmla="*/ 1845035 w 2099977"/>
                <a:gd name="connsiteY2349" fmla="*/ 124487 h 1947444"/>
                <a:gd name="connsiteX2350" fmla="*/ 1840725 w 2099977"/>
                <a:gd name="connsiteY2350" fmla="*/ 119654 h 1947444"/>
                <a:gd name="connsiteX2351" fmla="*/ 1836284 w 2099977"/>
                <a:gd name="connsiteY2351" fmla="*/ 114821 h 1947444"/>
                <a:gd name="connsiteX2352" fmla="*/ 1831844 w 2099977"/>
                <a:gd name="connsiteY2352" fmla="*/ 110118 h 1947444"/>
                <a:gd name="connsiteX2353" fmla="*/ 1827273 w 2099977"/>
                <a:gd name="connsiteY2353" fmla="*/ 105546 h 1947444"/>
                <a:gd name="connsiteX2354" fmla="*/ 1822440 w 2099977"/>
                <a:gd name="connsiteY2354" fmla="*/ 100974 h 1947444"/>
                <a:gd name="connsiteX2355" fmla="*/ 1817347 w 2099977"/>
                <a:gd name="connsiteY2355" fmla="*/ 96402 h 1947444"/>
                <a:gd name="connsiteX2356" fmla="*/ 1812253 w 2099977"/>
                <a:gd name="connsiteY2356" fmla="*/ 92092 h 1947444"/>
                <a:gd name="connsiteX2357" fmla="*/ 1807029 w 2099977"/>
                <a:gd name="connsiteY2357" fmla="*/ 87650 h 1947444"/>
                <a:gd name="connsiteX2358" fmla="*/ 1801674 w 2099977"/>
                <a:gd name="connsiteY2358" fmla="*/ 83340 h 1947444"/>
                <a:gd name="connsiteX2359" fmla="*/ 1796188 w 2099977"/>
                <a:gd name="connsiteY2359" fmla="*/ 79160 h 1947444"/>
                <a:gd name="connsiteX2360" fmla="*/ 1790573 w 2099977"/>
                <a:gd name="connsiteY2360" fmla="*/ 74980 h 1947444"/>
                <a:gd name="connsiteX2361" fmla="*/ 1784826 w 2099977"/>
                <a:gd name="connsiteY2361" fmla="*/ 70930 h 1947444"/>
                <a:gd name="connsiteX2362" fmla="*/ 1778949 w 2099977"/>
                <a:gd name="connsiteY2362" fmla="*/ 67012 h 1947444"/>
                <a:gd name="connsiteX2363" fmla="*/ 1773071 w 2099977"/>
                <a:gd name="connsiteY2363" fmla="*/ 63223 h 1947444"/>
                <a:gd name="connsiteX2364" fmla="*/ 1766933 w 2099977"/>
                <a:gd name="connsiteY2364" fmla="*/ 59305 h 1947444"/>
                <a:gd name="connsiteX2365" fmla="*/ 1760664 w 2099977"/>
                <a:gd name="connsiteY2365" fmla="*/ 55647 h 1947444"/>
                <a:gd name="connsiteX2366" fmla="*/ 1754395 w 2099977"/>
                <a:gd name="connsiteY2366" fmla="*/ 51990 h 1947444"/>
                <a:gd name="connsiteX2367" fmla="*/ 1747995 w 2099977"/>
                <a:gd name="connsiteY2367" fmla="*/ 48462 h 1947444"/>
                <a:gd name="connsiteX2368" fmla="*/ 1741465 w 2099977"/>
                <a:gd name="connsiteY2368" fmla="*/ 45066 h 1947444"/>
                <a:gd name="connsiteX2369" fmla="*/ 1734804 w 2099977"/>
                <a:gd name="connsiteY2369" fmla="*/ 41670 h 1947444"/>
                <a:gd name="connsiteX2370" fmla="*/ 1728143 w 2099977"/>
                <a:gd name="connsiteY2370" fmla="*/ 38535 h 1947444"/>
                <a:gd name="connsiteX2371" fmla="*/ 1721221 w 2099977"/>
                <a:gd name="connsiteY2371" fmla="*/ 35400 h 1947444"/>
                <a:gd name="connsiteX2372" fmla="*/ 1714299 w 2099977"/>
                <a:gd name="connsiteY2372" fmla="*/ 32396 h 1947444"/>
                <a:gd name="connsiteX2373" fmla="*/ 1707377 w 2099977"/>
                <a:gd name="connsiteY2373" fmla="*/ 29652 h 1947444"/>
                <a:gd name="connsiteX2374" fmla="*/ 1700194 w 2099977"/>
                <a:gd name="connsiteY2374" fmla="*/ 26778 h 1947444"/>
                <a:gd name="connsiteX2375" fmla="*/ 1693010 w 2099977"/>
                <a:gd name="connsiteY2375" fmla="*/ 24166 h 1947444"/>
                <a:gd name="connsiteX2376" fmla="*/ 1685696 w 2099977"/>
                <a:gd name="connsiteY2376" fmla="*/ 21684 h 1947444"/>
                <a:gd name="connsiteX2377" fmla="*/ 1678513 w 2099977"/>
                <a:gd name="connsiteY2377" fmla="*/ 19202 h 1947444"/>
                <a:gd name="connsiteX2378" fmla="*/ 1670938 w 2099977"/>
                <a:gd name="connsiteY2378" fmla="*/ 16981 h 1947444"/>
                <a:gd name="connsiteX2379" fmla="*/ 1663493 w 2099977"/>
                <a:gd name="connsiteY2379" fmla="*/ 14761 h 1947444"/>
                <a:gd name="connsiteX2380" fmla="*/ 1655788 w 2099977"/>
                <a:gd name="connsiteY2380" fmla="*/ 12802 h 1947444"/>
                <a:gd name="connsiteX2381" fmla="*/ 1648343 w 2099977"/>
                <a:gd name="connsiteY2381" fmla="*/ 10973 h 1947444"/>
                <a:gd name="connsiteX2382" fmla="*/ 1640507 w 2099977"/>
                <a:gd name="connsiteY2382" fmla="*/ 9274 h 1947444"/>
                <a:gd name="connsiteX2383" fmla="*/ 1632801 w 2099977"/>
                <a:gd name="connsiteY2383" fmla="*/ 7707 h 1947444"/>
                <a:gd name="connsiteX2384" fmla="*/ 1624965 w 2099977"/>
                <a:gd name="connsiteY2384" fmla="*/ 6270 h 1947444"/>
                <a:gd name="connsiteX2385" fmla="*/ 1616998 w 2099977"/>
                <a:gd name="connsiteY2385" fmla="*/ 4833 h 1947444"/>
                <a:gd name="connsiteX2386" fmla="*/ 1609031 w 2099977"/>
                <a:gd name="connsiteY2386" fmla="*/ 3658 h 1947444"/>
                <a:gd name="connsiteX2387" fmla="*/ 1601064 w 2099977"/>
                <a:gd name="connsiteY2387" fmla="*/ 2743 h 1947444"/>
                <a:gd name="connsiteX2388" fmla="*/ 1592966 w 2099977"/>
                <a:gd name="connsiteY2388" fmla="*/ 1829 h 1947444"/>
                <a:gd name="connsiteX2389" fmla="*/ 1584869 w 2099977"/>
                <a:gd name="connsiteY2389" fmla="*/ 1176 h 1947444"/>
                <a:gd name="connsiteX2390" fmla="*/ 1576771 w 2099977"/>
                <a:gd name="connsiteY2390" fmla="*/ 523 h 1947444"/>
                <a:gd name="connsiteX2391" fmla="*/ 1568543 w 2099977"/>
                <a:gd name="connsiteY2391" fmla="*/ 261 h 1947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Lst>
              <a:rect l="l" t="t" r="r" b="b"/>
              <a:pathLst>
                <a:path w="2099977" h="1947444">
                  <a:moveTo>
                    <a:pt x="830133" y="972838"/>
                  </a:moveTo>
                  <a:lnTo>
                    <a:pt x="828043" y="972969"/>
                  </a:lnTo>
                  <a:lnTo>
                    <a:pt x="825952" y="973100"/>
                  </a:lnTo>
                  <a:lnTo>
                    <a:pt x="824124" y="973622"/>
                  </a:lnTo>
                  <a:lnTo>
                    <a:pt x="822164" y="974275"/>
                  </a:lnTo>
                  <a:lnTo>
                    <a:pt x="820205" y="975189"/>
                  </a:lnTo>
                  <a:lnTo>
                    <a:pt x="818507" y="976234"/>
                  </a:lnTo>
                  <a:lnTo>
                    <a:pt x="816809" y="977671"/>
                  </a:lnTo>
                  <a:lnTo>
                    <a:pt x="815372" y="979108"/>
                  </a:lnTo>
                  <a:lnTo>
                    <a:pt x="814065" y="980806"/>
                  </a:lnTo>
                  <a:lnTo>
                    <a:pt x="772657" y="1040363"/>
                  </a:lnTo>
                  <a:lnTo>
                    <a:pt x="771612" y="1041800"/>
                  </a:lnTo>
                  <a:lnTo>
                    <a:pt x="770959" y="1043367"/>
                  </a:lnTo>
                  <a:lnTo>
                    <a:pt x="770175" y="1045065"/>
                  </a:lnTo>
                  <a:lnTo>
                    <a:pt x="769783" y="1046633"/>
                  </a:lnTo>
                  <a:lnTo>
                    <a:pt x="769522" y="1048331"/>
                  </a:lnTo>
                  <a:lnTo>
                    <a:pt x="769261" y="1050029"/>
                  </a:lnTo>
                  <a:lnTo>
                    <a:pt x="769261" y="1051596"/>
                  </a:lnTo>
                  <a:lnTo>
                    <a:pt x="769391" y="1053294"/>
                  </a:lnTo>
                  <a:lnTo>
                    <a:pt x="769653" y="1054991"/>
                  </a:lnTo>
                  <a:lnTo>
                    <a:pt x="770044" y="1056559"/>
                  </a:lnTo>
                  <a:lnTo>
                    <a:pt x="770567" y="1058126"/>
                  </a:lnTo>
                  <a:lnTo>
                    <a:pt x="771351" y="1059694"/>
                  </a:lnTo>
                  <a:lnTo>
                    <a:pt x="772265" y="1061130"/>
                  </a:lnTo>
                  <a:lnTo>
                    <a:pt x="773310" y="1062567"/>
                  </a:lnTo>
                  <a:lnTo>
                    <a:pt x="774486" y="1063873"/>
                  </a:lnTo>
                  <a:lnTo>
                    <a:pt x="775792" y="1064918"/>
                  </a:lnTo>
                  <a:lnTo>
                    <a:pt x="780103" y="1068575"/>
                  </a:lnTo>
                  <a:lnTo>
                    <a:pt x="784413" y="1072232"/>
                  </a:lnTo>
                  <a:lnTo>
                    <a:pt x="788724" y="1076020"/>
                  </a:lnTo>
                  <a:lnTo>
                    <a:pt x="792773" y="1079938"/>
                  </a:lnTo>
                  <a:lnTo>
                    <a:pt x="797084" y="1083856"/>
                  </a:lnTo>
                  <a:lnTo>
                    <a:pt x="801264" y="1088036"/>
                  </a:lnTo>
                  <a:lnTo>
                    <a:pt x="805183" y="1092085"/>
                  </a:lnTo>
                  <a:lnTo>
                    <a:pt x="809232" y="1096395"/>
                  </a:lnTo>
                  <a:lnTo>
                    <a:pt x="813151" y="1100705"/>
                  </a:lnTo>
                  <a:lnTo>
                    <a:pt x="817070" y="1105015"/>
                  </a:lnTo>
                  <a:lnTo>
                    <a:pt x="820989" y="1109586"/>
                  </a:lnTo>
                  <a:lnTo>
                    <a:pt x="824777" y="1114158"/>
                  </a:lnTo>
                  <a:lnTo>
                    <a:pt x="828696" y="1118859"/>
                  </a:lnTo>
                  <a:lnTo>
                    <a:pt x="832353" y="1123561"/>
                  </a:lnTo>
                  <a:lnTo>
                    <a:pt x="835880" y="1128394"/>
                  </a:lnTo>
                  <a:lnTo>
                    <a:pt x="839668" y="1133357"/>
                  </a:lnTo>
                  <a:lnTo>
                    <a:pt x="843195" y="1138320"/>
                  </a:lnTo>
                  <a:lnTo>
                    <a:pt x="846592" y="1143283"/>
                  </a:lnTo>
                  <a:lnTo>
                    <a:pt x="850118" y="1148508"/>
                  </a:lnTo>
                  <a:lnTo>
                    <a:pt x="853384" y="1153732"/>
                  </a:lnTo>
                  <a:lnTo>
                    <a:pt x="856780" y="1159087"/>
                  </a:lnTo>
                  <a:lnTo>
                    <a:pt x="860046" y="1164442"/>
                  </a:lnTo>
                  <a:lnTo>
                    <a:pt x="863181" y="1169928"/>
                  </a:lnTo>
                  <a:lnTo>
                    <a:pt x="866316" y="1175544"/>
                  </a:lnTo>
                  <a:lnTo>
                    <a:pt x="869451" y="1181029"/>
                  </a:lnTo>
                  <a:lnTo>
                    <a:pt x="872456" y="1186907"/>
                  </a:lnTo>
                  <a:lnTo>
                    <a:pt x="875460" y="1192523"/>
                  </a:lnTo>
                  <a:lnTo>
                    <a:pt x="878464" y="1198401"/>
                  </a:lnTo>
                  <a:lnTo>
                    <a:pt x="881077" y="1204409"/>
                  </a:lnTo>
                  <a:lnTo>
                    <a:pt x="883951" y="1210286"/>
                  </a:lnTo>
                  <a:lnTo>
                    <a:pt x="886694" y="1216425"/>
                  </a:lnTo>
                  <a:lnTo>
                    <a:pt x="889306" y="1222563"/>
                  </a:lnTo>
                  <a:lnTo>
                    <a:pt x="891788" y="1228832"/>
                  </a:lnTo>
                  <a:lnTo>
                    <a:pt x="894401" y="1235102"/>
                  </a:lnTo>
                  <a:lnTo>
                    <a:pt x="896752" y="1241501"/>
                  </a:lnTo>
                  <a:lnTo>
                    <a:pt x="899234" y="1247901"/>
                  </a:lnTo>
                  <a:lnTo>
                    <a:pt x="901455" y="1254432"/>
                  </a:lnTo>
                  <a:lnTo>
                    <a:pt x="903675" y="1260962"/>
                  </a:lnTo>
                  <a:lnTo>
                    <a:pt x="905765" y="1267623"/>
                  </a:lnTo>
                  <a:lnTo>
                    <a:pt x="907855" y="1274284"/>
                  </a:lnTo>
                  <a:lnTo>
                    <a:pt x="909815" y="1281207"/>
                  </a:lnTo>
                  <a:lnTo>
                    <a:pt x="911774" y="1287998"/>
                  </a:lnTo>
                  <a:lnTo>
                    <a:pt x="913603" y="1294921"/>
                  </a:lnTo>
                  <a:lnTo>
                    <a:pt x="915301" y="1301974"/>
                  </a:lnTo>
                  <a:lnTo>
                    <a:pt x="916999" y="1308896"/>
                  </a:lnTo>
                  <a:lnTo>
                    <a:pt x="918567" y="1316079"/>
                  </a:lnTo>
                  <a:lnTo>
                    <a:pt x="920134" y="1323263"/>
                  </a:lnTo>
                  <a:lnTo>
                    <a:pt x="921571" y="1330577"/>
                  </a:lnTo>
                  <a:lnTo>
                    <a:pt x="923008" y="1337761"/>
                  </a:lnTo>
                  <a:lnTo>
                    <a:pt x="924184" y="1345205"/>
                  </a:lnTo>
                  <a:lnTo>
                    <a:pt x="925359" y="1352781"/>
                  </a:lnTo>
                  <a:lnTo>
                    <a:pt x="926535" y="1360095"/>
                  </a:lnTo>
                  <a:lnTo>
                    <a:pt x="927449" y="1367801"/>
                  </a:lnTo>
                  <a:lnTo>
                    <a:pt x="928494" y="1375376"/>
                  </a:lnTo>
                  <a:lnTo>
                    <a:pt x="929409" y="1383082"/>
                  </a:lnTo>
                  <a:lnTo>
                    <a:pt x="930062" y="1390788"/>
                  </a:lnTo>
                  <a:lnTo>
                    <a:pt x="930846" y="1398625"/>
                  </a:lnTo>
                  <a:lnTo>
                    <a:pt x="931368" y="1406461"/>
                  </a:lnTo>
                  <a:lnTo>
                    <a:pt x="931891" y="1414428"/>
                  </a:lnTo>
                  <a:lnTo>
                    <a:pt x="932283" y="1422395"/>
                  </a:lnTo>
                  <a:lnTo>
                    <a:pt x="932675" y="1430362"/>
                  </a:lnTo>
                  <a:lnTo>
                    <a:pt x="932936" y="1438460"/>
                  </a:lnTo>
                  <a:lnTo>
                    <a:pt x="933066" y="1446689"/>
                  </a:lnTo>
                  <a:lnTo>
                    <a:pt x="933066" y="1454917"/>
                  </a:lnTo>
                  <a:lnTo>
                    <a:pt x="933066" y="1915706"/>
                  </a:lnTo>
                  <a:lnTo>
                    <a:pt x="933197" y="1918971"/>
                  </a:lnTo>
                  <a:lnTo>
                    <a:pt x="933719" y="1922106"/>
                  </a:lnTo>
                  <a:lnTo>
                    <a:pt x="934503" y="1925110"/>
                  </a:lnTo>
                  <a:lnTo>
                    <a:pt x="935679" y="1928114"/>
                  </a:lnTo>
                  <a:lnTo>
                    <a:pt x="936855" y="1930857"/>
                  </a:lnTo>
                  <a:lnTo>
                    <a:pt x="938422" y="1933469"/>
                  </a:lnTo>
                  <a:lnTo>
                    <a:pt x="940251" y="1935951"/>
                  </a:lnTo>
                  <a:lnTo>
                    <a:pt x="942341" y="1938171"/>
                  </a:lnTo>
                  <a:lnTo>
                    <a:pt x="944561" y="1940130"/>
                  </a:lnTo>
                  <a:lnTo>
                    <a:pt x="947043" y="1942089"/>
                  </a:lnTo>
                  <a:lnTo>
                    <a:pt x="949656" y="1943656"/>
                  </a:lnTo>
                  <a:lnTo>
                    <a:pt x="952399" y="1944832"/>
                  </a:lnTo>
                  <a:lnTo>
                    <a:pt x="955403" y="1946007"/>
                  </a:lnTo>
                  <a:lnTo>
                    <a:pt x="958408" y="1946791"/>
                  </a:lnTo>
                  <a:lnTo>
                    <a:pt x="961543" y="1947314"/>
                  </a:lnTo>
                  <a:lnTo>
                    <a:pt x="964808" y="1947444"/>
                  </a:lnTo>
                  <a:lnTo>
                    <a:pt x="968074" y="1947314"/>
                  </a:lnTo>
                  <a:lnTo>
                    <a:pt x="971209" y="1946791"/>
                  </a:lnTo>
                  <a:lnTo>
                    <a:pt x="974214" y="1946007"/>
                  </a:lnTo>
                  <a:lnTo>
                    <a:pt x="977087" y="1944832"/>
                  </a:lnTo>
                  <a:lnTo>
                    <a:pt x="979831" y="1943656"/>
                  </a:lnTo>
                  <a:lnTo>
                    <a:pt x="982443" y="1942089"/>
                  </a:lnTo>
                  <a:lnTo>
                    <a:pt x="984925" y="1940130"/>
                  </a:lnTo>
                  <a:lnTo>
                    <a:pt x="987146" y="1938171"/>
                  </a:lnTo>
                  <a:lnTo>
                    <a:pt x="989236" y="1935951"/>
                  </a:lnTo>
                  <a:lnTo>
                    <a:pt x="991065" y="1933469"/>
                  </a:lnTo>
                  <a:lnTo>
                    <a:pt x="992632" y="1930857"/>
                  </a:lnTo>
                  <a:lnTo>
                    <a:pt x="993938" y="1928114"/>
                  </a:lnTo>
                  <a:lnTo>
                    <a:pt x="995114" y="1925110"/>
                  </a:lnTo>
                  <a:lnTo>
                    <a:pt x="995767" y="1922106"/>
                  </a:lnTo>
                  <a:lnTo>
                    <a:pt x="996159" y="1918971"/>
                  </a:lnTo>
                  <a:lnTo>
                    <a:pt x="996551" y="1915706"/>
                  </a:lnTo>
                  <a:lnTo>
                    <a:pt x="996551" y="1423701"/>
                  </a:lnTo>
                  <a:lnTo>
                    <a:pt x="996290" y="1412077"/>
                  </a:lnTo>
                  <a:lnTo>
                    <a:pt x="996028" y="1400584"/>
                  </a:lnTo>
                  <a:lnTo>
                    <a:pt x="995767" y="1389090"/>
                  </a:lnTo>
                  <a:lnTo>
                    <a:pt x="995245" y="1377857"/>
                  </a:lnTo>
                  <a:lnTo>
                    <a:pt x="994461" y="1366756"/>
                  </a:lnTo>
                  <a:lnTo>
                    <a:pt x="993677" y="1356046"/>
                  </a:lnTo>
                  <a:lnTo>
                    <a:pt x="992632" y="1345205"/>
                  </a:lnTo>
                  <a:lnTo>
                    <a:pt x="991456" y="1334495"/>
                  </a:lnTo>
                  <a:lnTo>
                    <a:pt x="990411" y="1324177"/>
                  </a:lnTo>
                  <a:lnTo>
                    <a:pt x="988974" y="1313728"/>
                  </a:lnTo>
                  <a:lnTo>
                    <a:pt x="987538" y="1303672"/>
                  </a:lnTo>
                  <a:lnTo>
                    <a:pt x="985839" y="1293615"/>
                  </a:lnTo>
                  <a:lnTo>
                    <a:pt x="984141" y="1283688"/>
                  </a:lnTo>
                  <a:lnTo>
                    <a:pt x="982443" y="1274023"/>
                  </a:lnTo>
                  <a:lnTo>
                    <a:pt x="980484" y="1264489"/>
                  </a:lnTo>
                  <a:lnTo>
                    <a:pt x="978394" y="1255085"/>
                  </a:lnTo>
                  <a:lnTo>
                    <a:pt x="976304" y="1245812"/>
                  </a:lnTo>
                  <a:lnTo>
                    <a:pt x="974083" y="1236669"/>
                  </a:lnTo>
                  <a:lnTo>
                    <a:pt x="971732" y="1227657"/>
                  </a:lnTo>
                  <a:lnTo>
                    <a:pt x="969380" y="1218906"/>
                  </a:lnTo>
                  <a:lnTo>
                    <a:pt x="966899" y="1210286"/>
                  </a:lnTo>
                  <a:lnTo>
                    <a:pt x="964286" y="1201796"/>
                  </a:lnTo>
                  <a:lnTo>
                    <a:pt x="961673" y="1193437"/>
                  </a:lnTo>
                  <a:lnTo>
                    <a:pt x="958930" y="1185209"/>
                  </a:lnTo>
                  <a:lnTo>
                    <a:pt x="956187" y="1177242"/>
                  </a:lnTo>
                  <a:lnTo>
                    <a:pt x="953444" y="1169275"/>
                  </a:lnTo>
                  <a:lnTo>
                    <a:pt x="950570" y="1161438"/>
                  </a:lnTo>
                  <a:lnTo>
                    <a:pt x="947566" y="1153863"/>
                  </a:lnTo>
                  <a:lnTo>
                    <a:pt x="944692" y="1146287"/>
                  </a:lnTo>
                  <a:lnTo>
                    <a:pt x="941557" y="1139104"/>
                  </a:lnTo>
                  <a:lnTo>
                    <a:pt x="938553" y="1131920"/>
                  </a:lnTo>
                  <a:lnTo>
                    <a:pt x="935418" y="1124868"/>
                  </a:lnTo>
                  <a:lnTo>
                    <a:pt x="932283" y="1118076"/>
                  </a:lnTo>
                  <a:lnTo>
                    <a:pt x="929278" y="1111284"/>
                  </a:lnTo>
                  <a:lnTo>
                    <a:pt x="922877" y="1098354"/>
                  </a:lnTo>
                  <a:lnTo>
                    <a:pt x="916477" y="1085815"/>
                  </a:lnTo>
                  <a:lnTo>
                    <a:pt x="910076" y="1074191"/>
                  </a:lnTo>
                  <a:lnTo>
                    <a:pt x="903675" y="1062959"/>
                  </a:lnTo>
                  <a:lnTo>
                    <a:pt x="897275" y="1052249"/>
                  </a:lnTo>
                  <a:lnTo>
                    <a:pt x="891004" y="1042322"/>
                  </a:lnTo>
                  <a:lnTo>
                    <a:pt x="884734" y="1032919"/>
                  </a:lnTo>
                  <a:lnTo>
                    <a:pt x="878595" y="1024168"/>
                  </a:lnTo>
                  <a:lnTo>
                    <a:pt x="872717" y="1015940"/>
                  </a:lnTo>
                  <a:lnTo>
                    <a:pt x="867100" y="1008233"/>
                  </a:lnTo>
                  <a:lnTo>
                    <a:pt x="861614" y="1001181"/>
                  </a:lnTo>
                  <a:lnTo>
                    <a:pt x="856388" y="994650"/>
                  </a:lnTo>
                  <a:lnTo>
                    <a:pt x="851555" y="988903"/>
                  </a:lnTo>
                  <a:lnTo>
                    <a:pt x="846983" y="983548"/>
                  </a:lnTo>
                  <a:lnTo>
                    <a:pt x="842934" y="978847"/>
                  </a:lnTo>
                  <a:lnTo>
                    <a:pt x="841366" y="977410"/>
                  </a:lnTo>
                  <a:lnTo>
                    <a:pt x="839668" y="976104"/>
                  </a:lnTo>
                  <a:lnTo>
                    <a:pt x="837839" y="974928"/>
                  </a:lnTo>
                  <a:lnTo>
                    <a:pt x="835880" y="974014"/>
                  </a:lnTo>
                  <a:lnTo>
                    <a:pt x="834051" y="973492"/>
                  </a:lnTo>
                  <a:lnTo>
                    <a:pt x="832092" y="973100"/>
                  </a:lnTo>
                  <a:close/>
                  <a:moveTo>
                    <a:pt x="790814" y="885449"/>
                  </a:moveTo>
                  <a:lnTo>
                    <a:pt x="782323" y="885449"/>
                  </a:lnTo>
                  <a:lnTo>
                    <a:pt x="774224" y="885449"/>
                  </a:lnTo>
                  <a:lnTo>
                    <a:pt x="766517" y="885580"/>
                  </a:lnTo>
                  <a:lnTo>
                    <a:pt x="759202" y="885841"/>
                  </a:lnTo>
                  <a:lnTo>
                    <a:pt x="752540" y="886363"/>
                  </a:lnTo>
                  <a:lnTo>
                    <a:pt x="741176" y="887016"/>
                  </a:lnTo>
                  <a:lnTo>
                    <a:pt x="739739" y="887276"/>
                  </a:lnTo>
                  <a:lnTo>
                    <a:pt x="738171" y="887537"/>
                  </a:lnTo>
                  <a:lnTo>
                    <a:pt x="736734" y="888190"/>
                  </a:lnTo>
                  <a:lnTo>
                    <a:pt x="735559" y="888712"/>
                  </a:lnTo>
                  <a:lnTo>
                    <a:pt x="734252" y="889495"/>
                  </a:lnTo>
                  <a:lnTo>
                    <a:pt x="733077" y="890148"/>
                  </a:lnTo>
                  <a:lnTo>
                    <a:pt x="731901" y="891192"/>
                  </a:lnTo>
                  <a:lnTo>
                    <a:pt x="730987" y="892106"/>
                  </a:lnTo>
                  <a:lnTo>
                    <a:pt x="730073" y="893281"/>
                  </a:lnTo>
                  <a:lnTo>
                    <a:pt x="729289" y="894455"/>
                  </a:lnTo>
                  <a:lnTo>
                    <a:pt x="728505" y="895630"/>
                  </a:lnTo>
                  <a:lnTo>
                    <a:pt x="727982" y="896935"/>
                  </a:lnTo>
                  <a:lnTo>
                    <a:pt x="727590" y="898371"/>
                  </a:lnTo>
                  <a:lnTo>
                    <a:pt x="727068" y="899807"/>
                  </a:lnTo>
                  <a:lnTo>
                    <a:pt x="726937" y="901243"/>
                  </a:lnTo>
                  <a:lnTo>
                    <a:pt x="726937" y="902809"/>
                  </a:lnTo>
                  <a:lnTo>
                    <a:pt x="726937" y="907247"/>
                  </a:lnTo>
                  <a:lnTo>
                    <a:pt x="726807" y="911555"/>
                  </a:lnTo>
                  <a:lnTo>
                    <a:pt x="726545" y="920691"/>
                  </a:lnTo>
                  <a:lnTo>
                    <a:pt x="725631" y="930090"/>
                  </a:lnTo>
                  <a:lnTo>
                    <a:pt x="724717" y="939748"/>
                  </a:lnTo>
                  <a:lnTo>
                    <a:pt x="723410" y="949668"/>
                  </a:lnTo>
                  <a:lnTo>
                    <a:pt x="721843" y="959458"/>
                  </a:lnTo>
                  <a:lnTo>
                    <a:pt x="720145" y="969639"/>
                  </a:lnTo>
                  <a:lnTo>
                    <a:pt x="718316" y="979559"/>
                  </a:lnTo>
                  <a:lnTo>
                    <a:pt x="716095" y="989479"/>
                  </a:lnTo>
                  <a:lnTo>
                    <a:pt x="714005" y="999138"/>
                  </a:lnTo>
                  <a:lnTo>
                    <a:pt x="711915" y="1008667"/>
                  </a:lnTo>
                  <a:lnTo>
                    <a:pt x="709564" y="1017934"/>
                  </a:lnTo>
                  <a:lnTo>
                    <a:pt x="707343" y="1026941"/>
                  </a:lnTo>
                  <a:lnTo>
                    <a:pt x="705123" y="1035425"/>
                  </a:lnTo>
                  <a:lnTo>
                    <a:pt x="700812" y="1050958"/>
                  </a:lnTo>
                  <a:lnTo>
                    <a:pt x="700681" y="1051871"/>
                  </a:lnTo>
                  <a:lnTo>
                    <a:pt x="700681" y="1052785"/>
                  </a:lnTo>
                  <a:lnTo>
                    <a:pt x="700812" y="1053568"/>
                  </a:lnTo>
                  <a:lnTo>
                    <a:pt x="701073" y="1054351"/>
                  </a:lnTo>
                  <a:lnTo>
                    <a:pt x="701465" y="1054874"/>
                  </a:lnTo>
                  <a:lnTo>
                    <a:pt x="702118" y="1055526"/>
                  </a:lnTo>
                  <a:lnTo>
                    <a:pt x="702641" y="1056048"/>
                  </a:lnTo>
                  <a:lnTo>
                    <a:pt x="703294" y="1056309"/>
                  </a:lnTo>
                  <a:lnTo>
                    <a:pt x="704078" y="1056570"/>
                  </a:lnTo>
                  <a:lnTo>
                    <a:pt x="704731" y="1056701"/>
                  </a:lnTo>
                  <a:lnTo>
                    <a:pt x="705515" y="1056701"/>
                  </a:lnTo>
                  <a:lnTo>
                    <a:pt x="706298" y="1056570"/>
                  </a:lnTo>
                  <a:lnTo>
                    <a:pt x="707082" y="1056309"/>
                  </a:lnTo>
                  <a:lnTo>
                    <a:pt x="707735" y="1056048"/>
                  </a:lnTo>
                  <a:lnTo>
                    <a:pt x="708388" y="1055265"/>
                  </a:lnTo>
                  <a:lnTo>
                    <a:pt x="708911" y="1054612"/>
                  </a:lnTo>
                  <a:lnTo>
                    <a:pt x="718708" y="1039471"/>
                  </a:lnTo>
                  <a:lnTo>
                    <a:pt x="729811" y="1022111"/>
                  </a:lnTo>
                  <a:lnTo>
                    <a:pt x="742221" y="1003446"/>
                  </a:lnTo>
                  <a:lnTo>
                    <a:pt x="748752" y="993917"/>
                  </a:lnTo>
                  <a:lnTo>
                    <a:pt x="755414" y="984258"/>
                  </a:lnTo>
                  <a:lnTo>
                    <a:pt x="762207" y="974469"/>
                  </a:lnTo>
                  <a:lnTo>
                    <a:pt x="769261" y="964809"/>
                  </a:lnTo>
                  <a:lnTo>
                    <a:pt x="776184" y="955281"/>
                  </a:lnTo>
                  <a:lnTo>
                    <a:pt x="783107" y="945883"/>
                  </a:lnTo>
                  <a:lnTo>
                    <a:pt x="790161" y="936746"/>
                  </a:lnTo>
                  <a:lnTo>
                    <a:pt x="797084" y="928131"/>
                  </a:lnTo>
                  <a:lnTo>
                    <a:pt x="803877" y="919908"/>
                  </a:lnTo>
                  <a:lnTo>
                    <a:pt x="810539" y="912077"/>
                  </a:lnTo>
                  <a:lnTo>
                    <a:pt x="811453" y="911163"/>
                  </a:lnTo>
                  <a:lnTo>
                    <a:pt x="812106" y="910249"/>
                  </a:lnTo>
                  <a:lnTo>
                    <a:pt x="812759" y="909205"/>
                  </a:lnTo>
                  <a:lnTo>
                    <a:pt x="813151" y="908161"/>
                  </a:lnTo>
                  <a:lnTo>
                    <a:pt x="814065" y="906072"/>
                  </a:lnTo>
                  <a:lnTo>
                    <a:pt x="814457" y="903853"/>
                  </a:lnTo>
                  <a:lnTo>
                    <a:pt x="814719" y="901634"/>
                  </a:lnTo>
                  <a:lnTo>
                    <a:pt x="814588" y="899546"/>
                  </a:lnTo>
                  <a:lnTo>
                    <a:pt x="814196" y="897458"/>
                  </a:lnTo>
                  <a:lnTo>
                    <a:pt x="813412" y="895369"/>
                  </a:lnTo>
                  <a:lnTo>
                    <a:pt x="812628" y="893542"/>
                  </a:lnTo>
                  <a:lnTo>
                    <a:pt x="811322" y="891714"/>
                  </a:lnTo>
                  <a:lnTo>
                    <a:pt x="809885" y="890148"/>
                  </a:lnTo>
                  <a:lnTo>
                    <a:pt x="808318" y="888712"/>
                  </a:lnTo>
                  <a:lnTo>
                    <a:pt x="806489" y="887537"/>
                  </a:lnTo>
                  <a:lnTo>
                    <a:pt x="804399" y="886624"/>
                  </a:lnTo>
                  <a:lnTo>
                    <a:pt x="803354" y="886363"/>
                  </a:lnTo>
                  <a:lnTo>
                    <a:pt x="802178" y="885971"/>
                  </a:lnTo>
                  <a:lnTo>
                    <a:pt x="800872" y="885841"/>
                  </a:lnTo>
                  <a:lnTo>
                    <a:pt x="799827" y="885710"/>
                  </a:lnTo>
                  <a:close/>
                  <a:moveTo>
                    <a:pt x="1269844" y="718316"/>
                  </a:moveTo>
                  <a:lnTo>
                    <a:pt x="1267885" y="718578"/>
                  </a:lnTo>
                  <a:lnTo>
                    <a:pt x="1265926" y="718970"/>
                  </a:lnTo>
                  <a:lnTo>
                    <a:pt x="1264097" y="719492"/>
                  </a:lnTo>
                  <a:lnTo>
                    <a:pt x="1262138" y="720406"/>
                  </a:lnTo>
                  <a:lnTo>
                    <a:pt x="1260309" y="721582"/>
                  </a:lnTo>
                  <a:lnTo>
                    <a:pt x="1258611" y="722888"/>
                  </a:lnTo>
                  <a:lnTo>
                    <a:pt x="1257043" y="724325"/>
                  </a:lnTo>
                  <a:lnTo>
                    <a:pt x="1252994" y="729026"/>
                  </a:lnTo>
                  <a:lnTo>
                    <a:pt x="1248422" y="734381"/>
                  </a:lnTo>
                  <a:lnTo>
                    <a:pt x="1243589" y="740128"/>
                  </a:lnTo>
                  <a:lnTo>
                    <a:pt x="1238363" y="746659"/>
                  </a:lnTo>
                  <a:lnTo>
                    <a:pt x="1232877" y="753711"/>
                  </a:lnTo>
                  <a:lnTo>
                    <a:pt x="1227260" y="761418"/>
                  </a:lnTo>
                  <a:lnTo>
                    <a:pt x="1221382" y="769646"/>
                  </a:lnTo>
                  <a:lnTo>
                    <a:pt x="1215243" y="778397"/>
                  </a:lnTo>
                  <a:lnTo>
                    <a:pt x="1208973" y="787800"/>
                  </a:lnTo>
                  <a:lnTo>
                    <a:pt x="1202703" y="797727"/>
                  </a:lnTo>
                  <a:lnTo>
                    <a:pt x="1196302" y="808437"/>
                  </a:lnTo>
                  <a:lnTo>
                    <a:pt x="1189901" y="819669"/>
                  </a:lnTo>
                  <a:lnTo>
                    <a:pt x="1183500" y="831293"/>
                  </a:lnTo>
                  <a:lnTo>
                    <a:pt x="1177100" y="843832"/>
                  </a:lnTo>
                  <a:lnTo>
                    <a:pt x="1170699" y="856762"/>
                  </a:lnTo>
                  <a:lnTo>
                    <a:pt x="1167694" y="863554"/>
                  </a:lnTo>
                  <a:lnTo>
                    <a:pt x="1164559" y="870346"/>
                  </a:lnTo>
                  <a:lnTo>
                    <a:pt x="1161424" y="877398"/>
                  </a:lnTo>
                  <a:lnTo>
                    <a:pt x="1158420" y="884582"/>
                  </a:lnTo>
                  <a:lnTo>
                    <a:pt x="1155285" y="891765"/>
                  </a:lnTo>
                  <a:lnTo>
                    <a:pt x="1152411" y="899341"/>
                  </a:lnTo>
                  <a:lnTo>
                    <a:pt x="1149407" y="906916"/>
                  </a:lnTo>
                  <a:lnTo>
                    <a:pt x="1146533" y="914753"/>
                  </a:lnTo>
                  <a:lnTo>
                    <a:pt x="1143790" y="922720"/>
                  </a:lnTo>
                  <a:lnTo>
                    <a:pt x="1141047" y="930687"/>
                  </a:lnTo>
                  <a:lnTo>
                    <a:pt x="1138304" y="938915"/>
                  </a:lnTo>
                  <a:lnTo>
                    <a:pt x="1135691" y="947274"/>
                  </a:lnTo>
                  <a:lnTo>
                    <a:pt x="1133078" y="955764"/>
                  </a:lnTo>
                  <a:lnTo>
                    <a:pt x="1130597" y="964384"/>
                  </a:lnTo>
                  <a:lnTo>
                    <a:pt x="1128245" y="973135"/>
                  </a:lnTo>
                  <a:lnTo>
                    <a:pt x="1125894" y="982147"/>
                  </a:lnTo>
                  <a:lnTo>
                    <a:pt x="1123673" y="991290"/>
                  </a:lnTo>
                  <a:lnTo>
                    <a:pt x="1121583" y="1000563"/>
                  </a:lnTo>
                  <a:lnTo>
                    <a:pt x="1119493" y="1009967"/>
                  </a:lnTo>
                  <a:lnTo>
                    <a:pt x="1117534" y="1019501"/>
                  </a:lnTo>
                  <a:lnTo>
                    <a:pt x="1115836" y="1029166"/>
                  </a:lnTo>
                  <a:lnTo>
                    <a:pt x="1114138" y="1039093"/>
                  </a:lnTo>
                  <a:lnTo>
                    <a:pt x="1112439" y="1049150"/>
                  </a:lnTo>
                  <a:lnTo>
                    <a:pt x="1111003" y="1059206"/>
                  </a:lnTo>
                  <a:lnTo>
                    <a:pt x="1109566" y="1069655"/>
                  </a:lnTo>
                  <a:lnTo>
                    <a:pt x="1108521" y="1079973"/>
                  </a:lnTo>
                  <a:lnTo>
                    <a:pt x="1107345" y="1090683"/>
                  </a:lnTo>
                  <a:lnTo>
                    <a:pt x="1106300" y="1101524"/>
                  </a:lnTo>
                  <a:lnTo>
                    <a:pt x="1105516" y="1112234"/>
                  </a:lnTo>
                  <a:lnTo>
                    <a:pt x="1104733" y="1123335"/>
                  </a:lnTo>
                  <a:lnTo>
                    <a:pt x="1104210" y="1134568"/>
                  </a:lnTo>
                  <a:lnTo>
                    <a:pt x="1103949" y="1146062"/>
                  </a:lnTo>
                  <a:lnTo>
                    <a:pt x="1103687" y="1157555"/>
                  </a:lnTo>
                  <a:lnTo>
                    <a:pt x="1103426" y="1169179"/>
                  </a:lnTo>
                  <a:lnTo>
                    <a:pt x="1103426" y="1661184"/>
                  </a:lnTo>
                  <a:lnTo>
                    <a:pt x="1103818" y="1664449"/>
                  </a:lnTo>
                  <a:lnTo>
                    <a:pt x="1104210" y="1667584"/>
                  </a:lnTo>
                  <a:lnTo>
                    <a:pt x="1104863" y="1670588"/>
                  </a:lnTo>
                  <a:lnTo>
                    <a:pt x="1106039" y="1673592"/>
                  </a:lnTo>
                  <a:lnTo>
                    <a:pt x="1107345" y="1676335"/>
                  </a:lnTo>
                  <a:lnTo>
                    <a:pt x="1108912" y="1678947"/>
                  </a:lnTo>
                  <a:lnTo>
                    <a:pt x="1110741" y="1681429"/>
                  </a:lnTo>
                  <a:lnTo>
                    <a:pt x="1112831" y="1683649"/>
                  </a:lnTo>
                  <a:lnTo>
                    <a:pt x="1115052" y="1685608"/>
                  </a:lnTo>
                  <a:lnTo>
                    <a:pt x="1117534" y="1687567"/>
                  </a:lnTo>
                  <a:lnTo>
                    <a:pt x="1120146" y="1689134"/>
                  </a:lnTo>
                  <a:lnTo>
                    <a:pt x="1122890" y="1690310"/>
                  </a:lnTo>
                  <a:lnTo>
                    <a:pt x="1125763" y="1691485"/>
                  </a:lnTo>
                  <a:lnTo>
                    <a:pt x="1128768" y="1692269"/>
                  </a:lnTo>
                  <a:lnTo>
                    <a:pt x="1131903" y="1692792"/>
                  </a:lnTo>
                  <a:lnTo>
                    <a:pt x="1135169" y="1692922"/>
                  </a:lnTo>
                  <a:lnTo>
                    <a:pt x="1138434" y="1692792"/>
                  </a:lnTo>
                  <a:lnTo>
                    <a:pt x="1141569" y="1692269"/>
                  </a:lnTo>
                  <a:lnTo>
                    <a:pt x="1144574" y="1691485"/>
                  </a:lnTo>
                  <a:lnTo>
                    <a:pt x="1147578" y="1690310"/>
                  </a:lnTo>
                  <a:lnTo>
                    <a:pt x="1150321" y="1689134"/>
                  </a:lnTo>
                  <a:lnTo>
                    <a:pt x="1152934" y="1687567"/>
                  </a:lnTo>
                  <a:lnTo>
                    <a:pt x="1155415" y="1685608"/>
                  </a:lnTo>
                  <a:lnTo>
                    <a:pt x="1157636" y="1683649"/>
                  </a:lnTo>
                  <a:lnTo>
                    <a:pt x="1159726" y="1681429"/>
                  </a:lnTo>
                  <a:lnTo>
                    <a:pt x="1161555" y="1678947"/>
                  </a:lnTo>
                  <a:lnTo>
                    <a:pt x="1163123" y="1676335"/>
                  </a:lnTo>
                  <a:lnTo>
                    <a:pt x="1164298" y="1673592"/>
                  </a:lnTo>
                  <a:lnTo>
                    <a:pt x="1165474" y="1670588"/>
                  </a:lnTo>
                  <a:lnTo>
                    <a:pt x="1166257" y="1667584"/>
                  </a:lnTo>
                  <a:lnTo>
                    <a:pt x="1166780" y="1664449"/>
                  </a:lnTo>
                  <a:lnTo>
                    <a:pt x="1166911" y="1661184"/>
                  </a:lnTo>
                  <a:lnTo>
                    <a:pt x="1166911" y="1200395"/>
                  </a:lnTo>
                  <a:lnTo>
                    <a:pt x="1166911" y="1192167"/>
                  </a:lnTo>
                  <a:lnTo>
                    <a:pt x="1167041" y="1183938"/>
                  </a:lnTo>
                  <a:lnTo>
                    <a:pt x="1167302" y="1175840"/>
                  </a:lnTo>
                  <a:lnTo>
                    <a:pt x="1167694" y="1167873"/>
                  </a:lnTo>
                  <a:lnTo>
                    <a:pt x="1168086" y="1159906"/>
                  </a:lnTo>
                  <a:lnTo>
                    <a:pt x="1168609" y="1151939"/>
                  </a:lnTo>
                  <a:lnTo>
                    <a:pt x="1169131" y="1144103"/>
                  </a:lnTo>
                  <a:lnTo>
                    <a:pt x="1169915" y="1136266"/>
                  </a:lnTo>
                  <a:lnTo>
                    <a:pt x="1170568" y="1128560"/>
                  </a:lnTo>
                  <a:lnTo>
                    <a:pt x="1171483" y="1120854"/>
                  </a:lnTo>
                  <a:lnTo>
                    <a:pt x="1172528" y="1113279"/>
                  </a:lnTo>
                  <a:lnTo>
                    <a:pt x="1173442" y="1105573"/>
                  </a:lnTo>
                  <a:lnTo>
                    <a:pt x="1174618" y="1098259"/>
                  </a:lnTo>
                  <a:lnTo>
                    <a:pt x="1175793" y="1090683"/>
                  </a:lnTo>
                  <a:lnTo>
                    <a:pt x="1176969" y="1083239"/>
                  </a:lnTo>
                  <a:lnTo>
                    <a:pt x="1178406" y="1076055"/>
                  </a:lnTo>
                  <a:lnTo>
                    <a:pt x="1179843" y="1068741"/>
                  </a:lnTo>
                  <a:lnTo>
                    <a:pt x="1181410" y="1061557"/>
                  </a:lnTo>
                  <a:lnTo>
                    <a:pt x="1182978" y="1054374"/>
                  </a:lnTo>
                  <a:lnTo>
                    <a:pt x="1184676" y="1047452"/>
                  </a:lnTo>
                  <a:lnTo>
                    <a:pt x="1186374" y="1040399"/>
                  </a:lnTo>
                  <a:lnTo>
                    <a:pt x="1188203" y="1033476"/>
                  </a:lnTo>
                  <a:lnTo>
                    <a:pt x="1190162" y="1026685"/>
                  </a:lnTo>
                  <a:lnTo>
                    <a:pt x="1192122" y="1019762"/>
                  </a:lnTo>
                  <a:lnTo>
                    <a:pt x="1194212" y="1013101"/>
                  </a:lnTo>
                  <a:lnTo>
                    <a:pt x="1196302" y="1006440"/>
                  </a:lnTo>
                  <a:lnTo>
                    <a:pt x="1198522" y="999910"/>
                  </a:lnTo>
                  <a:lnTo>
                    <a:pt x="1200743" y="993379"/>
                  </a:lnTo>
                  <a:lnTo>
                    <a:pt x="1203225" y="986979"/>
                  </a:lnTo>
                  <a:lnTo>
                    <a:pt x="1205576" y="980580"/>
                  </a:lnTo>
                  <a:lnTo>
                    <a:pt x="1208189" y="974310"/>
                  </a:lnTo>
                  <a:lnTo>
                    <a:pt x="1210671" y="968041"/>
                  </a:lnTo>
                  <a:lnTo>
                    <a:pt x="1213283" y="961903"/>
                  </a:lnTo>
                  <a:lnTo>
                    <a:pt x="1216026" y="955764"/>
                  </a:lnTo>
                  <a:lnTo>
                    <a:pt x="1218900" y="949887"/>
                  </a:lnTo>
                  <a:lnTo>
                    <a:pt x="1221513" y="943879"/>
                  </a:lnTo>
                  <a:lnTo>
                    <a:pt x="1224517" y="938001"/>
                  </a:lnTo>
                  <a:lnTo>
                    <a:pt x="1227521" y="932385"/>
                  </a:lnTo>
                  <a:lnTo>
                    <a:pt x="1230526" y="926507"/>
                  </a:lnTo>
                  <a:lnTo>
                    <a:pt x="1233661" y="921022"/>
                  </a:lnTo>
                  <a:lnTo>
                    <a:pt x="1236796" y="915406"/>
                  </a:lnTo>
                  <a:lnTo>
                    <a:pt x="1239931" y="909920"/>
                  </a:lnTo>
                  <a:lnTo>
                    <a:pt x="1243197" y="904565"/>
                  </a:lnTo>
                  <a:lnTo>
                    <a:pt x="1246593" y="899210"/>
                  </a:lnTo>
                  <a:lnTo>
                    <a:pt x="1249859" y="893986"/>
                  </a:lnTo>
                  <a:lnTo>
                    <a:pt x="1253385" y="888761"/>
                  </a:lnTo>
                  <a:lnTo>
                    <a:pt x="1256782" y="883798"/>
                  </a:lnTo>
                  <a:lnTo>
                    <a:pt x="1260309" y="878835"/>
                  </a:lnTo>
                  <a:lnTo>
                    <a:pt x="1264097" y="873872"/>
                  </a:lnTo>
                  <a:lnTo>
                    <a:pt x="1267624" y="869039"/>
                  </a:lnTo>
                  <a:lnTo>
                    <a:pt x="1271281" y="864337"/>
                  </a:lnTo>
                  <a:lnTo>
                    <a:pt x="1275200" y="859636"/>
                  </a:lnTo>
                  <a:lnTo>
                    <a:pt x="1278988" y="855064"/>
                  </a:lnTo>
                  <a:lnTo>
                    <a:pt x="1282907" y="850493"/>
                  </a:lnTo>
                  <a:lnTo>
                    <a:pt x="1286826" y="846183"/>
                  </a:lnTo>
                  <a:lnTo>
                    <a:pt x="1290745" y="841873"/>
                  </a:lnTo>
                  <a:lnTo>
                    <a:pt x="1294794" y="837563"/>
                  </a:lnTo>
                  <a:lnTo>
                    <a:pt x="1298713" y="833514"/>
                  </a:lnTo>
                  <a:lnTo>
                    <a:pt x="1302893" y="829334"/>
                  </a:lnTo>
                  <a:lnTo>
                    <a:pt x="1307204" y="825416"/>
                  </a:lnTo>
                  <a:lnTo>
                    <a:pt x="1311253" y="821498"/>
                  </a:lnTo>
                  <a:lnTo>
                    <a:pt x="1315564" y="817710"/>
                  </a:lnTo>
                  <a:lnTo>
                    <a:pt x="1319875" y="814053"/>
                  </a:lnTo>
                  <a:lnTo>
                    <a:pt x="1324185" y="810396"/>
                  </a:lnTo>
                  <a:lnTo>
                    <a:pt x="1325491" y="809351"/>
                  </a:lnTo>
                  <a:lnTo>
                    <a:pt x="1326667" y="808045"/>
                  </a:lnTo>
                  <a:lnTo>
                    <a:pt x="1327712" y="806608"/>
                  </a:lnTo>
                  <a:lnTo>
                    <a:pt x="1328626" y="805172"/>
                  </a:lnTo>
                  <a:lnTo>
                    <a:pt x="1329410" y="803604"/>
                  </a:lnTo>
                  <a:lnTo>
                    <a:pt x="1329933" y="802037"/>
                  </a:lnTo>
                  <a:lnTo>
                    <a:pt x="1330325" y="800469"/>
                  </a:lnTo>
                  <a:lnTo>
                    <a:pt x="1330586" y="798772"/>
                  </a:lnTo>
                  <a:lnTo>
                    <a:pt x="1330717" y="797074"/>
                  </a:lnTo>
                  <a:lnTo>
                    <a:pt x="1330717" y="795507"/>
                  </a:lnTo>
                  <a:lnTo>
                    <a:pt x="1330455" y="793809"/>
                  </a:lnTo>
                  <a:lnTo>
                    <a:pt x="1330194" y="792111"/>
                  </a:lnTo>
                  <a:lnTo>
                    <a:pt x="1329802" y="790543"/>
                  </a:lnTo>
                  <a:lnTo>
                    <a:pt x="1329018" y="788845"/>
                  </a:lnTo>
                  <a:lnTo>
                    <a:pt x="1328365" y="787278"/>
                  </a:lnTo>
                  <a:lnTo>
                    <a:pt x="1327320" y="785841"/>
                  </a:lnTo>
                  <a:lnTo>
                    <a:pt x="1285912" y="726284"/>
                  </a:lnTo>
                  <a:lnTo>
                    <a:pt x="1284605" y="724586"/>
                  </a:lnTo>
                  <a:lnTo>
                    <a:pt x="1283168" y="723149"/>
                  </a:lnTo>
                  <a:lnTo>
                    <a:pt x="1281470" y="721712"/>
                  </a:lnTo>
                  <a:lnTo>
                    <a:pt x="1279772" y="720667"/>
                  </a:lnTo>
                  <a:lnTo>
                    <a:pt x="1277813" y="719753"/>
                  </a:lnTo>
                  <a:lnTo>
                    <a:pt x="1275853" y="719100"/>
                  </a:lnTo>
                  <a:lnTo>
                    <a:pt x="1274025" y="718578"/>
                  </a:lnTo>
                  <a:lnTo>
                    <a:pt x="1271935" y="718447"/>
                  </a:lnTo>
                  <a:close/>
                  <a:moveTo>
                    <a:pt x="765101" y="668347"/>
                  </a:moveTo>
                  <a:lnTo>
                    <a:pt x="763533" y="668347"/>
                  </a:lnTo>
                  <a:lnTo>
                    <a:pt x="761965" y="668347"/>
                  </a:lnTo>
                  <a:lnTo>
                    <a:pt x="760528" y="668609"/>
                  </a:lnTo>
                  <a:lnTo>
                    <a:pt x="758960" y="668870"/>
                  </a:lnTo>
                  <a:lnTo>
                    <a:pt x="757522" y="669522"/>
                  </a:lnTo>
                  <a:lnTo>
                    <a:pt x="756215" y="670175"/>
                  </a:lnTo>
                  <a:lnTo>
                    <a:pt x="754778" y="671089"/>
                  </a:lnTo>
                  <a:lnTo>
                    <a:pt x="749290" y="674483"/>
                  </a:lnTo>
                  <a:lnTo>
                    <a:pt x="744193" y="677617"/>
                  </a:lnTo>
                  <a:lnTo>
                    <a:pt x="739228" y="680619"/>
                  </a:lnTo>
                  <a:lnTo>
                    <a:pt x="734393" y="683230"/>
                  </a:lnTo>
                  <a:lnTo>
                    <a:pt x="729819" y="685841"/>
                  </a:lnTo>
                  <a:lnTo>
                    <a:pt x="725377" y="688191"/>
                  </a:lnTo>
                  <a:lnTo>
                    <a:pt x="717275" y="692107"/>
                  </a:lnTo>
                  <a:lnTo>
                    <a:pt x="715445" y="693152"/>
                  </a:lnTo>
                  <a:lnTo>
                    <a:pt x="713616" y="694327"/>
                  </a:lnTo>
                  <a:lnTo>
                    <a:pt x="712048" y="695632"/>
                  </a:lnTo>
                  <a:lnTo>
                    <a:pt x="710741" y="697199"/>
                  </a:lnTo>
                  <a:lnTo>
                    <a:pt x="709565" y="698896"/>
                  </a:lnTo>
                  <a:lnTo>
                    <a:pt x="708650" y="700593"/>
                  </a:lnTo>
                  <a:lnTo>
                    <a:pt x="707866" y="702421"/>
                  </a:lnTo>
                  <a:lnTo>
                    <a:pt x="707343" y="704509"/>
                  </a:lnTo>
                  <a:lnTo>
                    <a:pt x="706951" y="706337"/>
                  </a:lnTo>
                  <a:lnTo>
                    <a:pt x="706951" y="708295"/>
                  </a:lnTo>
                  <a:lnTo>
                    <a:pt x="706951" y="710384"/>
                  </a:lnTo>
                  <a:lnTo>
                    <a:pt x="707343" y="712473"/>
                  </a:lnTo>
                  <a:lnTo>
                    <a:pt x="707866" y="714431"/>
                  </a:lnTo>
                  <a:lnTo>
                    <a:pt x="708650" y="716259"/>
                  </a:lnTo>
                  <a:lnTo>
                    <a:pt x="709565" y="718217"/>
                  </a:lnTo>
                  <a:lnTo>
                    <a:pt x="710872" y="719914"/>
                  </a:lnTo>
                  <a:lnTo>
                    <a:pt x="714139" y="724353"/>
                  </a:lnTo>
                  <a:lnTo>
                    <a:pt x="717275" y="729052"/>
                  </a:lnTo>
                  <a:lnTo>
                    <a:pt x="720280" y="734144"/>
                  </a:lnTo>
                  <a:lnTo>
                    <a:pt x="723024" y="739627"/>
                  </a:lnTo>
                  <a:lnTo>
                    <a:pt x="725769" y="745240"/>
                  </a:lnTo>
                  <a:lnTo>
                    <a:pt x="728121" y="751246"/>
                  </a:lnTo>
                  <a:lnTo>
                    <a:pt x="730603" y="757512"/>
                  </a:lnTo>
                  <a:lnTo>
                    <a:pt x="732694" y="764039"/>
                  </a:lnTo>
                  <a:lnTo>
                    <a:pt x="734524" y="770828"/>
                  </a:lnTo>
                  <a:lnTo>
                    <a:pt x="736353" y="778008"/>
                  </a:lnTo>
                  <a:lnTo>
                    <a:pt x="737921" y="785319"/>
                  </a:lnTo>
                  <a:lnTo>
                    <a:pt x="739228" y="793021"/>
                  </a:lnTo>
                  <a:lnTo>
                    <a:pt x="740404" y="800854"/>
                  </a:lnTo>
                  <a:lnTo>
                    <a:pt x="741319" y="808948"/>
                  </a:lnTo>
                  <a:lnTo>
                    <a:pt x="742103" y="817172"/>
                  </a:lnTo>
                  <a:lnTo>
                    <a:pt x="742495" y="825788"/>
                  </a:lnTo>
                  <a:lnTo>
                    <a:pt x="742756" y="827747"/>
                  </a:lnTo>
                  <a:lnTo>
                    <a:pt x="743148" y="829705"/>
                  </a:lnTo>
                  <a:lnTo>
                    <a:pt x="743801" y="831533"/>
                  </a:lnTo>
                  <a:lnTo>
                    <a:pt x="744585" y="833230"/>
                  </a:lnTo>
                  <a:lnTo>
                    <a:pt x="745500" y="835057"/>
                  </a:lnTo>
                  <a:lnTo>
                    <a:pt x="746676" y="836494"/>
                  </a:lnTo>
                  <a:lnTo>
                    <a:pt x="747852" y="837799"/>
                  </a:lnTo>
                  <a:lnTo>
                    <a:pt x="749290" y="839104"/>
                  </a:lnTo>
                  <a:lnTo>
                    <a:pt x="750858" y="840279"/>
                  </a:lnTo>
                  <a:lnTo>
                    <a:pt x="752426" y="841193"/>
                  </a:lnTo>
                  <a:lnTo>
                    <a:pt x="754255" y="841976"/>
                  </a:lnTo>
                  <a:lnTo>
                    <a:pt x="755954" y="842499"/>
                  </a:lnTo>
                  <a:lnTo>
                    <a:pt x="758045" y="843021"/>
                  </a:lnTo>
                  <a:lnTo>
                    <a:pt x="759874" y="843151"/>
                  </a:lnTo>
                  <a:lnTo>
                    <a:pt x="761835" y="843151"/>
                  </a:lnTo>
                  <a:lnTo>
                    <a:pt x="763925" y="842760"/>
                  </a:lnTo>
                  <a:lnTo>
                    <a:pt x="769021" y="841976"/>
                  </a:lnTo>
                  <a:lnTo>
                    <a:pt x="774118" y="841193"/>
                  </a:lnTo>
                  <a:lnTo>
                    <a:pt x="779214" y="840540"/>
                  </a:lnTo>
                  <a:lnTo>
                    <a:pt x="784180" y="840018"/>
                  </a:lnTo>
                  <a:lnTo>
                    <a:pt x="789407" y="839496"/>
                  </a:lnTo>
                  <a:lnTo>
                    <a:pt x="794634" y="839104"/>
                  </a:lnTo>
                  <a:lnTo>
                    <a:pt x="804826" y="838582"/>
                  </a:lnTo>
                  <a:lnTo>
                    <a:pt x="815150" y="838321"/>
                  </a:lnTo>
                  <a:lnTo>
                    <a:pt x="825603" y="838321"/>
                  </a:lnTo>
                  <a:lnTo>
                    <a:pt x="836057" y="838582"/>
                  </a:lnTo>
                  <a:lnTo>
                    <a:pt x="846381" y="839104"/>
                  </a:lnTo>
                  <a:lnTo>
                    <a:pt x="856704" y="840018"/>
                  </a:lnTo>
                  <a:lnTo>
                    <a:pt x="867027" y="840932"/>
                  </a:lnTo>
                  <a:lnTo>
                    <a:pt x="877220" y="842238"/>
                  </a:lnTo>
                  <a:lnTo>
                    <a:pt x="887151" y="843543"/>
                  </a:lnTo>
                  <a:lnTo>
                    <a:pt x="897213" y="845240"/>
                  </a:lnTo>
                  <a:lnTo>
                    <a:pt x="907013" y="846937"/>
                  </a:lnTo>
                  <a:lnTo>
                    <a:pt x="916683" y="848765"/>
                  </a:lnTo>
                  <a:lnTo>
                    <a:pt x="926092" y="850723"/>
                  </a:lnTo>
                  <a:lnTo>
                    <a:pt x="935239" y="852812"/>
                  </a:lnTo>
                  <a:lnTo>
                    <a:pt x="944386" y="855031"/>
                  </a:lnTo>
                  <a:lnTo>
                    <a:pt x="953272" y="857120"/>
                  </a:lnTo>
                  <a:lnTo>
                    <a:pt x="961635" y="859470"/>
                  </a:lnTo>
                  <a:lnTo>
                    <a:pt x="969867" y="861820"/>
                  </a:lnTo>
                  <a:lnTo>
                    <a:pt x="977839" y="864170"/>
                  </a:lnTo>
                  <a:lnTo>
                    <a:pt x="992605" y="868739"/>
                  </a:lnTo>
                  <a:lnTo>
                    <a:pt x="1006064" y="873177"/>
                  </a:lnTo>
                  <a:lnTo>
                    <a:pt x="1017825" y="877355"/>
                  </a:lnTo>
                  <a:lnTo>
                    <a:pt x="1027756" y="881010"/>
                  </a:lnTo>
                  <a:lnTo>
                    <a:pt x="1035858" y="884143"/>
                  </a:lnTo>
                  <a:lnTo>
                    <a:pt x="1037034" y="884535"/>
                  </a:lnTo>
                  <a:lnTo>
                    <a:pt x="1038210" y="884796"/>
                  </a:lnTo>
                  <a:lnTo>
                    <a:pt x="1039386" y="885057"/>
                  </a:lnTo>
                  <a:lnTo>
                    <a:pt x="1040693" y="885057"/>
                  </a:lnTo>
                  <a:lnTo>
                    <a:pt x="1041869" y="885057"/>
                  </a:lnTo>
                  <a:lnTo>
                    <a:pt x="1043045" y="884927"/>
                  </a:lnTo>
                  <a:lnTo>
                    <a:pt x="1044090" y="884666"/>
                  </a:lnTo>
                  <a:lnTo>
                    <a:pt x="1045266" y="884143"/>
                  </a:lnTo>
                  <a:lnTo>
                    <a:pt x="1046442" y="883621"/>
                  </a:lnTo>
                  <a:lnTo>
                    <a:pt x="1047357" y="883099"/>
                  </a:lnTo>
                  <a:lnTo>
                    <a:pt x="1048403" y="882446"/>
                  </a:lnTo>
                  <a:lnTo>
                    <a:pt x="1049317" y="881663"/>
                  </a:lnTo>
                  <a:lnTo>
                    <a:pt x="1050101" y="880749"/>
                  </a:lnTo>
                  <a:lnTo>
                    <a:pt x="1051016" y="879835"/>
                  </a:lnTo>
                  <a:lnTo>
                    <a:pt x="1051539" y="878791"/>
                  </a:lnTo>
                  <a:lnTo>
                    <a:pt x="1052192" y="877616"/>
                  </a:lnTo>
                  <a:lnTo>
                    <a:pt x="1054936" y="871350"/>
                  </a:lnTo>
                  <a:lnTo>
                    <a:pt x="1058334" y="863517"/>
                  </a:lnTo>
                  <a:lnTo>
                    <a:pt x="1062254" y="853726"/>
                  </a:lnTo>
                  <a:lnTo>
                    <a:pt x="1066566" y="842107"/>
                  </a:lnTo>
                  <a:lnTo>
                    <a:pt x="1067220" y="840671"/>
                  </a:lnTo>
                  <a:lnTo>
                    <a:pt x="1067350" y="839104"/>
                  </a:lnTo>
                  <a:lnTo>
                    <a:pt x="1067481" y="837538"/>
                  </a:lnTo>
                  <a:lnTo>
                    <a:pt x="1067481" y="836102"/>
                  </a:lnTo>
                  <a:lnTo>
                    <a:pt x="1067220" y="834666"/>
                  </a:lnTo>
                  <a:lnTo>
                    <a:pt x="1066828" y="833230"/>
                  </a:lnTo>
                  <a:lnTo>
                    <a:pt x="1066174" y="831924"/>
                  </a:lnTo>
                  <a:lnTo>
                    <a:pt x="1065521" y="830619"/>
                  </a:lnTo>
                  <a:lnTo>
                    <a:pt x="1064606" y="829444"/>
                  </a:lnTo>
                  <a:lnTo>
                    <a:pt x="1063822" y="828269"/>
                  </a:lnTo>
                  <a:lnTo>
                    <a:pt x="1062646" y="827355"/>
                  </a:lnTo>
                  <a:lnTo>
                    <a:pt x="1061470" y="826441"/>
                  </a:lnTo>
                  <a:lnTo>
                    <a:pt x="1060163" y="825788"/>
                  </a:lnTo>
                  <a:lnTo>
                    <a:pt x="1058856" y="825136"/>
                  </a:lnTo>
                  <a:lnTo>
                    <a:pt x="1057288" y="824875"/>
                  </a:lnTo>
                  <a:lnTo>
                    <a:pt x="1055720" y="824614"/>
                  </a:lnTo>
                  <a:lnTo>
                    <a:pt x="1050232" y="824222"/>
                  </a:lnTo>
                  <a:lnTo>
                    <a:pt x="1044874" y="823569"/>
                  </a:lnTo>
                  <a:lnTo>
                    <a:pt x="1039386" y="823047"/>
                  </a:lnTo>
                  <a:lnTo>
                    <a:pt x="1033898" y="822264"/>
                  </a:lnTo>
                  <a:lnTo>
                    <a:pt x="1028540" y="821350"/>
                  </a:lnTo>
                  <a:lnTo>
                    <a:pt x="1022921" y="820305"/>
                  </a:lnTo>
                  <a:lnTo>
                    <a:pt x="1017563" y="819392"/>
                  </a:lnTo>
                  <a:lnTo>
                    <a:pt x="1011945" y="818086"/>
                  </a:lnTo>
                  <a:lnTo>
                    <a:pt x="1006587" y="816781"/>
                  </a:lnTo>
                  <a:lnTo>
                    <a:pt x="1001229" y="815475"/>
                  </a:lnTo>
                  <a:lnTo>
                    <a:pt x="995610" y="814039"/>
                  </a:lnTo>
                  <a:lnTo>
                    <a:pt x="990253" y="812473"/>
                  </a:lnTo>
                  <a:lnTo>
                    <a:pt x="979407" y="809078"/>
                  </a:lnTo>
                  <a:lnTo>
                    <a:pt x="968561" y="805423"/>
                  </a:lnTo>
                  <a:lnTo>
                    <a:pt x="957976" y="801637"/>
                  </a:lnTo>
                  <a:lnTo>
                    <a:pt x="947261" y="797329"/>
                  </a:lnTo>
                  <a:lnTo>
                    <a:pt x="936807" y="792760"/>
                  </a:lnTo>
                  <a:lnTo>
                    <a:pt x="926484" y="788060"/>
                  </a:lnTo>
                  <a:lnTo>
                    <a:pt x="916422" y="783099"/>
                  </a:lnTo>
                  <a:lnTo>
                    <a:pt x="906360" y="778008"/>
                  </a:lnTo>
                  <a:lnTo>
                    <a:pt x="896559" y="772525"/>
                  </a:lnTo>
                  <a:lnTo>
                    <a:pt x="886890" y="767173"/>
                  </a:lnTo>
                  <a:lnTo>
                    <a:pt x="877612" y="761428"/>
                  </a:lnTo>
                  <a:lnTo>
                    <a:pt x="868595" y="755815"/>
                  </a:lnTo>
                  <a:lnTo>
                    <a:pt x="859579" y="749940"/>
                  </a:lnTo>
                  <a:lnTo>
                    <a:pt x="851085" y="744065"/>
                  </a:lnTo>
                  <a:lnTo>
                    <a:pt x="842852" y="738060"/>
                  </a:lnTo>
                  <a:lnTo>
                    <a:pt x="834881" y="732055"/>
                  </a:lnTo>
                  <a:lnTo>
                    <a:pt x="827302" y="726050"/>
                  </a:lnTo>
                  <a:lnTo>
                    <a:pt x="819984" y="720175"/>
                  </a:lnTo>
                  <a:lnTo>
                    <a:pt x="813059" y="714170"/>
                  </a:lnTo>
                  <a:lnTo>
                    <a:pt x="806656" y="708165"/>
                  </a:lnTo>
                  <a:lnTo>
                    <a:pt x="800514" y="702290"/>
                  </a:lnTo>
                  <a:lnTo>
                    <a:pt x="794895" y="696676"/>
                  </a:lnTo>
                  <a:lnTo>
                    <a:pt x="789537" y="690932"/>
                  </a:lnTo>
                  <a:lnTo>
                    <a:pt x="784833" y="685580"/>
                  </a:lnTo>
                  <a:lnTo>
                    <a:pt x="780652" y="680228"/>
                  </a:lnTo>
                  <a:lnTo>
                    <a:pt x="776731" y="674875"/>
                  </a:lnTo>
                  <a:lnTo>
                    <a:pt x="775817" y="673831"/>
                  </a:lnTo>
                  <a:lnTo>
                    <a:pt x="774641" y="672656"/>
                  </a:lnTo>
                  <a:lnTo>
                    <a:pt x="773464" y="671481"/>
                  </a:lnTo>
                  <a:lnTo>
                    <a:pt x="772288" y="670698"/>
                  </a:lnTo>
                  <a:lnTo>
                    <a:pt x="770982" y="669914"/>
                  </a:lnTo>
                  <a:lnTo>
                    <a:pt x="769544" y="669392"/>
                  </a:lnTo>
                  <a:lnTo>
                    <a:pt x="768107" y="668870"/>
                  </a:lnTo>
                  <a:lnTo>
                    <a:pt x="766669" y="668478"/>
                  </a:lnTo>
                  <a:close/>
                  <a:moveTo>
                    <a:pt x="1325753" y="630927"/>
                  </a:moveTo>
                  <a:lnTo>
                    <a:pt x="1317654" y="630927"/>
                  </a:lnTo>
                  <a:lnTo>
                    <a:pt x="1309163" y="630927"/>
                  </a:lnTo>
                  <a:lnTo>
                    <a:pt x="1300150" y="631188"/>
                  </a:lnTo>
                  <a:lnTo>
                    <a:pt x="1299105" y="631319"/>
                  </a:lnTo>
                  <a:lnTo>
                    <a:pt x="1297799" y="631449"/>
                  </a:lnTo>
                  <a:lnTo>
                    <a:pt x="1296623" y="631841"/>
                  </a:lnTo>
                  <a:lnTo>
                    <a:pt x="1295578" y="632102"/>
                  </a:lnTo>
                  <a:lnTo>
                    <a:pt x="1293488" y="633015"/>
                  </a:lnTo>
                  <a:lnTo>
                    <a:pt x="1291659" y="634190"/>
                  </a:lnTo>
                  <a:lnTo>
                    <a:pt x="1290092" y="635626"/>
                  </a:lnTo>
                  <a:lnTo>
                    <a:pt x="1288655" y="637192"/>
                  </a:lnTo>
                  <a:lnTo>
                    <a:pt x="1287349" y="639020"/>
                  </a:lnTo>
                  <a:lnTo>
                    <a:pt x="1286565" y="640847"/>
                  </a:lnTo>
                  <a:lnTo>
                    <a:pt x="1285781" y="642936"/>
                  </a:lnTo>
                  <a:lnTo>
                    <a:pt x="1285389" y="645024"/>
                  </a:lnTo>
                  <a:lnTo>
                    <a:pt x="1285258" y="647112"/>
                  </a:lnTo>
                  <a:lnTo>
                    <a:pt x="1285520" y="649331"/>
                  </a:lnTo>
                  <a:lnTo>
                    <a:pt x="1285912" y="651550"/>
                  </a:lnTo>
                  <a:lnTo>
                    <a:pt x="1286826" y="653639"/>
                  </a:lnTo>
                  <a:lnTo>
                    <a:pt x="1287218" y="654683"/>
                  </a:lnTo>
                  <a:lnTo>
                    <a:pt x="1287871" y="655727"/>
                  </a:lnTo>
                  <a:lnTo>
                    <a:pt x="1288524" y="656641"/>
                  </a:lnTo>
                  <a:lnTo>
                    <a:pt x="1289438" y="657555"/>
                  </a:lnTo>
                  <a:lnTo>
                    <a:pt x="1296101" y="665386"/>
                  </a:lnTo>
                  <a:lnTo>
                    <a:pt x="1302893" y="673609"/>
                  </a:lnTo>
                  <a:lnTo>
                    <a:pt x="1309816" y="682224"/>
                  </a:lnTo>
                  <a:lnTo>
                    <a:pt x="1316870" y="691361"/>
                  </a:lnTo>
                  <a:lnTo>
                    <a:pt x="1323793" y="700759"/>
                  </a:lnTo>
                  <a:lnTo>
                    <a:pt x="1330717" y="710287"/>
                  </a:lnTo>
                  <a:lnTo>
                    <a:pt x="1337770" y="719947"/>
                  </a:lnTo>
                  <a:lnTo>
                    <a:pt x="1344563" y="729736"/>
                  </a:lnTo>
                  <a:lnTo>
                    <a:pt x="1351225" y="739395"/>
                  </a:lnTo>
                  <a:lnTo>
                    <a:pt x="1357756" y="748924"/>
                  </a:lnTo>
                  <a:lnTo>
                    <a:pt x="1370166" y="767589"/>
                  </a:lnTo>
                  <a:lnTo>
                    <a:pt x="1381269" y="784949"/>
                  </a:lnTo>
                  <a:lnTo>
                    <a:pt x="1391066" y="800090"/>
                  </a:lnTo>
                  <a:lnTo>
                    <a:pt x="1391589" y="800743"/>
                  </a:lnTo>
                  <a:lnTo>
                    <a:pt x="1392242" y="801526"/>
                  </a:lnTo>
                  <a:lnTo>
                    <a:pt x="1392895" y="801787"/>
                  </a:lnTo>
                  <a:lnTo>
                    <a:pt x="1393679" y="802048"/>
                  </a:lnTo>
                  <a:lnTo>
                    <a:pt x="1394463" y="802179"/>
                  </a:lnTo>
                  <a:lnTo>
                    <a:pt x="1395246" y="802179"/>
                  </a:lnTo>
                  <a:lnTo>
                    <a:pt x="1395899" y="802048"/>
                  </a:lnTo>
                  <a:lnTo>
                    <a:pt x="1396683" y="801787"/>
                  </a:lnTo>
                  <a:lnTo>
                    <a:pt x="1397336" y="801526"/>
                  </a:lnTo>
                  <a:lnTo>
                    <a:pt x="1397859" y="801004"/>
                  </a:lnTo>
                  <a:lnTo>
                    <a:pt x="1398512" y="800352"/>
                  </a:lnTo>
                  <a:lnTo>
                    <a:pt x="1398904" y="799829"/>
                  </a:lnTo>
                  <a:lnTo>
                    <a:pt x="1399165" y="799046"/>
                  </a:lnTo>
                  <a:lnTo>
                    <a:pt x="1399296" y="798263"/>
                  </a:lnTo>
                  <a:lnTo>
                    <a:pt x="1399296" y="797349"/>
                  </a:lnTo>
                  <a:lnTo>
                    <a:pt x="1399165" y="796436"/>
                  </a:lnTo>
                  <a:lnTo>
                    <a:pt x="1394854" y="780903"/>
                  </a:lnTo>
                  <a:lnTo>
                    <a:pt x="1392634" y="772419"/>
                  </a:lnTo>
                  <a:lnTo>
                    <a:pt x="1390413" y="763412"/>
                  </a:lnTo>
                  <a:lnTo>
                    <a:pt x="1388062" y="754145"/>
                  </a:lnTo>
                  <a:lnTo>
                    <a:pt x="1385972" y="744616"/>
                  </a:lnTo>
                  <a:lnTo>
                    <a:pt x="1383882" y="734957"/>
                  </a:lnTo>
                  <a:lnTo>
                    <a:pt x="1381661" y="725037"/>
                  </a:lnTo>
                  <a:lnTo>
                    <a:pt x="1379832" y="715117"/>
                  </a:lnTo>
                  <a:lnTo>
                    <a:pt x="1378134" y="704936"/>
                  </a:lnTo>
                  <a:lnTo>
                    <a:pt x="1376567" y="695146"/>
                  </a:lnTo>
                  <a:lnTo>
                    <a:pt x="1375260" y="685226"/>
                  </a:lnTo>
                  <a:lnTo>
                    <a:pt x="1374346" y="675568"/>
                  </a:lnTo>
                  <a:lnTo>
                    <a:pt x="1373432" y="666169"/>
                  </a:lnTo>
                  <a:lnTo>
                    <a:pt x="1373170" y="657033"/>
                  </a:lnTo>
                  <a:lnTo>
                    <a:pt x="1373040" y="652725"/>
                  </a:lnTo>
                  <a:lnTo>
                    <a:pt x="1373040" y="648287"/>
                  </a:lnTo>
                  <a:lnTo>
                    <a:pt x="1373040" y="646721"/>
                  </a:lnTo>
                  <a:lnTo>
                    <a:pt x="1372909" y="645285"/>
                  </a:lnTo>
                  <a:lnTo>
                    <a:pt x="1372387" y="643849"/>
                  </a:lnTo>
                  <a:lnTo>
                    <a:pt x="1371995" y="642413"/>
                  </a:lnTo>
                  <a:lnTo>
                    <a:pt x="1371472" y="641108"/>
                  </a:lnTo>
                  <a:lnTo>
                    <a:pt x="1370688" y="639933"/>
                  </a:lnTo>
                  <a:lnTo>
                    <a:pt x="1369905" y="638759"/>
                  </a:lnTo>
                  <a:lnTo>
                    <a:pt x="1368990" y="637584"/>
                  </a:lnTo>
                  <a:lnTo>
                    <a:pt x="1368076" y="636670"/>
                  </a:lnTo>
                  <a:lnTo>
                    <a:pt x="1366900" y="635626"/>
                  </a:lnTo>
                  <a:lnTo>
                    <a:pt x="1365725" y="634973"/>
                  </a:lnTo>
                  <a:lnTo>
                    <a:pt x="1364418" y="634190"/>
                  </a:lnTo>
                  <a:lnTo>
                    <a:pt x="1363243" y="633668"/>
                  </a:lnTo>
                  <a:lnTo>
                    <a:pt x="1361806" y="633015"/>
                  </a:lnTo>
                  <a:lnTo>
                    <a:pt x="1360238" y="632754"/>
                  </a:lnTo>
                  <a:lnTo>
                    <a:pt x="1358801" y="632494"/>
                  </a:lnTo>
                  <a:lnTo>
                    <a:pt x="1347437" y="631841"/>
                  </a:lnTo>
                  <a:lnTo>
                    <a:pt x="1340775" y="631319"/>
                  </a:lnTo>
                  <a:lnTo>
                    <a:pt x="1333460" y="631058"/>
                  </a:lnTo>
                  <a:close/>
                  <a:moveTo>
                    <a:pt x="1338012" y="413825"/>
                  </a:moveTo>
                  <a:lnTo>
                    <a:pt x="1336444" y="413825"/>
                  </a:lnTo>
                  <a:lnTo>
                    <a:pt x="1334875" y="413825"/>
                  </a:lnTo>
                  <a:lnTo>
                    <a:pt x="1333307" y="413956"/>
                  </a:lnTo>
                  <a:lnTo>
                    <a:pt x="1331870" y="414348"/>
                  </a:lnTo>
                  <a:lnTo>
                    <a:pt x="1330433" y="414870"/>
                  </a:lnTo>
                  <a:lnTo>
                    <a:pt x="1328995" y="415392"/>
                  </a:lnTo>
                  <a:lnTo>
                    <a:pt x="1327689" y="416176"/>
                  </a:lnTo>
                  <a:lnTo>
                    <a:pt x="1326513" y="416959"/>
                  </a:lnTo>
                  <a:lnTo>
                    <a:pt x="1325336" y="418134"/>
                  </a:lnTo>
                  <a:lnTo>
                    <a:pt x="1324160" y="419309"/>
                  </a:lnTo>
                  <a:lnTo>
                    <a:pt x="1323246" y="420353"/>
                  </a:lnTo>
                  <a:lnTo>
                    <a:pt x="1319325" y="425706"/>
                  </a:lnTo>
                  <a:lnTo>
                    <a:pt x="1315144" y="431058"/>
                  </a:lnTo>
                  <a:lnTo>
                    <a:pt x="1310439" y="436410"/>
                  </a:lnTo>
                  <a:lnTo>
                    <a:pt x="1305082" y="442154"/>
                  </a:lnTo>
                  <a:lnTo>
                    <a:pt x="1299463" y="447768"/>
                  </a:lnTo>
                  <a:lnTo>
                    <a:pt x="1293321" y="453643"/>
                  </a:lnTo>
                  <a:lnTo>
                    <a:pt x="1286918" y="459648"/>
                  </a:lnTo>
                  <a:lnTo>
                    <a:pt x="1279993" y="465653"/>
                  </a:lnTo>
                  <a:lnTo>
                    <a:pt x="1272675" y="471528"/>
                  </a:lnTo>
                  <a:lnTo>
                    <a:pt x="1265096" y="477533"/>
                  </a:lnTo>
                  <a:lnTo>
                    <a:pt x="1257125" y="483538"/>
                  </a:lnTo>
                  <a:lnTo>
                    <a:pt x="1248892" y="489543"/>
                  </a:lnTo>
                  <a:lnTo>
                    <a:pt x="1240398" y="495418"/>
                  </a:lnTo>
                  <a:lnTo>
                    <a:pt x="1231382" y="501293"/>
                  </a:lnTo>
                  <a:lnTo>
                    <a:pt x="1222365" y="506906"/>
                  </a:lnTo>
                  <a:lnTo>
                    <a:pt x="1213087" y="512651"/>
                  </a:lnTo>
                  <a:lnTo>
                    <a:pt x="1203418" y="518003"/>
                  </a:lnTo>
                  <a:lnTo>
                    <a:pt x="1193617" y="523486"/>
                  </a:lnTo>
                  <a:lnTo>
                    <a:pt x="1183555" y="528577"/>
                  </a:lnTo>
                  <a:lnTo>
                    <a:pt x="1173493" y="533538"/>
                  </a:lnTo>
                  <a:lnTo>
                    <a:pt x="1163170" y="538238"/>
                  </a:lnTo>
                  <a:lnTo>
                    <a:pt x="1152716" y="542807"/>
                  </a:lnTo>
                  <a:lnTo>
                    <a:pt x="1142001" y="547115"/>
                  </a:lnTo>
                  <a:lnTo>
                    <a:pt x="1131416" y="550901"/>
                  </a:lnTo>
                  <a:lnTo>
                    <a:pt x="1120570" y="554556"/>
                  </a:lnTo>
                  <a:lnTo>
                    <a:pt x="1109724" y="557951"/>
                  </a:lnTo>
                  <a:lnTo>
                    <a:pt x="1104367" y="559517"/>
                  </a:lnTo>
                  <a:lnTo>
                    <a:pt x="1098748" y="560953"/>
                  </a:lnTo>
                  <a:lnTo>
                    <a:pt x="1093390" y="562259"/>
                  </a:lnTo>
                  <a:lnTo>
                    <a:pt x="1088032" y="563564"/>
                  </a:lnTo>
                  <a:lnTo>
                    <a:pt x="1082413" y="564870"/>
                  </a:lnTo>
                  <a:lnTo>
                    <a:pt x="1077056" y="565783"/>
                  </a:lnTo>
                  <a:lnTo>
                    <a:pt x="1071437" y="566828"/>
                  </a:lnTo>
                  <a:lnTo>
                    <a:pt x="1066079" y="567742"/>
                  </a:lnTo>
                  <a:lnTo>
                    <a:pt x="1060591" y="568525"/>
                  </a:lnTo>
                  <a:lnTo>
                    <a:pt x="1055103" y="569047"/>
                  </a:lnTo>
                  <a:lnTo>
                    <a:pt x="1049745" y="569700"/>
                  </a:lnTo>
                  <a:lnTo>
                    <a:pt x="1044257" y="570092"/>
                  </a:lnTo>
                  <a:lnTo>
                    <a:pt x="1042689" y="570353"/>
                  </a:lnTo>
                  <a:lnTo>
                    <a:pt x="1041121" y="570614"/>
                  </a:lnTo>
                  <a:lnTo>
                    <a:pt x="1039814" y="571266"/>
                  </a:lnTo>
                  <a:lnTo>
                    <a:pt x="1038507" y="571919"/>
                  </a:lnTo>
                  <a:lnTo>
                    <a:pt x="1037331" y="572833"/>
                  </a:lnTo>
                  <a:lnTo>
                    <a:pt x="1036155" y="573747"/>
                  </a:lnTo>
                  <a:lnTo>
                    <a:pt x="1035371" y="574922"/>
                  </a:lnTo>
                  <a:lnTo>
                    <a:pt x="1034456" y="576097"/>
                  </a:lnTo>
                  <a:lnTo>
                    <a:pt x="1033803" y="577402"/>
                  </a:lnTo>
                  <a:lnTo>
                    <a:pt x="1033149" y="578708"/>
                  </a:lnTo>
                  <a:lnTo>
                    <a:pt x="1032757" y="580144"/>
                  </a:lnTo>
                  <a:lnTo>
                    <a:pt x="1032496" y="581580"/>
                  </a:lnTo>
                  <a:lnTo>
                    <a:pt x="1032496" y="583016"/>
                  </a:lnTo>
                  <a:lnTo>
                    <a:pt x="1032627" y="584582"/>
                  </a:lnTo>
                  <a:lnTo>
                    <a:pt x="1032757" y="586149"/>
                  </a:lnTo>
                  <a:lnTo>
                    <a:pt x="1033411" y="587585"/>
                  </a:lnTo>
                  <a:lnTo>
                    <a:pt x="1037723" y="599204"/>
                  </a:lnTo>
                  <a:lnTo>
                    <a:pt x="1041643" y="608995"/>
                  </a:lnTo>
                  <a:lnTo>
                    <a:pt x="1045041" y="616828"/>
                  </a:lnTo>
                  <a:lnTo>
                    <a:pt x="1047785" y="623094"/>
                  </a:lnTo>
                  <a:lnTo>
                    <a:pt x="1048438" y="624269"/>
                  </a:lnTo>
                  <a:lnTo>
                    <a:pt x="1048961" y="625313"/>
                  </a:lnTo>
                  <a:lnTo>
                    <a:pt x="1049876" y="626227"/>
                  </a:lnTo>
                  <a:lnTo>
                    <a:pt x="1050660" y="627141"/>
                  </a:lnTo>
                  <a:lnTo>
                    <a:pt x="1051574" y="627924"/>
                  </a:lnTo>
                  <a:lnTo>
                    <a:pt x="1052620" y="628577"/>
                  </a:lnTo>
                  <a:lnTo>
                    <a:pt x="1053535" y="629099"/>
                  </a:lnTo>
                  <a:lnTo>
                    <a:pt x="1054711" y="629621"/>
                  </a:lnTo>
                  <a:lnTo>
                    <a:pt x="1055887" y="630144"/>
                  </a:lnTo>
                  <a:lnTo>
                    <a:pt x="1056932" y="630405"/>
                  </a:lnTo>
                  <a:lnTo>
                    <a:pt x="1058108" y="630535"/>
                  </a:lnTo>
                  <a:lnTo>
                    <a:pt x="1059284" y="630535"/>
                  </a:lnTo>
                  <a:lnTo>
                    <a:pt x="1060591" y="630535"/>
                  </a:lnTo>
                  <a:lnTo>
                    <a:pt x="1061767" y="630274"/>
                  </a:lnTo>
                  <a:lnTo>
                    <a:pt x="1062943" y="630013"/>
                  </a:lnTo>
                  <a:lnTo>
                    <a:pt x="1064119" y="629621"/>
                  </a:lnTo>
                  <a:lnTo>
                    <a:pt x="1072221" y="626488"/>
                  </a:lnTo>
                  <a:lnTo>
                    <a:pt x="1082152" y="622833"/>
                  </a:lnTo>
                  <a:lnTo>
                    <a:pt x="1093913" y="618655"/>
                  </a:lnTo>
                  <a:lnTo>
                    <a:pt x="1107372" y="614217"/>
                  </a:lnTo>
                  <a:lnTo>
                    <a:pt x="1122138" y="609648"/>
                  </a:lnTo>
                  <a:lnTo>
                    <a:pt x="1130110" y="607298"/>
                  </a:lnTo>
                  <a:lnTo>
                    <a:pt x="1138342" y="604948"/>
                  </a:lnTo>
                  <a:lnTo>
                    <a:pt x="1146705" y="602598"/>
                  </a:lnTo>
                  <a:lnTo>
                    <a:pt x="1155591" y="600509"/>
                  </a:lnTo>
                  <a:lnTo>
                    <a:pt x="1164738" y="598290"/>
                  </a:lnTo>
                  <a:lnTo>
                    <a:pt x="1173885" y="596201"/>
                  </a:lnTo>
                  <a:lnTo>
                    <a:pt x="1183294" y="594243"/>
                  </a:lnTo>
                  <a:lnTo>
                    <a:pt x="1192964" y="592415"/>
                  </a:lnTo>
                  <a:lnTo>
                    <a:pt x="1202764" y="590718"/>
                  </a:lnTo>
                  <a:lnTo>
                    <a:pt x="1212826" y="589021"/>
                  </a:lnTo>
                  <a:lnTo>
                    <a:pt x="1222757" y="587716"/>
                  </a:lnTo>
                  <a:lnTo>
                    <a:pt x="1232950" y="586410"/>
                  </a:lnTo>
                  <a:lnTo>
                    <a:pt x="1243273" y="585496"/>
                  </a:lnTo>
                  <a:lnTo>
                    <a:pt x="1253597" y="584582"/>
                  </a:lnTo>
                  <a:lnTo>
                    <a:pt x="1263920" y="584060"/>
                  </a:lnTo>
                  <a:lnTo>
                    <a:pt x="1274374" y="583799"/>
                  </a:lnTo>
                  <a:lnTo>
                    <a:pt x="1284827" y="583799"/>
                  </a:lnTo>
                  <a:lnTo>
                    <a:pt x="1295151" y="584060"/>
                  </a:lnTo>
                  <a:lnTo>
                    <a:pt x="1305343" y="584582"/>
                  </a:lnTo>
                  <a:lnTo>
                    <a:pt x="1310570" y="584974"/>
                  </a:lnTo>
                  <a:lnTo>
                    <a:pt x="1315797" y="585496"/>
                  </a:lnTo>
                  <a:lnTo>
                    <a:pt x="1320763" y="586018"/>
                  </a:lnTo>
                  <a:lnTo>
                    <a:pt x="1325859" y="586671"/>
                  </a:lnTo>
                  <a:lnTo>
                    <a:pt x="1330955" y="587454"/>
                  </a:lnTo>
                  <a:lnTo>
                    <a:pt x="1336052" y="588238"/>
                  </a:lnTo>
                  <a:lnTo>
                    <a:pt x="1338142" y="588629"/>
                  </a:lnTo>
                  <a:lnTo>
                    <a:pt x="1340103" y="588629"/>
                  </a:lnTo>
                  <a:lnTo>
                    <a:pt x="1341932" y="588499"/>
                  </a:lnTo>
                  <a:lnTo>
                    <a:pt x="1344023" y="587977"/>
                  </a:lnTo>
                  <a:lnTo>
                    <a:pt x="1345721" y="587454"/>
                  </a:lnTo>
                  <a:lnTo>
                    <a:pt x="1347551" y="586671"/>
                  </a:lnTo>
                  <a:lnTo>
                    <a:pt x="1349119" y="585757"/>
                  </a:lnTo>
                  <a:lnTo>
                    <a:pt x="1350687" y="584582"/>
                  </a:lnTo>
                  <a:lnTo>
                    <a:pt x="1352125" y="583277"/>
                  </a:lnTo>
                  <a:lnTo>
                    <a:pt x="1353301" y="581972"/>
                  </a:lnTo>
                  <a:lnTo>
                    <a:pt x="1354477" y="580535"/>
                  </a:lnTo>
                  <a:lnTo>
                    <a:pt x="1355391" y="578708"/>
                  </a:lnTo>
                  <a:lnTo>
                    <a:pt x="1356175" y="577011"/>
                  </a:lnTo>
                  <a:lnTo>
                    <a:pt x="1356829" y="575183"/>
                  </a:lnTo>
                  <a:lnTo>
                    <a:pt x="1357221" y="573225"/>
                  </a:lnTo>
                  <a:lnTo>
                    <a:pt x="1357482" y="571266"/>
                  </a:lnTo>
                  <a:lnTo>
                    <a:pt x="1357874" y="562650"/>
                  </a:lnTo>
                  <a:lnTo>
                    <a:pt x="1358658" y="554426"/>
                  </a:lnTo>
                  <a:lnTo>
                    <a:pt x="1359573" y="546332"/>
                  </a:lnTo>
                  <a:lnTo>
                    <a:pt x="1360749" y="538499"/>
                  </a:lnTo>
                  <a:lnTo>
                    <a:pt x="1362056" y="530797"/>
                  </a:lnTo>
                  <a:lnTo>
                    <a:pt x="1363624" y="523486"/>
                  </a:lnTo>
                  <a:lnTo>
                    <a:pt x="1365453" y="516306"/>
                  </a:lnTo>
                  <a:lnTo>
                    <a:pt x="1367283" y="509517"/>
                  </a:lnTo>
                  <a:lnTo>
                    <a:pt x="1369374" y="502990"/>
                  </a:lnTo>
                  <a:lnTo>
                    <a:pt x="1371856" y="496724"/>
                  </a:lnTo>
                  <a:lnTo>
                    <a:pt x="1374208" y="490718"/>
                  </a:lnTo>
                  <a:lnTo>
                    <a:pt x="1376953" y="485105"/>
                  </a:lnTo>
                  <a:lnTo>
                    <a:pt x="1379697" y="479622"/>
                  </a:lnTo>
                  <a:lnTo>
                    <a:pt x="1382702" y="474530"/>
                  </a:lnTo>
                  <a:lnTo>
                    <a:pt x="1385838" y="469831"/>
                  </a:lnTo>
                  <a:lnTo>
                    <a:pt x="1389105" y="465392"/>
                  </a:lnTo>
                  <a:lnTo>
                    <a:pt x="1390412" y="463695"/>
                  </a:lnTo>
                  <a:lnTo>
                    <a:pt x="1391327" y="461737"/>
                  </a:lnTo>
                  <a:lnTo>
                    <a:pt x="1392111" y="459909"/>
                  </a:lnTo>
                  <a:lnTo>
                    <a:pt x="1392634" y="457951"/>
                  </a:lnTo>
                  <a:lnTo>
                    <a:pt x="1393026" y="455862"/>
                  </a:lnTo>
                  <a:lnTo>
                    <a:pt x="1393026" y="453773"/>
                  </a:lnTo>
                  <a:lnTo>
                    <a:pt x="1393026" y="451815"/>
                  </a:lnTo>
                  <a:lnTo>
                    <a:pt x="1392634" y="449987"/>
                  </a:lnTo>
                  <a:lnTo>
                    <a:pt x="1392111" y="447899"/>
                  </a:lnTo>
                  <a:lnTo>
                    <a:pt x="1391327" y="446071"/>
                  </a:lnTo>
                  <a:lnTo>
                    <a:pt x="1390412" y="444374"/>
                  </a:lnTo>
                  <a:lnTo>
                    <a:pt x="1389236" y="442677"/>
                  </a:lnTo>
                  <a:lnTo>
                    <a:pt x="1387929" y="441110"/>
                  </a:lnTo>
                  <a:lnTo>
                    <a:pt x="1386361" y="439805"/>
                  </a:lnTo>
                  <a:lnTo>
                    <a:pt x="1384532" y="438630"/>
                  </a:lnTo>
                  <a:lnTo>
                    <a:pt x="1382702" y="437585"/>
                  </a:lnTo>
                  <a:lnTo>
                    <a:pt x="1374600" y="433669"/>
                  </a:lnTo>
                  <a:lnTo>
                    <a:pt x="1370158" y="431319"/>
                  </a:lnTo>
                  <a:lnTo>
                    <a:pt x="1365584" y="428708"/>
                  </a:lnTo>
                  <a:lnTo>
                    <a:pt x="1360749" y="426097"/>
                  </a:lnTo>
                  <a:lnTo>
                    <a:pt x="1355783" y="423095"/>
                  </a:lnTo>
                  <a:lnTo>
                    <a:pt x="1350687" y="419961"/>
                  </a:lnTo>
                  <a:lnTo>
                    <a:pt x="1345199" y="416567"/>
                  </a:lnTo>
                  <a:lnTo>
                    <a:pt x="1343761" y="415653"/>
                  </a:lnTo>
                  <a:lnTo>
                    <a:pt x="1342455" y="415000"/>
                  </a:lnTo>
                  <a:lnTo>
                    <a:pt x="1341017" y="414348"/>
                  </a:lnTo>
                  <a:lnTo>
                    <a:pt x="1339449" y="414087"/>
                  </a:lnTo>
                  <a:close/>
                  <a:moveTo>
                    <a:pt x="547890" y="254522"/>
                  </a:moveTo>
                  <a:lnTo>
                    <a:pt x="539662" y="254522"/>
                  </a:lnTo>
                  <a:lnTo>
                    <a:pt x="531434" y="254783"/>
                  </a:lnTo>
                  <a:lnTo>
                    <a:pt x="523206" y="255045"/>
                  </a:lnTo>
                  <a:lnTo>
                    <a:pt x="515108" y="255698"/>
                  </a:lnTo>
                  <a:lnTo>
                    <a:pt x="507011" y="256351"/>
                  </a:lnTo>
                  <a:lnTo>
                    <a:pt x="498913" y="257265"/>
                  </a:lnTo>
                  <a:lnTo>
                    <a:pt x="490946" y="258180"/>
                  </a:lnTo>
                  <a:lnTo>
                    <a:pt x="482979" y="259355"/>
                  </a:lnTo>
                  <a:lnTo>
                    <a:pt x="475012" y="260792"/>
                  </a:lnTo>
                  <a:lnTo>
                    <a:pt x="467176" y="262229"/>
                  </a:lnTo>
                  <a:lnTo>
                    <a:pt x="459470" y="263797"/>
                  </a:lnTo>
                  <a:lnTo>
                    <a:pt x="451634" y="265495"/>
                  </a:lnTo>
                  <a:lnTo>
                    <a:pt x="444189" y="267324"/>
                  </a:lnTo>
                  <a:lnTo>
                    <a:pt x="436484" y="269283"/>
                  </a:lnTo>
                  <a:lnTo>
                    <a:pt x="429039" y="271504"/>
                  </a:lnTo>
                  <a:lnTo>
                    <a:pt x="421464" y="273724"/>
                  </a:lnTo>
                  <a:lnTo>
                    <a:pt x="414281" y="276206"/>
                  </a:lnTo>
                  <a:lnTo>
                    <a:pt x="406967" y="278688"/>
                  </a:lnTo>
                  <a:lnTo>
                    <a:pt x="399783" y="281300"/>
                  </a:lnTo>
                  <a:lnTo>
                    <a:pt x="392600" y="284174"/>
                  </a:lnTo>
                  <a:lnTo>
                    <a:pt x="385678" y="286918"/>
                  </a:lnTo>
                  <a:lnTo>
                    <a:pt x="378756" y="289922"/>
                  </a:lnTo>
                  <a:lnTo>
                    <a:pt x="371834" y="293057"/>
                  </a:lnTo>
                  <a:lnTo>
                    <a:pt x="365173" y="296192"/>
                  </a:lnTo>
                  <a:lnTo>
                    <a:pt x="358512" y="299588"/>
                  </a:lnTo>
                  <a:lnTo>
                    <a:pt x="351982" y="302985"/>
                  </a:lnTo>
                  <a:lnTo>
                    <a:pt x="345582" y="306512"/>
                  </a:lnTo>
                  <a:lnTo>
                    <a:pt x="339313" y="310169"/>
                  </a:lnTo>
                  <a:lnTo>
                    <a:pt x="333044" y="313827"/>
                  </a:lnTo>
                  <a:lnTo>
                    <a:pt x="326906" y="317745"/>
                  </a:lnTo>
                  <a:lnTo>
                    <a:pt x="321028" y="321534"/>
                  </a:lnTo>
                  <a:lnTo>
                    <a:pt x="315151" y="325452"/>
                  </a:lnTo>
                  <a:lnTo>
                    <a:pt x="309404" y="329502"/>
                  </a:lnTo>
                  <a:lnTo>
                    <a:pt x="303789" y="333682"/>
                  </a:lnTo>
                  <a:lnTo>
                    <a:pt x="298303" y="337862"/>
                  </a:lnTo>
                  <a:lnTo>
                    <a:pt x="292948" y="342173"/>
                  </a:lnTo>
                  <a:lnTo>
                    <a:pt x="287724" y="346614"/>
                  </a:lnTo>
                  <a:lnTo>
                    <a:pt x="282630" y="350925"/>
                  </a:lnTo>
                  <a:lnTo>
                    <a:pt x="277537" y="355497"/>
                  </a:lnTo>
                  <a:lnTo>
                    <a:pt x="272704" y="360069"/>
                  </a:lnTo>
                  <a:lnTo>
                    <a:pt x="268133" y="364641"/>
                  </a:lnTo>
                  <a:lnTo>
                    <a:pt x="263693" y="369343"/>
                  </a:lnTo>
                  <a:lnTo>
                    <a:pt x="259252" y="374176"/>
                  </a:lnTo>
                  <a:lnTo>
                    <a:pt x="254942" y="379009"/>
                  </a:lnTo>
                  <a:lnTo>
                    <a:pt x="250893" y="383843"/>
                  </a:lnTo>
                  <a:lnTo>
                    <a:pt x="246844" y="388676"/>
                  </a:lnTo>
                  <a:lnTo>
                    <a:pt x="243187" y="393640"/>
                  </a:lnTo>
                  <a:lnTo>
                    <a:pt x="239531" y="398603"/>
                  </a:lnTo>
                  <a:lnTo>
                    <a:pt x="236135" y="403567"/>
                  </a:lnTo>
                  <a:lnTo>
                    <a:pt x="232608" y="408792"/>
                  </a:lnTo>
                  <a:lnTo>
                    <a:pt x="229474" y="413887"/>
                  </a:lnTo>
                  <a:lnTo>
                    <a:pt x="226601" y="418981"/>
                  </a:lnTo>
                  <a:lnTo>
                    <a:pt x="224903" y="422378"/>
                  </a:lnTo>
                  <a:lnTo>
                    <a:pt x="223074" y="425643"/>
                  </a:lnTo>
                  <a:lnTo>
                    <a:pt x="221376" y="428909"/>
                  </a:lnTo>
                  <a:lnTo>
                    <a:pt x="219940" y="432174"/>
                  </a:lnTo>
                  <a:lnTo>
                    <a:pt x="218634" y="435310"/>
                  </a:lnTo>
                  <a:lnTo>
                    <a:pt x="217458" y="438575"/>
                  </a:lnTo>
                  <a:lnTo>
                    <a:pt x="216152" y="441710"/>
                  </a:lnTo>
                  <a:lnTo>
                    <a:pt x="215107" y="444845"/>
                  </a:lnTo>
                  <a:lnTo>
                    <a:pt x="214193" y="447980"/>
                  </a:lnTo>
                  <a:lnTo>
                    <a:pt x="213279" y="450985"/>
                  </a:lnTo>
                  <a:lnTo>
                    <a:pt x="212626" y="454120"/>
                  </a:lnTo>
                  <a:lnTo>
                    <a:pt x="211842" y="457124"/>
                  </a:lnTo>
                  <a:lnTo>
                    <a:pt x="210928" y="462872"/>
                  </a:lnTo>
                  <a:lnTo>
                    <a:pt x="210144" y="468750"/>
                  </a:lnTo>
                  <a:lnTo>
                    <a:pt x="209752" y="474498"/>
                  </a:lnTo>
                  <a:lnTo>
                    <a:pt x="209752" y="479984"/>
                  </a:lnTo>
                  <a:lnTo>
                    <a:pt x="210014" y="485470"/>
                  </a:lnTo>
                  <a:lnTo>
                    <a:pt x="210667" y="490695"/>
                  </a:lnTo>
                  <a:lnTo>
                    <a:pt x="211450" y="495790"/>
                  </a:lnTo>
                  <a:lnTo>
                    <a:pt x="212626" y="500884"/>
                  </a:lnTo>
                  <a:lnTo>
                    <a:pt x="213932" y="505717"/>
                  </a:lnTo>
                  <a:lnTo>
                    <a:pt x="215630" y="510551"/>
                  </a:lnTo>
                  <a:lnTo>
                    <a:pt x="217328" y="515122"/>
                  </a:lnTo>
                  <a:lnTo>
                    <a:pt x="219287" y="519694"/>
                  </a:lnTo>
                  <a:lnTo>
                    <a:pt x="221376" y="524136"/>
                  </a:lnTo>
                  <a:lnTo>
                    <a:pt x="223858" y="528185"/>
                  </a:lnTo>
                  <a:lnTo>
                    <a:pt x="226209" y="532365"/>
                  </a:lnTo>
                  <a:lnTo>
                    <a:pt x="228951" y="536284"/>
                  </a:lnTo>
                  <a:lnTo>
                    <a:pt x="231694" y="540203"/>
                  </a:lnTo>
                  <a:lnTo>
                    <a:pt x="234568" y="543860"/>
                  </a:lnTo>
                  <a:lnTo>
                    <a:pt x="237310" y="547387"/>
                  </a:lnTo>
                  <a:lnTo>
                    <a:pt x="240314" y="550914"/>
                  </a:lnTo>
                  <a:lnTo>
                    <a:pt x="243449" y="554310"/>
                  </a:lnTo>
                  <a:lnTo>
                    <a:pt x="246583" y="557446"/>
                  </a:lnTo>
                  <a:lnTo>
                    <a:pt x="249587" y="560450"/>
                  </a:lnTo>
                  <a:lnTo>
                    <a:pt x="252722" y="563193"/>
                  </a:lnTo>
                  <a:lnTo>
                    <a:pt x="255856" y="565936"/>
                  </a:lnTo>
                  <a:lnTo>
                    <a:pt x="258991" y="568679"/>
                  </a:lnTo>
                  <a:lnTo>
                    <a:pt x="260166" y="569725"/>
                  </a:lnTo>
                  <a:lnTo>
                    <a:pt x="261080" y="571031"/>
                  </a:lnTo>
                  <a:lnTo>
                    <a:pt x="261734" y="572468"/>
                  </a:lnTo>
                  <a:lnTo>
                    <a:pt x="262125" y="573904"/>
                  </a:lnTo>
                  <a:lnTo>
                    <a:pt x="262256" y="575341"/>
                  </a:lnTo>
                  <a:lnTo>
                    <a:pt x="262125" y="576778"/>
                  </a:lnTo>
                  <a:lnTo>
                    <a:pt x="261734" y="578215"/>
                  </a:lnTo>
                  <a:lnTo>
                    <a:pt x="261080" y="579391"/>
                  </a:lnTo>
                  <a:lnTo>
                    <a:pt x="260297" y="580566"/>
                  </a:lnTo>
                  <a:lnTo>
                    <a:pt x="259383" y="581742"/>
                  </a:lnTo>
                  <a:lnTo>
                    <a:pt x="258207" y="582526"/>
                  </a:lnTo>
                  <a:lnTo>
                    <a:pt x="257032" y="583310"/>
                  </a:lnTo>
                  <a:lnTo>
                    <a:pt x="255595" y="583701"/>
                  </a:lnTo>
                  <a:lnTo>
                    <a:pt x="254158" y="583832"/>
                  </a:lnTo>
                  <a:lnTo>
                    <a:pt x="252461" y="583832"/>
                  </a:lnTo>
                  <a:lnTo>
                    <a:pt x="250763" y="583440"/>
                  </a:lnTo>
                  <a:lnTo>
                    <a:pt x="245016" y="581481"/>
                  </a:lnTo>
                  <a:lnTo>
                    <a:pt x="239661" y="579130"/>
                  </a:lnTo>
                  <a:lnTo>
                    <a:pt x="234306" y="576778"/>
                  </a:lnTo>
                  <a:lnTo>
                    <a:pt x="229343" y="574296"/>
                  </a:lnTo>
                  <a:lnTo>
                    <a:pt x="224641" y="571814"/>
                  </a:lnTo>
                  <a:lnTo>
                    <a:pt x="220201" y="569071"/>
                  </a:lnTo>
                  <a:lnTo>
                    <a:pt x="215891" y="566328"/>
                  </a:lnTo>
                  <a:lnTo>
                    <a:pt x="211581" y="563846"/>
                  </a:lnTo>
                  <a:lnTo>
                    <a:pt x="203745" y="558490"/>
                  </a:lnTo>
                  <a:lnTo>
                    <a:pt x="196300" y="553527"/>
                  </a:lnTo>
                  <a:lnTo>
                    <a:pt x="192513" y="551437"/>
                  </a:lnTo>
                  <a:lnTo>
                    <a:pt x="188986" y="549347"/>
                  </a:lnTo>
                  <a:lnTo>
                    <a:pt x="185460" y="547387"/>
                  </a:lnTo>
                  <a:lnTo>
                    <a:pt x="181934" y="545689"/>
                  </a:lnTo>
                  <a:lnTo>
                    <a:pt x="179321" y="544905"/>
                  </a:lnTo>
                  <a:lnTo>
                    <a:pt x="176579" y="544122"/>
                  </a:lnTo>
                  <a:lnTo>
                    <a:pt x="173705" y="543860"/>
                  </a:lnTo>
                  <a:lnTo>
                    <a:pt x="170701" y="543860"/>
                  </a:lnTo>
                  <a:lnTo>
                    <a:pt x="167436" y="544122"/>
                  </a:lnTo>
                  <a:lnTo>
                    <a:pt x="163779" y="544905"/>
                  </a:lnTo>
                  <a:lnTo>
                    <a:pt x="160253" y="545820"/>
                  </a:lnTo>
                  <a:lnTo>
                    <a:pt x="156465" y="547126"/>
                  </a:lnTo>
                  <a:lnTo>
                    <a:pt x="152547" y="548824"/>
                  </a:lnTo>
                  <a:lnTo>
                    <a:pt x="148498" y="550914"/>
                  </a:lnTo>
                  <a:lnTo>
                    <a:pt x="144319" y="553265"/>
                  </a:lnTo>
                  <a:lnTo>
                    <a:pt x="139879" y="556009"/>
                  </a:lnTo>
                  <a:lnTo>
                    <a:pt x="135569" y="559144"/>
                  </a:lnTo>
                  <a:lnTo>
                    <a:pt x="130867" y="562671"/>
                  </a:lnTo>
                  <a:lnTo>
                    <a:pt x="126165" y="566459"/>
                  </a:lnTo>
                  <a:lnTo>
                    <a:pt x="121332" y="570900"/>
                  </a:lnTo>
                  <a:lnTo>
                    <a:pt x="116369" y="575603"/>
                  </a:lnTo>
                  <a:lnTo>
                    <a:pt x="111406" y="580828"/>
                  </a:lnTo>
                  <a:lnTo>
                    <a:pt x="106182" y="586445"/>
                  </a:lnTo>
                  <a:lnTo>
                    <a:pt x="100958" y="592584"/>
                  </a:lnTo>
                  <a:lnTo>
                    <a:pt x="95603" y="598985"/>
                  </a:lnTo>
                  <a:lnTo>
                    <a:pt x="90118" y="605908"/>
                  </a:lnTo>
                  <a:lnTo>
                    <a:pt x="84763" y="613354"/>
                  </a:lnTo>
                  <a:lnTo>
                    <a:pt x="79277" y="621322"/>
                  </a:lnTo>
                  <a:lnTo>
                    <a:pt x="73531" y="629682"/>
                  </a:lnTo>
                  <a:lnTo>
                    <a:pt x="67784" y="638434"/>
                  </a:lnTo>
                  <a:lnTo>
                    <a:pt x="62168" y="647839"/>
                  </a:lnTo>
                  <a:lnTo>
                    <a:pt x="56291" y="657636"/>
                  </a:lnTo>
                  <a:lnTo>
                    <a:pt x="50544" y="668086"/>
                  </a:lnTo>
                  <a:lnTo>
                    <a:pt x="44667" y="678928"/>
                  </a:lnTo>
                  <a:lnTo>
                    <a:pt x="38659" y="690423"/>
                  </a:lnTo>
                  <a:lnTo>
                    <a:pt x="32912" y="702311"/>
                  </a:lnTo>
                  <a:lnTo>
                    <a:pt x="29909" y="708450"/>
                  </a:lnTo>
                  <a:lnTo>
                    <a:pt x="27166" y="714720"/>
                  </a:lnTo>
                  <a:lnTo>
                    <a:pt x="24554" y="720990"/>
                  </a:lnTo>
                  <a:lnTo>
                    <a:pt x="22072" y="727391"/>
                  </a:lnTo>
                  <a:lnTo>
                    <a:pt x="19721" y="733792"/>
                  </a:lnTo>
                  <a:lnTo>
                    <a:pt x="17632" y="740323"/>
                  </a:lnTo>
                  <a:lnTo>
                    <a:pt x="15542" y="746985"/>
                  </a:lnTo>
                  <a:lnTo>
                    <a:pt x="13714" y="753516"/>
                  </a:lnTo>
                  <a:lnTo>
                    <a:pt x="11754" y="760309"/>
                  </a:lnTo>
                  <a:lnTo>
                    <a:pt x="10187" y="767101"/>
                  </a:lnTo>
                  <a:lnTo>
                    <a:pt x="8620" y="773894"/>
                  </a:lnTo>
                  <a:lnTo>
                    <a:pt x="7314" y="780686"/>
                  </a:lnTo>
                  <a:lnTo>
                    <a:pt x="6008" y="787610"/>
                  </a:lnTo>
                  <a:lnTo>
                    <a:pt x="4832" y="794533"/>
                  </a:lnTo>
                  <a:lnTo>
                    <a:pt x="3787" y="801456"/>
                  </a:lnTo>
                  <a:lnTo>
                    <a:pt x="3004" y="808510"/>
                  </a:lnTo>
                  <a:lnTo>
                    <a:pt x="2220" y="815433"/>
                  </a:lnTo>
                  <a:lnTo>
                    <a:pt x="1567" y="822618"/>
                  </a:lnTo>
                  <a:lnTo>
                    <a:pt x="1045" y="829541"/>
                  </a:lnTo>
                  <a:lnTo>
                    <a:pt x="522" y="836595"/>
                  </a:lnTo>
                  <a:lnTo>
                    <a:pt x="261" y="843649"/>
                  </a:lnTo>
                  <a:lnTo>
                    <a:pt x="0" y="850702"/>
                  </a:lnTo>
                  <a:lnTo>
                    <a:pt x="0" y="857887"/>
                  </a:lnTo>
                  <a:lnTo>
                    <a:pt x="0" y="864941"/>
                  </a:lnTo>
                  <a:lnTo>
                    <a:pt x="131" y="871995"/>
                  </a:lnTo>
                  <a:lnTo>
                    <a:pt x="261" y="879048"/>
                  </a:lnTo>
                  <a:lnTo>
                    <a:pt x="522" y="886102"/>
                  </a:lnTo>
                  <a:lnTo>
                    <a:pt x="1045" y="893156"/>
                  </a:lnTo>
                  <a:lnTo>
                    <a:pt x="1567" y="900210"/>
                  </a:lnTo>
                  <a:lnTo>
                    <a:pt x="2090" y="907264"/>
                  </a:lnTo>
                  <a:lnTo>
                    <a:pt x="2873" y="914187"/>
                  </a:lnTo>
                  <a:lnTo>
                    <a:pt x="3657" y="921110"/>
                  </a:lnTo>
                  <a:lnTo>
                    <a:pt x="4571" y="928033"/>
                  </a:lnTo>
                  <a:lnTo>
                    <a:pt x="5485" y="934826"/>
                  </a:lnTo>
                  <a:lnTo>
                    <a:pt x="6661" y="941619"/>
                  </a:lnTo>
                  <a:lnTo>
                    <a:pt x="7836" y="948542"/>
                  </a:lnTo>
                  <a:lnTo>
                    <a:pt x="9142" y="955204"/>
                  </a:lnTo>
                  <a:lnTo>
                    <a:pt x="10318" y="961866"/>
                  </a:lnTo>
                  <a:lnTo>
                    <a:pt x="11754" y="968528"/>
                  </a:lnTo>
                  <a:lnTo>
                    <a:pt x="13322" y="975059"/>
                  </a:lnTo>
                  <a:lnTo>
                    <a:pt x="14889" y="981590"/>
                  </a:lnTo>
                  <a:lnTo>
                    <a:pt x="16456" y="987991"/>
                  </a:lnTo>
                  <a:lnTo>
                    <a:pt x="18154" y="994392"/>
                  </a:lnTo>
                  <a:lnTo>
                    <a:pt x="20113" y="1000662"/>
                  </a:lnTo>
                  <a:lnTo>
                    <a:pt x="21942" y="1006801"/>
                  </a:lnTo>
                  <a:lnTo>
                    <a:pt x="23770" y="1012941"/>
                  </a:lnTo>
                  <a:lnTo>
                    <a:pt x="25729" y="1019080"/>
                  </a:lnTo>
                  <a:lnTo>
                    <a:pt x="27819" y="1024958"/>
                  </a:lnTo>
                  <a:lnTo>
                    <a:pt x="30039" y="1030837"/>
                  </a:lnTo>
                  <a:lnTo>
                    <a:pt x="32129" y="1036584"/>
                  </a:lnTo>
                  <a:lnTo>
                    <a:pt x="34480" y="1042201"/>
                  </a:lnTo>
                  <a:lnTo>
                    <a:pt x="36700" y="1047818"/>
                  </a:lnTo>
                  <a:lnTo>
                    <a:pt x="39051" y="1053174"/>
                  </a:lnTo>
                  <a:lnTo>
                    <a:pt x="41533" y="1058529"/>
                  </a:lnTo>
                  <a:lnTo>
                    <a:pt x="43883" y="1063885"/>
                  </a:lnTo>
                  <a:lnTo>
                    <a:pt x="46496" y="1068849"/>
                  </a:lnTo>
                  <a:lnTo>
                    <a:pt x="49108" y="1073813"/>
                  </a:lnTo>
                  <a:lnTo>
                    <a:pt x="51589" y="1078646"/>
                  </a:lnTo>
                  <a:lnTo>
                    <a:pt x="54332" y="1083479"/>
                  </a:lnTo>
                  <a:lnTo>
                    <a:pt x="57075" y="1088051"/>
                  </a:lnTo>
                  <a:lnTo>
                    <a:pt x="59687" y="1092492"/>
                  </a:lnTo>
                  <a:lnTo>
                    <a:pt x="62560" y="1096672"/>
                  </a:lnTo>
                  <a:lnTo>
                    <a:pt x="65433" y="1100983"/>
                  </a:lnTo>
                  <a:lnTo>
                    <a:pt x="68307" y="1104902"/>
                  </a:lnTo>
                  <a:lnTo>
                    <a:pt x="71833" y="1109866"/>
                  </a:lnTo>
                  <a:lnTo>
                    <a:pt x="75490" y="1114438"/>
                  </a:lnTo>
                  <a:lnTo>
                    <a:pt x="79016" y="1118879"/>
                  </a:lnTo>
                  <a:lnTo>
                    <a:pt x="82804" y="1123320"/>
                  </a:lnTo>
                  <a:lnTo>
                    <a:pt x="86461" y="1127500"/>
                  </a:lnTo>
                  <a:lnTo>
                    <a:pt x="89987" y="1131419"/>
                  </a:lnTo>
                  <a:lnTo>
                    <a:pt x="93775" y="1135207"/>
                  </a:lnTo>
                  <a:lnTo>
                    <a:pt x="97301" y="1138996"/>
                  </a:lnTo>
                  <a:lnTo>
                    <a:pt x="100958" y="1142522"/>
                  </a:lnTo>
                  <a:lnTo>
                    <a:pt x="104615" y="1145919"/>
                  </a:lnTo>
                  <a:lnTo>
                    <a:pt x="108272" y="1149184"/>
                  </a:lnTo>
                  <a:lnTo>
                    <a:pt x="111929" y="1152189"/>
                  </a:lnTo>
                  <a:lnTo>
                    <a:pt x="115455" y="1155193"/>
                  </a:lnTo>
                  <a:lnTo>
                    <a:pt x="119112" y="1158067"/>
                  </a:lnTo>
                  <a:lnTo>
                    <a:pt x="122769" y="1160679"/>
                  </a:lnTo>
                  <a:lnTo>
                    <a:pt x="126426" y="1163292"/>
                  </a:lnTo>
                  <a:lnTo>
                    <a:pt x="129953" y="1165774"/>
                  </a:lnTo>
                  <a:lnTo>
                    <a:pt x="133740" y="1168125"/>
                  </a:lnTo>
                  <a:lnTo>
                    <a:pt x="137266" y="1170215"/>
                  </a:lnTo>
                  <a:lnTo>
                    <a:pt x="140793" y="1172436"/>
                  </a:lnTo>
                  <a:lnTo>
                    <a:pt x="144319" y="1174395"/>
                  </a:lnTo>
                  <a:lnTo>
                    <a:pt x="148107" y="1176224"/>
                  </a:lnTo>
                  <a:lnTo>
                    <a:pt x="155159" y="1179751"/>
                  </a:lnTo>
                  <a:lnTo>
                    <a:pt x="162212" y="1182886"/>
                  </a:lnTo>
                  <a:lnTo>
                    <a:pt x="169265" y="1185629"/>
                  </a:lnTo>
                  <a:lnTo>
                    <a:pt x="176317" y="1188111"/>
                  </a:lnTo>
                  <a:lnTo>
                    <a:pt x="183109" y="1190201"/>
                  </a:lnTo>
                  <a:lnTo>
                    <a:pt x="184937" y="1190854"/>
                  </a:lnTo>
                  <a:lnTo>
                    <a:pt x="186505" y="1191769"/>
                  </a:lnTo>
                  <a:lnTo>
                    <a:pt x="187680" y="1192683"/>
                  </a:lnTo>
                  <a:lnTo>
                    <a:pt x="188725" y="1193989"/>
                  </a:lnTo>
                  <a:lnTo>
                    <a:pt x="189509" y="1195295"/>
                  </a:lnTo>
                  <a:lnTo>
                    <a:pt x="190162" y="1196863"/>
                  </a:lnTo>
                  <a:lnTo>
                    <a:pt x="190423" y="1198300"/>
                  </a:lnTo>
                  <a:lnTo>
                    <a:pt x="190553" y="1199867"/>
                  </a:lnTo>
                  <a:lnTo>
                    <a:pt x="190423" y="1201435"/>
                  </a:lnTo>
                  <a:lnTo>
                    <a:pt x="190162" y="1202872"/>
                  </a:lnTo>
                  <a:lnTo>
                    <a:pt x="189509" y="1204309"/>
                  </a:lnTo>
                  <a:lnTo>
                    <a:pt x="188856" y="1205484"/>
                  </a:lnTo>
                  <a:lnTo>
                    <a:pt x="187811" y="1206791"/>
                  </a:lnTo>
                  <a:lnTo>
                    <a:pt x="186635" y="1207836"/>
                  </a:lnTo>
                  <a:lnTo>
                    <a:pt x="185199" y="1208619"/>
                  </a:lnTo>
                  <a:lnTo>
                    <a:pt x="183501" y="1209403"/>
                  </a:lnTo>
                  <a:lnTo>
                    <a:pt x="177885" y="1210971"/>
                  </a:lnTo>
                  <a:lnTo>
                    <a:pt x="172399" y="1212800"/>
                  </a:lnTo>
                  <a:lnTo>
                    <a:pt x="166914" y="1214759"/>
                  </a:lnTo>
                  <a:lnTo>
                    <a:pt x="161690" y="1216980"/>
                  </a:lnTo>
                  <a:lnTo>
                    <a:pt x="156335" y="1219331"/>
                  </a:lnTo>
                  <a:lnTo>
                    <a:pt x="151111" y="1221943"/>
                  </a:lnTo>
                  <a:lnTo>
                    <a:pt x="146017" y="1224556"/>
                  </a:lnTo>
                  <a:lnTo>
                    <a:pt x="141054" y="1227560"/>
                  </a:lnTo>
                  <a:lnTo>
                    <a:pt x="136222" y="1230826"/>
                  </a:lnTo>
                  <a:lnTo>
                    <a:pt x="131389" y="1234092"/>
                  </a:lnTo>
                  <a:lnTo>
                    <a:pt x="126818" y="1237880"/>
                  </a:lnTo>
                  <a:lnTo>
                    <a:pt x="122508" y="1241668"/>
                  </a:lnTo>
                  <a:lnTo>
                    <a:pt x="118198" y="1245848"/>
                  </a:lnTo>
                  <a:lnTo>
                    <a:pt x="114019" y="1250028"/>
                  </a:lnTo>
                  <a:lnTo>
                    <a:pt x="110231" y="1254600"/>
                  </a:lnTo>
                  <a:lnTo>
                    <a:pt x="106574" y="1259433"/>
                  </a:lnTo>
                  <a:lnTo>
                    <a:pt x="102917" y="1264397"/>
                  </a:lnTo>
                  <a:lnTo>
                    <a:pt x="99652" y="1269753"/>
                  </a:lnTo>
                  <a:lnTo>
                    <a:pt x="98215" y="1272496"/>
                  </a:lnTo>
                  <a:lnTo>
                    <a:pt x="96648" y="1275239"/>
                  </a:lnTo>
                  <a:lnTo>
                    <a:pt x="95342" y="1278243"/>
                  </a:lnTo>
                  <a:lnTo>
                    <a:pt x="94036" y="1281117"/>
                  </a:lnTo>
                  <a:lnTo>
                    <a:pt x="92730" y="1284252"/>
                  </a:lnTo>
                  <a:lnTo>
                    <a:pt x="91424" y="1287257"/>
                  </a:lnTo>
                  <a:lnTo>
                    <a:pt x="90248" y="1290392"/>
                  </a:lnTo>
                  <a:lnTo>
                    <a:pt x="89334" y="1293657"/>
                  </a:lnTo>
                  <a:lnTo>
                    <a:pt x="88289" y="1296923"/>
                  </a:lnTo>
                  <a:lnTo>
                    <a:pt x="87375" y="1300320"/>
                  </a:lnTo>
                  <a:lnTo>
                    <a:pt x="86461" y="1303716"/>
                  </a:lnTo>
                  <a:lnTo>
                    <a:pt x="85808" y="1307112"/>
                  </a:lnTo>
                  <a:lnTo>
                    <a:pt x="85024" y="1310639"/>
                  </a:lnTo>
                  <a:lnTo>
                    <a:pt x="84502" y="1314427"/>
                  </a:lnTo>
                  <a:lnTo>
                    <a:pt x="83849" y="1318085"/>
                  </a:lnTo>
                  <a:lnTo>
                    <a:pt x="83457" y="1321873"/>
                  </a:lnTo>
                  <a:lnTo>
                    <a:pt x="83065" y="1325792"/>
                  </a:lnTo>
                  <a:lnTo>
                    <a:pt x="82804" y="1329710"/>
                  </a:lnTo>
                  <a:lnTo>
                    <a:pt x="82673" y="1333760"/>
                  </a:lnTo>
                  <a:lnTo>
                    <a:pt x="82543" y="1337809"/>
                  </a:lnTo>
                  <a:lnTo>
                    <a:pt x="82543" y="1341989"/>
                  </a:lnTo>
                  <a:lnTo>
                    <a:pt x="82543" y="1346300"/>
                  </a:lnTo>
                  <a:lnTo>
                    <a:pt x="82804" y="1350480"/>
                  </a:lnTo>
                  <a:lnTo>
                    <a:pt x="82935" y="1354921"/>
                  </a:lnTo>
                  <a:lnTo>
                    <a:pt x="83326" y="1359493"/>
                  </a:lnTo>
                  <a:lnTo>
                    <a:pt x="83718" y="1364065"/>
                  </a:lnTo>
                  <a:lnTo>
                    <a:pt x="84371" y="1368637"/>
                  </a:lnTo>
                  <a:lnTo>
                    <a:pt x="85024" y="1373209"/>
                  </a:lnTo>
                  <a:lnTo>
                    <a:pt x="86069" y="1379871"/>
                  </a:lnTo>
                  <a:lnTo>
                    <a:pt x="87375" y="1386272"/>
                  </a:lnTo>
                  <a:lnTo>
                    <a:pt x="88551" y="1392672"/>
                  </a:lnTo>
                  <a:lnTo>
                    <a:pt x="90118" y="1399073"/>
                  </a:lnTo>
                  <a:lnTo>
                    <a:pt x="91816" y="1405474"/>
                  </a:lnTo>
                  <a:lnTo>
                    <a:pt x="93775" y="1411875"/>
                  </a:lnTo>
                  <a:lnTo>
                    <a:pt x="95865" y="1418145"/>
                  </a:lnTo>
                  <a:lnTo>
                    <a:pt x="97954" y="1424545"/>
                  </a:lnTo>
                  <a:lnTo>
                    <a:pt x="100305" y="1430685"/>
                  </a:lnTo>
                  <a:lnTo>
                    <a:pt x="102787" y="1436955"/>
                  </a:lnTo>
                  <a:lnTo>
                    <a:pt x="105399" y="1443094"/>
                  </a:lnTo>
                  <a:lnTo>
                    <a:pt x="108272" y="1449234"/>
                  </a:lnTo>
                  <a:lnTo>
                    <a:pt x="111145" y="1455504"/>
                  </a:lnTo>
                  <a:lnTo>
                    <a:pt x="114149" y="1461513"/>
                  </a:lnTo>
                  <a:lnTo>
                    <a:pt x="117414" y="1467652"/>
                  </a:lnTo>
                  <a:lnTo>
                    <a:pt x="120680" y="1473531"/>
                  </a:lnTo>
                  <a:lnTo>
                    <a:pt x="124336" y="1479539"/>
                  </a:lnTo>
                  <a:lnTo>
                    <a:pt x="127863" y="1485418"/>
                  </a:lnTo>
                  <a:lnTo>
                    <a:pt x="131520" y="1491165"/>
                  </a:lnTo>
                  <a:lnTo>
                    <a:pt x="135569" y="1497043"/>
                  </a:lnTo>
                  <a:lnTo>
                    <a:pt x="139487" y="1502791"/>
                  </a:lnTo>
                  <a:lnTo>
                    <a:pt x="143666" y="1508408"/>
                  </a:lnTo>
                  <a:lnTo>
                    <a:pt x="147715" y="1514025"/>
                  </a:lnTo>
                  <a:lnTo>
                    <a:pt x="152155" y="1519511"/>
                  </a:lnTo>
                  <a:lnTo>
                    <a:pt x="156596" y="1525128"/>
                  </a:lnTo>
                  <a:lnTo>
                    <a:pt x="161298" y="1530484"/>
                  </a:lnTo>
                  <a:lnTo>
                    <a:pt x="166000" y="1535709"/>
                  </a:lnTo>
                  <a:lnTo>
                    <a:pt x="170701" y="1541064"/>
                  </a:lnTo>
                  <a:lnTo>
                    <a:pt x="175664" y="1546289"/>
                  </a:lnTo>
                  <a:lnTo>
                    <a:pt x="180627" y="1551384"/>
                  </a:lnTo>
                  <a:lnTo>
                    <a:pt x="185721" y="1556348"/>
                  </a:lnTo>
                  <a:lnTo>
                    <a:pt x="190945" y="1561312"/>
                  </a:lnTo>
                  <a:lnTo>
                    <a:pt x="196300" y="1566145"/>
                  </a:lnTo>
                  <a:lnTo>
                    <a:pt x="201655" y="1570978"/>
                  </a:lnTo>
                  <a:lnTo>
                    <a:pt x="207140" y="1575680"/>
                  </a:lnTo>
                  <a:lnTo>
                    <a:pt x="212756" y="1580252"/>
                  </a:lnTo>
                  <a:lnTo>
                    <a:pt x="218503" y="1584824"/>
                  </a:lnTo>
                  <a:lnTo>
                    <a:pt x="224250" y="1589266"/>
                  </a:lnTo>
                  <a:lnTo>
                    <a:pt x="230127" y="1593576"/>
                  </a:lnTo>
                  <a:lnTo>
                    <a:pt x="235873" y="1597756"/>
                  </a:lnTo>
                  <a:lnTo>
                    <a:pt x="241881" y="1601936"/>
                  </a:lnTo>
                  <a:lnTo>
                    <a:pt x="248020" y="1605986"/>
                  </a:lnTo>
                  <a:lnTo>
                    <a:pt x="254158" y="1609905"/>
                  </a:lnTo>
                  <a:lnTo>
                    <a:pt x="260427" y="1613693"/>
                  </a:lnTo>
                  <a:lnTo>
                    <a:pt x="266697" y="1617350"/>
                  </a:lnTo>
                  <a:lnTo>
                    <a:pt x="273096" y="1621008"/>
                  </a:lnTo>
                  <a:lnTo>
                    <a:pt x="279496" y="1624535"/>
                  </a:lnTo>
                  <a:lnTo>
                    <a:pt x="286026" y="1627800"/>
                  </a:lnTo>
                  <a:lnTo>
                    <a:pt x="292556" y="1631066"/>
                  </a:lnTo>
                  <a:lnTo>
                    <a:pt x="299087" y="1634201"/>
                  </a:lnTo>
                  <a:lnTo>
                    <a:pt x="305748" y="1637206"/>
                  </a:lnTo>
                  <a:lnTo>
                    <a:pt x="312408" y="1640210"/>
                  </a:lnTo>
                  <a:lnTo>
                    <a:pt x="319330" y="1642823"/>
                  </a:lnTo>
                  <a:lnTo>
                    <a:pt x="326122" y="1645435"/>
                  </a:lnTo>
                  <a:lnTo>
                    <a:pt x="332914" y="1647917"/>
                  </a:lnTo>
                  <a:lnTo>
                    <a:pt x="339705" y="1650268"/>
                  </a:lnTo>
                  <a:lnTo>
                    <a:pt x="346758" y="1652489"/>
                  </a:lnTo>
                  <a:lnTo>
                    <a:pt x="353680" y="1654710"/>
                  </a:lnTo>
                  <a:lnTo>
                    <a:pt x="360602" y="1656538"/>
                  </a:lnTo>
                  <a:lnTo>
                    <a:pt x="367785" y="1658367"/>
                  </a:lnTo>
                  <a:lnTo>
                    <a:pt x="374707" y="1660065"/>
                  </a:lnTo>
                  <a:lnTo>
                    <a:pt x="381891" y="1661502"/>
                  </a:lnTo>
                  <a:lnTo>
                    <a:pt x="388943" y="1662939"/>
                  </a:lnTo>
                  <a:lnTo>
                    <a:pt x="396257" y="1664115"/>
                  </a:lnTo>
                  <a:lnTo>
                    <a:pt x="403310" y="1665160"/>
                  </a:lnTo>
                  <a:lnTo>
                    <a:pt x="410363" y="1666205"/>
                  </a:lnTo>
                  <a:lnTo>
                    <a:pt x="417546" y="1666988"/>
                  </a:lnTo>
                  <a:lnTo>
                    <a:pt x="424599" y="1667772"/>
                  </a:lnTo>
                  <a:lnTo>
                    <a:pt x="431651" y="1668425"/>
                  </a:lnTo>
                  <a:lnTo>
                    <a:pt x="438573" y="1669079"/>
                  </a:lnTo>
                  <a:lnTo>
                    <a:pt x="445496" y="1669471"/>
                  </a:lnTo>
                  <a:lnTo>
                    <a:pt x="452548" y="1669732"/>
                  </a:lnTo>
                  <a:lnTo>
                    <a:pt x="459470" y="1669862"/>
                  </a:lnTo>
                  <a:lnTo>
                    <a:pt x="466262" y="1669993"/>
                  </a:lnTo>
                  <a:lnTo>
                    <a:pt x="473184" y="1669993"/>
                  </a:lnTo>
                  <a:lnTo>
                    <a:pt x="479845" y="1669862"/>
                  </a:lnTo>
                  <a:lnTo>
                    <a:pt x="486636" y="1669601"/>
                  </a:lnTo>
                  <a:lnTo>
                    <a:pt x="493297" y="1669209"/>
                  </a:lnTo>
                  <a:lnTo>
                    <a:pt x="499827" y="1668817"/>
                  </a:lnTo>
                  <a:lnTo>
                    <a:pt x="506619" y="1668164"/>
                  </a:lnTo>
                  <a:lnTo>
                    <a:pt x="513149" y="1667511"/>
                  </a:lnTo>
                  <a:lnTo>
                    <a:pt x="519549" y="1666597"/>
                  </a:lnTo>
                  <a:lnTo>
                    <a:pt x="526079" y="1665682"/>
                  </a:lnTo>
                  <a:lnTo>
                    <a:pt x="532479" y="1664637"/>
                  </a:lnTo>
                  <a:lnTo>
                    <a:pt x="538748" y="1663331"/>
                  </a:lnTo>
                  <a:lnTo>
                    <a:pt x="545017" y="1662025"/>
                  </a:lnTo>
                  <a:lnTo>
                    <a:pt x="551155" y="1660588"/>
                  </a:lnTo>
                  <a:lnTo>
                    <a:pt x="557294" y="1659020"/>
                  </a:lnTo>
                  <a:lnTo>
                    <a:pt x="563432" y="1657322"/>
                  </a:lnTo>
                  <a:lnTo>
                    <a:pt x="569440" y="1655493"/>
                  </a:lnTo>
                  <a:lnTo>
                    <a:pt x="575448" y="1653534"/>
                  </a:lnTo>
                  <a:lnTo>
                    <a:pt x="581325" y="1651575"/>
                  </a:lnTo>
                  <a:lnTo>
                    <a:pt x="587072" y="1649223"/>
                  </a:lnTo>
                  <a:lnTo>
                    <a:pt x="592949" y="1647003"/>
                  </a:lnTo>
                  <a:lnTo>
                    <a:pt x="598565" y="1644521"/>
                  </a:lnTo>
                  <a:lnTo>
                    <a:pt x="604181" y="1642039"/>
                  </a:lnTo>
                  <a:lnTo>
                    <a:pt x="609667" y="1639296"/>
                  </a:lnTo>
                  <a:lnTo>
                    <a:pt x="615152" y="1636422"/>
                  </a:lnTo>
                  <a:lnTo>
                    <a:pt x="620507" y="1633418"/>
                  </a:lnTo>
                  <a:lnTo>
                    <a:pt x="625862" y="1630283"/>
                  </a:lnTo>
                  <a:lnTo>
                    <a:pt x="630955" y="1627017"/>
                  </a:lnTo>
                  <a:lnTo>
                    <a:pt x="636179" y="1623751"/>
                  </a:lnTo>
                  <a:lnTo>
                    <a:pt x="641273" y="1620224"/>
                  </a:lnTo>
                  <a:lnTo>
                    <a:pt x="646236" y="1616697"/>
                  </a:lnTo>
                  <a:lnTo>
                    <a:pt x="651069" y="1612778"/>
                  </a:lnTo>
                  <a:lnTo>
                    <a:pt x="655901" y="1608990"/>
                  </a:lnTo>
                  <a:lnTo>
                    <a:pt x="660603" y="1604941"/>
                  </a:lnTo>
                  <a:lnTo>
                    <a:pt x="665174" y="1600761"/>
                  </a:lnTo>
                  <a:lnTo>
                    <a:pt x="669745" y="1596319"/>
                  </a:lnTo>
                  <a:lnTo>
                    <a:pt x="674055" y="1591878"/>
                  </a:lnTo>
                  <a:lnTo>
                    <a:pt x="678365" y="1587437"/>
                  </a:lnTo>
                  <a:lnTo>
                    <a:pt x="682675" y="1582604"/>
                  </a:lnTo>
                  <a:lnTo>
                    <a:pt x="686724" y="1577640"/>
                  </a:lnTo>
                  <a:lnTo>
                    <a:pt x="690773" y="1572676"/>
                  </a:lnTo>
                  <a:lnTo>
                    <a:pt x="694560" y="1567451"/>
                  </a:lnTo>
                  <a:lnTo>
                    <a:pt x="698348" y="1562226"/>
                  </a:lnTo>
                  <a:lnTo>
                    <a:pt x="702135" y="1556740"/>
                  </a:lnTo>
                  <a:lnTo>
                    <a:pt x="705662" y="1551123"/>
                  </a:lnTo>
                  <a:lnTo>
                    <a:pt x="709188" y="1545375"/>
                  </a:lnTo>
                  <a:lnTo>
                    <a:pt x="712453" y="1539628"/>
                  </a:lnTo>
                  <a:lnTo>
                    <a:pt x="715718" y="1533488"/>
                  </a:lnTo>
                  <a:lnTo>
                    <a:pt x="718853" y="1527349"/>
                  </a:lnTo>
                  <a:lnTo>
                    <a:pt x="721987" y="1520948"/>
                  </a:lnTo>
                  <a:lnTo>
                    <a:pt x="724861" y="1514547"/>
                  </a:lnTo>
                  <a:lnTo>
                    <a:pt x="727734" y="1507885"/>
                  </a:lnTo>
                  <a:lnTo>
                    <a:pt x="730216" y="1500962"/>
                  </a:lnTo>
                  <a:lnTo>
                    <a:pt x="732828" y="1494039"/>
                  </a:lnTo>
                  <a:lnTo>
                    <a:pt x="735178" y="1487116"/>
                  </a:lnTo>
                  <a:lnTo>
                    <a:pt x="737529" y="1479801"/>
                  </a:lnTo>
                  <a:lnTo>
                    <a:pt x="739619" y="1472747"/>
                  </a:lnTo>
                  <a:lnTo>
                    <a:pt x="741578" y="1465431"/>
                  </a:lnTo>
                  <a:lnTo>
                    <a:pt x="743537" y="1458378"/>
                  </a:lnTo>
                  <a:lnTo>
                    <a:pt x="745105" y="1451063"/>
                  </a:lnTo>
                  <a:lnTo>
                    <a:pt x="746672" y="1443878"/>
                  </a:lnTo>
                  <a:lnTo>
                    <a:pt x="747978" y="1436694"/>
                  </a:lnTo>
                  <a:lnTo>
                    <a:pt x="749153" y="1429509"/>
                  </a:lnTo>
                  <a:lnTo>
                    <a:pt x="750329" y="1422325"/>
                  </a:lnTo>
                  <a:lnTo>
                    <a:pt x="751373" y="1415271"/>
                  </a:lnTo>
                  <a:lnTo>
                    <a:pt x="752027" y="1407956"/>
                  </a:lnTo>
                  <a:lnTo>
                    <a:pt x="752680" y="1400902"/>
                  </a:lnTo>
                  <a:lnTo>
                    <a:pt x="753333" y="1393718"/>
                  </a:lnTo>
                  <a:lnTo>
                    <a:pt x="753725" y="1386664"/>
                  </a:lnTo>
                  <a:lnTo>
                    <a:pt x="753986" y="1379610"/>
                  </a:lnTo>
                  <a:lnTo>
                    <a:pt x="754116" y="1372556"/>
                  </a:lnTo>
                  <a:lnTo>
                    <a:pt x="754247" y="1365633"/>
                  </a:lnTo>
                  <a:lnTo>
                    <a:pt x="754116" y="1358579"/>
                  </a:lnTo>
                  <a:lnTo>
                    <a:pt x="753986" y="1351656"/>
                  </a:lnTo>
                  <a:lnTo>
                    <a:pt x="753725" y="1344863"/>
                  </a:lnTo>
                  <a:lnTo>
                    <a:pt x="753463" y="1337940"/>
                  </a:lnTo>
                  <a:lnTo>
                    <a:pt x="752810" y="1331147"/>
                  </a:lnTo>
                  <a:lnTo>
                    <a:pt x="752288" y="1324485"/>
                  </a:lnTo>
                  <a:lnTo>
                    <a:pt x="751635" y="1317823"/>
                  </a:lnTo>
                  <a:lnTo>
                    <a:pt x="750721" y="1311161"/>
                  </a:lnTo>
                  <a:lnTo>
                    <a:pt x="749937" y="1304500"/>
                  </a:lnTo>
                  <a:lnTo>
                    <a:pt x="748892" y="1297968"/>
                  </a:lnTo>
                  <a:lnTo>
                    <a:pt x="747847" y="1291437"/>
                  </a:lnTo>
                  <a:lnTo>
                    <a:pt x="746803" y="1285036"/>
                  </a:lnTo>
                  <a:lnTo>
                    <a:pt x="745496" y="1278766"/>
                  </a:lnTo>
                  <a:lnTo>
                    <a:pt x="744190" y="1272496"/>
                  </a:lnTo>
                  <a:lnTo>
                    <a:pt x="742754" y="1266487"/>
                  </a:lnTo>
                  <a:lnTo>
                    <a:pt x="741186" y="1260347"/>
                  </a:lnTo>
                  <a:lnTo>
                    <a:pt x="739619" y="1254339"/>
                  </a:lnTo>
                  <a:lnTo>
                    <a:pt x="738052" y="1248330"/>
                  </a:lnTo>
                  <a:lnTo>
                    <a:pt x="736354" y="1242582"/>
                  </a:lnTo>
                  <a:lnTo>
                    <a:pt x="734656" y="1236704"/>
                  </a:lnTo>
                  <a:lnTo>
                    <a:pt x="732828" y="1230957"/>
                  </a:lnTo>
                  <a:lnTo>
                    <a:pt x="730999" y="1225470"/>
                  </a:lnTo>
                  <a:lnTo>
                    <a:pt x="729040" y="1220115"/>
                  </a:lnTo>
                  <a:lnTo>
                    <a:pt x="726950" y="1214628"/>
                  </a:lnTo>
                  <a:lnTo>
                    <a:pt x="724991" y="1209403"/>
                  </a:lnTo>
                  <a:lnTo>
                    <a:pt x="722902" y="1204309"/>
                  </a:lnTo>
                  <a:lnTo>
                    <a:pt x="720681" y="1199084"/>
                  </a:lnTo>
                  <a:lnTo>
                    <a:pt x="718461" y="1194120"/>
                  </a:lnTo>
                  <a:lnTo>
                    <a:pt x="716371" y="1189287"/>
                  </a:lnTo>
                  <a:lnTo>
                    <a:pt x="714020" y="1184584"/>
                  </a:lnTo>
                  <a:lnTo>
                    <a:pt x="711800" y="1180143"/>
                  </a:lnTo>
                  <a:lnTo>
                    <a:pt x="709319" y="1175701"/>
                  </a:lnTo>
                  <a:lnTo>
                    <a:pt x="706968" y="1171260"/>
                  </a:lnTo>
                  <a:lnTo>
                    <a:pt x="704486" y="1167080"/>
                  </a:lnTo>
                  <a:lnTo>
                    <a:pt x="702135" y="1163031"/>
                  </a:lnTo>
                  <a:lnTo>
                    <a:pt x="699654" y="1158981"/>
                  </a:lnTo>
                  <a:lnTo>
                    <a:pt x="697303" y="1155324"/>
                  </a:lnTo>
                  <a:lnTo>
                    <a:pt x="694691" y="1151666"/>
                  </a:lnTo>
                  <a:lnTo>
                    <a:pt x="692340" y="1148009"/>
                  </a:lnTo>
                  <a:lnTo>
                    <a:pt x="689728" y="1144612"/>
                  </a:lnTo>
                  <a:lnTo>
                    <a:pt x="687116" y="1141477"/>
                  </a:lnTo>
                  <a:lnTo>
                    <a:pt x="684634" y="1138342"/>
                  </a:lnTo>
                  <a:lnTo>
                    <a:pt x="682022" y="1135599"/>
                  </a:lnTo>
                  <a:lnTo>
                    <a:pt x="679541" y="1132725"/>
                  </a:lnTo>
                  <a:lnTo>
                    <a:pt x="677059" y="1130113"/>
                  </a:lnTo>
                  <a:lnTo>
                    <a:pt x="674578" y="1127761"/>
                  </a:lnTo>
                  <a:lnTo>
                    <a:pt x="671965" y="1125410"/>
                  </a:lnTo>
                  <a:lnTo>
                    <a:pt x="668700" y="1122798"/>
                  </a:lnTo>
                  <a:lnTo>
                    <a:pt x="665435" y="1120185"/>
                  </a:lnTo>
                  <a:lnTo>
                    <a:pt x="662039" y="1117834"/>
                  </a:lnTo>
                  <a:lnTo>
                    <a:pt x="658644" y="1115613"/>
                  </a:lnTo>
                  <a:lnTo>
                    <a:pt x="654987" y="1113523"/>
                  </a:lnTo>
                  <a:lnTo>
                    <a:pt x="651461" y="1111564"/>
                  </a:lnTo>
                  <a:lnTo>
                    <a:pt x="647803" y="1109604"/>
                  </a:lnTo>
                  <a:lnTo>
                    <a:pt x="644147" y="1107776"/>
                  </a:lnTo>
                  <a:lnTo>
                    <a:pt x="640359" y="1106208"/>
                  </a:lnTo>
                  <a:lnTo>
                    <a:pt x="636571" y="1104641"/>
                  </a:lnTo>
                  <a:lnTo>
                    <a:pt x="632653" y="1103204"/>
                  </a:lnTo>
                  <a:lnTo>
                    <a:pt x="628865" y="1102028"/>
                  </a:lnTo>
                  <a:lnTo>
                    <a:pt x="625078" y="1100852"/>
                  </a:lnTo>
                  <a:lnTo>
                    <a:pt x="621160" y="1099677"/>
                  </a:lnTo>
                  <a:lnTo>
                    <a:pt x="617372" y="1098762"/>
                  </a:lnTo>
                  <a:lnTo>
                    <a:pt x="613454" y="1097717"/>
                  </a:lnTo>
                  <a:lnTo>
                    <a:pt x="605879" y="1096280"/>
                  </a:lnTo>
                  <a:lnTo>
                    <a:pt x="598173" y="1094974"/>
                  </a:lnTo>
                  <a:lnTo>
                    <a:pt x="590598" y="1094060"/>
                  </a:lnTo>
                  <a:lnTo>
                    <a:pt x="583154" y="1093407"/>
                  </a:lnTo>
                  <a:lnTo>
                    <a:pt x="576101" y="1092884"/>
                  </a:lnTo>
                  <a:lnTo>
                    <a:pt x="569310" y="1092754"/>
                  </a:lnTo>
                  <a:lnTo>
                    <a:pt x="562779" y="1092754"/>
                  </a:lnTo>
                  <a:lnTo>
                    <a:pt x="556510" y="1092754"/>
                  </a:lnTo>
                  <a:lnTo>
                    <a:pt x="555074" y="1092754"/>
                  </a:lnTo>
                  <a:lnTo>
                    <a:pt x="553767" y="1092492"/>
                  </a:lnTo>
                  <a:lnTo>
                    <a:pt x="552461" y="1091839"/>
                  </a:lnTo>
                  <a:lnTo>
                    <a:pt x="551547" y="1091186"/>
                  </a:lnTo>
                  <a:lnTo>
                    <a:pt x="550502" y="1090272"/>
                  </a:lnTo>
                  <a:lnTo>
                    <a:pt x="549849" y="1089357"/>
                  </a:lnTo>
                  <a:lnTo>
                    <a:pt x="549196" y="1088312"/>
                  </a:lnTo>
                  <a:lnTo>
                    <a:pt x="548805" y="1087137"/>
                  </a:lnTo>
                  <a:lnTo>
                    <a:pt x="548543" y="1085961"/>
                  </a:lnTo>
                  <a:lnTo>
                    <a:pt x="548413" y="1084785"/>
                  </a:lnTo>
                  <a:lnTo>
                    <a:pt x="548543" y="1083479"/>
                  </a:lnTo>
                  <a:lnTo>
                    <a:pt x="548805" y="1082303"/>
                  </a:lnTo>
                  <a:lnTo>
                    <a:pt x="549327" y="1081258"/>
                  </a:lnTo>
                  <a:lnTo>
                    <a:pt x="550110" y="1080083"/>
                  </a:lnTo>
                  <a:lnTo>
                    <a:pt x="551025" y="1079038"/>
                  </a:lnTo>
                  <a:lnTo>
                    <a:pt x="552200" y="1078254"/>
                  </a:lnTo>
                  <a:lnTo>
                    <a:pt x="563302" y="1071853"/>
                  </a:lnTo>
                  <a:lnTo>
                    <a:pt x="575579" y="1064930"/>
                  </a:lnTo>
                  <a:lnTo>
                    <a:pt x="582109" y="1061403"/>
                  </a:lnTo>
                  <a:lnTo>
                    <a:pt x="588900" y="1057876"/>
                  </a:lnTo>
                  <a:lnTo>
                    <a:pt x="595822" y="1054349"/>
                  </a:lnTo>
                  <a:lnTo>
                    <a:pt x="603006" y="1050953"/>
                  </a:lnTo>
                  <a:lnTo>
                    <a:pt x="606924" y="1048732"/>
                  </a:lnTo>
                  <a:lnTo>
                    <a:pt x="610973" y="1046512"/>
                  </a:lnTo>
                  <a:lnTo>
                    <a:pt x="614891" y="1043899"/>
                  </a:lnTo>
                  <a:lnTo>
                    <a:pt x="618809" y="1041026"/>
                  </a:lnTo>
                  <a:lnTo>
                    <a:pt x="622596" y="1038021"/>
                  </a:lnTo>
                  <a:lnTo>
                    <a:pt x="626254" y="1034625"/>
                  </a:lnTo>
                  <a:lnTo>
                    <a:pt x="630041" y="1030967"/>
                  </a:lnTo>
                  <a:lnTo>
                    <a:pt x="633698" y="1027179"/>
                  </a:lnTo>
                  <a:lnTo>
                    <a:pt x="637224" y="1022999"/>
                  </a:lnTo>
                  <a:lnTo>
                    <a:pt x="640620" y="1018558"/>
                  </a:lnTo>
                  <a:lnTo>
                    <a:pt x="644147" y="1014116"/>
                  </a:lnTo>
                  <a:lnTo>
                    <a:pt x="647412" y="1009022"/>
                  </a:lnTo>
                  <a:lnTo>
                    <a:pt x="650677" y="1003927"/>
                  </a:lnTo>
                  <a:lnTo>
                    <a:pt x="653811" y="998572"/>
                  </a:lnTo>
                  <a:lnTo>
                    <a:pt x="656685" y="992824"/>
                  </a:lnTo>
                  <a:lnTo>
                    <a:pt x="659558" y="987077"/>
                  </a:lnTo>
                  <a:lnTo>
                    <a:pt x="662431" y="980937"/>
                  </a:lnTo>
                  <a:lnTo>
                    <a:pt x="665043" y="974536"/>
                  </a:lnTo>
                  <a:lnTo>
                    <a:pt x="667525" y="967874"/>
                  </a:lnTo>
                  <a:lnTo>
                    <a:pt x="670006" y="960821"/>
                  </a:lnTo>
                  <a:lnTo>
                    <a:pt x="672227" y="953767"/>
                  </a:lnTo>
                  <a:lnTo>
                    <a:pt x="674316" y="946321"/>
                  </a:lnTo>
                  <a:lnTo>
                    <a:pt x="676406" y="938614"/>
                  </a:lnTo>
                  <a:lnTo>
                    <a:pt x="678235" y="930777"/>
                  </a:lnTo>
                  <a:lnTo>
                    <a:pt x="679932" y="922678"/>
                  </a:lnTo>
                  <a:lnTo>
                    <a:pt x="681369" y="914318"/>
                  </a:lnTo>
                  <a:lnTo>
                    <a:pt x="682806" y="905696"/>
                  </a:lnTo>
                  <a:lnTo>
                    <a:pt x="683851" y="896814"/>
                  </a:lnTo>
                  <a:lnTo>
                    <a:pt x="684895" y="887670"/>
                  </a:lnTo>
                  <a:lnTo>
                    <a:pt x="685810" y="878395"/>
                  </a:lnTo>
                  <a:lnTo>
                    <a:pt x="686463" y="868729"/>
                  </a:lnTo>
                  <a:lnTo>
                    <a:pt x="686854" y="858801"/>
                  </a:lnTo>
                  <a:lnTo>
                    <a:pt x="687116" y="849135"/>
                  </a:lnTo>
                  <a:lnTo>
                    <a:pt x="687116" y="839991"/>
                  </a:lnTo>
                  <a:lnTo>
                    <a:pt x="687116" y="831108"/>
                  </a:lnTo>
                  <a:lnTo>
                    <a:pt x="686854" y="822748"/>
                  </a:lnTo>
                  <a:lnTo>
                    <a:pt x="686463" y="814780"/>
                  </a:lnTo>
                  <a:lnTo>
                    <a:pt x="686071" y="807204"/>
                  </a:lnTo>
                  <a:lnTo>
                    <a:pt x="685287" y="800150"/>
                  </a:lnTo>
                  <a:lnTo>
                    <a:pt x="684504" y="793226"/>
                  </a:lnTo>
                  <a:lnTo>
                    <a:pt x="683459" y="786826"/>
                  </a:lnTo>
                  <a:lnTo>
                    <a:pt x="682545" y="780948"/>
                  </a:lnTo>
                  <a:lnTo>
                    <a:pt x="681238" y="775331"/>
                  </a:lnTo>
                  <a:lnTo>
                    <a:pt x="679932" y="770106"/>
                  </a:lnTo>
                  <a:lnTo>
                    <a:pt x="678496" y="765142"/>
                  </a:lnTo>
                  <a:lnTo>
                    <a:pt x="676928" y="760439"/>
                  </a:lnTo>
                  <a:lnTo>
                    <a:pt x="675361" y="756129"/>
                  </a:lnTo>
                  <a:lnTo>
                    <a:pt x="673533" y="752210"/>
                  </a:lnTo>
                  <a:lnTo>
                    <a:pt x="671704" y="748422"/>
                  </a:lnTo>
                  <a:lnTo>
                    <a:pt x="669876" y="745025"/>
                  </a:lnTo>
                  <a:lnTo>
                    <a:pt x="667786" y="741890"/>
                  </a:lnTo>
                  <a:lnTo>
                    <a:pt x="665696" y="739016"/>
                  </a:lnTo>
                  <a:lnTo>
                    <a:pt x="663607" y="736404"/>
                  </a:lnTo>
                  <a:lnTo>
                    <a:pt x="661256" y="734053"/>
                  </a:lnTo>
                  <a:lnTo>
                    <a:pt x="659035" y="731832"/>
                  </a:lnTo>
                  <a:lnTo>
                    <a:pt x="656685" y="730003"/>
                  </a:lnTo>
                  <a:lnTo>
                    <a:pt x="654334" y="728305"/>
                  </a:lnTo>
                  <a:lnTo>
                    <a:pt x="651852" y="726738"/>
                  </a:lnTo>
                  <a:lnTo>
                    <a:pt x="649371" y="725301"/>
                  </a:lnTo>
                  <a:lnTo>
                    <a:pt x="646889" y="724125"/>
                  </a:lnTo>
                  <a:lnTo>
                    <a:pt x="644408" y="723080"/>
                  </a:lnTo>
                  <a:lnTo>
                    <a:pt x="641796" y="722296"/>
                  </a:lnTo>
                  <a:lnTo>
                    <a:pt x="639053" y="721513"/>
                  </a:lnTo>
                  <a:lnTo>
                    <a:pt x="636571" y="720990"/>
                  </a:lnTo>
                  <a:lnTo>
                    <a:pt x="619984" y="717855"/>
                  </a:lnTo>
                  <a:lnTo>
                    <a:pt x="610581" y="716026"/>
                  </a:lnTo>
                  <a:lnTo>
                    <a:pt x="600394" y="714067"/>
                  </a:lnTo>
                  <a:lnTo>
                    <a:pt x="589945" y="711585"/>
                  </a:lnTo>
                  <a:lnTo>
                    <a:pt x="584460" y="710279"/>
                  </a:lnTo>
                  <a:lnTo>
                    <a:pt x="578974" y="708711"/>
                  </a:lnTo>
                  <a:lnTo>
                    <a:pt x="573358" y="707405"/>
                  </a:lnTo>
                  <a:lnTo>
                    <a:pt x="567873" y="705576"/>
                  </a:lnTo>
                  <a:lnTo>
                    <a:pt x="562126" y="703747"/>
                  </a:lnTo>
                  <a:lnTo>
                    <a:pt x="556641" y="701919"/>
                  </a:lnTo>
                  <a:lnTo>
                    <a:pt x="555074" y="701265"/>
                  </a:lnTo>
                  <a:lnTo>
                    <a:pt x="553767" y="700220"/>
                  </a:lnTo>
                  <a:lnTo>
                    <a:pt x="552592" y="699045"/>
                  </a:lnTo>
                  <a:lnTo>
                    <a:pt x="551939" y="697869"/>
                  </a:lnTo>
                  <a:lnTo>
                    <a:pt x="551417" y="696563"/>
                  </a:lnTo>
                  <a:lnTo>
                    <a:pt x="551025" y="695126"/>
                  </a:lnTo>
                  <a:lnTo>
                    <a:pt x="550894" y="693689"/>
                  </a:lnTo>
                  <a:lnTo>
                    <a:pt x="551025" y="692122"/>
                  </a:lnTo>
                  <a:lnTo>
                    <a:pt x="551417" y="690685"/>
                  </a:lnTo>
                  <a:lnTo>
                    <a:pt x="552070" y="689378"/>
                  </a:lnTo>
                  <a:lnTo>
                    <a:pt x="552723" y="688203"/>
                  </a:lnTo>
                  <a:lnTo>
                    <a:pt x="553767" y="687158"/>
                  </a:lnTo>
                  <a:lnTo>
                    <a:pt x="554943" y="686113"/>
                  </a:lnTo>
                  <a:lnTo>
                    <a:pt x="556379" y="685460"/>
                  </a:lnTo>
                  <a:lnTo>
                    <a:pt x="557947" y="685068"/>
                  </a:lnTo>
                  <a:lnTo>
                    <a:pt x="559645" y="684806"/>
                  </a:lnTo>
                  <a:lnTo>
                    <a:pt x="565914" y="684676"/>
                  </a:lnTo>
                  <a:lnTo>
                    <a:pt x="571791" y="684415"/>
                  </a:lnTo>
                  <a:lnTo>
                    <a:pt x="577799" y="684153"/>
                  </a:lnTo>
                  <a:lnTo>
                    <a:pt x="583676" y="683761"/>
                  </a:lnTo>
                  <a:lnTo>
                    <a:pt x="589292" y="683239"/>
                  </a:lnTo>
                  <a:lnTo>
                    <a:pt x="595039" y="682717"/>
                  </a:lnTo>
                  <a:lnTo>
                    <a:pt x="600394" y="682063"/>
                  </a:lnTo>
                  <a:lnTo>
                    <a:pt x="605879" y="681280"/>
                  </a:lnTo>
                  <a:lnTo>
                    <a:pt x="611234" y="680496"/>
                  </a:lnTo>
                  <a:lnTo>
                    <a:pt x="616328" y="679582"/>
                  </a:lnTo>
                  <a:lnTo>
                    <a:pt x="621421" y="678667"/>
                  </a:lnTo>
                  <a:lnTo>
                    <a:pt x="626384" y="677622"/>
                  </a:lnTo>
                  <a:lnTo>
                    <a:pt x="631478" y="676446"/>
                  </a:lnTo>
                  <a:lnTo>
                    <a:pt x="636310" y="675271"/>
                  </a:lnTo>
                  <a:lnTo>
                    <a:pt x="641012" y="674095"/>
                  </a:lnTo>
                  <a:lnTo>
                    <a:pt x="645453" y="672789"/>
                  </a:lnTo>
                  <a:lnTo>
                    <a:pt x="650024" y="671352"/>
                  </a:lnTo>
                  <a:lnTo>
                    <a:pt x="654595" y="669915"/>
                  </a:lnTo>
                  <a:lnTo>
                    <a:pt x="658905" y="668478"/>
                  </a:lnTo>
                  <a:lnTo>
                    <a:pt x="663084" y="666911"/>
                  </a:lnTo>
                  <a:lnTo>
                    <a:pt x="667394" y="665212"/>
                  </a:lnTo>
                  <a:lnTo>
                    <a:pt x="671443" y="663514"/>
                  </a:lnTo>
                  <a:lnTo>
                    <a:pt x="675492" y="661816"/>
                  </a:lnTo>
                  <a:lnTo>
                    <a:pt x="679410" y="659988"/>
                  </a:lnTo>
                  <a:lnTo>
                    <a:pt x="686985" y="656330"/>
                  </a:lnTo>
                  <a:lnTo>
                    <a:pt x="694299" y="652281"/>
                  </a:lnTo>
                  <a:lnTo>
                    <a:pt x="701221" y="647970"/>
                  </a:lnTo>
                  <a:lnTo>
                    <a:pt x="708143" y="643659"/>
                  </a:lnTo>
                  <a:lnTo>
                    <a:pt x="714543" y="639087"/>
                  </a:lnTo>
                  <a:lnTo>
                    <a:pt x="720551" y="634385"/>
                  </a:lnTo>
                  <a:lnTo>
                    <a:pt x="726428" y="629551"/>
                  </a:lnTo>
                  <a:lnTo>
                    <a:pt x="732175" y="624588"/>
                  </a:lnTo>
                  <a:lnTo>
                    <a:pt x="737529" y="619232"/>
                  </a:lnTo>
                  <a:lnTo>
                    <a:pt x="742623" y="614007"/>
                  </a:lnTo>
                  <a:lnTo>
                    <a:pt x="747586" y="608651"/>
                  </a:lnTo>
                  <a:lnTo>
                    <a:pt x="752288" y="603165"/>
                  </a:lnTo>
                  <a:lnTo>
                    <a:pt x="756859" y="597548"/>
                  </a:lnTo>
                  <a:lnTo>
                    <a:pt x="761169" y="591931"/>
                  </a:lnTo>
                  <a:lnTo>
                    <a:pt x="765218" y="586183"/>
                  </a:lnTo>
                  <a:lnTo>
                    <a:pt x="769267" y="580436"/>
                  </a:lnTo>
                  <a:lnTo>
                    <a:pt x="773054" y="574558"/>
                  </a:lnTo>
                  <a:lnTo>
                    <a:pt x="776711" y="568679"/>
                  </a:lnTo>
                  <a:lnTo>
                    <a:pt x="780368" y="562801"/>
                  </a:lnTo>
                  <a:lnTo>
                    <a:pt x="783764" y="556923"/>
                  </a:lnTo>
                  <a:lnTo>
                    <a:pt x="785592" y="553527"/>
                  </a:lnTo>
                  <a:lnTo>
                    <a:pt x="787290" y="550131"/>
                  </a:lnTo>
                  <a:lnTo>
                    <a:pt x="788988" y="546603"/>
                  </a:lnTo>
                  <a:lnTo>
                    <a:pt x="790686" y="542946"/>
                  </a:lnTo>
                  <a:lnTo>
                    <a:pt x="792253" y="539027"/>
                  </a:lnTo>
                  <a:lnTo>
                    <a:pt x="793820" y="535108"/>
                  </a:lnTo>
                  <a:lnTo>
                    <a:pt x="795257" y="530928"/>
                  </a:lnTo>
                  <a:lnTo>
                    <a:pt x="796694" y="526618"/>
                  </a:lnTo>
                  <a:lnTo>
                    <a:pt x="798000" y="522437"/>
                  </a:lnTo>
                  <a:lnTo>
                    <a:pt x="799175" y="517996"/>
                  </a:lnTo>
                  <a:lnTo>
                    <a:pt x="800351" y="513424"/>
                  </a:lnTo>
                  <a:lnTo>
                    <a:pt x="801526" y="508722"/>
                  </a:lnTo>
                  <a:lnTo>
                    <a:pt x="802571" y="504019"/>
                  </a:lnTo>
                  <a:lnTo>
                    <a:pt x="803485" y="499317"/>
                  </a:lnTo>
                  <a:lnTo>
                    <a:pt x="804269" y="494353"/>
                  </a:lnTo>
                  <a:lnTo>
                    <a:pt x="804922" y="489520"/>
                  </a:lnTo>
                  <a:lnTo>
                    <a:pt x="805575" y="484556"/>
                  </a:lnTo>
                  <a:lnTo>
                    <a:pt x="806097" y="479461"/>
                  </a:lnTo>
                  <a:lnTo>
                    <a:pt x="806489" y="474367"/>
                  </a:lnTo>
                  <a:lnTo>
                    <a:pt x="806750" y="469011"/>
                  </a:lnTo>
                  <a:lnTo>
                    <a:pt x="806881" y="463917"/>
                  </a:lnTo>
                  <a:lnTo>
                    <a:pt x="806881" y="458692"/>
                  </a:lnTo>
                  <a:lnTo>
                    <a:pt x="806750" y="453205"/>
                  </a:lnTo>
                  <a:lnTo>
                    <a:pt x="806620" y="447980"/>
                  </a:lnTo>
                  <a:lnTo>
                    <a:pt x="806359" y="442625"/>
                  </a:lnTo>
                  <a:lnTo>
                    <a:pt x="805836" y="437138"/>
                  </a:lnTo>
                  <a:lnTo>
                    <a:pt x="805183" y="431782"/>
                  </a:lnTo>
                  <a:lnTo>
                    <a:pt x="804400" y="426427"/>
                  </a:lnTo>
                  <a:lnTo>
                    <a:pt x="803485" y="420941"/>
                  </a:lnTo>
                  <a:lnTo>
                    <a:pt x="802310" y="415585"/>
                  </a:lnTo>
                  <a:lnTo>
                    <a:pt x="801265" y="410099"/>
                  </a:lnTo>
                  <a:lnTo>
                    <a:pt x="799828" y="404743"/>
                  </a:lnTo>
                  <a:lnTo>
                    <a:pt x="798261" y="399387"/>
                  </a:lnTo>
                  <a:lnTo>
                    <a:pt x="796563" y="394031"/>
                  </a:lnTo>
                  <a:lnTo>
                    <a:pt x="794735" y="388676"/>
                  </a:lnTo>
                  <a:lnTo>
                    <a:pt x="792514" y="383451"/>
                  </a:lnTo>
                  <a:lnTo>
                    <a:pt x="790425" y="378095"/>
                  </a:lnTo>
                  <a:lnTo>
                    <a:pt x="787943" y="372870"/>
                  </a:lnTo>
                  <a:lnTo>
                    <a:pt x="785462" y="367645"/>
                  </a:lnTo>
                  <a:lnTo>
                    <a:pt x="782588" y="362550"/>
                  </a:lnTo>
                  <a:lnTo>
                    <a:pt x="779584" y="357456"/>
                  </a:lnTo>
                  <a:lnTo>
                    <a:pt x="776450" y="352362"/>
                  </a:lnTo>
                  <a:lnTo>
                    <a:pt x="773054" y="347398"/>
                  </a:lnTo>
                  <a:lnTo>
                    <a:pt x="769528" y="342565"/>
                  </a:lnTo>
                  <a:lnTo>
                    <a:pt x="765609" y="337731"/>
                  </a:lnTo>
                  <a:lnTo>
                    <a:pt x="761691" y="333029"/>
                  </a:lnTo>
                  <a:lnTo>
                    <a:pt x="757512" y="328457"/>
                  </a:lnTo>
                  <a:lnTo>
                    <a:pt x="753071" y="323885"/>
                  </a:lnTo>
                  <a:lnTo>
                    <a:pt x="748500" y="319444"/>
                  </a:lnTo>
                  <a:lnTo>
                    <a:pt x="743537" y="315133"/>
                  </a:lnTo>
                  <a:lnTo>
                    <a:pt x="738574" y="310822"/>
                  </a:lnTo>
                  <a:lnTo>
                    <a:pt x="733089" y="306773"/>
                  </a:lnTo>
                  <a:lnTo>
                    <a:pt x="727603" y="302723"/>
                  </a:lnTo>
                  <a:lnTo>
                    <a:pt x="721726" y="298935"/>
                  </a:lnTo>
                  <a:lnTo>
                    <a:pt x="715588" y="295016"/>
                  </a:lnTo>
                  <a:lnTo>
                    <a:pt x="709319" y="291489"/>
                  </a:lnTo>
                  <a:lnTo>
                    <a:pt x="702788" y="288093"/>
                  </a:lnTo>
                  <a:lnTo>
                    <a:pt x="695997" y="284697"/>
                  </a:lnTo>
                  <a:lnTo>
                    <a:pt x="688944" y="281562"/>
                  </a:lnTo>
                  <a:lnTo>
                    <a:pt x="681630" y="278427"/>
                  </a:lnTo>
                  <a:lnTo>
                    <a:pt x="673925" y="275553"/>
                  </a:lnTo>
                  <a:lnTo>
                    <a:pt x="666088" y="272810"/>
                  </a:lnTo>
                  <a:lnTo>
                    <a:pt x="657991" y="270328"/>
                  </a:lnTo>
                  <a:lnTo>
                    <a:pt x="649632" y="267977"/>
                  </a:lnTo>
                  <a:lnTo>
                    <a:pt x="641012" y="265887"/>
                  </a:lnTo>
                  <a:lnTo>
                    <a:pt x="632392" y="263927"/>
                  </a:lnTo>
                  <a:lnTo>
                    <a:pt x="623903" y="262098"/>
                  </a:lnTo>
                  <a:lnTo>
                    <a:pt x="615413" y="260531"/>
                  </a:lnTo>
                  <a:lnTo>
                    <a:pt x="606924" y="259094"/>
                  </a:lnTo>
                  <a:lnTo>
                    <a:pt x="598434" y="257919"/>
                  </a:lnTo>
                  <a:lnTo>
                    <a:pt x="589945" y="257004"/>
                  </a:lnTo>
                  <a:lnTo>
                    <a:pt x="581456" y="256090"/>
                  </a:lnTo>
                  <a:lnTo>
                    <a:pt x="573097" y="255436"/>
                  </a:lnTo>
                  <a:lnTo>
                    <a:pt x="564738" y="254914"/>
                  </a:lnTo>
                  <a:lnTo>
                    <a:pt x="556379" y="254653"/>
                  </a:lnTo>
                  <a:close/>
                  <a:moveTo>
                    <a:pt x="1560315" y="0"/>
                  </a:moveTo>
                  <a:lnTo>
                    <a:pt x="1552087" y="0"/>
                  </a:lnTo>
                  <a:lnTo>
                    <a:pt x="1543598" y="131"/>
                  </a:lnTo>
                  <a:lnTo>
                    <a:pt x="1535239" y="392"/>
                  </a:lnTo>
                  <a:lnTo>
                    <a:pt x="1526880" y="914"/>
                  </a:lnTo>
                  <a:lnTo>
                    <a:pt x="1518521" y="1567"/>
                  </a:lnTo>
                  <a:lnTo>
                    <a:pt x="1510032" y="2482"/>
                  </a:lnTo>
                  <a:lnTo>
                    <a:pt x="1501543" y="3396"/>
                  </a:lnTo>
                  <a:lnTo>
                    <a:pt x="1493053" y="4572"/>
                  </a:lnTo>
                  <a:lnTo>
                    <a:pt x="1484564" y="6009"/>
                  </a:lnTo>
                  <a:lnTo>
                    <a:pt x="1476074" y="7576"/>
                  </a:lnTo>
                  <a:lnTo>
                    <a:pt x="1467585" y="9405"/>
                  </a:lnTo>
                  <a:lnTo>
                    <a:pt x="1458965" y="11365"/>
                  </a:lnTo>
                  <a:lnTo>
                    <a:pt x="1450345" y="13454"/>
                  </a:lnTo>
                  <a:lnTo>
                    <a:pt x="1441986" y="15806"/>
                  </a:lnTo>
                  <a:lnTo>
                    <a:pt x="1433889" y="18288"/>
                  </a:lnTo>
                  <a:lnTo>
                    <a:pt x="1426052" y="21031"/>
                  </a:lnTo>
                  <a:lnTo>
                    <a:pt x="1418347" y="23905"/>
                  </a:lnTo>
                  <a:lnTo>
                    <a:pt x="1411033" y="27040"/>
                  </a:lnTo>
                  <a:lnTo>
                    <a:pt x="1403980" y="30175"/>
                  </a:lnTo>
                  <a:lnTo>
                    <a:pt x="1397189" y="33571"/>
                  </a:lnTo>
                  <a:lnTo>
                    <a:pt x="1390659" y="36967"/>
                  </a:lnTo>
                  <a:lnTo>
                    <a:pt x="1384389" y="40494"/>
                  </a:lnTo>
                  <a:lnTo>
                    <a:pt x="1378251" y="44413"/>
                  </a:lnTo>
                  <a:lnTo>
                    <a:pt x="1372374" y="48201"/>
                  </a:lnTo>
                  <a:lnTo>
                    <a:pt x="1366888" y="52251"/>
                  </a:lnTo>
                  <a:lnTo>
                    <a:pt x="1361403" y="56300"/>
                  </a:lnTo>
                  <a:lnTo>
                    <a:pt x="1356440" y="60611"/>
                  </a:lnTo>
                  <a:lnTo>
                    <a:pt x="1351477" y="64921"/>
                  </a:lnTo>
                  <a:lnTo>
                    <a:pt x="1346906" y="69363"/>
                  </a:lnTo>
                  <a:lnTo>
                    <a:pt x="1342465" y="73935"/>
                  </a:lnTo>
                  <a:lnTo>
                    <a:pt x="1338286" y="78507"/>
                  </a:lnTo>
                  <a:lnTo>
                    <a:pt x="1334367" y="83209"/>
                  </a:lnTo>
                  <a:lnTo>
                    <a:pt x="1330449" y="88042"/>
                  </a:lnTo>
                  <a:lnTo>
                    <a:pt x="1326923" y="92876"/>
                  </a:lnTo>
                  <a:lnTo>
                    <a:pt x="1323527" y="97839"/>
                  </a:lnTo>
                  <a:lnTo>
                    <a:pt x="1320393" y="102934"/>
                  </a:lnTo>
                  <a:lnTo>
                    <a:pt x="1317389" y="108028"/>
                  </a:lnTo>
                  <a:lnTo>
                    <a:pt x="1314515" y="113123"/>
                  </a:lnTo>
                  <a:lnTo>
                    <a:pt x="1312034" y="118348"/>
                  </a:lnTo>
                  <a:lnTo>
                    <a:pt x="1309552" y="123573"/>
                  </a:lnTo>
                  <a:lnTo>
                    <a:pt x="1307463" y="128929"/>
                  </a:lnTo>
                  <a:lnTo>
                    <a:pt x="1305242" y="134154"/>
                  </a:lnTo>
                  <a:lnTo>
                    <a:pt x="1303414" y="139509"/>
                  </a:lnTo>
                  <a:lnTo>
                    <a:pt x="1301716" y="144865"/>
                  </a:lnTo>
                  <a:lnTo>
                    <a:pt x="1300149" y="150221"/>
                  </a:lnTo>
                  <a:lnTo>
                    <a:pt x="1298712" y="155576"/>
                  </a:lnTo>
                  <a:lnTo>
                    <a:pt x="1297667" y="161063"/>
                  </a:lnTo>
                  <a:lnTo>
                    <a:pt x="1296492" y="166418"/>
                  </a:lnTo>
                  <a:lnTo>
                    <a:pt x="1295577" y="171905"/>
                  </a:lnTo>
                  <a:lnTo>
                    <a:pt x="1294794" y="177260"/>
                  </a:lnTo>
                  <a:lnTo>
                    <a:pt x="1294141" y="182616"/>
                  </a:lnTo>
                  <a:lnTo>
                    <a:pt x="1293618" y="188102"/>
                  </a:lnTo>
                  <a:lnTo>
                    <a:pt x="1293357" y="193458"/>
                  </a:lnTo>
                  <a:lnTo>
                    <a:pt x="1293227" y="198683"/>
                  </a:lnTo>
                  <a:lnTo>
                    <a:pt x="1293096" y="204170"/>
                  </a:lnTo>
                  <a:lnTo>
                    <a:pt x="1293096" y="209394"/>
                  </a:lnTo>
                  <a:lnTo>
                    <a:pt x="1293227" y="214489"/>
                  </a:lnTo>
                  <a:lnTo>
                    <a:pt x="1293488" y="219845"/>
                  </a:lnTo>
                  <a:lnTo>
                    <a:pt x="1293880" y="224939"/>
                  </a:lnTo>
                  <a:lnTo>
                    <a:pt x="1294402" y="230034"/>
                  </a:lnTo>
                  <a:lnTo>
                    <a:pt x="1295055" y="234997"/>
                  </a:lnTo>
                  <a:lnTo>
                    <a:pt x="1295708" y="239831"/>
                  </a:lnTo>
                  <a:lnTo>
                    <a:pt x="1296492" y="244794"/>
                  </a:lnTo>
                  <a:lnTo>
                    <a:pt x="1297406" y="249497"/>
                  </a:lnTo>
                  <a:lnTo>
                    <a:pt x="1298451" y="254200"/>
                  </a:lnTo>
                  <a:lnTo>
                    <a:pt x="1299626" y="258902"/>
                  </a:lnTo>
                  <a:lnTo>
                    <a:pt x="1300802" y="263474"/>
                  </a:lnTo>
                  <a:lnTo>
                    <a:pt x="1301977" y="267915"/>
                  </a:lnTo>
                  <a:lnTo>
                    <a:pt x="1303283" y="272096"/>
                  </a:lnTo>
                  <a:lnTo>
                    <a:pt x="1304720" y="276406"/>
                  </a:lnTo>
                  <a:lnTo>
                    <a:pt x="1306157" y="280586"/>
                  </a:lnTo>
                  <a:lnTo>
                    <a:pt x="1307724" y="284505"/>
                  </a:lnTo>
                  <a:lnTo>
                    <a:pt x="1309291" y="288424"/>
                  </a:lnTo>
                  <a:lnTo>
                    <a:pt x="1310989" y="292081"/>
                  </a:lnTo>
                  <a:lnTo>
                    <a:pt x="1312687" y="295608"/>
                  </a:lnTo>
                  <a:lnTo>
                    <a:pt x="1314385" y="299005"/>
                  </a:lnTo>
                  <a:lnTo>
                    <a:pt x="1316213" y="302401"/>
                  </a:lnTo>
                  <a:lnTo>
                    <a:pt x="1319609" y="308279"/>
                  </a:lnTo>
                  <a:lnTo>
                    <a:pt x="1323266" y="314157"/>
                  </a:lnTo>
                  <a:lnTo>
                    <a:pt x="1326923" y="320036"/>
                  </a:lnTo>
                  <a:lnTo>
                    <a:pt x="1330710" y="325914"/>
                  </a:lnTo>
                  <a:lnTo>
                    <a:pt x="1334759" y="331661"/>
                  </a:lnTo>
                  <a:lnTo>
                    <a:pt x="1338808" y="337409"/>
                  </a:lnTo>
                  <a:lnTo>
                    <a:pt x="1343118" y="343026"/>
                  </a:lnTo>
                  <a:lnTo>
                    <a:pt x="1347689" y="348643"/>
                  </a:lnTo>
                  <a:lnTo>
                    <a:pt x="1352391" y="354129"/>
                  </a:lnTo>
                  <a:lnTo>
                    <a:pt x="1357354" y="359485"/>
                  </a:lnTo>
                  <a:lnTo>
                    <a:pt x="1362448" y="364710"/>
                  </a:lnTo>
                  <a:lnTo>
                    <a:pt x="1367802" y="370066"/>
                  </a:lnTo>
                  <a:lnTo>
                    <a:pt x="1373549" y="375029"/>
                  </a:lnTo>
                  <a:lnTo>
                    <a:pt x="1379426" y="379863"/>
                  </a:lnTo>
                  <a:lnTo>
                    <a:pt x="1385434" y="384565"/>
                  </a:lnTo>
                  <a:lnTo>
                    <a:pt x="1391834" y="389137"/>
                  </a:lnTo>
                  <a:lnTo>
                    <a:pt x="1398756" y="393448"/>
                  </a:lnTo>
                  <a:lnTo>
                    <a:pt x="1405678" y="397759"/>
                  </a:lnTo>
                  <a:lnTo>
                    <a:pt x="1412992" y="401808"/>
                  </a:lnTo>
                  <a:lnTo>
                    <a:pt x="1420567" y="405466"/>
                  </a:lnTo>
                  <a:lnTo>
                    <a:pt x="1424485" y="407294"/>
                  </a:lnTo>
                  <a:lnTo>
                    <a:pt x="1428534" y="408992"/>
                  </a:lnTo>
                  <a:lnTo>
                    <a:pt x="1432583" y="410690"/>
                  </a:lnTo>
                  <a:lnTo>
                    <a:pt x="1436893" y="412389"/>
                  </a:lnTo>
                  <a:lnTo>
                    <a:pt x="1441072" y="413956"/>
                  </a:lnTo>
                  <a:lnTo>
                    <a:pt x="1445382" y="415393"/>
                  </a:lnTo>
                  <a:lnTo>
                    <a:pt x="1449953" y="416830"/>
                  </a:lnTo>
                  <a:lnTo>
                    <a:pt x="1454524" y="418267"/>
                  </a:lnTo>
                  <a:lnTo>
                    <a:pt x="1458965" y="419573"/>
                  </a:lnTo>
                  <a:lnTo>
                    <a:pt x="1463667" y="420749"/>
                  </a:lnTo>
                  <a:lnTo>
                    <a:pt x="1468499" y="421924"/>
                  </a:lnTo>
                  <a:lnTo>
                    <a:pt x="1473593" y="423100"/>
                  </a:lnTo>
                  <a:lnTo>
                    <a:pt x="1478556" y="424145"/>
                  </a:lnTo>
                  <a:lnTo>
                    <a:pt x="1483649" y="425060"/>
                  </a:lnTo>
                  <a:lnTo>
                    <a:pt x="1488743" y="425974"/>
                  </a:lnTo>
                  <a:lnTo>
                    <a:pt x="1494098" y="426758"/>
                  </a:lnTo>
                  <a:lnTo>
                    <a:pt x="1499583" y="427541"/>
                  </a:lnTo>
                  <a:lnTo>
                    <a:pt x="1504938" y="428195"/>
                  </a:lnTo>
                  <a:lnTo>
                    <a:pt x="1510685" y="428717"/>
                  </a:lnTo>
                  <a:lnTo>
                    <a:pt x="1516301" y="429239"/>
                  </a:lnTo>
                  <a:lnTo>
                    <a:pt x="1522178" y="429631"/>
                  </a:lnTo>
                  <a:lnTo>
                    <a:pt x="1528186" y="429893"/>
                  </a:lnTo>
                  <a:lnTo>
                    <a:pt x="1534063" y="430154"/>
                  </a:lnTo>
                  <a:lnTo>
                    <a:pt x="1540332" y="430284"/>
                  </a:lnTo>
                  <a:lnTo>
                    <a:pt x="1542030" y="430546"/>
                  </a:lnTo>
                  <a:lnTo>
                    <a:pt x="1543598" y="430938"/>
                  </a:lnTo>
                  <a:lnTo>
                    <a:pt x="1545034" y="431591"/>
                  </a:lnTo>
                  <a:lnTo>
                    <a:pt x="1546209" y="432636"/>
                  </a:lnTo>
                  <a:lnTo>
                    <a:pt x="1547254" y="433681"/>
                  </a:lnTo>
                  <a:lnTo>
                    <a:pt x="1547907" y="434856"/>
                  </a:lnTo>
                  <a:lnTo>
                    <a:pt x="1548560" y="436163"/>
                  </a:lnTo>
                  <a:lnTo>
                    <a:pt x="1548952" y="437600"/>
                  </a:lnTo>
                  <a:lnTo>
                    <a:pt x="1549083" y="439167"/>
                  </a:lnTo>
                  <a:lnTo>
                    <a:pt x="1548952" y="440604"/>
                  </a:lnTo>
                  <a:lnTo>
                    <a:pt x="1548560" y="442041"/>
                  </a:lnTo>
                  <a:lnTo>
                    <a:pt x="1548038" y="443347"/>
                  </a:lnTo>
                  <a:lnTo>
                    <a:pt x="1547385" y="444523"/>
                  </a:lnTo>
                  <a:lnTo>
                    <a:pt x="1546209" y="445698"/>
                  </a:lnTo>
                  <a:lnTo>
                    <a:pt x="1544903" y="446743"/>
                  </a:lnTo>
                  <a:lnTo>
                    <a:pt x="1543336" y="447397"/>
                  </a:lnTo>
                  <a:lnTo>
                    <a:pt x="1537851" y="449225"/>
                  </a:lnTo>
                  <a:lnTo>
                    <a:pt x="1532104" y="451054"/>
                  </a:lnTo>
                  <a:lnTo>
                    <a:pt x="1526619" y="452883"/>
                  </a:lnTo>
                  <a:lnTo>
                    <a:pt x="1521003" y="454189"/>
                  </a:lnTo>
                  <a:lnTo>
                    <a:pt x="1515517" y="455757"/>
                  </a:lnTo>
                  <a:lnTo>
                    <a:pt x="1510032" y="457063"/>
                  </a:lnTo>
                  <a:lnTo>
                    <a:pt x="1499583" y="459545"/>
                  </a:lnTo>
                  <a:lnTo>
                    <a:pt x="1489396" y="461504"/>
                  </a:lnTo>
                  <a:lnTo>
                    <a:pt x="1479993" y="463333"/>
                  </a:lnTo>
                  <a:lnTo>
                    <a:pt x="1463406" y="466468"/>
                  </a:lnTo>
                  <a:lnTo>
                    <a:pt x="1460924" y="466991"/>
                  </a:lnTo>
                  <a:lnTo>
                    <a:pt x="1458181" y="467774"/>
                  </a:lnTo>
                  <a:lnTo>
                    <a:pt x="1455569" y="468558"/>
                  </a:lnTo>
                  <a:lnTo>
                    <a:pt x="1453088" y="469603"/>
                  </a:lnTo>
                  <a:lnTo>
                    <a:pt x="1450606" y="470779"/>
                  </a:lnTo>
                  <a:lnTo>
                    <a:pt x="1448125" y="472216"/>
                  </a:lnTo>
                  <a:lnTo>
                    <a:pt x="1445643" y="473783"/>
                  </a:lnTo>
                  <a:lnTo>
                    <a:pt x="1443292" y="475481"/>
                  </a:lnTo>
                  <a:lnTo>
                    <a:pt x="1440942" y="477310"/>
                  </a:lnTo>
                  <a:lnTo>
                    <a:pt x="1438721" y="479531"/>
                  </a:lnTo>
                  <a:lnTo>
                    <a:pt x="1436370" y="481882"/>
                  </a:lnTo>
                  <a:lnTo>
                    <a:pt x="1434281" y="484494"/>
                  </a:lnTo>
                  <a:lnTo>
                    <a:pt x="1432191" y="487368"/>
                  </a:lnTo>
                  <a:lnTo>
                    <a:pt x="1430101" y="490503"/>
                  </a:lnTo>
                  <a:lnTo>
                    <a:pt x="1428273" y="493900"/>
                  </a:lnTo>
                  <a:lnTo>
                    <a:pt x="1426444" y="497688"/>
                  </a:lnTo>
                  <a:lnTo>
                    <a:pt x="1424616" y="501607"/>
                  </a:lnTo>
                  <a:lnTo>
                    <a:pt x="1423049" y="505917"/>
                  </a:lnTo>
                  <a:lnTo>
                    <a:pt x="1421481" y="510620"/>
                  </a:lnTo>
                  <a:lnTo>
                    <a:pt x="1420045" y="515584"/>
                  </a:lnTo>
                  <a:lnTo>
                    <a:pt x="1418739" y="520809"/>
                  </a:lnTo>
                  <a:lnTo>
                    <a:pt x="1417432" y="526426"/>
                  </a:lnTo>
                  <a:lnTo>
                    <a:pt x="1416518" y="532304"/>
                  </a:lnTo>
                  <a:lnTo>
                    <a:pt x="1415473" y="538704"/>
                  </a:lnTo>
                  <a:lnTo>
                    <a:pt x="1414690" y="545628"/>
                  </a:lnTo>
                  <a:lnTo>
                    <a:pt x="1413906" y="552682"/>
                  </a:lnTo>
                  <a:lnTo>
                    <a:pt x="1413514" y="560258"/>
                  </a:lnTo>
                  <a:lnTo>
                    <a:pt x="1413123" y="568226"/>
                  </a:lnTo>
                  <a:lnTo>
                    <a:pt x="1412861" y="576586"/>
                  </a:lnTo>
                  <a:lnTo>
                    <a:pt x="1412861" y="585469"/>
                  </a:lnTo>
                  <a:lnTo>
                    <a:pt x="1412861" y="594613"/>
                  </a:lnTo>
                  <a:lnTo>
                    <a:pt x="1413123" y="604279"/>
                  </a:lnTo>
                  <a:lnTo>
                    <a:pt x="1413514" y="614207"/>
                  </a:lnTo>
                  <a:lnTo>
                    <a:pt x="1414167" y="623873"/>
                  </a:lnTo>
                  <a:lnTo>
                    <a:pt x="1415082" y="633148"/>
                  </a:lnTo>
                  <a:lnTo>
                    <a:pt x="1416126" y="642292"/>
                  </a:lnTo>
                  <a:lnTo>
                    <a:pt x="1417171" y="651174"/>
                  </a:lnTo>
                  <a:lnTo>
                    <a:pt x="1418608" y="659796"/>
                  </a:lnTo>
                  <a:lnTo>
                    <a:pt x="1420045" y="668156"/>
                  </a:lnTo>
                  <a:lnTo>
                    <a:pt x="1421743" y="676255"/>
                  </a:lnTo>
                  <a:lnTo>
                    <a:pt x="1423571" y="684092"/>
                  </a:lnTo>
                  <a:lnTo>
                    <a:pt x="1425661" y="691799"/>
                  </a:lnTo>
                  <a:lnTo>
                    <a:pt x="1427750" y="699245"/>
                  </a:lnTo>
                  <a:lnTo>
                    <a:pt x="1429971" y="706299"/>
                  </a:lnTo>
                  <a:lnTo>
                    <a:pt x="1432452" y="713352"/>
                  </a:lnTo>
                  <a:lnTo>
                    <a:pt x="1434934" y="720014"/>
                  </a:lnTo>
                  <a:lnTo>
                    <a:pt x="1437546" y="726415"/>
                  </a:lnTo>
                  <a:lnTo>
                    <a:pt x="1440419" y="732555"/>
                  </a:lnTo>
                  <a:lnTo>
                    <a:pt x="1443292" y="738302"/>
                  </a:lnTo>
                  <a:lnTo>
                    <a:pt x="1446166" y="744050"/>
                  </a:lnTo>
                  <a:lnTo>
                    <a:pt x="1449300" y="749405"/>
                  </a:lnTo>
                  <a:lnTo>
                    <a:pt x="1452565" y="754500"/>
                  </a:lnTo>
                  <a:lnTo>
                    <a:pt x="1455831" y="759594"/>
                  </a:lnTo>
                  <a:lnTo>
                    <a:pt x="1459357" y="764036"/>
                  </a:lnTo>
                  <a:lnTo>
                    <a:pt x="1462753" y="768477"/>
                  </a:lnTo>
                  <a:lnTo>
                    <a:pt x="1466279" y="772657"/>
                  </a:lnTo>
                  <a:lnTo>
                    <a:pt x="1469936" y="776445"/>
                  </a:lnTo>
                  <a:lnTo>
                    <a:pt x="1473723" y="780103"/>
                  </a:lnTo>
                  <a:lnTo>
                    <a:pt x="1477381" y="783499"/>
                  </a:lnTo>
                  <a:lnTo>
                    <a:pt x="1481168" y="786504"/>
                  </a:lnTo>
                  <a:lnTo>
                    <a:pt x="1485086" y="789377"/>
                  </a:lnTo>
                  <a:lnTo>
                    <a:pt x="1489004" y="791990"/>
                  </a:lnTo>
                  <a:lnTo>
                    <a:pt x="1493053" y="794210"/>
                  </a:lnTo>
                  <a:lnTo>
                    <a:pt x="1496971" y="796431"/>
                  </a:lnTo>
                  <a:lnTo>
                    <a:pt x="1504155" y="799827"/>
                  </a:lnTo>
                  <a:lnTo>
                    <a:pt x="1511077" y="803354"/>
                  </a:lnTo>
                  <a:lnTo>
                    <a:pt x="1517868" y="806881"/>
                  </a:lnTo>
                  <a:lnTo>
                    <a:pt x="1524398" y="810408"/>
                  </a:lnTo>
                  <a:lnTo>
                    <a:pt x="1536675" y="817331"/>
                  </a:lnTo>
                  <a:lnTo>
                    <a:pt x="1547777" y="823732"/>
                  </a:lnTo>
                  <a:lnTo>
                    <a:pt x="1548952" y="824516"/>
                  </a:lnTo>
                  <a:lnTo>
                    <a:pt x="1549867" y="825561"/>
                  </a:lnTo>
                  <a:lnTo>
                    <a:pt x="1550650" y="826736"/>
                  </a:lnTo>
                  <a:lnTo>
                    <a:pt x="1551173" y="827781"/>
                  </a:lnTo>
                  <a:lnTo>
                    <a:pt x="1551434" y="828957"/>
                  </a:lnTo>
                  <a:lnTo>
                    <a:pt x="1551565" y="830263"/>
                  </a:lnTo>
                  <a:lnTo>
                    <a:pt x="1551434" y="831439"/>
                  </a:lnTo>
                  <a:lnTo>
                    <a:pt x="1551173" y="832615"/>
                  </a:lnTo>
                  <a:lnTo>
                    <a:pt x="1550781" y="833790"/>
                  </a:lnTo>
                  <a:lnTo>
                    <a:pt x="1550128" y="834835"/>
                  </a:lnTo>
                  <a:lnTo>
                    <a:pt x="1549475" y="835750"/>
                  </a:lnTo>
                  <a:lnTo>
                    <a:pt x="1548430" y="836664"/>
                  </a:lnTo>
                  <a:lnTo>
                    <a:pt x="1547516" y="837317"/>
                  </a:lnTo>
                  <a:lnTo>
                    <a:pt x="1546209" y="837970"/>
                  </a:lnTo>
                  <a:lnTo>
                    <a:pt x="1544903" y="838232"/>
                  </a:lnTo>
                  <a:lnTo>
                    <a:pt x="1543467" y="838232"/>
                  </a:lnTo>
                  <a:lnTo>
                    <a:pt x="1537198" y="838232"/>
                  </a:lnTo>
                  <a:lnTo>
                    <a:pt x="1530667" y="838232"/>
                  </a:lnTo>
                  <a:lnTo>
                    <a:pt x="1523876" y="838362"/>
                  </a:lnTo>
                  <a:lnTo>
                    <a:pt x="1516823" y="838885"/>
                  </a:lnTo>
                  <a:lnTo>
                    <a:pt x="1509379" y="839538"/>
                  </a:lnTo>
                  <a:lnTo>
                    <a:pt x="1501804" y="840452"/>
                  </a:lnTo>
                  <a:lnTo>
                    <a:pt x="1494098" y="841758"/>
                  </a:lnTo>
                  <a:lnTo>
                    <a:pt x="1486523" y="843195"/>
                  </a:lnTo>
                  <a:lnTo>
                    <a:pt x="1482605" y="844240"/>
                  </a:lnTo>
                  <a:lnTo>
                    <a:pt x="1478817" y="845155"/>
                  </a:lnTo>
                  <a:lnTo>
                    <a:pt x="1474899" y="846330"/>
                  </a:lnTo>
                  <a:lnTo>
                    <a:pt x="1471111" y="847506"/>
                  </a:lnTo>
                  <a:lnTo>
                    <a:pt x="1467324" y="848682"/>
                  </a:lnTo>
                  <a:lnTo>
                    <a:pt x="1463406" y="850119"/>
                  </a:lnTo>
                  <a:lnTo>
                    <a:pt x="1459618" y="851686"/>
                  </a:lnTo>
                  <a:lnTo>
                    <a:pt x="1455831" y="853254"/>
                  </a:lnTo>
                  <a:lnTo>
                    <a:pt x="1452174" y="855082"/>
                  </a:lnTo>
                  <a:lnTo>
                    <a:pt x="1448517" y="857042"/>
                  </a:lnTo>
                  <a:lnTo>
                    <a:pt x="1444990" y="859001"/>
                  </a:lnTo>
                  <a:lnTo>
                    <a:pt x="1441333" y="861091"/>
                  </a:lnTo>
                  <a:lnTo>
                    <a:pt x="1437938" y="863312"/>
                  </a:lnTo>
                  <a:lnTo>
                    <a:pt x="1434542" y="865663"/>
                  </a:lnTo>
                  <a:lnTo>
                    <a:pt x="1431277" y="868276"/>
                  </a:lnTo>
                  <a:lnTo>
                    <a:pt x="1428012" y="870888"/>
                  </a:lnTo>
                  <a:lnTo>
                    <a:pt x="1425399" y="873239"/>
                  </a:lnTo>
                  <a:lnTo>
                    <a:pt x="1422918" y="875591"/>
                  </a:lnTo>
                  <a:lnTo>
                    <a:pt x="1420436" y="878203"/>
                  </a:lnTo>
                  <a:lnTo>
                    <a:pt x="1417955" y="881077"/>
                  </a:lnTo>
                  <a:lnTo>
                    <a:pt x="1415343" y="883820"/>
                  </a:lnTo>
                  <a:lnTo>
                    <a:pt x="1412861" y="886955"/>
                  </a:lnTo>
                  <a:lnTo>
                    <a:pt x="1410249" y="890090"/>
                  </a:lnTo>
                  <a:lnTo>
                    <a:pt x="1407637" y="893487"/>
                  </a:lnTo>
                  <a:lnTo>
                    <a:pt x="1405286" y="897144"/>
                  </a:lnTo>
                  <a:lnTo>
                    <a:pt x="1402674" y="900802"/>
                  </a:lnTo>
                  <a:lnTo>
                    <a:pt x="1400323" y="904459"/>
                  </a:lnTo>
                  <a:lnTo>
                    <a:pt x="1397842" y="908509"/>
                  </a:lnTo>
                  <a:lnTo>
                    <a:pt x="1395491" y="912558"/>
                  </a:lnTo>
                  <a:lnTo>
                    <a:pt x="1393009" y="916738"/>
                  </a:lnTo>
                  <a:lnTo>
                    <a:pt x="1390659" y="921179"/>
                  </a:lnTo>
                  <a:lnTo>
                    <a:pt x="1388177" y="925621"/>
                  </a:lnTo>
                  <a:lnTo>
                    <a:pt x="1385957" y="930062"/>
                  </a:lnTo>
                  <a:lnTo>
                    <a:pt x="1383606" y="934765"/>
                  </a:lnTo>
                  <a:lnTo>
                    <a:pt x="1381516" y="939598"/>
                  </a:lnTo>
                  <a:lnTo>
                    <a:pt x="1379296" y="944562"/>
                  </a:lnTo>
                  <a:lnTo>
                    <a:pt x="1377075" y="949787"/>
                  </a:lnTo>
                  <a:lnTo>
                    <a:pt x="1374986" y="954881"/>
                  </a:lnTo>
                  <a:lnTo>
                    <a:pt x="1373027" y="960106"/>
                  </a:lnTo>
                  <a:lnTo>
                    <a:pt x="1370937" y="965593"/>
                  </a:lnTo>
                  <a:lnTo>
                    <a:pt x="1368978" y="970948"/>
                  </a:lnTo>
                  <a:lnTo>
                    <a:pt x="1367149" y="976435"/>
                  </a:lnTo>
                  <a:lnTo>
                    <a:pt x="1365321" y="982182"/>
                  </a:lnTo>
                  <a:lnTo>
                    <a:pt x="1363623" y="988060"/>
                  </a:lnTo>
                  <a:lnTo>
                    <a:pt x="1361925" y="993808"/>
                  </a:lnTo>
                  <a:lnTo>
                    <a:pt x="1360358" y="999817"/>
                  </a:lnTo>
                  <a:lnTo>
                    <a:pt x="1358791" y="1005825"/>
                  </a:lnTo>
                  <a:lnTo>
                    <a:pt x="1357223" y="1011965"/>
                  </a:lnTo>
                  <a:lnTo>
                    <a:pt x="1355787" y="1017974"/>
                  </a:lnTo>
                  <a:lnTo>
                    <a:pt x="1354481" y="1024244"/>
                  </a:lnTo>
                  <a:lnTo>
                    <a:pt x="1353175" y="1030514"/>
                  </a:lnTo>
                  <a:lnTo>
                    <a:pt x="1352130" y="1036915"/>
                  </a:lnTo>
                  <a:lnTo>
                    <a:pt x="1351085" y="1043446"/>
                  </a:lnTo>
                  <a:lnTo>
                    <a:pt x="1350040" y="1049978"/>
                  </a:lnTo>
                  <a:lnTo>
                    <a:pt x="1349256" y="1056639"/>
                  </a:lnTo>
                  <a:lnTo>
                    <a:pt x="1348342" y="1063301"/>
                  </a:lnTo>
                  <a:lnTo>
                    <a:pt x="1347689" y="1069963"/>
                  </a:lnTo>
                  <a:lnTo>
                    <a:pt x="1347167" y="1076625"/>
                  </a:lnTo>
                  <a:lnTo>
                    <a:pt x="1346514" y="1083418"/>
                  </a:lnTo>
                  <a:lnTo>
                    <a:pt x="1346253" y="1090341"/>
                  </a:lnTo>
                  <a:lnTo>
                    <a:pt x="1345991" y="1097134"/>
                  </a:lnTo>
                  <a:lnTo>
                    <a:pt x="1345861" y="1104057"/>
                  </a:lnTo>
                  <a:lnTo>
                    <a:pt x="1345730" y="1111111"/>
                  </a:lnTo>
                  <a:lnTo>
                    <a:pt x="1345861" y="1118034"/>
                  </a:lnTo>
                  <a:lnTo>
                    <a:pt x="1345991" y="1125088"/>
                  </a:lnTo>
                  <a:lnTo>
                    <a:pt x="1346253" y="1132142"/>
                  </a:lnTo>
                  <a:lnTo>
                    <a:pt x="1346644" y="1139196"/>
                  </a:lnTo>
                  <a:lnTo>
                    <a:pt x="1347297" y="1146380"/>
                  </a:lnTo>
                  <a:lnTo>
                    <a:pt x="1347950" y="1153434"/>
                  </a:lnTo>
                  <a:lnTo>
                    <a:pt x="1348603" y="1160749"/>
                  </a:lnTo>
                  <a:lnTo>
                    <a:pt x="1349648" y="1167803"/>
                  </a:lnTo>
                  <a:lnTo>
                    <a:pt x="1350824" y="1174987"/>
                  </a:lnTo>
                  <a:lnTo>
                    <a:pt x="1351999" y="1182172"/>
                  </a:lnTo>
                  <a:lnTo>
                    <a:pt x="1353305" y="1189356"/>
                  </a:lnTo>
                  <a:lnTo>
                    <a:pt x="1354872" y="1196541"/>
                  </a:lnTo>
                  <a:lnTo>
                    <a:pt x="1356440" y="1203856"/>
                  </a:lnTo>
                  <a:lnTo>
                    <a:pt x="1358399" y="1210909"/>
                  </a:lnTo>
                  <a:lnTo>
                    <a:pt x="1360358" y="1218225"/>
                  </a:lnTo>
                  <a:lnTo>
                    <a:pt x="1362448" y="1225279"/>
                  </a:lnTo>
                  <a:lnTo>
                    <a:pt x="1364799" y="1232594"/>
                  </a:lnTo>
                  <a:lnTo>
                    <a:pt x="1367149" y="1239517"/>
                  </a:lnTo>
                  <a:lnTo>
                    <a:pt x="1369761" y="1246440"/>
                  </a:lnTo>
                  <a:lnTo>
                    <a:pt x="1372243" y="1253363"/>
                  </a:lnTo>
                  <a:lnTo>
                    <a:pt x="1375116" y="1260025"/>
                  </a:lnTo>
                  <a:lnTo>
                    <a:pt x="1377990" y="1266426"/>
                  </a:lnTo>
                  <a:lnTo>
                    <a:pt x="1381124" y="1272827"/>
                  </a:lnTo>
                  <a:lnTo>
                    <a:pt x="1384259" y="1278966"/>
                  </a:lnTo>
                  <a:lnTo>
                    <a:pt x="1387524" y="1285106"/>
                  </a:lnTo>
                  <a:lnTo>
                    <a:pt x="1390789" y="1290853"/>
                  </a:lnTo>
                  <a:lnTo>
                    <a:pt x="1394315" y="1296601"/>
                  </a:lnTo>
                  <a:lnTo>
                    <a:pt x="1397842" y="1302218"/>
                  </a:lnTo>
                  <a:lnTo>
                    <a:pt x="1401629" y="1307704"/>
                  </a:lnTo>
                  <a:lnTo>
                    <a:pt x="1405417" y="1312929"/>
                  </a:lnTo>
                  <a:lnTo>
                    <a:pt x="1409204" y="1318154"/>
                  </a:lnTo>
                  <a:lnTo>
                    <a:pt x="1413253" y="1323118"/>
                  </a:lnTo>
                  <a:lnTo>
                    <a:pt x="1417302" y="1328082"/>
                  </a:lnTo>
                  <a:lnTo>
                    <a:pt x="1421612" y="1332915"/>
                  </a:lnTo>
                  <a:lnTo>
                    <a:pt x="1425922" y="1337356"/>
                  </a:lnTo>
                  <a:lnTo>
                    <a:pt x="1430232" y="1341797"/>
                  </a:lnTo>
                  <a:lnTo>
                    <a:pt x="1434803" y="1346239"/>
                  </a:lnTo>
                  <a:lnTo>
                    <a:pt x="1439374" y="1350419"/>
                  </a:lnTo>
                  <a:lnTo>
                    <a:pt x="1444076" y="1354468"/>
                  </a:lnTo>
                  <a:lnTo>
                    <a:pt x="1448909" y="1358256"/>
                  </a:lnTo>
                  <a:lnTo>
                    <a:pt x="1453741" y="1362175"/>
                  </a:lnTo>
                  <a:lnTo>
                    <a:pt x="1458704" y="1365702"/>
                  </a:lnTo>
                  <a:lnTo>
                    <a:pt x="1463797" y="1369229"/>
                  </a:lnTo>
                  <a:lnTo>
                    <a:pt x="1469022" y="1372495"/>
                  </a:lnTo>
                  <a:lnTo>
                    <a:pt x="1474115" y="1375761"/>
                  </a:lnTo>
                  <a:lnTo>
                    <a:pt x="1479470" y="1378896"/>
                  </a:lnTo>
                  <a:lnTo>
                    <a:pt x="1484825" y="1381900"/>
                  </a:lnTo>
                  <a:lnTo>
                    <a:pt x="1490310" y="1384774"/>
                  </a:lnTo>
                  <a:lnTo>
                    <a:pt x="1495796" y="1387517"/>
                  </a:lnTo>
                  <a:lnTo>
                    <a:pt x="1501412" y="1389999"/>
                  </a:lnTo>
                  <a:lnTo>
                    <a:pt x="1507028" y="1392481"/>
                  </a:lnTo>
                  <a:lnTo>
                    <a:pt x="1512905" y="1394701"/>
                  </a:lnTo>
                  <a:lnTo>
                    <a:pt x="1518652" y="1397053"/>
                  </a:lnTo>
                  <a:lnTo>
                    <a:pt x="1524529" y="1399012"/>
                  </a:lnTo>
                  <a:lnTo>
                    <a:pt x="1530537" y="1400971"/>
                  </a:lnTo>
                  <a:lnTo>
                    <a:pt x="1536545" y="1402800"/>
                  </a:lnTo>
                  <a:lnTo>
                    <a:pt x="1542683" y="1404498"/>
                  </a:lnTo>
                  <a:lnTo>
                    <a:pt x="1548822" y="1406066"/>
                  </a:lnTo>
                  <a:lnTo>
                    <a:pt x="1554960" y="1407503"/>
                  </a:lnTo>
                  <a:lnTo>
                    <a:pt x="1561229" y="1408809"/>
                  </a:lnTo>
                  <a:lnTo>
                    <a:pt x="1567498" y="1410115"/>
                  </a:lnTo>
                  <a:lnTo>
                    <a:pt x="1573898" y="1411160"/>
                  </a:lnTo>
                  <a:lnTo>
                    <a:pt x="1580428" y="1412075"/>
                  </a:lnTo>
                  <a:lnTo>
                    <a:pt x="1586828" y="1412989"/>
                  </a:lnTo>
                  <a:lnTo>
                    <a:pt x="1593358" y="1413642"/>
                  </a:lnTo>
                  <a:lnTo>
                    <a:pt x="1600150" y="1414295"/>
                  </a:lnTo>
                  <a:lnTo>
                    <a:pt x="1606680" y="1414687"/>
                  </a:lnTo>
                  <a:lnTo>
                    <a:pt x="1613341" y="1415079"/>
                  </a:lnTo>
                  <a:lnTo>
                    <a:pt x="1620132" y="1415340"/>
                  </a:lnTo>
                  <a:lnTo>
                    <a:pt x="1626793" y="1415471"/>
                  </a:lnTo>
                  <a:lnTo>
                    <a:pt x="1633715" y="1415471"/>
                  </a:lnTo>
                  <a:lnTo>
                    <a:pt x="1640507" y="1415340"/>
                  </a:lnTo>
                  <a:lnTo>
                    <a:pt x="1647429" y="1415210"/>
                  </a:lnTo>
                  <a:lnTo>
                    <a:pt x="1654481" y="1414949"/>
                  </a:lnTo>
                  <a:lnTo>
                    <a:pt x="1661404" y="1414557"/>
                  </a:lnTo>
                  <a:lnTo>
                    <a:pt x="1668326" y="1413903"/>
                  </a:lnTo>
                  <a:lnTo>
                    <a:pt x="1675378" y="1413250"/>
                  </a:lnTo>
                  <a:lnTo>
                    <a:pt x="1682431" y="1412466"/>
                  </a:lnTo>
                  <a:lnTo>
                    <a:pt x="1689614" y="1411683"/>
                  </a:lnTo>
                  <a:lnTo>
                    <a:pt x="1696667" y="1410638"/>
                  </a:lnTo>
                  <a:lnTo>
                    <a:pt x="1703720" y="1409593"/>
                  </a:lnTo>
                  <a:lnTo>
                    <a:pt x="1711034" y="1408417"/>
                  </a:lnTo>
                  <a:lnTo>
                    <a:pt x="1718086" y="1406980"/>
                  </a:lnTo>
                  <a:lnTo>
                    <a:pt x="1725270" y="1405543"/>
                  </a:lnTo>
                  <a:lnTo>
                    <a:pt x="1732192" y="1403845"/>
                  </a:lnTo>
                  <a:lnTo>
                    <a:pt x="1739375" y="1402016"/>
                  </a:lnTo>
                  <a:lnTo>
                    <a:pt x="1746297" y="1400188"/>
                  </a:lnTo>
                  <a:lnTo>
                    <a:pt x="1753219" y="1397967"/>
                  </a:lnTo>
                  <a:lnTo>
                    <a:pt x="1760272" y="1395746"/>
                  </a:lnTo>
                  <a:lnTo>
                    <a:pt x="1767063" y="1393395"/>
                  </a:lnTo>
                  <a:lnTo>
                    <a:pt x="1773855" y="1390913"/>
                  </a:lnTo>
                  <a:lnTo>
                    <a:pt x="1780647" y="1388301"/>
                  </a:lnTo>
                  <a:lnTo>
                    <a:pt x="1787569" y="1385688"/>
                  </a:lnTo>
                  <a:lnTo>
                    <a:pt x="1794229" y="1382684"/>
                  </a:lnTo>
                  <a:lnTo>
                    <a:pt x="1800890" y="1379679"/>
                  </a:lnTo>
                  <a:lnTo>
                    <a:pt x="1807421" y="1376544"/>
                  </a:lnTo>
                  <a:lnTo>
                    <a:pt x="1813951" y="1373278"/>
                  </a:lnTo>
                  <a:lnTo>
                    <a:pt x="1820481" y="1370013"/>
                  </a:lnTo>
                  <a:lnTo>
                    <a:pt x="1826881" y="1366486"/>
                  </a:lnTo>
                  <a:lnTo>
                    <a:pt x="1833280" y="1362828"/>
                  </a:lnTo>
                  <a:lnTo>
                    <a:pt x="1839549" y="1359171"/>
                  </a:lnTo>
                  <a:lnTo>
                    <a:pt x="1845819" y="1355383"/>
                  </a:lnTo>
                  <a:lnTo>
                    <a:pt x="1851957" y="1351464"/>
                  </a:lnTo>
                  <a:lnTo>
                    <a:pt x="1858096" y="1347414"/>
                  </a:lnTo>
                  <a:lnTo>
                    <a:pt x="1864104" y="1343234"/>
                  </a:lnTo>
                  <a:lnTo>
                    <a:pt x="1869850" y="1339054"/>
                  </a:lnTo>
                  <a:lnTo>
                    <a:pt x="1875727" y="1334744"/>
                  </a:lnTo>
                  <a:lnTo>
                    <a:pt x="1881474" y="1330302"/>
                  </a:lnTo>
                  <a:lnTo>
                    <a:pt x="1887221" y="1325730"/>
                  </a:lnTo>
                  <a:lnTo>
                    <a:pt x="1892837" y="1321158"/>
                  </a:lnTo>
                  <a:lnTo>
                    <a:pt x="1898322" y="1316456"/>
                  </a:lnTo>
                  <a:lnTo>
                    <a:pt x="1903677" y="1311623"/>
                  </a:lnTo>
                  <a:lnTo>
                    <a:pt x="1909032" y="1306790"/>
                  </a:lnTo>
                  <a:lnTo>
                    <a:pt x="1914256" y="1301826"/>
                  </a:lnTo>
                  <a:lnTo>
                    <a:pt x="1919350" y="1296862"/>
                  </a:lnTo>
                  <a:lnTo>
                    <a:pt x="1924313" y="1291767"/>
                  </a:lnTo>
                  <a:lnTo>
                    <a:pt x="1929276" y="1286542"/>
                  </a:lnTo>
                  <a:lnTo>
                    <a:pt x="1933977" y="1281187"/>
                  </a:lnTo>
                  <a:lnTo>
                    <a:pt x="1938679" y="1275962"/>
                  </a:lnTo>
                  <a:lnTo>
                    <a:pt x="1943381" y="1270606"/>
                  </a:lnTo>
                  <a:lnTo>
                    <a:pt x="1947822" y="1264989"/>
                  </a:lnTo>
                  <a:lnTo>
                    <a:pt x="1952262" y="1259503"/>
                  </a:lnTo>
                  <a:lnTo>
                    <a:pt x="1956311" y="1253886"/>
                  </a:lnTo>
                  <a:lnTo>
                    <a:pt x="1960490" y="1248269"/>
                  </a:lnTo>
                  <a:lnTo>
                    <a:pt x="1964409" y="1242521"/>
                  </a:lnTo>
                  <a:lnTo>
                    <a:pt x="1968457" y="1236643"/>
                  </a:lnTo>
                  <a:lnTo>
                    <a:pt x="1972114" y="1230896"/>
                  </a:lnTo>
                  <a:lnTo>
                    <a:pt x="1975641" y="1225017"/>
                  </a:lnTo>
                  <a:lnTo>
                    <a:pt x="1979297" y="1219009"/>
                  </a:lnTo>
                  <a:lnTo>
                    <a:pt x="1982563" y="1213130"/>
                  </a:lnTo>
                  <a:lnTo>
                    <a:pt x="1985828" y="1206991"/>
                  </a:lnTo>
                  <a:lnTo>
                    <a:pt x="1988832" y="1200982"/>
                  </a:lnTo>
                  <a:lnTo>
                    <a:pt x="1991705" y="1194712"/>
                  </a:lnTo>
                  <a:lnTo>
                    <a:pt x="1994578" y="1188572"/>
                  </a:lnTo>
                  <a:lnTo>
                    <a:pt x="1997190" y="1182433"/>
                  </a:lnTo>
                  <a:lnTo>
                    <a:pt x="1999672" y="1176163"/>
                  </a:lnTo>
                  <a:lnTo>
                    <a:pt x="2002023" y="1170023"/>
                  </a:lnTo>
                  <a:lnTo>
                    <a:pt x="2004112" y="1163623"/>
                  </a:lnTo>
                  <a:lnTo>
                    <a:pt x="2006202" y="1157353"/>
                  </a:lnTo>
                  <a:lnTo>
                    <a:pt x="2008161" y="1150952"/>
                  </a:lnTo>
                  <a:lnTo>
                    <a:pt x="2009859" y="1144551"/>
                  </a:lnTo>
                  <a:lnTo>
                    <a:pt x="2011426" y="1138150"/>
                  </a:lnTo>
                  <a:lnTo>
                    <a:pt x="2012602" y="1131750"/>
                  </a:lnTo>
                  <a:lnTo>
                    <a:pt x="2013908" y="1125349"/>
                  </a:lnTo>
                  <a:lnTo>
                    <a:pt x="2014953" y="1118687"/>
                  </a:lnTo>
                  <a:lnTo>
                    <a:pt x="2015606" y="1114115"/>
                  </a:lnTo>
                  <a:lnTo>
                    <a:pt x="2016259" y="1109543"/>
                  </a:lnTo>
                  <a:lnTo>
                    <a:pt x="2016651" y="1104971"/>
                  </a:lnTo>
                  <a:lnTo>
                    <a:pt x="2017042" y="1100399"/>
                  </a:lnTo>
                  <a:lnTo>
                    <a:pt x="2017173" y="1095958"/>
                  </a:lnTo>
                  <a:lnTo>
                    <a:pt x="2017434" y="1091778"/>
                  </a:lnTo>
                  <a:lnTo>
                    <a:pt x="2017434" y="1087467"/>
                  </a:lnTo>
                  <a:lnTo>
                    <a:pt x="2017434" y="1083287"/>
                  </a:lnTo>
                  <a:lnTo>
                    <a:pt x="2017304" y="1079238"/>
                  </a:lnTo>
                  <a:lnTo>
                    <a:pt x="2017173" y="1075188"/>
                  </a:lnTo>
                  <a:lnTo>
                    <a:pt x="2016912" y="1071270"/>
                  </a:lnTo>
                  <a:lnTo>
                    <a:pt x="2016520" y="1067351"/>
                  </a:lnTo>
                  <a:lnTo>
                    <a:pt x="2016128" y="1063563"/>
                  </a:lnTo>
                  <a:lnTo>
                    <a:pt x="2015475" y="1059905"/>
                  </a:lnTo>
                  <a:lnTo>
                    <a:pt x="2014953" y="1056117"/>
                  </a:lnTo>
                  <a:lnTo>
                    <a:pt x="2014169" y="1052590"/>
                  </a:lnTo>
                  <a:lnTo>
                    <a:pt x="2013516" y="1049194"/>
                  </a:lnTo>
                  <a:lnTo>
                    <a:pt x="2012602" y="1045798"/>
                  </a:lnTo>
                  <a:lnTo>
                    <a:pt x="2011688" y="1042401"/>
                  </a:lnTo>
                  <a:lnTo>
                    <a:pt x="2010643" y="1039135"/>
                  </a:lnTo>
                  <a:lnTo>
                    <a:pt x="2009729" y="1035870"/>
                  </a:lnTo>
                  <a:lnTo>
                    <a:pt x="2008553" y="1032735"/>
                  </a:lnTo>
                  <a:lnTo>
                    <a:pt x="2007247" y="1029730"/>
                  </a:lnTo>
                  <a:lnTo>
                    <a:pt x="2005941" y="1026595"/>
                  </a:lnTo>
                  <a:lnTo>
                    <a:pt x="2004635" y="1023721"/>
                  </a:lnTo>
                  <a:lnTo>
                    <a:pt x="2003329" y="1020717"/>
                  </a:lnTo>
                  <a:lnTo>
                    <a:pt x="2001762" y="1017974"/>
                  </a:lnTo>
                  <a:lnTo>
                    <a:pt x="2000325" y="1015231"/>
                  </a:lnTo>
                  <a:lnTo>
                    <a:pt x="1997060" y="1009875"/>
                  </a:lnTo>
                  <a:lnTo>
                    <a:pt x="1993403" y="1004911"/>
                  </a:lnTo>
                  <a:lnTo>
                    <a:pt x="1989746" y="1000078"/>
                  </a:lnTo>
                  <a:lnTo>
                    <a:pt x="1985958" y="995506"/>
                  </a:lnTo>
                  <a:lnTo>
                    <a:pt x="1981779" y="991326"/>
                  </a:lnTo>
                  <a:lnTo>
                    <a:pt x="1977469" y="987146"/>
                  </a:lnTo>
                  <a:lnTo>
                    <a:pt x="1973159" y="983358"/>
                  </a:lnTo>
                  <a:lnTo>
                    <a:pt x="1968588" y="979570"/>
                  </a:lnTo>
                  <a:lnTo>
                    <a:pt x="1963755" y="976304"/>
                  </a:lnTo>
                  <a:lnTo>
                    <a:pt x="1958923" y="973038"/>
                  </a:lnTo>
                  <a:lnTo>
                    <a:pt x="1953960" y="970034"/>
                  </a:lnTo>
                  <a:lnTo>
                    <a:pt x="1948866" y="967421"/>
                  </a:lnTo>
                  <a:lnTo>
                    <a:pt x="1943642" y="964809"/>
                  </a:lnTo>
                  <a:lnTo>
                    <a:pt x="1938287" y="962458"/>
                  </a:lnTo>
                  <a:lnTo>
                    <a:pt x="1933063" y="960237"/>
                  </a:lnTo>
                  <a:lnTo>
                    <a:pt x="1927578" y="958278"/>
                  </a:lnTo>
                  <a:lnTo>
                    <a:pt x="1922092" y="956449"/>
                  </a:lnTo>
                  <a:lnTo>
                    <a:pt x="1916476" y="954881"/>
                  </a:lnTo>
                  <a:lnTo>
                    <a:pt x="1914778" y="954097"/>
                  </a:lnTo>
                  <a:lnTo>
                    <a:pt x="1913342" y="953314"/>
                  </a:lnTo>
                  <a:lnTo>
                    <a:pt x="1912166" y="952269"/>
                  </a:lnTo>
                  <a:lnTo>
                    <a:pt x="1911121" y="950962"/>
                  </a:lnTo>
                  <a:lnTo>
                    <a:pt x="1910468" y="949787"/>
                  </a:lnTo>
                  <a:lnTo>
                    <a:pt x="1909815" y="948350"/>
                  </a:lnTo>
                  <a:lnTo>
                    <a:pt x="1909554" y="946913"/>
                  </a:lnTo>
                  <a:lnTo>
                    <a:pt x="1909424" y="945345"/>
                  </a:lnTo>
                  <a:lnTo>
                    <a:pt x="1909554" y="943778"/>
                  </a:lnTo>
                  <a:lnTo>
                    <a:pt x="1909815" y="942341"/>
                  </a:lnTo>
                  <a:lnTo>
                    <a:pt x="1910468" y="940773"/>
                  </a:lnTo>
                  <a:lnTo>
                    <a:pt x="1911252" y="939467"/>
                  </a:lnTo>
                  <a:lnTo>
                    <a:pt x="1912297" y="938161"/>
                  </a:lnTo>
                  <a:lnTo>
                    <a:pt x="1913472" y="937247"/>
                  </a:lnTo>
                  <a:lnTo>
                    <a:pt x="1915040" y="936332"/>
                  </a:lnTo>
                  <a:lnTo>
                    <a:pt x="1916868" y="935679"/>
                  </a:lnTo>
                  <a:lnTo>
                    <a:pt x="1923660" y="933589"/>
                  </a:lnTo>
                  <a:lnTo>
                    <a:pt x="1930712" y="931107"/>
                  </a:lnTo>
                  <a:lnTo>
                    <a:pt x="1937765" y="928364"/>
                  </a:lnTo>
                  <a:lnTo>
                    <a:pt x="1944818" y="925229"/>
                  </a:lnTo>
                  <a:lnTo>
                    <a:pt x="1951870" y="921702"/>
                  </a:lnTo>
                  <a:lnTo>
                    <a:pt x="1955658" y="919873"/>
                  </a:lnTo>
                  <a:lnTo>
                    <a:pt x="1959184" y="917914"/>
                  </a:lnTo>
                  <a:lnTo>
                    <a:pt x="1962711" y="915693"/>
                  </a:lnTo>
                  <a:lnTo>
                    <a:pt x="1966237" y="913603"/>
                  </a:lnTo>
                  <a:lnTo>
                    <a:pt x="1970024" y="911252"/>
                  </a:lnTo>
                  <a:lnTo>
                    <a:pt x="1973551" y="908770"/>
                  </a:lnTo>
                  <a:lnTo>
                    <a:pt x="1977208" y="906157"/>
                  </a:lnTo>
                  <a:lnTo>
                    <a:pt x="1980865" y="903545"/>
                  </a:lnTo>
                  <a:lnTo>
                    <a:pt x="1984522" y="900671"/>
                  </a:lnTo>
                  <a:lnTo>
                    <a:pt x="1988048" y="897667"/>
                  </a:lnTo>
                  <a:lnTo>
                    <a:pt x="1991705" y="894662"/>
                  </a:lnTo>
                  <a:lnTo>
                    <a:pt x="1995362" y="891397"/>
                  </a:lnTo>
                  <a:lnTo>
                    <a:pt x="1999019" y="888000"/>
                  </a:lnTo>
                  <a:lnTo>
                    <a:pt x="2002676" y="884474"/>
                  </a:lnTo>
                  <a:lnTo>
                    <a:pt x="2006202" y="880685"/>
                  </a:lnTo>
                  <a:lnTo>
                    <a:pt x="2009990" y="876897"/>
                  </a:lnTo>
                  <a:lnTo>
                    <a:pt x="2013516" y="872978"/>
                  </a:lnTo>
                  <a:lnTo>
                    <a:pt x="2017173" y="868798"/>
                  </a:lnTo>
                  <a:lnTo>
                    <a:pt x="2020961" y="864357"/>
                  </a:lnTo>
                  <a:lnTo>
                    <a:pt x="2024487" y="859916"/>
                  </a:lnTo>
                  <a:lnTo>
                    <a:pt x="2028144" y="855344"/>
                  </a:lnTo>
                  <a:lnTo>
                    <a:pt x="2031670" y="850380"/>
                  </a:lnTo>
                  <a:lnTo>
                    <a:pt x="2034544" y="846461"/>
                  </a:lnTo>
                  <a:lnTo>
                    <a:pt x="2037417" y="842150"/>
                  </a:lnTo>
                  <a:lnTo>
                    <a:pt x="2040290" y="837970"/>
                  </a:lnTo>
                  <a:lnTo>
                    <a:pt x="2042902" y="833529"/>
                  </a:lnTo>
                  <a:lnTo>
                    <a:pt x="2045645" y="828957"/>
                  </a:lnTo>
                  <a:lnTo>
                    <a:pt x="2048388" y="824124"/>
                  </a:lnTo>
                  <a:lnTo>
                    <a:pt x="2050869" y="819291"/>
                  </a:lnTo>
                  <a:lnTo>
                    <a:pt x="2053481" y="814327"/>
                  </a:lnTo>
                  <a:lnTo>
                    <a:pt x="2056094" y="809363"/>
                  </a:lnTo>
                  <a:lnTo>
                    <a:pt x="2058444" y="804007"/>
                  </a:lnTo>
                  <a:lnTo>
                    <a:pt x="2060926" y="798652"/>
                  </a:lnTo>
                  <a:lnTo>
                    <a:pt x="2063277" y="793296"/>
                  </a:lnTo>
                  <a:lnTo>
                    <a:pt x="2065497" y="787679"/>
                  </a:lnTo>
                  <a:lnTo>
                    <a:pt x="2067848" y="782062"/>
                  </a:lnTo>
                  <a:lnTo>
                    <a:pt x="2069938" y="776315"/>
                  </a:lnTo>
                  <a:lnTo>
                    <a:pt x="2072158" y="770436"/>
                  </a:lnTo>
                  <a:lnTo>
                    <a:pt x="2074248" y="764558"/>
                  </a:lnTo>
                  <a:lnTo>
                    <a:pt x="2076207" y="758419"/>
                  </a:lnTo>
                  <a:lnTo>
                    <a:pt x="2078035" y="752279"/>
                  </a:lnTo>
                  <a:lnTo>
                    <a:pt x="2079864" y="746140"/>
                  </a:lnTo>
                  <a:lnTo>
                    <a:pt x="2081823" y="739870"/>
                  </a:lnTo>
                  <a:lnTo>
                    <a:pt x="2083521" y="733469"/>
                  </a:lnTo>
                  <a:lnTo>
                    <a:pt x="2085088" y="727068"/>
                  </a:lnTo>
                  <a:lnTo>
                    <a:pt x="2086655" y="720537"/>
                  </a:lnTo>
                  <a:lnTo>
                    <a:pt x="2088223" y="714006"/>
                  </a:lnTo>
                  <a:lnTo>
                    <a:pt x="2089659" y="707344"/>
                  </a:lnTo>
                  <a:lnTo>
                    <a:pt x="2090835" y="700682"/>
                  </a:lnTo>
                  <a:lnTo>
                    <a:pt x="2092141" y="694020"/>
                  </a:lnTo>
                  <a:lnTo>
                    <a:pt x="2093316" y="687097"/>
                  </a:lnTo>
                  <a:lnTo>
                    <a:pt x="2094492" y="680304"/>
                  </a:lnTo>
                  <a:lnTo>
                    <a:pt x="2095406" y="673511"/>
                  </a:lnTo>
                  <a:lnTo>
                    <a:pt x="2096320" y="666588"/>
                  </a:lnTo>
                  <a:lnTo>
                    <a:pt x="2097104" y="659665"/>
                  </a:lnTo>
                  <a:lnTo>
                    <a:pt x="2097887" y="652742"/>
                  </a:lnTo>
                  <a:lnTo>
                    <a:pt x="2098410" y="645688"/>
                  </a:lnTo>
                  <a:lnTo>
                    <a:pt x="2098932" y="638634"/>
                  </a:lnTo>
                  <a:lnTo>
                    <a:pt x="2099455" y="631580"/>
                  </a:lnTo>
                  <a:lnTo>
                    <a:pt x="2099716" y="624526"/>
                  </a:lnTo>
                  <a:lnTo>
                    <a:pt x="2099846" y="617473"/>
                  </a:lnTo>
                  <a:lnTo>
                    <a:pt x="2099977" y="610419"/>
                  </a:lnTo>
                  <a:lnTo>
                    <a:pt x="2099977" y="603365"/>
                  </a:lnTo>
                  <a:lnTo>
                    <a:pt x="2099977" y="596180"/>
                  </a:lnTo>
                  <a:lnTo>
                    <a:pt x="2099716" y="589127"/>
                  </a:lnTo>
                  <a:lnTo>
                    <a:pt x="2099455" y="582073"/>
                  </a:lnTo>
                  <a:lnTo>
                    <a:pt x="2098932" y="575019"/>
                  </a:lnTo>
                  <a:lnTo>
                    <a:pt x="2098410" y="568096"/>
                  </a:lnTo>
                  <a:lnTo>
                    <a:pt x="2097757" y="560911"/>
                  </a:lnTo>
                  <a:lnTo>
                    <a:pt x="2096973" y="553988"/>
                  </a:lnTo>
                  <a:lnTo>
                    <a:pt x="2096190" y="546934"/>
                  </a:lnTo>
                  <a:lnTo>
                    <a:pt x="2095145" y="540011"/>
                  </a:lnTo>
                  <a:lnTo>
                    <a:pt x="2093969" y="533088"/>
                  </a:lnTo>
                  <a:lnTo>
                    <a:pt x="2092663" y="526164"/>
                  </a:lnTo>
                  <a:lnTo>
                    <a:pt x="2091357" y="519372"/>
                  </a:lnTo>
                  <a:lnTo>
                    <a:pt x="2089790" y="512579"/>
                  </a:lnTo>
                  <a:lnTo>
                    <a:pt x="2088223" y="505787"/>
                  </a:lnTo>
                  <a:lnTo>
                    <a:pt x="2086263" y="498994"/>
                  </a:lnTo>
                  <a:lnTo>
                    <a:pt x="2084435" y="492463"/>
                  </a:lnTo>
                  <a:lnTo>
                    <a:pt x="2082345" y="485801"/>
                  </a:lnTo>
                  <a:lnTo>
                    <a:pt x="2080256" y="479270"/>
                  </a:lnTo>
                  <a:lnTo>
                    <a:pt x="2077905" y="472869"/>
                  </a:lnTo>
                  <a:lnTo>
                    <a:pt x="2075423" y="466468"/>
                  </a:lnTo>
                  <a:lnTo>
                    <a:pt x="2072811" y="460198"/>
                  </a:lnTo>
                  <a:lnTo>
                    <a:pt x="2070068" y="453928"/>
                  </a:lnTo>
                  <a:lnTo>
                    <a:pt x="2067065" y="447789"/>
                  </a:lnTo>
                  <a:lnTo>
                    <a:pt x="2061318" y="435901"/>
                  </a:lnTo>
                  <a:lnTo>
                    <a:pt x="2055310" y="424406"/>
                  </a:lnTo>
                  <a:lnTo>
                    <a:pt x="2049433" y="413564"/>
                  </a:lnTo>
                  <a:lnTo>
                    <a:pt x="2043686" y="403114"/>
                  </a:lnTo>
                  <a:lnTo>
                    <a:pt x="2037809" y="393317"/>
                  </a:lnTo>
                  <a:lnTo>
                    <a:pt x="2032193" y="383912"/>
                  </a:lnTo>
                  <a:lnTo>
                    <a:pt x="2026446" y="375160"/>
                  </a:lnTo>
                  <a:lnTo>
                    <a:pt x="2020699" y="366800"/>
                  </a:lnTo>
                  <a:lnTo>
                    <a:pt x="2015214" y="358832"/>
                  </a:lnTo>
                  <a:lnTo>
                    <a:pt x="2009859" y="351386"/>
                  </a:lnTo>
                  <a:lnTo>
                    <a:pt x="2004374" y="344463"/>
                  </a:lnTo>
                  <a:lnTo>
                    <a:pt x="1999019" y="338062"/>
                  </a:lnTo>
                  <a:lnTo>
                    <a:pt x="1993795" y="331923"/>
                  </a:lnTo>
                  <a:lnTo>
                    <a:pt x="1988571" y="326306"/>
                  </a:lnTo>
                  <a:lnTo>
                    <a:pt x="1983608" y="321081"/>
                  </a:lnTo>
                  <a:lnTo>
                    <a:pt x="1978645" y="316378"/>
                  </a:lnTo>
                  <a:lnTo>
                    <a:pt x="1973812" y="311937"/>
                  </a:lnTo>
                  <a:lnTo>
                    <a:pt x="1969110" y="308149"/>
                  </a:lnTo>
                  <a:lnTo>
                    <a:pt x="1964409" y="304622"/>
                  </a:lnTo>
                  <a:lnTo>
                    <a:pt x="1960098" y="301487"/>
                  </a:lnTo>
                  <a:lnTo>
                    <a:pt x="1955658" y="298743"/>
                  </a:lnTo>
                  <a:lnTo>
                    <a:pt x="1951479" y="296392"/>
                  </a:lnTo>
                  <a:lnTo>
                    <a:pt x="1947430" y="294302"/>
                  </a:lnTo>
                  <a:lnTo>
                    <a:pt x="1943512" y="292604"/>
                  </a:lnTo>
                  <a:lnTo>
                    <a:pt x="1939724" y="291298"/>
                  </a:lnTo>
                  <a:lnTo>
                    <a:pt x="1936198" y="290383"/>
                  </a:lnTo>
                  <a:lnTo>
                    <a:pt x="1932541" y="289600"/>
                  </a:lnTo>
                  <a:lnTo>
                    <a:pt x="1929276" y="289338"/>
                  </a:lnTo>
                  <a:lnTo>
                    <a:pt x="1926272" y="289338"/>
                  </a:lnTo>
                  <a:lnTo>
                    <a:pt x="1923398" y="289600"/>
                  </a:lnTo>
                  <a:lnTo>
                    <a:pt x="1920656" y="290383"/>
                  </a:lnTo>
                  <a:lnTo>
                    <a:pt x="1918043" y="291167"/>
                  </a:lnTo>
                  <a:lnTo>
                    <a:pt x="1914517" y="292865"/>
                  </a:lnTo>
                  <a:lnTo>
                    <a:pt x="1910991" y="294824"/>
                  </a:lnTo>
                  <a:lnTo>
                    <a:pt x="1907464" y="296915"/>
                  </a:lnTo>
                  <a:lnTo>
                    <a:pt x="1903677" y="299005"/>
                  </a:lnTo>
                  <a:lnTo>
                    <a:pt x="1896232" y="303968"/>
                  </a:lnTo>
                  <a:lnTo>
                    <a:pt x="1888396" y="309324"/>
                  </a:lnTo>
                  <a:lnTo>
                    <a:pt x="1884086" y="311806"/>
                  </a:lnTo>
                  <a:lnTo>
                    <a:pt x="1879776" y="314549"/>
                  </a:lnTo>
                  <a:lnTo>
                    <a:pt x="1875336" y="317292"/>
                  </a:lnTo>
                  <a:lnTo>
                    <a:pt x="1870634" y="319774"/>
                  </a:lnTo>
                  <a:lnTo>
                    <a:pt x="1865671" y="322256"/>
                  </a:lnTo>
                  <a:lnTo>
                    <a:pt x="1860316" y="324608"/>
                  </a:lnTo>
                  <a:lnTo>
                    <a:pt x="1854961" y="326959"/>
                  </a:lnTo>
                  <a:lnTo>
                    <a:pt x="1849214" y="328918"/>
                  </a:lnTo>
                  <a:lnTo>
                    <a:pt x="1847516" y="329310"/>
                  </a:lnTo>
                  <a:lnTo>
                    <a:pt x="1845819" y="329310"/>
                  </a:lnTo>
                  <a:lnTo>
                    <a:pt x="1844382" y="329179"/>
                  </a:lnTo>
                  <a:lnTo>
                    <a:pt x="1842945" y="328788"/>
                  </a:lnTo>
                  <a:lnTo>
                    <a:pt x="1841770" y="328004"/>
                  </a:lnTo>
                  <a:lnTo>
                    <a:pt x="1840594" y="327220"/>
                  </a:lnTo>
                  <a:lnTo>
                    <a:pt x="1839680" y="326044"/>
                  </a:lnTo>
                  <a:lnTo>
                    <a:pt x="1838897" y="324869"/>
                  </a:lnTo>
                  <a:lnTo>
                    <a:pt x="1838243" y="323693"/>
                  </a:lnTo>
                  <a:lnTo>
                    <a:pt x="1837852" y="322256"/>
                  </a:lnTo>
                  <a:lnTo>
                    <a:pt x="1837721" y="320819"/>
                  </a:lnTo>
                  <a:lnTo>
                    <a:pt x="1837852" y="319382"/>
                  </a:lnTo>
                  <a:lnTo>
                    <a:pt x="1838243" y="317945"/>
                  </a:lnTo>
                  <a:lnTo>
                    <a:pt x="1838897" y="316509"/>
                  </a:lnTo>
                  <a:lnTo>
                    <a:pt x="1839811" y="315202"/>
                  </a:lnTo>
                  <a:lnTo>
                    <a:pt x="1840986" y="314157"/>
                  </a:lnTo>
                  <a:lnTo>
                    <a:pt x="1844121" y="311414"/>
                  </a:lnTo>
                  <a:lnTo>
                    <a:pt x="1847255" y="308671"/>
                  </a:lnTo>
                  <a:lnTo>
                    <a:pt x="1850390" y="305928"/>
                  </a:lnTo>
                  <a:lnTo>
                    <a:pt x="1853394" y="302923"/>
                  </a:lnTo>
                  <a:lnTo>
                    <a:pt x="1856528" y="299788"/>
                  </a:lnTo>
                  <a:lnTo>
                    <a:pt x="1859663" y="296392"/>
                  </a:lnTo>
                  <a:lnTo>
                    <a:pt x="1862667" y="292865"/>
                  </a:lnTo>
                  <a:lnTo>
                    <a:pt x="1865409" y="289338"/>
                  </a:lnTo>
                  <a:lnTo>
                    <a:pt x="1868283" y="285681"/>
                  </a:lnTo>
                  <a:lnTo>
                    <a:pt x="1871026" y="281762"/>
                  </a:lnTo>
                  <a:lnTo>
                    <a:pt x="1873768" y="277843"/>
                  </a:lnTo>
                  <a:lnTo>
                    <a:pt x="1876119" y="273663"/>
                  </a:lnTo>
                  <a:lnTo>
                    <a:pt x="1878601" y="269614"/>
                  </a:lnTo>
                  <a:lnTo>
                    <a:pt x="1880690" y="265172"/>
                  </a:lnTo>
                  <a:lnTo>
                    <a:pt x="1882649" y="260600"/>
                  </a:lnTo>
                  <a:lnTo>
                    <a:pt x="1884347" y="256028"/>
                  </a:lnTo>
                  <a:lnTo>
                    <a:pt x="1886045" y="251195"/>
                  </a:lnTo>
                  <a:lnTo>
                    <a:pt x="1887351" y="246362"/>
                  </a:lnTo>
                  <a:lnTo>
                    <a:pt x="1888527" y="241267"/>
                  </a:lnTo>
                  <a:lnTo>
                    <a:pt x="1889310" y="236173"/>
                  </a:lnTo>
                  <a:lnTo>
                    <a:pt x="1889963" y="230948"/>
                  </a:lnTo>
                  <a:lnTo>
                    <a:pt x="1890225" y="225462"/>
                  </a:lnTo>
                  <a:lnTo>
                    <a:pt x="1890225" y="219975"/>
                  </a:lnTo>
                  <a:lnTo>
                    <a:pt x="1889833" y="214228"/>
                  </a:lnTo>
                  <a:lnTo>
                    <a:pt x="1889049" y="208350"/>
                  </a:lnTo>
                  <a:lnTo>
                    <a:pt x="1888135" y="202602"/>
                  </a:lnTo>
                  <a:lnTo>
                    <a:pt x="1887351" y="199598"/>
                  </a:lnTo>
                  <a:lnTo>
                    <a:pt x="1886698" y="196463"/>
                  </a:lnTo>
                  <a:lnTo>
                    <a:pt x="1885784" y="193458"/>
                  </a:lnTo>
                  <a:lnTo>
                    <a:pt x="1884870" y="190323"/>
                  </a:lnTo>
                  <a:lnTo>
                    <a:pt x="1883825" y="187188"/>
                  </a:lnTo>
                  <a:lnTo>
                    <a:pt x="1882519" y="184053"/>
                  </a:lnTo>
                  <a:lnTo>
                    <a:pt x="1881343" y="180787"/>
                  </a:lnTo>
                  <a:lnTo>
                    <a:pt x="1880037" y="177652"/>
                  </a:lnTo>
                  <a:lnTo>
                    <a:pt x="1878601" y="174387"/>
                  </a:lnTo>
                  <a:lnTo>
                    <a:pt x="1876903" y="171121"/>
                  </a:lnTo>
                  <a:lnTo>
                    <a:pt x="1875074" y="167855"/>
                  </a:lnTo>
                  <a:lnTo>
                    <a:pt x="1873376" y="164459"/>
                  </a:lnTo>
                  <a:lnTo>
                    <a:pt x="1870503" y="159365"/>
                  </a:lnTo>
                  <a:lnTo>
                    <a:pt x="1867369" y="154270"/>
                  </a:lnTo>
                  <a:lnTo>
                    <a:pt x="1863842" y="149045"/>
                  </a:lnTo>
                  <a:lnTo>
                    <a:pt x="1860446" y="144081"/>
                  </a:lnTo>
                  <a:lnTo>
                    <a:pt x="1856789" y="139117"/>
                  </a:lnTo>
                  <a:lnTo>
                    <a:pt x="1853133" y="134154"/>
                  </a:lnTo>
                  <a:lnTo>
                    <a:pt x="1849084" y="129320"/>
                  </a:lnTo>
                  <a:lnTo>
                    <a:pt x="1845035" y="124487"/>
                  </a:lnTo>
                  <a:lnTo>
                    <a:pt x="1840725" y="119654"/>
                  </a:lnTo>
                  <a:lnTo>
                    <a:pt x="1836284" y="114821"/>
                  </a:lnTo>
                  <a:lnTo>
                    <a:pt x="1831844" y="110118"/>
                  </a:lnTo>
                  <a:lnTo>
                    <a:pt x="1827273" y="105546"/>
                  </a:lnTo>
                  <a:lnTo>
                    <a:pt x="1822440" y="100974"/>
                  </a:lnTo>
                  <a:lnTo>
                    <a:pt x="1817347" y="96402"/>
                  </a:lnTo>
                  <a:lnTo>
                    <a:pt x="1812253" y="92092"/>
                  </a:lnTo>
                  <a:lnTo>
                    <a:pt x="1807029" y="87650"/>
                  </a:lnTo>
                  <a:lnTo>
                    <a:pt x="1801674" y="83340"/>
                  </a:lnTo>
                  <a:lnTo>
                    <a:pt x="1796188" y="79160"/>
                  </a:lnTo>
                  <a:lnTo>
                    <a:pt x="1790573" y="74980"/>
                  </a:lnTo>
                  <a:lnTo>
                    <a:pt x="1784826" y="70930"/>
                  </a:lnTo>
                  <a:lnTo>
                    <a:pt x="1778949" y="67012"/>
                  </a:lnTo>
                  <a:lnTo>
                    <a:pt x="1773071" y="63223"/>
                  </a:lnTo>
                  <a:lnTo>
                    <a:pt x="1766933" y="59305"/>
                  </a:lnTo>
                  <a:lnTo>
                    <a:pt x="1760664" y="55647"/>
                  </a:lnTo>
                  <a:lnTo>
                    <a:pt x="1754395" y="51990"/>
                  </a:lnTo>
                  <a:lnTo>
                    <a:pt x="1747995" y="48462"/>
                  </a:lnTo>
                  <a:lnTo>
                    <a:pt x="1741465" y="45066"/>
                  </a:lnTo>
                  <a:lnTo>
                    <a:pt x="1734804" y="41670"/>
                  </a:lnTo>
                  <a:lnTo>
                    <a:pt x="1728143" y="38535"/>
                  </a:lnTo>
                  <a:lnTo>
                    <a:pt x="1721221" y="35400"/>
                  </a:lnTo>
                  <a:lnTo>
                    <a:pt x="1714299" y="32396"/>
                  </a:lnTo>
                  <a:lnTo>
                    <a:pt x="1707377" y="29652"/>
                  </a:lnTo>
                  <a:lnTo>
                    <a:pt x="1700194" y="26778"/>
                  </a:lnTo>
                  <a:lnTo>
                    <a:pt x="1693010" y="24166"/>
                  </a:lnTo>
                  <a:lnTo>
                    <a:pt x="1685696" y="21684"/>
                  </a:lnTo>
                  <a:lnTo>
                    <a:pt x="1678513" y="19202"/>
                  </a:lnTo>
                  <a:lnTo>
                    <a:pt x="1670938" y="16981"/>
                  </a:lnTo>
                  <a:lnTo>
                    <a:pt x="1663493" y="14761"/>
                  </a:lnTo>
                  <a:lnTo>
                    <a:pt x="1655788" y="12802"/>
                  </a:lnTo>
                  <a:lnTo>
                    <a:pt x="1648343" y="10973"/>
                  </a:lnTo>
                  <a:lnTo>
                    <a:pt x="1640507" y="9274"/>
                  </a:lnTo>
                  <a:lnTo>
                    <a:pt x="1632801" y="7707"/>
                  </a:lnTo>
                  <a:lnTo>
                    <a:pt x="1624965" y="6270"/>
                  </a:lnTo>
                  <a:lnTo>
                    <a:pt x="1616998" y="4833"/>
                  </a:lnTo>
                  <a:lnTo>
                    <a:pt x="1609031" y="3658"/>
                  </a:lnTo>
                  <a:lnTo>
                    <a:pt x="1601064" y="2743"/>
                  </a:lnTo>
                  <a:lnTo>
                    <a:pt x="1592966" y="1829"/>
                  </a:lnTo>
                  <a:lnTo>
                    <a:pt x="1584869" y="1176"/>
                  </a:lnTo>
                  <a:lnTo>
                    <a:pt x="1576771" y="523"/>
                  </a:lnTo>
                  <a:lnTo>
                    <a:pt x="1568543" y="261"/>
                  </a:lnTo>
                  <a:close/>
                </a:path>
              </a:pathLst>
            </a:custGeom>
            <a:solidFill>
              <a:srgbClr val="A5A5A5"/>
            </a:solidFill>
            <a:ln>
              <a:noFill/>
            </a:ln>
          </p:spPr>
          <p:txBody>
            <a:bodyPr vert="horz" wrap="square" lIns="91440" tIns="45720" rIns="91440" bIns="45720" numCol="1" anchor="t" anchorCtr="0" compatLnSpc="1">
              <a:noAutofit/>
            </a:bodyPr>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srgbClr val="0087AF"/>
                </a:solidFill>
                <a:effectLst/>
                <a:uLnTx/>
                <a:uFillTx/>
                <a:latin typeface="+mn-lt"/>
                <a:ea typeface="+mn-ea"/>
                <a:cs typeface="+mn-ea"/>
                <a:sym typeface="+mn-lt"/>
              </a:endParaRPr>
            </a:p>
          </p:txBody>
        </p:sp>
      </p:grpSp>
      <p:grpSp>
        <p:nvGrpSpPr>
          <p:cNvPr id="61" name="组合 60"/>
          <p:cNvGrpSpPr/>
          <p:nvPr/>
        </p:nvGrpSpPr>
        <p:grpSpPr>
          <a:xfrm>
            <a:off x="8653720" y="3209719"/>
            <a:ext cx="2702545" cy="1998893"/>
            <a:chOff x="8777635" y="3482851"/>
            <a:chExt cx="2702545" cy="1998893"/>
          </a:xfrm>
        </p:grpSpPr>
        <p:grpSp>
          <p:nvGrpSpPr>
            <p:cNvPr id="62" name="组合 61"/>
            <p:cNvGrpSpPr/>
            <p:nvPr/>
          </p:nvGrpSpPr>
          <p:grpSpPr>
            <a:xfrm>
              <a:off x="8830106" y="3482851"/>
              <a:ext cx="1080000" cy="1080000"/>
              <a:chOff x="919875" y="3482851"/>
              <a:chExt cx="1080000" cy="1080000"/>
            </a:xfrm>
          </p:grpSpPr>
          <p:sp>
            <p:nvSpPr>
              <p:cNvPr id="72" name="椭圆 71"/>
              <p:cNvSpPr/>
              <p:nvPr/>
            </p:nvSpPr>
            <p:spPr>
              <a:xfrm>
                <a:off x="919875" y="3482851"/>
                <a:ext cx="1080000" cy="1080000"/>
              </a:xfrm>
              <a:prstGeom prst="ellipse">
                <a:avLst/>
              </a:prstGeom>
              <a:noFill/>
              <a:ln w="76200" cap="flat" cmpd="sng" algn="ctr">
                <a:solidFill>
                  <a:srgbClr val="A5A5A5">
                    <a:lumMod val="40000"/>
                    <a:lumOff val="60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white"/>
                  </a:solidFill>
                  <a:effectLst/>
                  <a:uLnTx/>
                  <a:uFillTx/>
                  <a:latin typeface="+mn-lt"/>
                  <a:ea typeface="+mn-ea"/>
                  <a:cs typeface="+mn-ea"/>
                  <a:sym typeface="+mn-lt"/>
                </a:endParaRPr>
              </a:p>
            </p:txBody>
          </p:sp>
          <p:sp>
            <p:nvSpPr>
              <p:cNvPr id="73" name="弧形 72"/>
              <p:cNvSpPr/>
              <p:nvPr/>
            </p:nvSpPr>
            <p:spPr>
              <a:xfrm>
                <a:off x="919875" y="3482851"/>
                <a:ext cx="1080000" cy="1080000"/>
              </a:xfrm>
              <a:prstGeom prst="arc">
                <a:avLst>
                  <a:gd name="adj1" fmla="val 16200000"/>
                  <a:gd name="adj2" fmla="val 2802691"/>
                </a:avLst>
              </a:prstGeom>
              <a:noFill/>
              <a:ln w="76200" cap="rnd" cmpd="sng" algn="ctr">
                <a:solidFill>
                  <a:srgbClr val="0087AF"/>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black"/>
                  </a:solidFill>
                  <a:effectLst/>
                  <a:uLnTx/>
                  <a:uFillTx/>
                  <a:latin typeface="+mn-lt"/>
                  <a:ea typeface="+mn-ea"/>
                  <a:cs typeface="+mn-ea"/>
                  <a:sym typeface="+mn-lt"/>
                </a:endParaRPr>
              </a:p>
            </p:txBody>
          </p:sp>
        </p:grpSp>
        <p:grpSp>
          <p:nvGrpSpPr>
            <p:cNvPr id="63" name="组合 62"/>
            <p:cNvGrpSpPr/>
            <p:nvPr/>
          </p:nvGrpSpPr>
          <p:grpSpPr>
            <a:xfrm>
              <a:off x="10347711" y="3482851"/>
              <a:ext cx="1080000" cy="1080000"/>
              <a:chOff x="919875" y="3482851"/>
              <a:chExt cx="1080000" cy="1080000"/>
            </a:xfrm>
          </p:grpSpPr>
          <p:sp>
            <p:nvSpPr>
              <p:cNvPr id="70" name="椭圆 69"/>
              <p:cNvSpPr/>
              <p:nvPr/>
            </p:nvSpPr>
            <p:spPr>
              <a:xfrm>
                <a:off x="919875" y="3482851"/>
                <a:ext cx="1080000" cy="1080000"/>
              </a:xfrm>
              <a:prstGeom prst="ellipse">
                <a:avLst/>
              </a:prstGeom>
              <a:noFill/>
              <a:ln w="76200" cap="flat" cmpd="sng" algn="ctr">
                <a:solidFill>
                  <a:srgbClr val="A5A5A5">
                    <a:lumMod val="40000"/>
                    <a:lumOff val="60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white"/>
                  </a:solidFill>
                  <a:effectLst/>
                  <a:uLnTx/>
                  <a:uFillTx/>
                  <a:latin typeface="+mn-lt"/>
                  <a:ea typeface="+mn-ea"/>
                  <a:cs typeface="+mn-ea"/>
                  <a:sym typeface="+mn-lt"/>
                </a:endParaRPr>
              </a:p>
            </p:txBody>
          </p:sp>
          <p:sp>
            <p:nvSpPr>
              <p:cNvPr id="71" name="弧形 70"/>
              <p:cNvSpPr/>
              <p:nvPr/>
            </p:nvSpPr>
            <p:spPr>
              <a:xfrm>
                <a:off x="919875" y="3482851"/>
                <a:ext cx="1080000" cy="1080000"/>
              </a:xfrm>
              <a:prstGeom prst="arc">
                <a:avLst>
                  <a:gd name="adj1" fmla="val 16200000"/>
                  <a:gd name="adj2" fmla="val 8764271"/>
                </a:avLst>
              </a:prstGeom>
              <a:noFill/>
              <a:ln w="76200" cap="rnd" cmpd="sng" algn="ctr">
                <a:solidFill>
                  <a:srgbClr val="0087AF"/>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black"/>
                  </a:solidFill>
                  <a:effectLst/>
                  <a:uLnTx/>
                  <a:uFillTx/>
                  <a:latin typeface="+mn-lt"/>
                  <a:ea typeface="+mn-ea"/>
                  <a:cs typeface="+mn-ea"/>
                  <a:sym typeface="+mn-lt"/>
                </a:endParaRPr>
              </a:p>
            </p:txBody>
          </p:sp>
        </p:grpSp>
        <p:sp>
          <p:nvSpPr>
            <p:cNvPr id="64" name="矩形 63"/>
            <p:cNvSpPr/>
            <p:nvPr/>
          </p:nvSpPr>
          <p:spPr>
            <a:xfrm>
              <a:off x="9046941" y="4705924"/>
              <a:ext cx="646331" cy="369332"/>
            </a:xfrm>
            <a:prstGeom prst="rect">
              <a:avLst/>
            </a:prstGeom>
          </p:spPr>
          <p:txBody>
            <a:bodyPr wrap="none" anchor="ctr">
              <a:spAutoFit/>
            </a:bodyPr>
            <a:lstStyle/>
            <a:p>
              <a:pPr marL="0" marR="0" lvl="0" indent="0" algn="ctr" defTabSz="914400" eaLnBrk="1" fontAlgn="auto" latinLnBrk="0" hangingPunct="1">
                <a:lnSpc>
                  <a:spcPct val="100000"/>
                </a:lnSpc>
                <a:spcBef>
                  <a:spcPts val="0"/>
                </a:spcBef>
                <a:spcAft>
                  <a:spcPts val="0"/>
                </a:spcAft>
                <a:buClrTx/>
                <a:buSzTx/>
                <a:buFontTx/>
                <a:buNone/>
                <a:defRPr/>
              </a:pPr>
              <a:r>
                <a:rPr kumimoji="0" lang="en-US" altLang="zh-CN" sz="1800" b="0" i="0" u="none" strike="noStrike" kern="0" cap="none" spc="0" normalizeH="0" baseline="0" noProof="0" dirty="0" smtClean="0">
                  <a:ln>
                    <a:noFill/>
                  </a:ln>
                  <a:solidFill>
                    <a:srgbClr val="0087AF"/>
                  </a:solidFill>
                  <a:effectLst/>
                  <a:uLnTx/>
                  <a:uFillTx/>
                  <a:latin typeface="+mn-lt"/>
                  <a:ea typeface="+mn-ea"/>
                  <a:cs typeface="+mn-ea"/>
                  <a:sym typeface="+mn-lt"/>
                </a:rPr>
                <a:t>40%</a:t>
              </a:r>
              <a:endParaRPr kumimoji="0" lang="zh-CN" altLang="en-US" sz="1800" b="0" i="0" u="none" strike="noStrike" kern="0" cap="none" spc="0" normalizeH="0" baseline="0" noProof="0" dirty="0" smtClean="0">
                <a:ln>
                  <a:noFill/>
                </a:ln>
                <a:solidFill>
                  <a:srgbClr val="0087AF"/>
                </a:solidFill>
                <a:effectLst/>
                <a:uLnTx/>
                <a:uFillTx/>
                <a:latin typeface="+mn-lt"/>
                <a:ea typeface="+mn-ea"/>
                <a:cs typeface="+mn-ea"/>
                <a:sym typeface="+mn-lt"/>
              </a:endParaRPr>
            </a:p>
          </p:txBody>
        </p:sp>
        <p:sp>
          <p:nvSpPr>
            <p:cNvPr id="65" name="矩形 64"/>
            <p:cNvSpPr/>
            <p:nvPr/>
          </p:nvSpPr>
          <p:spPr>
            <a:xfrm>
              <a:off x="10590797" y="4705924"/>
              <a:ext cx="646331" cy="369332"/>
            </a:xfrm>
            <a:prstGeom prst="rect">
              <a:avLst/>
            </a:prstGeom>
          </p:spPr>
          <p:txBody>
            <a:bodyPr wrap="none" anchor="ctr">
              <a:spAutoFit/>
            </a:bodyPr>
            <a:lstStyle/>
            <a:p>
              <a:pPr marL="0" marR="0" lvl="0" indent="0" algn="ctr" defTabSz="914400" eaLnBrk="1" fontAlgn="auto" latinLnBrk="0" hangingPunct="1">
                <a:lnSpc>
                  <a:spcPct val="100000"/>
                </a:lnSpc>
                <a:spcBef>
                  <a:spcPts val="0"/>
                </a:spcBef>
                <a:spcAft>
                  <a:spcPts val="0"/>
                </a:spcAft>
                <a:buClrTx/>
                <a:buSzTx/>
                <a:buFontTx/>
                <a:buNone/>
                <a:defRPr/>
              </a:pPr>
              <a:r>
                <a:rPr kumimoji="0" lang="en-US" altLang="zh-CN" sz="1800" b="0" i="0" u="none" strike="noStrike" kern="0" cap="none" spc="0" normalizeH="0" baseline="0" noProof="0" dirty="0" smtClean="0">
                  <a:ln>
                    <a:noFill/>
                  </a:ln>
                  <a:solidFill>
                    <a:srgbClr val="0087AF"/>
                  </a:solidFill>
                  <a:effectLst/>
                  <a:uLnTx/>
                  <a:uFillTx/>
                  <a:latin typeface="+mn-lt"/>
                  <a:ea typeface="+mn-ea"/>
                  <a:cs typeface="+mn-ea"/>
                  <a:sym typeface="+mn-lt"/>
                </a:rPr>
                <a:t>60%</a:t>
              </a:r>
              <a:endParaRPr kumimoji="0" lang="zh-CN" altLang="en-US" sz="1800" b="0" i="0" u="none" strike="noStrike" kern="0" cap="none" spc="0" normalizeH="0" baseline="0" noProof="0" dirty="0" smtClean="0">
                <a:ln>
                  <a:noFill/>
                </a:ln>
                <a:solidFill>
                  <a:srgbClr val="0087AF"/>
                </a:solidFill>
                <a:effectLst/>
                <a:uLnTx/>
                <a:uFillTx/>
                <a:latin typeface="+mn-lt"/>
                <a:ea typeface="+mn-ea"/>
                <a:cs typeface="+mn-ea"/>
                <a:sym typeface="+mn-lt"/>
              </a:endParaRPr>
            </a:p>
          </p:txBody>
        </p:sp>
        <p:sp>
          <p:nvSpPr>
            <p:cNvPr id="66" name="矩形 65"/>
            <p:cNvSpPr/>
            <p:nvPr/>
          </p:nvSpPr>
          <p:spPr>
            <a:xfrm>
              <a:off x="8777635" y="5020079"/>
              <a:ext cx="1184940" cy="461665"/>
            </a:xfrm>
            <a:prstGeom prst="rect">
              <a:avLst/>
            </a:prstGeom>
          </p:spPr>
          <p:txBody>
            <a:bodyPr wrap="none">
              <a:spAutoFit/>
            </a:bodyPr>
            <a:lstStyle/>
            <a:p>
              <a:pPr marL="0" marR="0" lvl="0" indent="0" algn="ctr" defTabSz="914400" eaLnBrk="1" fontAlgn="auto" latinLnBrk="0" hangingPunct="1">
                <a:lnSpc>
                  <a:spcPct val="100000"/>
                </a:lnSpc>
                <a:spcBef>
                  <a:spcPts val="0"/>
                </a:spcBef>
                <a:spcAft>
                  <a:spcPts val="0"/>
                </a:spcAft>
                <a:buClrTx/>
                <a:buSzTx/>
                <a:buFontTx/>
                <a:buNone/>
                <a:defRPr/>
              </a:pPr>
              <a:r>
                <a:rPr kumimoji="0" lang="en-US" altLang="zh-CN" sz="1200" b="0" i="0" u="none" strike="noStrike" kern="0" cap="none" spc="0" normalizeH="0" baseline="0" noProof="0" dirty="0" smtClean="0">
                  <a:ln>
                    <a:noFill/>
                  </a:ln>
                  <a:solidFill>
                    <a:srgbClr val="A5A5A5"/>
                  </a:solidFill>
                  <a:effectLst/>
                  <a:uLnTx/>
                  <a:uFillTx/>
                  <a:latin typeface="+mn-lt"/>
                  <a:ea typeface="+mn-ea"/>
                  <a:cs typeface="+mn-ea"/>
                  <a:sym typeface="+mn-lt"/>
                </a:rPr>
                <a:t>Reduce</a:t>
              </a:r>
              <a:endParaRPr kumimoji="0" lang="en-US" altLang="zh-CN" sz="1200" b="0" i="0" u="none" strike="noStrike" kern="0" cap="none" spc="0" normalizeH="0" baseline="0" noProof="0" dirty="0" smtClean="0">
                <a:ln>
                  <a:noFill/>
                </a:ln>
                <a:solidFill>
                  <a:srgbClr val="A5A5A5"/>
                </a:solidFill>
                <a:effectLst/>
                <a:uLnTx/>
                <a:uFillTx/>
                <a:latin typeface="+mn-lt"/>
                <a:ea typeface="+mn-ea"/>
                <a:cs typeface="+mn-ea"/>
                <a:sym typeface="+mn-lt"/>
              </a:endParaRPr>
            </a:p>
            <a:p>
              <a:pPr marL="0" marR="0" lvl="0" indent="0" algn="ctr" defTabSz="914400" eaLnBrk="1" fontAlgn="auto" latinLnBrk="0" hangingPunct="1">
                <a:lnSpc>
                  <a:spcPct val="100000"/>
                </a:lnSpc>
                <a:spcBef>
                  <a:spcPts val="0"/>
                </a:spcBef>
                <a:spcAft>
                  <a:spcPts val="0"/>
                </a:spcAft>
                <a:buClrTx/>
                <a:buSzTx/>
                <a:buFontTx/>
                <a:buNone/>
                <a:defRPr/>
              </a:pPr>
              <a:r>
                <a:rPr kumimoji="0" lang="en-US" altLang="zh-CN" sz="1200" b="0" i="0" u="none" strike="noStrike" kern="0" cap="none" spc="0" normalizeH="0" baseline="0" noProof="0" dirty="0" smtClean="0">
                  <a:ln>
                    <a:noFill/>
                  </a:ln>
                  <a:solidFill>
                    <a:srgbClr val="A5A5A5"/>
                  </a:solidFill>
                  <a:effectLst/>
                  <a:uLnTx/>
                  <a:uFillTx/>
                  <a:latin typeface="+mn-lt"/>
                  <a:ea typeface="+mn-ea"/>
                  <a:cs typeface="+mn-ea"/>
                  <a:sym typeface="+mn-lt"/>
                </a:rPr>
                <a:t>complications</a:t>
              </a:r>
              <a:endParaRPr kumimoji="0" lang="zh-CN" altLang="en-US" sz="1200" b="0" i="0" u="none" strike="noStrike" kern="0" cap="none" spc="0" normalizeH="0" baseline="0" noProof="0" dirty="0" smtClean="0">
                <a:ln>
                  <a:noFill/>
                </a:ln>
                <a:solidFill>
                  <a:srgbClr val="A5A5A5"/>
                </a:solidFill>
                <a:effectLst/>
                <a:uLnTx/>
                <a:uFillTx/>
                <a:latin typeface="+mn-lt"/>
                <a:ea typeface="+mn-ea"/>
                <a:cs typeface="+mn-ea"/>
                <a:sym typeface="+mn-lt"/>
              </a:endParaRPr>
            </a:p>
          </p:txBody>
        </p:sp>
        <p:sp>
          <p:nvSpPr>
            <p:cNvPr id="67" name="矩形 66"/>
            <p:cNvSpPr/>
            <p:nvPr/>
          </p:nvSpPr>
          <p:spPr>
            <a:xfrm>
              <a:off x="10295240" y="5020079"/>
              <a:ext cx="1184940" cy="461665"/>
            </a:xfrm>
            <a:prstGeom prst="rect">
              <a:avLst/>
            </a:prstGeom>
          </p:spPr>
          <p:txBody>
            <a:bodyPr wrap="none">
              <a:spAutoFit/>
            </a:bodyPr>
            <a:lstStyle/>
            <a:p>
              <a:pPr marL="0" marR="0" lvl="0" indent="0" algn="ctr" defTabSz="914400" eaLnBrk="1" fontAlgn="auto" latinLnBrk="0" hangingPunct="1">
                <a:lnSpc>
                  <a:spcPct val="100000"/>
                </a:lnSpc>
                <a:spcBef>
                  <a:spcPts val="0"/>
                </a:spcBef>
                <a:spcAft>
                  <a:spcPts val="0"/>
                </a:spcAft>
                <a:buClrTx/>
                <a:buSzTx/>
                <a:buFontTx/>
                <a:buNone/>
                <a:defRPr/>
              </a:pPr>
              <a:r>
                <a:rPr kumimoji="0" lang="en-US" altLang="zh-CN" sz="1200" b="0" i="0" u="none" strike="noStrike" kern="0" cap="none" spc="0" normalizeH="0" baseline="0" noProof="0" dirty="0" smtClean="0">
                  <a:ln>
                    <a:noFill/>
                  </a:ln>
                  <a:solidFill>
                    <a:srgbClr val="A5A5A5"/>
                  </a:solidFill>
                  <a:effectLst/>
                  <a:uLnTx/>
                  <a:uFillTx/>
                  <a:latin typeface="+mn-lt"/>
                  <a:ea typeface="+mn-ea"/>
                  <a:cs typeface="+mn-ea"/>
                  <a:sym typeface="+mn-lt"/>
                </a:rPr>
                <a:t>Reduce</a:t>
              </a:r>
              <a:endParaRPr kumimoji="0" lang="en-US" altLang="zh-CN" sz="1200" b="0" i="0" u="none" strike="noStrike" kern="0" cap="none" spc="0" normalizeH="0" baseline="0" noProof="0" dirty="0" smtClean="0">
                <a:ln>
                  <a:noFill/>
                </a:ln>
                <a:solidFill>
                  <a:srgbClr val="A5A5A5"/>
                </a:solidFill>
                <a:effectLst/>
                <a:uLnTx/>
                <a:uFillTx/>
                <a:latin typeface="+mn-lt"/>
                <a:ea typeface="+mn-ea"/>
                <a:cs typeface="+mn-ea"/>
                <a:sym typeface="+mn-lt"/>
              </a:endParaRPr>
            </a:p>
            <a:p>
              <a:pPr marL="0" marR="0" lvl="0" indent="0" algn="ctr" defTabSz="914400" eaLnBrk="1" fontAlgn="auto" latinLnBrk="0" hangingPunct="1">
                <a:lnSpc>
                  <a:spcPct val="100000"/>
                </a:lnSpc>
                <a:spcBef>
                  <a:spcPts val="0"/>
                </a:spcBef>
                <a:spcAft>
                  <a:spcPts val="0"/>
                </a:spcAft>
                <a:buClrTx/>
                <a:buSzTx/>
                <a:buFontTx/>
                <a:buNone/>
                <a:defRPr/>
              </a:pPr>
              <a:r>
                <a:rPr kumimoji="0" lang="en-US" altLang="zh-CN" sz="1200" b="0" i="0" u="none" strike="noStrike" kern="0" cap="none" spc="0" normalizeH="0" baseline="0" noProof="0" dirty="0" smtClean="0">
                  <a:ln>
                    <a:noFill/>
                  </a:ln>
                  <a:solidFill>
                    <a:srgbClr val="A5A5A5"/>
                  </a:solidFill>
                  <a:effectLst/>
                  <a:uLnTx/>
                  <a:uFillTx/>
                  <a:latin typeface="+mn-lt"/>
                  <a:ea typeface="+mn-ea"/>
                  <a:cs typeface="+mn-ea"/>
                  <a:sym typeface="+mn-lt"/>
                </a:rPr>
                <a:t>complications</a:t>
              </a:r>
              <a:endParaRPr kumimoji="0" lang="zh-CN" altLang="en-US" sz="1200" b="0" i="0" u="none" strike="noStrike" kern="0" cap="none" spc="0" normalizeH="0" baseline="0" noProof="0" dirty="0" smtClean="0">
                <a:ln>
                  <a:noFill/>
                </a:ln>
                <a:solidFill>
                  <a:srgbClr val="A5A5A5"/>
                </a:solidFill>
                <a:effectLst/>
                <a:uLnTx/>
                <a:uFillTx/>
                <a:latin typeface="+mn-lt"/>
                <a:ea typeface="+mn-ea"/>
                <a:cs typeface="+mn-ea"/>
                <a:sym typeface="+mn-lt"/>
              </a:endParaRPr>
            </a:p>
          </p:txBody>
        </p:sp>
        <p:sp>
          <p:nvSpPr>
            <p:cNvPr id="68" name="任意多边形 67"/>
            <p:cNvSpPr/>
            <p:nvPr/>
          </p:nvSpPr>
          <p:spPr bwMode="auto">
            <a:xfrm flipH="1">
              <a:off x="9159054" y="3842403"/>
              <a:ext cx="422102" cy="391442"/>
            </a:xfrm>
            <a:custGeom>
              <a:avLst/>
              <a:gdLst>
                <a:gd name="connsiteX0" fmla="*/ 830133 w 2099977"/>
                <a:gd name="connsiteY0" fmla="*/ 972838 h 1947444"/>
                <a:gd name="connsiteX1" fmla="*/ 828043 w 2099977"/>
                <a:gd name="connsiteY1" fmla="*/ 972969 h 1947444"/>
                <a:gd name="connsiteX2" fmla="*/ 825952 w 2099977"/>
                <a:gd name="connsiteY2" fmla="*/ 973100 h 1947444"/>
                <a:gd name="connsiteX3" fmla="*/ 824124 w 2099977"/>
                <a:gd name="connsiteY3" fmla="*/ 973622 h 1947444"/>
                <a:gd name="connsiteX4" fmla="*/ 822164 w 2099977"/>
                <a:gd name="connsiteY4" fmla="*/ 974275 h 1947444"/>
                <a:gd name="connsiteX5" fmla="*/ 820205 w 2099977"/>
                <a:gd name="connsiteY5" fmla="*/ 975189 h 1947444"/>
                <a:gd name="connsiteX6" fmla="*/ 818507 w 2099977"/>
                <a:gd name="connsiteY6" fmla="*/ 976234 h 1947444"/>
                <a:gd name="connsiteX7" fmla="*/ 816809 w 2099977"/>
                <a:gd name="connsiteY7" fmla="*/ 977671 h 1947444"/>
                <a:gd name="connsiteX8" fmla="*/ 815372 w 2099977"/>
                <a:gd name="connsiteY8" fmla="*/ 979108 h 1947444"/>
                <a:gd name="connsiteX9" fmla="*/ 814065 w 2099977"/>
                <a:gd name="connsiteY9" fmla="*/ 980806 h 1947444"/>
                <a:gd name="connsiteX10" fmla="*/ 772657 w 2099977"/>
                <a:gd name="connsiteY10" fmla="*/ 1040363 h 1947444"/>
                <a:gd name="connsiteX11" fmla="*/ 771612 w 2099977"/>
                <a:gd name="connsiteY11" fmla="*/ 1041800 h 1947444"/>
                <a:gd name="connsiteX12" fmla="*/ 770959 w 2099977"/>
                <a:gd name="connsiteY12" fmla="*/ 1043367 h 1947444"/>
                <a:gd name="connsiteX13" fmla="*/ 770175 w 2099977"/>
                <a:gd name="connsiteY13" fmla="*/ 1045065 h 1947444"/>
                <a:gd name="connsiteX14" fmla="*/ 769783 w 2099977"/>
                <a:gd name="connsiteY14" fmla="*/ 1046633 h 1947444"/>
                <a:gd name="connsiteX15" fmla="*/ 769522 w 2099977"/>
                <a:gd name="connsiteY15" fmla="*/ 1048331 h 1947444"/>
                <a:gd name="connsiteX16" fmla="*/ 769261 w 2099977"/>
                <a:gd name="connsiteY16" fmla="*/ 1050029 h 1947444"/>
                <a:gd name="connsiteX17" fmla="*/ 769261 w 2099977"/>
                <a:gd name="connsiteY17" fmla="*/ 1051596 h 1947444"/>
                <a:gd name="connsiteX18" fmla="*/ 769391 w 2099977"/>
                <a:gd name="connsiteY18" fmla="*/ 1053294 h 1947444"/>
                <a:gd name="connsiteX19" fmla="*/ 769653 w 2099977"/>
                <a:gd name="connsiteY19" fmla="*/ 1054991 h 1947444"/>
                <a:gd name="connsiteX20" fmla="*/ 770044 w 2099977"/>
                <a:gd name="connsiteY20" fmla="*/ 1056559 h 1947444"/>
                <a:gd name="connsiteX21" fmla="*/ 770567 w 2099977"/>
                <a:gd name="connsiteY21" fmla="*/ 1058126 h 1947444"/>
                <a:gd name="connsiteX22" fmla="*/ 771351 w 2099977"/>
                <a:gd name="connsiteY22" fmla="*/ 1059694 h 1947444"/>
                <a:gd name="connsiteX23" fmla="*/ 772265 w 2099977"/>
                <a:gd name="connsiteY23" fmla="*/ 1061130 h 1947444"/>
                <a:gd name="connsiteX24" fmla="*/ 773310 w 2099977"/>
                <a:gd name="connsiteY24" fmla="*/ 1062567 h 1947444"/>
                <a:gd name="connsiteX25" fmla="*/ 774486 w 2099977"/>
                <a:gd name="connsiteY25" fmla="*/ 1063873 h 1947444"/>
                <a:gd name="connsiteX26" fmla="*/ 775792 w 2099977"/>
                <a:gd name="connsiteY26" fmla="*/ 1064918 h 1947444"/>
                <a:gd name="connsiteX27" fmla="*/ 780103 w 2099977"/>
                <a:gd name="connsiteY27" fmla="*/ 1068575 h 1947444"/>
                <a:gd name="connsiteX28" fmla="*/ 784413 w 2099977"/>
                <a:gd name="connsiteY28" fmla="*/ 1072232 h 1947444"/>
                <a:gd name="connsiteX29" fmla="*/ 788724 w 2099977"/>
                <a:gd name="connsiteY29" fmla="*/ 1076020 h 1947444"/>
                <a:gd name="connsiteX30" fmla="*/ 792773 w 2099977"/>
                <a:gd name="connsiteY30" fmla="*/ 1079938 h 1947444"/>
                <a:gd name="connsiteX31" fmla="*/ 797084 w 2099977"/>
                <a:gd name="connsiteY31" fmla="*/ 1083856 h 1947444"/>
                <a:gd name="connsiteX32" fmla="*/ 801264 w 2099977"/>
                <a:gd name="connsiteY32" fmla="*/ 1088036 h 1947444"/>
                <a:gd name="connsiteX33" fmla="*/ 805183 w 2099977"/>
                <a:gd name="connsiteY33" fmla="*/ 1092085 h 1947444"/>
                <a:gd name="connsiteX34" fmla="*/ 809232 w 2099977"/>
                <a:gd name="connsiteY34" fmla="*/ 1096395 h 1947444"/>
                <a:gd name="connsiteX35" fmla="*/ 813151 w 2099977"/>
                <a:gd name="connsiteY35" fmla="*/ 1100705 h 1947444"/>
                <a:gd name="connsiteX36" fmla="*/ 817070 w 2099977"/>
                <a:gd name="connsiteY36" fmla="*/ 1105015 h 1947444"/>
                <a:gd name="connsiteX37" fmla="*/ 820989 w 2099977"/>
                <a:gd name="connsiteY37" fmla="*/ 1109586 h 1947444"/>
                <a:gd name="connsiteX38" fmla="*/ 824777 w 2099977"/>
                <a:gd name="connsiteY38" fmla="*/ 1114158 h 1947444"/>
                <a:gd name="connsiteX39" fmla="*/ 828696 w 2099977"/>
                <a:gd name="connsiteY39" fmla="*/ 1118859 h 1947444"/>
                <a:gd name="connsiteX40" fmla="*/ 832353 w 2099977"/>
                <a:gd name="connsiteY40" fmla="*/ 1123561 h 1947444"/>
                <a:gd name="connsiteX41" fmla="*/ 835880 w 2099977"/>
                <a:gd name="connsiteY41" fmla="*/ 1128394 h 1947444"/>
                <a:gd name="connsiteX42" fmla="*/ 839668 w 2099977"/>
                <a:gd name="connsiteY42" fmla="*/ 1133357 h 1947444"/>
                <a:gd name="connsiteX43" fmla="*/ 843195 w 2099977"/>
                <a:gd name="connsiteY43" fmla="*/ 1138320 h 1947444"/>
                <a:gd name="connsiteX44" fmla="*/ 846592 w 2099977"/>
                <a:gd name="connsiteY44" fmla="*/ 1143283 h 1947444"/>
                <a:gd name="connsiteX45" fmla="*/ 850118 w 2099977"/>
                <a:gd name="connsiteY45" fmla="*/ 1148508 h 1947444"/>
                <a:gd name="connsiteX46" fmla="*/ 853384 w 2099977"/>
                <a:gd name="connsiteY46" fmla="*/ 1153732 h 1947444"/>
                <a:gd name="connsiteX47" fmla="*/ 856780 w 2099977"/>
                <a:gd name="connsiteY47" fmla="*/ 1159087 h 1947444"/>
                <a:gd name="connsiteX48" fmla="*/ 860046 w 2099977"/>
                <a:gd name="connsiteY48" fmla="*/ 1164442 h 1947444"/>
                <a:gd name="connsiteX49" fmla="*/ 863181 w 2099977"/>
                <a:gd name="connsiteY49" fmla="*/ 1169928 h 1947444"/>
                <a:gd name="connsiteX50" fmla="*/ 866316 w 2099977"/>
                <a:gd name="connsiteY50" fmla="*/ 1175544 h 1947444"/>
                <a:gd name="connsiteX51" fmla="*/ 869451 w 2099977"/>
                <a:gd name="connsiteY51" fmla="*/ 1181029 h 1947444"/>
                <a:gd name="connsiteX52" fmla="*/ 872456 w 2099977"/>
                <a:gd name="connsiteY52" fmla="*/ 1186907 h 1947444"/>
                <a:gd name="connsiteX53" fmla="*/ 875460 w 2099977"/>
                <a:gd name="connsiteY53" fmla="*/ 1192523 h 1947444"/>
                <a:gd name="connsiteX54" fmla="*/ 878464 w 2099977"/>
                <a:gd name="connsiteY54" fmla="*/ 1198401 h 1947444"/>
                <a:gd name="connsiteX55" fmla="*/ 881077 w 2099977"/>
                <a:gd name="connsiteY55" fmla="*/ 1204409 h 1947444"/>
                <a:gd name="connsiteX56" fmla="*/ 883951 w 2099977"/>
                <a:gd name="connsiteY56" fmla="*/ 1210286 h 1947444"/>
                <a:gd name="connsiteX57" fmla="*/ 886694 w 2099977"/>
                <a:gd name="connsiteY57" fmla="*/ 1216425 h 1947444"/>
                <a:gd name="connsiteX58" fmla="*/ 889306 w 2099977"/>
                <a:gd name="connsiteY58" fmla="*/ 1222563 h 1947444"/>
                <a:gd name="connsiteX59" fmla="*/ 891788 w 2099977"/>
                <a:gd name="connsiteY59" fmla="*/ 1228832 h 1947444"/>
                <a:gd name="connsiteX60" fmla="*/ 894401 w 2099977"/>
                <a:gd name="connsiteY60" fmla="*/ 1235102 h 1947444"/>
                <a:gd name="connsiteX61" fmla="*/ 896752 w 2099977"/>
                <a:gd name="connsiteY61" fmla="*/ 1241501 h 1947444"/>
                <a:gd name="connsiteX62" fmla="*/ 899234 w 2099977"/>
                <a:gd name="connsiteY62" fmla="*/ 1247901 h 1947444"/>
                <a:gd name="connsiteX63" fmla="*/ 901455 w 2099977"/>
                <a:gd name="connsiteY63" fmla="*/ 1254432 h 1947444"/>
                <a:gd name="connsiteX64" fmla="*/ 903675 w 2099977"/>
                <a:gd name="connsiteY64" fmla="*/ 1260962 h 1947444"/>
                <a:gd name="connsiteX65" fmla="*/ 905765 w 2099977"/>
                <a:gd name="connsiteY65" fmla="*/ 1267623 h 1947444"/>
                <a:gd name="connsiteX66" fmla="*/ 907855 w 2099977"/>
                <a:gd name="connsiteY66" fmla="*/ 1274284 h 1947444"/>
                <a:gd name="connsiteX67" fmla="*/ 909815 w 2099977"/>
                <a:gd name="connsiteY67" fmla="*/ 1281207 h 1947444"/>
                <a:gd name="connsiteX68" fmla="*/ 911774 w 2099977"/>
                <a:gd name="connsiteY68" fmla="*/ 1287998 h 1947444"/>
                <a:gd name="connsiteX69" fmla="*/ 913603 w 2099977"/>
                <a:gd name="connsiteY69" fmla="*/ 1294921 h 1947444"/>
                <a:gd name="connsiteX70" fmla="*/ 915301 w 2099977"/>
                <a:gd name="connsiteY70" fmla="*/ 1301974 h 1947444"/>
                <a:gd name="connsiteX71" fmla="*/ 916999 w 2099977"/>
                <a:gd name="connsiteY71" fmla="*/ 1308896 h 1947444"/>
                <a:gd name="connsiteX72" fmla="*/ 918567 w 2099977"/>
                <a:gd name="connsiteY72" fmla="*/ 1316079 h 1947444"/>
                <a:gd name="connsiteX73" fmla="*/ 920134 w 2099977"/>
                <a:gd name="connsiteY73" fmla="*/ 1323263 h 1947444"/>
                <a:gd name="connsiteX74" fmla="*/ 921571 w 2099977"/>
                <a:gd name="connsiteY74" fmla="*/ 1330577 h 1947444"/>
                <a:gd name="connsiteX75" fmla="*/ 923008 w 2099977"/>
                <a:gd name="connsiteY75" fmla="*/ 1337761 h 1947444"/>
                <a:gd name="connsiteX76" fmla="*/ 924184 w 2099977"/>
                <a:gd name="connsiteY76" fmla="*/ 1345205 h 1947444"/>
                <a:gd name="connsiteX77" fmla="*/ 925359 w 2099977"/>
                <a:gd name="connsiteY77" fmla="*/ 1352781 h 1947444"/>
                <a:gd name="connsiteX78" fmla="*/ 926535 w 2099977"/>
                <a:gd name="connsiteY78" fmla="*/ 1360095 h 1947444"/>
                <a:gd name="connsiteX79" fmla="*/ 927449 w 2099977"/>
                <a:gd name="connsiteY79" fmla="*/ 1367801 h 1947444"/>
                <a:gd name="connsiteX80" fmla="*/ 928494 w 2099977"/>
                <a:gd name="connsiteY80" fmla="*/ 1375376 h 1947444"/>
                <a:gd name="connsiteX81" fmla="*/ 929409 w 2099977"/>
                <a:gd name="connsiteY81" fmla="*/ 1383082 h 1947444"/>
                <a:gd name="connsiteX82" fmla="*/ 930062 w 2099977"/>
                <a:gd name="connsiteY82" fmla="*/ 1390788 h 1947444"/>
                <a:gd name="connsiteX83" fmla="*/ 930846 w 2099977"/>
                <a:gd name="connsiteY83" fmla="*/ 1398625 h 1947444"/>
                <a:gd name="connsiteX84" fmla="*/ 931368 w 2099977"/>
                <a:gd name="connsiteY84" fmla="*/ 1406461 h 1947444"/>
                <a:gd name="connsiteX85" fmla="*/ 931891 w 2099977"/>
                <a:gd name="connsiteY85" fmla="*/ 1414428 h 1947444"/>
                <a:gd name="connsiteX86" fmla="*/ 932283 w 2099977"/>
                <a:gd name="connsiteY86" fmla="*/ 1422395 h 1947444"/>
                <a:gd name="connsiteX87" fmla="*/ 932675 w 2099977"/>
                <a:gd name="connsiteY87" fmla="*/ 1430362 h 1947444"/>
                <a:gd name="connsiteX88" fmla="*/ 932936 w 2099977"/>
                <a:gd name="connsiteY88" fmla="*/ 1438460 h 1947444"/>
                <a:gd name="connsiteX89" fmla="*/ 933066 w 2099977"/>
                <a:gd name="connsiteY89" fmla="*/ 1446689 h 1947444"/>
                <a:gd name="connsiteX90" fmla="*/ 933066 w 2099977"/>
                <a:gd name="connsiteY90" fmla="*/ 1454917 h 1947444"/>
                <a:gd name="connsiteX91" fmla="*/ 933066 w 2099977"/>
                <a:gd name="connsiteY91" fmla="*/ 1915706 h 1947444"/>
                <a:gd name="connsiteX92" fmla="*/ 933197 w 2099977"/>
                <a:gd name="connsiteY92" fmla="*/ 1918971 h 1947444"/>
                <a:gd name="connsiteX93" fmla="*/ 933719 w 2099977"/>
                <a:gd name="connsiteY93" fmla="*/ 1922106 h 1947444"/>
                <a:gd name="connsiteX94" fmla="*/ 934503 w 2099977"/>
                <a:gd name="connsiteY94" fmla="*/ 1925110 h 1947444"/>
                <a:gd name="connsiteX95" fmla="*/ 935679 w 2099977"/>
                <a:gd name="connsiteY95" fmla="*/ 1928114 h 1947444"/>
                <a:gd name="connsiteX96" fmla="*/ 936855 w 2099977"/>
                <a:gd name="connsiteY96" fmla="*/ 1930857 h 1947444"/>
                <a:gd name="connsiteX97" fmla="*/ 938422 w 2099977"/>
                <a:gd name="connsiteY97" fmla="*/ 1933469 h 1947444"/>
                <a:gd name="connsiteX98" fmla="*/ 940251 w 2099977"/>
                <a:gd name="connsiteY98" fmla="*/ 1935951 h 1947444"/>
                <a:gd name="connsiteX99" fmla="*/ 942341 w 2099977"/>
                <a:gd name="connsiteY99" fmla="*/ 1938171 h 1947444"/>
                <a:gd name="connsiteX100" fmla="*/ 944561 w 2099977"/>
                <a:gd name="connsiteY100" fmla="*/ 1940130 h 1947444"/>
                <a:gd name="connsiteX101" fmla="*/ 947043 w 2099977"/>
                <a:gd name="connsiteY101" fmla="*/ 1942089 h 1947444"/>
                <a:gd name="connsiteX102" fmla="*/ 949656 w 2099977"/>
                <a:gd name="connsiteY102" fmla="*/ 1943656 h 1947444"/>
                <a:gd name="connsiteX103" fmla="*/ 952399 w 2099977"/>
                <a:gd name="connsiteY103" fmla="*/ 1944832 h 1947444"/>
                <a:gd name="connsiteX104" fmla="*/ 955403 w 2099977"/>
                <a:gd name="connsiteY104" fmla="*/ 1946007 h 1947444"/>
                <a:gd name="connsiteX105" fmla="*/ 958408 w 2099977"/>
                <a:gd name="connsiteY105" fmla="*/ 1946791 h 1947444"/>
                <a:gd name="connsiteX106" fmla="*/ 961543 w 2099977"/>
                <a:gd name="connsiteY106" fmla="*/ 1947314 h 1947444"/>
                <a:gd name="connsiteX107" fmla="*/ 964808 w 2099977"/>
                <a:gd name="connsiteY107" fmla="*/ 1947444 h 1947444"/>
                <a:gd name="connsiteX108" fmla="*/ 968074 w 2099977"/>
                <a:gd name="connsiteY108" fmla="*/ 1947314 h 1947444"/>
                <a:gd name="connsiteX109" fmla="*/ 971209 w 2099977"/>
                <a:gd name="connsiteY109" fmla="*/ 1946791 h 1947444"/>
                <a:gd name="connsiteX110" fmla="*/ 974214 w 2099977"/>
                <a:gd name="connsiteY110" fmla="*/ 1946007 h 1947444"/>
                <a:gd name="connsiteX111" fmla="*/ 977087 w 2099977"/>
                <a:gd name="connsiteY111" fmla="*/ 1944832 h 1947444"/>
                <a:gd name="connsiteX112" fmla="*/ 979831 w 2099977"/>
                <a:gd name="connsiteY112" fmla="*/ 1943656 h 1947444"/>
                <a:gd name="connsiteX113" fmla="*/ 982443 w 2099977"/>
                <a:gd name="connsiteY113" fmla="*/ 1942089 h 1947444"/>
                <a:gd name="connsiteX114" fmla="*/ 984925 w 2099977"/>
                <a:gd name="connsiteY114" fmla="*/ 1940130 h 1947444"/>
                <a:gd name="connsiteX115" fmla="*/ 987146 w 2099977"/>
                <a:gd name="connsiteY115" fmla="*/ 1938171 h 1947444"/>
                <a:gd name="connsiteX116" fmla="*/ 989236 w 2099977"/>
                <a:gd name="connsiteY116" fmla="*/ 1935951 h 1947444"/>
                <a:gd name="connsiteX117" fmla="*/ 991065 w 2099977"/>
                <a:gd name="connsiteY117" fmla="*/ 1933469 h 1947444"/>
                <a:gd name="connsiteX118" fmla="*/ 992632 w 2099977"/>
                <a:gd name="connsiteY118" fmla="*/ 1930857 h 1947444"/>
                <a:gd name="connsiteX119" fmla="*/ 993938 w 2099977"/>
                <a:gd name="connsiteY119" fmla="*/ 1928114 h 1947444"/>
                <a:gd name="connsiteX120" fmla="*/ 995114 w 2099977"/>
                <a:gd name="connsiteY120" fmla="*/ 1925110 h 1947444"/>
                <a:gd name="connsiteX121" fmla="*/ 995767 w 2099977"/>
                <a:gd name="connsiteY121" fmla="*/ 1922106 h 1947444"/>
                <a:gd name="connsiteX122" fmla="*/ 996159 w 2099977"/>
                <a:gd name="connsiteY122" fmla="*/ 1918971 h 1947444"/>
                <a:gd name="connsiteX123" fmla="*/ 996551 w 2099977"/>
                <a:gd name="connsiteY123" fmla="*/ 1915706 h 1947444"/>
                <a:gd name="connsiteX124" fmla="*/ 996551 w 2099977"/>
                <a:gd name="connsiteY124" fmla="*/ 1423701 h 1947444"/>
                <a:gd name="connsiteX125" fmla="*/ 996290 w 2099977"/>
                <a:gd name="connsiteY125" fmla="*/ 1412077 h 1947444"/>
                <a:gd name="connsiteX126" fmla="*/ 996028 w 2099977"/>
                <a:gd name="connsiteY126" fmla="*/ 1400584 h 1947444"/>
                <a:gd name="connsiteX127" fmla="*/ 995767 w 2099977"/>
                <a:gd name="connsiteY127" fmla="*/ 1389090 h 1947444"/>
                <a:gd name="connsiteX128" fmla="*/ 995245 w 2099977"/>
                <a:gd name="connsiteY128" fmla="*/ 1377857 h 1947444"/>
                <a:gd name="connsiteX129" fmla="*/ 994461 w 2099977"/>
                <a:gd name="connsiteY129" fmla="*/ 1366756 h 1947444"/>
                <a:gd name="connsiteX130" fmla="*/ 993677 w 2099977"/>
                <a:gd name="connsiteY130" fmla="*/ 1356046 h 1947444"/>
                <a:gd name="connsiteX131" fmla="*/ 992632 w 2099977"/>
                <a:gd name="connsiteY131" fmla="*/ 1345205 h 1947444"/>
                <a:gd name="connsiteX132" fmla="*/ 991456 w 2099977"/>
                <a:gd name="connsiteY132" fmla="*/ 1334495 h 1947444"/>
                <a:gd name="connsiteX133" fmla="*/ 990411 w 2099977"/>
                <a:gd name="connsiteY133" fmla="*/ 1324177 h 1947444"/>
                <a:gd name="connsiteX134" fmla="*/ 988974 w 2099977"/>
                <a:gd name="connsiteY134" fmla="*/ 1313728 h 1947444"/>
                <a:gd name="connsiteX135" fmla="*/ 987538 w 2099977"/>
                <a:gd name="connsiteY135" fmla="*/ 1303672 h 1947444"/>
                <a:gd name="connsiteX136" fmla="*/ 985839 w 2099977"/>
                <a:gd name="connsiteY136" fmla="*/ 1293615 h 1947444"/>
                <a:gd name="connsiteX137" fmla="*/ 984141 w 2099977"/>
                <a:gd name="connsiteY137" fmla="*/ 1283688 h 1947444"/>
                <a:gd name="connsiteX138" fmla="*/ 982443 w 2099977"/>
                <a:gd name="connsiteY138" fmla="*/ 1274023 h 1947444"/>
                <a:gd name="connsiteX139" fmla="*/ 980484 w 2099977"/>
                <a:gd name="connsiteY139" fmla="*/ 1264489 h 1947444"/>
                <a:gd name="connsiteX140" fmla="*/ 978394 w 2099977"/>
                <a:gd name="connsiteY140" fmla="*/ 1255085 h 1947444"/>
                <a:gd name="connsiteX141" fmla="*/ 976304 w 2099977"/>
                <a:gd name="connsiteY141" fmla="*/ 1245812 h 1947444"/>
                <a:gd name="connsiteX142" fmla="*/ 974083 w 2099977"/>
                <a:gd name="connsiteY142" fmla="*/ 1236669 h 1947444"/>
                <a:gd name="connsiteX143" fmla="*/ 971732 w 2099977"/>
                <a:gd name="connsiteY143" fmla="*/ 1227657 h 1947444"/>
                <a:gd name="connsiteX144" fmla="*/ 969380 w 2099977"/>
                <a:gd name="connsiteY144" fmla="*/ 1218906 h 1947444"/>
                <a:gd name="connsiteX145" fmla="*/ 966899 w 2099977"/>
                <a:gd name="connsiteY145" fmla="*/ 1210286 h 1947444"/>
                <a:gd name="connsiteX146" fmla="*/ 964286 w 2099977"/>
                <a:gd name="connsiteY146" fmla="*/ 1201796 h 1947444"/>
                <a:gd name="connsiteX147" fmla="*/ 961673 w 2099977"/>
                <a:gd name="connsiteY147" fmla="*/ 1193437 h 1947444"/>
                <a:gd name="connsiteX148" fmla="*/ 958930 w 2099977"/>
                <a:gd name="connsiteY148" fmla="*/ 1185209 h 1947444"/>
                <a:gd name="connsiteX149" fmla="*/ 956187 w 2099977"/>
                <a:gd name="connsiteY149" fmla="*/ 1177242 h 1947444"/>
                <a:gd name="connsiteX150" fmla="*/ 953444 w 2099977"/>
                <a:gd name="connsiteY150" fmla="*/ 1169275 h 1947444"/>
                <a:gd name="connsiteX151" fmla="*/ 950570 w 2099977"/>
                <a:gd name="connsiteY151" fmla="*/ 1161438 h 1947444"/>
                <a:gd name="connsiteX152" fmla="*/ 947566 w 2099977"/>
                <a:gd name="connsiteY152" fmla="*/ 1153863 h 1947444"/>
                <a:gd name="connsiteX153" fmla="*/ 944692 w 2099977"/>
                <a:gd name="connsiteY153" fmla="*/ 1146287 h 1947444"/>
                <a:gd name="connsiteX154" fmla="*/ 941557 w 2099977"/>
                <a:gd name="connsiteY154" fmla="*/ 1139104 h 1947444"/>
                <a:gd name="connsiteX155" fmla="*/ 938553 w 2099977"/>
                <a:gd name="connsiteY155" fmla="*/ 1131920 h 1947444"/>
                <a:gd name="connsiteX156" fmla="*/ 935418 w 2099977"/>
                <a:gd name="connsiteY156" fmla="*/ 1124868 h 1947444"/>
                <a:gd name="connsiteX157" fmla="*/ 932283 w 2099977"/>
                <a:gd name="connsiteY157" fmla="*/ 1118076 h 1947444"/>
                <a:gd name="connsiteX158" fmla="*/ 929278 w 2099977"/>
                <a:gd name="connsiteY158" fmla="*/ 1111284 h 1947444"/>
                <a:gd name="connsiteX159" fmla="*/ 922877 w 2099977"/>
                <a:gd name="connsiteY159" fmla="*/ 1098354 h 1947444"/>
                <a:gd name="connsiteX160" fmla="*/ 916477 w 2099977"/>
                <a:gd name="connsiteY160" fmla="*/ 1085815 h 1947444"/>
                <a:gd name="connsiteX161" fmla="*/ 910076 w 2099977"/>
                <a:gd name="connsiteY161" fmla="*/ 1074191 h 1947444"/>
                <a:gd name="connsiteX162" fmla="*/ 903675 w 2099977"/>
                <a:gd name="connsiteY162" fmla="*/ 1062959 h 1947444"/>
                <a:gd name="connsiteX163" fmla="*/ 897275 w 2099977"/>
                <a:gd name="connsiteY163" fmla="*/ 1052249 h 1947444"/>
                <a:gd name="connsiteX164" fmla="*/ 891004 w 2099977"/>
                <a:gd name="connsiteY164" fmla="*/ 1042322 h 1947444"/>
                <a:gd name="connsiteX165" fmla="*/ 884734 w 2099977"/>
                <a:gd name="connsiteY165" fmla="*/ 1032919 h 1947444"/>
                <a:gd name="connsiteX166" fmla="*/ 878595 w 2099977"/>
                <a:gd name="connsiteY166" fmla="*/ 1024168 h 1947444"/>
                <a:gd name="connsiteX167" fmla="*/ 872717 w 2099977"/>
                <a:gd name="connsiteY167" fmla="*/ 1015940 h 1947444"/>
                <a:gd name="connsiteX168" fmla="*/ 867100 w 2099977"/>
                <a:gd name="connsiteY168" fmla="*/ 1008233 h 1947444"/>
                <a:gd name="connsiteX169" fmla="*/ 861614 w 2099977"/>
                <a:gd name="connsiteY169" fmla="*/ 1001181 h 1947444"/>
                <a:gd name="connsiteX170" fmla="*/ 856388 w 2099977"/>
                <a:gd name="connsiteY170" fmla="*/ 994650 h 1947444"/>
                <a:gd name="connsiteX171" fmla="*/ 851555 w 2099977"/>
                <a:gd name="connsiteY171" fmla="*/ 988903 h 1947444"/>
                <a:gd name="connsiteX172" fmla="*/ 846983 w 2099977"/>
                <a:gd name="connsiteY172" fmla="*/ 983548 h 1947444"/>
                <a:gd name="connsiteX173" fmla="*/ 842934 w 2099977"/>
                <a:gd name="connsiteY173" fmla="*/ 978847 h 1947444"/>
                <a:gd name="connsiteX174" fmla="*/ 841366 w 2099977"/>
                <a:gd name="connsiteY174" fmla="*/ 977410 h 1947444"/>
                <a:gd name="connsiteX175" fmla="*/ 839668 w 2099977"/>
                <a:gd name="connsiteY175" fmla="*/ 976104 h 1947444"/>
                <a:gd name="connsiteX176" fmla="*/ 837839 w 2099977"/>
                <a:gd name="connsiteY176" fmla="*/ 974928 h 1947444"/>
                <a:gd name="connsiteX177" fmla="*/ 835880 w 2099977"/>
                <a:gd name="connsiteY177" fmla="*/ 974014 h 1947444"/>
                <a:gd name="connsiteX178" fmla="*/ 834051 w 2099977"/>
                <a:gd name="connsiteY178" fmla="*/ 973492 h 1947444"/>
                <a:gd name="connsiteX179" fmla="*/ 832092 w 2099977"/>
                <a:gd name="connsiteY179" fmla="*/ 973100 h 1947444"/>
                <a:gd name="connsiteX180" fmla="*/ 790814 w 2099977"/>
                <a:gd name="connsiteY180" fmla="*/ 885449 h 1947444"/>
                <a:gd name="connsiteX181" fmla="*/ 782323 w 2099977"/>
                <a:gd name="connsiteY181" fmla="*/ 885449 h 1947444"/>
                <a:gd name="connsiteX182" fmla="*/ 774224 w 2099977"/>
                <a:gd name="connsiteY182" fmla="*/ 885449 h 1947444"/>
                <a:gd name="connsiteX183" fmla="*/ 766517 w 2099977"/>
                <a:gd name="connsiteY183" fmla="*/ 885580 h 1947444"/>
                <a:gd name="connsiteX184" fmla="*/ 759202 w 2099977"/>
                <a:gd name="connsiteY184" fmla="*/ 885841 h 1947444"/>
                <a:gd name="connsiteX185" fmla="*/ 752540 w 2099977"/>
                <a:gd name="connsiteY185" fmla="*/ 886363 h 1947444"/>
                <a:gd name="connsiteX186" fmla="*/ 741176 w 2099977"/>
                <a:gd name="connsiteY186" fmla="*/ 887016 h 1947444"/>
                <a:gd name="connsiteX187" fmla="*/ 739739 w 2099977"/>
                <a:gd name="connsiteY187" fmla="*/ 887276 h 1947444"/>
                <a:gd name="connsiteX188" fmla="*/ 738171 w 2099977"/>
                <a:gd name="connsiteY188" fmla="*/ 887537 h 1947444"/>
                <a:gd name="connsiteX189" fmla="*/ 736734 w 2099977"/>
                <a:gd name="connsiteY189" fmla="*/ 888190 h 1947444"/>
                <a:gd name="connsiteX190" fmla="*/ 735559 w 2099977"/>
                <a:gd name="connsiteY190" fmla="*/ 888712 h 1947444"/>
                <a:gd name="connsiteX191" fmla="*/ 734252 w 2099977"/>
                <a:gd name="connsiteY191" fmla="*/ 889495 h 1947444"/>
                <a:gd name="connsiteX192" fmla="*/ 733077 w 2099977"/>
                <a:gd name="connsiteY192" fmla="*/ 890148 h 1947444"/>
                <a:gd name="connsiteX193" fmla="*/ 731901 w 2099977"/>
                <a:gd name="connsiteY193" fmla="*/ 891192 h 1947444"/>
                <a:gd name="connsiteX194" fmla="*/ 730987 w 2099977"/>
                <a:gd name="connsiteY194" fmla="*/ 892106 h 1947444"/>
                <a:gd name="connsiteX195" fmla="*/ 730073 w 2099977"/>
                <a:gd name="connsiteY195" fmla="*/ 893281 h 1947444"/>
                <a:gd name="connsiteX196" fmla="*/ 729289 w 2099977"/>
                <a:gd name="connsiteY196" fmla="*/ 894455 h 1947444"/>
                <a:gd name="connsiteX197" fmla="*/ 728505 w 2099977"/>
                <a:gd name="connsiteY197" fmla="*/ 895630 h 1947444"/>
                <a:gd name="connsiteX198" fmla="*/ 727982 w 2099977"/>
                <a:gd name="connsiteY198" fmla="*/ 896935 h 1947444"/>
                <a:gd name="connsiteX199" fmla="*/ 727590 w 2099977"/>
                <a:gd name="connsiteY199" fmla="*/ 898371 h 1947444"/>
                <a:gd name="connsiteX200" fmla="*/ 727068 w 2099977"/>
                <a:gd name="connsiteY200" fmla="*/ 899807 h 1947444"/>
                <a:gd name="connsiteX201" fmla="*/ 726937 w 2099977"/>
                <a:gd name="connsiteY201" fmla="*/ 901243 h 1947444"/>
                <a:gd name="connsiteX202" fmla="*/ 726937 w 2099977"/>
                <a:gd name="connsiteY202" fmla="*/ 902809 h 1947444"/>
                <a:gd name="connsiteX203" fmla="*/ 726937 w 2099977"/>
                <a:gd name="connsiteY203" fmla="*/ 907247 h 1947444"/>
                <a:gd name="connsiteX204" fmla="*/ 726807 w 2099977"/>
                <a:gd name="connsiteY204" fmla="*/ 911555 h 1947444"/>
                <a:gd name="connsiteX205" fmla="*/ 726545 w 2099977"/>
                <a:gd name="connsiteY205" fmla="*/ 920691 h 1947444"/>
                <a:gd name="connsiteX206" fmla="*/ 725631 w 2099977"/>
                <a:gd name="connsiteY206" fmla="*/ 930090 h 1947444"/>
                <a:gd name="connsiteX207" fmla="*/ 724717 w 2099977"/>
                <a:gd name="connsiteY207" fmla="*/ 939748 h 1947444"/>
                <a:gd name="connsiteX208" fmla="*/ 723410 w 2099977"/>
                <a:gd name="connsiteY208" fmla="*/ 949668 h 1947444"/>
                <a:gd name="connsiteX209" fmla="*/ 721843 w 2099977"/>
                <a:gd name="connsiteY209" fmla="*/ 959458 h 1947444"/>
                <a:gd name="connsiteX210" fmla="*/ 720145 w 2099977"/>
                <a:gd name="connsiteY210" fmla="*/ 969639 h 1947444"/>
                <a:gd name="connsiteX211" fmla="*/ 718316 w 2099977"/>
                <a:gd name="connsiteY211" fmla="*/ 979559 h 1947444"/>
                <a:gd name="connsiteX212" fmla="*/ 716095 w 2099977"/>
                <a:gd name="connsiteY212" fmla="*/ 989479 h 1947444"/>
                <a:gd name="connsiteX213" fmla="*/ 714005 w 2099977"/>
                <a:gd name="connsiteY213" fmla="*/ 999138 h 1947444"/>
                <a:gd name="connsiteX214" fmla="*/ 711915 w 2099977"/>
                <a:gd name="connsiteY214" fmla="*/ 1008667 h 1947444"/>
                <a:gd name="connsiteX215" fmla="*/ 709564 w 2099977"/>
                <a:gd name="connsiteY215" fmla="*/ 1017934 h 1947444"/>
                <a:gd name="connsiteX216" fmla="*/ 707343 w 2099977"/>
                <a:gd name="connsiteY216" fmla="*/ 1026941 h 1947444"/>
                <a:gd name="connsiteX217" fmla="*/ 705123 w 2099977"/>
                <a:gd name="connsiteY217" fmla="*/ 1035425 h 1947444"/>
                <a:gd name="connsiteX218" fmla="*/ 700812 w 2099977"/>
                <a:gd name="connsiteY218" fmla="*/ 1050958 h 1947444"/>
                <a:gd name="connsiteX219" fmla="*/ 700681 w 2099977"/>
                <a:gd name="connsiteY219" fmla="*/ 1051871 h 1947444"/>
                <a:gd name="connsiteX220" fmla="*/ 700681 w 2099977"/>
                <a:gd name="connsiteY220" fmla="*/ 1052785 h 1947444"/>
                <a:gd name="connsiteX221" fmla="*/ 700812 w 2099977"/>
                <a:gd name="connsiteY221" fmla="*/ 1053568 h 1947444"/>
                <a:gd name="connsiteX222" fmla="*/ 701073 w 2099977"/>
                <a:gd name="connsiteY222" fmla="*/ 1054351 h 1947444"/>
                <a:gd name="connsiteX223" fmla="*/ 701465 w 2099977"/>
                <a:gd name="connsiteY223" fmla="*/ 1054874 h 1947444"/>
                <a:gd name="connsiteX224" fmla="*/ 702118 w 2099977"/>
                <a:gd name="connsiteY224" fmla="*/ 1055526 h 1947444"/>
                <a:gd name="connsiteX225" fmla="*/ 702641 w 2099977"/>
                <a:gd name="connsiteY225" fmla="*/ 1056048 h 1947444"/>
                <a:gd name="connsiteX226" fmla="*/ 703294 w 2099977"/>
                <a:gd name="connsiteY226" fmla="*/ 1056309 h 1947444"/>
                <a:gd name="connsiteX227" fmla="*/ 704078 w 2099977"/>
                <a:gd name="connsiteY227" fmla="*/ 1056570 h 1947444"/>
                <a:gd name="connsiteX228" fmla="*/ 704731 w 2099977"/>
                <a:gd name="connsiteY228" fmla="*/ 1056701 h 1947444"/>
                <a:gd name="connsiteX229" fmla="*/ 705515 w 2099977"/>
                <a:gd name="connsiteY229" fmla="*/ 1056701 h 1947444"/>
                <a:gd name="connsiteX230" fmla="*/ 706298 w 2099977"/>
                <a:gd name="connsiteY230" fmla="*/ 1056570 h 1947444"/>
                <a:gd name="connsiteX231" fmla="*/ 707082 w 2099977"/>
                <a:gd name="connsiteY231" fmla="*/ 1056309 h 1947444"/>
                <a:gd name="connsiteX232" fmla="*/ 707735 w 2099977"/>
                <a:gd name="connsiteY232" fmla="*/ 1056048 h 1947444"/>
                <a:gd name="connsiteX233" fmla="*/ 708388 w 2099977"/>
                <a:gd name="connsiteY233" fmla="*/ 1055265 h 1947444"/>
                <a:gd name="connsiteX234" fmla="*/ 708911 w 2099977"/>
                <a:gd name="connsiteY234" fmla="*/ 1054612 h 1947444"/>
                <a:gd name="connsiteX235" fmla="*/ 718708 w 2099977"/>
                <a:gd name="connsiteY235" fmla="*/ 1039471 h 1947444"/>
                <a:gd name="connsiteX236" fmla="*/ 729811 w 2099977"/>
                <a:gd name="connsiteY236" fmla="*/ 1022111 h 1947444"/>
                <a:gd name="connsiteX237" fmla="*/ 742221 w 2099977"/>
                <a:gd name="connsiteY237" fmla="*/ 1003446 h 1947444"/>
                <a:gd name="connsiteX238" fmla="*/ 748752 w 2099977"/>
                <a:gd name="connsiteY238" fmla="*/ 993917 h 1947444"/>
                <a:gd name="connsiteX239" fmla="*/ 755414 w 2099977"/>
                <a:gd name="connsiteY239" fmla="*/ 984258 h 1947444"/>
                <a:gd name="connsiteX240" fmla="*/ 762207 w 2099977"/>
                <a:gd name="connsiteY240" fmla="*/ 974469 h 1947444"/>
                <a:gd name="connsiteX241" fmla="*/ 769261 w 2099977"/>
                <a:gd name="connsiteY241" fmla="*/ 964809 h 1947444"/>
                <a:gd name="connsiteX242" fmla="*/ 776184 w 2099977"/>
                <a:gd name="connsiteY242" fmla="*/ 955281 h 1947444"/>
                <a:gd name="connsiteX243" fmla="*/ 783107 w 2099977"/>
                <a:gd name="connsiteY243" fmla="*/ 945883 h 1947444"/>
                <a:gd name="connsiteX244" fmla="*/ 790161 w 2099977"/>
                <a:gd name="connsiteY244" fmla="*/ 936746 h 1947444"/>
                <a:gd name="connsiteX245" fmla="*/ 797084 w 2099977"/>
                <a:gd name="connsiteY245" fmla="*/ 928131 h 1947444"/>
                <a:gd name="connsiteX246" fmla="*/ 803877 w 2099977"/>
                <a:gd name="connsiteY246" fmla="*/ 919908 h 1947444"/>
                <a:gd name="connsiteX247" fmla="*/ 810539 w 2099977"/>
                <a:gd name="connsiteY247" fmla="*/ 912077 h 1947444"/>
                <a:gd name="connsiteX248" fmla="*/ 811453 w 2099977"/>
                <a:gd name="connsiteY248" fmla="*/ 911163 h 1947444"/>
                <a:gd name="connsiteX249" fmla="*/ 812106 w 2099977"/>
                <a:gd name="connsiteY249" fmla="*/ 910249 h 1947444"/>
                <a:gd name="connsiteX250" fmla="*/ 812759 w 2099977"/>
                <a:gd name="connsiteY250" fmla="*/ 909205 h 1947444"/>
                <a:gd name="connsiteX251" fmla="*/ 813151 w 2099977"/>
                <a:gd name="connsiteY251" fmla="*/ 908161 h 1947444"/>
                <a:gd name="connsiteX252" fmla="*/ 814065 w 2099977"/>
                <a:gd name="connsiteY252" fmla="*/ 906072 h 1947444"/>
                <a:gd name="connsiteX253" fmla="*/ 814457 w 2099977"/>
                <a:gd name="connsiteY253" fmla="*/ 903853 h 1947444"/>
                <a:gd name="connsiteX254" fmla="*/ 814719 w 2099977"/>
                <a:gd name="connsiteY254" fmla="*/ 901634 h 1947444"/>
                <a:gd name="connsiteX255" fmla="*/ 814588 w 2099977"/>
                <a:gd name="connsiteY255" fmla="*/ 899546 h 1947444"/>
                <a:gd name="connsiteX256" fmla="*/ 814196 w 2099977"/>
                <a:gd name="connsiteY256" fmla="*/ 897458 h 1947444"/>
                <a:gd name="connsiteX257" fmla="*/ 813412 w 2099977"/>
                <a:gd name="connsiteY257" fmla="*/ 895369 h 1947444"/>
                <a:gd name="connsiteX258" fmla="*/ 812628 w 2099977"/>
                <a:gd name="connsiteY258" fmla="*/ 893542 h 1947444"/>
                <a:gd name="connsiteX259" fmla="*/ 811322 w 2099977"/>
                <a:gd name="connsiteY259" fmla="*/ 891714 h 1947444"/>
                <a:gd name="connsiteX260" fmla="*/ 809885 w 2099977"/>
                <a:gd name="connsiteY260" fmla="*/ 890148 h 1947444"/>
                <a:gd name="connsiteX261" fmla="*/ 808318 w 2099977"/>
                <a:gd name="connsiteY261" fmla="*/ 888712 h 1947444"/>
                <a:gd name="connsiteX262" fmla="*/ 806489 w 2099977"/>
                <a:gd name="connsiteY262" fmla="*/ 887537 h 1947444"/>
                <a:gd name="connsiteX263" fmla="*/ 804399 w 2099977"/>
                <a:gd name="connsiteY263" fmla="*/ 886624 h 1947444"/>
                <a:gd name="connsiteX264" fmla="*/ 803354 w 2099977"/>
                <a:gd name="connsiteY264" fmla="*/ 886363 h 1947444"/>
                <a:gd name="connsiteX265" fmla="*/ 802178 w 2099977"/>
                <a:gd name="connsiteY265" fmla="*/ 885971 h 1947444"/>
                <a:gd name="connsiteX266" fmla="*/ 800872 w 2099977"/>
                <a:gd name="connsiteY266" fmla="*/ 885841 h 1947444"/>
                <a:gd name="connsiteX267" fmla="*/ 799827 w 2099977"/>
                <a:gd name="connsiteY267" fmla="*/ 885710 h 1947444"/>
                <a:gd name="connsiteX268" fmla="*/ 1269844 w 2099977"/>
                <a:gd name="connsiteY268" fmla="*/ 718316 h 1947444"/>
                <a:gd name="connsiteX269" fmla="*/ 1267885 w 2099977"/>
                <a:gd name="connsiteY269" fmla="*/ 718578 h 1947444"/>
                <a:gd name="connsiteX270" fmla="*/ 1265926 w 2099977"/>
                <a:gd name="connsiteY270" fmla="*/ 718970 h 1947444"/>
                <a:gd name="connsiteX271" fmla="*/ 1264097 w 2099977"/>
                <a:gd name="connsiteY271" fmla="*/ 719492 h 1947444"/>
                <a:gd name="connsiteX272" fmla="*/ 1262138 w 2099977"/>
                <a:gd name="connsiteY272" fmla="*/ 720406 h 1947444"/>
                <a:gd name="connsiteX273" fmla="*/ 1260309 w 2099977"/>
                <a:gd name="connsiteY273" fmla="*/ 721582 h 1947444"/>
                <a:gd name="connsiteX274" fmla="*/ 1258611 w 2099977"/>
                <a:gd name="connsiteY274" fmla="*/ 722888 h 1947444"/>
                <a:gd name="connsiteX275" fmla="*/ 1257043 w 2099977"/>
                <a:gd name="connsiteY275" fmla="*/ 724325 h 1947444"/>
                <a:gd name="connsiteX276" fmla="*/ 1252994 w 2099977"/>
                <a:gd name="connsiteY276" fmla="*/ 729026 h 1947444"/>
                <a:gd name="connsiteX277" fmla="*/ 1248422 w 2099977"/>
                <a:gd name="connsiteY277" fmla="*/ 734381 h 1947444"/>
                <a:gd name="connsiteX278" fmla="*/ 1243589 w 2099977"/>
                <a:gd name="connsiteY278" fmla="*/ 740128 h 1947444"/>
                <a:gd name="connsiteX279" fmla="*/ 1238363 w 2099977"/>
                <a:gd name="connsiteY279" fmla="*/ 746659 h 1947444"/>
                <a:gd name="connsiteX280" fmla="*/ 1232877 w 2099977"/>
                <a:gd name="connsiteY280" fmla="*/ 753711 h 1947444"/>
                <a:gd name="connsiteX281" fmla="*/ 1227260 w 2099977"/>
                <a:gd name="connsiteY281" fmla="*/ 761418 h 1947444"/>
                <a:gd name="connsiteX282" fmla="*/ 1221382 w 2099977"/>
                <a:gd name="connsiteY282" fmla="*/ 769646 h 1947444"/>
                <a:gd name="connsiteX283" fmla="*/ 1215243 w 2099977"/>
                <a:gd name="connsiteY283" fmla="*/ 778397 h 1947444"/>
                <a:gd name="connsiteX284" fmla="*/ 1208973 w 2099977"/>
                <a:gd name="connsiteY284" fmla="*/ 787800 h 1947444"/>
                <a:gd name="connsiteX285" fmla="*/ 1202703 w 2099977"/>
                <a:gd name="connsiteY285" fmla="*/ 797727 h 1947444"/>
                <a:gd name="connsiteX286" fmla="*/ 1196302 w 2099977"/>
                <a:gd name="connsiteY286" fmla="*/ 808437 h 1947444"/>
                <a:gd name="connsiteX287" fmla="*/ 1189901 w 2099977"/>
                <a:gd name="connsiteY287" fmla="*/ 819669 h 1947444"/>
                <a:gd name="connsiteX288" fmla="*/ 1183500 w 2099977"/>
                <a:gd name="connsiteY288" fmla="*/ 831293 h 1947444"/>
                <a:gd name="connsiteX289" fmla="*/ 1177100 w 2099977"/>
                <a:gd name="connsiteY289" fmla="*/ 843832 h 1947444"/>
                <a:gd name="connsiteX290" fmla="*/ 1170699 w 2099977"/>
                <a:gd name="connsiteY290" fmla="*/ 856762 h 1947444"/>
                <a:gd name="connsiteX291" fmla="*/ 1167694 w 2099977"/>
                <a:gd name="connsiteY291" fmla="*/ 863554 h 1947444"/>
                <a:gd name="connsiteX292" fmla="*/ 1164559 w 2099977"/>
                <a:gd name="connsiteY292" fmla="*/ 870346 h 1947444"/>
                <a:gd name="connsiteX293" fmla="*/ 1161424 w 2099977"/>
                <a:gd name="connsiteY293" fmla="*/ 877398 h 1947444"/>
                <a:gd name="connsiteX294" fmla="*/ 1158420 w 2099977"/>
                <a:gd name="connsiteY294" fmla="*/ 884582 h 1947444"/>
                <a:gd name="connsiteX295" fmla="*/ 1155285 w 2099977"/>
                <a:gd name="connsiteY295" fmla="*/ 891765 h 1947444"/>
                <a:gd name="connsiteX296" fmla="*/ 1152411 w 2099977"/>
                <a:gd name="connsiteY296" fmla="*/ 899341 h 1947444"/>
                <a:gd name="connsiteX297" fmla="*/ 1149407 w 2099977"/>
                <a:gd name="connsiteY297" fmla="*/ 906916 h 1947444"/>
                <a:gd name="connsiteX298" fmla="*/ 1146533 w 2099977"/>
                <a:gd name="connsiteY298" fmla="*/ 914753 h 1947444"/>
                <a:gd name="connsiteX299" fmla="*/ 1143790 w 2099977"/>
                <a:gd name="connsiteY299" fmla="*/ 922720 h 1947444"/>
                <a:gd name="connsiteX300" fmla="*/ 1141047 w 2099977"/>
                <a:gd name="connsiteY300" fmla="*/ 930687 h 1947444"/>
                <a:gd name="connsiteX301" fmla="*/ 1138304 w 2099977"/>
                <a:gd name="connsiteY301" fmla="*/ 938915 h 1947444"/>
                <a:gd name="connsiteX302" fmla="*/ 1135691 w 2099977"/>
                <a:gd name="connsiteY302" fmla="*/ 947274 h 1947444"/>
                <a:gd name="connsiteX303" fmla="*/ 1133078 w 2099977"/>
                <a:gd name="connsiteY303" fmla="*/ 955764 h 1947444"/>
                <a:gd name="connsiteX304" fmla="*/ 1130597 w 2099977"/>
                <a:gd name="connsiteY304" fmla="*/ 964384 h 1947444"/>
                <a:gd name="connsiteX305" fmla="*/ 1128245 w 2099977"/>
                <a:gd name="connsiteY305" fmla="*/ 973135 h 1947444"/>
                <a:gd name="connsiteX306" fmla="*/ 1125894 w 2099977"/>
                <a:gd name="connsiteY306" fmla="*/ 982147 h 1947444"/>
                <a:gd name="connsiteX307" fmla="*/ 1123673 w 2099977"/>
                <a:gd name="connsiteY307" fmla="*/ 991290 h 1947444"/>
                <a:gd name="connsiteX308" fmla="*/ 1121583 w 2099977"/>
                <a:gd name="connsiteY308" fmla="*/ 1000563 h 1947444"/>
                <a:gd name="connsiteX309" fmla="*/ 1119493 w 2099977"/>
                <a:gd name="connsiteY309" fmla="*/ 1009967 h 1947444"/>
                <a:gd name="connsiteX310" fmla="*/ 1117534 w 2099977"/>
                <a:gd name="connsiteY310" fmla="*/ 1019501 h 1947444"/>
                <a:gd name="connsiteX311" fmla="*/ 1115836 w 2099977"/>
                <a:gd name="connsiteY311" fmla="*/ 1029166 h 1947444"/>
                <a:gd name="connsiteX312" fmla="*/ 1114138 w 2099977"/>
                <a:gd name="connsiteY312" fmla="*/ 1039093 h 1947444"/>
                <a:gd name="connsiteX313" fmla="*/ 1112439 w 2099977"/>
                <a:gd name="connsiteY313" fmla="*/ 1049150 h 1947444"/>
                <a:gd name="connsiteX314" fmla="*/ 1111003 w 2099977"/>
                <a:gd name="connsiteY314" fmla="*/ 1059206 h 1947444"/>
                <a:gd name="connsiteX315" fmla="*/ 1109566 w 2099977"/>
                <a:gd name="connsiteY315" fmla="*/ 1069655 h 1947444"/>
                <a:gd name="connsiteX316" fmla="*/ 1108521 w 2099977"/>
                <a:gd name="connsiteY316" fmla="*/ 1079973 h 1947444"/>
                <a:gd name="connsiteX317" fmla="*/ 1107345 w 2099977"/>
                <a:gd name="connsiteY317" fmla="*/ 1090683 h 1947444"/>
                <a:gd name="connsiteX318" fmla="*/ 1106300 w 2099977"/>
                <a:gd name="connsiteY318" fmla="*/ 1101524 h 1947444"/>
                <a:gd name="connsiteX319" fmla="*/ 1105516 w 2099977"/>
                <a:gd name="connsiteY319" fmla="*/ 1112234 h 1947444"/>
                <a:gd name="connsiteX320" fmla="*/ 1104733 w 2099977"/>
                <a:gd name="connsiteY320" fmla="*/ 1123335 h 1947444"/>
                <a:gd name="connsiteX321" fmla="*/ 1104210 w 2099977"/>
                <a:gd name="connsiteY321" fmla="*/ 1134568 h 1947444"/>
                <a:gd name="connsiteX322" fmla="*/ 1103949 w 2099977"/>
                <a:gd name="connsiteY322" fmla="*/ 1146062 h 1947444"/>
                <a:gd name="connsiteX323" fmla="*/ 1103687 w 2099977"/>
                <a:gd name="connsiteY323" fmla="*/ 1157555 h 1947444"/>
                <a:gd name="connsiteX324" fmla="*/ 1103426 w 2099977"/>
                <a:gd name="connsiteY324" fmla="*/ 1169179 h 1947444"/>
                <a:gd name="connsiteX325" fmla="*/ 1103426 w 2099977"/>
                <a:gd name="connsiteY325" fmla="*/ 1661184 h 1947444"/>
                <a:gd name="connsiteX326" fmla="*/ 1103818 w 2099977"/>
                <a:gd name="connsiteY326" fmla="*/ 1664449 h 1947444"/>
                <a:gd name="connsiteX327" fmla="*/ 1104210 w 2099977"/>
                <a:gd name="connsiteY327" fmla="*/ 1667584 h 1947444"/>
                <a:gd name="connsiteX328" fmla="*/ 1104863 w 2099977"/>
                <a:gd name="connsiteY328" fmla="*/ 1670588 h 1947444"/>
                <a:gd name="connsiteX329" fmla="*/ 1106039 w 2099977"/>
                <a:gd name="connsiteY329" fmla="*/ 1673592 h 1947444"/>
                <a:gd name="connsiteX330" fmla="*/ 1107345 w 2099977"/>
                <a:gd name="connsiteY330" fmla="*/ 1676335 h 1947444"/>
                <a:gd name="connsiteX331" fmla="*/ 1108912 w 2099977"/>
                <a:gd name="connsiteY331" fmla="*/ 1678947 h 1947444"/>
                <a:gd name="connsiteX332" fmla="*/ 1110741 w 2099977"/>
                <a:gd name="connsiteY332" fmla="*/ 1681429 h 1947444"/>
                <a:gd name="connsiteX333" fmla="*/ 1112831 w 2099977"/>
                <a:gd name="connsiteY333" fmla="*/ 1683649 h 1947444"/>
                <a:gd name="connsiteX334" fmla="*/ 1115052 w 2099977"/>
                <a:gd name="connsiteY334" fmla="*/ 1685608 h 1947444"/>
                <a:gd name="connsiteX335" fmla="*/ 1117534 w 2099977"/>
                <a:gd name="connsiteY335" fmla="*/ 1687567 h 1947444"/>
                <a:gd name="connsiteX336" fmla="*/ 1120146 w 2099977"/>
                <a:gd name="connsiteY336" fmla="*/ 1689134 h 1947444"/>
                <a:gd name="connsiteX337" fmla="*/ 1122890 w 2099977"/>
                <a:gd name="connsiteY337" fmla="*/ 1690310 h 1947444"/>
                <a:gd name="connsiteX338" fmla="*/ 1125763 w 2099977"/>
                <a:gd name="connsiteY338" fmla="*/ 1691485 h 1947444"/>
                <a:gd name="connsiteX339" fmla="*/ 1128768 w 2099977"/>
                <a:gd name="connsiteY339" fmla="*/ 1692269 h 1947444"/>
                <a:gd name="connsiteX340" fmla="*/ 1131903 w 2099977"/>
                <a:gd name="connsiteY340" fmla="*/ 1692792 h 1947444"/>
                <a:gd name="connsiteX341" fmla="*/ 1135169 w 2099977"/>
                <a:gd name="connsiteY341" fmla="*/ 1692922 h 1947444"/>
                <a:gd name="connsiteX342" fmla="*/ 1138434 w 2099977"/>
                <a:gd name="connsiteY342" fmla="*/ 1692792 h 1947444"/>
                <a:gd name="connsiteX343" fmla="*/ 1141569 w 2099977"/>
                <a:gd name="connsiteY343" fmla="*/ 1692269 h 1947444"/>
                <a:gd name="connsiteX344" fmla="*/ 1144574 w 2099977"/>
                <a:gd name="connsiteY344" fmla="*/ 1691485 h 1947444"/>
                <a:gd name="connsiteX345" fmla="*/ 1147578 w 2099977"/>
                <a:gd name="connsiteY345" fmla="*/ 1690310 h 1947444"/>
                <a:gd name="connsiteX346" fmla="*/ 1150321 w 2099977"/>
                <a:gd name="connsiteY346" fmla="*/ 1689134 h 1947444"/>
                <a:gd name="connsiteX347" fmla="*/ 1152934 w 2099977"/>
                <a:gd name="connsiteY347" fmla="*/ 1687567 h 1947444"/>
                <a:gd name="connsiteX348" fmla="*/ 1155415 w 2099977"/>
                <a:gd name="connsiteY348" fmla="*/ 1685608 h 1947444"/>
                <a:gd name="connsiteX349" fmla="*/ 1157636 w 2099977"/>
                <a:gd name="connsiteY349" fmla="*/ 1683649 h 1947444"/>
                <a:gd name="connsiteX350" fmla="*/ 1159726 w 2099977"/>
                <a:gd name="connsiteY350" fmla="*/ 1681429 h 1947444"/>
                <a:gd name="connsiteX351" fmla="*/ 1161555 w 2099977"/>
                <a:gd name="connsiteY351" fmla="*/ 1678947 h 1947444"/>
                <a:gd name="connsiteX352" fmla="*/ 1163123 w 2099977"/>
                <a:gd name="connsiteY352" fmla="*/ 1676335 h 1947444"/>
                <a:gd name="connsiteX353" fmla="*/ 1164298 w 2099977"/>
                <a:gd name="connsiteY353" fmla="*/ 1673592 h 1947444"/>
                <a:gd name="connsiteX354" fmla="*/ 1165474 w 2099977"/>
                <a:gd name="connsiteY354" fmla="*/ 1670588 h 1947444"/>
                <a:gd name="connsiteX355" fmla="*/ 1166257 w 2099977"/>
                <a:gd name="connsiteY355" fmla="*/ 1667584 h 1947444"/>
                <a:gd name="connsiteX356" fmla="*/ 1166780 w 2099977"/>
                <a:gd name="connsiteY356" fmla="*/ 1664449 h 1947444"/>
                <a:gd name="connsiteX357" fmla="*/ 1166911 w 2099977"/>
                <a:gd name="connsiteY357" fmla="*/ 1661184 h 1947444"/>
                <a:gd name="connsiteX358" fmla="*/ 1166911 w 2099977"/>
                <a:gd name="connsiteY358" fmla="*/ 1200395 h 1947444"/>
                <a:gd name="connsiteX359" fmla="*/ 1166911 w 2099977"/>
                <a:gd name="connsiteY359" fmla="*/ 1192167 h 1947444"/>
                <a:gd name="connsiteX360" fmla="*/ 1167041 w 2099977"/>
                <a:gd name="connsiteY360" fmla="*/ 1183938 h 1947444"/>
                <a:gd name="connsiteX361" fmla="*/ 1167302 w 2099977"/>
                <a:gd name="connsiteY361" fmla="*/ 1175840 h 1947444"/>
                <a:gd name="connsiteX362" fmla="*/ 1167694 w 2099977"/>
                <a:gd name="connsiteY362" fmla="*/ 1167873 h 1947444"/>
                <a:gd name="connsiteX363" fmla="*/ 1168086 w 2099977"/>
                <a:gd name="connsiteY363" fmla="*/ 1159906 h 1947444"/>
                <a:gd name="connsiteX364" fmla="*/ 1168609 w 2099977"/>
                <a:gd name="connsiteY364" fmla="*/ 1151939 h 1947444"/>
                <a:gd name="connsiteX365" fmla="*/ 1169131 w 2099977"/>
                <a:gd name="connsiteY365" fmla="*/ 1144103 h 1947444"/>
                <a:gd name="connsiteX366" fmla="*/ 1169915 w 2099977"/>
                <a:gd name="connsiteY366" fmla="*/ 1136266 h 1947444"/>
                <a:gd name="connsiteX367" fmla="*/ 1170568 w 2099977"/>
                <a:gd name="connsiteY367" fmla="*/ 1128560 h 1947444"/>
                <a:gd name="connsiteX368" fmla="*/ 1171483 w 2099977"/>
                <a:gd name="connsiteY368" fmla="*/ 1120854 h 1947444"/>
                <a:gd name="connsiteX369" fmla="*/ 1172528 w 2099977"/>
                <a:gd name="connsiteY369" fmla="*/ 1113279 h 1947444"/>
                <a:gd name="connsiteX370" fmla="*/ 1173442 w 2099977"/>
                <a:gd name="connsiteY370" fmla="*/ 1105573 h 1947444"/>
                <a:gd name="connsiteX371" fmla="*/ 1174618 w 2099977"/>
                <a:gd name="connsiteY371" fmla="*/ 1098259 h 1947444"/>
                <a:gd name="connsiteX372" fmla="*/ 1175793 w 2099977"/>
                <a:gd name="connsiteY372" fmla="*/ 1090683 h 1947444"/>
                <a:gd name="connsiteX373" fmla="*/ 1176969 w 2099977"/>
                <a:gd name="connsiteY373" fmla="*/ 1083239 h 1947444"/>
                <a:gd name="connsiteX374" fmla="*/ 1178406 w 2099977"/>
                <a:gd name="connsiteY374" fmla="*/ 1076055 h 1947444"/>
                <a:gd name="connsiteX375" fmla="*/ 1179843 w 2099977"/>
                <a:gd name="connsiteY375" fmla="*/ 1068741 h 1947444"/>
                <a:gd name="connsiteX376" fmla="*/ 1181410 w 2099977"/>
                <a:gd name="connsiteY376" fmla="*/ 1061557 h 1947444"/>
                <a:gd name="connsiteX377" fmla="*/ 1182978 w 2099977"/>
                <a:gd name="connsiteY377" fmla="*/ 1054374 h 1947444"/>
                <a:gd name="connsiteX378" fmla="*/ 1184676 w 2099977"/>
                <a:gd name="connsiteY378" fmla="*/ 1047452 h 1947444"/>
                <a:gd name="connsiteX379" fmla="*/ 1186374 w 2099977"/>
                <a:gd name="connsiteY379" fmla="*/ 1040399 h 1947444"/>
                <a:gd name="connsiteX380" fmla="*/ 1188203 w 2099977"/>
                <a:gd name="connsiteY380" fmla="*/ 1033476 h 1947444"/>
                <a:gd name="connsiteX381" fmla="*/ 1190162 w 2099977"/>
                <a:gd name="connsiteY381" fmla="*/ 1026685 h 1947444"/>
                <a:gd name="connsiteX382" fmla="*/ 1192122 w 2099977"/>
                <a:gd name="connsiteY382" fmla="*/ 1019762 h 1947444"/>
                <a:gd name="connsiteX383" fmla="*/ 1194212 w 2099977"/>
                <a:gd name="connsiteY383" fmla="*/ 1013101 h 1947444"/>
                <a:gd name="connsiteX384" fmla="*/ 1196302 w 2099977"/>
                <a:gd name="connsiteY384" fmla="*/ 1006440 h 1947444"/>
                <a:gd name="connsiteX385" fmla="*/ 1198522 w 2099977"/>
                <a:gd name="connsiteY385" fmla="*/ 999910 h 1947444"/>
                <a:gd name="connsiteX386" fmla="*/ 1200743 w 2099977"/>
                <a:gd name="connsiteY386" fmla="*/ 993379 h 1947444"/>
                <a:gd name="connsiteX387" fmla="*/ 1203225 w 2099977"/>
                <a:gd name="connsiteY387" fmla="*/ 986979 h 1947444"/>
                <a:gd name="connsiteX388" fmla="*/ 1205576 w 2099977"/>
                <a:gd name="connsiteY388" fmla="*/ 980580 h 1947444"/>
                <a:gd name="connsiteX389" fmla="*/ 1208189 w 2099977"/>
                <a:gd name="connsiteY389" fmla="*/ 974310 h 1947444"/>
                <a:gd name="connsiteX390" fmla="*/ 1210671 w 2099977"/>
                <a:gd name="connsiteY390" fmla="*/ 968041 h 1947444"/>
                <a:gd name="connsiteX391" fmla="*/ 1213283 w 2099977"/>
                <a:gd name="connsiteY391" fmla="*/ 961903 h 1947444"/>
                <a:gd name="connsiteX392" fmla="*/ 1216026 w 2099977"/>
                <a:gd name="connsiteY392" fmla="*/ 955764 h 1947444"/>
                <a:gd name="connsiteX393" fmla="*/ 1218900 w 2099977"/>
                <a:gd name="connsiteY393" fmla="*/ 949887 h 1947444"/>
                <a:gd name="connsiteX394" fmla="*/ 1221513 w 2099977"/>
                <a:gd name="connsiteY394" fmla="*/ 943879 h 1947444"/>
                <a:gd name="connsiteX395" fmla="*/ 1224517 w 2099977"/>
                <a:gd name="connsiteY395" fmla="*/ 938001 h 1947444"/>
                <a:gd name="connsiteX396" fmla="*/ 1227521 w 2099977"/>
                <a:gd name="connsiteY396" fmla="*/ 932385 h 1947444"/>
                <a:gd name="connsiteX397" fmla="*/ 1230526 w 2099977"/>
                <a:gd name="connsiteY397" fmla="*/ 926507 h 1947444"/>
                <a:gd name="connsiteX398" fmla="*/ 1233661 w 2099977"/>
                <a:gd name="connsiteY398" fmla="*/ 921022 h 1947444"/>
                <a:gd name="connsiteX399" fmla="*/ 1236796 w 2099977"/>
                <a:gd name="connsiteY399" fmla="*/ 915406 h 1947444"/>
                <a:gd name="connsiteX400" fmla="*/ 1239931 w 2099977"/>
                <a:gd name="connsiteY400" fmla="*/ 909920 h 1947444"/>
                <a:gd name="connsiteX401" fmla="*/ 1243197 w 2099977"/>
                <a:gd name="connsiteY401" fmla="*/ 904565 h 1947444"/>
                <a:gd name="connsiteX402" fmla="*/ 1246593 w 2099977"/>
                <a:gd name="connsiteY402" fmla="*/ 899210 h 1947444"/>
                <a:gd name="connsiteX403" fmla="*/ 1249859 w 2099977"/>
                <a:gd name="connsiteY403" fmla="*/ 893986 h 1947444"/>
                <a:gd name="connsiteX404" fmla="*/ 1253385 w 2099977"/>
                <a:gd name="connsiteY404" fmla="*/ 888761 h 1947444"/>
                <a:gd name="connsiteX405" fmla="*/ 1256782 w 2099977"/>
                <a:gd name="connsiteY405" fmla="*/ 883798 h 1947444"/>
                <a:gd name="connsiteX406" fmla="*/ 1260309 w 2099977"/>
                <a:gd name="connsiteY406" fmla="*/ 878835 h 1947444"/>
                <a:gd name="connsiteX407" fmla="*/ 1264097 w 2099977"/>
                <a:gd name="connsiteY407" fmla="*/ 873872 h 1947444"/>
                <a:gd name="connsiteX408" fmla="*/ 1267624 w 2099977"/>
                <a:gd name="connsiteY408" fmla="*/ 869039 h 1947444"/>
                <a:gd name="connsiteX409" fmla="*/ 1271281 w 2099977"/>
                <a:gd name="connsiteY409" fmla="*/ 864337 h 1947444"/>
                <a:gd name="connsiteX410" fmla="*/ 1275200 w 2099977"/>
                <a:gd name="connsiteY410" fmla="*/ 859636 h 1947444"/>
                <a:gd name="connsiteX411" fmla="*/ 1278988 w 2099977"/>
                <a:gd name="connsiteY411" fmla="*/ 855064 h 1947444"/>
                <a:gd name="connsiteX412" fmla="*/ 1282907 w 2099977"/>
                <a:gd name="connsiteY412" fmla="*/ 850493 h 1947444"/>
                <a:gd name="connsiteX413" fmla="*/ 1286826 w 2099977"/>
                <a:gd name="connsiteY413" fmla="*/ 846183 h 1947444"/>
                <a:gd name="connsiteX414" fmla="*/ 1290745 w 2099977"/>
                <a:gd name="connsiteY414" fmla="*/ 841873 h 1947444"/>
                <a:gd name="connsiteX415" fmla="*/ 1294794 w 2099977"/>
                <a:gd name="connsiteY415" fmla="*/ 837563 h 1947444"/>
                <a:gd name="connsiteX416" fmla="*/ 1298713 w 2099977"/>
                <a:gd name="connsiteY416" fmla="*/ 833514 h 1947444"/>
                <a:gd name="connsiteX417" fmla="*/ 1302893 w 2099977"/>
                <a:gd name="connsiteY417" fmla="*/ 829334 h 1947444"/>
                <a:gd name="connsiteX418" fmla="*/ 1307204 w 2099977"/>
                <a:gd name="connsiteY418" fmla="*/ 825416 h 1947444"/>
                <a:gd name="connsiteX419" fmla="*/ 1311253 w 2099977"/>
                <a:gd name="connsiteY419" fmla="*/ 821498 h 1947444"/>
                <a:gd name="connsiteX420" fmla="*/ 1315564 w 2099977"/>
                <a:gd name="connsiteY420" fmla="*/ 817710 h 1947444"/>
                <a:gd name="connsiteX421" fmla="*/ 1319875 w 2099977"/>
                <a:gd name="connsiteY421" fmla="*/ 814053 h 1947444"/>
                <a:gd name="connsiteX422" fmla="*/ 1324185 w 2099977"/>
                <a:gd name="connsiteY422" fmla="*/ 810396 h 1947444"/>
                <a:gd name="connsiteX423" fmla="*/ 1325491 w 2099977"/>
                <a:gd name="connsiteY423" fmla="*/ 809351 h 1947444"/>
                <a:gd name="connsiteX424" fmla="*/ 1326667 w 2099977"/>
                <a:gd name="connsiteY424" fmla="*/ 808045 h 1947444"/>
                <a:gd name="connsiteX425" fmla="*/ 1327712 w 2099977"/>
                <a:gd name="connsiteY425" fmla="*/ 806608 h 1947444"/>
                <a:gd name="connsiteX426" fmla="*/ 1328626 w 2099977"/>
                <a:gd name="connsiteY426" fmla="*/ 805172 h 1947444"/>
                <a:gd name="connsiteX427" fmla="*/ 1329410 w 2099977"/>
                <a:gd name="connsiteY427" fmla="*/ 803604 h 1947444"/>
                <a:gd name="connsiteX428" fmla="*/ 1329933 w 2099977"/>
                <a:gd name="connsiteY428" fmla="*/ 802037 h 1947444"/>
                <a:gd name="connsiteX429" fmla="*/ 1330325 w 2099977"/>
                <a:gd name="connsiteY429" fmla="*/ 800469 h 1947444"/>
                <a:gd name="connsiteX430" fmla="*/ 1330586 w 2099977"/>
                <a:gd name="connsiteY430" fmla="*/ 798772 h 1947444"/>
                <a:gd name="connsiteX431" fmla="*/ 1330717 w 2099977"/>
                <a:gd name="connsiteY431" fmla="*/ 797074 h 1947444"/>
                <a:gd name="connsiteX432" fmla="*/ 1330717 w 2099977"/>
                <a:gd name="connsiteY432" fmla="*/ 795507 h 1947444"/>
                <a:gd name="connsiteX433" fmla="*/ 1330455 w 2099977"/>
                <a:gd name="connsiteY433" fmla="*/ 793809 h 1947444"/>
                <a:gd name="connsiteX434" fmla="*/ 1330194 w 2099977"/>
                <a:gd name="connsiteY434" fmla="*/ 792111 h 1947444"/>
                <a:gd name="connsiteX435" fmla="*/ 1329802 w 2099977"/>
                <a:gd name="connsiteY435" fmla="*/ 790543 h 1947444"/>
                <a:gd name="connsiteX436" fmla="*/ 1329018 w 2099977"/>
                <a:gd name="connsiteY436" fmla="*/ 788845 h 1947444"/>
                <a:gd name="connsiteX437" fmla="*/ 1328365 w 2099977"/>
                <a:gd name="connsiteY437" fmla="*/ 787278 h 1947444"/>
                <a:gd name="connsiteX438" fmla="*/ 1327320 w 2099977"/>
                <a:gd name="connsiteY438" fmla="*/ 785841 h 1947444"/>
                <a:gd name="connsiteX439" fmla="*/ 1285912 w 2099977"/>
                <a:gd name="connsiteY439" fmla="*/ 726284 h 1947444"/>
                <a:gd name="connsiteX440" fmla="*/ 1284605 w 2099977"/>
                <a:gd name="connsiteY440" fmla="*/ 724586 h 1947444"/>
                <a:gd name="connsiteX441" fmla="*/ 1283168 w 2099977"/>
                <a:gd name="connsiteY441" fmla="*/ 723149 h 1947444"/>
                <a:gd name="connsiteX442" fmla="*/ 1281470 w 2099977"/>
                <a:gd name="connsiteY442" fmla="*/ 721712 h 1947444"/>
                <a:gd name="connsiteX443" fmla="*/ 1279772 w 2099977"/>
                <a:gd name="connsiteY443" fmla="*/ 720667 h 1947444"/>
                <a:gd name="connsiteX444" fmla="*/ 1277813 w 2099977"/>
                <a:gd name="connsiteY444" fmla="*/ 719753 h 1947444"/>
                <a:gd name="connsiteX445" fmla="*/ 1275853 w 2099977"/>
                <a:gd name="connsiteY445" fmla="*/ 719100 h 1947444"/>
                <a:gd name="connsiteX446" fmla="*/ 1274025 w 2099977"/>
                <a:gd name="connsiteY446" fmla="*/ 718578 h 1947444"/>
                <a:gd name="connsiteX447" fmla="*/ 1271935 w 2099977"/>
                <a:gd name="connsiteY447" fmla="*/ 718447 h 1947444"/>
                <a:gd name="connsiteX448" fmla="*/ 765101 w 2099977"/>
                <a:gd name="connsiteY448" fmla="*/ 668347 h 1947444"/>
                <a:gd name="connsiteX449" fmla="*/ 763533 w 2099977"/>
                <a:gd name="connsiteY449" fmla="*/ 668347 h 1947444"/>
                <a:gd name="connsiteX450" fmla="*/ 761965 w 2099977"/>
                <a:gd name="connsiteY450" fmla="*/ 668347 h 1947444"/>
                <a:gd name="connsiteX451" fmla="*/ 760528 w 2099977"/>
                <a:gd name="connsiteY451" fmla="*/ 668609 h 1947444"/>
                <a:gd name="connsiteX452" fmla="*/ 758960 w 2099977"/>
                <a:gd name="connsiteY452" fmla="*/ 668870 h 1947444"/>
                <a:gd name="connsiteX453" fmla="*/ 757522 w 2099977"/>
                <a:gd name="connsiteY453" fmla="*/ 669522 h 1947444"/>
                <a:gd name="connsiteX454" fmla="*/ 756215 w 2099977"/>
                <a:gd name="connsiteY454" fmla="*/ 670175 h 1947444"/>
                <a:gd name="connsiteX455" fmla="*/ 754778 w 2099977"/>
                <a:gd name="connsiteY455" fmla="*/ 671089 h 1947444"/>
                <a:gd name="connsiteX456" fmla="*/ 749290 w 2099977"/>
                <a:gd name="connsiteY456" fmla="*/ 674483 h 1947444"/>
                <a:gd name="connsiteX457" fmla="*/ 744193 w 2099977"/>
                <a:gd name="connsiteY457" fmla="*/ 677617 h 1947444"/>
                <a:gd name="connsiteX458" fmla="*/ 739228 w 2099977"/>
                <a:gd name="connsiteY458" fmla="*/ 680619 h 1947444"/>
                <a:gd name="connsiteX459" fmla="*/ 734393 w 2099977"/>
                <a:gd name="connsiteY459" fmla="*/ 683230 h 1947444"/>
                <a:gd name="connsiteX460" fmla="*/ 729819 w 2099977"/>
                <a:gd name="connsiteY460" fmla="*/ 685841 h 1947444"/>
                <a:gd name="connsiteX461" fmla="*/ 725377 w 2099977"/>
                <a:gd name="connsiteY461" fmla="*/ 688191 h 1947444"/>
                <a:gd name="connsiteX462" fmla="*/ 717275 w 2099977"/>
                <a:gd name="connsiteY462" fmla="*/ 692107 h 1947444"/>
                <a:gd name="connsiteX463" fmla="*/ 715445 w 2099977"/>
                <a:gd name="connsiteY463" fmla="*/ 693152 h 1947444"/>
                <a:gd name="connsiteX464" fmla="*/ 713616 w 2099977"/>
                <a:gd name="connsiteY464" fmla="*/ 694327 h 1947444"/>
                <a:gd name="connsiteX465" fmla="*/ 712048 w 2099977"/>
                <a:gd name="connsiteY465" fmla="*/ 695632 h 1947444"/>
                <a:gd name="connsiteX466" fmla="*/ 710741 w 2099977"/>
                <a:gd name="connsiteY466" fmla="*/ 697199 h 1947444"/>
                <a:gd name="connsiteX467" fmla="*/ 709565 w 2099977"/>
                <a:gd name="connsiteY467" fmla="*/ 698896 h 1947444"/>
                <a:gd name="connsiteX468" fmla="*/ 708650 w 2099977"/>
                <a:gd name="connsiteY468" fmla="*/ 700593 h 1947444"/>
                <a:gd name="connsiteX469" fmla="*/ 707866 w 2099977"/>
                <a:gd name="connsiteY469" fmla="*/ 702421 h 1947444"/>
                <a:gd name="connsiteX470" fmla="*/ 707343 w 2099977"/>
                <a:gd name="connsiteY470" fmla="*/ 704509 h 1947444"/>
                <a:gd name="connsiteX471" fmla="*/ 706951 w 2099977"/>
                <a:gd name="connsiteY471" fmla="*/ 706337 h 1947444"/>
                <a:gd name="connsiteX472" fmla="*/ 706951 w 2099977"/>
                <a:gd name="connsiteY472" fmla="*/ 708295 h 1947444"/>
                <a:gd name="connsiteX473" fmla="*/ 706951 w 2099977"/>
                <a:gd name="connsiteY473" fmla="*/ 710384 h 1947444"/>
                <a:gd name="connsiteX474" fmla="*/ 707343 w 2099977"/>
                <a:gd name="connsiteY474" fmla="*/ 712473 h 1947444"/>
                <a:gd name="connsiteX475" fmla="*/ 707866 w 2099977"/>
                <a:gd name="connsiteY475" fmla="*/ 714431 h 1947444"/>
                <a:gd name="connsiteX476" fmla="*/ 708650 w 2099977"/>
                <a:gd name="connsiteY476" fmla="*/ 716259 h 1947444"/>
                <a:gd name="connsiteX477" fmla="*/ 709565 w 2099977"/>
                <a:gd name="connsiteY477" fmla="*/ 718217 h 1947444"/>
                <a:gd name="connsiteX478" fmla="*/ 710872 w 2099977"/>
                <a:gd name="connsiteY478" fmla="*/ 719914 h 1947444"/>
                <a:gd name="connsiteX479" fmla="*/ 714139 w 2099977"/>
                <a:gd name="connsiteY479" fmla="*/ 724353 h 1947444"/>
                <a:gd name="connsiteX480" fmla="*/ 717275 w 2099977"/>
                <a:gd name="connsiteY480" fmla="*/ 729052 h 1947444"/>
                <a:gd name="connsiteX481" fmla="*/ 720280 w 2099977"/>
                <a:gd name="connsiteY481" fmla="*/ 734144 h 1947444"/>
                <a:gd name="connsiteX482" fmla="*/ 723024 w 2099977"/>
                <a:gd name="connsiteY482" fmla="*/ 739627 h 1947444"/>
                <a:gd name="connsiteX483" fmla="*/ 725769 w 2099977"/>
                <a:gd name="connsiteY483" fmla="*/ 745240 h 1947444"/>
                <a:gd name="connsiteX484" fmla="*/ 728121 w 2099977"/>
                <a:gd name="connsiteY484" fmla="*/ 751246 h 1947444"/>
                <a:gd name="connsiteX485" fmla="*/ 730603 w 2099977"/>
                <a:gd name="connsiteY485" fmla="*/ 757512 h 1947444"/>
                <a:gd name="connsiteX486" fmla="*/ 732694 w 2099977"/>
                <a:gd name="connsiteY486" fmla="*/ 764039 h 1947444"/>
                <a:gd name="connsiteX487" fmla="*/ 734524 w 2099977"/>
                <a:gd name="connsiteY487" fmla="*/ 770828 h 1947444"/>
                <a:gd name="connsiteX488" fmla="*/ 736353 w 2099977"/>
                <a:gd name="connsiteY488" fmla="*/ 778008 h 1947444"/>
                <a:gd name="connsiteX489" fmla="*/ 737921 w 2099977"/>
                <a:gd name="connsiteY489" fmla="*/ 785319 h 1947444"/>
                <a:gd name="connsiteX490" fmla="*/ 739228 w 2099977"/>
                <a:gd name="connsiteY490" fmla="*/ 793021 h 1947444"/>
                <a:gd name="connsiteX491" fmla="*/ 740404 w 2099977"/>
                <a:gd name="connsiteY491" fmla="*/ 800854 h 1947444"/>
                <a:gd name="connsiteX492" fmla="*/ 741319 w 2099977"/>
                <a:gd name="connsiteY492" fmla="*/ 808948 h 1947444"/>
                <a:gd name="connsiteX493" fmla="*/ 742103 w 2099977"/>
                <a:gd name="connsiteY493" fmla="*/ 817172 h 1947444"/>
                <a:gd name="connsiteX494" fmla="*/ 742495 w 2099977"/>
                <a:gd name="connsiteY494" fmla="*/ 825788 h 1947444"/>
                <a:gd name="connsiteX495" fmla="*/ 742756 w 2099977"/>
                <a:gd name="connsiteY495" fmla="*/ 827747 h 1947444"/>
                <a:gd name="connsiteX496" fmla="*/ 743148 w 2099977"/>
                <a:gd name="connsiteY496" fmla="*/ 829705 h 1947444"/>
                <a:gd name="connsiteX497" fmla="*/ 743801 w 2099977"/>
                <a:gd name="connsiteY497" fmla="*/ 831533 h 1947444"/>
                <a:gd name="connsiteX498" fmla="*/ 744585 w 2099977"/>
                <a:gd name="connsiteY498" fmla="*/ 833230 h 1947444"/>
                <a:gd name="connsiteX499" fmla="*/ 745500 w 2099977"/>
                <a:gd name="connsiteY499" fmla="*/ 835057 h 1947444"/>
                <a:gd name="connsiteX500" fmla="*/ 746676 w 2099977"/>
                <a:gd name="connsiteY500" fmla="*/ 836494 h 1947444"/>
                <a:gd name="connsiteX501" fmla="*/ 747852 w 2099977"/>
                <a:gd name="connsiteY501" fmla="*/ 837799 h 1947444"/>
                <a:gd name="connsiteX502" fmla="*/ 749290 w 2099977"/>
                <a:gd name="connsiteY502" fmla="*/ 839104 h 1947444"/>
                <a:gd name="connsiteX503" fmla="*/ 750858 w 2099977"/>
                <a:gd name="connsiteY503" fmla="*/ 840279 h 1947444"/>
                <a:gd name="connsiteX504" fmla="*/ 752426 w 2099977"/>
                <a:gd name="connsiteY504" fmla="*/ 841193 h 1947444"/>
                <a:gd name="connsiteX505" fmla="*/ 754255 w 2099977"/>
                <a:gd name="connsiteY505" fmla="*/ 841976 h 1947444"/>
                <a:gd name="connsiteX506" fmla="*/ 755954 w 2099977"/>
                <a:gd name="connsiteY506" fmla="*/ 842499 h 1947444"/>
                <a:gd name="connsiteX507" fmla="*/ 758045 w 2099977"/>
                <a:gd name="connsiteY507" fmla="*/ 843021 h 1947444"/>
                <a:gd name="connsiteX508" fmla="*/ 759874 w 2099977"/>
                <a:gd name="connsiteY508" fmla="*/ 843151 h 1947444"/>
                <a:gd name="connsiteX509" fmla="*/ 761835 w 2099977"/>
                <a:gd name="connsiteY509" fmla="*/ 843151 h 1947444"/>
                <a:gd name="connsiteX510" fmla="*/ 763925 w 2099977"/>
                <a:gd name="connsiteY510" fmla="*/ 842760 h 1947444"/>
                <a:gd name="connsiteX511" fmla="*/ 769021 w 2099977"/>
                <a:gd name="connsiteY511" fmla="*/ 841976 h 1947444"/>
                <a:gd name="connsiteX512" fmla="*/ 774118 w 2099977"/>
                <a:gd name="connsiteY512" fmla="*/ 841193 h 1947444"/>
                <a:gd name="connsiteX513" fmla="*/ 779214 w 2099977"/>
                <a:gd name="connsiteY513" fmla="*/ 840540 h 1947444"/>
                <a:gd name="connsiteX514" fmla="*/ 784180 w 2099977"/>
                <a:gd name="connsiteY514" fmla="*/ 840018 h 1947444"/>
                <a:gd name="connsiteX515" fmla="*/ 789407 w 2099977"/>
                <a:gd name="connsiteY515" fmla="*/ 839496 h 1947444"/>
                <a:gd name="connsiteX516" fmla="*/ 794634 w 2099977"/>
                <a:gd name="connsiteY516" fmla="*/ 839104 h 1947444"/>
                <a:gd name="connsiteX517" fmla="*/ 804826 w 2099977"/>
                <a:gd name="connsiteY517" fmla="*/ 838582 h 1947444"/>
                <a:gd name="connsiteX518" fmla="*/ 815150 w 2099977"/>
                <a:gd name="connsiteY518" fmla="*/ 838321 h 1947444"/>
                <a:gd name="connsiteX519" fmla="*/ 825603 w 2099977"/>
                <a:gd name="connsiteY519" fmla="*/ 838321 h 1947444"/>
                <a:gd name="connsiteX520" fmla="*/ 836057 w 2099977"/>
                <a:gd name="connsiteY520" fmla="*/ 838582 h 1947444"/>
                <a:gd name="connsiteX521" fmla="*/ 846381 w 2099977"/>
                <a:gd name="connsiteY521" fmla="*/ 839104 h 1947444"/>
                <a:gd name="connsiteX522" fmla="*/ 856704 w 2099977"/>
                <a:gd name="connsiteY522" fmla="*/ 840018 h 1947444"/>
                <a:gd name="connsiteX523" fmla="*/ 867027 w 2099977"/>
                <a:gd name="connsiteY523" fmla="*/ 840932 h 1947444"/>
                <a:gd name="connsiteX524" fmla="*/ 877220 w 2099977"/>
                <a:gd name="connsiteY524" fmla="*/ 842238 h 1947444"/>
                <a:gd name="connsiteX525" fmla="*/ 887151 w 2099977"/>
                <a:gd name="connsiteY525" fmla="*/ 843543 h 1947444"/>
                <a:gd name="connsiteX526" fmla="*/ 897213 w 2099977"/>
                <a:gd name="connsiteY526" fmla="*/ 845240 h 1947444"/>
                <a:gd name="connsiteX527" fmla="*/ 907013 w 2099977"/>
                <a:gd name="connsiteY527" fmla="*/ 846937 h 1947444"/>
                <a:gd name="connsiteX528" fmla="*/ 916683 w 2099977"/>
                <a:gd name="connsiteY528" fmla="*/ 848765 h 1947444"/>
                <a:gd name="connsiteX529" fmla="*/ 926092 w 2099977"/>
                <a:gd name="connsiteY529" fmla="*/ 850723 h 1947444"/>
                <a:gd name="connsiteX530" fmla="*/ 935239 w 2099977"/>
                <a:gd name="connsiteY530" fmla="*/ 852812 h 1947444"/>
                <a:gd name="connsiteX531" fmla="*/ 944386 w 2099977"/>
                <a:gd name="connsiteY531" fmla="*/ 855031 h 1947444"/>
                <a:gd name="connsiteX532" fmla="*/ 953272 w 2099977"/>
                <a:gd name="connsiteY532" fmla="*/ 857120 h 1947444"/>
                <a:gd name="connsiteX533" fmla="*/ 961635 w 2099977"/>
                <a:gd name="connsiteY533" fmla="*/ 859470 h 1947444"/>
                <a:gd name="connsiteX534" fmla="*/ 969867 w 2099977"/>
                <a:gd name="connsiteY534" fmla="*/ 861820 h 1947444"/>
                <a:gd name="connsiteX535" fmla="*/ 977839 w 2099977"/>
                <a:gd name="connsiteY535" fmla="*/ 864170 h 1947444"/>
                <a:gd name="connsiteX536" fmla="*/ 992605 w 2099977"/>
                <a:gd name="connsiteY536" fmla="*/ 868739 h 1947444"/>
                <a:gd name="connsiteX537" fmla="*/ 1006064 w 2099977"/>
                <a:gd name="connsiteY537" fmla="*/ 873177 h 1947444"/>
                <a:gd name="connsiteX538" fmla="*/ 1017825 w 2099977"/>
                <a:gd name="connsiteY538" fmla="*/ 877355 h 1947444"/>
                <a:gd name="connsiteX539" fmla="*/ 1027756 w 2099977"/>
                <a:gd name="connsiteY539" fmla="*/ 881010 h 1947444"/>
                <a:gd name="connsiteX540" fmla="*/ 1035858 w 2099977"/>
                <a:gd name="connsiteY540" fmla="*/ 884143 h 1947444"/>
                <a:gd name="connsiteX541" fmla="*/ 1037034 w 2099977"/>
                <a:gd name="connsiteY541" fmla="*/ 884535 h 1947444"/>
                <a:gd name="connsiteX542" fmla="*/ 1038210 w 2099977"/>
                <a:gd name="connsiteY542" fmla="*/ 884796 h 1947444"/>
                <a:gd name="connsiteX543" fmla="*/ 1039386 w 2099977"/>
                <a:gd name="connsiteY543" fmla="*/ 885057 h 1947444"/>
                <a:gd name="connsiteX544" fmla="*/ 1040693 w 2099977"/>
                <a:gd name="connsiteY544" fmla="*/ 885057 h 1947444"/>
                <a:gd name="connsiteX545" fmla="*/ 1041869 w 2099977"/>
                <a:gd name="connsiteY545" fmla="*/ 885057 h 1947444"/>
                <a:gd name="connsiteX546" fmla="*/ 1043045 w 2099977"/>
                <a:gd name="connsiteY546" fmla="*/ 884927 h 1947444"/>
                <a:gd name="connsiteX547" fmla="*/ 1044090 w 2099977"/>
                <a:gd name="connsiteY547" fmla="*/ 884666 h 1947444"/>
                <a:gd name="connsiteX548" fmla="*/ 1045266 w 2099977"/>
                <a:gd name="connsiteY548" fmla="*/ 884143 h 1947444"/>
                <a:gd name="connsiteX549" fmla="*/ 1046442 w 2099977"/>
                <a:gd name="connsiteY549" fmla="*/ 883621 h 1947444"/>
                <a:gd name="connsiteX550" fmla="*/ 1047357 w 2099977"/>
                <a:gd name="connsiteY550" fmla="*/ 883099 h 1947444"/>
                <a:gd name="connsiteX551" fmla="*/ 1048403 w 2099977"/>
                <a:gd name="connsiteY551" fmla="*/ 882446 h 1947444"/>
                <a:gd name="connsiteX552" fmla="*/ 1049317 w 2099977"/>
                <a:gd name="connsiteY552" fmla="*/ 881663 h 1947444"/>
                <a:gd name="connsiteX553" fmla="*/ 1050101 w 2099977"/>
                <a:gd name="connsiteY553" fmla="*/ 880749 h 1947444"/>
                <a:gd name="connsiteX554" fmla="*/ 1051016 w 2099977"/>
                <a:gd name="connsiteY554" fmla="*/ 879835 h 1947444"/>
                <a:gd name="connsiteX555" fmla="*/ 1051539 w 2099977"/>
                <a:gd name="connsiteY555" fmla="*/ 878791 h 1947444"/>
                <a:gd name="connsiteX556" fmla="*/ 1052192 w 2099977"/>
                <a:gd name="connsiteY556" fmla="*/ 877616 h 1947444"/>
                <a:gd name="connsiteX557" fmla="*/ 1054936 w 2099977"/>
                <a:gd name="connsiteY557" fmla="*/ 871350 h 1947444"/>
                <a:gd name="connsiteX558" fmla="*/ 1058334 w 2099977"/>
                <a:gd name="connsiteY558" fmla="*/ 863517 h 1947444"/>
                <a:gd name="connsiteX559" fmla="*/ 1062254 w 2099977"/>
                <a:gd name="connsiteY559" fmla="*/ 853726 h 1947444"/>
                <a:gd name="connsiteX560" fmla="*/ 1066566 w 2099977"/>
                <a:gd name="connsiteY560" fmla="*/ 842107 h 1947444"/>
                <a:gd name="connsiteX561" fmla="*/ 1067220 w 2099977"/>
                <a:gd name="connsiteY561" fmla="*/ 840671 h 1947444"/>
                <a:gd name="connsiteX562" fmla="*/ 1067350 w 2099977"/>
                <a:gd name="connsiteY562" fmla="*/ 839104 h 1947444"/>
                <a:gd name="connsiteX563" fmla="*/ 1067481 w 2099977"/>
                <a:gd name="connsiteY563" fmla="*/ 837538 h 1947444"/>
                <a:gd name="connsiteX564" fmla="*/ 1067481 w 2099977"/>
                <a:gd name="connsiteY564" fmla="*/ 836102 h 1947444"/>
                <a:gd name="connsiteX565" fmla="*/ 1067220 w 2099977"/>
                <a:gd name="connsiteY565" fmla="*/ 834666 h 1947444"/>
                <a:gd name="connsiteX566" fmla="*/ 1066828 w 2099977"/>
                <a:gd name="connsiteY566" fmla="*/ 833230 h 1947444"/>
                <a:gd name="connsiteX567" fmla="*/ 1066174 w 2099977"/>
                <a:gd name="connsiteY567" fmla="*/ 831924 h 1947444"/>
                <a:gd name="connsiteX568" fmla="*/ 1065521 w 2099977"/>
                <a:gd name="connsiteY568" fmla="*/ 830619 h 1947444"/>
                <a:gd name="connsiteX569" fmla="*/ 1064606 w 2099977"/>
                <a:gd name="connsiteY569" fmla="*/ 829444 h 1947444"/>
                <a:gd name="connsiteX570" fmla="*/ 1063822 w 2099977"/>
                <a:gd name="connsiteY570" fmla="*/ 828269 h 1947444"/>
                <a:gd name="connsiteX571" fmla="*/ 1062646 w 2099977"/>
                <a:gd name="connsiteY571" fmla="*/ 827355 h 1947444"/>
                <a:gd name="connsiteX572" fmla="*/ 1061470 w 2099977"/>
                <a:gd name="connsiteY572" fmla="*/ 826441 h 1947444"/>
                <a:gd name="connsiteX573" fmla="*/ 1060163 w 2099977"/>
                <a:gd name="connsiteY573" fmla="*/ 825788 h 1947444"/>
                <a:gd name="connsiteX574" fmla="*/ 1058856 w 2099977"/>
                <a:gd name="connsiteY574" fmla="*/ 825136 h 1947444"/>
                <a:gd name="connsiteX575" fmla="*/ 1057288 w 2099977"/>
                <a:gd name="connsiteY575" fmla="*/ 824875 h 1947444"/>
                <a:gd name="connsiteX576" fmla="*/ 1055720 w 2099977"/>
                <a:gd name="connsiteY576" fmla="*/ 824614 h 1947444"/>
                <a:gd name="connsiteX577" fmla="*/ 1050232 w 2099977"/>
                <a:gd name="connsiteY577" fmla="*/ 824222 h 1947444"/>
                <a:gd name="connsiteX578" fmla="*/ 1044874 w 2099977"/>
                <a:gd name="connsiteY578" fmla="*/ 823569 h 1947444"/>
                <a:gd name="connsiteX579" fmla="*/ 1039386 w 2099977"/>
                <a:gd name="connsiteY579" fmla="*/ 823047 h 1947444"/>
                <a:gd name="connsiteX580" fmla="*/ 1033898 w 2099977"/>
                <a:gd name="connsiteY580" fmla="*/ 822264 h 1947444"/>
                <a:gd name="connsiteX581" fmla="*/ 1028540 w 2099977"/>
                <a:gd name="connsiteY581" fmla="*/ 821350 h 1947444"/>
                <a:gd name="connsiteX582" fmla="*/ 1022921 w 2099977"/>
                <a:gd name="connsiteY582" fmla="*/ 820305 h 1947444"/>
                <a:gd name="connsiteX583" fmla="*/ 1017563 w 2099977"/>
                <a:gd name="connsiteY583" fmla="*/ 819392 h 1947444"/>
                <a:gd name="connsiteX584" fmla="*/ 1011945 w 2099977"/>
                <a:gd name="connsiteY584" fmla="*/ 818086 h 1947444"/>
                <a:gd name="connsiteX585" fmla="*/ 1006587 w 2099977"/>
                <a:gd name="connsiteY585" fmla="*/ 816781 h 1947444"/>
                <a:gd name="connsiteX586" fmla="*/ 1001229 w 2099977"/>
                <a:gd name="connsiteY586" fmla="*/ 815475 h 1947444"/>
                <a:gd name="connsiteX587" fmla="*/ 995610 w 2099977"/>
                <a:gd name="connsiteY587" fmla="*/ 814039 h 1947444"/>
                <a:gd name="connsiteX588" fmla="*/ 990253 w 2099977"/>
                <a:gd name="connsiteY588" fmla="*/ 812473 h 1947444"/>
                <a:gd name="connsiteX589" fmla="*/ 979407 w 2099977"/>
                <a:gd name="connsiteY589" fmla="*/ 809078 h 1947444"/>
                <a:gd name="connsiteX590" fmla="*/ 968561 w 2099977"/>
                <a:gd name="connsiteY590" fmla="*/ 805423 h 1947444"/>
                <a:gd name="connsiteX591" fmla="*/ 957976 w 2099977"/>
                <a:gd name="connsiteY591" fmla="*/ 801637 h 1947444"/>
                <a:gd name="connsiteX592" fmla="*/ 947261 w 2099977"/>
                <a:gd name="connsiteY592" fmla="*/ 797329 h 1947444"/>
                <a:gd name="connsiteX593" fmla="*/ 936807 w 2099977"/>
                <a:gd name="connsiteY593" fmla="*/ 792760 h 1947444"/>
                <a:gd name="connsiteX594" fmla="*/ 926484 w 2099977"/>
                <a:gd name="connsiteY594" fmla="*/ 788060 h 1947444"/>
                <a:gd name="connsiteX595" fmla="*/ 916422 w 2099977"/>
                <a:gd name="connsiteY595" fmla="*/ 783099 h 1947444"/>
                <a:gd name="connsiteX596" fmla="*/ 906360 w 2099977"/>
                <a:gd name="connsiteY596" fmla="*/ 778008 h 1947444"/>
                <a:gd name="connsiteX597" fmla="*/ 896559 w 2099977"/>
                <a:gd name="connsiteY597" fmla="*/ 772525 h 1947444"/>
                <a:gd name="connsiteX598" fmla="*/ 886890 w 2099977"/>
                <a:gd name="connsiteY598" fmla="*/ 767173 h 1947444"/>
                <a:gd name="connsiteX599" fmla="*/ 877612 w 2099977"/>
                <a:gd name="connsiteY599" fmla="*/ 761428 h 1947444"/>
                <a:gd name="connsiteX600" fmla="*/ 868595 w 2099977"/>
                <a:gd name="connsiteY600" fmla="*/ 755815 h 1947444"/>
                <a:gd name="connsiteX601" fmla="*/ 859579 w 2099977"/>
                <a:gd name="connsiteY601" fmla="*/ 749940 h 1947444"/>
                <a:gd name="connsiteX602" fmla="*/ 851085 w 2099977"/>
                <a:gd name="connsiteY602" fmla="*/ 744065 h 1947444"/>
                <a:gd name="connsiteX603" fmla="*/ 842852 w 2099977"/>
                <a:gd name="connsiteY603" fmla="*/ 738060 h 1947444"/>
                <a:gd name="connsiteX604" fmla="*/ 834881 w 2099977"/>
                <a:gd name="connsiteY604" fmla="*/ 732055 h 1947444"/>
                <a:gd name="connsiteX605" fmla="*/ 827302 w 2099977"/>
                <a:gd name="connsiteY605" fmla="*/ 726050 h 1947444"/>
                <a:gd name="connsiteX606" fmla="*/ 819984 w 2099977"/>
                <a:gd name="connsiteY606" fmla="*/ 720175 h 1947444"/>
                <a:gd name="connsiteX607" fmla="*/ 813059 w 2099977"/>
                <a:gd name="connsiteY607" fmla="*/ 714170 h 1947444"/>
                <a:gd name="connsiteX608" fmla="*/ 806656 w 2099977"/>
                <a:gd name="connsiteY608" fmla="*/ 708165 h 1947444"/>
                <a:gd name="connsiteX609" fmla="*/ 800514 w 2099977"/>
                <a:gd name="connsiteY609" fmla="*/ 702290 h 1947444"/>
                <a:gd name="connsiteX610" fmla="*/ 794895 w 2099977"/>
                <a:gd name="connsiteY610" fmla="*/ 696676 h 1947444"/>
                <a:gd name="connsiteX611" fmla="*/ 789537 w 2099977"/>
                <a:gd name="connsiteY611" fmla="*/ 690932 h 1947444"/>
                <a:gd name="connsiteX612" fmla="*/ 784833 w 2099977"/>
                <a:gd name="connsiteY612" fmla="*/ 685580 h 1947444"/>
                <a:gd name="connsiteX613" fmla="*/ 780652 w 2099977"/>
                <a:gd name="connsiteY613" fmla="*/ 680228 h 1947444"/>
                <a:gd name="connsiteX614" fmla="*/ 776731 w 2099977"/>
                <a:gd name="connsiteY614" fmla="*/ 674875 h 1947444"/>
                <a:gd name="connsiteX615" fmla="*/ 775817 w 2099977"/>
                <a:gd name="connsiteY615" fmla="*/ 673831 h 1947444"/>
                <a:gd name="connsiteX616" fmla="*/ 774641 w 2099977"/>
                <a:gd name="connsiteY616" fmla="*/ 672656 h 1947444"/>
                <a:gd name="connsiteX617" fmla="*/ 773464 w 2099977"/>
                <a:gd name="connsiteY617" fmla="*/ 671481 h 1947444"/>
                <a:gd name="connsiteX618" fmla="*/ 772288 w 2099977"/>
                <a:gd name="connsiteY618" fmla="*/ 670698 h 1947444"/>
                <a:gd name="connsiteX619" fmla="*/ 770982 w 2099977"/>
                <a:gd name="connsiteY619" fmla="*/ 669914 h 1947444"/>
                <a:gd name="connsiteX620" fmla="*/ 769544 w 2099977"/>
                <a:gd name="connsiteY620" fmla="*/ 669392 h 1947444"/>
                <a:gd name="connsiteX621" fmla="*/ 768107 w 2099977"/>
                <a:gd name="connsiteY621" fmla="*/ 668870 h 1947444"/>
                <a:gd name="connsiteX622" fmla="*/ 766669 w 2099977"/>
                <a:gd name="connsiteY622" fmla="*/ 668478 h 1947444"/>
                <a:gd name="connsiteX623" fmla="*/ 1325753 w 2099977"/>
                <a:gd name="connsiteY623" fmla="*/ 630927 h 1947444"/>
                <a:gd name="connsiteX624" fmla="*/ 1317654 w 2099977"/>
                <a:gd name="connsiteY624" fmla="*/ 630927 h 1947444"/>
                <a:gd name="connsiteX625" fmla="*/ 1309163 w 2099977"/>
                <a:gd name="connsiteY625" fmla="*/ 630927 h 1947444"/>
                <a:gd name="connsiteX626" fmla="*/ 1300150 w 2099977"/>
                <a:gd name="connsiteY626" fmla="*/ 631188 h 1947444"/>
                <a:gd name="connsiteX627" fmla="*/ 1299105 w 2099977"/>
                <a:gd name="connsiteY627" fmla="*/ 631319 h 1947444"/>
                <a:gd name="connsiteX628" fmla="*/ 1297799 w 2099977"/>
                <a:gd name="connsiteY628" fmla="*/ 631449 h 1947444"/>
                <a:gd name="connsiteX629" fmla="*/ 1296623 w 2099977"/>
                <a:gd name="connsiteY629" fmla="*/ 631841 h 1947444"/>
                <a:gd name="connsiteX630" fmla="*/ 1295578 w 2099977"/>
                <a:gd name="connsiteY630" fmla="*/ 632102 h 1947444"/>
                <a:gd name="connsiteX631" fmla="*/ 1293488 w 2099977"/>
                <a:gd name="connsiteY631" fmla="*/ 633015 h 1947444"/>
                <a:gd name="connsiteX632" fmla="*/ 1291659 w 2099977"/>
                <a:gd name="connsiteY632" fmla="*/ 634190 h 1947444"/>
                <a:gd name="connsiteX633" fmla="*/ 1290092 w 2099977"/>
                <a:gd name="connsiteY633" fmla="*/ 635626 h 1947444"/>
                <a:gd name="connsiteX634" fmla="*/ 1288655 w 2099977"/>
                <a:gd name="connsiteY634" fmla="*/ 637192 h 1947444"/>
                <a:gd name="connsiteX635" fmla="*/ 1287349 w 2099977"/>
                <a:gd name="connsiteY635" fmla="*/ 639020 h 1947444"/>
                <a:gd name="connsiteX636" fmla="*/ 1286565 w 2099977"/>
                <a:gd name="connsiteY636" fmla="*/ 640847 h 1947444"/>
                <a:gd name="connsiteX637" fmla="*/ 1285781 w 2099977"/>
                <a:gd name="connsiteY637" fmla="*/ 642936 h 1947444"/>
                <a:gd name="connsiteX638" fmla="*/ 1285389 w 2099977"/>
                <a:gd name="connsiteY638" fmla="*/ 645024 h 1947444"/>
                <a:gd name="connsiteX639" fmla="*/ 1285258 w 2099977"/>
                <a:gd name="connsiteY639" fmla="*/ 647112 h 1947444"/>
                <a:gd name="connsiteX640" fmla="*/ 1285520 w 2099977"/>
                <a:gd name="connsiteY640" fmla="*/ 649331 h 1947444"/>
                <a:gd name="connsiteX641" fmla="*/ 1285912 w 2099977"/>
                <a:gd name="connsiteY641" fmla="*/ 651550 h 1947444"/>
                <a:gd name="connsiteX642" fmla="*/ 1286826 w 2099977"/>
                <a:gd name="connsiteY642" fmla="*/ 653639 h 1947444"/>
                <a:gd name="connsiteX643" fmla="*/ 1287218 w 2099977"/>
                <a:gd name="connsiteY643" fmla="*/ 654683 h 1947444"/>
                <a:gd name="connsiteX644" fmla="*/ 1287871 w 2099977"/>
                <a:gd name="connsiteY644" fmla="*/ 655727 h 1947444"/>
                <a:gd name="connsiteX645" fmla="*/ 1288524 w 2099977"/>
                <a:gd name="connsiteY645" fmla="*/ 656641 h 1947444"/>
                <a:gd name="connsiteX646" fmla="*/ 1289438 w 2099977"/>
                <a:gd name="connsiteY646" fmla="*/ 657555 h 1947444"/>
                <a:gd name="connsiteX647" fmla="*/ 1296101 w 2099977"/>
                <a:gd name="connsiteY647" fmla="*/ 665386 h 1947444"/>
                <a:gd name="connsiteX648" fmla="*/ 1302893 w 2099977"/>
                <a:gd name="connsiteY648" fmla="*/ 673609 h 1947444"/>
                <a:gd name="connsiteX649" fmla="*/ 1309816 w 2099977"/>
                <a:gd name="connsiteY649" fmla="*/ 682224 h 1947444"/>
                <a:gd name="connsiteX650" fmla="*/ 1316870 w 2099977"/>
                <a:gd name="connsiteY650" fmla="*/ 691361 h 1947444"/>
                <a:gd name="connsiteX651" fmla="*/ 1323793 w 2099977"/>
                <a:gd name="connsiteY651" fmla="*/ 700759 h 1947444"/>
                <a:gd name="connsiteX652" fmla="*/ 1330717 w 2099977"/>
                <a:gd name="connsiteY652" fmla="*/ 710287 h 1947444"/>
                <a:gd name="connsiteX653" fmla="*/ 1337770 w 2099977"/>
                <a:gd name="connsiteY653" fmla="*/ 719947 h 1947444"/>
                <a:gd name="connsiteX654" fmla="*/ 1344563 w 2099977"/>
                <a:gd name="connsiteY654" fmla="*/ 729736 h 1947444"/>
                <a:gd name="connsiteX655" fmla="*/ 1351225 w 2099977"/>
                <a:gd name="connsiteY655" fmla="*/ 739395 h 1947444"/>
                <a:gd name="connsiteX656" fmla="*/ 1357756 w 2099977"/>
                <a:gd name="connsiteY656" fmla="*/ 748924 h 1947444"/>
                <a:gd name="connsiteX657" fmla="*/ 1370166 w 2099977"/>
                <a:gd name="connsiteY657" fmla="*/ 767589 h 1947444"/>
                <a:gd name="connsiteX658" fmla="*/ 1381269 w 2099977"/>
                <a:gd name="connsiteY658" fmla="*/ 784949 h 1947444"/>
                <a:gd name="connsiteX659" fmla="*/ 1391066 w 2099977"/>
                <a:gd name="connsiteY659" fmla="*/ 800090 h 1947444"/>
                <a:gd name="connsiteX660" fmla="*/ 1391589 w 2099977"/>
                <a:gd name="connsiteY660" fmla="*/ 800743 h 1947444"/>
                <a:gd name="connsiteX661" fmla="*/ 1392242 w 2099977"/>
                <a:gd name="connsiteY661" fmla="*/ 801526 h 1947444"/>
                <a:gd name="connsiteX662" fmla="*/ 1392895 w 2099977"/>
                <a:gd name="connsiteY662" fmla="*/ 801787 h 1947444"/>
                <a:gd name="connsiteX663" fmla="*/ 1393679 w 2099977"/>
                <a:gd name="connsiteY663" fmla="*/ 802048 h 1947444"/>
                <a:gd name="connsiteX664" fmla="*/ 1394463 w 2099977"/>
                <a:gd name="connsiteY664" fmla="*/ 802179 h 1947444"/>
                <a:gd name="connsiteX665" fmla="*/ 1395246 w 2099977"/>
                <a:gd name="connsiteY665" fmla="*/ 802179 h 1947444"/>
                <a:gd name="connsiteX666" fmla="*/ 1395899 w 2099977"/>
                <a:gd name="connsiteY666" fmla="*/ 802048 h 1947444"/>
                <a:gd name="connsiteX667" fmla="*/ 1396683 w 2099977"/>
                <a:gd name="connsiteY667" fmla="*/ 801787 h 1947444"/>
                <a:gd name="connsiteX668" fmla="*/ 1397336 w 2099977"/>
                <a:gd name="connsiteY668" fmla="*/ 801526 h 1947444"/>
                <a:gd name="connsiteX669" fmla="*/ 1397859 w 2099977"/>
                <a:gd name="connsiteY669" fmla="*/ 801004 h 1947444"/>
                <a:gd name="connsiteX670" fmla="*/ 1398512 w 2099977"/>
                <a:gd name="connsiteY670" fmla="*/ 800352 h 1947444"/>
                <a:gd name="connsiteX671" fmla="*/ 1398904 w 2099977"/>
                <a:gd name="connsiteY671" fmla="*/ 799829 h 1947444"/>
                <a:gd name="connsiteX672" fmla="*/ 1399165 w 2099977"/>
                <a:gd name="connsiteY672" fmla="*/ 799046 h 1947444"/>
                <a:gd name="connsiteX673" fmla="*/ 1399296 w 2099977"/>
                <a:gd name="connsiteY673" fmla="*/ 798263 h 1947444"/>
                <a:gd name="connsiteX674" fmla="*/ 1399296 w 2099977"/>
                <a:gd name="connsiteY674" fmla="*/ 797349 h 1947444"/>
                <a:gd name="connsiteX675" fmla="*/ 1399165 w 2099977"/>
                <a:gd name="connsiteY675" fmla="*/ 796436 h 1947444"/>
                <a:gd name="connsiteX676" fmla="*/ 1394854 w 2099977"/>
                <a:gd name="connsiteY676" fmla="*/ 780903 h 1947444"/>
                <a:gd name="connsiteX677" fmla="*/ 1392634 w 2099977"/>
                <a:gd name="connsiteY677" fmla="*/ 772419 h 1947444"/>
                <a:gd name="connsiteX678" fmla="*/ 1390413 w 2099977"/>
                <a:gd name="connsiteY678" fmla="*/ 763412 h 1947444"/>
                <a:gd name="connsiteX679" fmla="*/ 1388062 w 2099977"/>
                <a:gd name="connsiteY679" fmla="*/ 754145 h 1947444"/>
                <a:gd name="connsiteX680" fmla="*/ 1385972 w 2099977"/>
                <a:gd name="connsiteY680" fmla="*/ 744616 h 1947444"/>
                <a:gd name="connsiteX681" fmla="*/ 1383882 w 2099977"/>
                <a:gd name="connsiteY681" fmla="*/ 734957 h 1947444"/>
                <a:gd name="connsiteX682" fmla="*/ 1381661 w 2099977"/>
                <a:gd name="connsiteY682" fmla="*/ 725037 h 1947444"/>
                <a:gd name="connsiteX683" fmla="*/ 1379832 w 2099977"/>
                <a:gd name="connsiteY683" fmla="*/ 715117 h 1947444"/>
                <a:gd name="connsiteX684" fmla="*/ 1378134 w 2099977"/>
                <a:gd name="connsiteY684" fmla="*/ 704936 h 1947444"/>
                <a:gd name="connsiteX685" fmla="*/ 1376567 w 2099977"/>
                <a:gd name="connsiteY685" fmla="*/ 695146 h 1947444"/>
                <a:gd name="connsiteX686" fmla="*/ 1375260 w 2099977"/>
                <a:gd name="connsiteY686" fmla="*/ 685226 h 1947444"/>
                <a:gd name="connsiteX687" fmla="*/ 1374346 w 2099977"/>
                <a:gd name="connsiteY687" fmla="*/ 675568 h 1947444"/>
                <a:gd name="connsiteX688" fmla="*/ 1373432 w 2099977"/>
                <a:gd name="connsiteY688" fmla="*/ 666169 h 1947444"/>
                <a:gd name="connsiteX689" fmla="*/ 1373170 w 2099977"/>
                <a:gd name="connsiteY689" fmla="*/ 657033 h 1947444"/>
                <a:gd name="connsiteX690" fmla="*/ 1373040 w 2099977"/>
                <a:gd name="connsiteY690" fmla="*/ 652725 h 1947444"/>
                <a:gd name="connsiteX691" fmla="*/ 1373040 w 2099977"/>
                <a:gd name="connsiteY691" fmla="*/ 648287 h 1947444"/>
                <a:gd name="connsiteX692" fmla="*/ 1373040 w 2099977"/>
                <a:gd name="connsiteY692" fmla="*/ 646721 h 1947444"/>
                <a:gd name="connsiteX693" fmla="*/ 1372909 w 2099977"/>
                <a:gd name="connsiteY693" fmla="*/ 645285 h 1947444"/>
                <a:gd name="connsiteX694" fmla="*/ 1372387 w 2099977"/>
                <a:gd name="connsiteY694" fmla="*/ 643849 h 1947444"/>
                <a:gd name="connsiteX695" fmla="*/ 1371995 w 2099977"/>
                <a:gd name="connsiteY695" fmla="*/ 642413 h 1947444"/>
                <a:gd name="connsiteX696" fmla="*/ 1371472 w 2099977"/>
                <a:gd name="connsiteY696" fmla="*/ 641108 h 1947444"/>
                <a:gd name="connsiteX697" fmla="*/ 1370688 w 2099977"/>
                <a:gd name="connsiteY697" fmla="*/ 639933 h 1947444"/>
                <a:gd name="connsiteX698" fmla="*/ 1369905 w 2099977"/>
                <a:gd name="connsiteY698" fmla="*/ 638759 h 1947444"/>
                <a:gd name="connsiteX699" fmla="*/ 1368990 w 2099977"/>
                <a:gd name="connsiteY699" fmla="*/ 637584 h 1947444"/>
                <a:gd name="connsiteX700" fmla="*/ 1368076 w 2099977"/>
                <a:gd name="connsiteY700" fmla="*/ 636670 h 1947444"/>
                <a:gd name="connsiteX701" fmla="*/ 1366900 w 2099977"/>
                <a:gd name="connsiteY701" fmla="*/ 635626 h 1947444"/>
                <a:gd name="connsiteX702" fmla="*/ 1365725 w 2099977"/>
                <a:gd name="connsiteY702" fmla="*/ 634973 h 1947444"/>
                <a:gd name="connsiteX703" fmla="*/ 1364418 w 2099977"/>
                <a:gd name="connsiteY703" fmla="*/ 634190 h 1947444"/>
                <a:gd name="connsiteX704" fmla="*/ 1363243 w 2099977"/>
                <a:gd name="connsiteY704" fmla="*/ 633668 h 1947444"/>
                <a:gd name="connsiteX705" fmla="*/ 1361806 w 2099977"/>
                <a:gd name="connsiteY705" fmla="*/ 633015 h 1947444"/>
                <a:gd name="connsiteX706" fmla="*/ 1360238 w 2099977"/>
                <a:gd name="connsiteY706" fmla="*/ 632754 h 1947444"/>
                <a:gd name="connsiteX707" fmla="*/ 1358801 w 2099977"/>
                <a:gd name="connsiteY707" fmla="*/ 632494 h 1947444"/>
                <a:gd name="connsiteX708" fmla="*/ 1347437 w 2099977"/>
                <a:gd name="connsiteY708" fmla="*/ 631841 h 1947444"/>
                <a:gd name="connsiteX709" fmla="*/ 1340775 w 2099977"/>
                <a:gd name="connsiteY709" fmla="*/ 631319 h 1947444"/>
                <a:gd name="connsiteX710" fmla="*/ 1333460 w 2099977"/>
                <a:gd name="connsiteY710" fmla="*/ 631058 h 1947444"/>
                <a:gd name="connsiteX711" fmla="*/ 1338012 w 2099977"/>
                <a:gd name="connsiteY711" fmla="*/ 413825 h 1947444"/>
                <a:gd name="connsiteX712" fmla="*/ 1336444 w 2099977"/>
                <a:gd name="connsiteY712" fmla="*/ 413825 h 1947444"/>
                <a:gd name="connsiteX713" fmla="*/ 1334875 w 2099977"/>
                <a:gd name="connsiteY713" fmla="*/ 413825 h 1947444"/>
                <a:gd name="connsiteX714" fmla="*/ 1333307 w 2099977"/>
                <a:gd name="connsiteY714" fmla="*/ 413956 h 1947444"/>
                <a:gd name="connsiteX715" fmla="*/ 1331870 w 2099977"/>
                <a:gd name="connsiteY715" fmla="*/ 414348 h 1947444"/>
                <a:gd name="connsiteX716" fmla="*/ 1330433 w 2099977"/>
                <a:gd name="connsiteY716" fmla="*/ 414870 h 1947444"/>
                <a:gd name="connsiteX717" fmla="*/ 1328995 w 2099977"/>
                <a:gd name="connsiteY717" fmla="*/ 415392 h 1947444"/>
                <a:gd name="connsiteX718" fmla="*/ 1327689 w 2099977"/>
                <a:gd name="connsiteY718" fmla="*/ 416176 h 1947444"/>
                <a:gd name="connsiteX719" fmla="*/ 1326513 w 2099977"/>
                <a:gd name="connsiteY719" fmla="*/ 416959 h 1947444"/>
                <a:gd name="connsiteX720" fmla="*/ 1325336 w 2099977"/>
                <a:gd name="connsiteY720" fmla="*/ 418134 h 1947444"/>
                <a:gd name="connsiteX721" fmla="*/ 1324160 w 2099977"/>
                <a:gd name="connsiteY721" fmla="*/ 419309 h 1947444"/>
                <a:gd name="connsiteX722" fmla="*/ 1323246 w 2099977"/>
                <a:gd name="connsiteY722" fmla="*/ 420353 h 1947444"/>
                <a:gd name="connsiteX723" fmla="*/ 1319325 w 2099977"/>
                <a:gd name="connsiteY723" fmla="*/ 425706 h 1947444"/>
                <a:gd name="connsiteX724" fmla="*/ 1315144 w 2099977"/>
                <a:gd name="connsiteY724" fmla="*/ 431058 h 1947444"/>
                <a:gd name="connsiteX725" fmla="*/ 1310439 w 2099977"/>
                <a:gd name="connsiteY725" fmla="*/ 436410 h 1947444"/>
                <a:gd name="connsiteX726" fmla="*/ 1305082 w 2099977"/>
                <a:gd name="connsiteY726" fmla="*/ 442154 h 1947444"/>
                <a:gd name="connsiteX727" fmla="*/ 1299463 w 2099977"/>
                <a:gd name="connsiteY727" fmla="*/ 447768 h 1947444"/>
                <a:gd name="connsiteX728" fmla="*/ 1293321 w 2099977"/>
                <a:gd name="connsiteY728" fmla="*/ 453643 h 1947444"/>
                <a:gd name="connsiteX729" fmla="*/ 1286918 w 2099977"/>
                <a:gd name="connsiteY729" fmla="*/ 459648 h 1947444"/>
                <a:gd name="connsiteX730" fmla="*/ 1279993 w 2099977"/>
                <a:gd name="connsiteY730" fmla="*/ 465653 h 1947444"/>
                <a:gd name="connsiteX731" fmla="*/ 1272675 w 2099977"/>
                <a:gd name="connsiteY731" fmla="*/ 471528 h 1947444"/>
                <a:gd name="connsiteX732" fmla="*/ 1265096 w 2099977"/>
                <a:gd name="connsiteY732" fmla="*/ 477533 h 1947444"/>
                <a:gd name="connsiteX733" fmla="*/ 1257125 w 2099977"/>
                <a:gd name="connsiteY733" fmla="*/ 483538 h 1947444"/>
                <a:gd name="connsiteX734" fmla="*/ 1248892 w 2099977"/>
                <a:gd name="connsiteY734" fmla="*/ 489543 h 1947444"/>
                <a:gd name="connsiteX735" fmla="*/ 1240398 w 2099977"/>
                <a:gd name="connsiteY735" fmla="*/ 495418 h 1947444"/>
                <a:gd name="connsiteX736" fmla="*/ 1231382 w 2099977"/>
                <a:gd name="connsiteY736" fmla="*/ 501293 h 1947444"/>
                <a:gd name="connsiteX737" fmla="*/ 1222365 w 2099977"/>
                <a:gd name="connsiteY737" fmla="*/ 506906 h 1947444"/>
                <a:gd name="connsiteX738" fmla="*/ 1213087 w 2099977"/>
                <a:gd name="connsiteY738" fmla="*/ 512651 h 1947444"/>
                <a:gd name="connsiteX739" fmla="*/ 1203418 w 2099977"/>
                <a:gd name="connsiteY739" fmla="*/ 518003 h 1947444"/>
                <a:gd name="connsiteX740" fmla="*/ 1193617 w 2099977"/>
                <a:gd name="connsiteY740" fmla="*/ 523486 h 1947444"/>
                <a:gd name="connsiteX741" fmla="*/ 1183555 w 2099977"/>
                <a:gd name="connsiteY741" fmla="*/ 528577 h 1947444"/>
                <a:gd name="connsiteX742" fmla="*/ 1173493 w 2099977"/>
                <a:gd name="connsiteY742" fmla="*/ 533538 h 1947444"/>
                <a:gd name="connsiteX743" fmla="*/ 1163170 w 2099977"/>
                <a:gd name="connsiteY743" fmla="*/ 538238 h 1947444"/>
                <a:gd name="connsiteX744" fmla="*/ 1152716 w 2099977"/>
                <a:gd name="connsiteY744" fmla="*/ 542807 h 1947444"/>
                <a:gd name="connsiteX745" fmla="*/ 1142001 w 2099977"/>
                <a:gd name="connsiteY745" fmla="*/ 547115 h 1947444"/>
                <a:gd name="connsiteX746" fmla="*/ 1131416 w 2099977"/>
                <a:gd name="connsiteY746" fmla="*/ 550901 h 1947444"/>
                <a:gd name="connsiteX747" fmla="*/ 1120570 w 2099977"/>
                <a:gd name="connsiteY747" fmla="*/ 554556 h 1947444"/>
                <a:gd name="connsiteX748" fmla="*/ 1109724 w 2099977"/>
                <a:gd name="connsiteY748" fmla="*/ 557951 h 1947444"/>
                <a:gd name="connsiteX749" fmla="*/ 1104367 w 2099977"/>
                <a:gd name="connsiteY749" fmla="*/ 559517 h 1947444"/>
                <a:gd name="connsiteX750" fmla="*/ 1098748 w 2099977"/>
                <a:gd name="connsiteY750" fmla="*/ 560953 h 1947444"/>
                <a:gd name="connsiteX751" fmla="*/ 1093390 w 2099977"/>
                <a:gd name="connsiteY751" fmla="*/ 562259 h 1947444"/>
                <a:gd name="connsiteX752" fmla="*/ 1088032 w 2099977"/>
                <a:gd name="connsiteY752" fmla="*/ 563564 h 1947444"/>
                <a:gd name="connsiteX753" fmla="*/ 1082413 w 2099977"/>
                <a:gd name="connsiteY753" fmla="*/ 564870 h 1947444"/>
                <a:gd name="connsiteX754" fmla="*/ 1077056 w 2099977"/>
                <a:gd name="connsiteY754" fmla="*/ 565783 h 1947444"/>
                <a:gd name="connsiteX755" fmla="*/ 1071437 w 2099977"/>
                <a:gd name="connsiteY755" fmla="*/ 566828 h 1947444"/>
                <a:gd name="connsiteX756" fmla="*/ 1066079 w 2099977"/>
                <a:gd name="connsiteY756" fmla="*/ 567742 h 1947444"/>
                <a:gd name="connsiteX757" fmla="*/ 1060591 w 2099977"/>
                <a:gd name="connsiteY757" fmla="*/ 568525 h 1947444"/>
                <a:gd name="connsiteX758" fmla="*/ 1055103 w 2099977"/>
                <a:gd name="connsiteY758" fmla="*/ 569047 h 1947444"/>
                <a:gd name="connsiteX759" fmla="*/ 1049745 w 2099977"/>
                <a:gd name="connsiteY759" fmla="*/ 569700 h 1947444"/>
                <a:gd name="connsiteX760" fmla="*/ 1044257 w 2099977"/>
                <a:gd name="connsiteY760" fmla="*/ 570092 h 1947444"/>
                <a:gd name="connsiteX761" fmla="*/ 1042689 w 2099977"/>
                <a:gd name="connsiteY761" fmla="*/ 570353 h 1947444"/>
                <a:gd name="connsiteX762" fmla="*/ 1041121 w 2099977"/>
                <a:gd name="connsiteY762" fmla="*/ 570614 h 1947444"/>
                <a:gd name="connsiteX763" fmla="*/ 1039814 w 2099977"/>
                <a:gd name="connsiteY763" fmla="*/ 571266 h 1947444"/>
                <a:gd name="connsiteX764" fmla="*/ 1038507 w 2099977"/>
                <a:gd name="connsiteY764" fmla="*/ 571919 h 1947444"/>
                <a:gd name="connsiteX765" fmla="*/ 1037331 w 2099977"/>
                <a:gd name="connsiteY765" fmla="*/ 572833 h 1947444"/>
                <a:gd name="connsiteX766" fmla="*/ 1036155 w 2099977"/>
                <a:gd name="connsiteY766" fmla="*/ 573747 h 1947444"/>
                <a:gd name="connsiteX767" fmla="*/ 1035371 w 2099977"/>
                <a:gd name="connsiteY767" fmla="*/ 574922 h 1947444"/>
                <a:gd name="connsiteX768" fmla="*/ 1034456 w 2099977"/>
                <a:gd name="connsiteY768" fmla="*/ 576097 h 1947444"/>
                <a:gd name="connsiteX769" fmla="*/ 1033803 w 2099977"/>
                <a:gd name="connsiteY769" fmla="*/ 577402 h 1947444"/>
                <a:gd name="connsiteX770" fmla="*/ 1033149 w 2099977"/>
                <a:gd name="connsiteY770" fmla="*/ 578708 h 1947444"/>
                <a:gd name="connsiteX771" fmla="*/ 1032757 w 2099977"/>
                <a:gd name="connsiteY771" fmla="*/ 580144 h 1947444"/>
                <a:gd name="connsiteX772" fmla="*/ 1032496 w 2099977"/>
                <a:gd name="connsiteY772" fmla="*/ 581580 h 1947444"/>
                <a:gd name="connsiteX773" fmla="*/ 1032496 w 2099977"/>
                <a:gd name="connsiteY773" fmla="*/ 583016 h 1947444"/>
                <a:gd name="connsiteX774" fmla="*/ 1032627 w 2099977"/>
                <a:gd name="connsiteY774" fmla="*/ 584582 h 1947444"/>
                <a:gd name="connsiteX775" fmla="*/ 1032757 w 2099977"/>
                <a:gd name="connsiteY775" fmla="*/ 586149 h 1947444"/>
                <a:gd name="connsiteX776" fmla="*/ 1033411 w 2099977"/>
                <a:gd name="connsiteY776" fmla="*/ 587585 h 1947444"/>
                <a:gd name="connsiteX777" fmla="*/ 1037723 w 2099977"/>
                <a:gd name="connsiteY777" fmla="*/ 599204 h 1947444"/>
                <a:gd name="connsiteX778" fmla="*/ 1041643 w 2099977"/>
                <a:gd name="connsiteY778" fmla="*/ 608995 h 1947444"/>
                <a:gd name="connsiteX779" fmla="*/ 1045041 w 2099977"/>
                <a:gd name="connsiteY779" fmla="*/ 616828 h 1947444"/>
                <a:gd name="connsiteX780" fmla="*/ 1047785 w 2099977"/>
                <a:gd name="connsiteY780" fmla="*/ 623094 h 1947444"/>
                <a:gd name="connsiteX781" fmla="*/ 1048438 w 2099977"/>
                <a:gd name="connsiteY781" fmla="*/ 624269 h 1947444"/>
                <a:gd name="connsiteX782" fmla="*/ 1048961 w 2099977"/>
                <a:gd name="connsiteY782" fmla="*/ 625313 h 1947444"/>
                <a:gd name="connsiteX783" fmla="*/ 1049876 w 2099977"/>
                <a:gd name="connsiteY783" fmla="*/ 626227 h 1947444"/>
                <a:gd name="connsiteX784" fmla="*/ 1050660 w 2099977"/>
                <a:gd name="connsiteY784" fmla="*/ 627141 h 1947444"/>
                <a:gd name="connsiteX785" fmla="*/ 1051574 w 2099977"/>
                <a:gd name="connsiteY785" fmla="*/ 627924 h 1947444"/>
                <a:gd name="connsiteX786" fmla="*/ 1052620 w 2099977"/>
                <a:gd name="connsiteY786" fmla="*/ 628577 h 1947444"/>
                <a:gd name="connsiteX787" fmla="*/ 1053535 w 2099977"/>
                <a:gd name="connsiteY787" fmla="*/ 629099 h 1947444"/>
                <a:gd name="connsiteX788" fmla="*/ 1054711 w 2099977"/>
                <a:gd name="connsiteY788" fmla="*/ 629621 h 1947444"/>
                <a:gd name="connsiteX789" fmla="*/ 1055887 w 2099977"/>
                <a:gd name="connsiteY789" fmla="*/ 630144 h 1947444"/>
                <a:gd name="connsiteX790" fmla="*/ 1056932 w 2099977"/>
                <a:gd name="connsiteY790" fmla="*/ 630405 h 1947444"/>
                <a:gd name="connsiteX791" fmla="*/ 1058108 w 2099977"/>
                <a:gd name="connsiteY791" fmla="*/ 630535 h 1947444"/>
                <a:gd name="connsiteX792" fmla="*/ 1059284 w 2099977"/>
                <a:gd name="connsiteY792" fmla="*/ 630535 h 1947444"/>
                <a:gd name="connsiteX793" fmla="*/ 1060591 w 2099977"/>
                <a:gd name="connsiteY793" fmla="*/ 630535 h 1947444"/>
                <a:gd name="connsiteX794" fmla="*/ 1061767 w 2099977"/>
                <a:gd name="connsiteY794" fmla="*/ 630274 h 1947444"/>
                <a:gd name="connsiteX795" fmla="*/ 1062943 w 2099977"/>
                <a:gd name="connsiteY795" fmla="*/ 630013 h 1947444"/>
                <a:gd name="connsiteX796" fmla="*/ 1064119 w 2099977"/>
                <a:gd name="connsiteY796" fmla="*/ 629621 h 1947444"/>
                <a:gd name="connsiteX797" fmla="*/ 1072221 w 2099977"/>
                <a:gd name="connsiteY797" fmla="*/ 626488 h 1947444"/>
                <a:gd name="connsiteX798" fmla="*/ 1082152 w 2099977"/>
                <a:gd name="connsiteY798" fmla="*/ 622833 h 1947444"/>
                <a:gd name="connsiteX799" fmla="*/ 1093913 w 2099977"/>
                <a:gd name="connsiteY799" fmla="*/ 618655 h 1947444"/>
                <a:gd name="connsiteX800" fmla="*/ 1107372 w 2099977"/>
                <a:gd name="connsiteY800" fmla="*/ 614217 h 1947444"/>
                <a:gd name="connsiteX801" fmla="*/ 1122138 w 2099977"/>
                <a:gd name="connsiteY801" fmla="*/ 609648 h 1947444"/>
                <a:gd name="connsiteX802" fmla="*/ 1130110 w 2099977"/>
                <a:gd name="connsiteY802" fmla="*/ 607298 h 1947444"/>
                <a:gd name="connsiteX803" fmla="*/ 1138342 w 2099977"/>
                <a:gd name="connsiteY803" fmla="*/ 604948 h 1947444"/>
                <a:gd name="connsiteX804" fmla="*/ 1146705 w 2099977"/>
                <a:gd name="connsiteY804" fmla="*/ 602598 h 1947444"/>
                <a:gd name="connsiteX805" fmla="*/ 1155591 w 2099977"/>
                <a:gd name="connsiteY805" fmla="*/ 600509 h 1947444"/>
                <a:gd name="connsiteX806" fmla="*/ 1164738 w 2099977"/>
                <a:gd name="connsiteY806" fmla="*/ 598290 h 1947444"/>
                <a:gd name="connsiteX807" fmla="*/ 1173885 w 2099977"/>
                <a:gd name="connsiteY807" fmla="*/ 596201 h 1947444"/>
                <a:gd name="connsiteX808" fmla="*/ 1183294 w 2099977"/>
                <a:gd name="connsiteY808" fmla="*/ 594243 h 1947444"/>
                <a:gd name="connsiteX809" fmla="*/ 1192964 w 2099977"/>
                <a:gd name="connsiteY809" fmla="*/ 592415 h 1947444"/>
                <a:gd name="connsiteX810" fmla="*/ 1202764 w 2099977"/>
                <a:gd name="connsiteY810" fmla="*/ 590718 h 1947444"/>
                <a:gd name="connsiteX811" fmla="*/ 1212826 w 2099977"/>
                <a:gd name="connsiteY811" fmla="*/ 589021 h 1947444"/>
                <a:gd name="connsiteX812" fmla="*/ 1222757 w 2099977"/>
                <a:gd name="connsiteY812" fmla="*/ 587716 h 1947444"/>
                <a:gd name="connsiteX813" fmla="*/ 1232950 w 2099977"/>
                <a:gd name="connsiteY813" fmla="*/ 586410 h 1947444"/>
                <a:gd name="connsiteX814" fmla="*/ 1243273 w 2099977"/>
                <a:gd name="connsiteY814" fmla="*/ 585496 h 1947444"/>
                <a:gd name="connsiteX815" fmla="*/ 1253597 w 2099977"/>
                <a:gd name="connsiteY815" fmla="*/ 584582 h 1947444"/>
                <a:gd name="connsiteX816" fmla="*/ 1263920 w 2099977"/>
                <a:gd name="connsiteY816" fmla="*/ 584060 h 1947444"/>
                <a:gd name="connsiteX817" fmla="*/ 1274374 w 2099977"/>
                <a:gd name="connsiteY817" fmla="*/ 583799 h 1947444"/>
                <a:gd name="connsiteX818" fmla="*/ 1284827 w 2099977"/>
                <a:gd name="connsiteY818" fmla="*/ 583799 h 1947444"/>
                <a:gd name="connsiteX819" fmla="*/ 1295151 w 2099977"/>
                <a:gd name="connsiteY819" fmla="*/ 584060 h 1947444"/>
                <a:gd name="connsiteX820" fmla="*/ 1305343 w 2099977"/>
                <a:gd name="connsiteY820" fmla="*/ 584582 h 1947444"/>
                <a:gd name="connsiteX821" fmla="*/ 1310570 w 2099977"/>
                <a:gd name="connsiteY821" fmla="*/ 584974 h 1947444"/>
                <a:gd name="connsiteX822" fmla="*/ 1315797 w 2099977"/>
                <a:gd name="connsiteY822" fmla="*/ 585496 h 1947444"/>
                <a:gd name="connsiteX823" fmla="*/ 1320763 w 2099977"/>
                <a:gd name="connsiteY823" fmla="*/ 586018 h 1947444"/>
                <a:gd name="connsiteX824" fmla="*/ 1325859 w 2099977"/>
                <a:gd name="connsiteY824" fmla="*/ 586671 h 1947444"/>
                <a:gd name="connsiteX825" fmla="*/ 1330955 w 2099977"/>
                <a:gd name="connsiteY825" fmla="*/ 587454 h 1947444"/>
                <a:gd name="connsiteX826" fmla="*/ 1336052 w 2099977"/>
                <a:gd name="connsiteY826" fmla="*/ 588238 h 1947444"/>
                <a:gd name="connsiteX827" fmla="*/ 1338142 w 2099977"/>
                <a:gd name="connsiteY827" fmla="*/ 588629 h 1947444"/>
                <a:gd name="connsiteX828" fmla="*/ 1340103 w 2099977"/>
                <a:gd name="connsiteY828" fmla="*/ 588629 h 1947444"/>
                <a:gd name="connsiteX829" fmla="*/ 1341932 w 2099977"/>
                <a:gd name="connsiteY829" fmla="*/ 588499 h 1947444"/>
                <a:gd name="connsiteX830" fmla="*/ 1344023 w 2099977"/>
                <a:gd name="connsiteY830" fmla="*/ 587977 h 1947444"/>
                <a:gd name="connsiteX831" fmla="*/ 1345721 w 2099977"/>
                <a:gd name="connsiteY831" fmla="*/ 587454 h 1947444"/>
                <a:gd name="connsiteX832" fmla="*/ 1347551 w 2099977"/>
                <a:gd name="connsiteY832" fmla="*/ 586671 h 1947444"/>
                <a:gd name="connsiteX833" fmla="*/ 1349119 w 2099977"/>
                <a:gd name="connsiteY833" fmla="*/ 585757 h 1947444"/>
                <a:gd name="connsiteX834" fmla="*/ 1350687 w 2099977"/>
                <a:gd name="connsiteY834" fmla="*/ 584582 h 1947444"/>
                <a:gd name="connsiteX835" fmla="*/ 1352125 w 2099977"/>
                <a:gd name="connsiteY835" fmla="*/ 583277 h 1947444"/>
                <a:gd name="connsiteX836" fmla="*/ 1353301 w 2099977"/>
                <a:gd name="connsiteY836" fmla="*/ 581972 h 1947444"/>
                <a:gd name="connsiteX837" fmla="*/ 1354477 w 2099977"/>
                <a:gd name="connsiteY837" fmla="*/ 580535 h 1947444"/>
                <a:gd name="connsiteX838" fmla="*/ 1355391 w 2099977"/>
                <a:gd name="connsiteY838" fmla="*/ 578708 h 1947444"/>
                <a:gd name="connsiteX839" fmla="*/ 1356175 w 2099977"/>
                <a:gd name="connsiteY839" fmla="*/ 577011 h 1947444"/>
                <a:gd name="connsiteX840" fmla="*/ 1356829 w 2099977"/>
                <a:gd name="connsiteY840" fmla="*/ 575183 h 1947444"/>
                <a:gd name="connsiteX841" fmla="*/ 1357221 w 2099977"/>
                <a:gd name="connsiteY841" fmla="*/ 573225 h 1947444"/>
                <a:gd name="connsiteX842" fmla="*/ 1357482 w 2099977"/>
                <a:gd name="connsiteY842" fmla="*/ 571266 h 1947444"/>
                <a:gd name="connsiteX843" fmla="*/ 1357874 w 2099977"/>
                <a:gd name="connsiteY843" fmla="*/ 562650 h 1947444"/>
                <a:gd name="connsiteX844" fmla="*/ 1358658 w 2099977"/>
                <a:gd name="connsiteY844" fmla="*/ 554426 h 1947444"/>
                <a:gd name="connsiteX845" fmla="*/ 1359573 w 2099977"/>
                <a:gd name="connsiteY845" fmla="*/ 546332 h 1947444"/>
                <a:gd name="connsiteX846" fmla="*/ 1360749 w 2099977"/>
                <a:gd name="connsiteY846" fmla="*/ 538499 h 1947444"/>
                <a:gd name="connsiteX847" fmla="*/ 1362056 w 2099977"/>
                <a:gd name="connsiteY847" fmla="*/ 530797 h 1947444"/>
                <a:gd name="connsiteX848" fmla="*/ 1363624 w 2099977"/>
                <a:gd name="connsiteY848" fmla="*/ 523486 h 1947444"/>
                <a:gd name="connsiteX849" fmla="*/ 1365453 w 2099977"/>
                <a:gd name="connsiteY849" fmla="*/ 516306 h 1947444"/>
                <a:gd name="connsiteX850" fmla="*/ 1367283 w 2099977"/>
                <a:gd name="connsiteY850" fmla="*/ 509517 h 1947444"/>
                <a:gd name="connsiteX851" fmla="*/ 1369374 w 2099977"/>
                <a:gd name="connsiteY851" fmla="*/ 502990 h 1947444"/>
                <a:gd name="connsiteX852" fmla="*/ 1371856 w 2099977"/>
                <a:gd name="connsiteY852" fmla="*/ 496724 h 1947444"/>
                <a:gd name="connsiteX853" fmla="*/ 1374208 w 2099977"/>
                <a:gd name="connsiteY853" fmla="*/ 490718 h 1947444"/>
                <a:gd name="connsiteX854" fmla="*/ 1376953 w 2099977"/>
                <a:gd name="connsiteY854" fmla="*/ 485105 h 1947444"/>
                <a:gd name="connsiteX855" fmla="*/ 1379697 w 2099977"/>
                <a:gd name="connsiteY855" fmla="*/ 479622 h 1947444"/>
                <a:gd name="connsiteX856" fmla="*/ 1382702 w 2099977"/>
                <a:gd name="connsiteY856" fmla="*/ 474530 h 1947444"/>
                <a:gd name="connsiteX857" fmla="*/ 1385838 w 2099977"/>
                <a:gd name="connsiteY857" fmla="*/ 469831 h 1947444"/>
                <a:gd name="connsiteX858" fmla="*/ 1389105 w 2099977"/>
                <a:gd name="connsiteY858" fmla="*/ 465392 h 1947444"/>
                <a:gd name="connsiteX859" fmla="*/ 1390412 w 2099977"/>
                <a:gd name="connsiteY859" fmla="*/ 463695 h 1947444"/>
                <a:gd name="connsiteX860" fmla="*/ 1391327 w 2099977"/>
                <a:gd name="connsiteY860" fmla="*/ 461737 h 1947444"/>
                <a:gd name="connsiteX861" fmla="*/ 1392111 w 2099977"/>
                <a:gd name="connsiteY861" fmla="*/ 459909 h 1947444"/>
                <a:gd name="connsiteX862" fmla="*/ 1392634 w 2099977"/>
                <a:gd name="connsiteY862" fmla="*/ 457951 h 1947444"/>
                <a:gd name="connsiteX863" fmla="*/ 1393026 w 2099977"/>
                <a:gd name="connsiteY863" fmla="*/ 455862 h 1947444"/>
                <a:gd name="connsiteX864" fmla="*/ 1393026 w 2099977"/>
                <a:gd name="connsiteY864" fmla="*/ 453773 h 1947444"/>
                <a:gd name="connsiteX865" fmla="*/ 1393026 w 2099977"/>
                <a:gd name="connsiteY865" fmla="*/ 451815 h 1947444"/>
                <a:gd name="connsiteX866" fmla="*/ 1392634 w 2099977"/>
                <a:gd name="connsiteY866" fmla="*/ 449987 h 1947444"/>
                <a:gd name="connsiteX867" fmla="*/ 1392111 w 2099977"/>
                <a:gd name="connsiteY867" fmla="*/ 447899 h 1947444"/>
                <a:gd name="connsiteX868" fmla="*/ 1391327 w 2099977"/>
                <a:gd name="connsiteY868" fmla="*/ 446071 h 1947444"/>
                <a:gd name="connsiteX869" fmla="*/ 1390412 w 2099977"/>
                <a:gd name="connsiteY869" fmla="*/ 444374 h 1947444"/>
                <a:gd name="connsiteX870" fmla="*/ 1389236 w 2099977"/>
                <a:gd name="connsiteY870" fmla="*/ 442677 h 1947444"/>
                <a:gd name="connsiteX871" fmla="*/ 1387929 w 2099977"/>
                <a:gd name="connsiteY871" fmla="*/ 441110 h 1947444"/>
                <a:gd name="connsiteX872" fmla="*/ 1386361 w 2099977"/>
                <a:gd name="connsiteY872" fmla="*/ 439805 h 1947444"/>
                <a:gd name="connsiteX873" fmla="*/ 1384532 w 2099977"/>
                <a:gd name="connsiteY873" fmla="*/ 438630 h 1947444"/>
                <a:gd name="connsiteX874" fmla="*/ 1382702 w 2099977"/>
                <a:gd name="connsiteY874" fmla="*/ 437585 h 1947444"/>
                <a:gd name="connsiteX875" fmla="*/ 1374600 w 2099977"/>
                <a:gd name="connsiteY875" fmla="*/ 433669 h 1947444"/>
                <a:gd name="connsiteX876" fmla="*/ 1370158 w 2099977"/>
                <a:gd name="connsiteY876" fmla="*/ 431319 h 1947444"/>
                <a:gd name="connsiteX877" fmla="*/ 1365584 w 2099977"/>
                <a:gd name="connsiteY877" fmla="*/ 428708 h 1947444"/>
                <a:gd name="connsiteX878" fmla="*/ 1360749 w 2099977"/>
                <a:gd name="connsiteY878" fmla="*/ 426097 h 1947444"/>
                <a:gd name="connsiteX879" fmla="*/ 1355783 w 2099977"/>
                <a:gd name="connsiteY879" fmla="*/ 423095 h 1947444"/>
                <a:gd name="connsiteX880" fmla="*/ 1350687 w 2099977"/>
                <a:gd name="connsiteY880" fmla="*/ 419961 h 1947444"/>
                <a:gd name="connsiteX881" fmla="*/ 1345199 w 2099977"/>
                <a:gd name="connsiteY881" fmla="*/ 416567 h 1947444"/>
                <a:gd name="connsiteX882" fmla="*/ 1343761 w 2099977"/>
                <a:gd name="connsiteY882" fmla="*/ 415653 h 1947444"/>
                <a:gd name="connsiteX883" fmla="*/ 1342455 w 2099977"/>
                <a:gd name="connsiteY883" fmla="*/ 415000 h 1947444"/>
                <a:gd name="connsiteX884" fmla="*/ 1341017 w 2099977"/>
                <a:gd name="connsiteY884" fmla="*/ 414348 h 1947444"/>
                <a:gd name="connsiteX885" fmla="*/ 1339449 w 2099977"/>
                <a:gd name="connsiteY885" fmla="*/ 414087 h 1947444"/>
                <a:gd name="connsiteX886" fmla="*/ 547890 w 2099977"/>
                <a:gd name="connsiteY886" fmla="*/ 254522 h 1947444"/>
                <a:gd name="connsiteX887" fmla="*/ 539662 w 2099977"/>
                <a:gd name="connsiteY887" fmla="*/ 254522 h 1947444"/>
                <a:gd name="connsiteX888" fmla="*/ 531434 w 2099977"/>
                <a:gd name="connsiteY888" fmla="*/ 254783 h 1947444"/>
                <a:gd name="connsiteX889" fmla="*/ 523206 w 2099977"/>
                <a:gd name="connsiteY889" fmla="*/ 255045 h 1947444"/>
                <a:gd name="connsiteX890" fmla="*/ 515108 w 2099977"/>
                <a:gd name="connsiteY890" fmla="*/ 255698 h 1947444"/>
                <a:gd name="connsiteX891" fmla="*/ 507011 w 2099977"/>
                <a:gd name="connsiteY891" fmla="*/ 256351 h 1947444"/>
                <a:gd name="connsiteX892" fmla="*/ 498913 w 2099977"/>
                <a:gd name="connsiteY892" fmla="*/ 257265 h 1947444"/>
                <a:gd name="connsiteX893" fmla="*/ 490946 w 2099977"/>
                <a:gd name="connsiteY893" fmla="*/ 258180 h 1947444"/>
                <a:gd name="connsiteX894" fmla="*/ 482979 w 2099977"/>
                <a:gd name="connsiteY894" fmla="*/ 259355 h 1947444"/>
                <a:gd name="connsiteX895" fmla="*/ 475012 w 2099977"/>
                <a:gd name="connsiteY895" fmla="*/ 260792 h 1947444"/>
                <a:gd name="connsiteX896" fmla="*/ 467176 w 2099977"/>
                <a:gd name="connsiteY896" fmla="*/ 262229 h 1947444"/>
                <a:gd name="connsiteX897" fmla="*/ 459470 w 2099977"/>
                <a:gd name="connsiteY897" fmla="*/ 263797 h 1947444"/>
                <a:gd name="connsiteX898" fmla="*/ 451634 w 2099977"/>
                <a:gd name="connsiteY898" fmla="*/ 265495 h 1947444"/>
                <a:gd name="connsiteX899" fmla="*/ 444189 w 2099977"/>
                <a:gd name="connsiteY899" fmla="*/ 267324 h 1947444"/>
                <a:gd name="connsiteX900" fmla="*/ 436484 w 2099977"/>
                <a:gd name="connsiteY900" fmla="*/ 269283 h 1947444"/>
                <a:gd name="connsiteX901" fmla="*/ 429039 w 2099977"/>
                <a:gd name="connsiteY901" fmla="*/ 271504 h 1947444"/>
                <a:gd name="connsiteX902" fmla="*/ 421464 w 2099977"/>
                <a:gd name="connsiteY902" fmla="*/ 273724 h 1947444"/>
                <a:gd name="connsiteX903" fmla="*/ 414281 w 2099977"/>
                <a:gd name="connsiteY903" fmla="*/ 276206 h 1947444"/>
                <a:gd name="connsiteX904" fmla="*/ 406967 w 2099977"/>
                <a:gd name="connsiteY904" fmla="*/ 278688 h 1947444"/>
                <a:gd name="connsiteX905" fmla="*/ 399783 w 2099977"/>
                <a:gd name="connsiteY905" fmla="*/ 281300 h 1947444"/>
                <a:gd name="connsiteX906" fmla="*/ 392600 w 2099977"/>
                <a:gd name="connsiteY906" fmla="*/ 284174 h 1947444"/>
                <a:gd name="connsiteX907" fmla="*/ 385678 w 2099977"/>
                <a:gd name="connsiteY907" fmla="*/ 286918 h 1947444"/>
                <a:gd name="connsiteX908" fmla="*/ 378756 w 2099977"/>
                <a:gd name="connsiteY908" fmla="*/ 289922 h 1947444"/>
                <a:gd name="connsiteX909" fmla="*/ 371834 w 2099977"/>
                <a:gd name="connsiteY909" fmla="*/ 293057 h 1947444"/>
                <a:gd name="connsiteX910" fmla="*/ 365173 w 2099977"/>
                <a:gd name="connsiteY910" fmla="*/ 296192 h 1947444"/>
                <a:gd name="connsiteX911" fmla="*/ 358512 w 2099977"/>
                <a:gd name="connsiteY911" fmla="*/ 299588 h 1947444"/>
                <a:gd name="connsiteX912" fmla="*/ 351982 w 2099977"/>
                <a:gd name="connsiteY912" fmla="*/ 302985 h 1947444"/>
                <a:gd name="connsiteX913" fmla="*/ 345582 w 2099977"/>
                <a:gd name="connsiteY913" fmla="*/ 306512 h 1947444"/>
                <a:gd name="connsiteX914" fmla="*/ 339313 w 2099977"/>
                <a:gd name="connsiteY914" fmla="*/ 310169 h 1947444"/>
                <a:gd name="connsiteX915" fmla="*/ 333044 w 2099977"/>
                <a:gd name="connsiteY915" fmla="*/ 313827 h 1947444"/>
                <a:gd name="connsiteX916" fmla="*/ 326906 w 2099977"/>
                <a:gd name="connsiteY916" fmla="*/ 317745 h 1947444"/>
                <a:gd name="connsiteX917" fmla="*/ 321028 w 2099977"/>
                <a:gd name="connsiteY917" fmla="*/ 321534 h 1947444"/>
                <a:gd name="connsiteX918" fmla="*/ 315151 w 2099977"/>
                <a:gd name="connsiteY918" fmla="*/ 325452 h 1947444"/>
                <a:gd name="connsiteX919" fmla="*/ 309404 w 2099977"/>
                <a:gd name="connsiteY919" fmla="*/ 329502 h 1947444"/>
                <a:gd name="connsiteX920" fmla="*/ 303789 w 2099977"/>
                <a:gd name="connsiteY920" fmla="*/ 333682 h 1947444"/>
                <a:gd name="connsiteX921" fmla="*/ 298303 w 2099977"/>
                <a:gd name="connsiteY921" fmla="*/ 337862 h 1947444"/>
                <a:gd name="connsiteX922" fmla="*/ 292948 w 2099977"/>
                <a:gd name="connsiteY922" fmla="*/ 342173 h 1947444"/>
                <a:gd name="connsiteX923" fmla="*/ 287724 w 2099977"/>
                <a:gd name="connsiteY923" fmla="*/ 346614 h 1947444"/>
                <a:gd name="connsiteX924" fmla="*/ 282630 w 2099977"/>
                <a:gd name="connsiteY924" fmla="*/ 350925 h 1947444"/>
                <a:gd name="connsiteX925" fmla="*/ 277537 w 2099977"/>
                <a:gd name="connsiteY925" fmla="*/ 355497 h 1947444"/>
                <a:gd name="connsiteX926" fmla="*/ 272704 w 2099977"/>
                <a:gd name="connsiteY926" fmla="*/ 360069 h 1947444"/>
                <a:gd name="connsiteX927" fmla="*/ 268133 w 2099977"/>
                <a:gd name="connsiteY927" fmla="*/ 364641 h 1947444"/>
                <a:gd name="connsiteX928" fmla="*/ 263693 w 2099977"/>
                <a:gd name="connsiteY928" fmla="*/ 369343 h 1947444"/>
                <a:gd name="connsiteX929" fmla="*/ 259252 w 2099977"/>
                <a:gd name="connsiteY929" fmla="*/ 374176 h 1947444"/>
                <a:gd name="connsiteX930" fmla="*/ 254942 w 2099977"/>
                <a:gd name="connsiteY930" fmla="*/ 379009 h 1947444"/>
                <a:gd name="connsiteX931" fmla="*/ 250893 w 2099977"/>
                <a:gd name="connsiteY931" fmla="*/ 383843 h 1947444"/>
                <a:gd name="connsiteX932" fmla="*/ 246844 w 2099977"/>
                <a:gd name="connsiteY932" fmla="*/ 388676 h 1947444"/>
                <a:gd name="connsiteX933" fmla="*/ 243187 w 2099977"/>
                <a:gd name="connsiteY933" fmla="*/ 393640 h 1947444"/>
                <a:gd name="connsiteX934" fmla="*/ 239531 w 2099977"/>
                <a:gd name="connsiteY934" fmla="*/ 398603 h 1947444"/>
                <a:gd name="connsiteX935" fmla="*/ 236135 w 2099977"/>
                <a:gd name="connsiteY935" fmla="*/ 403567 h 1947444"/>
                <a:gd name="connsiteX936" fmla="*/ 232608 w 2099977"/>
                <a:gd name="connsiteY936" fmla="*/ 408792 h 1947444"/>
                <a:gd name="connsiteX937" fmla="*/ 229474 w 2099977"/>
                <a:gd name="connsiteY937" fmla="*/ 413887 h 1947444"/>
                <a:gd name="connsiteX938" fmla="*/ 226601 w 2099977"/>
                <a:gd name="connsiteY938" fmla="*/ 418981 h 1947444"/>
                <a:gd name="connsiteX939" fmla="*/ 224903 w 2099977"/>
                <a:gd name="connsiteY939" fmla="*/ 422378 h 1947444"/>
                <a:gd name="connsiteX940" fmla="*/ 223074 w 2099977"/>
                <a:gd name="connsiteY940" fmla="*/ 425643 h 1947444"/>
                <a:gd name="connsiteX941" fmla="*/ 221376 w 2099977"/>
                <a:gd name="connsiteY941" fmla="*/ 428909 h 1947444"/>
                <a:gd name="connsiteX942" fmla="*/ 219940 w 2099977"/>
                <a:gd name="connsiteY942" fmla="*/ 432174 h 1947444"/>
                <a:gd name="connsiteX943" fmla="*/ 218634 w 2099977"/>
                <a:gd name="connsiteY943" fmla="*/ 435310 h 1947444"/>
                <a:gd name="connsiteX944" fmla="*/ 217458 w 2099977"/>
                <a:gd name="connsiteY944" fmla="*/ 438575 h 1947444"/>
                <a:gd name="connsiteX945" fmla="*/ 216152 w 2099977"/>
                <a:gd name="connsiteY945" fmla="*/ 441710 h 1947444"/>
                <a:gd name="connsiteX946" fmla="*/ 215107 w 2099977"/>
                <a:gd name="connsiteY946" fmla="*/ 444845 h 1947444"/>
                <a:gd name="connsiteX947" fmla="*/ 214193 w 2099977"/>
                <a:gd name="connsiteY947" fmla="*/ 447980 h 1947444"/>
                <a:gd name="connsiteX948" fmla="*/ 213279 w 2099977"/>
                <a:gd name="connsiteY948" fmla="*/ 450985 h 1947444"/>
                <a:gd name="connsiteX949" fmla="*/ 212626 w 2099977"/>
                <a:gd name="connsiteY949" fmla="*/ 454120 h 1947444"/>
                <a:gd name="connsiteX950" fmla="*/ 211842 w 2099977"/>
                <a:gd name="connsiteY950" fmla="*/ 457124 h 1947444"/>
                <a:gd name="connsiteX951" fmla="*/ 210928 w 2099977"/>
                <a:gd name="connsiteY951" fmla="*/ 462872 h 1947444"/>
                <a:gd name="connsiteX952" fmla="*/ 210144 w 2099977"/>
                <a:gd name="connsiteY952" fmla="*/ 468750 h 1947444"/>
                <a:gd name="connsiteX953" fmla="*/ 209752 w 2099977"/>
                <a:gd name="connsiteY953" fmla="*/ 474498 h 1947444"/>
                <a:gd name="connsiteX954" fmla="*/ 209752 w 2099977"/>
                <a:gd name="connsiteY954" fmla="*/ 479984 h 1947444"/>
                <a:gd name="connsiteX955" fmla="*/ 210014 w 2099977"/>
                <a:gd name="connsiteY955" fmla="*/ 485470 h 1947444"/>
                <a:gd name="connsiteX956" fmla="*/ 210667 w 2099977"/>
                <a:gd name="connsiteY956" fmla="*/ 490695 h 1947444"/>
                <a:gd name="connsiteX957" fmla="*/ 211450 w 2099977"/>
                <a:gd name="connsiteY957" fmla="*/ 495790 h 1947444"/>
                <a:gd name="connsiteX958" fmla="*/ 212626 w 2099977"/>
                <a:gd name="connsiteY958" fmla="*/ 500884 h 1947444"/>
                <a:gd name="connsiteX959" fmla="*/ 213932 w 2099977"/>
                <a:gd name="connsiteY959" fmla="*/ 505717 h 1947444"/>
                <a:gd name="connsiteX960" fmla="*/ 215630 w 2099977"/>
                <a:gd name="connsiteY960" fmla="*/ 510551 h 1947444"/>
                <a:gd name="connsiteX961" fmla="*/ 217328 w 2099977"/>
                <a:gd name="connsiteY961" fmla="*/ 515122 h 1947444"/>
                <a:gd name="connsiteX962" fmla="*/ 219287 w 2099977"/>
                <a:gd name="connsiteY962" fmla="*/ 519694 h 1947444"/>
                <a:gd name="connsiteX963" fmla="*/ 221376 w 2099977"/>
                <a:gd name="connsiteY963" fmla="*/ 524136 h 1947444"/>
                <a:gd name="connsiteX964" fmla="*/ 223858 w 2099977"/>
                <a:gd name="connsiteY964" fmla="*/ 528185 h 1947444"/>
                <a:gd name="connsiteX965" fmla="*/ 226209 w 2099977"/>
                <a:gd name="connsiteY965" fmla="*/ 532365 h 1947444"/>
                <a:gd name="connsiteX966" fmla="*/ 228951 w 2099977"/>
                <a:gd name="connsiteY966" fmla="*/ 536284 h 1947444"/>
                <a:gd name="connsiteX967" fmla="*/ 231694 w 2099977"/>
                <a:gd name="connsiteY967" fmla="*/ 540203 h 1947444"/>
                <a:gd name="connsiteX968" fmla="*/ 234568 w 2099977"/>
                <a:gd name="connsiteY968" fmla="*/ 543860 h 1947444"/>
                <a:gd name="connsiteX969" fmla="*/ 237310 w 2099977"/>
                <a:gd name="connsiteY969" fmla="*/ 547387 h 1947444"/>
                <a:gd name="connsiteX970" fmla="*/ 240314 w 2099977"/>
                <a:gd name="connsiteY970" fmla="*/ 550914 h 1947444"/>
                <a:gd name="connsiteX971" fmla="*/ 243449 w 2099977"/>
                <a:gd name="connsiteY971" fmla="*/ 554310 h 1947444"/>
                <a:gd name="connsiteX972" fmla="*/ 246583 w 2099977"/>
                <a:gd name="connsiteY972" fmla="*/ 557446 h 1947444"/>
                <a:gd name="connsiteX973" fmla="*/ 249587 w 2099977"/>
                <a:gd name="connsiteY973" fmla="*/ 560450 h 1947444"/>
                <a:gd name="connsiteX974" fmla="*/ 252722 w 2099977"/>
                <a:gd name="connsiteY974" fmla="*/ 563193 h 1947444"/>
                <a:gd name="connsiteX975" fmla="*/ 255856 w 2099977"/>
                <a:gd name="connsiteY975" fmla="*/ 565936 h 1947444"/>
                <a:gd name="connsiteX976" fmla="*/ 258991 w 2099977"/>
                <a:gd name="connsiteY976" fmla="*/ 568679 h 1947444"/>
                <a:gd name="connsiteX977" fmla="*/ 260166 w 2099977"/>
                <a:gd name="connsiteY977" fmla="*/ 569725 h 1947444"/>
                <a:gd name="connsiteX978" fmla="*/ 261080 w 2099977"/>
                <a:gd name="connsiteY978" fmla="*/ 571031 h 1947444"/>
                <a:gd name="connsiteX979" fmla="*/ 261734 w 2099977"/>
                <a:gd name="connsiteY979" fmla="*/ 572468 h 1947444"/>
                <a:gd name="connsiteX980" fmla="*/ 262125 w 2099977"/>
                <a:gd name="connsiteY980" fmla="*/ 573904 h 1947444"/>
                <a:gd name="connsiteX981" fmla="*/ 262256 w 2099977"/>
                <a:gd name="connsiteY981" fmla="*/ 575341 h 1947444"/>
                <a:gd name="connsiteX982" fmla="*/ 262125 w 2099977"/>
                <a:gd name="connsiteY982" fmla="*/ 576778 h 1947444"/>
                <a:gd name="connsiteX983" fmla="*/ 261734 w 2099977"/>
                <a:gd name="connsiteY983" fmla="*/ 578215 h 1947444"/>
                <a:gd name="connsiteX984" fmla="*/ 261080 w 2099977"/>
                <a:gd name="connsiteY984" fmla="*/ 579391 h 1947444"/>
                <a:gd name="connsiteX985" fmla="*/ 260297 w 2099977"/>
                <a:gd name="connsiteY985" fmla="*/ 580566 h 1947444"/>
                <a:gd name="connsiteX986" fmla="*/ 259383 w 2099977"/>
                <a:gd name="connsiteY986" fmla="*/ 581742 h 1947444"/>
                <a:gd name="connsiteX987" fmla="*/ 258207 w 2099977"/>
                <a:gd name="connsiteY987" fmla="*/ 582526 h 1947444"/>
                <a:gd name="connsiteX988" fmla="*/ 257032 w 2099977"/>
                <a:gd name="connsiteY988" fmla="*/ 583310 h 1947444"/>
                <a:gd name="connsiteX989" fmla="*/ 255595 w 2099977"/>
                <a:gd name="connsiteY989" fmla="*/ 583701 h 1947444"/>
                <a:gd name="connsiteX990" fmla="*/ 254158 w 2099977"/>
                <a:gd name="connsiteY990" fmla="*/ 583832 h 1947444"/>
                <a:gd name="connsiteX991" fmla="*/ 252461 w 2099977"/>
                <a:gd name="connsiteY991" fmla="*/ 583832 h 1947444"/>
                <a:gd name="connsiteX992" fmla="*/ 250763 w 2099977"/>
                <a:gd name="connsiteY992" fmla="*/ 583440 h 1947444"/>
                <a:gd name="connsiteX993" fmla="*/ 245016 w 2099977"/>
                <a:gd name="connsiteY993" fmla="*/ 581481 h 1947444"/>
                <a:gd name="connsiteX994" fmla="*/ 239661 w 2099977"/>
                <a:gd name="connsiteY994" fmla="*/ 579130 h 1947444"/>
                <a:gd name="connsiteX995" fmla="*/ 234306 w 2099977"/>
                <a:gd name="connsiteY995" fmla="*/ 576778 h 1947444"/>
                <a:gd name="connsiteX996" fmla="*/ 229343 w 2099977"/>
                <a:gd name="connsiteY996" fmla="*/ 574296 h 1947444"/>
                <a:gd name="connsiteX997" fmla="*/ 224641 w 2099977"/>
                <a:gd name="connsiteY997" fmla="*/ 571814 h 1947444"/>
                <a:gd name="connsiteX998" fmla="*/ 220201 w 2099977"/>
                <a:gd name="connsiteY998" fmla="*/ 569071 h 1947444"/>
                <a:gd name="connsiteX999" fmla="*/ 215891 w 2099977"/>
                <a:gd name="connsiteY999" fmla="*/ 566328 h 1947444"/>
                <a:gd name="connsiteX1000" fmla="*/ 211581 w 2099977"/>
                <a:gd name="connsiteY1000" fmla="*/ 563846 h 1947444"/>
                <a:gd name="connsiteX1001" fmla="*/ 203745 w 2099977"/>
                <a:gd name="connsiteY1001" fmla="*/ 558490 h 1947444"/>
                <a:gd name="connsiteX1002" fmla="*/ 196300 w 2099977"/>
                <a:gd name="connsiteY1002" fmla="*/ 553527 h 1947444"/>
                <a:gd name="connsiteX1003" fmla="*/ 192513 w 2099977"/>
                <a:gd name="connsiteY1003" fmla="*/ 551437 h 1947444"/>
                <a:gd name="connsiteX1004" fmla="*/ 188986 w 2099977"/>
                <a:gd name="connsiteY1004" fmla="*/ 549347 h 1947444"/>
                <a:gd name="connsiteX1005" fmla="*/ 185460 w 2099977"/>
                <a:gd name="connsiteY1005" fmla="*/ 547387 h 1947444"/>
                <a:gd name="connsiteX1006" fmla="*/ 181934 w 2099977"/>
                <a:gd name="connsiteY1006" fmla="*/ 545689 h 1947444"/>
                <a:gd name="connsiteX1007" fmla="*/ 179321 w 2099977"/>
                <a:gd name="connsiteY1007" fmla="*/ 544905 h 1947444"/>
                <a:gd name="connsiteX1008" fmla="*/ 176579 w 2099977"/>
                <a:gd name="connsiteY1008" fmla="*/ 544122 h 1947444"/>
                <a:gd name="connsiteX1009" fmla="*/ 173705 w 2099977"/>
                <a:gd name="connsiteY1009" fmla="*/ 543860 h 1947444"/>
                <a:gd name="connsiteX1010" fmla="*/ 170701 w 2099977"/>
                <a:gd name="connsiteY1010" fmla="*/ 543860 h 1947444"/>
                <a:gd name="connsiteX1011" fmla="*/ 167436 w 2099977"/>
                <a:gd name="connsiteY1011" fmla="*/ 544122 h 1947444"/>
                <a:gd name="connsiteX1012" fmla="*/ 163779 w 2099977"/>
                <a:gd name="connsiteY1012" fmla="*/ 544905 h 1947444"/>
                <a:gd name="connsiteX1013" fmla="*/ 160253 w 2099977"/>
                <a:gd name="connsiteY1013" fmla="*/ 545820 h 1947444"/>
                <a:gd name="connsiteX1014" fmla="*/ 156465 w 2099977"/>
                <a:gd name="connsiteY1014" fmla="*/ 547126 h 1947444"/>
                <a:gd name="connsiteX1015" fmla="*/ 152547 w 2099977"/>
                <a:gd name="connsiteY1015" fmla="*/ 548824 h 1947444"/>
                <a:gd name="connsiteX1016" fmla="*/ 148498 w 2099977"/>
                <a:gd name="connsiteY1016" fmla="*/ 550914 h 1947444"/>
                <a:gd name="connsiteX1017" fmla="*/ 144319 w 2099977"/>
                <a:gd name="connsiteY1017" fmla="*/ 553265 h 1947444"/>
                <a:gd name="connsiteX1018" fmla="*/ 139879 w 2099977"/>
                <a:gd name="connsiteY1018" fmla="*/ 556009 h 1947444"/>
                <a:gd name="connsiteX1019" fmla="*/ 135569 w 2099977"/>
                <a:gd name="connsiteY1019" fmla="*/ 559144 h 1947444"/>
                <a:gd name="connsiteX1020" fmla="*/ 130867 w 2099977"/>
                <a:gd name="connsiteY1020" fmla="*/ 562671 h 1947444"/>
                <a:gd name="connsiteX1021" fmla="*/ 126165 w 2099977"/>
                <a:gd name="connsiteY1021" fmla="*/ 566459 h 1947444"/>
                <a:gd name="connsiteX1022" fmla="*/ 121332 w 2099977"/>
                <a:gd name="connsiteY1022" fmla="*/ 570900 h 1947444"/>
                <a:gd name="connsiteX1023" fmla="*/ 116369 w 2099977"/>
                <a:gd name="connsiteY1023" fmla="*/ 575603 h 1947444"/>
                <a:gd name="connsiteX1024" fmla="*/ 111406 w 2099977"/>
                <a:gd name="connsiteY1024" fmla="*/ 580828 h 1947444"/>
                <a:gd name="connsiteX1025" fmla="*/ 106182 w 2099977"/>
                <a:gd name="connsiteY1025" fmla="*/ 586445 h 1947444"/>
                <a:gd name="connsiteX1026" fmla="*/ 100958 w 2099977"/>
                <a:gd name="connsiteY1026" fmla="*/ 592584 h 1947444"/>
                <a:gd name="connsiteX1027" fmla="*/ 95603 w 2099977"/>
                <a:gd name="connsiteY1027" fmla="*/ 598985 h 1947444"/>
                <a:gd name="connsiteX1028" fmla="*/ 90118 w 2099977"/>
                <a:gd name="connsiteY1028" fmla="*/ 605908 h 1947444"/>
                <a:gd name="connsiteX1029" fmla="*/ 84763 w 2099977"/>
                <a:gd name="connsiteY1029" fmla="*/ 613354 h 1947444"/>
                <a:gd name="connsiteX1030" fmla="*/ 79277 w 2099977"/>
                <a:gd name="connsiteY1030" fmla="*/ 621322 h 1947444"/>
                <a:gd name="connsiteX1031" fmla="*/ 73531 w 2099977"/>
                <a:gd name="connsiteY1031" fmla="*/ 629682 h 1947444"/>
                <a:gd name="connsiteX1032" fmla="*/ 67784 w 2099977"/>
                <a:gd name="connsiteY1032" fmla="*/ 638434 h 1947444"/>
                <a:gd name="connsiteX1033" fmla="*/ 62168 w 2099977"/>
                <a:gd name="connsiteY1033" fmla="*/ 647839 h 1947444"/>
                <a:gd name="connsiteX1034" fmla="*/ 56291 w 2099977"/>
                <a:gd name="connsiteY1034" fmla="*/ 657636 h 1947444"/>
                <a:gd name="connsiteX1035" fmla="*/ 50544 w 2099977"/>
                <a:gd name="connsiteY1035" fmla="*/ 668086 h 1947444"/>
                <a:gd name="connsiteX1036" fmla="*/ 44667 w 2099977"/>
                <a:gd name="connsiteY1036" fmla="*/ 678928 h 1947444"/>
                <a:gd name="connsiteX1037" fmla="*/ 38659 w 2099977"/>
                <a:gd name="connsiteY1037" fmla="*/ 690423 h 1947444"/>
                <a:gd name="connsiteX1038" fmla="*/ 32912 w 2099977"/>
                <a:gd name="connsiteY1038" fmla="*/ 702311 h 1947444"/>
                <a:gd name="connsiteX1039" fmla="*/ 29909 w 2099977"/>
                <a:gd name="connsiteY1039" fmla="*/ 708450 h 1947444"/>
                <a:gd name="connsiteX1040" fmla="*/ 27166 w 2099977"/>
                <a:gd name="connsiteY1040" fmla="*/ 714720 h 1947444"/>
                <a:gd name="connsiteX1041" fmla="*/ 24554 w 2099977"/>
                <a:gd name="connsiteY1041" fmla="*/ 720990 h 1947444"/>
                <a:gd name="connsiteX1042" fmla="*/ 22072 w 2099977"/>
                <a:gd name="connsiteY1042" fmla="*/ 727391 h 1947444"/>
                <a:gd name="connsiteX1043" fmla="*/ 19721 w 2099977"/>
                <a:gd name="connsiteY1043" fmla="*/ 733792 h 1947444"/>
                <a:gd name="connsiteX1044" fmla="*/ 17632 w 2099977"/>
                <a:gd name="connsiteY1044" fmla="*/ 740323 h 1947444"/>
                <a:gd name="connsiteX1045" fmla="*/ 15542 w 2099977"/>
                <a:gd name="connsiteY1045" fmla="*/ 746985 h 1947444"/>
                <a:gd name="connsiteX1046" fmla="*/ 13714 w 2099977"/>
                <a:gd name="connsiteY1046" fmla="*/ 753516 h 1947444"/>
                <a:gd name="connsiteX1047" fmla="*/ 11754 w 2099977"/>
                <a:gd name="connsiteY1047" fmla="*/ 760309 h 1947444"/>
                <a:gd name="connsiteX1048" fmla="*/ 10187 w 2099977"/>
                <a:gd name="connsiteY1048" fmla="*/ 767101 h 1947444"/>
                <a:gd name="connsiteX1049" fmla="*/ 8620 w 2099977"/>
                <a:gd name="connsiteY1049" fmla="*/ 773894 h 1947444"/>
                <a:gd name="connsiteX1050" fmla="*/ 7314 w 2099977"/>
                <a:gd name="connsiteY1050" fmla="*/ 780686 h 1947444"/>
                <a:gd name="connsiteX1051" fmla="*/ 6008 w 2099977"/>
                <a:gd name="connsiteY1051" fmla="*/ 787610 h 1947444"/>
                <a:gd name="connsiteX1052" fmla="*/ 4832 w 2099977"/>
                <a:gd name="connsiteY1052" fmla="*/ 794533 h 1947444"/>
                <a:gd name="connsiteX1053" fmla="*/ 3787 w 2099977"/>
                <a:gd name="connsiteY1053" fmla="*/ 801456 h 1947444"/>
                <a:gd name="connsiteX1054" fmla="*/ 3004 w 2099977"/>
                <a:gd name="connsiteY1054" fmla="*/ 808510 h 1947444"/>
                <a:gd name="connsiteX1055" fmla="*/ 2220 w 2099977"/>
                <a:gd name="connsiteY1055" fmla="*/ 815433 h 1947444"/>
                <a:gd name="connsiteX1056" fmla="*/ 1567 w 2099977"/>
                <a:gd name="connsiteY1056" fmla="*/ 822618 h 1947444"/>
                <a:gd name="connsiteX1057" fmla="*/ 1045 w 2099977"/>
                <a:gd name="connsiteY1057" fmla="*/ 829541 h 1947444"/>
                <a:gd name="connsiteX1058" fmla="*/ 522 w 2099977"/>
                <a:gd name="connsiteY1058" fmla="*/ 836595 h 1947444"/>
                <a:gd name="connsiteX1059" fmla="*/ 261 w 2099977"/>
                <a:gd name="connsiteY1059" fmla="*/ 843649 h 1947444"/>
                <a:gd name="connsiteX1060" fmla="*/ 0 w 2099977"/>
                <a:gd name="connsiteY1060" fmla="*/ 850702 h 1947444"/>
                <a:gd name="connsiteX1061" fmla="*/ 0 w 2099977"/>
                <a:gd name="connsiteY1061" fmla="*/ 857887 h 1947444"/>
                <a:gd name="connsiteX1062" fmla="*/ 0 w 2099977"/>
                <a:gd name="connsiteY1062" fmla="*/ 864941 h 1947444"/>
                <a:gd name="connsiteX1063" fmla="*/ 131 w 2099977"/>
                <a:gd name="connsiteY1063" fmla="*/ 871995 h 1947444"/>
                <a:gd name="connsiteX1064" fmla="*/ 261 w 2099977"/>
                <a:gd name="connsiteY1064" fmla="*/ 879048 h 1947444"/>
                <a:gd name="connsiteX1065" fmla="*/ 522 w 2099977"/>
                <a:gd name="connsiteY1065" fmla="*/ 886102 h 1947444"/>
                <a:gd name="connsiteX1066" fmla="*/ 1045 w 2099977"/>
                <a:gd name="connsiteY1066" fmla="*/ 893156 h 1947444"/>
                <a:gd name="connsiteX1067" fmla="*/ 1567 w 2099977"/>
                <a:gd name="connsiteY1067" fmla="*/ 900210 h 1947444"/>
                <a:gd name="connsiteX1068" fmla="*/ 2090 w 2099977"/>
                <a:gd name="connsiteY1068" fmla="*/ 907264 h 1947444"/>
                <a:gd name="connsiteX1069" fmla="*/ 2873 w 2099977"/>
                <a:gd name="connsiteY1069" fmla="*/ 914187 h 1947444"/>
                <a:gd name="connsiteX1070" fmla="*/ 3657 w 2099977"/>
                <a:gd name="connsiteY1070" fmla="*/ 921110 h 1947444"/>
                <a:gd name="connsiteX1071" fmla="*/ 4571 w 2099977"/>
                <a:gd name="connsiteY1071" fmla="*/ 928033 h 1947444"/>
                <a:gd name="connsiteX1072" fmla="*/ 5485 w 2099977"/>
                <a:gd name="connsiteY1072" fmla="*/ 934826 h 1947444"/>
                <a:gd name="connsiteX1073" fmla="*/ 6661 w 2099977"/>
                <a:gd name="connsiteY1073" fmla="*/ 941619 h 1947444"/>
                <a:gd name="connsiteX1074" fmla="*/ 7836 w 2099977"/>
                <a:gd name="connsiteY1074" fmla="*/ 948542 h 1947444"/>
                <a:gd name="connsiteX1075" fmla="*/ 9142 w 2099977"/>
                <a:gd name="connsiteY1075" fmla="*/ 955204 h 1947444"/>
                <a:gd name="connsiteX1076" fmla="*/ 10318 w 2099977"/>
                <a:gd name="connsiteY1076" fmla="*/ 961866 h 1947444"/>
                <a:gd name="connsiteX1077" fmla="*/ 11754 w 2099977"/>
                <a:gd name="connsiteY1077" fmla="*/ 968528 h 1947444"/>
                <a:gd name="connsiteX1078" fmla="*/ 13322 w 2099977"/>
                <a:gd name="connsiteY1078" fmla="*/ 975059 h 1947444"/>
                <a:gd name="connsiteX1079" fmla="*/ 14889 w 2099977"/>
                <a:gd name="connsiteY1079" fmla="*/ 981590 h 1947444"/>
                <a:gd name="connsiteX1080" fmla="*/ 16456 w 2099977"/>
                <a:gd name="connsiteY1080" fmla="*/ 987991 h 1947444"/>
                <a:gd name="connsiteX1081" fmla="*/ 18154 w 2099977"/>
                <a:gd name="connsiteY1081" fmla="*/ 994392 h 1947444"/>
                <a:gd name="connsiteX1082" fmla="*/ 20113 w 2099977"/>
                <a:gd name="connsiteY1082" fmla="*/ 1000662 h 1947444"/>
                <a:gd name="connsiteX1083" fmla="*/ 21942 w 2099977"/>
                <a:gd name="connsiteY1083" fmla="*/ 1006801 h 1947444"/>
                <a:gd name="connsiteX1084" fmla="*/ 23770 w 2099977"/>
                <a:gd name="connsiteY1084" fmla="*/ 1012941 h 1947444"/>
                <a:gd name="connsiteX1085" fmla="*/ 25729 w 2099977"/>
                <a:gd name="connsiteY1085" fmla="*/ 1019080 h 1947444"/>
                <a:gd name="connsiteX1086" fmla="*/ 27819 w 2099977"/>
                <a:gd name="connsiteY1086" fmla="*/ 1024958 h 1947444"/>
                <a:gd name="connsiteX1087" fmla="*/ 30039 w 2099977"/>
                <a:gd name="connsiteY1087" fmla="*/ 1030837 h 1947444"/>
                <a:gd name="connsiteX1088" fmla="*/ 32129 w 2099977"/>
                <a:gd name="connsiteY1088" fmla="*/ 1036584 h 1947444"/>
                <a:gd name="connsiteX1089" fmla="*/ 34480 w 2099977"/>
                <a:gd name="connsiteY1089" fmla="*/ 1042201 h 1947444"/>
                <a:gd name="connsiteX1090" fmla="*/ 36700 w 2099977"/>
                <a:gd name="connsiteY1090" fmla="*/ 1047818 h 1947444"/>
                <a:gd name="connsiteX1091" fmla="*/ 39051 w 2099977"/>
                <a:gd name="connsiteY1091" fmla="*/ 1053174 h 1947444"/>
                <a:gd name="connsiteX1092" fmla="*/ 41533 w 2099977"/>
                <a:gd name="connsiteY1092" fmla="*/ 1058529 h 1947444"/>
                <a:gd name="connsiteX1093" fmla="*/ 43883 w 2099977"/>
                <a:gd name="connsiteY1093" fmla="*/ 1063885 h 1947444"/>
                <a:gd name="connsiteX1094" fmla="*/ 46496 w 2099977"/>
                <a:gd name="connsiteY1094" fmla="*/ 1068849 h 1947444"/>
                <a:gd name="connsiteX1095" fmla="*/ 49108 w 2099977"/>
                <a:gd name="connsiteY1095" fmla="*/ 1073813 h 1947444"/>
                <a:gd name="connsiteX1096" fmla="*/ 51589 w 2099977"/>
                <a:gd name="connsiteY1096" fmla="*/ 1078646 h 1947444"/>
                <a:gd name="connsiteX1097" fmla="*/ 54332 w 2099977"/>
                <a:gd name="connsiteY1097" fmla="*/ 1083479 h 1947444"/>
                <a:gd name="connsiteX1098" fmla="*/ 57075 w 2099977"/>
                <a:gd name="connsiteY1098" fmla="*/ 1088051 h 1947444"/>
                <a:gd name="connsiteX1099" fmla="*/ 59687 w 2099977"/>
                <a:gd name="connsiteY1099" fmla="*/ 1092492 h 1947444"/>
                <a:gd name="connsiteX1100" fmla="*/ 62560 w 2099977"/>
                <a:gd name="connsiteY1100" fmla="*/ 1096672 h 1947444"/>
                <a:gd name="connsiteX1101" fmla="*/ 65433 w 2099977"/>
                <a:gd name="connsiteY1101" fmla="*/ 1100983 h 1947444"/>
                <a:gd name="connsiteX1102" fmla="*/ 68307 w 2099977"/>
                <a:gd name="connsiteY1102" fmla="*/ 1104902 h 1947444"/>
                <a:gd name="connsiteX1103" fmla="*/ 71833 w 2099977"/>
                <a:gd name="connsiteY1103" fmla="*/ 1109866 h 1947444"/>
                <a:gd name="connsiteX1104" fmla="*/ 75490 w 2099977"/>
                <a:gd name="connsiteY1104" fmla="*/ 1114438 h 1947444"/>
                <a:gd name="connsiteX1105" fmla="*/ 79016 w 2099977"/>
                <a:gd name="connsiteY1105" fmla="*/ 1118879 h 1947444"/>
                <a:gd name="connsiteX1106" fmla="*/ 82804 w 2099977"/>
                <a:gd name="connsiteY1106" fmla="*/ 1123320 h 1947444"/>
                <a:gd name="connsiteX1107" fmla="*/ 86461 w 2099977"/>
                <a:gd name="connsiteY1107" fmla="*/ 1127500 h 1947444"/>
                <a:gd name="connsiteX1108" fmla="*/ 89987 w 2099977"/>
                <a:gd name="connsiteY1108" fmla="*/ 1131419 h 1947444"/>
                <a:gd name="connsiteX1109" fmla="*/ 93775 w 2099977"/>
                <a:gd name="connsiteY1109" fmla="*/ 1135207 h 1947444"/>
                <a:gd name="connsiteX1110" fmla="*/ 97301 w 2099977"/>
                <a:gd name="connsiteY1110" fmla="*/ 1138996 h 1947444"/>
                <a:gd name="connsiteX1111" fmla="*/ 100958 w 2099977"/>
                <a:gd name="connsiteY1111" fmla="*/ 1142522 h 1947444"/>
                <a:gd name="connsiteX1112" fmla="*/ 104615 w 2099977"/>
                <a:gd name="connsiteY1112" fmla="*/ 1145919 h 1947444"/>
                <a:gd name="connsiteX1113" fmla="*/ 108272 w 2099977"/>
                <a:gd name="connsiteY1113" fmla="*/ 1149184 h 1947444"/>
                <a:gd name="connsiteX1114" fmla="*/ 111929 w 2099977"/>
                <a:gd name="connsiteY1114" fmla="*/ 1152189 h 1947444"/>
                <a:gd name="connsiteX1115" fmla="*/ 115455 w 2099977"/>
                <a:gd name="connsiteY1115" fmla="*/ 1155193 h 1947444"/>
                <a:gd name="connsiteX1116" fmla="*/ 119112 w 2099977"/>
                <a:gd name="connsiteY1116" fmla="*/ 1158067 h 1947444"/>
                <a:gd name="connsiteX1117" fmla="*/ 122769 w 2099977"/>
                <a:gd name="connsiteY1117" fmla="*/ 1160679 h 1947444"/>
                <a:gd name="connsiteX1118" fmla="*/ 126426 w 2099977"/>
                <a:gd name="connsiteY1118" fmla="*/ 1163292 h 1947444"/>
                <a:gd name="connsiteX1119" fmla="*/ 129953 w 2099977"/>
                <a:gd name="connsiteY1119" fmla="*/ 1165774 h 1947444"/>
                <a:gd name="connsiteX1120" fmla="*/ 133740 w 2099977"/>
                <a:gd name="connsiteY1120" fmla="*/ 1168125 h 1947444"/>
                <a:gd name="connsiteX1121" fmla="*/ 137266 w 2099977"/>
                <a:gd name="connsiteY1121" fmla="*/ 1170215 h 1947444"/>
                <a:gd name="connsiteX1122" fmla="*/ 140793 w 2099977"/>
                <a:gd name="connsiteY1122" fmla="*/ 1172436 h 1947444"/>
                <a:gd name="connsiteX1123" fmla="*/ 144319 w 2099977"/>
                <a:gd name="connsiteY1123" fmla="*/ 1174395 h 1947444"/>
                <a:gd name="connsiteX1124" fmla="*/ 148107 w 2099977"/>
                <a:gd name="connsiteY1124" fmla="*/ 1176224 h 1947444"/>
                <a:gd name="connsiteX1125" fmla="*/ 155159 w 2099977"/>
                <a:gd name="connsiteY1125" fmla="*/ 1179751 h 1947444"/>
                <a:gd name="connsiteX1126" fmla="*/ 162212 w 2099977"/>
                <a:gd name="connsiteY1126" fmla="*/ 1182886 h 1947444"/>
                <a:gd name="connsiteX1127" fmla="*/ 169265 w 2099977"/>
                <a:gd name="connsiteY1127" fmla="*/ 1185629 h 1947444"/>
                <a:gd name="connsiteX1128" fmla="*/ 176317 w 2099977"/>
                <a:gd name="connsiteY1128" fmla="*/ 1188111 h 1947444"/>
                <a:gd name="connsiteX1129" fmla="*/ 183109 w 2099977"/>
                <a:gd name="connsiteY1129" fmla="*/ 1190201 h 1947444"/>
                <a:gd name="connsiteX1130" fmla="*/ 184937 w 2099977"/>
                <a:gd name="connsiteY1130" fmla="*/ 1190854 h 1947444"/>
                <a:gd name="connsiteX1131" fmla="*/ 186505 w 2099977"/>
                <a:gd name="connsiteY1131" fmla="*/ 1191769 h 1947444"/>
                <a:gd name="connsiteX1132" fmla="*/ 187680 w 2099977"/>
                <a:gd name="connsiteY1132" fmla="*/ 1192683 h 1947444"/>
                <a:gd name="connsiteX1133" fmla="*/ 188725 w 2099977"/>
                <a:gd name="connsiteY1133" fmla="*/ 1193989 h 1947444"/>
                <a:gd name="connsiteX1134" fmla="*/ 189509 w 2099977"/>
                <a:gd name="connsiteY1134" fmla="*/ 1195295 h 1947444"/>
                <a:gd name="connsiteX1135" fmla="*/ 190162 w 2099977"/>
                <a:gd name="connsiteY1135" fmla="*/ 1196863 h 1947444"/>
                <a:gd name="connsiteX1136" fmla="*/ 190423 w 2099977"/>
                <a:gd name="connsiteY1136" fmla="*/ 1198300 h 1947444"/>
                <a:gd name="connsiteX1137" fmla="*/ 190553 w 2099977"/>
                <a:gd name="connsiteY1137" fmla="*/ 1199867 h 1947444"/>
                <a:gd name="connsiteX1138" fmla="*/ 190423 w 2099977"/>
                <a:gd name="connsiteY1138" fmla="*/ 1201435 h 1947444"/>
                <a:gd name="connsiteX1139" fmla="*/ 190162 w 2099977"/>
                <a:gd name="connsiteY1139" fmla="*/ 1202872 h 1947444"/>
                <a:gd name="connsiteX1140" fmla="*/ 189509 w 2099977"/>
                <a:gd name="connsiteY1140" fmla="*/ 1204309 h 1947444"/>
                <a:gd name="connsiteX1141" fmla="*/ 188856 w 2099977"/>
                <a:gd name="connsiteY1141" fmla="*/ 1205484 h 1947444"/>
                <a:gd name="connsiteX1142" fmla="*/ 187811 w 2099977"/>
                <a:gd name="connsiteY1142" fmla="*/ 1206791 h 1947444"/>
                <a:gd name="connsiteX1143" fmla="*/ 186635 w 2099977"/>
                <a:gd name="connsiteY1143" fmla="*/ 1207836 h 1947444"/>
                <a:gd name="connsiteX1144" fmla="*/ 185199 w 2099977"/>
                <a:gd name="connsiteY1144" fmla="*/ 1208619 h 1947444"/>
                <a:gd name="connsiteX1145" fmla="*/ 183501 w 2099977"/>
                <a:gd name="connsiteY1145" fmla="*/ 1209403 h 1947444"/>
                <a:gd name="connsiteX1146" fmla="*/ 177885 w 2099977"/>
                <a:gd name="connsiteY1146" fmla="*/ 1210971 h 1947444"/>
                <a:gd name="connsiteX1147" fmla="*/ 172399 w 2099977"/>
                <a:gd name="connsiteY1147" fmla="*/ 1212800 h 1947444"/>
                <a:gd name="connsiteX1148" fmla="*/ 166914 w 2099977"/>
                <a:gd name="connsiteY1148" fmla="*/ 1214759 h 1947444"/>
                <a:gd name="connsiteX1149" fmla="*/ 161690 w 2099977"/>
                <a:gd name="connsiteY1149" fmla="*/ 1216980 h 1947444"/>
                <a:gd name="connsiteX1150" fmla="*/ 156335 w 2099977"/>
                <a:gd name="connsiteY1150" fmla="*/ 1219331 h 1947444"/>
                <a:gd name="connsiteX1151" fmla="*/ 151111 w 2099977"/>
                <a:gd name="connsiteY1151" fmla="*/ 1221943 h 1947444"/>
                <a:gd name="connsiteX1152" fmla="*/ 146017 w 2099977"/>
                <a:gd name="connsiteY1152" fmla="*/ 1224556 h 1947444"/>
                <a:gd name="connsiteX1153" fmla="*/ 141054 w 2099977"/>
                <a:gd name="connsiteY1153" fmla="*/ 1227560 h 1947444"/>
                <a:gd name="connsiteX1154" fmla="*/ 136222 w 2099977"/>
                <a:gd name="connsiteY1154" fmla="*/ 1230826 h 1947444"/>
                <a:gd name="connsiteX1155" fmla="*/ 131389 w 2099977"/>
                <a:gd name="connsiteY1155" fmla="*/ 1234092 h 1947444"/>
                <a:gd name="connsiteX1156" fmla="*/ 126818 w 2099977"/>
                <a:gd name="connsiteY1156" fmla="*/ 1237880 h 1947444"/>
                <a:gd name="connsiteX1157" fmla="*/ 122508 w 2099977"/>
                <a:gd name="connsiteY1157" fmla="*/ 1241668 h 1947444"/>
                <a:gd name="connsiteX1158" fmla="*/ 118198 w 2099977"/>
                <a:gd name="connsiteY1158" fmla="*/ 1245848 h 1947444"/>
                <a:gd name="connsiteX1159" fmla="*/ 114019 w 2099977"/>
                <a:gd name="connsiteY1159" fmla="*/ 1250028 h 1947444"/>
                <a:gd name="connsiteX1160" fmla="*/ 110231 w 2099977"/>
                <a:gd name="connsiteY1160" fmla="*/ 1254600 h 1947444"/>
                <a:gd name="connsiteX1161" fmla="*/ 106574 w 2099977"/>
                <a:gd name="connsiteY1161" fmla="*/ 1259433 h 1947444"/>
                <a:gd name="connsiteX1162" fmla="*/ 102917 w 2099977"/>
                <a:gd name="connsiteY1162" fmla="*/ 1264397 h 1947444"/>
                <a:gd name="connsiteX1163" fmla="*/ 99652 w 2099977"/>
                <a:gd name="connsiteY1163" fmla="*/ 1269753 h 1947444"/>
                <a:gd name="connsiteX1164" fmla="*/ 98215 w 2099977"/>
                <a:gd name="connsiteY1164" fmla="*/ 1272496 h 1947444"/>
                <a:gd name="connsiteX1165" fmla="*/ 96648 w 2099977"/>
                <a:gd name="connsiteY1165" fmla="*/ 1275239 h 1947444"/>
                <a:gd name="connsiteX1166" fmla="*/ 95342 w 2099977"/>
                <a:gd name="connsiteY1166" fmla="*/ 1278243 h 1947444"/>
                <a:gd name="connsiteX1167" fmla="*/ 94036 w 2099977"/>
                <a:gd name="connsiteY1167" fmla="*/ 1281117 h 1947444"/>
                <a:gd name="connsiteX1168" fmla="*/ 92730 w 2099977"/>
                <a:gd name="connsiteY1168" fmla="*/ 1284252 h 1947444"/>
                <a:gd name="connsiteX1169" fmla="*/ 91424 w 2099977"/>
                <a:gd name="connsiteY1169" fmla="*/ 1287257 h 1947444"/>
                <a:gd name="connsiteX1170" fmla="*/ 90248 w 2099977"/>
                <a:gd name="connsiteY1170" fmla="*/ 1290392 h 1947444"/>
                <a:gd name="connsiteX1171" fmla="*/ 89334 w 2099977"/>
                <a:gd name="connsiteY1171" fmla="*/ 1293657 h 1947444"/>
                <a:gd name="connsiteX1172" fmla="*/ 88289 w 2099977"/>
                <a:gd name="connsiteY1172" fmla="*/ 1296923 h 1947444"/>
                <a:gd name="connsiteX1173" fmla="*/ 87375 w 2099977"/>
                <a:gd name="connsiteY1173" fmla="*/ 1300320 h 1947444"/>
                <a:gd name="connsiteX1174" fmla="*/ 86461 w 2099977"/>
                <a:gd name="connsiteY1174" fmla="*/ 1303716 h 1947444"/>
                <a:gd name="connsiteX1175" fmla="*/ 85808 w 2099977"/>
                <a:gd name="connsiteY1175" fmla="*/ 1307112 h 1947444"/>
                <a:gd name="connsiteX1176" fmla="*/ 85024 w 2099977"/>
                <a:gd name="connsiteY1176" fmla="*/ 1310639 h 1947444"/>
                <a:gd name="connsiteX1177" fmla="*/ 84502 w 2099977"/>
                <a:gd name="connsiteY1177" fmla="*/ 1314427 h 1947444"/>
                <a:gd name="connsiteX1178" fmla="*/ 83849 w 2099977"/>
                <a:gd name="connsiteY1178" fmla="*/ 1318085 h 1947444"/>
                <a:gd name="connsiteX1179" fmla="*/ 83457 w 2099977"/>
                <a:gd name="connsiteY1179" fmla="*/ 1321873 h 1947444"/>
                <a:gd name="connsiteX1180" fmla="*/ 83065 w 2099977"/>
                <a:gd name="connsiteY1180" fmla="*/ 1325792 h 1947444"/>
                <a:gd name="connsiteX1181" fmla="*/ 82804 w 2099977"/>
                <a:gd name="connsiteY1181" fmla="*/ 1329710 h 1947444"/>
                <a:gd name="connsiteX1182" fmla="*/ 82673 w 2099977"/>
                <a:gd name="connsiteY1182" fmla="*/ 1333760 h 1947444"/>
                <a:gd name="connsiteX1183" fmla="*/ 82543 w 2099977"/>
                <a:gd name="connsiteY1183" fmla="*/ 1337809 h 1947444"/>
                <a:gd name="connsiteX1184" fmla="*/ 82543 w 2099977"/>
                <a:gd name="connsiteY1184" fmla="*/ 1341989 h 1947444"/>
                <a:gd name="connsiteX1185" fmla="*/ 82543 w 2099977"/>
                <a:gd name="connsiteY1185" fmla="*/ 1346300 h 1947444"/>
                <a:gd name="connsiteX1186" fmla="*/ 82804 w 2099977"/>
                <a:gd name="connsiteY1186" fmla="*/ 1350480 h 1947444"/>
                <a:gd name="connsiteX1187" fmla="*/ 82935 w 2099977"/>
                <a:gd name="connsiteY1187" fmla="*/ 1354921 h 1947444"/>
                <a:gd name="connsiteX1188" fmla="*/ 83326 w 2099977"/>
                <a:gd name="connsiteY1188" fmla="*/ 1359493 h 1947444"/>
                <a:gd name="connsiteX1189" fmla="*/ 83718 w 2099977"/>
                <a:gd name="connsiteY1189" fmla="*/ 1364065 h 1947444"/>
                <a:gd name="connsiteX1190" fmla="*/ 84371 w 2099977"/>
                <a:gd name="connsiteY1190" fmla="*/ 1368637 h 1947444"/>
                <a:gd name="connsiteX1191" fmla="*/ 85024 w 2099977"/>
                <a:gd name="connsiteY1191" fmla="*/ 1373209 h 1947444"/>
                <a:gd name="connsiteX1192" fmla="*/ 86069 w 2099977"/>
                <a:gd name="connsiteY1192" fmla="*/ 1379871 h 1947444"/>
                <a:gd name="connsiteX1193" fmla="*/ 87375 w 2099977"/>
                <a:gd name="connsiteY1193" fmla="*/ 1386272 h 1947444"/>
                <a:gd name="connsiteX1194" fmla="*/ 88551 w 2099977"/>
                <a:gd name="connsiteY1194" fmla="*/ 1392672 h 1947444"/>
                <a:gd name="connsiteX1195" fmla="*/ 90118 w 2099977"/>
                <a:gd name="connsiteY1195" fmla="*/ 1399073 h 1947444"/>
                <a:gd name="connsiteX1196" fmla="*/ 91816 w 2099977"/>
                <a:gd name="connsiteY1196" fmla="*/ 1405474 h 1947444"/>
                <a:gd name="connsiteX1197" fmla="*/ 93775 w 2099977"/>
                <a:gd name="connsiteY1197" fmla="*/ 1411875 h 1947444"/>
                <a:gd name="connsiteX1198" fmla="*/ 95865 w 2099977"/>
                <a:gd name="connsiteY1198" fmla="*/ 1418145 h 1947444"/>
                <a:gd name="connsiteX1199" fmla="*/ 97954 w 2099977"/>
                <a:gd name="connsiteY1199" fmla="*/ 1424545 h 1947444"/>
                <a:gd name="connsiteX1200" fmla="*/ 100305 w 2099977"/>
                <a:gd name="connsiteY1200" fmla="*/ 1430685 h 1947444"/>
                <a:gd name="connsiteX1201" fmla="*/ 102787 w 2099977"/>
                <a:gd name="connsiteY1201" fmla="*/ 1436955 h 1947444"/>
                <a:gd name="connsiteX1202" fmla="*/ 105399 w 2099977"/>
                <a:gd name="connsiteY1202" fmla="*/ 1443094 h 1947444"/>
                <a:gd name="connsiteX1203" fmla="*/ 108272 w 2099977"/>
                <a:gd name="connsiteY1203" fmla="*/ 1449234 h 1947444"/>
                <a:gd name="connsiteX1204" fmla="*/ 111145 w 2099977"/>
                <a:gd name="connsiteY1204" fmla="*/ 1455504 h 1947444"/>
                <a:gd name="connsiteX1205" fmla="*/ 114149 w 2099977"/>
                <a:gd name="connsiteY1205" fmla="*/ 1461513 h 1947444"/>
                <a:gd name="connsiteX1206" fmla="*/ 117414 w 2099977"/>
                <a:gd name="connsiteY1206" fmla="*/ 1467652 h 1947444"/>
                <a:gd name="connsiteX1207" fmla="*/ 120680 w 2099977"/>
                <a:gd name="connsiteY1207" fmla="*/ 1473531 h 1947444"/>
                <a:gd name="connsiteX1208" fmla="*/ 124336 w 2099977"/>
                <a:gd name="connsiteY1208" fmla="*/ 1479539 h 1947444"/>
                <a:gd name="connsiteX1209" fmla="*/ 127863 w 2099977"/>
                <a:gd name="connsiteY1209" fmla="*/ 1485418 h 1947444"/>
                <a:gd name="connsiteX1210" fmla="*/ 131520 w 2099977"/>
                <a:gd name="connsiteY1210" fmla="*/ 1491165 h 1947444"/>
                <a:gd name="connsiteX1211" fmla="*/ 135569 w 2099977"/>
                <a:gd name="connsiteY1211" fmla="*/ 1497043 h 1947444"/>
                <a:gd name="connsiteX1212" fmla="*/ 139487 w 2099977"/>
                <a:gd name="connsiteY1212" fmla="*/ 1502791 h 1947444"/>
                <a:gd name="connsiteX1213" fmla="*/ 143666 w 2099977"/>
                <a:gd name="connsiteY1213" fmla="*/ 1508408 h 1947444"/>
                <a:gd name="connsiteX1214" fmla="*/ 147715 w 2099977"/>
                <a:gd name="connsiteY1214" fmla="*/ 1514025 h 1947444"/>
                <a:gd name="connsiteX1215" fmla="*/ 152155 w 2099977"/>
                <a:gd name="connsiteY1215" fmla="*/ 1519511 h 1947444"/>
                <a:gd name="connsiteX1216" fmla="*/ 156596 w 2099977"/>
                <a:gd name="connsiteY1216" fmla="*/ 1525128 h 1947444"/>
                <a:gd name="connsiteX1217" fmla="*/ 161298 w 2099977"/>
                <a:gd name="connsiteY1217" fmla="*/ 1530484 h 1947444"/>
                <a:gd name="connsiteX1218" fmla="*/ 166000 w 2099977"/>
                <a:gd name="connsiteY1218" fmla="*/ 1535709 h 1947444"/>
                <a:gd name="connsiteX1219" fmla="*/ 170701 w 2099977"/>
                <a:gd name="connsiteY1219" fmla="*/ 1541064 h 1947444"/>
                <a:gd name="connsiteX1220" fmla="*/ 175664 w 2099977"/>
                <a:gd name="connsiteY1220" fmla="*/ 1546289 h 1947444"/>
                <a:gd name="connsiteX1221" fmla="*/ 180627 w 2099977"/>
                <a:gd name="connsiteY1221" fmla="*/ 1551384 h 1947444"/>
                <a:gd name="connsiteX1222" fmla="*/ 185721 w 2099977"/>
                <a:gd name="connsiteY1222" fmla="*/ 1556348 h 1947444"/>
                <a:gd name="connsiteX1223" fmla="*/ 190945 w 2099977"/>
                <a:gd name="connsiteY1223" fmla="*/ 1561312 h 1947444"/>
                <a:gd name="connsiteX1224" fmla="*/ 196300 w 2099977"/>
                <a:gd name="connsiteY1224" fmla="*/ 1566145 h 1947444"/>
                <a:gd name="connsiteX1225" fmla="*/ 201655 w 2099977"/>
                <a:gd name="connsiteY1225" fmla="*/ 1570978 h 1947444"/>
                <a:gd name="connsiteX1226" fmla="*/ 207140 w 2099977"/>
                <a:gd name="connsiteY1226" fmla="*/ 1575680 h 1947444"/>
                <a:gd name="connsiteX1227" fmla="*/ 212756 w 2099977"/>
                <a:gd name="connsiteY1227" fmla="*/ 1580252 h 1947444"/>
                <a:gd name="connsiteX1228" fmla="*/ 218503 w 2099977"/>
                <a:gd name="connsiteY1228" fmla="*/ 1584824 h 1947444"/>
                <a:gd name="connsiteX1229" fmla="*/ 224250 w 2099977"/>
                <a:gd name="connsiteY1229" fmla="*/ 1589266 h 1947444"/>
                <a:gd name="connsiteX1230" fmla="*/ 230127 w 2099977"/>
                <a:gd name="connsiteY1230" fmla="*/ 1593576 h 1947444"/>
                <a:gd name="connsiteX1231" fmla="*/ 235873 w 2099977"/>
                <a:gd name="connsiteY1231" fmla="*/ 1597756 h 1947444"/>
                <a:gd name="connsiteX1232" fmla="*/ 241881 w 2099977"/>
                <a:gd name="connsiteY1232" fmla="*/ 1601936 h 1947444"/>
                <a:gd name="connsiteX1233" fmla="*/ 248020 w 2099977"/>
                <a:gd name="connsiteY1233" fmla="*/ 1605986 h 1947444"/>
                <a:gd name="connsiteX1234" fmla="*/ 254158 w 2099977"/>
                <a:gd name="connsiteY1234" fmla="*/ 1609905 h 1947444"/>
                <a:gd name="connsiteX1235" fmla="*/ 260427 w 2099977"/>
                <a:gd name="connsiteY1235" fmla="*/ 1613693 h 1947444"/>
                <a:gd name="connsiteX1236" fmla="*/ 266697 w 2099977"/>
                <a:gd name="connsiteY1236" fmla="*/ 1617350 h 1947444"/>
                <a:gd name="connsiteX1237" fmla="*/ 273096 w 2099977"/>
                <a:gd name="connsiteY1237" fmla="*/ 1621008 h 1947444"/>
                <a:gd name="connsiteX1238" fmla="*/ 279496 w 2099977"/>
                <a:gd name="connsiteY1238" fmla="*/ 1624535 h 1947444"/>
                <a:gd name="connsiteX1239" fmla="*/ 286026 w 2099977"/>
                <a:gd name="connsiteY1239" fmla="*/ 1627800 h 1947444"/>
                <a:gd name="connsiteX1240" fmla="*/ 292556 w 2099977"/>
                <a:gd name="connsiteY1240" fmla="*/ 1631066 h 1947444"/>
                <a:gd name="connsiteX1241" fmla="*/ 299087 w 2099977"/>
                <a:gd name="connsiteY1241" fmla="*/ 1634201 h 1947444"/>
                <a:gd name="connsiteX1242" fmla="*/ 305748 w 2099977"/>
                <a:gd name="connsiteY1242" fmla="*/ 1637206 h 1947444"/>
                <a:gd name="connsiteX1243" fmla="*/ 312408 w 2099977"/>
                <a:gd name="connsiteY1243" fmla="*/ 1640210 h 1947444"/>
                <a:gd name="connsiteX1244" fmla="*/ 319330 w 2099977"/>
                <a:gd name="connsiteY1244" fmla="*/ 1642823 h 1947444"/>
                <a:gd name="connsiteX1245" fmla="*/ 326122 w 2099977"/>
                <a:gd name="connsiteY1245" fmla="*/ 1645435 h 1947444"/>
                <a:gd name="connsiteX1246" fmla="*/ 332914 w 2099977"/>
                <a:gd name="connsiteY1246" fmla="*/ 1647917 h 1947444"/>
                <a:gd name="connsiteX1247" fmla="*/ 339705 w 2099977"/>
                <a:gd name="connsiteY1247" fmla="*/ 1650268 h 1947444"/>
                <a:gd name="connsiteX1248" fmla="*/ 346758 w 2099977"/>
                <a:gd name="connsiteY1248" fmla="*/ 1652489 h 1947444"/>
                <a:gd name="connsiteX1249" fmla="*/ 353680 w 2099977"/>
                <a:gd name="connsiteY1249" fmla="*/ 1654710 h 1947444"/>
                <a:gd name="connsiteX1250" fmla="*/ 360602 w 2099977"/>
                <a:gd name="connsiteY1250" fmla="*/ 1656538 h 1947444"/>
                <a:gd name="connsiteX1251" fmla="*/ 367785 w 2099977"/>
                <a:gd name="connsiteY1251" fmla="*/ 1658367 h 1947444"/>
                <a:gd name="connsiteX1252" fmla="*/ 374707 w 2099977"/>
                <a:gd name="connsiteY1252" fmla="*/ 1660065 h 1947444"/>
                <a:gd name="connsiteX1253" fmla="*/ 381891 w 2099977"/>
                <a:gd name="connsiteY1253" fmla="*/ 1661502 h 1947444"/>
                <a:gd name="connsiteX1254" fmla="*/ 388943 w 2099977"/>
                <a:gd name="connsiteY1254" fmla="*/ 1662939 h 1947444"/>
                <a:gd name="connsiteX1255" fmla="*/ 396257 w 2099977"/>
                <a:gd name="connsiteY1255" fmla="*/ 1664115 h 1947444"/>
                <a:gd name="connsiteX1256" fmla="*/ 403310 w 2099977"/>
                <a:gd name="connsiteY1256" fmla="*/ 1665160 h 1947444"/>
                <a:gd name="connsiteX1257" fmla="*/ 410363 w 2099977"/>
                <a:gd name="connsiteY1257" fmla="*/ 1666205 h 1947444"/>
                <a:gd name="connsiteX1258" fmla="*/ 417546 w 2099977"/>
                <a:gd name="connsiteY1258" fmla="*/ 1666988 h 1947444"/>
                <a:gd name="connsiteX1259" fmla="*/ 424599 w 2099977"/>
                <a:gd name="connsiteY1259" fmla="*/ 1667772 h 1947444"/>
                <a:gd name="connsiteX1260" fmla="*/ 431651 w 2099977"/>
                <a:gd name="connsiteY1260" fmla="*/ 1668425 h 1947444"/>
                <a:gd name="connsiteX1261" fmla="*/ 438573 w 2099977"/>
                <a:gd name="connsiteY1261" fmla="*/ 1669079 h 1947444"/>
                <a:gd name="connsiteX1262" fmla="*/ 445496 w 2099977"/>
                <a:gd name="connsiteY1262" fmla="*/ 1669471 h 1947444"/>
                <a:gd name="connsiteX1263" fmla="*/ 452548 w 2099977"/>
                <a:gd name="connsiteY1263" fmla="*/ 1669732 h 1947444"/>
                <a:gd name="connsiteX1264" fmla="*/ 459470 w 2099977"/>
                <a:gd name="connsiteY1264" fmla="*/ 1669862 h 1947444"/>
                <a:gd name="connsiteX1265" fmla="*/ 466262 w 2099977"/>
                <a:gd name="connsiteY1265" fmla="*/ 1669993 h 1947444"/>
                <a:gd name="connsiteX1266" fmla="*/ 473184 w 2099977"/>
                <a:gd name="connsiteY1266" fmla="*/ 1669993 h 1947444"/>
                <a:gd name="connsiteX1267" fmla="*/ 479845 w 2099977"/>
                <a:gd name="connsiteY1267" fmla="*/ 1669862 h 1947444"/>
                <a:gd name="connsiteX1268" fmla="*/ 486636 w 2099977"/>
                <a:gd name="connsiteY1268" fmla="*/ 1669601 h 1947444"/>
                <a:gd name="connsiteX1269" fmla="*/ 493297 w 2099977"/>
                <a:gd name="connsiteY1269" fmla="*/ 1669209 h 1947444"/>
                <a:gd name="connsiteX1270" fmla="*/ 499827 w 2099977"/>
                <a:gd name="connsiteY1270" fmla="*/ 1668817 h 1947444"/>
                <a:gd name="connsiteX1271" fmla="*/ 506619 w 2099977"/>
                <a:gd name="connsiteY1271" fmla="*/ 1668164 h 1947444"/>
                <a:gd name="connsiteX1272" fmla="*/ 513149 w 2099977"/>
                <a:gd name="connsiteY1272" fmla="*/ 1667511 h 1947444"/>
                <a:gd name="connsiteX1273" fmla="*/ 519549 w 2099977"/>
                <a:gd name="connsiteY1273" fmla="*/ 1666597 h 1947444"/>
                <a:gd name="connsiteX1274" fmla="*/ 526079 w 2099977"/>
                <a:gd name="connsiteY1274" fmla="*/ 1665682 h 1947444"/>
                <a:gd name="connsiteX1275" fmla="*/ 532479 w 2099977"/>
                <a:gd name="connsiteY1275" fmla="*/ 1664637 h 1947444"/>
                <a:gd name="connsiteX1276" fmla="*/ 538748 w 2099977"/>
                <a:gd name="connsiteY1276" fmla="*/ 1663331 h 1947444"/>
                <a:gd name="connsiteX1277" fmla="*/ 545017 w 2099977"/>
                <a:gd name="connsiteY1277" fmla="*/ 1662025 h 1947444"/>
                <a:gd name="connsiteX1278" fmla="*/ 551155 w 2099977"/>
                <a:gd name="connsiteY1278" fmla="*/ 1660588 h 1947444"/>
                <a:gd name="connsiteX1279" fmla="*/ 557294 w 2099977"/>
                <a:gd name="connsiteY1279" fmla="*/ 1659020 h 1947444"/>
                <a:gd name="connsiteX1280" fmla="*/ 563432 w 2099977"/>
                <a:gd name="connsiteY1280" fmla="*/ 1657322 h 1947444"/>
                <a:gd name="connsiteX1281" fmla="*/ 569440 w 2099977"/>
                <a:gd name="connsiteY1281" fmla="*/ 1655493 h 1947444"/>
                <a:gd name="connsiteX1282" fmla="*/ 575448 w 2099977"/>
                <a:gd name="connsiteY1282" fmla="*/ 1653534 h 1947444"/>
                <a:gd name="connsiteX1283" fmla="*/ 581325 w 2099977"/>
                <a:gd name="connsiteY1283" fmla="*/ 1651575 h 1947444"/>
                <a:gd name="connsiteX1284" fmla="*/ 587072 w 2099977"/>
                <a:gd name="connsiteY1284" fmla="*/ 1649223 h 1947444"/>
                <a:gd name="connsiteX1285" fmla="*/ 592949 w 2099977"/>
                <a:gd name="connsiteY1285" fmla="*/ 1647003 h 1947444"/>
                <a:gd name="connsiteX1286" fmla="*/ 598565 w 2099977"/>
                <a:gd name="connsiteY1286" fmla="*/ 1644521 h 1947444"/>
                <a:gd name="connsiteX1287" fmla="*/ 604181 w 2099977"/>
                <a:gd name="connsiteY1287" fmla="*/ 1642039 h 1947444"/>
                <a:gd name="connsiteX1288" fmla="*/ 609667 w 2099977"/>
                <a:gd name="connsiteY1288" fmla="*/ 1639296 h 1947444"/>
                <a:gd name="connsiteX1289" fmla="*/ 615152 w 2099977"/>
                <a:gd name="connsiteY1289" fmla="*/ 1636422 h 1947444"/>
                <a:gd name="connsiteX1290" fmla="*/ 620507 w 2099977"/>
                <a:gd name="connsiteY1290" fmla="*/ 1633418 h 1947444"/>
                <a:gd name="connsiteX1291" fmla="*/ 625862 w 2099977"/>
                <a:gd name="connsiteY1291" fmla="*/ 1630283 h 1947444"/>
                <a:gd name="connsiteX1292" fmla="*/ 630955 w 2099977"/>
                <a:gd name="connsiteY1292" fmla="*/ 1627017 h 1947444"/>
                <a:gd name="connsiteX1293" fmla="*/ 636179 w 2099977"/>
                <a:gd name="connsiteY1293" fmla="*/ 1623751 h 1947444"/>
                <a:gd name="connsiteX1294" fmla="*/ 641273 w 2099977"/>
                <a:gd name="connsiteY1294" fmla="*/ 1620224 h 1947444"/>
                <a:gd name="connsiteX1295" fmla="*/ 646236 w 2099977"/>
                <a:gd name="connsiteY1295" fmla="*/ 1616697 h 1947444"/>
                <a:gd name="connsiteX1296" fmla="*/ 651069 w 2099977"/>
                <a:gd name="connsiteY1296" fmla="*/ 1612778 h 1947444"/>
                <a:gd name="connsiteX1297" fmla="*/ 655901 w 2099977"/>
                <a:gd name="connsiteY1297" fmla="*/ 1608990 h 1947444"/>
                <a:gd name="connsiteX1298" fmla="*/ 660603 w 2099977"/>
                <a:gd name="connsiteY1298" fmla="*/ 1604941 h 1947444"/>
                <a:gd name="connsiteX1299" fmla="*/ 665174 w 2099977"/>
                <a:gd name="connsiteY1299" fmla="*/ 1600761 h 1947444"/>
                <a:gd name="connsiteX1300" fmla="*/ 669745 w 2099977"/>
                <a:gd name="connsiteY1300" fmla="*/ 1596319 h 1947444"/>
                <a:gd name="connsiteX1301" fmla="*/ 674055 w 2099977"/>
                <a:gd name="connsiteY1301" fmla="*/ 1591878 h 1947444"/>
                <a:gd name="connsiteX1302" fmla="*/ 678365 w 2099977"/>
                <a:gd name="connsiteY1302" fmla="*/ 1587437 h 1947444"/>
                <a:gd name="connsiteX1303" fmla="*/ 682675 w 2099977"/>
                <a:gd name="connsiteY1303" fmla="*/ 1582604 h 1947444"/>
                <a:gd name="connsiteX1304" fmla="*/ 686724 w 2099977"/>
                <a:gd name="connsiteY1304" fmla="*/ 1577640 h 1947444"/>
                <a:gd name="connsiteX1305" fmla="*/ 690773 w 2099977"/>
                <a:gd name="connsiteY1305" fmla="*/ 1572676 h 1947444"/>
                <a:gd name="connsiteX1306" fmla="*/ 694560 w 2099977"/>
                <a:gd name="connsiteY1306" fmla="*/ 1567451 h 1947444"/>
                <a:gd name="connsiteX1307" fmla="*/ 698348 w 2099977"/>
                <a:gd name="connsiteY1307" fmla="*/ 1562226 h 1947444"/>
                <a:gd name="connsiteX1308" fmla="*/ 702135 w 2099977"/>
                <a:gd name="connsiteY1308" fmla="*/ 1556740 h 1947444"/>
                <a:gd name="connsiteX1309" fmla="*/ 705662 w 2099977"/>
                <a:gd name="connsiteY1309" fmla="*/ 1551123 h 1947444"/>
                <a:gd name="connsiteX1310" fmla="*/ 709188 w 2099977"/>
                <a:gd name="connsiteY1310" fmla="*/ 1545375 h 1947444"/>
                <a:gd name="connsiteX1311" fmla="*/ 712453 w 2099977"/>
                <a:gd name="connsiteY1311" fmla="*/ 1539628 h 1947444"/>
                <a:gd name="connsiteX1312" fmla="*/ 715718 w 2099977"/>
                <a:gd name="connsiteY1312" fmla="*/ 1533488 h 1947444"/>
                <a:gd name="connsiteX1313" fmla="*/ 718853 w 2099977"/>
                <a:gd name="connsiteY1313" fmla="*/ 1527349 h 1947444"/>
                <a:gd name="connsiteX1314" fmla="*/ 721987 w 2099977"/>
                <a:gd name="connsiteY1314" fmla="*/ 1520948 h 1947444"/>
                <a:gd name="connsiteX1315" fmla="*/ 724861 w 2099977"/>
                <a:gd name="connsiteY1315" fmla="*/ 1514547 h 1947444"/>
                <a:gd name="connsiteX1316" fmla="*/ 727734 w 2099977"/>
                <a:gd name="connsiteY1316" fmla="*/ 1507885 h 1947444"/>
                <a:gd name="connsiteX1317" fmla="*/ 730216 w 2099977"/>
                <a:gd name="connsiteY1317" fmla="*/ 1500962 h 1947444"/>
                <a:gd name="connsiteX1318" fmla="*/ 732828 w 2099977"/>
                <a:gd name="connsiteY1318" fmla="*/ 1494039 h 1947444"/>
                <a:gd name="connsiteX1319" fmla="*/ 735178 w 2099977"/>
                <a:gd name="connsiteY1319" fmla="*/ 1487116 h 1947444"/>
                <a:gd name="connsiteX1320" fmla="*/ 737529 w 2099977"/>
                <a:gd name="connsiteY1320" fmla="*/ 1479801 h 1947444"/>
                <a:gd name="connsiteX1321" fmla="*/ 739619 w 2099977"/>
                <a:gd name="connsiteY1321" fmla="*/ 1472747 h 1947444"/>
                <a:gd name="connsiteX1322" fmla="*/ 741578 w 2099977"/>
                <a:gd name="connsiteY1322" fmla="*/ 1465431 h 1947444"/>
                <a:gd name="connsiteX1323" fmla="*/ 743537 w 2099977"/>
                <a:gd name="connsiteY1323" fmla="*/ 1458378 h 1947444"/>
                <a:gd name="connsiteX1324" fmla="*/ 745105 w 2099977"/>
                <a:gd name="connsiteY1324" fmla="*/ 1451063 h 1947444"/>
                <a:gd name="connsiteX1325" fmla="*/ 746672 w 2099977"/>
                <a:gd name="connsiteY1325" fmla="*/ 1443878 h 1947444"/>
                <a:gd name="connsiteX1326" fmla="*/ 747978 w 2099977"/>
                <a:gd name="connsiteY1326" fmla="*/ 1436694 h 1947444"/>
                <a:gd name="connsiteX1327" fmla="*/ 749153 w 2099977"/>
                <a:gd name="connsiteY1327" fmla="*/ 1429509 h 1947444"/>
                <a:gd name="connsiteX1328" fmla="*/ 750329 w 2099977"/>
                <a:gd name="connsiteY1328" fmla="*/ 1422325 h 1947444"/>
                <a:gd name="connsiteX1329" fmla="*/ 751373 w 2099977"/>
                <a:gd name="connsiteY1329" fmla="*/ 1415271 h 1947444"/>
                <a:gd name="connsiteX1330" fmla="*/ 752027 w 2099977"/>
                <a:gd name="connsiteY1330" fmla="*/ 1407956 h 1947444"/>
                <a:gd name="connsiteX1331" fmla="*/ 752680 w 2099977"/>
                <a:gd name="connsiteY1331" fmla="*/ 1400902 h 1947444"/>
                <a:gd name="connsiteX1332" fmla="*/ 753333 w 2099977"/>
                <a:gd name="connsiteY1332" fmla="*/ 1393718 h 1947444"/>
                <a:gd name="connsiteX1333" fmla="*/ 753725 w 2099977"/>
                <a:gd name="connsiteY1333" fmla="*/ 1386664 h 1947444"/>
                <a:gd name="connsiteX1334" fmla="*/ 753986 w 2099977"/>
                <a:gd name="connsiteY1334" fmla="*/ 1379610 h 1947444"/>
                <a:gd name="connsiteX1335" fmla="*/ 754116 w 2099977"/>
                <a:gd name="connsiteY1335" fmla="*/ 1372556 h 1947444"/>
                <a:gd name="connsiteX1336" fmla="*/ 754247 w 2099977"/>
                <a:gd name="connsiteY1336" fmla="*/ 1365633 h 1947444"/>
                <a:gd name="connsiteX1337" fmla="*/ 754116 w 2099977"/>
                <a:gd name="connsiteY1337" fmla="*/ 1358579 h 1947444"/>
                <a:gd name="connsiteX1338" fmla="*/ 753986 w 2099977"/>
                <a:gd name="connsiteY1338" fmla="*/ 1351656 h 1947444"/>
                <a:gd name="connsiteX1339" fmla="*/ 753725 w 2099977"/>
                <a:gd name="connsiteY1339" fmla="*/ 1344863 h 1947444"/>
                <a:gd name="connsiteX1340" fmla="*/ 753463 w 2099977"/>
                <a:gd name="connsiteY1340" fmla="*/ 1337940 h 1947444"/>
                <a:gd name="connsiteX1341" fmla="*/ 752810 w 2099977"/>
                <a:gd name="connsiteY1341" fmla="*/ 1331147 h 1947444"/>
                <a:gd name="connsiteX1342" fmla="*/ 752288 w 2099977"/>
                <a:gd name="connsiteY1342" fmla="*/ 1324485 h 1947444"/>
                <a:gd name="connsiteX1343" fmla="*/ 751635 w 2099977"/>
                <a:gd name="connsiteY1343" fmla="*/ 1317823 h 1947444"/>
                <a:gd name="connsiteX1344" fmla="*/ 750721 w 2099977"/>
                <a:gd name="connsiteY1344" fmla="*/ 1311161 h 1947444"/>
                <a:gd name="connsiteX1345" fmla="*/ 749937 w 2099977"/>
                <a:gd name="connsiteY1345" fmla="*/ 1304500 h 1947444"/>
                <a:gd name="connsiteX1346" fmla="*/ 748892 w 2099977"/>
                <a:gd name="connsiteY1346" fmla="*/ 1297968 h 1947444"/>
                <a:gd name="connsiteX1347" fmla="*/ 747847 w 2099977"/>
                <a:gd name="connsiteY1347" fmla="*/ 1291437 h 1947444"/>
                <a:gd name="connsiteX1348" fmla="*/ 746803 w 2099977"/>
                <a:gd name="connsiteY1348" fmla="*/ 1285036 h 1947444"/>
                <a:gd name="connsiteX1349" fmla="*/ 745496 w 2099977"/>
                <a:gd name="connsiteY1349" fmla="*/ 1278766 h 1947444"/>
                <a:gd name="connsiteX1350" fmla="*/ 744190 w 2099977"/>
                <a:gd name="connsiteY1350" fmla="*/ 1272496 h 1947444"/>
                <a:gd name="connsiteX1351" fmla="*/ 742754 w 2099977"/>
                <a:gd name="connsiteY1351" fmla="*/ 1266487 h 1947444"/>
                <a:gd name="connsiteX1352" fmla="*/ 741186 w 2099977"/>
                <a:gd name="connsiteY1352" fmla="*/ 1260347 h 1947444"/>
                <a:gd name="connsiteX1353" fmla="*/ 739619 w 2099977"/>
                <a:gd name="connsiteY1353" fmla="*/ 1254339 h 1947444"/>
                <a:gd name="connsiteX1354" fmla="*/ 738052 w 2099977"/>
                <a:gd name="connsiteY1354" fmla="*/ 1248330 h 1947444"/>
                <a:gd name="connsiteX1355" fmla="*/ 736354 w 2099977"/>
                <a:gd name="connsiteY1355" fmla="*/ 1242582 h 1947444"/>
                <a:gd name="connsiteX1356" fmla="*/ 734656 w 2099977"/>
                <a:gd name="connsiteY1356" fmla="*/ 1236704 h 1947444"/>
                <a:gd name="connsiteX1357" fmla="*/ 732828 w 2099977"/>
                <a:gd name="connsiteY1357" fmla="*/ 1230957 h 1947444"/>
                <a:gd name="connsiteX1358" fmla="*/ 730999 w 2099977"/>
                <a:gd name="connsiteY1358" fmla="*/ 1225470 h 1947444"/>
                <a:gd name="connsiteX1359" fmla="*/ 729040 w 2099977"/>
                <a:gd name="connsiteY1359" fmla="*/ 1220115 h 1947444"/>
                <a:gd name="connsiteX1360" fmla="*/ 726950 w 2099977"/>
                <a:gd name="connsiteY1360" fmla="*/ 1214628 h 1947444"/>
                <a:gd name="connsiteX1361" fmla="*/ 724991 w 2099977"/>
                <a:gd name="connsiteY1361" fmla="*/ 1209403 h 1947444"/>
                <a:gd name="connsiteX1362" fmla="*/ 722902 w 2099977"/>
                <a:gd name="connsiteY1362" fmla="*/ 1204309 h 1947444"/>
                <a:gd name="connsiteX1363" fmla="*/ 720681 w 2099977"/>
                <a:gd name="connsiteY1363" fmla="*/ 1199084 h 1947444"/>
                <a:gd name="connsiteX1364" fmla="*/ 718461 w 2099977"/>
                <a:gd name="connsiteY1364" fmla="*/ 1194120 h 1947444"/>
                <a:gd name="connsiteX1365" fmla="*/ 716371 w 2099977"/>
                <a:gd name="connsiteY1365" fmla="*/ 1189287 h 1947444"/>
                <a:gd name="connsiteX1366" fmla="*/ 714020 w 2099977"/>
                <a:gd name="connsiteY1366" fmla="*/ 1184584 h 1947444"/>
                <a:gd name="connsiteX1367" fmla="*/ 711800 w 2099977"/>
                <a:gd name="connsiteY1367" fmla="*/ 1180143 h 1947444"/>
                <a:gd name="connsiteX1368" fmla="*/ 709319 w 2099977"/>
                <a:gd name="connsiteY1368" fmla="*/ 1175701 h 1947444"/>
                <a:gd name="connsiteX1369" fmla="*/ 706968 w 2099977"/>
                <a:gd name="connsiteY1369" fmla="*/ 1171260 h 1947444"/>
                <a:gd name="connsiteX1370" fmla="*/ 704486 w 2099977"/>
                <a:gd name="connsiteY1370" fmla="*/ 1167080 h 1947444"/>
                <a:gd name="connsiteX1371" fmla="*/ 702135 w 2099977"/>
                <a:gd name="connsiteY1371" fmla="*/ 1163031 h 1947444"/>
                <a:gd name="connsiteX1372" fmla="*/ 699654 w 2099977"/>
                <a:gd name="connsiteY1372" fmla="*/ 1158981 h 1947444"/>
                <a:gd name="connsiteX1373" fmla="*/ 697303 w 2099977"/>
                <a:gd name="connsiteY1373" fmla="*/ 1155324 h 1947444"/>
                <a:gd name="connsiteX1374" fmla="*/ 694691 w 2099977"/>
                <a:gd name="connsiteY1374" fmla="*/ 1151666 h 1947444"/>
                <a:gd name="connsiteX1375" fmla="*/ 692340 w 2099977"/>
                <a:gd name="connsiteY1375" fmla="*/ 1148009 h 1947444"/>
                <a:gd name="connsiteX1376" fmla="*/ 689728 w 2099977"/>
                <a:gd name="connsiteY1376" fmla="*/ 1144612 h 1947444"/>
                <a:gd name="connsiteX1377" fmla="*/ 687116 w 2099977"/>
                <a:gd name="connsiteY1377" fmla="*/ 1141477 h 1947444"/>
                <a:gd name="connsiteX1378" fmla="*/ 684634 w 2099977"/>
                <a:gd name="connsiteY1378" fmla="*/ 1138342 h 1947444"/>
                <a:gd name="connsiteX1379" fmla="*/ 682022 w 2099977"/>
                <a:gd name="connsiteY1379" fmla="*/ 1135599 h 1947444"/>
                <a:gd name="connsiteX1380" fmla="*/ 679541 w 2099977"/>
                <a:gd name="connsiteY1380" fmla="*/ 1132725 h 1947444"/>
                <a:gd name="connsiteX1381" fmla="*/ 677059 w 2099977"/>
                <a:gd name="connsiteY1381" fmla="*/ 1130113 h 1947444"/>
                <a:gd name="connsiteX1382" fmla="*/ 674578 w 2099977"/>
                <a:gd name="connsiteY1382" fmla="*/ 1127761 h 1947444"/>
                <a:gd name="connsiteX1383" fmla="*/ 671965 w 2099977"/>
                <a:gd name="connsiteY1383" fmla="*/ 1125410 h 1947444"/>
                <a:gd name="connsiteX1384" fmla="*/ 668700 w 2099977"/>
                <a:gd name="connsiteY1384" fmla="*/ 1122798 h 1947444"/>
                <a:gd name="connsiteX1385" fmla="*/ 665435 w 2099977"/>
                <a:gd name="connsiteY1385" fmla="*/ 1120185 h 1947444"/>
                <a:gd name="connsiteX1386" fmla="*/ 662039 w 2099977"/>
                <a:gd name="connsiteY1386" fmla="*/ 1117834 h 1947444"/>
                <a:gd name="connsiteX1387" fmla="*/ 658644 w 2099977"/>
                <a:gd name="connsiteY1387" fmla="*/ 1115613 h 1947444"/>
                <a:gd name="connsiteX1388" fmla="*/ 654987 w 2099977"/>
                <a:gd name="connsiteY1388" fmla="*/ 1113523 h 1947444"/>
                <a:gd name="connsiteX1389" fmla="*/ 651461 w 2099977"/>
                <a:gd name="connsiteY1389" fmla="*/ 1111564 h 1947444"/>
                <a:gd name="connsiteX1390" fmla="*/ 647803 w 2099977"/>
                <a:gd name="connsiteY1390" fmla="*/ 1109604 h 1947444"/>
                <a:gd name="connsiteX1391" fmla="*/ 644147 w 2099977"/>
                <a:gd name="connsiteY1391" fmla="*/ 1107776 h 1947444"/>
                <a:gd name="connsiteX1392" fmla="*/ 640359 w 2099977"/>
                <a:gd name="connsiteY1392" fmla="*/ 1106208 h 1947444"/>
                <a:gd name="connsiteX1393" fmla="*/ 636571 w 2099977"/>
                <a:gd name="connsiteY1393" fmla="*/ 1104641 h 1947444"/>
                <a:gd name="connsiteX1394" fmla="*/ 632653 w 2099977"/>
                <a:gd name="connsiteY1394" fmla="*/ 1103204 h 1947444"/>
                <a:gd name="connsiteX1395" fmla="*/ 628865 w 2099977"/>
                <a:gd name="connsiteY1395" fmla="*/ 1102028 h 1947444"/>
                <a:gd name="connsiteX1396" fmla="*/ 625078 w 2099977"/>
                <a:gd name="connsiteY1396" fmla="*/ 1100852 h 1947444"/>
                <a:gd name="connsiteX1397" fmla="*/ 621160 w 2099977"/>
                <a:gd name="connsiteY1397" fmla="*/ 1099677 h 1947444"/>
                <a:gd name="connsiteX1398" fmla="*/ 617372 w 2099977"/>
                <a:gd name="connsiteY1398" fmla="*/ 1098762 h 1947444"/>
                <a:gd name="connsiteX1399" fmla="*/ 613454 w 2099977"/>
                <a:gd name="connsiteY1399" fmla="*/ 1097717 h 1947444"/>
                <a:gd name="connsiteX1400" fmla="*/ 605879 w 2099977"/>
                <a:gd name="connsiteY1400" fmla="*/ 1096280 h 1947444"/>
                <a:gd name="connsiteX1401" fmla="*/ 598173 w 2099977"/>
                <a:gd name="connsiteY1401" fmla="*/ 1094974 h 1947444"/>
                <a:gd name="connsiteX1402" fmla="*/ 590598 w 2099977"/>
                <a:gd name="connsiteY1402" fmla="*/ 1094060 h 1947444"/>
                <a:gd name="connsiteX1403" fmla="*/ 583154 w 2099977"/>
                <a:gd name="connsiteY1403" fmla="*/ 1093407 h 1947444"/>
                <a:gd name="connsiteX1404" fmla="*/ 576101 w 2099977"/>
                <a:gd name="connsiteY1404" fmla="*/ 1092884 h 1947444"/>
                <a:gd name="connsiteX1405" fmla="*/ 569310 w 2099977"/>
                <a:gd name="connsiteY1405" fmla="*/ 1092754 h 1947444"/>
                <a:gd name="connsiteX1406" fmla="*/ 562779 w 2099977"/>
                <a:gd name="connsiteY1406" fmla="*/ 1092754 h 1947444"/>
                <a:gd name="connsiteX1407" fmla="*/ 556510 w 2099977"/>
                <a:gd name="connsiteY1407" fmla="*/ 1092754 h 1947444"/>
                <a:gd name="connsiteX1408" fmla="*/ 555074 w 2099977"/>
                <a:gd name="connsiteY1408" fmla="*/ 1092754 h 1947444"/>
                <a:gd name="connsiteX1409" fmla="*/ 553767 w 2099977"/>
                <a:gd name="connsiteY1409" fmla="*/ 1092492 h 1947444"/>
                <a:gd name="connsiteX1410" fmla="*/ 552461 w 2099977"/>
                <a:gd name="connsiteY1410" fmla="*/ 1091839 h 1947444"/>
                <a:gd name="connsiteX1411" fmla="*/ 551547 w 2099977"/>
                <a:gd name="connsiteY1411" fmla="*/ 1091186 h 1947444"/>
                <a:gd name="connsiteX1412" fmla="*/ 550502 w 2099977"/>
                <a:gd name="connsiteY1412" fmla="*/ 1090272 h 1947444"/>
                <a:gd name="connsiteX1413" fmla="*/ 549849 w 2099977"/>
                <a:gd name="connsiteY1413" fmla="*/ 1089357 h 1947444"/>
                <a:gd name="connsiteX1414" fmla="*/ 549196 w 2099977"/>
                <a:gd name="connsiteY1414" fmla="*/ 1088312 h 1947444"/>
                <a:gd name="connsiteX1415" fmla="*/ 548805 w 2099977"/>
                <a:gd name="connsiteY1415" fmla="*/ 1087137 h 1947444"/>
                <a:gd name="connsiteX1416" fmla="*/ 548543 w 2099977"/>
                <a:gd name="connsiteY1416" fmla="*/ 1085961 h 1947444"/>
                <a:gd name="connsiteX1417" fmla="*/ 548413 w 2099977"/>
                <a:gd name="connsiteY1417" fmla="*/ 1084785 h 1947444"/>
                <a:gd name="connsiteX1418" fmla="*/ 548543 w 2099977"/>
                <a:gd name="connsiteY1418" fmla="*/ 1083479 h 1947444"/>
                <a:gd name="connsiteX1419" fmla="*/ 548805 w 2099977"/>
                <a:gd name="connsiteY1419" fmla="*/ 1082303 h 1947444"/>
                <a:gd name="connsiteX1420" fmla="*/ 549327 w 2099977"/>
                <a:gd name="connsiteY1420" fmla="*/ 1081258 h 1947444"/>
                <a:gd name="connsiteX1421" fmla="*/ 550110 w 2099977"/>
                <a:gd name="connsiteY1421" fmla="*/ 1080083 h 1947444"/>
                <a:gd name="connsiteX1422" fmla="*/ 551025 w 2099977"/>
                <a:gd name="connsiteY1422" fmla="*/ 1079038 h 1947444"/>
                <a:gd name="connsiteX1423" fmla="*/ 552200 w 2099977"/>
                <a:gd name="connsiteY1423" fmla="*/ 1078254 h 1947444"/>
                <a:gd name="connsiteX1424" fmla="*/ 563302 w 2099977"/>
                <a:gd name="connsiteY1424" fmla="*/ 1071853 h 1947444"/>
                <a:gd name="connsiteX1425" fmla="*/ 575579 w 2099977"/>
                <a:gd name="connsiteY1425" fmla="*/ 1064930 h 1947444"/>
                <a:gd name="connsiteX1426" fmla="*/ 582109 w 2099977"/>
                <a:gd name="connsiteY1426" fmla="*/ 1061403 h 1947444"/>
                <a:gd name="connsiteX1427" fmla="*/ 588900 w 2099977"/>
                <a:gd name="connsiteY1427" fmla="*/ 1057876 h 1947444"/>
                <a:gd name="connsiteX1428" fmla="*/ 595822 w 2099977"/>
                <a:gd name="connsiteY1428" fmla="*/ 1054349 h 1947444"/>
                <a:gd name="connsiteX1429" fmla="*/ 603006 w 2099977"/>
                <a:gd name="connsiteY1429" fmla="*/ 1050953 h 1947444"/>
                <a:gd name="connsiteX1430" fmla="*/ 606924 w 2099977"/>
                <a:gd name="connsiteY1430" fmla="*/ 1048732 h 1947444"/>
                <a:gd name="connsiteX1431" fmla="*/ 610973 w 2099977"/>
                <a:gd name="connsiteY1431" fmla="*/ 1046512 h 1947444"/>
                <a:gd name="connsiteX1432" fmla="*/ 614891 w 2099977"/>
                <a:gd name="connsiteY1432" fmla="*/ 1043899 h 1947444"/>
                <a:gd name="connsiteX1433" fmla="*/ 618809 w 2099977"/>
                <a:gd name="connsiteY1433" fmla="*/ 1041026 h 1947444"/>
                <a:gd name="connsiteX1434" fmla="*/ 622596 w 2099977"/>
                <a:gd name="connsiteY1434" fmla="*/ 1038021 h 1947444"/>
                <a:gd name="connsiteX1435" fmla="*/ 626254 w 2099977"/>
                <a:gd name="connsiteY1435" fmla="*/ 1034625 h 1947444"/>
                <a:gd name="connsiteX1436" fmla="*/ 630041 w 2099977"/>
                <a:gd name="connsiteY1436" fmla="*/ 1030967 h 1947444"/>
                <a:gd name="connsiteX1437" fmla="*/ 633698 w 2099977"/>
                <a:gd name="connsiteY1437" fmla="*/ 1027179 h 1947444"/>
                <a:gd name="connsiteX1438" fmla="*/ 637224 w 2099977"/>
                <a:gd name="connsiteY1438" fmla="*/ 1022999 h 1947444"/>
                <a:gd name="connsiteX1439" fmla="*/ 640620 w 2099977"/>
                <a:gd name="connsiteY1439" fmla="*/ 1018558 h 1947444"/>
                <a:gd name="connsiteX1440" fmla="*/ 644147 w 2099977"/>
                <a:gd name="connsiteY1440" fmla="*/ 1014116 h 1947444"/>
                <a:gd name="connsiteX1441" fmla="*/ 647412 w 2099977"/>
                <a:gd name="connsiteY1441" fmla="*/ 1009022 h 1947444"/>
                <a:gd name="connsiteX1442" fmla="*/ 650677 w 2099977"/>
                <a:gd name="connsiteY1442" fmla="*/ 1003927 h 1947444"/>
                <a:gd name="connsiteX1443" fmla="*/ 653811 w 2099977"/>
                <a:gd name="connsiteY1443" fmla="*/ 998572 h 1947444"/>
                <a:gd name="connsiteX1444" fmla="*/ 656685 w 2099977"/>
                <a:gd name="connsiteY1444" fmla="*/ 992824 h 1947444"/>
                <a:gd name="connsiteX1445" fmla="*/ 659558 w 2099977"/>
                <a:gd name="connsiteY1445" fmla="*/ 987077 h 1947444"/>
                <a:gd name="connsiteX1446" fmla="*/ 662431 w 2099977"/>
                <a:gd name="connsiteY1446" fmla="*/ 980937 h 1947444"/>
                <a:gd name="connsiteX1447" fmla="*/ 665043 w 2099977"/>
                <a:gd name="connsiteY1447" fmla="*/ 974536 h 1947444"/>
                <a:gd name="connsiteX1448" fmla="*/ 667525 w 2099977"/>
                <a:gd name="connsiteY1448" fmla="*/ 967874 h 1947444"/>
                <a:gd name="connsiteX1449" fmla="*/ 670006 w 2099977"/>
                <a:gd name="connsiteY1449" fmla="*/ 960821 h 1947444"/>
                <a:gd name="connsiteX1450" fmla="*/ 672227 w 2099977"/>
                <a:gd name="connsiteY1450" fmla="*/ 953767 h 1947444"/>
                <a:gd name="connsiteX1451" fmla="*/ 674316 w 2099977"/>
                <a:gd name="connsiteY1451" fmla="*/ 946321 h 1947444"/>
                <a:gd name="connsiteX1452" fmla="*/ 676406 w 2099977"/>
                <a:gd name="connsiteY1452" fmla="*/ 938614 h 1947444"/>
                <a:gd name="connsiteX1453" fmla="*/ 678235 w 2099977"/>
                <a:gd name="connsiteY1453" fmla="*/ 930777 h 1947444"/>
                <a:gd name="connsiteX1454" fmla="*/ 679932 w 2099977"/>
                <a:gd name="connsiteY1454" fmla="*/ 922678 h 1947444"/>
                <a:gd name="connsiteX1455" fmla="*/ 681369 w 2099977"/>
                <a:gd name="connsiteY1455" fmla="*/ 914318 h 1947444"/>
                <a:gd name="connsiteX1456" fmla="*/ 682806 w 2099977"/>
                <a:gd name="connsiteY1456" fmla="*/ 905696 h 1947444"/>
                <a:gd name="connsiteX1457" fmla="*/ 683851 w 2099977"/>
                <a:gd name="connsiteY1457" fmla="*/ 896814 h 1947444"/>
                <a:gd name="connsiteX1458" fmla="*/ 684895 w 2099977"/>
                <a:gd name="connsiteY1458" fmla="*/ 887670 h 1947444"/>
                <a:gd name="connsiteX1459" fmla="*/ 685810 w 2099977"/>
                <a:gd name="connsiteY1459" fmla="*/ 878395 h 1947444"/>
                <a:gd name="connsiteX1460" fmla="*/ 686463 w 2099977"/>
                <a:gd name="connsiteY1460" fmla="*/ 868729 h 1947444"/>
                <a:gd name="connsiteX1461" fmla="*/ 686854 w 2099977"/>
                <a:gd name="connsiteY1461" fmla="*/ 858801 h 1947444"/>
                <a:gd name="connsiteX1462" fmla="*/ 687116 w 2099977"/>
                <a:gd name="connsiteY1462" fmla="*/ 849135 h 1947444"/>
                <a:gd name="connsiteX1463" fmla="*/ 687116 w 2099977"/>
                <a:gd name="connsiteY1463" fmla="*/ 839991 h 1947444"/>
                <a:gd name="connsiteX1464" fmla="*/ 687116 w 2099977"/>
                <a:gd name="connsiteY1464" fmla="*/ 831108 h 1947444"/>
                <a:gd name="connsiteX1465" fmla="*/ 686854 w 2099977"/>
                <a:gd name="connsiteY1465" fmla="*/ 822748 h 1947444"/>
                <a:gd name="connsiteX1466" fmla="*/ 686463 w 2099977"/>
                <a:gd name="connsiteY1466" fmla="*/ 814780 h 1947444"/>
                <a:gd name="connsiteX1467" fmla="*/ 686071 w 2099977"/>
                <a:gd name="connsiteY1467" fmla="*/ 807204 h 1947444"/>
                <a:gd name="connsiteX1468" fmla="*/ 685287 w 2099977"/>
                <a:gd name="connsiteY1468" fmla="*/ 800150 h 1947444"/>
                <a:gd name="connsiteX1469" fmla="*/ 684504 w 2099977"/>
                <a:gd name="connsiteY1469" fmla="*/ 793226 h 1947444"/>
                <a:gd name="connsiteX1470" fmla="*/ 683459 w 2099977"/>
                <a:gd name="connsiteY1470" fmla="*/ 786826 h 1947444"/>
                <a:gd name="connsiteX1471" fmla="*/ 682545 w 2099977"/>
                <a:gd name="connsiteY1471" fmla="*/ 780948 h 1947444"/>
                <a:gd name="connsiteX1472" fmla="*/ 681238 w 2099977"/>
                <a:gd name="connsiteY1472" fmla="*/ 775331 h 1947444"/>
                <a:gd name="connsiteX1473" fmla="*/ 679932 w 2099977"/>
                <a:gd name="connsiteY1473" fmla="*/ 770106 h 1947444"/>
                <a:gd name="connsiteX1474" fmla="*/ 678496 w 2099977"/>
                <a:gd name="connsiteY1474" fmla="*/ 765142 h 1947444"/>
                <a:gd name="connsiteX1475" fmla="*/ 676928 w 2099977"/>
                <a:gd name="connsiteY1475" fmla="*/ 760439 h 1947444"/>
                <a:gd name="connsiteX1476" fmla="*/ 675361 w 2099977"/>
                <a:gd name="connsiteY1476" fmla="*/ 756129 h 1947444"/>
                <a:gd name="connsiteX1477" fmla="*/ 673533 w 2099977"/>
                <a:gd name="connsiteY1477" fmla="*/ 752210 h 1947444"/>
                <a:gd name="connsiteX1478" fmla="*/ 671704 w 2099977"/>
                <a:gd name="connsiteY1478" fmla="*/ 748422 h 1947444"/>
                <a:gd name="connsiteX1479" fmla="*/ 669876 w 2099977"/>
                <a:gd name="connsiteY1479" fmla="*/ 745025 h 1947444"/>
                <a:gd name="connsiteX1480" fmla="*/ 667786 w 2099977"/>
                <a:gd name="connsiteY1480" fmla="*/ 741890 h 1947444"/>
                <a:gd name="connsiteX1481" fmla="*/ 665696 w 2099977"/>
                <a:gd name="connsiteY1481" fmla="*/ 739016 h 1947444"/>
                <a:gd name="connsiteX1482" fmla="*/ 663607 w 2099977"/>
                <a:gd name="connsiteY1482" fmla="*/ 736404 h 1947444"/>
                <a:gd name="connsiteX1483" fmla="*/ 661256 w 2099977"/>
                <a:gd name="connsiteY1483" fmla="*/ 734053 h 1947444"/>
                <a:gd name="connsiteX1484" fmla="*/ 659035 w 2099977"/>
                <a:gd name="connsiteY1484" fmla="*/ 731832 h 1947444"/>
                <a:gd name="connsiteX1485" fmla="*/ 656685 w 2099977"/>
                <a:gd name="connsiteY1485" fmla="*/ 730003 h 1947444"/>
                <a:gd name="connsiteX1486" fmla="*/ 654334 w 2099977"/>
                <a:gd name="connsiteY1486" fmla="*/ 728305 h 1947444"/>
                <a:gd name="connsiteX1487" fmla="*/ 651852 w 2099977"/>
                <a:gd name="connsiteY1487" fmla="*/ 726738 h 1947444"/>
                <a:gd name="connsiteX1488" fmla="*/ 649371 w 2099977"/>
                <a:gd name="connsiteY1488" fmla="*/ 725301 h 1947444"/>
                <a:gd name="connsiteX1489" fmla="*/ 646889 w 2099977"/>
                <a:gd name="connsiteY1489" fmla="*/ 724125 h 1947444"/>
                <a:gd name="connsiteX1490" fmla="*/ 644408 w 2099977"/>
                <a:gd name="connsiteY1490" fmla="*/ 723080 h 1947444"/>
                <a:gd name="connsiteX1491" fmla="*/ 641796 w 2099977"/>
                <a:gd name="connsiteY1491" fmla="*/ 722296 h 1947444"/>
                <a:gd name="connsiteX1492" fmla="*/ 639053 w 2099977"/>
                <a:gd name="connsiteY1492" fmla="*/ 721513 h 1947444"/>
                <a:gd name="connsiteX1493" fmla="*/ 636571 w 2099977"/>
                <a:gd name="connsiteY1493" fmla="*/ 720990 h 1947444"/>
                <a:gd name="connsiteX1494" fmla="*/ 619984 w 2099977"/>
                <a:gd name="connsiteY1494" fmla="*/ 717855 h 1947444"/>
                <a:gd name="connsiteX1495" fmla="*/ 610581 w 2099977"/>
                <a:gd name="connsiteY1495" fmla="*/ 716026 h 1947444"/>
                <a:gd name="connsiteX1496" fmla="*/ 600394 w 2099977"/>
                <a:gd name="connsiteY1496" fmla="*/ 714067 h 1947444"/>
                <a:gd name="connsiteX1497" fmla="*/ 589945 w 2099977"/>
                <a:gd name="connsiteY1497" fmla="*/ 711585 h 1947444"/>
                <a:gd name="connsiteX1498" fmla="*/ 584460 w 2099977"/>
                <a:gd name="connsiteY1498" fmla="*/ 710279 h 1947444"/>
                <a:gd name="connsiteX1499" fmla="*/ 578974 w 2099977"/>
                <a:gd name="connsiteY1499" fmla="*/ 708711 h 1947444"/>
                <a:gd name="connsiteX1500" fmla="*/ 573358 w 2099977"/>
                <a:gd name="connsiteY1500" fmla="*/ 707405 h 1947444"/>
                <a:gd name="connsiteX1501" fmla="*/ 567873 w 2099977"/>
                <a:gd name="connsiteY1501" fmla="*/ 705576 h 1947444"/>
                <a:gd name="connsiteX1502" fmla="*/ 562126 w 2099977"/>
                <a:gd name="connsiteY1502" fmla="*/ 703747 h 1947444"/>
                <a:gd name="connsiteX1503" fmla="*/ 556641 w 2099977"/>
                <a:gd name="connsiteY1503" fmla="*/ 701919 h 1947444"/>
                <a:gd name="connsiteX1504" fmla="*/ 555074 w 2099977"/>
                <a:gd name="connsiteY1504" fmla="*/ 701265 h 1947444"/>
                <a:gd name="connsiteX1505" fmla="*/ 553767 w 2099977"/>
                <a:gd name="connsiteY1505" fmla="*/ 700220 h 1947444"/>
                <a:gd name="connsiteX1506" fmla="*/ 552592 w 2099977"/>
                <a:gd name="connsiteY1506" fmla="*/ 699045 h 1947444"/>
                <a:gd name="connsiteX1507" fmla="*/ 551939 w 2099977"/>
                <a:gd name="connsiteY1507" fmla="*/ 697869 h 1947444"/>
                <a:gd name="connsiteX1508" fmla="*/ 551417 w 2099977"/>
                <a:gd name="connsiteY1508" fmla="*/ 696563 h 1947444"/>
                <a:gd name="connsiteX1509" fmla="*/ 551025 w 2099977"/>
                <a:gd name="connsiteY1509" fmla="*/ 695126 h 1947444"/>
                <a:gd name="connsiteX1510" fmla="*/ 550894 w 2099977"/>
                <a:gd name="connsiteY1510" fmla="*/ 693689 h 1947444"/>
                <a:gd name="connsiteX1511" fmla="*/ 551025 w 2099977"/>
                <a:gd name="connsiteY1511" fmla="*/ 692122 h 1947444"/>
                <a:gd name="connsiteX1512" fmla="*/ 551417 w 2099977"/>
                <a:gd name="connsiteY1512" fmla="*/ 690685 h 1947444"/>
                <a:gd name="connsiteX1513" fmla="*/ 552070 w 2099977"/>
                <a:gd name="connsiteY1513" fmla="*/ 689378 h 1947444"/>
                <a:gd name="connsiteX1514" fmla="*/ 552723 w 2099977"/>
                <a:gd name="connsiteY1514" fmla="*/ 688203 h 1947444"/>
                <a:gd name="connsiteX1515" fmla="*/ 553767 w 2099977"/>
                <a:gd name="connsiteY1515" fmla="*/ 687158 h 1947444"/>
                <a:gd name="connsiteX1516" fmla="*/ 554943 w 2099977"/>
                <a:gd name="connsiteY1516" fmla="*/ 686113 h 1947444"/>
                <a:gd name="connsiteX1517" fmla="*/ 556379 w 2099977"/>
                <a:gd name="connsiteY1517" fmla="*/ 685460 h 1947444"/>
                <a:gd name="connsiteX1518" fmla="*/ 557947 w 2099977"/>
                <a:gd name="connsiteY1518" fmla="*/ 685068 h 1947444"/>
                <a:gd name="connsiteX1519" fmla="*/ 559645 w 2099977"/>
                <a:gd name="connsiteY1519" fmla="*/ 684806 h 1947444"/>
                <a:gd name="connsiteX1520" fmla="*/ 565914 w 2099977"/>
                <a:gd name="connsiteY1520" fmla="*/ 684676 h 1947444"/>
                <a:gd name="connsiteX1521" fmla="*/ 571791 w 2099977"/>
                <a:gd name="connsiteY1521" fmla="*/ 684415 h 1947444"/>
                <a:gd name="connsiteX1522" fmla="*/ 577799 w 2099977"/>
                <a:gd name="connsiteY1522" fmla="*/ 684153 h 1947444"/>
                <a:gd name="connsiteX1523" fmla="*/ 583676 w 2099977"/>
                <a:gd name="connsiteY1523" fmla="*/ 683761 h 1947444"/>
                <a:gd name="connsiteX1524" fmla="*/ 589292 w 2099977"/>
                <a:gd name="connsiteY1524" fmla="*/ 683239 h 1947444"/>
                <a:gd name="connsiteX1525" fmla="*/ 595039 w 2099977"/>
                <a:gd name="connsiteY1525" fmla="*/ 682717 h 1947444"/>
                <a:gd name="connsiteX1526" fmla="*/ 600394 w 2099977"/>
                <a:gd name="connsiteY1526" fmla="*/ 682063 h 1947444"/>
                <a:gd name="connsiteX1527" fmla="*/ 605879 w 2099977"/>
                <a:gd name="connsiteY1527" fmla="*/ 681280 h 1947444"/>
                <a:gd name="connsiteX1528" fmla="*/ 611234 w 2099977"/>
                <a:gd name="connsiteY1528" fmla="*/ 680496 h 1947444"/>
                <a:gd name="connsiteX1529" fmla="*/ 616328 w 2099977"/>
                <a:gd name="connsiteY1529" fmla="*/ 679582 h 1947444"/>
                <a:gd name="connsiteX1530" fmla="*/ 621421 w 2099977"/>
                <a:gd name="connsiteY1530" fmla="*/ 678667 h 1947444"/>
                <a:gd name="connsiteX1531" fmla="*/ 626384 w 2099977"/>
                <a:gd name="connsiteY1531" fmla="*/ 677622 h 1947444"/>
                <a:gd name="connsiteX1532" fmla="*/ 631478 w 2099977"/>
                <a:gd name="connsiteY1532" fmla="*/ 676446 h 1947444"/>
                <a:gd name="connsiteX1533" fmla="*/ 636310 w 2099977"/>
                <a:gd name="connsiteY1533" fmla="*/ 675271 h 1947444"/>
                <a:gd name="connsiteX1534" fmla="*/ 641012 w 2099977"/>
                <a:gd name="connsiteY1534" fmla="*/ 674095 h 1947444"/>
                <a:gd name="connsiteX1535" fmla="*/ 645453 w 2099977"/>
                <a:gd name="connsiteY1535" fmla="*/ 672789 h 1947444"/>
                <a:gd name="connsiteX1536" fmla="*/ 650024 w 2099977"/>
                <a:gd name="connsiteY1536" fmla="*/ 671352 h 1947444"/>
                <a:gd name="connsiteX1537" fmla="*/ 654595 w 2099977"/>
                <a:gd name="connsiteY1537" fmla="*/ 669915 h 1947444"/>
                <a:gd name="connsiteX1538" fmla="*/ 658905 w 2099977"/>
                <a:gd name="connsiteY1538" fmla="*/ 668478 h 1947444"/>
                <a:gd name="connsiteX1539" fmla="*/ 663084 w 2099977"/>
                <a:gd name="connsiteY1539" fmla="*/ 666911 h 1947444"/>
                <a:gd name="connsiteX1540" fmla="*/ 667394 w 2099977"/>
                <a:gd name="connsiteY1540" fmla="*/ 665212 h 1947444"/>
                <a:gd name="connsiteX1541" fmla="*/ 671443 w 2099977"/>
                <a:gd name="connsiteY1541" fmla="*/ 663514 h 1947444"/>
                <a:gd name="connsiteX1542" fmla="*/ 675492 w 2099977"/>
                <a:gd name="connsiteY1542" fmla="*/ 661816 h 1947444"/>
                <a:gd name="connsiteX1543" fmla="*/ 679410 w 2099977"/>
                <a:gd name="connsiteY1543" fmla="*/ 659988 h 1947444"/>
                <a:gd name="connsiteX1544" fmla="*/ 686985 w 2099977"/>
                <a:gd name="connsiteY1544" fmla="*/ 656330 h 1947444"/>
                <a:gd name="connsiteX1545" fmla="*/ 694299 w 2099977"/>
                <a:gd name="connsiteY1545" fmla="*/ 652281 h 1947444"/>
                <a:gd name="connsiteX1546" fmla="*/ 701221 w 2099977"/>
                <a:gd name="connsiteY1546" fmla="*/ 647970 h 1947444"/>
                <a:gd name="connsiteX1547" fmla="*/ 708143 w 2099977"/>
                <a:gd name="connsiteY1547" fmla="*/ 643659 h 1947444"/>
                <a:gd name="connsiteX1548" fmla="*/ 714543 w 2099977"/>
                <a:gd name="connsiteY1548" fmla="*/ 639087 h 1947444"/>
                <a:gd name="connsiteX1549" fmla="*/ 720551 w 2099977"/>
                <a:gd name="connsiteY1549" fmla="*/ 634385 h 1947444"/>
                <a:gd name="connsiteX1550" fmla="*/ 726428 w 2099977"/>
                <a:gd name="connsiteY1550" fmla="*/ 629551 h 1947444"/>
                <a:gd name="connsiteX1551" fmla="*/ 732175 w 2099977"/>
                <a:gd name="connsiteY1551" fmla="*/ 624588 h 1947444"/>
                <a:gd name="connsiteX1552" fmla="*/ 737529 w 2099977"/>
                <a:gd name="connsiteY1552" fmla="*/ 619232 h 1947444"/>
                <a:gd name="connsiteX1553" fmla="*/ 742623 w 2099977"/>
                <a:gd name="connsiteY1553" fmla="*/ 614007 h 1947444"/>
                <a:gd name="connsiteX1554" fmla="*/ 747586 w 2099977"/>
                <a:gd name="connsiteY1554" fmla="*/ 608651 h 1947444"/>
                <a:gd name="connsiteX1555" fmla="*/ 752288 w 2099977"/>
                <a:gd name="connsiteY1555" fmla="*/ 603165 h 1947444"/>
                <a:gd name="connsiteX1556" fmla="*/ 756859 w 2099977"/>
                <a:gd name="connsiteY1556" fmla="*/ 597548 h 1947444"/>
                <a:gd name="connsiteX1557" fmla="*/ 761169 w 2099977"/>
                <a:gd name="connsiteY1557" fmla="*/ 591931 h 1947444"/>
                <a:gd name="connsiteX1558" fmla="*/ 765218 w 2099977"/>
                <a:gd name="connsiteY1558" fmla="*/ 586183 h 1947444"/>
                <a:gd name="connsiteX1559" fmla="*/ 769267 w 2099977"/>
                <a:gd name="connsiteY1559" fmla="*/ 580436 h 1947444"/>
                <a:gd name="connsiteX1560" fmla="*/ 773054 w 2099977"/>
                <a:gd name="connsiteY1560" fmla="*/ 574558 h 1947444"/>
                <a:gd name="connsiteX1561" fmla="*/ 776711 w 2099977"/>
                <a:gd name="connsiteY1561" fmla="*/ 568679 h 1947444"/>
                <a:gd name="connsiteX1562" fmla="*/ 780368 w 2099977"/>
                <a:gd name="connsiteY1562" fmla="*/ 562801 h 1947444"/>
                <a:gd name="connsiteX1563" fmla="*/ 783764 w 2099977"/>
                <a:gd name="connsiteY1563" fmla="*/ 556923 h 1947444"/>
                <a:gd name="connsiteX1564" fmla="*/ 785592 w 2099977"/>
                <a:gd name="connsiteY1564" fmla="*/ 553527 h 1947444"/>
                <a:gd name="connsiteX1565" fmla="*/ 787290 w 2099977"/>
                <a:gd name="connsiteY1565" fmla="*/ 550131 h 1947444"/>
                <a:gd name="connsiteX1566" fmla="*/ 788988 w 2099977"/>
                <a:gd name="connsiteY1566" fmla="*/ 546603 h 1947444"/>
                <a:gd name="connsiteX1567" fmla="*/ 790686 w 2099977"/>
                <a:gd name="connsiteY1567" fmla="*/ 542946 h 1947444"/>
                <a:gd name="connsiteX1568" fmla="*/ 792253 w 2099977"/>
                <a:gd name="connsiteY1568" fmla="*/ 539027 h 1947444"/>
                <a:gd name="connsiteX1569" fmla="*/ 793820 w 2099977"/>
                <a:gd name="connsiteY1569" fmla="*/ 535108 h 1947444"/>
                <a:gd name="connsiteX1570" fmla="*/ 795257 w 2099977"/>
                <a:gd name="connsiteY1570" fmla="*/ 530928 h 1947444"/>
                <a:gd name="connsiteX1571" fmla="*/ 796694 w 2099977"/>
                <a:gd name="connsiteY1571" fmla="*/ 526618 h 1947444"/>
                <a:gd name="connsiteX1572" fmla="*/ 798000 w 2099977"/>
                <a:gd name="connsiteY1572" fmla="*/ 522437 h 1947444"/>
                <a:gd name="connsiteX1573" fmla="*/ 799175 w 2099977"/>
                <a:gd name="connsiteY1573" fmla="*/ 517996 h 1947444"/>
                <a:gd name="connsiteX1574" fmla="*/ 800351 w 2099977"/>
                <a:gd name="connsiteY1574" fmla="*/ 513424 h 1947444"/>
                <a:gd name="connsiteX1575" fmla="*/ 801526 w 2099977"/>
                <a:gd name="connsiteY1575" fmla="*/ 508722 h 1947444"/>
                <a:gd name="connsiteX1576" fmla="*/ 802571 w 2099977"/>
                <a:gd name="connsiteY1576" fmla="*/ 504019 h 1947444"/>
                <a:gd name="connsiteX1577" fmla="*/ 803485 w 2099977"/>
                <a:gd name="connsiteY1577" fmla="*/ 499317 h 1947444"/>
                <a:gd name="connsiteX1578" fmla="*/ 804269 w 2099977"/>
                <a:gd name="connsiteY1578" fmla="*/ 494353 h 1947444"/>
                <a:gd name="connsiteX1579" fmla="*/ 804922 w 2099977"/>
                <a:gd name="connsiteY1579" fmla="*/ 489520 h 1947444"/>
                <a:gd name="connsiteX1580" fmla="*/ 805575 w 2099977"/>
                <a:gd name="connsiteY1580" fmla="*/ 484556 h 1947444"/>
                <a:gd name="connsiteX1581" fmla="*/ 806097 w 2099977"/>
                <a:gd name="connsiteY1581" fmla="*/ 479461 h 1947444"/>
                <a:gd name="connsiteX1582" fmla="*/ 806489 w 2099977"/>
                <a:gd name="connsiteY1582" fmla="*/ 474367 h 1947444"/>
                <a:gd name="connsiteX1583" fmla="*/ 806750 w 2099977"/>
                <a:gd name="connsiteY1583" fmla="*/ 469011 h 1947444"/>
                <a:gd name="connsiteX1584" fmla="*/ 806881 w 2099977"/>
                <a:gd name="connsiteY1584" fmla="*/ 463917 h 1947444"/>
                <a:gd name="connsiteX1585" fmla="*/ 806881 w 2099977"/>
                <a:gd name="connsiteY1585" fmla="*/ 458692 h 1947444"/>
                <a:gd name="connsiteX1586" fmla="*/ 806750 w 2099977"/>
                <a:gd name="connsiteY1586" fmla="*/ 453205 h 1947444"/>
                <a:gd name="connsiteX1587" fmla="*/ 806620 w 2099977"/>
                <a:gd name="connsiteY1587" fmla="*/ 447980 h 1947444"/>
                <a:gd name="connsiteX1588" fmla="*/ 806359 w 2099977"/>
                <a:gd name="connsiteY1588" fmla="*/ 442625 h 1947444"/>
                <a:gd name="connsiteX1589" fmla="*/ 805836 w 2099977"/>
                <a:gd name="connsiteY1589" fmla="*/ 437138 h 1947444"/>
                <a:gd name="connsiteX1590" fmla="*/ 805183 w 2099977"/>
                <a:gd name="connsiteY1590" fmla="*/ 431782 h 1947444"/>
                <a:gd name="connsiteX1591" fmla="*/ 804400 w 2099977"/>
                <a:gd name="connsiteY1591" fmla="*/ 426427 h 1947444"/>
                <a:gd name="connsiteX1592" fmla="*/ 803485 w 2099977"/>
                <a:gd name="connsiteY1592" fmla="*/ 420941 h 1947444"/>
                <a:gd name="connsiteX1593" fmla="*/ 802310 w 2099977"/>
                <a:gd name="connsiteY1593" fmla="*/ 415585 h 1947444"/>
                <a:gd name="connsiteX1594" fmla="*/ 801265 w 2099977"/>
                <a:gd name="connsiteY1594" fmla="*/ 410099 h 1947444"/>
                <a:gd name="connsiteX1595" fmla="*/ 799828 w 2099977"/>
                <a:gd name="connsiteY1595" fmla="*/ 404743 h 1947444"/>
                <a:gd name="connsiteX1596" fmla="*/ 798261 w 2099977"/>
                <a:gd name="connsiteY1596" fmla="*/ 399387 h 1947444"/>
                <a:gd name="connsiteX1597" fmla="*/ 796563 w 2099977"/>
                <a:gd name="connsiteY1597" fmla="*/ 394031 h 1947444"/>
                <a:gd name="connsiteX1598" fmla="*/ 794735 w 2099977"/>
                <a:gd name="connsiteY1598" fmla="*/ 388676 h 1947444"/>
                <a:gd name="connsiteX1599" fmla="*/ 792514 w 2099977"/>
                <a:gd name="connsiteY1599" fmla="*/ 383451 h 1947444"/>
                <a:gd name="connsiteX1600" fmla="*/ 790425 w 2099977"/>
                <a:gd name="connsiteY1600" fmla="*/ 378095 h 1947444"/>
                <a:gd name="connsiteX1601" fmla="*/ 787943 w 2099977"/>
                <a:gd name="connsiteY1601" fmla="*/ 372870 h 1947444"/>
                <a:gd name="connsiteX1602" fmla="*/ 785462 w 2099977"/>
                <a:gd name="connsiteY1602" fmla="*/ 367645 h 1947444"/>
                <a:gd name="connsiteX1603" fmla="*/ 782588 w 2099977"/>
                <a:gd name="connsiteY1603" fmla="*/ 362550 h 1947444"/>
                <a:gd name="connsiteX1604" fmla="*/ 779584 w 2099977"/>
                <a:gd name="connsiteY1604" fmla="*/ 357456 h 1947444"/>
                <a:gd name="connsiteX1605" fmla="*/ 776450 w 2099977"/>
                <a:gd name="connsiteY1605" fmla="*/ 352362 h 1947444"/>
                <a:gd name="connsiteX1606" fmla="*/ 773054 w 2099977"/>
                <a:gd name="connsiteY1606" fmla="*/ 347398 h 1947444"/>
                <a:gd name="connsiteX1607" fmla="*/ 769528 w 2099977"/>
                <a:gd name="connsiteY1607" fmla="*/ 342565 h 1947444"/>
                <a:gd name="connsiteX1608" fmla="*/ 765609 w 2099977"/>
                <a:gd name="connsiteY1608" fmla="*/ 337731 h 1947444"/>
                <a:gd name="connsiteX1609" fmla="*/ 761691 w 2099977"/>
                <a:gd name="connsiteY1609" fmla="*/ 333029 h 1947444"/>
                <a:gd name="connsiteX1610" fmla="*/ 757512 w 2099977"/>
                <a:gd name="connsiteY1610" fmla="*/ 328457 h 1947444"/>
                <a:gd name="connsiteX1611" fmla="*/ 753071 w 2099977"/>
                <a:gd name="connsiteY1611" fmla="*/ 323885 h 1947444"/>
                <a:gd name="connsiteX1612" fmla="*/ 748500 w 2099977"/>
                <a:gd name="connsiteY1612" fmla="*/ 319444 h 1947444"/>
                <a:gd name="connsiteX1613" fmla="*/ 743537 w 2099977"/>
                <a:gd name="connsiteY1613" fmla="*/ 315133 h 1947444"/>
                <a:gd name="connsiteX1614" fmla="*/ 738574 w 2099977"/>
                <a:gd name="connsiteY1614" fmla="*/ 310822 h 1947444"/>
                <a:gd name="connsiteX1615" fmla="*/ 733089 w 2099977"/>
                <a:gd name="connsiteY1615" fmla="*/ 306773 h 1947444"/>
                <a:gd name="connsiteX1616" fmla="*/ 727603 w 2099977"/>
                <a:gd name="connsiteY1616" fmla="*/ 302723 h 1947444"/>
                <a:gd name="connsiteX1617" fmla="*/ 721726 w 2099977"/>
                <a:gd name="connsiteY1617" fmla="*/ 298935 h 1947444"/>
                <a:gd name="connsiteX1618" fmla="*/ 715588 w 2099977"/>
                <a:gd name="connsiteY1618" fmla="*/ 295016 h 1947444"/>
                <a:gd name="connsiteX1619" fmla="*/ 709319 w 2099977"/>
                <a:gd name="connsiteY1619" fmla="*/ 291489 h 1947444"/>
                <a:gd name="connsiteX1620" fmla="*/ 702788 w 2099977"/>
                <a:gd name="connsiteY1620" fmla="*/ 288093 h 1947444"/>
                <a:gd name="connsiteX1621" fmla="*/ 695997 w 2099977"/>
                <a:gd name="connsiteY1621" fmla="*/ 284697 h 1947444"/>
                <a:gd name="connsiteX1622" fmla="*/ 688944 w 2099977"/>
                <a:gd name="connsiteY1622" fmla="*/ 281562 h 1947444"/>
                <a:gd name="connsiteX1623" fmla="*/ 681630 w 2099977"/>
                <a:gd name="connsiteY1623" fmla="*/ 278427 h 1947444"/>
                <a:gd name="connsiteX1624" fmla="*/ 673925 w 2099977"/>
                <a:gd name="connsiteY1624" fmla="*/ 275553 h 1947444"/>
                <a:gd name="connsiteX1625" fmla="*/ 666088 w 2099977"/>
                <a:gd name="connsiteY1625" fmla="*/ 272810 h 1947444"/>
                <a:gd name="connsiteX1626" fmla="*/ 657991 w 2099977"/>
                <a:gd name="connsiteY1626" fmla="*/ 270328 h 1947444"/>
                <a:gd name="connsiteX1627" fmla="*/ 649632 w 2099977"/>
                <a:gd name="connsiteY1627" fmla="*/ 267977 h 1947444"/>
                <a:gd name="connsiteX1628" fmla="*/ 641012 w 2099977"/>
                <a:gd name="connsiteY1628" fmla="*/ 265887 h 1947444"/>
                <a:gd name="connsiteX1629" fmla="*/ 632392 w 2099977"/>
                <a:gd name="connsiteY1629" fmla="*/ 263927 h 1947444"/>
                <a:gd name="connsiteX1630" fmla="*/ 623903 w 2099977"/>
                <a:gd name="connsiteY1630" fmla="*/ 262098 h 1947444"/>
                <a:gd name="connsiteX1631" fmla="*/ 615413 w 2099977"/>
                <a:gd name="connsiteY1631" fmla="*/ 260531 h 1947444"/>
                <a:gd name="connsiteX1632" fmla="*/ 606924 w 2099977"/>
                <a:gd name="connsiteY1632" fmla="*/ 259094 h 1947444"/>
                <a:gd name="connsiteX1633" fmla="*/ 598434 w 2099977"/>
                <a:gd name="connsiteY1633" fmla="*/ 257919 h 1947444"/>
                <a:gd name="connsiteX1634" fmla="*/ 589945 w 2099977"/>
                <a:gd name="connsiteY1634" fmla="*/ 257004 h 1947444"/>
                <a:gd name="connsiteX1635" fmla="*/ 581456 w 2099977"/>
                <a:gd name="connsiteY1635" fmla="*/ 256090 h 1947444"/>
                <a:gd name="connsiteX1636" fmla="*/ 573097 w 2099977"/>
                <a:gd name="connsiteY1636" fmla="*/ 255436 h 1947444"/>
                <a:gd name="connsiteX1637" fmla="*/ 564738 w 2099977"/>
                <a:gd name="connsiteY1637" fmla="*/ 254914 h 1947444"/>
                <a:gd name="connsiteX1638" fmla="*/ 556379 w 2099977"/>
                <a:gd name="connsiteY1638" fmla="*/ 254653 h 1947444"/>
                <a:gd name="connsiteX1639" fmla="*/ 1560315 w 2099977"/>
                <a:gd name="connsiteY1639" fmla="*/ 0 h 1947444"/>
                <a:gd name="connsiteX1640" fmla="*/ 1552087 w 2099977"/>
                <a:gd name="connsiteY1640" fmla="*/ 0 h 1947444"/>
                <a:gd name="connsiteX1641" fmla="*/ 1543598 w 2099977"/>
                <a:gd name="connsiteY1641" fmla="*/ 131 h 1947444"/>
                <a:gd name="connsiteX1642" fmla="*/ 1535239 w 2099977"/>
                <a:gd name="connsiteY1642" fmla="*/ 392 h 1947444"/>
                <a:gd name="connsiteX1643" fmla="*/ 1526880 w 2099977"/>
                <a:gd name="connsiteY1643" fmla="*/ 914 h 1947444"/>
                <a:gd name="connsiteX1644" fmla="*/ 1518521 w 2099977"/>
                <a:gd name="connsiteY1644" fmla="*/ 1567 h 1947444"/>
                <a:gd name="connsiteX1645" fmla="*/ 1510032 w 2099977"/>
                <a:gd name="connsiteY1645" fmla="*/ 2482 h 1947444"/>
                <a:gd name="connsiteX1646" fmla="*/ 1501543 w 2099977"/>
                <a:gd name="connsiteY1646" fmla="*/ 3396 h 1947444"/>
                <a:gd name="connsiteX1647" fmla="*/ 1493053 w 2099977"/>
                <a:gd name="connsiteY1647" fmla="*/ 4572 h 1947444"/>
                <a:gd name="connsiteX1648" fmla="*/ 1484564 w 2099977"/>
                <a:gd name="connsiteY1648" fmla="*/ 6009 h 1947444"/>
                <a:gd name="connsiteX1649" fmla="*/ 1476074 w 2099977"/>
                <a:gd name="connsiteY1649" fmla="*/ 7576 h 1947444"/>
                <a:gd name="connsiteX1650" fmla="*/ 1467585 w 2099977"/>
                <a:gd name="connsiteY1650" fmla="*/ 9405 h 1947444"/>
                <a:gd name="connsiteX1651" fmla="*/ 1458965 w 2099977"/>
                <a:gd name="connsiteY1651" fmla="*/ 11365 h 1947444"/>
                <a:gd name="connsiteX1652" fmla="*/ 1450345 w 2099977"/>
                <a:gd name="connsiteY1652" fmla="*/ 13454 h 1947444"/>
                <a:gd name="connsiteX1653" fmla="*/ 1441986 w 2099977"/>
                <a:gd name="connsiteY1653" fmla="*/ 15806 h 1947444"/>
                <a:gd name="connsiteX1654" fmla="*/ 1433889 w 2099977"/>
                <a:gd name="connsiteY1654" fmla="*/ 18288 h 1947444"/>
                <a:gd name="connsiteX1655" fmla="*/ 1426052 w 2099977"/>
                <a:gd name="connsiteY1655" fmla="*/ 21031 h 1947444"/>
                <a:gd name="connsiteX1656" fmla="*/ 1418347 w 2099977"/>
                <a:gd name="connsiteY1656" fmla="*/ 23905 h 1947444"/>
                <a:gd name="connsiteX1657" fmla="*/ 1411033 w 2099977"/>
                <a:gd name="connsiteY1657" fmla="*/ 27040 h 1947444"/>
                <a:gd name="connsiteX1658" fmla="*/ 1403980 w 2099977"/>
                <a:gd name="connsiteY1658" fmla="*/ 30175 h 1947444"/>
                <a:gd name="connsiteX1659" fmla="*/ 1397189 w 2099977"/>
                <a:gd name="connsiteY1659" fmla="*/ 33571 h 1947444"/>
                <a:gd name="connsiteX1660" fmla="*/ 1390659 w 2099977"/>
                <a:gd name="connsiteY1660" fmla="*/ 36967 h 1947444"/>
                <a:gd name="connsiteX1661" fmla="*/ 1384389 w 2099977"/>
                <a:gd name="connsiteY1661" fmla="*/ 40494 h 1947444"/>
                <a:gd name="connsiteX1662" fmla="*/ 1378251 w 2099977"/>
                <a:gd name="connsiteY1662" fmla="*/ 44413 h 1947444"/>
                <a:gd name="connsiteX1663" fmla="*/ 1372374 w 2099977"/>
                <a:gd name="connsiteY1663" fmla="*/ 48201 h 1947444"/>
                <a:gd name="connsiteX1664" fmla="*/ 1366888 w 2099977"/>
                <a:gd name="connsiteY1664" fmla="*/ 52251 h 1947444"/>
                <a:gd name="connsiteX1665" fmla="*/ 1361403 w 2099977"/>
                <a:gd name="connsiteY1665" fmla="*/ 56300 h 1947444"/>
                <a:gd name="connsiteX1666" fmla="*/ 1356440 w 2099977"/>
                <a:gd name="connsiteY1666" fmla="*/ 60611 h 1947444"/>
                <a:gd name="connsiteX1667" fmla="*/ 1351477 w 2099977"/>
                <a:gd name="connsiteY1667" fmla="*/ 64921 h 1947444"/>
                <a:gd name="connsiteX1668" fmla="*/ 1346906 w 2099977"/>
                <a:gd name="connsiteY1668" fmla="*/ 69363 h 1947444"/>
                <a:gd name="connsiteX1669" fmla="*/ 1342465 w 2099977"/>
                <a:gd name="connsiteY1669" fmla="*/ 73935 h 1947444"/>
                <a:gd name="connsiteX1670" fmla="*/ 1338286 w 2099977"/>
                <a:gd name="connsiteY1670" fmla="*/ 78507 h 1947444"/>
                <a:gd name="connsiteX1671" fmla="*/ 1334367 w 2099977"/>
                <a:gd name="connsiteY1671" fmla="*/ 83209 h 1947444"/>
                <a:gd name="connsiteX1672" fmla="*/ 1330449 w 2099977"/>
                <a:gd name="connsiteY1672" fmla="*/ 88042 h 1947444"/>
                <a:gd name="connsiteX1673" fmla="*/ 1326923 w 2099977"/>
                <a:gd name="connsiteY1673" fmla="*/ 92876 h 1947444"/>
                <a:gd name="connsiteX1674" fmla="*/ 1323527 w 2099977"/>
                <a:gd name="connsiteY1674" fmla="*/ 97839 h 1947444"/>
                <a:gd name="connsiteX1675" fmla="*/ 1320393 w 2099977"/>
                <a:gd name="connsiteY1675" fmla="*/ 102934 h 1947444"/>
                <a:gd name="connsiteX1676" fmla="*/ 1317389 w 2099977"/>
                <a:gd name="connsiteY1676" fmla="*/ 108028 h 1947444"/>
                <a:gd name="connsiteX1677" fmla="*/ 1314515 w 2099977"/>
                <a:gd name="connsiteY1677" fmla="*/ 113123 h 1947444"/>
                <a:gd name="connsiteX1678" fmla="*/ 1312034 w 2099977"/>
                <a:gd name="connsiteY1678" fmla="*/ 118348 h 1947444"/>
                <a:gd name="connsiteX1679" fmla="*/ 1309552 w 2099977"/>
                <a:gd name="connsiteY1679" fmla="*/ 123573 h 1947444"/>
                <a:gd name="connsiteX1680" fmla="*/ 1307463 w 2099977"/>
                <a:gd name="connsiteY1680" fmla="*/ 128929 h 1947444"/>
                <a:gd name="connsiteX1681" fmla="*/ 1305242 w 2099977"/>
                <a:gd name="connsiteY1681" fmla="*/ 134154 h 1947444"/>
                <a:gd name="connsiteX1682" fmla="*/ 1303414 w 2099977"/>
                <a:gd name="connsiteY1682" fmla="*/ 139509 h 1947444"/>
                <a:gd name="connsiteX1683" fmla="*/ 1301716 w 2099977"/>
                <a:gd name="connsiteY1683" fmla="*/ 144865 h 1947444"/>
                <a:gd name="connsiteX1684" fmla="*/ 1300149 w 2099977"/>
                <a:gd name="connsiteY1684" fmla="*/ 150221 h 1947444"/>
                <a:gd name="connsiteX1685" fmla="*/ 1298712 w 2099977"/>
                <a:gd name="connsiteY1685" fmla="*/ 155576 h 1947444"/>
                <a:gd name="connsiteX1686" fmla="*/ 1297667 w 2099977"/>
                <a:gd name="connsiteY1686" fmla="*/ 161063 h 1947444"/>
                <a:gd name="connsiteX1687" fmla="*/ 1296492 w 2099977"/>
                <a:gd name="connsiteY1687" fmla="*/ 166418 h 1947444"/>
                <a:gd name="connsiteX1688" fmla="*/ 1295577 w 2099977"/>
                <a:gd name="connsiteY1688" fmla="*/ 171905 h 1947444"/>
                <a:gd name="connsiteX1689" fmla="*/ 1294794 w 2099977"/>
                <a:gd name="connsiteY1689" fmla="*/ 177260 h 1947444"/>
                <a:gd name="connsiteX1690" fmla="*/ 1294141 w 2099977"/>
                <a:gd name="connsiteY1690" fmla="*/ 182616 h 1947444"/>
                <a:gd name="connsiteX1691" fmla="*/ 1293618 w 2099977"/>
                <a:gd name="connsiteY1691" fmla="*/ 188102 h 1947444"/>
                <a:gd name="connsiteX1692" fmla="*/ 1293357 w 2099977"/>
                <a:gd name="connsiteY1692" fmla="*/ 193458 h 1947444"/>
                <a:gd name="connsiteX1693" fmla="*/ 1293227 w 2099977"/>
                <a:gd name="connsiteY1693" fmla="*/ 198683 h 1947444"/>
                <a:gd name="connsiteX1694" fmla="*/ 1293096 w 2099977"/>
                <a:gd name="connsiteY1694" fmla="*/ 204170 h 1947444"/>
                <a:gd name="connsiteX1695" fmla="*/ 1293096 w 2099977"/>
                <a:gd name="connsiteY1695" fmla="*/ 209394 h 1947444"/>
                <a:gd name="connsiteX1696" fmla="*/ 1293227 w 2099977"/>
                <a:gd name="connsiteY1696" fmla="*/ 214489 h 1947444"/>
                <a:gd name="connsiteX1697" fmla="*/ 1293488 w 2099977"/>
                <a:gd name="connsiteY1697" fmla="*/ 219845 h 1947444"/>
                <a:gd name="connsiteX1698" fmla="*/ 1293880 w 2099977"/>
                <a:gd name="connsiteY1698" fmla="*/ 224939 h 1947444"/>
                <a:gd name="connsiteX1699" fmla="*/ 1294402 w 2099977"/>
                <a:gd name="connsiteY1699" fmla="*/ 230034 h 1947444"/>
                <a:gd name="connsiteX1700" fmla="*/ 1295055 w 2099977"/>
                <a:gd name="connsiteY1700" fmla="*/ 234997 h 1947444"/>
                <a:gd name="connsiteX1701" fmla="*/ 1295708 w 2099977"/>
                <a:gd name="connsiteY1701" fmla="*/ 239831 h 1947444"/>
                <a:gd name="connsiteX1702" fmla="*/ 1296492 w 2099977"/>
                <a:gd name="connsiteY1702" fmla="*/ 244794 h 1947444"/>
                <a:gd name="connsiteX1703" fmla="*/ 1297406 w 2099977"/>
                <a:gd name="connsiteY1703" fmla="*/ 249497 h 1947444"/>
                <a:gd name="connsiteX1704" fmla="*/ 1298451 w 2099977"/>
                <a:gd name="connsiteY1704" fmla="*/ 254200 h 1947444"/>
                <a:gd name="connsiteX1705" fmla="*/ 1299626 w 2099977"/>
                <a:gd name="connsiteY1705" fmla="*/ 258902 h 1947444"/>
                <a:gd name="connsiteX1706" fmla="*/ 1300802 w 2099977"/>
                <a:gd name="connsiteY1706" fmla="*/ 263474 h 1947444"/>
                <a:gd name="connsiteX1707" fmla="*/ 1301977 w 2099977"/>
                <a:gd name="connsiteY1707" fmla="*/ 267915 h 1947444"/>
                <a:gd name="connsiteX1708" fmla="*/ 1303283 w 2099977"/>
                <a:gd name="connsiteY1708" fmla="*/ 272096 h 1947444"/>
                <a:gd name="connsiteX1709" fmla="*/ 1304720 w 2099977"/>
                <a:gd name="connsiteY1709" fmla="*/ 276406 h 1947444"/>
                <a:gd name="connsiteX1710" fmla="*/ 1306157 w 2099977"/>
                <a:gd name="connsiteY1710" fmla="*/ 280586 h 1947444"/>
                <a:gd name="connsiteX1711" fmla="*/ 1307724 w 2099977"/>
                <a:gd name="connsiteY1711" fmla="*/ 284505 h 1947444"/>
                <a:gd name="connsiteX1712" fmla="*/ 1309291 w 2099977"/>
                <a:gd name="connsiteY1712" fmla="*/ 288424 h 1947444"/>
                <a:gd name="connsiteX1713" fmla="*/ 1310989 w 2099977"/>
                <a:gd name="connsiteY1713" fmla="*/ 292081 h 1947444"/>
                <a:gd name="connsiteX1714" fmla="*/ 1312687 w 2099977"/>
                <a:gd name="connsiteY1714" fmla="*/ 295608 h 1947444"/>
                <a:gd name="connsiteX1715" fmla="*/ 1314385 w 2099977"/>
                <a:gd name="connsiteY1715" fmla="*/ 299005 h 1947444"/>
                <a:gd name="connsiteX1716" fmla="*/ 1316213 w 2099977"/>
                <a:gd name="connsiteY1716" fmla="*/ 302401 h 1947444"/>
                <a:gd name="connsiteX1717" fmla="*/ 1319609 w 2099977"/>
                <a:gd name="connsiteY1717" fmla="*/ 308279 h 1947444"/>
                <a:gd name="connsiteX1718" fmla="*/ 1323266 w 2099977"/>
                <a:gd name="connsiteY1718" fmla="*/ 314157 h 1947444"/>
                <a:gd name="connsiteX1719" fmla="*/ 1326923 w 2099977"/>
                <a:gd name="connsiteY1719" fmla="*/ 320036 h 1947444"/>
                <a:gd name="connsiteX1720" fmla="*/ 1330710 w 2099977"/>
                <a:gd name="connsiteY1720" fmla="*/ 325914 h 1947444"/>
                <a:gd name="connsiteX1721" fmla="*/ 1334759 w 2099977"/>
                <a:gd name="connsiteY1721" fmla="*/ 331661 h 1947444"/>
                <a:gd name="connsiteX1722" fmla="*/ 1338808 w 2099977"/>
                <a:gd name="connsiteY1722" fmla="*/ 337409 h 1947444"/>
                <a:gd name="connsiteX1723" fmla="*/ 1343118 w 2099977"/>
                <a:gd name="connsiteY1723" fmla="*/ 343026 h 1947444"/>
                <a:gd name="connsiteX1724" fmla="*/ 1347689 w 2099977"/>
                <a:gd name="connsiteY1724" fmla="*/ 348643 h 1947444"/>
                <a:gd name="connsiteX1725" fmla="*/ 1352391 w 2099977"/>
                <a:gd name="connsiteY1725" fmla="*/ 354129 h 1947444"/>
                <a:gd name="connsiteX1726" fmla="*/ 1357354 w 2099977"/>
                <a:gd name="connsiteY1726" fmla="*/ 359485 h 1947444"/>
                <a:gd name="connsiteX1727" fmla="*/ 1362448 w 2099977"/>
                <a:gd name="connsiteY1727" fmla="*/ 364710 h 1947444"/>
                <a:gd name="connsiteX1728" fmla="*/ 1367802 w 2099977"/>
                <a:gd name="connsiteY1728" fmla="*/ 370066 h 1947444"/>
                <a:gd name="connsiteX1729" fmla="*/ 1373549 w 2099977"/>
                <a:gd name="connsiteY1729" fmla="*/ 375029 h 1947444"/>
                <a:gd name="connsiteX1730" fmla="*/ 1379426 w 2099977"/>
                <a:gd name="connsiteY1730" fmla="*/ 379863 h 1947444"/>
                <a:gd name="connsiteX1731" fmla="*/ 1385434 w 2099977"/>
                <a:gd name="connsiteY1731" fmla="*/ 384565 h 1947444"/>
                <a:gd name="connsiteX1732" fmla="*/ 1391834 w 2099977"/>
                <a:gd name="connsiteY1732" fmla="*/ 389137 h 1947444"/>
                <a:gd name="connsiteX1733" fmla="*/ 1398756 w 2099977"/>
                <a:gd name="connsiteY1733" fmla="*/ 393448 h 1947444"/>
                <a:gd name="connsiteX1734" fmla="*/ 1405678 w 2099977"/>
                <a:gd name="connsiteY1734" fmla="*/ 397759 h 1947444"/>
                <a:gd name="connsiteX1735" fmla="*/ 1412992 w 2099977"/>
                <a:gd name="connsiteY1735" fmla="*/ 401808 h 1947444"/>
                <a:gd name="connsiteX1736" fmla="*/ 1420567 w 2099977"/>
                <a:gd name="connsiteY1736" fmla="*/ 405466 h 1947444"/>
                <a:gd name="connsiteX1737" fmla="*/ 1424485 w 2099977"/>
                <a:gd name="connsiteY1737" fmla="*/ 407294 h 1947444"/>
                <a:gd name="connsiteX1738" fmla="*/ 1428534 w 2099977"/>
                <a:gd name="connsiteY1738" fmla="*/ 408992 h 1947444"/>
                <a:gd name="connsiteX1739" fmla="*/ 1432583 w 2099977"/>
                <a:gd name="connsiteY1739" fmla="*/ 410690 h 1947444"/>
                <a:gd name="connsiteX1740" fmla="*/ 1436893 w 2099977"/>
                <a:gd name="connsiteY1740" fmla="*/ 412389 h 1947444"/>
                <a:gd name="connsiteX1741" fmla="*/ 1441072 w 2099977"/>
                <a:gd name="connsiteY1741" fmla="*/ 413956 h 1947444"/>
                <a:gd name="connsiteX1742" fmla="*/ 1445382 w 2099977"/>
                <a:gd name="connsiteY1742" fmla="*/ 415393 h 1947444"/>
                <a:gd name="connsiteX1743" fmla="*/ 1449953 w 2099977"/>
                <a:gd name="connsiteY1743" fmla="*/ 416830 h 1947444"/>
                <a:gd name="connsiteX1744" fmla="*/ 1454524 w 2099977"/>
                <a:gd name="connsiteY1744" fmla="*/ 418267 h 1947444"/>
                <a:gd name="connsiteX1745" fmla="*/ 1458965 w 2099977"/>
                <a:gd name="connsiteY1745" fmla="*/ 419573 h 1947444"/>
                <a:gd name="connsiteX1746" fmla="*/ 1463667 w 2099977"/>
                <a:gd name="connsiteY1746" fmla="*/ 420749 h 1947444"/>
                <a:gd name="connsiteX1747" fmla="*/ 1468499 w 2099977"/>
                <a:gd name="connsiteY1747" fmla="*/ 421924 h 1947444"/>
                <a:gd name="connsiteX1748" fmla="*/ 1473593 w 2099977"/>
                <a:gd name="connsiteY1748" fmla="*/ 423100 h 1947444"/>
                <a:gd name="connsiteX1749" fmla="*/ 1478556 w 2099977"/>
                <a:gd name="connsiteY1749" fmla="*/ 424145 h 1947444"/>
                <a:gd name="connsiteX1750" fmla="*/ 1483649 w 2099977"/>
                <a:gd name="connsiteY1750" fmla="*/ 425060 h 1947444"/>
                <a:gd name="connsiteX1751" fmla="*/ 1488743 w 2099977"/>
                <a:gd name="connsiteY1751" fmla="*/ 425974 h 1947444"/>
                <a:gd name="connsiteX1752" fmla="*/ 1494098 w 2099977"/>
                <a:gd name="connsiteY1752" fmla="*/ 426758 h 1947444"/>
                <a:gd name="connsiteX1753" fmla="*/ 1499583 w 2099977"/>
                <a:gd name="connsiteY1753" fmla="*/ 427541 h 1947444"/>
                <a:gd name="connsiteX1754" fmla="*/ 1504938 w 2099977"/>
                <a:gd name="connsiteY1754" fmla="*/ 428195 h 1947444"/>
                <a:gd name="connsiteX1755" fmla="*/ 1510685 w 2099977"/>
                <a:gd name="connsiteY1755" fmla="*/ 428717 h 1947444"/>
                <a:gd name="connsiteX1756" fmla="*/ 1516301 w 2099977"/>
                <a:gd name="connsiteY1756" fmla="*/ 429239 h 1947444"/>
                <a:gd name="connsiteX1757" fmla="*/ 1522178 w 2099977"/>
                <a:gd name="connsiteY1757" fmla="*/ 429631 h 1947444"/>
                <a:gd name="connsiteX1758" fmla="*/ 1528186 w 2099977"/>
                <a:gd name="connsiteY1758" fmla="*/ 429893 h 1947444"/>
                <a:gd name="connsiteX1759" fmla="*/ 1534063 w 2099977"/>
                <a:gd name="connsiteY1759" fmla="*/ 430154 h 1947444"/>
                <a:gd name="connsiteX1760" fmla="*/ 1540332 w 2099977"/>
                <a:gd name="connsiteY1760" fmla="*/ 430284 h 1947444"/>
                <a:gd name="connsiteX1761" fmla="*/ 1542030 w 2099977"/>
                <a:gd name="connsiteY1761" fmla="*/ 430546 h 1947444"/>
                <a:gd name="connsiteX1762" fmla="*/ 1543598 w 2099977"/>
                <a:gd name="connsiteY1762" fmla="*/ 430938 h 1947444"/>
                <a:gd name="connsiteX1763" fmla="*/ 1545034 w 2099977"/>
                <a:gd name="connsiteY1763" fmla="*/ 431591 h 1947444"/>
                <a:gd name="connsiteX1764" fmla="*/ 1546209 w 2099977"/>
                <a:gd name="connsiteY1764" fmla="*/ 432636 h 1947444"/>
                <a:gd name="connsiteX1765" fmla="*/ 1547254 w 2099977"/>
                <a:gd name="connsiteY1765" fmla="*/ 433681 h 1947444"/>
                <a:gd name="connsiteX1766" fmla="*/ 1547907 w 2099977"/>
                <a:gd name="connsiteY1766" fmla="*/ 434856 h 1947444"/>
                <a:gd name="connsiteX1767" fmla="*/ 1548560 w 2099977"/>
                <a:gd name="connsiteY1767" fmla="*/ 436163 h 1947444"/>
                <a:gd name="connsiteX1768" fmla="*/ 1548952 w 2099977"/>
                <a:gd name="connsiteY1768" fmla="*/ 437600 h 1947444"/>
                <a:gd name="connsiteX1769" fmla="*/ 1549083 w 2099977"/>
                <a:gd name="connsiteY1769" fmla="*/ 439167 h 1947444"/>
                <a:gd name="connsiteX1770" fmla="*/ 1548952 w 2099977"/>
                <a:gd name="connsiteY1770" fmla="*/ 440604 h 1947444"/>
                <a:gd name="connsiteX1771" fmla="*/ 1548560 w 2099977"/>
                <a:gd name="connsiteY1771" fmla="*/ 442041 h 1947444"/>
                <a:gd name="connsiteX1772" fmla="*/ 1548038 w 2099977"/>
                <a:gd name="connsiteY1772" fmla="*/ 443347 h 1947444"/>
                <a:gd name="connsiteX1773" fmla="*/ 1547385 w 2099977"/>
                <a:gd name="connsiteY1773" fmla="*/ 444523 h 1947444"/>
                <a:gd name="connsiteX1774" fmla="*/ 1546209 w 2099977"/>
                <a:gd name="connsiteY1774" fmla="*/ 445698 h 1947444"/>
                <a:gd name="connsiteX1775" fmla="*/ 1544903 w 2099977"/>
                <a:gd name="connsiteY1775" fmla="*/ 446743 h 1947444"/>
                <a:gd name="connsiteX1776" fmla="*/ 1543336 w 2099977"/>
                <a:gd name="connsiteY1776" fmla="*/ 447397 h 1947444"/>
                <a:gd name="connsiteX1777" fmla="*/ 1537851 w 2099977"/>
                <a:gd name="connsiteY1777" fmla="*/ 449225 h 1947444"/>
                <a:gd name="connsiteX1778" fmla="*/ 1532104 w 2099977"/>
                <a:gd name="connsiteY1778" fmla="*/ 451054 h 1947444"/>
                <a:gd name="connsiteX1779" fmla="*/ 1526619 w 2099977"/>
                <a:gd name="connsiteY1779" fmla="*/ 452883 h 1947444"/>
                <a:gd name="connsiteX1780" fmla="*/ 1521003 w 2099977"/>
                <a:gd name="connsiteY1780" fmla="*/ 454189 h 1947444"/>
                <a:gd name="connsiteX1781" fmla="*/ 1515517 w 2099977"/>
                <a:gd name="connsiteY1781" fmla="*/ 455757 h 1947444"/>
                <a:gd name="connsiteX1782" fmla="*/ 1510032 w 2099977"/>
                <a:gd name="connsiteY1782" fmla="*/ 457063 h 1947444"/>
                <a:gd name="connsiteX1783" fmla="*/ 1499583 w 2099977"/>
                <a:gd name="connsiteY1783" fmla="*/ 459545 h 1947444"/>
                <a:gd name="connsiteX1784" fmla="*/ 1489396 w 2099977"/>
                <a:gd name="connsiteY1784" fmla="*/ 461504 h 1947444"/>
                <a:gd name="connsiteX1785" fmla="*/ 1479993 w 2099977"/>
                <a:gd name="connsiteY1785" fmla="*/ 463333 h 1947444"/>
                <a:gd name="connsiteX1786" fmla="*/ 1463406 w 2099977"/>
                <a:gd name="connsiteY1786" fmla="*/ 466468 h 1947444"/>
                <a:gd name="connsiteX1787" fmla="*/ 1460924 w 2099977"/>
                <a:gd name="connsiteY1787" fmla="*/ 466991 h 1947444"/>
                <a:gd name="connsiteX1788" fmla="*/ 1458181 w 2099977"/>
                <a:gd name="connsiteY1788" fmla="*/ 467774 h 1947444"/>
                <a:gd name="connsiteX1789" fmla="*/ 1455569 w 2099977"/>
                <a:gd name="connsiteY1789" fmla="*/ 468558 h 1947444"/>
                <a:gd name="connsiteX1790" fmla="*/ 1453088 w 2099977"/>
                <a:gd name="connsiteY1790" fmla="*/ 469603 h 1947444"/>
                <a:gd name="connsiteX1791" fmla="*/ 1450606 w 2099977"/>
                <a:gd name="connsiteY1791" fmla="*/ 470779 h 1947444"/>
                <a:gd name="connsiteX1792" fmla="*/ 1448125 w 2099977"/>
                <a:gd name="connsiteY1792" fmla="*/ 472216 h 1947444"/>
                <a:gd name="connsiteX1793" fmla="*/ 1445643 w 2099977"/>
                <a:gd name="connsiteY1793" fmla="*/ 473783 h 1947444"/>
                <a:gd name="connsiteX1794" fmla="*/ 1443292 w 2099977"/>
                <a:gd name="connsiteY1794" fmla="*/ 475481 h 1947444"/>
                <a:gd name="connsiteX1795" fmla="*/ 1440942 w 2099977"/>
                <a:gd name="connsiteY1795" fmla="*/ 477310 h 1947444"/>
                <a:gd name="connsiteX1796" fmla="*/ 1438721 w 2099977"/>
                <a:gd name="connsiteY1796" fmla="*/ 479531 h 1947444"/>
                <a:gd name="connsiteX1797" fmla="*/ 1436370 w 2099977"/>
                <a:gd name="connsiteY1797" fmla="*/ 481882 h 1947444"/>
                <a:gd name="connsiteX1798" fmla="*/ 1434281 w 2099977"/>
                <a:gd name="connsiteY1798" fmla="*/ 484494 h 1947444"/>
                <a:gd name="connsiteX1799" fmla="*/ 1432191 w 2099977"/>
                <a:gd name="connsiteY1799" fmla="*/ 487368 h 1947444"/>
                <a:gd name="connsiteX1800" fmla="*/ 1430101 w 2099977"/>
                <a:gd name="connsiteY1800" fmla="*/ 490503 h 1947444"/>
                <a:gd name="connsiteX1801" fmla="*/ 1428273 w 2099977"/>
                <a:gd name="connsiteY1801" fmla="*/ 493900 h 1947444"/>
                <a:gd name="connsiteX1802" fmla="*/ 1426444 w 2099977"/>
                <a:gd name="connsiteY1802" fmla="*/ 497688 h 1947444"/>
                <a:gd name="connsiteX1803" fmla="*/ 1424616 w 2099977"/>
                <a:gd name="connsiteY1803" fmla="*/ 501607 h 1947444"/>
                <a:gd name="connsiteX1804" fmla="*/ 1423049 w 2099977"/>
                <a:gd name="connsiteY1804" fmla="*/ 505917 h 1947444"/>
                <a:gd name="connsiteX1805" fmla="*/ 1421481 w 2099977"/>
                <a:gd name="connsiteY1805" fmla="*/ 510620 h 1947444"/>
                <a:gd name="connsiteX1806" fmla="*/ 1420045 w 2099977"/>
                <a:gd name="connsiteY1806" fmla="*/ 515584 h 1947444"/>
                <a:gd name="connsiteX1807" fmla="*/ 1418739 w 2099977"/>
                <a:gd name="connsiteY1807" fmla="*/ 520809 h 1947444"/>
                <a:gd name="connsiteX1808" fmla="*/ 1417432 w 2099977"/>
                <a:gd name="connsiteY1808" fmla="*/ 526426 h 1947444"/>
                <a:gd name="connsiteX1809" fmla="*/ 1416518 w 2099977"/>
                <a:gd name="connsiteY1809" fmla="*/ 532304 h 1947444"/>
                <a:gd name="connsiteX1810" fmla="*/ 1415473 w 2099977"/>
                <a:gd name="connsiteY1810" fmla="*/ 538704 h 1947444"/>
                <a:gd name="connsiteX1811" fmla="*/ 1414690 w 2099977"/>
                <a:gd name="connsiteY1811" fmla="*/ 545628 h 1947444"/>
                <a:gd name="connsiteX1812" fmla="*/ 1413906 w 2099977"/>
                <a:gd name="connsiteY1812" fmla="*/ 552682 h 1947444"/>
                <a:gd name="connsiteX1813" fmla="*/ 1413514 w 2099977"/>
                <a:gd name="connsiteY1813" fmla="*/ 560258 h 1947444"/>
                <a:gd name="connsiteX1814" fmla="*/ 1413123 w 2099977"/>
                <a:gd name="connsiteY1814" fmla="*/ 568226 h 1947444"/>
                <a:gd name="connsiteX1815" fmla="*/ 1412861 w 2099977"/>
                <a:gd name="connsiteY1815" fmla="*/ 576586 h 1947444"/>
                <a:gd name="connsiteX1816" fmla="*/ 1412861 w 2099977"/>
                <a:gd name="connsiteY1816" fmla="*/ 585469 h 1947444"/>
                <a:gd name="connsiteX1817" fmla="*/ 1412861 w 2099977"/>
                <a:gd name="connsiteY1817" fmla="*/ 594613 h 1947444"/>
                <a:gd name="connsiteX1818" fmla="*/ 1413123 w 2099977"/>
                <a:gd name="connsiteY1818" fmla="*/ 604279 h 1947444"/>
                <a:gd name="connsiteX1819" fmla="*/ 1413514 w 2099977"/>
                <a:gd name="connsiteY1819" fmla="*/ 614207 h 1947444"/>
                <a:gd name="connsiteX1820" fmla="*/ 1414167 w 2099977"/>
                <a:gd name="connsiteY1820" fmla="*/ 623873 h 1947444"/>
                <a:gd name="connsiteX1821" fmla="*/ 1415082 w 2099977"/>
                <a:gd name="connsiteY1821" fmla="*/ 633148 h 1947444"/>
                <a:gd name="connsiteX1822" fmla="*/ 1416126 w 2099977"/>
                <a:gd name="connsiteY1822" fmla="*/ 642292 h 1947444"/>
                <a:gd name="connsiteX1823" fmla="*/ 1417171 w 2099977"/>
                <a:gd name="connsiteY1823" fmla="*/ 651174 h 1947444"/>
                <a:gd name="connsiteX1824" fmla="*/ 1418608 w 2099977"/>
                <a:gd name="connsiteY1824" fmla="*/ 659796 h 1947444"/>
                <a:gd name="connsiteX1825" fmla="*/ 1420045 w 2099977"/>
                <a:gd name="connsiteY1825" fmla="*/ 668156 h 1947444"/>
                <a:gd name="connsiteX1826" fmla="*/ 1421743 w 2099977"/>
                <a:gd name="connsiteY1826" fmla="*/ 676255 h 1947444"/>
                <a:gd name="connsiteX1827" fmla="*/ 1423571 w 2099977"/>
                <a:gd name="connsiteY1827" fmla="*/ 684092 h 1947444"/>
                <a:gd name="connsiteX1828" fmla="*/ 1425661 w 2099977"/>
                <a:gd name="connsiteY1828" fmla="*/ 691799 h 1947444"/>
                <a:gd name="connsiteX1829" fmla="*/ 1427750 w 2099977"/>
                <a:gd name="connsiteY1829" fmla="*/ 699245 h 1947444"/>
                <a:gd name="connsiteX1830" fmla="*/ 1429971 w 2099977"/>
                <a:gd name="connsiteY1830" fmla="*/ 706299 h 1947444"/>
                <a:gd name="connsiteX1831" fmla="*/ 1432452 w 2099977"/>
                <a:gd name="connsiteY1831" fmla="*/ 713352 h 1947444"/>
                <a:gd name="connsiteX1832" fmla="*/ 1434934 w 2099977"/>
                <a:gd name="connsiteY1832" fmla="*/ 720014 h 1947444"/>
                <a:gd name="connsiteX1833" fmla="*/ 1437546 w 2099977"/>
                <a:gd name="connsiteY1833" fmla="*/ 726415 h 1947444"/>
                <a:gd name="connsiteX1834" fmla="*/ 1440419 w 2099977"/>
                <a:gd name="connsiteY1834" fmla="*/ 732555 h 1947444"/>
                <a:gd name="connsiteX1835" fmla="*/ 1443292 w 2099977"/>
                <a:gd name="connsiteY1835" fmla="*/ 738302 h 1947444"/>
                <a:gd name="connsiteX1836" fmla="*/ 1446166 w 2099977"/>
                <a:gd name="connsiteY1836" fmla="*/ 744050 h 1947444"/>
                <a:gd name="connsiteX1837" fmla="*/ 1449300 w 2099977"/>
                <a:gd name="connsiteY1837" fmla="*/ 749405 h 1947444"/>
                <a:gd name="connsiteX1838" fmla="*/ 1452565 w 2099977"/>
                <a:gd name="connsiteY1838" fmla="*/ 754500 h 1947444"/>
                <a:gd name="connsiteX1839" fmla="*/ 1455831 w 2099977"/>
                <a:gd name="connsiteY1839" fmla="*/ 759594 h 1947444"/>
                <a:gd name="connsiteX1840" fmla="*/ 1459357 w 2099977"/>
                <a:gd name="connsiteY1840" fmla="*/ 764036 h 1947444"/>
                <a:gd name="connsiteX1841" fmla="*/ 1462753 w 2099977"/>
                <a:gd name="connsiteY1841" fmla="*/ 768477 h 1947444"/>
                <a:gd name="connsiteX1842" fmla="*/ 1466279 w 2099977"/>
                <a:gd name="connsiteY1842" fmla="*/ 772657 h 1947444"/>
                <a:gd name="connsiteX1843" fmla="*/ 1469936 w 2099977"/>
                <a:gd name="connsiteY1843" fmla="*/ 776445 h 1947444"/>
                <a:gd name="connsiteX1844" fmla="*/ 1473723 w 2099977"/>
                <a:gd name="connsiteY1844" fmla="*/ 780103 h 1947444"/>
                <a:gd name="connsiteX1845" fmla="*/ 1477381 w 2099977"/>
                <a:gd name="connsiteY1845" fmla="*/ 783499 h 1947444"/>
                <a:gd name="connsiteX1846" fmla="*/ 1481168 w 2099977"/>
                <a:gd name="connsiteY1846" fmla="*/ 786504 h 1947444"/>
                <a:gd name="connsiteX1847" fmla="*/ 1485086 w 2099977"/>
                <a:gd name="connsiteY1847" fmla="*/ 789377 h 1947444"/>
                <a:gd name="connsiteX1848" fmla="*/ 1489004 w 2099977"/>
                <a:gd name="connsiteY1848" fmla="*/ 791990 h 1947444"/>
                <a:gd name="connsiteX1849" fmla="*/ 1493053 w 2099977"/>
                <a:gd name="connsiteY1849" fmla="*/ 794210 h 1947444"/>
                <a:gd name="connsiteX1850" fmla="*/ 1496971 w 2099977"/>
                <a:gd name="connsiteY1850" fmla="*/ 796431 h 1947444"/>
                <a:gd name="connsiteX1851" fmla="*/ 1504155 w 2099977"/>
                <a:gd name="connsiteY1851" fmla="*/ 799827 h 1947444"/>
                <a:gd name="connsiteX1852" fmla="*/ 1511077 w 2099977"/>
                <a:gd name="connsiteY1852" fmla="*/ 803354 h 1947444"/>
                <a:gd name="connsiteX1853" fmla="*/ 1517868 w 2099977"/>
                <a:gd name="connsiteY1853" fmla="*/ 806881 h 1947444"/>
                <a:gd name="connsiteX1854" fmla="*/ 1524398 w 2099977"/>
                <a:gd name="connsiteY1854" fmla="*/ 810408 h 1947444"/>
                <a:gd name="connsiteX1855" fmla="*/ 1536675 w 2099977"/>
                <a:gd name="connsiteY1855" fmla="*/ 817331 h 1947444"/>
                <a:gd name="connsiteX1856" fmla="*/ 1547777 w 2099977"/>
                <a:gd name="connsiteY1856" fmla="*/ 823732 h 1947444"/>
                <a:gd name="connsiteX1857" fmla="*/ 1548952 w 2099977"/>
                <a:gd name="connsiteY1857" fmla="*/ 824516 h 1947444"/>
                <a:gd name="connsiteX1858" fmla="*/ 1549867 w 2099977"/>
                <a:gd name="connsiteY1858" fmla="*/ 825561 h 1947444"/>
                <a:gd name="connsiteX1859" fmla="*/ 1550650 w 2099977"/>
                <a:gd name="connsiteY1859" fmla="*/ 826736 h 1947444"/>
                <a:gd name="connsiteX1860" fmla="*/ 1551173 w 2099977"/>
                <a:gd name="connsiteY1860" fmla="*/ 827781 h 1947444"/>
                <a:gd name="connsiteX1861" fmla="*/ 1551434 w 2099977"/>
                <a:gd name="connsiteY1861" fmla="*/ 828957 h 1947444"/>
                <a:gd name="connsiteX1862" fmla="*/ 1551565 w 2099977"/>
                <a:gd name="connsiteY1862" fmla="*/ 830263 h 1947444"/>
                <a:gd name="connsiteX1863" fmla="*/ 1551434 w 2099977"/>
                <a:gd name="connsiteY1863" fmla="*/ 831439 h 1947444"/>
                <a:gd name="connsiteX1864" fmla="*/ 1551173 w 2099977"/>
                <a:gd name="connsiteY1864" fmla="*/ 832615 h 1947444"/>
                <a:gd name="connsiteX1865" fmla="*/ 1550781 w 2099977"/>
                <a:gd name="connsiteY1865" fmla="*/ 833790 h 1947444"/>
                <a:gd name="connsiteX1866" fmla="*/ 1550128 w 2099977"/>
                <a:gd name="connsiteY1866" fmla="*/ 834835 h 1947444"/>
                <a:gd name="connsiteX1867" fmla="*/ 1549475 w 2099977"/>
                <a:gd name="connsiteY1867" fmla="*/ 835750 h 1947444"/>
                <a:gd name="connsiteX1868" fmla="*/ 1548430 w 2099977"/>
                <a:gd name="connsiteY1868" fmla="*/ 836664 h 1947444"/>
                <a:gd name="connsiteX1869" fmla="*/ 1547516 w 2099977"/>
                <a:gd name="connsiteY1869" fmla="*/ 837317 h 1947444"/>
                <a:gd name="connsiteX1870" fmla="*/ 1546209 w 2099977"/>
                <a:gd name="connsiteY1870" fmla="*/ 837970 h 1947444"/>
                <a:gd name="connsiteX1871" fmla="*/ 1544903 w 2099977"/>
                <a:gd name="connsiteY1871" fmla="*/ 838232 h 1947444"/>
                <a:gd name="connsiteX1872" fmla="*/ 1543467 w 2099977"/>
                <a:gd name="connsiteY1872" fmla="*/ 838232 h 1947444"/>
                <a:gd name="connsiteX1873" fmla="*/ 1537198 w 2099977"/>
                <a:gd name="connsiteY1873" fmla="*/ 838232 h 1947444"/>
                <a:gd name="connsiteX1874" fmla="*/ 1530667 w 2099977"/>
                <a:gd name="connsiteY1874" fmla="*/ 838232 h 1947444"/>
                <a:gd name="connsiteX1875" fmla="*/ 1523876 w 2099977"/>
                <a:gd name="connsiteY1875" fmla="*/ 838362 h 1947444"/>
                <a:gd name="connsiteX1876" fmla="*/ 1516823 w 2099977"/>
                <a:gd name="connsiteY1876" fmla="*/ 838885 h 1947444"/>
                <a:gd name="connsiteX1877" fmla="*/ 1509379 w 2099977"/>
                <a:gd name="connsiteY1877" fmla="*/ 839538 h 1947444"/>
                <a:gd name="connsiteX1878" fmla="*/ 1501804 w 2099977"/>
                <a:gd name="connsiteY1878" fmla="*/ 840452 h 1947444"/>
                <a:gd name="connsiteX1879" fmla="*/ 1494098 w 2099977"/>
                <a:gd name="connsiteY1879" fmla="*/ 841758 h 1947444"/>
                <a:gd name="connsiteX1880" fmla="*/ 1486523 w 2099977"/>
                <a:gd name="connsiteY1880" fmla="*/ 843195 h 1947444"/>
                <a:gd name="connsiteX1881" fmla="*/ 1482605 w 2099977"/>
                <a:gd name="connsiteY1881" fmla="*/ 844240 h 1947444"/>
                <a:gd name="connsiteX1882" fmla="*/ 1478817 w 2099977"/>
                <a:gd name="connsiteY1882" fmla="*/ 845155 h 1947444"/>
                <a:gd name="connsiteX1883" fmla="*/ 1474899 w 2099977"/>
                <a:gd name="connsiteY1883" fmla="*/ 846330 h 1947444"/>
                <a:gd name="connsiteX1884" fmla="*/ 1471111 w 2099977"/>
                <a:gd name="connsiteY1884" fmla="*/ 847506 h 1947444"/>
                <a:gd name="connsiteX1885" fmla="*/ 1467324 w 2099977"/>
                <a:gd name="connsiteY1885" fmla="*/ 848682 h 1947444"/>
                <a:gd name="connsiteX1886" fmla="*/ 1463406 w 2099977"/>
                <a:gd name="connsiteY1886" fmla="*/ 850119 h 1947444"/>
                <a:gd name="connsiteX1887" fmla="*/ 1459618 w 2099977"/>
                <a:gd name="connsiteY1887" fmla="*/ 851686 h 1947444"/>
                <a:gd name="connsiteX1888" fmla="*/ 1455831 w 2099977"/>
                <a:gd name="connsiteY1888" fmla="*/ 853254 h 1947444"/>
                <a:gd name="connsiteX1889" fmla="*/ 1452174 w 2099977"/>
                <a:gd name="connsiteY1889" fmla="*/ 855082 h 1947444"/>
                <a:gd name="connsiteX1890" fmla="*/ 1448517 w 2099977"/>
                <a:gd name="connsiteY1890" fmla="*/ 857042 h 1947444"/>
                <a:gd name="connsiteX1891" fmla="*/ 1444990 w 2099977"/>
                <a:gd name="connsiteY1891" fmla="*/ 859001 h 1947444"/>
                <a:gd name="connsiteX1892" fmla="*/ 1441333 w 2099977"/>
                <a:gd name="connsiteY1892" fmla="*/ 861091 h 1947444"/>
                <a:gd name="connsiteX1893" fmla="*/ 1437938 w 2099977"/>
                <a:gd name="connsiteY1893" fmla="*/ 863312 h 1947444"/>
                <a:gd name="connsiteX1894" fmla="*/ 1434542 w 2099977"/>
                <a:gd name="connsiteY1894" fmla="*/ 865663 h 1947444"/>
                <a:gd name="connsiteX1895" fmla="*/ 1431277 w 2099977"/>
                <a:gd name="connsiteY1895" fmla="*/ 868276 h 1947444"/>
                <a:gd name="connsiteX1896" fmla="*/ 1428012 w 2099977"/>
                <a:gd name="connsiteY1896" fmla="*/ 870888 h 1947444"/>
                <a:gd name="connsiteX1897" fmla="*/ 1425399 w 2099977"/>
                <a:gd name="connsiteY1897" fmla="*/ 873239 h 1947444"/>
                <a:gd name="connsiteX1898" fmla="*/ 1422918 w 2099977"/>
                <a:gd name="connsiteY1898" fmla="*/ 875591 h 1947444"/>
                <a:gd name="connsiteX1899" fmla="*/ 1420436 w 2099977"/>
                <a:gd name="connsiteY1899" fmla="*/ 878203 h 1947444"/>
                <a:gd name="connsiteX1900" fmla="*/ 1417955 w 2099977"/>
                <a:gd name="connsiteY1900" fmla="*/ 881077 h 1947444"/>
                <a:gd name="connsiteX1901" fmla="*/ 1415343 w 2099977"/>
                <a:gd name="connsiteY1901" fmla="*/ 883820 h 1947444"/>
                <a:gd name="connsiteX1902" fmla="*/ 1412861 w 2099977"/>
                <a:gd name="connsiteY1902" fmla="*/ 886955 h 1947444"/>
                <a:gd name="connsiteX1903" fmla="*/ 1410249 w 2099977"/>
                <a:gd name="connsiteY1903" fmla="*/ 890090 h 1947444"/>
                <a:gd name="connsiteX1904" fmla="*/ 1407637 w 2099977"/>
                <a:gd name="connsiteY1904" fmla="*/ 893487 h 1947444"/>
                <a:gd name="connsiteX1905" fmla="*/ 1405286 w 2099977"/>
                <a:gd name="connsiteY1905" fmla="*/ 897144 h 1947444"/>
                <a:gd name="connsiteX1906" fmla="*/ 1402674 w 2099977"/>
                <a:gd name="connsiteY1906" fmla="*/ 900802 h 1947444"/>
                <a:gd name="connsiteX1907" fmla="*/ 1400323 w 2099977"/>
                <a:gd name="connsiteY1907" fmla="*/ 904459 h 1947444"/>
                <a:gd name="connsiteX1908" fmla="*/ 1397842 w 2099977"/>
                <a:gd name="connsiteY1908" fmla="*/ 908509 h 1947444"/>
                <a:gd name="connsiteX1909" fmla="*/ 1395491 w 2099977"/>
                <a:gd name="connsiteY1909" fmla="*/ 912558 h 1947444"/>
                <a:gd name="connsiteX1910" fmla="*/ 1393009 w 2099977"/>
                <a:gd name="connsiteY1910" fmla="*/ 916738 h 1947444"/>
                <a:gd name="connsiteX1911" fmla="*/ 1390659 w 2099977"/>
                <a:gd name="connsiteY1911" fmla="*/ 921179 h 1947444"/>
                <a:gd name="connsiteX1912" fmla="*/ 1388177 w 2099977"/>
                <a:gd name="connsiteY1912" fmla="*/ 925621 h 1947444"/>
                <a:gd name="connsiteX1913" fmla="*/ 1385957 w 2099977"/>
                <a:gd name="connsiteY1913" fmla="*/ 930062 h 1947444"/>
                <a:gd name="connsiteX1914" fmla="*/ 1383606 w 2099977"/>
                <a:gd name="connsiteY1914" fmla="*/ 934765 h 1947444"/>
                <a:gd name="connsiteX1915" fmla="*/ 1381516 w 2099977"/>
                <a:gd name="connsiteY1915" fmla="*/ 939598 h 1947444"/>
                <a:gd name="connsiteX1916" fmla="*/ 1379296 w 2099977"/>
                <a:gd name="connsiteY1916" fmla="*/ 944562 h 1947444"/>
                <a:gd name="connsiteX1917" fmla="*/ 1377075 w 2099977"/>
                <a:gd name="connsiteY1917" fmla="*/ 949787 h 1947444"/>
                <a:gd name="connsiteX1918" fmla="*/ 1374986 w 2099977"/>
                <a:gd name="connsiteY1918" fmla="*/ 954881 h 1947444"/>
                <a:gd name="connsiteX1919" fmla="*/ 1373027 w 2099977"/>
                <a:gd name="connsiteY1919" fmla="*/ 960106 h 1947444"/>
                <a:gd name="connsiteX1920" fmla="*/ 1370937 w 2099977"/>
                <a:gd name="connsiteY1920" fmla="*/ 965593 h 1947444"/>
                <a:gd name="connsiteX1921" fmla="*/ 1368978 w 2099977"/>
                <a:gd name="connsiteY1921" fmla="*/ 970948 h 1947444"/>
                <a:gd name="connsiteX1922" fmla="*/ 1367149 w 2099977"/>
                <a:gd name="connsiteY1922" fmla="*/ 976435 h 1947444"/>
                <a:gd name="connsiteX1923" fmla="*/ 1365321 w 2099977"/>
                <a:gd name="connsiteY1923" fmla="*/ 982182 h 1947444"/>
                <a:gd name="connsiteX1924" fmla="*/ 1363623 w 2099977"/>
                <a:gd name="connsiteY1924" fmla="*/ 988060 h 1947444"/>
                <a:gd name="connsiteX1925" fmla="*/ 1361925 w 2099977"/>
                <a:gd name="connsiteY1925" fmla="*/ 993808 h 1947444"/>
                <a:gd name="connsiteX1926" fmla="*/ 1360358 w 2099977"/>
                <a:gd name="connsiteY1926" fmla="*/ 999817 h 1947444"/>
                <a:gd name="connsiteX1927" fmla="*/ 1358791 w 2099977"/>
                <a:gd name="connsiteY1927" fmla="*/ 1005825 h 1947444"/>
                <a:gd name="connsiteX1928" fmla="*/ 1357223 w 2099977"/>
                <a:gd name="connsiteY1928" fmla="*/ 1011965 h 1947444"/>
                <a:gd name="connsiteX1929" fmla="*/ 1355787 w 2099977"/>
                <a:gd name="connsiteY1929" fmla="*/ 1017974 h 1947444"/>
                <a:gd name="connsiteX1930" fmla="*/ 1354481 w 2099977"/>
                <a:gd name="connsiteY1930" fmla="*/ 1024244 h 1947444"/>
                <a:gd name="connsiteX1931" fmla="*/ 1353175 w 2099977"/>
                <a:gd name="connsiteY1931" fmla="*/ 1030514 h 1947444"/>
                <a:gd name="connsiteX1932" fmla="*/ 1352130 w 2099977"/>
                <a:gd name="connsiteY1932" fmla="*/ 1036915 h 1947444"/>
                <a:gd name="connsiteX1933" fmla="*/ 1351085 w 2099977"/>
                <a:gd name="connsiteY1933" fmla="*/ 1043446 h 1947444"/>
                <a:gd name="connsiteX1934" fmla="*/ 1350040 w 2099977"/>
                <a:gd name="connsiteY1934" fmla="*/ 1049978 h 1947444"/>
                <a:gd name="connsiteX1935" fmla="*/ 1349256 w 2099977"/>
                <a:gd name="connsiteY1935" fmla="*/ 1056639 h 1947444"/>
                <a:gd name="connsiteX1936" fmla="*/ 1348342 w 2099977"/>
                <a:gd name="connsiteY1936" fmla="*/ 1063301 h 1947444"/>
                <a:gd name="connsiteX1937" fmla="*/ 1347689 w 2099977"/>
                <a:gd name="connsiteY1937" fmla="*/ 1069963 h 1947444"/>
                <a:gd name="connsiteX1938" fmla="*/ 1347167 w 2099977"/>
                <a:gd name="connsiteY1938" fmla="*/ 1076625 h 1947444"/>
                <a:gd name="connsiteX1939" fmla="*/ 1346514 w 2099977"/>
                <a:gd name="connsiteY1939" fmla="*/ 1083418 h 1947444"/>
                <a:gd name="connsiteX1940" fmla="*/ 1346253 w 2099977"/>
                <a:gd name="connsiteY1940" fmla="*/ 1090341 h 1947444"/>
                <a:gd name="connsiteX1941" fmla="*/ 1345991 w 2099977"/>
                <a:gd name="connsiteY1941" fmla="*/ 1097134 h 1947444"/>
                <a:gd name="connsiteX1942" fmla="*/ 1345861 w 2099977"/>
                <a:gd name="connsiteY1942" fmla="*/ 1104057 h 1947444"/>
                <a:gd name="connsiteX1943" fmla="*/ 1345730 w 2099977"/>
                <a:gd name="connsiteY1943" fmla="*/ 1111111 h 1947444"/>
                <a:gd name="connsiteX1944" fmla="*/ 1345861 w 2099977"/>
                <a:gd name="connsiteY1944" fmla="*/ 1118034 h 1947444"/>
                <a:gd name="connsiteX1945" fmla="*/ 1345991 w 2099977"/>
                <a:gd name="connsiteY1945" fmla="*/ 1125088 h 1947444"/>
                <a:gd name="connsiteX1946" fmla="*/ 1346253 w 2099977"/>
                <a:gd name="connsiteY1946" fmla="*/ 1132142 h 1947444"/>
                <a:gd name="connsiteX1947" fmla="*/ 1346644 w 2099977"/>
                <a:gd name="connsiteY1947" fmla="*/ 1139196 h 1947444"/>
                <a:gd name="connsiteX1948" fmla="*/ 1347297 w 2099977"/>
                <a:gd name="connsiteY1948" fmla="*/ 1146380 h 1947444"/>
                <a:gd name="connsiteX1949" fmla="*/ 1347950 w 2099977"/>
                <a:gd name="connsiteY1949" fmla="*/ 1153434 h 1947444"/>
                <a:gd name="connsiteX1950" fmla="*/ 1348603 w 2099977"/>
                <a:gd name="connsiteY1950" fmla="*/ 1160749 h 1947444"/>
                <a:gd name="connsiteX1951" fmla="*/ 1349648 w 2099977"/>
                <a:gd name="connsiteY1951" fmla="*/ 1167803 h 1947444"/>
                <a:gd name="connsiteX1952" fmla="*/ 1350824 w 2099977"/>
                <a:gd name="connsiteY1952" fmla="*/ 1174987 h 1947444"/>
                <a:gd name="connsiteX1953" fmla="*/ 1351999 w 2099977"/>
                <a:gd name="connsiteY1953" fmla="*/ 1182172 h 1947444"/>
                <a:gd name="connsiteX1954" fmla="*/ 1353305 w 2099977"/>
                <a:gd name="connsiteY1954" fmla="*/ 1189356 h 1947444"/>
                <a:gd name="connsiteX1955" fmla="*/ 1354872 w 2099977"/>
                <a:gd name="connsiteY1955" fmla="*/ 1196541 h 1947444"/>
                <a:gd name="connsiteX1956" fmla="*/ 1356440 w 2099977"/>
                <a:gd name="connsiteY1956" fmla="*/ 1203856 h 1947444"/>
                <a:gd name="connsiteX1957" fmla="*/ 1358399 w 2099977"/>
                <a:gd name="connsiteY1957" fmla="*/ 1210909 h 1947444"/>
                <a:gd name="connsiteX1958" fmla="*/ 1360358 w 2099977"/>
                <a:gd name="connsiteY1958" fmla="*/ 1218225 h 1947444"/>
                <a:gd name="connsiteX1959" fmla="*/ 1362448 w 2099977"/>
                <a:gd name="connsiteY1959" fmla="*/ 1225279 h 1947444"/>
                <a:gd name="connsiteX1960" fmla="*/ 1364799 w 2099977"/>
                <a:gd name="connsiteY1960" fmla="*/ 1232594 h 1947444"/>
                <a:gd name="connsiteX1961" fmla="*/ 1367149 w 2099977"/>
                <a:gd name="connsiteY1961" fmla="*/ 1239517 h 1947444"/>
                <a:gd name="connsiteX1962" fmla="*/ 1369761 w 2099977"/>
                <a:gd name="connsiteY1962" fmla="*/ 1246440 h 1947444"/>
                <a:gd name="connsiteX1963" fmla="*/ 1372243 w 2099977"/>
                <a:gd name="connsiteY1963" fmla="*/ 1253363 h 1947444"/>
                <a:gd name="connsiteX1964" fmla="*/ 1375116 w 2099977"/>
                <a:gd name="connsiteY1964" fmla="*/ 1260025 h 1947444"/>
                <a:gd name="connsiteX1965" fmla="*/ 1377990 w 2099977"/>
                <a:gd name="connsiteY1965" fmla="*/ 1266426 h 1947444"/>
                <a:gd name="connsiteX1966" fmla="*/ 1381124 w 2099977"/>
                <a:gd name="connsiteY1966" fmla="*/ 1272827 h 1947444"/>
                <a:gd name="connsiteX1967" fmla="*/ 1384259 w 2099977"/>
                <a:gd name="connsiteY1967" fmla="*/ 1278966 h 1947444"/>
                <a:gd name="connsiteX1968" fmla="*/ 1387524 w 2099977"/>
                <a:gd name="connsiteY1968" fmla="*/ 1285106 h 1947444"/>
                <a:gd name="connsiteX1969" fmla="*/ 1390789 w 2099977"/>
                <a:gd name="connsiteY1969" fmla="*/ 1290853 h 1947444"/>
                <a:gd name="connsiteX1970" fmla="*/ 1394315 w 2099977"/>
                <a:gd name="connsiteY1970" fmla="*/ 1296601 h 1947444"/>
                <a:gd name="connsiteX1971" fmla="*/ 1397842 w 2099977"/>
                <a:gd name="connsiteY1971" fmla="*/ 1302218 h 1947444"/>
                <a:gd name="connsiteX1972" fmla="*/ 1401629 w 2099977"/>
                <a:gd name="connsiteY1972" fmla="*/ 1307704 h 1947444"/>
                <a:gd name="connsiteX1973" fmla="*/ 1405417 w 2099977"/>
                <a:gd name="connsiteY1973" fmla="*/ 1312929 h 1947444"/>
                <a:gd name="connsiteX1974" fmla="*/ 1409204 w 2099977"/>
                <a:gd name="connsiteY1974" fmla="*/ 1318154 h 1947444"/>
                <a:gd name="connsiteX1975" fmla="*/ 1413253 w 2099977"/>
                <a:gd name="connsiteY1975" fmla="*/ 1323118 h 1947444"/>
                <a:gd name="connsiteX1976" fmla="*/ 1417302 w 2099977"/>
                <a:gd name="connsiteY1976" fmla="*/ 1328082 h 1947444"/>
                <a:gd name="connsiteX1977" fmla="*/ 1421612 w 2099977"/>
                <a:gd name="connsiteY1977" fmla="*/ 1332915 h 1947444"/>
                <a:gd name="connsiteX1978" fmla="*/ 1425922 w 2099977"/>
                <a:gd name="connsiteY1978" fmla="*/ 1337356 h 1947444"/>
                <a:gd name="connsiteX1979" fmla="*/ 1430232 w 2099977"/>
                <a:gd name="connsiteY1979" fmla="*/ 1341797 h 1947444"/>
                <a:gd name="connsiteX1980" fmla="*/ 1434803 w 2099977"/>
                <a:gd name="connsiteY1980" fmla="*/ 1346239 h 1947444"/>
                <a:gd name="connsiteX1981" fmla="*/ 1439374 w 2099977"/>
                <a:gd name="connsiteY1981" fmla="*/ 1350419 h 1947444"/>
                <a:gd name="connsiteX1982" fmla="*/ 1444076 w 2099977"/>
                <a:gd name="connsiteY1982" fmla="*/ 1354468 h 1947444"/>
                <a:gd name="connsiteX1983" fmla="*/ 1448909 w 2099977"/>
                <a:gd name="connsiteY1983" fmla="*/ 1358256 h 1947444"/>
                <a:gd name="connsiteX1984" fmla="*/ 1453741 w 2099977"/>
                <a:gd name="connsiteY1984" fmla="*/ 1362175 h 1947444"/>
                <a:gd name="connsiteX1985" fmla="*/ 1458704 w 2099977"/>
                <a:gd name="connsiteY1985" fmla="*/ 1365702 h 1947444"/>
                <a:gd name="connsiteX1986" fmla="*/ 1463797 w 2099977"/>
                <a:gd name="connsiteY1986" fmla="*/ 1369229 h 1947444"/>
                <a:gd name="connsiteX1987" fmla="*/ 1469022 w 2099977"/>
                <a:gd name="connsiteY1987" fmla="*/ 1372495 h 1947444"/>
                <a:gd name="connsiteX1988" fmla="*/ 1474115 w 2099977"/>
                <a:gd name="connsiteY1988" fmla="*/ 1375761 h 1947444"/>
                <a:gd name="connsiteX1989" fmla="*/ 1479470 w 2099977"/>
                <a:gd name="connsiteY1989" fmla="*/ 1378896 h 1947444"/>
                <a:gd name="connsiteX1990" fmla="*/ 1484825 w 2099977"/>
                <a:gd name="connsiteY1990" fmla="*/ 1381900 h 1947444"/>
                <a:gd name="connsiteX1991" fmla="*/ 1490310 w 2099977"/>
                <a:gd name="connsiteY1991" fmla="*/ 1384774 h 1947444"/>
                <a:gd name="connsiteX1992" fmla="*/ 1495796 w 2099977"/>
                <a:gd name="connsiteY1992" fmla="*/ 1387517 h 1947444"/>
                <a:gd name="connsiteX1993" fmla="*/ 1501412 w 2099977"/>
                <a:gd name="connsiteY1993" fmla="*/ 1389999 h 1947444"/>
                <a:gd name="connsiteX1994" fmla="*/ 1507028 w 2099977"/>
                <a:gd name="connsiteY1994" fmla="*/ 1392481 h 1947444"/>
                <a:gd name="connsiteX1995" fmla="*/ 1512905 w 2099977"/>
                <a:gd name="connsiteY1995" fmla="*/ 1394701 h 1947444"/>
                <a:gd name="connsiteX1996" fmla="*/ 1518652 w 2099977"/>
                <a:gd name="connsiteY1996" fmla="*/ 1397053 h 1947444"/>
                <a:gd name="connsiteX1997" fmla="*/ 1524529 w 2099977"/>
                <a:gd name="connsiteY1997" fmla="*/ 1399012 h 1947444"/>
                <a:gd name="connsiteX1998" fmla="*/ 1530537 w 2099977"/>
                <a:gd name="connsiteY1998" fmla="*/ 1400971 h 1947444"/>
                <a:gd name="connsiteX1999" fmla="*/ 1536545 w 2099977"/>
                <a:gd name="connsiteY1999" fmla="*/ 1402800 h 1947444"/>
                <a:gd name="connsiteX2000" fmla="*/ 1542683 w 2099977"/>
                <a:gd name="connsiteY2000" fmla="*/ 1404498 h 1947444"/>
                <a:gd name="connsiteX2001" fmla="*/ 1548822 w 2099977"/>
                <a:gd name="connsiteY2001" fmla="*/ 1406066 h 1947444"/>
                <a:gd name="connsiteX2002" fmla="*/ 1554960 w 2099977"/>
                <a:gd name="connsiteY2002" fmla="*/ 1407503 h 1947444"/>
                <a:gd name="connsiteX2003" fmla="*/ 1561229 w 2099977"/>
                <a:gd name="connsiteY2003" fmla="*/ 1408809 h 1947444"/>
                <a:gd name="connsiteX2004" fmla="*/ 1567498 w 2099977"/>
                <a:gd name="connsiteY2004" fmla="*/ 1410115 h 1947444"/>
                <a:gd name="connsiteX2005" fmla="*/ 1573898 w 2099977"/>
                <a:gd name="connsiteY2005" fmla="*/ 1411160 h 1947444"/>
                <a:gd name="connsiteX2006" fmla="*/ 1580428 w 2099977"/>
                <a:gd name="connsiteY2006" fmla="*/ 1412075 h 1947444"/>
                <a:gd name="connsiteX2007" fmla="*/ 1586828 w 2099977"/>
                <a:gd name="connsiteY2007" fmla="*/ 1412989 h 1947444"/>
                <a:gd name="connsiteX2008" fmla="*/ 1593358 w 2099977"/>
                <a:gd name="connsiteY2008" fmla="*/ 1413642 h 1947444"/>
                <a:gd name="connsiteX2009" fmla="*/ 1600150 w 2099977"/>
                <a:gd name="connsiteY2009" fmla="*/ 1414295 h 1947444"/>
                <a:gd name="connsiteX2010" fmla="*/ 1606680 w 2099977"/>
                <a:gd name="connsiteY2010" fmla="*/ 1414687 h 1947444"/>
                <a:gd name="connsiteX2011" fmla="*/ 1613341 w 2099977"/>
                <a:gd name="connsiteY2011" fmla="*/ 1415079 h 1947444"/>
                <a:gd name="connsiteX2012" fmla="*/ 1620132 w 2099977"/>
                <a:gd name="connsiteY2012" fmla="*/ 1415340 h 1947444"/>
                <a:gd name="connsiteX2013" fmla="*/ 1626793 w 2099977"/>
                <a:gd name="connsiteY2013" fmla="*/ 1415471 h 1947444"/>
                <a:gd name="connsiteX2014" fmla="*/ 1633715 w 2099977"/>
                <a:gd name="connsiteY2014" fmla="*/ 1415471 h 1947444"/>
                <a:gd name="connsiteX2015" fmla="*/ 1640507 w 2099977"/>
                <a:gd name="connsiteY2015" fmla="*/ 1415340 h 1947444"/>
                <a:gd name="connsiteX2016" fmla="*/ 1647429 w 2099977"/>
                <a:gd name="connsiteY2016" fmla="*/ 1415210 h 1947444"/>
                <a:gd name="connsiteX2017" fmla="*/ 1654481 w 2099977"/>
                <a:gd name="connsiteY2017" fmla="*/ 1414949 h 1947444"/>
                <a:gd name="connsiteX2018" fmla="*/ 1661404 w 2099977"/>
                <a:gd name="connsiteY2018" fmla="*/ 1414557 h 1947444"/>
                <a:gd name="connsiteX2019" fmla="*/ 1668326 w 2099977"/>
                <a:gd name="connsiteY2019" fmla="*/ 1413903 h 1947444"/>
                <a:gd name="connsiteX2020" fmla="*/ 1675378 w 2099977"/>
                <a:gd name="connsiteY2020" fmla="*/ 1413250 h 1947444"/>
                <a:gd name="connsiteX2021" fmla="*/ 1682431 w 2099977"/>
                <a:gd name="connsiteY2021" fmla="*/ 1412466 h 1947444"/>
                <a:gd name="connsiteX2022" fmla="*/ 1689614 w 2099977"/>
                <a:gd name="connsiteY2022" fmla="*/ 1411683 h 1947444"/>
                <a:gd name="connsiteX2023" fmla="*/ 1696667 w 2099977"/>
                <a:gd name="connsiteY2023" fmla="*/ 1410638 h 1947444"/>
                <a:gd name="connsiteX2024" fmla="*/ 1703720 w 2099977"/>
                <a:gd name="connsiteY2024" fmla="*/ 1409593 h 1947444"/>
                <a:gd name="connsiteX2025" fmla="*/ 1711034 w 2099977"/>
                <a:gd name="connsiteY2025" fmla="*/ 1408417 h 1947444"/>
                <a:gd name="connsiteX2026" fmla="*/ 1718086 w 2099977"/>
                <a:gd name="connsiteY2026" fmla="*/ 1406980 h 1947444"/>
                <a:gd name="connsiteX2027" fmla="*/ 1725270 w 2099977"/>
                <a:gd name="connsiteY2027" fmla="*/ 1405543 h 1947444"/>
                <a:gd name="connsiteX2028" fmla="*/ 1732192 w 2099977"/>
                <a:gd name="connsiteY2028" fmla="*/ 1403845 h 1947444"/>
                <a:gd name="connsiteX2029" fmla="*/ 1739375 w 2099977"/>
                <a:gd name="connsiteY2029" fmla="*/ 1402016 h 1947444"/>
                <a:gd name="connsiteX2030" fmla="*/ 1746297 w 2099977"/>
                <a:gd name="connsiteY2030" fmla="*/ 1400188 h 1947444"/>
                <a:gd name="connsiteX2031" fmla="*/ 1753219 w 2099977"/>
                <a:gd name="connsiteY2031" fmla="*/ 1397967 h 1947444"/>
                <a:gd name="connsiteX2032" fmla="*/ 1760272 w 2099977"/>
                <a:gd name="connsiteY2032" fmla="*/ 1395746 h 1947444"/>
                <a:gd name="connsiteX2033" fmla="*/ 1767063 w 2099977"/>
                <a:gd name="connsiteY2033" fmla="*/ 1393395 h 1947444"/>
                <a:gd name="connsiteX2034" fmla="*/ 1773855 w 2099977"/>
                <a:gd name="connsiteY2034" fmla="*/ 1390913 h 1947444"/>
                <a:gd name="connsiteX2035" fmla="*/ 1780647 w 2099977"/>
                <a:gd name="connsiteY2035" fmla="*/ 1388301 h 1947444"/>
                <a:gd name="connsiteX2036" fmla="*/ 1787569 w 2099977"/>
                <a:gd name="connsiteY2036" fmla="*/ 1385688 h 1947444"/>
                <a:gd name="connsiteX2037" fmla="*/ 1794229 w 2099977"/>
                <a:gd name="connsiteY2037" fmla="*/ 1382684 h 1947444"/>
                <a:gd name="connsiteX2038" fmla="*/ 1800890 w 2099977"/>
                <a:gd name="connsiteY2038" fmla="*/ 1379679 h 1947444"/>
                <a:gd name="connsiteX2039" fmla="*/ 1807421 w 2099977"/>
                <a:gd name="connsiteY2039" fmla="*/ 1376544 h 1947444"/>
                <a:gd name="connsiteX2040" fmla="*/ 1813951 w 2099977"/>
                <a:gd name="connsiteY2040" fmla="*/ 1373278 h 1947444"/>
                <a:gd name="connsiteX2041" fmla="*/ 1820481 w 2099977"/>
                <a:gd name="connsiteY2041" fmla="*/ 1370013 h 1947444"/>
                <a:gd name="connsiteX2042" fmla="*/ 1826881 w 2099977"/>
                <a:gd name="connsiteY2042" fmla="*/ 1366486 h 1947444"/>
                <a:gd name="connsiteX2043" fmla="*/ 1833280 w 2099977"/>
                <a:gd name="connsiteY2043" fmla="*/ 1362828 h 1947444"/>
                <a:gd name="connsiteX2044" fmla="*/ 1839549 w 2099977"/>
                <a:gd name="connsiteY2044" fmla="*/ 1359171 h 1947444"/>
                <a:gd name="connsiteX2045" fmla="*/ 1845819 w 2099977"/>
                <a:gd name="connsiteY2045" fmla="*/ 1355383 h 1947444"/>
                <a:gd name="connsiteX2046" fmla="*/ 1851957 w 2099977"/>
                <a:gd name="connsiteY2046" fmla="*/ 1351464 h 1947444"/>
                <a:gd name="connsiteX2047" fmla="*/ 1858096 w 2099977"/>
                <a:gd name="connsiteY2047" fmla="*/ 1347414 h 1947444"/>
                <a:gd name="connsiteX2048" fmla="*/ 1864104 w 2099977"/>
                <a:gd name="connsiteY2048" fmla="*/ 1343234 h 1947444"/>
                <a:gd name="connsiteX2049" fmla="*/ 1869850 w 2099977"/>
                <a:gd name="connsiteY2049" fmla="*/ 1339054 h 1947444"/>
                <a:gd name="connsiteX2050" fmla="*/ 1875727 w 2099977"/>
                <a:gd name="connsiteY2050" fmla="*/ 1334744 h 1947444"/>
                <a:gd name="connsiteX2051" fmla="*/ 1881474 w 2099977"/>
                <a:gd name="connsiteY2051" fmla="*/ 1330302 h 1947444"/>
                <a:gd name="connsiteX2052" fmla="*/ 1887221 w 2099977"/>
                <a:gd name="connsiteY2052" fmla="*/ 1325730 h 1947444"/>
                <a:gd name="connsiteX2053" fmla="*/ 1892837 w 2099977"/>
                <a:gd name="connsiteY2053" fmla="*/ 1321158 h 1947444"/>
                <a:gd name="connsiteX2054" fmla="*/ 1898322 w 2099977"/>
                <a:gd name="connsiteY2054" fmla="*/ 1316456 h 1947444"/>
                <a:gd name="connsiteX2055" fmla="*/ 1903677 w 2099977"/>
                <a:gd name="connsiteY2055" fmla="*/ 1311623 h 1947444"/>
                <a:gd name="connsiteX2056" fmla="*/ 1909032 w 2099977"/>
                <a:gd name="connsiteY2056" fmla="*/ 1306790 h 1947444"/>
                <a:gd name="connsiteX2057" fmla="*/ 1914256 w 2099977"/>
                <a:gd name="connsiteY2057" fmla="*/ 1301826 h 1947444"/>
                <a:gd name="connsiteX2058" fmla="*/ 1919350 w 2099977"/>
                <a:gd name="connsiteY2058" fmla="*/ 1296862 h 1947444"/>
                <a:gd name="connsiteX2059" fmla="*/ 1924313 w 2099977"/>
                <a:gd name="connsiteY2059" fmla="*/ 1291767 h 1947444"/>
                <a:gd name="connsiteX2060" fmla="*/ 1929276 w 2099977"/>
                <a:gd name="connsiteY2060" fmla="*/ 1286542 h 1947444"/>
                <a:gd name="connsiteX2061" fmla="*/ 1933977 w 2099977"/>
                <a:gd name="connsiteY2061" fmla="*/ 1281187 h 1947444"/>
                <a:gd name="connsiteX2062" fmla="*/ 1938679 w 2099977"/>
                <a:gd name="connsiteY2062" fmla="*/ 1275962 h 1947444"/>
                <a:gd name="connsiteX2063" fmla="*/ 1943381 w 2099977"/>
                <a:gd name="connsiteY2063" fmla="*/ 1270606 h 1947444"/>
                <a:gd name="connsiteX2064" fmla="*/ 1947822 w 2099977"/>
                <a:gd name="connsiteY2064" fmla="*/ 1264989 h 1947444"/>
                <a:gd name="connsiteX2065" fmla="*/ 1952262 w 2099977"/>
                <a:gd name="connsiteY2065" fmla="*/ 1259503 h 1947444"/>
                <a:gd name="connsiteX2066" fmla="*/ 1956311 w 2099977"/>
                <a:gd name="connsiteY2066" fmla="*/ 1253886 h 1947444"/>
                <a:gd name="connsiteX2067" fmla="*/ 1960490 w 2099977"/>
                <a:gd name="connsiteY2067" fmla="*/ 1248269 h 1947444"/>
                <a:gd name="connsiteX2068" fmla="*/ 1964409 w 2099977"/>
                <a:gd name="connsiteY2068" fmla="*/ 1242521 h 1947444"/>
                <a:gd name="connsiteX2069" fmla="*/ 1968457 w 2099977"/>
                <a:gd name="connsiteY2069" fmla="*/ 1236643 h 1947444"/>
                <a:gd name="connsiteX2070" fmla="*/ 1972114 w 2099977"/>
                <a:gd name="connsiteY2070" fmla="*/ 1230896 h 1947444"/>
                <a:gd name="connsiteX2071" fmla="*/ 1975641 w 2099977"/>
                <a:gd name="connsiteY2071" fmla="*/ 1225017 h 1947444"/>
                <a:gd name="connsiteX2072" fmla="*/ 1979297 w 2099977"/>
                <a:gd name="connsiteY2072" fmla="*/ 1219009 h 1947444"/>
                <a:gd name="connsiteX2073" fmla="*/ 1982563 w 2099977"/>
                <a:gd name="connsiteY2073" fmla="*/ 1213130 h 1947444"/>
                <a:gd name="connsiteX2074" fmla="*/ 1985828 w 2099977"/>
                <a:gd name="connsiteY2074" fmla="*/ 1206991 h 1947444"/>
                <a:gd name="connsiteX2075" fmla="*/ 1988832 w 2099977"/>
                <a:gd name="connsiteY2075" fmla="*/ 1200982 h 1947444"/>
                <a:gd name="connsiteX2076" fmla="*/ 1991705 w 2099977"/>
                <a:gd name="connsiteY2076" fmla="*/ 1194712 h 1947444"/>
                <a:gd name="connsiteX2077" fmla="*/ 1994578 w 2099977"/>
                <a:gd name="connsiteY2077" fmla="*/ 1188572 h 1947444"/>
                <a:gd name="connsiteX2078" fmla="*/ 1997190 w 2099977"/>
                <a:gd name="connsiteY2078" fmla="*/ 1182433 h 1947444"/>
                <a:gd name="connsiteX2079" fmla="*/ 1999672 w 2099977"/>
                <a:gd name="connsiteY2079" fmla="*/ 1176163 h 1947444"/>
                <a:gd name="connsiteX2080" fmla="*/ 2002023 w 2099977"/>
                <a:gd name="connsiteY2080" fmla="*/ 1170023 h 1947444"/>
                <a:gd name="connsiteX2081" fmla="*/ 2004112 w 2099977"/>
                <a:gd name="connsiteY2081" fmla="*/ 1163623 h 1947444"/>
                <a:gd name="connsiteX2082" fmla="*/ 2006202 w 2099977"/>
                <a:gd name="connsiteY2082" fmla="*/ 1157353 h 1947444"/>
                <a:gd name="connsiteX2083" fmla="*/ 2008161 w 2099977"/>
                <a:gd name="connsiteY2083" fmla="*/ 1150952 h 1947444"/>
                <a:gd name="connsiteX2084" fmla="*/ 2009859 w 2099977"/>
                <a:gd name="connsiteY2084" fmla="*/ 1144551 h 1947444"/>
                <a:gd name="connsiteX2085" fmla="*/ 2011426 w 2099977"/>
                <a:gd name="connsiteY2085" fmla="*/ 1138150 h 1947444"/>
                <a:gd name="connsiteX2086" fmla="*/ 2012602 w 2099977"/>
                <a:gd name="connsiteY2086" fmla="*/ 1131750 h 1947444"/>
                <a:gd name="connsiteX2087" fmla="*/ 2013908 w 2099977"/>
                <a:gd name="connsiteY2087" fmla="*/ 1125349 h 1947444"/>
                <a:gd name="connsiteX2088" fmla="*/ 2014953 w 2099977"/>
                <a:gd name="connsiteY2088" fmla="*/ 1118687 h 1947444"/>
                <a:gd name="connsiteX2089" fmla="*/ 2015606 w 2099977"/>
                <a:gd name="connsiteY2089" fmla="*/ 1114115 h 1947444"/>
                <a:gd name="connsiteX2090" fmla="*/ 2016259 w 2099977"/>
                <a:gd name="connsiteY2090" fmla="*/ 1109543 h 1947444"/>
                <a:gd name="connsiteX2091" fmla="*/ 2016651 w 2099977"/>
                <a:gd name="connsiteY2091" fmla="*/ 1104971 h 1947444"/>
                <a:gd name="connsiteX2092" fmla="*/ 2017042 w 2099977"/>
                <a:gd name="connsiteY2092" fmla="*/ 1100399 h 1947444"/>
                <a:gd name="connsiteX2093" fmla="*/ 2017173 w 2099977"/>
                <a:gd name="connsiteY2093" fmla="*/ 1095958 h 1947444"/>
                <a:gd name="connsiteX2094" fmla="*/ 2017434 w 2099977"/>
                <a:gd name="connsiteY2094" fmla="*/ 1091778 h 1947444"/>
                <a:gd name="connsiteX2095" fmla="*/ 2017434 w 2099977"/>
                <a:gd name="connsiteY2095" fmla="*/ 1087467 h 1947444"/>
                <a:gd name="connsiteX2096" fmla="*/ 2017434 w 2099977"/>
                <a:gd name="connsiteY2096" fmla="*/ 1083287 h 1947444"/>
                <a:gd name="connsiteX2097" fmla="*/ 2017304 w 2099977"/>
                <a:gd name="connsiteY2097" fmla="*/ 1079238 h 1947444"/>
                <a:gd name="connsiteX2098" fmla="*/ 2017173 w 2099977"/>
                <a:gd name="connsiteY2098" fmla="*/ 1075188 h 1947444"/>
                <a:gd name="connsiteX2099" fmla="*/ 2016912 w 2099977"/>
                <a:gd name="connsiteY2099" fmla="*/ 1071270 h 1947444"/>
                <a:gd name="connsiteX2100" fmla="*/ 2016520 w 2099977"/>
                <a:gd name="connsiteY2100" fmla="*/ 1067351 h 1947444"/>
                <a:gd name="connsiteX2101" fmla="*/ 2016128 w 2099977"/>
                <a:gd name="connsiteY2101" fmla="*/ 1063563 h 1947444"/>
                <a:gd name="connsiteX2102" fmla="*/ 2015475 w 2099977"/>
                <a:gd name="connsiteY2102" fmla="*/ 1059905 h 1947444"/>
                <a:gd name="connsiteX2103" fmla="*/ 2014953 w 2099977"/>
                <a:gd name="connsiteY2103" fmla="*/ 1056117 h 1947444"/>
                <a:gd name="connsiteX2104" fmla="*/ 2014169 w 2099977"/>
                <a:gd name="connsiteY2104" fmla="*/ 1052590 h 1947444"/>
                <a:gd name="connsiteX2105" fmla="*/ 2013516 w 2099977"/>
                <a:gd name="connsiteY2105" fmla="*/ 1049194 h 1947444"/>
                <a:gd name="connsiteX2106" fmla="*/ 2012602 w 2099977"/>
                <a:gd name="connsiteY2106" fmla="*/ 1045798 h 1947444"/>
                <a:gd name="connsiteX2107" fmla="*/ 2011688 w 2099977"/>
                <a:gd name="connsiteY2107" fmla="*/ 1042401 h 1947444"/>
                <a:gd name="connsiteX2108" fmla="*/ 2010643 w 2099977"/>
                <a:gd name="connsiteY2108" fmla="*/ 1039135 h 1947444"/>
                <a:gd name="connsiteX2109" fmla="*/ 2009729 w 2099977"/>
                <a:gd name="connsiteY2109" fmla="*/ 1035870 h 1947444"/>
                <a:gd name="connsiteX2110" fmla="*/ 2008553 w 2099977"/>
                <a:gd name="connsiteY2110" fmla="*/ 1032735 h 1947444"/>
                <a:gd name="connsiteX2111" fmla="*/ 2007247 w 2099977"/>
                <a:gd name="connsiteY2111" fmla="*/ 1029730 h 1947444"/>
                <a:gd name="connsiteX2112" fmla="*/ 2005941 w 2099977"/>
                <a:gd name="connsiteY2112" fmla="*/ 1026595 h 1947444"/>
                <a:gd name="connsiteX2113" fmla="*/ 2004635 w 2099977"/>
                <a:gd name="connsiteY2113" fmla="*/ 1023721 h 1947444"/>
                <a:gd name="connsiteX2114" fmla="*/ 2003329 w 2099977"/>
                <a:gd name="connsiteY2114" fmla="*/ 1020717 h 1947444"/>
                <a:gd name="connsiteX2115" fmla="*/ 2001762 w 2099977"/>
                <a:gd name="connsiteY2115" fmla="*/ 1017974 h 1947444"/>
                <a:gd name="connsiteX2116" fmla="*/ 2000325 w 2099977"/>
                <a:gd name="connsiteY2116" fmla="*/ 1015231 h 1947444"/>
                <a:gd name="connsiteX2117" fmla="*/ 1997060 w 2099977"/>
                <a:gd name="connsiteY2117" fmla="*/ 1009875 h 1947444"/>
                <a:gd name="connsiteX2118" fmla="*/ 1993403 w 2099977"/>
                <a:gd name="connsiteY2118" fmla="*/ 1004911 h 1947444"/>
                <a:gd name="connsiteX2119" fmla="*/ 1989746 w 2099977"/>
                <a:gd name="connsiteY2119" fmla="*/ 1000078 h 1947444"/>
                <a:gd name="connsiteX2120" fmla="*/ 1985958 w 2099977"/>
                <a:gd name="connsiteY2120" fmla="*/ 995506 h 1947444"/>
                <a:gd name="connsiteX2121" fmla="*/ 1981779 w 2099977"/>
                <a:gd name="connsiteY2121" fmla="*/ 991326 h 1947444"/>
                <a:gd name="connsiteX2122" fmla="*/ 1977469 w 2099977"/>
                <a:gd name="connsiteY2122" fmla="*/ 987146 h 1947444"/>
                <a:gd name="connsiteX2123" fmla="*/ 1973159 w 2099977"/>
                <a:gd name="connsiteY2123" fmla="*/ 983358 h 1947444"/>
                <a:gd name="connsiteX2124" fmla="*/ 1968588 w 2099977"/>
                <a:gd name="connsiteY2124" fmla="*/ 979570 h 1947444"/>
                <a:gd name="connsiteX2125" fmla="*/ 1963755 w 2099977"/>
                <a:gd name="connsiteY2125" fmla="*/ 976304 h 1947444"/>
                <a:gd name="connsiteX2126" fmla="*/ 1958923 w 2099977"/>
                <a:gd name="connsiteY2126" fmla="*/ 973038 h 1947444"/>
                <a:gd name="connsiteX2127" fmla="*/ 1953960 w 2099977"/>
                <a:gd name="connsiteY2127" fmla="*/ 970034 h 1947444"/>
                <a:gd name="connsiteX2128" fmla="*/ 1948866 w 2099977"/>
                <a:gd name="connsiteY2128" fmla="*/ 967421 h 1947444"/>
                <a:gd name="connsiteX2129" fmla="*/ 1943642 w 2099977"/>
                <a:gd name="connsiteY2129" fmla="*/ 964809 h 1947444"/>
                <a:gd name="connsiteX2130" fmla="*/ 1938287 w 2099977"/>
                <a:gd name="connsiteY2130" fmla="*/ 962458 h 1947444"/>
                <a:gd name="connsiteX2131" fmla="*/ 1933063 w 2099977"/>
                <a:gd name="connsiteY2131" fmla="*/ 960237 h 1947444"/>
                <a:gd name="connsiteX2132" fmla="*/ 1927578 w 2099977"/>
                <a:gd name="connsiteY2132" fmla="*/ 958278 h 1947444"/>
                <a:gd name="connsiteX2133" fmla="*/ 1922092 w 2099977"/>
                <a:gd name="connsiteY2133" fmla="*/ 956449 h 1947444"/>
                <a:gd name="connsiteX2134" fmla="*/ 1916476 w 2099977"/>
                <a:gd name="connsiteY2134" fmla="*/ 954881 h 1947444"/>
                <a:gd name="connsiteX2135" fmla="*/ 1914778 w 2099977"/>
                <a:gd name="connsiteY2135" fmla="*/ 954097 h 1947444"/>
                <a:gd name="connsiteX2136" fmla="*/ 1913342 w 2099977"/>
                <a:gd name="connsiteY2136" fmla="*/ 953314 h 1947444"/>
                <a:gd name="connsiteX2137" fmla="*/ 1912166 w 2099977"/>
                <a:gd name="connsiteY2137" fmla="*/ 952269 h 1947444"/>
                <a:gd name="connsiteX2138" fmla="*/ 1911121 w 2099977"/>
                <a:gd name="connsiteY2138" fmla="*/ 950962 h 1947444"/>
                <a:gd name="connsiteX2139" fmla="*/ 1910468 w 2099977"/>
                <a:gd name="connsiteY2139" fmla="*/ 949787 h 1947444"/>
                <a:gd name="connsiteX2140" fmla="*/ 1909815 w 2099977"/>
                <a:gd name="connsiteY2140" fmla="*/ 948350 h 1947444"/>
                <a:gd name="connsiteX2141" fmla="*/ 1909554 w 2099977"/>
                <a:gd name="connsiteY2141" fmla="*/ 946913 h 1947444"/>
                <a:gd name="connsiteX2142" fmla="*/ 1909424 w 2099977"/>
                <a:gd name="connsiteY2142" fmla="*/ 945345 h 1947444"/>
                <a:gd name="connsiteX2143" fmla="*/ 1909554 w 2099977"/>
                <a:gd name="connsiteY2143" fmla="*/ 943778 h 1947444"/>
                <a:gd name="connsiteX2144" fmla="*/ 1909815 w 2099977"/>
                <a:gd name="connsiteY2144" fmla="*/ 942341 h 1947444"/>
                <a:gd name="connsiteX2145" fmla="*/ 1910468 w 2099977"/>
                <a:gd name="connsiteY2145" fmla="*/ 940773 h 1947444"/>
                <a:gd name="connsiteX2146" fmla="*/ 1911252 w 2099977"/>
                <a:gd name="connsiteY2146" fmla="*/ 939467 h 1947444"/>
                <a:gd name="connsiteX2147" fmla="*/ 1912297 w 2099977"/>
                <a:gd name="connsiteY2147" fmla="*/ 938161 h 1947444"/>
                <a:gd name="connsiteX2148" fmla="*/ 1913472 w 2099977"/>
                <a:gd name="connsiteY2148" fmla="*/ 937247 h 1947444"/>
                <a:gd name="connsiteX2149" fmla="*/ 1915040 w 2099977"/>
                <a:gd name="connsiteY2149" fmla="*/ 936332 h 1947444"/>
                <a:gd name="connsiteX2150" fmla="*/ 1916868 w 2099977"/>
                <a:gd name="connsiteY2150" fmla="*/ 935679 h 1947444"/>
                <a:gd name="connsiteX2151" fmla="*/ 1923660 w 2099977"/>
                <a:gd name="connsiteY2151" fmla="*/ 933589 h 1947444"/>
                <a:gd name="connsiteX2152" fmla="*/ 1930712 w 2099977"/>
                <a:gd name="connsiteY2152" fmla="*/ 931107 h 1947444"/>
                <a:gd name="connsiteX2153" fmla="*/ 1937765 w 2099977"/>
                <a:gd name="connsiteY2153" fmla="*/ 928364 h 1947444"/>
                <a:gd name="connsiteX2154" fmla="*/ 1944818 w 2099977"/>
                <a:gd name="connsiteY2154" fmla="*/ 925229 h 1947444"/>
                <a:gd name="connsiteX2155" fmla="*/ 1951870 w 2099977"/>
                <a:gd name="connsiteY2155" fmla="*/ 921702 h 1947444"/>
                <a:gd name="connsiteX2156" fmla="*/ 1955658 w 2099977"/>
                <a:gd name="connsiteY2156" fmla="*/ 919873 h 1947444"/>
                <a:gd name="connsiteX2157" fmla="*/ 1959184 w 2099977"/>
                <a:gd name="connsiteY2157" fmla="*/ 917914 h 1947444"/>
                <a:gd name="connsiteX2158" fmla="*/ 1962711 w 2099977"/>
                <a:gd name="connsiteY2158" fmla="*/ 915693 h 1947444"/>
                <a:gd name="connsiteX2159" fmla="*/ 1966237 w 2099977"/>
                <a:gd name="connsiteY2159" fmla="*/ 913603 h 1947444"/>
                <a:gd name="connsiteX2160" fmla="*/ 1970024 w 2099977"/>
                <a:gd name="connsiteY2160" fmla="*/ 911252 h 1947444"/>
                <a:gd name="connsiteX2161" fmla="*/ 1973551 w 2099977"/>
                <a:gd name="connsiteY2161" fmla="*/ 908770 h 1947444"/>
                <a:gd name="connsiteX2162" fmla="*/ 1977208 w 2099977"/>
                <a:gd name="connsiteY2162" fmla="*/ 906157 h 1947444"/>
                <a:gd name="connsiteX2163" fmla="*/ 1980865 w 2099977"/>
                <a:gd name="connsiteY2163" fmla="*/ 903545 h 1947444"/>
                <a:gd name="connsiteX2164" fmla="*/ 1984522 w 2099977"/>
                <a:gd name="connsiteY2164" fmla="*/ 900671 h 1947444"/>
                <a:gd name="connsiteX2165" fmla="*/ 1988048 w 2099977"/>
                <a:gd name="connsiteY2165" fmla="*/ 897667 h 1947444"/>
                <a:gd name="connsiteX2166" fmla="*/ 1991705 w 2099977"/>
                <a:gd name="connsiteY2166" fmla="*/ 894662 h 1947444"/>
                <a:gd name="connsiteX2167" fmla="*/ 1995362 w 2099977"/>
                <a:gd name="connsiteY2167" fmla="*/ 891397 h 1947444"/>
                <a:gd name="connsiteX2168" fmla="*/ 1999019 w 2099977"/>
                <a:gd name="connsiteY2168" fmla="*/ 888000 h 1947444"/>
                <a:gd name="connsiteX2169" fmla="*/ 2002676 w 2099977"/>
                <a:gd name="connsiteY2169" fmla="*/ 884474 h 1947444"/>
                <a:gd name="connsiteX2170" fmla="*/ 2006202 w 2099977"/>
                <a:gd name="connsiteY2170" fmla="*/ 880685 h 1947444"/>
                <a:gd name="connsiteX2171" fmla="*/ 2009990 w 2099977"/>
                <a:gd name="connsiteY2171" fmla="*/ 876897 h 1947444"/>
                <a:gd name="connsiteX2172" fmla="*/ 2013516 w 2099977"/>
                <a:gd name="connsiteY2172" fmla="*/ 872978 h 1947444"/>
                <a:gd name="connsiteX2173" fmla="*/ 2017173 w 2099977"/>
                <a:gd name="connsiteY2173" fmla="*/ 868798 h 1947444"/>
                <a:gd name="connsiteX2174" fmla="*/ 2020961 w 2099977"/>
                <a:gd name="connsiteY2174" fmla="*/ 864357 h 1947444"/>
                <a:gd name="connsiteX2175" fmla="*/ 2024487 w 2099977"/>
                <a:gd name="connsiteY2175" fmla="*/ 859916 h 1947444"/>
                <a:gd name="connsiteX2176" fmla="*/ 2028144 w 2099977"/>
                <a:gd name="connsiteY2176" fmla="*/ 855344 h 1947444"/>
                <a:gd name="connsiteX2177" fmla="*/ 2031670 w 2099977"/>
                <a:gd name="connsiteY2177" fmla="*/ 850380 h 1947444"/>
                <a:gd name="connsiteX2178" fmla="*/ 2034544 w 2099977"/>
                <a:gd name="connsiteY2178" fmla="*/ 846461 h 1947444"/>
                <a:gd name="connsiteX2179" fmla="*/ 2037417 w 2099977"/>
                <a:gd name="connsiteY2179" fmla="*/ 842150 h 1947444"/>
                <a:gd name="connsiteX2180" fmla="*/ 2040290 w 2099977"/>
                <a:gd name="connsiteY2180" fmla="*/ 837970 h 1947444"/>
                <a:gd name="connsiteX2181" fmla="*/ 2042902 w 2099977"/>
                <a:gd name="connsiteY2181" fmla="*/ 833529 h 1947444"/>
                <a:gd name="connsiteX2182" fmla="*/ 2045645 w 2099977"/>
                <a:gd name="connsiteY2182" fmla="*/ 828957 h 1947444"/>
                <a:gd name="connsiteX2183" fmla="*/ 2048388 w 2099977"/>
                <a:gd name="connsiteY2183" fmla="*/ 824124 h 1947444"/>
                <a:gd name="connsiteX2184" fmla="*/ 2050869 w 2099977"/>
                <a:gd name="connsiteY2184" fmla="*/ 819291 h 1947444"/>
                <a:gd name="connsiteX2185" fmla="*/ 2053481 w 2099977"/>
                <a:gd name="connsiteY2185" fmla="*/ 814327 h 1947444"/>
                <a:gd name="connsiteX2186" fmla="*/ 2056094 w 2099977"/>
                <a:gd name="connsiteY2186" fmla="*/ 809363 h 1947444"/>
                <a:gd name="connsiteX2187" fmla="*/ 2058444 w 2099977"/>
                <a:gd name="connsiteY2187" fmla="*/ 804007 h 1947444"/>
                <a:gd name="connsiteX2188" fmla="*/ 2060926 w 2099977"/>
                <a:gd name="connsiteY2188" fmla="*/ 798652 h 1947444"/>
                <a:gd name="connsiteX2189" fmla="*/ 2063277 w 2099977"/>
                <a:gd name="connsiteY2189" fmla="*/ 793296 h 1947444"/>
                <a:gd name="connsiteX2190" fmla="*/ 2065497 w 2099977"/>
                <a:gd name="connsiteY2190" fmla="*/ 787679 h 1947444"/>
                <a:gd name="connsiteX2191" fmla="*/ 2067848 w 2099977"/>
                <a:gd name="connsiteY2191" fmla="*/ 782062 h 1947444"/>
                <a:gd name="connsiteX2192" fmla="*/ 2069938 w 2099977"/>
                <a:gd name="connsiteY2192" fmla="*/ 776315 h 1947444"/>
                <a:gd name="connsiteX2193" fmla="*/ 2072158 w 2099977"/>
                <a:gd name="connsiteY2193" fmla="*/ 770436 h 1947444"/>
                <a:gd name="connsiteX2194" fmla="*/ 2074248 w 2099977"/>
                <a:gd name="connsiteY2194" fmla="*/ 764558 h 1947444"/>
                <a:gd name="connsiteX2195" fmla="*/ 2076207 w 2099977"/>
                <a:gd name="connsiteY2195" fmla="*/ 758419 h 1947444"/>
                <a:gd name="connsiteX2196" fmla="*/ 2078035 w 2099977"/>
                <a:gd name="connsiteY2196" fmla="*/ 752279 h 1947444"/>
                <a:gd name="connsiteX2197" fmla="*/ 2079864 w 2099977"/>
                <a:gd name="connsiteY2197" fmla="*/ 746140 h 1947444"/>
                <a:gd name="connsiteX2198" fmla="*/ 2081823 w 2099977"/>
                <a:gd name="connsiteY2198" fmla="*/ 739870 h 1947444"/>
                <a:gd name="connsiteX2199" fmla="*/ 2083521 w 2099977"/>
                <a:gd name="connsiteY2199" fmla="*/ 733469 h 1947444"/>
                <a:gd name="connsiteX2200" fmla="*/ 2085088 w 2099977"/>
                <a:gd name="connsiteY2200" fmla="*/ 727068 h 1947444"/>
                <a:gd name="connsiteX2201" fmla="*/ 2086655 w 2099977"/>
                <a:gd name="connsiteY2201" fmla="*/ 720537 h 1947444"/>
                <a:gd name="connsiteX2202" fmla="*/ 2088223 w 2099977"/>
                <a:gd name="connsiteY2202" fmla="*/ 714006 h 1947444"/>
                <a:gd name="connsiteX2203" fmla="*/ 2089659 w 2099977"/>
                <a:gd name="connsiteY2203" fmla="*/ 707344 h 1947444"/>
                <a:gd name="connsiteX2204" fmla="*/ 2090835 w 2099977"/>
                <a:gd name="connsiteY2204" fmla="*/ 700682 h 1947444"/>
                <a:gd name="connsiteX2205" fmla="*/ 2092141 w 2099977"/>
                <a:gd name="connsiteY2205" fmla="*/ 694020 h 1947444"/>
                <a:gd name="connsiteX2206" fmla="*/ 2093316 w 2099977"/>
                <a:gd name="connsiteY2206" fmla="*/ 687097 h 1947444"/>
                <a:gd name="connsiteX2207" fmla="*/ 2094492 w 2099977"/>
                <a:gd name="connsiteY2207" fmla="*/ 680304 h 1947444"/>
                <a:gd name="connsiteX2208" fmla="*/ 2095406 w 2099977"/>
                <a:gd name="connsiteY2208" fmla="*/ 673511 h 1947444"/>
                <a:gd name="connsiteX2209" fmla="*/ 2096320 w 2099977"/>
                <a:gd name="connsiteY2209" fmla="*/ 666588 h 1947444"/>
                <a:gd name="connsiteX2210" fmla="*/ 2097104 w 2099977"/>
                <a:gd name="connsiteY2210" fmla="*/ 659665 h 1947444"/>
                <a:gd name="connsiteX2211" fmla="*/ 2097887 w 2099977"/>
                <a:gd name="connsiteY2211" fmla="*/ 652742 h 1947444"/>
                <a:gd name="connsiteX2212" fmla="*/ 2098410 w 2099977"/>
                <a:gd name="connsiteY2212" fmla="*/ 645688 h 1947444"/>
                <a:gd name="connsiteX2213" fmla="*/ 2098932 w 2099977"/>
                <a:gd name="connsiteY2213" fmla="*/ 638634 h 1947444"/>
                <a:gd name="connsiteX2214" fmla="*/ 2099455 w 2099977"/>
                <a:gd name="connsiteY2214" fmla="*/ 631580 h 1947444"/>
                <a:gd name="connsiteX2215" fmla="*/ 2099716 w 2099977"/>
                <a:gd name="connsiteY2215" fmla="*/ 624526 h 1947444"/>
                <a:gd name="connsiteX2216" fmla="*/ 2099846 w 2099977"/>
                <a:gd name="connsiteY2216" fmla="*/ 617473 h 1947444"/>
                <a:gd name="connsiteX2217" fmla="*/ 2099977 w 2099977"/>
                <a:gd name="connsiteY2217" fmla="*/ 610419 h 1947444"/>
                <a:gd name="connsiteX2218" fmla="*/ 2099977 w 2099977"/>
                <a:gd name="connsiteY2218" fmla="*/ 603365 h 1947444"/>
                <a:gd name="connsiteX2219" fmla="*/ 2099977 w 2099977"/>
                <a:gd name="connsiteY2219" fmla="*/ 596180 h 1947444"/>
                <a:gd name="connsiteX2220" fmla="*/ 2099716 w 2099977"/>
                <a:gd name="connsiteY2220" fmla="*/ 589127 h 1947444"/>
                <a:gd name="connsiteX2221" fmla="*/ 2099455 w 2099977"/>
                <a:gd name="connsiteY2221" fmla="*/ 582073 h 1947444"/>
                <a:gd name="connsiteX2222" fmla="*/ 2098932 w 2099977"/>
                <a:gd name="connsiteY2222" fmla="*/ 575019 h 1947444"/>
                <a:gd name="connsiteX2223" fmla="*/ 2098410 w 2099977"/>
                <a:gd name="connsiteY2223" fmla="*/ 568096 h 1947444"/>
                <a:gd name="connsiteX2224" fmla="*/ 2097757 w 2099977"/>
                <a:gd name="connsiteY2224" fmla="*/ 560911 h 1947444"/>
                <a:gd name="connsiteX2225" fmla="*/ 2096973 w 2099977"/>
                <a:gd name="connsiteY2225" fmla="*/ 553988 h 1947444"/>
                <a:gd name="connsiteX2226" fmla="*/ 2096190 w 2099977"/>
                <a:gd name="connsiteY2226" fmla="*/ 546934 h 1947444"/>
                <a:gd name="connsiteX2227" fmla="*/ 2095145 w 2099977"/>
                <a:gd name="connsiteY2227" fmla="*/ 540011 h 1947444"/>
                <a:gd name="connsiteX2228" fmla="*/ 2093969 w 2099977"/>
                <a:gd name="connsiteY2228" fmla="*/ 533088 h 1947444"/>
                <a:gd name="connsiteX2229" fmla="*/ 2092663 w 2099977"/>
                <a:gd name="connsiteY2229" fmla="*/ 526164 h 1947444"/>
                <a:gd name="connsiteX2230" fmla="*/ 2091357 w 2099977"/>
                <a:gd name="connsiteY2230" fmla="*/ 519372 h 1947444"/>
                <a:gd name="connsiteX2231" fmla="*/ 2089790 w 2099977"/>
                <a:gd name="connsiteY2231" fmla="*/ 512579 h 1947444"/>
                <a:gd name="connsiteX2232" fmla="*/ 2088223 w 2099977"/>
                <a:gd name="connsiteY2232" fmla="*/ 505787 h 1947444"/>
                <a:gd name="connsiteX2233" fmla="*/ 2086263 w 2099977"/>
                <a:gd name="connsiteY2233" fmla="*/ 498994 h 1947444"/>
                <a:gd name="connsiteX2234" fmla="*/ 2084435 w 2099977"/>
                <a:gd name="connsiteY2234" fmla="*/ 492463 h 1947444"/>
                <a:gd name="connsiteX2235" fmla="*/ 2082345 w 2099977"/>
                <a:gd name="connsiteY2235" fmla="*/ 485801 h 1947444"/>
                <a:gd name="connsiteX2236" fmla="*/ 2080256 w 2099977"/>
                <a:gd name="connsiteY2236" fmla="*/ 479270 h 1947444"/>
                <a:gd name="connsiteX2237" fmla="*/ 2077905 w 2099977"/>
                <a:gd name="connsiteY2237" fmla="*/ 472869 h 1947444"/>
                <a:gd name="connsiteX2238" fmla="*/ 2075423 w 2099977"/>
                <a:gd name="connsiteY2238" fmla="*/ 466468 h 1947444"/>
                <a:gd name="connsiteX2239" fmla="*/ 2072811 w 2099977"/>
                <a:gd name="connsiteY2239" fmla="*/ 460198 h 1947444"/>
                <a:gd name="connsiteX2240" fmla="*/ 2070068 w 2099977"/>
                <a:gd name="connsiteY2240" fmla="*/ 453928 h 1947444"/>
                <a:gd name="connsiteX2241" fmla="*/ 2067065 w 2099977"/>
                <a:gd name="connsiteY2241" fmla="*/ 447789 h 1947444"/>
                <a:gd name="connsiteX2242" fmla="*/ 2061318 w 2099977"/>
                <a:gd name="connsiteY2242" fmla="*/ 435901 h 1947444"/>
                <a:gd name="connsiteX2243" fmla="*/ 2055310 w 2099977"/>
                <a:gd name="connsiteY2243" fmla="*/ 424406 h 1947444"/>
                <a:gd name="connsiteX2244" fmla="*/ 2049433 w 2099977"/>
                <a:gd name="connsiteY2244" fmla="*/ 413564 h 1947444"/>
                <a:gd name="connsiteX2245" fmla="*/ 2043686 w 2099977"/>
                <a:gd name="connsiteY2245" fmla="*/ 403114 h 1947444"/>
                <a:gd name="connsiteX2246" fmla="*/ 2037809 w 2099977"/>
                <a:gd name="connsiteY2246" fmla="*/ 393317 h 1947444"/>
                <a:gd name="connsiteX2247" fmla="*/ 2032193 w 2099977"/>
                <a:gd name="connsiteY2247" fmla="*/ 383912 h 1947444"/>
                <a:gd name="connsiteX2248" fmla="*/ 2026446 w 2099977"/>
                <a:gd name="connsiteY2248" fmla="*/ 375160 h 1947444"/>
                <a:gd name="connsiteX2249" fmla="*/ 2020699 w 2099977"/>
                <a:gd name="connsiteY2249" fmla="*/ 366800 h 1947444"/>
                <a:gd name="connsiteX2250" fmla="*/ 2015214 w 2099977"/>
                <a:gd name="connsiteY2250" fmla="*/ 358832 h 1947444"/>
                <a:gd name="connsiteX2251" fmla="*/ 2009859 w 2099977"/>
                <a:gd name="connsiteY2251" fmla="*/ 351386 h 1947444"/>
                <a:gd name="connsiteX2252" fmla="*/ 2004374 w 2099977"/>
                <a:gd name="connsiteY2252" fmla="*/ 344463 h 1947444"/>
                <a:gd name="connsiteX2253" fmla="*/ 1999019 w 2099977"/>
                <a:gd name="connsiteY2253" fmla="*/ 338062 h 1947444"/>
                <a:gd name="connsiteX2254" fmla="*/ 1993795 w 2099977"/>
                <a:gd name="connsiteY2254" fmla="*/ 331923 h 1947444"/>
                <a:gd name="connsiteX2255" fmla="*/ 1988571 w 2099977"/>
                <a:gd name="connsiteY2255" fmla="*/ 326306 h 1947444"/>
                <a:gd name="connsiteX2256" fmla="*/ 1983608 w 2099977"/>
                <a:gd name="connsiteY2256" fmla="*/ 321081 h 1947444"/>
                <a:gd name="connsiteX2257" fmla="*/ 1978645 w 2099977"/>
                <a:gd name="connsiteY2257" fmla="*/ 316378 h 1947444"/>
                <a:gd name="connsiteX2258" fmla="*/ 1973812 w 2099977"/>
                <a:gd name="connsiteY2258" fmla="*/ 311937 h 1947444"/>
                <a:gd name="connsiteX2259" fmla="*/ 1969110 w 2099977"/>
                <a:gd name="connsiteY2259" fmla="*/ 308149 h 1947444"/>
                <a:gd name="connsiteX2260" fmla="*/ 1964409 w 2099977"/>
                <a:gd name="connsiteY2260" fmla="*/ 304622 h 1947444"/>
                <a:gd name="connsiteX2261" fmla="*/ 1960098 w 2099977"/>
                <a:gd name="connsiteY2261" fmla="*/ 301487 h 1947444"/>
                <a:gd name="connsiteX2262" fmla="*/ 1955658 w 2099977"/>
                <a:gd name="connsiteY2262" fmla="*/ 298743 h 1947444"/>
                <a:gd name="connsiteX2263" fmla="*/ 1951479 w 2099977"/>
                <a:gd name="connsiteY2263" fmla="*/ 296392 h 1947444"/>
                <a:gd name="connsiteX2264" fmla="*/ 1947430 w 2099977"/>
                <a:gd name="connsiteY2264" fmla="*/ 294302 h 1947444"/>
                <a:gd name="connsiteX2265" fmla="*/ 1943512 w 2099977"/>
                <a:gd name="connsiteY2265" fmla="*/ 292604 h 1947444"/>
                <a:gd name="connsiteX2266" fmla="*/ 1939724 w 2099977"/>
                <a:gd name="connsiteY2266" fmla="*/ 291298 h 1947444"/>
                <a:gd name="connsiteX2267" fmla="*/ 1936198 w 2099977"/>
                <a:gd name="connsiteY2267" fmla="*/ 290383 h 1947444"/>
                <a:gd name="connsiteX2268" fmla="*/ 1932541 w 2099977"/>
                <a:gd name="connsiteY2268" fmla="*/ 289600 h 1947444"/>
                <a:gd name="connsiteX2269" fmla="*/ 1929276 w 2099977"/>
                <a:gd name="connsiteY2269" fmla="*/ 289338 h 1947444"/>
                <a:gd name="connsiteX2270" fmla="*/ 1926272 w 2099977"/>
                <a:gd name="connsiteY2270" fmla="*/ 289338 h 1947444"/>
                <a:gd name="connsiteX2271" fmla="*/ 1923398 w 2099977"/>
                <a:gd name="connsiteY2271" fmla="*/ 289600 h 1947444"/>
                <a:gd name="connsiteX2272" fmla="*/ 1920656 w 2099977"/>
                <a:gd name="connsiteY2272" fmla="*/ 290383 h 1947444"/>
                <a:gd name="connsiteX2273" fmla="*/ 1918043 w 2099977"/>
                <a:gd name="connsiteY2273" fmla="*/ 291167 h 1947444"/>
                <a:gd name="connsiteX2274" fmla="*/ 1914517 w 2099977"/>
                <a:gd name="connsiteY2274" fmla="*/ 292865 h 1947444"/>
                <a:gd name="connsiteX2275" fmla="*/ 1910991 w 2099977"/>
                <a:gd name="connsiteY2275" fmla="*/ 294824 h 1947444"/>
                <a:gd name="connsiteX2276" fmla="*/ 1907464 w 2099977"/>
                <a:gd name="connsiteY2276" fmla="*/ 296915 h 1947444"/>
                <a:gd name="connsiteX2277" fmla="*/ 1903677 w 2099977"/>
                <a:gd name="connsiteY2277" fmla="*/ 299005 h 1947444"/>
                <a:gd name="connsiteX2278" fmla="*/ 1896232 w 2099977"/>
                <a:gd name="connsiteY2278" fmla="*/ 303968 h 1947444"/>
                <a:gd name="connsiteX2279" fmla="*/ 1888396 w 2099977"/>
                <a:gd name="connsiteY2279" fmla="*/ 309324 h 1947444"/>
                <a:gd name="connsiteX2280" fmla="*/ 1884086 w 2099977"/>
                <a:gd name="connsiteY2280" fmla="*/ 311806 h 1947444"/>
                <a:gd name="connsiteX2281" fmla="*/ 1879776 w 2099977"/>
                <a:gd name="connsiteY2281" fmla="*/ 314549 h 1947444"/>
                <a:gd name="connsiteX2282" fmla="*/ 1875336 w 2099977"/>
                <a:gd name="connsiteY2282" fmla="*/ 317292 h 1947444"/>
                <a:gd name="connsiteX2283" fmla="*/ 1870634 w 2099977"/>
                <a:gd name="connsiteY2283" fmla="*/ 319774 h 1947444"/>
                <a:gd name="connsiteX2284" fmla="*/ 1865671 w 2099977"/>
                <a:gd name="connsiteY2284" fmla="*/ 322256 h 1947444"/>
                <a:gd name="connsiteX2285" fmla="*/ 1860316 w 2099977"/>
                <a:gd name="connsiteY2285" fmla="*/ 324608 h 1947444"/>
                <a:gd name="connsiteX2286" fmla="*/ 1854961 w 2099977"/>
                <a:gd name="connsiteY2286" fmla="*/ 326959 h 1947444"/>
                <a:gd name="connsiteX2287" fmla="*/ 1849214 w 2099977"/>
                <a:gd name="connsiteY2287" fmla="*/ 328918 h 1947444"/>
                <a:gd name="connsiteX2288" fmla="*/ 1847516 w 2099977"/>
                <a:gd name="connsiteY2288" fmla="*/ 329310 h 1947444"/>
                <a:gd name="connsiteX2289" fmla="*/ 1845819 w 2099977"/>
                <a:gd name="connsiteY2289" fmla="*/ 329310 h 1947444"/>
                <a:gd name="connsiteX2290" fmla="*/ 1844382 w 2099977"/>
                <a:gd name="connsiteY2290" fmla="*/ 329179 h 1947444"/>
                <a:gd name="connsiteX2291" fmla="*/ 1842945 w 2099977"/>
                <a:gd name="connsiteY2291" fmla="*/ 328788 h 1947444"/>
                <a:gd name="connsiteX2292" fmla="*/ 1841770 w 2099977"/>
                <a:gd name="connsiteY2292" fmla="*/ 328004 h 1947444"/>
                <a:gd name="connsiteX2293" fmla="*/ 1840594 w 2099977"/>
                <a:gd name="connsiteY2293" fmla="*/ 327220 h 1947444"/>
                <a:gd name="connsiteX2294" fmla="*/ 1839680 w 2099977"/>
                <a:gd name="connsiteY2294" fmla="*/ 326044 h 1947444"/>
                <a:gd name="connsiteX2295" fmla="*/ 1838897 w 2099977"/>
                <a:gd name="connsiteY2295" fmla="*/ 324869 h 1947444"/>
                <a:gd name="connsiteX2296" fmla="*/ 1838243 w 2099977"/>
                <a:gd name="connsiteY2296" fmla="*/ 323693 h 1947444"/>
                <a:gd name="connsiteX2297" fmla="*/ 1837852 w 2099977"/>
                <a:gd name="connsiteY2297" fmla="*/ 322256 h 1947444"/>
                <a:gd name="connsiteX2298" fmla="*/ 1837721 w 2099977"/>
                <a:gd name="connsiteY2298" fmla="*/ 320819 h 1947444"/>
                <a:gd name="connsiteX2299" fmla="*/ 1837852 w 2099977"/>
                <a:gd name="connsiteY2299" fmla="*/ 319382 h 1947444"/>
                <a:gd name="connsiteX2300" fmla="*/ 1838243 w 2099977"/>
                <a:gd name="connsiteY2300" fmla="*/ 317945 h 1947444"/>
                <a:gd name="connsiteX2301" fmla="*/ 1838897 w 2099977"/>
                <a:gd name="connsiteY2301" fmla="*/ 316509 h 1947444"/>
                <a:gd name="connsiteX2302" fmla="*/ 1839811 w 2099977"/>
                <a:gd name="connsiteY2302" fmla="*/ 315202 h 1947444"/>
                <a:gd name="connsiteX2303" fmla="*/ 1840986 w 2099977"/>
                <a:gd name="connsiteY2303" fmla="*/ 314157 h 1947444"/>
                <a:gd name="connsiteX2304" fmla="*/ 1844121 w 2099977"/>
                <a:gd name="connsiteY2304" fmla="*/ 311414 h 1947444"/>
                <a:gd name="connsiteX2305" fmla="*/ 1847255 w 2099977"/>
                <a:gd name="connsiteY2305" fmla="*/ 308671 h 1947444"/>
                <a:gd name="connsiteX2306" fmla="*/ 1850390 w 2099977"/>
                <a:gd name="connsiteY2306" fmla="*/ 305928 h 1947444"/>
                <a:gd name="connsiteX2307" fmla="*/ 1853394 w 2099977"/>
                <a:gd name="connsiteY2307" fmla="*/ 302923 h 1947444"/>
                <a:gd name="connsiteX2308" fmla="*/ 1856528 w 2099977"/>
                <a:gd name="connsiteY2308" fmla="*/ 299788 h 1947444"/>
                <a:gd name="connsiteX2309" fmla="*/ 1859663 w 2099977"/>
                <a:gd name="connsiteY2309" fmla="*/ 296392 h 1947444"/>
                <a:gd name="connsiteX2310" fmla="*/ 1862667 w 2099977"/>
                <a:gd name="connsiteY2310" fmla="*/ 292865 h 1947444"/>
                <a:gd name="connsiteX2311" fmla="*/ 1865409 w 2099977"/>
                <a:gd name="connsiteY2311" fmla="*/ 289338 h 1947444"/>
                <a:gd name="connsiteX2312" fmla="*/ 1868283 w 2099977"/>
                <a:gd name="connsiteY2312" fmla="*/ 285681 h 1947444"/>
                <a:gd name="connsiteX2313" fmla="*/ 1871026 w 2099977"/>
                <a:gd name="connsiteY2313" fmla="*/ 281762 h 1947444"/>
                <a:gd name="connsiteX2314" fmla="*/ 1873768 w 2099977"/>
                <a:gd name="connsiteY2314" fmla="*/ 277843 h 1947444"/>
                <a:gd name="connsiteX2315" fmla="*/ 1876119 w 2099977"/>
                <a:gd name="connsiteY2315" fmla="*/ 273663 h 1947444"/>
                <a:gd name="connsiteX2316" fmla="*/ 1878601 w 2099977"/>
                <a:gd name="connsiteY2316" fmla="*/ 269614 h 1947444"/>
                <a:gd name="connsiteX2317" fmla="*/ 1880690 w 2099977"/>
                <a:gd name="connsiteY2317" fmla="*/ 265172 h 1947444"/>
                <a:gd name="connsiteX2318" fmla="*/ 1882649 w 2099977"/>
                <a:gd name="connsiteY2318" fmla="*/ 260600 h 1947444"/>
                <a:gd name="connsiteX2319" fmla="*/ 1884347 w 2099977"/>
                <a:gd name="connsiteY2319" fmla="*/ 256028 h 1947444"/>
                <a:gd name="connsiteX2320" fmla="*/ 1886045 w 2099977"/>
                <a:gd name="connsiteY2320" fmla="*/ 251195 h 1947444"/>
                <a:gd name="connsiteX2321" fmla="*/ 1887351 w 2099977"/>
                <a:gd name="connsiteY2321" fmla="*/ 246362 h 1947444"/>
                <a:gd name="connsiteX2322" fmla="*/ 1888527 w 2099977"/>
                <a:gd name="connsiteY2322" fmla="*/ 241267 h 1947444"/>
                <a:gd name="connsiteX2323" fmla="*/ 1889310 w 2099977"/>
                <a:gd name="connsiteY2323" fmla="*/ 236173 h 1947444"/>
                <a:gd name="connsiteX2324" fmla="*/ 1889963 w 2099977"/>
                <a:gd name="connsiteY2324" fmla="*/ 230948 h 1947444"/>
                <a:gd name="connsiteX2325" fmla="*/ 1890225 w 2099977"/>
                <a:gd name="connsiteY2325" fmla="*/ 225462 h 1947444"/>
                <a:gd name="connsiteX2326" fmla="*/ 1890225 w 2099977"/>
                <a:gd name="connsiteY2326" fmla="*/ 219975 h 1947444"/>
                <a:gd name="connsiteX2327" fmla="*/ 1889833 w 2099977"/>
                <a:gd name="connsiteY2327" fmla="*/ 214228 h 1947444"/>
                <a:gd name="connsiteX2328" fmla="*/ 1889049 w 2099977"/>
                <a:gd name="connsiteY2328" fmla="*/ 208350 h 1947444"/>
                <a:gd name="connsiteX2329" fmla="*/ 1888135 w 2099977"/>
                <a:gd name="connsiteY2329" fmla="*/ 202602 h 1947444"/>
                <a:gd name="connsiteX2330" fmla="*/ 1887351 w 2099977"/>
                <a:gd name="connsiteY2330" fmla="*/ 199598 h 1947444"/>
                <a:gd name="connsiteX2331" fmla="*/ 1886698 w 2099977"/>
                <a:gd name="connsiteY2331" fmla="*/ 196463 h 1947444"/>
                <a:gd name="connsiteX2332" fmla="*/ 1885784 w 2099977"/>
                <a:gd name="connsiteY2332" fmla="*/ 193458 h 1947444"/>
                <a:gd name="connsiteX2333" fmla="*/ 1884870 w 2099977"/>
                <a:gd name="connsiteY2333" fmla="*/ 190323 h 1947444"/>
                <a:gd name="connsiteX2334" fmla="*/ 1883825 w 2099977"/>
                <a:gd name="connsiteY2334" fmla="*/ 187188 h 1947444"/>
                <a:gd name="connsiteX2335" fmla="*/ 1882519 w 2099977"/>
                <a:gd name="connsiteY2335" fmla="*/ 184053 h 1947444"/>
                <a:gd name="connsiteX2336" fmla="*/ 1881343 w 2099977"/>
                <a:gd name="connsiteY2336" fmla="*/ 180787 h 1947444"/>
                <a:gd name="connsiteX2337" fmla="*/ 1880037 w 2099977"/>
                <a:gd name="connsiteY2337" fmla="*/ 177652 h 1947444"/>
                <a:gd name="connsiteX2338" fmla="*/ 1878601 w 2099977"/>
                <a:gd name="connsiteY2338" fmla="*/ 174387 h 1947444"/>
                <a:gd name="connsiteX2339" fmla="*/ 1876903 w 2099977"/>
                <a:gd name="connsiteY2339" fmla="*/ 171121 h 1947444"/>
                <a:gd name="connsiteX2340" fmla="*/ 1875074 w 2099977"/>
                <a:gd name="connsiteY2340" fmla="*/ 167855 h 1947444"/>
                <a:gd name="connsiteX2341" fmla="*/ 1873376 w 2099977"/>
                <a:gd name="connsiteY2341" fmla="*/ 164459 h 1947444"/>
                <a:gd name="connsiteX2342" fmla="*/ 1870503 w 2099977"/>
                <a:gd name="connsiteY2342" fmla="*/ 159365 h 1947444"/>
                <a:gd name="connsiteX2343" fmla="*/ 1867369 w 2099977"/>
                <a:gd name="connsiteY2343" fmla="*/ 154270 h 1947444"/>
                <a:gd name="connsiteX2344" fmla="*/ 1863842 w 2099977"/>
                <a:gd name="connsiteY2344" fmla="*/ 149045 h 1947444"/>
                <a:gd name="connsiteX2345" fmla="*/ 1860446 w 2099977"/>
                <a:gd name="connsiteY2345" fmla="*/ 144081 h 1947444"/>
                <a:gd name="connsiteX2346" fmla="*/ 1856789 w 2099977"/>
                <a:gd name="connsiteY2346" fmla="*/ 139117 h 1947444"/>
                <a:gd name="connsiteX2347" fmla="*/ 1853133 w 2099977"/>
                <a:gd name="connsiteY2347" fmla="*/ 134154 h 1947444"/>
                <a:gd name="connsiteX2348" fmla="*/ 1849084 w 2099977"/>
                <a:gd name="connsiteY2348" fmla="*/ 129320 h 1947444"/>
                <a:gd name="connsiteX2349" fmla="*/ 1845035 w 2099977"/>
                <a:gd name="connsiteY2349" fmla="*/ 124487 h 1947444"/>
                <a:gd name="connsiteX2350" fmla="*/ 1840725 w 2099977"/>
                <a:gd name="connsiteY2350" fmla="*/ 119654 h 1947444"/>
                <a:gd name="connsiteX2351" fmla="*/ 1836284 w 2099977"/>
                <a:gd name="connsiteY2351" fmla="*/ 114821 h 1947444"/>
                <a:gd name="connsiteX2352" fmla="*/ 1831844 w 2099977"/>
                <a:gd name="connsiteY2352" fmla="*/ 110118 h 1947444"/>
                <a:gd name="connsiteX2353" fmla="*/ 1827273 w 2099977"/>
                <a:gd name="connsiteY2353" fmla="*/ 105546 h 1947444"/>
                <a:gd name="connsiteX2354" fmla="*/ 1822440 w 2099977"/>
                <a:gd name="connsiteY2354" fmla="*/ 100974 h 1947444"/>
                <a:gd name="connsiteX2355" fmla="*/ 1817347 w 2099977"/>
                <a:gd name="connsiteY2355" fmla="*/ 96402 h 1947444"/>
                <a:gd name="connsiteX2356" fmla="*/ 1812253 w 2099977"/>
                <a:gd name="connsiteY2356" fmla="*/ 92092 h 1947444"/>
                <a:gd name="connsiteX2357" fmla="*/ 1807029 w 2099977"/>
                <a:gd name="connsiteY2357" fmla="*/ 87650 h 1947444"/>
                <a:gd name="connsiteX2358" fmla="*/ 1801674 w 2099977"/>
                <a:gd name="connsiteY2358" fmla="*/ 83340 h 1947444"/>
                <a:gd name="connsiteX2359" fmla="*/ 1796188 w 2099977"/>
                <a:gd name="connsiteY2359" fmla="*/ 79160 h 1947444"/>
                <a:gd name="connsiteX2360" fmla="*/ 1790573 w 2099977"/>
                <a:gd name="connsiteY2360" fmla="*/ 74980 h 1947444"/>
                <a:gd name="connsiteX2361" fmla="*/ 1784826 w 2099977"/>
                <a:gd name="connsiteY2361" fmla="*/ 70930 h 1947444"/>
                <a:gd name="connsiteX2362" fmla="*/ 1778949 w 2099977"/>
                <a:gd name="connsiteY2362" fmla="*/ 67012 h 1947444"/>
                <a:gd name="connsiteX2363" fmla="*/ 1773071 w 2099977"/>
                <a:gd name="connsiteY2363" fmla="*/ 63223 h 1947444"/>
                <a:gd name="connsiteX2364" fmla="*/ 1766933 w 2099977"/>
                <a:gd name="connsiteY2364" fmla="*/ 59305 h 1947444"/>
                <a:gd name="connsiteX2365" fmla="*/ 1760664 w 2099977"/>
                <a:gd name="connsiteY2365" fmla="*/ 55647 h 1947444"/>
                <a:gd name="connsiteX2366" fmla="*/ 1754395 w 2099977"/>
                <a:gd name="connsiteY2366" fmla="*/ 51990 h 1947444"/>
                <a:gd name="connsiteX2367" fmla="*/ 1747995 w 2099977"/>
                <a:gd name="connsiteY2367" fmla="*/ 48462 h 1947444"/>
                <a:gd name="connsiteX2368" fmla="*/ 1741465 w 2099977"/>
                <a:gd name="connsiteY2368" fmla="*/ 45066 h 1947444"/>
                <a:gd name="connsiteX2369" fmla="*/ 1734804 w 2099977"/>
                <a:gd name="connsiteY2369" fmla="*/ 41670 h 1947444"/>
                <a:gd name="connsiteX2370" fmla="*/ 1728143 w 2099977"/>
                <a:gd name="connsiteY2370" fmla="*/ 38535 h 1947444"/>
                <a:gd name="connsiteX2371" fmla="*/ 1721221 w 2099977"/>
                <a:gd name="connsiteY2371" fmla="*/ 35400 h 1947444"/>
                <a:gd name="connsiteX2372" fmla="*/ 1714299 w 2099977"/>
                <a:gd name="connsiteY2372" fmla="*/ 32396 h 1947444"/>
                <a:gd name="connsiteX2373" fmla="*/ 1707377 w 2099977"/>
                <a:gd name="connsiteY2373" fmla="*/ 29652 h 1947444"/>
                <a:gd name="connsiteX2374" fmla="*/ 1700194 w 2099977"/>
                <a:gd name="connsiteY2374" fmla="*/ 26778 h 1947444"/>
                <a:gd name="connsiteX2375" fmla="*/ 1693010 w 2099977"/>
                <a:gd name="connsiteY2375" fmla="*/ 24166 h 1947444"/>
                <a:gd name="connsiteX2376" fmla="*/ 1685696 w 2099977"/>
                <a:gd name="connsiteY2376" fmla="*/ 21684 h 1947444"/>
                <a:gd name="connsiteX2377" fmla="*/ 1678513 w 2099977"/>
                <a:gd name="connsiteY2377" fmla="*/ 19202 h 1947444"/>
                <a:gd name="connsiteX2378" fmla="*/ 1670938 w 2099977"/>
                <a:gd name="connsiteY2378" fmla="*/ 16981 h 1947444"/>
                <a:gd name="connsiteX2379" fmla="*/ 1663493 w 2099977"/>
                <a:gd name="connsiteY2379" fmla="*/ 14761 h 1947444"/>
                <a:gd name="connsiteX2380" fmla="*/ 1655788 w 2099977"/>
                <a:gd name="connsiteY2380" fmla="*/ 12802 h 1947444"/>
                <a:gd name="connsiteX2381" fmla="*/ 1648343 w 2099977"/>
                <a:gd name="connsiteY2381" fmla="*/ 10973 h 1947444"/>
                <a:gd name="connsiteX2382" fmla="*/ 1640507 w 2099977"/>
                <a:gd name="connsiteY2382" fmla="*/ 9274 h 1947444"/>
                <a:gd name="connsiteX2383" fmla="*/ 1632801 w 2099977"/>
                <a:gd name="connsiteY2383" fmla="*/ 7707 h 1947444"/>
                <a:gd name="connsiteX2384" fmla="*/ 1624965 w 2099977"/>
                <a:gd name="connsiteY2384" fmla="*/ 6270 h 1947444"/>
                <a:gd name="connsiteX2385" fmla="*/ 1616998 w 2099977"/>
                <a:gd name="connsiteY2385" fmla="*/ 4833 h 1947444"/>
                <a:gd name="connsiteX2386" fmla="*/ 1609031 w 2099977"/>
                <a:gd name="connsiteY2386" fmla="*/ 3658 h 1947444"/>
                <a:gd name="connsiteX2387" fmla="*/ 1601064 w 2099977"/>
                <a:gd name="connsiteY2387" fmla="*/ 2743 h 1947444"/>
                <a:gd name="connsiteX2388" fmla="*/ 1592966 w 2099977"/>
                <a:gd name="connsiteY2388" fmla="*/ 1829 h 1947444"/>
                <a:gd name="connsiteX2389" fmla="*/ 1584869 w 2099977"/>
                <a:gd name="connsiteY2389" fmla="*/ 1176 h 1947444"/>
                <a:gd name="connsiteX2390" fmla="*/ 1576771 w 2099977"/>
                <a:gd name="connsiteY2390" fmla="*/ 523 h 1947444"/>
                <a:gd name="connsiteX2391" fmla="*/ 1568543 w 2099977"/>
                <a:gd name="connsiteY2391" fmla="*/ 261 h 1947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Lst>
              <a:rect l="l" t="t" r="r" b="b"/>
              <a:pathLst>
                <a:path w="2099977" h="1947444">
                  <a:moveTo>
                    <a:pt x="830133" y="972838"/>
                  </a:moveTo>
                  <a:lnTo>
                    <a:pt x="828043" y="972969"/>
                  </a:lnTo>
                  <a:lnTo>
                    <a:pt x="825952" y="973100"/>
                  </a:lnTo>
                  <a:lnTo>
                    <a:pt x="824124" y="973622"/>
                  </a:lnTo>
                  <a:lnTo>
                    <a:pt x="822164" y="974275"/>
                  </a:lnTo>
                  <a:lnTo>
                    <a:pt x="820205" y="975189"/>
                  </a:lnTo>
                  <a:lnTo>
                    <a:pt x="818507" y="976234"/>
                  </a:lnTo>
                  <a:lnTo>
                    <a:pt x="816809" y="977671"/>
                  </a:lnTo>
                  <a:lnTo>
                    <a:pt x="815372" y="979108"/>
                  </a:lnTo>
                  <a:lnTo>
                    <a:pt x="814065" y="980806"/>
                  </a:lnTo>
                  <a:lnTo>
                    <a:pt x="772657" y="1040363"/>
                  </a:lnTo>
                  <a:lnTo>
                    <a:pt x="771612" y="1041800"/>
                  </a:lnTo>
                  <a:lnTo>
                    <a:pt x="770959" y="1043367"/>
                  </a:lnTo>
                  <a:lnTo>
                    <a:pt x="770175" y="1045065"/>
                  </a:lnTo>
                  <a:lnTo>
                    <a:pt x="769783" y="1046633"/>
                  </a:lnTo>
                  <a:lnTo>
                    <a:pt x="769522" y="1048331"/>
                  </a:lnTo>
                  <a:lnTo>
                    <a:pt x="769261" y="1050029"/>
                  </a:lnTo>
                  <a:lnTo>
                    <a:pt x="769261" y="1051596"/>
                  </a:lnTo>
                  <a:lnTo>
                    <a:pt x="769391" y="1053294"/>
                  </a:lnTo>
                  <a:lnTo>
                    <a:pt x="769653" y="1054991"/>
                  </a:lnTo>
                  <a:lnTo>
                    <a:pt x="770044" y="1056559"/>
                  </a:lnTo>
                  <a:lnTo>
                    <a:pt x="770567" y="1058126"/>
                  </a:lnTo>
                  <a:lnTo>
                    <a:pt x="771351" y="1059694"/>
                  </a:lnTo>
                  <a:lnTo>
                    <a:pt x="772265" y="1061130"/>
                  </a:lnTo>
                  <a:lnTo>
                    <a:pt x="773310" y="1062567"/>
                  </a:lnTo>
                  <a:lnTo>
                    <a:pt x="774486" y="1063873"/>
                  </a:lnTo>
                  <a:lnTo>
                    <a:pt x="775792" y="1064918"/>
                  </a:lnTo>
                  <a:lnTo>
                    <a:pt x="780103" y="1068575"/>
                  </a:lnTo>
                  <a:lnTo>
                    <a:pt x="784413" y="1072232"/>
                  </a:lnTo>
                  <a:lnTo>
                    <a:pt x="788724" y="1076020"/>
                  </a:lnTo>
                  <a:lnTo>
                    <a:pt x="792773" y="1079938"/>
                  </a:lnTo>
                  <a:lnTo>
                    <a:pt x="797084" y="1083856"/>
                  </a:lnTo>
                  <a:lnTo>
                    <a:pt x="801264" y="1088036"/>
                  </a:lnTo>
                  <a:lnTo>
                    <a:pt x="805183" y="1092085"/>
                  </a:lnTo>
                  <a:lnTo>
                    <a:pt x="809232" y="1096395"/>
                  </a:lnTo>
                  <a:lnTo>
                    <a:pt x="813151" y="1100705"/>
                  </a:lnTo>
                  <a:lnTo>
                    <a:pt x="817070" y="1105015"/>
                  </a:lnTo>
                  <a:lnTo>
                    <a:pt x="820989" y="1109586"/>
                  </a:lnTo>
                  <a:lnTo>
                    <a:pt x="824777" y="1114158"/>
                  </a:lnTo>
                  <a:lnTo>
                    <a:pt x="828696" y="1118859"/>
                  </a:lnTo>
                  <a:lnTo>
                    <a:pt x="832353" y="1123561"/>
                  </a:lnTo>
                  <a:lnTo>
                    <a:pt x="835880" y="1128394"/>
                  </a:lnTo>
                  <a:lnTo>
                    <a:pt x="839668" y="1133357"/>
                  </a:lnTo>
                  <a:lnTo>
                    <a:pt x="843195" y="1138320"/>
                  </a:lnTo>
                  <a:lnTo>
                    <a:pt x="846592" y="1143283"/>
                  </a:lnTo>
                  <a:lnTo>
                    <a:pt x="850118" y="1148508"/>
                  </a:lnTo>
                  <a:lnTo>
                    <a:pt x="853384" y="1153732"/>
                  </a:lnTo>
                  <a:lnTo>
                    <a:pt x="856780" y="1159087"/>
                  </a:lnTo>
                  <a:lnTo>
                    <a:pt x="860046" y="1164442"/>
                  </a:lnTo>
                  <a:lnTo>
                    <a:pt x="863181" y="1169928"/>
                  </a:lnTo>
                  <a:lnTo>
                    <a:pt x="866316" y="1175544"/>
                  </a:lnTo>
                  <a:lnTo>
                    <a:pt x="869451" y="1181029"/>
                  </a:lnTo>
                  <a:lnTo>
                    <a:pt x="872456" y="1186907"/>
                  </a:lnTo>
                  <a:lnTo>
                    <a:pt x="875460" y="1192523"/>
                  </a:lnTo>
                  <a:lnTo>
                    <a:pt x="878464" y="1198401"/>
                  </a:lnTo>
                  <a:lnTo>
                    <a:pt x="881077" y="1204409"/>
                  </a:lnTo>
                  <a:lnTo>
                    <a:pt x="883951" y="1210286"/>
                  </a:lnTo>
                  <a:lnTo>
                    <a:pt x="886694" y="1216425"/>
                  </a:lnTo>
                  <a:lnTo>
                    <a:pt x="889306" y="1222563"/>
                  </a:lnTo>
                  <a:lnTo>
                    <a:pt x="891788" y="1228832"/>
                  </a:lnTo>
                  <a:lnTo>
                    <a:pt x="894401" y="1235102"/>
                  </a:lnTo>
                  <a:lnTo>
                    <a:pt x="896752" y="1241501"/>
                  </a:lnTo>
                  <a:lnTo>
                    <a:pt x="899234" y="1247901"/>
                  </a:lnTo>
                  <a:lnTo>
                    <a:pt x="901455" y="1254432"/>
                  </a:lnTo>
                  <a:lnTo>
                    <a:pt x="903675" y="1260962"/>
                  </a:lnTo>
                  <a:lnTo>
                    <a:pt x="905765" y="1267623"/>
                  </a:lnTo>
                  <a:lnTo>
                    <a:pt x="907855" y="1274284"/>
                  </a:lnTo>
                  <a:lnTo>
                    <a:pt x="909815" y="1281207"/>
                  </a:lnTo>
                  <a:lnTo>
                    <a:pt x="911774" y="1287998"/>
                  </a:lnTo>
                  <a:lnTo>
                    <a:pt x="913603" y="1294921"/>
                  </a:lnTo>
                  <a:lnTo>
                    <a:pt x="915301" y="1301974"/>
                  </a:lnTo>
                  <a:lnTo>
                    <a:pt x="916999" y="1308896"/>
                  </a:lnTo>
                  <a:lnTo>
                    <a:pt x="918567" y="1316079"/>
                  </a:lnTo>
                  <a:lnTo>
                    <a:pt x="920134" y="1323263"/>
                  </a:lnTo>
                  <a:lnTo>
                    <a:pt x="921571" y="1330577"/>
                  </a:lnTo>
                  <a:lnTo>
                    <a:pt x="923008" y="1337761"/>
                  </a:lnTo>
                  <a:lnTo>
                    <a:pt x="924184" y="1345205"/>
                  </a:lnTo>
                  <a:lnTo>
                    <a:pt x="925359" y="1352781"/>
                  </a:lnTo>
                  <a:lnTo>
                    <a:pt x="926535" y="1360095"/>
                  </a:lnTo>
                  <a:lnTo>
                    <a:pt x="927449" y="1367801"/>
                  </a:lnTo>
                  <a:lnTo>
                    <a:pt x="928494" y="1375376"/>
                  </a:lnTo>
                  <a:lnTo>
                    <a:pt x="929409" y="1383082"/>
                  </a:lnTo>
                  <a:lnTo>
                    <a:pt x="930062" y="1390788"/>
                  </a:lnTo>
                  <a:lnTo>
                    <a:pt x="930846" y="1398625"/>
                  </a:lnTo>
                  <a:lnTo>
                    <a:pt x="931368" y="1406461"/>
                  </a:lnTo>
                  <a:lnTo>
                    <a:pt x="931891" y="1414428"/>
                  </a:lnTo>
                  <a:lnTo>
                    <a:pt x="932283" y="1422395"/>
                  </a:lnTo>
                  <a:lnTo>
                    <a:pt x="932675" y="1430362"/>
                  </a:lnTo>
                  <a:lnTo>
                    <a:pt x="932936" y="1438460"/>
                  </a:lnTo>
                  <a:lnTo>
                    <a:pt x="933066" y="1446689"/>
                  </a:lnTo>
                  <a:lnTo>
                    <a:pt x="933066" y="1454917"/>
                  </a:lnTo>
                  <a:lnTo>
                    <a:pt x="933066" y="1915706"/>
                  </a:lnTo>
                  <a:lnTo>
                    <a:pt x="933197" y="1918971"/>
                  </a:lnTo>
                  <a:lnTo>
                    <a:pt x="933719" y="1922106"/>
                  </a:lnTo>
                  <a:lnTo>
                    <a:pt x="934503" y="1925110"/>
                  </a:lnTo>
                  <a:lnTo>
                    <a:pt x="935679" y="1928114"/>
                  </a:lnTo>
                  <a:lnTo>
                    <a:pt x="936855" y="1930857"/>
                  </a:lnTo>
                  <a:lnTo>
                    <a:pt x="938422" y="1933469"/>
                  </a:lnTo>
                  <a:lnTo>
                    <a:pt x="940251" y="1935951"/>
                  </a:lnTo>
                  <a:lnTo>
                    <a:pt x="942341" y="1938171"/>
                  </a:lnTo>
                  <a:lnTo>
                    <a:pt x="944561" y="1940130"/>
                  </a:lnTo>
                  <a:lnTo>
                    <a:pt x="947043" y="1942089"/>
                  </a:lnTo>
                  <a:lnTo>
                    <a:pt x="949656" y="1943656"/>
                  </a:lnTo>
                  <a:lnTo>
                    <a:pt x="952399" y="1944832"/>
                  </a:lnTo>
                  <a:lnTo>
                    <a:pt x="955403" y="1946007"/>
                  </a:lnTo>
                  <a:lnTo>
                    <a:pt x="958408" y="1946791"/>
                  </a:lnTo>
                  <a:lnTo>
                    <a:pt x="961543" y="1947314"/>
                  </a:lnTo>
                  <a:lnTo>
                    <a:pt x="964808" y="1947444"/>
                  </a:lnTo>
                  <a:lnTo>
                    <a:pt x="968074" y="1947314"/>
                  </a:lnTo>
                  <a:lnTo>
                    <a:pt x="971209" y="1946791"/>
                  </a:lnTo>
                  <a:lnTo>
                    <a:pt x="974214" y="1946007"/>
                  </a:lnTo>
                  <a:lnTo>
                    <a:pt x="977087" y="1944832"/>
                  </a:lnTo>
                  <a:lnTo>
                    <a:pt x="979831" y="1943656"/>
                  </a:lnTo>
                  <a:lnTo>
                    <a:pt x="982443" y="1942089"/>
                  </a:lnTo>
                  <a:lnTo>
                    <a:pt x="984925" y="1940130"/>
                  </a:lnTo>
                  <a:lnTo>
                    <a:pt x="987146" y="1938171"/>
                  </a:lnTo>
                  <a:lnTo>
                    <a:pt x="989236" y="1935951"/>
                  </a:lnTo>
                  <a:lnTo>
                    <a:pt x="991065" y="1933469"/>
                  </a:lnTo>
                  <a:lnTo>
                    <a:pt x="992632" y="1930857"/>
                  </a:lnTo>
                  <a:lnTo>
                    <a:pt x="993938" y="1928114"/>
                  </a:lnTo>
                  <a:lnTo>
                    <a:pt x="995114" y="1925110"/>
                  </a:lnTo>
                  <a:lnTo>
                    <a:pt x="995767" y="1922106"/>
                  </a:lnTo>
                  <a:lnTo>
                    <a:pt x="996159" y="1918971"/>
                  </a:lnTo>
                  <a:lnTo>
                    <a:pt x="996551" y="1915706"/>
                  </a:lnTo>
                  <a:lnTo>
                    <a:pt x="996551" y="1423701"/>
                  </a:lnTo>
                  <a:lnTo>
                    <a:pt x="996290" y="1412077"/>
                  </a:lnTo>
                  <a:lnTo>
                    <a:pt x="996028" y="1400584"/>
                  </a:lnTo>
                  <a:lnTo>
                    <a:pt x="995767" y="1389090"/>
                  </a:lnTo>
                  <a:lnTo>
                    <a:pt x="995245" y="1377857"/>
                  </a:lnTo>
                  <a:lnTo>
                    <a:pt x="994461" y="1366756"/>
                  </a:lnTo>
                  <a:lnTo>
                    <a:pt x="993677" y="1356046"/>
                  </a:lnTo>
                  <a:lnTo>
                    <a:pt x="992632" y="1345205"/>
                  </a:lnTo>
                  <a:lnTo>
                    <a:pt x="991456" y="1334495"/>
                  </a:lnTo>
                  <a:lnTo>
                    <a:pt x="990411" y="1324177"/>
                  </a:lnTo>
                  <a:lnTo>
                    <a:pt x="988974" y="1313728"/>
                  </a:lnTo>
                  <a:lnTo>
                    <a:pt x="987538" y="1303672"/>
                  </a:lnTo>
                  <a:lnTo>
                    <a:pt x="985839" y="1293615"/>
                  </a:lnTo>
                  <a:lnTo>
                    <a:pt x="984141" y="1283688"/>
                  </a:lnTo>
                  <a:lnTo>
                    <a:pt x="982443" y="1274023"/>
                  </a:lnTo>
                  <a:lnTo>
                    <a:pt x="980484" y="1264489"/>
                  </a:lnTo>
                  <a:lnTo>
                    <a:pt x="978394" y="1255085"/>
                  </a:lnTo>
                  <a:lnTo>
                    <a:pt x="976304" y="1245812"/>
                  </a:lnTo>
                  <a:lnTo>
                    <a:pt x="974083" y="1236669"/>
                  </a:lnTo>
                  <a:lnTo>
                    <a:pt x="971732" y="1227657"/>
                  </a:lnTo>
                  <a:lnTo>
                    <a:pt x="969380" y="1218906"/>
                  </a:lnTo>
                  <a:lnTo>
                    <a:pt x="966899" y="1210286"/>
                  </a:lnTo>
                  <a:lnTo>
                    <a:pt x="964286" y="1201796"/>
                  </a:lnTo>
                  <a:lnTo>
                    <a:pt x="961673" y="1193437"/>
                  </a:lnTo>
                  <a:lnTo>
                    <a:pt x="958930" y="1185209"/>
                  </a:lnTo>
                  <a:lnTo>
                    <a:pt x="956187" y="1177242"/>
                  </a:lnTo>
                  <a:lnTo>
                    <a:pt x="953444" y="1169275"/>
                  </a:lnTo>
                  <a:lnTo>
                    <a:pt x="950570" y="1161438"/>
                  </a:lnTo>
                  <a:lnTo>
                    <a:pt x="947566" y="1153863"/>
                  </a:lnTo>
                  <a:lnTo>
                    <a:pt x="944692" y="1146287"/>
                  </a:lnTo>
                  <a:lnTo>
                    <a:pt x="941557" y="1139104"/>
                  </a:lnTo>
                  <a:lnTo>
                    <a:pt x="938553" y="1131920"/>
                  </a:lnTo>
                  <a:lnTo>
                    <a:pt x="935418" y="1124868"/>
                  </a:lnTo>
                  <a:lnTo>
                    <a:pt x="932283" y="1118076"/>
                  </a:lnTo>
                  <a:lnTo>
                    <a:pt x="929278" y="1111284"/>
                  </a:lnTo>
                  <a:lnTo>
                    <a:pt x="922877" y="1098354"/>
                  </a:lnTo>
                  <a:lnTo>
                    <a:pt x="916477" y="1085815"/>
                  </a:lnTo>
                  <a:lnTo>
                    <a:pt x="910076" y="1074191"/>
                  </a:lnTo>
                  <a:lnTo>
                    <a:pt x="903675" y="1062959"/>
                  </a:lnTo>
                  <a:lnTo>
                    <a:pt x="897275" y="1052249"/>
                  </a:lnTo>
                  <a:lnTo>
                    <a:pt x="891004" y="1042322"/>
                  </a:lnTo>
                  <a:lnTo>
                    <a:pt x="884734" y="1032919"/>
                  </a:lnTo>
                  <a:lnTo>
                    <a:pt x="878595" y="1024168"/>
                  </a:lnTo>
                  <a:lnTo>
                    <a:pt x="872717" y="1015940"/>
                  </a:lnTo>
                  <a:lnTo>
                    <a:pt x="867100" y="1008233"/>
                  </a:lnTo>
                  <a:lnTo>
                    <a:pt x="861614" y="1001181"/>
                  </a:lnTo>
                  <a:lnTo>
                    <a:pt x="856388" y="994650"/>
                  </a:lnTo>
                  <a:lnTo>
                    <a:pt x="851555" y="988903"/>
                  </a:lnTo>
                  <a:lnTo>
                    <a:pt x="846983" y="983548"/>
                  </a:lnTo>
                  <a:lnTo>
                    <a:pt x="842934" y="978847"/>
                  </a:lnTo>
                  <a:lnTo>
                    <a:pt x="841366" y="977410"/>
                  </a:lnTo>
                  <a:lnTo>
                    <a:pt x="839668" y="976104"/>
                  </a:lnTo>
                  <a:lnTo>
                    <a:pt x="837839" y="974928"/>
                  </a:lnTo>
                  <a:lnTo>
                    <a:pt x="835880" y="974014"/>
                  </a:lnTo>
                  <a:lnTo>
                    <a:pt x="834051" y="973492"/>
                  </a:lnTo>
                  <a:lnTo>
                    <a:pt x="832092" y="973100"/>
                  </a:lnTo>
                  <a:close/>
                  <a:moveTo>
                    <a:pt x="790814" y="885449"/>
                  </a:moveTo>
                  <a:lnTo>
                    <a:pt x="782323" y="885449"/>
                  </a:lnTo>
                  <a:lnTo>
                    <a:pt x="774224" y="885449"/>
                  </a:lnTo>
                  <a:lnTo>
                    <a:pt x="766517" y="885580"/>
                  </a:lnTo>
                  <a:lnTo>
                    <a:pt x="759202" y="885841"/>
                  </a:lnTo>
                  <a:lnTo>
                    <a:pt x="752540" y="886363"/>
                  </a:lnTo>
                  <a:lnTo>
                    <a:pt x="741176" y="887016"/>
                  </a:lnTo>
                  <a:lnTo>
                    <a:pt x="739739" y="887276"/>
                  </a:lnTo>
                  <a:lnTo>
                    <a:pt x="738171" y="887537"/>
                  </a:lnTo>
                  <a:lnTo>
                    <a:pt x="736734" y="888190"/>
                  </a:lnTo>
                  <a:lnTo>
                    <a:pt x="735559" y="888712"/>
                  </a:lnTo>
                  <a:lnTo>
                    <a:pt x="734252" y="889495"/>
                  </a:lnTo>
                  <a:lnTo>
                    <a:pt x="733077" y="890148"/>
                  </a:lnTo>
                  <a:lnTo>
                    <a:pt x="731901" y="891192"/>
                  </a:lnTo>
                  <a:lnTo>
                    <a:pt x="730987" y="892106"/>
                  </a:lnTo>
                  <a:lnTo>
                    <a:pt x="730073" y="893281"/>
                  </a:lnTo>
                  <a:lnTo>
                    <a:pt x="729289" y="894455"/>
                  </a:lnTo>
                  <a:lnTo>
                    <a:pt x="728505" y="895630"/>
                  </a:lnTo>
                  <a:lnTo>
                    <a:pt x="727982" y="896935"/>
                  </a:lnTo>
                  <a:lnTo>
                    <a:pt x="727590" y="898371"/>
                  </a:lnTo>
                  <a:lnTo>
                    <a:pt x="727068" y="899807"/>
                  </a:lnTo>
                  <a:lnTo>
                    <a:pt x="726937" y="901243"/>
                  </a:lnTo>
                  <a:lnTo>
                    <a:pt x="726937" y="902809"/>
                  </a:lnTo>
                  <a:lnTo>
                    <a:pt x="726937" y="907247"/>
                  </a:lnTo>
                  <a:lnTo>
                    <a:pt x="726807" y="911555"/>
                  </a:lnTo>
                  <a:lnTo>
                    <a:pt x="726545" y="920691"/>
                  </a:lnTo>
                  <a:lnTo>
                    <a:pt x="725631" y="930090"/>
                  </a:lnTo>
                  <a:lnTo>
                    <a:pt x="724717" y="939748"/>
                  </a:lnTo>
                  <a:lnTo>
                    <a:pt x="723410" y="949668"/>
                  </a:lnTo>
                  <a:lnTo>
                    <a:pt x="721843" y="959458"/>
                  </a:lnTo>
                  <a:lnTo>
                    <a:pt x="720145" y="969639"/>
                  </a:lnTo>
                  <a:lnTo>
                    <a:pt x="718316" y="979559"/>
                  </a:lnTo>
                  <a:lnTo>
                    <a:pt x="716095" y="989479"/>
                  </a:lnTo>
                  <a:lnTo>
                    <a:pt x="714005" y="999138"/>
                  </a:lnTo>
                  <a:lnTo>
                    <a:pt x="711915" y="1008667"/>
                  </a:lnTo>
                  <a:lnTo>
                    <a:pt x="709564" y="1017934"/>
                  </a:lnTo>
                  <a:lnTo>
                    <a:pt x="707343" y="1026941"/>
                  </a:lnTo>
                  <a:lnTo>
                    <a:pt x="705123" y="1035425"/>
                  </a:lnTo>
                  <a:lnTo>
                    <a:pt x="700812" y="1050958"/>
                  </a:lnTo>
                  <a:lnTo>
                    <a:pt x="700681" y="1051871"/>
                  </a:lnTo>
                  <a:lnTo>
                    <a:pt x="700681" y="1052785"/>
                  </a:lnTo>
                  <a:lnTo>
                    <a:pt x="700812" y="1053568"/>
                  </a:lnTo>
                  <a:lnTo>
                    <a:pt x="701073" y="1054351"/>
                  </a:lnTo>
                  <a:lnTo>
                    <a:pt x="701465" y="1054874"/>
                  </a:lnTo>
                  <a:lnTo>
                    <a:pt x="702118" y="1055526"/>
                  </a:lnTo>
                  <a:lnTo>
                    <a:pt x="702641" y="1056048"/>
                  </a:lnTo>
                  <a:lnTo>
                    <a:pt x="703294" y="1056309"/>
                  </a:lnTo>
                  <a:lnTo>
                    <a:pt x="704078" y="1056570"/>
                  </a:lnTo>
                  <a:lnTo>
                    <a:pt x="704731" y="1056701"/>
                  </a:lnTo>
                  <a:lnTo>
                    <a:pt x="705515" y="1056701"/>
                  </a:lnTo>
                  <a:lnTo>
                    <a:pt x="706298" y="1056570"/>
                  </a:lnTo>
                  <a:lnTo>
                    <a:pt x="707082" y="1056309"/>
                  </a:lnTo>
                  <a:lnTo>
                    <a:pt x="707735" y="1056048"/>
                  </a:lnTo>
                  <a:lnTo>
                    <a:pt x="708388" y="1055265"/>
                  </a:lnTo>
                  <a:lnTo>
                    <a:pt x="708911" y="1054612"/>
                  </a:lnTo>
                  <a:lnTo>
                    <a:pt x="718708" y="1039471"/>
                  </a:lnTo>
                  <a:lnTo>
                    <a:pt x="729811" y="1022111"/>
                  </a:lnTo>
                  <a:lnTo>
                    <a:pt x="742221" y="1003446"/>
                  </a:lnTo>
                  <a:lnTo>
                    <a:pt x="748752" y="993917"/>
                  </a:lnTo>
                  <a:lnTo>
                    <a:pt x="755414" y="984258"/>
                  </a:lnTo>
                  <a:lnTo>
                    <a:pt x="762207" y="974469"/>
                  </a:lnTo>
                  <a:lnTo>
                    <a:pt x="769261" y="964809"/>
                  </a:lnTo>
                  <a:lnTo>
                    <a:pt x="776184" y="955281"/>
                  </a:lnTo>
                  <a:lnTo>
                    <a:pt x="783107" y="945883"/>
                  </a:lnTo>
                  <a:lnTo>
                    <a:pt x="790161" y="936746"/>
                  </a:lnTo>
                  <a:lnTo>
                    <a:pt x="797084" y="928131"/>
                  </a:lnTo>
                  <a:lnTo>
                    <a:pt x="803877" y="919908"/>
                  </a:lnTo>
                  <a:lnTo>
                    <a:pt x="810539" y="912077"/>
                  </a:lnTo>
                  <a:lnTo>
                    <a:pt x="811453" y="911163"/>
                  </a:lnTo>
                  <a:lnTo>
                    <a:pt x="812106" y="910249"/>
                  </a:lnTo>
                  <a:lnTo>
                    <a:pt x="812759" y="909205"/>
                  </a:lnTo>
                  <a:lnTo>
                    <a:pt x="813151" y="908161"/>
                  </a:lnTo>
                  <a:lnTo>
                    <a:pt x="814065" y="906072"/>
                  </a:lnTo>
                  <a:lnTo>
                    <a:pt x="814457" y="903853"/>
                  </a:lnTo>
                  <a:lnTo>
                    <a:pt x="814719" y="901634"/>
                  </a:lnTo>
                  <a:lnTo>
                    <a:pt x="814588" y="899546"/>
                  </a:lnTo>
                  <a:lnTo>
                    <a:pt x="814196" y="897458"/>
                  </a:lnTo>
                  <a:lnTo>
                    <a:pt x="813412" y="895369"/>
                  </a:lnTo>
                  <a:lnTo>
                    <a:pt x="812628" y="893542"/>
                  </a:lnTo>
                  <a:lnTo>
                    <a:pt x="811322" y="891714"/>
                  </a:lnTo>
                  <a:lnTo>
                    <a:pt x="809885" y="890148"/>
                  </a:lnTo>
                  <a:lnTo>
                    <a:pt x="808318" y="888712"/>
                  </a:lnTo>
                  <a:lnTo>
                    <a:pt x="806489" y="887537"/>
                  </a:lnTo>
                  <a:lnTo>
                    <a:pt x="804399" y="886624"/>
                  </a:lnTo>
                  <a:lnTo>
                    <a:pt x="803354" y="886363"/>
                  </a:lnTo>
                  <a:lnTo>
                    <a:pt x="802178" y="885971"/>
                  </a:lnTo>
                  <a:lnTo>
                    <a:pt x="800872" y="885841"/>
                  </a:lnTo>
                  <a:lnTo>
                    <a:pt x="799827" y="885710"/>
                  </a:lnTo>
                  <a:close/>
                  <a:moveTo>
                    <a:pt x="1269844" y="718316"/>
                  </a:moveTo>
                  <a:lnTo>
                    <a:pt x="1267885" y="718578"/>
                  </a:lnTo>
                  <a:lnTo>
                    <a:pt x="1265926" y="718970"/>
                  </a:lnTo>
                  <a:lnTo>
                    <a:pt x="1264097" y="719492"/>
                  </a:lnTo>
                  <a:lnTo>
                    <a:pt x="1262138" y="720406"/>
                  </a:lnTo>
                  <a:lnTo>
                    <a:pt x="1260309" y="721582"/>
                  </a:lnTo>
                  <a:lnTo>
                    <a:pt x="1258611" y="722888"/>
                  </a:lnTo>
                  <a:lnTo>
                    <a:pt x="1257043" y="724325"/>
                  </a:lnTo>
                  <a:lnTo>
                    <a:pt x="1252994" y="729026"/>
                  </a:lnTo>
                  <a:lnTo>
                    <a:pt x="1248422" y="734381"/>
                  </a:lnTo>
                  <a:lnTo>
                    <a:pt x="1243589" y="740128"/>
                  </a:lnTo>
                  <a:lnTo>
                    <a:pt x="1238363" y="746659"/>
                  </a:lnTo>
                  <a:lnTo>
                    <a:pt x="1232877" y="753711"/>
                  </a:lnTo>
                  <a:lnTo>
                    <a:pt x="1227260" y="761418"/>
                  </a:lnTo>
                  <a:lnTo>
                    <a:pt x="1221382" y="769646"/>
                  </a:lnTo>
                  <a:lnTo>
                    <a:pt x="1215243" y="778397"/>
                  </a:lnTo>
                  <a:lnTo>
                    <a:pt x="1208973" y="787800"/>
                  </a:lnTo>
                  <a:lnTo>
                    <a:pt x="1202703" y="797727"/>
                  </a:lnTo>
                  <a:lnTo>
                    <a:pt x="1196302" y="808437"/>
                  </a:lnTo>
                  <a:lnTo>
                    <a:pt x="1189901" y="819669"/>
                  </a:lnTo>
                  <a:lnTo>
                    <a:pt x="1183500" y="831293"/>
                  </a:lnTo>
                  <a:lnTo>
                    <a:pt x="1177100" y="843832"/>
                  </a:lnTo>
                  <a:lnTo>
                    <a:pt x="1170699" y="856762"/>
                  </a:lnTo>
                  <a:lnTo>
                    <a:pt x="1167694" y="863554"/>
                  </a:lnTo>
                  <a:lnTo>
                    <a:pt x="1164559" y="870346"/>
                  </a:lnTo>
                  <a:lnTo>
                    <a:pt x="1161424" y="877398"/>
                  </a:lnTo>
                  <a:lnTo>
                    <a:pt x="1158420" y="884582"/>
                  </a:lnTo>
                  <a:lnTo>
                    <a:pt x="1155285" y="891765"/>
                  </a:lnTo>
                  <a:lnTo>
                    <a:pt x="1152411" y="899341"/>
                  </a:lnTo>
                  <a:lnTo>
                    <a:pt x="1149407" y="906916"/>
                  </a:lnTo>
                  <a:lnTo>
                    <a:pt x="1146533" y="914753"/>
                  </a:lnTo>
                  <a:lnTo>
                    <a:pt x="1143790" y="922720"/>
                  </a:lnTo>
                  <a:lnTo>
                    <a:pt x="1141047" y="930687"/>
                  </a:lnTo>
                  <a:lnTo>
                    <a:pt x="1138304" y="938915"/>
                  </a:lnTo>
                  <a:lnTo>
                    <a:pt x="1135691" y="947274"/>
                  </a:lnTo>
                  <a:lnTo>
                    <a:pt x="1133078" y="955764"/>
                  </a:lnTo>
                  <a:lnTo>
                    <a:pt x="1130597" y="964384"/>
                  </a:lnTo>
                  <a:lnTo>
                    <a:pt x="1128245" y="973135"/>
                  </a:lnTo>
                  <a:lnTo>
                    <a:pt x="1125894" y="982147"/>
                  </a:lnTo>
                  <a:lnTo>
                    <a:pt x="1123673" y="991290"/>
                  </a:lnTo>
                  <a:lnTo>
                    <a:pt x="1121583" y="1000563"/>
                  </a:lnTo>
                  <a:lnTo>
                    <a:pt x="1119493" y="1009967"/>
                  </a:lnTo>
                  <a:lnTo>
                    <a:pt x="1117534" y="1019501"/>
                  </a:lnTo>
                  <a:lnTo>
                    <a:pt x="1115836" y="1029166"/>
                  </a:lnTo>
                  <a:lnTo>
                    <a:pt x="1114138" y="1039093"/>
                  </a:lnTo>
                  <a:lnTo>
                    <a:pt x="1112439" y="1049150"/>
                  </a:lnTo>
                  <a:lnTo>
                    <a:pt x="1111003" y="1059206"/>
                  </a:lnTo>
                  <a:lnTo>
                    <a:pt x="1109566" y="1069655"/>
                  </a:lnTo>
                  <a:lnTo>
                    <a:pt x="1108521" y="1079973"/>
                  </a:lnTo>
                  <a:lnTo>
                    <a:pt x="1107345" y="1090683"/>
                  </a:lnTo>
                  <a:lnTo>
                    <a:pt x="1106300" y="1101524"/>
                  </a:lnTo>
                  <a:lnTo>
                    <a:pt x="1105516" y="1112234"/>
                  </a:lnTo>
                  <a:lnTo>
                    <a:pt x="1104733" y="1123335"/>
                  </a:lnTo>
                  <a:lnTo>
                    <a:pt x="1104210" y="1134568"/>
                  </a:lnTo>
                  <a:lnTo>
                    <a:pt x="1103949" y="1146062"/>
                  </a:lnTo>
                  <a:lnTo>
                    <a:pt x="1103687" y="1157555"/>
                  </a:lnTo>
                  <a:lnTo>
                    <a:pt x="1103426" y="1169179"/>
                  </a:lnTo>
                  <a:lnTo>
                    <a:pt x="1103426" y="1661184"/>
                  </a:lnTo>
                  <a:lnTo>
                    <a:pt x="1103818" y="1664449"/>
                  </a:lnTo>
                  <a:lnTo>
                    <a:pt x="1104210" y="1667584"/>
                  </a:lnTo>
                  <a:lnTo>
                    <a:pt x="1104863" y="1670588"/>
                  </a:lnTo>
                  <a:lnTo>
                    <a:pt x="1106039" y="1673592"/>
                  </a:lnTo>
                  <a:lnTo>
                    <a:pt x="1107345" y="1676335"/>
                  </a:lnTo>
                  <a:lnTo>
                    <a:pt x="1108912" y="1678947"/>
                  </a:lnTo>
                  <a:lnTo>
                    <a:pt x="1110741" y="1681429"/>
                  </a:lnTo>
                  <a:lnTo>
                    <a:pt x="1112831" y="1683649"/>
                  </a:lnTo>
                  <a:lnTo>
                    <a:pt x="1115052" y="1685608"/>
                  </a:lnTo>
                  <a:lnTo>
                    <a:pt x="1117534" y="1687567"/>
                  </a:lnTo>
                  <a:lnTo>
                    <a:pt x="1120146" y="1689134"/>
                  </a:lnTo>
                  <a:lnTo>
                    <a:pt x="1122890" y="1690310"/>
                  </a:lnTo>
                  <a:lnTo>
                    <a:pt x="1125763" y="1691485"/>
                  </a:lnTo>
                  <a:lnTo>
                    <a:pt x="1128768" y="1692269"/>
                  </a:lnTo>
                  <a:lnTo>
                    <a:pt x="1131903" y="1692792"/>
                  </a:lnTo>
                  <a:lnTo>
                    <a:pt x="1135169" y="1692922"/>
                  </a:lnTo>
                  <a:lnTo>
                    <a:pt x="1138434" y="1692792"/>
                  </a:lnTo>
                  <a:lnTo>
                    <a:pt x="1141569" y="1692269"/>
                  </a:lnTo>
                  <a:lnTo>
                    <a:pt x="1144574" y="1691485"/>
                  </a:lnTo>
                  <a:lnTo>
                    <a:pt x="1147578" y="1690310"/>
                  </a:lnTo>
                  <a:lnTo>
                    <a:pt x="1150321" y="1689134"/>
                  </a:lnTo>
                  <a:lnTo>
                    <a:pt x="1152934" y="1687567"/>
                  </a:lnTo>
                  <a:lnTo>
                    <a:pt x="1155415" y="1685608"/>
                  </a:lnTo>
                  <a:lnTo>
                    <a:pt x="1157636" y="1683649"/>
                  </a:lnTo>
                  <a:lnTo>
                    <a:pt x="1159726" y="1681429"/>
                  </a:lnTo>
                  <a:lnTo>
                    <a:pt x="1161555" y="1678947"/>
                  </a:lnTo>
                  <a:lnTo>
                    <a:pt x="1163123" y="1676335"/>
                  </a:lnTo>
                  <a:lnTo>
                    <a:pt x="1164298" y="1673592"/>
                  </a:lnTo>
                  <a:lnTo>
                    <a:pt x="1165474" y="1670588"/>
                  </a:lnTo>
                  <a:lnTo>
                    <a:pt x="1166257" y="1667584"/>
                  </a:lnTo>
                  <a:lnTo>
                    <a:pt x="1166780" y="1664449"/>
                  </a:lnTo>
                  <a:lnTo>
                    <a:pt x="1166911" y="1661184"/>
                  </a:lnTo>
                  <a:lnTo>
                    <a:pt x="1166911" y="1200395"/>
                  </a:lnTo>
                  <a:lnTo>
                    <a:pt x="1166911" y="1192167"/>
                  </a:lnTo>
                  <a:lnTo>
                    <a:pt x="1167041" y="1183938"/>
                  </a:lnTo>
                  <a:lnTo>
                    <a:pt x="1167302" y="1175840"/>
                  </a:lnTo>
                  <a:lnTo>
                    <a:pt x="1167694" y="1167873"/>
                  </a:lnTo>
                  <a:lnTo>
                    <a:pt x="1168086" y="1159906"/>
                  </a:lnTo>
                  <a:lnTo>
                    <a:pt x="1168609" y="1151939"/>
                  </a:lnTo>
                  <a:lnTo>
                    <a:pt x="1169131" y="1144103"/>
                  </a:lnTo>
                  <a:lnTo>
                    <a:pt x="1169915" y="1136266"/>
                  </a:lnTo>
                  <a:lnTo>
                    <a:pt x="1170568" y="1128560"/>
                  </a:lnTo>
                  <a:lnTo>
                    <a:pt x="1171483" y="1120854"/>
                  </a:lnTo>
                  <a:lnTo>
                    <a:pt x="1172528" y="1113279"/>
                  </a:lnTo>
                  <a:lnTo>
                    <a:pt x="1173442" y="1105573"/>
                  </a:lnTo>
                  <a:lnTo>
                    <a:pt x="1174618" y="1098259"/>
                  </a:lnTo>
                  <a:lnTo>
                    <a:pt x="1175793" y="1090683"/>
                  </a:lnTo>
                  <a:lnTo>
                    <a:pt x="1176969" y="1083239"/>
                  </a:lnTo>
                  <a:lnTo>
                    <a:pt x="1178406" y="1076055"/>
                  </a:lnTo>
                  <a:lnTo>
                    <a:pt x="1179843" y="1068741"/>
                  </a:lnTo>
                  <a:lnTo>
                    <a:pt x="1181410" y="1061557"/>
                  </a:lnTo>
                  <a:lnTo>
                    <a:pt x="1182978" y="1054374"/>
                  </a:lnTo>
                  <a:lnTo>
                    <a:pt x="1184676" y="1047452"/>
                  </a:lnTo>
                  <a:lnTo>
                    <a:pt x="1186374" y="1040399"/>
                  </a:lnTo>
                  <a:lnTo>
                    <a:pt x="1188203" y="1033476"/>
                  </a:lnTo>
                  <a:lnTo>
                    <a:pt x="1190162" y="1026685"/>
                  </a:lnTo>
                  <a:lnTo>
                    <a:pt x="1192122" y="1019762"/>
                  </a:lnTo>
                  <a:lnTo>
                    <a:pt x="1194212" y="1013101"/>
                  </a:lnTo>
                  <a:lnTo>
                    <a:pt x="1196302" y="1006440"/>
                  </a:lnTo>
                  <a:lnTo>
                    <a:pt x="1198522" y="999910"/>
                  </a:lnTo>
                  <a:lnTo>
                    <a:pt x="1200743" y="993379"/>
                  </a:lnTo>
                  <a:lnTo>
                    <a:pt x="1203225" y="986979"/>
                  </a:lnTo>
                  <a:lnTo>
                    <a:pt x="1205576" y="980580"/>
                  </a:lnTo>
                  <a:lnTo>
                    <a:pt x="1208189" y="974310"/>
                  </a:lnTo>
                  <a:lnTo>
                    <a:pt x="1210671" y="968041"/>
                  </a:lnTo>
                  <a:lnTo>
                    <a:pt x="1213283" y="961903"/>
                  </a:lnTo>
                  <a:lnTo>
                    <a:pt x="1216026" y="955764"/>
                  </a:lnTo>
                  <a:lnTo>
                    <a:pt x="1218900" y="949887"/>
                  </a:lnTo>
                  <a:lnTo>
                    <a:pt x="1221513" y="943879"/>
                  </a:lnTo>
                  <a:lnTo>
                    <a:pt x="1224517" y="938001"/>
                  </a:lnTo>
                  <a:lnTo>
                    <a:pt x="1227521" y="932385"/>
                  </a:lnTo>
                  <a:lnTo>
                    <a:pt x="1230526" y="926507"/>
                  </a:lnTo>
                  <a:lnTo>
                    <a:pt x="1233661" y="921022"/>
                  </a:lnTo>
                  <a:lnTo>
                    <a:pt x="1236796" y="915406"/>
                  </a:lnTo>
                  <a:lnTo>
                    <a:pt x="1239931" y="909920"/>
                  </a:lnTo>
                  <a:lnTo>
                    <a:pt x="1243197" y="904565"/>
                  </a:lnTo>
                  <a:lnTo>
                    <a:pt x="1246593" y="899210"/>
                  </a:lnTo>
                  <a:lnTo>
                    <a:pt x="1249859" y="893986"/>
                  </a:lnTo>
                  <a:lnTo>
                    <a:pt x="1253385" y="888761"/>
                  </a:lnTo>
                  <a:lnTo>
                    <a:pt x="1256782" y="883798"/>
                  </a:lnTo>
                  <a:lnTo>
                    <a:pt x="1260309" y="878835"/>
                  </a:lnTo>
                  <a:lnTo>
                    <a:pt x="1264097" y="873872"/>
                  </a:lnTo>
                  <a:lnTo>
                    <a:pt x="1267624" y="869039"/>
                  </a:lnTo>
                  <a:lnTo>
                    <a:pt x="1271281" y="864337"/>
                  </a:lnTo>
                  <a:lnTo>
                    <a:pt x="1275200" y="859636"/>
                  </a:lnTo>
                  <a:lnTo>
                    <a:pt x="1278988" y="855064"/>
                  </a:lnTo>
                  <a:lnTo>
                    <a:pt x="1282907" y="850493"/>
                  </a:lnTo>
                  <a:lnTo>
                    <a:pt x="1286826" y="846183"/>
                  </a:lnTo>
                  <a:lnTo>
                    <a:pt x="1290745" y="841873"/>
                  </a:lnTo>
                  <a:lnTo>
                    <a:pt x="1294794" y="837563"/>
                  </a:lnTo>
                  <a:lnTo>
                    <a:pt x="1298713" y="833514"/>
                  </a:lnTo>
                  <a:lnTo>
                    <a:pt x="1302893" y="829334"/>
                  </a:lnTo>
                  <a:lnTo>
                    <a:pt x="1307204" y="825416"/>
                  </a:lnTo>
                  <a:lnTo>
                    <a:pt x="1311253" y="821498"/>
                  </a:lnTo>
                  <a:lnTo>
                    <a:pt x="1315564" y="817710"/>
                  </a:lnTo>
                  <a:lnTo>
                    <a:pt x="1319875" y="814053"/>
                  </a:lnTo>
                  <a:lnTo>
                    <a:pt x="1324185" y="810396"/>
                  </a:lnTo>
                  <a:lnTo>
                    <a:pt x="1325491" y="809351"/>
                  </a:lnTo>
                  <a:lnTo>
                    <a:pt x="1326667" y="808045"/>
                  </a:lnTo>
                  <a:lnTo>
                    <a:pt x="1327712" y="806608"/>
                  </a:lnTo>
                  <a:lnTo>
                    <a:pt x="1328626" y="805172"/>
                  </a:lnTo>
                  <a:lnTo>
                    <a:pt x="1329410" y="803604"/>
                  </a:lnTo>
                  <a:lnTo>
                    <a:pt x="1329933" y="802037"/>
                  </a:lnTo>
                  <a:lnTo>
                    <a:pt x="1330325" y="800469"/>
                  </a:lnTo>
                  <a:lnTo>
                    <a:pt x="1330586" y="798772"/>
                  </a:lnTo>
                  <a:lnTo>
                    <a:pt x="1330717" y="797074"/>
                  </a:lnTo>
                  <a:lnTo>
                    <a:pt x="1330717" y="795507"/>
                  </a:lnTo>
                  <a:lnTo>
                    <a:pt x="1330455" y="793809"/>
                  </a:lnTo>
                  <a:lnTo>
                    <a:pt x="1330194" y="792111"/>
                  </a:lnTo>
                  <a:lnTo>
                    <a:pt x="1329802" y="790543"/>
                  </a:lnTo>
                  <a:lnTo>
                    <a:pt x="1329018" y="788845"/>
                  </a:lnTo>
                  <a:lnTo>
                    <a:pt x="1328365" y="787278"/>
                  </a:lnTo>
                  <a:lnTo>
                    <a:pt x="1327320" y="785841"/>
                  </a:lnTo>
                  <a:lnTo>
                    <a:pt x="1285912" y="726284"/>
                  </a:lnTo>
                  <a:lnTo>
                    <a:pt x="1284605" y="724586"/>
                  </a:lnTo>
                  <a:lnTo>
                    <a:pt x="1283168" y="723149"/>
                  </a:lnTo>
                  <a:lnTo>
                    <a:pt x="1281470" y="721712"/>
                  </a:lnTo>
                  <a:lnTo>
                    <a:pt x="1279772" y="720667"/>
                  </a:lnTo>
                  <a:lnTo>
                    <a:pt x="1277813" y="719753"/>
                  </a:lnTo>
                  <a:lnTo>
                    <a:pt x="1275853" y="719100"/>
                  </a:lnTo>
                  <a:lnTo>
                    <a:pt x="1274025" y="718578"/>
                  </a:lnTo>
                  <a:lnTo>
                    <a:pt x="1271935" y="718447"/>
                  </a:lnTo>
                  <a:close/>
                  <a:moveTo>
                    <a:pt x="765101" y="668347"/>
                  </a:moveTo>
                  <a:lnTo>
                    <a:pt x="763533" y="668347"/>
                  </a:lnTo>
                  <a:lnTo>
                    <a:pt x="761965" y="668347"/>
                  </a:lnTo>
                  <a:lnTo>
                    <a:pt x="760528" y="668609"/>
                  </a:lnTo>
                  <a:lnTo>
                    <a:pt x="758960" y="668870"/>
                  </a:lnTo>
                  <a:lnTo>
                    <a:pt x="757522" y="669522"/>
                  </a:lnTo>
                  <a:lnTo>
                    <a:pt x="756215" y="670175"/>
                  </a:lnTo>
                  <a:lnTo>
                    <a:pt x="754778" y="671089"/>
                  </a:lnTo>
                  <a:lnTo>
                    <a:pt x="749290" y="674483"/>
                  </a:lnTo>
                  <a:lnTo>
                    <a:pt x="744193" y="677617"/>
                  </a:lnTo>
                  <a:lnTo>
                    <a:pt x="739228" y="680619"/>
                  </a:lnTo>
                  <a:lnTo>
                    <a:pt x="734393" y="683230"/>
                  </a:lnTo>
                  <a:lnTo>
                    <a:pt x="729819" y="685841"/>
                  </a:lnTo>
                  <a:lnTo>
                    <a:pt x="725377" y="688191"/>
                  </a:lnTo>
                  <a:lnTo>
                    <a:pt x="717275" y="692107"/>
                  </a:lnTo>
                  <a:lnTo>
                    <a:pt x="715445" y="693152"/>
                  </a:lnTo>
                  <a:lnTo>
                    <a:pt x="713616" y="694327"/>
                  </a:lnTo>
                  <a:lnTo>
                    <a:pt x="712048" y="695632"/>
                  </a:lnTo>
                  <a:lnTo>
                    <a:pt x="710741" y="697199"/>
                  </a:lnTo>
                  <a:lnTo>
                    <a:pt x="709565" y="698896"/>
                  </a:lnTo>
                  <a:lnTo>
                    <a:pt x="708650" y="700593"/>
                  </a:lnTo>
                  <a:lnTo>
                    <a:pt x="707866" y="702421"/>
                  </a:lnTo>
                  <a:lnTo>
                    <a:pt x="707343" y="704509"/>
                  </a:lnTo>
                  <a:lnTo>
                    <a:pt x="706951" y="706337"/>
                  </a:lnTo>
                  <a:lnTo>
                    <a:pt x="706951" y="708295"/>
                  </a:lnTo>
                  <a:lnTo>
                    <a:pt x="706951" y="710384"/>
                  </a:lnTo>
                  <a:lnTo>
                    <a:pt x="707343" y="712473"/>
                  </a:lnTo>
                  <a:lnTo>
                    <a:pt x="707866" y="714431"/>
                  </a:lnTo>
                  <a:lnTo>
                    <a:pt x="708650" y="716259"/>
                  </a:lnTo>
                  <a:lnTo>
                    <a:pt x="709565" y="718217"/>
                  </a:lnTo>
                  <a:lnTo>
                    <a:pt x="710872" y="719914"/>
                  </a:lnTo>
                  <a:lnTo>
                    <a:pt x="714139" y="724353"/>
                  </a:lnTo>
                  <a:lnTo>
                    <a:pt x="717275" y="729052"/>
                  </a:lnTo>
                  <a:lnTo>
                    <a:pt x="720280" y="734144"/>
                  </a:lnTo>
                  <a:lnTo>
                    <a:pt x="723024" y="739627"/>
                  </a:lnTo>
                  <a:lnTo>
                    <a:pt x="725769" y="745240"/>
                  </a:lnTo>
                  <a:lnTo>
                    <a:pt x="728121" y="751246"/>
                  </a:lnTo>
                  <a:lnTo>
                    <a:pt x="730603" y="757512"/>
                  </a:lnTo>
                  <a:lnTo>
                    <a:pt x="732694" y="764039"/>
                  </a:lnTo>
                  <a:lnTo>
                    <a:pt x="734524" y="770828"/>
                  </a:lnTo>
                  <a:lnTo>
                    <a:pt x="736353" y="778008"/>
                  </a:lnTo>
                  <a:lnTo>
                    <a:pt x="737921" y="785319"/>
                  </a:lnTo>
                  <a:lnTo>
                    <a:pt x="739228" y="793021"/>
                  </a:lnTo>
                  <a:lnTo>
                    <a:pt x="740404" y="800854"/>
                  </a:lnTo>
                  <a:lnTo>
                    <a:pt x="741319" y="808948"/>
                  </a:lnTo>
                  <a:lnTo>
                    <a:pt x="742103" y="817172"/>
                  </a:lnTo>
                  <a:lnTo>
                    <a:pt x="742495" y="825788"/>
                  </a:lnTo>
                  <a:lnTo>
                    <a:pt x="742756" y="827747"/>
                  </a:lnTo>
                  <a:lnTo>
                    <a:pt x="743148" y="829705"/>
                  </a:lnTo>
                  <a:lnTo>
                    <a:pt x="743801" y="831533"/>
                  </a:lnTo>
                  <a:lnTo>
                    <a:pt x="744585" y="833230"/>
                  </a:lnTo>
                  <a:lnTo>
                    <a:pt x="745500" y="835057"/>
                  </a:lnTo>
                  <a:lnTo>
                    <a:pt x="746676" y="836494"/>
                  </a:lnTo>
                  <a:lnTo>
                    <a:pt x="747852" y="837799"/>
                  </a:lnTo>
                  <a:lnTo>
                    <a:pt x="749290" y="839104"/>
                  </a:lnTo>
                  <a:lnTo>
                    <a:pt x="750858" y="840279"/>
                  </a:lnTo>
                  <a:lnTo>
                    <a:pt x="752426" y="841193"/>
                  </a:lnTo>
                  <a:lnTo>
                    <a:pt x="754255" y="841976"/>
                  </a:lnTo>
                  <a:lnTo>
                    <a:pt x="755954" y="842499"/>
                  </a:lnTo>
                  <a:lnTo>
                    <a:pt x="758045" y="843021"/>
                  </a:lnTo>
                  <a:lnTo>
                    <a:pt x="759874" y="843151"/>
                  </a:lnTo>
                  <a:lnTo>
                    <a:pt x="761835" y="843151"/>
                  </a:lnTo>
                  <a:lnTo>
                    <a:pt x="763925" y="842760"/>
                  </a:lnTo>
                  <a:lnTo>
                    <a:pt x="769021" y="841976"/>
                  </a:lnTo>
                  <a:lnTo>
                    <a:pt x="774118" y="841193"/>
                  </a:lnTo>
                  <a:lnTo>
                    <a:pt x="779214" y="840540"/>
                  </a:lnTo>
                  <a:lnTo>
                    <a:pt x="784180" y="840018"/>
                  </a:lnTo>
                  <a:lnTo>
                    <a:pt x="789407" y="839496"/>
                  </a:lnTo>
                  <a:lnTo>
                    <a:pt x="794634" y="839104"/>
                  </a:lnTo>
                  <a:lnTo>
                    <a:pt x="804826" y="838582"/>
                  </a:lnTo>
                  <a:lnTo>
                    <a:pt x="815150" y="838321"/>
                  </a:lnTo>
                  <a:lnTo>
                    <a:pt x="825603" y="838321"/>
                  </a:lnTo>
                  <a:lnTo>
                    <a:pt x="836057" y="838582"/>
                  </a:lnTo>
                  <a:lnTo>
                    <a:pt x="846381" y="839104"/>
                  </a:lnTo>
                  <a:lnTo>
                    <a:pt x="856704" y="840018"/>
                  </a:lnTo>
                  <a:lnTo>
                    <a:pt x="867027" y="840932"/>
                  </a:lnTo>
                  <a:lnTo>
                    <a:pt x="877220" y="842238"/>
                  </a:lnTo>
                  <a:lnTo>
                    <a:pt x="887151" y="843543"/>
                  </a:lnTo>
                  <a:lnTo>
                    <a:pt x="897213" y="845240"/>
                  </a:lnTo>
                  <a:lnTo>
                    <a:pt x="907013" y="846937"/>
                  </a:lnTo>
                  <a:lnTo>
                    <a:pt x="916683" y="848765"/>
                  </a:lnTo>
                  <a:lnTo>
                    <a:pt x="926092" y="850723"/>
                  </a:lnTo>
                  <a:lnTo>
                    <a:pt x="935239" y="852812"/>
                  </a:lnTo>
                  <a:lnTo>
                    <a:pt x="944386" y="855031"/>
                  </a:lnTo>
                  <a:lnTo>
                    <a:pt x="953272" y="857120"/>
                  </a:lnTo>
                  <a:lnTo>
                    <a:pt x="961635" y="859470"/>
                  </a:lnTo>
                  <a:lnTo>
                    <a:pt x="969867" y="861820"/>
                  </a:lnTo>
                  <a:lnTo>
                    <a:pt x="977839" y="864170"/>
                  </a:lnTo>
                  <a:lnTo>
                    <a:pt x="992605" y="868739"/>
                  </a:lnTo>
                  <a:lnTo>
                    <a:pt x="1006064" y="873177"/>
                  </a:lnTo>
                  <a:lnTo>
                    <a:pt x="1017825" y="877355"/>
                  </a:lnTo>
                  <a:lnTo>
                    <a:pt x="1027756" y="881010"/>
                  </a:lnTo>
                  <a:lnTo>
                    <a:pt x="1035858" y="884143"/>
                  </a:lnTo>
                  <a:lnTo>
                    <a:pt x="1037034" y="884535"/>
                  </a:lnTo>
                  <a:lnTo>
                    <a:pt x="1038210" y="884796"/>
                  </a:lnTo>
                  <a:lnTo>
                    <a:pt x="1039386" y="885057"/>
                  </a:lnTo>
                  <a:lnTo>
                    <a:pt x="1040693" y="885057"/>
                  </a:lnTo>
                  <a:lnTo>
                    <a:pt x="1041869" y="885057"/>
                  </a:lnTo>
                  <a:lnTo>
                    <a:pt x="1043045" y="884927"/>
                  </a:lnTo>
                  <a:lnTo>
                    <a:pt x="1044090" y="884666"/>
                  </a:lnTo>
                  <a:lnTo>
                    <a:pt x="1045266" y="884143"/>
                  </a:lnTo>
                  <a:lnTo>
                    <a:pt x="1046442" y="883621"/>
                  </a:lnTo>
                  <a:lnTo>
                    <a:pt x="1047357" y="883099"/>
                  </a:lnTo>
                  <a:lnTo>
                    <a:pt x="1048403" y="882446"/>
                  </a:lnTo>
                  <a:lnTo>
                    <a:pt x="1049317" y="881663"/>
                  </a:lnTo>
                  <a:lnTo>
                    <a:pt x="1050101" y="880749"/>
                  </a:lnTo>
                  <a:lnTo>
                    <a:pt x="1051016" y="879835"/>
                  </a:lnTo>
                  <a:lnTo>
                    <a:pt x="1051539" y="878791"/>
                  </a:lnTo>
                  <a:lnTo>
                    <a:pt x="1052192" y="877616"/>
                  </a:lnTo>
                  <a:lnTo>
                    <a:pt x="1054936" y="871350"/>
                  </a:lnTo>
                  <a:lnTo>
                    <a:pt x="1058334" y="863517"/>
                  </a:lnTo>
                  <a:lnTo>
                    <a:pt x="1062254" y="853726"/>
                  </a:lnTo>
                  <a:lnTo>
                    <a:pt x="1066566" y="842107"/>
                  </a:lnTo>
                  <a:lnTo>
                    <a:pt x="1067220" y="840671"/>
                  </a:lnTo>
                  <a:lnTo>
                    <a:pt x="1067350" y="839104"/>
                  </a:lnTo>
                  <a:lnTo>
                    <a:pt x="1067481" y="837538"/>
                  </a:lnTo>
                  <a:lnTo>
                    <a:pt x="1067481" y="836102"/>
                  </a:lnTo>
                  <a:lnTo>
                    <a:pt x="1067220" y="834666"/>
                  </a:lnTo>
                  <a:lnTo>
                    <a:pt x="1066828" y="833230"/>
                  </a:lnTo>
                  <a:lnTo>
                    <a:pt x="1066174" y="831924"/>
                  </a:lnTo>
                  <a:lnTo>
                    <a:pt x="1065521" y="830619"/>
                  </a:lnTo>
                  <a:lnTo>
                    <a:pt x="1064606" y="829444"/>
                  </a:lnTo>
                  <a:lnTo>
                    <a:pt x="1063822" y="828269"/>
                  </a:lnTo>
                  <a:lnTo>
                    <a:pt x="1062646" y="827355"/>
                  </a:lnTo>
                  <a:lnTo>
                    <a:pt x="1061470" y="826441"/>
                  </a:lnTo>
                  <a:lnTo>
                    <a:pt x="1060163" y="825788"/>
                  </a:lnTo>
                  <a:lnTo>
                    <a:pt x="1058856" y="825136"/>
                  </a:lnTo>
                  <a:lnTo>
                    <a:pt x="1057288" y="824875"/>
                  </a:lnTo>
                  <a:lnTo>
                    <a:pt x="1055720" y="824614"/>
                  </a:lnTo>
                  <a:lnTo>
                    <a:pt x="1050232" y="824222"/>
                  </a:lnTo>
                  <a:lnTo>
                    <a:pt x="1044874" y="823569"/>
                  </a:lnTo>
                  <a:lnTo>
                    <a:pt x="1039386" y="823047"/>
                  </a:lnTo>
                  <a:lnTo>
                    <a:pt x="1033898" y="822264"/>
                  </a:lnTo>
                  <a:lnTo>
                    <a:pt x="1028540" y="821350"/>
                  </a:lnTo>
                  <a:lnTo>
                    <a:pt x="1022921" y="820305"/>
                  </a:lnTo>
                  <a:lnTo>
                    <a:pt x="1017563" y="819392"/>
                  </a:lnTo>
                  <a:lnTo>
                    <a:pt x="1011945" y="818086"/>
                  </a:lnTo>
                  <a:lnTo>
                    <a:pt x="1006587" y="816781"/>
                  </a:lnTo>
                  <a:lnTo>
                    <a:pt x="1001229" y="815475"/>
                  </a:lnTo>
                  <a:lnTo>
                    <a:pt x="995610" y="814039"/>
                  </a:lnTo>
                  <a:lnTo>
                    <a:pt x="990253" y="812473"/>
                  </a:lnTo>
                  <a:lnTo>
                    <a:pt x="979407" y="809078"/>
                  </a:lnTo>
                  <a:lnTo>
                    <a:pt x="968561" y="805423"/>
                  </a:lnTo>
                  <a:lnTo>
                    <a:pt x="957976" y="801637"/>
                  </a:lnTo>
                  <a:lnTo>
                    <a:pt x="947261" y="797329"/>
                  </a:lnTo>
                  <a:lnTo>
                    <a:pt x="936807" y="792760"/>
                  </a:lnTo>
                  <a:lnTo>
                    <a:pt x="926484" y="788060"/>
                  </a:lnTo>
                  <a:lnTo>
                    <a:pt x="916422" y="783099"/>
                  </a:lnTo>
                  <a:lnTo>
                    <a:pt x="906360" y="778008"/>
                  </a:lnTo>
                  <a:lnTo>
                    <a:pt x="896559" y="772525"/>
                  </a:lnTo>
                  <a:lnTo>
                    <a:pt x="886890" y="767173"/>
                  </a:lnTo>
                  <a:lnTo>
                    <a:pt x="877612" y="761428"/>
                  </a:lnTo>
                  <a:lnTo>
                    <a:pt x="868595" y="755815"/>
                  </a:lnTo>
                  <a:lnTo>
                    <a:pt x="859579" y="749940"/>
                  </a:lnTo>
                  <a:lnTo>
                    <a:pt x="851085" y="744065"/>
                  </a:lnTo>
                  <a:lnTo>
                    <a:pt x="842852" y="738060"/>
                  </a:lnTo>
                  <a:lnTo>
                    <a:pt x="834881" y="732055"/>
                  </a:lnTo>
                  <a:lnTo>
                    <a:pt x="827302" y="726050"/>
                  </a:lnTo>
                  <a:lnTo>
                    <a:pt x="819984" y="720175"/>
                  </a:lnTo>
                  <a:lnTo>
                    <a:pt x="813059" y="714170"/>
                  </a:lnTo>
                  <a:lnTo>
                    <a:pt x="806656" y="708165"/>
                  </a:lnTo>
                  <a:lnTo>
                    <a:pt x="800514" y="702290"/>
                  </a:lnTo>
                  <a:lnTo>
                    <a:pt x="794895" y="696676"/>
                  </a:lnTo>
                  <a:lnTo>
                    <a:pt x="789537" y="690932"/>
                  </a:lnTo>
                  <a:lnTo>
                    <a:pt x="784833" y="685580"/>
                  </a:lnTo>
                  <a:lnTo>
                    <a:pt x="780652" y="680228"/>
                  </a:lnTo>
                  <a:lnTo>
                    <a:pt x="776731" y="674875"/>
                  </a:lnTo>
                  <a:lnTo>
                    <a:pt x="775817" y="673831"/>
                  </a:lnTo>
                  <a:lnTo>
                    <a:pt x="774641" y="672656"/>
                  </a:lnTo>
                  <a:lnTo>
                    <a:pt x="773464" y="671481"/>
                  </a:lnTo>
                  <a:lnTo>
                    <a:pt x="772288" y="670698"/>
                  </a:lnTo>
                  <a:lnTo>
                    <a:pt x="770982" y="669914"/>
                  </a:lnTo>
                  <a:lnTo>
                    <a:pt x="769544" y="669392"/>
                  </a:lnTo>
                  <a:lnTo>
                    <a:pt x="768107" y="668870"/>
                  </a:lnTo>
                  <a:lnTo>
                    <a:pt x="766669" y="668478"/>
                  </a:lnTo>
                  <a:close/>
                  <a:moveTo>
                    <a:pt x="1325753" y="630927"/>
                  </a:moveTo>
                  <a:lnTo>
                    <a:pt x="1317654" y="630927"/>
                  </a:lnTo>
                  <a:lnTo>
                    <a:pt x="1309163" y="630927"/>
                  </a:lnTo>
                  <a:lnTo>
                    <a:pt x="1300150" y="631188"/>
                  </a:lnTo>
                  <a:lnTo>
                    <a:pt x="1299105" y="631319"/>
                  </a:lnTo>
                  <a:lnTo>
                    <a:pt x="1297799" y="631449"/>
                  </a:lnTo>
                  <a:lnTo>
                    <a:pt x="1296623" y="631841"/>
                  </a:lnTo>
                  <a:lnTo>
                    <a:pt x="1295578" y="632102"/>
                  </a:lnTo>
                  <a:lnTo>
                    <a:pt x="1293488" y="633015"/>
                  </a:lnTo>
                  <a:lnTo>
                    <a:pt x="1291659" y="634190"/>
                  </a:lnTo>
                  <a:lnTo>
                    <a:pt x="1290092" y="635626"/>
                  </a:lnTo>
                  <a:lnTo>
                    <a:pt x="1288655" y="637192"/>
                  </a:lnTo>
                  <a:lnTo>
                    <a:pt x="1287349" y="639020"/>
                  </a:lnTo>
                  <a:lnTo>
                    <a:pt x="1286565" y="640847"/>
                  </a:lnTo>
                  <a:lnTo>
                    <a:pt x="1285781" y="642936"/>
                  </a:lnTo>
                  <a:lnTo>
                    <a:pt x="1285389" y="645024"/>
                  </a:lnTo>
                  <a:lnTo>
                    <a:pt x="1285258" y="647112"/>
                  </a:lnTo>
                  <a:lnTo>
                    <a:pt x="1285520" y="649331"/>
                  </a:lnTo>
                  <a:lnTo>
                    <a:pt x="1285912" y="651550"/>
                  </a:lnTo>
                  <a:lnTo>
                    <a:pt x="1286826" y="653639"/>
                  </a:lnTo>
                  <a:lnTo>
                    <a:pt x="1287218" y="654683"/>
                  </a:lnTo>
                  <a:lnTo>
                    <a:pt x="1287871" y="655727"/>
                  </a:lnTo>
                  <a:lnTo>
                    <a:pt x="1288524" y="656641"/>
                  </a:lnTo>
                  <a:lnTo>
                    <a:pt x="1289438" y="657555"/>
                  </a:lnTo>
                  <a:lnTo>
                    <a:pt x="1296101" y="665386"/>
                  </a:lnTo>
                  <a:lnTo>
                    <a:pt x="1302893" y="673609"/>
                  </a:lnTo>
                  <a:lnTo>
                    <a:pt x="1309816" y="682224"/>
                  </a:lnTo>
                  <a:lnTo>
                    <a:pt x="1316870" y="691361"/>
                  </a:lnTo>
                  <a:lnTo>
                    <a:pt x="1323793" y="700759"/>
                  </a:lnTo>
                  <a:lnTo>
                    <a:pt x="1330717" y="710287"/>
                  </a:lnTo>
                  <a:lnTo>
                    <a:pt x="1337770" y="719947"/>
                  </a:lnTo>
                  <a:lnTo>
                    <a:pt x="1344563" y="729736"/>
                  </a:lnTo>
                  <a:lnTo>
                    <a:pt x="1351225" y="739395"/>
                  </a:lnTo>
                  <a:lnTo>
                    <a:pt x="1357756" y="748924"/>
                  </a:lnTo>
                  <a:lnTo>
                    <a:pt x="1370166" y="767589"/>
                  </a:lnTo>
                  <a:lnTo>
                    <a:pt x="1381269" y="784949"/>
                  </a:lnTo>
                  <a:lnTo>
                    <a:pt x="1391066" y="800090"/>
                  </a:lnTo>
                  <a:lnTo>
                    <a:pt x="1391589" y="800743"/>
                  </a:lnTo>
                  <a:lnTo>
                    <a:pt x="1392242" y="801526"/>
                  </a:lnTo>
                  <a:lnTo>
                    <a:pt x="1392895" y="801787"/>
                  </a:lnTo>
                  <a:lnTo>
                    <a:pt x="1393679" y="802048"/>
                  </a:lnTo>
                  <a:lnTo>
                    <a:pt x="1394463" y="802179"/>
                  </a:lnTo>
                  <a:lnTo>
                    <a:pt x="1395246" y="802179"/>
                  </a:lnTo>
                  <a:lnTo>
                    <a:pt x="1395899" y="802048"/>
                  </a:lnTo>
                  <a:lnTo>
                    <a:pt x="1396683" y="801787"/>
                  </a:lnTo>
                  <a:lnTo>
                    <a:pt x="1397336" y="801526"/>
                  </a:lnTo>
                  <a:lnTo>
                    <a:pt x="1397859" y="801004"/>
                  </a:lnTo>
                  <a:lnTo>
                    <a:pt x="1398512" y="800352"/>
                  </a:lnTo>
                  <a:lnTo>
                    <a:pt x="1398904" y="799829"/>
                  </a:lnTo>
                  <a:lnTo>
                    <a:pt x="1399165" y="799046"/>
                  </a:lnTo>
                  <a:lnTo>
                    <a:pt x="1399296" y="798263"/>
                  </a:lnTo>
                  <a:lnTo>
                    <a:pt x="1399296" y="797349"/>
                  </a:lnTo>
                  <a:lnTo>
                    <a:pt x="1399165" y="796436"/>
                  </a:lnTo>
                  <a:lnTo>
                    <a:pt x="1394854" y="780903"/>
                  </a:lnTo>
                  <a:lnTo>
                    <a:pt x="1392634" y="772419"/>
                  </a:lnTo>
                  <a:lnTo>
                    <a:pt x="1390413" y="763412"/>
                  </a:lnTo>
                  <a:lnTo>
                    <a:pt x="1388062" y="754145"/>
                  </a:lnTo>
                  <a:lnTo>
                    <a:pt x="1385972" y="744616"/>
                  </a:lnTo>
                  <a:lnTo>
                    <a:pt x="1383882" y="734957"/>
                  </a:lnTo>
                  <a:lnTo>
                    <a:pt x="1381661" y="725037"/>
                  </a:lnTo>
                  <a:lnTo>
                    <a:pt x="1379832" y="715117"/>
                  </a:lnTo>
                  <a:lnTo>
                    <a:pt x="1378134" y="704936"/>
                  </a:lnTo>
                  <a:lnTo>
                    <a:pt x="1376567" y="695146"/>
                  </a:lnTo>
                  <a:lnTo>
                    <a:pt x="1375260" y="685226"/>
                  </a:lnTo>
                  <a:lnTo>
                    <a:pt x="1374346" y="675568"/>
                  </a:lnTo>
                  <a:lnTo>
                    <a:pt x="1373432" y="666169"/>
                  </a:lnTo>
                  <a:lnTo>
                    <a:pt x="1373170" y="657033"/>
                  </a:lnTo>
                  <a:lnTo>
                    <a:pt x="1373040" y="652725"/>
                  </a:lnTo>
                  <a:lnTo>
                    <a:pt x="1373040" y="648287"/>
                  </a:lnTo>
                  <a:lnTo>
                    <a:pt x="1373040" y="646721"/>
                  </a:lnTo>
                  <a:lnTo>
                    <a:pt x="1372909" y="645285"/>
                  </a:lnTo>
                  <a:lnTo>
                    <a:pt x="1372387" y="643849"/>
                  </a:lnTo>
                  <a:lnTo>
                    <a:pt x="1371995" y="642413"/>
                  </a:lnTo>
                  <a:lnTo>
                    <a:pt x="1371472" y="641108"/>
                  </a:lnTo>
                  <a:lnTo>
                    <a:pt x="1370688" y="639933"/>
                  </a:lnTo>
                  <a:lnTo>
                    <a:pt x="1369905" y="638759"/>
                  </a:lnTo>
                  <a:lnTo>
                    <a:pt x="1368990" y="637584"/>
                  </a:lnTo>
                  <a:lnTo>
                    <a:pt x="1368076" y="636670"/>
                  </a:lnTo>
                  <a:lnTo>
                    <a:pt x="1366900" y="635626"/>
                  </a:lnTo>
                  <a:lnTo>
                    <a:pt x="1365725" y="634973"/>
                  </a:lnTo>
                  <a:lnTo>
                    <a:pt x="1364418" y="634190"/>
                  </a:lnTo>
                  <a:lnTo>
                    <a:pt x="1363243" y="633668"/>
                  </a:lnTo>
                  <a:lnTo>
                    <a:pt x="1361806" y="633015"/>
                  </a:lnTo>
                  <a:lnTo>
                    <a:pt x="1360238" y="632754"/>
                  </a:lnTo>
                  <a:lnTo>
                    <a:pt x="1358801" y="632494"/>
                  </a:lnTo>
                  <a:lnTo>
                    <a:pt x="1347437" y="631841"/>
                  </a:lnTo>
                  <a:lnTo>
                    <a:pt x="1340775" y="631319"/>
                  </a:lnTo>
                  <a:lnTo>
                    <a:pt x="1333460" y="631058"/>
                  </a:lnTo>
                  <a:close/>
                  <a:moveTo>
                    <a:pt x="1338012" y="413825"/>
                  </a:moveTo>
                  <a:lnTo>
                    <a:pt x="1336444" y="413825"/>
                  </a:lnTo>
                  <a:lnTo>
                    <a:pt x="1334875" y="413825"/>
                  </a:lnTo>
                  <a:lnTo>
                    <a:pt x="1333307" y="413956"/>
                  </a:lnTo>
                  <a:lnTo>
                    <a:pt x="1331870" y="414348"/>
                  </a:lnTo>
                  <a:lnTo>
                    <a:pt x="1330433" y="414870"/>
                  </a:lnTo>
                  <a:lnTo>
                    <a:pt x="1328995" y="415392"/>
                  </a:lnTo>
                  <a:lnTo>
                    <a:pt x="1327689" y="416176"/>
                  </a:lnTo>
                  <a:lnTo>
                    <a:pt x="1326513" y="416959"/>
                  </a:lnTo>
                  <a:lnTo>
                    <a:pt x="1325336" y="418134"/>
                  </a:lnTo>
                  <a:lnTo>
                    <a:pt x="1324160" y="419309"/>
                  </a:lnTo>
                  <a:lnTo>
                    <a:pt x="1323246" y="420353"/>
                  </a:lnTo>
                  <a:lnTo>
                    <a:pt x="1319325" y="425706"/>
                  </a:lnTo>
                  <a:lnTo>
                    <a:pt x="1315144" y="431058"/>
                  </a:lnTo>
                  <a:lnTo>
                    <a:pt x="1310439" y="436410"/>
                  </a:lnTo>
                  <a:lnTo>
                    <a:pt x="1305082" y="442154"/>
                  </a:lnTo>
                  <a:lnTo>
                    <a:pt x="1299463" y="447768"/>
                  </a:lnTo>
                  <a:lnTo>
                    <a:pt x="1293321" y="453643"/>
                  </a:lnTo>
                  <a:lnTo>
                    <a:pt x="1286918" y="459648"/>
                  </a:lnTo>
                  <a:lnTo>
                    <a:pt x="1279993" y="465653"/>
                  </a:lnTo>
                  <a:lnTo>
                    <a:pt x="1272675" y="471528"/>
                  </a:lnTo>
                  <a:lnTo>
                    <a:pt x="1265096" y="477533"/>
                  </a:lnTo>
                  <a:lnTo>
                    <a:pt x="1257125" y="483538"/>
                  </a:lnTo>
                  <a:lnTo>
                    <a:pt x="1248892" y="489543"/>
                  </a:lnTo>
                  <a:lnTo>
                    <a:pt x="1240398" y="495418"/>
                  </a:lnTo>
                  <a:lnTo>
                    <a:pt x="1231382" y="501293"/>
                  </a:lnTo>
                  <a:lnTo>
                    <a:pt x="1222365" y="506906"/>
                  </a:lnTo>
                  <a:lnTo>
                    <a:pt x="1213087" y="512651"/>
                  </a:lnTo>
                  <a:lnTo>
                    <a:pt x="1203418" y="518003"/>
                  </a:lnTo>
                  <a:lnTo>
                    <a:pt x="1193617" y="523486"/>
                  </a:lnTo>
                  <a:lnTo>
                    <a:pt x="1183555" y="528577"/>
                  </a:lnTo>
                  <a:lnTo>
                    <a:pt x="1173493" y="533538"/>
                  </a:lnTo>
                  <a:lnTo>
                    <a:pt x="1163170" y="538238"/>
                  </a:lnTo>
                  <a:lnTo>
                    <a:pt x="1152716" y="542807"/>
                  </a:lnTo>
                  <a:lnTo>
                    <a:pt x="1142001" y="547115"/>
                  </a:lnTo>
                  <a:lnTo>
                    <a:pt x="1131416" y="550901"/>
                  </a:lnTo>
                  <a:lnTo>
                    <a:pt x="1120570" y="554556"/>
                  </a:lnTo>
                  <a:lnTo>
                    <a:pt x="1109724" y="557951"/>
                  </a:lnTo>
                  <a:lnTo>
                    <a:pt x="1104367" y="559517"/>
                  </a:lnTo>
                  <a:lnTo>
                    <a:pt x="1098748" y="560953"/>
                  </a:lnTo>
                  <a:lnTo>
                    <a:pt x="1093390" y="562259"/>
                  </a:lnTo>
                  <a:lnTo>
                    <a:pt x="1088032" y="563564"/>
                  </a:lnTo>
                  <a:lnTo>
                    <a:pt x="1082413" y="564870"/>
                  </a:lnTo>
                  <a:lnTo>
                    <a:pt x="1077056" y="565783"/>
                  </a:lnTo>
                  <a:lnTo>
                    <a:pt x="1071437" y="566828"/>
                  </a:lnTo>
                  <a:lnTo>
                    <a:pt x="1066079" y="567742"/>
                  </a:lnTo>
                  <a:lnTo>
                    <a:pt x="1060591" y="568525"/>
                  </a:lnTo>
                  <a:lnTo>
                    <a:pt x="1055103" y="569047"/>
                  </a:lnTo>
                  <a:lnTo>
                    <a:pt x="1049745" y="569700"/>
                  </a:lnTo>
                  <a:lnTo>
                    <a:pt x="1044257" y="570092"/>
                  </a:lnTo>
                  <a:lnTo>
                    <a:pt x="1042689" y="570353"/>
                  </a:lnTo>
                  <a:lnTo>
                    <a:pt x="1041121" y="570614"/>
                  </a:lnTo>
                  <a:lnTo>
                    <a:pt x="1039814" y="571266"/>
                  </a:lnTo>
                  <a:lnTo>
                    <a:pt x="1038507" y="571919"/>
                  </a:lnTo>
                  <a:lnTo>
                    <a:pt x="1037331" y="572833"/>
                  </a:lnTo>
                  <a:lnTo>
                    <a:pt x="1036155" y="573747"/>
                  </a:lnTo>
                  <a:lnTo>
                    <a:pt x="1035371" y="574922"/>
                  </a:lnTo>
                  <a:lnTo>
                    <a:pt x="1034456" y="576097"/>
                  </a:lnTo>
                  <a:lnTo>
                    <a:pt x="1033803" y="577402"/>
                  </a:lnTo>
                  <a:lnTo>
                    <a:pt x="1033149" y="578708"/>
                  </a:lnTo>
                  <a:lnTo>
                    <a:pt x="1032757" y="580144"/>
                  </a:lnTo>
                  <a:lnTo>
                    <a:pt x="1032496" y="581580"/>
                  </a:lnTo>
                  <a:lnTo>
                    <a:pt x="1032496" y="583016"/>
                  </a:lnTo>
                  <a:lnTo>
                    <a:pt x="1032627" y="584582"/>
                  </a:lnTo>
                  <a:lnTo>
                    <a:pt x="1032757" y="586149"/>
                  </a:lnTo>
                  <a:lnTo>
                    <a:pt x="1033411" y="587585"/>
                  </a:lnTo>
                  <a:lnTo>
                    <a:pt x="1037723" y="599204"/>
                  </a:lnTo>
                  <a:lnTo>
                    <a:pt x="1041643" y="608995"/>
                  </a:lnTo>
                  <a:lnTo>
                    <a:pt x="1045041" y="616828"/>
                  </a:lnTo>
                  <a:lnTo>
                    <a:pt x="1047785" y="623094"/>
                  </a:lnTo>
                  <a:lnTo>
                    <a:pt x="1048438" y="624269"/>
                  </a:lnTo>
                  <a:lnTo>
                    <a:pt x="1048961" y="625313"/>
                  </a:lnTo>
                  <a:lnTo>
                    <a:pt x="1049876" y="626227"/>
                  </a:lnTo>
                  <a:lnTo>
                    <a:pt x="1050660" y="627141"/>
                  </a:lnTo>
                  <a:lnTo>
                    <a:pt x="1051574" y="627924"/>
                  </a:lnTo>
                  <a:lnTo>
                    <a:pt x="1052620" y="628577"/>
                  </a:lnTo>
                  <a:lnTo>
                    <a:pt x="1053535" y="629099"/>
                  </a:lnTo>
                  <a:lnTo>
                    <a:pt x="1054711" y="629621"/>
                  </a:lnTo>
                  <a:lnTo>
                    <a:pt x="1055887" y="630144"/>
                  </a:lnTo>
                  <a:lnTo>
                    <a:pt x="1056932" y="630405"/>
                  </a:lnTo>
                  <a:lnTo>
                    <a:pt x="1058108" y="630535"/>
                  </a:lnTo>
                  <a:lnTo>
                    <a:pt x="1059284" y="630535"/>
                  </a:lnTo>
                  <a:lnTo>
                    <a:pt x="1060591" y="630535"/>
                  </a:lnTo>
                  <a:lnTo>
                    <a:pt x="1061767" y="630274"/>
                  </a:lnTo>
                  <a:lnTo>
                    <a:pt x="1062943" y="630013"/>
                  </a:lnTo>
                  <a:lnTo>
                    <a:pt x="1064119" y="629621"/>
                  </a:lnTo>
                  <a:lnTo>
                    <a:pt x="1072221" y="626488"/>
                  </a:lnTo>
                  <a:lnTo>
                    <a:pt x="1082152" y="622833"/>
                  </a:lnTo>
                  <a:lnTo>
                    <a:pt x="1093913" y="618655"/>
                  </a:lnTo>
                  <a:lnTo>
                    <a:pt x="1107372" y="614217"/>
                  </a:lnTo>
                  <a:lnTo>
                    <a:pt x="1122138" y="609648"/>
                  </a:lnTo>
                  <a:lnTo>
                    <a:pt x="1130110" y="607298"/>
                  </a:lnTo>
                  <a:lnTo>
                    <a:pt x="1138342" y="604948"/>
                  </a:lnTo>
                  <a:lnTo>
                    <a:pt x="1146705" y="602598"/>
                  </a:lnTo>
                  <a:lnTo>
                    <a:pt x="1155591" y="600509"/>
                  </a:lnTo>
                  <a:lnTo>
                    <a:pt x="1164738" y="598290"/>
                  </a:lnTo>
                  <a:lnTo>
                    <a:pt x="1173885" y="596201"/>
                  </a:lnTo>
                  <a:lnTo>
                    <a:pt x="1183294" y="594243"/>
                  </a:lnTo>
                  <a:lnTo>
                    <a:pt x="1192964" y="592415"/>
                  </a:lnTo>
                  <a:lnTo>
                    <a:pt x="1202764" y="590718"/>
                  </a:lnTo>
                  <a:lnTo>
                    <a:pt x="1212826" y="589021"/>
                  </a:lnTo>
                  <a:lnTo>
                    <a:pt x="1222757" y="587716"/>
                  </a:lnTo>
                  <a:lnTo>
                    <a:pt x="1232950" y="586410"/>
                  </a:lnTo>
                  <a:lnTo>
                    <a:pt x="1243273" y="585496"/>
                  </a:lnTo>
                  <a:lnTo>
                    <a:pt x="1253597" y="584582"/>
                  </a:lnTo>
                  <a:lnTo>
                    <a:pt x="1263920" y="584060"/>
                  </a:lnTo>
                  <a:lnTo>
                    <a:pt x="1274374" y="583799"/>
                  </a:lnTo>
                  <a:lnTo>
                    <a:pt x="1284827" y="583799"/>
                  </a:lnTo>
                  <a:lnTo>
                    <a:pt x="1295151" y="584060"/>
                  </a:lnTo>
                  <a:lnTo>
                    <a:pt x="1305343" y="584582"/>
                  </a:lnTo>
                  <a:lnTo>
                    <a:pt x="1310570" y="584974"/>
                  </a:lnTo>
                  <a:lnTo>
                    <a:pt x="1315797" y="585496"/>
                  </a:lnTo>
                  <a:lnTo>
                    <a:pt x="1320763" y="586018"/>
                  </a:lnTo>
                  <a:lnTo>
                    <a:pt x="1325859" y="586671"/>
                  </a:lnTo>
                  <a:lnTo>
                    <a:pt x="1330955" y="587454"/>
                  </a:lnTo>
                  <a:lnTo>
                    <a:pt x="1336052" y="588238"/>
                  </a:lnTo>
                  <a:lnTo>
                    <a:pt x="1338142" y="588629"/>
                  </a:lnTo>
                  <a:lnTo>
                    <a:pt x="1340103" y="588629"/>
                  </a:lnTo>
                  <a:lnTo>
                    <a:pt x="1341932" y="588499"/>
                  </a:lnTo>
                  <a:lnTo>
                    <a:pt x="1344023" y="587977"/>
                  </a:lnTo>
                  <a:lnTo>
                    <a:pt x="1345721" y="587454"/>
                  </a:lnTo>
                  <a:lnTo>
                    <a:pt x="1347551" y="586671"/>
                  </a:lnTo>
                  <a:lnTo>
                    <a:pt x="1349119" y="585757"/>
                  </a:lnTo>
                  <a:lnTo>
                    <a:pt x="1350687" y="584582"/>
                  </a:lnTo>
                  <a:lnTo>
                    <a:pt x="1352125" y="583277"/>
                  </a:lnTo>
                  <a:lnTo>
                    <a:pt x="1353301" y="581972"/>
                  </a:lnTo>
                  <a:lnTo>
                    <a:pt x="1354477" y="580535"/>
                  </a:lnTo>
                  <a:lnTo>
                    <a:pt x="1355391" y="578708"/>
                  </a:lnTo>
                  <a:lnTo>
                    <a:pt x="1356175" y="577011"/>
                  </a:lnTo>
                  <a:lnTo>
                    <a:pt x="1356829" y="575183"/>
                  </a:lnTo>
                  <a:lnTo>
                    <a:pt x="1357221" y="573225"/>
                  </a:lnTo>
                  <a:lnTo>
                    <a:pt x="1357482" y="571266"/>
                  </a:lnTo>
                  <a:lnTo>
                    <a:pt x="1357874" y="562650"/>
                  </a:lnTo>
                  <a:lnTo>
                    <a:pt x="1358658" y="554426"/>
                  </a:lnTo>
                  <a:lnTo>
                    <a:pt x="1359573" y="546332"/>
                  </a:lnTo>
                  <a:lnTo>
                    <a:pt x="1360749" y="538499"/>
                  </a:lnTo>
                  <a:lnTo>
                    <a:pt x="1362056" y="530797"/>
                  </a:lnTo>
                  <a:lnTo>
                    <a:pt x="1363624" y="523486"/>
                  </a:lnTo>
                  <a:lnTo>
                    <a:pt x="1365453" y="516306"/>
                  </a:lnTo>
                  <a:lnTo>
                    <a:pt x="1367283" y="509517"/>
                  </a:lnTo>
                  <a:lnTo>
                    <a:pt x="1369374" y="502990"/>
                  </a:lnTo>
                  <a:lnTo>
                    <a:pt x="1371856" y="496724"/>
                  </a:lnTo>
                  <a:lnTo>
                    <a:pt x="1374208" y="490718"/>
                  </a:lnTo>
                  <a:lnTo>
                    <a:pt x="1376953" y="485105"/>
                  </a:lnTo>
                  <a:lnTo>
                    <a:pt x="1379697" y="479622"/>
                  </a:lnTo>
                  <a:lnTo>
                    <a:pt x="1382702" y="474530"/>
                  </a:lnTo>
                  <a:lnTo>
                    <a:pt x="1385838" y="469831"/>
                  </a:lnTo>
                  <a:lnTo>
                    <a:pt x="1389105" y="465392"/>
                  </a:lnTo>
                  <a:lnTo>
                    <a:pt x="1390412" y="463695"/>
                  </a:lnTo>
                  <a:lnTo>
                    <a:pt x="1391327" y="461737"/>
                  </a:lnTo>
                  <a:lnTo>
                    <a:pt x="1392111" y="459909"/>
                  </a:lnTo>
                  <a:lnTo>
                    <a:pt x="1392634" y="457951"/>
                  </a:lnTo>
                  <a:lnTo>
                    <a:pt x="1393026" y="455862"/>
                  </a:lnTo>
                  <a:lnTo>
                    <a:pt x="1393026" y="453773"/>
                  </a:lnTo>
                  <a:lnTo>
                    <a:pt x="1393026" y="451815"/>
                  </a:lnTo>
                  <a:lnTo>
                    <a:pt x="1392634" y="449987"/>
                  </a:lnTo>
                  <a:lnTo>
                    <a:pt x="1392111" y="447899"/>
                  </a:lnTo>
                  <a:lnTo>
                    <a:pt x="1391327" y="446071"/>
                  </a:lnTo>
                  <a:lnTo>
                    <a:pt x="1390412" y="444374"/>
                  </a:lnTo>
                  <a:lnTo>
                    <a:pt x="1389236" y="442677"/>
                  </a:lnTo>
                  <a:lnTo>
                    <a:pt x="1387929" y="441110"/>
                  </a:lnTo>
                  <a:lnTo>
                    <a:pt x="1386361" y="439805"/>
                  </a:lnTo>
                  <a:lnTo>
                    <a:pt x="1384532" y="438630"/>
                  </a:lnTo>
                  <a:lnTo>
                    <a:pt x="1382702" y="437585"/>
                  </a:lnTo>
                  <a:lnTo>
                    <a:pt x="1374600" y="433669"/>
                  </a:lnTo>
                  <a:lnTo>
                    <a:pt x="1370158" y="431319"/>
                  </a:lnTo>
                  <a:lnTo>
                    <a:pt x="1365584" y="428708"/>
                  </a:lnTo>
                  <a:lnTo>
                    <a:pt x="1360749" y="426097"/>
                  </a:lnTo>
                  <a:lnTo>
                    <a:pt x="1355783" y="423095"/>
                  </a:lnTo>
                  <a:lnTo>
                    <a:pt x="1350687" y="419961"/>
                  </a:lnTo>
                  <a:lnTo>
                    <a:pt x="1345199" y="416567"/>
                  </a:lnTo>
                  <a:lnTo>
                    <a:pt x="1343761" y="415653"/>
                  </a:lnTo>
                  <a:lnTo>
                    <a:pt x="1342455" y="415000"/>
                  </a:lnTo>
                  <a:lnTo>
                    <a:pt x="1341017" y="414348"/>
                  </a:lnTo>
                  <a:lnTo>
                    <a:pt x="1339449" y="414087"/>
                  </a:lnTo>
                  <a:close/>
                  <a:moveTo>
                    <a:pt x="547890" y="254522"/>
                  </a:moveTo>
                  <a:lnTo>
                    <a:pt x="539662" y="254522"/>
                  </a:lnTo>
                  <a:lnTo>
                    <a:pt x="531434" y="254783"/>
                  </a:lnTo>
                  <a:lnTo>
                    <a:pt x="523206" y="255045"/>
                  </a:lnTo>
                  <a:lnTo>
                    <a:pt x="515108" y="255698"/>
                  </a:lnTo>
                  <a:lnTo>
                    <a:pt x="507011" y="256351"/>
                  </a:lnTo>
                  <a:lnTo>
                    <a:pt x="498913" y="257265"/>
                  </a:lnTo>
                  <a:lnTo>
                    <a:pt x="490946" y="258180"/>
                  </a:lnTo>
                  <a:lnTo>
                    <a:pt x="482979" y="259355"/>
                  </a:lnTo>
                  <a:lnTo>
                    <a:pt x="475012" y="260792"/>
                  </a:lnTo>
                  <a:lnTo>
                    <a:pt x="467176" y="262229"/>
                  </a:lnTo>
                  <a:lnTo>
                    <a:pt x="459470" y="263797"/>
                  </a:lnTo>
                  <a:lnTo>
                    <a:pt x="451634" y="265495"/>
                  </a:lnTo>
                  <a:lnTo>
                    <a:pt x="444189" y="267324"/>
                  </a:lnTo>
                  <a:lnTo>
                    <a:pt x="436484" y="269283"/>
                  </a:lnTo>
                  <a:lnTo>
                    <a:pt x="429039" y="271504"/>
                  </a:lnTo>
                  <a:lnTo>
                    <a:pt x="421464" y="273724"/>
                  </a:lnTo>
                  <a:lnTo>
                    <a:pt x="414281" y="276206"/>
                  </a:lnTo>
                  <a:lnTo>
                    <a:pt x="406967" y="278688"/>
                  </a:lnTo>
                  <a:lnTo>
                    <a:pt x="399783" y="281300"/>
                  </a:lnTo>
                  <a:lnTo>
                    <a:pt x="392600" y="284174"/>
                  </a:lnTo>
                  <a:lnTo>
                    <a:pt x="385678" y="286918"/>
                  </a:lnTo>
                  <a:lnTo>
                    <a:pt x="378756" y="289922"/>
                  </a:lnTo>
                  <a:lnTo>
                    <a:pt x="371834" y="293057"/>
                  </a:lnTo>
                  <a:lnTo>
                    <a:pt x="365173" y="296192"/>
                  </a:lnTo>
                  <a:lnTo>
                    <a:pt x="358512" y="299588"/>
                  </a:lnTo>
                  <a:lnTo>
                    <a:pt x="351982" y="302985"/>
                  </a:lnTo>
                  <a:lnTo>
                    <a:pt x="345582" y="306512"/>
                  </a:lnTo>
                  <a:lnTo>
                    <a:pt x="339313" y="310169"/>
                  </a:lnTo>
                  <a:lnTo>
                    <a:pt x="333044" y="313827"/>
                  </a:lnTo>
                  <a:lnTo>
                    <a:pt x="326906" y="317745"/>
                  </a:lnTo>
                  <a:lnTo>
                    <a:pt x="321028" y="321534"/>
                  </a:lnTo>
                  <a:lnTo>
                    <a:pt x="315151" y="325452"/>
                  </a:lnTo>
                  <a:lnTo>
                    <a:pt x="309404" y="329502"/>
                  </a:lnTo>
                  <a:lnTo>
                    <a:pt x="303789" y="333682"/>
                  </a:lnTo>
                  <a:lnTo>
                    <a:pt x="298303" y="337862"/>
                  </a:lnTo>
                  <a:lnTo>
                    <a:pt x="292948" y="342173"/>
                  </a:lnTo>
                  <a:lnTo>
                    <a:pt x="287724" y="346614"/>
                  </a:lnTo>
                  <a:lnTo>
                    <a:pt x="282630" y="350925"/>
                  </a:lnTo>
                  <a:lnTo>
                    <a:pt x="277537" y="355497"/>
                  </a:lnTo>
                  <a:lnTo>
                    <a:pt x="272704" y="360069"/>
                  </a:lnTo>
                  <a:lnTo>
                    <a:pt x="268133" y="364641"/>
                  </a:lnTo>
                  <a:lnTo>
                    <a:pt x="263693" y="369343"/>
                  </a:lnTo>
                  <a:lnTo>
                    <a:pt x="259252" y="374176"/>
                  </a:lnTo>
                  <a:lnTo>
                    <a:pt x="254942" y="379009"/>
                  </a:lnTo>
                  <a:lnTo>
                    <a:pt x="250893" y="383843"/>
                  </a:lnTo>
                  <a:lnTo>
                    <a:pt x="246844" y="388676"/>
                  </a:lnTo>
                  <a:lnTo>
                    <a:pt x="243187" y="393640"/>
                  </a:lnTo>
                  <a:lnTo>
                    <a:pt x="239531" y="398603"/>
                  </a:lnTo>
                  <a:lnTo>
                    <a:pt x="236135" y="403567"/>
                  </a:lnTo>
                  <a:lnTo>
                    <a:pt x="232608" y="408792"/>
                  </a:lnTo>
                  <a:lnTo>
                    <a:pt x="229474" y="413887"/>
                  </a:lnTo>
                  <a:lnTo>
                    <a:pt x="226601" y="418981"/>
                  </a:lnTo>
                  <a:lnTo>
                    <a:pt x="224903" y="422378"/>
                  </a:lnTo>
                  <a:lnTo>
                    <a:pt x="223074" y="425643"/>
                  </a:lnTo>
                  <a:lnTo>
                    <a:pt x="221376" y="428909"/>
                  </a:lnTo>
                  <a:lnTo>
                    <a:pt x="219940" y="432174"/>
                  </a:lnTo>
                  <a:lnTo>
                    <a:pt x="218634" y="435310"/>
                  </a:lnTo>
                  <a:lnTo>
                    <a:pt x="217458" y="438575"/>
                  </a:lnTo>
                  <a:lnTo>
                    <a:pt x="216152" y="441710"/>
                  </a:lnTo>
                  <a:lnTo>
                    <a:pt x="215107" y="444845"/>
                  </a:lnTo>
                  <a:lnTo>
                    <a:pt x="214193" y="447980"/>
                  </a:lnTo>
                  <a:lnTo>
                    <a:pt x="213279" y="450985"/>
                  </a:lnTo>
                  <a:lnTo>
                    <a:pt x="212626" y="454120"/>
                  </a:lnTo>
                  <a:lnTo>
                    <a:pt x="211842" y="457124"/>
                  </a:lnTo>
                  <a:lnTo>
                    <a:pt x="210928" y="462872"/>
                  </a:lnTo>
                  <a:lnTo>
                    <a:pt x="210144" y="468750"/>
                  </a:lnTo>
                  <a:lnTo>
                    <a:pt x="209752" y="474498"/>
                  </a:lnTo>
                  <a:lnTo>
                    <a:pt x="209752" y="479984"/>
                  </a:lnTo>
                  <a:lnTo>
                    <a:pt x="210014" y="485470"/>
                  </a:lnTo>
                  <a:lnTo>
                    <a:pt x="210667" y="490695"/>
                  </a:lnTo>
                  <a:lnTo>
                    <a:pt x="211450" y="495790"/>
                  </a:lnTo>
                  <a:lnTo>
                    <a:pt x="212626" y="500884"/>
                  </a:lnTo>
                  <a:lnTo>
                    <a:pt x="213932" y="505717"/>
                  </a:lnTo>
                  <a:lnTo>
                    <a:pt x="215630" y="510551"/>
                  </a:lnTo>
                  <a:lnTo>
                    <a:pt x="217328" y="515122"/>
                  </a:lnTo>
                  <a:lnTo>
                    <a:pt x="219287" y="519694"/>
                  </a:lnTo>
                  <a:lnTo>
                    <a:pt x="221376" y="524136"/>
                  </a:lnTo>
                  <a:lnTo>
                    <a:pt x="223858" y="528185"/>
                  </a:lnTo>
                  <a:lnTo>
                    <a:pt x="226209" y="532365"/>
                  </a:lnTo>
                  <a:lnTo>
                    <a:pt x="228951" y="536284"/>
                  </a:lnTo>
                  <a:lnTo>
                    <a:pt x="231694" y="540203"/>
                  </a:lnTo>
                  <a:lnTo>
                    <a:pt x="234568" y="543860"/>
                  </a:lnTo>
                  <a:lnTo>
                    <a:pt x="237310" y="547387"/>
                  </a:lnTo>
                  <a:lnTo>
                    <a:pt x="240314" y="550914"/>
                  </a:lnTo>
                  <a:lnTo>
                    <a:pt x="243449" y="554310"/>
                  </a:lnTo>
                  <a:lnTo>
                    <a:pt x="246583" y="557446"/>
                  </a:lnTo>
                  <a:lnTo>
                    <a:pt x="249587" y="560450"/>
                  </a:lnTo>
                  <a:lnTo>
                    <a:pt x="252722" y="563193"/>
                  </a:lnTo>
                  <a:lnTo>
                    <a:pt x="255856" y="565936"/>
                  </a:lnTo>
                  <a:lnTo>
                    <a:pt x="258991" y="568679"/>
                  </a:lnTo>
                  <a:lnTo>
                    <a:pt x="260166" y="569725"/>
                  </a:lnTo>
                  <a:lnTo>
                    <a:pt x="261080" y="571031"/>
                  </a:lnTo>
                  <a:lnTo>
                    <a:pt x="261734" y="572468"/>
                  </a:lnTo>
                  <a:lnTo>
                    <a:pt x="262125" y="573904"/>
                  </a:lnTo>
                  <a:lnTo>
                    <a:pt x="262256" y="575341"/>
                  </a:lnTo>
                  <a:lnTo>
                    <a:pt x="262125" y="576778"/>
                  </a:lnTo>
                  <a:lnTo>
                    <a:pt x="261734" y="578215"/>
                  </a:lnTo>
                  <a:lnTo>
                    <a:pt x="261080" y="579391"/>
                  </a:lnTo>
                  <a:lnTo>
                    <a:pt x="260297" y="580566"/>
                  </a:lnTo>
                  <a:lnTo>
                    <a:pt x="259383" y="581742"/>
                  </a:lnTo>
                  <a:lnTo>
                    <a:pt x="258207" y="582526"/>
                  </a:lnTo>
                  <a:lnTo>
                    <a:pt x="257032" y="583310"/>
                  </a:lnTo>
                  <a:lnTo>
                    <a:pt x="255595" y="583701"/>
                  </a:lnTo>
                  <a:lnTo>
                    <a:pt x="254158" y="583832"/>
                  </a:lnTo>
                  <a:lnTo>
                    <a:pt x="252461" y="583832"/>
                  </a:lnTo>
                  <a:lnTo>
                    <a:pt x="250763" y="583440"/>
                  </a:lnTo>
                  <a:lnTo>
                    <a:pt x="245016" y="581481"/>
                  </a:lnTo>
                  <a:lnTo>
                    <a:pt x="239661" y="579130"/>
                  </a:lnTo>
                  <a:lnTo>
                    <a:pt x="234306" y="576778"/>
                  </a:lnTo>
                  <a:lnTo>
                    <a:pt x="229343" y="574296"/>
                  </a:lnTo>
                  <a:lnTo>
                    <a:pt x="224641" y="571814"/>
                  </a:lnTo>
                  <a:lnTo>
                    <a:pt x="220201" y="569071"/>
                  </a:lnTo>
                  <a:lnTo>
                    <a:pt x="215891" y="566328"/>
                  </a:lnTo>
                  <a:lnTo>
                    <a:pt x="211581" y="563846"/>
                  </a:lnTo>
                  <a:lnTo>
                    <a:pt x="203745" y="558490"/>
                  </a:lnTo>
                  <a:lnTo>
                    <a:pt x="196300" y="553527"/>
                  </a:lnTo>
                  <a:lnTo>
                    <a:pt x="192513" y="551437"/>
                  </a:lnTo>
                  <a:lnTo>
                    <a:pt x="188986" y="549347"/>
                  </a:lnTo>
                  <a:lnTo>
                    <a:pt x="185460" y="547387"/>
                  </a:lnTo>
                  <a:lnTo>
                    <a:pt x="181934" y="545689"/>
                  </a:lnTo>
                  <a:lnTo>
                    <a:pt x="179321" y="544905"/>
                  </a:lnTo>
                  <a:lnTo>
                    <a:pt x="176579" y="544122"/>
                  </a:lnTo>
                  <a:lnTo>
                    <a:pt x="173705" y="543860"/>
                  </a:lnTo>
                  <a:lnTo>
                    <a:pt x="170701" y="543860"/>
                  </a:lnTo>
                  <a:lnTo>
                    <a:pt x="167436" y="544122"/>
                  </a:lnTo>
                  <a:lnTo>
                    <a:pt x="163779" y="544905"/>
                  </a:lnTo>
                  <a:lnTo>
                    <a:pt x="160253" y="545820"/>
                  </a:lnTo>
                  <a:lnTo>
                    <a:pt x="156465" y="547126"/>
                  </a:lnTo>
                  <a:lnTo>
                    <a:pt x="152547" y="548824"/>
                  </a:lnTo>
                  <a:lnTo>
                    <a:pt x="148498" y="550914"/>
                  </a:lnTo>
                  <a:lnTo>
                    <a:pt x="144319" y="553265"/>
                  </a:lnTo>
                  <a:lnTo>
                    <a:pt x="139879" y="556009"/>
                  </a:lnTo>
                  <a:lnTo>
                    <a:pt x="135569" y="559144"/>
                  </a:lnTo>
                  <a:lnTo>
                    <a:pt x="130867" y="562671"/>
                  </a:lnTo>
                  <a:lnTo>
                    <a:pt x="126165" y="566459"/>
                  </a:lnTo>
                  <a:lnTo>
                    <a:pt x="121332" y="570900"/>
                  </a:lnTo>
                  <a:lnTo>
                    <a:pt x="116369" y="575603"/>
                  </a:lnTo>
                  <a:lnTo>
                    <a:pt x="111406" y="580828"/>
                  </a:lnTo>
                  <a:lnTo>
                    <a:pt x="106182" y="586445"/>
                  </a:lnTo>
                  <a:lnTo>
                    <a:pt x="100958" y="592584"/>
                  </a:lnTo>
                  <a:lnTo>
                    <a:pt x="95603" y="598985"/>
                  </a:lnTo>
                  <a:lnTo>
                    <a:pt x="90118" y="605908"/>
                  </a:lnTo>
                  <a:lnTo>
                    <a:pt x="84763" y="613354"/>
                  </a:lnTo>
                  <a:lnTo>
                    <a:pt x="79277" y="621322"/>
                  </a:lnTo>
                  <a:lnTo>
                    <a:pt x="73531" y="629682"/>
                  </a:lnTo>
                  <a:lnTo>
                    <a:pt x="67784" y="638434"/>
                  </a:lnTo>
                  <a:lnTo>
                    <a:pt x="62168" y="647839"/>
                  </a:lnTo>
                  <a:lnTo>
                    <a:pt x="56291" y="657636"/>
                  </a:lnTo>
                  <a:lnTo>
                    <a:pt x="50544" y="668086"/>
                  </a:lnTo>
                  <a:lnTo>
                    <a:pt x="44667" y="678928"/>
                  </a:lnTo>
                  <a:lnTo>
                    <a:pt x="38659" y="690423"/>
                  </a:lnTo>
                  <a:lnTo>
                    <a:pt x="32912" y="702311"/>
                  </a:lnTo>
                  <a:lnTo>
                    <a:pt x="29909" y="708450"/>
                  </a:lnTo>
                  <a:lnTo>
                    <a:pt x="27166" y="714720"/>
                  </a:lnTo>
                  <a:lnTo>
                    <a:pt x="24554" y="720990"/>
                  </a:lnTo>
                  <a:lnTo>
                    <a:pt x="22072" y="727391"/>
                  </a:lnTo>
                  <a:lnTo>
                    <a:pt x="19721" y="733792"/>
                  </a:lnTo>
                  <a:lnTo>
                    <a:pt x="17632" y="740323"/>
                  </a:lnTo>
                  <a:lnTo>
                    <a:pt x="15542" y="746985"/>
                  </a:lnTo>
                  <a:lnTo>
                    <a:pt x="13714" y="753516"/>
                  </a:lnTo>
                  <a:lnTo>
                    <a:pt x="11754" y="760309"/>
                  </a:lnTo>
                  <a:lnTo>
                    <a:pt x="10187" y="767101"/>
                  </a:lnTo>
                  <a:lnTo>
                    <a:pt x="8620" y="773894"/>
                  </a:lnTo>
                  <a:lnTo>
                    <a:pt x="7314" y="780686"/>
                  </a:lnTo>
                  <a:lnTo>
                    <a:pt x="6008" y="787610"/>
                  </a:lnTo>
                  <a:lnTo>
                    <a:pt x="4832" y="794533"/>
                  </a:lnTo>
                  <a:lnTo>
                    <a:pt x="3787" y="801456"/>
                  </a:lnTo>
                  <a:lnTo>
                    <a:pt x="3004" y="808510"/>
                  </a:lnTo>
                  <a:lnTo>
                    <a:pt x="2220" y="815433"/>
                  </a:lnTo>
                  <a:lnTo>
                    <a:pt x="1567" y="822618"/>
                  </a:lnTo>
                  <a:lnTo>
                    <a:pt x="1045" y="829541"/>
                  </a:lnTo>
                  <a:lnTo>
                    <a:pt x="522" y="836595"/>
                  </a:lnTo>
                  <a:lnTo>
                    <a:pt x="261" y="843649"/>
                  </a:lnTo>
                  <a:lnTo>
                    <a:pt x="0" y="850702"/>
                  </a:lnTo>
                  <a:lnTo>
                    <a:pt x="0" y="857887"/>
                  </a:lnTo>
                  <a:lnTo>
                    <a:pt x="0" y="864941"/>
                  </a:lnTo>
                  <a:lnTo>
                    <a:pt x="131" y="871995"/>
                  </a:lnTo>
                  <a:lnTo>
                    <a:pt x="261" y="879048"/>
                  </a:lnTo>
                  <a:lnTo>
                    <a:pt x="522" y="886102"/>
                  </a:lnTo>
                  <a:lnTo>
                    <a:pt x="1045" y="893156"/>
                  </a:lnTo>
                  <a:lnTo>
                    <a:pt x="1567" y="900210"/>
                  </a:lnTo>
                  <a:lnTo>
                    <a:pt x="2090" y="907264"/>
                  </a:lnTo>
                  <a:lnTo>
                    <a:pt x="2873" y="914187"/>
                  </a:lnTo>
                  <a:lnTo>
                    <a:pt x="3657" y="921110"/>
                  </a:lnTo>
                  <a:lnTo>
                    <a:pt x="4571" y="928033"/>
                  </a:lnTo>
                  <a:lnTo>
                    <a:pt x="5485" y="934826"/>
                  </a:lnTo>
                  <a:lnTo>
                    <a:pt x="6661" y="941619"/>
                  </a:lnTo>
                  <a:lnTo>
                    <a:pt x="7836" y="948542"/>
                  </a:lnTo>
                  <a:lnTo>
                    <a:pt x="9142" y="955204"/>
                  </a:lnTo>
                  <a:lnTo>
                    <a:pt x="10318" y="961866"/>
                  </a:lnTo>
                  <a:lnTo>
                    <a:pt x="11754" y="968528"/>
                  </a:lnTo>
                  <a:lnTo>
                    <a:pt x="13322" y="975059"/>
                  </a:lnTo>
                  <a:lnTo>
                    <a:pt x="14889" y="981590"/>
                  </a:lnTo>
                  <a:lnTo>
                    <a:pt x="16456" y="987991"/>
                  </a:lnTo>
                  <a:lnTo>
                    <a:pt x="18154" y="994392"/>
                  </a:lnTo>
                  <a:lnTo>
                    <a:pt x="20113" y="1000662"/>
                  </a:lnTo>
                  <a:lnTo>
                    <a:pt x="21942" y="1006801"/>
                  </a:lnTo>
                  <a:lnTo>
                    <a:pt x="23770" y="1012941"/>
                  </a:lnTo>
                  <a:lnTo>
                    <a:pt x="25729" y="1019080"/>
                  </a:lnTo>
                  <a:lnTo>
                    <a:pt x="27819" y="1024958"/>
                  </a:lnTo>
                  <a:lnTo>
                    <a:pt x="30039" y="1030837"/>
                  </a:lnTo>
                  <a:lnTo>
                    <a:pt x="32129" y="1036584"/>
                  </a:lnTo>
                  <a:lnTo>
                    <a:pt x="34480" y="1042201"/>
                  </a:lnTo>
                  <a:lnTo>
                    <a:pt x="36700" y="1047818"/>
                  </a:lnTo>
                  <a:lnTo>
                    <a:pt x="39051" y="1053174"/>
                  </a:lnTo>
                  <a:lnTo>
                    <a:pt x="41533" y="1058529"/>
                  </a:lnTo>
                  <a:lnTo>
                    <a:pt x="43883" y="1063885"/>
                  </a:lnTo>
                  <a:lnTo>
                    <a:pt x="46496" y="1068849"/>
                  </a:lnTo>
                  <a:lnTo>
                    <a:pt x="49108" y="1073813"/>
                  </a:lnTo>
                  <a:lnTo>
                    <a:pt x="51589" y="1078646"/>
                  </a:lnTo>
                  <a:lnTo>
                    <a:pt x="54332" y="1083479"/>
                  </a:lnTo>
                  <a:lnTo>
                    <a:pt x="57075" y="1088051"/>
                  </a:lnTo>
                  <a:lnTo>
                    <a:pt x="59687" y="1092492"/>
                  </a:lnTo>
                  <a:lnTo>
                    <a:pt x="62560" y="1096672"/>
                  </a:lnTo>
                  <a:lnTo>
                    <a:pt x="65433" y="1100983"/>
                  </a:lnTo>
                  <a:lnTo>
                    <a:pt x="68307" y="1104902"/>
                  </a:lnTo>
                  <a:lnTo>
                    <a:pt x="71833" y="1109866"/>
                  </a:lnTo>
                  <a:lnTo>
                    <a:pt x="75490" y="1114438"/>
                  </a:lnTo>
                  <a:lnTo>
                    <a:pt x="79016" y="1118879"/>
                  </a:lnTo>
                  <a:lnTo>
                    <a:pt x="82804" y="1123320"/>
                  </a:lnTo>
                  <a:lnTo>
                    <a:pt x="86461" y="1127500"/>
                  </a:lnTo>
                  <a:lnTo>
                    <a:pt x="89987" y="1131419"/>
                  </a:lnTo>
                  <a:lnTo>
                    <a:pt x="93775" y="1135207"/>
                  </a:lnTo>
                  <a:lnTo>
                    <a:pt x="97301" y="1138996"/>
                  </a:lnTo>
                  <a:lnTo>
                    <a:pt x="100958" y="1142522"/>
                  </a:lnTo>
                  <a:lnTo>
                    <a:pt x="104615" y="1145919"/>
                  </a:lnTo>
                  <a:lnTo>
                    <a:pt x="108272" y="1149184"/>
                  </a:lnTo>
                  <a:lnTo>
                    <a:pt x="111929" y="1152189"/>
                  </a:lnTo>
                  <a:lnTo>
                    <a:pt x="115455" y="1155193"/>
                  </a:lnTo>
                  <a:lnTo>
                    <a:pt x="119112" y="1158067"/>
                  </a:lnTo>
                  <a:lnTo>
                    <a:pt x="122769" y="1160679"/>
                  </a:lnTo>
                  <a:lnTo>
                    <a:pt x="126426" y="1163292"/>
                  </a:lnTo>
                  <a:lnTo>
                    <a:pt x="129953" y="1165774"/>
                  </a:lnTo>
                  <a:lnTo>
                    <a:pt x="133740" y="1168125"/>
                  </a:lnTo>
                  <a:lnTo>
                    <a:pt x="137266" y="1170215"/>
                  </a:lnTo>
                  <a:lnTo>
                    <a:pt x="140793" y="1172436"/>
                  </a:lnTo>
                  <a:lnTo>
                    <a:pt x="144319" y="1174395"/>
                  </a:lnTo>
                  <a:lnTo>
                    <a:pt x="148107" y="1176224"/>
                  </a:lnTo>
                  <a:lnTo>
                    <a:pt x="155159" y="1179751"/>
                  </a:lnTo>
                  <a:lnTo>
                    <a:pt x="162212" y="1182886"/>
                  </a:lnTo>
                  <a:lnTo>
                    <a:pt x="169265" y="1185629"/>
                  </a:lnTo>
                  <a:lnTo>
                    <a:pt x="176317" y="1188111"/>
                  </a:lnTo>
                  <a:lnTo>
                    <a:pt x="183109" y="1190201"/>
                  </a:lnTo>
                  <a:lnTo>
                    <a:pt x="184937" y="1190854"/>
                  </a:lnTo>
                  <a:lnTo>
                    <a:pt x="186505" y="1191769"/>
                  </a:lnTo>
                  <a:lnTo>
                    <a:pt x="187680" y="1192683"/>
                  </a:lnTo>
                  <a:lnTo>
                    <a:pt x="188725" y="1193989"/>
                  </a:lnTo>
                  <a:lnTo>
                    <a:pt x="189509" y="1195295"/>
                  </a:lnTo>
                  <a:lnTo>
                    <a:pt x="190162" y="1196863"/>
                  </a:lnTo>
                  <a:lnTo>
                    <a:pt x="190423" y="1198300"/>
                  </a:lnTo>
                  <a:lnTo>
                    <a:pt x="190553" y="1199867"/>
                  </a:lnTo>
                  <a:lnTo>
                    <a:pt x="190423" y="1201435"/>
                  </a:lnTo>
                  <a:lnTo>
                    <a:pt x="190162" y="1202872"/>
                  </a:lnTo>
                  <a:lnTo>
                    <a:pt x="189509" y="1204309"/>
                  </a:lnTo>
                  <a:lnTo>
                    <a:pt x="188856" y="1205484"/>
                  </a:lnTo>
                  <a:lnTo>
                    <a:pt x="187811" y="1206791"/>
                  </a:lnTo>
                  <a:lnTo>
                    <a:pt x="186635" y="1207836"/>
                  </a:lnTo>
                  <a:lnTo>
                    <a:pt x="185199" y="1208619"/>
                  </a:lnTo>
                  <a:lnTo>
                    <a:pt x="183501" y="1209403"/>
                  </a:lnTo>
                  <a:lnTo>
                    <a:pt x="177885" y="1210971"/>
                  </a:lnTo>
                  <a:lnTo>
                    <a:pt x="172399" y="1212800"/>
                  </a:lnTo>
                  <a:lnTo>
                    <a:pt x="166914" y="1214759"/>
                  </a:lnTo>
                  <a:lnTo>
                    <a:pt x="161690" y="1216980"/>
                  </a:lnTo>
                  <a:lnTo>
                    <a:pt x="156335" y="1219331"/>
                  </a:lnTo>
                  <a:lnTo>
                    <a:pt x="151111" y="1221943"/>
                  </a:lnTo>
                  <a:lnTo>
                    <a:pt x="146017" y="1224556"/>
                  </a:lnTo>
                  <a:lnTo>
                    <a:pt x="141054" y="1227560"/>
                  </a:lnTo>
                  <a:lnTo>
                    <a:pt x="136222" y="1230826"/>
                  </a:lnTo>
                  <a:lnTo>
                    <a:pt x="131389" y="1234092"/>
                  </a:lnTo>
                  <a:lnTo>
                    <a:pt x="126818" y="1237880"/>
                  </a:lnTo>
                  <a:lnTo>
                    <a:pt x="122508" y="1241668"/>
                  </a:lnTo>
                  <a:lnTo>
                    <a:pt x="118198" y="1245848"/>
                  </a:lnTo>
                  <a:lnTo>
                    <a:pt x="114019" y="1250028"/>
                  </a:lnTo>
                  <a:lnTo>
                    <a:pt x="110231" y="1254600"/>
                  </a:lnTo>
                  <a:lnTo>
                    <a:pt x="106574" y="1259433"/>
                  </a:lnTo>
                  <a:lnTo>
                    <a:pt x="102917" y="1264397"/>
                  </a:lnTo>
                  <a:lnTo>
                    <a:pt x="99652" y="1269753"/>
                  </a:lnTo>
                  <a:lnTo>
                    <a:pt x="98215" y="1272496"/>
                  </a:lnTo>
                  <a:lnTo>
                    <a:pt x="96648" y="1275239"/>
                  </a:lnTo>
                  <a:lnTo>
                    <a:pt x="95342" y="1278243"/>
                  </a:lnTo>
                  <a:lnTo>
                    <a:pt x="94036" y="1281117"/>
                  </a:lnTo>
                  <a:lnTo>
                    <a:pt x="92730" y="1284252"/>
                  </a:lnTo>
                  <a:lnTo>
                    <a:pt x="91424" y="1287257"/>
                  </a:lnTo>
                  <a:lnTo>
                    <a:pt x="90248" y="1290392"/>
                  </a:lnTo>
                  <a:lnTo>
                    <a:pt x="89334" y="1293657"/>
                  </a:lnTo>
                  <a:lnTo>
                    <a:pt x="88289" y="1296923"/>
                  </a:lnTo>
                  <a:lnTo>
                    <a:pt x="87375" y="1300320"/>
                  </a:lnTo>
                  <a:lnTo>
                    <a:pt x="86461" y="1303716"/>
                  </a:lnTo>
                  <a:lnTo>
                    <a:pt x="85808" y="1307112"/>
                  </a:lnTo>
                  <a:lnTo>
                    <a:pt x="85024" y="1310639"/>
                  </a:lnTo>
                  <a:lnTo>
                    <a:pt x="84502" y="1314427"/>
                  </a:lnTo>
                  <a:lnTo>
                    <a:pt x="83849" y="1318085"/>
                  </a:lnTo>
                  <a:lnTo>
                    <a:pt x="83457" y="1321873"/>
                  </a:lnTo>
                  <a:lnTo>
                    <a:pt x="83065" y="1325792"/>
                  </a:lnTo>
                  <a:lnTo>
                    <a:pt x="82804" y="1329710"/>
                  </a:lnTo>
                  <a:lnTo>
                    <a:pt x="82673" y="1333760"/>
                  </a:lnTo>
                  <a:lnTo>
                    <a:pt x="82543" y="1337809"/>
                  </a:lnTo>
                  <a:lnTo>
                    <a:pt x="82543" y="1341989"/>
                  </a:lnTo>
                  <a:lnTo>
                    <a:pt x="82543" y="1346300"/>
                  </a:lnTo>
                  <a:lnTo>
                    <a:pt x="82804" y="1350480"/>
                  </a:lnTo>
                  <a:lnTo>
                    <a:pt x="82935" y="1354921"/>
                  </a:lnTo>
                  <a:lnTo>
                    <a:pt x="83326" y="1359493"/>
                  </a:lnTo>
                  <a:lnTo>
                    <a:pt x="83718" y="1364065"/>
                  </a:lnTo>
                  <a:lnTo>
                    <a:pt x="84371" y="1368637"/>
                  </a:lnTo>
                  <a:lnTo>
                    <a:pt x="85024" y="1373209"/>
                  </a:lnTo>
                  <a:lnTo>
                    <a:pt x="86069" y="1379871"/>
                  </a:lnTo>
                  <a:lnTo>
                    <a:pt x="87375" y="1386272"/>
                  </a:lnTo>
                  <a:lnTo>
                    <a:pt x="88551" y="1392672"/>
                  </a:lnTo>
                  <a:lnTo>
                    <a:pt x="90118" y="1399073"/>
                  </a:lnTo>
                  <a:lnTo>
                    <a:pt x="91816" y="1405474"/>
                  </a:lnTo>
                  <a:lnTo>
                    <a:pt x="93775" y="1411875"/>
                  </a:lnTo>
                  <a:lnTo>
                    <a:pt x="95865" y="1418145"/>
                  </a:lnTo>
                  <a:lnTo>
                    <a:pt x="97954" y="1424545"/>
                  </a:lnTo>
                  <a:lnTo>
                    <a:pt x="100305" y="1430685"/>
                  </a:lnTo>
                  <a:lnTo>
                    <a:pt x="102787" y="1436955"/>
                  </a:lnTo>
                  <a:lnTo>
                    <a:pt x="105399" y="1443094"/>
                  </a:lnTo>
                  <a:lnTo>
                    <a:pt x="108272" y="1449234"/>
                  </a:lnTo>
                  <a:lnTo>
                    <a:pt x="111145" y="1455504"/>
                  </a:lnTo>
                  <a:lnTo>
                    <a:pt x="114149" y="1461513"/>
                  </a:lnTo>
                  <a:lnTo>
                    <a:pt x="117414" y="1467652"/>
                  </a:lnTo>
                  <a:lnTo>
                    <a:pt x="120680" y="1473531"/>
                  </a:lnTo>
                  <a:lnTo>
                    <a:pt x="124336" y="1479539"/>
                  </a:lnTo>
                  <a:lnTo>
                    <a:pt x="127863" y="1485418"/>
                  </a:lnTo>
                  <a:lnTo>
                    <a:pt x="131520" y="1491165"/>
                  </a:lnTo>
                  <a:lnTo>
                    <a:pt x="135569" y="1497043"/>
                  </a:lnTo>
                  <a:lnTo>
                    <a:pt x="139487" y="1502791"/>
                  </a:lnTo>
                  <a:lnTo>
                    <a:pt x="143666" y="1508408"/>
                  </a:lnTo>
                  <a:lnTo>
                    <a:pt x="147715" y="1514025"/>
                  </a:lnTo>
                  <a:lnTo>
                    <a:pt x="152155" y="1519511"/>
                  </a:lnTo>
                  <a:lnTo>
                    <a:pt x="156596" y="1525128"/>
                  </a:lnTo>
                  <a:lnTo>
                    <a:pt x="161298" y="1530484"/>
                  </a:lnTo>
                  <a:lnTo>
                    <a:pt x="166000" y="1535709"/>
                  </a:lnTo>
                  <a:lnTo>
                    <a:pt x="170701" y="1541064"/>
                  </a:lnTo>
                  <a:lnTo>
                    <a:pt x="175664" y="1546289"/>
                  </a:lnTo>
                  <a:lnTo>
                    <a:pt x="180627" y="1551384"/>
                  </a:lnTo>
                  <a:lnTo>
                    <a:pt x="185721" y="1556348"/>
                  </a:lnTo>
                  <a:lnTo>
                    <a:pt x="190945" y="1561312"/>
                  </a:lnTo>
                  <a:lnTo>
                    <a:pt x="196300" y="1566145"/>
                  </a:lnTo>
                  <a:lnTo>
                    <a:pt x="201655" y="1570978"/>
                  </a:lnTo>
                  <a:lnTo>
                    <a:pt x="207140" y="1575680"/>
                  </a:lnTo>
                  <a:lnTo>
                    <a:pt x="212756" y="1580252"/>
                  </a:lnTo>
                  <a:lnTo>
                    <a:pt x="218503" y="1584824"/>
                  </a:lnTo>
                  <a:lnTo>
                    <a:pt x="224250" y="1589266"/>
                  </a:lnTo>
                  <a:lnTo>
                    <a:pt x="230127" y="1593576"/>
                  </a:lnTo>
                  <a:lnTo>
                    <a:pt x="235873" y="1597756"/>
                  </a:lnTo>
                  <a:lnTo>
                    <a:pt x="241881" y="1601936"/>
                  </a:lnTo>
                  <a:lnTo>
                    <a:pt x="248020" y="1605986"/>
                  </a:lnTo>
                  <a:lnTo>
                    <a:pt x="254158" y="1609905"/>
                  </a:lnTo>
                  <a:lnTo>
                    <a:pt x="260427" y="1613693"/>
                  </a:lnTo>
                  <a:lnTo>
                    <a:pt x="266697" y="1617350"/>
                  </a:lnTo>
                  <a:lnTo>
                    <a:pt x="273096" y="1621008"/>
                  </a:lnTo>
                  <a:lnTo>
                    <a:pt x="279496" y="1624535"/>
                  </a:lnTo>
                  <a:lnTo>
                    <a:pt x="286026" y="1627800"/>
                  </a:lnTo>
                  <a:lnTo>
                    <a:pt x="292556" y="1631066"/>
                  </a:lnTo>
                  <a:lnTo>
                    <a:pt x="299087" y="1634201"/>
                  </a:lnTo>
                  <a:lnTo>
                    <a:pt x="305748" y="1637206"/>
                  </a:lnTo>
                  <a:lnTo>
                    <a:pt x="312408" y="1640210"/>
                  </a:lnTo>
                  <a:lnTo>
                    <a:pt x="319330" y="1642823"/>
                  </a:lnTo>
                  <a:lnTo>
                    <a:pt x="326122" y="1645435"/>
                  </a:lnTo>
                  <a:lnTo>
                    <a:pt x="332914" y="1647917"/>
                  </a:lnTo>
                  <a:lnTo>
                    <a:pt x="339705" y="1650268"/>
                  </a:lnTo>
                  <a:lnTo>
                    <a:pt x="346758" y="1652489"/>
                  </a:lnTo>
                  <a:lnTo>
                    <a:pt x="353680" y="1654710"/>
                  </a:lnTo>
                  <a:lnTo>
                    <a:pt x="360602" y="1656538"/>
                  </a:lnTo>
                  <a:lnTo>
                    <a:pt x="367785" y="1658367"/>
                  </a:lnTo>
                  <a:lnTo>
                    <a:pt x="374707" y="1660065"/>
                  </a:lnTo>
                  <a:lnTo>
                    <a:pt x="381891" y="1661502"/>
                  </a:lnTo>
                  <a:lnTo>
                    <a:pt x="388943" y="1662939"/>
                  </a:lnTo>
                  <a:lnTo>
                    <a:pt x="396257" y="1664115"/>
                  </a:lnTo>
                  <a:lnTo>
                    <a:pt x="403310" y="1665160"/>
                  </a:lnTo>
                  <a:lnTo>
                    <a:pt x="410363" y="1666205"/>
                  </a:lnTo>
                  <a:lnTo>
                    <a:pt x="417546" y="1666988"/>
                  </a:lnTo>
                  <a:lnTo>
                    <a:pt x="424599" y="1667772"/>
                  </a:lnTo>
                  <a:lnTo>
                    <a:pt x="431651" y="1668425"/>
                  </a:lnTo>
                  <a:lnTo>
                    <a:pt x="438573" y="1669079"/>
                  </a:lnTo>
                  <a:lnTo>
                    <a:pt x="445496" y="1669471"/>
                  </a:lnTo>
                  <a:lnTo>
                    <a:pt x="452548" y="1669732"/>
                  </a:lnTo>
                  <a:lnTo>
                    <a:pt x="459470" y="1669862"/>
                  </a:lnTo>
                  <a:lnTo>
                    <a:pt x="466262" y="1669993"/>
                  </a:lnTo>
                  <a:lnTo>
                    <a:pt x="473184" y="1669993"/>
                  </a:lnTo>
                  <a:lnTo>
                    <a:pt x="479845" y="1669862"/>
                  </a:lnTo>
                  <a:lnTo>
                    <a:pt x="486636" y="1669601"/>
                  </a:lnTo>
                  <a:lnTo>
                    <a:pt x="493297" y="1669209"/>
                  </a:lnTo>
                  <a:lnTo>
                    <a:pt x="499827" y="1668817"/>
                  </a:lnTo>
                  <a:lnTo>
                    <a:pt x="506619" y="1668164"/>
                  </a:lnTo>
                  <a:lnTo>
                    <a:pt x="513149" y="1667511"/>
                  </a:lnTo>
                  <a:lnTo>
                    <a:pt x="519549" y="1666597"/>
                  </a:lnTo>
                  <a:lnTo>
                    <a:pt x="526079" y="1665682"/>
                  </a:lnTo>
                  <a:lnTo>
                    <a:pt x="532479" y="1664637"/>
                  </a:lnTo>
                  <a:lnTo>
                    <a:pt x="538748" y="1663331"/>
                  </a:lnTo>
                  <a:lnTo>
                    <a:pt x="545017" y="1662025"/>
                  </a:lnTo>
                  <a:lnTo>
                    <a:pt x="551155" y="1660588"/>
                  </a:lnTo>
                  <a:lnTo>
                    <a:pt x="557294" y="1659020"/>
                  </a:lnTo>
                  <a:lnTo>
                    <a:pt x="563432" y="1657322"/>
                  </a:lnTo>
                  <a:lnTo>
                    <a:pt x="569440" y="1655493"/>
                  </a:lnTo>
                  <a:lnTo>
                    <a:pt x="575448" y="1653534"/>
                  </a:lnTo>
                  <a:lnTo>
                    <a:pt x="581325" y="1651575"/>
                  </a:lnTo>
                  <a:lnTo>
                    <a:pt x="587072" y="1649223"/>
                  </a:lnTo>
                  <a:lnTo>
                    <a:pt x="592949" y="1647003"/>
                  </a:lnTo>
                  <a:lnTo>
                    <a:pt x="598565" y="1644521"/>
                  </a:lnTo>
                  <a:lnTo>
                    <a:pt x="604181" y="1642039"/>
                  </a:lnTo>
                  <a:lnTo>
                    <a:pt x="609667" y="1639296"/>
                  </a:lnTo>
                  <a:lnTo>
                    <a:pt x="615152" y="1636422"/>
                  </a:lnTo>
                  <a:lnTo>
                    <a:pt x="620507" y="1633418"/>
                  </a:lnTo>
                  <a:lnTo>
                    <a:pt x="625862" y="1630283"/>
                  </a:lnTo>
                  <a:lnTo>
                    <a:pt x="630955" y="1627017"/>
                  </a:lnTo>
                  <a:lnTo>
                    <a:pt x="636179" y="1623751"/>
                  </a:lnTo>
                  <a:lnTo>
                    <a:pt x="641273" y="1620224"/>
                  </a:lnTo>
                  <a:lnTo>
                    <a:pt x="646236" y="1616697"/>
                  </a:lnTo>
                  <a:lnTo>
                    <a:pt x="651069" y="1612778"/>
                  </a:lnTo>
                  <a:lnTo>
                    <a:pt x="655901" y="1608990"/>
                  </a:lnTo>
                  <a:lnTo>
                    <a:pt x="660603" y="1604941"/>
                  </a:lnTo>
                  <a:lnTo>
                    <a:pt x="665174" y="1600761"/>
                  </a:lnTo>
                  <a:lnTo>
                    <a:pt x="669745" y="1596319"/>
                  </a:lnTo>
                  <a:lnTo>
                    <a:pt x="674055" y="1591878"/>
                  </a:lnTo>
                  <a:lnTo>
                    <a:pt x="678365" y="1587437"/>
                  </a:lnTo>
                  <a:lnTo>
                    <a:pt x="682675" y="1582604"/>
                  </a:lnTo>
                  <a:lnTo>
                    <a:pt x="686724" y="1577640"/>
                  </a:lnTo>
                  <a:lnTo>
                    <a:pt x="690773" y="1572676"/>
                  </a:lnTo>
                  <a:lnTo>
                    <a:pt x="694560" y="1567451"/>
                  </a:lnTo>
                  <a:lnTo>
                    <a:pt x="698348" y="1562226"/>
                  </a:lnTo>
                  <a:lnTo>
                    <a:pt x="702135" y="1556740"/>
                  </a:lnTo>
                  <a:lnTo>
                    <a:pt x="705662" y="1551123"/>
                  </a:lnTo>
                  <a:lnTo>
                    <a:pt x="709188" y="1545375"/>
                  </a:lnTo>
                  <a:lnTo>
                    <a:pt x="712453" y="1539628"/>
                  </a:lnTo>
                  <a:lnTo>
                    <a:pt x="715718" y="1533488"/>
                  </a:lnTo>
                  <a:lnTo>
                    <a:pt x="718853" y="1527349"/>
                  </a:lnTo>
                  <a:lnTo>
                    <a:pt x="721987" y="1520948"/>
                  </a:lnTo>
                  <a:lnTo>
                    <a:pt x="724861" y="1514547"/>
                  </a:lnTo>
                  <a:lnTo>
                    <a:pt x="727734" y="1507885"/>
                  </a:lnTo>
                  <a:lnTo>
                    <a:pt x="730216" y="1500962"/>
                  </a:lnTo>
                  <a:lnTo>
                    <a:pt x="732828" y="1494039"/>
                  </a:lnTo>
                  <a:lnTo>
                    <a:pt x="735178" y="1487116"/>
                  </a:lnTo>
                  <a:lnTo>
                    <a:pt x="737529" y="1479801"/>
                  </a:lnTo>
                  <a:lnTo>
                    <a:pt x="739619" y="1472747"/>
                  </a:lnTo>
                  <a:lnTo>
                    <a:pt x="741578" y="1465431"/>
                  </a:lnTo>
                  <a:lnTo>
                    <a:pt x="743537" y="1458378"/>
                  </a:lnTo>
                  <a:lnTo>
                    <a:pt x="745105" y="1451063"/>
                  </a:lnTo>
                  <a:lnTo>
                    <a:pt x="746672" y="1443878"/>
                  </a:lnTo>
                  <a:lnTo>
                    <a:pt x="747978" y="1436694"/>
                  </a:lnTo>
                  <a:lnTo>
                    <a:pt x="749153" y="1429509"/>
                  </a:lnTo>
                  <a:lnTo>
                    <a:pt x="750329" y="1422325"/>
                  </a:lnTo>
                  <a:lnTo>
                    <a:pt x="751373" y="1415271"/>
                  </a:lnTo>
                  <a:lnTo>
                    <a:pt x="752027" y="1407956"/>
                  </a:lnTo>
                  <a:lnTo>
                    <a:pt x="752680" y="1400902"/>
                  </a:lnTo>
                  <a:lnTo>
                    <a:pt x="753333" y="1393718"/>
                  </a:lnTo>
                  <a:lnTo>
                    <a:pt x="753725" y="1386664"/>
                  </a:lnTo>
                  <a:lnTo>
                    <a:pt x="753986" y="1379610"/>
                  </a:lnTo>
                  <a:lnTo>
                    <a:pt x="754116" y="1372556"/>
                  </a:lnTo>
                  <a:lnTo>
                    <a:pt x="754247" y="1365633"/>
                  </a:lnTo>
                  <a:lnTo>
                    <a:pt x="754116" y="1358579"/>
                  </a:lnTo>
                  <a:lnTo>
                    <a:pt x="753986" y="1351656"/>
                  </a:lnTo>
                  <a:lnTo>
                    <a:pt x="753725" y="1344863"/>
                  </a:lnTo>
                  <a:lnTo>
                    <a:pt x="753463" y="1337940"/>
                  </a:lnTo>
                  <a:lnTo>
                    <a:pt x="752810" y="1331147"/>
                  </a:lnTo>
                  <a:lnTo>
                    <a:pt x="752288" y="1324485"/>
                  </a:lnTo>
                  <a:lnTo>
                    <a:pt x="751635" y="1317823"/>
                  </a:lnTo>
                  <a:lnTo>
                    <a:pt x="750721" y="1311161"/>
                  </a:lnTo>
                  <a:lnTo>
                    <a:pt x="749937" y="1304500"/>
                  </a:lnTo>
                  <a:lnTo>
                    <a:pt x="748892" y="1297968"/>
                  </a:lnTo>
                  <a:lnTo>
                    <a:pt x="747847" y="1291437"/>
                  </a:lnTo>
                  <a:lnTo>
                    <a:pt x="746803" y="1285036"/>
                  </a:lnTo>
                  <a:lnTo>
                    <a:pt x="745496" y="1278766"/>
                  </a:lnTo>
                  <a:lnTo>
                    <a:pt x="744190" y="1272496"/>
                  </a:lnTo>
                  <a:lnTo>
                    <a:pt x="742754" y="1266487"/>
                  </a:lnTo>
                  <a:lnTo>
                    <a:pt x="741186" y="1260347"/>
                  </a:lnTo>
                  <a:lnTo>
                    <a:pt x="739619" y="1254339"/>
                  </a:lnTo>
                  <a:lnTo>
                    <a:pt x="738052" y="1248330"/>
                  </a:lnTo>
                  <a:lnTo>
                    <a:pt x="736354" y="1242582"/>
                  </a:lnTo>
                  <a:lnTo>
                    <a:pt x="734656" y="1236704"/>
                  </a:lnTo>
                  <a:lnTo>
                    <a:pt x="732828" y="1230957"/>
                  </a:lnTo>
                  <a:lnTo>
                    <a:pt x="730999" y="1225470"/>
                  </a:lnTo>
                  <a:lnTo>
                    <a:pt x="729040" y="1220115"/>
                  </a:lnTo>
                  <a:lnTo>
                    <a:pt x="726950" y="1214628"/>
                  </a:lnTo>
                  <a:lnTo>
                    <a:pt x="724991" y="1209403"/>
                  </a:lnTo>
                  <a:lnTo>
                    <a:pt x="722902" y="1204309"/>
                  </a:lnTo>
                  <a:lnTo>
                    <a:pt x="720681" y="1199084"/>
                  </a:lnTo>
                  <a:lnTo>
                    <a:pt x="718461" y="1194120"/>
                  </a:lnTo>
                  <a:lnTo>
                    <a:pt x="716371" y="1189287"/>
                  </a:lnTo>
                  <a:lnTo>
                    <a:pt x="714020" y="1184584"/>
                  </a:lnTo>
                  <a:lnTo>
                    <a:pt x="711800" y="1180143"/>
                  </a:lnTo>
                  <a:lnTo>
                    <a:pt x="709319" y="1175701"/>
                  </a:lnTo>
                  <a:lnTo>
                    <a:pt x="706968" y="1171260"/>
                  </a:lnTo>
                  <a:lnTo>
                    <a:pt x="704486" y="1167080"/>
                  </a:lnTo>
                  <a:lnTo>
                    <a:pt x="702135" y="1163031"/>
                  </a:lnTo>
                  <a:lnTo>
                    <a:pt x="699654" y="1158981"/>
                  </a:lnTo>
                  <a:lnTo>
                    <a:pt x="697303" y="1155324"/>
                  </a:lnTo>
                  <a:lnTo>
                    <a:pt x="694691" y="1151666"/>
                  </a:lnTo>
                  <a:lnTo>
                    <a:pt x="692340" y="1148009"/>
                  </a:lnTo>
                  <a:lnTo>
                    <a:pt x="689728" y="1144612"/>
                  </a:lnTo>
                  <a:lnTo>
                    <a:pt x="687116" y="1141477"/>
                  </a:lnTo>
                  <a:lnTo>
                    <a:pt x="684634" y="1138342"/>
                  </a:lnTo>
                  <a:lnTo>
                    <a:pt x="682022" y="1135599"/>
                  </a:lnTo>
                  <a:lnTo>
                    <a:pt x="679541" y="1132725"/>
                  </a:lnTo>
                  <a:lnTo>
                    <a:pt x="677059" y="1130113"/>
                  </a:lnTo>
                  <a:lnTo>
                    <a:pt x="674578" y="1127761"/>
                  </a:lnTo>
                  <a:lnTo>
                    <a:pt x="671965" y="1125410"/>
                  </a:lnTo>
                  <a:lnTo>
                    <a:pt x="668700" y="1122798"/>
                  </a:lnTo>
                  <a:lnTo>
                    <a:pt x="665435" y="1120185"/>
                  </a:lnTo>
                  <a:lnTo>
                    <a:pt x="662039" y="1117834"/>
                  </a:lnTo>
                  <a:lnTo>
                    <a:pt x="658644" y="1115613"/>
                  </a:lnTo>
                  <a:lnTo>
                    <a:pt x="654987" y="1113523"/>
                  </a:lnTo>
                  <a:lnTo>
                    <a:pt x="651461" y="1111564"/>
                  </a:lnTo>
                  <a:lnTo>
                    <a:pt x="647803" y="1109604"/>
                  </a:lnTo>
                  <a:lnTo>
                    <a:pt x="644147" y="1107776"/>
                  </a:lnTo>
                  <a:lnTo>
                    <a:pt x="640359" y="1106208"/>
                  </a:lnTo>
                  <a:lnTo>
                    <a:pt x="636571" y="1104641"/>
                  </a:lnTo>
                  <a:lnTo>
                    <a:pt x="632653" y="1103204"/>
                  </a:lnTo>
                  <a:lnTo>
                    <a:pt x="628865" y="1102028"/>
                  </a:lnTo>
                  <a:lnTo>
                    <a:pt x="625078" y="1100852"/>
                  </a:lnTo>
                  <a:lnTo>
                    <a:pt x="621160" y="1099677"/>
                  </a:lnTo>
                  <a:lnTo>
                    <a:pt x="617372" y="1098762"/>
                  </a:lnTo>
                  <a:lnTo>
                    <a:pt x="613454" y="1097717"/>
                  </a:lnTo>
                  <a:lnTo>
                    <a:pt x="605879" y="1096280"/>
                  </a:lnTo>
                  <a:lnTo>
                    <a:pt x="598173" y="1094974"/>
                  </a:lnTo>
                  <a:lnTo>
                    <a:pt x="590598" y="1094060"/>
                  </a:lnTo>
                  <a:lnTo>
                    <a:pt x="583154" y="1093407"/>
                  </a:lnTo>
                  <a:lnTo>
                    <a:pt x="576101" y="1092884"/>
                  </a:lnTo>
                  <a:lnTo>
                    <a:pt x="569310" y="1092754"/>
                  </a:lnTo>
                  <a:lnTo>
                    <a:pt x="562779" y="1092754"/>
                  </a:lnTo>
                  <a:lnTo>
                    <a:pt x="556510" y="1092754"/>
                  </a:lnTo>
                  <a:lnTo>
                    <a:pt x="555074" y="1092754"/>
                  </a:lnTo>
                  <a:lnTo>
                    <a:pt x="553767" y="1092492"/>
                  </a:lnTo>
                  <a:lnTo>
                    <a:pt x="552461" y="1091839"/>
                  </a:lnTo>
                  <a:lnTo>
                    <a:pt x="551547" y="1091186"/>
                  </a:lnTo>
                  <a:lnTo>
                    <a:pt x="550502" y="1090272"/>
                  </a:lnTo>
                  <a:lnTo>
                    <a:pt x="549849" y="1089357"/>
                  </a:lnTo>
                  <a:lnTo>
                    <a:pt x="549196" y="1088312"/>
                  </a:lnTo>
                  <a:lnTo>
                    <a:pt x="548805" y="1087137"/>
                  </a:lnTo>
                  <a:lnTo>
                    <a:pt x="548543" y="1085961"/>
                  </a:lnTo>
                  <a:lnTo>
                    <a:pt x="548413" y="1084785"/>
                  </a:lnTo>
                  <a:lnTo>
                    <a:pt x="548543" y="1083479"/>
                  </a:lnTo>
                  <a:lnTo>
                    <a:pt x="548805" y="1082303"/>
                  </a:lnTo>
                  <a:lnTo>
                    <a:pt x="549327" y="1081258"/>
                  </a:lnTo>
                  <a:lnTo>
                    <a:pt x="550110" y="1080083"/>
                  </a:lnTo>
                  <a:lnTo>
                    <a:pt x="551025" y="1079038"/>
                  </a:lnTo>
                  <a:lnTo>
                    <a:pt x="552200" y="1078254"/>
                  </a:lnTo>
                  <a:lnTo>
                    <a:pt x="563302" y="1071853"/>
                  </a:lnTo>
                  <a:lnTo>
                    <a:pt x="575579" y="1064930"/>
                  </a:lnTo>
                  <a:lnTo>
                    <a:pt x="582109" y="1061403"/>
                  </a:lnTo>
                  <a:lnTo>
                    <a:pt x="588900" y="1057876"/>
                  </a:lnTo>
                  <a:lnTo>
                    <a:pt x="595822" y="1054349"/>
                  </a:lnTo>
                  <a:lnTo>
                    <a:pt x="603006" y="1050953"/>
                  </a:lnTo>
                  <a:lnTo>
                    <a:pt x="606924" y="1048732"/>
                  </a:lnTo>
                  <a:lnTo>
                    <a:pt x="610973" y="1046512"/>
                  </a:lnTo>
                  <a:lnTo>
                    <a:pt x="614891" y="1043899"/>
                  </a:lnTo>
                  <a:lnTo>
                    <a:pt x="618809" y="1041026"/>
                  </a:lnTo>
                  <a:lnTo>
                    <a:pt x="622596" y="1038021"/>
                  </a:lnTo>
                  <a:lnTo>
                    <a:pt x="626254" y="1034625"/>
                  </a:lnTo>
                  <a:lnTo>
                    <a:pt x="630041" y="1030967"/>
                  </a:lnTo>
                  <a:lnTo>
                    <a:pt x="633698" y="1027179"/>
                  </a:lnTo>
                  <a:lnTo>
                    <a:pt x="637224" y="1022999"/>
                  </a:lnTo>
                  <a:lnTo>
                    <a:pt x="640620" y="1018558"/>
                  </a:lnTo>
                  <a:lnTo>
                    <a:pt x="644147" y="1014116"/>
                  </a:lnTo>
                  <a:lnTo>
                    <a:pt x="647412" y="1009022"/>
                  </a:lnTo>
                  <a:lnTo>
                    <a:pt x="650677" y="1003927"/>
                  </a:lnTo>
                  <a:lnTo>
                    <a:pt x="653811" y="998572"/>
                  </a:lnTo>
                  <a:lnTo>
                    <a:pt x="656685" y="992824"/>
                  </a:lnTo>
                  <a:lnTo>
                    <a:pt x="659558" y="987077"/>
                  </a:lnTo>
                  <a:lnTo>
                    <a:pt x="662431" y="980937"/>
                  </a:lnTo>
                  <a:lnTo>
                    <a:pt x="665043" y="974536"/>
                  </a:lnTo>
                  <a:lnTo>
                    <a:pt x="667525" y="967874"/>
                  </a:lnTo>
                  <a:lnTo>
                    <a:pt x="670006" y="960821"/>
                  </a:lnTo>
                  <a:lnTo>
                    <a:pt x="672227" y="953767"/>
                  </a:lnTo>
                  <a:lnTo>
                    <a:pt x="674316" y="946321"/>
                  </a:lnTo>
                  <a:lnTo>
                    <a:pt x="676406" y="938614"/>
                  </a:lnTo>
                  <a:lnTo>
                    <a:pt x="678235" y="930777"/>
                  </a:lnTo>
                  <a:lnTo>
                    <a:pt x="679932" y="922678"/>
                  </a:lnTo>
                  <a:lnTo>
                    <a:pt x="681369" y="914318"/>
                  </a:lnTo>
                  <a:lnTo>
                    <a:pt x="682806" y="905696"/>
                  </a:lnTo>
                  <a:lnTo>
                    <a:pt x="683851" y="896814"/>
                  </a:lnTo>
                  <a:lnTo>
                    <a:pt x="684895" y="887670"/>
                  </a:lnTo>
                  <a:lnTo>
                    <a:pt x="685810" y="878395"/>
                  </a:lnTo>
                  <a:lnTo>
                    <a:pt x="686463" y="868729"/>
                  </a:lnTo>
                  <a:lnTo>
                    <a:pt x="686854" y="858801"/>
                  </a:lnTo>
                  <a:lnTo>
                    <a:pt x="687116" y="849135"/>
                  </a:lnTo>
                  <a:lnTo>
                    <a:pt x="687116" y="839991"/>
                  </a:lnTo>
                  <a:lnTo>
                    <a:pt x="687116" y="831108"/>
                  </a:lnTo>
                  <a:lnTo>
                    <a:pt x="686854" y="822748"/>
                  </a:lnTo>
                  <a:lnTo>
                    <a:pt x="686463" y="814780"/>
                  </a:lnTo>
                  <a:lnTo>
                    <a:pt x="686071" y="807204"/>
                  </a:lnTo>
                  <a:lnTo>
                    <a:pt x="685287" y="800150"/>
                  </a:lnTo>
                  <a:lnTo>
                    <a:pt x="684504" y="793226"/>
                  </a:lnTo>
                  <a:lnTo>
                    <a:pt x="683459" y="786826"/>
                  </a:lnTo>
                  <a:lnTo>
                    <a:pt x="682545" y="780948"/>
                  </a:lnTo>
                  <a:lnTo>
                    <a:pt x="681238" y="775331"/>
                  </a:lnTo>
                  <a:lnTo>
                    <a:pt x="679932" y="770106"/>
                  </a:lnTo>
                  <a:lnTo>
                    <a:pt x="678496" y="765142"/>
                  </a:lnTo>
                  <a:lnTo>
                    <a:pt x="676928" y="760439"/>
                  </a:lnTo>
                  <a:lnTo>
                    <a:pt x="675361" y="756129"/>
                  </a:lnTo>
                  <a:lnTo>
                    <a:pt x="673533" y="752210"/>
                  </a:lnTo>
                  <a:lnTo>
                    <a:pt x="671704" y="748422"/>
                  </a:lnTo>
                  <a:lnTo>
                    <a:pt x="669876" y="745025"/>
                  </a:lnTo>
                  <a:lnTo>
                    <a:pt x="667786" y="741890"/>
                  </a:lnTo>
                  <a:lnTo>
                    <a:pt x="665696" y="739016"/>
                  </a:lnTo>
                  <a:lnTo>
                    <a:pt x="663607" y="736404"/>
                  </a:lnTo>
                  <a:lnTo>
                    <a:pt x="661256" y="734053"/>
                  </a:lnTo>
                  <a:lnTo>
                    <a:pt x="659035" y="731832"/>
                  </a:lnTo>
                  <a:lnTo>
                    <a:pt x="656685" y="730003"/>
                  </a:lnTo>
                  <a:lnTo>
                    <a:pt x="654334" y="728305"/>
                  </a:lnTo>
                  <a:lnTo>
                    <a:pt x="651852" y="726738"/>
                  </a:lnTo>
                  <a:lnTo>
                    <a:pt x="649371" y="725301"/>
                  </a:lnTo>
                  <a:lnTo>
                    <a:pt x="646889" y="724125"/>
                  </a:lnTo>
                  <a:lnTo>
                    <a:pt x="644408" y="723080"/>
                  </a:lnTo>
                  <a:lnTo>
                    <a:pt x="641796" y="722296"/>
                  </a:lnTo>
                  <a:lnTo>
                    <a:pt x="639053" y="721513"/>
                  </a:lnTo>
                  <a:lnTo>
                    <a:pt x="636571" y="720990"/>
                  </a:lnTo>
                  <a:lnTo>
                    <a:pt x="619984" y="717855"/>
                  </a:lnTo>
                  <a:lnTo>
                    <a:pt x="610581" y="716026"/>
                  </a:lnTo>
                  <a:lnTo>
                    <a:pt x="600394" y="714067"/>
                  </a:lnTo>
                  <a:lnTo>
                    <a:pt x="589945" y="711585"/>
                  </a:lnTo>
                  <a:lnTo>
                    <a:pt x="584460" y="710279"/>
                  </a:lnTo>
                  <a:lnTo>
                    <a:pt x="578974" y="708711"/>
                  </a:lnTo>
                  <a:lnTo>
                    <a:pt x="573358" y="707405"/>
                  </a:lnTo>
                  <a:lnTo>
                    <a:pt x="567873" y="705576"/>
                  </a:lnTo>
                  <a:lnTo>
                    <a:pt x="562126" y="703747"/>
                  </a:lnTo>
                  <a:lnTo>
                    <a:pt x="556641" y="701919"/>
                  </a:lnTo>
                  <a:lnTo>
                    <a:pt x="555074" y="701265"/>
                  </a:lnTo>
                  <a:lnTo>
                    <a:pt x="553767" y="700220"/>
                  </a:lnTo>
                  <a:lnTo>
                    <a:pt x="552592" y="699045"/>
                  </a:lnTo>
                  <a:lnTo>
                    <a:pt x="551939" y="697869"/>
                  </a:lnTo>
                  <a:lnTo>
                    <a:pt x="551417" y="696563"/>
                  </a:lnTo>
                  <a:lnTo>
                    <a:pt x="551025" y="695126"/>
                  </a:lnTo>
                  <a:lnTo>
                    <a:pt x="550894" y="693689"/>
                  </a:lnTo>
                  <a:lnTo>
                    <a:pt x="551025" y="692122"/>
                  </a:lnTo>
                  <a:lnTo>
                    <a:pt x="551417" y="690685"/>
                  </a:lnTo>
                  <a:lnTo>
                    <a:pt x="552070" y="689378"/>
                  </a:lnTo>
                  <a:lnTo>
                    <a:pt x="552723" y="688203"/>
                  </a:lnTo>
                  <a:lnTo>
                    <a:pt x="553767" y="687158"/>
                  </a:lnTo>
                  <a:lnTo>
                    <a:pt x="554943" y="686113"/>
                  </a:lnTo>
                  <a:lnTo>
                    <a:pt x="556379" y="685460"/>
                  </a:lnTo>
                  <a:lnTo>
                    <a:pt x="557947" y="685068"/>
                  </a:lnTo>
                  <a:lnTo>
                    <a:pt x="559645" y="684806"/>
                  </a:lnTo>
                  <a:lnTo>
                    <a:pt x="565914" y="684676"/>
                  </a:lnTo>
                  <a:lnTo>
                    <a:pt x="571791" y="684415"/>
                  </a:lnTo>
                  <a:lnTo>
                    <a:pt x="577799" y="684153"/>
                  </a:lnTo>
                  <a:lnTo>
                    <a:pt x="583676" y="683761"/>
                  </a:lnTo>
                  <a:lnTo>
                    <a:pt x="589292" y="683239"/>
                  </a:lnTo>
                  <a:lnTo>
                    <a:pt x="595039" y="682717"/>
                  </a:lnTo>
                  <a:lnTo>
                    <a:pt x="600394" y="682063"/>
                  </a:lnTo>
                  <a:lnTo>
                    <a:pt x="605879" y="681280"/>
                  </a:lnTo>
                  <a:lnTo>
                    <a:pt x="611234" y="680496"/>
                  </a:lnTo>
                  <a:lnTo>
                    <a:pt x="616328" y="679582"/>
                  </a:lnTo>
                  <a:lnTo>
                    <a:pt x="621421" y="678667"/>
                  </a:lnTo>
                  <a:lnTo>
                    <a:pt x="626384" y="677622"/>
                  </a:lnTo>
                  <a:lnTo>
                    <a:pt x="631478" y="676446"/>
                  </a:lnTo>
                  <a:lnTo>
                    <a:pt x="636310" y="675271"/>
                  </a:lnTo>
                  <a:lnTo>
                    <a:pt x="641012" y="674095"/>
                  </a:lnTo>
                  <a:lnTo>
                    <a:pt x="645453" y="672789"/>
                  </a:lnTo>
                  <a:lnTo>
                    <a:pt x="650024" y="671352"/>
                  </a:lnTo>
                  <a:lnTo>
                    <a:pt x="654595" y="669915"/>
                  </a:lnTo>
                  <a:lnTo>
                    <a:pt x="658905" y="668478"/>
                  </a:lnTo>
                  <a:lnTo>
                    <a:pt x="663084" y="666911"/>
                  </a:lnTo>
                  <a:lnTo>
                    <a:pt x="667394" y="665212"/>
                  </a:lnTo>
                  <a:lnTo>
                    <a:pt x="671443" y="663514"/>
                  </a:lnTo>
                  <a:lnTo>
                    <a:pt x="675492" y="661816"/>
                  </a:lnTo>
                  <a:lnTo>
                    <a:pt x="679410" y="659988"/>
                  </a:lnTo>
                  <a:lnTo>
                    <a:pt x="686985" y="656330"/>
                  </a:lnTo>
                  <a:lnTo>
                    <a:pt x="694299" y="652281"/>
                  </a:lnTo>
                  <a:lnTo>
                    <a:pt x="701221" y="647970"/>
                  </a:lnTo>
                  <a:lnTo>
                    <a:pt x="708143" y="643659"/>
                  </a:lnTo>
                  <a:lnTo>
                    <a:pt x="714543" y="639087"/>
                  </a:lnTo>
                  <a:lnTo>
                    <a:pt x="720551" y="634385"/>
                  </a:lnTo>
                  <a:lnTo>
                    <a:pt x="726428" y="629551"/>
                  </a:lnTo>
                  <a:lnTo>
                    <a:pt x="732175" y="624588"/>
                  </a:lnTo>
                  <a:lnTo>
                    <a:pt x="737529" y="619232"/>
                  </a:lnTo>
                  <a:lnTo>
                    <a:pt x="742623" y="614007"/>
                  </a:lnTo>
                  <a:lnTo>
                    <a:pt x="747586" y="608651"/>
                  </a:lnTo>
                  <a:lnTo>
                    <a:pt x="752288" y="603165"/>
                  </a:lnTo>
                  <a:lnTo>
                    <a:pt x="756859" y="597548"/>
                  </a:lnTo>
                  <a:lnTo>
                    <a:pt x="761169" y="591931"/>
                  </a:lnTo>
                  <a:lnTo>
                    <a:pt x="765218" y="586183"/>
                  </a:lnTo>
                  <a:lnTo>
                    <a:pt x="769267" y="580436"/>
                  </a:lnTo>
                  <a:lnTo>
                    <a:pt x="773054" y="574558"/>
                  </a:lnTo>
                  <a:lnTo>
                    <a:pt x="776711" y="568679"/>
                  </a:lnTo>
                  <a:lnTo>
                    <a:pt x="780368" y="562801"/>
                  </a:lnTo>
                  <a:lnTo>
                    <a:pt x="783764" y="556923"/>
                  </a:lnTo>
                  <a:lnTo>
                    <a:pt x="785592" y="553527"/>
                  </a:lnTo>
                  <a:lnTo>
                    <a:pt x="787290" y="550131"/>
                  </a:lnTo>
                  <a:lnTo>
                    <a:pt x="788988" y="546603"/>
                  </a:lnTo>
                  <a:lnTo>
                    <a:pt x="790686" y="542946"/>
                  </a:lnTo>
                  <a:lnTo>
                    <a:pt x="792253" y="539027"/>
                  </a:lnTo>
                  <a:lnTo>
                    <a:pt x="793820" y="535108"/>
                  </a:lnTo>
                  <a:lnTo>
                    <a:pt x="795257" y="530928"/>
                  </a:lnTo>
                  <a:lnTo>
                    <a:pt x="796694" y="526618"/>
                  </a:lnTo>
                  <a:lnTo>
                    <a:pt x="798000" y="522437"/>
                  </a:lnTo>
                  <a:lnTo>
                    <a:pt x="799175" y="517996"/>
                  </a:lnTo>
                  <a:lnTo>
                    <a:pt x="800351" y="513424"/>
                  </a:lnTo>
                  <a:lnTo>
                    <a:pt x="801526" y="508722"/>
                  </a:lnTo>
                  <a:lnTo>
                    <a:pt x="802571" y="504019"/>
                  </a:lnTo>
                  <a:lnTo>
                    <a:pt x="803485" y="499317"/>
                  </a:lnTo>
                  <a:lnTo>
                    <a:pt x="804269" y="494353"/>
                  </a:lnTo>
                  <a:lnTo>
                    <a:pt x="804922" y="489520"/>
                  </a:lnTo>
                  <a:lnTo>
                    <a:pt x="805575" y="484556"/>
                  </a:lnTo>
                  <a:lnTo>
                    <a:pt x="806097" y="479461"/>
                  </a:lnTo>
                  <a:lnTo>
                    <a:pt x="806489" y="474367"/>
                  </a:lnTo>
                  <a:lnTo>
                    <a:pt x="806750" y="469011"/>
                  </a:lnTo>
                  <a:lnTo>
                    <a:pt x="806881" y="463917"/>
                  </a:lnTo>
                  <a:lnTo>
                    <a:pt x="806881" y="458692"/>
                  </a:lnTo>
                  <a:lnTo>
                    <a:pt x="806750" y="453205"/>
                  </a:lnTo>
                  <a:lnTo>
                    <a:pt x="806620" y="447980"/>
                  </a:lnTo>
                  <a:lnTo>
                    <a:pt x="806359" y="442625"/>
                  </a:lnTo>
                  <a:lnTo>
                    <a:pt x="805836" y="437138"/>
                  </a:lnTo>
                  <a:lnTo>
                    <a:pt x="805183" y="431782"/>
                  </a:lnTo>
                  <a:lnTo>
                    <a:pt x="804400" y="426427"/>
                  </a:lnTo>
                  <a:lnTo>
                    <a:pt x="803485" y="420941"/>
                  </a:lnTo>
                  <a:lnTo>
                    <a:pt x="802310" y="415585"/>
                  </a:lnTo>
                  <a:lnTo>
                    <a:pt x="801265" y="410099"/>
                  </a:lnTo>
                  <a:lnTo>
                    <a:pt x="799828" y="404743"/>
                  </a:lnTo>
                  <a:lnTo>
                    <a:pt x="798261" y="399387"/>
                  </a:lnTo>
                  <a:lnTo>
                    <a:pt x="796563" y="394031"/>
                  </a:lnTo>
                  <a:lnTo>
                    <a:pt x="794735" y="388676"/>
                  </a:lnTo>
                  <a:lnTo>
                    <a:pt x="792514" y="383451"/>
                  </a:lnTo>
                  <a:lnTo>
                    <a:pt x="790425" y="378095"/>
                  </a:lnTo>
                  <a:lnTo>
                    <a:pt x="787943" y="372870"/>
                  </a:lnTo>
                  <a:lnTo>
                    <a:pt x="785462" y="367645"/>
                  </a:lnTo>
                  <a:lnTo>
                    <a:pt x="782588" y="362550"/>
                  </a:lnTo>
                  <a:lnTo>
                    <a:pt x="779584" y="357456"/>
                  </a:lnTo>
                  <a:lnTo>
                    <a:pt x="776450" y="352362"/>
                  </a:lnTo>
                  <a:lnTo>
                    <a:pt x="773054" y="347398"/>
                  </a:lnTo>
                  <a:lnTo>
                    <a:pt x="769528" y="342565"/>
                  </a:lnTo>
                  <a:lnTo>
                    <a:pt x="765609" y="337731"/>
                  </a:lnTo>
                  <a:lnTo>
                    <a:pt x="761691" y="333029"/>
                  </a:lnTo>
                  <a:lnTo>
                    <a:pt x="757512" y="328457"/>
                  </a:lnTo>
                  <a:lnTo>
                    <a:pt x="753071" y="323885"/>
                  </a:lnTo>
                  <a:lnTo>
                    <a:pt x="748500" y="319444"/>
                  </a:lnTo>
                  <a:lnTo>
                    <a:pt x="743537" y="315133"/>
                  </a:lnTo>
                  <a:lnTo>
                    <a:pt x="738574" y="310822"/>
                  </a:lnTo>
                  <a:lnTo>
                    <a:pt x="733089" y="306773"/>
                  </a:lnTo>
                  <a:lnTo>
                    <a:pt x="727603" y="302723"/>
                  </a:lnTo>
                  <a:lnTo>
                    <a:pt x="721726" y="298935"/>
                  </a:lnTo>
                  <a:lnTo>
                    <a:pt x="715588" y="295016"/>
                  </a:lnTo>
                  <a:lnTo>
                    <a:pt x="709319" y="291489"/>
                  </a:lnTo>
                  <a:lnTo>
                    <a:pt x="702788" y="288093"/>
                  </a:lnTo>
                  <a:lnTo>
                    <a:pt x="695997" y="284697"/>
                  </a:lnTo>
                  <a:lnTo>
                    <a:pt x="688944" y="281562"/>
                  </a:lnTo>
                  <a:lnTo>
                    <a:pt x="681630" y="278427"/>
                  </a:lnTo>
                  <a:lnTo>
                    <a:pt x="673925" y="275553"/>
                  </a:lnTo>
                  <a:lnTo>
                    <a:pt x="666088" y="272810"/>
                  </a:lnTo>
                  <a:lnTo>
                    <a:pt x="657991" y="270328"/>
                  </a:lnTo>
                  <a:lnTo>
                    <a:pt x="649632" y="267977"/>
                  </a:lnTo>
                  <a:lnTo>
                    <a:pt x="641012" y="265887"/>
                  </a:lnTo>
                  <a:lnTo>
                    <a:pt x="632392" y="263927"/>
                  </a:lnTo>
                  <a:lnTo>
                    <a:pt x="623903" y="262098"/>
                  </a:lnTo>
                  <a:lnTo>
                    <a:pt x="615413" y="260531"/>
                  </a:lnTo>
                  <a:lnTo>
                    <a:pt x="606924" y="259094"/>
                  </a:lnTo>
                  <a:lnTo>
                    <a:pt x="598434" y="257919"/>
                  </a:lnTo>
                  <a:lnTo>
                    <a:pt x="589945" y="257004"/>
                  </a:lnTo>
                  <a:lnTo>
                    <a:pt x="581456" y="256090"/>
                  </a:lnTo>
                  <a:lnTo>
                    <a:pt x="573097" y="255436"/>
                  </a:lnTo>
                  <a:lnTo>
                    <a:pt x="564738" y="254914"/>
                  </a:lnTo>
                  <a:lnTo>
                    <a:pt x="556379" y="254653"/>
                  </a:lnTo>
                  <a:close/>
                  <a:moveTo>
                    <a:pt x="1560315" y="0"/>
                  </a:moveTo>
                  <a:lnTo>
                    <a:pt x="1552087" y="0"/>
                  </a:lnTo>
                  <a:lnTo>
                    <a:pt x="1543598" y="131"/>
                  </a:lnTo>
                  <a:lnTo>
                    <a:pt x="1535239" y="392"/>
                  </a:lnTo>
                  <a:lnTo>
                    <a:pt x="1526880" y="914"/>
                  </a:lnTo>
                  <a:lnTo>
                    <a:pt x="1518521" y="1567"/>
                  </a:lnTo>
                  <a:lnTo>
                    <a:pt x="1510032" y="2482"/>
                  </a:lnTo>
                  <a:lnTo>
                    <a:pt x="1501543" y="3396"/>
                  </a:lnTo>
                  <a:lnTo>
                    <a:pt x="1493053" y="4572"/>
                  </a:lnTo>
                  <a:lnTo>
                    <a:pt x="1484564" y="6009"/>
                  </a:lnTo>
                  <a:lnTo>
                    <a:pt x="1476074" y="7576"/>
                  </a:lnTo>
                  <a:lnTo>
                    <a:pt x="1467585" y="9405"/>
                  </a:lnTo>
                  <a:lnTo>
                    <a:pt x="1458965" y="11365"/>
                  </a:lnTo>
                  <a:lnTo>
                    <a:pt x="1450345" y="13454"/>
                  </a:lnTo>
                  <a:lnTo>
                    <a:pt x="1441986" y="15806"/>
                  </a:lnTo>
                  <a:lnTo>
                    <a:pt x="1433889" y="18288"/>
                  </a:lnTo>
                  <a:lnTo>
                    <a:pt x="1426052" y="21031"/>
                  </a:lnTo>
                  <a:lnTo>
                    <a:pt x="1418347" y="23905"/>
                  </a:lnTo>
                  <a:lnTo>
                    <a:pt x="1411033" y="27040"/>
                  </a:lnTo>
                  <a:lnTo>
                    <a:pt x="1403980" y="30175"/>
                  </a:lnTo>
                  <a:lnTo>
                    <a:pt x="1397189" y="33571"/>
                  </a:lnTo>
                  <a:lnTo>
                    <a:pt x="1390659" y="36967"/>
                  </a:lnTo>
                  <a:lnTo>
                    <a:pt x="1384389" y="40494"/>
                  </a:lnTo>
                  <a:lnTo>
                    <a:pt x="1378251" y="44413"/>
                  </a:lnTo>
                  <a:lnTo>
                    <a:pt x="1372374" y="48201"/>
                  </a:lnTo>
                  <a:lnTo>
                    <a:pt x="1366888" y="52251"/>
                  </a:lnTo>
                  <a:lnTo>
                    <a:pt x="1361403" y="56300"/>
                  </a:lnTo>
                  <a:lnTo>
                    <a:pt x="1356440" y="60611"/>
                  </a:lnTo>
                  <a:lnTo>
                    <a:pt x="1351477" y="64921"/>
                  </a:lnTo>
                  <a:lnTo>
                    <a:pt x="1346906" y="69363"/>
                  </a:lnTo>
                  <a:lnTo>
                    <a:pt x="1342465" y="73935"/>
                  </a:lnTo>
                  <a:lnTo>
                    <a:pt x="1338286" y="78507"/>
                  </a:lnTo>
                  <a:lnTo>
                    <a:pt x="1334367" y="83209"/>
                  </a:lnTo>
                  <a:lnTo>
                    <a:pt x="1330449" y="88042"/>
                  </a:lnTo>
                  <a:lnTo>
                    <a:pt x="1326923" y="92876"/>
                  </a:lnTo>
                  <a:lnTo>
                    <a:pt x="1323527" y="97839"/>
                  </a:lnTo>
                  <a:lnTo>
                    <a:pt x="1320393" y="102934"/>
                  </a:lnTo>
                  <a:lnTo>
                    <a:pt x="1317389" y="108028"/>
                  </a:lnTo>
                  <a:lnTo>
                    <a:pt x="1314515" y="113123"/>
                  </a:lnTo>
                  <a:lnTo>
                    <a:pt x="1312034" y="118348"/>
                  </a:lnTo>
                  <a:lnTo>
                    <a:pt x="1309552" y="123573"/>
                  </a:lnTo>
                  <a:lnTo>
                    <a:pt x="1307463" y="128929"/>
                  </a:lnTo>
                  <a:lnTo>
                    <a:pt x="1305242" y="134154"/>
                  </a:lnTo>
                  <a:lnTo>
                    <a:pt x="1303414" y="139509"/>
                  </a:lnTo>
                  <a:lnTo>
                    <a:pt x="1301716" y="144865"/>
                  </a:lnTo>
                  <a:lnTo>
                    <a:pt x="1300149" y="150221"/>
                  </a:lnTo>
                  <a:lnTo>
                    <a:pt x="1298712" y="155576"/>
                  </a:lnTo>
                  <a:lnTo>
                    <a:pt x="1297667" y="161063"/>
                  </a:lnTo>
                  <a:lnTo>
                    <a:pt x="1296492" y="166418"/>
                  </a:lnTo>
                  <a:lnTo>
                    <a:pt x="1295577" y="171905"/>
                  </a:lnTo>
                  <a:lnTo>
                    <a:pt x="1294794" y="177260"/>
                  </a:lnTo>
                  <a:lnTo>
                    <a:pt x="1294141" y="182616"/>
                  </a:lnTo>
                  <a:lnTo>
                    <a:pt x="1293618" y="188102"/>
                  </a:lnTo>
                  <a:lnTo>
                    <a:pt x="1293357" y="193458"/>
                  </a:lnTo>
                  <a:lnTo>
                    <a:pt x="1293227" y="198683"/>
                  </a:lnTo>
                  <a:lnTo>
                    <a:pt x="1293096" y="204170"/>
                  </a:lnTo>
                  <a:lnTo>
                    <a:pt x="1293096" y="209394"/>
                  </a:lnTo>
                  <a:lnTo>
                    <a:pt x="1293227" y="214489"/>
                  </a:lnTo>
                  <a:lnTo>
                    <a:pt x="1293488" y="219845"/>
                  </a:lnTo>
                  <a:lnTo>
                    <a:pt x="1293880" y="224939"/>
                  </a:lnTo>
                  <a:lnTo>
                    <a:pt x="1294402" y="230034"/>
                  </a:lnTo>
                  <a:lnTo>
                    <a:pt x="1295055" y="234997"/>
                  </a:lnTo>
                  <a:lnTo>
                    <a:pt x="1295708" y="239831"/>
                  </a:lnTo>
                  <a:lnTo>
                    <a:pt x="1296492" y="244794"/>
                  </a:lnTo>
                  <a:lnTo>
                    <a:pt x="1297406" y="249497"/>
                  </a:lnTo>
                  <a:lnTo>
                    <a:pt x="1298451" y="254200"/>
                  </a:lnTo>
                  <a:lnTo>
                    <a:pt x="1299626" y="258902"/>
                  </a:lnTo>
                  <a:lnTo>
                    <a:pt x="1300802" y="263474"/>
                  </a:lnTo>
                  <a:lnTo>
                    <a:pt x="1301977" y="267915"/>
                  </a:lnTo>
                  <a:lnTo>
                    <a:pt x="1303283" y="272096"/>
                  </a:lnTo>
                  <a:lnTo>
                    <a:pt x="1304720" y="276406"/>
                  </a:lnTo>
                  <a:lnTo>
                    <a:pt x="1306157" y="280586"/>
                  </a:lnTo>
                  <a:lnTo>
                    <a:pt x="1307724" y="284505"/>
                  </a:lnTo>
                  <a:lnTo>
                    <a:pt x="1309291" y="288424"/>
                  </a:lnTo>
                  <a:lnTo>
                    <a:pt x="1310989" y="292081"/>
                  </a:lnTo>
                  <a:lnTo>
                    <a:pt x="1312687" y="295608"/>
                  </a:lnTo>
                  <a:lnTo>
                    <a:pt x="1314385" y="299005"/>
                  </a:lnTo>
                  <a:lnTo>
                    <a:pt x="1316213" y="302401"/>
                  </a:lnTo>
                  <a:lnTo>
                    <a:pt x="1319609" y="308279"/>
                  </a:lnTo>
                  <a:lnTo>
                    <a:pt x="1323266" y="314157"/>
                  </a:lnTo>
                  <a:lnTo>
                    <a:pt x="1326923" y="320036"/>
                  </a:lnTo>
                  <a:lnTo>
                    <a:pt x="1330710" y="325914"/>
                  </a:lnTo>
                  <a:lnTo>
                    <a:pt x="1334759" y="331661"/>
                  </a:lnTo>
                  <a:lnTo>
                    <a:pt x="1338808" y="337409"/>
                  </a:lnTo>
                  <a:lnTo>
                    <a:pt x="1343118" y="343026"/>
                  </a:lnTo>
                  <a:lnTo>
                    <a:pt x="1347689" y="348643"/>
                  </a:lnTo>
                  <a:lnTo>
                    <a:pt x="1352391" y="354129"/>
                  </a:lnTo>
                  <a:lnTo>
                    <a:pt x="1357354" y="359485"/>
                  </a:lnTo>
                  <a:lnTo>
                    <a:pt x="1362448" y="364710"/>
                  </a:lnTo>
                  <a:lnTo>
                    <a:pt x="1367802" y="370066"/>
                  </a:lnTo>
                  <a:lnTo>
                    <a:pt x="1373549" y="375029"/>
                  </a:lnTo>
                  <a:lnTo>
                    <a:pt x="1379426" y="379863"/>
                  </a:lnTo>
                  <a:lnTo>
                    <a:pt x="1385434" y="384565"/>
                  </a:lnTo>
                  <a:lnTo>
                    <a:pt x="1391834" y="389137"/>
                  </a:lnTo>
                  <a:lnTo>
                    <a:pt x="1398756" y="393448"/>
                  </a:lnTo>
                  <a:lnTo>
                    <a:pt x="1405678" y="397759"/>
                  </a:lnTo>
                  <a:lnTo>
                    <a:pt x="1412992" y="401808"/>
                  </a:lnTo>
                  <a:lnTo>
                    <a:pt x="1420567" y="405466"/>
                  </a:lnTo>
                  <a:lnTo>
                    <a:pt x="1424485" y="407294"/>
                  </a:lnTo>
                  <a:lnTo>
                    <a:pt x="1428534" y="408992"/>
                  </a:lnTo>
                  <a:lnTo>
                    <a:pt x="1432583" y="410690"/>
                  </a:lnTo>
                  <a:lnTo>
                    <a:pt x="1436893" y="412389"/>
                  </a:lnTo>
                  <a:lnTo>
                    <a:pt x="1441072" y="413956"/>
                  </a:lnTo>
                  <a:lnTo>
                    <a:pt x="1445382" y="415393"/>
                  </a:lnTo>
                  <a:lnTo>
                    <a:pt x="1449953" y="416830"/>
                  </a:lnTo>
                  <a:lnTo>
                    <a:pt x="1454524" y="418267"/>
                  </a:lnTo>
                  <a:lnTo>
                    <a:pt x="1458965" y="419573"/>
                  </a:lnTo>
                  <a:lnTo>
                    <a:pt x="1463667" y="420749"/>
                  </a:lnTo>
                  <a:lnTo>
                    <a:pt x="1468499" y="421924"/>
                  </a:lnTo>
                  <a:lnTo>
                    <a:pt x="1473593" y="423100"/>
                  </a:lnTo>
                  <a:lnTo>
                    <a:pt x="1478556" y="424145"/>
                  </a:lnTo>
                  <a:lnTo>
                    <a:pt x="1483649" y="425060"/>
                  </a:lnTo>
                  <a:lnTo>
                    <a:pt x="1488743" y="425974"/>
                  </a:lnTo>
                  <a:lnTo>
                    <a:pt x="1494098" y="426758"/>
                  </a:lnTo>
                  <a:lnTo>
                    <a:pt x="1499583" y="427541"/>
                  </a:lnTo>
                  <a:lnTo>
                    <a:pt x="1504938" y="428195"/>
                  </a:lnTo>
                  <a:lnTo>
                    <a:pt x="1510685" y="428717"/>
                  </a:lnTo>
                  <a:lnTo>
                    <a:pt x="1516301" y="429239"/>
                  </a:lnTo>
                  <a:lnTo>
                    <a:pt x="1522178" y="429631"/>
                  </a:lnTo>
                  <a:lnTo>
                    <a:pt x="1528186" y="429893"/>
                  </a:lnTo>
                  <a:lnTo>
                    <a:pt x="1534063" y="430154"/>
                  </a:lnTo>
                  <a:lnTo>
                    <a:pt x="1540332" y="430284"/>
                  </a:lnTo>
                  <a:lnTo>
                    <a:pt x="1542030" y="430546"/>
                  </a:lnTo>
                  <a:lnTo>
                    <a:pt x="1543598" y="430938"/>
                  </a:lnTo>
                  <a:lnTo>
                    <a:pt x="1545034" y="431591"/>
                  </a:lnTo>
                  <a:lnTo>
                    <a:pt x="1546209" y="432636"/>
                  </a:lnTo>
                  <a:lnTo>
                    <a:pt x="1547254" y="433681"/>
                  </a:lnTo>
                  <a:lnTo>
                    <a:pt x="1547907" y="434856"/>
                  </a:lnTo>
                  <a:lnTo>
                    <a:pt x="1548560" y="436163"/>
                  </a:lnTo>
                  <a:lnTo>
                    <a:pt x="1548952" y="437600"/>
                  </a:lnTo>
                  <a:lnTo>
                    <a:pt x="1549083" y="439167"/>
                  </a:lnTo>
                  <a:lnTo>
                    <a:pt x="1548952" y="440604"/>
                  </a:lnTo>
                  <a:lnTo>
                    <a:pt x="1548560" y="442041"/>
                  </a:lnTo>
                  <a:lnTo>
                    <a:pt x="1548038" y="443347"/>
                  </a:lnTo>
                  <a:lnTo>
                    <a:pt x="1547385" y="444523"/>
                  </a:lnTo>
                  <a:lnTo>
                    <a:pt x="1546209" y="445698"/>
                  </a:lnTo>
                  <a:lnTo>
                    <a:pt x="1544903" y="446743"/>
                  </a:lnTo>
                  <a:lnTo>
                    <a:pt x="1543336" y="447397"/>
                  </a:lnTo>
                  <a:lnTo>
                    <a:pt x="1537851" y="449225"/>
                  </a:lnTo>
                  <a:lnTo>
                    <a:pt x="1532104" y="451054"/>
                  </a:lnTo>
                  <a:lnTo>
                    <a:pt x="1526619" y="452883"/>
                  </a:lnTo>
                  <a:lnTo>
                    <a:pt x="1521003" y="454189"/>
                  </a:lnTo>
                  <a:lnTo>
                    <a:pt x="1515517" y="455757"/>
                  </a:lnTo>
                  <a:lnTo>
                    <a:pt x="1510032" y="457063"/>
                  </a:lnTo>
                  <a:lnTo>
                    <a:pt x="1499583" y="459545"/>
                  </a:lnTo>
                  <a:lnTo>
                    <a:pt x="1489396" y="461504"/>
                  </a:lnTo>
                  <a:lnTo>
                    <a:pt x="1479993" y="463333"/>
                  </a:lnTo>
                  <a:lnTo>
                    <a:pt x="1463406" y="466468"/>
                  </a:lnTo>
                  <a:lnTo>
                    <a:pt x="1460924" y="466991"/>
                  </a:lnTo>
                  <a:lnTo>
                    <a:pt x="1458181" y="467774"/>
                  </a:lnTo>
                  <a:lnTo>
                    <a:pt x="1455569" y="468558"/>
                  </a:lnTo>
                  <a:lnTo>
                    <a:pt x="1453088" y="469603"/>
                  </a:lnTo>
                  <a:lnTo>
                    <a:pt x="1450606" y="470779"/>
                  </a:lnTo>
                  <a:lnTo>
                    <a:pt x="1448125" y="472216"/>
                  </a:lnTo>
                  <a:lnTo>
                    <a:pt x="1445643" y="473783"/>
                  </a:lnTo>
                  <a:lnTo>
                    <a:pt x="1443292" y="475481"/>
                  </a:lnTo>
                  <a:lnTo>
                    <a:pt x="1440942" y="477310"/>
                  </a:lnTo>
                  <a:lnTo>
                    <a:pt x="1438721" y="479531"/>
                  </a:lnTo>
                  <a:lnTo>
                    <a:pt x="1436370" y="481882"/>
                  </a:lnTo>
                  <a:lnTo>
                    <a:pt x="1434281" y="484494"/>
                  </a:lnTo>
                  <a:lnTo>
                    <a:pt x="1432191" y="487368"/>
                  </a:lnTo>
                  <a:lnTo>
                    <a:pt x="1430101" y="490503"/>
                  </a:lnTo>
                  <a:lnTo>
                    <a:pt x="1428273" y="493900"/>
                  </a:lnTo>
                  <a:lnTo>
                    <a:pt x="1426444" y="497688"/>
                  </a:lnTo>
                  <a:lnTo>
                    <a:pt x="1424616" y="501607"/>
                  </a:lnTo>
                  <a:lnTo>
                    <a:pt x="1423049" y="505917"/>
                  </a:lnTo>
                  <a:lnTo>
                    <a:pt x="1421481" y="510620"/>
                  </a:lnTo>
                  <a:lnTo>
                    <a:pt x="1420045" y="515584"/>
                  </a:lnTo>
                  <a:lnTo>
                    <a:pt x="1418739" y="520809"/>
                  </a:lnTo>
                  <a:lnTo>
                    <a:pt x="1417432" y="526426"/>
                  </a:lnTo>
                  <a:lnTo>
                    <a:pt x="1416518" y="532304"/>
                  </a:lnTo>
                  <a:lnTo>
                    <a:pt x="1415473" y="538704"/>
                  </a:lnTo>
                  <a:lnTo>
                    <a:pt x="1414690" y="545628"/>
                  </a:lnTo>
                  <a:lnTo>
                    <a:pt x="1413906" y="552682"/>
                  </a:lnTo>
                  <a:lnTo>
                    <a:pt x="1413514" y="560258"/>
                  </a:lnTo>
                  <a:lnTo>
                    <a:pt x="1413123" y="568226"/>
                  </a:lnTo>
                  <a:lnTo>
                    <a:pt x="1412861" y="576586"/>
                  </a:lnTo>
                  <a:lnTo>
                    <a:pt x="1412861" y="585469"/>
                  </a:lnTo>
                  <a:lnTo>
                    <a:pt x="1412861" y="594613"/>
                  </a:lnTo>
                  <a:lnTo>
                    <a:pt x="1413123" y="604279"/>
                  </a:lnTo>
                  <a:lnTo>
                    <a:pt x="1413514" y="614207"/>
                  </a:lnTo>
                  <a:lnTo>
                    <a:pt x="1414167" y="623873"/>
                  </a:lnTo>
                  <a:lnTo>
                    <a:pt x="1415082" y="633148"/>
                  </a:lnTo>
                  <a:lnTo>
                    <a:pt x="1416126" y="642292"/>
                  </a:lnTo>
                  <a:lnTo>
                    <a:pt x="1417171" y="651174"/>
                  </a:lnTo>
                  <a:lnTo>
                    <a:pt x="1418608" y="659796"/>
                  </a:lnTo>
                  <a:lnTo>
                    <a:pt x="1420045" y="668156"/>
                  </a:lnTo>
                  <a:lnTo>
                    <a:pt x="1421743" y="676255"/>
                  </a:lnTo>
                  <a:lnTo>
                    <a:pt x="1423571" y="684092"/>
                  </a:lnTo>
                  <a:lnTo>
                    <a:pt x="1425661" y="691799"/>
                  </a:lnTo>
                  <a:lnTo>
                    <a:pt x="1427750" y="699245"/>
                  </a:lnTo>
                  <a:lnTo>
                    <a:pt x="1429971" y="706299"/>
                  </a:lnTo>
                  <a:lnTo>
                    <a:pt x="1432452" y="713352"/>
                  </a:lnTo>
                  <a:lnTo>
                    <a:pt x="1434934" y="720014"/>
                  </a:lnTo>
                  <a:lnTo>
                    <a:pt x="1437546" y="726415"/>
                  </a:lnTo>
                  <a:lnTo>
                    <a:pt x="1440419" y="732555"/>
                  </a:lnTo>
                  <a:lnTo>
                    <a:pt x="1443292" y="738302"/>
                  </a:lnTo>
                  <a:lnTo>
                    <a:pt x="1446166" y="744050"/>
                  </a:lnTo>
                  <a:lnTo>
                    <a:pt x="1449300" y="749405"/>
                  </a:lnTo>
                  <a:lnTo>
                    <a:pt x="1452565" y="754500"/>
                  </a:lnTo>
                  <a:lnTo>
                    <a:pt x="1455831" y="759594"/>
                  </a:lnTo>
                  <a:lnTo>
                    <a:pt x="1459357" y="764036"/>
                  </a:lnTo>
                  <a:lnTo>
                    <a:pt x="1462753" y="768477"/>
                  </a:lnTo>
                  <a:lnTo>
                    <a:pt x="1466279" y="772657"/>
                  </a:lnTo>
                  <a:lnTo>
                    <a:pt x="1469936" y="776445"/>
                  </a:lnTo>
                  <a:lnTo>
                    <a:pt x="1473723" y="780103"/>
                  </a:lnTo>
                  <a:lnTo>
                    <a:pt x="1477381" y="783499"/>
                  </a:lnTo>
                  <a:lnTo>
                    <a:pt x="1481168" y="786504"/>
                  </a:lnTo>
                  <a:lnTo>
                    <a:pt x="1485086" y="789377"/>
                  </a:lnTo>
                  <a:lnTo>
                    <a:pt x="1489004" y="791990"/>
                  </a:lnTo>
                  <a:lnTo>
                    <a:pt x="1493053" y="794210"/>
                  </a:lnTo>
                  <a:lnTo>
                    <a:pt x="1496971" y="796431"/>
                  </a:lnTo>
                  <a:lnTo>
                    <a:pt x="1504155" y="799827"/>
                  </a:lnTo>
                  <a:lnTo>
                    <a:pt x="1511077" y="803354"/>
                  </a:lnTo>
                  <a:lnTo>
                    <a:pt x="1517868" y="806881"/>
                  </a:lnTo>
                  <a:lnTo>
                    <a:pt x="1524398" y="810408"/>
                  </a:lnTo>
                  <a:lnTo>
                    <a:pt x="1536675" y="817331"/>
                  </a:lnTo>
                  <a:lnTo>
                    <a:pt x="1547777" y="823732"/>
                  </a:lnTo>
                  <a:lnTo>
                    <a:pt x="1548952" y="824516"/>
                  </a:lnTo>
                  <a:lnTo>
                    <a:pt x="1549867" y="825561"/>
                  </a:lnTo>
                  <a:lnTo>
                    <a:pt x="1550650" y="826736"/>
                  </a:lnTo>
                  <a:lnTo>
                    <a:pt x="1551173" y="827781"/>
                  </a:lnTo>
                  <a:lnTo>
                    <a:pt x="1551434" y="828957"/>
                  </a:lnTo>
                  <a:lnTo>
                    <a:pt x="1551565" y="830263"/>
                  </a:lnTo>
                  <a:lnTo>
                    <a:pt x="1551434" y="831439"/>
                  </a:lnTo>
                  <a:lnTo>
                    <a:pt x="1551173" y="832615"/>
                  </a:lnTo>
                  <a:lnTo>
                    <a:pt x="1550781" y="833790"/>
                  </a:lnTo>
                  <a:lnTo>
                    <a:pt x="1550128" y="834835"/>
                  </a:lnTo>
                  <a:lnTo>
                    <a:pt x="1549475" y="835750"/>
                  </a:lnTo>
                  <a:lnTo>
                    <a:pt x="1548430" y="836664"/>
                  </a:lnTo>
                  <a:lnTo>
                    <a:pt x="1547516" y="837317"/>
                  </a:lnTo>
                  <a:lnTo>
                    <a:pt x="1546209" y="837970"/>
                  </a:lnTo>
                  <a:lnTo>
                    <a:pt x="1544903" y="838232"/>
                  </a:lnTo>
                  <a:lnTo>
                    <a:pt x="1543467" y="838232"/>
                  </a:lnTo>
                  <a:lnTo>
                    <a:pt x="1537198" y="838232"/>
                  </a:lnTo>
                  <a:lnTo>
                    <a:pt x="1530667" y="838232"/>
                  </a:lnTo>
                  <a:lnTo>
                    <a:pt x="1523876" y="838362"/>
                  </a:lnTo>
                  <a:lnTo>
                    <a:pt x="1516823" y="838885"/>
                  </a:lnTo>
                  <a:lnTo>
                    <a:pt x="1509379" y="839538"/>
                  </a:lnTo>
                  <a:lnTo>
                    <a:pt x="1501804" y="840452"/>
                  </a:lnTo>
                  <a:lnTo>
                    <a:pt x="1494098" y="841758"/>
                  </a:lnTo>
                  <a:lnTo>
                    <a:pt x="1486523" y="843195"/>
                  </a:lnTo>
                  <a:lnTo>
                    <a:pt x="1482605" y="844240"/>
                  </a:lnTo>
                  <a:lnTo>
                    <a:pt x="1478817" y="845155"/>
                  </a:lnTo>
                  <a:lnTo>
                    <a:pt x="1474899" y="846330"/>
                  </a:lnTo>
                  <a:lnTo>
                    <a:pt x="1471111" y="847506"/>
                  </a:lnTo>
                  <a:lnTo>
                    <a:pt x="1467324" y="848682"/>
                  </a:lnTo>
                  <a:lnTo>
                    <a:pt x="1463406" y="850119"/>
                  </a:lnTo>
                  <a:lnTo>
                    <a:pt x="1459618" y="851686"/>
                  </a:lnTo>
                  <a:lnTo>
                    <a:pt x="1455831" y="853254"/>
                  </a:lnTo>
                  <a:lnTo>
                    <a:pt x="1452174" y="855082"/>
                  </a:lnTo>
                  <a:lnTo>
                    <a:pt x="1448517" y="857042"/>
                  </a:lnTo>
                  <a:lnTo>
                    <a:pt x="1444990" y="859001"/>
                  </a:lnTo>
                  <a:lnTo>
                    <a:pt x="1441333" y="861091"/>
                  </a:lnTo>
                  <a:lnTo>
                    <a:pt x="1437938" y="863312"/>
                  </a:lnTo>
                  <a:lnTo>
                    <a:pt x="1434542" y="865663"/>
                  </a:lnTo>
                  <a:lnTo>
                    <a:pt x="1431277" y="868276"/>
                  </a:lnTo>
                  <a:lnTo>
                    <a:pt x="1428012" y="870888"/>
                  </a:lnTo>
                  <a:lnTo>
                    <a:pt x="1425399" y="873239"/>
                  </a:lnTo>
                  <a:lnTo>
                    <a:pt x="1422918" y="875591"/>
                  </a:lnTo>
                  <a:lnTo>
                    <a:pt x="1420436" y="878203"/>
                  </a:lnTo>
                  <a:lnTo>
                    <a:pt x="1417955" y="881077"/>
                  </a:lnTo>
                  <a:lnTo>
                    <a:pt x="1415343" y="883820"/>
                  </a:lnTo>
                  <a:lnTo>
                    <a:pt x="1412861" y="886955"/>
                  </a:lnTo>
                  <a:lnTo>
                    <a:pt x="1410249" y="890090"/>
                  </a:lnTo>
                  <a:lnTo>
                    <a:pt x="1407637" y="893487"/>
                  </a:lnTo>
                  <a:lnTo>
                    <a:pt x="1405286" y="897144"/>
                  </a:lnTo>
                  <a:lnTo>
                    <a:pt x="1402674" y="900802"/>
                  </a:lnTo>
                  <a:lnTo>
                    <a:pt x="1400323" y="904459"/>
                  </a:lnTo>
                  <a:lnTo>
                    <a:pt x="1397842" y="908509"/>
                  </a:lnTo>
                  <a:lnTo>
                    <a:pt x="1395491" y="912558"/>
                  </a:lnTo>
                  <a:lnTo>
                    <a:pt x="1393009" y="916738"/>
                  </a:lnTo>
                  <a:lnTo>
                    <a:pt x="1390659" y="921179"/>
                  </a:lnTo>
                  <a:lnTo>
                    <a:pt x="1388177" y="925621"/>
                  </a:lnTo>
                  <a:lnTo>
                    <a:pt x="1385957" y="930062"/>
                  </a:lnTo>
                  <a:lnTo>
                    <a:pt x="1383606" y="934765"/>
                  </a:lnTo>
                  <a:lnTo>
                    <a:pt x="1381516" y="939598"/>
                  </a:lnTo>
                  <a:lnTo>
                    <a:pt x="1379296" y="944562"/>
                  </a:lnTo>
                  <a:lnTo>
                    <a:pt x="1377075" y="949787"/>
                  </a:lnTo>
                  <a:lnTo>
                    <a:pt x="1374986" y="954881"/>
                  </a:lnTo>
                  <a:lnTo>
                    <a:pt x="1373027" y="960106"/>
                  </a:lnTo>
                  <a:lnTo>
                    <a:pt x="1370937" y="965593"/>
                  </a:lnTo>
                  <a:lnTo>
                    <a:pt x="1368978" y="970948"/>
                  </a:lnTo>
                  <a:lnTo>
                    <a:pt x="1367149" y="976435"/>
                  </a:lnTo>
                  <a:lnTo>
                    <a:pt x="1365321" y="982182"/>
                  </a:lnTo>
                  <a:lnTo>
                    <a:pt x="1363623" y="988060"/>
                  </a:lnTo>
                  <a:lnTo>
                    <a:pt x="1361925" y="993808"/>
                  </a:lnTo>
                  <a:lnTo>
                    <a:pt x="1360358" y="999817"/>
                  </a:lnTo>
                  <a:lnTo>
                    <a:pt x="1358791" y="1005825"/>
                  </a:lnTo>
                  <a:lnTo>
                    <a:pt x="1357223" y="1011965"/>
                  </a:lnTo>
                  <a:lnTo>
                    <a:pt x="1355787" y="1017974"/>
                  </a:lnTo>
                  <a:lnTo>
                    <a:pt x="1354481" y="1024244"/>
                  </a:lnTo>
                  <a:lnTo>
                    <a:pt x="1353175" y="1030514"/>
                  </a:lnTo>
                  <a:lnTo>
                    <a:pt x="1352130" y="1036915"/>
                  </a:lnTo>
                  <a:lnTo>
                    <a:pt x="1351085" y="1043446"/>
                  </a:lnTo>
                  <a:lnTo>
                    <a:pt x="1350040" y="1049978"/>
                  </a:lnTo>
                  <a:lnTo>
                    <a:pt x="1349256" y="1056639"/>
                  </a:lnTo>
                  <a:lnTo>
                    <a:pt x="1348342" y="1063301"/>
                  </a:lnTo>
                  <a:lnTo>
                    <a:pt x="1347689" y="1069963"/>
                  </a:lnTo>
                  <a:lnTo>
                    <a:pt x="1347167" y="1076625"/>
                  </a:lnTo>
                  <a:lnTo>
                    <a:pt x="1346514" y="1083418"/>
                  </a:lnTo>
                  <a:lnTo>
                    <a:pt x="1346253" y="1090341"/>
                  </a:lnTo>
                  <a:lnTo>
                    <a:pt x="1345991" y="1097134"/>
                  </a:lnTo>
                  <a:lnTo>
                    <a:pt x="1345861" y="1104057"/>
                  </a:lnTo>
                  <a:lnTo>
                    <a:pt x="1345730" y="1111111"/>
                  </a:lnTo>
                  <a:lnTo>
                    <a:pt x="1345861" y="1118034"/>
                  </a:lnTo>
                  <a:lnTo>
                    <a:pt x="1345991" y="1125088"/>
                  </a:lnTo>
                  <a:lnTo>
                    <a:pt x="1346253" y="1132142"/>
                  </a:lnTo>
                  <a:lnTo>
                    <a:pt x="1346644" y="1139196"/>
                  </a:lnTo>
                  <a:lnTo>
                    <a:pt x="1347297" y="1146380"/>
                  </a:lnTo>
                  <a:lnTo>
                    <a:pt x="1347950" y="1153434"/>
                  </a:lnTo>
                  <a:lnTo>
                    <a:pt x="1348603" y="1160749"/>
                  </a:lnTo>
                  <a:lnTo>
                    <a:pt x="1349648" y="1167803"/>
                  </a:lnTo>
                  <a:lnTo>
                    <a:pt x="1350824" y="1174987"/>
                  </a:lnTo>
                  <a:lnTo>
                    <a:pt x="1351999" y="1182172"/>
                  </a:lnTo>
                  <a:lnTo>
                    <a:pt x="1353305" y="1189356"/>
                  </a:lnTo>
                  <a:lnTo>
                    <a:pt x="1354872" y="1196541"/>
                  </a:lnTo>
                  <a:lnTo>
                    <a:pt x="1356440" y="1203856"/>
                  </a:lnTo>
                  <a:lnTo>
                    <a:pt x="1358399" y="1210909"/>
                  </a:lnTo>
                  <a:lnTo>
                    <a:pt x="1360358" y="1218225"/>
                  </a:lnTo>
                  <a:lnTo>
                    <a:pt x="1362448" y="1225279"/>
                  </a:lnTo>
                  <a:lnTo>
                    <a:pt x="1364799" y="1232594"/>
                  </a:lnTo>
                  <a:lnTo>
                    <a:pt x="1367149" y="1239517"/>
                  </a:lnTo>
                  <a:lnTo>
                    <a:pt x="1369761" y="1246440"/>
                  </a:lnTo>
                  <a:lnTo>
                    <a:pt x="1372243" y="1253363"/>
                  </a:lnTo>
                  <a:lnTo>
                    <a:pt x="1375116" y="1260025"/>
                  </a:lnTo>
                  <a:lnTo>
                    <a:pt x="1377990" y="1266426"/>
                  </a:lnTo>
                  <a:lnTo>
                    <a:pt x="1381124" y="1272827"/>
                  </a:lnTo>
                  <a:lnTo>
                    <a:pt x="1384259" y="1278966"/>
                  </a:lnTo>
                  <a:lnTo>
                    <a:pt x="1387524" y="1285106"/>
                  </a:lnTo>
                  <a:lnTo>
                    <a:pt x="1390789" y="1290853"/>
                  </a:lnTo>
                  <a:lnTo>
                    <a:pt x="1394315" y="1296601"/>
                  </a:lnTo>
                  <a:lnTo>
                    <a:pt x="1397842" y="1302218"/>
                  </a:lnTo>
                  <a:lnTo>
                    <a:pt x="1401629" y="1307704"/>
                  </a:lnTo>
                  <a:lnTo>
                    <a:pt x="1405417" y="1312929"/>
                  </a:lnTo>
                  <a:lnTo>
                    <a:pt x="1409204" y="1318154"/>
                  </a:lnTo>
                  <a:lnTo>
                    <a:pt x="1413253" y="1323118"/>
                  </a:lnTo>
                  <a:lnTo>
                    <a:pt x="1417302" y="1328082"/>
                  </a:lnTo>
                  <a:lnTo>
                    <a:pt x="1421612" y="1332915"/>
                  </a:lnTo>
                  <a:lnTo>
                    <a:pt x="1425922" y="1337356"/>
                  </a:lnTo>
                  <a:lnTo>
                    <a:pt x="1430232" y="1341797"/>
                  </a:lnTo>
                  <a:lnTo>
                    <a:pt x="1434803" y="1346239"/>
                  </a:lnTo>
                  <a:lnTo>
                    <a:pt x="1439374" y="1350419"/>
                  </a:lnTo>
                  <a:lnTo>
                    <a:pt x="1444076" y="1354468"/>
                  </a:lnTo>
                  <a:lnTo>
                    <a:pt x="1448909" y="1358256"/>
                  </a:lnTo>
                  <a:lnTo>
                    <a:pt x="1453741" y="1362175"/>
                  </a:lnTo>
                  <a:lnTo>
                    <a:pt x="1458704" y="1365702"/>
                  </a:lnTo>
                  <a:lnTo>
                    <a:pt x="1463797" y="1369229"/>
                  </a:lnTo>
                  <a:lnTo>
                    <a:pt x="1469022" y="1372495"/>
                  </a:lnTo>
                  <a:lnTo>
                    <a:pt x="1474115" y="1375761"/>
                  </a:lnTo>
                  <a:lnTo>
                    <a:pt x="1479470" y="1378896"/>
                  </a:lnTo>
                  <a:lnTo>
                    <a:pt x="1484825" y="1381900"/>
                  </a:lnTo>
                  <a:lnTo>
                    <a:pt x="1490310" y="1384774"/>
                  </a:lnTo>
                  <a:lnTo>
                    <a:pt x="1495796" y="1387517"/>
                  </a:lnTo>
                  <a:lnTo>
                    <a:pt x="1501412" y="1389999"/>
                  </a:lnTo>
                  <a:lnTo>
                    <a:pt x="1507028" y="1392481"/>
                  </a:lnTo>
                  <a:lnTo>
                    <a:pt x="1512905" y="1394701"/>
                  </a:lnTo>
                  <a:lnTo>
                    <a:pt x="1518652" y="1397053"/>
                  </a:lnTo>
                  <a:lnTo>
                    <a:pt x="1524529" y="1399012"/>
                  </a:lnTo>
                  <a:lnTo>
                    <a:pt x="1530537" y="1400971"/>
                  </a:lnTo>
                  <a:lnTo>
                    <a:pt x="1536545" y="1402800"/>
                  </a:lnTo>
                  <a:lnTo>
                    <a:pt x="1542683" y="1404498"/>
                  </a:lnTo>
                  <a:lnTo>
                    <a:pt x="1548822" y="1406066"/>
                  </a:lnTo>
                  <a:lnTo>
                    <a:pt x="1554960" y="1407503"/>
                  </a:lnTo>
                  <a:lnTo>
                    <a:pt x="1561229" y="1408809"/>
                  </a:lnTo>
                  <a:lnTo>
                    <a:pt x="1567498" y="1410115"/>
                  </a:lnTo>
                  <a:lnTo>
                    <a:pt x="1573898" y="1411160"/>
                  </a:lnTo>
                  <a:lnTo>
                    <a:pt x="1580428" y="1412075"/>
                  </a:lnTo>
                  <a:lnTo>
                    <a:pt x="1586828" y="1412989"/>
                  </a:lnTo>
                  <a:lnTo>
                    <a:pt x="1593358" y="1413642"/>
                  </a:lnTo>
                  <a:lnTo>
                    <a:pt x="1600150" y="1414295"/>
                  </a:lnTo>
                  <a:lnTo>
                    <a:pt x="1606680" y="1414687"/>
                  </a:lnTo>
                  <a:lnTo>
                    <a:pt x="1613341" y="1415079"/>
                  </a:lnTo>
                  <a:lnTo>
                    <a:pt x="1620132" y="1415340"/>
                  </a:lnTo>
                  <a:lnTo>
                    <a:pt x="1626793" y="1415471"/>
                  </a:lnTo>
                  <a:lnTo>
                    <a:pt x="1633715" y="1415471"/>
                  </a:lnTo>
                  <a:lnTo>
                    <a:pt x="1640507" y="1415340"/>
                  </a:lnTo>
                  <a:lnTo>
                    <a:pt x="1647429" y="1415210"/>
                  </a:lnTo>
                  <a:lnTo>
                    <a:pt x="1654481" y="1414949"/>
                  </a:lnTo>
                  <a:lnTo>
                    <a:pt x="1661404" y="1414557"/>
                  </a:lnTo>
                  <a:lnTo>
                    <a:pt x="1668326" y="1413903"/>
                  </a:lnTo>
                  <a:lnTo>
                    <a:pt x="1675378" y="1413250"/>
                  </a:lnTo>
                  <a:lnTo>
                    <a:pt x="1682431" y="1412466"/>
                  </a:lnTo>
                  <a:lnTo>
                    <a:pt x="1689614" y="1411683"/>
                  </a:lnTo>
                  <a:lnTo>
                    <a:pt x="1696667" y="1410638"/>
                  </a:lnTo>
                  <a:lnTo>
                    <a:pt x="1703720" y="1409593"/>
                  </a:lnTo>
                  <a:lnTo>
                    <a:pt x="1711034" y="1408417"/>
                  </a:lnTo>
                  <a:lnTo>
                    <a:pt x="1718086" y="1406980"/>
                  </a:lnTo>
                  <a:lnTo>
                    <a:pt x="1725270" y="1405543"/>
                  </a:lnTo>
                  <a:lnTo>
                    <a:pt x="1732192" y="1403845"/>
                  </a:lnTo>
                  <a:lnTo>
                    <a:pt x="1739375" y="1402016"/>
                  </a:lnTo>
                  <a:lnTo>
                    <a:pt x="1746297" y="1400188"/>
                  </a:lnTo>
                  <a:lnTo>
                    <a:pt x="1753219" y="1397967"/>
                  </a:lnTo>
                  <a:lnTo>
                    <a:pt x="1760272" y="1395746"/>
                  </a:lnTo>
                  <a:lnTo>
                    <a:pt x="1767063" y="1393395"/>
                  </a:lnTo>
                  <a:lnTo>
                    <a:pt x="1773855" y="1390913"/>
                  </a:lnTo>
                  <a:lnTo>
                    <a:pt x="1780647" y="1388301"/>
                  </a:lnTo>
                  <a:lnTo>
                    <a:pt x="1787569" y="1385688"/>
                  </a:lnTo>
                  <a:lnTo>
                    <a:pt x="1794229" y="1382684"/>
                  </a:lnTo>
                  <a:lnTo>
                    <a:pt x="1800890" y="1379679"/>
                  </a:lnTo>
                  <a:lnTo>
                    <a:pt x="1807421" y="1376544"/>
                  </a:lnTo>
                  <a:lnTo>
                    <a:pt x="1813951" y="1373278"/>
                  </a:lnTo>
                  <a:lnTo>
                    <a:pt x="1820481" y="1370013"/>
                  </a:lnTo>
                  <a:lnTo>
                    <a:pt x="1826881" y="1366486"/>
                  </a:lnTo>
                  <a:lnTo>
                    <a:pt x="1833280" y="1362828"/>
                  </a:lnTo>
                  <a:lnTo>
                    <a:pt x="1839549" y="1359171"/>
                  </a:lnTo>
                  <a:lnTo>
                    <a:pt x="1845819" y="1355383"/>
                  </a:lnTo>
                  <a:lnTo>
                    <a:pt x="1851957" y="1351464"/>
                  </a:lnTo>
                  <a:lnTo>
                    <a:pt x="1858096" y="1347414"/>
                  </a:lnTo>
                  <a:lnTo>
                    <a:pt x="1864104" y="1343234"/>
                  </a:lnTo>
                  <a:lnTo>
                    <a:pt x="1869850" y="1339054"/>
                  </a:lnTo>
                  <a:lnTo>
                    <a:pt x="1875727" y="1334744"/>
                  </a:lnTo>
                  <a:lnTo>
                    <a:pt x="1881474" y="1330302"/>
                  </a:lnTo>
                  <a:lnTo>
                    <a:pt x="1887221" y="1325730"/>
                  </a:lnTo>
                  <a:lnTo>
                    <a:pt x="1892837" y="1321158"/>
                  </a:lnTo>
                  <a:lnTo>
                    <a:pt x="1898322" y="1316456"/>
                  </a:lnTo>
                  <a:lnTo>
                    <a:pt x="1903677" y="1311623"/>
                  </a:lnTo>
                  <a:lnTo>
                    <a:pt x="1909032" y="1306790"/>
                  </a:lnTo>
                  <a:lnTo>
                    <a:pt x="1914256" y="1301826"/>
                  </a:lnTo>
                  <a:lnTo>
                    <a:pt x="1919350" y="1296862"/>
                  </a:lnTo>
                  <a:lnTo>
                    <a:pt x="1924313" y="1291767"/>
                  </a:lnTo>
                  <a:lnTo>
                    <a:pt x="1929276" y="1286542"/>
                  </a:lnTo>
                  <a:lnTo>
                    <a:pt x="1933977" y="1281187"/>
                  </a:lnTo>
                  <a:lnTo>
                    <a:pt x="1938679" y="1275962"/>
                  </a:lnTo>
                  <a:lnTo>
                    <a:pt x="1943381" y="1270606"/>
                  </a:lnTo>
                  <a:lnTo>
                    <a:pt x="1947822" y="1264989"/>
                  </a:lnTo>
                  <a:lnTo>
                    <a:pt x="1952262" y="1259503"/>
                  </a:lnTo>
                  <a:lnTo>
                    <a:pt x="1956311" y="1253886"/>
                  </a:lnTo>
                  <a:lnTo>
                    <a:pt x="1960490" y="1248269"/>
                  </a:lnTo>
                  <a:lnTo>
                    <a:pt x="1964409" y="1242521"/>
                  </a:lnTo>
                  <a:lnTo>
                    <a:pt x="1968457" y="1236643"/>
                  </a:lnTo>
                  <a:lnTo>
                    <a:pt x="1972114" y="1230896"/>
                  </a:lnTo>
                  <a:lnTo>
                    <a:pt x="1975641" y="1225017"/>
                  </a:lnTo>
                  <a:lnTo>
                    <a:pt x="1979297" y="1219009"/>
                  </a:lnTo>
                  <a:lnTo>
                    <a:pt x="1982563" y="1213130"/>
                  </a:lnTo>
                  <a:lnTo>
                    <a:pt x="1985828" y="1206991"/>
                  </a:lnTo>
                  <a:lnTo>
                    <a:pt x="1988832" y="1200982"/>
                  </a:lnTo>
                  <a:lnTo>
                    <a:pt x="1991705" y="1194712"/>
                  </a:lnTo>
                  <a:lnTo>
                    <a:pt x="1994578" y="1188572"/>
                  </a:lnTo>
                  <a:lnTo>
                    <a:pt x="1997190" y="1182433"/>
                  </a:lnTo>
                  <a:lnTo>
                    <a:pt x="1999672" y="1176163"/>
                  </a:lnTo>
                  <a:lnTo>
                    <a:pt x="2002023" y="1170023"/>
                  </a:lnTo>
                  <a:lnTo>
                    <a:pt x="2004112" y="1163623"/>
                  </a:lnTo>
                  <a:lnTo>
                    <a:pt x="2006202" y="1157353"/>
                  </a:lnTo>
                  <a:lnTo>
                    <a:pt x="2008161" y="1150952"/>
                  </a:lnTo>
                  <a:lnTo>
                    <a:pt x="2009859" y="1144551"/>
                  </a:lnTo>
                  <a:lnTo>
                    <a:pt x="2011426" y="1138150"/>
                  </a:lnTo>
                  <a:lnTo>
                    <a:pt x="2012602" y="1131750"/>
                  </a:lnTo>
                  <a:lnTo>
                    <a:pt x="2013908" y="1125349"/>
                  </a:lnTo>
                  <a:lnTo>
                    <a:pt x="2014953" y="1118687"/>
                  </a:lnTo>
                  <a:lnTo>
                    <a:pt x="2015606" y="1114115"/>
                  </a:lnTo>
                  <a:lnTo>
                    <a:pt x="2016259" y="1109543"/>
                  </a:lnTo>
                  <a:lnTo>
                    <a:pt x="2016651" y="1104971"/>
                  </a:lnTo>
                  <a:lnTo>
                    <a:pt x="2017042" y="1100399"/>
                  </a:lnTo>
                  <a:lnTo>
                    <a:pt x="2017173" y="1095958"/>
                  </a:lnTo>
                  <a:lnTo>
                    <a:pt x="2017434" y="1091778"/>
                  </a:lnTo>
                  <a:lnTo>
                    <a:pt x="2017434" y="1087467"/>
                  </a:lnTo>
                  <a:lnTo>
                    <a:pt x="2017434" y="1083287"/>
                  </a:lnTo>
                  <a:lnTo>
                    <a:pt x="2017304" y="1079238"/>
                  </a:lnTo>
                  <a:lnTo>
                    <a:pt x="2017173" y="1075188"/>
                  </a:lnTo>
                  <a:lnTo>
                    <a:pt x="2016912" y="1071270"/>
                  </a:lnTo>
                  <a:lnTo>
                    <a:pt x="2016520" y="1067351"/>
                  </a:lnTo>
                  <a:lnTo>
                    <a:pt x="2016128" y="1063563"/>
                  </a:lnTo>
                  <a:lnTo>
                    <a:pt x="2015475" y="1059905"/>
                  </a:lnTo>
                  <a:lnTo>
                    <a:pt x="2014953" y="1056117"/>
                  </a:lnTo>
                  <a:lnTo>
                    <a:pt x="2014169" y="1052590"/>
                  </a:lnTo>
                  <a:lnTo>
                    <a:pt x="2013516" y="1049194"/>
                  </a:lnTo>
                  <a:lnTo>
                    <a:pt x="2012602" y="1045798"/>
                  </a:lnTo>
                  <a:lnTo>
                    <a:pt x="2011688" y="1042401"/>
                  </a:lnTo>
                  <a:lnTo>
                    <a:pt x="2010643" y="1039135"/>
                  </a:lnTo>
                  <a:lnTo>
                    <a:pt x="2009729" y="1035870"/>
                  </a:lnTo>
                  <a:lnTo>
                    <a:pt x="2008553" y="1032735"/>
                  </a:lnTo>
                  <a:lnTo>
                    <a:pt x="2007247" y="1029730"/>
                  </a:lnTo>
                  <a:lnTo>
                    <a:pt x="2005941" y="1026595"/>
                  </a:lnTo>
                  <a:lnTo>
                    <a:pt x="2004635" y="1023721"/>
                  </a:lnTo>
                  <a:lnTo>
                    <a:pt x="2003329" y="1020717"/>
                  </a:lnTo>
                  <a:lnTo>
                    <a:pt x="2001762" y="1017974"/>
                  </a:lnTo>
                  <a:lnTo>
                    <a:pt x="2000325" y="1015231"/>
                  </a:lnTo>
                  <a:lnTo>
                    <a:pt x="1997060" y="1009875"/>
                  </a:lnTo>
                  <a:lnTo>
                    <a:pt x="1993403" y="1004911"/>
                  </a:lnTo>
                  <a:lnTo>
                    <a:pt x="1989746" y="1000078"/>
                  </a:lnTo>
                  <a:lnTo>
                    <a:pt x="1985958" y="995506"/>
                  </a:lnTo>
                  <a:lnTo>
                    <a:pt x="1981779" y="991326"/>
                  </a:lnTo>
                  <a:lnTo>
                    <a:pt x="1977469" y="987146"/>
                  </a:lnTo>
                  <a:lnTo>
                    <a:pt x="1973159" y="983358"/>
                  </a:lnTo>
                  <a:lnTo>
                    <a:pt x="1968588" y="979570"/>
                  </a:lnTo>
                  <a:lnTo>
                    <a:pt x="1963755" y="976304"/>
                  </a:lnTo>
                  <a:lnTo>
                    <a:pt x="1958923" y="973038"/>
                  </a:lnTo>
                  <a:lnTo>
                    <a:pt x="1953960" y="970034"/>
                  </a:lnTo>
                  <a:lnTo>
                    <a:pt x="1948866" y="967421"/>
                  </a:lnTo>
                  <a:lnTo>
                    <a:pt x="1943642" y="964809"/>
                  </a:lnTo>
                  <a:lnTo>
                    <a:pt x="1938287" y="962458"/>
                  </a:lnTo>
                  <a:lnTo>
                    <a:pt x="1933063" y="960237"/>
                  </a:lnTo>
                  <a:lnTo>
                    <a:pt x="1927578" y="958278"/>
                  </a:lnTo>
                  <a:lnTo>
                    <a:pt x="1922092" y="956449"/>
                  </a:lnTo>
                  <a:lnTo>
                    <a:pt x="1916476" y="954881"/>
                  </a:lnTo>
                  <a:lnTo>
                    <a:pt x="1914778" y="954097"/>
                  </a:lnTo>
                  <a:lnTo>
                    <a:pt x="1913342" y="953314"/>
                  </a:lnTo>
                  <a:lnTo>
                    <a:pt x="1912166" y="952269"/>
                  </a:lnTo>
                  <a:lnTo>
                    <a:pt x="1911121" y="950962"/>
                  </a:lnTo>
                  <a:lnTo>
                    <a:pt x="1910468" y="949787"/>
                  </a:lnTo>
                  <a:lnTo>
                    <a:pt x="1909815" y="948350"/>
                  </a:lnTo>
                  <a:lnTo>
                    <a:pt x="1909554" y="946913"/>
                  </a:lnTo>
                  <a:lnTo>
                    <a:pt x="1909424" y="945345"/>
                  </a:lnTo>
                  <a:lnTo>
                    <a:pt x="1909554" y="943778"/>
                  </a:lnTo>
                  <a:lnTo>
                    <a:pt x="1909815" y="942341"/>
                  </a:lnTo>
                  <a:lnTo>
                    <a:pt x="1910468" y="940773"/>
                  </a:lnTo>
                  <a:lnTo>
                    <a:pt x="1911252" y="939467"/>
                  </a:lnTo>
                  <a:lnTo>
                    <a:pt x="1912297" y="938161"/>
                  </a:lnTo>
                  <a:lnTo>
                    <a:pt x="1913472" y="937247"/>
                  </a:lnTo>
                  <a:lnTo>
                    <a:pt x="1915040" y="936332"/>
                  </a:lnTo>
                  <a:lnTo>
                    <a:pt x="1916868" y="935679"/>
                  </a:lnTo>
                  <a:lnTo>
                    <a:pt x="1923660" y="933589"/>
                  </a:lnTo>
                  <a:lnTo>
                    <a:pt x="1930712" y="931107"/>
                  </a:lnTo>
                  <a:lnTo>
                    <a:pt x="1937765" y="928364"/>
                  </a:lnTo>
                  <a:lnTo>
                    <a:pt x="1944818" y="925229"/>
                  </a:lnTo>
                  <a:lnTo>
                    <a:pt x="1951870" y="921702"/>
                  </a:lnTo>
                  <a:lnTo>
                    <a:pt x="1955658" y="919873"/>
                  </a:lnTo>
                  <a:lnTo>
                    <a:pt x="1959184" y="917914"/>
                  </a:lnTo>
                  <a:lnTo>
                    <a:pt x="1962711" y="915693"/>
                  </a:lnTo>
                  <a:lnTo>
                    <a:pt x="1966237" y="913603"/>
                  </a:lnTo>
                  <a:lnTo>
                    <a:pt x="1970024" y="911252"/>
                  </a:lnTo>
                  <a:lnTo>
                    <a:pt x="1973551" y="908770"/>
                  </a:lnTo>
                  <a:lnTo>
                    <a:pt x="1977208" y="906157"/>
                  </a:lnTo>
                  <a:lnTo>
                    <a:pt x="1980865" y="903545"/>
                  </a:lnTo>
                  <a:lnTo>
                    <a:pt x="1984522" y="900671"/>
                  </a:lnTo>
                  <a:lnTo>
                    <a:pt x="1988048" y="897667"/>
                  </a:lnTo>
                  <a:lnTo>
                    <a:pt x="1991705" y="894662"/>
                  </a:lnTo>
                  <a:lnTo>
                    <a:pt x="1995362" y="891397"/>
                  </a:lnTo>
                  <a:lnTo>
                    <a:pt x="1999019" y="888000"/>
                  </a:lnTo>
                  <a:lnTo>
                    <a:pt x="2002676" y="884474"/>
                  </a:lnTo>
                  <a:lnTo>
                    <a:pt x="2006202" y="880685"/>
                  </a:lnTo>
                  <a:lnTo>
                    <a:pt x="2009990" y="876897"/>
                  </a:lnTo>
                  <a:lnTo>
                    <a:pt x="2013516" y="872978"/>
                  </a:lnTo>
                  <a:lnTo>
                    <a:pt x="2017173" y="868798"/>
                  </a:lnTo>
                  <a:lnTo>
                    <a:pt x="2020961" y="864357"/>
                  </a:lnTo>
                  <a:lnTo>
                    <a:pt x="2024487" y="859916"/>
                  </a:lnTo>
                  <a:lnTo>
                    <a:pt x="2028144" y="855344"/>
                  </a:lnTo>
                  <a:lnTo>
                    <a:pt x="2031670" y="850380"/>
                  </a:lnTo>
                  <a:lnTo>
                    <a:pt x="2034544" y="846461"/>
                  </a:lnTo>
                  <a:lnTo>
                    <a:pt x="2037417" y="842150"/>
                  </a:lnTo>
                  <a:lnTo>
                    <a:pt x="2040290" y="837970"/>
                  </a:lnTo>
                  <a:lnTo>
                    <a:pt x="2042902" y="833529"/>
                  </a:lnTo>
                  <a:lnTo>
                    <a:pt x="2045645" y="828957"/>
                  </a:lnTo>
                  <a:lnTo>
                    <a:pt x="2048388" y="824124"/>
                  </a:lnTo>
                  <a:lnTo>
                    <a:pt x="2050869" y="819291"/>
                  </a:lnTo>
                  <a:lnTo>
                    <a:pt x="2053481" y="814327"/>
                  </a:lnTo>
                  <a:lnTo>
                    <a:pt x="2056094" y="809363"/>
                  </a:lnTo>
                  <a:lnTo>
                    <a:pt x="2058444" y="804007"/>
                  </a:lnTo>
                  <a:lnTo>
                    <a:pt x="2060926" y="798652"/>
                  </a:lnTo>
                  <a:lnTo>
                    <a:pt x="2063277" y="793296"/>
                  </a:lnTo>
                  <a:lnTo>
                    <a:pt x="2065497" y="787679"/>
                  </a:lnTo>
                  <a:lnTo>
                    <a:pt x="2067848" y="782062"/>
                  </a:lnTo>
                  <a:lnTo>
                    <a:pt x="2069938" y="776315"/>
                  </a:lnTo>
                  <a:lnTo>
                    <a:pt x="2072158" y="770436"/>
                  </a:lnTo>
                  <a:lnTo>
                    <a:pt x="2074248" y="764558"/>
                  </a:lnTo>
                  <a:lnTo>
                    <a:pt x="2076207" y="758419"/>
                  </a:lnTo>
                  <a:lnTo>
                    <a:pt x="2078035" y="752279"/>
                  </a:lnTo>
                  <a:lnTo>
                    <a:pt x="2079864" y="746140"/>
                  </a:lnTo>
                  <a:lnTo>
                    <a:pt x="2081823" y="739870"/>
                  </a:lnTo>
                  <a:lnTo>
                    <a:pt x="2083521" y="733469"/>
                  </a:lnTo>
                  <a:lnTo>
                    <a:pt x="2085088" y="727068"/>
                  </a:lnTo>
                  <a:lnTo>
                    <a:pt x="2086655" y="720537"/>
                  </a:lnTo>
                  <a:lnTo>
                    <a:pt x="2088223" y="714006"/>
                  </a:lnTo>
                  <a:lnTo>
                    <a:pt x="2089659" y="707344"/>
                  </a:lnTo>
                  <a:lnTo>
                    <a:pt x="2090835" y="700682"/>
                  </a:lnTo>
                  <a:lnTo>
                    <a:pt x="2092141" y="694020"/>
                  </a:lnTo>
                  <a:lnTo>
                    <a:pt x="2093316" y="687097"/>
                  </a:lnTo>
                  <a:lnTo>
                    <a:pt x="2094492" y="680304"/>
                  </a:lnTo>
                  <a:lnTo>
                    <a:pt x="2095406" y="673511"/>
                  </a:lnTo>
                  <a:lnTo>
                    <a:pt x="2096320" y="666588"/>
                  </a:lnTo>
                  <a:lnTo>
                    <a:pt x="2097104" y="659665"/>
                  </a:lnTo>
                  <a:lnTo>
                    <a:pt x="2097887" y="652742"/>
                  </a:lnTo>
                  <a:lnTo>
                    <a:pt x="2098410" y="645688"/>
                  </a:lnTo>
                  <a:lnTo>
                    <a:pt x="2098932" y="638634"/>
                  </a:lnTo>
                  <a:lnTo>
                    <a:pt x="2099455" y="631580"/>
                  </a:lnTo>
                  <a:lnTo>
                    <a:pt x="2099716" y="624526"/>
                  </a:lnTo>
                  <a:lnTo>
                    <a:pt x="2099846" y="617473"/>
                  </a:lnTo>
                  <a:lnTo>
                    <a:pt x="2099977" y="610419"/>
                  </a:lnTo>
                  <a:lnTo>
                    <a:pt x="2099977" y="603365"/>
                  </a:lnTo>
                  <a:lnTo>
                    <a:pt x="2099977" y="596180"/>
                  </a:lnTo>
                  <a:lnTo>
                    <a:pt x="2099716" y="589127"/>
                  </a:lnTo>
                  <a:lnTo>
                    <a:pt x="2099455" y="582073"/>
                  </a:lnTo>
                  <a:lnTo>
                    <a:pt x="2098932" y="575019"/>
                  </a:lnTo>
                  <a:lnTo>
                    <a:pt x="2098410" y="568096"/>
                  </a:lnTo>
                  <a:lnTo>
                    <a:pt x="2097757" y="560911"/>
                  </a:lnTo>
                  <a:lnTo>
                    <a:pt x="2096973" y="553988"/>
                  </a:lnTo>
                  <a:lnTo>
                    <a:pt x="2096190" y="546934"/>
                  </a:lnTo>
                  <a:lnTo>
                    <a:pt x="2095145" y="540011"/>
                  </a:lnTo>
                  <a:lnTo>
                    <a:pt x="2093969" y="533088"/>
                  </a:lnTo>
                  <a:lnTo>
                    <a:pt x="2092663" y="526164"/>
                  </a:lnTo>
                  <a:lnTo>
                    <a:pt x="2091357" y="519372"/>
                  </a:lnTo>
                  <a:lnTo>
                    <a:pt x="2089790" y="512579"/>
                  </a:lnTo>
                  <a:lnTo>
                    <a:pt x="2088223" y="505787"/>
                  </a:lnTo>
                  <a:lnTo>
                    <a:pt x="2086263" y="498994"/>
                  </a:lnTo>
                  <a:lnTo>
                    <a:pt x="2084435" y="492463"/>
                  </a:lnTo>
                  <a:lnTo>
                    <a:pt x="2082345" y="485801"/>
                  </a:lnTo>
                  <a:lnTo>
                    <a:pt x="2080256" y="479270"/>
                  </a:lnTo>
                  <a:lnTo>
                    <a:pt x="2077905" y="472869"/>
                  </a:lnTo>
                  <a:lnTo>
                    <a:pt x="2075423" y="466468"/>
                  </a:lnTo>
                  <a:lnTo>
                    <a:pt x="2072811" y="460198"/>
                  </a:lnTo>
                  <a:lnTo>
                    <a:pt x="2070068" y="453928"/>
                  </a:lnTo>
                  <a:lnTo>
                    <a:pt x="2067065" y="447789"/>
                  </a:lnTo>
                  <a:lnTo>
                    <a:pt x="2061318" y="435901"/>
                  </a:lnTo>
                  <a:lnTo>
                    <a:pt x="2055310" y="424406"/>
                  </a:lnTo>
                  <a:lnTo>
                    <a:pt x="2049433" y="413564"/>
                  </a:lnTo>
                  <a:lnTo>
                    <a:pt x="2043686" y="403114"/>
                  </a:lnTo>
                  <a:lnTo>
                    <a:pt x="2037809" y="393317"/>
                  </a:lnTo>
                  <a:lnTo>
                    <a:pt x="2032193" y="383912"/>
                  </a:lnTo>
                  <a:lnTo>
                    <a:pt x="2026446" y="375160"/>
                  </a:lnTo>
                  <a:lnTo>
                    <a:pt x="2020699" y="366800"/>
                  </a:lnTo>
                  <a:lnTo>
                    <a:pt x="2015214" y="358832"/>
                  </a:lnTo>
                  <a:lnTo>
                    <a:pt x="2009859" y="351386"/>
                  </a:lnTo>
                  <a:lnTo>
                    <a:pt x="2004374" y="344463"/>
                  </a:lnTo>
                  <a:lnTo>
                    <a:pt x="1999019" y="338062"/>
                  </a:lnTo>
                  <a:lnTo>
                    <a:pt x="1993795" y="331923"/>
                  </a:lnTo>
                  <a:lnTo>
                    <a:pt x="1988571" y="326306"/>
                  </a:lnTo>
                  <a:lnTo>
                    <a:pt x="1983608" y="321081"/>
                  </a:lnTo>
                  <a:lnTo>
                    <a:pt x="1978645" y="316378"/>
                  </a:lnTo>
                  <a:lnTo>
                    <a:pt x="1973812" y="311937"/>
                  </a:lnTo>
                  <a:lnTo>
                    <a:pt x="1969110" y="308149"/>
                  </a:lnTo>
                  <a:lnTo>
                    <a:pt x="1964409" y="304622"/>
                  </a:lnTo>
                  <a:lnTo>
                    <a:pt x="1960098" y="301487"/>
                  </a:lnTo>
                  <a:lnTo>
                    <a:pt x="1955658" y="298743"/>
                  </a:lnTo>
                  <a:lnTo>
                    <a:pt x="1951479" y="296392"/>
                  </a:lnTo>
                  <a:lnTo>
                    <a:pt x="1947430" y="294302"/>
                  </a:lnTo>
                  <a:lnTo>
                    <a:pt x="1943512" y="292604"/>
                  </a:lnTo>
                  <a:lnTo>
                    <a:pt x="1939724" y="291298"/>
                  </a:lnTo>
                  <a:lnTo>
                    <a:pt x="1936198" y="290383"/>
                  </a:lnTo>
                  <a:lnTo>
                    <a:pt x="1932541" y="289600"/>
                  </a:lnTo>
                  <a:lnTo>
                    <a:pt x="1929276" y="289338"/>
                  </a:lnTo>
                  <a:lnTo>
                    <a:pt x="1926272" y="289338"/>
                  </a:lnTo>
                  <a:lnTo>
                    <a:pt x="1923398" y="289600"/>
                  </a:lnTo>
                  <a:lnTo>
                    <a:pt x="1920656" y="290383"/>
                  </a:lnTo>
                  <a:lnTo>
                    <a:pt x="1918043" y="291167"/>
                  </a:lnTo>
                  <a:lnTo>
                    <a:pt x="1914517" y="292865"/>
                  </a:lnTo>
                  <a:lnTo>
                    <a:pt x="1910991" y="294824"/>
                  </a:lnTo>
                  <a:lnTo>
                    <a:pt x="1907464" y="296915"/>
                  </a:lnTo>
                  <a:lnTo>
                    <a:pt x="1903677" y="299005"/>
                  </a:lnTo>
                  <a:lnTo>
                    <a:pt x="1896232" y="303968"/>
                  </a:lnTo>
                  <a:lnTo>
                    <a:pt x="1888396" y="309324"/>
                  </a:lnTo>
                  <a:lnTo>
                    <a:pt x="1884086" y="311806"/>
                  </a:lnTo>
                  <a:lnTo>
                    <a:pt x="1879776" y="314549"/>
                  </a:lnTo>
                  <a:lnTo>
                    <a:pt x="1875336" y="317292"/>
                  </a:lnTo>
                  <a:lnTo>
                    <a:pt x="1870634" y="319774"/>
                  </a:lnTo>
                  <a:lnTo>
                    <a:pt x="1865671" y="322256"/>
                  </a:lnTo>
                  <a:lnTo>
                    <a:pt x="1860316" y="324608"/>
                  </a:lnTo>
                  <a:lnTo>
                    <a:pt x="1854961" y="326959"/>
                  </a:lnTo>
                  <a:lnTo>
                    <a:pt x="1849214" y="328918"/>
                  </a:lnTo>
                  <a:lnTo>
                    <a:pt x="1847516" y="329310"/>
                  </a:lnTo>
                  <a:lnTo>
                    <a:pt x="1845819" y="329310"/>
                  </a:lnTo>
                  <a:lnTo>
                    <a:pt x="1844382" y="329179"/>
                  </a:lnTo>
                  <a:lnTo>
                    <a:pt x="1842945" y="328788"/>
                  </a:lnTo>
                  <a:lnTo>
                    <a:pt x="1841770" y="328004"/>
                  </a:lnTo>
                  <a:lnTo>
                    <a:pt x="1840594" y="327220"/>
                  </a:lnTo>
                  <a:lnTo>
                    <a:pt x="1839680" y="326044"/>
                  </a:lnTo>
                  <a:lnTo>
                    <a:pt x="1838897" y="324869"/>
                  </a:lnTo>
                  <a:lnTo>
                    <a:pt x="1838243" y="323693"/>
                  </a:lnTo>
                  <a:lnTo>
                    <a:pt x="1837852" y="322256"/>
                  </a:lnTo>
                  <a:lnTo>
                    <a:pt x="1837721" y="320819"/>
                  </a:lnTo>
                  <a:lnTo>
                    <a:pt x="1837852" y="319382"/>
                  </a:lnTo>
                  <a:lnTo>
                    <a:pt x="1838243" y="317945"/>
                  </a:lnTo>
                  <a:lnTo>
                    <a:pt x="1838897" y="316509"/>
                  </a:lnTo>
                  <a:lnTo>
                    <a:pt x="1839811" y="315202"/>
                  </a:lnTo>
                  <a:lnTo>
                    <a:pt x="1840986" y="314157"/>
                  </a:lnTo>
                  <a:lnTo>
                    <a:pt x="1844121" y="311414"/>
                  </a:lnTo>
                  <a:lnTo>
                    <a:pt x="1847255" y="308671"/>
                  </a:lnTo>
                  <a:lnTo>
                    <a:pt x="1850390" y="305928"/>
                  </a:lnTo>
                  <a:lnTo>
                    <a:pt x="1853394" y="302923"/>
                  </a:lnTo>
                  <a:lnTo>
                    <a:pt x="1856528" y="299788"/>
                  </a:lnTo>
                  <a:lnTo>
                    <a:pt x="1859663" y="296392"/>
                  </a:lnTo>
                  <a:lnTo>
                    <a:pt x="1862667" y="292865"/>
                  </a:lnTo>
                  <a:lnTo>
                    <a:pt x="1865409" y="289338"/>
                  </a:lnTo>
                  <a:lnTo>
                    <a:pt x="1868283" y="285681"/>
                  </a:lnTo>
                  <a:lnTo>
                    <a:pt x="1871026" y="281762"/>
                  </a:lnTo>
                  <a:lnTo>
                    <a:pt x="1873768" y="277843"/>
                  </a:lnTo>
                  <a:lnTo>
                    <a:pt x="1876119" y="273663"/>
                  </a:lnTo>
                  <a:lnTo>
                    <a:pt x="1878601" y="269614"/>
                  </a:lnTo>
                  <a:lnTo>
                    <a:pt x="1880690" y="265172"/>
                  </a:lnTo>
                  <a:lnTo>
                    <a:pt x="1882649" y="260600"/>
                  </a:lnTo>
                  <a:lnTo>
                    <a:pt x="1884347" y="256028"/>
                  </a:lnTo>
                  <a:lnTo>
                    <a:pt x="1886045" y="251195"/>
                  </a:lnTo>
                  <a:lnTo>
                    <a:pt x="1887351" y="246362"/>
                  </a:lnTo>
                  <a:lnTo>
                    <a:pt x="1888527" y="241267"/>
                  </a:lnTo>
                  <a:lnTo>
                    <a:pt x="1889310" y="236173"/>
                  </a:lnTo>
                  <a:lnTo>
                    <a:pt x="1889963" y="230948"/>
                  </a:lnTo>
                  <a:lnTo>
                    <a:pt x="1890225" y="225462"/>
                  </a:lnTo>
                  <a:lnTo>
                    <a:pt x="1890225" y="219975"/>
                  </a:lnTo>
                  <a:lnTo>
                    <a:pt x="1889833" y="214228"/>
                  </a:lnTo>
                  <a:lnTo>
                    <a:pt x="1889049" y="208350"/>
                  </a:lnTo>
                  <a:lnTo>
                    <a:pt x="1888135" y="202602"/>
                  </a:lnTo>
                  <a:lnTo>
                    <a:pt x="1887351" y="199598"/>
                  </a:lnTo>
                  <a:lnTo>
                    <a:pt x="1886698" y="196463"/>
                  </a:lnTo>
                  <a:lnTo>
                    <a:pt x="1885784" y="193458"/>
                  </a:lnTo>
                  <a:lnTo>
                    <a:pt x="1884870" y="190323"/>
                  </a:lnTo>
                  <a:lnTo>
                    <a:pt x="1883825" y="187188"/>
                  </a:lnTo>
                  <a:lnTo>
                    <a:pt x="1882519" y="184053"/>
                  </a:lnTo>
                  <a:lnTo>
                    <a:pt x="1881343" y="180787"/>
                  </a:lnTo>
                  <a:lnTo>
                    <a:pt x="1880037" y="177652"/>
                  </a:lnTo>
                  <a:lnTo>
                    <a:pt x="1878601" y="174387"/>
                  </a:lnTo>
                  <a:lnTo>
                    <a:pt x="1876903" y="171121"/>
                  </a:lnTo>
                  <a:lnTo>
                    <a:pt x="1875074" y="167855"/>
                  </a:lnTo>
                  <a:lnTo>
                    <a:pt x="1873376" y="164459"/>
                  </a:lnTo>
                  <a:lnTo>
                    <a:pt x="1870503" y="159365"/>
                  </a:lnTo>
                  <a:lnTo>
                    <a:pt x="1867369" y="154270"/>
                  </a:lnTo>
                  <a:lnTo>
                    <a:pt x="1863842" y="149045"/>
                  </a:lnTo>
                  <a:lnTo>
                    <a:pt x="1860446" y="144081"/>
                  </a:lnTo>
                  <a:lnTo>
                    <a:pt x="1856789" y="139117"/>
                  </a:lnTo>
                  <a:lnTo>
                    <a:pt x="1853133" y="134154"/>
                  </a:lnTo>
                  <a:lnTo>
                    <a:pt x="1849084" y="129320"/>
                  </a:lnTo>
                  <a:lnTo>
                    <a:pt x="1845035" y="124487"/>
                  </a:lnTo>
                  <a:lnTo>
                    <a:pt x="1840725" y="119654"/>
                  </a:lnTo>
                  <a:lnTo>
                    <a:pt x="1836284" y="114821"/>
                  </a:lnTo>
                  <a:lnTo>
                    <a:pt x="1831844" y="110118"/>
                  </a:lnTo>
                  <a:lnTo>
                    <a:pt x="1827273" y="105546"/>
                  </a:lnTo>
                  <a:lnTo>
                    <a:pt x="1822440" y="100974"/>
                  </a:lnTo>
                  <a:lnTo>
                    <a:pt x="1817347" y="96402"/>
                  </a:lnTo>
                  <a:lnTo>
                    <a:pt x="1812253" y="92092"/>
                  </a:lnTo>
                  <a:lnTo>
                    <a:pt x="1807029" y="87650"/>
                  </a:lnTo>
                  <a:lnTo>
                    <a:pt x="1801674" y="83340"/>
                  </a:lnTo>
                  <a:lnTo>
                    <a:pt x="1796188" y="79160"/>
                  </a:lnTo>
                  <a:lnTo>
                    <a:pt x="1790573" y="74980"/>
                  </a:lnTo>
                  <a:lnTo>
                    <a:pt x="1784826" y="70930"/>
                  </a:lnTo>
                  <a:lnTo>
                    <a:pt x="1778949" y="67012"/>
                  </a:lnTo>
                  <a:lnTo>
                    <a:pt x="1773071" y="63223"/>
                  </a:lnTo>
                  <a:lnTo>
                    <a:pt x="1766933" y="59305"/>
                  </a:lnTo>
                  <a:lnTo>
                    <a:pt x="1760664" y="55647"/>
                  </a:lnTo>
                  <a:lnTo>
                    <a:pt x="1754395" y="51990"/>
                  </a:lnTo>
                  <a:lnTo>
                    <a:pt x="1747995" y="48462"/>
                  </a:lnTo>
                  <a:lnTo>
                    <a:pt x="1741465" y="45066"/>
                  </a:lnTo>
                  <a:lnTo>
                    <a:pt x="1734804" y="41670"/>
                  </a:lnTo>
                  <a:lnTo>
                    <a:pt x="1728143" y="38535"/>
                  </a:lnTo>
                  <a:lnTo>
                    <a:pt x="1721221" y="35400"/>
                  </a:lnTo>
                  <a:lnTo>
                    <a:pt x="1714299" y="32396"/>
                  </a:lnTo>
                  <a:lnTo>
                    <a:pt x="1707377" y="29652"/>
                  </a:lnTo>
                  <a:lnTo>
                    <a:pt x="1700194" y="26778"/>
                  </a:lnTo>
                  <a:lnTo>
                    <a:pt x="1693010" y="24166"/>
                  </a:lnTo>
                  <a:lnTo>
                    <a:pt x="1685696" y="21684"/>
                  </a:lnTo>
                  <a:lnTo>
                    <a:pt x="1678513" y="19202"/>
                  </a:lnTo>
                  <a:lnTo>
                    <a:pt x="1670938" y="16981"/>
                  </a:lnTo>
                  <a:lnTo>
                    <a:pt x="1663493" y="14761"/>
                  </a:lnTo>
                  <a:lnTo>
                    <a:pt x="1655788" y="12802"/>
                  </a:lnTo>
                  <a:lnTo>
                    <a:pt x="1648343" y="10973"/>
                  </a:lnTo>
                  <a:lnTo>
                    <a:pt x="1640507" y="9274"/>
                  </a:lnTo>
                  <a:lnTo>
                    <a:pt x="1632801" y="7707"/>
                  </a:lnTo>
                  <a:lnTo>
                    <a:pt x="1624965" y="6270"/>
                  </a:lnTo>
                  <a:lnTo>
                    <a:pt x="1616998" y="4833"/>
                  </a:lnTo>
                  <a:lnTo>
                    <a:pt x="1609031" y="3658"/>
                  </a:lnTo>
                  <a:lnTo>
                    <a:pt x="1601064" y="2743"/>
                  </a:lnTo>
                  <a:lnTo>
                    <a:pt x="1592966" y="1829"/>
                  </a:lnTo>
                  <a:lnTo>
                    <a:pt x="1584869" y="1176"/>
                  </a:lnTo>
                  <a:lnTo>
                    <a:pt x="1576771" y="523"/>
                  </a:lnTo>
                  <a:lnTo>
                    <a:pt x="1568543" y="261"/>
                  </a:lnTo>
                  <a:close/>
                </a:path>
              </a:pathLst>
            </a:custGeom>
            <a:solidFill>
              <a:srgbClr val="A5A5A5"/>
            </a:solidFill>
            <a:ln>
              <a:noFill/>
            </a:ln>
          </p:spPr>
          <p:txBody>
            <a:bodyPr vert="horz" wrap="square" lIns="91440" tIns="45720" rIns="91440" bIns="45720" numCol="1" anchor="t" anchorCtr="0" compatLnSpc="1">
              <a:noAutofit/>
            </a:bodyPr>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srgbClr val="0087AF"/>
                </a:solidFill>
                <a:effectLst/>
                <a:uLnTx/>
                <a:uFillTx/>
                <a:latin typeface="+mn-lt"/>
                <a:ea typeface="+mn-ea"/>
                <a:cs typeface="+mn-ea"/>
                <a:sym typeface="+mn-lt"/>
              </a:endParaRPr>
            </a:p>
          </p:txBody>
        </p:sp>
        <p:sp>
          <p:nvSpPr>
            <p:cNvPr id="69" name="任意多边形 68"/>
            <p:cNvSpPr/>
            <p:nvPr/>
          </p:nvSpPr>
          <p:spPr bwMode="auto">
            <a:xfrm flipH="1">
              <a:off x="10676659" y="3842403"/>
              <a:ext cx="422102" cy="391442"/>
            </a:xfrm>
            <a:custGeom>
              <a:avLst/>
              <a:gdLst>
                <a:gd name="connsiteX0" fmla="*/ 830133 w 2099977"/>
                <a:gd name="connsiteY0" fmla="*/ 972838 h 1947444"/>
                <a:gd name="connsiteX1" fmla="*/ 828043 w 2099977"/>
                <a:gd name="connsiteY1" fmla="*/ 972969 h 1947444"/>
                <a:gd name="connsiteX2" fmla="*/ 825952 w 2099977"/>
                <a:gd name="connsiteY2" fmla="*/ 973100 h 1947444"/>
                <a:gd name="connsiteX3" fmla="*/ 824124 w 2099977"/>
                <a:gd name="connsiteY3" fmla="*/ 973622 h 1947444"/>
                <a:gd name="connsiteX4" fmla="*/ 822164 w 2099977"/>
                <a:gd name="connsiteY4" fmla="*/ 974275 h 1947444"/>
                <a:gd name="connsiteX5" fmla="*/ 820205 w 2099977"/>
                <a:gd name="connsiteY5" fmla="*/ 975189 h 1947444"/>
                <a:gd name="connsiteX6" fmla="*/ 818507 w 2099977"/>
                <a:gd name="connsiteY6" fmla="*/ 976234 h 1947444"/>
                <a:gd name="connsiteX7" fmla="*/ 816809 w 2099977"/>
                <a:gd name="connsiteY7" fmla="*/ 977671 h 1947444"/>
                <a:gd name="connsiteX8" fmla="*/ 815372 w 2099977"/>
                <a:gd name="connsiteY8" fmla="*/ 979108 h 1947444"/>
                <a:gd name="connsiteX9" fmla="*/ 814065 w 2099977"/>
                <a:gd name="connsiteY9" fmla="*/ 980806 h 1947444"/>
                <a:gd name="connsiteX10" fmla="*/ 772657 w 2099977"/>
                <a:gd name="connsiteY10" fmla="*/ 1040363 h 1947444"/>
                <a:gd name="connsiteX11" fmla="*/ 771612 w 2099977"/>
                <a:gd name="connsiteY11" fmla="*/ 1041800 h 1947444"/>
                <a:gd name="connsiteX12" fmla="*/ 770959 w 2099977"/>
                <a:gd name="connsiteY12" fmla="*/ 1043367 h 1947444"/>
                <a:gd name="connsiteX13" fmla="*/ 770175 w 2099977"/>
                <a:gd name="connsiteY13" fmla="*/ 1045065 h 1947444"/>
                <a:gd name="connsiteX14" fmla="*/ 769783 w 2099977"/>
                <a:gd name="connsiteY14" fmla="*/ 1046633 h 1947444"/>
                <a:gd name="connsiteX15" fmla="*/ 769522 w 2099977"/>
                <a:gd name="connsiteY15" fmla="*/ 1048331 h 1947444"/>
                <a:gd name="connsiteX16" fmla="*/ 769261 w 2099977"/>
                <a:gd name="connsiteY16" fmla="*/ 1050029 h 1947444"/>
                <a:gd name="connsiteX17" fmla="*/ 769261 w 2099977"/>
                <a:gd name="connsiteY17" fmla="*/ 1051596 h 1947444"/>
                <a:gd name="connsiteX18" fmla="*/ 769391 w 2099977"/>
                <a:gd name="connsiteY18" fmla="*/ 1053294 h 1947444"/>
                <a:gd name="connsiteX19" fmla="*/ 769653 w 2099977"/>
                <a:gd name="connsiteY19" fmla="*/ 1054991 h 1947444"/>
                <a:gd name="connsiteX20" fmla="*/ 770044 w 2099977"/>
                <a:gd name="connsiteY20" fmla="*/ 1056559 h 1947444"/>
                <a:gd name="connsiteX21" fmla="*/ 770567 w 2099977"/>
                <a:gd name="connsiteY21" fmla="*/ 1058126 h 1947444"/>
                <a:gd name="connsiteX22" fmla="*/ 771351 w 2099977"/>
                <a:gd name="connsiteY22" fmla="*/ 1059694 h 1947444"/>
                <a:gd name="connsiteX23" fmla="*/ 772265 w 2099977"/>
                <a:gd name="connsiteY23" fmla="*/ 1061130 h 1947444"/>
                <a:gd name="connsiteX24" fmla="*/ 773310 w 2099977"/>
                <a:gd name="connsiteY24" fmla="*/ 1062567 h 1947444"/>
                <a:gd name="connsiteX25" fmla="*/ 774486 w 2099977"/>
                <a:gd name="connsiteY25" fmla="*/ 1063873 h 1947444"/>
                <a:gd name="connsiteX26" fmla="*/ 775792 w 2099977"/>
                <a:gd name="connsiteY26" fmla="*/ 1064918 h 1947444"/>
                <a:gd name="connsiteX27" fmla="*/ 780103 w 2099977"/>
                <a:gd name="connsiteY27" fmla="*/ 1068575 h 1947444"/>
                <a:gd name="connsiteX28" fmla="*/ 784413 w 2099977"/>
                <a:gd name="connsiteY28" fmla="*/ 1072232 h 1947444"/>
                <a:gd name="connsiteX29" fmla="*/ 788724 w 2099977"/>
                <a:gd name="connsiteY29" fmla="*/ 1076020 h 1947444"/>
                <a:gd name="connsiteX30" fmla="*/ 792773 w 2099977"/>
                <a:gd name="connsiteY30" fmla="*/ 1079938 h 1947444"/>
                <a:gd name="connsiteX31" fmla="*/ 797084 w 2099977"/>
                <a:gd name="connsiteY31" fmla="*/ 1083856 h 1947444"/>
                <a:gd name="connsiteX32" fmla="*/ 801264 w 2099977"/>
                <a:gd name="connsiteY32" fmla="*/ 1088036 h 1947444"/>
                <a:gd name="connsiteX33" fmla="*/ 805183 w 2099977"/>
                <a:gd name="connsiteY33" fmla="*/ 1092085 h 1947444"/>
                <a:gd name="connsiteX34" fmla="*/ 809232 w 2099977"/>
                <a:gd name="connsiteY34" fmla="*/ 1096395 h 1947444"/>
                <a:gd name="connsiteX35" fmla="*/ 813151 w 2099977"/>
                <a:gd name="connsiteY35" fmla="*/ 1100705 h 1947444"/>
                <a:gd name="connsiteX36" fmla="*/ 817070 w 2099977"/>
                <a:gd name="connsiteY36" fmla="*/ 1105015 h 1947444"/>
                <a:gd name="connsiteX37" fmla="*/ 820989 w 2099977"/>
                <a:gd name="connsiteY37" fmla="*/ 1109586 h 1947444"/>
                <a:gd name="connsiteX38" fmla="*/ 824777 w 2099977"/>
                <a:gd name="connsiteY38" fmla="*/ 1114158 h 1947444"/>
                <a:gd name="connsiteX39" fmla="*/ 828696 w 2099977"/>
                <a:gd name="connsiteY39" fmla="*/ 1118859 h 1947444"/>
                <a:gd name="connsiteX40" fmla="*/ 832353 w 2099977"/>
                <a:gd name="connsiteY40" fmla="*/ 1123561 h 1947444"/>
                <a:gd name="connsiteX41" fmla="*/ 835880 w 2099977"/>
                <a:gd name="connsiteY41" fmla="*/ 1128394 h 1947444"/>
                <a:gd name="connsiteX42" fmla="*/ 839668 w 2099977"/>
                <a:gd name="connsiteY42" fmla="*/ 1133357 h 1947444"/>
                <a:gd name="connsiteX43" fmla="*/ 843195 w 2099977"/>
                <a:gd name="connsiteY43" fmla="*/ 1138320 h 1947444"/>
                <a:gd name="connsiteX44" fmla="*/ 846592 w 2099977"/>
                <a:gd name="connsiteY44" fmla="*/ 1143283 h 1947444"/>
                <a:gd name="connsiteX45" fmla="*/ 850118 w 2099977"/>
                <a:gd name="connsiteY45" fmla="*/ 1148508 h 1947444"/>
                <a:gd name="connsiteX46" fmla="*/ 853384 w 2099977"/>
                <a:gd name="connsiteY46" fmla="*/ 1153732 h 1947444"/>
                <a:gd name="connsiteX47" fmla="*/ 856780 w 2099977"/>
                <a:gd name="connsiteY47" fmla="*/ 1159087 h 1947444"/>
                <a:gd name="connsiteX48" fmla="*/ 860046 w 2099977"/>
                <a:gd name="connsiteY48" fmla="*/ 1164442 h 1947444"/>
                <a:gd name="connsiteX49" fmla="*/ 863181 w 2099977"/>
                <a:gd name="connsiteY49" fmla="*/ 1169928 h 1947444"/>
                <a:gd name="connsiteX50" fmla="*/ 866316 w 2099977"/>
                <a:gd name="connsiteY50" fmla="*/ 1175544 h 1947444"/>
                <a:gd name="connsiteX51" fmla="*/ 869451 w 2099977"/>
                <a:gd name="connsiteY51" fmla="*/ 1181029 h 1947444"/>
                <a:gd name="connsiteX52" fmla="*/ 872456 w 2099977"/>
                <a:gd name="connsiteY52" fmla="*/ 1186907 h 1947444"/>
                <a:gd name="connsiteX53" fmla="*/ 875460 w 2099977"/>
                <a:gd name="connsiteY53" fmla="*/ 1192523 h 1947444"/>
                <a:gd name="connsiteX54" fmla="*/ 878464 w 2099977"/>
                <a:gd name="connsiteY54" fmla="*/ 1198401 h 1947444"/>
                <a:gd name="connsiteX55" fmla="*/ 881077 w 2099977"/>
                <a:gd name="connsiteY55" fmla="*/ 1204409 h 1947444"/>
                <a:gd name="connsiteX56" fmla="*/ 883951 w 2099977"/>
                <a:gd name="connsiteY56" fmla="*/ 1210286 h 1947444"/>
                <a:gd name="connsiteX57" fmla="*/ 886694 w 2099977"/>
                <a:gd name="connsiteY57" fmla="*/ 1216425 h 1947444"/>
                <a:gd name="connsiteX58" fmla="*/ 889306 w 2099977"/>
                <a:gd name="connsiteY58" fmla="*/ 1222563 h 1947444"/>
                <a:gd name="connsiteX59" fmla="*/ 891788 w 2099977"/>
                <a:gd name="connsiteY59" fmla="*/ 1228832 h 1947444"/>
                <a:gd name="connsiteX60" fmla="*/ 894401 w 2099977"/>
                <a:gd name="connsiteY60" fmla="*/ 1235102 h 1947444"/>
                <a:gd name="connsiteX61" fmla="*/ 896752 w 2099977"/>
                <a:gd name="connsiteY61" fmla="*/ 1241501 h 1947444"/>
                <a:gd name="connsiteX62" fmla="*/ 899234 w 2099977"/>
                <a:gd name="connsiteY62" fmla="*/ 1247901 h 1947444"/>
                <a:gd name="connsiteX63" fmla="*/ 901455 w 2099977"/>
                <a:gd name="connsiteY63" fmla="*/ 1254432 h 1947444"/>
                <a:gd name="connsiteX64" fmla="*/ 903675 w 2099977"/>
                <a:gd name="connsiteY64" fmla="*/ 1260962 h 1947444"/>
                <a:gd name="connsiteX65" fmla="*/ 905765 w 2099977"/>
                <a:gd name="connsiteY65" fmla="*/ 1267623 h 1947444"/>
                <a:gd name="connsiteX66" fmla="*/ 907855 w 2099977"/>
                <a:gd name="connsiteY66" fmla="*/ 1274284 h 1947444"/>
                <a:gd name="connsiteX67" fmla="*/ 909815 w 2099977"/>
                <a:gd name="connsiteY67" fmla="*/ 1281207 h 1947444"/>
                <a:gd name="connsiteX68" fmla="*/ 911774 w 2099977"/>
                <a:gd name="connsiteY68" fmla="*/ 1287998 h 1947444"/>
                <a:gd name="connsiteX69" fmla="*/ 913603 w 2099977"/>
                <a:gd name="connsiteY69" fmla="*/ 1294921 h 1947444"/>
                <a:gd name="connsiteX70" fmla="*/ 915301 w 2099977"/>
                <a:gd name="connsiteY70" fmla="*/ 1301974 h 1947444"/>
                <a:gd name="connsiteX71" fmla="*/ 916999 w 2099977"/>
                <a:gd name="connsiteY71" fmla="*/ 1308896 h 1947444"/>
                <a:gd name="connsiteX72" fmla="*/ 918567 w 2099977"/>
                <a:gd name="connsiteY72" fmla="*/ 1316079 h 1947444"/>
                <a:gd name="connsiteX73" fmla="*/ 920134 w 2099977"/>
                <a:gd name="connsiteY73" fmla="*/ 1323263 h 1947444"/>
                <a:gd name="connsiteX74" fmla="*/ 921571 w 2099977"/>
                <a:gd name="connsiteY74" fmla="*/ 1330577 h 1947444"/>
                <a:gd name="connsiteX75" fmla="*/ 923008 w 2099977"/>
                <a:gd name="connsiteY75" fmla="*/ 1337761 h 1947444"/>
                <a:gd name="connsiteX76" fmla="*/ 924184 w 2099977"/>
                <a:gd name="connsiteY76" fmla="*/ 1345205 h 1947444"/>
                <a:gd name="connsiteX77" fmla="*/ 925359 w 2099977"/>
                <a:gd name="connsiteY77" fmla="*/ 1352781 h 1947444"/>
                <a:gd name="connsiteX78" fmla="*/ 926535 w 2099977"/>
                <a:gd name="connsiteY78" fmla="*/ 1360095 h 1947444"/>
                <a:gd name="connsiteX79" fmla="*/ 927449 w 2099977"/>
                <a:gd name="connsiteY79" fmla="*/ 1367801 h 1947444"/>
                <a:gd name="connsiteX80" fmla="*/ 928494 w 2099977"/>
                <a:gd name="connsiteY80" fmla="*/ 1375376 h 1947444"/>
                <a:gd name="connsiteX81" fmla="*/ 929409 w 2099977"/>
                <a:gd name="connsiteY81" fmla="*/ 1383082 h 1947444"/>
                <a:gd name="connsiteX82" fmla="*/ 930062 w 2099977"/>
                <a:gd name="connsiteY82" fmla="*/ 1390788 h 1947444"/>
                <a:gd name="connsiteX83" fmla="*/ 930846 w 2099977"/>
                <a:gd name="connsiteY83" fmla="*/ 1398625 h 1947444"/>
                <a:gd name="connsiteX84" fmla="*/ 931368 w 2099977"/>
                <a:gd name="connsiteY84" fmla="*/ 1406461 h 1947444"/>
                <a:gd name="connsiteX85" fmla="*/ 931891 w 2099977"/>
                <a:gd name="connsiteY85" fmla="*/ 1414428 h 1947444"/>
                <a:gd name="connsiteX86" fmla="*/ 932283 w 2099977"/>
                <a:gd name="connsiteY86" fmla="*/ 1422395 h 1947444"/>
                <a:gd name="connsiteX87" fmla="*/ 932675 w 2099977"/>
                <a:gd name="connsiteY87" fmla="*/ 1430362 h 1947444"/>
                <a:gd name="connsiteX88" fmla="*/ 932936 w 2099977"/>
                <a:gd name="connsiteY88" fmla="*/ 1438460 h 1947444"/>
                <a:gd name="connsiteX89" fmla="*/ 933066 w 2099977"/>
                <a:gd name="connsiteY89" fmla="*/ 1446689 h 1947444"/>
                <a:gd name="connsiteX90" fmla="*/ 933066 w 2099977"/>
                <a:gd name="connsiteY90" fmla="*/ 1454917 h 1947444"/>
                <a:gd name="connsiteX91" fmla="*/ 933066 w 2099977"/>
                <a:gd name="connsiteY91" fmla="*/ 1915706 h 1947444"/>
                <a:gd name="connsiteX92" fmla="*/ 933197 w 2099977"/>
                <a:gd name="connsiteY92" fmla="*/ 1918971 h 1947444"/>
                <a:gd name="connsiteX93" fmla="*/ 933719 w 2099977"/>
                <a:gd name="connsiteY93" fmla="*/ 1922106 h 1947444"/>
                <a:gd name="connsiteX94" fmla="*/ 934503 w 2099977"/>
                <a:gd name="connsiteY94" fmla="*/ 1925110 h 1947444"/>
                <a:gd name="connsiteX95" fmla="*/ 935679 w 2099977"/>
                <a:gd name="connsiteY95" fmla="*/ 1928114 h 1947444"/>
                <a:gd name="connsiteX96" fmla="*/ 936855 w 2099977"/>
                <a:gd name="connsiteY96" fmla="*/ 1930857 h 1947444"/>
                <a:gd name="connsiteX97" fmla="*/ 938422 w 2099977"/>
                <a:gd name="connsiteY97" fmla="*/ 1933469 h 1947444"/>
                <a:gd name="connsiteX98" fmla="*/ 940251 w 2099977"/>
                <a:gd name="connsiteY98" fmla="*/ 1935951 h 1947444"/>
                <a:gd name="connsiteX99" fmla="*/ 942341 w 2099977"/>
                <a:gd name="connsiteY99" fmla="*/ 1938171 h 1947444"/>
                <a:gd name="connsiteX100" fmla="*/ 944561 w 2099977"/>
                <a:gd name="connsiteY100" fmla="*/ 1940130 h 1947444"/>
                <a:gd name="connsiteX101" fmla="*/ 947043 w 2099977"/>
                <a:gd name="connsiteY101" fmla="*/ 1942089 h 1947444"/>
                <a:gd name="connsiteX102" fmla="*/ 949656 w 2099977"/>
                <a:gd name="connsiteY102" fmla="*/ 1943656 h 1947444"/>
                <a:gd name="connsiteX103" fmla="*/ 952399 w 2099977"/>
                <a:gd name="connsiteY103" fmla="*/ 1944832 h 1947444"/>
                <a:gd name="connsiteX104" fmla="*/ 955403 w 2099977"/>
                <a:gd name="connsiteY104" fmla="*/ 1946007 h 1947444"/>
                <a:gd name="connsiteX105" fmla="*/ 958408 w 2099977"/>
                <a:gd name="connsiteY105" fmla="*/ 1946791 h 1947444"/>
                <a:gd name="connsiteX106" fmla="*/ 961543 w 2099977"/>
                <a:gd name="connsiteY106" fmla="*/ 1947314 h 1947444"/>
                <a:gd name="connsiteX107" fmla="*/ 964808 w 2099977"/>
                <a:gd name="connsiteY107" fmla="*/ 1947444 h 1947444"/>
                <a:gd name="connsiteX108" fmla="*/ 968074 w 2099977"/>
                <a:gd name="connsiteY108" fmla="*/ 1947314 h 1947444"/>
                <a:gd name="connsiteX109" fmla="*/ 971209 w 2099977"/>
                <a:gd name="connsiteY109" fmla="*/ 1946791 h 1947444"/>
                <a:gd name="connsiteX110" fmla="*/ 974214 w 2099977"/>
                <a:gd name="connsiteY110" fmla="*/ 1946007 h 1947444"/>
                <a:gd name="connsiteX111" fmla="*/ 977087 w 2099977"/>
                <a:gd name="connsiteY111" fmla="*/ 1944832 h 1947444"/>
                <a:gd name="connsiteX112" fmla="*/ 979831 w 2099977"/>
                <a:gd name="connsiteY112" fmla="*/ 1943656 h 1947444"/>
                <a:gd name="connsiteX113" fmla="*/ 982443 w 2099977"/>
                <a:gd name="connsiteY113" fmla="*/ 1942089 h 1947444"/>
                <a:gd name="connsiteX114" fmla="*/ 984925 w 2099977"/>
                <a:gd name="connsiteY114" fmla="*/ 1940130 h 1947444"/>
                <a:gd name="connsiteX115" fmla="*/ 987146 w 2099977"/>
                <a:gd name="connsiteY115" fmla="*/ 1938171 h 1947444"/>
                <a:gd name="connsiteX116" fmla="*/ 989236 w 2099977"/>
                <a:gd name="connsiteY116" fmla="*/ 1935951 h 1947444"/>
                <a:gd name="connsiteX117" fmla="*/ 991065 w 2099977"/>
                <a:gd name="connsiteY117" fmla="*/ 1933469 h 1947444"/>
                <a:gd name="connsiteX118" fmla="*/ 992632 w 2099977"/>
                <a:gd name="connsiteY118" fmla="*/ 1930857 h 1947444"/>
                <a:gd name="connsiteX119" fmla="*/ 993938 w 2099977"/>
                <a:gd name="connsiteY119" fmla="*/ 1928114 h 1947444"/>
                <a:gd name="connsiteX120" fmla="*/ 995114 w 2099977"/>
                <a:gd name="connsiteY120" fmla="*/ 1925110 h 1947444"/>
                <a:gd name="connsiteX121" fmla="*/ 995767 w 2099977"/>
                <a:gd name="connsiteY121" fmla="*/ 1922106 h 1947444"/>
                <a:gd name="connsiteX122" fmla="*/ 996159 w 2099977"/>
                <a:gd name="connsiteY122" fmla="*/ 1918971 h 1947444"/>
                <a:gd name="connsiteX123" fmla="*/ 996551 w 2099977"/>
                <a:gd name="connsiteY123" fmla="*/ 1915706 h 1947444"/>
                <a:gd name="connsiteX124" fmla="*/ 996551 w 2099977"/>
                <a:gd name="connsiteY124" fmla="*/ 1423701 h 1947444"/>
                <a:gd name="connsiteX125" fmla="*/ 996290 w 2099977"/>
                <a:gd name="connsiteY125" fmla="*/ 1412077 h 1947444"/>
                <a:gd name="connsiteX126" fmla="*/ 996028 w 2099977"/>
                <a:gd name="connsiteY126" fmla="*/ 1400584 h 1947444"/>
                <a:gd name="connsiteX127" fmla="*/ 995767 w 2099977"/>
                <a:gd name="connsiteY127" fmla="*/ 1389090 h 1947444"/>
                <a:gd name="connsiteX128" fmla="*/ 995245 w 2099977"/>
                <a:gd name="connsiteY128" fmla="*/ 1377857 h 1947444"/>
                <a:gd name="connsiteX129" fmla="*/ 994461 w 2099977"/>
                <a:gd name="connsiteY129" fmla="*/ 1366756 h 1947444"/>
                <a:gd name="connsiteX130" fmla="*/ 993677 w 2099977"/>
                <a:gd name="connsiteY130" fmla="*/ 1356046 h 1947444"/>
                <a:gd name="connsiteX131" fmla="*/ 992632 w 2099977"/>
                <a:gd name="connsiteY131" fmla="*/ 1345205 h 1947444"/>
                <a:gd name="connsiteX132" fmla="*/ 991456 w 2099977"/>
                <a:gd name="connsiteY132" fmla="*/ 1334495 h 1947444"/>
                <a:gd name="connsiteX133" fmla="*/ 990411 w 2099977"/>
                <a:gd name="connsiteY133" fmla="*/ 1324177 h 1947444"/>
                <a:gd name="connsiteX134" fmla="*/ 988974 w 2099977"/>
                <a:gd name="connsiteY134" fmla="*/ 1313728 h 1947444"/>
                <a:gd name="connsiteX135" fmla="*/ 987538 w 2099977"/>
                <a:gd name="connsiteY135" fmla="*/ 1303672 h 1947444"/>
                <a:gd name="connsiteX136" fmla="*/ 985839 w 2099977"/>
                <a:gd name="connsiteY136" fmla="*/ 1293615 h 1947444"/>
                <a:gd name="connsiteX137" fmla="*/ 984141 w 2099977"/>
                <a:gd name="connsiteY137" fmla="*/ 1283688 h 1947444"/>
                <a:gd name="connsiteX138" fmla="*/ 982443 w 2099977"/>
                <a:gd name="connsiteY138" fmla="*/ 1274023 h 1947444"/>
                <a:gd name="connsiteX139" fmla="*/ 980484 w 2099977"/>
                <a:gd name="connsiteY139" fmla="*/ 1264489 h 1947444"/>
                <a:gd name="connsiteX140" fmla="*/ 978394 w 2099977"/>
                <a:gd name="connsiteY140" fmla="*/ 1255085 h 1947444"/>
                <a:gd name="connsiteX141" fmla="*/ 976304 w 2099977"/>
                <a:gd name="connsiteY141" fmla="*/ 1245812 h 1947444"/>
                <a:gd name="connsiteX142" fmla="*/ 974083 w 2099977"/>
                <a:gd name="connsiteY142" fmla="*/ 1236669 h 1947444"/>
                <a:gd name="connsiteX143" fmla="*/ 971732 w 2099977"/>
                <a:gd name="connsiteY143" fmla="*/ 1227657 h 1947444"/>
                <a:gd name="connsiteX144" fmla="*/ 969380 w 2099977"/>
                <a:gd name="connsiteY144" fmla="*/ 1218906 h 1947444"/>
                <a:gd name="connsiteX145" fmla="*/ 966899 w 2099977"/>
                <a:gd name="connsiteY145" fmla="*/ 1210286 h 1947444"/>
                <a:gd name="connsiteX146" fmla="*/ 964286 w 2099977"/>
                <a:gd name="connsiteY146" fmla="*/ 1201796 h 1947444"/>
                <a:gd name="connsiteX147" fmla="*/ 961673 w 2099977"/>
                <a:gd name="connsiteY147" fmla="*/ 1193437 h 1947444"/>
                <a:gd name="connsiteX148" fmla="*/ 958930 w 2099977"/>
                <a:gd name="connsiteY148" fmla="*/ 1185209 h 1947444"/>
                <a:gd name="connsiteX149" fmla="*/ 956187 w 2099977"/>
                <a:gd name="connsiteY149" fmla="*/ 1177242 h 1947444"/>
                <a:gd name="connsiteX150" fmla="*/ 953444 w 2099977"/>
                <a:gd name="connsiteY150" fmla="*/ 1169275 h 1947444"/>
                <a:gd name="connsiteX151" fmla="*/ 950570 w 2099977"/>
                <a:gd name="connsiteY151" fmla="*/ 1161438 h 1947444"/>
                <a:gd name="connsiteX152" fmla="*/ 947566 w 2099977"/>
                <a:gd name="connsiteY152" fmla="*/ 1153863 h 1947444"/>
                <a:gd name="connsiteX153" fmla="*/ 944692 w 2099977"/>
                <a:gd name="connsiteY153" fmla="*/ 1146287 h 1947444"/>
                <a:gd name="connsiteX154" fmla="*/ 941557 w 2099977"/>
                <a:gd name="connsiteY154" fmla="*/ 1139104 h 1947444"/>
                <a:gd name="connsiteX155" fmla="*/ 938553 w 2099977"/>
                <a:gd name="connsiteY155" fmla="*/ 1131920 h 1947444"/>
                <a:gd name="connsiteX156" fmla="*/ 935418 w 2099977"/>
                <a:gd name="connsiteY156" fmla="*/ 1124868 h 1947444"/>
                <a:gd name="connsiteX157" fmla="*/ 932283 w 2099977"/>
                <a:gd name="connsiteY157" fmla="*/ 1118076 h 1947444"/>
                <a:gd name="connsiteX158" fmla="*/ 929278 w 2099977"/>
                <a:gd name="connsiteY158" fmla="*/ 1111284 h 1947444"/>
                <a:gd name="connsiteX159" fmla="*/ 922877 w 2099977"/>
                <a:gd name="connsiteY159" fmla="*/ 1098354 h 1947444"/>
                <a:gd name="connsiteX160" fmla="*/ 916477 w 2099977"/>
                <a:gd name="connsiteY160" fmla="*/ 1085815 h 1947444"/>
                <a:gd name="connsiteX161" fmla="*/ 910076 w 2099977"/>
                <a:gd name="connsiteY161" fmla="*/ 1074191 h 1947444"/>
                <a:gd name="connsiteX162" fmla="*/ 903675 w 2099977"/>
                <a:gd name="connsiteY162" fmla="*/ 1062959 h 1947444"/>
                <a:gd name="connsiteX163" fmla="*/ 897275 w 2099977"/>
                <a:gd name="connsiteY163" fmla="*/ 1052249 h 1947444"/>
                <a:gd name="connsiteX164" fmla="*/ 891004 w 2099977"/>
                <a:gd name="connsiteY164" fmla="*/ 1042322 h 1947444"/>
                <a:gd name="connsiteX165" fmla="*/ 884734 w 2099977"/>
                <a:gd name="connsiteY165" fmla="*/ 1032919 h 1947444"/>
                <a:gd name="connsiteX166" fmla="*/ 878595 w 2099977"/>
                <a:gd name="connsiteY166" fmla="*/ 1024168 h 1947444"/>
                <a:gd name="connsiteX167" fmla="*/ 872717 w 2099977"/>
                <a:gd name="connsiteY167" fmla="*/ 1015940 h 1947444"/>
                <a:gd name="connsiteX168" fmla="*/ 867100 w 2099977"/>
                <a:gd name="connsiteY168" fmla="*/ 1008233 h 1947444"/>
                <a:gd name="connsiteX169" fmla="*/ 861614 w 2099977"/>
                <a:gd name="connsiteY169" fmla="*/ 1001181 h 1947444"/>
                <a:gd name="connsiteX170" fmla="*/ 856388 w 2099977"/>
                <a:gd name="connsiteY170" fmla="*/ 994650 h 1947444"/>
                <a:gd name="connsiteX171" fmla="*/ 851555 w 2099977"/>
                <a:gd name="connsiteY171" fmla="*/ 988903 h 1947444"/>
                <a:gd name="connsiteX172" fmla="*/ 846983 w 2099977"/>
                <a:gd name="connsiteY172" fmla="*/ 983548 h 1947444"/>
                <a:gd name="connsiteX173" fmla="*/ 842934 w 2099977"/>
                <a:gd name="connsiteY173" fmla="*/ 978847 h 1947444"/>
                <a:gd name="connsiteX174" fmla="*/ 841366 w 2099977"/>
                <a:gd name="connsiteY174" fmla="*/ 977410 h 1947444"/>
                <a:gd name="connsiteX175" fmla="*/ 839668 w 2099977"/>
                <a:gd name="connsiteY175" fmla="*/ 976104 h 1947444"/>
                <a:gd name="connsiteX176" fmla="*/ 837839 w 2099977"/>
                <a:gd name="connsiteY176" fmla="*/ 974928 h 1947444"/>
                <a:gd name="connsiteX177" fmla="*/ 835880 w 2099977"/>
                <a:gd name="connsiteY177" fmla="*/ 974014 h 1947444"/>
                <a:gd name="connsiteX178" fmla="*/ 834051 w 2099977"/>
                <a:gd name="connsiteY178" fmla="*/ 973492 h 1947444"/>
                <a:gd name="connsiteX179" fmla="*/ 832092 w 2099977"/>
                <a:gd name="connsiteY179" fmla="*/ 973100 h 1947444"/>
                <a:gd name="connsiteX180" fmla="*/ 790814 w 2099977"/>
                <a:gd name="connsiteY180" fmla="*/ 885449 h 1947444"/>
                <a:gd name="connsiteX181" fmla="*/ 782323 w 2099977"/>
                <a:gd name="connsiteY181" fmla="*/ 885449 h 1947444"/>
                <a:gd name="connsiteX182" fmla="*/ 774224 w 2099977"/>
                <a:gd name="connsiteY182" fmla="*/ 885449 h 1947444"/>
                <a:gd name="connsiteX183" fmla="*/ 766517 w 2099977"/>
                <a:gd name="connsiteY183" fmla="*/ 885580 h 1947444"/>
                <a:gd name="connsiteX184" fmla="*/ 759202 w 2099977"/>
                <a:gd name="connsiteY184" fmla="*/ 885841 h 1947444"/>
                <a:gd name="connsiteX185" fmla="*/ 752540 w 2099977"/>
                <a:gd name="connsiteY185" fmla="*/ 886363 h 1947444"/>
                <a:gd name="connsiteX186" fmla="*/ 741176 w 2099977"/>
                <a:gd name="connsiteY186" fmla="*/ 887016 h 1947444"/>
                <a:gd name="connsiteX187" fmla="*/ 739739 w 2099977"/>
                <a:gd name="connsiteY187" fmla="*/ 887276 h 1947444"/>
                <a:gd name="connsiteX188" fmla="*/ 738171 w 2099977"/>
                <a:gd name="connsiteY188" fmla="*/ 887537 h 1947444"/>
                <a:gd name="connsiteX189" fmla="*/ 736734 w 2099977"/>
                <a:gd name="connsiteY189" fmla="*/ 888190 h 1947444"/>
                <a:gd name="connsiteX190" fmla="*/ 735559 w 2099977"/>
                <a:gd name="connsiteY190" fmla="*/ 888712 h 1947444"/>
                <a:gd name="connsiteX191" fmla="*/ 734252 w 2099977"/>
                <a:gd name="connsiteY191" fmla="*/ 889495 h 1947444"/>
                <a:gd name="connsiteX192" fmla="*/ 733077 w 2099977"/>
                <a:gd name="connsiteY192" fmla="*/ 890148 h 1947444"/>
                <a:gd name="connsiteX193" fmla="*/ 731901 w 2099977"/>
                <a:gd name="connsiteY193" fmla="*/ 891192 h 1947444"/>
                <a:gd name="connsiteX194" fmla="*/ 730987 w 2099977"/>
                <a:gd name="connsiteY194" fmla="*/ 892106 h 1947444"/>
                <a:gd name="connsiteX195" fmla="*/ 730073 w 2099977"/>
                <a:gd name="connsiteY195" fmla="*/ 893281 h 1947444"/>
                <a:gd name="connsiteX196" fmla="*/ 729289 w 2099977"/>
                <a:gd name="connsiteY196" fmla="*/ 894455 h 1947444"/>
                <a:gd name="connsiteX197" fmla="*/ 728505 w 2099977"/>
                <a:gd name="connsiteY197" fmla="*/ 895630 h 1947444"/>
                <a:gd name="connsiteX198" fmla="*/ 727982 w 2099977"/>
                <a:gd name="connsiteY198" fmla="*/ 896935 h 1947444"/>
                <a:gd name="connsiteX199" fmla="*/ 727590 w 2099977"/>
                <a:gd name="connsiteY199" fmla="*/ 898371 h 1947444"/>
                <a:gd name="connsiteX200" fmla="*/ 727068 w 2099977"/>
                <a:gd name="connsiteY200" fmla="*/ 899807 h 1947444"/>
                <a:gd name="connsiteX201" fmla="*/ 726937 w 2099977"/>
                <a:gd name="connsiteY201" fmla="*/ 901243 h 1947444"/>
                <a:gd name="connsiteX202" fmla="*/ 726937 w 2099977"/>
                <a:gd name="connsiteY202" fmla="*/ 902809 h 1947444"/>
                <a:gd name="connsiteX203" fmla="*/ 726937 w 2099977"/>
                <a:gd name="connsiteY203" fmla="*/ 907247 h 1947444"/>
                <a:gd name="connsiteX204" fmla="*/ 726807 w 2099977"/>
                <a:gd name="connsiteY204" fmla="*/ 911555 h 1947444"/>
                <a:gd name="connsiteX205" fmla="*/ 726545 w 2099977"/>
                <a:gd name="connsiteY205" fmla="*/ 920691 h 1947444"/>
                <a:gd name="connsiteX206" fmla="*/ 725631 w 2099977"/>
                <a:gd name="connsiteY206" fmla="*/ 930090 h 1947444"/>
                <a:gd name="connsiteX207" fmla="*/ 724717 w 2099977"/>
                <a:gd name="connsiteY207" fmla="*/ 939748 h 1947444"/>
                <a:gd name="connsiteX208" fmla="*/ 723410 w 2099977"/>
                <a:gd name="connsiteY208" fmla="*/ 949668 h 1947444"/>
                <a:gd name="connsiteX209" fmla="*/ 721843 w 2099977"/>
                <a:gd name="connsiteY209" fmla="*/ 959458 h 1947444"/>
                <a:gd name="connsiteX210" fmla="*/ 720145 w 2099977"/>
                <a:gd name="connsiteY210" fmla="*/ 969639 h 1947444"/>
                <a:gd name="connsiteX211" fmla="*/ 718316 w 2099977"/>
                <a:gd name="connsiteY211" fmla="*/ 979559 h 1947444"/>
                <a:gd name="connsiteX212" fmla="*/ 716095 w 2099977"/>
                <a:gd name="connsiteY212" fmla="*/ 989479 h 1947444"/>
                <a:gd name="connsiteX213" fmla="*/ 714005 w 2099977"/>
                <a:gd name="connsiteY213" fmla="*/ 999138 h 1947444"/>
                <a:gd name="connsiteX214" fmla="*/ 711915 w 2099977"/>
                <a:gd name="connsiteY214" fmla="*/ 1008667 h 1947444"/>
                <a:gd name="connsiteX215" fmla="*/ 709564 w 2099977"/>
                <a:gd name="connsiteY215" fmla="*/ 1017934 h 1947444"/>
                <a:gd name="connsiteX216" fmla="*/ 707343 w 2099977"/>
                <a:gd name="connsiteY216" fmla="*/ 1026941 h 1947444"/>
                <a:gd name="connsiteX217" fmla="*/ 705123 w 2099977"/>
                <a:gd name="connsiteY217" fmla="*/ 1035425 h 1947444"/>
                <a:gd name="connsiteX218" fmla="*/ 700812 w 2099977"/>
                <a:gd name="connsiteY218" fmla="*/ 1050958 h 1947444"/>
                <a:gd name="connsiteX219" fmla="*/ 700681 w 2099977"/>
                <a:gd name="connsiteY219" fmla="*/ 1051871 h 1947444"/>
                <a:gd name="connsiteX220" fmla="*/ 700681 w 2099977"/>
                <a:gd name="connsiteY220" fmla="*/ 1052785 h 1947444"/>
                <a:gd name="connsiteX221" fmla="*/ 700812 w 2099977"/>
                <a:gd name="connsiteY221" fmla="*/ 1053568 h 1947444"/>
                <a:gd name="connsiteX222" fmla="*/ 701073 w 2099977"/>
                <a:gd name="connsiteY222" fmla="*/ 1054351 h 1947444"/>
                <a:gd name="connsiteX223" fmla="*/ 701465 w 2099977"/>
                <a:gd name="connsiteY223" fmla="*/ 1054874 h 1947444"/>
                <a:gd name="connsiteX224" fmla="*/ 702118 w 2099977"/>
                <a:gd name="connsiteY224" fmla="*/ 1055526 h 1947444"/>
                <a:gd name="connsiteX225" fmla="*/ 702641 w 2099977"/>
                <a:gd name="connsiteY225" fmla="*/ 1056048 h 1947444"/>
                <a:gd name="connsiteX226" fmla="*/ 703294 w 2099977"/>
                <a:gd name="connsiteY226" fmla="*/ 1056309 h 1947444"/>
                <a:gd name="connsiteX227" fmla="*/ 704078 w 2099977"/>
                <a:gd name="connsiteY227" fmla="*/ 1056570 h 1947444"/>
                <a:gd name="connsiteX228" fmla="*/ 704731 w 2099977"/>
                <a:gd name="connsiteY228" fmla="*/ 1056701 h 1947444"/>
                <a:gd name="connsiteX229" fmla="*/ 705515 w 2099977"/>
                <a:gd name="connsiteY229" fmla="*/ 1056701 h 1947444"/>
                <a:gd name="connsiteX230" fmla="*/ 706298 w 2099977"/>
                <a:gd name="connsiteY230" fmla="*/ 1056570 h 1947444"/>
                <a:gd name="connsiteX231" fmla="*/ 707082 w 2099977"/>
                <a:gd name="connsiteY231" fmla="*/ 1056309 h 1947444"/>
                <a:gd name="connsiteX232" fmla="*/ 707735 w 2099977"/>
                <a:gd name="connsiteY232" fmla="*/ 1056048 h 1947444"/>
                <a:gd name="connsiteX233" fmla="*/ 708388 w 2099977"/>
                <a:gd name="connsiteY233" fmla="*/ 1055265 h 1947444"/>
                <a:gd name="connsiteX234" fmla="*/ 708911 w 2099977"/>
                <a:gd name="connsiteY234" fmla="*/ 1054612 h 1947444"/>
                <a:gd name="connsiteX235" fmla="*/ 718708 w 2099977"/>
                <a:gd name="connsiteY235" fmla="*/ 1039471 h 1947444"/>
                <a:gd name="connsiteX236" fmla="*/ 729811 w 2099977"/>
                <a:gd name="connsiteY236" fmla="*/ 1022111 h 1947444"/>
                <a:gd name="connsiteX237" fmla="*/ 742221 w 2099977"/>
                <a:gd name="connsiteY237" fmla="*/ 1003446 h 1947444"/>
                <a:gd name="connsiteX238" fmla="*/ 748752 w 2099977"/>
                <a:gd name="connsiteY238" fmla="*/ 993917 h 1947444"/>
                <a:gd name="connsiteX239" fmla="*/ 755414 w 2099977"/>
                <a:gd name="connsiteY239" fmla="*/ 984258 h 1947444"/>
                <a:gd name="connsiteX240" fmla="*/ 762207 w 2099977"/>
                <a:gd name="connsiteY240" fmla="*/ 974469 h 1947444"/>
                <a:gd name="connsiteX241" fmla="*/ 769261 w 2099977"/>
                <a:gd name="connsiteY241" fmla="*/ 964809 h 1947444"/>
                <a:gd name="connsiteX242" fmla="*/ 776184 w 2099977"/>
                <a:gd name="connsiteY242" fmla="*/ 955281 h 1947444"/>
                <a:gd name="connsiteX243" fmla="*/ 783107 w 2099977"/>
                <a:gd name="connsiteY243" fmla="*/ 945883 h 1947444"/>
                <a:gd name="connsiteX244" fmla="*/ 790161 w 2099977"/>
                <a:gd name="connsiteY244" fmla="*/ 936746 h 1947444"/>
                <a:gd name="connsiteX245" fmla="*/ 797084 w 2099977"/>
                <a:gd name="connsiteY245" fmla="*/ 928131 h 1947444"/>
                <a:gd name="connsiteX246" fmla="*/ 803877 w 2099977"/>
                <a:gd name="connsiteY246" fmla="*/ 919908 h 1947444"/>
                <a:gd name="connsiteX247" fmla="*/ 810539 w 2099977"/>
                <a:gd name="connsiteY247" fmla="*/ 912077 h 1947444"/>
                <a:gd name="connsiteX248" fmla="*/ 811453 w 2099977"/>
                <a:gd name="connsiteY248" fmla="*/ 911163 h 1947444"/>
                <a:gd name="connsiteX249" fmla="*/ 812106 w 2099977"/>
                <a:gd name="connsiteY249" fmla="*/ 910249 h 1947444"/>
                <a:gd name="connsiteX250" fmla="*/ 812759 w 2099977"/>
                <a:gd name="connsiteY250" fmla="*/ 909205 h 1947444"/>
                <a:gd name="connsiteX251" fmla="*/ 813151 w 2099977"/>
                <a:gd name="connsiteY251" fmla="*/ 908161 h 1947444"/>
                <a:gd name="connsiteX252" fmla="*/ 814065 w 2099977"/>
                <a:gd name="connsiteY252" fmla="*/ 906072 h 1947444"/>
                <a:gd name="connsiteX253" fmla="*/ 814457 w 2099977"/>
                <a:gd name="connsiteY253" fmla="*/ 903853 h 1947444"/>
                <a:gd name="connsiteX254" fmla="*/ 814719 w 2099977"/>
                <a:gd name="connsiteY254" fmla="*/ 901634 h 1947444"/>
                <a:gd name="connsiteX255" fmla="*/ 814588 w 2099977"/>
                <a:gd name="connsiteY255" fmla="*/ 899546 h 1947444"/>
                <a:gd name="connsiteX256" fmla="*/ 814196 w 2099977"/>
                <a:gd name="connsiteY256" fmla="*/ 897458 h 1947444"/>
                <a:gd name="connsiteX257" fmla="*/ 813412 w 2099977"/>
                <a:gd name="connsiteY257" fmla="*/ 895369 h 1947444"/>
                <a:gd name="connsiteX258" fmla="*/ 812628 w 2099977"/>
                <a:gd name="connsiteY258" fmla="*/ 893542 h 1947444"/>
                <a:gd name="connsiteX259" fmla="*/ 811322 w 2099977"/>
                <a:gd name="connsiteY259" fmla="*/ 891714 h 1947444"/>
                <a:gd name="connsiteX260" fmla="*/ 809885 w 2099977"/>
                <a:gd name="connsiteY260" fmla="*/ 890148 h 1947444"/>
                <a:gd name="connsiteX261" fmla="*/ 808318 w 2099977"/>
                <a:gd name="connsiteY261" fmla="*/ 888712 h 1947444"/>
                <a:gd name="connsiteX262" fmla="*/ 806489 w 2099977"/>
                <a:gd name="connsiteY262" fmla="*/ 887537 h 1947444"/>
                <a:gd name="connsiteX263" fmla="*/ 804399 w 2099977"/>
                <a:gd name="connsiteY263" fmla="*/ 886624 h 1947444"/>
                <a:gd name="connsiteX264" fmla="*/ 803354 w 2099977"/>
                <a:gd name="connsiteY264" fmla="*/ 886363 h 1947444"/>
                <a:gd name="connsiteX265" fmla="*/ 802178 w 2099977"/>
                <a:gd name="connsiteY265" fmla="*/ 885971 h 1947444"/>
                <a:gd name="connsiteX266" fmla="*/ 800872 w 2099977"/>
                <a:gd name="connsiteY266" fmla="*/ 885841 h 1947444"/>
                <a:gd name="connsiteX267" fmla="*/ 799827 w 2099977"/>
                <a:gd name="connsiteY267" fmla="*/ 885710 h 1947444"/>
                <a:gd name="connsiteX268" fmla="*/ 1269844 w 2099977"/>
                <a:gd name="connsiteY268" fmla="*/ 718316 h 1947444"/>
                <a:gd name="connsiteX269" fmla="*/ 1267885 w 2099977"/>
                <a:gd name="connsiteY269" fmla="*/ 718578 h 1947444"/>
                <a:gd name="connsiteX270" fmla="*/ 1265926 w 2099977"/>
                <a:gd name="connsiteY270" fmla="*/ 718970 h 1947444"/>
                <a:gd name="connsiteX271" fmla="*/ 1264097 w 2099977"/>
                <a:gd name="connsiteY271" fmla="*/ 719492 h 1947444"/>
                <a:gd name="connsiteX272" fmla="*/ 1262138 w 2099977"/>
                <a:gd name="connsiteY272" fmla="*/ 720406 h 1947444"/>
                <a:gd name="connsiteX273" fmla="*/ 1260309 w 2099977"/>
                <a:gd name="connsiteY273" fmla="*/ 721582 h 1947444"/>
                <a:gd name="connsiteX274" fmla="*/ 1258611 w 2099977"/>
                <a:gd name="connsiteY274" fmla="*/ 722888 h 1947444"/>
                <a:gd name="connsiteX275" fmla="*/ 1257043 w 2099977"/>
                <a:gd name="connsiteY275" fmla="*/ 724325 h 1947444"/>
                <a:gd name="connsiteX276" fmla="*/ 1252994 w 2099977"/>
                <a:gd name="connsiteY276" fmla="*/ 729026 h 1947444"/>
                <a:gd name="connsiteX277" fmla="*/ 1248422 w 2099977"/>
                <a:gd name="connsiteY277" fmla="*/ 734381 h 1947444"/>
                <a:gd name="connsiteX278" fmla="*/ 1243589 w 2099977"/>
                <a:gd name="connsiteY278" fmla="*/ 740128 h 1947444"/>
                <a:gd name="connsiteX279" fmla="*/ 1238363 w 2099977"/>
                <a:gd name="connsiteY279" fmla="*/ 746659 h 1947444"/>
                <a:gd name="connsiteX280" fmla="*/ 1232877 w 2099977"/>
                <a:gd name="connsiteY280" fmla="*/ 753711 h 1947444"/>
                <a:gd name="connsiteX281" fmla="*/ 1227260 w 2099977"/>
                <a:gd name="connsiteY281" fmla="*/ 761418 h 1947444"/>
                <a:gd name="connsiteX282" fmla="*/ 1221382 w 2099977"/>
                <a:gd name="connsiteY282" fmla="*/ 769646 h 1947444"/>
                <a:gd name="connsiteX283" fmla="*/ 1215243 w 2099977"/>
                <a:gd name="connsiteY283" fmla="*/ 778397 h 1947444"/>
                <a:gd name="connsiteX284" fmla="*/ 1208973 w 2099977"/>
                <a:gd name="connsiteY284" fmla="*/ 787800 h 1947444"/>
                <a:gd name="connsiteX285" fmla="*/ 1202703 w 2099977"/>
                <a:gd name="connsiteY285" fmla="*/ 797727 h 1947444"/>
                <a:gd name="connsiteX286" fmla="*/ 1196302 w 2099977"/>
                <a:gd name="connsiteY286" fmla="*/ 808437 h 1947444"/>
                <a:gd name="connsiteX287" fmla="*/ 1189901 w 2099977"/>
                <a:gd name="connsiteY287" fmla="*/ 819669 h 1947444"/>
                <a:gd name="connsiteX288" fmla="*/ 1183500 w 2099977"/>
                <a:gd name="connsiteY288" fmla="*/ 831293 h 1947444"/>
                <a:gd name="connsiteX289" fmla="*/ 1177100 w 2099977"/>
                <a:gd name="connsiteY289" fmla="*/ 843832 h 1947444"/>
                <a:gd name="connsiteX290" fmla="*/ 1170699 w 2099977"/>
                <a:gd name="connsiteY290" fmla="*/ 856762 h 1947444"/>
                <a:gd name="connsiteX291" fmla="*/ 1167694 w 2099977"/>
                <a:gd name="connsiteY291" fmla="*/ 863554 h 1947444"/>
                <a:gd name="connsiteX292" fmla="*/ 1164559 w 2099977"/>
                <a:gd name="connsiteY292" fmla="*/ 870346 h 1947444"/>
                <a:gd name="connsiteX293" fmla="*/ 1161424 w 2099977"/>
                <a:gd name="connsiteY293" fmla="*/ 877398 h 1947444"/>
                <a:gd name="connsiteX294" fmla="*/ 1158420 w 2099977"/>
                <a:gd name="connsiteY294" fmla="*/ 884582 h 1947444"/>
                <a:gd name="connsiteX295" fmla="*/ 1155285 w 2099977"/>
                <a:gd name="connsiteY295" fmla="*/ 891765 h 1947444"/>
                <a:gd name="connsiteX296" fmla="*/ 1152411 w 2099977"/>
                <a:gd name="connsiteY296" fmla="*/ 899341 h 1947444"/>
                <a:gd name="connsiteX297" fmla="*/ 1149407 w 2099977"/>
                <a:gd name="connsiteY297" fmla="*/ 906916 h 1947444"/>
                <a:gd name="connsiteX298" fmla="*/ 1146533 w 2099977"/>
                <a:gd name="connsiteY298" fmla="*/ 914753 h 1947444"/>
                <a:gd name="connsiteX299" fmla="*/ 1143790 w 2099977"/>
                <a:gd name="connsiteY299" fmla="*/ 922720 h 1947444"/>
                <a:gd name="connsiteX300" fmla="*/ 1141047 w 2099977"/>
                <a:gd name="connsiteY300" fmla="*/ 930687 h 1947444"/>
                <a:gd name="connsiteX301" fmla="*/ 1138304 w 2099977"/>
                <a:gd name="connsiteY301" fmla="*/ 938915 h 1947444"/>
                <a:gd name="connsiteX302" fmla="*/ 1135691 w 2099977"/>
                <a:gd name="connsiteY302" fmla="*/ 947274 h 1947444"/>
                <a:gd name="connsiteX303" fmla="*/ 1133078 w 2099977"/>
                <a:gd name="connsiteY303" fmla="*/ 955764 h 1947444"/>
                <a:gd name="connsiteX304" fmla="*/ 1130597 w 2099977"/>
                <a:gd name="connsiteY304" fmla="*/ 964384 h 1947444"/>
                <a:gd name="connsiteX305" fmla="*/ 1128245 w 2099977"/>
                <a:gd name="connsiteY305" fmla="*/ 973135 h 1947444"/>
                <a:gd name="connsiteX306" fmla="*/ 1125894 w 2099977"/>
                <a:gd name="connsiteY306" fmla="*/ 982147 h 1947444"/>
                <a:gd name="connsiteX307" fmla="*/ 1123673 w 2099977"/>
                <a:gd name="connsiteY307" fmla="*/ 991290 h 1947444"/>
                <a:gd name="connsiteX308" fmla="*/ 1121583 w 2099977"/>
                <a:gd name="connsiteY308" fmla="*/ 1000563 h 1947444"/>
                <a:gd name="connsiteX309" fmla="*/ 1119493 w 2099977"/>
                <a:gd name="connsiteY309" fmla="*/ 1009967 h 1947444"/>
                <a:gd name="connsiteX310" fmla="*/ 1117534 w 2099977"/>
                <a:gd name="connsiteY310" fmla="*/ 1019501 h 1947444"/>
                <a:gd name="connsiteX311" fmla="*/ 1115836 w 2099977"/>
                <a:gd name="connsiteY311" fmla="*/ 1029166 h 1947444"/>
                <a:gd name="connsiteX312" fmla="*/ 1114138 w 2099977"/>
                <a:gd name="connsiteY312" fmla="*/ 1039093 h 1947444"/>
                <a:gd name="connsiteX313" fmla="*/ 1112439 w 2099977"/>
                <a:gd name="connsiteY313" fmla="*/ 1049150 h 1947444"/>
                <a:gd name="connsiteX314" fmla="*/ 1111003 w 2099977"/>
                <a:gd name="connsiteY314" fmla="*/ 1059206 h 1947444"/>
                <a:gd name="connsiteX315" fmla="*/ 1109566 w 2099977"/>
                <a:gd name="connsiteY315" fmla="*/ 1069655 h 1947444"/>
                <a:gd name="connsiteX316" fmla="*/ 1108521 w 2099977"/>
                <a:gd name="connsiteY316" fmla="*/ 1079973 h 1947444"/>
                <a:gd name="connsiteX317" fmla="*/ 1107345 w 2099977"/>
                <a:gd name="connsiteY317" fmla="*/ 1090683 h 1947444"/>
                <a:gd name="connsiteX318" fmla="*/ 1106300 w 2099977"/>
                <a:gd name="connsiteY318" fmla="*/ 1101524 h 1947444"/>
                <a:gd name="connsiteX319" fmla="*/ 1105516 w 2099977"/>
                <a:gd name="connsiteY319" fmla="*/ 1112234 h 1947444"/>
                <a:gd name="connsiteX320" fmla="*/ 1104733 w 2099977"/>
                <a:gd name="connsiteY320" fmla="*/ 1123335 h 1947444"/>
                <a:gd name="connsiteX321" fmla="*/ 1104210 w 2099977"/>
                <a:gd name="connsiteY321" fmla="*/ 1134568 h 1947444"/>
                <a:gd name="connsiteX322" fmla="*/ 1103949 w 2099977"/>
                <a:gd name="connsiteY322" fmla="*/ 1146062 h 1947444"/>
                <a:gd name="connsiteX323" fmla="*/ 1103687 w 2099977"/>
                <a:gd name="connsiteY323" fmla="*/ 1157555 h 1947444"/>
                <a:gd name="connsiteX324" fmla="*/ 1103426 w 2099977"/>
                <a:gd name="connsiteY324" fmla="*/ 1169179 h 1947444"/>
                <a:gd name="connsiteX325" fmla="*/ 1103426 w 2099977"/>
                <a:gd name="connsiteY325" fmla="*/ 1661184 h 1947444"/>
                <a:gd name="connsiteX326" fmla="*/ 1103818 w 2099977"/>
                <a:gd name="connsiteY326" fmla="*/ 1664449 h 1947444"/>
                <a:gd name="connsiteX327" fmla="*/ 1104210 w 2099977"/>
                <a:gd name="connsiteY327" fmla="*/ 1667584 h 1947444"/>
                <a:gd name="connsiteX328" fmla="*/ 1104863 w 2099977"/>
                <a:gd name="connsiteY328" fmla="*/ 1670588 h 1947444"/>
                <a:gd name="connsiteX329" fmla="*/ 1106039 w 2099977"/>
                <a:gd name="connsiteY329" fmla="*/ 1673592 h 1947444"/>
                <a:gd name="connsiteX330" fmla="*/ 1107345 w 2099977"/>
                <a:gd name="connsiteY330" fmla="*/ 1676335 h 1947444"/>
                <a:gd name="connsiteX331" fmla="*/ 1108912 w 2099977"/>
                <a:gd name="connsiteY331" fmla="*/ 1678947 h 1947444"/>
                <a:gd name="connsiteX332" fmla="*/ 1110741 w 2099977"/>
                <a:gd name="connsiteY332" fmla="*/ 1681429 h 1947444"/>
                <a:gd name="connsiteX333" fmla="*/ 1112831 w 2099977"/>
                <a:gd name="connsiteY333" fmla="*/ 1683649 h 1947444"/>
                <a:gd name="connsiteX334" fmla="*/ 1115052 w 2099977"/>
                <a:gd name="connsiteY334" fmla="*/ 1685608 h 1947444"/>
                <a:gd name="connsiteX335" fmla="*/ 1117534 w 2099977"/>
                <a:gd name="connsiteY335" fmla="*/ 1687567 h 1947444"/>
                <a:gd name="connsiteX336" fmla="*/ 1120146 w 2099977"/>
                <a:gd name="connsiteY336" fmla="*/ 1689134 h 1947444"/>
                <a:gd name="connsiteX337" fmla="*/ 1122890 w 2099977"/>
                <a:gd name="connsiteY337" fmla="*/ 1690310 h 1947444"/>
                <a:gd name="connsiteX338" fmla="*/ 1125763 w 2099977"/>
                <a:gd name="connsiteY338" fmla="*/ 1691485 h 1947444"/>
                <a:gd name="connsiteX339" fmla="*/ 1128768 w 2099977"/>
                <a:gd name="connsiteY339" fmla="*/ 1692269 h 1947444"/>
                <a:gd name="connsiteX340" fmla="*/ 1131903 w 2099977"/>
                <a:gd name="connsiteY340" fmla="*/ 1692792 h 1947444"/>
                <a:gd name="connsiteX341" fmla="*/ 1135169 w 2099977"/>
                <a:gd name="connsiteY341" fmla="*/ 1692922 h 1947444"/>
                <a:gd name="connsiteX342" fmla="*/ 1138434 w 2099977"/>
                <a:gd name="connsiteY342" fmla="*/ 1692792 h 1947444"/>
                <a:gd name="connsiteX343" fmla="*/ 1141569 w 2099977"/>
                <a:gd name="connsiteY343" fmla="*/ 1692269 h 1947444"/>
                <a:gd name="connsiteX344" fmla="*/ 1144574 w 2099977"/>
                <a:gd name="connsiteY344" fmla="*/ 1691485 h 1947444"/>
                <a:gd name="connsiteX345" fmla="*/ 1147578 w 2099977"/>
                <a:gd name="connsiteY345" fmla="*/ 1690310 h 1947444"/>
                <a:gd name="connsiteX346" fmla="*/ 1150321 w 2099977"/>
                <a:gd name="connsiteY346" fmla="*/ 1689134 h 1947444"/>
                <a:gd name="connsiteX347" fmla="*/ 1152934 w 2099977"/>
                <a:gd name="connsiteY347" fmla="*/ 1687567 h 1947444"/>
                <a:gd name="connsiteX348" fmla="*/ 1155415 w 2099977"/>
                <a:gd name="connsiteY348" fmla="*/ 1685608 h 1947444"/>
                <a:gd name="connsiteX349" fmla="*/ 1157636 w 2099977"/>
                <a:gd name="connsiteY349" fmla="*/ 1683649 h 1947444"/>
                <a:gd name="connsiteX350" fmla="*/ 1159726 w 2099977"/>
                <a:gd name="connsiteY350" fmla="*/ 1681429 h 1947444"/>
                <a:gd name="connsiteX351" fmla="*/ 1161555 w 2099977"/>
                <a:gd name="connsiteY351" fmla="*/ 1678947 h 1947444"/>
                <a:gd name="connsiteX352" fmla="*/ 1163123 w 2099977"/>
                <a:gd name="connsiteY352" fmla="*/ 1676335 h 1947444"/>
                <a:gd name="connsiteX353" fmla="*/ 1164298 w 2099977"/>
                <a:gd name="connsiteY353" fmla="*/ 1673592 h 1947444"/>
                <a:gd name="connsiteX354" fmla="*/ 1165474 w 2099977"/>
                <a:gd name="connsiteY354" fmla="*/ 1670588 h 1947444"/>
                <a:gd name="connsiteX355" fmla="*/ 1166257 w 2099977"/>
                <a:gd name="connsiteY355" fmla="*/ 1667584 h 1947444"/>
                <a:gd name="connsiteX356" fmla="*/ 1166780 w 2099977"/>
                <a:gd name="connsiteY356" fmla="*/ 1664449 h 1947444"/>
                <a:gd name="connsiteX357" fmla="*/ 1166911 w 2099977"/>
                <a:gd name="connsiteY357" fmla="*/ 1661184 h 1947444"/>
                <a:gd name="connsiteX358" fmla="*/ 1166911 w 2099977"/>
                <a:gd name="connsiteY358" fmla="*/ 1200395 h 1947444"/>
                <a:gd name="connsiteX359" fmla="*/ 1166911 w 2099977"/>
                <a:gd name="connsiteY359" fmla="*/ 1192167 h 1947444"/>
                <a:gd name="connsiteX360" fmla="*/ 1167041 w 2099977"/>
                <a:gd name="connsiteY360" fmla="*/ 1183938 h 1947444"/>
                <a:gd name="connsiteX361" fmla="*/ 1167302 w 2099977"/>
                <a:gd name="connsiteY361" fmla="*/ 1175840 h 1947444"/>
                <a:gd name="connsiteX362" fmla="*/ 1167694 w 2099977"/>
                <a:gd name="connsiteY362" fmla="*/ 1167873 h 1947444"/>
                <a:gd name="connsiteX363" fmla="*/ 1168086 w 2099977"/>
                <a:gd name="connsiteY363" fmla="*/ 1159906 h 1947444"/>
                <a:gd name="connsiteX364" fmla="*/ 1168609 w 2099977"/>
                <a:gd name="connsiteY364" fmla="*/ 1151939 h 1947444"/>
                <a:gd name="connsiteX365" fmla="*/ 1169131 w 2099977"/>
                <a:gd name="connsiteY365" fmla="*/ 1144103 h 1947444"/>
                <a:gd name="connsiteX366" fmla="*/ 1169915 w 2099977"/>
                <a:gd name="connsiteY366" fmla="*/ 1136266 h 1947444"/>
                <a:gd name="connsiteX367" fmla="*/ 1170568 w 2099977"/>
                <a:gd name="connsiteY367" fmla="*/ 1128560 h 1947444"/>
                <a:gd name="connsiteX368" fmla="*/ 1171483 w 2099977"/>
                <a:gd name="connsiteY368" fmla="*/ 1120854 h 1947444"/>
                <a:gd name="connsiteX369" fmla="*/ 1172528 w 2099977"/>
                <a:gd name="connsiteY369" fmla="*/ 1113279 h 1947444"/>
                <a:gd name="connsiteX370" fmla="*/ 1173442 w 2099977"/>
                <a:gd name="connsiteY370" fmla="*/ 1105573 h 1947444"/>
                <a:gd name="connsiteX371" fmla="*/ 1174618 w 2099977"/>
                <a:gd name="connsiteY371" fmla="*/ 1098259 h 1947444"/>
                <a:gd name="connsiteX372" fmla="*/ 1175793 w 2099977"/>
                <a:gd name="connsiteY372" fmla="*/ 1090683 h 1947444"/>
                <a:gd name="connsiteX373" fmla="*/ 1176969 w 2099977"/>
                <a:gd name="connsiteY373" fmla="*/ 1083239 h 1947444"/>
                <a:gd name="connsiteX374" fmla="*/ 1178406 w 2099977"/>
                <a:gd name="connsiteY374" fmla="*/ 1076055 h 1947444"/>
                <a:gd name="connsiteX375" fmla="*/ 1179843 w 2099977"/>
                <a:gd name="connsiteY375" fmla="*/ 1068741 h 1947444"/>
                <a:gd name="connsiteX376" fmla="*/ 1181410 w 2099977"/>
                <a:gd name="connsiteY376" fmla="*/ 1061557 h 1947444"/>
                <a:gd name="connsiteX377" fmla="*/ 1182978 w 2099977"/>
                <a:gd name="connsiteY377" fmla="*/ 1054374 h 1947444"/>
                <a:gd name="connsiteX378" fmla="*/ 1184676 w 2099977"/>
                <a:gd name="connsiteY378" fmla="*/ 1047452 h 1947444"/>
                <a:gd name="connsiteX379" fmla="*/ 1186374 w 2099977"/>
                <a:gd name="connsiteY379" fmla="*/ 1040399 h 1947444"/>
                <a:gd name="connsiteX380" fmla="*/ 1188203 w 2099977"/>
                <a:gd name="connsiteY380" fmla="*/ 1033476 h 1947444"/>
                <a:gd name="connsiteX381" fmla="*/ 1190162 w 2099977"/>
                <a:gd name="connsiteY381" fmla="*/ 1026685 h 1947444"/>
                <a:gd name="connsiteX382" fmla="*/ 1192122 w 2099977"/>
                <a:gd name="connsiteY382" fmla="*/ 1019762 h 1947444"/>
                <a:gd name="connsiteX383" fmla="*/ 1194212 w 2099977"/>
                <a:gd name="connsiteY383" fmla="*/ 1013101 h 1947444"/>
                <a:gd name="connsiteX384" fmla="*/ 1196302 w 2099977"/>
                <a:gd name="connsiteY384" fmla="*/ 1006440 h 1947444"/>
                <a:gd name="connsiteX385" fmla="*/ 1198522 w 2099977"/>
                <a:gd name="connsiteY385" fmla="*/ 999910 h 1947444"/>
                <a:gd name="connsiteX386" fmla="*/ 1200743 w 2099977"/>
                <a:gd name="connsiteY386" fmla="*/ 993379 h 1947444"/>
                <a:gd name="connsiteX387" fmla="*/ 1203225 w 2099977"/>
                <a:gd name="connsiteY387" fmla="*/ 986979 h 1947444"/>
                <a:gd name="connsiteX388" fmla="*/ 1205576 w 2099977"/>
                <a:gd name="connsiteY388" fmla="*/ 980580 h 1947444"/>
                <a:gd name="connsiteX389" fmla="*/ 1208189 w 2099977"/>
                <a:gd name="connsiteY389" fmla="*/ 974310 h 1947444"/>
                <a:gd name="connsiteX390" fmla="*/ 1210671 w 2099977"/>
                <a:gd name="connsiteY390" fmla="*/ 968041 h 1947444"/>
                <a:gd name="connsiteX391" fmla="*/ 1213283 w 2099977"/>
                <a:gd name="connsiteY391" fmla="*/ 961903 h 1947444"/>
                <a:gd name="connsiteX392" fmla="*/ 1216026 w 2099977"/>
                <a:gd name="connsiteY392" fmla="*/ 955764 h 1947444"/>
                <a:gd name="connsiteX393" fmla="*/ 1218900 w 2099977"/>
                <a:gd name="connsiteY393" fmla="*/ 949887 h 1947444"/>
                <a:gd name="connsiteX394" fmla="*/ 1221513 w 2099977"/>
                <a:gd name="connsiteY394" fmla="*/ 943879 h 1947444"/>
                <a:gd name="connsiteX395" fmla="*/ 1224517 w 2099977"/>
                <a:gd name="connsiteY395" fmla="*/ 938001 h 1947444"/>
                <a:gd name="connsiteX396" fmla="*/ 1227521 w 2099977"/>
                <a:gd name="connsiteY396" fmla="*/ 932385 h 1947444"/>
                <a:gd name="connsiteX397" fmla="*/ 1230526 w 2099977"/>
                <a:gd name="connsiteY397" fmla="*/ 926507 h 1947444"/>
                <a:gd name="connsiteX398" fmla="*/ 1233661 w 2099977"/>
                <a:gd name="connsiteY398" fmla="*/ 921022 h 1947444"/>
                <a:gd name="connsiteX399" fmla="*/ 1236796 w 2099977"/>
                <a:gd name="connsiteY399" fmla="*/ 915406 h 1947444"/>
                <a:gd name="connsiteX400" fmla="*/ 1239931 w 2099977"/>
                <a:gd name="connsiteY400" fmla="*/ 909920 h 1947444"/>
                <a:gd name="connsiteX401" fmla="*/ 1243197 w 2099977"/>
                <a:gd name="connsiteY401" fmla="*/ 904565 h 1947444"/>
                <a:gd name="connsiteX402" fmla="*/ 1246593 w 2099977"/>
                <a:gd name="connsiteY402" fmla="*/ 899210 h 1947444"/>
                <a:gd name="connsiteX403" fmla="*/ 1249859 w 2099977"/>
                <a:gd name="connsiteY403" fmla="*/ 893986 h 1947444"/>
                <a:gd name="connsiteX404" fmla="*/ 1253385 w 2099977"/>
                <a:gd name="connsiteY404" fmla="*/ 888761 h 1947444"/>
                <a:gd name="connsiteX405" fmla="*/ 1256782 w 2099977"/>
                <a:gd name="connsiteY405" fmla="*/ 883798 h 1947444"/>
                <a:gd name="connsiteX406" fmla="*/ 1260309 w 2099977"/>
                <a:gd name="connsiteY406" fmla="*/ 878835 h 1947444"/>
                <a:gd name="connsiteX407" fmla="*/ 1264097 w 2099977"/>
                <a:gd name="connsiteY407" fmla="*/ 873872 h 1947444"/>
                <a:gd name="connsiteX408" fmla="*/ 1267624 w 2099977"/>
                <a:gd name="connsiteY408" fmla="*/ 869039 h 1947444"/>
                <a:gd name="connsiteX409" fmla="*/ 1271281 w 2099977"/>
                <a:gd name="connsiteY409" fmla="*/ 864337 h 1947444"/>
                <a:gd name="connsiteX410" fmla="*/ 1275200 w 2099977"/>
                <a:gd name="connsiteY410" fmla="*/ 859636 h 1947444"/>
                <a:gd name="connsiteX411" fmla="*/ 1278988 w 2099977"/>
                <a:gd name="connsiteY411" fmla="*/ 855064 h 1947444"/>
                <a:gd name="connsiteX412" fmla="*/ 1282907 w 2099977"/>
                <a:gd name="connsiteY412" fmla="*/ 850493 h 1947444"/>
                <a:gd name="connsiteX413" fmla="*/ 1286826 w 2099977"/>
                <a:gd name="connsiteY413" fmla="*/ 846183 h 1947444"/>
                <a:gd name="connsiteX414" fmla="*/ 1290745 w 2099977"/>
                <a:gd name="connsiteY414" fmla="*/ 841873 h 1947444"/>
                <a:gd name="connsiteX415" fmla="*/ 1294794 w 2099977"/>
                <a:gd name="connsiteY415" fmla="*/ 837563 h 1947444"/>
                <a:gd name="connsiteX416" fmla="*/ 1298713 w 2099977"/>
                <a:gd name="connsiteY416" fmla="*/ 833514 h 1947444"/>
                <a:gd name="connsiteX417" fmla="*/ 1302893 w 2099977"/>
                <a:gd name="connsiteY417" fmla="*/ 829334 h 1947444"/>
                <a:gd name="connsiteX418" fmla="*/ 1307204 w 2099977"/>
                <a:gd name="connsiteY418" fmla="*/ 825416 h 1947444"/>
                <a:gd name="connsiteX419" fmla="*/ 1311253 w 2099977"/>
                <a:gd name="connsiteY419" fmla="*/ 821498 h 1947444"/>
                <a:gd name="connsiteX420" fmla="*/ 1315564 w 2099977"/>
                <a:gd name="connsiteY420" fmla="*/ 817710 h 1947444"/>
                <a:gd name="connsiteX421" fmla="*/ 1319875 w 2099977"/>
                <a:gd name="connsiteY421" fmla="*/ 814053 h 1947444"/>
                <a:gd name="connsiteX422" fmla="*/ 1324185 w 2099977"/>
                <a:gd name="connsiteY422" fmla="*/ 810396 h 1947444"/>
                <a:gd name="connsiteX423" fmla="*/ 1325491 w 2099977"/>
                <a:gd name="connsiteY423" fmla="*/ 809351 h 1947444"/>
                <a:gd name="connsiteX424" fmla="*/ 1326667 w 2099977"/>
                <a:gd name="connsiteY424" fmla="*/ 808045 h 1947444"/>
                <a:gd name="connsiteX425" fmla="*/ 1327712 w 2099977"/>
                <a:gd name="connsiteY425" fmla="*/ 806608 h 1947444"/>
                <a:gd name="connsiteX426" fmla="*/ 1328626 w 2099977"/>
                <a:gd name="connsiteY426" fmla="*/ 805172 h 1947444"/>
                <a:gd name="connsiteX427" fmla="*/ 1329410 w 2099977"/>
                <a:gd name="connsiteY427" fmla="*/ 803604 h 1947444"/>
                <a:gd name="connsiteX428" fmla="*/ 1329933 w 2099977"/>
                <a:gd name="connsiteY428" fmla="*/ 802037 h 1947444"/>
                <a:gd name="connsiteX429" fmla="*/ 1330325 w 2099977"/>
                <a:gd name="connsiteY429" fmla="*/ 800469 h 1947444"/>
                <a:gd name="connsiteX430" fmla="*/ 1330586 w 2099977"/>
                <a:gd name="connsiteY430" fmla="*/ 798772 h 1947444"/>
                <a:gd name="connsiteX431" fmla="*/ 1330717 w 2099977"/>
                <a:gd name="connsiteY431" fmla="*/ 797074 h 1947444"/>
                <a:gd name="connsiteX432" fmla="*/ 1330717 w 2099977"/>
                <a:gd name="connsiteY432" fmla="*/ 795507 h 1947444"/>
                <a:gd name="connsiteX433" fmla="*/ 1330455 w 2099977"/>
                <a:gd name="connsiteY433" fmla="*/ 793809 h 1947444"/>
                <a:gd name="connsiteX434" fmla="*/ 1330194 w 2099977"/>
                <a:gd name="connsiteY434" fmla="*/ 792111 h 1947444"/>
                <a:gd name="connsiteX435" fmla="*/ 1329802 w 2099977"/>
                <a:gd name="connsiteY435" fmla="*/ 790543 h 1947444"/>
                <a:gd name="connsiteX436" fmla="*/ 1329018 w 2099977"/>
                <a:gd name="connsiteY436" fmla="*/ 788845 h 1947444"/>
                <a:gd name="connsiteX437" fmla="*/ 1328365 w 2099977"/>
                <a:gd name="connsiteY437" fmla="*/ 787278 h 1947444"/>
                <a:gd name="connsiteX438" fmla="*/ 1327320 w 2099977"/>
                <a:gd name="connsiteY438" fmla="*/ 785841 h 1947444"/>
                <a:gd name="connsiteX439" fmla="*/ 1285912 w 2099977"/>
                <a:gd name="connsiteY439" fmla="*/ 726284 h 1947444"/>
                <a:gd name="connsiteX440" fmla="*/ 1284605 w 2099977"/>
                <a:gd name="connsiteY440" fmla="*/ 724586 h 1947444"/>
                <a:gd name="connsiteX441" fmla="*/ 1283168 w 2099977"/>
                <a:gd name="connsiteY441" fmla="*/ 723149 h 1947444"/>
                <a:gd name="connsiteX442" fmla="*/ 1281470 w 2099977"/>
                <a:gd name="connsiteY442" fmla="*/ 721712 h 1947444"/>
                <a:gd name="connsiteX443" fmla="*/ 1279772 w 2099977"/>
                <a:gd name="connsiteY443" fmla="*/ 720667 h 1947444"/>
                <a:gd name="connsiteX444" fmla="*/ 1277813 w 2099977"/>
                <a:gd name="connsiteY444" fmla="*/ 719753 h 1947444"/>
                <a:gd name="connsiteX445" fmla="*/ 1275853 w 2099977"/>
                <a:gd name="connsiteY445" fmla="*/ 719100 h 1947444"/>
                <a:gd name="connsiteX446" fmla="*/ 1274025 w 2099977"/>
                <a:gd name="connsiteY446" fmla="*/ 718578 h 1947444"/>
                <a:gd name="connsiteX447" fmla="*/ 1271935 w 2099977"/>
                <a:gd name="connsiteY447" fmla="*/ 718447 h 1947444"/>
                <a:gd name="connsiteX448" fmla="*/ 765101 w 2099977"/>
                <a:gd name="connsiteY448" fmla="*/ 668347 h 1947444"/>
                <a:gd name="connsiteX449" fmla="*/ 763533 w 2099977"/>
                <a:gd name="connsiteY449" fmla="*/ 668347 h 1947444"/>
                <a:gd name="connsiteX450" fmla="*/ 761965 w 2099977"/>
                <a:gd name="connsiteY450" fmla="*/ 668347 h 1947444"/>
                <a:gd name="connsiteX451" fmla="*/ 760528 w 2099977"/>
                <a:gd name="connsiteY451" fmla="*/ 668609 h 1947444"/>
                <a:gd name="connsiteX452" fmla="*/ 758960 w 2099977"/>
                <a:gd name="connsiteY452" fmla="*/ 668870 h 1947444"/>
                <a:gd name="connsiteX453" fmla="*/ 757522 w 2099977"/>
                <a:gd name="connsiteY453" fmla="*/ 669522 h 1947444"/>
                <a:gd name="connsiteX454" fmla="*/ 756215 w 2099977"/>
                <a:gd name="connsiteY454" fmla="*/ 670175 h 1947444"/>
                <a:gd name="connsiteX455" fmla="*/ 754778 w 2099977"/>
                <a:gd name="connsiteY455" fmla="*/ 671089 h 1947444"/>
                <a:gd name="connsiteX456" fmla="*/ 749290 w 2099977"/>
                <a:gd name="connsiteY456" fmla="*/ 674483 h 1947444"/>
                <a:gd name="connsiteX457" fmla="*/ 744193 w 2099977"/>
                <a:gd name="connsiteY457" fmla="*/ 677617 h 1947444"/>
                <a:gd name="connsiteX458" fmla="*/ 739228 w 2099977"/>
                <a:gd name="connsiteY458" fmla="*/ 680619 h 1947444"/>
                <a:gd name="connsiteX459" fmla="*/ 734393 w 2099977"/>
                <a:gd name="connsiteY459" fmla="*/ 683230 h 1947444"/>
                <a:gd name="connsiteX460" fmla="*/ 729819 w 2099977"/>
                <a:gd name="connsiteY460" fmla="*/ 685841 h 1947444"/>
                <a:gd name="connsiteX461" fmla="*/ 725377 w 2099977"/>
                <a:gd name="connsiteY461" fmla="*/ 688191 h 1947444"/>
                <a:gd name="connsiteX462" fmla="*/ 717275 w 2099977"/>
                <a:gd name="connsiteY462" fmla="*/ 692107 h 1947444"/>
                <a:gd name="connsiteX463" fmla="*/ 715445 w 2099977"/>
                <a:gd name="connsiteY463" fmla="*/ 693152 h 1947444"/>
                <a:gd name="connsiteX464" fmla="*/ 713616 w 2099977"/>
                <a:gd name="connsiteY464" fmla="*/ 694327 h 1947444"/>
                <a:gd name="connsiteX465" fmla="*/ 712048 w 2099977"/>
                <a:gd name="connsiteY465" fmla="*/ 695632 h 1947444"/>
                <a:gd name="connsiteX466" fmla="*/ 710741 w 2099977"/>
                <a:gd name="connsiteY466" fmla="*/ 697199 h 1947444"/>
                <a:gd name="connsiteX467" fmla="*/ 709565 w 2099977"/>
                <a:gd name="connsiteY467" fmla="*/ 698896 h 1947444"/>
                <a:gd name="connsiteX468" fmla="*/ 708650 w 2099977"/>
                <a:gd name="connsiteY468" fmla="*/ 700593 h 1947444"/>
                <a:gd name="connsiteX469" fmla="*/ 707866 w 2099977"/>
                <a:gd name="connsiteY469" fmla="*/ 702421 h 1947444"/>
                <a:gd name="connsiteX470" fmla="*/ 707343 w 2099977"/>
                <a:gd name="connsiteY470" fmla="*/ 704509 h 1947444"/>
                <a:gd name="connsiteX471" fmla="*/ 706951 w 2099977"/>
                <a:gd name="connsiteY471" fmla="*/ 706337 h 1947444"/>
                <a:gd name="connsiteX472" fmla="*/ 706951 w 2099977"/>
                <a:gd name="connsiteY472" fmla="*/ 708295 h 1947444"/>
                <a:gd name="connsiteX473" fmla="*/ 706951 w 2099977"/>
                <a:gd name="connsiteY473" fmla="*/ 710384 h 1947444"/>
                <a:gd name="connsiteX474" fmla="*/ 707343 w 2099977"/>
                <a:gd name="connsiteY474" fmla="*/ 712473 h 1947444"/>
                <a:gd name="connsiteX475" fmla="*/ 707866 w 2099977"/>
                <a:gd name="connsiteY475" fmla="*/ 714431 h 1947444"/>
                <a:gd name="connsiteX476" fmla="*/ 708650 w 2099977"/>
                <a:gd name="connsiteY476" fmla="*/ 716259 h 1947444"/>
                <a:gd name="connsiteX477" fmla="*/ 709565 w 2099977"/>
                <a:gd name="connsiteY477" fmla="*/ 718217 h 1947444"/>
                <a:gd name="connsiteX478" fmla="*/ 710872 w 2099977"/>
                <a:gd name="connsiteY478" fmla="*/ 719914 h 1947444"/>
                <a:gd name="connsiteX479" fmla="*/ 714139 w 2099977"/>
                <a:gd name="connsiteY479" fmla="*/ 724353 h 1947444"/>
                <a:gd name="connsiteX480" fmla="*/ 717275 w 2099977"/>
                <a:gd name="connsiteY480" fmla="*/ 729052 h 1947444"/>
                <a:gd name="connsiteX481" fmla="*/ 720280 w 2099977"/>
                <a:gd name="connsiteY481" fmla="*/ 734144 h 1947444"/>
                <a:gd name="connsiteX482" fmla="*/ 723024 w 2099977"/>
                <a:gd name="connsiteY482" fmla="*/ 739627 h 1947444"/>
                <a:gd name="connsiteX483" fmla="*/ 725769 w 2099977"/>
                <a:gd name="connsiteY483" fmla="*/ 745240 h 1947444"/>
                <a:gd name="connsiteX484" fmla="*/ 728121 w 2099977"/>
                <a:gd name="connsiteY484" fmla="*/ 751246 h 1947444"/>
                <a:gd name="connsiteX485" fmla="*/ 730603 w 2099977"/>
                <a:gd name="connsiteY485" fmla="*/ 757512 h 1947444"/>
                <a:gd name="connsiteX486" fmla="*/ 732694 w 2099977"/>
                <a:gd name="connsiteY486" fmla="*/ 764039 h 1947444"/>
                <a:gd name="connsiteX487" fmla="*/ 734524 w 2099977"/>
                <a:gd name="connsiteY487" fmla="*/ 770828 h 1947444"/>
                <a:gd name="connsiteX488" fmla="*/ 736353 w 2099977"/>
                <a:gd name="connsiteY488" fmla="*/ 778008 h 1947444"/>
                <a:gd name="connsiteX489" fmla="*/ 737921 w 2099977"/>
                <a:gd name="connsiteY489" fmla="*/ 785319 h 1947444"/>
                <a:gd name="connsiteX490" fmla="*/ 739228 w 2099977"/>
                <a:gd name="connsiteY490" fmla="*/ 793021 h 1947444"/>
                <a:gd name="connsiteX491" fmla="*/ 740404 w 2099977"/>
                <a:gd name="connsiteY491" fmla="*/ 800854 h 1947444"/>
                <a:gd name="connsiteX492" fmla="*/ 741319 w 2099977"/>
                <a:gd name="connsiteY492" fmla="*/ 808948 h 1947444"/>
                <a:gd name="connsiteX493" fmla="*/ 742103 w 2099977"/>
                <a:gd name="connsiteY493" fmla="*/ 817172 h 1947444"/>
                <a:gd name="connsiteX494" fmla="*/ 742495 w 2099977"/>
                <a:gd name="connsiteY494" fmla="*/ 825788 h 1947444"/>
                <a:gd name="connsiteX495" fmla="*/ 742756 w 2099977"/>
                <a:gd name="connsiteY495" fmla="*/ 827747 h 1947444"/>
                <a:gd name="connsiteX496" fmla="*/ 743148 w 2099977"/>
                <a:gd name="connsiteY496" fmla="*/ 829705 h 1947444"/>
                <a:gd name="connsiteX497" fmla="*/ 743801 w 2099977"/>
                <a:gd name="connsiteY497" fmla="*/ 831533 h 1947444"/>
                <a:gd name="connsiteX498" fmla="*/ 744585 w 2099977"/>
                <a:gd name="connsiteY498" fmla="*/ 833230 h 1947444"/>
                <a:gd name="connsiteX499" fmla="*/ 745500 w 2099977"/>
                <a:gd name="connsiteY499" fmla="*/ 835057 h 1947444"/>
                <a:gd name="connsiteX500" fmla="*/ 746676 w 2099977"/>
                <a:gd name="connsiteY500" fmla="*/ 836494 h 1947444"/>
                <a:gd name="connsiteX501" fmla="*/ 747852 w 2099977"/>
                <a:gd name="connsiteY501" fmla="*/ 837799 h 1947444"/>
                <a:gd name="connsiteX502" fmla="*/ 749290 w 2099977"/>
                <a:gd name="connsiteY502" fmla="*/ 839104 h 1947444"/>
                <a:gd name="connsiteX503" fmla="*/ 750858 w 2099977"/>
                <a:gd name="connsiteY503" fmla="*/ 840279 h 1947444"/>
                <a:gd name="connsiteX504" fmla="*/ 752426 w 2099977"/>
                <a:gd name="connsiteY504" fmla="*/ 841193 h 1947444"/>
                <a:gd name="connsiteX505" fmla="*/ 754255 w 2099977"/>
                <a:gd name="connsiteY505" fmla="*/ 841976 h 1947444"/>
                <a:gd name="connsiteX506" fmla="*/ 755954 w 2099977"/>
                <a:gd name="connsiteY506" fmla="*/ 842499 h 1947444"/>
                <a:gd name="connsiteX507" fmla="*/ 758045 w 2099977"/>
                <a:gd name="connsiteY507" fmla="*/ 843021 h 1947444"/>
                <a:gd name="connsiteX508" fmla="*/ 759874 w 2099977"/>
                <a:gd name="connsiteY508" fmla="*/ 843151 h 1947444"/>
                <a:gd name="connsiteX509" fmla="*/ 761835 w 2099977"/>
                <a:gd name="connsiteY509" fmla="*/ 843151 h 1947444"/>
                <a:gd name="connsiteX510" fmla="*/ 763925 w 2099977"/>
                <a:gd name="connsiteY510" fmla="*/ 842760 h 1947444"/>
                <a:gd name="connsiteX511" fmla="*/ 769021 w 2099977"/>
                <a:gd name="connsiteY511" fmla="*/ 841976 h 1947444"/>
                <a:gd name="connsiteX512" fmla="*/ 774118 w 2099977"/>
                <a:gd name="connsiteY512" fmla="*/ 841193 h 1947444"/>
                <a:gd name="connsiteX513" fmla="*/ 779214 w 2099977"/>
                <a:gd name="connsiteY513" fmla="*/ 840540 h 1947444"/>
                <a:gd name="connsiteX514" fmla="*/ 784180 w 2099977"/>
                <a:gd name="connsiteY514" fmla="*/ 840018 h 1947444"/>
                <a:gd name="connsiteX515" fmla="*/ 789407 w 2099977"/>
                <a:gd name="connsiteY515" fmla="*/ 839496 h 1947444"/>
                <a:gd name="connsiteX516" fmla="*/ 794634 w 2099977"/>
                <a:gd name="connsiteY516" fmla="*/ 839104 h 1947444"/>
                <a:gd name="connsiteX517" fmla="*/ 804826 w 2099977"/>
                <a:gd name="connsiteY517" fmla="*/ 838582 h 1947444"/>
                <a:gd name="connsiteX518" fmla="*/ 815150 w 2099977"/>
                <a:gd name="connsiteY518" fmla="*/ 838321 h 1947444"/>
                <a:gd name="connsiteX519" fmla="*/ 825603 w 2099977"/>
                <a:gd name="connsiteY519" fmla="*/ 838321 h 1947444"/>
                <a:gd name="connsiteX520" fmla="*/ 836057 w 2099977"/>
                <a:gd name="connsiteY520" fmla="*/ 838582 h 1947444"/>
                <a:gd name="connsiteX521" fmla="*/ 846381 w 2099977"/>
                <a:gd name="connsiteY521" fmla="*/ 839104 h 1947444"/>
                <a:gd name="connsiteX522" fmla="*/ 856704 w 2099977"/>
                <a:gd name="connsiteY522" fmla="*/ 840018 h 1947444"/>
                <a:gd name="connsiteX523" fmla="*/ 867027 w 2099977"/>
                <a:gd name="connsiteY523" fmla="*/ 840932 h 1947444"/>
                <a:gd name="connsiteX524" fmla="*/ 877220 w 2099977"/>
                <a:gd name="connsiteY524" fmla="*/ 842238 h 1947444"/>
                <a:gd name="connsiteX525" fmla="*/ 887151 w 2099977"/>
                <a:gd name="connsiteY525" fmla="*/ 843543 h 1947444"/>
                <a:gd name="connsiteX526" fmla="*/ 897213 w 2099977"/>
                <a:gd name="connsiteY526" fmla="*/ 845240 h 1947444"/>
                <a:gd name="connsiteX527" fmla="*/ 907013 w 2099977"/>
                <a:gd name="connsiteY527" fmla="*/ 846937 h 1947444"/>
                <a:gd name="connsiteX528" fmla="*/ 916683 w 2099977"/>
                <a:gd name="connsiteY528" fmla="*/ 848765 h 1947444"/>
                <a:gd name="connsiteX529" fmla="*/ 926092 w 2099977"/>
                <a:gd name="connsiteY529" fmla="*/ 850723 h 1947444"/>
                <a:gd name="connsiteX530" fmla="*/ 935239 w 2099977"/>
                <a:gd name="connsiteY530" fmla="*/ 852812 h 1947444"/>
                <a:gd name="connsiteX531" fmla="*/ 944386 w 2099977"/>
                <a:gd name="connsiteY531" fmla="*/ 855031 h 1947444"/>
                <a:gd name="connsiteX532" fmla="*/ 953272 w 2099977"/>
                <a:gd name="connsiteY532" fmla="*/ 857120 h 1947444"/>
                <a:gd name="connsiteX533" fmla="*/ 961635 w 2099977"/>
                <a:gd name="connsiteY533" fmla="*/ 859470 h 1947444"/>
                <a:gd name="connsiteX534" fmla="*/ 969867 w 2099977"/>
                <a:gd name="connsiteY534" fmla="*/ 861820 h 1947444"/>
                <a:gd name="connsiteX535" fmla="*/ 977839 w 2099977"/>
                <a:gd name="connsiteY535" fmla="*/ 864170 h 1947444"/>
                <a:gd name="connsiteX536" fmla="*/ 992605 w 2099977"/>
                <a:gd name="connsiteY536" fmla="*/ 868739 h 1947444"/>
                <a:gd name="connsiteX537" fmla="*/ 1006064 w 2099977"/>
                <a:gd name="connsiteY537" fmla="*/ 873177 h 1947444"/>
                <a:gd name="connsiteX538" fmla="*/ 1017825 w 2099977"/>
                <a:gd name="connsiteY538" fmla="*/ 877355 h 1947444"/>
                <a:gd name="connsiteX539" fmla="*/ 1027756 w 2099977"/>
                <a:gd name="connsiteY539" fmla="*/ 881010 h 1947444"/>
                <a:gd name="connsiteX540" fmla="*/ 1035858 w 2099977"/>
                <a:gd name="connsiteY540" fmla="*/ 884143 h 1947444"/>
                <a:gd name="connsiteX541" fmla="*/ 1037034 w 2099977"/>
                <a:gd name="connsiteY541" fmla="*/ 884535 h 1947444"/>
                <a:gd name="connsiteX542" fmla="*/ 1038210 w 2099977"/>
                <a:gd name="connsiteY542" fmla="*/ 884796 h 1947444"/>
                <a:gd name="connsiteX543" fmla="*/ 1039386 w 2099977"/>
                <a:gd name="connsiteY543" fmla="*/ 885057 h 1947444"/>
                <a:gd name="connsiteX544" fmla="*/ 1040693 w 2099977"/>
                <a:gd name="connsiteY544" fmla="*/ 885057 h 1947444"/>
                <a:gd name="connsiteX545" fmla="*/ 1041869 w 2099977"/>
                <a:gd name="connsiteY545" fmla="*/ 885057 h 1947444"/>
                <a:gd name="connsiteX546" fmla="*/ 1043045 w 2099977"/>
                <a:gd name="connsiteY546" fmla="*/ 884927 h 1947444"/>
                <a:gd name="connsiteX547" fmla="*/ 1044090 w 2099977"/>
                <a:gd name="connsiteY547" fmla="*/ 884666 h 1947444"/>
                <a:gd name="connsiteX548" fmla="*/ 1045266 w 2099977"/>
                <a:gd name="connsiteY548" fmla="*/ 884143 h 1947444"/>
                <a:gd name="connsiteX549" fmla="*/ 1046442 w 2099977"/>
                <a:gd name="connsiteY549" fmla="*/ 883621 h 1947444"/>
                <a:gd name="connsiteX550" fmla="*/ 1047357 w 2099977"/>
                <a:gd name="connsiteY550" fmla="*/ 883099 h 1947444"/>
                <a:gd name="connsiteX551" fmla="*/ 1048403 w 2099977"/>
                <a:gd name="connsiteY551" fmla="*/ 882446 h 1947444"/>
                <a:gd name="connsiteX552" fmla="*/ 1049317 w 2099977"/>
                <a:gd name="connsiteY552" fmla="*/ 881663 h 1947444"/>
                <a:gd name="connsiteX553" fmla="*/ 1050101 w 2099977"/>
                <a:gd name="connsiteY553" fmla="*/ 880749 h 1947444"/>
                <a:gd name="connsiteX554" fmla="*/ 1051016 w 2099977"/>
                <a:gd name="connsiteY554" fmla="*/ 879835 h 1947444"/>
                <a:gd name="connsiteX555" fmla="*/ 1051539 w 2099977"/>
                <a:gd name="connsiteY555" fmla="*/ 878791 h 1947444"/>
                <a:gd name="connsiteX556" fmla="*/ 1052192 w 2099977"/>
                <a:gd name="connsiteY556" fmla="*/ 877616 h 1947444"/>
                <a:gd name="connsiteX557" fmla="*/ 1054936 w 2099977"/>
                <a:gd name="connsiteY557" fmla="*/ 871350 h 1947444"/>
                <a:gd name="connsiteX558" fmla="*/ 1058334 w 2099977"/>
                <a:gd name="connsiteY558" fmla="*/ 863517 h 1947444"/>
                <a:gd name="connsiteX559" fmla="*/ 1062254 w 2099977"/>
                <a:gd name="connsiteY559" fmla="*/ 853726 h 1947444"/>
                <a:gd name="connsiteX560" fmla="*/ 1066566 w 2099977"/>
                <a:gd name="connsiteY560" fmla="*/ 842107 h 1947444"/>
                <a:gd name="connsiteX561" fmla="*/ 1067220 w 2099977"/>
                <a:gd name="connsiteY561" fmla="*/ 840671 h 1947444"/>
                <a:gd name="connsiteX562" fmla="*/ 1067350 w 2099977"/>
                <a:gd name="connsiteY562" fmla="*/ 839104 h 1947444"/>
                <a:gd name="connsiteX563" fmla="*/ 1067481 w 2099977"/>
                <a:gd name="connsiteY563" fmla="*/ 837538 h 1947444"/>
                <a:gd name="connsiteX564" fmla="*/ 1067481 w 2099977"/>
                <a:gd name="connsiteY564" fmla="*/ 836102 h 1947444"/>
                <a:gd name="connsiteX565" fmla="*/ 1067220 w 2099977"/>
                <a:gd name="connsiteY565" fmla="*/ 834666 h 1947444"/>
                <a:gd name="connsiteX566" fmla="*/ 1066828 w 2099977"/>
                <a:gd name="connsiteY566" fmla="*/ 833230 h 1947444"/>
                <a:gd name="connsiteX567" fmla="*/ 1066174 w 2099977"/>
                <a:gd name="connsiteY567" fmla="*/ 831924 h 1947444"/>
                <a:gd name="connsiteX568" fmla="*/ 1065521 w 2099977"/>
                <a:gd name="connsiteY568" fmla="*/ 830619 h 1947444"/>
                <a:gd name="connsiteX569" fmla="*/ 1064606 w 2099977"/>
                <a:gd name="connsiteY569" fmla="*/ 829444 h 1947444"/>
                <a:gd name="connsiteX570" fmla="*/ 1063822 w 2099977"/>
                <a:gd name="connsiteY570" fmla="*/ 828269 h 1947444"/>
                <a:gd name="connsiteX571" fmla="*/ 1062646 w 2099977"/>
                <a:gd name="connsiteY571" fmla="*/ 827355 h 1947444"/>
                <a:gd name="connsiteX572" fmla="*/ 1061470 w 2099977"/>
                <a:gd name="connsiteY572" fmla="*/ 826441 h 1947444"/>
                <a:gd name="connsiteX573" fmla="*/ 1060163 w 2099977"/>
                <a:gd name="connsiteY573" fmla="*/ 825788 h 1947444"/>
                <a:gd name="connsiteX574" fmla="*/ 1058856 w 2099977"/>
                <a:gd name="connsiteY574" fmla="*/ 825136 h 1947444"/>
                <a:gd name="connsiteX575" fmla="*/ 1057288 w 2099977"/>
                <a:gd name="connsiteY575" fmla="*/ 824875 h 1947444"/>
                <a:gd name="connsiteX576" fmla="*/ 1055720 w 2099977"/>
                <a:gd name="connsiteY576" fmla="*/ 824614 h 1947444"/>
                <a:gd name="connsiteX577" fmla="*/ 1050232 w 2099977"/>
                <a:gd name="connsiteY577" fmla="*/ 824222 h 1947444"/>
                <a:gd name="connsiteX578" fmla="*/ 1044874 w 2099977"/>
                <a:gd name="connsiteY578" fmla="*/ 823569 h 1947444"/>
                <a:gd name="connsiteX579" fmla="*/ 1039386 w 2099977"/>
                <a:gd name="connsiteY579" fmla="*/ 823047 h 1947444"/>
                <a:gd name="connsiteX580" fmla="*/ 1033898 w 2099977"/>
                <a:gd name="connsiteY580" fmla="*/ 822264 h 1947444"/>
                <a:gd name="connsiteX581" fmla="*/ 1028540 w 2099977"/>
                <a:gd name="connsiteY581" fmla="*/ 821350 h 1947444"/>
                <a:gd name="connsiteX582" fmla="*/ 1022921 w 2099977"/>
                <a:gd name="connsiteY582" fmla="*/ 820305 h 1947444"/>
                <a:gd name="connsiteX583" fmla="*/ 1017563 w 2099977"/>
                <a:gd name="connsiteY583" fmla="*/ 819392 h 1947444"/>
                <a:gd name="connsiteX584" fmla="*/ 1011945 w 2099977"/>
                <a:gd name="connsiteY584" fmla="*/ 818086 h 1947444"/>
                <a:gd name="connsiteX585" fmla="*/ 1006587 w 2099977"/>
                <a:gd name="connsiteY585" fmla="*/ 816781 h 1947444"/>
                <a:gd name="connsiteX586" fmla="*/ 1001229 w 2099977"/>
                <a:gd name="connsiteY586" fmla="*/ 815475 h 1947444"/>
                <a:gd name="connsiteX587" fmla="*/ 995610 w 2099977"/>
                <a:gd name="connsiteY587" fmla="*/ 814039 h 1947444"/>
                <a:gd name="connsiteX588" fmla="*/ 990253 w 2099977"/>
                <a:gd name="connsiteY588" fmla="*/ 812473 h 1947444"/>
                <a:gd name="connsiteX589" fmla="*/ 979407 w 2099977"/>
                <a:gd name="connsiteY589" fmla="*/ 809078 h 1947444"/>
                <a:gd name="connsiteX590" fmla="*/ 968561 w 2099977"/>
                <a:gd name="connsiteY590" fmla="*/ 805423 h 1947444"/>
                <a:gd name="connsiteX591" fmla="*/ 957976 w 2099977"/>
                <a:gd name="connsiteY591" fmla="*/ 801637 h 1947444"/>
                <a:gd name="connsiteX592" fmla="*/ 947261 w 2099977"/>
                <a:gd name="connsiteY592" fmla="*/ 797329 h 1947444"/>
                <a:gd name="connsiteX593" fmla="*/ 936807 w 2099977"/>
                <a:gd name="connsiteY593" fmla="*/ 792760 h 1947444"/>
                <a:gd name="connsiteX594" fmla="*/ 926484 w 2099977"/>
                <a:gd name="connsiteY594" fmla="*/ 788060 h 1947444"/>
                <a:gd name="connsiteX595" fmla="*/ 916422 w 2099977"/>
                <a:gd name="connsiteY595" fmla="*/ 783099 h 1947444"/>
                <a:gd name="connsiteX596" fmla="*/ 906360 w 2099977"/>
                <a:gd name="connsiteY596" fmla="*/ 778008 h 1947444"/>
                <a:gd name="connsiteX597" fmla="*/ 896559 w 2099977"/>
                <a:gd name="connsiteY597" fmla="*/ 772525 h 1947444"/>
                <a:gd name="connsiteX598" fmla="*/ 886890 w 2099977"/>
                <a:gd name="connsiteY598" fmla="*/ 767173 h 1947444"/>
                <a:gd name="connsiteX599" fmla="*/ 877612 w 2099977"/>
                <a:gd name="connsiteY599" fmla="*/ 761428 h 1947444"/>
                <a:gd name="connsiteX600" fmla="*/ 868595 w 2099977"/>
                <a:gd name="connsiteY600" fmla="*/ 755815 h 1947444"/>
                <a:gd name="connsiteX601" fmla="*/ 859579 w 2099977"/>
                <a:gd name="connsiteY601" fmla="*/ 749940 h 1947444"/>
                <a:gd name="connsiteX602" fmla="*/ 851085 w 2099977"/>
                <a:gd name="connsiteY602" fmla="*/ 744065 h 1947444"/>
                <a:gd name="connsiteX603" fmla="*/ 842852 w 2099977"/>
                <a:gd name="connsiteY603" fmla="*/ 738060 h 1947444"/>
                <a:gd name="connsiteX604" fmla="*/ 834881 w 2099977"/>
                <a:gd name="connsiteY604" fmla="*/ 732055 h 1947444"/>
                <a:gd name="connsiteX605" fmla="*/ 827302 w 2099977"/>
                <a:gd name="connsiteY605" fmla="*/ 726050 h 1947444"/>
                <a:gd name="connsiteX606" fmla="*/ 819984 w 2099977"/>
                <a:gd name="connsiteY606" fmla="*/ 720175 h 1947444"/>
                <a:gd name="connsiteX607" fmla="*/ 813059 w 2099977"/>
                <a:gd name="connsiteY607" fmla="*/ 714170 h 1947444"/>
                <a:gd name="connsiteX608" fmla="*/ 806656 w 2099977"/>
                <a:gd name="connsiteY608" fmla="*/ 708165 h 1947444"/>
                <a:gd name="connsiteX609" fmla="*/ 800514 w 2099977"/>
                <a:gd name="connsiteY609" fmla="*/ 702290 h 1947444"/>
                <a:gd name="connsiteX610" fmla="*/ 794895 w 2099977"/>
                <a:gd name="connsiteY610" fmla="*/ 696676 h 1947444"/>
                <a:gd name="connsiteX611" fmla="*/ 789537 w 2099977"/>
                <a:gd name="connsiteY611" fmla="*/ 690932 h 1947444"/>
                <a:gd name="connsiteX612" fmla="*/ 784833 w 2099977"/>
                <a:gd name="connsiteY612" fmla="*/ 685580 h 1947444"/>
                <a:gd name="connsiteX613" fmla="*/ 780652 w 2099977"/>
                <a:gd name="connsiteY613" fmla="*/ 680228 h 1947444"/>
                <a:gd name="connsiteX614" fmla="*/ 776731 w 2099977"/>
                <a:gd name="connsiteY614" fmla="*/ 674875 h 1947444"/>
                <a:gd name="connsiteX615" fmla="*/ 775817 w 2099977"/>
                <a:gd name="connsiteY615" fmla="*/ 673831 h 1947444"/>
                <a:gd name="connsiteX616" fmla="*/ 774641 w 2099977"/>
                <a:gd name="connsiteY616" fmla="*/ 672656 h 1947444"/>
                <a:gd name="connsiteX617" fmla="*/ 773464 w 2099977"/>
                <a:gd name="connsiteY617" fmla="*/ 671481 h 1947444"/>
                <a:gd name="connsiteX618" fmla="*/ 772288 w 2099977"/>
                <a:gd name="connsiteY618" fmla="*/ 670698 h 1947444"/>
                <a:gd name="connsiteX619" fmla="*/ 770982 w 2099977"/>
                <a:gd name="connsiteY619" fmla="*/ 669914 h 1947444"/>
                <a:gd name="connsiteX620" fmla="*/ 769544 w 2099977"/>
                <a:gd name="connsiteY620" fmla="*/ 669392 h 1947444"/>
                <a:gd name="connsiteX621" fmla="*/ 768107 w 2099977"/>
                <a:gd name="connsiteY621" fmla="*/ 668870 h 1947444"/>
                <a:gd name="connsiteX622" fmla="*/ 766669 w 2099977"/>
                <a:gd name="connsiteY622" fmla="*/ 668478 h 1947444"/>
                <a:gd name="connsiteX623" fmla="*/ 1325753 w 2099977"/>
                <a:gd name="connsiteY623" fmla="*/ 630927 h 1947444"/>
                <a:gd name="connsiteX624" fmla="*/ 1317654 w 2099977"/>
                <a:gd name="connsiteY624" fmla="*/ 630927 h 1947444"/>
                <a:gd name="connsiteX625" fmla="*/ 1309163 w 2099977"/>
                <a:gd name="connsiteY625" fmla="*/ 630927 h 1947444"/>
                <a:gd name="connsiteX626" fmla="*/ 1300150 w 2099977"/>
                <a:gd name="connsiteY626" fmla="*/ 631188 h 1947444"/>
                <a:gd name="connsiteX627" fmla="*/ 1299105 w 2099977"/>
                <a:gd name="connsiteY627" fmla="*/ 631319 h 1947444"/>
                <a:gd name="connsiteX628" fmla="*/ 1297799 w 2099977"/>
                <a:gd name="connsiteY628" fmla="*/ 631449 h 1947444"/>
                <a:gd name="connsiteX629" fmla="*/ 1296623 w 2099977"/>
                <a:gd name="connsiteY629" fmla="*/ 631841 h 1947444"/>
                <a:gd name="connsiteX630" fmla="*/ 1295578 w 2099977"/>
                <a:gd name="connsiteY630" fmla="*/ 632102 h 1947444"/>
                <a:gd name="connsiteX631" fmla="*/ 1293488 w 2099977"/>
                <a:gd name="connsiteY631" fmla="*/ 633015 h 1947444"/>
                <a:gd name="connsiteX632" fmla="*/ 1291659 w 2099977"/>
                <a:gd name="connsiteY632" fmla="*/ 634190 h 1947444"/>
                <a:gd name="connsiteX633" fmla="*/ 1290092 w 2099977"/>
                <a:gd name="connsiteY633" fmla="*/ 635626 h 1947444"/>
                <a:gd name="connsiteX634" fmla="*/ 1288655 w 2099977"/>
                <a:gd name="connsiteY634" fmla="*/ 637192 h 1947444"/>
                <a:gd name="connsiteX635" fmla="*/ 1287349 w 2099977"/>
                <a:gd name="connsiteY635" fmla="*/ 639020 h 1947444"/>
                <a:gd name="connsiteX636" fmla="*/ 1286565 w 2099977"/>
                <a:gd name="connsiteY636" fmla="*/ 640847 h 1947444"/>
                <a:gd name="connsiteX637" fmla="*/ 1285781 w 2099977"/>
                <a:gd name="connsiteY637" fmla="*/ 642936 h 1947444"/>
                <a:gd name="connsiteX638" fmla="*/ 1285389 w 2099977"/>
                <a:gd name="connsiteY638" fmla="*/ 645024 h 1947444"/>
                <a:gd name="connsiteX639" fmla="*/ 1285258 w 2099977"/>
                <a:gd name="connsiteY639" fmla="*/ 647112 h 1947444"/>
                <a:gd name="connsiteX640" fmla="*/ 1285520 w 2099977"/>
                <a:gd name="connsiteY640" fmla="*/ 649331 h 1947444"/>
                <a:gd name="connsiteX641" fmla="*/ 1285912 w 2099977"/>
                <a:gd name="connsiteY641" fmla="*/ 651550 h 1947444"/>
                <a:gd name="connsiteX642" fmla="*/ 1286826 w 2099977"/>
                <a:gd name="connsiteY642" fmla="*/ 653639 h 1947444"/>
                <a:gd name="connsiteX643" fmla="*/ 1287218 w 2099977"/>
                <a:gd name="connsiteY643" fmla="*/ 654683 h 1947444"/>
                <a:gd name="connsiteX644" fmla="*/ 1287871 w 2099977"/>
                <a:gd name="connsiteY644" fmla="*/ 655727 h 1947444"/>
                <a:gd name="connsiteX645" fmla="*/ 1288524 w 2099977"/>
                <a:gd name="connsiteY645" fmla="*/ 656641 h 1947444"/>
                <a:gd name="connsiteX646" fmla="*/ 1289438 w 2099977"/>
                <a:gd name="connsiteY646" fmla="*/ 657555 h 1947444"/>
                <a:gd name="connsiteX647" fmla="*/ 1296101 w 2099977"/>
                <a:gd name="connsiteY647" fmla="*/ 665386 h 1947444"/>
                <a:gd name="connsiteX648" fmla="*/ 1302893 w 2099977"/>
                <a:gd name="connsiteY648" fmla="*/ 673609 h 1947444"/>
                <a:gd name="connsiteX649" fmla="*/ 1309816 w 2099977"/>
                <a:gd name="connsiteY649" fmla="*/ 682224 h 1947444"/>
                <a:gd name="connsiteX650" fmla="*/ 1316870 w 2099977"/>
                <a:gd name="connsiteY650" fmla="*/ 691361 h 1947444"/>
                <a:gd name="connsiteX651" fmla="*/ 1323793 w 2099977"/>
                <a:gd name="connsiteY651" fmla="*/ 700759 h 1947444"/>
                <a:gd name="connsiteX652" fmla="*/ 1330717 w 2099977"/>
                <a:gd name="connsiteY652" fmla="*/ 710287 h 1947444"/>
                <a:gd name="connsiteX653" fmla="*/ 1337770 w 2099977"/>
                <a:gd name="connsiteY653" fmla="*/ 719947 h 1947444"/>
                <a:gd name="connsiteX654" fmla="*/ 1344563 w 2099977"/>
                <a:gd name="connsiteY654" fmla="*/ 729736 h 1947444"/>
                <a:gd name="connsiteX655" fmla="*/ 1351225 w 2099977"/>
                <a:gd name="connsiteY655" fmla="*/ 739395 h 1947444"/>
                <a:gd name="connsiteX656" fmla="*/ 1357756 w 2099977"/>
                <a:gd name="connsiteY656" fmla="*/ 748924 h 1947444"/>
                <a:gd name="connsiteX657" fmla="*/ 1370166 w 2099977"/>
                <a:gd name="connsiteY657" fmla="*/ 767589 h 1947444"/>
                <a:gd name="connsiteX658" fmla="*/ 1381269 w 2099977"/>
                <a:gd name="connsiteY658" fmla="*/ 784949 h 1947444"/>
                <a:gd name="connsiteX659" fmla="*/ 1391066 w 2099977"/>
                <a:gd name="connsiteY659" fmla="*/ 800090 h 1947444"/>
                <a:gd name="connsiteX660" fmla="*/ 1391589 w 2099977"/>
                <a:gd name="connsiteY660" fmla="*/ 800743 h 1947444"/>
                <a:gd name="connsiteX661" fmla="*/ 1392242 w 2099977"/>
                <a:gd name="connsiteY661" fmla="*/ 801526 h 1947444"/>
                <a:gd name="connsiteX662" fmla="*/ 1392895 w 2099977"/>
                <a:gd name="connsiteY662" fmla="*/ 801787 h 1947444"/>
                <a:gd name="connsiteX663" fmla="*/ 1393679 w 2099977"/>
                <a:gd name="connsiteY663" fmla="*/ 802048 h 1947444"/>
                <a:gd name="connsiteX664" fmla="*/ 1394463 w 2099977"/>
                <a:gd name="connsiteY664" fmla="*/ 802179 h 1947444"/>
                <a:gd name="connsiteX665" fmla="*/ 1395246 w 2099977"/>
                <a:gd name="connsiteY665" fmla="*/ 802179 h 1947444"/>
                <a:gd name="connsiteX666" fmla="*/ 1395899 w 2099977"/>
                <a:gd name="connsiteY666" fmla="*/ 802048 h 1947444"/>
                <a:gd name="connsiteX667" fmla="*/ 1396683 w 2099977"/>
                <a:gd name="connsiteY667" fmla="*/ 801787 h 1947444"/>
                <a:gd name="connsiteX668" fmla="*/ 1397336 w 2099977"/>
                <a:gd name="connsiteY668" fmla="*/ 801526 h 1947444"/>
                <a:gd name="connsiteX669" fmla="*/ 1397859 w 2099977"/>
                <a:gd name="connsiteY669" fmla="*/ 801004 h 1947444"/>
                <a:gd name="connsiteX670" fmla="*/ 1398512 w 2099977"/>
                <a:gd name="connsiteY670" fmla="*/ 800352 h 1947444"/>
                <a:gd name="connsiteX671" fmla="*/ 1398904 w 2099977"/>
                <a:gd name="connsiteY671" fmla="*/ 799829 h 1947444"/>
                <a:gd name="connsiteX672" fmla="*/ 1399165 w 2099977"/>
                <a:gd name="connsiteY672" fmla="*/ 799046 h 1947444"/>
                <a:gd name="connsiteX673" fmla="*/ 1399296 w 2099977"/>
                <a:gd name="connsiteY673" fmla="*/ 798263 h 1947444"/>
                <a:gd name="connsiteX674" fmla="*/ 1399296 w 2099977"/>
                <a:gd name="connsiteY674" fmla="*/ 797349 h 1947444"/>
                <a:gd name="connsiteX675" fmla="*/ 1399165 w 2099977"/>
                <a:gd name="connsiteY675" fmla="*/ 796436 h 1947444"/>
                <a:gd name="connsiteX676" fmla="*/ 1394854 w 2099977"/>
                <a:gd name="connsiteY676" fmla="*/ 780903 h 1947444"/>
                <a:gd name="connsiteX677" fmla="*/ 1392634 w 2099977"/>
                <a:gd name="connsiteY677" fmla="*/ 772419 h 1947444"/>
                <a:gd name="connsiteX678" fmla="*/ 1390413 w 2099977"/>
                <a:gd name="connsiteY678" fmla="*/ 763412 h 1947444"/>
                <a:gd name="connsiteX679" fmla="*/ 1388062 w 2099977"/>
                <a:gd name="connsiteY679" fmla="*/ 754145 h 1947444"/>
                <a:gd name="connsiteX680" fmla="*/ 1385972 w 2099977"/>
                <a:gd name="connsiteY680" fmla="*/ 744616 h 1947444"/>
                <a:gd name="connsiteX681" fmla="*/ 1383882 w 2099977"/>
                <a:gd name="connsiteY681" fmla="*/ 734957 h 1947444"/>
                <a:gd name="connsiteX682" fmla="*/ 1381661 w 2099977"/>
                <a:gd name="connsiteY682" fmla="*/ 725037 h 1947444"/>
                <a:gd name="connsiteX683" fmla="*/ 1379832 w 2099977"/>
                <a:gd name="connsiteY683" fmla="*/ 715117 h 1947444"/>
                <a:gd name="connsiteX684" fmla="*/ 1378134 w 2099977"/>
                <a:gd name="connsiteY684" fmla="*/ 704936 h 1947444"/>
                <a:gd name="connsiteX685" fmla="*/ 1376567 w 2099977"/>
                <a:gd name="connsiteY685" fmla="*/ 695146 h 1947444"/>
                <a:gd name="connsiteX686" fmla="*/ 1375260 w 2099977"/>
                <a:gd name="connsiteY686" fmla="*/ 685226 h 1947444"/>
                <a:gd name="connsiteX687" fmla="*/ 1374346 w 2099977"/>
                <a:gd name="connsiteY687" fmla="*/ 675568 h 1947444"/>
                <a:gd name="connsiteX688" fmla="*/ 1373432 w 2099977"/>
                <a:gd name="connsiteY688" fmla="*/ 666169 h 1947444"/>
                <a:gd name="connsiteX689" fmla="*/ 1373170 w 2099977"/>
                <a:gd name="connsiteY689" fmla="*/ 657033 h 1947444"/>
                <a:gd name="connsiteX690" fmla="*/ 1373040 w 2099977"/>
                <a:gd name="connsiteY690" fmla="*/ 652725 h 1947444"/>
                <a:gd name="connsiteX691" fmla="*/ 1373040 w 2099977"/>
                <a:gd name="connsiteY691" fmla="*/ 648287 h 1947444"/>
                <a:gd name="connsiteX692" fmla="*/ 1373040 w 2099977"/>
                <a:gd name="connsiteY692" fmla="*/ 646721 h 1947444"/>
                <a:gd name="connsiteX693" fmla="*/ 1372909 w 2099977"/>
                <a:gd name="connsiteY693" fmla="*/ 645285 h 1947444"/>
                <a:gd name="connsiteX694" fmla="*/ 1372387 w 2099977"/>
                <a:gd name="connsiteY694" fmla="*/ 643849 h 1947444"/>
                <a:gd name="connsiteX695" fmla="*/ 1371995 w 2099977"/>
                <a:gd name="connsiteY695" fmla="*/ 642413 h 1947444"/>
                <a:gd name="connsiteX696" fmla="*/ 1371472 w 2099977"/>
                <a:gd name="connsiteY696" fmla="*/ 641108 h 1947444"/>
                <a:gd name="connsiteX697" fmla="*/ 1370688 w 2099977"/>
                <a:gd name="connsiteY697" fmla="*/ 639933 h 1947444"/>
                <a:gd name="connsiteX698" fmla="*/ 1369905 w 2099977"/>
                <a:gd name="connsiteY698" fmla="*/ 638759 h 1947444"/>
                <a:gd name="connsiteX699" fmla="*/ 1368990 w 2099977"/>
                <a:gd name="connsiteY699" fmla="*/ 637584 h 1947444"/>
                <a:gd name="connsiteX700" fmla="*/ 1368076 w 2099977"/>
                <a:gd name="connsiteY700" fmla="*/ 636670 h 1947444"/>
                <a:gd name="connsiteX701" fmla="*/ 1366900 w 2099977"/>
                <a:gd name="connsiteY701" fmla="*/ 635626 h 1947444"/>
                <a:gd name="connsiteX702" fmla="*/ 1365725 w 2099977"/>
                <a:gd name="connsiteY702" fmla="*/ 634973 h 1947444"/>
                <a:gd name="connsiteX703" fmla="*/ 1364418 w 2099977"/>
                <a:gd name="connsiteY703" fmla="*/ 634190 h 1947444"/>
                <a:gd name="connsiteX704" fmla="*/ 1363243 w 2099977"/>
                <a:gd name="connsiteY704" fmla="*/ 633668 h 1947444"/>
                <a:gd name="connsiteX705" fmla="*/ 1361806 w 2099977"/>
                <a:gd name="connsiteY705" fmla="*/ 633015 h 1947444"/>
                <a:gd name="connsiteX706" fmla="*/ 1360238 w 2099977"/>
                <a:gd name="connsiteY706" fmla="*/ 632754 h 1947444"/>
                <a:gd name="connsiteX707" fmla="*/ 1358801 w 2099977"/>
                <a:gd name="connsiteY707" fmla="*/ 632494 h 1947444"/>
                <a:gd name="connsiteX708" fmla="*/ 1347437 w 2099977"/>
                <a:gd name="connsiteY708" fmla="*/ 631841 h 1947444"/>
                <a:gd name="connsiteX709" fmla="*/ 1340775 w 2099977"/>
                <a:gd name="connsiteY709" fmla="*/ 631319 h 1947444"/>
                <a:gd name="connsiteX710" fmla="*/ 1333460 w 2099977"/>
                <a:gd name="connsiteY710" fmla="*/ 631058 h 1947444"/>
                <a:gd name="connsiteX711" fmla="*/ 1338012 w 2099977"/>
                <a:gd name="connsiteY711" fmla="*/ 413825 h 1947444"/>
                <a:gd name="connsiteX712" fmla="*/ 1336444 w 2099977"/>
                <a:gd name="connsiteY712" fmla="*/ 413825 h 1947444"/>
                <a:gd name="connsiteX713" fmla="*/ 1334875 w 2099977"/>
                <a:gd name="connsiteY713" fmla="*/ 413825 h 1947444"/>
                <a:gd name="connsiteX714" fmla="*/ 1333307 w 2099977"/>
                <a:gd name="connsiteY714" fmla="*/ 413956 h 1947444"/>
                <a:gd name="connsiteX715" fmla="*/ 1331870 w 2099977"/>
                <a:gd name="connsiteY715" fmla="*/ 414348 h 1947444"/>
                <a:gd name="connsiteX716" fmla="*/ 1330433 w 2099977"/>
                <a:gd name="connsiteY716" fmla="*/ 414870 h 1947444"/>
                <a:gd name="connsiteX717" fmla="*/ 1328995 w 2099977"/>
                <a:gd name="connsiteY717" fmla="*/ 415392 h 1947444"/>
                <a:gd name="connsiteX718" fmla="*/ 1327689 w 2099977"/>
                <a:gd name="connsiteY718" fmla="*/ 416176 h 1947444"/>
                <a:gd name="connsiteX719" fmla="*/ 1326513 w 2099977"/>
                <a:gd name="connsiteY719" fmla="*/ 416959 h 1947444"/>
                <a:gd name="connsiteX720" fmla="*/ 1325336 w 2099977"/>
                <a:gd name="connsiteY720" fmla="*/ 418134 h 1947444"/>
                <a:gd name="connsiteX721" fmla="*/ 1324160 w 2099977"/>
                <a:gd name="connsiteY721" fmla="*/ 419309 h 1947444"/>
                <a:gd name="connsiteX722" fmla="*/ 1323246 w 2099977"/>
                <a:gd name="connsiteY722" fmla="*/ 420353 h 1947444"/>
                <a:gd name="connsiteX723" fmla="*/ 1319325 w 2099977"/>
                <a:gd name="connsiteY723" fmla="*/ 425706 h 1947444"/>
                <a:gd name="connsiteX724" fmla="*/ 1315144 w 2099977"/>
                <a:gd name="connsiteY724" fmla="*/ 431058 h 1947444"/>
                <a:gd name="connsiteX725" fmla="*/ 1310439 w 2099977"/>
                <a:gd name="connsiteY725" fmla="*/ 436410 h 1947444"/>
                <a:gd name="connsiteX726" fmla="*/ 1305082 w 2099977"/>
                <a:gd name="connsiteY726" fmla="*/ 442154 h 1947444"/>
                <a:gd name="connsiteX727" fmla="*/ 1299463 w 2099977"/>
                <a:gd name="connsiteY727" fmla="*/ 447768 h 1947444"/>
                <a:gd name="connsiteX728" fmla="*/ 1293321 w 2099977"/>
                <a:gd name="connsiteY728" fmla="*/ 453643 h 1947444"/>
                <a:gd name="connsiteX729" fmla="*/ 1286918 w 2099977"/>
                <a:gd name="connsiteY729" fmla="*/ 459648 h 1947444"/>
                <a:gd name="connsiteX730" fmla="*/ 1279993 w 2099977"/>
                <a:gd name="connsiteY730" fmla="*/ 465653 h 1947444"/>
                <a:gd name="connsiteX731" fmla="*/ 1272675 w 2099977"/>
                <a:gd name="connsiteY731" fmla="*/ 471528 h 1947444"/>
                <a:gd name="connsiteX732" fmla="*/ 1265096 w 2099977"/>
                <a:gd name="connsiteY732" fmla="*/ 477533 h 1947444"/>
                <a:gd name="connsiteX733" fmla="*/ 1257125 w 2099977"/>
                <a:gd name="connsiteY733" fmla="*/ 483538 h 1947444"/>
                <a:gd name="connsiteX734" fmla="*/ 1248892 w 2099977"/>
                <a:gd name="connsiteY734" fmla="*/ 489543 h 1947444"/>
                <a:gd name="connsiteX735" fmla="*/ 1240398 w 2099977"/>
                <a:gd name="connsiteY735" fmla="*/ 495418 h 1947444"/>
                <a:gd name="connsiteX736" fmla="*/ 1231382 w 2099977"/>
                <a:gd name="connsiteY736" fmla="*/ 501293 h 1947444"/>
                <a:gd name="connsiteX737" fmla="*/ 1222365 w 2099977"/>
                <a:gd name="connsiteY737" fmla="*/ 506906 h 1947444"/>
                <a:gd name="connsiteX738" fmla="*/ 1213087 w 2099977"/>
                <a:gd name="connsiteY738" fmla="*/ 512651 h 1947444"/>
                <a:gd name="connsiteX739" fmla="*/ 1203418 w 2099977"/>
                <a:gd name="connsiteY739" fmla="*/ 518003 h 1947444"/>
                <a:gd name="connsiteX740" fmla="*/ 1193617 w 2099977"/>
                <a:gd name="connsiteY740" fmla="*/ 523486 h 1947444"/>
                <a:gd name="connsiteX741" fmla="*/ 1183555 w 2099977"/>
                <a:gd name="connsiteY741" fmla="*/ 528577 h 1947444"/>
                <a:gd name="connsiteX742" fmla="*/ 1173493 w 2099977"/>
                <a:gd name="connsiteY742" fmla="*/ 533538 h 1947444"/>
                <a:gd name="connsiteX743" fmla="*/ 1163170 w 2099977"/>
                <a:gd name="connsiteY743" fmla="*/ 538238 h 1947444"/>
                <a:gd name="connsiteX744" fmla="*/ 1152716 w 2099977"/>
                <a:gd name="connsiteY744" fmla="*/ 542807 h 1947444"/>
                <a:gd name="connsiteX745" fmla="*/ 1142001 w 2099977"/>
                <a:gd name="connsiteY745" fmla="*/ 547115 h 1947444"/>
                <a:gd name="connsiteX746" fmla="*/ 1131416 w 2099977"/>
                <a:gd name="connsiteY746" fmla="*/ 550901 h 1947444"/>
                <a:gd name="connsiteX747" fmla="*/ 1120570 w 2099977"/>
                <a:gd name="connsiteY747" fmla="*/ 554556 h 1947444"/>
                <a:gd name="connsiteX748" fmla="*/ 1109724 w 2099977"/>
                <a:gd name="connsiteY748" fmla="*/ 557951 h 1947444"/>
                <a:gd name="connsiteX749" fmla="*/ 1104367 w 2099977"/>
                <a:gd name="connsiteY749" fmla="*/ 559517 h 1947444"/>
                <a:gd name="connsiteX750" fmla="*/ 1098748 w 2099977"/>
                <a:gd name="connsiteY750" fmla="*/ 560953 h 1947444"/>
                <a:gd name="connsiteX751" fmla="*/ 1093390 w 2099977"/>
                <a:gd name="connsiteY751" fmla="*/ 562259 h 1947444"/>
                <a:gd name="connsiteX752" fmla="*/ 1088032 w 2099977"/>
                <a:gd name="connsiteY752" fmla="*/ 563564 h 1947444"/>
                <a:gd name="connsiteX753" fmla="*/ 1082413 w 2099977"/>
                <a:gd name="connsiteY753" fmla="*/ 564870 h 1947444"/>
                <a:gd name="connsiteX754" fmla="*/ 1077056 w 2099977"/>
                <a:gd name="connsiteY754" fmla="*/ 565783 h 1947444"/>
                <a:gd name="connsiteX755" fmla="*/ 1071437 w 2099977"/>
                <a:gd name="connsiteY755" fmla="*/ 566828 h 1947444"/>
                <a:gd name="connsiteX756" fmla="*/ 1066079 w 2099977"/>
                <a:gd name="connsiteY756" fmla="*/ 567742 h 1947444"/>
                <a:gd name="connsiteX757" fmla="*/ 1060591 w 2099977"/>
                <a:gd name="connsiteY757" fmla="*/ 568525 h 1947444"/>
                <a:gd name="connsiteX758" fmla="*/ 1055103 w 2099977"/>
                <a:gd name="connsiteY758" fmla="*/ 569047 h 1947444"/>
                <a:gd name="connsiteX759" fmla="*/ 1049745 w 2099977"/>
                <a:gd name="connsiteY759" fmla="*/ 569700 h 1947444"/>
                <a:gd name="connsiteX760" fmla="*/ 1044257 w 2099977"/>
                <a:gd name="connsiteY760" fmla="*/ 570092 h 1947444"/>
                <a:gd name="connsiteX761" fmla="*/ 1042689 w 2099977"/>
                <a:gd name="connsiteY761" fmla="*/ 570353 h 1947444"/>
                <a:gd name="connsiteX762" fmla="*/ 1041121 w 2099977"/>
                <a:gd name="connsiteY762" fmla="*/ 570614 h 1947444"/>
                <a:gd name="connsiteX763" fmla="*/ 1039814 w 2099977"/>
                <a:gd name="connsiteY763" fmla="*/ 571266 h 1947444"/>
                <a:gd name="connsiteX764" fmla="*/ 1038507 w 2099977"/>
                <a:gd name="connsiteY764" fmla="*/ 571919 h 1947444"/>
                <a:gd name="connsiteX765" fmla="*/ 1037331 w 2099977"/>
                <a:gd name="connsiteY765" fmla="*/ 572833 h 1947444"/>
                <a:gd name="connsiteX766" fmla="*/ 1036155 w 2099977"/>
                <a:gd name="connsiteY766" fmla="*/ 573747 h 1947444"/>
                <a:gd name="connsiteX767" fmla="*/ 1035371 w 2099977"/>
                <a:gd name="connsiteY767" fmla="*/ 574922 h 1947444"/>
                <a:gd name="connsiteX768" fmla="*/ 1034456 w 2099977"/>
                <a:gd name="connsiteY768" fmla="*/ 576097 h 1947444"/>
                <a:gd name="connsiteX769" fmla="*/ 1033803 w 2099977"/>
                <a:gd name="connsiteY769" fmla="*/ 577402 h 1947444"/>
                <a:gd name="connsiteX770" fmla="*/ 1033149 w 2099977"/>
                <a:gd name="connsiteY770" fmla="*/ 578708 h 1947444"/>
                <a:gd name="connsiteX771" fmla="*/ 1032757 w 2099977"/>
                <a:gd name="connsiteY771" fmla="*/ 580144 h 1947444"/>
                <a:gd name="connsiteX772" fmla="*/ 1032496 w 2099977"/>
                <a:gd name="connsiteY772" fmla="*/ 581580 h 1947444"/>
                <a:gd name="connsiteX773" fmla="*/ 1032496 w 2099977"/>
                <a:gd name="connsiteY773" fmla="*/ 583016 h 1947444"/>
                <a:gd name="connsiteX774" fmla="*/ 1032627 w 2099977"/>
                <a:gd name="connsiteY774" fmla="*/ 584582 h 1947444"/>
                <a:gd name="connsiteX775" fmla="*/ 1032757 w 2099977"/>
                <a:gd name="connsiteY775" fmla="*/ 586149 h 1947444"/>
                <a:gd name="connsiteX776" fmla="*/ 1033411 w 2099977"/>
                <a:gd name="connsiteY776" fmla="*/ 587585 h 1947444"/>
                <a:gd name="connsiteX777" fmla="*/ 1037723 w 2099977"/>
                <a:gd name="connsiteY777" fmla="*/ 599204 h 1947444"/>
                <a:gd name="connsiteX778" fmla="*/ 1041643 w 2099977"/>
                <a:gd name="connsiteY778" fmla="*/ 608995 h 1947444"/>
                <a:gd name="connsiteX779" fmla="*/ 1045041 w 2099977"/>
                <a:gd name="connsiteY779" fmla="*/ 616828 h 1947444"/>
                <a:gd name="connsiteX780" fmla="*/ 1047785 w 2099977"/>
                <a:gd name="connsiteY780" fmla="*/ 623094 h 1947444"/>
                <a:gd name="connsiteX781" fmla="*/ 1048438 w 2099977"/>
                <a:gd name="connsiteY781" fmla="*/ 624269 h 1947444"/>
                <a:gd name="connsiteX782" fmla="*/ 1048961 w 2099977"/>
                <a:gd name="connsiteY782" fmla="*/ 625313 h 1947444"/>
                <a:gd name="connsiteX783" fmla="*/ 1049876 w 2099977"/>
                <a:gd name="connsiteY783" fmla="*/ 626227 h 1947444"/>
                <a:gd name="connsiteX784" fmla="*/ 1050660 w 2099977"/>
                <a:gd name="connsiteY784" fmla="*/ 627141 h 1947444"/>
                <a:gd name="connsiteX785" fmla="*/ 1051574 w 2099977"/>
                <a:gd name="connsiteY785" fmla="*/ 627924 h 1947444"/>
                <a:gd name="connsiteX786" fmla="*/ 1052620 w 2099977"/>
                <a:gd name="connsiteY786" fmla="*/ 628577 h 1947444"/>
                <a:gd name="connsiteX787" fmla="*/ 1053535 w 2099977"/>
                <a:gd name="connsiteY787" fmla="*/ 629099 h 1947444"/>
                <a:gd name="connsiteX788" fmla="*/ 1054711 w 2099977"/>
                <a:gd name="connsiteY788" fmla="*/ 629621 h 1947444"/>
                <a:gd name="connsiteX789" fmla="*/ 1055887 w 2099977"/>
                <a:gd name="connsiteY789" fmla="*/ 630144 h 1947444"/>
                <a:gd name="connsiteX790" fmla="*/ 1056932 w 2099977"/>
                <a:gd name="connsiteY790" fmla="*/ 630405 h 1947444"/>
                <a:gd name="connsiteX791" fmla="*/ 1058108 w 2099977"/>
                <a:gd name="connsiteY791" fmla="*/ 630535 h 1947444"/>
                <a:gd name="connsiteX792" fmla="*/ 1059284 w 2099977"/>
                <a:gd name="connsiteY792" fmla="*/ 630535 h 1947444"/>
                <a:gd name="connsiteX793" fmla="*/ 1060591 w 2099977"/>
                <a:gd name="connsiteY793" fmla="*/ 630535 h 1947444"/>
                <a:gd name="connsiteX794" fmla="*/ 1061767 w 2099977"/>
                <a:gd name="connsiteY794" fmla="*/ 630274 h 1947444"/>
                <a:gd name="connsiteX795" fmla="*/ 1062943 w 2099977"/>
                <a:gd name="connsiteY795" fmla="*/ 630013 h 1947444"/>
                <a:gd name="connsiteX796" fmla="*/ 1064119 w 2099977"/>
                <a:gd name="connsiteY796" fmla="*/ 629621 h 1947444"/>
                <a:gd name="connsiteX797" fmla="*/ 1072221 w 2099977"/>
                <a:gd name="connsiteY797" fmla="*/ 626488 h 1947444"/>
                <a:gd name="connsiteX798" fmla="*/ 1082152 w 2099977"/>
                <a:gd name="connsiteY798" fmla="*/ 622833 h 1947444"/>
                <a:gd name="connsiteX799" fmla="*/ 1093913 w 2099977"/>
                <a:gd name="connsiteY799" fmla="*/ 618655 h 1947444"/>
                <a:gd name="connsiteX800" fmla="*/ 1107372 w 2099977"/>
                <a:gd name="connsiteY800" fmla="*/ 614217 h 1947444"/>
                <a:gd name="connsiteX801" fmla="*/ 1122138 w 2099977"/>
                <a:gd name="connsiteY801" fmla="*/ 609648 h 1947444"/>
                <a:gd name="connsiteX802" fmla="*/ 1130110 w 2099977"/>
                <a:gd name="connsiteY802" fmla="*/ 607298 h 1947444"/>
                <a:gd name="connsiteX803" fmla="*/ 1138342 w 2099977"/>
                <a:gd name="connsiteY803" fmla="*/ 604948 h 1947444"/>
                <a:gd name="connsiteX804" fmla="*/ 1146705 w 2099977"/>
                <a:gd name="connsiteY804" fmla="*/ 602598 h 1947444"/>
                <a:gd name="connsiteX805" fmla="*/ 1155591 w 2099977"/>
                <a:gd name="connsiteY805" fmla="*/ 600509 h 1947444"/>
                <a:gd name="connsiteX806" fmla="*/ 1164738 w 2099977"/>
                <a:gd name="connsiteY806" fmla="*/ 598290 h 1947444"/>
                <a:gd name="connsiteX807" fmla="*/ 1173885 w 2099977"/>
                <a:gd name="connsiteY807" fmla="*/ 596201 h 1947444"/>
                <a:gd name="connsiteX808" fmla="*/ 1183294 w 2099977"/>
                <a:gd name="connsiteY808" fmla="*/ 594243 h 1947444"/>
                <a:gd name="connsiteX809" fmla="*/ 1192964 w 2099977"/>
                <a:gd name="connsiteY809" fmla="*/ 592415 h 1947444"/>
                <a:gd name="connsiteX810" fmla="*/ 1202764 w 2099977"/>
                <a:gd name="connsiteY810" fmla="*/ 590718 h 1947444"/>
                <a:gd name="connsiteX811" fmla="*/ 1212826 w 2099977"/>
                <a:gd name="connsiteY811" fmla="*/ 589021 h 1947444"/>
                <a:gd name="connsiteX812" fmla="*/ 1222757 w 2099977"/>
                <a:gd name="connsiteY812" fmla="*/ 587716 h 1947444"/>
                <a:gd name="connsiteX813" fmla="*/ 1232950 w 2099977"/>
                <a:gd name="connsiteY813" fmla="*/ 586410 h 1947444"/>
                <a:gd name="connsiteX814" fmla="*/ 1243273 w 2099977"/>
                <a:gd name="connsiteY814" fmla="*/ 585496 h 1947444"/>
                <a:gd name="connsiteX815" fmla="*/ 1253597 w 2099977"/>
                <a:gd name="connsiteY815" fmla="*/ 584582 h 1947444"/>
                <a:gd name="connsiteX816" fmla="*/ 1263920 w 2099977"/>
                <a:gd name="connsiteY816" fmla="*/ 584060 h 1947444"/>
                <a:gd name="connsiteX817" fmla="*/ 1274374 w 2099977"/>
                <a:gd name="connsiteY817" fmla="*/ 583799 h 1947444"/>
                <a:gd name="connsiteX818" fmla="*/ 1284827 w 2099977"/>
                <a:gd name="connsiteY818" fmla="*/ 583799 h 1947444"/>
                <a:gd name="connsiteX819" fmla="*/ 1295151 w 2099977"/>
                <a:gd name="connsiteY819" fmla="*/ 584060 h 1947444"/>
                <a:gd name="connsiteX820" fmla="*/ 1305343 w 2099977"/>
                <a:gd name="connsiteY820" fmla="*/ 584582 h 1947444"/>
                <a:gd name="connsiteX821" fmla="*/ 1310570 w 2099977"/>
                <a:gd name="connsiteY821" fmla="*/ 584974 h 1947444"/>
                <a:gd name="connsiteX822" fmla="*/ 1315797 w 2099977"/>
                <a:gd name="connsiteY822" fmla="*/ 585496 h 1947444"/>
                <a:gd name="connsiteX823" fmla="*/ 1320763 w 2099977"/>
                <a:gd name="connsiteY823" fmla="*/ 586018 h 1947444"/>
                <a:gd name="connsiteX824" fmla="*/ 1325859 w 2099977"/>
                <a:gd name="connsiteY824" fmla="*/ 586671 h 1947444"/>
                <a:gd name="connsiteX825" fmla="*/ 1330955 w 2099977"/>
                <a:gd name="connsiteY825" fmla="*/ 587454 h 1947444"/>
                <a:gd name="connsiteX826" fmla="*/ 1336052 w 2099977"/>
                <a:gd name="connsiteY826" fmla="*/ 588238 h 1947444"/>
                <a:gd name="connsiteX827" fmla="*/ 1338142 w 2099977"/>
                <a:gd name="connsiteY827" fmla="*/ 588629 h 1947444"/>
                <a:gd name="connsiteX828" fmla="*/ 1340103 w 2099977"/>
                <a:gd name="connsiteY828" fmla="*/ 588629 h 1947444"/>
                <a:gd name="connsiteX829" fmla="*/ 1341932 w 2099977"/>
                <a:gd name="connsiteY829" fmla="*/ 588499 h 1947444"/>
                <a:gd name="connsiteX830" fmla="*/ 1344023 w 2099977"/>
                <a:gd name="connsiteY830" fmla="*/ 587977 h 1947444"/>
                <a:gd name="connsiteX831" fmla="*/ 1345721 w 2099977"/>
                <a:gd name="connsiteY831" fmla="*/ 587454 h 1947444"/>
                <a:gd name="connsiteX832" fmla="*/ 1347551 w 2099977"/>
                <a:gd name="connsiteY832" fmla="*/ 586671 h 1947444"/>
                <a:gd name="connsiteX833" fmla="*/ 1349119 w 2099977"/>
                <a:gd name="connsiteY833" fmla="*/ 585757 h 1947444"/>
                <a:gd name="connsiteX834" fmla="*/ 1350687 w 2099977"/>
                <a:gd name="connsiteY834" fmla="*/ 584582 h 1947444"/>
                <a:gd name="connsiteX835" fmla="*/ 1352125 w 2099977"/>
                <a:gd name="connsiteY835" fmla="*/ 583277 h 1947444"/>
                <a:gd name="connsiteX836" fmla="*/ 1353301 w 2099977"/>
                <a:gd name="connsiteY836" fmla="*/ 581972 h 1947444"/>
                <a:gd name="connsiteX837" fmla="*/ 1354477 w 2099977"/>
                <a:gd name="connsiteY837" fmla="*/ 580535 h 1947444"/>
                <a:gd name="connsiteX838" fmla="*/ 1355391 w 2099977"/>
                <a:gd name="connsiteY838" fmla="*/ 578708 h 1947444"/>
                <a:gd name="connsiteX839" fmla="*/ 1356175 w 2099977"/>
                <a:gd name="connsiteY839" fmla="*/ 577011 h 1947444"/>
                <a:gd name="connsiteX840" fmla="*/ 1356829 w 2099977"/>
                <a:gd name="connsiteY840" fmla="*/ 575183 h 1947444"/>
                <a:gd name="connsiteX841" fmla="*/ 1357221 w 2099977"/>
                <a:gd name="connsiteY841" fmla="*/ 573225 h 1947444"/>
                <a:gd name="connsiteX842" fmla="*/ 1357482 w 2099977"/>
                <a:gd name="connsiteY842" fmla="*/ 571266 h 1947444"/>
                <a:gd name="connsiteX843" fmla="*/ 1357874 w 2099977"/>
                <a:gd name="connsiteY843" fmla="*/ 562650 h 1947444"/>
                <a:gd name="connsiteX844" fmla="*/ 1358658 w 2099977"/>
                <a:gd name="connsiteY844" fmla="*/ 554426 h 1947444"/>
                <a:gd name="connsiteX845" fmla="*/ 1359573 w 2099977"/>
                <a:gd name="connsiteY845" fmla="*/ 546332 h 1947444"/>
                <a:gd name="connsiteX846" fmla="*/ 1360749 w 2099977"/>
                <a:gd name="connsiteY846" fmla="*/ 538499 h 1947444"/>
                <a:gd name="connsiteX847" fmla="*/ 1362056 w 2099977"/>
                <a:gd name="connsiteY847" fmla="*/ 530797 h 1947444"/>
                <a:gd name="connsiteX848" fmla="*/ 1363624 w 2099977"/>
                <a:gd name="connsiteY848" fmla="*/ 523486 h 1947444"/>
                <a:gd name="connsiteX849" fmla="*/ 1365453 w 2099977"/>
                <a:gd name="connsiteY849" fmla="*/ 516306 h 1947444"/>
                <a:gd name="connsiteX850" fmla="*/ 1367283 w 2099977"/>
                <a:gd name="connsiteY850" fmla="*/ 509517 h 1947444"/>
                <a:gd name="connsiteX851" fmla="*/ 1369374 w 2099977"/>
                <a:gd name="connsiteY851" fmla="*/ 502990 h 1947444"/>
                <a:gd name="connsiteX852" fmla="*/ 1371856 w 2099977"/>
                <a:gd name="connsiteY852" fmla="*/ 496724 h 1947444"/>
                <a:gd name="connsiteX853" fmla="*/ 1374208 w 2099977"/>
                <a:gd name="connsiteY853" fmla="*/ 490718 h 1947444"/>
                <a:gd name="connsiteX854" fmla="*/ 1376953 w 2099977"/>
                <a:gd name="connsiteY854" fmla="*/ 485105 h 1947444"/>
                <a:gd name="connsiteX855" fmla="*/ 1379697 w 2099977"/>
                <a:gd name="connsiteY855" fmla="*/ 479622 h 1947444"/>
                <a:gd name="connsiteX856" fmla="*/ 1382702 w 2099977"/>
                <a:gd name="connsiteY856" fmla="*/ 474530 h 1947444"/>
                <a:gd name="connsiteX857" fmla="*/ 1385838 w 2099977"/>
                <a:gd name="connsiteY857" fmla="*/ 469831 h 1947444"/>
                <a:gd name="connsiteX858" fmla="*/ 1389105 w 2099977"/>
                <a:gd name="connsiteY858" fmla="*/ 465392 h 1947444"/>
                <a:gd name="connsiteX859" fmla="*/ 1390412 w 2099977"/>
                <a:gd name="connsiteY859" fmla="*/ 463695 h 1947444"/>
                <a:gd name="connsiteX860" fmla="*/ 1391327 w 2099977"/>
                <a:gd name="connsiteY860" fmla="*/ 461737 h 1947444"/>
                <a:gd name="connsiteX861" fmla="*/ 1392111 w 2099977"/>
                <a:gd name="connsiteY861" fmla="*/ 459909 h 1947444"/>
                <a:gd name="connsiteX862" fmla="*/ 1392634 w 2099977"/>
                <a:gd name="connsiteY862" fmla="*/ 457951 h 1947444"/>
                <a:gd name="connsiteX863" fmla="*/ 1393026 w 2099977"/>
                <a:gd name="connsiteY863" fmla="*/ 455862 h 1947444"/>
                <a:gd name="connsiteX864" fmla="*/ 1393026 w 2099977"/>
                <a:gd name="connsiteY864" fmla="*/ 453773 h 1947444"/>
                <a:gd name="connsiteX865" fmla="*/ 1393026 w 2099977"/>
                <a:gd name="connsiteY865" fmla="*/ 451815 h 1947444"/>
                <a:gd name="connsiteX866" fmla="*/ 1392634 w 2099977"/>
                <a:gd name="connsiteY866" fmla="*/ 449987 h 1947444"/>
                <a:gd name="connsiteX867" fmla="*/ 1392111 w 2099977"/>
                <a:gd name="connsiteY867" fmla="*/ 447899 h 1947444"/>
                <a:gd name="connsiteX868" fmla="*/ 1391327 w 2099977"/>
                <a:gd name="connsiteY868" fmla="*/ 446071 h 1947444"/>
                <a:gd name="connsiteX869" fmla="*/ 1390412 w 2099977"/>
                <a:gd name="connsiteY869" fmla="*/ 444374 h 1947444"/>
                <a:gd name="connsiteX870" fmla="*/ 1389236 w 2099977"/>
                <a:gd name="connsiteY870" fmla="*/ 442677 h 1947444"/>
                <a:gd name="connsiteX871" fmla="*/ 1387929 w 2099977"/>
                <a:gd name="connsiteY871" fmla="*/ 441110 h 1947444"/>
                <a:gd name="connsiteX872" fmla="*/ 1386361 w 2099977"/>
                <a:gd name="connsiteY872" fmla="*/ 439805 h 1947444"/>
                <a:gd name="connsiteX873" fmla="*/ 1384532 w 2099977"/>
                <a:gd name="connsiteY873" fmla="*/ 438630 h 1947444"/>
                <a:gd name="connsiteX874" fmla="*/ 1382702 w 2099977"/>
                <a:gd name="connsiteY874" fmla="*/ 437585 h 1947444"/>
                <a:gd name="connsiteX875" fmla="*/ 1374600 w 2099977"/>
                <a:gd name="connsiteY875" fmla="*/ 433669 h 1947444"/>
                <a:gd name="connsiteX876" fmla="*/ 1370158 w 2099977"/>
                <a:gd name="connsiteY876" fmla="*/ 431319 h 1947444"/>
                <a:gd name="connsiteX877" fmla="*/ 1365584 w 2099977"/>
                <a:gd name="connsiteY877" fmla="*/ 428708 h 1947444"/>
                <a:gd name="connsiteX878" fmla="*/ 1360749 w 2099977"/>
                <a:gd name="connsiteY878" fmla="*/ 426097 h 1947444"/>
                <a:gd name="connsiteX879" fmla="*/ 1355783 w 2099977"/>
                <a:gd name="connsiteY879" fmla="*/ 423095 h 1947444"/>
                <a:gd name="connsiteX880" fmla="*/ 1350687 w 2099977"/>
                <a:gd name="connsiteY880" fmla="*/ 419961 h 1947444"/>
                <a:gd name="connsiteX881" fmla="*/ 1345199 w 2099977"/>
                <a:gd name="connsiteY881" fmla="*/ 416567 h 1947444"/>
                <a:gd name="connsiteX882" fmla="*/ 1343761 w 2099977"/>
                <a:gd name="connsiteY882" fmla="*/ 415653 h 1947444"/>
                <a:gd name="connsiteX883" fmla="*/ 1342455 w 2099977"/>
                <a:gd name="connsiteY883" fmla="*/ 415000 h 1947444"/>
                <a:gd name="connsiteX884" fmla="*/ 1341017 w 2099977"/>
                <a:gd name="connsiteY884" fmla="*/ 414348 h 1947444"/>
                <a:gd name="connsiteX885" fmla="*/ 1339449 w 2099977"/>
                <a:gd name="connsiteY885" fmla="*/ 414087 h 1947444"/>
                <a:gd name="connsiteX886" fmla="*/ 547890 w 2099977"/>
                <a:gd name="connsiteY886" fmla="*/ 254522 h 1947444"/>
                <a:gd name="connsiteX887" fmla="*/ 539662 w 2099977"/>
                <a:gd name="connsiteY887" fmla="*/ 254522 h 1947444"/>
                <a:gd name="connsiteX888" fmla="*/ 531434 w 2099977"/>
                <a:gd name="connsiteY888" fmla="*/ 254783 h 1947444"/>
                <a:gd name="connsiteX889" fmla="*/ 523206 w 2099977"/>
                <a:gd name="connsiteY889" fmla="*/ 255045 h 1947444"/>
                <a:gd name="connsiteX890" fmla="*/ 515108 w 2099977"/>
                <a:gd name="connsiteY890" fmla="*/ 255698 h 1947444"/>
                <a:gd name="connsiteX891" fmla="*/ 507011 w 2099977"/>
                <a:gd name="connsiteY891" fmla="*/ 256351 h 1947444"/>
                <a:gd name="connsiteX892" fmla="*/ 498913 w 2099977"/>
                <a:gd name="connsiteY892" fmla="*/ 257265 h 1947444"/>
                <a:gd name="connsiteX893" fmla="*/ 490946 w 2099977"/>
                <a:gd name="connsiteY893" fmla="*/ 258180 h 1947444"/>
                <a:gd name="connsiteX894" fmla="*/ 482979 w 2099977"/>
                <a:gd name="connsiteY894" fmla="*/ 259355 h 1947444"/>
                <a:gd name="connsiteX895" fmla="*/ 475012 w 2099977"/>
                <a:gd name="connsiteY895" fmla="*/ 260792 h 1947444"/>
                <a:gd name="connsiteX896" fmla="*/ 467176 w 2099977"/>
                <a:gd name="connsiteY896" fmla="*/ 262229 h 1947444"/>
                <a:gd name="connsiteX897" fmla="*/ 459470 w 2099977"/>
                <a:gd name="connsiteY897" fmla="*/ 263797 h 1947444"/>
                <a:gd name="connsiteX898" fmla="*/ 451634 w 2099977"/>
                <a:gd name="connsiteY898" fmla="*/ 265495 h 1947444"/>
                <a:gd name="connsiteX899" fmla="*/ 444189 w 2099977"/>
                <a:gd name="connsiteY899" fmla="*/ 267324 h 1947444"/>
                <a:gd name="connsiteX900" fmla="*/ 436484 w 2099977"/>
                <a:gd name="connsiteY900" fmla="*/ 269283 h 1947444"/>
                <a:gd name="connsiteX901" fmla="*/ 429039 w 2099977"/>
                <a:gd name="connsiteY901" fmla="*/ 271504 h 1947444"/>
                <a:gd name="connsiteX902" fmla="*/ 421464 w 2099977"/>
                <a:gd name="connsiteY902" fmla="*/ 273724 h 1947444"/>
                <a:gd name="connsiteX903" fmla="*/ 414281 w 2099977"/>
                <a:gd name="connsiteY903" fmla="*/ 276206 h 1947444"/>
                <a:gd name="connsiteX904" fmla="*/ 406967 w 2099977"/>
                <a:gd name="connsiteY904" fmla="*/ 278688 h 1947444"/>
                <a:gd name="connsiteX905" fmla="*/ 399783 w 2099977"/>
                <a:gd name="connsiteY905" fmla="*/ 281300 h 1947444"/>
                <a:gd name="connsiteX906" fmla="*/ 392600 w 2099977"/>
                <a:gd name="connsiteY906" fmla="*/ 284174 h 1947444"/>
                <a:gd name="connsiteX907" fmla="*/ 385678 w 2099977"/>
                <a:gd name="connsiteY907" fmla="*/ 286918 h 1947444"/>
                <a:gd name="connsiteX908" fmla="*/ 378756 w 2099977"/>
                <a:gd name="connsiteY908" fmla="*/ 289922 h 1947444"/>
                <a:gd name="connsiteX909" fmla="*/ 371834 w 2099977"/>
                <a:gd name="connsiteY909" fmla="*/ 293057 h 1947444"/>
                <a:gd name="connsiteX910" fmla="*/ 365173 w 2099977"/>
                <a:gd name="connsiteY910" fmla="*/ 296192 h 1947444"/>
                <a:gd name="connsiteX911" fmla="*/ 358512 w 2099977"/>
                <a:gd name="connsiteY911" fmla="*/ 299588 h 1947444"/>
                <a:gd name="connsiteX912" fmla="*/ 351982 w 2099977"/>
                <a:gd name="connsiteY912" fmla="*/ 302985 h 1947444"/>
                <a:gd name="connsiteX913" fmla="*/ 345582 w 2099977"/>
                <a:gd name="connsiteY913" fmla="*/ 306512 h 1947444"/>
                <a:gd name="connsiteX914" fmla="*/ 339313 w 2099977"/>
                <a:gd name="connsiteY914" fmla="*/ 310169 h 1947444"/>
                <a:gd name="connsiteX915" fmla="*/ 333044 w 2099977"/>
                <a:gd name="connsiteY915" fmla="*/ 313827 h 1947444"/>
                <a:gd name="connsiteX916" fmla="*/ 326906 w 2099977"/>
                <a:gd name="connsiteY916" fmla="*/ 317745 h 1947444"/>
                <a:gd name="connsiteX917" fmla="*/ 321028 w 2099977"/>
                <a:gd name="connsiteY917" fmla="*/ 321534 h 1947444"/>
                <a:gd name="connsiteX918" fmla="*/ 315151 w 2099977"/>
                <a:gd name="connsiteY918" fmla="*/ 325452 h 1947444"/>
                <a:gd name="connsiteX919" fmla="*/ 309404 w 2099977"/>
                <a:gd name="connsiteY919" fmla="*/ 329502 h 1947444"/>
                <a:gd name="connsiteX920" fmla="*/ 303789 w 2099977"/>
                <a:gd name="connsiteY920" fmla="*/ 333682 h 1947444"/>
                <a:gd name="connsiteX921" fmla="*/ 298303 w 2099977"/>
                <a:gd name="connsiteY921" fmla="*/ 337862 h 1947444"/>
                <a:gd name="connsiteX922" fmla="*/ 292948 w 2099977"/>
                <a:gd name="connsiteY922" fmla="*/ 342173 h 1947444"/>
                <a:gd name="connsiteX923" fmla="*/ 287724 w 2099977"/>
                <a:gd name="connsiteY923" fmla="*/ 346614 h 1947444"/>
                <a:gd name="connsiteX924" fmla="*/ 282630 w 2099977"/>
                <a:gd name="connsiteY924" fmla="*/ 350925 h 1947444"/>
                <a:gd name="connsiteX925" fmla="*/ 277537 w 2099977"/>
                <a:gd name="connsiteY925" fmla="*/ 355497 h 1947444"/>
                <a:gd name="connsiteX926" fmla="*/ 272704 w 2099977"/>
                <a:gd name="connsiteY926" fmla="*/ 360069 h 1947444"/>
                <a:gd name="connsiteX927" fmla="*/ 268133 w 2099977"/>
                <a:gd name="connsiteY927" fmla="*/ 364641 h 1947444"/>
                <a:gd name="connsiteX928" fmla="*/ 263693 w 2099977"/>
                <a:gd name="connsiteY928" fmla="*/ 369343 h 1947444"/>
                <a:gd name="connsiteX929" fmla="*/ 259252 w 2099977"/>
                <a:gd name="connsiteY929" fmla="*/ 374176 h 1947444"/>
                <a:gd name="connsiteX930" fmla="*/ 254942 w 2099977"/>
                <a:gd name="connsiteY930" fmla="*/ 379009 h 1947444"/>
                <a:gd name="connsiteX931" fmla="*/ 250893 w 2099977"/>
                <a:gd name="connsiteY931" fmla="*/ 383843 h 1947444"/>
                <a:gd name="connsiteX932" fmla="*/ 246844 w 2099977"/>
                <a:gd name="connsiteY932" fmla="*/ 388676 h 1947444"/>
                <a:gd name="connsiteX933" fmla="*/ 243187 w 2099977"/>
                <a:gd name="connsiteY933" fmla="*/ 393640 h 1947444"/>
                <a:gd name="connsiteX934" fmla="*/ 239531 w 2099977"/>
                <a:gd name="connsiteY934" fmla="*/ 398603 h 1947444"/>
                <a:gd name="connsiteX935" fmla="*/ 236135 w 2099977"/>
                <a:gd name="connsiteY935" fmla="*/ 403567 h 1947444"/>
                <a:gd name="connsiteX936" fmla="*/ 232608 w 2099977"/>
                <a:gd name="connsiteY936" fmla="*/ 408792 h 1947444"/>
                <a:gd name="connsiteX937" fmla="*/ 229474 w 2099977"/>
                <a:gd name="connsiteY937" fmla="*/ 413887 h 1947444"/>
                <a:gd name="connsiteX938" fmla="*/ 226601 w 2099977"/>
                <a:gd name="connsiteY938" fmla="*/ 418981 h 1947444"/>
                <a:gd name="connsiteX939" fmla="*/ 224903 w 2099977"/>
                <a:gd name="connsiteY939" fmla="*/ 422378 h 1947444"/>
                <a:gd name="connsiteX940" fmla="*/ 223074 w 2099977"/>
                <a:gd name="connsiteY940" fmla="*/ 425643 h 1947444"/>
                <a:gd name="connsiteX941" fmla="*/ 221376 w 2099977"/>
                <a:gd name="connsiteY941" fmla="*/ 428909 h 1947444"/>
                <a:gd name="connsiteX942" fmla="*/ 219940 w 2099977"/>
                <a:gd name="connsiteY942" fmla="*/ 432174 h 1947444"/>
                <a:gd name="connsiteX943" fmla="*/ 218634 w 2099977"/>
                <a:gd name="connsiteY943" fmla="*/ 435310 h 1947444"/>
                <a:gd name="connsiteX944" fmla="*/ 217458 w 2099977"/>
                <a:gd name="connsiteY944" fmla="*/ 438575 h 1947444"/>
                <a:gd name="connsiteX945" fmla="*/ 216152 w 2099977"/>
                <a:gd name="connsiteY945" fmla="*/ 441710 h 1947444"/>
                <a:gd name="connsiteX946" fmla="*/ 215107 w 2099977"/>
                <a:gd name="connsiteY946" fmla="*/ 444845 h 1947444"/>
                <a:gd name="connsiteX947" fmla="*/ 214193 w 2099977"/>
                <a:gd name="connsiteY947" fmla="*/ 447980 h 1947444"/>
                <a:gd name="connsiteX948" fmla="*/ 213279 w 2099977"/>
                <a:gd name="connsiteY948" fmla="*/ 450985 h 1947444"/>
                <a:gd name="connsiteX949" fmla="*/ 212626 w 2099977"/>
                <a:gd name="connsiteY949" fmla="*/ 454120 h 1947444"/>
                <a:gd name="connsiteX950" fmla="*/ 211842 w 2099977"/>
                <a:gd name="connsiteY950" fmla="*/ 457124 h 1947444"/>
                <a:gd name="connsiteX951" fmla="*/ 210928 w 2099977"/>
                <a:gd name="connsiteY951" fmla="*/ 462872 h 1947444"/>
                <a:gd name="connsiteX952" fmla="*/ 210144 w 2099977"/>
                <a:gd name="connsiteY952" fmla="*/ 468750 h 1947444"/>
                <a:gd name="connsiteX953" fmla="*/ 209752 w 2099977"/>
                <a:gd name="connsiteY953" fmla="*/ 474498 h 1947444"/>
                <a:gd name="connsiteX954" fmla="*/ 209752 w 2099977"/>
                <a:gd name="connsiteY954" fmla="*/ 479984 h 1947444"/>
                <a:gd name="connsiteX955" fmla="*/ 210014 w 2099977"/>
                <a:gd name="connsiteY955" fmla="*/ 485470 h 1947444"/>
                <a:gd name="connsiteX956" fmla="*/ 210667 w 2099977"/>
                <a:gd name="connsiteY956" fmla="*/ 490695 h 1947444"/>
                <a:gd name="connsiteX957" fmla="*/ 211450 w 2099977"/>
                <a:gd name="connsiteY957" fmla="*/ 495790 h 1947444"/>
                <a:gd name="connsiteX958" fmla="*/ 212626 w 2099977"/>
                <a:gd name="connsiteY958" fmla="*/ 500884 h 1947444"/>
                <a:gd name="connsiteX959" fmla="*/ 213932 w 2099977"/>
                <a:gd name="connsiteY959" fmla="*/ 505717 h 1947444"/>
                <a:gd name="connsiteX960" fmla="*/ 215630 w 2099977"/>
                <a:gd name="connsiteY960" fmla="*/ 510551 h 1947444"/>
                <a:gd name="connsiteX961" fmla="*/ 217328 w 2099977"/>
                <a:gd name="connsiteY961" fmla="*/ 515122 h 1947444"/>
                <a:gd name="connsiteX962" fmla="*/ 219287 w 2099977"/>
                <a:gd name="connsiteY962" fmla="*/ 519694 h 1947444"/>
                <a:gd name="connsiteX963" fmla="*/ 221376 w 2099977"/>
                <a:gd name="connsiteY963" fmla="*/ 524136 h 1947444"/>
                <a:gd name="connsiteX964" fmla="*/ 223858 w 2099977"/>
                <a:gd name="connsiteY964" fmla="*/ 528185 h 1947444"/>
                <a:gd name="connsiteX965" fmla="*/ 226209 w 2099977"/>
                <a:gd name="connsiteY965" fmla="*/ 532365 h 1947444"/>
                <a:gd name="connsiteX966" fmla="*/ 228951 w 2099977"/>
                <a:gd name="connsiteY966" fmla="*/ 536284 h 1947444"/>
                <a:gd name="connsiteX967" fmla="*/ 231694 w 2099977"/>
                <a:gd name="connsiteY967" fmla="*/ 540203 h 1947444"/>
                <a:gd name="connsiteX968" fmla="*/ 234568 w 2099977"/>
                <a:gd name="connsiteY968" fmla="*/ 543860 h 1947444"/>
                <a:gd name="connsiteX969" fmla="*/ 237310 w 2099977"/>
                <a:gd name="connsiteY969" fmla="*/ 547387 h 1947444"/>
                <a:gd name="connsiteX970" fmla="*/ 240314 w 2099977"/>
                <a:gd name="connsiteY970" fmla="*/ 550914 h 1947444"/>
                <a:gd name="connsiteX971" fmla="*/ 243449 w 2099977"/>
                <a:gd name="connsiteY971" fmla="*/ 554310 h 1947444"/>
                <a:gd name="connsiteX972" fmla="*/ 246583 w 2099977"/>
                <a:gd name="connsiteY972" fmla="*/ 557446 h 1947444"/>
                <a:gd name="connsiteX973" fmla="*/ 249587 w 2099977"/>
                <a:gd name="connsiteY973" fmla="*/ 560450 h 1947444"/>
                <a:gd name="connsiteX974" fmla="*/ 252722 w 2099977"/>
                <a:gd name="connsiteY974" fmla="*/ 563193 h 1947444"/>
                <a:gd name="connsiteX975" fmla="*/ 255856 w 2099977"/>
                <a:gd name="connsiteY975" fmla="*/ 565936 h 1947444"/>
                <a:gd name="connsiteX976" fmla="*/ 258991 w 2099977"/>
                <a:gd name="connsiteY976" fmla="*/ 568679 h 1947444"/>
                <a:gd name="connsiteX977" fmla="*/ 260166 w 2099977"/>
                <a:gd name="connsiteY977" fmla="*/ 569725 h 1947444"/>
                <a:gd name="connsiteX978" fmla="*/ 261080 w 2099977"/>
                <a:gd name="connsiteY978" fmla="*/ 571031 h 1947444"/>
                <a:gd name="connsiteX979" fmla="*/ 261734 w 2099977"/>
                <a:gd name="connsiteY979" fmla="*/ 572468 h 1947444"/>
                <a:gd name="connsiteX980" fmla="*/ 262125 w 2099977"/>
                <a:gd name="connsiteY980" fmla="*/ 573904 h 1947444"/>
                <a:gd name="connsiteX981" fmla="*/ 262256 w 2099977"/>
                <a:gd name="connsiteY981" fmla="*/ 575341 h 1947444"/>
                <a:gd name="connsiteX982" fmla="*/ 262125 w 2099977"/>
                <a:gd name="connsiteY982" fmla="*/ 576778 h 1947444"/>
                <a:gd name="connsiteX983" fmla="*/ 261734 w 2099977"/>
                <a:gd name="connsiteY983" fmla="*/ 578215 h 1947444"/>
                <a:gd name="connsiteX984" fmla="*/ 261080 w 2099977"/>
                <a:gd name="connsiteY984" fmla="*/ 579391 h 1947444"/>
                <a:gd name="connsiteX985" fmla="*/ 260297 w 2099977"/>
                <a:gd name="connsiteY985" fmla="*/ 580566 h 1947444"/>
                <a:gd name="connsiteX986" fmla="*/ 259383 w 2099977"/>
                <a:gd name="connsiteY986" fmla="*/ 581742 h 1947444"/>
                <a:gd name="connsiteX987" fmla="*/ 258207 w 2099977"/>
                <a:gd name="connsiteY987" fmla="*/ 582526 h 1947444"/>
                <a:gd name="connsiteX988" fmla="*/ 257032 w 2099977"/>
                <a:gd name="connsiteY988" fmla="*/ 583310 h 1947444"/>
                <a:gd name="connsiteX989" fmla="*/ 255595 w 2099977"/>
                <a:gd name="connsiteY989" fmla="*/ 583701 h 1947444"/>
                <a:gd name="connsiteX990" fmla="*/ 254158 w 2099977"/>
                <a:gd name="connsiteY990" fmla="*/ 583832 h 1947444"/>
                <a:gd name="connsiteX991" fmla="*/ 252461 w 2099977"/>
                <a:gd name="connsiteY991" fmla="*/ 583832 h 1947444"/>
                <a:gd name="connsiteX992" fmla="*/ 250763 w 2099977"/>
                <a:gd name="connsiteY992" fmla="*/ 583440 h 1947444"/>
                <a:gd name="connsiteX993" fmla="*/ 245016 w 2099977"/>
                <a:gd name="connsiteY993" fmla="*/ 581481 h 1947444"/>
                <a:gd name="connsiteX994" fmla="*/ 239661 w 2099977"/>
                <a:gd name="connsiteY994" fmla="*/ 579130 h 1947444"/>
                <a:gd name="connsiteX995" fmla="*/ 234306 w 2099977"/>
                <a:gd name="connsiteY995" fmla="*/ 576778 h 1947444"/>
                <a:gd name="connsiteX996" fmla="*/ 229343 w 2099977"/>
                <a:gd name="connsiteY996" fmla="*/ 574296 h 1947444"/>
                <a:gd name="connsiteX997" fmla="*/ 224641 w 2099977"/>
                <a:gd name="connsiteY997" fmla="*/ 571814 h 1947444"/>
                <a:gd name="connsiteX998" fmla="*/ 220201 w 2099977"/>
                <a:gd name="connsiteY998" fmla="*/ 569071 h 1947444"/>
                <a:gd name="connsiteX999" fmla="*/ 215891 w 2099977"/>
                <a:gd name="connsiteY999" fmla="*/ 566328 h 1947444"/>
                <a:gd name="connsiteX1000" fmla="*/ 211581 w 2099977"/>
                <a:gd name="connsiteY1000" fmla="*/ 563846 h 1947444"/>
                <a:gd name="connsiteX1001" fmla="*/ 203745 w 2099977"/>
                <a:gd name="connsiteY1001" fmla="*/ 558490 h 1947444"/>
                <a:gd name="connsiteX1002" fmla="*/ 196300 w 2099977"/>
                <a:gd name="connsiteY1002" fmla="*/ 553527 h 1947444"/>
                <a:gd name="connsiteX1003" fmla="*/ 192513 w 2099977"/>
                <a:gd name="connsiteY1003" fmla="*/ 551437 h 1947444"/>
                <a:gd name="connsiteX1004" fmla="*/ 188986 w 2099977"/>
                <a:gd name="connsiteY1004" fmla="*/ 549347 h 1947444"/>
                <a:gd name="connsiteX1005" fmla="*/ 185460 w 2099977"/>
                <a:gd name="connsiteY1005" fmla="*/ 547387 h 1947444"/>
                <a:gd name="connsiteX1006" fmla="*/ 181934 w 2099977"/>
                <a:gd name="connsiteY1006" fmla="*/ 545689 h 1947444"/>
                <a:gd name="connsiteX1007" fmla="*/ 179321 w 2099977"/>
                <a:gd name="connsiteY1007" fmla="*/ 544905 h 1947444"/>
                <a:gd name="connsiteX1008" fmla="*/ 176579 w 2099977"/>
                <a:gd name="connsiteY1008" fmla="*/ 544122 h 1947444"/>
                <a:gd name="connsiteX1009" fmla="*/ 173705 w 2099977"/>
                <a:gd name="connsiteY1009" fmla="*/ 543860 h 1947444"/>
                <a:gd name="connsiteX1010" fmla="*/ 170701 w 2099977"/>
                <a:gd name="connsiteY1010" fmla="*/ 543860 h 1947444"/>
                <a:gd name="connsiteX1011" fmla="*/ 167436 w 2099977"/>
                <a:gd name="connsiteY1011" fmla="*/ 544122 h 1947444"/>
                <a:gd name="connsiteX1012" fmla="*/ 163779 w 2099977"/>
                <a:gd name="connsiteY1012" fmla="*/ 544905 h 1947444"/>
                <a:gd name="connsiteX1013" fmla="*/ 160253 w 2099977"/>
                <a:gd name="connsiteY1013" fmla="*/ 545820 h 1947444"/>
                <a:gd name="connsiteX1014" fmla="*/ 156465 w 2099977"/>
                <a:gd name="connsiteY1014" fmla="*/ 547126 h 1947444"/>
                <a:gd name="connsiteX1015" fmla="*/ 152547 w 2099977"/>
                <a:gd name="connsiteY1015" fmla="*/ 548824 h 1947444"/>
                <a:gd name="connsiteX1016" fmla="*/ 148498 w 2099977"/>
                <a:gd name="connsiteY1016" fmla="*/ 550914 h 1947444"/>
                <a:gd name="connsiteX1017" fmla="*/ 144319 w 2099977"/>
                <a:gd name="connsiteY1017" fmla="*/ 553265 h 1947444"/>
                <a:gd name="connsiteX1018" fmla="*/ 139879 w 2099977"/>
                <a:gd name="connsiteY1018" fmla="*/ 556009 h 1947444"/>
                <a:gd name="connsiteX1019" fmla="*/ 135569 w 2099977"/>
                <a:gd name="connsiteY1019" fmla="*/ 559144 h 1947444"/>
                <a:gd name="connsiteX1020" fmla="*/ 130867 w 2099977"/>
                <a:gd name="connsiteY1020" fmla="*/ 562671 h 1947444"/>
                <a:gd name="connsiteX1021" fmla="*/ 126165 w 2099977"/>
                <a:gd name="connsiteY1021" fmla="*/ 566459 h 1947444"/>
                <a:gd name="connsiteX1022" fmla="*/ 121332 w 2099977"/>
                <a:gd name="connsiteY1022" fmla="*/ 570900 h 1947444"/>
                <a:gd name="connsiteX1023" fmla="*/ 116369 w 2099977"/>
                <a:gd name="connsiteY1023" fmla="*/ 575603 h 1947444"/>
                <a:gd name="connsiteX1024" fmla="*/ 111406 w 2099977"/>
                <a:gd name="connsiteY1024" fmla="*/ 580828 h 1947444"/>
                <a:gd name="connsiteX1025" fmla="*/ 106182 w 2099977"/>
                <a:gd name="connsiteY1025" fmla="*/ 586445 h 1947444"/>
                <a:gd name="connsiteX1026" fmla="*/ 100958 w 2099977"/>
                <a:gd name="connsiteY1026" fmla="*/ 592584 h 1947444"/>
                <a:gd name="connsiteX1027" fmla="*/ 95603 w 2099977"/>
                <a:gd name="connsiteY1027" fmla="*/ 598985 h 1947444"/>
                <a:gd name="connsiteX1028" fmla="*/ 90118 w 2099977"/>
                <a:gd name="connsiteY1028" fmla="*/ 605908 h 1947444"/>
                <a:gd name="connsiteX1029" fmla="*/ 84763 w 2099977"/>
                <a:gd name="connsiteY1029" fmla="*/ 613354 h 1947444"/>
                <a:gd name="connsiteX1030" fmla="*/ 79277 w 2099977"/>
                <a:gd name="connsiteY1030" fmla="*/ 621322 h 1947444"/>
                <a:gd name="connsiteX1031" fmla="*/ 73531 w 2099977"/>
                <a:gd name="connsiteY1031" fmla="*/ 629682 h 1947444"/>
                <a:gd name="connsiteX1032" fmla="*/ 67784 w 2099977"/>
                <a:gd name="connsiteY1032" fmla="*/ 638434 h 1947444"/>
                <a:gd name="connsiteX1033" fmla="*/ 62168 w 2099977"/>
                <a:gd name="connsiteY1033" fmla="*/ 647839 h 1947444"/>
                <a:gd name="connsiteX1034" fmla="*/ 56291 w 2099977"/>
                <a:gd name="connsiteY1034" fmla="*/ 657636 h 1947444"/>
                <a:gd name="connsiteX1035" fmla="*/ 50544 w 2099977"/>
                <a:gd name="connsiteY1035" fmla="*/ 668086 h 1947444"/>
                <a:gd name="connsiteX1036" fmla="*/ 44667 w 2099977"/>
                <a:gd name="connsiteY1036" fmla="*/ 678928 h 1947444"/>
                <a:gd name="connsiteX1037" fmla="*/ 38659 w 2099977"/>
                <a:gd name="connsiteY1037" fmla="*/ 690423 h 1947444"/>
                <a:gd name="connsiteX1038" fmla="*/ 32912 w 2099977"/>
                <a:gd name="connsiteY1038" fmla="*/ 702311 h 1947444"/>
                <a:gd name="connsiteX1039" fmla="*/ 29909 w 2099977"/>
                <a:gd name="connsiteY1039" fmla="*/ 708450 h 1947444"/>
                <a:gd name="connsiteX1040" fmla="*/ 27166 w 2099977"/>
                <a:gd name="connsiteY1040" fmla="*/ 714720 h 1947444"/>
                <a:gd name="connsiteX1041" fmla="*/ 24554 w 2099977"/>
                <a:gd name="connsiteY1041" fmla="*/ 720990 h 1947444"/>
                <a:gd name="connsiteX1042" fmla="*/ 22072 w 2099977"/>
                <a:gd name="connsiteY1042" fmla="*/ 727391 h 1947444"/>
                <a:gd name="connsiteX1043" fmla="*/ 19721 w 2099977"/>
                <a:gd name="connsiteY1043" fmla="*/ 733792 h 1947444"/>
                <a:gd name="connsiteX1044" fmla="*/ 17632 w 2099977"/>
                <a:gd name="connsiteY1044" fmla="*/ 740323 h 1947444"/>
                <a:gd name="connsiteX1045" fmla="*/ 15542 w 2099977"/>
                <a:gd name="connsiteY1045" fmla="*/ 746985 h 1947444"/>
                <a:gd name="connsiteX1046" fmla="*/ 13714 w 2099977"/>
                <a:gd name="connsiteY1046" fmla="*/ 753516 h 1947444"/>
                <a:gd name="connsiteX1047" fmla="*/ 11754 w 2099977"/>
                <a:gd name="connsiteY1047" fmla="*/ 760309 h 1947444"/>
                <a:gd name="connsiteX1048" fmla="*/ 10187 w 2099977"/>
                <a:gd name="connsiteY1048" fmla="*/ 767101 h 1947444"/>
                <a:gd name="connsiteX1049" fmla="*/ 8620 w 2099977"/>
                <a:gd name="connsiteY1049" fmla="*/ 773894 h 1947444"/>
                <a:gd name="connsiteX1050" fmla="*/ 7314 w 2099977"/>
                <a:gd name="connsiteY1050" fmla="*/ 780686 h 1947444"/>
                <a:gd name="connsiteX1051" fmla="*/ 6008 w 2099977"/>
                <a:gd name="connsiteY1051" fmla="*/ 787610 h 1947444"/>
                <a:gd name="connsiteX1052" fmla="*/ 4832 w 2099977"/>
                <a:gd name="connsiteY1052" fmla="*/ 794533 h 1947444"/>
                <a:gd name="connsiteX1053" fmla="*/ 3787 w 2099977"/>
                <a:gd name="connsiteY1053" fmla="*/ 801456 h 1947444"/>
                <a:gd name="connsiteX1054" fmla="*/ 3004 w 2099977"/>
                <a:gd name="connsiteY1054" fmla="*/ 808510 h 1947444"/>
                <a:gd name="connsiteX1055" fmla="*/ 2220 w 2099977"/>
                <a:gd name="connsiteY1055" fmla="*/ 815433 h 1947444"/>
                <a:gd name="connsiteX1056" fmla="*/ 1567 w 2099977"/>
                <a:gd name="connsiteY1056" fmla="*/ 822618 h 1947444"/>
                <a:gd name="connsiteX1057" fmla="*/ 1045 w 2099977"/>
                <a:gd name="connsiteY1057" fmla="*/ 829541 h 1947444"/>
                <a:gd name="connsiteX1058" fmla="*/ 522 w 2099977"/>
                <a:gd name="connsiteY1058" fmla="*/ 836595 h 1947444"/>
                <a:gd name="connsiteX1059" fmla="*/ 261 w 2099977"/>
                <a:gd name="connsiteY1059" fmla="*/ 843649 h 1947444"/>
                <a:gd name="connsiteX1060" fmla="*/ 0 w 2099977"/>
                <a:gd name="connsiteY1060" fmla="*/ 850702 h 1947444"/>
                <a:gd name="connsiteX1061" fmla="*/ 0 w 2099977"/>
                <a:gd name="connsiteY1061" fmla="*/ 857887 h 1947444"/>
                <a:gd name="connsiteX1062" fmla="*/ 0 w 2099977"/>
                <a:gd name="connsiteY1062" fmla="*/ 864941 h 1947444"/>
                <a:gd name="connsiteX1063" fmla="*/ 131 w 2099977"/>
                <a:gd name="connsiteY1063" fmla="*/ 871995 h 1947444"/>
                <a:gd name="connsiteX1064" fmla="*/ 261 w 2099977"/>
                <a:gd name="connsiteY1064" fmla="*/ 879048 h 1947444"/>
                <a:gd name="connsiteX1065" fmla="*/ 522 w 2099977"/>
                <a:gd name="connsiteY1065" fmla="*/ 886102 h 1947444"/>
                <a:gd name="connsiteX1066" fmla="*/ 1045 w 2099977"/>
                <a:gd name="connsiteY1066" fmla="*/ 893156 h 1947444"/>
                <a:gd name="connsiteX1067" fmla="*/ 1567 w 2099977"/>
                <a:gd name="connsiteY1067" fmla="*/ 900210 h 1947444"/>
                <a:gd name="connsiteX1068" fmla="*/ 2090 w 2099977"/>
                <a:gd name="connsiteY1068" fmla="*/ 907264 h 1947444"/>
                <a:gd name="connsiteX1069" fmla="*/ 2873 w 2099977"/>
                <a:gd name="connsiteY1069" fmla="*/ 914187 h 1947444"/>
                <a:gd name="connsiteX1070" fmla="*/ 3657 w 2099977"/>
                <a:gd name="connsiteY1070" fmla="*/ 921110 h 1947444"/>
                <a:gd name="connsiteX1071" fmla="*/ 4571 w 2099977"/>
                <a:gd name="connsiteY1071" fmla="*/ 928033 h 1947444"/>
                <a:gd name="connsiteX1072" fmla="*/ 5485 w 2099977"/>
                <a:gd name="connsiteY1072" fmla="*/ 934826 h 1947444"/>
                <a:gd name="connsiteX1073" fmla="*/ 6661 w 2099977"/>
                <a:gd name="connsiteY1073" fmla="*/ 941619 h 1947444"/>
                <a:gd name="connsiteX1074" fmla="*/ 7836 w 2099977"/>
                <a:gd name="connsiteY1074" fmla="*/ 948542 h 1947444"/>
                <a:gd name="connsiteX1075" fmla="*/ 9142 w 2099977"/>
                <a:gd name="connsiteY1075" fmla="*/ 955204 h 1947444"/>
                <a:gd name="connsiteX1076" fmla="*/ 10318 w 2099977"/>
                <a:gd name="connsiteY1076" fmla="*/ 961866 h 1947444"/>
                <a:gd name="connsiteX1077" fmla="*/ 11754 w 2099977"/>
                <a:gd name="connsiteY1077" fmla="*/ 968528 h 1947444"/>
                <a:gd name="connsiteX1078" fmla="*/ 13322 w 2099977"/>
                <a:gd name="connsiteY1078" fmla="*/ 975059 h 1947444"/>
                <a:gd name="connsiteX1079" fmla="*/ 14889 w 2099977"/>
                <a:gd name="connsiteY1079" fmla="*/ 981590 h 1947444"/>
                <a:gd name="connsiteX1080" fmla="*/ 16456 w 2099977"/>
                <a:gd name="connsiteY1080" fmla="*/ 987991 h 1947444"/>
                <a:gd name="connsiteX1081" fmla="*/ 18154 w 2099977"/>
                <a:gd name="connsiteY1081" fmla="*/ 994392 h 1947444"/>
                <a:gd name="connsiteX1082" fmla="*/ 20113 w 2099977"/>
                <a:gd name="connsiteY1082" fmla="*/ 1000662 h 1947444"/>
                <a:gd name="connsiteX1083" fmla="*/ 21942 w 2099977"/>
                <a:gd name="connsiteY1083" fmla="*/ 1006801 h 1947444"/>
                <a:gd name="connsiteX1084" fmla="*/ 23770 w 2099977"/>
                <a:gd name="connsiteY1084" fmla="*/ 1012941 h 1947444"/>
                <a:gd name="connsiteX1085" fmla="*/ 25729 w 2099977"/>
                <a:gd name="connsiteY1085" fmla="*/ 1019080 h 1947444"/>
                <a:gd name="connsiteX1086" fmla="*/ 27819 w 2099977"/>
                <a:gd name="connsiteY1086" fmla="*/ 1024958 h 1947444"/>
                <a:gd name="connsiteX1087" fmla="*/ 30039 w 2099977"/>
                <a:gd name="connsiteY1087" fmla="*/ 1030837 h 1947444"/>
                <a:gd name="connsiteX1088" fmla="*/ 32129 w 2099977"/>
                <a:gd name="connsiteY1088" fmla="*/ 1036584 h 1947444"/>
                <a:gd name="connsiteX1089" fmla="*/ 34480 w 2099977"/>
                <a:gd name="connsiteY1089" fmla="*/ 1042201 h 1947444"/>
                <a:gd name="connsiteX1090" fmla="*/ 36700 w 2099977"/>
                <a:gd name="connsiteY1090" fmla="*/ 1047818 h 1947444"/>
                <a:gd name="connsiteX1091" fmla="*/ 39051 w 2099977"/>
                <a:gd name="connsiteY1091" fmla="*/ 1053174 h 1947444"/>
                <a:gd name="connsiteX1092" fmla="*/ 41533 w 2099977"/>
                <a:gd name="connsiteY1092" fmla="*/ 1058529 h 1947444"/>
                <a:gd name="connsiteX1093" fmla="*/ 43883 w 2099977"/>
                <a:gd name="connsiteY1093" fmla="*/ 1063885 h 1947444"/>
                <a:gd name="connsiteX1094" fmla="*/ 46496 w 2099977"/>
                <a:gd name="connsiteY1094" fmla="*/ 1068849 h 1947444"/>
                <a:gd name="connsiteX1095" fmla="*/ 49108 w 2099977"/>
                <a:gd name="connsiteY1095" fmla="*/ 1073813 h 1947444"/>
                <a:gd name="connsiteX1096" fmla="*/ 51589 w 2099977"/>
                <a:gd name="connsiteY1096" fmla="*/ 1078646 h 1947444"/>
                <a:gd name="connsiteX1097" fmla="*/ 54332 w 2099977"/>
                <a:gd name="connsiteY1097" fmla="*/ 1083479 h 1947444"/>
                <a:gd name="connsiteX1098" fmla="*/ 57075 w 2099977"/>
                <a:gd name="connsiteY1098" fmla="*/ 1088051 h 1947444"/>
                <a:gd name="connsiteX1099" fmla="*/ 59687 w 2099977"/>
                <a:gd name="connsiteY1099" fmla="*/ 1092492 h 1947444"/>
                <a:gd name="connsiteX1100" fmla="*/ 62560 w 2099977"/>
                <a:gd name="connsiteY1100" fmla="*/ 1096672 h 1947444"/>
                <a:gd name="connsiteX1101" fmla="*/ 65433 w 2099977"/>
                <a:gd name="connsiteY1101" fmla="*/ 1100983 h 1947444"/>
                <a:gd name="connsiteX1102" fmla="*/ 68307 w 2099977"/>
                <a:gd name="connsiteY1102" fmla="*/ 1104902 h 1947444"/>
                <a:gd name="connsiteX1103" fmla="*/ 71833 w 2099977"/>
                <a:gd name="connsiteY1103" fmla="*/ 1109866 h 1947444"/>
                <a:gd name="connsiteX1104" fmla="*/ 75490 w 2099977"/>
                <a:gd name="connsiteY1104" fmla="*/ 1114438 h 1947444"/>
                <a:gd name="connsiteX1105" fmla="*/ 79016 w 2099977"/>
                <a:gd name="connsiteY1105" fmla="*/ 1118879 h 1947444"/>
                <a:gd name="connsiteX1106" fmla="*/ 82804 w 2099977"/>
                <a:gd name="connsiteY1106" fmla="*/ 1123320 h 1947444"/>
                <a:gd name="connsiteX1107" fmla="*/ 86461 w 2099977"/>
                <a:gd name="connsiteY1107" fmla="*/ 1127500 h 1947444"/>
                <a:gd name="connsiteX1108" fmla="*/ 89987 w 2099977"/>
                <a:gd name="connsiteY1108" fmla="*/ 1131419 h 1947444"/>
                <a:gd name="connsiteX1109" fmla="*/ 93775 w 2099977"/>
                <a:gd name="connsiteY1109" fmla="*/ 1135207 h 1947444"/>
                <a:gd name="connsiteX1110" fmla="*/ 97301 w 2099977"/>
                <a:gd name="connsiteY1110" fmla="*/ 1138996 h 1947444"/>
                <a:gd name="connsiteX1111" fmla="*/ 100958 w 2099977"/>
                <a:gd name="connsiteY1111" fmla="*/ 1142522 h 1947444"/>
                <a:gd name="connsiteX1112" fmla="*/ 104615 w 2099977"/>
                <a:gd name="connsiteY1112" fmla="*/ 1145919 h 1947444"/>
                <a:gd name="connsiteX1113" fmla="*/ 108272 w 2099977"/>
                <a:gd name="connsiteY1113" fmla="*/ 1149184 h 1947444"/>
                <a:gd name="connsiteX1114" fmla="*/ 111929 w 2099977"/>
                <a:gd name="connsiteY1114" fmla="*/ 1152189 h 1947444"/>
                <a:gd name="connsiteX1115" fmla="*/ 115455 w 2099977"/>
                <a:gd name="connsiteY1115" fmla="*/ 1155193 h 1947444"/>
                <a:gd name="connsiteX1116" fmla="*/ 119112 w 2099977"/>
                <a:gd name="connsiteY1116" fmla="*/ 1158067 h 1947444"/>
                <a:gd name="connsiteX1117" fmla="*/ 122769 w 2099977"/>
                <a:gd name="connsiteY1117" fmla="*/ 1160679 h 1947444"/>
                <a:gd name="connsiteX1118" fmla="*/ 126426 w 2099977"/>
                <a:gd name="connsiteY1118" fmla="*/ 1163292 h 1947444"/>
                <a:gd name="connsiteX1119" fmla="*/ 129953 w 2099977"/>
                <a:gd name="connsiteY1119" fmla="*/ 1165774 h 1947444"/>
                <a:gd name="connsiteX1120" fmla="*/ 133740 w 2099977"/>
                <a:gd name="connsiteY1120" fmla="*/ 1168125 h 1947444"/>
                <a:gd name="connsiteX1121" fmla="*/ 137266 w 2099977"/>
                <a:gd name="connsiteY1121" fmla="*/ 1170215 h 1947444"/>
                <a:gd name="connsiteX1122" fmla="*/ 140793 w 2099977"/>
                <a:gd name="connsiteY1122" fmla="*/ 1172436 h 1947444"/>
                <a:gd name="connsiteX1123" fmla="*/ 144319 w 2099977"/>
                <a:gd name="connsiteY1123" fmla="*/ 1174395 h 1947444"/>
                <a:gd name="connsiteX1124" fmla="*/ 148107 w 2099977"/>
                <a:gd name="connsiteY1124" fmla="*/ 1176224 h 1947444"/>
                <a:gd name="connsiteX1125" fmla="*/ 155159 w 2099977"/>
                <a:gd name="connsiteY1125" fmla="*/ 1179751 h 1947444"/>
                <a:gd name="connsiteX1126" fmla="*/ 162212 w 2099977"/>
                <a:gd name="connsiteY1126" fmla="*/ 1182886 h 1947444"/>
                <a:gd name="connsiteX1127" fmla="*/ 169265 w 2099977"/>
                <a:gd name="connsiteY1127" fmla="*/ 1185629 h 1947444"/>
                <a:gd name="connsiteX1128" fmla="*/ 176317 w 2099977"/>
                <a:gd name="connsiteY1128" fmla="*/ 1188111 h 1947444"/>
                <a:gd name="connsiteX1129" fmla="*/ 183109 w 2099977"/>
                <a:gd name="connsiteY1129" fmla="*/ 1190201 h 1947444"/>
                <a:gd name="connsiteX1130" fmla="*/ 184937 w 2099977"/>
                <a:gd name="connsiteY1130" fmla="*/ 1190854 h 1947444"/>
                <a:gd name="connsiteX1131" fmla="*/ 186505 w 2099977"/>
                <a:gd name="connsiteY1131" fmla="*/ 1191769 h 1947444"/>
                <a:gd name="connsiteX1132" fmla="*/ 187680 w 2099977"/>
                <a:gd name="connsiteY1132" fmla="*/ 1192683 h 1947444"/>
                <a:gd name="connsiteX1133" fmla="*/ 188725 w 2099977"/>
                <a:gd name="connsiteY1133" fmla="*/ 1193989 h 1947444"/>
                <a:gd name="connsiteX1134" fmla="*/ 189509 w 2099977"/>
                <a:gd name="connsiteY1134" fmla="*/ 1195295 h 1947444"/>
                <a:gd name="connsiteX1135" fmla="*/ 190162 w 2099977"/>
                <a:gd name="connsiteY1135" fmla="*/ 1196863 h 1947444"/>
                <a:gd name="connsiteX1136" fmla="*/ 190423 w 2099977"/>
                <a:gd name="connsiteY1136" fmla="*/ 1198300 h 1947444"/>
                <a:gd name="connsiteX1137" fmla="*/ 190553 w 2099977"/>
                <a:gd name="connsiteY1137" fmla="*/ 1199867 h 1947444"/>
                <a:gd name="connsiteX1138" fmla="*/ 190423 w 2099977"/>
                <a:gd name="connsiteY1138" fmla="*/ 1201435 h 1947444"/>
                <a:gd name="connsiteX1139" fmla="*/ 190162 w 2099977"/>
                <a:gd name="connsiteY1139" fmla="*/ 1202872 h 1947444"/>
                <a:gd name="connsiteX1140" fmla="*/ 189509 w 2099977"/>
                <a:gd name="connsiteY1140" fmla="*/ 1204309 h 1947444"/>
                <a:gd name="connsiteX1141" fmla="*/ 188856 w 2099977"/>
                <a:gd name="connsiteY1141" fmla="*/ 1205484 h 1947444"/>
                <a:gd name="connsiteX1142" fmla="*/ 187811 w 2099977"/>
                <a:gd name="connsiteY1142" fmla="*/ 1206791 h 1947444"/>
                <a:gd name="connsiteX1143" fmla="*/ 186635 w 2099977"/>
                <a:gd name="connsiteY1143" fmla="*/ 1207836 h 1947444"/>
                <a:gd name="connsiteX1144" fmla="*/ 185199 w 2099977"/>
                <a:gd name="connsiteY1144" fmla="*/ 1208619 h 1947444"/>
                <a:gd name="connsiteX1145" fmla="*/ 183501 w 2099977"/>
                <a:gd name="connsiteY1145" fmla="*/ 1209403 h 1947444"/>
                <a:gd name="connsiteX1146" fmla="*/ 177885 w 2099977"/>
                <a:gd name="connsiteY1146" fmla="*/ 1210971 h 1947444"/>
                <a:gd name="connsiteX1147" fmla="*/ 172399 w 2099977"/>
                <a:gd name="connsiteY1147" fmla="*/ 1212800 h 1947444"/>
                <a:gd name="connsiteX1148" fmla="*/ 166914 w 2099977"/>
                <a:gd name="connsiteY1148" fmla="*/ 1214759 h 1947444"/>
                <a:gd name="connsiteX1149" fmla="*/ 161690 w 2099977"/>
                <a:gd name="connsiteY1149" fmla="*/ 1216980 h 1947444"/>
                <a:gd name="connsiteX1150" fmla="*/ 156335 w 2099977"/>
                <a:gd name="connsiteY1150" fmla="*/ 1219331 h 1947444"/>
                <a:gd name="connsiteX1151" fmla="*/ 151111 w 2099977"/>
                <a:gd name="connsiteY1151" fmla="*/ 1221943 h 1947444"/>
                <a:gd name="connsiteX1152" fmla="*/ 146017 w 2099977"/>
                <a:gd name="connsiteY1152" fmla="*/ 1224556 h 1947444"/>
                <a:gd name="connsiteX1153" fmla="*/ 141054 w 2099977"/>
                <a:gd name="connsiteY1153" fmla="*/ 1227560 h 1947444"/>
                <a:gd name="connsiteX1154" fmla="*/ 136222 w 2099977"/>
                <a:gd name="connsiteY1154" fmla="*/ 1230826 h 1947444"/>
                <a:gd name="connsiteX1155" fmla="*/ 131389 w 2099977"/>
                <a:gd name="connsiteY1155" fmla="*/ 1234092 h 1947444"/>
                <a:gd name="connsiteX1156" fmla="*/ 126818 w 2099977"/>
                <a:gd name="connsiteY1156" fmla="*/ 1237880 h 1947444"/>
                <a:gd name="connsiteX1157" fmla="*/ 122508 w 2099977"/>
                <a:gd name="connsiteY1157" fmla="*/ 1241668 h 1947444"/>
                <a:gd name="connsiteX1158" fmla="*/ 118198 w 2099977"/>
                <a:gd name="connsiteY1158" fmla="*/ 1245848 h 1947444"/>
                <a:gd name="connsiteX1159" fmla="*/ 114019 w 2099977"/>
                <a:gd name="connsiteY1159" fmla="*/ 1250028 h 1947444"/>
                <a:gd name="connsiteX1160" fmla="*/ 110231 w 2099977"/>
                <a:gd name="connsiteY1160" fmla="*/ 1254600 h 1947444"/>
                <a:gd name="connsiteX1161" fmla="*/ 106574 w 2099977"/>
                <a:gd name="connsiteY1161" fmla="*/ 1259433 h 1947444"/>
                <a:gd name="connsiteX1162" fmla="*/ 102917 w 2099977"/>
                <a:gd name="connsiteY1162" fmla="*/ 1264397 h 1947444"/>
                <a:gd name="connsiteX1163" fmla="*/ 99652 w 2099977"/>
                <a:gd name="connsiteY1163" fmla="*/ 1269753 h 1947444"/>
                <a:gd name="connsiteX1164" fmla="*/ 98215 w 2099977"/>
                <a:gd name="connsiteY1164" fmla="*/ 1272496 h 1947444"/>
                <a:gd name="connsiteX1165" fmla="*/ 96648 w 2099977"/>
                <a:gd name="connsiteY1165" fmla="*/ 1275239 h 1947444"/>
                <a:gd name="connsiteX1166" fmla="*/ 95342 w 2099977"/>
                <a:gd name="connsiteY1166" fmla="*/ 1278243 h 1947444"/>
                <a:gd name="connsiteX1167" fmla="*/ 94036 w 2099977"/>
                <a:gd name="connsiteY1167" fmla="*/ 1281117 h 1947444"/>
                <a:gd name="connsiteX1168" fmla="*/ 92730 w 2099977"/>
                <a:gd name="connsiteY1168" fmla="*/ 1284252 h 1947444"/>
                <a:gd name="connsiteX1169" fmla="*/ 91424 w 2099977"/>
                <a:gd name="connsiteY1169" fmla="*/ 1287257 h 1947444"/>
                <a:gd name="connsiteX1170" fmla="*/ 90248 w 2099977"/>
                <a:gd name="connsiteY1170" fmla="*/ 1290392 h 1947444"/>
                <a:gd name="connsiteX1171" fmla="*/ 89334 w 2099977"/>
                <a:gd name="connsiteY1171" fmla="*/ 1293657 h 1947444"/>
                <a:gd name="connsiteX1172" fmla="*/ 88289 w 2099977"/>
                <a:gd name="connsiteY1172" fmla="*/ 1296923 h 1947444"/>
                <a:gd name="connsiteX1173" fmla="*/ 87375 w 2099977"/>
                <a:gd name="connsiteY1173" fmla="*/ 1300320 h 1947444"/>
                <a:gd name="connsiteX1174" fmla="*/ 86461 w 2099977"/>
                <a:gd name="connsiteY1174" fmla="*/ 1303716 h 1947444"/>
                <a:gd name="connsiteX1175" fmla="*/ 85808 w 2099977"/>
                <a:gd name="connsiteY1175" fmla="*/ 1307112 h 1947444"/>
                <a:gd name="connsiteX1176" fmla="*/ 85024 w 2099977"/>
                <a:gd name="connsiteY1176" fmla="*/ 1310639 h 1947444"/>
                <a:gd name="connsiteX1177" fmla="*/ 84502 w 2099977"/>
                <a:gd name="connsiteY1177" fmla="*/ 1314427 h 1947444"/>
                <a:gd name="connsiteX1178" fmla="*/ 83849 w 2099977"/>
                <a:gd name="connsiteY1178" fmla="*/ 1318085 h 1947444"/>
                <a:gd name="connsiteX1179" fmla="*/ 83457 w 2099977"/>
                <a:gd name="connsiteY1179" fmla="*/ 1321873 h 1947444"/>
                <a:gd name="connsiteX1180" fmla="*/ 83065 w 2099977"/>
                <a:gd name="connsiteY1180" fmla="*/ 1325792 h 1947444"/>
                <a:gd name="connsiteX1181" fmla="*/ 82804 w 2099977"/>
                <a:gd name="connsiteY1181" fmla="*/ 1329710 h 1947444"/>
                <a:gd name="connsiteX1182" fmla="*/ 82673 w 2099977"/>
                <a:gd name="connsiteY1182" fmla="*/ 1333760 h 1947444"/>
                <a:gd name="connsiteX1183" fmla="*/ 82543 w 2099977"/>
                <a:gd name="connsiteY1183" fmla="*/ 1337809 h 1947444"/>
                <a:gd name="connsiteX1184" fmla="*/ 82543 w 2099977"/>
                <a:gd name="connsiteY1184" fmla="*/ 1341989 h 1947444"/>
                <a:gd name="connsiteX1185" fmla="*/ 82543 w 2099977"/>
                <a:gd name="connsiteY1185" fmla="*/ 1346300 h 1947444"/>
                <a:gd name="connsiteX1186" fmla="*/ 82804 w 2099977"/>
                <a:gd name="connsiteY1186" fmla="*/ 1350480 h 1947444"/>
                <a:gd name="connsiteX1187" fmla="*/ 82935 w 2099977"/>
                <a:gd name="connsiteY1187" fmla="*/ 1354921 h 1947444"/>
                <a:gd name="connsiteX1188" fmla="*/ 83326 w 2099977"/>
                <a:gd name="connsiteY1188" fmla="*/ 1359493 h 1947444"/>
                <a:gd name="connsiteX1189" fmla="*/ 83718 w 2099977"/>
                <a:gd name="connsiteY1189" fmla="*/ 1364065 h 1947444"/>
                <a:gd name="connsiteX1190" fmla="*/ 84371 w 2099977"/>
                <a:gd name="connsiteY1190" fmla="*/ 1368637 h 1947444"/>
                <a:gd name="connsiteX1191" fmla="*/ 85024 w 2099977"/>
                <a:gd name="connsiteY1191" fmla="*/ 1373209 h 1947444"/>
                <a:gd name="connsiteX1192" fmla="*/ 86069 w 2099977"/>
                <a:gd name="connsiteY1192" fmla="*/ 1379871 h 1947444"/>
                <a:gd name="connsiteX1193" fmla="*/ 87375 w 2099977"/>
                <a:gd name="connsiteY1193" fmla="*/ 1386272 h 1947444"/>
                <a:gd name="connsiteX1194" fmla="*/ 88551 w 2099977"/>
                <a:gd name="connsiteY1194" fmla="*/ 1392672 h 1947444"/>
                <a:gd name="connsiteX1195" fmla="*/ 90118 w 2099977"/>
                <a:gd name="connsiteY1195" fmla="*/ 1399073 h 1947444"/>
                <a:gd name="connsiteX1196" fmla="*/ 91816 w 2099977"/>
                <a:gd name="connsiteY1196" fmla="*/ 1405474 h 1947444"/>
                <a:gd name="connsiteX1197" fmla="*/ 93775 w 2099977"/>
                <a:gd name="connsiteY1197" fmla="*/ 1411875 h 1947444"/>
                <a:gd name="connsiteX1198" fmla="*/ 95865 w 2099977"/>
                <a:gd name="connsiteY1198" fmla="*/ 1418145 h 1947444"/>
                <a:gd name="connsiteX1199" fmla="*/ 97954 w 2099977"/>
                <a:gd name="connsiteY1199" fmla="*/ 1424545 h 1947444"/>
                <a:gd name="connsiteX1200" fmla="*/ 100305 w 2099977"/>
                <a:gd name="connsiteY1200" fmla="*/ 1430685 h 1947444"/>
                <a:gd name="connsiteX1201" fmla="*/ 102787 w 2099977"/>
                <a:gd name="connsiteY1201" fmla="*/ 1436955 h 1947444"/>
                <a:gd name="connsiteX1202" fmla="*/ 105399 w 2099977"/>
                <a:gd name="connsiteY1202" fmla="*/ 1443094 h 1947444"/>
                <a:gd name="connsiteX1203" fmla="*/ 108272 w 2099977"/>
                <a:gd name="connsiteY1203" fmla="*/ 1449234 h 1947444"/>
                <a:gd name="connsiteX1204" fmla="*/ 111145 w 2099977"/>
                <a:gd name="connsiteY1204" fmla="*/ 1455504 h 1947444"/>
                <a:gd name="connsiteX1205" fmla="*/ 114149 w 2099977"/>
                <a:gd name="connsiteY1205" fmla="*/ 1461513 h 1947444"/>
                <a:gd name="connsiteX1206" fmla="*/ 117414 w 2099977"/>
                <a:gd name="connsiteY1206" fmla="*/ 1467652 h 1947444"/>
                <a:gd name="connsiteX1207" fmla="*/ 120680 w 2099977"/>
                <a:gd name="connsiteY1207" fmla="*/ 1473531 h 1947444"/>
                <a:gd name="connsiteX1208" fmla="*/ 124336 w 2099977"/>
                <a:gd name="connsiteY1208" fmla="*/ 1479539 h 1947444"/>
                <a:gd name="connsiteX1209" fmla="*/ 127863 w 2099977"/>
                <a:gd name="connsiteY1209" fmla="*/ 1485418 h 1947444"/>
                <a:gd name="connsiteX1210" fmla="*/ 131520 w 2099977"/>
                <a:gd name="connsiteY1210" fmla="*/ 1491165 h 1947444"/>
                <a:gd name="connsiteX1211" fmla="*/ 135569 w 2099977"/>
                <a:gd name="connsiteY1211" fmla="*/ 1497043 h 1947444"/>
                <a:gd name="connsiteX1212" fmla="*/ 139487 w 2099977"/>
                <a:gd name="connsiteY1212" fmla="*/ 1502791 h 1947444"/>
                <a:gd name="connsiteX1213" fmla="*/ 143666 w 2099977"/>
                <a:gd name="connsiteY1213" fmla="*/ 1508408 h 1947444"/>
                <a:gd name="connsiteX1214" fmla="*/ 147715 w 2099977"/>
                <a:gd name="connsiteY1214" fmla="*/ 1514025 h 1947444"/>
                <a:gd name="connsiteX1215" fmla="*/ 152155 w 2099977"/>
                <a:gd name="connsiteY1215" fmla="*/ 1519511 h 1947444"/>
                <a:gd name="connsiteX1216" fmla="*/ 156596 w 2099977"/>
                <a:gd name="connsiteY1216" fmla="*/ 1525128 h 1947444"/>
                <a:gd name="connsiteX1217" fmla="*/ 161298 w 2099977"/>
                <a:gd name="connsiteY1217" fmla="*/ 1530484 h 1947444"/>
                <a:gd name="connsiteX1218" fmla="*/ 166000 w 2099977"/>
                <a:gd name="connsiteY1218" fmla="*/ 1535709 h 1947444"/>
                <a:gd name="connsiteX1219" fmla="*/ 170701 w 2099977"/>
                <a:gd name="connsiteY1219" fmla="*/ 1541064 h 1947444"/>
                <a:gd name="connsiteX1220" fmla="*/ 175664 w 2099977"/>
                <a:gd name="connsiteY1220" fmla="*/ 1546289 h 1947444"/>
                <a:gd name="connsiteX1221" fmla="*/ 180627 w 2099977"/>
                <a:gd name="connsiteY1221" fmla="*/ 1551384 h 1947444"/>
                <a:gd name="connsiteX1222" fmla="*/ 185721 w 2099977"/>
                <a:gd name="connsiteY1222" fmla="*/ 1556348 h 1947444"/>
                <a:gd name="connsiteX1223" fmla="*/ 190945 w 2099977"/>
                <a:gd name="connsiteY1223" fmla="*/ 1561312 h 1947444"/>
                <a:gd name="connsiteX1224" fmla="*/ 196300 w 2099977"/>
                <a:gd name="connsiteY1224" fmla="*/ 1566145 h 1947444"/>
                <a:gd name="connsiteX1225" fmla="*/ 201655 w 2099977"/>
                <a:gd name="connsiteY1225" fmla="*/ 1570978 h 1947444"/>
                <a:gd name="connsiteX1226" fmla="*/ 207140 w 2099977"/>
                <a:gd name="connsiteY1226" fmla="*/ 1575680 h 1947444"/>
                <a:gd name="connsiteX1227" fmla="*/ 212756 w 2099977"/>
                <a:gd name="connsiteY1227" fmla="*/ 1580252 h 1947444"/>
                <a:gd name="connsiteX1228" fmla="*/ 218503 w 2099977"/>
                <a:gd name="connsiteY1228" fmla="*/ 1584824 h 1947444"/>
                <a:gd name="connsiteX1229" fmla="*/ 224250 w 2099977"/>
                <a:gd name="connsiteY1229" fmla="*/ 1589266 h 1947444"/>
                <a:gd name="connsiteX1230" fmla="*/ 230127 w 2099977"/>
                <a:gd name="connsiteY1230" fmla="*/ 1593576 h 1947444"/>
                <a:gd name="connsiteX1231" fmla="*/ 235873 w 2099977"/>
                <a:gd name="connsiteY1231" fmla="*/ 1597756 h 1947444"/>
                <a:gd name="connsiteX1232" fmla="*/ 241881 w 2099977"/>
                <a:gd name="connsiteY1232" fmla="*/ 1601936 h 1947444"/>
                <a:gd name="connsiteX1233" fmla="*/ 248020 w 2099977"/>
                <a:gd name="connsiteY1233" fmla="*/ 1605986 h 1947444"/>
                <a:gd name="connsiteX1234" fmla="*/ 254158 w 2099977"/>
                <a:gd name="connsiteY1234" fmla="*/ 1609905 h 1947444"/>
                <a:gd name="connsiteX1235" fmla="*/ 260427 w 2099977"/>
                <a:gd name="connsiteY1235" fmla="*/ 1613693 h 1947444"/>
                <a:gd name="connsiteX1236" fmla="*/ 266697 w 2099977"/>
                <a:gd name="connsiteY1236" fmla="*/ 1617350 h 1947444"/>
                <a:gd name="connsiteX1237" fmla="*/ 273096 w 2099977"/>
                <a:gd name="connsiteY1237" fmla="*/ 1621008 h 1947444"/>
                <a:gd name="connsiteX1238" fmla="*/ 279496 w 2099977"/>
                <a:gd name="connsiteY1238" fmla="*/ 1624535 h 1947444"/>
                <a:gd name="connsiteX1239" fmla="*/ 286026 w 2099977"/>
                <a:gd name="connsiteY1239" fmla="*/ 1627800 h 1947444"/>
                <a:gd name="connsiteX1240" fmla="*/ 292556 w 2099977"/>
                <a:gd name="connsiteY1240" fmla="*/ 1631066 h 1947444"/>
                <a:gd name="connsiteX1241" fmla="*/ 299087 w 2099977"/>
                <a:gd name="connsiteY1241" fmla="*/ 1634201 h 1947444"/>
                <a:gd name="connsiteX1242" fmla="*/ 305748 w 2099977"/>
                <a:gd name="connsiteY1242" fmla="*/ 1637206 h 1947444"/>
                <a:gd name="connsiteX1243" fmla="*/ 312408 w 2099977"/>
                <a:gd name="connsiteY1243" fmla="*/ 1640210 h 1947444"/>
                <a:gd name="connsiteX1244" fmla="*/ 319330 w 2099977"/>
                <a:gd name="connsiteY1244" fmla="*/ 1642823 h 1947444"/>
                <a:gd name="connsiteX1245" fmla="*/ 326122 w 2099977"/>
                <a:gd name="connsiteY1245" fmla="*/ 1645435 h 1947444"/>
                <a:gd name="connsiteX1246" fmla="*/ 332914 w 2099977"/>
                <a:gd name="connsiteY1246" fmla="*/ 1647917 h 1947444"/>
                <a:gd name="connsiteX1247" fmla="*/ 339705 w 2099977"/>
                <a:gd name="connsiteY1247" fmla="*/ 1650268 h 1947444"/>
                <a:gd name="connsiteX1248" fmla="*/ 346758 w 2099977"/>
                <a:gd name="connsiteY1248" fmla="*/ 1652489 h 1947444"/>
                <a:gd name="connsiteX1249" fmla="*/ 353680 w 2099977"/>
                <a:gd name="connsiteY1249" fmla="*/ 1654710 h 1947444"/>
                <a:gd name="connsiteX1250" fmla="*/ 360602 w 2099977"/>
                <a:gd name="connsiteY1250" fmla="*/ 1656538 h 1947444"/>
                <a:gd name="connsiteX1251" fmla="*/ 367785 w 2099977"/>
                <a:gd name="connsiteY1251" fmla="*/ 1658367 h 1947444"/>
                <a:gd name="connsiteX1252" fmla="*/ 374707 w 2099977"/>
                <a:gd name="connsiteY1252" fmla="*/ 1660065 h 1947444"/>
                <a:gd name="connsiteX1253" fmla="*/ 381891 w 2099977"/>
                <a:gd name="connsiteY1253" fmla="*/ 1661502 h 1947444"/>
                <a:gd name="connsiteX1254" fmla="*/ 388943 w 2099977"/>
                <a:gd name="connsiteY1254" fmla="*/ 1662939 h 1947444"/>
                <a:gd name="connsiteX1255" fmla="*/ 396257 w 2099977"/>
                <a:gd name="connsiteY1255" fmla="*/ 1664115 h 1947444"/>
                <a:gd name="connsiteX1256" fmla="*/ 403310 w 2099977"/>
                <a:gd name="connsiteY1256" fmla="*/ 1665160 h 1947444"/>
                <a:gd name="connsiteX1257" fmla="*/ 410363 w 2099977"/>
                <a:gd name="connsiteY1257" fmla="*/ 1666205 h 1947444"/>
                <a:gd name="connsiteX1258" fmla="*/ 417546 w 2099977"/>
                <a:gd name="connsiteY1258" fmla="*/ 1666988 h 1947444"/>
                <a:gd name="connsiteX1259" fmla="*/ 424599 w 2099977"/>
                <a:gd name="connsiteY1259" fmla="*/ 1667772 h 1947444"/>
                <a:gd name="connsiteX1260" fmla="*/ 431651 w 2099977"/>
                <a:gd name="connsiteY1260" fmla="*/ 1668425 h 1947444"/>
                <a:gd name="connsiteX1261" fmla="*/ 438573 w 2099977"/>
                <a:gd name="connsiteY1261" fmla="*/ 1669079 h 1947444"/>
                <a:gd name="connsiteX1262" fmla="*/ 445496 w 2099977"/>
                <a:gd name="connsiteY1262" fmla="*/ 1669471 h 1947444"/>
                <a:gd name="connsiteX1263" fmla="*/ 452548 w 2099977"/>
                <a:gd name="connsiteY1263" fmla="*/ 1669732 h 1947444"/>
                <a:gd name="connsiteX1264" fmla="*/ 459470 w 2099977"/>
                <a:gd name="connsiteY1264" fmla="*/ 1669862 h 1947444"/>
                <a:gd name="connsiteX1265" fmla="*/ 466262 w 2099977"/>
                <a:gd name="connsiteY1265" fmla="*/ 1669993 h 1947444"/>
                <a:gd name="connsiteX1266" fmla="*/ 473184 w 2099977"/>
                <a:gd name="connsiteY1266" fmla="*/ 1669993 h 1947444"/>
                <a:gd name="connsiteX1267" fmla="*/ 479845 w 2099977"/>
                <a:gd name="connsiteY1267" fmla="*/ 1669862 h 1947444"/>
                <a:gd name="connsiteX1268" fmla="*/ 486636 w 2099977"/>
                <a:gd name="connsiteY1268" fmla="*/ 1669601 h 1947444"/>
                <a:gd name="connsiteX1269" fmla="*/ 493297 w 2099977"/>
                <a:gd name="connsiteY1269" fmla="*/ 1669209 h 1947444"/>
                <a:gd name="connsiteX1270" fmla="*/ 499827 w 2099977"/>
                <a:gd name="connsiteY1270" fmla="*/ 1668817 h 1947444"/>
                <a:gd name="connsiteX1271" fmla="*/ 506619 w 2099977"/>
                <a:gd name="connsiteY1271" fmla="*/ 1668164 h 1947444"/>
                <a:gd name="connsiteX1272" fmla="*/ 513149 w 2099977"/>
                <a:gd name="connsiteY1272" fmla="*/ 1667511 h 1947444"/>
                <a:gd name="connsiteX1273" fmla="*/ 519549 w 2099977"/>
                <a:gd name="connsiteY1273" fmla="*/ 1666597 h 1947444"/>
                <a:gd name="connsiteX1274" fmla="*/ 526079 w 2099977"/>
                <a:gd name="connsiteY1274" fmla="*/ 1665682 h 1947444"/>
                <a:gd name="connsiteX1275" fmla="*/ 532479 w 2099977"/>
                <a:gd name="connsiteY1275" fmla="*/ 1664637 h 1947444"/>
                <a:gd name="connsiteX1276" fmla="*/ 538748 w 2099977"/>
                <a:gd name="connsiteY1276" fmla="*/ 1663331 h 1947444"/>
                <a:gd name="connsiteX1277" fmla="*/ 545017 w 2099977"/>
                <a:gd name="connsiteY1277" fmla="*/ 1662025 h 1947444"/>
                <a:gd name="connsiteX1278" fmla="*/ 551155 w 2099977"/>
                <a:gd name="connsiteY1278" fmla="*/ 1660588 h 1947444"/>
                <a:gd name="connsiteX1279" fmla="*/ 557294 w 2099977"/>
                <a:gd name="connsiteY1279" fmla="*/ 1659020 h 1947444"/>
                <a:gd name="connsiteX1280" fmla="*/ 563432 w 2099977"/>
                <a:gd name="connsiteY1280" fmla="*/ 1657322 h 1947444"/>
                <a:gd name="connsiteX1281" fmla="*/ 569440 w 2099977"/>
                <a:gd name="connsiteY1281" fmla="*/ 1655493 h 1947444"/>
                <a:gd name="connsiteX1282" fmla="*/ 575448 w 2099977"/>
                <a:gd name="connsiteY1282" fmla="*/ 1653534 h 1947444"/>
                <a:gd name="connsiteX1283" fmla="*/ 581325 w 2099977"/>
                <a:gd name="connsiteY1283" fmla="*/ 1651575 h 1947444"/>
                <a:gd name="connsiteX1284" fmla="*/ 587072 w 2099977"/>
                <a:gd name="connsiteY1284" fmla="*/ 1649223 h 1947444"/>
                <a:gd name="connsiteX1285" fmla="*/ 592949 w 2099977"/>
                <a:gd name="connsiteY1285" fmla="*/ 1647003 h 1947444"/>
                <a:gd name="connsiteX1286" fmla="*/ 598565 w 2099977"/>
                <a:gd name="connsiteY1286" fmla="*/ 1644521 h 1947444"/>
                <a:gd name="connsiteX1287" fmla="*/ 604181 w 2099977"/>
                <a:gd name="connsiteY1287" fmla="*/ 1642039 h 1947444"/>
                <a:gd name="connsiteX1288" fmla="*/ 609667 w 2099977"/>
                <a:gd name="connsiteY1288" fmla="*/ 1639296 h 1947444"/>
                <a:gd name="connsiteX1289" fmla="*/ 615152 w 2099977"/>
                <a:gd name="connsiteY1289" fmla="*/ 1636422 h 1947444"/>
                <a:gd name="connsiteX1290" fmla="*/ 620507 w 2099977"/>
                <a:gd name="connsiteY1290" fmla="*/ 1633418 h 1947444"/>
                <a:gd name="connsiteX1291" fmla="*/ 625862 w 2099977"/>
                <a:gd name="connsiteY1291" fmla="*/ 1630283 h 1947444"/>
                <a:gd name="connsiteX1292" fmla="*/ 630955 w 2099977"/>
                <a:gd name="connsiteY1292" fmla="*/ 1627017 h 1947444"/>
                <a:gd name="connsiteX1293" fmla="*/ 636179 w 2099977"/>
                <a:gd name="connsiteY1293" fmla="*/ 1623751 h 1947444"/>
                <a:gd name="connsiteX1294" fmla="*/ 641273 w 2099977"/>
                <a:gd name="connsiteY1294" fmla="*/ 1620224 h 1947444"/>
                <a:gd name="connsiteX1295" fmla="*/ 646236 w 2099977"/>
                <a:gd name="connsiteY1295" fmla="*/ 1616697 h 1947444"/>
                <a:gd name="connsiteX1296" fmla="*/ 651069 w 2099977"/>
                <a:gd name="connsiteY1296" fmla="*/ 1612778 h 1947444"/>
                <a:gd name="connsiteX1297" fmla="*/ 655901 w 2099977"/>
                <a:gd name="connsiteY1297" fmla="*/ 1608990 h 1947444"/>
                <a:gd name="connsiteX1298" fmla="*/ 660603 w 2099977"/>
                <a:gd name="connsiteY1298" fmla="*/ 1604941 h 1947444"/>
                <a:gd name="connsiteX1299" fmla="*/ 665174 w 2099977"/>
                <a:gd name="connsiteY1299" fmla="*/ 1600761 h 1947444"/>
                <a:gd name="connsiteX1300" fmla="*/ 669745 w 2099977"/>
                <a:gd name="connsiteY1300" fmla="*/ 1596319 h 1947444"/>
                <a:gd name="connsiteX1301" fmla="*/ 674055 w 2099977"/>
                <a:gd name="connsiteY1301" fmla="*/ 1591878 h 1947444"/>
                <a:gd name="connsiteX1302" fmla="*/ 678365 w 2099977"/>
                <a:gd name="connsiteY1302" fmla="*/ 1587437 h 1947444"/>
                <a:gd name="connsiteX1303" fmla="*/ 682675 w 2099977"/>
                <a:gd name="connsiteY1303" fmla="*/ 1582604 h 1947444"/>
                <a:gd name="connsiteX1304" fmla="*/ 686724 w 2099977"/>
                <a:gd name="connsiteY1304" fmla="*/ 1577640 h 1947444"/>
                <a:gd name="connsiteX1305" fmla="*/ 690773 w 2099977"/>
                <a:gd name="connsiteY1305" fmla="*/ 1572676 h 1947444"/>
                <a:gd name="connsiteX1306" fmla="*/ 694560 w 2099977"/>
                <a:gd name="connsiteY1306" fmla="*/ 1567451 h 1947444"/>
                <a:gd name="connsiteX1307" fmla="*/ 698348 w 2099977"/>
                <a:gd name="connsiteY1307" fmla="*/ 1562226 h 1947444"/>
                <a:gd name="connsiteX1308" fmla="*/ 702135 w 2099977"/>
                <a:gd name="connsiteY1308" fmla="*/ 1556740 h 1947444"/>
                <a:gd name="connsiteX1309" fmla="*/ 705662 w 2099977"/>
                <a:gd name="connsiteY1309" fmla="*/ 1551123 h 1947444"/>
                <a:gd name="connsiteX1310" fmla="*/ 709188 w 2099977"/>
                <a:gd name="connsiteY1310" fmla="*/ 1545375 h 1947444"/>
                <a:gd name="connsiteX1311" fmla="*/ 712453 w 2099977"/>
                <a:gd name="connsiteY1311" fmla="*/ 1539628 h 1947444"/>
                <a:gd name="connsiteX1312" fmla="*/ 715718 w 2099977"/>
                <a:gd name="connsiteY1312" fmla="*/ 1533488 h 1947444"/>
                <a:gd name="connsiteX1313" fmla="*/ 718853 w 2099977"/>
                <a:gd name="connsiteY1313" fmla="*/ 1527349 h 1947444"/>
                <a:gd name="connsiteX1314" fmla="*/ 721987 w 2099977"/>
                <a:gd name="connsiteY1314" fmla="*/ 1520948 h 1947444"/>
                <a:gd name="connsiteX1315" fmla="*/ 724861 w 2099977"/>
                <a:gd name="connsiteY1315" fmla="*/ 1514547 h 1947444"/>
                <a:gd name="connsiteX1316" fmla="*/ 727734 w 2099977"/>
                <a:gd name="connsiteY1316" fmla="*/ 1507885 h 1947444"/>
                <a:gd name="connsiteX1317" fmla="*/ 730216 w 2099977"/>
                <a:gd name="connsiteY1317" fmla="*/ 1500962 h 1947444"/>
                <a:gd name="connsiteX1318" fmla="*/ 732828 w 2099977"/>
                <a:gd name="connsiteY1318" fmla="*/ 1494039 h 1947444"/>
                <a:gd name="connsiteX1319" fmla="*/ 735178 w 2099977"/>
                <a:gd name="connsiteY1319" fmla="*/ 1487116 h 1947444"/>
                <a:gd name="connsiteX1320" fmla="*/ 737529 w 2099977"/>
                <a:gd name="connsiteY1320" fmla="*/ 1479801 h 1947444"/>
                <a:gd name="connsiteX1321" fmla="*/ 739619 w 2099977"/>
                <a:gd name="connsiteY1321" fmla="*/ 1472747 h 1947444"/>
                <a:gd name="connsiteX1322" fmla="*/ 741578 w 2099977"/>
                <a:gd name="connsiteY1322" fmla="*/ 1465431 h 1947444"/>
                <a:gd name="connsiteX1323" fmla="*/ 743537 w 2099977"/>
                <a:gd name="connsiteY1323" fmla="*/ 1458378 h 1947444"/>
                <a:gd name="connsiteX1324" fmla="*/ 745105 w 2099977"/>
                <a:gd name="connsiteY1324" fmla="*/ 1451063 h 1947444"/>
                <a:gd name="connsiteX1325" fmla="*/ 746672 w 2099977"/>
                <a:gd name="connsiteY1325" fmla="*/ 1443878 h 1947444"/>
                <a:gd name="connsiteX1326" fmla="*/ 747978 w 2099977"/>
                <a:gd name="connsiteY1326" fmla="*/ 1436694 h 1947444"/>
                <a:gd name="connsiteX1327" fmla="*/ 749153 w 2099977"/>
                <a:gd name="connsiteY1327" fmla="*/ 1429509 h 1947444"/>
                <a:gd name="connsiteX1328" fmla="*/ 750329 w 2099977"/>
                <a:gd name="connsiteY1328" fmla="*/ 1422325 h 1947444"/>
                <a:gd name="connsiteX1329" fmla="*/ 751373 w 2099977"/>
                <a:gd name="connsiteY1329" fmla="*/ 1415271 h 1947444"/>
                <a:gd name="connsiteX1330" fmla="*/ 752027 w 2099977"/>
                <a:gd name="connsiteY1330" fmla="*/ 1407956 h 1947444"/>
                <a:gd name="connsiteX1331" fmla="*/ 752680 w 2099977"/>
                <a:gd name="connsiteY1331" fmla="*/ 1400902 h 1947444"/>
                <a:gd name="connsiteX1332" fmla="*/ 753333 w 2099977"/>
                <a:gd name="connsiteY1332" fmla="*/ 1393718 h 1947444"/>
                <a:gd name="connsiteX1333" fmla="*/ 753725 w 2099977"/>
                <a:gd name="connsiteY1333" fmla="*/ 1386664 h 1947444"/>
                <a:gd name="connsiteX1334" fmla="*/ 753986 w 2099977"/>
                <a:gd name="connsiteY1334" fmla="*/ 1379610 h 1947444"/>
                <a:gd name="connsiteX1335" fmla="*/ 754116 w 2099977"/>
                <a:gd name="connsiteY1335" fmla="*/ 1372556 h 1947444"/>
                <a:gd name="connsiteX1336" fmla="*/ 754247 w 2099977"/>
                <a:gd name="connsiteY1336" fmla="*/ 1365633 h 1947444"/>
                <a:gd name="connsiteX1337" fmla="*/ 754116 w 2099977"/>
                <a:gd name="connsiteY1337" fmla="*/ 1358579 h 1947444"/>
                <a:gd name="connsiteX1338" fmla="*/ 753986 w 2099977"/>
                <a:gd name="connsiteY1338" fmla="*/ 1351656 h 1947444"/>
                <a:gd name="connsiteX1339" fmla="*/ 753725 w 2099977"/>
                <a:gd name="connsiteY1339" fmla="*/ 1344863 h 1947444"/>
                <a:gd name="connsiteX1340" fmla="*/ 753463 w 2099977"/>
                <a:gd name="connsiteY1340" fmla="*/ 1337940 h 1947444"/>
                <a:gd name="connsiteX1341" fmla="*/ 752810 w 2099977"/>
                <a:gd name="connsiteY1341" fmla="*/ 1331147 h 1947444"/>
                <a:gd name="connsiteX1342" fmla="*/ 752288 w 2099977"/>
                <a:gd name="connsiteY1342" fmla="*/ 1324485 h 1947444"/>
                <a:gd name="connsiteX1343" fmla="*/ 751635 w 2099977"/>
                <a:gd name="connsiteY1343" fmla="*/ 1317823 h 1947444"/>
                <a:gd name="connsiteX1344" fmla="*/ 750721 w 2099977"/>
                <a:gd name="connsiteY1344" fmla="*/ 1311161 h 1947444"/>
                <a:gd name="connsiteX1345" fmla="*/ 749937 w 2099977"/>
                <a:gd name="connsiteY1345" fmla="*/ 1304500 h 1947444"/>
                <a:gd name="connsiteX1346" fmla="*/ 748892 w 2099977"/>
                <a:gd name="connsiteY1346" fmla="*/ 1297968 h 1947444"/>
                <a:gd name="connsiteX1347" fmla="*/ 747847 w 2099977"/>
                <a:gd name="connsiteY1347" fmla="*/ 1291437 h 1947444"/>
                <a:gd name="connsiteX1348" fmla="*/ 746803 w 2099977"/>
                <a:gd name="connsiteY1348" fmla="*/ 1285036 h 1947444"/>
                <a:gd name="connsiteX1349" fmla="*/ 745496 w 2099977"/>
                <a:gd name="connsiteY1349" fmla="*/ 1278766 h 1947444"/>
                <a:gd name="connsiteX1350" fmla="*/ 744190 w 2099977"/>
                <a:gd name="connsiteY1350" fmla="*/ 1272496 h 1947444"/>
                <a:gd name="connsiteX1351" fmla="*/ 742754 w 2099977"/>
                <a:gd name="connsiteY1351" fmla="*/ 1266487 h 1947444"/>
                <a:gd name="connsiteX1352" fmla="*/ 741186 w 2099977"/>
                <a:gd name="connsiteY1352" fmla="*/ 1260347 h 1947444"/>
                <a:gd name="connsiteX1353" fmla="*/ 739619 w 2099977"/>
                <a:gd name="connsiteY1353" fmla="*/ 1254339 h 1947444"/>
                <a:gd name="connsiteX1354" fmla="*/ 738052 w 2099977"/>
                <a:gd name="connsiteY1354" fmla="*/ 1248330 h 1947444"/>
                <a:gd name="connsiteX1355" fmla="*/ 736354 w 2099977"/>
                <a:gd name="connsiteY1355" fmla="*/ 1242582 h 1947444"/>
                <a:gd name="connsiteX1356" fmla="*/ 734656 w 2099977"/>
                <a:gd name="connsiteY1356" fmla="*/ 1236704 h 1947444"/>
                <a:gd name="connsiteX1357" fmla="*/ 732828 w 2099977"/>
                <a:gd name="connsiteY1357" fmla="*/ 1230957 h 1947444"/>
                <a:gd name="connsiteX1358" fmla="*/ 730999 w 2099977"/>
                <a:gd name="connsiteY1358" fmla="*/ 1225470 h 1947444"/>
                <a:gd name="connsiteX1359" fmla="*/ 729040 w 2099977"/>
                <a:gd name="connsiteY1359" fmla="*/ 1220115 h 1947444"/>
                <a:gd name="connsiteX1360" fmla="*/ 726950 w 2099977"/>
                <a:gd name="connsiteY1360" fmla="*/ 1214628 h 1947444"/>
                <a:gd name="connsiteX1361" fmla="*/ 724991 w 2099977"/>
                <a:gd name="connsiteY1361" fmla="*/ 1209403 h 1947444"/>
                <a:gd name="connsiteX1362" fmla="*/ 722902 w 2099977"/>
                <a:gd name="connsiteY1362" fmla="*/ 1204309 h 1947444"/>
                <a:gd name="connsiteX1363" fmla="*/ 720681 w 2099977"/>
                <a:gd name="connsiteY1363" fmla="*/ 1199084 h 1947444"/>
                <a:gd name="connsiteX1364" fmla="*/ 718461 w 2099977"/>
                <a:gd name="connsiteY1364" fmla="*/ 1194120 h 1947444"/>
                <a:gd name="connsiteX1365" fmla="*/ 716371 w 2099977"/>
                <a:gd name="connsiteY1365" fmla="*/ 1189287 h 1947444"/>
                <a:gd name="connsiteX1366" fmla="*/ 714020 w 2099977"/>
                <a:gd name="connsiteY1366" fmla="*/ 1184584 h 1947444"/>
                <a:gd name="connsiteX1367" fmla="*/ 711800 w 2099977"/>
                <a:gd name="connsiteY1367" fmla="*/ 1180143 h 1947444"/>
                <a:gd name="connsiteX1368" fmla="*/ 709319 w 2099977"/>
                <a:gd name="connsiteY1368" fmla="*/ 1175701 h 1947444"/>
                <a:gd name="connsiteX1369" fmla="*/ 706968 w 2099977"/>
                <a:gd name="connsiteY1369" fmla="*/ 1171260 h 1947444"/>
                <a:gd name="connsiteX1370" fmla="*/ 704486 w 2099977"/>
                <a:gd name="connsiteY1370" fmla="*/ 1167080 h 1947444"/>
                <a:gd name="connsiteX1371" fmla="*/ 702135 w 2099977"/>
                <a:gd name="connsiteY1371" fmla="*/ 1163031 h 1947444"/>
                <a:gd name="connsiteX1372" fmla="*/ 699654 w 2099977"/>
                <a:gd name="connsiteY1372" fmla="*/ 1158981 h 1947444"/>
                <a:gd name="connsiteX1373" fmla="*/ 697303 w 2099977"/>
                <a:gd name="connsiteY1373" fmla="*/ 1155324 h 1947444"/>
                <a:gd name="connsiteX1374" fmla="*/ 694691 w 2099977"/>
                <a:gd name="connsiteY1374" fmla="*/ 1151666 h 1947444"/>
                <a:gd name="connsiteX1375" fmla="*/ 692340 w 2099977"/>
                <a:gd name="connsiteY1375" fmla="*/ 1148009 h 1947444"/>
                <a:gd name="connsiteX1376" fmla="*/ 689728 w 2099977"/>
                <a:gd name="connsiteY1376" fmla="*/ 1144612 h 1947444"/>
                <a:gd name="connsiteX1377" fmla="*/ 687116 w 2099977"/>
                <a:gd name="connsiteY1377" fmla="*/ 1141477 h 1947444"/>
                <a:gd name="connsiteX1378" fmla="*/ 684634 w 2099977"/>
                <a:gd name="connsiteY1378" fmla="*/ 1138342 h 1947444"/>
                <a:gd name="connsiteX1379" fmla="*/ 682022 w 2099977"/>
                <a:gd name="connsiteY1379" fmla="*/ 1135599 h 1947444"/>
                <a:gd name="connsiteX1380" fmla="*/ 679541 w 2099977"/>
                <a:gd name="connsiteY1380" fmla="*/ 1132725 h 1947444"/>
                <a:gd name="connsiteX1381" fmla="*/ 677059 w 2099977"/>
                <a:gd name="connsiteY1381" fmla="*/ 1130113 h 1947444"/>
                <a:gd name="connsiteX1382" fmla="*/ 674578 w 2099977"/>
                <a:gd name="connsiteY1382" fmla="*/ 1127761 h 1947444"/>
                <a:gd name="connsiteX1383" fmla="*/ 671965 w 2099977"/>
                <a:gd name="connsiteY1383" fmla="*/ 1125410 h 1947444"/>
                <a:gd name="connsiteX1384" fmla="*/ 668700 w 2099977"/>
                <a:gd name="connsiteY1384" fmla="*/ 1122798 h 1947444"/>
                <a:gd name="connsiteX1385" fmla="*/ 665435 w 2099977"/>
                <a:gd name="connsiteY1385" fmla="*/ 1120185 h 1947444"/>
                <a:gd name="connsiteX1386" fmla="*/ 662039 w 2099977"/>
                <a:gd name="connsiteY1386" fmla="*/ 1117834 h 1947444"/>
                <a:gd name="connsiteX1387" fmla="*/ 658644 w 2099977"/>
                <a:gd name="connsiteY1387" fmla="*/ 1115613 h 1947444"/>
                <a:gd name="connsiteX1388" fmla="*/ 654987 w 2099977"/>
                <a:gd name="connsiteY1388" fmla="*/ 1113523 h 1947444"/>
                <a:gd name="connsiteX1389" fmla="*/ 651461 w 2099977"/>
                <a:gd name="connsiteY1389" fmla="*/ 1111564 h 1947444"/>
                <a:gd name="connsiteX1390" fmla="*/ 647803 w 2099977"/>
                <a:gd name="connsiteY1390" fmla="*/ 1109604 h 1947444"/>
                <a:gd name="connsiteX1391" fmla="*/ 644147 w 2099977"/>
                <a:gd name="connsiteY1391" fmla="*/ 1107776 h 1947444"/>
                <a:gd name="connsiteX1392" fmla="*/ 640359 w 2099977"/>
                <a:gd name="connsiteY1392" fmla="*/ 1106208 h 1947444"/>
                <a:gd name="connsiteX1393" fmla="*/ 636571 w 2099977"/>
                <a:gd name="connsiteY1393" fmla="*/ 1104641 h 1947444"/>
                <a:gd name="connsiteX1394" fmla="*/ 632653 w 2099977"/>
                <a:gd name="connsiteY1394" fmla="*/ 1103204 h 1947444"/>
                <a:gd name="connsiteX1395" fmla="*/ 628865 w 2099977"/>
                <a:gd name="connsiteY1395" fmla="*/ 1102028 h 1947444"/>
                <a:gd name="connsiteX1396" fmla="*/ 625078 w 2099977"/>
                <a:gd name="connsiteY1396" fmla="*/ 1100852 h 1947444"/>
                <a:gd name="connsiteX1397" fmla="*/ 621160 w 2099977"/>
                <a:gd name="connsiteY1397" fmla="*/ 1099677 h 1947444"/>
                <a:gd name="connsiteX1398" fmla="*/ 617372 w 2099977"/>
                <a:gd name="connsiteY1398" fmla="*/ 1098762 h 1947444"/>
                <a:gd name="connsiteX1399" fmla="*/ 613454 w 2099977"/>
                <a:gd name="connsiteY1399" fmla="*/ 1097717 h 1947444"/>
                <a:gd name="connsiteX1400" fmla="*/ 605879 w 2099977"/>
                <a:gd name="connsiteY1400" fmla="*/ 1096280 h 1947444"/>
                <a:gd name="connsiteX1401" fmla="*/ 598173 w 2099977"/>
                <a:gd name="connsiteY1401" fmla="*/ 1094974 h 1947444"/>
                <a:gd name="connsiteX1402" fmla="*/ 590598 w 2099977"/>
                <a:gd name="connsiteY1402" fmla="*/ 1094060 h 1947444"/>
                <a:gd name="connsiteX1403" fmla="*/ 583154 w 2099977"/>
                <a:gd name="connsiteY1403" fmla="*/ 1093407 h 1947444"/>
                <a:gd name="connsiteX1404" fmla="*/ 576101 w 2099977"/>
                <a:gd name="connsiteY1404" fmla="*/ 1092884 h 1947444"/>
                <a:gd name="connsiteX1405" fmla="*/ 569310 w 2099977"/>
                <a:gd name="connsiteY1405" fmla="*/ 1092754 h 1947444"/>
                <a:gd name="connsiteX1406" fmla="*/ 562779 w 2099977"/>
                <a:gd name="connsiteY1406" fmla="*/ 1092754 h 1947444"/>
                <a:gd name="connsiteX1407" fmla="*/ 556510 w 2099977"/>
                <a:gd name="connsiteY1407" fmla="*/ 1092754 h 1947444"/>
                <a:gd name="connsiteX1408" fmla="*/ 555074 w 2099977"/>
                <a:gd name="connsiteY1408" fmla="*/ 1092754 h 1947444"/>
                <a:gd name="connsiteX1409" fmla="*/ 553767 w 2099977"/>
                <a:gd name="connsiteY1409" fmla="*/ 1092492 h 1947444"/>
                <a:gd name="connsiteX1410" fmla="*/ 552461 w 2099977"/>
                <a:gd name="connsiteY1410" fmla="*/ 1091839 h 1947444"/>
                <a:gd name="connsiteX1411" fmla="*/ 551547 w 2099977"/>
                <a:gd name="connsiteY1411" fmla="*/ 1091186 h 1947444"/>
                <a:gd name="connsiteX1412" fmla="*/ 550502 w 2099977"/>
                <a:gd name="connsiteY1412" fmla="*/ 1090272 h 1947444"/>
                <a:gd name="connsiteX1413" fmla="*/ 549849 w 2099977"/>
                <a:gd name="connsiteY1413" fmla="*/ 1089357 h 1947444"/>
                <a:gd name="connsiteX1414" fmla="*/ 549196 w 2099977"/>
                <a:gd name="connsiteY1414" fmla="*/ 1088312 h 1947444"/>
                <a:gd name="connsiteX1415" fmla="*/ 548805 w 2099977"/>
                <a:gd name="connsiteY1415" fmla="*/ 1087137 h 1947444"/>
                <a:gd name="connsiteX1416" fmla="*/ 548543 w 2099977"/>
                <a:gd name="connsiteY1416" fmla="*/ 1085961 h 1947444"/>
                <a:gd name="connsiteX1417" fmla="*/ 548413 w 2099977"/>
                <a:gd name="connsiteY1417" fmla="*/ 1084785 h 1947444"/>
                <a:gd name="connsiteX1418" fmla="*/ 548543 w 2099977"/>
                <a:gd name="connsiteY1418" fmla="*/ 1083479 h 1947444"/>
                <a:gd name="connsiteX1419" fmla="*/ 548805 w 2099977"/>
                <a:gd name="connsiteY1419" fmla="*/ 1082303 h 1947444"/>
                <a:gd name="connsiteX1420" fmla="*/ 549327 w 2099977"/>
                <a:gd name="connsiteY1420" fmla="*/ 1081258 h 1947444"/>
                <a:gd name="connsiteX1421" fmla="*/ 550110 w 2099977"/>
                <a:gd name="connsiteY1421" fmla="*/ 1080083 h 1947444"/>
                <a:gd name="connsiteX1422" fmla="*/ 551025 w 2099977"/>
                <a:gd name="connsiteY1422" fmla="*/ 1079038 h 1947444"/>
                <a:gd name="connsiteX1423" fmla="*/ 552200 w 2099977"/>
                <a:gd name="connsiteY1423" fmla="*/ 1078254 h 1947444"/>
                <a:gd name="connsiteX1424" fmla="*/ 563302 w 2099977"/>
                <a:gd name="connsiteY1424" fmla="*/ 1071853 h 1947444"/>
                <a:gd name="connsiteX1425" fmla="*/ 575579 w 2099977"/>
                <a:gd name="connsiteY1425" fmla="*/ 1064930 h 1947444"/>
                <a:gd name="connsiteX1426" fmla="*/ 582109 w 2099977"/>
                <a:gd name="connsiteY1426" fmla="*/ 1061403 h 1947444"/>
                <a:gd name="connsiteX1427" fmla="*/ 588900 w 2099977"/>
                <a:gd name="connsiteY1427" fmla="*/ 1057876 h 1947444"/>
                <a:gd name="connsiteX1428" fmla="*/ 595822 w 2099977"/>
                <a:gd name="connsiteY1428" fmla="*/ 1054349 h 1947444"/>
                <a:gd name="connsiteX1429" fmla="*/ 603006 w 2099977"/>
                <a:gd name="connsiteY1429" fmla="*/ 1050953 h 1947444"/>
                <a:gd name="connsiteX1430" fmla="*/ 606924 w 2099977"/>
                <a:gd name="connsiteY1430" fmla="*/ 1048732 h 1947444"/>
                <a:gd name="connsiteX1431" fmla="*/ 610973 w 2099977"/>
                <a:gd name="connsiteY1431" fmla="*/ 1046512 h 1947444"/>
                <a:gd name="connsiteX1432" fmla="*/ 614891 w 2099977"/>
                <a:gd name="connsiteY1432" fmla="*/ 1043899 h 1947444"/>
                <a:gd name="connsiteX1433" fmla="*/ 618809 w 2099977"/>
                <a:gd name="connsiteY1433" fmla="*/ 1041026 h 1947444"/>
                <a:gd name="connsiteX1434" fmla="*/ 622596 w 2099977"/>
                <a:gd name="connsiteY1434" fmla="*/ 1038021 h 1947444"/>
                <a:gd name="connsiteX1435" fmla="*/ 626254 w 2099977"/>
                <a:gd name="connsiteY1435" fmla="*/ 1034625 h 1947444"/>
                <a:gd name="connsiteX1436" fmla="*/ 630041 w 2099977"/>
                <a:gd name="connsiteY1436" fmla="*/ 1030967 h 1947444"/>
                <a:gd name="connsiteX1437" fmla="*/ 633698 w 2099977"/>
                <a:gd name="connsiteY1437" fmla="*/ 1027179 h 1947444"/>
                <a:gd name="connsiteX1438" fmla="*/ 637224 w 2099977"/>
                <a:gd name="connsiteY1438" fmla="*/ 1022999 h 1947444"/>
                <a:gd name="connsiteX1439" fmla="*/ 640620 w 2099977"/>
                <a:gd name="connsiteY1439" fmla="*/ 1018558 h 1947444"/>
                <a:gd name="connsiteX1440" fmla="*/ 644147 w 2099977"/>
                <a:gd name="connsiteY1440" fmla="*/ 1014116 h 1947444"/>
                <a:gd name="connsiteX1441" fmla="*/ 647412 w 2099977"/>
                <a:gd name="connsiteY1441" fmla="*/ 1009022 h 1947444"/>
                <a:gd name="connsiteX1442" fmla="*/ 650677 w 2099977"/>
                <a:gd name="connsiteY1442" fmla="*/ 1003927 h 1947444"/>
                <a:gd name="connsiteX1443" fmla="*/ 653811 w 2099977"/>
                <a:gd name="connsiteY1443" fmla="*/ 998572 h 1947444"/>
                <a:gd name="connsiteX1444" fmla="*/ 656685 w 2099977"/>
                <a:gd name="connsiteY1444" fmla="*/ 992824 h 1947444"/>
                <a:gd name="connsiteX1445" fmla="*/ 659558 w 2099977"/>
                <a:gd name="connsiteY1445" fmla="*/ 987077 h 1947444"/>
                <a:gd name="connsiteX1446" fmla="*/ 662431 w 2099977"/>
                <a:gd name="connsiteY1446" fmla="*/ 980937 h 1947444"/>
                <a:gd name="connsiteX1447" fmla="*/ 665043 w 2099977"/>
                <a:gd name="connsiteY1447" fmla="*/ 974536 h 1947444"/>
                <a:gd name="connsiteX1448" fmla="*/ 667525 w 2099977"/>
                <a:gd name="connsiteY1448" fmla="*/ 967874 h 1947444"/>
                <a:gd name="connsiteX1449" fmla="*/ 670006 w 2099977"/>
                <a:gd name="connsiteY1449" fmla="*/ 960821 h 1947444"/>
                <a:gd name="connsiteX1450" fmla="*/ 672227 w 2099977"/>
                <a:gd name="connsiteY1450" fmla="*/ 953767 h 1947444"/>
                <a:gd name="connsiteX1451" fmla="*/ 674316 w 2099977"/>
                <a:gd name="connsiteY1451" fmla="*/ 946321 h 1947444"/>
                <a:gd name="connsiteX1452" fmla="*/ 676406 w 2099977"/>
                <a:gd name="connsiteY1452" fmla="*/ 938614 h 1947444"/>
                <a:gd name="connsiteX1453" fmla="*/ 678235 w 2099977"/>
                <a:gd name="connsiteY1453" fmla="*/ 930777 h 1947444"/>
                <a:gd name="connsiteX1454" fmla="*/ 679932 w 2099977"/>
                <a:gd name="connsiteY1454" fmla="*/ 922678 h 1947444"/>
                <a:gd name="connsiteX1455" fmla="*/ 681369 w 2099977"/>
                <a:gd name="connsiteY1455" fmla="*/ 914318 h 1947444"/>
                <a:gd name="connsiteX1456" fmla="*/ 682806 w 2099977"/>
                <a:gd name="connsiteY1456" fmla="*/ 905696 h 1947444"/>
                <a:gd name="connsiteX1457" fmla="*/ 683851 w 2099977"/>
                <a:gd name="connsiteY1457" fmla="*/ 896814 h 1947444"/>
                <a:gd name="connsiteX1458" fmla="*/ 684895 w 2099977"/>
                <a:gd name="connsiteY1458" fmla="*/ 887670 h 1947444"/>
                <a:gd name="connsiteX1459" fmla="*/ 685810 w 2099977"/>
                <a:gd name="connsiteY1459" fmla="*/ 878395 h 1947444"/>
                <a:gd name="connsiteX1460" fmla="*/ 686463 w 2099977"/>
                <a:gd name="connsiteY1460" fmla="*/ 868729 h 1947444"/>
                <a:gd name="connsiteX1461" fmla="*/ 686854 w 2099977"/>
                <a:gd name="connsiteY1461" fmla="*/ 858801 h 1947444"/>
                <a:gd name="connsiteX1462" fmla="*/ 687116 w 2099977"/>
                <a:gd name="connsiteY1462" fmla="*/ 849135 h 1947444"/>
                <a:gd name="connsiteX1463" fmla="*/ 687116 w 2099977"/>
                <a:gd name="connsiteY1463" fmla="*/ 839991 h 1947444"/>
                <a:gd name="connsiteX1464" fmla="*/ 687116 w 2099977"/>
                <a:gd name="connsiteY1464" fmla="*/ 831108 h 1947444"/>
                <a:gd name="connsiteX1465" fmla="*/ 686854 w 2099977"/>
                <a:gd name="connsiteY1465" fmla="*/ 822748 h 1947444"/>
                <a:gd name="connsiteX1466" fmla="*/ 686463 w 2099977"/>
                <a:gd name="connsiteY1466" fmla="*/ 814780 h 1947444"/>
                <a:gd name="connsiteX1467" fmla="*/ 686071 w 2099977"/>
                <a:gd name="connsiteY1467" fmla="*/ 807204 h 1947444"/>
                <a:gd name="connsiteX1468" fmla="*/ 685287 w 2099977"/>
                <a:gd name="connsiteY1468" fmla="*/ 800150 h 1947444"/>
                <a:gd name="connsiteX1469" fmla="*/ 684504 w 2099977"/>
                <a:gd name="connsiteY1469" fmla="*/ 793226 h 1947444"/>
                <a:gd name="connsiteX1470" fmla="*/ 683459 w 2099977"/>
                <a:gd name="connsiteY1470" fmla="*/ 786826 h 1947444"/>
                <a:gd name="connsiteX1471" fmla="*/ 682545 w 2099977"/>
                <a:gd name="connsiteY1471" fmla="*/ 780948 h 1947444"/>
                <a:gd name="connsiteX1472" fmla="*/ 681238 w 2099977"/>
                <a:gd name="connsiteY1472" fmla="*/ 775331 h 1947444"/>
                <a:gd name="connsiteX1473" fmla="*/ 679932 w 2099977"/>
                <a:gd name="connsiteY1473" fmla="*/ 770106 h 1947444"/>
                <a:gd name="connsiteX1474" fmla="*/ 678496 w 2099977"/>
                <a:gd name="connsiteY1474" fmla="*/ 765142 h 1947444"/>
                <a:gd name="connsiteX1475" fmla="*/ 676928 w 2099977"/>
                <a:gd name="connsiteY1475" fmla="*/ 760439 h 1947444"/>
                <a:gd name="connsiteX1476" fmla="*/ 675361 w 2099977"/>
                <a:gd name="connsiteY1476" fmla="*/ 756129 h 1947444"/>
                <a:gd name="connsiteX1477" fmla="*/ 673533 w 2099977"/>
                <a:gd name="connsiteY1477" fmla="*/ 752210 h 1947444"/>
                <a:gd name="connsiteX1478" fmla="*/ 671704 w 2099977"/>
                <a:gd name="connsiteY1478" fmla="*/ 748422 h 1947444"/>
                <a:gd name="connsiteX1479" fmla="*/ 669876 w 2099977"/>
                <a:gd name="connsiteY1479" fmla="*/ 745025 h 1947444"/>
                <a:gd name="connsiteX1480" fmla="*/ 667786 w 2099977"/>
                <a:gd name="connsiteY1480" fmla="*/ 741890 h 1947444"/>
                <a:gd name="connsiteX1481" fmla="*/ 665696 w 2099977"/>
                <a:gd name="connsiteY1481" fmla="*/ 739016 h 1947444"/>
                <a:gd name="connsiteX1482" fmla="*/ 663607 w 2099977"/>
                <a:gd name="connsiteY1482" fmla="*/ 736404 h 1947444"/>
                <a:gd name="connsiteX1483" fmla="*/ 661256 w 2099977"/>
                <a:gd name="connsiteY1483" fmla="*/ 734053 h 1947444"/>
                <a:gd name="connsiteX1484" fmla="*/ 659035 w 2099977"/>
                <a:gd name="connsiteY1484" fmla="*/ 731832 h 1947444"/>
                <a:gd name="connsiteX1485" fmla="*/ 656685 w 2099977"/>
                <a:gd name="connsiteY1485" fmla="*/ 730003 h 1947444"/>
                <a:gd name="connsiteX1486" fmla="*/ 654334 w 2099977"/>
                <a:gd name="connsiteY1486" fmla="*/ 728305 h 1947444"/>
                <a:gd name="connsiteX1487" fmla="*/ 651852 w 2099977"/>
                <a:gd name="connsiteY1487" fmla="*/ 726738 h 1947444"/>
                <a:gd name="connsiteX1488" fmla="*/ 649371 w 2099977"/>
                <a:gd name="connsiteY1488" fmla="*/ 725301 h 1947444"/>
                <a:gd name="connsiteX1489" fmla="*/ 646889 w 2099977"/>
                <a:gd name="connsiteY1489" fmla="*/ 724125 h 1947444"/>
                <a:gd name="connsiteX1490" fmla="*/ 644408 w 2099977"/>
                <a:gd name="connsiteY1490" fmla="*/ 723080 h 1947444"/>
                <a:gd name="connsiteX1491" fmla="*/ 641796 w 2099977"/>
                <a:gd name="connsiteY1491" fmla="*/ 722296 h 1947444"/>
                <a:gd name="connsiteX1492" fmla="*/ 639053 w 2099977"/>
                <a:gd name="connsiteY1492" fmla="*/ 721513 h 1947444"/>
                <a:gd name="connsiteX1493" fmla="*/ 636571 w 2099977"/>
                <a:gd name="connsiteY1493" fmla="*/ 720990 h 1947444"/>
                <a:gd name="connsiteX1494" fmla="*/ 619984 w 2099977"/>
                <a:gd name="connsiteY1494" fmla="*/ 717855 h 1947444"/>
                <a:gd name="connsiteX1495" fmla="*/ 610581 w 2099977"/>
                <a:gd name="connsiteY1495" fmla="*/ 716026 h 1947444"/>
                <a:gd name="connsiteX1496" fmla="*/ 600394 w 2099977"/>
                <a:gd name="connsiteY1496" fmla="*/ 714067 h 1947444"/>
                <a:gd name="connsiteX1497" fmla="*/ 589945 w 2099977"/>
                <a:gd name="connsiteY1497" fmla="*/ 711585 h 1947444"/>
                <a:gd name="connsiteX1498" fmla="*/ 584460 w 2099977"/>
                <a:gd name="connsiteY1498" fmla="*/ 710279 h 1947444"/>
                <a:gd name="connsiteX1499" fmla="*/ 578974 w 2099977"/>
                <a:gd name="connsiteY1499" fmla="*/ 708711 h 1947444"/>
                <a:gd name="connsiteX1500" fmla="*/ 573358 w 2099977"/>
                <a:gd name="connsiteY1500" fmla="*/ 707405 h 1947444"/>
                <a:gd name="connsiteX1501" fmla="*/ 567873 w 2099977"/>
                <a:gd name="connsiteY1501" fmla="*/ 705576 h 1947444"/>
                <a:gd name="connsiteX1502" fmla="*/ 562126 w 2099977"/>
                <a:gd name="connsiteY1502" fmla="*/ 703747 h 1947444"/>
                <a:gd name="connsiteX1503" fmla="*/ 556641 w 2099977"/>
                <a:gd name="connsiteY1503" fmla="*/ 701919 h 1947444"/>
                <a:gd name="connsiteX1504" fmla="*/ 555074 w 2099977"/>
                <a:gd name="connsiteY1504" fmla="*/ 701265 h 1947444"/>
                <a:gd name="connsiteX1505" fmla="*/ 553767 w 2099977"/>
                <a:gd name="connsiteY1505" fmla="*/ 700220 h 1947444"/>
                <a:gd name="connsiteX1506" fmla="*/ 552592 w 2099977"/>
                <a:gd name="connsiteY1506" fmla="*/ 699045 h 1947444"/>
                <a:gd name="connsiteX1507" fmla="*/ 551939 w 2099977"/>
                <a:gd name="connsiteY1507" fmla="*/ 697869 h 1947444"/>
                <a:gd name="connsiteX1508" fmla="*/ 551417 w 2099977"/>
                <a:gd name="connsiteY1508" fmla="*/ 696563 h 1947444"/>
                <a:gd name="connsiteX1509" fmla="*/ 551025 w 2099977"/>
                <a:gd name="connsiteY1509" fmla="*/ 695126 h 1947444"/>
                <a:gd name="connsiteX1510" fmla="*/ 550894 w 2099977"/>
                <a:gd name="connsiteY1510" fmla="*/ 693689 h 1947444"/>
                <a:gd name="connsiteX1511" fmla="*/ 551025 w 2099977"/>
                <a:gd name="connsiteY1511" fmla="*/ 692122 h 1947444"/>
                <a:gd name="connsiteX1512" fmla="*/ 551417 w 2099977"/>
                <a:gd name="connsiteY1512" fmla="*/ 690685 h 1947444"/>
                <a:gd name="connsiteX1513" fmla="*/ 552070 w 2099977"/>
                <a:gd name="connsiteY1513" fmla="*/ 689378 h 1947444"/>
                <a:gd name="connsiteX1514" fmla="*/ 552723 w 2099977"/>
                <a:gd name="connsiteY1514" fmla="*/ 688203 h 1947444"/>
                <a:gd name="connsiteX1515" fmla="*/ 553767 w 2099977"/>
                <a:gd name="connsiteY1515" fmla="*/ 687158 h 1947444"/>
                <a:gd name="connsiteX1516" fmla="*/ 554943 w 2099977"/>
                <a:gd name="connsiteY1516" fmla="*/ 686113 h 1947444"/>
                <a:gd name="connsiteX1517" fmla="*/ 556379 w 2099977"/>
                <a:gd name="connsiteY1517" fmla="*/ 685460 h 1947444"/>
                <a:gd name="connsiteX1518" fmla="*/ 557947 w 2099977"/>
                <a:gd name="connsiteY1518" fmla="*/ 685068 h 1947444"/>
                <a:gd name="connsiteX1519" fmla="*/ 559645 w 2099977"/>
                <a:gd name="connsiteY1519" fmla="*/ 684806 h 1947444"/>
                <a:gd name="connsiteX1520" fmla="*/ 565914 w 2099977"/>
                <a:gd name="connsiteY1520" fmla="*/ 684676 h 1947444"/>
                <a:gd name="connsiteX1521" fmla="*/ 571791 w 2099977"/>
                <a:gd name="connsiteY1521" fmla="*/ 684415 h 1947444"/>
                <a:gd name="connsiteX1522" fmla="*/ 577799 w 2099977"/>
                <a:gd name="connsiteY1522" fmla="*/ 684153 h 1947444"/>
                <a:gd name="connsiteX1523" fmla="*/ 583676 w 2099977"/>
                <a:gd name="connsiteY1523" fmla="*/ 683761 h 1947444"/>
                <a:gd name="connsiteX1524" fmla="*/ 589292 w 2099977"/>
                <a:gd name="connsiteY1524" fmla="*/ 683239 h 1947444"/>
                <a:gd name="connsiteX1525" fmla="*/ 595039 w 2099977"/>
                <a:gd name="connsiteY1525" fmla="*/ 682717 h 1947444"/>
                <a:gd name="connsiteX1526" fmla="*/ 600394 w 2099977"/>
                <a:gd name="connsiteY1526" fmla="*/ 682063 h 1947444"/>
                <a:gd name="connsiteX1527" fmla="*/ 605879 w 2099977"/>
                <a:gd name="connsiteY1527" fmla="*/ 681280 h 1947444"/>
                <a:gd name="connsiteX1528" fmla="*/ 611234 w 2099977"/>
                <a:gd name="connsiteY1528" fmla="*/ 680496 h 1947444"/>
                <a:gd name="connsiteX1529" fmla="*/ 616328 w 2099977"/>
                <a:gd name="connsiteY1529" fmla="*/ 679582 h 1947444"/>
                <a:gd name="connsiteX1530" fmla="*/ 621421 w 2099977"/>
                <a:gd name="connsiteY1530" fmla="*/ 678667 h 1947444"/>
                <a:gd name="connsiteX1531" fmla="*/ 626384 w 2099977"/>
                <a:gd name="connsiteY1531" fmla="*/ 677622 h 1947444"/>
                <a:gd name="connsiteX1532" fmla="*/ 631478 w 2099977"/>
                <a:gd name="connsiteY1532" fmla="*/ 676446 h 1947444"/>
                <a:gd name="connsiteX1533" fmla="*/ 636310 w 2099977"/>
                <a:gd name="connsiteY1533" fmla="*/ 675271 h 1947444"/>
                <a:gd name="connsiteX1534" fmla="*/ 641012 w 2099977"/>
                <a:gd name="connsiteY1534" fmla="*/ 674095 h 1947444"/>
                <a:gd name="connsiteX1535" fmla="*/ 645453 w 2099977"/>
                <a:gd name="connsiteY1535" fmla="*/ 672789 h 1947444"/>
                <a:gd name="connsiteX1536" fmla="*/ 650024 w 2099977"/>
                <a:gd name="connsiteY1536" fmla="*/ 671352 h 1947444"/>
                <a:gd name="connsiteX1537" fmla="*/ 654595 w 2099977"/>
                <a:gd name="connsiteY1537" fmla="*/ 669915 h 1947444"/>
                <a:gd name="connsiteX1538" fmla="*/ 658905 w 2099977"/>
                <a:gd name="connsiteY1538" fmla="*/ 668478 h 1947444"/>
                <a:gd name="connsiteX1539" fmla="*/ 663084 w 2099977"/>
                <a:gd name="connsiteY1539" fmla="*/ 666911 h 1947444"/>
                <a:gd name="connsiteX1540" fmla="*/ 667394 w 2099977"/>
                <a:gd name="connsiteY1540" fmla="*/ 665212 h 1947444"/>
                <a:gd name="connsiteX1541" fmla="*/ 671443 w 2099977"/>
                <a:gd name="connsiteY1541" fmla="*/ 663514 h 1947444"/>
                <a:gd name="connsiteX1542" fmla="*/ 675492 w 2099977"/>
                <a:gd name="connsiteY1542" fmla="*/ 661816 h 1947444"/>
                <a:gd name="connsiteX1543" fmla="*/ 679410 w 2099977"/>
                <a:gd name="connsiteY1543" fmla="*/ 659988 h 1947444"/>
                <a:gd name="connsiteX1544" fmla="*/ 686985 w 2099977"/>
                <a:gd name="connsiteY1544" fmla="*/ 656330 h 1947444"/>
                <a:gd name="connsiteX1545" fmla="*/ 694299 w 2099977"/>
                <a:gd name="connsiteY1545" fmla="*/ 652281 h 1947444"/>
                <a:gd name="connsiteX1546" fmla="*/ 701221 w 2099977"/>
                <a:gd name="connsiteY1546" fmla="*/ 647970 h 1947444"/>
                <a:gd name="connsiteX1547" fmla="*/ 708143 w 2099977"/>
                <a:gd name="connsiteY1547" fmla="*/ 643659 h 1947444"/>
                <a:gd name="connsiteX1548" fmla="*/ 714543 w 2099977"/>
                <a:gd name="connsiteY1548" fmla="*/ 639087 h 1947444"/>
                <a:gd name="connsiteX1549" fmla="*/ 720551 w 2099977"/>
                <a:gd name="connsiteY1549" fmla="*/ 634385 h 1947444"/>
                <a:gd name="connsiteX1550" fmla="*/ 726428 w 2099977"/>
                <a:gd name="connsiteY1550" fmla="*/ 629551 h 1947444"/>
                <a:gd name="connsiteX1551" fmla="*/ 732175 w 2099977"/>
                <a:gd name="connsiteY1551" fmla="*/ 624588 h 1947444"/>
                <a:gd name="connsiteX1552" fmla="*/ 737529 w 2099977"/>
                <a:gd name="connsiteY1552" fmla="*/ 619232 h 1947444"/>
                <a:gd name="connsiteX1553" fmla="*/ 742623 w 2099977"/>
                <a:gd name="connsiteY1553" fmla="*/ 614007 h 1947444"/>
                <a:gd name="connsiteX1554" fmla="*/ 747586 w 2099977"/>
                <a:gd name="connsiteY1554" fmla="*/ 608651 h 1947444"/>
                <a:gd name="connsiteX1555" fmla="*/ 752288 w 2099977"/>
                <a:gd name="connsiteY1555" fmla="*/ 603165 h 1947444"/>
                <a:gd name="connsiteX1556" fmla="*/ 756859 w 2099977"/>
                <a:gd name="connsiteY1556" fmla="*/ 597548 h 1947444"/>
                <a:gd name="connsiteX1557" fmla="*/ 761169 w 2099977"/>
                <a:gd name="connsiteY1557" fmla="*/ 591931 h 1947444"/>
                <a:gd name="connsiteX1558" fmla="*/ 765218 w 2099977"/>
                <a:gd name="connsiteY1558" fmla="*/ 586183 h 1947444"/>
                <a:gd name="connsiteX1559" fmla="*/ 769267 w 2099977"/>
                <a:gd name="connsiteY1559" fmla="*/ 580436 h 1947444"/>
                <a:gd name="connsiteX1560" fmla="*/ 773054 w 2099977"/>
                <a:gd name="connsiteY1560" fmla="*/ 574558 h 1947444"/>
                <a:gd name="connsiteX1561" fmla="*/ 776711 w 2099977"/>
                <a:gd name="connsiteY1561" fmla="*/ 568679 h 1947444"/>
                <a:gd name="connsiteX1562" fmla="*/ 780368 w 2099977"/>
                <a:gd name="connsiteY1562" fmla="*/ 562801 h 1947444"/>
                <a:gd name="connsiteX1563" fmla="*/ 783764 w 2099977"/>
                <a:gd name="connsiteY1563" fmla="*/ 556923 h 1947444"/>
                <a:gd name="connsiteX1564" fmla="*/ 785592 w 2099977"/>
                <a:gd name="connsiteY1564" fmla="*/ 553527 h 1947444"/>
                <a:gd name="connsiteX1565" fmla="*/ 787290 w 2099977"/>
                <a:gd name="connsiteY1565" fmla="*/ 550131 h 1947444"/>
                <a:gd name="connsiteX1566" fmla="*/ 788988 w 2099977"/>
                <a:gd name="connsiteY1566" fmla="*/ 546603 h 1947444"/>
                <a:gd name="connsiteX1567" fmla="*/ 790686 w 2099977"/>
                <a:gd name="connsiteY1567" fmla="*/ 542946 h 1947444"/>
                <a:gd name="connsiteX1568" fmla="*/ 792253 w 2099977"/>
                <a:gd name="connsiteY1568" fmla="*/ 539027 h 1947444"/>
                <a:gd name="connsiteX1569" fmla="*/ 793820 w 2099977"/>
                <a:gd name="connsiteY1569" fmla="*/ 535108 h 1947444"/>
                <a:gd name="connsiteX1570" fmla="*/ 795257 w 2099977"/>
                <a:gd name="connsiteY1570" fmla="*/ 530928 h 1947444"/>
                <a:gd name="connsiteX1571" fmla="*/ 796694 w 2099977"/>
                <a:gd name="connsiteY1571" fmla="*/ 526618 h 1947444"/>
                <a:gd name="connsiteX1572" fmla="*/ 798000 w 2099977"/>
                <a:gd name="connsiteY1572" fmla="*/ 522437 h 1947444"/>
                <a:gd name="connsiteX1573" fmla="*/ 799175 w 2099977"/>
                <a:gd name="connsiteY1573" fmla="*/ 517996 h 1947444"/>
                <a:gd name="connsiteX1574" fmla="*/ 800351 w 2099977"/>
                <a:gd name="connsiteY1574" fmla="*/ 513424 h 1947444"/>
                <a:gd name="connsiteX1575" fmla="*/ 801526 w 2099977"/>
                <a:gd name="connsiteY1575" fmla="*/ 508722 h 1947444"/>
                <a:gd name="connsiteX1576" fmla="*/ 802571 w 2099977"/>
                <a:gd name="connsiteY1576" fmla="*/ 504019 h 1947444"/>
                <a:gd name="connsiteX1577" fmla="*/ 803485 w 2099977"/>
                <a:gd name="connsiteY1577" fmla="*/ 499317 h 1947444"/>
                <a:gd name="connsiteX1578" fmla="*/ 804269 w 2099977"/>
                <a:gd name="connsiteY1578" fmla="*/ 494353 h 1947444"/>
                <a:gd name="connsiteX1579" fmla="*/ 804922 w 2099977"/>
                <a:gd name="connsiteY1579" fmla="*/ 489520 h 1947444"/>
                <a:gd name="connsiteX1580" fmla="*/ 805575 w 2099977"/>
                <a:gd name="connsiteY1580" fmla="*/ 484556 h 1947444"/>
                <a:gd name="connsiteX1581" fmla="*/ 806097 w 2099977"/>
                <a:gd name="connsiteY1581" fmla="*/ 479461 h 1947444"/>
                <a:gd name="connsiteX1582" fmla="*/ 806489 w 2099977"/>
                <a:gd name="connsiteY1582" fmla="*/ 474367 h 1947444"/>
                <a:gd name="connsiteX1583" fmla="*/ 806750 w 2099977"/>
                <a:gd name="connsiteY1583" fmla="*/ 469011 h 1947444"/>
                <a:gd name="connsiteX1584" fmla="*/ 806881 w 2099977"/>
                <a:gd name="connsiteY1584" fmla="*/ 463917 h 1947444"/>
                <a:gd name="connsiteX1585" fmla="*/ 806881 w 2099977"/>
                <a:gd name="connsiteY1585" fmla="*/ 458692 h 1947444"/>
                <a:gd name="connsiteX1586" fmla="*/ 806750 w 2099977"/>
                <a:gd name="connsiteY1586" fmla="*/ 453205 h 1947444"/>
                <a:gd name="connsiteX1587" fmla="*/ 806620 w 2099977"/>
                <a:gd name="connsiteY1587" fmla="*/ 447980 h 1947444"/>
                <a:gd name="connsiteX1588" fmla="*/ 806359 w 2099977"/>
                <a:gd name="connsiteY1588" fmla="*/ 442625 h 1947444"/>
                <a:gd name="connsiteX1589" fmla="*/ 805836 w 2099977"/>
                <a:gd name="connsiteY1589" fmla="*/ 437138 h 1947444"/>
                <a:gd name="connsiteX1590" fmla="*/ 805183 w 2099977"/>
                <a:gd name="connsiteY1590" fmla="*/ 431782 h 1947444"/>
                <a:gd name="connsiteX1591" fmla="*/ 804400 w 2099977"/>
                <a:gd name="connsiteY1591" fmla="*/ 426427 h 1947444"/>
                <a:gd name="connsiteX1592" fmla="*/ 803485 w 2099977"/>
                <a:gd name="connsiteY1592" fmla="*/ 420941 h 1947444"/>
                <a:gd name="connsiteX1593" fmla="*/ 802310 w 2099977"/>
                <a:gd name="connsiteY1593" fmla="*/ 415585 h 1947444"/>
                <a:gd name="connsiteX1594" fmla="*/ 801265 w 2099977"/>
                <a:gd name="connsiteY1594" fmla="*/ 410099 h 1947444"/>
                <a:gd name="connsiteX1595" fmla="*/ 799828 w 2099977"/>
                <a:gd name="connsiteY1595" fmla="*/ 404743 h 1947444"/>
                <a:gd name="connsiteX1596" fmla="*/ 798261 w 2099977"/>
                <a:gd name="connsiteY1596" fmla="*/ 399387 h 1947444"/>
                <a:gd name="connsiteX1597" fmla="*/ 796563 w 2099977"/>
                <a:gd name="connsiteY1597" fmla="*/ 394031 h 1947444"/>
                <a:gd name="connsiteX1598" fmla="*/ 794735 w 2099977"/>
                <a:gd name="connsiteY1598" fmla="*/ 388676 h 1947444"/>
                <a:gd name="connsiteX1599" fmla="*/ 792514 w 2099977"/>
                <a:gd name="connsiteY1599" fmla="*/ 383451 h 1947444"/>
                <a:gd name="connsiteX1600" fmla="*/ 790425 w 2099977"/>
                <a:gd name="connsiteY1600" fmla="*/ 378095 h 1947444"/>
                <a:gd name="connsiteX1601" fmla="*/ 787943 w 2099977"/>
                <a:gd name="connsiteY1601" fmla="*/ 372870 h 1947444"/>
                <a:gd name="connsiteX1602" fmla="*/ 785462 w 2099977"/>
                <a:gd name="connsiteY1602" fmla="*/ 367645 h 1947444"/>
                <a:gd name="connsiteX1603" fmla="*/ 782588 w 2099977"/>
                <a:gd name="connsiteY1603" fmla="*/ 362550 h 1947444"/>
                <a:gd name="connsiteX1604" fmla="*/ 779584 w 2099977"/>
                <a:gd name="connsiteY1604" fmla="*/ 357456 h 1947444"/>
                <a:gd name="connsiteX1605" fmla="*/ 776450 w 2099977"/>
                <a:gd name="connsiteY1605" fmla="*/ 352362 h 1947444"/>
                <a:gd name="connsiteX1606" fmla="*/ 773054 w 2099977"/>
                <a:gd name="connsiteY1606" fmla="*/ 347398 h 1947444"/>
                <a:gd name="connsiteX1607" fmla="*/ 769528 w 2099977"/>
                <a:gd name="connsiteY1607" fmla="*/ 342565 h 1947444"/>
                <a:gd name="connsiteX1608" fmla="*/ 765609 w 2099977"/>
                <a:gd name="connsiteY1608" fmla="*/ 337731 h 1947444"/>
                <a:gd name="connsiteX1609" fmla="*/ 761691 w 2099977"/>
                <a:gd name="connsiteY1609" fmla="*/ 333029 h 1947444"/>
                <a:gd name="connsiteX1610" fmla="*/ 757512 w 2099977"/>
                <a:gd name="connsiteY1610" fmla="*/ 328457 h 1947444"/>
                <a:gd name="connsiteX1611" fmla="*/ 753071 w 2099977"/>
                <a:gd name="connsiteY1611" fmla="*/ 323885 h 1947444"/>
                <a:gd name="connsiteX1612" fmla="*/ 748500 w 2099977"/>
                <a:gd name="connsiteY1612" fmla="*/ 319444 h 1947444"/>
                <a:gd name="connsiteX1613" fmla="*/ 743537 w 2099977"/>
                <a:gd name="connsiteY1613" fmla="*/ 315133 h 1947444"/>
                <a:gd name="connsiteX1614" fmla="*/ 738574 w 2099977"/>
                <a:gd name="connsiteY1614" fmla="*/ 310822 h 1947444"/>
                <a:gd name="connsiteX1615" fmla="*/ 733089 w 2099977"/>
                <a:gd name="connsiteY1615" fmla="*/ 306773 h 1947444"/>
                <a:gd name="connsiteX1616" fmla="*/ 727603 w 2099977"/>
                <a:gd name="connsiteY1616" fmla="*/ 302723 h 1947444"/>
                <a:gd name="connsiteX1617" fmla="*/ 721726 w 2099977"/>
                <a:gd name="connsiteY1617" fmla="*/ 298935 h 1947444"/>
                <a:gd name="connsiteX1618" fmla="*/ 715588 w 2099977"/>
                <a:gd name="connsiteY1618" fmla="*/ 295016 h 1947444"/>
                <a:gd name="connsiteX1619" fmla="*/ 709319 w 2099977"/>
                <a:gd name="connsiteY1619" fmla="*/ 291489 h 1947444"/>
                <a:gd name="connsiteX1620" fmla="*/ 702788 w 2099977"/>
                <a:gd name="connsiteY1620" fmla="*/ 288093 h 1947444"/>
                <a:gd name="connsiteX1621" fmla="*/ 695997 w 2099977"/>
                <a:gd name="connsiteY1621" fmla="*/ 284697 h 1947444"/>
                <a:gd name="connsiteX1622" fmla="*/ 688944 w 2099977"/>
                <a:gd name="connsiteY1622" fmla="*/ 281562 h 1947444"/>
                <a:gd name="connsiteX1623" fmla="*/ 681630 w 2099977"/>
                <a:gd name="connsiteY1623" fmla="*/ 278427 h 1947444"/>
                <a:gd name="connsiteX1624" fmla="*/ 673925 w 2099977"/>
                <a:gd name="connsiteY1624" fmla="*/ 275553 h 1947444"/>
                <a:gd name="connsiteX1625" fmla="*/ 666088 w 2099977"/>
                <a:gd name="connsiteY1625" fmla="*/ 272810 h 1947444"/>
                <a:gd name="connsiteX1626" fmla="*/ 657991 w 2099977"/>
                <a:gd name="connsiteY1626" fmla="*/ 270328 h 1947444"/>
                <a:gd name="connsiteX1627" fmla="*/ 649632 w 2099977"/>
                <a:gd name="connsiteY1627" fmla="*/ 267977 h 1947444"/>
                <a:gd name="connsiteX1628" fmla="*/ 641012 w 2099977"/>
                <a:gd name="connsiteY1628" fmla="*/ 265887 h 1947444"/>
                <a:gd name="connsiteX1629" fmla="*/ 632392 w 2099977"/>
                <a:gd name="connsiteY1629" fmla="*/ 263927 h 1947444"/>
                <a:gd name="connsiteX1630" fmla="*/ 623903 w 2099977"/>
                <a:gd name="connsiteY1630" fmla="*/ 262098 h 1947444"/>
                <a:gd name="connsiteX1631" fmla="*/ 615413 w 2099977"/>
                <a:gd name="connsiteY1631" fmla="*/ 260531 h 1947444"/>
                <a:gd name="connsiteX1632" fmla="*/ 606924 w 2099977"/>
                <a:gd name="connsiteY1632" fmla="*/ 259094 h 1947444"/>
                <a:gd name="connsiteX1633" fmla="*/ 598434 w 2099977"/>
                <a:gd name="connsiteY1633" fmla="*/ 257919 h 1947444"/>
                <a:gd name="connsiteX1634" fmla="*/ 589945 w 2099977"/>
                <a:gd name="connsiteY1634" fmla="*/ 257004 h 1947444"/>
                <a:gd name="connsiteX1635" fmla="*/ 581456 w 2099977"/>
                <a:gd name="connsiteY1635" fmla="*/ 256090 h 1947444"/>
                <a:gd name="connsiteX1636" fmla="*/ 573097 w 2099977"/>
                <a:gd name="connsiteY1636" fmla="*/ 255436 h 1947444"/>
                <a:gd name="connsiteX1637" fmla="*/ 564738 w 2099977"/>
                <a:gd name="connsiteY1637" fmla="*/ 254914 h 1947444"/>
                <a:gd name="connsiteX1638" fmla="*/ 556379 w 2099977"/>
                <a:gd name="connsiteY1638" fmla="*/ 254653 h 1947444"/>
                <a:gd name="connsiteX1639" fmla="*/ 1560315 w 2099977"/>
                <a:gd name="connsiteY1639" fmla="*/ 0 h 1947444"/>
                <a:gd name="connsiteX1640" fmla="*/ 1552087 w 2099977"/>
                <a:gd name="connsiteY1640" fmla="*/ 0 h 1947444"/>
                <a:gd name="connsiteX1641" fmla="*/ 1543598 w 2099977"/>
                <a:gd name="connsiteY1641" fmla="*/ 131 h 1947444"/>
                <a:gd name="connsiteX1642" fmla="*/ 1535239 w 2099977"/>
                <a:gd name="connsiteY1642" fmla="*/ 392 h 1947444"/>
                <a:gd name="connsiteX1643" fmla="*/ 1526880 w 2099977"/>
                <a:gd name="connsiteY1643" fmla="*/ 914 h 1947444"/>
                <a:gd name="connsiteX1644" fmla="*/ 1518521 w 2099977"/>
                <a:gd name="connsiteY1644" fmla="*/ 1567 h 1947444"/>
                <a:gd name="connsiteX1645" fmla="*/ 1510032 w 2099977"/>
                <a:gd name="connsiteY1645" fmla="*/ 2482 h 1947444"/>
                <a:gd name="connsiteX1646" fmla="*/ 1501543 w 2099977"/>
                <a:gd name="connsiteY1646" fmla="*/ 3396 h 1947444"/>
                <a:gd name="connsiteX1647" fmla="*/ 1493053 w 2099977"/>
                <a:gd name="connsiteY1647" fmla="*/ 4572 h 1947444"/>
                <a:gd name="connsiteX1648" fmla="*/ 1484564 w 2099977"/>
                <a:gd name="connsiteY1648" fmla="*/ 6009 h 1947444"/>
                <a:gd name="connsiteX1649" fmla="*/ 1476074 w 2099977"/>
                <a:gd name="connsiteY1649" fmla="*/ 7576 h 1947444"/>
                <a:gd name="connsiteX1650" fmla="*/ 1467585 w 2099977"/>
                <a:gd name="connsiteY1650" fmla="*/ 9405 h 1947444"/>
                <a:gd name="connsiteX1651" fmla="*/ 1458965 w 2099977"/>
                <a:gd name="connsiteY1651" fmla="*/ 11365 h 1947444"/>
                <a:gd name="connsiteX1652" fmla="*/ 1450345 w 2099977"/>
                <a:gd name="connsiteY1652" fmla="*/ 13454 h 1947444"/>
                <a:gd name="connsiteX1653" fmla="*/ 1441986 w 2099977"/>
                <a:gd name="connsiteY1653" fmla="*/ 15806 h 1947444"/>
                <a:gd name="connsiteX1654" fmla="*/ 1433889 w 2099977"/>
                <a:gd name="connsiteY1654" fmla="*/ 18288 h 1947444"/>
                <a:gd name="connsiteX1655" fmla="*/ 1426052 w 2099977"/>
                <a:gd name="connsiteY1655" fmla="*/ 21031 h 1947444"/>
                <a:gd name="connsiteX1656" fmla="*/ 1418347 w 2099977"/>
                <a:gd name="connsiteY1656" fmla="*/ 23905 h 1947444"/>
                <a:gd name="connsiteX1657" fmla="*/ 1411033 w 2099977"/>
                <a:gd name="connsiteY1657" fmla="*/ 27040 h 1947444"/>
                <a:gd name="connsiteX1658" fmla="*/ 1403980 w 2099977"/>
                <a:gd name="connsiteY1658" fmla="*/ 30175 h 1947444"/>
                <a:gd name="connsiteX1659" fmla="*/ 1397189 w 2099977"/>
                <a:gd name="connsiteY1659" fmla="*/ 33571 h 1947444"/>
                <a:gd name="connsiteX1660" fmla="*/ 1390659 w 2099977"/>
                <a:gd name="connsiteY1660" fmla="*/ 36967 h 1947444"/>
                <a:gd name="connsiteX1661" fmla="*/ 1384389 w 2099977"/>
                <a:gd name="connsiteY1661" fmla="*/ 40494 h 1947444"/>
                <a:gd name="connsiteX1662" fmla="*/ 1378251 w 2099977"/>
                <a:gd name="connsiteY1662" fmla="*/ 44413 h 1947444"/>
                <a:gd name="connsiteX1663" fmla="*/ 1372374 w 2099977"/>
                <a:gd name="connsiteY1663" fmla="*/ 48201 h 1947444"/>
                <a:gd name="connsiteX1664" fmla="*/ 1366888 w 2099977"/>
                <a:gd name="connsiteY1664" fmla="*/ 52251 h 1947444"/>
                <a:gd name="connsiteX1665" fmla="*/ 1361403 w 2099977"/>
                <a:gd name="connsiteY1665" fmla="*/ 56300 h 1947444"/>
                <a:gd name="connsiteX1666" fmla="*/ 1356440 w 2099977"/>
                <a:gd name="connsiteY1666" fmla="*/ 60611 h 1947444"/>
                <a:gd name="connsiteX1667" fmla="*/ 1351477 w 2099977"/>
                <a:gd name="connsiteY1667" fmla="*/ 64921 h 1947444"/>
                <a:gd name="connsiteX1668" fmla="*/ 1346906 w 2099977"/>
                <a:gd name="connsiteY1668" fmla="*/ 69363 h 1947444"/>
                <a:gd name="connsiteX1669" fmla="*/ 1342465 w 2099977"/>
                <a:gd name="connsiteY1669" fmla="*/ 73935 h 1947444"/>
                <a:gd name="connsiteX1670" fmla="*/ 1338286 w 2099977"/>
                <a:gd name="connsiteY1670" fmla="*/ 78507 h 1947444"/>
                <a:gd name="connsiteX1671" fmla="*/ 1334367 w 2099977"/>
                <a:gd name="connsiteY1671" fmla="*/ 83209 h 1947444"/>
                <a:gd name="connsiteX1672" fmla="*/ 1330449 w 2099977"/>
                <a:gd name="connsiteY1672" fmla="*/ 88042 h 1947444"/>
                <a:gd name="connsiteX1673" fmla="*/ 1326923 w 2099977"/>
                <a:gd name="connsiteY1673" fmla="*/ 92876 h 1947444"/>
                <a:gd name="connsiteX1674" fmla="*/ 1323527 w 2099977"/>
                <a:gd name="connsiteY1674" fmla="*/ 97839 h 1947444"/>
                <a:gd name="connsiteX1675" fmla="*/ 1320393 w 2099977"/>
                <a:gd name="connsiteY1675" fmla="*/ 102934 h 1947444"/>
                <a:gd name="connsiteX1676" fmla="*/ 1317389 w 2099977"/>
                <a:gd name="connsiteY1676" fmla="*/ 108028 h 1947444"/>
                <a:gd name="connsiteX1677" fmla="*/ 1314515 w 2099977"/>
                <a:gd name="connsiteY1677" fmla="*/ 113123 h 1947444"/>
                <a:gd name="connsiteX1678" fmla="*/ 1312034 w 2099977"/>
                <a:gd name="connsiteY1678" fmla="*/ 118348 h 1947444"/>
                <a:gd name="connsiteX1679" fmla="*/ 1309552 w 2099977"/>
                <a:gd name="connsiteY1679" fmla="*/ 123573 h 1947444"/>
                <a:gd name="connsiteX1680" fmla="*/ 1307463 w 2099977"/>
                <a:gd name="connsiteY1680" fmla="*/ 128929 h 1947444"/>
                <a:gd name="connsiteX1681" fmla="*/ 1305242 w 2099977"/>
                <a:gd name="connsiteY1681" fmla="*/ 134154 h 1947444"/>
                <a:gd name="connsiteX1682" fmla="*/ 1303414 w 2099977"/>
                <a:gd name="connsiteY1682" fmla="*/ 139509 h 1947444"/>
                <a:gd name="connsiteX1683" fmla="*/ 1301716 w 2099977"/>
                <a:gd name="connsiteY1683" fmla="*/ 144865 h 1947444"/>
                <a:gd name="connsiteX1684" fmla="*/ 1300149 w 2099977"/>
                <a:gd name="connsiteY1684" fmla="*/ 150221 h 1947444"/>
                <a:gd name="connsiteX1685" fmla="*/ 1298712 w 2099977"/>
                <a:gd name="connsiteY1685" fmla="*/ 155576 h 1947444"/>
                <a:gd name="connsiteX1686" fmla="*/ 1297667 w 2099977"/>
                <a:gd name="connsiteY1686" fmla="*/ 161063 h 1947444"/>
                <a:gd name="connsiteX1687" fmla="*/ 1296492 w 2099977"/>
                <a:gd name="connsiteY1687" fmla="*/ 166418 h 1947444"/>
                <a:gd name="connsiteX1688" fmla="*/ 1295577 w 2099977"/>
                <a:gd name="connsiteY1688" fmla="*/ 171905 h 1947444"/>
                <a:gd name="connsiteX1689" fmla="*/ 1294794 w 2099977"/>
                <a:gd name="connsiteY1689" fmla="*/ 177260 h 1947444"/>
                <a:gd name="connsiteX1690" fmla="*/ 1294141 w 2099977"/>
                <a:gd name="connsiteY1690" fmla="*/ 182616 h 1947444"/>
                <a:gd name="connsiteX1691" fmla="*/ 1293618 w 2099977"/>
                <a:gd name="connsiteY1691" fmla="*/ 188102 h 1947444"/>
                <a:gd name="connsiteX1692" fmla="*/ 1293357 w 2099977"/>
                <a:gd name="connsiteY1692" fmla="*/ 193458 h 1947444"/>
                <a:gd name="connsiteX1693" fmla="*/ 1293227 w 2099977"/>
                <a:gd name="connsiteY1693" fmla="*/ 198683 h 1947444"/>
                <a:gd name="connsiteX1694" fmla="*/ 1293096 w 2099977"/>
                <a:gd name="connsiteY1694" fmla="*/ 204170 h 1947444"/>
                <a:gd name="connsiteX1695" fmla="*/ 1293096 w 2099977"/>
                <a:gd name="connsiteY1695" fmla="*/ 209394 h 1947444"/>
                <a:gd name="connsiteX1696" fmla="*/ 1293227 w 2099977"/>
                <a:gd name="connsiteY1696" fmla="*/ 214489 h 1947444"/>
                <a:gd name="connsiteX1697" fmla="*/ 1293488 w 2099977"/>
                <a:gd name="connsiteY1697" fmla="*/ 219845 h 1947444"/>
                <a:gd name="connsiteX1698" fmla="*/ 1293880 w 2099977"/>
                <a:gd name="connsiteY1698" fmla="*/ 224939 h 1947444"/>
                <a:gd name="connsiteX1699" fmla="*/ 1294402 w 2099977"/>
                <a:gd name="connsiteY1699" fmla="*/ 230034 h 1947444"/>
                <a:gd name="connsiteX1700" fmla="*/ 1295055 w 2099977"/>
                <a:gd name="connsiteY1700" fmla="*/ 234997 h 1947444"/>
                <a:gd name="connsiteX1701" fmla="*/ 1295708 w 2099977"/>
                <a:gd name="connsiteY1701" fmla="*/ 239831 h 1947444"/>
                <a:gd name="connsiteX1702" fmla="*/ 1296492 w 2099977"/>
                <a:gd name="connsiteY1702" fmla="*/ 244794 h 1947444"/>
                <a:gd name="connsiteX1703" fmla="*/ 1297406 w 2099977"/>
                <a:gd name="connsiteY1703" fmla="*/ 249497 h 1947444"/>
                <a:gd name="connsiteX1704" fmla="*/ 1298451 w 2099977"/>
                <a:gd name="connsiteY1704" fmla="*/ 254200 h 1947444"/>
                <a:gd name="connsiteX1705" fmla="*/ 1299626 w 2099977"/>
                <a:gd name="connsiteY1705" fmla="*/ 258902 h 1947444"/>
                <a:gd name="connsiteX1706" fmla="*/ 1300802 w 2099977"/>
                <a:gd name="connsiteY1706" fmla="*/ 263474 h 1947444"/>
                <a:gd name="connsiteX1707" fmla="*/ 1301977 w 2099977"/>
                <a:gd name="connsiteY1707" fmla="*/ 267915 h 1947444"/>
                <a:gd name="connsiteX1708" fmla="*/ 1303283 w 2099977"/>
                <a:gd name="connsiteY1708" fmla="*/ 272096 h 1947444"/>
                <a:gd name="connsiteX1709" fmla="*/ 1304720 w 2099977"/>
                <a:gd name="connsiteY1709" fmla="*/ 276406 h 1947444"/>
                <a:gd name="connsiteX1710" fmla="*/ 1306157 w 2099977"/>
                <a:gd name="connsiteY1710" fmla="*/ 280586 h 1947444"/>
                <a:gd name="connsiteX1711" fmla="*/ 1307724 w 2099977"/>
                <a:gd name="connsiteY1711" fmla="*/ 284505 h 1947444"/>
                <a:gd name="connsiteX1712" fmla="*/ 1309291 w 2099977"/>
                <a:gd name="connsiteY1712" fmla="*/ 288424 h 1947444"/>
                <a:gd name="connsiteX1713" fmla="*/ 1310989 w 2099977"/>
                <a:gd name="connsiteY1713" fmla="*/ 292081 h 1947444"/>
                <a:gd name="connsiteX1714" fmla="*/ 1312687 w 2099977"/>
                <a:gd name="connsiteY1714" fmla="*/ 295608 h 1947444"/>
                <a:gd name="connsiteX1715" fmla="*/ 1314385 w 2099977"/>
                <a:gd name="connsiteY1715" fmla="*/ 299005 h 1947444"/>
                <a:gd name="connsiteX1716" fmla="*/ 1316213 w 2099977"/>
                <a:gd name="connsiteY1716" fmla="*/ 302401 h 1947444"/>
                <a:gd name="connsiteX1717" fmla="*/ 1319609 w 2099977"/>
                <a:gd name="connsiteY1717" fmla="*/ 308279 h 1947444"/>
                <a:gd name="connsiteX1718" fmla="*/ 1323266 w 2099977"/>
                <a:gd name="connsiteY1718" fmla="*/ 314157 h 1947444"/>
                <a:gd name="connsiteX1719" fmla="*/ 1326923 w 2099977"/>
                <a:gd name="connsiteY1719" fmla="*/ 320036 h 1947444"/>
                <a:gd name="connsiteX1720" fmla="*/ 1330710 w 2099977"/>
                <a:gd name="connsiteY1720" fmla="*/ 325914 h 1947444"/>
                <a:gd name="connsiteX1721" fmla="*/ 1334759 w 2099977"/>
                <a:gd name="connsiteY1721" fmla="*/ 331661 h 1947444"/>
                <a:gd name="connsiteX1722" fmla="*/ 1338808 w 2099977"/>
                <a:gd name="connsiteY1722" fmla="*/ 337409 h 1947444"/>
                <a:gd name="connsiteX1723" fmla="*/ 1343118 w 2099977"/>
                <a:gd name="connsiteY1723" fmla="*/ 343026 h 1947444"/>
                <a:gd name="connsiteX1724" fmla="*/ 1347689 w 2099977"/>
                <a:gd name="connsiteY1724" fmla="*/ 348643 h 1947444"/>
                <a:gd name="connsiteX1725" fmla="*/ 1352391 w 2099977"/>
                <a:gd name="connsiteY1725" fmla="*/ 354129 h 1947444"/>
                <a:gd name="connsiteX1726" fmla="*/ 1357354 w 2099977"/>
                <a:gd name="connsiteY1726" fmla="*/ 359485 h 1947444"/>
                <a:gd name="connsiteX1727" fmla="*/ 1362448 w 2099977"/>
                <a:gd name="connsiteY1727" fmla="*/ 364710 h 1947444"/>
                <a:gd name="connsiteX1728" fmla="*/ 1367802 w 2099977"/>
                <a:gd name="connsiteY1728" fmla="*/ 370066 h 1947444"/>
                <a:gd name="connsiteX1729" fmla="*/ 1373549 w 2099977"/>
                <a:gd name="connsiteY1729" fmla="*/ 375029 h 1947444"/>
                <a:gd name="connsiteX1730" fmla="*/ 1379426 w 2099977"/>
                <a:gd name="connsiteY1730" fmla="*/ 379863 h 1947444"/>
                <a:gd name="connsiteX1731" fmla="*/ 1385434 w 2099977"/>
                <a:gd name="connsiteY1731" fmla="*/ 384565 h 1947444"/>
                <a:gd name="connsiteX1732" fmla="*/ 1391834 w 2099977"/>
                <a:gd name="connsiteY1732" fmla="*/ 389137 h 1947444"/>
                <a:gd name="connsiteX1733" fmla="*/ 1398756 w 2099977"/>
                <a:gd name="connsiteY1733" fmla="*/ 393448 h 1947444"/>
                <a:gd name="connsiteX1734" fmla="*/ 1405678 w 2099977"/>
                <a:gd name="connsiteY1734" fmla="*/ 397759 h 1947444"/>
                <a:gd name="connsiteX1735" fmla="*/ 1412992 w 2099977"/>
                <a:gd name="connsiteY1735" fmla="*/ 401808 h 1947444"/>
                <a:gd name="connsiteX1736" fmla="*/ 1420567 w 2099977"/>
                <a:gd name="connsiteY1736" fmla="*/ 405466 h 1947444"/>
                <a:gd name="connsiteX1737" fmla="*/ 1424485 w 2099977"/>
                <a:gd name="connsiteY1737" fmla="*/ 407294 h 1947444"/>
                <a:gd name="connsiteX1738" fmla="*/ 1428534 w 2099977"/>
                <a:gd name="connsiteY1738" fmla="*/ 408992 h 1947444"/>
                <a:gd name="connsiteX1739" fmla="*/ 1432583 w 2099977"/>
                <a:gd name="connsiteY1739" fmla="*/ 410690 h 1947444"/>
                <a:gd name="connsiteX1740" fmla="*/ 1436893 w 2099977"/>
                <a:gd name="connsiteY1740" fmla="*/ 412389 h 1947444"/>
                <a:gd name="connsiteX1741" fmla="*/ 1441072 w 2099977"/>
                <a:gd name="connsiteY1741" fmla="*/ 413956 h 1947444"/>
                <a:gd name="connsiteX1742" fmla="*/ 1445382 w 2099977"/>
                <a:gd name="connsiteY1742" fmla="*/ 415393 h 1947444"/>
                <a:gd name="connsiteX1743" fmla="*/ 1449953 w 2099977"/>
                <a:gd name="connsiteY1743" fmla="*/ 416830 h 1947444"/>
                <a:gd name="connsiteX1744" fmla="*/ 1454524 w 2099977"/>
                <a:gd name="connsiteY1744" fmla="*/ 418267 h 1947444"/>
                <a:gd name="connsiteX1745" fmla="*/ 1458965 w 2099977"/>
                <a:gd name="connsiteY1745" fmla="*/ 419573 h 1947444"/>
                <a:gd name="connsiteX1746" fmla="*/ 1463667 w 2099977"/>
                <a:gd name="connsiteY1746" fmla="*/ 420749 h 1947444"/>
                <a:gd name="connsiteX1747" fmla="*/ 1468499 w 2099977"/>
                <a:gd name="connsiteY1747" fmla="*/ 421924 h 1947444"/>
                <a:gd name="connsiteX1748" fmla="*/ 1473593 w 2099977"/>
                <a:gd name="connsiteY1748" fmla="*/ 423100 h 1947444"/>
                <a:gd name="connsiteX1749" fmla="*/ 1478556 w 2099977"/>
                <a:gd name="connsiteY1749" fmla="*/ 424145 h 1947444"/>
                <a:gd name="connsiteX1750" fmla="*/ 1483649 w 2099977"/>
                <a:gd name="connsiteY1750" fmla="*/ 425060 h 1947444"/>
                <a:gd name="connsiteX1751" fmla="*/ 1488743 w 2099977"/>
                <a:gd name="connsiteY1751" fmla="*/ 425974 h 1947444"/>
                <a:gd name="connsiteX1752" fmla="*/ 1494098 w 2099977"/>
                <a:gd name="connsiteY1752" fmla="*/ 426758 h 1947444"/>
                <a:gd name="connsiteX1753" fmla="*/ 1499583 w 2099977"/>
                <a:gd name="connsiteY1753" fmla="*/ 427541 h 1947444"/>
                <a:gd name="connsiteX1754" fmla="*/ 1504938 w 2099977"/>
                <a:gd name="connsiteY1754" fmla="*/ 428195 h 1947444"/>
                <a:gd name="connsiteX1755" fmla="*/ 1510685 w 2099977"/>
                <a:gd name="connsiteY1755" fmla="*/ 428717 h 1947444"/>
                <a:gd name="connsiteX1756" fmla="*/ 1516301 w 2099977"/>
                <a:gd name="connsiteY1756" fmla="*/ 429239 h 1947444"/>
                <a:gd name="connsiteX1757" fmla="*/ 1522178 w 2099977"/>
                <a:gd name="connsiteY1757" fmla="*/ 429631 h 1947444"/>
                <a:gd name="connsiteX1758" fmla="*/ 1528186 w 2099977"/>
                <a:gd name="connsiteY1758" fmla="*/ 429893 h 1947444"/>
                <a:gd name="connsiteX1759" fmla="*/ 1534063 w 2099977"/>
                <a:gd name="connsiteY1759" fmla="*/ 430154 h 1947444"/>
                <a:gd name="connsiteX1760" fmla="*/ 1540332 w 2099977"/>
                <a:gd name="connsiteY1760" fmla="*/ 430284 h 1947444"/>
                <a:gd name="connsiteX1761" fmla="*/ 1542030 w 2099977"/>
                <a:gd name="connsiteY1761" fmla="*/ 430546 h 1947444"/>
                <a:gd name="connsiteX1762" fmla="*/ 1543598 w 2099977"/>
                <a:gd name="connsiteY1762" fmla="*/ 430938 h 1947444"/>
                <a:gd name="connsiteX1763" fmla="*/ 1545034 w 2099977"/>
                <a:gd name="connsiteY1763" fmla="*/ 431591 h 1947444"/>
                <a:gd name="connsiteX1764" fmla="*/ 1546209 w 2099977"/>
                <a:gd name="connsiteY1764" fmla="*/ 432636 h 1947444"/>
                <a:gd name="connsiteX1765" fmla="*/ 1547254 w 2099977"/>
                <a:gd name="connsiteY1765" fmla="*/ 433681 h 1947444"/>
                <a:gd name="connsiteX1766" fmla="*/ 1547907 w 2099977"/>
                <a:gd name="connsiteY1766" fmla="*/ 434856 h 1947444"/>
                <a:gd name="connsiteX1767" fmla="*/ 1548560 w 2099977"/>
                <a:gd name="connsiteY1767" fmla="*/ 436163 h 1947444"/>
                <a:gd name="connsiteX1768" fmla="*/ 1548952 w 2099977"/>
                <a:gd name="connsiteY1768" fmla="*/ 437600 h 1947444"/>
                <a:gd name="connsiteX1769" fmla="*/ 1549083 w 2099977"/>
                <a:gd name="connsiteY1769" fmla="*/ 439167 h 1947444"/>
                <a:gd name="connsiteX1770" fmla="*/ 1548952 w 2099977"/>
                <a:gd name="connsiteY1770" fmla="*/ 440604 h 1947444"/>
                <a:gd name="connsiteX1771" fmla="*/ 1548560 w 2099977"/>
                <a:gd name="connsiteY1771" fmla="*/ 442041 h 1947444"/>
                <a:gd name="connsiteX1772" fmla="*/ 1548038 w 2099977"/>
                <a:gd name="connsiteY1772" fmla="*/ 443347 h 1947444"/>
                <a:gd name="connsiteX1773" fmla="*/ 1547385 w 2099977"/>
                <a:gd name="connsiteY1773" fmla="*/ 444523 h 1947444"/>
                <a:gd name="connsiteX1774" fmla="*/ 1546209 w 2099977"/>
                <a:gd name="connsiteY1774" fmla="*/ 445698 h 1947444"/>
                <a:gd name="connsiteX1775" fmla="*/ 1544903 w 2099977"/>
                <a:gd name="connsiteY1775" fmla="*/ 446743 h 1947444"/>
                <a:gd name="connsiteX1776" fmla="*/ 1543336 w 2099977"/>
                <a:gd name="connsiteY1776" fmla="*/ 447397 h 1947444"/>
                <a:gd name="connsiteX1777" fmla="*/ 1537851 w 2099977"/>
                <a:gd name="connsiteY1777" fmla="*/ 449225 h 1947444"/>
                <a:gd name="connsiteX1778" fmla="*/ 1532104 w 2099977"/>
                <a:gd name="connsiteY1778" fmla="*/ 451054 h 1947444"/>
                <a:gd name="connsiteX1779" fmla="*/ 1526619 w 2099977"/>
                <a:gd name="connsiteY1779" fmla="*/ 452883 h 1947444"/>
                <a:gd name="connsiteX1780" fmla="*/ 1521003 w 2099977"/>
                <a:gd name="connsiteY1780" fmla="*/ 454189 h 1947444"/>
                <a:gd name="connsiteX1781" fmla="*/ 1515517 w 2099977"/>
                <a:gd name="connsiteY1781" fmla="*/ 455757 h 1947444"/>
                <a:gd name="connsiteX1782" fmla="*/ 1510032 w 2099977"/>
                <a:gd name="connsiteY1782" fmla="*/ 457063 h 1947444"/>
                <a:gd name="connsiteX1783" fmla="*/ 1499583 w 2099977"/>
                <a:gd name="connsiteY1783" fmla="*/ 459545 h 1947444"/>
                <a:gd name="connsiteX1784" fmla="*/ 1489396 w 2099977"/>
                <a:gd name="connsiteY1784" fmla="*/ 461504 h 1947444"/>
                <a:gd name="connsiteX1785" fmla="*/ 1479993 w 2099977"/>
                <a:gd name="connsiteY1785" fmla="*/ 463333 h 1947444"/>
                <a:gd name="connsiteX1786" fmla="*/ 1463406 w 2099977"/>
                <a:gd name="connsiteY1786" fmla="*/ 466468 h 1947444"/>
                <a:gd name="connsiteX1787" fmla="*/ 1460924 w 2099977"/>
                <a:gd name="connsiteY1787" fmla="*/ 466991 h 1947444"/>
                <a:gd name="connsiteX1788" fmla="*/ 1458181 w 2099977"/>
                <a:gd name="connsiteY1788" fmla="*/ 467774 h 1947444"/>
                <a:gd name="connsiteX1789" fmla="*/ 1455569 w 2099977"/>
                <a:gd name="connsiteY1789" fmla="*/ 468558 h 1947444"/>
                <a:gd name="connsiteX1790" fmla="*/ 1453088 w 2099977"/>
                <a:gd name="connsiteY1790" fmla="*/ 469603 h 1947444"/>
                <a:gd name="connsiteX1791" fmla="*/ 1450606 w 2099977"/>
                <a:gd name="connsiteY1791" fmla="*/ 470779 h 1947444"/>
                <a:gd name="connsiteX1792" fmla="*/ 1448125 w 2099977"/>
                <a:gd name="connsiteY1792" fmla="*/ 472216 h 1947444"/>
                <a:gd name="connsiteX1793" fmla="*/ 1445643 w 2099977"/>
                <a:gd name="connsiteY1793" fmla="*/ 473783 h 1947444"/>
                <a:gd name="connsiteX1794" fmla="*/ 1443292 w 2099977"/>
                <a:gd name="connsiteY1794" fmla="*/ 475481 h 1947444"/>
                <a:gd name="connsiteX1795" fmla="*/ 1440942 w 2099977"/>
                <a:gd name="connsiteY1795" fmla="*/ 477310 h 1947444"/>
                <a:gd name="connsiteX1796" fmla="*/ 1438721 w 2099977"/>
                <a:gd name="connsiteY1796" fmla="*/ 479531 h 1947444"/>
                <a:gd name="connsiteX1797" fmla="*/ 1436370 w 2099977"/>
                <a:gd name="connsiteY1797" fmla="*/ 481882 h 1947444"/>
                <a:gd name="connsiteX1798" fmla="*/ 1434281 w 2099977"/>
                <a:gd name="connsiteY1798" fmla="*/ 484494 h 1947444"/>
                <a:gd name="connsiteX1799" fmla="*/ 1432191 w 2099977"/>
                <a:gd name="connsiteY1799" fmla="*/ 487368 h 1947444"/>
                <a:gd name="connsiteX1800" fmla="*/ 1430101 w 2099977"/>
                <a:gd name="connsiteY1800" fmla="*/ 490503 h 1947444"/>
                <a:gd name="connsiteX1801" fmla="*/ 1428273 w 2099977"/>
                <a:gd name="connsiteY1801" fmla="*/ 493900 h 1947444"/>
                <a:gd name="connsiteX1802" fmla="*/ 1426444 w 2099977"/>
                <a:gd name="connsiteY1802" fmla="*/ 497688 h 1947444"/>
                <a:gd name="connsiteX1803" fmla="*/ 1424616 w 2099977"/>
                <a:gd name="connsiteY1803" fmla="*/ 501607 h 1947444"/>
                <a:gd name="connsiteX1804" fmla="*/ 1423049 w 2099977"/>
                <a:gd name="connsiteY1804" fmla="*/ 505917 h 1947444"/>
                <a:gd name="connsiteX1805" fmla="*/ 1421481 w 2099977"/>
                <a:gd name="connsiteY1805" fmla="*/ 510620 h 1947444"/>
                <a:gd name="connsiteX1806" fmla="*/ 1420045 w 2099977"/>
                <a:gd name="connsiteY1806" fmla="*/ 515584 h 1947444"/>
                <a:gd name="connsiteX1807" fmla="*/ 1418739 w 2099977"/>
                <a:gd name="connsiteY1807" fmla="*/ 520809 h 1947444"/>
                <a:gd name="connsiteX1808" fmla="*/ 1417432 w 2099977"/>
                <a:gd name="connsiteY1808" fmla="*/ 526426 h 1947444"/>
                <a:gd name="connsiteX1809" fmla="*/ 1416518 w 2099977"/>
                <a:gd name="connsiteY1809" fmla="*/ 532304 h 1947444"/>
                <a:gd name="connsiteX1810" fmla="*/ 1415473 w 2099977"/>
                <a:gd name="connsiteY1810" fmla="*/ 538704 h 1947444"/>
                <a:gd name="connsiteX1811" fmla="*/ 1414690 w 2099977"/>
                <a:gd name="connsiteY1811" fmla="*/ 545628 h 1947444"/>
                <a:gd name="connsiteX1812" fmla="*/ 1413906 w 2099977"/>
                <a:gd name="connsiteY1812" fmla="*/ 552682 h 1947444"/>
                <a:gd name="connsiteX1813" fmla="*/ 1413514 w 2099977"/>
                <a:gd name="connsiteY1813" fmla="*/ 560258 h 1947444"/>
                <a:gd name="connsiteX1814" fmla="*/ 1413123 w 2099977"/>
                <a:gd name="connsiteY1814" fmla="*/ 568226 h 1947444"/>
                <a:gd name="connsiteX1815" fmla="*/ 1412861 w 2099977"/>
                <a:gd name="connsiteY1815" fmla="*/ 576586 h 1947444"/>
                <a:gd name="connsiteX1816" fmla="*/ 1412861 w 2099977"/>
                <a:gd name="connsiteY1816" fmla="*/ 585469 h 1947444"/>
                <a:gd name="connsiteX1817" fmla="*/ 1412861 w 2099977"/>
                <a:gd name="connsiteY1817" fmla="*/ 594613 h 1947444"/>
                <a:gd name="connsiteX1818" fmla="*/ 1413123 w 2099977"/>
                <a:gd name="connsiteY1818" fmla="*/ 604279 h 1947444"/>
                <a:gd name="connsiteX1819" fmla="*/ 1413514 w 2099977"/>
                <a:gd name="connsiteY1819" fmla="*/ 614207 h 1947444"/>
                <a:gd name="connsiteX1820" fmla="*/ 1414167 w 2099977"/>
                <a:gd name="connsiteY1820" fmla="*/ 623873 h 1947444"/>
                <a:gd name="connsiteX1821" fmla="*/ 1415082 w 2099977"/>
                <a:gd name="connsiteY1821" fmla="*/ 633148 h 1947444"/>
                <a:gd name="connsiteX1822" fmla="*/ 1416126 w 2099977"/>
                <a:gd name="connsiteY1822" fmla="*/ 642292 h 1947444"/>
                <a:gd name="connsiteX1823" fmla="*/ 1417171 w 2099977"/>
                <a:gd name="connsiteY1823" fmla="*/ 651174 h 1947444"/>
                <a:gd name="connsiteX1824" fmla="*/ 1418608 w 2099977"/>
                <a:gd name="connsiteY1824" fmla="*/ 659796 h 1947444"/>
                <a:gd name="connsiteX1825" fmla="*/ 1420045 w 2099977"/>
                <a:gd name="connsiteY1825" fmla="*/ 668156 h 1947444"/>
                <a:gd name="connsiteX1826" fmla="*/ 1421743 w 2099977"/>
                <a:gd name="connsiteY1826" fmla="*/ 676255 h 1947444"/>
                <a:gd name="connsiteX1827" fmla="*/ 1423571 w 2099977"/>
                <a:gd name="connsiteY1827" fmla="*/ 684092 h 1947444"/>
                <a:gd name="connsiteX1828" fmla="*/ 1425661 w 2099977"/>
                <a:gd name="connsiteY1828" fmla="*/ 691799 h 1947444"/>
                <a:gd name="connsiteX1829" fmla="*/ 1427750 w 2099977"/>
                <a:gd name="connsiteY1829" fmla="*/ 699245 h 1947444"/>
                <a:gd name="connsiteX1830" fmla="*/ 1429971 w 2099977"/>
                <a:gd name="connsiteY1830" fmla="*/ 706299 h 1947444"/>
                <a:gd name="connsiteX1831" fmla="*/ 1432452 w 2099977"/>
                <a:gd name="connsiteY1831" fmla="*/ 713352 h 1947444"/>
                <a:gd name="connsiteX1832" fmla="*/ 1434934 w 2099977"/>
                <a:gd name="connsiteY1832" fmla="*/ 720014 h 1947444"/>
                <a:gd name="connsiteX1833" fmla="*/ 1437546 w 2099977"/>
                <a:gd name="connsiteY1833" fmla="*/ 726415 h 1947444"/>
                <a:gd name="connsiteX1834" fmla="*/ 1440419 w 2099977"/>
                <a:gd name="connsiteY1834" fmla="*/ 732555 h 1947444"/>
                <a:gd name="connsiteX1835" fmla="*/ 1443292 w 2099977"/>
                <a:gd name="connsiteY1835" fmla="*/ 738302 h 1947444"/>
                <a:gd name="connsiteX1836" fmla="*/ 1446166 w 2099977"/>
                <a:gd name="connsiteY1836" fmla="*/ 744050 h 1947444"/>
                <a:gd name="connsiteX1837" fmla="*/ 1449300 w 2099977"/>
                <a:gd name="connsiteY1837" fmla="*/ 749405 h 1947444"/>
                <a:gd name="connsiteX1838" fmla="*/ 1452565 w 2099977"/>
                <a:gd name="connsiteY1838" fmla="*/ 754500 h 1947444"/>
                <a:gd name="connsiteX1839" fmla="*/ 1455831 w 2099977"/>
                <a:gd name="connsiteY1839" fmla="*/ 759594 h 1947444"/>
                <a:gd name="connsiteX1840" fmla="*/ 1459357 w 2099977"/>
                <a:gd name="connsiteY1840" fmla="*/ 764036 h 1947444"/>
                <a:gd name="connsiteX1841" fmla="*/ 1462753 w 2099977"/>
                <a:gd name="connsiteY1841" fmla="*/ 768477 h 1947444"/>
                <a:gd name="connsiteX1842" fmla="*/ 1466279 w 2099977"/>
                <a:gd name="connsiteY1842" fmla="*/ 772657 h 1947444"/>
                <a:gd name="connsiteX1843" fmla="*/ 1469936 w 2099977"/>
                <a:gd name="connsiteY1843" fmla="*/ 776445 h 1947444"/>
                <a:gd name="connsiteX1844" fmla="*/ 1473723 w 2099977"/>
                <a:gd name="connsiteY1844" fmla="*/ 780103 h 1947444"/>
                <a:gd name="connsiteX1845" fmla="*/ 1477381 w 2099977"/>
                <a:gd name="connsiteY1845" fmla="*/ 783499 h 1947444"/>
                <a:gd name="connsiteX1846" fmla="*/ 1481168 w 2099977"/>
                <a:gd name="connsiteY1846" fmla="*/ 786504 h 1947444"/>
                <a:gd name="connsiteX1847" fmla="*/ 1485086 w 2099977"/>
                <a:gd name="connsiteY1847" fmla="*/ 789377 h 1947444"/>
                <a:gd name="connsiteX1848" fmla="*/ 1489004 w 2099977"/>
                <a:gd name="connsiteY1848" fmla="*/ 791990 h 1947444"/>
                <a:gd name="connsiteX1849" fmla="*/ 1493053 w 2099977"/>
                <a:gd name="connsiteY1849" fmla="*/ 794210 h 1947444"/>
                <a:gd name="connsiteX1850" fmla="*/ 1496971 w 2099977"/>
                <a:gd name="connsiteY1850" fmla="*/ 796431 h 1947444"/>
                <a:gd name="connsiteX1851" fmla="*/ 1504155 w 2099977"/>
                <a:gd name="connsiteY1851" fmla="*/ 799827 h 1947444"/>
                <a:gd name="connsiteX1852" fmla="*/ 1511077 w 2099977"/>
                <a:gd name="connsiteY1852" fmla="*/ 803354 h 1947444"/>
                <a:gd name="connsiteX1853" fmla="*/ 1517868 w 2099977"/>
                <a:gd name="connsiteY1853" fmla="*/ 806881 h 1947444"/>
                <a:gd name="connsiteX1854" fmla="*/ 1524398 w 2099977"/>
                <a:gd name="connsiteY1854" fmla="*/ 810408 h 1947444"/>
                <a:gd name="connsiteX1855" fmla="*/ 1536675 w 2099977"/>
                <a:gd name="connsiteY1855" fmla="*/ 817331 h 1947444"/>
                <a:gd name="connsiteX1856" fmla="*/ 1547777 w 2099977"/>
                <a:gd name="connsiteY1856" fmla="*/ 823732 h 1947444"/>
                <a:gd name="connsiteX1857" fmla="*/ 1548952 w 2099977"/>
                <a:gd name="connsiteY1857" fmla="*/ 824516 h 1947444"/>
                <a:gd name="connsiteX1858" fmla="*/ 1549867 w 2099977"/>
                <a:gd name="connsiteY1858" fmla="*/ 825561 h 1947444"/>
                <a:gd name="connsiteX1859" fmla="*/ 1550650 w 2099977"/>
                <a:gd name="connsiteY1859" fmla="*/ 826736 h 1947444"/>
                <a:gd name="connsiteX1860" fmla="*/ 1551173 w 2099977"/>
                <a:gd name="connsiteY1860" fmla="*/ 827781 h 1947444"/>
                <a:gd name="connsiteX1861" fmla="*/ 1551434 w 2099977"/>
                <a:gd name="connsiteY1861" fmla="*/ 828957 h 1947444"/>
                <a:gd name="connsiteX1862" fmla="*/ 1551565 w 2099977"/>
                <a:gd name="connsiteY1862" fmla="*/ 830263 h 1947444"/>
                <a:gd name="connsiteX1863" fmla="*/ 1551434 w 2099977"/>
                <a:gd name="connsiteY1863" fmla="*/ 831439 h 1947444"/>
                <a:gd name="connsiteX1864" fmla="*/ 1551173 w 2099977"/>
                <a:gd name="connsiteY1864" fmla="*/ 832615 h 1947444"/>
                <a:gd name="connsiteX1865" fmla="*/ 1550781 w 2099977"/>
                <a:gd name="connsiteY1865" fmla="*/ 833790 h 1947444"/>
                <a:gd name="connsiteX1866" fmla="*/ 1550128 w 2099977"/>
                <a:gd name="connsiteY1866" fmla="*/ 834835 h 1947444"/>
                <a:gd name="connsiteX1867" fmla="*/ 1549475 w 2099977"/>
                <a:gd name="connsiteY1867" fmla="*/ 835750 h 1947444"/>
                <a:gd name="connsiteX1868" fmla="*/ 1548430 w 2099977"/>
                <a:gd name="connsiteY1868" fmla="*/ 836664 h 1947444"/>
                <a:gd name="connsiteX1869" fmla="*/ 1547516 w 2099977"/>
                <a:gd name="connsiteY1869" fmla="*/ 837317 h 1947444"/>
                <a:gd name="connsiteX1870" fmla="*/ 1546209 w 2099977"/>
                <a:gd name="connsiteY1870" fmla="*/ 837970 h 1947444"/>
                <a:gd name="connsiteX1871" fmla="*/ 1544903 w 2099977"/>
                <a:gd name="connsiteY1871" fmla="*/ 838232 h 1947444"/>
                <a:gd name="connsiteX1872" fmla="*/ 1543467 w 2099977"/>
                <a:gd name="connsiteY1872" fmla="*/ 838232 h 1947444"/>
                <a:gd name="connsiteX1873" fmla="*/ 1537198 w 2099977"/>
                <a:gd name="connsiteY1873" fmla="*/ 838232 h 1947444"/>
                <a:gd name="connsiteX1874" fmla="*/ 1530667 w 2099977"/>
                <a:gd name="connsiteY1874" fmla="*/ 838232 h 1947444"/>
                <a:gd name="connsiteX1875" fmla="*/ 1523876 w 2099977"/>
                <a:gd name="connsiteY1875" fmla="*/ 838362 h 1947444"/>
                <a:gd name="connsiteX1876" fmla="*/ 1516823 w 2099977"/>
                <a:gd name="connsiteY1876" fmla="*/ 838885 h 1947444"/>
                <a:gd name="connsiteX1877" fmla="*/ 1509379 w 2099977"/>
                <a:gd name="connsiteY1877" fmla="*/ 839538 h 1947444"/>
                <a:gd name="connsiteX1878" fmla="*/ 1501804 w 2099977"/>
                <a:gd name="connsiteY1878" fmla="*/ 840452 h 1947444"/>
                <a:gd name="connsiteX1879" fmla="*/ 1494098 w 2099977"/>
                <a:gd name="connsiteY1879" fmla="*/ 841758 h 1947444"/>
                <a:gd name="connsiteX1880" fmla="*/ 1486523 w 2099977"/>
                <a:gd name="connsiteY1880" fmla="*/ 843195 h 1947444"/>
                <a:gd name="connsiteX1881" fmla="*/ 1482605 w 2099977"/>
                <a:gd name="connsiteY1881" fmla="*/ 844240 h 1947444"/>
                <a:gd name="connsiteX1882" fmla="*/ 1478817 w 2099977"/>
                <a:gd name="connsiteY1882" fmla="*/ 845155 h 1947444"/>
                <a:gd name="connsiteX1883" fmla="*/ 1474899 w 2099977"/>
                <a:gd name="connsiteY1883" fmla="*/ 846330 h 1947444"/>
                <a:gd name="connsiteX1884" fmla="*/ 1471111 w 2099977"/>
                <a:gd name="connsiteY1884" fmla="*/ 847506 h 1947444"/>
                <a:gd name="connsiteX1885" fmla="*/ 1467324 w 2099977"/>
                <a:gd name="connsiteY1885" fmla="*/ 848682 h 1947444"/>
                <a:gd name="connsiteX1886" fmla="*/ 1463406 w 2099977"/>
                <a:gd name="connsiteY1886" fmla="*/ 850119 h 1947444"/>
                <a:gd name="connsiteX1887" fmla="*/ 1459618 w 2099977"/>
                <a:gd name="connsiteY1887" fmla="*/ 851686 h 1947444"/>
                <a:gd name="connsiteX1888" fmla="*/ 1455831 w 2099977"/>
                <a:gd name="connsiteY1888" fmla="*/ 853254 h 1947444"/>
                <a:gd name="connsiteX1889" fmla="*/ 1452174 w 2099977"/>
                <a:gd name="connsiteY1889" fmla="*/ 855082 h 1947444"/>
                <a:gd name="connsiteX1890" fmla="*/ 1448517 w 2099977"/>
                <a:gd name="connsiteY1890" fmla="*/ 857042 h 1947444"/>
                <a:gd name="connsiteX1891" fmla="*/ 1444990 w 2099977"/>
                <a:gd name="connsiteY1891" fmla="*/ 859001 h 1947444"/>
                <a:gd name="connsiteX1892" fmla="*/ 1441333 w 2099977"/>
                <a:gd name="connsiteY1892" fmla="*/ 861091 h 1947444"/>
                <a:gd name="connsiteX1893" fmla="*/ 1437938 w 2099977"/>
                <a:gd name="connsiteY1893" fmla="*/ 863312 h 1947444"/>
                <a:gd name="connsiteX1894" fmla="*/ 1434542 w 2099977"/>
                <a:gd name="connsiteY1894" fmla="*/ 865663 h 1947444"/>
                <a:gd name="connsiteX1895" fmla="*/ 1431277 w 2099977"/>
                <a:gd name="connsiteY1895" fmla="*/ 868276 h 1947444"/>
                <a:gd name="connsiteX1896" fmla="*/ 1428012 w 2099977"/>
                <a:gd name="connsiteY1896" fmla="*/ 870888 h 1947444"/>
                <a:gd name="connsiteX1897" fmla="*/ 1425399 w 2099977"/>
                <a:gd name="connsiteY1897" fmla="*/ 873239 h 1947444"/>
                <a:gd name="connsiteX1898" fmla="*/ 1422918 w 2099977"/>
                <a:gd name="connsiteY1898" fmla="*/ 875591 h 1947444"/>
                <a:gd name="connsiteX1899" fmla="*/ 1420436 w 2099977"/>
                <a:gd name="connsiteY1899" fmla="*/ 878203 h 1947444"/>
                <a:gd name="connsiteX1900" fmla="*/ 1417955 w 2099977"/>
                <a:gd name="connsiteY1900" fmla="*/ 881077 h 1947444"/>
                <a:gd name="connsiteX1901" fmla="*/ 1415343 w 2099977"/>
                <a:gd name="connsiteY1901" fmla="*/ 883820 h 1947444"/>
                <a:gd name="connsiteX1902" fmla="*/ 1412861 w 2099977"/>
                <a:gd name="connsiteY1902" fmla="*/ 886955 h 1947444"/>
                <a:gd name="connsiteX1903" fmla="*/ 1410249 w 2099977"/>
                <a:gd name="connsiteY1903" fmla="*/ 890090 h 1947444"/>
                <a:gd name="connsiteX1904" fmla="*/ 1407637 w 2099977"/>
                <a:gd name="connsiteY1904" fmla="*/ 893487 h 1947444"/>
                <a:gd name="connsiteX1905" fmla="*/ 1405286 w 2099977"/>
                <a:gd name="connsiteY1905" fmla="*/ 897144 h 1947444"/>
                <a:gd name="connsiteX1906" fmla="*/ 1402674 w 2099977"/>
                <a:gd name="connsiteY1906" fmla="*/ 900802 h 1947444"/>
                <a:gd name="connsiteX1907" fmla="*/ 1400323 w 2099977"/>
                <a:gd name="connsiteY1907" fmla="*/ 904459 h 1947444"/>
                <a:gd name="connsiteX1908" fmla="*/ 1397842 w 2099977"/>
                <a:gd name="connsiteY1908" fmla="*/ 908509 h 1947444"/>
                <a:gd name="connsiteX1909" fmla="*/ 1395491 w 2099977"/>
                <a:gd name="connsiteY1909" fmla="*/ 912558 h 1947444"/>
                <a:gd name="connsiteX1910" fmla="*/ 1393009 w 2099977"/>
                <a:gd name="connsiteY1910" fmla="*/ 916738 h 1947444"/>
                <a:gd name="connsiteX1911" fmla="*/ 1390659 w 2099977"/>
                <a:gd name="connsiteY1911" fmla="*/ 921179 h 1947444"/>
                <a:gd name="connsiteX1912" fmla="*/ 1388177 w 2099977"/>
                <a:gd name="connsiteY1912" fmla="*/ 925621 h 1947444"/>
                <a:gd name="connsiteX1913" fmla="*/ 1385957 w 2099977"/>
                <a:gd name="connsiteY1913" fmla="*/ 930062 h 1947444"/>
                <a:gd name="connsiteX1914" fmla="*/ 1383606 w 2099977"/>
                <a:gd name="connsiteY1914" fmla="*/ 934765 h 1947444"/>
                <a:gd name="connsiteX1915" fmla="*/ 1381516 w 2099977"/>
                <a:gd name="connsiteY1915" fmla="*/ 939598 h 1947444"/>
                <a:gd name="connsiteX1916" fmla="*/ 1379296 w 2099977"/>
                <a:gd name="connsiteY1916" fmla="*/ 944562 h 1947444"/>
                <a:gd name="connsiteX1917" fmla="*/ 1377075 w 2099977"/>
                <a:gd name="connsiteY1917" fmla="*/ 949787 h 1947444"/>
                <a:gd name="connsiteX1918" fmla="*/ 1374986 w 2099977"/>
                <a:gd name="connsiteY1918" fmla="*/ 954881 h 1947444"/>
                <a:gd name="connsiteX1919" fmla="*/ 1373027 w 2099977"/>
                <a:gd name="connsiteY1919" fmla="*/ 960106 h 1947444"/>
                <a:gd name="connsiteX1920" fmla="*/ 1370937 w 2099977"/>
                <a:gd name="connsiteY1920" fmla="*/ 965593 h 1947444"/>
                <a:gd name="connsiteX1921" fmla="*/ 1368978 w 2099977"/>
                <a:gd name="connsiteY1921" fmla="*/ 970948 h 1947444"/>
                <a:gd name="connsiteX1922" fmla="*/ 1367149 w 2099977"/>
                <a:gd name="connsiteY1922" fmla="*/ 976435 h 1947444"/>
                <a:gd name="connsiteX1923" fmla="*/ 1365321 w 2099977"/>
                <a:gd name="connsiteY1923" fmla="*/ 982182 h 1947444"/>
                <a:gd name="connsiteX1924" fmla="*/ 1363623 w 2099977"/>
                <a:gd name="connsiteY1924" fmla="*/ 988060 h 1947444"/>
                <a:gd name="connsiteX1925" fmla="*/ 1361925 w 2099977"/>
                <a:gd name="connsiteY1925" fmla="*/ 993808 h 1947444"/>
                <a:gd name="connsiteX1926" fmla="*/ 1360358 w 2099977"/>
                <a:gd name="connsiteY1926" fmla="*/ 999817 h 1947444"/>
                <a:gd name="connsiteX1927" fmla="*/ 1358791 w 2099977"/>
                <a:gd name="connsiteY1927" fmla="*/ 1005825 h 1947444"/>
                <a:gd name="connsiteX1928" fmla="*/ 1357223 w 2099977"/>
                <a:gd name="connsiteY1928" fmla="*/ 1011965 h 1947444"/>
                <a:gd name="connsiteX1929" fmla="*/ 1355787 w 2099977"/>
                <a:gd name="connsiteY1929" fmla="*/ 1017974 h 1947444"/>
                <a:gd name="connsiteX1930" fmla="*/ 1354481 w 2099977"/>
                <a:gd name="connsiteY1930" fmla="*/ 1024244 h 1947444"/>
                <a:gd name="connsiteX1931" fmla="*/ 1353175 w 2099977"/>
                <a:gd name="connsiteY1931" fmla="*/ 1030514 h 1947444"/>
                <a:gd name="connsiteX1932" fmla="*/ 1352130 w 2099977"/>
                <a:gd name="connsiteY1932" fmla="*/ 1036915 h 1947444"/>
                <a:gd name="connsiteX1933" fmla="*/ 1351085 w 2099977"/>
                <a:gd name="connsiteY1933" fmla="*/ 1043446 h 1947444"/>
                <a:gd name="connsiteX1934" fmla="*/ 1350040 w 2099977"/>
                <a:gd name="connsiteY1934" fmla="*/ 1049978 h 1947444"/>
                <a:gd name="connsiteX1935" fmla="*/ 1349256 w 2099977"/>
                <a:gd name="connsiteY1935" fmla="*/ 1056639 h 1947444"/>
                <a:gd name="connsiteX1936" fmla="*/ 1348342 w 2099977"/>
                <a:gd name="connsiteY1936" fmla="*/ 1063301 h 1947444"/>
                <a:gd name="connsiteX1937" fmla="*/ 1347689 w 2099977"/>
                <a:gd name="connsiteY1937" fmla="*/ 1069963 h 1947444"/>
                <a:gd name="connsiteX1938" fmla="*/ 1347167 w 2099977"/>
                <a:gd name="connsiteY1938" fmla="*/ 1076625 h 1947444"/>
                <a:gd name="connsiteX1939" fmla="*/ 1346514 w 2099977"/>
                <a:gd name="connsiteY1939" fmla="*/ 1083418 h 1947444"/>
                <a:gd name="connsiteX1940" fmla="*/ 1346253 w 2099977"/>
                <a:gd name="connsiteY1940" fmla="*/ 1090341 h 1947444"/>
                <a:gd name="connsiteX1941" fmla="*/ 1345991 w 2099977"/>
                <a:gd name="connsiteY1941" fmla="*/ 1097134 h 1947444"/>
                <a:gd name="connsiteX1942" fmla="*/ 1345861 w 2099977"/>
                <a:gd name="connsiteY1942" fmla="*/ 1104057 h 1947444"/>
                <a:gd name="connsiteX1943" fmla="*/ 1345730 w 2099977"/>
                <a:gd name="connsiteY1943" fmla="*/ 1111111 h 1947444"/>
                <a:gd name="connsiteX1944" fmla="*/ 1345861 w 2099977"/>
                <a:gd name="connsiteY1944" fmla="*/ 1118034 h 1947444"/>
                <a:gd name="connsiteX1945" fmla="*/ 1345991 w 2099977"/>
                <a:gd name="connsiteY1945" fmla="*/ 1125088 h 1947444"/>
                <a:gd name="connsiteX1946" fmla="*/ 1346253 w 2099977"/>
                <a:gd name="connsiteY1946" fmla="*/ 1132142 h 1947444"/>
                <a:gd name="connsiteX1947" fmla="*/ 1346644 w 2099977"/>
                <a:gd name="connsiteY1947" fmla="*/ 1139196 h 1947444"/>
                <a:gd name="connsiteX1948" fmla="*/ 1347297 w 2099977"/>
                <a:gd name="connsiteY1948" fmla="*/ 1146380 h 1947444"/>
                <a:gd name="connsiteX1949" fmla="*/ 1347950 w 2099977"/>
                <a:gd name="connsiteY1949" fmla="*/ 1153434 h 1947444"/>
                <a:gd name="connsiteX1950" fmla="*/ 1348603 w 2099977"/>
                <a:gd name="connsiteY1950" fmla="*/ 1160749 h 1947444"/>
                <a:gd name="connsiteX1951" fmla="*/ 1349648 w 2099977"/>
                <a:gd name="connsiteY1951" fmla="*/ 1167803 h 1947444"/>
                <a:gd name="connsiteX1952" fmla="*/ 1350824 w 2099977"/>
                <a:gd name="connsiteY1952" fmla="*/ 1174987 h 1947444"/>
                <a:gd name="connsiteX1953" fmla="*/ 1351999 w 2099977"/>
                <a:gd name="connsiteY1953" fmla="*/ 1182172 h 1947444"/>
                <a:gd name="connsiteX1954" fmla="*/ 1353305 w 2099977"/>
                <a:gd name="connsiteY1954" fmla="*/ 1189356 h 1947444"/>
                <a:gd name="connsiteX1955" fmla="*/ 1354872 w 2099977"/>
                <a:gd name="connsiteY1955" fmla="*/ 1196541 h 1947444"/>
                <a:gd name="connsiteX1956" fmla="*/ 1356440 w 2099977"/>
                <a:gd name="connsiteY1956" fmla="*/ 1203856 h 1947444"/>
                <a:gd name="connsiteX1957" fmla="*/ 1358399 w 2099977"/>
                <a:gd name="connsiteY1957" fmla="*/ 1210909 h 1947444"/>
                <a:gd name="connsiteX1958" fmla="*/ 1360358 w 2099977"/>
                <a:gd name="connsiteY1958" fmla="*/ 1218225 h 1947444"/>
                <a:gd name="connsiteX1959" fmla="*/ 1362448 w 2099977"/>
                <a:gd name="connsiteY1959" fmla="*/ 1225279 h 1947444"/>
                <a:gd name="connsiteX1960" fmla="*/ 1364799 w 2099977"/>
                <a:gd name="connsiteY1960" fmla="*/ 1232594 h 1947444"/>
                <a:gd name="connsiteX1961" fmla="*/ 1367149 w 2099977"/>
                <a:gd name="connsiteY1961" fmla="*/ 1239517 h 1947444"/>
                <a:gd name="connsiteX1962" fmla="*/ 1369761 w 2099977"/>
                <a:gd name="connsiteY1962" fmla="*/ 1246440 h 1947444"/>
                <a:gd name="connsiteX1963" fmla="*/ 1372243 w 2099977"/>
                <a:gd name="connsiteY1963" fmla="*/ 1253363 h 1947444"/>
                <a:gd name="connsiteX1964" fmla="*/ 1375116 w 2099977"/>
                <a:gd name="connsiteY1964" fmla="*/ 1260025 h 1947444"/>
                <a:gd name="connsiteX1965" fmla="*/ 1377990 w 2099977"/>
                <a:gd name="connsiteY1965" fmla="*/ 1266426 h 1947444"/>
                <a:gd name="connsiteX1966" fmla="*/ 1381124 w 2099977"/>
                <a:gd name="connsiteY1966" fmla="*/ 1272827 h 1947444"/>
                <a:gd name="connsiteX1967" fmla="*/ 1384259 w 2099977"/>
                <a:gd name="connsiteY1967" fmla="*/ 1278966 h 1947444"/>
                <a:gd name="connsiteX1968" fmla="*/ 1387524 w 2099977"/>
                <a:gd name="connsiteY1968" fmla="*/ 1285106 h 1947444"/>
                <a:gd name="connsiteX1969" fmla="*/ 1390789 w 2099977"/>
                <a:gd name="connsiteY1969" fmla="*/ 1290853 h 1947444"/>
                <a:gd name="connsiteX1970" fmla="*/ 1394315 w 2099977"/>
                <a:gd name="connsiteY1970" fmla="*/ 1296601 h 1947444"/>
                <a:gd name="connsiteX1971" fmla="*/ 1397842 w 2099977"/>
                <a:gd name="connsiteY1971" fmla="*/ 1302218 h 1947444"/>
                <a:gd name="connsiteX1972" fmla="*/ 1401629 w 2099977"/>
                <a:gd name="connsiteY1972" fmla="*/ 1307704 h 1947444"/>
                <a:gd name="connsiteX1973" fmla="*/ 1405417 w 2099977"/>
                <a:gd name="connsiteY1973" fmla="*/ 1312929 h 1947444"/>
                <a:gd name="connsiteX1974" fmla="*/ 1409204 w 2099977"/>
                <a:gd name="connsiteY1974" fmla="*/ 1318154 h 1947444"/>
                <a:gd name="connsiteX1975" fmla="*/ 1413253 w 2099977"/>
                <a:gd name="connsiteY1975" fmla="*/ 1323118 h 1947444"/>
                <a:gd name="connsiteX1976" fmla="*/ 1417302 w 2099977"/>
                <a:gd name="connsiteY1976" fmla="*/ 1328082 h 1947444"/>
                <a:gd name="connsiteX1977" fmla="*/ 1421612 w 2099977"/>
                <a:gd name="connsiteY1977" fmla="*/ 1332915 h 1947444"/>
                <a:gd name="connsiteX1978" fmla="*/ 1425922 w 2099977"/>
                <a:gd name="connsiteY1978" fmla="*/ 1337356 h 1947444"/>
                <a:gd name="connsiteX1979" fmla="*/ 1430232 w 2099977"/>
                <a:gd name="connsiteY1979" fmla="*/ 1341797 h 1947444"/>
                <a:gd name="connsiteX1980" fmla="*/ 1434803 w 2099977"/>
                <a:gd name="connsiteY1980" fmla="*/ 1346239 h 1947444"/>
                <a:gd name="connsiteX1981" fmla="*/ 1439374 w 2099977"/>
                <a:gd name="connsiteY1981" fmla="*/ 1350419 h 1947444"/>
                <a:gd name="connsiteX1982" fmla="*/ 1444076 w 2099977"/>
                <a:gd name="connsiteY1982" fmla="*/ 1354468 h 1947444"/>
                <a:gd name="connsiteX1983" fmla="*/ 1448909 w 2099977"/>
                <a:gd name="connsiteY1983" fmla="*/ 1358256 h 1947444"/>
                <a:gd name="connsiteX1984" fmla="*/ 1453741 w 2099977"/>
                <a:gd name="connsiteY1984" fmla="*/ 1362175 h 1947444"/>
                <a:gd name="connsiteX1985" fmla="*/ 1458704 w 2099977"/>
                <a:gd name="connsiteY1985" fmla="*/ 1365702 h 1947444"/>
                <a:gd name="connsiteX1986" fmla="*/ 1463797 w 2099977"/>
                <a:gd name="connsiteY1986" fmla="*/ 1369229 h 1947444"/>
                <a:gd name="connsiteX1987" fmla="*/ 1469022 w 2099977"/>
                <a:gd name="connsiteY1987" fmla="*/ 1372495 h 1947444"/>
                <a:gd name="connsiteX1988" fmla="*/ 1474115 w 2099977"/>
                <a:gd name="connsiteY1988" fmla="*/ 1375761 h 1947444"/>
                <a:gd name="connsiteX1989" fmla="*/ 1479470 w 2099977"/>
                <a:gd name="connsiteY1989" fmla="*/ 1378896 h 1947444"/>
                <a:gd name="connsiteX1990" fmla="*/ 1484825 w 2099977"/>
                <a:gd name="connsiteY1990" fmla="*/ 1381900 h 1947444"/>
                <a:gd name="connsiteX1991" fmla="*/ 1490310 w 2099977"/>
                <a:gd name="connsiteY1991" fmla="*/ 1384774 h 1947444"/>
                <a:gd name="connsiteX1992" fmla="*/ 1495796 w 2099977"/>
                <a:gd name="connsiteY1992" fmla="*/ 1387517 h 1947444"/>
                <a:gd name="connsiteX1993" fmla="*/ 1501412 w 2099977"/>
                <a:gd name="connsiteY1993" fmla="*/ 1389999 h 1947444"/>
                <a:gd name="connsiteX1994" fmla="*/ 1507028 w 2099977"/>
                <a:gd name="connsiteY1994" fmla="*/ 1392481 h 1947444"/>
                <a:gd name="connsiteX1995" fmla="*/ 1512905 w 2099977"/>
                <a:gd name="connsiteY1995" fmla="*/ 1394701 h 1947444"/>
                <a:gd name="connsiteX1996" fmla="*/ 1518652 w 2099977"/>
                <a:gd name="connsiteY1996" fmla="*/ 1397053 h 1947444"/>
                <a:gd name="connsiteX1997" fmla="*/ 1524529 w 2099977"/>
                <a:gd name="connsiteY1997" fmla="*/ 1399012 h 1947444"/>
                <a:gd name="connsiteX1998" fmla="*/ 1530537 w 2099977"/>
                <a:gd name="connsiteY1998" fmla="*/ 1400971 h 1947444"/>
                <a:gd name="connsiteX1999" fmla="*/ 1536545 w 2099977"/>
                <a:gd name="connsiteY1999" fmla="*/ 1402800 h 1947444"/>
                <a:gd name="connsiteX2000" fmla="*/ 1542683 w 2099977"/>
                <a:gd name="connsiteY2000" fmla="*/ 1404498 h 1947444"/>
                <a:gd name="connsiteX2001" fmla="*/ 1548822 w 2099977"/>
                <a:gd name="connsiteY2001" fmla="*/ 1406066 h 1947444"/>
                <a:gd name="connsiteX2002" fmla="*/ 1554960 w 2099977"/>
                <a:gd name="connsiteY2002" fmla="*/ 1407503 h 1947444"/>
                <a:gd name="connsiteX2003" fmla="*/ 1561229 w 2099977"/>
                <a:gd name="connsiteY2003" fmla="*/ 1408809 h 1947444"/>
                <a:gd name="connsiteX2004" fmla="*/ 1567498 w 2099977"/>
                <a:gd name="connsiteY2004" fmla="*/ 1410115 h 1947444"/>
                <a:gd name="connsiteX2005" fmla="*/ 1573898 w 2099977"/>
                <a:gd name="connsiteY2005" fmla="*/ 1411160 h 1947444"/>
                <a:gd name="connsiteX2006" fmla="*/ 1580428 w 2099977"/>
                <a:gd name="connsiteY2006" fmla="*/ 1412075 h 1947444"/>
                <a:gd name="connsiteX2007" fmla="*/ 1586828 w 2099977"/>
                <a:gd name="connsiteY2007" fmla="*/ 1412989 h 1947444"/>
                <a:gd name="connsiteX2008" fmla="*/ 1593358 w 2099977"/>
                <a:gd name="connsiteY2008" fmla="*/ 1413642 h 1947444"/>
                <a:gd name="connsiteX2009" fmla="*/ 1600150 w 2099977"/>
                <a:gd name="connsiteY2009" fmla="*/ 1414295 h 1947444"/>
                <a:gd name="connsiteX2010" fmla="*/ 1606680 w 2099977"/>
                <a:gd name="connsiteY2010" fmla="*/ 1414687 h 1947444"/>
                <a:gd name="connsiteX2011" fmla="*/ 1613341 w 2099977"/>
                <a:gd name="connsiteY2011" fmla="*/ 1415079 h 1947444"/>
                <a:gd name="connsiteX2012" fmla="*/ 1620132 w 2099977"/>
                <a:gd name="connsiteY2012" fmla="*/ 1415340 h 1947444"/>
                <a:gd name="connsiteX2013" fmla="*/ 1626793 w 2099977"/>
                <a:gd name="connsiteY2013" fmla="*/ 1415471 h 1947444"/>
                <a:gd name="connsiteX2014" fmla="*/ 1633715 w 2099977"/>
                <a:gd name="connsiteY2014" fmla="*/ 1415471 h 1947444"/>
                <a:gd name="connsiteX2015" fmla="*/ 1640507 w 2099977"/>
                <a:gd name="connsiteY2015" fmla="*/ 1415340 h 1947444"/>
                <a:gd name="connsiteX2016" fmla="*/ 1647429 w 2099977"/>
                <a:gd name="connsiteY2016" fmla="*/ 1415210 h 1947444"/>
                <a:gd name="connsiteX2017" fmla="*/ 1654481 w 2099977"/>
                <a:gd name="connsiteY2017" fmla="*/ 1414949 h 1947444"/>
                <a:gd name="connsiteX2018" fmla="*/ 1661404 w 2099977"/>
                <a:gd name="connsiteY2018" fmla="*/ 1414557 h 1947444"/>
                <a:gd name="connsiteX2019" fmla="*/ 1668326 w 2099977"/>
                <a:gd name="connsiteY2019" fmla="*/ 1413903 h 1947444"/>
                <a:gd name="connsiteX2020" fmla="*/ 1675378 w 2099977"/>
                <a:gd name="connsiteY2020" fmla="*/ 1413250 h 1947444"/>
                <a:gd name="connsiteX2021" fmla="*/ 1682431 w 2099977"/>
                <a:gd name="connsiteY2021" fmla="*/ 1412466 h 1947444"/>
                <a:gd name="connsiteX2022" fmla="*/ 1689614 w 2099977"/>
                <a:gd name="connsiteY2022" fmla="*/ 1411683 h 1947444"/>
                <a:gd name="connsiteX2023" fmla="*/ 1696667 w 2099977"/>
                <a:gd name="connsiteY2023" fmla="*/ 1410638 h 1947444"/>
                <a:gd name="connsiteX2024" fmla="*/ 1703720 w 2099977"/>
                <a:gd name="connsiteY2024" fmla="*/ 1409593 h 1947444"/>
                <a:gd name="connsiteX2025" fmla="*/ 1711034 w 2099977"/>
                <a:gd name="connsiteY2025" fmla="*/ 1408417 h 1947444"/>
                <a:gd name="connsiteX2026" fmla="*/ 1718086 w 2099977"/>
                <a:gd name="connsiteY2026" fmla="*/ 1406980 h 1947444"/>
                <a:gd name="connsiteX2027" fmla="*/ 1725270 w 2099977"/>
                <a:gd name="connsiteY2027" fmla="*/ 1405543 h 1947444"/>
                <a:gd name="connsiteX2028" fmla="*/ 1732192 w 2099977"/>
                <a:gd name="connsiteY2028" fmla="*/ 1403845 h 1947444"/>
                <a:gd name="connsiteX2029" fmla="*/ 1739375 w 2099977"/>
                <a:gd name="connsiteY2029" fmla="*/ 1402016 h 1947444"/>
                <a:gd name="connsiteX2030" fmla="*/ 1746297 w 2099977"/>
                <a:gd name="connsiteY2030" fmla="*/ 1400188 h 1947444"/>
                <a:gd name="connsiteX2031" fmla="*/ 1753219 w 2099977"/>
                <a:gd name="connsiteY2031" fmla="*/ 1397967 h 1947444"/>
                <a:gd name="connsiteX2032" fmla="*/ 1760272 w 2099977"/>
                <a:gd name="connsiteY2032" fmla="*/ 1395746 h 1947444"/>
                <a:gd name="connsiteX2033" fmla="*/ 1767063 w 2099977"/>
                <a:gd name="connsiteY2033" fmla="*/ 1393395 h 1947444"/>
                <a:gd name="connsiteX2034" fmla="*/ 1773855 w 2099977"/>
                <a:gd name="connsiteY2034" fmla="*/ 1390913 h 1947444"/>
                <a:gd name="connsiteX2035" fmla="*/ 1780647 w 2099977"/>
                <a:gd name="connsiteY2035" fmla="*/ 1388301 h 1947444"/>
                <a:gd name="connsiteX2036" fmla="*/ 1787569 w 2099977"/>
                <a:gd name="connsiteY2036" fmla="*/ 1385688 h 1947444"/>
                <a:gd name="connsiteX2037" fmla="*/ 1794229 w 2099977"/>
                <a:gd name="connsiteY2037" fmla="*/ 1382684 h 1947444"/>
                <a:gd name="connsiteX2038" fmla="*/ 1800890 w 2099977"/>
                <a:gd name="connsiteY2038" fmla="*/ 1379679 h 1947444"/>
                <a:gd name="connsiteX2039" fmla="*/ 1807421 w 2099977"/>
                <a:gd name="connsiteY2039" fmla="*/ 1376544 h 1947444"/>
                <a:gd name="connsiteX2040" fmla="*/ 1813951 w 2099977"/>
                <a:gd name="connsiteY2040" fmla="*/ 1373278 h 1947444"/>
                <a:gd name="connsiteX2041" fmla="*/ 1820481 w 2099977"/>
                <a:gd name="connsiteY2041" fmla="*/ 1370013 h 1947444"/>
                <a:gd name="connsiteX2042" fmla="*/ 1826881 w 2099977"/>
                <a:gd name="connsiteY2042" fmla="*/ 1366486 h 1947444"/>
                <a:gd name="connsiteX2043" fmla="*/ 1833280 w 2099977"/>
                <a:gd name="connsiteY2043" fmla="*/ 1362828 h 1947444"/>
                <a:gd name="connsiteX2044" fmla="*/ 1839549 w 2099977"/>
                <a:gd name="connsiteY2044" fmla="*/ 1359171 h 1947444"/>
                <a:gd name="connsiteX2045" fmla="*/ 1845819 w 2099977"/>
                <a:gd name="connsiteY2045" fmla="*/ 1355383 h 1947444"/>
                <a:gd name="connsiteX2046" fmla="*/ 1851957 w 2099977"/>
                <a:gd name="connsiteY2046" fmla="*/ 1351464 h 1947444"/>
                <a:gd name="connsiteX2047" fmla="*/ 1858096 w 2099977"/>
                <a:gd name="connsiteY2047" fmla="*/ 1347414 h 1947444"/>
                <a:gd name="connsiteX2048" fmla="*/ 1864104 w 2099977"/>
                <a:gd name="connsiteY2048" fmla="*/ 1343234 h 1947444"/>
                <a:gd name="connsiteX2049" fmla="*/ 1869850 w 2099977"/>
                <a:gd name="connsiteY2049" fmla="*/ 1339054 h 1947444"/>
                <a:gd name="connsiteX2050" fmla="*/ 1875727 w 2099977"/>
                <a:gd name="connsiteY2050" fmla="*/ 1334744 h 1947444"/>
                <a:gd name="connsiteX2051" fmla="*/ 1881474 w 2099977"/>
                <a:gd name="connsiteY2051" fmla="*/ 1330302 h 1947444"/>
                <a:gd name="connsiteX2052" fmla="*/ 1887221 w 2099977"/>
                <a:gd name="connsiteY2052" fmla="*/ 1325730 h 1947444"/>
                <a:gd name="connsiteX2053" fmla="*/ 1892837 w 2099977"/>
                <a:gd name="connsiteY2053" fmla="*/ 1321158 h 1947444"/>
                <a:gd name="connsiteX2054" fmla="*/ 1898322 w 2099977"/>
                <a:gd name="connsiteY2054" fmla="*/ 1316456 h 1947444"/>
                <a:gd name="connsiteX2055" fmla="*/ 1903677 w 2099977"/>
                <a:gd name="connsiteY2055" fmla="*/ 1311623 h 1947444"/>
                <a:gd name="connsiteX2056" fmla="*/ 1909032 w 2099977"/>
                <a:gd name="connsiteY2056" fmla="*/ 1306790 h 1947444"/>
                <a:gd name="connsiteX2057" fmla="*/ 1914256 w 2099977"/>
                <a:gd name="connsiteY2057" fmla="*/ 1301826 h 1947444"/>
                <a:gd name="connsiteX2058" fmla="*/ 1919350 w 2099977"/>
                <a:gd name="connsiteY2058" fmla="*/ 1296862 h 1947444"/>
                <a:gd name="connsiteX2059" fmla="*/ 1924313 w 2099977"/>
                <a:gd name="connsiteY2059" fmla="*/ 1291767 h 1947444"/>
                <a:gd name="connsiteX2060" fmla="*/ 1929276 w 2099977"/>
                <a:gd name="connsiteY2060" fmla="*/ 1286542 h 1947444"/>
                <a:gd name="connsiteX2061" fmla="*/ 1933977 w 2099977"/>
                <a:gd name="connsiteY2061" fmla="*/ 1281187 h 1947444"/>
                <a:gd name="connsiteX2062" fmla="*/ 1938679 w 2099977"/>
                <a:gd name="connsiteY2062" fmla="*/ 1275962 h 1947444"/>
                <a:gd name="connsiteX2063" fmla="*/ 1943381 w 2099977"/>
                <a:gd name="connsiteY2063" fmla="*/ 1270606 h 1947444"/>
                <a:gd name="connsiteX2064" fmla="*/ 1947822 w 2099977"/>
                <a:gd name="connsiteY2064" fmla="*/ 1264989 h 1947444"/>
                <a:gd name="connsiteX2065" fmla="*/ 1952262 w 2099977"/>
                <a:gd name="connsiteY2065" fmla="*/ 1259503 h 1947444"/>
                <a:gd name="connsiteX2066" fmla="*/ 1956311 w 2099977"/>
                <a:gd name="connsiteY2066" fmla="*/ 1253886 h 1947444"/>
                <a:gd name="connsiteX2067" fmla="*/ 1960490 w 2099977"/>
                <a:gd name="connsiteY2067" fmla="*/ 1248269 h 1947444"/>
                <a:gd name="connsiteX2068" fmla="*/ 1964409 w 2099977"/>
                <a:gd name="connsiteY2068" fmla="*/ 1242521 h 1947444"/>
                <a:gd name="connsiteX2069" fmla="*/ 1968457 w 2099977"/>
                <a:gd name="connsiteY2069" fmla="*/ 1236643 h 1947444"/>
                <a:gd name="connsiteX2070" fmla="*/ 1972114 w 2099977"/>
                <a:gd name="connsiteY2070" fmla="*/ 1230896 h 1947444"/>
                <a:gd name="connsiteX2071" fmla="*/ 1975641 w 2099977"/>
                <a:gd name="connsiteY2071" fmla="*/ 1225017 h 1947444"/>
                <a:gd name="connsiteX2072" fmla="*/ 1979297 w 2099977"/>
                <a:gd name="connsiteY2072" fmla="*/ 1219009 h 1947444"/>
                <a:gd name="connsiteX2073" fmla="*/ 1982563 w 2099977"/>
                <a:gd name="connsiteY2073" fmla="*/ 1213130 h 1947444"/>
                <a:gd name="connsiteX2074" fmla="*/ 1985828 w 2099977"/>
                <a:gd name="connsiteY2074" fmla="*/ 1206991 h 1947444"/>
                <a:gd name="connsiteX2075" fmla="*/ 1988832 w 2099977"/>
                <a:gd name="connsiteY2075" fmla="*/ 1200982 h 1947444"/>
                <a:gd name="connsiteX2076" fmla="*/ 1991705 w 2099977"/>
                <a:gd name="connsiteY2076" fmla="*/ 1194712 h 1947444"/>
                <a:gd name="connsiteX2077" fmla="*/ 1994578 w 2099977"/>
                <a:gd name="connsiteY2077" fmla="*/ 1188572 h 1947444"/>
                <a:gd name="connsiteX2078" fmla="*/ 1997190 w 2099977"/>
                <a:gd name="connsiteY2078" fmla="*/ 1182433 h 1947444"/>
                <a:gd name="connsiteX2079" fmla="*/ 1999672 w 2099977"/>
                <a:gd name="connsiteY2079" fmla="*/ 1176163 h 1947444"/>
                <a:gd name="connsiteX2080" fmla="*/ 2002023 w 2099977"/>
                <a:gd name="connsiteY2080" fmla="*/ 1170023 h 1947444"/>
                <a:gd name="connsiteX2081" fmla="*/ 2004112 w 2099977"/>
                <a:gd name="connsiteY2081" fmla="*/ 1163623 h 1947444"/>
                <a:gd name="connsiteX2082" fmla="*/ 2006202 w 2099977"/>
                <a:gd name="connsiteY2082" fmla="*/ 1157353 h 1947444"/>
                <a:gd name="connsiteX2083" fmla="*/ 2008161 w 2099977"/>
                <a:gd name="connsiteY2083" fmla="*/ 1150952 h 1947444"/>
                <a:gd name="connsiteX2084" fmla="*/ 2009859 w 2099977"/>
                <a:gd name="connsiteY2084" fmla="*/ 1144551 h 1947444"/>
                <a:gd name="connsiteX2085" fmla="*/ 2011426 w 2099977"/>
                <a:gd name="connsiteY2085" fmla="*/ 1138150 h 1947444"/>
                <a:gd name="connsiteX2086" fmla="*/ 2012602 w 2099977"/>
                <a:gd name="connsiteY2086" fmla="*/ 1131750 h 1947444"/>
                <a:gd name="connsiteX2087" fmla="*/ 2013908 w 2099977"/>
                <a:gd name="connsiteY2087" fmla="*/ 1125349 h 1947444"/>
                <a:gd name="connsiteX2088" fmla="*/ 2014953 w 2099977"/>
                <a:gd name="connsiteY2088" fmla="*/ 1118687 h 1947444"/>
                <a:gd name="connsiteX2089" fmla="*/ 2015606 w 2099977"/>
                <a:gd name="connsiteY2089" fmla="*/ 1114115 h 1947444"/>
                <a:gd name="connsiteX2090" fmla="*/ 2016259 w 2099977"/>
                <a:gd name="connsiteY2090" fmla="*/ 1109543 h 1947444"/>
                <a:gd name="connsiteX2091" fmla="*/ 2016651 w 2099977"/>
                <a:gd name="connsiteY2091" fmla="*/ 1104971 h 1947444"/>
                <a:gd name="connsiteX2092" fmla="*/ 2017042 w 2099977"/>
                <a:gd name="connsiteY2092" fmla="*/ 1100399 h 1947444"/>
                <a:gd name="connsiteX2093" fmla="*/ 2017173 w 2099977"/>
                <a:gd name="connsiteY2093" fmla="*/ 1095958 h 1947444"/>
                <a:gd name="connsiteX2094" fmla="*/ 2017434 w 2099977"/>
                <a:gd name="connsiteY2094" fmla="*/ 1091778 h 1947444"/>
                <a:gd name="connsiteX2095" fmla="*/ 2017434 w 2099977"/>
                <a:gd name="connsiteY2095" fmla="*/ 1087467 h 1947444"/>
                <a:gd name="connsiteX2096" fmla="*/ 2017434 w 2099977"/>
                <a:gd name="connsiteY2096" fmla="*/ 1083287 h 1947444"/>
                <a:gd name="connsiteX2097" fmla="*/ 2017304 w 2099977"/>
                <a:gd name="connsiteY2097" fmla="*/ 1079238 h 1947444"/>
                <a:gd name="connsiteX2098" fmla="*/ 2017173 w 2099977"/>
                <a:gd name="connsiteY2098" fmla="*/ 1075188 h 1947444"/>
                <a:gd name="connsiteX2099" fmla="*/ 2016912 w 2099977"/>
                <a:gd name="connsiteY2099" fmla="*/ 1071270 h 1947444"/>
                <a:gd name="connsiteX2100" fmla="*/ 2016520 w 2099977"/>
                <a:gd name="connsiteY2100" fmla="*/ 1067351 h 1947444"/>
                <a:gd name="connsiteX2101" fmla="*/ 2016128 w 2099977"/>
                <a:gd name="connsiteY2101" fmla="*/ 1063563 h 1947444"/>
                <a:gd name="connsiteX2102" fmla="*/ 2015475 w 2099977"/>
                <a:gd name="connsiteY2102" fmla="*/ 1059905 h 1947444"/>
                <a:gd name="connsiteX2103" fmla="*/ 2014953 w 2099977"/>
                <a:gd name="connsiteY2103" fmla="*/ 1056117 h 1947444"/>
                <a:gd name="connsiteX2104" fmla="*/ 2014169 w 2099977"/>
                <a:gd name="connsiteY2104" fmla="*/ 1052590 h 1947444"/>
                <a:gd name="connsiteX2105" fmla="*/ 2013516 w 2099977"/>
                <a:gd name="connsiteY2105" fmla="*/ 1049194 h 1947444"/>
                <a:gd name="connsiteX2106" fmla="*/ 2012602 w 2099977"/>
                <a:gd name="connsiteY2106" fmla="*/ 1045798 h 1947444"/>
                <a:gd name="connsiteX2107" fmla="*/ 2011688 w 2099977"/>
                <a:gd name="connsiteY2107" fmla="*/ 1042401 h 1947444"/>
                <a:gd name="connsiteX2108" fmla="*/ 2010643 w 2099977"/>
                <a:gd name="connsiteY2108" fmla="*/ 1039135 h 1947444"/>
                <a:gd name="connsiteX2109" fmla="*/ 2009729 w 2099977"/>
                <a:gd name="connsiteY2109" fmla="*/ 1035870 h 1947444"/>
                <a:gd name="connsiteX2110" fmla="*/ 2008553 w 2099977"/>
                <a:gd name="connsiteY2110" fmla="*/ 1032735 h 1947444"/>
                <a:gd name="connsiteX2111" fmla="*/ 2007247 w 2099977"/>
                <a:gd name="connsiteY2111" fmla="*/ 1029730 h 1947444"/>
                <a:gd name="connsiteX2112" fmla="*/ 2005941 w 2099977"/>
                <a:gd name="connsiteY2112" fmla="*/ 1026595 h 1947444"/>
                <a:gd name="connsiteX2113" fmla="*/ 2004635 w 2099977"/>
                <a:gd name="connsiteY2113" fmla="*/ 1023721 h 1947444"/>
                <a:gd name="connsiteX2114" fmla="*/ 2003329 w 2099977"/>
                <a:gd name="connsiteY2114" fmla="*/ 1020717 h 1947444"/>
                <a:gd name="connsiteX2115" fmla="*/ 2001762 w 2099977"/>
                <a:gd name="connsiteY2115" fmla="*/ 1017974 h 1947444"/>
                <a:gd name="connsiteX2116" fmla="*/ 2000325 w 2099977"/>
                <a:gd name="connsiteY2116" fmla="*/ 1015231 h 1947444"/>
                <a:gd name="connsiteX2117" fmla="*/ 1997060 w 2099977"/>
                <a:gd name="connsiteY2117" fmla="*/ 1009875 h 1947444"/>
                <a:gd name="connsiteX2118" fmla="*/ 1993403 w 2099977"/>
                <a:gd name="connsiteY2118" fmla="*/ 1004911 h 1947444"/>
                <a:gd name="connsiteX2119" fmla="*/ 1989746 w 2099977"/>
                <a:gd name="connsiteY2119" fmla="*/ 1000078 h 1947444"/>
                <a:gd name="connsiteX2120" fmla="*/ 1985958 w 2099977"/>
                <a:gd name="connsiteY2120" fmla="*/ 995506 h 1947444"/>
                <a:gd name="connsiteX2121" fmla="*/ 1981779 w 2099977"/>
                <a:gd name="connsiteY2121" fmla="*/ 991326 h 1947444"/>
                <a:gd name="connsiteX2122" fmla="*/ 1977469 w 2099977"/>
                <a:gd name="connsiteY2122" fmla="*/ 987146 h 1947444"/>
                <a:gd name="connsiteX2123" fmla="*/ 1973159 w 2099977"/>
                <a:gd name="connsiteY2123" fmla="*/ 983358 h 1947444"/>
                <a:gd name="connsiteX2124" fmla="*/ 1968588 w 2099977"/>
                <a:gd name="connsiteY2124" fmla="*/ 979570 h 1947444"/>
                <a:gd name="connsiteX2125" fmla="*/ 1963755 w 2099977"/>
                <a:gd name="connsiteY2125" fmla="*/ 976304 h 1947444"/>
                <a:gd name="connsiteX2126" fmla="*/ 1958923 w 2099977"/>
                <a:gd name="connsiteY2126" fmla="*/ 973038 h 1947444"/>
                <a:gd name="connsiteX2127" fmla="*/ 1953960 w 2099977"/>
                <a:gd name="connsiteY2127" fmla="*/ 970034 h 1947444"/>
                <a:gd name="connsiteX2128" fmla="*/ 1948866 w 2099977"/>
                <a:gd name="connsiteY2128" fmla="*/ 967421 h 1947444"/>
                <a:gd name="connsiteX2129" fmla="*/ 1943642 w 2099977"/>
                <a:gd name="connsiteY2129" fmla="*/ 964809 h 1947444"/>
                <a:gd name="connsiteX2130" fmla="*/ 1938287 w 2099977"/>
                <a:gd name="connsiteY2130" fmla="*/ 962458 h 1947444"/>
                <a:gd name="connsiteX2131" fmla="*/ 1933063 w 2099977"/>
                <a:gd name="connsiteY2131" fmla="*/ 960237 h 1947444"/>
                <a:gd name="connsiteX2132" fmla="*/ 1927578 w 2099977"/>
                <a:gd name="connsiteY2132" fmla="*/ 958278 h 1947444"/>
                <a:gd name="connsiteX2133" fmla="*/ 1922092 w 2099977"/>
                <a:gd name="connsiteY2133" fmla="*/ 956449 h 1947444"/>
                <a:gd name="connsiteX2134" fmla="*/ 1916476 w 2099977"/>
                <a:gd name="connsiteY2134" fmla="*/ 954881 h 1947444"/>
                <a:gd name="connsiteX2135" fmla="*/ 1914778 w 2099977"/>
                <a:gd name="connsiteY2135" fmla="*/ 954097 h 1947444"/>
                <a:gd name="connsiteX2136" fmla="*/ 1913342 w 2099977"/>
                <a:gd name="connsiteY2136" fmla="*/ 953314 h 1947444"/>
                <a:gd name="connsiteX2137" fmla="*/ 1912166 w 2099977"/>
                <a:gd name="connsiteY2137" fmla="*/ 952269 h 1947444"/>
                <a:gd name="connsiteX2138" fmla="*/ 1911121 w 2099977"/>
                <a:gd name="connsiteY2138" fmla="*/ 950962 h 1947444"/>
                <a:gd name="connsiteX2139" fmla="*/ 1910468 w 2099977"/>
                <a:gd name="connsiteY2139" fmla="*/ 949787 h 1947444"/>
                <a:gd name="connsiteX2140" fmla="*/ 1909815 w 2099977"/>
                <a:gd name="connsiteY2140" fmla="*/ 948350 h 1947444"/>
                <a:gd name="connsiteX2141" fmla="*/ 1909554 w 2099977"/>
                <a:gd name="connsiteY2141" fmla="*/ 946913 h 1947444"/>
                <a:gd name="connsiteX2142" fmla="*/ 1909424 w 2099977"/>
                <a:gd name="connsiteY2142" fmla="*/ 945345 h 1947444"/>
                <a:gd name="connsiteX2143" fmla="*/ 1909554 w 2099977"/>
                <a:gd name="connsiteY2143" fmla="*/ 943778 h 1947444"/>
                <a:gd name="connsiteX2144" fmla="*/ 1909815 w 2099977"/>
                <a:gd name="connsiteY2144" fmla="*/ 942341 h 1947444"/>
                <a:gd name="connsiteX2145" fmla="*/ 1910468 w 2099977"/>
                <a:gd name="connsiteY2145" fmla="*/ 940773 h 1947444"/>
                <a:gd name="connsiteX2146" fmla="*/ 1911252 w 2099977"/>
                <a:gd name="connsiteY2146" fmla="*/ 939467 h 1947444"/>
                <a:gd name="connsiteX2147" fmla="*/ 1912297 w 2099977"/>
                <a:gd name="connsiteY2147" fmla="*/ 938161 h 1947444"/>
                <a:gd name="connsiteX2148" fmla="*/ 1913472 w 2099977"/>
                <a:gd name="connsiteY2148" fmla="*/ 937247 h 1947444"/>
                <a:gd name="connsiteX2149" fmla="*/ 1915040 w 2099977"/>
                <a:gd name="connsiteY2149" fmla="*/ 936332 h 1947444"/>
                <a:gd name="connsiteX2150" fmla="*/ 1916868 w 2099977"/>
                <a:gd name="connsiteY2150" fmla="*/ 935679 h 1947444"/>
                <a:gd name="connsiteX2151" fmla="*/ 1923660 w 2099977"/>
                <a:gd name="connsiteY2151" fmla="*/ 933589 h 1947444"/>
                <a:gd name="connsiteX2152" fmla="*/ 1930712 w 2099977"/>
                <a:gd name="connsiteY2152" fmla="*/ 931107 h 1947444"/>
                <a:gd name="connsiteX2153" fmla="*/ 1937765 w 2099977"/>
                <a:gd name="connsiteY2153" fmla="*/ 928364 h 1947444"/>
                <a:gd name="connsiteX2154" fmla="*/ 1944818 w 2099977"/>
                <a:gd name="connsiteY2154" fmla="*/ 925229 h 1947444"/>
                <a:gd name="connsiteX2155" fmla="*/ 1951870 w 2099977"/>
                <a:gd name="connsiteY2155" fmla="*/ 921702 h 1947444"/>
                <a:gd name="connsiteX2156" fmla="*/ 1955658 w 2099977"/>
                <a:gd name="connsiteY2156" fmla="*/ 919873 h 1947444"/>
                <a:gd name="connsiteX2157" fmla="*/ 1959184 w 2099977"/>
                <a:gd name="connsiteY2157" fmla="*/ 917914 h 1947444"/>
                <a:gd name="connsiteX2158" fmla="*/ 1962711 w 2099977"/>
                <a:gd name="connsiteY2158" fmla="*/ 915693 h 1947444"/>
                <a:gd name="connsiteX2159" fmla="*/ 1966237 w 2099977"/>
                <a:gd name="connsiteY2159" fmla="*/ 913603 h 1947444"/>
                <a:gd name="connsiteX2160" fmla="*/ 1970024 w 2099977"/>
                <a:gd name="connsiteY2160" fmla="*/ 911252 h 1947444"/>
                <a:gd name="connsiteX2161" fmla="*/ 1973551 w 2099977"/>
                <a:gd name="connsiteY2161" fmla="*/ 908770 h 1947444"/>
                <a:gd name="connsiteX2162" fmla="*/ 1977208 w 2099977"/>
                <a:gd name="connsiteY2162" fmla="*/ 906157 h 1947444"/>
                <a:gd name="connsiteX2163" fmla="*/ 1980865 w 2099977"/>
                <a:gd name="connsiteY2163" fmla="*/ 903545 h 1947444"/>
                <a:gd name="connsiteX2164" fmla="*/ 1984522 w 2099977"/>
                <a:gd name="connsiteY2164" fmla="*/ 900671 h 1947444"/>
                <a:gd name="connsiteX2165" fmla="*/ 1988048 w 2099977"/>
                <a:gd name="connsiteY2165" fmla="*/ 897667 h 1947444"/>
                <a:gd name="connsiteX2166" fmla="*/ 1991705 w 2099977"/>
                <a:gd name="connsiteY2166" fmla="*/ 894662 h 1947444"/>
                <a:gd name="connsiteX2167" fmla="*/ 1995362 w 2099977"/>
                <a:gd name="connsiteY2167" fmla="*/ 891397 h 1947444"/>
                <a:gd name="connsiteX2168" fmla="*/ 1999019 w 2099977"/>
                <a:gd name="connsiteY2168" fmla="*/ 888000 h 1947444"/>
                <a:gd name="connsiteX2169" fmla="*/ 2002676 w 2099977"/>
                <a:gd name="connsiteY2169" fmla="*/ 884474 h 1947444"/>
                <a:gd name="connsiteX2170" fmla="*/ 2006202 w 2099977"/>
                <a:gd name="connsiteY2170" fmla="*/ 880685 h 1947444"/>
                <a:gd name="connsiteX2171" fmla="*/ 2009990 w 2099977"/>
                <a:gd name="connsiteY2171" fmla="*/ 876897 h 1947444"/>
                <a:gd name="connsiteX2172" fmla="*/ 2013516 w 2099977"/>
                <a:gd name="connsiteY2172" fmla="*/ 872978 h 1947444"/>
                <a:gd name="connsiteX2173" fmla="*/ 2017173 w 2099977"/>
                <a:gd name="connsiteY2173" fmla="*/ 868798 h 1947444"/>
                <a:gd name="connsiteX2174" fmla="*/ 2020961 w 2099977"/>
                <a:gd name="connsiteY2174" fmla="*/ 864357 h 1947444"/>
                <a:gd name="connsiteX2175" fmla="*/ 2024487 w 2099977"/>
                <a:gd name="connsiteY2175" fmla="*/ 859916 h 1947444"/>
                <a:gd name="connsiteX2176" fmla="*/ 2028144 w 2099977"/>
                <a:gd name="connsiteY2176" fmla="*/ 855344 h 1947444"/>
                <a:gd name="connsiteX2177" fmla="*/ 2031670 w 2099977"/>
                <a:gd name="connsiteY2177" fmla="*/ 850380 h 1947444"/>
                <a:gd name="connsiteX2178" fmla="*/ 2034544 w 2099977"/>
                <a:gd name="connsiteY2178" fmla="*/ 846461 h 1947444"/>
                <a:gd name="connsiteX2179" fmla="*/ 2037417 w 2099977"/>
                <a:gd name="connsiteY2179" fmla="*/ 842150 h 1947444"/>
                <a:gd name="connsiteX2180" fmla="*/ 2040290 w 2099977"/>
                <a:gd name="connsiteY2180" fmla="*/ 837970 h 1947444"/>
                <a:gd name="connsiteX2181" fmla="*/ 2042902 w 2099977"/>
                <a:gd name="connsiteY2181" fmla="*/ 833529 h 1947444"/>
                <a:gd name="connsiteX2182" fmla="*/ 2045645 w 2099977"/>
                <a:gd name="connsiteY2182" fmla="*/ 828957 h 1947444"/>
                <a:gd name="connsiteX2183" fmla="*/ 2048388 w 2099977"/>
                <a:gd name="connsiteY2183" fmla="*/ 824124 h 1947444"/>
                <a:gd name="connsiteX2184" fmla="*/ 2050869 w 2099977"/>
                <a:gd name="connsiteY2184" fmla="*/ 819291 h 1947444"/>
                <a:gd name="connsiteX2185" fmla="*/ 2053481 w 2099977"/>
                <a:gd name="connsiteY2185" fmla="*/ 814327 h 1947444"/>
                <a:gd name="connsiteX2186" fmla="*/ 2056094 w 2099977"/>
                <a:gd name="connsiteY2186" fmla="*/ 809363 h 1947444"/>
                <a:gd name="connsiteX2187" fmla="*/ 2058444 w 2099977"/>
                <a:gd name="connsiteY2187" fmla="*/ 804007 h 1947444"/>
                <a:gd name="connsiteX2188" fmla="*/ 2060926 w 2099977"/>
                <a:gd name="connsiteY2188" fmla="*/ 798652 h 1947444"/>
                <a:gd name="connsiteX2189" fmla="*/ 2063277 w 2099977"/>
                <a:gd name="connsiteY2189" fmla="*/ 793296 h 1947444"/>
                <a:gd name="connsiteX2190" fmla="*/ 2065497 w 2099977"/>
                <a:gd name="connsiteY2190" fmla="*/ 787679 h 1947444"/>
                <a:gd name="connsiteX2191" fmla="*/ 2067848 w 2099977"/>
                <a:gd name="connsiteY2191" fmla="*/ 782062 h 1947444"/>
                <a:gd name="connsiteX2192" fmla="*/ 2069938 w 2099977"/>
                <a:gd name="connsiteY2192" fmla="*/ 776315 h 1947444"/>
                <a:gd name="connsiteX2193" fmla="*/ 2072158 w 2099977"/>
                <a:gd name="connsiteY2193" fmla="*/ 770436 h 1947444"/>
                <a:gd name="connsiteX2194" fmla="*/ 2074248 w 2099977"/>
                <a:gd name="connsiteY2194" fmla="*/ 764558 h 1947444"/>
                <a:gd name="connsiteX2195" fmla="*/ 2076207 w 2099977"/>
                <a:gd name="connsiteY2195" fmla="*/ 758419 h 1947444"/>
                <a:gd name="connsiteX2196" fmla="*/ 2078035 w 2099977"/>
                <a:gd name="connsiteY2196" fmla="*/ 752279 h 1947444"/>
                <a:gd name="connsiteX2197" fmla="*/ 2079864 w 2099977"/>
                <a:gd name="connsiteY2197" fmla="*/ 746140 h 1947444"/>
                <a:gd name="connsiteX2198" fmla="*/ 2081823 w 2099977"/>
                <a:gd name="connsiteY2198" fmla="*/ 739870 h 1947444"/>
                <a:gd name="connsiteX2199" fmla="*/ 2083521 w 2099977"/>
                <a:gd name="connsiteY2199" fmla="*/ 733469 h 1947444"/>
                <a:gd name="connsiteX2200" fmla="*/ 2085088 w 2099977"/>
                <a:gd name="connsiteY2200" fmla="*/ 727068 h 1947444"/>
                <a:gd name="connsiteX2201" fmla="*/ 2086655 w 2099977"/>
                <a:gd name="connsiteY2201" fmla="*/ 720537 h 1947444"/>
                <a:gd name="connsiteX2202" fmla="*/ 2088223 w 2099977"/>
                <a:gd name="connsiteY2202" fmla="*/ 714006 h 1947444"/>
                <a:gd name="connsiteX2203" fmla="*/ 2089659 w 2099977"/>
                <a:gd name="connsiteY2203" fmla="*/ 707344 h 1947444"/>
                <a:gd name="connsiteX2204" fmla="*/ 2090835 w 2099977"/>
                <a:gd name="connsiteY2204" fmla="*/ 700682 h 1947444"/>
                <a:gd name="connsiteX2205" fmla="*/ 2092141 w 2099977"/>
                <a:gd name="connsiteY2205" fmla="*/ 694020 h 1947444"/>
                <a:gd name="connsiteX2206" fmla="*/ 2093316 w 2099977"/>
                <a:gd name="connsiteY2206" fmla="*/ 687097 h 1947444"/>
                <a:gd name="connsiteX2207" fmla="*/ 2094492 w 2099977"/>
                <a:gd name="connsiteY2207" fmla="*/ 680304 h 1947444"/>
                <a:gd name="connsiteX2208" fmla="*/ 2095406 w 2099977"/>
                <a:gd name="connsiteY2208" fmla="*/ 673511 h 1947444"/>
                <a:gd name="connsiteX2209" fmla="*/ 2096320 w 2099977"/>
                <a:gd name="connsiteY2209" fmla="*/ 666588 h 1947444"/>
                <a:gd name="connsiteX2210" fmla="*/ 2097104 w 2099977"/>
                <a:gd name="connsiteY2210" fmla="*/ 659665 h 1947444"/>
                <a:gd name="connsiteX2211" fmla="*/ 2097887 w 2099977"/>
                <a:gd name="connsiteY2211" fmla="*/ 652742 h 1947444"/>
                <a:gd name="connsiteX2212" fmla="*/ 2098410 w 2099977"/>
                <a:gd name="connsiteY2212" fmla="*/ 645688 h 1947444"/>
                <a:gd name="connsiteX2213" fmla="*/ 2098932 w 2099977"/>
                <a:gd name="connsiteY2213" fmla="*/ 638634 h 1947444"/>
                <a:gd name="connsiteX2214" fmla="*/ 2099455 w 2099977"/>
                <a:gd name="connsiteY2214" fmla="*/ 631580 h 1947444"/>
                <a:gd name="connsiteX2215" fmla="*/ 2099716 w 2099977"/>
                <a:gd name="connsiteY2215" fmla="*/ 624526 h 1947444"/>
                <a:gd name="connsiteX2216" fmla="*/ 2099846 w 2099977"/>
                <a:gd name="connsiteY2216" fmla="*/ 617473 h 1947444"/>
                <a:gd name="connsiteX2217" fmla="*/ 2099977 w 2099977"/>
                <a:gd name="connsiteY2217" fmla="*/ 610419 h 1947444"/>
                <a:gd name="connsiteX2218" fmla="*/ 2099977 w 2099977"/>
                <a:gd name="connsiteY2218" fmla="*/ 603365 h 1947444"/>
                <a:gd name="connsiteX2219" fmla="*/ 2099977 w 2099977"/>
                <a:gd name="connsiteY2219" fmla="*/ 596180 h 1947444"/>
                <a:gd name="connsiteX2220" fmla="*/ 2099716 w 2099977"/>
                <a:gd name="connsiteY2220" fmla="*/ 589127 h 1947444"/>
                <a:gd name="connsiteX2221" fmla="*/ 2099455 w 2099977"/>
                <a:gd name="connsiteY2221" fmla="*/ 582073 h 1947444"/>
                <a:gd name="connsiteX2222" fmla="*/ 2098932 w 2099977"/>
                <a:gd name="connsiteY2222" fmla="*/ 575019 h 1947444"/>
                <a:gd name="connsiteX2223" fmla="*/ 2098410 w 2099977"/>
                <a:gd name="connsiteY2223" fmla="*/ 568096 h 1947444"/>
                <a:gd name="connsiteX2224" fmla="*/ 2097757 w 2099977"/>
                <a:gd name="connsiteY2224" fmla="*/ 560911 h 1947444"/>
                <a:gd name="connsiteX2225" fmla="*/ 2096973 w 2099977"/>
                <a:gd name="connsiteY2225" fmla="*/ 553988 h 1947444"/>
                <a:gd name="connsiteX2226" fmla="*/ 2096190 w 2099977"/>
                <a:gd name="connsiteY2226" fmla="*/ 546934 h 1947444"/>
                <a:gd name="connsiteX2227" fmla="*/ 2095145 w 2099977"/>
                <a:gd name="connsiteY2227" fmla="*/ 540011 h 1947444"/>
                <a:gd name="connsiteX2228" fmla="*/ 2093969 w 2099977"/>
                <a:gd name="connsiteY2228" fmla="*/ 533088 h 1947444"/>
                <a:gd name="connsiteX2229" fmla="*/ 2092663 w 2099977"/>
                <a:gd name="connsiteY2229" fmla="*/ 526164 h 1947444"/>
                <a:gd name="connsiteX2230" fmla="*/ 2091357 w 2099977"/>
                <a:gd name="connsiteY2230" fmla="*/ 519372 h 1947444"/>
                <a:gd name="connsiteX2231" fmla="*/ 2089790 w 2099977"/>
                <a:gd name="connsiteY2231" fmla="*/ 512579 h 1947444"/>
                <a:gd name="connsiteX2232" fmla="*/ 2088223 w 2099977"/>
                <a:gd name="connsiteY2232" fmla="*/ 505787 h 1947444"/>
                <a:gd name="connsiteX2233" fmla="*/ 2086263 w 2099977"/>
                <a:gd name="connsiteY2233" fmla="*/ 498994 h 1947444"/>
                <a:gd name="connsiteX2234" fmla="*/ 2084435 w 2099977"/>
                <a:gd name="connsiteY2234" fmla="*/ 492463 h 1947444"/>
                <a:gd name="connsiteX2235" fmla="*/ 2082345 w 2099977"/>
                <a:gd name="connsiteY2235" fmla="*/ 485801 h 1947444"/>
                <a:gd name="connsiteX2236" fmla="*/ 2080256 w 2099977"/>
                <a:gd name="connsiteY2236" fmla="*/ 479270 h 1947444"/>
                <a:gd name="connsiteX2237" fmla="*/ 2077905 w 2099977"/>
                <a:gd name="connsiteY2237" fmla="*/ 472869 h 1947444"/>
                <a:gd name="connsiteX2238" fmla="*/ 2075423 w 2099977"/>
                <a:gd name="connsiteY2238" fmla="*/ 466468 h 1947444"/>
                <a:gd name="connsiteX2239" fmla="*/ 2072811 w 2099977"/>
                <a:gd name="connsiteY2239" fmla="*/ 460198 h 1947444"/>
                <a:gd name="connsiteX2240" fmla="*/ 2070068 w 2099977"/>
                <a:gd name="connsiteY2240" fmla="*/ 453928 h 1947444"/>
                <a:gd name="connsiteX2241" fmla="*/ 2067065 w 2099977"/>
                <a:gd name="connsiteY2241" fmla="*/ 447789 h 1947444"/>
                <a:gd name="connsiteX2242" fmla="*/ 2061318 w 2099977"/>
                <a:gd name="connsiteY2242" fmla="*/ 435901 h 1947444"/>
                <a:gd name="connsiteX2243" fmla="*/ 2055310 w 2099977"/>
                <a:gd name="connsiteY2243" fmla="*/ 424406 h 1947444"/>
                <a:gd name="connsiteX2244" fmla="*/ 2049433 w 2099977"/>
                <a:gd name="connsiteY2244" fmla="*/ 413564 h 1947444"/>
                <a:gd name="connsiteX2245" fmla="*/ 2043686 w 2099977"/>
                <a:gd name="connsiteY2245" fmla="*/ 403114 h 1947444"/>
                <a:gd name="connsiteX2246" fmla="*/ 2037809 w 2099977"/>
                <a:gd name="connsiteY2246" fmla="*/ 393317 h 1947444"/>
                <a:gd name="connsiteX2247" fmla="*/ 2032193 w 2099977"/>
                <a:gd name="connsiteY2247" fmla="*/ 383912 h 1947444"/>
                <a:gd name="connsiteX2248" fmla="*/ 2026446 w 2099977"/>
                <a:gd name="connsiteY2248" fmla="*/ 375160 h 1947444"/>
                <a:gd name="connsiteX2249" fmla="*/ 2020699 w 2099977"/>
                <a:gd name="connsiteY2249" fmla="*/ 366800 h 1947444"/>
                <a:gd name="connsiteX2250" fmla="*/ 2015214 w 2099977"/>
                <a:gd name="connsiteY2250" fmla="*/ 358832 h 1947444"/>
                <a:gd name="connsiteX2251" fmla="*/ 2009859 w 2099977"/>
                <a:gd name="connsiteY2251" fmla="*/ 351386 h 1947444"/>
                <a:gd name="connsiteX2252" fmla="*/ 2004374 w 2099977"/>
                <a:gd name="connsiteY2252" fmla="*/ 344463 h 1947444"/>
                <a:gd name="connsiteX2253" fmla="*/ 1999019 w 2099977"/>
                <a:gd name="connsiteY2253" fmla="*/ 338062 h 1947444"/>
                <a:gd name="connsiteX2254" fmla="*/ 1993795 w 2099977"/>
                <a:gd name="connsiteY2254" fmla="*/ 331923 h 1947444"/>
                <a:gd name="connsiteX2255" fmla="*/ 1988571 w 2099977"/>
                <a:gd name="connsiteY2255" fmla="*/ 326306 h 1947444"/>
                <a:gd name="connsiteX2256" fmla="*/ 1983608 w 2099977"/>
                <a:gd name="connsiteY2256" fmla="*/ 321081 h 1947444"/>
                <a:gd name="connsiteX2257" fmla="*/ 1978645 w 2099977"/>
                <a:gd name="connsiteY2257" fmla="*/ 316378 h 1947444"/>
                <a:gd name="connsiteX2258" fmla="*/ 1973812 w 2099977"/>
                <a:gd name="connsiteY2258" fmla="*/ 311937 h 1947444"/>
                <a:gd name="connsiteX2259" fmla="*/ 1969110 w 2099977"/>
                <a:gd name="connsiteY2259" fmla="*/ 308149 h 1947444"/>
                <a:gd name="connsiteX2260" fmla="*/ 1964409 w 2099977"/>
                <a:gd name="connsiteY2260" fmla="*/ 304622 h 1947444"/>
                <a:gd name="connsiteX2261" fmla="*/ 1960098 w 2099977"/>
                <a:gd name="connsiteY2261" fmla="*/ 301487 h 1947444"/>
                <a:gd name="connsiteX2262" fmla="*/ 1955658 w 2099977"/>
                <a:gd name="connsiteY2262" fmla="*/ 298743 h 1947444"/>
                <a:gd name="connsiteX2263" fmla="*/ 1951479 w 2099977"/>
                <a:gd name="connsiteY2263" fmla="*/ 296392 h 1947444"/>
                <a:gd name="connsiteX2264" fmla="*/ 1947430 w 2099977"/>
                <a:gd name="connsiteY2264" fmla="*/ 294302 h 1947444"/>
                <a:gd name="connsiteX2265" fmla="*/ 1943512 w 2099977"/>
                <a:gd name="connsiteY2265" fmla="*/ 292604 h 1947444"/>
                <a:gd name="connsiteX2266" fmla="*/ 1939724 w 2099977"/>
                <a:gd name="connsiteY2266" fmla="*/ 291298 h 1947444"/>
                <a:gd name="connsiteX2267" fmla="*/ 1936198 w 2099977"/>
                <a:gd name="connsiteY2267" fmla="*/ 290383 h 1947444"/>
                <a:gd name="connsiteX2268" fmla="*/ 1932541 w 2099977"/>
                <a:gd name="connsiteY2268" fmla="*/ 289600 h 1947444"/>
                <a:gd name="connsiteX2269" fmla="*/ 1929276 w 2099977"/>
                <a:gd name="connsiteY2269" fmla="*/ 289338 h 1947444"/>
                <a:gd name="connsiteX2270" fmla="*/ 1926272 w 2099977"/>
                <a:gd name="connsiteY2270" fmla="*/ 289338 h 1947444"/>
                <a:gd name="connsiteX2271" fmla="*/ 1923398 w 2099977"/>
                <a:gd name="connsiteY2271" fmla="*/ 289600 h 1947444"/>
                <a:gd name="connsiteX2272" fmla="*/ 1920656 w 2099977"/>
                <a:gd name="connsiteY2272" fmla="*/ 290383 h 1947444"/>
                <a:gd name="connsiteX2273" fmla="*/ 1918043 w 2099977"/>
                <a:gd name="connsiteY2273" fmla="*/ 291167 h 1947444"/>
                <a:gd name="connsiteX2274" fmla="*/ 1914517 w 2099977"/>
                <a:gd name="connsiteY2274" fmla="*/ 292865 h 1947444"/>
                <a:gd name="connsiteX2275" fmla="*/ 1910991 w 2099977"/>
                <a:gd name="connsiteY2275" fmla="*/ 294824 h 1947444"/>
                <a:gd name="connsiteX2276" fmla="*/ 1907464 w 2099977"/>
                <a:gd name="connsiteY2276" fmla="*/ 296915 h 1947444"/>
                <a:gd name="connsiteX2277" fmla="*/ 1903677 w 2099977"/>
                <a:gd name="connsiteY2277" fmla="*/ 299005 h 1947444"/>
                <a:gd name="connsiteX2278" fmla="*/ 1896232 w 2099977"/>
                <a:gd name="connsiteY2278" fmla="*/ 303968 h 1947444"/>
                <a:gd name="connsiteX2279" fmla="*/ 1888396 w 2099977"/>
                <a:gd name="connsiteY2279" fmla="*/ 309324 h 1947444"/>
                <a:gd name="connsiteX2280" fmla="*/ 1884086 w 2099977"/>
                <a:gd name="connsiteY2280" fmla="*/ 311806 h 1947444"/>
                <a:gd name="connsiteX2281" fmla="*/ 1879776 w 2099977"/>
                <a:gd name="connsiteY2281" fmla="*/ 314549 h 1947444"/>
                <a:gd name="connsiteX2282" fmla="*/ 1875336 w 2099977"/>
                <a:gd name="connsiteY2282" fmla="*/ 317292 h 1947444"/>
                <a:gd name="connsiteX2283" fmla="*/ 1870634 w 2099977"/>
                <a:gd name="connsiteY2283" fmla="*/ 319774 h 1947444"/>
                <a:gd name="connsiteX2284" fmla="*/ 1865671 w 2099977"/>
                <a:gd name="connsiteY2284" fmla="*/ 322256 h 1947444"/>
                <a:gd name="connsiteX2285" fmla="*/ 1860316 w 2099977"/>
                <a:gd name="connsiteY2285" fmla="*/ 324608 h 1947444"/>
                <a:gd name="connsiteX2286" fmla="*/ 1854961 w 2099977"/>
                <a:gd name="connsiteY2286" fmla="*/ 326959 h 1947444"/>
                <a:gd name="connsiteX2287" fmla="*/ 1849214 w 2099977"/>
                <a:gd name="connsiteY2287" fmla="*/ 328918 h 1947444"/>
                <a:gd name="connsiteX2288" fmla="*/ 1847516 w 2099977"/>
                <a:gd name="connsiteY2288" fmla="*/ 329310 h 1947444"/>
                <a:gd name="connsiteX2289" fmla="*/ 1845819 w 2099977"/>
                <a:gd name="connsiteY2289" fmla="*/ 329310 h 1947444"/>
                <a:gd name="connsiteX2290" fmla="*/ 1844382 w 2099977"/>
                <a:gd name="connsiteY2290" fmla="*/ 329179 h 1947444"/>
                <a:gd name="connsiteX2291" fmla="*/ 1842945 w 2099977"/>
                <a:gd name="connsiteY2291" fmla="*/ 328788 h 1947444"/>
                <a:gd name="connsiteX2292" fmla="*/ 1841770 w 2099977"/>
                <a:gd name="connsiteY2292" fmla="*/ 328004 h 1947444"/>
                <a:gd name="connsiteX2293" fmla="*/ 1840594 w 2099977"/>
                <a:gd name="connsiteY2293" fmla="*/ 327220 h 1947444"/>
                <a:gd name="connsiteX2294" fmla="*/ 1839680 w 2099977"/>
                <a:gd name="connsiteY2294" fmla="*/ 326044 h 1947444"/>
                <a:gd name="connsiteX2295" fmla="*/ 1838897 w 2099977"/>
                <a:gd name="connsiteY2295" fmla="*/ 324869 h 1947444"/>
                <a:gd name="connsiteX2296" fmla="*/ 1838243 w 2099977"/>
                <a:gd name="connsiteY2296" fmla="*/ 323693 h 1947444"/>
                <a:gd name="connsiteX2297" fmla="*/ 1837852 w 2099977"/>
                <a:gd name="connsiteY2297" fmla="*/ 322256 h 1947444"/>
                <a:gd name="connsiteX2298" fmla="*/ 1837721 w 2099977"/>
                <a:gd name="connsiteY2298" fmla="*/ 320819 h 1947444"/>
                <a:gd name="connsiteX2299" fmla="*/ 1837852 w 2099977"/>
                <a:gd name="connsiteY2299" fmla="*/ 319382 h 1947444"/>
                <a:gd name="connsiteX2300" fmla="*/ 1838243 w 2099977"/>
                <a:gd name="connsiteY2300" fmla="*/ 317945 h 1947444"/>
                <a:gd name="connsiteX2301" fmla="*/ 1838897 w 2099977"/>
                <a:gd name="connsiteY2301" fmla="*/ 316509 h 1947444"/>
                <a:gd name="connsiteX2302" fmla="*/ 1839811 w 2099977"/>
                <a:gd name="connsiteY2302" fmla="*/ 315202 h 1947444"/>
                <a:gd name="connsiteX2303" fmla="*/ 1840986 w 2099977"/>
                <a:gd name="connsiteY2303" fmla="*/ 314157 h 1947444"/>
                <a:gd name="connsiteX2304" fmla="*/ 1844121 w 2099977"/>
                <a:gd name="connsiteY2304" fmla="*/ 311414 h 1947444"/>
                <a:gd name="connsiteX2305" fmla="*/ 1847255 w 2099977"/>
                <a:gd name="connsiteY2305" fmla="*/ 308671 h 1947444"/>
                <a:gd name="connsiteX2306" fmla="*/ 1850390 w 2099977"/>
                <a:gd name="connsiteY2306" fmla="*/ 305928 h 1947444"/>
                <a:gd name="connsiteX2307" fmla="*/ 1853394 w 2099977"/>
                <a:gd name="connsiteY2307" fmla="*/ 302923 h 1947444"/>
                <a:gd name="connsiteX2308" fmla="*/ 1856528 w 2099977"/>
                <a:gd name="connsiteY2308" fmla="*/ 299788 h 1947444"/>
                <a:gd name="connsiteX2309" fmla="*/ 1859663 w 2099977"/>
                <a:gd name="connsiteY2309" fmla="*/ 296392 h 1947444"/>
                <a:gd name="connsiteX2310" fmla="*/ 1862667 w 2099977"/>
                <a:gd name="connsiteY2310" fmla="*/ 292865 h 1947444"/>
                <a:gd name="connsiteX2311" fmla="*/ 1865409 w 2099977"/>
                <a:gd name="connsiteY2311" fmla="*/ 289338 h 1947444"/>
                <a:gd name="connsiteX2312" fmla="*/ 1868283 w 2099977"/>
                <a:gd name="connsiteY2312" fmla="*/ 285681 h 1947444"/>
                <a:gd name="connsiteX2313" fmla="*/ 1871026 w 2099977"/>
                <a:gd name="connsiteY2313" fmla="*/ 281762 h 1947444"/>
                <a:gd name="connsiteX2314" fmla="*/ 1873768 w 2099977"/>
                <a:gd name="connsiteY2314" fmla="*/ 277843 h 1947444"/>
                <a:gd name="connsiteX2315" fmla="*/ 1876119 w 2099977"/>
                <a:gd name="connsiteY2315" fmla="*/ 273663 h 1947444"/>
                <a:gd name="connsiteX2316" fmla="*/ 1878601 w 2099977"/>
                <a:gd name="connsiteY2316" fmla="*/ 269614 h 1947444"/>
                <a:gd name="connsiteX2317" fmla="*/ 1880690 w 2099977"/>
                <a:gd name="connsiteY2317" fmla="*/ 265172 h 1947444"/>
                <a:gd name="connsiteX2318" fmla="*/ 1882649 w 2099977"/>
                <a:gd name="connsiteY2318" fmla="*/ 260600 h 1947444"/>
                <a:gd name="connsiteX2319" fmla="*/ 1884347 w 2099977"/>
                <a:gd name="connsiteY2319" fmla="*/ 256028 h 1947444"/>
                <a:gd name="connsiteX2320" fmla="*/ 1886045 w 2099977"/>
                <a:gd name="connsiteY2320" fmla="*/ 251195 h 1947444"/>
                <a:gd name="connsiteX2321" fmla="*/ 1887351 w 2099977"/>
                <a:gd name="connsiteY2321" fmla="*/ 246362 h 1947444"/>
                <a:gd name="connsiteX2322" fmla="*/ 1888527 w 2099977"/>
                <a:gd name="connsiteY2322" fmla="*/ 241267 h 1947444"/>
                <a:gd name="connsiteX2323" fmla="*/ 1889310 w 2099977"/>
                <a:gd name="connsiteY2323" fmla="*/ 236173 h 1947444"/>
                <a:gd name="connsiteX2324" fmla="*/ 1889963 w 2099977"/>
                <a:gd name="connsiteY2324" fmla="*/ 230948 h 1947444"/>
                <a:gd name="connsiteX2325" fmla="*/ 1890225 w 2099977"/>
                <a:gd name="connsiteY2325" fmla="*/ 225462 h 1947444"/>
                <a:gd name="connsiteX2326" fmla="*/ 1890225 w 2099977"/>
                <a:gd name="connsiteY2326" fmla="*/ 219975 h 1947444"/>
                <a:gd name="connsiteX2327" fmla="*/ 1889833 w 2099977"/>
                <a:gd name="connsiteY2327" fmla="*/ 214228 h 1947444"/>
                <a:gd name="connsiteX2328" fmla="*/ 1889049 w 2099977"/>
                <a:gd name="connsiteY2328" fmla="*/ 208350 h 1947444"/>
                <a:gd name="connsiteX2329" fmla="*/ 1888135 w 2099977"/>
                <a:gd name="connsiteY2329" fmla="*/ 202602 h 1947444"/>
                <a:gd name="connsiteX2330" fmla="*/ 1887351 w 2099977"/>
                <a:gd name="connsiteY2330" fmla="*/ 199598 h 1947444"/>
                <a:gd name="connsiteX2331" fmla="*/ 1886698 w 2099977"/>
                <a:gd name="connsiteY2331" fmla="*/ 196463 h 1947444"/>
                <a:gd name="connsiteX2332" fmla="*/ 1885784 w 2099977"/>
                <a:gd name="connsiteY2332" fmla="*/ 193458 h 1947444"/>
                <a:gd name="connsiteX2333" fmla="*/ 1884870 w 2099977"/>
                <a:gd name="connsiteY2333" fmla="*/ 190323 h 1947444"/>
                <a:gd name="connsiteX2334" fmla="*/ 1883825 w 2099977"/>
                <a:gd name="connsiteY2334" fmla="*/ 187188 h 1947444"/>
                <a:gd name="connsiteX2335" fmla="*/ 1882519 w 2099977"/>
                <a:gd name="connsiteY2335" fmla="*/ 184053 h 1947444"/>
                <a:gd name="connsiteX2336" fmla="*/ 1881343 w 2099977"/>
                <a:gd name="connsiteY2336" fmla="*/ 180787 h 1947444"/>
                <a:gd name="connsiteX2337" fmla="*/ 1880037 w 2099977"/>
                <a:gd name="connsiteY2337" fmla="*/ 177652 h 1947444"/>
                <a:gd name="connsiteX2338" fmla="*/ 1878601 w 2099977"/>
                <a:gd name="connsiteY2338" fmla="*/ 174387 h 1947444"/>
                <a:gd name="connsiteX2339" fmla="*/ 1876903 w 2099977"/>
                <a:gd name="connsiteY2339" fmla="*/ 171121 h 1947444"/>
                <a:gd name="connsiteX2340" fmla="*/ 1875074 w 2099977"/>
                <a:gd name="connsiteY2340" fmla="*/ 167855 h 1947444"/>
                <a:gd name="connsiteX2341" fmla="*/ 1873376 w 2099977"/>
                <a:gd name="connsiteY2341" fmla="*/ 164459 h 1947444"/>
                <a:gd name="connsiteX2342" fmla="*/ 1870503 w 2099977"/>
                <a:gd name="connsiteY2342" fmla="*/ 159365 h 1947444"/>
                <a:gd name="connsiteX2343" fmla="*/ 1867369 w 2099977"/>
                <a:gd name="connsiteY2343" fmla="*/ 154270 h 1947444"/>
                <a:gd name="connsiteX2344" fmla="*/ 1863842 w 2099977"/>
                <a:gd name="connsiteY2344" fmla="*/ 149045 h 1947444"/>
                <a:gd name="connsiteX2345" fmla="*/ 1860446 w 2099977"/>
                <a:gd name="connsiteY2345" fmla="*/ 144081 h 1947444"/>
                <a:gd name="connsiteX2346" fmla="*/ 1856789 w 2099977"/>
                <a:gd name="connsiteY2346" fmla="*/ 139117 h 1947444"/>
                <a:gd name="connsiteX2347" fmla="*/ 1853133 w 2099977"/>
                <a:gd name="connsiteY2347" fmla="*/ 134154 h 1947444"/>
                <a:gd name="connsiteX2348" fmla="*/ 1849084 w 2099977"/>
                <a:gd name="connsiteY2348" fmla="*/ 129320 h 1947444"/>
                <a:gd name="connsiteX2349" fmla="*/ 1845035 w 2099977"/>
                <a:gd name="connsiteY2349" fmla="*/ 124487 h 1947444"/>
                <a:gd name="connsiteX2350" fmla="*/ 1840725 w 2099977"/>
                <a:gd name="connsiteY2350" fmla="*/ 119654 h 1947444"/>
                <a:gd name="connsiteX2351" fmla="*/ 1836284 w 2099977"/>
                <a:gd name="connsiteY2351" fmla="*/ 114821 h 1947444"/>
                <a:gd name="connsiteX2352" fmla="*/ 1831844 w 2099977"/>
                <a:gd name="connsiteY2352" fmla="*/ 110118 h 1947444"/>
                <a:gd name="connsiteX2353" fmla="*/ 1827273 w 2099977"/>
                <a:gd name="connsiteY2353" fmla="*/ 105546 h 1947444"/>
                <a:gd name="connsiteX2354" fmla="*/ 1822440 w 2099977"/>
                <a:gd name="connsiteY2354" fmla="*/ 100974 h 1947444"/>
                <a:gd name="connsiteX2355" fmla="*/ 1817347 w 2099977"/>
                <a:gd name="connsiteY2355" fmla="*/ 96402 h 1947444"/>
                <a:gd name="connsiteX2356" fmla="*/ 1812253 w 2099977"/>
                <a:gd name="connsiteY2356" fmla="*/ 92092 h 1947444"/>
                <a:gd name="connsiteX2357" fmla="*/ 1807029 w 2099977"/>
                <a:gd name="connsiteY2357" fmla="*/ 87650 h 1947444"/>
                <a:gd name="connsiteX2358" fmla="*/ 1801674 w 2099977"/>
                <a:gd name="connsiteY2358" fmla="*/ 83340 h 1947444"/>
                <a:gd name="connsiteX2359" fmla="*/ 1796188 w 2099977"/>
                <a:gd name="connsiteY2359" fmla="*/ 79160 h 1947444"/>
                <a:gd name="connsiteX2360" fmla="*/ 1790573 w 2099977"/>
                <a:gd name="connsiteY2360" fmla="*/ 74980 h 1947444"/>
                <a:gd name="connsiteX2361" fmla="*/ 1784826 w 2099977"/>
                <a:gd name="connsiteY2361" fmla="*/ 70930 h 1947444"/>
                <a:gd name="connsiteX2362" fmla="*/ 1778949 w 2099977"/>
                <a:gd name="connsiteY2362" fmla="*/ 67012 h 1947444"/>
                <a:gd name="connsiteX2363" fmla="*/ 1773071 w 2099977"/>
                <a:gd name="connsiteY2363" fmla="*/ 63223 h 1947444"/>
                <a:gd name="connsiteX2364" fmla="*/ 1766933 w 2099977"/>
                <a:gd name="connsiteY2364" fmla="*/ 59305 h 1947444"/>
                <a:gd name="connsiteX2365" fmla="*/ 1760664 w 2099977"/>
                <a:gd name="connsiteY2365" fmla="*/ 55647 h 1947444"/>
                <a:gd name="connsiteX2366" fmla="*/ 1754395 w 2099977"/>
                <a:gd name="connsiteY2366" fmla="*/ 51990 h 1947444"/>
                <a:gd name="connsiteX2367" fmla="*/ 1747995 w 2099977"/>
                <a:gd name="connsiteY2367" fmla="*/ 48462 h 1947444"/>
                <a:gd name="connsiteX2368" fmla="*/ 1741465 w 2099977"/>
                <a:gd name="connsiteY2368" fmla="*/ 45066 h 1947444"/>
                <a:gd name="connsiteX2369" fmla="*/ 1734804 w 2099977"/>
                <a:gd name="connsiteY2369" fmla="*/ 41670 h 1947444"/>
                <a:gd name="connsiteX2370" fmla="*/ 1728143 w 2099977"/>
                <a:gd name="connsiteY2370" fmla="*/ 38535 h 1947444"/>
                <a:gd name="connsiteX2371" fmla="*/ 1721221 w 2099977"/>
                <a:gd name="connsiteY2371" fmla="*/ 35400 h 1947444"/>
                <a:gd name="connsiteX2372" fmla="*/ 1714299 w 2099977"/>
                <a:gd name="connsiteY2372" fmla="*/ 32396 h 1947444"/>
                <a:gd name="connsiteX2373" fmla="*/ 1707377 w 2099977"/>
                <a:gd name="connsiteY2373" fmla="*/ 29652 h 1947444"/>
                <a:gd name="connsiteX2374" fmla="*/ 1700194 w 2099977"/>
                <a:gd name="connsiteY2374" fmla="*/ 26778 h 1947444"/>
                <a:gd name="connsiteX2375" fmla="*/ 1693010 w 2099977"/>
                <a:gd name="connsiteY2375" fmla="*/ 24166 h 1947444"/>
                <a:gd name="connsiteX2376" fmla="*/ 1685696 w 2099977"/>
                <a:gd name="connsiteY2376" fmla="*/ 21684 h 1947444"/>
                <a:gd name="connsiteX2377" fmla="*/ 1678513 w 2099977"/>
                <a:gd name="connsiteY2377" fmla="*/ 19202 h 1947444"/>
                <a:gd name="connsiteX2378" fmla="*/ 1670938 w 2099977"/>
                <a:gd name="connsiteY2378" fmla="*/ 16981 h 1947444"/>
                <a:gd name="connsiteX2379" fmla="*/ 1663493 w 2099977"/>
                <a:gd name="connsiteY2379" fmla="*/ 14761 h 1947444"/>
                <a:gd name="connsiteX2380" fmla="*/ 1655788 w 2099977"/>
                <a:gd name="connsiteY2380" fmla="*/ 12802 h 1947444"/>
                <a:gd name="connsiteX2381" fmla="*/ 1648343 w 2099977"/>
                <a:gd name="connsiteY2381" fmla="*/ 10973 h 1947444"/>
                <a:gd name="connsiteX2382" fmla="*/ 1640507 w 2099977"/>
                <a:gd name="connsiteY2382" fmla="*/ 9274 h 1947444"/>
                <a:gd name="connsiteX2383" fmla="*/ 1632801 w 2099977"/>
                <a:gd name="connsiteY2383" fmla="*/ 7707 h 1947444"/>
                <a:gd name="connsiteX2384" fmla="*/ 1624965 w 2099977"/>
                <a:gd name="connsiteY2384" fmla="*/ 6270 h 1947444"/>
                <a:gd name="connsiteX2385" fmla="*/ 1616998 w 2099977"/>
                <a:gd name="connsiteY2385" fmla="*/ 4833 h 1947444"/>
                <a:gd name="connsiteX2386" fmla="*/ 1609031 w 2099977"/>
                <a:gd name="connsiteY2386" fmla="*/ 3658 h 1947444"/>
                <a:gd name="connsiteX2387" fmla="*/ 1601064 w 2099977"/>
                <a:gd name="connsiteY2387" fmla="*/ 2743 h 1947444"/>
                <a:gd name="connsiteX2388" fmla="*/ 1592966 w 2099977"/>
                <a:gd name="connsiteY2388" fmla="*/ 1829 h 1947444"/>
                <a:gd name="connsiteX2389" fmla="*/ 1584869 w 2099977"/>
                <a:gd name="connsiteY2389" fmla="*/ 1176 h 1947444"/>
                <a:gd name="connsiteX2390" fmla="*/ 1576771 w 2099977"/>
                <a:gd name="connsiteY2390" fmla="*/ 523 h 1947444"/>
                <a:gd name="connsiteX2391" fmla="*/ 1568543 w 2099977"/>
                <a:gd name="connsiteY2391" fmla="*/ 261 h 1947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Lst>
              <a:rect l="l" t="t" r="r" b="b"/>
              <a:pathLst>
                <a:path w="2099977" h="1947444">
                  <a:moveTo>
                    <a:pt x="830133" y="972838"/>
                  </a:moveTo>
                  <a:lnTo>
                    <a:pt x="828043" y="972969"/>
                  </a:lnTo>
                  <a:lnTo>
                    <a:pt x="825952" y="973100"/>
                  </a:lnTo>
                  <a:lnTo>
                    <a:pt x="824124" y="973622"/>
                  </a:lnTo>
                  <a:lnTo>
                    <a:pt x="822164" y="974275"/>
                  </a:lnTo>
                  <a:lnTo>
                    <a:pt x="820205" y="975189"/>
                  </a:lnTo>
                  <a:lnTo>
                    <a:pt x="818507" y="976234"/>
                  </a:lnTo>
                  <a:lnTo>
                    <a:pt x="816809" y="977671"/>
                  </a:lnTo>
                  <a:lnTo>
                    <a:pt x="815372" y="979108"/>
                  </a:lnTo>
                  <a:lnTo>
                    <a:pt x="814065" y="980806"/>
                  </a:lnTo>
                  <a:lnTo>
                    <a:pt x="772657" y="1040363"/>
                  </a:lnTo>
                  <a:lnTo>
                    <a:pt x="771612" y="1041800"/>
                  </a:lnTo>
                  <a:lnTo>
                    <a:pt x="770959" y="1043367"/>
                  </a:lnTo>
                  <a:lnTo>
                    <a:pt x="770175" y="1045065"/>
                  </a:lnTo>
                  <a:lnTo>
                    <a:pt x="769783" y="1046633"/>
                  </a:lnTo>
                  <a:lnTo>
                    <a:pt x="769522" y="1048331"/>
                  </a:lnTo>
                  <a:lnTo>
                    <a:pt x="769261" y="1050029"/>
                  </a:lnTo>
                  <a:lnTo>
                    <a:pt x="769261" y="1051596"/>
                  </a:lnTo>
                  <a:lnTo>
                    <a:pt x="769391" y="1053294"/>
                  </a:lnTo>
                  <a:lnTo>
                    <a:pt x="769653" y="1054991"/>
                  </a:lnTo>
                  <a:lnTo>
                    <a:pt x="770044" y="1056559"/>
                  </a:lnTo>
                  <a:lnTo>
                    <a:pt x="770567" y="1058126"/>
                  </a:lnTo>
                  <a:lnTo>
                    <a:pt x="771351" y="1059694"/>
                  </a:lnTo>
                  <a:lnTo>
                    <a:pt x="772265" y="1061130"/>
                  </a:lnTo>
                  <a:lnTo>
                    <a:pt x="773310" y="1062567"/>
                  </a:lnTo>
                  <a:lnTo>
                    <a:pt x="774486" y="1063873"/>
                  </a:lnTo>
                  <a:lnTo>
                    <a:pt x="775792" y="1064918"/>
                  </a:lnTo>
                  <a:lnTo>
                    <a:pt x="780103" y="1068575"/>
                  </a:lnTo>
                  <a:lnTo>
                    <a:pt x="784413" y="1072232"/>
                  </a:lnTo>
                  <a:lnTo>
                    <a:pt x="788724" y="1076020"/>
                  </a:lnTo>
                  <a:lnTo>
                    <a:pt x="792773" y="1079938"/>
                  </a:lnTo>
                  <a:lnTo>
                    <a:pt x="797084" y="1083856"/>
                  </a:lnTo>
                  <a:lnTo>
                    <a:pt x="801264" y="1088036"/>
                  </a:lnTo>
                  <a:lnTo>
                    <a:pt x="805183" y="1092085"/>
                  </a:lnTo>
                  <a:lnTo>
                    <a:pt x="809232" y="1096395"/>
                  </a:lnTo>
                  <a:lnTo>
                    <a:pt x="813151" y="1100705"/>
                  </a:lnTo>
                  <a:lnTo>
                    <a:pt x="817070" y="1105015"/>
                  </a:lnTo>
                  <a:lnTo>
                    <a:pt x="820989" y="1109586"/>
                  </a:lnTo>
                  <a:lnTo>
                    <a:pt x="824777" y="1114158"/>
                  </a:lnTo>
                  <a:lnTo>
                    <a:pt x="828696" y="1118859"/>
                  </a:lnTo>
                  <a:lnTo>
                    <a:pt x="832353" y="1123561"/>
                  </a:lnTo>
                  <a:lnTo>
                    <a:pt x="835880" y="1128394"/>
                  </a:lnTo>
                  <a:lnTo>
                    <a:pt x="839668" y="1133357"/>
                  </a:lnTo>
                  <a:lnTo>
                    <a:pt x="843195" y="1138320"/>
                  </a:lnTo>
                  <a:lnTo>
                    <a:pt x="846592" y="1143283"/>
                  </a:lnTo>
                  <a:lnTo>
                    <a:pt x="850118" y="1148508"/>
                  </a:lnTo>
                  <a:lnTo>
                    <a:pt x="853384" y="1153732"/>
                  </a:lnTo>
                  <a:lnTo>
                    <a:pt x="856780" y="1159087"/>
                  </a:lnTo>
                  <a:lnTo>
                    <a:pt x="860046" y="1164442"/>
                  </a:lnTo>
                  <a:lnTo>
                    <a:pt x="863181" y="1169928"/>
                  </a:lnTo>
                  <a:lnTo>
                    <a:pt x="866316" y="1175544"/>
                  </a:lnTo>
                  <a:lnTo>
                    <a:pt x="869451" y="1181029"/>
                  </a:lnTo>
                  <a:lnTo>
                    <a:pt x="872456" y="1186907"/>
                  </a:lnTo>
                  <a:lnTo>
                    <a:pt x="875460" y="1192523"/>
                  </a:lnTo>
                  <a:lnTo>
                    <a:pt x="878464" y="1198401"/>
                  </a:lnTo>
                  <a:lnTo>
                    <a:pt x="881077" y="1204409"/>
                  </a:lnTo>
                  <a:lnTo>
                    <a:pt x="883951" y="1210286"/>
                  </a:lnTo>
                  <a:lnTo>
                    <a:pt x="886694" y="1216425"/>
                  </a:lnTo>
                  <a:lnTo>
                    <a:pt x="889306" y="1222563"/>
                  </a:lnTo>
                  <a:lnTo>
                    <a:pt x="891788" y="1228832"/>
                  </a:lnTo>
                  <a:lnTo>
                    <a:pt x="894401" y="1235102"/>
                  </a:lnTo>
                  <a:lnTo>
                    <a:pt x="896752" y="1241501"/>
                  </a:lnTo>
                  <a:lnTo>
                    <a:pt x="899234" y="1247901"/>
                  </a:lnTo>
                  <a:lnTo>
                    <a:pt x="901455" y="1254432"/>
                  </a:lnTo>
                  <a:lnTo>
                    <a:pt x="903675" y="1260962"/>
                  </a:lnTo>
                  <a:lnTo>
                    <a:pt x="905765" y="1267623"/>
                  </a:lnTo>
                  <a:lnTo>
                    <a:pt x="907855" y="1274284"/>
                  </a:lnTo>
                  <a:lnTo>
                    <a:pt x="909815" y="1281207"/>
                  </a:lnTo>
                  <a:lnTo>
                    <a:pt x="911774" y="1287998"/>
                  </a:lnTo>
                  <a:lnTo>
                    <a:pt x="913603" y="1294921"/>
                  </a:lnTo>
                  <a:lnTo>
                    <a:pt x="915301" y="1301974"/>
                  </a:lnTo>
                  <a:lnTo>
                    <a:pt x="916999" y="1308896"/>
                  </a:lnTo>
                  <a:lnTo>
                    <a:pt x="918567" y="1316079"/>
                  </a:lnTo>
                  <a:lnTo>
                    <a:pt x="920134" y="1323263"/>
                  </a:lnTo>
                  <a:lnTo>
                    <a:pt x="921571" y="1330577"/>
                  </a:lnTo>
                  <a:lnTo>
                    <a:pt x="923008" y="1337761"/>
                  </a:lnTo>
                  <a:lnTo>
                    <a:pt x="924184" y="1345205"/>
                  </a:lnTo>
                  <a:lnTo>
                    <a:pt x="925359" y="1352781"/>
                  </a:lnTo>
                  <a:lnTo>
                    <a:pt x="926535" y="1360095"/>
                  </a:lnTo>
                  <a:lnTo>
                    <a:pt x="927449" y="1367801"/>
                  </a:lnTo>
                  <a:lnTo>
                    <a:pt x="928494" y="1375376"/>
                  </a:lnTo>
                  <a:lnTo>
                    <a:pt x="929409" y="1383082"/>
                  </a:lnTo>
                  <a:lnTo>
                    <a:pt x="930062" y="1390788"/>
                  </a:lnTo>
                  <a:lnTo>
                    <a:pt x="930846" y="1398625"/>
                  </a:lnTo>
                  <a:lnTo>
                    <a:pt x="931368" y="1406461"/>
                  </a:lnTo>
                  <a:lnTo>
                    <a:pt x="931891" y="1414428"/>
                  </a:lnTo>
                  <a:lnTo>
                    <a:pt x="932283" y="1422395"/>
                  </a:lnTo>
                  <a:lnTo>
                    <a:pt x="932675" y="1430362"/>
                  </a:lnTo>
                  <a:lnTo>
                    <a:pt x="932936" y="1438460"/>
                  </a:lnTo>
                  <a:lnTo>
                    <a:pt x="933066" y="1446689"/>
                  </a:lnTo>
                  <a:lnTo>
                    <a:pt x="933066" y="1454917"/>
                  </a:lnTo>
                  <a:lnTo>
                    <a:pt x="933066" y="1915706"/>
                  </a:lnTo>
                  <a:lnTo>
                    <a:pt x="933197" y="1918971"/>
                  </a:lnTo>
                  <a:lnTo>
                    <a:pt x="933719" y="1922106"/>
                  </a:lnTo>
                  <a:lnTo>
                    <a:pt x="934503" y="1925110"/>
                  </a:lnTo>
                  <a:lnTo>
                    <a:pt x="935679" y="1928114"/>
                  </a:lnTo>
                  <a:lnTo>
                    <a:pt x="936855" y="1930857"/>
                  </a:lnTo>
                  <a:lnTo>
                    <a:pt x="938422" y="1933469"/>
                  </a:lnTo>
                  <a:lnTo>
                    <a:pt x="940251" y="1935951"/>
                  </a:lnTo>
                  <a:lnTo>
                    <a:pt x="942341" y="1938171"/>
                  </a:lnTo>
                  <a:lnTo>
                    <a:pt x="944561" y="1940130"/>
                  </a:lnTo>
                  <a:lnTo>
                    <a:pt x="947043" y="1942089"/>
                  </a:lnTo>
                  <a:lnTo>
                    <a:pt x="949656" y="1943656"/>
                  </a:lnTo>
                  <a:lnTo>
                    <a:pt x="952399" y="1944832"/>
                  </a:lnTo>
                  <a:lnTo>
                    <a:pt x="955403" y="1946007"/>
                  </a:lnTo>
                  <a:lnTo>
                    <a:pt x="958408" y="1946791"/>
                  </a:lnTo>
                  <a:lnTo>
                    <a:pt x="961543" y="1947314"/>
                  </a:lnTo>
                  <a:lnTo>
                    <a:pt x="964808" y="1947444"/>
                  </a:lnTo>
                  <a:lnTo>
                    <a:pt x="968074" y="1947314"/>
                  </a:lnTo>
                  <a:lnTo>
                    <a:pt x="971209" y="1946791"/>
                  </a:lnTo>
                  <a:lnTo>
                    <a:pt x="974214" y="1946007"/>
                  </a:lnTo>
                  <a:lnTo>
                    <a:pt x="977087" y="1944832"/>
                  </a:lnTo>
                  <a:lnTo>
                    <a:pt x="979831" y="1943656"/>
                  </a:lnTo>
                  <a:lnTo>
                    <a:pt x="982443" y="1942089"/>
                  </a:lnTo>
                  <a:lnTo>
                    <a:pt x="984925" y="1940130"/>
                  </a:lnTo>
                  <a:lnTo>
                    <a:pt x="987146" y="1938171"/>
                  </a:lnTo>
                  <a:lnTo>
                    <a:pt x="989236" y="1935951"/>
                  </a:lnTo>
                  <a:lnTo>
                    <a:pt x="991065" y="1933469"/>
                  </a:lnTo>
                  <a:lnTo>
                    <a:pt x="992632" y="1930857"/>
                  </a:lnTo>
                  <a:lnTo>
                    <a:pt x="993938" y="1928114"/>
                  </a:lnTo>
                  <a:lnTo>
                    <a:pt x="995114" y="1925110"/>
                  </a:lnTo>
                  <a:lnTo>
                    <a:pt x="995767" y="1922106"/>
                  </a:lnTo>
                  <a:lnTo>
                    <a:pt x="996159" y="1918971"/>
                  </a:lnTo>
                  <a:lnTo>
                    <a:pt x="996551" y="1915706"/>
                  </a:lnTo>
                  <a:lnTo>
                    <a:pt x="996551" y="1423701"/>
                  </a:lnTo>
                  <a:lnTo>
                    <a:pt x="996290" y="1412077"/>
                  </a:lnTo>
                  <a:lnTo>
                    <a:pt x="996028" y="1400584"/>
                  </a:lnTo>
                  <a:lnTo>
                    <a:pt x="995767" y="1389090"/>
                  </a:lnTo>
                  <a:lnTo>
                    <a:pt x="995245" y="1377857"/>
                  </a:lnTo>
                  <a:lnTo>
                    <a:pt x="994461" y="1366756"/>
                  </a:lnTo>
                  <a:lnTo>
                    <a:pt x="993677" y="1356046"/>
                  </a:lnTo>
                  <a:lnTo>
                    <a:pt x="992632" y="1345205"/>
                  </a:lnTo>
                  <a:lnTo>
                    <a:pt x="991456" y="1334495"/>
                  </a:lnTo>
                  <a:lnTo>
                    <a:pt x="990411" y="1324177"/>
                  </a:lnTo>
                  <a:lnTo>
                    <a:pt x="988974" y="1313728"/>
                  </a:lnTo>
                  <a:lnTo>
                    <a:pt x="987538" y="1303672"/>
                  </a:lnTo>
                  <a:lnTo>
                    <a:pt x="985839" y="1293615"/>
                  </a:lnTo>
                  <a:lnTo>
                    <a:pt x="984141" y="1283688"/>
                  </a:lnTo>
                  <a:lnTo>
                    <a:pt x="982443" y="1274023"/>
                  </a:lnTo>
                  <a:lnTo>
                    <a:pt x="980484" y="1264489"/>
                  </a:lnTo>
                  <a:lnTo>
                    <a:pt x="978394" y="1255085"/>
                  </a:lnTo>
                  <a:lnTo>
                    <a:pt x="976304" y="1245812"/>
                  </a:lnTo>
                  <a:lnTo>
                    <a:pt x="974083" y="1236669"/>
                  </a:lnTo>
                  <a:lnTo>
                    <a:pt x="971732" y="1227657"/>
                  </a:lnTo>
                  <a:lnTo>
                    <a:pt x="969380" y="1218906"/>
                  </a:lnTo>
                  <a:lnTo>
                    <a:pt x="966899" y="1210286"/>
                  </a:lnTo>
                  <a:lnTo>
                    <a:pt x="964286" y="1201796"/>
                  </a:lnTo>
                  <a:lnTo>
                    <a:pt x="961673" y="1193437"/>
                  </a:lnTo>
                  <a:lnTo>
                    <a:pt x="958930" y="1185209"/>
                  </a:lnTo>
                  <a:lnTo>
                    <a:pt x="956187" y="1177242"/>
                  </a:lnTo>
                  <a:lnTo>
                    <a:pt x="953444" y="1169275"/>
                  </a:lnTo>
                  <a:lnTo>
                    <a:pt x="950570" y="1161438"/>
                  </a:lnTo>
                  <a:lnTo>
                    <a:pt x="947566" y="1153863"/>
                  </a:lnTo>
                  <a:lnTo>
                    <a:pt x="944692" y="1146287"/>
                  </a:lnTo>
                  <a:lnTo>
                    <a:pt x="941557" y="1139104"/>
                  </a:lnTo>
                  <a:lnTo>
                    <a:pt x="938553" y="1131920"/>
                  </a:lnTo>
                  <a:lnTo>
                    <a:pt x="935418" y="1124868"/>
                  </a:lnTo>
                  <a:lnTo>
                    <a:pt x="932283" y="1118076"/>
                  </a:lnTo>
                  <a:lnTo>
                    <a:pt x="929278" y="1111284"/>
                  </a:lnTo>
                  <a:lnTo>
                    <a:pt x="922877" y="1098354"/>
                  </a:lnTo>
                  <a:lnTo>
                    <a:pt x="916477" y="1085815"/>
                  </a:lnTo>
                  <a:lnTo>
                    <a:pt x="910076" y="1074191"/>
                  </a:lnTo>
                  <a:lnTo>
                    <a:pt x="903675" y="1062959"/>
                  </a:lnTo>
                  <a:lnTo>
                    <a:pt x="897275" y="1052249"/>
                  </a:lnTo>
                  <a:lnTo>
                    <a:pt x="891004" y="1042322"/>
                  </a:lnTo>
                  <a:lnTo>
                    <a:pt x="884734" y="1032919"/>
                  </a:lnTo>
                  <a:lnTo>
                    <a:pt x="878595" y="1024168"/>
                  </a:lnTo>
                  <a:lnTo>
                    <a:pt x="872717" y="1015940"/>
                  </a:lnTo>
                  <a:lnTo>
                    <a:pt x="867100" y="1008233"/>
                  </a:lnTo>
                  <a:lnTo>
                    <a:pt x="861614" y="1001181"/>
                  </a:lnTo>
                  <a:lnTo>
                    <a:pt x="856388" y="994650"/>
                  </a:lnTo>
                  <a:lnTo>
                    <a:pt x="851555" y="988903"/>
                  </a:lnTo>
                  <a:lnTo>
                    <a:pt x="846983" y="983548"/>
                  </a:lnTo>
                  <a:lnTo>
                    <a:pt x="842934" y="978847"/>
                  </a:lnTo>
                  <a:lnTo>
                    <a:pt x="841366" y="977410"/>
                  </a:lnTo>
                  <a:lnTo>
                    <a:pt x="839668" y="976104"/>
                  </a:lnTo>
                  <a:lnTo>
                    <a:pt x="837839" y="974928"/>
                  </a:lnTo>
                  <a:lnTo>
                    <a:pt x="835880" y="974014"/>
                  </a:lnTo>
                  <a:lnTo>
                    <a:pt x="834051" y="973492"/>
                  </a:lnTo>
                  <a:lnTo>
                    <a:pt x="832092" y="973100"/>
                  </a:lnTo>
                  <a:close/>
                  <a:moveTo>
                    <a:pt x="790814" y="885449"/>
                  </a:moveTo>
                  <a:lnTo>
                    <a:pt x="782323" y="885449"/>
                  </a:lnTo>
                  <a:lnTo>
                    <a:pt x="774224" y="885449"/>
                  </a:lnTo>
                  <a:lnTo>
                    <a:pt x="766517" y="885580"/>
                  </a:lnTo>
                  <a:lnTo>
                    <a:pt x="759202" y="885841"/>
                  </a:lnTo>
                  <a:lnTo>
                    <a:pt x="752540" y="886363"/>
                  </a:lnTo>
                  <a:lnTo>
                    <a:pt x="741176" y="887016"/>
                  </a:lnTo>
                  <a:lnTo>
                    <a:pt x="739739" y="887276"/>
                  </a:lnTo>
                  <a:lnTo>
                    <a:pt x="738171" y="887537"/>
                  </a:lnTo>
                  <a:lnTo>
                    <a:pt x="736734" y="888190"/>
                  </a:lnTo>
                  <a:lnTo>
                    <a:pt x="735559" y="888712"/>
                  </a:lnTo>
                  <a:lnTo>
                    <a:pt x="734252" y="889495"/>
                  </a:lnTo>
                  <a:lnTo>
                    <a:pt x="733077" y="890148"/>
                  </a:lnTo>
                  <a:lnTo>
                    <a:pt x="731901" y="891192"/>
                  </a:lnTo>
                  <a:lnTo>
                    <a:pt x="730987" y="892106"/>
                  </a:lnTo>
                  <a:lnTo>
                    <a:pt x="730073" y="893281"/>
                  </a:lnTo>
                  <a:lnTo>
                    <a:pt x="729289" y="894455"/>
                  </a:lnTo>
                  <a:lnTo>
                    <a:pt x="728505" y="895630"/>
                  </a:lnTo>
                  <a:lnTo>
                    <a:pt x="727982" y="896935"/>
                  </a:lnTo>
                  <a:lnTo>
                    <a:pt x="727590" y="898371"/>
                  </a:lnTo>
                  <a:lnTo>
                    <a:pt x="727068" y="899807"/>
                  </a:lnTo>
                  <a:lnTo>
                    <a:pt x="726937" y="901243"/>
                  </a:lnTo>
                  <a:lnTo>
                    <a:pt x="726937" y="902809"/>
                  </a:lnTo>
                  <a:lnTo>
                    <a:pt x="726937" y="907247"/>
                  </a:lnTo>
                  <a:lnTo>
                    <a:pt x="726807" y="911555"/>
                  </a:lnTo>
                  <a:lnTo>
                    <a:pt x="726545" y="920691"/>
                  </a:lnTo>
                  <a:lnTo>
                    <a:pt x="725631" y="930090"/>
                  </a:lnTo>
                  <a:lnTo>
                    <a:pt x="724717" y="939748"/>
                  </a:lnTo>
                  <a:lnTo>
                    <a:pt x="723410" y="949668"/>
                  </a:lnTo>
                  <a:lnTo>
                    <a:pt x="721843" y="959458"/>
                  </a:lnTo>
                  <a:lnTo>
                    <a:pt x="720145" y="969639"/>
                  </a:lnTo>
                  <a:lnTo>
                    <a:pt x="718316" y="979559"/>
                  </a:lnTo>
                  <a:lnTo>
                    <a:pt x="716095" y="989479"/>
                  </a:lnTo>
                  <a:lnTo>
                    <a:pt x="714005" y="999138"/>
                  </a:lnTo>
                  <a:lnTo>
                    <a:pt x="711915" y="1008667"/>
                  </a:lnTo>
                  <a:lnTo>
                    <a:pt x="709564" y="1017934"/>
                  </a:lnTo>
                  <a:lnTo>
                    <a:pt x="707343" y="1026941"/>
                  </a:lnTo>
                  <a:lnTo>
                    <a:pt x="705123" y="1035425"/>
                  </a:lnTo>
                  <a:lnTo>
                    <a:pt x="700812" y="1050958"/>
                  </a:lnTo>
                  <a:lnTo>
                    <a:pt x="700681" y="1051871"/>
                  </a:lnTo>
                  <a:lnTo>
                    <a:pt x="700681" y="1052785"/>
                  </a:lnTo>
                  <a:lnTo>
                    <a:pt x="700812" y="1053568"/>
                  </a:lnTo>
                  <a:lnTo>
                    <a:pt x="701073" y="1054351"/>
                  </a:lnTo>
                  <a:lnTo>
                    <a:pt x="701465" y="1054874"/>
                  </a:lnTo>
                  <a:lnTo>
                    <a:pt x="702118" y="1055526"/>
                  </a:lnTo>
                  <a:lnTo>
                    <a:pt x="702641" y="1056048"/>
                  </a:lnTo>
                  <a:lnTo>
                    <a:pt x="703294" y="1056309"/>
                  </a:lnTo>
                  <a:lnTo>
                    <a:pt x="704078" y="1056570"/>
                  </a:lnTo>
                  <a:lnTo>
                    <a:pt x="704731" y="1056701"/>
                  </a:lnTo>
                  <a:lnTo>
                    <a:pt x="705515" y="1056701"/>
                  </a:lnTo>
                  <a:lnTo>
                    <a:pt x="706298" y="1056570"/>
                  </a:lnTo>
                  <a:lnTo>
                    <a:pt x="707082" y="1056309"/>
                  </a:lnTo>
                  <a:lnTo>
                    <a:pt x="707735" y="1056048"/>
                  </a:lnTo>
                  <a:lnTo>
                    <a:pt x="708388" y="1055265"/>
                  </a:lnTo>
                  <a:lnTo>
                    <a:pt x="708911" y="1054612"/>
                  </a:lnTo>
                  <a:lnTo>
                    <a:pt x="718708" y="1039471"/>
                  </a:lnTo>
                  <a:lnTo>
                    <a:pt x="729811" y="1022111"/>
                  </a:lnTo>
                  <a:lnTo>
                    <a:pt x="742221" y="1003446"/>
                  </a:lnTo>
                  <a:lnTo>
                    <a:pt x="748752" y="993917"/>
                  </a:lnTo>
                  <a:lnTo>
                    <a:pt x="755414" y="984258"/>
                  </a:lnTo>
                  <a:lnTo>
                    <a:pt x="762207" y="974469"/>
                  </a:lnTo>
                  <a:lnTo>
                    <a:pt x="769261" y="964809"/>
                  </a:lnTo>
                  <a:lnTo>
                    <a:pt x="776184" y="955281"/>
                  </a:lnTo>
                  <a:lnTo>
                    <a:pt x="783107" y="945883"/>
                  </a:lnTo>
                  <a:lnTo>
                    <a:pt x="790161" y="936746"/>
                  </a:lnTo>
                  <a:lnTo>
                    <a:pt x="797084" y="928131"/>
                  </a:lnTo>
                  <a:lnTo>
                    <a:pt x="803877" y="919908"/>
                  </a:lnTo>
                  <a:lnTo>
                    <a:pt x="810539" y="912077"/>
                  </a:lnTo>
                  <a:lnTo>
                    <a:pt x="811453" y="911163"/>
                  </a:lnTo>
                  <a:lnTo>
                    <a:pt x="812106" y="910249"/>
                  </a:lnTo>
                  <a:lnTo>
                    <a:pt x="812759" y="909205"/>
                  </a:lnTo>
                  <a:lnTo>
                    <a:pt x="813151" y="908161"/>
                  </a:lnTo>
                  <a:lnTo>
                    <a:pt x="814065" y="906072"/>
                  </a:lnTo>
                  <a:lnTo>
                    <a:pt x="814457" y="903853"/>
                  </a:lnTo>
                  <a:lnTo>
                    <a:pt x="814719" y="901634"/>
                  </a:lnTo>
                  <a:lnTo>
                    <a:pt x="814588" y="899546"/>
                  </a:lnTo>
                  <a:lnTo>
                    <a:pt x="814196" y="897458"/>
                  </a:lnTo>
                  <a:lnTo>
                    <a:pt x="813412" y="895369"/>
                  </a:lnTo>
                  <a:lnTo>
                    <a:pt x="812628" y="893542"/>
                  </a:lnTo>
                  <a:lnTo>
                    <a:pt x="811322" y="891714"/>
                  </a:lnTo>
                  <a:lnTo>
                    <a:pt x="809885" y="890148"/>
                  </a:lnTo>
                  <a:lnTo>
                    <a:pt x="808318" y="888712"/>
                  </a:lnTo>
                  <a:lnTo>
                    <a:pt x="806489" y="887537"/>
                  </a:lnTo>
                  <a:lnTo>
                    <a:pt x="804399" y="886624"/>
                  </a:lnTo>
                  <a:lnTo>
                    <a:pt x="803354" y="886363"/>
                  </a:lnTo>
                  <a:lnTo>
                    <a:pt x="802178" y="885971"/>
                  </a:lnTo>
                  <a:lnTo>
                    <a:pt x="800872" y="885841"/>
                  </a:lnTo>
                  <a:lnTo>
                    <a:pt x="799827" y="885710"/>
                  </a:lnTo>
                  <a:close/>
                  <a:moveTo>
                    <a:pt x="1269844" y="718316"/>
                  </a:moveTo>
                  <a:lnTo>
                    <a:pt x="1267885" y="718578"/>
                  </a:lnTo>
                  <a:lnTo>
                    <a:pt x="1265926" y="718970"/>
                  </a:lnTo>
                  <a:lnTo>
                    <a:pt x="1264097" y="719492"/>
                  </a:lnTo>
                  <a:lnTo>
                    <a:pt x="1262138" y="720406"/>
                  </a:lnTo>
                  <a:lnTo>
                    <a:pt x="1260309" y="721582"/>
                  </a:lnTo>
                  <a:lnTo>
                    <a:pt x="1258611" y="722888"/>
                  </a:lnTo>
                  <a:lnTo>
                    <a:pt x="1257043" y="724325"/>
                  </a:lnTo>
                  <a:lnTo>
                    <a:pt x="1252994" y="729026"/>
                  </a:lnTo>
                  <a:lnTo>
                    <a:pt x="1248422" y="734381"/>
                  </a:lnTo>
                  <a:lnTo>
                    <a:pt x="1243589" y="740128"/>
                  </a:lnTo>
                  <a:lnTo>
                    <a:pt x="1238363" y="746659"/>
                  </a:lnTo>
                  <a:lnTo>
                    <a:pt x="1232877" y="753711"/>
                  </a:lnTo>
                  <a:lnTo>
                    <a:pt x="1227260" y="761418"/>
                  </a:lnTo>
                  <a:lnTo>
                    <a:pt x="1221382" y="769646"/>
                  </a:lnTo>
                  <a:lnTo>
                    <a:pt x="1215243" y="778397"/>
                  </a:lnTo>
                  <a:lnTo>
                    <a:pt x="1208973" y="787800"/>
                  </a:lnTo>
                  <a:lnTo>
                    <a:pt x="1202703" y="797727"/>
                  </a:lnTo>
                  <a:lnTo>
                    <a:pt x="1196302" y="808437"/>
                  </a:lnTo>
                  <a:lnTo>
                    <a:pt x="1189901" y="819669"/>
                  </a:lnTo>
                  <a:lnTo>
                    <a:pt x="1183500" y="831293"/>
                  </a:lnTo>
                  <a:lnTo>
                    <a:pt x="1177100" y="843832"/>
                  </a:lnTo>
                  <a:lnTo>
                    <a:pt x="1170699" y="856762"/>
                  </a:lnTo>
                  <a:lnTo>
                    <a:pt x="1167694" y="863554"/>
                  </a:lnTo>
                  <a:lnTo>
                    <a:pt x="1164559" y="870346"/>
                  </a:lnTo>
                  <a:lnTo>
                    <a:pt x="1161424" y="877398"/>
                  </a:lnTo>
                  <a:lnTo>
                    <a:pt x="1158420" y="884582"/>
                  </a:lnTo>
                  <a:lnTo>
                    <a:pt x="1155285" y="891765"/>
                  </a:lnTo>
                  <a:lnTo>
                    <a:pt x="1152411" y="899341"/>
                  </a:lnTo>
                  <a:lnTo>
                    <a:pt x="1149407" y="906916"/>
                  </a:lnTo>
                  <a:lnTo>
                    <a:pt x="1146533" y="914753"/>
                  </a:lnTo>
                  <a:lnTo>
                    <a:pt x="1143790" y="922720"/>
                  </a:lnTo>
                  <a:lnTo>
                    <a:pt x="1141047" y="930687"/>
                  </a:lnTo>
                  <a:lnTo>
                    <a:pt x="1138304" y="938915"/>
                  </a:lnTo>
                  <a:lnTo>
                    <a:pt x="1135691" y="947274"/>
                  </a:lnTo>
                  <a:lnTo>
                    <a:pt x="1133078" y="955764"/>
                  </a:lnTo>
                  <a:lnTo>
                    <a:pt x="1130597" y="964384"/>
                  </a:lnTo>
                  <a:lnTo>
                    <a:pt x="1128245" y="973135"/>
                  </a:lnTo>
                  <a:lnTo>
                    <a:pt x="1125894" y="982147"/>
                  </a:lnTo>
                  <a:lnTo>
                    <a:pt x="1123673" y="991290"/>
                  </a:lnTo>
                  <a:lnTo>
                    <a:pt x="1121583" y="1000563"/>
                  </a:lnTo>
                  <a:lnTo>
                    <a:pt x="1119493" y="1009967"/>
                  </a:lnTo>
                  <a:lnTo>
                    <a:pt x="1117534" y="1019501"/>
                  </a:lnTo>
                  <a:lnTo>
                    <a:pt x="1115836" y="1029166"/>
                  </a:lnTo>
                  <a:lnTo>
                    <a:pt x="1114138" y="1039093"/>
                  </a:lnTo>
                  <a:lnTo>
                    <a:pt x="1112439" y="1049150"/>
                  </a:lnTo>
                  <a:lnTo>
                    <a:pt x="1111003" y="1059206"/>
                  </a:lnTo>
                  <a:lnTo>
                    <a:pt x="1109566" y="1069655"/>
                  </a:lnTo>
                  <a:lnTo>
                    <a:pt x="1108521" y="1079973"/>
                  </a:lnTo>
                  <a:lnTo>
                    <a:pt x="1107345" y="1090683"/>
                  </a:lnTo>
                  <a:lnTo>
                    <a:pt x="1106300" y="1101524"/>
                  </a:lnTo>
                  <a:lnTo>
                    <a:pt x="1105516" y="1112234"/>
                  </a:lnTo>
                  <a:lnTo>
                    <a:pt x="1104733" y="1123335"/>
                  </a:lnTo>
                  <a:lnTo>
                    <a:pt x="1104210" y="1134568"/>
                  </a:lnTo>
                  <a:lnTo>
                    <a:pt x="1103949" y="1146062"/>
                  </a:lnTo>
                  <a:lnTo>
                    <a:pt x="1103687" y="1157555"/>
                  </a:lnTo>
                  <a:lnTo>
                    <a:pt x="1103426" y="1169179"/>
                  </a:lnTo>
                  <a:lnTo>
                    <a:pt x="1103426" y="1661184"/>
                  </a:lnTo>
                  <a:lnTo>
                    <a:pt x="1103818" y="1664449"/>
                  </a:lnTo>
                  <a:lnTo>
                    <a:pt x="1104210" y="1667584"/>
                  </a:lnTo>
                  <a:lnTo>
                    <a:pt x="1104863" y="1670588"/>
                  </a:lnTo>
                  <a:lnTo>
                    <a:pt x="1106039" y="1673592"/>
                  </a:lnTo>
                  <a:lnTo>
                    <a:pt x="1107345" y="1676335"/>
                  </a:lnTo>
                  <a:lnTo>
                    <a:pt x="1108912" y="1678947"/>
                  </a:lnTo>
                  <a:lnTo>
                    <a:pt x="1110741" y="1681429"/>
                  </a:lnTo>
                  <a:lnTo>
                    <a:pt x="1112831" y="1683649"/>
                  </a:lnTo>
                  <a:lnTo>
                    <a:pt x="1115052" y="1685608"/>
                  </a:lnTo>
                  <a:lnTo>
                    <a:pt x="1117534" y="1687567"/>
                  </a:lnTo>
                  <a:lnTo>
                    <a:pt x="1120146" y="1689134"/>
                  </a:lnTo>
                  <a:lnTo>
                    <a:pt x="1122890" y="1690310"/>
                  </a:lnTo>
                  <a:lnTo>
                    <a:pt x="1125763" y="1691485"/>
                  </a:lnTo>
                  <a:lnTo>
                    <a:pt x="1128768" y="1692269"/>
                  </a:lnTo>
                  <a:lnTo>
                    <a:pt x="1131903" y="1692792"/>
                  </a:lnTo>
                  <a:lnTo>
                    <a:pt x="1135169" y="1692922"/>
                  </a:lnTo>
                  <a:lnTo>
                    <a:pt x="1138434" y="1692792"/>
                  </a:lnTo>
                  <a:lnTo>
                    <a:pt x="1141569" y="1692269"/>
                  </a:lnTo>
                  <a:lnTo>
                    <a:pt x="1144574" y="1691485"/>
                  </a:lnTo>
                  <a:lnTo>
                    <a:pt x="1147578" y="1690310"/>
                  </a:lnTo>
                  <a:lnTo>
                    <a:pt x="1150321" y="1689134"/>
                  </a:lnTo>
                  <a:lnTo>
                    <a:pt x="1152934" y="1687567"/>
                  </a:lnTo>
                  <a:lnTo>
                    <a:pt x="1155415" y="1685608"/>
                  </a:lnTo>
                  <a:lnTo>
                    <a:pt x="1157636" y="1683649"/>
                  </a:lnTo>
                  <a:lnTo>
                    <a:pt x="1159726" y="1681429"/>
                  </a:lnTo>
                  <a:lnTo>
                    <a:pt x="1161555" y="1678947"/>
                  </a:lnTo>
                  <a:lnTo>
                    <a:pt x="1163123" y="1676335"/>
                  </a:lnTo>
                  <a:lnTo>
                    <a:pt x="1164298" y="1673592"/>
                  </a:lnTo>
                  <a:lnTo>
                    <a:pt x="1165474" y="1670588"/>
                  </a:lnTo>
                  <a:lnTo>
                    <a:pt x="1166257" y="1667584"/>
                  </a:lnTo>
                  <a:lnTo>
                    <a:pt x="1166780" y="1664449"/>
                  </a:lnTo>
                  <a:lnTo>
                    <a:pt x="1166911" y="1661184"/>
                  </a:lnTo>
                  <a:lnTo>
                    <a:pt x="1166911" y="1200395"/>
                  </a:lnTo>
                  <a:lnTo>
                    <a:pt x="1166911" y="1192167"/>
                  </a:lnTo>
                  <a:lnTo>
                    <a:pt x="1167041" y="1183938"/>
                  </a:lnTo>
                  <a:lnTo>
                    <a:pt x="1167302" y="1175840"/>
                  </a:lnTo>
                  <a:lnTo>
                    <a:pt x="1167694" y="1167873"/>
                  </a:lnTo>
                  <a:lnTo>
                    <a:pt x="1168086" y="1159906"/>
                  </a:lnTo>
                  <a:lnTo>
                    <a:pt x="1168609" y="1151939"/>
                  </a:lnTo>
                  <a:lnTo>
                    <a:pt x="1169131" y="1144103"/>
                  </a:lnTo>
                  <a:lnTo>
                    <a:pt x="1169915" y="1136266"/>
                  </a:lnTo>
                  <a:lnTo>
                    <a:pt x="1170568" y="1128560"/>
                  </a:lnTo>
                  <a:lnTo>
                    <a:pt x="1171483" y="1120854"/>
                  </a:lnTo>
                  <a:lnTo>
                    <a:pt x="1172528" y="1113279"/>
                  </a:lnTo>
                  <a:lnTo>
                    <a:pt x="1173442" y="1105573"/>
                  </a:lnTo>
                  <a:lnTo>
                    <a:pt x="1174618" y="1098259"/>
                  </a:lnTo>
                  <a:lnTo>
                    <a:pt x="1175793" y="1090683"/>
                  </a:lnTo>
                  <a:lnTo>
                    <a:pt x="1176969" y="1083239"/>
                  </a:lnTo>
                  <a:lnTo>
                    <a:pt x="1178406" y="1076055"/>
                  </a:lnTo>
                  <a:lnTo>
                    <a:pt x="1179843" y="1068741"/>
                  </a:lnTo>
                  <a:lnTo>
                    <a:pt x="1181410" y="1061557"/>
                  </a:lnTo>
                  <a:lnTo>
                    <a:pt x="1182978" y="1054374"/>
                  </a:lnTo>
                  <a:lnTo>
                    <a:pt x="1184676" y="1047452"/>
                  </a:lnTo>
                  <a:lnTo>
                    <a:pt x="1186374" y="1040399"/>
                  </a:lnTo>
                  <a:lnTo>
                    <a:pt x="1188203" y="1033476"/>
                  </a:lnTo>
                  <a:lnTo>
                    <a:pt x="1190162" y="1026685"/>
                  </a:lnTo>
                  <a:lnTo>
                    <a:pt x="1192122" y="1019762"/>
                  </a:lnTo>
                  <a:lnTo>
                    <a:pt x="1194212" y="1013101"/>
                  </a:lnTo>
                  <a:lnTo>
                    <a:pt x="1196302" y="1006440"/>
                  </a:lnTo>
                  <a:lnTo>
                    <a:pt x="1198522" y="999910"/>
                  </a:lnTo>
                  <a:lnTo>
                    <a:pt x="1200743" y="993379"/>
                  </a:lnTo>
                  <a:lnTo>
                    <a:pt x="1203225" y="986979"/>
                  </a:lnTo>
                  <a:lnTo>
                    <a:pt x="1205576" y="980580"/>
                  </a:lnTo>
                  <a:lnTo>
                    <a:pt x="1208189" y="974310"/>
                  </a:lnTo>
                  <a:lnTo>
                    <a:pt x="1210671" y="968041"/>
                  </a:lnTo>
                  <a:lnTo>
                    <a:pt x="1213283" y="961903"/>
                  </a:lnTo>
                  <a:lnTo>
                    <a:pt x="1216026" y="955764"/>
                  </a:lnTo>
                  <a:lnTo>
                    <a:pt x="1218900" y="949887"/>
                  </a:lnTo>
                  <a:lnTo>
                    <a:pt x="1221513" y="943879"/>
                  </a:lnTo>
                  <a:lnTo>
                    <a:pt x="1224517" y="938001"/>
                  </a:lnTo>
                  <a:lnTo>
                    <a:pt x="1227521" y="932385"/>
                  </a:lnTo>
                  <a:lnTo>
                    <a:pt x="1230526" y="926507"/>
                  </a:lnTo>
                  <a:lnTo>
                    <a:pt x="1233661" y="921022"/>
                  </a:lnTo>
                  <a:lnTo>
                    <a:pt x="1236796" y="915406"/>
                  </a:lnTo>
                  <a:lnTo>
                    <a:pt x="1239931" y="909920"/>
                  </a:lnTo>
                  <a:lnTo>
                    <a:pt x="1243197" y="904565"/>
                  </a:lnTo>
                  <a:lnTo>
                    <a:pt x="1246593" y="899210"/>
                  </a:lnTo>
                  <a:lnTo>
                    <a:pt x="1249859" y="893986"/>
                  </a:lnTo>
                  <a:lnTo>
                    <a:pt x="1253385" y="888761"/>
                  </a:lnTo>
                  <a:lnTo>
                    <a:pt x="1256782" y="883798"/>
                  </a:lnTo>
                  <a:lnTo>
                    <a:pt x="1260309" y="878835"/>
                  </a:lnTo>
                  <a:lnTo>
                    <a:pt x="1264097" y="873872"/>
                  </a:lnTo>
                  <a:lnTo>
                    <a:pt x="1267624" y="869039"/>
                  </a:lnTo>
                  <a:lnTo>
                    <a:pt x="1271281" y="864337"/>
                  </a:lnTo>
                  <a:lnTo>
                    <a:pt x="1275200" y="859636"/>
                  </a:lnTo>
                  <a:lnTo>
                    <a:pt x="1278988" y="855064"/>
                  </a:lnTo>
                  <a:lnTo>
                    <a:pt x="1282907" y="850493"/>
                  </a:lnTo>
                  <a:lnTo>
                    <a:pt x="1286826" y="846183"/>
                  </a:lnTo>
                  <a:lnTo>
                    <a:pt x="1290745" y="841873"/>
                  </a:lnTo>
                  <a:lnTo>
                    <a:pt x="1294794" y="837563"/>
                  </a:lnTo>
                  <a:lnTo>
                    <a:pt x="1298713" y="833514"/>
                  </a:lnTo>
                  <a:lnTo>
                    <a:pt x="1302893" y="829334"/>
                  </a:lnTo>
                  <a:lnTo>
                    <a:pt x="1307204" y="825416"/>
                  </a:lnTo>
                  <a:lnTo>
                    <a:pt x="1311253" y="821498"/>
                  </a:lnTo>
                  <a:lnTo>
                    <a:pt x="1315564" y="817710"/>
                  </a:lnTo>
                  <a:lnTo>
                    <a:pt x="1319875" y="814053"/>
                  </a:lnTo>
                  <a:lnTo>
                    <a:pt x="1324185" y="810396"/>
                  </a:lnTo>
                  <a:lnTo>
                    <a:pt x="1325491" y="809351"/>
                  </a:lnTo>
                  <a:lnTo>
                    <a:pt x="1326667" y="808045"/>
                  </a:lnTo>
                  <a:lnTo>
                    <a:pt x="1327712" y="806608"/>
                  </a:lnTo>
                  <a:lnTo>
                    <a:pt x="1328626" y="805172"/>
                  </a:lnTo>
                  <a:lnTo>
                    <a:pt x="1329410" y="803604"/>
                  </a:lnTo>
                  <a:lnTo>
                    <a:pt x="1329933" y="802037"/>
                  </a:lnTo>
                  <a:lnTo>
                    <a:pt x="1330325" y="800469"/>
                  </a:lnTo>
                  <a:lnTo>
                    <a:pt x="1330586" y="798772"/>
                  </a:lnTo>
                  <a:lnTo>
                    <a:pt x="1330717" y="797074"/>
                  </a:lnTo>
                  <a:lnTo>
                    <a:pt x="1330717" y="795507"/>
                  </a:lnTo>
                  <a:lnTo>
                    <a:pt x="1330455" y="793809"/>
                  </a:lnTo>
                  <a:lnTo>
                    <a:pt x="1330194" y="792111"/>
                  </a:lnTo>
                  <a:lnTo>
                    <a:pt x="1329802" y="790543"/>
                  </a:lnTo>
                  <a:lnTo>
                    <a:pt x="1329018" y="788845"/>
                  </a:lnTo>
                  <a:lnTo>
                    <a:pt x="1328365" y="787278"/>
                  </a:lnTo>
                  <a:lnTo>
                    <a:pt x="1327320" y="785841"/>
                  </a:lnTo>
                  <a:lnTo>
                    <a:pt x="1285912" y="726284"/>
                  </a:lnTo>
                  <a:lnTo>
                    <a:pt x="1284605" y="724586"/>
                  </a:lnTo>
                  <a:lnTo>
                    <a:pt x="1283168" y="723149"/>
                  </a:lnTo>
                  <a:lnTo>
                    <a:pt x="1281470" y="721712"/>
                  </a:lnTo>
                  <a:lnTo>
                    <a:pt x="1279772" y="720667"/>
                  </a:lnTo>
                  <a:lnTo>
                    <a:pt x="1277813" y="719753"/>
                  </a:lnTo>
                  <a:lnTo>
                    <a:pt x="1275853" y="719100"/>
                  </a:lnTo>
                  <a:lnTo>
                    <a:pt x="1274025" y="718578"/>
                  </a:lnTo>
                  <a:lnTo>
                    <a:pt x="1271935" y="718447"/>
                  </a:lnTo>
                  <a:close/>
                  <a:moveTo>
                    <a:pt x="765101" y="668347"/>
                  </a:moveTo>
                  <a:lnTo>
                    <a:pt x="763533" y="668347"/>
                  </a:lnTo>
                  <a:lnTo>
                    <a:pt x="761965" y="668347"/>
                  </a:lnTo>
                  <a:lnTo>
                    <a:pt x="760528" y="668609"/>
                  </a:lnTo>
                  <a:lnTo>
                    <a:pt x="758960" y="668870"/>
                  </a:lnTo>
                  <a:lnTo>
                    <a:pt x="757522" y="669522"/>
                  </a:lnTo>
                  <a:lnTo>
                    <a:pt x="756215" y="670175"/>
                  </a:lnTo>
                  <a:lnTo>
                    <a:pt x="754778" y="671089"/>
                  </a:lnTo>
                  <a:lnTo>
                    <a:pt x="749290" y="674483"/>
                  </a:lnTo>
                  <a:lnTo>
                    <a:pt x="744193" y="677617"/>
                  </a:lnTo>
                  <a:lnTo>
                    <a:pt x="739228" y="680619"/>
                  </a:lnTo>
                  <a:lnTo>
                    <a:pt x="734393" y="683230"/>
                  </a:lnTo>
                  <a:lnTo>
                    <a:pt x="729819" y="685841"/>
                  </a:lnTo>
                  <a:lnTo>
                    <a:pt x="725377" y="688191"/>
                  </a:lnTo>
                  <a:lnTo>
                    <a:pt x="717275" y="692107"/>
                  </a:lnTo>
                  <a:lnTo>
                    <a:pt x="715445" y="693152"/>
                  </a:lnTo>
                  <a:lnTo>
                    <a:pt x="713616" y="694327"/>
                  </a:lnTo>
                  <a:lnTo>
                    <a:pt x="712048" y="695632"/>
                  </a:lnTo>
                  <a:lnTo>
                    <a:pt x="710741" y="697199"/>
                  </a:lnTo>
                  <a:lnTo>
                    <a:pt x="709565" y="698896"/>
                  </a:lnTo>
                  <a:lnTo>
                    <a:pt x="708650" y="700593"/>
                  </a:lnTo>
                  <a:lnTo>
                    <a:pt x="707866" y="702421"/>
                  </a:lnTo>
                  <a:lnTo>
                    <a:pt x="707343" y="704509"/>
                  </a:lnTo>
                  <a:lnTo>
                    <a:pt x="706951" y="706337"/>
                  </a:lnTo>
                  <a:lnTo>
                    <a:pt x="706951" y="708295"/>
                  </a:lnTo>
                  <a:lnTo>
                    <a:pt x="706951" y="710384"/>
                  </a:lnTo>
                  <a:lnTo>
                    <a:pt x="707343" y="712473"/>
                  </a:lnTo>
                  <a:lnTo>
                    <a:pt x="707866" y="714431"/>
                  </a:lnTo>
                  <a:lnTo>
                    <a:pt x="708650" y="716259"/>
                  </a:lnTo>
                  <a:lnTo>
                    <a:pt x="709565" y="718217"/>
                  </a:lnTo>
                  <a:lnTo>
                    <a:pt x="710872" y="719914"/>
                  </a:lnTo>
                  <a:lnTo>
                    <a:pt x="714139" y="724353"/>
                  </a:lnTo>
                  <a:lnTo>
                    <a:pt x="717275" y="729052"/>
                  </a:lnTo>
                  <a:lnTo>
                    <a:pt x="720280" y="734144"/>
                  </a:lnTo>
                  <a:lnTo>
                    <a:pt x="723024" y="739627"/>
                  </a:lnTo>
                  <a:lnTo>
                    <a:pt x="725769" y="745240"/>
                  </a:lnTo>
                  <a:lnTo>
                    <a:pt x="728121" y="751246"/>
                  </a:lnTo>
                  <a:lnTo>
                    <a:pt x="730603" y="757512"/>
                  </a:lnTo>
                  <a:lnTo>
                    <a:pt x="732694" y="764039"/>
                  </a:lnTo>
                  <a:lnTo>
                    <a:pt x="734524" y="770828"/>
                  </a:lnTo>
                  <a:lnTo>
                    <a:pt x="736353" y="778008"/>
                  </a:lnTo>
                  <a:lnTo>
                    <a:pt x="737921" y="785319"/>
                  </a:lnTo>
                  <a:lnTo>
                    <a:pt x="739228" y="793021"/>
                  </a:lnTo>
                  <a:lnTo>
                    <a:pt x="740404" y="800854"/>
                  </a:lnTo>
                  <a:lnTo>
                    <a:pt x="741319" y="808948"/>
                  </a:lnTo>
                  <a:lnTo>
                    <a:pt x="742103" y="817172"/>
                  </a:lnTo>
                  <a:lnTo>
                    <a:pt x="742495" y="825788"/>
                  </a:lnTo>
                  <a:lnTo>
                    <a:pt x="742756" y="827747"/>
                  </a:lnTo>
                  <a:lnTo>
                    <a:pt x="743148" y="829705"/>
                  </a:lnTo>
                  <a:lnTo>
                    <a:pt x="743801" y="831533"/>
                  </a:lnTo>
                  <a:lnTo>
                    <a:pt x="744585" y="833230"/>
                  </a:lnTo>
                  <a:lnTo>
                    <a:pt x="745500" y="835057"/>
                  </a:lnTo>
                  <a:lnTo>
                    <a:pt x="746676" y="836494"/>
                  </a:lnTo>
                  <a:lnTo>
                    <a:pt x="747852" y="837799"/>
                  </a:lnTo>
                  <a:lnTo>
                    <a:pt x="749290" y="839104"/>
                  </a:lnTo>
                  <a:lnTo>
                    <a:pt x="750858" y="840279"/>
                  </a:lnTo>
                  <a:lnTo>
                    <a:pt x="752426" y="841193"/>
                  </a:lnTo>
                  <a:lnTo>
                    <a:pt x="754255" y="841976"/>
                  </a:lnTo>
                  <a:lnTo>
                    <a:pt x="755954" y="842499"/>
                  </a:lnTo>
                  <a:lnTo>
                    <a:pt x="758045" y="843021"/>
                  </a:lnTo>
                  <a:lnTo>
                    <a:pt x="759874" y="843151"/>
                  </a:lnTo>
                  <a:lnTo>
                    <a:pt x="761835" y="843151"/>
                  </a:lnTo>
                  <a:lnTo>
                    <a:pt x="763925" y="842760"/>
                  </a:lnTo>
                  <a:lnTo>
                    <a:pt x="769021" y="841976"/>
                  </a:lnTo>
                  <a:lnTo>
                    <a:pt x="774118" y="841193"/>
                  </a:lnTo>
                  <a:lnTo>
                    <a:pt x="779214" y="840540"/>
                  </a:lnTo>
                  <a:lnTo>
                    <a:pt x="784180" y="840018"/>
                  </a:lnTo>
                  <a:lnTo>
                    <a:pt x="789407" y="839496"/>
                  </a:lnTo>
                  <a:lnTo>
                    <a:pt x="794634" y="839104"/>
                  </a:lnTo>
                  <a:lnTo>
                    <a:pt x="804826" y="838582"/>
                  </a:lnTo>
                  <a:lnTo>
                    <a:pt x="815150" y="838321"/>
                  </a:lnTo>
                  <a:lnTo>
                    <a:pt x="825603" y="838321"/>
                  </a:lnTo>
                  <a:lnTo>
                    <a:pt x="836057" y="838582"/>
                  </a:lnTo>
                  <a:lnTo>
                    <a:pt x="846381" y="839104"/>
                  </a:lnTo>
                  <a:lnTo>
                    <a:pt x="856704" y="840018"/>
                  </a:lnTo>
                  <a:lnTo>
                    <a:pt x="867027" y="840932"/>
                  </a:lnTo>
                  <a:lnTo>
                    <a:pt x="877220" y="842238"/>
                  </a:lnTo>
                  <a:lnTo>
                    <a:pt x="887151" y="843543"/>
                  </a:lnTo>
                  <a:lnTo>
                    <a:pt x="897213" y="845240"/>
                  </a:lnTo>
                  <a:lnTo>
                    <a:pt x="907013" y="846937"/>
                  </a:lnTo>
                  <a:lnTo>
                    <a:pt x="916683" y="848765"/>
                  </a:lnTo>
                  <a:lnTo>
                    <a:pt x="926092" y="850723"/>
                  </a:lnTo>
                  <a:lnTo>
                    <a:pt x="935239" y="852812"/>
                  </a:lnTo>
                  <a:lnTo>
                    <a:pt x="944386" y="855031"/>
                  </a:lnTo>
                  <a:lnTo>
                    <a:pt x="953272" y="857120"/>
                  </a:lnTo>
                  <a:lnTo>
                    <a:pt x="961635" y="859470"/>
                  </a:lnTo>
                  <a:lnTo>
                    <a:pt x="969867" y="861820"/>
                  </a:lnTo>
                  <a:lnTo>
                    <a:pt x="977839" y="864170"/>
                  </a:lnTo>
                  <a:lnTo>
                    <a:pt x="992605" y="868739"/>
                  </a:lnTo>
                  <a:lnTo>
                    <a:pt x="1006064" y="873177"/>
                  </a:lnTo>
                  <a:lnTo>
                    <a:pt x="1017825" y="877355"/>
                  </a:lnTo>
                  <a:lnTo>
                    <a:pt x="1027756" y="881010"/>
                  </a:lnTo>
                  <a:lnTo>
                    <a:pt x="1035858" y="884143"/>
                  </a:lnTo>
                  <a:lnTo>
                    <a:pt x="1037034" y="884535"/>
                  </a:lnTo>
                  <a:lnTo>
                    <a:pt x="1038210" y="884796"/>
                  </a:lnTo>
                  <a:lnTo>
                    <a:pt x="1039386" y="885057"/>
                  </a:lnTo>
                  <a:lnTo>
                    <a:pt x="1040693" y="885057"/>
                  </a:lnTo>
                  <a:lnTo>
                    <a:pt x="1041869" y="885057"/>
                  </a:lnTo>
                  <a:lnTo>
                    <a:pt x="1043045" y="884927"/>
                  </a:lnTo>
                  <a:lnTo>
                    <a:pt x="1044090" y="884666"/>
                  </a:lnTo>
                  <a:lnTo>
                    <a:pt x="1045266" y="884143"/>
                  </a:lnTo>
                  <a:lnTo>
                    <a:pt x="1046442" y="883621"/>
                  </a:lnTo>
                  <a:lnTo>
                    <a:pt x="1047357" y="883099"/>
                  </a:lnTo>
                  <a:lnTo>
                    <a:pt x="1048403" y="882446"/>
                  </a:lnTo>
                  <a:lnTo>
                    <a:pt x="1049317" y="881663"/>
                  </a:lnTo>
                  <a:lnTo>
                    <a:pt x="1050101" y="880749"/>
                  </a:lnTo>
                  <a:lnTo>
                    <a:pt x="1051016" y="879835"/>
                  </a:lnTo>
                  <a:lnTo>
                    <a:pt x="1051539" y="878791"/>
                  </a:lnTo>
                  <a:lnTo>
                    <a:pt x="1052192" y="877616"/>
                  </a:lnTo>
                  <a:lnTo>
                    <a:pt x="1054936" y="871350"/>
                  </a:lnTo>
                  <a:lnTo>
                    <a:pt x="1058334" y="863517"/>
                  </a:lnTo>
                  <a:lnTo>
                    <a:pt x="1062254" y="853726"/>
                  </a:lnTo>
                  <a:lnTo>
                    <a:pt x="1066566" y="842107"/>
                  </a:lnTo>
                  <a:lnTo>
                    <a:pt x="1067220" y="840671"/>
                  </a:lnTo>
                  <a:lnTo>
                    <a:pt x="1067350" y="839104"/>
                  </a:lnTo>
                  <a:lnTo>
                    <a:pt x="1067481" y="837538"/>
                  </a:lnTo>
                  <a:lnTo>
                    <a:pt x="1067481" y="836102"/>
                  </a:lnTo>
                  <a:lnTo>
                    <a:pt x="1067220" y="834666"/>
                  </a:lnTo>
                  <a:lnTo>
                    <a:pt x="1066828" y="833230"/>
                  </a:lnTo>
                  <a:lnTo>
                    <a:pt x="1066174" y="831924"/>
                  </a:lnTo>
                  <a:lnTo>
                    <a:pt x="1065521" y="830619"/>
                  </a:lnTo>
                  <a:lnTo>
                    <a:pt x="1064606" y="829444"/>
                  </a:lnTo>
                  <a:lnTo>
                    <a:pt x="1063822" y="828269"/>
                  </a:lnTo>
                  <a:lnTo>
                    <a:pt x="1062646" y="827355"/>
                  </a:lnTo>
                  <a:lnTo>
                    <a:pt x="1061470" y="826441"/>
                  </a:lnTo>
                  <a:lnTo>
                    <a:pt x="1060163" y="825788"/>
                  </a:lnTo>
                  <a:lnTo>
                    <a:pt x="1058856" y="825136"/>
                  </a:lnTo>
                  <a:lnTo>
                    <a:pt x="1057288" y="824875"/>
                  </a:lnTo>
                  <a:lnTo>
                    <a:pt x="1055720" y="824614"/>
                  </a:lnTo>
                  <a:lnTo>
                    <a:pt x="1050232" y="824222"/>
                  </a:lnTo>
                  <a:lnTo>
                    <a:pt x="1044874" y="823569"/>
                  </a:lnTo>
                  <a:lnTo>
                    <a:pt x="1039386" y="823047"/>
                  </a:lnTo>
                  <a:lnTo>
                    <a:pt x="1033898" y="822264"/>
                  </a:lnTo>
                  <a:lnTo>
                    <a:pt x="1028540" y="821350"/>
                  </a:lnTo>
                  <a:lnTo>
                    <a:pt x="1022921" y="820305"/>
                  </a:lnTo>
                  <a:lnTo>
                    <a:pt x="1017563" y="819392"/>
                  </a:lnTo>
                  <a:lnTo>
                    <a:pt x="1011945" y="818086"/>
                  </a:lnTo>
                  <a:lnTo>
                    <a:pt x="1006587" y="816781"/>
                  </a:lnTo>
                  <a:lnTo>
                    <a:pt x="1001229" y="815475"/>
                  </a:lnTo>
                  <a:lnTo>
                    <a:pt x="995610" y="814039"/>
                  </a:lnTo>
                  <a:lnTo>
                    <a:pt x="990253" y="812473"/>
                  </a:lnTo>
                  <a:lnTo>
                    <a:pt x="979407" y="809078"/>
                  </a:lnTo>
                  <a:lnTo>
                    <a:pt x="968561" y="805423"/>
                  </a:lnTo>
                  <a:lnTo>
                    <a:pt x="957976" y="801637"/>
                  </a:lnTo>
                  <a:lnTo>
                    <a:pt x="947261" y="797329"/>
                  </a:lnTo>
                  <a:lnTo>
                    <a:pt x="936807" y="792760"/>
                  </a:lnTo>
                  <a:lnTo>
                    <a:pt x="926484" y="788060"/>
                  </a:lnTo>
                  <a:lnTo>
                    <a:pt x="916422" y="783099"/>
                  </a:lnTo>
                  <a:lnTo>
                    <a:pt x="906360" y="778008"/>
                  </a:lnTo>
                  <a:lnTo>
                    <a:pt x="896559" y="772525"/>
                  </a:lnTo>
                  <a:lnTo>
                    <a:pt x="886890" y="767173"/>
                  </a:lnTo>
                  <a:lnTo>
                    <a:pt x="877612" y="761428"/>
                  </a:lnTo>
                  <a:lnTo>
                    <a:pt x="868595" y="755815"/>
                  </a:lnTo>
                  <a:lnTo>
                    <a:pt x="859579" y="749940"/>
                  </a:lnTo>
                  <a:lnTo>
                    <a:pt x="851085" y="744065"/>
                  </a:lnTo>
                  <a:lnTo>
                    <a:pt x="842852" y="738060"/>
                  </a:lnTo>
                  <a:lnTo>
                    <a:pt x="834881" y="732055"/>
                  </a:lnTo>
                  <a:lnTo>
                    <a:pt x="827302" y="726050"/>
                  </a:lnTo>
                  <a:lnTo>
                    <a:pt x="819984" y="720175"/>
                  </a:lnTo>
                  <a:lnTo>
                    <a:pt x="813059" y="714170"/>
                  </a:lnTo>
                  <a:lnTo>
                    <a:pt x="806656" y="708165"/>
                  </a:lnTo>
                  <a:lnTo>
                    <a:pt x="800514" y="702290"/>
                  </a:lnTo>
                  <a:lnTo>
                    <a:pt x="794895" y="696676"/>
                  </a:lnTo>
                  <a:lnTo>
                    <a:pt x="789537" y="690932"/>
                  </a:lnTo>
                  <a:lnTo>
                    <a:pt x="784833" y="685580"/>
                  </a:lnTo>
                  <a:lnTo>
                    <a:pt x="780652" y="680228"/>
                  </a:lnTo>
                  <a:lnTo>
                    <a:pt x="776731" y="674875"/>
                  </a:lnTo>
                  <a:lnTo>
                    <a:pt x="775817" y="673831"/>
                  </a:lnTo>
                  <a:lnTo>
                    <a:pt x="774641" y="672656"/>
                  </a:lnTo>
                  <a:lnTo>
                    <a:pt x="773464" y="671481"/>
                  </a:lnTo>
                  <a:lnTo>
                    <a:pt x="772288" y="670698"/>
                  </a:lnTo>
                  <a:lnTo>
                    <a:pt x="770982" y="669914"/>
                  </a:lnTo>
                  <a:lnTo>
                    <a:pt x="769544" y="669392"/>
                  </a:lnTo>
                  <a:lnTo>
                    <a:pt x="768107" y="668870"/>
                  </a:lnTo>
                  <a:lnTo>
                    <a:pt x="766669" y="668478"/>
                  </a:lnTo>
                  <a:close/>
                  <a:moveTo>
                    <a:pt x="1325753" y="630927"/>
                  </a:moveTo>
                  <a:lnTo>
                    <a:pt x="1317654" y="630927"/>
                  </a:lnTo>
                  <a:lnTo>
                    <a:pt x="1309163" y="630927"/>
                  </a:lnTo>
                  <a:lnTo>
                    <a:pt x="1300150" y="631188"/>
                  </a:lnTo>
                  <a:lnTo>
                    <a:pt x="1299105" y="631319"/>
                  </a:lnTo>
                  <a:lnTo>
                    <a:pt x="1297799" y="631449"/>
                  </a:lnTo>
                  <a:lnTo>
                    <a:pt x="1296623" y="631841"/>
                  </a:lnTo>
                  <a:lnTo>
                    <a:pt x="1295578" y="632102"/>
                  </a:lnTo>
                  <a:lnTo>
                    <a:pt x="1293488" y="633015"/>
                  </a:lnTo>
                  <a:lnTo>
                    <a:pt x="1291659" y="634190"/>
                  </a:lnTo>
                  <a:lnTo>
                    <a:pt x="1290092" y="635626"/>
                  </a:lnTo>
                  <a:lnTo>
                    <a:pt x="1288655" y="637192"/>
                  </a:lnTo>
                  <a:lnTo>
                    <a:pt x="1287349" y="639020"/>
                  </a:lnTo>
                  <a:lnTo>
                    <a:pt x="1286565" y="640847"/>
                  </a:lnTo>
                  <a:lnTo>
                    <a:pt x="1285781" y="642936"/>
                  </a:lnTo>
                  <a:lnTo>
                    <a:pt x="1285389" y="645024"/>
                  </a:lnTo>
                  <a:lnTo>
                    <a:pt x="1285258" y="647112"/>
                  </a:lnTo>
                  <a:lnTo>
                    <a:pt x="1285520" y="649331"/>
                  </a:lnTo>
                  <a:lnTo>
                    <a:pt x="1285912" y="651550"/>
                  </a:lnTo>
                  <a:lnTo>
                    <a:pt x="1286826" y="653639"/>
                  </a:lnTo>
                  <a:lnTo>
                    <a:pt x="1287218" y="654683"/>
                  </a:lnTo>
                  <a:lnTo>
                    <a:pt x="1287871" y="655727"/>
                  </a:lnTo>
                  <a:lnTo>
                    <a:pt x="1288524" y="656641"/>
                  </a:lnTo>
                  <a:lnTo>
                    <a:pt x="1289438" y="657555"/>
                  </a:lnTo>
                  <a:lnTo>
                    <a:pt x="1296101" y="665386"/>
                  </a:lnTo>
                  <a:lnTo>
                    <a:pt x="1302893" y="673609"/>
                  </a:lnTo>
                  <a:lnTo>
                    <a:pt x="1309816" y="682224"/>
                  </a:lnTo>
                  <a:lnTo>
                    <a:pt x="1316870" y="691361"/>
                  </a:lnTo>
                  <a:lnTo>
                    <a:pt x="1323793" y="700759"/>
                  </a:lnTo>
                  <a:lnTo>
                    <a:pt x="1330717" y="710287"/>
                  </a:lnTo>
                  <a:lnTo>
                    <a:pt x="1337770" y="719947"/>
                  </a:lnTo>
                  <a:lnTo>
                    <a:pt x="1344563" y="729736"/>
                  </a:lnTo>
                  <a:lnTo>
                    <a:pt x="1351225" y="739395"/>
                  </a:lnTo>
                  <a:lnTo>
                    <a:pt x="1357756" y="748924"/>
                  </a:lnTo>
                  <a:lnTo>
                    <a:pt x="1370166" y="767589"/>
                  </a:lnTo>
                  <a:lnTo>
                    <a:pt x="1381269" y="784949"/>
                  </a:lnTo>
                  <a:lnTo>
                    <a:pt x="1391066" y="800090"/>
                  </a:lnTo>
                  <a:lnTo>
                    <a:pt x="1391589" y="800743"/>
                  </a:lnTo>
                  <a:lnTo>
                    <a:pt x="1392242" y="801526"/>
                  </a:lnTo>
                  <a:lnTo>
                    <a:pt x="1392895" y="801787"/>
                  </a:lnTo>
                  <a:lnTo>
                    <a:pt x="1393679" y="802048"/>
                  </a:lnTo>
                  <a:lnTo>
                    <a:pt x="1394463" y="802179"/>
                  </a:lnTo>
                  <a:lnTo>
                    <a:pt x="1395246" y="802179"/>
                  </a:lnTo>
                  <a:lnTo>
                    <a:pt x="1395899" y="802048"/>
                  </a:lnTo>
                  <a:lnTo>
                    <a:pt x="1396683" y="801787"/>
                  </a:lnTo>
                  <a:lnTo>
                    <a:pt x="1397336" y="801526"/>
                  </a:lnTo>
                  <a:lnTo>
                    <a:pt x="1397859" y="801004"/>
                  </a:lnTo>
                  <a:lnTo>
                    <a:pt x="1398512" y="800352"/>
                  </a:lnTo>
                  <a:lnTo>
                    <a:pt x="1398904" y="799829"/>
                  </a:lnTo>
                  <a:lnTo>
                    <a:pt x="1399165" y="799046"/>
                  </a:lnTo>
                  <a:lnTo>
                    <a:pt x="1399296" y="798263"/>
                  </a:lnTo>
                  <a:lnTo>
                    <a:pt x="1399296" y="797349"/>
                  </a:lnTo>
                  <a:lnTo>
                    <a:pt x="1399165" y="796436"/>
                  </a:lnTo>
                  <a:lnTo>
                    <a:pt x="1394854" y="780903"/>
                  </a:lnTo>
                  <a:lnTo>
                    <a:pt x="1392634" y="772419"/>
                  </a:lnTo>
                  <a:lnTo>
                    <a:pt x="1390413" y="763412"/>
                  </a:lnTo>
                  <a:lnTo>
                    <a:pt x="1388062" y="754145"/>
                  </a:lnTo>
                  <a:lnTo>
                    <a:pt x="1385972" y="744616"/>
                  </a:lnTo>
                  <a:lnTo>
                    <a:pt x="1383882" y="734957"/>
                  </a:lnTo>
                  <a:lnTo>
                    <a:pt x="1381661" y="725037"/>
                  </a:lnTo>
                  <a:lnTo>
                    <a:pt x="1379832" y="715117"/>
                  </a:lnTo>
                  <a:lnTo>
                    <a:pt x="1378134" y="704936"/>
                  </a:lnTo>
                  <a:lnTo>
                    <a:pt x="1376567" y="695146"/>
                  </a:lnTo>
                  <a:lnTo>
                    <a:pt x="1375260" y="685226"/>
                  </a:lnTo>
                  <a:lnTo>
                    <a:pt x="1374346" y="675568"/>
                  </a:lnTo>
                  <a:lnTo>
                    <a:pt x="1373432" y="666169"/>
                  </a:lnTo>
                  <a:lnTo>
                    <a:pt x="1373170" y="657033"/>
                  </a:lnTo>
                  <a:lnTo>
                    <a:pt x="1373040" y="652725"/>
                  </a:lnTo>
                  <a:lnTo>
                    <a:pt x="1373040" y="648287"/>
                  </a:lnTo>
                  <a:lnTo>
                    <a:pt x="1373040" y="646721"/>
                  </a:lnTo>
                  <a:lnTo>
                    <a:pt x="1372909" y="645285"/>
                  </a:lnTo>
                  <a:lnTo>
                    <a:pt x="1372387" y="643849"/>
                  </a:lnTo>
                  <a:lnTo>
                    <a:pt x="1371995" y="642413"/>
                  </a:lnTo>
                  <a:lnTo>
                    <a:pt x="1371472" y="641108"/>
                  </a:lnTo>
                  <a:lnTo>
                    <a:pt x="1370688" y="639933"/>
                  </a:lnTo>
                  <a:lnTo>
                    <a:pt x="1369905" y="638759"/>
                  </a:lnTo>
                  <a:lnTo>
                    <a:pt x="1368990" y="637584"/>
                  </a:lnTo>
                  <a:lnTo>
                    <a:pt x="1368076" y="636670"/>
                  </a:lnTo>
                  <a:lnTo>
                    <a:pt x="1366900" y="635626"/>
                  </a:lnTo>
                  <a:lnTo>
                    <a:pt x="1365725" y="634973"/>
                  </a:lnTo>
                  <a:lnTo>
                    <a:pt x="1364418" y="634190"/>
                  </a:lnTo>
                  <a:lnTo>
                    <a:pt x="1363243" y="633668"/>
                  </a:lnTo>
                  <a:lnTo>
                    <a:pt x="1361806" y="633015"/>
                  </a:lnTo>
                  <a:lnTo>
                    <a:pt x="1360238" y="632754"/>
                  </a:lnTo>
                  <a:lnTo>
                    <a:pt x="1358801" y="632494"/>
                  </a:lnTo>
                  <a:lnTo>
                    <a:pt x="1347437" y="631841"/>
                  </a:lnTo>
                  <a:lnTo>
                    <a:pt x="1340775" y="631319"/>
                  </a:lnTo>
                  <a:lnTo>
                    <a:pt x="1333460" y="631058"/>
                  </a:lnTo>
                  <a:close/>
                  <a:moveTo>
                    <a:pt x="1338012" y="413825"/>
                  </a:moveTo>
                  <a:lnTo>
                    <a:pt x="1336444" y="413825"/>
                  </a:lnTo>
                  <a:lnTo>
                    <a:pt x="1334875" y="413825"/>
                  </a:lnTo>
                  <a:lnTo>
                    <a:pt x="1333307" y="413956"/>
                  </a:lnTo>
                  <a:lnTo>
                    <a:pt x="1331870" y="414348"/>
                  </a:lnTo>
                  <a:lnTo>
                    <a:pt x="1330433" y="414870"/>
                  </a:lnTo>
                  <a:lnTo>
                    <a:pt x="1328995" y="415392"/>
                  </a:lnTo>
                  <a:lnTo>
                    <a:pt x="1327689" y="416176"/>
                  </a:lnTo>
                  <a:lnTo>
                    <a:pt x="1326513" y="416959"/>
                  </a:lnTo>
                  <a:lnTo>
                    <a:pt x="1325336" y="418134"/>
                  </a:lnTo>
                  <a:lnTo>
                    <a:pt x="1324160" y="419309"/>
                  </a:lnTo>
                  <a:lnTo>
                    <a:pt x="1323246" y="420353"/>
                  </a:lnTo>
                  <a:lnTo>
                    <a:pt x="1319325" y="425706"/>
                  </a:lnTo>
                  <a:lnTo>
                    <a:pt x="1315144" y="431058"/>
                  </a:lnTo>
                  <a:lnTo>
                    <a:pt x="1310439" y="436410"/>
                  </a:lnTo>
                  <a:lnTo>
                    <a:pt x="1305082" y="442154"/>
                  </a:lnTo>
                  <a:lnTo>
                    <a:pt x="1299463" y="447768"/>
                  </a:lnTo>
                  <a:lnTo>
                    <a:pt x="1293321" y="453643"/>
                  </a:lnTo>
                  <a:lnTo>
                    <a:pt x="1286918" y="459648"/>
                  </a:lnTo>
                  <a:lnTo>
                    <a:pt x="1279993" y="465653"/>
                  </a:lnTo>
                  <a:lnTo>
                    <a:pt x="1272675" y="471528"/>
                  </a:lnTo>
                  <a:lnTo>
                    <a:pt x="1265096" y="477533"/>
                  </a:lnTo>
                  <a:lnTo>
                    <a:pt x="1257125" y="483538"/>
                  </a:lnTo>
                  <a:lnTo>
                    <a:pt x="1248892" y="489543"/>
                  </a:lnTo>
                  <a:lnTo>
                    <a:pt x="1240398" y="495418"/>
                  </a:lnTo>
                  <a:lnTo>
                    <a:pt x="1231382" y="501293"/>
                  </a:lnTo>
                  <a:lnTo>
                    <a:pt x="1222365" y="506906"/>
                  </a:lnTo>
                  <a:lnTo>
                    <a:pt x="1213087" y="512651"/>
                  </a:lnTo>
                  <a:lnTo>
                    <a:pt x="1203418" y="518003"/>
                  </a:lnTo>
                  <a:lnTo>
                    <a:pt x="1193617" y="523486"/>
                  </a:lnTo>
                  <a:lnTo>
                    <a:pt x="1183555" y="528577"/>
                  </a:lnTo>
                  <a:lnTo>
                    <a:pt x="1173493" y="533538"/>
                  </a:lnTo>
                  <a:lnTo>
                    <a:pt x="1163170" y="538238"/>
                  </a:lnTo>
                  <a:lnTo>
                    <a:pt x="1152716" y="542807"/>
                  </a:lnTo>
                  <a:lnTo>
                    <a:pt x="1142001" y="547115"/>
                  </a:lnTo>
                  <a:lnTo>
                    <a:pt x="1131416" y="550901"/>
                  </a:lnTo>
                  <a:lnTo>
                    <a:pt x="1120570" y="554556"/>
                  </a:lnTo>
                  <a:lnTo>
                    <a:pt x="1109724" y="557951"/>
                  </a:lnTo>
                  <a:lnTo>
                    <a:pt x="1104367" y="559517"/>
                  </a:lnTo>
                  <a:lnTo>
                    <a:pt x="1098748" y="560953"/>
                  </a:lnTo>
                  <a:lnTo>
                    <a:pt x="1093390" y="562259"/>
                  </a:lnTo>
                  <a:lnTo>
                    <a:pt x="1088032" y="563564"/>
                  </a:lnTo>
                  <a:lnTo>
                    <a:pt x="1082413" y="564870"/>
                  </a:lnTo>
                  <a:lnTo>
                    <a:pt x="1077056" y="565783"/>
                  </a:lnTo>
                  <a:lnTo>
                    <a:pt x="1071437" y="566828"/>
                  </a:lnTo>
                  <a:lnTo>
                    <a:pt x="1066079" y="567742"/>
                  </a:lnTo>
                  <a:lnTo>
                    <a:pt x="1060591" y="568525"/>
                  </a:lnTo>
                  <a:lnTo>
                    <a:pt x="1055103" y="569047"/>
                  </a:lnTo>
                  <a:lnTo>
                    <a:pt x="1049745" y="569700"/>
                  </a:lnTo>
                  <a:lnTo>
                    <a:pt x="1044257" y="570092"/>
                  </a:lnTo>
                  <a:lnTo>
                    <a:pt x="1042689" y="570353"/>
                  </a:lnTo>
                  <a:lnTo>
                    <a:pt x="1041121" y="570614"/>
                  </a:lnTo>
                  <a:lnTo>
                    <a:pt x="1039814" y="571266"/>
                  </a:lnTo>
                  <a:lnTo>
                    <a:pt x="1038507" y="571919"/>
                  </a:lnTo>
                  <a:lnTo>
                    <a:pt x="1037331" y="572833"/>
                  </a:lnTo>
                  <a:lnTo>
                    <a:pt x="1036155" y="573747"/>
                  </a:lnTo>
                  <a:lnTo>
                    <a:pt x="1035371" y="574922"/>
                  </a:lnTo>
                  <a:lnTo>
                    <a:pt x="1034456" y="576097"/>
                  </a:lnTo>
                  <a:lnTo>
                    <a:pt x="1033803" y="577402"/>
                  </a:lnTo>
                  <a:lnTo>
                    <a:pt x="1033149" y="578708"/>
                  </a:lnTo>
                  <a:lnTo>
                    <a:pt x="1032757" y="580144"/>
                  </a:lnTo>
                  <a:lnTo>
                    <a:pt x="1032496" y="581580"/>
                  </a:lnTo>
                  <a:lnTo>
                    <a:pt x="1032496" y="583016"/>
                  </a:lnTo>
                  <a:lnTo>
                    <a:pt x="1032627" y="584582"/>
                  </a:lnTo>
                  <a:lnTo>
                    <a:pt x="1032757" y="586149"/>
                  </a:lnTo>
                  <a:lnTo>
                    <a:pt x="1033411" y="587585"/>
                  </a:lnTo>
                  <a:lnTo>
                    <a:pt x="1037723" y="599204"/>
                  </a:lnTo>
                  <a:lnTo>
                    <a:pt x="1041643" y="608995"/>
                  </a:lnTo>
                  <a:lnTo>
                    <a:pt x="1045041" y="616828"/>
                  </a:lnTo>
                  <a:lnTo>
                    <a:pt x="1047785" y="623094"/>
                  </a:lnTo>
                  <a:lnTo>
                    <a:pt x="1048438" y="624269"/>
                  </a:lnTo>
                  <a:lnTo>
                    <a:pt x="1048961" y="625313"/>
                  </a:lnTo>
                  <a:lnTo>
                    <a:pt x="1049876" y="626227"/>
                  </a:lnTo>
                  <a:lnTo>
                    <a:pt x="1050660" y="627141"/>
                  </a:lnTo>
                  <a:lnTo>
                    <a:pt x="1051574" y="627924"/>
                  </a:lnTo>
                  <a:lnTo>
                    <a:pt x="1052620" y="628577"/>
                  </a:lnTo>
                  <a:lnTo>
                    <a:pt x="1053535" y="629099"/>
                  </a:lnTo>
                  <a:lnTo>
                    <a:pt x="1054711" y="629621"/>
                  </a:lnTo>
                  <a:lnTo>
                    <a:pt x="1055887" y="630144"/>
                  </a:lnTo>
                  <a:lnTo>
                    <a:pt x="1056932" y="630405"/>
                  </a:lnTo>
                  <a:lnTo>
                    <a:pt x="1058108" y="630535"/>
                  </a:lnTo>
                  <a:lnTo>
                    <a:pt x="1059284" y="630535"/>
                  </a:lnTo>
                  <a:lnTo>
                    <a:pt x="1060591" y="630535"/>
                  </a:lnTo>
                  <a:lnTo>
                    <a:pt x="1061767" y="630274"/>
                  </a:lnTo>
                  <a:lnTo>
                    <a:pt x="1062943" y="630013"/>
                  </a:lnTo>
                  <a:lnTo>
                    <a:pt x="1064119" y="629621"/>
                  </a:lnTo>
                  <a:lnTo>
                    <a:pt x="1072221" y="626488"/>
                  </a:lnTo>
                  <a:lnTo>
                    <a:pt x="1082152" y="622833"/>
                  </a:lnTo>
                  <a:lnTo>
                    <a:pt x="1093913" y="618655"/>
                  </a:lnTo>
                  <a:lnTo>
                    <a:pt x="1107372" y="614217"/>
                  </a:lnTo>
                  <a:lnTo>
                    <a:pt x="1122138" y="609648"/>
                  </a:lnTo>
                  <a:lnTo>
                    <a:pt x="1130110" y="607298"/>
                  </a:lnTo>
                  <a:lnTo>
                    <a:pt x="1138342" y="604948"/>
                  </a:lnTo>
                  <a:lnTo>
                    <a:pt x="1146705" y="602598"/>
                  </a:lnTo>
                  <a:lnTo>
                    <a:pt x="1155591" y="600509"/>
                  </a:lnTo>
                  <a:lnTo>
                    <a:pt x="1164738" y="598290"/>
                  </a:lnTo>
                  <a:lnTo>
                    <a:pt x="1173885" y="596201"/>
                  </a:lnTo>
                  <a:lnTo>
                    <a:pt x="1183294" y="594243"/>
                  </a:lnTo>
                  <a:lnTo>
                    <a:pt x="1192964" y="592415"/>
                  </a:lnTo>
                  <a:lnTo>
                    <a:pt x="1202764" y="590718"/>
                  </a:lnTo>
                  <a:lnTo>
                    <a:pt x="1212826" y="589021"/>
                  </a:lnTo>
                  <a:lnTo>
                    <a:pt x="1222757" y="587716"/>
                  </a:lnTo>
                  <a:lnTo>
                    <a:pt x="1232950" y="586410"/>
                  </a:lnTo>
                  <a:lnTo>
                    <a:pt x="1243273" y="585496"/>
                  </a:lnTo>
                  <a:lnTo>
                    <a:pt x="1253597" y="584582"/>
                  </a:lnTo>
                  <a:lnTo>
                    <a:pt x="1263920" y="584060"/>
                  </a:lnTo>
                  <a:lnTo>
                    <a:pt x="1274374" y="583799"/>
                  </a:lnTo>
                  <a:lnTo>
                    <a:pt x="1284827" y="583799"/>
                  </a:lnTo>
                  <a:lnTo>
                    <a:pt x="1295151" y="584060"/>
                  </a:lnTo>
                  <a:lnTo>
                    <a:pt x="1305343" y="584582"/>
                  </a:lnTo>
                  <a:lnTo>
                    <a:pt x="1310570" y="584974"/>
                  </a:lnTo>
                  <a:lnTo>
                    <a:pt x="1315797" y="585496"/>
                  </a:lnTo>
                  <a:lnTo>
                    <a:pt x="1320763" y="586018"/>
                  </a:lnTo>
                  <a:lnTo>
                    <a:pt x="1325859" y="586671"/>
                  </a:lnTo>
                  <a:lnTo>
                    <a:pt x="1330955" y="587454"/>
                  </a:lnTo>
                  <a:lnTo>
                    <a:pt x="1336052" y="588238"/>
                  </a:lnTo>
                  <a:lnTo>
                    <a:pt x="1338142" y="588629"/>
                  </a:lnTo>
                  <a:lnTo>
                    <a:pt x="1340103" y="588629"/>
                  </a:lnTo>
                  <a:lnTo>
                    <a:pt x="1341932" y="588499"/>
                  </a:lnTo>
                  <a:lnTo>
                    <a:pt x="1344023" y="587977"/>
                  </a:lnTo>
                  <a:lnTo>
                    <a:pt x="1345721" y="587454"/>
                  </a:lnTo>
                  <a:lnTo>
                    <a:pt x="1347551" y="586671"/>
                  </a:lnTo>
                  <a:lnTo>
                    <a:pt x="1349119" y="585757"/>
                  </a:lnTo>
                  <a:lnTo>
                    <a:pt x="1350687" y="584582"/>
                  </a:lnTo>
                  <a:lnTo>
                    <a:pt x="1352125" y="583277"/>
                  </a:lnTo>
                  <a:lnTo>
                    <a:pt x="1353301" y="581972"/>
                  </a:lnTo>
                  <a:lnTo>
                    <a:pt x="1354477" y="580535"/>
                  </a:lnTo>
                  <a:lnTo>
                    <a:pt x="1355391" y="578708"/>
                  </a:lnTo>
                  <a:lnTo>
                    <a:pt x="1356175" y="577011"/>
                  </a:lnTo>
                  <a:lnTo>
                    <a:pt x="1356829" y="575183"/>
                  </a:lnTo>
                  <a:lnTo>
                    <a:pt x="1357221" y="573225"/>
                  </a:lnTo>
                  <a:lnTo>
                    <a:pt x="1357482" y="571266"/>
                  </a:lnTo>
                  <a:lnTo>
                    <a:pt x="1357874" y="562650"/>
                  </a:lnTo>
                  <a:lnTo>
                    <a:pt x="1358658" y="554426"/>
                  </a:lnTo>
                  <a:lnTo>
                    <a:pt x="1359573" y="546332"/>
                  </a:lnTo>
                  <a:lnTo>
                    <a:pt x="1360749" y="538499"/>
                  </a:lnTo>
                  <a:lnTo>
                    <a:pt x="1362056" y="530797"/>
                  </a:lnTo>
                  <a:lnTo>
                    <a:pt x="1363624" y="523486"/>
                  </a:lnTo>
                  <a:lnTo>
                    <a:pt x="1365453" y="516306"/>
                  </a:lnTo>
                  <a:lnTo>
                    <a:pt x="1367283" y="509517"/>
                  </a:lnTo>
                  <a:lnTo>
                    <a:pt x="1369374" y="502990"/>
                  </a:lnTo>
                  <a:lnTo>
                    <a:pt x="1371856" y="496724"/>
                  </a:lnTo>
                  <a:lnTo>
                    <a:pt x="1374208" y="490718"/>
                  </a:lnTo>
                  <a:lnTo>
                    <a:pt x="1376953" y="485105"/>
                  </a:lnTo>
                  <a:lnTo>
                    <a:pt x="1379697" y="479622"/>
                  </a:lnTo>
                  <a:lnTo>
                    <a:pt x="1382702" y="474530"/>
                  </a:lnTo>
                  <a:lnTo>
                    <a:pt x="1385838" y="469831"/>
                  </a:lnTo>
                  <a:lnTo>
                    <a:pt x="1389105" y="465392"/>
                  </a:lnTo>
                  <a:lnTo>
                    <a:pt x="1390412" y="463695"/>
                  </a:lnTo>
                  <a:lnTo>
                    <a:pt x="1391327" y="461737"/>
                  </a:lnTo>
                  <a:lnTo>
                    <a:pt x="1392111" y="459909"/>
                  </a:lnTo>
                  <a:lnTo>
                    <a:pt x="1392634" y="457951"/>
                  </a:lnTo>
                  <a:lnTo>
                    <a:pt x="1393026" y="455862"/>
                  </a:lnTo>
                  <a:lnTo>
                    <a:pt x="1393026" y="453773"/>
                  </a:lnTo>
                  <a:lnTo>
                    <a:pt x="1393026" y="451815"/>
                  </a:lnTo>
                  <a:lnTo>
                    <a:pt x="1392634" y="449987"/>
                  </a:lnTo>
                  <a:lnTo>
                    <a:pt x="1392111" y="447899"/>
                  </a:lnTo>
                  <a:lnTo>
                    <a:pt x="1391327" y="446071"/>
                  </a:lnTo>
                  <a:lnTo>
                    <a:pt x="1390412" y="444374"/>
                  </a:lnTo>
                  <a:lnTo>
                    <a:pt x="1389236" y="442677"/>
                  </a:lnTo>
                  <a:lnTo>
                    <a:pt x="1387929" y="441110"/>
                  </a:lnTo>
                  <a:lnTo>
                    <a:pt x="1386361" y="439805"/>
                  </a:lnTo>
                  <a:lnTo>
                    <a:pt x="1384532" y="438630"/>
                  </a:lnTo>
                  <a:lnTo>
                    <a:pt x="1382702" y="437585"/>
                  </a:lnTo>
                  <a:lnTo>
                    <a:pt x="1374600" y="433669"/>
                  </a:lnTo>
                  <a:lnTo>
                    <a:pt x="1370158" y="431319"/>
                  </a:lnTo>
                  <a:lnTo>
                    <a:pt x="1365584" y="428708"/>
                  </a:lnTo>
                  <a:lnTo>
                    <a:pt x="1360749" y="426097"/>
                  </a:lnTo>
                  <a:lnTo>
                    <a:pt x="1355783" y="423095"/>
                  </a:lnTo>
                  <a:lnTo>
                    <a:pt x="1350687" y="419961"/>
                  </a:lnTo>
                  <a:lnTo>
                    <a:pt x="1345199" y="416567"/>
                  </a:lnTo>
                  <a:lnTo>
                    <a:pt x="1343761" y="415653"/>
                  </a:lnTo>
                  <a:lnTo>
                    <a:pt x="1342455" y="415000"/>
                  </a:lnTo>
                  <a:lnTo>
                    <a:pt x="1341017" y="414348"/>
                  </a:lnTo>
                  <a:lnTo>
                    <a:pt x="1339449" y="414087"/>
                  </a:lnTo>
                  <a:close/>
                  <a:moveTo>
                    <a:pt x="547890" y="254522"/>
                  </a:moveTo>
                  <a:lnTo>
                    <a:pt x="539662" y="254522"/>
                  </a:lnTo>
                  <a:lnTo>
                    <a:pt x="531434" y="254783"/>
                  </a:lnTo>
                  <a:lnTo>
                    <a:pt x="523206" y="255045"/>
                  </a:lnTo>
                  <a:lnTo>
                    <a:pt x="515108" y="255698"/>
                  </a:lnTo>
                  <a:lnTo>
                    <a:pt x="507011" y="256351"/>
                  </a:lnTo>
                  <a:lnTo>
                    <a:pt x="498913" y="257265"/>
                  </a:lnTo>
                  <a:lnTo>
                    <a:pt x="490946" y="258180"/>
                  </a:lnTo>
                  <a:lnTo>
                    <a:pt x="482979" y="259355"/>
                  </a:lnTo>
                  <a:lnTo>
                    <a:pt x="475012" y="260792"/>
                  </a:lnTo>
                  <a:lnTo>
                    <a:pt x="467176" y="262229"/>
                  </a:lnTo>
                  <a:lnTo>
                    <a:pt x="459470" y="263797"/>
                  </a:lnTo>
                  <a:lnTo>
                    <a:pt x="451634" y="265495"/>
                  </a:lnTo>
                  <a:lnTo>
                    <a:pt x="444189" y="267324"/>
                  </a:lnTo>
                  <a:lnTo>
                    <a:pt x="436484" y="269283"/>
                  </a:lnTo>
                  <a:lnTo>
                    <a:pt x="429039" y="271504"/>
                  </a:lnTo>
                  <a:lnTo>
                    <a:pt x="421464" y="273724"/>
                  </a:lnTo>
                  <a:lnTo>
                    <a:pt x="414281" y="276206"/>
                  </a:lnTo>
                  <a:lnTo>
                    <a:pt x="406967" y="278688"/>
                  </a:lnTo>
                  <a:lnTo>
                    <a:pt x="399783" y="281300"/>
                  </a:lnTo>
                  <a:lnTo>
                    <a:pt x="392600" y="284174"/>
                  </a:lnTo>
                  <a:lnTo>
                    <a:pt x="385678" y="286918"/>
                  </a:lnTo>
                  <a:lnTo>
                    <a:pt x="378756" y="289922"/>
                  </a:lnTo>
                  <a:lnTo>
                    <a:pt x="371834" y="293057"/>
                  </a:lnTo>
                  <a:lnTo>
                    <a:pt x="365173" y="296192"/>
                  </a:lnTo>
                  <a:lnTo>
                    <a:pt x="358512" y="299588"/>
                  </a:lnTo>
                  <a:lnTo>
                    <a:pt x="351982" y="302985"/>
                  </a:lnTo>
                  <a:lnTo>
                    <a:pt x="345582" y="306512"/>
                  </a:lnTo>
                  <a:lnTo>
                    <a:pt x="339313" y="310169"/>
                  </a:lnTo>
                  <a:lnTo>
                    <a:pt x="333044" y="313827"/>
                  </a:lnTo>
                  <a:lnTo>
                    <a:pt x="326906" y="317745"/>
                  </a:lnTo>
                  <a:lnTo>
                    <a:pt x="321028" y="321534"/>
                  </a:lnTo>
                  <a:lnTo>
                    <a:pt x="315151" y="325452"/>
                  </a:lnTo>
                  <a:lnTo>
                    <a:pt x="309404" y="329502"/>
                  </a:lnTo>
                  <a:lnTo>
                    <a:pt x="303789" y="333682"/>
                  </a:lnTo>
                  <a:lnTo>
                    <a:pt x="298303" y="337862"/>
                  </a:lnTo>
                  <a:lnTo>
                    <a:pt x="292948" y="342173"/>
                  </a:lnTo>
                  <a:lnTo>
                    <a:pt x="287724" y="346614"/>
                  </a:lnTo>
                  <a:lnTo>
                    <a:pt x="282630" y="350925"/>
                  </a:lnTo>
                  <a:lnTo>
                    <a:pt x="277537" y="355497"/>
                  </a:lnTo>
                  <a:lnTo>
                    <a:pt x="272704" y="360069"/>
                  </a:lnTo>
                  <a:lnTo>
                    <a:pt x="268133" y="364641"/>
                  </a:lnTo>
                  <a:lnTo>
                    <a:pt x="263693" y="369343"/>
                  </a:lnTo>
                  <a:lnTo>
                    <a:pt x="259252" y="374176"/>
                  </a:lnTo>
                  <a:lnTo>
                    <a:pt x="254942" y="379009"/>
                  </a:lnTo>
                  <a:lnTo>
                    <a:pt x="250893" y="383843"/>
                  </a:lnTo>
                  <a:lnTo>
                    <a:pt x="246844" y="388676"/>
                  </a:lnTo>
                  <a:lnTo>
                    <a:pt x="243187" y="393640"/>
                  </a:lnTo>
                  <a:lnTo>
                    <a:pt x="239531" y="398603"/>
                  </a:lnTo>
                  <a:lnTo>
                    <a:pt x="236135" y="403567"/>
                  </a:lnTo>
                  <a:lnTo>
                    <a:pt x="232608" y="408792"/>
                  </a:lnTo>
                  <a:lnTo>
                    <a:pt x="229474" y="413887"/>
                  </a:lnTo>
                  <a:lnTo>
                    <a:pt x="226601" y="418981"/>
                  </a:lnTo>
                  <a:lnTo>
                    <a:pt x="224903" y="422378"/>
                  </a:lnTo>
                  <a:lnTo>
                    <a:pt x="223074" y="425643"/>
                  </a:lnTo>
                  <a:lnTo>
                    <a:pt x="221376" y="428909"/>
                  </a:lnTo>
                  <a:lnTo>
                    <a:pt x="219940" y="432174"/>
                  </a:lnTo>
                  <a:lnTo>
                    <a:pt x="218634" y="435310"/>
                  </a:lnTo>
                  <a:lnTo>
                    <a:pt x="217458" y="438575"/>
                  </a:lnTo>
                  <a:lnTo>
                    <a:pt x="216152" y="441710"/>
                  </a:lnTo>
                  <a:lnTo>
                    <a:pt x="215107" y="444845"/>
                  </a:lnTo>
                  <a:lnTo>
                    <a:pt x="214193" y="447980"/>
                  </a:lnTo>
                  <a:lnTo>
                    <a:pt x="213279" y="450985"/>
                  </a:lnTo>
                  <a:lnTo>
                    <a:pt x="212626" y="454120"/>
                  </a:lnTo>
                  <a:lnTo>
                    <a:pt x="211842" y="457124"/>
                  </a:lnTo>
                  <a:lnTo>
                    <a:pt x="210928" y="462872"/>
                  </a:lnTo>
                  <a:lnTo>
                    <a:pt x="210144" y="468750"/>
                  </a:lnTo>
                  <a:lnTo>
                    <a:pt x="209752" y="474498"/>
                  </a:lnTo>
                  <a:lnTo>
                    <a:pt x="209752" y="479984"/>
                  </a:lnTo>
                  <a:lnTo>
                    <a:pt x="210014" y="485470"/>
                  </a:lnTo>
                  <a:lnTo>
                    <a:pt x="210667" y="490695"/>
                  </a:lnTo>
                  <a:lnTo>
                    <a:pt x="211450" y="495790"/>
                  </a:lnTo>
                  <a:lnTo>
                    <a:pt x="212626" y="500884"/>
                  </a:lnTo>
                  <a:lnTo>
                    <a:pt x="213932" y="505717"/>
                  </a:lnTo>
                  <a:lnTo>
                    <a:pt x="215630" y="510551"/>
                  </a:lnTo>
                  <a:lnTo>
                    <a:pt x="217328" y="515122"/>
                  </a:lnTo>
                  <a:lnTo>
                    <a:pt x="219287" y="519694"/>
                  </a:lnTo>
                  <a:lnTo>
                    <a:pt x="221376" y="524136"/>
                  </a:lnTo>
                  <a:lnTo>
                    <a:pt x="223858" y="528185"/>
                  </a:lnTo>
                  <a:lnTo>
                    <a:pt x="226209" y="532365"/>
                  </a:lnTo>
                  <a:lnTo>
                    <a:pt x="228951" y="536284"/>
                  </a:lnTo>
                  <a:lnTo>
                    <a:pt x="231694" y="540203"/>
                  </a:lnTo>
                  <a:lnTo>
                    <a:pt x="234568" y="543860"/>
                  </a:lnTo>
                  <a:lnTo>
                    <a:pt x="237310" y="547387"/>
                  </a:lnTo>
                  <a:lnTo>
                    <a:pt x="240314" y="550914"/>
                  </a:lnTo>
                  <a:lnTo>
                    <a:pt x="243449" y="554310"/>
                  </a:lnTo>
                  <a:lnTo>
                    <a:pt x="246583" y="557446"/>
                  </a:lnTo>
                  <a:lnTo>
                    <a:pt x="249587" y="560450"/>
                  </a:lnTo>
                  <a:lnTo>
                    <a:pt x="252722" y="563193"/>
                  </a:lnTo>
                  <a:lnTo>
                    <a:pt x="255856" y="565936"/>
                  </a:lnTo>
                  <a:lnTo>
                    <a:pt x="258991" y="568679"/>
                  </a:lnTo>
                  <a:lnTo>
                    <a:pt x="260166" y="569725"/>
                  </a:lnTo>
                  <a:lnTo>
                    <a:pt x="261080" y="571031"/>
                  </a:lnTo>
                  <a:lnTo>
                    <a:pt x="261734" y="572468"/>
                  </a:lnTo>
                  <a:lnTo>
                    <a:pt x="262125" y="573904"/>
                  </a:lnTo>
                  <a:lnTo>
                    <a:pt x="262256" y="575341"/>
                  </a:lnTo>
                  <a:lnTo>
                    <a:pt x="262125" y="576778"/>
                  </a:lnTo>
                  <a:lnTo>
                    <a:pt x="261734" y="578215"/>
                  </a:lnTo>
                  <a:lnTo>
                    <a:pt x="261080" y="579391"/>
                  </a:lnTo>
                  <a:lnTo>
                    <a:pt x="260297" y="580566"/>
                  </a:lnTo>
                  <a:lnTo>
                    <a:pt x="259383" y="581742"/>
                  </a:lnTo>
                  <a:lnTo>
                    <a:pt x="258207" y="582526"/>
                  </a:lnTo>
                  <a:lnTo>
                    <a:pt x="257032" y="583310"/>
                  </a:lnTo>
                  <a:lnTo>
                    <a:pt x="255595" y="583701"/>
                  </a:lnTo>
                  <a:lnTo>
                    <a:pt x="254158" y="583832"/>
                  </a:lnTo>
                  <a:lnTo>
                    <a:pt x="252461" y="583832"/>
                  </a:lnTo>
                  <a:lnTo>
                    <a:pt x="250763" y="583440"/>
                  </a:lnTo>
                  <a:lnTo>
                    <a:pt x="245016" y="581481"/>
                  </a:lnTo>
                  <a:lnTo>
                    <a:pt x="239661" y="579130"/>
                  </a:lnTo>
                  <a:lnTo>
                    <a:pt x="234306" y="576778"/>
                  </a:lnTo>
                  <a:lnTo>
                    <a:pt x="229343" y="574296"/>
                  </a:lnTo>
                  <a:lnTo>
                    <a:pt x="224641" y="571814"/>
                  </a:lnTo>
                  <a:lnTo>
                    <a:pt x="220201" y="569071"/>
                  </a:lnTo>
                  <a:lnTo>
                    <a:pt x="215891" y="566328"/>
                  </a:lnTo>
                  <a:lnTo>
                    <a:pt x="211581" y="563846"/>
                  </a:lnTo>
                  <a:lnTo>
                    <a:pt x="203745" y="558490"/>
                  </a:lnTo>
                  <a:lnTo>
                    <a:pt x="196300" y="553527"/>
                  </a:lnTo>
                  <a:lnTo>
                    <a:pt x="192513" y="551437"/>
                  </a:lnTo>
                  <a:lnTo>
                    <a:pt x="188986" y="549347"/>
                  </a:lnTo>
                  <a:lnTo>
                    <a:pt x="185460" y="547387"/>
                  </a:lnTo>
                  <a:lnTo>
                    <a:pt x="181934" y="545689"/>
                  </a:lnTo>
                  <a:lnTo>
                    <a:pt x="179321" y="544905"/>
                  </a:lnTo>
                  <a:lnTo>
                    <a:pt x="176579" y="544122"/>
                  </a:lnTo>
                  <a:lnTo>
                    <a:pt x="173705" y="543860"/>
                  </a:lnTo>
                  <a:lnTo>
                    <a:pt x="170701" y="543860"/>
                  </a:lnTo>
                  <a:lnTo>
                    <a:pt x="167436" y="544122"/>
                  </a:lnTo>
                  <a:lnTo>
                    <a:pt x="163779" y="544905"/>
                  </a:lnTo>
                  <a:lnTo>
                    <a:pt x="160253" y="545820"/>
                  </a:lnTo>
                  <a:lnTo>
                    <a:pt x="156465" y="547126"/>
                  </a:lnTo>
                  <a:lnTo>
                    <a:pt x="152547" y="548824"/>
                  </a:lnTo>
                  <a:lnTo>
                    <a:pt x="148498" y="550914"/>
                  </a:lnTo>
                  <a:lnTo>
                    <a:pt x="144319" y="553265"/>
                  </a:lnTo>
                  <a:lnTo>
                    <a:pt x="139879" y="556009"/>
                  </a:lnTo>
                  <a:lnTo>
                    <a:pt x="135569" y="559144"/>
                  </a:lnTo>
                  <a:lnTo>
                    <a:pt x="130867" y="562671"/>
                  </a:lnTo>
                  <a:lnTo>
                    <a:pt x="126165" y="566459"/>
                  </a:lnTo>
                  <a:lnTo>
                    <a:pt x="121332" y="570900"/>
                  </a:lnTo>
                  <a:lnTo>
                    <a:pt x="116369" y="575603"/>
                  </a:lnTo>
                  <a:lnTo>
                    <a:pt x="111406" y="580828"/>
                  </a:lnTo>
                  <a:lnTo>
                    <a:pt x="106182" y="586445"/>
                  </a:lnTo>
                  <a:lnTo>
                    <a:pt x="100958" y="592584"/>
                  </a:lnTo>
                  <a:lnTo>
                    <a:pt x="95603" y="598985"/>
                  </a:lnTo>
                  <a:lnTo>
                    <a:pt x="90118" y="605908"/>
                  </a:lnTo>
                  <a:lnTo>
                    <a:pt x="84763" y="613354"/>
                  </a:lnTo>
                  <a:lnTo>
                    <a:pt x="79277" y="621322"/>
                  </a:lnTo>
                  <a:lnTo>
                    <a:pt x="73531" y="629682"/>
                  </a:lnTo>
                  <a:lnTo>
                    <a:pt x="67784" y="638434"/>
                  </a:lnTo>
                  <a:lnTo>
                    <a:pt x="62168" y="647839"/>
                  </a:lnTo>
                  <a:lnTo>
                    <a:pt x="56291" y="657636"/>
                  </a:lnTo>
                  <a:lnTo>
                    <a:pt x="50544" y="668086"/>
                  </a:lnTo>
                  <a:lnTo>
                    <a:pt x="44667" y="678928"/>
                  </a:lnTo>
                  <a:lnTo>
                    <a:pt x="38659" y="690423"/>
                  </a:lnTo>
                  <a:lnTo>
                    <a:pt x="32912" y="702311"/>
                  </a:lnTo>
                  <a:lnTo>
                    <a:pt x="29909" y="708450"/>
                  </a:lnTo>
                  <a:lnTo>
                    <a:pt x="27166" y="714720"/>
                  </a:lnTo>
                  <a:lnTo>
                    <a:pt x="24554" y="720990"/>
                  </a:lnTo>
                  <a:lnTo>
                    <a:pt x="22072" y="727391"/>
                  </a:lnTo>
                  <a:lnTo>
                    <a:pt x="19721" y="733792"/>
                  </a:lnTo>
                  <a:lnTo>
                    <a:pt x="17632" y="740323"/>
                  </a:lnTo>
                  <a:lnTo>
                    <a:pt x="15542" y="746985"/>
                  </a:lnTo>
                  <a:lnTo>
                    <a:pt x="13714" y="753516"/>
                  </a:lnTo>
                  <a:lnTo>
                    <a:pt x="11754" y="760309"/>
                  </a:lnTo>
                  <a:lnTo>
                    <a:pt x="10187" y="767101"/>
                  </a:lnTo>
                  <a:lnTo>
                    <a:pt x="8620" y="773894"/>
                  </a:lnTo>
                  <a:lnTo>
                    <a:pt x="7314" y="780686"/>
                  </a:lnTo>
                  <a:lnTo>
                    <a:pt x="6008" y="787610"/>
                  </a:lnTo>
                  <a:lnTo>
                    <a:pt x="4832" y="794533"/>
                  </a:lnTo>
                  <a:lnTo>
                    <a:pt x="3787" y="801456"/>
                  </a:lnTo>
                  <a:lnTo>
                    <a:pt x="3004" y="808510"/>
                  </a:lnTo>
                  <a:lnTo>
                    <a:pt x="2220" y="815433"/>
                  </a:lnTo>
                  <a:lnTo>
                    <a:pt x="1567" y="822618"/>
                  </a:lnTo>
                  <a:lnTo>
                    <a:pt x="1045" y="829541"/>
                  </a:lnTo>
                  <a:lnTo>
                    <a:pt x="522" y="836595"/>
                  </a:lnTo>
                  <a:lnTo>
                    <a:pt x="261" y="843649"/>
                  </a:lnTo>
                  <a:lnTo>
                    <a:pt x="0" y="850702"/>
                  </a:lnTo>
                  <a:lnTo>
                    <a:pt x="0" y="857887"/>
                  </a:lnTo>
                  <a:lnTo>
                    <a:pt x="0" y="864941"/>
                  </a:lnTo>
                  <a:lnTo>
                    <a:pt x="131" y="871995"/>
                  </a:lnTo>
                  <a:lnTo>
                    <a:pt x="261" y="879048"/>
                  </a:lnTo>
                  <a:lnTo>
                    <a:pt x="522" y="886102"/>
                  </a:lnTo>
                  <a:lnTo>
                    <a:pt x="1045" y="893156"/>
                  </a:lnTo>
                  <a:lnTo>
                    <a:pt x="1567" y="900210"/>
                  </a:lnTo>
                  <a:lnTo>
                    <a:pt x="2090" y="907264"/>
                  </a:lnTo>
                  <a:lnTo>
                    <a:pt x="2873" y="914187"/>
                  </a:lnTo>
                  <a:lnTo>
                    <a:pt x="3657" y="921110"/>
                  </a:lnTo>
                  <a:lnTo>
                    <a:pt x="4571" y="928033"/>
                  </a:lnTo>
                  <a:lnTo>
                    <a:pt x="5485" y="934826"/>
                  </a:lnTo>
                  <a:lnTo>
                    <a:pt x="6661" y="941619"/>
                  </a:lnTo>
                  <a:lnTo>
                    <a:pt x="7836" y="948542"/>
                  </a:lnTo>
                  <a:lnTo>
                    <a:pt x="9142" y="955204"/>
                  </a:lnTo>
                  <a:lnTo>
                    <a:pt x="10318" y="961866"/>
                  </a:lnTo>
                  <a:lnTo>
                    <a:pt x="11754" y="968528"/>
                  </a:lnTo>
                  <a:lnTo>
                    <a:pt x="13322" y="975059"/>
                  </a:lnTo>
                  <a:lnTo>
                    <a:pt x="14889" y="981590"/>
                  </a:lnTo>
                  <a:lnTo>
                    <a:pt x="16456" y="987991"/>
                  </a:lnTo>
                  <a:lnTo>
                    <a:pt x="18154" y="994392"/>
                  </a:lnTo>
                  <a:lnTo>
                    <a:pt x="20113" y="1000662"/>
                  </a:lnTo>
                  <a:lnTo>
                    <a:pt x="21942" y="1006801"/>
                  </a:lnTo>
                  <a:lnTo>
                    <a:pt x="23770" y="1012941"/>
                  </a:lnTo>
                  <a:lnTo>
                    <a:pt x="25729" y="1019080"/>
                  </a:lnTo>
                  <a:lnTo>
                    <a:pt x="27819" y="1024958"/>
                  </a:lnTo>
                  <a:lnTo>
                    <a:pt x="30039" y="1030837"/>
                  </a:lnTo>
                  <a:lnTo>
                    <a:pt x="32129" y="1036584"/>
                  </a:lnTo>
                  <a:lnTo>
                    <a:pt x="34480" y="1042201"/>
                  </a:lnTo>
                  <a:lnTo>
                    <a:pt x="36700" y="1047818"/>
                  </a:lnTo>
                  <a:lnTo>
                    <a:pt x="39051" y="1053174"/>
                  </a:lnTo>
                  <a:lnTo>
                    <a:pt x="41533" y="1058529"/>
                  </a:lnTo>
                  <a:lnTo>
                    <a:pt x="43883" y="1063885"/>
                  </a:lnTo>
                  <a:lnTo>
                    <a:pt x="46496" y="1068849"/>
                  </a:lnTo>
                  <a:lnTo>
                    <a:pt x="49108" y="1073813"/>
                  </a:lnTo>
                  <a:lnTo>
                    <a:pt x="51589" y="1078646"/>
                  </a:lnTo>
                  <a:lnTo>
                    <a:pt x="54332" y="1083479"/>
                  </a:lnTo>
                  <a:lnTo>
                    <a:pt x="57075" y="1088051"/>
                  </a:lnTo>
                  <a:lnTo>
                    <a:pt x="59687" y="1092492"/>
                  </a:lnTo>
                  <a:lnTo>
                    <a:pt x="62560" y="1096672"/>
                  </a:lnTo>
                  <a:lnTo>
                    <a:pt x="65433" y="1100983"/>
                  </a:lnTo>
                  <a:lnTo>
                    <a:pt x="68307" y="1104902"/>
                  </a:lnTo>
                  <a:lnTo>
                    <a:pt x="71833" y="1109866"/>
                  </a:lnTo>
                  <a:lnTo>
                    <a:pt x="75490" y="1114438"/>
                  </a:lnTo>
                  <a:lnTo>
                    <a:pt x="79016" y="1118879"/>
                  </a:lnTo>
                  <a:lnTo>
                    <a:pt x="82804" y="1123320"/>
                  </a:lnTo>
                  <a:lnTo>
                    <a:pt x="86461" y="1127500"/>
                  </a:lnTo>
                  <a:lnTo>
                    <a:pt x="89987" y="1131419"/>
                  </a:lnTo>
                  <a:lnTo>
                    <a:pt x="93775" y="1135207"/>
                  </a:lnTo>
                  <a:lnTo>
                    <a:pt x="97301" y="1138996"/>
                  </a:lnTo>
                  <a:lnTo>
                    <a:pt x="100958" y="1142522"/>
                  </a:lnTo>
                  <a:lnTo>
                    <a:pt x="104615" y="1145919"/>
                  </a:lnTo>
                  <a:lnTo>
                    <a:pt x="108272" y="1149184"/>
                  </a:lnTo>
                  <a:lnTo>
                    <a:pt x="111929" y="1152189"/>
                  </a:lnTo>
                  <a:lnTo>
                    <a:pt x="115455" y="1155193"/>
                  </a:lnTo>
                  <a:lnTo>
                    <a:pt x="119112" y="1158067"/>
                  </a:lnTo>
                  <a:lnTo>
                    <a:pt x="122769" y="1160679"/>
                  </a:lnTo>
                  <a:lnTo>
                    <a:pt x="126426" y="1163292"/>
                  </a:lnTo>
                  <a:lnTo>
                    <a:pt x="129953" y="1165774"/>
                  </a:lnTo>
                  <a:lnTo>
                    <a:pt x="133740" y="1168125"/>
                  </a:lnTo>
                  <a:lnTo>
                    <a:pt x="137266" y="1170215"/>
                  </a:lnTo>
                  <a:lnTo>
                    <a:pt x="140793" y="1172436"/>
                  </a:lnTo>
                  <a:lnTo>
                    <a:pt x="144319" y="1174395"/>
                  </a:lnTo>
                  <a:lnTo>
                    <a:pt x="148107" y="1176224"/>
                  </a:lnTo>
                  <a:lnTo>
                    <a:pt x="155159" y="1179751"/>
                  </a:lnTo>
                  <a:lnTo>
                    <a:pt x="162212" y="1182886"/>
                  </a:lnTo>
                  <a:lnTo>
                    <a:pt x="169265" y="1185629"/>
                  </a:lnTo>
                  <a:lnTo>
                    <a:pt x="176317" y="1188111"/>
                  </a:lnTo>
                  <a:lnTo>
                    <a:pt x="183109" y="1190201"/>
                  </a:lnTo>
                  <a:lnTo>
                    <a:pt x="184937" y="1190854"/>
                  </a:lnTo>
                  <a:lnTo>
                    <a:pt x="186505" y="1191769"/>
                  </a:lnTo>
                  <a:lnTo>
                    <a:pt x="187680" y="1192683"/>
                  </a:lnTo>
                  <a:lnTo>
                    <a:pt x="188725" y="1193989"/>
                  </a:lnTo>
                  <a:lnTo>
                    <a:pt x="189509" y="1195295"/>
                  </a:lnTo>
                  <a:lnTo>
                    <a:pt x="190162" y="1196863"/>
                  </a:lnTo>
                  <a:lnTo>
                    <a:pt x="190423" y="1198300"/>
                  </a:lnTo>
                  <a:lnTo>
                    <a:pt x="190553" y="1199867"/>
                  </a:lnTo>
                  <a:lnTo>
                    <a:pt x="190423" y="1201435"/>
                  </a:lnTo>
                  <a:lnTo>
                    <a:pt x="190162" y="1202872"/>
                  </a:lnTo>
                  <a:lnTo>
                    <a:pt x="189509" y="1204309"/>
                  </a:lnTo>
                  <a:lnTo>
                    <a:pt x="188856" y="1205484"/>
                  </a:lnTo>
                  <a:lnTo>
                    <a:pt x="187811" y="1206791"/>
                  </a:lnTo>
                  <a:lnTo>
                    <a:pt x="186635" y="1207836"/>
                  </a:lnTo>
                  <a:lnTo>
                    <a:pt x="185199" y="1208619"/>
                  </a:lnTo>
                  <a:lnTo>
                    <a:pt x="183501" y="1209403"/>
                  </a:lnTo>
                  <a:lnTo>
                    <a:pt x="177885" y="1210971"/>
                  </a:lnTo>
                  <a:lnTo>
                    <a:pt x="172399" y="1212800"/>
                  </a:lnTo>
                  <a:lnTo>
                    <a:pt x="166914" y="1214759"/>
                  </a:lnTo>
                  <a:lnTo>
                    <a:pt x="161690" y="1216980"/>
                  </a:lnTo>
                  <a:lnTo>
                    <a:pt x="156335" y="1219331"/>
                  </a:lnTo>
                  <a:lnTo>
                    <a:pt x="151111" y="1221943"/>
                  </a:lnTo>
                  <a:lnTo>
                    <a:pt x="146017" y="1224556"/>
                  </a:lnTo>
                  <a:lnTo>
                    <a:pt x="141054" y="1227560"/>
                  </a:lnTo>
                  <a:lnTo>
                    <a:pt x="136222" y="1230826"/>
                  </a:lnTo>
                  <a:lnTo>
                    <a:pt x="131389" y="1234092"/>
                  </a:lnTo>
                  <a:lnTo>
                    <a:pt x="126818" y="1237880"/>
                  </a:lnTo>
                  <a:lnTo>
                    <a:pt x="122508" y="1241668"/>
                  </a:lnTo>
                  <a:lnTo>
                    <a:pt x="118198" y="1245848"/>
                  </a:lnTo>
                  <a:lnTo>
                    <a:pt x="114019" y="1250028"/>
                  </a:lnTo>
                  <a:lnTo>
                    <a:pt x="110231" y="1254600"/>
                  </a:lnTo>
                  <a:lnTo>
                    <a:pt x="106574" y="1259433"/>
                  </a:lnTo>
                  <a:lnTo>
                    <a:pt x="102917" y="1264397"/>
                  </a:lnTo>
                  <a:lnTo>
                    <a:pt x="99652" y="1269753"/>
                  </a:lnTo>
                  <a:lnTo>
                    <a:pt x="98215" y="1272496"/>
                  </a:lnTo>
                  <a:lnTo>
                    <a:pt x="96648" y="1275239"/>
                  </a:lnTo>
                  <a:lnTo>
                    <a:pt x="95342" y="1278243"/>
                  </a:lnTo>
                  <a:lnTo>
                    <a:pt x="94036" y="1281117"/>
                  </a:lnTo>
                  <a:lnTo>
                    <a:pt x="92730" y="1284252"/>
                  </a:lnTo>
                  <a:lnTo>
                    <a:pt x="91424" y="1287257"/>
                  </a:lnTo>
                  <a:lnTo>
                    <a:pt x="90248" y="1290392"/>
                  </a:lnTo>
                  <a:lnTo>
                    <a:pt x="89334" y="1293657"/>
                  </a:lnTo>
                  <a:lnTo>
                    <a:pt x="88289" y="1296923"/>
                  </a:lnTo>
                  <a:lnTo>
                    <a:pt x="87375" y="1300320"/>
                  </a:lnTo>
                  <a:lnTo>
                    <a:pt x="86461" y="1303716"/>
                  </a:lnTo>
                  <a:lnTo>
                    <a:pt x="85808" y="1307112"/>
                  </a:lnTo>
                  <a:lnTo>
                    <a:pt x="85024" y="1310639"/>
                  </a:lnTo>
                  <a:lnTo>
                    <a:pt x="84502" y="1314427"/>
                  </a:lnTo>
                  <a:lnTo>
                    <a:pt x="83849" y="1318085"/>
                  </a:lnTo>
                  <a:lnTo>
                    <a:pt x="83457" y="1321873"/>
                  </a:lnTo>
                  <a:lnTo>
                    <a:pt x="83065" y="1325792"/>
                  </a:lnTo>
                  <a:lnTo>
                    <a:pt x="82804" y="1329710"/>
                  </a:lnTo>
                  <a:lnTo>
                    <a:pt x="82673" y="1333760"/>
                  </a:lnTo>
                  <a:lnTo>
                    <a:pt x="82543" y="1337809"/>
                  </a:lnTo>
                  <a:lnTo>
                    <a:pt x="82543" y="1341989"/>
                  </a:lnTo>
                  <a:lnTo>
                    <a:pt x="82543" y="1346300"/>
                  </a:lnTo>
                  <a:lnTo>
                    <a:pt x="82804" y="1350480"/>
                  </a:lnTo>
                  <a:lnTo>
                    <a:pt x="82935" y="1354921"/>
                  </a:lnTo>
                  <a:lnTo>
                    <a:pt x="83326" y="1359493"/>
                  </a:lnTo>
                  <a:lnTo>
                    <a:pt x="83718" y="1364065"/>
                  </a:lnTo>
                  <a:lnTo>
                    <a:pt x="84371" y="1368637"/>
                  </a:lnTo>
                  <a:lnTo>
                    <a:pt x="85024" y="1373209"/>
                  </a:lnTo>
                  <a:lnTo>
                    <a:pt x="86069" y="1379871"/>
                  </a:lnTo>
                  <a:lnTo>
                    <a:pt x="87375" y="1386272"/>
                  </a:lnTo>
                  <a:lnTo>
                    <a:pt x="88551" y="1392672"/>
                  </a:lnTo>
                  <a:lnTo>
                    <a:pt x="90118" y="1399073"/>
                  </a:lnTo>
                  <a:lnTo>
                    <a:pt x="91816" y="1405474"/>
                  </a:lnTo>
                  <a:lnTo>
                    <a:pt x="93775" y="1411875"/>
                  </a:lnTo>
                  <a:lnTo>
                    <a:pt x="95865" y="1418145"/>
                  </a:lnTo>
                  <a:lnTo>
                    <a:pt x="97954" y="1424545"/>
                  </a:lnTo>
                  <a:lnTo>
                    <a:pt x="100305" y="1430685"/>
                  </a:lnTo>
                  <a:lnTo>
                    <a:pt x="102787" y="1436955"/>
                  </a:lnTo>
                  <a:lnTo>
                    <a:pt x="105399" y="1443094"/>
                  </a:lnTo>
                  <a:lnTo>
                    <a:pt x="108272" y="1449234"/>
                  </a:lnTo>
                  <a:lnTo>
                    <a:pt x="111145" y="1455504"/>
                  </a:lnTo>
                  <a:lnTo>
                    <a:pt x="114149" y="1461513"/>
                  </a:lnTo>
                  <a:lnTo>
                    <a:pt x="117414" y="1467652"/>
                  </a:lnTo>
                  <a:lnTo>
                    <a:pt x="120680" y="1473531"/>
                  </a:lnTo>
                  <a:lnTo>
                    <a:pt x="124336" y="1479539"/>
                  </a:lnTo>
                  <a:lnTo>
                    <a:pt x="127863" y="1485418"/>
                  </a:lnTo>
                  <a:lnTo>
                    <a:pt x="131520" y="1491165"/>
                  </a:lnTo>
                  <a:lnTo>
                    <a:pt x="135569" y="1497043"/>
                  </a:lnTo>
                  <a:lnTo>
                    <a:pt x="139487" y="1502791"/>
                  </a:lnTo>
                  <a:lnTo>
                    <a:pt x="143666" y="1508408"/>
                  </a:lnTo>
                  <a:lnTo>
                    <a:pt x="147715" y="1514025"/>
                  </a:lnTo>
                  <a:lnTo>
                    <a:pt x="152155" y="1519511"/>
                  </a:lnTo>
                  <a:lnTo>
                    <a:pt x="156596" y="1525128"/>
                  </a:lnTo>
                  <a:lnTo>
                    <a:pt x="161298" y="1530484"/>
                  </a:lnTo>
                  <a:lnTo>
                    <a:pt x="166000" y="1535709"/>
                  </a:lnTo>
                  <a:lnTo>
                    <a:pt x="170701" y="1541064"/>
                  </a:lnTo>
                  <a:lnTo>
                    <a:pt x="175664" y="1546289"/>
                  </a:lnTo>
                  <a:lnTo>
                    <a:pt x="180627" y="1551384"/>
                  </a:lnTo>
                  <a:lnTo>
                    <a:pt x="185721" y="1556348"/>
                  </a:lnTo>
                  <a:lnTo>
                    <a:pt x="190945" y="1561312"/>
                  </a:lnTo>
                  <a:lnTo>
                    <a:pt x="196300" y="1566145"/>
                  </a:lnTo>
                  <a:lnTo>
                    <a:pt x="201655" y="1570978"/>
                  </a:lnTo>
                  <a:lnTo>
                    <a:pt x="207140" y="1575680"/>
                  </a:lnTo>
                  <a:lnTo>
                    <a:pt x="212756" y="1580252"/>
                  </a:lnTo>
                  <a:lnTo>
                    <a:pt x="218503" y="1584824"/>
                  </a:lnTo>
                  <a:lnTo>
                    <a:pt x="224250" y="1589266"/>
                  </a:lnTo>
                  <a:lnTo>
                    <a:pt x="230127" y="1593576"/>
                  </a:lnTo>
                  <a:lnTo>
                    <a:pt x="235873" y="1597756"/>
                  </a:lnTo>
                  <a:lnTo>
                    <a:pt x="241881" y="1601936"/>
                  </a:lnTo>
                  <a:lnTo>
                    <a:pt x="248020" y="1605986"/>
                  </a:lnTo>
                  <a:lnTo>
                    <a:pt x="254158" y="1609905"/>
                  </a:lnTo>
                  <a:lnTo>
                    <a:pt x="260427" y="1613693"/>
                  </a:lnTo>
                  <a:lnTo>
                    <a:pt x="266697" y="1617350"/>
                  </a:lnTo>
                  <a:lnTo>
                    <a:pt x="273096" y="1621008"/>
                  </a:lnTo>
                  <a:lnTo>
                    <a:pt x="279496" y="1624535"/>
                  </a:lnTo>
                  <a:lnTo>
                    <a:pt x="286026" y="1627800"/>
                  </a:lnTo>
                  <a:lnTo>
                    <a:pt x="292556" y="1631066"/>
                  </a:lnTo>
                  <a:lnTo>
                    <a:pt x="299087" y="1634201"/>
                  </a:lnTo>
                  <a:lnTo>
                    <a:pt x="305748" y="1637206"/>
                  </a:lnTo>
                  <a:lnTo>
                    <a:pt x="312408" y="1640210"/>
                  </a:lnTo>
                  <a:lnTo>
                    <a:pt x="319330" y="1642823"/>
                  </a:lnTo>
                  <a:lnTo>
                    <a:pt x="326122" y="1645435"/>
                  </a:lnTo>
                  <a:lnTo>
                    <a:pt x="332914" y="1647917"/>
                  </a:lnTo>
                  <a:lnTo>
                    <a:pt x="339705" y="1650268"/>
                  </a:lnTo>
                  <a:lnTo>
                    <a:pt x="346758" y="1652489"/>
                  </a:lnTo>
                  <a:lnTo>
                    <a:pt x="353680" y="1654710"/>
                  </a:lnTo>
                  <a:lnTo>
                    <a:pt x="360602" y="1656538"/>
                  </a:lnTo>
                  <a:lnTo>
                    <a:pt x="367785" y="1658367"/>
                  </a:lnTo>
                  <a:lnTo>
                    <a:pt x="374707" y="1660065"/>
                  </a:lnTo>
                  <a:lnTo>
                    <a:pt x="381891" y="1661502"/>
                  </a:lnTo>
                  <a:lnTo>
                    <a:pt x="388943" y="1662939"/>
                  </a:lnTo>
                  <a:lnTo>
                    <a:pt x="396257" y="1664115"/>
                  </a:lnTo>
                  <a:lnTo>
                    <a:pt x="403310" y="1665160"/>
                  </a:lnTo>
                  <a:lnTo>
                    <a:pt x="410363" y="1666205"/>
                  </a:lnTo>
                  <a:lnTo>
                    <a:pt x="417546" y="1666988"/>
                  </a:lnTo>
                  <a:lnTo>
                    <a:pt x="424599" y="1667772"/>
                  </a:lnTo>
                  <a:lnTo>
                    <a:pt x="431651" y="1668425"/>
                  </a:lnTo>
                  <a:lnTo>
                    <a:pt x="438573" y="1669079"/>
                  </a:lnTo>
                  <a:lnTo>
                    <a:pt x="445496" y="1669471"/>
                  </a:lnTo>
                  <a:lnTo>
                    <a:pt x="452548" y="1669732"/>
                  </a:lnTo>
                  <a:lnTo>
                    <a:pt x="459470" y="1669862"/>
                  </a:lnTo>
                  <a:lnTo>
                    <a:pt x="466262" y="1669993"/>
                  </a:lnTo>
                  <a:lnTo>
                    <a:pt x="473184" y="1669993"/>
                  </a:lnTo>
                  <a:lnTo>
                    <a:pt x="479845" y="1669862"/>
                  </a:lnTo>
                  <a:lnTo>
                    <a:pt x="486636" y="1669601"/>
                  </a:lnTo>
                  <a:lnTo>
                    <a:pt x="493297" y="1669209"/>
                  </a:lnTo>
                  <a:lnTo>
                    <a:pt x="499827" y="1668817"/>
                  </a:lnTo>
                  <a:lnTo>
                    <a:pt x="506619" y="1668164"/>
                  </a:lnTo>
                  <a:lnTo>
                    <a:pt x="513149" y="1667511"/>
                  </a:lnTo>
                  <a:lnTo>
                    <a:pt x="519549" y="1666597"/>
                  </a:lnTo>
                  <a:lnTo>
                    <a:pt x="526079" y="1665682"/>
                  </a:lnTo>
                  <a:lnTo>
                    <a:pt x="532479" y="1664637"/>
                  </a:lnTo>
                  <a:lnTo>
                    <a:pt x="538748" y="1663331"/>
                  </a:lnTo>
                  <a:lnTo>
                    <a:pt x="545017" y="1662025"/>
                  </a:lnTo>
                  <a:lnTo>
                    <a:pt x="551155" y="1660588"/>
                  </a:lnTo>
                  <a:lnTo>
                    <a:pt x="557294" y="1659020"/>
                  </a:lnTo>
                  <a:lnTo>
                    <a:pt x="563432" y="1657322"/>
                  </a:lnTo>
                  <a:lnTo>
                    <a:pt x="569440" y="1655493"/>
                  </a:lnTo>
                  <a:lnTo>
                    <a:pt x="575448" y="1653534"/>
                  </a:lnTo>
                  <a:lnTo>
                    <a:pt x="581325" y="1651575"/>
                  </a:lnTo>
                  <a:lnTo>
                    <a:pt x="587072" y="1649223"/>
                  </a:lnTo>
                  <a:lnTo>
                    <a:pt x="592949" y="1647003"/>
                  </a:lnTo>
                  <a:lnTo>
                    <a:pt x="598565" y="1644521"/>
                  </a:lnTo>
                  <a:lnTo>
                    <a:pt x="604181" y="1642039"/>
                  </a:lnTo>
                  <a:lnTo>
                    <a:pt x="609667" y="1639296"/>
                  </a:lnTo>
                  <a:lnTo>
                    <a:pt x="615152" y="1636422"/>
                  </a:lnTo>
                  <a:lnTo>
                    <a:pt x="620507" y="1633418"/>
                  </a:lnTo>
                  <a:lnTo>
                    <a:pt x="625862" y="1630283"/>
                  </a:lnTo>
                  <a:lnTo>
                    <a:pt x="630955" y="1627017"/>
                  </a:lnTo>
                  <a:lnTo>
                    <a:pt x="636179" y="1623751"/>
                  </a:lnTo>
                  <a:lnTo>
                    <a:pt x="641273" y="1620224"/>
                  </a:lnTo>
                  <a:lnTo>
                    <a:pt x="646236" y="1616697"/>
                  </a:lnTo>
                  <a:lnTo>
                    <a:pt x="651069" y="1612778"/>
                  </a:lnTo>
                  <a:lnTo>
                    <a:pt x="655901" y="1608990"/>
                  </a:lnTo>
                  <a:lnTo>
                    <a:pt x="660603" y="1604941"/>
                  </a:lnTo>
                  <a:lnTo>
                    <a:pt x="665174" y="1600761"/>
                  </a:lnTo>
                  <a:lnTo>
                    <a:pt x="669745" y="1596319"/>
                  </a:lnTo>
                  <a:lnTo>
                    <a:pt x="674055" y="1591878"/>
                  </a:lnTo>
                  <a:lnTo>
                    <a:pt x="678365" y="1587437"/>
                  </a:lnTo>
                  <a:lnTo>
                    <a:pt x="682675" y="1582604"/>
                  </a:lnTo>
                  <a:lnTo>
                    <a:pt x="686724" y="1577640"/>
                  </a:lnTo>
                  <a:lnTo>
                    <a:pt x="690773" y="1572676"/>
                  </a:lnTo>
                  <a:lnTo>
                    <a:pt x="694560" y="1567451"/>
                  </a:lnTo>
                  <a:lnTo>
                    <a:pt x="698348" y="1562226"/>
                  </a:lnTo>
                  <a:lnTo>
                    <a:pt x="702135" y="1556740"/>
                  </a:lnTo>
                  <a:lnTo>
                    <a:pt x="705662" y="1551123"/>
                  </a:lnTo>
                  <a:lnTo>
                    <a:pt x="709188" y="1545375"/>
                  </a:lnTo>
                  <a:lnTo>
                    <a:pt x="712453" y="1539628"/>
                  </a:lnTo>
                  <a:lnTo>
                    <a:pt x="715718" y="1533488"/>
                  </a:lnTo>
                  <a:lnTo>
                    <a:pt x="718853" y="1527349"/>
                  </a:lnTo>
                  <a:lnTo>
                    <a:pt x="721987" y="1520948"/>
                  </a:lnTo>
                  <a:lnTo>
                    <a:pt x="724861" y="1514547"/>
                  </a:lnTo>
                  <a:lnTo>
                    <a:pt x="727734" y="1507885"/>
                  </a:lnTo>
                  <a:lnTo>
                    <a:pt x="730216" y="1500962"/>
                  </a:lnTo>
                  <a:lnTo>
                    <a:pt x="732828" y="1494039"/>
                  </a:lnTo>
                  <a:lnTo>
                    <a:pt x="735178" y="1487116"/>
                  </a:lnTo>
                  <a:lnTo>
                    <a:pt x="737529" y="1479801"/>
                  </a:lnTo>
                  <a:lnTo>
                    <a:pt x="739619" y="1472747"/>
                  </a:lnTo>
                  <a:lnTo>
                    <a:pt x="741578" y="1465431"/>
                  </a:lnTo>
                  <a:lnTo>
                    <a:pt x="743537" y="1458378"/>
                  </a:lnTo>
                  <a:lnTo>
                    <a:pt x="745105" y="1451063"/>
                  </a:lnTo>
                  <a:lnTo>
                    <a:pt x="746672" y="1443878"/>
                  </a:lnTo>
                  <a:lnTo>
                    <a:pt x="747978" y="1436694"/>
                  </a:lnTo>
                  <a:lnTo>
                    <a:pt x="749153" y="1429509"/>
                  </a:lnTo>
                  <a:lnTo>
                    <a:pt x="750329" y="1422325"/>
                  </a:lnTo>
                  <a:lnTo>
                    <a:pt x="751373" y="1415271"/>
                  </a:lnTo>
                  <a:lnTo>
                    <a:pt x="752027" y="1407956"/>
                  </a:lnTo>
                  <a:lnTo>
                    <a:pt x="752680" y="1400902"/>
                  </a:lnTo>
                  <a:lnTo>
                    <a:pt x="753333" y="1393718"/>
                  </a:lnTo>
                  <a:lnTo>
                    <a:pt x="753725" y="1386664"/>
                  </a:lnTo>
                  <a:lnTo>
                    <a:pt x="753986" y="1379610"/>
                  </a:lnTo>
                  <a:lnTo>
                    <a:pt x="754116" y="1372556"/>
                  </a:lnTo>
                  <a:lnTo>
                    <a:pt x="754247" y="1365633"/>
                  </a:lnTo>
                  <a:lnTo>
                    <a:pt x="754116" y="1358579"/>
                  </a:lnTo>
                  <a:lnTo>
                    <a:pt x="753986" y="1351656"/>
                  </a:lnTo>
                  <a:lnTo>
                    <a:pt x="753725" y="1344863"/>
                  </a:lnTo>
                  <a:lnTo>
                    <a:pt x="753463" y="1337940"/>
                  </a:lnTo>
                  <a:lnTo>
                    <a:pt x="752810" y="1331147"/>
                  </a:lnTo>
                  <a:lnTo>
                    <a:pt x="752288" y="1324485"/>
                  </a:lnTo>
                  <a:lnTo>
                    <a:pt x="751635" y="1317823"/>
                  </a:lnTo>
                  <a:lnTo>
                    <a:pt x="750721" y="1311161"/>
                  </a:lnTo>
                  <a:lnTo>
                    <a:pt x="749937" y="1304500"/>
                  </a:lnTo>
                  <a:lnTo>
                    <a:pt x="748892" y="1297968"/>
                  </a:lnTo>
                  <a:lnTo>
                    <a:pt x="747847" y="1291437"/>
                  </a:lnTo>
                  <a:lnTo>
                    <a:pt x="746803" y="1285036"/>
                  </a:lnTo>
                  <a:lnTo>
                    <a:pt x="745496" y="1278766"/>
                  </a:lnTo>
                  <a:lnTo>
                    <a:pt x="744190" y="1272496"/>
                  </a:lnTo>
                  <a:lnTo>
                    <a:pt x="742754" y="1266487"/>
                  </a:lnTo>
                  <a:lnTo>
                    <a:pt x="741186" y="1260347"/>
                  </a:lnTo>
                  <a:lnTo>
                    <a:pt x="739619" y="1254339"/>
                  </a:lnTo>
                  <a:lnTo>
                    <a:pt x="738052" y="1248330"/>
                  </a:lnTo>
                  <a:lnTo>
                    <a:pt x="736354" y="1242582"/>
                  </a:lnTo>
                  <a:lnTo>
                    <a:pt x="734656" y="1236704"/>
                  </a:lnTo>
                  <a:lnTo>
                    <a:pt x="732828" y="1230957"/>
                  </a:lnTo>
                  <a:lnTo>
                    <a:pt x="730999" y="1225470"/>
                  </a:lnTo>
                  <a:lnTo>
                    <a:pt x="729040" y="1220115"/>
                  </a:lnTo>
                  <a:lnTo>
                    <a:pt x="726950" y="1214628"/>
                  </a:lnTo>
                  <a:lnTo>
                    <a:pt x="724991" y="1209403"/>
                  </a:lnTo>
                  <a:lnTo>
                    <a:pt x="722902" y="1204309"/>
                  </a:lnTo>
                  <a:lnTo>
                    <a:pt x="720681" y="1199084"/>
                  </a:lnTo>
                  <a:lnTo>
                    <a:pt x="718461" y="1194120"/>
                  </a:lnTo>
                  <a:lnTo>
                    <a:pt x="716371" y="1189287"/>
                  </a:lnTo>
                  <a:lnTo>
                    <a:pt x="714020" y="1184584"/>
                  </a:lnTo>
                  <a:lnTo>
                    <a:pt x="711800" y="1180143"/>
                  </a:lnTo>
                  <a:lnTo>
                    <a:pt x="709319" y="1175701"/>
                  </a:lnTo>
                  <a:lnTo>
                    <a:pt x="706968" y="1171260"/>
                  </a:lnTo>
                  <a:lnTo>
                    <a:pt x="704486" y="1167080"/>
                  </a:lnTo>
                  <a:lnTo>
                    <a:pt x="702135" y="1163031"/>
                  </a:lnTo>
                  <a:lnTo>
                    <a:pt x="699654" y="1158981"/>
                  </a:lnTo>
                  <a:lnTo>
                    <a:pt x="697303" y="1155324"/>
                  </a:lnTo>
                  <a:lnTo>
                    <a:pt x="694691" y="1151666"/>
                  </a:lnTo>
                  <a:lnTo>
                    <a:pt x="692340" y="1148009"/>
                  </a:lnTo>
                  <a:lnTo>
                    <a:pt x="689728" y="1144612"/>
                  </a:lnTo>
                  <a:lnTo>
                    <a:pt x="687116" y="1141477"/>
                  </a:lnTo>
                  <a:lnTo>
                    <a:pt x="684634" y="1138342"/>
                  </a:lnTo>
                  <a:lnTo>
                    <a:pt x="682022" y="1135599"/>
                  </a:lnTo>
                  <a:lnTo>
                    <a:pt x="679541" y="1132725"/>
                  </a:lnTo>
                  <a:lnTo>
                    <a:pt x="677059" y="1130113"/>
                  </a:lnTo>
                  <a:lnTo>
                    <a:pt x="674578" y="1127761"/>
                  </a:lnTo>
                  <a:lnTo>
                    <a:pt x="671965" y="1125410"/>
                  </a:lnTo>
                  <a:lnTo>
                    <a:pt x="668700" y="1122798"/>
                  </a:lnTo>
                  <a:lnTo>
                    <a:pt x="665435" y="1120185"/>
                  </a:lnTo>
                  <a:lnTo>
                    <a:pt x="662039" y="1117834"/>
                  </a:lnTo>
                  <a:lnTo>
                    <a:pt x="658644" y="1115613"/>
                  </a:lnTo>
                  <a:lnTo>
                    <a:pt x="654987" y="1113523"/>
                  </a:lnTo>
                  <a:lnTo>
                    <a:pt x="651461" y="1111564"/>
                  </a:lnTo>
                  <a:lnTo>
                    <a:pt x="647803" y="1109604"/>
                  </a:lnTo>
                  <a:lnTo>
                    <a:pt x="644147" y="1107776"/>
                  </a:lnTo>
                  <a:lnTo>
                    <a:pt x="640359" y="1106208"/>
                  </a:lnTo>
                  <a:lnTo>
                    <a:pt x="636571" y="1104641"/>
                  </a:lnTo>
                  <a:lnTo>
                    <a:pt x="632653" y="1103204"/>
                  </a:lnTo>
                  <a:lnTo>
                    <a:pt x="628865" y="1102028"/>
                  </a:lnTo>
                  <a:lnTo>
                    <a:pt x="625078" y="1100852"/>
                  </a:lnTo>
                  <a:lnTo>
                    <a:pt x="621160" y="1099677"/>
                  </a:lnTo>
                  <a:lnTo>
                    <a:pt x="617372" y="1098762"/>
                  </a:lnTo>
                  <a:lnTo>
                    <a:pt x="613454" y="1097717"/>
                  </a:lnTo>
                  <a:lnTo>
                    <a:pt x="605879" y="1096280"/>
                  </a:lnTo>
                  <a:lnTo>
                    <a:pt x="598173" y="1094974"/>
                  </a:lnTo>
                  <a:lnTo>
                    <a:pt x="590598" y="1094060"/>
                  </a:lnTo>
                  <a:lnTo>
                    <a:pt x="583154" y="1093407"/>
                  </a:lnTo>
                  <a:lnTo>
                    <a:pt x="576101" y="1092884"/>
                  </a:lnTo>
                  <a:lnTo>
                    <a:pt x="569310" y="1092754"/>
                  </a:lnTo>
                  <a:lnTo>
                    <a:pt x="562779" y="1092754"/>
                  </a:lnTo>
                  <a:lnTo>
                    <a:pt x="556510" y="1092754"/>
                  </a:lnTo>
                  <a:lnTo>
                    <a:pt x="555074" y="1092754"/>
                  </a:lnTo>
                  <a:lnTo>
                    <a:pt x="553767" y="1092492"/>
                  </a:lnTo>
                  <a:lnTo>
                    <a:pt x="552461" y="1091839"/>
                  </a:lnTo>
                  <a:lnTo>
                    <a:pt x="551547" y="1091186"/>
                  </a:lnTo>
                  <a:lnTo>
                    <a:pt x="550502" y="1090272"/>
                  </a:lnTo>
                  <a:lnTo>
                    <a:pt x="549849" y="1089357"/>
                  </a:lnTo>
                  <a:lnTo>
                    <a:pt x="549196" y="1088312"/>
                  </a:lnTo>
                  <a:lnTo>
                    <a:pt x="548805" y="1087137"/>
                  </a:lnTo>
                  <a:lnTo>
                    <a:pt x="548543" y="1085961"/>
                  </a:lnTo>
                  <a:lnTo>
                    <a:pt x="548413" y="1084785"/>
                  </a:lnTo>
                  <a:lnTo>
                    <a:pt x="548543" y="1083479"/>
                  </a:lnTo>
                  <a:lnTo>
                    <a:pt x="548805" y="1082303"/>
                  </a:lnTo>
                  <a:lnTo>
                    <a:pt x="549327" y="1081258"/>
                  </a:lnTo>
                  <a:lnTo>
                    <a:pt x="550110" y="1080083"/>
                  </a:lnTo>
                  <a:lnTo>
                    <a:pt x="551025" y="1079038"/>
                  </a:lnTo>
                  <a:lnTo>
                    <a:pt x="552200" y="1078254"/>
                  </a:lnTo>
                  <a:lnTo>
                    <a:pt x="563302" y="1071853"/>
                  </a:lnTo>
                  <a:lnTo>
                    <a:pt x="575579" y="1064930"/>
                  </a:lnTo>
                  <a:lnTo>
                    <a:pt x="582109" y="1061403"/>
                  </a:lnTo>
                  <a:lnTo>
                    <a:pt x="588900" y="1057876"/>
                  </a:lnTo>
                  <a:lnTo>
                    <a:pt x="595822" y="1054349"/>
                  </a:lnTo>
                  <a:lnTo>
                    <a:pt x="603006" y="1050953"/>
                  </a:lnTo>
                  <a:lnTo>
                    <a:pt x="606924" y="1048732"/>
                  </a:lnTo>
                  <a:lnTo>
                    <a:pt x="610973" y="1046512"/>
                  </a:lnTo>
                  <a:lnTo>
                    <a:pt x="614891" y="1043899"/>
                  </a:lnTo>
                  <a:lnTo>
                    <a:pt x="618809" y="1041026"/>
                  </a:lnTo>
                  <a:lnTo>
                    <a:pt x="622596" y="1038021"/>
                  </a:lnTo>
                  <a:lnTo>
                    <a:pt x="626254" y="1034625"/>
                  </a:lnTo>
                  <a:lnTo>
                    <a:pt x="630041" y="1030967"/>
                  </a:lnTo>
                  <a:lnTo>
                    <a:pt x="633698" y="1027179"/>
                  </a:lnTo>
                  <a:lnTo>
                    <a:pt x="637224" y="1022999"/>
                  </a:lnTo>
                  <a:lnTo>
                    <a:pt x="640620" y="1018558"/>
                  </a:lnTo>
                  <a:lnTo>
                    <a:pt x="644147" y="1014116"/>
                  </a:lnTo>
                  <a:lnTo>
                    <a:pt x="647412" y="1009022"/>
                  </a:lnTo>
                  <a:lnTo>
                    <a:pt x="650677" y="1003927"/>
                  </a:lnTo>
                  <a:lnTo>
                    <a:pt x="653811" y="998572"/>
                  </a:lnTo>
                  <a:lnTo>
                    <a:pt x="656685" y="992824"/>
                  </a:lnTo>
                  <a:lnTo>
                    <a:pt x="659558" y="987077"/>
                  </a:lnTo>
                  <a:lnTo>
                    <a:pt x="662431" y="980937"/>
                  </a:lnTo>
                  <a:lnTo>
                    <a:pt x="665043" y="974536"/>
                  </a:lnTo>
                  <a:lnTo>
                    <a:pt x="667525" y="967874"/>
                  </a:lnTo>
                  <a:lnTo>
                    <a:pt x="670006" y="960821"/>
                  </a:lnTo>
                  <a:lnTo>
                    <a:pt x="672227" y="953767"/>
                  </a:lnTo>
                  <a:lnTo>
                    <a:pt x="674316" y="946321"/>
                  </a:lnTo>
                  <a:lnTo>
                    <a:pt x="676406" y="938614"/>
                  </a:lnTo>
                  <a:lnTo>
                    <a:pt x="678235" y="930777"/>
                  </a:lnTo>
                  <a:lnTo>
                    <a:pt x="679932" y="922678"/>
                  </a:lnTo>
                  <a:lnTo>
                    <a:pt x="681369" y="914318"/>
                  </a:lnTo>
                  <a:lnTo>
                    <a:pt x="682806" y="905696"/>
                  </a:lnTo>
                  <a:lnTo>
                    <a:pt x="683851" y="896814"/>
                  </a:lnTo>
                  <a:lnTo>
                    <a:pt x="684895" y="887670"/>
                  </a:lnTo>
                  <a:lnTo>
                    <a:pt x="685810" y="878395"/>
                  </a:lnTo>
                  <a:lnTo>
                    <a:pt x="686463" y="868729"/>
                  </a:lnTo>
                  <a:lnTo>
                    <a:pt x="686854" y="858801"/>
                  </a:lnTo>
                  <a:lnTo>
                    <a:pt x="687116" y="849135"/>
                  </a:lnTo>
                  <a:lnTo>
                    <a:pt x="687116" y="839991"/>
                  </a:lnTo>
                  <a:lnTo>
                    <a:pt x="687116" y="831108"/>
                  </a:lnTo>
                  <a:lnTo>
                    <a:pt x="686854" y="822748"/>
                  </a:lnTo>
                  <a:lnTo>
                    <a:pt x="686463" y="814780"/>
                  </a:lnTo>
                  <a:lnTo>
                    <a:pt x="686071" y="807204"/>
                  </a:lnTo>
                  <a:lnTo>
                    <a:pt x="685287" y="800150"/>
                  </a:lnTo>
                  <a:lnTo>
                    <a:pt x="684504" y="793226"/>
                  </a:lnTo>
                  <a:lnTo>
                    <a:pt x="683459" y="786826"/>
                  </a:lnTo>
                  <a:lnTo>
                    <a:pt x="682545" y="780948"/>
                  </a:lnTo>
                  <a:lnTo>
                    <a:pt x="681238" y="775331"/>
                  </a:lnTo>
                  <a:lnTo>
                    <a:pt x="679932" y="770106"/>
                  </a:lnTo>
                  <a:lnTo>
                    <a:pt x="678496" y="765142"/>
                  </a:lnTo>
                  <a:lnTo>
                    <a:pt x="676928" y="760439"/>
                  </a:lnTo>
                  <a:lnTo>
                    <a:pt x="675361" y="756129"/>
                  </a:lnTo>
                  <a:lnTo>
                    <a:pt x="673533" y="752210"/>
                  </a:lnTo>
                  <a:lnTo>
                    <a:pt x="671704" y="748422"/>
                  </a:lnTo>
                  <a:lnTo>
                    <a:pt x="669876" y="745025"/>
                  </a:lnTo>
                  <a:lnTo>
                    <a:pt x="667786" y="741890"/>
                  </a:lnTo>
                  <a:lnTo>
                    <a:pt x="665696" y="739016"/>
                  </a:lnTo>
                  <a:lnTo>
                    <a:pt x="663607" y="736404"/>
                  </a:lnTo>
                  <a:lnTo>
                    <a:pt x="661256" y="734053"/>
                  </a:lnTo>
                  <a:lnTo>
                    <a:pt x="659035" y="731832"/>
                  </a:lnTo>
                  <a:lnTo>
                    <a:pt x="656685" y="730003"/>
                  </a:lnTo>
                  <a:lnTo>
                    <a:pt x="654334" y="728305"/>
                  </a:lnTo>
                  <a:lnTo>
                    <a:pt x="651852" y="726738"/>
                  </a:lnTo>
                  <a:lnTo>
                    <a:pt x="649371" y="725301"/>
                  </a:lnTo>
                  <a:lnTo>
                    <a:pt x="646889" y="724125"/>
                  </a:lnTo>
                  <a:lnTo>
                    <a:pt x="644408" y="723080"/>
                  </a:lnTo>
                  <a:lnTo>
                    <a:pt x="641796" y="722296"/>
                  </a:lnTo>
                  <a:lnTo>
                    <a:pt x="639053" y="721513"/>
                  </a:lnTo>
                  <a:lnTo>
                    <a:pt x="636571" y="720990"/>
                  </a:lnTo>
                  <a:lnTo>
                    <a:pt x="619984" y="717855"/>
                  </a:lnTo>
                  <a:lnTo>
                    <a:pt x="610581" y="716026"/>
                  </a:lnTo>
                  <a:lnTo>
                    <a:pt x="600394" y="714067"/>
                  </a:lnTo>
                  <a:lnTo>
                    <a:pt x="589945" y="711585"/>
                  </a:lnTo>
                  <a:lnTo>
                    <a:pt x="584460" y="710279"/>
                  </a:lnTo>
                  <a:lnTo>
                    <a:pt x="578974" y="708711"/>
                  </a:lnTo>
                  <a:lnTo>
                    <a:pt x="573358" y="707405"/>
                  </a:lnTo>
                  <a:lnTo>
                    <a:pt x="567873" y="705576"/>
                  </a:lnTo>
                  <a:lnTo>
                    <a:pt x="562126" y="703747"/>
                  </a:lnTo>
                  <a:lnTo>
                    <a:pt x="556641" y="701919"/>
                  </a:lnTo>
                  <a:lnTo>
                    <a:pt x="555074" y="701265"/>
                  </a:lnTo>
                  <a:lnTo>
                    <a:pt x="553767" y="700220"/>
                  </a:lnTo>
                  <a:lnTo>
                    <a:pt x="552592" y="699045"/>
                  </a:lnTo>
                  <a:lnTo>
                    <a:pt x="551939" y="697869"/>
                  </a:lnTo>
                  <a:lnTo>
                    <a:pt x="551417" y="696563"/>
                  </a:lnTo>
                  <a:lnTo>
                    <a:pt x="551025" y="695126"/>
                  </a:lnTo>
                  <a:lnTo>
                    <a:pt x="550894" y="693689"/>
                  </a:lnTo>
                  <a:lnTo>
                    <a:pt x="551025" y="692122"/>
                  </a:lnTo>
                  <a:lnTo>
                    <a:pt x="551417" y="690685"/>
                  </a:lnTo>
                  <a:lnTo>
                    <a:pt x="552070" y="689378"/>
                  </a:lnTo>
                  <a:lnTo>
                    <a:pt x="552723" y="688203"/>
                  </a:lnTo>
                  <a:lnTo>
                    <a:pt x="553767" y="687158"/>
                  </a:lnTo>
                  <a:lnTo>
                    <a:pt x="554943" y="686113"/>
                  </a:lnTo>
                  <a:lnTo>
                    <a:pt x="556379" y="685460"/>
                  </a:lnTo>
                  <a:lnTo>
                    <a:pt x="557947" y="685068"/>
                  </a:lnTo>
                  <a:lnTo>
                    <a:pt x="559645" y="684806"/>
                  </a:lnTo>
                  <a:lnTo>
                    <a:pt x="565914" y="684676"/>
                  </a:lnTo>
                  <a:lnTo>
                    <a:pt x="571791" y="684415"/>
                  </a:lnTo>
                  <a:lnTo>
                    <a:pt x="577799" y="684153"/>
                  </a:lnTo>
                  <a:lnTo>
                    <a:pt x="583676" y="683761"/>
                  </a:lnTo>
                  <a:lnTo>
                    <a:pt x="589292" y="683239"/>
                  </a:lnTo>
                  <a:lnTo>
                    <a:pt x="595039" y="682717"/>
                  </a:lnTo>
                  <a:lnTo>
                    <a:pt x="600394" y="682063"/>
                  </a:lnTo>
                  <a:lnTo>
                    <a:pt x="605879" y="681280"/>
                  </a:lnTo>
                  <a:lnTo>
                    <a:pt x="611234" y="680496"/>
                  </a:lnTo>
                  <a:lnTo>
                    <a:pt x="616328" y="679582"/>
                  </a:lnTo>
                  <a:lnTo>
                    <a:pt x="621421" y="678667"/>
                  </a:lnTo>
                  <a:lnTo>
                    <a:pt x="626384" y="677622"/>
                  </a:lnTo>
                  <a:lnTo>
                    <a:pt x="631478" y="676446"/>
                  </a:lnTo>
                  <a:lnTo>
                    <a:pt x="636310" y="675271"/>
                  </a:lnTo>
                  <a:lnTo>
                    <a:pt x="641012" y="674095"/>
                  </a:lnTo>
                  <a:lnTo>
                    <a:pt x="645453" y="672789"/>
                  </a:lnTo>
                  <a:lnTo>
                    <a:pt x="650024" y="671352"/>
                  </a:lnTo>
                  <a:lnTo>
                    <a:pt x="654595" y="669915"/>
                  </a:lnTo>
                  <a:lnTo>
                    <a:pt x="658905" y="668478"/>
                  </a:lnTo>
                  <a:lnTo>
                    <a:pt x="663084" y="666911"/>
                  </a:lnTo>
                  <a:lnTo>
                    <a:pt x="667394" y="665212"/>
                  </a:lnTo>
                  <a:lnTo>
                    <a:pt x="671443" y="663514"/>
                  </a:lnTo>
                  <a:lnTo>
                    <a:pt x="675492" y="661816"/>
                  </a:lnTo>
                  <a:lnTo>
                    <a:pt x="679410" y="659988"/>
                  </a:lnTo>
                  <a:lnTo>
                    <a:pt x="686985" y="656330"/>
                  </a:lnTo>
                  <a:lnTo>
                    <a:pt x="694299" y="652281"/>
                  </a:lnTo>
                  <a:lnTo>
                    <a:pt x="701221" y="647970"/>
                  </a:lnTo>
                  <a:lnTo>
                    <a:pt x="708143" y="643659"/>
                  </a:lnTo>
                  <a:lnTo>
                    <a:pt x="714543" y="639087"/>
                  </a:lnTo>
                  <a:lnTo>
                    <a:pt x="720551" y="634385"/>
                  </a:lnTo>
                  <a:lnTo>
                    <a:pt x="726428" y="629551"/>
                  </a:lnTo>
                  <a:lnTo>
                    <a:pt x="732175" y="624588"/>
                  </a:lnTo>
                  <a:lnTo>
                    <a:pt x="737529" y="619232"/>
                  </a:lnTo>
                  <a:lnTo>
                    <a:pt x="742623" y="614007"/>
                  </a:lnTo>
                  <a:lnTo>
                    <a:pt x="747586" y="608651"/>
                  </a:lnTo>
                  <a:lnTo>
                    <a:pt x="752288" y="603165"/>
                  </a:lnTo>
                  <a:lnTo>
                    <a:pt x="756859" y="597548"/>
                  </a:lnTo>
                  <a:lnTo>
                    <a:pt x="761169" y="591931"/>
                  </a:lnTo>
                  <a:lnTo>
                    <a:pt x="765218" y="586183"/>
                  </a:lnTo>
                  <a:lnTo>
                    <a:pt x="769267" y="580436"/>
                  </a:lnTo>
                  <a:lnTo>
                    <a:pt x="773054" y="574558"/>
                  </a:lnTo>
                  <a:lnTo>
                    <a:pt x="776711" y="568679"/>
                  </a:lnTo>
                  <a:lnTo>
                    <a:pt x="780368" y="562801"/>
                  </a:lnTo>
                  <a:lnTo>
                    <a:pt x="783764" y="556923"/>
                  </a:lnTo>
                  <a:lnTo>
                    <a:pt x="785592" y="553527"/>
                  </a:lnTo>
                  <a:lnTo>
                    <a:pt x="787290" y="550131"/>
                  </a:lnTo>
                  <a:lnTo>
                    <a:pt x="788988" y="546603"/>
                  </a:lnTo>
                  <a:lnTo>
                    <a:pt x="790686" y="542946"/>
                  </a:lnTo>
                  <a:lnTo>
                    <a:pt x="792253" y="539027"/>
                  </a:lnTo>
                  <a:lnTo>
                    <a:pt x="793820" y="535108"/>
                  </a:lnTo>
                  <a:lnTo>
                    <a:pt x="795257" y="530928"/>
                  </a:lnTo>
                  <a:lnTo>
                    <a:pt x="796694" y="526618"/>
                  </a:lnTo>
                  <a:lnTo>
                    <a:pt x="798000" y="522437"/>
                  </a:lnTo>
                  <a:lnTo>
                    <a:pt x="799175" y="517996"/>
                  </a:lnTo>
                  <a:lnTo>
                    <a:pt x="800351" y="513424"/>
                  </a:lnTo>
                  <a:lnTo>
                    <a:pt x="801526" y="508722"/>
                  </a:lnTo>
                  <a:lnTo>
                    <a:pt x="802571" y="504019"/>
                  </a:lnTo>
                  <a:lnTo>
                    <a:pt x="803485" y="499317"/>
                  </a:lnTo>
                  <a:lnTo>
                    <a:pt x="804269" y="494353"/>
                  </a:lnTo>
                  <a:lnTo>
                    <a:pt x="804922" y="489520"/>
                  </a:lnTo>
                  <a:lnTo>
                    <a:pt x="805575" y="484556"/>
                  </a:lnTo>
                  <a:lnTo>
                    <a:pt x="806097" y="479461"/>
                  </a:lnTo>
                  <a:lnTo>
                    <a:pt x="806489" y="474367"/>
                  </a:lnTo>
                  <a:lnTo>
                    <a:pt x="806750" y="469011"/>
                  </a:lnTo>
                  <a:lnTo>
                    <a:pt x="806881" y="463917"/>
                  </a:lnTo>
                  <a:lnTo>
                    <a:pt x="806881" y="458692"/>
                  </a:lnTo>
                  <a:lnTo>
                    <a:pt x="806750" y="453205"/>
                  </a:lnTo>
                  <a:lnTo>
                    <a:pt x="806620" y="447980"/>
                  </a:lnTo>
                  <a:lnTo>
                    <a:pt x="806359" y="442625"/>
                  </a:lnTo>
                  <a:lnTo>
                    <a:pt x="805836" y="437138"/>
                  </a:lnTo>
                  <a:lnTo>
                    <a:pt x="805183" y="431782"/>
                  </a:lnTo>
                  <a:lnTo>
                    <a:pt x="804400" y="426427"/>
                  </a:lnTo>
                  <a:lnTo>
                    <a:pt x="803485" y="420941"/>
                  </a:lnTo>
                  <a:lnTo>
                    <a:pt x="802310" y="415585"/>
                  </a:lnTo>
                  <a:lnTo>
                    <a:pt x="801265" y="410099"/>
                  </a:lnTo>
                  <a:lnTo>
                    <a:pt x="799828" y="404743"/>
                  </a:lnTo>
                  <a:lnTo>
                    <a:pt x="798261" y="399387"/>
                  </a:lnTo>
                  <a:lnTo>
                    <a:pt x="796563" y="394031"/>
                  </a:lnTo>
                  <a:lnTo>
                    <a:pt x="794735" y="388676"/>
                  </a:lnTo>
                  <a:lnTo>
                    <a:pt x="792514" y="383451"/>
                  </a:lnTo>
                  <a:lnTo>
                    <a:pt x="790425" y="378095"/>
                  </a:lnTo>
                  <a:lnTo>
                    <a:pt x="787943" y="372870"/>
                  </a:lnTo>
                  <a:lnTo>
                    <a:pt x="785462" y="367645"/>
                  </a:lnTo>
                  <a:lnTo>
                    <a:pt x="782588" y="362550"/>
                  </a:lnTo>
                  <a:lnTo>
                    <a:pt x="779584" y="357456"/>
                  </a:lnTo>
                  <a:lnTo>
                    <a:pt x="776450" y="352362"/>
                  </a:lnTo>
                  <a:lnTo>
                    <a:pt x="773054" y="347398"/>
                  </a:lnTo>
                  <a:lnTo>
                    <a:pt x="769528" y="342565"/>
                  </a:lnTo>
                  <a:lnTo>
                    <a:pt x="765609" y="337731"/>
                  </a:lnTo>
                  <a:lnTo>
                    <a:pt x="761691" y="333029"/>
                  </a:lnTo>
                  <a:lnTo>
                    <a:pt x="757512" y="328457"/>
                  </a:lnTo>
                  <a:lnTo>
                    <a:pt x="753071" y="323885"/>
                  </a:lnTo>
                  <a:lnTo>
                    <a:pt x="748500" y="319444"/>
                  </a:lnTo>
                  <a:lnTo>
                    <a:pt x="743537" y="315133"/>
                  </a:lnTo>
                  <a:lnTo>
                    <a:pt x="738574" y="310822"/>
                  </a:lnTo>
                  <a:lnTo>
                    <a:pt x="733089" y="306773"/>
                  </a:lnTo>
                  <a:lnTo>
                    <a:pt x="727603" y="302723"/>
                  </a:lnTo>
                  <a:lnTo>
                    <a:pt x="721726" y="298935"/>
                  </a:lnTo>
                  <a:lnTo>
                    <a:pt x="715588" y="295016"/>
                  </a:lnTo>
                  <a:lnTo>
                    <a:pt x="709319" y="291489"/>
                  </a:lnTo>
                  <a:lnTo>
                    <a:pt x="702788" y="288093"/>
                  </a:lnTo>
                  <a:lnTo>
                    <a:pt x="695997" y="284697"/>
                  </a:lnTo>
                  <a:lnTo>
                    <a:pt x="688944" y="281562"/>
                  </a:lnTo>
                  <a:lnTo>
                    <a:pt x="681630" y="278427"/>
                  </a:lnTo>
                  <a:lnTo>
                    <a:pt x="673925" y="275553"/>
                  </a:lnTo>
                  <a:lnTo>
                    <a:pt x="666088" y="272810"/>
                  </a:lnTo>
                  <a:lnTo>
                    <a:pt x="657991" y="270328"/>
                  </a:lnTo>
                  <a:lnTo>
                    <a:pt x="649632" y="267977"/>
                  </a:lnTo>
                  <a:lnTo>
                    <a:pt x="641012" y="265887"/>
                  </a:lnTo>
                  <a:lnTo>
                    <a:pt x="632392" y="263927"/>
                  </a:lnTo>
                  <a:lnTo>
                    <a:pt x="623903" y="262098"/>
                  </a:lnTo>
                  <a:lnTo>
                    <a:pt x="615413" y="260531"/>
                  </a:lnTo>
                  <a:lnTo>
                    <a:pt x="606924" y="259094"/>
                  </a:lnTo>
                  <a:lnTo>
                    <a:pt x="598434" y="257919"/>
                  </a:lnTo>
                  <a:lnTo>
                    <a:pt x="589945" y="257004"/>
                  </a:lnTo>
                  <a:lnTo>
                    <a:pt x="581456" y="256090"/>
                  </a:lnTo>
                  <a:lnTo>
                    <a:pt x="573097" y="255436"/>
                  </a:lnTo>
                  <a:lnTo>
                    <a:pt x="564738" y="254914"/>
                  </a:lnTo>
                  <a:lnTo>
                    <a:pt x="556379" y="254653"/>
                  </a:lnTo>
                  <a:close/>
                  <a:moveTo>
                    <a:pt x="1560315" y="0"/>
                  </a:moveTo>
                  <a:lnTo>
                    <a:pt x="1552087" y="0"/>
                  </a:lnTo>
                  <a:lnTo>
                    <a:pt x="1543598" y="131"/>
                  </a:lnTo>
                  <a:lnTo>
                    <a:pt x="1535239" y="392"/>
                  </a:lnTo>
                  <a:lnTo>
                    <a:pt x="1526880" y="914"/>
                  </a:lnTo>
                  <a:lnTo>
                    <a:pt x="1518521" y="1567"/>
                  </a:lnTo>
                  <a:lnTo>
                    <a:pt x="1510032" y="2482"/>
                  </a:lnTo>
                  <a:lnTo>
                    <a:pt x="1501543" y="3396"/>
                  </a:lnTo>
                  <a:lnTo>
                    <a:pt x="1493053" y="4572"/>
                  </a:lnTo>
                  <a:lnTo>
                    <a:pt x="1484564" y="6009"/>
                  </a:lnTo>
                  <a:lnTo>
                    <a:pt x="1476074" y="7576"/>
                  </a:lnTo>
                  <a:lnTo>
                    <a:pt x="1467585" y="9405"/>
                  </a:lnTo>
                  <a:lnTo>
                    <a:pt x="1458965" y="11365"/>
                  </a:lnTo>
                  <a:lnTo>
                    <a:pt x="1450345" y="13454"/>
                  </a:lnTo>
                  <a:lnTo>
                    <a:pt x="1441986" y="15806"/>
                  </a:lnTo>
                  <a:lnTo>
                    <a:pt x="1433889" y="18288"/>
                  </a:lnTo>
                  <a:lnTo>
                    <a:pt x="1426052" y="21031"/>
                  </a:lnTo>
                  <a:lnTo>
                    <a:pt x="1418347" y="23905"/>
                  </a:lnTo>
                  <a:lnTo>
                    <a:pt x="1411033" y="27040"/>
                  </a:lnTo>
                  <a:lnTo>
                    <a:pt x="1403980" y="30175"/>
                  </a:lnTo>
                  <a:lnTo>
                    <a:pt x="1397189" y="33571"/>
                  </a:lnTo>
                  <a:lnTo>
                    <a:pt x="1390659" y="36967"/>
                  </a:lnTo>
                  <a:lnTo>
                    <a:pt x="1384389" y="40494"/>
                  </a:lnTo>
                  <a:lnTo>
                    <a:pt x="1378251" y="44413"/>
                  </a:lnTo>
                  <a:lnTo>
                    <a:pt x="1372374" y="48201"/>
                  </a:lnTo>
                  <a:lnTo>
                    <a:pt x="1366888" y="52251"/>
                  </a:lnTo>
                  <a:lnTo>
                    <a:pt x="1361403" y="56300"/>
                  </a:lnTo>
                  <a:lnTo>
                    <a:pt x="1356440" y="60611"/>
                  </a:lnTo>
                  <a:lnTo>
                    <a:pt x="1351477" y="64921"/>
                  </a:lnTo>
                  <a:lnTo>
                    <a:pt x="1346906" y="69363"/>
                  </a:lnTo>
                  <a:lnTo>
                    <a:pt x="1342465" y="73935"/>
                  </a:lnTo>
                  <a:lnTo>
                    <a:pt x="1338286" y="78507"/>
                  </a:lnTo>
                  <a:lnTo>
                    <a:pt x="1334367" y="83209"/>
                  </a:lnTo>
                  <a:lnTo>
                    <a:pt x="1330449" y="88042"/>
                  </a:lnTo>
                  <a:lnTo>
                    <a:pt x="1326923" y="92876"/>
                  </a:lnTo>
                  <a:lnTo>
                    <a:pt x="1323527" y="97839"/>
                  </a:lnTo>
                  <a:lnTo>
                    <a:pt x="1320393" y="102934"/>
                  </a:lnTo>
                  <a:lnTo>
                    <a:pt x="1317389" y="108028"/>
                  </a:lnTo>
                  <a:lnTo>
                    <a:pt x="1314515" y="113123"/>
                  </a:lnTo>
                  <a:lnTo>
                    <a:pt x="1312034" y="118348"/>
                  </a:lnTo>
                  <a:lnTo>
                    <a:pt x="1309552" y="123573"/>
                  </a:lnTo>
                  <a:lnTo>
                    <a:pt x="1307463" y="128929"/>
                  </a:lnTo>
                  <a:lnTo>
                    <a:pt x="1305242" y="134154"/>
                  </a:lnTo>
                  <a:lnTo>
                    <a:pt x="1303414" y="139509"/>
                  </a:lnTo>
                  <a:lnTo>
                    <a:pt x="1301716" y="144865"/>
                  </a:lnTo>
                  <a:lnTo>
                    <a:pt x="1300149" y="150221"/>
                  </a:lnTo>
                  <a:lnTo>
                    <a:pt x="1298712" y="155576"/>
                  </a:lnTo>
                  <a:lnTo>
                    <a:pt x="1297667" y="161063"/>
                  </a:lnTo>
                  <a:lnTo>
                    <a:pt x="1296492" y="166418"/>
                  </a:lnTo>
                  <a:lnTo>
                    <a:pt x="1295577" y="171905"/>
                  </a:lnTo>
                  <a:lnTo>
                    <a:pt x="1294794" y="177260"/>
                  </a:lnTo>
                  <a:lnTo>
                    <a:pt x="1294141" y="182616"/>
                  </a:lnTo>
                  <a:lnTo>
                    <a:pt x="1293618" y="188102"/>
                  </a:lnTo>
                  <a:lnTo>
                    <a:pt x="1293357" y="193458"/>
                  </a:lnTo>
                  <a:lnTo>
                    <a:pt x="1293227" y="198683"/>
                  </a:lnTo>
                  <a:lnTo>
                    <a:pt x="1293096" y="204170"/>
                  </a:lnTo>
                  <a:lnTo>
                    <a:pt x="1293096" y="209394"/>
                  </a:lnTo>
                  <a:lnTo>
                    <a:pt x="1293227" y="214489"/>
                  </a:lnTo>
                  <a:lnTo>
                    <a:pt x="1293488" y="219845"/>
                  </a:lnTo>
                  <a:lnTo>
                    <a:pt x="1293880" y="224939"/>
                  </a:lnTo>
                  <a:lnTo>
                    <a:pt x="1294402" y="230034"/>
                  </a:lnTo>
                  <a:lnTo>
                    <a:pt x="1295055" y="234997"/>
                  </a:lnTo>
                  <a:lnTo>
                    <a:pt x="1295708" y="239831"/>
                  </a:lnTo>
                  <a:lnTo>
                    <a:pt x="1296492" y="244794"/>
                  </a:lnTo>
                  <a:lnTo>
                    <a:pt x="1297406" y="249497"/>
                  </a:lnTo>
                  <a:lnTo>
                    <a:pt x="1298451" y="254200"/>
                  </a:lnTo>
                  <a:lnTo>
                    <a:pt x="1299626" y="258902"/>
                  </a:lnTo>
                  <a:lnTo>
                    <a:pt x="1300802" y="263474"/>
                  </a:lnTo>
                  <a:lnTo>
                    <a:pt x="1301977" y="267915"/>
                  </a:lnTo>
                  <a:lnTo>
                    <a:pt x="1303283" y="272096"/>
                  </a:lnTo>
                  <a:lnTo>
                    <a:pt x="1304720" y="276406"/>
                  </a:lnTo>
                  <a:lnTo>
                    <a:pt x="1306157" y="280586"/>
                  </a:lnTo>
                  <a:lnTo>
                    <a:pt x="1307724" y="284505"/>
                  </a:lnTo>
                  <a:lnTo>
                    <a:pt x="1309291" y="288424"/>
                  </a:lnTo>
                  <a:lnTo>
                    <a:pt x="1310989" y="292081"/>
                  </a:lnTo>
                  <a:lnTo>
                    <a:pt x="1312687" y="295608"/>
                  </a:lnTo>
                  <a:lnTo>
                    <a:pt x="1314385" y="299005"/>
                  </a:lnTo>
                  <a:lnTo>
                    <a:pt x="1316213" y="302401"/>
                  </a:lnTo>
                  <a:lnTo>
                    <a:pt x="1319609" y="308279"/>
                  </a:lnTo>
                  <a:lnTo>
                    <a:pt x="1323266" y="314157"/>
                  </a:lnTo>
                  <a:lnTo>
                    <a:pt x="1326923" y="320036"/>
                  </a:lnTo>
                  <a:lnTo>
                    <a:pt x="1330710" y="325914"/>
                  </a:lnTo>
                  <a:lnTo>
                    <a:pt x="1334759" y="331661"/>
                  </a:lnTo>
                  <a:lnTo>
                    <a:pt x="1338808" y="337409"/>
                  </a:lnTo>
                  <a:lnTo>
                    <a:pt x="1343118" y="343026"/>
                  </a:lnTo>
                  <a:lnTo>
                    <a:pt x="1347689" y="348643"/>
                  </a:lnTo>
                  <a:lnTo>
                    <a:pt x="1352391" y="354129"/>
                  </a:lnTo>
                  <a:lnTo>
                    <a:pt x="1357354" y="359485"/>
                  </a:lnTo>
                  <a:lnTo>
                    <a:pt x="1362448" y="364710"/>
                  </a:lnTo>
                  <a:lnTo>
                    <a:pt x="1367802" y="370066"/>
                  </a:lnTo>
                  <a:lnTo>
                    <a:pt x="1373549" y="375029"/>
                  </a:lnTo>
                  <a:lnTo>
                    <a:pt x="1379426" y="379863"/>
                  </a:lnTo>
                  <a:lnTo>
                    <a:pt x="1385434" y="384565"/>
                  </a:lnTo>
                  <a:lnTo>
                    <a:pt x="1391834" y="389137"/>
                  </a:lnTo>
                  <a:lnTo>
                    <a:pt x="1398756" y="393448"/>
                  </a:lnTo>
                  <a:lnTo>
                    <a:pt x="1405678" y="397759"/>
                  </a:lnTo>
                  <a:lnTo>
                    <a:pt x="1412992" y="401808"/>
                  </a:lnTo>
                  <a:lnTo>
                    <a:pt x="1420567" y="405466"/>
                  </a:lnTo>
                  <a:lnTo>
                    <a:pt x="1424485" y="407294"/>
                  </a:lnTo>
                  <a:lnTo>
                    <a:pt x="1428534" y="408992"/>
                  </a:lnTo>
                  <a:lnTo>
                    <a:pt x="1432583" y="410690"/>
                  </a:lnTo>
                  <a:lnTo>
                    <a:pt x="1436893" y="412389"/>
                  </a:lnTo>
                  <a:lnTo>
                    <a:pt x="1441072" y="413956"/>
                  </a:lnTo>
                  <a:lnTo>
                    <a:pt x="1445382" y="415393"/>
                  </a:lnTo>
                  <a:lnTo>
                    <a:pt x="1449953" y="416830"/>
                  </a:lnTo>
                  <a:lnTo>
                    <a:pt x="1454524" y="418267"/>
                  </a:lnTo>
                  <a:lnTo>
                    <a:pt x="1458965" y="419573"/>
                  </a:lnTo>
                  <a:lnTo>
                    <a:pt x="1463667" y="420749"/>
                  </a:lnTo>
                  <a:lnTo>
                    <a:pt x="1468499" y="421924"/>
                  </a:lnTo>
                  <a:lnTo>
                    <a:pt x="1473593" y="423100"/>
                  </a:lnTo>
                  <a:lnTo>
                    <a:pt x="1478556" y="424145"/>
                  </a:lnTo>
                  <a:lnTo>
                    <a:pt x="1483649" y="425060"/>
                  </a:lnTo>
                  <a:lnTo>
                    <a:pt x="1488743" y="425974"/>
                  </a:lnTo>
                  <a:lnTo>
                    <a:pt x="1494098" y="426758"/>
                  </a:lnTo>
                  <a:lnTo>
                    <a:pt x="1499583" y="427541"/>
                  </a:lnTo>
                  <a:lnTo>
                    <a:pt x="1504938" y="428195"/>
                  </a:lnTo>
                  <a:lnTo>
                    <a:pt x="1510685" y="428717"/>
                  </a:lnTo>
                  <a:lnTo>
                    <a:pt x="1516301" y="429239"/>
                  </a:lnTo>
                  <a:lnTo>
                    <a:pt x="1522178" y="429631"/>
                  </a:lnTo>
                  <a:lnTo>
                    <a:pt x="1528186" y="429893"/>
                  </a:lnTo>
                  <a:lnTo>
                    <a:pt x="1534063" y="430154"/>
                  </a:lnTo>
                  <a:lnTo>
                    <a:pt x="1540332" y="430284"/>
                  </a:lnTo>
                  <a:lnTo>
                    <a:pt x="1542030" y="430546"/>
                  </a:lnTo>
                  <a:lnTo>
                    <a:pt x="1543598" y="430938"/>
                  </a:lnTo>
                  <a:lnTo>
                    <a:pt x="1545034" y="431591"/>
                  </a:lnTo>
                  <a:lnTo>
                    <a:pt x="1546209" y="432636"/>
                  </a:lnTo>
                  <a:lnTo>
                    <a:pt x="1547254" y="433681"/>
                  </a:lnTo>
                  <a:lnTo>
                    <a:pt x="1547907" y="434856"/>
                  </a:lnTo>
                  <a:lnTo>
                    <a:pt x="1548560" y="436163"/>
                  </a:lnTo>
                  <a:lnTo>
                    <a:pt x="1548952" y="437600"/>
                  </a:lnTo>
                  <a:lnTo>
                    <a:pt x="1549083" y="439167"/>
                  </a:lnTo>
                  <a:lnTo>
                    <a:pt x="1548952" y="440604"/>
                  </a:lnTo>
                  <a:lnTo>
                    <a:pt x="1548560" y="442041"/>
                  </a:lnTo>
                  <a:lnTo>
                    <a:pt x="1548038" y="443347"/>
                  </a:lnTo>
                  <a:lnTo>
                    <a:pt x="1547385" y="444523"/>
                  </a:lnTo>
                  <a:lnTo>
                    <a:pt x="1546209" y="445698"/>
                  </a:lnTo>
                  <a:lnTo>
                    <a:pt x="1544903" y="446743"/>
                  </a:lnTo>
                  <a:lnTo>
                    <a:pt x="1543336" y="447397"/>
                  </a:lnTo>
                  <a:lnTo>
                    <a:pt x="1537851" y="449225"/>
                  </a:lnTo>
                  <a:lnTo>
                    <a:pt x="1532104" y="451054"/>
                  </a:lnTo>
                  <a:lnTo>
                    <a:pt x="1526619" y="452883"/>
                  </a:lnTo>
                  <a:lnTo>
                    <a:pt x="1521003" y="454189"/>
                  </a:lnTo>
                  <a:lnTo>
                    <a:pt x="1515517" y="455757"/>
                  </a:lnTo>
                  <a:lnTo>
                    <a:pt x="1510032" y="457063"/>
                  </a:lnTo>
                  <a:lnTo>
                    <a:pt x="1499583" y="459545"/>
                  </a:lnTo>
                  <a:lnTo>
                    <a:pt x="1489396" y="461504"/>
                  </a:lnTo>
                  <a:lnTo>
                    <a:pt x="1479993" y="463333"/>
                  </a:lnTo>
                  <a:lnTo>
                    <a:pt x="1463406" y="466468"/>
                  </a:lnTo>
                  <a:lnTo>
                    <a:pt x="1460924" y="466991"/>
                  </a:lnTo>
                  <a:lnTo>
                    <a:pt x="1458181" y="467774"/>
                  </a:lnTo>
                  <a:lnTo>
                    <a:pt x="1455569" y="468558"/>
                  </a:lnTo>
                  <a:lnTo>
                    <a:pt x="1453088" y="469603"/>
                  </a:lnTo>
                  <a:lnTo>
                    <a:pt x="1450606" y="470779"/>
                  </a:lnTo>
                  <a:lnTo>
                    <a:pt x="1448125" y="472216"/>
                  </a:lnTo>
                  <a:lnTo>
                    <a:pt x="1445643" y="473783"/>
                  </a:lnTo>
                  <a:lnTo>
                    <a:pt x="1443292" y="475481"/>
                  </a:lnTo>
                  <a:lnTo>
                    <a:pt x="1440942" y="477310"/>
                  </a:lnTo>
                  <a:lnTo>
                    <a:pt x="1438721" y="479531"/>
                  </a:lnTo>
                  <a:lnTo>
                    <a:pt x="1436370" y="481882"/>
                  </a:lnTo>
                  <a:lnTo>
                    <a:pt x="1434281" y="484494"/>
                  </a:lnTo>
                  <a:lnTo>
                    <a:pt x="1432191" y="487368"/>
                  </a:lnTo>
                  <a:lnTo>
                    <a:pt x="1430101" y="490503"/>
                  </a:lnTo>
                  <a:lnTo>
                    <a:pt x="1428273" y="493900"/>
                  </a:lnTo>
                  <a:lnTo>
                    <a:pt x="1426444" y="497688"/>
                  </a:lnTo>
                  <a:lnTo>
                    <a:pt x="1424616" y="501607"/>
                  </a:lnTo>
                  <a:lnTo>
                    <a:pt x="1423049" y="505917"/>
                  </a:lnTo>
                  <a:lnTo>
                    <a:pt x="1421481" y="510620"/>
                  </a:lnTo>
                  <a:lnTo>
                    <a:pt x="1420045" y="515584"/>
                  </a:lnTo>
                  <a:lnTo>
                    <a:pt x="1418739" y="520809"/>
                  </a:lnTo>
                  <a:lnTo>
                    <a:pt x="1417432" y="526426"/>
                  </a:lnTo>
                  <a:lnTo>
                    <a:pt x="1416518" y="532304"/>
                  </a:lnTo>
                  <a:lnTo>
                    <a:pt x="1415473" y="538704"/>
                  </a:lnTo>
                  <a:lnTo>
                    <a:pt x="1414690" y="545628"/>
                  </a:lnTo>
                  <a:lnTo>
                    <a:pt x="1413906" y="552682"/>
                  </a:lnTo>
                  <a:lnTo>
                    <a:pt x="1413514" y="560258"/>
                  </a:lnTo>
                  <a:lnTo>
                    <a:pt x="1413123" y="568226"/>
                  </a:lnTo>
                  <a:lnTo>
                    <a:pt x="1412861" y="576586"/>
                  </a:lnTo>
                  <a:lnTo>
                    <a:pt x="1412861" y="585469"/>
                  </a:lnTo>
                  <a:lnTo>
                    <a:pt x="1412861" y="594613"/>
                  </a:lnTo>
                  <a:lnTo>
                    <a:pt x="1413123" y="604279"/>
                  </a:lnTo>
                  <a:lnTo>
                    <a:pt x="1413514" y="614207"/>
                  </a:lnTo>
                  <a:lnTo>
                    <a:pt x="1414167" y="623873"/>
                  </a:lnTo>
                  <a:lnTo>
                    <a:pt x="1415082" y="633148"/>
                  </a:lnTo>
                  <a:lnTo>
                    <a:pt x="1416126" y="642292"/>
                  </a:lnTo>
                  <a:lnTo>
                    <a:pt x="1417171" y="651174"/>
                  </a:lnTo>
                  <a:lnTo>
                    <a:pt x="1418608" y="659796"/>
                  </a:lnTo>
                  <a:lnTo>
                    <a:pt x="1420045" y="668156"/>
                  </a:lnTo>
                  <a:lnTo>
                    <a:pt x="1421743" y="676255"/>
                  </a:lnTo>
                  <a:lnTo>
                    <a:pt x="1423571" y="684092"/>
                  </a:lnTo>
                  <a:lnTo>
                    <a:pt x="1425661" y="691799"/>
                  </a:lnTo>
                  <a:lnTo>
                    <a:pt x="1427750" y="699245"/>
                  </a:lnTo>
                  <a:lnTo>
                    <a:pt x="1429971" y="706299"/>
                  </a:lnTo>
                  <a:lnTo>
                    <a:pt x="1432452" y="713352"/>
                  </a:lnTo>
                  <a:lnTo>
                    <a:pt x="1434934" y="720014"/>
                  </a:lnTo>
                  <a:lnTo>
                    <a:pt x="1437546" y="726415"/>
                  </a:lnTo>
                  <a:lnTo>
                    <a:pt x="1440419" y="732555"/>
                  </a:lnTo>
                  <a:lnTo>
                    <a:pt x="1443292" y="738302"/>
                  </a:lnTo>
                  <a:lnTo>
                    <a:pt x="1446166" y="744050"/>
                  </a:lnTo>
                  <a:lnTo>
                    <a:pt x="1449300" y="749405"/>
                  </a:lnTo>
                  <a:lnTo>
                    <a:pt x="1452565" y="754500"/>
                  </a:lnTo>
                  <a:lnTo>
                    <a:pt x="1455831" y="759594"/>
                  </a:lnTo>
                  <a:lnTo>
                    <a:pt x="1459357" y="764036"/>
                  </a:lnTo>
                  <a:lnTo>
                    <a:pt x="1462753" y="768477"/>
                  </a:lnTo>
                  <a:lnTo>
                    <a:pt x="1466279" y="772657"/>
                  </a:lnTo>
                  <a:lnTo>
                    <a:pt x="1469936" y="776445"/>
                  </a:lnTo>
                  <a:lnTo>
                    <a:pt x="1473723" y="780103"/>
                  </a:lnTo>
                  <a:lnTo>
                    <a:pt x="1477381" y="783499"/>
                  </a:lnTo>
                  <a:lnTo>
                    <a:pt x="1481168" y="786504"/>
                  </a:lnTo>
                  <a:lnTo>
                    <a:pt x="1485086" y="789377"/>
                  </a:lnTo>
                  <a:lnTo>
                    <a:pt x="1489004" y="791990"/>
                  </a:lnTo>
                  <a:lnTo>
                    <a:pt x="1493053" y="794210"/>
                  </a:lnTo>
                  <a:lnTo>
                    <a:pt x="1496971" y="796431"/>
                  </a:lnTo>
                  <a:lnTo>
                    <a:pt x="1504155" y="799827"/>
                  </a:lnTo>
                  <a:lnTo>
                    <a:pt x="1511077" y="803354"/>
                  </a:lnTo>
                  <a:lnTo>
                    <a:pt x="1517868" y="806881"/>
                  </a:lnTo>
                  <a:lnTo>
                    <a:pt x="1524398" y="810408"/>
                  </a:lnTo>
                  <a:lnTo>
                    <a:pt x="1536675" y="817331"/>
                  </a:lnTo>
                  <a:lnTo>
                    <a:pt x="1547777" y="823732"/>
                  </a:lnTo>
                  <a:lnTo>
                    <a:pt x="1548952" y="824516"/>
                  </a:lnTo>
                  <a:lnTo>
                    <a:pt x="1549867" y="825561"/>
                  </a:lnTo>
                  <a:lnTo>
                    <a:pt x="1550650" y="826736"/>
                  </a:lnTo>
                  <a:lnTo>
                    <a:pt x="1551173" y="827781"/>
                  </a:lnTo>
                  <a:lnTo>
                    <a:pt x="1551434" y="828957"/>
                  </a:lnTo>
                  <a:lnTo>
                    <a:pt x="1551565" y="830263"/>
                  </a:lnTo>
                  <a:lnTo>
                    <a:pt x="1551434" y="831439"/>
                  </a:lnTo>
                  <a:lnTo>
                    <a:pt x="1551173" y="832615"/>
                  </a:lnTo>
                  <a:lnTo>
                    <a:pt x="1550781" y="833790"/>
                  </a:lnTo>
                  <a:lnTo>
                    <a:pt x="1550128" y="834835"/>
                  </a:lnTo>
                  <a:lnTo>
                    <a:pt x="1549475" y="835750"/>
                  </a:lnTo>
                  <a:lnTo>
                    <a:pt x="1548430" y="836664"/>
                  </a:lnTo>
                  <a:lnTo>
                    <a:pt x="1547516" y="837317"/>
                  </a:lnTo>
                  <a:lnTo>
                    <a:pt x="1546209" y="837970"/>
                  </a:lnTo>
                  <a:lnTo>
                    <a:pt x="1544903" y="838232"/>
                  </a:lnTo>
                  <a:lnTo>
                    <a:pt x="1543467" y="838232"/>
                  </a:lnTo>
                  <a:lnTo>
                    <a:pt x="1537198" y="838232"/>
                  </a:lnTo>
                  <a:lnTo>
                    <a:pt x="1530667" y="838232"/>
                  </a:lnTo>
                  <a:lnTo>
                    <a:pt x="1523876" y="838362"/>
                  </a:lnTo>
                  <a:lnTo>
                    <a:pt x="1516823" y="838885"/>
                  </a:lnTo>
                  <a:lnTo>
                    <a:pt x="1509379" y="839538"/>
                  </a:lnTo>
                  <a:lnTo>
                    <a:pt x="1501804" y="840452"/>
                  </a:lnTo>
                  <a:lnTo>
                    <a:pt x="1494098" y="841758"/>
                  </a:lnTo>
                  <a:lnTo>
                    <a:pt x="1486523" y="843195"/>
                  </a:lnTo>
                  <a:lnTo>
                    <a:pt x="1482605" y="844240"/>
                  </a:lnTo>
                  <a:lnTo>
                    <a:pt x="1478817" y="845155"/>
                  </a:lnTo>
                  <a:lnTo>
                    <a:pt x="1474899" y="846330"/>
                  </a:lnTo>
                  <a:lnTo>
                    <a:pt x="1471111" y="847506"/>
                  </a:lnTo>
                  <a:lnTo>
                    <a:pt x="1467324" y="848682"/>
                  </a:lnTo>
                  <a:lnTo>
                    <a:pt x="1463406" y="850119"/>
                  </a:lnTo>
                  <a:lnTo>
                    <a:pt x="1459618" y="851686"/>
                  </a:lnTo>
                  <a:lnTo>
                    <a:pt x="1455831" y="853254"/>
                  </a:lnTo>
                  <a:lnTo>
                    <a:pt x="1452174" y="855082"/>
                  </a:lnTo>
                  <a:lnTo>
                    <a:pt x="1448517" y="857042"/>
                  </a:lnTo>
                  <a:lnTo>
                    <a:pt x="1444990" y="859001"/>
                  </a:lnTo>
                  <a:lnTo>
                    <a:pt x="1441333" y="861091"/>
                  </a:lnTo>
                  <a:lnTo>
                    <a:pt x="1437938" y="863312"/>
                  </a:lnTo>
                  <a:lnTo>
                    <a:pt x="1434542" y="865663"/>
                  </a:lnTo>
                  <a:lnTo>
                    <a:pt x="1431277" y="868276"/>
                  </a:lnTo>
                  <a:lnTo>
                    <a:pt x="1428012" y="870888"/>
                  </a:lnTo>
                  <a:lnTo>
                    <a:pt x="1425399" y="873239"/>
                  </a:lnTo>
                  <a:lnTo>
                    <a:pt x="1422918" y="875591"/>
                  </a:lnTo>
                  <a:lnTo>
                    <a:pt x="1420436" y="878203"/>
                  </a:lnTo>
                  <a:lnTo>
                    <a:pt x="1417955" y="881077"/>
                  </a:lnTo>
                  <a:lnTo>
                    <a:pt x="1415343" y="883820"/>
                  </a:lnTo>
                  <a:lnTo>
                    <a:pt x="1412861" y="886955"/>
                  </a:lnTo>
                  <a:lnTo>
                    <a:pt x="1410249" y="890090"/>
                  </a:lnTo>
                  <a:lnTo>
                    <a:pt x="1407637" y="893487"/>
                  </a:lnTo>
                  <a:lnTo>
                    <a:pt x="1405286" y="897144"/>
                  </a:lnTo>
                  <a:lnTo>
                    <a:pt x="1402674" y="900802"/>
                  </a:lnTo>
                  <a:lnTo>
                    <a:pt x="1400323" y="904459"/>
                  </a:lnTo>
                  <a:lnTo>
                    <a:pt x="1397842" y="908509"/>
                  </a:lnTo>
                  <a:lnTo>
                    <a:pt x="1395491" y="912558"/>
                  </a:lnTo>
                  <a:lnTo>
                    <a:pt x="1393009" y="916738"/>
                  </a:lnTo>
                  <a:lnTo>
                    <a:pt x="1390659" y="921179"/>
                  </a:lnTo>
                  <a:lnTo>
                    <a:pt x="1388177" y="925621"/>
                  </a:lnTo>
                  <a:lnTo>
                    <a:pt x="1385957" y="930062"/>
                  </a:lnTo>
                  <a:lnTo>
                    <a:pt x="1383606" y="934765"/>
                  </a:lnTo>
                  <a:lnTo>
                    <a:pt x="1381516" y="939598"/>
                  </a:lnTo>
                  <a:lnTo>
                    <a:pt x="1379296" y="944562"/>
                  </a:lnTo>
                  <a:lnTo>
                    <a:pt x="1377075" y="949787"/>
                  </a:lnTo>
                  <a:lnTo>
                    <a:pt x="1374986" y="954881"/>
                  </a:lnTo>
                  <a:lnTo>
                    <a:pt x="1373027" y="960106"/>
                  </a:lnTo>
                  <a:lnTo>
                    <a:pt x="1370937" y="965593"/>
                  </a:lnTo>
                  <a:lnTo>
                    <a:pt x="1368978" y="970948"/>
                  </a:lnTo>
                  <a:lnTo>
                    <a:pt x="1367149" y="976435"/>
                  </a:lnTo>
                  <a:lnTo>
                    <a:pt x="1365321" y="982182"/>
                  </a:lnTo>
                  <a:lnTo>
                    <a:pt x="1363623" y="988060"/>
                  </a:lnTo>
                  <a:lnTo>
                    <a:pt x="1361925" y="993808"/>
                  </a:lnTo>
                  <a:lnTo>
                    <a:pt x="1360358" y="999817"/>
                  </a:lnTo>
                  <a:lnTo>
                    <a:pt x="1358791" y="1005825"/>
                  </a:lnTo>
                  <a:lnTo>
                    <a:pt x="1357223" y="1011965"/>
                  </a:lnTo>
                  <a:lnTo>
                    <a:pt x="1355787" y="1017974"/>
                  </a:lnTo>
                  <a:lnTo>
                    <a:pt x="1354481" y="1024244"/>
                  </a:lnTo>
                  <a:lnTo>
                    <a:pt x="1353175" y="1030514"/>
                  </a:lnTo>
                  <a:lnTo>
                    <a:pt x="1352130" y="1036915"/>
                  </a:lnTo>
                  <a:lnTo>
                    <a:pt x="1351085" y="1043446"/>
                  </a:lnTo>
                  <a:lnTo>
                    <a:pt x="1350040" y="1049978"/>
                  </a:lnTo>
                  <a:lnTo>
                    <a:pt x="1349256" y="1056639"/>
                  </a:lnTo>
                  <a:lnTo>
                    <a:pt x="1348342" y="1063301"/>
                  </a:lnTo>
                  <a:lnTo>
                    <a:pt x="1347689" y="1069963"/>
                  </a:lnTo>
                  <a:lnTo>
                    <a:pt x="1347167" y="1076625"/>
                  </a:lnTo>
                  <a:lnTo>
                    <a:pt x="1346514" y="1083418"/>
                  </a:lnTo>
                  <a:lnTo>
                    <a:pt x="1346253" y="1090341"/>
                  </a:lnTo>
                  <a:lnTo>
                    <a:pt x="1345991" y="1097134"/>
                  </a:lnTo>
                  <a:lnTo>
                    <a:pt x="1345861" y="1104057"/>
                  </a:lnTo>
                  <a:lnTo>
                    <a:pt x="1345730" y="1111111"/>
                  </a:lnTo>
                  <a:lnTo>
                    <a:pt x="1345861" y="1118034"/>
                  </a:lnTo>
                  <a:lnTo>
                    <a:pt x="1345991" y="1125088"/>
                  </a:lnTo>
                  <a:lnTo>
                    <a:pt x="1346253" y="1132142"/>
                  </a:lnTo>
                  <a:lnTo>
                    <a:pt x="1346644" y="1139196"/>
                  </a:lnTo>
                  <a:lnTo>
                    <a:pt x="1347297" y="1146380"/>
                  </a:lnTo>
                  <a:lnTo>
                    <a:pt x="1347950" y="1153434"/>
                  </a:lnTo>
                  <a:lnTo>
                    <a:pt x="1348603" y="1160749"/>
                  </a:lnTo>
                  <a:lnTo>
                    <a:pt x="1349648" y="1167803"/>
                  </a:lnTo>
                  <a:lnTo>
                    <a:pt x="1350824" y="1174987"/>
                  </a:lnTo>
                  <a:lnTo>
                    <a:pt x="1351999" y="1182172"/>
                  </a:lnTo>
                  <a:lnTo>
                    <a:pt x="1353305" y="1189356"/>
                  </a:lnTo>
                  <a:lnTo>
                    <a:pt x="1354872" y="1196541"/>
                  </a:lnTo>
                  <a:lnTo>
                    <a:pt x="1356440" y="1203856"/>
                  </a:lnTo>
                  <a:lnTo>
                    <a:pt x="1358399" y="1210909"/>
                  </a:lnTo>
                  <a:lnTo>
                    <a:pt x="1360358" y="1218225"/>
                  </a:lnTo>
                  <a:lnTo>
                    <a:pt x="1362448" y="1225279"/>
                  </a:lnTo>
                  <a:lnTo>
                    <a:pt x="1364799" y="1232594"/>
                  </a:lnTo>
                  <a:lnTo>
                    <a:pt x="1367149" y="1239517"/>
                  </a:lnTo>
                  <a:lnTo>
                    <a:pt x="1369761" y="1246440"/>
                  </a:lnTo>
                  <a:lnTo>
                    <a:pt x="1372243" y="1253363"/>
                  </a:lnTo>
                  <a:lnTo>
                    <a:pt x="1375116" y="1260025"/>
                  </a:lnTo>
                  <a:lnTo>
                    <a:pt x="1377990" y="1266426"/>
                  </a:lnTo>
                  <a:lnTo>
                    <a:pt x="1381124" y="1272827"/>
                  </a:lnTo>
                  <a:lnTo>
                    <a:pt x="1384259" y="1278966"/>
                  </a:lnTo>
                  <a:lnTo>
                    <a:pt x="1387524" y="1285106"/>
                  </a:lnTo>
                  <a:lnTo>
                    <a:pt x="1390789" y="1290853"/>
                  </a:lnTo>
                  <a:lnTo>
                    <a:pt x="1394315" y="1296601"/>
                  </a:lnTo>
                  <a:lnTo>
                    <a:pt x="1397842" y="1302218"/>
                  </a:lnTo>
                  <a:lnTo>
                    <a:pt x="1401629" y="1307704"/>
                  </a:lnTo>
                  <a:lnTo>
                    <a:pt x="1405417" y="1312929"/>
                  </a:lnTo>
                  <a:lnTo>
                    <a:pt x="1409204" y="1318154"/>
                  </a:lnTo>
                  <a:lnTo>
                    <a:pt x="1413253" y="1323118"/>
                  </a:lnTo>
                  <a:lnTo>
                    <a:pt x="1417302" y="1328082"/>
                  </a:lnTo>
                  <a:lnTo>
                    <a:pt x="1421612" y="1332915"/>
                  </a:lnTo>
                  <a:lnTo>
                    <a:pt x="1425922" y="1337356"/>
                  </a:lnTo>
                  <a:lnTo>
                    <a:pt x="1430232" y="1341797"/>
                  </a:lnTo>
                  <a:lnTo>
                    <a:pt x="1434803" y="1346239"/>
                  </a:lnTo>
                  <a:lnTo>
                    <a:pt x="1439374" y="1350419"/>
                  </a:lnTo>
                  <a:lnTo>
                    <a:pt x="1444076" y="1354468"/>
                  </a:lnTo>
                  <a:lnTo>
                    <a:pt x="1448909" y="1358256"/>
                  </a:lnTo>
                  <a:lnTo>
                    <a:pt x="1453741" y="1362175"/>
                  </a:lnTo>
                  <a:lnTo>
                    <a:pt x="1458704" y="1365702"/>
                  </a:lnTo>
                  <a:lnTo>
                    <a:pt x="1463797" y="1369229"/>
                  </a:lnTo>
                  <a:lnTo>
                    <a:pt x="1469022" y="1372495"/>
                  </a:lnTo>
                  <a:lnTo>
                    <a:pt x="1474115" y="1375761"/>
                  </a:lnTo>
                  <a:lnTo>
                    <a:pt x="1479470" y="1378896"/>
                  </a:lnTo>
                  <a:lnTo>
                    <a:pt x="1484825" y="1381900"/>
                  </a:lnTo>
                  <a:lnTo>
                    <a:pt x="1490310" y="1384774"/>
                  </a:lnTo>
                  <a:lnTo>
                    <a:pt x="1495796" y="1387517"/>
                  </a:lnTo>
                  <a:lnTo>
                    <a:pt x="1501412" y="1389999"/>
                  </a:lnTo>
                  <a:lnTo>
                    <a:pt x="1507028" y="1392481"/>
                  </a:lnTo>
                  <a:lnTo>
                    <a:pt x="1512905" y="1394701"/>
                  </a:lnTo>
                  <a:lnTo>
                    <a:pt x="1518652" y="1397053"/>
                  </a:lnTo>
                  <a:lnTo>
                    <a:pt x="1524529" y="1399012"/>
                  </a:lnTo>
                  <a:lnTo>
                    <a:pt x="1530537" y="1400971"/>
                  </a:lnTo>
                  <a:lnTo>
                    <a:pt x="1536545" y="1402800"/>
                  </a:lnTo>
                  <a:lnTo>
                    <a:pt x="1542683" y="1404498"/>
                  </a:lnTo>
                  <a:lnTo>
                    <a:pt x="1548822" y="1406066"/>
                  </a:lnTo>
                  <a:lnTo>
                    <a:pt x="1554960" y="1407503"/>
                  </a:lnTo>
                  <a:lnTo>
                    <a:pt x="1561229" y="1408809"/>
                  </a:lnTo>
                  <a:lnTo>
                    <a:pt x="1567498" y="1410115"/>
                  </a:lnTo>
                  <a:lnTo>
                    <a:pt x="1573898" y="1411160"/>
                  </a:lnTo>
                  <a:lnTo>
                    <a:pt x="1580428" y="1412075"/>
                  </a:lnTo>
                  <a:lnTo>
                    <a:pt x="1586828" y="1412989"/>
                  </a:lnTo>
                  <a:lnTo>
                    <a:pt x="1593358" y="1413642"/>
                  </a:lnTo>
                  <a:lnTo>
                    <a:pt x="1600150" y="1414295"/>
                  </a:lnTo>
                  <a:lnTo>
                    <a:pt x="1606680" y="1414687"/>
                  </a:lnTo>
                  <a:lnTo>
                    <a:pt x="1613341" y="1415079"/>
                  </a:lnTo>
                  <a:lnTo>
                    <a:pt x="1620132" y="1415340"/>
                  </a:lnTo>
                  <a:lnTo>
                    <a:pt x="1626793" y="1415471"/>
                  </a:lnTo>
                  <a:lnTo>
                    <a:pt x="1633715" y="1415471"/>
                  </a:lnTo>
                  <a:lnTo>
                    <a:pt x="1640507" y="1415340"/>
                  </a:lnTo>
                  <a:lnTo>
                    <a:pt x="1647429" y="1415210"/>
                  </a:lnTo>
                  <a:lnTo>
                    <a:pt x="1654481" y="1414949"/>
                  </a:lnTo>
                  <a:lnTo>
                    <a:pt x="1661404" y="1414557"/>
                  </a:lnTo>
                  <a:lnTo>
                    <a:pt x="1668326" y="1413903"/>
                  </a:lnTo>
                  <a:lnTo>
                    <a:pt x="1675378" y="1413250"/>
                  </a:lnTo>
                  <a:lnTo>
                    <a:pt x="1682431" y="1412466"/>
                  </a:lnTo>
                  <a:lnTo>
                    <a:pt x="1689614" y="1411683"/>
                  </a:lnTo>
                  <a:lnTo>
                    <a:pt x="1696667" y="1410638"/>
                  </a:lnTo>
                  <a:lnTo>
                    <a:pt x="1703720" y="1409593"/>
                  </a:lnTo>
                  <a:lnTo>
                    <a:pt x="1711034" y="1408417"/>
                  </a:lnTo>
                  <a:lnTo>
                    <a:pt x="1718086" y="1406980"/>
                  </a:lnTo>
                  <a:lnTo>
                    <a:pt x="1725270" y="1405543"/>
                  </a:lnTo>
                  <a:lnTo>
                    <a:pt x="1732192" y="1403845"/>
                  </a:lnTo>
                  <a:lnTo>
                    <a:pt x="1739375" y="1402016"/>
                  </a:lnTo>
                  <a:lnTo>
                    <a:pt x="1746297" y="1400188"/>
                  </a:lnTo>
                  <a:lnTo>
                    <a:pt x="1753219" y="1397967"/>
                  </a:lnTo>
                  <a:lnTo>
                    <a:pt x="1760272" y="1395746"/>
                  </a:lnTo>
                  <a:lnTo>
                    <a:pt x="1767063" y="1393395"/>
                  </a:lnTo>
                  <a:lnTo>
                    <a:pt x="1773855" y="1390913"/>
                  </a:lnTo>
                  <a:lnTo>
                    <a:pt x="1780647" y="1388301"/>
                  </a:lnTo>
                  <a:lnTo>
                    <a:pt x="1787569" y="1385688"/>
                  </a:lnTo>
                  <a:lnTo>
                    <a:pt x="1794229" y="1382684"/>
                  </a:lnTo>
                  <a:lnTo>
                    <a:pt x="1800890" y="1379679"/>
                  </a:lnTo>
                  <a:lnTo>
                    <a:pt x="1807421" y="1376544"/>
                  </a:lnTo>
                  <a:lnTo>
                    <a:pt x="1813951" y="1373278"/>
                  </a:lnTo>
                  <a:lnTo>
                    <a:pt x="1820481" y="1370013"/>
                  </a:lnTo>
                  <a:lnTo>
                    <a:pt x="1826881" y="1366486"/>
                  </a:lnTo>
                  <a:lnTo>
                    <a:pt x="1833280" y="1362828"/>
                  </a:lnTo>
                  <a:lnTo>
                    <a:pt x="1839549" y="1359171"/>
                  </a:lnTo>
                  <a:lnTo>
                    <a:pt x="1845819" y="1355383"/>
                  </a:lnTo>
                  <a:lnTo>
                    <a:pt x="1851957" y="1351464"/>
                  </a:lnTo>
                  <a:lnTo>
                    <a:pt x="1858096" y="1347414"/>
                  </a:lnTo>
                  <a:lnTo>
                    <a:pt x="1864104" y="1343234"/>
                  </a:lnTo>
                  <a:lnTo>
                    <a:pt x="1869850" y="1339054"/>
                  </a:lnTo>
                  <a:lnTo>
                    <a:pt x="1875727" y="1334744"/>
                  </a:lnTo>
                  <a:lnTo>
                    <a:pt x="1881474" y="1330302"/>
                  </a:lnTo>
                  <a:lnTo>
                    <a:pt x="1887221" y="1325730"/>
                  </a:lnTo>
                  <a:lnTo>
                    <a:pt x="1892837" y="1321158"/>
                  </a:lnTo>
                  <a:lnTo>
                    <a:pt x="1898322" y="1316456"/>
                  </a:lnTo>
                  <a:lnTo>
                    <a:pt x="1903677" y="1311623"/>
                  </a:lnTo>
                  <a:lnTo>
                    <a:pt x="1909032" y="1306790"/>
                  </a:lnTo>
                  <a:lnTo>
                    <a:pt x="1914256" y="1301826"/>
                  </a:lnTo>
                  <a:lnTo>
                    <a:pt x="1919350" y="1296862"/>
                  </a:lnTo>
                  <a:lnTo>
                    <a:pt x="1924313" y="1291767"/>
                  </a:lnTo>
                  <a:lnTo>
                    <a:pt x="1929276" y="1286542"/>
                  </a:lnTo>
                  <a:lnTo>
                    <a:pt x="1933977" y="1281187"/>
                  </a:lnTo>
                  <a:lnTo>
                    <a:pt x="1938679" y="1275962"/>
                  </a:lnTo>
                  <a:lnTo>
                    <a:pt x="1943381" y="1270606"/>
                  </a:lnTo>
                  <a:lnTo>
                    <a:pt x="1947822" y="1264989"/>
                  </a:lnTo>
                  <a:lnTo>
                    <a:pt x="1952262" y="1259503"/>
                  </a:lnTo>
                  <a:lnTo>
                    <a:pt x="1956311" y="1253886"/>
                  </a:lnTo>
                  <a:lnTo>
                    <a:pt x="1960490" y="1248269"/>
                  </a:lnTo>
                  <a:lnTo>
                    <a:pt x="1964409" y="1242521"/>
                  </a:lnTo>
                  <a:lnTo>
                    <a:pt x="1968457" y="1236643"/>
                  </a:lnTo>
                  <a:lnTo>
                    <a:pt x="1972114" y="1230896"/>
                  </a:lnTo>
                  <a:lnTo>
                    <a:pt x="1975641" y="1225017"/>
                  </a:lnTo>
                  <a:lnTo>
                    <a:pt x="1979297" y="1219009"/>
                  </a:lnTo>
                  <a:lnTo>
                    <a:pt x="1982563" y="1213130"/>
                  </a:lnTo>
                  <a:lnTo>
                    <a:pt x="1985828" y="1206991"/>
                  </a:lnTo>
                  <a:lnTo>
                    <a:pt x="1988832" y="1200982"/>
                  </a:lnTo>
                  <a:lnTo>
                    <a:pt x="1991705" y="1194712"/>
                  </a:lnTo>
                  <a:lnTo>
                    <a:pt x="1994578" y="1188572"/>
                  </a:lnTo>
                  <a:lnTo>
                    <a:pt x="1997190" y="1182433"/>
                  </a:lnTo>
                  <a:lnTo>
                    <a:pt x="1999672" y="1176163"/>
                  </a:lnTo>
                  <a:lnTo>
                    <a:pt x="2002023" y="1170023"/>
                  </a:lnTo>
                  <a:lnTo>
                    <a:pt x="2004112" y="1163623"/>
                  </a:lnTo>
                  <a:lnTo>
                    <a:pt x="2006202" y="1157353"/>
                  </a:lnTo>
                  <a:lnTo>
                    <a:pt x="2008161" y="1150952"/>
                  </a:lnTo>
                  <a:lnTo>
                    <a:pt x="2009859" y="1144551"/>
                  </a:lnTo>
                  <a:lnTo>
                    <a:pt x="2011426" y="1138150"/>
                  </a:lnTo>
                  <a:lnTo>
                    <a:pt x="2012602" y="1131750"/>
                  </a:lnTo>
                  <a:lnTo>
                    <a:pt x="2013908" y="1125349"/>
                  </a:lnTo>
                  <a:lnTo>
                    <a:pt x="2014953" y="1118687"/>
                  </a:lnTo>
                  <a:lnTo>
                    <a:pt x="2015606" y="1114115"/>
                  </a:lnTo>
                  <a:lnTo>
                    <a:pt x="2016259" y="1109543"/>
                  </a:lnTo>
                  <a:lnTo>
                    <a:pt x="2016651" y="1104971"/>
                  </a:lnTo>
                  <a:lnTo>
                    <a:pt x="2017042" y="1100399"/>
                  </a:lnTo>
                  <a:lnTo>
                    <a:pt x="2017173" y="1095958"/>
                  </a:lnTo>
                  <a:lnTo>
                    <a:pt x="2017434" y="1091778"/>
                  </a:lnTo>
                  <a:lnTo>
                    <a:pt x="2017434" y="1087467"/>
                  </a:lnTo>
                  <a:lnTo>
                    <a:pt x="2017434" y="1083287"/>
                  </a:lnTo>
                  <a:lnTo>
                    <a:pt x="2017304" y="1079238"/>
                  </a:lnTo>
                  <a:lnTo>
                    <a:pt x="2017173" y="1075188"/>
                  </a:lnTo>
                  <a:lnTo>
                    <a:pt x="2016912" y="1071270"/>
                  </a:lnTo>
                  <a:lnTo>
                    <a:pt x="2016520" y="1067351"/>
                  </a:lnTo>
                  <a:lnTo>
                    <a:pt x="2016128" y="1063563"/>
                  </a:lnTo>
                  <a:lnTo>
                    <a:pt x="2015475" y="1059905"/>
                  </a:lnTo>
                  <a:lnTo>
                    <a:pt x="2014953" y="1056117"/>
                  </a:lnTo>
                  <a:lnTo>
                    <a:pt x="2014169" y="1052590"/>
                  </a:lnTo>
                  <a:lnTo>
                    <a:pt x="2013516" y="1049194"/>
                  </a:lnTo>
                  <a:lnTo>
                    <a:pt x="2012602" y="1045798"/>
                  </a:lnTo>
                  <a:lnTo>
                    <a:pt x="2011688" y="1042401"/>
                  </a:lnTo>
                  <a:lnTo>
                    <a:pt x="2010643" y="1039135"/>
                  </a:lnTo>
                  <a:lnTo>
                    <a:pt x="2009729" y="1035870"/>
                  </a:lnTo>
                  <a:lnTo>
                    <a:pt x="2008553" y="1032735"/>
                  </a:lnTo>
                  <a:lnTo>
                    <a:pt x="2007247" y="1029730"/>
                  </a:lnTo>
                  <a:lnTo>
                    <a:pt x="2005941" y="1026595"/>
                  </a:lnTo>
                  <a:lnTo>
                    <a:pt x="2004635" y="1023721"/>
                  </a:lnTo>
                  <a:lnTo>
                    <a:pt x="2003329" y="1020717"/>
                  </a:lnTo>
                  <a:lnTo>
                    <a:pt x="2001762" y="1017974"/>
                  </a:lnTo>
                  <a:lnTo>
                    <a:pt x="2000325" y="1015231"/>
                  </a:lnTo>
                  <a:lnTo>
                    <a:pt x="1997060" y="1009875"/>
                  </a:lnTo>
                  <a:lnTo>
                    <a:pt x="1993403" y="1004911"/>
                  </a:lnTo>
                  <a:lnTo>
                    <a:pt x="1989746" y="1000078"/>
                  </a:lnTo>
                  <a:lnTo>
                    <a:pt x="1985958" y="995506"/>
                  </a:lnTo>
                  <a:lnTo>
                    <a:pt x="1981779" y="991326"/>
                  </a:lnTo>
                  <a:lnTo>
                    <a:pt x="1977469" y="987146"/>
                  </a:lnTo>
                  <a:lnTo>
                    <a:pt x="1973159" y="983358"/>
                  </a:lnTo>
                  <a:lnTo>
                    <a:pt x="1968588" y="979570"/>
                  </a:lnTo>
                  <a:lnTo>
                    <a:pt x="1963755" y="976304"/>
                  </a:lnTo>
                  <a:lnTo>
                    <a:pt x="1958923" y="973038"/>
                  </a:lnTo>
                  <a:lnTo>
                    <a:pt x="1953960" y="970034"/>
                  </a:lnTo>
                  <a:lnTo>
                    <a:pt x="1948866" y="967421"/>
                  </a:lnTo>
                  <a:lnTo>
                    <a:pt x="1943642" y="964809"/>
                  </a:lnTo>
                  <a:lnTo>
                    <a:pt x="1938287" y="962458"/>
                  </a:lnTo>
                  <a:lnTo>
                    <a:pt x="1933063" y="960237"/>
                  </a:lnTo>
                  <a:lnTo>
                    <a:pt x="1927578" y="958278"/>
                  </a:lnTo>
                  <a:lnTo>
                    <a:pt x="1922092" y="956449"/>
                  </a:lnTo>
                  <a:lnTo>
                    <a:pt x="1916476" y="954881"/>
                  </a:lnTo>
                  <a:lnTo>
                    <a:pt x="1914778" y="954097"/>
                  </a:lnTo>
                  <a:lnTo>
                    <a:pt x="1913342" y="953314"/>
                  </a:lnTo>
                  <a:lnTo>
                    <a:pt x="1912166" y="952269"/>
                  </a:lnTo>
                  <a:lnTo>
                    <a:pt x="1911121" y="950962"/>
                  </a:lnTo>
                  <a:lnTo>
                    <a:pt x="1910468" y="949787"/>
                  </a:lnTo>
                  <a:lnTo>
                    <a:pt x="1909815" y="948350"/>
                  </a:lnTo>
                  <a:lnTo>
                    <a:pt x="1909554" y="946913"/>
                  </a:lnTo>
                  <a:lnTo>
                    <a:pt x="1909424" y="945345"/>
                  </a:lnTo>
                  <a:lnTo>
                    <a:pt x="1909554" y="943778"/>
                  </a:lnTo>
                  <a:lnTo>
                    <a:pt x="1909815" y="942341"/>
                  </a:lnTo>
                  <a:lnTo>
                    <a:pt x="1910468" y="940773"/>
                  </a:lnTo>
                  <a:lnTo>
                    <a:pt x="1911252" y="939467"/>
                  </a:lnTo>
                  <a:lnTo>
                    <a:pt x="1912297" y="938161"/>
                  </a:lnTo>
                  <a:lnTo>
                    <a:pt x="1913472" y="937247"/>
                  </a:lnTo>
                  <a:lnTo>
                    <a:pt x="1915040" y="936332"/>
                  </a:lnTo>
                  <a:lnTo>
                    <a:pt x="1916868" y="935679"/>
                  </a:lnTo>
                  <a:lnTo>
                    <a:pt x="1923660" y="933589"/>
                  </a:lnTo>
                  <a:lnTo>
                    <a:pt x="1930712" y="931107"/>
                  </a:lnTo>
                  <a:lnTo>
                    <a:pt x="1937765" y="928364"/>
                  </a:lnTo>
                  <a:lnTo>
                    <a:pt x="1944818" y="925229"/>
                  </a:lnTo>
                  <a:lnTo>
                    <a:pt x="1951870" y="921702"/>
                  </a:lnTo>
                  <a:lnTo>
                    <a:pt x="1955658" y="919873"/>
                  </a:lnTo>
                  <a:lnTo>
                    <a:pt x="1959184" y="917914"/>
                  </a:lnTo>
                  <a:lnTo>
                    <a:pt x="1962711" y="915693"/>
                  </a:lnTo>
                  <a:lnTo>
                    <a:pt x="1966237" y="913603"/>
                  </a:lnTo>
                  <a:lnTo>
                    <a:pt x="1970024" y="911252"/>
                  </a:lnTo>
                  <a:lnTo>
                    <a:pt x="1973551" y="908770"/>
                  </a:lnTo>
                  <a:lnTo>
                    <a:pt x="1977208" y="906157"/>
                  </a:lnTo>
                  <a:lnTo>
                    <a:pt x="1980865" y="903545"/>
                  </a:lnTo>
                  <a:lnTo>
                    <a:pt x="1984522" y="900671"/>
                  </a:lnTo>
                  <a:lnTo>
                    <a:pt x="1988048" y="897667"/>
                  </a:lnTo>
                  <a:lnTo>
                    <a:pt x="1991705" y="894662"/>
                  </a:lnTo>
                  <a:lnTo>
                    <a:pt x="1995362" y="891397"/>
                  </a:lnTo>
                  <a:lnTo>
                    <a:pt x="1999019" y="888000"/>
                  </a:lnTo>
                  <a:lnTo>
                    <a:pt x="2002676" y="884474"/>
                  </a:lnTo>
                  <a:lnTo>
                    <a:pt x="2006202" y="880685"/>
                  </a:lnTo>
                  <a:lnTo>
                    <a:pt x="2009990" y="876897"/>
                  </a:lnTo>
                  <a:lnTo>
                    <a:pt x="2013516" y="872978"/>
                  </a:lnTo>
                  <a:lnTo>
                    <a:pt x="2017173" y="868798"/>
                  </a:lnTo>
                  <a:lnTo>
                    <a:pt x="2020961" y="864357"/>
                  </a:lnTo>
                  <a:lnTo>
                    <a:pt x="2024487" y="859916"/>
                  </a:lnTo>
                  <a:lnTo>
                    <a:pt x="2028144" y="855344"/>
                  </a:lnTo>
                  <a:lnTo>
                    <a:pt x="2031670" y="850380"/>
                  </a:lnTo>
                  <a:lnTo>
                    <a:pt x="2034544" y="846461"/>
                  </a:lnTo>
                  <a:lnTo>
                    <a:pt x="2037417" y="842150"/>
                  </a:lnTo>
                  <a:lnTo>
                    <a:pt x="2040290" y="837970"/>
                  </a:lnTo>
                  <a:lnTo>
                    <a:pt x="2042902" y="833529"/>
                  </a:lnTo>
                  <a:lnTo>
                    <a:pt x="2045645" y="828957"/>
                  </a:lnTo>
                  <a:lnTo>
                    <a:pt x="2048388" y="824124"/>
                  </a:lnTo>
                  <a:lnTo>
                    <a:pt x="2050869" y="819291"/>
                  </a:lnTo>
                  <a:lnTo>
                    <a:pt x="2053481" y="814327"/>
                  </a:lnTo>
                  <a:lnTo>
                    <a:pt x="2056094" y="809363"/>
                  </a:lnTo>
                  <a:lnTo>
                    <a:pt x="2058444" y="804007"/>
                  </a:lnTo>
                  <a:lnTo>
                    <a:pt x="2060926" y="798652"/>
                  </a:lnTo>
                  <a:lnTo>
                    <a:pt x="2063277" y="793296"/>
                  </a:lnTo>
                  <a:lnTo>
                    <a:pt x="2065497" y="787679"/>
                  </a:lnTo>
                  <a:lnTo>
                    <a:pt x="2067848" y="782062"/>
                  </a:lnTo>
                  <a:lnTo>
                    <a:pt x="2069938" y="776315"/>
                  </a:lnTo>
                  <a:lnTo>
                    <a:pt x="2072158" y="770436"/>
                  </a:lnTo>
                  <a:lnTo>
                    <a:pt x="2074248" y="764558"/>
                  </a:lnTo>
                  <a:lnTo>
                    <a:pt x="2076207" y="758419"/>
                  </a:lnTo>
                  <a:lnTo>
                    <a:pt x="2078035" y="752279"/>
                  </a:lnTo>
                  <a:lnTo>
                    <a:pt x="2079864" y="746140"/>
                  </a:lnTo>
                  <a:lnTo>
                    <a:pt x="2081823" y="739870"/>
                  </a:lnTo>
                  <a:lnTo>
                    <a:pt x="2083521" y="733469"/>
                  </a:lnTo>
                  <a:lnTo>
                    <a:pt x="2085088" y="727068"/>
                  </a:lnTo>
                  <a:lnTo>
                    <a:pt x="2086655" y="720537"/>
                  </a:lnTo>
                  <a:lnTo>
                    <a:pt x="2088223" y="714006"/>
                  </a:lnTo>
                  <a:lnTo>
                    <a:pt x="2089659" y="707344"/>
                  </a:lnTo>
                  <a:lnTo>
                    <a:pt x="2090835" y="700682"/>
                  </a:lnTo>
                  <a:lnTo>
                    <a:pt x="2092141" y="694020"/>
                  </a:lnTo>
                  <a:lnTo>
                    <a:pt x="2093316" y="687097"/>
                  </a:lnTo>
                  <a:lnTo>
                    <a:pt x="2094492" y="680304"/>
                  </a:lnTo>
                  <a:lnTo>
                    <a:pt x="2095406" y="673511"/>
                  </a:lnTo>
                  <a:lnTo>
                    <a:pt x="2096320" y="666588"/>
                  </a:lnTo>
                  <a:lnTo>
                    <a:pt x="2097104" y="659665"/>
                  </a:lnTo>
                  <a:lnTo>
                    <a:pt x="2097887" y="652742"/>
                  </a:lnTo>
                  <a:lnTo>
                    <a:pt x="2098410" y="645688"/>
                  </a:lnTo>
                  <a:lnTo>
                    <a:pt x="2098932" y="638634"/>
                  </a:lnTo>
                  <a:lnTo>
                    <a:pt x="2099455" y="631580"/>
                  </a:lnTo>
                  <a:lnTo>
                    <a:pt x="2099716" y="624526"/>
                  </a:lnTo>
                  <a:lnTo>
                    <a:pt x="2099846" y="617473"/>
                  </a:lnTo>
                  <a:lnTo>
                    <a:pt x="2099977" y="610419"/>
                  </a:lnTo>
                  <a:lnTo>
                    <a:pt x="2099977" y="603365"/>
                  </a:lnTo>
                  <a:lnTo>
                    <a:pt x="2099977" y="596180"/>
                  </a:lnTo>
                  <a:lnTo>
                    <a:pt x="2099716" y="589127"/>
                  </a:lnTo>
                  <a:lnTo>
                    <a:pt x="2099455" y="582073"/>
                  </a:lnTo>
                  <a:lnTo>
                    <a:pt x="2098932" y="575019"/>
                  </a:lnTo>
                  <a:lnTo>
                    <a:pt x="2098410" y="568096"/>
                  </a:lnTo>
                  <a:lnTo>
                    <a:pt x="2097757" y="560911"/>
                  </a:lnTo>
                  <a:lnTo>
                    <a:pt x="2096973" y="553988"/>
                  </a:lnTo>
                  <a:lnTo>
                    <a:pt x="2096190" y="546934"/>
                  </a:lnTo>
                  <a:lnTo>
                    <a:pt x="2095145" y="540011"/>
                  </a:lnTo>
                  <a:lnTo>
                    <a:pt x="2093969" y="533088"/>
                  </a:lnTo>
                  <a:lnTo>
                    <a:pt x="2092663" y="526164"/>
                  </a:lnTo>
                  <a:lnTo>
                    <a:pt x="2091357" y="519372"/>
                  </a:lnTo>
                  <a:lnTo>
                    <a:pt x="2089790" y="512579"/>
                  </a:lnTo>
                  <a:lnTo>
                    <a:pt x="2088223" y="505787"/>
                  </a:lnTo>
                  <a:lnTo>
                    <a:pt x="2086263" y="498994"/>
                  </a:lnTo>
                  <a:lnTo>
                    <a:pt x="2084435" y="492463"/>
                  </a:lnTo>
                  <a:lnTo>
                    <a:pt x="2082345" y="485801"/>
                  </a:lnTo>
                  <a:lnTo>
                    <a:pt x="2080256" y="479270"/>
                  </a:lnTo>
                  <a:lnTo>
                    <a:pt x="2077905" y="472869"/>
                  </a:lnTo>
                  <a:lnTo>
                    <a:pt x="2075423" y="466468"/>
                  </a:lnTo>
                  <a:lnTo>
                    <a:pt x="2072811" y="460198"/>
                  </a:lnTo>
                  <a:lnTo>
                    <a:pt x="2070068" y="453928"/>
                  </a:lnTo>
                  <a:lnTo>
                    <a:pt x="2067065" y="447789"/>
                  </a:lnTo>
                  <a:lnTo>
                    <a:pt x="2061318" y="435901"/>
                  </a:lnTo>
                  <a:lnTo>
                    <a:pt x="2055310" y="424406"/>
                  </a:lnTo>
                  <a:lnTo>
                    <a:pt x="2049433" y="413564"/>
                  </a:lnTo>
                  <a:lnTo>
                    <a:pt x="2043686" y="403114"/>
                  </a:lnTo>
                  <a:lnTo>
                    <a:pt x="2037809" y="393317"/>
                  </a:lnTo>
                  <a:lnTo>
                    <a:pt x="2032193" y="383912"/>
                  </a:lnTo>
                  <a:lnTo>
                    <a:pt x="2026446" y="375160"/>
                  </a:lnTo>
                  <a:lnTo>
                    <a:pt x="2020699" y="366800"/>
                  </a:lnTo>
                  <a:lnTo>
                    <a:pt x="2015214" y="358832"/>
                  </a:lnTo>
                  <a:lnTo>
                    <a:pt x="2009859" y="351386"/>
                  </a:lnTo>
                  <a:lnTo>
                    <a:pt x="2004374" y="344463"/>
                  </a:lnTo>
                  <a:lnTo>
                    <a:pt x="1999019" y="338062"/>
                  </a:lnTo>
                  <a:lnTo>
                    <a:pt x="1993795" y="331923"/>
                  </a:lnTo>
                  <a:lnTo>
                    <a:pt x="1988571" y="326306"/>
                  </a:lnTo>
                  <a:lnTo>
                    <a:pt x="1983608" y="321081"/>
                  </a:lnTo>
                  <a:lnTo>
                    <a:pt x="1978645" y="316378"/>
                  </a:lnTo>
                  <a:lnTo>
                    <a:pt x="1973812" y="311937"/>
                  </a:lnTo>
                  <a:lnTo>
                    <a:pt x="1969110" y="308149"/>
                  </a:lnTo>
                  <a:lnTo>
                    <a:pt x="1964409" y="304622"/>
                  </a:lnTo>
                  <a:lnTo>
                    <a:pt x="1960098" y="301487"/>
                  </a:lnTo>
                  <a:lnTo>
                    <a:pt x="1955658" y="298743"/>
                  </a:lnTo>
                  <a:lnTo>
                    <a:pt x="1951479" y="296392"/>
                  </a:lnTo>
                  <a:lnTo>
                    <a:pt x="1947430" y="294302"/>
                  </a:lnTo>
                  <a:lnTo>
                    <a:pt x="1943512" y="292604"/>
                  </a:lnTo>
                  <a:lnTo>
                    <a:pt x="1939724" y="291298"/>
                  </a:lnTo>
                  <a:lnTo>
                    <a:pt x="1936198" y="290383"/>
                  </a:lnTo>
                  <a:lnTo>
                    <a:pt x="1932541" y="289600"/>
                  </a:lnTo>
                  <a:lnTo>
                    <a:pt x="1929276" y="289338"/>
                  </a:lnTo>
                  <a:lnTo>
                    <a:pt x="1926272" y="289338"/>
                  </a:lnTo>
                  <a:lnTo>
                    <a:pt x="1923398" y="289600"/>
                  </a:lnTo>
                  <a:lnTo>
                    <a:pt x="1920656" y="290383"/>
                  </a:lnTo>
                  <a:lnTo>
                    <a:pt x="1918043" y="291167"/>
                  </a:lnTo>
                  <a:lnTo>
                    <a:pt x="1914517" y="292865"/>
                  </a:lnTo>
                  <a:lnTo>
                    <a:pt x="1910991" y="294824"/>
                  </a:lnTo>
                  <a:lnTo>
                    <a:pt x="1907464" y="296915"/>
                  </a:lnTo>
                  <a:lnTo>
                    <a:pt x="1903677" y="299005"/>
                  </a:lnTo>
                  <a:lnTo>
                    <a:pt x="1896232" y="303968"/>
                  </a:lnTo>
                  <a:lnTo>
                    <a:pt x="1888396" y="309324"/>
                  </a:lnTo>
                  <a:lnTo>
                    <a:pt x="1884086" y="311806"/>
                  </a:lnTo>
                  <a:lnTo>
                    <a:pt x="1879776" y="314549"/>
                  </a:lnTo>
                  <a:lnTo>
                    <a:pt x="1875336" y="317292"/>
                  </a:lnTo>
                  <a:lnTo>
                    <a:pt x="1870634" y="319774"/>
                  </a:lnTo>
                  <a:lnTo>
                    <a:pt x="1865671" y="322256"/>
                  </a:lnTo>
                  <a:lnTo>
                    <a:pt x="1860316" y="324608"/>
                  </a:lnTo>
                  <a:lnTo>
                    <a:pt x="1854961" y="326959"/>
                  </a:lnTo>
                  <a:lnTo>
                    <a:pt x="1849214" y="328918"/>
                  </a:lnTo>
                  <a:lnTo>
                    <a:pt x="1847516" y="329310"/>
                  </a:lnTo>
                  <a:lnTo>
                    <a:pt x="1845819" y="329310"/>
                  </a:lnTo>
                  <a:lnTo>
                    <a:pt x="1844382" y="329179"/>
                  </a:lnTo>
                  <a:lnTo>
                    <a:pt x="1842945" y="328788"/>
                  </a:lnTo>
                  <a:lnTo>
                    <a:pt x="1841770" y="328004"/>
                  </a:lnTo>
                  <a:lnTo>
                    <a:pt x="1840594" y="327220"/>
                  </a:lnTo>
                  <a:lnTo>
                    <a:pt x="1839680" y="326044"/>
                  </a:lnTo>
                  <a:lnTo>
                    <a:pt x="1838897" y="324869"/>
                  </a:lnTo>
                  <a:lnTo>
                    <a:pt x="1838243" y="323693"/>
                  </a:lnTo>
                  <a:lnTo>
                    <a:pt x="1837852" y="322256"/>
                  </a:lnTo>
                  <a:lnTo>
                    <a:pt x="1837721" y="320819"/>
                  </a:lnTo>
                  <a:lnTo>
                    <a:pt x="1837852" y="319382"/>
                  </a:lnTo>
                  <a:lnTo>
                    <a:pt x="1838243" y="317945"/>
                  </a:lnTo>
                  <a:lnTo>
                    <a:pt x="1838897" y="316509"/>
                  </a:lnTo>
                  <a:lnTo>
                    <a:pt x="1839811" y="315202"/>
                  </a:lnTo>
                  <a:lnTo>
                    <a:pt x="1840986" y="314157"/>
                  </a:lnTo>
                  <a:lnTo>
                    <a:pt x="1844121" y="311414"/>
                  </a:lnTo>
                  <a:lnTo>
                    <a:pt x="1847255" y="308671"/>
                  </a:lnTo>
                  <a:lnTo>
                    <a:pt x="1850390" y="305928"/>
                  </a:lnTo>
                  <a:lnTo>
                    <a:pt x="1853394" y="302923"/>
                  </a:lnTo>
                  <a:lnTo>
                    <a:pt x="1856528" y="299788"/>
                  </a:lnTo>
                  <a:lnTo>
                    <a:pt x="1859663" y="296392"/>
                  </a:lnTo>
                  <a:lnTo>
                    <a:pt x="1862667" y="292865"/>
                  </a:lnTo>
                  <a:lnTo>
                    <a:pt x="1865409" y="289338"/>
                  </a:lnTo>
                  <a:lnTo>
                    <a:pt x="1868283" y="285681"/>
                  </a:lnTo>
                  <a:lnTo>
                    <a:pt x="1871026" y="281762"/>
                  </a:lnTo>
                  <a:lnTo>
                    <a:pt x="1873768" y="277843"/>
                  </a:lnTo>
                  <a:lnTo>
                    <a:pt x="1876119" y="273663"/>
                  </a:lnTo>
                  <a:lnTo>
                    <a:pt x="1878601" y="269614"/>
                  </a:lnTo>
                  <a:lnTo>
                    <a:pt x="1880690" y="265172"/>
                  </a:lnTo>
                  <a:lnTo>
                    <a:pt x="1882649" y="260600"/>
                  </a:lnTo>
                  <a:lnTo>
                    <a:pt x="1884347" y="256028"/>
                  </a:lnTo>
                  <a:lnTo>
                    <a:pt x="1886045" y="251195"/>
                  </a:lnTo>
                  <a:lnTo>
                    <a:pt x="1887351" y="246362"/>
                  </a:lnTo>
                  <a:lnTo>
                    <a:pt x="1888527" y="241267"/>
                  </a:lnTo>
                  <a:lnTo>
                    <a:pt x="1889310" y="236173"/>
                  </a:lnTo>
                  <a:lnTo>
                    <a:pt x="1889963" y="230948"/>
                  </a:lnTo>
                  <a:lnTo>
                    <a:pt x="1890225" y="225462"/>
                  </a:lnTo>
                  <a:lnTo>
                    <a:pt x="1890225" y="219975"/>
                  </a:lnTo>
                  <a:lnTo>
                    <a:pt x="1889833" y="214228"/>
                  </a:lnTo>
                  <a:lnTo>
                    <a:pt x="1889049" y="208350"/>
                  </a:lnTo>
                  <a:lnTo>
                    <a:pt x="1888135" y="202602"/>
                  </a:lnTo>
                  <a:lnTo>
                    <a:pt x="1887351" y="199598"/>
                  </a:lnTo>
                  <a:lnTo>
                    <a:pt x="1886698" y="196463"/>
                  </a:lnTo>
                  <a:lnTo>
                    <a:pt x="1885784" y="193458"/>
                  </a:lnTo>
                  <a:lnTo>
                    <a:pt x="1884870" y="190323"/>
                  </a:lnTo>
                  <a:lnTo>
                    <a:pt x="1883825" y="187188"/>
                  </a:lnTo>
                  <a:lnTo>
                    <a:pt x="1882519" y="184053"/>
                  </a:lnTo>
                  <a:lnTo>
                    <a:pt x="1881343" y="180787"/>
                  </a:lnTo>
                  <a:lnTo>
                    <a:pt x="1880037" y="177652"/>
                  </a:lnTo>
                  <a:lnTo>
                    <a:pt x="1878601" y="174387"/>
                  </a:lnTo>
                  <a:lnTo>
                    <a:pt x="1876903" y="171121"/>
                  </a:lnTo>
                  <a:lnTo>
                    <a:pt x="1875074" y="167855"/>
                  </a:lnTo>
                  <a:lnTo>
                    <a:pt x="1873376" y="164459"/>
                  </a:lnTo>
                  <a:lnTo>
                    <a:pt x="1870503" y="159365"/>
                  </a:lnTo>
                  <a:lnTo>
                    <a:pt x="1867369" y="154270"/>
                  </a:lnTo>
                  <a:lnTo>
                    <a:pt x="1863842" y="149045"/>
                  </a:lnTo>
                  <a:lnTo>
                    <a:pt x="1860446" y="144081"/>
                  </a:lnTo>
                  <a:lnTo>
                    <a:pt x="1856789" y="139117"/>
                  </a:lnTo>
                  <a:lnTo>
                    <a:pt x="1853133" y="134154"/>
                  </a:lnTo>
                  <a:lnTo>
                    <a:pt x="1849084" y="129320"/>
                  </a:lnTo>
                  <a:lnTo>
                    <a:pt x="1845035" y="124487"/>
                  </a:lnTo>
                  <a:lnTo>
                    <a:pt x="1840725" y="119654"/>
                  </a:lnTo>
                  <a:lnTo>
                    <a:pt x="1836284" y="114821"/>
                  </a:lnTo>
                  <a:lnTo>
                    <a:pt x="1831844" y="110118"/>
                  </a:lnTo>
                  <a:lnTo>
                    <a:pt x="1827273" y="105546"/>
                  </a:lnTo>
                  <a:lnTo>
                    <a:pt x="1822440" y="100974"/>
                  </a:lnTo>
                  <a:lnTo>
                    <a:pt x="1817347" y="96402"/>
                  </a:lnTo>
                  <a:lnTo>
                    <a:pt x="1812253" y="92092"/>
                  </a:lnTo>
                  <a:lnTo>
                    <a:pt x="1807029" y="87650"/>
                  </a:lnTo>
                  <a:lnTo>
                    <a:pt x="1801674" y="83340"/>
                  </a:lnTo>
                  <a:lnTo>
                    <a:pt x="1796188" y="79160"/>
                  </a:lnTo>
                  <a:lnTo>
                    <a:pt x="1790573" y="74980"/>
                  </a:lnTo>
                  <a:lnTo>
                    <a:pt x="1784826" y="70930"/>
                  </a:lnTo>
                  <a:lnTo>
                    <a:pt x="1778949" y="67012"/>
                  </a:lnTo>
                  <a:lnTo>
                    <a:pt x="1773071" y="63223"/>
                  </a:lnTo>
                  <a:lnTo>
                    <a:pt x="1766933" y="59305"/>
                  </a:lnTo>
                  <a:lnTo>
                    <a:pt x="1760664" y="55647"/>
                  </a:lnTo>
                  <a:lnTo>
                    <a:pt x="1754395" y="51990"/>
                  </a:lnTo>
                  <a:lnTo>
                    <a:pt x="1747995" y="48462"/>
                  </a:lnTo>
                  <a:lnTo>
                    <a:pt x="1741465" y="45066"/>
                  </a:lnTo>
                  <a:lnTo>
                    <a:pt x="1734804" y="41670"/>
                  </a:lnTo>
                  <a:lnTo>
                    <a:pt x="1728143" y="38535"/>
                  </a:lnTo>
                  <a:lnTo>
                    <a:pt x="1721221" y="35400"/>
                  </a:lnTo>
                  <a:lnTo>
                    <a:pt x="1714299" y="32396"/>
                  </a:lnTo>
                  <a:lnTo>
                    <a:pt x="1707377" y="29652"/>
                  </a:lnTo>
                  <a:lnTo>
                    <a:pt x="1700194" y="26778"/>
                  </a:lnTo>
                  <a:lnTo>
                    <a:pt x="1693010" y="24166"/>
                  </a:lnTo>
                  <a:lnTo>
                    <a:pt x="1685696" y="21684"/>
                  </a:lnTo>
                  <a:lnTo>
                    <a:pt x="1678513" y="19202"/>
                  </a:lnTo>
                  <a:lnTo>
                    <a:pt x="1670938" y="16981"/>
                  </a:lnTo>
                  <a:lnTo>
                    <a:pt x="1663493" y="14761"/>
                  </a:lnTo>
                  <a:lnTo>
                    <a:pt x="1655788" y="12802"/>
                  </a:lnTo>
                  <a:lnTo>
                    <a:pt x="1648343" y="10973"/>
                  </a:lnTo>
                  <a:lnTo>
                    <a:pt x="1640507" y="9274"/>
                  </a:lnTo>
                  <a:lnTo>
                    <a:pt x="1632801" y="7707"/>
                  </a:lnTo>
                  <a:lnTo>
                    <a:pt x="1624965" y="6270"/>
                  </a:lnTo>
                  <a:lnTo>
                    <a:pt x="1616998" y="4833"/>
                  </a:lnTo>
                  <a:lnTo>
                    <a:pt x="1609031" y="3658"/>
                  </a:lnTo>
                  <a:lnTo>
                    <a:pt x="1601064" y="2743"/>
                  </a:lnTo>
                  <a:lnTo>
                    <a:pt x="1592966" y="1829"/>
                  </a:lnTo>
                  <a:lnTo>
                    <a:pt x="1584869" y="1176"/>
                  </a:lnTo>
                  <a:lnTo>
                    <a:pt x="1576771" y="523"/>
                  </a:lnTo>
                  <a:lnTo>
                    <a:pt x="1568543" y="261"/>
                  </a:lnTo>
                  <a:close/>
                </a:path>
              </a:pathLst>
            </a:custGeom>
            <a:solidFill>
              <a:srgbClr val="A5A5A5"/>
            </a:solidFill>
            <a:ln>
              <a:noFill/>
            </a:ln>
          </p:spPr>
          <p:txBody>
            <a:bodyPr vert="horz" wrap="square" lIns="91440" tIns="45720" rIns="91440" bIns="45720" numCol="1" anchor="t" anchorCtr="0" compatLnSpc="1">
              <a:noAutofit/>
            </a:bodyPr>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srgbClr val="0087AF"/>
                </a:solidFill>
                <a:effectLst/>
                <a:uLnTx/>
                <a:uFillTx/>
                <a:latin typeface="+mn-lt"/>
                <a:ea typeface="+mn-ea"/>
                <a:cs typeface="+mn-ea"/>
                <a:sym typeface="+mn-lt"/>
              </a:endParaRPr>
            </a:p>
          </p:txBody>
        </p:sp>
      </p:grpSp>
      <p:grpSp>
        <p:nvGrpSpPr>
          <p:cNvPr id="2" name="组合 1"/>
          <p:cNvGrpSpPr/>
          <p:nvPr/>
        </p:nvGrpSpPr>
        <p:grpSpPr>
          <a:xfrm>
            <a:off x="6577947" y="1375953"/>
            <a:ext cx="1185770" cy="4088953"/>
            <a:chOff x="6262447" y="1375953"/>
            <a:chExt cx="1185770" cy="4088953"/>
          </a:xfrm>
        </p:grpSpPr>
        <p:sp>
          <p:nvSpPr>
            <p:cNvPr id="75" name="Freeform 28"/>
            <p:cNvSpPr>
              <a:spLocks noEditPoints="1"/>
            </p:cNvSpPr>
            <p:nvPr/>
          </p:nvSpPr>
          <p:spPr bwMode="auto">
            <a:xfrm>
              <a:off x="6262447" y="1375953"/>
              <a:ext cx="1185770" cy="4088953"/>
            </a:xfrm>
            <a:custGeom>
              <a:avLst/>
              <a:gdLst>
                <a:gd name="T0" fmla="*/ 86 w 89"/>
                <a:gd name="T1" fmla="*/ 37 h 308"/>
                <a:gd name="T2" fmla="*/ 72 w 89"/>
                <a:gd name="T3" fmla="*/ 142 h 308"/>
                <a:gd name="T4" fmla="*/ 72 w 89"/>
                <a:gd name="T5" fmla="*/ 192 h 308"/>
                <a:gd name="T6" fmla="*/ 49 w 89"/>
                <a:gd name="T7" fmla="*/ 302 h 308"/>
                <a:gd name="T8" fmla="*/ 24 w 89"/>
                <a:gd name="T9" fmla="*/ 33 h 308"/>
                <a:gd name="T10" fmla="*/ 3 w 89"/>
                <a:gd name="T11" fmla="*/ 22 h 308"/>
                <a:gd name="T12" fmla="*/ 61 w 89"/>
                <a:gd name="T13" fmla="*/ 40 h 308"/>
                <a:gd name="T14" fmla="*/ 11 w 89"/>
                <a:gd name="T15" fmla="*/ 26 h 308"/>
                <a:gd name="T16" fmla="*/ 25 w 89"/>
                <a:gd name="T17" fmla="*/ 29 h 308"/>
                <a:gd name="T18" fmla="*/ 23 w 89"/>
                <a:gd name="T19" fmla="*/ 134 h 308"/>
                <a:gd name="T20" fmla="*/ 54 w 89"/>
                <a:gd name="T21" fmla="*/ 43 h 308"/>
                <a:gd name="T22" fmla="*/ 65 w 89"/>
                <a:gd name="T23" fmla="*/ 189 h 308"/>
                <a:gd name="T24" fmla="*/ 64 w 89"/>
                <a:gd name="T25" fmla="*/ 150 h 308"/>
                <a:gd name="T26" fmla="*/ 21 w 89"/>
                <a:gd name="T27" fmla="*/ 165 h 308"/>
                <a:gd name="T28" fmla="*/ 30 w 89"/>
                <a:gd name="T29" fmla="*/ 224 h 308"/>
                <a:gd name="T30" fmla="*/ 39 w 89"/>
                <a:gd name="T31" fmla="*/ 232 h 308"/>
                <a:gd name="T32" fmla="*/ 53 w 89"/>
                <a:gd name="T33" fmla="*/ 236 h 308"/>
                <a:gd name="T34" fmla="*/ 45 w 89"/>
                <a:gd name="T35" fmla="*/ 253 h 308"/>
                <a:gd name="T36" fmla="*/ 46 w 89"/>
                <a:gd name="T37" fmla="*/ 238 h 308"/>
                <a:gd name="T38" fmla="*/ 34 w 89"/>
                <a:gd name="T39" fmla="*/ 236 h 308"/>
                <a:gd name="T40" fmla="*/ 25 w 89"/>
                <a:gd name="T41" fmla="*/ 237 h 308"/>
                <a:gd name="T42" fmla="*/ 24 w 89"/>
                <a:gd name="T43" fmla="*/ 249 h 308"/>
                <a:gd name="T44" fmla="*/ 62 w 89"/>
                <a:gd name="T45" fmla="*/ 248 h 308"/>
                <a:gd name="T46" fmla="*/ 56 w 89"/>
                <a:gd name="T47" fmla="*/ 201 h 308"/>
                <a:gd name="T48" fmla="*/ 47 w 89"/>
                <a:gd name="T49" fmla="*/ 203 h 308"/>
                <a:gd name="T50" fmla="*/ 36 w 89"/>
                <a:gd name="T51" fmla="*/ 201 h 308"/>
                <a:gd name="T52" fmla="*/ 40 w 89"/>
                <a:gd name="T53" fmla="*/ 190 h 308"/>
                <a:gd name="T54" fmla="*/ 41 w 89"/>
                <a:gd name="T55" fmla="*/ 191 h 308"/>
                <a:gd name="T56" fmla="*/ 41 w 89"/>
                <a:gd name="T57" fmla="*/ 192 h 308"/>
                <a:gd name="T58" fmla="*/ 40 w 89"/>
                <a:gd name="T59" fmla="*/ 194 h 308"/>
                <a:gd name="T60" fmla="*/ 43 w 89"/>
                <a:gd name="T61" fmla="*/ 199 h 308"/>
                <a:gd name="T62" fmla="*/ 50 w 89"/>
                <a:gd name="T63" fmla="*/ 190 h 308"/>
                <a:gd name="T64" fmla="*/ 62 w 89"/>
                <a:gd name="T65" fmla="*/ 189 h 308"/>
                <a:gd name="T66" fmla="*/ 25 w 89"/>
                <a:gd name="T67" fmla="*/ 142 h 308"/>
                <a:gd name="T68" fmla="*/ 25 w 89"/>
                <a:gd name="T69" fmla="*/ 142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9" h="308">
                  <a:moveTo>
                    <a:pt x="88" y="32"/>
                  </a:moveTo>
                  <a:cubicBezTo>
                    <a:pt x="89" y="34"/>
                    <a:pt x="88" y="36"/>
                    <a:pt x="86" y="37"/>
                  </a:cubicBezTo>
                  <a:cubicBezTo>
                    <a:pt x="80" y="41"/>
                    <a:pt x="71" y="46"/>
                    <a:pt x="63" y="47"/>
                  </a:cubicBezTo>
                  <a:cubicBezTo>
                    <a:pt x="69" y="77"/>
                    <a:pt x="71" y="110"/>
                    <a:pt x="72" y="142"/>
                  </a:cubicBezTo>
                  <a:cubicBezTo>
                    <a:pt x="72" y="143"/>
                    <a:pt x="72" y="143"/>
                    <a:pt x="72" y="144"/>
                  </a:cubicBezTo>
                  <a:cubicBezTo>
                    <a:pt x="72" y="160"/>
                    <a:pt x="72" y="176"/>
                    <a:pt x="72" y="192"/>
                  </a:cubicBezTo>
                  <a:cubicBezTo>
                    <a:pt x="72" y="218"/>
                    <a:pt x="72" y="245"/>
                    <a:pt x="67" y="270"/>
                  </a:cubicBezTo>
                  <a:cubicBezTo>
                    <a:pt x="65" y="280"/>
                    <a:pt x="62" y="300"/>
                    <a:pt x="49" y="302"/>
                  </a:cubicBezTo>
                  <a:cubicBezTo>
                    <a:pt x="11" y="308"/>
                    <a:pt x="13" y="209"/>
                    <a:pt x="13" y="191"/>
                  </a:cubicBezTo>
                  <a:cubicBezTo>
                    <a:pt x="14" y="138"/>
                    <a:pt x="20" y="86"/>
                    <a:pt x="24" y="33"/>
                  </a:cubicBezTo>
                  <a:cubicBezTo>
                    <a:pt x="15" y="35"/>
                    <a:pt x="9" y="36"/>
                    <a:pt x="2" y="28"/>
                  </a:cubicBezTo>
                  <a:cubicBezTo>
                    <a:pt x="0" y="26"/>
                    <a:pt x="1" y="24"/>
                    <a:pt x="3" y="22"/>
                  </a:cubicBezTo>
                  <a:cubicBezTo>
                    <a:pt x="27" y="8"/>
                    <a:pt x="74" y="0"/>
                    <a:pt x="88" y="32"/>
                  </a:cubicBezTo>
                  <a:close/>
                  <a:moveTo>
                    <a:pt x="61" y="40"/>
                  </a:moveTo>
                  <a:cubicBezTo>
                    <a:pt x="68" y="38"/>
                    <a:pt x="74" y="35"/>
                    <a:pt x="80" y="32"/>
                  </a:cubicBezTo>
                  <a:cubicBezTo>
                    <a:pt x="67" y="10"/>
                    <a:pt x="32" y="16"/>
                    <a:pt x="11" y="26"/>
                  </a:cubicBezTo>
                  <a:cubicBezTo>
                    <a:pt x="15" y="29"/>
                    <a:pt x="19" y="28"/>
                    <a:pt x="23" y="28"/>
                  </a:cubicBezTo>
                  <a:cubicBezTo>
                    <a:pt x="24" y="28"/>
                    <a:pt x="25" y="29"/>
                    <a:pt x="25" y="29"/>
                  </a:cubicBezTo>
                  <a:cubicBezTo>
                    <a:pt x="26" y="29"/>
                    <a:pt x="28" y="29"/>
                    <a:pt x="28" y="31"/>
                  </a:cubicBezTo>
                  <a:cubicBezTo>
                    <a:pt x="30" y="65"/>
                    <a:pt x="25" y="99"/>
                    <a:pt x="23" y="134"/>
                  </a:cubicBezTo>
                  <a:cubicBezTo>
                    <a:pt x="34" y="122"/>
                    <a:pt x="51" y="124"/>
                    <a:pt x="63" y="134"/>
                  </a:cubicBezTo>
                  <a:cubicBezTo>
                    <a:pt x="63" y="103"/>
                    <a:pt x="61" y="72"/>
                    <a:pt x="54" y="43"/>
                  </a:cubicBezTo>
                  <a:cubicBezTo>
                    <a:pt x="54" y="38"/>
                    <a:pt x="60" y="36"/>
                    <a:pt x="61" y="40"/>
                  </a:cubicBezTo>
                  <a:close/>
                  <a:moveTo>
                    <a:pt x="65" y="189"/>
                  </a:moveTo>
                  <a:cubicBezTo>
                    <a:pt x="65" y="183"/>
                    <a:pt x="65" y="177"/>
                    <a:pt x="64" y="171"/>
                  </a:cubicBezTo>
                  <a:cubicBezTo>
                    <a:pt x="64" y="164"/>
                    <a:pt x="64" y="157"/>
                    <a:pt x="64" y="150"/>
                  </a:cubicBezTo>
                  <a:cubicBezTo>
                    <a:pt x="51" y="157"/>
                    <a:pt x="35" y="153"/>
                    <a:pt x="22" y="146"/>
                  </a:cubicBezTo>
                  <a:cubicBezTo>
                    <a:pt x="22" y="152"/>
                    <a:pt x="21" y="159"/>
                    <a:pt x="21" y="165"/>
                  </a:cubicBezTo>
                  <a:cubicBezTo>
                    <a:pt x="21" y="188"/>
                    <a:pt x="20" y="211"/>
                    <a:pt x="23" y="234"/>
                  </a:cubicBezTo>
                  <a:cubicBezTo>
                    <a:pt x="25" y="230"/>
                    <a:pt x="26" y="226"/>
                    <a:pt x="30" y="224"/>
                  </a:cubicBezTo>
                  <a:cubicBezTo>
                    <a:pt x="31" y="223"/>
                    <a:pt x="32" y="223"/>
                    <a:pt x="33" y="224"/>
                  </a:cubicBezTo>
                  <a:cubicBezTo>
                    <a:pt x="36" y="226"/>
                    <a:pt x="38" y="229"/>
                    <a:pt x="39" y="232"/>
                  </a:cubicBezTo>
                  <a:cubicBezTo>
                    <a:pt x="41" y="232"/>
                    <a:pt x="43" y="231"/>
                    <a:pt x="45" y="232"/>
                  </a:cubicBezTo>
                  <a:cubicBezTo>
                    <a:pt x="47" y="232"/>
                    <a:pt x="52" y="233"/>
                    <a:pt x="53" y="236"/>
                  </a:cubicBezTo>
                  <a:cubicBezTo>
                    <a:pt x="55" y="242"/>
                    <a:pt x="52" y="247"/>
                    <a:pt x="50" y="253"/>
                  </a:cubicBezTo>
                  <a:cubicBezTo>
                    <a:pt x="49" y="255"/>
                    <a:pt x="46" y="255"/>
                    <a:pt x="45" y="253"/>
                  </a:cubicBezTo>
                  <a:cubicBezTo>
                    <a:pt x="44" y="250"/>
                    <a:pt x="46" y="248"/>
                    <a:pt x="47" y="245"/>
                  </a:cubicBezTo>
                  <a:cubicBezTo>
                    <a:pt x="48" y="243"/>
                    <a:pt x="49" y="239"/>
                    <a:pt x="46" y="238"/>
                  </a:cubicBezTo>
                  <a:cubicBezTo>
                    <a:pt x="43" y="237"/>
                    <a:pt x="41" y="237"/>
                    <a:pt x="38" y="239"/>
                  </a:cubicBezTo>
                  <a:cubicBezTo>
                    <a:pt x="36" y="240"/>
                    <a:pt x="34" y="239"/>
                    <a:pt x="34" y="236"/>
                  </a:cubicBezTo>
                  <a:cubicBezTo>
                    <a:pt x="34" y="233"/>
                    <a:pt x="34" y="230"/>
                    <a:pt x="31" y="228"/>
                  </a:cubicBezTo>
                  <a:cubicBezTo>
                    <a:pt x="28" y="231"/>
                    <a:pt x="27" y="235"/>
                    <a:pt x="25" y="237"/>
                  </a:cubicBezTo>
                  <a:cubicBezTo>
                    <a:pt x="24" y="238"/>
                    <a:pt x="24" y="238"/>
                    <a:pt x="23" y="238"/>
                  </a:cubicBezTo>
                  <a:cubicBezTo>
                    <a:pt x="23" y="242"/>
                    <a:pt x="24" y="245"/>
                    <a:pt x="24" y="249"/>
                  </a:cubicBezTo>
                  <a:cubicBezTo>
                    <a:pt x="26" y="257"/>
                    <a:pt x="33" y="299"/>
                    <a:pt x="48" y="294"/>
                  </a:cubicBezTo>
                  <a:cubicBezTo>
                    <a:pt x="61" y="290"/>
                    <a:pt x="62" y="258"/>
                    <a:pt x="62" y="248"/>
                  </a:cubicBezTo>
                  <a:cubicBezTo>
                    <a:pt x="64" y="230"/>
                    <a:pt x="65" y="212"/>
                    <a:pt x="65" y="193"/>
                  </a:cubicBezTo>
                  <a:cubicBezTo>
                    <a:pt x="62" y="196"/>
                    <a:pt x="60" y="199"/>
                    <a:pt x="56" y="201"/>
                  </a:cubicBezTo>
                  <a:cubicBezTo>
                    <a:pt x="53" y="202"/>
                    <a:pt x="50" y="200"/>
                    <a:pt x="48" y="197"/>
                  </a:cubicBezTo>
                  <a:cubicBezTo>
                    <a:pt x="48" y="199"/>
                    <a:pt x="48" y="201"/>
                    <a:pt x="47" y="203"/>
                  </a:cubicBezTo>
                  <a:cubicBezTo>
                    <a:pt x="46" y="204"/>
                    <a:pt x="45" y="204"/>
                    <a:pt x="44" y="204"/>
                  </a:cubicBezTo>
                  <a:cubicBezTo>
                    <a:pt x="41" y="203"/>
                    <a:pt x="39" y="202"/>
                    <a:pt x="36" y="201"/>
                  </a:cubicBezTo>
                  <a:cubicBezTo>
                    <a:pt x="35" y="200"/>
                    <a:pt x="35" y="200"/>
                    <a:pt x="35" y="198"/>
                  </a:cubicBezTo>
                  <a:cubicBezTo>
                    <a:pt x="35" y="196"/>
                    <a:pt x="37" y="190"/>
                    <a:pt x="40" y="190"/>
                  </a:cubicBezTo>
                  <a:cubicBezTo>
                    <a:pt x="41" y="190"/>
                    <a:pt x="41" y="190"/>
                    <a:pt x="41" y="191"/>
                  </a:cubicBezTo>
                  <a:cubicBezTo>
                    <a:pt x="41" y="191"/>
                    <a:pt x="41" y="191"/>
                    <a:pt x="41" y="191"/>
                  </a:cubicBezTo>
                  <a:cubicBezTo>
                    <a:pt x="41" y="191"/>
                    <a:pt x="41" y="192"/>
                    <a:pt x="41" y="192"/>
                  </a:cubicBezTo>
                  <a:cubicBezTo>
                    <a:pt x="41" y="192"/>
                    <a:pt x="41" y="192"/>
                    <a:pt x="41" y="192"/>
                  </a:cubicBezTo>
                  <a:cubicBezTo>
                    <a:pt x="41" y="192"/>
                    <a:pt x="40" y="193"/>
                    <a:pt x="40" y="193"/>
                  </a:cubicBezTo>
                  <a:cubicBezTo>
                    <a:pt x="40" y="193"/>
                    <a:pt x="40" y="193"/>
                    <a:pt x="40" y="194"/>
                  </a:cubicBezTo>
                  <a:cubicBezTo>
                    <a:pt x="40" y="195"/>
                    <a:pt x="39" y="196"/>
                    <a:pt x="39" y="197"/>
                  </a:cubicBezTo>
                  <a:cubicBezTo>
                    <a:pt x="40" y="198"/>
                    <a:pt x="42" y="198"/>
                    <a:pt x="43" y="199"/>
                  </a:cubicBezTo>
                  <a:cubicBezTo>
                    <a:pt x="44" y="196"/>
                    <a:pt x="43" y="192"/>
                    <a:pt x="45" y="190"/>
                  </a:cubicBezTo>
                  <a:cubicBezTo>
                    <a:pt x="46" y="188"/>
                    <a:pt x="48" y="188"/>
                    <a:pt x="50" y="190"/>
                  </a:cubicBezTo>
                  <a:cubicBezTo>
                    <a:pt x="51" y="192"/>
                    <a:pt x="54" y="198"/>
                    <a:pt x="57" y="194"/>
                  </a:cubicBezTo>
                  <a:cubicBezTo>
                    <a:pt x="59" y="193"/>
                    <a:pt x="60" y="191"/>
                    <a:pt x="62" y="189"/>
                  </a:cubicBezTo>
                  <a:cubicBezTo>
                    <a:pt x="63" y="189"/>
                    <a:pt x="64" y="189"/>
                    <a:pt x="65" y="189"/>
                  </a:cubicBezTo>
                  <a:close/>
                  <a:moveTo>
                    <a:pt x="25" y="142"/>
                  </a:moveTo>
                  <a:cubicBezTo>
                    <a:pt x="38" y="147"/>
                    <a:pt x="52" y="151"/>
                    <a:pt x="64" y="143"/>
                  </a:cubicBezTo>
                  <a:cubicBezTo>
                    <a:pt x="52" y="132"/>
                    <a:pt x="35" y="128"/>
                    <a:pt x="25" y="142"/>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76" name="Freeform 29"/>
            <p:cNvSpPr>
              <a:spLocks noEditPoints="1"/>
            </p:cNvSpPr>
            <p:nvPr/>
          </p:nvSpPr>
          <p:spPr bwMode="auto">
            <a:xfrm>
              <a:off x="6528268" y="3314883"/>
              <a:ext cx="599400" cy="2030143"/>
            </a:xfrm>
            <a:custGeom>
              <a:avLst/>
              <a:gdLst>
                <a:gd name="T0" fmla="*/ 45 w 45"/>
                <a:gd name="T1" fmla="*/ 43 h 153"/>
                <a:gd name="T2" fmla="*/ 37 w 45"/>
                <a:gd name="T3" fmla="*/ 48 h 153"/>
                <a:gd name="T4" fmla="*/ 25 w 45"/>
                <a:gd name="T5" fmla="*/ 44 h 153"/>
                <a:gd name="T6" fmla="*/ 19 w 45"/>
                <a:gd name="T7" fmla="*/ 51 h 153"/>
                <a:gd name="T8" fmla="*/ 20 w 45"/>
                <a:gd name="T9" fmla="*/ 47 h 153"/>
                <a:gd name="T10" fmla="*/ 21 w 45"/>
                <a:gd name="T11" fmla="*/ 46 h 153"/>
                <a:gd name="T12" fmla="*/ 21 w 45"/>
                <a:gd name="T13" fmla="*/ 45 h 153"/>
                <a:gd name="T14" fmla="*/ 15 w 45"/>
                <a:gd name="T15" fmla="*/ 52 h 153"/>
                <a:gd name="T16" fmla="*/ 24 w 45"/>
                <a:gd name="T17" fmla="*/ 58 h 153"/>
                <a:gd name="T18" fmla="*/ 28 w 45"/>
                <a:gd name="T19" fmla="*/ 51 h 153"/>
                <a:gd name="T20" fmla="*/ 45 w 45"/>
                <a:gd name="T21" fmla="*/ 47 h 153"/>
                <a:gd name="T22" fmla="*/ 28 w 45"/>
                <a:gd name="T23" fmla="*/ 148 h 153"/>
                <a:gd name="T24" fmla="*/ 3 w 45"/>
                <a:gd name="T25" fmla="*/ 92 h 153"/>
                <a:gd name="T26" fmla="*/ 11 w 45"/>
                <a:gd name="T27" fmla="*/ 82 h 153"/>
                <a:gd name="T28" fmla="*/ 18 w 45"/>
                <a:gd name="T29" fmla="*/ 93 h 153"/>
                <a:gd name="T30" fmla="*/ 27 w 45"/>
                <a:gd name="T31" fmla="*/ 99 h 153"/>
                <a:gd name="T32" fmla="*/ 30 w 45"/>
                <a:gd name="T33" fmla="*/ 107 h 153"/>
                <a:gd name="T34" fmla="*/ 25 w 45"/>
                <a:gd name="T35" fmla="*/ 86 h 153"/>
                <a:gd name="T36" fmla="*/ 13 w 45"/>
                <a:gd name="T37" fmla="*/ 78 h 153"/>
                <a:gd name="T38" fmla="*/ 3 w 45"/>
                <a:gd name="T39" fmla="*/ 88 h 153"/>
                <a:gd name="T40" fmla="*/ 2 w 45"/>
                <a:gd name="T41" fmla="*/ 0 h 153"/>
                <a:gd name="T42" fmla="*/ 44 w 45"/>
                <a:gd name="T43" fmla="*/ 25 h 153"/>
                <a:gd name="T44" fmla="*/ 35 w 45"/>
                <a:gd name="T45" fmla="*/ 22 h 153"/>
                <a:gd name="T46" fmla="*/ 16 w 45"/>
                <a:gd name="T47" fmla="*/ 20 h 153"/>
                <a:gd name="T48" fmla="*/ 7 w 45"/>
                <a:gd name="T49" fmla="*/ 20 h 153"/>
                <a:gd name="T50" fmla="*/ 15 w 45"/>
                <a:gd name="T51" fmla="*/ 30 h 153"/>
                <a:gd name="T52" fmla="*/ 11 w 45"/>
                <a:gd name="T53" fmla="*/ 22 h 153"/>
                <a:gd name="T54" fmla="*/ 15 w 45"/>
                <a:gd name="T55" fmla="*/ 26 h 153"/>
                <a:gd name="T56" fmla="*/ 25 w 45"/>
                <a:gd name="T57" fmla="*/ 17 h 153"/>
                <a:gd name="T58" fmla="*/ 34 w 45"/>
                <a:gd name="T59" fmla="*/ 118 h 153"/>
                <a:gd name="T60" fmla="*/ 28 w 45"/>
                <a:gd name="T61" fmla="*/ 117 h 153"/>
                <a:gd name="T62" fmla="*/ 20 w 45"/>
                <a:gd name="T63" fmla="*/ 119 h 153"/>
                <a:gd name="T64" fmla="*/ 19 w 45"/>
                <a:gd name="T65" fmla="*/ 120 h 153"/>
                <a:gd name="T66" fmla="*/ 24 w 45"/>
                <a:gd name="T67" fmla="*/ 122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5" h="153">
                  <a:moveTo>
                    <a:pt x="44" y="25"/>
                  </a:moveTo>
                  <a:cubicBezTo>
                    <a:pt x="45" y="31"/>
                    <a:pt x="45" y="37"/>
                    <a:pt x="45" y="43"/>
                  </a:cubicBezTo>
                  <a:cubicBezTo>
                    <a:pt x="44" y="43"/>
                    <a:pt x="43" y="43"/>
                    <a:pt x="42" y="43"/>
                  </a:cubicBezTo>
                  <a:cubicBezTo>
                    <a:pt x="40" y="45"/>
                    <a:pt x="39" y="47"/>
                    <a:pt x="37" y="48"/>
                  </a:cubicBezTo>
                  <a:cubicBezTo>
                    <a:pt x="34" y="52"/>
                    <a:pt x="31" y="46"/>
                    <a:pt x="30" y="44"/>
                  </a:cubicBezTo>
                  <a:cubicBezTo>
                    <a:pt x="28" y="42"/>
                    <a:pt x="26" y="42"/>
                    <a:pt x="25" y="44"/>
                  </a:cubicBezTo>
                  <a:cubicBezTo>
                    <a:pt x="23" y="46"/>
                    <a:pt x="24" y="50"/>
                    <a:pt x="23" y="53"/>
                  </a:cubicBezTo>
                  <a:cubicBezTo>
                    <a:pt x="22" y="52"/>
                    <a:pt x="20" y="52"/>
                    <a:pt x="19" y="51"/>
                  </a:cubicBezTo>
                  <a:cubicBezTo>
                    <a:pt x="19" y="50"/>
                    <a:pt x="20" y="49"/>
                    <a:pt x="20" y="48"/>
                  </a:cubicBezTo>
                  <a:cubicBezTo>
                    <a:pt x="20" y="47"/>
                    <a:pt x="20" y="47"/>
                    <a:pt x="20" y="47"/>
                  </a:cubicBezTo>
                  <a:cubicBezTo>
                    <a:pt x="20" y="47"/>
                    <a:pt x="21" y="46"/>
                    <a:pt x="21" y="46"/>
                  </a:cubicBezTo>
                  <a:cubicBezTo>
                    <a:pt x="21" y="46"/>
                    <a:pt x="21" y="46"/>
                    <a:pt x="21" y="46"/>
                  </a:cubicBezTo>
                  <a:cubicBezTo>
                    <a:pt x="21" y="46"/>
                    <a:pt x="21" y="45"/>
                    <a:pt x="21" y="45"/>
                  </a:cubicBezTo>
                  <a:cubicBezTo>
                    <a:pt x="21" y="45"/>
                    <a:pt x="21" y="45"/>
                    <a:pt x="21" y="45"/>
                  </a:cubicBezTo>
                  <a:cubicBezTo>
                    <a:pt x="21" y="44"/>
                    <a:pt x="21" y="44"/>
                    <a:pt x="20" y="44"/>
                  </a:cubicBezTo>
                  <a:cubicBezTo>
                    <a:pt x="17" y="44"/>
                    <a:pt x="15" y="50"/>
                    <a:pt x="15" y="52"/>
                  </a:cubicBezTo>
                  <a:cubicBezTo>
                    <a:pt x="15" y="54"/>
                    <a:pt x="15" y="54"/>
                    <a:pt x="16" y="55"/>
                  </a:cubicBezTo>
                  <a:cubicBezTo>
                    <a:pt x="19" y="56"/>
                    <a:pt x="21" y="57"/>
                    <a:pt x="24" y="58"/>
                  </a:cubicBezTo>
                  <a:cubicBezTo>
                    <a:pt x="25" y="58"/>
                    <a:pt x="26" y="58"/>
                    <a:pt x="27" y="57"/>
                  </a:cubicBezTo>
                  <a:cubicBezTo>
                    <a:pt x="28" y="55"/>
                    <a:pt x="28" y="53"/>
                    <a:pt x="28" y="51"/>
                  </a:cubicBezTo>
                  <a:cubicBezTo>
                    <a:pt x="30" y="54"/>
                    <a:pt x="33" y="56"/>
                    <a:pt x="36" y="55"/>
                  </a:cubicBezTo>
                  <a:cubicBezTo>
                    <a:pt x="40" y="53"/>
                    <a:pt x="42" y="50"/>
                    <a:pt x="45" y="47"/>
                  </a:cubicBezTo>
                  <a:cubicBezTo>
                    <a:pt x="45" y="66"/>
                    <a:pt x="44" y="84"/>
                    <a:pt x="42" y="102"/>
                  </a:cubicBezTo>
                  <a:cubicBezTo>
                    <a:pt x="42" y="112"/>
                    <a:pt x="41" y="144"/>
                    <a:pt x="28" y="148"/>
                  </a:cubicBezTo>
                  <a:cubicBezTo>
                    <a:pt x="13" y="153"/>
                    <a:pt x="6" y="111"/>
                    <a:pt x="4" y="103"/>
                  </a:cubicBezTo>
                  <a:cubicBezTo>
                    <a:pt x="4" y="99"/>
                    <a:pt x="3" y="96"/>
                    <a:pt x="3" y="92"/>
                  </a:cubicBezTo>
                  <a:cubicBezTo>
                    <a:pt x="4" y="92"/>
                    <a:pt x="4" y="92"/>
                    <a:pt x="5" y="91"/>
                  </a:cubicBezTo>
                  <a:cubicBezTo>
                    <a:pt x="7" y="89"/>
                    <a:pt x="8" y="85"/>
                    <a:pt x="11" y="82"/>
                  </a:cubicBezTo>
                  <a:cubicBezTo>
                    <a:pt x="14" y="84"/>
                    <a:pt x="14" y="87"/>
                    <a:pt x="14" y="90"/>
                  </a:cubicBezTo>
                  <a:cubicBezTo>
                    <a:pt x="14" y="93"/>
                    <a:pt x="16" y="94"/>
                    <a:pt x="18" y="93"/>
                  </a:cubicBezTo>
                  <a:cubicBezTo>
                    <a:pt x="21" y="91"/>
                    <a:pt x="23" y="91"/>
                    <a:pt x="26" y="92"/>
                  </a:cubicBezTo>
                  <a:cubicBezTo>
                    <a:pt x="29" y="93"/>
                    <a:pt x="28" y="97"/>
                    <a:pt x="27" y="99"/>
                  </a:cubicBezTo>
                  <a:cubicBezTo>
                    <a:pt x="26" y="102"/>
                    <a:pt x="24" y="104"/>
                    <a:pt x="25" y="107"/>
                  </a:cubicBezTo>
                  <a:cubicBezTo>
                    <a:pt x="26" y="109"/>
                    <a:pt x="29" y="109"/>
                    <a:pt x="30" y="107"/>
                  </a:cubicBezTo>
                  <a:cubicBezTo>
                    <a:pt x="32" y="101"/>
                    <a:pt x="35" y="96"/>
                    <a:pt x="33" y="90"/>
                  </a:cubicBezTo>
                  <a:cubicBezTo>
                    <a:pt x="32" y="87"/>
                    <a:pt x="27" y="86"/>
                    <a:pt x="25" y="86"/>
                  </a:cubicBezTo>
                  <a:cubicBezTo>
                    <a:pt x="23" y="85"/>
                    <a:pt x="21" y="86"/>
                    <a:pt x="19" y="86"/>
                  </a:cubicBezTo>
                  <a:cubicBezTo>
                    <a:pt x="18" y="83"/>
                    <a:pt x="16" y="80"/>
                    <a:pt x="13" y="78"/>
                  </a:cubicBezTo>
                  <a:cubicBezTo>
                    <a:pt x="12" y="77"/>
                    <a:pt x="11" y="77"/>
                    <a:pt x="10" y="78"/>
                  </a:cubicBezTo>
                  <a:cubicBezTo>
                    <a:pt x="6" y="80"/>
                    <a:pt x="5" y="84"/>
                    <a:pt x="3" y="88"/>
                  </a:cubicBezTo>
                  <a:cubicBezTo>
                    <a:pt x="0" y="65"/>
                    <a:pt x="1" y="42"/>
                    <a:pt x="1" y="19"/>
                  </a:cubicBezTo>
                  <a:cubicBezTo>
                    <a:pt x="1" y="13"/>
                    <a:pt x="2" y="6"/>
                    <a:pt x="2" y="0"/>
                  </a:cubicBezTo>
                  <a:cubicBezTo>
                    <a:pt x="15" y="7"/>
                    <a:pt x="31" y="11"/>
                    <a:pt x="44" y="4"/>
                  </a:cubicBezTo>
                  <a:cubicBezTo>
                    <a:pt x="44" y="11"/>
                    <a:pt x="44" y="18"/>
                    <a:pt x="44" y="25"/>
                  </a:cubicBezTo>
                  <a:close/>
                  <a:moveTo>
                    <a:pt x="31" y="25"/>
                  </a:moveTo>
                  <a:cubicBezTo>
                    <a:pt x="33" y="27"/>
                    <a:pt x="36" y="25"/>
                    <a:pt x="35" y="22"/>
                  </a:cubicBezTo>
                  <a:cubicBezTo>
                    <a:pt x="33" y="18"/>
                    <a:pt x="33" y="8"/>
                    <a:pt x="25" y="11"/>
                  </a:cubicBezTo>
                  <a:cubicBezTo>
                    <a:pt x="20" y="13"/>
                    <a:pt x="18" y="16"/>
                    <a:pt x="16" y="20"/>
                  </a:cubicBezTo>
                  <a:cubicBezTo>
                    <a:pt x="15" y="19"/>
                    <a:pt x="14" y="18"/>
                    <a:pt x="12" y="18"/>
                  </a:cubicBezTo>
                  <a:cubicBezTo>
                    <a:pt x="11" y="17"/>
                    <a:pt x="8" y="18"/>
                    <a:pt x="7" y="20"/>
                  </a:cubicBezTo>
                  <a:cubicBezTo>
                    <a:pt x="3" y="26"/>
                    <a:pt x="9" y="30"/>
                    <a:pt x="13" y="33"/>
                  </a:cubicBezTo>
                  <a:cubicBezTo>
                    <a:pt x="15" y="34"/>
                    <a:pt x="17" y="32"/>
                    <a:pt x="15" y="30"/>
                  </a:cubicBezTo>
                  <a:cubicBezTo>
                    <a:pt x="14" y="29"/>
                    <a:pt x="12" y="27"/>
                    <a:pt x="11" y="25"/>
                  </a:cubicBezTo>
                  <a:cubicBezTo>
                    <a:pt x="11" y="24"/>
                    <a:pt x="11" y="23"/>
                    <a:pt x="11" y="22"/>
                  </a:cubicBezTo>
                  <a:cubicBezTo>
                    <a:pt x="11" y="22"/>
                    <a:pt x="12" y="23"/>
                    <a:pt x="12" y="23"/>
                  </a:cubicBezTo>
                  <a:cubicBezTo>
                    <a:pt x="13" y="24"/>
                    <a:pt x="14" y="25"/>
                    <a:pt x="15" y="26"/>
                  </a:cubicBezTo>
                  <a:cubicBezTo>
                    <a:pt x="17" y="26"/>
                    <a:pt x="18" y="26"/>
                    <a:pt x="19" y="25"/>
                  </a:cubicBezTo>
                  <a:cubicBezTo>
                    <a:pt x="20" y="22"/>
                    <a:pt x="22" y="19"/>
                    <a:pt x="25" y="17"/>
                  </a:cubicBezTo>
                  <a:cubicBezTo>
                    <a:pt x="29" y="14"/>
                    <a:pt x="28" y="23"/>
                    <a:pt x="31" y="25"/>
                  </a:cubicBezTo>
                  <a:close/>
                  <a:moveTo>
                    <a:pt x="34" y="118"/>
                  </a:moveTo>
                  <a:cubicBezTo>
                    <a:pt x="35" y="117"/>
                    <a:pt x="34" y="115"/>
                    <a:pt x="33" y="115"/>
                  </a:cubicBezTo>
                  <a:cubicBezTo>
                    <a:pt x="31" y="115"/>
                    <a:pt x="29" y="116"/>
                    <a:pt x="28" y="117"/>
                  </a:cubicBezTo>
                  <a:cubicBezTo>
                    <a:pt x="26" y="118"/>
                    <a:pt x="25" y="118"/>
                    <a:pt x="23" y="119"/>
                  </a:cubicBezTo>
                  <a:cubicBezTo>
                    <a:pt x="22" y="119"/>
                    <a:pt x="21" y="119"/>
                    <a:pt x="20" y="119"/>
                  </a:cubicBezTo>
                  <a:cubicBezTo>
                    <a:pt x="20" y="119"/>
                    <a:pt x="20" y="119"/>
                    <a:pt x="20" y="119"/>
                  </a:cubicBezTo>
                  <a:cubicBezTo>
                    <a:pt x="19" y="119"/>
                    <a:pt x="19" y="120"/>
                    <a:pt x="19" y="120"/>
                  </a:cubicBezTo>
                  <a:cubicBezTo>
                    <a:pt x="20" y="120"/>
                    <a:pt x="20" y="121"/>
                    <a:pt x="20" y="121"/>
                  </a:cubicBezTo>
                  <a:cubicBezTo>
                    <a:pt x="21" y="122"/>
                    <a:pt x="23" y="122"/>
                    <a:pt x="24" y="122"/>
                  </a:cubicBezTo>
                  <a:cubicBezTo>
                    <a:pt x="27" y="122"/>
                    <a:pt x="33" y="121"/>
                    <a:pt x="34" y="118"/>
                  </a:cubicBezTo>
                  <a:close/>
                </a:path>
              </a:pathLst>
            </a:custGeom>
            <a:solidFill>
              <a:srgbClr val="33B3A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77" name="Freeform 30"/>
            <p:cNvSpPr/>
            <p:nvPr/>
          </p:nvSpPr>
          <p:spPr bwMode="auto">
            <a:xfrm>
              <a:off x="6568662" y="3420429"/>
              <a:ext cx="439126" cy="345307"/>
            </a:xfrm>
            <a:custGeom>
              <a:avLst/>
              <a:gdLst>
                <a:gd name="T0" fmla="*/ 32 w 33"/>
                <a:gd name="T1" fmla="*/ 14 h 26"/>
                <a:gd name="T2" fmla="*/ 28 w 33"/>
                <a:gd name="T3" fmla="*/ 17 h 26"/>
                <a:gd name="T4" fmla="*/ 22 w 33"/>
                <a:gd name="T5" fmla="*/ 9 h 26"/>
                <a:gd name="T6" fmla="*/ 16 w 33"/>
                <a:gd name="T7" fmla="*/ 17 h 26"/>
                <a:gd name="T8" fmla="*/ 12 w 33"/>
                <a:gd name="T9" fmla="*/ 18 h 26"/>
                <a:gd name="T10" fmla="*/ 9 w 33"/>
                <a:gd name="T11" fmla="*/ 15 h 26"/>
                <a:gd name="T12" fmla="*/ 8 w 33"/>
                <a:gd name="T13" fmla="*/ 14 h 26"/>
                <a:gd name="T14" fmla="*/ 8 w 33"/>
                <a:gd name="T15" fmla="*/ 17 h 26"/>
                <a:gd name="T16" fmla="*/ 12 w 33"/>
                <a:gd name="T17" fmla="*/ 22 h 26"/>
                <a:gd name="T18" fmla="*/ 10 w 33"/>
                <a:gd name="T19" fmla="*/ 25 h 26"/>
                <a:gd name="T20" fmla="*/ 4 w 33"/>
                <a:gd name="T21" fmla="*/ 12 h 26"/>
                <a:gd name="T22" fmla="*/ 9 w 33"/>
                <a:gd name="T23" fmla="*/ 10 h 26"/>
                <a:gd name="T24" fmla="*/ 13 w 33"/>
                <a:gd name="T25" fmla="*/ 12 h 26"/>
                <a:gd name="T26" fmla="*/ 22 w 33"/>
                <a:gd name="T27" fmla="*/ 3 h 26"/>
                <a:gd name="T28" fmla="*/ 32 w 33"/>
                <a:gd name="T29" fmla="*/ 14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3" h="26">
                  <a:moveTo>
                    <a:pt x="32" y="14"/>
                  </a:moveTo>
                  <a:cubicBezTo>
                    <a:pt x="33" y="17"/>
                    <a:pt x="30" y="19"/>
                    <a:pt x="28" y="17"/>
                  </a:cubicBezTo>
                  <a:cubicBezTo>
                    <a:pt x="25" y="15"/>
                    <a:pt x="26" y="6"/>
                    <a:pt x="22" y="9"/>
                  </a:cubicBezTo>
                  <a:cubicBezTo>
                    <a:pt x="19" y="11"/>
                    <a:pt x="17" y="14"/>
                    <a:pt x="16" y="17"/>
                  </a:cubicBezTo>
                  <a:cubicBezTo>
                    <a:pt x="15" y="18"/>
                    <a:pt x="14" y="18"/>
                    <a:pt x="12" y="18"/>
                  </a:cubicBezTo>
                  <a:cubicBezTo>
                    <a:pt x="11" y="17"/>
                    <a:pt x="10" y="16"/>
                    <a:pt x="9" y="15"/>
                  </a:cubicBezTo>
                  <a:cubicBezTo>
                    <a:pt x="9" y="15"/>
                    <a:pt x="8" y="14"/>
                    <a:pt x="8" y="14"/>
                  </a:cubicBezTo>
                  <a:cubicBezTo>
                    <a:pt x="8" y="15"/>
                    <a:pt x="8" y="16"/>
                    <a:pt x="8" y="17"/>
                  </a:cubicBezTo>
                  <a:cubicBezTo>
                    <a:pt x="9" y="19"/>
                    <a:pt x="11" y="21"/>
                    <a:pt x="12" y="22"/>
                  </a:cubicBezTo>
                  <a:cubicBezTo>
                    <a:pt x="14" y="24"/>
                    <a:pt x="12" y="26"/>
                    <a:pt x="10" y="25"/>
                  </a:cubicBezTo>
                  <a:cubicBezTo>
                    <a:pt x="6" y="22"/>
                    <a:pt x="0" y="18"/>
                    <a:pt x="4" y="12"/>
                  </a:cubicBezTo>
                  <a:cubicBezTo>
                    <a:pt x="5" y="10"/>
                    <a:pt x="8" y="9"/>
                    <a:pt x="9" y="10"/>
                  </a:cubicBezTo>
                  <a:cubicBezTo>
                    <a:pt x="11" y="10"/>
                    <a:pt x="12" y="11"/>
                    <a:pt x="13" y="12"/>
                  </a:cubicBezTo>
                  <a:cubicBezTo>
                    <a:pt x="15" y="8"/>
                    <a:pt x="17" y="5"/>
                    <a:pt x="22" y="3"/>
                  </a:cubicBezTo>
                  <a:cubicBezTo>
                    <a:pt x="30" y="0"/>
                    <a:pt x="30" y="10"/>
                    <a:pt x="32" y="14"/>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78" name="Freeform 31"/>
            <p:cNvSpPr/>
            <p:nvPr/>
          </p:nvSpPr>
          <p:spPr bwMode="auto">
            <a:xfrm>
              <a:off x="6781058" y="4840748"/>
              <a:ext cx="213699" cy="92516"/>
            </a:xfrm>
            <a:custGeom>
              <a:avLst/>
              <a:gdLst>
                <a:gd name="T0" fmla="*/ 14 w 16"/>
                <a:gd name="T1" fmla="*/ 0 h 7"/>
                <a:gd name="T2" fmla="*/ 15 w 16"/>
                <a:gd name="T3" fmla="*/ 3 h 7"/>
                <a:gd name="T4" fmla="*/ 5 w 16"/>
                <a:gd name="T5" fmla="*/ 7 h 7"/>
                <a:gd name="T6" fmla="*/ 1 w 16"/>
                <a:gd name="T7" fmla="*/ 6 h 7"/>
                <a:gd name="T8" fmla="*/ 0 w 16"/>
                <a:gd name="T9" fmla="*/ 5 h 7"/>
                <a:gd name="T10" fmla="*/ 1 w 16"/>
                <a:gd name="T11" fmla="*/ 4 h 7"/>
                <a:gd name="T12" fmla="*/ 1 w 16"/>
                <a:gd name="T13" fmla="*/ 4 h 7"/>
                <a:gd name="T14" fmla="*/ 4 w 16"/>
                <a:gd name="T15" fmla="*/ 4 h 7"/>
                <a:gd name="T16" fmla="*/ 9 w 16"/>
                <a:gd name="T17" fmla="*/ 2 h 7"/>
                <a:gd name="T18" fmla="*/ 14 w 16"/>
                <a:gd name="T1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7">
                  <a:moveTo>
                    <a:pt x="14" y="0"/>
                  </a:moveTo>
                  <a:cubicBezTo>
                    <a:pt x="15" y="0"/>
                    <a:pt x="16" y="2"/>
                    <a:pt x="15" y="3"/>
                  </a:cubicBezTo>
                  <a:cubicBezTo>
                    <a:pt x="14" y="6"/>
                    <a:pt x="8" y="7"/>
                    <a:pt x="5" y="7"/>
                  </a:cubicBezTo>
                  <a:cubicBezTo>
                    <a:pt x="4" y="7"/>
                    <a:pt x="2" y="7"/>
                    <a:pt x="1" y="6"/>
                  </a:cubicBezTo>
                  <a:cubicBezTo>
                    <a:pt x="1" y="6"/>
                    <a:pt x="1" y="5"/>
                    <a:pt x="0" y="5"/>
                  </a:cubicBezTo>
                  <a:cubicBezTo>
                    <a:pt x="0" y="5"/>
                    <a:pt x="0" y="4"/>
                    <a:pt x="1" y="4"/>
                  </a:cubicBezTo>
                  <a:cubicBezTo>
                    <a:pt x="1" y="4"/>
                    <a:pt x="1" y="4"/>
                    <a:pt x="1" y="4"/>
                  </a:cubicBezTo>
                  <a:cubicBezTo>
                    <a:pt x="2" y="4"/>
                    <a:pt x="3" y="4"/>
                    <a:pt x="4" y="4"/>
                  </a:cubicBezTo>
                  <a:cubicBezTo>
                    <a:pt x="6" y="3"/>
                    <a:pt x="7" y="3"/>
                    <a:pt x="9" y="2"/>
                  </a:cubicBezTo>
                  <a:cubicBezTo>
                    <a:pt x="10" y="1"/>
                    <a:pt x="12" y="0"/>
                    <a:pt x="14" y="0"/>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grpSp>
      <p:grpSp>
        <p:nvGrpSpPr>
          <p:cNvPr id="3" name="组合 2"/>
          <p:cNvGrpSpPr/>
          <p:nvPr/>
        </p:nvGrpSpPr>
        <p:grpSpPr>
          <a:xfrm>
            <a:off x="4223130" y="1442408"/>
            <a:ext cx="1478955" cy="4141075"/>
            <a:chOff x="4423851" y="1442408"/>
            <a:chExt cx="1478955" cy="4141075"/>
          </a:xfrm>
        </p:grpSpPr>
        <p:sp>
          <p:nvSpPr>
            <p:cNvPr id="79" name="Freeform 32"/>
            <p:cNvSpPr>
              <a:spLocks noEditPoints="1"/>
            </p:cNvSpPr>
            <p:nvPr/>
          </p:nvSpPr>
          <p:spPr bwMode="auto">
            <a:xfrm>
              <a:off x="4423851" y="1442408"/>
              <a:ext cx="1478955" cy="4141075"/>
            </a:xfrm>
            <a:custGeom>
              <a:avLst/>
              <a:gdLst>
                <a:gd name="T0" fmla="*/ 28 w 111"/>
                <a:gd name="T1" fmla="*/ 125 h 312"/>
                <a:gd name="T2" fmla="*/ 69 w 111"/>
                <a:gd name="T3" fmla="*/ 127 h 312"/>
                <a:gd name="T4" fmla="*/ 40 w 111"/>
                <a:gd name="T5" fmla="*/ 121 h 312"/>
                <a:gd name="T6" fmla="*/ 28 w 111"/>
                <a:gd name="T7" fmla="*/ 125 h 312"/>
                <a:gd name="T8" fmla="*/ 103 w 111"/>
                <a:gd name="T9" fmla="*/ 21 h 312"/>
                <a:gd name="T10" fmla="*/ 76 w 111"/>
                <a:gd name="T11" fmla="*/ 40 h 312"/>
                <a:gd name="T12" fmla="*/ 82 w 111"/>
                <a:gd name="T13" fmla="*/ 199 h 312"/>
                <a:gd name="T14" fmla="*/ 71 w 111"/>
                <a:gd name="T15" fmla="*/ 268 h 312"/>
                <a:gd name="T16" fmla="*/ 38 w 111"/>
                <a:gd name="T17" fmla="*/ 301 h 312"/>
                <a:gd name="T18" fmla="*/ 11 w 111"/>
                <a:gd name="T19" fmla="*/ 224 h 312"/>
                <a:gd name="T20" fmla="*/ 28 w 111"/>
                <a:gd name="T21" fmla="*/ 27 h 312"/>
                <a:gd name="T22" fmla="*/ 5 w 111"/>
                <a:gd name="T23" fmla="*/ 19 h 312"/>
                <a:gd name="T24" fmla="*/ 55 w 111"/>
                <a:gd name="T25" fmla="*/ 1 h 312"/>
                <a:gd name="T26" fmla="*/ 103 w 111"/>
                <a:gd name="T27" fmla="*/ 21 h 312"/>
                <a:gd name="T28" fmla="*/ 77 w 111"/>
                <a:gd name="T29" fmla="*/ 33 h 312"/>
                <a:gd name="T30" fmla="*/ 94 w 111"/>
                <a:gd name="T31" fmla="*/ 21 h 312"/>
                <a:gd name="T32" fmla="*/ 58 w 111"/>
                <a:gd name="T33" fmla="*/ 8 h 312"/>
                <a:gd name="T34" fmla="*/ 15 w 111"/>
                <a:gd name="T35" fmla="*/ 18 h 312"/>
                <a:gd name="T36" fmla="*/ 30 w 111"/>
                <a:gd name="T37" fmla="*/ 21 h 312"/>
                <a:gd name="T38" fmla="*/ 33 w 111"/>
                <a:gd name="T39" fmla="*/ 25 h 312"/>
                <a:gd name="T40" fmla="*/ 23 w 111"/>
                <a:gd name="T41" fmla="*/ 124 h 312"/>
                <a:gd name="T42" fmla="*/ 23 w 111"/>
                <a:gd name="T43" fmla="*/ 124 h 312"/>
                <a:gd name="T44" fmla="*/ 43 w 111"/>
                <a:gd name="T45" fmla="*/ 114 h 312"/>
                <a:gd name="T46" fmla="*/ 70 w 111"/>
                <a:gd name="T47" fmla="*/ 120 h 312"/>
                <a:gd name="T48" fmla="*/ 70 w 111"/>
                <a:gd name="T49" fmla="*/ 30 h 312"/>
                <a:gd name="T50" fmla="*/ 77 w 111"/>
                <a:gd name="T51" fmla="*/ 32 h 312"/>
                <a:gd name="T52" fmla="*/ 77 w 111"/>
                <a:gd name="T53" fmla="*/ 33 h 312"/>
                <a:gd name="T54" fmla="*/ 46 w 111"/>
                <a:gd name="T55" fmla="*/ 289 h 312"/>
                <a:gd name="T56" fmla="*/ 73 w 111"/>
                <a:gd name="T57" fmla="*/ 156 h 312"/>
                <a:gd name="T58" fmla="*/ 71 w 111"/>
                <a:gd name="T59" fmla="*/ 134 h 312"/>
                <a:gd name="T60" fmla="*/ 22 w 111"/>
                <a:gd name="T61" fmla="*/ 128 h 312"/>
                <a:gd name="T62" fmla="*/ 19 w 111"/>
                <a:gd name="T63" fmla="*/ 211 h 312"/>
                <a:gd name="T64" fmla="*/ 46 w 111"/>
                <a:gd name="T65" fmla="*/ 289 h 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1" h="312">
                  <a:moveTo>
                    <a:pt x="28" y="125"/>
                  </a:moveTo>
                  <a:cubicBezTo>
                    <a:pt x="41" y="130"/>
                    <a:pt x="55" y="133"/>
                    <a:pt x="69" y="127"/>
                  </a:cubicBezTo>
                  <a:cubicBezTo>
                    <a:pt x="60" y="121"/>
                    <a:pt x="50" y="118"/>
                    <a:pt x="40" y="121"/>
                  </a:cubicBezTo>
                  <a:cubicBezTo>
                    <a:pt x="36" y="121"/>
                    <a:pt x="31" y="123"/>
                    <a:pt x="28" y="125"/>
                  </a:cubicBezTo>
                  <a:close/>
                  <a:moveTo>
                    <a:pt x="103" y="21"/>
                  </a:moveTo>
                  <a:cubicBezTo>
                    <a:pt x="111" y="37"/>
                    <a:pt x="87" y="40"/>
                    <a:pt x="76" y="40"/>
                  </a:cubicBezTo>
                  <a:cubicBezTo>
                    <a:pt x="70" y="92"/>
                    <a:pt x="83" y="146"/>
                    <a:pt x="82" y="199"/>
                  </a:cubicBezTo>
                  <a:cubicBezTo>
                    <a:pt x="81" y="222"/>
                    <a:pt x="80" y="247"/>
                    <a:pt x="71" y="268"/>
                  </a:cubicBezTo>
                  <a:cubicBezTo>
                    <a:pt x="65" y="280"/>
                    <a:pt x="53" y="301"/>
                    <a:pt x="38" y="301"/>
                  </a:cubicBezTo>
                  <a:cubicBezTo>
                    <a:pt x="10" y="302"/>
                    <a:pt x="11" y="242"/>
                    <a:pt x="11" y="224"/>
                  </a:cubicBezTo>
                  <a:cubicBezTo>
                    <a:pt x="9" y="159"/>
                    <a:pt x="16" y="91"/>
                    <a:pt x="28" y="27"/>
                  </a:cubicBezTo>
                  <a:cubicBezTo>
                    <a:pt x="18" y="30"/>
                    <a:pt x="0" y="33"/>
                    <a:pt x="5" y="19"/>
                  </a:cubicBezTo>
                  <a:cubicBezTo>
                    <a:pt x="11" y="3"/>
                    <a:pt x="41" y="0"/>
                    <a:pt x="55" y="1"/>
                  </a:cubicBezTo>
                  <a:cubicBezTo>
                    <a:pt x="70" y="2"/>
                    <a:pt x="95" y="6"/>
                    <a:pt x="103" y="21"/>
                  </a:cubicBezTo>
                  <a:close/>
                  <a:moveTo>
                    <a:pt x="77" y="33"/>
                  </a:moveTo>
                  <a:cubicBezTo>
                    <a:pt x="86" y="33"/>
                    <a:pt x="105" y="31"/>
                    <a:pt x="94" y="21"/>
                  </a:cubicBezTo>
                  <a:cubicBezTo>
                    <a:pt x="84" y="13"/>
                    <a:pt x="70" y="9"/>
                    <a:pt x="58" y="8"/>
                  </a:cubicBezTo>
                  <a:cubicBezTo>
                    <a:pt x="44" y="7"/>
                    <a:pt x="26" y="8"/>
                    <a:pt x="15" y="18"/>
                  </a:cubicBezTo>
                  <a:cubicBezTo>
                    <a:pt x="5" y="27"/>
                    <a:pt x="26" y="22"/>
                    <a:pt x="30" y="21"/>
                  </a:cubicBezTo>
                  <a:cubicBezTo>
                    <a:pt x="33" y="20"/>
                    <a:pt x="34" y="24"/>
                    <a:pt x="33" y="25"/>
                  </a:cubicBezTo>
                  <a:cubicBezTo>
                    <a:pt x="30" y="58"/>
                    <a:pt x="26" y="91"/>
                    <a:pt x="23" y="124"/>
                  </a:cubicBezTo>
                  <a:cubicBezTo>
                    <a:pt x="23" y="124"/>
                    <a:pt x="23" y="124"/>
                    <a:pt x="23" y="124"/>
                  </a:cubicBezTo>
                  <a:cubicBezTo>
                    <a:pt x="26" y="118"/>
                    <a:pt x="38" y="115"/>
                    <a:pt x="43" y="114"/>
                  </a:cubicBezTo>
                  <a:cubicBezTo>
                    <a:pt x="52" y="113"/>
                    <a:pt x="62" y="115"/>
                    <a:pt x="70" y="120"/>
                  </a:cubicBezTo>
                  <a:cubicBezTo>
                    <a:pt x="67" y="90"/>
                    <a:pt x="64" y="59"/>
                    <a:pt x="70" y="30"/>
                  </a:cubicBezTo>
                  <a:cubicBezTo>
                    <a:pt x="71" y="26"/>
                    <a:pt x="78" y="28"/>
                    <a:pt x="77" y="32"/>
                  </a:cubicBezTo>
                  <a:cubicBezTo>
                    <a:pt x="77" y="32"/>
                    <a:pt x="77" y="33"/>
                    <a:pt x="77" y="33"/>
                  </a:cubicBezTo>
                  <a:close/>
                  <a:moveTo>
                    <a:pt x="46" y="289"/>
                  </a:moveTo>
                  <a:cubicBezTo>
                    <a:pt x="80" y="257"/>
                    <a:pt x="75" y="199"/>
                    <a:pt x="73" y="156"/>
                  </a:cubicBezTo>
                  <a:cubicBezTo>
                    <a:pt x="72" y="149"/>
                    <a:pt x="72" y="141"/>
                    <a:pt x="71" y="134"/>
                  </a:cubicBezTo>
                  <a:cubicBezTo>
                    <a:pt x="55" y="140"/>
                    <a:pt x="37" y="137"/>
                    <a:pt x="22" y="128"/>
                  </a:cubicBezTo>
                  <a:cubicBezTo>
                    <a:pt x="20" y="156"/>
                    <a:pt x="18" y="184"/>
                    <a:pt x="19" y="211"/>
                  </a:cubicBezTo>
                  <a:cubicBezTo>
                    <a:pt x="19" y="224"/>
                    <a:pt x="22" y="312"/>
                    <a:pt x="46" y="289"/>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80" name="Freeform 33"/>
            <p:cNvSpPr/>
            <p:nvPr/>
          </p:nvSpPr>
          <p:spPr bwMode="auto">
            <a:xfrm>
              <a:off x="4663611" y="3141578"/>
              <a:ext cx="826130" cy="2441905"/>
            </a:xfrm>
            <a:custGeom>
              <a:avLst/>
              <a:gdLst>
                <a:gd name="T0" fmla="*/ 55 w 62"/>
                <a:gd name="T1" fmla="*/ 28 h 184"/>
                <a:gd name="T2" fmla="*/ 28 w 62"/>
                <a:gd name="T3" fmla="*/ 161 h 184"/>
                <a:gd name="T4" fmla="*/ 1 w 62"/>
                <a:gd name="T5" fmla="*/ 83 h 184"/>
                <a:gd name="T6" fmla="*/ 4 w 62"/>
                <a:gd name="T7" fmla="*/ 0 h 184"/>
                <a:gd name="T8" fmla="*/ 53 w 62"/>
                <a:gd name="T9" fmla="*/ 6 h 184"/>
                <a:gd name="T10" fmla="*/ 55 w 62"/>
                <a:gd name="T11" fmla="*/ 28 h 184"/>
              </a:gdLst>
              <a:ahLst/>
              <a:cxnLst>
                <a:cxn ang="0">
                  <a:pos x="T0" y="T1"/>
                </a:cxn>
                <a:cxn ang="0">
                  <a:pos x="T2" y="T3"/>
                </a:cxn>
                <a:cxn ang="0">
                  <a:pos x="T4" y="T5"/>
                </a:cxn>
                <a:cxn ang="0">
                  <a:pos x="T6" y="T7"/>
                </a:cxn>
                <a:cxn ang="0">
                  <a:pos x="T8" y="T9"/>
                </a:cxn>
                <a:cxn ang="0">
                  <a:pos x="T10" y="T11"/>
                </a:cxn>
              </a:cxnLst>
              <a:rect l="0" t="0" r="r" b="b"/>
              <a:pathLst>
                <a:path w="62" h="184">
                  <a:moveTo>
                    <a:pt x="55" y="28"/>
                  </a:moveTo>
                  <a:cubicBezTo>
                    <a:pt x="57" y="71"/>
                    <a:pt x="62" y="129"/>
                    <a:pt x="28" y="161"/>
                  </a:cubicBezTo>
                  <a:cubicBezTo>
                    <a:pt x="4" y="184"/>
                    <a:pt x="1" y="96"/>
                    <a:pt x="1" y="83"/>
                  </a:cubicBezTo>
                  <a:cubicBezTo>
                    <a:pt x="0" y="56"/>
                    <a:pt x="2" y="28"/>
                    <a:pt x="4" y="0"/>
                  </a:cubicBezTo>
                  <a:cubicBezTo>
                    <a:pt x="19" y="9"/>
                    <a:pt x="37" y="12"/>
                    <a:pt x="53" y="6"/>
                  </a:cubicBezTo>
                  <a:cubicBezTo>
                    <a:pt x="54" y="13"/>
                    <a:pt x="54" y="21"/>
                    <a:pt x="55" y="28"/>
                  </a:cubicBezTo>
                  <a:close/>
                </a:path>
              </a:pathLst>
            </a:custGeom>
            <a:solidFill>
              <a:srgbClr val="EDAF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81" name="Freeform 34"/>
            <p:cNvSpPr/>
            <p:nvPr/>
          </p:nvSpPr>
          <p:spPr bwMode="auto">
            <a:xfrm>
              <a:off x="4796522" y="3008667"/>
              <a:ext cx="545976" cy="199366"/>
            </a:xfrm>
            <a:custGeom>
              <a:avLst/>
              <a:gdLst>
                <a:gd name="T0" fmla="*/ 41 w 41"/>
                <a:gd name="T1" fmla="*/ 9 h 15"/>
                <a:gd name="T2" fmla="*/ 0 w 41"/>
                <a:gd name="T3" fmla="*/ 7 h 15"/>
                <a:gd name="T4" fmla="*/ 12 w 41"/>
                <a:gd name="T5" fmla="*/ 3 h 15"/>
                <a:gd name="T6" fmla="*/ 41 w 41"/>
                <a:gd name="T7" fmla="*/ 9 h 15"/>
              </a:gdLst>
              <a:ahLst/>
              <a:cxnLst>
                <a:cxn ang="0">
                  <a:pos x="T0" y="T1"/>
                </a:cxn>
                <a:cxn ang="0">
                  <a:pos x="T2" y="T3"/>
                </a:cxn>
                <a:cxn ang="0">
                  <a:pos x="T4" y="T5"/>
                </a:cxn>
                <a:cxn ang="0">
                  <a:pos x="T6" y="T7"/>
                </a:cxn>
              </a:cxnLst>
              <a:rect l="0" t="0" r="r" b="b"/>
              <a:pathLst>
                <a:path w="41" h="15">
                  <a:moveTo>
                    <a:pt x="41" y="9"/>
                  </a:moveTo>
                  <a:cubicBezTo>
                    <a:pt x="27" y="15"/>
                    <a:pt x="13" y="12"/>
                    <a:pt x="0" y="7"/>
                  </a:cubicBezTo>
                  <a:cubicBezTo>
                    <a:pt x="3" y="5"/>
                    <a:pt x="8" y="3"/>
                    <a:pt x="12" y="3"/>
                  </a:cubicBezTo>
                  <a:cubicBezTo>
                    <a:pt x="22" y="0"/>
                    <a:pt x="32" y="3"/>
                    <a:pt x="41" y="9"/>
                  </a:cubicBezTo>
                  <a:close/>
                </a:path>
              </a:pathLst>
            </a:custGeom>
            <a:solidFill>
              <a:srgbClr val="EDAF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grpSp>
    </p:spTree>
  </p:cSld>
  <p:clrMapOvr>
    <a:masterClrMapping/>
  </p:clrMapOvr>
  <mc:AlternateContent xmlns:mc="http://schemas.openxmlformats.org/markup-compatibility/2006">
    <mc:Choice xmlns:p14="http://schemas.microsoft.com/office/powerpoint/2010/main" Requires="p14">
      <p:transition spd="slow" p14:dur="1500" advTm="0">
        <p:random/>
      </p:transition>
    </mc:Choice>
    <mc:Fallback>
      <p:transition spd="slow" advTm="0">
        <p:random/>
      </p:transition>
    </mc:Fallback>
  </mc:AlternateContent>
  <mc:AlternateContent xmlns:mc="http://schemas.openxmlformats.org/markup-compatibility/2006">
    <mc:Choice xmlns:p14="http://schemas.microsoft.com/office/powerpoint/2010/main"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38"/>
                                            </p:tgtEl>
                                            <p:attrNameLst>
                                              <p:attrName>style.visibility</p:attrName>
                                            </p:attrNameLst>
                                          </p:cBhvr>
                                          <p:to>
                                            <p:strVal val="visible"/>
                                          </p:to>
                                        </p:set>
                                        <p:animEffect transition="in" filter="barn(inVertical)">
                                          <p:cBhvr>
                                            <p:cTn id="7" dur="500"/>
                                            <p:tgtEl>
                                              <p:spTgt spid="38"/>
                                            </p:tgtEl>
                                          </p:cBhvr>
                                        </p:animEffect>
                                      </p:childTnLst>
                                    </p:cTn>
                                  </p:par>
                                </p:childTnLst>
                              </p:cTn>
                            </p:par>
                            <p:par>
                              <p:cTn id="8" fill="hold">
                                <p:stCondLst>
                                  <p:cond delay="500"/>
                                </p:stCondLst>
                                <p:childTnLst>
                                  <p:par>
                                    <p:cTn id="9" presetID="2" presetClass="entr" presetSubtype="1" accel="68000" fill="hold" nodeType="afterEffect" p14:presetBounceEnd="42000">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14:bounceEnd="42000">
                                          <p:cBhvr additive="base">
                                            <p:cTn id="11" dur="500" fill="hold"/>
                                            <p:tgtEl>
                                              <p:spTgt spid="3"/>
                                            </p:tgtEl>
                                            <p:attrNameLst>
                                              <p:attrName>ppt_x</p:attrName>
                                            </p:attrNameLst>
                                          </p:cBhvr>
                                          <p:tavLst>
                                            <p:tav tm="0">
                                              <p:val>
                                                <p:strVal val="#ppt_x"/>
                                              </p:val>
                                            </p:tav>
                                            <p:tav tm="100000">
                                              <p:val>
                                                <p:strVal val="#ppt_x"/>
                                              </p:val>
                                            </p:tav>
                                          </p:tavLst>
                                        </p:anim>
                                        <p:anim calcmode="lin" valueType="num" p14:bounceEnd="42000">
                                          <p:cBhvr additive="base">
                                            <p:cTn id="12" dur="500" fill="hold"/>
                                            <p:tgtEl>
                                              <p:spTgt spid="3"/>
                                            </p:tgtEl>
                                            <p:attrNameLst>
                                              <p:attrName>ppt_y</p:attrName>
                                            </p:attrNameLst>
                                          </p:cBhvr>
                                          <p:tavLst>
                                            <p:tav tm="0">
                                              <p:val>
                                                <p:strVal val="0-#ppt_h/2"/>
                                              </p:val>
                                            </p:tav>
                                            <p:tav tm="100000">
                                              <p:val>
                                                <p:strVal val="#ppt_y"/>
                                              </p:val>
                                            </p:tav>
                                          </p:tavLst>
                                        </p:anim>
                                      </p:childTnLst>
                                    </p:cTn>
                                  </p:par>
                                  <p:par>
                                    <p:cTn id="13" presetID="2" presetClass="entr" presetSubtype="1" accel="68000" fill="hold" nodeType="withEffect" p14:presetBounceEnd="42000">
                                      <p:stCondLst>
                                        <p:cond delay="0"/>
                                      </p:stCondLst>
                                      <p:childTnLst>
                                        <p:set>
                                          <p:cBhvr>
                                            <p:cTn id="14" dur="1" fill="hold">
                                              <p:stCondLst>
                                                <p:cond delay="0"/>
                                              </p:stCondLst>
                                            </p:cTn>
                                            <p:tgtEl>
                                              <p:spTgt spid="2"/>
                                            </p:tgtEl>
                                            <p:attrNameLst>
                                              <p:attrName>style.visibility</p:attrName>
                                            </p:attrNameLst>
                                          </p:cBhvr>
                                          <p:to>
                                            <p:strVal val="visible"/>
                                          </p:to>
                                        </p:set>
                                        <p:anim calcmode="lin" valueType="num" p14:bounceEnd="42000">
                                          <p:cBhvr additive="base">
                                            <p:cTn id="15" dur="500" fill="hold"/>
                                            <p:tgtEl>
                                              <p:spTgt spid="2"/>
                                            </p:tgtEl>
                                            <p:attrNameLst>
                                              <p:attrName>ppt_x</p:attrName>
                                            </p:attrNameLst>
                                          </p:cBhvr>
                                          <p:tavLst>
                                            <p:tav tm="0">
                                              <p:val>
                                                <p:strVal val="#ppt_x"/>
                                              </p:val>
                                            </p:tav>
                                            <p:tav tm="100000">
                                              <p:val>
                                                <p:strVal val="#ppt_x"/>
                                              </p:val>
                                            </p:tav>
                                          </p:tavLst>
                                        </p:anim>
                                        <p:anim calcmode="lin" valueType="num" p14:bounceEnd="42000">
                                          <p:cBhvr additive="base">
                                            <p:cTn id="16" dur="500" fill="hold"/>
                                            <p:tgtEl>
                                              <p:spTgt spid="2"/>
                                            </p:tgtEl>
                                            <p:attrNameLst>
                                              <p:attrName>ppt_y</p:attrName>
                                            </p:attrNameLst>
                                          </p:cBhvr>
                                          <p:tavLst>
                                            <p:tav tm="0">
                                              <p:val>
                                                <p:strVal val="0-#ppt_h/2"/>
                                              </p:val>
                                            </p:tav>
                                            <p:tav tm="100000">
                                              <p:val>
                                                <p:strVal val="#ppt_y"/>
                                              </p:val>
                                            </p:tav>
                                          </p:tavLst>
                                        </p:anim>
                                      </p:childTnLst>
                                    </p:cTn>
                                  </p:par>
                                </p:childTnLst>
                              </p:cTn>
                            </p:par>
                            <p:par>
                              <p:cTn id="17" fill="hold">
                                <p:stCondLst>
                                  <p:cond delay="1000"/>
                                </p:stCondLst>
                                <p:childTnLst>
                                  <p:par>
                                    <p:cTn id="18" presetID="49" presetClass="entr" presetSubtype="0" decel="100000" fill="hold" nodeType="afterEffect">
                                      <p:stCondLst>
                                        <p:cond delay="0"/>
                                      </p:stCondLst>
                                      <p:childTnLst>
                                        <p:set>
                                          <p:cBhvr>
                                            <p:cTn id="19" dur="1" fill="hold">
                                              <p:stCondLst>
                                                <p:cond delay="0"/>
                                              </p:stCondLst>
                                            </p:cTn>
                                            <p:tgtEl>
                                              <p:spTgt spid="41"/>
                                            </p:tgtEl>
                                            <p:attrNameLst>
                                              <p:attrName>style.visibility</p:attrName>
                                            </p:attrNameLst>
                                          </p:cBhvr>
                                          <p:to>
                                            <p:strVal val="visible"/>
                                          </p:to>
                                        </p:set>
                                        <p:anim calcmode="lin" valueType="num">
                                          <p:cBhvr>
                                            <p:cTn id="20" dur="500" fill="hold"/>
                                            <p:tgtEl>
                                              <p:spTgt spid="41"/>
                                            </p:tgtEl>
                                            <p:attrNameLst>
                                              <p:attrName>ppt_w</p:attrName>
                                            </p:attrNameLst>
                                          </p:cBhvr>
                                          <p:tavLst>
                                            <p:tav tm="0">
                                              <p:val>
                                                <p:fltVal val="0"/>
                                              </p:val>
                                            </p:tav>
                                            <p:tav tm="100000">
                                              <p:val>
                                                <p:strVal val="#ppt_w"/>
                                              </p:val>
                                            </p:tav>
                                          </p:tavLst>
                                        </p:anim>
                                        <p:anim calcmode="lin" valueType="num">
                                          <p:cBhvr>
                                            <p:cTn id="21" dur="500" fill="hold"/>
                                            <p:tgtEl>
                                              <p:spTgt spid="41"/>
                                            </p:tgtEl>
                                            <p:attrNameLst>
                                              <p:attrName>ppt_h</p:attrName>
                                            </p:attrNameLst>
                                          </p:cBhvr>
                                          <p:tavLst>
                                            <p:tav tm="0">
                                              <p:val>
                                                <p:fltVal val="0"/>
                                              </p:val>
                                            </p:tav>
                                            <p:tav tm="100000">
                                              <p:val>
                                                <p:strVal val="#ppt_h"/>
                                              </p:val>
                                            </p:tav>
                                          </p:tavLst>
                                        </p:anim>
                                        <p:anim calcmode="lin" valueType="num">
                                          <p:cBhvr>
                                            <p:cTn id="22" dur="500" fill="hold"/>
                                            <p:tgtEl>
                                              <p:spTgt spid="41"/>
                                            </p:tgtEl>
                                            <p:attrNameLst>
                                              <p:attrName>style.rotation</p:attrName>
                                            </p:attrNameLst>
                                          </p:cBhvr>
                                          <p:tavLst>
                                            <p:tav tm="0">
                                              <p:val>
                                                <p:fltVal val="360"/>
                                              </p:val>
                                            </p:tav>
                                            <p:tav tm="100000">
                                              <p:val>
                                                <p:fltVal val="0"/>
                                              </p:val>
                                            </p:tav>
                                          </p:tavLst>
                                        </p:anim>
                                        <p:animEffect transition="in" filter="fade">
                                          <p:cBhvr>
                                            <p:cTn id="23" dur="500"/>
                                            <p:tgtEl>
                                              <p:spTgt spid="41"/>
                                            </p:tgtEl>
                                          </p:cBhvr>
                                        </p:animEffect>
                                      </p:childTnLst>
                                    </p:cTn>
                                  </p:par>
                                </p:childTnLst>
                              </p:cTn>
                            </p:par>
                            <p:par>
                              <p:cTn id="24" fill="hold">
                                <p:stCondLst>
                                  <p:cond delay="1500"/>
                                </p:stCondLst>
                                <p:childTnLst>
                                  <p:par>
                                    <p:cTn id="25" presetID="47" presetClass="entr" presetSubtype="0" fill="hold" grpId="0" nodeType="afterEffect">
                                      <p:stCondLst>
                                        <p:cond delay="0"/>
                                      </p:stCondLst>
                                      <p:childTnLst>
                                        <p:set>
                                          <p:cBhvr>
                                            <p:cTn id="26" dur="1" fill="hold">
                                              <p:stCondLst>
                                                <p:cond delay="0"/>
                                              </p:stCondLst>
                                            </p:cTn>
                                            <p:tgtEl>
                                              <p:spTgt spid="46"/>
                                            </p:tgtEl>
                                            <p:attrNameLst>
                                              <p:attrName>style.visibility</p:attrName>
                                            </p:attrNameLst>
                                          </p:cBhvr>
                                          <p:to>
                                            <p:strVal val="visible"/>
                                          </p:to>
                                        </p:set>
                                        <p:animEffect transition="in" filter="fade">
                                          <p:cBhvr>
                                            <p:cTn id="27" dur="1000"/>
                                            <p:tgtEl>
                                              <p:spTgt spid="46"/>
                                            </p:tgtEl>
                                          </p:cBhvr>
                                        </p:animEffect>
                                        <p:anim calcmode="lin" valueType="num">
                                          <p:cBhvr>
                                            <p:cTn id="28" dur="1000" fill="hold"/>
                                            <p:tgtEl>
                                              <p:spTgt spid="46"/>
                                            </p:tgtEl>
                                            <p:attrNameLst>
                                              <p:attrName>ppt_x</p:attrName>
                                            </p:attrNameLst>
                                          </p:cBhvr>
                                          <p:tavLst>
                                            <p:tav tm="0">
                                              <p:val>
                                                <p:strVal val="#ppt_x"/>
                                              </p:val>
                                            </p:tav>
                                            <p:tav tm="100000">
                                              <p:val>
                                                <p:strVal val="#ppt_x"/>
                                              </p:val>
                                            </p:tav>
                                          </p:tavLst>
                                        </p:anim>
                                        <p:anim calcmode="lin" valueType="num">
                                          <p:cBhvr>
                                            <p:cTn id="29" dur="1000" fill="hold"/>
                                            <p:tgtEl>
                                              <p:spTgt spid="46"/>
                                            </p:tgtEl>
                                            <p:attrNameLst>
                                              <p:attrName>ppt_y</p:attrName>
                                            </p:attrNameLst>
                                          </p:cBhvr>
                                          <p:tavLst>
                                            <p:tav tm="0">
                                              <p:val>
                                                <p:strVal val="#ppt_y-.1"/>
                                              </p:val>
                                            </p:tav>
                                            <p:tav tm="100000">
                                              <p:val>
                                                <p:strVal val="#ppt_y"/>
                                              </p:val>
                                            </p:tav>
                                          </p:tavLst>
                                        </p:anim>
                                      </p:childTnLst>
                                    </p:cTn>
                                  </p:par>
                                  <p:par>
                                    <p:cTn id="30" presetID="47" presetClass="entr" presetSubtype="0" fill="hold" grpId="0" nodeType="withEffect">
                                      <p:stCondLst>
                                        <p:cond delay="0"/>
                                      </p:stCondLst>
                                      <p:childTnLst>
                                        <p:set>
                                          <p:cBhvr>
                                            <p:cTn id="31" dur="1" fill="hold">
                                              <p:stCondLst>
                                                <p:cond delay="0"/>
                                              </p:stCondLst>
                                            </p:cTn>
                                            <p:tgtEl>
                                              <p:spTgt spid="47"/>
                                            </p:tgtEl>
                                            <p:attrNameLst>
                                              <p:attrName>style.visibility</p:attrName>
                                            </p:attrNameLst>
                                          </p:cBhvr>
                                          <p:to>
                                            <p:strVal val="visible"/>
                                          </p:to>
                                        </p:set>
                                        <p:animEffect transition="in" filter="fade">
                                          <p:cBhvr>
                                            <p:cTn id="32" dur="1000"/>
                                            <p:tgtEl>
                                              <p:spTgt spid="47"/>
                                            </p:tgtEl>
                                          </p:cBhvr>
                                        </p:animEffect>
                                        <p:anim calcmode="lin" valueType="num">
                                          <p:cBhvr>
                                            <p:cTn id="33" dur="1000" fill="hold"/>
                                            <p:tgtEl>
                                              <p:spTgt spid="47"/>
                                            </p:tgtEl>
                                            <p:attrNameLst>
                                              <p:attrName>ppt_x</p:attrName>
                                            </p:attrNameLst>
                                          </p:cBhvr>
                                          <p:tavLst>
                                            <p:tav tm="0">
                                              <p:val>
                                                <p:strVal val="#ppt_x"/>
                                              </p:val>
                                            </p:tav>
                                            <p:tav tm="100000">
                                              <p:val>
                                                <p:strVal val="#ppt_x"/>
                                              </p:val>
                                            </p:tav>
                                          </p:tavLst>
                                        </p:anim>
                                        <p:anim calcmode="lin" valueType="num">
                                          <p:cBhvr>
                                            <p:cTn id="34" dur="1000" fill="hold"/>
                                            <p:tgtEl>
                                              <p:spTgt spid="47"/>
                                            </p:tgtEl>
                                            <p:attrNameLst>
                                              <p:attrName>ppt_y</p:attrName>
                                            </p:attrNameLst>
                                          </p:cBhvr>
                                          <p:tavLst>
                                            <p:tav tm="0">
                                              <p:val>
                                                <p:strVal val="#ppt_y-.1"/>
                                              </p:val>
                                            </p:tav>
                                            <p:tav tm="100000">
                                              <p:val>
                                                <p:strVal val="#ppt_y"/>
                                              </p:val>
                                            </p:tav>
                                          </p:tavLst>
                                        </p:anim>
                                      </p:childTnLst>
                                    </p:cTn>
                                  </p:par>
                                </p:childTnLst>
                              </p:cTn>
                            </p:par>
                            <p:par>
                              <p:cTn id="35" fill="hold">
                                <p:stCondLst>
                                  <p:cond delay="2500"/>
                                </p:stCondLst>
                                <p:childTnLst>
                                  <p:par>
                                    <p:cTn id="36" presetID="37" presetClass="entr" presetSubtype="0" fill="hold" nodeType="afterEffect">
                                      <p:stCondLst>
                                        <p:cond delay="0"/>
                                      </p:stCondLst>
                                      <p:childTnLst>
                                        <p:set>
                                          <p:cBhvr>
                                            <p:cTn id="37" dur="1" fill="hold">
                                              <p:stCondLst>
                                                <p:cond delay="0"/>
                                              </p:stCondLst>
                                            </p:cTn>
                                            <p:tgtEl>
                                              <p:spTgt spid="61"/>
                                            </p:tgtEl>
                                            <p:attrNameLst>
                                              <p:attrName>style.visibility</p:attrName>
                                            </p:attrNameLst>
                                          </p:cBhvr>
                                          <p:to>
                                            <p:strVal val="visible"/>
                                          </p:to>
                                        </p:set>
                                        <p:animEffect transition="in" filter="fade">
                                          <p:cBhvr>
                                            <p:cTn id="38" dur="1000"/>
                                            <p:tgtEl>
                                              <p:spTgt spid="61"/>
                                            </p:tgtEl>
                                          </p:cBhvr>
                                        </p:animEffect>
                                        <p:anim calcmode="lin" valueType="num">
                                          <p:cBhvr>
                                            <p:cTn id="39" dur="1000" fill="hold"/>
                                            <p:tgtEl>
                                              <p:spTgt spid="61"/>
                                            </p:tgtEl>
                                            <p:attrNameLst>
                                              <p:attrName>ppt_x</p:attrName>
                                            </p:attrNameLst>
                                          </p:cBhvr>
                                          <p:tavLst>
                                            <p:tav tm="0">
                                              <p:val>
                                                <p:strVal val="#ppt_x"/>
                                              </p:val>
                                            </p:tav>
                                            <p:tav tm="100000">
                                              <p:val>
                                                <p:strVal val="#ppt_x"/>
                                              </p:val>
                                            </p:tav>
                                          </p:tavLst>
                                        </p:anim>
                                        <p:anim calcmode="lin" valueType="num">
                                          <p:cBhvr>
                                            <p:cTn id="40" dur="900" decel="100000" fill="hold"/>
                                            <p:tgtEl>
                                              <p:spTgt spid="61"/>
                                            </p:tgtEl>
                                            <p:attrNameLst>
                                              <p:attrName>ppt_y</p:attrName>
                                            </p:attrNameLst>
                                          </p:cBhvr>
                                          <p:tavLst>
                                            <p:tav tm="0">
                                              <p:val>
                                                <p:strVal val="#ppt_y+1"/>
                                              </p:val>
                                            </p:tav>
                                            <p:tav tm="100000">
                                              <p:val>
                                                <p:strVal val="#ppt_y-.03"/>
                                              </p:val>
                                            </p:tav>
                                          </p:tavLst>
                                        </p:anim>
                                        <p:anim calcmode="lin" valueType="num">
                                          <p:cBhvr>
                                            <p:cTn id="41" dur="100" accel="100000" fill="hold">
                                              <p:stCondLst>
                                                <p:cond delay="900"/>
                                              </p:stCondLst>
                                            </p:cTn>
                                            <p:tgtEl>
                                              <p:spTgt spid="61"/>
                                            </p:tgtEl>
                                            <p:attrNameLst>
                                              <p:attrName>ppt_y</p:attrName>
                                            </p:attrNameLst>
                                          </p:cBhvr>
                                          <p:tavLst>
                                            <p:tav tm="0">
                                              <p:val>
                                                <p:strVal val="#ppt_y-.03"/>
                                              </p:val>
                                            </p:tav>
                                            <p:tav tm="100000">
                                              <p:val>
                                                <p:strVal val="#ppt_y"/>
                                              </p:val>
                                            </p:tav>
                                          </p:tavLst>
                                        </p:anim>
                                      </p:childTnLst>
                                    </p:cTn>
                                  </p:par>
                                  <p:par>
                                    <p:cTn id="42" presetID="37" presetClass="entr" presetSubtype="0" fill="hold" nodeType="withEffect">
                                      <p:stCondLst>
                                        <p:cond delay="0"/>
                                      </p:stCondLst>
                                      <p:childTnLst>
                                        <p:set>
                                          <p:cBhvr>
                                            <p:cTn id="43" dur="1" fill="hold">
                                              <p:stCondLst>
                                                <p:cond delay="0"/>
                                              </p:stCondLst>
                                            </p:cTn>
                                            <p:tgtEl>
                                              <p:spTgt spid="48"/>
                                            </p:tgtEl>
                                            <p:attrNameLst>
                                              <p:attrName>style.visibility</p:attrName>
                                            </p:attrNameLst>
                                          </p:cBhvr>
                                          <p:to>
                                            <p:strVal val="visible"/>
                                          </p:to>
                                        </p:set>
                                        <p:animEffect transition="in" filter="fade">
                                          <p:cBhvr>
                                            <p:cTn id="44" dur="1000"/>
                                            <p:tgtEl>
                                              <p:spTgt spid="48"/>
                                            </p:tgtEl>
                                          </p:cBhvr>
                                        </p:animEffect>
                                        <p:anim calcmode="lin" valueType="num">
                                          <p:cBhvr>
                                            <p:cTn id="45" dur="1000" fill="hold"/>
                                            <p:tgtEl>
                                              <p:spTgt spid="48"/>
                                            </p:tgtEl>
                                            <p:attrNameLst>
                                              <p:attrName>ppt_x</p:attrName>
                                            </p:attrNameLst>
                                          </p:cBhvr>
                                          <p:tavLst>
                                            <p:tav tm="0">
                                              <p:val>
                                                <p:strVal val="#ppt_x"/>
                                              </p:val>
                                            </p:tav>
                                            <p:tav tm="100000">
                                              <p:val>
                                                <p:strVal val="#ppt_x"/>
                                              </p:val>
                                            </p:tav>
                                          </p:tavLst>
                                        </p:anim>
                                        <p:anim calcmode="lin" valueType="num">
                                          <p:cBhvr>
                                            <p:cTn id="46" dur="900" decel="100000" fill="hold"/>
                                            <p:tgtEl>
                                              <p:spTgt spid="48"/>
                                            </p:tgtEl>
                                            <p:attrNameLst>
                                              <p:attrName>ppt_y</p:attrName>
                                            </p:attrNameLst>
                                          </p:cBhvr>
                                          <p:tavLst>
                                            <p:tav tm="0">
                                              <p:val>
                                                <p:strVal val="#ppt_y+1"/>
                                              </p:val>
                                            </p:tav>
                                            <p:tav tm="100000">
                                              <p:val>
                                                <p:strVal val="#ppt_y-.03"/>
                                              </p:val>
                                            </p:tav>
                                          </p:tavLst>
                                        </p:anim>
                                        <p:anim calcmode="lin" valueType="num">
                                          <p:cBhvr>
                                            <p:cTn id="47" dur="100" accel="100000" fill="hold">
                                              <p:stCondLst>
                                                <p:cond delay="900"/>
                                              </p:stCondLst>
                                            </p:cTn>
                                            <p:tgtEl>
                                              <p:spTgt spid="48"/>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 grpId="0"/>
          <p:bldP spid="46" grpId="0"/>
          <p:bldP spid="47" grpId="0"/>
        </p:bldLst>
      </p:timing>
    </mc:Choice>
    <mc:Fallback>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38"/>
                                            </p:tgtEl>
                                            <p:attrNameLst>
                                              <p:attrName>style.visibility</p:attrName>
                                            </p:attrNameLst>
                                          </p:cBhvr>
                                          <p:to>
                                            <p:strVal val="visible"/>
                                          </p:to>
                                        </p:set>
                                        <p:animEffect transition="in" filter="barn(inVertical)">
                                          <p:cBhvr>
                                            <p:cTn id="7" dur="500"/>
                                            <p:tgtEl>
                                              <p:spTgt spid="38"/>
                                            </p:tgtEl>
                                          </p:cBhvr>
                                        </p:animEffect>
                                      </p:childTnLst>
                                    </p:cTn>
                                  </p:par>
                                </p:childTnLst>
                              </p:cTn>
                            </p:par>
                            <p:par>
                              <p:cTn id="8" fill="hold">
                                <p:stCondLst>
                                  <p:cond delay="500"/>
                                </p:stCondLst>
                                <p:childTnLst>
                                  <p:par>
                                    <p:cTn id="9" presetID="2" presetClass="entr" presetSubtype="1" accel="68000"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500" fill="hold"/>
                                            <p:tgtEl>
                                              <p:spTgt spid="3"/>
                                            </p:tgtEl>
                                            <p:attrNameLst>
                                              <p:attrName>ppt_x</p:attrName>
                                            </p:attrNameLst>
                                          </p:cBhvr>
                                          <p:tavLst>
                                            <p:tav tm="0">
                                              <p:val>
                                                <p:strVal val="#ppt_x"/>
                                              </p:val>
                                            </p:tav>
                                            <p:tav tm="100000">
                                              <p:val>
                                                <p:strVal val="#ppt_x"/>
                                              </p:val>
                                            </p:tav>
                                          </p:tavLst>
                                        </p:anim>
                                        <p:anim calcmode="lin" valueType="num">
                                          <p:cBhvr additive="base">
                                            <p:cTn id="12" dur="500" fill="hold"/>
                                            <p:tgtEl>
                                              <p:spTgt spid="3"/>
                                            </p:tgtEl>
                                            <p:attrNameLst>
                                              <p:attrName>ppt_y</p:attrName>
                                            </p:attrNameLst>
                                          </p:cBhvr>
                                          <p:tavLst>
                                            <p:tav tm="0">
                                              <p:val>
                                                <p:strVal val="0-#ppt_h/2"/>
                                              </p:val>
                                            </p:tav>
                                            <p:tav tm="100000">
                                              <p:val>
                                                <p:strVal val="#ppt_y"/>
                                              </p:val>
                                            </p:tav>
                                          </p:tavLst>
                                        </p:anim>
                                      </p:childTnLst>
                                    </p:cTn>
                                  </p:par>
                                  <p:par>
                                    <p:cTn id="13" presetID="2" presetClass="entr" presetSubtype="1" accel="68000" fill="hold" nodeType="withEffect">
                                      <p:stCondLst>
                                        <p:cond delay="0"/>
                                      </p:stCondLst>
                                      <p:childTnLst>
                                        <p:set>
                                          <p:cBhvr>
                                            <p:cTn id="14" dur="1" fill="hold">
                                              <p:stCondLst>
                                                <p:cond delay="0"/>
                                              </p:stCondLst>
                                            </p:cTn>
                                            <p:tgtEl>
                                              <p:spTgt spid="2"/>
                                            </p:tgtEl>
                                            <p:attrNameLst>
                                              <p:attrName>style.visibility</p:attrName>
                                            </p:attrNameLst>
                                          </p:cBhvr>
                                          <p:to>
                                            <p:strVal val="visible"/>
                                          </p:to>
                                        </p:set>
                                        <p:anim calcmode="lin" valueType="num">
                                          <p:cBhvr additive="base">
                                            <p:cTn id="15" dur="500" fill="hold"/>
                                            <p:tgtEl>
                                              <p:spTgt spid="2"/>
                                            </p:tgtEl>
                                            <p:attrNameLst>
                                              <p:attrName>ppt_x</p:attrName>
                                            </p:attrNameLst>
                                          </p:cBhvr>
                                          <p:tavLst>
                                            <p:tav tm="0">
                                              <p:val>
                                                <p:strVal val="#ppt_x"/>
                                              </p:val>
                                            </p:tav>
                                            <p:tav tm="100000">
                                              <p:val>
                                                <p:strVal val="#ppt_x"/>
                                              </p:val>
                                            </p:tav>
                                          </p:tavLst>
                                        </p:anim>
                                        <p:anim calcmode="lin" valueType="num">
                                          <p:cBhvr additive="base">
                                            <p:cTn id="16" dur="500" fill="hold"/>
                                            <p:tgtEl>
                                              <p:spTgt spid="2"/>
                                            </p:tgtEl>
                                            <p:attrNameLst>
                                              <p:attrName>ppt_y</p:attrName>
                                            </p:attrNameLst>
                                          </p:cBhvr>
                                          <p:tavLst>
                                            <p:tav tm="0">
                                              <p:val>
                                                <p:strVal val="0-#ppt_h/2"/>
                                              </p:val>
                                            </p:tav>
                                            <p:tav tm="100000">
                                              <p:val>
                                                <p:strVal val="#ppt_y"/>
                                              </p:val>
                                            </p:tav>
                                          </p:tavLst>
                                        </p:anim>
                                      </p:childTnLst>
                                    </p:cTn>
                                  </p:par>
                                </p:childTnLst>
                              </p:cTn>
                            </p:par>
                            <p:par>
                              <p:cTn id="17" fill="hold">
                                <p:stCondLst>
                                  <p:cond delay="1000"/>
                                </p:stCondLst>
                                <p:childTnLst>
                                  <p:par>
                                    <p:cTn id="18" presetID="49" presetClass="entr" presetSubtype="0" decel="100000" fill="hold" nodeType="afterEffect">
                                      <p:stCondLst>
                                        <p:cond delay="0"/>
                                      </p:stCondLst>
                                      <p:childTnLst>
                                        <p:set>
                                          <p:cBhvr>
                                            <p:cTn id="19" dur="1" fill="hold">
                                              <p:stCondLst>
                                                <p:cond delay="0"/>
                                              </p:stCondLst>
                                            </p:cTn>
                                            <p:tgtEl>
                                              <p:spTgt spid="41"/>
                                            </p:tgtEl>
                                            <p:attrNameLst>
                                              <p:attrName>style.visibility</p:attrName>
                                            </p:attrNameLst>
                                          </p:cBhvr>
                                          <p:to>
                                            <p:strVal val="visible"/>
                                          </p:to>
                                        </p:set>
                                        <p:anim calcmode="lin" valueType="num">
                                          <p:cBhvr>
                                            <p:cTn id="20" dur="500" fill="hold"/>
                                            <p:tgtEl>
                                              <p:spTgt spid="41"/>
                                            </p:tgtEl>
                                            <p:attrNameLst>
                                              <p:attrName>ppt_w</p:attrName>
                                            </p:attrNameLst>
                                          </p:cBhvr>
                                          <p:tavLst>
                                            <p:tav tm="0">
                                              <p:val>
                                                <p:fltVal val="0"/>
                                              </p:val>
                                            </p:tav>
                                            <p:tav tm="100000">
                                              <p:val>
                                                <p:strVal val="#ppt_w"/>
                                              </p:val>
                                            </p:tav>
                                          </p:tavLst>
                                        </p:anim>
                                        <p:anim calcmode="lin" valueType="num">
                                          <p:cBhvr>
                                            <p:cTn id="21" dur="500" fill="hold"/>
                                            <p:tgtEl>
                                              <p:spTgt spid="41"/>
                                            </p:tgtEl>
                                            <p:attrNameLst>
                                              <p:attrName>ppt_h</p:attrName>
                                            </p:attrNameLst>
                                          </p:cBhvr>
                                          <p:tavLst>
                                            <p:tav tm="0">
                                              <p:val>
                                                <p:fltVal val="0"/>
                                              </p:val>
                                            </p:tav>
                                            <p:tav tm="100000">
                                              <p:val>
                                                <p:strVal val="#ppt_h"/>
                                              </p:val>
                                            </p:tav>
                                          </p:tavLst>
                                        </p:anim>
                                        <p:anim calcmode="lin" valueType="num">
                                          <p:cBhvr>
                                            <p:cTn id="22" dur="500" fill="hold"/>
                                            <p:tgtEl>
                                              <p:spTgt spid="41"/>
                                            </p:tgtEl>
                                            <p:attrNameLst>
                                              <p:attrName>style.rotation</p:attrName>
                                            </p:attrNameLst>
                                          </p:cBhvr>
                                          <p:tavLst>
                                            <p:tav tm="0">
                                              <p:val>
                                                <p:fltVal val="360"/>
                                              </p:val>
                                            </p:tav>
                                            <p:tav tm="100000">
                                              <p:val>
                                                <p:fltVal val="0"/>
                                              </p:val>
                                            </p:tav>
                                          </p:tavLst>
                                        </p:anim>
                                        <p:animEffect transition="in" filter="fade">
                                          <p:cBhvr>
                                            <p:cTn id="23" dur="500"/>
                                            <p:tgtEl>
                                              <p:spTgt spid="41"/>
                                            </p:tgtEl>
                                          </p:cBhvr>
                                        </p:animEffect>
                                      </p:childTnLst>
                                    </p:cTn>
                                  </p:par>
                                </p:childTnLst>
                              </p:cTn>
                            </p:par>
                            <p:par>
                              <p:cTn id="24" fill="hold">
                                <p:stCondLst>
                                  <p:cond delay="1500"/>
                                </p:stCondLst>
                                <p:childTnLst>
                                  <p:par>
                                    <p:cTn id="25" presetID="47" presetClass="entr" presetSubtype="0" fill="hold" grpId="0" nodeType="afterEffect">
                                      <p:stCondLst>
                                        <p:cond delay="0"/>
                                      </p:stCondLst>
                                      <p:childTnLst>
                                        <p:set>
                                          <p:cBhvr>
                                            <p:cTn id="26" dur="1" fill="hold">
                                              <p:stCondLst>
                                                <p:cond delay="0"/>
                                              </p:stCondLst>
                                            </p:cTn>
                                            <p:tgtEl>
                                              <p:spTgt spid="46"/>
                                            </p:tgtEl>
                                            <p:attrNameLst>
                                              <p:attrName>style.visibility</p:attrName>
                                            </p:attrNameLst>
                                          </p:cBhvr>
                                          <p:to>
                                            <p:strVal val="visible"/>
                                          </p:to>
                                        </p:set>
                                        <p:animEffect transition="in" filter="fade">
                                          <p:cBhvr>
                                            <p:cTn id="27" dur="1000"/>
                                            <p:tgtEl>
                                              <p:spTgt spid="46"/>
                                            </p:tgtEl>
                                          </p:cBhvr>
                                        </p:animEffect>
                                        <p:anim calcmode="lin" valueType="num">
                                          <p:cBhvr>
                                            <p:cTn id="28" dur="1000" fill="hold"/>
                                            <p:tgtEl>
                                              <p:spTgt spid="46"/>
                                            </p:tgtEl>
                                            <p:attrNameLst>
                                              <p:attrName>ppt_x</p:attrName>
                                            </p:attrNameLst>
                                          </p:cBhvr>
                                          <p:tavLst>
                                            <p:tav tm="0">
                                              <p:val>
                                                <p:strVal val="#ppt_x"/>
                                              </p:val>
                                            </p:tav>
                                            <p:tav tm="100000">
                                              <p:val>
                                                <p:strVal val="#ppt_x"/>
                                              </p:val>
                                            </p:tav>
                                          </p:tavLst>
                                        </p:anim>
                                        <p:anim calcmode="lin" valueType="num">
                                          <p:cBhvr>
                                            <p:cTn id="29" dur="1000" fill="hold"/>
                                            <p:tgtEl>
                                              <p:spTgt spid="46"/>
                                            </p:tgtEl>
                                            <p:attrNameLst>
                                              <p:attrName>ppt_y</p:attrName>
                                            </p:attrNameLst>
                                          </p:cBhvr>
                                          <p:tavLst>
                                            <p:tav tm="0">
                                              <p:val>
                                                <p:strVal val="#ppt_y-.1"/>
                                              </p:val>
                                            </p:tav>
                                            <p:tav tm="100000">
                                              <p:val>
                                                <p:strVal val="#ppt_y"/>
                                              </p:val>
                                            </p:tav>
                                          </p:tavLst>
                                        </p:anim>
                                      </p:childTnLst>
                                    </p:cTn>
                                  </p:par>
                                  <p:par>
                                    <p:cTn id="30" presetID="47" presetClass="entr" presetSubtype="0" fill="hold" grpId="0" nodeType="withEffect">
                                      <p:stCondLst>
                                        <p:cond delay="0"/>
                                      </p:stCondLst>
                                      <p:childTnLst>
                                        <p:set>
                                          <p:cBhvr>
                                            <p:cTn id="31" dur="1" fill="hold">
                                              <p:stCondLst>
                                                <p:cond delay="0"/>
                                              </p:stCondLst>
                                            </p:cTn>
                                            <p:tgtEl>
                                              <p:spTgt spid="47"/>
                                            </p:tgtEl>
                                            <p:attrNameLst>
                                              <p:attrName>style.visibility</p:attrName>
                                            </p:attrNameLst>
                                          </p:cBhvr>
                                          <p:to>
                                            <p:strVal val="visible"/>
                                          </p:to>
                                        </p:set>
                                        <p:animEffect transition="in" filter="fade">
                                          <p:cBhvr>
                                            <p:cTn id="32" dur="1000"/>
                                            <p:tgtEl>
                                              <p:spTgt spid="47"/>
                                            </p:tgtEl>
                                          </p:cBhvr>
                                        </p:animEffect>
                                        <p:anim calcmode="lin" valueType="num">
                                          <p:cBhvr>
                                            <p:cTn id="33" dur="1000" fill="hold"/>
                                            <p:tgtEl>
                                              <p:spTgt spid="47"/>
                                            </p:tgtEl>
                                            <p:attrNameLst>
                                              <p:attrName>ppt_x</p:attrName>
                                            </p:attrNameLst>
                                          </p:cBhvr>
                                          <p:tavLst>
                                            <p:tav tm="0">
                                              <p:val>
                                                <p:strVal val="#ppt_x"/>
                                              </p:val>
                                            </p:tav>
                                            <p:tav tm="100000">
                                              <p:val>
                                                <p:strVal val="#ppt_x"/>
                                              </p:val>
                                            </p:tav>
                                          </p:tavLst>
                                        </p:anim>
                                        <p:anim calcmode="lin" valueType="num">
                                          <p:cBhvr>
                                            <p:cTn id="34" dur="1000" fill="hold"/>
                                            <p:tgtEl>
                                              <p:spTgt spid="47"/>
                                            </p:tgtEl>
                                            <p:attrNameLst>
                                              <p:attrName>ppt_y</p:attrName>
                                            </p:attrNameLst>
                                          </p:cBhvr>
                                          <p:tavLst>
                                            <p:tav tm="0">
                                              <p:val>
                                                <p:strVal val="#ppt_y-.1"/>
                                              </p:val>
                                            </p:tav>
                                            <p:tav tm="100000">
                                              <p:val>
                                                <p:strVal val="#ppt_y"/>
                                              </p:val>
                                            </p:tav>
                                          </p:tavLst>
                                        </p:anim>
                                      </p:childTnLst>
                                    </p:cTn>
                                  </p:par>
                                </p:childTnLst>
                              </p:cTn>
                            </p:par>
                            <p:par>
                              <p:cTn id="35" fill="hold">
                                <p:stCondLst>
                                  <p:cond delay="2500"/>
                                </p:stCondLst>
                                <p:childTnLst>
                                  <p:par>
                                    <p:cTn id="36" presetID="37" presetClass="entr" presetSubtype="0" fill="hold" nodeType="afterEffect">
                                      <p:stCondLst>
                                        <p:cond delay="0"/>
                                      </p:stCondLst>
                                      <p:childTnLst>
                                        <p:set>
                                          <p:cBhvr>
                                            <p:cTn id="37" dur="1" fill="hold">
                                              <p:stCondLst>
                                                <p:cond delay="0"/>
                                              </p:stCondLst>
                                            </p:cTn>
                                            <p:tgtEl>
                                              <p:spTgt spid="61"/>
                                            </p:tgtEl>
                                            <p:attrNameLst>
                                              <p:attrName>style.visibility</p:attrName>
                                            </p:attrNameLst>
                                          </p:cBhvr>
                                          <p:to>
                                            <p:strVal val="visible"/>
                                          </p:to>
                                        </p:set>
                                        <p:animEffect transition="in" filter="fade">
                                          <p:cBhvr>
                                            <p:cTn id="38" dur="1000"/>
                                            <p:tgtEl>
                                              <p:spTgt spid="61"/>
                                            </p:tgtEl>
                                          </p:cBhvr>
                                        </p:animEffect>
                                        <p:anim calcmode="lin" valueType="num">
                                          <p:cBhvr>
                                            <p:cTn id="39" dur="1000" fill="hold"/>
                                            <p:tgtEl>
                                              <p:spTgt spid="61"/>
                                            </p:tgtEl>
                                            <p:attrNameLst>
                                              <p:attrName>ppt_x</p:attrName>
                                            </p:attrNameLst>
                                          </p:cBhvr>
                                          <p:tavLst>
                                            <p:tav tm="0">
                                              <p:val>
                                                <p:strVal val="#ppt_x"/>
                                              </p:val>
                                            </p:tav>
                                            <p:tav tm="100000">
                                              <p:val>
                                                <p:strVal val="#ppt_x"/>
                                              </p:val>
                                            </p:tav>
                                          </p:tavLst>
                                        </p:anim>
                                        <p:anim calcmode="lin" valueType="num">
                                          <p:cBhvr>
                                            <p:cTn id="40" dur="900" decel="100000" fill="hold"/>
                                            <p:tgtEl>
                                              <p:spTgt spid="61"/>
                                            </p:tgtEl>
                                            <p:attrNameLst>
                                              <p:attrName>ppt_y</p:attrName>
                                            </p:attrNameLst>
                                          </p:cBhvr>
                                          <p:tavLst>
                                            <p:tav tm="0">
                                              <p:val>
                                                <p:strVal val="#ppt_y+1"/>
                                              </p:val>
                                            </p:tav>
                                            <p:tav tm="100000">
                                              <p:val>
                                                <p:strVal val="#ppt_y-.03"/>
                                              </p:val>
                                            </p:tav>
                                          </p:tavLst>
                                        </p:anim>
                                        <p:anim calcmode="lin" valueType="num">
                                          <p:cBhvr>
                                            <p:cTn id="41" dur="100" accel="100000" fill="hold">
                                              <p:stCondLst>
                                                <p:cond delay="900"/>
                                              </p:stCondLst>
                                            </p:cTn>
                                            <p:tgtEl>
                                              <p:spTgt spid="61"/>
                                            </p:tgtEl>
                                            <p:attrNameLst>
                                              <p:attrName>ppt_y</p:attrName>
                                            </p:attrNameLst>
                                          </p:cBhvr>
                                          <p:tavLst>
                                            <p:tav tm="0">
                                              <p:val>
                                                <p:strVal val="#ppt_y-.03"/>
                                              </p:val>
                                            </p:tav>
                                            <p:tav tm="100000">
                                              <p:val>
                                                <p:strVal val="#ppt_y"/>
                                              </p:val>
                                            </p:tav>
                                          </p:tavLst>
                                        </p:anim>
                                      </p:childTnLst>
                                    </p:cTn>
                                  </p:par>
                                  <p:par>
                                    <p:cTn id="42" presetID="37" presetClass="entr" presetSubtype="0" fill="hold" nodeType="withEffect">
                                      <p:stCondLst>
                                        <p:cond delay="0"/>
                                      </p:stCondLst>
                                      <p:childTnLst>
                                        <p:set>
                                          <p:cBhvr>
                                            <p:cTn id="43" dur="1" fill="hold">
                                              <p:stCondLst>
                                                <p:cond delay="0"/>
                                              </p:stCondLst>
                                            </p:cTn>
                                            <p:tgtEl>
                                              <p:spTgt spid="48"/>
                                            </p:tgtEl>
                                            <p:attrNameLst>
                                              <p:attrName>style.visibility</p:attrName>
                                            </p:attrNameLst>
                                          </p:cBhvr>
                                          <p:to>
                                            <p:strVal val="visible"/>
                                          </p:to>
                                        </p:set>
                                        <p:animEffect transition="in" filter="fade">
                                          <p:cBhvr>
                                            <p:cTn id="44" dur="1000"/>
                                            <p:tgtEl>
                                              <p:spTgt spid="48"/>
                                            </p:tgtEl>
                                          </p:cBhvr>
                                        </p:animEffect>
                                        <p:anim calcmode="lin" valueType="num">
                                          <p:cBhvr>
                                            <p:cTn id="45" dur="1000" fill="hold"/>
                                            <p:tgtEl>
                                              <p:spTgt spid="48"/>
                                            </p:tgtEl>
                                            <p:attrNameLst>
                                              <p:attrName>ppt_x</p:attrName>
                                            </p:attrNameLst>
                                          </p:cBhvr>
                                          <p:tavLst>
                                            <p:tav tm="0">
                                              <p:val>
                                                <p:strVal val="#ppt_x"/>
                                              </p:val>
                                            </p:tav>
                                            <p:tav tm="100000">
                                              <p:val>
                                                <p:strVal val="#ppt_x"/>
                                              </p:val>
                                            </p:tav>
                                          </p:tavLst>
                                        </p:anim>
                                        <p:anim calcmode="lin" valueType="num">
                                          <p:cBhvr>
                                            <p:cTn id="46" dur="900" decel="100000" fill="hold"/>
                                            <p:tgtEl>
                                              <p:spTgt spid="48"/>
                                            </p:tgtEl>
                                            <p:attrNameLst>
                                              <p:attrName>ppt_y</p:attrName>
                                            </p:attrNameLst>
                                          </p:cBhvr>
                                          <p:tavLst>
                                            <p:tav tm="0">
                                              <p:val>
                                                <p:strVal val="#ppt_y+1"/>
                                              </p:val>
                                            </p:tav>
                                            <p:tav tm="100000">
                                              <p:val>
                                                <p:strVal val="#ppt_y-.03"/>
                                              </p:val>
                                            </p:tav>
                                          </p:tavLst>
                                        </p:anim>
                                        <p:anim calcmode="lin" valueType="num">
                                          <p:cBhvr>
                                            <p:cTn id="47" dur="100" accel="100000" fill="hold">
                                              <p:stCondLst>
                                                <p:cond delay="900"/>
                                              </p:stCondLst>
                                            </p:cTn>
                                            <p:tgtEl>
                                              <p:spTgt spid="48"/>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 grpId="0"/>
          <p:bldP spid="46" grpId="0"/>
          <p:bldP spid="47" grpId="0"/>
        </p:bldLst>
      </p:timing>
    </mc:Fallback>
  </mc:AlternateContent>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 name="标题 1"/>
          <p:cNvSpPr txBox="1"/>
          <p:nvPr/>
        </p:nvSpPr>
        <p:spPr>
          <a:xfrm>
            <a:off x="1062038" y="365125"/>
            <a:ext cx="2676404" cy="549275"/>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2400" kern="1200">
                <a:solidFill>
                  <a:schemeClr val="tx2"/>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defRPr/>
            </a:pPr>
            <a:r>
              <a:rPr kumimoji="0" lang="zh-CN" altLang="en-US" sz="2400" b="0" i="0" u="none" strike="noStrike" kern="1200" cap="none" spc="0" normalizeH="0" baseline="0" noProof="0" smtClean="0">
                <a:ln>
                  <a:noFill/>
                </a:ln>
                <a:solidFill>
                  <a:srgbClr val="5A6478"/>
                </a:solidFill>
                <a:effectLst/>
                <a:uLnTx/>
                <a:uFillTx/>
                <a:latin typeface="+mn-lt"/>
                <a:ea typeface="+mn-ea"/>
                <a:cs typeface="+mn-ea"/>
                <a:sym typeface="+mn-lt"/>
              </a:rPr>
              <a:t>科室介绍</a:t>
            </a:r>
            <a:endParaRPr kumimoji="0" lang="zh-CN" altLang="en-US" sz="2400" b="0" i="0" u="none" strike="noStrike" kern="1200" cap="none" spc="0" normalizeH="0" baseline="0" noProof="0" dirty="0">
              <a:ln>
                <a:noFill/>
              </a:ln>
              <a:solidFill>
                <a:srgbClr val="5A6478"/>
              </a:solidFill>
              <a:effectLst/>
              <a:uLnTx/>
              <a:uFillTx/>
              <a:latin typeface="+mn-lt"/>
              <a:ea typeface="+mn-ea"/>
              <a:cs typeface="+mn-ea"/>
              <a:sym typeface="+mn-lt"/>
            </a:endParaRPr>
          </a:p>
        </p:txBody>
      </p:sp>
      <p:grpSp>
        <p:nvGrpSpPr>
          <p:cNvPr id="37" name="组合 36"/>
          <p:cNvGrpSpPr/>
          <p:nvPr/>
        </p:nvGrpSpPr>
        <p:grpSpPr>
          <a:xfrm>
            <a:off x="2489433" y="1354015"/>
            <a:ext cx="6911261" cy="3633873"/>
            <a:chOff x="2556108" y="1538524"/>
            <a:chExt cx="6911261" cy="3633873"/>
          </a:xfrm>
        </p:grpSpPr>
        <p:sp>
          <p:nvSpPr>
            <p:cNvPr id="38" name="椭圆 31"/>
            <p:cNvSpPr/>
            <p:nvPr/>
          </p:nvSpPr>
          <p:spPr>
            <a:xfrm rot="5400000">
              <a:off x="4301035" y="6062"/>
              <a:ext cx="3421408" cy="6911261"/>
            </a:xfrm>
            <a:custGeom>
              <a:avLst/>
              <a:gdLst>
                <a:gd name="connsiteX0" fmla="*/ 0 w 656493"/>
                <a:gd name="connsiteY0" fmla="*/ 316523 h 633046"/>
                <a:gd name="connsiteX1" fmla="*/ 328247 w 656493"/>
                <a:gd name="connsiteY1" fmla="*/ 0 h 633046"/>
                <a:gd name="connsiteX2" fmla="*/ 656494 w 656493"/>
                <a:gd name="connsiteY2" fmla="*/ 316523 h 633046"/>
                <a:gd name="connsiteX3" fmla="*/ 328247 w 656493"/>
                <a:gd name="connsiteY3" fmla="*/ 633046 h 633046"/>
                <a:gd name="connsiteX4" fmla="*/ 0 w 656493"/>
                <a:gd name="connsiteY4" fmla="*/ 316523 h 633046"/>
                <a:gd name="connsiteX0-1" fmla="*/ 328247 w 656494"/>
                <a:gd name="connsiteY0-2" fmla="*/ 0 h 633046"/>
                <a:gd name="connsiteX1-3" fmla="*/ 656494 w 656494"/>
                <a:gd name="connsiteY1-4" fmla="*/ 316523 h 633046"/>
                <a:gd name="connsiteX2-5" fmla="*/ 328247 w 656494"/>
                <a:gd name="connsiteY2-6" fmla="*/ 633046 h 633046"/>
                <a:gd name="connsiteX3-7" fmla="*/ 0 w 656494"/>
                <a:gd name="connsiteY3-8" fmla="*/ 316523 h 633046"/>
                <a:gd name="connsiteX4-9" fmla="*/ 419687 w 656494"/>
                <a:gd name="connsiteY4-10" fmla="*/ 91440 h 633046"/>
                <a:gd name="connsiteX0-11" fmla="*/ 402964 w 731211"/>
                <a:gd name="connsiteY0-12" fmla="*/ 0 h 633046"/>
                <a:gd name="connsiteX1-13" fmla="*/ 731211 w 731211"/>
                <a:gd name="connsiteY1-14" fmla="*/ 316523 h 633046"/>
                <a:gd name="connsiteX2-15" fmla="*/ 402964 w 731211"/>
                <a:gd name="connsiteY2-16" fmla="*/ 633046 h 633046"/>
                <a:gd name="connsiteX3-17" fmla="*/ 74717 w 731211"/>
                <a:gd name="connsiteY3-18" fmla="*/ 316523 h 633046"/>
                <a:gd name="connsiteX4-19" fmla="*/ 161895 w 731211"/>
                <a:gd name="connsiteY4-20" fmla="*/ 152400 h 633046"/>
                <a:gd name="connsiteX0-21" fmla="*/ 353700 w 681947"/>
                <a:gd name="connsiteY0-22" fmla="*/ 0 h 633046"/>
                <a:gd name="connsiteX1-23" fmla="*/ 681947 w 681947"/>
                <a:gd name="connsiteY1-24" fmla="*/ 316523 h 633046"/>
                <a:gd name="connsiteX2-25" fmla="*/ 353700 w 681947"/>
                <a:gd name="connsiteY2-26" fmla="*/ 633046 h 633046"/>
                <a:gd name="connsiteX3-27" fmla="*/ 25453 w 681947"/>
                <a:gd name="connsiteY3-28" fmla="*/ 316523 h 633046"/>
                <a:gd name="connsiteX4-29" fmla="*/ 112631 w 681947"/>
                <a:gd name="connsiteY4-30" fmla="*/ 152400 h 633046"/>
                <a:gd name="connsiteX0-31" fmla="*/ 341249 w 669496"/>
                <a:gd name="connsiteY0-32" fmla="*/ 0 h 633046"/>
                <a:gd name="connsiteX1-33" fmla="*/ 669496 w 669496"/>
                <a:gd name="connsiteY1-34" fmla="*/ 316523 h 633046"/>
                <a:gd name="connsiteX2-35" fmla="*/ 341249 w 669496"/>
                <a:gd name="connsiteY2-36" fmla="*/ 633046 h 633046"/>
                <a:gd name="connsiteX3-37" fmla="*/ 13002 w 669496"/>
                <a:gd name="connsiteY3-38" fmla="*/ 316523 h 633046"/>
                <a:gd name="connsiteX4-39" fmla="*/ 100180 w 669496"/>
                <a:gd name="connsiteY4-40" fmla="*/ 152400 h 633046"/>
                <a:gd name="connsiteX0-41" fmla="*/ 347951 w 676198"/>
                <a:gd name="connsiteY0-42" fmla="*/ 0 h 633046"/>
                <a:gd name="connsiteX1-43" fmla="*/ 676198 w 676198"/>
                <a:gd name="connsiteY1-44" fmla="*/ 316523 h 633046"/>
                <a:gd name="connsiteX2-45" fmla="*/ 347951 w 676198"/>
                <a:gd name="connsiteY2-46" fmla="*/ 633046 h 633046"/>
                <a:gd name="connsiteX3-47" fmla="*/ 19704 w 676198"/>
                <a:gd name="connsiteY3-48" fmla="*/ 316523 h 633046"/>
                <a:gd name="connsiteX4-49" fmla="*/ 79173 w 676198"/>
                <a:gd name="connsiteY4-50" fmla="*/ 113607 h 633046"/>
                <a:gd name="connsiteX0-51" fmla="*/ 333371 w 661618"/>
                <a:gd name="connsiteY0-52" fmla="*/ 0 h 633046"/>
                <a:gd name="connsiteX1-53" fmla="*/ 661618 w 661618"/>
                <a:gd name="connsiteY1-54" fmla="*/ 316523 h 633046"/>
                <a:gd name="connsiteX2-55" fmla="*/ 333371 w 661618"/>
                <a:gd name="connsiteY2-56" fmla="*/ 633046 h 633046"/>
                <a:gd name="connsiteX3-57" fmla="*/ 5124 w 661618"/>
                <a:gd name="connsiteY3-58" fmla="*/ 316523 h 633046"/>
                <a:gd name="connsiteX4-59" fmla="*/ 64593 w 661618"/>
                <a:gd name="connsiteY4-60" fmla="*/ 113607 h 633046"/>
                <a:gd name="connsiteX0-61" fmla="*/ 178200 w 661618"/>
                <a:gd name="connsiteY0-62" fmla="*/ 0 h 583170"/>
                <a:gd name="connsiteX1-63" fmla="*/ 661618 w 661618"/>
                <a:gd name="connsiteY1-64" fmla="*/ 266647 h 583170"/>
                <a:gd name="connsiteX2-65" fmla="*/ 333371 w 661618"/>
                <a:gd name="connsiteY2-66" fmla="*/ 583170 h 583170"/>
                <a:gd name="connsiteX3-67" fmla="*/ 5124 w 661618"/>
                <a:gd name="connsiteY3-68" fmla="*/ 266647 h 583170"/>
                <a:gd name="connsiteX4-69" fmla="*/ 64593 w 661618"/>
                <a:gd name="connsiteY4-70" fmla="*/ 63731 h 583170"/>
                <a:gd name="connsiteX0-71" fmla="*/ 178200 w 662133"/>
                <a:gd name="connsiteY0-72" fmla="*/ 66578 h 649748"/>
                <a:gd name="connsiteX1-73" fmla="*/ 412660 w 662133"/>
                <a:gd name="connsiteY1-74" fmla="*/ 10947 h 649748"/>
                <a:gd name="connsiteX2-75" fmla="*/ 661618 w 662133"/>
                <a:gd name="connsiteY2-76" fmla="*/ 333225 h 649748"/>
                <a:gd name="connsiteX3-77" fmla="*/ 333371 w 662133"/>
                <a:gd name="connsiteY3-78" fmla="*/ 649748 h 649748"/>
                <a:gd name="connsiteX4-79" fmla="*/ 5124 w 662133"/>
                <a:gd name="connsiteY4-80" fmla="*/ 333225 h 649748"/>
                <a:gd name="connsiteX5" fmla="*/ 64593 w 662133"/>
                <a:gd name="connsiteY5" fmla="*/ 130309 h 649748"/>
                <a:gd name="connsiteX0-81" fmla="*/ 178200 w 662148"/>
                <a:gd name="connsiteY0-82" fmla="*/ 66578 h 649748"/>
                <a:gd name="connsiteX1-83" fmla="*/ 412660 w 662148"/>
                <a:gd name="connsiteY1-84" fmla="*/ 10947 h 649748"/>
                <a:gd name="connsiteX2-85" fmla="*/ 661618 w 662148"/>
                <a:gd name="connsiteY2-86" fmla="*/ 333225 h 649748"/>
                <a:gd name="connsiteX3-87" fmla="*/ 333371 w 662148"/>
                <a:gd name="connsiteY3-88" fmla="*/ 649748 h 649748"/>
                <a:gd name="connsiteX4-89" fmla="*/ 5124 w 662148"/>
                <a:gd name="connsiteY4-90" fmla="*/ 333225 h 649748"/>
                <a:gd name="connsiteX5-91" fmla="*/ 64593 w 662148"/>
                <a:gd name="connsiteY5-92" fmla="*/ 130309 h 649748"/>
                <a:gd name="connsiteX0-93" fmla="*/ 178200 w 662148"/>
                <a:gd name="connsiteY0-94" fmla="*/ 61032 h 644202"/>
                <a:gd name="connsiteX1-95" fmla="*/ 412660 w 662148"/>
                <a:gd name="connsiteY1-96" fmla="*/ 5401 h 644202"/>
                <a:gd name="connsiteX2-97" fmla="*/ 661618 w 662148"/>
                <a:gd name="connsiteY2-98" fmla="*/ 327679 h 644202"/>
                <a:gd name="connsiteX3-99" fmla="*/ 333371 w 662148"/>
                <a:gd name="connsiteY3-100" fmla="*/ 644202 h 644202"/>
                <a:gd name="connsiteX4-101" fmla="*/ 5124 w 662148"/>
                <a:gd name="connsiteY4-102" fmla="*/ 327679 h 644202"/>
                <a:gd name="connsiteX5-103" fmla="*/ 64593 w 662148"/>
                <a:gd name="connsiteY5-104" fmla="*/ 124763 h 644202"/>
                <a:gd name="connsiteX0-105" fmla="*/ 178200 w 662148"/>
                <a:gd name="connsiteY0-106" fmla="*/ 75865 h 659035"/>
                <a:gd name="connsiteX1-107" fmla="*/ 168819 w 662148"/>
                <a:gd name="connsiteY1-108" fmla="*/ 31317 h 659035"/>
                <a:gd name="connsiteX2-109" fmla="*/ 412660 w 662148"/>
                <a:gd name="connsiteY2-110" fmla="*/ 20234 h 659035"/>
                <a:gd name="connsiteX3-111" fmla="*/ 661618 w 662148"/>
                <a:gd name="connsiteY3-112" fmla="*/ 342512 h 659035"/>
                <a:gd name="connsiteX4-113" fmla="*/ 333371 w 662148"/>
                <a:gd name="connsiteY4-114" fmla="*/ 659035 h 659035"/>
                <a:gd name="connsiteX5-115" fmla="*/ 5124 w 662148"/>
                <a:gd name="connsiteY5-116" fmla="*/ 342512 h 659035"/>
                <a:gd name="connsiteX6" fmla="*/ 64593 w 662148"/>
                <a:gd name="connsiteY6" fmla="*/ 139596 h 659035"/>
                <a:gd name="connsiteX0-117" fmla="*/ 178200 w 662148"/>
                <a:gd name="connsiteY0-118" fmla="*/ 68901 h 652071"/>
                <a:gd name="connsiteX1-119" fmla="*/ 130026 w 662148"/>
                <a:gd name="connsiteY1-120" fmla="*/ 68688 h 652071"/>
                <a:gd name="connsiteX2-121" fmla="*/ 412660 w 662148"/>
                <a:gd name="connsiteY2-122" fmla="*/ 13270 h 652071"/>
                <a:gd name="connsiteX3-123" fmla="*/ 661618 w 662148"/>
                <a:gd name="connsiteY3-124" fmla="*/ 335548 h 652071"/>
                <a:gd name="connsiteX4-125" fmla="*/ 333371 w 662148"/>
                <a:gd name="connsiteY4-126" fmla="*/ 652071 h 652071"/>
                <a:gd name="connsiteX5-127" fmla="*/ 5124 w 662148"/>
                <a:gd name="connsiteY5-128" fmla="*/ 335548 h 652071"/>
                <a:gd name="connsiteX6-129" fmla="*/ 64593 w 662148"/>
                <a:gd name="connsiteY6-130" fmla="*/ 132632 h 652071"/>
                <a:gd name="connsiteX0-131" fmla="*/ 178200 w 662220"/>
                <a:gd name="connsiteY0-132" fmla="*/ 68901 h 652071"/>
                <a:gd name="connsiteX1-133" fmla="*/ 130026 w 662220"/>
                <a:gd name="connsiteY1-134" fmla="*/ 68688 h 652071"/>
                <a:gd name="connsiteX2-135" fmla="*/ 412660 w 662220"/>
                <a:gd name="connsiteY2-136" fmla="*/ 13270 h 652071"/>
                <a:gd name="connsiteX3-137" fmla="*/ 661618 w 662220"/>
                <a:gd name="connsiteY3-138" fmla="*/ 335548 h 652071"/>
                <a:gd name="connsiteX4-139" fmla="*/ 333371 w 662220"/>
                <a:gd name="connsiteY4-140" fmla="*/ 652071 h 652071"/>
                <a:gd name="connsiteX5-141" fmla="*/ 5124 w 662220"/>
                <a:gd name="connsiteY5-142" fmla="*/ 335548 h 652071"/>
                <a:gd name="connsiteX6-143" fmla="*/ 64593 w 662220"/>
                <a:gd name="connsiteY6-144" fmla="*/ 132632 h 652071"/>
                <a:gd name="connsiteX0-145" fmla="*/ 178200 w 662220"/>
                <a:gd name="connsiteY0-146" fmla="*/ 58449 h 641619"/>
                <a:gd name="connsiteX1-147" fmla="*/ 130026 w 662220"/>
                <a:gd name="connsiteY1-148" fmla="*/ 58236 h 641619"/>
                <a:gd name="connsiteX2-149" fmla="*/ 412660 w 662220"/>
                <a:gd name="connsiteY2-150" fmla="*/ 2818 h 641619"/>
                <a:gd name="connsiteX3-151" fmla="*/ 661618 w 662220"/>
                <a:gd name="connsiteY3-152" fmla="*/ 325096 h 641619"/>
                <a:gd name="connsiteX4-153" fmla="*/ 333371 w 662220"/>
                <a:gd name="connsiteY4-154" fmla="*/ 641619 h 641619"/>
                <a:gd name="connsiteX5-155" fmla="*/ 5124 w 662220"/>
                <a:gd name="connsiteY5-156" fmla="*/ 325096 h 641619"/>
                <a:gd name="connsiteX6-157" fmla="*/ 64593 w 662220"/>
                <a:gd name="connsiteY6-158" fmla="*/ 122180 h 641619"/>
                <a:gd name="connsiteX0-159" fmla="*/ 178200 w 662220"/>
                <a:gd name="connsiteY0-160" fmla="*/ 58449 h 641619"/>
                <a:gd name="connsiteX1-161" fmla="*/ 130026 w 662220"/>
                <a:gd name="connsiteY1-162" fmla="*/ 58236 h 641619"/>
                <a:gd name="connsiteX2-163" fmla="*/ 412660 w 662220"/>
                <a:gd name="connsiteY2-164" fmla="*/ 2818 h 641619"/>
                <a:gd name="connsiteX3-165" fmla="*/ 661618 w 662220"/>
                <a:gd name="connsiteY3-166" fmla="*/ 325096 h 641619"/>
                <a:gd name="connsiteX4-167" fmla="*/ 333371 w 662220"/>
                <a:gd name="connsiteY4-168" fmla="*/ 641619 h 641619"/>
                <a:gd name="connsiteX5-169" fmla="*/ 5124 w 662220"/>
                <a:gd name="connsiteY5-170" fmla="*/ 325096 h 641619"/>
                <a:gd name="connsiteX6-171" fmla="*/ 64593 w 662220"/>
                <a:gd name="connsiteY6-172" fmla="*/ 122180 h 641619"/>
                <a:gd name="connsiteX0-173" fmla="*/ 178200 w 662220"/>
                <a:gd name="connsiteY0-174" fmla="*/ 58449 h 641619"/>
                <a:gd name="connsiteX1-175" fmla="*/ 130026 w 662220"/>
                <a:gd name="connsiteY1-176" fmla="*/ 58236 h 641619"/>
                <a:gd name="connsiteX2-177" fmla="*/ 412660 w 662220"/>
                <a:gd name="connsiteY2-178" fmla="*/ 2818 h 641619"/>
                <a:gd name="connsiteX3-179" fmla="*/ 661618 w 662220"/>
                <a:gd name="connsiteY3-180" fmla="*/ 325096 h 641619"/>
                <a:gd name="connsiteX4-181" fmla="*/ 333371 w 662220"/>
                <a:gd name="connsiteY4-182" fmla="*/ 641619 h 641619"/>
                <a:gd name="connsiteX5-183" fmla="*/ 5124 w 662220"/>
                <a:gd name="connsiteY5-184" fmla="*/ 325096 h 641619"/>
                <a:gd name="connsiteX6-185" fmla="*/ 64593 w 662220"/>
                <a:gd name="connsiteY6-186" fmla="*/ 122180 h 641619"/>
                <a:gd name="connsiteX0-187" fmla="*/ 178200 w 662220"/>
                <a:gd name="connsiteY0-188" fmla="*/ 58449 h 641619"/>
                <a:gd name="connsiteX1-189" fmla="*/ 130026 w 662220"/>
                <a:gd name="connsiteY1-190" fmla="*/ 58236 h 641619"/>
                <a:gd name="connsiteX2-191" fmla="*/ 412660 w 662220"/>
                <a:gd name="connsiteY2-192" fmla="*/ 2818 h 641619"/>
                <a:gd name="connsiteX3-193" fmla="*/ 661618 w 662220"/>
                <a:gd name="connsiteY3-194" fmla="*/ 325096 h 641619"/>
                <a:gd name="connsiteX4-195" fmla="*/ 333371 w 662220"/>
                <a:gd name="connsiteY4-196" fmla="*/ 641619 h 641619"/>
                <a:gd name="connsiteX5-197" fmla="*/ 5124 w 662220"/>
                <a:gd name="connsiteY5-198" fmla="*/ 325096 h 641619"/>
                <a:gd name="connsiteX6-199" fmla="*/ 64593 w 662220"/>
                <a:gd name="connsiteY6-200" fmla="*/ 122180 h 641619"/>
                <a:gd name="connsiteX0-201" fmla="*/ 178200 w 662220"/>
                <a:gd name="connsiteY0-202" fmla="*/ 58449 h 641619"/>
                <a:gd name="connsiteX1-203" fmla="*/ 130026 w 662220"/>
                <a:gd name="connsiteY1-204" fmla="*/ 58236 h 641619"/>
                <a:gd name="connsiteX2-205" fmla="*/ 412660 w 662220"/>
                <a:gd name="connsiteY2-206" fmla="*/ 2818 h 641619"/>
                <a:gd name="connsiteX3-207" fmla="*/ 661618 w 662220"/>
                <a:gd name="connsiteY3-208" fmla="*/ 325096 h 641619"/>
                <a:gd name="connsiteX4-209" fmla="*/ 333371 w 662220"/>
                <a:gd name="connsiteY4-210" fmla="*/ 641619 h 641619"/>
                <a:gd name="connsiteX5-211" fmla="*/ 5124 w 662220"/>
                <a:gd name="connsiteY5-212" fmla="*/ 325096 h 641619"/>
                <a:gd name="connsiteX6-213" fmla="*/ 64593 w 662220"/>
                <a:gd name="connsiteY6-214" fmla="*/ 122180 h 641619"/>
                <a:gd name="connsiteX0-215" fmla="*/ 176252 w 660272"/>
                <a:gd name="connsiteY0-216" fmla="*/ 58449 h 641619"/>
                <a:gd name="connsiteX1-217" fmla="*/ 128078 w 660272"/>
                <a:gd name="connsiteY1-218" fmla="*/ 58236 h 641619"/>
                <a:gd name="connsiteX2-219" fmla="*/ 410712 w 660272"/>
                <a:gd name="connsiteY2-220" fmla="*/ 2818 h 641619"/>
                <a:gd name="connsiteX3-221" fmla="*/ 659670 w 660272"/>
                <a:gd name="connsiteY3-222" fmla="*/ 325096 h 641619"/>
                <a:gd name="connsiteX4-223" fmla="*/ 331423 w 660272"/>
                <a:gd name="connsiteY4-224" fmla="*/ 641619 h 641619"/>
                <a:gd name="connsiteX5-225" fmla="*/ 3176 w 660272"/>
                <a:gd name="connsiteY5-226" fmla="*/ 325096 h 641619"/>
                <a:gd name="connsiteX6-227" fmla="*/ 62645 w 660272"/>
                <a:gd name="connsiteY6-228" fmla="*/ 122180 h 641619"/>
                <a:gd name="connsiteX0-229" fmla="*/ 253837 w 660272"/>
                <a:gd name="connsiteY0-230" fmla="*/ 30740 h 641619"/>
                <a:gd name="connsiteX1-231" fmla="*/ 128078 w 660272"/>
                <a:gd name="connsiteY1-232" fmla="*/ 58236 h 641619"/>
                <a:gd name="connsiteX2-233" fmla="*/ 410712 w 660272"/>
                <a:gd name="connsiteY2-234" fmla="*/ 2818 h 641619"/>
                <a:gd name="connsiteX3-235" fmla="*/ 659670 w 660272"/>
                <a:gd name="connsiteY3-236" fmla="*/ 325096 h 641619"/>
                <a:gd name="connsiteX4-237" fmla="*/ 331423 w 660272"/>
                <a:gd name="connsiteY4-238" fmla="*/ 641619 h 641619"/>
                <a:gd name="connsiteX5-239" fmla="*/ 3176 w 660272"/>
                <a:gd name="connsiteY5-240" fmla="*/ 325096 h 641619"/>
                <a:gd name="connsiteX6-241" fmla="*/ 62645 w 660272"/>
                <a:gd name="connsiteY6-242" fmla="*/ 122180 h 641619"/>
                <a:gd name="connsiteX0-243" fmla="*/ 253837 w 660191"/>
                <a:gd name="connsiteY0-244" fmla="*/ 41069 h 651948"/>
                <a:gd name="connsiteX1-245" fmla="*/ 161329 w 660191"/>
                <a:gd name="connsiteY1-246" fmla="*/ 63023 h 651948"/>
                <a:gd name="connsiteX2-247" fmla="*/ 410712 w 660191"/>
                <a:gd name="connsiteY2-248" fmla="*/ 13147 h 651948"/>
                <a:gd name="connsiteX3-249" fmla="*/ 659670 w 660191"/>
                <a:gd name="connsiteY3-250" fmla="*/ 335425 h 651948"/>
                <a:gd name="connsiteX4-251" fmla="*/ 331423 w 660191"/>
                <a:gd name="connsiteY4-252" fmla="*/ 651948 h 651948"/>
                <a:gd name="connsiteX5-253" fmla="*/ 3176 w 660191"/>
                <a:gd name="connsiteY5-254" fmla="*/ 335425 h 651948"/>
                <a:gd name="connsiteX6-255" fmla="*/ 62645 w 660191"/>
                <a:gd name="connsiteY6-256" fmla="*/ 132509 h 651948"/>
                <a:gd name="connsiteX0-257" fmla="*/ 253837 w 660897"/>
                <a:gd name="connsiteY0-258" fmla="*/ 45475 h 656354"/>
                <a:gd name="connsiteX1-259" fmla="*/ 161329 w 660897"/>
                <a:gd name="connsiteY1-260" fmla="*/ 67429 h 656354"/>
                <a:gd name="connsiteX2-261" fmla="*/ 410712 w 660897"/>
                <a:gd name="connsiteY2-262" fmla="*/ 17553 h 656354"/>
                <a:gd name="connsiteX3-263" fmla="*/ 659670 w 660897"/>
                <a:gd name="connsiteY3-264" fmla="*/ 339831 h 656354"/>
                <a:gd name="connsiteX4-265" fmla="*/ 331423 w 660897"/>
                <a:gd name="connsiteY4-266" fmla="*/ 656354 h 656354"/>
                <a:gd name="connsiteX5-267" fmla="*/ 3176 w 660897"/>
                <a:gd name="connsiteY5-268" fmla="*/ 339831 h 656354"/>
                <a:gd name="connsiteX6-269" fmla="*/ 62645 w 660897"/>
                <a:gd name="connsiteY6-270" fmla="*/ 136915 h 656354"/>
                <a:gd name="connsiteX0-271" fmla="*/ 253837 w 660406"/>
                <a:gd name="connsiteY0-272" fmla="*/ 41070 h 651949"/>
                <a:gd name="connsiteX1-273" fmla="*/ 161329 w 660406"/>
                <a:gd name="connsiteY1-274" fmla="*/ 63024 h 651949"/>
                <a:gd name="connsiteX2-275" fmla="*/ 410712 w 660406"/>
                <a:gd name="connsiteY2-276" fmla="*/ 13148 h 651949"/>
                <a:gd name="connsiteX3-277" fmla="*/ 659670 w 660406"/>
                <a:gd name="connsiteY3-278" fmla="*/ 335426 h 651949"/>
                <a:gd name="connsiteX4-279" fmla="*/ 331423 w 660406"/>
                <a:gd name="connsiteY4-280" fmla="*/ 651949 h 651949"/>
                <a:gd name="connsiteX5-281" fmla="*/ 3176 w 660406"/>
                <a:gd name="connsiteY5-282" fmla="*/ 335426 h 651949"/>
                <a:gd name="connsiteX6-283" fmla="*/ 62645 w 660406"/>
                <a:gd name="connsiteY6-284" fmla="*/ 132510 h 651949"/>
                <a:gd name="connsiteX0-285" fmla="*/ 161329 w 660406"/>
                <a:gd name="connsiteY0-286" fmla="*/ 63024 h 651949"/>
                <a:gd name="connsiteX1-287" fmla="*/ 410712 w 660406"/>
                <a:gd name="connsiteY1-288" fmla="*/ 13148 h 651949"/>
                <a:gd name="connsiteX2-289" fmla="*/ 659670 w 660406"/>
                <a:gd name="connsiteY2-290" fmla="*/ 335426 h 651949"/>
                <a:gd name="connsiteX3-291" fmla="*/ 331423 w 660406"/>
                <a:gd name="connsiteY3-292" fmla="*/ 651949 h 651949"/>
                <a:gd name="connsiteX4-293" fmla="*/ 3176 w 660406"/>
                <a:gd name="connsiteY4-294" fmla="*/ 335426 h 651949"/>
                <a:gd name="connsiteX5-295" fmla="*/ 62645 w 660406"/>
                <a:gd name="connsiteY5-296" fmla="*/ 132510 h 651949"/>
                <a:gd name="connsiteX0-297" fmla="*/ 128078 w 660207"/>
                <a:gd name="connsiteY0-298" fmla="*/ 63024 h 651949"/>
                <a:gd name="connsiteX1-299" fmla="*/ 410712 w 660207"/>
                <a:gd name="connsiteY1-300" fmla="*/ 13148 h 651949"/>
                <a:gd name="connsiteX2-301" fmla="*/ 659670 w 660207"/>
                <a:gd name="connsiteY2-302" fmla="*/ 335426 h 651949"/>
                <a:gd name="connsiteX3-303" fmla="*/ 331423 w 660207"/>
                <a:gd name="connsiteY3-304" fmla="*/ 651949 h 651949"/>
                <a:gd name="connsiteX4-305" fmla="*/ 3176 w 660207"/>
                <a:gd name="connsiteY4-306" fmla="*/ 335426 h 651949"/>
                <a:gd name="connsiteX5-307" fmla="*/ 62645 w 660207"/>
                <a:gd name="connsiteY5-308" fmla="*/ 132510 h 651949"/>
                <a:gd name="connsiteX0-309" fmla="*/ 128078 w 660438"/>
                <a:gd name="connsiteY0-310" fmla="*/ 60888 h 649813"/>
                <a:gd name="connsiteX1-311" fmla="*/ 410712 w 660438"/>
                <a:gd name="connsiteY1-312" fmla="*/ 11012 h 649813"/>
                <a:gd name="connsiteX2-313" fmla="*/ 659670 w 660438"/>
                <a:gd name="connsiteY2-314" fmla="*/ 333290 h 649813"/>
                <a:gd name="connsiteX3-315" fmla="*/ 331423 w 660438"/>
                <a:gd name="connsiteY3-316" fmla="*/ 649813 h 649813"/>
                <a:gd name="connsiteX4-317" fmla="*/ 3176 w 660438"/>
                <a:gd name="connsiteY4-318" fmla="*/ 333290 h 649813"/>
                <a:gd name="connsiteX5-319" fmla="*/ 62645 w 660438"/>
                <a:gd name="connsiteY5-320" fmla="*/ 130374 h 649813"/>
                <a:gd name="connsiteX0-321" fmla="*/ 128078 w 660438"/>
                <a:gd name="connsiteY0-322" fmla="*/ 64927 h 653852"/>
                <a:gd name="connsiteX1-323" fmla="*/ 410712 w 660438"/>
                <a:gd name="connsiteY1-324" fmla="*/ 15051 h 653852"/>
                <a:gd name="connsiteX2-325" fmla="*/ 659670 w 660438"/>
                <a:gd name="connsiteY2-326" fmla="*/ 337329 h 653852"/>
                <a:gd name="connsiteX3-327" fmla="*/ 331423 w 660438"/>
                <a:gd name="connsiteY3-328" fmla="*/ 653852 h 653852"/>
                <a:gd name="connsiteX4-329" fmla="*/ 3176 w 660438"/>
                <a:gd name="connsiteY4-330" fmla="*/ 337329 h 653852"/>
                <a:gd name="connsiteX5-331" fmla="*/ 62645 w 660438"/>
                <a:gd name="connsiteY5-332" fmla="*/ 134413 h 653852"/>
                <a:gd name="connsiteX0-333" fmla="*/ 128078 w 687378"/>
                <a:gd name="connsiteY0-334" fmla="*/ 58090 h 647015"/>
                <a:gd name="connsiteX1-335" fmla="*/ 571432 w 687378"/>
                <a:gd name="connsiteY1-336" fmla="*/ 16673 h 647015"/>
                <a:gd name="connsiteX2-337" fmla="*/ 659670 w 687378"/>
                <a:gd name="connsiteY2-338" fmla="*/ 330492 h 647015"/>
                <a:gd name="connsiteX3-339" fmla="*/ 331423 w 687378"/>
                <a:gd name="connsiteY3-340" fmla="*/ 647015 h 647015"/>
                <a:gd name="connsiteX4-341" fmla="*/ 3176 w 687378"/>
                <a:gd name="connsiteY4-342" fmla="*/ 330492 h 647015"/>
                <a:gd name="connsiteX5-343" fmla="*/ 62645 w 687378"/>
                <a:gd name="connsiteY5-344" fmla="*/ 127576 h 647015"/>
                <a:gd name="connsiteX0-345" fmla="*/ 128078 w 677145"/>
                <a:gd name="connsiteY0-346" fmla="*/ 58090 h 663933"/>
                <a:gd name="connsiteX1-347" fmla="*/ 571432 w 677145"/>
                <a:gd name="connsiteY1-348" fmla="*/ 16673 h 663933"/>
                <a:gd name="connsiteX2-349" fmla="*/ 659670 w 677145"/>
                <a:gd name="connsiteY2-350" fmla="*/ 330492 h 663933"/>
                <a:gd name="connsiteX3-351" fmla="*/ 559815 w 677145"/>
                <a:gd name="connsiteY3-352" fmla="*/ 663933 h 663933"/>
                <a:gd name="connsiteX4-353" fmla="*/ 3176 w 677145"/>
                <a:gd name="connsiteY4-354" fmla="*/ 330492 h 663933"/>
                <a:gd name="connsiteX5-355" fmla="*/ 62645 w 677145"/>
                <a:gd name="connsiteY5-356" fmla="*/ 127576 h 663933"/>
                <a:gd name="connsiteX0-357" fmla="*/ 101940 w 644966"/>
                <a:gd name="connsiteY0-358" fmla="*/ 58090 h 685888"/>
                <a:gd name="connsiteX1-359" fmla="*/ 545294 w 644966"/>
                <a:gd name="connsiteY1-360" fmla="*/ 16673 h 685888"/>
                <a:gd name="connsiteX2-361" fmla="*/ 633532 w 644966"/>
                <a:gd name="connsiteY2-362" fmla="*/ 330492 h 685888"/>
                <a:gd name="connsiteX3-363" fmla="*/ 533677 w 644966"/>
                <a:gd name="connsiteY3-364" fmla="*/ 663933 h 685888"/>
                <a:gd name="connsiteX4-365" fmla="*/ 10874 w 644966"/>
                <a:gd name="connsiteY4-366" fmla="*/ 575801 h 685888"/>
                <a:gd name="connsiteX5-367" fmla="*/ 36507 w 644966"/>
                <a:gd name="connsiteY5-368" fmla="*/ 127576 h 685888"/>
                <a:gd name="connsiteX0-369" fmla="*/ 101940 w 642626"/>
                <a:gd name="connsiteY0-370" fmla="*/ 58090 h 654766"/>
                <a:gd name="connsiteX1-371" fmla="*/ 545294 w 642626"/>
                <a:gd name="connsiteY1-372" fmla="*/ 16673 h 654766"/>
                <a:gd name="connsiteX2-373" fmla="*/ 633532 w 642626"/>
                <a:gd name="connsiteY2-374" fmla="*/ 330492 h 654766"/>
                <a:gd name="connsiteX3-375" fmla="*/ 567513 w 642626"/>
                <a:gd name="connsiteY3-376" fmla="*/ 613179 h 654766"/>
                <a:gd name="connsiteX4-377" fmla="*/ 10874 w 642626"/>
                <a:gd name="connsiteY4-378" fmla="*/ 575801 h 654766"/>
                <a:gd name="connsiteX5-379" fmla="*/ 36507 w 642626"/>
                <a:gd name="connsiteY5-380" fmla="*/ 127576 h 654766"/>
                <a:gd name="connsiteX0-381" fmla="*/ 101940 w 642626"/>
                <a:gd name="connsiteY0-382" fmla="*/ 30477 h 627153"/>
                <a:gd name="connsiteX1-383" fmla="*/ 545294 w 642626"/>
                <a:gd name="connsiteY1-384" fmla="*/ 31354 h 627153"/>
                <a:gd name="connsiteX2-385" fmla="*/ 633532 w 642626"/>
                <a:gd name="connsiteY2-386" fmla="*/ 302879 h 627153"/>
                <a:gd name="connsiteX3-387" fmla="*/ 567513 w 642626"/>
                <a:gd name="connsiteY3-388" fmla="*/ 585566 h 627153"/>
                <a:gd name="connsiteX4-389" fmla="*/ 10874 w 642626"/>
                <a:gd name="connsiteY4-390" fmla="*/ 548188 h 627153"/>
                <a:gd name="connsiteX5-391" fmla="*/ 36507 w 642626"/>
                <a:gd name="connsiteY5-392" fmla="*/ 99963 h 627153"/>
                <a:gd name="connsiteX0-393" fmla="*/ 101940 w 641803"/>
                <a:gd name="connsiteY0-394" fmla="*/ 32533 h 629209"/>
                <a:gd name="connsiteX1-395" fmla="*/ 545294 w 641803"/>
                <a:gd name="connsiteY1-396" fmla="*/ 33410 h 629209"/>
                <a:gd name="connsiteX2-397" fmla="*/ 633532 w 641803"/>
                <a:gd name="connsiteY2-398" fmla="*/ 304935 h 629209"/>
                <a:gd name="connsiteX3-399" fmla="*/ 567513 w 641803"/>
                <a:gd name="connsiteY3-400" fmla="*/ 587622 h 629209"/>
                <a:gd name="connsiteX4-401" fmla="*/ 10874 w 641803"/>
                <a:gd name="connsiteY4-402" fmla="*/ 550244 h 629209"/>
                <a:gd name="connsiteX5-403" fmla="*/ 36507 w 641803"/>
                <a:gd name="connsiteY5-404" fmla="*/ 102019 h 629209"/>
                <a:gd name="connsiteX0-405" fmla="*/ 93785 w 633648"/>
                <a:gd name="connsiteY0-406" fmla="*/ 32533 h 629209"/>
                <a:gd name="connsiteX1-407" fmla="*/ 537139 w 633648"/>
                <a:gd name="connsiteY1-408" fmla="*/ 33410 h 629209"/>
                <a:gd name="connsiteX2-409" fmla="*/ 625377 w 633648"/>
                <a:gd name="connsiteY2-410" fmla="*/ 304935 h 629209"/>
                <a:gd name="connsiteX3-411" fmla="*/ 559358 w 633648"/>
                <a:gd name="connsiteY3-412" fmla="*/ 587622 h 629209"/>
                <a:gd name="connsiteX4-413" fmla="*/ 2719 w 633648"/>
                <a:gd name="connsiteY4-414" fmla="*/ 550244 h 629209"/>
                <a:gd name="connsiteX5-415" fmla="*/ 28352 w 633648"/>
                <a:gd name="connsiteY5-416" fmla="*/ 102019 h 629209"/>
                <a:gd name="connsiteX0-417" fmla="*/ 103603 w 643466"/>
                <a:gd name="connsiteY0-418" fmla="*/ 32533 h 629209"/>
                <a:gd name="connsiteX1-419" fmla="*/ 546957 w 643466"/>
                <a:gd name="connsiteY1-420" fmla="*/ 33410 h 629209"/>
                <a:gd name="connsiteX2-421" fmla="*/ 635195 w 643466"/>
                <a:gd name="connsiteY2-422" fmla="*/ 304935 h 629209"/>
                <a:gd name="connsiteX3-423" fmla="*/ 569176 w 643466"/>
                <a:gd name="connsiteY3-424" fmla="*/ 587622 h 629209"/>
                <a:gd name="connsiteX4-425" fmla="*/ 12537 w 643466"/>
                <a:gd name="connsiteY4-426" fmla="*/ 550244 h 629209"/>
                <a:gd name="connsiteX5-427" fmla="*/ 4334 w 643466"/>
                <a:gd name="connsiteY5-428" fmla="*/ 102019 h 629209"/>
                <a:gd name="connsiteX0-429" fmla="*/ 103603 w 643466"/>
                <a:gd name="connsiteY0-430" fmla="*/ 32533 h 613248"/>
                <a:gd name="connsiteX1-431" fmla="*/ 546957 w 643466"/>
                <a:gd name="connsiteY1-432" fmla="*/ 33410 h 613248"/>
                <a:gd name="connsiteX2-433" fmla="*/ 635195 w 643466"/>
                <a:gd name="connsiteY2-434" fmla="*/ 304935 h 613248"/>
                <a:gd name="connsiteX3-435" fmla="*/ 569176 w 643466"/>
                <a:gd name="connsiteY3-436" fmla="*/ 587622 h 613248"/>
                <a:gd name="connsiteX4-437" fmla="*/ 12537 w 643466"/>
                <a:gd name="connsiteY4-438" fmla="*/ 518643 h 613248"/>
                <a:gd name="connsiteX5-439" fmla="*/ 4334 w 643466"/>
                <a:gd name="connsiteY5-440" fmla="*/ 102019 h 613248"/>
                <a:gd name="connsiteX0-441" fmla="*/ 103603 w 622280"/>
                <a:gd name="connsiteY0-442" fmla="*/ 51723 h 632438"/>
                <a:gd name="connsiteX1-443" fmla="*/ 546957 w 622280"/>
                <a:gd name="connsiteY1-444" fmla="*/ 52600 h 632438"/>
                <a:gd name="connsiteX2-445" fmla="*/ 569176 w 622280"/>
                <a:gd name="connsiteY2-446" fmla="*/ 606812 h 632438"/>
                <a:gd name="connsiteX3-447" fmla="*/ 12537 w 622280"/>
                <a:gd name="connsiteY3-448" fmla="*/ 537833 h 632438"/>
                <a:gd name="connsiteX4-449" fmla="*/ 4334 w 622280"/>
                <a:gd name="connsiteY4-450" fmla="*/ 121209 h 632438"/>
                <a:gd name="connsiteX0-451" fmla="*/ 103603 w 640916"/>
                <a:gd name="connsiteY0-452" fmla="*/ 51277 h 628066"/>
                <a:gd name="connsiteX1-453" fmla="*/ 546957 w 640916"/>
                <a:gd name="connsiteY1-454" fmla="*/ 52154 h 628066"/>
                <a:gd name="connsiteX2-455" fmla="*/ 595444 w 640916"/>
                <a:gd name="connsiteY2-456" fmla="*/ 600046 h 628066"/>
                <a:gd name="connsiteX3-457" fmla="*/ 12537 w 640916"/>
                <a:gd name="connsiteY3-458" fmla="*/ 537387 h 628066"/>
                <a:gd name="connsiteX4-459" fmla="*/ 4334 w 640916"/>
                <a:gd name="connsiteY4-460" fmla="*/ 120763 h 628066"/>
                <a:gd name="connsiteX0-461" fmla="*/ 103603 w 629940"/>
                <a:gd name="connsiteY0-462" fmla="*/ 26437 h 603226"/>
                <a:gd name="connsiteX1-463" fmla="*/ 546957 w 629940"/>
                <a:gd name="connsiteY1-464" fmla="*/ 27314 h 603226"/>
                <a:gd name="connsiteX2-465" fmla="*/ 595444 w 629940"/>
                <a:gd name="connsiteY2-466" fmla="*/ 575206 h 603226"/>
                <a:gd name="connsiteX3-467" fmla="*/ 12537 w 629940"/>
                <a:gd name="connsiteY3-468" fmla="*/ 512547 h 603226"/>
                <a:gd name="connsiteX4-469" fmla="*/ 4334 w 629940"/>
                <a:gd name="connsiteY4-470" fmla="*/ 95923 h 603226"/>
                <a:gd name="connsiteX0-471" fmla="*/ 103603 w 651443"/>
                <a:gd name="connsiteY0-472" fmla="*/ 20041 h 614843"/>
                <a:gd name="connsiteX1-473" fmla="*/ 608249 w 651443"/>
                <a:gd name="connsiteY1-474" fmla="*/ 39879 h 614843"/>
                <a:gd name="connsiteX2-475" fmla="*/ 595444 w 651443"/>
                <a:gd name="connsiteY2-476" fmla="*/ 568810 h 614843"/>
                <a:gd name="connsiteX3-477" fmla="*/ 12537 w 651443"/>
                <a:gd name="connsiteY3-478" fmla="*/ 506151 h 614843"/>
                <a:gd name="connsiteX4-479" fmla="*/ 4334 w 651443"/>
                <a:gd name="connsiteY4-480" fmla="*/ 89527 h 614843"/>
                <a:gd name="connsiteX0-481" fmla="*/ 103603 w 640788"/>
                <a:gd name="connsiteY0-482" fmla="*/ 20041 h 614843"/>
                <a:gd name="connsiteX1-483" fmla="*/ 581981 w 640788"/>
                <a:gd name="connsiteY1-484" fmla="*/ 39879 h 614843"/>
                <a:gd name="connsiteX2-485" fmla="*/ 595444 w 640788"/>
                <a:gd name="connsiteY2-486" fmla="*/ 568810 h 614843"/>
                <a:gd name="connsiteX3-487" fmla="*/ 12537 w 640788"/>
                <a:gd name="connsiteY3-488" fmla="*/ 506151 h 614843"/>
                <a:gd name="connsiteX4-489" fmla="*/ 4334 w 640788"/>
                <a:gd name="connsiteY4-490" fmla="*/ 89527 h 614843"/>
                <a:gd name="connsiteX0-491" fmla="*/ 103603 w 673655"/>
                <a:gd name="connsiteY0-492" fmla="*/ 38763 h 618146"/>
                <a:gd name="connsiteX1-493" fmla="*/ 581981 w 673655"/>
                <a:gd name="connsiteY1-494" fmla="*/ 58601 h 618146"/>
                <a:gd name="connsiteX2-495" fmla="*/ 621713 w 673655"/>
                <a:gd name="connsiteY2-496" fmla="*/ 562250 h 618146"/>
                <a:gd name="connsiteX3-497" fmla="*/ 12537 w 673655"/>
                <a:gd name="connsiteY3-498" fmla="*/ 524873 h 618146"/>
                <a:gd name="connsiteX4-499" fmla="*/ 4334 w 673655"/>
                <a:gd name="connsiteY4-500" fmla="*/ 108249 h 618146"/>
                <a:gd name="connsiteX0-501" fmla="*/ 103603 w 654750"/>
                <a:gd name="connsiteY0-502" fmla="*/ 38763 h 605787"/>
                <a:gd name="connsiteX1-503" fmla="*/ 581981 w 654750"/>
                <a:gd name="connsiteY1-504" fmla="*/ 58601 h 605787"/>
                <a:gd name="connsiteX2-505" fmla="*/ 621713 w 654750"/>
                <a:gd name="connsiteY2-506" fmla="*/ 562250 h 605787"/>
                <a:gd name="connsiteX3-507" fmla="*/ 12537 w 654750"/>
                <a:gd name="connsiteY3-508" fmla="*/ 524873 h 605787"/>
                <a:gd name="connsiteX4-509" fmla="*/ 4334 w 654750"/>
                <a:gd name="connsiteY4-510" fmla="*/ 108249 h 605787"/>
                <a:gd name="connsiteX0-511" fmla="*/ 103603 w 643734"/>
                <a:gd name="connsiteY0-512" fmla="*/ 31800 h 598824"/>
                <a:gd name="connsiteX1-513" fmla="*/ 581981 w 643734"/>
                <a:gd name="connsiteY1-514" fmla="*/ 51638 h 598824"/>
                <a:gd name="connsiteX2-515" fmla="*/ 621713 w 643734"/>
                <a:gd name="connsiteY2-516" fmla="*/ 555287 h 598824"/>
                <a:gd name="connsiteX3-517" fmla="*/ 12537 w 643734"/>
                <a:gd name="connsiteY3-518" fmla="*/ 517910 h 598824"/>
                <a:gd name="connsiteX4-519" fmla="*/ 4334 w 643734"/>
                <a:gd name="connsiteY4-520" fmla="*/ 101286 h 598824"/>
                <a:gd name="connsiteX0-521" fmla="*/ 103603 w 643734"/>
                <a:gd name="connsiteY0-522" fmla="*/ 24551 h 591575"/>
                <a:gd name="connsiteX1-523" fmla="*/ 581981 w 643734"/>
                <a:gd name="connsiteY1-524" fmla="*/ 44389 h 591575"/>
                <a:gd name="connsiteX2-525" fmla="*/ 621713 w 643734"/>
                <a:gd name="connsiteY2-526" fmla="*/ 548038 h 591575"/>
                <a:gd name="connsiteX3-527" fmla="*/ 12537 w 643734"/>
                <a:gd name="connsiteY3-528" fmla="*/ 510661 h 591575"/>
                <a:gd name="connsiteX4-529" fmla="*/ 4334 w 643734"/>
                <a:gd name="connsiteY4-530" fmla="*/ 94037 h 591575"/>
                <a:gd name="connsiteX0-531" fmla="*/ 103603 w 643734"/>
                <a:gd name="connsiteY0-532" fmla="*/ 20135 h 587159"/>
                <a:gd name="connsiteX1-533" fmla="*/ 581981 w 643734"/>
                <a:gd name="connsiteY1-534" fmla="*/ 39973 h 587159"/>
                <a:gd name="connsiteX2-535" fmla="*/ 621713 w 643734"/>
                <a:gd name="connsiteY2-536" fmla="*/ 543622 h 587159"/>
                <a:gd name="connsiteX3-537" fmla="*/ 12537 w 643734"/>
                <a:gd name="connsiteY3-538" fmla="*/ 506245 h 587159"/>
                <a:gd name="connsiteX4-539" fmla="*/ 4334 w 643734"/>
                <a:gd name="connsiteY4-540" fmla="*/ 89621 h 587159"/>
                <a:gd name="connsiteX0-541" fmla="*/ 51067 w 657504"/>
                <a:gd name="connsiteY0-542" fmla="*/ 31623 h 592327"/>
                <a:gd name="connsiteX1-543" fmla="*/ 581981 w 657504"/>
                <a:gd name="connsiteY1-544" fmla="*/ 45141 h 592327"/>
                <a:gd name="connsiteX2-545" fmla="*/ 621713 w 657504"/>
                <a:gd name="connsiteY2-546" fmla="*/ 548790 h 592327"/>
                <a:gd name="connsiteX3-547" fmla="*/ 12537 w 657504"/>
                <a:gd name="connsiteY3-548" fmla="*/ 511413 h 592327"/>
                <a:gd name="connsiteX4-549" fmla="*/ 4334 w 657504"/>
                <a:gd name="connsiteY4-550" fmla="*/ 94789 h 592327"/>
                <a:gd name="connsiteX0-551" fmla="*/ 51067 w 676118"/>
                <a:gd name="connsiteY0-552" fmla="*/ 31623 h 604686"/>
                <a:gd name="connsiteX1-553" fmla="*/ 581981 w 676118"/>
                <a:gd name="connsiteY1-554" fmla="*/ 45141 h 604686"/>
                <a:gd name="connsiteX2-555" fmla="*/ 621713 w 676118"/>
                <a:gd name="connsiteY2-556" fmla="*/ 548790 h 604686"/>
                <a:gd name="connsiteX3-557" fmla="*/ 12537 w 676118"/>
                <a:gd name="connsiteY3-558" fmla="*/ 511413 h 604686"/>
                <a:gd name="connsiteX4-559" fmla="*/ 4334 w 676118"/>
                <a:gd name="connsiteY4-560" fmla="*/ 94789 h 604686"/>
                <a:gd name="connsiteX0-561" fmla="*/ 51067 w 659741"/>
                <a:gd name="connsiteY0-562" fmla="*/ 18182 h 591245"/>
                <a:gd name="connsiteX1-563" fmla="*/ 581981 w 659741"/>
                <a:gd name="connsiteY1-564" fmla="*/ 31700 h 591245"/>
                <a:gd name="connsiteX2-565" fmla="*/ 621713 w 659741"/>
                <a:gd name="connsiteY2-566" fmla="*/ 535349 h 591245"/>
                <a:gd name="connsiteX3-567" fmla="*/ 12537 w 659741"/>
                <a:gd name="connsiteY3-568" fmla="*/ 497972 h 591245"/>
                <a:gd name="connsiteX4-569" fmla="*/ 4334 w 659741"/>
                <a:gd name="connsiteY4-570" fmla="*/ 81348 h 591245"/>
                <a:gd name="connsiteX0-571" fmla="*/ 51067 w 671131"/>
                <a:gd name="connsiteY0-572" fmla="*/ 18182 h 591245"/>
                <a:gd name="connsiteX1-573" fmla="*/ 617005 w 671131"/>
                <a:gd name="connsiteY1-574" fmla="*/ 31700 h 591245"/>
                <a:gd name="connsiteX2-575" fmla="*/ 621713 w 671131"/>
                <a:gd name="connsiteY2-576" fmla="*/ 535349 h 591245"/>
                <a:gd name="connsiteX3-577" fmla="*/ 12537 w 671131"/>
                <a:gd name="connsiteY3-578" fmla="*/ 497972 h 591245"/>
                <a:gd name="connsiteX4-579" fmla="*/ 4334 w 671131"/>
                <a:gd name="connsiteY4-580" fmla="*/ 81348 h 591245"/>
                <a:gd name="connsiteX0-581" fmla="*/ 51067 w 648099"/>
                <a:gd name="connsiteY0-582" fmla="*/ 18182 h 578886"/>
                <a:gd name="connsiteX1-583" fmla="*/ 617005 w 648099"/>
                <a:gd name="connsiteY1-584" fmla="*/ 31700 h 578886"/>
                <a:gd name="connsiteX2-585" fmla="*/ 621713 w 648099"/>
                <a:gd name="connsiteY2-586" fmla="*/ 535349 h 578886"/>
                <a:gd name="connsiteX3-587" fmla="*/ 12537 w 648099"/>
                <a:gd name="connsiteY3-588" fmla="*/ 497972 h 578886"/>
                <a:gd name="connsiteX4-589" fmla="*/ 4334 w 648099"/>
                <a:gd name="connsiteY4-590" fmla="*/ 81348 h 578886"/>
                <a:gd name="connsiteX0-591" fmla="*/ 51067 w 648099"/>
                <a:gd name="connsiteY0-592" fmla="*/ 18182 h 565791"/>
                <a:gd name="connsiteX1-593" fmla="*/ 617005 w 648099"/>
                <a:gd name="connsiteY1-594" fmla="*/ 31700 h 565791"/>
                <a:gd name="connsiteX2-595" fmla="*/ 621713 w 648099"/>
                <a:gd name="connsiteY2-596" fmla="*/ 535349 h 565791"/>
                <a:gd name="connsiteX3-597" fmla="*/ 12537 w 648099"/>
                <a:gd name="connsiteY3-598" fmla="*/ 497972 h 565791"/>
                <a:gd name="connsiteX4-599" fmla="*/ 4334 w 648099"/>
                <a:gd name="connsiteY4-600" fmla="*/ 81348 h 565791"/>
                <a:gd name="connsiteX0-601" fmla="*/ 51067 w 648099"/>
                <a:gd name="connsiteY0-602" fmla="*/ 18182 h 565791"/>
                <a:gd name="connsiteX1-603" fmla="*/ 617005 w 648099"/>
                <a:gd name="connsiteY1-604" fmla="*/ 31700 h 565791"/>
                <a:gd name="connsiteX2-605" fmla="*/ 621713 w 648099"/>
                <a:gd name="connsiteY2-606" fmla="*/ 535349 h 565791"/>
                <a:gd name="connsiteX3-607" fmla="*/ 12537 w 648099"/>
                <a:gd name="connsiteY3-608" fmla="*/ 497972 h 565791"/>
                <a:gd name="connsiteX4-609" fmla="*/ 4334 w 648099"/>
                <a:gd name="connsiteY4-610" fmla="*/ 81348 h 565791"/>
                <a:gd name="connsiteX5-611" fmla="*/ 51067 w 648099"/>
                <a:gd name="connsiteY5-612" fmla="*/ 18182 h 565791"/>
                <a:gd name="connsiteX0-613" fmla="*/ 95107 w 692139"/>
                <a:gd name="connsiteY0-614" fmla="*/ 44563 h 592172"/>
                <a:gd name="connsiteX1-615" fmla="*/ 661045 w 692139"/>
                <a:gd name="connsiteY1-616" fmla="*/ 58081 h 592172"/>
                <a:gd name="connsiteX2-617" fmla="*/ 665753 w 692139"/>
                <a:gd name="connsiteY2-618" fmla="*/ 561730 h 592172"/>
                <a:gd name="connsiteX3-619" fmla="*/ 56577 w 692139"/>
                <a:gd name="connsiteY3-620" fmla="*/ 524353 h 592172"/>
                <a:gd name="connsiteX4-621" fmla="*/ 95107 w 692139"/>
                <a:gd name="connsiteY4-622" fmla="*/ 44563 h 592172"/>
                <a:gd name="connsiteX0-623" fmla="*/ 84274 w 726505"/>
                <a:gd name="connsiteY0-624" fmla="*/ 51300 h 608352"/>
                <a:gd name="connsiteX1-625" fmla="*/ 668271 w 726505"/>
                <a:gd name="connsiteY1-626" fmla="*/ 74261 h 608352"/>
                <a:gd name="connsiteX2-627" fmla="*/ 672979 w 726505"/>
                <a:gd name="connsiteY2-628" fmla="*/ 577910 h 608352"/>
                <a:gd name="connsiteX3-629" fmla="*/ 63803 w 726505"/>
                <a:gd name="connsiteY3-630" fmla="*/ 540533 h 608352"/>
                <a:gd name="connsiteX4-631" fmla="*/ 84274 w 726505"/>
                <a:gd name="connsiteY4-632" fmla="*/ 51300 h 608352"/>
                <a:gd name="connsiteX0-633" fmla="*/ 84274 w 726505"/>
                <a:gd name="connsiteY0-634" fmla="*/ 51300 h 608352"/>
                <a:gd name="connsiteX1-635" fmla="*/ 668271 w 726505"/>
                <a:gd name="connsiteY1-636" fmla="*/ 74261 h 608352"/>
                <a:gd name="connsiteX2-637" fmla="*/ 672979 w 726505"/>
                <a:gd name="connsiteY2-638" fmla="*/ 577910 h 608352"/>
                <a:gd name="connsiteX3-639" fmla="*/ 63803 w 726505"/>
                <a:gd name="connsiteY3-640" fmla="*/ 540533 h 608352"/>
                <a:gd name="connsiteX4-641" fmla="*/ 84274 w 726505"/>
                <a:gd name="connsiteY4-642" fmla="*/ 51300 h 608352"/>
                <a:gd name="connsiteX0-643" fmla="*/ 84274 w 726505"/>
                <a:gd name="connsiteY0-644" fmla="*/ 25592 h 582644"/>
                <a:gd name="connsiteX1-645" fmla="*/ 668271 w 726505"/>
                <a:gd name="connsiteY1-646" fmla="*/ 48553 h 582644"/>
                <a:gd name="connsiteX2-647" fmla="*/ 672979 w 726505"/>
                <a:gd name="connsiteY2-648" fmla="*/ 552202 h 582644"/>
                <a:gd name="connsiteX3-649" fmla="*/ 63803 w 726505"/>
                <a:gd name="connsiteY3-650" fmla="*/ 514825 h 582644"/>
                <a:gd name="connsiteX4-651" fmla="*/ 84274 w 726505"/>
                <a:gd name="connsiteY4-652" fmla="*/ 25592 h 582644"/>
                <a:gd name="connsiteX0-653" fmla="*/ 84274 w 726505"/>
                <a:gd name="connsiteY0-654" fmla="*/ 25592 h 582644"/>
                <a:gd name="connsiteX1-655" fmla="*/ 668271 w 726505"/>
                <a:gd name="connsiteY1-656" fmla="*/ 48553 h 582644"/>
                <a:gd name="connsiteX2-657" fmla="*/ 672979 w 726505"/>
                <a:gd name="connsiteY2-658" fmla="*/ 552202 h 582644"/>
                <a:gd name="connsiteX3-659" fmla="*/ 63803 w 726505"/>
                <a:gd name="connsiteY3-660" fmla="*/ 514825 h 582644"/>
                <a:gd name="connsiteX4-661" fmla="*/ 84274 w 726505"/>
                <a:gd name="connsiteY4-662" fmla="*/ 25592 h 582644"/>
                <a:gd name="connsiteX0-663" fmla="*/ 84274 w 726505"/>
                <a:gd name="connsiteY0-664" fmla="*/ 10474 h 567526"/>
                <a:gd name="connsiteX1-665" fmla="*/ 668271 w 726505"/>
                <a:gd name="connsiteY1-666" fmla="*/ 33435 h 567526"/>
                <a:gd name="connsiteX2-667" fmla="*/ 672979 w 726505"/>
                <a:gd name="connsiteY2-668" fmla="*/ 537084 h 567526"/>
                <a:gd name="connsiteX3-669" fmla="*/ 63803 w 726505"/>
                <a:gd name="connsiteY3-670" fmla="*/ 499707 h 567526"/>
                <a:gd name="connsiteX4-671" fmla="*/ 84274 w 726505"/>
                <a:gd name="connsiteY4-672" fmla="*/ 10474 h 567526"/>
                <a:gd name="connsiteX0-673" fmla="*/ 84274 w 747243"/>
                <a:gd name="connsiteY0-674" fmla="*/ 23576 h 595793"/>
                <a:gd name="connsiteX1-675" fmla="*/ 671883 w 747243"/>
                <a:gd name="connsiteY1-676" fmla="*/ 24503 h 595793"/>
                <a:gd name="connsiteX2-677" fmla="*/ 672979 w 747243"/>
                <a:gd name="connsiteY2-678" fmla="*/ 550186 h 595793"/>
                <a:gd name="connsiteX3-679" fmla="*/ 63803 w 747243"/>
                <a:gd name="connsiteY3-680" fmla="*/ 512809 h 595793"/>
                <a:gd name="connsiteX4-681" fmla="*/ 84274 w 747243"/>
                <a:gd name="connsiteY4-682" fmla="*/ 23576 h 595793"/>
                <a:gd name="connsiteX0-683" fmla="*/ 84274 w 710287"/>
                <a:gd name="connsiteY0-684" fmla="*/ 23576 h 595793"/>
                <a:gd name="connsiteX1-685" fmla="*/ 671883 w 710287"/>
                <a:gd name="connsiteY1-686" fmla="*/ 24503 h 595793"/>
                <a:gd name="connsiteX2-687" fmla="*/ 672979 w 710287"/>
                <a:gd name="connsiteY2-688" fmla="*/ 550186 h 595793"/>
                <a:gd name="connsiteX3-689" fmla="*/ 63803 w 710287"/>
                <a:gd name="connsiteY3-690" fmla="*/ 512809 h 595793"/>
                <a:gd name="connsiteX4-691" fmla="*/ 84274 w 710287"/>
                <a:gd name="connsiteY4-692" fmla="*/ 23576 h 595793"/>
                <a:gd name="connsiteX0-693" fmla="*/ 84274 w 710287"/>
                <a:gd name="connsiteY0-694" fmla="*/ 23576 h 595793"/>
                <a:gd name="connsiteX1-695" fmla="*/ 671883 w 710287"/>
                <a:gd name="connsiteY1-696" fmla="*/ 24503 h 595793"/>
                <a:gd name="connsiteX2-697" fmla="*/ 672979 w 710287"/>
                <a:gd name="connsiteY2-698" fmla="*/ 550186 h 595793"/>
                <a:gd name="connsiteX3-699" fmla="*/ 63803 w 710287"/>
                <a:gd name="connsiteY3-700" fmla="*/ 512809 h 595793"/>
                <a:gd name="connsiteX4-701" fmla="*/ 84274 w 710287"/>
                <a:gd name="connsiteY4-702" fmla="*/ 23576 h 595793"/>
                <a:gd name="connsiteX0-703" fmla="*/ 84274 w 710287"/>
                <a:gd name="connsiteY0-704" fmla="*/ 23576 h 595793"/>
                <a:gd name="connsiteX1-705" fmla="*/ 671883 w 710287"/>
                <a:gd name="connsiteY1-706" fmla="*/ 24503 h 595793"/>
                <a:gd name="connsiteX2-707" fmla="*/ 672979 w 710287"/>
                <a:gd name="connsiteY2-708" fmla="*/ 550186 h 595793"/>
                <a:gd name="connsiteX3-709" fmla="*/ 63803 w 710287"/>
                <a:gd name="connsiteY3-710" fmla="*/ 512809 h 595793"/>
                <a:gd name="connsiteX4-711" fmla="*/ 84274 w 710287"/>
                <a:gd name="connsiteY4-712" fmla="*/ 23576 h 595793"/>
                <a:gd name="connsiteX0-713" fmla="*/ 84274 w 672979"/>
                <a:gd name="connsiteY0-714" fmla="*/ 23576 h 595793"/>
                <a:gd name="connsiteX1-715" fmla="*/ 671883 w 672979"/>
                <a:gd name="connsiteY1-716" fmla="*/ 24503 h 595793"/>
                <a:gd name="connsiteX2-717" fmla="*/ 672979 w 672979"/>
                <a:gd name="connsiteY2-718" fmla="*/ 550186 h 595793"/>
                <a:gd name="connsiteX3-719" fmla="*/ 63803 w 672979"/>
                <a:gd name="connsiteY3-720" fmla="*/ 512809 h 595793"/>
                <a:gd name="connsiteX4-721" fmla="*/ 84274 w 672979"/>
                <a:gd name="connsiteY4-722" fmla="*/ 23576 h 595793"/>
                <a:gd name="connsiteX0-723" fmla="*/ 84274 w 672979"/>
                <a:gd name="connsiteY0-724" fmla="*/ 23576 h 570495"/>
                <a:gd name="connsiteX1-725" fmla="*/ 671883 w 672979"/>
                <a:gd name="connsiteY1-726" fmla="*/ 24503 h 570495"/>
                <a:gd name="connsiteX2-727" fmla="*/ 672979 w 672979"/>
                <a:gd name="connsiteY2-728" fmla="*/ 550186 h 570495"/>
                <a:gd name="connsiteX3-729" fmla="*/ 63803 w 672979"/>
                <a:gd name="connsiteY3-730" fmla="*/ 512809 h 570495"/>
                <a:gd name="connsiteX4-731" fmla="*/ 84274 w 672979"/>
                <a:gd name="connsiteY4-732" fmla="*/ 23576 h 570495"/>
                <a:gd name="connsiteX0-733" fmla="*/ 84274 w 672979"/>
                <a:gd name="connsiteY0-734" fmla="*/ 23576 h 570495"/>
                <a:gd name="connsiteX1-735" fmla="*/ 671883 w 672979"/>
                <a:gd name="connsiteY1-736" fmla="*/ 24503 h 570495"/>
                <a:gd name="connsiteX2-737" fmla="*/ 672979 w 672979"/>
                <a:gd name="connsiteY2-738" fmla="*/ 550186 h 570495"/>
                <a:gd name="connsiteX3-739" fmla="*/ 63803 w 672979"/>
                <a:gd name="connsiteY3-740" fmla="*/ 512809 h 570495"/>
                <a:gd name="connsiteX4-741" fmla="*/ 84274 w 672979"/>
                <a:gd name="connsiteY4-742" fmla="*/ 23576 h 570495"/>
                <a:gd name="connsiteX0-743" fmla="*/ 84274 w 672979"/>
                <a:gd name="connsiteY0-744" fmla="*/ 23576 h 560608"/>
                <a:gd name="connsiteX1-745" fmla="*/ 671883 w 672979"/>
                <a:gd name="connsiteY1-746" fmla="*/ 24503 h 560608"/>
                <a:gd name="connsiteX2-747" fmla="*/ 672979 w 672979"/>
                <a:gd name="connsiteY2-748" fmla="*/ 550186 h 560608"/>
                <a:gd name="connsiteX3-749" fmla="*/ 63803 w 672979"/>
                <a:gd name="connsiteY3-750" fmla="*/ 512809 h 560608"/>
                <a:gd name="connsiteX4-751" fmla="*/ 84274 w 672979"/>
                <a:gd name="connsiteY4-752" fmla="*/ 23576 h 560608"/>
                <a:gd name="connsiteX0-753" fmla="*/ 84274 w 672979"/>
                <a:gd name="connsiteY0-754" fmla="*/ 23576 h 567351"/>
                <a:gd name="connsiteX1-755" fmla="*/ 671883 w 672979"/>
                <a:gd name="connsiteY1-756" fmla="*/ 24503 h 567351"/>
                <a:gd name="connsiteX2-757" fmla="*/ 672979 w 672979"/>
                <a:gd name="connsiteY2-758" fmla="*/ 550186 h 567351"/>
                <a:gd name="connsiteX3-759" fmla="*/ 63803 w 672979"/>
                <a:gd name="connsiteY3-760" fmla="*/ 512809 h 567351"/>
                <a:gd name="connsiteX4-761" fmla="*/ 84274 w 672979"/>
                <a:gd name="connsiteY4-762" fmla="*/ 23576 h 567351"/>
                <a:gd name="connsiteX0-763" fmla="*/ 72869 w 661574"/>
                <a:gd name="connsiteY0-764" fmla="*/ 23576 h 567351"/>
                <a:gd name="connsiteX1-765" fmla="*/ 660478 w 661574"/>
                <a:gd name="connsiteY1-766" fmla="*/ 24503 h 567351"/>
                <a:gd name="connsiteX2-767" fmla="*/ 661574 w 661574"/>
                <a:gd name="connsiteY2-768" fmla="*/ 550186 h 567351"/>
                <a:gd name="connsiteX3-769" fmla="*/ 52398 w 661574"/>
                <a:gd name="connsiteY3-770" fmla="*/ 512809 h 567351"/>
                <a:gd name="connsiteX4-771" fmla="*/ 72869 w 661574"/>
                <a:gd name="connsiteY4-772" fmla="*/ 23576 h 567351"/>
                <a:gd name="connsiteX0-773" fmla="*/ 72869 w 661574"/>
                <a:gd name="connsiteY0-774" fmla="*/ 13918 h 557693"/>
                <a:gd name="connsiteX1-775" fmla="*/ 660478 w 661574"/>
                <a:gd name="connsiteY1-776" fmla="*/ 14845 h 557693"/>
                <a:gd name="connsiteX2-777" fmla="*/ 661574 w 661574"/>
                <a:gd name="connsiteY2-778" fmla="*/ 540528 h 557693"/>
                <a:gd name="connsiteX3-779" fmla="*/ 52398 w 661574"/>
                <a:gd name="connsiteY3-780" fmla="*/ 503151 h 557693"/>
                <a:gd name="connsiteX4-781" fmla="*/ 72869 w 661574"/>
                <a:gd name="connsiteY4-782" fmla="*/ 13918 h 557693"/>
                <a:gd name="connsiteX0-783" fmla="*/ 84755 w 673460"/>
                <a:gd name="connsiteY0-784" fmla="*/ 13918 h 568883"/>
                <a:gd name="connsiteX1-785" fmla="*/ 672364 w 673460"/>
                <a:gd name="connsiteY1-786" fmla="*/ 14845 h 568883"/>
                <a:gd name="connsiteX2-787" fmla="*/ 673460 w 673460"/>
                <a:gd name="connsiteY2-788" fmla="*/ 540528 h 568883"/>
                <a:gd name="connsiteX3-789" fmla="*/ 43142 w 673460"/>
                <a:gd name="connsiteY3-790" fmla="*/ 525832 h 568883"/>
                <a:gd name="connsiteX4-791" fmla="*/ 84755 w 673460"/>
                <a:gd name="connsiteY4-792" fmla="*/ 13918 h 568883"/>
                <a:gd name="connsiteX0-793" fmla="*/ 84755 w 673460"/>
                <a:gd name="connsiteY0-794" fmla="*/ 13918 h 559604"/>
                <a:gd name="connsiteX1-795" fmla="*/ 672364 w 673460"/>
                <a:gd name="connsiteY1-796" fmla="*/ 14845 h 559604"/>
                <a:gd name="connsiteX2-797" fmla="*/ 673460 w 673460"/>
                <a:gd name="connsiteY2-798" fmla="*/ 540528 h 559604"/>
                <a:gd name="connsiteX3-799" fmla="*/ 43142 w 673460"/>
                <a:gd name="connsiteY3-800" fmla="*/ 525832 h 559604"/>
                <a:gd name="connsiteX4-801" fmla="*/ 84755 w 673460"/>
                <a:gd name="connsiteY4-802" fmla="*/ 13918 h 559604"/>
                <a:gd name="connsiteX0-803" fmla="*/ 84755 w 675575"/>
                <a:gd name="connsiteY0-804" fmla="*/ 13918 h 562548"/>
                <a:gd name="connsiteX1-805" fmla="*/ 672364 w 675575"/>
                <a:gd name="connsiteY1-806" fmla="*/ 14845 h 562548"/>
                <a:gd name="connsiteX2-807" fmla="*/ 675575 w 675575"/>
                <a:gd name="connsiteY2-808" fmla="*/ 545971 h 562548"/>
                <a:gd name="connsiteX3-809" fmla="*/ 43142 w 675575"/>
                <a:gd name="connsiteY3-810" fmla="*/ 525832 h 562548"/>
                <a:gd name="connsiteX4-811" fmla="*/ 84755 w 675575"/>
                <a:gd name="connsiteY4-812" fmla="*/ 13918 h 562548"/>
                <a:gd name="connsiteX0-813" fmla="*/ 84755 w 680821"/>
                <a:gd name="connsiteY0-814" fmla="*/ 13918 h 562548"/>
                <a:gd name="connsiteX1-815" fmla="*/ 680821 w 680821"/>
                <a:gd name="connsiteY1-816" fmla="*/ 14845 h 562548"/>
                <a:gd name="connsiteX2-817" fmla="*/ 675575 w 680821"/>
                <a:gd name="connsiteY2-818" fmla="*/ 545971 h 562548"/>
                <a:gd name="connsiteX3-819" fmla="*/ 43142 w 680821"/>
                <a:gd name="connsiteY3-820" fmla="*/ 525832 h 562548"/>
                <a:gd name="connsiteX4-821" fmla="*/ 84755 w 680821"/>
                <a:gd name="connsiteY4-822" fmla="*/ 13918 h 562548"/>
                <a:gd name="connsiteX0-823" fmla="*/ 72868 w 690076"/>
                <a:gd name="connsiteY0-824" fmla="*/ 20358 h 559916"/>
                <a:gd name="connsiteX1-825" fmla="*/ 690076 w 690076"/>
                <a:gd name="connsiteY1-826" fmla="*/ 12213 h 559916"/>
                <a:gd name="connsiteX2-827" fmla="*/ 684830 w 690076"/>
                <a:gd name="connsiteY2-828" fmla="*/ 543339 h 559916"/>
                <a:gd name="connsiteX3-829" fmla="*/ 52397 w 690076"/>
                <a:gd name="connsiteY3-830" fmla="*/ 523200 h 559916"/>
                <a:gd name="connsiteX4-831" fmla="*/ 72868 w 690076"/>
                <a:gd name="connsiteY4-832" fmla="*/ 20358 h 559916"/>
                <a:gd name="connsiteX0-833" fmla="*/ 72868 w 690076"/>
                <a:gd name="connsiteY0-834" fmla="*/ 22718 h 562276"/>
                <a:gd name="connsiteX1-835" fmla="*/ 690076 w 690076"/>
                <a:gd name="connsiteY1-836" fmla="*/ 14573 h 562276"/>
                <a:gd name="connsiteX2-837" fmla="*/ 684830 w 690076"/>
                <a:gd name="connsiteY2-838" fmla="*/ 545699 h 562276"/>
                <a:gd name="connsiteX3-839" fmla="*/ 52397 w 690076"/>
                <a:gd name="connsiteY3-840" fmla="*/ 525560 h 562276"/>
                <a:gd name="connsiteX4-841" fmla="*/ 72868 w 690076"/>
                <a:gd name="connsiteY4-842" fmla="*/ 22718 h 562276"/>
                <a:gd name="connsiteX0-843" fmla="*/ 59152 w 676360"/>
                <a:gd name="connsiteY0-844" fmla="*/ 22718 h 562276"/>
                <a:gd name="connsiteX1-845" fmla="*/ 676360 w 676360"/>
                <a:gd name="connsiteY1-846" fmla="*/ 14573 h 562276"/>
                <a:gd name="connsiteX2-847" fmla="*/ 671114 w 676360"/>
                <a:gd name="connsiteY2-848" fmla="*/ 545699 h 562276"/>
                <a:gd name="connsiteX3-849" fmla="*/ 38681 w 676360"/>
                <a:gd name="connsiteY3-850" fmla="*/ 525560 h 562276"/>
                <a:gd name="connsiteX4-851" fmla="*/ 103808 w 676360"/>
                <a:gd name="connsiteY4-852" fmla="*/ 279153 h 562276"/>
                <a:gd name="connsiteX5-853" fmla="*/ 59152 w 676360"/>
                <a:gd name="connsiteY5-854" fmla="*/ 22718 h 562276"/>
                <a:gd name="connsiteX0-855" fmla="*/ 41341 w 658549"/>
                <a:gd name="connsiteY0-856" fmla="*/ 22718 h 562276"/>
                <a:gd name="connsiteX1-857" fmla="*/ 658549 w 658549"/>
                <a:gd name="connsiteY1-858" fmla="*/ 14573 h 562276"/>
                <a:gd name="connsiteX2-859" fmla="*/ 653303 w 658549"/>
                <a:gd name="connsiteY2-860" fmla="*/ 545699 h 562276"/>
                <a:gd name="connsiteX3-861" fmla="*/ 20870 w 658549"/>
                <a:gd name="connsiteY3-862" fmla="*/ 525560 h 562276"/>
                <a:gd name="connsiteX4-863" fmla="*/ 85997 w 658549"/>
                <a:gd name="connsiteY4-864" fmla="*/ 279153 h 562276"/>
                <a:gd name="connsiteX5-865" fmla="*/ 41341 w 658549"/>
                <a:gd name="connsiteY5-866" fmla="*/ 22718 h 562276"/>
                <a:gd name="connsiteX0-867" fmla="*/ 23542 w 640750"/>
                <a:gd name="connsiteY0-868" fmla="*/ 22718 h 562276"/>
                <a:gd name="connsiteX1-869" fmla="*/ 640750 w 640750"/>
                <a:gd name="connsiteY1-870" fmla="*/ 14573 h 562276"/>
                <a:gd name="connsiteX2-871" fmla="*/ 635504 w 640750"/>
                <a:gd name="connsiteY2-872" fmla="*/ 545699 h 562276"/>
                <a:gd name="connsiteX3-873" fmla="*/ 3071 w 640750"/>
                <a:gd name="connsiteY3-874" fmla="*/ 525560 h 562276"/>
                <a:gd name="connsiteX4-875" fmla="*/ 68198 w 640750"/>
                <a:gd name="connsiteY4-876" fmla="*/ 279153 h 562276"/>
                <a:gd name="connsiteX5-877" fmla="*/ 23542 w 640750"/>
                <a:gd name="connsiteY5-878" fmla="*/ 22718 h 562276"/>
                <a:gd name="connsiteX0-879" fmla="*/ 24044 w 641252"/>
                <a:gd name="connsiteY0-880" fmla="*/ 22718 h 562276"/>
                <a:gd name="connsiteX1-881" fmla="*/ 641252 w 641252"/>
                <a:gd name="connsiteY1-882" fmla="*/ 14573 h 562276"/>
                <a:gd name="connsiteX2-883" fmla="*/ 636006 w 641252"/>
                <a:gd name="connsiteY2-884" fmla="*/ 545699 h 562276"/>
                <a:gd name="connsiteX3-885" fmla="*/ 3573 w 641252"/>
                <a:gd name="connsiteY3-886" fmla="*/ 525560 h 562276"/>
                <a:gd name="connsiteX4-887" fmla="*/ 68700 w 641252"/>
                <a:gd name="connsiteY4-888" fmla="*/ 279153 h 562276"/>
                <a:gd name="connsiteX5-889" fmla="*/ 24044 w 641252"/>
                <a:gd name="connsiteY5-890" fmla="*/ 22718 h 562276"/>
                <a:gd name="connsiteX0-891" fmla="*/ 31476 w 648684"/>
                <a:gd name="connsiteY0-892" fmla="*/ 22718 h 562276"/>
                <a:gd name="connsiteX1-893" fmla="*/ 648684 w 648684"/>
                <a:gd name="connsiteY1-894" fmla="*/ 14573 h 562276"/>
                <a:gd name="connsiteX2-895" fmla="*/ 643438 w 648684"/>
                <a:gd name="connsiteY2-896" fmla="*/ 545699 h 562276"/>
                <a:gd name="connsiteX3-897" fmla="*/ 11005 w 648684"/>
                <a:gd name="connsiteY3-898" fmla="*/ 525560 h 562276"/>
                <a:gd name="connsiteX4-899" fmla="*/ 76132 w 648684"/>
                <a:gd name="connsiteY4-900" fmla="*/ 279153 h 562276"/>
                <a:gd name="connsiteX5-901" fmla="*/ 31476 w 648684"/>
                <a:gd name="connsiteY5-902" fmla="*/ 22718 h 562276"/>
              </a:gdLst>
              <a:ahLst/>
              <a:cxnLst>
                <a:cxn ang="0">
                  <a:pos x="connsiteX0-891" y="connsiteY0-892"/>
                </a:cxn>
                <a:cxn ang="0">
                  <a:pos x="connsiteX1-893" y="connsiteY1-894"/>
                </a:cxn>
                <a:cxn ang="0">
                  <a:pos x="connsiteX2-895" y="connsiteY2-896"/>
                </a:cxn>
                <a:cxn ang="0">
                  <a:pos x="connsiteX3-897" y="connsiteY3-898"/>
                </a:cxn>
                <a:cxn ang="0">
                  <a:pos x="connsiteX4-899" y="connsiteY4-900"/>
                </a:cxn>
                <a:cxn ang="0">
                  <a:pos x="connsiteX5-901" y="connsiteY5-902"/>
                </a:cxn>
              </a:cxnLst>
              <a:rect l="l" t="t" r="r" b="b"/>
              <a:pathLst>
                <a:path w="648684" h="562276">
                  <a:moveTo>
                    <a:pt x="31476" y="22718"/>
                  </a:moveTo>
                  <a:cubicBezTo>
                    <a:pt x="149400" y="4275"/>
                    <a:pt x="424155" y="-13389"/>
                    <a:pt x="648684" y="14573"/>
                  </a:cubicBezTo>
                  <a:cubicBezTo>
                    <a:pt x="609553" y="92898"/>
                    <a:pt x="618372" y="432838"/>
                    <a:pt x="643438" y="545699"/>
                  </a:cubicBezTo>
                  <a:cubicBezTo>
                    <a:pt x="542091" y="567277"/>
                    <a:pt x="109269" y="574431"/>
                    <a:pt x="11005" y="525560"/>
                  </a:cubicBezTo>
                  <a:cubicBezTo>
                    <a:pt x="-33861" y="453465"/>
                    <a:pt x="72720" y="362960"/>
                    <a:pt x="76132" y="279153"/>
                  </a:cubicBezTo>
                  <a:cubicBezTo>
                    <a:pt x="79544" y="195346"/>
                    <a:pt x="-41749" y="78155"/>
                    <a:pt x="31476" y="22718"/>
                  </a:cubicBezTo>
                  <a:close/>
                </a:path>
              </a:pathLst>
            </a:custGeom>
            <a:solidFill>
              <a:srgbClr val="9DC3E6"/>
            </a:solidFill>
            <a:ln w="25400" cap="rnd">
              <a:solidFill>
                <a:schemeClr val="tx1"/>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chemeClr val="tx1"/>
                </a:solidFill>
              </a:endParaRPr>
            </a:p>
          </p:txBody>
        </p:sp>
        <p:sp>
          <p:nvSpPr>
            <p:cNvPr id="39" name="椭圆 31"/>
            <p:cNvSpPr/>
            <p:nvPr/>
          </p:nvSpPr>
          <p:spPr>
            <a:xfrm rot="16200000" flipH="1">
              <a:off x="5860006" y="1566383"/>
              <a:ext cx="3489396" cy="3433678"/>
            </a:xfrm>
            <a:custGeom>
              <a:avLst/>
              <a:gdLst>
                <a:gd name="connsiteX0" fmla="*/ 0 w 656493"/>
                <a:gd name="connsiteY0" fmla="*/ 316523 h 633046"/>
                <a:gd name="connsiteX1" fmla="*/ 328247 w 656493"/>
                <a:gd name="connsiteY1" fmla="*/ 0 h 633046"/>
                <a:gd name="connsiteX2" fmla="*/ 656494 w 656493"/>
                <a:gd name="connsiteY2" fmla="*/ 316523 h 633046"/>
                <a:gd name="connsiteX3" fmla="*/ 328247 w 656493"/>
                <a:gd name="connsiteY3" fmla="*/ 633046 h 633046"/>
                <a:gd name="connsiteX4" fmla="*/ 0 w 656493"/>
                <a:gd name="connsiteY4" fmla="*/ 316523 h 633046"/>
                <a:gd name="connsiteX0-1" fmla="*/ 328247 w 656494"/>
                <a:gd name="connsiteY0-2" fmla="*/ 0 h 633046"/>
                <a:gd name="connsiteX1-3" fmla="*/ 656494 w 656494"/>
                <a:gd name="connsiteY1-4" fmla="*/ 316523 h 633046"/>
                <a:gd name="connsiteX2-5" fmla="*/ 328247 w 656494"/>
                <a:gd name="connsiteY2-6" fmla="*/ 633046 h 633046"/>
                <a:gd name="connsiteX3-7" fmla="*/ 0 w 656494"/>
                <a:gd name="connsiteY3-8" fmla="*/ 316523 h 633046"/>
                <a:gd name="connsiteX4-9" fmla="*/ 419687 w 656494"/>
                <a:gd name="connsiteY4-10" fmla="*/ 91440 h 633046"/>
                <a:gd name="connsiteX0-11" fmla="*/ 402964 w 731211"/>
                <a:gd name="connsiteY0-12" fmla="*/ 0 h 633046"/>
                <a:gd name="connsiteX1-13" fmla="*/ 731211 w 731211"/>
                <a:gd name="connsiteY1-14" fmla="*/ 316523 h 633046"/>
                <a:gd name="connsiteX2-15" fmla="*/ 402964 w 731211"/>
                <a:gd name="connsiteY2-16" fmla="*/ 633046 h 633046"/>
                <a:gd name="connsiteX3-17" fmla="*/ 74717 w 731211"/>
                <a:gd name="connsiteY3-18" fmla="*/ 316523 h 633046"/>
                <a:gd name="connsiteX4-19" fmla="*/ 161895 w 731211"/>
                <a:gd name="connsiteY4-20" fmla="*/ 152400 h 633046"/>
                <a:gd name="connsiteX0-21" fmla="*/ 353700 w 681947"/>
                <a:gd name="connsiteY0-22" fmla="*/ 0 h 633046"/>
                <a:gd name="connsiteX1-23" fmla="*/ 681947 w 681947"/>
                <a:gd name="connsiteY1-24" fmla="*/ 316523 h 633046"/>
                <a:gd name="connsiteX2-25" fmla="*/ 353700 w 681947"/>
                <a:gd name="connsiteY2-26" fmla="*/ 633046 h 633046"/>
                <a:gd name="connsiteX3-27" fmla="*/ 25453 w 681947"/>
                <a:gd name="connsiteY3-28" fmla="*/ 316523 h 633046"/>
                <a:gd name="connsiteX4-29" fmla="*/ 112631 w 681947"/>
                <a:gd name="connsiteY4-30" fmla="*/ 152400 h 633046"/>
                <a:gd name="connsiteX0-31" fmla="*/ 341249 w 669496"/>
                <a:gd name="connsiteY0-32" fmla="*/ 0 h 633046"/>
                <a:gd name="connsiteX1-33" fmla="*/ 669496 w 669496"/>
                <a:gd name="connsiteY1-34" fmla="*/ 316523 h 633046"/>
                <a:gd name="connsiteX2-35" fmla="*/ 341249 w 669496"/>
                <a:gd name="connsiteY2-36" fmla="*/ 633046 h 633046"/>
                <a:gd name="connsiteX3-37" fmla="*/ 13002 w 669496"/>
                <a:gd name="connsiteY3-38" fmla="*/ 316523 h 633046"/>
                <a:gd name="connsiteX4-39" fmla="*/ 100180 w 669496"/>
                <a:gd name="connsiteY4-40" fmla="*/ 152400 h 633046"/>
                <a:gd name="connsiteX0-41" fmla="*/ 347951 w 676198"/>
                <a:gd name="connsiteY0-42" fmla="*/ 0 h 633046"/>
                <a:gd name="connsiteX1-43" fmla="*/ 676198 w 676198"/>
                <a:gd name="connsiteY1-44" fmla="*/ 316523 h 633046"/>
                <a:gd name="connsiteX2-45" fmla="*/ 347951 w 676198"/>
                <a:gd name="connsiteY2-46" fmla="*/ 633046 h 633046"/>
                <a:gd name="connsiteX3-47" fmla="*/ 19704 w 676198"/>
                <a:gd name="connsiteY3-48" fmla="*/ 316523 h 633046"/>
                <a:gd name="connsiteX4-49" fmla="*/ 79173 w 676198"/>
                <a:gd name="connsiteY4-50" fmla="*/ 113607 h 633046"/>
                <a:gd name="connsiteX0-51" fmla="*/ 333371 w 661618"/>
                <a:gd name="connsiteY0-52" fmla="*/ 0 h 633046"/>
                <a:gd name="connsiteX1-53" fmla="*/ 661618 w 661618"/>
                <a:gd name="connsiteY1-54" fmla="*/ 316523 h 633046"/>
                <a:gd name="connsiteX2-55" fmla="*/ 333371 w 661618"/>
                <a:gd name="connsiteY2-56" fmla="*/ 633046 h 633046"/>
                <a:gd name="connsiteX3-57" fmla="*/ 5124 w 661618"/>
                <a:gd name="connsiteY3-58" fmla="*/ 316523 h 633046"/>
                <a:gd name="connsiteX4-59" fmla="*/ 64593 w 661618"/>
                <a:gd name="connsiteY4-60" fmla="*/ 113607 h 633046"/>
                <a:gd name="connsiteX0-61" fmla="*/ 178200 w 661618"/>
                <a:gd name="connsiteY0-62" fmla="*/ 0 h 583170"/>
                <a:gd name="connsiteX1-63" fmla="*/ 661618 w 661618"/>
                <a:gd name="connsiteY1-64" fmla="*/ 266647 h 583170"/>
                <a:gd name="connsiteX2-65" fmla="*/ 333371 w 661618"/>
                <a:gd name="connsiteY2-66" fmla="*/ 583170 h 583170"/>
                <a:gd name="connsiteX3-67" fmla="*/ 5124 w 661618"/>
                <a:gd name="connsiteY3-68" fmla="*/ 266647 h 583170"/>
                <a:gd name="connsiteX4-69" fmla="*/ 64593 w 661618"/>
                <a:gd name="connsiteY4-70" fmla="*/ 63731 h 583170"/>
                <a:gd name="connsiteX0-71" fmla="*/ 178200 w 662133"/>
                <a:gd name="connsiteY0-72" fmla="*/ 66578 h 649748"/>
                <a:gd name="connsiteX1-73" fmla="*/ 412660 w 662133"/>
                <a:gd name="connsiteY1-74" fmla="*/ 10947 h 649748"/>
                <a:gd name="connsiteX2-75" fmla="*/ 661618 w 662133"/>
                <a:gd name="connsiteY2-76" fmla="*/ 333225 h 649748"/>
                <a:gd name="connsiteX3-77" fmla="*/ 333371 w 662133"/>
                <a:gd name="connsiteY3-78" fmla="*/ 649748 h 649748"/>
                <a:gd name="connsiteX4-79" fmla="*/ 5124 w 662133"/>
                <a:gd name="connsiteY4-80" fmla="*/ 333225 h 649748"/>
                <a:gd name="connsiteX5" fmla="*/ 64593 w 662133"/>
                <a:gd name="connsiteY5" fmla="*/ 130309 h 649748"/>
                <a:gd name="connsiteX0-81" fmla="*/ 178200 w 662148"/>
                <a:gd name="connsiteY0-82" fmla="*/ 66578 h 649748"/>
                <a:gd name="connsiteX1-83" fmla="*/ 412660 w 662148"/>
                <a:gd name="connsiteY1-84" fmla="*/ 10947 h 649748"/>
                <a:gd name="connsiteX2-85" fmla="*/ 661618 w 662148"/>
                <a:gd name="connsiteY2-86" fmla="*/ 333225 h 649748"/>
                <a:gd name="connsiteX3-87" fmla="*/ 333371 w 662148"/>
                <a:gd name="connsiteY3-88" fmla="*/ 649748 h 649748"/>
                <a:gd name="connsiteX4-89" fmla="*/ 5124 w 662148"/>
                <a:gd name="connsiteY4-90" fmla="*/ 333225 h 649748"/>
                <a:gd name="connsiteX5-91" fmla="*/ 64593 w 662148"/>
                <a:gd name="connsiteY5-92" fmla="*/ 130309 h 649748"/>
                <a:gd name="connsiteX0-93" fmla="*/ 178200 w 662148"/>
                <a:gd name="connsiteY0-94" fmla="*/ 61032 h 644202"/>
                <a:gd name="connsiteX1-95" fmla="*/ 412660 w 662148"/>
                <a:gd name="connsiteY1-96" fmla="*/ 5401 h 644202"/>
                <a:gd name="connsiteX2-97" fmla="*/ 661618 w 662148"/>
                <a:gd name="connsiteY2-98" fmla="*/ 327679 h 644202"/>
                <a:gd name="connsiteX3-99" fmla="*/ 333371 w 662148"/>
                <a:gd name="connsiteY3-100" fmla="*/ 644202 h 644202"/>
                <a:gd name="connsiteX4-101" fmla="*/ 5124 w 662148"/>
                <a:gd name="connsiteY4-102" fmla="*/ 327679 h 644202"/>
                <a:gd name="connsiteX5-103" fmla="*/ 64593 w 662148"/>
                <a:gd name="connsiteY5-104" fmla="*/ 124763 h 644202"/>
                <a:gd name="connsiteX0-105" fmla="*/ 178200 w 662148"/>
                <a:gd name="connsiteY0-106" fmla="*/ 75865 h 659035"/>
                <a:gd name="connsiteX1-107" fmla="*/ 168819 w 662148"/>
                <a:gd name="connsiteY1-108" fmla="*/ 31317 h 659035"/>
                <a:gd name="connsiteX2-109" fmla="*/ 412660 w 662148"/>
                <a:gd name="connsiteY2-110" fmla="*/ 20234 h 659035"/>
                <a:gd name="connsiteX3-111" fmla="*/ 661618 w 662148"/>
                <a:gd name="connsiteY3-112" fmla="*/ 342512 h 659035"/>
                <a:gd name="connsiteX4-113" fmla="*/ 333371 w 662148"/>
                <a:gd name="connsiteY4-114" fmla="*/ 659035 h 659035"/>
                <a:gd name="connsiteX5-115" fmla="*/ 5124 w 662148"/>
                <a:gd name="connsiteY5-116" fmla="*/ 342512 h 659035"/>
                <a:gd name="connsiteX6" fmla="*/ 64593 w 662148"/>
                <a:gd name="connsiteY6" fmla="*/ 139596 h 659035"/>
                <a:gd name="connsiteX0-117" fmla="*/ 178200 w 662148"/>
                <a:gd name="connsiteY0-118" fmla="*/ 68901 h 652071"/>
                <a:gd name="connsiteX1-119" fmla="*/ 130026 w 662148"/>
                <a:gd name="connsiteY1-120" fmla="*/ 68688 h 652071"/>
                <a:gd name="connsiteX2-121" fmla="*/ 412660 w 662148"/>
                <a:gd name="connsiteY2-122" fmla="*/ 13270 h 652071"/>
                <a:gd name="connsiteX3-123" fmla="*/ 661618 w 662148"/>
                <a:gd name="connsiteY3-124" fmla="*/ 335548 h 652071"/>
                <a:gd name="connsiteX4-125" fmla="*/ 333371 w 662148"/>
                <a:gd name="connsiteY4-126" fmla="*/ 652071 h 652071"/>
                <a:gd name="connsiteX5-127" fmla="*/ 5124 w 662148"/>
                <a:gd name="connsiteY5-128" fmla="*/ 335548 h 652071"/>
                <a:gd name="connsiteX6-129" fmla="*/ 64593 w 662148"/>
                <a:gd name="connsiteY6-130" fmla="*/ 132632 h 652071"/>
                <a:gd name="connsiteX0-131" fmla="*/ 178200 w 662220"/>
                <a:gd name="connsiteY0-132" fmla="*/ 68901 h 652071"/>
                <a:gd name="connsiteX1-133" fmla="*/ 130026 w 662220"/>
                <a:gd name="connsiteY1-134" fmla="*/ 68688 h 652071"/>
                <a:gd name="connsiteX2-135" fmla="*/ 412660 w 662220"/>
                <a:gd name="connsiteY2-136" fmla="*/ 13270 h 652071"/>
                <a:gd name="connsiteX3-137" fmla="*/ 661618 w 662220"/>
                <a:gd name="connsiteY3-138" fmla="*/ 335548 h 652071"/>
                <a:gd name="connsiteX4-139" fmla="*/ 333371 w 662220"/>
                <a:gd name="connsiteY4-140" fmla="*/ 652071 h 652071"/>
                <a:gd name="connsiteX5-141" fmla="*/ 5124 w 662220"/>
                <a:gd name="connsiteY5-142" fmla="*/ 335548 h 652071"/>
                <a:gd name="connsiteX6-143" fmla="*/ 64593 w 662220"/>
                <a:gd name="connsiteY6-144" fmla="*/ 132632 h 652071"/>
                <a:gd name="connsiteX0-145" fmla="*/ 178200 w 662220"/>
                <a:gd name="connsiteY0-146" fmla="*/ 58449 h 641619"/>
                <a:gd name="connsiteX1-147" fmla="*/ 130026 w 662220"/>
                <a:gd name="connsiteY1-148" fmla="*/ 58236 h 641619"/>
                <a:gd name="connsiteX2-149" fmla="*/ 412660 w 662220"/>
                <a:gd name="connsiteY2-150" fmla="*/ 2818 h 641619"/>
                <a:gd name="connsiteX3-151" fmla="*/ 661618 w 662220"/>
                <a:gd name="connsiteY3-152" fmla="*/ 325096 h 641619"/>
                <a:gd name="connsiteX4-153" fmla="*/ 333371 w 662220"/>
                <a:gd name="connsiteY4-154" fmla="*/ 641619 h 641619"/>
                <a:gd name="connsiteX5-155" fmla="*/ 5124 w 662220"/>
                <a:gd name="connsiteY5-156" fmla="*/ 325096 h 641619"/>
                <a:gd name="connsiteX6-157" fmla="*/ 64593 w 662220"/>
                <a:gd name="connsiteY6-158" fmla="*/ 122180 h 641619"/>
                <a:gd name="connsiteX0-159" fmla="*/ 178200 w 662220"/>
                <a:gd name="connsiteY0-160" fmla="*/ 58449 h 641619"/>
                <a:gd name="connsiteX1-161" fmla="*/ 130026 w 662220"/>
                <a:gd name="connsiteY1-162" fmla="*/ 58236 h 641619"/>
                <a:gd name="connsiteX2-163" fmla="*/ 412660 w 662220"/>
                <a:gd name="connsiteY2-164" fmla="*/ 2818 h 641619"/>
                <a:gd name="connsiteX3-165" fmla="*/ 661618 w 662220"/>
                <a:gd name="connsiteY3-166" fmla="*/ 325096 h 641619"/>
                <a:gd name="connsiteX4-167" fmla="*/ 333371 w 662220"/>
                <a:gd name="connsiteY4-168" fmla="*/ 641619 h 641619"/>
                <a:gd name="connsiteX5-169" fmla="*/ 5124 w 662220"/>
                <a:gd name="connsiteY5-170" fmla="*/ 325096 h 641619"/>
                <a:gd name="connsiteX6-171" fmla="*/ 64593 w 662220"/>
                <a:gd name="connsiteY6-172" fmla="*/ 122180 h 641619"/>
                <a:gd name="connsiteX0-173" fmla="*/ 178200 w 662220"/>
                <a:gd name="connsiteY0-174" fmla="*/ 58449 h 641619"/>
                <a:gd name="connsiteX1-175" fmla="*/ 130026 w 662220"/>
                <a:gd name="connsiteY1-176" fmla="*/ 58236 h 641619"/>
                <a:gd name="connsiteX2-177" fmla="*/ 412660 w 662220"/>
                <a:gd name="connsiteY2-178" fmla="*/ 2818 h 641619"/>
                <a:gd name="connsiteX3-179" fmla="*/ 661618 w 662220"/>
                <a:gd name="connsiteY3-180" fmla="*/ 325096 h 641619"/>
                <a:gd name="connsiteX4-181" fmla="*/ 333371 w 662220"/>
                <a:gd name="connsiteY4-182" fmla="*/ 641619 h 641619"/>
                <a:gd name="connsiteX5-183" fmla="*/ 5124 w 662220"/>
                <a:gd name="connsiteY5-184" fmla="*/ 325096 h 641619"/>
                <a:gd name="connsiteX6-185" fmla="*/ 64593 w 662220"/>
                <a:gd name="connsiteY6-186" fmla="*/ 122180 h 641619"/>
                <a:gd name="connsiteX0-187" fmla="*/ 178200 w 662220"/>
                <a:gd name="connsiteY0-188" fmla="*/ 58449 h 641619"/>
                <a:gd name="connsiteX1-189" fmla="*/ 130026 w 662220"/>
                <a:gd name="connsiteY1-190" fmla="*/ 58236 h 641619"/>
                <a:gd name="connsiteX2-191" fmla="*/ 412660 w 662220"/>
                <a:gd name="connsiteY2-192" fmla="*/ 2818 h 641619"/>
                <a:gd name="connsiteX3-193" fmla="*/ 661618 w 662220"/>
                <a:gd name="connsiteY3-194" fmla="*/ 325096 h 641619"/>
                <a:gd name="connsiteX4-195" fmla="*/ 333371 w 662220"/>
                <a:gd name="connsiteY4-196" fmla="*/ 641619 h 641619"/>
                <a:gd name="connsiteX5-197" fmla="*/ 5124 w 662220"/>
                <a:gd name="connsiteY5-198" fmla="*/ 325096 h 641619"/>
                <a:gd name="connsiteX6-199" fmla="*/ 64593 w 662220"/>
                <a:gd name="connsiteY6-200" fmla="*/ 122180 h 641619"/>
                <a:gd name="connsiteX0-201" fmla="*/ 178200 w 662220"/>
                <a:gd name="connsiteY0-202" fmla="*/ 58449 h 641619"/>
                <a:gd name="connsiteX1-203" fmla="*/ 130026 w 662220"/>
                <a:gd name="connsiteY1-204" fmla="*/ 58236 h 641619"/>
                <a:gd name="connsiteX2-205" fmla="*/ 412660 w 662220"/>
                <a:gd name="connsiteY2-206" fmla="*/ 2818 h 641619"/>
                <a:gd name="connsiteX3-207" fmla="*/ 661618 w 662220"/>
                <a:gd name="connsiteY3-208" fmla="*/ 325096 h 641619"/>
                <a:gd name="connsiteX4-209" fmla="*/ 333371 w 662220"/>
                <a:gd name="connsiteY4-210" fmla="*/ 641619 h 641619"/>
                <a:gd name="connsiteX5-211" fmla="*/ 5124 w 662220"/>
                <a:gd name="connsiteY5-212" fmla="*/ 325096 h 641619"/>
                <a:gd name="connsiteX6-213" fmla="*/ 64593 w 662220"/>
                <a:gd name="connsiteY6-214" fmla="*/ 122180 h 641619"/>
                <a:gd name="connsiteX0-215" fmla="*/ 176252 w 660272"/>
                <a:gd name="connsiteY0-216" fmla="*/ 58449 h 641619"/>
                <a:gd name="connsiteX1-217" fmla="*/ 128078 w 660272"/>
                <a:gd name="connsiteY1-218" fmla="*/ 58236 h 641619"/>
                <a:gd name="connsiteX2-219" fmla="*/ 410712 w 660272"/>
                <a:gd name="connsiteY2-220" fmla="*/ 2818 h 641619"/>
                <a:gd name="connsiteX3-221" fmla="*/ 659670 w 660272"/>
                <a:gd name="connsiteY3-222" fmla="*/ 325096 h 641619"/>
                <a:gd name="connsiteX4-223" fmla="*/ 331423 w 660272"/>
                <a:gd name="connsiteY4-224" fmla="*/ 641619 h 641619"/>
                <a:gd name="connsiteX5-225" fmla="*/ 3176 w 660272"/>
                <a:gd name="connsiteY5-226" fmla="*/ 325096 h 641619"/>
                <a:gd name="connsiteX6-227" fmla="*/ 62645 w 660272"/>
                <a:gd name="connsiteY6-228" fmla="*/ 122180 h 641619"/>
                <a:gd name="connsiteX0-229" fmla="*/ 253837 w 660272"/>
                <a:gd name="connsiteY0-230" fmla="*/ 30740 h 641619"/>
                <a:gd name="connsiteX1-231" fmla="*/ 128078 w 660272"/>
                <a:gd name="connsiteY1-232" fmla="*/ 58236 h 641619"/>
                <a:gd name="connsiteX2-233" fmla="*/ 410712 w 660272"/>
                <a:gd name="connsiteY2-234" fmla="*/ 2818 h 641619"/>
                <a:gd name="connsiteX3-235" fmla="*/ 659670 w 660272"/>
                <a:gd name="connsiteY3-236" fmla="*/ 325096 h 641619"/>
                <a:gd name="connsiteX4-237" fmla="*/ 331423 w 660272"/>
                <a:gd name="connsiteY4-238" fmla="*/ 641619 h 641619"/>
                <a:gd name="connsiteX5-239" fmla="*/ 3176 w 660272"/>
                <a:gd name="connsiteY5-240" fmla="*/ 325096 h 641619"/>
                <a:gd name="connsiteX6-241" fmla="*/ 62645 w 660272"/>
                <a:gd name="connsiteY6-242" fmla="*/ 122180 h 641619"/>
                <a:gd name="connsiteX0-243" fmla="*/ 253837 w 660191"/>
                <a:gd name="connsiteY0-244" fmla="*/ 41069 h 651948"/>
                <a:gd name="connsiteX1-245" fmla="*/ 161329 w 660191"/>
                <a:gd name="connsiteY1-246" fmla="*/ 63023 h 651948"/>
                <a:gd name="connsiteX2-247" fmla="*/ 410712 w 660191"/>
                <a:gd name="connsiteY2-248" fmla="*/ 13147 h 651948"/>
                <a:gd name="connsiteX3-249" fmla="*/ 659670 w 660191"/>
                <a:gd name="connsiteY3-250" fmla="*/ 335425 h 651948"/>
                <a:gd name="connsiteX4-251" fmla="*/ 331423 w 660191"/>
                <a:gd name="connsiteY4-252" fmla="*/ 651948 h 651948"/>
                <a:gd name="connsiteX5-253" fmla="*/ 3176 w 660191"/>
                <a:gd name="connsiteY5-254" fmla="*/ 335425 h 651948"/>
                <a:gd name="connsiteX6-255" fmla="*/ 62645 w 660191"/>
                <a:gd name="connsiteY6-256" fmla="*/ 132509 h 651948"/>
                <a:gd name="connsiteX0-257" fmla="*/ 253837 w 660897"/>
                <a:gd name="connsiteY0-258" fmla="*/ 45475 h 656354"/>
                <a:gd name="connsiteX1-259" fmla="*/ 161329 w 660897"/>
                <a:gd name="connsiteY1-260" fmla="*/ 67429 h 656354"/>
                <a:gd name="connsiteX2-261" fmla="*/ 410712 w 660897"/>
                <a:gd name="connsiteY2-262" fmla="*/ 17553 h 656354"/>
                <a:gd name="connsiteX3-263" fmla="*/ 659670 w 660897"/>
                <a:gd name="connsiteY3-264" fmla="*/ 339831 h 656354"/>
                <a:gd name="connsiteX4-265" fmla="*/ 331423 w 660897"/>
                <a:gd name="connsiteY4-266" fmla="*/ 656354 h 656354"/>
                <a:gd name="connsiteX5-267" fmla="*/ 3176 w 660897"/>
                <a:gd name="connsiteY5-268" fmla="*/ 339831 h 656354"/>
                <a:gd name="connsiteX6-269" fmla="*/ 62645 w 660897"/>
                <a:gd name="connsiteY6-270" fmla="*/ 136915 h 656354"/>
                <a:gd name="connsiteX0-271" fmla="*/ 253837 w 660406"/>
                <a:gd name="connsiteY0-272" fmla="*/ 41070 h 651949"/>
                <a:gd name="connsiteX1-273" fmla="*/ 161329 w 660406"/>
                <a:gd name="connsiteY1-274" fmla="*/ 63024 h 651949"/>
                <a:gd name="connsiteX2-275" fmla="*/ 410712 w 660406"/>
                <a:gd name="connsiteY2-276" fmla="*/ 13148 h 651949"/>
                <a:gd name="connsiteX3-277" fmla="*/ 659670 w 660406"/>
                <a:gd name="connsiteY3-278" fmla="*/ 335426 h 651949"/>
                <a:gd name="connsiteX4-279" fmla="*/ 331423 w 660406"/>
                <a:gd name="connsiteY4-280" fmla="*/ 651949 h 651949"/>
                <a:gd name="connsiteX5-281" fmla="*/ 3176 w 660406"/>
                <a:gd name="connsiteY5-282" fmla="*/ 335426 h 651949"/>
                <a:gd name="connsiteX6-283" fmla="*/ 62645 w 660406"/>
                <a:gd name="connsiteY6-284" fmla="*/ 132510 h 651949"/>
                <a:gd name="connsiteX0-285" fmla="*/ 161329 w 660406"/>
                <a:gd name="connsiteY0-286" fmla="*/ 63024 h 651949"/>
                <a:gd name="connsiteX1-287" fmla="*/ 410712 w 660406"/>
                <a:gd name="connsiteY1-288" fmla="*/ 13148 h 651949"/>
                <a:gd name="connsiteX2-289" fmla="*/ 659670 w 660406"/>
                <a:gd name="connsiteY2-290" fmla="*/ 335426 h 651949"/>
                <a:gd name="connsiteX3-291" fmla="*/ 331423 w 660406"/>
                <a:gd name="connsiteY3-292" fmla="*/ 651949 h 651949"/>
                <a:gd name="connsiteX4-293" fmla="*/ 3176 w 660406"/>
                <a:gd name="connsiteY4-294" fmla="*/ 335426 h 651949"/>
                <a:gd name="connsiteX5-295" fmla="*/ 62645 w 660406"/>
                <a:gd name="connsiteY5-296" fmla="*/ 132510 h 651949"/>
                <a:gd name="connsiteX0-297" fmla="*/ 128078 w 660207"/>
                <a:gd name="connsiteY0-298" fmla="*/ 63024 h 651949"/>
                <a:gd name="connsiteX1-299" fmla="*/ 410712 w 660207"/>
                <a:gd name="connsiteY1-300" fmla="*/ 13148 h 651949"/>
                <a:gd name="connsiteX2-301" fmla="*/ 659670 w 660207"/>
                <a:gd name="connsiteY2-302" fmla="*/ 335426 h 651949"/>
                <a:gd name="connsiteX3-303" fmla="*/ 331423 w 660207"/>
                <a:gd name="connsiteY3-304" fmla="*/ 651949 h 651949"/>
                <a:gd name="connsiteX4-305" fmla="*/ 3176 w 660207"/>
                <a:gd name="connsiteY4-306" fmla="*/ 335426 h 651949"/>
                <a:gd name="connsiteX5-307" fmla="*/ 62645 w 660207"/>
                <a:gd name="connsiteY5-308" fmla="*/ 132510 h 651949"/>
                <a:gd name="connsiteX0-309" fmla="*/ 128078 w 660438"/>
                <a:gd name="connsiteY0-310" fmla="*/ 60888 h 649813"/>
                <a:gd name="connsiteX1-311" fmla="*/ 410712 w 660438"/>
                <a:gd name="connsiteY1-312" fmla="*/ 11012 h 649813"/>
                <a:gd name="connsiteX2-313" fmla="*/ 659670 w 660438"/>
                <a:gd name="connsiteY2-314" fmla="*/ 333290 h 649813"/>
                <a:gd name="connsiteX3-315" fmla="*/ 331423 w 660438"/>
                <a:gd name="connsiteY3-316" fmla="*/ 649813 h 649813"/>
                <a:gd name="connsiteX4-317" fmla="*/ 3176 w 660438"/>
                <a:gd name="connsiteY4-318" fmla="*/ 333290 h 649813"/>
                <a:gd name="connsiteX5-319" fmla="*/ 62645 w 660438"/>
                <a:gd name="connsiteY5-320" fmla="*/ 130374 h 649813"/>
                <a:gd name="connsiteX0-321" fmla="*/ 128078 w 660438"/>
                <a:gd name="connsiteY0-322" fmla="*/ 64927 h 653852"/>
                <a:gd name="connsiteX1-323" fmla="*/ 410712 w 660438"/>
                <a:gd name="connsiteY1-324" fmla="*/ 15051 h 653852"/>
                <a:gd name="connsiteX2-325" fmla="*/ 659670 w 660438"/>
                <a:gd name="connsiteY2-326" fmla="*/ 337329 h 653852"/>
                <a:gd name="connsiteX3-327" fmla="*/ 331423 w 660438"/>
                <a:gd name="connsiteY3-328" fmla="*/ 653852 h 653852"/>
                <a:gd name="connsiteX4-329" fmla="*/ 3176 w 660438"/>
                <a:gd name="connsiteY4-330" fmla="*/ 337329 h 653852"/>
                <a:gd name="connsiteX5-331" fmla="*/ 62645 w 660438"/>
                <a:gd name="connsiteY5-332" fmla="*/ 134413 h 653852"/>
                <a:gd name="connsiteX0-333" fmla="*/ 128078 w 687378"/>
                <a:gd name="connsiteY0-334" fmla="*/ 58090 h 647015"/>
                <a:gd name="connsiteX1-335" fmla="*/ 571432 w 687378"/>
                <a:gd name="connsiteY1-336" fmla="*/ 16673 h 647015"/>
                <a:gd name="connsiteX2-337" fmla="*/ 659670 w 687378"/>
                <a:gd name="connsiteY2-338" fmla="*/ 330492 h 647015"/>
                <a:gd name="connsiteX3-339" fmla="*/ 331423 w 687378"/>
                <a:gd name="connsiteY3-340" fmla="*/ 647015 h 647015"/>
                <a:gd name="connsiteX4-341" fmla="*/ 3176 w 687378"/>
                <a:gd name="connsiteY4-342" fmla="*/ 330492 h 647015"/>
                <a:gd name="connsiteX5-343" fmla="*/ 62645 w 687378"/>
                <a:gd name="connsiteY5-344" fmla="*/ 127576 h 647015"/>
                <a:gd name="connsiteX0-345" fmla="*/ 128078 w 677145"/>
                <a:gd name="connsiteY0-346" fmla="*/ 58090 h 663933"/>
                <a:gd name="connsiteX1-347" fmla="*/ 571432 w 677145"/>
                <a:gd name="connsiteY1-348" fmla="*/ 16673 h 663933"/>
                <a:gd name="connsiteX2-349" fmla="*/ 659670 w 677145"/>
                <a:gd name="connsiteY2-350" fmla="*/ 330492 h 663933"/>
                <a:gd name="connsiteX3-351" fmla="*/ 559815 w 677145"/>
                <a:gd name="connsiteY3-352" fmla="*/ 663933 h 663933"/>
                <a:gd name="connsiteX4-353" fmla="*/ 3176 w 677145"/>
                <a:gd name="connsiteY4-354" fmla="*/ 330492 h 663933"/>
                <a:gd name="connsiteX5-355" fmla="*/ 62645 w 677145"/>
                <a:gd name="connsiteY5-356" fmla="*/ 127576 h 663933"/>
                <a:gd name="connsiteX0-357" fmla="*/ 101940 w 644966"/>
                <a:gd name="connsiteY0-358" fmla="*/ 58090 h 685888"/>
                <a:gd name="connsiteX1-359" fmla="*/ 545294 w 644966"/>
                <a:gd name="connsiteY1-360" fmla="*/ 16673 h 685888"/>
                <a:gd name="connsiteX2-361" fmla="*/ 633532 w 644966"/>
                <a:gd name="connsiteY2-362" fmla="*/ 330492 h 685888"/>
                <a:gd name="connsiteX3-363" fmla="*/ 533677 w 644966"/>
                <a:gd name="connsiteY3-364" fmla="*/ 663933 h 685888"/>
                <a:gd name="connsiteX4-365" fmla="*/ 10874 w 644966"/>
                <a:gd name="connsiteY4-366" fmla="*/ 575801 h 685888"/>
                <a:gd name="connsiteX5-367" fmla="*/ 36507 w 644966"/>
                <a:gd name="connsiteY5-368" fmla="*/ 127576 h 685888"/>
                <a:gd name="connsiteX0-369" fmla="*/ 101940 w 642626"/>
                <a:gd name="connsiteY0-370" fmla="*/ 58090 h 654766"/>
                <a:gd name="connsiteX1-371" fmla="*/ 545294 w 642626"/>
                <a:gd name="connsiteY1-372" fmla="*/ 16673 h 654766"/>
                <a:gd name="connsiteX2-373" fmla="*/ 633532 w 642626"/>
                <a:gd name="connsiteY2-374" fmla="*/ 330492 h 654766"/>
                <a:gd name="connsiteX3-375" fmla="*/ 567513 w 642626"/>
                <a:gd name="connsiteY3-376" fmla="*/ 613179 h 654766"/>
                <a:gd name="connsiteX4-377" fmla="*/ 10874 w 642626"/>
                <a:gd name="connsiteY4-378" fmla="*/ 575801 h 654766"/>
                <a:gd name="connsiteX5-379" fmla="*/ 36507 w 642626"/>
                <a:gd name="connsiteY5-380" fmla="*/ 127576 h 654766"/>
                <a:gd name="connsiteX0-381" fmla="*/ 101940 w 642626"/>
                <a:gd name="connsiteY0-382" fmla="*/ 30477 h 627153"/>
                <a:gd name="connsiteX1-383" fmla="*/ 545294 w 642626"/>
                <a:gd name="connsiteY1-384" fmla="*/ 31354 h 627153"/>
                <a:gd name="connsiteX2-385" fmla="*/ 633532 w 642626"/>
                <a:gd name="connsiteY2-386" fmla="*/ 302879 h 627153"/>
                <a:gd name="connsiteX3-387" fmla="*/ 567513 w 642626"/>
                <a:gd name="connsiteY3-388" fmla="*/ 585566 h 627153"/>
                <a:gd name="connsiteX4-389" fmla="*/ 10874 w 642626"/>
                <a:gd name="connsiteY4-390" fmla="*/ 548188 h 627153"/>
                <a:gd name="connsiteX5-391" fmla="*/ 36507 w 642626"/>
                <a:gd name="connsiteY5-392" fmla="*/ 99963 h 627153"/>
                <a:gd name="connsiteX0-393" fmla="*/ 101940 w 641803"/>
                <a:gd name="connsiteY0-394" fmla="*/ 32533 h 629209"/>
                <a:gd name="connsiteX1-395" fmla="*/ 545294 w 641803"/>
                <a:gd name="connsiteY1-396" fmla="*/ 33410 h 629209"/>
                <a:gd name="connsiteX2-397" fmla="*/ 633532 w 641803"/>
                <a:gd name="connsiteY2-398" fmla="*/ 304935 h 629209"/>
                <a:gd name="connsiteX3-399" fmla="*/ 567513 w 641803"/>
                <a:gd name="connsiteY3-400" fmla="*/ 587622 h 629209"/>
                <a:gd name="connsiteX4-401" fmla="*/ 10874 w 641803"/>
                <a:gd name="connsiteY4-402" fmla="*/ 550244 h 629209"/>
                <a:gd name="connsiteX5-403" fmla="*/ 36507 w 641803"/>
                <a:gd name="connsiteY5-404" fmla="*/ 102019 h 629209"/>
                <a:gd name="connsiteX0-405" fmla="*/ 93785 w 633648"/>
                <a:gd name="connsiteY0-406" fmla="*/ 32533 h 629209"/>
                <a:gd name="connsiteX1-407" fmla="*/ 537139 w 633648"/>
                <a:gd name="connsiteY1-408" fmla="*/ 33410 h 629209"/>
                <a:gd name="connsiteX2-409" fmla="*/ 625377 w 633648"/>
                <a:gd name="connsiteY2-410" fmla="*/ 304935 h 629209"/>
                <a:gd name="connsiteX3-411" fmla="*/ 559358 w 633648"/>
                <a:gd name="connsiteY3-412" fmla="*/ 587622 h 629209"/>
                <a:gd name="connsiteX4-413" fmla="*/ 2719 w 633648"/>
                <a:gd name="connsiteY4-414" fmla="*/ 550244 h 629209"/>
                <a:gd name="connsiteX5-415" fmla="*/ 28352 w 633648"/>
                <a:gd name="connsiteY5-416" fmla="*/ 102019 h 629209"/>
                <a:gd name="connsiteX0-417" fmla="*/ 103603 w 643466"/>
                <a:gd name="connsiteY0-418" fmla="*/ 32533 h 629209"/>
                <a:gd name="connsiteX1-419" fmla="*/ 546957 w 643466"/>
                <a:gd name="connsiteY1-420" fmla="*/ 33410 h 629209"/>
                <a:gd name="connsiteX2-421" fmla="*/ 635195 w 643466"/>
                <a:gd name="connsiteY2-422" fmla="*/ 304935 h 629209"/>
                <a:gd name="connsiteX3-423" fmla="*/ 569176 w 643466"/>
                <a:gd name="connsiteY3-424" fmla="*/ 587622 h 629209"/>
                <a:gd name="connsiteX4-425" fmla="*/ 12537 w 643466"/>
                <a:gd name="connsiteY4-426" fmla="*/ 550244 h 629209"/>
                <a:gd name="connsiteX5-427" fmla="*/ 4334 w 643466"/>
                <a:gd name="connsiteY5-428" fmla="*/ 102019 h 629209"/>
                <a:gd name="connsiteX0-429" fmla="*/ 103603 w 643466"/>
                <a:gd name="connsiteY0-430" fmla="*/ 32533 h 613248"/>
                <a:gd name="connsiteX1-431" fmla="*/ 546957 w 643466"/>
                <a:gd name="connsiteY1-432" fmla="*/ 33410 h 613248"/>
                <a:gd name="connsiteX2-433" fmla="*/ 635195 w 643466"/>
                <a:gd name="connsiteY2-434" fmla="*/ 304935 h 613248"/>
                <a:gd name="connsiteX3-435" fmla="*/ 569176 w 643466"/>
                <a:gd name="connsiteY3-436" fmla="*/ 587622 h 613248"/>
                <a:gd name="connsiteX4-437" fmla="*/ 12537 w 643466"/>
                <a:gd name="connsiteY4-438" fmla="*/ 518643 h 613248"/>
                <a:gd name="connsiteX5-439" fmla="*/ 4334 w 643466"/>
                <a:gd name="connsiteY5-440" fmla="*/ 102019 h 613248"/>
                <a:gd name="connsiteX0-441" fmla="*/ 103603 w 622280"/>
                <a:gd name="connsiteY0-442" fmla="*/ 51723 h 632438"/>
                <a:gd name="connsiteX1-443" fmla="*/ 546957 w 622280"/>
                <a:gd name="connsiteY1-444" fmla="*/ 52600 h 632438"/>
                <a:gd name="connsiteX2-445" fmla="*/ 569176 w 622280"/>
                <a:gd name="connsiteY2-446" fmla="*/ 606812 h 632438"/>
                <a:gd name="connsiteX3-447" fmla="*/ 12537 w 622280"/>
                <a:gd name="connsiteY3-448" fmla="*/ 537833 h 632438"/>
                <a:gd name="connsiteX4-449" fmla="*/ 4334 w 622280"/>
                <a:gd name="connsiteY4-450" fmla="*/ 121209 h 632438"/>
                <a:gd name="connsiteX0-451" fmla="*/ 103603 w 640916"/>
                <a:gd name="connsiteY0-452" fmla="*/ 51277 h 628066"/>
                <a:gd name="connsiteX1-453" fmla="*/ 546957 w 640916"/>
                <a:gd name="connsiteY1-454" fmla="*/ 52154 h 628066"/>
                <a:gd name="connsiteX2-455" fmla="*/ 595444 w 640916"/>
                <a:gd name="connsiteY2-456" fmla="*/ 600046 h 628066"/>
                <a:gd name="connsiteX3-457" fmla="*/ 12537 w 640916"/>
                <a:gd name="connsiteY3-458" fmla="*/ 537387 h 628066"/>
                <a:gd name="connsiteX4-459" fmla="*/ 4334 w 640916"/>
                <a:gd name="connsiteY4-460" fmla="*/ 120763 h 628066"/>
                <a:gd name="connsiteX0-461" fmla="*/ 103603 w 629940"/>
                <a:gd name="connsiteY0-462" fmla="*/ 26437 h 603226"/>
                <a:gd name="connsiteX1-463" fmla="*/ 546957 w 629940"/>
                <a:gd name="connsiteY1-464" fmla="*/ 27314 h 603226"/>
                <a:gd name="connsiteX2-465" fmla="*/ 595444 w 629940"/>
                <a:gd name="connsiteY2-466" fmla="*/ 575206 h 603226"/>
                <a:gd name="connsiteX3-467" fmla="*/ 12537 w 629940"/>
                <a:gd name="connsiteY3-468" fmla="*/ 512547 h 603226"/>
                <a:gd name="connsiteX4-469" fmla="*/ 4334 w 629940"/>
                <a:gd name="connsiteY4-470" fmla="*/ 95923 h 603226"/>
                <a:gd name="connsiteX0-471" fmla="*/ 103603 w 651443"/>
                <a:gd name="connsiteY0-472" fmla="*/ 20041 h 614843"/>
                <a:gd name="connsiteX1-473" fmla="*/ 608249 w 651443"/>
                <a:gd name="connsiteY1-474" fmla="*/ 39879 h 614843"/>
                <a:gd name="connsiteX2-475" fmla="*/ 595444 w 651443"/>
                <a:gd name="connsiteY2-476" fmla="*/ 568810 h 614843"/>
                <a:gd name="connsiteX3-477" fmla="*/ 12537 w 651443"/>
                <a:gd name="connsiteY3-478" fmla="*/ 506151 h 614843"/>
                <a:gd name="connsiteX4-479" fmla="*/ 4334 w 651443"/>
                <a:gd name="connsiteY4-480" fmla="*/ 89527 h 614843"/>
                <a:gd name="connsiteX0-481" fmla="*/ 103603 w 640788"/>
                <a:gd name="connsiteY0-482" fmla="*/ 20041 h 614843"/>
                <a:gd name="connsiteX1-483" fmla="*/ 581981 w 640788"/>
                <a:gd name="connsiteY1-484" fmla="*/ 39879 h 614843"/>
                <a:gd name="connsiteX2-485" fmla="*/ 595444 w 640788"/>
                <a:gd name="connsiteY2-486" fmla="*/ 568810 h 614843"/>
                <a:gd name="connsiteX3-487" fmla="*/ 12537 w 640788"/>
                <a:gd name="connsiteY3-488" fmla="*/ 506151 h 614843"/>
                <a:gd name="connsiteX4-489" fmla="*/ 4334 w 640788"/>
                <a:gd name="connsiteY4-490" fmla="*/ 89527 h 614843"/>
                <a:gd name="connsiteX0-491" fmla="*/ 103603 w 673655"/>
                <a:gd name="connsiteY0-492" fmla="*/ 38763 h 618146"/>
                <a:gd name="connsiteX1-493" fmla="*/ 581981 w 673655"/>
                <a:gd name="connsiteY1-494" fmla="*/ 58601 h 618146"/>
                <a:gd name="connsiteX2-495" fmla="*/ 621713 w 673655"/>
                <a:gd name="connsiteY2-496" fmla="*/ 562250 h 618146"/>
                <a:gd name="connsiteX3-497" fmla="*/ 12537 w 673655"/>
                <a:gd name="connsiteY3-498" fmla="*/ 524873 h 618146"/>
                <a:gd name="connsiteX4-499" fmla="*/ 4334 w 673655"/>
                <a:gd name="connsiteY4-500" fmla="*/ 108249 h 618146"/>
                <a:gd name="connsiteX0-501" fmla="*/ 103603 w 654750"/>
                <a:gd name="connsiteY0-502" fmla="*/ 38763 h 605787"/>
                <a:gd name="connsiteX1-503" fmla="*/ 581981 w 654750"/>
                <a:gd name="connsiteY1-504" fmla="*/ 58601 h 605787"/>
                <a:gd name="connsiteX2-505" fmla="*/ 621713 w 654750"/>
                <a:gd name="connsiteY2-506" fmla="*/ 562250 h 605787"/>
                <a:gd name="connsiteX3-507" fmla="*/ 12537 w 654750"/>
                <a:gd name="connsiteY3-508" fmla="*/ 524873 h 605787"/>
                <a:gd name="connsiteX4-509" fmla="*/ 4334 w 654750"/>
                <a:gd name="connsiteY4-510" fmla="*/ 108249 h 605787"/>
                <a:gd name="connsiteX0-511" fmla="*/ 103603 w 643734"/>
                <a:gd name="connsiteY0-512" fmla="*/ 31800 h 598824"/>
                <a:gd name="connsiteX1-513" fmla="*/ 581981 w 643734"/>
                <a:gd name="connsiteY1-514" fmla="*/ 51638 h 598824"/>
                <a:gd name="connsiteX2-515" fmla="*/ 621713 w 643734"/>
                <a:gd name="connsiteY2-516" fmla="*/ 555287 h 598824"/>
                <a:gd name="connsiteX3-517" fmla="*/ 12537 w 643734"/>
                <a:gd name="connsiteY3-518" fmla="*/ 517910 h 598824"/>
                <a:gd name="connsiteX4-519" fmla="*/ 4334 w 643734"/>
                <a:gd name="connsiteY4-520" fmla="*/ 101286 h 598824"/>
                <a:gd name="connsiteX0-521" fmla="*/ 103603 w 643734"/>
                <a:gd name="connsiteY0-522" fmla="*/ 24551 h 591575"/>
                <a:gd name="connsiteX1-523" fmla="*/ 581981 w 643734"/>
                <a:gd name="connsiteY1-524" fmla="*/ 44389 h 591575"/>
                <a:gd name="connsiteX2-525" fmla="*/ 621713 w 643734"/>
                <a:gd name="connsiteY2-526" fmla="*/ 548038 h 591575"/>
                <a:gd name="connsiteX3-527" fmla="*/ 12537 w 643734"/>
                <a:gd name="connsiteY3-528" fmla="*/ 510661 h 591575"/>
                <a:gd name="connsiteX4-529" fmla="*/ 4334 w 643734"/>
                <a:gd name="connsiteY4-530" fmla="*/ 94037 h 591575"/>
                <a:gd name="connsiteX0-531" fmla="*/ 103603 w 643734"/>
                <a:gd name="connsiteY0-532" fmla="*/ 20135 h 587159"/>
                <a:gd name="connsiteX1-533" fmla="*/ 581981 w 643734"/>
                <a:gd name="connsiteY1-534" fmla="*/ 39973 h 587159"/>
                <a:gd name="connsiteX2-535" fmla="*/ 621713 w 643734"/>
                <a:gd name="connsiteY2-536" fmla="*/ 543622 h 587159"/>
                <a:gd name="connsiteX3-537" fmla="*/ 12537 w 643734"/>
                <a:gd name="connsiteY3-538" fmla="*/ 506245 h 587159"/>
                <a:gd name="connsiteX4-539" fmla="*/ 4334 w 643734"/>
                <a:gd name="connsiteY4-540" fmla="*/ 89621 h 587159"/>
                <a:gd name="connsiteX0-541" fmla="*/ 51067 w 657504"/>
                <a:gd name="connsiteY0-542" fmla="*/ 31623 h 592327"/>
                <a:gd name="connsiteX1-543" fmla="*/ 581981 w 657504"/>
                <a:gd name="connsiteY1-544" fmla="*/ 45141 h 592327"/>
                <a:gd name="connsiteX2-545" fmla="*/ 621713 w 657504"/>
                <a:gd name="connsiteY2-546" fmla="*/ 548790 h 592327"/>
                <a:gd name="connsiteX3-547" fmla="*/ 12537 w 657504"/>
                <a:gd name="connsiteY3-548" fmla="*/ 511413 h 592327"/>
                <a:gd name="connsiteX4-549" fmla="*/ 4334 w 657504"/>
                <a:gd name="connsiteY4-550" fmla="*/ 94789 h 592327"/>
                <a:gd name="connsiteX0-551" fmla="*/ 51067 w 676118"/>
                <a:gd name="connsiteY0-552" fmla="*/ 31623 h 604686"/>
                <a:gd name="connsiteX1-553" fmla="*/ 581981 w 676118"/>
                <a:gd name="connsiteY1-554" fmla="*/ 45141 h 604686"/>
                <a:gd name="connsiteX2-555" fmla="*/ 621713 w 676118"/>
                <a:gd name="connsiteY2-556" fmla="*/ 548790 h 604686"/>
                <a:gd name="connsiteX3-557" fmla="*/ 12537 w 676118"/>
                <a:gd name="connsiteY3-558" fmla="*/ 511413 h 604686"/>
                <a:gd name="connsiteX4-559" fmla="*/ 4334 w 676118"/>
                <a:gd name="connsiteY4-560" fmla="*/ 94789 h 604686"/>
                <a:gd name="connsiteX0-561" fmla="*/ 51067 w 659741"/>
                <a:gd name="connsiteY0-562" fmla="*/ 18182 h 591245"/>
                <a:gd name="connsiteX1-563" fmla="*/ 581981 w 659741"/>
                <a:gd name="connsiteY1-564" fmla="*/ 31700 h 591245"/>
                <a:gd name="connsiteX2-565" fmla="*/ 621713 w 659741"/>
                <a:gd name="connsiteY2-566" fmla="*/ 535349 h 591245"/>
                <a:gd name="connsiteX3-567" fmla="*/ 12537 w 659741"/>
                <a:gd name="connsiteY3-568" fmla="*/ 497972 h 591245"/>
                <a:gd name="connsiteX4-569" fmla="*/ 4334 w 659741"/>
                <a:gd name="connsiteY4-570" fmla="*/ 81348 h 591245"/>
                <a:gd name="connsiteX0-571" fmla="*/ 51067 w 671131"/>
                <a:gd name="connsiteY0-572" fmla="*/ 18182 h 591245"/>
                <a:gd name="connsiteX1-573" fmla="*/ 617005 w 671131"/>
                <a:gd name="connsiteY1-574" fmla="*/ 31700 h 591245"/>
                <a:gd name="connsiteX2-575" fmla="*/ 621713 w 671131"/>
                <a:gd name="connsiteY2-576" fmla="*/ 535349 h 591245"/>
                <a:gd name="connsiteX3-577" fmla="*/ 12537 w 671131"/>
                <a:gd name="connsiteY3-578" fmla="*/ 497972 h 591245"/>
                <a:gd name="connsiteX4-579" fmla="*/ 4334 w 671131"/>
                <a:gd name="connsiteY4-580" fmla="*/ 81348 h 591245"/>
                <a:gd name="connsiteX0-581" fmla="*/ 51067 w 648099"/>
                <a:gd name="connsiteY0-582" fmla="*/ 18182 h 578886"/>
                <a:gd name="connsiteX1-583" fmla="*/ 617005 w 648099"/>
                <a:gd name="connsiteY1-584" fmla="*/ 31700 h 578886"/>
                <a:gd name="connsiteX2-585" fmla="*/ 621713 w 648099"/>
                <a:gd name="connsiteY2-586" fmla="*/ 535349 h 578886"/>
                <a:gd name="connsiteX3-587" fmla="*/ 12537 w 648099"/>
                <a:gd name="connsiteY3-588" fmla="*/ 497972 h 578886"/>
                <a:gd name="connsiteX4-589" fmla="*/ 4334 w 648099"/>
                <a:gd name="connsiteY4-590" fmla="*/ 81348 h 578886"/>
                <a:gd name="connsiteX0-591" fmla="*/ 51067 w 648099"/>
                <a:gd name="connsiteY0-592" fmla="*/ 18182 h 565791"/>
                <a:gd name="connsiteX1-593" fmla="*/ 617005 w 648099"/>
                <a:gd name="connsiteY1-594" fmla="*/ 31700 h 565791"/>
                <a:gd name="connsiteX2-595" fmla="*/ 621713 w 648099"/>
                <a:gd name="connsiteY2-596" fmla="*/ 535349 h 565791"/>
                <a:gd name="connsiteX3-597" fmla="*/ 12537 w 648099"/>
                <a:gd name="connsiteY3-598" fmla="*/ 497972 h 565791"/>
                <a:gd name="connsiteX4-599" fmla="*/ 4334 w 648099"/>
                <a:gd name="connsiteY4-600" fmla="*/ 81348 h 565791"/>
                <a:gd name="connsiteX0-601" fmla="*/ 51067 w 648099"/>
                <a:gd name="connsiteY0-602" fmla="*/ 18182 h 565791"/>
                <a:gd name="connsiteX1-603" fmla="*/ 617005 w 648099"/>
                <a:gd name="connsiteY1-604" fmla="*/ 31700 h 565791"/>
                <a:gd name="connsiteX2-605" fmla="*/ 621713 w 648099"/>
                <a:gd name="connsiteY2-606" fmla="*/ 535349 h 565791"/>
                <a:gd name="connsiteX3-607" fmla="*/ 12537 w 648099"/>
                <a:gd name="connsiteY3-608" fmla="*/ 497972 h 565791"/>
                <a:gd name="connsiteX4-609" fmla="*/ 4334 w 648099"/>
                <a:gd name="connsiteY4-610" fmla="*/ 81348 h 565791"/>
                <a:gd name="connsiteX5-611" fmla="*/ 51067 w 648099"/>
                <a:gd name="connsiteY5-612" fmla="*/ 18182 h 565791"/>
                <a:gd name="connsiteX0-613" fmla="*/ 95107 w 692139"/>
                <a:gd name="connsiteY0-614" fmla="*/ 44563 h 592172"/>
                <a:gd name="connsiteX1-615" fmla="*/ 661045 w 692139"/>
                <a:gd name="connsiteY1-616" fmla="*/ 58081 h 592172"/>
                <a:gd name="connsiteX2-617" fmla="*/ 665753 w 692139"/>
                <a:gd name="connsiteY2-618" fmla="*/ 561730 h 592172"/>
                <a:gd name="connsiteX3-619" fmla="*/ 56577 w 692139"/>
                <a:gd name="connsiteY3-620" fmla="*/ 524353 h 592172"/>
                <a:gd name="connsiteX4-621" fmla="*/ 95107 w 692139"/>
                <a:gd name="connsiteY4-622" fmla="*/ 44563 h 592172"/>
                <a:gd name="connsiteX0-623" fmla="*/ 84274 w 726505"/>
                <a:gd name="connsiteY0-624" fmla="*/ 51300 h 608352"/>
                <a:gd name="connsiteX1-625" fmla="*/ 668271 w 726505"/>
                <a:gd name="connsiteY1-626" fmla="*/ 74261 h 608352"/>
                <a:gd name="connsiteX2-627" fmla="*/ 672979 w 726505"/>
                <a:gd name="connsiteY2-628" fmla="*/ 577910 h 608352"/>
                <a:gd name="connsiteX3-629" fmla="*/ 63803 w 726505"/>
                <a:gd name="connsiteY3-630" fmla="*/ 540533 h 608352"/>
                <a:gd name="connsiteX4-631" fmla="*/ 84274 w 726505"/>
                <a:gd name="connsiteY4-632" fmla="*/ 51300 h 608352"/>
                <a:gd name="connsiteX0-633" fmla="*/ 84274 w 726505"/>
                <a:gd name="connsiteY0-634" fmla="*/ 51300 h 608352"/>
                <a:gd name="connsiteX1-635" fmla="*/ 668271 w 726505"/>
                <a:gd name="connsiteY1-636" fmla="*/ 74261 h 608352"/>
                <a:gd name="connsiteX2-637" fmla="*/ 672979 w 726505"/>
                <a:gd name="connsiteY2-638" fmla="*/ 577910 h 608352"/>
                <a:gd name="connsiteX3-639" fmla="*/ 63803 w 726505"/>
                <a:gd name="connsiteY3-640" fmla="*/ 540533 h 608352"/>
                <a:gd name="connsiteX4-641" fmla="*/ 84274 w 726505"/>
                <a:gd name="connsiteY4-642" fmla="*/ 51300 h 608352"/>
                <a:gd name="connsiteX0-643" fmla="*/ 84274 w 726505"/>
                <a:gd name="connsiteY0-644" fmla="*/ 25592 h 582644"/>
                <a:gd name="connsiteX1-645" fmla="*/ 668271 w 726505"/>
                <a:gd name="connsiteY1-646" fmla="*/ 48553 h 582644"/>
                <a:gd name="connsiteX2-647" fmla="*/ 672979 w 726505"/>
                <a:gd name="connsiteY2-648" fmla="*/ 552202 h 582644"/>
                <a:gd name="connsiteX3-649" fmla="*/ 63803 w 726505"/>
                <a:gd name="connsiteY3-650" fmla="*/ 514825 h 582644"/>
                <a:gd name="connsiteX4-651" fmla="*/ 84274 w 726505"/>
                <a:gd name="connsiteY4-652" fmla="*/ 25592 h 582644"/>
                <a:gd name="connsiteX0-653" fmla="*/ 84274 w 726505"/>
                <a:gd name="connsiteY0-654" fmla="*/ 25592 h 582644"/>
                <a:gd name="connsiteX1-655" fmla="*/ 668271 w 726505"/>
                <a:gd name="connsiteY1-656" fmla="*/ 48553 h 582644"/>
                <a:gd name="connsiteX2-657" fmla="*/ 672979 w 726505"/>
                <a:gd name="connsiteY2-658" fmla="*/ 552202 h 582644"/>
                <a:gd name="connsiteX3-659" fmla="*/ 63803 w 726505"/>
                <a:gd name="connsiteY3-660" fmla="*/ 514825 h 582644"/>
                <a:gd name="connsiteX4-661" fmla="*/ 84274 w 726505"/>
                <a:gd name="connsiteY4-662" fmla="*/ 25592 h 582644"/>
                <a:gd name="connsiteX0-663" fmla="*/ 84274 w 726505"/>
                <a:gd name="connsiteY0-664" fmla="*/ 10474 h 567526"/>
                <a:gd name="connsiteX1-665" fmla="*/ 668271 w 726505"/>
                <a:gd name="connsiteY1-666" fmla="*/ 33435 h 567526"/>
                <a:gd name="connsiteX2-667" fmla="*/ 672979 w 726505"/>
                <a:gd name="connsiteY2-668" fmla="*/ 537084 h 567526"/>
                <a:gd name="connsiteX3-669" fmla="*/ 63803 w 726505"/>
                <a:gd name="connsiteY3-670" fmla="*/ 499707 h 567526"/>
                <a:gd name="connsiteX4-671" fmla="*/ 84274 w 726505"/>
                <a:gd name="connsiteY4-672" fmla="*/ 10474 h 567526"/>
                <a:gd name="connsiteX0-673" fmla="*/ 84274 w 747243"/>
                <a:gd name="connsiteY0-674" fmla="*/ 23576 h 595793"/>
                <a:gd name="connsiteX1-675" fmla="*/ 671883 w 747243"/>
                <a:gd name="connsiteY1-676" fmla="*/ 24503 h 595793"/>
                <a:gd name="connsiteX2-677" fmla="*/ 672979 w 747243"/>
                <a:gd name="connsiteY2-678" fmla="*/ 550186 h 595793"/>
                <a:gd name="connsiteX3-679" fmla="*/ 63803 w 747243"/>
                <a:gd name="connsiteY3-680" fmla="*/ 512809 h 595793"/>
                <a:gd name="connsiteX4-681" fmla="*/ 84274 w 747243"/>
                <a:gd name="connsiteY4-682" fmla="*/ 23576 h 595793"/>
                <a:gd name="connsiteX0-683" fmla="*/ 84274 w 710287"/>
                <a:gd name="connsiteY0-684" fmla="*/ 23576 h 595793"/>
                <a:gd name="connsiteX1-685" fmla="*/ 671883 w 710287"/>
                <a:gd name="connsiteY1-686" fmla="*/ 24503 h 595793"/>
                <a:gd name="connsiteX2-687" fmla="*/ 672979 w 710287"/>
                <a:gd name="connsiteY2-688" fmla="*/ 550186 h 595793"/>
                <a:gd name="connsiteX3-689" fmla="*/ 63803 w 710287"/>
                <a:gd name="connsiteY3-690" fmla="*/ 512809 h 595793"/>
                <a:gd name="connsiteX4-691" fmla="*/ 84274 w 710287"/>
                <a:gd name="connsiteY4-692" fmla="*/ 23576 h 595793"/>
                <a:gd name="connsiteX0-693" fmla="*/ 84274 w 710287"/>
                <a:gd name="connsiteY0-694" fmla="*/ 23576 h 595793"/>
                <a:gd name="connsiteX1-695" fmla="*/ 671883 w 710287"/>
                <a:gd name="connsiteY1-696" fmla="*/ 24503 h 595793"/>
                <a:gd name="connsiteX2-697" fmla="*/ 672979 w 710287"/>
                <a:gd name="connsiteY2-698" fmla="*/ 550186 h 595793"/>
                <a:gd name="connsiteX3-699" fmla="*/ 63803 w 710287"/>
                <a:gd name="connsiteY3-700" fmla="*/ 512809 h 595793"/>
                <a:gd name="connsiteX4-701" fmla="*/ 84274 w 710287"/>
                <a:gd name="connsiteY4-702" fmla="*/ 23576 h 595793"/>
                <a:gd name="connsiteX0-703" fmla="*/ 84274 w 710287"/>
                <a:gd name="connsiteY0-704" fmla="*/ 23576 h 595793"/>
                <a:gd name="connsiteX1-705" fmla="*/ 671883 w 710287"/>
                <a:gd name="connsiteY1-706" fmla="*/ 24503 h 595793"/>
                <a:gd name="connsiteX2-707" fmla="*/ 672979 w 710287"/>
                <a:gd name="connsiteY2-708" fmla="*/ 550186 h 595793"/>
                <a:gd name="connsiteX3-709" fmla="*/ 63803 w 710287"/>
                <a:gd name="connsiteY3-710" fmla="*/ 512809 h 595793"/>
                <a:gd name="connsiteX4-711" fmla="*/ 84274 w 710287"/>
                <a:gd name="connsiteY4-712" fmla="*/ 23576 h 595793"/>
                <a:gd name="connsiteX0-713" fmla="*/ 84274 w 672979"/>
                <a:gd name="connsiteY0-714" fmla="*/ 23576 h 595793"/>
                <a:gd name="connsiteX1-715" fmla="*/ 671883 w 672979"/>
                <a:gd name="connsiteY1-716" fmla="*/ 24503 h 595793"/>
                <a:gd name="connsiteX2-717" fmla="*/ 672979 w 672979"/>
                <a:gd name="connsiteY2-718" fmla="*/ 550186 h 595793"/>
                <a:gd name="connsiteX3-719" fmla="*/ 63803 w 672979"/>
                <a:gd name="connsiteY3-720" fmla="*/ 512809 h 595793"/>
                <a:gd name="connsiteX4-721" fmla="*/ 84274 w 672979"/>
                <a:gd name="connsiteY4-722" fmla="*/ 23576 h 595793"/>
                <a:gd name="connsiteX0-723" fmla="*/ 84274 w 672979"/>
                <a:gd name="connsiteY0-724" fmla="*/ 23576 h 570495"/>
                <a:gd name="connsiteX1-725" fmla="*/ 671883 w 672979"/>
                <a:gd name="connsiteY1-726" fmla="*/ 24503 h 570495"/>
                <a:gd name="connsiteX2-727" fmla="*/ 672979 w 672979"/>
                <a:gd name="connsiteY2-728" fmla="*/ 550186 h 570495"/>
                <a:gd name="connsiteX3-729" fmla="*/ 63803 w 672979"/>
                <a:gd name="connsiteY3-730" fmla="*/ 512809 h 570495"/>
                <a:gd name="connsiteX4-731" fmla="*/ 84274 w 672979"/>
                <a:gd name="connsiteY4-732" fmla="*/ 23576 h 570495"/>
                <a:gd name="connsiteX0-733" fmla="*/ 84274 w 672979"/>
                <a:gd name="connsiteY0-734" fmla="*/ 23576 h 570495"/>
                <a:gd name="connsiteX1-735" fmla="*/ 671883 w 672979"/>
                <a:gd name="connsiteY1-736" fmla="*/ 24503 h 570495"/>
                <a:gd name="connsiteX2-737" fmla="*/ 672979 w 672979"/>
                <a:gd name="connsiteY2-738" fmla="*/ 550186 h 570495"/>
                <a:gd name="connsiteX3-739" fmla="*/ 63803 w 672979"/>
                <a:gd name="connsiteY3-740" fmla="*/ 512809 h 570495"/>
                <a:gd name="connsiteX4-741" fmla="*/ 84274 w 672979"/>
                <a:gd name="connsiteY4-742" fmla="*/ 23576 h 570495"/>
                <a:gd name="connsiteX0-743" fmla="*/ 84274 w 672979"/>
                <a:gd name="connsiteY0-744" fmla="*/ 23576 h 560608"/>
                <a:gd name="connsiteX1-745" fmla="*/ 671883 w 672979"/>
                <a:gd name="connsiteY1-746" fmla="*/ 24503 h 560608"/>
                <a:gd name="connsiteX2-747" fmla="*/ 672979 w 672979"/>
                <a:gd name="connsiteY2-748" fmla="*/ 550186 h 560608"/>
                <a:gd name="connsiteX3-749" fmla="*/ 63803 w 672979"/>
                <a:gd name="connsiteY3-750" fmla="*/ 512809 h 560608"/>
                <a:gd name="connsiteX4-751" fmla="*/ 84274 w 672979"/>
                <a:gd name="connsiteY4-752" fmla="*/ 23576 h 560608"/>
                <a:gd name="connsiteX0-753" fmla="*/ 84274 w 672979"/>
                <a:gd name="connsiteY0-754" fmla="*/ 23576 h 567351"/>
                <a:gd name="connsiteX1-755" fmla="*/ 671883 w 672979"/>
                <a:gd name="connsiteY1-756" fmla="*/ 24503 h 567351"/>
                <a:gd name="connsiteX2-757" fmla="*/ 672979 w 672979"/>
                <a:gd name="connsiteY2-758" fmla="*/ 550186 h 567351"/>
                <a:gd name="connsiteX3-759" fmla="*/ 63803 w 672979"/>
                <a:gd name="connsiteY3-760" fmla="*/ 512809 h 567351"/>
                <a:gd name="connsiteX4-761" fmla="*/ 84274 w 672979"/>
                <a:gd name="connsiteY4-762" fmla="*/ 23576 h 567351"/>
                <a:gd name="connsiteX0-763" fmla="*/ 72869 w 661574"/>
                <a:gd name="connsiteY0-764" fmla="*/ 23576 h 567351"/>
                <a:gd name="connsiteX1-765" fmla="*/ 660478 w 661574"/>
                <a:gd name="connsiteY1-766" fmla="*/ 24503 h 567351"/>
                <a:gd name="connsiteX2-767" fmla="*/ 661574 w 661574"/>
                <a:gd name="connsiteY2-768" fmla="*/ 550186 h 567351"/>
                <a:gd name="connsiteX3-769" fmla="*/ 52398 w 661574"/>
                <a:gd name="connsiteY3-770" fmla="*/ 512809 h 567351"/>
                <a:gd name="connsiteX4-771" fmla="*/ 72869 w 661574"/>
                <a:gd name="connsiteY4-772" fmla="*/ 23576 h 567351"/>
              </a:gdLst>
              <a:ahLst/>
              <a:cxnLst>
                <a:cxn ang="0">
                  <a:pos x="connsiteX0-763" y="connsiteY0-764"/>
                </a:cxn>
                <a:cxn ang="0">
                  <a:pos x="connsiteX1-765" y="connsiteY1-766"/>
                </a:cxn>
                <a:cxn ang="0">
                  <a:pos x="connsiteX2-767" y="connsiteY2-768"/>
                </a:cxn>
                <a:cxn ang="0">
                  <a:pos x="connsiteX3-769" y="connsiteY3-770"/>
                </a:cxn>
                <a:cxn ang="0">
                  <a:pos x="connsiteX4-771" y="connsiteY4-772"/>
                </a:cxn>
              </a:cxnLst>
              <a:rect l="l" t="t" r="r" b="b"/>
              <a:pathLst>
                <a:path w="661574" h="567351">
                  <a:moveTo>
                    <a:pt x="72869" y="23576"/>
                  </a:moveTo>
                  <a:cubicBezTo>
                    <a:pt x="184450" y="15112"/>
                    <a:pt x="500961" y="-25493"/>
                    <a:pt x="660478" y="24503"/>
                  </a:cubicBezTo>
                  <a:cubicBezTo>
                    <a:pt x="621347" y="102828"/>
                    <a:pt x="636508" y="437325"/>
                    <a:pt x="661574" y="550186"/>
                  </a:cubicBezTo>
                  <a:cubicBezTo>
                    <a:pt x="560227" y="571764"/>
                    <a:pt x="148547" y="585268"/>
                    <a:pt x="52398" y="512809"/>
                  </a:cubicBezTo>
                  <a:cubicBezTo>
                    <a:pt x="-13816" y="401434"/>
                    <a:pt x="-27876" y="101288"/>
                    <a:pt x="72869" y="23576"/>
                  </a:cubicBezTo>
                  <a:close/>
                </a:path>
              </a:pathLst>
            </a:custGeom>
            <a:solidFill>
              <a:schemeClr val="bg1"/>
            </a:solidFill>
            <a:ln w="25400" cap="rnd">
              <a:solidFill>
                <a:schemeClr val="tx1"/>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chemeClr val="tx1"/>
                </a:solidFill>
              </a:endParaRPr>
            </a:p>
          </p:txBody>
        </p:sp>
        <p:sp>
          <p:nvSpPr>
            <p:cNvPr id="40" name="椭圆 31"/>
            <p:cNvSpPr/>
            <p:nvPr/>
          </p:nvSpPr>
          <p:spPr>
            <a:xfrm rot="5400000">
              <a:off x="2661848" y="1595608"/>
              <a:ext cx="3489396" cy="3375227"/>
            </a:xfrm>
            <a:custGeom>
              <a:avLst/>
              <a:gdLst>
                <a:gd name="connsiteX0" fmla="*/ 0 w 656493"/>
                <a:gd name="connsiteY0" fmla="*/ 316523 h 633046"/>
                <a:gd name="connsiteX1" fmla="*/ 328247 w 656493"/>
                <a:gd name="connsiteY1" fmla="*/ 0 h 633046"/>
                <a:gd name="connsiteX2" fmla="*/ 656494 w 656493"/>
                <a:gd name="connsiteY2" fmla="*/ 316523 h 633046"/>
                <a:gd name="connsiteX3" fmla="*/ 328247 w 656493"/>
                <a:gd name="connsiteY3" fmla="*/ 633046 h 633046"/>
                <a:gd name="connsiteX4" fmla="*/ 0 w 656493"/>
                <a:gd name="connsiteY4" fmla="*/ 316523 h 633046"/>
                <a:gd name="connsiteX0-1" fmla="*/ 328247 w 656494"/>
                <a:gd name="connsiteY0-2" fmla="*/ 0 h 633046"/>
                <a:gd name="connsiteX1-3" fmla="*/ 656494 w 656494"/>
                <a:gd name="connsiteY1-4" fmla="*/ 316523 h 633046"/>
                <a:gd name="connsiteX2-5" fmla="*/ 328247 w 656494"/>
                <a:gd name="connsiteY2-6" fmla="*/ 633046 h 633046"/>
                <a:gd name="connsiteX3-7" fmla="*/ 0 w 656494"/>
                <a:gd name="connsiteY3-8" fmla="*/ 316523 h 633046"/>
                <a:gd name="connsiteX4-9" fmla="*/ 419687 w 656494"/>
                <a:gd name="connsiteY4-10" fmla="*/ 91440 h 633046"/>
                <a:gd name="connsiteX0-11" fmla="*/ 402964 w 731211"/>
                <a:gd name="connsiteY0-12" fmla="*/ 0 h 633046"/>
                <a:gd name="connsiteX1-13" fmla="*/ 731211 w 731211"/>
                <a:gd name="connsiteY1-14" fmla="*/ 316523 h 633046"/>
                <a:gd name="connsiteX2-15" fmla="*/ 402964 w 731211"/>
                <a:gd name="connsiteY2-16" fmla="*/ 633046 h 633046"/>
                <a:gd name="connsiteX3-17" fmla="*/ 74717 w 731211"/>
                <a:gd name="connsiteY3-18" fmla="*/ 316523 h 633046"/>
                <a:gd name="connsiteX4-19" fmla="*/ 161895 w 731211"/>
                <a:gd name="connsiteY4-20" fmla="*/ 152400 h 633046"/>
                <a:gd name="connsiteX0-21" fmla="*/ 353700 w 681947"/>
                <a:gd name="connsiteY0-22" fmla="*/ 0 h 633046"/>
                <a:gd name="connsiteX1-23" fmla="*/ 681947 w 681947"/>
                <a:gd name="connsiteY1-24" fmla="*/ 316523 h 633046"/>
                <a:gd name="connsiteX2-25" fmla="*/ 353700 w 681947"/>
                <a:gd name="connsiteY2-26" fmla="*/ 633046 h 633046"/>
                <a:gd name="connsiteX3-27" fmla="*/ 25453 w 681947"/>
                <a:gd name="connsiteY3-28" fmla="*/ 316523 h 633046"/>
                <a:gd name="connsiteX4-29" fmla="*/ 112631 w 681947"/>
                <a:gd name="connsiteY4-30" fmla="*/ 152400 h 633046"/>
                <a:gd name="connsiteX0-31" fmla="*/ 341249 w 669496"/>
                <a:gd name="connsiteY0-32" fmla="*/ 0 h 633046"/>
                <a:gd name="connsiteX1-33" fmla="*/ 669496 w 669496"/>
                <a:gd name="connsiteY1-34" fmla="*/ 316523 h 633046"/>
                <a:gd name="connsiteX2-35" fmla="*/ 341249 w 669496"/>
                <a:gd name="connsiteY2-36" fmla="*/ 633046 h 633046"/>
                <a:gd name="connsiteX3-37" fmla="*/ 13002 w 669496"/>
                <a:gd name="connsiteY3-38" fmla="*/ 316523 h 633046"/>
                <a:gd name="connsiteX4-39" fmla="*/ 100180 w 669496"/>
                <a:gd name="connsiteY4-40" fmla="*/ 152400 h 633046"/>
                <a:gd name="connsiteX0-41" fmla="*/ 347951 w 676198"/>
                <a:gd name="connsiteY0-42" fmla="*/ 0 h 633046"/>
                <a:gd name="connsiteX1-43" fmla="*/ 676198 w 676198"/>
                <a:gd name="connsiteY1-44" fmla="*/ 316523 h 633046"/>
                <a:gd name="connsiteX2-45" fmla="*/ 347951 w 676198"/>
                <a:gd name="connsiteY2-46" fmla="*/ 633046 h 633046"/>
                <a:gd name="connsiteX3-47" fmla="*/ 19704 w 676198"/>
                <a:gd name="connsiteY3-48" fmla="*/ 316523 h 633046"/>
                <a:gd name="connsiteX4-49" fmla="*/ 79173 w 676198"/>
                <a:gd name="connsiteY4-50" fmla="*/ 113607 h 633046"/>
                <a:gd name="connsiteX0-51" fmla="*/ 333371 w 661618"/>
                <a:gd name="connsiteY0-52" fmla="*/ 0 h 633046"/>
                <a:gd name="connsiteX1-53" fmla="*/ 661618 w 661618"/>
                <a:gd name="connsiteY1-54" fmla="*/ 316523 h 633046"/>
                <a:gd name="connsiteX2-55" fmla="*/ 333371 w 661618"/>
                <a:gd name="connsiteY2-56" fmla="*/ 633046 h 633046"/>
                <a:gd name="connsiteX3-57" fmla="*/ 5124 w 661618"/>
                <a:gd name="connsiteY3-58" fmla="*/ 316523 h 633046"/>
                <a:gd name="connsiteX4-59" fmla="*/ 64593 w 661618"/>
                <a:gd name="connsiteY4-60" fmla="*/ 113607 h 633046"/>
                <a:gd name="connsiteX0-61" fmla="*/ 178200 w 661618"/>
                <a:gd name="connsiteY0-62" fmla="*/ 0 h 583170"/>
                <a:gd name="connsiteX1-63" fmla="*/ 661618 w 661618"/>
                <a:gd name="connsiteY1-64" fmla="*/ 266647 h 583170"/>
                <a:gd name="connsiteX2-65" fmla="*/ 333371 w 661618"/>
                <a:gd name="connsiteY2-66" fmla="*/ 583170 h 583170"/>
                <a:gd name="connsiteX3-67" fmla="*/ 5124 w 661618"/>
                <a:gd name="connsiteY3-68" fmla="*/ 266647 h 583170"/>
                <a:gd name="connsiteX4-69" fmla="*/ 64593 w 661618"/>
                <a:gd name="connsiteY4-70" fmla="*/ 63731 h 583170"/>
                <a:gd name="connsiteX0-71" fmla="*/ 178200 w 662133"/>
                <a:gd name="connsiteY0-72" fmla="*/ 66578 h 649748"/>
                <a:gd name="connsiteX1-73" fmla="*/ 412660 w 662133"/>
                <a:gd name="connsiteY1-74" fmla="*/ 10947 h 649748"/>
                <a:gd name="connsiteX2-75" fmla="*/ 661618 w 662133"/>
                <a:gd name="connsiteY2-76" fmla="*/ 333225 h 649748"/>
                <a:gd name="connsiteX3-77" fmla="*/ 333371 w 662133"/>
                <a:gd name="connsiteY3-78" fmla="*/ 649748 h 649748"/>
                <a:gd name="connsiteX4-79" fmla="*/ 5124 w 662133"/>
                <a:gd name="connsiteY4-80" fmla="*/ 333225 h 649748"/>
                <a:gd name="connsiteX5" fmla="*/ 64593 w 662133"/>
                <a:gd name="connsiteY5" fmla="*/ 130309 h 649748"/>
                <a:gd name="connsiteX0-81" fmla="*/ 178200 w 662148"/>
                <a:gd name="connsiteY0-82" fmla="*/ 66578 h 649748"/>
                <a:gd name="connsiteX1-83" fmla="*/ 412660 w 662148"/>
                <a:gd name="connsiteY1-84" fmla="*/ 10947 h 649748"/>
                <a:gd name="connsiteX2-85" fmla="*/ 661618 w 662148"/>
                <a:gd name="connsiteY2-86" fmla="*/ 333225 h 649748"/>
                <a:gd name="connsiteX3-87" fmla="*/ 333371 w 662148"/>
                <a:gd name="connsiteY3-88" fmla="*/ 649748 h 649748"/>
                <a:gd name="connsiteX4-89" fmla="*/ 5124 w 662148"/>
                <a:gd name="connsiteY4-90" fmla="*/ 333225 h 649748"/>
                <a:gd name="connsiteX5-91" fmla="*/ 64593 w 662148"/>
                <a:gd name="connsiteY5-92" fmla="*/ 130309 h 649748"/>
                <a:gd name="connsiteX0-93" fmla="*/ 178200 w 662148"/>
                <a:gd name="connsiteY0-94" fmla="*/ 61032 h 644202"/>
                <a:gd name="connsiteX1-95" fmla="*/ 412660 w 662148"/>
                <a:gd name="connsiteY1-96" fmla="*/ 5401 h 644202"/>
                <a:gd name="connsiteX2-97" fmla="*/ 661618 w 662148"/>
                <a:gd name="connsiteY2-98" fmla="*/ 327679 h 644202"/>
                <a:gd name="connsiteX3-99" fmla="*/ 333371 w 662148"/>
                <a:gd name="connsiteY3-100" fmla="*/ 644202 h 644202"/>
                <a:gd name="connsiteX4-101" fmla="*/ 5124 w 662148"/>
                <a:gd name="connsiteY4-102" fmla="*/ 327679 h 644202"/>
                <a:gd name="connsiteX5-103" fmla="*/ 64593 w 662148"/>
                <a:gd name="connsiteY5-104" fmla="*/ 124763 h 644202"/>
                <a:gd name="connsiteX0-105" fmla="*/ 178200 w 662148"/>
                <a:gd name="connsiteY0-106" fmla="*/ 75865 h 659035"/>
                <a:gd name="connsiteX1-107" fmla="*/ 168819 w 662148"/>
                <a:gd name="connsiteY1-108" fmla="*/ 31317 h 659035"/>
                <a:gd name="connsiteX2-109" fmla="*/ 412660 w 662148"/>
                <a:gd name="connsiteY2-110" fmla="*/ 20234 h 659035"/>
                <a:gd name="connsiteX3-111" fmla="*/ 661618 w 662148"/>
                <a:gd name="connsiteY3-112" fmla="*/ 342512 h 659035"/>
                <a:gd name="connsiteX4-113" fmla="*/ 333371 w 662148"/>
                <a:gd name="connsiteY4-114" fmla="*/ 659035 h 659035"/>
                <a:gd name="connsiteX5-115" fmla="*/ 5124 w 662148"/>
                <a:gd name="connsiteY5-116" fmla="*/ 342512 h 659035"/>
                <a:gd name="connsiteX6" fmla="*/ 64593 w 662148"/>
                <a:gd name="connsiteY6" fmla="*/ 139596 h 659035"/>
                <a:gd name="connsiteX0-117" fmla="*/ 178200 w 662148"/>
                <a:gd name="connsiteY0-118" fmla="*/ 68901 h 652071"/>
                <a:gd name="connsiteX1-119" fmla="*/ 130026 w 662148"/>
                <a:gd name="connsiteY1-120" fmla="*/ 68688 h 652071"/>
                <a:gd name="connsiteX2-121" fmla="*/ 412660 w 662148"/>
                <a:gd name="connsiteY2-122" fmla="*/ 13270 h 652071"/>
                <a:gd name="connsiteX3-123" fmla="*/ 661618 w 662148"/>
                <a:gd name="connsiteY3-124" fmla="*/ 335548 h 652071"/>
                <a:gd name="connsiteX4-125" fmla="*/ 333371 w 662148"/>
                <a:gd name="connsiteY4-126" fmla="*/ 652071 h 652071"/>
                <a:gd name="connsiteX5-127" fmla="*/ 5124 w 662148"/>
                <a:gd name="connsiteY5-128" fmla="*/ 335548 h 652071"/>
                <a:gd name="connsiteX6-129" fmla="*/ 64593 w 662148"/>
                <a:gd name="connsiteY6-130" fmla="*/ 132632 h 652071"/>
                <a:gd name="connsiteX0-131" fmla="*/ 178200 w 662220"/>
                <a:gd name="connsiteY0-132" fmla="*/ 68901 h 652071"/>
                <a:gd name="connsiteX1-133" fmla="*/ 130026 w 662220"/>
                <a:gd name="connsiteY1-134" fmla="*/ 68688 h 652071"/>
                <a:gd name="connsiteX2-135" fmla="*/ 412660 w 662220"/>
                <a:gd name="connsiteY2-136" fmla="*/ 13270 h 652071"/>
                <a:gd name="connsiteX3-137" fmla="*/ 661618 w 662220"/>
                <a:gd name="connsiteY3-138" fmla="*/ 335548 h 652071"/>
                <a:gd name="connsiteX4-139" fmla="*/ 333371 w 662220"/>
                <a:gd name="connsiteY4-140" fmla="*/ 652071 h 652071"/>
                <a:gd name="connsiteX5-141" fmla="*/ 5124 w 662220"/>
                <a:gd name="connsiteY5-142" fmla="*/ 335548 h 652071"/>
                <a:gd name="connsiteX6-143" fmla="*/ 64593 w 662220"/>
                <a:gd name="connsiteY6-144" fmla="*/ 132632 h 652071"/>
                <a:gd name="connsiteX0-145" fmla="*/ 178200 w 662220"/>
                <a:gd name="connsiteY0-146" fmla="*/ 58449 h 641619"/>
                <a:gd name="connsiteX1-147" fmla="*/ 130026 w 662220"/>
                <a:gd name="connsiteY1-148" fmla="*/ 58236 h 641619"/>
                <a:gd name="connsiteX2-149" fmla="*/ 412660 w 662220"/>
                <a:gd name="connsiteY2-150" fmla="*/ 2818 h 641619"/>
                <a:gd name="connsiteX3-151" fmla="*/ 661618 w 662220"/>
                <a:gd name="connsiteY3-152" fmla="*/ 325096 h 641619"/>
                <a:gd name="connsiteX4-153" fmla="*/ 333371 w 662220"/>
                <a:gd name="connsiteY4-154" fmla="*/ 641619 h 641619"/>
                <a:gd name="connsiteX5-155" fmla="*/ 5124 w 662220"/>
                <a:gd name="connsiteY5-156" fmla="*/ 325096 h 641619"/>
                <a:gd name="connsiteX6-157" fmla="*/ 64593 w 662220"/>
                <a:gd name="connsiteY6-158" fmla="*/ 122180 h 641619"/>
                <a:gd name="connsiteX0-159" fmla="*/ 178200 w 662220"/>
                <a:gd name="connsiteY0-160" fmla="*/ 58449 h 641619"/>
                <a:gd name="connsiteX1-161" fmla="*/ 130026 w 662220"/>
                <a:gd name="connsiteY1-162" fmla="*/ 58236 h 641619"/>
                <a:gd name="connsiteX2-163" fmla="*/ 412660 w 662220"/>
                <a:gd name="connsiteY2-164" fmla="*/ 2818 h 641619"/>
                <a:gd name="connsiteX3-165" fmla="*/ 661618 w 662220"/>
                <a:gd name="connsiteY3-166" fmla="*/ 325096 h 641619"/>
                <a:gd name="connsiteX4-167" fmla="*/ 333371 w 662220"/>
                <a:gd name="connsiteY4-168" fmla="*/ 641619 h 641619"/>
                <a:gd name="connsiteX5-169" fmla="*/ 5124 w 662220"/>
                <a:gd name="connsiteY5-170" fmla="*/ 325096 h 641619"/>
                <a:gd name="connsiteX6-171" fmla="*/ 64593 w 662220"/>
                <a:gd name="connsiteY6-172" fmla="*/ 122180 h 641619"/>
                <a:gd name="connsiteX0-173" fmla="*/ 178200 w 662220"/>
                <a:gd name="connsiteY0-174" fmla="*/ 58449 h 641619"/>
                <a:gd name="connsiteX1-175" fmla="*/ 130026 w 662220"/>
                <a:gd name="connsiteY1-176" fmla="*/ 58236 h 641619"/>
                <a:gd name="connsiteX2-177" fmla="*/ 412660 w 662220"/>
                <a:gd name="connsiteY2-178" fmla="*/ 2818 h 641619"/>
                <a:gd name="connsiteX3-179" fmla="*/ 661618 w 662220"/>
                <a:gd name="connsiteY3-180" fmla="*/ 325096 h 641619"/>
                <a:gd name="connsiteX4-181" fmla="*/ 333371 w 662220"/>
                <a:gd name="connsiteY4-182" fmla="*/ 641619 h 641619"/>
                <a:gd name="connsiteX5-183" fmla="*/ 5124 w 662220"/>
                <a:gd name="connsiteY5-184" fmla="*/ 325096 h 641619"/>
                <a:gd name="connsiteX6-185" fmla="*/ 64593 w 662220"/>
                <a:gd name="connsiteY6-186" fmla="*/ 122180 h 641619"/>
                <a:gd name="connsiteX0-187" fmla="*/ 178200 w 662220"/>
                <a:gd name="connsiteY0-188" fmla="*/ 58449 h 641619"/>
                <a:gd name="connsiteX1-189" fmla="*/ 130026 w 662220"/>
                <a:gd name="connsiteY1-190" fmla="*/ 58236 h 641619"/>
                <a:gd name="connsiteX2-191" fmla="*/ 412660 w 662220"/>
                <a:gd name="connsiteY2-192" fmla="*/ 2818 h 641619"/>
                <a:gd name="connsiteX3-193" fmla="*/ 661618 w 662220"/>
                <a:gd name="connsiteY3-194" fmla="*/ 325096 h 641619"/>
                <a:gd name="connsiteX4-195" fmla="*/ 333371 w 662220"/>
                <a:gd name="connsiteY4-196" fmla="*/ 641619 h 641619"/>
                <a:gd name="connsiteX5-197" fmla="*/ 5124 w 662220"/>
                <a:gd name="connsiteY5-198" fmla="*/ 325096 h 641619"/>
                <a:gd name="connsiteX6-199" fmla="*/ 64593 w 662220"/>
                <a:gd name="connsiteY6-200" fmla="*/ 122180 h 641619"/>
                <a:gd name="connsiteX0-201" fmla="*/ 178200 w 662220"/>
                <a:gd name="connsiteY0-202" fmla="*/ 58449 h 641619"/>
                <a:gd name="connsiteX1-203" fmla="*/ 130026 w 662220"/>
                <a:gd name="connsiteY1-204" fmla="*/ 58236 h 641619"/>
                <a:gd name="connsiteX2-205" fmla="*/ 412660 w 662220"/>
                <a:gd name="connsiteY2-206" fmla="*/ 2818 h 641619"/>
                <a:gd name="connsiteX3-207" fmla="*/ 661618 w 662220"/>
                <a:gd name="connsiteY3-208" fmla="*/ 325096 h 641619"/>
                <a:gd name="connsiteX4-209" fmla="*/ 333371 w 662220"/>
                <a:gd name="connsiteY4-210" fmla="*/ 641619 h 641619"/>
                <a:gd name="connsiteX5-211" fmla="*/ 5124 w 662220"/>
                <a:gd name="connsiteY5-212" fmla="*/ 325096 h 641619"/>
                <a:gd name="connsiteX6-213" fmla="*/ 64593 w 662220"/>
                <a:gd name="connsiteY6-214" fmla="*/ 122180 h 641619"/>
                <a:gd name="connsiteX0-215" fmla="*/ 176252 w 660272"/>
                <a:gd name="connsiteY0-216" fmla="*/ 58449 h 641619"/>
                <a:gd name="connsiteX1-217" fmla="*/ 128078 w 660272"/>
                <a:gd name="connsiteY1-218" fmla="*/ 58236 h 641619"/>
                <a:gd name="connsiteX2-219" fmla="*/ 410712 w 660272"/>
                <a:gd name="connsiteY2-220" fmla="*/ 2818 h 641619"/>
                <a:gd name="connsiteX3-221" fmla="*/ 659670 w 660272"/>
                <a:gd name="connsiteY3-222" fmla="*/ 325096 h 641619"/>
                <a:gd name="connsiteX4-223" fmla="*/ 331423 w 660272"/>
                <a:gd name="connsiteY4-224" fmla="*/ 641619 h 641619"/>
                <a:gd name="connsiteX5-225" fmla="*/ 3176 w 660272"/>
                <a:gd name="connsiteY5-226" fmla="*/ 325096 h 641619"/>
                <a:gd name="connsiteX6-227" fmla="*/ 62645 w 660272"/>
                <a:gd name="connsiteY6-228" fmla="*/ 122180 h 641619"/>
                <a:gd name="connsiteX0-229" fmla="*/ 253837 w 660272"/>
                <a:gd name="connsiteY0-230" fmla="*/ 30740 h 641619"/>
                <a:gd name="connsiteX1-231" fmla="*/ 128078 w 660272"/>
                <a:gd name="connsiteY1-232" fmla="*/ 58236 h 641619"/>
                <a:gd name="connsiteX2-233" fmla="*/ 410712 w 660272"/>
                <a:gd name="connsiteY2-234" fmla="*/ 2818 h 641619"/>
                <a:gd name="connsiteX3-235" fmla="*/ 659670 w 660272"/>
                <a:gd name="connsiteY3-236" fmla="*/ 325096 h 641619"/>
                <a:gd name="connsiteX4-237" fmla="*/ 331423 w 660272"/>
                <a:gd name="connsiteY4-238" fmla="*/ 641619 h 641619"/>
                <a:gd name="connsiteX5-239" fmla="*/ 3176 w 660272"/>
                <a:gd name="connsiteY5-240" fmla="*/ 325096 h 641619"/>
                <a:gd name="connsiteX6-241" fmla="*/ 62645 w 660272"/>
                <a:gd name="connsiteY6-242" fmla="*/ 122180 h 641619"/>
                <a:gd name="connsiteX0-243" fmla="*/ 253837 w 660191"/>
                <a:gd name="connsiteY0-244" fmla="*/ 41069 h 651948"/>
                <a:gd name="connsiteX1-245" fmla="*/ 161329 w 660191"/>
                <a:gd name="connsiteY1-246" fmla="*/ 63023 h 651948"/>
                <a:gd name="connsiteX2-247" fmla="*/ 410712 w 660191"/>
                <a:gd name="connsiteY2-248" fmla="*/ 13147 h 651948"/>
                <a:gd name="connsiteX3-249" fmla="*/ 659670 w 660191"/>
                <a:gd name="connsiteY3-250" fmla="*/ 335425 h 651948"/>
                <a:gd name="connsiteX4-251" fmla="*/ 331423 w 660191"/>
                <a:gd name="connsiteY4-252" fmla="*/ 651948 h 651948"/>
                <a:gd name="connsiteX5-253" fmla="*/ 3176 w 660191"/>
                <a:gd name="connsiteY5-254" fmla="*/ 335425 h 651948"/>
                <a:gd name="connsiteX6-255" fmla="*/ 62645 w 660191"/>
                <a:gd name="connsiteY6-256" fmla="*/ 132509 h 651948"/>
                <a:gd name="connsiteX0-257" fmla="*/ 253837 w 660897"/>
                <a:gd name="connsiteY0-258" fmla="*/ 45475 h 656354"/>
                <a:gd name="connsiteX1-259" fmla="*/ 161329 w 660897"/>
                <a:gd name="connsiteY1-260" fmla="*/ 67429 h 656354"/>
                <a:gd name="connsiteX2-261" fmla="*/ 410712 w 660897"/>
                <a:gd name="connsiteY2-262" fmla="*/ 17553 h 656354"/>
                <a:gd name="connsiteX3-263" fmla="*/ 659670 w 660897"/>
                <a:gd name="connsiteY3-264" fmla="*/ 339831 h 656354"/>
                <a:gd name="connsiteX4-265" fmla="*/ 331423 w 660897"/>
                <a:gd name="connsiteY4-266" fmla="*/ 656354 h 656354"/>
                <a:gd name="connsiteX5-267" fmla="*/ 3176 w 660897"/>
                <a:gd name="connsiteY5-268" fmla="*/ 339831 h 656354"/>
                <a:gd name="connsiteX6-269" fmla="*/ 62645 w 660897"/>
                <a:gd name="connsiteY6-270" fmla="*/ 136915 h 656354"/>
                <a:gd name="connsiteX0-271" fmla="*/ 253837 w 660406"/>
                <a:gd name="connsiteY0-272" fmla="*/ 41070 h 651949"/>
                <a:gd name="connsiteX1-273" fmla="*/ 161329 w 660406"/>
                <a:gd name="connsiteY1-274" fmla="*/ 63024 h 651949"/>
                <a:gd name="connsiteX2-275" fmla="*/ 410712 w 660406"/>
                <a:gd name="connsiteY2-276" fmla="*/ 13148 h 651949"/>
                <a:gd name="connsiteX3-277" fmla="*/ 659670 w 660406"/>
                <a:gd name="connsiteY3-278" fmla="*/ 335426 h 651949"/>
                <a:gd name="connsiteX4-279" fmla="*/ 331423 w 660406"/>
                <a:gd name="connsiteY4-280" fmla="*/ 651949 h 651949"/>
                <a:gd name="connsiteX5-281" fmla="*/ 3176 w 660406"/>
                <a:gd name="connsiteY5-282" fmla="*/ 335426 h 651949"/>
                <a:gd name="connsiteX6-283" fmla="*/ 62645 w 660406"/>
                <a:gd name="connsiteY6-284" fmla="*/ 132510 h 651949"/>
                <a:gd name="connsiteX0-285" fmla="*/ 161329 w 660406"/>
                <a:gd name="connsiteY0-286" fmla="*/ 63024 h 651949"/>
                <a:gd name="connsiteX1-287" fmla="*/ 410712 w 660406"/>
                <a:gd name="connsiteY1-288" fmla="*/ 13148 h 651949"/>
                <a:gd name="connsiteX2-289" fmla="*/ 659670 w 660406"/>
                <a:gd name="connsiteY2-290" fmla="*/ 335426 h 651949"/>
                <a:gd name="connsiteX3-291" fmla="*/ 331423 w 660406"/>
                <a:gd name="connsiteY3-292" fmla="*/ 651949 h 651949"/>
                <a:gd name="connsiteX4-293" fmla="*/ 3176 w 660406"/>
                <a:gd name="connsiteY4-294" fmla="*/ 335426 h 651949"/>
                <a:gd name="connsiteX5-295" fmla="*/ 62645 w 660406"/>
                <a:gd name="connsiteY5-296" fmla="*/ 132510 h 651949"/>
                <a:gd name="connsiteX0-297" fmla="*/ 128078 w 660207"/>
                <a:gd name="connsiteY0-298" fmla="*/ 63024 h 651949"/>
                <a:gd name="connsiteX1-299" fmla="*/ 410712 w 660207"/>
                <a:gd name="connsiteY1-300" fmla="*/ 13148 h 651949"/>
                <a:gd name="connsiteX2-301" fmla="*/ 659670 w 660207"/>
                <a:gd name="connsiteY2-302" fmla="*/ 335426 h 651949"/>
                <a:gd name="connsiteX3-303" fmla="*/ 331423 w 660207"/>
                <a:gd name="connsiteY3-304" fmla="*/ 651949 h 651949"/>
                <a:gd name="connsiteX4-305" fmla="*/ 3176 w 660207"/>
                <a:gd name="connsiteY4-306" fmla="*/ 335426 h 651949"/>
                <a:gd name="connsiteX5-307" fmla="*/ 62645 w 660207"/>
                <a:gd name="connsiteY5-308" fmla="*/ 132510 h 651949"/>
                <a:gd name="connsiteX0-309" fmla="*/ 128078 w 660438"/>
                <a:gd name="connsiteY0-310" fmla="*/ 60888 h 649813"/>
                <a:gd name="connsiteX1-311" fmla="*/ 410712 w 660438"/>
                <a:gd name="connsiteY1-312" fmla="*/ 11012 h 649813"/>
                <a:gd name="connsiteX2-313" fmla="*/ 659670 w 660438"/>
                <a:gd name="connsiteY2-314" fmla="*/ 333290 h 649813"/>
                <a:gd name="connsiteX3-315" fmla="*/ 331423 w 660438"/>
                <a:gd name="connsiteY3-316" fmla="*/ 649813 h 649813"/>
                <a:gd name="connsiteX4-317" fmla="*/ 3176 w 660438"/>
                <a:gd name="connsiteY4-318" fmla="*/ 333290 h 649813"/>
                <a:gd name="connsiteX5-319" fmla="*/ 62645 w 660438"/>
                <a:gd name="connsiteY5-320" fmla="*/ 130374 h 649813"/>
                <a:gd name="connsiteX0-321" fmla="*/ 128078 w 660438"/>
                <a:gd name="connsiteY0-322" fmla="*/ 64927 h 653852"/>
                <a:gd name="connsiteX1-323" fmla="*/ 410712 w 660438"/>
                <a:gd name="connsiteY1-324" fmla="*/ 15051 h 653852"/>
                <a:gd name="connsiteX2-325" fmla="*/ 659670 w 660438"/>
                <a:gd name="connsiteY2-326" fmla="*/ 337329 h 653852"/>
                <a:gd name="connsiteX3-327" fmla="*/ 331423 w 660438"/>
                <a:gd name="connsiteY3-328" fmla="*/ 653852 h 653852"/>
                <a:gd name="connsiteX4-329" fmla="*/ 3176 w 660438"/>
                <a:gd name="connsiteY4-330" fmla="*/ 337329 h 653852"/>
                <a:gd name="connsiteX5-331" fmla="*/ 62645 w 660438"/>
                <a:gd name="connsiteY5-332" fmla="*/ 134413 h 653852"/>
                <a:gd name="connsiteX0-333" fmla="*/ 128078 w 687378"/>
                <a:gd name="connsiteY0-334" fmla="*/ 58090 h 647015"/>
                <a:gd name="connsiteX1-335" fmla="*/ 571432 w 687378"/>
                <a:gd name="connsiteY1-336" fmla="*/ 16673 h 647015"/>
                <a:gd name="connsiteX2-337" fmla="*/ 659670 w 687378"/>
                <a:gd name="connsiteY2-338" fmla="*/ 330492 h 647015"/>
                <a:gd name="connsiteX3-339" fmla="*/ 331423 w 687378"/>
                <a:gd name="connsiteY3-340" fmla="*/ 647015 h 647015"/>
                <a:gd name="connsiteX4-341" fmla="*/ 3176 w 687378"/>
                <a:gd name="connsiteY4-342" fmla="*/ 330492 h 647015"/>
                <a:gd name="connsiteX5-343" fmla="*/ 62645 w 687378"/>
                <a:gd name="connsiteY5-344" fmla="*/ 127576 h 647015"/>
                <a:gd name="connsiteX0-345" fmla="*/ 128078 w 677145"/>
                <a:gd name="connsiteY0-346" fmla="*/ 58090 h 663933"/>
                <a:gd name="connsiteX1-347" fmla="*/ 571432 w 677145"/>
                <a:gd name="connsiteY1-348" fmla="*/ 16673 h 663933"/>
                <a:gd name="connsiteX2-349" fmla="*/ 659670 w 677145"/>
                <a:gd name="connsiteY2-350" fmla="*/ 330492 h 663933"/>
                <a:gd name="connsiteX3-351" fmla="*/ 559815 w 677145"/>
                <a:gd name="connsiteY3-352" fmla="*/ 663933 h 663933"/>
                <a:gd name="connsiteX4-353" fmla="*/ 3176 w 677145"/>
                <a:gd name="connsiteY4-354" fmla="*/ 330492 h 663933"/>
                <a:gd name="connsiteX5-355" fmla="*/ 62645 w 677145"/>
                <a:gd name="connsiteY5-356" fmla="*/ 127576 h 663933"/>
                <a:gd name="connsiteX0-357" fmla="*/ 101940 w 644966"/>
                <a:gd name="connsiteY0-358" fmla="*/ 58090 h 685888"/>
                <a:gd name="connsiteX1-359" fmla="*/ 545294 w 644966"/>
                <a:gd name="connsiteY1-360" fmla="*/ 16673 h 685888"/>
                <a:gd name="connsiteX2-361" fmla="*/ 633532 w 644966"/>
                <a:gd name="connsiteY2-362" fmla="*/ 330492 h 685888"/>
                <a:gd name="connsiteX3-363" fmla="*/ 533677 w 644966"/>
                <a:gd name="connsiteY3-364" fmla="*/ 663933 h 685888"/>
                <a:gd name="connsiteX4-365" fmla="*/ 10874 w 644966"/>
                <a:gd name="connsiteY4-366" fmla="*/ 575801 h 685888"/>
                <a:gd name="connsiteX5-367" fmla="*/ 36507 w 644966"/>
                <a:gd name="connsiteY5-368" fmla="*/ 127576 h 685888"/>
                <a:gd name="connsiteX0-369" fmla="*/ 101940 w 642626"/>
                <a:gd name="connsiteY0-370" fmla="*/ 58090 h 654766"/>
                <a:gd name="connsiteX1-371" fmla="*/ 545294 w 642626"/>
                <a:gd name="connsiteY1-372" fmla="*/ 16673 h 654766"/>
                <a:gd name="connsiteX2-373" fmla="*/ 633532 w 642626"/>
                <a:gd name="connsiteY2-374" fmla="*/ 330492 h 654766"/>
                <a:gd name="connsiteX3-375" fmla="*/ 567513 w 642626"/>
                <a:gd name="connsiteY3-376" fmla="*/ 613179 h 654766"/>
                <a:gd name="connsiteX4-377" fmla="*/ 10874 w 642626"/>
                <a:gd name="connsiteY4-378" fmla="*/ 575801 h 654766"/>
                <a:gd name="connsiteX5-379" fmla="*/ 36507 w 642626"/>
                <a:gd name="connsiteY5-380" fmla="*/ 127576 h 654766"/>
                <a:gd name="connsiteX0-381" fmla="*/ 101940 w 642626"/>
                <a:gd name="connsiteY0-382" fmla="*/ 30477 h 627153"/>
                <a:gd name="connsiteX1-383" fmla="*/ 545294 w 642626"/>
                <a:gd name="connsiteY1-384" fmla="*/ 31354 h 627153"/>
                <a:gd name="connsiteX2-385" fmla="*/ 633532 w 642626"/>
                <a:gd name="connsiteY2-386" fmla="*/ 302879 h 627153"/>
                <a:gd name="connsiteX3-387" fmla="*/ 567513 w 642626"/>
                <a:gd name="connsiteY3-388" fmla="*/ 585566 h 627153"/>
                <a:gd name="connsiteX4-389" fmla="*/ 10874 w 642626"/>
                <a:gd name="connsiteY4-390" fmla="*/ 548188 h 627153"/>
                <a:gd name="connsiteX5-391" fmla="*/ 36507 w 642626"/>
                <a:gd name="connsiteY5-392" fmla="*/ 99963 h 627153"/>
                <a:gd name="connsiteX0-393" fmla="*/ 101940 w 641803"/>
                <a:gd name="connsiteY0-394" fmla="*/ 32533 h 629209"/>
                <a:gd name="connsiteX1-395" fmla="*/ 545294 w 641803"/>
                <a:gd name="connsiteY1-396" fmla="*/ 33410 h 629209"/>
                <a:gd name="connsiteX2-397" fmla="*/ 633532 w 641803"/>
                <a:gd name="connsiteY2-398" fmla="*/ 304935 h 629209"/>
                <a:gd name="connsiteX3-399" fmla="*/ 567513 w 641803"/>
                <a:gd name="connsiteY3-400" fmla="*/ 587622 h 629209"/>
                <a:gd name="connsiteX4-401" fmla="*/ 10874 w 641803"/>
                <a:gd name="connsiteY4-402" fmla="*/ 550244 h 629209"/>
                <a:gd name="connsiteX5-403" fmla="*/ 36507 w 641803"/>
                <a:gd name="connsiteY5-404" fmla="*/ 102019 h 629209"/>
                <a:gd name="connsiteX0-405" fmla="*/ 93785 w 633648"/>
                <a:gd name="connsiteY0-406" fmla="*/ 32533 h 629209"/>
                <a:gd name="connsiteX1-407" fmla="*/ 537139 w 633648"/>
                <a:gd name="connsiteY1-408" fmla="*/ 33410 h 629209"/>
                <a:gd name="connsiteX2-409" fmla="*/ 625377 w 633648"/>
                <a:gd name="connsiteY2-410" fmla="*/ 304935 h 629209"/>
                <a:gd name="connsiteX3-411" fmla="*/ 559358 w 633648"/>
                <a:gd name="connsiteY3-412" fmla="*/ 587622 h 629209"/>
                <a:gd name="connsiteX4-413" fmla="*/ 2719 w 633648"/>
                <a:gd name="connsiteY4-414" fmla="*/ 550244 h 629209"/>
                <a:gd name="connsiteX5-415" fmla="*/ 28352 w 633648"/>
                <a:gd name="connsiteY5-416" fmla="*/ 102019 h 629209"/>
                <a:gd name="connsiteX0-417" fmla="*/ 103603 w 643466"/>
                <a:gd name="connsiteY0-418" fmla="*/ 32533 h 629209"/>
                <a:gd name="connsiteX1-419" fmla="*/ 546957 w 643466"/>
                <a:gd name="connsiteY1-420" fmla="*/ 33410 h 629209"/>
                <a:gd name="connsiteX2-421" fmla="*/ 635195 w 643466"/>
                <a:gd name="connsiteY2-422" fmla="*/ 304935 h 629209"/>
                <a:gd name="connsiteX3-423" fmla="*/ 569176 w 643466"/>
                <a:gd name="connsiteY3-424" fmla="*/ 587622 h 629209"/>
                <a:gd name="connsiteX4-425" fmla="*/ 12537 w 643466"/>
                <a:gd name="connsiteY4-426" fmla="*/ 550244 h 629209"/>
                <a:gd name="connsiteX5-427" fmla="*/ 4334 w 643466"/>
                <a:gd name="connsiteY5-428" fmla="*/ 102019 h 629209"/>
                <a:gd name="connsiteX0-429" fmla="*/ 103603 w 643466"/>
                <a:gd name="connsiteY0-430" fmla="*/ 32533 h 613248"/>
                <a:gd name="connsiteX1-431" fmla="*/ 546957 w 643466"/>
                <a:gd name="connsiteY1-432" fmla="*/ 33410 h 613248"/>
                <a:gd name="connsiteX2-433" fmla="*/ 635195 w 643466"/>
                <a:gd name="connsiteY2-434" fmla="*/ 304935 h 613248"/>
                <a:gd name="connsiteX3-435" fmla="*/ 569176 w 643466"/>
                <a:gd name="connsiteY3-436" fmla="*/ 587622 h 613248"/>
                <a:gd name="connsiteX4-437" fmla="*/ 12537 w 643466"/>
                <a:gd name="connsiteY4-438" fmla="*/ 518643 h 613248"/>
                <a:gd name="connsiteX5-439" fmla="*/ 4334 w 643466"/>
                <a:gd name="connsiteY5-440" fmla="*/ 102019 h 613248"/>
                <a:gd name="connsiteX0-441" fmla="*/ 103603 w 622280"/>
                <a:gd name="connsiteY0-442" fmla="*/ 51723 h 632438"/>
                <a:gd name="connsiteX1-443" fmla="*/ 546957 w 622280"/>
                <a:gd name="connsiteY1-444" fmla="*/ 52600 h 632438"/>
                <a:gd name="connsiteX2-445" fmla="*/ 569176 w 622280"/>
                <a:gd name="connsiteY2-446" fmla="*/ 606812 h 632438"/>
                <a:gd name="connsiteX3-447" fmla="*/ 12537 w 622280"/>
                <a:gd name="connsiteY3-448" fmla="*/ 537833 h 632438"/>
                <a:gd name="connsiteX4-449" fmla="*/ 4334 w 622280"/>
                <a:gd name="connsiteY4-450" fmla="*/ 121209 h 632438"/>
                <a:gd name="connsiteX0-451" fmla="*/ 103603 w 640916"/>
                <a:gd name="connsiteY0-452" fmla="*/ 51277 h 628066"/>
                <a:gd name="connsiteX1-453" fmla="*/ 546957 w 640916"/>
                <a:gd name="connsiteY1-454" fmla="*/ 52154 h 628066"/>
                <a:gd name="connsiteX2-455" fmla="*/ 595444 w 640916"/>
                <a:gd name="connsiteY2-456" fmla="*/ 600046 h 628066"/>
                <a:gd name="connsiteX3-457" fmla="*/ 12537 w 640916"/>
                <a:gd name="connsiteY3-458" fmla="*/ 537387 h 628066"/>
                <a:gd name="connsiteX4-459" fmla="*/ 4334 w 640916"/>
                <a:gd name="connsiteY4-460" fmla="*/ 120763 h 628066"/>
                <a:gd name="connsiteX0-461" fmla="*/ 103603 w 629940"/>
                <a:gd name="connsiteY0-462" fmla="*/ 26437 h 603226"/>
                <a:gd name="connsiteX1-463" fmla="*/ 546957 w 629940"/>
                <a:gd name="connsiteY1-464" fmla="*/ 27314 h 603226"/>
                <a:gd name="connsiteX2-465" fmla="*/ 595444 w 629940"/>
                <a:gd name="connsiteY2-466" fmla="*/ 575206 h 603226"/>
                <a:gd name="connsiteX3-467" fmla="*/ 12537 w 629940"/>
                <a:gd name="connsiteY3-468" fmla="*/ 512547 h 603226"/>
                <a:gd name="connsiteX4-469" fmla="*/ 4334 w 629940"/>
                <a:gd name="connsiteY4-470" fmla="*/ 95923 h 603226"/>
                <a:gd name="connsiteX0-471" fmla="*/ 103603 w 651443"/>
                <a:gd name="connsiteY0-472" fmla="*/ 20041 h 614843"/>
                <a:gd name="connsiteX1-473" fmla="*/ 608249 w 651443"/>
                <a:gd name="connsiteY1-474" fmla="*/ 39879 h 614843"/>
                <a:gd name="connsiteX2-475" fmla="*/ 595444 w 651443"/>
                <a:gd name="connsiteY2-476" fmla="*/ 568810 h 614843"/>
                <a:gd name="connsiteX3-477" fmla="*/ 12537 w 651443"/>
                <a:gd name="connsiteY3-478" fmla="*/ 506151 h 614843"/>
                <a:gd name="connsiteX4-479" fmla="*/ 4334 w 651443"/>
                <a:gd name="connsiteY4-480" fmla="*/ 89527 h 614843"/>
                <a:gd name="connsiteX0-481" fmla="*/ 103603 w 640788"/>
                <a:gd name="connsiteY0-482" fmla="*/ 20041 h 614843"/>
                <a:gd name="connsiteX1-483" fmla="*/ 581981 w 640788"/>
                <a:gd name="connsiteY1-484" fmla="*/ 39879 h 614843"/>
                <a:gd name="connsiteX2-485" fmla="*/ 595444 w 640788"/>
                <a:gd name="connsiteY2-486" fmla="*/ 568810 h 614843"/>
                <a:gd name="connsiteX3-487" fmla="*/ 12537 w 640788"/>
                <a:gd name="connsiteY3-488" fmla="*/ 506151 h 614843"/>
                <a:gd name="connsiteX4-489" fmla="*/ 4334 w 640788"/>
                <a:gd name="connsiteY4-490" fmla="*/ 89527 h 614843"/>
                <a:gd name="connsiteX0-491" fmla="*/ 103603 w 673655"/>
                <a:gd name="connsiteY0-492" fmla="*/ 38763 h 618146"/>
                <a:gd name="connsiteX1-493" fmla="*/ 581981 w 673655"/>
                <a:gd name="connsiteY1-494" fmla="*/ 58601 h 618146"/>
                <a:gd name="connsiteX2-495" fmla="*/ 621713 w 673655"/>
                <a:gd name="connsiteY2-496" fmla="*/ 562250 h 618146"/>
                <a:gd name="connsiteX3-497" fmla="*/ 12537 w 673655"/>
                <a:gd name="connsiteY3-498" fmla="*/ 524873 h 618146"/>
                <a:gd name="connsiteX4-499" fmla="*/ 4334 w 673655"/>
                <a:gd name="connsiteY4-500" fmla="*/ 108249 h 618146"/>
                <a:gd name="connsiteX0-501" fmla="*/ 103603 w 654750"/>
                <a:gd name="connsiteY0-502" fmla="*/ 38763 h 605787"/>
                <a:gd name="connsiteX1-503" fmla="*/ 581981 w 654750"/>
                <a:gd name="connsiteY1-504" fmla="*/ 58601 h 605787"/>
                <a:gd name="connsiteX2-505" fmla="*/ 621713 w 654750"/>
                <a:gd name="connsiteY2-506" fmla="*/ 562250 h 605787"/>
                <a:gd name="connsiteX3-507" fmla="*/ 12537 w 654750"/>
                <a:gd name="connsiteY3-508" fmla="*/ 524873 h 605787"/>
                <a:gd name="connsiteX4-509" fmla="*/ 4334 w 654750"/>
                <a:gd name="connsiteY4-510" fmla="*/ 108249 h 605787"/>
                <a:gd name="connsiteX0-511" fmla="*/ 103603 w 643734"/>
                <a:gd name="connsiteY0-512" fmla="*/ 31800 h 598824"/>
                <a:gd name="connsiteX1-513" fmla="*/ 581981 w 643734"/>
                <a:gd name="connsiteY1-514" fmla="*/ 51638 h 598824"/>
                <a:gd name="connsiteX2-515" fmla="*/ 621713 w 643734"/>
                <a:gd name="connsiteY2-516" fmla="*/ 555287 h 598824"/>
                <a:gd name="connsiteX3-517" fmla="*/ 12537 w 643734"/>
                <a:gd name="connsiteY3-518" fmla="*/ 517910 h 598824"/>
                <a:gd name="connsiteX4-519" fmla="*/ 4334 w 643734"/>
                <a:gd name="connsiteY4-520" fmla="*/ 101286 h 598824"/>
                <a:gd name="connsiteX0-521" fmla="*/ 103603 w 643734"/>
                <a:gd name="connsiteY0-522" fmla="*/ 24551 h 591575"/>
                <a:gd name="connsiteX1-523" fmla="*/ 581981 w 643734"/>
                <a:gd name="connsiteY1-524" fmla="*/ 44389 h 591575"/>
                <a:gd name="connsiteX2-525" fmla="*/ 621713 w 643734"/>
                <a:gd name="connsiteY2-526" fmla="*/ 548038 h 591575"/>
                <a:gd name="connsiteX3-527" fmla="*/ 12537 w 643734"/>
                <a:gd name="connsiteY3-528" fmla="*/ 510661 h 591575"/>
                <a:gd name="connsiteX4-529" fmla="*/ 4334 w 643734"/>
                <a:gd name="connsiteY4-530" fmla="*/ 94037 h 591575"/>
                <a:gd name="connsiteX0-531" fmla="*/ 103603 w 643734"/>
                <a:gd name="connsiteY0-532" fmla="*/ 20135 h 587159"/>
                <a:gd name="connsiteX1-533" fmla="*/ 581981 w 643734"/>
                <a:gd name="connsiteY1-534" fmla="*/ 39973 h 587159"/>
                <a:gd name="connsiteX2-535" fmla="*/ 621713 w 643734"/>
                <a:gd name="connsiteY2-536" fmla="*/ 543622 h 587159"/>
                <a:gd name="connsiteX3-537" fmla="*/ 12537 w 643734"/>
                <a:gd name="connsiteY3-538" fmla="*/ 506245 h 587159"/>
                <a:gd name="connsiteX4-539" fmla="*/ 4334 w 643734"/>
                <a:gd name="connsiteY4-540" fmla="*/ 89621 h 587159"/>
                <a:gd name="connsiteX0-541" fmla="*/ 51067 w 657504"/>
                <a:gd name="connsiteY0-542" fmla="*/ 31623 h 592327"/>
                <a:gd name="connsiteX1-543" fmla="*/ 581981 w 657504"/>
                <a:gd name="connsiteY1-544" fmla="*/ 45141 h 592327"/>
                <a:gd name="connsiteX2-545" fmla="*/ 621713 w 657504"/>
                <a:gd name="connsiteY2-546" fmla="*/ 548790 h 592327"/>
                <a:gd name="connsiteX3-547" fmla="*/ 12537 w 657504"/>
                <a:gd name="connsiteY3-548" fmla="*/ 511413 h 592327"/>
                <a:gd name="connsiteX4-549" fmla="*/ 4334 w 657504"/>
                <a:gd name="connsiteY4-550" fmla="*/ 94789 h 592327"/>
                <a:gd name="connsiteX0-551" fmla="*/ 51067 w 676118"/>
                <a:gd name="connsiteY0-552" fmla="*/ 31623 h 604686"/>
                <a:gd name="connsiteX1-553" fmla="*/ 581981 w 676118"/>
                <a:gd name="connsiteY1-554" fmla="*/ 45141 h 604686"/>
                <a:gd name="connsiteX2-555" fmla="*/ 621713 w 676118"/>
                <a:gd name="connsiteY2-556" fmla="*/ 548790 h 604686"/>
                <a:gd name="connsiteX3-557" fmla="*/ 12537 w 676118"/>
                <a:gd name="connsiteY3-558" fmla="*/ 511413 h 604686"/>
                <a:gd name="connsiteX4-559" fmla="*/ 4334 w 676118"/>
                <a:gd name="connsiteY4-560" fmla="*/ 94789 h 604686"/>
                <a:gd name="connsiteX0-561" fmla="*/ 51067 w 659741"/>
                <a:gd name="connsiteY0-562" fmla="*/ 18182 h 591245"/>
                <a:gd name="connsiteX1-563" fmla="*/ 581981 w 659741"/>
                <a:gd name="connsiteY1-564" fmla="*/ 31700 h 591245"/>
                <a:gd name="connsiteX2-565" fmla="*/ 621713 w 659741"/>
                <a:gd name="connsiteY2-566" fmla="*/ 535349 h 591245"/>
                <a:gd name="connsiteX3-567" fmla="*/ 12537 w 659741"/>
                <a:gd name="connsiteY3-568" fmla="*/ 497972 h 591245"/>
                <a:gd name="connsiteX4-569" fmla="*/ 4334 w 659741"/>
                <a:gd name="connsiteY4-570" fmla="*/ 81348 h 591245"/>
                <a:gd name="connsiteX0-571" fmla="*/ 51067 w 671131"/>
                <a:gd name="connsiteY0-572" fmla="*/ 18182 h 591245"/>
                <a:gd name="connsiteX1-573" fmla="*/ 617005 w 671131"/>
                <a:gd name="connsiteY1-574" fmla="*/ 31700 h 591245"/>
                <a:gd name="connsiteX2-575" fmla="*/ 621713 w 671131"/>
                <a:gd name="connsiteY2-576" fmla="*/ 535349 h 591245"/>
                <a:gd name="connsiteX3-577" fmla="*/ 12537 w 671131"/>
                <a:gd name="connsiteY3-578" fmla="*/ 497972 h 591245"/>
                <a:gd name="connsiteX4-579" fmla="*/ 4334 w 671131"/>
                <a:gd name="connsiteY4-580" fmla="*/ 81348 h 591245"/>
                <a:gd name="connsiteX0-581" fmla="*/ 51067 w 648099"/>
                <a:gd name="connsiteY0-582" fmla="*/ 18182 h 578886"/>
                <a:gd name="connsiteX1-583" fmla="*/ 617005 w 648099"/>
                <a:gd name="connsiteY1-584" fmla="*/ 31700 h 578886"/>
                <a:gd name="connsiteX2-585" fmla="*/ 621713 w 648099"/>
                <a:gd name="connsiteY2-586" fmla="*/ 535349 h 578886"/>
                <a:gd name="connsiteX3-587" fmla="*/ 12537 w 648099"/>
                <a:gd name="connsiteY3-588" fmla="*/ 497972 h 578886"/>
                <a:gd name="connsiteX4-589" fmla="*/ 4334 w 648099"/>
                <a:gd name="connsiteY4-590" fmla="*/ 81348 h 578886"/>
                <a:gd name="connsiteX0-591" fmla="*/ 51067 w 648099"/>
                <a:gd name="connsiteY0-592" fmla="*/ 18182 h 565791"/>
                <a:gd name="connsiteX1-593" fmla="*/ 617005 w 648099"/>
                <a:gd name="connsiteY1-594" fmla="*/ 31700 h 565791"/>
                <a:gd name="connsiteX2-595" fmla="*/ 621713 w 648099"/>
                <a:gd name="connsiteY2-596" fmla="*/ 535349 h 565791"/>
                <a:gd name="connsiteX3-597" fmla="*/ 12537 w 648099"/>
                <a:gd name="connsiteY3-598" fmla="*/ 497972 h 565791"/>
                <a:gd name="connsiteX4-599" fmla="*/ 4334 w 648099"/>
                <a:gd name="connsiteY4-600" fmla="*/ 81348 h 565791"/>
                <a:gd name="connsiteX0-601" fmla="*/ 51067 w 648099"/>
                <a:gd name="connsiteY0-602" fmla="*/ 18182 h 565791"/>
                <a:gd name="connsiteX1-603" fmla="*/ 617005 w 648099"/>
                <a:gd name="connsiteY1-604" fmla="*/ 31700 h 565791"/>
                <a:gd name="connsiteX2-605" fmla="*/ 621713 w 648099"/>
                <a:gd name="connsiteY2-606" fmla="*/ 535349 h 565791"/>
                <a:gd name="connsiteX3-607" fmla="*/ 12537 w 648099"/>
                <a:gd name="connsiteY3-608" fmla="*/ 497972 h 565791"/>
                <a:gd name="connsiteX4-609" fmla="*/ 4334 w 648099"/>
                <a:gd name="connsiteY4-610" fmla="*/ 81348 h 565791"/>
                <a:gd name="connsiteX5-611" fmla="*/ 51067 w 648099"/>
                <a:gd name="connsiteY5-612" fmla="*/ 18182 h 565791"/>
                <a:gd name="connsiteX0-613" fmla="*/ 95107 w 692139"/>
                <a:gd name="connsiteY0-614" fmla="*/ 44563 h 592172"/>
                <a:gd name="connsiteX1-615" fmla="*/ 661045 w 692139"/>
                <a:gd name="connsiteY1-616" fmla="*/ 58081 h 592172"/>
                <a:gd name="connsiteX2-617" fmla="*/ 665753 w 692139"/>
                <a:gd name="connsiteY2-618" fmla="*/ 561730 h 592172"/>
                <a:gd name="connsiteX3-619" fmla="*/ 56577 w 692139"/>
                <a:gd name="connsiteY3-620" fmla="*/ 524353 h 592172"/>
                <a:gd name="connsiteX4-621" fmla="*/ 95107 w 692139"/>
                <a:gd name="connsiteY4-622" fmla="*/ 44563 h 592172"/>
                <a:gd name="connsiteX0-623" fmla="*/ 84274 w 726505"/>
                <a:gd name="connsiteY0-624" fmla="*/ 51300 h 608352"/>
                <a:gd name="connsiteX1-625" fmla="*/ 668271 w 726505"/>
                <a:gd name="connsiteY1-626" fmla="*/ 74261 h 608352"/>
                <a:gd name="connsiteX2-627" fmla="*/ 672979 w 726505"/>
                <a:gd name="connsiteY2-628" fmla="*/ 577910 h 608352"/>
                <a:gd name="connsiteX3-629" fmla="*/ 63803 w 726505"/>
                <a:gd name="connsiteY3-630" fmla="*/ 540533 h 608352"/>
                <a:gd name="connsiteX4-631" fmla="*/ 84274 w 726505"/>
                <a:gd name="connsiteY4-632" fmla="*/ 51300 h 608352"/>
                <a:gd name="connsiteX0-633" fmla="*/ 84274 w 726505"/>
                <a:gd name="connsiteY0-634" fmla="*/ 51300 h 608352"/>
                <a:gd name="connsiteX1-635" fmla="*/ 668271 w 726505"/>
                <a:gd name="connsiteY1-636" fmla="*/ 74261 h 608352"/>
                <a:gd name="connsiteX2-637" fmla="*/ 672979 w 726505"/>
                <a:gd name="connsiteY2-638" fmla="*/ 577910 h 608352"/>
                <a:gd name="connsiteX3-639" fmla="*/ 63803 w 726505"/>
                <a:gd name="connsiteY3-640" fmla="*/ 540533 h 608352"/>
                <a:gd name="connsiteX4-641" fmla="*/ 84274 w 726505"/>
                <a:gd name="connsiteY4-642" fmla="*/ 51300 h 608352"/>
                <a:gd name="connsiteX0-643" fmla="*/ 84274 w 726505"/>
                <a:gd name="connsiteY0-644" fmla="*/ 25592 h 582644"/>
                <a:gd name="connsiteX1-645" fmla="*/ 668271 w 726505"/>
                <a:gd name="connsiteY1-646" fmla="*/ 48553 h 582644"/>
                <a:gd name="connsiteX2-647" fmla="*/ 672979 w 726505"/>
                <a:gd name="connsiteY2-648" fmla="*/ 552202 h 582644"/>
                <a:gd name="connsiteX3-649" fmla="*/ 63803 w 726505"/>
                <a:gd name="connsiteY3-650" fmla="*/ 514825 h 582644"/>
                <a:gd name="connsiteX4-651" fmla="*/ 84274 w 726505"/>
                <a:gd name="connsiteY4-652" fmla="*/ 25592 h 582644"/>
                <a:gd name="connsiteX0-653" fmla="*/ 84274 w 726505"/>
                <a:gd name="connsiteY0-654" fmla="*/ 25592 h 582644"/>
                <a:gd name="connsiteX1-655" fmla="*/ 668271 w 726505"/>
                <a:gd name="connsiteY1-656" fmla="*/ 48553 h 582644"/>
                <a:gd name="connsiteX2-657" fmla="*/ 672979 w 726505"/>
                <a:gd name="connsiteY2-658" fmla="*/ 552202 h 582644"/>
                <a:gd name="connsiteX3-659" fmla="*/ 63803 w 726505"/>
                <a:gd name="connsiteY3-660" fmla="*/ 514825 h 582644"/>
                <a:gd name="connsiteX4-661" fmla="*/ 84274 w 726505"/>
                <a:gd name="connsiteY4-662" fmla="*/ 25592 h 582644"/>
                <a:gd name="connsiteX0-663" fmla="*/ 84274 w 726505"/>
                <a:gd name="connsiteY0-664" fmla="*/ 10474 h 567526"/>
                <a:gd name="connsiteX1-665" fmla="*/ 668271 w 726505"/>
                <a:gd name="connsiteY1-666" fmla="*/ 33435 h 567526"/>
                <a:gd name="connsiteX2-667" fmla="*/ 672979 w 726505"/>
                <a:gd name="connsiteY2-668" fmla="*/ 537084 h 567526"/>
                <a:gd name="connsiteX3-669" fmla="*/ 63803 w 726505"/>
                <a:gd name="connsiteY3-670" fmla="*/ 499707 h 567526"/>
                <a:gd name="connsiteX4-671" fmla="*/ 84274 w 726505"/>
                <a:gd name="connsiteY4-672" fmla="*/ 10474 h 567526"/>
                <a:gd name="connsiteX0-673" fmla="*/ 84274 w 747243"/>
                <a:gd name="connsiteY0-674" fmla="*/ 23576 h 595793"/>
                <a:gd name="connsiteX1-675" fmla="*/ 671883 w 747243"/>
                <a:gd name="connsiteY1-676" fmla="*/ 24503 h 595793"/>
                <a:gd name="connsiteX2-677" fmla="*/ 672979 w 747243"/>
                <a:gd name="connsiteY2-678" fmla="*/ 550186 h 595793"/>
                <a:gd name="connsiteX3-679" fmla="*/ 63803 w 747243"/>
                <a:gd name="connsiteY3-680" fmla="*/ 512809 h 595793"/>
                <a:gd name="connsiteX4-681" fmla="*/ 84274 w 747243"/>
                <a:gd name="connsiteY4-682" fmla="*/ 23576 h 595793"/>
                <a:gd name="connsiteX0-683" fmla="*/ 84274 w 710287"/>
                <a:gd name="connsiteY0-684" fmla="*/ 23576 h 595793"/>
                <a:gd name="connsiteX1-685" fmla="*/ 671883 w 710287"/>
                <a:gd name="connsiteY1-686" fmla="*/ 24503 h 595793"/>
                <a:gd name="connsiteX2-687" fmla="*/ 672979 w 710287"/>
                <a:gd name="connsiteY2-688" fmla="*/ 550186 h 595793"/>
                <a:gd name="connsiteX3-689" fmla="*/ 63803 w 710287"/>
                <a:gd name="connsiteY3-690" fmla="*/ 512809 h 595793"/>
                <a:gd name="connsiteX4-691" fmla="*/ 84274 w 710287"/>
                <a:gd name="connsiteY4-692" fmla="*/ 23576 h 595793"/>
                <a:gd name="connsiteX0-693" fmla="*/ 84274 w 710287"/>
                <a:gd name="connsiteY0-694" fmla="*/ 23576 h 595793"/>
                <a:gd name="connsiteX1-695" fmla="*/ 671883 w 710287"/>
                <a:gd name="connsiteY1-696" fmla="*/ 24503 h 595793"/>
                <a:gd name="connsiteX2-697" fmla="*/ 672979 w 710287"/>
                <a:gd name="connsiteY2-698" fmla="*/ 550186 h 595793"/>
                <a:gd name="connsiteX3-699" fmla="*/ 63803 w 710287"/>
                <a:gd name="connsiteY3-700" fmla="*/ 512809 h 595793"/>
                <a:gd name="connsiteX4-701" fmla="*/ 84274 w 710287"/>
                <a:gd name="connsiteY4-702" fmla="*/ 23576 h 595793"/>
                <a:gd name="connsiteX0-703" fmla="*/ 84274 w 710287"/>
                <a:gd name="connsiteY0-704" fmla="*/ 23576 h 595793"/>
                <a:gd name="connsiteX1-705" fmla="*/ 671883 w 710287"/>
                <a:gd name="connsiteY1-706" fmla="*/ 24503 h 595793"/>
                <a:gd name="connsiteX2-707" fmla="*/ 672979 w 710287"/>
                <a:gd name="connsiteY2-708" fmla="*/ 550186 h 595793"/>
                <a:gd name="connsiteX3-709" fmla="*/ 63803 w 710287"/>
                <a:gd name="connsiteY3-710" fmla="*/ 512809 h 595793"/>
                <a:gd name="connsiteX4-711" fmla="*/ 84274 w 710287"/>
                <a:gd name="connsiteY4-712" fmla="*/ 23576 h 595793"/>
                <a:gd name="connsiteX0-713" fmla="*/ 84274 w 672979"/>
                <a:gd name="connsiteY0-714" fmla="*/ 23576 h 595793"/>
                <a:gd name="connsiteX1-715" fmla="*/ 671883 w 672979"/>
                <a:gd name="connsiteY1-716" fmla="*/ 24503 h 595793"/>
                <a:gd name="connsiteX2-717" fmla="*/ 672979 w 672979"/>
                <a:gd name="connsiteY2-718" fmla="*/ 550186 h 595793"/>
                <a:gd name="connsiteX3-719" fmla="*/ 63803 w 672979"/>
                <a:gd name="connsiteY3-720" fmla="*/ 512809 h 595793"/>
                <a:gd name="connsiteX4-721" fmla="*/ 84274 w 672979"/>
                <a:gd name="connsiteY4-722" fmla="*/ 23576 h 595793"/>
                <a:gd name="connsiteX0-723" fmla="*/ 84274 w 672979"/>
                <a:gd name="connsiteY0-724" fmla="*/ 23576 h 570495"/>
                <a:gd name="connsiteX1-725" fmla="*/ 671883 w 672979"/>
                <a:gd name="connsiteY1-726" fmla="*/ 24503 h 570495"/>
                <a:gd name="connsiteX2-727" fmla="*/ 672979 w 672979"/>
                <a:gd name="connsiteY2-728" fmla="*/ 550186 h 570495"/>
                <a:gd name="connsiteX3-729" fmla="*/ 63803 w 672979"/>
                <a:gd name="connsiteY3-730" fmla="*/ 512809 h 570495"/>
                <a:gd name="connsiteX4-731" fmla="*/ 84274 w 672979"/>
                <a:gd name="connsiteY4-732" fmla="*/ 23576 h 570495"/>
                <a:gd name="connsiteX0-733" fmla="*/ 84274 w 672979"/>
                <a:gd name="connsiteY0-734" fmla="*/ 23576 h 570495"/>
                <a:gd name="connsiteX1-735" fmla="*/ 671883 w 672979"/>
                <a:gd name="connsiteY1-736" fmla="*/ 24503 h 570495"/>
                <a:gd name="connsiteX2-737" fmla="*/ 672979 w 672979"/>
                <a:gd name="connsiteY2-738" fmla="*/ 550186 h 570495"/>
                <a:gd name="connsiteX3-739" fmla="*/ 63803 w 672979"/>
                <a:gd name="connsiteY3-740" fmla="*/ 512809 h 570495"/>
                <a:gd name="connsiteX4-741" fmla="*/ 84274 w 672979"/>
                <a:gd name="connsiteY4-742" fmla="*/ 23576 h 570495"/>
                <a:gd name="connsiteX0-743" fmla="*/ 84274 w 672979"/>
                <a:gd name="connsiteY0-744" fmla="*/ 23576 h 560608"/>
                <a:gd name="connsiteX1-745" fmla="*/ 671883 w 672979"/>
                <a:gd name="connsiteY1-746" fmla="*/ 24503 h 560608"/>
                <a:gd name="connsiteX2-747" fmla="*/ 672979 w 672979"/>
                <a:gd name="connsiteY2-748" fmla="*/ 550186 h 560608"/>
                <a:gd name="connsiteX3-749" fmla="*/ 63803 w 672979"/>
                <a:gd name="connsiteY3-750" fmla="*/ 512809 h 560608"/>
                <a:gd name="connsiteX4-751" fmla="*/ 84274 w 672979"/>
                <a:gd name="connsiteY4-752" fmla="*/ 23576 h 560608"/>
                <a:gd name="connsiteX0-753" fmla="*/ 84274 w 672979"/>
                <a:gd name="connsiteY0-754" fmla="*/ 23576 h 567351"/>
                <a:gd name="connsiteX1-755" fmla="*/ 671883 w 672979"/>
                <a:gd name="connsiteY1-756" fmla="*/ 24503 h 567351"/>
                <a:gd name="connsiteX2-757" fmla="*/ 672979 w 672979"/>
                <a:gd name="connsiteY2-758" fmla="*/ 550186 h 567351"/>
                <a:gd name="connsiteX3-759" fmla="*/ 63803 w 672979"/>
                <a:gd name="connsiteY3-760" fmla="*/ 512809 h 567351"/>
                <a:gd name="connsiteX4-761" fmla="*/ 84274 w 672979"/>
                <a:gd name="connsiteY4-762" fmla="*/ 23576 h 567351"/>
                <a:gd name="connsiteX0-763" fmla="*/ 72869 w 661574"/>
                <a:gd name="connsiteY0-764" fmla="*/ 23576 h 567351"/>
                <a:gd name="connsiteX1-765" fmla="*/ 660478 w 661574"/>
                <a:gd name="connsiteY1-766" fmla="*/ 24503 h 567351"/>
                <a:gd name="connsiteX2-767" fmla="*/ 661574 w 661574"/>
                <a:gd name="connsiteY2-768" fmla="*/ 550186 h 567351"/>
                <a:gd name="connsiteX3-769" fmla="*/ 52398 w 661574"/>
                <a:gd name="connsiteY3-770" fmla="*/ 512809 h 567351"/>
                <a:gd name="connsiteX4-771" fmla="*/ 72869 w 661574"/>
                <a:gd name="connsiteY4-772" fmla="*/ 23576 h 567351"/>
                <a:gd name="connsiteX0-773" fmla="*/ 72869 w 661574"/>
                <a:gd name="connsiteY0-774" fmla="*/ 13918 h 557693"/>
                <a:gd name="connsiteX1-775" fmla="*/ 660478 w 661574"/>
                <a:gd name="connsiteY1-776" fmla="*/ 14845 h 557693"/>
                <a:gd name="connsiteX2-777" fmla="*/ 661574 w 661574"/>
                <a:gd name="connsiteY2-778" fmla="*/ 540528 h 557693"/>
                <a:gd name="connsiteX3-779" fmla="*/ 52398 w 661574"/>
                <a:gd name="connsiteY3-780" fmla="*/ 503151 h 557693"/>
                <a:gd name="connsiteX4-781" fmla="*/ 72869 w 661574"/>
                <a:gd name="connsiteY4-782" fmla="*/ 13918 h 557693"/>
              </a:gdLst>
              <a:ahLst/>
              <a:cxnLst>
                <a:cxn ang="0">
                  <a:pos x="connsiteX0-773" y="connsiteY0-774"/>
                </a:cxn>
                <a:cxn ang="0">
                  <a:pos x="connsiteX1-775" y="connsiteY1-776"/>
                </a:cxn>
                <a:cxn ang="0">
                  <a:pos x="connsiteX2-777" y="connsiteY2-778"/>
                </a:cxn>
                <a:cxn ang="0">
                  <a:pos x="connsiteX3-779" y="connsiteY3-780"/>
                </a:cxn>
                <a:cxn ang="0">
                  <a:pos x="connsiteX4-781" y="connsiteY4-782"/>
                </a:cxn>
              </a:cxnLst>
              <a:rect l="l" t="t" r="r" b="b"/>
              <a:pathLst>
                <a:path w="661574" h="557693">
                  <a:moveTo>
                    <a:pt x="72869" y="13918"/>
                  </a:moveTo>
                  <a:cubicBezTo>
                    <a:pt x="184450" y="5454"/>
                    <a:pt x="435949" y="-13117"/>
                    <a:pt x="660478" y="14845"/>
                  </a:cubicBezTo>
                  <a:cubicBezTo>
                    <a:pt x="621347" y="93170"/>
                    <a:pt x="636508" y="427667"/>
                    <a:pt x="661574" y="540528"/>
                  </a:cubicBezTo>
                  <a:cubicBezTo>
                    <a:pt x="560227" y="562106"/>
                    <a:pt x="148547" y="575610"/>
                    <a:pt x="52398" y="503151"/>
                  </a:cubicBezTo>
                  <a:cubicBezTo>
                    <a:pt x="-13816" y="391776"/>
                    <a:pt x="-27876" y="91630"/>
                    <a:pt x="72869" y="13918"/>
                  </a:cubicBezTo>
                  <a:close/>
                </a:path>
              </a:pathLst>
            </a:custGeom>
            <a:solidFill>
              <a:schemeClr val="bg1"/>
            </a:solidFill>
            <a:ln w="25400" cap="rnd">
              <a:solidFill>
                <a:schemeClr val="tx1"/>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chemeClr val="tx1"/>
                </a:solidFill>
              </a:endParaRPr>
            </a:p>
          </p:txBody>
        </p:sp>
        <p:sp>
          <p:nvSpPr>
            <p:cNvPr id="41" name="文本框 40"/>
            <p:cNvSpPr txBox="1"/>
            <p:nvPr/>
          </p:nvSpPr>
          <p:spPr>
            <a:xfrm>
              <a:off x="3097803" y="3610658"/>
              <a:ext cx="2790061" cy="1015663"/>
            </a:xfrm>
            <a:prstGeom prst="rect">
              <a:avLst/>
            </a:prstGeom>
            <a:noFill/>
          </p:spPr>
          <p:txBody>
            <a:bodyPr wrap="square" rtlCol="0">
              <a:spAutoFit/>
            </a:bodyPr>
            <a:lstStyle>
              <a:defPPr>
                <a:defRPr lang="zh-CN"/>
              </a:defPPr>
              <a:lvl1pPr algn="just">
                <a:lnSpc>
                  <a:spcPct val="125000"/>
                </a:lnSpc>
                <a:defRPr sz="1600">
                  <a:solidFill>
                    <a:schemeClr val="accent1">
                      <a:lumMod val="50000"/>
                    </a:schemeClr>
                  </a:solidFill>
                  <a:latin typeface="华文细黑" panose="02010600040101010101" pitchFamily="2" charset="-122"/>
                  <a:ea typeface="华文细黑" panose="02010600040101010101" pitchFamily="2" charset="-122"/>
                </a:defRPr>
              </a:lvl1pPr>
            </a:lstStyle>
            <a:p>
              <a:r>
                <a:rPr lang="en-US" altLang="zh-CN" dirty="0">
                  <a:solidFill>
                    <a:schemeClr val="tx1"/>
                  </a:solidFill>
                  <a:latin typeface="方正静蕾简体" panose="02000000000000000000" charset="-122"/>
                  <a:ea typeface="方正静蕾简体" panose="02000000000000000000" charset="-122"/>
                </a:rPr>
                <a:t>A designer can use default text to simulate what text would look like. If it is not real text. </a:t>
              </a:r>
              <a:endParaRPr lang="zh-CN" altLang="en-US" dirty="0">
                <a:solidFill>
                  <a:schemeClr val="tx1"/>
                </a:solidFill>
                <a:latin typeface="方正静蕾简体" panose="02000000000000000000" charset="-122"/>
                <a:ea typeface="方正静蕾简体" panose="02000000000000000000" charset="-122"/>
                <a:sym typeface="宋体" panose="02010600030101010101" pitchFamily="2" charset="-122"/>
              </a:endParaRPr>
            </a:p>
          </p:txBody>
        </p:sp>
        <p:sp>
          <p:nvSpPr>
            <p:cNvPr id="43" name="文本框 42"/>
            <p:cNvSpPr txBox="1"/>
            <p:nvPr/>
          </p:nvSpPr>
          <p:spPr>
            <a:xfrm>
              <a:off x="3829196" y="1698514"/>
              <a:ext cx="1196161" cy="707886"/>
            </a:xfrm>
            <a:prstGeom prst="rect">
              <a:avLst/>
            </a:prstGeom>
            <a:noFill/>
          </p:spPr>
          <p:txBody>
            <a:bodyPr wrap="none" rtlCol="0">
              <a:spAutoFit/>
            </a:bodyPr>
            <a:lstStyle>
              <a:defPPr>
                <a:defRPr lang="zh-CN"/>
              </a:defPPr>
              <a:lvl1pPr>
                <a:defRPr sz="2800" spc="-300">
                  <a:solidFill>
                    <a:schemeClr val="accent1">
                      <a:lumMod val="50000"/>
                    </a:schemeClr>
                  </a:solidFill>
                  <a:latin typeface="新蒂下午茶基本版" panose="03000600000000000000" pitchFamily="66" charset="-122"/>
                  <a:ea typeface="新蒂下午茶基本版" panose="03000600000000000000" pitchFamily="66" charset="-122"/>
                </a:defRPr>
              </a:lvl1pPr>
            </a:lstStyle>
            <a:p>
              <a:r>
                <a:rPr lang="en-US" altLang="zh-CN" sz="4000" b="1" spc="0" dirty="0">
                  <a:solidFill>
                    <a:schemeClr val="tx1"/>
                  </a:solidFill>
                  <a:latin typeface="方正静蕾简体" panose="02000000000000000000" charset="-122"/>
                  <a:ea typeface="方正静蕾简体" panose="02000000000000000000" charset="-122"/>
                </a:rPr>
                <a:t>Plan A</a:t>
              </a:r>
              <a:endParaRPr lang="zh-CN" altLang="en-US" sz="4000" b="1" spc="0" dirty="0">
                <a:solidFill>
                  <a:schemeClr val="tx1"/>
                </a:solidFill>
                <a:latin typeface="方正静蕾简体" panose="02000000000000000000" charset="-122"/>
                <a:ea typeface="方正静蕾简体" panose="02000000000000000000" charset="-122"/>
              </a:endParaRPr>
            </a:p>
          </p:txBody>
        </p:sp>
        <p:sp>
          <p:nvSpPr>
            <p:cNvPr id="44" name="文本框 43"/>
            <p:cNvSpPr txBox="1"/>
            <p:nvPr/>
          </p:nvSpPr>
          <p:spPr>
            <a:xfrm>
              <a:off x="3097803" y="2437974"/>
              <a:ext cx="2790061" cy="1015663"/>
            </a:xfrm>
            <a:prstGeom prst="rect">
              <a:avLst/>
            </a:prstGeom>
            <a:noFill/>
          </p:spPr>
          <p:txBody>
            <a:bodyPr wrap="square" rtlCol="0">
              <a:spAutoFit/>
            </a:bodyPr>
            <a:lstStyle>
              <a:defPPr>
                <a:defRPr lang="zh-CN"/>
              </a:defPPr>
              <a:lvl1pPr algn="just">
                <a:lnSpc>
                  <a:spcPct val="125000"/>
                </a:lnSpc>
                <a:defRPr sz="1600">
                  <a:solidFill>
                    <a:schemeClr val="accent1">
                      <a:lumMod val="50000"/>
                    </a:schemeClr>
                  </a:solidFill>
                  <a:latin typeface="华文细黑" panose="02010600040101010101" pitchFamily="2" charset="-122"/>
                  <a:ea typeface="华文细黑" panose="02010600040101010101" pitchFamily="2" charset="-122"/>
                </a:defRPr>
              </a:lvl1pPr>
            </a:lstStyle>
            <a:p>
              <a:r>
                <a:rPr lang="en-US" altLang="zh-CN" dirty="0">
                  <a:solidFill>
                    <a:schemeClr val="tx1"/>
                  </a:solidFill>
                  <a:latin typeface="方正静蕾简体" panose="02000000000000000000" charset="-122"/>
                  <a:ea typeface="方正静蕾简体" panose="02000000000000000000" charset="-122"/>
                </a:rPr>
                <a:t>A designer can use default text to simulate what text would look like. If it is not real text. </a:t>
              </a:r>
              <a:endParaRPr lang="zh-CN" altLang="en-US" dirty="0">
                <a:solidFill>
                  <a:schemeClr val="tx1"/>
                </a:solidFill>
                <a:latin typeface="方正静蕾简体" panose="02000000000000000000" charset="-122"/>
                <a:ea typeface="方正静蕾简体" panose="02000000000000000000" charset="-122"/>
                <a:sym typeface="宋体" panose="02010600030101010101" pitchFamily="2" charset="-122"/>
              </a:endParaRPr>
            </a:p>
          </p:txBody>
        </p:sp>
        <p:sp>
          <p:nvSpPr>
            <p:cNvPr id="45" name="文本框 44"/>
            <p:cNvSpPr txBox="1"/>
            <p:nvPr/>
          </p:nvSpPr>
          <p:spPr>
            <a:xfrm>
              <a:off x="6956668" y="1698514"/>
              <a:ext cx="1196161" cy="707886"/>
            </a:xfrm>
            <a:prstGeom prst="rect">
              <a:avLst/>
            </a:prstGeom>
            <a:noFill/>
          </p:spPr>
          <p:txBody>
            <a:bodyPr wrap="none" rtlCol="0">
              <a:spAutoFit/>
            </a:bodyPr>
            <a:lstStyle>
              <a:defPPr>
                <a:defRPr lang="zh-CN"/>
              </a:defPPr>
              <a:lvl1pPr>
                <a:defRPr sz="2800" spc="-300">
                  <a:solidFill>
                    <a:schemeClr val="accent1">
                      <a:lumMod val="50000"/>
                    </a:schemeClr>
                  </a:solidFill>
                  <a:latin typeface="新蒂下午茶基本版" panose="03000600000000000000" pitchFamily="66" charset="-122"/>
                  <a:ea typeface="新蒂下午茶基本版" panose="03000600000000000000" pitchFamily="66" charset="-122"/>
                </a:defRPr>
              </a:lvl1pPr>
            </a:lstStyle>
            <a:p>
              <a:r>
                <a:rPr lang="en-US" altLang="zh-CN" sz="4000" b="1" spc="0" dirty="0">
                  <a:solidFill>
                    <a:schemeClr val="tx1"/>
                  </a:solidFill>
                  <a:latin typeface="方正静蕾简体" panose="02000000000000000000" charset="-122"/>
                  <a:ea typeface="方正静蕾简体" panose="02000000000000000000" charset="-122"/>
                </a:rPr>
                <a:t>Plan B</a:t>
              </a:r>
              <a:endParaRPr lang="zh-CN" altLang="en-US" sz="4000" b="1" spc="0" dirty="0">
                <a:solidFill>
                  <a:schemeClr val="tx1"/>
                </a:solidFill>
                <a:latin typeface="方正静蕾简体" panose="02000000000000000000" charset="-122"/>
                <a:ea typeface="方正静蕾简体" panose="02000000000000000000" charset="-122"/>
              </a:endParaRPr>
            </a:p>
          </p:txBody>
        </p:sp>
        <p:sp>
          <p:nvSpPr>
            <p:cNvPr id="46" name="文本框 45"/>
            <p:cNvSpPr txBox="1"/>
            <p:nvPr/>
          </p:nvSpPr>
          <p:spPr>
            <a:xfrm>
              <a:off x="6317003" y="3577758"/>
              <a:ext cx="2790061" cy="1015663"/>
            </a:xfrm>
            <a:prstGeom prst="rect">
              <a:avLst/>
            </a:prstGeom>
            <a:noFill/>
          </p:spPr>
          <p:txBody>
            <a:bodyPr wrap="square" rtlCol="0">
              <a:spAutoFit/>
            </a:bodyPr>
            <a:lstStyle>
              <a:defPPr>
                <a:defRPr lang="zh-CN"/>
              </a:defPPr>
              <a:lvl1pPr algn="just">
                <a:lnSpc>
                  <a:spcPct val="125000"/>
                </a:lnSpc>
                <a:defRPr sz="1600">
                  <a:solidFill>
                    <a:schemeClr val="accent1">
                      <a:lumMod val="50000"/>
                    </a:schemeClr>
                  </a:solidFill>
                  <a:latin typeface="华文细黑" panose="02010600040101010101" pitchFamily="2" charset="-122"/>
                  <a:ea typeface="华文细黑" panose="02010600040101010101" pitchFamily="2" charset="-122"/>
                </a:defRPr>
              </a:lvl1pPr>
            </a:lstStyle>
            <a:p>
              <a:r>
                <a:rPr lang="en-US" altLang="zh-CN" dirty="0">
                  <a:solidFill>
                    <a:schemeClr val="tx1"/>
                  </a:solidFill>
                  <a:latin typeface="方正静蕾简体" panose="02000000000000000000" charset="-122"/>
                  <a:ea typeface="方正静蕾简体" panose="02000000000000000000" charset="-122"/>
                </a:rPr>
                <a:t>A designer can use default text to simulate what text would look like. If it is not real text. </a:t>
              </a:r>
              <a:endParaRPr lang="zh-CN" altLang="en-US" dirty="0">
                <a:solidFill>
                  <a:schemeClr val="tx1"/>
                </a:solidFill>
                <a:latin typeface="方正静蕾简体" panose="02000000000000000000" charset="-122"/>
                <a:ea typeface="方正静蕾简体" panose="02000000000000000000" charset="-122"/>
                <a:sym typeface="宋体" panose="02010600030101010101" pitchFamily="2" charset="-122"/>
              </a:endParaRPr>
            </a:p>
          </p:txBody>
        </p:sp>
        <p:sp>
          <p:nvSpPr>
            <p:cNvPr id="47" name="文本框 46"/>
            <p:cNvSpPr txBox="1"/>
            <p:nvPr/>
          </p:nvSpPr>
          <p:spPr>
            <a:xfrm>
              <a:off x="6317003" y="2405074"/>
              <a:ext cx="2790061" cy="1015663"/>
            </a:xfrm>
            <a:prstGeom prst="rect">
              <a:avLst/>
            </a:prstGeom>
            <a:noFill/>
          </p:spPr>
          <p:txBody>
            <a:bodyPr wrap="square" rtlCol="0">
              <a:spAutoFit/>
            </a:bodyPr>
            <a:lstStyle>
              <a:defPPr>
                <a:defRPr lang="zh-CN"/>
              </a:defPPr>
              <a:lvl1pPr algn="just">
                <a:lnSpc>
                  <a:spcPct val="125000"/>
                </a:lnSpc>
                <a:defRPr sz="1600">
                  <a:solidFill>
                    <a:schemeClr val="accent1">
                      <a:lumMod val="50000"/>
                    </a:schemeClr>
                  </a:solidFill>
                  <a:latin typeface="华文细黑" panose="02010600040101010101" pitchFamily="2" charset="-122"/>
                  <a:ea typeface="华文细黑" panose="02010600040101010101" pitchFamily="2" charset="-122"/>
                </a:defRPr>
              </a:lvl1pPr>
            </a:lstStyle>
            <a:p>
              <a:r>
                <a:rPr lang="en-US" altLang="zh-CN" dirty="0">
                  <a:solidFill>
                    <a:schemeClr val="tx1"/>
                  </a:solidFill>
                  <a:latin typeface="方正静蕾简体" panose="02000000000000000000" charset="-122"/>
                  <a:ea typeface="方正静蕾简体" panose="02000000000000000000" charset="-122"/>
                </a:rPr>
                <a:t>A designer can use default text to simulate what text would look like. If it is not real text. </a:t>
              </a:r>
              <a:endParaRPr lang="zh-CN" altLang="en-US" dirty="0">
                <a:solidFill>
                  <a:schemeClr val="tx1"/>
                </a:solidFill>
                <a:latin typeface="方正静蕾简体" panose="02000000000000000000" charset="-122"/>
                <a:ea typeface="方正静蕾简体" panose="02000000000000000000" charset="-122"/>
                <a:sym typeface="宋体" panose="02010600030101010101" pitchFamily="2" charset="-122"/>
              </a:endParaRPr>
            </a:p>
          </p:txBody>
        </p:sp>
      </p:grpSp>
      <p:pic>
        <p:nvPicPr>
          <p:cNvPr id="48" name="图片 47"/>
          <p:cNvPicPr>
            <a:picLocks noChangeAspect="1"/>
          </p:cNvPicPr>
          <p:nvPr/>
        </p:nvPicPr>
        <p:blipFill rotWithShape="1">
          <a:blip r:embed="rId1">
            <a:extLst>
              <a:ext uri="{28A0092B-C50C-407E-A947-70E740481C1C}">
                <a14:useLocalDpi xmlns:a14="http://schemas.microsoft.com/office/drawing/2010/main" val="0"/>
              </a:ext>
            </a:extLst>
          </a:blip>
          <a:srcRect t="27264" r="89267" b="42954"/>
          <a:stretch>
            <a:fillRect/>
          </a:stretch>
        </p:blipFill>
        <p:spPr>
          <a:xfrm>
            <a:off x="2251284" y="4858866"/>
            <a:ext cx="681698" cy="432048"/>
          </a:xfrm>
          <a:prstGeom prst="rect">
            <a:avLst/>
          </a:prstGeom>
        </p:spPr>
      </p:pic>
      <p:pic>
        <p:nvPicPr>
          <p:cNvPr id="49" name="图片 48"/>
          <p:cNvPicPr>
            <a:picLocks noChangeAspect="1"/>
          </p:cNvPicPr>
          <p:nvPr/>
        </p:nvPicPr>
        <p:blipFill rotWithShape="1">
          <a:blip r:embed="rId1">
            <a:extLst>
              <a:ext uri="{28A0092B-C50C-407E-A947-70E740481C1C}">
                <a14:useLocalDpi xmlns:a14="http://schemas.microsoft.com/office/drawing/2010/main" val="0"/>
              </a:ext>
            </a:extLst>
          </a:blip>
          <a:srcRect l="37053" r="44448" b="55326"/>
          <a:stretch>
            <a:fillRect/>
          </a:stretch>
        </p:blipFill>
        <p:spPr>
          <a:xfrm>
            <a:off x="5430419" y="4642842"/>
            <a:ext cx="1174970" cy="648072"/>
          </a:xfrm>
          <a:prstGeom prst="rect">
            <a:avLst/>
          </a:prstGeom>
        </p:spPr>
      </p:pic>
      <p:pic>
        <p:nvPicPr>
          <p:cNvPr id="50" name="图片 49"/>
          <p:cNvPicPr>
            <a:picLocks noChangeAspect="1"/>
          </p:cNvPicPr>
          <p:nvPr/>
        </p:nvPicPr>
        <p:blipFill rotWithShape="1">
          <a:blip r:embed="rId1">
            <a:extLst>
              <a:ext uri="{28A0092B-C50C-407E-A947-70E740481C1C}">
                <a14:useLocalDpi xmlns:a14="http://schemas.microsoft.com/office/drawing/2010/main" val="0"/>
              </a:ext>
            </a:extLst>
          </a:blip>
          <a:srcRect l="87829" t="59565" r="-901" b="-4239"/>
          <a:stretch>
            <a:fillRect/>
          </a:stretch>
        </p:blipFill>
        <p:spPr>
          <a:xfrm>
            <a:off x="8586571" y="4642842"/>
            <a:ext cx="830252" cy="648072"/>
          </a:xfrm>
          <a:prstGeom prst="rect">
            <a:avLst/>
          </a:prstGeom>
        </p:spPr>
      </p:pic>
    </p:spTree>
  </p:cSld>
  <p:clrMapOvr>
    <a:masterClrMapping/>
  </p:clrMapOvr>
  <mc:AlternateContent xmlns:mc="http://schemas.openxmlformats.org/markup-compatibility/2006">
    <mc:Choice xmlns:p14="http://schemas.microsoft.com/office/powerpoint/2010/main" Requires="p14">
      <p:transition spd="slow" p14:dur="1500" advTm="0">
        <p:random/>
      </p:transition>
    </mc:Choice>
    <mc:Fallback>
      <p:transition spd="slow" advTm="0">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42"/>
                                        </p:tgtEl>
                                        <p:attrNameLst>
                                          <p:attrName>style.visibility</p:attrName>
                                        </p:attrNameLst>
                                      </p:cBhvr>
                                      <p:to>
                                        <p:strVal val="visible"/>
                                      </p:to>
                                    </p:set>
                                    <p:animEffect transition="in" filter="barn(inVertical)">
                                      <p:cBhvr>
                                        <p:cTn id="7" dur="500"/>
                                        <p:tgtEl>
                                          <p:spTgt spid="42"/>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37"/>
                                        </p:tgtEl>
                                        <p:attrNameLst>
                                          <p:attrName>style.visibility</p:attrName>
                                        </p:attrNameLst>
                                      </p:cBhvr>
                                      <p:to>
                                        <p:strVal val="visible"/>
                                      </p:to>
                                    </p:set>
                                    <p:anim calcmode="lin" valueType="num">
                                      <p:cBhvr>
                                        <p:cTn id="11" dur="500" fill="hold"/>
                                        <p:tgtEl>
                                          <p:spTgt spid="37"/>
                                        </p:tgtEl>
                                        <p:attrNameLst>
                                          <p:attrName>ppt_w</p:attrName>
                                        </p:attrNameLst>
                                      </p:cBhvr>
                                      <p:tavLst>
                                        <p:tav tm="0">
                                          <p:val>
                                            <p:fltVal val="0"/>
                                          </p:val>
                                        </p:tav>
                                        <p:tav tm="100000">
                                          <p:val>
                                            <p:strVal val="#ppt_w"/>
                                          </p:val>
                                        </p:tav>
                                      </p:tavLst>
                                    </p:anim>
                                    <p:anim calcmode="lin" valueType="num">
                                      <p:cBhvr>
                                        <p:cTn id="12" dur="500" fill="hold"/>
                                        <p:tgtEl>
                                          <p:spTgt spid="37"/>
                                        </p:tgtEl>
                                        <p:attrNameLst>
                                          <p:attrName>ppt_h</p:attrName>
                                        </p:attrNameLst>
                                      </p:cBhvr>
                                      <p:tavLst>
                                        <p:tav tm="0">
                                          <p:val>
                                            <p:fltVal val="0"/>
                                          </p:val>
                                        </p:tav>
                                        <p:tav tm="100000">
                                          <p:val>
                                            <p:strVal val="#ppt_h"/>
                                          </p:val>
                                        </p:tav>
                                      </p:tavLst>
                                    </p:anim>
                                    <p:animEffect transition="in" filter="fade">
                                      <p:cBhvr>
                                        <p:cTn id="13" dur="500"/>
                                        <p:tgtEl>
                                          <p:spTgt spid="37"/>
                                        </p:tgtEl>
                                      </p:cBhvr>
                                    </p:animEffect>
                                  </p:childTnLst>
                                </p:cTn>
                              </p:par>
                            </p:childTnLst>
                          </p:cTn>
                        </p:par>
                        <p:par>
                          <p:cTn id="14" fill="hold">
                            <p:stCondLst>
                              <p:cond delay="1000"/>
                            </p:stCondLst>
                            <p:childTnLst>
                              <p:par>
                                <p:cTn id="15" presetID="14" presetClass="entr" presetSubtype="10" fill="hold" nodeType="afterEffect">
                                  <p:stCondLst>
                                    <p:cond delay="0"/>
                                  </p:stCondLst>
                                  <p:childTnLst>
                                    <p:set>
                                      <p:cBhvr>
                                        <p:cTn id="16" dur="1" fill="hold">
                                          <p:stCondLst>
                                            <p:cond delay="0"/>
                                          </p:stCondLst>
                                        </p:cTn>
                                        <p:tgtEl>
                                          <p:spTgt spid="48"/>
                                        </p:tgtEl>
                                        <p:attrNameLst>
                                          <p:attrName>style.visibility</p:attrName>
                                        </p:attrNameLst>
                                      </p:cBhvr>
                                      <p:to>
                                        <p:strVal val="visible"/>
                                      </p:to>
                                    </p:set>
                                    <p:animEffect transition="in" filter="randombar(horizontal)">
                                      <p:cBhvr>
                                        <p:cTn id="17" dur="500"/>
                                        <p:tgtEl>
                                          <p:spTgt spid="48"/>
                                        </p:tgtEl>
                                      </p:cBhvr>
                                    </p:animEffect>
                                  </p:childTnLst>
                                </p:cTn>
                              </p:par>
                              <p:par>
                                <p:cTn id="18" presetID="14" presetClass="entr" presetSubtype="10" fill="hold" nodeType="withEffect">
                                  <p:stCondLst>
                                    <p:cond delay="0"/>
                                  </p:stCondLst>
                                  <p:childTnLst>
                                    <p:set>
                                      <p:cBhvr>
                                        <p:cTn id="19" dur="1" fill="hold">
                                          <p:stCondLst>
                                            <p:cond delay="0"/>
                                          </p:stCondLst>
                                        </p:cTn>
                                        <p:tgtEl>
                                          <p:spTgt spid="49"/>
                                        </p:tgtEl>
                                        <p:attrNameLst>
                                          <p:attrName>style.visibility</p:attrName>
                                        </p:attrNameLst>
                                      </p:cBhvr>
                                      <p:to>
                                        <p:strVal val="visible"/>
                                      </p:to>
                                    </p:set>
                                    <p:animEffect transition="in" filter="randombar(horizontal)">
                                      <p:cBhvr>
                                        <p:cTn id="20" dur="500"/>
                                        <p:tgtEl>
                                          <p:spTgt spid="49"/>
                                        </p:tgtEl>
                                      </p:cBhvr>
                                    </p:animEffect>
                                  </p:childTnLst>
                                </p:cTn>
                              </p:par>
                              <p:par>
                                <p:cTn id="21" presetID="14" presetClass="entr" presetSubtype="10" fill="hold" nodeType="withEffect">
                                  <p:stCondLst>
                                    <p:cond delay="0"/>
                                  </p:stCondLst>
                                  <p:childTnLst>
                                    <p:set>
                                      <p:cBhvr>
                                        <p:cTn id="22" dur="1" fill="hold">
                                          <p:stCondLst>
                                            <p:cond delay="0"/>
                                          </p:stCondLst>
                                        </p:cTn>
                                        <p:tgtEl>
                                          <p:spTgt spid="50"/>
                                        </p:tgtEl>
                                        <p:attrNameLst>
                                          <p:attrName>style.visibility</p:attrName>
                                        </p:attrNameLst>
                                      </p:cBhvr>
                                      <p:to>
                                        <p:strVal val="visible"/>
                                      </p:to>
                                    </p:set>
                                    <p:animEffect transition="in" filter="randombar(horizontal)">
                                      <p:cBhvr>
                                        <p:cTn id="23" dur="500"/>
                                        <p:tgtEl>
                                          <p:spTgt spid="5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2" grpId="0"/>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 name="矩形 83"/>
          <p:cNvSpPr/>
          <p:nvPr/>
        </p:nvSpPr>
        <p:spPr>
          <a:xfrm>
            <a:off x="3290539" y="3920848"/>
            <a:ext cx="5610922" cy="923330"/>
          </a:xfrm>
          <a:prstGeom prst="rect">
            <a:avLst/>
          </a:prstGeom>
        </p:spPr>
        <p:txBody>
          <a:bodyPr wrap="square">
            <a:spAutoFit/>
          </a:bodyPr>
          <a:lstStyle/>
          <a:p>
            <a:pPr algn="ctr">
              <a:lnSpc>
                <a:spcPct val="150000"/>
              </a:lnSpc>
              <a:spcAft>
                <a:spcPts val="600"/>
              </a:spcAft>
              <a:buClr>
                <a:schemeClr val="accent1"/>
              </a:buClr>
            </a:pPr>
            <a:r>
              <a:rPr lang="zh-CN" altLang="en-US" sz="1200" dirty="0">
                <a:solidFill>
                  <a:schemeClr val="tx1">
                    <a:lumMod val="75000"/>
                    <a:lumOff val="25000"/>
                  </a:schemeClr>
                </a:solidFill>
                <a:latin typeface="+mn-lt"/>
                <a:ea typeface="+mn-ea"/>
                <a:cs typeface="+mn-ea"/>
                <a:sym typeface="+mn-lt"/>
              </a:rPr>
              <a:t>为客户提供有效服务，是我们工作的方向和价值评价的标尺，成就客户就是成就我们自己。我们坚持以客户为中心，快速响应客户需求，持续为客户创造长期价值进而成就</a:t>
            </a:r>
            <a:r>
              <a:rPr lang="zh-CN" altLang="en-US" sz="1200" dirty="0" smtClean="0">
                <a:solidFill>
                  <a:schemeClr val="tx1">
                    <a:lumMod val="75000"/>
                    <a:lumOff val="25000"/>
                  </a:schemeClr>
                </a:solidFill>
                <a:latin typeface="+mn-lt"/>
                <a:ea typeface="+mn-ea"/>
                <a:cs typeface="+mn-ea"/>
                <a:sym typeface="+mn-lt"/>
              </a:rPr>
              <a:t>客户</a:t>
            </a:r>
            <a:endParaRPr lang="zh-CN" altLang="en-US" sz="1200" dirty="0">
              <a:solidFill>
                <a:schemeClr val="tx1">
                  <a:lumMod val="75000"/>
                  <a:lumOff val="25000"/>
                </a:schemeClr>
              </a:solidFill>
              <a:latin typeface="+mn-lt"/>
              <a:ea typeface="+mn-ea"/>
              <a:cs typeface="+mn-ea"/>
              <a:sym typeface="+mn-lt"/>
            </a:endParaRPr>
          </a:p>
        </p:txBody>
      </p:sp>
      <p:grpSp>
        <p:nvGrpSpPr>
          <p:cNvPr id="6" name="组合 5"/>
          <p:cNvGrpSpPr/>
          <p:nvPr/>
        </p:nvGrpSpPr>
        <p:grpSpPr>
          <a:xfrm>
            <a:off x="2853239" y="1920431"/>
            <a:ext cx="6723266" cy="1732500"/>
            <a:chOff x="3172968" y="1755839"/>
            <a:chExt cx="6723266" cy="1732500"/>
          </a:xfrm>
        </p:grpSpPr>
        <p:grpSp>
          <p:nvGrpSpPr>
            <p:cNvPr id="5" name="组合 4"/>
            <p:cNvGrpSpPr/>
            <p:nvPr/>
          </p:nvGrpSpPr>
          <p:grpSpPr>
            <a:xfrm>
              <a:off x="3172968" y="2368296"/>
              <a:ext cx="4161559" cy="969252"/>
              <a:chOff x="3172968" y="2368296"/>
              <a:chExt cx="4161559" cy="969252"/>
            </a:xfrm>
          </p:grpSpPr>
          <p:pic>
            <p:nvPicPr>
              <p:cNvPr id="2" name="图片 1"/>
              <p:cNvPicPr>
                <a:picLocks noChangeAspect="1"/>
              </p:cNvPicPr>
              <p:nvPr/>
            </p:nvPicPr>
            <p:blipFill>
              <a:blip r:embed="rId1"/>
              <a:stretch>
                <a:fillRect/>
              </a:stretch>
            </p:blipFill>
            <p:spPr>
              <a:xfrm>
                <a:off x="6751562" y="2863184"/>
                <a:ext cx="582965" cy="164990"/>
              </a:xfrm>
              <a:prstGeom prst="rect">
                <a:avLst/>
              </a:prstGeom>
            </p:spPr>
          </p:pic>
          <p:pic>
            <p:nvPicPr>
              <p:cNvPr id="3" name="图片 2"/>
              <p:cNvPicPr>
                <a:picLocks noChangeAspect="1"/>
              </p:cNvPicPr>
              <p:nvPr/>
            </p:nvPicPr>
            <p:blipFill>
              <a:blip r:embed="rId2"/>
              <a:stretch>
                <a:fillRect/>
              </a:stretch>
            </p:blipFill>
            <p:spPr>
              <a:xfrm>
                <a:off x="3172968" y="2368296"/>
                <a:ext cx="3829386" cy="969252"/>
              </a:xfrm>
              <a:prstGeom prst="rect">
                <a:avLst/>
              </a:prstGeom>
            </p:spPr>
          </p:pic>
          <p:sp>
            <p:nvSpPr>
              <p:cNvPr id="13" name="文本框 12"/>
              <p:cNvSpPr txBox="1">
                <a:spLocks noChangeArrowheads="1"/>
              </p:cNvSpPr>
              <p:nvPr/>
            </p:nvSpPr>
            <p:spPr bwMode="auto">
              <a:xfrm>
                <a:off x="4045525" y="2587048"/>
                <a:ext cx="233861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zh-CN" altLang="en-US" sz="2400" dirty="0" smtClean="0">
                    <a:solidFill>
                      <a:schemeClr val="tx1">
                        <a:lumMod val="75000"/>
                        <a:lumOff val="25000"/>
                      </a:schemeClr>
                    </a:solidFill>
                    <a:latin typeface="+mn-lt"/>
                    <a:ea typeface="+mn-ea"/>
                    <a:cs typeface="+mn-ea"/>
                    <a:sym typeface="+mn-lt"/>
                  </a:rPr>
                  <a:t>工作经验总结</a:t>
                </a:r>
                <a:endParaRPr lang="zh-CN" altLang="en-US" sz="2400" dirty="0">
                  <a:solidFill>
                    <a:schemeClr val="tx1">
                      <a:lumMod val="75000"/>
                      <a:lumOff val="25000"/>
                    </a:schemeClr>
                  </a:solidFill>
                  <a:latin typeface="+mn-lt"/>
                  <a:ea typeface="+mn-ea"/>
                  <a:cs typeface="+mn-ea"/>
                  <a:sym typeface="+mn-lt"/>
                </a:endParaRPr>
              </a:p>
            </p:txBody>
          </p:sp>
          <p:sp>
            <p:nvSpPr>
              <p:cNvPr id="14" name="文本框 8"/>
              <p:cNvSpPr txBox="1">
                <a:spLocks noChangeArrowheads="1"/>
              </p:cNvSpPr>
              <p:nvPr/>
            </p:nvSpPr>
            <p:spPr bwMode="auto">
              <a:xfrm>
                <a:off x="3537578" y="2516135"/>
                <a:ext cx="595036"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algn="ctr" eaLnBrk="1" hangingPunct="1"/>
                <a:r>
                  <a:rPr lang="en-US" altLang="zh-CN" sz="3200" dirty="0" smtClean="0">
                    <a:solidFill>
                      <a:schemeClr val="tx1">
                        <a:lumMod val="75000"/>
                        <a:lumOff val="25000"/>
                      </a:schemeClr>
                    </a:solidFill>
                    <a:latin typeface="+mn-lt"/>
                    <a:ea typeface="+mn-ea"/>
                    <a:cs typeface="+mn-ea"/>
                    <a:sym typeface="+mn-lt"/>
                  </a:rPr>
                  <a:t>03</a:t>
                </a:r>
                <a:endParaRPr lang="zh-CN" altLang="en-US" sz="3200" dirty="0">
                  <a:solidFill>
                    <a:schemeClr val="tx1">
                      <a:lumMod val="75000"/>
                      <a:lumOff val="25000"/>
                    </a:schemeClr>
                  </a:solidFill>
                  <a:latin typeface="+mn-lt"/>
                  <a:ea typeface="+mn-ea"/>
                  <a:cs typeface="+mn-ea"/>
                  <a:sym typeface="+mn-lt"/>
                </a:endParaRPr>
              </a:p>
            </p:txBody>
          </p:sp>
        </p:grpSp>
        <p:pic>
          <p:nvPicPr>
            <p:cNvPr id="4" name="图片 3"/>
            <p:cNvPicPr>
              <a:picLocks noChangeAspect="1"/>
            </p:cNvPicPr>
            <p:nvPr/>
          </p:nvPicPr>
          <p:blipFill>
            <a:blip r:embed="rId3"/>
            <a:stretch>
              <a:fillRect/>
            </a:stretch>
          </p:blipFill>
          <p:spPr>
            <a:xfrm>
              <a:off x="7083734" y="1755839"/>
              <a:ext cx="2812500" cy="1732500"/>
            </a:xfrm>
            <a:prstGeom prst="rect">
              <a:avLst/>
            </a:prstGeom>
          </p:spPr>
        </p:pic>
      </p:grpSp>
    </p:spTree>
  </p:cSld>
  <p:clrMapOvr>
    <a:masterClrMapping/>
  </p:clrMapOvr>
  <mc:AlternateContent xmlns:mc="http://schemas.openxmlformats.org/markup-compatibility/2006">
    <mc:Choice xmlns:p14="http://schemas.microsoft.com/office/powerpoint/2010/main" Requires="p14">
      <p:transition spd="slow" p14:dur="1500" advTm="0">
        <p:random/>
      </p:transition>
    </mc:Choice>
    <mc:Fallback>
      <p:transition spd="slow" advTm="0">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8" fill="hold" nodeType="with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1500"/>
                                        <p:tgtEl>
                                          <p:spTgt spid="6"/>
                                        </p:tgtEl>
                                        <p:attrNameLst>
                                          <p:attrName>ppt_x</p:attrName>
                                        </p:attrNameLst>
                                      </p:cBhvr>
                                      <p:tavLst>
                                        <p:tav tm="0">
                                          <p:val>
                                            <p:strVal val="#ppt_x-#ppt_w*1.125000"/>
                                          </p:val>
                                        </p:tav>
                                        <p:tav tm="100000">
                                          <p:val>
                                            <p:strVal val="#ppt_x"/>
                                          </p:val>
                                        </p:tav>
                                      </p:tavLst>
                                    </p:anim>
                                    <p:animEffect transition="in" filter="wipe(right)">
                                      <p:cBhvr>
                                        <p:cTn id="8" dur="1500"/>
                                        <p:tgtEl>
                                          <p:spTgt spid="6"/>
                                        </p:tgtEl>
                                      </p:cBhvr>
                                    </p:animEffect>
                                  </p:childTnLst>
                                </p:cTn>
                              </p:par>
                            </p:childTnLst>
                          </p:cTn>
                        </p:par>
                        <p:par>
                          <p:cTn id="9" fill="hold">
                            <p:stCondLst>
                              <p:cond delay="1500"/>
                            </p:stCondLst>
                            <p:childTnLst>
                              <p:par>
                                <p:cTn id="10" presetID="22" presetClass="entr" presetSubtype="1" fill="hold" grpId="0" nodeType="afterEffect">
                                  <p:stCondLst>
                                    <p:cond delay="0"/>
                                  </p:stCondLst>
                                  <p:childTnLst>
                                    <p:set>
                                      <p:cBhvr>
                                        <p:cTn id="11" dur="1" fill="hold">
                                          <p:stCondLst>
                                            <p:cond delay="0"/>
                                          </p:stCondLst>
                                        </p:cTn>
                                        <p:tgtEl>
                                          <p:spTgt spid="84"/>
                                        </p:tgtEl>
                                        <p:attrNameLst>
                                          <p:attrName>style.visibility</p:attrName>
                                        </p:attrNameLst>
                                      </p:cBhvr>
                                      <p:to>
                                        <p:strVal val="visible"/>
                                      </p:to>
                                    </p:set>
                                    <p:animEffect transition="in" filter="wipe(up)">
                                      <p:cBhvr>
                                        <p:cTn id="12" dur="500"/>
                                        <p:tgtEl>
                                          <p:spTgt spid="8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4" grpId="0"/>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组合 9"/>
          <p:cNvGrpSpPr/>
          <p:nvPr/>
        </p:nvGrpSpPr>
        <p:grpSpPr>
          <a:xfrm>
            <a:off x="1242675" y="4322260"/>
            <a:ext cx="1627533" cy="837981"/>
            <a:chOff x="1242675" y="4322260"/>
            <a:chExt cx="1627533" cy="837981"/>
          </a:xfrm>
        </p:grpSpPr>
        <p:sp>
          <p:nvSpPr>
            <p:cNvPr id="60" name="TextBox 9"/>
            <p:cNvSpPr txBox="1"/>
            <p:nvPr/>
          </p:nvSpPr>
          <p:spPr>
            <a:xfrm>
              <a:off x="1242675" y="4322260"/>
              <a:ext cx="1627533" cy="207027"/>
            </a:xfrm>
            <a:prstGeom prst="rect">
              <a:avLst/>
            </a:prstGeom>
            <a:noFill/>
          </p:spPr>
          <p:txBody>
            <a:bodyPr wrap="square" lIns="0" tIns="0" rIns="91420" bIns="0" rtlCol="0">
              <a:noAutofit/>
            </a:bodyPr>
            <a:lstStyle/>
            <a:p>
              <a:r>
                <a:rPr lang="id-ID" sz="1400" dirty="0" smtClean="0">
                  <a:solidFill>
                    <a:srgbClr val="8AC65A"/>
                  </a:solidFill>
                  <a:latin typeface="+mn-lt"/>
                  <a:ea typeface="+mn-ea"/>
                  <a:cs typeface="+mn-ea"/>
                  <a:sym typeface="+mn-lt"/>
                </a:rPr>
                <a:t>NETWORKS</a:t>
              </a:r>
              <a:endParaRPr lang="id-ID" sz="1100" dirty="0">
                <a:solidFill>
                  <a:srgbClr val="8AC65A"/>
                </a:solidFill>
                <a:latin typeface="+mn-lt"/>
                <a:ea typeface="+mn-ea"/>
                <a:cs typeface="+mn-ea"/>
                <a:sym typeface="+mn-lt"/>
              </a:endParaRPr>
            </a:p>
          </p:txBody>
        </p:sp>
        <p:sp>
          <p:nvSpPr>
            <p:cNvPr id="61" name="TextBox 9"/>
            <p:cNvSpPr txBox="1"/>
            <p:nvPr/>
          </p:nvSpPr>
          <p:spPr>
            <a:xfrm>
              <a:off x="1242675" y="4600896"/>
              <a:ext cx="1627533" cy="559345"/>
            </a:xfrm>
            <a:prstGeom prst="rect">
              <a:avLst/>
            </a:prstGeom>
            <a:noFill/>
          </p:spPr>
          <p:txBody>
            <a:bodyPr wrap="square" lIns="0" tIns="0" rIns="91420" bIns="0" rtlCol="0">
              <a:noAutofit/>
            </a:bodyPr>
            <a:lstStyle/>
            <a:p>
              <a:r>
                <a:rPr lang="en-US" sz="1200" dirty="0" smtClean="0">
                  <a:solidFill>
                    <a:schemeClr val="tx1">
                      <a:lumMod val="65000"/>
                      <a:lumOff val="35000"/>
                    </a:schemeClr>
                  </a:solidFill>
                  <a:latin typeface="+mn-lt"/>
                  <a:ea typeface="+mn-ea"/>
                  <a:cs typeface="+mn-ea"/>
                  <a:sym typeface="+mn-lt"/>
                </a:rPr>
                <a:t>There </a:t>
              </a:r>
              <a:r>
                <a:rPr lang="en-US" sz="1200" dirty="0">
                  <a:solidFill>
                    <a:schemeClr val="tx1">
                      <a:lumMod val="65000"/>
                      <a:lumOff val="35000"/>
                    </a:schemeClr>
                  </a:solidFill>
                  <a:latin typeface="+mn-lt"/>
                  <a:ea typeface="+mn-ea"/>
                  <a:cs typeface="+mn-ea"/>
                  <a:sym typeface="+mn-lt"/>
                </a:rPr>
                <a:t>are many variations of passages of </a:t>
              </a:r>
              <a:r>
                <a:rPr lang="en-US" sz="1200" dirty="0" err="1">
                  <a:solidFill>
                    <a:schemeClr val="tx1">
                      <a:lumMod val="65000"/>
                      <a:lumOff val="35000"/>
                    </a:schemeClr>
                  </a:solidFill>
                  <a:latin typeface="+mn-lt"/>
                  <a:ea typeface="+mn-ea"/>
                  <a:cs typeface="+mn-ea"/>
                  <a:sym typeface="+mn-lt"/>
                </a:rPr>
                <a:t>Lorem</a:t>
              </a:r>
              <a:r>
                <a:rPr lang="en-US" sz="1200" dirty="0">
                  <a:solidFill>
                    <a:schemeClr val="tx1">
                      <a:lumMod val="65000"/>
                      <a:lumOff val="35000"/>
                    </a:schemeClr>
                  </a:solidFill>
                  <a:latin typeface="+mn-lt"/>
                  <a:ea typeface="+mn-ea"/>
                  <a:cs typeface="+mn-ea"/>
                  <a:sym typeface="+mn-lt"/>
                </a:rPr>
                <a:t> </a:t>
              </a:r>
              <a:r>
                <a:rPr lang="en-US" sz="1200" dirty="0" err="1">
                  <a:solidFill>
                    <a:schemeClr val="tx1">
                      <a:lumMod val="65000"/>
                      <a:lumOff val="35000"/>
                    </a:schemeClr>
                  </a:solidFill>
                  <a:latin typeface="+mn-lt"/>
                  <a:ea typeface="+mn-ea"/>
                  <a:cs typeface="+mn-ea"/>
                  <a:sym typeface="+mn-lt"/>
                </a:rPr>
                <a:t>Ipsum</a:t>
              </a:r>
              <a:r>
                <a:rPr lang="en-US" sz="1200" dirty="0">
                  <a:solidFill>
                    <a:schemeClr val="tx1">
                      <a:lumMod val="65000"/>
                      <a:lumOff val="35000"/>
                    </a:schemeClr>
                  </a:solidFill>
                  <a:latin typeface="+mn-lt"/>
                  <a:ea typeface="+mn-ea"/>
                  <a:cs typeface="+mn-ea"/>
                  <a:sym typeface="+mn-lt"/>
                </a:rPr>
                <a:t> available</a:t>
              </a:r>
              <a:r>
                <a:rPr lang="id-ID" sz="1200" dirty="0">
                  <a:solidFill>
                    <a:schemeClr val="tx1">
                      <a:lumMod val="65000"/>
                      <a:lumOff val="35000"/>
                    </a:schemeClr>
                  </a:solidFill>
                  <a:latin typeface="+mn-lt"/>
                  <a:ea typeface="+mn-ea"/>
                  <a:cs typeface="+mn-ea"/>
                  <a:sym typeface="+mn-lt"/>
                </a:rPr>
                <a:t>.</a:t>
              </a:r>
              <a:endParaRPr lang="id-ID" sz="1200" dirty="0">
                <a:solidFill>
                  <a:schemeClr val="tx1">
                    <a:lumMod val="65000"/>
                    <a:lumOff val="35000"/>
                  </a:schemeClr>
                </a:solidFill>
                <a:latin typeface="+mn-lt"/>
                <a:ea typeface="+mn-ea"/>
                <a:cs typeface="+mn-ea"/>
                <a:sym typeface="+mn-lt"/>
              </a:endParaRPr>
            </a:p>
          </p:txBody>
        </p:sp>
      </p:grpSp>
      <p:grpSp>
        <p:nvGrpSpPr>
          <p:cNvPr id="11" name="组合 10"/>
          <p:cNvGrpSpPr/>
          <p:nvPr/>
        </p:nvGrpSpPr>
        <p:grpSpPr>
          <a:xfrm>
            <a:off x="3306474" y="4322260"/>
            <a:ext cx="1630564" cy="900615"/>
            <a:chOff x="3306474" y="4322260"/>
            <a:chExt cx="1630564" cy="900615"/>
          </a:xfrm>
        </p:grpSpPr>
        <p:sp>
          <p:nvSpPr>
            <p:cNvPr id="64" name="TextBox 10"/>
            <p:cNvSpPr txBox="1"/>
            <p:nvPr/>
          </p:nvSpPr>
          <p:spPr>
            <a:xfrm>
              <a:off x="3306474" y="4322260"/>
              <a:ext cx="1630564" cy="207027"/>
            </a:xfrm>
            <a:prstGeom prst="rect">
              <a:avLst/>
            </a:prstGeom>
            <a:noFill/>
          </p:spPr>
          <p:txBody>
            <a:bodyPr wrap="square" lIns="0" tIns="0" rIns="91420" bIns="0" rtlCol="0">
              <a:noAutofit/>
            </a:bodyPr>
            <a:lstStyle/>
            <a:p>
              <a:r>
                <a:rPr lang="id-ID" sz="1400" dirty="0" smtClean="0">
                  <a:solidFill>
                    <a:schemeClr val="accent2"/>
                  </a:solidFill>
                  <a:latin typeface="+mn-lt"/>
                  <a:ea typeface="+mn-ea"/>
                  <a:cs typeface="+mn-ea"/>
                  <a:sym typeface="+mn-lt"/>
                </a:rPr>
                <a:t>SUPPORT</a:t>
              </a:r>
              <a:endParaRPr lang="id-ID" sz="1100" dirty="0">
                <a:solidFill>
                  <a:schemeClr val="bg1">
                    <a:lumMod val="65000"/>
                  </a:schemeClr>
                </a:solidFill>
                <a:latin typeface="+mn-lt"/>
                <a:ea typeface="+mn-ea"/>
                <a:cs typeface="+mn-ea"/>
                <a:sym typeface="+mn-lt"/>
              </a:endParaRPr>
            </a:p>
          </p:txBody>
        </p:sp>
        <p:sp>
          <p:nvSpPr>
            <p:cNvPr id="65" name="TextBox 10"/>
            <p:cNvSpPr txBox="1"/>
            <p:nvPr/>
          </p:nvSpPr>
          <p:spPr>
            <a:xfrm>
              <a:off x="3306474" y="4600897"/>
              <a:ext cx="1630564" cy="621978"/>
            </a:xfrm>
            <a:prstGeom prst="rect">
              <a:avLst/>
            </a:prstGeom>
            <a:noFill/>
          </p:spPr>
          <p:txBody>
            <a:bodyPr wrap="square" lIns="0" tIns="0" rIns="91420" bIns="0" rtlCol="0">
              <a:noAutofit/>
            </a:bodyPr>
            <a:lstStyle/>
            <a:p>
              <a:r>
                <a:rPr lang="en-US" sz="1200" dirty="0" smtClean="0">
                  <a:solidFill>
                    <a:schemeClr val="tx1">
                      <a:lumMod val="65000"/>
                      <a:lumOff val="35000"/>
                    </a:schemeClr>
                  </a:solidFill>
                  <a:latin typeface="+mn-lt"/>
                  <a:ea typeface="+mn-ea"/>
                  <a:cs typeface="+mn-ea"/>
                  <a:sym typeface="+mn-lt"/>
                </a:rPr>
                <a:t>There </a:t>
              </a:r>
              <a:r>
                <a:rPr lang="en-US" sz="1200" dirty="0">
                  <a:solidFill>
                    <a:schemeClr val="tx1">
                      <a:lumMod val="65000"/>
                      <a:lumOff val="35000"/>
                    </a:schemeClr>
                  </a:solidFill>
                  <a:latin typeface="+mn-lt"/>
                  <a:ea typeface="+mn-ea"/>
                  <a:cs typeface="+mn-ea"/>
                  <a:sym typeface="+mn-lt"/>
                </a:rPr>
                <a:t>are many variations of passages of </a:t>
              </a:r>
              <a:r>
                <a:rPr lang="en-US" sz="1200" dirty="0" err="1">
                  <a:solidFill>
                    <a:schemeClr val="tx1">
                      <a:lumMod val="65000"/>
                      <a:lumOff val="35000"/>
                    </a:schemeClr>
                  </a:solidFill>
                  <a:latin typeface="+mn-lt"/>
                  <a:ea typeface="+mn-ea"/>
                  <a:cs typeface="+mn-ea"/>
                  <a:sym typeface="+mn-lt"/>
                </a:rPr>
                <a:t>Lorem</a:t>
              </a:r>
              <a:r>
                <a:rPr lang="en-US" sz="1200" dirty="0">
                  <a:solidFill>
                    <a:schemeClr val="tx1">
                      <a:lumMod val="65000"/>
                      <a:lumOff val="35000"/>
                    </a:schemeClr>
                  </a:solidFill>
                  <a:latin typeface="+mn-lt"/>
                  <a:ea typeface="+mn-ea"/>
                  <a:cs typeface="+mn-ea"/>
                  <a:sym typeface="+mn-lt"/>
                </a:rPr>
                <a:t> </a:t>
              </a:r>
              <a:r>
                <a:rPr lang="en-US" sz="1200" dirty="0" err="1">
                  <a:solidFill>
                    <a:schemeClr val="tx1">
                      <a:lumMod val="65000"/>
                      <a:lumOff val="35000"/>
                    </a:schemeClr>
                  </a:solidFill>
                  <a:latin typeface="+mn-lt"/>
                  <a:ea typeface="+mn-ea"/>
                  <a:cs typeface="+mn-ea"/>
                  <a:sym typeface="+mn-lt"/>
                </a:rPr>
                <a:t>Ipsum</a:t>
              </a:r>
              <a:r>
                <a:rPr lang="en-US" sz="1200" dirty="0">
                  <a:solidFill>
                    <a:schemeClr val="tx1">
                      <a:lumMod val="65000"/>
                      <a:lumOff val="35000"/>
                    </a:schemeClr>
                  </a:solidFill>
                  <a:latin typeface="+mn-lt"/>
                  <a:ea typeface="+mn-ea"/>
                  <a:cs typeface="+mn-ea"/>
                  <a:sym typeface="+mn-lt"/>
                </a:rPr>
                <a:t> available</a:t>
              </a:r>
              <a:r>
                <a:rPr lang="id-ID" sz="1200" dirty="0">
                  <a:solidFill>
                    <a:schemeClr val="tx1">
                      <a:lumMod val="65000"/>
                      <a:lumOff val="35000"/>
                    </a:schemeClr>
                  </a:solidFill>
                  <a:latin typeface="+mn-lt"/>
                  <a:ea typeface="+mn-ea"/>
                  <a:cs typeface="+mn-ea"/>
                  <a:sym typeface="+mn-lt"/>
                </a:rPr>
                <a:t>.</a:t>
              </a:r>
              <a:endParaRPr lang="id-ID" sz="1200" dirty="0">
                <a:solidFill>
                  <a:schemeClr val="tx1">
                    <a:lumMod val="65000"/>
                    <a:lumOff val="35000"/>
                  </a:schemeClr>
                </a:solidFill>
                <a:latin typeface="+mn-lt"/>
                <a:ea typeface="+mn-ea"/>
                <a:cs typeface="+mn-ea"/>
                <a:sym typeface="+mn-lt"/>
              </a:endParaRPr>
            </a:p>
          </p:txBody>
        </p:sp>
      </p:grpSp>
      <p:grpSp>
        <p:nvGrpSpPr>
          <p:cNvPr id="12" name="组合 11"/>
          <p:cNvGrpSpPr/>
          <p:nvPr/>
        </p:nvGrpSpPr>
        <p:grpSpPr>
          <a:xfrm>
            <a:off x="5351943" y="4322260"/>
            <a:ext cx="1637707" cy="837981"/>
            <a:chOff x="5351943" y="4322260"/>
            <a:chExt cx="1637707" cy="837981"/>
          </a:xfrm>
        </p:grpSpPr>
        <p:sp>
          <p:nvSpPr>
            <p:cNvPr id="68" name="TextBox 11"/>
            <p:cNvSpPr txBox="1"/>
            <p:nvPr/>
          </p:nvSpPr>
          <p:spPr>
            <a:xfrm>
              <a:off x="5357956" y="4322260"/>
              <a:ext cx="1631694" cy="207027"/>
            </a:xfrm>
            <a:prstGeom prst="rect">
              <a:avLst/>
            </a:prstGeom>
            <a:noFill/>
          </p:spPr>
          <p:txBody>
            <a:bodyPr wrap="square" lIns="0" tIns="0" rIns="91420" bIns="0" rtlCol="0">
              <a:noAutofit/>
            </a:bodyPr>
            <a:lstStyle/>
            <a:p>
              <a:r>
                <a:rPr lang="id-ID" sz="1400" dirty="0" smtClean="0">
                  <a:solidFill>
                    <a:srgbClr val="FE5778"/>
                  </a:solidFill>
                  <a:latin typeface="+mn-lt"/>
                  <a:ea typeface="+mn-ea"/>
                  <a:cs typeface="+mn-ea"/>
                  <a:sym typeface="+mn-lt"/>
                </a:rPr>
                <a:t>UPLOADS</a:t>
              </a:r>
              <a:endParaRPr lang="id-ID" sz="1100" dirty="0">
                <a:solidFill>
                  <a:srgbClr val="FE5778"/>
                </a:solidFill>
                <a:latin typeface="+mn-lt"/>
                <a:ea typeface="+mn-ea"/>
                <a:cs typeface="+mn-ea"/>
                <a:sym typeface="+mn-lt"/>
              </a:endParaRPr>
            </a:p>
          </p:txBody>
        </p:sp>
        <p:sp>
          <p:nvSpPr>
            <p:cNvPr id="69" name="TextBox 9"/>
            <p:cNvSpPr txBox="1"/>
            <p:nvPr/>
          </p:nvSpPr>
          <p:spPr>
            <a:xfrm>
              <a:off x="5351943" y="4600896"/>
              <a:ext cx="1627533" cy="559345"/>
            </a:xfrm>
            <a:prstGeom prst="rect">
              <a:avLst/>
            </a:prstGeom>
            <a:noFill/>
          </p:spPr>
          <p:txBody>
            <a:bodyPr wrap="square" lIns="0" tIns="0" rIns="91420" bIns="0" rtlCol="0">
              <a:noAutofit/>
            </a:bodyPr>
            <a:lstStyle/>
            <a:p>
              <a:r>
                <a:rPr lang="en-US" sz="1200" dirty="0" smtClean="0">
                  <a:solidFill>
                    <a:schemeClr val="tx1">
                      <a:lumMod val="65000"/>
                      <a:lumOff val="35000"/>
                    </a:schemeClr>
                  </a:solidFill>
                  <a:latin typeface="+mn-lt"/>
                  <a:ea typeface="+mn-ea"/>
                  <a:cs typeface="+mn-ea"/>
                  <a:sym typeface="+mn-lt"/>
                </a:rPr>
                <a:t>There </a:t>
              </a:r>
              <a:r>
                <a:rPr lang="en-US" sz="1200" dirty="0">
                  <a:solidFill>
                    <a:schemeClr val="tx1">
                      <a:lumMod val="65000"/>
                      <a:lumOff val="35000"/>
                    </a:schemeClr>
                  </a:solidFill>
                  <a:latin typeface="+mn-lt"/>
                  <a:ea typeface="+mn-ea"/>
                  <a:cs typeface="+mn-ea"/>
                  <a:sym typeface="+mn-lt"/>
                </a:rPr>
                <a:t>are many variations of passages of </a:t>
              </a:r>
              <a:r>
                <a:rPr lang="en-US" sz="1200" dirty="0" err="1">
                  <a:solidFill>
                    <a:schemeClr val="tx1">
                      <a:lumMod val="65000"/>
                      <a:lumOff val="35000"/>
                    </a:schemeClr>
                  </a:solidFill>
                  <a:latin typeface="+mn-lt"/>
                  <a:ea typeface="+mn-ea"/>
                  <a:cs typeface="+mn-ea"/>
                  <a:sym typeface="+mn-lt"/>
                </a:rPr>
                <a:t>Lorem</a:t>
              </a:r>
              <a:r>
                <a:rPr lang="en-US" sz="1200" dirty="0">
                  <a:solidFill>
                    <a:schemeClr val="tx1">
                      <a:lumMod val="65000"/>
                      <a:lumOff val="35000"/>
                    </a:schemeClr>
                  </a:solidFill>
                  <a:latin typeface="+mn-lt"/>
                  <a:ea typeface="+mn-ea"/>
                  <a:cs typeface="+mn-ea"/>
                  <a:sym typeface="+mn-lt"/>
                </a:rPr>
                <a:t> </a:t>
              </a:r>
              <a:r>
                <a:rPr lang="en-US" sz="1200" dirty="0" err="1">
                  <a:solidFill>
                    <a:schemeClr val="tx1">
                      <a:lumMod val="65000"/>
                      <a:lumOff val="35000"/>
                    </a:schemeClr>
                  </a:solidFill>
                  <a:latin typeface="+mn-lt"/>
                  <a:ea typeface="+mn-ea"/>
                  <a:cs typeface="+mn-ea"/>
                  <a:sym typeface="+mn-lt"/>
                </a:rPr>
                <a:t>Ipsum</a:t>
              </a:r>
              <a:r>
                <a:rPr lang="en-US" sz="1200" dirty="0">
                  <a:solidFill>
                    <a:schemeClr val="tx1">
                      <a:lumMod val="65000"/>
                      <a:lumOff val="35000"/>
                    </a:schemeClr>
                  </a:solidFill>
                  <a:latin typeface="+mn-lt"/>
                  <a:ea typeface="+mn-ea"/>
                  <a:cs typeface="+mn-ea"/>
                  <a:sym typeface="+mn-lt"/>
                </a:rPr>
                <a:t> available</a:t>
              </a:r>
              <a:r>
                <a:rPr lang="id-ID" sz="1200" dirty="0">
                  <a:solidFill>
                    <a:schemeClr val="tx1">
                      <a:lumMod val="65000"/>
                      <a:lumOff val="35000"/>
                    </a:schemeClr>
                  </a:solidFill>
                  <a:latin typeface="+mn-lt"/>
                  <a:ea typeface="+mn-ea"/>
                  <a:cs typeface="+mn-ea"/>
                  <a:sym typeface="+mn-lt"/>
                </a:rPr>
                <a:t>.</a:t>
              </a:r>
              <a:endParaRPr lang="id-ID" sz="1200" dirty="0">
                <a:solidFill>
                  <a:schemeClr val="tx1">
                    <a:lumMod val="65000"/>
                    <a:lumOff val="35000"/>
                  </a:schemeClr>
                </a:solidFill>
                <a:latin typeface="+mn-lt"/>
                <a:ea typeface="+mn-ea"/>
                <a:cs typeface="+mn-ea"/>
                <a:sym typeface="+mn-lt"/>
              </a:endParaRPr>
            </a:p>
          </p:txBody>
        </p:sp>
      </p:grpSp>
      <p:grpSp>
        <p:nvGrpSpPr>
          <p:cNvPr id="13" name="组合 12"/>
          <p:cNvGrpSpPr/>
          <p:nvPr/>
        </p:nvGrpSpPr>
        <p:grpSpPr>
          <a:xfrm>
            <a:off x="7415742" y="4314689"/>
            <a:ext cx="1665555" cy="908186"/>
            <a:chOff x="7415742" y="4314689"/>
            <a:chExt cx="1665555" cy="908186"/>
          </a:xfrm>
        </p:grpSpPr>
        <p:sp>
          <p:nvSpPr>
            <p:cNvPr id="72" name="TextBox 12"/>
            <p:cNvSpPr txBox="1"/>
            <p:nvPr/>
          </p:nvSpPr>
          <p:spPr>
            <a:xfrm>
              <a:off x="7435378" y="4314689"/>
              <a:ext cx="1645919" cy="214598"/>
            </a:xfrm>
            <a:prstGeom prst="rect">
              <a:avLst/>
            </a:prstGeom>
            <a:noFill/>
          </p:spPr>
          <p:txBody>
            <a:bodyPr wrap="square" lIns="0" tIns="0" rIns="91420" bIns="0" rtlCol="0">
              <a:noAutofit/>
            </a:bodyPr>
            <a:lstStyle/>
            <a:p>
              <a:r>
                <a:rPr lang="id-ID" sz="1400" dirty="0" smtClean="0">
                  <a:solidFill>
                    <a:srgbClr val="009AD0"/>
                  </a:solidFill>
                  <a:latin typeface="+mn-lt"/>
                  <a:ea typeface="+mn-ea"/>
                  <a:cs typeface="+mn-ea"/>
                  <a:sym typeface="+mn-lt"/>
                </a:rPr>
                <a:t>PASSWORDS</a:t>
              </a:r>
              <a:endParaRPr lang="id-ID" sz="1100" dirty="0">
                <a:solidFill>
                  <a:srgbClr val="009AD0"/>
                </a:solidFill>
                <a:latin typeface="+mn-lt"/>
                <a:ea typeface="+mn-ea"/>
                <a:cs typeface="+mn-ea"/>
                <a:sym typeface="+mn-lt"/>
              </a:endParaRPr>
            </a:p>
          </p:txBody>
        </p:sp>
        <p:sp>
          <p:nvSpPr>
            <p:cNvPr id="73" name="TextBox 10"/>
            <p:cNvSpPr txBox="1"/>
            <p:nvPr/>
          </p:nvSpPr>
          <p:spPr>
            <a:xfrm>
              <a:off x="7415742" y="4600897"/>
              <a:ext cx="1630564" cy="621978"/>
            </a:xfrm>
            <a:prstGeom prst="rect">
              <a:avLst/>
            </a:prstGeom>
            <a:noFill/>
          </p:spPr>
          <p:txBody>
            <a:bodyPr wrap="square" lIns="0" tIns="0" rIns="91420" bIns="0" rtlCol="0">
              <a:noAutofit/>
            </a:bodyPr>
            <a:lstStyle/>
            <a:p>
              <a:r>
                <a:rPr lang="en-US" sz="1200" dirty="0" smtClean="0">
                  <a:solidFill>
                    <a:schemeClr val="tx1">
                      <a:lumMod val="65000"/>
                      <a:lumOff val="35000"/>
                    </a:schemeClr>
                  </a:solidFill>
                  <a:latin typeface="+mn-lt"/>
                  <a:ea typeface="+mn-ea"/>
                  <a:cs typeface="+mn-ea"/>
                  <a:sym typeface="+mn-lt"/>
                </a:rPr>
                <a:t>There </a:t>
              </a:r>
              <a:r>
                <a:rPr lang="en-US" sz="1200" dirty="0">
                  <a:solidFill>
                    <a:schemeClr val="tx1">
                      <a:lumMod val="65000"/>
                      <a:lumOff val="35000"/>
                    </a:schemeClr>
                  </a:solidFill>
                  <a:latin typeface="+mn-lt"/>
                  <a:ea typeface="+mn-ea"/>
                  <a:cs typeface="+mn-ea"/>
                  <a:sym typeface="+mn-lt"/>
                </a:rPr>
                <a:t>are many variations of passages of </a:t>
              </a:r>
              <a:r>
                <a:rPr lang="en-US" sz="1200" dirty="0" err="1">
                  <a:solidFill>
                    <a:schemeClr val="tx1">
                      <a:lumMod val="65000"/>
                      <a:lumOff val="35000"/>
                    </a:schemeClr>
                  </a:solidFill>
                  <a:latin typeface="+mn-lt"/>
                  <a:ea typeface="+mn-ea"/>
                  <a:cs typeface="+mn-ea"/>
                  <a:sym typeface="+mn-lt"/>
                </a:rPr>
                <a:t>Lorem</a:t>
              </a:r>
              <a:r>
                <a:rPr lang="en-US" sz="1200" dirty="0">
                  <a:solidFill>
                    <a:schemeClr val="tx1">
                      <a:lumMod val="65000"/>
                      <a:lumOff val="35000"/>
                    </a:schemeClr>
                  </a:solidFill>
                  <a:latin typeface="+mn-lt"/>
                  <a:ea typeface="+mn-ea"/>
                  <a:cs typeface="+mn-ea"/>
                  <a:sym typeface="+mn-lt"/>
                </a:rPr>
                <a:t> </a:t>
              </a:r>
              <a:r>
                <a:rPr lang="en-US" sz="1200" dirty="0" err="1">
                  <a:solidFill>
                    <a:schemeClr val="tx1">
                      <a:lumMod val="65000"/>
                      <a:lumOff val="35000"/>
                    </a:schemeClr>
                  </a:solidFill>
                  <a:latin typeface="+mn-lt"/>
                  <a:ea typeface="+mn-ea"/>
                  <a:cs typeface="+mn-ea"/>
                  <a:sym typeface="+mn-lt"/>
                </a:rPr>
                <a:t>Ipsum</a:t>
              </a:r>
              <a:r>
                <a:rPr lang="en-US" sz="1200" dirty="0">
                  <a:solidFill>
                    <a:schemeClr val="tx1">
                      <a:lumMod val="65000"/>
                      <a:lumOff val="35000"/>
                    </a:schemeClr>
                  </a:solidFill>
                  <a:latin typeface="+mn-lt"/>
                  <a:ea typeface="+mn-ea"/>
                  <a:cs typeface="+mn-ea"/>
                  <a:sym typeface="+mn-lt"/>
                </a:rPr>
                <a:t> available</a:t>
              </a:r>
              <a:r>
                <a:rPr lang="id-ID" sz="1200" dirty="0">
                  <a:solidFill>
                    <a:schemeClr val="tx1">
                      <a:lumMod val="65000"/>
                      <a:lumOff val="35000"/>
                    </a:schemeClr>
                  </a:solidFill>
                  <a:latin typeface="+mn-lt"/>
                  <a:ea typeface="+mn-ea"/>
                  <a:cs typeface="+mn-ea"/>
                  <a:sym typeface="+mn-lt"/>
                </a:rPr>
                <a:t>.</a:t>
              </a:r>
              <a:endParaRPr lang="id-ID" sz="1200" dirty="0">
                <a:solidFill>
                  <a:schemeClr val="tx1">
                    <a:lumMod val="65000"/>
                    <a:lumOff val="35000"/>
                  </a:schemeClr>
                </a:solidFill>
                <a:latin typeface="+mn-lt"/>
                <a:ea typeface="+mn-ea"/>
                <a:cs typeface="+mn-ea"/>
                <a:sym typeface="+mn-lt"/>
              </a:endParaRPr>
            </a:p>
          </p:txBody>
        </p:sp>
      </p:grpSp>
      <p:grpSp>
        <p:nvGrpSpPr>
          <p:cNvPr id="14" name="组合 13"/>
          <p:cNvGrpSpPr/>
          <p:nvPr/>
        </p:nvGrpSpPr>
        <p:grpSpPr>
          <a:xfrm>
            <a:off x="9482572" y="4322260"/>
            <a:ext cx="1654966" cy="900615"/>
            <a:chOff x="9482572" y="4322260"/>
            <a:chExt cx="1654966" cy="900615"/>
          </a:xfrm>
        </p:grpSpPr>
        <p:sp>
          <p:nvSpPr>
            <p:cNvPr id="76" name="TextBox 13"/>
            <p:cNvSpPr txBox="1"/>
            <p:nvPr/>
          </p:nvSpPr>
          <p:spPr>
            <a:xfrm>
              <a:off x="9502202" y="4322260"/>
              <a:ext cx="1635336" cy="207027"/>
            </a:xfrm>
            <a:prstGeom prst="rect">
              <a:avLst/>
            </a:prstGeom>
            <a:noFill/>
          </p:spPr>
          <p:txBody>
            <a:bodyPr wrap="square" lIns="0" tIns="0" rIns="91420" bIns="0" rtlCol="0">
              <a:noAutofit/>
            </a:bodyPr>
            <a:lstStyle/>
            <a:p>
              <a:r>
                <a:rPr lang="id-ID" sz="1400" dirty="0" smtClean="0">
                  <a:solidFill>
                    <a:schemeClr val="accent5"/>
                  </a:solidFill>
                  <a:latin typeface="+mn-lt"/>
                  <a:ea typeface="+mn-ea"/>
                  <a:cs typeface="+mn-ea"/>
                  <a:sym typeface="+mn-lt"/>
                </a:rPr>
                <a:t>IMPROVEMENTS</a:t>
              </a:r>
              <a:endParaRPr lang="id-ID" sz="1100" dirty="0">
                <a:solidFill>
                  <a:schemeClr val="bg1">
                    <a:lumMod val="65000"/>
                  </a:schemeClr>
                </a:solidFill>
                <a:latin typeface="+mn-lt"/>
                <a:ea typeface="+mn-ea"/>
                <a:cs typeface="+mn-ea"/>
                <a:sym typeface="+mn-lt"/>
              </a:endParaRPr>
            </a:p>
          </p:txBody>
        </p:sp>
        <p:sp>
          <p:nvSpPr>
            <p:cNvPr id="77" name="TextBox 10"/>
            <p:cNvSpPr txBox="1"/>
            <p:nvPr/>
          </p:nvSpPr>
          <p:spPr>
            <a:xfrm>
              <a:off x="9482572" y="4600897"/>
              <a:ext cx="1630564" cy="621978"/>
            </a:xfrm>
            <a:prstGeom prst="rect">
              <a:avLst/>
            </a:prstGeom>
            <a:noFill/>
          </p:spPr>
          <p:txBody>
            <a:bodyPr wrap="square" lIns="0" tIns="0" rIns="91420" bIns="0" rtlCol="0">
              <a:noAutofit/>
            </a:bodyPr>
            <a:lstStyle/>
            <a:p>
              <a:r>
                <a:rPr lang="en-US" sz="1200" dirty="0" smtClean="0">
                  <a:solidFill>
                    <a:schemeClr val="tx1">
                      <a:lumMod val="65000"/>
                      <a:lumOff val="35000"/>
                    </a:schemeClr>
                  </a:solidFill>
                  <a:latin typeface="+mn-lt"/>
                  <a:ea typeface="+mn-ea"/>
                  <a:cs typeface="+mn-ea"/>
                  <a:sym typeface="+mn-lt"/>
                </a:rPr>
                <a:t>There </a:t>
              </a:r>
              <a:r>
                <a:rPr lang="en-US" sz="1200" dirty="0">
                  <a:solidFill>
                    <a:schemeClr val="tx1">
                      <a:lumMod val="65000"/>
                      <a:lumOff val="35000"/>
                    </a:schemeClr>
                  </a:solidFill>
                  <a:latin typeface="+mn-lt"/>
                  <a:ea typeface="+mn-ea"/>
                  <a:cs typeface="+mn-ea"/>
                  <a:sym typeface="+mn-lt"/>
                </a:rPr>
                <a:t>are many variations of passages of </a:t>
              </a:r>
              <a:r>
                <a:rPr lang="en-US" sz="1200" dirty="0" err="1">
                  <a:solidFill>
                    <a:schemeClr val="tx1">
                      <a:lumMod val="65000"/>
                      <a:lumOff val="35000"/>
                    </a:schemeClr>
                  </a:solidFill>
                  <a:latin typeface="+mn-lt"/>
                  <a:ea typeface="+mn-ea"/>
                  <a:cs typeface="+mn-ea"/>
                  <a:sym typeface="+mn-lt"/>
                </a:rPr>
                <a:t>Lorem</a:t>
              </a:r>
              <a:r>
                <a:rPr lang="en-US" sz="1200" dirty="0">
                  <a:solidFill>
                    <a:schemeClr val="tx1">
                      <a:lumMod val="65000"/>
                      <a:lumOff val="35000"/>
                    </a:schemeClr>
                  </a:solidFill>
                  <a:latin typeface="+mn-lt"/>
                  <a:ea typeface="+mn-ea"/>
                  <a:cs typeface="+mn-ea"/>
                  <a:sym typeface="+mn-lt"/>
                </a:rPr>
                <a:t> </a:t>
              </a:r>
              <a:r>
                <a:rPr lang="en-US" sz="1200" dirty="0" err="1">
                  <a:solidFill>
                    <a:schemeClr val="tx1">
                      <a:lumMod val="65000"/>
                      <a:lumOff val="35000"/>
                    </a:schemeClr>
                  </a:solidFill>
                  <a:latin typeface="+mn-lt"/>
                  <a:ea typeface="+mn-ea"/>
                  <a:cs typeface="+mn-ea"/>
                  <a:sym typeface="+mn-lt"/>
                </a:rPr>
                <a:t>Ipsum</a:t>
              </a:r>
              <a:r>
                <a:rPr lang="en-US" sz="1200" dirty="0">
                  <a:solidFill>
                    <a:schemeClr val="tx1">
                      <a:lumMod val="65000"/>
                      <a:lumOff val="35000"/>
                    </a:schemeClr>
                  </a:solidFill>
                  <a:latin typeface="+mn-lt"/>
                  <a:ea typeface="+mn-ea"/>
                  <a:cs typeface="+mn-ea"/>
                  <a:sym typeface="+mn-lt"/>
                </a:rPr>
                <a:t> available</a:t>
              </a:r>
              <a:r>
                <a:rPr lang="id-ID" sz="1200" dirty="0">
                  <a:solidFill>
                    <a:schemeClr val="tx1">
                      <a:lumMod val="65000"/>
                      <a:lumOff val="35000"/>
                    </a:schemeClr>
                  </a:solidFill>
                  <a:latin typeface="+mn-lt"/>
                  <a:ea typeface="+mn-ea"/>
                  <a:cs typeface="+mn-ea"/>
                  <a:sym typeface="+mn-lt"/>
                </a:rPr>
                <a:t>.</a:t>
              </a:r>
              <a:endParaRPr lang="id-ID" sz="1200" dirty="0">
                <a:solidFill>
                  <a:schemeClr val="tx1">
                    <a:lumMod val="65000"/>
                    <a:lumOff val="35000"/>
                  </a:schemeClr>
                </a:solidFill>
                <a:latin typeface="+mn-lt"/>
                <a:ea typeface="+mn-ea"/>
                <a:cs typeface="+mn-ea"/>
                <a:sym typeface="+mn-lt"/>
              </a:endParaRPr>
            </a:p>
          </p:txBody>
        </p:sp>
      </p:grpSp>
      <p:sp>
        <p:nvSpPr>
          <p:cNvPr id="78" name="标题 2"/>
          <p:cNvSpPr txBox="1"/>
          <p:nvPr/>
        </p:nvSpPr>
        <p:spPr>
          <a:xfrm>
            <a:off x="1062038" y="365125"/>
            <a:ext cx="4706464" cy="549275"/>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2400" kern="1200">
                <a:solidFill>
                  <a:schemeClr val="tx2"/>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defRPr/>
            </a:pPr>
            <a:r>
              <a:rPr kumimoji="0" lang="zh-CN" altLang="en-US" b="0" i="0" u="none" strike="noStrike" kern="1200" cap="none" spc="0" normalizeH="0" baseline="0" noProof="0" dirty="0" smtClean="0">
                <a:ln>
                  <a:noFill/>
                </a:ln>
                <a:solidFill>
                  <a:schemeClr val="tx1">
                    <a:lumMod val="65000"/>
                    <a:lumOff val="35000"/>
                  </a:schemeClr>
                </a:solidFill>
                <a:effectLst/>
                <a:uLnTx/>
                <a:uFillTx/>
                <a:latin typeface="+mn-lt"/>
                <a:ea typeface="+mn-ea"/>
                <a:cs typeface="+mn-ea"/>
                <a:sym typeface="+mn-lt"/>
              </a:rPr>
              <a:t>可编辑的信息图表</a:t>
            </a:r>
            <a:endParaRPr kumimoji="0" lang="zh-CN" altLang="en-US" b="0" i="0" u="none" strike="noStrike" kern="1200" cap="none" spc="0" normalizeH="0" baseline="0" noProof="0" dirty="0">
              <a:ln>
                <a:noFill/>
              </a:ln>
              <a:solidFill>
                <a:schemeClr val="tx1">
                  <a:lumMod val="65000"/>
                  <a:lumOff val="35000"/>
                </a:schemeClr>
              </a:solidFill>
              <a:effectLst/>
              <a:uLnTx/>
              <a:uFillTx/>
              <a:latin typeface="+mn-lt"/>
              <a:ea typeface="+mn-ea"/>
              <a:cs typeface="+mn-ea"/>
              <a:sym typeface="+mn-lt"/>
            </a:endParaRPr>
          </a:p>
        </p:txBody>
      </p:sp>
      <p:grpSp>
        <p:nvGrpSpPr>
          <p:cNvPr id="3" name="组合 2"/>
          <p:cNvGrpSpPr/>
          <p:nvPr/>
        </p:nvGrpSpPr>
        <p:grpSpPr>
          <a:xfrm>
            <a:off x="1062038" y="2131495"/>
            <a:ext cx="1286696" cy="1119438"/>
            <a:chOff x="935509" y="2131495"/>
            <a:chExt cx="1286696" cy="1119438"/>
          </a:xfrm>
        </p:grpSpPr>
        <p:sp>
          <p:nvSpPr>
            <p:cNvPr id="59" name="TextBox 9"/>
            <p:cNvSpPr txBox="1"/>
            <p:nvPr/>
          </p:nvSpPr>
          <p:spPr>
            <a:xfrm>
              <a:off x="1097056" y="2355525"/>
              <a:ext cx="983108" cy="711745"/>
            </a:xfrm>
            <a:prstGeom prst="rect">
              <a:avLst/>
            </a:prstGeom>
            <a:noFill/>
          </p:spPr>
          <p:txBody>
            <a:bodyPr wrap="square" lIns="0" tIns="0" rIns="91420" bIns="0" rtlCol="0">
              <a:noAutofit/>
            </a:bodyPr>
            <a:lstStyle/>
            <a:p>
              <a:pPr algn="ctr"/>
              <a:r>
                <a:rPr lang="en-US" sz="4800" dirty="0" smtClean="0">
                  <a:solidFill>
                    <a:srgbClr val="8AC65A"/>
                  </a:solidFill>
                  <a:latin typeface="+mn-lt"/>
                  <a:ea typeface="+mn-ea"/>
                  <a:cs typeface="+mn-ea"/>
                  <a:sym typeface="+mn-lt"/>
                </a:rPr>
                <a:t>01</a:t>
              </a:r>
              <a:endParaRPr lang="id-ID" sz="1100" dirty="0">
                <a:solidFill>
                  <a:srgbClr val="8AC65A"/>
                </a:solidFill>
                <a:latin typeface="+mn-lt"/>
                <a:ea typeface="+mn-ea"/>
                <a:cs typeface="+mn-ea"/>
                <a:sym typeface="+mn-lt"/>
              </a:endParaRPr>
            </a:p>
          </p:txBody>
        </p:sp>
        <p:sp>
          <p:nvSpPr>
            <p:cNvPr id="2" name="任意多边形 1"/>
            <p:cNvSpPr/>
            <p:nvPr/>
          </p:nvSpPr>
          <p:spPr>
            <a:xfrm>
              <a:off x="935509" y="2131495"/>
              <a:ext cx="1286696" cy="1119438"/>
            </a:xfrm>
            <a:custGeom>
              <a:avLst/>
              <a:gdLst>
                <a:gd name="connsiteX0" fmla="*/ 209082 w 933576"/>
                <a:gd name="connsiteY0" fmla="*/ 687089 h 836670"/>
                <a:gd name="connsiteX1" fmla="*/ 17696 w 933576"/>
                <a:gd name="connsiteY1" fmla="*/ 197991 h 836670"/>
                <a:gd name="connsiteX2" fmla="*/ 602487 w 933576"/>
                <a:gd name="connsiteY2" fmla="*/ 6605 h 836670"/>
                <a:gd name="connsiteX3" fmla="*/ 932096 w 933576"/>
                <a:gd name="connsiteY3" fmla="*/ 410642 h 836670"/>
                <a:gd name="connsiteX4" fmla="*/ 708812 w 933576"/>
                <a:gd name="connsiteY4" fmla="*/ 761517 h 836670"/>
                <a:gd name="connsiteX5" fmla="*/ 357938 w 933576"/>
                <a:gd name="connsiteY5" fmla="*/ 835944 h 836670"/>
                <a:gd name="connsiteX6" fmla="*/ 336673 w 933576"/>
                <a:gd name="connsiteY6" fmla="*/ 740251 h 836670"/>
                <a:gd name="connsiteX0-1" fmla="*/ 209082 w 933576"/>
                <a:gd name="connsiteY0-2" fmla="*/ 687089 h 836170"/>
                <a:gd name="connsiteX1-3" fmla="*/ 17696 w 933576"/>
                <a:gd name="connsiteY1-4" fmla="*/ 197991 h 836170"/>
                <a:gd name="connsiteX2-5" fmla="*/ 602487 w 933576"/>
                <a:gd name="connsiteY2-6" fmla="*/ 6605 h 836170"/>
                <a:gd name="connsiteX3-7" fmla="*/ 932096 w 933576"/>
                <a:gd name="connsiteY3-8" fmla="*/ 410642 h 836170"/>
                <a:gd name="connsiteX4-9" fmla="*/ 708812 w 933576"/>
                <a:gd name="connsiteY4-10" fmla="*/ 761517 h 836170"/>
                <a:gd name="connsiteX5-11" fmla="*/ 357938 w 933576"/>
                <a:gd name="connsiteY5-12" fmla="*/ 835944 h 836170"/>
                <a:gd name="connsiteX6-13" fmla="*/ 240980 w 933576"/>
                <a:gd name="connsiteY6-14" fmla="*/ 782782 h 836170"/>
                <a:gd name="connsiteX0-15" fmla="*/ 225632 w 950126"/>
                <a:gd name="connsiteY0-16" fmla="*/ 726114 h 875195"/>
                <a:gd name="connsiteX1-17" fmla="*/ 34246 w 950126"/>
                <a:gd name="connsiteY1-18" fmla="*/ 237016 h 875195"/>
                <a:gd name="connsiteX2-19" fmla="*/ 619037 w 950126"/>
                <a:gd name="connsiteY2-20" fmla="*/ 45630 h 875195"/>
                <a:gd name="connsiteX3-21" fmla="*/ 948646 w 950126"/>
                <a:gd name="connsiteY3-22" fmla="*/ 449667 h 875195"/>
                <a:gd name="connsiteX4-23" fmla="*/ 725362 w 950126"/>
                <a:gd name="connsiteY4-24" fmla="*/ 800542 h 875195"/>
                <a:gd name="connsiteX5-25" fmla="*/ 374488 w 950126"/>
                <a:gd name="connsiteY5-26" fmla="*/ 874969 h 875195"/>
                <a:gd name="connsiteX6-27" fmla="*/ 257530 w 950126"/>
                <a:gd name="connsiteY6-28" fmla="*/ 821807 h 875195"/>
                <a:gd name="connsiteX0-29" fmla="*/ 234971 w 959465"/>
                <a:gd name="connsiteY0-30" fmla="*/ 691213 h 840294"/>
                <a:gd name="connsiteX1-31" fmla="*/ 32953 w 959465"/>
                <a:gd name="connsiteY1-32" fmla="*/ 297808 h 840294"/>
                <a:gd name="connsiteX2-33" fmla="*/ 628376 w 959465"/>
                <a:gd name="connsiteY2-34" fmla="*/ 10729 h 840294"/>
                <a:gd name="connsiteX3-35" fmla="*/ 957985 w 959465"/>
                <a:gd name="connsiteY3-36" fmla="*/ 414766 h 840294"/>
                <a:gd name="connsiteX4-37" fmla="*/ 734701 w 959465"/>
                <a:gd name="connsiteY4-38" fmla="*/ 765641 h 840294"/>
                <a:gd name="connsiteX5-39" fmla="*/ 383827 w 959465"/>
                <a:gd name="connsiteY5-40" fmla="*/ 840068 h 840294"/>
                <a:gd name="connsiteX6-41" fmla="*/ 266869 w 959465"/>
                <a:gd name="connsiteY6-42" fmla="*/ 786906 h 840294"/>
                <a:gd name="connsiteX0-43" fmla="*/ 166879 w 955168"/>
                <a:gd name="connsiteY0-44" fmla="*/ 745722 h 831007"/>
                <a:gd name="connsiteX1-45" fmla="*/ 28656 w 955168"/>
                <a:gd name="connsiteY1-46" fmla="*/ 288521 h 831007"/>
                <a:gd name="connsiteX2-47" fmla="*/ 624079 w 955168"/>
                <a:gd name="connsiteY2-48" fmla="*/ 1442 h 831007"/>
                <a:gd name="connsiteX3-49" fmla="*/ 953688 w 955168"/>
                <a:gd name="connsiteY3-50" fmla="*/ 405479 h 831007"/>
                <a:gd name="connsiteX4-51" fmla="*/ 730404 w 955168"/>
                <a:gd name="connsiteY4-52" fmla="*/ 756354 h 831007"/>
                <a:gd name="connsiteX5-53" fmla="*/ 379530 w 955168"/>
                <a:gd name="connsiteY5-54" fmla="*/ 830781 h 831007"/>
                <a:gd name="connsiteX6-55" fmla="*/ 262572 w 955168"/>
                <a:gd name="connsiteY6-56" fmla="*/ 777619 h 831007"/>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Lst>
              <a:rect l="l" t="t" r="r" b="b"/>
              <a:pathLst>
                <a:path w="955168" h="831007">
                  <a:moveTo>
                    <a:pt x="166879" y="745722"/>
                  </a:moveTo>
                  <a:cubicBezTo>
                    <a:pt x="38402" y="557880"/>
                    <a:pt x="-47544" y="412568"/>
                    <a:pt x="28656" y="288521"/>
                  </a:cubicBezTo>
                  <a:cubicBezTo>
                    <a:pt x="104856" y="164474"/>
                    <a:pt x="469907" y="-18051"/>
                    <a:pt x="624079" y="1442"/>
                  </a:cubicBezTo>
                  <a:cubicBezTo>
                    <a:pt x="778251" y="20935"/>
                    <a:pt x="935967" y="279660"/>
                    <a:pt x="953688" y="405479"/>
                  </a:cubicBezTo>
                  <a:cubicBezTo>
                    <a:pt x="971409" y="531298"/>
                    <a:pt x="826097" y="685470"/>
                    <a:pt x="730404" y="756354"/>
                  </a:cubicBezTo>
                  <a:cubicBezTo>
                    <a:pt x="634711" y="827238"/>
                    <a:pt x="457502" y="827237"/>
                    <a:pt x="379530" y="830781"/>
                  </a:cubicBezTo>
                  <a:cubicBezTo>
                    <a:pt x="301558" y="834325"/>
                    <a:pt x="253712" y="795340"/>
                    <a:pt x="262572" y="777619"/>
                  </a:cubicBezTo>
                </a:path>
              </a:pathLst>
            </a:custGeom>
            <a:noFill/>
            <a:ln w="28575">
              <a:solidFill>
                <a:srgbClr val="6CA83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grpSp>
      <p:grpSp>
        <p:nvGrpSpPr>
          <p:cNvPr id="4" name="组合 3"/>
          <p:cNvGrpSpPr/>
          <p:nvPr/>
        </p:nvGrpSpPr>
        <p:grpSpPr>
          <a:xfrm>
            <a:off x="3167172" y="2131495"/>
            <a:ext cx="1286696" cy="1119438"/>
            <a:chOff x="2955695" y="2131495"/>
            <a:chExt cx="1286696" cy="1119438"/>
          </a:xfrm>
        </p:grpSpPr>
        <p:sp>
          <p:nvSpPr>
            <p:cNvPr id="63" name="TextBox 10"/>
            <p:cNvSpPr txBox="1"/>
            <p:nvPr/>
          </p:nvSpPr>
          <p:spPr>
            <a:xfrm>
              <a:off x="3161455" y="2355525"/>
              <a:ext cx="984938" cy="711745"/>
            </a:xfrm>
            <a:prstGeom prst="rect">
              <a:avLst/>
            </a:prstGeom>
            <a:noFill/>
          </p:spPr>
          <p:txBody>
            <a:bodyPr wrap="square" lIns="0" tIns="0" rIns="91420" bIns="0" rtlCol="0">
              <a:noAutofit/>
            </a:bodyPr>
            <a:lstStyle/>
            <a:p>
              <a:pPr algn="ctr"/>
              <a:r>
                <a:rPr lang="en-US" sz="4800" dirty="0" smtClean="0">
                  <a:solidFill>
                    <a:schemeClr val="accent2"/>
                  </a:solidFill>
                  <a:latin typeface="+mn-lt"/>
                  <a:ea typeface="+mn-ea"/>
                  <a:cs typeface="+mn-ea"/>
                  <a:sym typeface="+mn-lt"/>
                </a:rPr>
                <a:t>02</a:t>
              </a:r>
              <a:endParaRPr lang="id-ID" sz="1100" dirty="0">
                <a:solidFill>
                  <a:schemeClr val="bg1">
                    <a:lumMod val="65000"/>
                  </a:schemeClr>
                </a:solidFill>
                <a:latin typeface="+mn-lt"/>
                <a:ea typeface="+mn-ea"/>
                <a:cs typeface="+mn-ea"/>
                <a:sym typeface="+mn-lt"/>
              </a:endParaRPr>
            </a:p>
          </p:txBody>
        </p:sp>
        <p:sp>
          <p:nvSpPr>
            <p:cNvPr id="79" name="任意多边形 78"/>
            <p:cNvSpPr/>
            <p:nvPr/>
          </p:nvSpPr>
          <p:spPr>
            <a:xfrm>
              <a:off x="2955695" y="2131495"/>
              <a:ext cx="1286696" cy="1119438"/>
            </a:xfrm>
            <a:custGeom>
              <a:avLst/>
              <a:gdLst>
                <a:gd name="connsiteX0" fmla="*/ 209082 w 933576"/>
                <a:gd name="connsiteY0" fmla="*/ 687089 h 836670"/>
                <a:gd name="connsiteX1" fmla="*/ 17696 w 933576"/>
                <a:gd name="connsiteY1" fmla="*/ 197991 h 836670"/>
                <a:gd name="connsiteX2" fmla="*/ 602487 w 933576"/>
                <a:gd name="connsiteY2" fmla="*/ 6605 h 836670"/>
                <a:gd name="connsiteX3" fmla="*/ 932096 w 933576"/>
                <a:gd name="connsiteY3" fmla="*/ 410642 h 836670"/>
                <a:gd name="connsiteX4" fmla="*/ 708812 w 933576"/>
                <a:gd name="connsiteY4" fmla="*/ 761517 h 836670"/>
                <a:gd name="connsiteX5" fmla="*/ 357938 w 933576"/>
                <a:gd name="connsiteY5" fmla="*/ 835944 h 836670"/>
                <a:gd name="connsiteX6" fmla="*/ 336673 w 933576"/>
                <a:gd name="connsiteY6" fmla="*/ 740251 h 836670"/>
                <a:gd name="connsiteX0-1" fmla="*/ 209082 w 933576"/>
                <a:gd name="connsiteY0-2" fmla="*/ 687089 h 836170"/>
                <a:gd name="connsiteX1-3" fmla="*/ 17696 w 933576"/>
                <a:gd name="connsiteY1-4" fmla="*/ 197991 h 836170"/>
                <a:gd name="connsiteX2-5" fmla="*/ 602487 w 933576"/>
                <a:gd name="connsiteY2-6" fmla="*/ 6605 h 836170"/>
                <a:gd name="connsiteX3-7" fmla="*/ 932096 w 933576"/>
                <a:gd name="connsiteY3-8" fmla="*/ 410642 h 836170"/>
                <a:gd name="connsiteX4-9" fmla="*/ 708812 w 933576"/>
                <a:gd name="connsiteY4-10" fmla="*/ 761517 h 836170"/>
                <a:gd name="connsiteX5-11" fmla="*/ 357938 w 933576"/>
                <a:gd name="connsiteY5-12" fmla="*/ 835944 h 836170"/>
                <a:gd name="connsiteX6-13" fmla="*/ 240980 w 933576"/>
                <a:gd name="connsiteY6-14" fmla="*/ 782782 h 836170"/>
                <a:gd name="connsiteX0-15" fmla="*/ 225632 w 950126"/>
                <a:gd name="connsiteY0-16" fmla="*/ 726114 h 875195"/>
                <a:gd name="connsiteX1-17" fmla="*/ 34246 w 950126"/>
                <a:gd name="connsiteY1-18" fmla="*/ 237016 h 875195"/>
                <a:gd name="connsiteX2-19" fmla="*/ 619037 w 950126"/>
                <a:gd name="connsiteY2-20" fmla="*/ 45630 h 875195"/>
                <a:gd name="connsiteX3-21" fmla="*/ 948646 w 950126"/>
                <a:gd name="connsiteY3-22" fmla="*/ 449667 h 875195"/>
                <a:gd name="connsiteX4-23" fmla="*/ 725362 w 950126"/>
                <a:gd name="connsiteY4-24" fmla="*/ 800542 h 875195"/>
                <a:gd name="connsiteX5-25" fmla="*/ 374488 w 950126"/>
                <a:gd name="connsiteY5-26" fmla="*/ 874969 h 875195"/>
                <a:gd name="connsiteX6-27" fmla="*/ 257530 w 950126"/>
                <a:gd name="connsiteY6-28" fmla="*/ 821807 h 875195"/>
                <a:gd name="connsiteX0-29" fmla="*/ 234971 w 959465"/>
                <a:gd name="connsiteY0-30" fmla="*/ 691213 h 840294"/>
                <a:gd name="connsiteX1-31" fmla="*/ 32953 w 959465"/>
                <a:gd name="connsiteY1-32" fmla="*/ 297808 h 840294"/>
                <a:gd name="connsiteX2-33" fmla="*/ 628376 w 959465"/>
                <a:gd name="connsiteY2-34" fmla="*/ 10729 h 840294"/>
                <a:gd name="connsiteX3-35" fmla="*/ 957985 w 959465"/>
                <a:gd name="connsiteY3-36" fmla="*/ 414766 h 840294"/>
                <a:gd name="connsiteX4-37" fmla="*/ 734701 w 959465"/>
                <a:gd name="connsiteY4-38" fmla="*/ 765641 h 840294"/>
                <a:gd name="connsiteX5-39" fmla="*/ 383827 w 959465"/>
                <a:gd name="connsiteY5-40" fmla="*/ 840068 h 840294"/>
                <a:gd name="connsiteX6-41" fmla="*/ 266869 w 959465"/>
                <a:gd name="connsiteY6-42" fmla="*/ 786906 h 840294"/>
                <a:gd name="connsiteX0-43" fmla="*/ 166879 w 955168"/>
                <a:gd name="connsiteY0-44" fmla="*/ 745722 h 831007"/>
                <a:gd name="connsiteX1-45" fmla="*/ 28656 w 955168"/>
                <a:gd name="connsiteY1-46" fmla="*/ 288521 h 831007"/>
                <a:gd name="connsiteX2-47" fmla="*/ 624079 w 955168"/>
                <a:gd name="connsiteY2-48" fmla="*/ 1442 h 831007"/>
                <a:gd name="connsiteX3-49" fmla="*/ 953688 w 955168"/>
                <a:gd name="connsiteY3-50" fmla="*/ 405479 h 831007"/>
                <a:gd name="connsiteX4-51" fmla="*/ 730404 w 955168"/>
                <a:gd name="connsiteY4-52" fmla="*/ 756354 h 831007"/>
                <a:gd name="connsiteX5-53" fmla="*/ 379530 w 955168"/>
                <a:gd name="connsiteY5-54" fmla="*/ 830781 h 831007"/>
                <a:gd name="connsiteX6-55" fmla="*/ 262572 w 955168"/>
                <a:gd name="connsiteY6-56" fmla="*/ 777619 h 831007"/>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Lst>
              <a:rect l="l" t="t" r="r" b="b"/>
              <a:pathLst>
                <a:path w="955168" h="831007">
                  <a:moveTo>
                    <a:pt x="166879" y="745722"/>
                  </a:moveTo>
                  <a:cubicBezTo>
                    <a:pt x="38402" y="557880"/>
                    <a:pt x="-47544" y="412568"/>
                    <a:pt x="28656" y="288521"/>
                  </a:cubicBezTo>
                  <a:cubicBezTo>
                    <a:pt x="104856" y="164474"/>
                    <a:pt x="469907" y="-18051"/>
                    <a:pt x="624079" y="1442"/>
                  </a:cubicBezTo>
                  <a:cubicBezTo>
                    <a:pt x="778251" y="20935"/>
                    <a:pt x="935967" y="279660"/>
                    <a:pt x="953688" y="405479"/>
                  </a:cubicBezTo>
                  <a:cubicBezTo>
                    <a:pt x="971409" y="531298"/>
                    <a:pt x="826097" y="685470"/>
                    <a:pt x="730404" y="756354"/>
                  </a:cubicBezTo>
                  <a:cubicBezTo>
                    <a:pt x="634711" y="827238"/>
                    <a:pt x="457502" y="827237"/>
                    <a:pt x="379530" y="830781"/>
                  </a:cubicBezTo>
                  <a:cubicBezTo>
                    <a:pt x="301558" y="834325"/>
                    <a:pt x="253712" y="795340"/>
                    <a:pt x="262572" y="777619"/>
                  </a:cubicBezTo>
                </a:path>
              </a:pathLst>
            </a:custGeom>
            <a:noFill/>
            <a:ln w="285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grpSp>
      <p:grpSp>
        <p:nvGrpSpPr>
          <p:cNvPr id="5" name="组合 4"/>
          <p:cNvGrpSpPr/>
          <p:nvPr/>
        </p:nvGrpSpPr>
        <p:grpSpPr>
          <a:xfrm>
            <a:off x="5272306" y="2131495"/>
            <a:ext cx="1286696" cy="1119438"/>
            <a:chOff x="5018411" y="2131495"/>
            <a:chExt cx="1286696" cy="1119438"/>
          </a:xfrm>
        </p:grpSpPr>
        <p:sp>
          <p:nvSpPr>
            <p:cNvPr id="67" name="TextBox 11"/>
            <p:cNvSpPr txBox="1"/>
            <p:nvPr/>
          </p:nvSpPr>
          <p:spPr>
            <a:xfrm>
              <a:off x="5213161" y="2355525"/>
              <a:ext cx="985620" cy="711745"/>
            </a:xfrm>
            <a:prstGeom prst="rect">
              <a:avLst/>
            </a:prstGeom>
            <a:noFill/>
          </p:spPr>
          <p:txBody>
            <a:bodyPr wrap="square" lIns="0" tIns="0" rIns="91420" bIns="0" rtlCol="0">
              <a:noAutofit/>
            </a:bodyPr>
            <a:lstStyle/>
            <a:p>
              <a:pPr algn="ctr"/>
              <a:r>
                <a:rPr lang="en-US" sz="4800" dirty="0" smtClean="0">
                  <a:solidFill>
                    <a:srgbClr val="FE5778"/>
                  </a:solidFill>
                  <a:latin typeface="+mn-lt"/>
                  <a:ea typeface="+mn-ea"/>
                  <a:cs typeface="+mn-ea"/>
                  <a:sym typeface="+mn-lt"/>
                </a:rPr>
                <a:t>03</a:t>
              </a:r>
              <a:endParaRPr lang="id-ID" sz="1100" dirty="0">
                <a:solidFill>
                  <a:srgbClr val="FE5778"/>
                </a:solidFill>
                <a:latin typeface="+mn-lt"/>
                <a:ea typeface="+mn-ea"/>
                <a:cs typeface="+mn-ea"/>
                <a:sym typeface="+mn-lt"/>
              </a:endParaRPr>
            </a:p>
          </p:txBody>
        </p:sp>
        <p:sp>
          <p:nvSpPr>
            <p:cNvPr id="80" name="任意多边形 79"/>
            <p:cNvSpPr/>
            <p:nvPr/>
          </p:nvSpPr>
          <p:spPr>
            <a:xfrm>
              <a:off x="5018411" y="2131495"/>
              <a:ext cx="1286696" cy="1119438"/>
            </a:xfrm>
            <a:custGeom>
              <a:avLst/>
              <a:gdLst>
                <a:gd name="connsiteX0" fmla="*/ 209082 w 933576"/>
                <a:gd name="connsiteY0" fmla="*/ 687089 h 836670"/>
                <a:gd name="connsiteX1" fmla="*/ 17696 w 933576"/>
                <a:gd name="connsiteY1" fmla="*/ 197991 h 836670"/>
                <a:gd name="connsiteX2" fmla="*/ 602487 w 933576"/>
                <a:gd name="connsiteY2" fmla="*/ 6605 h 836670"/>
                <a:gd name="connsiteX3" fmla="*/ 932096 w 933576"/>
                <a:gd name="connsiteY3" fmla="*/ 410642 h 836670"/>
                <a:gd name="connsiteX4" fmla="*/ 708812 w 933576"/>
                <a:gd name="connsiteY4" fmla="*/ 761517 h 836670"/>
                <a:gd name="connsiteX5" fmla="*/ 357938 w 933576"/>
                <a:gd name="connsiteY5" fmla="*/ 835944 h 836670"/>
                <a:gd name="connsiteX6" fmla="*/ 336673 w 933576"/>
                <a:gd name="connsiteY6" fmla="*/ 740251 h 836670"/>
                <a:gd name="connsiteX0-1" fmla="*/ 209082 w 933576"/>
                <a:gd name="connsiteY0-2" fmla="*/ 687089 h 836170"/>
                <a:gd name="connsiteX1-3" fmla="*/ 17696 w 933576"/>
                <a:gd name="connsiteY1-4" fmla="*/ 197991 h 836170"/>
                <a:gd name="connsiteX2-5" fmla="*/ 602487 w 933576"/>
                <a:gd name="connsiteY2-6" fmla="*/ 6605 h 836170"/>
                <a:gd name="connsiteX3-7" fmla="*/ 932096 w 933576"/>
                <a:gd name="connsiteY3-8" fmla="*/ 410642 h 836170"/>
                <a:gd name="connsiteX4-9" fmla="*/ 708812 w 933576"/>
                <a:gd name="connsiteY4-10" fmla="*/ 761517 h 836170"/>
                <a:gd name="connsiteX5-11" fmla="*/ 357938 w 933576"/>
                <a:gd name="connsiteY5-12" fmla="*/ 835944 h 836170"/>
                <a:gd name="connsiteX6-13" fmla="*/ 240980 w 933576"/>
                <a:gd name="connsiteY6-14" fmla="*/ 782782 h 836170"/>
                <a:gd name="connsiteX0-15" fmla="*/ 225632 w 950126"/>
                <a:gd name="connsiteY0-16" fmla="*/ 726114 h 875195"/>
                <a:gd name="connsiteX1-17" fmla="*/ 34246 w 950126"/>
                <a:gd name="connsiteY1-18" fmla="*/ 237016 h 875195"/>
                <a:gd name="connsiteX2-19" fmla="*/ 619037 w 950126"/>
                <a:gd name="connsiteY2-20" fmla="*/ 45630 h 875195"/>
                <a:gd name="connsiteX3-21" fmla="*/ 948646 w 950126"/>
                <a:gd name="connsiteY3-22" fmla="*/ 449667 h 875195"/>
                <a:gd name="connsiteX4-23" fmla="*/ 725362 w 950126"/>
                <a:gd name="connsiteY4-24" fmla="*/ 800542 h 875195"/>
                <a:gd name="connsiteX5-25" fmla="*/ 374488 w 950126"/>
                <a:gd name="connsiteY5-26" fmla="*/ 874969 h 875195"/>
                <a:gd name="connsiteX6-27" fmla="*/ 257530 w 950126"/>
                <a:gd name="connsiteY6-28" fmla="*/ 821807 h 875195"/>
                <a:gd name="connsiteX0-29" fmla="*/ 234971 w 959465"/>
                <a:gd name="connsiteY0-30" fmla="*/ 691213 h 840294"/>
                <a:gd name="connsiteX1-31" fmla="*/ 32953 w 959465"/>
                <a:gd name="connsiteY1-32" fmla="*/ 297808 h 840294"/>
                <a:gd name="connsiteX2-33" fmla="*/ 628376 w 959465"/>
                <a:gd name="connsiteY2-34" fmla="*/ 10729 h 840294"/>
                <a:gd name="connsiteX3-35" fmla="*/ 957985 w 959465"/>
                <a:gd name="connsiteY3-36" fmla="*/ 414766 h 840294"/>
                <a:gd name="connsiteX4-37" fmla="*/ 734701 w 959465"/>
                <a:gd name="connsiteY4-38" fmla="*/ 765641 h 840294"/>
                <a:gd name="connsiteX5-39" fmla="*/ 383827 w 959465"/>
                <a:gd name="connsiteY5-40" fmla="*/ 840068 h 840294"/>
                <a:gd name="connsiteX6-41" fmla="*/ 266869 w 959465"/>
                <a:gd name="connsiteY6-42" fmla="*/ 786906 h 840294"/>
                <a:gd name="connsiteX0-43" fmla="*/ 166879 w 955168"/>
                <a:gd name="connsiteY0-44" fmla="*/ 745722 h 831007"/>
                <a:gd name="connsiteX1-45" fmla="*/ 28656 w 955168"/>
                <a:gd name="connsiteY1-46" fmla="*/ 288521 h 831007"/>
                <a:gd name="connsiteX2-47" fmla="*/ 624079 w 955168"/>
                <a:gd name="connsiteY2-48" fmla="*/ 1442 h 831007"/>
                <a:gd name="connsiteX3-49" fmla="*/ 953688 w 955168"/>
                <a:gd name="connsiteY3-50" fmla="*/ 405479 h 831007"/>
                <a:gd name="connsiteX4-51" fmla="*/ 730404 w 955168"/>
                <a:gd name="connsiteY4-52" fmla="*/ 756354 h 831007"/>
                <a:gd name="connsiteX5-53" fmla="*/ 379530 w 955168"/>
                <a:gd name="connsiteY5-54" fmla="*/ 830781 h 831007"/>
                <a:gd name="connsiteX6-55" fmla="*/ 262572 w 955168"/>
                <a:gd name="connsiteY6-56" fmla="*/ 777619 h 831007"/>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Lst>
              <a:rect l="l" t="t" r="r" b="b"/>
              <a:pathLst>
                <a:path w="955168" h="831007">
                  <a:moveTo>
                    <a:pt x="166879" y="745722"/>
                  </a:moveTo>
                  <a:cubicBezTo>
                    <a:pt x="38402" y="557880"/>
                    <a:pt x="-47544" y="412568"/>
                    <a:pt x="28656" y="288521"/>
                  </a:cubicBezTo>
                  <a:cubicBezTo>
                    <a:pt x="104856" y="164474"/>
                    <a:pt x="469907" y="-18051"/>
                    <a:pt x="624079" y="1442"/>
                  </a:cubicBezTo>
                  <a:cubicBezTo>
                    <a:pt x="778251" y="20935"/>
                    <a:pt x="935967" y="279660"/>
                    <a:pt x="953688" y="405479"/>
                  </a:cubicBezTo>
                  <a:cubicBezTo>
                    <a:pt x="971409" y="531298"/>
                    <a:pt x="826097" y="685470"/>
                    <a:pt x="730404" y="756354"/>
                  </a:cubicBezTo>
                  <a:cubicBezTo>
                    <a:pt x="634711" y="827238"/>
                    <a:pt x="457502" y="827237"/>
                    <a:pt x="379530" y="830781"/>
                  </a:cubicBezTo>
                  <a:cubicBezTo>
                    <a:pt x="301558" y="834325"/>
                    <a:pt x="253712" y="795340"/>
                    <a:pt x="262572" y="777619"/>
                  </a:cubicBezTo>
                </a:path>
              </a:pathLst>
            </a:custGeom>
            <a:noFill/>
            <a:ln w="28575">
              <a:solidFill>
                <a:srgbClr val="FE577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E5778"/>
                </a:solidFill>
                <a:cs typeface="+mn-ea"/>
                <a:sym typeface="+mn-lt"/>
              </a:endParaRPr>
            </a:p>
          </p:txBody>
        </p:sp>
      </p:grpSp>
      <p:grpSp>
        <p:nvGrpSpPr>
          <p:cNvPr id="6" name="组合 5"/>
          <p:cNvGrpSpPr/>
          <p:nvPr/>
        </p:nvGrpSpPr>
        <p:grpSpPr>
          <a:xfrm>
            <a:off x="7377440" y="2131495"/>
            <a:ext cx="1286696" cy="1119438"/>
            <a:chOff x="7081127" y="2131495"/>
            <a:chExt cx="1286696" cy="1119438"/>
          </a:xfrm>
        </p:grpSpPr>
        <p:sp>
          <p:nvSpPr>
            <p:cNvPr id="71" name="TextBox 12"/>
            <p:cNvSpPr txBox="1"/>
            <p:nvPr/>
          </p:nvSpPr>
          <p:spPr>
            <a:xfrm>
              <a:off x="7293399" y="2347954"/>
              <a:ext cx="994214" cy="715697"/>
            </a:xfrm>
            <a:prstGeom prst="rect">
              <a:avLst/>
            </a:prstGeom>
            <a:noFill/>
          </p:spPr>
          <p:txBody>
            <a:bodyPr wrap="square" lIns="0" tIns="0" rIns="91420" bIns="0" rtlCol="0">
              <a:noAutofit/>
            </a:bodyPr>
            <a:lstStyle/>
            <a:p>
              <a:pPr algn="ctr"/>
              <a:r>
                <a:rPr lang="en-US" sz="4800" dirty="0" smtClean="0">
                  <a:solidFill>
                    <a:srgbClr val="009AD0"/>
                  </a:solidFill>
                  <a:latin typeface="+mn-lt"/>
                  <a:ea typeface="+mn-ea"/>
                  <a:cs typeface="+mn-ea"/>
                  <a:sym typeface="+mn-lt"/>
                </a:rPr>
                <a:t>04</a:t>
              </a:r>
              <a:endParaRPr lang="id-ID" sz="1100" dirty="0">
                <a:solidFill>
                  <a:srgbClr val="009AD0"/>
                </a:solidFill>
                <a:latin typeface="+mn-lt"/>
                <a:ea typeface="+mn-ea"/>
                <a:cs typeface="+mn-ea"/>
                <a:sym typeface="+mn-lt"/>
              </a:endParaRPr>
            </a:p>
          </p:txBody>
        </p:sp>
        <p:sp>
          <p:nvSpPr>
            <p:cNvPr id="81" name="任意多边形 80"/>
            <p:cNvSpPr/>
            <p:nvPr/>
          </p:nvSpPr>
          <p:spPr>
            <a:xfrm>
              <a:off x="7081127" y="2131495"/>
              <a:ext cx="1286696" cy="1119438"/>
            </a:xfrm>
            <a:custGeom>
              <a:avLst/>
              <a:gdLst>
                <a:gd name="connsiteX0" fmla="*/ 209082 w 933576"/>
                <a:gd name="connsiteY0" fmla="*/ 687089 h 836670"/>
                <a:gd name="connsiteX1" fmla="*/ 17696 w 933576"/>
                <a:gd name="connsiteY1" fmla="*/ 197991 h 836670"/>
                <a:gd name="connsiteX2" fmla="*/ 602487 w 933576"/>
                <a:gd name="connsiteY2" fmla="*/ 6605 h 836670"/>
                <a:gd name="connsiteX3" fmla="*/ 932096 w 933576"/>
                <a:gd name="connsiteY3" fmla="*/ 410642 h 836670"/>
                <a:gd name="connsiteX4" fmla="*/ 708812 w 933576"/>
                <a:gd name="connsiteY4" fmla="*/ 761517 h 836670"/>
                <a:gd name="connsiteX5" fmla="*/ 357938 w 933576"/>
                <a:gd name="connsiteY5" fmla="*/ 835944 h 836670"/>
                <a:gd name="connsiteX6" fmla="*/ 336673 w 933576"/>
                <a:gd name="connsiteY6" fmla="*/ 740251 h 836670"/>
                <a:gd name="connsiteX0-1" fmla="*/ 209082 w 933576"/>
                <a:gd name="connsiteY0-2" fmla="*/ 687089 h 836170"/>
                <a:gd name="connsiteX1-3" fmla="*/ 17696 w 933576"/>
                <a:gd name="connsiteY1-4" fmla="*/ 197991 h 836170"/>
                <a:gd name="connsiteX2-5" fmla="*/ 602487 w 933576"/>
                <a:gd name="connsiteY2-6" fmla="*/ 6605 h 836170"/>
                <a:gd name="connsiteX3-7" fmla="*/ 932096 w 933576"/>
                <a:gd name="connsiteY3-8" fmla="*/ 410642 h 836170"/>
                <a:gd name="connsiteX4-9" fmla="*/ 708812 w 933576"/>
                <a:gd name="connsiteY4-10" fmla="*/ 761517 h 836170"/>
                <a:gd name="connsiteX5-11" fmla="*/ 357938 w 933576"/>
                <a:gd name="connsiteY5-12" fmla="*/ 835944 h 836170"/>
                <a:gd name="connsiteX6-13" fmla="*/ 240980 w 933576"/>
                <a:gd name="connsiteY6-14" fmla="*/ 782782 h 836170"/>
                <a:gd name="connsiteX0-15" fmla="*/ 225632 w 950126"/>
                <a:gd name="connsiteY0-16" fmla="*/ 726114 h 875195"/>
                <a:gd name="connsiteX1-17" fmla="*/ 34246 w 950126"/>
                <a:gd name="connsiteY1-18" fmla="*/ 237016 h 875195"/>
                <a:gd name="connsiteX2-19" fmla="*/ 619037 w 950126"/>
                <a:gd name="connsiteY2-20" fmla="*/ 45630 h 875195"/>
                <a:gd name="connsiteX3-21" fmla="*/ 948646 w 950126"/>
                <a:gd name="connsiteY3-22" fmla="*/ 449667 h 875195"/>
                <a:gd name="connsiteX4-23" fmla="*/ 725362 w 950126"/>
                <a:gd name="connsiteY4-24" fmla="*/ 800542 h 875195"/>
                <a:gd name="connsiteX5-25" fmla="*/ 374488 w 950126"/>
                <a:gd name="connsiteY5-26" fmla="*/ 874969 h 875195"/>
                <a:gd name="connsiteX6-27" fmla="*/ 257530 w 950126"/>
                <a:gd name="connsiteY6-28" fmla="*/ 821807 h 875195"/>
                <a:gd name="connsiteX0-29" fmla="*/ 234971 w 959465"/>
                <a:gd name="connsiteY0-30" fmla="*/ 691213 h 840294"/>
                <a:gd name="connsiteX1-31" fmla="*/ 32953 w 959465"/>
                <a:gd name="connsiteY1-32" fmla="*/ 297808 h 840294"/>
                <a:gd name="connsiteX2-33" fmla="*/ 628376 w 959465"/>
                <a:gd name="connsiteY2-34" fmla="*/ 10729 h 840294"/>
                <a:gd name="connsiteX3-35" fmla="*/ 957985 w 959465"/>
                <a:gd name="connsiteY3-36" fmla="*/ 414766 h 840294"/>
                <a:gd name="connsiteX4-37" fmla="*/ 734701 w 959465"/>
                <a:gd name="connsiteY4-38" fmla="*/ 765641 h 840294"/>
                <a:gd name="connsiteX5-39" fmla="*/ 383827 w 959465"/>
                <a:gd name="connsiteY5-40" fmla="*/ 840068 h 840294"/>
                <a:gd name="connsiteX6-41" fmla="*/ 266869 w 959465"/>
                <a:gd name="connsiteY6-42" fmla="*/ 786906 h 840294"/>
                <a:gd name="connsiteX0-43" fmla="*/ 166879 w 955168"/>
                <a:gd name="connsiteY0-44" fmla="*/ 745722 h 831007"/>
                <a:gd name="connsiteX1-45" fmla="*/ 28656 w 955168"/>
                <a:gd name="connsiteY1-46" fmla="*/ 288521 h 831007"/>
                <a:gd name="connsiteX2-47" fmla="*/ 624079 w 955168"/>
                <a:gd name="connsiteY2-48" fmla="*/ 1442 h 831007"/>
                <a:gd name="connsiteX3-49" fmla="*/ 953688 w 955168"/>
                <a:gd name="connsiteY3-50" fmla="*/ 405479 h 831007"/>
                <a:gd name="connsiteX4-51" fmla="*/ 730404 w 955168"/>
                <a:gd name="connsiteY4-52" fmla="*/ 756354 h 831007"/>
                <a:gd name="connsiteX5-53" fmla="*/ 379530 w 955168"/>
                <a:gd name="connsiteY5-54" fmla="*/ 830781 h 831007"/>
                <a:gd name="connsiteX6-55" fmla="*/ 262572 w 955168"/>
                <a:gd name="connsiteY6-56" fmla="*/ 777619 h 831007"/>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Lst>
              <a:rect l="l" t="t" r="r" b="b"/>
              <a:pathLst>
                <a:path w="955168" h="831007">
                  <a:moveTo>
                    <a:pt x="166879" y="745722"/>
                  </a:moveTo>
                  <a:cubicBezTo>
                    <a:pt x="38402" y="557880"/>
                    <a:pt x="-47544" y="412568"/>
                    <a:pt x="28656" y="288521"/>
                  </a:cubicBezTo>
                  <a:cubicBezTo>
                    <a:pt x="104856" y="164474"/>
                    <a:pt x="469907" y="-18051"/>
                    <a:pt x="624079" y="1442"/>
                  </a:cubicBezTo>
                  <a:cubicBezTo>
                    <a:pt x="778251" y="20935"/>
                    <a:pt x="935967" y="279660"/>
                    <a:pt x="953688" y="405479"/>
                  </a:cubicBezTo>
                  <a:cubicBezTo>
                    <a:pt x="971409" y="531298"/>
                    <a:pt x="826097" y="685470"/>
                    <a:pt x="730404" y="756354"/>
                  </a:cubicBezTo>
                  <a:cubicBezTo>
                    <a:pt x="634711" y="827238"/>
                    <a:pt x="457502" y="827237"/>
                    <a:pt x="379530" y="830781"/>
                  </a:cubicBezTo>
                  <a:cubicBezTo>
                    <a:pt x="301558" y="834325"/>
                    <a:pt x="253712" y="795340"/>
                    <a:pt x="262572" y="777619"/>
                  </a:cubicBezTo>
                </a:path>
              </a:pathLst>
            </a:custGeom>
            <a:noFill/>
            <a:ln w="28575">
              <a:solidFill>
                <a:srgbClr val="009AD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009AD0"/>
                </a:solidFill>
                <a:cs typeface="+mn-ea"/>
                <a:sym typeface="+mn-lt"/>
              </a:endParaRPr>
            </a:p>
          </p:txBody>
        </p:sp>
      </p:grpSp>
      <p:grpSp>
        <p:nvGrpSpPr>
          <p:cNvPr id="7" name="组合 6"/>
          <p:cNvGrpSpPr/>
          <p:nvPr/>
        </p:nvGrpSpPr>
        <p:grpSpPr>
          <a:xfrm>
            <a:off x="9482572" y="2131495"/>
            <a:ext cx="1286696" cy="1119438"/>
            <a:chOff x="9207639" y="2131495"/>
            <a:chExt cx="1286696" cy="1119438"/>
          </a:xfrm>
        </p:grpSpPr>
        <p:sp>
          <p:nvSpPr>
            <p:cNvPr id="75" name="TextBox 13"/>
            <p:cNvSpPr txBox="1"/>
            <p:nvPr/>
          </p:nvSpPr>
          <p:spPr>
            <a:xfrm>
              <a:off x="9358128" y="2355525"/>
              <a:ext cx="987820" cy="711745"/>
            </a:xfrm>
            <a:prstGeom prst="rect">
              <a:avLst/>
            </a:prstGeom>
            <a:noFill/>
          </p:spPr>
          <p:txBody>
            <a:bodyPr wrap="square" lIns="0" tIns="0" rIns="91420" bIns="0" rtlCol="0">
              <a:noAutofit/>
            </a:bodyPr>
            <a:lstStyle/>
            <a:p>
              <a:pPr algn="ctr"/>
              <a:r>
                <a:rPr lang="en-US" sz="4800" dirty="0" smtClean="0">
                  <a:solidFill>
                    <a:schemeClr val="accent5"/>
                  </a:solidFill>
                  <a:latin typeface="+mn-lt"/>
                  <a:ea typeface="+mn-ea"/>
                  <a:cs typeface="+mn-ea"/>
                  <a:sym typeface="+mn-lt"/>
                </a:rPr>
                <a:t>05</a:t>
              </a:r>
              <a:endParaRPr lang="id-ID" sz="1100" dirty="0">
                <a:solidFill>
                  <a:schemeClr val="bg1">
                    <a:lumMod val="65000"/>
                  </a:schemeClr>
                </a:solidFill>
                <a:latin typeface="+mn-lt"/>
                <a:ea typeface="+mn-ea"/>
                <a:cs typeface="+mn-ea"/>
                <a:sym typeface="+mn-lt"/>
              </a:endParaRPr>
            </a:p>
          </p:txBody>
        </p:sp>
        <p:sp>
          <p:nvSpPr>
            <p:cNvPr id="82" name="任意多边形 81"/>
            <p:cNvSpPr/>
            <p:nvPr/>
          </p:nvSpPr>
          <p:spPr>
            <a:xfrm>
              <a:off x="9207639" y="2131495"/>
              <a:ext cx="1286696" cy="1119438"/>
            </a:xfrm>
            <a:custGeom>
              <a:avLst/>
              <a:gdLst>
                <a:gd name="connsiteX0" fmla="*/ 209082 w 933576"/>
                <a:gd name="connsiteY0" fmla="*/ 687089 h 836670"/>
                <a:gd name="connsiteX1" fmla="*/ 17696 w 933576"/>
                <a:gd name="connsiteY1" fmla="*/ 197991 h 836670"/>
                <a:gd name="connsiteX2" fmla="*/ 602487 w 933576"/>
                <a:gd name="connsiteY2" fmla="*/ 6605 h 836670"/>
                <a:gd name="connsiteX3" fmla="*/ 932096 w 933576"/>
                <a:gd name="connsiteY3" fmla="*/ 410642 h 836670"/>
                <a:gd name="connsiteX4" fmla="*/ 708812 w 933576"/>
                <a:gd name="connsiteY4" fmla="*/ 761517 h 836670"/>
                <a:gd name="connsiteX5" fmla="*/ 357938 w 933576"/>
                <a:gd name="connsiteY5" fmla="*/ 835944 h 836670"/>
                <a:gd name="connsiteX6" fmla="*/ 336673 w 933576"/>
                <a:gd name="connsiteY6" fmla="*/ 740251 h 836670"/>
                <a:gd name="connsiteX0-1" fmla="*/ 209082 w 933576"/>
                <a:gd name="connsiteY0-2" fmla="*/ 687089 h 836170"/>
                <a:gd name="connsiteX1-3" fmla="*/ 17696 w 933576"/>
                <a:gd name="connsiteY1-4" fmla="*/ 197991 h 836170"/>
                <a:gd name="connsiteX2-5" fmla="*/ 602487 w 933576"/>
                <a:gd name="connsiteY2-6" fmla="*/ 6605 h 836170"/>
                <a:gd name="connsiteX3-7" fmla="*/ 932096 w 933576"/>
                <a:gd name="connsiteY3-8" fmla="*/ 410642 h 836170"/>
                <a:gd name="connsiteX4-9" fmla="*/ 708812 w 933576"/>
                <a:gd name="connsiteY4-10" fmla="*/ 761517 h 836170"/>
                <a:gd name="connsiteX5-11" fmla="*/ 357938 w 933576"/>
                <a:gd name="connsiteY5-12" fmla="*/ 835944 h 836170"/>
                <a:gd name="connsiteX6-13" fmla="*/ 240980 w 933576"/>
                <a:gd name="connsiteY6-14" fmla="*/ 782782 h 836170"/>
                <a:gd name="connsiteX0-15" fmla="*/ 225632 w 950126"/>
                <a:gd name="connsiteY0-16" fmla="*/ 726114 h 875195"/>
                <a:gd name="connsiteX1-17" fmla="*/ 34246 w 950126"/>
                <a:gd name="connsiteY1-18" fmla="*/ 237016 h 875195"/>
                <a:gd name="connsiteX2-19" fmla="*/ 619037 w 950126"/>
                <a:gd name="connsiteY2-20" fmla="*/ 45630 h 875195"/>
                <a:gd name="connsiteX3-21" fmla="*/ 948646 w 950126"/>
                <a:gd name="connsiteY3-22" fmla="*/ 449667 h 875195"/>
                <a:gd name="connsiteX4-23" fmla="*/ 725362 w 950126"/>
                <a:gd name="connsiteY4-24" fmla="*/ 800542 h 875195"/>
                <a:gd name="connsiteX5-25" fmla="*/ 374488 w 950126"/>
                <a:gd name="connsiteY5-26" fmla="*/ 874969 h 875195"/>
                <a:gd name="connsiteX6-27" fmla="*/ 257530 w 950126"/>
                <a:gd name="connsiteY6-28" fmla="*/ 821807 h 875195"/>
                <a:gd name="connsiteX0-29" fmla="*/ 234971 w 959465"/>
                <a:gd name="connsiteY0-30" fmla="*/ 691213 h 840294"/>
                <a:gd name="connsiteX1-31" fmla="*/ 32953 w 959465"/>
                <a:gd name="connsiteY1-32" fmla="*/ 297808 h 840294"/>
                <a:gd name="connsiteX2-33" fmla="*/ 628376 w 959465"/>
                <a:gd name="connsiteY2-34" fmla="*/ 10729 h 840294"/>
                <a:gd name="connsiteX3-35" fmla="*/ 957985 w 959465"/>
                <a:gd name="connsiteY3-36" fmla="*/ 414766 h 840294"/>
                <a:gd name="connsiteX4-37" fmla="*/ 734701 w 959465"/>
                <a:gd name="connsiteY4-38" fmla="*/ 765641 h 840294"/>
                <a:gd name="connsiteX5-39" fmla="*/ 383827 w 959465"/>
                <a:gd name="connsiteY5-40" fmla="*/ 840068 h 840294"/>
                <a:gd name="connsiteX6-41" fmla="*/ 266869 w 959465"/>
                <a:gd name="connsiteY6-42" fmla="*/ 786906 h 840294"/>
                <a:gd name="connsiteX0-43" fmla="*/ 166879 w 955168"/>
                <a:gd name="connsiteY0-44" fmla="*/ 745722 h 831007"/>
                <a:gd name="connsiteX1-45" fmla="*/ 28656 w 955168"/>
                <a:gd name="connsiteY1-46" fmla="*/ 288521 h 831007"/>
                <a:gd name="connsiteX2-47" fmla="*/ 624079 w 955168"/>
                <a:gd name="connsiteY2-48" fmla="*/ 1442 h 831007"/>
                <a:gd name="connsiteX3-49" fmla="*/ 953688 w 955168"/>
                <a:gd name="connsiteY3-50" fmla="*/ 405479 h 831007"/>
                <a:gd name="connsiteX4-51" fmla="*/ 730404 w 955168"/>
                <a:gd name="connsiteY4-52" fmla="*/ 756354 h 831007"/>
                <a:gd name="connsiteX5-53" fmla="*/ 379530 w 955168"/>
                <a:gd name="connsiteY5-54" fmla="*/ 830781 h 831007"/>
                <a:gd name="connsiteX6-55" fmla="*/ 262572 w 955168"/>
                <a:gd name="connsiteY6-56" fmla="*/ 777619 h 831007"/>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Lst>
              <a:rect l="l" t="t" r="r" b="b"/>
              <a:pathLst>
                <a:path w="955168" h="831007">
                  <a:moveTo>
                    <a:pt x="166879" y="745722"/>
                  </a:moveTo>
                  <a:cubicBezTo>
                    <a:pt x="38402" y="557880"/>
                    <a:pt x="-47544" y="412568"/>
                    <a:pt x="28656" y="288521"/>
                  </a:cubicBezTo>
                  <a:cubicBezTo>
                    <a:pt x="104856" y="164474"/>
                    <a:pt x="469907" y="-18051"/>
                    <a:pt x="624079" y="1442"/>
                  </a:cubicBezTo>
                  <a:cubicBezTo>
                    <a:pt x="778251" y="20935"/>
                    <a:pt x="935967" y="279660"/>
                    <a:pt x="953688" y="405479"/>
                  </a:cubicBezTo>
                  <a:cubicBezTo>
                    <a:pt x="971409" y="531298"/>
                    <a:pt x="826097" y="685470"/>
                    <a:pt x="730404" y="756354"/>
                  </a:cubicBezTo>
                  <a:cubicBezTo>
                    <a:pt x="634711" y="827238"/>
                    <a:pt x="457502" y="827237"/>
                    <a:pt x="379530" y="830781"/>
                  </a:cubicBezTo>
                  <a:cubicBezTo>
                    <a:pt x="301558" y="834325"/>
                    <a:pt x="253712" y="795340"/>
                    <a:pt x="262572" y="777619"/>
                  </a:cubicBezTo>
                </a:path>
              </a:pathLst>
            </a:custGeom>
            <a:noFill/>
            <a:ln w="285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grpSp>
      <p:grpSp>
        <p:nvGrpSpPr>
          <p:cNvPr id="9" name="组合 8"/>
          <p:cNvGrpSpPr/>
          <p:nvPr/>
        </p:nvGrpSpPr>
        <p:grpSpPr>
          <a:xfrm>
            <a:off x="1644888" y="3474963"/>
            <a:ext cx="106325" cy="499730"/>
            <a:chOff x="1705386" y="3476847"/>
            <a:chExt cx="106325" cy="499730"/>
          </a:xfrm>
          <a:solidFill>
            <a:srgbClr val="8AC65A"/>
          </a:solidFill>
        </p:grpSpPr>
        <p:sp>
          <p:nvSpPr>
            <p:cNvPr id="8" name="椭圆 7"/>
            <p:cNvSpPr/>
            <p:nvPr/>
          </p:nvSpPr>
          <p:spPr>
            <a:xfrm>
              <a:off x="1705386" y="3476847"/>
              <a:ext cx="106325" cy="106325"/>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83" name="椭圆 82"/>
            <p:cNvSpPr/>
            <p:nvPr/>
          </p:nvSpPr>
          <p:spPr>
            <a:xfrm>
              <a:off x="1705386" y="3678866"/>
              <a:ext cx="106325" cy="106325"/>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84" name="椭圆 83"/>
            <p:cNvSpPr/>
            <p:nvPr/>
          </p:nvSpPr>
          <p:spPr>
            <a:xfrm>
              <a:off x="1705386" y="3870252"/>
              <a:ext cx="106325" cy="106325"/>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grpSp>
      <p:grpSp>
        <p:nvGrpSpPr>
          <p:cNvPr id="85" name="组合 84"/>
          <p:cNvGrpSpPr/>
          <p:nvPr/>
        </p:nvGrpSpPr>
        <p:grpSpPr>
          <a:xfrm>
            <a:off x="3768741" y="3474963"/>
            <a:ext cx="106325" cy="499730"/>
            <a:chOff x="1705386" y="3476847"/>
            <a:chExt cx="106325" cy="499730"/>
          </a:xfrm>
        </p:grpSpPr>
        <p:sp>
          <p:nvSpPr>
            <p:cNvPr id="86" name="椭圆 85"/>
            <p:cNvSpPr/>
            <p:nvPr/>
          </p:nvSpPr>
          <p:spPr>
            <a:xfrm>
              <a:off x="1705386" y="3476847"/>
              <a:ext cx="106325" cy="106325"/>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87" name="椭圆 86"/>
            <p:cNvSpPr/>
            <p:nvPr/>
          </p:nvSpPr>
          <p:spPr>
            <a:xfrm>
              <a:off x="1705386" y="3678866"/>
              <a:ext cx="106325" cy="106325"/>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88" name="椭圆 87"/>
            <p:cNvSpPr/>
            <p:nvPr/>
          </p:nvSpPr>
          <p:spPr>
            <a:xfrm>
              <a:off x="1705386" y="3870252"/>
              <a:ext cx="106325" cy="106325"/>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grpSp>
      <p:grpSp>
        <p:nvGrpSpPr>
          <p:cNvPr id="89" name="组合 88"/>
          <p:cNvGrpSpPr/>
          <p:nvPr/>
        </p:nvGrpSpPr>
        <p:grpSpPr>
          <a:xfrm>
            <a:off x="5892594" y="3474963"/>
            <a:ext cx="106325" cy="499730"/>
            <a:chOff x="1705386" y="3476847"/>
            <a:chExt cx="106325" cy="499730"/>
          </a:xfrm>
          <a:solidFill>
            <a:srgbClr val="FE5778"/>
          </a:solidFill>
        </p:grpSpPr>
        <p:sp>
          <p:nvSpPr>
            <p:cNvPr id="90" name="椭圆 89"/>
            <p:cNvSpPr/>
            <p:nvPr/>
          </p:nvSpPr>
          <p:spPr>
            <a:xfrm>
              <a:off x="1705386" y="3476847"/>
              <a:ext cx="106325" cy="106325"/>
            </a:xfrm>
            <a:prstGeom prst="ellipse">
              <a:avLst/>
            </a:prstGeom>
            <a:grpFill/>
            <a:ln>
              <a:solidFill>
                <a:srgbClr val="FE577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91" name="椭圆 90"/>
            <p:cNvSpPr/>
            <p:nvPr/>
          </p:nvSpPr>
          <p:spPr>
            <a:xfrm>
              <a:off x="1705386" y="3678866"/>
              <a:ext cx="106325" cy="106325"/>
            </a:xfrm>
            <a:prstGeom prst="ellipse">
              <a:avLst/>
            </a:prstGeom>
            <a:grpFill/>
            <a:ln>
              <a:solidFill>
                <a:srgbClr val="FE577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92" name="椭圆 91"/>
            <p:cNvSpPr/>
            <p:nvPr/>
          </p:nvSpPr>
          <p:spPr>
            <a:xfrm>
              <a:off x="1705386" y="3870252"/>
              <a:ext cx="106325" cy="106325"/>
            </a:xfrm>
            <a:prstGeom prst="ellipse">
              <a:avLst/>
            </a:prstGeom>
            <a:grpFill/>
            <a:ln>
              <a:solidFill>
                <a:srgbClr val="FE577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grpSp>
      <p:grpSp>
        <p:nvGrpSpPr>
          <p:cNvPr id="93" name="组合 92"/>
          <p:cNvGrpSpPr/>
          <p:nvPr/>
        </p:nvGrpSpPr>
        <p:grpSpPr>
          <a:xfrm>
            <a:off x="8016447" y="3474963"/>
            <a:ext cx="106325" cy="499730"/>
            <a:chOff x="1705386" y="3476847"/>
            <a:chExt cx="106325" cy="499730"/>
          </a:xfrm>
          <a:solidFill>
            <a:srgbClr val="009AD0"/>
          </a:solidFill>
        </p:grpSpPr>
        <p:sp>
          <p:nvSpPr>
            <p:cNvPr id="94" name="椭圆 93"/>
            <p:cNvSpPr/>
            <p:nvPr/>
          </p:nvSpPr>
          <p:spPr>
            <a:xfrm>
              <a:off x="1705386" y="3476847"/>
              <a:ext cx="106325" cy="106325"/>
            </a:xfrm>
            <a:prstGeom prst="ellipse">
              <a:avLst/>
            </a:pr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95" name="椭圆 94"/>
            <p:cNvSpPr/>
            <p:nvPr/>
          </p:nvSpPr>
          <p:spPr>
            <a:xfrm>
              <a:off x="1705386" y="3678866"/>
              <a:ext cx="106325" cy="106325"/>
            </a:xfrm>
            <a:prstGeom prst="ellipse">
              <a:avLst/>
            </a:pr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96" name="椭圆 95"/>
            <p:cNvSpPr/>
            <p:nvPr/>
          </p:nvSpPr>
          <p:spPr>
            <a:xfrm>
              <a:off x="1705386" y="3870252"/>
              <a:ext cx="106325" cy="106325"/>
            </a:xfrm>
            <a:prstGeom prst="ellipse">
              <a:avLst/>
            </a:pr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grpSp>
      <p:grpSp>
        <p:nvGrpSpPr>
          <p:cNvPr id="97" name="组合 96"/>
          <p:cNvGrpSpPr/>
          <p:nvPr/>
        </p:nvGrpSpPr>
        <p:grpSpPr>
          <a:xfrm>
            <a:off x="10140301" y="3474963"/>
            <a:ext cx="106325" cy="499730"/>
            <a:chOff x="1705386" y="3476847"/>
            <a:chExt cx="106325" cy="499730"/>
          </a:xfrm>
        </p:grpSpPr>
        <p:sp>
          <p:nvSpPr>
            <p:cNvPr id="98" name="椭圆 97"/>
            <p:cNvSpPr/>
            <p:nvPr/>
          </p:nvSpPr>
          <p:spPr>
            <a:xfrm>
              <a:off x="1705386" y="3476847"/>
              <a:ext cx="106325" cy="106325"/>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99" name="椭圆 98"/>
            <p:cNvSpPr/>
            <p:nvPr/>
          </p:nvSpPr>
          <p:spPr>
            <a:xfrm>
              <a:off x="1705386" y="3678866"/>
              <a:ext cx="106325" cy="106325"/>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00" name="椭圆 99"/>
            <p:cNvSpPr/>
            <p:nvPr/>
          </p:nvSpPr>
          <p:spPr>
            <a:xfrm>
              <a:off x="1705386" y="3870252"/>
              <a:ext cx="106325" cy="106325"/>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grpSp>
    </p:spTree>
  </p:cSld>
  <p:clrMapOvr>
    <a:masterClrMapping/>
  </p:clrMapOvr>
  <mc:AlternateContent xmlns:mc="http://schemas.openxmlformats.org/markup-compatibility/2006">
    <mc:Choice xmlns:p14="http://schemas.microsoft.com/office/powerpoint/2010/main" Requires="p14">
      <p:transition spd="slow" p14:dur="1500" advTm="0">
        <p:random/>
      </p:transition>
    </mc:Choice>
    <mc:Fallback>
      <p:transition spd="slow" advTm="0">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78"/>
                                        </p:tgtEl>
                                        <p:attrNameLst>
                                          <p:attrName>style.visibility</p:attrName>
                                        </p:attrNameLst>
                                      </p:cBhvr>
                                      <p:to>
                                        <p:strVal val="visible"/>
                                      </p:to>
                                    </p:set>
                                    <p:animEffect transition="in" filter="barn(inVertical)">
                                      <p:cBhvr>
                                        <p:cTn id="7" dur="500"/>
                                        <p:tgtEl>
                                          <p:spTgt spid="78"/>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p:cTn id="11" dur="500" fill="hold"/>
                                        <p:tgtEl>
                                          <p:spTgt spid="3"/>
                                        </p:tgtEl>
                                        <p:attrNameLst>
                                          <p:attrName>ppt_w</p:attrName>
                                        </p:attrNameLst>
                                      </p:cBhvr>
                                      <p:tavLst>
                                        <p:tav tm="0">
                                          <p:val>
                                            <p:fltVal val="0"/>
                                          </p:val>
                                        </p:tav>
                                        <p:tav tm="100000">
                                          <p:val>
                                            <p:strVal val="#ppt_w"/>
                                          </p:val>
                                        </p:tav>
                                      </p:tavLst>
                                    </p:anim>
                                    <p:anim calcmode="lin" valueType="num">
                                      <p:cBhvr>
                                        <p:cTn id="12" dur="500" fill="hold"/>
                                        <p:tgtEl>
                                          <p:spTgt spid="3"/>
                                        </p:tgtEl>
                                        <p:attrNameLst>
                                          <p:attrName>ppt_h</p:attrName>
                                        </p:attrNameLst>
                                      </p:cBhvr>
                                      <p:tavLst>
                                        <p:tav tm="0">
                                          <p:val>
                                            <p:fltVal val="0"/>
                                          </p:val>
                                        </p:tav>
                                        <p:tav tm="100000">
                                          <p:val>
                                            <p:strVal val="#ppt_h"/>
                                          </p:val>
                                        </p:tav>
                                      </p:tavLst>
                                    </p:anim>
                                    <p:animEffect transition="in" filter="fade">
                                      <p:cBhvr>
                                        <p:cTn id="13" dur="500"/>
                                        <p:tgtEl>
                                          <p:spTgt spid="3"/>
                                        </p:tgtEl>
                                      </p:cBhvr>
                                    </p:animEffect>
                                  </p:childTnLst>
                                </p:cTn>
                              </p:par>
                              <p:par>
                                <p:cTn id="14" presetID="53" presetClass="entr" presetSubtype="16" fill="hold" nodeType="withEffect">
                                  <p:stCondLst>
                                    <p:cond delay="100"/>
                                  </p:stCondLst>
                                  <p:childTnLst>
                                    <p:set>
                                      <p:cBhvr>
                                        <p:cTn id="15" dur="1" fill="hold">
                                          <p:stCondLst>
                                            <p:cond delay="0"/>
                                          </p:stCondLst>
                                        </p:cTn>
                                        <p:tgtEl>
                                          <p:spTgt spid="4"/>
                                        </p:tgtEl>
                                        <p:attrNameLst>
                                          <p:attrName>style.visibility</p:attrName>
                                        </p:attrNameLst>
                                      </p:cBhvr>
                                      <p:to>
                                        <p:strVal val="visible"/>
                                      </p:to>
                                    </p:set>
                                    <p:anim calcmode="lin" valueType="num">
                                      <p:cBhvr>
                                        <p:cTn id="16" dur="500" fill="hold"/>
                                        <p:tgtEl>
                                          <p:spTgt spid="4"/>
                                        </p:tgtEl>
                                        <p:attrNameLst>
                                          <p:attrName>ppt_w</p:attrName>
                                        </p:attrNameLst>
                                      </p:cBhvr>
                                      <p:tavLst>
                                        <p:tav tm="0">
                                          <p:val>
                                            <p:fltVal val="0"/>
                                          </p:val>
                                        </p:tav>
                                        <p:tav tm="100000">
                                          <p:val>
                                            <p:strVal val="#ppt_w"/>
                                          </p:val>
                                        </p:tav>
                                      </p:tavLst>
                                    </p:anim>
                                    <p:anim calcmode="lin" valueType="num">
                                      <p:cBhvr>
                                        <p:cTn id="17" dur="500" fill="hold"/>
                                        <p:tgtEl>
                                          <p:spTgt spid="4"/>
                                        </p:tgtEl>
                                        <p:attrNameLst>
                                          <p:attrName>ppt_h</p:attrName>
                                        </p:attrNameLst>
                                      </p:cBhvr>
                                      <p:tavLst>
                                        <p:tav tm="0">
                                          <p:val>
                                            <p:fltVal val="0"/>
                                          </p:val>
                                        </p:tav>
                                        <p:tav tm="100000">
                                          <p:val>
                                            <p:strVal val="#ppt_h"/>
                                          </p:val>
                                        </p:tav>
                                      </p:tavLst>
                                    </p:anim>
                                    <p:animEffect transition="in" filter="fade">
                                      <p:cBhvr>
                                        <p:cTn id="18" dur="500"/>
                                        <p:tgtEl>
                                          <p:spTgt spid="4"/>
                                        </p:tgtEl>
                                      </p:cBhvr>
                                    </p:animEffect>
                                  </p:childTnLst>
                                </p:cTn>
                              </p:par>
                              <p:par>
                                <p:cTn id="19" presetID="53" presetClass="entr" presetSubtype="16" fill="hold" nodeType="withEffect">
                                  <p:stCondLst>
                                    <p:cond delay="200"/>
                                  </p:stCondLst>
                                  <p:childTnLst>
                                    <p:set>
                                      <p:cBhvr>
                                        <p:cTn id="20" dur="1" fill="hold">
                                          <p:stCondLst>
                                            <p:cond delay="0"/>
                                          </p:stCondLst>
                                        </p:cTn>
                                        <p:tgtEl>
                                          <p:spTgt spid="5"/>
                                        </p:tgtEl>
                                        <p:attrNameLst>
                                          <p:attrName>style.visibility</p:attrName>
                                        </p:attrNameLst>
                                      </p:cBhvr>
                                      <p:to>
                                        <p:strVal val="visible"/>
                                      </p:to>
                                    </p:set>
                                    <p:anim calcmode="lin" valueType="num">
                                      <p:cBhvr>
                                        <p:cTn id="21" dur="500" fill="hold"/>
                                        <p:tgtEl>
                                          <p:spTgt spid="5"/>
                                        </p:tgtEl>
                                        <p:attrNameLst>
                                          <p:attrName>ppt_w</p:attrName>
                                        </p:attrNameLst>
                                      </p:cBhvr>
                                      <p:tavLst>
                                        <p:tav tm="0">
                                          <p:val>
                                            <p:fltVal val="0"/>
                                          </p:val>
                                        </p:tav>
                                        <p:tav tm="100000">
                                          <p:val>
                                            <p:strVal val="#ppt_w"/>
                                          </p:val>
                                        </p:tav>
                                      </p:tavLst>
                                    </p:anim>
                                    <p:anim calcmode="lin" valueType="num">
                                      <p:cBhvr>
                                        <p:cTn id="22" dur="500" fill="hold"/>
                                        <p:tgtEl>
                                          <p:spTgt spid="5"/>
                                        </p:tgtEl>
                                        <p:attrNameLst>
                                          <p:attrName>ppt_h</p:attrName>
                                        </p:attrNameLst>
                                      </p:cBhvr>
                                      <p:tavLst>
                                        <p:tav tm="0">
                                          <p:val>
                                            <p:fltVal val="0"/>
                                          </p:val>
                                        </p:tav>
                                        <p:tav tm="100000">
                                          <p:val>
                                            <p:strVal val="#ppt_h"/>
                                          </p:val>
                                        </p:tav>
                                      </p:tavLst>
                                    </p:anim>
                                    <p:animEffect transition="in" filter="fade">
                                      <p:cBhvr>
                                        <p:cTn id="23" dur="500"/>
                                        <p:tgtEl>
                                          <p:spTgt spid="5"/>
                                        </p:tgtEl>
                                      </p:cBhvr>
                                    </p:animEffect>
                                  </p:childTnLst>
                                </p:cTn>
                              </p:par>
                              <p:par>
                                <p:cTn id="24" presetID="53" presetClass="entr" presetSubtype="16" fill="hold" nodeType="withEffect">
                                  <p:stCondLst>
                                    <p:cond delay="300"/>
                                  </p:stCondLst>
                                  <p:childTnLst>
                                    <p:set>
                                      <p:cBhvr>
                                        <p:cTn id="25" dur="1" fill="hold">
                                          <p:stCondLst>
                                            <p:cond delay="0"/>
                                          </p:stCondLst>
                                        </p:cTn>
                                        <p:tgtEl>
                                          <p:spTgt spid="6"/>
                                        </p:tgtEl>
                                        <p:attrNameLst>
                                          <p:attrName>style.visibility</p:attrName>
                                        </p:attrNameLst>
                                      </p:cBhvr>
                                      <p:to>
                                        <p:strVal val="visible"/>
                                      </p:to>
                                    </p:set>
                                    <p:anim calcmode="lin" valueType="num">
                                      <p:cBhvr>
                                        <p:cTn id="26" dur="500" fill="hold"/>
                                        <p:tgtEl>
                                          <p:spTgt spid="6"/>
                                        </p:tgtEl>
                                        <p:attrNameLst>
                                          <p:attrName>ppt_w</p:attrName>
                                        </p:attrNameLst>
                                      </p:cBhvr>
                                      <p:tavLst>
                                        <p:tav tm="0">
                                          <p:val>
                                            <p:fltVal val="0"/>
                                          </p:val>
                                        </p:tav>
                                        <p:tav tm="100000">
                                          <p:val>
                                            <p:strVal val="#ppt_w"/>
                                          </p:val>
                                        </p:tav>
                                      </p:tavLst>
                                    </p:anim>
                                    <p:anim calcmode="lin" valueType="num">
                                      <p:cBhvr>
                                        <p:cTn id="27" dur="500" fill="hold"/>
                                        <p:tgtEl>
                                          <p:spTgt spid="6"/>
                                        </p:tgtEl>
                                        <p:attrNameLst>
                                          <p:attrName>ppt_h</p:attrName>
                                        </p:attrNameLst>
                                      </p:cBhvr>
                                      <p:tavLst>
                                        <p:tav tm="0">
                                          <p:val>
                                            <p:fltVal val="0"/>
                                          </p:val>
                                        </p:tav>
                                        <p:tav tm="100000">
                                          <p:val>
                                            <p:strVal val="#ppt_h"/>
                                          </p:val>
                                        </p:tav>
                                      </p:tavLst>
                                    </p:anim>
                                    <p:animEffect transition="in" filter="fade">
                                      <p:cBhvr>
                                        <p:cTn id="28" dur="500"/>
                                        <p:tgtEl>
                                          <p:spTgt spid="6"/>
                                        </p:tgtEl>
                                      </p:cBhvr>
                                    </p:animEffect>
                                  </p:childTnLst>
                                </p:cTn>
                              </p:par>
                              <p:par>
                                <p:cTn id="29" presetID="53" presetClass="entr" presetSubtype="16" fill="hold" nodeType="withEffect">
                                  <p:stCondLst>
                                    <p:cond delay="400"/>
                                  </p:stCondLst>
                                  <p:childTnLst>
                                    <p:set>
                                      <p:cBhvr>
                                        <p:cTn id="30" dur="1" fill="hold">
                                          <p:stCondLst>
                                            <p:cond delay="0"/>
                                          </p:stCondLst>
                                        </p:cTn>
                                        <p:tgtEl>
                                          <p:spTgt spid="7"/>
                                        </p:tgtEl>
                                        <p:attrNameLst>
                                          <p:attrName>style.visibility</p:attrName>
                                        </p:attrNameLst>
                                      </p:cBhvr>
                                      <p:to>
                                        <p:strVal val="visible"/>
                                      </p:to>
                                    </p:set>
                                    <p:anim calcmode="lin" valueType="num">
                                      <p:cBhvr>
                                        <p:cTn id="31" dur="500" fill="hold"/>
                                        <p:tgtEl>
                                          <p:spTgt spid="7"/>
                                        </p:tgtEl>
                                        <p:attrNameLst>
                                          <p:attrName>ppt_w</p:attrName>
                                        </p:attrNameLst>
                                      </p:cBhvr>
                                      <p:tavLst>
                                        <p:tav tm="0">
                                          <p:val>
                                            <p:fltVal val="0"/>
                                          </p:val>
                                        </p:tav>
                                        <p:tav tm="100000">
                                          <p:val>
                                            <p:strVal val="#ppt_w"/>
                                          </p:val>
                                        </p:tav>
                                      </p:tavLst>
                                    </p:anim>
                                    <p:anim calcmode="lin" valueType="num">
                                      <p:cBhvr>
                                        <p:cTn id="32" dur="500" fill="hold"/>
                                        <p:tgtEl>
                                          <p:spTgt spid="7"/>
                                        </p:tgtEl>
                                        <p:attrNameLst>
                                          <p:attrName>ppt_h</p:attrName>
                                        </p:attrNameLst>
                                      </p:cBhvr>
                                      <p:tavLst>
                                        <p:tav tm="0">
                                          <p:val>
                                            <p:fltVal val="0"/>
                                          </p:val>
                                        </p:tav>
                                        <p:tav tm="100000">
                                          <p:val>
                                            <p:strVal val="#ppt_h"/>
                                          </p:val>
                                        </p:tav>
                                      </p:tavLst>
                                    </p:anim>
                                    <p:animEffect transition="in" filter="fade">
                                      <p:cBhvr>
                                        <p:cTn id="33" dur="500"/>
                                        <p:tgtEl>
                                          <p:spTgt spid="7"/>
                                        </p:tgtEl>
                                      </p:cBhvr>
                                    </p:animEffect>
                                  </p:childTnLst>
                                </p:cTn>
                              </p:par>
                            </p:childTnLst>
                          </p:cTn>
                        </p:par>
                        <p:par>
                          <p:cTn id="34" fill="hold">
                            <p:stCondLst>
                              <p:cond delay="1000"/>
                            </p:stCondLst>
                            <p:childTnLst>
                              <p:par>
                                <p:cTn id="35" presetID="22" presetClass="entr" presetSubtype="1" fill="hold" nodeType="afterEffect">
                                  <p:stCondLst>
                                    <p:cond delay="0"/>
                                  </p:stCondLst>
                                  <p:childTnLst>
                                    <p:set>
                                      <p:cBhvr>
                                        <p:cTn id="36" dur="1" fill="hold">
                                          <p:stCondLst>
                                            <p:cond delay="0"/>
                                          </p:stCondLst>
                                        </p:cTn>
                                        <p:tgtEl>
                                          <p:spTgt spid="9"/>
                                        </p:tgtEl>
                                        <p:attrNameLst>
                                          <p:attrName>style.visibility</p:attrName>
                                        </p:attrNameLst>
                                      </p:cBhvr>
                                      <p:to>
                                        <p:strVal val="visible"/>
                                      </p:to>
                                    </p:set>
                                    <p:animEffect transition="in" filter="wipe(up)">
                                      <p:cBhvr>
                                        <p:cTn id="37" dur="500"/>
                                        <p:tgtEl>
                                          <p:spTgt spid="9"/>
                                        </p:tgtEl>
                                      </p:cBhvr>
                                    </p:animEffect>
                                  </p:childTnLst>
                                </p:cTn>
                              </p:par>
                              <p:par>
                                <p:cTn id="38" presetID="22" presetClass="entr" presetSubtype="1" fill="hold" nodeType="withEffect">
                                  <p:stCondLst>
                                    <p:cond delay="0"/>
                                  </p:stCondLst>
                                  <p:childTnLst>
                                    <p:set>
                                      <p:cBhvr>
                                        <p:cTn id="39" dur="1" fill="hold">
                                          <p:stCondLst>
                                            <p:cond delay="0"/>
                                          </p:stCondLst>
                                        </p:cTn>
                                        <p:tgtEl>
                                          <p:spTgt spid="85"/>
                                        </p:tgtEl>
                                        <p:attrNameLst>
                                          <p:attrName>style.visibility</p:attrName>
                                        </p:attrNameLst>
                                      </p:cBhvr>
                                      <p:to>
                                        <p:strVal val="visible"/>
                                      </p:to>
                                    </p:set>
                                    <p:animEffect transition="in" filter="wipe(up)">
                                      <p:cBhvr>
                                        <p:cTn id="40" dur="500"/>
                                        <p:tgtEl>
                                          <p:spTgt spid="85"/>
                                        </p:tgtEl>
                                      </p:cBhvr>
                                    </p:animEffect>
                                  </p:childTnLst>
                                </p:cTn>
                              </p:par>
                              <p:par>
                                <p:cTn id="41" presetID="22" presetClass="entr" presetSubtype="1" fill="hold" nodeType="withEffect">
                                  <p:stCondLst>
                                    <p:cond delay="0"/>
                                  </p:stCondLst>
                                  <p:childTnLst>
                                    <p:set>
                                      <p:cBhvr>
                                        <p:cTn id="42" dur="1" fill="hold">
                                          <p:stCondLst>
                                            <p:cond delay="0"/>
                                          </p:stCondLst>
                                        </p:cTn>
                                        <p:tgtEl>
                                          <p:spTgt spid="89"/>
                                        </p:tgtEl>
                                        <p:attrNameLst>
                                          <p:attrName>style.visibility</p:attrName>
                                        </p:attrNameLst>
                                      </p:cBhvr>
                                      <p:to>
                                        <p:strVal val="visible"/>
                                      </p:to>
                                    </p:set>
                                    <p:animEffect transition="in" filter="wipe(up)">
                                      <p:cBhvr>
                                        <p:cTn id="43" dur="500"/>
                                        <p:tgtEl>
                                          <p:spTgt spid="89"/>
                                        </p:tgtEl>
                                      </p:cBhvr>
                                    </p:animEffect>
                                  </p:childTnLst>
                                </p:cTn>
                              </p:par>
                              <p:par>
                                <p:cTn id="44" presetID="22" presetClass="entr" presetSubtype="1" fill="hold" nodeType="withEffect">
                                  <p:stCondLst>
                                    <p:cond delay="0"/>
                                  </p:stCondLst>
                                  <p:childTnLst>
                                    <p:set>
                                      <p:cBhvr>
                                        <p:cTn id="45" dur="1" fill="hold">
                                          <p:stCondLst>
                                            <p:cond delay="0"/>
                                          </p:stCondLst>
                                        </p:cTn>
                                        <p:tgtEl>
                                          <p:spTgt spid="93"/>
                                        </p:tgtEl>
                                        <p:attrNameLst>
                                          <p:attrName>style.visibility</p:attrName>
                                        </p:attrNameLst>
                                      </p:cBhvr>
                                      <p:to>
                                        <p:strVal val="visible"/>
                                      </p:to>
                                    </p:set>
                                    <p:animEffect transition="in" filter="wipe(up)">
                                      <p:cBhvr>
                                        <p:cTn id="46" dur="500"/>
                                        <p:tgtEl>
                                          <p:spTgt spid="93"/>
                                        </p:tgtEl>
                                      </p:cBhvr>
                                    </p:animEffect>
                                  </p:childTnLst>
                                </p:cTn>
                              </p:par>
                              <p:par>
                                <p:cTn id="47" presetID="22" presetClass="entr" presetSubtype="1" fill="hold" nodeType="withEffect">
                                  <p:stCondLst>
                                    <p:cond delay="0"/>
                                  </p:stCondLst>
                                  <p:childTnLst>
                                    <p:set>
                                      <p:cBhvr>
                                        <p:cTn id="48" dur="1" fill="hold">
                                          <p:stCondLst>
                                            <p:cond delay="0"/>
                                          </p:stCondLst>
                                        </p:cTn>
                                        <p:tgtEl>
                                          <p:spTgt spid="97"/>
                                        </p:tgtEl>
                                        <p:attrNameLst>
                                          <p:attrName>style.visibility</p:attrName>
                                        </p:attrNameLst>
                                      </p:cBhvr>
                                      <p:to>
                                        <p:strVal val="visible"/>
                                      </p:to>
                                    </p:set>
                                    <p:animEffect transition="in" filter="wipe(up)">
                                      <p:cBhvr>
                                        <p:cTn id="49" dur="500"/>
                                        <p:tgtEl>
                                          <p:spTgt spid="97"/>
                                        </p:tgtEl>
                                      </p:cBhvr>
                                    </p:animEffect>
                                  </p:childTnLst>
                                </p:cTn>
                              </p:par>
                              <p:par>
                                <p:cTn id="50" presetID="42" presetClass="entr" presetSubtype="0" fill="hold" nodeType="withEffect">
                                  <p:stCondLst>
                                    <p:cond delay="0"/>
                                  </p:stCondLst>
                                  <p:childTnLst>
                                    <p:set>
                                      <p:cBhvr>
                                        <p:cTn id="51" dur="1" fill="hold">
                                          <p:stCondLst>
                                            <p:cond delay="0"/>
                                          </p:stCondLst>
                                        </p:cTn>
                                        <p:tgtEl>
                                          <p:spTgt spid="10"/>
                                        </p:tgtEl>
                                        <p:attrNameLst>
                                          <p:attrName>style.visibility</p:attrName>
                                        </p:attrNameLst>
                                      </p:cBhvr>
                                      <p:to>
                                        <p:strVal val="visible"/>
                                      </p:to>
                                    </p:set>
                                    <p:animEffect transition="in" filter="fade">
                                      <p:cBhvr>
                                        <p:cTn id="52" dur="1000"/>
                                        <p:tgtEl>
                                          <p:spTgt spid="10"/>
                                        </p:tgtEl>
                                      </p:cBhvr>
                                    </p:animEffect>
                                    <p:anim calcmode="lin" valueType="num">
                                      <p:cBhvr>
                                        <p:cTn id="53" dur="1000" fill="hold"/>
                                        <p:tgtEl>
                                          <p:spTgt spid="10"/>
                                        </p:tgtEl>
                                        <p:attrNameLst>
                                          <p:attrName>ppt_x</p:attrName>
                                        </p:attrNameLst>
                                      </p:cBhvr>
                                      <p:tavLst>
                                        <p:tav tm="0">
                                          <p:val>
                                            <p:strVal val="#ppt_x"/>
                                          </p:val>
                                        </p:tav>
                                        <p:tav tm="100000">
                                          <p:val>
                                            <p:strVal val="#ppt_x"/>
                                          </p:val>
                                        </p:tav>
                                      </p:tavLst>
                                    </p:anim>
                                    <p:anim calcmode="lin" valueType="num">
                                      <p:cBhvr>
                                        <p:cTn id="54" dur="1000" fill="hold"/>
                                        <p:tgtEl>
                                          <p:spTgt spid="10"/>
                                        </p:tgtEl>
                                        <p:attrNameLst>
                                          <p:attrName>ppt_y</p:attrName>
                                        </p:attrNameLst>
                                      </p:cBhvr>
                                      <p:tavLst>
                                        <p:tav tm="0">
                                          <p:val>
                                            <p:strVal val="#ppt_y+.1"/>
                                          </p:val>
                                        </p:tav>
                                        <p:tav tm="100000">
                                          <p:val>
                                            <p:strVal val="#ppt_y"/>
                                          </p:val>
                                        </p:tav>
                                      </p:tavLst>
                                    </p:anim>
                                  </p:childTnLst>
                                </p:cTn>
                              </p:par>
                              <p:par>
                                <p:cTn id="55" presetID="42" presetClass="entr" presetSubtype="0" fill="hold" nodeType="withEffect">
                                  <p:stCondLst>
                                    <p:cond delay="0"/>
                                  </p:stCondLst>
                                  <p:childTnLst>
                                    <p:set>
                                      <p:cBhvr>
                                        <p:cTn id="56" dur="1" fill="hold">
                                          <p:stCondLst>
                                            <p:cond delay="0"/>
                                          </p:stCondLst>
                                        </p:cTn>
                                        <p:tgtEl>
                                          <p:spTgt spid="11"/>
                                        </p:tgtEl>
                                        <p:attrNameLst>
                                          <p:attrName>style.visibility</p:attrName>
                                        </p:attrNameLst>
                                      </p:cBhvr>
                                      <p:to>
                                        <p:strVal val="visible"/>
                                      </p:to>
                                    </p:set>
                                    <p:animEffect transition="in" filter="fade">
                                      <p:cBhvr>
                                        <p:cTn id="57" dur="1000"/>
                                        <p:tgtEl>
                                          <p:spTgt spid="11"/>
                                        </p:tgtEl>
                                      </p:cBhvr>
                                    </p:animEffect>
                                    <p:anim calcmode="lin" valueType="num">
                                      <p:cBhvr>
                                        <p:cTn id="58" dur="1000" fill="hold"/>
                                        <p:tgtEl>
                                          <p:spTgt spid="11"/>
                                        </p:tgtEl>
                                        <p:attrNameLst>
                                          <p:attrName>ppt_x</p:attrName>
                                        </p:attrNameLst>
                                      </p:cBhvr>
                                      <p:tavLst>
                                        <p:tav tm="0">
                                          <p:val>
                                            <p:strVal val="#ppt_x"/>
                                          </p:val>
                                        </p:tav>
                                        <p:tav tm="100000">
                                          <p:val>
                                            <p:strVal val="#ppt_x"/>
                                          </p:val>
                                        </p:tav>
                                      </p:tavLst>
                                    </p:anim>
                                    <p:anim calcmode="lin" valueType="num">
                                      <p:cBhvr>
                                        <p:cTn id="59" dur="1000" fill="hold"/>
                                        <p:tgtEl>
                                          <p:spTgt spid="11"/>
                                        </p:tgtEl>
                                        <p:attrNameLst>
                                          <p:attrName>ppt_y</p:attrName>
                                        </p:attrNameLst>
                                      </p:cBhvr>
                                      <p:tavLst>
                                        <p:tav tm="0">
                                          <p:val>
                                            <p:strVal val="#ppt_y+.1"/>
                                          </p:val>
                                        </p:tav>
                                        <p:tav tm="100000">
                                          <p:val>
                                            <p:strVal val="#ppt_y"/>
                                          </p:val>
                                        </p:tav>
                                      </p:tavLst>
                                    </p:anim>
                                  </p:childTnLst>
                                </p:cTn>
                              </p:par>
                              <p:par>
                                <p:cTn id="60" presetID="42" presetClass="entr" presetSubtype="0" fill="hold" nodeType="withEffect">
                                  <p:stCondLst>
                                    <p:cond delay="0"/>
                                  </p:stCondLst>
                                  <p:childTnLst>
                                    <p:set>
                                      <p:cBhvr>
                                        <p:cTn id="61" dur="1" fill="hold">
                                          <p:stCondLst>
                                            <p:cond delay="0"/>
                                          </p:stCondLst>
                                        </p:cTn>
                                        <p:tgtEl>
                                          <p:spTgt spid="12"/>
                                        </p:tgtEl>
                                        <p:attrNameLst>
                                          <p:attrName>style.visibility</p:attrName>
                                        </p:attrNameLst>
                                      </p:cBhvr>
                                      <p:to>
                                        <p:strVal val="visible"/>
                                      </p:to>
                                    </p:set>
                                    <p:animEffect transition="in" filter="fade">
                                      <p:cBhvr>
                                        <p:cTn id="62" dur="1000"/>
                                        <p:tgtEl>
                                          <p:spTgt spid="12"/>
                                        </p:tgtEl>
                                      </p:cBhvr>
                                    </p:animEffect>
                                    <p:anim calcmode="lin" valueType="num">
                                      <p:cBhvr>
                                        <p:cTn id="63" dur="1000" fill="hold"/>
                                        <p:tgtEl>
                                          <p:spTgt spid="12"/>
                                        </p:tgtEl>
                                        <p:attrNameLst>
                                          <p:attrName>ppt_x</p:attrName>
                                        </p:attrNameLst>
                                      </p:cBhvr>
                                      <p:tavLst>
                                        <p:tav tm="0">
                                          <p:val>
                                            <p:strVal val="#ppt_x"/>
                                          </p:val>
                                        </p:tav>
                                        <p:tav tm="100000">
                                          <p:val>
                                            <p:strVal val="#ppt_x"/>
                                          </p:val>
                                        </p:tav>
                                      </p:tavLst>
                                    </p:anim>
                                    <p:anim calcmode="lin" valueType="num">
                                      <p:cBhvr>
                                        <p:cTn id="64" dur="1000" fill="hold"/>
                                        <p:tgtEl>
                                          <p:spTgt spid="12"/>
                                        </p:tgtEl>
                                        <p:attrNameLst>
                                          <p:attrName>ppt_y</p:attrName>
                                        </p:attrNameLst>
                                      </p:cBhvr>
                                      <p:tavLst>
                                        <p:tav tm="0">
                                          <p:val>
                                            <p:strVal val="#ppt_y+.1"/>
                                          </p:val>
                                        </p:tav>
                                        <p:tav tm="100000">
                                          <p:val>
                                            <p:strVal val="#ppt_y"/>
                                          </p:val>
                                        </p:tav>
                                      </p:tavLst>
                                    </p:anim>
                                  </p:childTnLst>
                                </p:cTn>
                              </p:par>
                              <p:par>
                                <p:cTn id="65" presetID="42" presetClass="entr" presetSubtype="0" fill="hold" nodeType="withEffect">
                                  <p:stCondLst>
                                    <p:cond delay="0"/>
                                  </p:stCondLst>
                                  <p:childTnLst>
                                    <p:set>
                                      <p:cBhvr>
                                        <p:cTn id="66" dur="1" fill="hold">
                                          <p:stCondLst>
                                            <p:cond delay="0"/>
                                          </p:stCondLst>
                                        </p:cTn>
                                        <p:tgtEl>
                                          <p:spTgt spid="13"/>
                                        </p:tgtEl>
                                        <p:attrNameLst>
                                          <p:attrName>style.visibility</p:attrName>
                                        </p:attrNameLst>
                                      </p:cBhvr>
                                      <p:to>
                                        <p:strVal val="visible"/>
                                      </p:to>
                                    </p:set>
                                    <p:animEffect transition="in" filter="fade">
                                      <p:cBhvr>
                                        <p:cTn id="67" dur="1000"/>
                                        <p:tgtEl>
                                          <p:spTgt spid="13"/>
                                        </p:tgtEl>
                                      </p:cBhvr>
                                    </p:animEffect>
                                    <p:anim calcmode="lin" valueType="num">
                                      <p:cBhvr>
                                        <p:cTn id="68" dur="1000" fill="hold"/>
                                        <p:tgtEl>
                                          <p:spTgt spid="13"/>
                                        </p:tgtEl>
                                        <p:attrNameLst>
                                          <p:attrName>ppt_x</p:attrName>
                                        </p:attrNameLst>
                                      </p:cBhvr>
                                      <p:tavLst>
                                        <p:tav tm="0">
                                          <p:val>
                                            <p:strVal val="#ppt_x"/>
                                          </p:val>
                                        </p:tav>
                                        <p:tav tm="100000">
                                          <p:val>
                                            <p:strVal val="#ppt_x"/>
                                          </p:val>
                                        </p:tav>
                                      </p:tavLst>
                                    </p:anim>
                                    <p:anim calcmode="lin" valueType="num">
                                      <p:cBhvr>
                                        <p:cTn id="69" dur="1000" fill="hold"/>
                                        <p:tgtEl>
                                          <p:spTgt spid="13"/>
                                        </p:tgtEl>
                                        <p:attrNameLst>
                                          <p:attrName>ppt_y</p:attrName>
                                        </p:attrNameLst>
                                      </p:cBhvr>
                                      <p:tavLst>
                                        <p:tav tm="0">
                                          <p:val>
                                            <p:strVal val="#ppt_y+.1"/>
                                          </p:val>
                                        </p:tav>
                                        <p:tav tm="100000">
                                          <p:val>
                                            <p:strVal val="#ppt_y"/>
                                          </p:val>
                                        </p:tav>
                                      </p:tavLst>
                                    </p:anim>
                                  </p:childTnLst>
                                </p:cTn>
                              </p:par>
                              <p:par>
                                <p:cTn id="70" presetID="42" presetClass="entr" presetSubtype="0" fill="hold" nodeType="withEffect">
                                  <p:stCondLst>
                                    <p:cond delay="0"/>
                                  </p:stCondLst>
                                  <p:childTnLst>
                                    <p:set>
                                      <p:cBhvr>
                                        <p:cTn id="71" dur="1" fill="hold">
                                          <p:stCondLst>
                                            <p:cond delay="0"/>
                                          </p:stCondLst>
                                        </p:cTn>
                                        <p:tgtEl>
                                          <p:spTgt spid="14"/>
                                        </p:tgtEl>
                                        <p:attrNameLst>
                                          <p:attrName>style.visibility</p:attrName>
                                        </p:attrNameLst>
                                      </p:cBhvr>
                                      <p:to>
                                        <p:strVal val="visible"/>
                                      </p:to>
                                    </p:set>
                                    <p:animEffect transition="in" filter="fade">
                                      <p:cBhvr>
                                        <p:cTn id="72" dur="1000"/>
                                        <p:tgtEl>
                                          <p:spTgt spid="14"/>
                                        </p:tgtEl>
                                      </p:cBhvr>
                                    </p:animEffect>
                                    <p:anim calcmode="lin" valueType="num">
                                      <p:cBhvr>
                                        <p:cTn id="73" dur="1000" fill="hold"/>
                                        <p:tgtEl>
                                          <p:spTgt spid="14"/>
                                        </p:tgtEl>
                                        <p:attrNameLst>
                                          <p:attrName>ppt_x</p:attrName>
                                        </p:attrNameLst>
                                      </p:cBhvr>
                                      <p:tavLst>
                                        <p:tav tm="0">
                                          <p:val>
                                            <p:strVal val="#ppt_x"/>
                                          </p:val>
                                        </p:tav>
                                        <p:tav tm="100000">
                                          <p:val>
                                            <p:strVal val="#ppt_x"/>
                                          </p:val>
                                        </p:tav>
                                      </p:tavLst>
                                    </p:anim>
                                    <p:anim calcmode="lin" valueType="num">
                                      <p:cBhvr>
                                        <p:cTn id="74" dur="1000" fill="hold"/>
                                        <p:tgtEl>
                                          <p:spTgt spid="1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8" grpId="0"/>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组合 9"/>
          <p:cNvGrpSpPr/>
          <p:nvPr/>
        </p:nvGrpSpPr>
        <p:grpSpPr>
          <a:xfrm>
            <a:off x="5826882" y="2172771"/>
            <a:ext cx="3847470" cy="523220"/>
            <a:chOff x="5077074" y="1924667"/>
            <a:chExt cx="3847470" cy="523220"/>
          </a:xfrm>
        </p:grpSpPr>
        <p:pic>
          <p:nvPicPr>
            <p:cNvPr id="9" name="图片 8"/>
            <p:cNvPicPr>
              <a:picLocks noChangeAspect="1"/>
            </p:cNvPicPr>
            <p:nvPr/>
          </p:nvPicPr>
          <p:blipFill>
            <a:blip r:embed="rId1"/>
            <a:stretch>
              <a:fillRect/>
            </a:stretch>
          </p:blipFill>
          <p:spPr>
            <a:xfrm>
              <a:off x="5077074" y="1959003"/>
              <a:ext cx="3847470" cy="416250"/>
            </a:xfrm>
            <a:prstGeom prst="rect">
              <a:avLst/>
            </a:prstGeom>
          </p:spPr>
        </p:pic>
        <p:sp>
          <p:nvSpPr>
            <p:cNvPr id="39" name="文本框 38"/>
            <p:cNvSpPr txBox="1">
              <a:spLocks noChangeArrowheads="1"/>
            </p:cNvSpPr>
            <p:nvPr/>
          </p:nvSpPr>
          <p:spPr bwMode="auto">
            <a:xfrm>
              <a:off x="6070776" y="1967073"/>
              <a:ext cx="2536722"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zh-CN" altLang="en-US" sz="2000" dirty="0" smtClean="0">
                  <a:solidFill>
                    <a:schemeClr val="tx1">
                      <a:lumMod val="75000"/>
                      <a:lumOff val="25000"/>
                    </a:schemeClr>
                  </a:solidFill>
                  <a:latin typeface="+mn-lt"/>
                  <a:ea typeface="+mn-ea"/>
                  <a:cs typeface="+mn-ea"/>
                  <a:sym typeface="+mn-lt"/>
                </a:rPr>
                <a:t>基本工作概述</a:t>
              </a:r>
              <a:endParaRPr lang="zh-CN" altLang="en-US" sz="2000" dirty="0">
                <a:solidFill>
                  <a:schemeClr val="tx1">
                    <a:lumMod val="75000"/>
                    <a:lumOff val="25000"/>
                  </a:schemeClr>
                </a:solidFill>
                <a:latin typeface="+mn-lt"/>
                <a:ea typeface="+mn-ea"/>
                <a:cs typeface="+mn-ea"/>
                <a:sym typeface="+mn-lt"/>
              </a:endParaRPr>
            </a:p>
          </p:txBody>
        </p:sp>
        <p:sp>
          <p:nvSpPr>
            <p:cNvPr id="40" name="文本框 8"/>
            <p:cNvSpPr txBox="1">
              <a:spLocks noChangeArrowheads="1"/>
            </p:cNvSpPr>
            <p:nvPr/>
          </p:nvSpPr>
          <p:spPr bwMode="auto">
            <a:xfrm>
              <a:off x="5460578" y="1924667"/>
              <a:ext cx="543739"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algn="ctr" eaLnBrk="1" hangingPunct="1"/>
              <a:r>
                <a:rPr lang="en-US" altLang="zh-CN" sz="2800" dirty="0" smtClean="0">
                  <a:solidFill>
                    <a:schemeClr val="tx1">
                      <a:lumMod val="75000"/>
                      <a:lumOff val="25000"/>
                    </a:schemeClr>
                  </a:solidFill>
                  <a:latin typeface="+mn-lt"/>
                  <a:ea typeface="+mn-ea"/>
                  <a:cs typeface="+mn-ea"/>
                  <a:sym typeface="+mn-lt"/>
                </a:rPr>
                <a:t>01</a:t>
              </a:r>
              <a:endParaRPr lang="zh-CN" altLang="en-US" sz="2800" dirty="0">
                <a:solidFill>
                  <a:schemeClr val="tx1">
                    <a:lumMod val="75000"/>
                    <a:lumOff val="25000"/>
                  </a:schemeClr>
                </a:solidFill>
                <a:latin typeface="+mn-lt"/>
                <a:ea typeface="+mn-ea"/>
                <a:cs typeface="+mn-ea"/>
                <a:sym typeface="+mn-lt"/>
              </a:endParaRPr>
            </a:p>
          </p:txBody>
        </p:sp>
      </p:grpSp>
      <p:pic>
        <p:nvPicPr>
          <p:cNvPr id="8" name="图片 7"/>
          <p:cNvPicPr>
            <a:picLocks noChangeAspect="1"/>
          </p:cNvPicPr>
          <p:nvPr/>
        </p:nvPicPr>
        <p:blipFill>
          <a:blip r:embed="rId2"/>
          <a:stretch>
            <a:fillRect/>
          </a:stretch>
        </p:blipFill>
        <p:spPr>
          <a:xfrm>
            <a:off x="1541657" y="1752307"/>
            <a:ext cx="3792472" cy="2874660"/>
          </a:xfrm>
          <a:prstGeom prst="rect">
            <a:avLst/>
          </a:prstGeom>
        </p:spPr>
      </p:pic>
      <p:sp>
        <p:nvSpPr>
          <p:cNvPr id="571" name="标题 1"/>
          <p:cNvSpPr txBox="1"/>
          <p:nvPr/>
        </p:nvSpPr>
        <p:spPr>
          <a:xfrm>
            <a:off x="4023529" y="4083981"/>
            <a:ext cx="2186856" cy="556588"/>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2400" kern="1200">
                <a:solidFill>
                  <a:schemeClr val="tx2"/>
                </a:solidFill>
                <a:latin typeface="+mj-lt"/>
                <a:ea typeface="+mj-ea"/>
                <a:cs typeface="+mj-cs"/>
              </a:defRPr>
            </a:lvl1pPr>
          </a:lstStyle>
          <a:p>
            <a:pPr marL="0" marR="0" lvl="0" indent="0" algn="ctr" defTabSz="914400" rtl="0" eaLnBrk="1" fontAlgn="auto" latinLnBrk="0" hangingPunct="1">
              <a:lnSpc>
                <a:spcPct val="90000"/>
              </a:lnSpc>
              <a:spcBef>
                <a:spcPct val="0"/>
              </a:spcBef>
              <a:spcAft>
                <a:spcPts val="0"/>
              </a:spcAft>
              <a:buClrTx/>
              <a:buSzTx/>
              <a:buFontTx/>
              <a:buNone/>
              <a:defRPr/>
            </a:pPr>
            <a:r>
              <a:rPr kumimoji="0" lang="zh-CN" altLang="en-US" sz="4400" b="0" i="0" u="none" strike="noStrike" kern="1200" cap="none" spc="300" normalizeH="0" baseline="0" noProof="0" dirty="0" smtClean="0">
                <a:ln>
                  <a:noFill/>
                </a:ln>
                <a:solidFill>
                  <a:srgbClr val="8AC65A"/>
                </a:solidFill>
                <a:effectLst/>
                <a:uLnTx/>
                <a:uFillTx/>
                <a:latin typeface="+mn-lt"/>
                <a:ea typeface="+mn-ea"/>
                <a:cs typeface="+mn-ea"/>
                <a:sym typeface="+mn-lt"/>
              </a:rPr>
              <a:t>目录</a:t>
            </a:r>
            <a:endParaRPr kumimoji="0" lang="zh-CN" altLang="en-US" sz="4400" b="0" i="0" u="none" strike="noStrike" kern="1200" cap="none" spc="300" normalizeH="0" baseline="0" noProof="0" dirty="0">
              <a:ln>
                <a:noFill/>
              </a:ln>
              <a:solidFill>
                <a:srgbClr val="8AC65A"/>
              </a:solidFill>
              <a:effectLst/>
              <a:uLnTx/>
              <a:uFillTx/>
              <a:latin typeface="+mn-lt"/>
              <a:ea typeface="+mn-ea"/>
              <a:cs typeface="+mn-ea"/>
              <a:sym typeface="+mn-lt"/>
            </a:endParaRPr>
          </a:p>
        </p:txBody>
      </p:sp>
      <p:grpSp>
        <p:nvGrpSpPr>
          <p:cNvPr id="572" name="组合 571"/>
          <p:cNvGrpSpPr/>
          <p:nvPr/>
        </p:nvGrpSpPr>
        <p:grpSpPr>
          <a:xfrm>
            <a:off x="5826882" y="2843331"/>
            <a:ext cx="3847470" cy="523220"/>
            <a:chOff x="5077074" y="1924667"/>
            <a:chExt cx="3847470" cy="523220"/>
          </a:xfrm>
        </p:grpSpPr>
        <p:pic>
          <p:nvPicPr>
            <p:cNvPr id="573" name="图片 572"/>
            <p:cNvPicPr>
              <a:picLocks noChangeAspect="1"/>
            </p:cNvPicPr>
            <p:nvPr/>
          </p:nvPicPr>
          <p:blipFill>
            <a:blip r:embed="rId1"/>
            <a:stretch>
              <a:fillRect/>
            </a:stretch>
          </p:blipFill>
          <p:spPr>
            <a:xfrm>
              <a:off x="5077074" y="1959003"/>
              <a:ext cx="3847470" cy="416250"/>
            </a:xfrm>
            <a:prstGeom prst="rect">
              <a:avLst/>
            </a:prstGeom>
          </p:spPr>
        </p:pic>
        <p:sp>
          <p:nvSpPr>
            <p:cNvPr id="574" name="文本框 573"/>
            <p:cNvSpPr txBox="1">
              <a:spLocks noChangeArrowheads="1"/>
            </p:cNvSpPr>
            <p:nvPr/>
          </p:nvSpPr>
          <p:spPr bwMode="auto">
            <a:xfrm>
              <a:off x="6004317" y="1967073"/>
              <a:ext cx="2536722"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zh-CN" altLang="en-US" sz="2000" dirty="0" smtClean="0">
                  <a:solidFill>
                    <a:schemeClr val="tx1">
                      <a:lumMod val="75000"/>
                      <a:lumOff val="25000"/>
                    </a:schemeClr>
                  </a:solidFill>
                  <a:latin typeface="+mn-lt"/>
                  <a:ea typeface="+mn-ea"/>
                  <a:cs typeface="+mn-ea"/>
                  <a:sym typeface="+mn-lt"/>
                </a:rPr>
                <a:t>工作完成情况</a:t>
              </a:r>
              <a:endParaRPr lang="zh-CN" altLang="en-US" sz="2000" dirty="0">
                <a:solidFill>
                  <a:schemeClr val="tx1">
                    <a:lumMod val="75000"/>
                    <a:lumOff val="25000"/>
                  </a:schemeClr>
                </a:solidFill>
                <a:latin typeface="+mn-lt"/>
                <a:ea typeface="+mn-ea"/>
                <a:cs typeface="+mn-ea"/>
                <a:sym typeface="+mn-lt"/>
              </a:endParaRPr>
            </a:p>
          </p:txBody>
        </p:sp>
        <p:sp>
          <p:nvSpPr>
            <p:cNvPr id="575" name="文本框 8"/>
            <p:cNvSpPr txBox="1">
              <a:spLocks noChangeArrowheads="1"/>
            </p:cNvSpPr>
            <p:nvPr/>
          </p:nvSpPr>
          <p:spPr bwMode="auto">
            <a:xfrm>
              <a:off x="5460577" y="1924667"/>
              <a:ext cx="543740"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algn="ctr" eaLnBrk="1" hangingPunct="1"/>
              <a:r>
                <a:rPr lang="en-US" altLang="zh-CN" sz="2800" dirty="0" smtClean="0">
                  <a:solidFill>
                    <a:schemeClr val="tx1">
                      <a:lumMod val="75000"/>
                      <a:lumOff val="25000"/>
                    </a:schemeClr>
                  </a:solidFill>
                  <a:latin typeface="+mn-lt"/>
                  <a:ea typeface="+mn-ea"/>
                  <a:cs typeface="+mn-ea"/>
                  <a:sym typeface="+mn-lt"/>
                </a:rPr>
                <a:t>02</a:t>
              </a:r>
              <a:endParaRPr lang="zh-CN" altLang="en-US" sz="2800" dirty="0">
                <a:solidFill>
                  <a:schemeClr val="tx1">
                    <a:lumMod val="75000"/>
                    <a:lumOff val="25000"/>
                  </a:schemeClr>
                </a:solidFill>
                <a:latin typeface="+mn-lt"/>
                <a:ea typeface="+mn-ea"/>
                <a:cs typeface="+mn-ea"/>
                <a:sym typeface="+mn-lt"/>
              </a:endParaRPr>
            </a:p>
          </p:txBody>
        </p:sp>
      </p:grpSp>
      <p:grpSp>
        <p:nvGrpSpPr>
          <p:cNvPr id="576" name="组合 575"/>
          <p:cNvGrpSpPr/>
          <p:nvPr/>
        </p:nvGrpSpPr>
        <p:grpSpPr>
          <a:xfrm>
            <a:off x="5826882" y="3513891"/>
            <a:ext cx="3847470" cy="523220"/>
            <a:chOff x="5077074" y="1924667"/>
            <a:chExt cx="3847470" cy="523220"/>
          </a:xfrm>
        </p:grpSpPr>
        <p:pic>
          <p:nvPicPr>
            <p:cNvPr id="577" name="图片 576"/>
            <p:cNvPicPr>
              <a:picLocks noChangeAspect="1"/>
            </p:cNvPicPr>
            <p:nvPr/>
          </p:nvPicPr>
          <p:blipFill>
            <a:blip r:embed="rId1"/>
            <a:stretch>
              <a:fillRect/>
            </a:stretch>
          </p:blipFill>
          <p:spPr>
            <a:xfrm>
              <a:off x="5077074" y="1959003"/>
              <a:ext cx="3847470" cy="416250"/>
            </a:xfrm>
            <a:prstGeom prst="rect">
              <a:avLst/>
            </a:prstGeom>
          </p:spPr>
        </p:pic>
        <p:sp>
          <p:nvSpPr>
            <p:cNvPr id="578" name="文本框 577"/>
            <p:cNvSpPr txBox="1">
              <a:spLocks noChangeArrowheads="1"/>
            </p:cNvSpPr>
            <p:nvPr/>
          </p:nvSpPr>
          <p:spPr bwMode="auto">
            <a:xfrm>
              <a:off x="6070776" y="1967073"/>
              <a:ext cx="2536722"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zh-CN" altLang="en-US" sz="2000" dirty="0" smtClean="0">
                  <a:solidFill>
                    <a:schemeClr val="tx1">
                      <a:lumMod val="75000"/>
                      <a:lumOff val="25000"/>
                    </a:schemeClr>
                  </a:solidFill>
                  <a:latin typeface="+mn-lt"/>
                  <a:ea typeface="+mn-ea"/>
                  <a:cs typeface="+mn-ea"/>
                  <a:sym typeface="+mn-lt"/>
                </a:rPr>
                <a:t>工作经验总结</a:t>
              </a:r>
              <a:endParaRPr lang="zh-CN" altLang="en-US" sz="2000" dirty="0">
                <a:solidFill>
                  <a:schemeClr val="tx1">
                    <a:lumMod val="75000"/>
                    <a:lumOff val="25000"/>
                  </a:schemeClr>
                </a:solidFill>
                <a:latin typeface="+mn-lt"/>
                <a:ea typeface="+mn-ea"/>
                <a:cs typeface="+mn-ea"/>
                <a:sym typeface="+mn-lt"/>
              </a:endParaRPr>
            </a:p>
          </p:txBody>
        </p:sp>
        <p:sp>
          <p:nvSpPr>
            <p:cNvPr id="579" name="文本框 8"/>
            <p:cNvSpPr txBox="1">
              <a:spLocks noChangeArrowheads="1"/>
            </p:cNvSpPr>
            <p:nvPr/>
          </p:nvSpPr>
          <p:spPr bwMode="auto">
            <a:xfrm>
              <a:off x="5460577" y="1924667"/>
              <a:ext cx="543740"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algn="ctr" eaLnBrk="1" hangingPunct="1"/>
              <a:r>
                <a:rPr lang="en-US" altLang="zh-CN" sz="2800" dirty="0" smtClean="0">
                  <a:solidFill>
                    <a:schemeClr val="tx1">
                      <a:lumMod val="75000"/>
                      <a:lumOff val="25000"/>
                    </a:schemeClr>
                  </a:solidFill>
                  <a:latin typeface="+mn-lt"/>
                  <a:ea typeface="+mn-ea"/>
                  <a:cs typeface="+mn-ea"/>
                  <a:sym typeface="+mn-lt"/>
                </a:rPr>
                <a:t>03</a:t>
              </a:r>
              <a:endParaRPr lang="zh-CN" altLang="en-US" sz="2800" dirty="0">
                <a:solidFill>
                  <a:schemeClr val="tx1">
                    <a:lumMod val="75000"/>
                    <a:lumOff val="25000"/>
                  </a:schemeClr>
                </a:solidFill>
                <a:latin typeface="+mn-lt"/>
                <a:ea typeface="+mn-ea"/>
                <a:cs typeface="+mn-ea"/>
                <a:sym typeface="+mn-lt"/>
              </a:endParaRPr>
            </a:p>
          </p:txBody>
        </p:sp>
      </p:grpSp>
      <p:grpSp>
        <p:nvGrpSpPr>
          <p:cNvPr id="580" name="组合 579"/>
          <p:cNvGrpSpPr/>
          <p:nvPr/>
        </p:nvGrpSpPr>
        <p:grpSpPr>
          <a:xfrm>
            <a:off x="5826882" y="4184451"/>
            <a:ext cx="3847470" cy="523220"/>
            <a:chOff x="5077074" y="1924667"/>
            <a:chExt cx="3847470" cy="523220"/>
          </a:xfrm>
        </p:grpSpPr>
        <p:pic>
          <p:nvPicPr>
            <p:cNvPr id="581" name="图片 580"/>
            <p:cNvPicPr>
              <a:picLocks noChangeAspect="1"/>
            </p:cNvPicPr>
            <p:nvPr/>
          </p:nvPicPr>
          <p:blipFill>
            <a:blip r:embed="rId1"/>
            <a:stretch>
              <a:fillRect/>
            </a:stretch>
          </p:blipFill>
          <p:spPr>
            <a:xfrm>
              <a:off x="5077074" y="1959003"/>
              <a:ext cx="3847470" cy="416250"/>
            </a:xfrm>
            <a:prstGeom prst="rect">
              <a:avLst/>
            </a:prstGeom>
          </p:spPr>
        </p:pic>
        <p:sp>
          <p:nvSpPr>
            <p:cNvPr id="582" name="文本框 581"/>
            <p:cNvSpPr txBox="1">
              <a:spLocks noChangeArrowheads="1"/>
            </p:cNvSpPr>
            <p:nvPr/>
          </p:nvSpPr>
          <p:spPr bwMode="auto">
            <a:xfrm>
              <a:off x="6070776" y="1967073"/>
              <a:ext cx="2536722"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zh-CN" altLang="en-US" sz="2000" dirty="0" smtClean="0">
                  <a:solidFill>
                    <a:schemeClr val="tx1">
                      <a:lumMod val="75000"/>
                      <a:lumOff val="25000"/>
                    </a:schemeClr>
                  </a:solidFill>
                  <a:latin typeface="+mn-lt"/>
                  <a:ea typeface="+mn-ea"/>
                  <a:cs typeface="+mn-ea"/>
                  <a:sym typeface="+mn-lt"/>
                </a:rPr>
                <a:t>未来工作计划</a:t>
              </a:r>
              <a:endParaRPr lang="zh-CN" altLang="en-US" sz="2000" dirty="0">
                <a:solidFill>
                  <a:schemeClr val="tx1">
                    <a:lumMod val="75000"/>
                    <a:lumOff val="25000"/>
                  </a:schemeClr>
                </a:solidFill>
                <a:latin typeface="+mn-lt"/>
                <a:ea typeface="+mn-ea"/>
                <a:cs typeface="+mn-ea"/>
                <a:sym typeface="+mn-lt"/>
              </a:endParaRPr>
            </a:p>
          </p:txBody>
        </p:sp>
        <p:sp>
          <p:nvSpPr>
            <p:cNvPr id="583" name="文本框 8"/>
            <p:cNvSpPr txBox="1">
              <a:spLocks noChangeArrowheads="1"/>
            </p:cNvSpPr>
            <p:nvPr/>
          </p:nvSpPr>
          <p:spPr bwMode="auto">
            <a:xfrm>
              <a:off x="5460577" y="1924667"/>
              <a:ext cx="543740"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algn="ctr" eaLnBrk="1" hangingPunct="1"/>
              <a:r>
                <a:rPr lang="en-US" altLang="zh-CN" sz="2800" dirty="0" smtClean="0">
                  <a:solidFill>
                    <a:schemeClr val="tx1">
                      <a:lumMod val="75000"/>
                      <a:lumOff val="25000"/>
                    </a:schemeClr>
                  </a:solidFill>
                  <a:latin typeface="+mn-lt"/>
                  <a:ea typeface="+mn-ea"/>
                  <a:cs typeface="+mn-ea"/>
                  <a:sym typeface="+mn-lt"/>
                </a:rPr>
                <a:t>04</a:t>
              </a:r>
              <a:endParaRPr lang="zh-CN" altLang="en-US" sz="2800" dirty="0">
                <a:solidFill>
                  <a:schemeClr val="tx1">
                    <a:lumMod val="75000"/>
                    <a:lumOff val="25000"/>
                  </a:schemeClr>
                </a:solidFill>
                <a:latin typeface="+mn-lt"/>
                <a:ea typeface="+mn-ea"/>
                <a:cs typeface="+mn-ea"/>
                <a:sym typeface="+mn-lt"/>
              </a:endParaRPr>
            </a:p>
          </p:txBody>
        </p:sp>
      </p:grpSp>
    </p:spTree>
  </p:cSld>
  <p:clrMapOvr>
    <a:masterClrMapping/>
  </p:clrMapOvr>
  <mc:AlternateContent xmlns:mc="http://schemas.openxmlformats.org/markup-compatibility/2006">
    <mc:Choice xmlns:p14="http://schemas.microsoft.com/office/powerpoint/2010/main" Requires="p14">
      <p:transition spd="slow" p14:dur="1500" advTm="0">
        <p:random/>
      </p:transition>
    </mc:Choice>
    <mc:Fallback>
      <p:transition spd="slow" advTm="0">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4" presetClass="entr" presetSubtype="10" fill="hold" grpId="0" nodeType="afterEffect">
                                  <p:stCondLst>
                                    <p:cond delay="0"/>
                                  </p:stCondLst>
                                  <p:childTnLst>
                                    <p:set>
                                      <p:cBhvr>
                                        <p:cTn id="6" dur="1" fill="hold">
                                          <p:stCondLst>
                                            <p:cond delay="0"/>
                                          </p:stCondLst>
                                        </p:cTn>
                                        <p:tgtEl>
                                          <p:spTgt spid="571"/>
                                        </p:tgtEl>
                                        <p:attrNameLst>
                                          <p:attrName>style.visibility</p:attrName>
                                        </p:attrNameLst>
                                      </p:cBhvr>
                                      <p:to>
                                        <p:strVal val="visible"/>
                                      </p:to>
                                    </p:set>
                                    <p:animEffect transition="in" filter="randombar(horizontal)">
                                      <p:cBhvr>
                                        <p:cTn id="7" dur="500"/>
                                        <p:tgtEl>
                                          <p:spTgt spid="571"/>
                                        </p:tgtEl>
                                      </p:cBhvr>
                                    </p:animEffect>
                                  </p:childTnLst>
                                </p:cTn>
                              </p:par>
                            </p:childTnLst>
                          </p:cTn>
                        </p:par>
                        <p:par>
                          <p:cTn id="8" fill="hold">
                            <p:stCondLst>
                              <p:cond delay="500"/>
                            </p:stCondLst>
                            <p:childTnLst>
                              <p:par>
                                <p:cTn id="9" presetID="47" presetClass="entr" presetSubtype="0" fill="hold"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fade">
                                      <p:cBhvr>
                                        <p:cTn id="11" dur="1000"/>
                                        <p:tgtEl>
                                          <p:spTgt spid="8"/>
                                        </p:tgtEl>
                                      </p:cBhvr>
                                    </p:animEffect>
                                    <p:anim calcmode="lin" valueType="num">
                                      <p:cBhvr>
                                        <p:cTn id="12" dur="1000" fill="hold"/>
                                        <p:tgtEl>
                                          <p:spTgt spid="8"/>
                                        </p:tgtEl>
                                        <p:attrNameLst>
                                          <p:attrName>ppt_x</p:attrName>
                                        </p:attrNameLst>
                                      </p:cBhvr>
                                      <p:tavLst>
                                        <p:tav tm="0">
                                          <p:val>
                                            <p:strVal val="#ppt_x"/>
                                          </p:val>
                                        </p:tav>
                                        <p:tav tm="100000">
                                          <p:val>
                                            <p:strVal val="#ppt_x"/>
                                          </p:val>
                                        </p:tav>
                                      </p:tavLst>
                                    </p:anim>
                                    <p:anim calcmode="lin" valueType="num">
                                      <p:cBhvr>
                                        <p:cTn id="13" dur="1000" fill="hold"/>
                                        <p:tgtEl>
                                          <p:spTgt spid="8"/>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2" presetClass="entr" presetSubtype="2" fill="hold" nodeType="afterEffect">
                                  <p:stCondLst>
                                    <p:cond delay="0"/>
                                  </p:stCondLst>
                                  <p:childTnLst>
                                    <p:set>
                                      <p:cBhvr>
                                        <p:cTn id="16" dur="1" fill="hold">
                                          <p:stCondLst>
                                            <p:cond delay="0"/>
                                          </p:stCondLst>
                                        </p:cTn>
                                        <p:tgtEl>
                                          <p:spTgt spid="10"/>
                                        </p:tgtEl>
                                        <p:attrNameLst>
                                          <p:attrName>style.visibility</p:attrName>
                                        </p:attrNameLst>
                                      </p:cBhvr>
                                      <p:to>
                                        <p:strVal val="visible"/>
                                      </p:to>
                                    </p:set>
                                    <p:anim calcmode="lin" valueType="num">
                                      <p:cBhvr additive="base">
                                        <p:cTn id="17" dur="500" fill="hold"/>
                                        <p:tgtEl>
                                          <p:spTgt spid="10"/>
                                        </p:tgtEl>
                                        <p:attrNameLst>
                                          <p:attrName>ppt_x</p:attrName>
                                        </p:attrNameLst>
                                      </p:cBhvr>
                                      <p:tavLst>
                                        <p:tav tm="0">
                                          <p:val>
                                            <p:strVal val="1+#ppt_w/2"/>
                                          </p:val>
                                        </p:tav>
                                        <p:tav tm="100000">
                                          <p:val>
                                            <p:strVal val="#ppt_x"/>
                                          </p:val>
                                        </p:tav>
                                      </p:tavLst>
                                    </p:anim>
                                    <p:anim calcmode="lin" valueType="num">
                                      <p:cBhvr additive="base">
                                        <p:cTn id="18" dur="500" fill="hold"/>
                                        <p:tgtEl>
                                          <p:spTgt spid="10"/>
                                        </p:tgtEl>
                                        <p:attrNameLst>
                                          <p:attrName>ppt_y</p:attrName>
                                        </p:attrNameLst>
                                      </p:cBhvr>
                                      <p:tavLst>
                                        <p:tav tm="0">
                                          <p:val>
                                            <p:strVal val="#ppt_y"/>
                                          </p:val>
                                        </p:tav>
                                        <p:tav tm="100000">
                                          <p:val>
                                            <p:strVal val="#ppt_y"/>
                                          </p:val>
                                        </p:tav>
                                      </p:tavLst>
                                    </p:anim>
                                  </p:childTnLst>
                                </p:cTn>
                              </p:par>
                              <p:par>
                                <p:cTn id="19" presetID="2" presetClass="entr" presetSubtype="2" fill="hold" nodeType="withEffect">
                                  <p:stCondLst>
                                    <p:cond delay="100"/>
                                  </p:stCondLst>
                                  <p:childTnLst>
                                    <p:set>
                                      <p:cBhvr>
                                        <p:cTn id="20" dur="1" fill="hold">
                                          <p:stCondLst>
                                            <p:cond delay="0"/>
                                          </p:stCondLst>
                                        </p:cTn>
                                        <p:tgtEl>
                                          <p:spTgt spid="572"/>
                                        </p:tgtEl>
                                        <p:attrNameLst>
                                          <p:attrName>style.visibility</p:attrName>
                                        </p:attrNameLst>
                                      </p:cBhvr>
                                      <p:to>
                                        <p:strVal val="visible"/>
                                      </p:to>
                                    </p:set>
                                    <p:anim calcmode="lin" valueType="num">
                                      <p:cBhvr additive="base">
                                        <p:cTn id="21" dur="500" fill="hold"/>
                                        <p:tgtEl>
                                          <p:spTgt spid="572"/>
                                        </p:tgtEl>
                                        <p:attrNameLst>
                                          <p:attrName>ppt_x</p:attrName>
                                        </p:attrNameLst>
                                      </p:cBhvr>
                                      <p:tavLst>
                                        <p:tav tm="0">
                                          <p:val>
                                            <p:strVal val="1+#ppt_w/2"/>
                                          </p:val>
                                        </p:tav>
                                        <p:tav tm="100000">
                                          <p:val>
                                            <p:strVal val="#ppt_x"/>
                                          </p:val>
                                        </p:tav>
                                      </p:tavLst>
                                    </p:anim>
                                    <p:anim calcmode="lin" valueType="num">
                                      <p:cBhvr additive="base">
                                        <p:cTn id="22" dur="500" fill="hold"/>
                                        <p:tgtEl>
                                          <p:spTgt spid="572"/>
                                        </p:tgtEl>
                                        <p:attrNameLst>
                                          <p:attrName>ppt_y</p:attrName>
                                        </p:attrNameLst>
                                      </p:cBhvr>
                                      <p:tavLst>
                                        <p:tav tm="0">
                                          <p:val>
                                            <p:strVal val="#ppt_y"/>
                                          </p:val>
                                        </p:tav>
                                        <p:tav tm="100000">
                                          <p:val>
                                            <p:strVal val="#ppt_y"/>
                                          </p:val>
                                        </p:tav>
                                      </p:tavLst>
                                    </p:anim>
                                  </p:childTnLst>
                                </p:cTn>
                              </p:par>
                              <p:par>
                                <p:cTn id="23" presetID="2" presetClass="entr" presetSubtype="2" fill="hold" nodeType="withEffect">
                                  <p:stCondLst>
                                    <p:cond delay="200"/>
                                  </p:stCondLst>
                                  <p:childTnLst>
                                    <p:set>
                                      <p:cBhvr>
                                        <p:cTn id="24" dur="1" fill="hold">
                                          <p:stCondLst>
                                            <p:cond delay="0"/>
                                          </p:stCondLst>
                                        </p:cTn>
                                        <p:tgtEl>
                                          <p:spTgt spid="576"/>
                                        </p:tgtEl>
                                        <p:attrNameLst>
                                          <p:attrName>style.visibility</p:attrName>
                                        </p:attrNameLst>
                                      </p:cBhvr>
                                      <p:to>
                                        <p:strVal val="visible"/>
                                      </p:to>
                                    </p:set>
                                    <p:anim calcmode="lin" valueType="num">
                                      <p:cBhvr additive="base">
                                        <p:cTn id="25" dur="500" fill="hold"/>
                                        <p:tgtEl>
                                          <p:spTgt spid="576"/>
                                        </p:tgtEl>
                                        <p:attrNameLst>
                                          <p:attrName>ppt_x</p:attrName>
                                        </p:attrNameLst>
                                      </p:cBhvr>
                                      <p:tavLst>
                                        <p:tav tm="0">
                                          <p:val>
                                            <p:strVal val="1+#ppt_w/2"/>
                                          </p:val>
                                        </p:tav>
                                        <p:tav tm="100000">
                                          <p:val>
                                            <p:strVal val="#ppt_x"/>
                                          </p:val>
                                        </p:tav>
                                      </p:tavLst>
                                    </p:anim>
                                    <p:anim calcmode="lin" valueType="num">
                                      <p:cBhvr additive="base">
                                        <p:cTn id="26" dur="500" fill="hold"/>
                                        <p:tgtEl>
                                          <p:spTgt spid="576"/>
                                        </p:tgtEl>
                                        <p:attrNameLst>
                                          <p:attrName>ppt_y</p:attrName>
                                        </p:attrNameLst>
                                      </p:cBhvr>
                                      <p:tavLst>
                                        <p:tav tm="0">
                                          <p:val>
                                            <p:strVal val="#ppt_y"/>
                                          </p:val>
                                        </p:tav>
                                        <p:tav tm="100000">
                                          <p:val>
                                            <p:strVal val="#ppt_y"/>
                                          </p:val>
                                        </p:tav>
                                      </p:tavLst>
                                    </p:anim>
                                  </p:childTnLst>
                                </p:cTn>
                              </p:par>
                              <p:par>
                                <p:cTn id="27" presetID="2" presetClass="entr" presetSubtype="2" fill="hold" nodeType="withEffect">
                                  <p:stCondLst>
                                    <p:cond delay="300"/>
                                  </p:stCondLst>
                                  <p:childTnLst>
                                    <p:set>
                                      <p:cBhvr>
                                        <p:cTn id="28" dur="1" fill="hold">
                                          <p:stCondLst>
                                            <p:cond delay="0"/>
                                          </p:stCondLst>
                                        </p:cTn>
                                        <p:tgtEl>
                                          <p:spTgt spid="580"/>
                                        </p:tgtEl>
                                        <p:attrNameLst>
                                          <p:attrName>style.visibility</p:attrName>
                                        </p:attrNameLst>
                                      </p:cBhvr>
                                      <p:to>
                                        <p:strVal val="visible"/>
                                      </p:to>
                                    </p:set>
                                    <p:anim calcmode="lin" valueType="num">
                                      <p:cBhvr additive="base">
                                        <p:cTn id="29" dur="500" fill="hold"/>
                                        <p:tgtEl>
                                          <p:spTgt spid="580"/>
                                        </p:tgtEl>
                                        <p:attrNameLst>
                                          <p:attrName>ppt_x</p:attrName>
                                        </p:attrNameLst>
                                      </p:cBhvr>
                                      <p:tavLst>
                                        <p:tav tm="0">
                                          <p:val>
                                            <p:strVal val="1+#ppt_w/2"/>
                                          </p:val>
                                        </p:tav>
                                        <p:tav tm="100000">
                                          <p:val>
                                            <p:strVal val="#ppt_x"/>
                                          </p:val>
                                        </p:tav>
                                      </p:tavLst>
                                    </p:anim>
                                    <p:anim calcmode="lin" valueType="num">
                                      <p:cBhvr additive="base">
                                        <p:cTn id="30" dur="500" fill="hold"/>
                                        <p:tgtEl>
                                          <p:spTgt spid="580"/>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71" grpId="0"/>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Freeform 14"/>
          <p:cNvSpPr/>
          <p:nvPr/>
        </p:nvSpPr>
        <p:spPr bwMode="auto">
          <a:xfrm>
            <a:off x="4976658" y="2262122"/>
            <a:ext cx="408246" cy="404601"/>
          </a:xfrm>
          <a:custGeom>
            <a:avLst/>
            <a:gdLst>
              <a:gd name="T0" fmla="*/ 40 w 142"/>
              <a:gd name="T1" fmla="*/ 0 h 141"/>
              <a:gd name="T2" fmla="*/ 102 w 142"/>
              <a:gd name="T3" fmla="*/ 0 h 141"/>
              <a:gd name="T4" fmla="*/ 142 w 142"/>
              <a:gd name="T5" fmla="*/ 40 h 141"/>
              <a:gd name="T6" fmla="*/ 142 w 142"/>
              <a:gd name="T7" fmla="*/ 101 h 141"/>
              <a:gd name="T8" fmla="*/ 102 w 142"/>
              <a:gd name="T9" fmla="*/ 141 h 141"/>
              <a:gd name="T10" fmla="*/ 40 w 142"/>
              <a:gd name="T11" fmla="*/ 141 h 141"/>
              <a:gd name="T12" fmla="*/ 0 w 142"/>
              <a:gd name="T13" fmla="*/ 101 h 141"/>
              <a:gd name="T14" fmla="*/ 0 w 142"/>
              <a:gd name="T15" fmla="*/ 40 h 141"/>
              <a:gd name="T16" fmla="*/ 40 w 142"/>
              <a:gd name="T17" fmla="*/ 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2" h="141">
                <a:moveTo>
                  <a:pt x="40" y="0"/>
                </a:moveTo>
                <a:cubicBezTo>
                  <a:pt x="102" y="0"/>
                  <a:pt x="102" y="0"/>
                  <a:pt x="102" y="0"/>
                </a:cubicBezTo>
                <a:cubicBezTo>
                  <a:pt x="124" y="0"/>
                  <a:pt x="142" y="18"/>
                  <a:pt x="142" y="40"/>
                </a:cubicBezTo>
                <a:cubicBezTo>
                  <a:pt x="142" y="101"/>
                  <a:pt x="142" y="101"/>
                  <a:pt x="142" y="101"/>
                </a:cubicBezTo>
                <a:cubicBezTo>
                  <a:pt x="142" y="123"/>
                  <a:pt x="124" y="141"/>
                  <a:pt x="102" y="141"/>
                </a:cubicBezTo>
                <a:cubicBezTo>
                  <a:pt x="40" y="141"/>
                  <a:pt x="40" y="141"/>
                  <a:pt x="40" y="141"/>
                </a:cubicBezTo>
                <a:cubicBezTo>
                  <a:pt x="18" y="141"/>
                  <a:pt x="0" y="123"/>
                  <a:pt x="0" y="101"/>
                </a:cubicBezTo>
                <a:cubicBezTo>
                  <a:pt x="0" y="40"/>
                  <a:pt x="0" y="40"/>
                  <a:pt x="0" y="40"/>
                </a:cubicBezTo>
                <a:cubicBezTo>
                  <a:pt x="0" y="18"/>
                  <a:pt x="18" y="0"/>
                  <a:pt x="40" y="0"/>
                </a:cubicBezTo>
                <a:close/>
              </a:path>
            </a:pathLst>
          </a:custGeom>
          <a:solidFill>
            <a:srgbClr val="8AC65A"/>
          </a:solidFill>
          <a:ln>
            <a:noFill/>
          </a:ln>
        </p:spPr>
        <p:txBody>
          <a:bodyPr vert="horz" wrap="square" lIns="91440" tIns="45720" rIns="91440" bIns="45720" numCol="1" anchor="t" anchorCtr="0" compatLnSpc="1"/>
          <a:lstStyle/>
          <a:p>
            <a:endParaRPr lang="zh-CN" altLang="en-US">
              <a:solidFill>
                <a:schemeClr val="tx1">
                  <a:lumMod val="75000"/>
                  <a:lumOff val="25000"/>
                </a:schemeClr>
              </a:solidFill>
              <a:latin typeface="+mn-lt"/>
              <a:ea typeface="+mn-ea"/>
              <a:cs typeface="+mn-ea"/>
              <a:sym typeface="+mn-lt"/>
            </a:endParaRPr>
          </a:p>
        </p:txBody>
      </p:sp>
      <p:sp>
        <p:nvSpPr>
          <p:cNvPr id="4" name="Freeform 15"/>
          <p:cNvSpPr/>
          <p:nvPr/>
        </p:nvSpPr>
        <p:spPr bwMode="auto">
          <a:xfrm>
            <a:off x="4976658" y="3034874"/>
            <a:ext cx="408246" cy="404601"/>
          </a:xfrm>
          <a:custGeom>
            <a:avLst/>
            <a:gdLst>
              <a:gd name="T0" fmla="*/ 40 w 142"/>
              <a:gd name="T1" fmla="*/ 0 h 141"/>
              <a:gd name="T2" fmla="*/ 102 w 142"/>
              <a:gd name="T3" fmla="*/ 0 h 141"/>
              <a:gd name="T4" fmla="*/ 142 w 142"/>
              <a:gd name="T5" fmla="*/ 40 h 141"/>
              <a:gd name="T6" fmla="*/ 142 w 142"/>
              <a:gd name="T7" fmla="*/ 101 h 141"/>
              <a:gd name="T8" fmla="*/ 102 w 142"/>
              <a:gd name="T9" fmla="*/ 141 h 141"/>
              <a:gd name="T10" fmla="*/ 40 w 142"/>
              <a:gd name="T11" fmla="*/ 141 h 141"/>
              <a:gd name="T12" fmla="*/ 0 w 142"/>
              <a:gd name="T13" fmla="*/ 101 h 141"/>
              <a:gd name="T14" fmla="*/ 0 w 142"/>
              <a:gd name="T15" fmla="*/ 40 h 141"/>
              <a:gd name="T16" fmla="*/ 40 w 142"/>
              <a:gd name="T17" fmla="*/ 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2" h="141">
                <a:moveTo>
                  <a:pt x="40" y="0"/>
                </a:moveTo>
                <a:cubicBezTo>
                  <a:pt x="102" y="0"/>
                  <a:pt x="102" y="0"/>
                  <a:pt x="102" y="0"/>
                </a:cubicBezTo>
                <a:cubicBezTo>
                  <a:pt x="124" y="0"/>
                  <a:pt x="142" y="18"/>
                  <a:pt x="142" y="40"/>
                </a:cubicBezTo>
                <a:cubicBezTo>
                  <a:pt x="142" y="101"/>
                  <a:pt x="142" y="101"/>
                  <a:pt x="142" y="101"/>
                </a:cubicBezTo>
                <a:cubicBezTo>
                  <a:pt x="142" y="123"/>
                  <a:pt x="124" y="141"/>
                  <a:pt x="102" y="141"/>
                </a:cubicBezTo>
                <a:cubicBezTo>
                  <a:pt x="40" y="141"/>
                  <a:pt x="40" y="141"/>
                  <a:pt x="40" y="141"/>
                </a:cubicBezTo>
                <a:cubicBezTo>
                  <a:pt x="18" y="141"/>
                  <a:pt x="0" y="123"/>
                  <a:pt x="0" y="101"/>
                </a:cubicBezTo>
                <a:cubicBezTo>
                  <a:pt x="0" y="40"/>
                  <a:pt x="0" y="40"/>
                  <a:pt x="0" y="40"/>
                </a:cubicBezTo>
                <a:cubicBezTo>
                  <a:pt x="0" y="18"/>
                  <a:pt x="18" y="0"/>
                  <a:pt x="40" y="0"/>
                </a:cubicBezTo>
                <a:close/>
              </a:path>
            </a:pathLst>
          </a:custGeom>
          <a:solidFill>
            <a:srgbClr val="2CC6DB"/>
          </a:solidFill>
          <a:ln>
            <a:noFill/>
          </a:ln>
        </p:spPr>
        <p:txBody>
          <a:bodyPr vert="horz" wrap="square" lIns="91440" tIns="45720" rIns="91440" bIns="45720" numCol="1" anchor="t" anchorCtr="0" compatLnSpc="1"/>
          <a:lstStyle/>
          <a:p>
            <a:endParaRPr lang="zh-CN" altLang="en-US">
              <a:solidFill>
                <a:schemeClr val="tx1">
                  <a:lumMod val="75000"/>
                  <a:lumOff val="25000"/>
                </a:schemeClr>
              </a:solidFill>
              <a:latin typeface="+mn-lt"/>
              <a:ea typeface="+mn-ea"/>
              <a:cs typeface="+mn-ea"/>
              <a:sym typeface="+mn-lt"/>
            </a:endParaRPr>
          </a:p>
        </p:txBody>
      </p:sp>
      <p:sp>
        <p:nvSpPr>
          <p:cNvPr id="5" name="Freeform 16"/>
          <p:cNvSpPr/>
          <p:nvPr/>
        </p:nvSpPr>
        <p:spPr bwMode="auto">
          <a:xfrm>
            <a:off x="4976658" y="3797905"/>
            <a:ext cx="408246" cy="404601"/>
          </a:xfrm>
          <a:custGeom>
            <a:avLst/>
            <a:gdLst>
              <a:gd name="T0" fmla="*/ 40 w 142"/>
              <a:gd name="T1" fmla="*/ 0 h 141"/>
              <a:gd name="T2" fmla="*/ 102 w 142"/>
              <a:gd name="T3" fmla="*/ 0 h 141"/>
              <a:gd name="T4" fmla="*/ 142 w 142"/>
              <a:gd name="T5" fmla="*/ 40 h 141"/>
              <a:gd name="T6" fmla="*/ 142 w 142"/>
              <a:gd name="T7" fmla="*/ 101 h 141"/>
              <a:gd name="T8" fmla="*/ 102 w 142"/>
              <a:gd name="T9" fmla="*/ 141 h 141"/>
              <a:gd name="T10" fmla="*/ 40 w 142"/>
              <a:gd name="T11" fmla="*/ 141 h 141"/>
              <a:gd name="T12" fmla="*/ 0 w 142"/>
              <a:gd name="T13" fmla="*/ 101 h 141"/>
              <a:gd name="T14" fmla="*/ 0 w 142"/>
              <a:gd name="T15" fmla="*/ 40 h 141"/>
              <a:gd name="T16" fmla="*/ 40 w 142"/>
              <a:gd name="T17" fmla="*/ 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2" h="141">
                <a:moveTo>
                  <a:pt x="40" y="0"/>
                </a:moveTo>
                <a:cubicBezTo>
                  <a:pt x="102" y="0"/>
                  <a:pt x="102" y="0"/>
                  <a:pt x="102" y="0"/>
                </a:cubicBezTo>
                <a:cubicBezTo>
                  <a:pt x="124" y="0"/>
                  <a:pt x="142" y="18"/>
                  <a:pt x="142" y="40"/>
                </a:cubicBezTo>
                <a:cubicBezTo>
                  <a:pt x="142" y="101"/>
                  <a:pt x="142" y="101"/>
                  <a:pt x="142" y="101"/>
                </a:cubicBezTo>
                <a:cubicBezTo>
                  <a:pt x="142" y="123"/>
                  <a:pt x="124" y="141"/>
                  <a:pt x="102" y="141"/>
                </a:cubicBezTo>
                <a:cubicBezTo>
                  <a:pt x="40" y="141"/>
                  <a:pt x="40" y="141"/>
                  <a:pt x="40" y="141"/>
                </a:cubicBezTo>
                <a:cubicBezTo>
                  <a:pt x="18" y="141"/>
                  <a:pt x="0" y="123"/>
                  <a:pt x="0" y="101"/>
                </a:cubicBezTo>
                <a:cubicBezTo>
                  <a:pt x="0" y="40"/>
                  <a:pt x="0" y="40"/>
                  <a:pt x="0" y="40"/>
                </a:cubicBezTo>
                <a:cubicBezTo>
                  <a:pt x="0" y="18"/>
                  <a:pt x="18" y="0"/>
                  <a:pt x="40" y="0"/>
                </a:cubicBezTo>
                <a:close/>
              </a:path>
            </a:pathLst>
          </a:custGeom>
          <a:solidFill>
            <a:srgbClr val="FE5778"/>
          </a:solidFill>
          <a:ln>
            <a:noFill/>
          </a:ln>
        </p:spPr>
        <p:txBody>
          <a:bodyPr vert="horz" wrap="square" lIns="91440" tIns="45720" rIns="91440" bIns="45720" numCol="1" anchor="t" anchorCtr="0" compatLnSpc="1"/>
          <a:lstStyle/>
          <a:p>
            <a:endParaRPr lang="zh-CN" altLang="en-US">
              <a:solidFill>
                <a:schemeClr val="tx1">
                  <a:lumMod val="75000"/>
                  <a:lumOff val="25000"/>
                </a:schemeClr>
              </a:solidFill>
              <a:latin typeface="+mn-lt"/>
              <a:ea typeface="+mn-ea"/>
              <a:cs typeface="+mn-ea"/>
              <a:sym typeface="+mn-lt"/>
            </a:endParaRPr>
          </a:p>
        </p:txBody>
      </p:sp>
      <p:sp>
        <p:nvSpPr>
          <p:cNvPr id="6" name="Freeform 17"/>
          <p:cNvSpPr/>
          <p:nvPr/>
        </p:nvSpPr>
        <p:spPr bwMode="auto">
          <a:xfrm>
            <a:off x="4976658" y="4527678"/>
            <a:ext cx="408246" cy="404601"/>
          </a:xfrm>
          <a:custGeom>
            <a:avLst/>
            <a:gdLst>
              <a:gd name="T0" fmla="*/ 40 w 142"/>
              <a:gd name="T1" fmla="*/ 0 h 141"/>
              <a:gd name="T2" fmla="*/ 102 w 142"/>
              <a:gd name="T3" fmla="*/ 0 h 141"/>
              <a:gd name="T4" fmla="*/ 142 w 142"/>
              <a:gd name="T5" fmla="*/ 40 h 141"/>
              <a:gd name="T6" fmla="*/ 142 w 142"/>
              <a:gd name="T7" fmla="*/ 101 h 141"/>
              <a:gd name="T8" fmla="*/ 102 w 142"/>
              <a:gd name="T9" fmla="*/ 141 h 141"/>
              <a:gd name="T10" fmla="*/ 40 w 142"/>
              <a:gd name="T11" fmla="*/ 141 h 141"/>
              <a:gd name="T12" fmla="*/ 0 w 142"/>
              <a:gd name="T13" fmla="*/ 101 h 141"/>
              <a:gd name="T14" fmla="*/ 0 w 142"/>
              <a:gd name="T15" fmla="*/ 40 h 141"/>
              <a:gd name="T16" fmla="*/ 40 w 142"/>
              <a:gd name="T17" fmla="*/ 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2" h="141">
                <a:moveTo>
                  <a:pt x="40" y="0"/>
                </a:moveTo>
                <a:cubicBezTo>
                  <a:pt x="102" y="0"/>
                  <a:pt x="102" y="0"/>
                  <a:pt x="102" y="0"/>
                </a:cubicBezTo>
                <a:cubicBezTo>
                  <a:pt x="124" y="0"/>
                  <a:pt x="142" y="18"/>
                  <a:pt x="142" y="40"/>
                </a:cubicBezTo>
                <a:cubicBezTo>
                  <a:pt x="142" y="101"/>
                  <a:pt x="142" y="101"/>
                  <a:pt x="142" y="101"/>
                </a:cubicBezTo>
                <a:cubicBezTo>
                  <a:pt x="142" y="123"/>
                  <a:pt x="124" y="141"/>
                  <a:pt x="102" y="141"/>
                </a:cubicBezTo>
                <a:cubicBezTo>
                  <a:pt x="40" y="141"/>
                  <a:pt x="40" y="141"/>
                  <a:pt x="40" y="141"/>
                </a:cubicBezTo>
                <a:cubicBezTo>
                  <a:pt x="18" y="141"/>
                  <a:pt x="0" y="123"/>
                  <a:pt x="0" y="101"/>
                </a:cubicBezTo>
                <a:cubicBezTo>
                  <a:pt x="0" y="40"/>
                  <a:pt x="0" y="40"/>
                  <a:pt x="0" y="40"/>
                </a:cubicBezTo>
                <a:cubicBezTo>
                  <a:pt x="0" y="18"/>
                  <a:pt x="18" y="0"/>
                  <a:pt x="40" y="0"/>
                </a:cubicBezTo>
                <a:close/>
              </a:path>
            </a:pathLst>
          </a:custGeom>
          <a:solidFill>
            <a:srgbClr val="96E0C8"/>
          </a:solidFill>
          <a:ln>
            <a:noFill/>
          </a:ln>
        </p:spPr>
        <p:txBody>
          <a:bodyPr vert="horz" wrap="square" lIns="91440" tIns="45720" rIns="91440" bIns="45720" numCol="1" anchor="t" anchorCtr="0" compatLnSpc="1"/>
          <a:lstStyle/>
          <a:p>
            <a:endParaRPr lang="zh-CN" altLang="en-US">
              <a:solidFill>
                <a:schemeClr val="tx1">
                  <a:lumMod val="75000"/>
                  <a:lumOff val="25000"/>
                </a:schemeClr>
              </a:solidFill>
              <a:latin typeface="+mn-lt"/>
              <a:ea typeface="+mn-ea"/>
              <a:cs typeface="+mn-ea"/>
              <a:sym typeface="+mn-lt"/>
            </a:endParaRPr>
          </a:p>
        </p:txBody>
      </p:sp>
      <p:sp>
        <p:nvSpPr>
          <p:cNvPr id="7" name="Freeform 18"/>
          <p:cNvSpPr>
            <a:spLocks noEditPoints="1"/>
          </p:cNvSpPr>
          <p:nvPr/>
        </p:nvSpPr>
        <p:spPr bwMode="auto">
          <a:xfrm>
            <a:off x="5049360" y="3105753"/>
            <a:ext cx="262843" cy="262843"/>
          </a:xfrm>
          <a:custGeom>
            <a:avLst/>
            <a:gdLst>
              <a:gd name="T0" fmla="*/ 142 w 285"/>
              <a:gd name="T1" fmla="*/ 142 h 285"/>
              <a:gd name="T2" fmla="*/ 285 w 285"/>
              <a:gd name="T3" fmla="*/ 142 h 285"/>
              <a:gd name="T4" fmla="*/ 142 w 285"/>
              <a:gd name="T5" fmla="*/ 0 h 285"/>
              <a:gd name="T6" fmla="*/ 142 w 285"/>
              <a:gd name="T7" fmla="*/ 142 h 285"/>
              <a:gd name="T8" fmla="*/ 124 w 285"/>
              <a:gd name="T9" fmla="*/ 160 h 285"/>
              <a:gd name="T10" fmla="*/ 284 w 285"/>
              <a:gd name="T11" fmla="*/ 160 h 285"/>
              <a:gd name="T12" fmla="*/ 142 w 285"/>
              <a:gd name="T13" fmla="*/ 285 h 285"/>
              <a:gd name="T14" fmla="*/ 0 w 285"/>
              <a:gd name="T15" fmla="*/ 142 h 285"/>
              <a:gd name="T16" fmla="*/ 124 w 285"/>
              <a:gd name="T17" fmla="*/ 1 h 285"/>
              <a:gd name="T18" fmla="*/ 124 w 285"/>
              <a:gd name="T19" fmla="*/ 160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5" h="285">
                <a:moveTo>
                  <a:pt x="142" y="142"/>
                </a:moveTo>
                <a:cubicBezTo>
                  <a:pt x="285" y="142"/>
                  <a:pt x="285" y="142"/>
                  <a:pt x="285" y="142"/>
                </a:cubicBezTo>
                <a:cubicBezTo>
                  <a:pt x="285" y="63"/>
                  <a:pt x="221" y="0"/>
                  <a:pt x="142" y="0"/>
                </a:cubicBezTo>
                <a:cubicBezTo>
                  <a:pt x="142" y="142"/>
                  <a:pt x="142" y="142"/>
                  <a:pt x="142" y="142"/>
                </a:cubicBezTo>
                <a:close/>
                <a:moveTo>
                  <a:pt x="124" y="160"/>
                </a:moveTo>
                <a:cubicBezTo>
                  <a:pt x="284" y="160"/>
                  <a:pt x="284" y="160"/>
                  <a:pt x="284" y="160"/>
                </a:cubicBezTo>
                <a:cubicBezTo>
                  <a:pt x="275" y="230"/>
                  <a:pt x="215" y="285"/>
                  <a:pt x="142" y="285"/>
                </a:cubicBezTo>
                <a:cubicBezTo>
                  <a:pt x="63" y="285"/>
                  <a:pt x="0" y="221"/>
                  <a:pt x="0" y="142"/>
                </a:cubicBezTo>
                <a:cubicBezTo>
                  <a:pt x="0" y="70"/>
                  <a:pt x="54" y="10"/>
                  <a:pt x="124" y="1"/>
                </a:cubicBezTo>
                <a:lnTo>
                  <a:pt x="124" y="160"/>
                </a:lnTo>
                <a:close/>
              </a:path>
            </a:pathLst>
          </a:custGeom>
          <a:solidFill>
            <a:schemeClr val="bg1"/>
          </a:solidFill>
          <a:ln>
            <a:noFill/>
          </a:ln>
        </p:spPr>
        <p:txBody>
          <a:bodyPr vert="horz" wrap="square" lIns="91440" tIns="45720" rIns="91440" bIns="45720" numCol="1" anchor="t" anchorCtr="0" compatLnSpc="1"/>
          <a:lstStyle/>
          <a:p>
            <a:endParaRPr lang="zh-CN" altLang="en-US">
              <a:solidFill>
                <a:schemeClr val="tx1">
                  <a:lumMod val="75000"/>
                  <a:lumOff val="25000"/>
                </a:schemeClr>
              </a:solidFill>
              <a:latin typeface="+mn-lt"/>
              <a:ea typeface="+mn-ea"/>
              <a:cs typeface="+mn-ea"/>
              <a:sym typeface="+mn-lt"/>
            </a:endParaRPr>
          </a:p>
        </p:txBody>
      </p:sp>
      <p:sp>
        <p:nvSpPr>
          <p:cNvPr id="8" name="Freeform 19"/>
          <p:cNvSpPr>
            <a:spLocks noEditPoints="1"/>
          </p:cNvSpPr>
          <p:nvPr/>
        </p:nvSpPr>
        <p:spPr bwMode="auto">
          <a:xfrm>
            <a:off x="5041592" y="3859766"/>
            <a:ext cx="278379" cy="280879"/>
          </a:xfrm>
          <a:custGeom>
            <a:avLst/>
            <a:gdLst>
              <a:gd name="T0" fmla="*/ 248 w 283"/>
              <a:gd name="T1" fmla="*/ 143 h 285"/>
              <a:gd name="T2" fmla="*/ 247 w 283"/>
              <a:gd name="T3" fmla="*/ 123 h 285"/>
              <a:gd name="T4" fmla="*/ 283 w 283"/>
              <a:gd name="T5" fmla="*/ 102 h 285"/>
              <a:gd name="T6" fmla="*/ 247 w 283"/>
              <a:gd name="T7" fmla="*/ 40 h 285"/>
              <a:gd name="T8" fmla="*/ 211 w 283"/>
              <a:gd name="T9" fmla="*/ 61 h 285"/>
              <a:gd name="T10" fmla="*/ 177 w 283"/>
              <a:gd name="T11" fmla="*/ 42 h 285"/>
              <a:gd name="T12" fmla="*/ 177 w 283"/>
              <a:gd name="T13" fmla="*/ 0 h 285"/>
              <a:gd name="T14" fmla="*/ 106 w 283"/>
              <a:gd name="T15" fmla="*/ 0 h 285"/>
              <a:gd name="T16" fmla="*/ 106 w 283"/>
              <a:gd name="T17" fmla="*/ 42 h 285"/>
              <a:gd name="T18" fmla="*/ 72 w 283"/>
              <a:gd name="T19" fmla="*/ 61 h 285"/>
              <a:gd name="T20" fmla="*/ 36 w 283"/>
              <a:gd name="T21" fmla="*/ 40 h 285"/>
              <a:gd name="T22" fmla="*/ 0 w 283"/>
              <a:gd name="T23" fmla="*/ 102 h 285"/>
              <a:gd name="T24" fmla="*/ 36 w 283"/>
              <a:gd name="T25" fmla="*/ 123 h 285"/>
              <a:gd name="T26" fmla="*/ 34 w 283"/>
              <a:gd name="T27" fmla="*/ 143 h 285"/>
              <a:gd name="T28" fmla="*/ 36 w 283"/>
              <a:gd name="T29" fmla="*/ 162 h 285"/>
              <a:gd name="T30" fmla="*/ 0 w 283"/>
              <a:gd name="T31" fmla="*/ 183 h 285"/>
              <a:gd name="T32" fmla="*/ 36 w 283"/>
              <a:gd name="T33" fmla="*/ 245 h 285"/>
              <a:gd name="T34" fmla="*/ 72 w 283"/>
              <a:gd name="T35" fmla="*/ 224 h 285"/>
              <a:gd name="T36" fmla="*/ 106 w 283"/>
              <a:gd name="T37" fmla="*/ 243 h 285"/>
              <a:gd name="T38" fmla="*/ 106 w 283"/>
              <a:gd name="T39" fmla="*/ 285 h 285"/>
              <a:gd name="T40" fmla="*/ 177 w 283"/>
              <a:gd name="T41" fmla="*/ 285 h 285"/>
              <a:gd name="T42" fmla="*/ 177 w 283"/>
              <a:gd name="T43" fmla="*/ 243 h 285"/>
              <a:gd name="T44" fmla="*/ 211 w 283"/>
              <a:gd name="T45" fmla="*/ 224 h 285"/>
              <a:gd name="T46" fmla="*/ 247 w 283"/>
              <a:gd name="T47" fmla="*/ 245 h 285"/>
              <a:gd name="T48" fmla="*/ 283 w 283"/>
              <a:gd name="T49" fmla="*/ 183 h 285"/>
              <a:gd name="T50" fmla="*/ 247 w 283"/>
              <a:gd name="T51" fmla="*/ 162 h 285"/>
              <a:gd name="T52" fmla="*/ 248 w 283"/>
              <a:gd name="T53" fmla="*/ 143 h 285"/>
              <a:gd name="T54" fmla="*/ 248 w 283"/>
              <a:gd name="T55" fmla="*/ 143 h 285"/>
              <a:gd name="T56" fmla="*/ 141 w 283"/>
              <a:gd name="T57" fmla="*/ 86 h 285"/>
              <a:gd name="T58" fmla="*/ 198 w 283"/>
              <a:gd name="T59" fmla="*/ 143 h 285"/>
              <a:gd name="T60" fmla="*/ 141 w 283"/>
              <a:gd name="T61" fmla="*/ 199 h 285"/>
              <a:gd name="T62" fmla="*/ 85 w 283"/>
              <a:gd name="T63" fmla="*/ 143 h 285"/>
              <a:gd name="T64" fmla="*/ 141 w 283"/>
              <a:gd name="T65" fmla="*/ 86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83" h="285">
                <a:moveTo>
                  <a:pt x="248" y="143"/>
                </a:moveTo>
                <a:cubicBezTo>
                  <a:pt x="248" y="136"/>
                  <a:pt x="248" y="129"/>
                  <a:pt x="247" y="123"/>
                </a:cubicBezTo>
                <a:cubicBezTo>
                  <a:pt x="283" y="102"/>
                  <a:pt x="283" y="102"/>
                  <a:pt x="283" y="102"/>
                </a:cubicBezTo>
                <a:cubicBezTo>
                  <a:pt x="247" y="40"/>
                  <a:pt x="247" y="40"/>
                  <a:pt x="247" y="40"/>
                </a:cubicBezTo>
                <a:cubicBezTo>
                  <a:pt x="211" y="61"/>
                  <a:pt x="211" y="61"/>
                  <a:pt x="211" y="61"/>
                </a:cubicBezTo>
                <a:cubicBezTo>
                  <a:pt x="201" y="53"/>
                  <a:pt x="190" y="46"/>
                  <a:pt x="177" y="42"/>
                </a:cubicBezTo>
                <a:cubicBezTo>
                  <a:pt x="177" y="0"/>
                  <a:pt x="177" y="0"/>
                  <a:pt x="177" y="0"/>
                </a:cubicBezTo>
                <a:cubicBezTo>
                  <a:pt x="106" y="0"/>
                  <a:pt x="106" y="0"/>
                  <a:pt x="106" y="0"/>
                </a:cubicBezTo>
                <a:cubicBezTo>
                  <a:pt x="106" y="42"/>
                  <a:pt x="106" y="42"/>
                  <a:pt x="106" y="42"/>
                </a:cubicBezTo>
                <a:cubicBezTo>
                  <a:pt x="93" y="46"/>
                  <a:pt x="82" y="53"/>
                  <a:pt x="72" y="61"/>
                </a:cubicBezTo>
                <a:cubicBezTo>
                  <a:pt x="36" y="40"/>
                  <a:pt x="36" y="40"/>
                  <a:pt x="36" y="40"/>
                </a:cubicBezTo>
                <a:cubicBezTo>
                  <a:pt x="0" y="102"/>
                  <a:pt x="0" y="102"/>
                  <a:pt x="0" y="102"/>
                </a:cubicBezTo>
                <a:cubicBezTo>
                  <a:pt x="36" y="123"/>
                  <a:pt x="36" y="123"/>
                  <a:pt x="36" y="123"/>
                </a:cubicBezTo>
                <a:cubicBezTo>
                  <a:pt x="35" y="129"/>
                  <a:pt x="34" y="136"/>
                  <a:pt x="34" y="143"/>
                </a:cubicBezTo>
                <a:cubicBezTo>
                  <a:pt x="34" y="149"/>
                  <a:pt x="35" y="156"/>
                  <a:pt x="36" y="162"/>
                </a:cubicBezTo>
                <a:cubicBezTo>
                  <a:pt x="0" y="183"/>
                  <a:pt x="0" y="183"/>
                  <a:pt x="0" y="183"/>
                </a:cubicBezTo>
                <a:cubicBezTo>
                  <a:pt x="36" y="245"/>
                  <a:pt x="36" y="245"/>
                  <a:pt x="36" y="245"/>
                </a:cubicBezTo>
                <a:cubicBezTo>
                  <a:pt x="72" y="224"/>
                  <a:pt x="72" y="224"/>
                  <a:pt x="72" y="224"/>
                </a:cubicBezTo>
                <a:cubicBezTo>
                  <a:pt x="82" y="232"/>
                  <a:pt x="93" y="239"/>
                  <a:pt x="106" y="243"/>
                </a:cubicBezTo>
                <a:cubicBezTo>
                  <a:pt x="106" y="285"/>
                  <a:pt x="106" y="285"/>
                  <a:pt x="106" y="285"/>
                </a:cubicBezTo>
                <a:cubicBezTo>
                  <a:pt x="177" y="285"/>
                  <a:pt x="177" y="285"/>
                  <a:pt x="177" y="285"/>
                </a:cubicBezTo>
                <a:cubicBezTo>
                  <a:pt x="177" y="243"/>
                  <a:pt x="177" y="243"/>
                  <a:pt x="177" y="243"/>
                </a:cubicBezTo>
                <a:cubicBezTo>
                  <a:pt x="190" y="239"/>
                  <a:pt x="201" y="232"/>
                  <a:pt x="211" y="224"/>
                </a:cubicBezTo>
                <a:cubicBezTo>
                  <a:pt x="247" y="245"/>
                  <a:pt x="247" y="245"/>
                  <a:pt x="247" y="245"/>
                </a:cubicBezTo>
                <a:cubicBezTo>
                  <a:pt x="283" y="183"/>
                  <a:pt x="283" y="183"/>
                  <a:pt x="283" y="183"/>
                </a:cubicBezTo>
                <a:cubicBezTo>
                  <a:pt x="247" y="162"/>
                  <a:pt x="247" y="162"/>
                  <a:pt x="247" y="162"/>
                </a:cubicBezTo>
                <a:cubicBezTo>
                  <a:pt x="248" y="156"/>
                  <a:pt x="248" y="149"/>
                  <a:pt x="248" y="143"/>
                </a:cubicBezTo>
                <a:cubicBezTo>
                  <a:pt x="248" y="143"/>
                  <a:pt x="248" y="143"/>
                  <a:pt x="248" y="143"/>
                </a:cubicBezTo>
                <a:close/>
                <a:moveTo>
                  <a:pt x="141" y="86"/>
                </a:moveTo>
                <a:cubicBezTo>
                  <a:pt x="173" y="86"/>
                  <a:pt x="198" y="111"/>
                  <a:pt x="198" y="143"/>
                </a:cubicBezTo>
                <a:cubicBezTo>
                  <a:pt x="198" y="174"/>
                  <a:pt x="173" y="199"/>
                  <a:pt x="141" y="199"/>
                </a:cubicBezTo>
                <a:cubicBezTo>
                  <a:pt x="110" y="199"/>
                  <a:pt x="85" y="174"/>
                  <a:pt x="85" y="143"/>
                </a:cubicBezTo>
                <a:cubicBezTo>
                  <a:pt x="85" y="111"/>
                  <a:pt x="110" y="86"/>
                  <a:pt x="141" y="86"/>
                </a:cubicBezTo>
                <a:close/>
              </a:path>
            </a:pathLst>
          </a:custGeom>
          <a:solidFill>
            <a:schemeClr val="bg1"/>
          </a:solidFill>
          <a:ln>
            <a:noFill/>
          </a:ln>
        </p:spPr>
        <p:txBody>
          <a:bodyPr vert="horz" wrap="square" lIns="91440" tIns="45720" rIns="91440" bIns="45720" numCol="1" anchor="t" anchorCtr="0" compatLnSpc="1"/>
          <a:lstStyle/>
          <a:p>
            <a:endParaRPr lang="zh-CN" altLang="en-US">
              <a:solidFill>
                <a:schemeClr val="tx1">
                  <a:lumMod val="75000"/>
                  <a:lumOff val="25000"/>
                </a:schemeClr>
              </a:solidFill>
              <a:latin typeface="+mn-lt"/>
              <a:ea typeface="+mn-ea"/>
              <a:cs typeface="+mn-ea"/>
              <a:sym typeface="+mn-lt"/>
            </a:endParaRPr>
          </a:p>
        </p:txBody>
      </p:sp>
      <p:sp>
        <p:nvSpPr>
          <p:cNvPr id="9" name="Freeform 20"/>
          <p:cNvSpPr/>
          <p:nvPr/>
        </p:nvSpPr>
        <p:spPr bwMode="auto">
          <a:xfrm>
            <a:off x="5030684" y="2330151"/>
            <a:ext cx="300194" cy="268542"/>
          </a:xfrm>
          <a:custGeom>
            <a:avLst/>
            <a:gdLst>
              <a:gd name="T0" fmla="*/ 248 w 257"/>
              <a:gd name="T1" fmla="*/ 193 h 230"/>
              <a:gd name="T2" fmla="*/ 231 w 257"/>
              <a:gd name="T3" fmla="*/ 178 h 230"/>
              <a:gd name="T4" fmla="*/ 188 w 257"/>
              <a:gd name="T5" fmla="*/ 161 h 230"/>
              <a:gd name="T6" fmla="*/ 186 w 257"/>
              <a:gd name="T7" fmla="*/ 160 h 230"/>
              <a:gd name="T8" fmla="*/ 186 w 257"/>
              <a:gd name="T9" fmla="*/ 160 h 230"/>
              <a:gd name="T10" fmla="*/ 169 w 257"/>
              <a:gd name="T11" fmla="*/ 148 h 230"/>
              <a:gd name="T12" fmla="*/ 169 w 257"/>
              <a:gd name="T13" fmla="*/ 148 h 230"/>
              <a:gd name="T14" fmla="*/ 169 w 257"/>
              <a:gd name="T15" fmla="*/ 148 h 230"/>
              <a:gd name="T16" fmla="*/ 169 w 257"/>
              <a:gd name="T17" fmla="*/ 147 h 230"/>
              <a:gd name="T18" fmla="*/ 168 w 257"/>
              <a:gd name="T19" fmla="*/ 147 h 230"/>
              <a:gd name="T20" fmla="*/ 168 w 257"/>
              <a:gd name="T21" fmla="*/ 147 h 230"/>
              <a:gd name="T22" fmla="*/ 168 w 257"/>
              <a:gd name="T23" fmla="*/ 147 h 230"/>
              <a:gd name="T24" fmla="*/ 168 w 257"/>
              <a:gd name="T25" fmla="*/ 147 h 230"/>
              <a:gd name="T26" fmla="*/ 165 w 257"/>
              <a:gd name="T27" fmla="*/ 145 h 230"/>
              <a:gd name="T28" fmla="*/ 165 w 257"/>
              <a:gd name="T29" fmla="*/ 145 h 230"/>
              <a:gd name="T30" fmla="*/ 165 w 257"/>
              <a:gd name="T31" fmla="*/ 145 h 230"/>
              <a:gd name="T32" fmla="*/ 165 w 257"/>
              <a:gd name="T33" fmla="*/ 145 h 230"/>
              <a:gd name="T34" fmla="*/ 165 w 257"/>
              <a:gd name="T35" fmla="*/ 145 h 230"/>
              <a:gd name="T36" fmla="*/ 165 w 257"/>
              <a:gd name="T37" fmla="*/ 145 h 230"/>
              <a:gd name="T38" fmla="*/ 165 w 257"/>
              <a:gd name="T39" fmla="*/ 145 h 230"/>
              <a:gd name="T40" fmla="*/ 163 w 257"/>
              <a:gd name="T41" fmla="*/ 144 h 230"/>
              <a:gd name="T42" fmla="*/ 160 w 257"/>
              <a:gd name="T43" fmla="*/ 134 h 230"/>
              <a:gd name="T44" fmla="*/ 159 w 257"/>
              <a:gd name="T45" fmla="*/ 132 h 230"/>
              <a:gd name="T46" fmla="*/ 159 w 257"/>
              <a:gd name="T47" fmla="*/ 123 h 230"/>
              <a:gd name="T48" fmla="*/ 161 w 257"/>
              <a:gd name="T49" fmla="*/ 121 h 230"/>
              <a:gd name="T50" fmla="*/ 165 w 257"/>
              <a:gd name="T51" fmla="*/ 108 h 230"/>
              <a:gd name="T52" fmla="*/ 172 w 257"/>
              <a:gd name="T53" fmla="*/ 96 h 230"/>
              <a:gd name="T54" fmla="*/ 175 w 257"/>
              <a:gd name="T55" fmla="*/ 72 h 230"/>
              <a:gd name="T56" fmla="*/ 172 w 257"/>
              <a:gd name="T57" fmla="*/ 74 h 230"/>
              <a:gd name="T58" fmla="*/ 174 w 257"/>
              <a:gd name="T59" fmla="*/ 56 h 230"/>
              <a:gd name="T60" fmla="*/ 169 w 257"/>
              <a:gd name="T61" fmla="*/ 21 h 230"/>
              <a:gd name="T62" fmla="*/ 155 w 257"/>
              <a:gd name="T63" fmla="*/ 9 h 230"/>
              <a:gd name="T64" fmla="*/ 146 w 257"/>
              <a:gd name="T65" fmla="*/ 4 h 230"/>
              <a:gd name="T66" fmla="*/ 104 w 257"/>
              <a:gd name="T67" fmla="*/ 4 h 230"/>
              <a:gd name="T68" fmla="*/ 83 w 257"/>
              <a:gd name="T69" fmla="*/ 19 h 230"/>
              <a:gd name="T70" fmla="*/ 77 w 257"/>
              <a:gd name="T71" fmla="*/ 56 h 230"/>
              <a:gd name="T72" fmla="*/ 80 w 257"/>
              <a:gd name="T73" fmla="*/ 69 h 230"/>
              <a:gd name="T74" fmla="*/ 80 w 257"/>
              <a:gd name="T75" fmla="*/ 72 h 230"/>
              <a:gd name="T76" fmla="*/ 79 w 257"/>
              <a:gd name="T77" fmla="*/ 72 h 230"/>
              <a:gd name="T78" fmla="*/ 82 w 257"/>
              <a:gd name="T79" fmla="*/ 96 h 230"/>
              <a:gd name="T80" fmla="*/ 89 w 257"/>
              <a:gd name="T81" fmla="*/ 108 h 230"/>
              <a:gd name="T82" fmla="*/ 93 w 257"/>
              <a:gd name="T83" fmla="*/ 121 h 230"/>
              <a:gd name="T84" fmla="*/ 95 w 257"/>
              <a:gd name="T85" fmla="*/ 124 h 230"/>
              <a:gd name="T86" fmla="*/ 96 w 257"/>
              <a:gd name="T87" fmla="*/ 130 h 230"/>
              <a:gd name="T88" fmla="*/ 97 w 257"/>
              <a:gd name="T89" fmla="*/ 134 h 230"/>
              <a:gd name="T90" fmla="*/ 95 w 257"/>
              <a:gd name="T91" fmla="*/ 134 h 230"/>
              <a:gd name="T92" fmla="*/ 91 w 257"/>
              <a:gd name="T93" fmla="*/ 145 h 230"/>
              <a:gd name="T94" fmla="*/ 91 w 257"/>
              <a:gd name="T95" fmla="*/ 144 h 230"/>
              <a:gd name="T96" fmla="*/ 87 w 257"/>
              <a:gd name="T97" fmla="*/ 147 h 230"/>
              <a:gd name="T98" fmla="*/ 69 w 257"/>
              <a:gd name="T99" fmla="*/ 159 h 230"/>
              <a:gd name="T100" fmla="*/ 69 w 257"/>
              <a:gd name="T101" fmla="*/ 159 h 230"/>
              <a:gd name="T102" fmla="*/ 69 w 257"/>
              <a:gd name="T103" fmla="*/ 160 h 230"/>
              <a:gd name="T104" fmla="*/ 69 w 257"/>
              <a:gd name="T105" fmla="*/ 160 h 230"/>
              <a:gd name="T106" fmla="*/ 67 w 257"/>
              <a:gd name="T107" fmla="*/ 161 h 230"/>
              <a:gd name="T108" fmla="*/ 24 w 257"/>
              <a:gd name="T109" fmla="*/ 178 h 230"/>
              <a:gd name="T110" fmla="*/ 8 w 257"/>
              <a:gd name="T111" fmla="*/ 193 h 230"/>
              <a:gd name="T112" fmla="*/ 0 w 257"/>
              <a:gd name="T113" fmla="*/ 230 h 230"/>
              <a:gd name="T114" fmla="*/ 257 w 257"/>
              <a:gd name="T115" fmla="*/ 230 h 230"/>
              <a:gd name="T116" fmla="*/ 248 w 257"/>
              <a:gd name="T117" fmla="*/ 193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57" h="230">
                <a:moveTo>
                  <a:pt x="248" y="193"/>
                </a:moveTo>
                <a:cubicBezTo>
                  <a:pt x="248" y="182"/>
                  <a:pt x="240" y="181"/>
                  <a:pt x="231" y="178"/>
                </a:cubicBezTo>
                <a:cubicBezTo>
                  <a:pt x="188" y="161"/>
                  <a:pt x="188" y="161"/>
                  <a:pt x="188" y="161"/>
                </a:cubicBezTo>
                <a:cubicBezTo>
                  <a:pt x="187" y="160"/>
                  <a:pt x="187" y="160"/>
                  <a:pt x="186" y="160"/>
                </a:cubicBezTo>
                <a:cubicBezTo>
                  <a:pt x="186" y="160"/>
                  <a:pt x="186" y="160"/>
                  <a:pt x="186" y="160"/>
                </a:cubicBezTo>
                <a:cubicBezTo>
                  <a:pt x="178" y="156"/>
                  <a:pt x="172" y="151"/>
                  <a:pt x="169" y="148"/>
                </a:cubicBezTo>
                <a:cubicBezTo>
                  <a:pt x="169" y="148"/>
                  <a:pt x="169" y="148"/>
                  <a:pt x="169" y="148"/>
                </a:cubicBezTo>
                <a:cubicBezTo>
                  <a:pt x="169" y="148"/>
                  <a:pt x="169" y="148"/>
                  <a:pt x="169" y="148"/>
                </a:cubicBezTo>
                <a:cubicBezTo>
                  <a:pt x="169" y="148"/>
                  <a:pt x="169" y="147"/>
                  <a:pt x="169" y="147"/>
                </a:cubicBezTo>
                <a:cubicBezTo>
                  <a:pt x="168" y="147"/>
                  <a:pt x="168" y="147"/>
                  <a:pt x="168" y="147"/>
                </a:cubicBezTo>
                <a:cubicBezTo>
                  <a:pt x="168" y="147"/>
                  <a:pt x="168" y="147"/>
                  <a:pt x="168" y="147"/>
                </a:cubicBezTo>
                <a:cubicBezTo>
                  <a:pt x="168" y="147"/>
                  <a:pt x="168" y="147"/>
                  <a:pt x="168" y="147"/>
                </a:cubicBezTo>
                <a:cubicBezTo>
                  <a:pt x="168" y="147"/>
                  <a:pt x="168" y="147"/>
                  <a:pt x="168" y="147"/>
                </a:cubicBezTo>
                <a:cubicBezTo>
                  <a:pt x="167" y="145"/>
                  <a:pt x="166" y="144"/>
                  <a:pt x="165" y="145"/>
                </a:cubicBezTo>
                <a:cubicBezTo>
                  <a:pt x="165" y="145"/>
                  <a:pt x="165" y="145"/>
                  <a:pt x="165" y="145"/>
                </a:cubicBezTo>
                <a:cubicBezTo>
                  <a:pt x="165" y="145"/>
                  <a:pt x="165" y="145"/>
                  <a:pt x="165" y="145"/>
                </a:cubicBezTo>
                <a:cubicBezTo>
                  <a:pt x="165" y="145"/>
                  <a:pt x="165" y="145"/>
                  <a:pt x="165" y="145"/>
                </a:cubicBezTo>
                <a:cubicBezTo>
                  <a:pt x="165" y="145"/>
                  <a:pt x="165" y="145"/>
                  <a:pt x="165" y="145"/>
                </a:cubicBezTo>
                <a:cubicBezTo>
                  <a:pt x="165" y="145"/>
                  <a:pt x="165" y="145"/>
                  <a:pt x="165" y="145"/>
                </a:cubicBezTo>
                <a:cubicBezTo>
                  <a:pt x="165" y="145"/>
                  <a:pt x="165" y="145"/>
                  <a:pt x="165" y="145"/>
                </a:cubicBezTo>
                <a:cubicBezTo>
                  <a:pt x="164" y="145"/>
                  <a:pt x="164" y="145"/>
                  <a:pt x="163" y="144"/>
                </a:cubicBezTo>
                <a:cubicBezTo>
                  <a:pt x="162" y="140"/>
                  <a:pt x="160" y="134"/>
                  <a:pt x="160" y="134"/>
                </a:cubicBezTo>
                <a:cubicBezTo>
                  <a:pt x="160" y="132"/>
                  <a:pt x="158" y="136"/>
                  <a:pt x="159" y="132"/>
                </a:cubicBezTo>
                <a:cubicBezTo>
                  <a:pt x="159" y="123"/>
                  <a:pt x="159" y="123"/>
                  <a:pt x="159" y="123"/>
                </a:cubicBezTo>
                <a:cubicBezTo>
                  <a:pt x="160" y="123"/>
                  <a:pt x="161" y="122"/>
                  <a:pt x="161" y="121"/>
                </a:cubicBezTo>
                <a:cubicBezTo>
                  <a:pt x="164" y="118"/>
                  <a:pt x="164" y="110"/>
                  <a:pt x="165" y="108"/>
                </a:cubicBezTo>
                <a:cubicBezTo>
                  <a:pt x="167" y="106"/>
                  <a:pt x="170" y="105"/>
                  <a:pt x="172" y="96"/>
                </a:cubicBezTo>
                <a:cubicBezTo>
                  <a:pt x="175" y="86"/>
                  <a:pt x="179" y="72"/>
                  <a:pt x="175" y="72"/>
                </a:cubicBezTo>
                <a:cubicBezTo>
                  <a:pt x="174" y="72"/>
                  <a:pt x="173" y="73"/>
                  <a:pt x="172" y="74"/>
                </a:cubicBezTo>
                <a:cubicBezTo>
                  <a:pt x="173" y="70"/>
                  <a:pt x="174" y="62"/>
                  <a:pt x="174" y="56"/>
                </a:cubicBezTo>
                <a:cubicBezTo>
                  <a:pt x="175" y="48"/>
                  <a:pt x="173" y="29"/>
                  <a:pt x="169" y="21"/>
                </a:cubicBezTo>
                <a:cubicBezTo>
                  <a:pt x="166" y="17"/>
                  <a:pt x="161" y="12"/>
                  <a:pt x="155" y="9"/>
                </a:cubicBezTo>
                <a:cubicBezTo>
                  <a:pt x="152" y="7"/>
                  <a:pt x="149" y="5"/>
                  <a:pt x="146" y="4"/>
                </a:cubicBezTo>
                <a:cubicBezTo>
                  <a:pt x="138" y="0"/>
                  <a:pt x="112" y="2"/>
                  <a:pt x="104" y="4"/>
                </a:cubicBezTo>
                <a:cubicBezTo>
                  <a:pt x="94" y="6"/>
                  <a:pt x="87" y="12"/>
                  <a:pt x="83" y="19"/>
                </a:cubicBezTo>
                <a:cubicBezTo>
                  <a:pt x="78" y="27"/>
                  <a:pt x="76" y="49"/>
                  <a:pt x="77" y="56"/>
                </a:cubicBezTo>
                <a:cubicBezTo>
                  <a:pt x="77" y="60"/>
                  <a:pt x="79" y="66"/>
                  <a:pt x="80" y="69"/>
                </a:cubicBezTo>
                <a:cubicBezTo>
                  <a:pt x="80" y="71"/>
                  <a:pt x="80" y="71"/>
                  <a:pt x="80" y="72"/>
                </a:cubicBezTo>
                <a:cubicBezTo>
                  <a:pt x="80" y="72"/>
                  <a:pt x="80" y="72"/>
                  <a:pt x="79" y="72"/>
                </a:cubicBezTo>
                <a:cubicBezTo>
                  <a:pt x="76" y="72"/>
                  <a:pt x="79" y="86"/>
                  <a:pt x="82" y="96"/>
                </a:cubicBezTo>
                <a:cubicBezTo>
                  <a:pt x="85" y="105"/>
                  <a:pt x="87" y="106"/>
                  <a:pt x="89" y="108"/>
                </a:cubicBezTo>
                <a:cubicBezTo>
                  <a:pt x="90" y="110"/>
                  <a:pt x="90" y="118"/>
                  <a:pt x="93" y="121"/>
                </a:cubicBezTo>
                <a:cubicBezTo>
                  <a:pt x="94" y="122"/>
                  <a:pt x="94" y="123"/>
                  <a:pt x="95" y="124"/>
                </a:cubicBezTo>
                <a:cubicBezTo>
                  <a:pt x="96" y="130"/>
                  <a:pt x="96" y="130"/>
                  <a:pt x="96" y="130"/>
                </a:cubicBezTo>
                <a:cubicBezTo>
                  <a:pt x="97" y="134"/>
                  <a:pt x="97" y="134"/>
                  <a:pt x="97" y="134"/>
                </a:cubicBezTo>
                <a:cubicBezTo>
                  <a:pt x="96" y="133"/>
                  <a:pt x="95" y="132"/>
                  <a:pt x="95" y="134"/>
                </a:cubicBezTo>
                <a:cubicBezTo>
                  <a:pt x="94" y="137"/>
                  <a:pt x="93" y="141"/>
                  <a:pt x="91" y="145"/>
                </a:cubicBezTo>
                <a:cubicBezTo>
                  <a:pt x="91" y="144"/>
                  <a:pt x="91" y="144"/>
                  <a:pt x="91" y="144"/>
                </a:cubicBezTo>
                <a:cubicBezTo>
                  <a:pt x="90" y="143"/>
                  <a:pt x="88" y="144"/>
                  <a:pt x="87" y="147"/>
                </a:cubicBezTo>
                <a:cubicBezTo>
                  <a:pt x="85" y="150"/>
                  <a:pt x="78" y="155"/>
                  <a:pt x="69" y="159"/>
                </a:cubicBezTo>
                <a:cubicBezTo>
                  <a:pt x="69" y="159"/>
                  <a:pt x="69" y="159"/>
                  <a:pt x="69" y="159"/>
                </a:cubicBezTo>
                <a:cubicBezTo>
                  <a:pt x="69" y="160"/>
                  <a:pt x="69" y="160"/>
                  <a:pt x="69" y="160"/>
                </a:cubicBezTo>
                <a:cubicBezTo>
                  <a:pt x="69" y="160"/>
                  <a:pt x="69" y="160"/>
                  <a:pt x="69" y="160"/>
                </a:cubicBezTo>
                <a:cubicBezTo>
                  <a:pt x="69" y="160"/>
                  <a:pt x="68" y="160"/>
                  <a:pt x="67" y="161"/>
                </a:cubicBezTo>
                <a:cubicBezTo>
                  <a:pt x="24" y="178"/>
                  <a:pt x="24" y="178"/>
                  <a:pt x="24" y="178"/>
                </a:cubicBezTo>
                <a:cubicBezTo>
                  <a:pt x="15" y="181"/>
                  <a:pt x="8" y="182"/>
                  <a:pt x="8" y="193"/>
                </a:cubicBezTo>
                <a:cubicBezTo>
                  <a:pt x="0" y="230"/>
                  <a:pt x="0" y="230"/>
                  <a:pt x="0" y="230"/>
                </a:cubicBezTo>
                <a:cubicBezTo>
                  <a:pt x="257" y="230"/>
                  <a:pt x="257" y="230"/>
                  <a:pt x="257" y="230"/>
                </a:cubicBezTo>
                <a:cubicBezTo>
                  <a:pt x="248" y="193"/>
                  <a:pt x="248" y="193"/>
                  <a:pt x="248" y="193"/>
                </a:cubicBezTo>
                <a:close/>
              </a:path>
            </a:pathLst>
          </a:custGeom>
          <a:solidFill>
            <a:schemeClr val="bg1"/>
          </a:solidFill>
          <a:ln>
            <a:noFill/>
          </a:ln>
        </p:spPr>
        <p:txBody>
          <a:bodyPr vert="horz" wrap="square" lIns="91440" tIns="45720" rIns="91440" bIns="45720" numCol="1" anchor="t" anchorCtr="0" compatLnSpc="1"/>
          <a:lstStyle/>
          <a:p>
            <a:endParaRPr lang="zh-CN" altLang="en-US">
              <a:solidFill>
                <a:schemeClr val="tx1">
                  <a:lumMod val="75000"/>
                  <a:lumOff val="25000"/>
                </a:schemeClr>
              </a:solidFill>
              <a:latin typeface="+mn-lt"/>
              <a:ea typeface="+mn-ea"/>
              <a:cs typeface="+mn-ea"/>
              <a:sym typeface="+mn-lt"/>
            </a:endParaRPr>
          </a:p>
        </p:txBody>
      </p:sp>
      <p:sp>
        <p:nvSpPr>
          <p:cNvPr id="10" name="Freeform 21"/>
          <p:cNvSpPr>
            <a:spLocks noEditPoints="1"/>
          </p:cNvSpPr>
          <p:nvPr/>
        </p:nvSpPr>
        <p:spPr bwMode="auto">
          <a:xfrm>
            <a:off x="5049779" y="4598976"/>
            <a:ext cx="262005" cy="262005"/>
          </a:xfrm>
          <a:custGeom>
            <a:avLst/>
            <a:gdLst>
              <a:gd name="T0" fmla="*/ 278 w 288"/>
              <a:gd name="T1" fmla="*/ 11 h 288"/>
              <a:gd name="T2" fmla="*/ 278 w 288"/>
              <a:gd name="T3" fmla="*/ 48 h 288"/>
              <a:gd name="T4" fmla="*/ 265 w 288"/>
              <a:gd name="T5" fmla="*/ 61 h 288"/>
              <a:gd name="T6" fmla="*/ 227 w 288"/>
              <a:gd name="T7" fmla="*/ 23 h 288"/>
              <a:gd name="T8" fmla="*/ 240 w 288"/>
              <a:gd name="T9" fmla="*/ 11 h 288"/>
              <a:gd name="T10" fmla="*/ 278 w 288"/>
              <a:gd name="T11" fmla="*/ 11 h 288"/>
              <a:gd name="T12" fmla="*/ 89 w 288"/>
              <a:gd name="T13" fmla="*/ 162 h 288"/>
              <a:gd name="T14" fmla="*/ 89 w 288"/>
              <a:gd name="T15" fmla="*/ 162 h 288"/>
              <a:gd name="T16" fmla="*/ 76 w 288"/>
              <a:gd name="T17" fmla="*/ 212 h 288"/>
              <a:gd name="T18" fmla="*/ 126 w 288"/>
              <a:gd name="T19" fmla="*/ 200 h 288"/>
              <a:gd name="T20" fmla="*/ 253 w 288"/>
              <a:gd name="T21" fmla="*/ 74 h 288"/>
              <a:gd name="T22" fmla="*/ 215 w 288"/>
              <a:gd name="T23" fmla="*/ 36 h 288"/>
              <a:gd name="T24" fmla="*/ 89 w 288"/>
              <a:gd name="T25" fmla="*/ 162 h 288"/>
              <a:gd name="T26" fmla="*/ 214 w 288"/>
              <a:gd name="T27" fmla="*/ 137 h 288"/>
              <a:gd name="T28" fmla="*/ 214 w 288"/>
              <a:gd name="T29" fmla="*/ 137 h 288"/>
              <a:gd name="T30" fmla="*/ 214 w 288"/>
              <a:gd name="T31" fmla="*/ 252 h 288"/>
              <a:gd name="T32" fmla="*/ 36 w 288"/>
              <a:gd name="T33" fmla="*/ 252 h 288"/>
              <a:gd name="T34" fmla="*/ 36 w 288"/>
              <a:gd name="T35" fmla="*/ 74 h 288"/>
              <a:gd name="T36" fmla="*/ 151 w 288"/>
              <a:gd name="T37" fmla="*/ 74 h 288"/>
              <a:gd name="T38" fmla="*/ 187 w 288"/>
              <a:gd name="T39" fmla="*/ 38 h 288"/>
              <a:gd name="T40" fmla="*/ 0 w 288"/>
              <a:gd name="T41" fmla="*/ 38 h 288"/>
              <a:gd name="T42" fmla="*/ 0 w 288"/>
              <a:gd name="T43" fmla="*/ 288 h 288"/>
              <a:gd name="T44" fmla="*/ 250 w 288"/>
              <a:gd name="T45" fmla="*/ 288 h 288"/>
              <a:gd name="T46" fmla="*/ 250 w 288"/>
              <a:gd name="T47" fmla="*/ 101 h 288"/>
              <a:gd name="T48" fmla="*/ 214 w 288"/>
              <a:gd name="T49" fmla="*/ 137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88" h="288">
                <a:moveTo>
                  <a:pt x="278" y="11"/>
                </a:moveTo>
                <a:cubicBezTo>
                  <a:pt x="288" y="21"/>
                  <a:pt x="288" y="38"/>
                  <a:pt x="278" y="48"/>
                </a:cubicBezTo>
                <a:cubicBezTo>
                  <a:pt x="265" y="61"/>
                  <a:pt x="265" y="61"/>
                  <a:pt x="265" y="61"/>
                </a:cubicBezTo>
                <a:cubicBezTo>
                  <a:pt x="227" y="23"/>
                  <a:pt x="227" y="23"/>
                  <a:pt x="227" y="23"/>
                </a:cubicBezTo>
                <a:cubicBezTo>
                  <a:pt x="240" y="11"/>
                  <a:pt x="240" y="11"/>
                  <a:pt x="240" y="11"/>
                </a:cubicBezTo>
                <a:cubicBezTo>
                  <a:pt x="250" y="0"/>
                  <a:pt x="267" y="0"/>
                  <a:pt x="278" y="11"/>
                </a:cubicBezTo>
                <a:close/>
                <a:moveTo>
                  <a:pt x="89" y="162"/>
                </a:moveTo>
                <a:cubicBezTo>
                  <a:pt x="89" y="162"/>
                  <a:pt x="89" y="162"/>
                  <a:pt x="89" y="162"/>
                </a:cubicBezTo>
                <a:cubicBezTo>
                  <a:pt x="76" y="212"/>
                  <a:pt x="76" y="212"/>
                  <a:pt x="76" y="212"/>
                </a:cubicBezTo>
                <a:cubicBezTo>
                  <a:pt x="126" y="200"/>
                  <a:pt x="126" y="200"/>
                  <a:pt x="126" y="200"/>
                </a:cubicBezTo>
                <a:cubicBezTo>
                  <a:pt x="253" y="74"/>
                  <a:pt x="253" y="74"/>
                  <a:pt x="253" y="74"/>
                </a:cubicBezTo>
                <a:cubicBezTo>
                  <a:pt x="215" y="36"/>
                  <a:pt x="215" y="36"/>
                  <a:pt x="215" y="36"/>
                </a:cubicBezTo>
                <a:cubicBezTo>
                  <a:pt x="89" y="162"/>
                  <a:pt x="89" y="162"/>
                  <a:pt x="89" y="162"/>
                </a:cubicBezTo>
                <a:close/>
                <a:moveTo>
                  <a:pt x="214" y="137"/>
                </a:moveTo>
                <a:cubicBezTo>
                  <a:pt x="214" y="137"/>
                  <a:pt x="214" y="137"/>
                  <a:pt x="214" y="137"/>
                </a:cubicBezTo>
                <a:cubicBezTo>
                  <a:pt x="214" y="252"/>
                  <a:pt x="214" y="252"/>
                  <a:pt x="214" y="252"/>
                </a:cubicBezTo>
                <a:cubicBezTo>
                  <a:pt x="36" y="252"/>
                  <a:pt x="36" y="252"/>
                  <a:pt x="36" y="252"/>
                </a:cubicBezTo>
                <a:cubicBezTo>
                  <a:pt x="36" y="74"/>
                  <a:pt x="36" y="74"/>
                  <a:pt x="36" y="74"/>
                </a:cubicBezTo>
                <a:cubicBezTo>
                  <a:pt x="151" y="74"/>
                  <a:pt x="151" y="74"/>
                  <a:pt x="151" y="74"/>
                </a:cubicBezTo>
                <a:cubicBezTo>
                  <a:pt x="187" y="38"/>
                  <a:pt x="187" y="38"/>
                  <a:pt x="187" y="38"/>
                </a:cubicBezTo>
                <a:cubicBezTo>
                  <a:pt x="0" y="38"/>
                  <a:pt x="0" y="38"/>
                  <a:pt x="0" y="38"/>
                </a:cubicBezTo>
                <a:cubicBezTo>
                  <a:pt x="0" y="288"/>
                  <a:pt x="0" y="288"/>
                  <a:pt x="0" y="288"/>
                </a:cubicBezTo>
                <a:cubicBezTo>
                  <a:pt x="250" y="288"/>
                  <a:pt x="250" y="288"/>
                  <a:pt x="250" y="288"/>
                </a:cubicBezTo>
                <a:cubicBezTo>
                  <a:pt x="250" y="101"/>
                  <a:pt x="250" y="101"/>
                  <a:pt x="250" y="101"/>
                </a:cubicBezTo>
                <a:lnTo>
                  <a:pt x="214" y="137"/>
                </a:lnTo>
                <a:close/>
              </a:path>
            </a:pathLst>
          </a:custGeom>
          <a:solidFill>
            <a:schemeClr val="bg1"/>
          </a:solidFill>
          <a:ln>
            <a:noFill/>
          </a:ln>
        </p:spPr>
        <p:txBody>
          <a:bodyPr vert="horz" wrap="square" lIns="91440" tIns="45720" rIns="91440" bIns="45720" numCol="1" anchor="t" anchorCtr="0" compatLnSpc="1"/>
          <a:lstStyle/>
          <a:p>
            <a:endParaRPr lang="zh-CN" altLang="en-US">
              <a:solidFill>
                <a:schemeClr val="tx1">
                  <a:lumMod val="75000"/>
                  <a:lumOff val="25000"/>
                </a:schemeClr>
              </a:solidFill>
              <a:latin typeface="+mn-lt"/>
              <a:ea typeface="+mn-ea"/>
              <a:cs typeface="+mn-ea"/>
              <a:sym typeface="+mn-lt"/>
            </a:endParaRPr>
          </a:p>
        </p:txBody>
      </p:sp>
      <p:sp>
        <p:nvSpPr>
          <p:cNvPr id="11" name="圆角矩形 10"/>
          <p:cNvSpPr/>
          <p:nvPr/>
        </p:nvSpPr>
        <p:spPr>
          <a:xfrm>
            <a:off x="5446313" y="2262822"/>
            <a:ext cx="5015593" cy="403200"/>
          </a:xfrm>
          <a:prstGeom prst="roundRect">
            <a:avLst/>
          </a:prstGeom>
          <a:noFill/>
          <a:ln w="19050">
            <a:solidFill>
              <a:schemeClr val="tx2">
                <a:alpha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2" name="圆角矩形 11"/>
          <p:cNvSpPr/>
          <p:nvPr/>
        </p:nvSpPr>
        <p:spPr>
          <a:xfrm>
            <a:off x="5496032" y="2311422"/>
            <a:ext cx="3819564" cy="306000"/>
          </a:xfrm>
          <a:prstGeom prst="roundRect">
            <a:avLst/>
          </a:prstGeom>
          <a:solidFill>
            <a:srgbClr val="8AC65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en-US" altLang="zh-CN" sz="1400" smtClean="0">
                <a:cs typeface="+mn-ea"/>
                <a:sym typeface="+mn-lt"/>
              </a:rPr>
              <a:t>54531.74</a:t>
            </a:r>
            <a:endParaRPr lang="zh-CN" altLang="en-US" sz="1400">
              <a:cs typeface="+mn-ea"/>
              <a:sym typeface="+mn-lt"/>
            </a:endParaRPr>
          </a:p>
        </p:txBody>
      </p:sp>
      <p:sp>
        <p:nvSpPr>
          <p:cNvPr id="13" name="圆角矩形 12"/>
          <p:cNvSpPr/>
          <p:nvPr/>
        </p:nvSpPr>
        <p:spPr>
          <a:xfrm>
            <a:off x="5446313" y="3018007"/>
            <a:ext cx="5015593" cy="403200"/>
          </a:xfrm>
          <a:prstGeom prst="roundRect">
            <a:avLst/>
          </a:prstGeom>
          <a:noFill/>
          <a:ln w="19050">
            <a:solidFill>
              <a:schemeClr val="tx2">
                <a:alpha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4" name="圆角矩形 13"/>
          <p:cNvSpPr/>
          <p:nvPr/>
        </p:nvSpPr>
        <p:spPr>
          <a:xfrm>
            <a:off x="5496032" y="3066607"/>
            <a:ext cx="2883460" cy="306000"/>
          </a:xfrm>
          <a:prstGeom prst="roundRect">
            <a:avLst/>
          </a:prstGeom>
          <a:solidFill>
            <a:srgbClr val="2CC6D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en-US" altLang="zh-CN" sz="1400" smtClean="0">
                <a:cs typeface="+mn-ea"/>
                <a:sym typeface="+mn-lt"/>
              </a:rPr>
              <a:t>41586.23</a:t>
            </a:r>
            <a:endParaRPr lang="zh-CN" altLang="en-US" sz="1400">
              <a:cs typeface="+mn-ea"/>
              <a:sym typeface="+mn-lt"/>
            </a:endParaRPr>
          </a:p>
        </p:txBody>
      </p:sp>
      <p:sp>
        <p:nvSpPr>
          <p:cNvPr id="15" name="圆角矩形 14"/>
          <p:cNvSpPr/>
          <p:nvPr/>
        </p:nvSpPr>
        <p:spPr>
          <a:xfrm>
            <a:off x="5446313" y="3773192"/>
            <a:ext cx="5015593" cy="403200"/>
          </a:xfrm>
          <a:prstGeom prst="roundRect">
            <a:avLst/>
          </a:prstGeom>
          <a:noFill/>
          <a:ln w="19050">
            <a:solidFill>
              <a:schemeClr val="tx2">
                <a:alpha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6" name="圆角矩形 15"/>
          <p:cNvSpPr/>
          <p:nvPr/>
        </p:nvSpPr>
        <p:spPr>
          <a:xfrm>
            <a:off x="5496032" y="3821792"/>
            <a:ext cx="2091372" cy="306000"/>
          </a:xfrm>
          <a:prstGeom prst="roundRect">
            <a:avLst/>
          </a:prstGeom>
          <a:solidFill>
            <a:srgbClr val="FE577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en-US" altLang="zh-CN" sz="1400" smtClean="0">
                <a:cs typeface="+mn-ea"/>
                <a:sym typeface="+mn-lt"/>
              </a:rPr>
              <a:t>39668.79</a:t>
            </a:r>
            <a:endParaRPr lang="zh-CN" altLang="en-US" sz="1400">
              <a:cs typeface="+mn-ea"/>
              <a:sym typeface="+mn-lt"/>
            </a:endParaRPr>
          </a:p>
        </p:txBody>
      </p:sp>
      <p:sp>
        <p:nvSpPr>
          <p:cNvPr id="17" name="圆角矩形 16"/>
          <p:cNvSpPr/>
          <p:nvPr/>
        </p:nvSpPr>
        <p:spPr>
          <a:xfrm>
            <a:off x="5446313" y="4528378"/>
            <a:ext cx="5015593" cy="403200"/>
          </a:xfrm>
          <a:prstGeom prst="roundRect">
            <a:avLst/>
          </a:prstGeom>
          <a:noFill/>
          <a:ln w="19050">
            <a:solidFill>
              <a:schemeClr val="tx2">
                <a:alpha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8" name="圆角矩形 17"/>
          <p:cNvSpPr/>
          <p:nvPr/>
        </p:nvSpPr>
        <p:spPr>
          <a:xfrm>
            <a:off x="5496032" y="4576978"/>
            <a:ext cx="4328382" cy="306000"/>
          </a:xfrm>
          <a:prstGeom prst="roundRect">
            <a:avLst/>
          </a:prstGeom>
          <a:solidFill>
            <a:srgbClr val="96E0C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en-US" altLang="zh-CN" sz="1400" smtClean="0">
                <a:cs typeface="+mn-ea"/>
                <a:sym typeface="+mn-lt"/>
              </a:rPr>
              <a:t>64149.63</a:t>
            </a:r>
            <a:endParaRPr lang="zh-CN" altLang="en-US" sz="1400">
              <a:cs typeface="+mn-ea"/>
              <a:sym typeface="+mn-lt"/>
            </a:endParaRPr>
          </a:p>
        </p:txBody>
      </p:sp>
      <p:sp>
        <p:nvSpPr>
          <p:cNvPr id="19" name="TextBox 25"/>
          <p:cNvSpPr txBox="1"/>
          <p:nvPr/>
        </p:nvSpPr>
        <p:spPr>
          <a:xfrm>
            <a:off x="1126654" y="2160380"/>
            <a:ext cx="2961066" cy="366960"/>
          </a:xfrm>
          <a:prstGeom prst="rect">
            <a:avLst/>
          </a:prstGeom>
          <a:noFill/>
        </p:spPr>
        <p:txBody>
          <a:bodyPr wrap="square" tIns="0" bIns="0" rtlCol="0" anchor="t">
            <a:spAutoFit/>
          </a:bodyPr>
          <a:lstStyle/>
          <a:p>
            <a:pPr>
              <a:lnSpc>
                <a:spcPct val="150000"/>
              </a:lnSpc>
            </a:pPr>
            <a:r>
              <a:rPr lang="zh-CN" altLang="en-US" dirty="0" smtClean="0">
                <a:solidFill>
                  <a:schemeClr val="tx1">
                    <a:lumMod val="75000"/>
                    <a:lumOff val="25000"/>
                  </a:schemeClr>
                </a:solidFill>
                <a:latin typeface="+mn-lt"/>
                <a:ea typeface="+mn-ea"/>
                <a:cs typeface="+mn-ea"/>
                <a:sym typeface="+mn-lt"/>
              </a:rPr>
              <a:t>点击添加内容</a:t>
            </a:r>
            <a:endParaRPr lang="zh-CN" altLang="en-US" dirty="0">
              <a:solidFill>
                <a:schemeClr val="tx1">
                  <a:lumMod val="75000"/>
                  <a:lumOff val="25000"/>
                </a:schemeClr>
              </a:solidFill>
              <a:latin typeface="+mn-lt"/>
              <a:ea typeface="+mn-ea"/>
              <a:cs typeface="+mn-ea"/>
              <a:sym typeface="+mn-lt"/>
            </a:endParaRPr>
          </a:p>
        </p:txBody>
      </p:sp>
      <p:sp>
        <p:nvSpPr>
          <p:cNvPr id="20" name="TextBox 26"/>
          <p:cNvSpPr txBox="1"/>
          <p:nvPr/>
        </p:nvSpPr>
        <p:spPr>
          <a:xfrm>
            <a:off x="1127589" y="2622045"/>
            <a:ext cx="2960131" cy="2839239"/>
          </a:xfrm>
          <a:prstGeom prst="rect">
            <a:avLst/>
          </a:prstGeom>
          <a:noFill/>
        </p:spPr>
        <p:txBody>
          <a:bodyPr wrap="square" rtlCol="0">
            <a:spAutoFit/>
          </a:bodyPr>
          <a:lstStyle/>
          <a:p>
            <a:pPr>
              <a:lnSpc>
                <a:spcPct val="150000"/>
              </a:lnSpc>
            </a:pPr>
            <a:r>
              <a:rPr lang="zh-CN" altLang="en-US" sz="1200" dirty="0">
                <a:solidFill>
                  <a:schemeClr val="tx1">
                    <a:lumMod val="75000"/>
                    <a:lumOff val="25000"/>
                  </a:schemeClr>
                </a:solidFill>
                <a:latin typeface="+mn-lt"/>
                <a:ea typeface="+mn-ea"/>
                <a:cs typeface="+mn-ea"/>
                <a:sym typeface="+mn-lt"/>
              </a:rPr>
              <a:t>您的内容打在这里，或者通过复制您的文本后，在此框中选择粘贴，并选择只保留文字。您的内容打在这里，或者通过复制您的文本后，在此框中选择粘贴，并选择只保留文字</a:t>
            </a:r>
            <a:r>
              <a:rPr lang="zh-CN" altLang="en-US" sz="1200" dirty="0" smtClean="0">
                <a:solidFill>
                  <a:schemeClr val="tx1">
                    <a:lumMod val="75000"/>
                    <a:lumOff val="25000"/>
                  </a:schemeClr>
                </a:solidFill>
                <a:latin typeface="+mn-lt"/>
                <a:ea typeface="+mn-ea"/>
                <a:cs typeface="+mn-ea"/>
                <a:sym typeface="+mn-lt"/>
              </a:rPr>
              <a:t>。</a:t>
            </a:r>
            <a:r>
              <a:rPr lang="zh-CN" altLang="en-US" sz="1200" dirty="0">
                <a:solidFill>
                  <a:schemeClr val="tx1">
                    <a:lumMod val="75000"/>
                    <a:lumOff val="25000"/>
                  </a:schemeClr>
                </a:solidFill>
                <a:latin typeface="+mn-lt"/>
                <a:ea typeface="+mn-ea"/>
                <a:cs typeface="+mn-ea"/>
                <a:sym typeface="+mn-lt"/>
              </a:rPr>
              <a:t>您的内容打在这里，或者通过复制您的文本后，在此框中选择粘贴，并选择只保留文字。您的内容打在这里，或者通过复制您的文本后，在此框中选择粘贴，并选择只保留文字。</a:t>
            </a:r>
            <a:endParaRPr lang="zh-CN" altLang="en-US" sz="1200" dirty="0">
              <a:solidFill>
                <a:schemeClr val="tx1">
                  <a:lumMod val="75000"/>
                  <a:lumOff val="25000"/>
                </a:schemeClr>
              </a:solidFill>
              <a:latin typeface="+mn-lt"/>
              <a:ea typeface="+mn-ea"/>
              <a:cs typeface="+mn-ea"/>
              <a:sym typeface="+mn-lt"/>
            </a:endParaRPr>
          </a:p>
          <a:p>
            <a:pPr>
              <a:lnSpc>
                <a:spcPct val="150000"/>
              </a:lnSpc>
            </a:pPr>
            <a:endParaRPr lang="zh-CN" altLang="en-US" sz="1200" dirty="0">
              <a:solidFill>
                <a:schemeClr val="tx1">
                  <a:lumMod val="75000"/>
                  <a:lumOff val="25000"/>
                </a:schemeClr>
              </a:solidFill>
              <a:latin typeface="+mn-lt"/>
              <a:ea typeface="+mn-ea"/>
              <a:cs typeface="+mn-ea"/>
              <a:sym typeface="+mn-lt"/>
            </a:endParaRPr>
          </a:p>
        </p:txBody>
      </p:sp>
      <p:sp>
        <p:nvSpPr>
          <p:cNvPr id="21" name="TextBox 25"/>
          <p:cNvSpPr txBox="1"/>
          <p:nvPr/>
        </p:nvSpPr>
        <p:spPr>
          <a:xfrm>
            <a:off x="10511625" y="2238654"/>
            <a:ext cx="1521541" cy="407163"/>
          </a:xfrm>
          <a:prstGeom prst="rect">
            <a:avLst/>
          </a:prstGeom>
          <a:noFill/>
        </p:spPr>
        <p:txBody>
          <a:bodyPr wrap="square" tIns="0" bIns="0" rtlCol="0" anchor="t">
            <a:spAutoFit/>
          </a:bodyPr>
          <a:lstStyle/>
          <a:p>
            <a:pPr>
              <a:lnSpc>
                <a:spcPct val="150000"/>
              </a:lnSpc>
            </a:pPr>
            <a:r>
              <a:rPr lang="zh-CN" altLang="en-US" sz="2000" dirty="0" smtClean="0">
                <a:solidFill>
                  <a:schemeClr val="tx1">
                    <a:lumMod val="75000"/>
                    <a:lumOff val="25000"/>
                  </a:schemeClr>
                </a:solidFill>
                <a:latin typeface="+mn-lt"/>
                <a:ea typeface="+mn-ea"/>
                <a:cs typeface="+mn-ea"/>
                <a:sym typeface="+mn-lt"/>
              </a:rPr>
              <a:t>关键字</a:t>
            </a:r>
            <a:endParaRPr lang="zh-CN" altLang="en-US" sz="2000" dirty="0">
              <a:solidFill>
                <a:schemeClr val="tx1">
                  <a:lumMod val="75000"/>
                  <a:lumOff val="25000"/>
                </a:schemeClr>
              </a:solidFill>
              <a:latin typeface="+mn-lt"/>
              <a:ea typeface="+mn-ea"/>
              <a:cs typeface="+mn-ea"/>
              <a:sym typeface="+mn-lt"/>
            </a:endParaRPr>
          </a:p>
        </p:txBody>
      </p:sp>
      <p:sp>
        <p:nvSpPr>
          <p:cNvPr id="22" name="TextBox 25"/>
          <p:cNvSpPr txBox="1"/>
          <p:nvPr/>
        </p:nvSpPr>
        <p:spPr>
          <a:xfrm>
            <a:off x="10511625" y="2974924"/>
            <a:ext cx="1521541" cy="407163"/>
          </a:xfrm>
          <a:prstGeom prst="rect">
            <a:avLst/>
          </a:prstGeom>
          <a:noFill/>
        </p:spPr>
        <p:txBody>
          <a:bodyPr wrap="square" tIns="0" bIns="0" rtlCol="0" anchor="t">
            <a:spAutoFit/>
          </a:bodyPr>
          <a:lstStyle/>
          <a:p>
            <a:pPr>
              <a:lnSpc>
                <a:spcPct val="150000"/>
              </a:lnSpc>
            </a:pPr>
            <a:r>
              <a:rPr lang="zh-CN" altLang="en-US" sz="2000" dirty="0" smtClean="0">
                <a:solidFill>
                  <a:schemeClr val="tx1">
                    <a:lumMod val="75000"/>
                    <a:lumOff val="25000"/>
                  </a:schemeClr>
                </a:solidFill>
                <a:latin typeface="+mn-lt"/>
                <a:ea typeface="+mn-ea"/>
                <a:cs typeface="+mn-ea"/>
                <a:sym typeface="+mn-lt"/>
              </a:rPr>
              <a:t>关键字</a:t>
            </a:r>
            <a:endParaRPr lang="zh-CN" altLang="en-US" sz="2000" dirty="0">
              <a:solidFill>
                <a:schemeClr val="tx1">
                  <a:lumMod val="75000"/>
                  <a:lumOff val="25000"/>
                </a:schemeClr>
              </a:solidFill>
              <a:latin typeface="+mn-lt"/>
              <a:ea typeface="+mn-ea"/>
              <a:cs typeface="+mn-ea"/>
              <a:sym typeface="+mn-lt"/>
            </a:endParaRPr>
          </a:p>
        </p:txBody>
      </p:sp>
      <p:sp>
        <p:nvSpPr>
          <p:cNvPr id="23" name="TextBox 25"/>
          <p:cNvSpPr txBox="1"/>
          <p:nvPr/>
        </p:nvSpPr>
        <p:spPr>
          <a:xfrm>
            <a:off x="10511625" y="3711194"/>
            <a:ext cx="1521541" cy="407163"/>
          </a:xfrm>
          <a:prstGeom prst="rect">
            <a:avLst/>
          </a:prstGeom>
          <a:noFill/>
        </p:spPr>
        <p:txBody>
          <a:bodyPr wrap="square" tIns="0" bIns="0" rtlCol="0" anchor="t">
            <a:spAutoFit/>
          </a:bodyPr>
          <a:lstStyle/>
          <a:p>
            <a:pPr>
              <a:lnSpc>
                <a:spcPct val="150000"/>
              </a:lnSpc>
            </a:pPr>
            <a:r>
              <a:rPr lang="zh-CN" altLang="en-US" sz="2000" dirty="0" smtClean="0">
                <a:solidFill>
                  <a:schemeClr val="tx1">
                    <a:lumMod val="75000"/>
                    <a:lumOff val="25000"/>
                  </a:schemeClr>
                </a:solidFill>
                <a:latin typeface="+mn-lt"/>
                <a:ea typeface="+mn-ea"/>
                <a:cs typeface="+mn-ea"/>
                <a:sym typeface="+mn-lt"/>
              </a:rPr>
              <a:t>关键字</a:t>
            </a:r>
            <a:endParaRPr lang="zh-CN" altLang="en-US" sz="2000" dirty="0">
              <a:solidFill>
                <a:schemeClr val="tx1">
                  <a:lumMod val="75000"/>
                  <a:lumOff val="25000"/>
                </a:schemeClr>
              </a:solidFill>
              <a:latin typeface="+mn-lt"/>
              <a:ea typeface="+mn-ea"/>
              <a:cs typeface="+mn-ea"/>
              <a:sym typeface="+mn-lt"/>
            </a:endParaRPr>
          </a:p>
        </p:txBody>
      </p:sp>
      <p:sp>
        <p:nvSpPr>
          <p:cNvPr id="24" name="TextBox 25"/>
          <p:cNvSpPr txBox="1"/>
          <p:nvPr/>
        </p:nvSpPr>
        <p:spPr>
          <a:xfrm>
            <a:off x="10511625" y="4471215"/>
            <a:ext cx="1521541" cy="407163"/>
          </a:xfrm>
          <a:prstGeom prst="rect">
            <a:avLst/>
          </a:prstGeom>
          <a:noFill/>
        </p:spPr>
        <p:txBody>
          <a:bodyPr wrap="square" tIns="0" bIns="0" rtlCol="0" anchor="t">
            <a:spAutoFit/>
          </a:bodyPr>
          <a:lstStyle/>
          <a:p>
            <a:pPr>
              <a:lnSpc>
                <a:spcPct val="150000"/>
              </a:lnSpc>
            </a:pPr>
            <a:r>
              <a:rPr lang="zh-CN" altLang="en-US" sz="2000" dirty="0" smtClean="0">
                <a:solidFill>
                  <a:schemeClr val="tx1">
                    <a:lumMod val="75000"/>
                    <a:lumOff val="25000"/>
                  </a:schemeClr>
                </a:solidFill>
                <a:latin typeface="+mn-lt"/>
                <a:ea typeface="+mn-ea"/>
                <a:cs typeface="+mn-ea"/>
                <a:sym typeface="+mn-lt"/>
              </a:rPr>
              <a:t>关键字</a:t>
            </a:r>
            <a:endParaRPr lang="zh-CN" altLang="en-US" sz="2000" dirty="0">
              <a:solidFill>
                <a:schemeClr val="tx1">
                  <a:lumMod val="75000"/>
                  <a:lumOff val="25000"/>
                </a:schemeClr>
              </a:solidFill>
              <a:latin typeface="+mn-lt"/>
              <a:ea typeface="+mn-ea"/>
              <a:cs typeface="+mn-ea"/>
              <a:sym typeface="+mn-lt"/>
            </a:endParaRPr>
          </a:p>
        </p:txBody>
      </p:sp>
      <p:sp>
        <p:nvSpPr>
          <p:cNvPr id="25" name="标题 2"/>
          <p:cNvSpPr txBox="1"/>
          <p:nvPr/>
        </p:nvSpPr>
        <p:spPr>
          <a:xfrm>
            <a:off x="1062038" y="365125"/>
            <a:ext cx="4706464" cy="549275"/>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2400" kern="1200">
                <a:solidFill>
                  <a:schemeClr val="tx2"/>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defRPr/>
            </a:pPr>
            <a:r>
              <a:rPr kumimoji="0" lang="zh-CN" altLang="en-US" b="0" i="0" u="none" strike="noStrike" kern="1200" cap="none" spc="0" normalizeH="0" baseline="0" noProof="0" dirty="0" smtClean="0">
                <a:ln>
                  <a:noFill/>
                </a:ln>
                <a:solidFill>
                  <a:schemeClr val="tx1">
                    <a:lumMod val="65000"/>
                    <a:lumOff val="35000"/>
                  </a:schemeClr>
                </a:solidFill>
                <a:effectLst/>
                <a:uLnTx/>
                <a:uFillTx/>
                <a:latin typeface="+mn-lt"/>
                <a:ea typeface="+mn-ea"/>
                <a:cs typeface="+mn-ea"/>
                <a:sym typeface="+mn-lt"/>
              </a:rPr>
              <a:t>可编辑的信息图表</a:t>
            </a:r>
            <a:endParaRPr kumimoji="0" lang="zh-CN" altLang="en-US" b="0" i="0" u="none" strike="noStrike" kern="1200" cap="none" spc="0" normalizeH="0" baseline="0" noProof="0" dirty="0">
              <a:ln>
                <a:noFill/>
              </a:ln>
              <a:solidFill>
                <a:schemeClr val="tx1">
                  <a:lumMod val="65000"/>
                  <a:lumOff val="35000"/>
                </a:schemeClr>
              </a:solidFill>
              <a:effectLst/>
              <a:uLnTx/>
              <a:uFillTx/>
              <a:latin typeface="+mn-lt"/>
              <a:ea typeface="+mn-ea"/>
              <a:cs typeface="+mn-ea"/>
              <a:sym typeface="+mn-lt"/>
            </a:endParaRPr>
          </a:p>
        </p:txBody>
      </p:sp>
    </p:spTree>
  </p:cSld>
  <p:clrMapOvr>
    <a:masterClrMapping/>
  </p:clrMapOvr>
  <mc:AlternateContent xmlns:mc="http://schemas.openxmlformats.org/markup-compatibility/2006">
    <mc:Choice xmlns:p14="http://schemas.microsoft.com/office/powerpoint/2010/main" Requires="p14">
      <p:transition spd="slow" p14:dur="1500" advTm="0">
        <p:random/>
      </p:transition>
    </mc:Choice>
    <mc:Fallback>
      <p:transition spd="slow" advTm="0">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25"/>
                                        </p:tgtEl>
                                        <p:attrNameLst>
                                          <p:attrName>style.visibility</p:attrName>
                                        </p:attrNameLst>
                                      </p:cBhvr>
                                      <p:to>
                                        <p:strVal val="visible"/>
                                      </p:to>
                                    </p:set>
                                    <p:animEffect transition="in" filter="barn(inVertical)">
                                      <p:cBhvr>
                                        <p:cTn id="7" dur="500"/>
                                        <p:tgtEl>
                                          <p:spTgt spid="25"/>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9"/>
                                        </p:tgtEl>
                                        <p:attrNameLst>
                                          <p:attrName>style.visibility</p:attrName>
                                        </p:attrNameLst>
                                      </p:cBhvr>
                                      <p:to>
                                        <p:strVal val="visible"/>
                                      </p:to>
                                    </p:set>
                                    <p:animEffect transition="in" filter="wipe(left)">
                                      <p:cBhvr>
                                        <p:cTn id="11" dur="500"/>
                                        <p:tgtEl>
                                          <p:spTgt spid="19"/>
                                        </p:tgtEl>
                                      </p:cBhvr>
                                    </p:animEffect>
                                  </p:childTnLst>
                                </p:cTn>
                              </p:par>
                            </p:childTnLst>
                          </p:cTn>
                        </p:par>
                        <p:par>
                          <p:cTn id="12" fill="hold">
                            <p:stCondLst>
                              <p:cond delay="1000"/>
                            </p:stCondLst>
                            <p:childTnLst>
                              <p:par>
                                <p:cTn id="13" presetID="22" presetClass="entr" presetSubtype="8" fill="hold" grpId="0" nodeType="afterEffect">
                                  <p:stCondLst>
                                    <p:cond delay="0"/>
                                  </p:stCondLst>
                                  <p:iterate type="lt">
                                    <p:tmPct val="50000"/>
                                  </p:iterate>
                                  <p:childTnLst>
                                    <p:set>
                                      <p:cBhvr>
                                        <p:cTn id="14" dur="1" fill="hold">
                                          <p:stCondLst>
                                            <p:cond delay="0"/>
                                          </p:stCondLst>
                                        </p:cTn>
                                        <p:tgtEl>
                                          <p:spTgt spid="20"/>
                                        </p:tgtEl>
                                        <p:attrNameLst>
                                          <p:attrName>style.visibility</p:attrName>
                                        </p:attrNameLst>
                                      </p:cBhvr>
                                      <p:to>
                                        <p:strVal val="visible"/>
                                      </p:to>
                                    </p:set>
                                    <p:animEffect transition="in" filter="wipe(left)">
                                      <p:cBhvr>
                                        <p:cTn id="15" dur="30"/>
                                        <p:tgtEl>
                                          <p:spTgt spid="20"/>
                                        </p:tgtEl>
                                      </p:cBhvr>
                                    </p:animEffect>
                                  </p:childTnLst>
                                </p:cTn>
                              </p:par>
                              <p:par>
                                <p:cTn id="16" presetID="10" presetClass="entr" presetSubtype="0" fill="hold" grpId="0" nodeType="withEffect">
                                  <p:stCondLst>
                                    <p:cond delay="0"/>
                                  </p:stCondLst>
                                  <p:childTnLst>
                                    <p:set>
                                      <p:cBhvr>
                                        <p:cTn id="17" dur="1" fill="hold">
                                          <p:stCondLst>
                                            <p:cond delay="0"/>
                                          </p:stCondLst>
                                        </p:cTn>
                                        <p:tgtEl>
                                          <p:spTgt spid="3"/>
                                        </p:tgtEl>
                                        <p:attrNameLst>
                                          <p:attrName>style.visibility</p:attrName>
                                        </p:attrNameLst>
                                      </p:cBhvr>
                                      <p:to>
                                        <p:strVal val="visible"/>
                                      </p:to>
                                    </p:set>
                                    <p:animEffect transition="in" filter="fade">
                                      <p:cBhvr>
                                        <p:cTn id="18" dur="500"/>
                                        <p:tgtEl>
                                          <p:spTgt spid="3"/>
                                        </p:tgtEl>
                                      </p:cBhvr>
                                    </p:animEffect>
                                  </p:childTnLst>
                                </p:cTn>
                              </p:par>
                              <p:par>
                                <p:cTn id="19" presetID="10" presetClass="entr" presetSubtype="0" fill="hold" grpId="0" nodeType="withEffect">
                                  <p:stCondLst>
                                    <p:cond delay="0"/>
                                  </p:stCondLst>
                                  <p:childTnLst>
                                    <p:set>
                                      <p:cBhvr>
                                        <p:cTn id="20" dur="1" fill="hold">
                                          <p:stCondLst>
                                            <p:cond delay="0"/>
                                          </p:stCondLst>
                                        </p:cTn>
                                        <p:tgtEl>
                                          <p:spTgt spid="4"/>
                                        </p:tgtEl>
                                        <p:attrNameLst>
                                          <p:attrName>style.visibility</p:attrName>
                                        </p:attrNameLst>
                                      </p:cBhvr>
                                      <p:to>
                                        <p:strVal val="visible"/>
                                      </p:to>
                                    </p:set>
                                    <p:animEffect transition="in" filter="fade">
                                      <p:cBhvr>
                                        <p:cTn id="21" dur="500"/>
                                        <p:tgtEl>
                                          <p:spTgt spid="4"/>
                                        </p:tgtEl>
                                      </p:cBhvr>
                                    </p:animEffect>
                                  </p:childTnLst>
                                </p:cTn>
                              </p:par>
                              <p:par>
                                <p:cTn id="22" presetID="10" presetClass="entr" presetSubtype="0" fill="hold" grpId="0" nodeType="withEffect">
                                  <p:stCondLst>
                                    <p:cond delay="0"/>
                                  </p:stCondLst>
                                  <p:childTnLst>
                                    <p:set>
                                      <p:cBhvr>
                                        <p:cTn id="23" dur="1" fill="hold">
                                          <p:stCondLst>
                                            <p:cond delay="0"/>
                                          </p:stCondLst>
                                        </p:cTn>
                                        <p:tgtEl>
                                          <p:spTgt spid="5"/>
                                        </p:tgtEl>
                                        <p:attrNameLst>
                                          <p:attrName>style.visibility</p:attrName>
                                        </p:attrNameLst>
                                      </p:cBhvr>
                                      <p:to>
                                        <p:strVal val="visible"/>
                                      </p:to>
                                    </p:set>
                                    <p:animEffect transition="in" filter="fade">
                                      <p:cBhvr>
                                        <p:cTn id="24" dur="500"/>
                                        <p:tgtEl>
                                          <p:spTgt spid="5"/>
                                        </p:tgtEl>
                                      </p:cBhvr>
                                    </p:animEffect>
                                  </p:childTnLst>
                                </p:cTn>
                              </p:par>
                              <p:par>
                                <p:cTn id="25" presetID="10" presetClass="entr" presetSubtype="0" fill="hold" grpId="0" nodeType="withEffect">
                                  <p:stCondLst>
                                    <p:cond delay="0"/>
                                  </p:stCondLst>
                                  <p:childTnLst>
                                    <p:set>
                                      <p:cBhvr>
                                        <p:cTn id="26" dur="1" fill="hold">
                                          <p:stCondLst>
                                            <p:cond delay="0"/>
                                          </p:stCondLst>
                                        </p:cTn>
                                        <p:tgtEl>
                                          <p:spTgt spid="6"/>
                                        </p:tgtEl>
                                        <p:attrNameLst>
                                          <p:attrName>style.visibility</p:attrName>
                                        </p:attrNameLst>
                                      </p:cBhvr>
                                      <p:to>
                                        <p:strVal val="visible"/>
                                      </p:to>
                                    </p:set>
                                    <p:animEffect transition="in" filter="fade">
                                      <p:cBhvr>
                                        <p:cTn id="27" dur="500"/>
                                        <p:tgtEl>
                                          <p:spTgt spid="6"/>
                                        </p:tgtEl>
                                      </p:cBhvr>
                                    </p:animEffect>
                                  </p:childTnLst>
                                </p:cTn>
                              </p:par>
                              <p:par>
                                <p:cTn id="28" presetID="10" presetClass="entr" presetSubtype="0" fill="hold" grpId="0" nodeType="withEffect">
                                  <p:stCondLst>
                                    <p:cond delay="0"/>
                                  </p:stCondLst>
                                  <p:childTnLst>
                                    <p:set>
                                      <p:cBhvr>
                                        <p:cTn id="29" dur="1" fill="hold">
                                          <p:stCondLst>
                                            <p:cond delay="0"/>
                                          </p:stCondLst>
                                        </p:cTn>
                                        <p:tgtEl>
                                          <p:spTgt spid="7"/>
                                        </p:tgtEl>
                                        <p:attrNameLst>
                                          <p:attrName>style.visibility</p:attrName>
                                        </p:attrNameLst>
                                      </p:cBhvr>
                                      <p:to>
                                        <p:strVal val="visible"/>
                                      </p:to>
                                    </p:set>
                                    <p:animEffect transition="in" filter="fade">
                                      <p:cBhvr>
                                        <p:cTn id="30" dur="500"/>
                                        <p:tgtEl>
                                          <p:spTgt spid="7"/>
                                        </p:tgtEl>
                                      </p:cBhvr>
                                    </p:animEffect>
                                  </p:childTnLst>
                                </p:cTn>
                              </p:par>
                              <p:par>
                                <p:cTn id="31" presetID="10" presetClass="entr" presetSubtype="0" fill="hold" grpId="0" nodeType="withEffect">
                                  <p:stCondLst>
                                    <p:cond delay="0"/>
                                  </p:stCondLst>
                                  <p:childTnLst>
                                    <p:set>
                                      <p:cBhvr>
                                        <p:cTn id="32" dur="1" fill="hold">
                                          <p:stCondLst>
                                            <p:cond delay="0"/>
                                          </p:stCondLst>
                                        </p:cTn>
                                        <p:tgtEl>
                                          <p:spTgt spid="8"/>
                                        </p:tgtEl>
                                        <p:attrNameLst>
                                          <p:attrName>style.visibility</p:attrName>
                                        </p:attrNameLst>
                                      </p:cBhvr>
                                      <p:to>
                                        <p:strVal val="visible"/>
                                      </p:to>
                                    </p:set>
                                    <p:animEffect transition="in" filter="fade">
                                      <p:cBhvr>
                                        <p:cTn id="33" dur="500"/>
                                        <p:tgtEl>
                                          <p:spTgt spid="8"/>
                                        </p:tgtEl>
                                      </p:cBhvr>
                                    </p:animEffect>
                                  </p:childTnLst>
                                </p:cTn>
                              </p:par>
                              <p:par>
                                <p:cTn id="34" presetID="10" presetClass="entr" presetSubtype="0" fill="hold" grpId="0" nodeType="withEffect">
                                  <p:stCondLst>
                                    <p:cond delay="0"/>
                                  </p:stCondLst>
                                  <p:childTnLst>
                                    <p:set>
                                      <p:cBhvr>
                                        <p:cTn id="35" dur="1" fill="hold">
                                          <p:stCondLst>
                                            <p:cond delay="0"/>
                                          </p:stCondLst>
                                        </p:cTn>
                                        <p:tgtEl>
                                          <p:spTgt spid="9"/>
                                        </p:tgtEl>
                                        <p:attrNameLst>
                                          <p:attrName>style.visibility</p:attrName>
                                        </p:attrNameLst>
                                      </p:cBhvr>
                                      <p:to>
                                        <p:strVal val="visible"/>
                                      </p:to>
                                    </p:set>
                                    <p:animEffect transition="in" filter="fade">
                                      <p:cBhvr>
                                        <p:cTn id="36" dur="500"/>
                                        <p:tgtEl>
                                          <p:spTgt spid="9"/>
                                        </p:tgtEl>
                                      </p:cBhvr>
                                    </p:animEffect>
                                  </p:childTnLst>
                                </p:cTn>
                              </p:par>
                              <p:par>
                                <p:cTn id="37" presetID="10" presetClass="entr" presetSubtype="0" fill="hold" grpId="0" nodeType="withEffect">
                                  <p:stCondLst>
                                    <p:cond delay="0"/>
                                  </p:stCondLst>
                                  <p:childTnLst>
                                    <p:set>
                                      <p:cBhvr>
                                        <p:cTn id="38" dur="1" fill="hold">
                                          <p:stCondLst>
                                            <p:cond delay="0"/>
                                          </p:stCondLst>
                                        </p:cTn>
                                        <p:tgtEl>
                                          <p:spTgt spid="10"/>
                                        </p:tgtEl>
                                        <p:attrNameLst>
                                          <p:attrName>style.visibility</p:attrName>
                                        </p:attrNameLst>
                                      </p:cBhvr>
                                      <p:to>
                                        <p:strVal val="visible"/>
                                      </p:to>
                                    </p:set>
                                    <p:animEffect transition="in" filter="fade">
                                      <p:cBhvr>
                                        <p:cTn id="39" dur="500"/>
                                        <p:tgtEl>
                                          <p:spTgt spid="10"/>
                                        </p:tgtEl>
                                      </p:cBhvr>
                                    </p:animEffect>
                                  </p:childTnLst>
                                </p:cTn>
                              </p:par>
                              <p:par>
                                <p:cTn id="40" presetID="10" presetClass="entr" presetSubtype="0" fill="hold" grpId="0" nodeType="withEffect">
                                  <p:stCondLst>
                                    <p:cond delay="500"/>
                                  </p:stCondLst>
                                  <p:childTnLst>
                                    <p:set>
                                      <p:cBhvr>
                                        <p:cTn id="41" dur="1" fill="hold">
                                          <p:stCondLst>
                                            <p:cond delay="0"/>
                                          </p:stCondLst>
                                        </p:cTn>
                                        <p:tgtEl>
                                          <p:spTgt spid="13"/>
                                        </p:tgtEl>
                                        <p:attrNameLst>
                                          <p:attrName>style.visibility</p:attrName>
                                        </p:attrNameLst>
                                      </p:cBhvr>
                                      <p:to>
                                        <p:strVal val="visible"/>
                                      </p:to>
                                    </p:set>
                                    <p:animEffect transition="in" filter="fade">
                                      <p:cBhvr>
                                        <p:cTn id="42" dur="500"/>
                                        <p:tgtEl>
                                          <p:spTgt spid="13"/>
                                        </p:tgtEl>
                                      </p:cBhvr>
                                    </p:animEffect>
                                  </p:childTnLst>
                                </p:cTn>
                              </p:par>
                              <p:par>
                                <p:cTn id="43" presetID="10" presetClass="entr" presetSubtype="0" fill="hold" grpId="0" nodeType="withEffect">
                                  <p:stCondLst>
                                    <p:cond delay="500"/>
                                  </p:stCondLst>
                                  <p:childTnLst>
                                    <p:set>
                                      <p:cBhvr>
                                        <p:cTn id="44" dur="1" fill="hold">
                                          <p:stCondLst>
                                            <p:cond delay="0"/>
                                          </p:stCondLst>
                                        </p:cTn>
                                        <p:tgtEl>
                                          <p:spTgt spid="15"/>
                                        </p:tgtEl>
                                        <p:attrNameLst>
                                          <p:attrName>style.visibility</p:attrName>
                                        </p:attrNameLst>
                                      </p:cBhvr>
                                      <p:to>
                                        <p:strVal val="visible"/>
                                      </p:to>
                                    </p:set>
                                    <p:animEffect transition="in" filter="fade">
                                      <p:cBhvr>
                                        <p:cTn id="45" dur="500"/>
                                        <p:tgtEl>
                                          <p:spTgt spid="15"/>
                                        </p:tgtEl>
                                      </p:cBhvr>
                                    </p:animEffect>
                                  </p:childTnLst>
                                </p:cTn>
                              </p:par>
                              <p:par>
                                <p:cTn id="46" presetID="10" presetClass="entr" presetSubtype="0" fill="hold" grpId="0" nodeType="withEffect">
                                  <p:stCondLst>
                                    <p:cond delay="500"/>
                                  </p:stCondLst>
                                  <p:childTnLst>
                                    <p:set>
                                      <p:cBhvr>
                                        <p:cTn id="47" dur="1" fill="hold">
                                          <p:stCondLst>
                                            <p:cond delay="0"/>
                                          </p:stCondLst>
                                        </p:cTn>
                                        <p:tgtEl>
                                          <p:spTgt spid="17"/>
                                        </p:tgtEl>
                                        <p:attrNameLst>
                                          <p:attrName>style.visibility</p:attrName>
                                        </p:attrNameLst>
                                      </p:cBhvr>
                                      <p:to>
                                        <p:strVal val="visible"/>
                                      </p:to>
                                    </p:set>
                                    <p:animEffect transition="in" filter="fade">
                                      <p:cBhvr>
                                        <p:cTn id="48" dur="500"/>
                                        <p:tgtEl>
                                          <p:spTgt spid="17"/>
                                        </p:tgtEl>
                                      </p:cBhvr>
                                    </p:animEffect>
                                  </p:childTnLst>
                                </p:cTn>
                              </p:par>
                              <p:par>
                                <p:cTn id="49" presetID="10" presetClass="entr" presetSubtype="0" fill="hold" grpId="0" nodeType="withEffect">
                                  <p:stCondLst>
                                    <p:cond delay="500"/>
                                  </p:stCondLst>
                                  <p:childTnLst>
                                    <p:set>
                                      <p:cBhvr>
                                        <p:cTn id="50" dur="1" fill="hold">
                                          <p:stCondLst>
                                            <p:cond delay="0"/>
                                          </p:stCondLst>
                                        </p:cTn>
                                        <p:tgtEl>
                                          <p:spTgt spid="11"/>
                                        </p:tgtEl>
                                        <p:attrNameLst>
                                          <p:attrName>style.visibility</p:attrName>
                                        </p:attrNameLst>
                                      </p:cBhvr>
                                      <p:to>
                                        <p:strVal val="visible"/>
                                      </p:to>
                                    </p:set>
                                    <p:animEffect transition="in" filter="fade">
                                      <p:cBhvr>
                                        <p:cTn id="51" dur="500"/>
                                        <p:tgtEl>
                                          <p:spTgt spid="11"/>
                                        </p:tgtEl>
                                      </p:cBhvr>
                                    </p:animEffect>
                                  </p:childTnLst>
                                </p:cTn>
                              </p:par>
                              <p:par>
                                <p:cTn id="52" presetID="22" presetClass="entr" presetSubtype="8" fill="hold" grpId="0" nodeType="withEffect">
                                  <p:stCondLst>
                                    <p:cond delay="500"/>
                                  </p:stCondLst>
                                  <p:childTnLst>
                                    <p:set>
                                      <p:cBhvr>
                                        <p:cTn id="53" dur="1" fill="hold">
                                          <p:stCondLst>
                                            <p:cond delay="0"/>
                                          </p:stCondLst>
                                        </p:cTn>
                                        <p:tgtEl>
                                          <p:spTgt spid="21"/>
                                        </p:tgtEl>
                                        <p:attrNameLst>
                                          <p:attrName>style.visibility</p:attrName>
                                        </p:attrNameLst>
                                      </p:cBhvr>
                                      <p:to>
                                        <p:strVal val="visible"/>
                                      </p:to>
                                    </p:set>
                                    <p:animEffect transition="in" filter="wipe(left)">
                                      <p:cBhvr>
                                        <p:cTn id="54" dur="500"/>
                                        <p:tgtEl>
                                          <p:spTgt spid="21"/>
                                        </p:tgtEl>
                                      </p:cBhvr>
                                    </p:animEffect>
                                  </p:childTnLst>
                                </p:cTn>
                              </p:par>
                              <p:par>
                                <p:cTn id="55" presetID="22" presetClass="entr" presetSubtype="8" fill="hold" grpId="0" nodeType="withEffect">
                                  <p:stCondLst>
                                    <p:cond delay="500"/>
                                  </p:stCondLst>
                                  <p:childTnLst>
                                    <p:set>
                                      <p:cBhvr>
                                        <p:cTn id="56" dur="1" fill="hold">
                                          <p:stCondLst>
                                            <p:cond delay="0"/>
                                          </p:stCondLst>
                                        </p:cTn>
                                        <p:tgtEl>
                                          <p:spTgt spid="22"/>
                                        </p:tgtEl>
                                        <p:attrNameLst>
                                          <p:attrName>style.visibility</p:attrName>
                                        </p:attrNameLst>
                                      </p:cBhvr>
                                      <p:to>
                                        <p:strVal val="visible"/>
                                      </p:to>
                                    </p:set>
                                    <p:animEffect transition="in" filter="wipe(left)">
                                      <p:cBhvr>
                                        <p:cTn id="57" dur="500"/>
                                        <p:tgtEl>
                                          <p:spTgt spid="22"/>
                                        </p:tgtEl>
                                      </p:cBhvr>
                                    </p:animEffect>
                                  </p:childTnLst>
                                </p:cTn>
                              </p:par>
                              <p:par>
                                <p:cTn id="58" presetID="22" presetClass="entr" presetSubtype="8" fill="hold" grpId="0" nodeType="withEffect">
                                  <p:stCondLst>
                                    <p:cond delay="500"/>
                                  </p:stCondLst>
                                  <p:childTnLst>
                                    <p:set>
                                      <p:cBhvr>
                                        <p:cTn id="59" dur="1" fill="hold">
                                          <p:stCondLst>
                                            <p:cond delay="0"/>
                                          </p:stCondLst>
                                        </p:cTn>
                                        <p:tgtEl>
                                          <p:spTgt spid="23"/>
                                        </p:tgtEl>
                                        <p:attrNameLst>
                                          <p:attrName>style.visibility</p:attrName>
                                        </p:attrNameLst>
                                      </p:cBhvr>
                                      <p:to>
                                        <p:strVal val="visible"/>
                                      </p:to>
                                    </p:set>
                                    <p:animEffect transition="in" filter="wipe(left)">
                                      <p:cBhvr>
                                        <p:cTn id="60" dur="500"/>
                                        <p:tgtEl>
                                          <p:spTgt spid="23"/>
                                        </p:tgtEl>
                                      </p:cBhvr>
                                    </p:animEffect>
                                  </p:childTnLst>
                                </p:cTn>
                              </p:par>
                              <p:par>
                                <p:cTn id="61" presetID="22" presetClass="entr" presetSubtype="8" fill="hold" grpId="0" nodeType="withEffect">
                                  <p:stCondLst>
                                    <p:cond delay="500"/>
                                  </p:stCondLst>
                                  <p:childTnLst>
                                    <p:set>
                                      <p:cBhvr>
                                        <p:cTn id="62" dur="1" fill="hold">
                                          <p:stCondLst>
                                            <p:cond delay="0"/>
                                          </p:stCondLst>
                                        </p:cTn>
                                        <p:tgtEl>
                                          <p:spTgt spid="24"/>
                                        </p:tgtEl>
                                        <p:attrNameLst>
                                          <p:attrName>style.visibility</p:attrName>
                                        </p:attrNameLst>
                                      </p:cBhvr>
                                      <p:to>
                                        <p:strVal val="visible"/>
                                      </p:to>
                                    </p:set>
                                    <p:animEffect transition="in" filter="wipe(left)">
                                      <p:cBhvr>
                                        <p:cTn id="63" dur="500"/>
                                        <p:tgtEl>
                                          <p:spTgt spid="24"/>
                                        </p:tgtEl>
                                      </p:cBhvr>
                                    </p:animEffect>
                                  </p:childTnLst>
                                </p:cTn>
                              </p:par>
                              <p:par>
                                <p:cTn id="64" presetID="22" presetClass="entr" presetSubtype="8" fill="hold" grpId="0" nodeType="withEffect">
                                  <p:stCondLst>
                                    <p:cond delay="1000"/>
                                  </p:stCondLst>
                                  <p:childTnLst>
                                    <p:set>
                                      <p:cBhvr>
                                        <p:cTn id="65" dur="1" fill="hold">
                                          <p:stCondLst>
                                            <p:cond delay="0"/>
                                          </p:stCondLst>
                                        </p:cTn>
                                        <p:tgtEl>
                                          <p:spTgt spid="12"/>
                                        </p:tgtEl>
                                        <p:attrNameLst>
                                          <p:attrName>style.visibility</p:attrName>
                                        </p:attrNameLst>
                                      </p:cBhvr>
                                      <p:to>
                                        <p:strVal val="visible"/>
                                      </p:to>
                                    </p:set>
                                    <p:animEffect transition="in" filter="wipe(left)">
                                      <p:cBhvr>
                                        <p:cTn id="66" dur="1000"/>
                                        <p:tgtEl>
                                          <p:spTgt spid="12"/>
                                        </p:tgtEl>
                                      </p:cBhvr>
                                    </p:animEffect>
                                  </p:childTnLst>
                                </p:cTn>
                              </p:par>
                              <p:par>
                                <p:cTn id="67" presetID="22" presetClass="entr" presetSubtype="8" fill="hold" grpId="0" nodeType="withEffect">
                                  <p:stCondLst>
                                    <p:cond delay="1200"/>
                                  </p:stCondLst>
                                  <p:childTnLst>
                                    <p:set>
                                      <p:cBhvr>
                                        <p:cTn id="68" dur="1" fill="hold">
                                          <p:stCondLst>
                                            <p:cond delay="0"/>
                                          </p:stCondLst>
                                        </p:cTn>
                                        <p:tgtEl>
                                          <p:spTgt spid="14"/>
                                        </p:tgtEl>
                                        <p:attrNameLst>
                                          <p:attrName>style.visibility</p:attrName>
                                        </p:attrNameLst>
                                      </p:cBhvr>
                                      <p:to>
                                        <p:strVal val="visible"/>
                                      </p:to>
                                    </p:set>
                                    <p:animEffect transition="in" filter="wipe(left)">
                                      <p:cBhvr>
                                        <p:cTn id="69" dur="1000"/>
                                        <p:tgtEl>
                                          <p:spTgt spid="14"/>
                                        </p:tgtEl>
                                      </p:cBhvr>
                                    </p:animEffect>
                                  </p:childTnLst>
                                </p:cTn>
                              </p:par>
                              <p:par>
                                <p:cTn id="70" presetID="22" presetClass="entr" presetSubtype="8" fill="hold" grpId="0" nodeType="withEffect">
                                  <p:stCondLst>
                                    <p:cond delay="1400"/>
                                  </p:stCondLst>
                                  <p:childTnLst>
                                    <p:set>
                                      <p:cBhvr>
                                        <p:cTn id="71" dur="1" fill="hold">
                                          <p:stCondLst>
                                            <p:cond delay="0"/>
                                          </p:stCondLst>
                                        </p:cTn>
                                        <p:tgtEl>
                                          <p:spTgt spid="16"/>
                                        </p:tgtEl>
                                        <p:attrNameLst>
                                          <p:attrName>style.visibility</p:attrName>
                                        </p:attrNameLst>
                                      </p:cBhvr>
                                      <p:to>
                                        <p:strVal val="visible"/>
                                      </p:to>
                                    </p:set>
                                    <p:animEffect transition="in" filter="wipe(left)">
                                      <p:cBhvr>
                                        <p:cTn id="72" dur="1000"/>
                                        <p:tgtEl>
                                          <p:spTgt spid="16"/>
                                        </p:tgtEl>
                                      </p:cBhvr>
                                    </p:animEffect>
                                  </p:childTnLst>
                                </p:cTn>
                              </p:par>
                              <p:par>
                                <p:cTn id="73" presetID="22" presetClass="entr" presetSubtype="8" fill="hold" grpId="0" nodeType="withEffect">
                                  <p:stCondLst>
                                    <p:cond delay="1600"/>
                                  </p:stCondLst>
                                  <p:childTnLst>
                                    <p:set>
                                      <p:cBhvr>
                                        <p:cTn id="74" dur="1" fill="hold">
                                          <p:stCondLst>
                                            <p:cond delay="0"/>
                                          </p:stCondLst>
                                        </p:cTn>
                                        <p:tgtEl>
                                          <p:spTgt spid="18"/>
                                        </p:tgtEl>
                                        <p:attrNameLst>
                                          <p:attrName>style.visibility</p:attrName>
                                        </p:attrNameLst>
                                      </p:cBhvr>
                                      <p:to>
                                        <p:strVal val="visible"/>
                                      </p:to>
                                    </p:set>
                                    <p:animEffect transition="in" filter="wipe(left)">
                                      <p:cBhvr>
                                        <p:cTn id="75" dur="10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4" grpId="0" animBg="1"/>
      <p:bldP spid="5" grpId="0" animBg="1"/>
      <p:bldP spid="6" grpId="0" animBg="1"/>
      <p:bldP spid="7" grpId="0" animBg="1"/>
      <p:bldP spid="8" grpId="0" animBg="1"/>
      <p:bldP spid="9" grpId="0" animBg="1"/>
      <p:bldP spid="10" grpId="0" animBg="1"/>
      <p:bldP spid="11" grpId="0" animBg="1"/>
      <p:bldP spid="12" grpId="0" animBg="1"/>
      <p:bldP spid="13" grpId="0" animBg="1"/>
      <p:bldP spid="14" grpId="0" animBg="1"/>
      <p:bldP spid="15" grpId="0" animBg="1"/>
      <p:bldP spid="16" grpId="0" animBg="1"/>
      <p:bldP spid="17" grpId="0" animBg="1"/>
      <p:bldP spid="18" grpId="0" animBg="1"/>
      <p:bldP spid="19" grpId="0"/>
      <p:bldP spid="20" grpId="0"/>
      <p:bldP spid="21" grpId="0"/>
      <p:bldP spid="22" grpId="0"/>
      <p:bldP spid="23" grpId="0"/>
      <p:bldP spid="24" grpId="0"/>
      <p:bldP spid="25" grpId="0"/>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55" name="Group 19"/>
          <p:cNvGrpSpPr>
            <a:grpSpLocks noChangeAspect="1"/>
          </p:cNvGrpSpPr>
          <p:nvPr/>
        </p:nvGrpSpPr>
        <p:grpSpPr bwMode="auto">
          <a:xfrm>
            <a:off x="4397746" y="1509295"/>
            <a:ext cx="2790508" cy="4323624"/>
            <a:chOff x="5169" y="307"/>
            <a:chExt cx="2348" cy="3638"/>
          </a:xfrm>
        </p:grpSpPr>
        <p:sp>
          <p:nvSpPr>
            <p:cNvPr id="456" name="Freeform 20"/>
            <p:cNvSpPr>
              <a:spLocks noEditPoints="1"/>
            </p:cNvSpPr>
            <p:nvPr/>
          </p:nvSpPr>
          <p:spPr bwMode="auto">
            <a:xfrm>
              <a:off x="5169" y="307"/>
              <a:ext cx="2348" cy="3638"/>
            </a:xfrm>
            <a:custGeom>
              <a:avLst/>
              <a:gdLst>
                <a:gd name="T0" fmla="*/ 259 w 271"/>
                <a:gd name="T1" fmla="*/ 354 h 422"/>
                <a:gd name="T2" fmla="*/ 38 w 271"/>
                <a:gd name="T3" fmla="*/ 369 h 422"/>
                <a:gd name="T4" fmla="*/ 132 w 271"/>
                <a:gd name="T5" fmla="*/ 29 h 422"/>
                <a:gd name="T6" fmla="*/ 99 w 271"/>
                <a:gd name="T7" fmla="*/ 10 h 422"/>
                <a:gd name="T8" fmla="*/ 218 w 271"/>
                <a:gd name="T9" fmla="*/ 18 h 422"/>
                <a:gd name="T10" fmla="*/ 185 w 271"/>
                <a:gd name="T11" fmla="*/ 45 h 422"/>
                <a:gd name="T12" fmla="*/ 174 w 271"/>
                <a:gd name="T13" fmla="*/ 251 h 422"/>
                <a:gd name="T14" fmla="*/ 247 w 271"/>
                <a:gd name="T15" fmla="*/ 278 h 422"/>
                <a:gd name="T16" fmla="*/ 254 w 271"/>
                <a:gd name="T17" fmla="*/ 312 h 422"/>
                <a:gd name="T18" fmla="*/ 86 w 271"/>
                <a:gd name="T19" fmla="*/ 301 h 422"/>
                <a:gd name="T20" fmla="*/ 51 w 271"/>
                <a:gd name="T21" fmla="*/ 286 h 422"/>
                <a:gd name="T22" fmla="*/ 46 w 271"/>
                <a:gd name="T23" fmla="*/ 284 h 422"/>
                <a:gd name="T24" fmla="*/ 37 w 271"/>
                <a:gd name="T25" fmla="*/ 302 h 422"/>
                <a:gd name="T26" fmla="*/ 232 w 271"/>
                <a:gd name="T27" fmla="*/ 373 h 422"/>
                <a:gd name="T28" fmla="*/ 252 w 271"/>
                <a:gd name="T29" fmla="*/ 304 h 422"/>
                <a:gd name="T30" fmla="*/ 168 w 271"/>
                <a:gd name="T31" fmla="*/ 258 h 422"/>
                <a:gd name="T32" fmla="*/ 178 w 271"/>
                <a:gd name="T33" fmla="*/ 37 h 422"/>
                <a:gd name="T34" fmla="*/ 179 w 271"/>
                <a:gd name="T35" fmla="*/ 30 h 422"/>
                <a:gd name="T36" fmla="*/ 206 w 271"/>
                <a:gd name="T37" fmla="*/ 31 h 422"/>
                <a:gd name="T38" fmla="*/ 191 w 271"/>
                <a:gd name="T39" fmla="*/ 12 h 422"/>
                <a:gd name="T40" fmla="*/ 127 w 271"/>
                <a:gd name="T41" fmla="*/ 12 h 422"/>
                <a:gd name="T42" fmla="*/ 132 w 271"/>
                <a:gd name="T43" fmla="*/ 23 h 422"/>
                <a:gd name="T44" fmla="*/ 138 w 271"/>
                <a:gd name="T45" fmla="*/ 26 h 422"/>
                <a:gd name="T46" fmla="*/ 160 w 271"/>
                <a:gd name="T47" fmla="*/ 64 h 422"/>
                <a:gd name="T48" fmla="*/ 138 w 271"/>
                <a:gd name="T49" fmla="*/ 67 h 422"/>
                <a:gd name="T50" fmla="*/ 138 w 271"/>
                <a:gd name="T51" fmla="*/ 88 h 422"/>
                <a:gd name="T52" fmla="*/ 156 w 271"/>
                <a:gd name="T53" fmla="*/ 88 h 422"/>
                <a:gd name="T54" fmla="*/ 137 w 271"/>
                <a:gd name="T55" fmla="*/ 91 h 422"/>
                <a:gd name="T56" fmla="*/ 155 w 271"/>
                <a:gd name="T57" fmla="*/ 120 h 422"/>
                <a:gd name="T58" fmla="*/ 136 w 271"/>
                <a:gd name="T59" fmla="*/ 124 h 422"/>
                <a:gd name="T60" fmla="*/ 140 w 271"/>
                <a:gd name="T61" fmla="*/ 141 h 422"/>
                <a:gd name="T62" fmla="*/ 149 w 271"/>
                <a:gd name="T63" fmla="*/ 145 h 422"/>
                <a:gd name="T64" fmla="*/ 134 w 271"/>
                <a:gd name="T65" fmla="*/ 145 h 422"/>
                <a:gd name="T66" fmla="*/ 149 w 271"/>
                <a:gd name="T67" fmla="*/ 165 h 422"/>
                <a:gd name="T68" fmla="*/ 132 w 271"/>
                <a:gd name="T69" fmla="*/ 169 h 422"/>
                <a:gd name="T70" fmla="*/ 139 w 271"/>
                <a:gd name="T71" fmla="*/ 189 h 422"/>
                <a:gd name="T72" fmla="*/ 149 w 271"/>
                <a:gd name="T73" fmla="*/ 192 h 422"/>
                <a:gd name="T74" fmla="*/ 130 w 271"/>
                <a:gd name="T75" fmla="*/ 193 h 422"/>
                <a:gd name="T76" fmla="*/ 147 w 271"/>
                <a:gd name="T77" fmla="*/ 213 h 422"/>
                <a:gd name="T78" fmla="*/ 128 w 271"/>
                <a:gd name="T79" fmla="*/ 217 h 422"/>
                <a:gd name="T80" fmla="*/ 122 w 271"/>
                <a:gd name="T81" fmla="*/ 246 h 422"/>
                <a:gd name="T82" fmla="*/ 155 w 271"/>
                <a:gd name="T83" fmla="*/ 286 h 422"/>
                <a:gd name="T84" fmla="*/ 182 w 271"/>
                <a:gd name="T85" fmla="*/ 318 h 422"/>
                <a:gd name="T86" fmla="*/ 132 w 271"/>
                <a:gd name="T87" fmla="*/ 293 h 422"/>
                <a:gd name="T88" fmla="*/ 114 w 271"/>
                <a:gd name="T89" fmla="*/ 305 h 4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71" h="422">
                  <a:moveTo>
                    <a:pt x="247" y="278"/>
                  </a:moveTo>
                  <a:cubicBezTo>
                    <a:pt x="264" y="299"/>
                    <a:pt x="271" y="330"/>
                    <a:pt x="259" y="354"/>
                  </a:cubicBezTo>
                  <a:cubicBezTo>
                    <a:pt x="247" y="378"/>
                    <a:pt x="223" y="393"/>
                    <a:pt x="198" y="401"/>
                  </a:cubicBezTo>
                  <a:cubicBezTo>
                    <a:pt x="148" y="419"/>
                    <a:pt x="70" y="422"/>
                    <a:pt x="38" y="369"/>
                  </a:cubicBezTo>
                  <a:cubicBezTo>
                    <a:pt x="0" y="306"/>
                    <a:pt x="51" y="239"/>
                    <a:pt x="118" y="237"/>
                  </a:cubicBezTo>
                  <a:cubicBezTo>
                    <a:pt x="123" y="168"/>
                    <a:pt x="130" y="99"/>
                    <a:pt x="132" y="29"/>
                  </a:cubicBezTo>
                  <a:cubicBezTo>
                    <a:pt x="121" y="32"/>
                    <a:pt x="105" y="33"/>
                    <a:pt x="97" y="22"/>
                  </a:cubicBezTo>
                  <a:cubicBezTo>
                    <a:pt x="94" y="19"/>
                    <a:pt x="95" y="13"/>
                    <a:pt x="99" y="10"/>
                  </a:cubicBezTo>
                  <a:cubicBezTo>
                    <a:pt x="114" y="1"/>
                    <a:pt x="138" y="3"/>
                    <a:pt x="156" y="3"/>
                  </a:cubicBezTo>
                  <a:cubicBezTo>
                    <a:pt x="174" y="3"/>
                    <a:pt x="207" y="0"/>
                    <a:pt x="218" y="18"/>
                  </a:cubicBezTo>
                  <a:cubicBezTo>
                    <a:pt x="229" y="38"/>
                    <a:pt x="201" y="40"/>
                    <a:pt x="186" y="39"/>
                  </a:cubicBezTo>
                  <a:cubicBezTo>
                    <a:pt x="186" y="41"/>
                    <a:pt x="185" y="43"/>
                    <a:pt x="185" y="45"/>
                  </a:cubicBezTo>
                  <a:cubicBezTo>
                    <a:pt x="176" y="100"/>
                    <a:pt x="181" y="155"/>
                    <a:pt x="168" y="210"/>
                  </a:cubicBezTo>
                  <a:cubicBezTo>
                    <a:pt x="165" y="224"/>
                    <a:pt x="161" y="241"/>
                    <a:pt x="174" y="251"/>
                  </a:cubicBezTo>
                  <a:cubicBezTo>
                    <a:pt x="184" y="258"/>
                    <a:pt x="194" y="260"/>
                    <a:pt x="205" y="262"/>
                  </a:cubicBezTo>
                  <a:cubicBezTo>
                    <a:pt x="220" y="264"/>
                    <a:pt x="237" y="266"/>
                    <a:pt x="247" y="278"/>
                  </a:cubicBezTo>
                  <a:close/>
                  <a:moveTo>
                    <a:pt x="232" y="373"/>
                  </a:moveTo>
                  <a:cubicBezTo>
                    <a:pt x="251" y="357"/>
                    <a:pt x="260" y="335"/>
                    <a:pt x="254" y="312"/>
                  </a:cubicBezTo>
                  <a:cubicBezTo>
                    <a:pt x="225" y="341"/>
                    <a:pt x="166" y="324"/>
                    <a:pt x="132" y="316"/>
                  </a:cubicBezTo>
                  <a:cubicBezTo>
                    <a:pt x="116" y="313"/>
                    <a:pt x="102" y="308"/>
                    <a:pt x="86" y="301"/>
                  </a:cubicBezTo>
                  <a:cubicBezTo>
                    <a:pt x="77" y="297"/>
                    <a:pt x="68" y="293"/>
                    <a:pt x="59" y="289"/>
                  </a:cubicBezTo>
                  <a:cubicBezTo>
                    <a:pt x="56" y="288"/>
                    <a:pt x="54" y="287"/>
                    <a:pt x="51" y="286"/>
                  </a:cubicBezTo>
                  <a:cubicBezTo>
                    <a:pt x="50" y="286"/>
                    <a:pt x="50" y="286"/>
                    <a:pt x="49" y="286"/>
                  </a:cubicBezTo>
                  <a:cubicBezTo>
                    <a:pt x="48" y="285"/>
                    <a:pt x="47" y="285"/>
                    <a:pt x="46" y="284"/>
                  </a:cubicBezTo>
                  <a:cubicBezTo>
                    <a:pt x="46" y="283"/>
                    <a:pt x="46" y="283"/>
                    <a:pt x="46" y="283"/>
                  </a:cubicBezTo>
                  <a:cubicBezTo>
                    <a:pt x="42" y="289"/>
                    <a:pt x="39" y="295"/>
                    <a:pt x="37" y="302"/>
                  </a:cubicBezTo>
                  <a:cubicBezTo>
                    <a:pt x="28" y="335"/>
                    <a:pt x="41" y="374"/>
                    <a:pt x="73" y="390"/>
                  </a:cubicBezTo>
                  <a:cubicBezTo>
                    <a:pt x="119" y="414"/>
                    <a:pt x="192" y="407"/>
                    <a:pt x="232" y="373"/>
                  </a:cubicBezTo>
                  <a:close/>
                  <a:moveTo>
                    <a:pt x="252" y="304"/>
                  </a:moveTo>
                  <a:cubicBezTo>
                    <a:pt x="252" y="304"/>
                    <a:pt x="252" y="304"/>
                    <a:pt x="252" y="304"/>
                  </a:cubicBezTo>
                  <a:cubicBezTo>
                    <a:pt x="242" y="280"/>
                    <a:pt x="226" y="274"/>
                    <a:pt x="203" y="271"/>
                  </a:cubicBezTo>
                  <a:cubicBezTo>
                    <a:pt x="191" y="269"/>
                    <a:pt x="177" y="267"/>
                    <a:pt x="168" y="258"/>
                  </a:cubicBezTo>
                  <a:cubicBezTo>
                    <a:pt x="143" y="233"/>
                    <a:pt x="165" y="196"/>
                    <a:pt x="167" y="167"/>
                  </a:cubicBezTo>
                  <a:cubicBezTo>
                    <a:pt x="170" y="124"/>
                    <a:pt x="169" y="79"/>
                    <a:pt x="178" y="37"/>
                  </a:cubicBezTo>
                  <a:cubicBezTo>
                    <a:pt x="176" y="35"/>
                    <a:pt x="177" y="31"/>
                    <a:pt x="179" y="30"/>
                  </a:cubicBezTo>
                  <a:cubicBezTo>
                    <a:pt x="179" y="30"/>
                    <a:pt x="179" y="30"/>
                    <a:pt x="179" y="30"/>
                  </a:cubicBezTo>
                  <a:cubicBezTo>
                    <a:pt x="180" y="25"/>
                    <a:pt x="187" y="26"/>
                    <a:pt x="188" y="31"/>
                  </a:cubicBezTo>
                  <a:cubicBezTo>
                    <a:pt x="194" y="32"/>
                    <a:pt x="200" y="33"/>
                    <a:pt x="206" y="31"/>
                  </a:cubicBezTo>
                  <a:cubicBezTo>
                    <a:pt x="224" y="24"/>
                    <a:pt x="201" y="15"/>
                    <a:pt x="198" y="14"/>
                  </a:cubicBezTo>
                  <a:cubicBezTo>
                    <a:pt x="196" y="13"/>
                    <a:pt x="193" y="13"/>
                    <a:pt x="191" y="12"/>
                  </a:cubicBezTo>
                  <a:cubicBezTo>
                    <a:pt x="178" y="11"/>
                    <a:pt x="166" y="11"/>
                    <a:pt x="154" y="11"/>
                  </a:cubicBezTo>
                  <a:cubicBezTo>
                    <a:pt x="145" y="11"/>
                    <a:pt x="136" y="11"/>
                    <a:pt x="127" y="12"/>
                  </a:cubicBezTo>
                  <a:cubicBezTo>
                    <a:pt x="120" y="13"/>
                    <a:pt x="114" y="13"/>
                    <a:pt x="108" y="15"/>
                  </a:cubicBezTo>
                  <a:cubicBezTo>
                    <a:pt x="94" y="20"/>
                    <a:pt x="128" y="24"/>
                    <a:pt x="132" y="23"/>
                  </a:cubicBezTo>
                  <a:cubicBezTo>
                    <a:pt x="133" y="23"/>
                    <a:pt x="133" y="23"/>
                    <a:pt x="134" y="23"/>
                  </a:cubicBezTo>
                  <a:cubicBezTo>
                    <a:pt x="136" y="22"/>
                    <a:pt x="138" y="23"/>
                    <a:pt x="138" y="26"/>
                  </a:cubicBezTo>
                  <a:cubicBezTo>
                    <a:pt x="139" y="38"/>
                    <a:pt x="139" y="51"/>
                    <a:pt x="138" y="64"/>
                  </a:cubicBezTo>
                  <a:cubicBezTo>
                    <a:pt x="145" y="63"/>
                    <a:pt x="153" y="62"/>
                    <a:pt x="160" y="64"/>
                  </a:cubicBezTo>
                  <a:cubicBezTo>
                    <a:pt x="162" y="64"/>
                    <a:pt x="162" y="68"/>
                    <a:pt x="160" y="68"/>
                  </a:cubicBezTo>
                  <a:cubicBezTo>
                    <a:pt x="153" y="69"/>
                    <a:pt x="145" y="68"/>
                    <a:pt x="138" y="67"/>
                  </a:cubicBezTo>
                  <a:cubicBezTo>
                    <a:pt x="138" y="74"/>
                    <a:pt x="138" y="81"/>
                    <a:pt x="137" y="88"/>
                  </a:cubicBezTo>
                  <a:cubicBezTo>
                    <a:pt x="138" y="88"/>
                    <a:pt x="138" y="88"/>
                    <a:pt x="138" y="88"/>
                  </a:cubicBezTo>
                  <a:cubicBezTo>
                    <a:pt x="141" y="89"/>
                    <a:pt x="145" y="90"/>
                    <a:pt x="148" y="90"/>
                  </a:cubicBezTo>
                  <a:cubicBezTo>
                    <a:pt x="151" y="89"/>
                    <a:pt x="153" y="88"/>
                    <a:pt x="156" y="88"/>
                  </a:cubicBezTo>
                  <a:cubicBezTo>
                    <a:pt x="159" y="87"/>
                    <a:pt x="160" y="90"/>
                    <a:pt x="158" y="92"/>
                  </a:cubicBezTo>
                  <a:cubicBezTo>
                    <a:pt x="152" y="96"/>
                    <a:pt x="143" y="94"/>
                    <a:pt x="137" y="91"/>
                  </a:cubicBezTo>
                  <a:cubicBezTo>
                    <a:pt x="137" y="100"/>
                    <a:pt x="136" y="110"/>
                    <a:pt x="136" y="119"/>
                  </a:cubicBezTo>
                  <a:cubicBezTo>
                    <a:pt x="142" y="119"/>
                    <a:pt x="149" y="118"/>
                    <a:pt x="155" y="120"/>
                  </a:cubicBezTo>
                  <a:cubicBezTo>
                    <a:pt x="157" y="120"/>
                    <a:pt x="157" y="123"/>
                    <a:pt x="155" y="124"/>
                  </a:cubicBezTo>
                  <a:cubicBezTo>
                    <a:pt x="149" y="125"/>
                    <a:pt x="142" y="124"/>
                    <a:pt x="136" y="124"/>
                  </a:cubicBezTo>
                  <a:cubicBezTo>
                    <a:pt x="135" y="130"/>
                    <a:pt x="135" y="135"/>
                    <a:pt x="134" y="141"/>
                  </a:cubicBezTo>
                  <a:cubicBezTo>
                    <a:pt x="136" y="141"/>
                    <a:pt x="138" y="141"/>
                    <a:pt x="140" y="141"/>
                  </a:cubicBezTo>
                  <a:cubicBezTo>
                    <a:pt x="143" y="141"/>
                    <a:pt x="146" y="140"/>
                    <a:pt x="149" y="141"/>
                  </a:cubicBezTo>
                  <a:cubicBezTo>
                    <a:pt x="151" y="142"/>
                    <a:pt x="151" y="144"/>
                    <a:pt x="149" y="145"/>
                  </a:cubicBezTo>
                  <a:cubicBezTo>
                    <a:pt x="146" y="146"/>
                    <a:pt x="143" y="145"/>
                    <a:pt x="140" y="145"/>
                  </a:cubicBezTo>
                  <a:cubicBezTo>
                    <a:pt x="138" y="145"/>
                    <a:pt x="136" y="145"/>
                    <a:pt x="134" y="145"/>
                  </a:cubicBezTo>
                  <a:cubicBezTo>
                    <a:pt x="134" y="152"/>
                    <a:pt x="133" y="158"/>
                    <a:pt x="133" y="165"/>
                  </a:cubicBezTo>
                  <a:cubicBezTo>
                    <a:pt x="138" y="165"/>
                    <a:pt x="144" y="164"/>
                    <a:pt x="149" y="165"/>
                  </a:cubicBezTo>
                  <a:cubicBezTo>
                    <a:pt x="151" y="166"/>
                    <a:pt x="151" y="169"/>
                    <a:pt x="149" y="169"/>
                  </a:cubicBezTo>
                  <a:cubicBezTo>
                    <a:pt x="144" y="170"/>
                    <a:pt x="138" y="169"/>
                    <a:pt x="132" y="169"/>
                  </a:cubicBezTo>
                  <a:cubicBezTo>
                    <a:pt x="132" y="176"/>
                    <a:pt x="131" y="183"/>
                    <a:pt x="131" y="189"/>
                  </a:cubicBezTo>
                  <a:cubicBezTo>
                    <a:pt x="133" y="189"/>
                    <a:pt x="136" y="189"/>
                    <a:pt x="139" y="189"/>
                  </a:cubicBezTo>
                  <a:cubicBezTo>
                    <a:pt x="142" y="189"/>
                    <a:pt x="146" y="188"/>
                    <a:pt x="149" y="190"/>
                  </a:cubicBezTo>
                  <a:cubicBezTo>
                    <a:pt x="150" y="190"/>
                    <a:pt x="150" y="192"/>
                    <a:pt x="149" y="192"/>
                  </a:cubicBezTo>
                  <a:cubicBezTo>
                    <a:pt x="146" y="194"/>
                    <a:pt x="142" y="193"/>
                    <a:pt x="139" y="193"/>
                  </a:cubicBezTo>
                  <a:cubicBezTo>
                    <a:pt x="136" y="193"/>
                    <a:pt x="133" y="193"/>
                    <a:pt x="130" y="193"/>
                  </a:cubicBezTo>
                  <a:cubicBezTo>
                    <a:pt x="130" y="200"/>
                    <a:pt x="129" y="207"/>
                    <a:pt x="129" y="214"/>
                  </a:cubicBezTo>
                  <a:cubicBezTo>
                    <a:pt x="134" y="213"/>
                    <a:pt x="141" y="212"/>
                    <a:pt x="147" y="213"/>
                  </a:cubicBezTo>
                  <a:cubicBezTo>
                    <a:pt x="148" y="214"/>
                    <a:pt x="148" y="216"/>
                    <a:pt x="147" y="217"/>
                  </a:cubicBezTo>
                  <a:cubicBezTo>
                    <a:pt x="141" y="218"/>
                    <a:pt x="134" y="217"/>
                    <a:pt x="128" y="217"/>
                  </a:cubicBezTo>
                  <a:cubicBezTo>
                    <a:pt x="128" y="225"/>
                    <a:pt x="127" y="233"/>
                    <a:pt x="126" y="242"/>
                  </a:cubicBezTo>
                  <a:cubicBezTo>
                    <a:pt x="126" y="244"/>
                    <a:pt x="125" y="246"/>
                    <a:pt x="122" y="246"/>
                  </a:cubicBezTo>
                  <a:cubicBezTo>
                    <a:pt x="95" y="246"/>
                    <a:pt x="68" y="256"/>
                    <a:pt x="51" y="276"/>
                  </a:cubicBezTo>
                  <a:cubicBezTo>
                    <a:pt x="86" y="282"/>
                    <a:pt x="119" y="284"/>
                    <a:pt x="155" y="286"/>
                  </a:cubicBezTo>
                  <a:cubicBezTo>
                    <a:pt x="188" y="288"/>
                    <a:pt x="221" y="291"/>
                    <a:pt x="252" y="304"/>
                  </a:cubicBezTo>
                  <a:close/>
                  <a:moveTo>
                    <a:pt x="182" y="318"/>
                  </a:moveTo>
                  <a:cubicBezTo>
                    <a:pt x="202" y="320"/>
                    <a:pt x="230" y="323"/>
                    <a:pt x="247" y="309"/>
                  </a:cubicBezTo>
                  <a:cubicBezTo>
                    <a:pt x="211" y="294"/>
                    <a:pt x="170" y="294"/>
                    <a:pt x="132" y="293"/>
                  </a:cubicBezTo>
                  <a:cubicBezTo>
                    <a:pt x="116" y="293"/>
                    <a:pt x="98" y="294"/>
                    <a:pt x="81" y="292"/>
                  </a:cubicBezTo>
                  <a:cubicBezTo>
                    <a:pt x="92" y="296"/>
                    <a:pt x="103" y="301"/>
                    <a:pt x="114" y="305"/>
                  </a:cubicBezTo>
                  <a:cubicBezTo>
                    <a:pt x="136" y="311"/>
                    <a:pt x="159" y="316"/>
                    <a:pt x="182" y="318"/>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57" name="Freeform 21"/>
            <p:cNvSpPr>
              <a:spLocks noEditPoints="1"/>
            </p:cNvSpPr>
            <p:nvPr/>
          </p:nvSpPr>
          <p:spPr bwMode="auto">
            <a:xfrm>
              <a:off x="5412" y="2746"/>
              <a:ext cx="2009" cy="1130"/>
            </a:xfrm>
            <a:custGeom>
              <a:avLst/>
              <a:gdLst>
                <a:gd name="T0" fmla="*/ 204 w 232"/>
                <a:gd name="T1" fmla="*/ 90 h 131"/>
                <a:gd name="T2" fmla="*/ 9 w 232"/>
                <a:gd name="T3" fmla="*/ 19 h 131"/>
                <a:gd name="T4" fmla="*/ 18 w 232"/>
                <a:gd name="T5" fmla="*/ 1 h 131"/>
                <a:gd name="T6" fmla="*/ 23 w 232"/>
                <a:gd name="T7" fmla="*/ 3 h 131"/>
                <a:gd name="T8" fmla="*/ 58 w 232"/>
                <a:gd name="T9" fmla="*/ 18 h 131"/>
                <a:gd name="T10" fmla="*/ 226 w 232"/>
                <a:gd name="T11" fmla="*/ 29 h 131"/>
                <a:gd name="T12" fmla="*/ 194 w 232"/>
                <a:gd name="T13" fmla="*/ 77 h 131"/>
                <a:gd name="T14" fmla="*/ 181 w 232"/>
                <a:gd name="T15" fmla="*/ 86 h 131"/>
                <a:gd name="T16" fmla="*/ 178 w 232"/>
                <a:gd name="T17" fmla="*/ 79 h 131"/>
                <a:gd name="T18" fmla="*/ 173 w 232"/>
                <a:gd name="T19" fmla="*/ 74 h 131"/>
                <a:gd name="T20" fmla="*/ 166 w 232"/>
                <a:gd name="T21" fmla="*/ 76 h 131"/>
                <a:gd name="T22" fmla="*/ 165 w 232"/>
                <a:gd name="T23" fmla="*/ 83 h 131"/>
                <a:gd name="T24" fmla="*/ 177 w 232"/>
                <a:gd name="T25" fmla="*/ 88 h 131"/>
                <a:gd name="T26" fmla="*/ 197 w 232"/>
                <a:gd name="T27" fmla="*/ 80 h 131"/>
                <a:gd name="T28" fmla="*/ 139 w 232"/>
                <a:gd name="T29" fmla="*/ 61 h 131"/>
                <a:gd name="T30" fmla="*/ 125 w 232"/>
                <a:gd name="T31" fmla="*/ 69 h 131"/>
                <a:gd name="T32" fmla="*/ 116 w 232"/>
                <a:gd name="T33" fmla="*/ 75 h 131"/>
                <a:gd name="T34" fmla="*/ 109 w 232"/>
                <a:gd name="T35" fmla="*/ 72 h 131"/>
                <a:gd name="T36" fmla="*/ 124 w 232"/>
                <a:gd name="T37" fmla="*/ 74 h 131"/>
                <a:gd name="T38" fmla="*/ 141 w 232"/>
                <a:gd name="T39" fmla="*/ 63 h 131"/>
                <a:gd name="T40" fmla="*/ 99 w 232"/>
                <a:gd name="T41" fmla="*/ 93 h 131"/>
                <a:gd name="T42" fmla="*/ 83 w 232"/>
                <a:gd name="T43" fmla="*/ 84 h 131"/>
                <a:gd name="T44" fmla="*/ 71 w 232"/>
                <a:gd name="T45" fmla="*/ 76 h 131"/>
                <a:gd name="T46" fmla="*/ 71 w 232"/>
                <a:gd name="T47" fmla="*/ 65 h 131"/>
                <a:gd name="T48" fmla="*/ 78 w 232"/>
                <a:gd name="T49" fmla="*/ 86 h 131"/>
                <a:gd name="T50" fmla="*/ 100 w 232"/>
                <a:gd name="T51" fmla="*/ 97 h 131"/>
                <a:gd name="T52" fmla="*/ 53 w 232"/>
                <a:gd name="T53" fmla="*/ 36 h 131"/>
                <a:gd name="T54" fmla="*/ 48 w 232"/>
                <a:gd name="T55" fmla="*/ 43 h 131"/>
                <a:gd name="T56" fmla="*/ 37 w 232"/>
                <a:gd name="T57" fmla="*/ 55 h 131"/>
                <a:gd name="T58" fmla="*/ 28 w 232"/>
                <a:gd name="T59" fmla="*/ 52 h 131"/>
                <a:gd name="T60" fmla="*/ 24 w 232"/>
                <a:gd name="T61" fmla="*/ 50 h 131"/>
                <a:gd name="T62" fmla="*/ 41 w 232"/>
                <a:gd name="T63" fmla="*/ 57 h 131"/>
                <a:gd name="T64" fmla="*/ 46 w 232"/>
                <a:gd name="T65" fmla="*/ 50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32" h="131">
                  <a:moveTo>
                    <a:pt x="226" y="29"/>
                  </a:moveTo>
                  <a:cubicBezTo>
                    <a:pt x="232" y="52"/>
                    <a:pt x="223" y="74"/>
                    <a:pt x="204" y="90"/>
                  </a:cubicBezTo>
                  <a:cubicBezTo>
                    <a:pt x="164" y="124"/>
                    <a:pt x="91" y="131"/>
                    <a:pt x="45" y="107"/>
                  </a:cubicBezTo>
                  <a:cubicBezTo>
                    <a:pt x="13" y="91"/>
                    <a:pt x="0" y="52"/>
                    <a:pt x="9" y="19"/>
                  </a:cubicBezTo>
                  <a:cubicBezTo>
                    <a:pt x="11" y="12"/>
                    <a:pt x="14" y="6"/>
                    <a:pt x="18" y="0"/>
                  </a:cubicBezTo>
                  <a:cubicBezTo>
                    <a:pt x="18" y="0"/>
                    <a:pt x="18" y="0"/>
                    <a:pt x="18" y="1"/>
                  </a:cubicBezTo>
                  <a:cubicBezTo>
                    <a:pt x="19" y="2"/>
                    <a:pt x="20" y="2"/>
                    <a:pt x="21" y="3"/>
                  </a:cubicBezTo>
                  <a:cubicBezTo>
                    <a:pt x="22" y="3"/>
                    <a:pt x="22" y="3"/>
                    <a:pt x="23" y="3"/>
                  </a:cubicBezTo>
                  <a:cubicBezTo>
                    <a:pt x="26" y="4"/>
                    <a:pt x="28" y="5"/>
                    <a:pt x="31" y="6"/>
                  </a:cubicBezTo>
                  <a:cubicBezTo>
                    <a:pt x="40" y="10"/>
                    <a:pt x="49" y="14"/>
                    <a:pt x="58" y="18"/>
                  </a:cubicBezTo>
                  <a:cubicBezTo>
                    <a:pt x="74" y="25"/>
                    <a:pt x="88" y="30"/>
                    <a:pt x="104" y="33"/>
                  </a:cubicBezTo>
                  <a:cubicBezTo>
                    <a:pt x="138" y="41"/>
                    <a:pt x="197" y="58"/>
                    <a:pt x="226" y="29"/>
                  </a:cubicBezTo>
                  <a:close/>
                  <a:moveTo>
                    <a:pt x="197" y="80"/>
                  </a:moveTo>
                  <a:cubicBezTo>
                    <a:pt x="199" y="78"/>
                    <a:pt x="196" y="76"/>
                    <a:pt x="194" y="77"/>
                  </a:cubicBezTo>
                  <a:cubicBezTo>
                    <a:pt x="191" y="80"/>
                    <a:pt x="190" y="82"/>
                    <a:pt x="188" y="85"/>
                  </a:cubicBezTo>
                  <a:cubicBezTo>
                    <a:pt x="187" y="86"/>
                    <a:pt x="181" y="88"/>
                    <a:pt x="181" y="86"/>
                  </a:cubicBezTo>
                  <a:cubicBezTo>
                    <a:pt x="182" y="84"/>
                    <a:pt x="182" y="83"/>
                    <a:pt x="182" y="81"/>
                  </a:cubicBezTo>
                  <a:cubicBezTo>
                    <a:pt x="182" y="79"/>
                    <a:pt x="180" y="78"/>
                    <a:pt x="178" y="79"/>
                  </a:cubicBezTo>
                  <a:cubicBezTo>
                    <a:pt x="174" y="81"/>
                    <a:pt x="172" y="81"/>
                    <a:pt x="169" y="80"/>
                  </a:cubicBezTo>
                  <a:cubicBezTo>
                    <a:pt x="170" y="77"/>
                    <a:pt x="172" y="77"/>
                    <a:pt x="173" y="74"/>
                  </a:cubicBezTo>
                  <a:cubicBezTo>
                    <a:pt x="173" y="72"/>
                    <a:pt x="170" y="71"/>
                    <a:pt x="170" y="73"/>
                  </a:cubicBezTo>
                  <a:cubicBezTo>
                    <a:pt x="170" y="74"/>
                    <a:pt x="167" y="76"/>
                    <a:pt x="166" y="76"/>
                  </a:cubicBezTo>
                  <a:cubicBezTo>
                    <a:pt x="165" y="78"/>
                    <a:pt x="164" y="79"/>
                    <a:pt x="164" y="81"/>
                  </a:cubicBezTo>
                  <a:cubicBezTo>
                    <a:pt x="164" y="82"/>
                    <a:pt x="164" y="83"/>
                    <a:pt x="165" y="83"/>
                  </a:cubicBezTo>
                  <a:cubicBezTo>
                    <a:pt x="169" y="85"/>
                    <a:pt x="172" y="86"/>
                    <a:pt x="176" y="85"/>
                  </a:cubicBezTo>
                  <a:cubicBezTo>
                    <a:pt x="176" y="86"/>
                    <a:pt x="176" y="87"/>
                    <a:pt x="177" y="88"/>
                  </a:cubicBezTo>
                  <a:cubicBezTo>
                    <a:pt x="178" y="90"/>
                    <a:pt x="180" y="92"/>
                    <a:pt x="182" y="92"/>
                  </a:cubicBezTo>
                  <a:cubicBezTo>
                    <a:pt x="190" y="91"/>
                    <a:pt x="193" y="86"/>
                    <a:pt x="197" y="80"/>
                  </a:cubicBezTo>
                  <a:close/>
                  <a:moveTo>
                    <a:pt x="141" y="63"/>
                  </a:moveTo>
                  <a:cubicBezTo>
                    <a:pt x="141" y="62"/>
                    <a:pt x="140" y="61"/>
                    <a:pt x="139" y="61"/>
                  </a:cubicBezTo>
                  <a:cubicBezTo>
                    <a:pt x="136" y="63"/>
                    <a:pt x="135" y="65"/>
                    <a:pt x="134" y="67"/>
                  </a:cubicBezTo>
                  <a:cubicBezTo>
                    <a:pt x="131" y="72"/>
                    <a:pt x="128" y="71"/>
                    <a:pt x="125" y="69"/>
                  </a:cubicBezTo>
                  <a:cubicBezTo>
                    <a:pt x="123" y="68"/>
                    <a:pt x="122" y="68"/>
                    <a:pt x="121" y="70"/>
                  </a:cubicBezTo>
                  <a:cubicBezTo>
                    <a:pt x="120" y="71"/>
                    <a:pt x="118" y="77"/>
                    <a:pt x="116" y="75"/>
                  </a:cubicBezTo>
                  <a:cubicBezTo>
                    <a:pt x="114" y="73"/>
                    <a:pt x="113" y="71"/>
                    <a:pt x="111" y="70"/>
                  </a:cubicBezTo>
                  <a:cubicBezTo>
                    <a:pt x="110" y="68"/>
                    <a:pt x="108" y="70"/>
                    <a:pt x="109" y="72"/>
                  </a:cubicBezTo>
                  <a:cubicBezTo>
                    <a:pt x="111" y="74"/>
                    <a:pt x="113" y="79"/>
                    <a:pt x="116" y="80"/>
                  </a:cubicBezTo>
                  <a:cubicBezTo>
                    <a:pt x="120" y="81"/>
                    <a:pt x="122" y="77"/>
                    <a:pt x="124" y="74"/>
                  </a:cubicBezTo>
                  <a:cubicBezTo>
                    <a:pt x="128" y="75"/>
                    <a:pt x="131" y="76"/>
                    <a:pt x="135" y="74"/>
                  </a:cubicBezTo>
                  <a:cubicBezTo>
                    <a:pt x="138" y="72"/>
                    <a:pt x="141" y="66"/>
                    <a:pt x="141" y="63"/>
                  </a:cubicBezTo>
                  <a:close/>
                  <a:moveTo>
                    <a:pt x="100" y="97"/>
                  </a:moveTo>
                  <a:cubicBezTo>
                    <a:pt x="102" y="95"/>
                    <a:pt x="101" y="92"/>
                    <a:pt x="99" y="93"/>
                  </a:cubicBezTo>
                  <a:cubicBezTo>
                    <a:pt x="94" y="94"/>
                    <a:pt x="90" y="97"/>
                    <a:pt x="85" y="97"/>
                  </a:cubicBezTo>
                  <a:cubicBezTo>
                    <a:pt x="81" y="97"/>
                    <a:pt x="83" y="86"/>
                    <a:pt x="83" y="84"/>
                  </a:cubicBezTo>
                  <a:cubicBezTo>
                    <a:pt x="83" y="83"/>
                    <a:pt x="82" y="82"/>
                    <a:pt x="81" y="82"/>
                  </a:cubicBezTo>
                  <a:cubicBezTo>
                    <a:pt x="78" y="81"/>
                    <a:pt x="70" y="81"/>
                    <a:pt x="71" y="76"/>
                  </a:cubicBezTo>
                  <a:cubicBezTo>
                    <a:pt x="72" y="73"/>
                    <a:pt x="73" y="69"/>
                    <a:pt x="74" y="66"/>
                  </a:cubicBezTo>
                  <a:cubicBezTo>
                    <a:pt x="75" y="64"/>
                    <a:pt x="72" y="63"/>
                    <a:pt x="71" y="65"/>
                  </a:cubicBezTo>
                  <a:cubicBezTo>
                    <a:pt x="70" y="69"/>
                    <a:pt x="66" y="74"/>
                    <a:pt x="67" y="79"/>
                  </a:cubicBezTo>
                  <a:cubicBezTo>
                    <a:pt x="68" y="84"/>
                    <a:pt x="74" y="85"/>
                    <a:pt x="78" y="86"/>
                  </a:cubicBezTo>
                  <a:cubicBezTo>
                    <a:pt x="77" y="91"/>
                    <a:pt x="77" y="98"/>
                    <a:pt x="81" y="101"/>
                  </a:cubicBezTo>
                  <a:cubicBezTo>
                    <a:pt x="86" y="105"/>
                    <a:pt x="97" y="100"/>
                    <a:pt x="100" y="97"/>
                  </a:cubicBezTo>
                  <a:close/>
                  <a:moveTo>
                    <a:pt x="52" y="46"/>
                  </a:moveTo>
                  <a:cubicBezTo>
                    <a:pt x="54" y="43"/>
                    <a:pt x="55" y="39"/>
                    <a:pt x="53" y="36"/>
                  </a:cubicBezTo>
                  <a:cubicBezTo>
                    <a:pt x="53" y="34"/>
                    <a:pt x="50" y="34"/>
                    <a:pt x="50" y="36"/>
                  </a:cubicBezTo>
                  <a:cubicBezTo>
                    <a:pt x="49" y="38"/>
                    <a:pt x="50" y="41"/>
                    <a:pt x="48" y="43"/>
                  </a:cubicBezTo>
                  <a:cubicBezTo>
                    <a:pt x="46" y="47"/>
                    <a:pt x="39" y="45"/>
                    <a:pt x="38" y="50"/>
                  </a:cubicBezTo>
                  <a:cubicBezTo>
                    <a:pt x="37" y="52"/>
                    <a:pt x="37" y="53"/>
                    <a:pt x="37" y="55"/>
                  </a:cubicBezTo>
                  <a:cubicBezTo>
                    <a:pt x="37" y="56"/>
                    <a:pt x="32" y="57"/>
                    <a:pt x="30" y="56"/>
                  </a:cubicBezTo>
                  <a:cubicBezTo>
                    <a:pt x="29" y="55"/>
                    <a:pt x="29" y="53"/>
                    <a:pt x="28" y="52"/>
                  </a:cubicBezTo>
                  <a:cubicBezTo>
                    <a:pt x="28" y="51"/>
                    <a:pt x="27" y="50"/>
                    <a:pt x="26" y="48"/>
                  </a:cubicBezTo>
                  <a:cubicBezTo>
                    <a:pt x="24" y="47"/>
                    <a:pt x="23" y="49"/>
                    <a:pt x="24" y="50"/>
                  </a:cubicBezTo>
                  <a:cubicBezTo>
                    <a:pt x="26" y="53"/>
                    <a:pt x="26" y="57"/>
                    <a:pt x="29" y="59"/>
                  </a:cubicBezTo>
                  <a:cubicBezTo>
                    <a:pt x="32" y="61"/>
                    <a:pt x="40" y="61"/>
                    <a:pt x="41" y="57"/>
                  </a:cubicBezTo>
                  <a:cubicBezTo>
                    <a:pt x="41" y="56"/>
                    <a:pt x="42" y="55"/>
                    <a:pt x="42" y="54"/>
                  </a:cubicBezTo>
                  <a:cubicBezTo>
                    <a:pt x="42" y="51"/>
                    <a:pt x="44" y="51"/>
                    <a:pt x="46" y="50"/>
                  </a:cubicBezTo>
                  <a:cubicBezTo>
                    <a:pt x="48" y="49"/>
                    <a:pt x="50" y="48"/>
                    <a:pt x="52" y="46"/>
                  </a:cubicBezTo>
                  <a:close/>
                </a:path>
              </a:pathLst>
            </a:custGeom>
            <a:solidFill>
              <a:srgbClr val="33B3A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58" name="Freeform 22"/>
            <p:cNvSpPr/>
            <p:nvPr/>
          </p:nvSpPr>
          <p:spPr bwMode="auto">
            <a:xfrm>
              <a:off x="6832" y="3358"/>
              <a:ext cx="303" cy="182"/>
            </a:xfrm>
            <a:custGeom>
              <a:avLst/>
              <a:gdLst>
                <a:gd name="T0" fmla="*/ 30 w 35"/>
                <a:gd name="T1" fmla="*/ 6 h 21"/>
                <a:gd name="T2" fmla="*/ 33 w 35"/>
                <a:gd name="T3" fmla="*/ 9 h 21"/>
                <a:gd name="T4" fmla="*/ 18 w 35"/>
                <a:gd name="T5" fmla="*/ 21 h 21"/>
                <a:gd name="T6" fmla="*/ 13 w 35"/>
                <a:gd name="T7" fmla="*/ 17 h 21"/>
                <a:gd name="T8" fmla="*/ 12 w 35"/>
                <a:gd name="T9" fmla="*/ 14 h 21"/>
                <a:gd name="T10" fmla="*/ 1 w 35"/>
                <a:gd name="T11" fmla="*/ 12 h 21"/>
                <a:gd name="T12" fmla="*/ 0 w 35"/>
                <a:gd name="T13" fmla="*/ 10 h 21"/>
                <a:gd name="T14" fmla="*/ 2 w 35"/>
                <a:gd name="T15" fmla="*/ 5 h 21"/>
                <a:gd name="T16" fmla="*/ 6 w 35"/>
                <a:gd name="T17" fmla="*/ 2 h 21"/>
                <a:gd name="T18" fmla="*/ 9 w 35"/>
                <a:gd name="T19" fmla="*/ 3 h 21"/>
                <a:gd name="T20" fmla="*/ 5 w 35"/>
                <a:gd name="T21" fmla="*/ 9 h 21"/>
                <a:gd name="T22" fmla="*/ 14 w 35"/>
                <a:gd name="T23" fmla="*/ 8 h 21"/>
                <a:gd name="T24" fmla="*/ 18 w 35"/>
                <a:gd name="T25" fmla="*/ 10 h 21"/>
                <a:gd name="T26" fmla="*/ 17 w 35"/>
                <a:gd name="T27" fmla="*/ 15 h 21"/>
                <a:gd name="T28" fmla="*/ 24 w 35"/>
                <a:gd name="T29" fmla="*/ 14 h 21"/>
                <a:gd name="T30" fmla="*/ 30 w 35"/>
                <a:gd name="T31" fmla="*/ 6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5" h="21">
                  <a:moveTo>
                    <a:pt x="30" y="6"/>
                  </a:moveTo>
                  <a:cubicBezTo>
                    <a:pt x="32" y="5"/>
                    <a:pt x="35" y="7"/>
                    <a:pt x="33" y="9"/>
                  </a:cubicBezTo>
                  <a:cubicBezTo>
                    <a:pt x="29" y="15"/>
                    <a:pt x="26" y="20"/>
                    <a:pt x="18" y="21"/>
                  </a:cubicBezTo>
                  <a:cubicBezTo>
                    <a:pt x="16" y="21"/>
                    <a:pt x="14" y="19"/>
                    <a:pt x="13" y="17"/>
                  </a:cubicBezTo>
                  <a:cubicBezTo>
                    <a:pt x="12" y="16"/>
                    <a:pt x="12" y="15"/>
                    <a:pt x="12" y="14"/>
                  </a:cubicBezTo>
                  <a:cubicBezTo>
                    <a:pt x="8" y="15"/>
                    <a:pt x="5" y="14"/>
                    <a:pt x="1" y="12"/>
                  </a:cubicBezTo>
                  <a:cubicBezTo>
                    <a:pt x="0" y="12"/>
                    <a:pt x="0" y="11"/>
                    <a:pt x="0" y="10"/>
                  </a:cubicBezTo>
                  <a:cubicBezTo>
                    <a:pt x="0" y="8"/>
                    <a:pt x="1" y="7"/>
                    <a:pt x="2" y="5"/>
                  </a:cubicBezTo>
                  <a:cubicBezTo>
                    <a:pt x="3" y="5"/>
                    <a:pt x="6" y="3"/>
                    <a:pt x="6" y="2"/>
                  </a:cubicBezTo>
                  <a:cubicBezTo>
                    <a:pt x="6" y="0"/>
                    <a:pt x="9" y="1"/>
                    <a:pt x="9" y="3"/>
                  </a:cubicBezTo>
                  <a:cubicBezTo>
                    <a:pt x="8" y="6"/>
                    <a:pt x="6" y="6"/>
                    <a:pt x="5" y="9"/>
                  </a:cubicBezTo>
                  <a:cubicBezTo>
                    <a:pt x="8" y="10"/>
                    <a:pt x="10" y="10"/>
                    <a:pt x="14" y="8"/>
                  </a:cubicBezTo>
                  <a:cubicBezTo>
                    <a:pt x="16" y="7"/>
                    <a:pt x="18" y="8"/>
                    <a:pt x="18" y="10"/>
                  </a:cubicBezTo>
                  <a:cubicBezTo>
                    <a:pt x="18" y="12"/>
                    <a:pt x="18" y="13"/>
                    <a:pt x="17" y="15"/>
                  </a:cubicBezTo>
                  <a:cubicBezTo>
                    <a:pt x="17" y="17"/>
                    <a:pt x="23" y="15"/>
                    <a:pt x="24" y="14"/>
                  </a:cubicBezTo>
                  <a:cubicBezTo>
                    <a:pt x="26" y="11"/>
                    <a:pt x="27" y="9"/>
                    <a:pt x="30" y="6"/>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59" name="Freeform 23"/>
            <p:cNvSpPr/>
            <p:nvPr/>
          </p:nvSpPr>
          <p:spPr bwMode="auto">
            <a:xfrm>
              <a:off x="5871" y="2824"/>
              <a:ext cx="1438" cy="267"/>
            </a:xfrm>
            <a:custGeom>
              <a:avLst/>
              <a:gdLst>
                <a:gd name="T0" fmla="*/ 166 w 166"/>
                <a:gd name="T1" fmla="*/ 17 h 31"/>
                <a:gd name="T2" fmla="*/ 101 w 166"/>
                <a:gd name="T3" fmla="*/ 26 h 31"/>
                <a:gd name="T4" fmla="*/ 33 w 166"/>
                <a:gd name="T5" fmla="*/ 13 h 31"/>
                <a:gd name="T6" fmla="*/ 0 w 166"/>
                <a:gd name="T7" fmla="*/ 0 h 31"/>
                <a:gd name="T8" fmla="*/ 51 w 166"/>
                <a:gd name="T9" fmla="*/ 1 h 31"/>
                <a:gd name="T10" fmla="*/ 166 w 166"/>
                <a:gd name="T11" fmla="*/ 17 h 31"/>
              </a:gdLst>
              <a:ahLst/>
              <a:cxnLst>
                <a:cxn ang="0">
                  <a:pos x="T0" y="T1"/>
                </a:cxn>
                <a:cxn ang="0">
                  <a:pos x="T2" y="T3"/>
                </a:cxn>
                <a:cxn ang="0">
                  <a:pos x="T4" y="T5"/>
                </a:cxn>
                <a:cxn ang="0">
                  <a:pos x="T6" y="T7"/>
                </a:cxn>
                <a:cxn ang="0">
                  <a:pos x="T8" y="T9"/>
                </a:cxn>
                <a:cxn ang="0">
                  <a:pos x="T10" y="T11"/>
                </a:cxn>
              </a:cxnLst>
              <a:rect l="0" t="0" r="r" b="b"/>
              <a:pathLst>
                <a:path w="166" h="31">
                  <a:moveTo>
                    <a:pt x="166" y="17"/>
                  </a:moveTo>
                  <a:cubicBezTo>
                    <a:pt x="149" y="31"/>
                    <a:pt x="121" y="28"/>
                    <a:pt x="101" y="26"/>
                  </a:cubicBezTo>
                  <a:cubicBezTo>
                    <a:pt x="78" y="24"/>
                    <a:pt x="55" y="19"/>
                    <a:pt x="33" y="13"/>
                  </a:cubicBezTo>
                  <a:cubicBezTo>
                    <a:pt x="22" y="9"/>
                    <a:pt x="11" y="4"/>
                    <a:pt x="0" y="0"/>
                  </a:cubicBezTo>
                  <a:cubicBezTo>
                    <a:pt x="17" y="2"/>
                    <a:pt x="35" y="1"/>
                    <a:pt x="51" y="1"/>
                  </a:cubicBezTo>
                  <a:cubicBezTo>
                    <a:pt x="89" y="2"/>
                    <a:pt x="130" y="2"/>
                    <a:pt x="166" y="17"/>
                  </a:cubicBezTo>
                  <a:close/>
                </a:path>
              </a:pathLst>
            </a:custGeom>
            <a:solidFill>
              <a:srgbClr val="33B3A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60" name="Freeform 24"/>
            <p:cNvSpPr/>
            <p:nvPr/>
          </p:nvSpPr>
          <p:spPr bwMode="auto">
            <a:xfrm>
              <a:off x="6347" y="3272"/>
              <a:ext cx="286" cy="173"/>
            </a:xfrm>
            <a:custGeom>
              <a:avLst/>
              <a:gdLst>
                <a:gd name="T0" fmla="*/ 31 w 33"/>
                <a:gd name="T1" fmla="*/ 0 h 20"/>
                <a:gd name="T2" fmla="*/ 33 w 33"/>
                <a:gd name="T3" fmla="*/ 2 h 20"/>
                <a:gd name="T4" fmla="*/ 27 w 33"/>
                <a:gd name="T5" fmla="*/ 13 h 20"/>
                <a:gd name="T6" fmla="*/ 16 w 33"/>
                <a:gd name="T7" fmla="*/ 13 h 20"/>
                <a:gd name="T8" fmla="*/ 8 w 33"/>
                <a:gd name="T9" fmla="*/ 19 h 20"/>
                <a:gd name="T10" fmla="*/ 1 w 33"/>
                <a:gd name="T11" fmla="*/ 11 h 20"/>
                <a:gd name="T12" fmla="*/ 3 w 33"/>
                <a:gd name="T13" fmla="*/ 9 h 20"/>
                <a:gd name="T14" fmla="*/ 8 w 33"/>
                <a:gd name="T15" fmla="*/ 14 h 20"/>
                <a:gd name="T16" fmla="*/ 13 w 33"/>
                <a:gd name="T17" fmla="*/ 9 h 20"/>
                <a:gd name="T18" fmla="*/ 17 w 33"/>
                <a:gd name="T19" fmla="*/ 8 h 20"/>
                <a:gd name="T20" fmla="*/ 26 w 33"/>
                <a:gd name="T21" fmla="*/ 6 h 20"/>
                <a:gd name="T22" fmla="*/ 31 w 33"/>
                <a:gd name="T23"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3" h="20">
                  <a:moveTo>
                    <a:pt x="31" y="0"/>
                  </a:moveTo>
                  <a:cubicBezTo>
                    <a:pt x="32" y="0"/>
                    <a:pt x="33" y="1"/>
                    <a:pt x="33" y="2"/>
                  </a:cubicBezTo>
                  <a:cubicBezTo>
                    <a:pt x="33" y="5"/>
                    <a:pt x="30" y="11"/>
                    <a:pt x="27" y="13"/>
                  </a:cubicBezTo>
                  <a:cubicBezTo>
                    <a:pt x="23" y="15"/>
                    <a:pt x="20" y="14"/>
                    <a:pt x="16" y="13"/>
                  </a:cubicBezTo>
                  <a:cubicBezTo>
                    <a:pt x="14" y="16"/>
                    <a:pt x="12" y="20"/>
                    <a:pt x="8" y="19"/>
                  </a:cubicBezTo>
                  <a:cubicBezTo>
                    <a:pt x="5" y="18"/>
                    <a:pt x="3" y="13"/>
                    <a:pt x="1" y="11"/>
                  </a:cubicBezTo>
                  <a:cubicBezTo>
                    <a:pt x="0" y="9"/>
                    <a:pt x="2" y="7"/>
                    <a:pt x="3" y="9"/>
                  </a:cubicBezTo>
                  <a:cubicBezTo>
                    <a:pt x="5" y="10"/>
                    <a:pt x="6" y="12"/>
                    <a:pt x="8" y="14"/>
                  </a:cubicBezTo>
                  <a:cubicBezTo>
                    <a:pt x="10" y="16"/>
                    <a:pt x="12" y="10"/>
                    <a:pt x="13" y="9"/>
                  </a:cubicBezTo>
                  <a:cubicBezTo>
                    <a:pt x="14" y="7"/>
                    <a:pt x="15" y="7"/>
                    <a:pt x="17" y="8"/>
                  </a:cubicBezTo>
                  <a:cubicBezTo>
                    <a:pt x="20" y="10"/>
                    <a:pt x="23" y="11"/>
                    <a:pt x="26" y="6"/>
                  </a:cubicBezTo>
                  <a:cubicBezTo>
                    <a:pt x="27" y="4"/>
                    <a:pt x="28" y="2"/>
                    <a:pt x="31" y="0"/>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61" name="Freeform 25"/>
            <p:cNvSpPr/>
            <p:nvPr/>
          </p:nvSpPr>
          <p:spPr bwMode="auto">
            <a:xfrm>
              <a:off x="5983" y="3290"/>
              <a:ext cx="312" cy="362"/>
            </a:xfrm>
            <a:custGeom>
              <a:avLst/>
              <a:gdLst>
                <a:gd name="T0" fmla="*/ 33 w 36"/>
                <a:gd name="T1" fmla="*/ 30 h 42"/>
                <a:gd name="T2" fmla="*/ 34 w 36"/>
                <a:gd name="T3" fmla="*/ 34 h 42"/>
                <a:gd name="T4" fmla="*/ 15 w 36"/>
                <a:gd name="T5" fmla="*/ 38 h 42"/>
                <a:gd name="T6" fmla="*/ 12 w 36"/>
                <a:gd name="T7" fmla="*/ 23 h 42"/>
                <a:gd name="T8" fmla="*/ 1 w 36"/>
                <a:gd name="T9" fmla="*/ 16 h 42"/>
                <a:gd name="T10" fmla="*/ 5 w 36"/>
                <a:gd name="T11" fmla="*/ 2 h 42"/>
                <a:gd name="T12" fmla="*/ 8 w 36"/>
                <a:gd name="T13" fmla="*/ 3 h 42"/>
                <a:gd name="T14" fmla="*/ 5 w 36"/>
                <a:gd name="T15" fmla="*/ 13 h 42"/>
                <a:gd name="T16" fmla="*/ 15 w 36"/>
                <a:gd name="T17" fmla="*/ 19 h 42"/>
                <a:gd name="T18" fmla="*/ 17 w 36"/>
                <a:gd name="T19" fmla="*/ 21 h 42"/>
                <a:gd name="T20" fmla="*/ 19 w 36"/>
                <a:gd name="T21" fmla="*/ 34 h 42"/>
                <a:gd name="T22" fmla="*/ 33 w 36"/>
                <a:gd name="T23" fmla="*/ 3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42">
                  <a:moveTo>
                    <a:pt x="33" y="30"/>
                  </a:moveTo>
                  <a:cubicBezTo>
                    <a:pt x="35" y="29"/>
                    <a:pt x="36" y="32"/>
                    <a:pt x="34" y="34"/>
                  </a:cubicBezTo>
                  <a:cubicBezTo>
                    <a:pt x="31" y="37"/>
                    <a:pt x="20" y="42"/>
                    <a:pt x="15" y="38"/>
                  </a:cubicBezTo>
                  <a:cubicBezTo>
                    <a:pt x="11" y="35"/>
                    <a:pt x="11" y="28"/>
                    <a:pt x="12" y="23"/>
                  </a:cubicBezTo>
                  <a:cubicBezTo>
                    <a:pt x="8" y="22"/>
                    <a:pt x="2" y="21"/>
                    <a:pt x="1" y="16"/>
                  </a:cubicBezTo>
                  <a:cubicBezTo>
                    <a:pt x="0" y="11"/>
                    <a:pt x="4" y="6"/>
                    <a:pt x="5" y="2"/>
                  </a:cubicBezTo>
                  <a:cubicBezTo>
                    <a:pt x="6" y="0"/>
                    <a:pt x="9" y="1"/>
                    <a:pt x="8" y="3"/>
                  </a:cubicBezTo>
                  <a:cubicBezTo>
                    <a:pt x="7" y="6"/>
                    <a:pt x="6" y="10"/>
                    <a:pt x="5" y="13"/>
                  </a:cubicBezTo>
                  <a:cubicBezTo>
                    <a:pt x="4" y="18"/>
                    <a:pt x="12" y="18"/>
                    <a:pt x="15" y="19"/>
                  </a:cubicBezTo>
                  <a:cubicBezTo>
                    <a:pt x="16" y="19"/>
                    <a:pt x="17" y="20"/>
                    <a:pt x="17" y="21"/>
                  </a:cubicBezTo>
                  <a:cubicBezTo>
                    <a:pt x="17" y="23"/>
                    <a:pt x="15" y="34"/>
                    <a:pt x="19" y="34"/>
                  </a:cubicBezTo>
                  <a:cubicBezTo>
                    <a:pt x="24" y="34"/>
                    <a:pt x="28" y="31"/>
                    <a:pt x="33" y="30"/>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62" name="Freeform 26"/>
            <p:cNvSpPr/>
            <p:nvPr/>
          </p:nvSpPr>
          <p:spPr bwMode="auto">
            <a:xfrm>
              <a:off x="5611" y="3040"/>
              <a:ext cx="277" cy="232"/>
            </a:xfrm>
            <a:custGeom>
              <a:avLst/>
              <a:gdLst>
                <a:gd name="T0" fmla="*/ 30 w 32"/>
                <a:gd name="T1" fmla="*/ 2 h 27"/>
                <a:gd name="T2" fmla="*/ 29 w 32"/>
                <a:gd name="T3" fmla="*/ 12 h 27"/>
                <a:gd name="T4" fmla="*/ 23 w 32"/>
                <a:gd name="T5" fmla="*/ 16 h 27"/>
                <a:gd name="T6" fmla="*/ 19 w 32"/>
                <a:gd name="T7" fmla="*/ 20 h 27"/>
                <a:gd name="T8" fmla="*/ 18 w 32"/>
                <a:gd name="T9" fmla="*/ 23 h 27"/>
                <a:gd name="T10" fmla="*/ 6 w 32"/>
                <a:gd name="T11" fmla="*/ 25 h 27"/>
                <a:gd name="T12" fmla="*/ 1 w 32"/>
                <a:gd name="T13" fmla="*/ 16 h 27"/>
                <a:gd name="T14" fmla="*/ 3 w 32"/>
                <a:gd name="T15" fmla="*/ 14 h 27"/>
                <a:gd name="T16" fmla="*/ 5 w 32"/>
                <a:gd name="T17" fmla="*/ 18 h 27"/>
                <a:gd name="T18" fmla="*/ 7 w 32"/>
                <a:gd name="T19" fmla="*/ 22 h 27"/>
                <a:gd name="T20" fmla="*/ 14 w 32"/>
                <a:gd name="T21" fmla="*/ 21 h 27"/>
                <a:gd name="T22" fmla="*/ 15 w 32"/>
                <a:gd name="T23" fmla="*/ 16 h 27"/>
                <a:gd name="T24" fmla="*/ 25 w 32"/>
                <a:gd name="T25" fmla="*/ 9 h 27"/>
                <a:gd name="T26" fmla="*/ 27 w 32"/>
                <a:gd name="T27" fmla="*/ 2 h 27"/>
                <a:gd name="T28" fmla="*/ 30 w 32"/>
                <a:gd name="T29" fmla="*/ 2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2" h="27">
                  <a:moveTo>
                    <a:pt x="30" y="2"/>
                  </a:moveTo>
                  <a:cubicBezTo>
                    <a:pt x="32" y="5"/>
                    <a:pt x="31" y="9"/>
                    <a:pt x="29" y="12"/>
                  </a:cubicBezTo>
                  <a:cubicBezTo>
                    <a:pt x="27" y="14"/>
                    <a:pt x="25" y="15"/>
                    <a:pt x="23" y="16"/>
                  </a:cubicBezTo>
                  <a:cubicBezTo>
                    <a:pt x="21" y="17"/>
                    <a:pt x="19" y="17"/>
                    <a:pt x="19" y="20"/>
                  </a:cubicBezTo>
                  <a:cubicBezTo>
                    <a:pt x="19" y="21"/>
                    <a:pt x="18" y="22"/>
                    <a:pt x="18" y="23"/>
                  </a:cubicBezTo>
                  <a:cubicBezTo>
                    <a:pt x="17" y="27"/>
                    <a:pt x="9" y="27"/>
                    <a:pt x="6" y="25"/>
                  </a:cubicBezTo>
                  <a:cubicBezTo>
                    <a:pt x="3" y="23"/>
                    <a:pt x="3" y="19"/>
                    <a:pt x="1" y="16"/>
                  </a:cubicBezTo>
                  <a:cubicBezTo>
                    <a:pt x="0" y="15"/>
                    <a:pt x="1" y="13"/>
                    <a:pt x="3" y="14"/>
                  </a:cubicBezTo>
                  <a:cubicBezTo>
                    <a:pt x="4" y="16"/>
                    <a:pt x="5" y="17"/>
                    <a:pt x="5" y="18"/>
                  </a:cubicBezTo>
                  <a:cubicBezTo>
                    <a:pt x="6" y="19"/>
                    <a:pt x="6" y="21"/>
                    <a:pt x="7" y="22"/>
                  </a:cubicBezTo>
                  <a:cubicBezTo>
                    <a:pt x="9" y="23"/>
                    <a:pt x="14" y="22"/>
                    <a:pt x="14" y="21"/>
                  </a:cubicBezTo>
                  <a:cubicBezTo>
                    <a:pt x="14" y="19"/>
                    <a:pt x="14" y="18"/>
                    <a:pt x="15" y="16"/>
                  </a:cubicBezTo>
                  <a:cubicBezTo>
                    <a:pt x="16" y="11"/>
                    <a:pt x="23" y="13"/>
                    <a:pt x="25" y="9"/>
                  </a:cubicBezTo>
                  <a:cubicBezTo>
                    <a:pt x="27" y="7"/>
                    <a:pt x="26" y="4"/>
                    <a:pt x="27" y="2"/>
                  </a:cubicBezTo>
                  <a:cubicBezTo>
                    <a:pt x="27" y="0"/>
                    <a:pt x="30" y="0"/>
                    <a:pt x="30" y="2"/>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grpSp>
      <p:sp>
        <p:nvSpPr>
          <p:cNvPr id="466" name="标题 2"/>
          <p:cNvSpPr txBox="1"/>
          <p:nvPr/>
        </p:nvSpPr>
        <p:spPr>
          <a:xfrm>
            <a:off x="1062038" y="365125"/>
            <a:ext cx="4706464" cy="549275"/>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2400" kern="1200">
                <a:solidFill>
                  <a:schemeClr val="tx2"/>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defRPr/>
            </a:pPr>
            <a:r>
              <a:rPr kumimoji="0" lang="zh-CN" altLang="en-US" b="0" i="0" u="none" strike="noStrike" kern="1200" cap="none" spc="0" normalizeH="0" baseline="0" noProof="0" dirty="0" smtClean="0">
                <a:ln>
                  <a:noFill/>
                </a:ln>
                <a:solidFill>
                  <a:schemeClr val="tx1">
                    <a:lumMod val="65000"/>
                    <a:lumOff val="35000"/>
                  </a:schemeClr>
                </a:solidFill>
                <a:effectLst/>
                <a:uLnTx/>
                <a:uFillTx/>
                <a:latin typeface="+mn-lt"/>
                <a:ea typeface="+mn-ea"/>
                <a:cs typeface="+mn-ea"/>
                <a:sym typeface="+mn-lt"/>
              </a:rPr>
              <a:t>可编辑的信息图表</a:t>
            </a:r>
            <a:endParaRPr kumimoji="0" lang="zh-CN" altLang="en-US" b="0" i="0" u="none" strike="noStrike" kern="1200" cap="none" spc="0" normalizeH="0" baseline="0" noProof="0" dirty="0">
              <a:ln>
                <a:noFill/>
              </a:ln>
              <a:solidFill>
                <a:schemeClr val="tx1">
                  <a:lumMod val="65000"/>
                  <a:lumOff val="35000"/>
                </a:schemeClr>
              </a:solidFill>
              <a:effectLst/>
              <a:uLnTx/>
              <a:uFillTx/>
              <a:latin typeface="+mn-lt"/>
              <a:ea typeface="+mn-ea"/>
              <a:cs typeface="+mn-ea"/>
              <a:sym typeface="+mn-lt"/>
            </a:endParaRPr>
          </a:p>
        </p:txBody>
      </p:sp>
      <p:grpSp>
        <p:nvGrpSpPr>
          <p:cNvPr id="481" name="组合 480"/>
          <p:cNvGrpSpPr/>
          <p:nvPr/>
        </p:nvGrpSpPr>
        <p:grpSpPr>
          <a:xfrm>
            <a:off x="7619715" y="1437871"/>
            <a:ext cx="2698523" cy="1980244"/>
            <a:chOff x="7619715" y="1437871"/>
            <a:chExt cx="2698523" cy="1980244"/>
          </a:xfrm>
        </p:grpSpPr>
        <p:grpSp>
          <p:nvGrpSpPr>
            <p:cNvPr id="228" name="组合 227"/>
            <p:cNvGrpSpPr/>
            <p:nvPr/>
          </p:nvGrpSpPr>
          <p:grpSpPr>
            <a:xfrm flipH="1">
              <a:off x="7619715" y="1437871"/>
              <a:ext cx="2698523" cy="1980244"/>
              <a:chOff x="3246438" y="1068388"/>
              <a:chExt cx="5711825" cy="4678363"/>
            </a:xfrm>
            <a:solidFill>
              <a:schemeClr val="tx1"/>
            </a:solidFill>
          </p:grpSpPr>
          <p:sp>
            <p:nvSpPr>
              <p:cNvPr id="229" name="Freeform 5"/>
              <p:cNvSpPr/>
              <p:nvPr/>
            </p:nvSpPr>
            <p:spPr bwMode="auto">
              <a:xfrm>
                <a:off x="3251201" y="3335338"/>
                <a:ext cx="1773238" cy="1609725"/>
              </a:xfrm>
              <a:custGeom>
                <a:avLst/>
                <a:gdLst>
                  <a:gd name="T0" fmla="*/ 1697 w 1708"/>
                  <a:gd name="T1" fmla="*/ 1365 h 1551"/>
                  <a:gd name="T2" fmla="*/ 1422 w 1708"/>
                  <a:gd name="T3" fmla="*/ 1470 h 1551"/>
                  <a:gd name="T4" fmla="*/ 1072 w 1708"/>
                  <a:gd name="T5" fmla="*/ 1471 h 1551"/>
                  <a:gd name="T6" fmla="*/ 478 w 1708"/>
                  <a:gd name="T7" fmla="*/ 1262 h 1551"/>
                  <a:gd name="T8" fmla="*/ 166 w 1708"/>
                  <a:gd name="T9" fmla="*/ 672 h 1551"/>
                  <a:gd name="T10" fmla="*/ 422 w 1708"/>
                  <a:gd name="T11" fmla="*/ 54 h 1551"/>
                  <a:gd name="T12" fmla="*/ 393 w 1708"/>
                  <a:gd name="T13" fmla="*/ 16 h 1551"/>
                  <a:gd name="T14" fmla="*/ 349 w 1708"/>
                  <a:gd name="T15" fmla="*/ 1214 h 1551"/>
                  <a:gd name="T16" fmla="*/ 906 w 1708"/>
                  <a:gd name="T17" fmla="*/ 1500 h 1551"/>
                  <a:gd name="T18" fmla="*/ 1579 w 1708"/>
                  <a:gd name="T19" fmla="*/ 1467 h 1551"/>
                  <a:gd name="T20" fmla="*/ 1704 w 1708"/>
                  <a:gd name="T21" fmla="*/ 1373 h 1551"/>
                  <a:gd name="T22" fmla="*/ 1697 w 1708"/>
                  <a:gd name="T23" fmla="*/ 1365 h 15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08" h="1551">
                    <a:moveTo>
                      <a:pt x="1697" y="1365"/>
                    </a:moveTo>
                    <a:cubicBezTo>
                      <a:pt x="1630" y="1437"/>
                      <a:pt x="1515" y="1458"/>
                      <a:pt x="1422" y="1470"/>
                    </a:cubicBezTo>
                    <a:cubicBezTo>
                      <a:pt x="1307" y="1486"/>
                      <a:pt x="1188" y="1481"/>
                      <a:pt x="1072" y="1471"/>
                    </a:cubicBezTo>
                    <a:cubicBezTo>
                      <a:pt x="854" y="1452"/>
                      <a:pt x="649" y="1407"/>
                      <a:pt x="478" y="1262"/>
                    </a:cubicBezTo>
                    <a:cubicBezTo>
                      <a:pt x="305" y="1115"/>
                      <a:pt x="190" y="898"/>
                      <a:pt x="166" y="672"/>
                    </a:cubicBezTo>
                    <a:cubicBezTo>
                      <a:pt x="142" y="434"/>
                      <a:pt x="242" y="210"/>
                      <a:pt x="422" y="54"/>
                    </a:cubicBezTo>
                    <a:cubicBezTo>
                      <a:pt x="442" y="36"/>
                      <a:pt x="414" y="0"/>
                      <a:pt x="393" y="16"/>
                    </a:cubicBezTo>
                    <a:cubicBezTo>
                      <a:pt x="0" y="317"/>
                      <a:pt x="41" y="866"/>
                      <a:pt x="349" y="1214"/>
                    </a:cubicBezTo>
                    <a:cubicBezTo>
                      <a:pt x="495" y="1380"/>
                      <a:pt x="690" y="1468"/>
                      <a:pt x="906" y="1500"/>
                    </a:cubicBezTo>
                    <a:cubicBezTo>
                      <a:pt x="1121" y="1532"/>
                      <a:pt x="1372" y="1551"/>
                      <a:pt x="1579" y="1467"/>
                    </a:cubicBezTo>
                    <a:cubicBezTo>
                      <a:pt x="1629" y="1447"/>
                      <a:pt x="1671" y="1415"/>
                      <a:pt x="1704" y="1373"/>
                    </a:cubicBezTo>
                    <a:cubicBezTo>
                      <a:pt x="1708" y="1368"/>
                      <a:pt x="1702" y="1361"/>
                      <a:pt x="1697" y="136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30" name="Freeform 6"/>
              <p:cNvSpPr/>
              <p:nvPr/>
            </p:nvSpPr>
            <p:spPr bwMode="auto">
              <a:xfrm>
                <a:off x="3246438" y="1457326"/>
                <a:ext cx="2112963" cy="1933575"/>
              </a:xfrm>
              <a:custGeom>
                <a:avLst/>
                <a:gdLst>
                  <a:gd name="T0" fmla="*/ 394 w 2035"/>
                  <a:gd name="T1" fmla="*/ 1839 h 1862"/>
                  <a:gd name="T2" fmla="*/ 299 w 2035"/>
                  <a:gd name="T3" fmla="*/ 1656 h 1862"/>
                  <a:gd name="T4" fmla="*/ 221 w 2035"/>
                  <a:gd name="T5" fmla="*/ 1452 h 1862"/>
                  <a:gd name="T6" fmla="*/ 241 w 2035"/>
                  <a:gd name="T7" fmla="*/ 997 h 1862"/>
                  <a:gd name="T8" fmla="*/ 650 w 2035"/>
                  <a:gd name="T9" fmla="*/ 365 h 1862"/>
                  <a:gd name="T10" fmla="*/ 1301 w 2035"/>
                  <a:gd name="T11" fmla="*/ 65 h 1862"/>
                  <a:gd name="T12" fmla="*/ 1991 w 2035"/>
                  <a:gd name="T13" fmla="*/ 323 h 1862"/>
                  <a:gd name="T14" fmla="*/ 2019 w 2035"/>
                  <a:gd name="T15" fmla="*/ 295 h 1862"/>
                  <a:gd name="T16" fmla="*/ 1371 w 2035"/>
                  <a:gd name="T17" fmla="*/ 0 h 1862"/>
                  <a:gd name="T18" fmla="*/ 709 w 2035"/>
                  <a:gd name="T19" fmla="*/ 241 h 1862"/>
                  <a:gd name="T20" fmla="*/ 226 w 2035"/>
                  <a:gd name="T21" fmla="*/ 1619 h 1862"/>
                  <a:gd name="T22" fmla="*/ 375 w 2035"/>
                  <a:gd name="T23" fmla="*/ 1851 h 1862"/>
                  <a:gd name="T24" fmla="*/ 394 w 2035"/>
                  <a:gd name="T25" fmla="*/ 1839 h 18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35" h="1862">
                    <a:moveTo>
                      <a:pt x="394" y="1839"/>
                    </a:moveTo>
                    <a:cubicBezTo>
                      <a:pt x="360" y="1781"/>
                      <a:pt x="330" y="1716"/>
                      <a:pt x="299" y="1656"/>
                    </a:cubicBezTo>
                    <a:cubicBezTo>
                      <a:pt x="266" y="1591"/>
                      <a:pt x="240" y="1523"/>
                      <a:pt x="221" y="1452"/>
                    </a:cubicBezTo>
                    <a:cubicBezTo>
                      <a:pt x="181" y="1301"/>
                      <a:pt x="199" y="1146"/>
                      <a:pt x="241" y="997"/>
                    </a:cubicBezTo>
                    <a:cubicBezTo>
                      <a:pt x="310" y="752"/>
                      <a:pt x="461" y="533"/>
                      <a:pt x="650" y="365"/>
                    </a:cubicBezTo>
                    <a:cubicBezTo>
                      <a:pt x="830" y="204"/>
                      <a:pt x="1059" y="88"/>
                      <a:pt x="1301" y="65"/>
                    </a:cubicBezTo>
                    <a:cubicBezTo>
                      <a:pt x="1565" y="40"/>
                      <a:pt x="1795" y="154"/>
                      <a:pt x="1991" y="323"/>
                    </a:cubicBezTo>
                    <a:cubicBezTo>
                      <a:pt x="2010" y="340"/>
                      <a:pt x="2035" y="315"/>
                      <a:pt x="2019" y="295"/>
                    </a:cubicBezTo>
                    <a:cubicBezTo>
                      <a:pt x="1859" y="102"/>
                      <a:pt x="1621" y="0"/>
                      <a:pt x="1371" y="0"/>
                    </a:cubicBezTo>
                    <a:cubicBezTo>
                      <a:pt x="1131" y="0"/>
                      <a:pt x="899" y="101"/>
                      <a:pt x="709" y="241"/>
                    </a:cubicBezTo>
                    <a:cubicBezTo>
                      <a:pt x="298" y="545"/>
                      <a:pt x="0" y="1121"/>
                      <a:pt x="226" y="1619"/>
                    </a:cubicBezTo>
                    <a:cubicBezTo>
                      <a:pt x="266" y="1706"/>
                      <a:pt x="320" y="1775"/>
                      <a:pt x="375" y="1851"/>
                    </a:cubicBezTo>
                    <a:cubicBezTo>
                      <a:pt x="384" y="1862"/>
                      <a:pt x="402" y="1852"/>
                      <a:pt x="394" y="18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31" name="Freeform 7"/>
              <p:cNvSpPr/>
              <p:nvPr/>
            </p:nvSpPr>
            <p:spPr bwMode="auto">
              <a:xfrm>
                <a:off x="5292726" y="1068388"/>
                <a:ext cx="2541588" cy="1016000"/>
              </a:xfrm>
              <a:custGeom>
                <a:avLst/>
                <a:gdLst>
                  <a:gd name="T0" fmla="*/ 38 w 2447"/>
                  <a:gd name="T1" fmla="*/ 664 h 979"/>
                  <a:gd name="T2" fmla="*/ 1375 w 2447"/>
                  <a:gd name="T3" fmla="*/ 104 h 979"/>
                  <a:gd name="T4" fmla="*/ 2005 w 2447"/>
                  <a:gd name="T5" fmla="*/ 373 h 979"/>
                  <a:gd name="T6" fmla="*/ 2402 w 2447"/>
                  <a:gd name="T7" fmla="*/ 953 h 979"/>
                  <a:gd name="T8" fmla="*/ 2442 w 2447"/>
                  <a:gd name="T9" fmla="*/ 943 h 979"/>
                  <a:gd name="T10" fmla="*/ 1377 w 2447"/>
                  <a:gd name="T11" fmla="*/ 41 h 979"/>
                  <a:gd name="T12" fmla="*/ 622 w 2447"/>
                  <a:gd name="T13" fmla="*/ 99 h 979"/>
                  <a:gd name="T14" fmla="*/ 15 w 2447"/>
                  <a:gd name="T15" fmla="*/ 622 h 979"/>
                  <a:gd name="T16" fmla="*/ 6 w 2447"/>
                  <a:gd name="T17" fmla="*/ 656 h 979"/>
                  <a:gd name="T18" fmla="*/ 38 w 2447"/>
                  <a:gd name="T19" fmla="*/ 664 h 9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47" h="979">
                    <a:moveTo>
                      <a:pt x="38" y="664"/>
                    </a:moveTo>
                    <a:cubicBezTo>
                      <a:pt x="235" y="159"/>
                      <a:pt x="897" y="25"/>
                      <a:pt x="1375" y="104"/>
                    </a:cubicBezTo>
                    <a:cubicBezTo>
                      <a:pt x="1602" y="141"/>
                      <a:pt x="1823" y="231"/>
                      <a:pt x="2005" y="373"/>
                    </a:cubicBezTo>
                    <a:cubicBezTo>
                      <a:pt x="2195" y="521"/>
                      <a:pt x="2325" y="727"/>
                      <a:pt x="2402" y="953"/>
                    </a:cubicBezTo>
                    <a:cubicBezTo>
                      <a:pt x="2411" y="979"/>
                      <a:pt x="2447" y="968"/>
                      <a:pt x="2442" y="943"/>
                    </a:cubicBezTo>
                    <a:cubicBezTo>
                      <a:pt x="2340" y="436"/>
                      <a:pt x="1862" y="118"/>
                      <a:pt x="1377" y="41"/>
                    </a:cubicBezTo>
                    <a:cubicBezTo>
                      <a:pt x="1125" y="0"/>
                      <a:pt x="864" y="21"/>
                      <a:pt x="622" y="99"/>
                    </a:cubicBezTo>
                    <a:cubicBezTo>
                      <a:pt x="370" y="180"/>
                      <a:pt x="103" y="360"/>
                      <a:pt x="15" y="622"/>
                    </a:cubicBezTo>
                    <a:cubicBezTo>
                      <a:pt x="13" y="633"/>
                      <a:pt x="10" y="645"/>
                      <a:pt x="6" y="656"/>
                    </a:cubicBezTo>
                    <a:cubicBezTo>
                      <a:pt x="0" y="676"/>
                      <a:pt x="30" y="683"/>
                      <a:pt x="38" y="66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32" name="Freeform 8"/>
              <p:cNvSpPr/>
              <p:nvPr/>
            </p:nvSpPr>
            <p:spPr bwMode="auto">
              <a:xfrm>
                <a:off x="7777163" y="1998663"/>
                <a:ext cx="1181100" cy="2060575"/>
              </a:xfrm>
              <a:custGeom>
                <a:avLst/>
                <a:gdLst>
                  <a:gd name="T0" fmla="*/ 20 w 1137"/>
                  <a:gd name="T1" fmla="*/ 63 h 1984"/>
                  <a:gd name="T2" fmla="*/ 215 w 1137"/>
                  <a:gd name="T3" fmla="*/ 53 h 1984"/>
                  <a:gd name="T4" fmla="*/ 400 w 1137"/>
                  <a:gd name="T5" fmla="*/ 98 h 1984"/>
                  <a:gd name="T6" fmla="*/ 735 w 1137"/>
                  <a:gd name="T7" fmla="*/ 336 h 1984"/>
                  <a:gd name="T8" fmla="*/ 1044 w 1137"/>
                  <a:gd name="T9" fmla="*/ 988 h 1984"/>
                  <a:gd name="T10" fmla="*/ 897 w 1137"/>
                  <a:gd name="T11" fmla="*/ 1554 h 1984"/>
                  <a:gd name="T12" fmla="*/ 343 w 1137"/>
                  <a:gd name="T13" fmla="*/ 1942 h 1984"/>
                  <a:gd name="T14" fmla="*/ 358 w 1137"/>
                  <a:gd name="T15" fmla="*/ 1980 h 1984"/>
                  <a:gd name="T16" fmla="*/ 953 w 1137"/>
                  <a:gd name="T17" fmla="*/ 1587 h 1984"/>
                  <a:gd name="T18" fmla="*/ 1107 w 1137"/>
                  <a:gd name="T19" fmla="*/ 964 h 1984"/>
                  <a:gd name="T20" fmla="*/ 752 w 1137"/>
                  <a:gd name="T21" fmla="*/ 266 h 1984"/>
                  <a:gd name="T22" fmla="*/ 415 w 1137"/>
                  <a:gd name="T23" fmla="*/ 44 h 1984"/>
                  <a:gd name="T24" fmla="*/ 215 w 1137"/>
                  <a:gd name="T25" fmla="*/ 2 h 1984"/>
                  <a:gd name="T26" fmla="*/ 119 w 1137"/>
                  <a:gd name="T27" fmla="*/ 7 h 1984"/>
                  <a:gd name="T28" fmla="*/ 14 w 1137"/>
                  <a:gd name="T29" fmla="*/ 41 h 1984"/>
                  <a:gd name="T30" fmla="*/ 20 w 1137"/>
                  <a:gd name="T31" fmla="*/ 63 h 19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37" h="1984">
                    <a:moveTo>
                      <a:pt x="20" y="63"/>
                    </a:moveTo>
                    <a:cubicBezTo>
                      <a:pt x="80" y="48"/>
                      <a:pt x="154" y="49"/>
                      <a:pt x="215" y="53"/>
                    </a:cubicBezTo>
                    <a:cubicBezTo>
                      <a:pt x="278" y="57"/>
                      <a:pt x="341" y="76"/>
                      <a:pt x="400" y="98"/>
                    </a:cubicBezTo>
                    <a:cubicBezTo>
                      <a:pt x="528" y="148"/>
                      <a:pt x="641" y="238"/>
                      <a:pt x="735" y="336"/>
                    </a:cubicBezTo>
                    <a:cubicBezTo>
                      <a:pt x="900" y="510"/>
                      <a:pt x="1016" y="750"/>
                      <a:pt x="1044" y="988"/>
                    </a:cubicBezTo>
                    <a:cubicBezTo>
                      <a:pt x="1069" y="1190"/>
                      <a:pt x="1016" y="1389"/>
                      <a:pt x="897" y="1554"/>
                    </a:cubicBezTo>
                    <a:cubicBezTo>
                      <a:pt x="757" y="1747"/>
                      <a:pt x="548" y="1839"/>
                      <a:pt x="343" y="1942"/>
                    </a:cubicBezTo>
                    <a:cubicBezTo>
                      <a:pt x="321" y="1953"/>
                      <a:pt x="337" y="1984"/>
                      <a:pt x="358" y="1980"/>
                    </a:cubicBezTo>
                    <a:cubicBezTo>
                      <a:pt x="592" y="1933"/>
                      <a:pt x="812" y="1776"/>
                      <a:pt x="953" y="1587"/>
                    </a:cubicBezTo>
                    <a:cubicBezTo>
                      <a:pt x="1086" y="1410"/>
                      <a:pt x="1137" y="1182"/>
                      <a:pt x="1107" y="964"/>
                    </a:cubicBezTo>
                    <a:cubicBezTo>
                      <a:pt x="1071" y="703"/>
                      <a:pt x="938" y="452"/>
                      <a:pt x="752" y="266"/>
                    </a:cubicBezTo>
                    <a:cubicBezTo>
                      <a:pt x="656" y="170"/>
                      <a:pt x="542" y="93"/>
                      <a:pt x="415" y="44"/>
                    </a:cubicBezTo>
                    <a:cubicBezTo>
                      <a:pt x="351" y="19"/>
                      <a:pt x="283" y="6"/>
                      <a:pt x="215" y="2"/>
                    </a:cubicBezTo>
                    <a:cubicBezTo>
                      <a:pt x="183" y="0"/>
                      <a:pt x="150" y="2"/>
                      <a:pt x="119" y="7"/>
                    </a:cubicBezTo>
                    <a:cubicBezTo>
                      <a:pt x="78" y="13"/>
                      <a:pt x="52" y="27"/>
                      <a:pt x="14" y="41"/>
                    </a:cubicBezTo>
                    <a:cubicBezTo>
                      <a:pt x="0" y="46"/>
                      <a:pt x="6" y="66"/>
                      <a:pt x="20" y="6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33" name="Freeform 9"/>
              <p:cNvSpPr/>
              <p:nvPr/>
            </p:nvSpPr>
            <p:spPr bwMode="auto">
              <a:xfrm>
                <a:off x="7016751" y="4010026"/>
                <a:ext cx="1208088" cy="1095375"/>
              </a:xfrm>
              <a:custGeom>
                <a:avLst/>
                <a:gdLst>
                  <a:gd name="T0" fmla="*/ 1056 w 1164"/>
                  <a:gd name="T1" fmla="*/ 16 h 1055"/>
                  <a:gd name="T2" fmla="*/ 1085 w 1164"/>
                  <a:gd name="T3" fmla="*/ 64 h 1055"/>
                  <a:gd name="T4" fmla="*/ 1110 w 1164"/>
                  <a:gd name="T5" fmla="*/ 176 h 1055"/>
                  <a:gd name="T6" fmla="*/ 1081 w 1164"/>
                  <a:gd name="T7" fmla="*/ 362 h 1055"/>
                  <a:gd name="T8" fmla="*/ 828 w 1164"/>
                  <a:gd name="T9" fmla="*/ 714 h 1055"/>
                  <a:gd name="T10" fmla="*/ 30 w 1164"/>
                  <a:gd name="T11" fmla="*/ 996 h 1055"/>
                  <a:gd name="T12" fmla="*/ 30 w 1164"/>
                  <a:gd name="T13" fmla="*/ 1042 h 1055"/>
                  <a:gd name="T14" fmla="*/ 893 w 1164"/>
                  <a:gd name="T15" fmla="*/ 736 h 1055"/>
                  <a:gd name="T16" fmla="*/ 1143 w 1164"/>
                  <a:gd name="T17" fmla="*/ 346 h 1055"/>
                  <a:gd name="T18" fmla="*/ 1154 w 1164"/>
                  <a:gd name="T19" fmla="*/ 140 h 1055"/>
                  <a:gd name="T20" fmla="*/ 1121 w 1164"/>
                  <a:gd name="T21" fmla="*/ 43 h 1055"/>
                  <a:gd name="T22" fmla="*/ 1066 w 1164"/>
                  <a:gd name="T23" fmla="*/ 4 h 1055"/>
                  <a:gd name="T24" fmla="*/ 1056 w 1164"/>
                  <a:gd name="T25" fmla="*/ 16 h 10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64" h="1055">
                    <a:moveTo>
                      <a:pt x="1056" y="16"/>
                    </a:moveTo>
                    <a:cubicBezTo>
                      <a:pt x="1068" y="25"/>
                      <a:pt x="1078" y="52"/>
                      <a:pt x="1085" y="64"/>
                    </a:cubicBezTo>
                    <a:cubicBezTo>
                      <a:pt x="1104" y="97"/>
                      <a:pt x="1108" y="139"/>
                      <a:pt x="1110" y="176"/>
                    </a:cubicBezTo>
                    <a:cubicBezTo>
                      <a:pt x="1115" y="240"/>
                      <a:pt x="1103" y="302"/>
                      <a:pt x="1081" y="362"/>
                    </a:cubicBezTo>
                    <a:cubicBezTo>
                      <a:pt x="1032" y="501"/>
                      <a:pt x="939" y="620"/>
                      <a:pt x="828" y="714"/>
                    </a:cubicBezTo>
                    <a:cubicBezTo>
                      <a:pt x="609" y="901"/>
                      <a:pt x="312" y="981"/>
                      <a:pt x="30" y="996"/>
                    </a:cubicBezTo>
                    <a:cubicBezTo>
                      <a:pt x="0" y="998"/>
                      <a:pt x="0" y="1041"/>
                      <a:pt x="30" y="1042"/>
                    </a:cubicBezTo>
                    <a:cubicBezTo>
                      <a:pt x="339" y="1055"/>
                      <a:pt x="661" y="941"/>
                      <a:pt x="893" y="736"/>
                    </a:cubicBezTo>
                    <a:cubicBezTo>
                      <a:pt x="1011" y="632"/>
                      <a:pt x="1097" y="496"/>
                      <a:pt x="1143" y="346"/>
                    </a:cubicBezTo>
                    <a:cubicBezTo>
                      <a:pt x="1163" y="279"/>
                      <a:pt x="1164" y="208"/>
                      <a:pt x="1154" y="140"/>
                    </a:cubicBezTo>
                    <a:cubicBezTo>
                      <a:pt x="1150" y="106"/>
                      <a:pt x="1138" y="73"/>
                      <a:pt x="1121" y="43"/>
                    </a:cubicBezTo>
                    <a:cubicBezTo>
                      <a:pt x="1105" y="16"/>
                      <a:pt x="1089" y="17"/>
                      <a:pt x="1066" y="4"/>
                    </a:cubicBezTo>
                    <a:cubicBezTo>
                      <a:pt x="1058" y="0"/>
                      <a:pt x="1049" y="11"/>
                      <a:pt x="1056"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34" name="Freeform 10"/>
              <p:cNvSpPr/>
              <p:nvPr/>
            </p:nvSpPr>
            <p:spPr bwMode="auto">
              <a:xfrm>
                <a:off x="4975226" y="4775201"/>
                <a:ext cx="1274763" cy="733425"/>
              </a:xfrm>
              <a:custGeom>
                <a:avLst/>
                <a:gdLst>
                  <a:gd name="T0" fmla="*/ 28 w 1229"/>
                  <a:gd name="T1" fmla="*/ 8 h 706"/>
                  <a:gd name="T2" fmla="*/ 139 w 1229"/>
                  <a:gd name="T3" fmla="*/ 371 h 706"/>
                  <a:gd name="T4" fmla="*/ 420 w 1229"/>
                  <a:gd name="T5" fmla="*/ 595 h 706"/>
                  <a:gd name="T6" fmla="*/ 1199 w 1229"/>
                  <a:gd name="T7" fmla="*/ 617 h 706"/>
                  <a:gd name="T8" fmla="*/ 1186 w 1229"/>
                  <a:gd name="T9" fmla="*/ 571 h 706"/>
                  <a:gd name="T10" fmla="*/ 469 w 1229"/>
                  <a:gd name="T11" fmla="*/ 549 h 706"/>
                  <a:gd name="T12" fmla="*/ 191 w 1229"/>
                  <a:gd name="T13" fmla="*/ 341 h 706"/>
                  <a:gd name="T14" fmla="*/ 105 w 1229"/>
                  <a:gd name="T15" fmla="*/ 187 h 706"/>
                  <a:gd name="T16" fmla="*/ 43 w 1229"/>
                  <a:gd name="T17" fmla="*/ 7 h 706"/>
                  <a:gd name="T18" fmla="*/ 28 w 1229"/>
                  <a:gd name="T19" fmla="*/ 8 h 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29" h="706">
                    <a:moveTo>
                      <a:pt x="28" y="8"/>
                    </a:moveTo>
                    <a:cubicBezTo>
                      <a:pt x="0" y="129"/>
                      <a:pt x="72" y="275"/>
                      <a:pt x="139" y="371"/>
                    </a:cubicBezTo>
                    <a:cubicBezTo>
                      <a:pt x="210" y="470"/>
                      <a:pt x="310" y="545"/>
                      <a:pt x="420" y="595"/>
                    </a:cubicBezTo>
                    <a:cubicBezTo>
                      <a:pt x="664" y="706"/>
                      <a:pt x="948" y="698"/>
                      <a:pt x="1199" y="617"/>
                    </a:cubicBezTo>
                    <a:cubicBezTo>
                      <a:pt x="1229" y="608"/>
                      <a:pt x="1217" y="563"/>
                      <a:pt x="1186" y="571"/>
                    </a:cubicBezTo>
                    <a:cubicBezTo>
                      <a:pt x="954" y="630"/>
                      <a:pt x="695" y="637"/>
                      <a:pt x="469" y="549"/>
                    </a:cubicBezTo>
                    <a:cubicBezTo>
                      <a:pt x="360" y="506"/>
                      <a:pt x="262" y="433"/>
                      <a:pt x="191" y="341"/>
                    </a:cubicBezTo>
                    <a:cubicBezTo>
                      <a:pt x="155" y="294"/>
                      <a:pt x="127" y="241"/>
                      <a:pt x="105" y="187"/>
                    </a:cubicBezTo>
                    <a:cubicBezTo>
                      <a:pt x="81" y="128"/>
                      <a:pt x="72" y="63"/>
                      <a:pt x="43" y="7"/>
                    </a:cubicBezTo>
                    <a:cubicBezTo>
                      <a:pt x="40" y="0"/>
                      <a:pt x="30" y="2"/>
                      <a:pt x="28"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35" name="Freeform 11"/>
              <p:cNvSpPr/>
              <p:nvPr/>
            </p:nvSpPr>
            <p:spPr bwMode="auto">
              <a:xfrm>
                <a:off x="6203951" y="5040313"/>
                <a:ext cx="1285875" cy="706438"/>
              </a:xfrm>
              <a:custGeom>
                <a:avLst/>
                <a:gdLst>
                  <a:gd name="T0" fmla="*/ 9 w 1238"/>
                  <a:gd name="T1" fmla="*/ 343 h 681"/>
                  <a:gd name="T2" fmla="*/ 575 w 1238"/>
                  <a:gd name="T3" fmla="*/ 605 h 681"/>
                  <a:gd name="T4" fmla="*/ 1222 w 1238"/>
                  <a:gd name="T5" fmla="*/ 529 h 681"/>
                  <a:gd name="T6" fmla="*/ 1222 w 1238"/>
                  <a:gd name="T7" fmla="*/ 485 h 681"/>
                  <a:gd name="T8" fmla="*/ 968 w 1238"/>
                  <a:gd name="T9" fmla="*/ 314 h 681"/>
                  <a:gd name="T10" fmla="*/ 825 w 1238"/>
                  <a:gd name="T11" fmla="*/ 32 h 681"/>
                  <a:gd name="T12" fmla="*/ 776 w 1238"/>
                  <a:gd name="T13" fmla="*/ 46 h 681"/>
                  <a:gd name="T14" fmla="*/ 921 w 1238"/>
                  <a:gd name="T15" fmla="*/ 340 h 681"/>
                  <a:gd name="T16" fmla="*/ 1196 w 1238"/>
                  <a:gd name="T17" fmla="*/ 529 h 681"/>
                  <a:gd name="T18" fmla="*/ 1196 w 1238"/>
                  <a:gd name="T19" fmla="*/ 485 h 681"/>
                  <a:gd name="T20" fmla="*/ 23 w 1238"/>
                  <a:gd name="T21" fmla="*/ 324 h 681"/>
                  <a:gd name="T22" fmla="*/ 9 w 1238"/>
                  <a:gd name="T23" fmla="*/ 343 h 6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38" h="681">
                    <a:moveTo>
                      <a:pt x="9" y="343"/>
                    </a:moveTo>
                    <a:cubicBezTo>
                      <a:pt x="152" y="493"/>
                      <a:pt x="376" y="569"/>
                      <a:pt x="575" y="605"/>
                    </a:cubicBezTo>
                    <a:cubicBezTo>
                      <a:pt x="792" y="644"/>
                      <a:pt x="1024" y="631"/>
                      <a:pt x="1222" y="529"/>
                    </a:cubicBezTo>
                    <a:cubicBezTo>
                      <a:pt x="1238" y="520"/>
                      <a:pt x="1238" y="494"/>
                      <a:pt x="1222" y="485"/>
                    </a:cubicBezTo>
                    <a:cubicBezTo>
                      <a:pt x="1131" y="437"/>
                      <a:pt x="1041" y="387"/>
                      <a:pt x="968" y="314"/>
                    </a:cubicBezTo>
                    <a:cubicBezTo>
                      <a:pt x="889" y="238"/>
                      <a:pt x="847" y="138"/>
                      <a:pt x="825" y="32"/>
                    </a:cubicBezTo>
                    <a:cubicBezTo>
                      <a:pt x="819" y="0"/>
                      <a:pt x="770" y="14"/>
                      <a:pt x="776" y="46"/>
                    </a:cubicBezTo>
                    <a:cubicBezTo>
                      <a:pt x="799" y="157"/>
                      <a:pt x="844" y="256"/>
                      <a:pt x="921" y="340"/>
                    </a:cubicBezTo>
                    <a:cubicBezTo>
                      <a:pt x="997" y="422"/>
                      <a:pt x="1098" y="479"/>
                      <a:pt x="1196" y="529"/>
                    </a:cubicBezTo>
                    <a:cubicBezTo>
                      <a:pt x="1196" y="514"/>
                      <a:pt x="1196" y="500"/>
                      <a:pt x="1196" y="485"/>
                    </a:cubicBezTo>
                    <a:cubicBezTo>
                      <a:pt x="821" y="681"/>
                      <a:pt x="352" y="551"/>
                      <a:pt x="23" y="324"/>
                    </a:cubicBezTo>
                    <a:cubicBezTo>
                      <a:pt x="12" y="316"/>
                      <a:pt x="0" y="333"/>
                      <a:pt x="9" y="3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grpSp>
            <p:nvGrpSpPr>
              <p:cNvPr id="236" name="组合 235"/>
              <p:cNvGrpSpPr/>
              <p:nvPr/>
            </p:nvGrpSpPr>
            <p:grpSpPr>
              <a:xfrm>
                <a:off x="3517901" y="1225551"/>
                <a:ext cx="5260975" cy="4090987"/>
                <a:chOff x="3517901" y="1225551"/>
                <a:chExt cx="5260975" cy="4090987"/>
              </a:xfrm>
              <a:grpFill/>
            </p:grpSpPr>
            <p:sp>
              <p:nvSpPr>
                <p:cNvPr id="237" name="Freeform 12"/>
                <p:cNvSpPr/>
                <p:nvPr/>
              </p:nvSpPr>
              <p:spPr bwMode="auto">
                <a:xfrm>
                  <a:off x="7805738" y="2135188"/>
                  <a:ext cx="109538" cy="38100"/>
                </a:xfrm>
                <a:custGeom>
                  <a:avLst/>
                  <a:gdLst>
                    <a:gd name="T0" fmla="*/ 6 w 106"/>
                    <a:gd name="T1" fmla="*/ 35 h 37"/>
                    <a:gd name="T2" fmla="*/ 45 w 106"/>
                    <a:gd name="T3" fmla="*/ 33 h 37"/>
                    <a:gd name="T4" fmla="*/ 97 w 106"/>
                    <a:gd name="T5" fmla="*/ 22 h 37"/>
                    <a:gd name="T6" fmla="*/ 97 w 106"/>
                    <a:gd name="T7" fmla="*/ 6 h 37"/>
                    <a:gd name="T8" fmla="*/ 52 w 106"/>
                    <a:gd name="T9" fmla="*/ 6 h 37"/>
                    <a:gd name="T10" fmla="*/ 4 w 106"/>
                    <a:gd name="T11" fmla="*/ 24 h 37"/>
                    <a:gd name="T12" fmla="*/ 6 w 106"/>
                    <a:gd name="T13" fmla="*/ 35 h 37"/>
                  </a:gdLst>
                  <a:ahLst/>
                  <a:cxnLst>
                    <a:cxn ang="0">
                      <a:pos x="T0" y="T1"/>
                    </a:cxn>
                    <a:cxn ang="0">
                      <a:pos x="T2" y="T3"/>
                    </a:cxn>
                    <a:cxn ang="0">
                      <a:pos x="T4" y="T5"/>
                    </a:cxn>
                    <a:cxn ang="0">
                      <a:pos x="T6" y="T7"/>
                    </a:cxn>
                    <a:cxn ang="0">
                      <a:pos x="T8" y="T9"/>
                    </a:cxn>
                    <a:cxn ang="0">
                      <a:pos x="T10" y="T11"/>
                    </a:cxn>
                    <a:cxn ang="0">
                      <a:pos x="T12" y="T13"/>
                    </a:cxn>
                  </a:cxnLst>
                  <a:rect l="0" t="0" r="r" b="b"/>
                  <a:pathLst>
                    <a:path w="106" h="37">
                      <a:moveTo>
                        <a:pt x="6" y="35"/>
                      </a:moveTo>
                      <a:cubicBezTo>
                        <a:pt x="20" y="37"/>
                        <a:pt x="32" y="35"/>
                        <a:pt x="45" y="33"/>
                      </a:cubicBezTo>
                      <a:cubicBezTo>
                        <a:pt x="63" y="30"/>
                        <a:pt x="80" y="29"/>
                        <a:pt x="97" y="22"/>
                      </a:cubicBezTo>
                      <a:cubicBezTo>
                        <a:pt x="105" y="19"/>
                        <a:pt x="106" y="9"/>
                        <a:pt x="97" y="6"/>
                      </a:cubicBezTo>
                      <a:cubicBezTo>
                        <a:pt x="81" y="0"/>
                        <a:pt x="68" y="2"/>
                        <a:pt x="52" y="6"/>
                      </a:cubicBezTo>
                      <a:cubicBezTo>
                        <a:pt x="34" y="9"/>
                        <a:pt x="17" y="13"/>
                        <a:pt x="4" y="24"/>
                      </a:cubicBezTo>
                      <a:cubicBezTo>
                        <a:pt x="0" y="27"/>
                        <a:pt x="2" y="34"/>
                        <a:pt x="6" y="3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38" name="Freeform 13"/>
                <p:cNvSpPr/>
                <p:nvPr/>
              </p:nvSpPr>
              <p:spPr bwMode="auto">
                <a:xfrm>
                  <a:off x="8018463" y="2144713"/>
                  <a:ext cx="92075" cy="34925"/>
                </a:xfrm>
                <a:custGeom>
                  <a:avLst/>
                  <a:gdLst>
                    <a:gd name="T0" fmla="*/ 4 w 89"/>
                    <a:gd name="T1" fmla="*/ 9 h 35"/>
                    <a:gd name="T2" fmla="*/ 79 w 89"/>
                    <a:gd name="T3" fmla="*/ 34 h 35"/>
                    <a:gd name="T4" fmla="*/ 83 w 89"/>
                    <a:gd name="T5" fmla="*/ 20 h 35"/>
                    <a:gd name="T6" fmla="*/ 7 w 89"/>
                    <a:gd name="T7" fmla="*/ 0 h 35"/>
                    <a:gd name="T8" fmla="*/ 4 w 89"/>
                    <a:gd name="T9" fmla="*/ 9 h 35"/>
                  </a:gdLst>
                  <a:ahLst/>
                  <a:cxnLst>
                    <a:cxn ang="0">
                      <a:pos x="T0" y="T1"/>
                    </a:cxn>
                    <a:cxn ang="0">
                      <a:pos x="T2" y="T3"/>
                    </a:cxn>
                    <a:cxn ang="0">
                      <a:pos x="T4" y="T5"/>
                    </a:cxn>
                    <a:cxn ang="0">
                      <a:pos x="T6" y="T7"/>
                    </a:cxn>
                    <a:cxn ang="0">
                      <a:pos x="T8" y="T9"/>
                    </a:cxn>
                  </a:cxnLst>
                  <a:rect l="0" t="0" r="r" b="b"/>
                  <a:pathLst>
                    <a:path w="89" h="35">
                      <a:moveTo>
                        <a:pt x="4" y="9"/>
                      </a:moveTo>
                      <a:cubicBezTo>
                        <a:pt x="28" y="23"/>
                        <a:pt x="52" y="31"/>
                        <a:pt x="79" y="34"/>
                      </a:cubicBezTo>
                      <a:cubicBezTo>
                        <a:pt x="87" y="35"/>
                        <a:pt x="89" y="24"/>
                        <a:pt x="83" y="20"/>
                      </a:cubicBezTo>
                      <a:cubicBezTo>
                        <a:pt x="59" y="6"/>
                        <a:pt x="34" y="3"/>
                        <a:pt x="7" y="0"/>
                      </a:cubicBezTo>
                      <a:cubicBezTo>
                        <a:pt x="2" y="0"/>
                        <a:pt x="0" y="7"/>
                        <a:pt x="4"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39" name="Freeform 14"/>
                <p:cNvSpPr/>
                <p:nvPr/>
              </p:nvSpPr>
              <p:spPr bwMode="auto">
                <a:xfrm>
                  <a:off x="8228013" y="2225676"/>
                  <a:ext cx="107950" cy="61913"/>
                </a:xfrm>
                <a:custGeom>
                  <a:avLst/>
                  <a:gdLst>
                    <a:gd name="T0" fmla="*/ 6 w 105"/>
                    <a:gd name="T1" fmla="*/ 10 h 59"/>
                    <a:gd name="T2" fmla="*/ 91 w 105"/>
                    <a:gd name="T3" fmla="*/ 55 h 59"/>
                    <a:gd name="T4" fmla="*/ 99 w 105"/>
                    <a:gd name="T5" fmla="*/ 44 h 59"/>
                    <a:gd name="T6" fmla="*/ 9 w 105"/>
                    <a:gd name="T7" fmla="*/ 1 h 59"/>
                    <a:gd name="T8" fmla="*/ 6 w 105"/>
                    <a:gd name="T9" fmla="*/ 10 h 59"/>
                  </a:gdLst>
                  <a:ahLst/>
                  <a:cxnLst>
                    <a:cxn ang="0">
                      <a:pos x="T0" y="T1"/>
                    </a:cxn>
                    <a:cxn ang="0">
                      <a:pos x="T2" y="T3"/>
                    </a:cxn>
                    <a:cxn ang="0">
                      <a:pos x="T4" y="T5"/>
                    </a:cxn>
                    <a:cxn ang="0">
                      <a:pos x="T6" y="T7"/>
                    </a:cxn>
                    <a:cxn ang="0">
                      <a:pos x="T8" y="T9"/>
                    </a:cxn>
                  </a:cxnLst>
                  <a:rect l="0" t="0" r="r" b="b"/>
                  <a:pathLst>
                    <a:path w="105" h="59">
                      <a:moveTo>
                        <a:pt x="6" y="10"/>
                      </a:moveTo>
                      <a:cubicBezTo>
                        <a:pt x="35" y="21"/>
                        <a:pt x="64" y="39"/>
                        <a:pt x="91" y="55"/>
                      </a:cubicBezTo>
                      <a:cubicBezTo>
                        <a:pt x="97" y="59"/>
                        <a:pt x="105" y="49"/>
                        <a:pt x="99" y="44"/>
                      </a:cubicBezTo>
                      <a:cubicBezTo>
                        <a:pt x="72" y="20"/>
                        <a:pt x="44" y="7"/>
                        <a:pt x="9" y="1"/>
                      </a:cubicBezTo>
                      <a:cubicBezTo>
                        <a:pt x="3" y="0"/>
                        <a:pt x="0" y="8"/>
                        <a:pt x="6"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40" name="Freeform 15"/>
                <p:cNvSpPr/>
                <p:nvPr/>
              </p:nvSpPr>
              <p:spPr bwMode="auto">
                <a:xfrm>
                  <a:off x="8421688" y="2389188"/>
                  <a:ext cx="77788" cy="84138"/>
                </a:xfrm>
                <a:custGeom>
                  <a:avLst/>
                  <a:gdLst>
                    <a:gd name="T0" fmla="*/ 1 w 75"/>
                    <a:gd name="T1" fmla="*/ 1 h 81"/>
                    <a:gd name="T2" fmla="*/ 14 w 75"/>
                    <a:gd name="T3" fmla="*/ 20 h 81"/>
                    <a:gd name="T4" fmla="*/ 31 w 75"/>
                    <a:gd name="T5" fmla="*/ 42 h 81"/>
                    <a:gd name="T6" fmla="*/ 62 w 75"/>
                    <a:gd name="T7" fmla="*/ 77 h 81"/>
                    <a:gd name="T8" fmla="*/ 72 w 75"/>
                    <a:gd name="T9" fmla="*/ 71 h 81"/>
                    <a:gd name="T10" fmla="*/ 45 w 75"/>
                    <a:gd name="T11" fmla="*/ 35 h 81"/>
                    <a:gd name="T12" fmla="*/ 24 w 75"/>
                    <a:gd name="T13" fmla="*/ 16 h 81"/>
                    <a:gd name="T14" fmla="*/ 2 w 75"/>
                    <a:gd name="T15" fmla="*/ 0 h 81"/>
                    <a:gd name="T16" fmla="*/ 1 w 75"/>
                    <a:gd name="T17" fmla="*/ 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5" h="81">
                      <a:moveTo>
                        <a:pt x="1" y="1"/>
                      </a:moveTo>
                      <a:cubicBezTo>
                        <a:pt x="6" y="6"/>
                        <a:pt x="9" y="14"/>
                        <a:pt x="14" y="20"/>
                      </a:cubicBezTo>
                      <a:cubicBezTo>
                        <a:pt x="19" y="27"/>
                        <a:pt x="25" y="35"/>
                        <a:pt x="31" y="42"/>
                      </a:cubicBezTo>
                      <a:cubicBezTo>
                        <a:pt x="41" y="54"/>
                        <a:pt x="51" y="66"/>
                        <a:pt x="62" y="77"/>
                      </a:cubicBezTo>
                      <a:cubicBezTo>
                        <a:pt x="66" y="81"/>
                        <a:pt x="75" y="77"/>
                        <a:pt x="72" y="71"/>
                      </a:cubicBezTo>
                      <a:cubicBezTo>
                        <a:pt x="66" y="57"/>
                        <a:pt x="57" y="46"/>
                        <a:pt x="45" y="35"/>
                      </a:cubicBezTo>
                      <a:cubicBezTo>
                        <a:pt x="38" y="28"/>
                        <a:pt x="31" y="22"/>
                        <a:pt x="24" y="16"/>
                      </a:cubicBezTo>
                      <a:cubicBezTo>
                        <a:pt x="17" y="10"/>
                        <a:pt x="8" y="6"/>
                        <a:pt x="2" y="0"/>
                      </a:cubicBezTo>
                      <a:cubicBezTo>
                        <a:pt x="1"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41" name="Freeform 16"/>
                <p:cNvSpPr/>
                <p:nvPr/>
              </p:nvSpPr>
              <p:spPr bwMode="auto">
                <a:xfrm>
                  <a:off x="8572501" y="2570163"/>
                  <a:ext cx="60325" cy="90488"/>
                </a:xfrm>
                <a:custGeom>
                  <a:avLst/>
                  <a:gdLst>
                    <a:gd name="T0" fmla="*/ 3 w 57"/>
                    <a:gd name="T1" fmla="*/ 10 h 88"/>
                    <a:gd name="T2" fmla="*/ 47 w 57"/>
                    <a:gd name="T3" fmla="*/ 83 h 88"/>
                    <a:gd name="T4" fmla="*/ 55 w 57"/>
                    <a:gd name="T5" fmla="*/ 77 h 88"/>
                    <a:gd name="T6" fmla="*/ 11 w 57"/>
                    <a:gd name="T7" fmla="*/ 5 h 88"/>
                    <a:gd name="T8" fmla="*/ 3 w 57"/>
                    <a:gd name="T9" fmla="*/ 10 h 88"/>
                  </a:gdLst>
                  <a:ahLst/>
                  <a:cxnLst>
                    <a:cxn ang="0">
                      <a:pos x="T0" y="T1"/>
                    </a:cxn>
                    <a:cxn ang="0">
                      <a:pos x="T2" y="T3"/>
                    </a:cxn>
                    <a:cxn ang="0">
                      <a:pos x="T4" y="T5"/>
                    </a:cxn>
                    <a:cxn ang="0">
                      <a:pos x="T6" y="T7"/>
                    </a:cxn>
                    <a:cxn ang="0">
                      <a:pos x="T8" y="T9"/>
                    </a:cxn>
                  </a:cxnLst>
                  <a:rect l="0" t="0" r="r" b="b"/>
                  <a:pathLst>
                    <a:path w="57" h="88">
                      <a:moveTo>
                        <a:pt x="3" y="10"/>
                      </a:moveTo>
                      <a:cubicBezTo>
                        <a:pt x="17" y="35"/>
                        <a:pt x="27" y="63"/>
                        <a:pt x="47" y="83"/>
                      </a:cubicBezTo>
                      <a:cubicBezTo>
                        <a:pt x="51" y="88"/>
                        <a:pt x="57" y="82"/>
                        <a:pt x="55" y="77"/>
                      </a:cubicBezTo>
                      <a:cubicBezTo>
                        <a:pt x="44" y="51"/>
                        <a:pt x="28" y="27"/>
                        <a:pt x="11" y="5"/>
                      </a:cubicBezTo>
                      <a:cubicBezTo>
                        <a:pt x="8" y="0"/>
                        <a:pt x="0" y="4"/>
                        <a:pt x="3"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42" name="Freeform 17"/>
                <p:cNvSpPr/>
                <p:nvPr/>
              </p:nvSpPr>
              <p:spPr bwMode="auto">
                <a:xfrm>
                  <a:off x="8664576" y="2767013"/>
                  <a:ext cx="42863" cy="88900"/>
                </a:xfrm>
                <a:custGeom>
                  <a:avLst/>
                  <a:gdLst>
                    <a:gd name="T0" fmla="*/ 3 w 41"/>
                    <a:gd name="T1" fmla="*/ 7 h 86"/>
                    <a:gd name="T2" fmla="*/ 30 w 41"/>
                    <a:gd name="T3" fmla="*/ 79 h 86"/>
                    <a:gd name="T4" fmla="*/ 40 w 41"/>
                    <a:gd name="T5" fmla="*/ 76 h 86"/>
                    <a:gd name="T6" fmla="*/ 9 w 41"/>
                    <a:gd name="T7" fmla="*/ 4 h 86"/>
                    <a:gd name="T8" fmla="*/ 3 w 41"/>
                    <a:gd name="T9" fmla="*/ 7 h 86"/>
                  </a:gdLst>
                  <a:ahLst/>
                  <a:cxnLst>
                    <a:cxn ang="0">
                      <a:pos x="T0" y="T1"/>
                    </a:cxn>
                    <a:cxn ang="0">
                      <a:pos x="T2" y="T3"/>
                    </a:cxn>
                    <a:cxn ang="0">
                      <a:pos x="T4" y="T5"/>
                    </a:cxn>
                    <a:cxn ang="0">
                      <a:pos x="T6" y="T7"/>
                    </a:cxn>
                    <a:cxn ang="0">
                      <a:pos x="T8" y="T9"/>
                    </a:cxn>
                  </a:cxnLst>
                  <a:rect l="0" t="0" r="r" b="b"/>
                  <a:pathLst>
                    <a:path w="41" h="86">
                      <a:moveTo>
                        <a:pt x="3" y="7"/>
                      </a:moveTo>
                      <a:cubicBezTo>
                        <a:pt x="16" y="29"/>
                        <a:pt x="21" y="56"/>
                        <a:pt x="30" y="79"/>
                      </a:cubicBezTo>
                      <a:cubicBezTo>
                        <a:pt x="32" y="86"/>
                        <a:pt x="41" y="83"/>
                        <a:pt x="40" y="76"/>
                      </a:cubicBezTo>
                      <a:cubicBezTo>
                        <a:pt x="36" y="48"/>
                        <a:pt x="25" y="27"/>
                        <a:pt x="9" y="4"/>
                      </a:cubicBezTo>
                      <a:cubicBezTo>
                        <a:pt x="7" y="0"/>
                        <a:pt x="0" y="3"/>
                        <a:pt x="3"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43" name="Freeform 18"/>
                <p:cNvSpPr/>
                <p:nvPr/>
              </p:nvSpPr>
              <p:spPr bwMode="auto">
                <a:xfrm>
                  <a:off x="8740776" y="2992438"/>
                  <a:ext cx="26988" cy="107950"/>
                </a:xfrm>
                <a:custGeom>
                  <a:avLst/>
                  <a:gdLst>
                    <a:gd name="T0" fmla="*/ 2 w 27"/>
                    <a:gd name="T1" fmla="*/ 7 h 104"/>
                    <a:gd name="T2" fmla="*/ 17 w 27"/>
                    <a:gd name="T3" fmla="*/ 100 h 104"/>
                    <a:gd name="T4" fmla="*/ 23 w 27"/>
                    <a:gd name="T5" fmla="*/ 100 h 104"/>
                    <a:gd name="T6" fmla="*/ 9 w 27"/>
                    <a:gd name="T7" fmla="*/ 4 h 104"/>
                    <a:gd name="T8" fmla="*/ 2 w 27"/>
                    <a:gd name="T9" fmla="*/ 7 h 104"/>
                  </a:gdLst>
                  <a:ahLst/>
                  <a:cxnLst>
                    <a:cxn ang="0">
                      <a:pos x="T0" y="T1"/>
                    </a:cxn>
                    <a:cxn ang="0">
                      <a:pos x="T2" y="T3"/>
                    </a:cxn>
                    <a:cxn ang="0">
                      <a:pos x="T4" y="T5"/>
                    </a:cxn>
                    <a:cxn ang="0">
                      <a:pos x="T6" y="T7"/>
                    </a:cxn>
                    <a:cxn ang="0">
                      <a:pos x="T8" y="T9"/>
                    </a:cxn>
                  </a:cxnLst>
                  <a:rect l="0" t="0" r="r" b="b"/>
                  <a:pathLst>
                    <a:path w="27" h="104">
                      <a:moveTo>
                        <a:pt x="2" y="7"/>
                      </a:moveTo>
                      <a:cubicBezTo>
                        <a:pt x="14" y="36"/>
                        <a:pt x="13" y="68"/>
                        <a:pt x="17" y="100"/>
                      </a:cubicBezTo>
                      <a:cubicBezTo>
                        <a:pt x="17" y="104"/>
                        <a:pt x="23" y="104"/>
                        <a:pt x="23" y="100"/>
                      </a:cubicBezTo>
                      <a:cubicBezTo>
                        <a:pt x="27" y="67"/>
                        <a:pt x="24" y="33"/>
                        <a:pt x="9" y="4"/>
                      </a:cubicBezTo>
                      <a:cubicBezTo>
                        <a:pt x="7" y="0"/>
                        <a:pt x="0" y="3"/>
                        <a:pt x="2"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44" name="Freeform 19"/>
                <p:cNvSpPr/>
                <p:nvPr/>
              </p:nvSpPr>
              <p:spPr bwMode="auto">
                <a:xfrm>
                  <a:off x="8753476" y="3206751"/>
                  <a:ext cx="25400" cy="80963"/>
                </a:xfrm>
                <a:custGeom>
                  <a:avLst/>
                  <a:gdLst>
                    <a:gd name="T0" fmla="*/ 13 w 24"/>
                    <a:gd name="T1" fmla="*/ 2 h 78"/>
                    <a:gd name="T2" fmla="*/ 4 w 24"/>
                    <a:gd name="T3" fmla="*/ 32 h 78"/>
                    <a:gd name="T4" fmla="*/ 2 w 24"/>
                    <a:gd name="T5" fmla="*/ 46 h 78"/>
                    <a:gd name="T6" fmla="*/ 0 w 24"/>
                    <a:gd name="T7" fmla="*/ 66 h 78"/>
                    <a:gd name="T8" fmla="*/ 13 w 24"/>
                    <a:gd name="T9" fmla="*/ 71 h 78"/>
                    <a:gd name="T10" fmla="*/ 23 w 24"/>
                    <a:gd name="T11" fmla="*/ 39 h 78"/>
                    <a:gd name="T12" fmla="*/ 15 w 24"/>
                    <a:gd name="T13" fmla="*/ 2 h 78"/>
                    <a:gd name="T14" fmla="*/ 13 w 24"/>
                    <a:gd name="T15" fmla="*/ 2 h 7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 h="78">
                      <a:moveTo>
                        <a:pt x="13" y="2"/>
                      </a:moveTo>
                      <a:cubicBezTo>
                        <a:pt x="9" y="12"/>
                        <a:pt x="6" y="21"/>
                        <a:pt x="4" y="32"/>
                      </a:cubicBezTo>
                      <a:cubicBezTo>
                        <a:pt x="3" y="37"/>
                        <a:pt x="2" y="41"/>
                        <a:pt x="2" y="46"/>
                      </a:cubicBezTo>
                      <a:cubicBezTo>
                        <a:pt x="1" y="53"/>
                        <a:pt x="1" y="59"/>
                        <a:pt x="0" y="66"/>
                      </a:cubicBezTo>
                      <a:cubicBezTo>
                        <a:pt x="0" y="72"/>
                        <a:pt x="9" y="78"/>
                        <a:pt x="13" y="71"/>
                      </a:cubicBezTo>
                      <a:cubicBezTo>
                        <a:pt x="18" y="60"/>
                        <a:pt x="21" y="52"/>
                        <a:pt x="23" y="39"/>
                      </a:cubicBezTo>
                      <a:cubicBezTo>
                        <a:pt x="24" y="25"/>
                        <a:pt x="20" y="15"/>
                        <a:pt x="15" y="2"/>
                      </a:cubicBezTo>
                      <a:cubicBezTo>
                        <a:pt x="15" y="0"/>
                        <a:pt x="13" y="1"/>
                        <a:pt x="1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45" name="Freeform 20"/>
                <p:cNvSpPr/>
                <p:nvPr/>
              </p:nvSpPr>
              <p:spPr bwMode="auto">
                <a:xfrm>
                  <a:off x="8672513" y="3368676"/>
                  <a:ext cx="61913" cy="100013"/>
                </a:xfrm>
                <a:custGeom>
                  <a:avLst/>
                  <a:gdLst>
                    <a:gd name="T0" fmla="*/ 46 w 61"/>
                    <a:gd name="T1" fmla="*/ 3 h 97"/>
                    <a:gd name="T2" fmla="*/ 6 w 61"/>
                    <a:gd name="T3" fmla="*/ 81 h 97"/>
                    <a:gd name="T4" fmla="*/ 20 w 61"/>
                    <a:gd name="T5" fmla="*/ 91 h 97"/>
                    <a:gd name="T6" fmla="*/ 52 w 61"/>
                    <a:gd name="T7" fmla="*/ 51 h 97"/>
                    <a:gd name="T8" fmla="*/ 53 w 61"/>
                    <a:gd name="T9" fmla="*/ 3 h 97"/>
                    <a:gd name="T10" fmla="*/ 46 w 61"/>
                    <a:gd name="T11" fmla="*/ 3 h 97"/>
                  </a:gdLst>
                  <a:ahLst/>
                  <a:cxnLst>
                    <a:cxn ang="0">
                      <a:pos x="T0" y="T1"/>
                    </a:cxn>
                    <a:cxn ang="0">
                      <a:pos x="T2" y="T3"/>
                    </a:cxn>
                    <a:cxn ang="0">
                      <a:pos x="T4" y="T5"/>
                    </a:cxn>
                    <a:cxn ang="0">
                      <a:pos x="T6" y="T7"/>
                    </a:cxn>
                    <a:cxn ang="0">
                      <a:pos x="T8" y="T9"/>
                    </a:cxn>
                    <a:cxn ang="0">
                      <a:pos x="T10" y="T11"/>
                    </a:cxn>
                  </a:cxnLst>
                  <a:rect l="0" t="0" r="r" b="b"/>
                  <a:pathLst>
                    <a:path w="61" h="97">
                      <a:moveTo>
                        <a:pt x="46" y="3"/>
                      </a:moveTo>
                      <a:cubicBezTo>
                        <a:pt x="33" y="29"/>
                        <a:pt x="23" y="57"/>
                        <a:pt x="6" y="81"/>
                      </a:cubicBezTo>
                      <a:cubicBezTo>
                        <a:pt x="0" y="89"/>
                        <a:pt x="13" y="97"/>
                        <a:pt x="20" y="91"/>
                      </a:cubicBezTo>
                      <a:cubicBezTo>
                        <a:pt x="34" y="80"/>
                        <a:pt x="45" y="69"/>
                        <a:pt x="52" y="51"/>
                      </a:cubicBezTo>
                      <a:cubicBezTo>
                        <a:pt x="58" y="35"/>
                        <a:pt x="61" y="20"/>
                        <a:pt x="53" y="3"/>
                      </a:cubicBezTo>
                      <a:cubicBezTo>
                        <a:pt x="52" y="0"/>
                        <a:pt x="47" y="1"/>
                        <a:pt x="46"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46" name="Freeform 21"/>
                <p:cNvSpPr/>
                <p:nvPr/>
              </p:nvSpPr>
              <p:spPr bwMode="auto">
                <a:xfrm>
                  <a:off x="8559801" y="3544888"/>
                  <a:ext cx="68263" cy="84138"/>
                </a:xfrm>
                <a:custGeom>
                  <a:avLst/>
                  <a:gdLst>
                    <a:gd name="T0" fmla="*/ 51 w 66"/>
                    <a:gd name="T1" fmla="*/ 4 h 81"/>
                    <a:gd name="T2" fmla="*/ 24 w 66"/>
                    <a:gd name="T3" fmla="*/ 33 h 81"/>
                    <a:gd name="T4" fmla="*/ 14 w 66"/>
                    <a:gd name="T5" fmla="*/ 46 h 81"/>
                    <a:gd name="T6" fmla="*/ 5 w 66"/>
                    <a:gd name="T7" fmla="*/ 62 h 81"/>
                    <a:gd name="T8" fmla="*/ 18 w 66"/>
                    <a:gd name="T9" fmla="*/ 75 h 81"/>
                    <a:gd name="T10" fmla="*/ 32 w 66"/>
                    <a:gd name="T11" fmla="*/ 65 h 81"/>
                    <a:gd name="T12" fmla="*/ 45 w 66"/>
                    <a:gd name="T13" fmla="*/ 49 h 81"/>
                    <a:gd name="T14" fmla="*/ 63 w 66"/>
                    <a:gd name="T15" fmla="*/ 11 h 81"/>
                    <a:gd name="T16" fmla="*/ 51 w 66"/>
                    <a:gd name="T17" fmla="*/ 4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81">
                      <a:moveTo>
                        <a:pt x="51" y="4"/>
                      </a:moveTo>
                      <a:cubicBezTo>
                        <a:pt x="41" y="13"/>
                        <a:pt x="32" y="22"/>
                        <a:pt x="24" y="33"/>
                      </a:cubicBezTo>
                      <a:cubicBezTo>
                        <a:pt x="21" y="37"/>
                        <a:pt x="17" y="41"/>
                        <a:pt x="14" y="46"/>
                      </a:cubicBezTo>
                      <a:cubicBezTo>
                        <a:pt x="10" y="51"/>
                        <a:pt x="9" y="57"/>
                        <a:pt x="5" y="62"/>
                      </a:cubicBezTo>
                      <a:cubicBezTo>
                        <a:pt x="0" y="70"/>
                        <a:pt x="10" y="81"/>
                        <a:pt x="18" y="75"/>
                      </a:cubicBezTo>
                      <a:cubicBezTo>
                        <a:pt x="22" y="72"/>
                        <a:pt x="29" y="69"/>
                        <a:pt x="32" y="65"/>
                      </a:cubicBezTo>
                      <a:cubicBezTo>
                        <a:pt x="37" y="60"/>
                        <a:pt x="41" y="55"/>
                        <a:pt x="45" y="49"/>
                      </a:cubicBezTo>
                      <a:cubicBezTo>
                        <a:pt x="53" y="37"/>
                        <a:pt x="59" y="25"/>
                        <a:pt x="63" y="11"/>
                      </a:cubicBezTo>
                      <a:cubicBezTo>
                        <a:pt x="66" y="4"/>
                        <a:pt x="56" y="0"/>
                        <a:pt x="51"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47" name="Freeform 22"/>
                <p:cNvSpPr/>
                <p:nvPr/>
              </p:nvSpPr>
              <p:spPr bwMode="auto">
                <a:xfrm>
                  <a:off x="8374063" y="3732213"/>
                  <a:ext cx="80963" cy="65088"/>
                </a:xfrm>
                <a:custGeom>
                  <a:avLst/>
                  <a:gdLst>
                    <a:gd name="T0" fmla="*/ 66 w 79"/>
                    <a:gd name="T1" fmla="*/ 3 h 62"/>
                    <a:gd name="T2" fmla="*/ 35 w 79"/>
                    <a:gd name="T3" fmla="*/ 23 h 62"/>
                    <a:gd name="T4" fmla="*/ 6 w 79"/>
                    <a:gd name="T5" fmla="*/ 48 h 62"/>
                    <a:gd name="T6" fmla="*/ 14 w 79"/>
                    <a:gd name="T7" fmla="*/ 58 h 62"/>
                    <a:gd name="T8" fmla="*/ 45 w 79"/>
                    <a:gd name="T9" fmla="*/ 38 h 62"/>
                    <a:gd name="T10" fmla="*/ 73 w 79"/>
                    <a:gd name="T11" fmla="*/ 13 h 62"/>
                    <a:gd name="T12" fmla="*/ 66 w 79"/>
                    <a:gd name="T13" fmla="*/ 3 h 62"/>
                  </a:gdLst>
                  <a:ahLst/>
                  <a:cxnLst>
                    <a:cxn ang="0">
                      <a:pos x="T0" y="T1"/>
                    </a:cxn>
                    <a:cxn ang="0">
                      <a:pos x="T2" y="T3"/>
                    </a:cxn>
                    <a:cxn ang="0">
                      <a:pos x="T4" y="T5"/>
                    </a:cxn>
                    <a:cxn ang="0">
                      <a:pos x="T6" y="T7"/>
                    </a:cxn>
                    <a:cxn ang="0">
                      <a:pos x="T8" y="T9"/>
                    </a:cxn>
                    <a:cxn ang="0">
                      <a:pos x="T10" y="T11"/>
                    </a:cxn>
                    <a:cxn ang="0">
                      <a:pos x="T12" y="T13"/>
                    </a:cxn>
                  </a:cxnLst>
                  <a:rect l="0" t="0" r="r" b="b"/>
                  <a:pathLst>
                    <a:path w="79" h="62">
                      <a:moveTo>
                        <a:pt x="66" y="3"/>
                      </a:moveTo>
                      <a:cubicBezTo>
                        <a:pt x="55" y="9"/>
                        <a:pt x="45" y="15"/>
                        <a:pt x="35" y="23"/>
                      </a:cubicBezTo>
                      <a:cubicBezTo>
                        <a:pt x="25" y="31"/>
                        <a:pt x="16" y="39"/>
                        <a:pt x="6" y="48"/>
                      </a:cubicBezTo>
                      <a:cubicBezTo>
                        <a:pt x="0" y="53"/>
                        <a:pt x="8" y="62"/>
                        <a:pt x="14" y="58"/>
                      </a:cubicBezTo>
                      <a:cubicBezTo>
                        <a:pt x="25" y="52"/>
                        <a:pt x="35" y="46"/>
                        <a:pt x="45" y="38"/>
                      </a:cubicBezTo>
                      <a:cubicBezTo>
                        <a:pt x="55" y="30"/>
                        <a:pt x="64" y="21"/>
                        <a:pt x="73" y="13"/>
                      </a:cubicBezTo>
                      <a:cubicBezTo>
                        <a:pt x="79" y="9"/>
                        <a:pt x="72" y="0"/>
                        <a:pt x="66"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48" name="Freeform 23"/>
                <p:cNvSpPr/>
                <p:nvPr/>
              </p:nvSpPr>
              <p:spPr bwMode="auto">
                <a:xfrm>
                  <a:off x="7953376" y="3932238"/>
                  <a:ext cx="93663" cy="30163"/>
                </a:xfrm>
                <a:custGeom>
                  <a:avLst/>
                  <a:gdLst>
                    <a:gd name="T0" fmla="*/ 82 w 91"/>
                    <a:gd name="T1" fmla="*/ 1 h 30"/>
                    <a:gd name="T2" fmla="*/ 42 w 91"/>
                    <a:gd name="T3" fmla="*/ 5 h 30"/>
                    <a:gd name="T4" fmla="*/ 9 w 91"/>
                    <a:gd name="T5" fmla="*/ 11 h 30"/>
                    <a:gd name="T6" fmla="*/ 9 w 91"/>
                    <a:gd name="T7" fmla="*/ 28 h 30"/>
                    <a:gd name="T8" fmla="*/ 45 w 91"/>
                    <a:gd name="T9" fmla="*/ 27 h 30"/>
                    <a:gd name="T10" fmla="*/ 86 w 91"/>
                    <a:gd name="T11" fmla="*/ 9 h 30"/>
                    <a:gd name="T12" fmla="*/ 82 w 91"/>
                    <a:gd name="T13" fmla="*/ 1 h 30"/>
                  </a:gdLst>
                  <a:ahLst/>
                  <a:cxnLst>
                    <a:cxn ang="0">
                      <a:pos x="T0" y="T1"/>
                    </a:cxn>
                    <a:cxn ang="0">
                      <a:pos x="T2" y="T3"/>
                    </a:cxn>
                    <a:cxn ang="0">
                      <a:pos x="T4" y="T5"/>
                    </a:cxn>
                    <a:cxn ang="0">
                      <a:pos x="T6" y="T7"/>
                    </a:cxn>
                    <a:cxn ang="0">
                      <a:pos x="T8" y="T9"/>
                    </a:cxn>
                    <a:cxn ang="0">
                      <a:pos x="T10" y="T11"/>
                    </a:cxn>
                    <a:cxn ang="0">
                      <a:pos x="T12" y="T13"/>
                    </a:cxn>
                  </a:cxnLst>
                  <a:rect l="0" t="0" r="r" b="b"/>
                  <a:pathLst>
                    <a:path w="91" h="30">
                      <a:moveTo>
                        <a:pt x="82" y="1"/>
                      </a:moveTo>
                      <a:cubicBezTo>
                        <a:pt x="69" y="3"/>
                        <a:pt x="55" y="3"/>
                        <a:pt x="42" y="5"/>
                      </a:cubicBezTo>
                      <a:cubicBezTo>
                        <a:pt x="31" y="6"/>
                        <a:pt x="20" y="9"/>
                        <a:pt x="9" y="11"/>
                      </a:cubicBezTo>
                      <a:cubicBezTo>
                        <a:pt x="0" y="13"/>
                        <a:pt x="0" y="27"/>
                        <a:pt x="9" y="28"/>
                      </a:cubicBezTo>
                      <a:cubicBezTo>
                        <a:pt x="22" y="30"/>
                        <a:pt x="32" y="30"/>
                        <a:pt x="45" y="27"/>
                      </a:cubicBezTo>
                      <a:cubicBezTo>
                        <a:pt x="60" y="23"/>
                        <a:pt x="72" y="15"/>
                        <a:pt x="86" y="9"/>
                      </a:cubicBezTo>
                      <a:cubicBezTo>
                        <a:pt x="91" y="7"/>
                        <a:pt x="87" y="0"/>
                        <a:pt x="8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49" name="Freeform 24"/>
                <p:cNvSpPr/>
                <p:nvPr/>
              </p:nvSpPr>
              <p:spPr bwMode="auto">
                <a:xfrm>
                  <a:off x="7991476" y="3992563"/>
                  <a:ext cx="65088" cy="77788"/>
                </a:xfrm>
                <a:custGeom>
                  <a:avLst/>
                  <a:gdLst>
                    <a:gd name="T0" fmla="*/ 2 w 63"/>
                    <a:gd name="T1" fmla="*/ 6 h 74"/>
                    <a:gd name="T2" fmla="*/ 12 w 63"/>
                    <a:gd name="T3" fmla="*/ 18 h 74"/>
                    <a:gd name="T4" fmla="*/ 24 w 63"/>
                    <a:gd name="T5" fmla="*/ 34 h 74"/>
                    <a:gd name="T6" fmla="*/ 36 w 63"/>
                    <a:gd name="T7" fmla="*/ 51 h 74"/>
                    <a:gd name="T8" fmla="*/ 47 w 63"/>
                    <a:gd name="T9" fmla="*/ 66 h 74"/>
                    <a:gd name="T10" fmla="*/ 61 w 63"/>
                    <a:gd name="T11" fmla="*/ 60 h 74"/>
                    <a:gd name="T12" fmla="*/ 37 w 63"/>
                    <a:gd name="T13" fmla="*/ 16 h 74"/>
                    <a:gd name="T14" fmla="*/ 18 w 63"/>
                    <a:gd name="T15" fmla="*/ 3 h 74"/>
                    <a:gd name="T16" fmla="*/ 3 w 63"/>
                    <a:gd name="T17" fmla="*/ 2 h 74"/>
                    <a:gd name="T18" fmla="*/ 2 w 63"/>
                    <a:gd name="T19" fmla="*/ 6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3" h="74">
                      <a:moveTo>
                        <a:pt x="2" y="6"/>
                      </a:moveTo>
                      <a:cubicBezTo>
                        <a:pt x="6" y="7"/>
                        <a:pt x="10" y="15"/>
                        <a:pt x="12" y="18"/>
                      </a:cubicBezTo>
                      <a:cubicBezTo>
                        <a:pt x="15" y="24"/>
                        <a:pt x="20" y="29"/>
                        <a:pt x="24" y="34"/>
                      </a:cubicBezTo>
                      <a:cubicBezTo>
                        <a:pt x="29" y="39"/>
                        <a:pt x="32" y="45"/>
                        <a:pt x="36" y="51"/>
                      </a:cubicBezTo>
                      <a:cubicBezTo>
                        <a:pt x="39" y="56"/>
                        <a:pt x="44" y="60"/>
                        <a:pt x="47" y="66"/>
                      </a:cubicBezTo>
                      <a:cubicBezTo>
                        <a:pt x="51" y="74"/>
                        <a:pt x="63" y="68"/>
                        <a:pt x="61" y="60"/>
                      </a:cubicBezTo>
                      <a:cubicBezTo>
                        <a:pt x="57" y="43"/>
                        <a:pt x="50" y="29"/>
                        <a:pt x="37" y="16"/>
                      </a:cubicBezTo>
                      <a:cubicBezTo>
                        <a:pt x="32" y="10"/>
                        <a:pt x="26" y="6"/>
                        <a:pt x="18" y="3"/>
                      </a:cubicBezTo>
                      <a:cubicBezTo>
                        <a:pt x="13" y="0"/>
                        <a:pt x="8" y="1"/>
                        <a:pt x="3" y="2"/>
                      </a:cubicBezTo>
                      <a:cubicBezTo>
                        <a:pt x="0" y="2"/>
                        <a:pt x="0" y="6"/>
                        <a:pt x="2"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50" name="Freeform 25"/>
                <p:cNvSpPr/>
                <p:nvPr/>
              </p:nvSpPr>
              <p:spPr bwMode="auto">
                <a:xfrm>
                  <a:off x="8085138" y="4160838"/>
                  <a:ext cx="26988" cy="95250"/>
                </a:xfrm>
                <a:custGeom>
                  <a:avLst/>
                  <a:gdLst>
                    <a:gd name="T0" fmla="*/ 0 w 26"/>
                    <a:gd name="T1" fmla="*/ 8 h 91"/>
                    <a:gd name="T2" fmla="*/ 6 w 26"/>
                    <a:gd name="T3" fmla="*/ 83 h 91"/>
                    <a:gd name="T4" fmla="*/ 22 w 26"/>
                    <a:gd name="T5" fmla="*/ 83 h 91"/>
                    <a:gd name="T6" fmla="*/ 13 w 26"/>
                    <a:gd name="T7" fmla="*/ 5 h 91"/>
                    <a:gd name="T8" fmla="*/ 0 w 26"/>
                    <a:gd name="T9" fmla="*/ 8 h 91"/>
                  </a:gdLst>
                  <a:ahLst/>
                  <a:cxnLst>
                    <a:cxn ang="0">
                      <a:pos x="T0" y="T1"/>
                    </a:cxn>
                    <a:cxn ang="0">
                      <a:pos x="T2" y="T3"/>
                    </a:cxn>
                    <a:cxn ang="0">
                      <a:pos x="T4" y="T5"/>
                    </a:cxn>
                    <a:cxn ang="0">
                      <a:pos x="T6" y="T7"/>
                    </a:cxn>
                    <a:cxn ang="0">
                      <a:pos x="T8" y="T9"/>
                    </a:cxn>
                  </a:cxnLst>
                  <a:rect l="0" t="0" r="r" b="b"/>
                  <a:pathLst>
                    <a:path w="26" h="91">
                      <a:moveTo>
                        <a:pt x="0" y="8"/>
                      </a:moveTo>
                      <a:cubicBezTo>
                        <a:pt x="1" y="33"/>
                        <a:pt x="2" y="59"/>
                        <a:pt x="6" y="83"/>
                      </a:cubicBezTo>
                      <a:cubicBezTo>
                        <a:pt x="8" y="91"/>
                        <a:pt x="20" y="91"/>
                        <a:pt x="22" y="83"/>
                      </a:cubicBezTo>
                      <a:cubicBezTo>
                        <a:pt x="26" y="58"/>
                        <a:pt x="26" y="27"/>
                        <a:pt x="13" y="5"/>
                      </a:cubicBezTo>
                      <a:cubicBezTo>
                        <a:pt x="9" y="0"/>
                        <a:pt x="0" y="2"/>
                        <a:pt x="0"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51" name="Freeform 26"/>
                <p:cNvSpPr/>
                <p:nvPr/>
              </p:nvSpPr>
              <p:spPr bwMode="auto">
                <a:xfrm>
                  <a:off x="8034338" y="4348163"/>
                  <a:ext cx="44450" cy="106363"/>
                </a:xfrm>
                <a:custGeom>
                  <a:avLst/>
                  <a:gdLst>
                    <a:gd name="T0" fmla="*/ 8 w 43"/>
                    <a:gd name="T1" fmla="*/ 99 h 102"/>
                    <a:gd name="T2" fmla="*/ 32 w 43"/>
                    <a:gd name="T3" fmla="*/ 61 h 102"/>
                    <a:gd name="T4" fmla="*/ 42 w 43"/>
                    <a:gd name="T5" fmla="*/ 9 h 102"/>
                    <a:gd name="T6" fmla="*/ 27 w 43"/>
                    <a:gd name="T7" fmla="*/ 7 h 102"/>
                    <a:gd name="T8" fmla="*/ 13 w 43"/>
                    <a:gd name="T9" fmla="*/ 50 h 102"/>
                    <a:gd name="T10" fmla="*/ 1 w 43"/>
                    <a:gd name="T11" fmla="*/ 95 h 102"/>
                    <a:gd name="T12" fmla="*/ 8 w 43"/>
                    <a:gd name="T13" fmla="*/ 99 h 102"/>
                  </a:gdLst>
                  <a:ahLst/>
                  <a:cxnLst>
                    <a:cxn ang="0">
                      <a:pos x="T0" y="T1"/>
                    </a:cxn>
                    <a:cxn ang="0">
                      <a:pos x="T2" y="T3"/>
                    </a:cxn>
                    <a:cxn ang="0">
                      <a:pos x="T4" y="T5"/>
                    </a:cxn>
                    <a:cxn ang="0">
                      <a:pos x="T6" y="T7"/>
                    </a:cxn>
                    <a:cxn ang="0">
                      <a:pos x="T8" y="T9"/>
                    </a:cxn>
                    <a:cxn ang="0">
                      <a:pos x="T10" y="T11"/>
                    </a:cxn>
                    <a:cxn ang="0">
                      <a:pos x="T12" y="T13"/>
                    </a:cxn>
                  </a:cxnLst>
                  <a:rect l="0" t="0" r="r" b="b"/>
                  <a:pathLst>
                    <a:path w="43" h="102">
                      <a:moveTo>
                        <a:pt x="8" y="99"/>
                      </a:moveTo>
                      <a:cubicBezTo>
                        <a:pt x="19" y="87"/>
                        <a:pt x="26" y="76"/>
                        <a:pt x="32" y="61"/>
                      </a:cubicBezTo>
                      <a:cubicBezTo>
                        <a:pt x="38" y="44"/>
                        <a:pt x="40" y="27"/>
                        <a:pt x="42" y="9"/>
                      </a:cubicBezTo>
                      <a:cubicBezTo>
                        <a:pt x="43" y="0"/>
                        <a:pt x="30" y="0"/>
                        <a:pt x="27" y="7"/>
                      </a:cubicBezTo>
                      <a:cubicBezTo>
                        <a:pt x="21" y="22"/>
                        <a:pt x="16" y="35"/>
                        <a:pt x="13" y="50"/>
                      </a:cubicBezTo>
                      <a:cubicBezTo>
                        <a:pt x="9" y="64"/>
                        <a:pt x="7" y="81"/>
                        <a:pt x="1" y="95"/>
                      </a:cubicBezTo>
                      <a:cubicBezTo>
                        <a:pt x="0" y="99"/>
                        <a:pt x="6" y="102"/>
                        <a:pt x="8" y="9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52" name="Freeform 27"/>
                <p:cNvSpPr/>
                <p:nvPr/>
              </p:nvSpPr>
              <p:spPr bwMode="auto">
                <a:xfrm>
                  <a:off x="7883526" y="4581526"/>
                  <a:ext cx="80963" cy="74613"/>
                </a:xfrm>
                <a:custGeom>
                  <a:avLst/>
                  <a:gdLst>
                    <a:gd name="T0" fmla="*/ 7 w 78"/>
                    <a:gd name="T1" fmla="*/ 69 h 72"/>
                    <a:gd name="T2" fmla="*/ 45 w 78"/>
                    <a:gd name="T3" fmla="*/ 47 h 72"/>
                    <a:gd name="T4" fmla="*/ 75 w 78"/>
                    <a:gd name="T5" fmla="*/ 11 h 72"/>
                    <a:gd name="T6" fmla="*/ 67 w 78"/>
                    <a:gd name="T7" fmla="*/ 5 h 72"/>
                    <a:gd name="T8" fmla="*/ 37 w 78"/>
                    <a:gd name="T9" fmla="*/ 33 h 72"/>
                    <a:gd name="T10" fmla="*/ 4 w 78"/>
                    <a:gd name="T11" fmla="*/ 63 h 72"/>
                    <a:gd name="T12" fmla="*/ 7 w 78"/>
                    <a:gd name="T13" fmla="*/ 69 h 72"/>
                  </a:gdLst>
                  <a:ahLst/>
                  <a:cxnLst>
                    <a:cxn ang="0">
                      <a:pos x="T0" y="T1"/>
                    </a:cxn>
                    <a:cxn ang="0">
                      <a:pos x="T2" y="T3"/>
                    </a:cxn>
                    <a:cxn ang="0">
                      <a:pos x="T4" y="T5"/>
                    </a:cxn>
                    <a:cxn ang="0">
                      <a:pos x="T6" y="T7"/>
                    </a:cxn>
                    <a:cxn ang="0">
                      <a:pos x="T8" y="T9"/>
                    </a:cxn>
                    <a:cxn ang="0">
                      <a:pos x="T10" y="T11"/>
                    </a:cxn>
                    <a:cxn ang="0">
                      <a:pos x="T12" y="T13"/>
                    </a:cxn>
                  </a:cxnLst>
                  <a:rect l="0" t="0" r="r" b="b"/>
                  <a:pathLst>
                    <a:path w="78" h="72">
                      <a:moveTo>
                        <a:pt x="7" y="69"/>
                      </a:moveTo>
                      <a:cubicBezTo>
                        <a:pt x="20" y="62"/>
                        <a:pt x="33" y="56"/>
                        <a:pt x="45" y="47"/>
                      </a:cubicBezTo>
                      <a:cubicBezTo>
                        <a:pt x="57" y="37"/>
                        <a:pt x="68" y="26"/>
                        <a:pt x="75" y="11"/>
                      </a:cubicBezTo>
                      <a:cubicBezTo>
                        <a:pt x="78" y="6"/>
                        <a:pt x="71" y="0"/>
                        <a:pt x="67" y="5"/>
                      </a:cubicBezTo>
                      <a:cubicBezTo>
                        <a:pt x="57" y="15"/>
                        <a:pt x="47" y="24"/>
                        <a:pt x="37" y="33"/>
                      </a:cubicBezTo>
                      <a:cubicBezTo>
                        <a:pt x="26" y="43"/>
                        <a:pt x="15" y="55"/>
                        <a:pt x="4" y="63"/>
                      </a:cubicBezTo>
                      <a:cubicBezTo>
                        <a:pt x="0" y="66"/>
                        <a:pt x="3" y="72"/>
                        <a:pt x="7" y="6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53" name="Freeform 28"/>
                <p:cNvSpPr/>
                <p:nvPr/>
              </p:nvSpPr>
              <p:spPr bwMode="auto">
                <a:xfrm>
                  <a:off x="7666038" y="4762501"/>
                  <a:ext cx="120650" cy="58738"/>
                </a:xfrm>
                <a:custGeom>
                  <a:avLst/>
                  <a:gdLst>
                    <a:gd name="T0" fmla="*/ 6 w 117"/>
                    <a:gd name="T1" fmla="*/ 56 h 56"/>
                    <a:gd name="T2" fmla="*/ 111 w 117"/>
                    <a:gd name="T3" fmla="*/ 13 h 56"/>
                    <a:gd name="T4" fmla="*/ 105 w 117"/>
                    <a:gd name="T5" fmla="*/ 2 h 56"/>
                    <a:gd name="T6" fmla="*/ 5 w 117"/>
                    <a:gd name="T7" fmla="*/ 48 h 56"/>
                    <a:gd name="T8" fmla="*/ 6 w 117"/>
                    <a:gd name="T9" fmla="*/ 56 h 56"/>
                  </a:gdLst>
                  <a:ahLst/>
                  <a:cxnLst>
                    <a:cxn ang="0">
                      <a:pos x="T0" y="T1"/>
                    </a:cxn>
                    <a:cxn ang="0">
                      <a:pos x="T2" y="T3"/>
                    </a:cxn>
                    <a:cxn ang="0">
                      <a:pos x="T4" y="T5"/>
                    </a:cxn>
                    <a:cxn ang="0">
                      <a:pos x="T6" y="T7"/>
                    </a:cxn>
                    <a:cxn ang="0">
                      <a:pos x="T8" y="T9"/>
                    </a:cxn>
                  </a:cxnLst>
                  <a:rect l="0" t="0" r="r" b="b"/>
                  <a:pathLst>
                    <a:path w="117" h="56">
                      <a:moveTo>
                        <a:pt x="6" y="56"/>
                      </a:moveTo>
                      <a:cubicBezTo>
                        <a:pt x="44" y="51"/>
                        <a:pt x="81" y="37"/>
                        <a:pt x="111" y="13"/>
                      </a:cubicBezTo>
                      <a:cubicBezTo>
                        <a:pt x="117" y="9"/>
                        <a:pt x="111" y="0"/>
                        <a:pt x="105" y="2"/>
                      </a:cubicBezTo>
                      <a:cubicBezTo>
                        <a:pt x="70" y="12"/>
                        <a:pt x="40" y="36"/>
                        <a:pt x="5" y="48"/>
                      </a:cubicBezTo>
                      <a:cubicBezTo>
                        <a:pt x="0" y="49"/>
                        <a:pt x="1" y="56"/>
                        <a:pt x="6"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54" name="Freeform 29"/>
                <p:cNvSpPr/>
                <p:nvPr/>
              </p:nvSpPr>
              <p:spPr bwMode="auto">
                <a:xfrm>
                  <a:off x="7434263" y="4868863"/>
                  <a:ext cx="123825" cy="47625"/>
                </a:xfrm>
                <a:custGeom>
                  <a:avLst/>
                  <a:gdLst>
                    <a:gd name="T0" fmla="*/ 4 w 120"/>
                    <a:gd name="T1" fmla="*/ 46 h 46"/>
                    <a:gd name="T2" fmla="*/ 117 w 120"/>
                    <a:gd name="T3" fmla="*/ 10 h 46"/>
                    <a:gd name="T4" fmla="*/ 112 w 120"/>
                    <a:gd name="T5" fmla="*/ 2 h 46"/>
                    <a:gd name="T6" fmla="*/ 3 w 120"/>
                    <a:gd name="T7" fmla="*/ 39 h 46"/>
                    <a:gd name="T8" fmla="*/ 4 w 120"/>
                    <a:gd name="T9" fmla="*/ 46 h 46"/>
                  </a:gdLst>
                  <a:ahLst/>
                  <a:cxnLst>
                    <a:cxn ang="0">
                      <a:pos x="T0" y="T1"/>
                    </a:cxn>
                    <a:cxn ang="0">
                      <a:pos x="T2" y="T3"/>
                    </a:cxn>
                    <a:cxn ang="0">
                      <a:pos x="T4" y="T5"/>
                    </a:cxn>
                    <a:cxn ang="0">
                      <a:pos x="T6" y="T7"/>
                    </a:cxn>
                    <a:cxn ang="0">
                      <a:pos x="T8" y="T9"/>
                    </a:cxn>
                  </a:cxnLst>
                  <a:rect l="0" t="0" r="r" b="b"/>
                  <a:pathLst>
                    <a:path w="120" h="46">
                      <a:moveTo>
                        <a:pt x="4" y="46"/>
                      </a:moveTo>
                      <a:cubicBezTo>
                        <a:pt x="43" y="44"/>
                        <a:pt x="86" y="36"/>
                        <a:pt x="117" y="10"/>
                      </a:cubicBezTo>
                      <a:cubicBezTo>
                        <a:pt x="120" y="7"/>
                        <a:pt x="116" y="0"/>
                        <a:pt x="112" y="2"/>
                      </a:cubicBezTo>
                      <a:cubicBezTo>
                        <a:pt x="75" y="14"/>
                        <a:pt x="40" y="27"/>
                        <a:pt x="3" y="39"/>
                      </a:cubicBezTo>
                      <a:cubicBezTo>
                        <a:pt x="0" y="40"/>
                        <a:pt x="0" y="46"/>
                        <a:pt x="4"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55" name="Freeform 30"/>
                <p:cNvSpPr/>
                <p:nvPr/>
              </p:nvSpPr>
              <p:spPr bwMode="auto">
                <a:xfrm>
                  <a:off x="7192963" y="4932363"/>
                  <a:ext cx="153988" cy="38100"/>
                </a:xfrm>
                <a:custGeom>
                  <a:avLst/>
                  <a:gdLst>
                    <a:gd name="T0" fmla="*/ 6 w 148"/>
                    <a:gd name="T1" fmla="*/ 36 h 37"/>
                    <a:gd name="T2" fmla="*/ 137 w 148"/>
                    <a:gd name="T3" fmla="*/ 20 h 37"/>
                    <a:gd name="T4" fmla="*/ 133 w 148"/>
                    <a:gd name="T5" fmla="*/ 3 h 37"/>
                    <a:gd name="T6" fmla="*/ 3 w 148"/>
                    <a:gd name="T7" fmla="*/ 31 h 37"/>
                    <a:gd name="T8" fmla="*/ 6 w 148"/>
                    <a:gd name="T9" fmla="*/ 36 h 37"/>
                  </a:gdLst>
                  <a:ahLst/>
                  <a:cxnLst>
                    <a:cxn ang="0">
                      <a:pos x="T0" y="T1"/>
                    </a:cxn>
                    <a:cxn ang="0">
                      <a:pos x="T2" y="T3"/>
                    </a:cxn>
                    <a:cxn ang="0">
                      <a:pos x="T4" y="T5"/>
                    </a:cxn>
                    <a:cxn ang="0">
                      <a:pos x="T6" y="T7"/>
                    </a:cxn>
                    <a:cxn ang="0">
                      <a:pos x="T8" y="T9"/>
                    </a:cxn>
                  </a:cxnLst>
                  <a:rect l="0" t="0" r="r" b="b"/>
                  <a:pathLst>
                    <a:path w="148" h="37">
                      <a:moveTo>
                        <a:pt x="6" y="36"/>
                      </a:moveTo>
                      <a:cubicBezTo>
                        <a:pt x="51" y="28"/>
                        <a:pt x="94" y="36"/>
                        <a:pt x="137" y="20"/>
                      </a:cubicBezTo>
                      <a:cubicBezTo>
                        <a:pt x="148" y="16"/>
                        <a:pt x="144" y="0"/>
                        <a:pt x="133" y="3"/>
                      </a:cubicBezTo>
                      <a:cubicBezTo>
                        <a:pt x="88" y="13"/>
                        <a:pt x="46" y="13"/>
                        <a:pt x="3" y="31"/>
                      </a:cubicBezTo>
                      <a:cubicBezTo>
                        <a:pt x="0" y="32"/>
                        <a:pt x="2" y="37"/>
                        <a:pt x="6" y="3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56" name="Freeform 31"/>
                <p:cNvSpPr/>
                <p:nvPr/>
              </p:nvSpPr>
              <p:spPr bwMode="auto">
                <a:xfrm>
                  <a:off x="6989763" y="4945063"/>
                  <a:ext cx="88900" cy="22225"/>
                </a:xfrm>
                <a:custGeom>
                  <a:avLst/>
                  <a:gdLst>
                    <a:gd name="T0" fmla="*/ 4 w 86"/>
                    <a:gd name="T1" fmla="*/ 18 h 22"/>
                    <a:gd name="T2" fmla="*/ 80 w 86"/>
                    <a:gd name="T3" fmla="*/ 10 h 22"/>
                    <a:gd name="T4" fmla="*/ 77 w 86"/>
                    <a:gd name="T5" fmla="*/ 1 h 22"/>
                    <a:gd name="T6" fmla="*/ 4 w 86"/>
                    <a:gd name="T7" fmla="*/ 8 h 22"/>
                    <a:gd name="T8" fmla="*/ 4 w 86"/>
                    <a:gd name="T9" fmla="*/ 18 h 22"/>
                  </a:gdLst>
                  <a:ahLst/>
                  <a:cxnLst>
                    <a:cxn ang="0">
                      <a:pos x="T0" y="T1"/>
                    </a:cxn>
                    <a:cxn ang="0">
                      <a:pos x="T2" y="T3"/>
                    </a:cxn>
                    <a:cxn ang="0">
                      <a:pos x="T4" y="T5"/>
                    </a:cxn>
                    <a:cxn ang="0">
                      <a:pos x="T6" y="T7"/>
                    </a:cxn>
                    <a:cxn ang="0">
                      <a:pos x="T8" y="T9"/>
                    </a:cxn>
                  </a:cxnLst>
                  <a:rect l="0" t="0" r="r" b="b"/>
                  <a:pathLst>
                    <a:path w="86" h="22">
                      <a:moveTo>
                        <a:pt x="4" y="18"/>
                      </a:moveTo>
                      <a:cubicBezTo>
                        <a:pt x="30" y="22"/>
                        <a:pt x="56" y="21"/>
                        <a:pt x="80" y="10"/>
                      </a:cubicBezTo>
                      <a:cubicBezTo>
                        <a:pt x="86" y="8"/>
                        <a:pt x="82" y="0"/>
                        <a:pt x="77" y="1"/>
                      </a:cubicBezTo>
                      <a:cubicBezTo>
                        <a:pt x="53" y="5"/>
                        <a:pt x="28" y="5"/>
                        <a:pt x="4" y="8"/>
                      </a:cubicBezTo>
                      <a:cubicBezTo>
                        <a:pt x="0" y="9"/>
                        <a:pt x="0" y="17"/>
                        <a:pt x="4"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57" name="Freeform 32"/>
                <p:cNvSpPr/>
                <p:nvPr/>
              </p:nvSpPr>
              <p:spPr bwMode="auto">
                <a:xfrm>
                  <a:off x="6748463" y="4924426"/>
                  <a:ext cx="80963" cy="31750"/>
                </a:xfrm>
                <a:custGeom>
                  <a:avLst/>
                  <a:gdLst>
                    <a:gd name="T0" fmla="*/ 6 w 79"/>
                    <a:gd name="T1" fmla="*/ 17 h 31"/>
                    <a:gd name="T2" fmla="*/ 37 w 79"/>
                    <a:gd name="T3" fmla="*/ 24 h 31"/>
                    <a:gd name="T4" fmla="*/ 72 w 79"/>
                    <a:gd name="T5" fmla="*/ 31 h 31"/>
                    <a:gd name="T6" fmla="*/ 75 w 79"/>
                    <a:gd name="T7" fmla="*/ 21 h 31"/>
                    <a:gd name="T8" fmla="*/ 6 w 79"/>
                    <a:gd name="T9" fmla="*/ 6 h 31"/>
                    <a:gd name="T10" fmla="*/ 6 w 79"/>
                    <a:gd name="T11" fmla="*/ 17 h 31"/>
                  </a:gdLst>
                  <a:ahLst/>
                  <a:cxnLst>
                    <a:cxn ang="0">
                      <a:pos x="T0" y="T1"/>
                    </a:cxn>
                    <a:cxn ang="0">
                      <a:pos x="T2" y="T3"/>
                    </a:cxn>
                    <a:cxn ang="0">
                      <a:pos x="T4" y="T5"/>
                    </a:cxn>
                    <a:cxn ang="0">
                      <a:pos x="T6" y="T7"/>
                    </a:cxn>
                    <a:cxn ang="0">
                      <a:pos x="T8" y="T9"/>
                    </a:cxn>
                    <a:cxn ang="0">
                      <a:pos x="T10" y="T11"/>
                    </a:cxn>
                  </a:cxnLst>
                  <a:rect l="0" t="0" r="r" b="b"/>
                  <a:pathLst>
                    <a:path w="79" h="31">
                      <a:moveTo>
                        <a:pt x="6" y="17"/>
                      </a:moveTo>
                      <a:cubicBezTo>
                        <a:pt x="16" y="20"/>
                        <a:pt x="27" y="22"/>
                        <a:pt x="37" y="24"/>
                      </a:cubicBezTo>
                      <a:cubicBezTo>
                        <a:pt x="49" y="27"/>
                        <a:pt x="60" y="31"/>
                        <a:pt x="72" y="31"/>
                      </a:cubicBezTo>
                      <a:cubicBezTo>
                        <a:pt x="78" y="31"/>
                        <a:pt x="79" y="24"/>
                        <a:pt x="75" y="21"/>
                      </a:cubicBezTo>
                      <a:cubicBezTo>
                        <a:pt x="56" y="8"/>
                        <a:pt x="28" y="0"/>
                        <a:pt x="6" y="6"/>
                      </a:cubicBezTo>
                      <a:cubicBezTo>
                        <a:pt x="0" y="8"/>
                        <a:pt x="1" y="15"/>
                        <a:pt x="6" y="1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58" name="Freeform 33"/>
                <p:cNvSpPr/>
                <p:nvPr/>
              </p:nvSpPr>
              <p:spPr bwMode="auto">
                <a:xfrm>
                  <a:off x="6559551" y="4949826"/>
                  <a:ext cx="68263" cy="61913"/>
                </a:xfrm>
                <a:custGeom>
                  <a:avLst/>
                  <a:gdLst>
                    <a:gd name="T0" fmla="*/ 11 w 67"/>
                    <a:gd name="T1" fmla="*/ 56 h 59"/>
                    <a:gd name="T2" fmla="*/ 39 w 67"/>
                    <a:gd name="T3" fmla="*/ 37 h 59"/>
                    <a:gd name="T4" fmla="*/ 63 w 67"/>
                    <a:gd name="T5" fmla="*/ 12 h 59"/>
                    <a:gd name="T6" fmla="*/ 55 w 67"/>
                    <a:gd name="T7" fmla="*/ 4 h 59"/>
                    <a:gd name="T8" fmla="*/ 31 w 67"/>
                    <a:gd name="T9" fmla="*/ 25 h 59"/>
                    <a:gd name="T10" fmla="*/ 4 w 67"/>
                    <a:gd name="T11" fmla="*/ 48 h 59"/>
                    <a:gd name="T12" fmla="*/ 11 w 67"/>
                    <a:gd name="T13" fmla="*/ 56 h 59"/>
                  </a:gdLst>
                  <a:ahLst/>
                  <a:cxnLst>
                    <a:cxn ang="0">
                      <a:pos x="T0" y="T1"/>
                    </a:cxn>
                    <a:cxn ang="0">
                      <a:pos x="T2" y="T3"/>
                    </a:cxn>
                    <a:cxn ang="0">
                      <a:pos x="T4" y="T5"/>
                    </a:cxn>
                    <a:cxn ang="0">
                      <a:pos x="T6" y="T7"/>
                    </a:cxn>
                    <a:cxn ang="0">
                      <a:pos x="T8" y="T9"/>
                    </a:cxn>
                    <a:cxn ang="0">
                      <a:pos x="T10" y="T11"/>
                    </a:cxn>
                    <a:cxn ang="0">
                      <a:pos x="T12" y="T13"/>
                    </a:cxn>
                  </a:cxnLst>
                  <a:rect l="0" t="0" r="r" b="b"/>
                  <a:pathLst>
                    <a:path w="67" h="59">
                      <a:moveTo>
                        <a:pt x="11" y="56"/>
                      </a:moveTo>
                      <a:cubicBezTo>
                        <a:pt x="21" y="50"/>
                        <a:pt x="30" y="44"/>
                        <a:pt x="39" y="37"/>
                      </a:cubicBezTo>
                      <a:cubicBezTo>
                        <a:pt x="48" y="29"/>
                        <a:pt x="55" y="21"/>
                        <a:pt x="63" y="12"/>
                      </a:cubicBezTo>
                      <a:cubicBezTo>
                        <a:pt x="67" y="7"/>
                        <a:pt x="60" y="0"/>
                        <a:pt x="55" y="4"/>
                      </a:cubicBezTo>
                      <a:cubicBezTo>
                        <a:pt x="47" y="11"/>
                        <a:pt x="39" y="17"/>
                        <a:pt x="31" y="25"/>
                      </a:cubicBezTo>
                      <a:cubicBezTo>
                        <a:pt x="22" y="33"/>
                        <a:pt x="14" y="41"/>
                        <a:pt x="4" y="48"/>
                      </a:cubicBezTo>
                      <a:cubicBezTo>
                        <a:pt x="0" y="52"/>
                        <a:pt x="6" y="59"/>
                        <a:pt x="11"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59" name="Freeform 34"/>
                <p:cNvSpPr/>
                <p:nvPr/>
              </p:nvSpPr>
              <p:spPr bwMode="auto">
                <a:xfrm>
                  <a:off x="6375401" y="5078413"/>
                  <a:ext cx="80963" cy="49213"/>
                </a:xfrm>
                <a:custGeom>
                  <a:avLst/>
                  <a:gdLst>
                    <a:gd name="T0" fmla="*/ 5 w 78"/>
                    <a:gd name="T1" fmla="*/ 46 h 46"/>
                    <a:gd name="T2" fmla="*/ 41 w 78"/>
                    <a:gd name="T3" fmla="*/ 34 h 46"/>
                    <a:gd name="T4" fmla="*/ 73 w 78"/>
                    <a:gd name="T5" fmla="*/ 11 h 46"/>
                    <a:gd name="T6" fmla="*/ 67 w 78"/>
                    <a:gd name="T7" fmla="*/ 2 h 46"/>
                    <a:gd name="T8" fmla="*/ 33 w 78"/>
                    <a:gd name="T9" fmla="*/ 21 h 46"/>
                    <a:gd name="T10" fmla="*/ 3 w 78"/>
                    <a:gd name="T11" fmla="*/ 41 h 46"/>
                    <a:gd name="T12" fmla="*/ 5 w 78"/>
                    <a:gd name="T13" fmla="*/ 46 h 46"/>
                  </a:gdLst>
                  <a:ahLst/>
                  <a:cxnLst>
                    <a:cxn ang="0">
                      <a:pos x="T0" y="T1"/>
                    </a:cxn>
                    <a:cxn ang="0">
                      <a:pos x="T2" y="T3"/>
                    </a:cxn>
                    <a:cxn ang="0">
                      <a:pos x="T4" y="T5"/>
                    </a:cxn>
                    <a:cxn ang="0">
                      <a:pos x="T6" y="T7"/>
                    </a:cxn>
                    <a:cxn ang="0">
                      <a:pos x="T8" y="T9"/>
                    </a:cxn>
                    <a:cxn ang="0">
                      <a:pos x="T10" y="T11"/>
                    </a:cxn>
                    <a:cxn ang="0">
                      <a:pos x="T12" y="T13"/>
                    </a:cxn>
                  </a:cxnLst>
                  <a:rect l="0" t="0" r="r" b="b"/>
                  <a:pathLst>
                    <a:path w="78" h="46">
                      <a:moveTo>
                        <a:pt x="5" y="46"/>
                      </a:moveTo>
                      <a:cubicBezTo>
                        <a:pt x="17" y="42"/>
                        <a:pt x="29" y="41"/>
                        <a:pt x="41" y="34"/>
                      </a:cubicBezTo>
                      <a:cubicBezTo>
                        <a:pt x="53" y="28"/>
                        <a:pt x="63" y="20"/>
                        <a:pt x="73" y="11"/>
                      </a:cubicBezTo>
                      <a:cubicBezTo>
                        <a:pt x="78" y="6"/>
                        <a:pt x="72" y="0"/>
                        <a:pt x="67" y="2"/>
                      </a:cubicBezTo>
                      <a:cubicBezTo>
                        <a:pt x="55" y="8"/>
                        <a:pt x="44" y="14"/>
                        <a:pt x="33" y="21"/>
                      </a:cubicBezTo>
                      <a:cubicBezTo>
                        <a:pt x="23" y="28"/>
                        <a:pt x="14" y="37"/>
                        <a:pt x="3" y="41"/>
                      </a:cubicBezTo>
                      <a:cubicBezTo>
                        <a:pt x="0" y="42"/>
                        <a:pt x="2" y="46"/>
                        <a:pt x="5"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60" name="Freeform 35"/>
                <p:cNvSpPr/>
                <p:nvPr/>
              </p:nvSpPr>
              <p:spPr bwMode="auto">
                <a:xfrm>
                  <a:off x="6167438" y="5192713"/>
                  <a:ext cx="114300" cy="50800"/>
                </a:xfrm>
                <a:custGeom>
                  <a:avLst/>
                  <a:gdLst>
                    <a:gd name="T0" fmla="*/ 10 w 110"/>
                    <a:gd name="T1" fmla="*/ 48 h 50"/>
                    <a:gd name="T2" fmla="*/ 105 w 110"/>
                    <a:gd name="T3" fmla="*/ 11 h 50"/>
                    <a:gd name="T4" fmla="*/ 102 w 110"/>
                    <a:gd name="T5" fmla="*/ 2 h 50"/>
                    <a:gd name="T6" fmla="*/ 7 w 110"/>
                    <a:gd name="T7" fmla="*/ 37 h 50"/>
                    <a:gd name="T8" fmla="*/ 10 w 110"/>
                    <a:gd name="T9" fmla="*/ 48 h 50"/>
                  </a:gdLst>
                  <a:ahLst/>
                  <a:cxnLst>
                    <a:cxn ang="0">
                      <a:pos x="T0" y="T1"/>
                    </a:cxn>
                    <a:cxn ang="0">
                      <a:pos x="T2" y="T3"/>
                    </a:cxn>
                    <a:cxn ang="0">
                      <a:pos x="T4" y="T5"/>
                    </a:cxn>
                    <a:cxn ang="0">
                      <a:pos x="T6" y="T7"/>
                    </a:cxn>
                    <a:cxn ang="0">
                      <a:pos x="T8" y="T9"/>
                    </a:cxn>
                  </a:cxnLst>
                  <a:rect l="0" t="0" r="r" b="b"/>
                  <a:pathLst>
                    <a:path w="110" h="50">
                      <a:moveTo>
                        <a:pt x="10" y="48"/>
                      </a:moveTo>
                      <a:cubicBezTo>
                        <a:pt x="45" y="42"/>
                        <a:pt x="75" y="29"/>
                        <a:pt x="105" y="11"/>
                      </a:cubicBezTo>
                      <a:cubicBezTo>
                        <a:pt x="110" y="8"/>
                        <a:pt x="107" y="0"/>
                        <a:pt x="102" y="2"/>
                      </a:cubicBezTo>
                      <a:cubicBezTo>
                        <a:pt x="71" y="15"/>
                        <a:pt x="40" y="30"/>
                        <a:pt x="7" y="37"/>
                      </a:cubicBezTo>
                      <a:cubicBezTo>
                        <a:pt x="0" y="39"/>
                        <a:pt x="3" y="50"/>
                        <a:pt x="10" y="4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61" name="Freeform 36"/>
                <p:cNvSpPr/>
                <p:nvPr/>
              </p:nvSpPr>
              <p:spPr bwMode="auto">
                <a:xfrm>
                  <a:off x="5929313" y="5272088"/>
                  <a:ext cx="131763" cy="36513"/>
                </a:xfrm>
                <a:custGeom>
                  <a:avLst/>
                  <a:gdLst>
                    <a:gd name="T0" fmla="*/ 7 w 128"/>
                    <a:gd name="T1" fmla="*/ 30 h 35"/>
                    <a:gd name="T2" fmla="*/ 120 w 128"/>
                    <a:gd name="T3" fmla="*/ 16 h 35"/>
                    <a:gd name="T4" fmla="*/ 114 w 128"/>
                    <a:gd name="T5" fmla="*/ 2 h 35"/>
                    <a:gd name="T6" fmla="*/ 7 w 128"/>
                    <a:gd name="T7" fmla="*/ 18 h 35"/>
                    <a:gd name="T8" fmla="*/ 7 w 128"/>
                    <a:gd name="T9" fmla="*/ 30 h 35"/>
                  </a:gdLst>
                  <a:ahLst/>
                  <a:cxnLst>
                    <a:cxn ang="0">
                      <a:pos x="T0" y="T1"/>
                    </a:cxn>
                    <a:cxn ang="0">
                      <a:pos x="T2" y="T3"/>
                    </a:cxn>
                    <a:cxn ang="0">
                      <a:pos x="T4" y="T5"/>
                    </a:cxn>
                    <a:cxn ang="0">
                      <a:pos x="T6" y="T7"/>
                    </a:cxn>
                    <a:cxn ang="0">
                      <a:pos x="T8" y="T9"/>
                    </a:cxn>
                  </a:cxnLst>
                  <a:rect l="0" t="0" r="r" b="b"/>
                  <a:pathLst>
                    <a:path w="128" h="35">
                      <a:moveTo>
                        <a:pt x="7" y="30"/>
                      </a:moveTo>
                      <a:cubicBezTo>
                        <a:pt x="47" y="33"/>
                        <a:pt x="84" y="35"/>
                        <a:pt x="120" y="16"/>
                      </a:cubicBezTo>
                      <a:cubicBezTo>
                        <a:pt x="128" y="11"/>
                        <a:pt x="122" y="0"/>
                        <a:pt x="114" y="2"/>
                      </a:cubicBezTo>
                      <a:cubicBezTo>
                        <a:pt x="79" y="10"/>
                        <a:pt x="43" y="15"/>
                        <a:pt x="7" y="18"/>
                      </a:cubicBezTo>
                      <a:cubicBezTo>
                        <a:pt x="0" y="18"/>
                        <a:pt x="0" y="29"/>
                        <a:pt x="7"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62" name="Freeform 37"/>
                <p:cNvSpPr/>
                <p:nvPr/>
              </p:nvSpPr>
              <p:spPr bwMode="auto">
                <a:xfrm>
                  <a:off x="5719763" y="5281613"/>
                  <a:ext cx="104775" cy="34925"/>
                </a:xfrm>
                <a:custGeom>
                  <a:avLst/>
                  <a:gdLst>
                    <a:gd name="T0" fmla="*/ 3 w 101"/>
                    <a:gd name="T1" fmla="*/ 11 h 33"/>
                    <a:gd name="T2" fmla="*/ 94 w 101"/>
                    <a:gd name="T3" fmla="*/ 29 h 33"/>
                    <a:gd name="T4" fmla="*/ 94 w 101"/>
                    <a:gd name="T5" fmla="*/ 15 h 33"/>
                    <a:gd name="T6" fmla="*/ 6 w 101"/>
                    <a:gd name="T7" fmla="*/ 3 h 33"/>
                    <a:gd name="T8" fmla="*/ 3 w 101"/>
                    <a:gd name="T9" fmla="*/ 11 h 33"/>
                  </a:gdLst>
                  <a:ahLst/>
                  <a:cxnLst>
                    <a:cxn ang="0">
                      <a:pos x="T0" y="T1"/>
                    </a:cxn>
                    <a:cxn ang="0">
                      <a:pos x="T2" y="T3"/>
                    </a:cxn>
                    <a:cxn ang="0">
                      <a:pos x="T4" y="T5"/>
                    </a:cxn>
                    <a:cxn ang="0">
                      <a:pos x="T6" y="T7"/>
                    </a:cxn>
                    <a:cxn ang="0">
                      <a:pos x="T8" y="T9"/>
                    </a:cxn>
                  </a:cxnLst>
                  <a:rect l="0" t="0" r="r" b="b"/>
                  <a:pathLst>
                    <a:path w="101" h="33">
                      <a:moveTo>
                        <a:pt x="3" y="11"/>
                      </a:moveTo>
                      <a:cubicBezTo>
                        <a:pt x="29" y="28"/>
                        <a:pt x="65" y="33"/>
                        <a:pt x="94" y="29"/>
                      </a:cubicBezTo>
                      <a:cubicBezTo>
                        <a:pt x="101" y="28"/>
                        <a:pt x="101" y="16"/>
                        <a:pt x="94" y="15"/>
                      </a:cubicBezTo>
                      <a:cubicBezTo>
                        <a:pt x="66" y="10"/>
                        <a:pt x="34" y="0"/>
                        <a:pt x="6" y="3"/>
                      </a:cubicBezTo>
                      <a:cubicBezTo>
                        <a:pt x="1" y="3"/>
                        <a:pt x="0" y="9"/>
                        <a:pt x="3"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63" name="Freeform 38"/>
                <p:cNvSpPr/>
                <p:nvPr/>
              </p:nvSpPr>
              <p:spPr bwMode="auto">
                <a:xfrm>
                  <a:off x="5516563" y="5238751"/>
                  <a:ext cx="103188" cy="33338"/>
                </a:xfrm>
                <a:custGeom>
                  <a:avLst/>
                  <a:gdLst>
                    <a:gd name="T0" fmla="*/ 5 w 100"/>
                    <a:gd name="T1" fmla="*/ 9 h 32"/>
                    <a:gd name="T2" fmla="*/ 92 w 100"/>
                    <a:gd name="T3" fmla="*/ 31 h 32"/>
                    <a:gd name="T4" fmla="*/ 94 w 100"/>
                    <a:gd name="T5" fmla="*/ 22 h 32"/>
                    <a:gd name="T6" fmla="*/ 7 w 100"/>
                    <a:gd name="T7" fmla="*/ 1 h 32"/>
                    <a:gd name="T8" fmla="*/ 5 w 100"/>
                    <a:gd name="T9" fmla="*/ 9 h 32"/>
                  </a:gdLst>
                  <a:ahLst/>
                  <a:cxnLst>
                    <a:cxn ang="0">
                      <a:pos x="T0" y="T1"/>
                    </a:cxn>
                    <a:cxn ang="0">
                      <a:pos x="T2" y="T3"/>
                    </a:cxn>
                    <a:cxn ang="0">
                      <a:pos x="T4" y="T5"/>
                    </a:cxn>
                    <a:cxn ang="0">
                      <a:pos x="T6" y="T7"/>
                    </a:cxn>
                    <a:cxn ang="0">
                      <a:pos x="T8" y="T9"/>
                    </a:cxn>
                  </a:cxnLst>
                  <a:rect l="0" t="0" r="r" b="b"/>
                  <a:pathLst>
                    <a:path w="100" h="32">
                      <a:moveTo>
                        <a:pt x="5" y="9"/>
                      </a:moveTo>
                      <a:cubicBezTo>
                        <a:pt x="34" y="18"/>
                        <a:pt x="62" y="26"/>
                        <a:pt x="92" y="31"/>
                      </a:cubicBezTo>
                      <a:cubicBezTo>
                        <a:pt x="98" y="32"/>
                        <a:pt x="100" y="24"/>
                        <a:pt x="94" y="22"/>
                      </a:cubicBezTo>
                      <a:cubicBezTo>
                        <a:pt x="66" y="13"/>
                        <a:pt x="37" y="6"/>
                        <a:pt x="7" y="1"/>
                      </a:cubicBezTo>
                      <a:cubicBezTo>
                        <a:pt x="2" y="0"/>
                        <a:pt x="0" y="7"/>
                        <a:pt x="5"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64" name="Freeform 39"/>
                <p:cNvSpPr/>
                <p:nvPr/>
              </p:nvSpPr>
              <p:spPr bwMode="auto">
                <a:xfrm>
                  <a:off x="5327651" y="5132388"/>
                  <a:ext cx="85725" cy="60325"/>
                </a:xfrm>
                <a:custGeom>
                  <a:avLst/>
                  <a:gdLst>
                    <a:gd name="T0" fmla="*/ 2 w 82"/>
                    <a:gd name="T1" fmla="*/ 8 h 58"/>
                    <a:gd name="T2" fmla="*/ 71 w 82"/>
                    <a:gd name="T3" fmla="*/ 57 h 58"/>
                    <a:gd name="T4" fmla="*/ 74 w 82"/>
                    <a:gd name="T5" fmla="*/ 44 h 58"/>
                    <a:gd name="T6" fmla="*/ 11 w 82"/>
                    <a:gd name="T7" fmla="*/ 3 h 58"/>
                    <a:gd name="T8" fmla="*/ 2 w 82"/>
                    <a:gd name="T9" fmla="*/ 8 h 58"/>
                  </a:gdLst>
                  <a:ahLst/>
                  <a:cxnLst>
                    <a:cxn ang="0">
                      <a:pos x="T0" y="T1"/>
                    </a:cxn>
                    <a:cxn ang="0">
                      <a:pos x="T2" y="T3"/>
                    </a:cxn>
                    <a:cxn ang="0">
                      <a:pos x="T4" y="T5"/>
                    </a:cxn>
                    <a:cxn ang="0">
                      <a:pos x="T6" y="T7"/>
                    </a:cxn>
                    <a:cxn ang="0">
                      <a:pos x="T8" y="T9"/>
                    </a:cxn>
                  </a:cxnLst>
                  <a:rect l="0" t="0" r="r" b="b"/>
                  <a:pathLst>
                    <a:path w="82" h="58">
                      <a:moveTo>
                        <a:pt x="2" y="8"/>
                      </a:moveTo>
                      <a:cubicBezTo>
                        <a:pt x="14" y="38"/>
                        <a:pt x="41" y="52"/>
                        <a:pt x="71" y="57"/>
                      </a:cubicBezTo>
                      <a:cubicBezTo>
                        <a:pt x="79" y="58"/>
                        <a:pt x="82" y="47"/>
                        <a:pt x="74" y="44"/>
                      </a:cubicBezTo>
                      <a:cubicBezTo>
                        <a:pt x="51" y="35"/>
                        <a:pt x="30" y="19"/>
                        <a:pt x="11" y="3"/>
                      </a:cubicBezTo>
                      <a:cubicBezTo>
                        <a:pt x="8" y="0"/>
                        <a:pt x="0" y="3"/>
                        <a:pt x="2"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65" name="Freeform 40"/>
                <p:cNvSpPr/>
                <p:nvPr/>
              </p:nvSpPr>
              <p:spPr bwMode="auto">
                <a:xfrm>
                  <a:off x="5167313" y="4940301"/>
                  <a:ext cx="87313" cy="103188"/>
                </a:xfrm>
                <a:custGeom>
                  <a:avLst/>
                  <a:gdLst>
                    <a:gd name="T0" fmla="*/ 4 w 83"/>
                    <a:gd name="T1" fmla="*/ 13 h 98"/>
                    <a:gd name="T2" fmla="*/ 72 w 83"/>
                    <a:gd name="T3" fmla="*/ 94 h 98"/>
                    <a:gd name="T4" fmla="*/ 80 w 83"/>
                    <a:gd name="T5" fmla="*/ 87 h 98"/>
                    <a:gd name="T6" fmla="*/ 13 w 83"/>
                    <a:gd name="T7" fmla="*/ 4 h 98"/>
                    <a:gd name="T8" fmla="*/ 4 w 83"/>
                    <a:gd name="T9" fmla="*/ 13 h 98"/>
                  </a:gdLst>
                  <a:ahLst/>
                  <a:cxnLst>
                    <a:cxn ang="0">
                      <a:pos x="T0" y="T1"/>
                    </a:cxn>
                    <a:cxn ang="0">
                      <a:pos x="T2" y="T3"/>
                    </a:cxn>
                    <a:cxn ang="0">
                      <a:pos x="T4" y="T5"/>
                    </a:cxn>
                    <a:cxn ang="0">
                      <a:pos x="T6" y="T7"/>
                    </a:cxn>
                    <a:cxn ang="0">
                      <a:pos x="T8" y="T9"/>
                    </a:cxn>
                  </a:cxnLst>
                  <a:rect l="0" t="0" r="r" b="b"/>
                  <a:pathLst>
                    <a:path w="83" h="98">
                      <a:moveTo>
                        <a:pt x="4" y="13"/>
                      </a:moveTo>
                      <a:cubicBezTo>
                        <a:pt x="23" y="41"/>
                        <a:pt x="44" y="74"/>
                        <a:pt x="72" y="94"/>
                      </a:cubicBezTo>
                      <a:cubicBezTo>
                        <a:pt x="76" y="98"/>
                        <a:pt x="83" y="91"/>
                        <a:pt x="80" y="87"/>
                      </a:cubicBezTo>
                      <a:cubicBezTo>
                        <a:pt x="61" y="58"/>
                        <a:pt x="41" y="25"/>
                        <a:pt x="13" y="4"/>
                      </a:cubicBezTo>
                      <a:cubicBezTo>
                        <a:pt x="8" y="0"/>
                        <a:pt x="0" y="8"/>
                        <a:pt x="4"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66" name="Freeform 41"/>
                <p:cNvSpPr/>
                <p:nvPr/>
              </p:nvSpPr>
              <p:spPr bwMode="auto">
                <a:xfrm>
                  <a:off x="5113338" y="4803776"/>
                  <a:ext cx="50800" cy="74613"/>
                </a:xfrm>
                <a:custGeom>
                  <a:avLst/>
                  <a:gdLst>
                    <a:gd name="T0" fmla="*/ 2 w 49"/>
                    <a:gd name="T1" fmla="*/ 6 h 71"/>
                    <a:gd name="T2" fmla="*/ 15 w 49"/>
                    <a:gd name="T3" fmla="*/ 35 h 71"/>
                    <a:gd name="T4" fmla="*/ 35 w 49"/>
                    <a:gd name="T5" fmla="*/ 65 h 71"/>
                    <a:gd name="T6" fmla="*/ 45 w 49"/>
                    <a:gd name="T7" fmla="*/ 59 h 71"/>
                    <a:gd name="T8" fmla="*/ 26 w 49"/>
                    <a:gd name="T9" fmla="*/ 28 h 71"/>
                    <a:gd name="T10" fmla="*/ 5 w 49"/>
                    <a:gd name="T11" fmla="*/ 3 h 71"/>
                    <a:gd name="T12" fmla="*/ 2 w 49"/>
                    <a:gd name="T13" fmla="*/ 6 h 71"/>
                  </a:gdLst>
                  <a:ahLst/>
                  <a:cxnLst>
                    <a:cxn ang="0">
                      <a:pos x="T0" y="T1"/>
                    </a:cxn>
                    <a:cxn ang="0">
                      <a:pos x="T2" y="T3"/>
                    </a:cxn>
                    <a:cxn ang="0">
                      <a:pos x="T4" y="T5"/>
                    </a:cxn>
                    <a:cxn ang="0">
                      <a:pos x="T6" y="T7"/>
                    </a:cxn>
                    <a:cxn ang="0">
                      <a:pos x="T8" y="T9"/>
                    </a:cxn>
                    <a:cxn ang="0">
                      <a:pos x="T10" y="T11"/>
                    </a:cxn>
                    <a:cxn ang="0">
                      <a:pos x="T12" y="T13"/>
                    </a:cxn>
                  </a:cxnLst>
                  <a:rect l="0" t="0" r="r" b="b"/>
                  <a:pathLst>
                    <a:path w="49" h="71">
                      <a:moveTo>
                        <a:pt x="2" y="6"/>
                      </a:moveTo>
                      <a:cubicBezTo>
                        <a:pt x="6" y="15"/>
                        <a:pt x="10" y="25"/>
                        <a:pt x="15" y="35"/>
                      </a:cubicBezTo>
                      <a:cubicBezTo>
                        <a:pt x="21" y="46"/>
                        <a:pt x="27" y="55"/>
                        <a:pt x="35" y="65"/>
                      </a:cubicBezTo>
                      <a:cubicBezTo>
                        <a:pt x="39" y="71"/>
                        <a:pt x="49" y="66"/>
                        <a:pt x="45" y="59"/>
                      </a:cubicBezTo>
                      <a:cubicBezTo>
                        <a:pt x="39" y="49"/>
                        <a:pt x="33" y="38"/>
                        <a:pt x="26" y="28"/>
                      </a:cubicBezTo>
                      <a:cubicBezTo>
                        <a:pt x="20" y="19"/>
                        <a:pt x="13" y="11"/>
                        <a:pt x="5" y="3"/>
                      </a:cubicBezTo>
                      <a:cubicBezTo>
                        <a:pt x="4" y="0"/>
                        <a:pt x="0" y="3"/>
                        <a:pt x="2"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67" name="Freeform 42"/>
                <p:cNvSpPr/>
                <p:nvPr/>
              </p:nvSpPr>
              <p:spPr bwMode="auto">
                <a:xfrm>
                  <a:off x="5035551" y="4613276"/>
                  <a:ext cx="60325" cy="101600"/>
                </a:xfrm>
                <a:custGeom>
                  <a:avLst/>
                  <a:gdLst>
                    <a:gd name="T0" fmla="*/ 2 w 58"/>
                    <a:gd name="T1" fmla="*/ 8 h 97"/>
                    <a:gd name="T2" fmla="*/ 45 w 58"/>
                    <a:gd name="T3" fmla="*/ 91 h 97"/>
                    <a:gd name="T4" fmla="*/ 56 w 58"/>
                    <a:gd name="T5" fmla="*/ 84 h 97"/>
                    <a:gd name="T6" fmla="*/ 11 w 58"/>
                    <a:gd name="T7" fmla="*/ 4 h 97"/>
                    <a:gd name="T8" fmla="*/ 2 w 58"/>
                    <a:gd name="T9" fmla="*/ 8 h 97"/>
                  </a:gdLst>
                  <a:ahLst/>
                  <a:cxnLst>
                    <a:cxn ang="0">
                      <a:pos x="T0" y="T1"/>
                    </a:cxn>
                    <a:cxn ang="0">
                      <a:pos x="T2" y="T3"/>
                    </a:cxn>
                    <a:cxn ang="0">
                      <a:pos x="T4" y="T5"/>
                    </a:cxn>
                    <a:cxn ang="0">
                      <a:pos x="T6" y="T7"/>
                    </a:cxn>
                    <a:cxn ang="0">
                      <a:pos x="T8" y="T9"/>
                    </a:cxn>
                  </a:cxnLst>
                  <a:rect l="0" t="0" r="r" b="b"/>
                  <a:pathLst>
                    <a:path w="58" h="97">
                      <a:moveTo>
                        <a:pt x="2" y="8"/>
                      </a:moveTo>
                      <a:cubicBezTo>
                        <a:pt x="10" y="37"/>
                        <a:pt x="25" y="67"/>
                        <a:pt x="45" y="91"/>
                      </a:cubicBezTo>
                      <a:cubicBezTo>
                        <a:pt x="50" y="97"/>
                        <a:pt x="58" y="91"/>
                        <a:pt x="56" y="84"/>
                      </a:cubicBezTo>
                      <a:cubicBezTo>
                        <a:pt x="49" y="54"/>
                        <a:pt x="29" y="28"/>
                        <a:pt x="11" y="4"/>
                      </a:cubicBezTo>
                      <a:cubicBezTo>
                        <a:pt x="7" y="0"/>
                        <a:pt x="0" y="2"/>
                        <a:pt x="2"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68" name="Freeform 43"/>
                <p:cNvSpPr/>
                <p:nvPr/>
              </p:nvSpPr>
              <p:spPr bwMode="auto">
                <a:xfrm>
                  <a:off x="4221163" y="4760913"/>
                  <a:ext cx="82550" cy="20638"/>
                </a:xfrm>
                <a:custGeom>
                  <a:avLst/>
                  <a:gdLst>
                    <a:gd name="T0" fmla="*/ 2 w 79"/>
                    <a:gd name="T1" fmla="*/ 4 h 19"/>
                    <a:gd name="T2" fmla="*/ 74 w 79"/>
                    <a:gd name="T3" fmla="*/ 19 h 19"/>
                    <a:gd name="T4" fmla="*/ 76 w 79"/>
                    <a:gd name="T5" fmla="*/ 14 h 19"/>
                    <a:gd name="T6" fmla="*/ 3 w 79"/>
                    <a:gd name="T7" fmla="*/ 0 h 19"/>
                    <a:gd name="T8" fmla="*/ 2 w 79"/>
                    <a:gd name="T9" fmla="*/ 4 h 19"/>
                  </a:gdLst>
                  <a:ahLst/>
                  <a:cxnLst>
                    <a:cxn ang="0">
                      <a:pos x="T0" y="T1"/>
                    </a:cxn>
                    <a:cxn ang="0">
                      <a:pos x="T2" y="T3"/>
                    </a:cxn>
                    <a:cxn ang="0">
                      <a:pos x="T4" y="T5"/>
                    </a:cxn>
                    <a:cxn ang="0">
                      <a:pos x="T6" y="T7"/>
                    </a:cxn>
                    <a:cxn ang="0">
                      <a:pos x="T8" y="T9"/>
                    </a:cxn>
                  </a:cxnLst>
                  <a:rect l="0" t="0" r="r" b="b"/>
                  <a:pathLst>
                    <a:path w="79" h="19">
                      <a:moveTo>
                        <a:pt x="2" y="4"/>
                      </a:moveTo>
                      <a:cubicBezTo>
                        <a:pt x="26" y="11"/>
                        <a:pt x="50" y="14"/>
                        <a:pt x="74" y="19"/>
                      </a:cubicBezTo>
                      <a:cubicBezTo>
                        <a:pt x="77" y="19"/>
                        <a:pt x="79" y="15"/>
                        <a:pt x="76" y="14"/>
                      </a:cubicBezTo>
                      <a:cubicBezTo>
                        <a:pt x="52" y="8"/>
                        <a:pt x="27" y="7"/>
                        <a:pt x="3" y="0"/>
                      </a:cubicBezTo>
                      <a:cubicBezTo>
                        <a:pt x="1" y="0"/>
                        <a:pt x="0" y="3"/>
                        <a:pt x="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69" name="Freeform 44"/>
                <p:cNvSpPr/>
                <p:nvPr/>
              </p:nvSpPr>
              <p:spPr bwMode="auto">
                <a:xfrm>
                  <a:off x="4384676" y="4772026"/>
                  <a:ext cx="106363" cy="17463"/>
                </a:xfrm>
                <a:custGeom>
                  <a:avLst/>
                  <a:gdLst>
                    <a:gd name="T0" fmla="*/ 5 w 102"/>
                    <a:gd name="T1" fmla="*/ 16 h 17"/>
                    <a:gd name="T2" fmla="*/ 98 w 102"/>
                    <a:gd name="T3" fmla="*/ 10 h 17"/>
                    <a:gd name="T4" fmla="*/ 98 w 102"/>
                    <a:gd name="T5" fmla="*/ 3 h 17"/>
                    <a:gd name="T6" fmla="*/ 3 w 102"/>
                    <a:gd name="T7" fmla="*/ 11 h 17"/>
                    <a:gd name="T8" fmla="*/ 5 w 102"/>
                    <a:gd name="T9" fmla="*/ 16 h 17"/>
                  </a:gdLst>
                  <a:ahLst/>
                  <a:cxnLst>
                    <a:cxn ang="0">
                      <a:pos x="T0" y="T1"/>
                    </a:cxn>
                    <a:cxn ang="0">
                      <a:pos x="T2" y="T3"/>
                    </a:cxn>
                    <a:cxn ang="0">
                      <a:pos x="T4" y="T5"/>
                    </a:cxn>
                    <a:cxn ang="0">
                      <a:pos x="T6" y="T7"/>
                    </a:cxn>
                    <a:cxn ang="0">
                      <a:pos x="T8" y="T9"/>
                    </a:cxn>
                  </a:cxnLst>
                  <a:rect l="0" t="0" r="r" b="b"/>
                  <a:pathLst>
                    <a:path w="102" h="17">
                      <a:moveTo>
                        <a:pt x="5" y="16"/>
                      </a:moveTo>
                      <a:cubicBezTo>
                        <a:pt x="35" y="11"/>
                        <a:pt x="67" y="13"/>
                        <a:pt x="98" y="10"/>
                      </a:cubicBezTo>
                      <a:cubicBezTo>
                        <a:pt x="102" y="10"/>
                        <a:pt x="102" y="3"/>
                        <a:pt x="98" y="3"/>
                      </a:cubicBezTo>
                      <a:cubicBezTo>
                        <a:pt x="66" y="0"/>
                        <a:pt x="34" y="2"/>
                        <a:pt x="3" y="11"/>
                      </a:cubicBezTo>
                      <a:cubicBezTo>
                        <a:pt x="0" y="12"/>
                        <a:pt x="1" y="17"/>
                        <a:pt x="5"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70" name="Freeform 45"/>
                <p:cNvSpPr/>
                <p:nvPr/>
              </p:nvSpPr>
              <p:spPr bwMode="auto">
                <a:xfrm>
                  <a:off x="4584701" y="4762501"/>
                  <a:ext cx="90488" cy="34925"/>
                </a:xfrm>
                <a:custGeom>
                  <a:avLst/>
                  <a:gdLst>
                    <a:gd name="T0" fmla="*/ 4 w 87"/>
                    <a:gd name="T1" fmla="*/ 20 h 33"/>
                    <a:gd name="T2" fmla="*/ 83 w 87"/>
                    <a:gd name="T3" fmla="*/ 12 h 33"/>
                    <a:gd name="T4" fmla="*/ 77 w 87"/>
                    <a:gd name="T5" fmla="*/ 2 h 33"/>
                    <a:gd name="T6" fmla="*/ 6 w 87"/>
                    <a:gd name="T7" fmla="*/ 10 h 33"/>
                    <a:gd name="T8" fmla="*/ 4 w 87"/>
                    <a:gd name="T9" fmla="*/ 20 h 33"/>
                  </a:gdLst>
                  <a:ahLst/>
                  <a:cxnLst>
                    <a:cxn ang="0">
                      <a:pos x="T0" y="T1"/>
                    </a:cxn>
                    <a:cxn ang="0">
                      <a:pos x="T2" y="T3"/>
                    </a:cxn>
                    <a:cxn ang="0">
                      <a:pos x="T4" y="T5"/>
                    </a:cxn>
                    <a:cxn ang="0">
                      <a:pos x="T6" y="T7"/>
                    </a:cxn>
                    <a:cxn ang="0">
                      <a:pos x="T8" y="T9"/>
                    </a:cxn>
                  </a:cxnLst>
                  <a:rect l="0" t="0" r="r" b="b"/>
                  <a:pathLst>
                    <a:path w="87" h="33">
                      <a:moveTo>
                        <a:pt x="4" y="20"/>
                      </a:moveTo>
                      <a:cubicBezTo>
                        <a:pt x="29" y="33"/>
                        <a:pt x="61" y="33"/>
                        <a:pt x="83" y="12"/>
                      </a:cubicBezTo>
                      <a:cubicBezTo>
                        <a:pt x="87" y="9"/>
                        <a:pt x="83" y="0"/>
                        <a:pt x="77" y="2"/>
                      </a:cubicBezTo>
                      <a:cubicBezTo>
                        <a:pt x="55" y="11"/>
                        <a:pt x="30" y="13"/>
                        <a:pt x="6" y="10"/>
                      </a:cubicBezTo>
                      <a:cubicBezTo>
                        <a:pt x="1" y="10"/>
                        <a:pt x="0" y="17"/>
                        <a:pt x="4"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71" name="Freeform 46"/>
                <p:cNvSpPr/>
                <p:nvPr/>
              </p:nvSpPr>
              <p:spPr bwMode="auto">
                <a:xfrm>
                  <a:off x="4751388" y="4727576"/>
                  <a:ext cx="88900" cy="25400"/>
                </a:xfrm>
                <a:custGeom>
                  <a:avLst/>
                  <a:gdLst>
                    <a:gd name="T0" fmla="*/ 5 w 86"/>
                    <a:gd name="T1" fmla="*/ 24 h 25"/>
                    <a:gd name="T2" fmla="*/ 79 w 86"/>
                    <a:gd name="T3" fmla="*/ 11 h 25"/>
                    <a:gd name="T4" fmla="*/ 76 w 86"/>
                    <a:gd name="T5" fmla="*/ 1 h 25"/>
                    <a:gd name="T6" fmla="*/ 41 w 86"/>
                    <a:gd name="T7" fmla="*/ 8 h 25"/>
                    <a:gd name="T8" fmla="*/ 5 w 86"/>
                    <a:gd name="T9" fmla="*/ 17 h 25"/>
                    <a:gd name="T10" fmla="*/ 5 w 86"/>
                    <a:gd name="T11" fmla="*/ 24 h 25"/>
                  </a:gdLst>
                  <a:ahLst/>
                  <a:cxnLst>
                    <a:cxn ang="0">
                      <a:pos x="T0" y="T1"/>
                    </a:cxn>
                    <a:cxn ang="0">
                      <a:pos x="T2" y="T3"/>
                    </a:cxn>
                    <a:cxn ang="0">
                      <a:pos x="T4" y="T5"/>
                    </a:cxn>
                    <a:cxn ang="0">
                      <a:pos x="T6" y="T7"/>
                    </a:cxn>
                    <a:cxn ang="0">
                      <a:pos x="T8" y="T9"/>
                    </a:cxn>
                    <a:cxn ang="0">
                      <a:pos x="T10" y="T11"/>
                    </a:cxn>
                  </a:cxnLst>
                  <a:rect l="0" t="0" r="r" b="b"/>
                  <a:pathLst>
                    <a:path w="86" h="25">
                      <a:moveTo>
                        <a:pt x="5" y="24"/>
                      </a:moveTo>
                      <a:cubicBezTo>
                        <a:pt x="32" y="25"/>
                        <a:pt x="54" y="20"/>
                        <a:pt x="79" y="11"/>
                      </a:cubicBezTo>
                      <a:cubicBezTo>
                        <a:pt x="86" y="9"/>
                        <a:pt x="83" y="0"/>
                        <a:pt x="76" y="1"/>
                      </a:cubicBezTo>
                      <a:cubicBezTo>
                        <a:pt x="64" y="3"/>
                        <a:pt x="53" y="5"/>
                        <a:pt x="41" y="8"/>
                      </a:cubicBezTo>
                      <a:cubicBezTo>
                        <a:pt x="30" y="11"/>
                        <a:pt x="17" y="16"/>
                        <a:pt x="5" y="17"/>
                      </a:cubicBezTo>
                      <a:cubicBezTo>
                        <a:pt x="0" y="17"/>
                        <a:pt x="0" y="24"/>
                        <a:pt x="5" y="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72" name="Freeform 47"/>
                <p:cNvSpPr/>
                <p:nvPr/>
              </p:nvSpPr>
              <p:spPr bwMode="auto">
                <a:xfrm>
                  <a:off x="4892676" y="4657726"/>
                  <a:ext cx="92075" cy="52388"/>
                </a:xfrm>
                <a:custGeom>
                  <a:avLst/>
                  <a:gdLst>
                    <a:gd name="T0" fmla="*/ 9 w 89"/>
                    <a:gd name="T1" fmla="*/ 48 h 50"/>
                    <a:gd name="T2" fmla="*/ 43 w 89"/>
                    <a:gd name="T3" fmla="*/ 32 h 50"/>
                    <a:gd name="T4" fmla="*/ 81 w 89"/>
                    <a:gd name="T5" fmla="*/ 15 h 50"/>
                    <a:gd name="T6" fmla="*/ 77 w 89"/>
                    <a:gd name="T7" fmla="*/ 1 h 50"/>
                    <a:gd name="T8" fmla="*/ 38 w 89"/>
                    <a:gd name="T9" fmla="*/ 14 h 50"/>
                    <a:gd name="T10" fmla="*/ 4 w 89"/>
                    <a:gd name="T11" fmla="*/ 41 h 50"/>
                    <a:gd name="T12" fmla="*/ 9 w 89"/>
                    <a:gd name="T13" fmla="*/ 48 h 50"/>
                  </a:gdLst>
                  <a:ahLst/>
                  <a:cxnLst>
                    <a:cxn ang="0">
                      <a:pos x="T0" y="T1"/>
                    </a:cxn>
                    <a:cxn ang="0">
                      <a:pos x="T2" y="T3"/>
                    </a:cxn>
                    <a:cxn ang="0">
                      <a:pos x="T4" y="T5"/>
                    </a:cxn>
                    <a:cxn ang="0">
                      <a:pos x="T6" y="T7"/>
                    </a:cxn>
                    <a:cxn ang="0">
                      <a:pos x="T8" y="T9"/>
                    </a:cxn>
                    <a:cxn ang="0">
                      <a:pos x="T10" y="T11"/>
                    </a:cxn>
                    <a:cxn ang="0">
                      <a:pos x="T12" y="T13"/>
                    </a:cxn>
                  </a:cxnLst>
                  <a:rect l="0" t="0" r="r" b="b"/>
                  <a:pathLst>
                    <a:path w="89" h="50">
                      <a:moveTo>
                        <a:pt x="9" y="48"/>
                      </a:moveTo>
                      <a:cubicBezTo>
                        <a:pt x="20" y="42"/>
                        <a:pt x="32" y="37"/>
                        <a:pt x="43" y="32"/>
                      </a:cubicBezTo>
                      <a:cubicBezTo>
                        <a:pt x="55" y="26"/>
                        <a:pt x="68" y="20"/>
                        <a:pt x="81" y="15"/>
                      </a:cubicBezTo>
                      <a:cubicBezTo>
                        <a:pt x="89" y="11"/>
                        <a:pt x="86" y="0"/>
                        <a:pt x="77" y="1"/>
                      </a:cubicBezTo>
                      <a:cubicBezTo>
                        <a:pt x="62" y="4"/>
                        <a:pt x="51" y="7"/>
                        <a:pt x="38" y="14"/>
                      </a:cubicBezTo>
                      <a:cubicBezTo>
                        <a:pt x="25" y="22"/>
                        <a:pt x="15" y="32"/>
                        <a:pt x="4" y="41"/>
                      </a:cubicBezTo>
                      <a:cubicBezTo>
                        <a:pt x="0" y="44"/>
                        <a:pt x="5" y="50"/>
                        <a:pt x="9" y="4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73" name="Freeform 48"/>
                <p:cNvSpPr/>
                <p:nvPr/>
              </p:nvSpPr>
              <p:spPr bwMode="auto">
                <a:xfrm>
                  <a:off x="4024313" y="4714876"/>
                  <a:ext cx="93663" cy="31750"/>
                </a:xfrm>
                <a:custGeom>
                  <a:avLst/>
                  <a:gdLst>
                    <a:gd name="T0" fmla="*/ 3 w 91"/>
                    <a:gd name="T1" fmla="*/ 6 h 31"/>
                    <a:gd name="T2" fmla="*/ 83 w 91"/>
                    <a:gd name="T3" fmla="*/ 30 h 31"/>
                    <a:gd name="T4" fmla="*/ 85 w 91"/>
                    <a:gd name="T5" fmla="*/ 21 h 31"/>
                    <a:gd name="T6" fmla="*/ 5 w 91"/>
                    <a:gd name="T7" fmla="*/ 1 h 31"/>
                    <a:gd name="T8" fmla="*/ 3 w 91"/>
                    <a:gd name="T9" fmla="*/ 6 h 31"/>
                  </a:gdLst>
                  <a:ahLst/>
                  <a:cxnLst>
                    <a:cxn ang="0">
                      <a:pos x="T0" y="T1"/>
                    </a:cxn>
                    <a:cxn ang="0">
                      <a:pos x="T2" y="T3"/>
                    </a:cxn>
                    <a:cxn ang="0">
                      <a:pos x="T4" y="T5"/>
                    </a:cxn>
                    <a:cxn ang="0">
                      <a:pos x="T6" y="T7"/>
                    </a:cxn>
                    <a:cxn ang="0">
                      <a:pos x="T8" y="T9"/>
                    </a:cxn>
                  </a:cxnLst>
                  <a:rect l="0" t="0" r="r" b="b"/>
                  <a:pathLst>
                    <a:path w="91" h="31">
                      <a:moveTo>
                        <a:pt x="3" y="6"/>
                      </a:moveTo>
                      <a:cubicBezTo>
                        <a:pt x="29" y="18"/>
                        <a:pt x="55" y="25"/>
                        <a:pt x="83" y="30"/>
                      </a:cubicBezTo>
                      <a:cubicBezTo>
                        <a:pt x="89" y="31"/>
                        <a:pt x="91" y="23"/>
                        <a:pt x="85" y="21"/>
                      </a:cubicBezTo>
                      <a:cubicBezTo>
                        <a:pt x="59" y="12"/>
                        <a:pt x="33" y="6"/>
                        <a:pt x="5" y="1"/>
                      </a:cubicBezTo>
                      <a:cubicBezTo>
                        <a:pt x="2" y="0"/>
                        <a:pt x="0" y="5"/>
                        <a:pt x="3"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74" name="Freeform 49"/>
                <p:cNvSpPr/>
                <p:nvPr/>
              </p:nvSpPr>
              <p:spPr bwMode="auto">
                <a:xfrm>
                  <a:off x="3851276" y="4625976"/>
                  <a:ext cx="98425" cy="63500"/>
                </a:xfrm>
                <a:custGeom>
                  <a:avLst/>
                  <a:gdLst>
                    <a:gd name="T0" fmla="*/ 2 w 94"/>
                    <a:gd name="T1" fmla="*/ 4 h 61"/>
                    <a:gd name="T2" fmla="*/ 82 w 94"/>
                    <a:gd name="T3" fmla="*/ 60 h 61"/>
                    <a:gd name="T4" fmla="*/ 88 w 94"/>
                    <a:gd name="T5" fmla="*/ 49 h 61"/>
                    <a:gd name="T6" fmla="*/ 5 w 94"/>
                    <a:gd name="T7" fmla="*/ 1 h 61"/>
                    <a:gd name="T8" fmla="*/ 2 w 94"/>
                    <a:gd name="T9" fmla="*/ 4 h 61"/>
                  </a:gdLst>
                  <a:ahLst/>
                  <a:cxnLst>
                    <a:cxn ang="0">
                      <a:pos x="T0" y="T1"/>
                    </a:cxn>
                    <a:cxn ang="0">
                      <a:pos x="T2" y="T3"/>
                    </a:cxn>
                    <a:cxn ang="0">
                      <a:pos x="T4" y="T5"/>
                    </a:cxn>
                    <a:cxn ang="0">
                      <a:pos x="T6" y="T7"/>
                    </a:cxn>
                    <a:cxn ang="0">
                      <a:pos x="T8" y="T9"/>
                    </a:cxn>
                  </a:cxnLst>
                  <a:rect l="0" t="0" r="r" b="b"/>
                  <a:pathLst>
                    <a:path w="94" h="61">
                      <a:moveTo>
                        <a:pt x="2" y="4"/>
                      </a:moveTo>
                      <a:cubicBezTo>
                        <a:pt x="26" y="27"/>
                        <a:pt x="50" y="51"/>
                        <a:pt x="82" y="60"/>
                      </a:cubicBezTo>
                      <a:cubicBezTo>
                        <a:pt x="88" y="61"/>
                        <a:pt x="94" y="53"/>
                        <a:pt x="88" y="49"/>
                      </a:cubicBezTo>
                      <a:cubicBezTo>
                        <a:pt x="64" y="28"/>
                        <a:pt x="35" y="13"/>
                        <a:pt x="5" y="1"/>
                      </a:cubicBezTo>
                      <a:cubicBezTo>
                        <a:pt x="3" y="0"/>
                        <a:pt x="0" y="2"/>
                        <a:pt x="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75" name="Freeform 50"/>
                <p:cNvSpPr/>
                <p:nvPr/>
              </p:nvSpPr>
              <p:spPr bwMode="auto">
                <a:xfrm>
                  <a:off x="3706813" y="4486276"/>
                  <a:ext cx="82550" cy="73025"/>
                </a:xfrm>
                <a:custGeom>
                  <a:avLst/>
                  <a:gdLst>
                    <a:gd name="T0" fmla="*/ 2 w 79"/>
                    <a:gd name="T1" fmla="*/ 9 h 71"/>
                    <a:gd name="T2" fmla="*/ 68 w 79"/>
                    <a:gd name="T3" fmla="*/ 69 h 71"/>
                    <a:gd name="T4" fmla="*/ 75 w 79"/>
                    <a:gd name="T5" fmla="*/ 61 h 71"/>
                    <a:gd name="T6" fmla="*/ 9 w 79"/>
                    <a:gd name="T7" fmla="*/ 4 h 71"/>
                    <a:gd name="T8" fmla="*/ 2 w 79"/>
                    <a:gd name="T9" fmla="*/ 9 h 71"/>
                  </a:gdLst>
                  <a:ahLst/>
                  <a:cxnLst>
                    <a:cxn ang="0">
                      <a:pos x="T0" y="T1"/>
                    </a:cxn>
                    <a:cxn ang="0">
                      <a:pos x="T2" y="T3"/>
                    </a:cxn>
                    <a:cxn ang="0">
                      <a:pos x="T4" y="T5"/>
                    </a:cxn>
                    <a:cxn ang="0">
                      <a:pos x="T6" y="T7"/>
                    </a:cxn>
                    <a:cxn ang="0">
                      <a:pos x="T8" y="T9"/>
                    </a:cxn>
                  </a:cxnLst>
                  <a:rect l="0" t="0" r="r" b="b"/>
                  <a:pathLst>
                    <a:path w="79" h="71">
                      <a:moveTo>
                        <a:pt x="2" y="9"/>
                      </a:moveTo>
                      <a:cubicBezTo>
                        <a:pt x="15" y="34"/>
                        <a:pt x="42" y="57"/>
                        <a:pt x="68" y="69"/>
                      </a:cubicBezTo>
                      <a:cubicBezTo>
                        <a:pt x="73" y="71"/>
                        <a:pt x="79" y="65"/>
                        <a:pt x="75" y="61"/>
                      </a:cubicBezTo>
                      <a:cubicBezTo>
                        <a:pt x="53" y="40"/>
                        <a:pt x="28" y="25"/>
                        <a:pt x="9" y="4"/>
                      </a:cubicBezTo>
                      <a:cubicBezTo>
                        <a:pt x="5" y="0"/>
                        <a:pt x="0" y="5"/>
                        <a:pt x="2"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76" name="Freeform 51"/>
                <p:cNvSpPr/>
                <p:nvPr/>
              </p:nvSpPr>
              <p:spPr bwMode="auto">
                <a:xfrm>
                  <a:off x="3595688" y="4313238"/>
                  <a:ext cx="57150" cy="82550"/>
                </a:xfrm>
                <a:custGeom>
                  <a:avLst/>
                  <a:gdLst>
                    <a:gd name="T0" fmla="*/ 1 w 56"/>
                    <a:gd name="T1" fmla="*/ 6 h 79"/>
                    <a:gd name="T2" fmla="*/ 45 w 56"/>
                    <a:gd name="T3" fmla="*/ 75 h 79"/>
                    <a:gd name="T4" fmla="*/ 52 w 56"/>
                    <a:gd name="T5" fmla="*/ 68 h 79"/>
                    <a:gd name="T6" fmla="*/ 9 w 56"/>
                    <a:gd name="T7" fmla="*/ 4 h 79"/>
                    <a:gd name="T8" fmla="*/ 1 w 56"/>
                    <a:gd name="T9" fmla="*/ 6 h 79"/>
                  </a:gdLst>
                  <a:ahLst/>
                  <a:cxnLst>
                    <a:cxn ang="0">
                      <a:pos x="T0" y="T1"/>
                    </a:cxn>
                    <a:cxn ang="0">
                      <a:pos x="T2" y="T3"/>
                    </a:cxn>
                    <a:cxn ang="0">
                      <a:pos x="T4" y="T5"/>
                    </a:cxn>
                    <a:cxn ang="0">
                      <a:pos x="T6" y="T7"/>
                    </a:cxn>
                    <a:cxn ang="0">
                      <a:pos x="T8" y="T9"/>
                    </a:cxn>
                  </a:cxnLst>
                  <a:rect l="0" t="0" r="r" b="b"/>
                  <a:pathLst>
                    <a:path w="56" h="79">
                      <a:moveTo>
                        <a:pt x="1" y="6"/>
                      </a:moveTo>
                      <a:cubicBezTo>
                        <a:pt x="5" y="35"/>
                        <a:pt x="24" y="56"/>
                        <a:pt x="45" y="75"/>
                      </a:cubicBezTo>
                      <a:cubicBezTo>
                        <a:pt x="50" y="79"/>
                        <a:pt x="56" y="73"/>
                        <a:pt x="52" y="68"/>
                      </a:cubicBezTo>
                      <a:cubicBezTo>
                        <a:pt x="35" y="48"/>
                        <a:pt x="22" y="26"/>
                        <a:pt x="9" y="4"/>
                      </a:cubicBezTo>
                      <a:cubicBezTo>
                        <a:pt x="7" y="0"/>
                        <a:pt x="0" y="2"/>
                        <a:pt x="1"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77" name="Freeform 52"/>
                <p:cNvSpPr/>
                <p:nvPr/>
              </p:nvSpPr>
              <p:spPr bwMode="auto">
                <a:xfrm>
                  <a:off x="3533776" y="4113213"/>
                  <a:ext cx="42863" cy="101600"/>
                </a:xfrm>
                <a:custGeom>
                  <a:avLst/>
                  <a:gdLst>
                    <a:gd name="T0" fmla="*/ 2 w 42"/>
                    <a:gd name="T1" fmla="*/ 5 h 99"/>
                    <a:gd name="T2" fmla="*/ 31 w 42"/>
                    <a:gd name="T3" fmla="*/ 94 h 99"/>
                    <a:gd name="T4" fmla="*/ 39 w 42"/>
                    <a:gd name="T5" fmla="*/ 89 h 99"/>
                    <a:gd name="T6" fmla="*/ 10 w 42"/>
                    <a:gd name="T7" fmla="*/ 5 h 99"/>
                    <a:gd name="T8" fmla="*/ 2 w 42"/>
                    <a:gd name="T9" fmla="*/ 5 h 99"/>
                  </a:gdLst>
                  <a:ahLst/>
                  <a:cxnLst>
                    <a:cxn ang="0">
                      <a:pos x="T0" y="T1"/>
                    </a:cxn>
                    <a:cxn ang="0">
                      <a:pos x="T2" y="T3"/>
                    </a:cxn>
                    <a:cxn ang="0">
                      <a:pos x="T4" y="T5"/>
                    </a:cxn>
                    <a:cxn ang="0">
                      <a:pos x="T6" y="T7"/>
                    </a:cxn>
                    <a:cxn ang="0">
                      <a:pos x="T8" y="T9"/>
                    </a:cxn>
                  </a:cxnLst>
                  <a:rect l="0" t="0" r="r" b="b"/>
                  <a:pathLst>
                    <a:path w="42" h="99">
                      <a:moveTo>
                        <a:pt x="2" y="5"/>
                      </a:moveTo>
                      <a:cubicBezTo>
                        <a:pt x="0" y="37"/>
                        <a:pt x="13" y="68"/>
                        <a:pt x="31" y="94"/>
                      </a:cubicBezTo>
                      <a:cubicBezTo>
                        <a:pt x="35" y="99"/>
                        <a:pt x="42" y="94"/>
                        <a:pt x="39" y="89"/>
                      </a:cubicBezTo>
                      <a:cubicBezTo>
                        <a:pt x="24" y="64"/>
                        <a:pt x="14" y="34"/>
                        <a:pt x="10" y="5"/>
                      </a:cubicBezTo>
                      <a:cubicBezTo>
                        <a:pt x="9" y="0"/>
                        <a:pt x="3" y="0"/>
                        <a:pt x="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78" name="Freeform 53"/>
                <p:cNvSpPr/>
                <p:nvPr/>
              </p:nvSpPr>
              <p:spPr bwMode="auto">
                <a:xfrm>
                  <a:off x="3517901" y="3932238"/>
                  <a:ext cx="20638" cy="79375"/>
                </a:xfrm>
                <a:custGeom>
                  <a:avLst/>
                  <a:gdLst>
                    <a:gd name="T0" fmla="*/ 4 w 19"/>
                    <a:gd name="T1" fmla="*/ 4 h 76"/>
                    <a:gd name="T2" fmla="*/ 10 w 19"/>
                    <a:gd name="T3" fmla="*/ 71 h 76"/>
                    <a:gd name="T4" fmla="*/ 18 w 19"/>
                    <a:gd name="T5" fmla="*/ 68 h 76"/>
                    <a:gd name="T6" fmla="*/ 10 w 19"/>
                    <a:gd name="T7" fmla="*/ 4 h 76"/>
                    <a:gd name="T8" fmla="*/ 4 w 19"/>
                    <a:gd name="T9" fmla="*/ 4 h 76"/>
                  </a:gdLst>
                  <a:ahLst/>
                  <a:cxnLst>
                    <a:cxn ang="0">
                      <a:pos x="T0" y="T1"/>
                    </a:cxn>
                    <a:cxn ang="0">
                      <a:pos x="T2" y="T3"/>
                    </a:cxn>
                    <a:cxn ang="0">
                      <a:pos x="T4" y="T5"/>
                    </a:cxn>
                    <a:cxn ang="0">
                      <a:pos x="T6" y="T7"/>
                    </a:cxn>
                    <a:cxn ang="0">
                      <a:pos x="T8" y="T9"/>
                    </a:cxn>
                  </a:cxnLst>
                  <a:rect l="0" t="0" r="r" b="b"/>
                  <a:pathLst>
                    <a:path w="19" h="76">
                      <a:moveTo>
                        <a:pt x="4" y="4"/>
                      </a:moveTo>
                      <a:cubicBezTo>
                        <a:pt x="2" y="27"/>
                        <a:pt x="0" y="50"/>
                        <a:pt x="10" y="71"/>
                      </a:cubicBezTo>
                      <a:cubicBezTo>
                        <a:pt x="13" y="76"/>
                        <a:pt x="19" y="72"/>
                        <a:pt x="18" y="68"/>
                      </a:cubicBezTo>
                      <a:cubicBezTo>
                        <a:pt x="15" y="47"/>
                        <a:pt x="12" y="25"/>
                        <a:pt x="10" y="4"/>
                      </a:cubicBezTo>
                      <a:cubicBezTo>
                        <a:pt x="10" y="0"/>
                        <a:pt x="4" y="0"/>
                        <a:pt x="4"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79" name="Freeform 54"/>
                <p:cNvSpPr/>
                <p:nvPr/>
              </p:nvSpPr>
              <p:spPr bwMode="auto">
                <a:xfrm>
                  <a:off x="3522663" y="3695701"/>
                  <a:ext cx="47625" cy="131763"/>
                </a:xfrm>
                <a:custGeom>
                  <a:avLst/>
                  <a:gdLst>
                    <a:gd name="T0" fmla="*/ 4 w 46"/>
                    <a:gd name="T1" fmla="*/ 125 h 127"/>
                    <a:gd name="T2" fmla="*/ 43 w 46"/>
                    <a:gd name="T3" fmla="*/ 12 h 127"/>
                    <a:gd name="T4" fmla="*/ 33 w 46"/>
                    <a:gd name="T5" fmla="*/ 6 h 127"/>
                    <a:gd name="T6" fmla="*/ 0 w 46"/>
                    <a:gd name="T7" fmla="*/ 124 h 127"/>
                    <a:gd name="T8" fmla="*/ 4 w 46"/>
                    <a:gd name="T9" fmla="*/ 125 h 127"/>
                  </a:gdLst>
                  <a:ahLst/>
                  <a:cxnLst>
                    <a:cxn ang="0">
                      <a:pos x="T0" y="T1"/>
                    </a:cxn>
                    <a:cxn ang="0">
                      <a:pos x="T2" y="T3"/>
                    </a:cxn>
                    <a:cxn ang="0">
                      <a:pos x="T4" y="T5"/>
                    </a:cxn>
                    <a:cxn ang="0">
                      <a:pos x="T6" y="T7"/>
                    </a:cxn>
                    <a:cxn ang="0">
                      <a:pos x="T8" y="T9"/>
                    </a:cxn>
                  </a:cxnLst>
                  <a:rect l="0" t="0" r="r" b="b"/>
                  <a:pathLst>
                    <a:path w="46" h="127">
                      <a:moveTo>
                        <a:pt x="4" y="125"/>
                      </a:moveTo>
                      <a:cubicBezTo>
                        <a:pt x="17" y="88"/>
                        <a:pt x="25" y="47"/>
                        <a:pt x="43" y="12"/>
                      </a:cubicBezTo>
                      <a:cubicBezTo>
                        <a:pt x="46" y="5"/>
                        <a:pt x="37" y="0"/>
                        <a:pt x="33" y="6"/>
                      </a:cubicBezTo>
                      <a:cubicBezTo>
                        <a:pt x="10" y="43"/>
                        <a:pt x="6" y="82"/>
                        <a:pt x="0" y="124"/>
                      </a:cubicBezTo>
                      <a:cubicBezTo>
                        <a:pt x="0" y="126"/>
                        <a:pt x="3" y="127"/>
                        <a:pt x="4" y="1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80" name="Freeform 55"/>
                <p:cNvSpPr/>
                <p:nvPr/>
              </p:nvSpPr>
              <p:spPr bwMode="auto">
                <a:xfrm>
                  <a:off x="3586163" y="3575051"/>
                  <a:ext cx="50800" cy="66675"/>
                </a:xfrm>
                <a:custGeom>
                  <a:avLst/>
                  <a:gdLst>
                    <a:gd name="T0" fmla="*/ 9 w 48"/>
                    <a:gd name="T1" fmla="*/ 61 h 64"/>
                    <a:gd name="T2" fmla="*/ 21 w 48"/>
                    <a:gd name="T3" fmla="*/ 53 h 64"/>
                    <a:gd name="T4" fmla="*/ 31 w 48"/>
                    <a:gd name="T5" fmla="*/ 40 h 64"/>
                    <a:gd name="T6" fmla="*/ 47 w 48"/>
                    <a:gd name="T7" fmla="*/ 9 h 64"/>
                    <a:gd name="T8" fmla="*/ 39 w 48"/>
                    <a:gd name="T9" fmla="*/ 3 h 64"/>
                    <a:gd name="T10" fmla="*/ 18 w 48"/>
                    <a:gd name="T11" fmla="*/ 29 h 64"/>
                    <a:gd name="T12" fmla="*/ 11 w 48"/>
                    <a:gd name="T13" fmla="*/ 41 h 64"/>
                    <a:gd name="T14" fmla="*/ 3 w 48"/>
                    <a:gd name="T15" fmla="*/ 57 h 64"/>
                    <a:gd name="T16" fmla="*/ 9 w 48"/>
                    <a:gd name="T17" fmla="*/ 61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64">
                      <a:moveTo>
                        <a:pt x="9" y="61"/>
                      </a:moveTo>
                      <a:cubicBezTo>
                        <a:pt x="13" y="58"/>
                        <a:pt x="17" y="56"/>
                        <a:pt x="21" y="53"/>
                      </a:cubicBezTo>
                      <a:cubicBezTo>
                        <a:pt x="25" y="49"/>
                        <a:pt x="28" y="45"/>
                        <a:pt x="31" y="40"/>
                      </a:cubicBezTo>
                      <a:cubicBezTo>
                        <a:pt x="39" y="31"/>
                        <a:pt x="44" y="21"/>
                        <a:pt x="47" y="9"/>
                      </a:cubicBezTo>
                      <a:cubicBezTo>
                        <a:pt x="48" y="5"/>
                        <a:pt x="43" y="0"/>
                        <a:pt x="39" y="3"/>
                      </a:cubicBezTo>
                      <a:cubicBezTo>
                        <a:pt x="30" y="11"/>
                        <a:pt x="24" y="19"/>
                        <a:pt x="18" y="29"/>
                      </a:cubicBezTo>
                      <a:cubicBezTo>
                        <a:pt x="15" y="33"/>
                        <a:pt x="13" y="37"/>
                        <a:pt x="11" y="41"/>
                      </a:cubicBezTo>
                      <a:cubicBezTo>
                        <a:pt x="8" y="46"/>
                        <a:pt x="6" y="52"/>
                        <a:pt x="3" y="57"/>
                      </a:cubicBezTo>
                      <a:cubicBezTo>
                        <a:pt x="0" y="60"/>
                        <a:pt x="5" y="64"/>
                        <a:pt x="9" y="6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81" name="Freeform 56"/>
                <p:cNvSpPr/>
                <p:nvPr/>
              </p:nvSpPr>
              <p:spPr bwMode="auto">
                <a:xfrm>
                  <a:off x="3698876" y="3435351"/>
                  <a:ext cx="66675" cy="74613"/>
                </a:xfrm>
                <a:custGeom>
                  <a:avLst/>
                  <a:gdLst>
                    <a:gd name="T0" fmla="*/ 11 w 64"/>
                    <a:gd name="T1" fmla="*/ 66 h 71"/>
                    <a:gd name="T2" fmla="*/ 60 w 64"/>
                    <a:gd name="T3" fmla="*/ 9 h 71"/>
                    <a:gd name="T4" fmla="*/ 56 w 64"/>
                    <a:gd name="T5" fmla="*/ 1 h 71"/>
                    <a:gd name="T6" fmla="*/ 2 w 64"/>
                    <a:gd name="T7" fmla="*/ 62 h 71"/>
                    <a:gd name="T8" fmla="*/ 11 w 64"/>
                    <a:gd name="T9" fmla="*/ 66 h 71"/>
                  </a:gdLst>
                  <a:ahLst/>
                  <a:cxnLst>
                    <a:cxn ang="0">
                      <a:pos x="T0" y="T1"/>
                    </a:cxn>
                    <a:cxn ang="0">
                      <a:pos x="T2" y="T3"/>
                    </a:cxn>
                    <a:cxn ang="0">
                      <a:pos x="T4" y="T5"/>
                    </a:cxn>
                    <a:cxn ang="0">
                      <a:pos x="T6" y="T7"/>
                    </a:cxn>
                    <a:cxn ang="0">
                      <a:pos x="T8" y="T9"/>
                    </a:cxn>
                  </a:cxnLst>
                  <a:rect l="0" t="0" r="r" b="b"/>
                  <a:pathLst>
                    <a:path w="64" h="71">
                      <a:moveTo>
                        <a:pt x="11" y="66"/>
                      </a:moveTo>
                      <a:cubicBezTo>
                        <a:pt x="22" y="42"/>
                        <a:pt x="41" y="26"/>
                        <a:pt x="60" y="9"/>
                      </a:cubicBezTo>
                      <a:cubicBezTo>
                        <a:pt x="64" y="6"/>
                        <a:pt x="60" y="0"/>
                        <a:pt x="56" y="1"/>
                      </a:cubicBezTo>
                      <a:cubicBezTo>
                        <a:pt x="26" y="8"/>
                        <a:pt x="8" y="34"/>
                        <a:pt x="2" y="62"/>
                      </a:cubicBezTo>
                      <a:cubicBezTo>
                        <a:pt x="0" y="67"/>
                        <a:pt x="8" y="71"/>
                        <a:pt x="11" y="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82" name="Freeform 57"/>
                <p:cNvSpPr/>
                <p:nvPr/>
              </p:nvSpPr>
              <p:spPr bwMode="auto">
                <a:xfrm>
                  <a:off x="3798888" y="3357563"/>
                  <a:ext cx="57150" cy="34925"/>
                </a:xfrm>
                <a:custGeom>
                  <a:avLst/>
                  <a:gdLst>
                    <a:gd name="T0" fmla="*/ 5 w 56"/>
                    <a:gd name="T1" fmla="*/ 33 h 34"/>
                    <a:gd name="T2" fmla="*/ 16 w 56"/>
                    <a:gd name="T3" fmla="*/ 32 h 34"/>
                    <a:gd name="T4" fmla="*/ 29 w 56"/>
                    <a:gd name="T5" fmla="*/ 28 h 34"/>
                    <a:gd name="T6" fmla="*/ 51 w 56"/>
                    <a:gd name="T7" fmla="*/ 13 h 34"/>
                    <a:gd name="T8" fmla="*/ 46 w 56"/>
                    <a:gd name="T9" fmla="*/ 2 h 34"/>
                    <a:gd name="T10" fmla="*/ 22 w 56"/>
                    <a:gd name="T11" fmla="*/ 11 h 34"/>
                    <a:gd name="T12" fmla="*/ 10 w 56"/>
                    <a:gd name="T13" fmla="*/ 19 h 34"/>
                    <a:gd name="T14" fmla="*/ 3 w 56"/>
                    <a:gd name="T15" fmla="*/ 27 h 34"/>
                    <a:gd name="T16" fmla="*/ 5 w 56"/>
                    <a:gd name="T17" fmla="*/ 33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6" h="34">
                      <a:moveTo>
                        <a:pt x="5" y="33"/>
                      </a:moveTo>
                      <a:cubicBezTo>
                        <a:pt x="9" y="32"/>
                        <a:pt x="12" y="33"/>
                        <a:pt x="16" y="32"/>
                      </a:cubicBezTo>
                      <a:cubicBezTo>
                        <a:pt x="20" y="31"/>
                        <a:pt x="24" y="29"/>
                        <a:pt x="29" y="28"/>
                      </a:cubicBezTo>
                      <a:cubicBezTo>
                        <a:pt x="38" y="24"/>
                        <a:pt x="43" y="19"/>
                        <a:pt x="51" y="13"/>
                      </a:cubicBezTo>
                      <a:cubicBezTo>
                        <a:pt x="56" y="10"/>
                        <a:pt x="53" y="0"/>
                        <a:pt x="46" y="2"/>
                      </a:cubicBezTo>
                      <a:cubicBezTo>
                        <a:pt x="37" y="5"/>
                        <a:pt x="30" y="7"/>
                        <a:pt x="22" y="11"/>
                      </a:cubicBezTo>
                      <a:cubicBezTo>
                        <a:pt x="18" y="14"/>
                        <a:pt x="14" y="16"/>
                        <a:pt x="10" y="19"/>
                      </a:cubicBezTo>
                      <a:cubicBezTo>
                        <a:pt x="7" y="21"/>
                        <a:pt x="5" y="25"/>
                        <a:pt x="3" y="27"/>
                      </a:cubicBezTo>
                      <a:cubicBezTo>
                        <a:pt x="0" y="29"/>
                        <a:pt x="1" y="34"/>
                        <a:pt x="5" y="3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83" name="Freeform 58"/>
                <p:cNvSpPr/>
                <p:nvPr/>
              </p:nvSpPr>
              <p:spPr bwMode="auto">
                <a:xfrm>
                  <a:off x="3725863" y="3227388"/>
                  <a:ext cx="76200" cy="69850"/>
                </a:xfrm>
                <a:custGeom>
                  <a:avLst/>
                  <a:gdLst>
                    <a:gd name="T0" fmla="*/ 69 w 74"/>
                    <a:gd name="T1" fmla="*/ 58 h 68"/>
                    <a:gd name="T2" fmla="*/ 42 w 74"/>
                    <a:gd name="T3" fmla="*/ 36 h 68"/>
                    <a:gd name="T4" fmla="*/ 14 w 74"/>
                    <a:gd name="T5" fmla="*/ 6 h 68"/>
                    <a:gd name="T6" fmla="*/ 3 w 74"/>
                    <a:gd name="T7" fmla="*/ 15 h 68"/>
                    <a:gd name="T8" fmla="*/ 66 w 74"/>
                    <a:gd name="T9" fmla="*/ 66 h 68"/>
                    <a:gd name="T10" fmla="*/ 69 w 74"/>
                    <a:gd name="T11" fmla="*/ 58 h 68"/>
                  </a:gdLst>
                  <a:ahLst/>
                  <a:cxnLst>
                    <a:cxn ang="0">
                      <a:pos x="T0" y="T1"/>
                    </a:cxn>
                    <a:cxn ang="0">
                      <a:pos x="T2" y="T3"/>
                    </a:cxn>
                    <a:cxn ang="0">
                      <a:pos x="T4" y="T5"/>
                    </a:cxn>
                    <a:cxn ang="0">
                      <a:pos x="T6" y="T7"/>
                    </a:cxn>
                    <a:cxn ang="0">
                      <a:pos x="T8" y="T9"/>
                    </a:cxn>
                    <a:cxn ang="0">
                      <a:pos x="T10" y="T11"/>
                    </a:cxn>
                  </a:cxnLst>
                  <a:rect l="0" t="0" r="r" b="b"/>
                  <a:pathLst>
                    <a:path w="74" h="68">
                      <a:moveTo>
                        <a:pt x="69" y="58"/>
                      </a:moveTo>
                      <a:cubicBezTo>
                        <a:pt x="59" y="53"/>
                        <a:pt x="50" y="44"/>
                        <a:pt x="42" y="36"/>
                      </a:cubicBezTo>
                      <a:cubicBezTo>
                        <a:pt x="32" y="26"/>
                        <a:pt x="23" y="16"/>
                        <a:pt x="14" y="6"/>
                      </a:cubicBezTo>
                      <a:cubicBezTo>
                        <a:pt x="9" y="0"/>
                        <a:pt x="0" y="8"/>
                        <a:pt x="3" y="15"/>
                      </a:cubicBezTo>
                      <a:cubicBezTo>
                        <a:pt x="17" y="41"/>
                        <a:pt x="38" y="58"/>
                        <a:pt x="66" y="66"/>
                      </a:cubicBezTo>
                      <a:cubicBezTo>
                        <a:pt x="71" y="68"/>
                        <a:pt x="74" y="60"/>
                        <a:pt x="69" y="5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84" name="Freeform 59"/>
                <p:cNvSpPr/>
                <p:nvPr/>
              </p:nvSpPr>
              <p:spPr bwMode="auto">
                <a:xfrm>
                  <a:off x="3622676" y="3065463"/>
                  <a:ext cx="60325" cy="96838"/>
                </a:xfrm>
                <a:custGeom>
                  <a:avLst/>
                  <a:gdLst>
                    <a:gd name="T0" fmla="*/ 54 w 58"/>
                    <a:gd name="T1" fmla="*/ 85 h 94"/>
                    <a:gd name="T2" fmla="*/ 12 w 58"/>
                    <a:gd name="T3" fmla="*/ 6 h 94"/>
                    <a:gd name="T4" fmla="*/ 2 w 58"/>
                    <a:gd name="T5" fmla="*/ 9 h 94"/>
                    <a:gd name="T6" fmla="*/ 47 w 58"/>
                    <a:gd name="T7" fmla="*/ 91 h 94"/>
                    <a:gd name="T8" fmla="*/ 54 w 58"/>
                    <a:gd name="T9" fmla="*/ 85 h 94"/>
                  </a:gdLst>
                  <a:ahLst/>
                  <a:cxnLst>
                    <a:cxn ang="0">
                      <a:pos x="T0" y="T1"/>
                    </a:cxn>
                    <a:cxn ang="0">
                      <a:pos x="T2" y="T3"/>
                    </a:cxn>
                    <a:cxn ang="0">
                      <a:pos x="T4" y="T5"/>
                    </a:cxn>
                    <a:cxn ang="0">
                      <a:pos x="T6" y="T7"/>
                    </a:cxn>
                    <a:cxn ang="0">
                      <a:pos x="T8" y="T9"/>
                    </a:cxn>
                  </a:cxnLst>
                  <a:rect l="0" t="0" r="r" b="b"/>
                  <a:pathLst>
                    <a:path w="58" h="94">
                      <a:moveTo>
                        <a:pt x="54" y="85"/>
                      </a:moveTo>
                      <a:cubicBezTo>
                        <a:pt x="37" y="61"/>
                        <a:pt x="23" y="35"/>
                        <a:pt x="12" y="6"/>
                      </a:cubicBezTo>
                      <a:cubicBezTo>
                        <a:pt x="10" y="0"/>
                        <a:pt x="0" y="2"/>
                        <a:pt x="2" y="9"/>
                      </a:cubicBezTo>
                      <a:cubicBezTo>
                        <a:pt x="7" y="41"/>
                        <a:pt x="22" y="71"/>
                        <a:pt x="47" y="91"/>
                      </a:cubicBezTo>
                      <a:cubicBezTo>
                        <a:pt x="51" y="94"/>
                        <a:pt x="58" y="90"/>
                        <a:pt x="54" y="8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85" name="Freeform 60"/>
                <p:cNvSpPr/>
                <p:nvPr/>
              </p:nvSpPr>
              <p:spPr bwMode="auto">
                <a:xfrm>
                  <a:off x="3565526" y="2909888"/>
                  <a:ext cx="22225" cy="68263"/>
                </a:xfrm>
                <a:custGeom>
                  <a:avLst/>
                  <a:gdLst>
                    <a:gd name="T0" fmla="*/ 22 w 22"/>
                    <a:gd name="T1" fmla="*/ 62 h 66"/>
                    <a:gd name="T2" fmla="*/ 9 w 22"/>
                    <a:gd name="T3" fmla="*/ 4 h 66"/>
                    <a:gd name="T4" fmla="*/ 1 w 22"/>
                    <a:gd name="T5" fmla="*/ 6 h 66"/>
                    <a:gd name="T6" fmla="*/ 18 w 22"/>
                    <a:gd name="T7" fmla="*/ 64 h 66"/>
                    <a:gd name="T8" fmla="*/ 22 w 22"/>
                    <a:gd name="T9" fmla="*/ 62 h 66"/>
                  </a:gdLst>
                  <a:ahLst/>
                  <a:cxnLst>
                    <a:cxn ang="0">
                      <a:pos x="T0" y="T1"/>
                    </a:cxn>
                    <a:cxn ang="0">
                      <a:pos x="T2" y="T3"/>
                    </a:cxn>
                    <a:cxn ang="0">
                      <a:pos x="T4" y="T5"/>
                    </a:cxn>
                    <a:cxn ang="0">
                      <a:pos x="T6" y="T7"/>
                    </a:cxn>
                    <a:cxn ang="0">
                      <a:pos x="T8" y="T9"/>
                    </a:cxn>
                  </a:cxnLst>
                  <a:rect l="0" t="0" r="r" b="b"/>
                  <a:pathLst>
                    <a:path w="22" h="66">
                      <a:moveTo>
                        <a:pt x="22" y="62"/>
                      </a:moveTo>
                      <a:cubicBezTo>
                        <a:pt x="17" y="43"/>
                        <a:pt x="16" y="23"/>
                        <a:pt x="9" y="4"/>
                      </a:cubicBezTo>
                      <a:cubicBezTo>
                        <a:pt x="7" y="0"/>
                        <a:pt x="0" y="1"/>
                        <a:pt x="1" y="6"/>
                      </a:cubicBezTo>
                      <a:cubicBezTo>
                        <a:pt x="6" y="25"/>
                        <a:pt x="6" y="47"/>
                        <a:pt x="18" y="64"/>
                      </a:cubicBezTo>
                      <a:cubicBezTo>
                        <a:pt x="19" y="66"/>
                        <a:pt x="22" y="65"/>
                        <a:pt x="22"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86" name="Freeform 61"/>
                <p:cNvSpPr/>
                <p:nvPr/>
              </p:nvSpPr>
              <p:spPr bwMode="auto">
                <a:xfrm>
                  <a:off x="3538538" y="2741613"/>
                  <a:ext cx="28575" cy="100013"/>
                </a:xfrm>
                <a:custGeom>
                  <a:avLst/>
                  <a:gdLst>
                    <a:gd name="T0" fmla="*/ 22 w 27"/>
                    <a:gd name="T1" fmla="*/ 89 h 96"/>
                    <a:gd name="T2" fmla="*/ 15 w 27"/>
                    <a:gd name="T3" fmla="*/ 8 h 96"/>
                    <a:gd name="T4" fmla="*/ 2 w 27"/>
                    <a:gd name="T5" fmla="*/ 8 h 96"/>
                    <a:gd name="T6" fmla="*/ 9 w 27"/>
                    <a:gd name="T7" fmla="*/ 89 h 96"/>
                    <a:gd name="T8" fmla="*/ 22 w 27"/>
                    <a:gd name="T9" fmla="*/ 89 h 96"/>
                  </a:gdLst>
                  <a:ahLst/>
                  <a:cxnLst>
                    <a:cxn ang="0">
                      <a:pos x="T0" y="T1"/>
                    </a:cxn>
                    <a:cxn ang="0">
                      <a:pos x="T2" y="T3"/>
                    </a:cxn>
                    <a:cxn ang="0">
                      <a:pos x="T4" y="T5"/>
                    </a:cxn>
                    <a:cxn ang="0">
                      <a:pos x="T6" y="T7"/>
                    </a:cxn>
                    <a:cxn ang="0">
                      <a:pos x="T8" y="T9"/>
                    </a:cxn>
                  </a:cxnLst>
                  <a:rect l="0" t="0" r="r" b="b"/>
                  <a:pathLst>
                    <a:path w="27" h="96">
                      <a:moveTo>
                        <a:pt x="22" y="89"/>
                      </a:moveTo>
                      <a:cubicBezTo>
                        <a:pt x="27" y="62"/>
                        <a:pt x="18" y="35"/>
                        <a:pt x="15" y="8"/>
                      </a:cubicBezTo>
                      <a:cubicBezTo>
                        <a:pt x="14" y="0"/>
                        <a:pt x="3" y="0"/>
                        <a:pt x="2" y="8"/>
                      </a:cubicBezTo>
                      <a:cubicBezTo>
                        <a:pt x="0" y="35"/>
                        <a:pt x="4" y="62"/>
                        <a:pt x="9" y="89"/>
                      </a:cubicBezTo>
                      <a:cubicBezTo>
                        <a:pt x="10" y="96"/>
                        <a:pt x="21" y="96"/>
                        <a:pt x="22" y="8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87" name="Freeform 62"/>
                <p:cNvSpPr/>
                <p:nvPr/>
              </p:nvSpPr>
              <p:spPr bwMode="auto">
                <a:xfrm>
                  <a:off x="3546476" y="2592388"/>
                  <a:ext cx="22225" cy="73025"/>
                </a:xfrm>
                <a:custGeom>
                  <a:avLst/>
                  <a:gdLst>
                    <a:gd name="T0" fmla="*/ 13 w 22"/>
                    <a:gd name="T1" fmla="*/ 66 h 70"/>
                    <a:gd name="T2" fmla="*/ 21 w 22"/>
                    <a:gd name="T3" fmla="*/ 8 h 70"/>
                    <a:gd name="T4" fmla="*/ 11 w 22"/>
                    <a:gd name="T5" fmla="*/ 6 h 70"/>
                    <a:gd name="T6" fmla="*/ 5 w 22"/>
                    <a:gd name="T7" fmla="*/ 66 h 70"/>
                    <a:gd name="T8" fmla="*/ 13 w 22"/>
                    <a:gd name="T9" fmla="*/ 66 h 70"/>
                  </a:gdLst>
                  <a:ahLst/>
                  <a:cxnLst>
                    <a:cxn ang="0">
                      <a:pos x="T0" y="T1"/>
                    </a:cxn>
                    <a:cxn ang="0">
                      <a:pos x="T2" y="T3"/>
                    </a:cxn>
                    <a:cxn ang="0">
                      <a:pos x="T4" y="T5"/>
                    </a:cxn>
                    <a:cxn ang="0">
                      <a:pos x="T6" y="T7"/>
                    </a:cxn>
                    <a:cxn ang="0">
                      <a:pos x="T8" y="T9"/>
                    </a:cxn>
                  </a:cxnLst>
                  <a:rect l="0" t="0" r="r" b="b"/>
                  <a:pathLst>
                    <a:path w="22" h="70">
                      <a:moveTo>
                        <a:pt x="13" y="66"/>
                      </a:moveTo>
                      <a:cubicBezTo>
                        <a:pt x="17" y="47"/>
                        <a:pt x="16" y="27"/>
                        <a:pt x="21" y="8"/>
                      </a:cubicBezTo>
                      <a:cubicBezTo>
                        <a:pt x="22" y="2"/>
                        <a:pt x="13" y="0"/>
                        <a:pt x="11" y="6"/>
                      </a:cubicBezTo>
                      <a:cubicBezTo>
                        <a:pt x="4" y="26"/>
                        <a:pt x="0" y="45"/>
                        <a:pt x="5" y="66"/>
                      </a:cubicBezTo>
                      <a:cubicBezTo>
                        <a:pt x="6" y="70"/>
                        <a:pt x="12" y="70"/>
                        <a:pt x="13" y="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88" name="Freeform 63"/>
                <p:cNvSpPr/>
                <p:nvPr/>
              </p:nvSpPr>
              <p:spPr bwMode="auto">
                <a:xfrm>
                  <a:off x="3595688" y="2397126"/>
                  <a:ext cx="49213" cy="103188"/>
                </a:xfrm>
                <a:custGeom>
                  <a:avLst/>
                  <a:gdLst>
                    <a:gd name="T0" fmla="*/ 7 w 47"/>
                    <a:gd name="T1" fmla="*/ 96 h 99"/>
                    <a:gd name="T2" fmla="*/ 45 w 47"/>
                    <a:gd name="T3" fmla="*/ 8 h 99"/>
                    <a:gd name="T4" fmla="*/ 36 w 47"/>
                    <a:gd name="T5" fmla="*/ 5 h 99"/>
                    <a:gd name="T6" fmla="*/ 0 w 47"/>
                    <a:gd name="T7" fmla="*/ 94 h 99"/>
                    <a:gd name="T8" fmla="*/ 7 w 47"/>
                    <a:gd name="T9" fmla="*/ 96 h 99"/>
                  </a:gdLst>
                  <a:ahLst/>
                  <a:cxnLst>
                    <a:cxn ang="0">
                      <a:pos x="T0" y="T1"/>
                    </a:cxn>
                    <a:cxn ang="0">
                      <a:pos x="T2" y="T3"/>
                    </a:cxn>
                    <a:cxn ang="0">
                      <a:pos x="T4" y="T5"/>
                    </a:cxn>
                    <a:cxn ang="0">
                      <a:pos x="T6" y="T7"/>
                    </a:cxn>
                    <a:cxn ang="0">
                      <a:pos x="T8" y="T9"/>
                    </a:cxn>
                  </a:cxnLst>
                  <a:rect l="0" t="0" r="r" b="b"/>
                  <a:pathLst>
                    <a:path w="47" h="99">
                      <a:moveTo>
                        <a:pt x="7" y="96"/>
                      </a:moveTo>
                      <a:cubicBezTo>
                        <a:pt x="20" y="67"/>
                        <a:pt x="33" y="38"/>
                        <a:pt x="45" y="8"/>
                      </a:cubicBezTo>
                      <a:cubicBezTo>
                        <a:pt x="47" y="3"/>
                        <a:pt x="39" y="0"/>
                        <a:pt x="36" y="5"/>
                      </a:cubicBezTo>
                      <a:cubicBezTo>
                        <a:pt x="19" y="33"/>
                        <a:pt x="4" y="61"/>
                        <a:pt x="0" y="94"/>
                      </a:cubicBezTo>
                      <a:cubicBezTo>
                        <a:pt x="0" y="97"/>
                        <a:pt x="6" y="99"/>
                        <a:pt x="7" y="9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89" name="Freeform 64"/>
                <p:cNvSpPr/>
                <p:nvPr/>
              </p:nvSpPr>
              <p:spPr bwMode="auto">
                <a:xfrm>
                  <a:off x="3670301" y="2254251"/>
                  <a:ext cx="57150" cy="80963"/>
                </a:xfrm>
                <a:custGeom>
                  <a:avLst/>
                  <a:gdLst>
                    <a:gd name="T0" fmla="*/ 8 w 55"/>
                    <a:gd name="T1" fmla="*/ 74 h 78"/>
                    <a:gd name="T2" fmla="*/ 27 w 55"/>
                    <a:gd name="T3" fmla="*/ 44 h 78"/>
                    <a:gd name="T4" fmla="*/ 52 w 55"/>
                    <a:gd name="T5" fmla="*/ 10 h 78"/>
                    <a:gd name="T6" fmla="*/ 45 w 55"/>
                    <a:gd name="T7" fmla="*/ 3 h 78"/>
                    <a:gd name="T8" fmla="*/ 16 w 55"/>
                    <a:gd name="T9" fmla="*/ 33 h 78"/>
                    <a:gd name="T10" fmla="*/ 1 w 55"/>
                    <a:gd name="T11" fmla="*/ 72 h 78"/>
                    <a:gd name="T12" fmla="*/ 8 w 55"/>
                    <a:gd name="T13" fmla="*/ 74 h 78"/>
                  </a:gdLst>
                  <a:ahLst/>
                  <a:cxnLst>
                    <a:cxn ang="0">
                      <a:pos x="T0" y="T1"/>
                    </a:cxn>
                    <a:cxn ang="0">
                      <a:pos x="T2" y="T3"/>
                    </a:cxn>
                    <a:cxn ang="0">
                      <a:pos x="T4" y="T5"/>
                    </a:cxn>
                    <a:cxn ang="0">
                      <a:pos x="T6" y="T7"/>
                    </a:cxn>
                    <a:cxn ang="0">
                      <a:pos x="T8" y="T9"/>
                    </a:cxn>
                    <a:cxn ang="0">
                      <a:pos x="T10" y="T11"/>
                    </a:cxn>
                    <a:cxn ang="0">
                      <a:pos x="T12" y="T13"/>
                    </a:cxn>
                  </a:cxnLst>
                  <a:rect l="0" t="0" r="r" b="b"/>
                  <a:pathLst>
                    <a:path w="55" h="78">
                      <a:moveTo>
                        <a:pt x="8" y="74"/>
                      </a:moveTo>
                      <a:cubicBezTo>
                        <a:pt x="12" y="63"/>
                        <a:pt x="21" y="53"/>
                        <a:pt x="27" y="44"/>
                      </a:cubicBezTo>
                      <a:cubicBezTo>
                        <a:pt x="35" y="32"/>
                        <a:pt x="45" y="22"/>
                        <a:pt x="52" y="10"/>
                      </a:cubicBezTo>
                      <a:cubicBezTo>
                        <a:pt x="55" y="6"/>
                        <a:pt x="50" y="0"/>
                        <a:pt x="45" y="3"/>
                      </a:cubicBezTo>
                      <a:cubicBezTo>
                        <a:pt x="34" y="11"/>
                        <a:pt x="25" y="21"/>
                        <a:pt x="16" y="33"/>
                      </a:cubicBezTo>
                      <a:cubicBezTo>
                        <a:pt x="7" y="45"/>
                        <a:pt x="5" y="57"/>
                        <a:pt x="1" y="72"/>
                      </a:cubicBezTo>
                      <a:cubicBezTo>
                        <a:pt x="0" y="76"/>
                        <a:pt x="6" y="78"/>
                        <a:pt x="8" y="7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90" name="Freeform 65"/>
                <p:cNvSpPr/>
                <p:nvPr/>
              </p:nvSpPr>
              <p:spPr bwMode="auto">
                <a:xfrm>
                  <a:off x="3754438" y="2087563"/>
                  <a:ext cx="73025" cy="87313"/>
                </a:xfrm>
                <a:custGeom>
                  <a:avLst/>
                  <a:gdLst>
                    <a:gd name="T0" fmla="*/ 6 w 71"/>
                    <a:gd name="T1" fmla="*/ 84 h 85"/>
                    <a:gd name="T2" fmla="*/ 66 w 71"/>
                    <a:gd name="T3" fmla="*/ 14 h 85"/>
                    <a:gd name="T4" fmla="*/ 58 w 71"/>
                    <a:gd name="T5" fmla="*/ 5 h 85"/>
                    <a:gd name="T6" fmla="*/ 1 w 71"/>
                    <a:gd name="T7" fmla="*/ 81 h 85"/>
                    <a:gd name="T8" fmla="*/ 6 w 71"/>
                    <a:gd name="T9" fmla="*/ 84 h 85"/>
                  </a:gdLst>
                  <a:ahLst/>
                  <a:cxnLst>
                    <a:cxn ang="0">
                      <a:pos x="T0" y="T1"/>
                    </a:cxn>
                    <a:cxn ang="0">
                      <a:pos x="T2" y="T3"/>
                    </a:cxn>
                    <a:cxn ang="0">
                      <a:pos x="T4" y="T5"/>
                    </a:cxn>
                    <a:cxn ang="0">
                      <a:pos x="T6" y="T7"/>
                    </a:cxn>
                    <a:cxn ang="0">
                      <a:pos x="T8" y="T9"/>
                    </a:cxn>
                  </a:cxnLst>
                  <a:rect l="0" t="0" r="r" b="b"/>
                  <a:pathLst>
                    <a:path w="71" h="85">
                      <a:moveTo>
                        <a:pt x="6" y="84"/>
                      </a:moveTo>
                      <a:cubicBezTo>
                        <a:pt x="31" y="64"/>
                        <a:pt x="46" y="37"/>
                        <a:pt x="66" y="14"/>
                      </a:cubicBezTo>
                      <a:cubicBezTo>
                        <a:pt x="71" y="8"/>
                        <a:pt x="64" y="0"/>
                        <a:pt x="58" y="5"/>
                      </a:cubicBezTo>
                      <a:cubicBezTo>
                        <a:pt x="33" y="26"/>
                        <a:pt x="11" y="49"/>
                        <a:pt x="1" y="81"/>
                      </a:cubicBezTo>
                      <a:cubicBezTo>
                        <a:pt x="0" y="84"/>
                        <a:pt x="4" y="85"/>
                        <a:pt x="6" y="8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91" name="Freeform 66"/>
                <p:cNvSpPr/>
                <p:nvPr/>
              </p:nvSpPr>
              <p:spPr bwMode="auto">
                <a:xfrm>
                  <a:off x="3865563" y="1936751"/>
                  <a:ext cx="80963" cy="104775"/>
                </a:xfrm>
                <a:custGeom>
                  <a:avLst/>
                  <a:gdLst>
                    <a:gd name="T0" fmla="*/ 8 w 79"/>
                    <a:gd name="T1" fmla="*/ 98 h 101"/>
                    <a:gd name="T2" fmla="*/ 74 w 79"/>
                    <a:gd name="T3" fmla="*/ 12 h 101"/>
                    <a:gd name="T4" fmla="*/ 67 w 79"/>
                    <a:gd name="T5" fmla="*/ 5 h 101"/>
                    <a:gd name="T6" fmla="*/ 31 w 79"/>
                    <a:gd name="T7" fmla="*/ 43 h 101"/>
                    <a:gd name="T8" fmla="*/ 2 w 79"/>
                    <a:gd name="T9" fmla="*/ 94 h 101"/>
                    <a:gd name="T10" fmla="*/ 8 w 79"/>
                    <a:gd name="T11" fmla="*/ 98 h 101"/>
                  </a:gdLst>
                  <a:ahLst/>
                  <a:cxnLst>
                    <a:cxn ang="0">
                      <a:pos x="T0" y="T1"/>
                    </a:cxn>
                    <a:cxn ang="0">
                      <a:pos x="T2" y="T3"/>
                    </a:cxn>
                    <a:cxn ang="0">
                      <a:pos x="T4" y="T5"/>
                    </a:cxn>
                    <a:cxn ang="0">
                      <a:pos x="T6" y="T7"/>
                    </a:cxn>
                    <a:cxn ang="0">
                      <a:pos x="T8" y="T9"/>
                    </a:cxn>
                    <a:cxn ang="0">
                      <a:pos x="T10" y="T11"/>
                    </a:cxn>
                  </a:cxnLst>
                  <a:rect l="0" t="0" r="r" b="b"/>
                  <a:pathLst>
                    <a:path w="79" h="101">
                      <a:moveTo>
                        <a:pt x="8" y="98"/>
                      </a:moveTo>
                      <a:cubicBezTo>
                        <a:pt x="34" y="72"/>
                        <a:pt x="51" y="41"/>
                        <a:pt x="74" y="12"/>
                      </a:cubicBezTo>
                      <a:cubicBezTo>
                        <a:pt x="79" y="7"/>
                        <a:pt x="72" y="0"/>
                        <a:pt x="67" y="5"/>
                      </a:cubicBezTo>
                      <a:cubicBezTo>
                        <a:pt x="53" y="17"/>
                        <a:pt x="41" y="28"/>
                        <a:pt x="31" y="43"/>
                      </a:cubicBezTo>
                      <a:cubicBezTo>
                        <a:pt x="20" y="59"/>
                        <a:pt x="12" y="76"/>
                        <a:pt x="2" y="94"/>
                      </a:cubicBezTo>
                      <a:cubicBezTo>
                        <a:pt x="0" y="97"/>
                        <a:pt x="5" y="101"/>
                        <a:pt x="8" y="9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92" name="Freeform 67"/>
                <p:cNvSpPr/>
                <p:nvPr/>
              </p:nvSpPr>
              <p:spPr bwMode="auto">
                <a:xfrm>
                  <a:off x="3984626" y="1827213"/>
                  <a:ext cx="87313" cy="65088"/>
                </a:xfrm>
                <a:custGeom>
                  <a:avLst/>
                  <a:gdLst>
                    <a:gd name="T0" fmla="*/ 8 w 85"/>
                    <a:gd name="T1" fmla="*/ 61 h 63"/>
                    <a:gd name="T2" fmla="*/ 23 w 85"/>
                    <a:gd name="T3" fmla="*/ 57 h 63"/>
                    <a:gd name="T4" fmla="*/ 40 w 85"/>
                    <a:gd name="T5" fmla="*/ 47 h 63"/>
                    <a:gd name="T6" fmla="*/ 76 w 85"/>
                    <a:gd name="T7" fmla="*/ 21 h 63"/>
                    <a:gd name="T8" fmla="*/ 67 w 85"/>
                    <a:gd name="T9" fmla="*/ 6 h 63"/>
                    <a:gd name="T10" fmla="*/ 34 w 85"/>
                    <a:gd name="T11" fmla="*/ 26 h 63"/>
                    <a:gd name="T12" fmla="*/ 18 w 85"/>
                    <a:gd name="T13" fmla="*/ 38 h 63"/>
                    <a:gd name="T14" fmla="*/ 3 w 85"/>
                    <a:gd name="T15" fmla="*/ 53 h 63"/>
                    <a:gd name="T16" fmla="*/ 8 w 85"/>
                    <a:gd name="T17" fmla="*/ 6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5" h="63">
                      <a:moveTo>
                        <a:pt x="8" y="61"/>
                      </a:moveTo>
                      <a:cubicBezTo>
                        <a:pt x="13" y="59"/>
                        <a:pt x="18" y="59"/>
                        <a:pt x="23" y="57"/>
                      </a:cubicBezTo>
                      <a:cubicBezTo>
                        <a:pt x="29" y="54"/>
                        <a:pt x="35" y="50"/>
                        <a:pt x="40" y="47"/>
                      </a:cubicBezTo>
                      <a:cubicBezTo>
                        <a:pt x="53" y="39"/>
                        <a:pt x="64" y="30"/>
                        <a:pt x="76" y="21"/>
                      </a:cubicBezTo>
                      <a:cubicBezTo>
                        <a:pt x="85" y="14"/>
                        <a:pt x="77" y="0"/>
                        <a:pt x="67" y="6"/>
                      </a:cubicBezTo>
                      <a:cubicBezTo>
                        <a:pt x="56" y="12"/>
                        <a:pt x="44" y="18"/>
                        <a:pt x="34" y="26"/>
                      </a:cubicBezTo>
                      <a:cubicBezTo>
                        <a:pt x="28" y="30"/>
                        <a:pt x="23" y="34"/>
                        <a:pt x="18" y="38"/>
                      </a:cubicBezTo>
                      <a:cubicBezTo>
                        <a:pt x="11" y="42"/>
                        <a:pt x="8" y="48"/>
                        <a:pt x="3" y="53"/>
                      </a:cubicBezTo>
                      <a:cubicBezTo>
                        <a:pt x="0" y="57"/>
                        <a:pt x="3" y="63"/>
                        <a:pt x="8" y="6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93" name="Freeform 68"/>
                <p:cNvSpPr/>
                <p:nvPr/>
              </p:nvSpPr>
              <p:spPr bwMode="auto">
                <a:xfrm>
                  <a:off x="4127501" y="1725613"/>
                  <a:ext cx="109538" cy="76200"/>
                </a:xfrm>
                <a:custGeom>
                  <a:avLst/>
                  <a:gdLst>
                    <a:gd name="T0" fmla="*/ 9 w 105"/>
                    <a:gd name="T1" fmla="*/ 71 h 74"/>
                    <a:gd name="T2" fmla="*/ 96 w 105"/>
                    <a:gd name="T3" fmla="*/ 16 h 74"/>
                    <a:gd name="T4" fmla="*/ 89 w 105"/>
                    <a:gd name="T5" fmla="*/ 4 h 74"/>
                    <a:gd name="T6" fmla="*/ 2 w 105"/>
                    <a:gd name="T7" fmla="*/ 66 h 74"/>
                    <a:gd name="T8" fmla="*/ 9 w 105"/>
                    <a:gd name="T9" fmla="*/ 71 h 74"/>
                  </a:gdLst>
                  <a:ahLst/>
                  <a:cxnLst>
                    <a:cxn ang="0">
                      <a:pos x="T0" y="T1"/>
                    </a:cxn>
                    <a:cxn ang="0">
                      <a:pos x="T2" y="T3"/>
                    </a:cxn>
                    <a:cxn ang="0">
                      <a:pos x="T4" y="T5"/>
                    </a:cxn>
                    <a:cxn ang="0">
                      <a:pos x="T6" y="T7"/>
                    </a:cxn>
                    <a:cxn ang="0">
                      <a:pos x="T8" y="T9"/>
                    </a:cxn>
                  </a:cxnLst>
                  <a:rect l="0" t="0" r="r" b="b"/>
                  <a:pathLst>
                    <a:path w="105" h="74">
                      <a:moveTo>
                        <a:pt x="9" y="71"/>
                      </a:moveTo>
                      <a:cubicBezTo>
                        <a:pt x="33" y="47"/>
                        <a:pt x="67" y="33"/>
                        <a:pt x="96" y="16"/>
                      </a:cubicBezTo>
                      <a:cubicBezTo>
                        <a:pt x="105" y="12"/>
                        <a:pt x="97" y="0"/>
                        <a:pt x="89" y="4"/>
                      </a:cubicBezTo>
                      <a:cubicBezTo>
                        <a:pt x="55" y="19"/>
                        <a:pt x="22" y="32"/>
                        <a:pt x="2" y="66"/>
                      </a:cubicBezTo>
                      <a:cubicBezTo>
                        <a:pt x="0" y="70"/>
                        <a:pt x="5" y="74"/>
                        <a:pt x="9" y="7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94" name="Freeform 69"/>
                <p:cNvSpPr/>
                <p:nvPr/>
              </p:nvSpPr>
              <p:spPr bwMode="auto">
                <a:xfrm>
                  <a:off x="4300538" y="1655763"/>
                  <a:ext cx="87313" cy="47625"/>
                </a:xfrm>
                <a:custGeom>
                  <a:avLst/>
                  <a:gdLst>
                    <a:gd name="T0" fmla="*/ 7 w 84"/>
                    <a:gd name="T1" fmla="*/ 46 h 47"/>
                    <a:gd name="T2" fmla="*/ 80 w 84"/>
                    <a:gd name="T3" fmla="*/ 9 h 47"/>
                    <a:gd name="T4" fmla="*/ 77 w 84"/>
                    <a:gd name="T5" fmla="*/ 3 h 47"/>
                    <a:gd name="T6" fmla="*/ 5 w 84"/>
                    <a:gd name="T7" fmla="*/ 38 h 47"/>
                    <a:gd name="T8" fmla="*/ 7 w 84"/>
                    <a:gd name="T9" fmla="*/ 46 h 47"/>
                  </a:gdLst>
                  <a:ahLst/>
                  <a:cxnLst>
                    <a:cxn ang="0">
                      <a:pos x="T0" y="T1"/>
                    </a:cxn>
                    <a:cxn ang="0">
                      <a:pos x="T2" y="T3"/>
                    </a:cxn>
                    <a:cxn ang="0">
                      <a:pos x="T4" y="T5"/>
                    </a:cxn>
                    <a:cxn ang="0">
                      <a:pos x="T6" y="T7"/>
                    </a:cxn>
                    <a:cxn ang="0">
                      <a:pos x="T8" y="T9"/>
                    </a:cxn>
                  </a:cxnLst>
                  <a:rect l="0" t="0" r="r" b="b"/>
                  <a:pathLst>
                    <a:path w="84" h="47">
                      <a:moveTo>
                        <a:pt x="7" y="46"/>
                      </a:moveTo>
                      <a:cubicBezTo>
                        <a:pt x="36" y="41"/>
                        <a:pt x="58" y="26"/>
                        <a:pt x="80" y="9"/>
                      </a:cubicBezTo>
                      <a:cubicBezTo>
                        <a:pt x="84" y="6"/>
                        <a:pt x="81" y="0"/>
                        <a:pt x="77" y="3"/>
                      </a:cubicBezTo>
                      <a:cubicBezTo>
                        <a:pt x="54" y="16"/>
                        <a:pt x="30" y="29"/>
                        <a:pt x="5" y="38"/>
                      </a:cubicBezTo>
                      <a:cubicBezTo>
                        <a:pt x="0" y="40"/>
                        <a:pt x="2" y="47"/>
                        <a:pt x="7"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95" name="Freeform 70"/>
                <p:cNvSpPr/>
                <p:nvPr/>
              </p:nvSpPr>
              <p:spPr bwMode="auto">
                <a:xfrm>
                  <a:off x="4451351" y="1609726"/>
                  <a:ext cx="103188" cy="31750"/>
                </a:xfrm>
                <a:custGeom>
                  <a:avLst/>
                  <a:gdLst>
                    <a:gd name="T0" fmla="*/ 4 w 100"/>
                    <a:gd name="T1" fmla="*/ 25 h 31"/>
                    <a:gd name="T2" fmla="*/ 95 w 100"/>
                    <a:gd name="T3" fmla="*/ 11 h 31"/>
                    <a:gd name="T4" fmla="*/ 92 w 100"/>
                    <a:gd name="T5" fmla="*/ 1 h 31"/>
                    <a:gd name="T6" fmla="*/ 4 w 100"/>
                    <a:gd name="T7" fmla="*/ 17 h 31"/>
                    <a:gd name="T8" fmla="*/ 4 w 100"/>
                    <a:gd name="T9" fmla="*/ 25 h 31"/>
                  </a:gdLst>
                  <a:ahLst/>
                  <a:cxnLst>
                    <a:cxn ang="0">
                      <a:pos x="T0" y="T1"/>
                    </a:cxn>
                    <a:cxn ang="0">
                      <a:pos x="T2" y="T3"/>
                    </a:cxn>
                    <a:cxn ang="0">
                      <a:pos x="T4" y="T5"/>
                    </a:cxn>
                    <a:cxn ang="0">
                      <a:pos x="T6" y="T7"/>
                    </a:cxn>
                    <a:cxn ang="0">
                      <a:pos x="T8" y="T9"/>
                    </a:cxn>
                  </a:cxnLst>
                  <a:rect l="0" t="0" r="r" b="b"/>
                  <a:pathLst>
                    <a:path w="100" h="31">
                      <a:moveTo>
                        <a:pt x="4" y="25"/>
                      </a:moveTo>
                      <a:cubicBezTo>
                        <a:pt x="34" y="31"/>
                        <a:pt x="67" y="23"/>
                        <a:pt x="95" y="11"/>
                      </a:cubicBezTo>
                      <a:cubicBezTo>
                        <a:pt x="100" y="9"/>
                        <a:pt x="97" y="0"/>
                        <a:pt x="92" y="1"/>
                      </a:cubicBezTo>
                      <a:cubicBezTo>
                        <a:pt x="63" y="3"/>
                        <a:pt x="32" y="9"/>
                        <a:pt x="4" y="17"/>
                      </a:cubicBezTo>
                      <a:cubicBezTo>
                        <a:pt x="0" y="18"/>
                        <a:pt x="0" y="24"/>
                        <a:pt x="4"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96" name="Freeform 71"/>
                <p:cNvSpPr/>
                <p:nvPr/>
              </p:nvSpPr>
              <p:spPr bwMode="auto">
                <a:xfrm>
                  <a:off x="4638676" y="1628776"/>
                  <a:ext cx="109538" cy="19050"/>
                </a:xfrm>
                <a:custGeom>
                  <a:avLst/>
                  <a:gdLst>
                    <a:gd name="T0" fmla="*/ 4 w 105"/>
                    <a:gd name="T1" fmla="*/ 13 h 18"/>
                    <a:gd name="T2" fmla="*/ 99 w 105"/>
                    <a:gd name="T3" fmla="*/ 14 h 18"/>
                    <a:gd name="T4" fmla="*/ 99 w 105"/>
                    <a:gd name="T5" fmla="*/ 4 h 18"/>
                    <a:gd name="T6" fmla="*/ 4 w 105"/>
                    <a:gd name="T7" fmla="*/ 5 h 18"/>
                    <a:gd name="T8" fmla="*/ 4 w 105"/>
                    <a:gd name="T9" fmla="*/ 13 h 18"/>
                  </a:gdLst>
                  <a:ahLst/>
                  <a:cxnLst>
                    <a:cxn ang="0">
                      <a:pos x="T0" y="T1"/>
                    </a:cxn>
                    <a:cxn ang="0">
                      <a:pos x="T2" y="T3"/>
                    </a:cxn>
                    <a:cxn ang="0">
                      <a:pos x="T4" y="T5"/>
                    </a:cxn>
                    <a:cxn ang="0">
                      <a:pos x="T6" y="T7"/>
                    </a:cxn>
                    <a:cxn ang="0">
                      <a:pos x="T8" y="T9"/>
                    </a:cxn>
                  </a:cxnLst>
                  <a:rect l="0" t="0" r="r" b="b"/>
                  <a:pathLst>
                    <a:path w="105" h="18">
                      <a:moveTo>
                        <a:pt x="4" y="13"/>
                      </a:moveTo>
                      <a:cubicBezTo>
                        <a:pt x="35" y="18"/>
                        <a:pt x="67" y="17"/>
                        <a:pt x="99" y="14"/>
                      </a:cubicBezTo>
                      <a:cubicBezTo>
                        <a:pt x="105" y="13"/>
                        <a:pt x="105" y="5"/>
                        <a:pt x="99" y="4"/>
                      </a:cubicBezTo>
                      <a:cubicBezTo>
                        <a:pt x="67" y="1"/>
                        <a:pt x="35" y="0"/>
                        <a:pt x="4" y="5"/>
                      </a:cubicBezTo>
                      <a:cubicBezTo>
                        <a:pt x="0" y="6"/>
                        <a:pt x="0" y="12"/>
                        <a:pt x="4"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97" name="Freeform 72"/>
                <p:cNvSpPr/>
                <p:nvPr/>
              </p:nvSpPr>
              <p:spPr bwMode="auto">
                <a:xfrm>
                  <a:off x="4851401" y="1643063"/>
                  <a:ext cx="68263" cy="30163"/>
                </a:xfrm>
                <a:custGeom>
                  <a:avLst/>
                  <a:gdLst>
                    <a:gd name="T0" fmla="*/ 2 w 65"/>
                    <a:gd name="T1" fmla="*/ 4 h 28"/>
                    <a:gd name="T2" fmla="*/ 59 w 65"/>
                    <a:gd name="T3" fmla="*/ 27 h 28"/>
                    <a:gd name="T4" fmla="*/ 62 w 65"/>
                    <a:gd name="T5" fmla="*/ 21 h 28"/>
                    <a:gd name="T6" fmla="*/ 3 w 65"/>
                    <a:gd name="T7" fmla="*/ 1 h 28"/>
                    <a:gd name="T8" fmla="*/ 2 w 65"/>
                    <a:gd name="T9" fmla="*/ 4 h 28"/>
                  </a:gdLst>
                  <a:ahLst/>
                  <a:cxnLst>
                    <a:cxn ang="0">
                      <a:pos x="T0" y="T1"/>
                    </a:cxn>
                    <a:cxn ang="0">
                      <a:pos x="T2" y="T3"/>
                    </a:cxn>
                    <a:cxn ang="0">
                      <a:pos x="T4" y="T5"/>
                    </a:cxn>
                    <a:cxn ang="0">
                      <a:pos x="T6" y="T7"/>
                    </a:cxn>
                    <a:cxn ang="0">
                      <a:pos x="T8" y="T9"/>
                    </a:cxn>
                  </a:cxnLst>
                  <a:rect l="0" t="0" r="r" b="b"/>
                  <a:pathLst>
                    <a:path w="65" h="28">
                      <a:moveTo>
                        <a:pt x="2" y="4"/>
                      </a:moveTo>
                      <a:cubicBezTo>
                        <a:pt x="19" y="15"/>
                        <a:pt x="40" y="22"/>
                        <a:pt x="59" y="27"/>
                      </a:cubicBezTo>
                      <a:cubicBezTo>
                        <a:pt x="63" y="28"/>
                        <a:pt x="65" y="23"/>
                        <a:pt x="62" y="21"/>
                      </a:cubicBezTo>
                      <a:cubicBezTo>
                        <a:pt x="43" y="13"/>
                        <a:pt x="23" y="7"/>
                        <a:pt x="3" y="1"/>
                      </a:cubicBezTo>
                      <a:cubicBezTo>
                        <a:pt x="1" y="0"/>
                        <a:pt x="0" y="3"/>
                        <a:pt x="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98" name="Freeform 73"/>
                <p:cNvSpPr/>
                <p:nvPr/>
              </p:nvSpPr>
              <p:spPr bwMode="auto">
                <a:xfrm>
                  <a:off x="5008563" y="1714501"/>
                  <a:ext cx="71438" cy="33338"/>
                </a:xfrm>
                <a:custGeom>
                  <a:avLst/>
                  <a:gdLst>
                    <a:gd name="T0" fmla="*/ 3 w 68"/>
                    <a:gd name="T1" fmla="*/ 10 h 33"/>
                    <a:gd name="T2" fmla="*/ 59 w 68"/>
                    <a:gd name="T3" fmla="*/ 32 h 33"/>
                    <a:gd name="T4" fmla="*/ 64 w 68"/>
                    <a:gd name="T5" fmla="*/ 26 h 33"/>
                    <a:gd name="T6" fmla="*/ 3 w 68"/>
                    <a:gd name="T7" fmla="*/ 4 h 33"/>
                    <a:gd name="T8" fmla="*/ 3 w 68"/>
                    <a:gd name="T9" fmla="*/ 10 h 33"/>
                  </a:gdLst>
                  <a:ahLst/>
                  <a:cxnLst>
                    <a:cxn ang="0">
                      <a:pos x="T0" y="T1"/>
                    </a:cxn>
                    <a:cxn ang="0">
                      <a:pos x="T2" y="T3"/>
                    </a:cxn>
                    <a:cxn ang="0">
                      <a:pos x="T4" y="T5"/>
                    </a:cxn>
                    <a:cxn ang="0">
                      <a:pos x="T6" y="T7"/>
                    </a:cxn>
                    <a:cxn ang="0">
                      <a:pos x="T8" y="T9"/>
                    </a:cxn>
                  </a:cxnLst>
                  <a:rect l="0" t="0" r="r" b="b"/>
                  <a:pathLst>
                    <a:path w="68" h="33">
                      <a:moveTo>
                        <a:pt x="3" y="10"/>
                      </a:moveTo>
                      <a:cubicBezTo>
                        <a:pt x="23" y="14"/>
                        <a:pt x="40" y="23"/>
                        <a:pt x="59" y="32"/>
                      </a:cubicBezTo>
                      <a:cubicBezTo>
                        <a:pt x="63" y="33"/>
                        <a:pt x="68" y="29"/>
                        <a:pt x="64" y="26"/>
                      </a:cubicBezTo>
                      <a:cubicBezTo>
                        <a:pt x="46" y="10"/>
                        <a:pt x="26" y="0"/>
                        <a:pt x="3" y="4"/>
                      </a:cubicBezTo>
                      <a:cubicBezTo>
                        <a:pt x="0" y="4"/>
                        <a:pt x="0" y="9"/>
                        <a:pt x="3"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99" name="Freeform 74"/>
                <p:cNvSpPr/>
                <p:nvPr/>
              </p:nvSpPr>
              <p:spPr bwMode="auto">
                <a:xfrm>
                  <a:off x="5149851" y="1784351"/>
                  <a:ext cx="85725" cy="47625"/>
                </a:xfrm>
                <a:custGeom>
                  <a:avLst/>
                  <a:gdLst>
                    <a:gd name="T0" fmla="*/ 3 w 83"/>
                    <a:gd name="T1" fmla="*/ 6 h 46"/>
                    <a:gd name="T2" fmla="*/ 75 w 83"/>
                    <a:gd name="T3" fmla="*/ 43 h 46"/>
                    <a:gd name="T4" fmla="*/ 79 w 83"/>
                    <a:gd name="T5" fmla="*/ 37 h 46"/>
                    <a:gd name="T6" fmla="*/ 6 w 83"/>
                    <a:gd name="T7" fmla="*/ 1 h 46"/>
                    <a:gd name="T8" fmla="*/ 3 w 83"/>
                    <a:gd name="T9" fmla="*/ 6 h 46"/>
                  </a:gdLst>
                  <a:ahLst/>
                  <a:cxnLst>
                    <a:cxn ang="0">
                      <a:pos x="T0" y="T1"/>
                    </a:cxn>
                    <a:cxn ang="0">
                      <a:pos x="T2" y="T3"/>
                    </a:cxn>
                    <a:cxn ang="0">
                      <a:pos x="T4" y="T5"/>
                    </a:cxn>
                    <a:cxn ang="0">
                      <a:pos x="T6" y="T7"/>
                    </a:cxn>
                    <a:cxn ang="0">
                      <a:pos x="T8" y="T9"/>
                    </a:cxn>
                  </a:cxnLst>
                  <a:rect l="0" t="0" r="r" b="b"/>
                  <a:pathLst>
                    <a:path w="83" h="46">
                      <a:moveTo>
                        <a:pt x="3" y="6"/>
                      </a:moveTo>
                      <a:cubicBezTo>
                        <a:pt x="28" y="18"/>
                        <a:pt x="52" y="30"/>
                        <a:pt x="75" y="43"/>
                      </a:cubicBezTo>
                      <a:cubicBezTo>
                        <a:pt x="80" y="46"/>
                        <a:pt x="83" y="39"/>
                        <a:pt x="79" y="37"/>
                      </a:cubicBezTo>
                      <a:cubicBezTo>
                        <a:pt x="57" y="20"/>
                        <a:pt x="33" y="7"/>
                        <a:pt x="6" y="1"/>
                      </a:cubicBezTo>
                      <a:cubicBezTo>
                        <a:pt x="2" y="0"/>
                        <a:pt x="0" y="5"/>
                        <a:pt x="3"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00" name="Freeform 75"/>
                <p:cNvSpPr/>
                <p:nvPr/>
              </p:nvSpPr>
              <p:spPr bwMode="auto">
                <a:xfrm>
                  <a:off x="5305426" y="1847851"/>
                  <a:ext cx="66675" cy="61913"/>
                </a:xfrm>
                <a:custGeom>
                  <a:avLst/>
                  <a:gdLst>
                    <a:gd name="T0" fmla="*/ 5 w 65"/>
                    <a:gd name="T1" fmla="*/ 12 h 59"/>
                    <a:gd name="T2" fmla="*/ 55 w 65"/>
                    <a:gd name="T3" fmla="*/ 55 h 59"/>
                    <a:gd name="T4" fmla="*/ 62 w 65"/>
                    <a:gd name="T5" fmla="*/ 49 h 59"/>
                    <a:gd name="T6" fmla="*/ 42 w 65"/>
                    <a:gd name="T7" fmla="*/ 23 h 59"/>
                    <a:gd name="T8" fmla="*/ 10 w 65"/>
                    <a:gd name="T9" fmla="*/ 4 h 59"/>
                    <a:gd name="T10" fmla="*/ 5 w 65"/>
                    <a:gd name="T11" fmla="*/ 12 h 59"/>
                  </a:gdLst>
                  <a:ahLst/>
                  <a:cxnLst>
                    <a:cxn ang="0">
                      <a:pos x="T0" y="T1"/>
                    </a:cxn>
                    <a:cxn ang="0">
                      <a:pos x="T2" y="T3"/>
                    </a:cxn>
                    <a:cxn ang="0">
                      <a:pos x="T4" y="T5"/>
                    </a:cxn>
                    <a:cxn ang="0">
                      <a:pos x="T6" y="T7"/>
                    </a:cxn>
                    <a:cxn ang="0">
                      <a:pos x="T8" y="T9"/>
                    </a:cxn>
                    <a:cxn ang="0">
                      <a:pos x="T10" y="T11"/>
                    </a:cxn>
                  </a:cxnLst>
                  <a:rect l="0" t="0" r="r" b="b"/>
                  <a:pathLst>
                    <a:path w="65" h="59">
                      <a:moveTo>
                        <a:pt x="5" y="12"/>
                      </a:moveTo>
                      <a:cubicBezTo>
                        <a:pt x="23" y="25"/>
                        <a:pt x="42" y="37"/>
                        <a:pt x="55" y="55"/>
                      </a:cubicBezTo>
                      <a:cubicBezTo>
                        <a:pt x="58" y="59"/>
                        <a:pt x="65" y="53"/>
                        <a:pt x="62" y="49"/>
                      </a:cubicBezTo>
                      <a:cubicBezTo>
                        <a:pt x="57" y="39"/>
                        <a:pt x="50" y="31"/>
                        <a:pt x="42" y="23"/>
                      </a:cubicBezTo>
                      <a:cubicBezTo>
                        <a:pt x="33" y="15"/>
                        <a:pt x="21" y="9"/>
                        <a:pt x="10" y="4"/>
                      </a:cubicBezTo>
                      <a:cubicBezTo>
                        <a:pt x="5" y="0"/>
                        <a:pt x="0" y="8"/>
                        <a:pt x="5"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01" name="Freeform 76"/>
                <p:cNvSpPr/>
                <p:nvPr/>
              </p:nvSpPr>
              <p:spPr bwMode="auto">
                <a:xfrm>
                  <a:off x="5380038" y="1765301"/>
                  <a:ext cx="30163" cy="87313"/>
                </a:xfrm>
                <a:custGeom>
                  <a:avLst/>
                  <a:gdLst>
                    <a:gd name="T0" fmla="*/ 10 w 28"/>
                    <a:gd name="T1" fmla="*/ 81 h 84"/>
                    <a:gd name="T2" fmla="*/ 27 w 28"/>
                    <a:gd name="T3" fmla="*/ 10 h 84"/>
                    <a:gd name="T4" fmla="*/ 17 w 28"/>
                    <a:gd name="T5" fmla="*/ 6 h 84"/>
                    <a:gd name="T6" fmla="*/ 4 w 28"/>
                    <a:gd name="T7" fmla="*/ 81 h 84"/>
                    <a:gd name="T8" fmla="*/ 10 w 28"/>
                    <a:gd name="T9" fmla="*/ 81 h 84"/>
                  </a:gdLst>
                  <a:ahLst/>
                  <a:cxnLst>
                    <a:cxn ang="0">
                      <a:pos x="T0" y="T1"/>
                    </a:cxn>
                    <a:cxn ang="0">
                      <a:pos x="T2" y="T3"/>
                    </a:cxn>
                    <a:cxn ang="0">
                      <a:pos x="T4" y="T5"/>
                    </a:cxn>
                    <a:cxn ang="0">
                      <a:pos x="T6" y="T7"/>
                    </a:cxn>
                    <a:cxn ang="0">
                      <a:pos x="T8" y="T9"/>
                    </a:cxn>
                  </a:cxnLst>
                  <a:rect l="0" t="0" r="r" b="b"/>
                  <a:pathLst>
                    <a:path w="28" h="84">
                      <a:moveTo>
                        <a:pt x="10" y="81"/>
                      </a:moveTo>
                      <a:cubicBezTo>
                        <a:pt x="15" y="57"/>
                        <a:pt x="22" y="34"/>
                        <a:pt x="27" y="10"/>
                      </a:cubicBezTo>
                      <a:cubicBezTo>
                        <a:pt x="28" y="4"/>
                        <a:pt x="20" y="0"/>
                        <a:pt x="17" y="6"/>
                      </a:cubicBezTo>
                      <a:cubicBezTo>
                        <a:pt x="6" y="29"/>
                        <a:pt x="0" y="55"/>
                        <a:pt x="4" y="81"/>
                      </a:cubicBezTo>
                      <a:cubicBezTo>
                        <a:pt x="5" y="84"/>
                        <a:pt x="10" y="84"/>
                        <a:pt x="10" y="8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02" name="Freeform 77"/>
                <p:cNvSpPr/>
                <p:nvPr/>
              </p:nvSpPr>
              <p:spPr bwMode="auto">
                <a:xfrm>
                  <a:off x="5451476" y="1625601"/>
                  <a:ext cx="39688" cy="63500"/>
                </a:xfrm>
                <a:custGeom>
                  <a:avLst/>
                  <a:gdLst>
                    <a:gd name="T0" fmla="*/ 7 w 39"/>
                    <a:gd name="T1" fmla="*/ 58 h 62"/>
                    <a:gd name="T2" fmla="*/ 38 w 39"/>
                    <a:gd name="T3" fmla="*/ 7 h 62"/>
                    <a:gd name="T4" fmla="*/ 29 w 39"/>
                    <a:gd name="T5" fmla="*/ 3 h 62"/>
                    <a:gd name="T6" fmla="*/ 13 w 39"/>
                    <a:gd name="T7" fmla="*/ 25 h 62"/>
                    <a:gd name="T8" fmla="*/ 1 w 39"/>
                    <a:gd name="T9" fmla="*/ 56 h 62"/>
                    <a:gd name="T10" fmla="*/ 7 w 39"/>
                    <a:gd name="T11" fmla="*/ 58 h 62"/>
                  </a:gdLst>
                  <a:ahLst/>
                  <a:cxnLst>
                    <a:cxn ang="0">
                      <a:pos x="T0" y="T1"/>
                    </a:cxn>
                    <a:cxn ang="0">
                      <a:pos x="T2" y="T3"/>
                    </a:cxn>
                    <a:cxn ang="0">
                      <a:pos x="T4" y="T5"/>
                    </a:cxn>
                    <a:cxn ang="0">
                      <a:pos x="T6" y="T7"/>
                    </a:cxn>
                    <a:cxn ang="0">
                      <a:pos x="T8" y="T9"/>
                    </a:cxn>
                    <a:cxn ang="0">
                      <a:pos x="T10" y="T11"/>
                    </a:cxn>
                  </a:cxnLst>
                  <a:rect l="0" t="0" r="r" b="b"/>
                  <a:pathLst>
                    <a:path w="39" h="62">
                      <a:moveTo>
                        <a:pt x="7" y="58"/>
                      </a:moveTo>
                      <a:cubicBezTo>
                        <a:pt x="16" y="40"/>
                        <a:pt x="30" y="26"/>
                        <a:pt x="38" y="7"/>
                      </a:cubicBezTo>
                      <a:cubicBezTo>
                        <a:pt x="39" y="2"/>
                        <a:pt x="32" y="0"/>
                        <a:pt x="29" y="3"/>
                      </a:cubicBezTo>
                      <a:cubicBezTo>
                        <a:pt x="24" y="11"/>
                        <a:pt x="18" y="18"/>
                        <a:pt x="13" y="25"/>
                      </a:cubicBezTo>
                      <a:cubicBezTo>
                        <a:pt x="7" y="34"/>
                        <a:pt x="4" y="45"/>
                        <a:pt x="1" y="56"/>
                      </a:cubicBezTo>
                      <a:cubicBezTo>
                        <a:pt x="0" y="59"/>
                        <a:pt x="5" y="62"/>
                        <a:pt x="7" y="5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03" name="Freeform 78"/>
                <p:cNvSpPr/>
                <p:nvPr/>
              </p:nvSpPr>
              <p:spPr bwMode="auto">
                <a:xfrm>
                  <a:off x="5540376" y="1449388"/>
                  <a:ext cx="88900" cy="112713"/>
                </a:xfrm>
                <a:custGeom>
                  <a:avLst/>
                  <a:gdLst>
                    <a:gd name="T0" fmla="*/ 8 w 86"/>
                    <a:gd name="T1" fmla="*/ 105 h 108"/>
                    <a:gd name="T2" fmla="*/ 81 w 86"/>
                    <a:gd name="T3" fmla="*/ 12 h 108"/>
                    <a:gd name="T4" fmla="*/ 75 w 86"/>
                    <a:gd name="T5" fmla="*/ 4 h 108"/>
                    <a:gd name="T6" fmla="*/ 1 w 86"/>
                    <a:gd name="T7" fmla="*/ 101 h 108"/>
                    <a:gd name="T8" fmla="*/ 8 w 86"/>
                    <a:gd name="T9" fmla="*/ 105 h 108"/>
                  </a:gdLst>
                  <a:ahLst/>
                  <a:cxnLst>
                    <a:cxn ang="0">
                      <a:pos x="T0" y="T1"/>
                    </a:cxn>
                    <a:cxn ang="0">
                      <a:pos x="T2" y="T3"/>
                    </a:cxn>
                    <a:cxn ang="0">
                      <a:pos x="T4" y="T5"/>
                    </a:cxn>
                    <a:cxn ang="0">
                      <a:pos x="T6" y="T7"/>
                    </a:cxn>
                    <a:cxn ang="0">
                      <a:pos x="T8" y="T9"/>
                    </a:cxn>
                  </a:cxnLst>
                  <a:rect l="0" t="0" r="r" b="b"/>
                  <a:pathLst>
                    <a:path w="86" h="108">
                      <a:moveTo>
                        <a:pt x="8" y="105"/>
                      </a:moveTo>
                      <a:cubicBezTo>
                        <a:pt x="34" y="75"/>
                        <a:pt x="53" y="41"/>
                        <a:pt x="81" y="12"/>
                      </a:cubicBezTo>
                      <a:cubicBezTo>
                        <a:pt x="86" y="8"/>
                        <a:pt x="80" y="0"/>
                        <a:pt x="75" y="4"/>
                      </a:cubicBezTo>
                      <a:cubicBezTo>
                        <a:pt x="39" y="25"/>
                        <a:pt x="16" y="63"/>
                        <a:pt x="1" y="101"/>
                      </a:cubicBezTo>
                      <a:cubicBezTo>
                        <a:pt x="0" y="105"/>
                        <a:pt x="5" y="108"/>
                        <a:pt x="8" y="10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04" name="Freeform 79"/>
                <p:cNvSpPr/>
                <p:nvPr/>
              </p:nvSpPr>
              <p:spPr bwMode="auto">
                <a:xfrm>
                  <a:off x="5675313" y="1382713"/>
                  <a:ext cx="88900" cy="57150"/>
                </a:xfrm>
                <a:custGeom>
                  <a:avLst/>
                  <a:gdLst>
                    <a:gd name="T0" fmla="*/ 7 w 86"/>
                    <a:gd name="T1" fmla="*/ 53 h 55"/>
                    <a:gd name="T2" fmla="*/ 79 w 86"/>
                    <a:gd name="T3" fmla="*/ 13 h 55"/>
                    <a:gd name="T4" fmla="*/ 76 w 86"/>
                    <a:gd name="T5" fmla="*/ 2 h 55"/>
                    <a:gd name="T6" fmla="*/ 3 w 86"/>
                    <a:gd name="T7" fmla="*/ 48 h 55"/>
                    <a:gd name="T8" fmla="*/ 7 w 86"/>
                    <a:gd name="T9" fmla="*/ 53 h 55"/>
                  </a:gdLst>
                  <a:ahLst/>
                  <a:cxnLst>
                    <a:cxn ang="0">
                      <a:pos x="T0" y="T1"/>
                    </a:cxn>
                    <a:cxn ang="0">
                      <a:pos x="T2" y="T3"/>
                    </a:cxn>
                    <a:cxn ang="0">
                      <a:pos x="T4" y="T5"/>
                    </a:cxn>
                    <a:cxn ang="0">
                      <a:pos x="T6" y="T7"/>
                    </a:cxn>
                    <a:cxn ang="0">
                      <a:pos x="T8" y="T9"/>
                    </a:cxn>
                  </a:cxnLst>
                  <a:rect l="0" t="0" r="r" b="b"/>
                  <a:pathLst>
                    <a:path w="86" h="55">
                      <a:moveTo>
                        <a:pt x="7" y="53"/>
                      </a:moveTo>
                      <a:cubicBezTo>
                        <a:pt x="32" y="43"/>
                        <a:pt x="53" y="22"/>
                        <a:pt x="79" y="13"/>
                      </a:cubicBezTo>
                      <a:cubicBezTo>
                        <a:pt x="86" y="10"/>
                        <a:pt x="83" y="0"/>
                        <a:pt x="76" y="2"/>
                      </a:cubicBezTo>
                      <a:cubicBezTo>
                        <a:pt x="46" y="8"/>
                        <a:pt x="24" y="27"/>
                        <a:pt x="3" y="48"/>
                      </a:cubicBezTo>
                      <a:cubicBezTo>
                        <a:pt x="0" y="51"/>
                        <a:pt x="4" y="55"/>
                        <a:pt x="7" y="5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05" name="Freeform 80"/>
                <p:cNvSpPr/>
                <p:nvPr/>
              </p:nvSpPr>
              <p:spPr bwMode="auto">
                <a:xfrm>
                  <a:off x="5895976" y="1304926"/>
                  <a:ext cx="57150" cy="28575"/>
                </a:xfrm>
                <a:custGeom>
                  <a:avLst/>
                  <a:gdLst>
                    <a:gd name="T0" fmla="*/ 4 w 56"/>
                    <a:gd name="T1" fmla="*/ 26 h 27"/>
                    <a:gd name="T2" fmla="*/ 55 w 56"/>
                    <a:gd name="T3" fmla="*/ 4 h 27"/>
                    <a:gd name="T4" fmla="*/ 53 w 56"/>
                    <a:gd name="T5" fmla="*/ 2 h 27"/>
                    <a:gd name="T6" fmla="*/ 2 w 56"/>
                    <a:gd name="T7" fmla="*/ 23 h 27"/>
                    <a:gd name="T8" fmla="*/ 4 w 56"/>
                    <a:gd name="T9" fmla="*/ 26 h 27"/>
                  </a:gdLst>
                  <a:ahLst/>
                  <a:cxnLst>
                    <a:cxn ang="0">
                      <a:pos x="T0" y="T1"/>
                    </a:cxn>
                    <a:cxn ang="0">
                      <a:pos x="T2" y="T3"/>
                    </a:cxn>
                    <a:cxn ang="0">
                      <a:pos x="T4" y="T5"/>
                    </a:cxn>
                    <a:cxn ang="0">
                      <a:pos x="T6" y="T7"/>
                    </a:cxn>
                    <a:cxn ang="0">
                      <a:pos x="T8" y="T9"/>
                    </a:cxn>
                  </a:cxnLst>
                  <a:rect l="0" t="0" r="r" b="b"/>
                  <a:pathLst>
                    <a:path w="56" h="27">
                      <a:moveTo>
                        <a:pt x="4" y="26"/>
                      </a:moveTo>
                      <a:cubicBezTo>
                        <a:pt x="21" y="18"/>
                        <a:pt x="41" y="18"/>
                        <a:pt x="55" y="4"/>
                      </a:cubicBezTo>
                      <a:cubicBezTo>
                        <a:pt x="56" y="2"/>
                        <a:pt x="54" y="0"/>
                        <a:pt x="53" y="2"/>
                      </a:cubicBezTo>
                      <a:cubicBezTo>
                        <a:pt x="38" y="14"/>
                        <a:pt x="19" y="15"/>
                        <a:pt x="2" y="23"/>
                      </a:cubicBezTo>
                      <a:cubicBezTo>
                        <a:pt x="0" y="24"/>
                        <a:pt x="2" y="27"/>
                        <a:pt x="4" y="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06" name="Freeform 81"/>
                <p:cNvSpPr/>
                <p:nvPr/>
              </p:nvSpPr>
              <p:spPr bwMode="auto">
                <a:xfrm>
                  <a:off x="6059488" y="1247776"/>
                  <a:ext cx="125413" cy="41275"/>
                </a:xfrm>
                <a:custGeom>
                  <a:avLst/>
                  <a:gdLst>
                    <a:gd name="T0" fmla="*/ 6 w 121"/>
                    <a:gd name="T1" fmla="*/ 38 h 40"/>
                    <a:gd name="T2" fmla="*/ 115 w 121"/>
                    <a:gd name="T3" fmla="*/ 13 h 40"/>
                    <a:gd name="T4" fmla="*/ 113 w 121"/>
                    <a:gd name="T5" fmla="*/ 0 h 40"/>
                    <a:gd name="T6" fmla="*/ 3 w 121"/>
                    <a:gd name="T7" fmla="*/ 34 h 40"/>
                    <a:gd name="T8" fmla="*/ 6 w 121"/>
                    <a:gd name="T9" fmla="*/ 38 h 40"/>
                  </a:gdLst>
                  <a:ahLst/>
                  <a:cxnLst>
                    <a:cxn ang="0">
                      <a:pos x="T0" y="T1"/>
                    </a:cxn>
                    <a:cxn ang="0">
                      <a:pos x="T2" y="T3"/>
                    </a:cxn>
                    <a:cxn ang="0">
                      <a:pos x="T4" y="T5"/>
                    </a:cxn>
                    <a:cxn ang="0">
                      <a:pos x="T6" y="T7"/>
                    </a:cxn>
                    <a:cxn ang="0">
                      <a:pos x="T8" y="T9"/>
                    </a:cxn>
                  </a:cxnLst>
                  <a:rect l="0" t="0" r="r" b="b"/>
                  <a:pathLst>
                    <a:path w="121" h="40">
                      <a:moveTo>
                        <a:pt x="6" y="38"/>
                      </a:moveTo>
                      <a:cubicBezTo>
                        <a:pt x="40" y="23"/>
                        <a:pt x="79" y="25"/>
                        <a:pt x="115" y="13"/>
                      </a:cubicBezTo>
                      <a:cubicBezTo>
                        <a:pt x="121" y="11"/>
                        <a:pt x="121" y="0"/>
                        <a:pt x="113" y="0"/>
                      </a:cubicBezTo>
                      <a:cubicBezTo>
                        <a:pt x="72" y="3"/>
                        <a:pt x="37" y="11"/>
                        <a:pt x="3" y="34"/>
                      </a:cubicBezTo>
                      <a:cubicBezTo>
                        <a:pt x="0" y="36"/>
                        <a:pt x="3" y="40"/>
                        <a:pt x="6" y="3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07" name="Freeform 82"/>
                <p:cNvSpPr/>
                <p:nvPr/>
              </p:nvSpPr>
              <p:spPr bwMode="auto">
                <a:xfrm>
                  <a:off x="6319838" y="1225551"/>
                  <a:ext cx="120650" cy="30163"/>
                </a:xfrm>
                <a:custGeom>
                  <a:avLst/>
                  <a:gdLst>
                    <a:gd name="T0" fmla="*/ 8 w 116"/>
                    <a:gd name="T1" fmla="*/ 25 h 28"/>
                    <a:gd name="T2" fmla="*/ 108 w 116"/>
                    <a:gd name="T3" fmla="*/ 27 h 28"/>
                    <a:gd name="T4" fmla="*/ 110 w 116"/>
                    <a:gd name="T5" fmla="*/ 15 h 28"/>
                    <a:gd name="T6" fmla="*/ 4 w 116"/>
                    <a:gd name="T7" fmla="*/ 17 h 28"/>
                    <a:gd name="T8" fmla="*/ 8 w 116"/>
                    <a:gd name="T9" fmla="*/ 25 h 28"/>
                  </a:gdLst>
                  <a:ahLst/>
                  <a:cxnLst>
                    <a:cxn ang="0">
                      <a:pos x="T0" y="T1"/>
                    </a:cxn>
                    <a:cxn ang="0">
                      <a:pos x="T2" y="T3"/>
                    </a:cxn>
                    <a:cxn ang="0">
                      <a:pos x="T4" y="T5"/>
                    </a:cxn>
                    <a:cxn ang="0">
                      <a:pos x="T6" y="T7"/>
                    </a:cxn>
                    <a:cxn ang="0">
                      <a:pos x="T8" y="T9"/>
                    </a:cxn>
                  </a:cxnLst>
                  <a:rect l="0" t="0" r="r" b="b"/>
                  <a:pathLst>
                    <a:path w="116" h="28">
                      <a:moveTo>
                        <a:pt x="8" y="25"/>
                      </a:moveTo>
                      <a:cubicBezTo>
                        <a:pt x="41" y="16"/>
                        <a:pt x="74" y="23"/>
                        <a:pt x="108" y="27"/>
                      </a:cubicBezTo>
                      <a:cubicBezTo>
                        <a:pt x="115" y="28"/>
                        <a:pt x="116" y="17"/>
                        <a:pt x="110" y="15"/>
                      </a:cubicBezTo>
                      <a:cubicBezTo>
                        <a:pt x="72" y="4"/>
                        <a:pt x="40" y="0"/>
                        <a:pt x="4" y="17"/>
                      </a:cubicBezTo>
                      <a:cubicBezTo>
                        <a:pt x="0" y="19"/>
                        <a:pt x="3" y="26"/>
                        <a:pt x="8"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08" name="Freeform 83"/>
                <p:cNvSpPr/>
                <p:nvPr/>
              </p:nvSpPr>
              <p:spPr bwMode="auto">
                <a:xfrm>
                  <a:off x="6584951" y="1241426"/>
                  <a:ext cx="109538" cy="19050"/>
                </a:xfrm>
                <a:custGeom>
                  <a:avLst/>
                  <a:gdLst>
                    <a:gd name="T0" fmla="*/ 5 w 106"/>
                    <a:gd name="T1" fmla="*/ 9 h 18"/>
                    <a:gd name="T2" fmla="*/ 98 w 106"/>
                    <a:gd name="T3" fmla="*/ 17 h 18"/>
                    <a:gd name="T4" fmla="*/ 100 w 106"/>
                    <a:gd name="T5" fmla="*/ 9 h 18"/>
                    <a:gd name="T6" fmla="*/ 5 w 106"/>
                    <a:gd name="T7" fmla="*/ 2 h 18"/>
                    <a:gd name="T8" fmla="*/ 5 w 106"/>
                    <a:gd name="T9" fmla="*/ 9 h 18"/>
                  </a:gdLst>
                  <a:ahLst/>
                  <a:cxnLst>
                    <a:cxn ang="0">
                      <a:pos x="T0" y="T1"/>
                    </a:cxn>
                    <a:cxn ang="0">
                      <a:pos x="T2" y="T3"/>
                    </a:cxn>
                    <a:cxn ang="0">
                      <a:pos x="T4" y="T5"/>
                    </a:cxn>
                    <a:cxn ang="0">
                      <a:pos x="T6" y="T7"/>
                    </a:cxn>
                    <a:cxn ang="0">
                      <a:pos x="T8" y="T9"/>
                    </a:cxn>
                  </a:cxnLst>
                  <a:rect l="0" t="0" r="r" b="b"/>
                  <a:pathLst>
                    <a:path w="106" h="18">
                      <a:moveTo>
                        <a:pt x="5" y="9"/>
                      </a:moveTo>
                      <a:cubicBezTo>
                        <a:pt x="35" y="11"/>
                        <a:pt x="68" y="12"/>
                        <a:pt x="98" y="17"/>
                      </a:cubicBezTo>
                      <a:cubicBezTo>
                        <a:pt x="103" y="18"/>
                        <a:pt x="106" y="10"/>
                        <a:pt x="100" y="9"/>
                      </a:cubicBezTo>
                      <a:cubicBezTo>
                        <a:pt x="68" y="0"/>
                        <a:pt x="38" y="1"/>
                        <a:pt x="5" y="2"/>
                      </a:cubicBezTo>
                      <a:cubicBezTo>
                        <a:pt x="0" y="2"/>
                        <a:pt x="0" y="9"/>
                        <a:pt x="5"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09" name="Freeform 84"/>
                <p:cNvSpPr/>
                <p:nvPr/>
              </p:nvSpPr>
              <p:spPr bwMode="auto">
                <a:xfrm>
                  <a:off x="6799263" y="1285876"/>
                  <a:ext cx="117475" cy="47625"/>
                </a:xfrm>
                <a:custGeom>
                  <a:avLst/>
                  <a:gdLst>
                    <a:gd name="T0" fmla="*/ 5 w 112"/>
                    <a:gd name="T1" fmla="*/ 11 h 45"/>
                    <a:gd name="T2" fmla="*/ 100 w 112"/>
                    <a:gd name="T3" fmla="*/ 42 h 45"/>
                    <a:gd name="T4" fmla="*/ 105 w 112"/>
                    <a:gd name="T5" fmla="*/ 29 h 45"/>
                    <a:gd name="T6" fmla="*/ 8 w 112"/>
                    <a:gd name="T7" fmla="*/ 1 h 45"/>
                    <a:gd name="T8" fmla="*/ 5 w 112"/>
                    <a:gd name="T9" fmla="*/ 11 h 45"/>
                  </a:gdLst>
                  <a:ahLst/>
                  <a:cxnLst>
                    <a:cxn ang="0">
                      <a:pos x="T0" y="T1"/>
                    </a:cxn>
                    <a:cxn ang="0">
                      <a:pos x="T2" y="T3"/>
                    </a:cxn>
                    <a:cxn ang="0">
                      <a:pos x="T4" y="T5"/>
                    </a:cxn>
                    <a:cxn ang="0">
                      <a:pos x="T6" y="T7"/>
                    </a:cxn>
                    <a:cxn ang="0">
                      <a:pos x="T8" y="T9"/>
                    </a:cxn>
                  </a:cxnLst>
                  <a:rect l="0" t="0" r="r" b="b"/>
                  <a:pathLst>
                    <a:path w="112" h="45">
                      <a:moveTo>
                        <a:pt x="5" y="11"/>
                      </a:moveTo>
                      <a:cubicBezTo>
                        <a:pt x="35" y="25"/>
                        <a:pt x="69" y="29"/>
                        <a:pt x="100" y="42"/>
                      </a:cubicBezTo>
                      <a:cubicBezTo>
                        <a:pt x="107" y="45"/>
                        <a:pt x="112" y="33"/>
                        <a:pt x="105" y="29"/>
                      </a:cubicBezTo>
                      <a:cubicBezTo>
                        <a:pt x="76" y="13"/>
                        <a:pt x="41" y="2"/>
                        <a:pt x="8" y="1"/>
                      </a:cubicBezTo>
                      <a:cubicBezTo>
                        <a:pt x="2" y="0"/>
                        <a:pt x="0" y="9"/>
                        <a:pt x="5"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10" name="Freeform 85"/>
                <p:cNvSpPr/>
                <p:nvPr/>
              </p:nvSpPr>
              <p:spPr bwMode="auto">
                <a:xfrm>
                  <a:off x="6962776" y="1343026"/>
                  <a:ext cx="122238" cy="44450"/>
                </a:xfrm>
                <a:custGeom>
                  <a:avLst/>
                  <a:gdLst>
                    <a:gd name="T0" fmla="*/ 3 w 117"/>
                    <a:gd name="T1" fmla="*/ 4 h 43"/>
                    <a:gd name="T2" fmla="*/ 109 w 117"/>
                    <a:gd name="T3" fmla="*/ 41 h 43"/>
                    <a:gd name="T4" fmla="*/ 113 w 117"/>
                    <a:gd name="T5" fmla="*/ 35 h 43"/>
                    <a:gd name="T6" fmla="*/ 3 w 117"/>
                    <a:gd name="T7" fmla="*/ 0 h 43"/>
                    <a:gd name="T8" fmla="*/ 3 w 117"/>
                    <a:gd name="T9" fmla="*/ 4 h 43"/>
                  </a:gdLst>
                  <a:ahLst/>
                  <a:cxnLst>
                    <a:cxn ang="0">
                      <a:pos x="T0" y="T1"/>
                    </a:cxn>
                    <a:cxn ang="0">
                      <a:pos x="T2" y="T3"/>
                    </a:cxn>
                    <a:cxn ang="0">
                      <a:pos x="T4" y="T5"/>
                    </a:cxn>
                    <a:cxn ang="0">
                      <a:pos x="T6" y="T7"/>
                    </a:cxn>
                    <a:cxn ang="0">
                      <a:pos x="T8" y="T9"/>
                    </a:cxn>
                  </a:cxnLst>
                  <a:rect l="0" t="0" r="r" b="b"/>
                  <a:pathLst>
                    <a:path w="117" h="43">
                      <a:moveTo>
                        <a:pt x="3" y="4"/>
                      </a:moveTo>
                      <a:cubicBezTo>
                        <a:pt x="41" y="6"/>
                        <a:pt x="76" y="23"/>
                        <a:pt x="109" y="41"/>
                      </a:cubicBezTo>
                      <a:cubicBezTo>
                        <a:pt x="113" y="43"/>
                        <a:pt x="117" y="37"/>
                        <a:pt x="113" y="35"/>
                      </a:cubicBezTo>
                      <a:cubicBezTo>
                        <a:pt x="79" y="13"/>
                        <a:pt x="43" y="0"/>
                        <a:pt x="3" y="0"/>
                      </a:cubicBezTo>
                      <a:cubicBezTo>
                        <a:pt x="0" y="0"/>
                        <a:pt x="0" y="4"/>
                        <a:pt x="3"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11" name="Freeform 86"/>
                <p:cNvSpPr/>
                <p:nvPr/>
              </p:nvSpPr>
              <p:spPr bwMode="auto">
                <a:xfrm>
                  <a:off x="7148513" y="1409701"/>
                  <a:ext cx="104775" cy="49213"/>
                </a:xfrm>
                <a:custGeom>
                  <a:avLst/>
                  <a:gdLst>
                    <a:gd name="T0" fmla="*/ 3 w 101"/>
                    <a:gd name="T1" fmla="*/ 6 h 47"/>
                    <a:gd name="T2" fmla="*/ 90 w 101"/>
                    <a:gd name="T3" fmla="*/ 45 h 47"/>
                    <a:gd name="T4" fmla="*/ 96 w 101"/>
                    <a:gd name="T5" fmla="*/ 35 h 47"/>
                    <a:gd name="T6" fmla="*/ 4 w 101"/>
                    <a:gd name="T7" fmla="*/ 0 h 47"/>
                    <a:gd name="T8" fmla="*/ 3 w 101"/>
                    <a:gd name="T9" fmla="*/ 6 h 47"/>
                  </a:gdLst>
                  <a:ahLst/>
                  <a:cxnLst>
                    <a:cxn ang="0">
                      <a:pos x="T0" y="T1"/>
                    </a:cxn>
                    <a:cxn ang="0">
                      <a:pos x="T2" y="T3"/>
                    </a:cxn>
                    <a:cxn ang="0">
                      <a:pos x="T4" y="T5"/>
                    </a:cxn>
                    <a:cxn ang="0">
                      <a:pos x="T6" y="T7"/>
                    </a:cxn>
                    <a:cxn ang="0">
                      <a:pos x="T8" y="T9"/>
                    </a:cxn>
                  </a:cxnLst>
                  <a:rect l="0" t="0" r="r" b="b"/>
                  <a:pathLst>
                    <a:path w="101" h="47">
                      <a:moveTo>
                        <a:pt x="3" y="6"/>
                      </a:moveTo>
                      <a:cubicBezTo>
                        <a:pt x="31" y="18"/>
                        <a:pt x="59" y="37"/>
                        <a:pt x="90" y="45"/>
                      </a:cubicBezTo>
                      <a:cubicBezTo>
                        <a:pt x="95" y="47"/>
                        <a:pt x="101" y="39"/>
                        <a:pt x="96" y="35"/>
                      </a:cubicBezTo>
                      <a:cubicBezTo>
                        <a:pt x="70" y="15"/>
                        <a:pt x="36" y="3"/>
                        <a:pt x="4" y="0"/>
                      </a:cubicBezTo>
                      <a:cubicBezTo>
                        <a:pt x="1" y="0"/>
                        <a:pt x="0" y="4"/>
                        <a:pt x="3"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12" name="Freeform 87"/>
                <p:cNvSpPr/>
                <p:nvPr/>
              </p:nvSpPr>
              <p:spPr bwMode="auto">
                <a:xfrm>
                  <a:off x="7273926" y="1504951"/>
                  <a:ext cx="114300" cy="74613"/>
                </a:xfrm>
                <a:custGeom>
                  <a:avLst/>
                  <a:gdLst>
                    <a:gd name="T0" fmla="*/ 6 w 110"/>
                    <a:gd name="T1" fmla="*/ 10 h 71"/>
                    <a:gd name="T2" fmla="*/ 55 w 110"/>
                    <a:gd name="T3" fmla="*/ 40 h 71"/>
                    <a:gd name="T4" fmla="*/ 99 w 110"/>
                    <a:gd name="T5" fmla="*/ 67 h 71"/>
                    <a:gd name="T6" fmla="*/ 104 w 110"/>
                    <a:gd name="T7" fmla="*/ 58 h 71"/>
                    <a:gd name="T8" fmla="*/ 9 w 110"/>
                    <a:gd name="T9" fmla="*/ 0 h 71"/>
                    <a:gd name="T10" fmla="*/ 6 w 110"/>
                    <a:gd name="T11" fmla="*/ 10 h 71"/>
                  </a:gdLst>
                  <a:ahLst/>
                  <a:cxnLst>
                    <a:cxn ang="0">
                      <a:pos x="T0" y="T1"/>
                    </a:cxn>
                    <a:cxn ang="0">
                      <a:pos x="T2" y="T3"/>
                    </a:cxn>
                    <a:cxn ang="0">
                      <a:pos x="T4" y="T5"/>
                    </a:cxn>
                    <a:cxn ang="0">
                      <a:pos x="T6" y="T7"/>
                    </a:cxn>
                    <a:cxn ang="0">
                      <a:pos x="T8" y="T9"/>
                    </a:cxn>
                    <a:cxn ang="0">
                      <a:pos x="T10" y="T11"/>
                    </a:cxn>
                  </a:cxnLst>
                  <a:rect l="0" t="0" r="r" b="b"/>
                  <a:pathLst>
                    <a:path w="110" h="71">
                      <a:moveTo>
                        <a:pt x="6" y="10"/>
                      </a:moveTo>
                      <a:cubicBezTo>
                        <a:pt x="24" y="16"/>
                        <a:pt x="41" y="28"/>
                        <a:pt x="55" y="40"/>
                      </a:cubicBezTo>
                      <a:cubicBezTo>
                        <a:pt x="69" y="51"/>
                        <a:pt x="83" y="59"/>
                        <a:pt x="99" y="67"/>
                      </a:cubicBezTo>
                      <a:cubicBezTo>
                        <a:pt x="105" y="71"/>
                        <a:pt x="110" y="62"/>
                        <a:pt x="104" y="58"/>
                      </a:cubicBezTo>
                      <a:cubicBezTo>
                        <a:pt x="73" y="35"/>
                        <a:pt x="49" y="6"/>
                        <a:pt x="9" y="0"/>
                      </a:cubicBezTo>
                      <a:cubicBezTo>
                        <a:pt x="3" y="0"/>
                        <a:pt x="0" y="8"/>
                        <a:pt x="6"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13" name="Freeform 88"/>
                <p:cNvSpPr/>
                <p:nvPr/>
              </p:nvSpPr>
              <p:spPr bwMode="auto">
                <a:xfrm>
                  <a:off x="7424738" y="1631951"/>
                  <a:ext cx="88900" cy="96838"/>
                </a:xfrm>
                <a:custGeom>
                  <a:avLst/>
                  <a:gdLst>
                    <a:gd name="T0" fmla="*/ 3 w 85"/>
                    <a:gd name="T1" fmla="*/ 9 h 93"/>
                    <a:gd name="T2" fmla="*/ 75 w 85"/>
                    <a:gd name="T3" fmla="*/ 89 h 93"/>
                    <a:gd name="T4" fmla="*/ 83 w 85"/>
                    <a:gd name="T5" fmla="*/ 83 h 93"/>
                    <a:gd name="T6" fmla="*/ 8 w 85"/>
                    <a:gd name="T7" fmla="*/ 2 h 93"/>
                    <a:gd name="T8" fmla="*/ 3 w 85"/>
                    <a:gd name="T9" fmla="*/ 9 h 93"/>
                  </a:gdLst>
                  <a:ahLst/>
                  <a:cxnLst>
                    <a:cxn ang="0">
                      <a:pos x="T0" y="T1"/>
                    </a:cxn>
                    <a:cxn ang="0">
                      <a:pos x="T2" y="T3"/>
                    </a:cxn>
                    <a:cxn ang="0">
                      <a:pos x="T4" y="T5"/>
                    </a:cxn>
                    <a:cxn ang="0">
                      <a:pos x="T6" y="T7"/>
                    </a:cxn>
                    <a:cxn ang="0">
                      <a:pos x="T8" y="T9"/>
                    </a:cxn>
                  </a:cxnLst>
                  <a:rect l="0" t="0" r="r" b="b"/>
                  <a:pathLst>
                    <a:path w="85" h="93">
                      <a:moveTo>
                        <a:pt x="3" y="9"/>
                      </a:moveTo>
                      <a:cubicBezTo>
                        <a:pt x="28" y="35"/>
                        <a:pt x="50" y="63"/>
                        <a:pt x="75" y="89"/>
                      </a:cubicBezTo>
                      <a:cubicBezTo>
                        <a:pt x="79" y="93"/>
                        <a:pt x="85" y="88"/>
                        <a:pt x="83" y="83"/>
                      </a:cubicBezTo>
                      <a:cubicBezTo>
                        <a:pt x="64" y="52"/>
                        <a:pt x="41" y="20"/>
                        <a:pt x="8" y="2"/>
                      </a:cubicBezTo>
                      <a:cubicBezTo>
                        <a:pt x="4" y="0"/>
                        <a:pt x="0" y="5"/>
                        <a:pt x="3"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14" name="Freeform 89"/>
                <p:cNvSpPr/>
                <p:nvPr/>
              </p:nvSpPr>
              <p:spPr bwMode="auto">
                <a:xfrm>
                  <a:off x="7540626" y="1792288"/>
                  <a:ext cx="53975" cy="84138"/>
                </a:xfrm>
                <a:custGeom>
                  <a:avLst/>
                  <a:gdLst>
                    <a:gd name="T0" fmla="*/ 2 w 52"/>
                    <a:gd name="T1" fmla="*/ 4 h 81"/>
                    <a:gd name="T2" fmla="*/ 22 w 52"/>
                    <a:gd name="T3" fmla="*/ 44 h 81"/>
                    <a:gd name="T4" fmla="*/ 45 w 52"/>
                    <a:gd name="T5" fmla="*/ 78 h 81"/>
                    <a:gd name="T6" fmla="*/ 50 w 52"/>
                    <a:gd name="T7" fmla="*/ 74 h 81"/>
                    <a:gd name="T8" fmla="*/ 32 w 52"/>
                    <a:gd name="T9" fmla="*/ 39 h 81"/>
                    <a:gd name="T10" fmla="*/ 6 w 52"/>
                    <a:gd name="T11" fmla="*/ 2 h 81"/>
                    <a:gd name="T12" fmla="*/ 2 w 52"/>
                    <a:gd name="T13" fmla="*/ 4 h 81"/>
                  </a:gdLst>
                  <a:ahLst/>
                  <a:cxnLst>
                    <a:cxn ang="0">
                      <a:pos x="T0" y="T1"/>
                    </a:cxn>
                    <a:cxn ang="0">
                      <a:pos x="T2" y="T3"/>
                    </a:cxn>
                    <a:cxn ang="0">
                      <a:pos x="T4" y="T5"/>
                    </a:cxn>
                    <a:cxn ang="0">
                      <a:pos x="T6" y="T7"/>
                    </a:cxn>
                    <a:cxn ang="0">
                      <a:pos x="T8" y="T9"/>
                    </a:cxn>
                    <a:cxn ang="0">
                      <a:pos x="T10" y="T11"/>
                    </a:cxn>
                    <a:cxn ang="0">
                      <a:pos x="T12" y="T13"/>
                    </a:cxn>
                  </a:cxnLst>
                  <a:rect l="0" t="0" r="r" b="b"/>
                  <a:pathLst>
                    <a:path w="52" h="81">
                      <a:moveTo>
                        <a:pt x="2" y="4"/>
                      </a:moveTo>
                      <a:cubicBezTo>
                        <a:pt x="9" y="17"/>
                        <a:pt x="15" y="31"/>
                        <a:pt x="22" y="44"/>
                      </a:cubicBezTo>
                      <a:cubicBezTo>
                        <a:pt x="29" y="56"/>
                        <a:pt x="36" y="67"/>
                        <a:pt x="45" y="78"/>
                      </a:cubicBezTo>
                      <a:cubicBezTo>
                        <a:pt x="47" y="81"/>
                        <a:pt x="52" y="77"/>
                        <a:pt x="50" y="74"/>
                      </a:cubicBezTo>
                      <a:cubicBezTo>
                        <a:pt x="44" y="62"/>
                        <a:pt x="38" y="50"/>
                        <a:pt x="32" y="39"/>
                      </a:cubicBezTo>
                      <a:cubicBezTo>
                        <a:pt x="24" y="25"/>
                        <a:pt x="14" y="14"/>
                        <a:pt x="6" y="2"/>
                      </a:cubicBezTo>
                      <a:cubicBezTo>
                        <a:pt x="4" y="0"/>
                        <a:pt x="0" y="2"/>
                        <a:pt x="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15" name="Freeform 90"/>
                <p:cNvSpPr/>
                <p:nvPr/>
              </p:nvSpPr>
              <p:spPr bwMode="auto">
                <a:xfrm>
                  <a:off x="7627938" y="1963738"/>
                  <a:ext cx="57150" cy="109538"/>
                </a:xfrm>
                <a:custGeom>
                  <a:avLst/>
                  <a:gdLst>
                    <a:gd name="T0" fmla="*/ 2 w 55"/>
                    <a:gd name="T1" fmla="*/ 6 h 106"/>
                    <a:gd name="T2" fmla="*/ 45 w 55"/>
                    <a:gd name="T3" fmla="*/ 102 h 106"/>
                    <a:gd name="T4" fmla="*/ 53 w 55"/>
                    <a:gd name="T5" fmla="*/ 98 h 106"/>
                    <a:gd name="T6" fmla="*/ 9 w 55"/>
                    <a:gd name="T7" fmla="*/ 3 h 106"/>
                    <a:gd name="T8" fmla="*/ 2 w 55"/>
                    <a:gd name="T9" fmla="*/ 6 h 106"/>
                  </a:gdLst>
                  <a:ahLst/>
                  <a:cxnLst>
                    <a:cxn ang="0">
                      <a:pos x="T0" y="T1"/>
                    </a:cxn>
                    <a:cxn ang="0">
                      <a:pos x="T2" y="T3"/>
                    </a:cxn>
                    <a:cxn ang="0">
                      <a:pos x="T4" y="T5"/>
                    </a:cxn>
                    <a:cxn ang="0">
                      <a:pos x="T6" y="T7"/>
                    </a:cxn>
                    <a:cxn ang="0">
                      <a:pos x="T8" y="T9"/>
                    </a:cxn>
                  </a:cxnLst>
                  <a:rect l="0" t="0" r="r" b="b"/>
                  <a:pathLst>
                    <a:path w="55" h="106">
                      <a:moveTo>
                        <a:pt x="2" y="6"/>
                      </a:moveTo>
                      <a:cubicBezTo>
                        <a:pt x="14" y="39"/>
                        <a:pt x="30" y="70"/>
                        <a:pt x="45" y="102"/>
                      </a:cubicBezTo>
                      <a:cubicBezTo>
                        <a:pt x="47" y="106"/>
                        <a:pt x="55" y="103"/>
                        <a:pt x="53" y="98"/>
                      </a:cubicBezTo>
                      <a:cubicBezTo>
                        <a:pt x="42" y="65"/>
                        <a:pt x="28" y="33"/>
                        <a:pt x="9" y="3"/>
                      </a:cubicBezTo>
                      <a:cubicBezTo>
                        <a:pt x="7" y="0"/>
                        <a:pt x="0" y="2"/>
                        <a:pt x="2"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16" name="Freeform 91"/>
                <p:cNvSpPr/>
                <p:nvPr/>
              </p:nvSpPr>
              <p:spPr bwMode="auto">
                <a:xfrm>
                  <a:off x="7700963" y="2119313"/>
                  <a:ext cx="49213" cy="73025"/>
                </a:xfrm>
                <a:custGeom>
                  <a:avLst/>
                  <a:gdLst>
                    <a:gd name="T0" fmla="*/ 2 w 47"/>
                    <a:gd name="T1" fmla="*/ 9 h 70"/>
                    <a:gd name="T2" fmla="*/ 32 w 47"/>
                    <a:gd name="T3" fmla="*/ 63 h 70"/>
                    <a:gd name="T4" fmla="*/ 43 w 47"/>
                    <a:gd name="T5" fmla="*/ 54 h 70"/>
                    <a:gd name="T6" fmla="*/ 13 w 47"/>
                    <a:gd name="T7" fmla="*/ 4 h 70"/>
                    <a:gd name="T8" fmla="*/ 2 w 47"/>
                    <a:gd name="T9" fmla="*/ 9 h 70"/>
                  </a:gdLst>
                  <a:ahLst/>
                  <a:cxnLst>
                    <a:cxn ang="0">
                      <a:pos x="T0" y="T1"/>
                    </a:cxn>
                    <a:cxn ang="0">
                      <a:pos x="T2" y="T3"/>
                    </a:cxn>
                    <a:cxn ang="0">
                      <a:pos x="T4" y="T5"/>
                    </a:cxn>
                    <a:cxn ang="0">
                      <a:pos x="T6" y="T7"/>
                    </a:cxn>
                    <a:cxn ang="0">
                      <a:pos x="T8" y="T9"/>
                    </a:cxn>
                  </a:cxnLst>
                  <a:rect l="0" t="0" r="r" b="b"/>
                  <a:pathLst>
                    <a:path w="47" h="70">
                      <a:moveTo>
                        <a:pt x="2" y="9"/>
                      </a:moveTo>
                      <a:cubicBezTo>
                        <a:pt x="9" y="29"/>
                        <a:pt x="18" y="47"/>
                        <a:pt x="32" y="63"/>
                      </a:cubicBezTo>
                      <a:cubicBezTo>
                        <a:pt x="37" y="70"/>
                        <a:pt x="47" y="61"/>
                        <a:pt x="43" y="54"/>
                      </a:cubicBezTo>
                      <a:cubicBezTo>
                        <a:pt x="34" y="37"/>
                        <a:pt x="24" y="20"/>
                        <a:pt x="13" y="4"/>
                      </a:cubicBezTo>
                      <a:cubicBezTo>
                        <a:pt x="9" y="0"/>
                        <a:pt x="0" y="2"/>
                        <a:pt x="2"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17" name="Freeform 92"/>
                <p:cNvSpPr/>
                <p:nvPr/>
              </p:nvSpPr>
              <p:spPr bwMode="auto">
                <a:xfrm>
                  <a:off x="8164513" y="3827463"/>
                  <a:ext cx="123825" cy="60325"/>
                </a:xfrm>
                <a:custGeom>
                  <a:avLst/>
                  <a:gdLst>
                    <a:gd name="T0" fmla="*/ 1 w 118"/>
                    <a:gd name="T1" fmla="*/ 59 h 59"/>
                    <a:gd name="T2" fmla="*/ 115 w 118"/>
                    <a:gd name="T3" fmla="*/ 6 h 59"/>
                    <a:gd name="T4" fmla="*/ 112 w 118"/>
                    <a:gd name="T5" fmla="*/ 0 h 59"/>
                    <a:gd name="T6" fmla="*/ 0 w 118"/>
                    <a:gd name="T7" fmla="*/ 58 h 59"/>
                    <a:gd name="T8" fmla="*/ 1 w 118"/>
                    <a:gd name="T9" fmla="*/ 59 h 59"/>
                  </a:gdLst>
                  <a:ahLst/>
                  <a:cxnLst>
                    <a:cxn ang="0">
                      <a:pos x="T0" y="T1"/>
                    </a:cxn>
                    <a:cxn ang="0">
                      <a:pos x="T2" y="T3"/>
                    </a:cxn>
                    <a:cxn ang="0">
                      <a:pos x="T4" y="T5"/>
                    </a:cxn>
                    <a:cxn ang="0">
                      <a:pos x="T6" y="T7"/>
                    </a:cxn>
                    <a:cxn ang="0">
                      <a:pos x="T8" y="T9"/>
                    </a:cxn>
                  </a:cxnLst>
                  <a:rect l="0" t="0" r="r" b="b"/>
                  <a:pathLst>
                    <a:path w="118" h="59">
                      <a:moveTo>
                        <a:pt x="1" y="59"/>
                      </a:moveTo>
                      <a:cubicBezTo>
                        <a:pt x="41" y="56"/>
                        <a:pt x="81" y="26"/>
                        <a:pt x="115" y="6"/>
                      </a:cubicBezTo>
                      <a:cubicBezTo>
                        <a:pt x="118" y="4"/>
                        <a:pt x="116" y="0"/>
                        <a:pt x="112" y="0"/>
                      </a:cubicBezTo>
                      <a:cubicBezTo>
                        <a:pt x="73" y="9"/>
                        <a:pt x="33" y="35"/>
                        <a:pt x="0" y="58"/>
                      </a:cubicBezTo>
                      <a:cubicBezTo>
                        <a:pt x="0" y="58"/>
                        <a:pt x="0" y="59"/>
                        <a:pt x="1" y="5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grpSp>
        </p:grpSp>
        <p:grpSp>
          <p:nvGrpSpPr>
            <p:cNvPr id="469" name="组合 468"/>
            <p:cNvGrpSpPr/>
            <p:nvPr/>
          </p:nvGrpSpPr>
          <p:grpSpPr>
            <a:xfrm>
              <a:off x="7961481" y="1913452"/>
              <a:ext cx="2250723" cy="728079"/>
              <a:chOff x="7961481" y="1913452"/>
              <a:chExt cx="2250723" cy="728079"/>
            </a:xfrm>
          </p:grpSpPr>
          <p:sp>
            <p:nvSpPr>
              <p:cNvPr id="467" name="文本框 466"/>
              <p:cNvSpPr txBox="1"/>
              <p:nvPr/>
            </p:nvSpPr>
            <p:spPr>
              <a:xfrm>
                <a:off x="8024717" y="1913452"/>
                <a:ext cx="2187487" cy="296171"/>
              </a:xfrm>
              <a:prstGeom prst="rect">
                <a:avLst/>
              </a:prstGeom>
              <a:noFill/>
            </p:spPr>
            <p:txBody>
              <a:bodyPr wrap="square" rtlCol="0">
                <a:spAutoFit/>
              </a:bodyPr>
              <a:lstStyle/>
              <a:p>
                <a:pPr marL="0" marR="0" lvl="0" indent="0" algn="just" defTabSz="914400" eaLnBrk="1" fontAlgn="auto" latinLnBrk="0" hangingPunct="1">
                  <a:lnSpc>
                    <a:spcPct val="150000"/>
                  </a:lnSpc>
                  <a:spcBef>
                    <a:spcPts val="0"/>
                  </a:spcBef>
                  <a:spcAft>
                    <a:spcPts val="0"/>
                  </a:spcAft>
                  <a:buClrTx/>
                  <a:buSzTx/>
                  <a:buFontTx/>
                  <a:buNone/>
                  <a:defRPr/>
                </a:pPr>
                <a:r>
                  <a:rPr kumimoji="0" lang="en-US" altLang="zh-CN" sz="1000" b="0" i="0" u="none" strike="noStrike" kern="0" cap="none" spc="0" normalizeH="0" baseline="0" noProof="0" dirty="0" smtClean="0">
                    <a:ln>
                      <a:noFill/>
                    </a:ln>
                    <a:solidFill>
                      <a:srgbClr val="FE5778"/>
                    </a:solidFill>
                    <a:effectLst/>
                    <a:uLnTx/>
                    <a:uFillTx/>
                    <a:latin typeface="+mn-lt"/>
                    <a:ea typeface="+mn-ea"/>
                    <a:cs typeface="+mn-ea"/>
                    <a:sym typeface="+mn-lt"/>
                  </a:rPr>
                  <a:t>Please insert title here</a:t>
                </a:r>
                <a:endParaRPr kumimoji="0" lang="en-US" altLang="zh-CN" sz="800" b="1" i="0" u="none" strike="noStrike" kern="0" cap="none" spc="0" normalizeH="0" baseline="0" noProof="0" dirty="0" smtClean="0">
                  <a:ln>
                    <a:noFill/>
                  </a:ln>
                  <a:solidFill>
                    <a:schemeClr val="tx1">
                      <a:lumMod val="65000"/>
                      <a:lumOff val="35000"/>
                    </a:schemeClr>
                  </a:solidFill>
                  <a:effectLst/>
                  <a:uLnTx/>
                  <a:uFillTx/>
                  <a:latin typeface="+mn-lt"/>
                  <a:ea typeface="+mn-ea"/>
                  <a:cs typeface="+mn-ea"/>
                  <a:sym typeface="+mn-lt"/>
                </a:endParaRPr>
              </a:p>
            </p:txBody>
          </p:sp>
          <p:sp>
            <p:nvSpPr>
              <p:cNvPr id="468" name="文本框 467"/>
              <p:cNvSpPr txBox="1"/>
              <p:nvPr/>
            </p:nvSpPr>
            <p:spPr>
              <a:xfrm>
                <a:off x="7961481" y="2201411"/>
                <a:ext cx="2187487" cy="440120"/>
              </a:xfrm>
              <a:prstGeom prst="rect">
                <a:avLst/>
              </a:prstGeom>
              <a:noFill/>
            </p:spPr>
            <p:txBody>
              <a:bodyPr wrap="square" rtlCol="0">
                <a:spAutoFit/>
              </a:bodyPr>
              <a:lstStyle/>
              <a:p>
                <a:pPr marL="0" marR="0" lvl="0" indent="0" algn="just" defTabSz="914400" eaLnBrk="1" fontAlgn="auto" latinLnBrk="0" hangingPunct="1">
                  <a:lnSpc>
                    <a:spcPct val="150000"/>
                  </a:lnSpc>
                  <a:spcBef>
                    <a:spcPts val="0"/>
                  </a:spcBef>
                  <a:spcAft>
                    <a:spcPts val="0"/>
                  </a:spcAft>
                  <a:buClr>
                    <a:srgbClr val="006EA0"/>
                  </a:buClr>
                  <a:buSzTx/>
                  <a:buFontTx/>
                  <a:buNone/>
                  <a:defRPr/>
                </a:pPr>
                <a:r>
                  <a:rPr kumimoji="0" lang="zh-CN" altLang="en-US" sz="800" b="0" i="0" u="none" strike="noStrike" kern="0" cap="none" spc="0" normalizeH="0" baseline="0" noProof="0" dirty="0" smtClean="0">
                    <a:ln>
                      <a:noFill/>
                    </a:ln>
                    <a:solidFill>
                      <a:schemeClr val="tx1">
                        <a:lumMod val="65000"/>
                        <a:lumOff val="35000"/>
                      </a:schemeClr>
                    </a:solidFill>
                    <a:effectLst/>
                    <a:uLnTx/>
                    <a:uFillTx/>
                    <a:latin typeface="+mn-lt"/>
                    <a:ea typeface="+mn-ea"/>
                    <a:cs typeface="+mn-ea"/>
                    <a:sym typeface="+mn-lt"/>
                  </a:rPr>
                  <a:t>我们坚持以客户为中心，快速响应客户需求持续为客户创造长期价值进而成就客户</a:t>
                </a:r>
                <a:endParaRPr kumimoji="0" lang="en-US" altLang="zh-CN" sz="800" b="1" i="0" u="none" strike="noStrike" kern="0" cap="none" spc="0" normalizeH="0" baseline="0" noProof="0" dirty="0" smtClean="0">
                  <a:ln>
                    <a:noFill/>
                  </a:ln>
                  <a:solidFill>
                    <a:schemeClr val="tx1">
                      <a:lumMod val="65000"/>
                      <a:lumOff val="35000"/>
                    </a:schemeClr>
                  </a:solidFill>
                  <a:effectLst/>
                  <a:uLnTx/>
                  <a:uFillTx/>
                  <a:latin typeface="+mn-lt"/>
                  <a:ea typeface="+mn-ea"/>
                  <a:cs typeface="+mn-ea"/>
                  <a:sym typeface="+mn-lt"/>
                </a:endParaRPr>
              </a:p>
            </p:txBody>
          </p:sp>
        </p:grpSp>
      </p:grpSp>
      <p:grpSp>
        <p:nvGrpSpPr>
          <p:cNvPr id="479" name="组合 478"/>
          <p:cNvGrpSpPr/>
          <p:nvPr/>
        </p:nvGrpSpPr>
        <p:grpSpPr>
          <a:xfrm>
            <a:off x="2046344" y="1354120"/>
            <a:ext cx="3271491" cy="2309600"/>
            <a:chOff x="2046344" y="1354120"/>
            <a:chExt cx="3271491" cy="2309600"/>
          </a:xfrm>
        </p:grpSpPr>
        <p:grpSp>
          <p:nvGrpSpPr>
            <p:cNvPr id="138" name="组合 137"/>
            <p:cNvGrpSpPr/>
            <p:nvPr/>
          </p:nvGrpSpPr>
          <p:grpSpPr>
            <a:xfrm>
              <a:off x="2046344" y="1354120"/>
              <a:ext cx="3271491" cy="2309600"/>
              <a:chOff x="3246438" y="1068388"/>
              <a:chExt cx="5711825" cy="4678363"/>
            </a:xfrm>
            <a:solidFill>
              <a:schemeClr val="tx1"/>
            </a:solidFill>
          </p:grpSpPr>
          <p:sp>
            <p:nvSpPr>
              <p:cNvPr id="139" name="Freeform 5"/>
              <p:cNvSpPr/>
              <p:nvPr/>
            </p:nvSpPr>
            <p:spPr bwMode="auto">
              <a:xfrm>
                <a:off x="3251201" y="3335338"/>
                <a:ext cx="1773238" cy="1609725"/>
              </a:xfrm>
              <a:custGeom>
                <a:avLst/>
                <a:gdLst>
                  <a:gd name="T0" fmla="*/ 1697 w 1708"/>
                  <a:gd name="T1" fmla="*/ 1365 h 1551"/>
                  <a:gd name="T2" fmla="*/ 1422 w 1708"/>
                  <a:gd name="T3" fmla="*/ 1470 h 1551"/>
                  <a:gd name="T4" fmla="*/ 1072 w 1708"/>
                  <a:gd name="T5" fmla="*/ 1471 h 1551"/>
                  <a:gd name="T6" fmla="*/ 478 w 1708"/>
                  <a:gd name="T7" fmla="*/ 1262 h 1551"/>
                  <a:gd name="T8" fmla="*/ 166 w 1708"/>
                  <a:gd name="T9" fmla="*/ 672 h 1551"/>
                  <a:gd name="T10" fmla="*/ 422 w 1708"/>
                  <a:gd name="T11" fmla="*/ 54 h 1551"/>
                  <a:gd name="T12" fmla="*/ 393 w 1708"/>
                  <a:gd name="T13" fmla="*/ 16 h 1551"/>
                  <a:gd name="T14" fmla="*/ 349 w 1708"/>
                  <a:gd name="T15" fmla="*/ 1214 h 1551"/>
                  <a:gd name="T16" fmla="*/ 906 w 1708"/>
                  <a:gd name="T17" fmla="*/ 1500 h 1551"/>
                  <a:gd name="T18" fmla="*/ 1579 w 1708"/>
                  <a:gd name="T19" fmla="*/ 1467 h 1551"/>
                  <a:gd name="T20" fmla="*/ 1704 w 1708"/>
                  <a:gd name="T21" fmla="*/ 1373 h 1551"/>
                  <a:gd name="T22" fmla="*/ 1697 w 1708"/>
                  <a:gd name="T23" fmla="*/ 1365 h 15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08" h="1551">
                    <a:moveTo>
                      <a:pt x="1697" y="1365"/>
                    </a:moveTo>
                    <a:cubicBezTo>
                      <a:pt x="1630" y="1437"/>
                      <a:pt x="1515" y="1458"/>
                      <a:pt x="1422" y="1470"/>
                    </a:cubicBezTo>
                    <a:cubicBezTo>
                      <a:pt x="1307" y="1486"/>
                      <a:pt x="1188" y="1481"/>
                      <a:pt x="1072" y="1471"/>
                    </a:cubicBezTo>
                    <a:cubicBezTo>
                      <a:pt x="854" y="1452"/>
                      <a:pt x="649" y="1407"/>
                      <a:pt x="478" y="1262"/>
                    </a:cubicBezTo>
                    <a:cubicBezTo>
                      <a:pt x="305" y="1115"/>
                      <a:pt x="190" y="898"/>
                      <a:pt x="166" y="672"/>
                    </a:cubicBezTo>
                    <a:cubicBezTo>
                      <a:pt x="142" y="434"/>
                      <a:pt x="242" y="210"/>
                      <a:pt x="422" y="54"/>
                    </a:cubicBezTo>
                    <a:cubicBezTo>
                      <a:pt x="442" y="36"/>
                      <a:pt x="414" y="0"/>
                      <a:pt x="393" y="16"/>
                    </a:cubicBezTo>
                    <a:cubicBezTo>
                      <a:pt x="0" y="317"/>
                      <a:pt x="41" y="866"/>
                      <a:pt x="349" y="1214"/>
                    </a:cubicBezTo>
                    <a:cubicBezTo>
                      <a:pt x="495" y="1380"/>
                      <a:pt x="690" y="1468"/>
                      <a:pt x="906" y="1500"/>
                    </a:cubicBezTo>
                    <a:cubicBezTo>
                      <a:pt x="1121" y="1532"/>
                      <a:pt x="1372" y="1551"/>
                      <a:pt x="1579" y="1467"/>
                    </a:cubicBezTo>
                    <a:cubicBezTo>
                      <a:pt x="1629" y="1447"/>
                      <a:pt x="1671" y="1415"/>
                      <a:pt x="1704" y="1373"/>
                    </a:cubicBezTo>
                    <a:cubicBezTo>
                      <a:pt x="1708" y="1368"/>
                      <a:pt x="1702" y="1361"/>
                      <a:pt x="1697" y="136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40" name="Freeform 6"/>
              <p:cNvSpPr/>
              <p:nvPr/>
            </p:nvSpPr>
            <p:spPr bwMode="auto">
              <a:xfrm>
                <a:off x="3246438" y="1457326"/>
                <a:ext cx="2112963" cy="1933575"/>
              </a:xfrm>
              <a:custGeom>
                <a:avLst/>
                <a:gdLst>
                  <a:gd name="T0" fmla="*/ 394 w 2035"/>
                  <a:gd name="T1" fmla="*/ 1839 h 1862"/>
                  <a:gd name="T2" fmla="*/ 299 w 2035"/>
                  <a:gd name="T3" fmla="*/ 1656 h 1862"/>
                  <a:gd name="T4" fmla="*/ 221 w 2035"/>
                  <a:gd name="T5" fmla="*/ 1452 h 1862"/>
                  <a:gd name="T6" fmla="*/ 241 w 2035"/>
                  <a:gd name="T7" fmla="*/ 997 h 1862"/>
                  <a:gd name="T8" fmla="*/ 650 w 2035"/>
                  <a:gd name="T9" fmla="*/ 365 h 1862"/>
                  <a:gd name="T10" fmla="*/ 1301 w 2035"/>
                  <a:gd name="T11" fmla="*/ 65 h 1862"/>
                  <a:gd name="T12" fmla="*/ 1991 w 2035"/>
                  <a:gd name="T13" fmla="*/ 323 h 1862"/>
                  <a:gd name="T14" fmla="*/ 2019 w 2035"/>
                  <a:gd name="T15" fmla="*/ 295 h 1862"/>
                  <a:gd name="T16" fmla="*/ 1371 w 2035"/>
                  <a:gd name="T17" fmla="*/ 0 h 1862"/>
                  <a:gd name="T18" fmla="*/ 709 w 2035"/>
                  <a:gd name="T19" fmla="*/ 241 h 1862"/>
                  <a:gd name="T20" fmla="*/ 226 w 2035"/>
                  <a:gd name="T21" fmla="*/ 1619 h 1862"/>
                  <a:gd name="T22" fmla="*/ 375 w 2035"/>
                  <a:gd name="T23" fmla="*/ 1851 h 1862"/>
                  <a:gd name="T24" fmla="*/ 394 w 2035"/>
                  <a:gd name="T25" fmla="*/ 1839 h 18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35" h="1862">
                    <a:moveTo>
                      <a:pt x="394" y="1839"/>
                    </a:moveTo>
                    <a:cubicBezTo>
                      <a:pt x="360" y="1781"/>
                      <a:pt x="330" y="1716"/>
                      <a:pt x="299" y="1656"/>
                    </a:cubicBezTo>
                    <a:cubicBezTo>
                      <a:pt x="266" y="1591"/>
                      <a:pt x="240" y="1523"/>
                      <a:pt x="221" y="1452"/>
                    </a:cubicBezTo>
                    <a:cubicBezTo>
                      <a:pt x="181" y="1301"/>
                      <a:pt x="199" y="1146"/>
                      <a:pt x="241" y="997"/>
                    </a:cubicBezTo>
                    <a:cubicBezTo>
                      <a:pt x="310" y="752"/>
                      <a:pt x="461" y="533"/>
                      <a:pt x="650" y="365"/>
                    </a:cubicBezTo>
                    <a:cubicBezTo>
                      <a:pt x="830" y="204"/>
                      <a:pt x="1059" y="88"/>
                      <a:pt x="1301" y="65"/>
                    </a:cubicBezTo>
                    <a:cubicBezTo>
                      <a:pt x="1565" y="40"/>
                      <a:pt x="1795" y="154"/>
                      <a:pt x="1991" y="323"/>
                    </a:cubicBezTo>
                    <a:cubicBezTo>
                      <a:pt x="2010" y="340"/>
                      <a:pt x="2035" y="315"/>
                      <a:pt x="2019" y="295"/>
                    </a:cubicBezTo>
                    <a:cubicBezTo>
                      <a:pt x="1859" y="102"/>
                      <a:pt x="1621" y="0"/>
                      <a:pt x="1371" y="0"/>
                    </a:cubicBezTo>
                    <a:cubicBezTo>
                      <a:pt x="1131" y="0"/>
                      <a:pt x="899" y="101"/>
                      <a:pt x="709" y="241"/>
                    </a:cubicBezTo>
                    <a:cubicBezTo>
                      <a:pt x="298" y="545"/>
                      <a:pt x="0" y="1121"/>
                      <a:pt x="226" y="1619"/>
                    </a:cubicBezTo>
                    <a:cubicBezTo>
                      <a:pt x="266" y="1706"/>
                      <a:pt x="320" y="1775"/>
                      <a:pt x="375" y="1851"/>
                    </a:cubicBezTo>
                    <a:cubicBezTo>
                      <a:pt x="384" y="1862"/>
                      <a:pt x="402" y="1852"/>
                      <a:pt x="394" y="18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41" name="Freeform 7"/>
              <p:cNvSpPr/>
              <p:nvPr/>
            </p:nvSpPr>
            <p:spPr bwMode="auto">
              <a:xfrm>
                <a:off x="5292726" y="1068388"/>
                <a:ext cx="2541588" cy="1016000"/>
              </a:xfrm>
              <a:custGeom>
                <a:avLst/>
                <a:gdLst>
                  <a:gd name="T0" fmla="*/ 38 w 2447"/>
                  <a:gd name="T1" fmla="*/ 664 h 979"/>
                  <a:gd name="T2" fmla="*/ 1375 w 2447"/>
                  <a:gd name="T3" fmla="*/ 104 h 979"/>
                  <a:gd name="T4" fmla="*/ 2005 w 2447"/>
                  <a:gd name="T5" fmla="*/ 373 h 979"/>
                  <a:gd name="T6" fmla="*/ 2402 w 2447"/>
                  <a:gd name="T7" fmla="*/ 953 h 979"/>
                  <a:gd name="T8" fmla="*/ 2442 w 2447"/>
                  <a:gd name="T9" fmla="*/ 943 h 979"/>
                  <a:gd name="T10" fmla="*/ 1377 w 2447"/>
                  <a:gd name="T11" fmla="*/ 41 h 979"/>
                  <a:gd name="T12" fmla="*/ 622 w 2447"/>
                  <a:gd name="T13" fmla="*/ 99 h 979"/>
                  <a:gd name="T14" fmla="*/ 15 w 2447"/>
                  <a:gd name="T15" fmla="*/ 622 h 979"/>
                  <a:gd name="T16" fmla="*/ 6 w 2447"/>
                  <a:gd name="T17" fmla="*/ 656 h 979"/>
                  <a:gd name="T18" fmla="*/ 38 w 2447"/>
                  <a:gd name="T19" fmla="*/ 664 h 9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47" h="979">
                    <a:moveTo>
                      <a:pt x="38" y="664"/>
                    </a:moveTo>
                    <a:cubicBezTo>
                      <a:pt x="235" y="159"/>
                      <a:pt x="897" y="25"/>
                      <a:pt x="1375" y="104"/>
                    </a:cubicBezTo>
                    <a:cubicBezTo>
                      <a:pt x="1602" y="141"/>
                      <a:pt x="1823" y="231"/>
                      <a:pt x="2005" y="373"/>
                    </a:cubicBezTo>
                    <a:cubicBezTo>
                      <a:pt x="2195" y="521"/>
                      <a:pt x="2325" y="727"/>
                      <a:pt x="2402" y="953"/>
                    </a:cubicBezTo>
                    <a:cubicBezTo>
                      <a:pt x="2411" y="979"/>
                      <a:pt x="2447" y="968"/>
                      <a:pt x="2442" y="943"/>
                    </a:cubicBezTo>
                    <a:cubicBezTo>
                      <a:pt x="2340" y="436"/>
                      <a:pt x="1862" y="118"/>
                      <a:pt x="1377" y="41"/>
                    </a:cubicBezTo>
                    <a:cubicBezTo>
                      <a:pt x="1125" y="0"/>
                      <a:pt x="864" y="21"/>
                      <a:pt x="622" y="99"/>
                    </a:cubicBezTo>
                    <a:cubicBezTo>
                      <a:pt x="370" y="180"/>
                      <a:pt x="103" y="360"/>
                      <a:pt x="15" y="622"/>
                    </a:cubicBezTo>
                    <a:cubicBezTo>
                      <a:pt x="13" y="633"/>
                      <a:pt x="10" y="645"/>
                      <a:pt x="6" y="656"/>
                    </a:cubicBezTo>
                    <a:cubicBezTo>
                      <a:pt x="0" y="676"/>
                      <a:pt x="30" y="683"/>
                      <a:pt x="38" y="66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42" name="Freeform 8"/>
              <p:cNvSpPr/>
              <p:nvPr/>
            </p:nvSpPr>
            <p:spPr bwMode="auto">
              <a:xfrm>
                <a:off x="7777163" y="1998663"/>
                <a:ext cx="1181100" cy="2060575"/>
              </a:xfrm>
              <a:custGeom>
                <a:avLst/>
                <a:gdLst>
                  <a:gd name="T0" fmla="*/ 20 w 1137"/>
                  <a:gd name="T1" fmla="*/ 63 h 1984"/>
                  <a:gd name="T2" fmla="*/ 215 w 1137"/>
                  <a:gd name="T3" fmla="*/ 53 h 1984"/>
                  <a:gd name="T4" fmla="*/ 400 w 1137"/>
                  <a:gd name="T5" fmla="*/ 98 h 1984"/>
                  <a:gd name="T6" fmla="*/ 735 w 1137"/>
                  <a:gd name="T7" fmla="*/ 336 h 1984"/>
                  <a:gd name="T8" fmla="*/ 1044 w 1137"/>
                  <a:gd name="T9" fmla="*/ 988 h 1984"/>
                  <a:gd name="T10" fmla="*/ 897 w 1137"/>
                  <a:gd name="T11" fmla="*/ 1554 h 1984"/>
                  <a:gd name="T12" fmla="*/ 343 w 1137"/>
                  <a:gd name="T13" fmla="*/ 1942 h 1984"/>
                  <a:gd name="T14" fmla="*/ 358 w 1137"/>
                  <a:gd name="T15" fmla="*/ 1980 h 1984"/>
                  <a:gd name="T16" fmla="*/ 953 w 1137"/>
                  <a:gd name="T17" fmla="*/ 1587 h 1984"/>
                  <a:gd name="T18" fmla="*/ 1107 w 1137"/>
                  <a:gd name="T19" fmla="*/ 964 h 1984"/>
                  <a:gd name="T20" fmla="*/ 752 w 1137"/>
                  <a:gd name="T21" fmla="*/ 266 h 1984"/>
                  <a:gd name="T22" fmla="*/ 415 w 1137"/>
                  <a:gd name="T23" fmla="*/ 44 h 1984"/>
                  <a:gd name="T24" fmla="*/ 215 w 1137"/>
                  <a:gd name="T25" fmla="*/ 2 h 1984"/>
                  <a:gd name="T26" fmla="*/ 119 w 1137"/>
                  <a:gd name="T27" fmla="*/ 7 h 1984"/>
                  <a:gd name="T28" fmla="*/ 14 w 1137"/>
                  <a:gd name="T29" fmla="*/ 41 h 1984"/>
                  <a:gd name="T30" fmla="*/ 20 w 1137"/>
                  <a:gd name="T31" fmla="*/ 63 h 19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37" h="1984">
                    <a:moveTo>
                      <a:pt x="20" y="63"/>
                    </a:moveTo>
                    <a:cubicBezTo>
                      <a:pt x="80" y="48"/>
                      <a:pt x="154" y="49"/>
                      <a:pt x="215" y="53"/>
                    </a:cubicBezTo>
                    <a:cubicBezTo>
                      <a:pt x="278" y="57"/>
                      <a:pt x="341" y="76"/>
                      <a:pt x="400" y="98"/>
                    </a:cubicBezTo>
                    <a:cubicBezTo>
                      <a:pt x="528" y="148"/>
                      <a:pt x="641" y="238"/>
                      <a:pt x="735" y="336"/>
                    </a:cubicBezTo>
                    <a:cubicBezTo>
                      <a:pt x="900" y="510"/>
                      <a:pt x="1016" y="750"/>
                      <a:pt x="1044" y="988"/>
                    </a:cubicBezTo>
                    <a:cubicBezTo>
                      <a:pt x="1069" y="1190"/>
                      <a:pt x="1016" y="1389"/>
                      <a:pt x="897" y="1554"/>
                    </a:cubicBezTo>
                    <a:cubicBezTo>
                      <a:pt x="757" y="1747"/>
                      <a:pt x="548" y="1839"/>
                      <a:pt x="343" y="1942"/>
                    </a:cubicBezTo>
                    <a:cubicBezTo>
                      <a:pt x="321" y="1953"/>
                      <a:pt x="337" y="1984"/>
                      <a:pt x="358" y="1980"/>
                    </a:cubicBezTo>
                    <a:cubicBezTo>
                      <a:pt x="592" y="1933"/>
                      <a:pt x="812" y="1776"/>
                      <a:pt x="953" y="1587"/>
                    </a:cubicBezTo>
                    <a:cubicBezTo>
                      <a:pt x="1086" y="1410"/>
                      <a:pt x="1137" y="1182"/>
                      <a:pt x="1107" y="964"/>
                    </a:cubicBezTo>
                    <a:cubicBezTo>
                      <a:pt x="1071" y="703"/>
                      <a:pt x="938" y="452"/>
                      <a:pt x="752" y="266"/>
                    </a:cubicBezTo>
                    <a:cubicBezTo>
                      <a:pt x="656" y="170"/>
                      <a:pt x="542" y="93"/>
                      <a:pt x="415" y="44"/>
                    </a:cubicBezTo>
                    <a:cubicBezTo>
                      <a:pt x="351" y="19"/>
                      <a:pt x="283" y="6"/>
                      <a:pt x="215" y="2"/>
                    </a:cubicBezTo>
                    <a:cubicBezTo>
                      <a:pt x="183" y="0"/>
                      <a:pt x="150" y="2"/>
                      <a:pt x="119" y="7"/>
                    </a:cubicBezTo>
                    <a:cubicBezTo>
                      <a:pt x="78" y="13"/>
                      <a:pt x="52" y="27"/>
                      <a:pt x="14" y="41"/>
                    </a:cubicBezTo>
                    <a:cubicBezTo>
                      <a:pt x="0" y="46"/>
                      <a:pt x="6" y="66"/>
                      <a:pt x="20" y="6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43" name="Freeform 9"/>
              <p:cNvSpPr/>
              <p:nvPr/>
            </p:nvSpPr>
            <p:spPr bwMode="auto">
              <a:xfrm>
                <a:off x="7016751" y="4010026"/>
                <a:ext cx="1208088" cy="1095375"/>
              </a:xfrm>
              <a:custGeom>
                <a:avLst/>
                <a:gdLst>
                  <a:gd name="T0" fmla="*/ 1056 w 1164"/>
                  <a:gd name="T1" fmla="*/ 16 h 1055"/>
                  <a:gd name="T2" fmla="*/ 1085 w 1164"/>
                  <a:gd name="T3" fmla="*/ 64 h 1055"/>
                  <a:gd name="T4" fmla="*/ 1110 w 1164"/>
                  <a:gd name="T5" fmla="*/ 176 h 1055"/>
                  <a:gd name="T6" fmla="*/ 1081 w 1164"/>
                  <a:gd name="T7" fmla="*/ 362 h 1055"/>
                  <a:gd name="T8" fmla="*/ 828 w 1164"/>
                  <a:gd name="T9" fmla="*/ 714 h 1055"/>
                  <a:gd name="T10" fmla="*/ 30 w 1164"/>
                  <a:gd name="T11" fmla="*/ 996 h 1055"/>
                  <a:gd name="T12" fmla="*/ 30 w 1164"/>
                  <a:gd name="T13" fmla="*/ 1042 h 1055"/>
                  <a:gd name="T14" fmla="*/ 893 w 1164"/>
                  <a:gd name="T15" fmla="*/ 736 h 1055"/>
                  <a:gd name="T16" fmla="*/ 1143 w 1164"/>
                  <a:gd name="T17" fmla="*/ 346 h 1055"/>
                  <a:gd name="T18" fmla="*/ 1154 w 1164"/>
                  <a:gd name="T19" fmla="*/ 140 h 1055"/>
                  <a:gd name="T20" fmla="*/ 1121 w 1164"/>
                  <a:gd name="T21" fmla="*/ 43 h 1055"/>
                  <a:gd name="T22" fmla="*/ 1066 w 1164"/>
                  <a:gd name="T23" fmla="*/ 4 h 1055"/>
                  <a:gd name="T24" fmla="*/ 1056 w 1164"/>
                  <a:gd name="T25" fmla="*/ 16 h 10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64" h="1055">
                    <a:moveTo>
                      <a:pt x="1056" y="16"/>
                    </a:moveTo>
                    <a:cubicBezTo>
                      <a:pt x="1068" y="25"/>
                      <a:pt x="1078" y="52"/>
                      <a:pt x="1085" y="64"/>
                    </a:cubicBezTo>
                    <a:cubicBezTo>
                      <a:pt x="1104" y="97"/>
                      <a:pt x="1108" y="139"/>
                      <a:pt x="1110" y="176"/>
                    </a:cubicBezTo>
                    <a:cubicBezTo>
                      <a:pt x="1115" y="240"/>
                      <a:pt x="1103" y="302"/>
                      <a:pt x="1081" y="362"/>
                    </a:cubicBezTo>
                    <a:cubicBezTo>
                      <a:pt x="1032" y="501"/>
                      <a:pt x="939" y="620"/>
                      <a:pt x="828" y="714"/>
                    </a:cubicBezTo>
                    <a:cubicBezTo>
                      <a:pt x="609" y="901"/>
                      <a:pt x="312" y="981"/>
                      <a:pt x="30" y="996"/>
                    </a:cubicBezTo>
                    <a:cubicBezTo>
                      <a:pt x="0" y="998"/>
                      <a:pt x="0" y="1041"/>
                      <a:pt x="30" y="1042"/>
                    </a:cubicBezTo>
                    <a:cubicBezTo>
                      <a:pt x="339" y="1055"/>
                      <a:pt x="661" y="941"/>
                      <a:pt x="893" y="736"/>
                    </a:cubicBezTo>
                    <a:cubicBezTo>
                      <a:pt x="1011" y="632"/>
                      <a:pt x="1097" y="496"/>
                      <a:pt x="1143" y="346"/>
                    </a:cubicBezTo>
                    <a:cubicBezTo>
                      <a:pt x="1163" y="279"/>
                      <a:pt x="1164" y="208"/>
                      <a:pt x="1154" y="140"/>
                    </a:cubicBezTo>
                    <a:cubicBezTo>
                      <a:pt x="1150" y="106"/>
                      <a:pt x="1138" y="73"/>
                      <a:pt x="1121" y="43"/>
                    </a:cubicBezTo>
                    <a:cubicBezTo>
                      <a:pt x="1105" y="16"/>
                      <a:pt x="1089" y="17"/>
                      <a:pt x="1066" y="4"/>
                    </a:cubicBezTo>
                    <a:cubicBezTo>
                      <a:pt x="1058" y="0"/>
                      <a:pt x="1049" y="11"/>
                      <a:pt x="1056"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44" name="Freeform 10"/>
              <p:cNvSpPr/>
              <p:nvPr/>
            </p:nvSpPr>
            <p:spPr bwMode="auto">
              <a:xfrm>
                <a:off x="4975226" y="4775201"/>
                <a:ext cx="1274763" cy="733425"/>
              </a:xfrm>
              <a:custGeom>
                <a:avLst/>
                <a:gdLst>
                  <a:gd name="T0" fmla="*/ 28 w 1229"/>
                  <a:gd name="T1" fmla="*/ 8 h 706"/>
                  <a:gd name="T2" fmla="*/ 139 w 1229"/>
                  <a:gd name="T3" fmla="*/ 371 h 706"/>
                  <a:gd name="T4" fmla="*/ 420 w 1229"/>
                  <a:gd name="T5" fmla="*/ 595 h 706"/>
                  <a:gd name="T6" fmla="*/ 1199 w 1229"/>
                  <a:gd name="T7" fmla="*/ 617 h 706"/>
                  <a:gd name="T8" fmla="*/ 1186 w 1229"/>
                  <a:gd name="T9" fmla="*/ 571 h 706"/>
                  <a:gd name="T10" fmla="*/ 469 w 1229"/>
                  <a:gd name="T11" fmla="*/ 549 h 706"/>
                  <a:gd name="T12" fmla="*/ 191 w 1229"/>
                  <a:gd name="T13" fmla="*/ 341 h 706"/>
                  <a:gd name="T14" fmla="*/ 105 w 1229"/>
                  <a:gd name="T15" fmla="*/ 187 h 706"/>
                  <a:gd name="T16" fmla="*/ 43 w 1229"/>
                  <a:gd name="T17" fmla="*/ 7 h 706"/>
                  <a:gd name="T18" fmla="*/ 28 w 1229"/>
                  <a:gd name="T19" fmla="*/ 8 h 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29" h="706">
                    <a:moveTo>
                      <a:pt x="28" y="8"/>
                    </a:moveTo>
                    <a:cubicBezTo>
                      <a:pt x="0" y="129"/>
                      <a:pt x="72" y="275"/>
                      <a:pt x="139" y="371"/>
                    </a:cubicBezTo>
                    <a:cubicBezTo>
                      <a:pt x="210" y="470"/>
                      <a:pt x="310" y="545"/>
                      <a:pt x="420" y="595"/>
                    </a:cubicBezTo>
                    <a:cubicBezTo>
                      <a:pt x="664" y="706"/>
                      <a:pt x="948" y="698"/>
                      <a:pt x="1199" y="617"/>
                    </a:cubicBezTo>
                    <a:cubicBezTo>
                      <a:pt x="1229" y="608"/>
                      <a:pt x="1217" y="563"/>
                      <a:pt x="1186" y="571"/>
                    </a:cubicBezTo>
                    <a:cubicBezTo>
                      <a:pt x="954" y="630"/>
                      <a:pt x="695" y="637"/>
                      <a:pt x="469" y="549"/>
                    </a:cubicBezTo>
                    <a:cubicBezTo>
                      <a:pt x="360" y="506"/>
                      <a:pt x="262" y="433"/>
                      <a:pt x="191" y="341"/>
                    </a:cubicBezTo>
                    <a:cubicBezTo>
                      <a:pt x="155" y="294"/>
                      <a:pt x="127" y="241"/>
                      <a:pt x="105" y="187"/>
                    </a:cubicBezTo>
                    <a:cubicBezTo>
                      <a:pt x="81" y="128"/>
                      <a:pt x="72" y="63"/>
                      <a:pt x="43" y="7"/>
                    </a:cubicBezTo>
                    <a:cubicBezTo>
                      <a:pt x="40" y="0"/>
                      <a:pt x="30" y="2"/>
                      <a:pt x="28"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45" name="Freeform 11"/>
              <p:cNvSpPr/>
              <p:nvPr/>
            </p:nvSpPr>
            <p:spPr bwMode="auto">
              <a:xfrm>
                <a:off x="6203951" y="5040313"/>
                <a:ext cx="1285875" cy="706438"/>
              </a:xfrm>
              <a:custGeom>
                <a:avLst/>
                <a:gdLst>
                  <a:gd name="T0" fmla="*/ 9 w 1238"/>
                  <a:gd name="T1" fmla="*/ 343 h 681"/>
                  <a:gd name="T2" fmla="*/ 575 w 1238"/>
                  <a:gd name="T3" fmla="*/ 605 h 681"/>
                  <a:gd name="T4" fmla="*/ 1222 w 1238"/>
                  <a:gd name="T5" fmla="*/ 529 h 681"/>
                  <a:gd name="T6" fmla="*/ 1222 w 1238"/>
                  <a:gd name="T7" fmla="*/ 485 h 681"/>
                  <a:gd name="T8" fmla="*/ 968 w 1238"/>
                  <a:gd name="T9" fmla="*/ 314 h 681"/>
                  <a:gd name="T10" fmla="*/ 825 w 1238"/>
                  <a:gd name="T11" fmla="*/ 32 h 681"/>
                  <a:gd name="T12" fmla="*/ 776 w 1238"/>
                  <a:gd name="T13" fmla="*/ 46 h 681"/>
                  <a:gd name="T14" fmla="*/ 921 w 1238"/>
                  <a:gd name="T15" fmla="*/ 340 h 681"/>
                  <a:gd name="T16" fmla="*/ 1196 w 1238"/>
                  <a:gd name="T17" fmla="*/ 529 h 681"/>
                  <a:gd name="T18" fmla="*/ 1196 w 1238"/>
                  <a:gd name="T19" fmla="*/ 485 h 681"/>
                  <a:gd name="T20" fmla="*/ 23 w 1238"/>
                  <a:gd name="T21" fmla="*/ 324 h 681"/>
                  <a:gd name="T22" fmla="*/ 9 w 1238"/>
                  <a:gd name="T23" fmla="*/ 343 h 6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38" h="681">
                    <a:moveTo>
                      <a:pt x="9" y="343"/>
                    </a:moveTo>
                    <a:cubicBezTo>
                      <a:pt x="152" y="493"/>
                      <a:pt x="376" y="569"/>
                      <a:pt x="575" y="605"/>
                    </a:cubicBezTo>
                    <a:cubicBezTo>
                      <a:pt x="792" y="644"/>
                      <a:pt x="1024" y="631"/>
                      <a:pt x="1222" y="529"/>
                    </a:cubicBezTo>
                    <a:cubicBezTo>
                      <a:pt x="1238" y="520"/>
                      <a:pt x="1238" y="494"/>
                      <a:pt x="1222" y="485"/>
                    </a:cubicBezTo>
                    <a:cubicBezTo>
                      <a:pt x="1131" y="437"/>
                      <a:pt x="1041" y="387"/>
                      <a:pt x="968" y="314"/>
                    </a:cubicBezTo>
                    <a:cubicBezTo>
                      <a:pt x="889" y="238"/>
                      <a:pt x="847" y="138"/>
                      <a:pt x="825" y="32"/>
                    </a:cubicBezTo>
                    <a:cubicBezTo>
                      <a:pt x="819" y="0"/>
                      <a:pt x="770" y="14"/>
                      <a:pt x="776" y="46"/>
                    </a:cubicBezTo>
                    <a:cubicBezTo>
                      <a:pt x="799" y="157"/>
                      <a:pt x="844" y="256"/>
                      <a:pt x="921" y="340"/>
                    </a:cubicBezTo>
                    <a:cubicBezTo>
                      <a:pt x="997" y="422"/>
                      <a:pt x="1098" y="479"/>
                      <a:pt x="1196" y="529"/>
                    </a:cubicBezTo>
                    <a:cubicBezTo>
                      <a:pt x="1196" y="514"/>
                      <a:pt x="1196" y="500"/>
                      <a:pt x="1196" y="485"/>
                    </a:cubicBezTo>
                    <a:cubicBezTo>
                      <a:pt x="821" y="681"/>
                      <a:pt x="352" y="551"/>
                      <a:pt x="23" y="324"/>
                    </a:cubicBezTo>
                    <a:cubicBezTo>
                      <a:pt x="12" y="316"/>
                      <a:pt x="0" y="333"/>
                      <a:pt x="9" y="3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grpSp>
            <p:nvGrpSpPr>
              <p:cNvPr id="146" name="组合 145"/>
              <p:cNvGrpSpPr/>
              <p:nvPr/>
            </p:nvGrpSpPr>
            <p:grpSpPr>
              <a:xfrm>
                <a:off x="3517901" y="1225551"/>
                <a:ext cx="5260975" cy="4090987"/>
                <a:chOff x="3517901" y="1225551"/>
                <a:chExt cx="5260975" cy="4090987"/>
              </a:xfrm>
              <a:grpFill/>
            </p:grpSpPr>
            <p:sp>
              <p:nvSpPr>
                <p:cNvPr id="147" name="Freeform 12"/>
                <p:cNvSpPr/>
                <p:nvPr/>
              </p:nvSpPr>
              <p:spPr bwMode="auto">
                <a:xfrm>
                  <a:off x="7805738" y="2135188"/>
                  <a:ext cx="109538" cy="38100"/>
                </a:xfrm>
                <a:custGeom>
                  <a:avLst/>
                  <a:gdLst>
                    <a:gd name="T0" fmla="*/ 6 w 106"/>
                    <a:gd name="T1" fmla="*/ 35 h 37"/>
                    <a:gd name="T2" fmla="*/ 45 w 106"/>
                    <a:gd name="T3" fmla="*/ 33 h 37"/>
                    <a:gd name="T4" fmla="*/ 97 w 106"/>
                    <a:gd name="T5" fmla="*/ 22 h 37"/>
                    <a:gd name="T6" fmla="*/ 97 w 106"/>
                    <a:gd name="T7" fmla="*/ 6 h 37"/>
                    <a:gd name="T8" fmla="*/ 52 w 106"/>
                    <a:gd name="T9" fmla="*/ 6 h 37"/>
                    <a:gd name="T10" fmla="*/ 4 w 106"/>
                    <a:gd name="T11" fmla="*/ 24 h 37"/>
                    <a:gd name="T12" fmla="*/ 6 w 106"/>
                    <a:gd name="T13" fmla="*/ 35 h 37"/>
                  </a:gdLst>
                  <a:ahLst/>
                  <a:cxnLst>
                    <a:cxn ang="0">
                      <a:pos x="T0" y="T1"/>
                    </a:cxn>
                    <a:cxn ang="0">
                      <a:pos x="T2" y="T3"/>
                    </a:cxn>
                    <a:cxn ang="0">
                      <a:pos x="T4" y="T5"/>
                    </a:cxn>
                    <a:cxn ang="0">
                      <a:pos x="T6" y="T7"/>
                    </a:cxn>
                    <a:cxn ang="0">
                      <a:pos x="T8" y="T9"/>
                    </a:cxn>
                    <a:cxn ang="0">
                      <a:pos x="T10" y="T11"/>
                    </a:cxn>
                    <a:cxn ang="0">
                      <a:pos x="T12" y="T13"/>
                    </a:cxn>
                  </a:cxnLst>
                  <a:rect l="0" t="0" r="r" b="b"/>
                  <a:pathLst>
                    <a:path w="106" h="37">
                      <a:moveTo>
                        <a:pt x="6" y="35"/>
                      </a:moveTo>
                      <a:cubicBezTo>
                        <a:pt x="20" y="37"/>
                        <a:pt x="32" y="35"/>
                        <a:pt x="45" y="33"/>
                      </a:cubicBezTo>
                      <a:cubicBezTo>
                        <a:pt x="63" y="30"/>
                        <a:pt x="80" y="29"/>
                        <a:pt x="97" y="22"/>
                      </a:cubicBezTo>
                      <a:cubicBezTo>
                        <a:pt x="105" y="19"/>
                        <a:pt x="106" y="9"/>
                        <a:pt x="97" y="6"/>
                      </a:cubicBezTo>
                      <a:cubicBezTo>
                        <a:pt x="81" y="0"/>
                        <a:pt x="68" y="2"/>
                        <a:pt x="52" y="6"/>
                      </a:cubicBezTo>
                      <a:cubicBezTo>
                        <a:pt x="34" y="9"/>
                        <a:pt x="17" y="13"/>
                        <a:pt x="4" y="24"/>
                      </a:cubicBezTo>
                      <a:cubicBezTo>
                        <a:pt x="0" y="27"/>
                        <a:pt x="2" y="34"/>
                        <a:pt x="6" y="3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48" name="Freeform 13"/>
                <p:cNvSpPr/>
                <p:nvPr/>
              </p:nvSpPr>
              <p:spPr bwMode="auto">
                <a:xfrm>
                  <a:off x="8018463" y="2144713"/>
                  <a:ext cx="92075" cy="34925"/>
                </a:xfrm>
                <a:custGeom>
                  <a:avLst/>
                  <a:gdLst>
                    <a:gd name="T0" fmla="*/ 4 w 89"/>
                    <a:gd name="T1" fmla="*/ 9 h 35"/>
                    <a:gd name="T2" fmla="*/ 79 w 89"/>
                    <a:gd name="T3" fmla="*/ 34 h 35"/>
                    <a:gd name="T4" fmla="*/ 83 w 89"/>
                    <a:gd name="T5" fmla="*/ 20 h 35"/>
                    <a:gd name="T6" fmla="*/ 7 w 89"/>
                    <a:gd name="T7" fmla="*/ 0 h 35"/>
                    <a:gd name="T8" fmla="*/ 4 w 89"/>
                    <a:gd name="T9" fmla="*/ 9 h 35"/>
                  </a:gdLst>
                  <a:ahLst/>
                  <a:cxnLst>
                    <a:cxn ang="0">
                      <a:pos x="T0" y="T1"/>
                    </a:cxn>
                    <a:cxn ang="0">
                      <a:pos x="T2" y="T3"/>
                    </a:cxn>
                    <a:cxn ang="0">
                      <a:pos x="T4" y="T5"/>
                    </a:cxn>
                    <a:cxn ang="0">
                      <a:pos x="T6" y="T7"/>
                    </a:cxn>
                    <a:cxn ang="0">
                      <a:pos x="T8" y="T9"/>
                    </a:cxn>
                  </a:cxnLst>
                  <a:rect l="0" t="0" r="r" b="b"/>
                  <a:pathLst>
                    <a:path w="89" h="35">
                      <a:moveTo>
                        <a:pt x="4" y="9"/>
                      </a:moveTo>
                      <a:cubicBezTo>
                        <a:pt x="28" y="23"/>
                        <a:pt x="52" y="31"/>
                        <a:pt x="79" y="34"/>
                      </a:cubicBezTo>
                      <a:cubicBezTo>
                        <a:pt x="87" y="35"/>
                        <a:pt x="89" y="24"/>
                        <a:pt x="83" y="20"/>
                      </a:cubicBezTo>
                      <a:cubicBezTo>
                        <a:pt x="59" y="6"/>
                        <a:pt x="34" y="3"/>
                        <a:pt x="7" y="0"/>
                      </a:cubicBezTo>
                      <a:cubicBezTo>
                        <a:pt x="2" y="0"/>
                        <a:pt x="0" y="7"/>
                        <a:pt x="4"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49" name="Freeform 14"/>
                <p:cNvSpPr/>
                <p:nvPr/>
              </p:nvSpPr>
              <p:spPr bwMode="auto">
                <a:xfrm>
                  <a:off x="8228013" y="2225676"/>
                  <a:ext cx="107950" cy="61913"/>
                </a:xfrm>
                <a:custGeom>
                  <a:avLst/>
                  <a:gdLst>
                    <a:gd name="T0" fmla="*/ 6 w 105"/>
                    <a:gd name="T1" fmla="*/ 10 h 59"/>
                    <a:gd name="T2" fmla="*/ 91 w 105"/>
                    <a:gd name="T3" fmla="*/ 55 h 59"/>
                    <a:gd name="T4" fmla="*/ 99 w 105"/>
                    <a:gd name="T5" fmla="*/ 44 h 59"/>
                    <a:gd name="T6" fmla="*/ 9 w 105"/>
                    <a:gd name="T7" fmla="*/ 1 h 59"/>
                    <a:gd name="T8" fmla="*/ 6 w 105"/>
                    <a:gd name="T9" fmla="*/ 10 h 59"/>
                  </a:gdLst>
                  <a:ahLst/>
                  <a:cxnLst>
                    <a:cxn ang="0">
                      <a:pos x="T0" y="T1"/>
                    </a:cxn>
                    <a:cxn ang="0">
                      <a:pos x="T2" y="T3"/>
                    </a:cxn>
                    <a:cxn ang="0">
                      <a:pos x="T4" y="T5"/>
                    </a:cxn>
                    <a:cxn ang="0">
                      <a:pos x="T6" y="T7"/>
                    </a:cxn>
                    <a:cxn ang="0">
                      <a:pos x="T8" y="T9"/>
                    </a:cxn>
                  </a:cxnLst>
                  <a:rect l="0" t="0" r="r" b="b"/>
                  <a:pathLst>
                    <a:path w="105" h="59">
                      <a:moveTo>
                        <a:pt x="6" y="10"/>
                      </a:moveTo>
                      <a:cubicBezTo>
                        <a:pt x="35" y="21"/>
                        <a:pt x="64" y="39"/>
                        <a:pt x="91" y="55"/>
                      </a:cubicBezTo>
                      <a:cubicBezTo>
                        <a:pt x="97" y="59"/>
                        <a:pt x="105" y="49"/>
                        <a:pt x="99" y="44"/>
                      </a:cubicBezTo>
                      <a:cubicBezTo>
                        <a:pt x="72" y="20"/>
                        <a:pt x="44" y="7"/>
                        <a:pt x="9" y="1"/>
                      </a:cubicBezTo>
                      <a:cubicBezTo>
                        <a:pt x="3" y="0"/>
                        <a:pt x="0" y="8"/>
                        <a:pt x="6"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50" name="Freeform 15"/>
                <p:cNvSpPr/>
                <p:nvPr/>
              </p:nvSpPr>
              <p:spPr bwMode="auto">
                <a:xfrm>
                  <a:off x="8421688" y="2389188"/>
                  <a:ext cx="77788" cy="84138"/>
                </a:xfrm>
                <a:custGeom>
                  <a:avLst/>
                  <a:gdLst>
                    <a:gd name="T0" fmla="*/ 1 w 75"/>
                    <a:gd name="T1" fmla="*/ 1 h 81"/>
                    <a:gd name="T2" fmla="*/ 14 w 75"/>
                    <a:gd name="T3" fmla="*/ 20 h 81"/>
                    <a:gd name="T4" fmla="*/ 31 w 75"/>
                    <a:gd name="T5" fmla="*/ 42 h 81"/>
                    <a:gd name="T6" fmla="*/ 62 w 75"/>
                    <a:gd name="T7" fmla="*/ 77 h 81"/>
                    <a:gd name="T8" fmla="*/ 72 w 75"/>
                    <a:gd name="T9" fmla="*/ 71 h 81"/>
                    <a:gd name="T10" fmla="*/ 45 w 75"/>
                    <a:gd name="T11" fmla="*/ 35 h 81"/>
                    <a:gd name="T12" fmla="*/ 24 w 75"/>
                    <a:gd name="T13" fmla="*/ 16 h 81"/>
                    <a:gd name="T14" fmla="*/ 2 w 75"/>
                    <a:gd name="T15" fmla="*/ 0 h 81"/>
                    <a:gd name="T16" fmla="*/ 1 w 75"/>
                    <a:gd name="T17" fmla="*/ 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5" h="81">
                      <a:moveTo>
                        <a:pt x="1" y="1"/>
                      </a:moveTo>
                      <a:cubicBezTo>
                        <a:pt x="6" y="6"/>
                        <a:pt x="9" y="14"/>
                        <a:pt x="14" y="20"/>
                      </a:cubicBezTo>
                      <a:cubicBezTo>
                        <a:pt x="19" y="27"/>
                        <a:pt x="25" y="35"/>
                        <a:pt x="31" y="42"/>
                      </a:cubicBezTo>
                      <a:cubicBezTo>
                        <a:pt x="41" y="54"/>
                        <a:pt x="51" y="66"/>
                        <a:pt x="62" y="77"/>
                      </a:cubicBezTo>
                      <a:cubicBezTo>
                        <a:pt x="66" y="81"/>
                        <a:pt x="75" y="77"/>
                        <a:pt x="72" y="71"/>
                      </a:cubicBezTo>
                      <a:cubicBezTo>
                        <a:pt x="66" y="57"/>
                        <a:pt x="57" y="46"/>
                        <a:pt x="45" y="35"/>
                      </a:cubicBezTo>
                      <a:cubicBezTo>
                        <a:pt x="38" y="28"/>
                        <a:pt x="31" y="22"/>
                        <a:pt x="24" y="16"/>
                      </a:cubicBezTo>
                      <a:cubicBezTo>
                        <a:pt x="17" y="10"/>
                        <a:pt x="8" y="6"/>
                        <a:pt x="2" y="0"/>
                      </a:cubicBezTo>
                      <a:cubicBezTo>
                        <a:pt x="1"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51" name="Freeform 16"/>
                <p:cNvSpPr/>
                <p:nvPr/>
              </p:nvSpPr>
              <p:spPr bwMode="auto">
                <a:xfrm>
                  <a:off x="8572501" y="2570163"/>
                  <a:ext cx="60325" cy="90488"/>
                </a:xfrm>
                <a:custGeom>
                  <a:avLst/>
                  <a:gdLst>
                    <a:gd name="T0" fmla="*/ 3 w 57"/>
                    <a:gd name="T1" fmla="*/ 10 h 88"/>
                    <a:gd name="T2" fmla="*/ 47 w 57"/>
                    <a:gd name="T3" fmla="*/ 83 h 88"/>
                    <a:gd name="T4" fmla="*/ 55 w 57"/>
                    <a:gd name="T5" fmla="*/ 77 h 88"/>
                    <a:gd name="T6" fmla="*/ 11 w 57"/>
                    <a:gd name="T7" fmla="*/ 5 h 88"/>
                    <a:gd name="T8" fmla="*/ 3 w 57"/>
                    <a:gd name="T9" fmla="*/ 10 h 88"/>
                  </a:gdLst>
                  <a:ahLst/>
                  <a:cxnLst>
                    <a:cxn ang="0">
                      <a:pos x="T0" y="T1"/>
                    </a:cxn>
                    <a:cxn ang="0">
                      <a:pos x="T2" y="T3"/>
                    </a:cxn>
                    <a:cxn ang="0">
                      <a:pos x="T4" y="T5"/>
                    </a:cxn>
                    <a:cxn ang="0">
                      <a:pos x="T6" y="T7"/>
                    </a:cxn>
                    <a:cxn ang="0">
                      <a:pos x="T8" y="T9"/>
                    </a:cxn>
                  </a:cxnLst>
                  <a:rect l="0" t="0" r="r" b="b"/>
                  <a:pathLst>
                    <a:path w="57" h="88">
                      <a:moveTo>
                        <a:pt x="3" y="10"/>
                      </a:moveTo>
                      <a:cubicBezTo>
                        <a:pt x="17" y="35"/>
                        <a:pt x="27" y="63"/>
                        <a:pt x="47" y="83"/>
                      </a:cubicBezTo>
                      <a:cubicBezTo>
                        <a:pt x="51" y="88"/>
                        <a:pt x="57" y="82"/>
                        <a:pt x="55" y="77"/>
                      </a:cubicBezTo>
                      <a:cubicBezTo>
                        <a:pt x="44" y="51"/>
                        <a:pt x="28" y="27"/>
                        <a:pt x="11" y="5"/>
                      </a:cubicBezTo>
                      <a:cubicBezTo>
                        <a:pt x="8" y="0"/>
                        <a:pt x="0" y="4"/>
                        <a:pt x="3"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52" name="Freeform 17"/>
                <p:cNvSpPr/>
                <p:nvPr/>
              </p:nvSpPr>
              <p:spPr bwMode="auto">
                <a:xfrm>
                  <a:off x="8664576" y="2767013"/>
                  <a:ext cx="42863" cy="88900"/>
                </a:xfrm>
                <a:custGeom>
                  <a:avLst/>
                  <a:gdLst>
                    <a:gd name="T0" fmla="*/ 3 w 41"/>
                    <a:gd name="T1" fmla="*/ 7 h 86"/>
                    <a:gd name="T2" fmla="*/ 30 w 41"/>
                    <a:gd name="T3" fmla="*/ 79 h 86"/>
                    <a:gd name="T4" fmla="*/ 40 w 41"/>
                    <a:gd name="T5" fmla="*/ 76 h 86"/>
                    <a:gd name="T6" fmla="*/ 9 w 41"/>
                    <a:gd name="T7" fmla="*/ 4 h 86"/>
                    <a:gd name="T8" fmla="*/ 3 w 41"/>
                    <a:gd name="T9" fmla="*/ 7 h 86"/>
                  </a:gdLst>
                  <a:ahLst/>
                  <a:cxnLst>
                    <a:cxn ang="0">
                      <a:pos x="T0" y="T1"/>
                    </a:cxn>
                    <a:cxn ang="0">
                      <a:pos x="T2" y="T3"/>
                    </a:cxn>
                    <a:cxn ang="0">
                      <a:pos x="T4" y="T5"/>
                    </a:cxn>
                    <a:cxn ang="0">
                      <a:pos x="T6" y="T7"/>
                    </a:cxn>
                    <a:cxn ang="0">
                      <a:pos x="T8" y="T9"/>
                    </a:cxn>
                  </a:cxnLst>
                  <a:rect l="0" t="0" r="r" b="b"/>
                  <a:pathLst>
                    <a:path w="41" h="86">
                      <a:moveTo>
                        <a:pt x="3" y="7"/>
                      </a:moveTo>
                      <a:cubicBezTo>
                        <a:pt x="16" y="29"/>
                        <a:pt x="21" y="56"/>
                        <a:pt x="30" y="79"/>
                      </a:cubicBezTo>
                      <a:cubicBezTo>
                        <a:pt x="32" y="86"/>
                        <a:pt x="41" y="83"/>
                        <a:pt x="40" y="76"/>
                      </a:cubicBezTo>
                      <a:cubicBezTo>
                        <a:pt x="36" y="48"/>
                        <a:pt x="25" y="27"/>
                        <a:pt x="9" y="4"/>
                      </a:cubicBezTo>
                      <a:cubicBezTo>
                        <a:pt x="7" y="0"/>
                        <a:pt x="0" y="3"/>
                        <a:pt x="3"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53" name="Freeform 18"/>
                <p:cNvSpPr/>
                <p:nvPr/>
              </p:nvSpPr>
              <p:spPr bwMode="auto">
                <a:xfrm>
                  <a:off x="8740776" y="2992438"/>
                  <a:ext cx="26988" cy="107950"/>
                </a:xfrm>
                <a:custGeom>
                  <a:avLst/>
                  <a:gdLst>
                    <a:gd name="T0" fmla="*/ 2 w 27"/>
                    <a:gd name="T1" fmla="*/ 7 h 104"/>
                    <a:gd name="T2" fmla="*/ 17 w 27"/>
                    <a:gd name="T3" fmla="*/ 100 h 104"/>
                    <a:gd name="T4" fmla="*/ 23 w 27"/>
                    <a:gd name="T5" fmla="*/ 100 h 104"/>
                    <a:gd name="T6" fmla="*/ 9 w 27"/>
                    <a:gd name="T7" fmla="*/ 4 h 104"/>
                    <a:gd name="T8" fmla="*/ 2 w 27"/>
                    <a:gd name="T9" fmla="*/ 7 h 104"/>
                  </a:gdLst>
                  <a:ahLst/>
                  <a:cxnLst>
                    <a:cxn ang="0">
                      <a:pos x="T0" y="T1"/>
                    </a:cxn>
                    <a:cxn ang="0">
                      <a:pos x="T2" y="T3"/>
                    </a:cxn>
                    <a:cxn ang="0">
                      <a:pos x="T4" y="T5"/>
                    </a:cxn>
                    <a:cxn ang="0">
                      <a:pos x="T6" y="T7"/>
                    </a:cxn>
                    <a:cxn ang="0">
                      <a:pos x="T8" y="T9"/>
                    </a:cxn>
                  </a:cxnLst>
                  <a:rect l="0" t="0" r="r" b="b"/>
                  <a:pathLst>
                    <a:path w="27" h="104">
                      <a:moveTo>
                        <a:pt x="2" y="7"/>
                      </a:moveTo>
                      <a:cubicBezTo>
                        <a:pt x="14" y="36"/>
                        <a:pt x="13" y="68"/>
                        <a:pt x="17" y="100"/>
                      </a:cubicBezTo>
                      <a:cubicBezTo>
                        <a:pt x="17" y="104"/>
                        <a:pt x="23" y="104"/>
                        <a:pt x="23" y="100"/>
                      </a:cubicBezTo>
                      <a:cubicBezTo>
                        <a:pt x="27" y="67"/>
                        <a:pt x="24" y="33"/>
                        <a:pt x="9" y="4"/>
                      </a:cubicBezTo>
                      <a:cubicBezTo>
                        <a:pt x="7" y="0"/>
                        <a:pt x="0" y="3"/>
                        <a:pt x="2"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54" name="Freeform 19"/>
                <p:cNvSpPr/>
                <p:nvPr/>
              </p:nvSpPr>
              <p:spPr bwMode="auto">
                <a:xfrm>
                  <a:off x="8753476" y="3206751"/>
                  <a:ext cx="25400" cy="80963"/>
                </a:xfrm>
                <a:custGeom>
                  <a:avLst/>
                  <a:gdLst>
                    <a:gd name="T0" fmla="*/ 13 w 24"/>
                    <a:gd name="T1" fmla="*/ 2 h 78"/>
                    <a:gd name="T2" fmla="*/ 4 w 24"/>
                    <a:gd name="T3" fmla="*/ 32 h 78"/>
                    <a:gd name="T4" fmla="*/ 2 w 24"/>
                    <a:gd name="T5" fmla="*/ 46 h 78"/>
                    <a:gd name="T6" fmla="*/ 0 w 24"/>
                    <a:gd name="T7" fmla="*/ 66 h 78"/>
                    <a:gd name="T8" fmla="*/ 13 w 24"/>
                    <a:gd name="T9" fmla="*/ 71 h 78"/>
                    <a:gd name="T10" fmla="*/ 23 w 24"/>
                    <a:gd name="T11" fmla="*/ 39 h 78"/>
                    <a:gd name="T12" fmla="*/ 15 w 24"/>
                    <a:gd name="T13" fmla="*/ 2 h 78"/>
                    <a:gd name="T14" fmla="*/ 13 w 24"/>
                    <a:gd name="T15" fmla="*/ 2 h 7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 h="78">
                      <a:moveTo>
                        <a:pt x="13" y="2"/>
                      </a:moveTo>
                      <a:cubicBezTo>
                        <a:pt x="9" y="12"/>
                        <a:pt x="6" y="21"/>
                        <a:pt x="4" y="32"/>
                      </a:cubicBezTo>
                      <a:cubicBezTo>
                        <a:pt x="3" y="37"/>
                        <a:pt x="2" y="41"/>
                        <a:pt x="2" y="46"/>
                      </a:cubicBezTo>
                      <a:cubicBezTo>
                        <a:pt x="1" y="53"/>
                        <a:pt x="1" y="59"/>
                        <a:pt x="0" y="66"/>
                      </a:cubicBezTo>
                      <a:cubicBezTo>
                        <a:pt x="0" y="72"/>
                        <a:pt x="9" y="78"/>
                        <a:pt x="13" y="71"/>
                      </a:cubicBezTo>
                      <a:cubicBezTo>
                        <a:pt x="18" y="60"/>
                        <a:pt x="21" y="52"/>
                        <a:pt x="23" y="39"/>
                      </a:cubicBezTo>
                      <a:cubicBezTo>
                        <a:pt x="24" y="25"/>
                        <a:pt x="20" y="15"/>
                        <a:pt x="15" y="2"/>
                      </a:cubicBezTo>
                      <a:cubicBezTo>
                        <a:pt x="15" y="0"/>
                        <a:pt x="13" y="1"/>
                        <a:pt x="1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55" name="Freeform 20"/>
                <p:cNvSpPr/>
                <p:nvPr/>
              </p:nvSpPr>
              <p:spPr bwMode="auto">
                <a:xfrm>
                  <a:off x="8672513" y="3368676"/>
                  <a:ext cx="61913" cy="100013"/>
                </a:xfrm>
                <a:custGeom>
                  <a:avLst/>
                  <a:gdLst>
                    <a:gd name="T0" fmla="*/ 46 w 61"/>
                    <a:gd name="T1" fmla="*/ 3 h 97"/>
                    <a:gd name="T2" fmla="*/ 6 w 61"/>
                    <a:gd name="T3" fmla="*/ 81 h 97"/>
                    <a:gd name="T4" fmla="*/ 20 w 61"/>
                    <a:gd name="T5" fmla="*/ 91 h 97"/>
                    <a:gd name="T6" fmla="*/ 52 w 61"/>
                    <a:gd name="T7" fmla="*/ 51 h 97"/>
                    <a:gd name="T8" fmla="*/ 53 w 61"/>
                    <a:gd name="T9" fmla="*/ 3 h 97"/>
                    <a:gd name="T10" fmla="*/ 46 w 61"/>
                    <a:gd name="T11" fmla="*/ 3 h 97"/>
                  </a:gdLst>
                  <a:ahLst/>
                  <a:cxnLst>
                    <a:cxn ang="0">
                      <a:pos x="T0" y="T1"/>
                    </a:cxn>
                    <a:cxn ang="0">
                      <a:pos x="T2" y="T3"/>
                    </a:cxn>
                    <a:cxn ang="0">
                      <a:pos x="T4" y="T5"/>
                    </a:cxn>
                    <a:cxn ang="0">
                      <a:pos x="T6" y="T7"/>
                    </a:cxn>
                    <a:cxn ang="0">
                      <a:pos x="T8" y="T9"/>
                    </a:cxn>
                    <a:cxn ang="0">
                      <a:pos x="T10" y="T11"/>
                    </a:cxn>
                  </a:cxnLst>
                  <a:rect l="0" t="0" r="r" b="b"/>
                  <a:pathLst>
                    <a:path w="61" h="97">
                      <a:moveTo>
                        <a:pt x="46" y="3"/>
                      </a:moveTo>
                      <a:cubicBezTo>
                        <a:pt x="33" y="29"/>
                        <a:pt x="23" y="57"/>
                        <a:pt x="6" y="81"/>
                      </a:cubicBezTo>
                      <a:cubicBezTo>
                        <a:pt x="0" y="89"/>
                        <a:pt x="13" y="97"/>
                        <a:pt x="20" y="91"/>
                      </a:cubicBezTo>
                      <a:cubicBezTo>
                        <a:pt x="34" y="80"/>
                        <a:pt x="45" y="69"/>
                        <a:pt x="52" y="51"/>
                      </a:cubicBezTo>
                      <a:cubicBezTo>
                        <a:pt x="58" y="35"/>
                        <a:pt x="61" y="20"/>
                        <a:pt x="53" y="3"/>
                      </a:cubicBezTo>
                      <a:cubicBezTo>
                        <a:pt x="52" y="0"/>
                        <a:pt x="47" y="1"/>
                        <a:pt x="46"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56" name="Freeform 21"/>
                <p:cNvSpPr/>
                <p:nvPr/>
              </p:nvSpPr>
              <p:spPr bwMode="auto">
                <a:xfrm>
                  <a:off x="8559801" y="3544888"/>
                  <a:ext cx="68263" cy="84138"/>
                </a:xfrm>
                <a:custGeom>
                  <a:avLst/>
                  <a:gdLst>
                    <a:gd name="T0" fmla="*/ 51 w 66"/>
                    <a:gd name="T1" fmla="*/ 4 h 81"/>
                    <a:gd name="T2" fmla="*/ 24 w 66"/>
                    <a:gd name="T3" fmla="*/ 33 h 81"/>
                    <a:gd name="T4" fmla="*/ 14 w 66"/>
                    <a:gd name="T5" fmla="*/ 46 h 81"/>
                    <a:gd name="T6" fmla="*/ 5 w 66"/>
                    <a:gd name="T7" fmla="*/ 62 h 81"/>
                    <a:gd name="T8" fmla="*/ 18 w 66"/>
                    <a:gd name="T9" fmla="*/ 75 h 81"/>
                    <a:gd name="T10" fmla="*/ 32 w 66"/>
                    <a:gd name="T11" fmla="*/ 65 h 81"/>
                    <a:gd name="T12" fmla="*/ 45 w 66"/>
                    <a:gd name="T13" fmla="*/ 49 h 81"/>
                    <a:gd name="T14" fmla="*/ 63 w 66"/>
                    <a:gd name="T15" fmla="*/ 11 h 81"/>
                    <a:gd name="T16" fmla="*/ 51 w 66"/>
                    <a:gd name="T17" fmla="*/ 4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81">
                      <a:moveTo>
                        <a:pt x="51" y="4"/>
                      </a:moveTo>
                      <a:cubicBezTo>
                        <a:pt x="41" y="13"/>
                        <a:pt x="32" y="22"/>
                        <a:pt x="24" y="33"/>
                      </a:cubicBezTo>
                      <a:cubicBezTo>
                        <a:pt x="21" y="37"/>
                        <a:pt x="17" y="41"/>
                        <a:pt x="14" y="46"/>
                      </a:cubicBezTo>
                      <a:cubicBezTo>
                        <a:pt x="10" y="51"/>
                        <a:pt x="9" y="57"/>
                        <a:pt x="5" y="62"/>
                      </a:cubicBezTo>
                      <a:cubicBezTo>
                        <a:pt x="0" y="70"/>
                        <a:pt x="10" y="81"/>
                        <a:pt x="18" y="75"/>
                      </a:cubicBezTo>
                      <a:cubicBezTo>
                        <a:pt x="22" y="72"/>
                        <a:pt x="29" y="69"/>
                        <a:pt x="32" y="65"/>
                      </a:cubicBezTo>
                      <a:cubicBezTo>
                        <a:pt x="37" y="60"/>
                        <a:pt x="41" y="55"/>
                        <a:pt x="45" y="49"/>
                      </a:cubicBezTo>
                      <a:cubicBezTo>
                        <a:pt x="53" y="37"/>
                        <a:pt x="59" y="25"/>
                        <a:pt x="63" y="11"/>
                      </a:cubicBezTo>
                      <a:cubicBezTo>
                        <a:pt x="66" y="4"/>
                        <a:pt x="56" y="0"/>
                        <a:pt x="51"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57" name="Freeform 22"/>
                <p:cNvSpPr/>
                <p:nvPr/>
              </p:nvSpPr>
              <p:spPr bwMode="auto">
                <a:xfrm>
                  <a:off x="8374063" y="3732213"/>
                  <a:ext cx="80963" cy="65088"/>
                </a:xfrm>
                <a:custGeom>
                  <a:avLst/>
                  <a:gdLst>
                    <a:gd name="T0" fmla="*/ 66 w 79"/>
                    <a:gd name="T1" fmla="*/ 3 h 62"/>
                    <a:gd name="T2" fmla="*/ 35 w 79"/>
                    <a:gd name="T3" fmla="*/ 23 h 62"/>
                    <a:gd name="T4" fmla="*/ 6 w 79"/>
                    <a:gd name="T5" fmla="*/ 48 h 62"/>
                    <a:gd name="T6" fmla="*/ 14 w 79"/>
                    <a:gd name="T7" fmla="*/ 58 h 62"/>
                    <a:gd name="T8" fmla="*/ 45 w 79"/>
                    <a:gd name="T9" fmla="*/ 38 h 62"/>
                    <a:gd name="T10" fmla="*/ 73 w 79"/>
                    <a:gd name="T11" fmla="*/ 13 h 62"/>
                    <a:gd name="T12" fmla="*/ 66 w 79"/>
                    <a:gd name="T13" fmla="*/ 3 h 62"/>
                  </a:gdLst>
                  <a:ahLst/>
                  <a:cxnLst>
                    <a:cxn ang="0">
                      <a:pos x="T0" y="T1"/>
                    </a:cxn>
                    <a:cxn ang="0">
                      <a:pos x="T2" y="T3"/>
                    </a:cxn>
                    <a:cxn ang="0">
                      <a:pos x="T4" y="T5"/>
                    </a:cxn>
                    <a:cxn ang="0">
                      <a:pos x="T6" y="T7"/>
                    </a:cxn>
                    <a:cxn ang="0">
                      <a:pos x="T8" y="T9"/>
                    </a:cxn>
                    <a:cxn ang="0">
                      <a:pos x="T10" y="T11"/>
                    </a:cxn>
                    <a:cxn ang="0">
                      <a:pos x="T12" y="T13"/>
                    </a:cxn>
                  </a:cxnLst>
                  <a:rect l="0" t="0" r="r" b="b"/>
                  <a:pathLst>
                    <a:path w="79" h="62">
                      <a:moveTo>
                        <a:pt x="66" y="3"/>
                      </a:moveTo>
                      <a:cubicBezTo>
                        <a:pt x="55" y="9"/>
                        <a:pt x="45" y="15"/>
                        <a:pt x="35" y="23"/>
                      </a:cubicBezTo>
                      <a:cubicBezTo>
                        <a:pt x="25" y="31"/>
                        <a:pt x="16" y="39"/>
                        <a:pt x="6" y="48"/>
                      </a:cubicBezTo>
                      <a:cubicBezTo>
                        <a:pt x="0" y="53"/>
                        <a:pt x="8" y="62"/>
                        <a:pt x="14" y="58"/>
                      </a:cubicBezTo>
                      <a:cubicBezTo>
                        <a:pt x="25" y="52"/>
                        <a:pt x="35" y="46"/>
                        <a:pt x="45" y="38"/>
                      </a:cubicBezTo>
                      <a:cubicBezTo>
                        <a:pt x="55" y="30"/>
                        <a:pt x="64" y="21"/>
                        <a:pt x="73" y="13"/>
                      </a:cubicBezTo>
                      <a:cubicBezTo>
                        <a:pt x="79" y="9"/>
                        <a:pt x="72" y="0"/>
                        <a:pt x="66"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58" name="Freeform 23"/>
                <p:cNvSpPr/>
                <p:nvPr/>
              </p:nvSpPr>
              <p:spPr bwMode="auto">
                <a:xfrm>
                  <a:off x="7953376" y="3932238"/>
                  <a:ext cx="93663" cy="30163"/>
                </a:xfrm>
                <a:custGeom>
                  <a:avLst/>
                  <a:gdLst>
                    <a:gd name="T0" fmla="*/ 82 w 91"/>
                    <a:gd name="T1" fmla="*/ 1 h 30"/>
                    <a:gd name="T2" fmla="*/ 42 w 91"/>
                    <a:gd name="T3" fmla="*/ 5 h 30"/>
                    <a:gd name="T4" fmla="*/ 9 w 91"/>
                    <a:gd name="T5" fmla="*/ 11 h 30"/>
                    <a:gd name="T6" fmla="*/ 9 w 91"/>
                    <a:gd name="T7" fmla="*/ 28 h 30"/>
                    <a:gd name="T8" fmla="*/ 45 w 91"/>
                    <a:gd name="T9" fmla="*/ 27 h 30"/>
                    <a:gd name="T10" fmla="*/ 86 w 91"/>
                    <a:gd name="T11" fmla="*/ 9 h 30"/>
                    <a:gd name="T12" fmla="*/ 82 w 91"/>
                    <a:gd name="T13" fmla="*/ 1 h 30"/>
                  </a:gdLst>
                  <a:ahLst/>
                  <a:cxnLst>
                    <a:cxn ang="0">
                      <a:pos x="T0" y="T1"/>
                    </a:cxn>
                    <a:cxn ang="0">
                      <a:pos x="T2" y="T3"/>
                    </a:cxn>
                    <a:cxn ang="0">
                      <a:pos x="T4" y="T5"/>
                    </a:cxn>
                    <a:cxn ang="0">
                      <a:pos x="T6" y="T7"/>
                    </a:cxn>
                    <a:cxn ang="0">
                      <a:pos x="T8" y="T9"/>
                    </a:cxn>
                    <a:cxn ang="0">
                      <a:pos x="T10" y="T11"/>
                    </a:cxn>
                    <a:cxn ang="0">
                      <a:pos x="T12" y="T13"/>
                    </a:cxn>
                  </a:cxnLst>
                  <a:rect l="0" t="0" r="r" b="b"/>
                  <a:pathLst>
                    <a:path w="91" h="30">
                      <a:moveTo>
                        <a:pt x="82" y="1"/>
                      </a:moveTo>
                      <a:cubicBezTo>
                        <a:pt x="69" y="3"/>
                        <a:pt x="55" y="3"/>
                        <a:pt x="42" y="5"/>
                      </a:cubicBezTo>
                      <a:cubicBezTo>
                        <a:pt x="31" y="6"/>
                        <a:pt x="20" y="9"/>
                        <a:pt x="9" y="11"/>
                      </a:cubicBezTo>
                      <a:cubicBezTo>
                        <a:pt x="0" y="13"/>
                        <a:pt x="0" y="27"/>
                        <a:pt x="9" y="28"/>
                      </a:cubicBezTo>
                      <a:cubicBezTo>
                        <a:pt x="22" y="30"/>
                        <a:pt x="32" y="30"/>
                        <a:pt x="45" y="27"/>
                      </a:cubicBezTo>
                      <a:cubicBezTo>
                        <a:pt x="60" y="23"/>
                        <a:pt x="72" y="15"/>
                        <a:pt x="86" y="9"/>
                      </a:cubicBezTo>
                      <a:cubicBezTo>
                        <a:pt x="91" y="7"/>
                        <a:pt x="87" y="0"/>
                        <a:pt x="8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59" name="Freeform 24"/>
                <p:cNvSpPr/>
                <p:nvPr/>
              </p:nvSpPr>
              <p:spPr bwMode="auto">
                <a:xfrm>
                  <a:off x="7991476" y="3992563"/>
                  <a:ext cx="65088" cy="77788"/>
                </a:xfrm>
                <a:custGeom>
                  <a:avLst/>
                  <a:gdLst>
                    <a:gd name="T0" fmla="*/ 2 w 63"/>
                    <a:gd name="T1" fmla="*/ 6 h 74"/>
                    <a:gd name="T2" fmla="*/ 12 w 63"/>
                    <a:gd name="T3" fmla="*/ 18 h 74"/>
                    <a:gd name="T4" fmla="*/ 24 w 63"/>
                    <a:gd name="T5" fmla="*/ 34 h 74"/>
                    <a:gd name="T6" fmla="*/ 36 w 63"/>
                    <a:gd name="T7" fmla="*/ 51 h 74"/>
                    <a:gd name="T8" fmla="*/ 47 w 63"/>
                    <a:gd name="T9" fmla="*/ 66 h 74"/>
                    <a:gd name="T10" fmla="*/ 61 w 63"/>
                    <a:gd name="T11" fmla="*/ 60 h 74"/>
                    <a:gd name="T12" fmla="*/ 37 w 63"/>
                    <a:gd name="T13" fmla="*/ 16 h 74"/>
                    <a:gd name="T14" fmla="*/ 18 w 63"/>
                    <a:gd name="T15" fmla="*/ 3 h 74"/>
                    <a:gd name="T16" fmla="*/ 3 w 63"/>
                    <a:gd name="T17" fmla="*/ 2 h 74"/>
                    <a:gd name="T18" fmla="*/ 2 w 63"/>
                    <a:gd name="T19" fmla="*/ 6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3" h="74">
                      <a:moveTo>
                        <a:pt x="2" y="6"/>
                      </a:moveTo>
                      <a:cubicBezTo>
                        <a:pt x="6" y="7"/>
                        <a:pt x="10" y="15"/>
                        <a:pt x="12" y="18"/>
                      </a:cubicBezTo>
                      <a:cubicBezTo>
                        <a:pt x="15" y="24"/>
                        <a:pt x="20" y="29"/>
                        <a:pt x="24" y="34"/>
                      </a:cubicBezTo>
                      <a:cubicBezTo>
                        <a:pt x="29" y="39"/>
                        <a:pt x="32" y="45"/>
                        <a:pt x="36" y="51"/>
                      </a:cubicBezTo>
                      <a:cubicBezTo>
                        <a:pt x="39" y="56"/>
                        <a:pt x="44" y="60"/>
                        <a:pt x="47" y="66"/>
                      </a:cubicBezTo>
                      <a:cubicBezTo>
                        <a:pt x="51" y="74"/>
                        <a:pt x="63" y="68"/>
                        <a:pt x="61" y="60"/>
                      </a:cubicBezTo>
                      <a:cubicBezTo>
                        <a:pt x="57" y="43"/>
                        <a:pt x="50" y="29"/>
                        <a:pt x="37" y="16"/>
                      </a:cubicBezTo>
                      <a:cubicBezTo>
                        <a:pt x="32" y="10"/>
                        <a:pt x="26" y="6"/>
                        <a:pt x="18" y="3"/>
                      </a:cubicBezTo>
                      <a:cubicBezTo>
                        <a:pt x="13" y="0"/>
                        <a:pt x="8" y="1"/>
                        <a:pt x="3" y="2"/>
                      </a:cubicBezTo>
                      <a:cubicBezTo>
                        <a:pt x="0" y="2"/>
                        <a:pt x="0" y="6"/>
                        <a:pt x="2"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60" name="Freeform 25"/>
                <p:cNvSpPr/>
                <p:nvPr/>
              </p:nvSpPr>
              <p:spPr bwMode="auto">
                <a:xfrm>
                  <a:off x="8085138" y="4160838"/>
                  <a:ext cx="26988" cy="95250"/>
                </a:xfrm>
                <a:custGeom>
                  <a:avLst/>
                  <a:gdLst>
                    <a:gd name="T0" fmla="*/ 0 w 26"/>
                    <a:gd name="T1" fmla="*/ 8 h 91"/>
                    <a:gd name="T2" fmla="*/ 6 w 26"/>
                    <a:gd name="T3" fmla="*/ 83 h 91"/>
                    <a:gd name="T4" fmla="*/ 22 w 26"/>
                    <a:gd name="T5" fmla="*/ 83 h 91"/>
                    <a:gd name="T6" fmla="*/ 13 w 26"/>
                    <a:gd name="T7" fmla="*/ 5 h 91"/>
                    <a:gd name="T8" fmla="*/ 0 w 26"/>
                    <a:gd name="T9" fmla="*/ 8 h 91"/>
                  </a:gdLst>
                  <a:ahLst/>
                  <a:cxnLst>
                    <a:cxn ang="0">
                      <a:pos x="T0" y="T1"/>
                    </a:cxn>
                    <a:cxn ang="0">
                      <a:pos x="T2" y="T3"/>
                    </a:cxn>
                    <a:cxn ang="0">
                      <a:pos x="T4" y="T5"/>
                    </a:cxn>
                    <a:cxn ang="0">
                      <a:pos x="T6" y="T7"/>
                    </a:cxn>
                    <a:cxn ang="0">
                      <a:pos x="T8" y="T9"/>
                    </a:cxn>
                  </a:cxnLst>
                  <a:rect l="0" t="0" r="r" b="b"/>
                  <a:pathLst>
                    <a:path w="26" h="91">
                      <a:moveTo>
                        <a:pt x="0" y="8"/>
                      </a:moveTo>
                      <a:cubicBezTo>
                        <a:pt x="1" y="33"/>
                        <a:pt x="2" y="59"/>
                        <a:pt x="6" y="83"/>
                      </a:cubicBezTo>
                      <a:cubicBezTo>
                        <a:pt x="8" y="91"/>
                        <a:pt x="20" y="91"/>
                        <a:pt x="22" y="83"/>
                      </a:cubicBezTo>
                      <a:cubicBezTo>
                        <a:pt x="26" y="58"/>
                        <a:pt x="26" y="27"/>
                        <a:pt x="13" y="5"/>
                      </a:cubicBezTo>
                      <a:cubicBezTo>
                        <a:pt x="9" y="0"/>
                        <a:pt x="0" y="2"/>
                        <a:pt x="0"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61" name="Freeform 26"/>
                <p:cNvSpPr/>
                <p:nvPr/>
              </p:nvSpPr>
              <p:spPr bwMode="auto">
                <a:xfrm>
                  <a:off x="8034338" y="4348163"/>
                  <a:ext cx="44450" cy="106363"/>
                </a:xfrm>
                <a:custGeom>
                  <a:avLst/>
                  <a:gdLst>
                    <a:gd name="T0" fmla="*/ 8 w 43"/>
                    <a:gd name="T1" fmla="*/ 99 h 102"/>
                    <a:gd name="T2" fmla="*/ 32 w 43"/>
                    <a:gd name="T3" fmla="*/ 61 h 102"/>
                    <a:gd name="T4" fmla="*/ 42 w 43"/>
                    <a:gd name="T5" fmla="*/ 9 h 102"/>
                    <a:gd name="T6" fmla="*/ 27 w 43"/>
                    <a:gd name="T7" fmla="*/ 7 h 102"/>
                    <a:gd name="T8" fmla="*/ 13 w 43"/>
                    <a:gd name="T9" fmla="*/ 50 h 102"/>
                    <a:gd name="T10" fmla="*/ 1 w 43"/>
                    <a:gd name="T11" fmla="*/ 95 h 102"/>
                    <a:gd name="T12" fmla="*/ 8 w 43"/>
                    <a:gd name="T13" fmla="*/ 99 h 102"/>
                  </a:gdLst>
                  <a:ahLst/>
                  <a:cxnLst>
                    <a:cxn ang="0">
                      <a:pos x="T0" y="T1"/>
                    </a:cxn>
                    <a:cxn ang="0">
                      <a:pos x="T2" y="T3"/>
                    </a:cxn>
                    <a:cxn ang="0">
                      <a:pos x="T4" y="T5"/>
                    </a:cxn>
                    <a:cxn ang="0">
                      <a:pos x="T6" y="T7"/>
                    </a:cxn>
                    <a:cxn ang="0">
                      <a:pos x="T8" y="T9"/>
                    </a:cxn>
                    <a:cxn ang="0">
                      <a:pos x="T10" y="T11"/>
                    </a:cxn>
                    <a:cxn ang="0">
                      <a:pos x="T12" y="T13"/>
                    </a:cxn>
                  </a:cxnLst>
                  <a:rect l="0" t="0" r="r" b="b"/>
                  <a:pathLst>
                    <a:path w="43" h="102">
                      <a:moveTo>
                        <a:pt x="8" y="99"/>
                      </a:moveTo>
                      <a:cubicBezTo>
                        <a:pt x="19" y="87"/>
                        <a:pt x="26" y="76"/>
                        <a:pt x="32" y="61"/>
                      </a:cubicBezTo>
                      <a:cubicBezTo>
                        <a:pt x="38" y="44"/>
                        <a:pt x="40" y="27"/>
                        <a:pt x="42" y="9"/>
                      </a:cubicBezTo>
                      <a:cubicBezTo>
                        <a:pt x="43" y="0"/>
                        <a:pt x="30" y="0"/>
                        <a:pt x="27" y="7"/>
                      </a:cubicBezTo>
                      <a:cubicBezTo>
                        <a:pt x="21" y="22"/>
                        <a:pt x="16" y="35"/>
                        <a:pt x="13" y="50"/>
                      </a:cubicBezTo>
                      <a:cubicBezTo>
                        <a:pt x="9" y="64"/>
                        <a:pt x="7" y="81"/>
                        <a:pt x="1" y="95"/>
                      </a:cubicBezTo>
                      <a:cubicBezTo>
                        <a:pt x="0" y="99"/>
                        <a:pt x="6" y="102"/>
                        <a:pt x="8" y="9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62" name="Freeform 27"/>
                <p:cNvSpPr/>
                <p:nvPr/>
              </p:nvSpPr>
              <p:spPr bwMode="auto">
                <a:xfrm>
                  <a:off x="7883526" y="4581526"/>
                  <a:ext cx="80963" cy="74613"/>
                </a:xfrm>
                <a:custGeom>
                  <a:avLst/>
                  <a:gdLst>
                    <a:gd name="T0" fmla="*/ 7 w 78"/>
                    <a:gd name="T1" fmla="*/ 69 h 72"/>
                    <a:gd name="T2" fmla="*/ 45 w 78"/>
                    <a:gd name="T3" fmla="*/ 47 h 72"/>
                    <a:gd name="T4" fmla="*/ 75 w 78"/>
                    <a:gd name="T5" fmla="*/ 11 h 72"/>
                    <a:gd name="T6" fmla="*/ 67 w 78"/>
                    <a:gd name="T7" fmla="*/ 5 h 72"/>
                    <a:gd name="T8" fmla="*/ 37 w 78"/>
                    <a:gd name="T9" fmla="*/ 33 h 72"/>
                    <a:gd name="T10" fmla="*/ 4 w 78"/>
                    <a:gd name="T11" fmla="*/ 63 h 72"/>
                    <a:gd name="T12" fmla="*/ 7 w 78"/>
                    <a:gd name="T13" fmla="*/ 69 h 72"/>
                  </a:gdLst>
                  <a:ahLst/>
                  <a:cxnLst>
                    <a:cxn ang="0">
                      <a:pos x="T0" y="T1"/>
                    </a:cxn>
                    <a:cxn ang="0">
                      <a:pos x="T2" y="T3"/>
                    </a:cxn>
                    <a:cxn ang="0">
                      <a:pos x="T4" y="T5"/>
                    </a:cxn>
                    <a:cxn ang="0">
                      <a:pos x="T6" y="T7"/>
                    </a:cxn>
                    <a:cxn ang="0">
                      <a:pos x="T8" y="T9"/>
                    </a:cxn>
                    <a:cxn ang="0">
                      <a:pos x="T10" y="T11"/>
                    </a:cxn>
                    <a:cxn ang="0">
                      <a:pos x="T12" y="T13"/>
                    </a:cxn>
                  </a:cxnLst>
                  <a:rect l="0" t="0" r="r" b="b"/>
                  <a:pathLst>
                    <a:path w="78" h="72">
                      <a:moveTo>
                        <a:pt x="7" y="69"/>
                      </a:moveTo>
                      <a:cubicBezTo>
                        <a:pt x="20" y="62"/>
                        <a:pt x="33" y="56"/>
                        <a:pt x="45" y="47"/>
                      </a:cubicBezTo>
                      <a:cubicBezTo>
                        <a:pt x="57" y="37"/>
                        <a:pt x="68" y="26"/>
                        <a:pt x="75" y="11"/>
                      </a:cubicBezTo>
                      <a:cubicBezTo>
                        <a:pt x="78" y="6"/>
                        <a:pt x="71" y="0"/>
                        <a:pt x="67" y="5"/>
                      </a:cubicBezTo>
                      <a:cubicBezTo>
                        <a:pt x="57" y="15"/>
                        <a:pt x="47" y="24"/>
                        <a:pt x="37" y="33"/>
                      </a:cubicBezTo>
                      <a:cubicBezTo>
                        <a:pt x="26" y="43"/>
                        <a:pt x="15" y="55"/>
                        <a:pt x="4" y="63"/>
                      </a:cubicBezTo>
                      <a:cubicBezTo>
                        <a:pt x="0" y="66"/>
                        <a:pt x="3" y="72"/>
                        <a:pt x="7" y="6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63" name="Freeform 28"/>
                <p:cNvSpPr/>
                <p:nvPr/>
              </p:nvSpPr>
              <p:spPr bwMode="auto">
                <a:xfrm>
                  <a:off x="7666038" y="4762501"/>
                  <a:ext cx="120650" cy="58738"/>
                </a:xfrm>
                <a:custGeom>
                  <a:avLst/>
                  <a:gdLst>
                    <a:gd name="T0" fmla="*/ 6 w 117"/>
                    <a:gd name="T1" fmla="*/ 56 h 56"/>
                    <a:gd name="T2" fmla="*/ 111 w 117"/>
                    <a:gd name="T3" fmla="*/ 13 h 56"/>
                    <a:gd name="T4" fmla="*/ 105 w 117"/>
                    <a:gd name="T5" fmla="*/ 2 h 56"/>
                    <a:gd name="T6" fmla="*/ 5 w 117"/>
                    <a:gd name="T7" fmla="*/ 48 h 56"/>
                    <a:gd name="T8" fmla="*/ 6 w 117"/>
                    <a:gd name="T9" fmla="*/ 56 h 56"/>
                  </a:gdLst>
                  <a:ahLst/>
                  <a:cxnLst>
                    <a:cxn ang="0">
                      <a:pos x="T0" y="T1"/>
                    </a:cxn>
                    <a:cxn ang="0">
                      <a:pos x="T2" y="T3"/>
                    </a:cxn>
                    <a:cxn ang="0">
                      <a:pos x="T4" y="T5"/>
                    </a:cxn>
                    <a:cxn ang="0">
                      <a:pos x="T6" y="T7"/>
                    </a:cxn>
                    <a:cxn ang="0">
                      <a:pos x="T8" y="T9"/>
                    </a:cxn>
                  </a:cxnLst>
                  <a:rect l="0" t="0" r="r" b="b"/>
                  <a:pathLst>
                    <a:path w="117" h="56">
                      <a:moveTo>
                        <a:pt x="6" y="56"/>
                      </a:moveTo>
                      <a:cubicBezTo>
                        <a:pt x="44" y="51"/>
                        <a:pt x="81" y="37"/>
                        <a:pt x="111" y="13"/>
                      </a:cubicBezTo>
                      <a:cubicBezTo>
                        <a:pt x="117" y="9"/>
                        <a:pt x="111" y="0"/>
                        <a:pt x="105" y="2"/>
                      </a:cubicBezTo>
                      <a:cubicBezTo>
                        <a:pt x="70" y="12"/>
                        <a:pt x="40" y="36"/>
                        <a:pt x="5" y="48"/>
                      </a:cubicBezTo>
                      <a:cubicBezTo>
                        <a:pt x="0" y="49"/>
                        <a:pt x="1" y="56"/>
                        <a:pt x="6"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64" name="Freeform 29"/>
                <p:cNvSpPr/>
                <p:nvPr/>
              </p:nvSpPr>
              <p:spPr bwMode="auto">
                <a:xfrm>
                  <a:off x="7434263" y="4868863"/>
                  <a:ext cx="123825" cy="47625"/>
                </a:xfrm>
                <a:custGeom>
                  <a:avLst/>
                  <a:gdLst>
                    <a:gd name="T0" fmla="*/ 4 w 120"/>
                    <a:gd name="T1" fmla="*/ 46 h 46"/>
                    <a:gd name="T2" fmla="*/ 117 w 120"/>
                    <a:gd name="T3" fmla="*/ 10 h 46"/>
                    <a:gd name="T4" fmla="*/ 112 w 120"/>
                    <a:gd name="T5" fmla="*/ 2 h 46"/>
                    <a:gd name="T6" fmla="*/ 3 w 120"/>
                    <a:gd name="T7" fmla="*/ 39 h 46"/>
                    <a:gd name="T8" fmla="*/ 4 w 120"/>
                    <a:gd name="T9" fmla="*/ 46 h 46"/>
                  </a:gdLst>
                  <a:ahLst/>
                  <a:cxnLst>
                    <a:cxn ang="0">
                      <a:pos x="T0" y="T1"/>
                    </a:cxn>
                    <a:cxn ang="0">
                      <a:pos x="T2" y="T3"/>
                    </a:cxn>
                    <a:cxn ang="0">
                      <a:pos x="T4" y="T5"/>
                    </a:cxn>
                    <a:cxn ang="0">
                      <a:pos x="T6" y="T7"/>
                    </a:cxn>
                    <a:cxn ang="0">
                      <a:pos x="T8" y="T9"/>
                    </a:cxn>
                  </a:cxnLst>
                  <a:rect l="0" t="0" r="r" b="b"/>
                  <a:pathLst>
                    <a:path w="120" h="46">
                      <a:moveTo>
                        <a:pt x="4" y="46"/>
                      </a:moveTo>
                      <a:cubicBezTo>
                        <a:pt x="43" y="44"/>
                        <a:pt x="86" y="36"/>
                        <a:pt x="117" y="10"/>
                      </a:cubicBezTo>
                      <a:cubicBezTo>
                        <a:pt x="120" y="7"/>
                        <a:pt x="116" y="0"/>
                        <a:pt x="112" y="2"/>
                      </a:cubicBezTo>
                      <a:cubicBezTo>
                        <a:pt x="75" y="14"/>
                        <a:pt x="40" y="27"/>
                        <a:pt x="3" y="39"/>
                      </a:cubicBezTo>
                      <a:cubicBezTo>
                        <a:pt x="0" y="40"/>
                        <a:pt x="0" y="46"/>
                        <a:pt x="4"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65" name="Freeform 30"/>
                <p:cNvSpPr/>
                <p:nvPr/>
              </p:nvSpPr>
              <p:spPr bwMode="auto">
                <a:xfrm>
                  <a:off x="7192963" y="4932363"/>
                  <a:ext cx="153988" cy="38100"/>
                </a:xfrm>
                <a:custGeom>
                  <a:avLst/>
                  <a:gdLst>
                    <a:gd name="T0" fmla="*/ 6 w 148"/>
                    <a:gd name="T1" fmla="*/ 36 h 37"/>
                    <a:gd name="T2" fmla="*/ 137 w 148"/>
                    <a:gd name="T3" fmla="*/ 20 h 37"/>
                    <a:gd name="T4" fmla="*/ 133 w 148"/>
                    <a:gd name="T5" fmla="*/ 3 h 37"/>
                    <a:gd name="T6" fmla="*/ 3 w 148"/>
                    <a:gd name="T7" fmla="*/ 31 h 37"/>
                    <a:gd name="T8" fmla="*/ 6 w 148"/>
                    <a:gd name="T9" fmla="*/ 36 h 37"/>
                  </a:gdLst>
                  <a:ahLst/>
                  <a:cxnLst>
                    <a:cxn ang="0">
                      <a:pos x="T0" y="T1"/>
                    </a:cxn>
                    <a:cxn ang="0">
                      <a:pos x="T2" y="T3"/>
                    </a:cxn>
                    <a:cxn ang="0">
                      <a:pos x="T4" y="T5"/>
                    </a:cxn>
                    <a:cxn ang="0">
                      <a:pos x="T6" y="T7"/>
                    </a:cxn>
                    <a:cxn ang="0">
                      <a:pos x="T8" y="T9"/>
                    </a:cxn>
                  </a:cxnLst>
                  <a:rect l="0" t="0" r="r" b="b"/>
                  <a:pathLst>
                    <a:path w="148" h="37">
                      <a:moveTo>
                        <a:pt x="6" y="36"/>
                      </a:moveTo>
                      <a:cubicBezTo>
                        <a:pt x="51" y="28"/>
                        <a:pt x="94" y="36"/>
                        <a:pt x="137" y="20"/>
                      </a:cubicBezTo>
                      <a:cubicBezTo>
                        <a:pt x="148" y="16"/>
                        <a:pt x="144" y="0"/>
                        <a:pt x="133" y="3"/>
                      </a:cubicBezTo>
                      <a:cubicBezTo>
                        <a:pt x="88" y="13"/>
                        <a:pt x="46" y="13"/>
                        <a:pt x="3" y="31"/>
                      </a:cubicBezTo>
                      <a:cubicBezTo>
                        <a:pt x="0" y="32"/>
                        <a:pt x="2" y="37"/>
                        <a:pt x="6" y="3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66" name="Freeform 31"/>
                <p:cNvSpPr/>
                <p:nvPr/>
              </p:nvSpPr>
              <p:spPr bwMode="auto">
                <a:xfrm>
                  <a:off x="6989763" y="4945063"/>
                  <a:ext cx="88900" cy="22225"/>
                </a:xfrm>
                <a:custGeom>
                  <a:avLst/>
                  <a:gdLst>
                    <a:gd name="T0" fmla="*/ 4 w 86"/>
                    <a:gd name="T1" fmla="*/ 18 h 22"/>
                    <a:gd name="T2" fmla="*/ 80 w 86"/>
                    <a:gd name="T3" fmla="*/ 10 h 22"/>
                    <a:gd name="T4" fmla="*/ 77 w 86"/>
                    <a:gd name="T5" fmla="*/ 1 h 22"/>
                    <a:gd name="T6" fmla="*/ 4 w 86"/>
                    <a:gd name="T7" fmla="*/ 8 h 22"/>
                    <a:gd name="T8" fmla="*/ 4 w 86"/>
                    <a:gd name="T9" fmla="*/ 18 h 22"/>
                  </a:gdLst>
                  <a:ahLst/>
                  <a:cxnLst>
                    <a:cxn ang="0">
                      <a:pos x="T0" y="T1"/>
                    </a:cxn>
                    <a:cxn ang="0">
                      <a:pos x="T2" y="T3"/>
                    </a:cxn>
                    <a:cxn ang="0">
                      <a:pos x="T4" y="T5"/>
                    </a:cxn>
                    <a:cxn ang="0">
                      <a:pos x="T6" y="T7"/>
                    </a:cxn>
                    <a:cxn ang="0">
                      <a:pos x="T8" y="T9"/>
                    </a:cxn>
                  </a:cxnLst>
                  <a:rect l="0" t="0" r="r" b="b"/>
                  <a:pathLst>
                    <a:path w="86" h="22">
                      <a:moveTo>
                        <a:pt x="4" y="18"/>
                      </a:moveTo>
                      <a:cubicBezTo>
                        <a:pt x="30" y="22"/>
                        <a:pt x="56" y="21"/>
                        <a:pt x="80" y="10"/>
                      </a:cubicBezTo>
                      <a:cubicBezTo>
                        <a:pt x="86" y="8"/>
                        <a:pt x="82" y="0"/>
                        <a:pt x="77" y="1"/>
                      </a:cubicBezTo>
                      <a:cubicBezTo>
                        <a:pt x="53" y="5"/>
                        <a:pt x="28" y="5"/>
                        <a:pt x="4" y="8"/>
                      </a:cubicBezTo>
                      <a:cubicBezTo>
                        <a:pt x="0" y="9"/>
                        <a:pt x="0" y="17"/>
                        <a:pt x="4"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67" name="Freeform 32"/>
                <p:cNvSpPr/>
                <p:nvPr/>
              </p:nvSpPr>
              <p:spPr bwMode="auto">
                <a:xfrm>
                  <a:off x="6748463" y="4924426"/>
                  <a:ext cx="80963" cy="31750"/>
                </a:xfrm>
                <a:custGeom>
                  <a:avLst/>
                  <a:gdLst>
                    <a:gd name="T0" fmla="*/ 6 w 79"/>
                    <a:gd name="T1" fmla="*/ 17 h 31"/>
                    <a:gd name="T2" fmla="*/ 37 w 79"/>
                    <a:gd name="T3" fmla="*/ 24 h 31"/>
                    <a:gd name="T4" fmla="*/ 72 w 79"/>
                    <a:gd name="T5" fmla="*/ 31 h 31"/>
                    <a:gd name="T6" fmla="*/ 75 w 79"/>
                    <a:gd name="T7" fmla="*/ 21 h 31"/>
                    <a:gd name="T8" fmla="*/ 6 w 79"/>
                    <a:gd name="T9" fmla="*/ 6 h 31"/>
                    <a:gd name="T10" fmla="*/ 6 w 79"/>
                    <a:gd name="T11" fmla="*/ 17 h 31"/>
                  </a:gdLst>
                  <a:ahLst/>
                  <a:cxnLst>
                    <a:cxn ang="0">
                      <a:pos x="T0" y="T1"/>
                    </a:cxn>
                    <a:cxn ang="0">
                      <a:pos x="T2" y="T3"/>
                    </a:cxn>
                    <a:cxn ang="0">
                      <a:pos x="T4" y="T5"/>
                    </a:cxn>
                    <a:cxn ang="0">
                      <a:pos x="T6" y="T7"/>
                    </a:cxn>
                    <a:cxn ang="0">
                      <a:pos x="T8" y="T9"/>
                    </a:cxn>
                    <a:cxn ang="0">
                      <a:pos x="T10" y="T11"/>
                    </a:cxn>
                  </a:cxnLst>
                  <a:rect l="0" t="0" r="r" b="b"/>
                  <a:pathLst>
                    <a:path w="79" h="31">
                      <a:moveTo>
                        <a:pt x="6" y="17"/>
                      </a:moveTo>
                      <a:cubicBezTo>
                        <a:pt x="16" y="20"/>
                        <a:pt x="27" y="22"/>
                        <a:pt x="37" y="24"/>
                      </a:cubicBezTo>
                      <a:cubicBezTo>
                        <a:pt x="49" y="27"/>
                        <a:pt x="60" y="31"/>
                        <a:pt x="72" y="31"/>
                      </a:cubicBezTo>
                      <a:cubicBezTo>
                        <a:pt x="78" y="31"/>
                        <a:pt x="79" y="24"/>
                        <a:pt x="75" y="21"/>
                      </a:cubicBezTo>
                      <a:cubicBezTo>
                        <a:pt x="56" y="8"/>
                        <a:pt x="28" y="0"/>
                        <a:pt x="6" y="6"/>
                      </a:cubicBezTo>
                      <a:cubicBezTo>
                        <a:pt x="0" y="8"/>
                        <a:pt x="1" y="15"/>
                        <a:pt x="6" y="1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68" name="Freeform 33"/>
                <p:cNvSpPr/>
                <p:nvPr/>
              </p:nvSpPr>
              <p:spPr bwMode="auto">
                <a:xfrm>
                  <a:off x="6559551" y="4949826"/>
                  <a:ext cx="68263" cy="61913"/>
                </a:xfrm>
                <a:custGeom>
                  <a:avLst/>
                  <a:gdLst>
                    <a:gd name="T0" fmla="*/ 11 w 67"/>
                    <a:gd name="T1" fmla="*/ 56 h 59"/>
                    <a:gd name="T2" fmla="*/ 39 w 67"/>
                    <a:gd name="T3" fmla="*/ 37 h 59"/>
                    <a:gd name="T4" fmla="*/ 63 w 67"/>
                    <a:gd name="T5" fmla="*/ 12 h 59"/>
                    <a:gd name="T6" fmla="*/ 55 w 67"/>
                    <a:gd name="T7" fmla="*/ 4 h 59"/>
                    <a:gd name="T8" fmla="*/ 31 w 67"/>
                    <a:gd name="T9" fmla="*/ 25 h 59"/>
                    <a:gd name="T10" fmla="*/ 4 w 67"/>
                    <a:gd name="T11" fmla="*/ 48 h 59"/>
                    <a:gd name="T12" fmla="*/ 11 w 67"/>
                    <a:gd name="T13" fmla="*/ 56 h 59"/>
                  </a:gdLst>
                  <a:ahLst/>
                  <a:cxnLst>
                    <a:cxn ang="0">
                      <a:pos x="T0" y="T1"/>
                    </a:cxn>
                    <a:cxn ang="0">
                      <a:pos x="T2" y="T3"/>
                    </a:cxn>
                    <a:cxn ang="0">
                      <a:pos x="T4" y="T5"/>
                    </a:cxn>
                    <a:cxn ang="0">
                      <a:pos x="T6" y="T7"/>
                    </a:cxn>
                    <a:cxn ang="0">
                      <a:pos x="T8" y="T9"/>
                    </a:cxn>
                    <a:cxn ang="0">
                      <a:pos x="T10" y="T11"/>
                    </a:cxn>
                    <a:cxn ang="0">
                      <a:pos x="T12" y="T13"/>
                    </a:cxn>
                  </a:cxnLst>
                  <a:rect l="0" t="0" r="r" b="b"/>
                  <a:pathLst>
                    <a:path w="67" h="59">
                      <a:moveTo>
                        <a:pt x="11" y="56"/>
                      </a:moveTo>
                      <a:cubicBezTo>
                        <a:pt x="21" y="50"/>
                        <a:pt x="30" y="44"/>
                        <a:pt x="39" y="37"/>
                      </a:cubicBezTo>
                      <a:cubicBezTo>
                        <a:pt x="48" y="29"/>
                        <a:pt x="55" y="21"/>
                        <a:pt x="63" y="12"/>
                      </a:cubicBezTo>
                      <a:cubicBezTo>
                        <a:pt x="67" y="7"/>
                        <a:pt x="60" y="0"/>
                        <a:pt x="55" y="4"/>
                      </a:cubicBezTo>
                      <a:cubicBezTo>
                        <a:pt x="47" y="11"/>
                        <a:pt x="39" y="17"/>
                        <a:pt x="31" y="25"/>
                      </a:cubicBezTo>
                      <a:cubicBezTo>
                        <a:pt x="22" y="33"/>
                        <a:pt x="14" y="41"/>
                        <a:pt x="4" y="48"/>
                      </a:cubicBezTo>
                      <a:cubicBezTo>
                        <a:pt x="0" y="52"/>
                        <a:pt x="6" y="59"/>
                        <a:pt x="11"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69" name="Freeform 34"/>
                <p:cNvSpPr/>
                <p:nvPr/>
              </p:nvSpPr>
              <p:spPr bwMode="auto">
                <a:xfrm>
                  <a:off x="6375401" y="5078413"/>
                  <a:ext cx="80963" cy="49213"/>
                </a:xfrm>
                <a:custGeom>
                  <a:avLst/>
                  <a:gdLst>
                    <a:gd name="T0" fmla="*/ 5 w 78"/>
                    <a:gd name="T1" fmla="*/ 46 h 46"/>
                    <a:gd name="T2" fmla="*/ 41 w 78"/>
                    <a:gd name="T3" fmla="*/ 34 h 46"/>
                    <a:gd name="T4" fmla="*/ 73 w 78"/>
                    <a:gd name="T5" fmla="*/ 11 h 46"/>
                    <a:gd name="T6" fmla="*/ 67 w 78"/>
                    <a:gd name="T7" fmla="*/ 2 h 46"/>
                    <a:gd name="T8" fmla="*/ 33 w 78"/>
                    <a:gd name="T9" fmla="*/ 21 h 46"/>
                    <a:gd name="T10" fmla="*/ 3 w 78"/>
                    <a:gd name="T11" fmla="*/ 41 h 46"/>
                    <a:gd name="T12" fmla="*/ 5 w 78"/>
                    <a:gd name="T13" fmla="*/ 46 h 46"/>
                  </a:gdLst>
                  <a:ahLst/>
                  <a:cxnLst>
                    <a:cxn ang="0">
                      <a:pos x="T0" y="T1"/>
                    </a:cxn>
                    <a:cxn ang="0">
                      <a:pos x="T2" y="T3"/>
                    </a:cxn>
                    <a:cxn ang="0">
                      <a:pos x="T4" y="T5"/>
                    </a:cxn>
                    <a:cxn ang="0">
                      <a:pos x="T6" y="T7"/>
                    </a:cxn>
                    <a:cxn ang="0">
                      <a:pos x="T8" y="T9"/>
                    </a:cxn>
                    <a:cxn ang="0">
                      <a:pos x="T10" y="T11"/>
                    </a:cxn>
                    <a:cxn ang="0">
                      <a:pos x="T12" y="T13"/>
                    </a:cxn>
                  </a:cxnLst>
                  <a:rect l="0" t="0" r="r" b="b"/>
                  <a:pathLst>
                    <a:path w="78" h="46">
                      <a:moveTo>
                        <a:pt x="5" y="46"/>
                      </a:moveTo>
                      <a:cubicBezTo>
                        <a:pt x="17" y="42"/>
                        <a:pt x="29" y="41"/>
                        <a:pt x="41" y="34"/>
                      </a:cubicBezTo>
                      <a:cubicBezTo>
                        <a:pt x="53" y="28"/>
                        <a:pt x="63" y="20"/>
                        <a:pt x="73" y="11"/>
                      </a:cubicBezTo>
                      <a:cubicBezTo>
                        <a:pt x="78" y="6"/>
                        <a:pt x="72" y="0"/>
                        <a:pt x="67" y="2"/>
                      </a:cubicBezTo>
                      <a:cubicBezTo>
                        <a:pt x="55" y="8"/>
                        <a:pt x="44" y="14"/>
                        <a:pt x="33" y="21"/>
                      </a:cubicBezTo>
                      <a:cubicBezTo>
                        <a:pt x="23" y="28"/>
                        <a:pt x="14" y="37"/>
                        <a:pt x="3" y="41"/>
                      </a:cubicBezTo>
                      <a:cubicBezTo>
                        <a:pt x="0" y="42"/>
                        <a:pt x="2" y="46"/>
                        <a:pt x="5"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70" name="Freeform 35"/>
                <p:cNvSpPr/>
                <p:nvPr/>
              </p:nvSpPr>
              <p:spPr bwMode="auto">
                <a:xfrm>
                  <a:off x="6167438" y="5192713"/>
                  <a:ext cx="114300" cy="50800"/>
                </a:xfrm>
                <a:custGeom>
                  <a:avLst/>
                  <a:gdLst>
                    <a:gd name="T0" fmla="*/ 10 w 110"/>
                    <a:gd name="T1" fmla="*/ 48 h 50"/>
                    <a:gd name="T2" fmla="*/ 105 w 110"/>
                    <a:gd name="T3" fmla="*/ 11 h 50"/>
                    <a:gd name="T4" fmla="*/ 102 w 110"/>
                    <a:gd name="T5" fmla="*/ 2 h 50"/>
                    <a:gd name="T6" fmla="*/ 7 w 110"/>
                    <a:gd name="T7" fmla="*/ 37 h 50"/>
                    <a:gd name="T8" fmla="*/ 10 w 110"/>
                    <a:gd name="T9" fmla="*/ 48 h 50"/>
                  </a:gdLst>
                  <a:ahLst/>
                  <a:cxnLst>
                    <a:cxn ang="0">
                      <a:pos x="T0" y="T1"/>
                    </a:cxn>
                    <a:cxn ang="0">
                      <a:pos x="T2" y="T3"/>
                    </a:cxn>
                    <a:cxn ang="0">
                      <a:pos x="T4" y="T5"/>
                    </a:cxn>
                    <a:cxn ang="0">
                      <a:pos x="T6" y="T7"/>
                    </a:cxn>
                    <a:cxn ang="0">
                      <a:pos x="T8" y="T9"/>
                    </a:cxn>
                  </a:cxnLst>
                  <a:rect l="0" t="0" r="r" b="b"/>
                  <a:pathLst>
                    <a:path w="110" h="50">
                      <a:moveTo>
                        <a:pt x="10" y="48"/>
                      </a:moveTo>
                      <a:cubicBezTo>
                        <a:pt x="45" y="42"/>
                        <a:pt x="75" y="29"/>
                        <a:pt x="105" y="11"/>
                      </a:cubicBezTo>
                      <a:cubicBezTo>
                        <a:pt x="110" y="8"/>
                        <a:pt x="107" y="0"/>
                        <a:pt x="102" y="2"/>
                      </a:cubicBezTo>
                      <a:cubicBezTo>
                        <a:pt x="71" y="15"/>
                        <a:pt x="40" y="30"/>
                        <a:pt x="7" y="37"/>
                      </a:cubicBezTo>
                      <a:cubicBezTo>
                        <a:pt x="0" y="39"/>
                        <a:pt x="3" y="50"/>
                        <a:pt x="10" y="4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71" name="Freeform 36"/>
                <p:cNvSpPr/>
                <p:nvPr/>
              </p:nvSpPr>
              <p:spPr bwMode="auto">
                <a:xfrm>
                  <a:off x="5929313" y="5272088"/>
                  <a:ext cx="131763" cy="36513"/>
                </a:xfrm>
                <a:custGeom>
                  <a:avLst/>
                  <a:gdLst>
                    <a:gd name="T0" fmla="*/ 7 w 128"/>
                    <a:gd name="T1" fmla="*/ 30 h 35"/>
                    <a:gd name="T2" fmla="*/ 120 w 128"/>
                    <a:gd name="T3" fmla="*/ 16 h 35"/>
                    <a:gd name="T4" fmla="*/ 114 w 128"/>
                    <a:gd name="T5" fmla="*/ 2 h 35"/>
                    <a:gd name="T6" fmla="*/ 7 w 128"/>
                    <a:gd name="T7" fmla="*/ 18 h 35"/>
                    <a:gd name="T8" fmla="*/ 7 w 128"/>
                    <a:gd name="T9" fmla="*/ 30 h 35"/>
                  </a:gdLst>
                  <a:ahLst/>
                  <a:cxnLst>
                    <a:cxn ang="0">
                      <a:pos x="T0" y="T1"/>
                    </a:cxn>
                    <a:cxn ang="0">
                      <a:pos x="T2" y="T3"/>
                    </a:cxn>
                    <a:cxn ang="0">
                      <a:pos x="T4" y="T5"/>
                    </a:cxn>
                    <a:cxn ang="0">
                      <a:pos x="T6" y="T7"/>
                    </a:cxn>
                    <a:cxn ang="0">
                      <a:pos x="T8" y="T9"/>
                    </a:cxn>
                  </a:cxnLst>
                  <a:rect l="0" t="0" r="r" b="b"/>
                  <a:pathLst>
                    <a:path w="128" h="35">
                      <a:moveTo>
                        <a:pt x="7" y="30"/>
                      </a:moveTo>
                      <a:cubicBezTo>
                        <a:pt x="47" y="33"/>
                        <a:pt x="84" y="35"/>
                        <a:pt x="120" y="16"/>
                      </a:cubicBezTo>
                      <a:cubicBezTo>
                        <a:pt x="128" y="11"/>
                        <a:pt x="122" y="0"/>
                        <a:pt x="114" y="2"/>
                      </a:cubicBezTo>
                      <a:cubicBezTo>
                        <a:pt x="79" y="10"/>
                        <a:pt x="43" y="15"/>
                        <a:pt x="7" y="18"/>
                      </a:cubicBezTo>
                      <a:cubicBezTo>
                        <a:pt x="0" y="18"/>
                        <a:pt x="0" y="29"/>
                        <a:pt x="7"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72" name="Freeform 37"/>
                <p:cNvSpPr/>
                <p:nvPr/>
              </p:nvSpPr>
              <p:spPr bwMode="auto">
                <a:xfrm>
                  <a:off x="5719763" y="5281613"/>
                  <a:ext cx="104775" cy="34925"/>
                </a:xfrm>
                <a:custGeom>
                  <a:avLst/>
                  <a:gdLst>
                    <a:gd name="T0" fmla="*/ 3 w 101"/>
                    <a:gd name="T1" fmla="*/ 11 h 33"/>
                    <a:gd name="T2" fmla="*/ 94 w 101"/>
                    <a:gd name="T3" fmla="*/ 29 h 33"/>
                    <a:gd name="T4" fmla="*/ 94 w 101"/>
                    <a:gd name="T5" fmla="*/ 15 h 33"/>
                    <a:gd name="T6" fmla="*/ 6 w 101"/>
                    <a:gd name="T7" fmla="*/ 3 h 33"/>
                    <a:gd name="T8" fmla="*/ 3 w 101"/>
                    <a:gd name="T9" fmla="*/ 11 h 33"/>
                  </a:gdLst>
                  <a:ahLst/>
                  <a:cxnLst>
                    <a:cxn ang="0">
                      <a:pos x="T0" y="T1"/>
                    </a:cxn>
                    <a:cxn ang="0">
                      <a:pos x="T2" y="T3"/>
                    </a:cxn>
                    <a:cxn ang="0">
                      <a:pos x="T4" y="T5"/>
                    </a:cxn>
                    <a:cxn ang="0">
                      <a:pos x="T6" y="T7"/>
                    </a:cxn>
                    <a:cxn ang="0">
                      <a:pos x="T8" y="T9"/>
                    </a:cxn>
                  </a:cxnLst>
                  <a:rect l="0" t="0" r="r" b="b"/>
                  <a:pathLst>
                    <a:path w="101" h="33">
                      <a:moveTo>
                        <a:pt x="3" y="11"/>
                      </a:moveTo>
                      <a:cubicBezTo>
                        <a:pt x="29" y="28"/>
                        <a:pt x="65" y="33"/>
                        <a:pt x="94" y="29"/>
                      </a:cubicBezTo>
                      <a:cubicBezTo>
                        <a:pt x="101" y="28"/>
                        <a:pt x="101" y="16"/>
                        <a:pt x="94" y="15"/>
                      </a:cubicBezTo>
                      <a:cubicBezTo>
                        <a:pt x="66" y="10"/>
                        <a:pt x="34" y="0"/>
                        <a:pt x="6" y="3"/>
                      </a:cubicBezTo>
                      <a:cubicBezTo>
                        <a:pt x="1" y="3"/>
                        <a:pt x="0" y="9"/>
                        <a:pt x="3"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73" name="Freeform 38"/>
                <p:cNvSpPr/>
                <p:nvPr/>
              </p:nvSpPr>
              <p:spPr bwMode="auto">
                <a:xfrm>
                  <a:off x="5516563" y="5238751"/>
                  <a:ext cx="103188" cy="33338"/>
                </a:xfrm>
                <a:custGeom>
                  <a:avLst/>
                  <a:gdLst>
                    <a:gd name="T0" fmla="*/ 5 w 100"/>
                    <a:gd name="T1" fmla="*/ 9 h 32"/>
                    <a:gd name="T2" fmla="*/ 92 w 100"/>
                    <a:gd name="T3" fmla="*/ 31 h 32"/>
                    <a:gd name="T4" fmla="*/ 94 w 100"/>
                    <a:gd name="T5" fmla="*/ 22 h 32"/>
                    <a:gd name="T6" fmla="*/ 7 w 100"/>
                    <a:gd name="T7" fmla="*/ 1 h 32"/>
                    <a:gd name="T8" fmla="*/ 5 w 100"/>
                    <a:gd name="T9" fmla="*/ 9 h 32"/>
                  </a:gdLst>
                  <a:ahLst/>
                  <a:cxnLst>
                    <a:cxn ang="0">
                      <a:pos x="T0" y="T1"/>
                    </a:cxn>
                    <a:cxn ang="0">
                      <a:pos x="T2" y="T3"/>
                    </a:cxn>
                    <a:cxn ang="0">
                      <a:pos x="T4" y="T5"/>
                    </a:cxn>
                    <a:cxn ang="0">
                      <a:pos x="T6" y="T7"/>
                    </a:cxn>
                    <a:cxn ang="0">
                      <a:pos x="T8" y="T9"/>
                    </a:cxn>
                  </a:cxnLst>
                  <a:rect l="0" t="0" r="r" b="b"/>
                  <a:pathLst>
                    <a:path w="100" h="32">
                      <a:moveTo>
                        <a:pt x="5" y="9"/>
                      </a:moveTo>
                      <a:cubicBezTo>
                        <a:pt x="34" y="18"/>
                        <a:pt x="62" y="26"/>
                        <a:pt x="92" y="31"/>
                      </a:cubicBezTo>
                      <a:cubicBezTo>
                        <a:pt x="98" y="32"/>
                        <a:pt x="100" y="24"/>
                        <a:pt x="94" y="22"/>
                      </a:cubicBezTo>
                      <a:cubicBezTo>
                        <a:pt x="66" y="13"/>
                        <a:pt x="37" y="6"/>
                        <a:pt x="7" y="1"/>
                      </a:cubicBezTo>
                      <a:cubicBezTo>
                        <a:pt x="2" y="0"/>
                        <a:pt x="0" y="7"/>
                        <a:pt x="5"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74" name="Freeform 39"/>
                <p:cNvSpPr/>
                <p:nvPr/>
              </p:nvSpPr>
              <p:spPr bwMode="auto">
                <a:xfrm>
                  <a:off x="5327651" y="5132388"/>
                  <a:ext cx="85725" cy="60325"/>
                </a:xfrm>
                <a:custGeom>
                  <a:avLst/>
                  <a:gdLst>
                    <a:gd name="T0" fmla="*/ 2 w 82"/>
                    <a:gd name="T1" fmla="*/ 8 h 58"/>
                    <a:gd name="T2" fmla="*/ 71 w 82"/>
                    <a:gd name="T3" fmla="*/ 57 h 58"/>
                    <a:gd name="T4" fmla="*/ 74 w 82"/>
                    <a:gd name="T5" fmla="*/ 44 h 58"/>
                    <a:gd name="T6" fmla="*/ 11 w 82"/>
                    <a:gd name="T7" fmla="*/ 3 h 58"/>
                    <a:gd name="T8" fmla="*/ 2 w 82"/>
                    <a:gd name="T9" fmla="*/ 8 h 58"/>
                  </a:gdLst>
                  <a:ahLst/>
                  <a:cxnLst>
                    <a:cxn ang="0">
                      <a:pos x="T0" y="T1"/>
                    </a:cxn>
                    <a:cxn ang="0">
                      <a:pos x="T2" y="T3"/>
                    </a:cxn>
                    <a:cxn ang="0">
                      <a:pos x="T4" y="T5"/>
                    </a:cxn>
                    <a:cxn ang="0">
                      <a:pos x="T6" y="T7"/>
                    </a:cxn>
                    <a:cxn ang="0">
                      <a:pos x="T8" y="T9"/>
                    </a:cxn>
                  </a:cxnLst>
                  <a:rect l="0" t="0" r="r" b="b"/>
                  <a:pathLst>
                    <a:path w="82" h="58">
                      <a:moveTo>
                        <a:pt x="2" y="8"/>
                      </a:moveTo>
                      <a:cubicBezTo>
                        <a:pt x="14" y="38"/>
                        <a:pt x="41" y="52"/>
                        <a:pt x="71" y="57"/>
                      </a:cubicBezTo>
                      <a:cubicBezTo>
                        <a:pt x="79" y="58"/>
                        <a:pt x="82" y="47"/>
                        <a:pt x="74" y="44"/>
                      </a:cubicBezTo>
                      <a:cubicBezTo>
                        <a:pt x="51" y="35"/>
                        <a:pt x="30" y="19"/>
                        <a:pt x="11" y="3"/>
                      </a:cubicBezTo>
                      <a:cubicBezTo>
                        <a:pt x="8" y="0"/>
                        <a:pt x="0" y="3"/>
                        <a:pt x="2"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75" name="Freeform 40"/>
                <p:cNvSpPr/>
                <p:nvPr/>
              </p:nvSpPr>
              <p:spPr bwMode="auto">
                <a:xfrm>
                  <a:off x="5167313" y="4940301"/>
                  <a:ext cx="87313" cy="103188"/>
                </a:xfrm>
                <a:custGeom>
                  <a:avLst/>
                  <a:gdLst>
                    <a:gd name="T0" fmla="*/ 4 w 83"/>
                    <a:gd name="T1" fmla="*/ 13 h 98"/>
                    <a:gd name="T2" fmla="*/ 72 w 83"/>
                    <a:gd name="T3" fmla="*/ 94 h 98"/>
                    <a:gd name="T4" fmla="*/ 80 w 83"/>
                    <a:gd name="T5" fmla="*/ 87 h 98"/>
                    <a:gd name="T6" fmla="*/ 13 w 83"/>
                    <a:gd name="T7" fmla="*/ 4 h 98"/>
                    <a:gd name="T8" fmla="*/ 4 w 83"/>
                    <a:gd name="T9" fmla="*/ 13 h 98"/>
                  </a:gdLst>
                  <a:ahLst/>
                  <a:cxnLst>
                    <a:cxn ang="0">
                      <a:pos x="T0" y="T1"/>
                    </a:cxn>
                    <a:cxn ang="0">
                      <a:pos x="T2" y="T3"/>
                    </a:cxn>
                    <a:cxn ang="0">
                      <a:pos x="T4" y="T5"/>
                    </a:cxn>
                    <a:cxn ang="0">
                      <a:pos x="T6" y="T7"/>
                    </a:cxn>
                    <a:cxn ang="0">
                      <a:pos x="T8" y="T9"/>
                    </a:cxn>
                  </a:cxnLst>
                  <a:rect l="0" t="0" r="r" b="b"/>
                  <a:pathLst>
                    <a:path w="83" h="98">
                      <a:moveTo>
                        <a:pt x="4" y="13"/>
                      </a:moveTo>
                      <a:cubicBezTo>
                        <a:pt x="23" y="41"/>
                        <a:pt x="44" y="74"/>
                        <a:pt x="72" y="94"/>
                      </a:cubicBezTo>
                      <a:cubicBezTo>
                        <a:pt x="76" y="98"/>
                        <a:pt x="83" y="91"/>
                        <a:pt x="80" y="87"/>
                      </a:cubicBezTo>
                      <a:cubicBezTo>
                        <a:pt x="61" y="58"/>
                        <a:pt x="41" y="25"/>
                        <a:pt x="13" y="4"/>
                      </a:cubicBezTo>
                      <a:cubicBezTo>
                        <a:pt x="8" y="0"/>
                        <a:pt x="0" y="8"/>
                        <a:pt x="4"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76" name="Freeform 41"/>
                <p:cNvSpPr/>
                <p:nvPr/>
              </p:nvSpPr>
              <p:spPr bwMode="auto">
                <a:xfrm>
                  <a:off x="5113338" y="4803776"/>
                  <a:ext cx="50800" cy="74613"/>
                </a:xfrm>
                <a:custGeom>
                  <a:avLst/>
                  <a:gdLst>
                    <a:gd name="T0" fmla="*/ 2 w 49"/>
                    <a:gd name="T1" fmla="*/ 6 h 71"/>
                    <a:gd name="T2" fmla="*/ 15 w 49"/>
                    <a:gd name="T3" fmla="*/ 35 h 71"/>
                    <a:gd name="T4" fmla="*/ 35 w 49"/>
                    <a:gd name="T5" fmla="*/ 65 h 71"/>
                    <a:gd name="T6" fmla="*/ 45 w 49"/>
                    <a:gd name="T7" fmla="*/ 59 h 71"/>
                    <a:gd name="T8" fmla="*/ 26 w 49"/>
                    <a:gd name="T9" fmla="*/ 28 h 71"/>
                    <a:gd name="T10" fmla="*/ 5 w 49"/>
                    <a:gd name="T11" fmla="*/ 3 h 71"/>
                    <a:gd name="T12" fmla="*/ 2 w 49"/>
                    <a:gd name="T13" fmla="*/ 6 h 71"/>
                  </a:gdLst>
                  <a:ahLst/>
                  <a:cxnLst>
                    <a:cxn ang="0">
                      <a:pos x="T0" y="T1"/>
                    </a:cxn>
                    <a:cxn ang="0">
                      <a:pos x="T2" y="T3"/>
                    </a:cxn>
                    <a:cxn ang="0">
                      <a:pos x="T4" y="T5"/>
                    </a:cxn>
                    <a:cxn ang="0">
                      <a:pos x="T6" y="T7"/>
                    </a:cxn>
                    <a:cxn ang="0">
                      <a:pos x="T8" y="T9"/>
                    </a:cxn>
                    <a:cxn ang="0">
                      <a:pos x="T10" y="T11"/>
                    </a:cxn>
                    <a:cxn ang="0">
                      <a:pos x="T12" y="T13"/>
                    </a:cxn>
                  </a:cxnLst>
                  <a:rect l="0" t="0" r="r" b="b"/>
                  <a:pathLst>
                    <a:path w="49" h="71">
                      <a:moveTo>
                        <a:pt x="2" y="6"/>
                      </a:moveTo>
                      <a:cubicBezTo>
                        <a:pt x="6" y="15"/>
                        <a:pt x="10" y="25"/>
                        <a:pt x="15" y="35"/>
                      </a:cubicBezTo>
                      <a:cubicBezTo>
                        <a:pt x="21" y="46"/>
                        <a:pt x="27" y="55"/>
                        <a:pt x="35" y="65"/>
                      </a:cubicBezTo>
                      <a:cubicBezTo>
                        <a:pt x="39" y="71"/>
                        <a:pt x="49" y="66"/>
                        <a:pt x="45" y="59"/>
                      </a:cubicBezTo>
                      <a:cubicBezTo>
                        <a:pt x="39" y="49"/>
                        <a:pt x="33" y="38"/>
                        <a:pt x="26" y="28"/>
                      </a:cubicBezTo>
                      <a:cubicBezTo>
                        <a:pt x="20" y="19"/>
                        <a:pt x="13" y="11"/>
                        <a:pt x="5" y="3"/>
                      </a:cubicBezTo>
                      <a:cubicBezTo>
                        <a:pt x="4" y="0"/>
                        <a:pt x="0" y="3"/>
                        <a:pt x="2"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77" name="Freeform 42"/>
                <p:cNvSpPr/>
                <p:nvPr/>
              </p:nvSpPr>
              <p:spPr bwMode="auto">
                <a:xfrm>
                  <a:off x="5035551" y="4613276"/>
                  <a:ext cx="60325" cy="101600"/>
                </a:xfrm>
                <a:custGeom>
                  <a:avLst/>
                  <a:gdLst>
                    <a:gd name="T0" fmla="*/ 2 w 58"/>
                    <a:gd name="T1" fmla="*/ 8 h 97"/>
                    <a:gd name="T2" fmla="*/ 45 w 58"/>
                    <a:gd name="T3" fmla="*/ 91 h 97"/>
                    <a:gd name="T4" fmla="*/ 56 w 58"/>
                    <a:gd name="T5" fmla="*/ 84 h 97"/>
                    <a:gd name="T6" fmla="*/ 11 w 58"/>
                    <a:gd name="T7" fmla="*/ 4 h 97"/>
                    <a:gd name="T8" fmla="*/ 2 w 58"/>
                    <a:gd name="T9" fmla="*/ 8 h 97"/>
                  </a:gdLst>
                  <a:ahLst/>
                  <a:cxnLst>
                    <a:cxn ang="0">
                      <a:pos x="T0" y="T1"/>
                    </a:cxn>
                    <a:cxn ang="0">
                      <a:pos x="T2" y="T3"/>
                    </a:cxn>
                    <a:cxn ang="0">
                      <a:pos x="T4" y="T5"/>
                    </a:cxn>
                    <a:cxn ang="0">
                      <a:pos x="T6" y="T7"/>
                    </a:cxn>
                    <a:cxn ang="0">
                      <a:pos x="T8" y="T9"/>
                    </a:cxn>
                  </a:cxnLst>
                  <a:rect l="0" t="0" r="r" b="b"/>
                  <a:pathLst>
                    <a:path w="58" h="97">
                      <a:moveTo>
                        <a:pt x="2" y="8"/>
                      </a:moveTo>
                      <a:cubicBezTo>
                        <a:pt x="10" y="37"/>
                        <a:pt x="25" y="67"/>
                        <a:pt x="45" y="91"/>
                      </a:cubicBezTo>
                      <a:cubicBezTo>
                        <a:pt x="50" y="97"/>
                        <a:pt x="58" y="91"/>
                        <a:pt x="56" y="84"/>
                      </a:cubicBezTo>
                      <a:cubicBezTo>
                        <a:pt x="49" y="54"/>
                        <a:pt x="29" y="28"/>
                        <a:pt x="11" y="4"/>
                      </a:cubicBezTo>
                      <a:cubicBezTo>
                        <a:pt x="7" y="0"/>
                        <a:pt x="0" y="2"/>
                        <a:pt x="2"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78" name="Freeform 43"/>
                <p:cNvSpPr/>
                <p:nvPr/>
              </p:nvSpPr>
              <p:spPr bwMode="auto">
                <a:xfrm>
                  <a:off x="4221163" y="4760913"/>
                  <a:ext cx="82550" cy="20638"/>
                </a:xfrm>
                <a:custGeom>
                  <a:avLst/>
                  <a:gdLst>
                    <a:gd name="T0" fmla="*/ 2 w 79"/>
                    <a:gd name="T1" fmla="*/ 4 h 19"/>
                    <a:gd name="T2" fmla="*/ 74 w 79"/>
                    <a:gd name="T3" fmla="*/ 19 h 19"/>
                    <a:gd name="T4" fmla="*/ 76 w 79"/>
                    <a:gd name="T5" fmla="*/ 14 h 19"/>
                    <a:gd name="T6" fmla="*/ 3 w 79"/>
                    <a:gd name="T7" fmla="*/ 0 h 19"/>
                    <a:gd name="T8" fmla="*/ 2 w 79"/>
                    <a:gd name="T9" fmla="*/ 4 h 19"/>
                  </a:gdLst>
                  <a:ahLst/>
                  <a:cxnLst>
                    <a:cxn ang="0">
                      <a:pos x="T0" y="T1"/>
                    </a:cxn>
                    <a:cxn ang="0">
                      <a:pos x="T2" y="T3"/>
                    </a:cxn>
                    <a:cxn ang="0">
                      <a:pos x="T4" y="T5"/>
                    </a:cxn>
                    <a:cxn ang="0">
                      <a:pos x="T6" y="T7"/>
                    </a:cxn>
                    <a:cxn ang="0">
                      <a:pos x="T8" y="T9"/>
                    </a:cxn>
                  </a:cxnLst>
                  <a:rect l="0" t="0" r="r" b="b"/>
                  <a:pathLst>
                    <a:path w="79" h="19">
                      <a:moveTo>
                        <a:pt x="2" y="4"/>
                      </a:moveTo>
                      <a:cubicBezTo>
                        <a:pt x="26" y="11"/>
                        <a:pt x="50" y="14"/>
                        <a:pt x="74" y="19"/>
                      </a:cubicBezTo>
                      <a:cubicBezTo>
                        <a:pt x="77" y="19"/>
                        <a:pt x="79" y="15"/>
                        <a:pt x="76" y="14"/>
                      </a:cubicBezTo>
                      <a:cubicBezTo>
                        <a:pt x="52" y="8"/>
                        <a:pt x="27" y="7"/>
                        <a:pt x="3" y="0"/>
                      </a:cubicBezTo>
                      <a:cubicBezTo>
                        <a:pt x="1" y="0"/>
                        <a:pt x="0" y="3"/>
                        <a:pt x="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79" name="Freeform 44"/>
                <p:cNvSpPr/>
                <p:nvPr/>
              </p:nvSpPr>
              <p:spPr bwMode="auto">
                <a:xfrm>
                  <a:off x="4384676" y="4772026"/>
                  <a:ext cx="106363" cy="17463"/>
                </a:xfrm>
                <a:custGeom>
                  <a:avLst/>
                  <a:gdLst>
                    <a:gd name="T0" fmla="*/ 5 w 102"/>
                    <a:gd name="T1" fmla="*/ 16 h 17"/>
                    <a:gd name="T2" fmla="*/ 98 w 102"/>
                    <a:gd name="T3" fmla="*/ 10 h 17"/>
                    <a:gd name="T4" fmla="*/ 98 w 102"/>
                    <a:gd name="T5" fmla="*/ 3 h 17"/>
                    <a:gd name="T6" fmla="*/ 3 w 102"/>
                    <a:gd name="T7" fmla="*/ 11 h 17"/>
                    <a:gd name="T8" fmla="*/ 5 w 102"/>
                    <a:gd name="T9" fmla="*/ 16 h 17"/>
                  </a:gdLst>
                  <a:ahLst/>
                  <a:cxnLst>
                    <a:cxn ang="0">
                      <a:pos x="T0" y="T1"/>
                    </a:cxn>
                    <a:cxn ang="0">
                      <a:pos x="T2" y="T3"/>
                    </a:cxn>
                    <a:cxn ang="0">
                      <a:pos x="T4" y="T5"/>
                    </a:cxn>
                    <a:cxn ang="0">
                      <a:pos x="T6" y="T7"/>
                    </a:cxn>
                    <a:cxn ang="0">
                      <a:pos x="T8" y="T9"/>
                    </a:cxn>
                  </a:cxnLst>
                  <a:rect l="0" t="0" r="r" b="b"/>
                  <a:pathLst>
                    <a:path w="102" h="17">
                      <a:moveTo>
                        <a:pt x="5" y="16"/>
                      </a:moveTo>
                      <a:cubicBezTo>
                        <a:pt x="35" y="11"/>
                        <a:pt x="67" y="13"/>
                        <a:pt x="98" y="10"/>
                      </a:cubicBezTo>
                      <a:cubicBezTo>
                        <a:pt x="102" y="10"/>
                        <a:pt x="102" y="3"/>
                        <a:pt x="98" y="3"/>
                      </a:cubicBezTo>
                      <a:cubicBezTo>
                        <a:pt x="66" y="0"/>
                        <a:pt x="34" y="2"/>
                        <a:pt x="3" y="11"/>
                      </a:cubicBezTo>
                      <a:cubicBezTo>
                        <a:pt x="0" y="12"/>
                        <a:pt x="1" y="17"/>
                        <a:pt x="5"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80" name="Freeform 45"/>
                <p:cNvSpPr/>
                <p:nvPr/>
              </p:nvSpPr>
              <p:spPr bwMode="auto">
                <a:xfrm>
                  <a:off x="4584701" y="4762501"/>
                  <a:ext cx="90488" cy="34925"/>
                </a:xfrm>
                <a:custGeom>
                  <a:avLst/>
                  <a:gdLst>
                    <a:gd name="T0" fmla="*/ 4 w 87"/>
                    <a:gd name="T1" fmla="*/ 20 h 33"/>
                    <a:gd name="T2" fmla="*/ 83 w 87"/>
                    <a:gd name="T3" fmla="*/ 12 h 33"/>
                    <a:gd name="T4" fmla="*/ 77 w 87"/>
                    <a:gd name="T5" fmla="*/ 2 h 33"/>
                    <a:gd name="T6" fmla="*/ 6 w 87"/>
                    <a:gd name="T7" fmla="*/ 10 h 33"/>
                    <a:gd name="T8" fmla="*/ 4 w 87"/>
                    <a:gd name="T9" fmla="*/ 20 h 33"/>
                  </a:gdLst>
                  <a:ahLst/>
                  <a:cxnLst>
                    <a:cxn ang="0">
                      <a:pos x="T0" y="T1"/>
                    </a:cxn>
                    <a:cxn ang="0">
                      <a:pos x="T2" y="T3"/>
                    </a:cxn>
                    <a:cxn ang="0">
                      <a:pos x="T4" y="T5"/>
                    </a:cxn>
                    <a:cxn ang="0">
                      <a:pos x="T6" y="T7"/>
                    </a:cxn>
                    <a:cxn ang="0">
                      <a:pos x="T8" y="T9"/>
                    </a:cxn>
                  </a:cxnLst>
                  <a:rect l="0" t="0" r="r" b="b"/>
                  <a:pathLst>
                    <a:path w="87" h="33">
                      <a:moveTo>
                        <a:pt x="4" y="20"/>
                      </a:moveTo>
                      <a:cubicBezTo>
                        <a:pt x="29" y="33"/>
                        <a:pt x="61" y="33"/>
                        <a:pt x="83" y="12"/>
                      </a:cubicBezTo>
                      <a:cubicBezTo>
                        <a:pt x="87" y="9"/>
                        <a:pt x="83" y="0"/>
                        <a:pt x="77" y="2"/>
                      </a:cubicBezTo>
                      <a:cubicBezTo>
                        <a:pt x="55" y="11"/>
                        <a:pt x="30" y="13"/>
                        <a:pt x="6" y="10"/>
                      </a:cubicBezTo>
                      <a:cubicBezTo>
                        <a:pt x="1" y="10"/>
                        <a:pt x="0" y="17"/>
                        <a:pt x="4"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81" name="Freeform 46"/>
                <p:cNvSpPr/>
                <p:nvPr/>
              </p:nvSpPr>
              <p:spPr bwMode="auto">
                <a:xfrm>
                  <a:off x="4751388" y="4727576"/>
                  <a:ext cx="88900" cy="25400"/>
                </a:xfrm>
                <a:custGeom>
                  <a:avLst/>
                  <a:gdLst>
                    <a:gd name="T0" fmla="*/ 5 w 86"/>
                    <a:gd name="T1" fmla="*/ 24 h 25"/>
                    <a:gd name="T2" fmla="*/ 79 w 86"/>
                    <a:gd name="T3" fmla="*/ 11 h 25"/>
                    <a:gd name="T4" fmla="*/ 76 w 86"/>
                    <a:gd name="T5" fmla="*/ 1 h 25"/>
                    <a:gd name="T6" fmla="*/ 41 w 86"/>
                    <a:gd name="T7" fmla="*/ 8 h 25"/>
                    <a:gd name="T8" fmla="*/ 5 w 86"/>
                    <a:gd name="T9" fmla="*/ 17 h 25"/>
                    <a:gd name="T10" fmla="*/ 5 w 86"/>
                    <a:gd name="T11" fmla="*/ 24 h 25"/>
                  </a:gdLst>
                  <a:ahLst/>
                  <a:cxnLst>
                    <a:cxn ang="0">
                      <a:pos x="T0" y="T1"/>
                    </a:cxn>
                    <a:cxn ang="0">
                      <a:pos x="T2" y="T3"/>
                    </a:cxn>
                    <a:cxn ang="0">
                      <a:pos x="T4" y="T5"/>
                    </a:cxn>
                    <a:cxn ang="0">
                      <a:pos x="T6" y="T7"/>
                    </a:cxn>
                    <a:cxn ang="0">
                      <a:pos x="T8" y="T9"/>
                    </a:cxn>
                    <a:cxn ang="0">
                      <a:pos x="T10" y="T11"/>
                    </a:cxn>
                  </a:cxnLst>
                  <a:rect l="0" t="0" r="r" b="b"/>
                  <a:pathLst>
                    <a:path w="86" h="25">
                      <a:moveTo>
                        <a:pt x="5" y="24"/>
                      </a:moveTo>
                      <a:cubicBezTo>
                        <a:pt x="32" y="25"/>
                        <a:pt x="54" y="20"/>
                        <a:pt x="79" y="11"/>
                      </a:cubicBezTo>
                      <a:cubicBezTo>
                        <a:pt x="86" y="9"/>
                        <a:pt x="83" y="0"/>
                        <a:pt x="76" y="1"/>
                      </a:cubicBezTo>
                      <a:cubicBezTo>
                        <a:pt x="64" y="3"/>
                        <a:pt x="53" y="5"/>
                        <a:pt x="41" y="8"/>
                      </a:cubicBezTo>
                      <a:cubicBezTo>
                        <a:pt x="30" y="11"/>
                        <a:pt x="17" y="16"/>
                        <a:pt x="5" y="17"/>
                      </a:cubicBezTo>
                      <a:cubicBezTo>
                        <a:pt x="0" y="17"/>
                        <a:pt x="0" y="24"/>
                        <a:pt x="5" y="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82" name="Freeform 47"/>
                <p:cNvSpPr/>
                <p:nvPr/>
              </p:nvSpPr>
              <p:spPr bwMode="auto">
                <a:xfrm>
                  <a:off x="4892676" y="4657726"/>
                  <a:ext cx="92075" cy="52388"/>
                </a:xfrm>
                <a:custGeom>
                  <a:avLst/>
                  <a:gdLst>
                    <a:gd name="T0" fmla="*/ 9 w 89"/>
                    <a:gd name="T1" fmla="*/ 48 h 50"/>
                    <a:gd name="T2" fmla="*/ 43 w 89"/>
                    <a:gd name="T3" fmla="*/ 32 h 50"/>
                    <a:gd name="T4" fmla="*/ 81 w 89"/>
                    <a:gd name="T5" fmla="*/ 15 h 50"/>
                    <a:gd name="T6" fmla="*/ 77 w 89"/>
                    <a:gd name="T7" fmla="*/ 1 h 50"/>
                    <a:gd name="T8" fmla="*/ 38 w 89"/>
                    <a:gd name="T9" fmla="*/ 14 h 50"/>
                    <a:gd name="T10" fmla="*/ 4 w 89"/>
                    <a:gd name="T11" fmla="*/ 41 h 50"/>
                    <a:gd name="T12" fmla="*/ 9 w 89"/>
                    <a:gd name="T13" fmla="*/ 48 h 50"/>
                  </a:gdLst>
                  <a:ahLst/>
                  <a:cxnLst>
                    <a:cxn ang="0">
                      <a:pos x="T0" y="T1"/>
                    </a:cxn>
                    <a:cxn ang="0">
                      <a:pos x="T2" y="T3"/>
                    </a:cxn>
                    <a:cxn ang="0">
                      <a:pos x="T4" y="T5"/>
                    </a:cxn>
                    <a:cxn ang="0">
                      <a:pos x="T6" y="T7"/>
                    </a:cxn>
                    <a:cxn ang="0">
                      <a:pos x="T8" y="T9"/>
                    </a:cxn>
                    <a:cxn ang="0">
                      <a:pos x="T10" y="T11"/>
                    </a:cxn>
                    <a:cxn ang="0">
                      <a:pos x="T12" y="T13"/>
                    </a:cxn>
                  </a:cxnLst>
                  <a:rect l="0" t="0" r="r" b="b"/>
                  <a:pathLst>
                    <a:path w="89" h="50">
                      <a:moveTo>
                        <a:pt x="9" y="48"/>
                      </a:moveTo>
                      <a:cubicBezTo>
                        <a:pt x="20" y="42"/>
                        <a:pt x="32" y="37"/>
                        <a:pt x="43" y="32"/>
                      </a:cubicBezTo>
                      <a:cubicBezTo>
                        <a:pt x="55" y="26"/>
                        <a:pt x="68" y="20"/>
                        <a:pt x="81" y="15"/>
                      </a:cubicBezTo>
                      <a:cubicBezTo>
                        <a:pt x="89" y="11"/>
                        <a:pt x="86" y="0"/>
                        <a:pt x="77" y="1"/>
                      </a:cubicBezTo>
                      <a:cubicBezTo>
                        <a:pt x="62" y="4"/>
                        <a:pt x="51" y="7"/>
                        <a:pt x="38" y="14"/>
                      </a:cubicBezTo>
                      <a:cubicBezTo>
                        <a:pt x="25" y="22"/>
                        <a:pt x="15" y="32"/>
                        <a:pt x="4" y="41"/>
                      </a:cubicBezTo>
                      <a:cubicBezTo>
                        <a:pt x="0" y="44"/>
                        <a:pt x="5" y="50"/>
                        <a:pt x="9" y="4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83" name="Freeform 48"/>
                <p:cNvSpPr/>
                <p:nvPr/>
              </p:nvSpPr>
              <p:spPr bwMode="auto">
                <a:xfrm>
                  <a:off x="4024313" y="4714876"/>
                  <a:ext cx="93663" cy="31750"/>
                </a:xfrm>
                <a:custGeom>
                  <a:avLst/>
                  <a:gdLst>
                    <a:gd name="T0" fmla="*/ 3 w 91"/>
                    <a:gd name="T1" fmla="*/ 6 h 31"/>
                    <a:gd name="T2" fmla="*/ 83 w 91"/>
                    <a:gd name="T3" fmla="*/ 30 h 31"/>
                    <a:gd name="T4" fmla="*/ 85 w 91"/>
                    <a:gd name="T5" fmla="*/ 21 h 31"/>
                    <a:gd name="T6" fmla="*/ 5 w 91"/>
                    <a:gd name="T7" fmla="*/ 1 h 31"/>
                    <a:gd name="T8" fmla="*/ 3 w 91"/>
                    <a:gd name="T9" fmla="*/ 6 h 31"/>
                  </a:gdLst>
                  <a:ahLst/>
                  <a:cxnLst>
                    <a:cxn ang="0">
                      <a:pos x="T0" y="T1"/>
                    </a:cxn>
                    <a:cxn ang="0">
                      <a:pos x="T2" y="T3"/>
                    </a:cxn>
                    <a:cxn ang="0">
                      <a:pos x="T4" y="T5"/>
                    </a:cxn>
                    <a:cxn ang="0">
                      <a:pos x="T6" y="T7"/>
                    </a:cxn>
                    <a:cxn ang="0">
                      <a:pos x="T8" y="T9"/>
                    </a:cxn>
                  </a:cxnLst>
                  <a:rect l="0" t="0" r="r" b="b"/>
                  <a:pathLst>
                    <a:path w="91" h="31">
                      <a:moveTo>
                        <a:pt x="3" y="6"/>
                      </a:moveTo>
                      <a:cubicBezTo>
                        <a:pt x="29" y="18"/>
                        <a:pt x="55" y="25"/>
                        <a:pt x="83" y="30"/>
                      </a:cubicBezTo>
                      <a:cubicBezTo>
                        <a:pt x="89" y="31"/>
                        <a:pt x="91" y="23"/>
                        <a:pt x="85" y="21"/>
                      </a:cubicBezTo>
                      <a:cubicBezTo>
                        <a:pt x="59" y="12"/>
                        <a:pt x="33" y="6"/>
                        <a:pt x="5" y="1"/>
                      </a:cubicBezTo>
                      <a:cubicBezTo>
                        <a:pt x="2" y="0"/>
                        <a:pt x="0" y="5"/>
                        <a:pt x="3"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84" name="Freeform 49"/>
                <p:cNvSpPr/>
                <p:nvPr/>
              </p:nvSpPr>
              <p:spPr bwMode="auto">
                <a:xfrm>
                  <a:off x="3851276" y="4625976"/>
                  <a:ext cx="98425" cy="63500"/>
                </a:xfrm>
                <a:custGeom>
                  <a:avLst/>
                  <a:gdLst>
                    <a:gd name="T0" fmla="*/ 2 w 94"/>
                    <a:gd name="T1" fmla="*/ 4 h 61"/>
                    <a:gd name="T2" fmla="*/ 82 w 94"/>
                    <a:gd name="T3" fmla="*/ 60 h 61"/>
                    <a:gd name="T4" fmla="*/ 88 w 94"/>
                    <a:gd name="T5" fmla="*/ 49 h 61"/>
                    <a:gd name="T6" fmla="*/ 5 w 94"/>
                    <a:gd name="T7" fmla="*/ 1 h 61"/>
                    <a:gd name="T8" fmla="*/ 2 w 94"/>
                    <a:gd name="T9" fmla="*/ 4 h 61"/>
                  </a:gdLst>
                  <a:ahLst/>
                  <a:cxnLst>
                    <a:cxn ang="0">
                      <a:pos x="T0" y="T1"/>
                    </a:cxn>
                    <a:cxn ang="0">
                      <a:pos x="T2" y="T3"/>
                    </a:cxn>
                    <a:cxn ang="0">
                      <a:pos x="T4" y="T5"/>
                    </a:cxn>
                    <a:cxn ang="0">
                      <a:pos x="T6" y="T7"/>
                    </a:cxn>
                    <a:cxn ang="0">
                      <a:pos x="T8" y="T9"/>
                    </a:cxn>
                  </a:cxnLst>
                  <a:rect l="0" t="0" r="r" b="b"/>
                  <a:pathLst>
                    <a:path w="94" h="61">
                      <a:moveTo>
                        <a:pt x="2" y="4"/>
                      </a:moveTo>
                      <a:cubicBezTo>
                        <a:pt x="26" y="27"/>
                        <a:pt x="50" y="51"/>
                        <a:pt x="82" y="60"/>
                      </a:cubicBezTo>
                      <a:cubicBezTo>
                        <a:pt x="88" y="61"/>
                        <a:pt x="94" y="53"/>
                        <a:pt x="88" y="49"/>
                      </a:cubicBezTo>
                      <a:cubicBezTo>
                        <a:pt x="64" y="28"/>
                        <a:pt x="35" y="13"/>
                        <a:pt x="5" y="1"/>
                      </a:cubicBezTo>
                      <a:cubicBezTo>
                        <a:pt x="3" y="0"/>
                        <a:pt x="0" y="2"/>
                        <a:pt x="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85" name="Freeform 50"/>
                <p:cNvSpPr/>
                <p:nvPr/>
              </p:nvSpPr>
              <p:spPr bwMode="auto">
                <a:xfrm>
                  <a:off x="3706813" y="4486276"/>
                  <a:ext cx="82550" cy="73025"/>
                </a:xfrm>
                <a:custGeom>
                  <a:avLst/>
                  <a:gdLst>
                    <a:gd name="T0" fmla="*/ 2 w 79"/>
                    <a:gd name="T1" fmla="*/ 9 h 71"/>
                    <a:gd name="T2" fmla="*/ 68 w 79"/>
                    <a:gd name="T3" fmla="*/ 69 h 71"/>
                    <a:gd name="T4" fmla="*/ 75 w 79"/>
                    <a:gd name="T5" fmla="*/ 61 h 71"/>
                    <a:gd name="T6" fmla="*/ 9 w 79"/>
                    <a:gd name="T7" fmla="*/ 4 h 71"/>
                    <a:gd name="T8" fmla="*/ 2 w 79"/>
                    <a:gd name="T9" fmla="*/ 9 h 71"/>
                  </a:gdLst>
                  <a:ahLst/>
                  <a:cxnLst>
                    <a:cxn ang="0">
                      <a:pos x="T0" y="T1"/>
                    </a:cxn>
                    <a:cxn ang="0">
                      <a:pos x="T2" y="T3"/>
                    </a:cxn>
                    <a:cxn ang="0">
                      <a:pos x="T4" y="T5"/>
                    </a:cxn>
                    <a:cxn ang="0">
                      <a:pos x="T6" y="T7"/>
                    </a:cxn>
                    <a:cxn ang="0">
                      <a:pos x="T8" y="T9"/>
                    </a:cxn>
                  </a:cxnLst>
                  <a:rect l="0" t="0" r="r" b="b"/>
                  <a:pathLst>
                    <a:path w="79" h="71">
                      <a:moveTo>
                        <a:pt x="2" y="9"/>
                      </a:moveTo>
                      <a:cubicBezTo>
                        <a:pt x="15" y="34"/>
                        <a:pt x="42" y="57"/>
                        <a:pt x="68" y="69"/>
                      </a:cubicBezTo>
                      <a:cubicBezTo>
                        <a:pt x="73" y="71"/>
                        <a:pt x="79" y="65"/>
                        <a:pt x="75" y="61"/>
                      </a:cubicBezTo>
                      <a:cubicBezTo>
                        <a:pt x="53" y="40"/>
                        <a:pt x="28" y="25"/>
                        <a:pt x="9" y="4"/>
                      </a:cubicBezTo>
                      <a:cubicBezTo>
                        <a:pt x="5" y="0"/>
                        <a:pt x="0" y="5"/>
                        <a:pt x="2"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86" name="Freeform 51"/>
                <p:cNvSpPr/>
                <p:nvPr/>
              </p:nvSpPr>
              <p:spPr bwMode="auto">
                <a:xfrm>
                  <a:off x="3595688" y="4313238"/>
                  <a:ext cx="57150" cy="82550"/>
                </a:xfrm>
                <a:custGeom>
                  <a:avLst/>
                  <a:gdLst>
                    <a:gd name="T0" fmla="*/ 1 w 56"/>
                    <a:gd name="T1" fmla="*/ 6 h 79"/>
                    <a:gd name="T2" fmla="*/ 45 w 56"/>
                    <a:gd name="T3" fmla="*/ 75 h 79"/>
                    <a:gd name="T4" fmla="*/ 52 w 56"/>
                    <a:gd name="T5" fmla="*/ 68 h 79"/>
                    <a:gd name="T6" fmla="*/ 9 w 56"/>
                    <a:gd name="T7" fmla="*/ 4 h 79"/>
                    <a:gd name="T8" fmla="*/ 1 w 56"/>
                    <a:gd name="T9" fmla="*/ 6 h 79"/>
                  </a:gdLst>
                  <a:ahLst/>
                  <a:cxnLst>
                    <a:cxn ang="0">
                      <a:pos x="T0" y="T1"/>
                    </a:cxn>
                    <a:cxn ang="0">
                      <a:pos x="T2" y="T3"/>
                    </a:cxn>
                    <a:cxn ang="0">
                      <a:pos x="T4" y="T5"/>
                    </a:cxn>
                    <a:cxn ang="0">
                      <a:pos x="T6" y="T7"/>
                    </a:cxn>
                    <a:cxn ang="0">
                      <a:pos x="T8" y="T9"/>
                    </a:cxn>
                  </a:cxnLst>
                  <a:rect l="0" t="0" r="r" b="b"/>
                  <a:pathLst>
                    <a:path w="56" h="79">
                      <a:moveTo>
                        <a:pt x="1" y="6"/>
                      </a:moveTo>
                      <a:cubicBezTo>
                        <a:pt x="5" y="35"/>
                        <a:pt x="24" y="56"/>
                        <a:pt x="45" y="75"/>
                      </a:cubicBezTo>
                      <a:cubicBezTo>
                        <a:pt x="50" y="79"/>
                        <a:pt x="56" y="73"/>
                        <a:pt x="52" y="68"/>
                      </a:cubicBezTo>
                      <a:cubicBezTo>
                        <a:pt x="35" y="48"/>
                        <a:pt x="22" y="26"/>
                        <a:pt x="9" y="4"/>
                      </a:cubicBezTo>
                      <a:cubicBezTo>
                        <a:pt x="7" y="0"/>
                        <a:pt x="0" y="2"/>
                        <a:pt x="1"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87" name="Freeform 52"/>
                <p:cNvSpPr/>
                <p:nvPr/>
              </p:nvSpPr>
              <p:spPr bwMode="auto">
                <a:xfrm>
                  <a:off x="3533776" y="4113213"/>
                  <a:ext cx="42863" cy="101600"/>
                </a:xfrm>
                <a:custGeom>
                  <a:avLst/>
                  <a:gdLst>
                    <a:gd name="T0" fmla="*/ 2 w 42"/>
                    <a:gd name="T1" fmla="*/ 5 h 99"/>
                    <a:gd name="T2" fmla="*/ 31 w 42"/>
                    <a:gd name="T3" fmla="*/ 94 h 99"/>
                    <a:gd name="T4" fmla="*/ 39 w 42"/>
                    <a:gd name="T5" fmla="*/ 89 h 99"/>
                    <a:gd name="T6" fmla="*/ 10 w 42"/>
                    <a:gd name="T7" fmla="*/ 5 h 99"/>
                    <a:gd name="T8" fmla="*/ 2 w 42"/>
                    <a:gd name="T9" fmla="*/ 5 h 99"/>
                  </a:gdLst>
                  <a:ahLst/>
                  <a:cxnLst>
                    <a:cxn ang="0">
                      <a:pos x="T0" y="T1"/>
                    </a:cxn>
                    <a:cxn ang="0">
                      <a:pos x="T2" y="T3"/>
                    </a:cxn>
                    <a:cxn ang="0">
                      <a:pos x="T4" y="T5"/>
                    </a:cxn>
                    <a:cxn ang="0">
                      <a:pos x="T6" y="T7"/>
                    </a:cxn>
                    <a:cxn ang="0">
                      <a:pos x="T8" y="T9"/>
                    </a:cxn>
                  </a:cxnLst>
                  <a:rect l="0" t="0" r="r" b="b"/>
                  <a:pathLst>
                    <a:path w="42" h="99">
                      <a:moveTo>
                        <a:pt x="2" y="5"/>
                      </a:moveTo>
                      <a:cubicBezTo>
                        <a:pt x="0" y="37"/>
                        <a:pt x="13" y="68"/>
                        <a:pt x="31" y="94"/>
                      </a:cubicBezTo>
                      <a:cubicBezTo>
                        <a:pt x="35" y="99"/>
                        <a:pt x="42" y="94"/>
                        <a:pt x="39" y="89"/>
                      </a:cubicBezTo>
                      <a:cubicBezTo>
                        <a:pt x="24" y="64"/>
                        <a:pt x="14" y="34"/>
                        <a:pt x="10" y="5"/>
                      </a:cubicBezTo>
                      <a:cubicBezTo>
                        <a:pt x="9" y="0"/>
                        <a:pt x="3" y="0"/>
                        <a:pt x="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88" name="Freeform 53"/>
                <p:cNvSpPr/>
                <p:nvPr/>
              </p:nvSpPr>
              <p:spPr bwMode="auto">
                <a:xfrm>
                  <a:off x="3517901" y="3932238"/>
                  <a:ext cx="20638" cy="79375"/>
                </a:xfrm>
                <a:custGeom>
                  <a:avLst/>
                  <a:gdLst>
                    <a:gd name="T0" fmla="*/ 4 w 19"/>
                    <a:gd name="T1" fmla="*/ 4 h 76"/>
                    <a:gd name="T2" fmla="*/ 10 w 19"/>
                    <a:gd name="T3" fmla="*/ 71 h 76"/>
                    <a:gd name="T4" fmla="*/ 18 w 19"/>
                    <a:gd name="T5" fmla="*/ 68 h 76"/>
                    <a:gd name="T6" fmla="*/ 10 w 19"/>
                    <a:gd name="T7" fmla="*/ 4 h 76"/>
                    <a:gd name="T8" fmla="*/ 4 w 19"/>
                    <a:gd name="T9" fmla="*/ 4 h 76"/>
                  </a:gdLst>
                  <a:ahLst/>
                  <a:cxnLst>
                    <a:cxn ang="0">
                      <a:pos x="T0" y="T1"/>
                    </a:cxn>
                    <a:cxn ang="0">
                      <a:pos x="T2" y="T3"/>
                    </a:cxn>
                    <a:cxn ang="0">
                      <a:pos x="T4" y="T5"/>
                    </a:cxn>
                    <a:cxn ang="0">
                      <a:pos x="T6" y="T7"/>
                    </a:cxn>
                    <a:cxn ang="0">
                      <a:pos x="T8" y="T9"/>
                    </a:cxn>
                  </a:cxnLst>
                  <a:rect l="0" t="0" r="r" b="b"/>
                  <a:pathLst>
                    <a:path w="19" h="76">
                      <a:moveTo>
                        <a:pt x="4" y="4"/>
                      </a:moveTo>
                      <a:cubicBezTo>
                        <a:pt x="2" y="27"/>
                        <a:pt x="0" y="50"/>
                        <a:pt x="10" y="71"/>
                      </a:cubicBezTo>
                      <a:cubicBezTo>
                        <a:pt x="13" y="76"/>
                        <a:pt x="19" y="72"/>
                        <a:pt x="18" y="68"/>
                      </a:cubicBezTo>
                      <a:cubicBezTo>
                        <a:pt x="15" y="47"/>
                        <a:pt x="12" y="25"/>
                        <a:pt x="10" y="4"/>
                      </a:cubicBezTo>
                      <a:cubicBezTo>
                        <a:pt x="10" y="0"/>
                        <a:pt x="4" y="0"/>
                        <a:pt x="4"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89" name="Freeform 54"/>
                <p:cNvSpPr/>
                <p:nvPr/>
              </p:nvSpPr>
              <p:spPr bwMode="auto">
                <a:xfrm>
                  <a:off x="3522663" y="3695701"/>
                  <a:ext cx="47625" cy="131763"/>
                </a:xfrm>
                <a:custGeom>
                  <a:avLst/>
                  <a:gdLst>
                    <a:gd name="T0" fmla="*/ 4 w 46"/>
                    <a:gd name="T1" fmla="*/ 125 h 127"/>
                    <a:gd name="T2" fmla="*/ 43 w 46"/>
                    <a:gd name="T3" fmla="*/ 12 h 127"/>
                    <a:gd name="T4" fmla="*/ 33 w 46"/>
                    <a:gd name="T5" fmla="*/ 6 h 127"/>
                    <a:gd name="T6" fmla="*/ 0 w 46"/>
                    <a:gd name="T7" fmla="*/ 124 h 127"/>
                    <a:gd name="T8" fmla="*/ 4 w 46"/>
                    <a:gd name="T9" fmla="*/ 125 h 127"/>
                  </a:gdLst>
                  <a:ahLst/>
                  <a:cxnLst>
                    <a:cxn ang="0">
                      <a:pos x="T0" y="T1"/>
                    </a:cxn>
                    <a:cxn ang="0">
                      <a:pos x="T2" y="T3"/>
                    </a:cxn>
                    <a:cxn ang="0">
                      <a:pos x="T4" y="T5"/>
                    </a:cxn>
                    <a:cxn ang="0">
                      <a:pos x="T6" y="T7"/>
                    </a:cxn>
                    <a:cxn ang="0">
                      <a:pos x="T8" y="T9"/>
                    </a:cxn>
                  </a:cxnLst>
                  <a:rect l="0" t="0" r="r" b="b"/>
                  <a:pathLst>
                    <a:path w="46" h="127">
                      <a:moveTo>
                        <a:pt x="4" y="125"/>
                      </a:moveTo>
                      <a:cubicBezTo>
                        <a:pt x="17" y="88"/>
                        <a:pt x="25" y="47"/>
                        <a:pt x="43" y="12"/>
                      </a:cubicBezTo>
                      <a:cubicBezTo>
                        <a:pt x="46" y="5"/>
                        <a:pt x="37" y="0"/>
                        <a:pt x="33" y="6"/>
                      </a:cubicBezTo>
                      <a:cubicBezTo>
                        <a:pt x="10" y="43"/>
                        <a:pt x="6" y="82"/>
                        <a:pt x="0" y="124"/>
                      </a:cubicBezTo>
                      <a:cubicBezTo>
                        <a:pt x="0" y="126"/>
                        <a:pt x="3" y="127"/>
                        <a:pt x="4" y="1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90" name="Freeform 55"/>
                <p:cNvSpPr/>
                <p:nvPr/>
              </p:nvSpPr>
              <p:spPr bwMode="auto">
                <a:xfrm>
                  <a:off x="3586163" y="3575051"/>
                  <a:ext cx="50800" cy="66675"/>
                </a:xfrm>
                <a:custGeom>
                  <a:avLst/>
                  <a:gdLst>
                    <a:gd name="T0" fmla="*/ 9 w 48"/>
                    <a:gd name="T1" fmla="*/ 61 h 64"/>
                    <a:gd name="T2" fmla="*/ 21 w 48"/>
                    <a:gd name="T3" fmla="*/ 53 h 64"/>
                    <a:gd name="T4" fmla="*/ 31 w 48"/>
                    <a:gd name="T5" fmla="*/ 40 h 64"/>
                    <a:gd name="T6" fmla="*/ 47 w 48"/>
                    <a:gd name="T7" fmla="*/ 9 h 64"/>
                    <a:gd name="T8" fmla="*/ 39 w 48"/>
                    <a:gd name="T9" fmla="*/ 3 h 64"/>
                    <a:gd name="T10" fmla="*/ 18 w 48"/>
                    <a:gd name="T11" fmla="*/ 29 h 64"/>
                    <a:gd name="T12" fmla="*/ 11 w 48"/>
                    <a:gd name="T13" fmla="*/ 41 h 64"/>
                    <a:gd name="T14" fmla="*/ 3 w 48"/>
                    <a:gd name="T15" fmla="*/ 57 h 64"/>
                    <a:gd name="T16" fmla="*/ 9 w 48"/>
                    <a:gd name="T17" fmla="*/ 61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64">
                      <a:moveTo>
                        <a:pt x="9" y="61"/>
                      </a:moveTo>
                      <a:cubicBezTo>
                        <a:pt x="13" y="58"/>
                        <a:pt x="17" y="56"/>
                        <a:pt x="21" y="53"/>
                      </a:cubicBezTo>
                      <a:cubicBezTo>
                        <a:pt x="25" y="49"/>
                        <a:pt x="28" y="45"/>
                        <a:pt x="31" y="40"/>
                      </a:cubicBezTo>
                      <a:cubicBezTo>
                        <a:pt x="39" y="31"/>
                        <a:pt x="44" y="21"/>
                        <a:pt x="47" y="9"/>
                      </a:cubicBezTo>
                      <a:cubicBezTo>
                        <a:pt x="48" y="5"/>
                        <a:pt x="43" y="0"/>
                        <a:pt x="39" y="3"/>
                      </a:cubicBezTo>
                      <a:cubicBezTo>
                        <a:pt x="30" y="11"/>
                        <a:pt x="24" y="19"/>
                        <a:pt x="18" y="29"/>
                      </a:cubicBezTo>
                      <a:cubicBezTo>
                        <a:pt x="15" y="33"/>
                        <a:pt x="13" y="37"/>
                        <a:pt x="11" y="41"/>
                      </a:cubicBezTo>
                      <a:cubicBezTo>
                        <a:pt x="8" y="46"/>
                        <a:pt x="6" y="52"/>
                        <a:pt x="3" y="57"/>
                      </a:cubicBezTo>
                      <a:cubicBezTo>
                        <a:pt x="0" y="60"/>
                        <a:pt x="5" y="64"/>
                        <a:pt x="9" y="6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91" name="Freeform 56"/>
                <p:cNvSpPr/>
                <p:nvPr/>
              </p:nvSpPr>
              <p:spPr bwMode="auto">
                <a:xfrm>
                  <a:off x="3698876" y="3435351"/>
                  <a:ext cx="66675" cy="74613"/>
                </a:xfrm>
                <a:custGeom>
                  <a:avLst/>
                  <a:gdLst>
                    <a:gd name="T0" fmla="*/ 11 w 64"/>
                    <a:gd name="T1" fmla="*/ 66 h 71"/>
                    <a:gd name="T2" fmla="*/ 60 w 64"/>
                    <a:gd name="T3" fmla="*/ 9 h 71"/>
                    <a:gd name="T4" fmla="*/ 56 w 64"/>
                    <a:gd name="T5" fmla="*/ 1 h 71"/>
                    <a:gd name="T6" fmla="*/ 2 w 64"/>
                    <a:gd name="T7" fmla="*/ 62 h 71"/>
                    <a:gd name="T8" fmla="*/ 11 w 64"/>
                    <a:gd name="T9" fmla="*/ 66 h 71"/>
                  </a:gdLst>
                  <a:ahLst/>
                  <a:cxnLst>
                    <a:cxn ang="0">
                      <a:pos x="T0" y="T1"/>
                    </a:cxn>
                    <a:cxn ang="0">
                      <a:pos x="T2" y="T3"/>
                    </a:cxn>
                    <a:cxn ang="0">
                      <a:pos x="T4" y="T5"/>
                    </a:cxn>
                    <a:cxn ang="0">
                      <a:pos x="T6" y="T7"/>
                    </a:cxn>
                    <a:cxn ang="0">
                      <a:pos x="T8" y="T9"/>
                    </a:cxn>
                  </a:cxnLst>
                  <a:rect l="0" t="0" r="r" b="b"/>
                  <a:pathLst>
                    <a:path w="64" h="71">
                      <a:moveTo>
                        <a:pt x="11" y="66"/>
                      </a:moveTo>
                      <a:cubicBezTo>
                        <a:pt x="22" y="42"/>
                        <a:pt x="41" y="26"/>
                        <a:pt x="60" y="9"/>
                      </a:cubicBezTo>
                      <a:cubicBezTo>
                        <a:pt x="64" y="6"/>
                        <a:pt x="60" y="0"/>
                        <a:pt x="56" y="1"/>
                      </a:cubicBezTo>
                      <a:cubicBezTo>
                        <a:pt x="26" y="8"/>
                        <a:pt x="8" y="34"/>
                        <a:pt x="2" y="62"/>
                      </a:cubicBezTo>
                      <a:cubicBezTo>
                        <a:pt x="0" y="67"/>
                        <a:pt x="8" y="71"/>
                        <a:pt x="11" y="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92" name="Freeform 57"/>
                <p:cNvSpPr/>
                <p:nvPr/>
              </p:nvSpPr>
              <p:spPr bwMode="auto">
                <a:xfrm>
                  <a:off x="3798888" y="3357563"/>
                  <a:ext cx="57150" cy="34925"/>
                </a:xfrm>
                <a:custGeom>
                  <a:avLst/>
                  <a:gdLst>
                    <a:gd name="T0" fmla="*/ 5 w 56"/>
                    <a:gd name="T1" fmla="*/ 33 h 34"/>
                    <a:gd name="T2" fmla="*/ 16 w 56"/>
                    <a:gd name="T3" fmla="*/ 32 h 34"/>
                    <a:gd name="T4" fmla="*/ 29 w 56"/>
                    <a:gd name="T5" fmla="*/ 28 h 34"/>
                    <a:gd name="T6" fmla="*/ 51 w 56"/>
                    <a:gd name="T7" fmla="*/ 13 h 34"/>
                    <a:gd name="T8" fmla="*/ 46 w 56"/>
                    <a:gd name="T9" fmla="*/ 2 h 34"/>
                    <a:gd name="T10" fmla="*/ 22 w 56"/>
                    <a:gd name="T11" fmla="*/ 11 h 34"/>
                    <a:gd name="T12" fmla="*/ 10 w 56"/>
                    <a:gd name="T13" fmla="*/ 19 h 34"/>
                    <a:gd name="T14" fmla="*/ 3 w 56"/>
                    <a:gd name="T15" fmla="*/ 27 h 34"/>
                    <a:gd name="T16" fmla="*/ 5 w 56"/>
                    <a:gd name="T17" fmla="*/ 33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6" h="34">
                      <a:moveTo>
                        <a:pt x="5" y="33"/>
                      </a:moveTo>
                      <a:cubicBezTo>
                        <a:pt x="9" y="32"/>
                        <a:pt x="12" y="33"/>
                        <a:pt x="16" y="32"/>
                      </a:cubicBezTo>
                      <a:cubicBezTo>
                        <a:pt x="20" y="31"/>
                        <a:pt x="24" y="29"/>
                        <a:pt x="29" y="28"/>
                      </a:cubicBezTo>
                      <a:cubicBezTo>
                        <a:pt x="38" y="24"/>
                        <a:pt x="43" y="19"/>
                        <a:pt x="51" y="13"/>
                      </a:cubicBezTo>
                      <a:cubicBezTo>
                        <a:pt x="56" y="10"/>
                        <a:pt x="53" y="0"/>
                        <a:pt x="46" y="2"/>
                      </a:cubicBezTo>
                      <a:cubicBezTo>
                        <a:pt x="37" y="5"/>
                        <a:pt x="30" y="7"/>
                        <a:pt x="22" y="11"/>
                      </a:cubicBezTo>
                      <a:cubicBezTo>
                        <a:pt x="18" y="14"/>
                        <a:pt x="14" y="16"/>
                        <a:pt x="10" y="19"/>
                      </a:cubicBezTo>
                      <a:cubicBezTo>
                        <a:pt x="7" y="21"/>
                        <a:pt x="5" y="25"/>
                        <a:pt x="3" y="27"/>
                      </a:cubicBezTo>
                      <a:cubicBezTo>
                        <a:pt x="0" y="29"/>
                        <a:pt x="1" y="34"/>
                        <a:pt x="5" y="3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93" name="Freeform 58"/>
                <p:cNvSpPr/>
                <p:nvPr/>
              </p:nvSpPr>
              <p:spPr bwMode="auto">
                <a:xfrm>
                  <a:off x="3725863" y="3227388"/>
                  <a:ext cx="76200" cy="69850"/>
                </a:xfrm>
                <a:custGeom>
                  <a:avLst/>
                  <a:gdLst>
                    <a:gd name="T0" fmla="*/ 69 w 74"/>
                    <a:gd name="T1" fmla="*/ 58 h 68"/>
                    <a:gd name="T2" fmla="*/ 42 w 74"/>
                    <a:gd name="T3" fmla="*/ 36 h 68"/>
                    <a:gd name="T4" fmla="*/ 14 w 74"/>
                    <a:gd name="T5" fmla="*/ 6 h 68"/>
                    <a:gd name="T6" fmla="*/ 3 w 74"/>
                    <a:gd name="T7" fmla="*/ 15 h 68"/>
                    <a:gd name="T8" fmla="*/ 66 w 74"/>
                    <a:gd name="T9" fmla="*/ 66 h 68"/>
                    <a:gd name="T10" fmla="*/ 69 w 74"/>
                    <a:gd name="T11" fmla="*/ 58 h 68"/>
                  </a:gdLst>
                  <a:ahLst/>
                  <a:cxnLst>
                    <a:cxn ang="0">
                      <a:pos x="T0" y="T1"/>
                    </a:cxn>
                    <a:cxn ang="0">
                      <a:pos x="T2" y="T3"/>
                    </a:cxn>
                    <a:cxn ang="0">
                      <a:pos x="T4" y="T5"/>
                    </a:cxn>
                    <a:cxn ang="0">
                      <a:pos x="T6" y="T7"/>
                    </a:cxn>
                    <a:cxn ang="0">
                      <a:pos x="T8" y="T9"/>
                    </a:cxn>
                    <a:cxn ang="0">
                      <a:pos x="T10" y="T11"/>
                    </a:cxn>
                  </a:cxnLst>
                  <a:rect l="0" t="0" r="r" b="b"/>
                  <a:pathLst>
                    <a:path w="74" h="68">
                      <a:moveTo>
                        <a:pt x="69" y="58"/>
                      </a:moveTo>
                      <a:cubicBezTo>
                        <a:pt x="59" y="53"/>
                        <a:pt x="50" y="44"/>
                        <a:pt x="42" y="36"/>
                      </a:cubicBezTo>
                      <a:cubicBezTo>
                        <a:pt x="32" y="26"/>
                        <a:pt x="23" y="16"/>
                        <a:pt x="14" y="6"/>
                      </a:cubicBezTo>
                      <a:cubicBezTo>
                        <a:pt x="9" y="0"/>
                        <a:pt x="0" y="8"/>
                        <a:pt x="3" y="15"/>
                      </a:cubicBezTo>
                      <a:cubicBezTo>
                        <a:pt x="17" y="41"/>
                        <a:pt x="38" y="58"/>
                        <a:pt x="66" y="66"/>
                      </a:cubicBezTo>
                      <a:cubicBezTo>
                        <a:pt x="71" y="68"/>
                        <a:pt x="74" y="60"/>
                        <a:pt x="69" y="5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94" name="Freeform 59"/>
                <p:cNvSpPr/>
                <p:nvPr/>
              </p:nvSpPr>
              <p:spPr bwMode="auto">
                <a:xfrm>
                  <a:off x="3622676" y="3065463"/>
                  <a:ext cx="60325" cy="96838"/>
                </a:xfrm>
                <a:custGeom>
                  <a:avLst/>
                  <a:gdLst>
                    <a:gd name="T0" fmla="*/ 54 w 58"/>
                    <a:gd name="T1" fmla="*/ 85 h 94"/>
                    <a:gd name="T2" fmla="*/ 12 w 58"/>
                    <a:gd name="T3" fmla="*/ 6 h 94"/>
                    <a:gd name="T4" fmla="*/ 2 w 58"/>
                    <a:gd name="T5" fmla="*/ 9 h 94"/>
                    <a:gd name="T6" fmla="*/ 47 w 58"/>
                    <a:gd name="T7" fmla="*/ 91 h 94"/>
                    <a:gd name="T8" fmla="*/ 54 w 58"/>
                    <a:gd name="T9" fmla="*/ 85 h 94"/>
                  </a:gdLst>
                  <a:ahLst/>
                  <a:cxnLst>
                    <a:cxn ang="0">
                      <a:pos x="T0" y="T1"/>
                    </a:cxn>
                    <a:cxn ang="0">
                      <a:pos x="T2" y="T3"/>
                    </a:cxn>
                    <a:cxn ang="0">
                      <a:pos x="T4" y="T5"/>
                    </a:cxn>
                    <a:cxn ang="0">
                      <a:pos x="T6" y="T7"/>
                    </a:cxn>
                    <a:cxn ang="0">
                      <a:pos x="T8" y="T9"/>
                    </a:cxn>
                  </a:cxnLst>
                  <a:rect l="0" t="0" r="r" b="b"/>
                  <a:pathLst>
                    <a:path w="58" h="94">
                      <a:moveTo>
                        <a:pt x="54" y="85"/>
                      </a:moveTo>
                      <a:cubicBezTo>
                        <a:pt x="37" y="61"/>
                        <a:pt x="23" y="35"/>
                        <a:pt x="12" y="6"/>
                      </a:cubicBezTo>
                      <a:cubicBezTo>
                        <a:pt x="10" y="0"/>
                        <a:pt x="0" y="2"/>
                        <a:pt x="2" y="9"/>
                      </a:cubicBezTo>
                      <a:cubicBezTo>
                        <a:pt x="7" y="41"/>
                        <a:pt x="22" y="71"/>
                        <a:pt x="47" y="91"/>
                      </a:cubicBezTo>
                      <a:cubicBezTo>
                        <a:pt x="51" y="94"/>
                        <a:pt x="58" y="90"/>
                        <a:pt x="54" y="8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95" name="Freeform 60"/>
                <p:cNvSpPr/>
                <p:nvPr/>
              </p:nvSpPr>
              <p:spPr bwMode="auto">
                <a:xfrm>
                  <a:off x="3565526" y="2909888"/>
                  <a:ext cx="22225" cy="68263"/>
                </a:xfrm>
                <a:custGeom>
                  <a:avLst/>
                  <a:gdLst>
                    <a:gd name="T0" fmla="*/ 22 w 22"/>
                    <a:gd name="T1" fmla="*/ 62 h 66"/>
                    <a:gd name="T2" fmla="*/ 9 w 22"/>
                    <a:gd name="T3" fmla="*/ 4 h 66"/>
                    <a:gd name="T4" fmla="*/ 1 w 22"/>
                    <a:gd name="T5" fmla="*/ 6 h 66"/>
                    <a:gd name="T6" fmla="*/ 18 w 22"/>
                    <a:gd name="T7" fmla="*/ 64 h 66"/>
                    <a:gd name="T8" fmla="*/ 22 w 22"/>
                    <a:gd name="T9" fmla="*/ 62 h 66"/>
                  </a:gdLst>
                  <a:ahLst/>
                  <a:cxnLst>
                    <a:cxn ang="0">
                      <a:pos x="T0" y="T1"/>
                    </a:cxn>
                    <a:cxn ang="0">
                      <a:pos x="T2" y="T3"/>
                    </a:cxn>
                    <a:cxn ang="0">
                      <a:pos x="T4" y="T5"/>
                    </a:cxn>
                    <a:cxn ang="0">
                      <a:pos x="T6" y="T7"/>
                    </a:cxn>
                    <a:cxn ang="0">
                      <a:pos x="T8" y="T9"/>
                    </a:cxn>
                  </a:cxnLst>
                  <a:rect l="0" t="0" r="r" b="b"/>
                  <a:pathLst>
                    <a:path w="22" h="66">
                      <a:moveTo>
                        <a:pt x="22" y="62"/>
                      </a:moveTo>
                      <a:cubicBezTo>
                        <a:pt x="17" y="43"/>
                        <a:pt x="16" y="23"/>
                        <a:pt x="9" y="4"/>
                      </a:cubicBezTo>
                      <a:cubicBezTo>
                        <a:pt x="7" y="0"/>
                        <a:pt x="0" y="1"/>
                        <a:pt x="1" y="6"/>
                      </a:cubicBezTo>
                      <a:cubicBezTo>
                        <a:pt x="6" y="25"/>
                        <a:pt x="6" y="47"/>
                        <a:pt x="18" y="64"/>
                      </a:cubicBezTo>
                      <a:cubicBezTo>
                        <a:pt x="19" y="66"/>
                        <a:pt x="22" y="65"/>
                        <a:pt x="22"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96" name="Freeform 61"/>
                <p:cNvSpPr/>
                <p:nvPr/>
              </p:nvSpPr>
              <p:spPr bwMode="auto">
                <a:xfrm>
                  <a:off x="3538538" y="2741613"/>
                  <a:ext cx="28575" cy="100013"/>
                </a:xfrm>
                <a:custGeom>
                  <a:avLst/>
                  <a:gdLst>
                    <a:gd name="T0" fmla="*/ 22 w 27"/>
                    <a:gd name="T1" fmla="*/ 89 h 96"/>
                    <a:gd name="T2" fmla="*/ 15 w 27"/>
                    <a:gd name="T3" fmla="*/ 8 h 96"/>
                    <a:gd name="T4" fmla="*/ 2 w 27"/>
                    <a:gd name="T5" fmla="*/ 8 h 96"/>
                    <a:gd name="T6" fmla="*/ 9 w 27"/>
                    <a:gd name="T7" fmla="*/ 89 h 96"/>
                    <a:gd name="T8" fmla="*/ 22 w 27"/>
                    <a:gd name="T9" fmla="*/ 89 h 96"/>
                  </a:gdLst>
                  <a:ahLst/>
                  <a:cxnLst>
                    <a:cxn ang="0">
                      <a:pos x="T0" y="T1"/>
                    </a:cxn>
                    <a:cxn ang="0">
                      <a:pos x="T2" y="T3"/>
                    </a:cxn>
                    <a:cxn ang="0">
                      <a:pos x="T4" y="T5"/>
                    </a:cxn>
                    <a:cxn ang="0">
                      <a:pos x="T6" y="T7"/>
                    </a:cxn>
                    <a:cxn ang="0">
                      <a:pos x="T8" y="T9"/>
                    </a:cxn>
                  </a:cxnLst>
                  <a:rect l="0" t="0" r="r" b="b"/>
                  <a:pathLst>
                    <a:path w="27" h="96">
                      <a:moveTo>
                        <a:pt x="22" y="89"/>
                      </a:moveTo>
                      <a:cubicBezTo>
                        <a:pt x="27" y="62"/>
                        <a:pt x="18" y="35"/>
                        <a:pt x="15" y="8"/>
                      </a:cubicBezTo>
                      <a:cubicBezTo>
                        <a:pt x="14" y="0"/>
                        <a:pt x="3" y="0"/>
                        <a:pt x="2" y="8"/>
                      </a:cubicBezTo>
                      <a:cubicBezTo>
                        <a:pt x="0" y="35"/>
                        <a:pt x="4" y="62"/>
                        <a:pt x="9" y="89"/>
                      </a:cubicBezTo>
                      <a:cubicBezTo>
                        <a:pt x="10" y="96"/>
                        <a:pt x="21" y="96"/>
                        <a:pt x="22" y="8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97" name="Freeform 62"/>
                <p:cNvSpPr/>
                <p:nvPr/>
              </p:nvSpPr>
              <p:spPr bwMode="auto">
                <a:xfrm>
                  <a:off x="3546476" y="2592388"/>
                  <a:ext cx="22225" cy="73025"/>
                </a:xfrm>
                <a:custGeom>
                  <a:avLst/>
                  <a:gdLst>
                    <a:gd name="T0" fmla="*/ 13 w 22"/>
                    <a:gd name="T1" fmla="*/ 66 h 70"/>
                    <a:gd name="T2" fmla="*/ 21 w 22"/>
                    <a:gd name="T3" fmla="*/ 8 h 70"/>
                    <a:gd name="T4" fmla="*/ 11 w 22"/>
                    <a:gd name="T5" fmla="*/ 6 h 70"/>
                    <a:gd name="T6" fmla="*/ 5 w 22"/>
                    <a:gd name="T7" fmla="*/ 66 h 70"/>
                    <a:gd name="T8" fmla="*/ 13 w 22"/>
                    <a:gd name="T9" fmla="*/ 66 h 70"/>
                  </a:gdLst>
                  <a:ahLst/>
                  <a:cxnLst>
                    <a:cxn ang="0">
                      <a:pos x="T0" y="T1"/>
                    </a:cxn>
                    <a:cxn ang="0">
                      <a:pos x="T2" y="T3"/>
                    </a:cxn>
                    <a:cxn ang="0">
                      <a:pos x="T4" y="T5"/>
                    </a:cxn>
                    <a:cxn ang="0">
                      <a:pos x="T6" y="T7"/>
                    </a:cxn>
                    <a:cxn ang="0">
                      <a:pos x="T8" y="T9"/>
                    </a:cxn>
                  </a:cxnLst>
                  <a:rect l="0" t="0" r="r" b="b"/>
                  <a:pathLst>
                    <a:path w="22" h="70">
                      <a:moveTo>
                        <a:pt x="13" y="66"/>
                      </a:moveTo>
                      <a:cubicBezTo>
                        <a:pt x="17" y="47"/>
                        <a:pt x="16" y="27"/>
                        <a:pt x="21" y="8"/>
                      </a:cubicBezTo>
                      <a:cubicBezTo>
                        <a:pt x="22" y="2"/>
                        <a:pt x="13" y="0"/>
                        <a:pt x="11" y="6"/>
                      </a:cubicBezTo>
                      <a:cubicBezTo>
                        <a:pt x="4" y="26"/>
                        <a:pt x="0" y="45"/>
                        <a:pt x="5" y="66"/>
                      </a:cubicBezTo>
                      <a:cubicBezTo>
                        <a:pt x="6" y="70"/>
                        <a:pt x="12" y="70"/>
                        <a:pt x="13" y="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98" name="Freeform 63"/>
                <p:cNvSpPr/>
                <p:nvPr/>
              </p:nvSpPr>
              <p:spPr bwMode="auto">
                <a:xfrm>
                  <a:off x="3595688" y="2397126"/>
                  <a:ext cx="49213" cy="103188"/>
                </a:xfrm>
                <a:custGeom>
                  <a:avLst/>
                  <a:gdLst>
                    <a:gd name="T0" fmla="*/ 7 w 47"/>
                    <a:gd name="T1" fmla="*/ 96 h 99"/>
                    <a:gd name="T2" fmla="*/ 45 w 47"/>
                    <a:gd name="T3" fmla="*/ 8 h 99"/>
                    <a:gd name="T4" fmla="*/ 36 w 47"/>
                    <a:gd name="T5" fmla="*/ 5 h 99"/>
                    <a:gd name="T6" fmla="*/ 0 w 47"/>
                    <a:gd name="T7" fmla="*/ 94 h 99"/>
                    <a:gd name="T8" fmla="*/ 7 w 47"/>
                    <a:gd name="T9" fmla="*/ 96 h 99"/>
                  </a:gdLst>
                  <a:ahLst/>
                  <a:cxnLst>
                    <a:cxn ang="0">
                      <a:pos x="T0" y="T1"/>
                    </a:cxn>
                    <a:cxn ang="0">
                      <a:pos x="T2" y="T3"/>
                    </a:cxn>
                    <a:cxn ang="0">
                      <a:pos x="T4" y="T5"/>
                    </a:cxn>
                    <a:cxn ang="0">
                      <a:pos x="T6" y="T7"/>
                    </a:cxn>
                    <a:cxn ang="0">
                      <a:pos x="T8" y="T9"/>
                    </a:cxn>
                  </a:cxnLst>
                  <a:rect l="0" t="0" r="r" b="b"/>
                  <a:pathLst>
                    <a:path w="47" h="99">
                      <a:moveTo>
                        <a:pt x="7" y="96"/>
                      </a:moveTo>
                      <a:cubicBezTo>
                        <a:pt x="20" y="67"/>
                        <a:pt x="33" y="38"/>
                        <a:pt x="45" y="8"/>
                      </a:cubicBezTo>
                      <a:cubicBezTo>
                        <a:pt x="47" y="3"/>
                        <a:pt x="39" y="0"/>
                        <a:pt x="36" y="5"/>
                      </a:cubicBezTo>
                      <a:cubicBezTo>
                        <a:pt x="19" y="33"/>
                        <a:pt x="4" y="61"/>
                        <a:pt x="0" y="94"/>
                      </a:cubicBezTo>
                      <a:cubicBezTo>
                        <a:pt x="0" y="97"/>
                        <a:pt x="6" y="99"/>
                        <a:pt x="7" y="9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99" name="Freeform 64"/>
                <p:cNvSpPr/>
                <p:nvPr/>
              </p:nvSpPr>
              <p:spPr bwMode="auto">
                <a:xfrm>
                  <a:off x="3670301" y="2254251"/>
                  <a:ext cx="57150" cy="80963"/>
                </a:xfrm>
                <a:custGeom>
                  <a:avLst/>
                  <a:gdLst>
                    <a:gd name="T0" fmla="*/ 8 w 55"/>
                    <a:gd name="T1" fmla="*/ 74 h 78"/>
                    <a:gd name="T2" fmla="*/ 27 w 55"/>
                    <a:gd name="T3" fmla="*/ 44 h 78"/>
                    <a:gd name="T4" fmla="*/ 52 w 55"/>
                    <a:gd name="T5" fmla="*/ 10 h 78"/>
                    <a:gd name="T6" fmla="*/ 45 w 55"/>
                    <a:gd name="T7" fmla="*/ 3 h 78"/>
                    <a:gd name="T8" fmla="*/ 16 w 55"/>
                    <a:gd name="T9" fmla="*/ 33 h 78"/>
                    <a:gd name="T10" fmla="*/ 1 w 55"/>
                    <a:gd name="T11" fmla="*/ 72 h 78"/>
                    <a:gd name="T12" fmla="*/ 8 w 55"/>
                    <a:gd name="T13" fmla="*/ 74 h 78"/>
                  </a:gdLst>
                  <a:ahLst/>
                  <a:cxnLst>
                    <a:cxn ang="0">
                      <a:pos x="T0" y="T1"/>
                    </a:cxn>
                    <a:cxn ang="0">
                      <a:pos x="T2" y="T3"/>
                    </a:cxn>
                    <a:cxn ang="0">
                      <a:pos x="T4" y="T5"/>
                    </a:cxn>
                    <a:cxn ang="0">
                      <a:pos x="T6" y="T7"/>
                    </a:cxn>
                    <a:cxn ang="0">
                      <a:pos x="T8" y="T9"/>
                    </a:cxn>
                    <a:cxn ang="0">
                      <a:pos x="T10" y="T11"/>
                    </a:cxn>
                    <a:cxn ang="0">
                      <a:pos x="T12" y="T13"/>
                    </a:cxn>
                  </a:cxnLst>
                  <a:rect l="0" t="0" r="r" b="b"/>
                  <a:pathLst>
                    <a:path w="55" h="78">
                      <a:moveTo>
                        <a:pt x="8" y="74"/>
                      </a:moveTo>
                      <a:cubicBezTo>
                        <a:pt x="12" y="63"/>
                        <a:pt x="21" y="53"/>
                        <a:pt x="27" y="44"/>
                      </a:cubicBezTo>
                      <a:cubicBezTo>
                        <a:pt x="35" y="32"/>
                        <a:pt x="45" y="22"/>
                        <a:pt x="52" y="10"/>
                      </a:cubicBezTo>
                      <a:cubicBezTo>
                        <a:pt x="55" y="6"/>
                        <a:pt x="50" y="0"/>
                        <a:pt x="45" y="3"/>
                      </a:cubicBezTo>
                      <a:cubicBezTo>
                        <a:pt x="34" y="11"/>
                        <a:pt x="25" y="21"/>
                        <a:pt x="16" y="33"/>
                      </a:cubicBezTo>
                      <a:cubicBezTo>
                        <a:pt x="7" y="45"/>
                        <a:pt x="5" y="57"/>
                        <a:pt x="1" y="72"/>
                      </a:cubicBezTo>
                      <a:cubicBezTo>
                        <a:pt x="0" y="76"/>
                        <a:pt x="6" y="78"/>
                        <a:pt x="8" y="7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00" name="Freeform 65"/>
                <p:cNvSpPr/>
                <p:nvPr/>
              </p:nvSpPr>
              <p:spPr bwMode="auto">
                <a:xfrm>
                  <a:off x="3754438" y="2087563"/>
                  <a:ext cx="73025" cy="87313"/>
                </a:xfrm>
                <a:custGeom>
                  <a:avLst/>
                  <a:gdLst>
                    <a:gd name="T0" fmla="*/ 6 w 71"/>
                    <a:gd name="T1" fmla="*/ 84 h 85"/>
                    <a:gd name="T2" fmla="*/ 66 w 71"/>
                    <a:gd name="T3" fmla="*/ 14 h 85"/>
                    <a:gd name="T4" fmla="*/ 58 w 71"/>
                    <a:gd name="T5" fmla="*/ 5 h 85"/>
                    <a:gd name="T6" fmla="*/ 1 w 71"/>
                    <a:gd name="T7" fmla="*/ 81 h 85"/>
                    <a:gd name="T8" fmla="*/ 6 w 71"/>
                    <a:gd name="T9" fmla="*/ 84 h 85"/>
                  </a:gdLst>
                  <a:ahLst/>
                  <a:cxnLst>
                    <a:cxn ang="0">
                      <a:pos x="T0" y="T1"/>
                    </a:cxn>
                    <a:cxn ang="0">
                      <a:pos x="T2" y="T3"/>
                    </a:cxn>
                    <a:cxn ang="0">
                      <a:pos x="T4" y="T5"/>
                    </a:cxn>
                    <a:cxn ang="0">
                      <a:pos x="T6" y="T7"/>
                    </a:cxn>
                    <a:cxn ang="0">
                      <a:pos x="T8" y="T9"/>
                    </a:cxn>
                  </a:cxnLst>
                  <a:rect l="0" t="0" r="r" b="b"/>
                  <a:pathLst>
                    <a:path w="71" h="85">
                      <a:moveTo>
                        <a:pt x="6" y="84"/>
                      </a:moveTo>
                      <a:cubicBezTo>
                        <a:pt x="31" y="64"/>
                        <a:pt x="46" y="37"/>
                        <a:pt x="66" y="14"/>
                      </a:cubicBezTo>
                      <a:cubicBezTo>
                        <a:pt x="71" y="8"/>
                        <a:pt x="64" y="0"/>
                        <a:pt x="58" y="5"/>
                      </a:cubicBezTo>
                      <a:cubicBezTo>
                        <a:pt x="33" y="26"/>
                        <a:pt x="11" y="49"/>
                        <a:pt x="1" y="81"/>
                      </a:cubicBezTo>
                      <a:cubicBezTo>
                        <a:pt x="0" y="84"/>
                        <a:pt x="4" y="85"/>
                        <a:pt x="6" y="8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01" name="Freeform 66"/>
                <p:cNvSpPr/>
                <p:nvPr/>
              </p:nvSpPr>
              <p:spPr bwMode="auto">
                <a:xfrm>
                  <a:off x="3865563" y="1936751"/>
                  <a:ext cx="80963" cy="104775"/>
                </a:xfrm>
                <a:custGeom>
                  <a:avLst/>
                  <a:gdLst>
                    <a:gd name="T0" fmla="*/ 8 w 79"/>
                    <a:gd name="T1" fmla="*/ 98 h 101"/>
                    <a:gd name="T2" fmla="*/ 74 w 79"/>
                    <a:gd name="T3" fmla="*/ 12 h 101"/>
                    <a:gd name="T4" fmla="*/ 67 w 79"/>
                    <a:gd name="T5" fmla="*/ 5 h 101"/>
                    <a:gd name="T6" fmla="*/ 31 w 79"/>
                    <a:gd name="T7" fmla="*/ 43 h 101"/>
                    <a:gd name="T8" fmla="*/ 2 w 79"/>
                    <a:gd name="T9" fmla="*/ 94 h 101"/>
                    <a:gd name="T10" fmla="*/ 8 w 79"/>
                    <a:gd name="T11" fmla="*/ 98 h 101"/>
                  </a:gdLst>
                  <a:ahLst/>
                  <a:cxnLst>
                    <a:cxn ang="0">
                      <a:pos x="T0" y="T1"/>
                    </a:cxn>
                    <a:cxn ang="0">
                      <a:pos x="T2" y="T3"/>
                    </a:cxn>
                    <a:cxn ang="0">
                      <a:pos x="T4" y="T5"/>
                    </a:cxn>
                    <a:cxn ang="0">
                      <a:pos x="T6" y="T7"/>
                    </a:cxn>
                    <a:cxn ang="0">
                      <a:pos x="T8" y="T9"/>
                    </a:cxn>
                    <a:cxn ang="0">
                      <a:pos x="T10" y="T11"/>
                    </a:cxn>
                  </a:cxnLst>
                  <a:rect l="0" t="0" r="r" b="b"/>
                  <a:pathLst>
                    <a:path w="79" h="101">
                      <a:moveTo>
                        <a:pt x="8" y="98"/>
                      </a:moveTo>
                      <a:cubicBezTo>
                        <a:pt x="34" y="72"/>
                        <a:pt x="51" y="41"/>
                        <a:pt x="74" y="12"/>
                      </a:cubicBezTo>
                      <a:cubicBezTo>
                        <a:pt x="79" y="7"/>
                        <a:pt x="72" y="0"/>
                        <a:pt x="67" y="5"/>
                      </a:cubicBezTo>
                      <a:cubicBezTo>
                        <a:pt x="53" y="17"/>
                        <a:pt x="41" y="28"/>
                        <a:pt x="31" y="43"/>
                      </a:cubicBezTo>
                      <a:cubicBezTo>
                        <a:pt x="20" y="59"/>
                        <a:pt x="12" y="76"/>
                        <a:pt x="2" y="94"/>
                      </a:cubicBezTo>
                      <a:cubicBezTo>
                        <a:pt x="0" y="97"/>
                        <a:pt x="5" y="101"/>
                        <a:pt x="8" y="9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02" name="Freeform 67"/>
                <p:cNvSpPr/>
                <p:nvPr/>
              </p:nvSpPr>
              <p:spPr bwMode="auto">
                <a:xfrm>
                  <a:off x="3984626" y="1827213"/>
                  <a:ext cx="87313" cy="65088"/>
                </a:xfrm>
                <a:custGeom>
                  <a:avLst/>
                  <a:gdLst>
                    <a:gd name="T0" fmla="*/ 8 w 85"/>
                    <a:gd name="T1" fmla="*/ 61 h 63"/>
                    <a:gd name="T2" fmla="*/ 23 w 85"/>
                    <a:gd name="T3" fmla="*/ 57 h 63"/>
                    <a:gd name="T4" fmla="*/ 40 w 85"/>
                    <a:gd name="T5" fmla="*/ 47 h 63"/>
                    <a:gd name="T6" fmla="*/ 76 w 85"/>
                    <a:gd name="T7" fmla="*/ 21 h 63"/>
                    <a:gd name="T8" fmla="*/ 67 w 85"/>
                    <a:gd name="T9" fmla="*/ 6 h 63"/>
                    <a:gd name="T10" fmla="*/ 34 w 85"/>
                    <a:gd name="T11" fmla="*/ 26 h 63"/>
                    <a:gd name="T12" fmla="*/ 18 w 85"/>
                    <a:gd name="T13" fmla="*/ 38 h 63"/>
                    <a:gd name="T14" fmla="*/ 3 w 85"/>
                    <a:gd name="T15" fmla="*/ 53 h 63"/>
                    <a:gd name="T16" fmla="*/ 8 w 85"/>
                    <a:gd name="T17" fmla="*/ 6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5" h="63">
                      <a:moveTo>
                        <a:pt x="8" y="61"/>
                      </a:moveTo>
                      <a:cubicBezTo>
                        <a:pt x="13" y="59"/>
                        <a:pt x="18" y="59"/>
                        <a:pt x="23" y="57"/>
                      </a:cubicBezTo>
                      <a:cubicBezTo>
                        <a:pt x="29" y="54"/>
                        <a:pt x="35" y="50"/>
                        <a:pt x="40" y="47"/>
                      </a:cubicBezTo>
                      <a:cubicBezTo>
                        <a:pt x="53" y="39"/>
                        <a:pt x="64" y="30"/>
                        <a:pt x="76" y="21"/>
                      </a:cubicBezTo>
                      <a:cubicBezTo>
                        <a:pt x="85" y="14"/>
                        <a:pt x="77" y="0"/>
                        <a:pt x="67" y="6"/>
                      </a:cubicBezTo>
                      <a:cubicBezTo>
                        <a:pt x="56" y="12"/>
                        <a:pt x="44" y="18"/>
                        <a:pt x="34" y="26"/>
                      </a:cubicBezTo>
                      <a:cubicBezTo>
                        <a:pt x="28" y="30"/>
                        <a:pt x="23" y="34"/>
                        <a:pt x="18" y="38"/>
                      </a:cubicBezTo>
                      <a:cubicBezTo>
                        <a:pt x="11" y="42"/>
                        <a:pt x="8" y="48"/>
                        <a:pt x="3" y="53"/>
                      </a:cubicBezTo>
                      <a:cubicBezTo>
                        <a:pt x="0" y="57"/>
                        <a:pt x="3" y="63"/>
                        <a:pt x="8" y="6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03" name="Freeform 68"/>
                <p:cNvSpPr/>
                <p:nvPr/>
              </p:nvSpPr>
              <p:spPr bwMode="auto">
                <a:xfrm>
                  <a:off x="4127501" y="1725613"/>
                  <a:ext cx="109538" cy="76200"/>
                </a:xfrm>
                <a:custGeom>
                  <a:avLst/>
                  <a:gdLst>
                    <a:gd name="T0" fmla="*/ 9 w 105"/>
                    <a:gd name="T1" fmla="*/ 71 h 74"/>
                    <a:gd name="T2" fmla="*/ 96 w 105"/>
                    <a:gd name="T3" fmla="*/ 16 h 74"/>
                    <a:gd name="T4" fmla="*/ 89 w 105"/>
                    <a:gd name="T5" fmla="*/ 4 h 74"/>
                    <a:gd name="T6" fmla="*/ 2 w 105"/>
                    <a:gd name="T7" fmla="*/ 66 h 74"/>
                    <a:gd name="T8" fmla="*/ 9 w 105"/>
                    <a:gd name="T9" fmla="*/ 71 h 74"/>
                  </a:gdLst>
                  <a:ahLst/>
                  <a:cxnLst>
                    <a:cxn ang="0">
                      <a:pos x="T0" y="T1"/>
                    </a:cxn>
                    <a:cxn ang="0">
                      <a:pos x="T2" y="T3"/>
                    </a:cxn>
                    <a:cxn ang="0">
                      <a:pos x="T4" y="T5"/>
                    </a:cxn>
                    <a:cxn ang="0">
                      <a:pos x="T6" y="T7"/>
                    </a:cxn>
                    <a:cxn ang="0">
                      <a:pos x="T8" y="T9"/>
                    </a:cxn>
                  </a:cxnLst>
                  <a:rect l="0" t="0" r="r" b="b"/>
                  <a:pathLst>
                    <a:path w="105" h="74">
                      <a:moveTo>
                        <a:pt x="9" y="71"/>
                      </a:moveTo>
                      <a:cubicBezTo>
                        <a:pt x="33" y="47"/>
                        <a:pt x="67" y="33"/>
                        <a:pt x="96" y="16"/>
                      </a:cubicBezTo>
                      <a:cubicBezTo>
                        <a:pt x="105" y="12"/>
                        <a:pt x="97" y="0"/>
                        <a:pt x="89" y="4"/>
                      </a:cubicBezTo>
                      <a:cubicBezTo>
                        <a:pt x="55" y="19"/>
                        <a:pt x="22" y="32"/>
                        <a:pt x="2" y="66"/>
                      </a:cubicBezTo>
                      <a:cubicBezTo>
                        <a:pt x="0" y="70"/>
                        <a:pt x="5" y="74"/>
                        <a:pt x="9" y="7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04" name="Freeform 69"/>
                <p:cNvSpPr/>
                <p:nvPr/>
              </p:nvSpPr>
              <p:spPr bwMode="auto">
                <a:xfrm>
                  <a:off x="4300538" y="1655763"/>
                  <a:ext cx="87313" cy="47625"/>
                </a:xfrm>
                <a:custGeom>
                  <a:avLst/>
                  <a:gdLst>
                    <a:gd name="T0" fmla="*/ 7 w 84"/>
                    <a:gd name="T1" fmla="*/ 46 h 47"/>
                    <a:gd name="T2" fmla="*/ 80 w 84"/>
                    <a:gd name="T3" fmla="*/ 9 h 47"/>
                    <a:gd name="T4" fmla="*/ 77 w 84"/>
                    <a:gd name="T5" fmla="*/ 3 h 47"/>
                    <a:gd name="T6" fmla="*/ 5 w 84"/>
                    <a:gd name="T7" fmla="*/ 38 h 47"/>
                    <a:gd name="T8" fmla="*/ 7 w 84"/>
                    <a:gd name="T9" fmla="*/ 46 h 47"/>
                  </a:gdLst>
                  <a:ahLst/>
                  <a:cxnLst>
                    <a:cxn ang="0">
                      <a:pos x="T0" y="T1"/>
                    </a:cxn>
                    <a:cxn ang="0">
                      <a:pos x="T2" y="T3"/>
                    </a:cxn>
                    <a:cxn ang="0">
                      <a:pos x="T4" y="T5"/>
                    </a:cxn>
                    <a:cxn ang="0">
                      <a:pos x="T6" y="T7"/>
                    </a:cxn>
                    <a:cxn ang="0">
                      <a:pos x="T8" y="T9"/>
                    </a:cxn>
                  </a:cxnLst>
                  <a:rect l="0" t="0" r="r" b="b"/>
                  <a:pathLst>
                    <a:path w="84" h="47">
                      <a:moveTo>
                        <a:pt x="7" y="46"/>
                      </a:moveTo>
                      <a:cubicBezTo>
                        <a:pt x="36" y="41"/>
                        <a:pt x="58" y="26"/>
                        <a:pt x="80" y="9"/>
                      </a:cubicBezTo>
                      <a:cubicBezTo>
                        <a:pt x="84" y="6"/>
                        <a:pt x="81" y="0"/>
                        <a:pt x="77" y="3"/>
                      </a:cubicBezTo>
                      <a:cubicBezTo>
                        <a:pt x="54" y="16"/>
                        <a:pt x="30" y="29"/>
                        <a:pt x="5" y="38"/>
                      </a:cubicBezTo>
                      <a:cubicBezTo>
                        <a:pt x="0" y="40"/>
                        <a:pt x="2" y="47"/>
                        <a:pt x="7"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05" name="Freeform 70"/>
                <p:cNvSpPr/>
                <p:nvPr/>
              </p:nvSpPr>
              <p:spPr bwMode="auto">
                <a:xfrm>
                  <a:off x="4451351" y="1609726"/>
                  <a:ext cx="103188" cy="31750"/>
                </a:xfrm>
                <a:custGeom>
                  <a:avLst/>
                  <a:gdLst>
                    <a:gd name="T0" fmla="*/ 4 w 100"/>
                    <a:gd name="T1" fmla="*/ 25 h 31"/>
                    <a:gd name="T2" fmla="*/ 95 w 100"/>
                    <a:gd name="T3" fmla="*/ 11 h 31"/>
                    <a:gd name="T4" fmla="*/ 92 w 100"/>
                    <a:gd name="T5" fmla="*/ 1 h 31"/>
                    <a:gd name="T6" fmla="*/ 4 w 100"/>
                    <a:gd name="T7" fmla="*/ 17 h 31"/>
                    <a:gd name="T8" fmla="*/ 4 w 100"/>
                    <a:gd name="T9" fmla="*/ 25 h 31"/>
                  </a:gdLst>
                  <a:ahLst/>
                  <a:cxnLst>
                    <a:cxn ang="0">
                      <a:pos x="T0" y="T1"/>
                    </a:cxn>
                    <a:cxn ang="0">
                      <a:pos x="T2" y="T3"/>
                    </a:cxn>
                    <a:cxn ang="0">
                      <a:pos x="T4" y="T5"/>
                    </a:cxn>
                    <a:cxn ang="0">
                      <a:pos x="T6" y="T7"/>
                    </a:cxn>
                    <a:cxn ang="0">
                      <a:pos x="T8" y="T9"/>
                    </a:cxn>
                  </a:cxnLst>
                  <a:rect l="0" t="0" r="r" b="b"/>
                  <a:pathLst>
                    <a:path w="100" h="31">
                      <a:moveTo>
                        <a:pt x="4" y="25"/>
                      </a:moveTo>
                      <a:cubicBezTo>
                        <a:pt x="34" y="31"/>
                        <a:pt x="67" y="23"/>
                        <a:pt x="95" y="11"/>
                      </a:cubicBezTo>
                      <a:cubicBezTo>
                        <a:pt x="100" y="9"/>
                        <a:pt x="97" y="0"/>
                        <a:pt x="92" y="1"/>
                      </a:cubicBezTo>
                      <a:cubicBezTo>
                        <a:pt x="63" y="3"/>
                        <a:pt x="32" y="9"/>
                        <a:pt x="4" y="17"/>
                      </a:cubicBezTo>
                      <a:cubicBezTo>
                        <a:pt x="0" y="18"/>
                        <a:pt x="0" y="24"/>
                        <a:pt x="4"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06" name="Freeform 71"/>
                <p:cNvSpPr/>
                <p:nvPr/>
              </p:nvSpPr>
              <p:spPr bwMode="auto">
                <a:xfrm>
                  <a:off x="4638676" y="1628776"/>
                  <a:ext cx="109538" cy="19050"/>
                </a:xfrm>
                <a:custGeom>
                  <a:avLst/>
                  <a:gdLst>
                    <a:gd name="T0" fmla="*/ 4 w 105"/>
                    <a:gd name="T1" fmla="*/ 13 h 18"/>
                    <a:gd name="T2" fmla="*/ 99 w 105"/>
                    <a:gd name="T3" fmla="*/ 14 h 18"/>
                    <a:gd name="T4" fmla="*/ 99 w 105"/>
                    <a:gd name="T5" fmla="*/ 4 h 18"/>
                    <a:gd name="T6" fmla="*/ 4 w 105"/>
                    <a:gd name="T7" fmla="*/ 5 h 18"/>
                    <a:gd name="T8" fmla="*/ 4 w 105"/>
                    <a:gd name="T9" fmla="*/ 13 h 18"/>
                  </a:gdLst>
                  <a:ahLst/>
                  <a:cxnLst>
                    <a:cxn ang="0">
                      <a:pos x="T0" y="T1"/>
                    </a:cxn>
                    <a:cxn ang="0">
                      <a:pos x="T2" y="T3"/>
                    </a:cxn>
                    <a:cxn ang="0">
                      <a:pos x="T4" y="T5"/>
                    </a:cxn>
                    <a:cxn ang="0">
                      <a:pos x="T6" y="T7"/>
                    </a:cxn>
                    <a:cxn ang="0">
                      <a:pos x="T8" y="T9"/>
                    </a:cxn>
                  </a:cxnLst>
                  <a:rect l="0" t="0" r="r" b="b"/>
                  <a:pathLst>
                    <a:path w="105" h="18">
                      <a:moveTo>
                        <a:pt x="4" y="13"/>
                      </a:moveTo>
                      <a:cubicBezTo>
                        <a:pt x="35" y="18"/>
                        <a:pt x="67" y="17"/>
                        <a:pt x="99" y="14"/>
                      </a:cubicBezTo>
                      <a:cubicBezTo>
                        <a:pt x="105" y="13"/>
                        <a:pt x="105" y="5"/>
                        <a:pt x="99" y="4"/>
                      </a:cubicBezTo>
                      <a:cubicBezTo>
                        <a:pt x="67" y="1"/>
                        <a:pt x="35" y="0"/>
                        <a:pt x="4" y="5"/>
                      </a:cubicBezTo>
                      <a:cubicBezTo>
                        <a:pt x="0" y="6"/>
                        <a:pt x="0" y="12"/>
                        <a:pt x="4"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07" name="Freeform 72"/>
                <p:cNvSpPr/>
                <p:nvPr/>
              </p:nvSpPr>
              <p:spPr bwMode="auto">
                <a:xfrm>
                  <a:off x="4851401" y="1643063"/>
                  <a:ext cx="68263" cy="30163"/>
                </a:xfrm>
                <a:custGeom>
                  <a:avLst/>
                  <a:gdLst>
                    <a:gd name="T0" fmla="*/ 2 w 65"/>
                    <a:gd name="T1" fmla="*/ 4 h 28"/>
                    <a:gd name="T2" fmla="*/ 59 w 65"/>
                    <a:gd name="T3" fmla="*/ 27 h 28"/>
                    <a:gd name="T4" fmla="*/ 62 w 65"/>
                    <a:gd name="T5" fmla="*/ 21 h 28"/>
                    <a:gd name="T6" fmla="*/ 3 w 65"/>
                    <a:gd name="T7" fmla="*/ 1 h 28"/>
                    <a:gd name="T8" fmla="*/ 2 w 65"/>
                    <a:gd name="T9" fmla="*/ 4 h 28"/>
                  </a:gdLst>
                  <a:ahLst/>
                  <a:cxnLst>
                    <a:cxn ang="0">
                      <a:pos x="T0" y="T1"/>
                    </a:cxn>
                    <a:cxn ang="0">
                      <a:pos x="T2" y="T3"/>
                    </a:cxn>
                    <a:cxn ang="0">
                      <a:pos x="T4" y="T5"/>
                    </a:cxn>
                    <a:cxn ang="0">
                      <a:pos x="T6" y="T7"/>
                    </a:cxn>
                    <a:cxn ang="0">
                      <a:pos x="T8" y="T9"/>
                    </a:cxn>
                  </a:cxnLst>
                  <a:rect l="0" t="0" r="r" b="b"/>
                  <a:pathLst>
                    <a:path w="65" h="28">
                      <a:moveTo>
                        <a:pt x="2" y="4"/>
                      </a:moveTo>
                      <a:cubicBezTo>
                        <a:pt x="19" y="15"/>
                        <a:pt x="40" y="22"/>
                        <a:pt x="59" y="27"/>
                      </a:cubicBezTo>
                      <a:cubicBezTo>
                        <a:pt x="63" y="28"/>
                        <a:pt x="65" y="23"/>
                        <a:pt x="62" y="21"/>
                      </a:cubicBezTo>
                      <a:cubicBezTo>
                        <a:pt x="43" y="13"/>
                        <a:pt x="23" y="7"/>
                        <a:pt x="3" y="1"/>
                      </a:cubicBezTo>
                      <a:cubicBezTo>
                        <a:pt x="1" y="0"/>
                        <a:pt x="0" y="3"/>
                        <a:pt x="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08" name="Freeform 73"/>
                <p:cNvSpPr/>
                <p:nvPr/>
              </p:nvSpPr>
              <p:spPr bwMode="auto">
                <a:xfrm>
                  <a:off x="5008563" y="1714501"/>
                  <a:ext cx="71438" cy="33338"/>
                </a:xfrm>
                <a:custGeom>
                  <a:avLst/>
                  <a:gdLst>
                    <a:gd name="T0" fmla="*/ 3 w 68"/>
                    <a:gd name="T1" fmla="*/ 10 h 33"/>
                    <a:gd name="T2" fmla="*/ 59 w 68"/>
                    <a:gd name="T3" fmla="*/ 32 h 33"/>
                    <a:gd name="T4" fmla="*/ 64 w 68"/>
                    <a:gd name="T5" fmla="*/ 26 h 33"/>
                    <a:gd name="T6" fmla="*/ 3 w 68"/>
                    <a:gd name="T7" fmla="*/ 4 h 33"/>
                    <a:gd name="T8" fmla="*/ 3 w 68"/>
                    <a:gd name="T9" fmla="*/ 10 h 33"/>
                  </a:gdLst>
                  <a:ahLst/>
                  <a:cxnLst>
                    <a:cxn ang="0">
                      <a:pos x="T0" y="T1"/>
                    </a:cxn>
                    <a:cxn ang="0">
                      <a:pos x="T2" y="T3"/>
                    </a:cxn>
                    <a:cxn ang="0">
                      <a:pos x="T4" y="T5"/>
                    </a:cxn>
                    <a:cxn ang="0">
                      <a:pos x="T6" y="T7"/>
                    </a:cxn>
                    <a:cxn ang="0">
                      <a:pos x="T8" y="T9"/>
                    </a:cxn>
                  </a:cxnLst>
                  <a:rect l="0" t="0" r="r" b="b"/>
                  <a:pathLst>
                    <a:path w="68" h="33">
                      <a:moveTo>
                        <a:pt x="3" y="10"/>
                      </a:moveTo>
                      <a:cubicBezTo>
                        <a:pt x="23" y="14"/>
                        <a:pt x="40" y="23"/>
                        <a:pt x="59" y="32"/>
                      </a:cubicBezTo>
                      <a:cubicBezTo>
                        <a:pt x="63" y="33"/>
                        <a:pt x="68" y="29"/>
                        <a:pt x="64" y="26"/>
                      </a:cubicBezTo>
                      <a:cubicBezTo>
                        <a:pt x="46" y="10"/>
                        <a:pt x="26" y="0"/>
                        <a:pt x="3" y="4"/>
                      </a:cubicBezTo>
                      <a:cubicBezTo>
                        <a:pt x="0" y="4"/>
                        <a:pt x="0" y="9"/>
                        <a:pt x="3"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09" name="Freeform 74"/>
                <p:cNvSpPr/>
                <p:nvPr/>
              </p:nvSpPr>
              <p:spPr bwMode="auto">
                <a:xfrm>
                  <a:off x="5149851" y="1784351"/>
                  <a:ext cx="85725" cy="47625"/>
                </a:xfrm>
                <a:custGeom>
                  <a:avLst/>
                  <a:gdLst>
                    <a:gd name="T0" fmla="*/ 3 w 83"/>
                    <a:gd name="T1" fmla="*/ 6 h 46"/>
                    <a:gd name="T2" fmla="*/ 75 w 83"/>
                    <a:gd name="T3" fmla="*/ 43 h 46"/>
                    <a:gd name="T4" fmla="*/ 79 w 83"/>
                    <a:gd name="T5" fmla="*/ 37 h 46"/>
                    <a:gd name="T6" fmla="*/ 6 w 83"/>
                    <a:gd name="T7" fmla="*/ 1 h 46"/>
                    <a:gd name="T8" fmla="*/ 3 w 83"/>
                    <a:gd name="T9" fmla="*/ 6 h 46"/>
                  </a:gdLst>
                  <a:ahLst/>
                  <a:cxnLst>
                    <a:cxn ang="0">
                      <a:pos x="T0" y="T1"/>
                    </a:cxn>
                    <a:cxn ang="0">
                      <a:pos x="T2" y="T3"/>
                    </a:cxn>
                    <a:cxn ang="0">
                      <a:pos x="T4" y="T5"/>
                    </a:cxn>
                    <a:cxn ang="0">
                      <a:pos x="T6" y="T7"/>
                    </a:cxn>
                    <a:cxn ang="0">
                      <a:pos x="T8" y="T9"/>
                    </a:cxn>
                  </a:cxnLst>
                  <a:rect l="0" t="0" r="r" b="b"/>
                  <a:pathLst>
                    <a:path w="83" h="46">
                      <a:moveTo>
                        <a:pt x="3" y="6"/>
                      </a:moveTo>
                      <a:cubicBezTo>
                        <a:pt x="28" y="18"/>
                        <a:pt x="52" y="30"/>
                        <a:pt x="75" y="43"/>
                      </a:cubicBezTo>
                      <a:cubicBezTo>
                        <a:pt x="80" y="46"/>
                        <a:pt x="83" y="39"/>
                        <a:pt x="79" y="37"/>
                      </a:cubicBezTo>
                      <a:cubicBezTo>
                        <a:pt x="57" y="20"/>
                        <a:pt x="33" y="7"/>
                        <a:pt x="6" y="1"/>
                      </a:cubicBezTo>
                      <a:cubicBezTo>
                        <a:pt x="2" y="0"/>
                        <a:pt x="0" y="5"/>
                        <a:pt x="3"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10" name="Freeform 75"/>
                <p:cNvSpPr/>
                <p:nvPr/>
              </p:nvSpPr>
              <p:spPr bwMode="auto">
                <a:xfrm>
                  <a:off x="5305426" y="1847851"/>
                  <a:ext cx="66675" cy="61913"/>
                </a:xfrm>
                <a:custGeom>
                  <a:avLst/>
                  <a:gdLst>
                    <a:gd name="T0" fmla="*/ 5 w 65"/>
                    <a:gd name="T1" fmla="*/ 12 h 59"/>
                    <a:gd name="T2" fmla="*/ 55 w 65"/>
                    <a:gd name="T3" fmla="*/ 55 h 59"/>
                    <a:gd name="T4" fmla="*/ 62 w 65"/>
                    <a:gd name="T5" fmla="*/ 49 h 59"/>
                    <a:gd name="T6" fmla="*/ 42 w 65"/>
                    <a:gd name="T7" fmla="*/ 23 h 59"/>
                    <a:gd name="T8" fmla="*/ 10 w 65"/>
                    <a:gd name="T9" fmla="*/ 4 h 59"/>
                    <a:gd name="T10" fmla="*/ 5 w 65"/>
                    <a:gd name="T11" fmla="*/ 12 h 59"/>
                  </a:gdLst>
                  <a:ahLst/>
                  <a:cxnLst>
                    <a:cxn ang="0">
                      <a:pos x="T0" y="T1"/>
                    </a:cxn>
                    <a:cxn ang="0">
                      <a:pos x="T2" y="T3"/>
                    </a:cxn>
                    <a:cxn ang="0">
                      <a:pos x="T4" y="T5"/>
                    </a:cxn>
                    <a:cxn ang="0">
                      <a:pos x="T6" y="T7"/>
                    </a:cxn>
                    <a:cxn ang="0">
                      <a:pos x="T8" y="T9"/>
                    </a:cxn>
                    <a:cxn ang="0">
                      <a:pos x="T10" y="T11"/>
                    </a:cxn>
                  </a:cxnLst>
                  <a:rect l="0" t="0" r="r" b="b"/>
                  <a:pathLst>
                    <a:path w="65" h="59">
                      <a:moveTo>
                        <a:pt x="5" y="12"/>
                      </a:moveTo>
                      <a:cubicBezTo>
                        <a:pt x="23" y="25"/>
                        <a:pt x="42" y="37"/>
                        <a:pt x="55" y="55"/>
                      </a:cubicBezTo>
                      <a:cubicBezTo>
                        <a:pt x="58" y="59"/>
                        <a:pt x="65" y="53"/>
                        <a:pt x="62" y="49"/>
                      </a:cubicBezTo>
                      <a:cubicBezTo>
                        <a:pt x="57" y="39"/>
                        <a:pt x="50" y="31"/>
                        <a:pt x="42" y="23"/>
                      </a:cubicBezTo>
                      <a:cubicBezTo>
                        <a:pt x="33" y="15"/>
                        <a:pt x="21" y="9"/>
                        <a:pt x="10" y="4"/>
                      </a:cubicBezTo>
                      <a:cubicBezTo>
                        <a:pt x="5" y="0"/>
                        <a:pt x="0" y="8"/>
                        <a:pt x="5"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11" name="Freeform 76"/>
                <p:cNvSpPr/>
                <p:nvPr/>
              </p:nvSpPr>
              <p:spPr bwMode="auto">
                <a:xfrm>
                  <a:off x="5380038" y="1765301"/>
                  <a:ext cx="30163" cy="87313"/>
                </a:xfrm>
                <a:custGeom>
                  <a:avLst/>
                  <a:gdLst>
                    <a:gd name="T0" fmla="*/ 10 w 28"/>
                    <a:gd name="T1" fmla="*/ 81 h 84"/>
                    <a:gd name="T2" fmla="*/ 27 w 28"/>
                    <a:gd name="T3" fmla="*/ 10 h 84"/>
                    <a:gd name="T4" fmla="*/ 17 w 28"/>
                    <a:gd name="T5" fmla="*/ 6 h 84"/>
                    <a:gd name="T6" fmla="*/ 4 w 28"/>
                    <a:gd name="T7" fmla="*/ 81 h 84"/>
                    <a:gd name="T8" fmla="*/ 10 w 28"/>
                    <a:gd name="T9" fmla="*/ 81 h 84"/>
                  </a:gdLst>
                  <a:ahLst/>
                  <a:cxnLst>
                    <a:cxn ang="0">
                      <a:pos x="T0" y="T1"/>
                    </a:cxn>
                    <a:cxn ang="0">
                      <a:pos x="T2" y="T3"/>
                    </a:cxn>
                    <a:cxn ang="0">
                      <a:pos x="T4" y="T5"/>
                    </a:cxn>
                    <a:cxn ang="0">
                      <a:pos x="T6" y="T7"/>
                    </a:cxn>
                    <a:cxn ang="0">
                      <a:pos x="T8" y="T9"/>
                    </a:cxn>
                  </a:cxnLst>
                  <a:rect l="0" t="0" r="r" b="b"/>
                  <a:pathLst>
                    <a:path w="28" h="84">
                      <a:moveTo>
                        <a:pt x="10" y="81"/>
                      </a:moveTo>
                      <a:cubicBezTo>
                        <a:pt x="15" y="57"/>
                        <a:pt x="22" y="34"/>
                        <a:pt x="27" y="10"/>
                      </a:cubicBezTo>
                      <a:cubicBezTo>
                        <a:pt x="28" y="4"/>
                        <a:pt x="20" y="0"/>
                        <a:pt x="17" y="6"/>
                      </a:cubicBezTo>
                      <a:cubicBezTo>
                        <a:pt x="6" y="29"/>
                        <a:pt x="0" y="55"/>
                        <a:pt x="4" y="81"/>
                      </a:cubicBezTo>
                      <a:cubicBezTo>
                        <a:pt x="5" y="84"/>
                        <a:pt x="10" y="84"/>
                        <a:pt x="10" y="8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12" name="Freeform 77"/>
                <p:cNvSpPr/>
                <p:nvPr/>
              </p:nvSpPr>
              <p:spPr bwMode="auto">
                <a:xfrm>
                  <a:off x="5451476" y="1625601"/>
                  <a:ext cx="39688" cy="63500"/>
                </a:xfrm>
                <a:custGeom>
                  <a:avLst/>
                  <a:gdLst>
                    <a:gd name="T0" fmla="*/ 7 w 39"/>
                    <a:gd name="T1" fmla="*/ 58 h 62"/>
                    <a:gd name="T2" fmla="*/ 38 w 39"/>
                    <a:gd name="T3" fmla="*/ 7 h 62"/>
                    <a:gd name="T4" fmla="*/ 29 w 39"/>
                    <a:gd name="T5" fmla="*/ 3 h 62"/>
                    <a:gd name="T6" fmla="*/ 13 w 39"/>
                    <a:gd name="T7" fmla="*/ 25 h 62"/>
                    <a:gd name="T8" fmla="*/ 1 w 39"/>
                    <a:gd name="T9" fmla="*/ 56 h 62"/>
                    <a:gd name="T10" fmla="*/ 7 w 39"/>
                    <a:gd name="T11" fmla="*/ 58 h 62"/>
                  </a:gdLst>
                  <a:ahLst/>
                  <a:cxnLst>
                    <a:cxn ang="0">
                      <a:pos x="T0" y="T1"/>
                    </a:cxn>
                    <a:cxn ang="0">
                      <a:pos x="T2" y="T3"/>
                    </a:cxn>
                    <a:cxn ang="0">
                      <a:pos x="T4" y="T5"/>
                    </a:cxn>
                    <a:cxn ang="0">
                      <a:pos x="T6" y="T7"/>
                    </a:cxn>
                    <a:cxn ang="0">
                      <a:pos x="T8" y="T9"/>
                    </a:cxn>
                    <a:cxn ang="0">
                      <a:pos x="T10" y="T11"/>
                    </a:cxn>
                  </a:cxnLst>
                  <a:rect l="0" t="0" r="r" b="b"/>
                  <a:pathLst>
                    <a:path w="39" h="62">
                      <a:moveTo>
                        <a:pt x="7" y="58"/>
                      </a:moveTo>
                      <a:cubicBezTo>
                        <a:pt x="16" y="40"/>
                        <a:pt x="30" y="26"/>
                        <a:pt x="38" y="7"/>
                      </a:cubicBezTo>
                      <a:cubicBezTo>
                        <a:pt x="39" y="2"/>
                        <a:pt x="32" y="0"/>
                        <a:pt x="29" y="3"/>
                      </a:cubicBezTo>
                      <a:cubicBezTo>
                        <a:pt x="24" y="11"/>
                        <a:pt x="18" y="18"/>
                        <a:pt x="13" y="25"/>
                      </a:cubicBezTo>
                      <a:cubicBezTo>
                        <a:pt x="7" y="34"/>
                        <a:pt x="4" y="45"/>
                        <a:pt x="1" y="56"/>
                      </a:cubicBezTo>
                      <a:cubicBezTo>
                        <a:pt x="0" y="59"/>
                        <a:pt x="5" y="62"/>
                        <a:pt x="7" y="5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13" name="Freeform 78"/>
                <p:cNvSpPr/>
                <p:nvPr/>
              </p:nvSpPr>
              <p:spPr bwMode="auto">
                <a:xfrm>
                  <a:off x="5540376" y="1449388"/>
                  <a:ext cx="88900" cy="112713"/>
                </a:xfrm>
                <a:custGeom>
                  <a:avLst/>
                  <a:gdLst>
                    <a:gd name="T0" fmla="*/ 8 w 86"/>
                    <a:gd name="T1" fmla="*/ 105 h 108"/>
                    <a:gd name="T2" fmla="*/ 81 w 86"/>
                    <a:gd name="T3" fmla="*/ 12 h 108"/>
                    <a:gd name="T4" fmla="*/ 75 w 86"/>
                    <a:gd name="T5" fmla="*/ 4 h 108"/>
                    <a:gd name="T6" fmla="*/ 1 w 86"/>
                    <a:gd name="T7" fmla="*/ 101 h 108"/>
                    <a:gd name="T8" fmla="*/ 8 w 86"/>
                    <a:gd name="T9" fmla="*/ 105 h 108"/>
                  </a:gdLst>
                  <a:ahLst/>
                  <a:cxnLst>
                    <a:cxn ang="0">
                      <a:pos x="T0" y="T1"/>
                    </a:cxn>
                    <a:cxn ang="0">
                      <a:pos x="T2" y="T3"/>
                    </a:cxn>
                    <a:cxn ang="0">
                      <a:pos x="T4" y="T5"/>
                    </a:cxn>
                    <a:cxn ang="0">
                      <a:pos x="T6" y="T7"/>
                    </a:cxn>
                    <a:cxn ang="0">
                      <a:pos x="T8" y="T9"/>
                    </a:cxn>
                  </a:cxnLst>
                  <a:rect l="0" t="0" r="r" b="b"/>
                  <a:pathLst>
                    <a:path w="86" h="108">
                      <a:moveTo>
                        <a:pt x="8" y="105"/>
                      </a:moveTo>
                      <a:cubicBezTo>
                        <a:pt x="34" y="75"/>
                        <a:pt x="53" y="41"/>
                        <a:pt x="81" y="12"/>
                      </a:cubicBezTo>
                      <a:cubicBezTo>
                        <a:pt x="86" y="8"/>
                        <a:pt x="80" y="0"/>
                        <a:pt x="75" y="4"/>
                      </a:cubicBezTo>
                      <a:cubicBezTo>
                        <a:pt x="39" y="25"/>
                        <a:pt x="16" y="63"/>
                        <a:pt x="1" y="101"/>
                      </a:cubicBezTo>
                      <a:cubicBezTo>
                        <a:pt x="0" y="105"/>
                        <a:pt x="5" y="108"/>
                        <a:pt x="8" y="10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14" name="Freeform 79"/>
                <p:cNvSpPr/>
                <p:nvPr/>
              </p:nvSpPr>
              <p:spPr bwMode="auto">
                <a:xfrm>
                  <a:off x="5675313" y="1382713"/>
                  <a:ext cx="88900" cy="57150"/>
                </a:xfrm>
                <a:custGeom>
                  <a:avLst/>
                  <a:gdLst>
                    <a:gd name="T0" fmla="*/ 7 w 86"/>
                    <a:gd name="T1" fmla="*/ 53 h 55"/>
                    <a:gd name="T2" fmla="*/ 79 w 86"/>
                    <a:gd name="T3" fmla="*/ 13 h 55"/>
                    <a:gd name="T4" fmla="*/ 76 w 86"/>
                    <a:gd name="T5" fmla="*/ 2 h 55"/>
                    <a:gd name="T6" fmla="*/ 3 w 86"/>
                    <a:gd name="T7" fmla="*/ 48 h 55"/>
                    <a:gd name="T8" fmla="*/ 7 w 86"/>
                    <a:gd name="T9" fmla="*/ 53 h 55"/>
                  </a:gdLst>
                  <a:ahLst/>
                  <a:cxnLst>
                    <a:cxn ang="0">
                      <a:pos x="T0" y="T1"/>
                    </a:cxn>
                    <a:cxn ang="0">
                      <a:pos x="T2" y="T3"/>
                    </a:cxn>
                    <a:cxn ang="0">
                      <a:pos x="T4" y="T5"/>
                    </a:cxn>
                    <a:cxn ang="0">
                      <a:pos x="T6" y="T7"/>
                    </a:cxn>
                    <a:cxn ang="0">
                      <a:pos x="T8" y="T9"/>
                    </a:cxn>
                  </a:cxnLst>
                  <a:rect l="0" t="0" r="r" b="b"/>
                  <a:pathLst>
                    <a:path w="86" h="55">
                      <a:moveTo>
                        <a:pt x="7" y="53"/>
                      </a:moveTo>
                      <a:cubicBezTo>
                        <a:pt x="32" y="43"/>
                        <a:pt x="53" y="22"/>
                        <a:pt x="79" y="13"/>
                      </a:cubicBezTo>
                      <a:cubicBezTo>
                        <a:pt x="86" y="10"/>
                        <a:pt x="83" y="0"/>
                        <a:pt x="76" y="2"/>
                      </a:cubicBezTo>
                      <a:cubicBezTo>
                        <a:pt x="46" y="8"/>
                        <a:pt x="24" y="27"/>
                        <a:pt x="3" y="48"/>
                      </a:cubicBezTo>
                      <a:cubicBezTo>
                        <a:pt x="0" y="51"/>
                        <a:pt x="4" y="55"/>
                        <a:pt x="7" y="5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15" name="Freeform 80"/>
                <p:cNvSpPr/>
                <p:nvPr/>
              </p:nvSpPr>
              <p:spPr bwMode="auto">
                <a:xfrm>
                  <a:off x="5895976" y="1304926"/>
                  <a:ext cx="57150" cy="28575"/>
                </a:xfrm>
                <a:custGeom>
                  <a:avLst/>
                  <a:gdLst>
                    <a:gd name="T0" fmla="*/ 4 w 56"/>
                    <a:gd name="T1" fmla="*/ 26 h 27"/>
                    <a:gd name="T2" fmla="*/ 55 w 56"/>
                    <a:gd name="T3" fmla="*/ 4 h 27"/>
                    <a:gd name="T4" fmla="*/ 53 w 56"/>
                    <a:gd name="T5" fmla="*/ 2 h 27"/>
                    <a:gd name="T6" fmla="*/ 2 w 56"/>
                    <a:gd name="T7" fmla="*/ 23 h 27"/>
                    <a:gd name="T8" fmla="*/ 4 w 56"/>
                    <a:gd name="T9" fmla="*/ 26 h 27"/>
                  </a:gdLst>
                  <a:ahLst/>
                  <a:cxnLst>
                    <a:cxn ang="0">
                      <a:pos x="T0" y="T1"/>
                    </a:cxn>
                    <a:cxn ang="0">
                      <a:pos x="T2" y="T3"/>
                    </a:cxn>
                    <a:cxn ang="0">
                      <a:pos x="T4" y="T5"/>
                    </a:cxn>
                    <a:cxn ang="0">
                      <a:pos x="T6" y="T7"/>
                    </a:cxn>
                    <a:cxn ang="0">
                      <a:pos x="T8" y="T9"/>
                    </a:cxn>
                  </a:cxnLst>
                  <a:rect l="0" t="0" r="r" b="b"/>
                  <a:pathLst>
                    <a:path w="56" h="27">
                      <a:moveTo>
                        <a:pt x="4" y="26"/>
                      </a:moveTo>
                      <a:cubicBezTo>
                        <a:pt x="21" y="18"/>
                        <a:pt x="41" y="18"/>
                        <a:pt x="55" y="4"/>
                      </a:cubicBezTo>
                      <a:cubicBezTo>
                        <a:pt x="56" y="2"/>
                        <a:pt x="54" y="0"/>
                        <a:pt x="53" y="2"/>
                      </a:cubicBezTo>
                      <a:cubicBezTo>
                        <a:pt x="38" y="14"/>
                        <a:pt x="19" y="15"/>
                        <a:pt x="2" y="23"/>
                      </a:cubicBezTo>
                      <a:cubicBezTo>
                        <a:pt x="0" y="24"/>
                        <a:pt x="2" y="27"/>
                        <a:pt x="4" y="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16" name="Freeform 81"/>
                <p:cNvSpPr/>
                <p:nvPr/>
              </p:nvSpPr>
              <p:spPr bwMode="auto">
                <a:xfrm>
                  <a:off x="6059488" y="1247776"/>
                  <a:ext cx="125413" cy="41275"/>
                </a:xfrm>
                <a:custGeom>
                  <a:avLst/>
                  <a:gdLst>
                    <a:gd name="T0" fmla="*/ 6 w 121"/>
                    <a:gd name="T1" fmla="*/ 38 h 40"/>
                    <a:gd name="T2" fmla="*/ 115 w 121"/>
                    <a:gd name="T3" fmla="*/ 13 h 40"/>
                    <a:gd name="T4" fmla="*/ 113 w 121"/>
                    <a:gd name="T5" fmla="*/ 0 h 40"/>
                    <a:gd name="T6" fmla="*/ 3 w 121"/>
                    <a:gd name="T7" fmla="*/ 34 h 40"/>
                    <a:gd name="T8" fmla="*/ 6 w 121"/>
                    <a:gd name="T9" fmla="*/ 38 h 40"/>
                  </a:gdLst>
                  <a:ahLst/>
                  <a:cxnLst>
                    <a:cxn ang="0">
                      <a:pos x="T0" y="T1"/>
                    </a:cxn>
                    <a:cxn ang="0">
                      <a:pos x="T2" y="T3"/>
                    </a:cxn>
                    <a:cxn ang="0">
                      <a:pos x="T4" y="T5"/>
                    </a:cxn>
                    <a:cxn ang="0">
                      <a:pos x="T6" y="T7"/>
                    </a:cxn>
                    <a:cxn ang="0">
                      <a:pos x="T8" y="T9"/>
                    </a:cxn>
                  </a:cxnLst>
                  <a:rect l="0" t="0" r="r" b="b"/>
                  <a:pathLst>
                    <a:path w="121" h="40">
                      <a:moveTo>
                        <a:pt x="6" y="38"/>
                      </a:moveTo>
                      <a:cubicBezTo>
                        <a:pt x="40" y="23"/>
                        <a:pt x="79" y="25"/>
                        <a:pt x="115" y="13"/>
                      </a:cubicBezTo>
                      <a:cubicBezTo>
                        <a:pt x="121" y="11"/>
                        <a:pt x="121" y="0"/>
                        <a:pt x="113" y="0"/>
                      </a:cubicBezTo>
                      <a:cubicBezTo>
                        <a:pt x="72" y="3"/>
                        <a:pt x="37" y="11"/>
                        <a:pt x="3" y="34"/>
                      </a:cubicBezTo>
                      <a:cubicBezTo>
                        <a:pt x="0" y="36"/>
                        <a:pt x="3" y="40"/>
                        <a:pt x="6" y="3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17" name="Freeform 82"/>
                <p:cNvSpPr/>
                <p:nvPr/>
              </p:nvSpPr>
              <p:spPr bwMode="auto">
                <a:xfrm>
                  <a:off x="6319838" y="1225551"/>
                  <a:ext cx="120650" cy="30163"/>
                </a:xfrm>
                <a:custGeom>
                  <a:avLst/>
                  <a:gdLst>
                    <a:gd name="T0" fmla="*/ 8 w 116"/>
                    <a:gd name="T1" fmla="*/ 25 h 28"/>
                    <a:gd name="T2" fmla="*/ 108 w 116"/>
                    <a:gd name="T3" fmla="*/ 27 h 28"/>
                    <a:gd name="T4" fmla="*/ 110 w 116"/>
                    <a:gd name="T5" fmla="*/ 15 h 28"/>
                    <a:gd name="T6" fmla="*/ 4 w 116"/>
                    <a:gd name="T7" fmla="*/ 17 h 28"/>
                    <a:gd name="T8" fmla="*/ 8 w 116"/>
                    <a:gd name="T9" fmla="*/ 25 h 28"/>
                  </a:gdLst>
                  <a:ahLst/>
                  <a:cxnLst>
                    <a:cxn ang="0">
                      <a:pos x="T0" y="T1"/>
                    </a:cxn>
                    <a:cxn ang="0">
                      <a:pos x="T2" y="T3"/>
                    </a:cxn>
                    <a:cxn ang="0">
                      <a:pos x="T4" y="T5"/>
                    </a:cxn>
                    <a:cxn ang="0">
                      <a:pos x="T6" y="T7"/>
                    </a:cxn>
                    <a:cxn ang="0">
                      <a:pos x="T8" y="T9"/>
                    </a:cxn>
                  </a:cxnLst>
                  <a:rect l="0" t="0" r="r" b="b"/>
                  <a:pathLst>
                    <a:path w="116" h="28">
                      <a:moveTo>
                        <a:pt x="8" y="25"/>
                      </a:moveTo>
                      <a:cubicBezTo>
                        <a:pt x="41" y="16"/>
                        <a:pt x="74" y="23"/>
                        <a:pt x="108" y="27"/>
                      </a:cubicBezTo>
                      <a:cubicBezTo>
                        <a:pt x="115" y="28"/>
                        <a:pt x="116" y="17"/>
                        <a:pt x="110" y="15"/>
                      </a:cubicBezTo>
                      <a:cubicBezTo>
                        <a:pt x="72" y="4"/>
                        <a:pt x="40" y="0"/>
                        <a:pt x="4" y="17"/>
                      </a:cubicBezTo>
                      <a:cubicBezTo>
                        <a:pt x="0" y="19"/>
                        <a:pt x="3" y="26"/>
                        <a:pt x="8"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18" name="Freeform 83"/>
                <p:cNvSpPr/>
                <p:nvPr/>
              </p:nvSpPr>
              <p:spPr bwMode="auto">
                <a:xfrm>
                  <a:off x="6584951" y="1241426"/>
                  <a:ext cx="109538" cy="19050"/>
                </a:xfrm>
                <a:custGeom>
                  <a:avLst/>
                  <a:gdLst>
                    <a:gd name="T0" fmla="*/ 5 w 106"/>
                    <a:gd name="T1" fmla="*/ 9 h 18"/>
                    <a:gd name="T2" fmla="*/ 98 w 106"/>
                    <a:gd name="T3" fmla="*/ 17 h 18"/>
                    <a:gd name="T4" fmla="*/ 100 w 106"/>
                    <a:gd name="T5" fmla="*/ 9 h 18"/>
                    <a:gd name="T6" fmla="*/ 5 w 106"/>
                    <a:gd name="T7" fmla="*/ 2 h 18"/>
                    <a:gd name="T8" fmla="*/ 5 w 106"/>
                    <a:gd name="T9" fmla="*/ 9 h 18"/>
                  </a:gdLst>
                  <a:ahLst/>
                  <a:cxnLst>
                    <a:cxn ang="0">
                      <a:pos x="T0" y="T1"/>
                    </a:cxn>
                    <a:cxn ang="0">
                      <a:pos x="T2" y="T3"/>
                    </a:cxn>
                    <a:cxn ang="0">
                      <a:pos x="T4" y="T5"/>
                    </a:cxn>
                    <a:cxn ang="0">
                      <a:pos x="T6" y="T7"/>
                    </a:cxn>
                    <a:cxn ang="0">
                      <a:pos x="T8" y="T9"/>
                    </a:cxn>
                  </a:cxnLst>
                  <a:rect l="0" t="0" r="r" b="b"/>
                  <a:pathLst>
                    <a:path w="106" h="18">
                      <a:moveTo>
                        <a:pt x="5" y="9"/>
                      </a:moveTo>
                      <a:cubicBezTo>
                        <a:pt x="35" y="11"/>
                        <a:pt x="68" y="12"/>
                        <a:pt x="98" y="17"/>
                      </a:cubicBezTo>
                      <a:cubicBezTo>
                        <a:pt x="103" y="18"/>
                        <a:pt x="106" y="10"/>
                        <a:pt x="100" y="9"/>
                      </a:cubicBezTo>
                      <a:cubicBezTo>
                        <a:pt x="68" y="0"/>
                        <a:pt x="38" y="1"/>
                        <a:pt x="5" y="2"/>
                      </a:cubicBezTo>
                      <a:cubicBezTo>
                        <a:pt x="0" y="2"/>
                        <a:pt x="0" y="9"/>
                        <a:pt x="5"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19" name="Freeform 84"/>
                <p:cNvSpPr/>
                <p:nvPr/>
              </p:nvSpPr>
              <p:spPr bwMode="auto">
                <a:xfrm>
                  <a:off x="6799263" y="1285876"/>
                  <a:ext cx="117475" cy="47625"/>
                </a:xfrm>
                <a:custGeom>
                  <a:avLst/>
                  <a:gdLst>
                    <a:gd name="T0" fmla="*/ 5 w 112"/>
                    <a:gd name="T1" fmla="*/ 11 h 45"/>
                    <a:gd name="T2" fmla="*/ 100 w 112"/>
                    <a:gd name="T3" fmla="*/ 42 h 45"/>
                    <a:gd name="T4" fmla="*/ 105 w 112"/>
                    <a:gd name="T5" fmla="*/ 29 h 45"/>
                    <a:gd name="T6" fmla="*/ 8 w 112"/>
                    <a:gd name="T7" fmla="*/ 1 h 45"/>
                    <a:gd name="T8" fmla="*/ 5 w 112"/>
                    <a:gd name="T9" fmla="*/ 11 h 45"/>
                  </a:gdLst>
                  <a:ahLst/>
                  <a:cxnLst>
                    <a:cxn ang="0">
                      <a:pos x="T0" y="T1"/>
                    </a:cxn>
                    <a:cxn ang="0">
                      <a:pos x="T2" y="T3"/>
                    </a:cxn>
                    <a:cxn ang="0">
                      <a:pos x="T4" y="T5"/>
                    </a:cxn>
                    <a:cxn ang="0">
                      <a:pos x="T6" y="T7"/>
                    </a:cxn>
                    <a:cxn ang="0">
                      <a:pos x="T8" y="T9"/>
                    </a:cxn>
                  </a:cxnLst>
                  <a:rect l="0" t="0" r="r" b="b"/>
                  <a:pathLst>
                    <a:path w="112" h="45">
                      <a:moveTo>
                        <a:pt x="5" y="11"/>
                      </a:moveTo>
                      <a:cubicBezTo>
                        <a:pt x="35" y="25"/>
                        <a:pt x="69" y="29"/>
                        <a:pt x="100" y="42"/>
                      </a:cubicBezTo>
                      <a:cubicBezTo>
                        <a:pt x="107" y="45"/>
                        <a:pt x="112" y="33"/>
                        <a:pt x="105" y="29"/>
                      </a:cubicBezTo>
                      <a:cubicBezTo>
                        <a:pt x="76" y="13"/>
                        <a:pt x="41" y="2"/>
                        <a:pt x="8" y="1"/>
                      </a:cubicBezTo>
                      <a:cubicBezTo>
                        <a:pt x="2" y="0"/>
                        <a:pt x="0" y="9"/>
                        <a:pt x="5"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20" name="Freeform 85"/>
                <p:cNvSpPr/>
                <p:nvPr/>
              </p:nvSpPr>
              <p:spPr bwMode="auto">
                <a:xfrm>
                  <a:off x="6962776" y="1343026"/>
                  <a:ext cx="122238" cy="44450"/>
                </a:xfrm>
                <a:custGeom>
                  <a:avLst/>
                  <a:gdLst>
                    <a:gd name="T0" fmla="*/ 3 w 117"/>
                    <a:gd name="T1" fmla="*/ 4 h 43"/>
                    <a:gd name="T2" fmla="*/ 109 w 117"/>
                    <a:gd name="T3" fmla="*/ 41 h 43"/>
                    <a:gd name="T4" fmla="*/ 113 w 117"/>
                    <a:gd name="T5" fmla="*/ 35 h 43"/>
                    <a:gd name="T6" fmla="*/ 3 w 117"/>
                    <a:gd name="T7" fmla="*/ 0 h 43"/>
                    <a:gd name="T8" fmla="*/ 3 w 117"/>
                    <a:gd name="T9" fmla="*/ 4 h 43"/>
                  </a:gdLst>
                  <a:ahLst/>
                  <a:cxnLst>
                    <a:cxn ang="0">
                      <a:pos x="T0" y="T1"/>
                    </a:cxn>
                    <a:cxn ang="0">
                      <a:pos x="T2" y="T3"/>
                    </a:cxn>
                    <a:cxn ang="0">
                      <a:pos x="T4" y="T5"/>
                    </a:cxn>
                    <a:cxn ang="0">
                      <a:pos x="T6" y="T7"/>
                    </a:cxn>
                    <a:cxn ang="0">
                      <a:pos x="T8" y="T9"/>
                    </a:cxn>
                  </a:cxnLst>
                  <a:rect l="0" t="0" r="r" b="b"/>
                  <a:pathLst>
                    <a:path w="117" h="43">
                      <a:moveTo>
                        <a:pt x="3" y="4"/>
                      </a:moveTo>
                      <a:cubicBezTo>
                        <a:pt x="41" y="6"/>
                        <a:pt x="76" y="23"/>
                        <a:pt x="109" y="41"/>
                      </a:cubicBezTo>
                      <a:cubicBezTo>
                        <a:pt x="113" y="43"/>
                        <a:pt x="117" y="37"/>
                        <a:pt x="113" y="35"/>
                      </a:cubicBezTo>
                      <a:cubicBezTo>
                        <a:pt x="79" y="13"/>
                        <a:pt x="43" y="0"/>
                        <a:pt x="3" y="0"/>
                      </a:cubicBezTo>
                      <a:cubicBezTo>
                        <a:pt x="0" y="0"/>
                        <a:pt x="0" y="4"/>
                        <a:pt x="3"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21" name="Freeform 86"/>
                <p:cNvSpPr/>
                <p:nvPr/>
              </p:nvSpPr>
              <p:spPr bwMode="auto">
                <a:xfrm>
                  <a:off x="7148513" y="1409701"/>
                  <a:ext cx="104775" cy="49213"/>
                </a:xfrm>
                <a:custGeom>
                  <a:avLst/>
                  <a:gdLst>
                    <a:gd name="T0" fmla="*/ 3 w 101"/>
                    <a:gd name="T1" fmla="*/ 6 h 47"/>
                    <a:gd name="T2" fmla="*/ 90 w 101"/>
                    <a:gd name="T3" fmla="*/ 45 h 47"/>
                    <a:gd name="T4" fmla="*/ 96 w 101"/>
                    <a:gd name="T5" fmla="*/ 35 h 47"/>
                    <a:gd name="T6" fmla="*/ 4 w 101"/>
                    <a:gd name="T7" fmla="*/ 0 h 47"/>
                    <a:gd name="T8" fmla="*/ 3 w 101"/>
                    <a:gd name="T9" fmla="*/ 6 h 47"/>
                  </a:gdLst>
                  <a:ahLst/>
                  <a:cxnLst>
                    <a:cxn ang="0">
                      <a:pos x="T0" y="T1"/>
                    </a:cxn>
                    <a:cxn ang="0">
                      <a:pos x="T2" y="T3"/>
                    </a:cxn>
                    <a:cxn ang="0">
                      <a:pos x="T4" y="T5"/>
                    </a:cxn>
                    <a:cxn ang="0">
                      <a:pos x="T6" y="T7"/>
                    </a:cxn>
                    <a:cxn ang="0">
                      <a:pos x="T8" y="T9"/>
                    </a:cxn>
                  </a:cxnLst>
                  <a:rect l="0" t="0" r="r" b="b"/>
                  <a:pathLst>
                    <a:path w="101" h="47">
                      <a:moveTo>
                        <a:pt x="3" y="6"/>
                      </a:moveTo>
                      <a:cubicBezTo>
                        <a:pt x="31" y="18"/>
                        <a:pt x="59" y="37"/>
                        <a:pt x="90" y="45"/>
                      </a:cubicBezTo>
                      <a:cubicBezTo>
                        <a:pt x="95" y="47"/>
                        <a:pt x="101" y="39"/>
                        <a:pt x="96" y="35"/>
                      </a:cubicBezTo>
                      <a:cubicBezTo>
                        <a:pt x="70" y="15"/>
                        <a:pt x="36" y="3"/>
                        <a:pt x="4" y="0"/>
                      </a:cubicBezTo>
                      <a:cubicBezTo>
                        <a:pt x="1" y="0"/>
                        <a:pt x="0" y="4"/>
                        <a:pt x="3"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22" name="Freeform 87"/>
                <p:cNvSpPr/>
                <p:nvPr/>
              </p:nvSpPr>
              <p:spPr bwMode="auto">
                <a:xfrm>
                  <a:off x="7273926" y="1504951"/>
                  <a:ext cx="114300" cy="74613"/>
                </a:xfrm>
                <a:custGeom>
                  <a:avLst/>
                  <a:gdLst>
                    <a:gd name="T0" fmla="*/ 6 w 110"/>
                    <a:gd name="T1" fmla="*/ 10 h 71"/>
                    <a:gd name="T2" fmla="*/ 55 w 110"/>
                    <a:gd name="T3" fmla="*/ 40 h 71"/>
                    <a:gd name="T4" fmla="*/ 99 w 110"/>
                    <a:gd name="T5" fmla="*/ 67 h 71"/>
                    <a:gd name="T6" fmla="*/ 104 w 110"/>
                    <a:gd name="T7" fmla="*/ 58 h 71"/>
                    <a:gd name="T8" fmla="*/ 9 w 110"/>
                    <a:gd name="T9" fmla="*/ 0 h 71"/>
                    <a:gd name="T10" fmla="*/ 6 w 110"/>
                    <a:gd name="T11" fmla="*/ 10 h 71"/>
                  </a:gdLst>
                  <a:ahLst/>
                  <a:cxnLst>
                    <a:cxn ang="0">
                      <a:pos x="T0" y="T1"/>
                    </a:cxn>
                    <a:cxn ang="0">
                      <a:pos x="T2" y="T3"/>
                    </a:cxn>
                    <a:cxn ang="0">
                      <a:pos x="T4" y="T5"/>
                    </a:cxn>
                    <a:cxn ang="0">
                      <a:pos x="T6" y="T7"/>
                    </a:cxn>
                    <a:cxn ang="0">
                      <a:pos x="T8" y="T9"/>
                    </a:cxn>
                    <a:cxn ang="0">
                      <a:pos x="T10" y="T11"/>
                    </a:cxn>
                  </a:cxnLst>
                  <a:rect l="0" t="0" r="r" b="b"/>
                  <a:pathLst>
                    <a:path w="110" h="71">
                      <a:moveTo>
                        <a:pt x="6" y="10"/>
                      </a:moveTo>
                      <a:cubicBezTo>
                        <a:pt x="24" y="16"/>
                        <a:pt x="41" y="28"/>
                        <a:pt x="55" y="40"/>
                      </a:cubicBezTo>
                      <a:cubicBezTo>
                        <a:pt x="69" y="51"/>
                        <a:pt x="83" y="59"/>
                        <a:pt x="99" y="67"/>
                      </a:cubicBezTo>
                      <a:cubicBezTo>
                        <a:pt x="105" y="71"/>
                        <a:pt x="110" y="62"/>
                        <a:pt x="104" y="58"/>
                      </a:cubicBezTo>
                      <a:cubicBezTo>
                        <a:pt x="73" y="35"/>
                        <a:pt x="49" y="6"/>
                        <a:pt x="9" y="0"/>
                      </a:cubicBezTo>
                      <a:cubicBezTo>
                        <a:pt x="3" y="0"/>
                        <a:pt x="0" y="8"/>
                        <a:pt x="6"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23" name="Freeform 88"/>
                <p:cNvSpPr/>
                <p:nvPr/>
              </p:nvSpPr>
              <p:spPr bwMode="auto">
                <a:xfrm>
                  <a:off x="7424738" y="1631951"/>
                  <a:ext cx="88900" cy="96838"/>
                </a:xfrm>
                <a:custGeom>
                  <a:avLst/>
                  <a:gdLst>
                    <a:gd name="T0" fmla="*/ 3 w 85"/>
                    <a:gd name="T1" fmla="*/ 9 h 93"/>
                    <a:gd name="T2" fmla="*/ 75 w 85"/>
                    <a:gd name="T3" fmla="*/ 89 h 93"/>
                    <a:gd name="T4" fmla="*/ 83 w 85"/>
                    <a:gd name="T5" fmla="*/ 83 h 93"/>
                    <a:gd name="T6" fmla="*/ 8 w 85"/>
                    <a:gd name="T7" fmla="*/ 2 h 93"/>
                    <a:gd name="T8" fmla="*/ 3 w 85"/>
                    <a:gd name="T9" fmla="*/ 9 h 93"/>
                  </a:gdLst>
                  <a:ahLst/>
                  <a:cxnLst>
                    <a:cxn ang="0">
                      <a:pos x="T0" y="T1"/>
                    </a:cxn>
                    <a:cxn ang="0">
                      <a:pos x="T2" y="T3"/>
                    </a:cxn>
                    <a:cxn ang="0">
                      <a:pos x="T4" y="T5"/>
                    </a:cxn>
                    <a:cxn ang="0">
                      <a:pos x="T6" y="T7"/>
                    </a:cxn>
                    <a:cxn ang="0">
                      <a:pos x="T8" y="T9"/>
                    </a:cxn>
                  </a:cxnLst>
                  <a:rect l="0" t="0" r="r" b="b"/>
                  <a:pathLst>
                    <a:path w="85" h="93">
                      <a:moveTo>
                        <a:pt x="3" y="9"/>
                      </a:moveTo>
                      <a:cubicBezTo>
                        <a:pt x="28" y="35"/>
                        <a:pt x="50" y="63"/>
                        <a:pt x="75" y="89"/>
                      </a:cubicBezTo>
                      <a:cubicBezTo>
                        <a:pt x="79" y="93"/>
                        <a:pt x="85" y="88"/>
                        <a:pt x="83" y="83"/>
                      </a:cubicBezTo>
                      <a:cubicBezTo>
                        <a:pt x="64" y="52"/>
                        <a:pt x="41" y="20"/>
                        <a:pt x="8" y="2"/>
                      </a:cubicBezTo>
                      <a:cubicBezTo>
                        <a:pt x="4" y="0"/>
                        <a:pt x="0" y="5"/>
                        <a:pt x="3"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24" name="Freeform 89"/>
                <p:cNvSpPr/>
                <p:nvPr/>
              </p:nvSpPr>
              <p:spPr bwMode="auto">
                <a:xfrm>
                  <a:off x="7540626" y="1792288"/>
                  <a:ext cx="53975" cy="84138"/>
                </a:xfrm>
                <a:custGeom>
                  <a:avLst/>
                  <a:gdLst>
                    <a:gd name="T0" fmla="*/ 2 w 52"/>
                    <a:gd name="T1" fmla="*/ 4 h 81"/>
                    <a:gd name="T2" fmla="*/ 22 w 52"/>
                    <a:gd name="T3" fmla="*/ 44 h 81"/>
                    <a:gd name="T4" fmla="*/ 45 w 52"/>
                    <a:gd name="T5" fmla="*/ 78 h 81"/>
                    <a:gd name="T6" fmla="*/ 50 w 52"/>
                    <a:gd name="T7" fmla="*/ 74 h 81"/>
                    <a:gd name="T8" fmla="*/ 32 w 52"/>
                    <a:gd name="T9" fmla="*/ 39 h 81"/>
                    <a:gd name="T10" fmla="*/ 6 w 52"/>
                    <a:gd name="T11" fmla="*/ 2 h 81"/>
                    <a:gd name="T12" fmla="*/ 2 w 52"/>
                    <a:gd name="T13" fmla="*/ 4 h 81"/>
                  </a:gdLst>
                  <a:ahLst/>
                  <a:cxnLst>
                    <a:cxn ang="0">
                      <a:pos x="T0" y="T1"/>
                    </a:cxn>
                    <a:cxn ang="0">
                      <a:pos x="T2" y="T3"/>
                    </a:cxn>
                    <a:cxn ang="0">
                      <a:pos x="T4" y="T5"/>
                    </a:cxn>
                    <a:cxn ang="0">
                      <a:pos x="T6" y="T7"/>
                    </a:cxn>
                    <a:cxn ang="0">
                      <a:pos x="T8" y="T9"/>
                    </a:cxn>
                    <a:cxn ang="0">
                      <a:pos x="T10" y="T11"/>
                    </a:cxn>
                    <a:cxn ang="0">
                      <a:pos x="T12" y="T13"/>
                    </a:cxn>
                  </a:cxnLst>
                  <a:rect l="0" t="0" r="r" b="b"/>
                  <a:pathLst>
                    <a:path w="52" h="81">
                      <a:moveTo>
                        <a:pt x="2" y="4"/>
                      </a:moveTo>
                      <a:cubicBezTo>
                        <a:pt x="9" y="17"/>
                        <a:pt x="15" y="31"/>
                        <a:pt x="22" y="44"/>
                      </a:cubicBezTo>
                      <a:cubicBezTo>
                        <a:pt x="29" y="56"/>
                        <a:pt x="36" y="67"/>
                        <a:pt x="45" y="78"/>
                      </a:cubicBezTo>
                      <a:cubicBezTo>
                        <a:pt x="47" y="81"/>
                        <a:pt x="52" y="77"/>
                        <a:pt x="50" y="74"/>
                      </a:cubicBezTo>
                      <a:cubicBezTo>
                        <a:pt x="44" y="62"/>
                        <a:pt x="38" y="50"/>
                        <a:pt x="32" y="39"/>
                      </a:cubicBezTo>
                      <a:cubicBezTo>
                        <a:pt x="24" y="25"/>
                        <a:pt x="14" y="14"/>
                        <a:pt x="6" y="2"/>
                      </a:cubicBezTo>
                      <a:cubicBezTo>
                        <a:pt x="4" y="0"/>
                        <a:pt x="0" y="2"/>
                        <a:pt x="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25" name="Freeform 90"/>
                <p:cNvSpPr/>
                <p:nvPr/>
              </p:nvSpPr>
              <p:spPr bwMode="auto">
                <a:xfrm>
                  <a:off x="7627938" y="1963738"/>
                  <a:ext cx="57150" cy="109538"/>
                </a:xfrm>
                <a:custGeom>
                  <a:avLst/>
                  <a:gdLst>
                    <a:gd name="T0" fmla="*/ 2 w 55"/>
                    <a:gd name="T1" fmla="*/ 6 h 106"/>
                    <a:gd name="T2" fmla="*/ 45 w 55"/>
                    <a:gd name="T3" fmla="*/ 102 h 106"/>
                    <a:gd name="T4" fmla="*/ 53 w 55"/>
                    <a:gd name="T5" fmla="*/ 98 h 106"/>
                    <a:gd name="T6" fmla="*/ 9 w 55"/>
                    <a:gd name="T7" fmla="*/ 3 h 106"/>
                    <a:gd name="T8" fmla="*/ 2 w 55"/>
                    <a:gd name="T9" fmla="*/ 6 h 106"/>
                  </a:gdLst>
                  <a:ahLst/>
                  <a:cxnLst>
                    <a:cxn ang="0">
                      <a:pos x="T0" y="T1"/>
                    </a:cxn>
                    <a:cxn ang="0">
                      <a:pos x="T2" y="T3"/>
                    </a:cxn>
                    <a:cxn ang="0">
                      <a:pos x="T4" y="T5"/>
                    </a:cxn>
                    <a:cxn ang="0">
                      <a:pos x="T6" y="T7"/>
                    </a:cxn>
                    <a:cxn ang="0">
                      <a:pos x="T8" y="T9"/>
                    </a:cxn>
                  </a:cxnLst>
                  <a:rect l="0" t="0" r="r" b="b"/>
                  <a:pathLst>
                    <a:path w="55" h="106">
                      <a:moveTo>
                        <a:pt x="2" y="6"/>
                      </a:moveTo>
                      <a:cubicBezTo>
                        <a:pt x="14" y="39"/>
                        <a:pt x="30" y="70"/>
                        <a:pt x="45" y="102"/>
                      </a:cubicBezTo>
                      <a:cubicBezTo>
                        <a:pt x="47" y="106"/>
                        <a:pt x="55" y="103"/>
                        <a:pt x="53" y="98"/>
                      </a:cubicBezTo>
                      <a:cubicBezTo>
                        <a:pt x="42" y="65"/>
                        <a:pt x="28" y="33"/>
                        <a:pt x="9" y="3"/>
                      </a:cubicBezTo>
                      <a:cubicBezTo>
                        <a:pt x="7" y="0"/>
                        <a:pt x="0" y="2"/>
                        <a:pt x="2"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26" name="Freeform 91"/>
                <p:cNvSpPr/>
                <p:nvPr/>
              </p:nvSpPr>
              <p:spPr bwMode="auto">
                <a:xfrm>
                  <a:off x="7700963" y="2119313"/>
                  <a:ext cx="49213" cy="73025"/>
                </a:xfrm>
                <a:custGeom>
                  <a:avLst/>
                  <a:gdLst>
                    <a:gd name="T0" fmla="*/ 2 w 47"/>
                    <a:gd name="T1" fmla="*/ 9 h 70"/>
                    <a:gd name="T2" fmla="*/ 32 w 47"/>
                    <a:gd name="T3" fmla="*/ 63 h 70"/>
                    <a:gd name="T4" fmla="*/ 43 w 47"/>
                    <a:gd name="T5" fmla="*/ 54 h 70"/>
                    <a:gd name="T6" fmla="*/ 13 w 47"/>
                    <a:gd name="T7" fmla="*/ 4 h 70"/>
                    <a:gd name="T8" fmla="*/ 2 w 47"/>
                    <a:gd name="T9" fmla="*/ 9 h 70"/>
                  </a:gdLst>
                  <a:ahLst/>
                  <a:cxnLst>
                    <a:cxn ang="0">
                      <a:pos x="T0" y="T1"/>
                    </a:cxn>
                    <a:cxn ang="0">
                      <a:pos x="T2" y="T3"/>
                    </a:cxn>
                    <a:cxn ang="0">
                      <a:pos x="T4" y="T5"/>
                    </a:cxn>
                    <a:cxn ang="0">
                      <a:pos x="T6" y="T7"/>
                    </a:cxn>
                    <a:cxn ang="0">
                      <a:pos x="T8" y="T9"/>
                    </a:cxn>
                  </a:cxnLst>
                  <a:rect l="0" t="0" r="r" b="b"/>
                  <a:pathLst>
                    <a:path w="47" h="70">
                      <a:moveTo>
                        <a:pt x="2" y="9"/>
                      </a:moveTo>
                      <a:cubicBezTo>
                        <a:pt x="9" y="29"/>
                        <a:pt x="18" y="47"/>
                        <a:pt x="32" y="63"/>
                      </a:cubicBezTo>
                      <a:cubicBezTo>
                        <a:pt x="37" y="70"/>
                        <a:pt x="47" y="61"/>
                        <a:pt x="43" y="54"/>
                      </a:cubicBezTo>
                      <a:cubicBezTo>
                        <a:pt x="34" y="37"/>
                        <a:pt x="24" y="20"/>
                        <a:pt x="13" y="4"/>
                      </a:cubicBezTo>
                      <a:cubicBezTo>
                        <a:pt x="9" y="0"/>
                        <a:pt x="0" y="2"/>
                        <a:pt x="2"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27" name="Freeform 92"/>
                <p:cNvSpPr/>
                <p:nvPr/>
              </p:nvSpPr>
              <p:spPr bwMode="auto">
                <a:xfrm>
                  <a:off x="8164513" y="3827463"/>
                  <a:ext cx="123825" cy="60325"/>
                </a:xfrm>
                <a:custGeom>
                  <a:avLst/>
                  <a:gdLst>
                    <a:gd name="T0" fmla="*/ 1 w 118"/>
                    <a:gd name="T1" fmla="*/ 59 h 59"/>
                    <a:gd name="T2" fmla="*/ 115 w 118"/>
                    <a:gd name="T3" fmla="*/ 6 h 59"/>
                    <a:gd name="T4" fmla="*/ 112 w 118"/>
                    <a:gd name="T5" fmla="*/ 0 h 59"/>
                    <a:gd name="T6" fmla="*/ 0 w 118"/>
                    <a:gd name="T7" fmla="*/ 58 h 59"/>
                    <a:gd name="T8" fmla="*/ 1 w 118"/>
                    <a:gd name="T9" fmla="*/ 59 h 59"/>
                  </a:gdLst>
                  <a:ahLst/>
                  <a:cxnLst>
                    <a:cxn ang="0">
                      <a:pos x="T0" y="T1"/>
                    </a:cxn>
                    <a:cxn ang="0">
                      <a:pos x="T2" y="T3"/>
                    </a:cxn>
                    <a:cxn ang="0">
                      <a:pos x="T4" y="T5"/>
                    </a:cxn>
                    <a:cxn ang="0">
                      <a:pos x="T6" y="T7"/>
                    </a:cxn>
                    <a:cxn ang="0">
                      <a:pos x="T8" y="T9"/>
                    </a:cxn>
                  </a:cxnLst>
                  <a:rect l="0" t="0" r="r" b="b"/>
                  <a:pathLst>
                    <a:path w="118" h="59">
                      <a:moveTo>
                        <a:pt x="1" y="59"/>
                      </a:moveTo>
                      <a:cubicBezTo>
                        <a:pt x="41" y="56"/>
                        <a:pt x="81" y="26"/>
                        <a:pt x="115" y="6"/>
                      </a:cubicBezTo>
                      <a:cubicBezTo>
                        <a:pt x="118" y="4"/>
                        <a:pt x="116" y="0"/>
                        <a:pt x="112" y="0"/>
                      </a:cubicBezTo>
                      <a:cubicBezTo>
                        <a:pt x="73" y="9"/>
                        <a:pt x="33" y="35"/>
                        <a:pt x="0" y="58"/>
                      </a:cubicBezTo>
                      <a:cubicBezTo>
                        <a:pt x="0" y="58"/>
                        <a:pt x="0" y="59"/>
                        <a:pt x="1" y="5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grpSp>
        </p:grpSp>
        <p:grpSp>
          <p:nvGrpSpPr>
            <p:cNvPr id="470" name="组合 469"/>
            <p:cNvGrpSpPr/>
            <p:nvPr/>
          </p:nvGrpSpPr>
          <p:grpSpPr>
            <a:xfrm>
              <a:off x="2613304" y="1913452"/>
              <a:ext cx="2250723" cy="728079"/>
              <a:chOff x="7961481" y="1913452"/>
              <a:chExt cx="2250723" cy="728079"/>
            </a:xfrm>
          </p:grpSpPr>
          <p:sp>
            <p:nvSpPr>
              <p:cNvPr id="471" name="文本框 470"/>
              <p:cNvSpPr txBox="1"/>
              <p:nvPr/>
            </p:nvSpPr>
            <p:spPr>
              <a:xfrm>
                <a:off x="8024717" y="1913452"/>
                <a:ext cx="2187487" cy="296171"/>
              </a:xfrm>
              <a:prstGeom prst="rect">
                <a:avLst/>
              </a:prstGeom>
              <a:noFill/>
            </p:spPr>
            <p:txBody>
              <a:bodyPr wrap="square" rtlCol="0">
                <a:spAutoFit/>
              </a:bodyPr>
              <a:lstStyle/>
              <a:p>
                <a:pPr marL="0" marR="0" lvl="0" indent="0" algn="just" defTabSz="914400" eaLnBrk="1" fontAlgn="auto" latinLnBrk="0" hangingPunct="1">
                  <a:lnSpc>
                    <a:spcPct val="150000"/>
                  </a:lnSpc>
                  <a:spcBef>
                    <a:spcPts val="0"/>
                  </a:spcBef>
                  <a:spcAft>
                    <a:spcPts val="0"/>
                  </a:spcAft>
                  <a:buClrTx/>
                  <a:buSzTx/>
                  <a:buFontTx/>
                  <a:buNone/>
                  <a:defRPr/>
                </a:pPr>
                <a:r>
                  <a:rPr kumimoji="0" lang="en-US" altLang="zh-CN" sz="1000" b="0" i="0" u="none" strike="noStrike" kern="0" cap="none" spc="0" normalizeH="0" baseline="0" noProof="0" dirty="0" smtClean="0">
                    <a:ln>
                      <a:noFill/>
                    </a:ln>
                    <a:solidFill>
                      <a:srgbClr val="FE5778"/>
                    </a:solidFill>
                    <a:effectLst/>
                    <a:uLnTx/>
                    <a:uFillTx/>
                    <a:latin typeface="+mn-lt"/>
                    <a:ea typeface="+mn-ea"/>
                    <a:cs typeface="+mn-ea"/>
                    <a:sym typeface="+mn-lt"/>
                  </a:rPr>
                  <a:t>Please insert title here</a:t>
                </a:r>
                <a:endParaRPr kumimoji="0" lang="en-US" altLang="zh-CN" sz="800" b="1" i="0" u="none" strike="noStrike" kern="0" cap="none" spc="0" normalizeH="0" baseline="0" noProof="0" dirty="0" smtClean="0">
                  <a:ln>
                    <a:noFill/>
                  </a:ln>
                  <a:solidFill>
                    <a:schemeClr val="tx1">
                      <a:lumMod val="65000"/>
                      <a:lumOff val="35000"/>
                    </a:schemeClr>
                  </a:solidFill>
                  <a:effectLst/>
                  <a:uLnTx/>
                  <a:uFillTx/>
                  <a:latin typeface="+mn-lt"/>
                  <a:ea typeface="+mn-ea"/>
                  <a:cs typeface="+mn-ea"/>
                  <a:sym typeface="+mn-lt"/>
                </a:endParaRPr>
              </a:p>
            </p:txBody>
          </p:sp>
          <p:sp>
            <p:nvSpPr>
              <p:cNvPr id="472" name="文本框 471"/>
              <p:cNvSpPr txBox="1"/>
              <p:nvPr/>
            </p:nvSpPr>
            <p:spPr>
              <a:xfrm>
                <a:off x="7961481" y="2201411"/>
                <a:ext cx="2187487" cy="440120"/>
              </a:xfrm>
              <a:prstGeom prst="rect">
                <a:avLst/>
              </a:prstGeom>
              <a:noFill/>
            </p:spPr>
            <p:txBody>
              <a:bodyPr wrap="square" rtlCol="0">
                <a:spAutoFit/>
              </a:bodyPr>
              <a:lstStyle/>
              <a:p>
                <a:pPr marL="0" marR="0" lvl="0" indent="0" algn="just" defTabSz="914400" eaLnBrk="1" fontAlgn="auto" latinLnBrk="0" hangingPunct="1">
                  <a:lnSpc>
                    <a:spcPct val="150000"/>
                  </a:lnSpc>
                  <a:spcBef>
                    <a:spcPts val="0"/>
                  </a:spcBef>
                  <a:spcAft>
                    <a:spcPts val="0"/>
                  </a:spcAft>
                  <a:buClr>
                    <a:srgbClr val="006EA0"/>
                  </a:buClr>
                  <a:buSzTx/>
                  <a:buFontTx/>
                  <a:buNone/>
                  <a:defRPr/>
                </a:pPr>
                <a:r>
                  <a:rPr kumimoji="0" lang="zh-CN" altLang="en-US" sz="800" b="0" i="0" u="none" strike="noStrike" kern="0" cap="none" spc="0" normalizeH="0" baseline="0" noProof="0" dirty="0" smtClean="0">
                    <a:ln>
                      <a:noFill/>
                    </a:ln>
                    <a:solidFill>
                      <a:schemeClr val="tx1">
                        <a:lumMod val="65000"/>
                        <a:lumOff val="35000"/>
                      </a:schemeClr>
                    </a:solidFill>
                    <a:effectLst/>
                    <a:uLnTx/>
                    <a:uFillTx/>
                    <a:latin typeface="+mn-lt"/>
                    <a:ea typeface="+mn-ea"/>
                    <a:cs typeface="+mn-ea"/>
                    <a:sym typeface="+mn-lt"/>
                  </a:rPr>
                  <a:t>我们坚持以客户为中心，快速响应客户需求持续为客户创造长期价值进而成就客户</a:t>
                </a:r>
                <a:endParaRPr kumimoji="0" lang="en-US" altLang="zh-CN" sz="800" b="1" i="0" u="none" strike="noStrike" kern="0" cap="none" spc="0" normalizeH="0" baseline="0" noProof="0" dirty="0" smtClean="0">
                  <a:ln>
                    <a:noFill/>
                  </a:ln>
                  <a:solidFill>
                    <a:schemeClr val="tx1">
                      <a:lumMod val="65000"/>
                      <a:lumOff val="35000"/>
                    </a:schemeClr>
                  </a:solidFill>
                  <a:effectLst/>
                  <a:uLnTx/>
                  <a:uFillTx/>
                  <a:latin typeface="+mn-lt"/>
                  <a:ea typeface="+mn-ea"/>
                  <a:cs typeface="+mn-ea"/>
                  <a:sym typeface="+mn-lt"/>
                </a:endParaRPr>
              </a:p>
            </p:txBody>
          </p:sp>
        </p:grpSp>
      </p:grpSp>
      <p:grpSp>
        <p:nvGrpSpPr>
          <p:cNvPr id="480" name="组合 479"/>
          <p:cNvGrpSpPr/>
          <p:nvPr/>
        </p:nvGrpSpPr>
        <p:grpSpPr>
          <a:xfrm>
            <a:off x="1090608" y="3439367"/>
            <a:ext cx="2195954" cy="1643551"/>
            <a:chOff x="1090608" y="3439367"/>
            <a:chExt cx="2195954" cy="1643551"/>
          </a:xfrm>
        </p:grpSpPr>
        <p:grpSp>
          <p:nvGrpSpPr>
            <p:cNvPr id="47" name="组合 46"/>
            <p:cNvGrpSpPr/>
            <p:nvPr/>
          </p:nvGrpSpPr>
          <p:grpSpPr>
            <a:xfrm rot="20550789">
              <a:off x="1090608" y="3439367"/>
              <a:ext cx="2195954" cy="1643551"/>
              <a:chOff x="3246438" y="1068388"/>
              <a:chExt cx="5711825" cy="4678363"/>
            </a:xfrm>
            <a:solidFill>
              <a:schemeClr val="tx1"/>
            </a:solidFill>
          </p:grpSpPr>
          <p:sp>
            <p:nvSpPr>
              <p:cNvPr id="48" name="Freeform 5"/>
              <p:cNvSpPr/>
              <p:nvPr/>
            </p:nvSpPr>
            <p:spPr bwMode="auto">
              <a:xfrm>
                <a:off x="3251201" y="3335338"/>
                <a:ext cx="1773238" cy="1609725"/>
              </a:xfrm>
              <a:custGeom>
                <a:avLst/>
                <a:gdLst>
                  <a:gd name="T0" fmla="*/ 1697 w 1708"/>
                  <a:gd name="T1" fmla="*/ 1365 h 1551"/>
                  <a:gd name="T2" fmla="*/ 1422 w 1708"/>
                  <a:gd name="T3" fmla="*/ 1470 h 1551"/>
                  <a:gd name="T4" fmla="*/ 1072 w 1708"/>
                  <a:gd name="T5" fmla="*/ 1471 h 1551"/>
                  <a:gd name="T6" fmla="*/ 478 w 1708"/>
                  <a:gd name="T7" fmla="*/ 1262 h 1551"/>
                  <a:gd name="T8" fmla="*/ 166 w 1708"/>
                  <a:gd name="T9" fmla="*/ 672 h 1551"/>
                  <a:gd name="T10" fmla="*/ 422 w 1708"/>
                  <a:gd name="T11" fmla="*/ 54 h 1551"/>
                  <a:gd name="T12" fmla="*/ 393 w 1708"/>
                  <a:gd name="T13" fmla="*/ 16 h 1551"/>
                  <a:gd name="T14" fmla="*/ 349 w 1708"/>
                  <a:gd name="T15" fmla="*/ 1214 h 1551"/>
                  <a:gd name="T16" fmla="*/ 906 w 1708"/>
                  <a:gd name="T17" fmla="*/ 1500 h 1551"/>
                  <a:gd name="T18" fmla="*/ 1579 w 1708"/>
                  <a:gd name="T19" fmla="*/ 1467 h 1551"/>
                  <a:gd name="T20" fmla="*/ 1704 w 1708"/>
                  <a:gd name="T21" fmla="*/ 1373 h 1551"/>
                  <a:gd name="T22" fmla="*/ 1697 w 1708"/>
                  <a:gd name="T23" fmla="*/ 1365 h 15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08" h="1551">
                    <a:moveTo>
                      <a:pt x="1697" y="1365"/>
                    </a:moveTo>
                    <a:cubicBezTo>
                      <a:pt x="1630" y="1437"/>
                      <a:pt x="1515" y="1458"/>
                      <a:pt x="1422" y="1470"/>
                    </a:cubicBezTo>
                    <a:cubicBezTo>
                      <a:pt x="1307" y="1486"/>
                      <a:pt x="1188" y="1481"/>
                      <a:pt x="1072" y="1471"/>
                    </a:cubicBezTo>
                    <a:cubicBezTo>
                      <a:pt x="854" y="1452"/>
                      <a:pt x="649" y="1407"/>
                      <a:pt x="478" y="1262"/>
                    </a:cubicBezTo>
                    <a:cubicBezTo>
                      <a:pt x="305" y="1115"/>
                      <a:pt x="190" y="898"/>
                      <a:pt x="166" y="672"/>
                    </a:cubicBezTo>
                    <a:cubicBezTo>
                      <a:pt x="142" y="434"/>
                      <a:pt x="242" y="210"/>
                      <a:pt x="422" y="54"/>
                    </a:cubicBezTo>
                    <a:cubicBezTo>
                      <a:pt x="442" y="36"/>
                      <a:pt x="414" y="0"/>
                      <a:pt x="393" y="16"/>
                    </a:cubicBezTo>
                    <a:cubicBezTo>
                      <a:pt x="0" y="317"/>
                      <a:pt x="41" y="866"/>
                      <a:pt x="349" y="1214"/>
                    </a:cubicBezTo>
                    <a:cubicBezTo>
                      <a:pt x="495" y="1380"/>
                      <a:pt x="690" y="1468"/>
                      <a:pt x="906" y="1500"/>
                    </a:cubicBezTo>
                    <a:cubicBezTo>
                      <a:pt x="1121" y="1532"/>
                      <a:pt x="1372" y="1551"/>
                      <a:pt x="1579" y="1467"/>
                    </a:cubicBezTo>
                    <a:cubicBezTo>
                      <a:pt x="1629" y="1447"/>
                      <a:pt x="1671" y="1415"/>
                      <a:pt x="1704" y="1373"/>
                    </a:cubicBezTo>
                    <a:cubicBezTo>
                      <a:pt x="1708" y="1368"/>
                      <a:pt x="1702" y="1361"/>
                      <a:pt x="1697" y="136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49" name="Freeform 6"/>
              <p:cNvSpPr/>
              <p:nvPr/>
            </p:nvSpPr>
            <p:spPr bwMode="auto">
              <a:xfrm>
                <a:off x="3246438" y="1457326"/>
                <a:ext cx="2112963" cy="1933575"/>
              </a:xfrm>
              <a:custGeom>
                <a:avLst/>
                <a:gdLst>
                  <a:gd name="T0" fmla="*/ 394 w 2035"/>
                  <a:gd name="T1" fmla="*/ 1839 h 1862"/>
                  <a:gd name="T2" fmla="*/ 299 w 2035"/>
                  <a:gd name="T3" fmla="*/ 1656 h 1862"/>
                  <a:gd name="T4" fmla="*/ 221 w 2035"/>
                  <a:gd name="T5" fmla="*/ 1452 h 1862"/>
                  <a:gd name="T6" fmla="*/ 241 w 2035"/>
                  <a:gd name="T7" fmla="*/ 997 h 1862"/>
                  <a:gd name="T8" fmla="*/ 650 w 2035"/>
                  <a:gd name="T9" fmla="*/ 365 h 1862"/>
                  <a:gd name="T10" fmla="*/ 1301 w 2035"/>
                  <a:gd name="T11" fmla="*/ 65 h 1862"/>
                  <a:gd name="T12" fmla="*/ 1991 w 2035"/>
                  <a:gd name="T13" fmla="*/ 323 h 1862"/>
                  <a:gd name="T14" fmla="*/ 2019 w 2035"/>
                  <a:gd name="T15" fmla="*/ 295 h 1862"/>
                  <a:gd name="T16" fmla="*/ 1371 w 2035"/>
                  <a:gd name="T17" fmla="*/ 0 h 1862"/>
                  <a:gd name="T18" fmla="*/ 709 w 2035"/>
                  <a:gd name="T19" fmla="*/ 241 h 1862"/>
                  <a:gd name="T20" fmla="*/ 226 w 2035"/>
                  <a:gd name="T21" fmla="*/ 1619 h 1862"/>
                  <a:gd name="T22" fmla="*/ 375 w 2035"/>
                  <a:gd name="T23" fmla="*/ 1851 h 1862"/>
                  <a:gd name="T24" fmla="*/ 394 w 2035"/>
                  <a:gd name="T25" fmla="*/ 1839 h 18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35" h="1862">
                    <a:moveTo>
                      <a:pt x="394" y="1839"/>
                    </a:moveTo>
                    <a:cubicBezTo>
                      <a:pt x="360" y="1781"/>
                      <a:pt x="330" y="1716"/>
                      <a:pt x="299" y="1656"/>
                    </a:cubicBezTo>
                    <a:cubicBezTo>
                      <a:pt x="266" y="1591"/>
                      <a:pt x="240" y="1523"/>
                      <a:pt x="221" y="1452"/>
                    </a:cubicBezTo>
                    <a:cubicBezTo>
                      <a:pt x="181" y="1301"/>
                      <a:pt x="199" y="1146"/>
                      <a:pt x="241" y="997"/>
                    </a:cubicBezTo>
                    <a:cubicBezTo>
                      <a:pt x="310" y="752"/>
                      <a:pt x="461" y="533"/>
                      <a:pt x="650" y="365"/>
                    </a:cubicBezTo>
                    <a:cubicBezTo>
                      <a:pt x="830" y="204"/>
                      <a:pt x="1059" y="88"/>
                      <a:pt x="1301" y="65"/>
                    </a:cubicBezTo>
                    <a:cubicBezTo>
                      <a:pt x="1565" y="40"/>
                      <a:pt x="1795" y="154"/>
                      <a:pt x="1991" y="323"/>
                    </a:cubicBezTo>
                    <a:cubicBezTo>
                      <a:pt x="2010" y="340"/>
                      <a:pt x="2035" y="315"/>
                      <a:pt x="2019" y="295"/>
                    </a:cubicBezTo>
                    <a:cubicBezTo>
                      <a:pt x="1859" y="102"/>
                      <a:pt x="1621" y="0"/>
                      <a:pt x="1371" y="0"/>
                    </a:cubicBezTo>
                    <a:cubicBezTo>
                      <a:pt x="1131" y="0"/>
                      <a:pt x="899" y="101"/>
                      <a:pt x="709" y="241"/>
                    </a:cubicBezTo>
                    <a:cubicBezTo>
                      <a:pt x="298" y="545"/>
                      <a:pt x="0" y="1121"/>
                      <a:pt x="226" y="1619"/>
                    </a:cubicBezTo>
                    <a:cubicBezTo>
                      <a:pt x="266" y="1706"/>
                      <a:pt x="320" y="1775"/>
                      <a:pt x="375" y="1851"/>
                    </a:cubicBezTo>
                    <a:cubicBezTo>
                      <a:pt x="384" y="1862"/>
                      <a:pt x="402" y="1852"/>
                      <a:pt x="394" y="18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50" name="Freeform 7"/>
              <p:cNvSpPr/>
              <p:nvPr/>
            </p:nvSpPr>
            <p:spPr bwMode="auto">
              <a:xfrm>
                <a:off x="5292726" y="1068388"/>
                <a:ext cx="2541588" cy="1016000"/>
              </a:xfrm>
              <a:custGeom>
                <a:avLst/>
                <a:gdLst>
                  <a:gd name="T0" fmla="*/ 38 w 2447"/>
                  <a:gd name="T1" fmla="*/ 664 h 979"/>
                  <a:gd name="T2" fmla="*/ 1375 w 2447"/>
                  <a:gd name="T3" fmla="*/ 104 h 979"/>
                  <a:gd name="T4" fmla="*/ 2005 w 2447"/>
                  <a:gd name="T5" fmla="*/ 373 h 979"/>
                  <a:gd name="T6" fmla="*/ 2402 w 2447"/>
                  <a:gd name="T7" fmla="*/ 953 h 979"/>
                  <a:gd name="T8" fmla="*/ 2442 w 2447"/>
                  <a:gd name="T9" fmla="*/ 943 h 979"/>
                  <a:gd name="T10" fmla="*/ 1377 w 2447"/>
                  <a:gd name="T11" fmla="*/ 41 h 979"/>
                  <a:gd name="T12" fmla="*/ 622 w 2447"/>
                  <a:gd name="T13" fmla="*/ 99 h 979"/>
                  <a:gd name="T14" fmla="*/ 15 w 2447"/>
                  <a:gd name="T15" fmla="*/ 622 h 979"/>
                  <a:gd name="T16" fmla="*/ 6 w 2447"/>
                  <a:gd name="T17" fmla="*/ 656 h 979"/>
                  <a:gd name="T18" fmla="*/ 38 w 2447"/>
                  <a:gd name="T19" fmla="*/ 664 h 9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47" h="979">
                    <a:moveTo>
                      <a:pt x="38" y="664"/>
                    </a:moveTo>
                    <a:cubicBezTo>
                      <a:pt x="235" y="159"/>
                      <a:pt x="897" y="25"/>
                      <a:pt x="1375" y="104"/>
                    </a:cubicBezTo>
                    <a:cubicBezTo>
                      <a:pt x="1602" y="141"/>
                      <a:pt x="1823" y="231"/>
                      <a:pt x="2005" y="373"/>
                    </a:cubicBezTo>
                    <a:cubicBezTo>
                      <a:pt x="2195" y="521"/>
                      <a:pt x="2325" y="727"/>
                      <a:pt x="2402" y="953"/>
                    </a:cubicBezTo>
                    <a:cubicBezTo>
                      <a:pt x="2411" y="979"/>
                      <a:pt x="2447" y="968"/>
                      <a:pt x="2442" y="943"/>
                    </a:cubicBezTo>
                    <a:cubicBezTo>
                      <a:pt x="2340" y="436"/>
                      <a:pt x="1862" y="118"/>
                      <a:pt x="1377" y="41"/>
                    </a:cubicBezTo>
                    <a:cubicBezTo>
                      <a:pt x="1125" y="0"/>
                      <a:pt x="864" y="21"/>
                      <a:pt x="622" y="99"/>
                    </a:cubicBezTo>
                    <a:cubicBezTo>
                      <a:pt x="370" y="180"/>
                      <a:pt x="103" y="360"/>
                      <a:pt x="15" y="622"/>
                    </a:cubicBezTo>
                    <a:cubicBezTo>
                      <a:pt x="13" y="633"/>
                      <a:pt x="10" y="645"/>
                      <a:pt x="6" y="656"/>
                    </a:cubicBezTo>
                    <a:cubicBezTo>
                      <a:pt x="0" y="676"/>
                      <a:pt x="30" y="683"/>
                      <a:pt x="38" y="66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51" name="Freeform 8"/>
              <p:cNvSpPr/>
              <p:nvPr/>
            </p:nvSpPr>
            <p:spPr bwMode="auto">
              <a:xfrm>
                <a:off x="7777163" y="1998663"/>
                <a:ext cx="1181100" cy="2060575"/>
              </a:xfrm>
              <a:custGeom>
                <a:avLst/>
                <a:gdLst>
                  <a:gd name="T0" fmla="*/ 20 w 1137"/>
                  <a:gd name="T1" fmla="*/ 63 h 1984"/>
                  <a:gd name="T2" fmla="*/ 215 w 1137"/>
                  <a:gd name="T3" fmla="*/ 53 h 1984"/>
                  <a:gd name="T4" fmla="*/ 400 w 1137"/>
                  <a:gd name="T5" fmla="*/ 98 h 1984"/>
                  <a:gd name="T6" fmla="*/ 735 w 1137"/>
                  <a:gd name="T7" fmla="*/ 336 h 1984"/>
                  <a:gd name="T8" fmla="*/ 1044 w 1137"/>
                  <a:gd name="T9" fmla="*/ 988 h 1984"/>
                  <a:gd name="T10" fmla="*/ 897 w 1137"/>
                  <a:gd name="T11" fmla="*/ 1554 h 1984"/>
                  <a:gd name="T12" fmla="*/ 343 w 1137"/>
                  <a:gd name="T13" fmla="*/ 1942 h 1984"/>
                  <a:gd name="T14" fmla="*/ 358 w 1137"/>
                  <a:gd name="T15" fmla="*/ 1980 h 1984"/>
                  <a:gd name="T16" fmla="*/ 953 w 1137"/>
                  <a:gd name="T17" fmla="*/ 1587 h 1984"/>
                  <a:gd name="T18" fmla="*/ 1107 w 1137"/>
                  <a:gd name="T19" fmla="*/ 964 h 1984"/>
                  <a:gd name="T20" fmla="*/ 752 w 1137"/>
                  <a:gd name="T21" fmla="*/ 266 h 1984"/>
                  <a:gd name="T22" fmla="*/ 415 w 1137"/>
                  <a:gd name="T23" fmla="*/ 44 h 1984"/>
                  <a:gd name="T24" fmla="*/ 215 w 1137"/>
                  <a:gd name="T25" fmla="*/ 2 h 1984"/>
                  <a:gd name="T26" fmla="*/ 119 w 1137"/>
                  <a:gd name="T27" fmla="*/ 7 h 1984"/>
                  <a:gd name="T28" fmla="*/ 14 w 1137"/>
                  <a:gd name="T29" fmla="*/ 41 h 1984"/>
                  <a:gd name="T30" fmla="*/ 20 w 1137"/>
                  <a:gd name="T31" fmla="*/ 63 h 19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37" h="1984">
                    <a:moveTo>
                      <a:pt x="20" y="63"/>
                    </a:moveTo>
                    <a:cubicBezTo>
                      <a:pt x="80" y="48"/>
                      <a:pt x="154" y="49"/>
                      <a:pt x="215" y="53"/>
                    </a:cubicBezTo>
                    <a:cubicBezTo>
                      <a:pt x="278" y="57"/>
                      <a:pt x="341" y="76"/>
                      <a:pt x="400" y="98"/>
                    </a:cubicBezTo>
                    <a:cubicBezTo>
                      <a:pt x="528" y="148"/>
                      <a:pt x="641" y="238"/>
                      <a:pt x="735" y="336"/>
                    </a:cubicBezTo>
                    <a:cubicBezTo>
                      <a:pt x="900" y="510"/>
                      <a:pt x="1016" y="750"/>
                      <a:pt x="1044" y="988"/>
                    </a:cubicBezTo>
                    <a:cubicBezTo>
                      <a:pt x="1069" y="1190"/>
                      <a:pt x="1016" y="1389"/>
                      <a:pt x="897" y="1554"/>
                    </a:cubicBezTo>
                    <a:cubicBezTo>
                      <a:pt x="757" y="1747"/>
                      <a:pt x="548" y="1839"/>
                      <a:pt x="343" y="1942"/>
                    </a:cubicBezTo>
                    <a:cubicBezTo>
                      <a:pt x="321" y="1953"/>
                      <a:pt x="337" y="1984"/>
                      <a:pt x="358" y="1980"/>
                    </a:cubicBezTo>
                    <a:cubicBezTo>
                      <a:pt x="592" y="1933"/>
                      <a:pt x="812" y="1776"/>
                      <a:pt x="953" y="1587"/>
                    </a:cubicBezTo>
                    <a:cubicBezTo>
                      <a:pt x="1086" y="1410"/>
                      <a:pt x="1137" y="1182"/>
                      <a:pt x="1107" y="964"/>
                    </a:cubicBezTo>
                    <a:cubicBezTo>
                      <a:pt x="1071" y="703"/>
                      <a:pt x="938" y="452"/>
                      <a:pt x="752" y="266"/>
                    </a:cubicBezTo>
                    <a:cubicBezTo>
                      <a:pt x="656" y="170"/>
                      <a:pt x="542" y="93"/>
                      <a:pt x="415" y="44"/>
                    </a:cubicBezTo>
                    <a:cubicBezTo>
                      <a:pt x="351" y="19"/>
                      <a:pt x="283" y="6"/>
                      <a:pt x="215" y="2"/>
                    </a:cubicBezTo>
                    <a:cubicBezTo>
                      <a:pt x="183" y="0"/>
                      <a:pt x="150" y="2"/>
                      <a:pt x="119" y="7"/>
                    </a:cubicBezTo>
                    <a:cubicBezTo>
                      <a:pt x="78" y="13"/>
                      <a:pt x="52" y="27"/>
                      <a:pt x="14" y="41"/>
                    </a:cubicBezTo>
                    <a:cubicBezTo>
                      <a:pt x="0" y="46"/>
                      <a:pt x="6" y="66"/>
                      <a:pt x="20" y="6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52" name="Freeform 9"/>
              <p:cNvSpPr/>
              <p:nvPr/>
            </p:nvSpPr>
            <p:spPr bwMode="auto">
              <a:xfrm>
                <a:off x="7016751" y="4010026"/>
                <a:ext cx="1208088" cy="1095375"/>
              </a:xfrm>
              <a:custGeom>
                <a:avLst/>
                <a:gdLst>
                  <a:gd name="T0" fmla="*/ 1056 w 1164"/>
                  <a:gd name="T1" fmla="*/ 16 h 1055"/>
                  <a:gd name="T2" fmla="*/ 1085 w 1164"/>
                  <a:gd name="T3" fmla="*/ 64 h 1055"/>
                  <a:gd name="T4" fmla="*/ 1110 w 1164"/>
                  <a:gd name="T5" fmla="*/ 176 h 1055"/>
                  <a:gd name="T6" fmla="*/ 1081 w 1164"/>
                  <a:gd name="T7" fmla="*/ 362 h 1055"/>
                  <a:gd name="T8" fmla="*/ 828 w 1164"/>
                  <a:gd name="T9" fmla="*/ 714 h 1055"/>
                  <a:gd name="T10" fmla="*/ 30 w 1164"/>
                  <a:gd name="T11" fmla="*/ 996 h 1055"/>
                  <a:gd name="T12" fmla="*/ 30 w 1164"/>
                  <a:gd name="T13" fmla="*/ 1042 h 1055"/>
                  <a:gd name="T14" fmla="*/ 893 w 1164"/>
                  <a:gd name="T15" fmla="*/ 736 h 1055"/>
                  <a:gd name="T16" fmla="*/ 1143 w 1164"/>
                  <a:gd name="T17" fmla="*/ 346 h 1055"/>
                  <a:gd name="T18" fmla="*/ 1154 w 1164"/>
                  <a:gd name="T19" fmla="*/ 140 h 1055"/>
                  <a:gd name="T20" fmla="*/ 1121 w 1164"/>
                  <a:gd name="T21" fmla="*/ 43 h 1055"/>
                  <a:gd name="T22" fmla="*/ 1066 w 1164"/>
                  <a:gd name="T23" fmla="*/ 4 h 1055"/>
                  <a:gd name="T24" fmla="*/ 1056 w 1164"/>
                  <a:gd name="T25" fmla="*/ 16 h 10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64" h="1055">
                    <a:moveTo>
                      <a:pt x="1056" y="16"/>
                    </a:moveTo>
                    <a:cubicBezTo>
                      <a:pt x="1068" y="25"/>
                      <a:pt x="1078" y="52"/>
                      <a:pt x="1085" y="64"/>
                    </a:cubicBezTo>
                    <a:cubicBezTo>
                      <a:pt x="1104" y="97"/>
                      <a:pt x="1108" y="139"/>
                      <a:pt x="1110" y="176"/>
                    </a:cubicBezTo>
                    <a:cubicBezTo>
                      <a:pt x="1115" y="240"/>
                      <a:pt x="1103" y="302"/>
                      <a:pt x="1081" y="362"/>
                    </a:cubicBezTo>
                    <a:cubicBezTo>
                      <a:pt x="1032" y="501"/>
                      <a:pt x="939" y="620"/>
                      <a:pt x="828" y="714"/>
                    </a:cubicBezTo>
                    <a:cubicBezTo>
                      <a:pt x="609" y="901"/>
                      <a:pt x="312" y="981"/>
                      <a:pt x="30" y="996"/>
                    </a:cubicBezTo>
                    <a:cubicBezTo>
                      <a:pt x="0" y="998"/>
                      <a:pt x="0" y="1041"/>
                      <a:pt x="30" y="1042"/>
                    </a:cubicBezTo>
                    <a:cubicBezTo>
                      <a:pt x="339" y="1055"/>
                      <a:pt x="661" y="941"/>
                      <a:pt x="893" y="736"/>
                    </a:cubicBezTo>
                    <a:cubicBezTo>
                      <a:pt x="1011" y="632"/>
                      <a:pt x="1097" y="496"/>
                      <a:pt x="1143" y="346"/>
                    </a:cubicBezTo>
                    <a:cubicBezTo>
                      <a:pt x="1163" y="279"/>
                      <a:pt x="1164" y="208"/>
                      <a:pt x="1154" y="140"/>
                    </a:cubicBezTo>
                    <a:cubicBezTo>
                      <a:pt x="1150" y="106"/>
                      <a:pt x="1138" y="73"/>
                      <a:pt x="1121" y="43"/>
                    </a:cubicBezTo>
                    <a:cubicBezTo>
                      <a:pt x="1105" y="16"/>
                      <a:pt x="1089" y="17"/>
                      <a:pt x="1066" y="4"/>
                    </a:cubicBezTo>
                    <a:cubicBezTo>
                      <a:pt x="1058" y="0"/>
                      <a:pt x="1049" y="11"/>
                      <a:pt x="1056"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53" name="Freeform 10"/>
              <p:cNvSpPr/>
              <p:nvPr/>
            </p:nvSpPr>
            <p:spPr bwMode="auto">
              <a:xfrm>
                <a:off x="4975226" y="4775201"/>
                <a:ext cx="1274763" cy="733425"/>
              </a:xfrm>
              <a:custGeom>
                <a:avLst/>
                <a:gdLst>
                  <a:gd name="T0" fmla="*/ 28 w 1229"/>
                  <a:gd name="T1" fmla="*/ 8 h 706"/>
                  <a:gd name="T2" fmla="*/ 139 w 1229"/>
                  <a:gd name="T3" fmla="*/ 371 h 706"/>
                  <a:gd name="T4" fmla="*/ 420 w 1229"/>
                  <a:gd name="T5" fmla="*/ 595 h 706"/>
                  <a:gd name="T6" fmla="*/ 1199 w 1229"/>
                  <a:gd name="T7" fmla="*/ 617 h 706"/>
                  <a:gd name="T8" fmla="*/ 1186 w 1229"/>
                  <a:gd name="T9" fmla="*/ 571 h 706"/>
                  <a:gd name="T10" fmla="*/ 469 w 1229"/>
                  <a:gd name="T11" fmla="*/ 549 h 706"/>
                  <a:gd name="T12" fmla="*/ 191 w 1229"/>
                  <a:gd name="T13" fmla="*/ 341 h 706"/>
                  <a:gd name="T14" fmla="*/ 105 w 1229"/>
                  <a:gd name="T15" fmla="*/ 187 h 706"/>
                  <a:gd name="T16" fmla="*/ 43 w 1229"/>
                  <a:gd name="T17" fmla="*/ 7 h 706"/>
                  <a:gd name="T18" fmla="*/ 28 w 1229"/>
                  <a:gd name="T19" fmla="*/ 8 h 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29" h="706">
                    <a:moveTo>
                      <a:pt x="28" y="8"/>
                    </a:moveTo>
                    <a:cubicBezTo>
                      <a:pt x="0" y="129"/>
                      <a:pt x="72" y="275"/>
                      <a:pt x="139" y="371"/>
                    </a:cubicBezTo>
                    <a:cubicBezTo>
                      <a:pt x="210" y="470"/>
                      <a:pt x="310" y="545"/>
                      <a:pt x="420" y="595"/>
                    </a:cubicBezTo>
                    <a:cubicBezTo>
                      <a:pt x="664" y="706"/>
                      <a:pt x="948" y="698"/>
                      <a:pt x="1199" y="617"/>
                    </a:cubicBezTo>
                    <a:cubicBezTo>
                      <a:pt x="1229" y="608"/>
                      <a:pt x="1217" y="563"/>
                      <a:pt x="1186" y="571"/>
                    </a:cubicBezTo>
                    <a:cubicBezTo>
                      <a:pt x="954" y="630"/>
                      <a:pt x="695" y="637"/>
                      <a:pt x="469" y="549"/>
                    </a:cubicBezTo>
                    <a:cubicBezTo>
                      <a:pt x="360" y="506"/>
                      <a:pt x="262" y="433"/>
                      <a:pt x="191" y="341"/>
                    </a:cubicBezTo>
                    <a:cubicBezTo>
                      <a:pt x="155" y="294"/>
                      <a:pt x="127" y="241"/>
                      <a:pt x="105" y="187"/>
                    </a:cubicBezTo>
                    <a:cubicBezTo>
                      <a:pt x="81" y="128"/>
                      <a:pt x="72" y="63"/>
                      <a:pt x="43" y="7"/>
                    </a:cubicBezTo>
                    <a:cubicBezTo>
                      <a:pt x="40" y="0"/>
                      <a:pt x="30" y="2"/>
                      <a:pt x="28"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54" name="Freeform 11"/>
              <p:cNvSpPr/>
              <p:nvPr/>
            </p:nvSpPr>
            <p:spPr bwMode="auto">
              <a:xfrm>
                <a:off x="6203951" y="5040313"/>
                <a:ext cx="1285875" cy="706438"/>
              </a:xfrm>
              <a:custGeom>
                <a:avLst/>
                <a:gdLst>
                  <a:gd name="T0" fmla="*/ 9 w 1238"/>
                  <a:gd name="T1" fmla="*/ 343 h 681"/>
                  <a:gd name="T2" fmla="*/ 575 w 1238"/>
                  <a:gd name="T3" fmla="*/ 605 h 681"/>
                  <a:gd name="T4" fmla="*/ 1222 w 1238"/>
                  <a:gd name="T5" fmla="*/ 529 h 681"/>
                  <a:gd name="T6" fmla="*/ 1222 w 1238"/>
                  <a:gd name="T7" fmla="*/ 485 h 681"/>
                  <a:gd name="T8" fmla="*/ 968 w 1238"/>
                  <a:gd name="T9" fmla="*/ 314 h 681"/>
                  <a:gd name="T10" fmla="*/ 825 w 1238"/>
                  <a:gd name="T11" fmla="*/ 32 h 681"/>
                  <a:gd name="T12" fmla="*/ 776 w 1238"/>
                  <a:gd name="T13" fmla="*/ 46 h 681"/>
                  <a:gd name="T14" fmla="*/ 921 w 1238"/>
                  <a:gd name="T15" fmla="*/ 340 h 681"/>
                  <a:gd name="T16" fmla="*/ 1196 w 1238"/>
                  <a:gd name="T17" fmla="*/ 529 h 681"/>
                  <a:gd name="T18" fmla="*/ 1196 w 1238"/>
                  <a:gd name="T19" fmla="*/ 485 h 681"/>
                  <a:gd name="T20" fmla="*/ 23 w 1238"/>
                  <a:gd name="T21" fmla="*/ 324 h 681"/>
                  <a:gd name="T22" fmla="*/ 9 w 1238"/>
                  <a:gd name="T23" fmla="*/ 343 h 6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38" h="681">
                    <a:moveTo>
                      <a:pt x="9" y="343"/>
                    </a:moveTo>
                    <a:cubicBezTo>
                      <a:pt x="152" y="493"/>
                      <a:pt x="376" y="569"/>
                      <a:pt x="575" y="605"/>
                    </a:cubicBezTo>
                    <a:cubicBezTo>
                      <a:pt x="792" y="644"/>
                      <a:pt x="1024" y="631"/>
                      <a:pt x="1222" y="529"/>
                    </a:cubicBezTo>
                    <a:cubicBezTo>
                      <a:pt x="1238" y="520"/>
                      <a:pt x="1238" y="494"/>
                      <a:pt x="1222" y="485"/>
                    </a:cubicBezTo>
                    <a:cubicBezTo>
                      <a:pt x="1131" y="437"/>
                      <a:pt x="1041" y="387"/>
                      <a:pt x="968" y="314"/>
                    </a:cubicBezTo>
                    <a:cubicBezTo>
                      <a:pt x="889" y="238"/>
                      <a:pt x="847" y="138"/>
                      <a:pt x="825" y="32"/>
                    </a:cubicBezTo>
                    <a:cubicBezTo>
                      <a:pt x="819" y="0"/>
                      <a:pt x="770" y="14"/>
                      <a:pt x="776" y="46"/>
                    </a:cubicBezTo>
                    <a:cubicBezTo>
                      <a:pt x="799" y="157"/>
                      <a:pt x="844" y="256"/>
                      <a:pt x="921" y="340"/>
                    </a:cubicBezTo>
                    <a:cubicBezTo>
                      <a:pt x="997" y="422"/>
                      <a:pt x="1098" y="479"/>
                      <a:pt x="1196" y="529"/>
                    </a:cubicBezTo>
                    <a:cubicBezTo>
                      <a:pt x="1196" y="514"/>
                      <a:pt x="1196" y="500"/>
                      <a:pt x="1196" y="485"/>
                    </a:cubicBezTo>
                    <a:cubicBezTo>
                      <a:pt x="821" y="681"/>
                      <a:pt x="352" y="551"/>
                      <a:pt x="23" y="324"/>
                    </a:cubicBezTo>
                    <a:cubicBezTo>
                      <a:pt x="12" y="316"/>
                      <a:pt x="0" y="333"/>
                      <a:pt x="9" y="3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grpSp>
            <p:nvGrpSpPr>
              <p:cNvPr id="55" name="组合 54"/>
              <p:cNvGrpSpPr/>
              <p:nvPr/>
            </p:nvGrpSpPr>
            <p:grpSpPr>
              <a:xfrm>
                <a:off x="3517901" y="1225551"/>
                <a:ext cx="5260975" cy="4090987"/>
                <a:chOff x="3517901" y="1225551"/>
                <a:chExt cx="5260975" cy="4090987"/>
              </a:xfrm>
              <a:grpFill/>
            </p:grpSpPr>
            <p:sp>
              <p:nvSpPr>
                <p:cNvPr id="56" name="Freeform 12"/>
                <p:cNvSpPr/>
                <p:nvPr/>
              </p:nvSpPr>
              <p:spPr bwMode="auto">
                <a:xfrm>
                  <a:off x="7805738" y="2135188"/>
                  <a:ext cx="109538" cy="38100"/>
                </a:xfrm>
                <a:custGeom>
                  <a:avLst/>
                  <a:gdLst>
                    <a:gd name="T0" fmla="*/ 6 w 106"/>
                    <a:gd name="T1" fmla="*/ 35 h 37"/>
                    <a:gd name="T2" fmla="*/ 45 w 106"/>
                    <a:gd name="T3" fmla="*/ 33 h 37"/>
                    <a:gd name="T4" fmla="*/ 97 w 106"/>
                    <a:gd name="T5" fmla="*/ 22 h 37"/>
                    <a:gd name="T6" fmla="*/ 97 w 106"/>
                    <a:gd name="T7" fmla="*/ 6 h 37"/>
                    <a:gd name="T8" fmla="*/ 52 w 106"/>
                    <a:gd name="T9" fmla="*/ 6 h 37"/>
                    <a:gd name="T10" fmla="*/ 4 w 106"/>
                    <a:gd name="T11" fmla="*/ 24 h 37"/>
                    <a:gd name="T12" fmla="*/ 6 w 106"/>
                    <a:gd name="T13" fmla="*/ 35 h 37"/>
                  </a:gdLst>
                  <a:ahLst/>
                  <a:cxnLst>
                    <a:cxn ang="0">
                      <a:pos x="T0" y="T1"/>
                    </a:cxn>
                    <a:cxn ang="0">
                      <a:pos x="T2" y="T3"/>
                    </a:cxn>
                    <a:cxn ang="0">
                      <a:pos x="T4" y="T5"/>
                    </a:cxn>
                    <a:cxn ang="0">
                      <a:pos x="T6" y="T7"/>
                    </a:cxn>
                    <a:cxn ang="0">
                      <a:pos x="T8" y="T9"/>
                    </a:cxn>
                    <a:cxn ang="0">
                      <a:pos x="T10" y="T11"/>
                    </a:cxn>
                    <a:cxn ang="0">
                      <a:pos x="T12" y="T13"/>
                    </a:cxn>
                  </a:cxnLst>
                  <a:rect l="0" t="0" r="r" b="b"/>
                  <a:pathLst>
                    <a:path w="106" h="37">
                      <a:moveTo>
                        <a:pt x="6" y="35"/>
                      </a:moveTo>
                      <a:cubicBezTo>
                        <a:pt x="20" y="37"/>
                        <a:pt x="32" y="35"/>
                        <a:pt x="45" y="33"/>
                      </a:cubicBezTo>
                      <a:cubicBezTo>
                        <a:pt x="63" y="30"/>
                        <a:pt x="80" y="29"/>
                        <a:pt x="97" y="22"/>
                      </a:cubicBezTo>
                      <a:cubicBezTo>
                        <a:pt x="105" y="19"/>
                        <a:pt x="106" y="9"/>
                        <a:pt x="97" y="6"/>
                      </a:cubicBezTo>
                      <a:cubicBezTo>
                        <a:pt x="81" y="0"/>
                        <a:pt x="68" y="2"/>
                        <a:pt x="52" y="6"/>
                      </a:cubicBezTo>
                      <a:cubicBezTo>
                        <a:pt x="34" y="9"/>
                        <a:pt x="17" y="13"/>
                        <a:pt x="4" y="24"/>
                      </a:cubicBezTo>
                      <a:cubicBezTo>
                        <a:pt x="0" y="27"/>
                        <a:pt x="2" y="34"/>
                        <a:pt x="6" y="3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57" name="Freeform 13"/>
                <p:cNvSpPr/>
                <p:nvPr/>
              </p:nvSpPr>
              <p:spPr bwMode="auto">
                <a:xfrm>
                  <a:off x="8018463" y="2144713"/>
                  <a:ext cx="92075" cy="34925"/>
                </a:xfrm>
                <a:custGeom>
                  <a:avLst/>
                  <a:gdLst>
                    <a:gd name="T0" fmla="*/ 4 w 89"/>
                    <a:gd name="T1" fmla="*/ 9 h 35"/>
                    <a:gd name="T2" fmla="*/ 79 w 89"/>
                    <a:gd name="T3" fmla="*/ 34 h 35"/>
                    <a:gd name="T4" fmla="*/ 83 w 89"/>
                    <a:gd name="T5" fmla="*/ 20 h 35"/>
                    <a:gd name="T6" fmla="*/ 7 w 89"/>
                    <a:gd name="T7" fmla="*/ 0 h 35"/>
                    <a:gd name="T8" fmla="*/ 4 w 89"/>
                    <a:gd name="T9" fmla="*/ 9 h 35"/>
                  </a:gdLst>
                  <a:ahLst/>
                  <a:cxnLst>
                    <a:cxn ang="0">
                      <a:pos x="T0" y="T1"/>
                    </a:cxn>
                    <a:cxn ang="0">
                      <a:pos x="T2" y="T3"/>
                    </a:cxn>
                    <a:cxn ang="0">
                      <a:pos x="T4" y="T5"/>
                    </a:cxn>
                    <a:cxn ang="0">
                      <a:pos x="T6" y="T7"/>
                    </a:cxn>
                    <a:cxn ang="0">
                      <a:pos x="T8" y="T9"/>
                    </a:cxn>
                  </a:cxnLst>
                  <a:rect l="0" t="0" r="r" b="b"/>
                  <a:pathLst>
                    <a:path w="89" h="35">
                      <a:moveTo>
                        <a:pt x="4" y="9"/>
                      </a:moveTo>
                      <a:cubicBezTo>
                        <a:pt x="28" y="23"/>
                        <a:pt x="52" y="31"/>
                        <a:pt x="79" y="34"/>
                      </a:cubicBezTo>
                      <a:cubicBezTo>
                        <a:pt x="87" y="35"/>
                        <a:pt x="89" y="24"/>
                        <a:pt x="83" y="20"/>
                      </a:cubicBezTo>
                      <a:cubicBezTo>
                        <a:pt x="59" y="6"/>
                        <a:pt x="34" y="3"/>
                        <a:pt x="7" y="0"/>
                      </a:cubicBezTo>
                      <a:cubicBezTo>
                        <a:pt x="2" y="0"/>
                        <a:pt x="0" y="7"/>
                        <a:pt x="4"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58" name="Freeform 14"/>
                <p:cNvSpPr/>
                <p:nvPr/>
              </p:nvSpPr>
              <p:spPr bwMode="auto">
                <a:xfrm>
                  <a:off x="8228013" y="2225676"/>
                  <a:ext cx="107950" cy="61913"/>
                </a:xfrm>
                <a:custGeom>
                  <a:avLst/>
                  <a:gdLst>
                    <a:gd name="T0" fmla="*/ 6 w 105"/>
                    <a:gd name="T1" fmla="*/ 10 h 59"/>
                    <a:gd name="T2" fmla="*/ 91 w 105"/>
                    <a:gd name="T3" fmla="*/ 55 h 59"/>
                    <a:gd name="T4" fmla="*/ 99 w 105"/>
                    <a:gd name="T5" fmla="*/ 44 h 59"/>
                    <a:gd name="T6" fmla="*/ 9 w 105"/>
                    <a:gd name="T7" fmla="*/ 1 h 59"/>
                    <a:gd name="T8" fmla="*/ 6 w 105"/>
                    <a:gd name="T9" fmla="*/ 10 h 59"/>
                  </a:gdLst>
                  <a:ahLst/>
                  <a:cxnLst>
                    <a:cxn ang="0">
                      <a:pos x="T0" y="T1"/>
                    </a:cxn>
                    <a:cxn ang="0">
                      <a:pos x="T2" y="T3"/>
                    </a:cxn>
                    <a:cxn ang="0">
                      <a:pos x="T4" y="T5"/>
                    </a:cxn>
                    <a:cxn ang="0">
                      <a:pos x="T6" y="T7"/>
                    </a:cxn>
                    <a:cxn ang="0">
                      <a:pos x="T8" y="T9"/>
                    </a:cxn>
                  </a:cxnLst>
                  <a:rect l="0" t="0" r="r" b="b"/>
                  <a:pathLst>
                    <a:path w="105" h="59">
                      <a:moveTo>
                        <a:pt x="6" y="10"/>
                      </a:moveTo>
                      <a:cubicBezTo>
                        <a:pt x="35" y="21"/>
                        <a:pt x="64" y="39"/>
                        <a:pt x="91" y="55"/>
                      </a:cubicBezTo>
                      <a:cubicBezTo>
                        <a:pt x="97" y="59"/>
                        <a:pt x="105" y="49"/>
                        <a:pt x="99" y="44"/>
                      </a:cubicBezTo>
                      <a:cubicBezTo>
                        <a:pt x="72" y="20"/>
                        <a:pt x="44" y="7"/>
                        <a:pt x="9" y="1"/>
                      </a:cubicBezTo>
                      <a:cubicBezTo>
                        <a:pt x="3" y="0"/>
                        <a:pt x="0" y="8"/>
                        <a:pt x="6"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59" name="Freeform 15"/>
                <p:cNvSpPr/>
                <p:nvPr/>
              </p:nvSpPr>
              <p:spPr bwMode="auto">
                <a:xfrm>
                  <a:off x="8421688" y="2389188"/>
                  <a:ext cx="77788" cy="84138"/>
                </a:xfrm>
                <a:custGeom>
                  <a:avLst/>
                  <a:gdLst>
                    <a:gd name="T0" fmla="*/ 1 w 75"/>
                    <a:gd name="T1" fmla="*/ 1 h 81"/>
                    <a:gd name="T2" fmla="*/ 14 w 75"/>
                    <a:gd name="T3" fmla="*/ 20 h 81"/>
                    <a:gd name="T4" fmla="*/ 31 w 75"/>
                    <a:gd name="T5" fmla="*/ 42 h 81"/>
                    <a:gd name="T6" fmla="*/ 62 w 75"/>
                    <a:gd name="T7" fmla="*/ 77 h 81"/>
                    <a:gd name="T8" fmla="*/ 72 w 75"/>
                    <a:gd name="T9" fmla="*/ 71 h 81"/>
                    <a:gd name="T10" fmla="*/ 45 w 75"/>
                    <a:gd name="T11" fmla="*/ 35 h 81"/>
                    <a:gd name="T12" fmla="*/ 24 w 75"/>
                    <a:gd name="T13" fmla="*/ 16 h 81"/>
                    <a:gd name="T14" fmla="*/ 2 w 75"/>
                    <a:gd name="T15" fmla="*/ 0 h 81"/>
                    <a:gd name="T16" fmla="*/ 1 w 75"/>
                    <a:gd name="T17" fmla="*/ 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5" h="81">
                      <a:moveTo>
                        <a:pt x="1" y="1"/>
                      </a:moveTo>
                      <a:cubicBezTo>
                        <a:pt x="6" y="6"/>
                        <a:pt x="9" y="14"/>
                        <a:pt x="14" y="20"/>
                      </a:cubicBezTo>
                      <a:cubicBezTo>
                        <a:pt x="19" y="27"/>
                        <a:pt x="25" y="35"/>
                        <a:pt x="31" y="42"/>
                      </a:cubicBezTo>
                      <a:cubicBezTo>
                        <a:pt x="41" y="54"/>
                        <a:pt x="51" y="66"/>
                        <a:pt x="62" y="77"/>
                      </a:cubicBezTo>
                      <a:cubicBezTo>
                        <a:pt x="66" y="81"/>
                        <a:pt x="75" y="77"/>
                        <a:pt x="72" y="71"/>
                      </a:cubicBezTo>
                      <a:cubicBezTo>
                        <a:pt x="66" y="57"/>
                        <a:pt x="57" y="46"/>
                        <a:pt x="45" y="35"/>
                      </a:cubicBezTo>
                      <a:cubicBezTo>
                        <a:pt x="38" y="28"/>
                        <a:pt x="31" y="22"/>
                        <a:pt x="24" y="16"/>
                      </a:cubicBezTo>
                      <a:cubicBezTo>
                        <a:pt x="17" y="10"/>
                        <a:pt x="8" y="6"/>
                        <a:pt x="2" y="0"/>
                      </a:cubicBezTo>
                      <a:cubicBezTo>
                        <a:pt x="1"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60" name="Freeform 16"/>
                <p:cNvSpPr/>
                <p:nvPr/>
              </p:nvSpPr>
              <p:spPr bwMode="auto">
                <a:xfrm>
                  <a:off x="8572501" y="2570163"/>
                  <a:ext cx="60325" cy="90488"/>
                </a:xfrm>
                <a:custGeom>
                  <a:avLst/>
                  <a:gdLst>
                    <a:gd name="T0" fmla="*/ 3 w 57"/>
                    <a:gd name="T1" fmla="*/ 10 h 88"/>
                    <a:gd name="T2" fmla="*/ 47 w 57"/>
                    <a:gd name="T3" fmla="*/ 83 h 88"/>
                    <a:gd name="T4" fmla="*/ 55 w 57"/>
                    <a:gd name="T5" fmla="*/ 77 h 88"/>
                    <a:gd name="T6" fmla="*/ 11 w 57"/>
                    <a:gd name="T7" fmla="*/ 5 h 88"/>
                    <a:gd name="T8" fmla="*/ 3 w 57"/>
                    <a:gd name="T9" fmla="*/ 10 h 88"/>
                  </a:gdLst>
                  <a:ahLst/>
                  <a:cxnLst>
                    <a:cxn ang="0">
                      <a:pos x="T0" y="T1"/>
                    </a:cxn>
                    <a:cxn ang="0">
                      <a:pos x="T2" y="T3"/>
                    </a:cxn>
                    <a:cxn ang="0">
                      <a:pos x="T4" y="T5"/>
                    </a:cxn>
                    <a:cxn ang="0">
                      <a:pos x="T6" y="T7"/>
                    </a:cxn>
                    <a:cxn ang="0">
                      <a:pos x="T8" y="T9"/>
                    </a:cxn>
                  </a:cxnLst>
                  <a:rect l="0" t="0" r="r" b="b"/>
                  <a:pathLst>
                    <a:path w="57" h="88">
                      <a:moveTo>
                        <a:pt x="3" y="10"/>
                      </a:moveTo>
                      <a:cubicBezTo>
                        <a:pt x="17" y="35"/>
                        <a:pt x="27" y="63"/>
                        <a:pt x="47" y="83"/>
                      </a:cubicBezTo>
                      <a:cubicBezTo>
                        <a:pt x="51" y="88"/>
                        <a:pt x="57" y="82"/>
                        <a:pt x="55" y="77"/>
                      </a:cubicBezTo>
                      <a:cubicBezTo>
                        <a:pt x="44" y="51"/>
                        <a:pt x="28" y="27"/>
                        <a:pt x="11" y="5"/>
                      </a:cubicBezTo>
                      <a:cubicBezTo>
                        <a:pt x="8" y="0"/>
                        <a:pt x="0" y="4"/>
                        <a:pt x="3"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61" name="Freeform 17"/>
                <p:cNvSpPr/>
                <p:nvPr/>
              </p:nvSpPr>
              <p:spPr bwMode="auto">
                <a:xfrm>
                  <a:off x="8664576" y="2767013"/>
                  <a:ext cx="42863" cy="88900"/>
                </a:xfrm>
                <a:custGeom>
                  <a:avLst/>
                  <a:gdLst>
                    <a:gd name="T0" fmla="*/ 3 w 41"/>
                    <a:gd name="T1" fmla="*/ 7 h 86"/>
                    <a:gd name="T2" fmla="*/ 30 w 41"/>
                    <a:gd name="T3" fmla="*/ 79 h 86"/>
                    <a:gd name="T4" fmla="*/ 40 w 41"/>
                    <a:gd name="T5" fmla="*/ 76 h 86"/>
                    <a:gd name="T6" fmla="*/ 9 w 41"/>
                    <a:gd name="T7" fmla="*/ 4 h 86"/>
                    <a:gd name="T8" fmla="*/ 3 w 41"/>
                    <a:gd name="T9" fmla="*/ 7 h 86"/>
                  </a:gdLst>
                  <a:ahLst/>
                  <a:cxnLst>
                    <a:cxn ang="0">
                      <a:pos x="T0" y="T1"/>
                    </a:cxn>
                    <a:cxn ang="0">
                      <a:pos x="T2" y="T3"/>
                    </a:cxn>
                    <a:cxn ang="0">
                      <a:pos x="T4" y="T5"/>
                    </a:cxn>
                    <a:cxn ang="0">
                      <a:pos x="T6" y="T7"/>
                    </a:cxn>
                    <a:cxn ang="0">
                      <a:pos x="T8" y="T9"/>
                    </a:cxn>
                  </a:cxnLst>
                  <a:rect l="0" t="0" r="r" b="b"/>
                  <a:pathLst>
                    <a:path w="41" h="86">
                      <a:moveTo>
                        <a:pt x="3" y="7"/>
                      </a:moveTo>
                      <a:cubicBezTo>
                        <a:pt x="16" y="29"/>
                        <a:pt x="21" y="56"/>
                        <a:pt x="30" y="79"/>
                      </a:cubicBezTo>
                      <a:cubicBezTo>
                        <a:pt x="32" y="86"/>
                        <a:pt x="41" y="83"/>
                        <a:pt x="40" y="76"/>
                      </a:cubicBezTo>
                      <a:cubicBezTo>
                        <a:pt x="36" y="48"/>
                        <a:pt x="25" y="27"/>
                        <a:pt x="9" y="4"/>
                      </a:cubicBezTo>
                      <a:cubicBezTo>
                        <a:pt x="7" y="0"/>
                        <a:pt x="0" y="3"/>
                        <a:pt x="3"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62" name="Freeform 18"/>
                <p:cNvSpPr/>
                <p:nvPr/>
              </p:nvSpPr>
              <p:spPr bwMode="auto">
                <a:xfrm>
                  <a:off x="8740776" y="2992438"/>
                  <a:ext cx="26988" cy="107950"/>
                </a:xfrm>
                <a:custGeom>
                  <a:avLst/>
                  <a:gdLst>
                    <a:gd name="T0" fmla="*/ 2 w 27"/>
                    <a:gd name="T1" fmla="*/ 7 h 104"/>
                    <a:gd name="T2" fmla="*/ 17 w 27"/>
                    <a:gd name="T3" fmla="*/ 100 h 104"/>
                    <a:gd name="T4" fmla="*/ 23 w 27"/>
                    <a:gd name="T5" fmla="*/ 100 h 104"/>
                    <a:gd name="T6" fmla="*/ 9 w 27"/>
                    <a:gd name="T7" fmla="*/ 4 h 104"/>
                    <a:gd name="T8" fmla="*/ 2 w 27"/>
                    <a:gd name="T9" fmla="*/ 7 h 104"/>
                  </a:gdLst>
                  <a:ahLst/>
                  <a:cxnLst>
                    <a:cxn ang="0">
                      <a:pos x="T0" y="T1"/>
                    </a:cxn>
                    <a:cxn ang="0">
                      <a:pos x="T2" y="T3"/>
                    </a:cxn>
                    <a:cxn ang="0">
                      <a:pos x="T4" y="T5"/>
                    </a:cxn>
                    <a:cxn ang="0">
                      <a:pos x="T6" y="T7"/>
                    </a:cxn>
                    <a:cxn ang="0">
                      <a:pos x="T8" y="T9"/>
                    </a:cxn>
                  </a:cxnLst>
                  <a:rect l="0" t="0" r="r" b="b"/>
                  <a:pathLst>
                    <a:path w="27" h="104">
                      <a:moveTo>
                        <a:pt x="2" y="7"/>
                      </a:moveTo>
                      <a:cubicBezTo>
                        <a:pt x="14" y="36"/>
                        <a:pt x="13" y="68"/>
                        <a:pt x="17" y="100"/>
                      </a:cubicBezTo>
                      <a:cubicBezTo>
                        <a:pt x="17" y="104"/>
                        <a:pt x="23" y="104"/>
                        <a:pt x="23" y="100"/>
                      </a:cubicBezTo>
                      <a:cubicBezTo>
                        <a:pt x="27" y="67"/>
                        <a:pt x="24" y="33"/>
                        <a:pt x="9" y="4"/>
                      </a:cubicBezTo>
                      <a:cubicBezTo>
                        <a:pt x="7" y="0"/>
                        <a:pt x="0" y="3"/>
                        <a:pt x="2"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63" name="Freeform 19"/>
                <p:cNvSpPr/>
                <p:nvPr/>
              </p:nvSpPr>
              <p:spPr bwMode="auto">
                <a:xfrm>
                  <a:off x="8753476" y="3206751"/>
                  <a:ext cx="25400" cy="80963"/>
                </a:xfrm>
                <a:custGeom>
                  <a:avLst/>
                  <a:gdLst>
                    <a:gd name="T0" fmla="*/ 13 w 24"/>
                    <a:gd name="T1" fmla="*/ 2 h 78"/>
                    <a:gd name="T2" fmla="*/ 4 w 24"/>
                    <a:gd name="T3" fmla="*/ 32 h 78"/>
                    <a:gd name="T4" fmla="*/ 2 w 24"/>
                    <a:gd name="T5" fmla="*/ 46 h 78"/>
                    <a:gd name="T6" fmla="*/ 0 w 24"/>
                    <a:gd name="T7" fmla="*/ 66 h 78"/>
                    <a:gd name="T8" fmla="*/ 13 w 24"/>
                    <a:gd name="T9" fmla="*/ 71 h 78"/>
                    <a:gd name="T10" fmla="*/ 23 w 24"/>
                    <a:gd name="T11" fmla="*/ 39 h 78"/>
                    <a:gd name="T12" fmla="*/ 15 w 24"/>
                    <a:gd name="T13" fmla="*/ 2 h 78"/>
                    <a:gd name="T14" fmla="*/ 13 w 24"/>
                    <a:gd name="T15" fmla="*/ 2 h 7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 h="78">
                      <a:moveTo>
                        <a:pt x="13" y="2"/>
                      </a:moveTo>
                      <a:cubicBezTo>
                        <a:pt x="9" y="12"/>
                        <a:pt x="6" y="21"/>
                        <a:pt x="4" y="32"/>
                      </a:cubicBezTo>
                      <a:cubicBezTo>
                        <a:pt x="3" y="37"/>
                        <a:pt x="2" y="41"/>
                        <a:pt x="2" y="46"/>
                      </a:cubicBezTo>
                      <a:cubicBezTo>
                        <a:pt x="1" y="53"/>
                        <a:pt x="1" y="59"/>
                        <a:pt x="0" y="66"/>
                      </a:cubicBezTo>
                      <a:cubicBezTo>
                        <a:pt x="0" y="72"/>
                        <a:pt x="9" y="78"/>
                        <a:pt x="13" y="71"/>
                      </a:cubicBezTo>
                      <a:cubicBezTo>
                        <a:pt x="18" y="60"/>
                        <a:pt x="21" y="52"/>
                        <a:pt x="23" y="39"/>
                      </a:cubicBezTo>
                      <a:cubicBezTo>
                        <a:pt x="24" y="25"/>
                        <a:pt x="20" y="15"/>
                        <a:pt x="15" y="2"/>
                      </a:cubicBezTo>
                      <a:cubicBezTo>
                        <a:pt x="15" y="0"/>
                        <a:pt x="13" y="1"/>
                        <a:pt x="1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64" name="Freeform 20"/>
                <p:cNvSpPr/>
                <p:nvPr/>
              </p:nvSpPr>
              <p:spPr bwMode="auto">
                <a:xfrm>
                  <a:off x="8672513" y="3368676"/>
                  <a:ext cx="61913" cy="100013"/>
                </a:xfrm>
                <a:custGeom>
                  <a:avLst/>
                  <a:gdLst>
                    <a:gd name="T0" fmla="*/ 46 w 61"/>
                    <a:gd name="T1" fmla="*/ 3 h 97"/>
                    <a:gd name="T2" fmla="*/ 6 w 61"/>
                    <a:gd name="T3" fmla="*/ 81 h 97"/>
                    <a:gd name="T4" fmla="*/ 20 w 61"/>
                    <a:gd name="T5" fmla="*/ 91 h 97"/>
                    <a:gd name="T6" fmla="*/ 52 w 61"/>
                    <a:gd name="T7" fmla="*/ 51 h 97"/>
                    <a:gd name="T8" fmla="*/ 53 w 61"/>
                    <a:gd name="T9" fmla="*/ 3 h 97"/>
                    <a:gd name="T10" fmla="*/ 46 w 61"/>
                    <a:gd name="T11" fmla="*/ 3 h 97"/>
                  </a:gdLst>
                  <a:ahLst/>
                  <a:cxnLst>
                    <a:cxn ang="0">
                      <a:pos x="T0" y="T1"/>
                    </a:cxn>
                    <a:cxn ang="0">
                      <a:pos x="T2" y="T3"/>
                    </a:cxn>
                    <a:cxn ang="0">
                      <a:pos x="T4" y="T5"/>
                    </a:cxn>
                    <a:cxn ang="0">
                      <a:pos x="T6" y="T7"/>
                    </a:cxn>
                    <a:cxn ang="0">
                      <a:pos x="T8" y="T9"/>
                    </a:cxn>
                    <a:cxn ang="0">
                      <a:pos x="T10" y="T11"/>
                    </a:cxn>
                  </a:cxnLst>
                  <a:rect l="0" t="0" r="r" b="b"/>
                  <a:pathLst>
                    <a:path w="61" h="97">
                      <a:moveTo>
                        <a:pt x="46" y="3"/>
                      </a:moveTo>
                      <a:cubicBezTo>
                        <a:pt x="33" y="29"/>
                        <a:pt x="23" y="57"/>
                        <a:pt x="6" y="81"/>
                      </a:cubicBezTo>
                      <a:cubicBezTo>
                        <a:pt x="0" y="89"/>
                        <a:pt x="13" y="97"/>
                        <a:pt x="20" y="91"/>
                      </a:cubicBezTo>
                      <a:cubicBezTo>
                        <a:pt x="34" y="80"/>
                        <a:pt x="45" y="69"/>
                        <a:pt x="52" y="51"/>
                      </a:cubicBezTo>
                      <a:cubicBezTo>
                        <a:pt x="58" y="35"/>
                        <a:pt x="61" y="20"/>
                        <a:pt x="53" y="3"/>
                      </a:cubicBezTo>
                      <a:cubicBezTo>
                        <a:pt x="52" y="0"/>
                        <a:pt x="47" y="1"/>
                        <a:pt x="46"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65" name="Freeform 21"/>
                <p:cNvSpPr/>
                <p:nvPr/>
              </p:nvSpPr>
              <p:spPr bwMode="auto">
                <a:xfrm>
                  <a:off x="8559801" y="3544888"/>
                  <a:ext cx="68263" cy="84138"/>
                </a:xfrm>
                <a:custGeom>
                  <a:avLst/>
                  <a:gdLst>
                    <a:gd name="T0" fmla="*/ 51 w 66"/>
                    <a:gd name="T1" fmla="*/ 4 h 81"/>
                    <a:gd name="T2" fmla="*/ 24 w 66"/>
                    <a:gd name="T3" fmla="*/ 33 h 81"/>
                    <a:gd name="T4" fmla="*/ 14 w 66"/>
                    <a:gd name="T5" fmla="*/ 46 h 81"/>
                    <a:gd name="T6" fmla="*/ 5 w 66"/>
                    <a:gd name="T7" fmla="*/ 62 h 81"/>
                    <a:gd name="T8" fmla="*/ 18 w 66"/>
                    <a:gd name="T9" fmla="*/ 75 h 81"/>
                    <a:gd name="T10" fmla="*/ 32 w 66"/>
                    <a:gd name="T11" fmla="*/ 65 h 81"/>
                    <a:gd name="T12" fmla="*/ 45 w 66"/>
                    <a:gd name="T13" fmla="*/ 49 h 81"/>
                    <a:gd name="T14" fmla="*/ 63 w 66"/>
                    <a:gd name="T15" fmla="*/ 11 h 81"/>
                    <a:gd name="T16" fmla="*/ 51 w 66"/>
                    <a:gd name="T17" fmla="*/ 4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81">
                      <a:moveTo>
                        <a:pt x="51" y="4"/>
                      </a:moveTo>
                      <a:cubicBezTo>
                        <a:pt x="41" y="13"/>
                        <a:pt x="32" y="22"/>
                        <a:pt x="24" y="33"/>
                      </a:cubicBezTo>
                      <a:cubicBezTo>
                        <a:pt x="21" y="37"/>
                        <a:pt x="17" y="41"/>
                        <a:pt x="14" y="46"/>
                      </a:cubicBezTo>
                      <a:cubicBezTo>
                        <a:pt x="10" y="51"/>
                        <a:pt x="9" y="57"/>
                        <a:pt x="5" y="62"/>
                      </a:cubicBezTo>
                      <a:cubicBezTo>
                        <a:pt x="0" y="70"/>
                        <a:pt x="10" y="81"/>
                        <a:pt x="18" y="75"/>
                      </a:cubicBezTo>
                      <a:cubicBezTo>
                        <a:pt x="22" y="72"/>
                        <a:pt x="29" y="69"/>
                        <a:pt x="32" y="65"/>
                      </a:cubicBezTo>
                      <a:cubicBezTo>
                        <a:pt x="37" y="60"/>
                        <a:pt x="41" y="55"/>
                        <a:pt x="45" y="49"/>
                      </a:cubicBezTo>
                      <a:cubicBezTo>
                        <a:pt x="53" y="37"/>
                        <a:pt x="59" y="25"/>
                        <a:pt x="63" y="11"/>
                      </a:cubicBezTo>
                      <a:cubicBezTo>
                        <a:pt x="66" y="4"/>
                        <a:pt x="56" y="0"/>
                        <a:pt x="51"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66" name="Freeform 22"/>
                <p:cNvSpPr/>
                <p:nvPr/>
              </p:nvSpPr>
              <p:spPr bwMode="auto">
                <a:xfrm>
                  <a:off x="8374063" y="3732213"/>
                  <a:ext cx="80963" cy="65088"/>
                </a:xfrm>
                <a:custGeom>
                  <a:avLst/>
                  <a:gdLst>
                    <a:gd name="T0" fmla="*/ 66 w 79"/>
                    <a:gd name="T1" fmla="*/ 3 h 62"/>
                    <a:gd name="T2" fmla="*/ 35 w 79"/>
                    <a:gd name="T3" fmla="*/ 23 h 62"/>
                    <a:gd name="T4" fmla="*/ 6 w 79"/>
                    <a:gd name="T5" fmla="*/ 48 h 62"/>
                    <a:gd name="T6" fmla="*/ 14 w 79"/>
                    <a:gd name="T7" fmla="*/ 58 h 62"/>
                    <a:gd name="T8" fmla="*/ 45 w 79"/>
                    <a:gd name="T9" fmla="*/ 38 h 62"/>
                    <a:gd name="T10" fmla="*/ 73 w 79"/>
                    <a:gd name="T11" fmla="*/ 13 h 62"/>
                    <a:gd name="T12" fmla="*/ 66 w 79"/>
                    <a:gd name="T13" fmla="*/ 3 h 62"/>
                  </a:gdLst>
                  <a:ahLst/>
                  <a:cxnLst>
                    <a:cxn ang="0">
                      <a:pos x="T0" y="T1"/>
                    </a:cxn>
                    <a:cxn ang="0">
                      <a:pos x="T2" y="T3"/>
                    </a:cxn>
                    <a:cxn ang="0">
                      <a:pos x="T4" y="T5"/>
                    </a:cxn>
                    <a:cxn ang="0">
                      <a:pos x="T6" y="T7"/>
                    </a:cxn>
                    <a:cxn ang="0">
                      <a:pos x="T8" y="T9"/>
                    </a:cxn>
                    <a:cxn ang="0">
                      <a:pos x="T10" y="T11"/>
                    </a:cxn>
                    <a:cxn ang="0">
                      <a:pos x="T12" y="T13"/>
                    </a:cxn>
                  </a:cxnLst>
                  <a:rect l="0" t="0" r="r" b="b"/>
                  <a:pathLst>
                    <a:path w="79" h="62">
                      <a:moveTo>
                        <a:pt x="66" y="3"/>
                      </a:moveTo>
                      <a:cubicBezTo>
                        <a:pt x="55" y="9"/>
                        <a:pt x="45" y="15"/>
                        <a:pt x="35" y="23"/>
                      </a:cubicBezTo>
                      <a:cubicBezTo>
                        <a:pt x="25" y="31"/>
                        <a:pt x="16" y="39"/>
                        <a:pt x="6" y="48"/>
                      </a:cubicBezTo>
                      <a:cubicBezTo>
                        <a:pt x="0" y="53"/>
                        <a:pt x="8" y="62"/>
                        <a:pt x="14" y="58"/>
                      </a:cubicBezTo>
                      <a:cubicBezTo>
                        <a:pt x="25" y="52"/>
                        <a:pt x="35" y="46"/>
                        <a:pt x="45" y="38"/>
                      </a:cubicBezTo>
                      <a:cubicBezTo>
                        <a:pt x="55" y="30"/>
                        <a:pt x="64" y="21"/>
                        <a:pt x="73" y="13"/>
                      </a:cubicBezTo>
                      <a:cubicBezTo>
                        <a:pt x="79" y="9"/>
                        <a:pt x="72" y="0"/>
                        <a:pt x="66"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67" name="Freeform 23"/>
                <p:cNvSpPr/>
                <p:nvPr/>
              </p:nvSpPr>
              <p:spPr bwMode="auto">
                <a:xfrm>
                  <a:off x="7953376" y="3932238"/>
                  <a:ext cx="93663" cy="30163"/>
                </a:xfrm>
                <a:custGeom>
                  <a:avLst/>
                  <a:gdLst>
                    <a:gd name="T0" fmla="*/ 82 w 91"/>
                    <a:gd name="T1" fmla="*/ 1 h 30"/>
                    <a:gd name="T2" fmla="*/ 42 w 91"/>
                    <a:gd name="T3" fmla="*/ 5 h 30"/>
                    <a:gd name="T4" fmla="*/ 9 w 91"/>
                    <a:gd name="T5" fmla="*/ 11 h 30"/>
                    <a:gd name="T6" fmla="*/ 9 w 91"/>
                    <a:gd name="T7" fmla="*/ 28 h 30"/>
                    <a:gd name="T8" fmla="*/ 45 w 91"/>
                    <a:gd name="T9" fmla="*/ 27 h 30"/>
                    <a:gd name="T10" fmla="*/ 86 w 91"/>
                    <a:gd name="T11" fmla="*/ 9 h 30"/>
                    <a:gd name="T12" fmla="*/ 82 w 91"/>
                    <a:gd name="T13" fmla="*/ 1 h 30"/>
                  </a:gdLst>
                  <a:ahLst/>
                  <a:cxnLst>
                    <a:cxn ang="0">
                      <a:pos x="T0" y="T1"/>
                    </a:cxn>
                    <a:cxn ang="0">
                      <a:pos x="T2" y="T3"/>
                    </a:cxn>
                    <a:cxn ang="0">
                      <a:pos x="T4" y="T5"/>
                    </a:cxn>
                    <a:cxn ang="0">
                      <a:pos x="T6" y="T7"/>
                    </a:cxn>
                    <a:cxn ang="0">
                      <a:pos x="T8" y="T9"/>
                    </a:cxn>
                    <a:cxn ang="0">
                      <a:pos x="T10" y="T11"/>
                    </a:cxn>
                    <a:cxn ang="0">
                      <a:pos x="T12" y="T13"/>
                    </a:cxn>
                  </a:cxnLst>
                  <a:rect l="0" t="0" r="r" b="b"/>
                  <a:pathLst>
                    <a:path w="91" h="30">
                      <a:moveTo>
                        <a:pt x="82" y="1"/>
                      </a:moveTo>
                      <a:cubicBezTo>
                        <a:pt x="69" y="3"/>
                        <a:pt x="55" y="3"/>
                        <a:pt x="42" y="5"/>
                      </a:cubicBezTo>
                      <a:cubicBezTo>
                        <a:pt x="31" y="6"/>
                        <a:pt x="20" y="9"/>
                        <a:pt x="9" y="11"/>
                      </a:cubicBezTo>
                      <a:cubicBezTo>
                        <a:pt x="0" y="13"/>
                        <a:pt x="0" y="27"/>
                        <a:pt x="9" y="28"/>
                      </a:cubicBezTo>
                      <a:cubicBezTo>
                        <a:pt x="22" y="30"/>
                        <a:pt x="32" y="30"/>
                        <a:pt x="45" y="27"/>
                      </a:cubicBezTo>
                      <a:cubicBezTo>
                        <a:pt x="60" y="23"/>
                        <a:pt x="72" y="15"/>
                        <a:pt x="86" y="9"/>
                      </a:cubicBezTo>
                      <a:cubicBezTo>
                        <a:pt x="91" y="7"/>
                        <a:pt x="87" y="0"/>
                        <a:pt x="8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68" name="Freeform 24"/>
                <p:cNvSpPr/>
                <p:nvPr/>
              </p:nvSpPr>
              <p:spPr bwMode="auto">
                <a:xfrm>
                  <a:off x="7991476" y="3992563"/>
                  <a:ext cx="65088" cy="77788"/>
                </a:xfrm>
                <a:custGeom>
                  <a:avLst/>
                  <a:gdLst>
                    <a:gd name="T0" fmla="*/ 2 w 63"/>
                    <a:gd name="T1" fmla="*/ 6 h 74"/>
                    <a:gd name="T2" fmla="*/ 12 w 63"/>
                    <a:gd name="T3" fmla="*/ 18 h 74"/>
                    <a:gd name="T4" fmla="*/ 24 w 63"/>
                    <a:gd name="T5" fmla="*/ 34 h 74"/>
                    <a:gd name="T6" fmla="*/ 36 w 63"/>
                    <a:gd name="T7" fmla="*/ 51 h 74"/>
                    <a:gd name="T8" fmla="*/ 47 w 63"/>
                    <a:gd name="T9" fmla="*/ 66 h 74"/>
                    <a:gd name="T10" fmla="*/ 61 w 63"/>
                    <a:gd name="T11" fmla="*/ 60 h 74"/>
                    <a:gd name="T12" fmla="*/ 37 w 63"/>
                    <a:gd name="T13" fmla="*/ 16 h 74"/>
                    <a:gd name="T14" fmla="*/ 18 w 63"/>
                    <a:gd name="T15" fmla="*/ 3 h 74"/>
                    <a:gd name="T16" fmla="*/ 3 w 63"/>
                    <a:gd name="T17" fmla="*/ 2 h 74"/>
                    <a:gd name="T18" fmla="*/ 2 w 63"/>
                    <a:gd name="T19" fmla="*/ 6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3" h="74">
                      <a:moveTo>
                        <a:pt x="2" y="6"/>
                      </a:moveTo>
                      <a:cubicBezTo>
                        <a:pt x="6" y="7"/>
                        <a:pt x="10" y="15"/>
                        <a:pt x="12" y="18"/>
                      </a:cubicBezTo>
                      <a:cubicBezTo>
                        <a:pt x="15" y="24"/>
                        <a:pt x="20" y="29"/>
                        <a:pt x="24" y="34"/>
                      </a:cubicBezTo>
                      <a:cubicBezTo>
                        <a:pt x="29" y="39"/>
                        <a:pt x="32" y="45"/>
                        <a:pt x="36" y="51"/>
                      </a:cubicBezTo>
                      <a:cubicBezTo>
                        <a:pt x="39" y="56"/>
                        <a:pt x="44" y="60"/>
                        <a:pt x="47" y="66"/>
                      </a:cubicBezTo>
                      <a:cubicBezTo>
                        <a:pt x="51" y="74"/>
                        <a:pt x="63" y="68"/>
                        <a:pt x="61" y="60"/>
                      </a:cubicBezTo>
                      <a:cubicBezTo>
                        <a:pt x="57" y="43"/>
                        <a:pt x="50" y="29"/>
                        <a:pt x="37" y="16"/>
                      </a:cubicBezTo>
                      <a:cubicBezTo>
                        <a:pt x="32" y="10"/>
                        <a:pt x="26" y="6"/>
                        <a:pt x="18" y="3"/>
                      </a:cubicBezTo>
                      <a:cubicBezTo>
                        <a:pt x="13" y="0"/>
                        <a:pt x="8" y="1"/>
                        <a:pt x="3" y="2"/>
                      </a:cubicBezTo>
                      <a:cubicBezTo>
                        <a:pt x="0" y="2"/>
                        <a:pt x="0" y="6"/>
                        <a:pt x="2"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69" name="Freeform 25"/>
                <p:cNvSpPr/>
                <p:nvPr/>
              </p:nvSpPr>
              <p:spPr bwMode="auto">
                <a:xfrm>
                  <a:off x="8085138" y="4160838"/>
                  <a:ext cx="26988" cy="95250"/>
                </a:xfrm>
                <a:custGeom>
                  <a:avLst/>
                  <a:gdLst>
                    <a:gd name="T0" fmla="*/ 0 w 26"/>
                    <a:gd name="T1" fmla="*/ 8 h 91"/>
                    <a:gd name="T2" fmla="*/ 6 w 26"/>
                    <a:gd name="T3" fmla="*/ 83 h 91"/>
                    <a:gd name="T4" fmla="*/ 22 w 26"/>
                    <a:gd name="T5" fmla="*/ 83 h 91"/>
                    <a:gd name="T6" fmla="*/ 13 w 26"/>
                    <a:gd name="T7" fmla="*/ 5 h 91"/>
                    <a:gd name="T8" fmla="*/ 0 w 26"/>
                    <a:gd name="T9" fmla="*/ 8 h 91"/>
                  </a:gdLst>
                  <a:ahLst/>
                  <a:cxnLst>
                    <a:cxn ang="0">
                      <a:pos x="T0" y="T1"/>
                    </a:cxn>
                    <a:cxn ang="0">
                      <a:pos x="T2" y="T3"/>
                    </a:cxn>
                    <a:cxn ang="0">
                      <a:pos x="T4" y="T5"/>
                    </a:cxn>
                    <a:cxn ang="0">
                      <a:pos x="T6" y="T7"/>
                    </a:cxn>
                    <a:cxn ang="0">
                      <a:pos x="T8" y="T9"/>
                    </a:cxn>
                  </a:cxnLst>
                  <a:rect l="0" t="0" r="r" b="b"/>
                  <a:pathLst>
                    <a:path w="26" h="91">
                      <a:moveTo>
                        <a:pt x="0" y="8"/>
                      </a:moveTo>
                      <a:cubicBezTo>
                        <a:pt x="1" y="33"/>
                        <a:pt x="2" y="59"/>
                        <a:pt x="6" y="83"/>
                      </a:cubicBezTo>
                      <a:cubicBezTo>
                        <a:pt x="8" y="91"/>
                        <a:pt x="20" y="91"/>
                        <a:pt x="22" y="83"/>
                      </a:cubicBezTo>
                      <a:cubicBezTo>
                        <a:pt x="26" y="58"/>
                        <a:pt x="26" y="27"/>
                        <a:pt x="13" y="5"/>
                      </a:cubicBezTo>
                      <a:cubicBezTo>
                        <a:pt x="9" y="0"/>
                        <a:pt x="0" y="2"/>
                        <a:pt x="0"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70" name="Freeform 26"/>
                <p:cNvSpPr/>
                <p:nvPr/>
              </p:nvSpPr>
              <p:spPr bwMode="auto">
                <a:xfrm>
                  <a:off x="8034338" y="4348163"/>
                  <a:ext cx="44450" cy="106363"/>
                </a:xfrm>
                <a:custGeom>
                  <a:avLst/>
                  <a:gdLst>
                    <a:gd name="T0" fmla="*/ 8 w 43"/>
                    <a:gd name="T1" fmla="*/ 99 h 102"/>
                    <a:gd name="T2" fmla="*/ 32 w 43"/>
                    <a:gd name="T3" fmla="*/ 61 h 102"/>
                    <a:gd name="T4" fmla="*/ 42 w 43"/>
                    <a:gd name="T5" fmla="*/ 9 h 102"/>
                    <a:gd name="T6" fmla="*/ 27 w 43"/>
                    <a:gd name="T7" fmla="*/ 7 h 102"/>
                    <a:gd name="T8" fmla="*/ 13 w 43"/>
                    <a:gd name="T9" fmla="*/ 50 h 102"/>
                    <a:gd name="T10" fmla="*/ 1 w 43"/>
                    <a:gd name="T11" fmla="*/ 95 h 102"/>
                    <a:gd name="T12" fmla="*/ 8 w 43"/>
                    <a:gd name="T13" fmla="*/ 99 h 102"/>
                  </a:gdLst>
                  <a:ahLst/>
                  <a:cxnLst>
                    <a:cxn ang="0">
                      <a:pos x="T0" y="T1"/>
                    </a:cxn>
                    <a:cxn ang="0">
                      <a:pos x="T2" y="T3"/>
                    </a:cxn>
                    <a:cxn ang="0">
                      <a:pos x="T4" y="T5"/>
                    </a:cxn>
                    <a:cxn ang="0">
                      <a:pos x="T6" y="T7"/>
                    </a:cxn>
                    <a:cxn ang="0">
                      <a:pos x="T8" y="T9"/>
                    </a:cxn>
                    <a:cxn ang="0">
                      <a:pos x="T10" y="T11"/>
                    </a:cxn>
                    <a:cxn ang="0">
                      <a:pos x="T12" y="T13"/>
                    </a:cxn>
                  </a:cxnLst>
                  <a:rect l="0" t="0" r="r" b="b"/>
                  <a:pathLst>
                    <a:path w="43" h="102">
                      <a:moveTo>
                        <a:pt x="8" y="99"/>
                      </a:moveTo>
                      <a:cubicBezTo>
                        <a:pt x="19" y="87"/>
                        <a:pt x="26" y="76"/>
                        <a:pt x="32" y="61"/>
                      </a:cubicBezTo>
                      <a:cubicBezTo>
                        <a:pt x="38" y="44"/>
                        <a:pt x="40" y="27"/>
                        <a:pt x="42" y="9"/>
                      </a:cubicBezTo>
                      <a:cubicBezTo>
                        <a:pt x="43" y="0"/>
                        <a:pt x="30" y="0"/>
                        <a:pt x="27" y="7"/>
                      </a:cubicBezTo>
                      <a:cubicBezTo>
                        <a:pt x="21" y="22"/>
                        <a:pt x="16" y="35"/>
                        <a:pt x="13" y="50"/>
                      </a:cubicBezTo>
                      <a:cubicBezTo>
                        <a:pt x="9" y="64"/>
                        <a:pt x="7" y="81"/>
                        <a:pt x="1" y="95"/>
                      </a:cubicBezTo>
                      <a:cubicBezTo>
                        <a:pt x="0" y="99"/>
                        <a:pt x="6" y="102"/>
                        <a:pt x="8" y="9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71" name="Freeform 27"/>
                <p:cNvSpPr/>
                <p:nvPr/>
              </p:nvSpPr>
              <p:spPr bwMode="auto">
                <a:xfrm>
                  <a:off x="7883526" y="4581526"/>
                  <a:ext cx="80963" cy="74613"/>
                </a:xfrm>
                <a:custGeom>
                  <a:avLst/>
                  <a:gdLst>
                    <a:gd name="T0" fmla="*/ 7 w 78"/>
                    <a:gd name="T1" fmla="*/ 69 h 72"/>
                    <a:gd name="T2" fmla="*/ 45 w 78"/>
                    <a:gd name="T3" fmla="*/ 47 h 72"/>
                    <a:gd name="T4" fmla="*/ 75 w 78"/>
                    <a:gd name="T5" fmla="*/ 11 h 72"/>
                    <a:gd name="T6" fmla="*/ 67 w 78"/>
                    <a:gd name="T7" fmla="*/ 5 h 72"/>
                    <a:gd name="T8" fmla="*/ 37 w 78"/>
                    <a:gd name="T9" fmla="*/ 33 h 72"/>
                    <a:gd name="T10" fmla="*/ 4 w 78"/>
                    <a:gd name="T11" fmla="*/ 63 h 72"/>
                    <a:gd name="T12" fmla="*/ 7 w 78"/>
                    <a:gd name="T13" fmla="*/ 69 h 72"/>
                  </a:gdLst>
                  <a:ahLst/>
                  <a:cxnLst>
                    <a:cxn ang="0">
                      <a:pos x="T0" y="T1"/>
                    </a:cxn>
                    <a:cxn ang="0">
                      <a:pos x="T2" y="T3"/>
                    </a:cxn>
                    <a:cxn ang="0">
                      <a:pos x="T4" y="T5"/>
                    </a:cxn>
                    <a:cxn ang="0">
                      <a:pos x="T6" y="T7"/>
                    </a:cxn>
                    <a:cxn ang="0">
                      <a:pos x="T8" y="T9"/>
                    </a:cxn>
                    <a:cxn ang="0">
                      <a:pos x="T10" y="T11"/>
                    </a:cxn>
                    <a:cxn ang="0">
                      <a:pos x="T12" y="T13"/>
                    </a:cxn>
                  </a:cxnLst>
                  <a:rect l="0" t="0" r="r" b="b"/>
                  <a:pathLst>
                    <a:path w="78" h="72">
                      <a:moveTo>
                        <a:pt x="7" y="69"/>
                      </a:moveTo>
                      <a:cubicBezTo>
                        <a:pt x="20" y="62"/>
                        <a:pt x="33" y="56"/>
                        <a:pt x="45" y="47"/>
                      </a:cubicBezTo>
                      <a:cubicBezTo>
                        <a:pt x="57" y="37"/>
                        <a:pt x="68" y="26"/>
                        <a:pt x="75" y="11"/>
                      </a:cubicBezTo>
                      <a:cubicBezTo>
                        <a:pt x="78" y="6"/>
                        <a:pt x="71" y="0"/>
                        <a:pt x="67" y="5"/>
                      </a:cubicBezTo>
                      <a:cubicBezTo>
                        <a:pt x="57" y="15"/>
                        <a:pt x="47" y="24"/>
                        <a:pt x="37" y="33"/>
                      </a:cubicBezTo>
                      <a:cubicBezTo>
                        <a:pt x="26" y="43"/>
                        <a:pt x="15" y="55"/>
                        <a:pt x="4" y="63"/>
                      </a:cubicBezTo>
                      <a:cubicBezTo>
                        <a:pt x="0" y="66"/>
                        <a:pt x="3" y="72"/>
                        <a:pt x="7" y="6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72" name="Freeform 28"/>
                <p:cNvSpPr/>
                <p:nvPr/>
              </p:nvSpPr>
              <p:spPr bwMode="auto">
                <a:xfrm>
                  <a:off x="7666038" y="4762501"/>
                  <a:ext cx="120650" cy="58738"/>
                </a:xfrm>
                <a:custGeom>
                  <a:avLst/>
                  <a:gdLst>
                    <a:gd name="T0" fmla="*/ 6 w 117"/>
                    <a:gd name="T1" fmla="*/ 56 h 56"/>
                    <a:gd name="T2" fmla="*/ 111 w 117"/>
                    <a:gd name="T3" fmla="*/ 13 h 56"/>
                    <a:gd name="T4" fmla="*/ 105 w 117"/>
                    <a:gd name="T5" fmla="*/ 2 h 56"/>
                    <a:gd name="T6" fmla="*/ 5 w 117"/>
                    <a:gd name="T7" fmla="*/ 48 h 56"/>
                    <a:gd name="T8" fmla="*/ 6 w 117"/>
                    <a:gd name="T9" fmla="*/ 56 h 56"/>
                  </a:gdLst>
                  <a:ahLst/>
                  <a:cxnLst>
                    <a:cxn ang="0">
                      <a:pos x="T0" y="T1"/>
                    </a:cxn>
                    <a:cxn ang="0">
                      <a:pos x="T2" y="T3"/>
                    </a:cxn>
                    <a:cxn ang="0">
                      <a:pos x="T4" y="T5"/>
                    </a:cxn>
                    <a:cxn ang="0">
                      <a:pos x="T6" y="T7"/>
                    </a:cxn>
                    <a:cxn ang="0">
                      <a:pos x="T8" y="T9"/>
                    </a:cxn>
                  </a:cxnLst>
                  <a:rect l="0" t="0" r="r" b="b"/>
                  <a:pathLst>
                    <a:path w="117" h="56">
                      <a:moveTo>
                        <a:pt x="6" y="56"/>
                      </a:moveTo>
                      <a:cubicBezTo>
                        <a:pt x="44" y="51"/>
                        <a:pt x="81" y="37"/>
                        <a:pt x="111" y="13"/>
                      </a:cubicBezTo>
                      <a:cubicBezTo>
                        <a:pt x="117" y="9"/>
                        <a:pt x="111" y="0"/>
                        <a:pt x="105" y="2"/>
                      </a:cubicBezTo>
                      <a:cubicBezTo>
                        <a:pt x="70" y="12"/>
                        <a:pt x="40" y="36"/>
                        <a:pt x="5" y="48"/>
                      </a:cubicBezTo>
                      <a:cubicBezTo>
                        <a:pt x="0" y="49"/>
                        <a:pt x="1" y="56"/>
                        <a:pt x="6"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73" name="Freeform 29"/>
                <p:cNvSpPr/>
                <p:nvPr/>
              </p:nvSpPr>
              <p:spPr bwMode="auto">
                <a:xfrm>
                  <a:off x="7434263" y="4868863"/>
                  <a:ext cx="123825" cy="47625"/>
                </a:xfrm>
                <a:custGeom>
                  <a:avLst/>
                  <a:gdLst>
                    <a:gd name="T0" fmla="*/ 4 w 120"/>
                    <a:gd name="T1" fmla="*/ 46 h 46"/>
                    <a:gd name="T2" fmla="*/ 117 w 120"/>
                    <a:gd name="T3" fmla="*/ 10 h 46"/>
                    <a:gd name="T4" fmla="*/ 112 w 120"/>
                    <a:gd name="T5" fmla="*/ 2 h 46"/>
                    <a:gd name="T6" fmla="*/ 3 w 120"/>
                    <a:gd name="T7" fmla="*/ 39 h 46"/>
                    <a:gd name="T8" fmla="*/ 4 w 120"/>
                    <a:gd name="T9" fmla="*/ 46 h 46"/>
                  </a:gdLst>
                  <a:ahLst/>
                  <a:cxnLst>
                    <a:cxn ang="0">
                      <a:pos x="T0" y="T1"/>
                    </a:cxn>
                    <a:cxn ang="0">
                      <a:pos x="T2" y="T3"/>
                    </a:cxn>
                    <a:cxn ang="0">
                      <a:pos x="T4" y="T5"/>
                    </a:cxn>
                    <a:cxn ang="0">
                      <a:pos x="T6" y="T7"/>
                    </a:cxn>
                    <a:cxn ang="0">
                      <a:pos x="T8" y="T9"/>
                    </a:cxn>
                  </a:cxnLst>
                  <a:rect l="0" t="0" r="r" b="b"/>
                  <a:pathLst>
                    <a:path w="120" h="46">
                      <a:moveTo>
                        <a:pt x="4" y="46"/>
                      </a:moveTo>
                      <a:cubicBezTo>
                        <a:pt x="43" y="44"/>
                        <a:pt x="86" y="36"/>
                        <a:pt x="117" y="10"/>
                      </a:cubicBezTo>
                      <a:cubicBezTo>
                        <a:pt x="120" y="7"/>
                        <a:pt x="116" y="0"/>
                        <a:pt x="112" y="2"/>
                      </a:cubicBezTo>
                      <a:cubicBezTo>
                        <a:pt x="75" y="14"/>
                        <a:pt x="40" y="27"/>
                        <a:pt x="3" y="39"/>
                      </a:cubicBezTo>
                      <a:cubicBezTo>
                        <a:pt x="0" y="40"/>
                        <a:pt x="0" y="46"/>
                        <a:pt x="4"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74" name="Freeform 30"/>
                <p:cNvSpPr/>
                <p:nvPr/>
              </p:nvSpPr>
              <p:spPr bwMode="auto">
                <a:xfrm>
                  <a:off x="7192963" y="4932363"/>
                  <a:ext cx="153988" cy="38100"/>
                </a:xfrm>
                <a:custGeom>
                  <a:avLst/>
                  <a:gdLst>
                    <a:gd name="T0" fmla="*/ 6 w 148"/>
                    <a:gd name="T1" fmla="*/ 36 h 37"/>
                    <a:gd name="T2" fmla="*/ 137 w 148"/>
                    <a:gd name="T3" fmla="*/ 20 h 37"/>
                    <a:gd name="T4" fmla="*/ 133 w 148"/>
                    <a:gd name="T5" fmla="*/ 3 h 37"/>
                    <a:gd name="T6" fmla="*/ 3 w 148"/>
                    <a:gd name="T7" fmla="*/ 31 h 37"/>
                    <a:gd name="T8" fmla="*/ 6 w 148"/>
                    <a:gd name="T9" fmla="*/ 36 h 37"/>
                  </a:gdLst>
                  <a:ahLst/>
                  <a:cxnLst>
                    <a:cxn ang="0">
                      <a:pos x="T0" y="T1"/>
                    </a:cxn>
                    <a:cxn ang="0">
                      <a:pos x="T2" y="T3"/>
                    </a:cxn>
                    <a:cxn ang="0">
                      <a:pos x="T4" y="T5"/>
                    </a:cxn>
                    <a:cxn ang="0">
                      <a:pos x="T6" y="T7"/>
                    </a:cxn>
                    <a:cxn ang="0">
                      <a:pos x="T8" y="T9"/>
                    </a:cxn>
                  </a:cxnLst>
                  <a:rect l="0" t="0" r="r" b="b"/>
                  <a:pathLst>
                    <a:path w="148" h="37">
                      <a:moveTo>
                        <a:pt x="6" y="36"/>
                      </a:moveTo>
                      <a:cubicBezTo>
                        <a:pt x="51" y="28"/>
                        <a:pt x="94" y="36"/>
                        <a:pt x="137" y="20"/>
                      </a:cubicBezTo>
                      <a:cubicBezTo>
                        <a:pt x="148" y="16"/>
                        <a:pt x="144" y="0"/>
                        <a:pt x="133" y="3"/>
                      </a:cubicBezTo>
                      <a:cubicBezTo>
                        <a:pt x="88" y="13"/>
                        <a:pt x="46" y="13"/>
                        <a:pt x="3" y="31"/>
                      </a:cubicBezTo>
                      <a:cubicBezTo>
                        <a:pt x="0" y="32"/>
                        <a:pt x="2" y="37"/>
                        <a:pt x="6" y="3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76" name="Freeform 31"/>
                <p:cNvSpPr/>
                <p:nvPr/>
              </p:nvSpPr>
              <p:spPr bwMode="auto">
                <a:xfrm>
                  <a:off x="6989763" y="4945063"/>
                  <a:ext cx="88900" cy="22225"/>
                </a:xfrm>
                <a:custGeom>
                  <a:avLst/>
                  <a:gdLst>
                    <a:gd name="T0" fmla="*/ 4 w 86"/>
                    <a:gd name="T1" fmla="*/ 18 h 22"/>
                    <a:gd name="T2" fmla="*/ 80 w 86"/>
                    <a:gd name="T3" fmla="*/ 10 h 22"/>
                    <a:gd name="T4" fmla="*/ 77 w 86"/>
                    <a:gd name="T5" fmla="*/ 1 h 22"/>
                    <a:gd name="T6" fmla="*/ 4 w 86"/>
                    <a:gd name="T7" fmla="*/ 8 h 22"/>
                    <a:gd name="T8" fmla="*/ 4 w 86"/>
                    <a:gd name="T9" fmla="*/ 18 h 22"/>
                  </a:gdLst>
                  <a:ahLst/>
                  <a:cxnLst>
                    <a:cxn ang="0">
                      <a:pos x="T0" y="T1"/>
                    </a:cxn>
                    <a:cxn ang="0">
                      <a:pos x="T2" y="T3"/>
                    </a:cxn>
                    <a:cxn ang="0">
                      <a:pos x="T4" y="T5"/>
                    </a:cxn>
                    <a:cxn ang="0">
                      <a:pos x="T6" y="T7"/>
                    </a:cxn>
                    <a:cxn ang="0">
                      <a:pos x="T8" y="T9"/>
                    </a:cxn>
                  </a:cxnLst>
                  <a:rect l="0" t="0" r="r" b="b"/>
                  <a:pathLst>
                    <a:path w="86" h="22">
                      <a:moveTo>
                        <a:pt x="4" y="18"/>
                      </a:moveTo>
                      <a:cubicBezTo>
                        <a:pt x="30" y="22"/>
                        <a:pt x="56" y="21"/>
                        <a:pt x="80" y="10"/>
                      </a:cubicBezTo>
                      <a:cubicBezTo>
                        <a:pt x="86" y="8"/>
                        <a:pt x="82" y="0"/>
                        <a:pt x="77" y="1"/>
                      </a:cubicBezTo>
                      <a:cubicBezTo>
                        <a:pt x="53" y="5"/>
                        <a:pt x="28" y="5"/>
                        <a:pt x="4" y="8"/>
                      </a:cubicBezTo>
                      <a:cubicBezTo>
                        <a:pt x="0" y="9"/>
                        <a:pt x="0" y="17"/>
                        <a:pt x="4"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77" name="Freeform 32"/>
                <p:cNvSpPr/>
                <p:nvPr/>
              </p:nvSpPr>
              <p:spPr bwMode="auto">
                <a:xfrm>
                  <a:off x="6748463" y="4924426"/>
                  <a:ext cx="80963" cy="31750"/>
                </a:xfrm>
                <a:custGeom>
                  <a:avLst/>
                  <a:gdLst>
                    <a:gd name="T0" fmla="*/ 6 w 79"/>
                    <a:gd name="T1" fmla="*/ 17 h 31"/>
                    <a:gd name="T2" fmla="*/ 37 w 79"/>
                    <a:gd name="T3" fmla="*/ 24 h 31"/>
                    <a:gd name="T4" fmla="*/ 72 w 79"/>
                    <a:gd name="T5" fmla="*/ 31 h 31"/>
                    <a:gd name="T6" fmla="*/ 75 w 79"/>
                    <a:gd name="T7" fmla="*/ 21 h 31"/>
                    <a:gd name="T8" fmla="*/ 6 w 79"/>
                    <a:gd name="T9" fmla="*/ 6 h 31"/>
                    <a:gd name="T10" fmla="*/ 6 w 79"/>
                    <a:gd name="T11" fmla="*/ 17 h 31"/>
                  </a:gdLst>
                  <a:ahLst/>
                  <a:cxnLst>
                    <a:cxn ang="0">
                      <a:pos x="T0" y="T1"/>
                    </a:cxn>
                    <a:cxn ang="0">
                      <a:pos x="T2" y="T3"/>
                    </a:cxn>
                    <a:cxn ang="0">
                      <a:pos x="T4" y="T5"/>
                    </a:cxn>
                    <a:cxn ang="0">
                      <a:pos x="T6" y="T7"/>
                    </a:cxn>
                    <a:cxn ang="0">
                      <a:pos x="T8" y="T9"/>
                    </a:cxn>
                    <a:cxn ang="0">
                      <a:pos x="T10" y="T11"/>
                    </a:cxn>
                  </a:cxnLst>
                  <a:rect l="0" t="0" r="r" b="b"/>
                  <a:pathLst>
                    <a:path w="79" h="31">
                      <a:moveTo>
                        <a:pt x="6" y="17"/>
                      </a:moveTo>
                      <a:cubicBezTo>
                        <a:pt x="16" y="20"/>
                        <a:pt x="27" y="22"/>
                        <a:pt x="37" y="24"/>
                      </a:cubicBezTo>
                      <a:cubicBezTo>
                        <a:pt x="49" y="27"/>
                        <a:pt x="60" y="31"/>
                        <a:pt x="72" y="31"/>
                      </a:cubicBezTo>
                      <a:cubicBezTo>
                        <a:pt x="78" y="31"/>
                        <a:pt x="79" y="24"/>
                        <a:pt x="75" y="21"/>
                      </a:cubicBezTo>
                      <a:cubicBezTo>
                        <a:pt x="56" y="8"/>
                        <a:pt x="28" y="0"/>
                        <a:pt x="6" y="6"/>
                      </a:cubicBezTo>
                      <a:cubicBezTo>
                        <a:pt x="0" y="8"/>
                        <a:pt x="1" y="15"/>
                        <a:pt x="6" y="1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78" name="Freeform 33"/>
                <p:cNvSpPr/>
                <p:nvPr/>
              </p:nvSpPr>
              <p:spPr bwMode="auto">
                <a:xfrm>
                  <a:off x="6559551" y="4949826"/>
                  <a:ext cx="68263" cy="61913"/>
                </a:xfrm>
                <a:custGeom>
                  <a:avLst/>
                  <a:gdLst>
                    <a:gd name="T0" fmla="*/ 11 w 67"/>
                    <a:gd name="T1" fmla="*/ 56 h 59"/>
                    <a:gd name="T2" fmla="*/ 39 w 67"/>
                    <a:gd name="T3" fmla="*/ 37 h 59"/>
                    <a:gd name="T4" fmla="*/ 63 w 67"/>
                    <a:gd name="T5" fmla="*/ 12 h 59"/>
                    <a:gd name="T6" fmla="*/ 55 w 67"/>
                    <a:gd name="T7" fmla="*/ 4 h 59"/>
                    <a:gd name="T8" fmla="*/ 31 w 67"/>
                    <a:gd name="T9" fmla="*/ 25 h 59"/>
                    <a:gd name="T10" fmla="*/ 4 w 67"/>
                    <a:gd name="T11" fmla="*/ 48 h 59"/>
                    <a:gd name="T12" fmla="*/ 11 w 67"/>
                    <a:gd name="T13" fmla="*/ 56 h 59"/>
                  </a:gdLst>
                  <a:ahLst/>
                  <a:cxnLst>
                    <a:cxn ang="0">
                      <a:pos x="T0" y="T1"/>
                    </a:cxn>
                    <a:cxn ang="0">
                      <a:pos x="T2" y="T3"/>
                    </a:cxn>
                    <a:cxn ang="0">
                      <a:pos x="T4" y="T5"/>
                    </a:cxn>
                    <a:cxn ang="0">
                      <a:pos x="T6" y="T7"/>
                    </a:cxn>
                    <a:cxn ang="0">
                      <a:pos x="T8" y="T9"/>
                    </a:cxn>
                    <a:cxn ang="0">
                      <a:pos x="T10" y="T11"/>
                    </a:cxn>
                    <a:cxn ang="0">
                      <a:pos x="T12" y="T13"/>
                    </a:cxn>
                  </a:cxnLst>
                  <a:rect l="0" t="0" r="r" b="b"/>
                  <a:pathLst>
                    <a:path w="67" h="59">
                      <a:moveTo>
                        <a:pt x="11" y="56"/>
                      </a:moveTo>
                      <a:cubicBezTo>
                        <a:pt x="21" y="50"/>
                        <a:pt x="30" y="44"/>
                        <a:pt x="39" y="37"/>
                      </a:cubicBezTo>
                      <a:cubicBezTo>
                        <a:pt x="48" y="29"/>
                        <a:pt x="55" y="21"/>
                        <a:pt x="63" y="12"/>
                      </a:cubicBezTo>
                      <a:cubicBezTo>
                        <a:pt x="67" y="7"/>
                        <a:pt x="60" y="0"/>
                        <a:pt x="55" y="4"/>
                      </a:cubicBezTo>
                      <a:cubicBezTo>
                        <a:pt x="47" y="11"/>
                        <a:pt x="39" y="17"/>
                        <a:pt x="31" y="25"/>
                      </a:cubicBezTo>
                      <a:cubicBezTo>
                        <a:pt x="22" y="33"/>
                        <a:pt x="14" y="41"/>
                        <a:pt x="4" y="48"/>
                      </a:cubicBezTo>
                      <a:cubicBezTo>
                        <a:pt x="0" y="52"/>
                        <a:pt x="6" y="59"/>
                        <a:pt x="11"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79" name="Freeform 34"/>
                <p:cNvSpPr/>
                <p:nvPr/>
              </p:nvSpPr>
              <p:spPr bwMode="auto">
                <a:xfrm>
                  <a:off x="6375401" y="5078413"/>
                  <a:ext cx="80963" cy="49213"/>
                </a:xfrm>
                <a:custGeom>
                  <a:avLst/>
                  <a:gdLst>
                    <a:gd name="T0" fmla="*/ 5 w 78"/>
                    <a:gd name="T1" fmla="*/ 46 h 46"/>
                    <a:gd name="T2" fmla="*/ 41 w 78"/>
                    <a:gd name="T3" fmla="*/ 34 h 46"/>
                    <a:gd name="T4" fmla="*/ 73 w 78"/>
                    <a:gd name="T5" fmla="*/ 11 h 46"/>
                    <a:gd name="T6" fmla="*/ 67 w 78"/>
                    <a:gd name="T7" fmla="*/ 2 h 46"/>
                    <a:gd name="T8" fmla="*/ 33 w 78"/>
                    <a:gd name="T9" fmla="*/ 21 h 46"/>
                    <a:gd name="T10" fmla="*/ 3 w 78"/>
                    <a:gd name="T11" fmla="*/ 41 h 46"/>
                    <a:gd name="T12" fmla="*/ 5 w 78"/>
                    <a:gd name="T13" fmla="*/ 46 h 46"/>
                  </a:gdLst>
                  <a:ahLst/>
                  <a:cxnLst>
                    <a:cxn ang="0">
                      <a:pos x="T0" y="T1"/>
                    </a:cxn>
                    <a:cxn ang="0">
                      <a:pos x="T2" y="T3"/>
                    </a:cxn>
                    <a:cxn ang="0">
                      <a:pos x="T4" y="T5"/>
                    </a:cxn>
                    <a:cxn ang="0">
                      <a:pos x="T6" y="T7"/>
                    </a:cxn>
                    <a:cxn ang="0">
                      <a:pos x="T8" y="T9"/>
                    </a:cxn>
                    <a:cxn ang="0">
                      <a:pos x="T10" y="T11"/>
                    </a:cxn>
                    <a:cxn ang="0">
                      <a:pos x="T12" y="T13"/>
                    </a:cxn>
                  </a:cxnLst>
                  <a:rect l="0" t="0" r="r" b="b"/>
                  <a:pathLst>
                    <a:path w="78" h="46">
                      <a:moveTo>
                        <a:pt x="5" y="46"/>
                      </a:moveTo>
                      <a:cubicBezTo>
                        <a:pt x="17" y="42"/>
                        <a:pt x="29" y="41"/>
                        <a:pt x="41" y="34"/>
                      </a:cubicBezTo>
                      <a:cubicBezTo>
                        <a:pt x="53" y="28"/>
                        <a:pt x="63" y="20"/>
                        <a:pt x="73" y="11"/>
                      </a:cubicBezTo>
                      <a:cubicBezTo>
                        <a:pt x="78" y="6"/>
                        <a:pt x="72" y="0"/>
                        <a:pt x="67" y="2"/>
                      </a:cubicBezTo>
                      <a:cubicBezTo>
                        <a:pt x="55" y="8"/>
                        <a:pt x="44" y="14"/>
                        <a:pt x="33" y="21"/>
                      </a:cubicBezTo>
                      <a:cubicBezTo>
                        <a:pt x="23" y="28"/>
                        <a:pt x="14" y="37"/>
                        <a:pt x="3" y="41"/>
                      </a:cubicBezTo>
                      <a:cubicBezTo>
                        <a:pt x="0" y="42"/>
                        <a:pt x="2" y="46"/>
                        <a:pt x="5"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80" name="Freeform 35"/>
                <p:cNvSpPr/>
                <p:nvPr/>
              </p:nvSpPr>
              <p:spPr bwMode="auto">
                <a:xfrm>
                  <a:off x="6167438" y="5192713"/>
                  <a:ext cx="114300" cy="50800"/>
                </a:xfrm>
                <a:custGeom>
                  <a:avLst/>
                  <a:gdLst>
                    <a:gd name="T0" fmla="*/ 10 w 110"/>
                    <a:gd name="T1" fmla="*/ 48 h 50"/>
                    <a:gd name="T2" fmla="*/ 105 w 110"/>
                    <a:gd name="T3" fmla="*/ 11 h 50"/>
                    <a:gd name="T4" fmla="*/ 102 w 110"/>
                    <a:gd name="T5" fmla="*/ 2 h 50"/>
                    <a:gd name="T6" fmla="*/ 7 w 110"/>
                    <a:gd name="T7" fmla="*/ 37 h 50"/>
                    <a:gd name="T8" fmla="*/ 10 w 110"/>
                    <a:gd name="T9" fmla="*/ 48 h 50"/>
                  </a:gdLst>
                  <a:ahLst/>
                  <a:cxnLst>
                    <a:cxn ang="0">
                      <a:pos x="T0" y="T1"/>
                    </a:cxn>
                    <a:cxn ang="0">
                      <a:pos x="T2" y="T3"/>
                    </a:cxn>
                    <a:cxn ang="0">
                      <a:pos x="T4" y="T5"/>
                    </a:cxn>
                    <a:cxn ang="0">
                      <a:pos x="T6" y="T7"/>
                    </a:cxn>
                    <a:cxn ang="0">
                      <a:pos x="T8" y="T9"/>
                    </a:cxn>
                  </a:cxnLst>
                  <a:rect l="0" t="0" r="r" b="b"/>
                  <a:pathLst>
                    <a:path w="110" h="50">
                      <a:moveTo>
                        <a:pt x="10" y="48"/>
                      </a:moveTo>
                      <a:cubicBezTo>
                        <a:pt x="45" y="42"/>
                        <a:pt x="75" y="29"/>
                        <a:pt x="105" y="11"/>
                      </a:cubicBezTo>
                      <a:cubicBezTo>
                        <a:pt x="110" y="8"/>
                        <a:pt x="107" y="0"/>
                        <a:pt x="102" y="2"/>
                      </a:cubicBezTo>
                      <a:cubicBezTo>
                        <a:pt x="71" y="15"/>
                        <a:pt x="40" y="30"/>
                        <a:pt x="7" y="37"/>
                      </a:cubicBezTo>
                      <a:cubicBezTo>
                        <a:pt x="0" y="39"/>
                        <a:pt x="3" y="50"/>
                        <a:pt x="10" y="4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81" name="Freeform 36"/>
                <p:cNvSpPr/>
                <p:nvPr/>
              </p:nvSpPr>
              <p:spPr bwMode="auto">
                <a:xfrm>
                  <a:off x="5929313" y="5272088"/>
                  <a:ext cx="131763" cy="36513"/>
                </a:xfrm>
                <a:custGeom>
                  <a:avLst/>
                  <a:gdLst>
                    <a:gd name="T0" fmla="*/ 7 w 128"/>
                    <a:gd name="T1" fmla="*/ 30 h 35"/>
                    <a:gd name="T2" fmla="*/ 120 w 128"/>
                    <a:gd name="T3" fmla="*/ 16 h 35"/>
                    <a:gd name="T4" fmla="*/ 114 w 128"/>
                    <a:gd name="T5" fmla="*/ 2 h 35"/>
                    <a:gd name="T6" fmla="*/ 7 w 128"/>
                    <a:gd name="T7" fmla="*/ 18 h 35"/>
                    <a:gd name="T8" fmla="*/ 7 w 128"/>
                    <a:gd name="T9" fmla="*/ 30 h 35"/>
                  </a:gdLst>
                  <a:ahLst/>
                  <a:cxnLst>
                    <a:cxn ang="0">
                      <a:pos x="T0" y="T1"/>
                    </a:cxn>
                    <a:cxn ang="0">
                      <a:pos x="T2" y="T3"/>
                    </a:cxn>
                    <a:cxn ang="0">
                      <a:pos x="T4" y="T5"/>
                    </a:cxn>
                    <a:cxn ang="0">
                      <a:pos x="T6" y="T7"/>
                    </a:cxn>
                    <a:cxn ang="0">
                      <a:pos x="T8" y="T9"/>
                    </a:cxn>
                  </a:cxnLst>
                  <a:rect l="0" t="0" r="r" b="b"/>
                  <a:pathLst>
                    <a:path w="128" h="35">
                      <a:moveTo>
                        <a:pt x="7" y="30"/>
                      </a:moveTo>
                      <a:cubicBezTo>
                        <a:pt x="47" y="33"/>
                        <a:pt x="84" y="35"/>
                        <a:pt x="120" y="16"/>
                      </a:cubicBezTo>
                      <a:cubicBezTo>
                        <a:pt x="128" y="11"/>
                        <a:pt x="122" y="0"/>
                        <a:pt x="114" y="2"/>
                      </a:cubicBezTo>
                      <a:cubicBezTo>
                        <a:pt x="79" y="10"/>
                        <a:pt x="43" y="15"/>
                        <a:pt x="7" y="18"/>
                      </a:cubicBezTo>
                      <a:cubicBezTo>
                        <a:pt x="0" y="18"/>
                        <a:pt x="0" y="29"/>
                        <a:pt x="7"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82" name="Freeform 37"/>
                <p:cNvSpPr/>
                <p:nvPr/>
              </p:nvSpPr>
              <p:spPr bwMode="auto">
                <a:xfrm>
                  <a:off x="5719763" y="5281613"/>
                  <a:ext cx="104775" cy="34925"/>
                </a:xfrm>
                <a:custGeom>
                  <a:avLst/>
                  <a:gdLst>
                    <a:gd name="T0" fmla="*/ 3 w 101"/>
                    <a:gd name="T1" fmla="*/ 11 h 33"/>
                    <a:gd name="T2" fmla="*/ 94 w 101"/>
                    <a:gd name="T3" fmla="*/ 29 h 33"/>
                    <a:gd name="T4" fmla="*/ 94 w 101"/>
                    <a:gd name="T5" fmla="*/ 15 h 33"/>
                    <a:gd name="T6" fmla="*/ 6 w 101"/>
                    <a:gd name="T7" fmla="*/ 3 h 33"/>
                    <a:gd name="T8" fmla="*/ 3 w 101"/>
                    <a:gd name="T9" fmla="*/ 11 h 33"/>
                  </a:gdLst>
                  <a:ahLst/>
                  <a:cxnLst>
                    <a:cxn ang="0">
                      <a:pos x="T0" y="T1"/>
                    </a:cxn>
                    <a:cxn ang="0">
                      <a:pos x="T2" y="T3"/>
                    </a:cxn>
                    <a:cxn ang="0">
                      <a:pos x="T4" y="T5"/>
                    </a:cxn>
                    <a:cxn ang="0">
                      <a:pos x="T6" y="T7"/>
                    </a:cxn>
                    <a:cxn ang="0">
                      <a:pos x="T8" y="T9"/>
                    </a:cxn>
                  </a:cxnLst>
                  <a:rect l="0" t="0" r="r" b="b"/>
                  <a:pathLst>
                    <a:path w="101" h="33">
                      <a:moveTo>
                        <a:pt x="3" y="11"/>
                      </a:moveTo>
                      <a:cubicBezTo>
                        <a:pt x="29" y="28"/>
                        <a:pt x="65" y="33"/>
                        <a:pt x="94" y="29"/>
                      </a:cubicBezTo>
                      <a:cubicBezTo>
                        <a:pt x="101" y="28"/>
                        <a:pt x="101" y="16"/>
                        <a:pt x="94" y="15"/>
                      </a:cubicBezTo>
                      <a:cubicBezTo>
                        <a:pt x="66" y="10"/>
                        <a:pt x="34" y="0"/>
                        <a:pt x="6" y="3"/>
                      </a:cubicBezTo>
                      <a:cubicBezTo>
                        <a:pt x="1" y="3"/>
                        <a:pt x="0" y="9"/>
                        <a:pt x="3"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83" name="Freeform 38"/>
                <p:cNvSpPr/>
                <p:nvPr/>
              </p:nvSpPr>
              <p:spPr bwMode="auto">
                <a:xfrm>
                  <a:off x="5516563" y="5238751"/>
                  <a:ext cx="103188" cy="33338"/>
                </a:xfrm>
                <a:custGeom>
                  <a:avLst/>
                  <a:gdLst>
                    <a:gd name="T0" fmla="*/ 5 w 100"/>
                    <a:gd name="T1" fmla="*/ 9 h 32"/>
                    <a:gd name="T2" fmla="*/ 92 w 100"/>
                    <a:gd name="T3" fmla="*/ 31 h 32"/>
                    <a:gd name="T4" fmla="*/ 94 w 100"/>
                    <a:gd name="T5" fmla="*/ 22 h 32"/>
                    <a:gd name="T6" fmla="*/ 7 w 100"/>
                    <a:gd name="T7" fmla="*/ 1 h 32"/>
                    <a:gd name="T8" fmla="*/ 5 w 100"/>
                    <a:gd name="T9" fmla="*/ 9 h 32"/>
                  </a:gdLst>
                  <a:ahLst/>
                  <a:cxnLst>
                    <a:cxn ang="0">
                      <a:pos x="T0" y="T1"/>
                    </a:cxn>
                    <a:cxn ang="0">
                      <a:pos x="T2" y="T3"/>
                    </a:cxn>
                    <a:cxn ang="0">
                      <a:pos x="T4" y="T5"/>
                    </a:cxn>
                    <a:cxn ang="0">
                      <a:pos x="T6" y="T7"/>
                    </a:cxn>
                    <a:cxn ang="0">
                      <a:pos x="T8" y="T9"/>
                    </a:cxn>
                  </a:cxnLst>
                  <a:rect l="0" t="0" r="r" b="b"/>
                  <a:pathLst>
                    <a:path w="100" h="32">
                      <a:moveTo>
                        <a:pt x="5" y="9"/>
                      </a:moveTo>
                      <a:cubicBezTo>
                        <a:pt x="34" y="18"/>
                        <a:pt x="62" y="26"/>
                        <a:pt x="92" y="31"/>
                      </a:cubicBezTo>
                      <a:cubicBezTo>
                        <a:pt x="98" y="32"/>
                        <a:pt x="100" y="24"/>
                        <a:pt x="94" y="22"/>
                      </a:cubicBezTo>
                      <a:cubicBezTo>
                        <a:pt x="66" y="13"/>
                        <a:pt x="37" y="6"/>
                        <a:pt x="7" y="1"/>
                      </a:cubicBezTo>
                      <a:cubicBezTo>
                        <a:pt x="2" y="0"/>
                        <a:pt x="0" y="7"/>
                        <a:pt x="5"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84" name="Freeform 39"/>
                <p:cNvSpPr/>
                <p:nvPr/>
              </p:nvSpPr>
              <p:spPr bwMode="auto">
                <a:xfrm>
                  <a:off x="5327651" y="5132388"/>
                  <a:ext cx="85725" cy="60325"/>
                </a:xfrm>
                <a:custGeom>
                  <a:avLst/>
                  <a:gdLst>
                    <a:gd name="T0" fmla="*/ 2 w 82"/>
                    <a:gd name="T1" fmla="*/ 8 h 58"/>
                    <a:gd name="T2" fmla="*/ 71 w 82"/>
                    <a:gd name="T3" fmla="*/ 57 h 58"/>
                    <a:gd name="T4" fmla="*/ 74 w 82"/>
                    <a:gd name="T5" fmla="*/ 44 h 58"/>
                    <a:gd name="T6" fmla="*/ 11 w 82"/>
                    <a:gd name="T7" fmla="*/ 3 h 58"/>
                    <a:gd name="T8" fmla="*/ 2 w 82"/>
                    <a:gd name="T9" fmla="*/ 8 h 58"/>
                  </a:gdLst>
                  <a:ahLst/>
                  <a:cxnLst>
                    <a:cxn ang="0">
                      <a:pos x="T0" y="T1"/>
                    </a:cxn>
                    <a:cxn ang="0">
                      <a:pos x="T2" y="T3"/>
                    </a:cxn>
                    <a:cxn ang="0">
                      <a:pos x="T4" y="T5"/>
                    </a:cxn>
                    <a:cxn ang="0">
                      <a:pos x="T6" y="T7"/>
                    </a:cxn>
                    <a:cxn ang="0">
                      <a:pos x="T8" y="T9"/>
                    </a:cxn>
                  </a:cxnLst>
                  <a:rect l="0" t="0" r="r" b="b"/>
                  <a:pathLst>
                    <a:path w="82" h="58">
                      <a:moveTo>
                        <a:pt x="2" y="8"/>
                      </a:moveTo>
                      <a:cubicBezTo>
                        <a:pt x="14" y="38"/>
                        <a:pt x="41" y="52"/>
                        <a:pt x="71" y="57"/>
                      </a:cubicBezTo>
                      <a:cubicBezTo>
                        <a:pt x="79" y="58"/>
                        <a:pt x="82" y="47"/>
                        <a:pt x="74" y="44"/>
                      </a:cubicBezTo>
                      <a:cubicBezTo>
                        <a:pt x="51" y="35"/>
                        <a:pt x="30" y="19"/>
                        <a:pt x="11" y="3"/>
                      </a:cubicBezTo>
                      <a:cubicBezTo>
                        <a:pt x="8" y="0"/>
                        <a:pt x="0" y="3"/>
                        <a:pt x="2"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85" name="Freeform 40"/>
                <p:cNvSpPr/>
                <p:nvPr/>
              </p:nvSpPr>
              <p:spPr bwMode="auto">
                <a:xfrm>
                  <a:off x="5167313" y="4940301"/>
                  <a:ext cx="87313" cy="103188"/>
                </a:xfrm>
                <a:custGeom>
                  <a:avLst/>
                  <a:gdLst>
                    <a:gd name="T0" fmla="*/ 4 w 83"/>
                    <a:gd name="T1" fmla="*/ 13 h 98"/>
                    <a:gd name="T2" fmla="*/ 72 w 83"/>
                    <a:gd name="T3" fmla="*/ 94 h 98"/>
                    <a:gd name="T4" fmla="*/ 80 w 83"/>
                    <a:gd name="T5" fmla="*/ 87 h 98"/>
                    <a:gd name="T6" fmla="*/ 13 w 83"/>
                    <a:gd name="T7" fmla="*/ 4 h 98"/>
                    <a:gd name="T8" fmla="*/ 4 w 83"/>
                    <a:gd name="T9" fmla="*/ 13 h 98"/>
                  </a:gdLst>
                  <a:ahLst/>
                  <a:cxnLst>
                    <a:cxn ang="0">
                      <a:pos x="T0" y="T1"/>
                    </a:cxn>
                    <a:cxn ang="0">
                      <a:pos x="T2" y="T3"/>
                    </a:cxn>
                    <a:cxn ang="0">
                      <a:pos x="T4" y="T5"/>
                    </a:cxn>
                    <a:cxn ang="0">
                      <a:pos x="T6" y="T7"/>
                    </a:cxn>
                    <a:cxn ang="0">
                      <a:pos x="T8" y="T9"/>
                    </a:cxn>
                  </a:cxnLst>
                  <a:rect l="0" t="0" r="r" b="b"/>
                  <a:pathLst>
                    <a:path w="83" h="98">
                      <a:moveTo>
                        <a:pt x="4" y="13"/>
                      </a:moveTo>
                      <a:cubicBezTo>
                        <a:pt x="23" y="41"/>
                        <a:pt x="44" y="74"/>
                        <a:pt x="72" y="94"/>
                      </a:cubicBezTo>
                      <a:cubicBezTo>
                        <a:pt x="76" y="98"/>
                        <a:pt x="83" y="91"/>
                        <a:pt x="80" y="87"/>
                      </a:cubicBezTo>
                      <a:cubicBezTo>
                        <a:pt x="61" y="58"/>
                        <a:pt x="41" y="25"/>
                        <a:pt x="13" y="4"/>
                      </a:cubicBezTo>
                      <a:cubicBezTo>
                        <a:pt x="8" y="0"/>
                        <a:pt x="0" y="8"/>
                        <a:pt x="4"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86" name="Freeform 41"/>
                <p:cNvSpPr/>
                <p:nvPr/>
              </p:nvSpPr>
              <p:spPr bwMode="auto">
                <a:xfrm>
                  <a:off x="5113338" y="4803776"/>
                  <a:ext cx="50800" cy="74613"/>
                </a:xfrm>
                <a:custGeom>
                  <a:avLst/>
                  <a:gdLst>
                    <a:gd name="T0" fmla="*/ 2 w 49"/>
                    <a:gd name="T1" fmla="*/ 6 h 71"/>
                    <a:gd name="T2" fmla="*/ 15 w 49"/>
                    <a:gd name="T3" fmla="*/ 35 h 71"/>
                    <a:gd name="T4" fmla="*/ 35 w 49"/>
                    <a:gd name="T5" fmla="*/ 65 h 71"/>
                    <a:gd name="T6" fmla="*/ 45 w 49"/>
                    <a:gd name="T7" fmla="*/ 59 h 71"/>
                    <a:gd name="T8" fmla="*/ 26 w 49"/>
                    <a:gd name="T9" fmla="*/ 28 h 71"/>
                    <a:gd name="T10" fmla="*/ 5 w 49"/>
                    <a:gd name="T11" fmla="*/ 3 h 71"/>
                    <a:gd name="T12" fmla="*/ 2 w 49"/>
                    <a:gd name="T13" fmla="*/ 6 h 71"/>
                  </a:gdLst>
                  <a:ahLst/>
                  <a:cxnLst>
                    <a:cxn ang="0">
                      <a:pos x="T0" y="T1"/>
                    </a:cxn>
                    <a:cxn ang="0">
                      <a:pos x="T2" y="T3"/>
                    </a:cxn>
                    <a:cxn ang="0">
                      <a:pos x="T4" y="T5"/>
                    </a:cxn>
                    <a:cxn ang="0">
                      <a:pos x="T6" y="T7"/>
                    </a:cxn>
                    <a:cxn ang="0">
                      <a:pos x="T8" y="T9"/>
                    </a:cxn>
                    <a:cxn ang="0">
                      <a:pos x="T10" y="T11"/>
                    </a:cxn>
                    <a:cxn ang="0">
                      <a:pos x="T12" y="T13"/>
                    </a:cxn>
                  </a:cxnLst>
                  <a:rect l="0" t="0" r="r" b="b"/>
                  <a:pathLst>
                    <a:path w="49" h="71">
                      <a:moveTo>
                        <a:pt x="2" y="6"/>
                      </a:moveTo>
                      <a:cubicBezTo>
                        <a:pt x="6" y="15"/>
                        <a:pt x="10" y="25"/>
                        <a:pt x="15" y="35"/>
                      </a:cubicBezTo>
                      <a:cubicBezTo>
                        <a:pt x="21" y="46"/>
                        <a:pt x="27" y="55"/>
                        <a:pt x="35" y="65"/>
                      </a:cubicBezTo>
                      <a:cubicBezTo>
                        <a:pt x="39" y="71"/>
                        <a:pt x="49" y="66"/>
                        <a:pt x="45" y="59"/>
                      </a:cubicBezTo>
                      <a:cubicBezTo>
                        <a:pt x="39" y="49"/>
                        <a:pt x="33" y="38"/>
                        <a:pt x="26" y="28"/>
                      </a:cubicBezTo>
                      <a:cubicBezTo>
                        <a:pt x="20" y="19"/>
                        <a:pt x="13" y="11"/>
                        <a:pt x="5" y="3"/>
                      </a:cubicBezTo>
                      <a:cubicBezTo>
                        <a:pt x="4" y="0"/>
                        <a:pt x="0" y="3"/>
                        <a:pt x="2"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87" name="Freeform 42"/>
                <p:cNvSpPr/>
                <p:nvPr/>
              </p:nvSpPr>
              <p:spPr bwMode="auto">
                <a:xfrm>
                  <a:off x="5035551" y="4613276"/>
                  <a:ext cx="60325" cy="101600"/>
                </a:xfrm>
                <a:custGeom>
                  <a:avLst/>
                  <a:gdLst>
                    <a:gd name="T0" fmla="*/ 2 w 58"/>
                    <a:gd name="T1" fmla="*/ 8 h 97"/>
                    <a:gd name="T2" fmla="*/ 45 w 58"/>
                    <a:gd name="T3" fmla="*/ 91 h 97"/>
                    <a:gd name="T4" fmla="*/ 56 w 58"/>
                    <a:gd name="T5" fmla="*/ 84 h 97"/>
                    <a:gd name="T6" fmla="*/ 11 w 58"/>
                    <a:gd name="T7" fmla="*/ 4 h 97"/>
                    <a:gd name="T8" fmla="*/ 2 w 58"/>
                    <a:gd name="T9" fmla="*/ 8 h 97"/>
                  </a:gdLst>
                  <a:ahLst/>
                  <a:cxnLst>
                    <a:cxn ang="0">
                      <a:pos x="T0" y="T1"/>
                    </a:cxn>
                    <a:cxn ang="0">
                      <a:pos x="T2" y="T3"/>
                    </a:cxn>
                    <a:cxn ang="0">
                      <a:pos x="T4" y="T5"/>
                    </a:cxn>
                    <a:cxn ang="0">
                      <a:pos x="T6" y="T7"/>
                    </a:cxn>
                    <a:cxn ang="0">
                      <a:pos x="T8" y="T9"/>
                    </a:cxn>
                  </a:cxnLst>
                  <a:rect l="0" t="0" r="r" b="b"/>
                  <a:pathLst>
                    <a:path w="58" h="97">
                      <a:moveTo>
                        <a:pt x="2" y="8"/>
                      </a:moveTo>
                      <a:cubicBezTo>
                        <a:pt x="10" y="37"/>
                        <a:pt x="25" y="67"/>
                        <a:pt x="45" y="91"/>
                      </a:cubicBezTo>
                      <a:cubicBezTo>
                        <a:pt x="50" y="97"/>
                        <a:pt x="58" y="91"/>
                        <a:pt x="56" y="84"/>
                      </a:cubicBezTo>
                      <a:cubicBezTo>
                        <a:pt x="49" y="54"/>
                        <a:pt x="29" y="28"/>
                        <a:pt x="11" y="4"/>
                      </a:cubicBezTo>
                      <a:cubicBezTo>
                        <a:pt x="7" y="0"/>
                        <a:pt x="0" y="2"/>
                        <a:pt x="2"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88" name="Freeform 43"/>
                <p:cNvSpPr/>
                <p:nvPr/>
              </p:nvSpPr>
              <p:spPr bwMode="auto">
                <a:xfrm>
                  <a:off x="4221163" y="4760913"/>
                  <a:ext cx="82550" cy="20638"/>
                </a:xfrm>
                <a:custGeom>
                  <a:avLst/>
                  <a:gdLst>
                    <a:gd name="T0" fmla="*/ 2 w 79"/>
                    <a:gd name="T1" fmla="*/ 4 h 19"/>
                    <a:gd name="T2" fmla="*/ 74 w 79"/>
                    <a:gd name="T3" fmla="*/ 19 h 19"/>
                    <a:gd name="T4" fmla="*/ 76 w 79"/>
                    <a:gd name="T5" fmla="*/ 14 h 19"/>
                    <a:gd name="T6" fmla="*/ 3 w 79"/>
                    <a:gd name="T7" fmla="*/ 0 h 19"/>
                    <a:gd name="T8" fmla="*/ 2 w 79"/>
                    <a:gd name="T9" fmla="*/ 4 h 19"/>
                  </a:gdLst>
                  <a:ahLst/>
                  <a:cxnLst>
                    <a:cxn ang="0">
                      <a:pos x="T0" y="T1"/>
                    </a:cxn>
                    <a:cxn ang="0">
                      <a:pos x="T2" y="T3"/>
                    </a:cxn>
                    <a:cxn ang="0">
                      <a:pos x="T4" y="T5"/>
                    </a:cxn>
                    <a:cxn ang="0">
                      <a:pos x="T6" y="T7"/>
                    </a:cxn>
                    <a:cxn ang="0">
                      <a:pos x="T8" y="T9"/>
                    </a:cxn>
                  </a:cxnLst>
                  <a:rect l="0" t="0" r="r" b="b"/>
                  <a:pathLst>
                    <a:path w="79" h="19">
                      <a:moveTo>
                        <a:pt x="2" y="4"/>
                      </a:moveTo>
                      <a:cubicBezTo>
                        <a:pt x="26" y="11"/>
                        <a:pt x="50" y="14"/>
                        <a:pt x="74" y="19"/>
                      </a:cubicBezTo>
                      <a:cubicBezTo>
                        <a:pt x="77" y="19"/>
                        <a:pt x="79" y="15"/>
                        <a:pt x="76" y="14"/>
                      </a:cubicBezTo>
                      <a:cubicBezTo>
                        <a:pt x="52" y="8"/>
                        <a:pt x="27" y="7"/>
                        <a:pt x="3" y="0"/>
                      </a:cubicBezTo>
                      <a:cubicBezTo>
                        <a:pt x="1" y="0"/>
                        <a:pt x="0" y="3"/>
                        <a:pt x="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89" name="Freeform 44"/>
                <p:cNvSpPr/>
                <p:nvPr/>
              </p:nvSpPr>
              <p:spPr bwMode="auto">
                <a:xfrm>
                  <a:off x="4384676" y="4772026"/>
                  <a:ext cx="106363" cy="17463"/>
                </a:xfrm>
                <a:custGeom>
                  <a:avLst/>
                  <a:gdLst>
                    <a:gd name="T0" fmla="*/ 5 w 102"/>
                    <a:gd name="T1" fmla="*/ 16 h 17"/>
                    <a:gd name="T2" fmla="*/ 98 w 102"/>
                    <a:gd name="T3" fmla="*/ 10 h 17"/>
                    <a:gd name="T4" fmla="*/ 98 w 102"/>
                    <a:gd name="T5" fmla="*/ 3 h 17"/>
                    <a:gd name="T6" fmla="*/ 3 w 102"/>
                    <a:gd name="T7" fmla="*/ 11 h 17"/>
                    <a:gd name="T8" fmla="*/ 5 w 102"/>
                    <a:gd name="T9" fmla="*/ 16 h 17"/>
                  </a:gdLst>
                  <a:ahLst/>
                  <a:cxnLst>
                    <a:cxn ang="0">
                      <a:pos x="T0" y="T1"/>
                    </a:cxn>
                    <a:cxn ang="0">
                      <a:pos x="T2" y="T3"/>
                    </a:cxn>
                    <a:cxn ang="0">
                      <a:pos x="T4" y="T5"/>
                    </a:cxn>
                    <a:cxn ang="0">
                      <a:pos x="T6" y="T7"/>
                    </a:cxn>
                    <a:cxn ang="0">
                      <a:pos x="T8" y="T9"/>
                    </a:cxn>
                  </a:cxnLst>
                  <a:rect l="0" t="0" r="r" b="b"/>
                  <a:pathLst>
                    <a:path w="102" h="17">
                      <a:moveTo>
                        <a:pt x="5" y="16"/>
                      </a:moveTo>
                      <a:cubicBezTo>
                        <a:pt x="35" y="11"/>
                        <a:pt x="67" y="13"/>
                        <a:pt x="98" y="10"/>
                      </a:cubicBezTo>
                      <a:cubicBezTo>
                        <a:pt x="102" y="10"/>
                        <a:pt x="102" y="3"/>
                        <a:pt x="98" y="3"/>
                      </a:cubicBezTo>
                      <a:cubicBezTo>
                        <a:pt x="66" y="0"/>
                        <a:pt x="34" y="2"/>
                        <a:pt x="3" y="11"/>
                      </a:cubicBezTo>
                      <a:cubicBezTo>
                        <a:pt x="0" y="12"/>
                        <a:pt x="1" y="17"/>
                        <a:pt x="5"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90" name="Freeform 45"/>
                <p:cNvSpPr/>
                <p:nvPr/>
              </p:nvSpPr>
              <p:spPr bwMode="auto">
                <a:xfrm>
                  <a:off x="4584701" y="4762501"/>
                  <a:ext cx="90488" cy="34925"/>
                </a:xfrm>
                <a:custGeom>
                  <a:avLst/>
                  <a:gdLst>
                    <a:gd name="T0" fmla="*/ 4 w 87"/>
                    <a:gd name="T1" fmla="*/ 20 h 33"/>
                    <a:gd name="T2" fmla="*/ 83 w 87"/>
                    <a:gd name="T3" fmla="*/ 12 h 33"/>
                    <a:gd name="T4" fmla="*/ 77 w 87"/>
                    <a:gd name="T5" fmla="*/ 2 h 33"/>
                    <a:gd name="T6" fmla="*/ 6 w 87"/>
                    <a:gd name="T7" fmla="*/ 10 h 33"/>
                    <a:gd name="T8" fmla="*/ 4 w 87"/>
                    <a:gd name="T9" fmla="*/ 20 h 33"/>
                  </a:gdLst>
                  <a:ahLst/>
                  <a:cxnLst>
                    <a:cxn ang="0">
                      <a:pos x="T0" y="T1"/>
                    </a:cxn>
                    <a:cxn ang="0">
                      <a:pos x="T2" y="T3"/>
                    </a:cxn>
                    <a:cxn ang="0">
                      <a:pos x="T4" y="T5"/>
                    </a:cxn>
                    <a:cxn ang="0">
                      <a:pos x="T6" y="T7"/>
                    </a:cxn>
                    <a:cxn ang="0">
                      <a:pos x="T8" y="T9"/>
                    </a:cxn>
                  </a:cxnLst>
                  <a:rect l="0" t="0" r="r" b="b"/>
                  <a:pathLst>
                    <a:path w="87" h="33">
                      <a:moveTo>
                        <a:pt x="4" y="20"/>
                      </a:moveTo>
                      <a:cubicBezTo>
                        <a:pt x="29" y="33"/>
                        <a:pt x="61" y="33"/>
                        <a:pt x="83" y="12"/>
                      </a:cubicBezTo>
                      <a:cubicBezTo>
                        <a:pt x="87" y="9"/>
                        <a:pt x="83" y="0"/>
                        <a:pt x="77" y="2"/>
                      </a:cubicBezTo>
                      <a:cubicBezTo>
                        <a:pt x="55" y="11"/>
                        <a:pt x="30" y="13"/>
                        <a:pt x="6" y="10"/>
                      </a:cubicBezTo>
                      <a:cubicBezTo>
                        <a:pt x="1" y="10"/>
                        <a:pt x="0" y="17"/>
                        <a:pt x="4"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91" name="Freeform 46"/>
                <p:cNvSpPr/>
                <p:nvPr/>
              </p:nvSpPr>
              <p:spPr bwMode="auto">
                <a:xfrm>
                  <a:off x="4751388" y="4727576"/>
                  <a:ext cx="88900" cy="25400"/>
                </a:xfrm>
                <a:custGeom>
                  <a:avLst/>
                  <a:gdLst>
                    <a:gd name="T0" fmla="*/ 5 w 86"/>
                    <a:gd name="T1" fmla="*/ 24 h 25"/>
                    <a:gd name="T2" fmla="*/ 79 w 86"/>
                    <a:gd name="T3" fmla="*/ 11 h 25"/>
                    <a:gd name="T4" fmla="*/ 76 w 86"/>
                    <a:gd name="T5" fmla="*/ 1 h 25"/>
                    <a:gd name="T6" fmla="*/ 41 w 86"/>
                    <a:gd name="T7" fmla="*/ 8 h 25"/>
                    <a:gd name="T8" fmla="*/ 5 w 86"/>
                    <a:gd name="T9" fmla="*/ 17 h 25"/>
                    <a:gd name="T10" fmla="*/ 5 w 86"/>
                    <a:gd name="T11" fmla="*/ 24 h 25"/>
                  </a:gdLst>
                  <a:ahLst/>
                  <a:cxnLst>
                    <a:cxn ang="0">
                      <a:pos x="T0" y="T1"/>
                    </a:cxn>
                    <a:cxn ang="0">
                      <a:pos x="T2" y="T3"/>
                    </a:cxn>
                    <a:cxn ang="0">
                      <a:pos x="T4" y="T5"/>
                    </a:cxn>
                    <a:cxn ang="0">
                      <a:pos x="T6" y="T7"/>
                    </a:cxn>
                    <a:cxn ang="0">
                      <a:pos x="T8" y="T9"/>
                    </a:cxn>
                    <a:cxn ang="0">
                      <a:pos x="T10" y="T11"/>
                    </a:cxn>
                  </a:cxnLst>
                  <a:rect l="0" t="0" r="r" b="b"/>
                  <a:pathLst>
                    <a:path w="86" h="25">
                      <a:moveTo>
                        <a:pt x="5" y="24"/>
                      </a:moveTo>
                      <a:cubicBezTo>
                        <a:pt x="32" y="25"/>
                        <a:pt x="54" y="20"/>
                        <a:pt x="79" y="11"/>
                      </a:cubicBezTo>
                      <a:cubicBezTo>
                        <a:pt x="86" y="9"/>
                        <a:pt x="83" y="0"/>
                        <a:pt x="76" y="1"/>
                      </a:cubicBezTo>
                      <a:cubicBezTo>
                        <a:pt x="64" y="3"/>
                        <a:pt x="53" y="5"/>
                        <a:pt x="41" y="8"/>
                      </a:cubicBezTo>
                      <a:cubicBezTo>
                        <a:pt x="30" y="11"/>
                        <a:pt x="17" y="16"/>
                        <a:pt x="5" y="17"/>
                      </a:cubicBezTo>
                      <a:cubicBezTo>
                        <a:pt x="0" y="17"/>
                        <a:pt x="0" y="24"/>
                        <a:pt x="5" y="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92" name="Freeform 47"/>
                <p:cNvSpPr/>
                <p:nvPr/>
              </p:nvSpPr>
              <p:spPr bwMode="auto">
                <a:xfrm>
                  <a:off x="4892676" y="4657726"/>
                  <a:ext cx="92075" cy="52388"/>
                </a:xfrm>
                <a:custGeom>
                  <a:avLst/>
                  <a:gdLst>
                    <a:gd name="T0" fmla="*/ 9 w 89"/>
                    <a:gd name="T1" fmla="*/ 48 h 50"/>
                    <a:gd name="T2" fmla="*/ 43 w 89"/>
                    <a:gd name="T3" fmla="*/ 32 h 50"/>
                    <a:gd name="T4" fmla="*/ 81 w 89"/>
                    <a:gd name="T5" fmla="*/ 15 h 50"/>
                    <a:gd name="T6" fmla="*/ 77 w 89"/>
                    <a:gd name="T7" fmla="*/ 1 h 50"/>
                    <a:gd name="T8" fmla="*/ 38 w 89"/>
                    <a:gd name="T9" fmla="*/ 14 h 50"/>
                    <a:gd name="T10" fmla="*/ 4 w 89"/>
                    <a:gd name="T11" fmla="*/ 41 h 50"/>
                    <a:gd name="T12" fmla="*/ 9 w 89"/>
                    <a:gd name="T13" fmla="*/ 48 h 50"/>
                  </a:gdLst>
                  <a:ahLst/>
                  <a:cxnLst>
                    <a:cxn ang="0">
                      <a:pos x="T0" y="T1"/>
                    </a:cxn>
                    <a:cxn ang="0">
                      <a:pos x="T2" y="T3"/>
                    </a:cxn>
                    <a:cxn ang="0">
                      <a:pos x="T4" y="T5"/>
                    </a:cxn>
                    <a:cxn ang="0">
                      <a:pos x="T6" y="T7"/>
                    </a:cxn>
                    <a:cxn ang="0">
                      <a:pos x="T8" y="T9"/>
                    </a:cxn>
                    <a:cxn ang="0">
                      <a:pos x="T10" y="T11"/>
                    </a:cxn>
                    <a:cxn ang="0">
                      <a:pos x="T12" y="T13"/>
                    </a:cxn>
                  </a:cxnLst>
                  <a:rect l="0" t="0" r="r" b="b"/>
                  <a:pathLst>
                    <a:path w="89" h="50">
                      <a:moveTo>
                        <a:pt x="9" y="48"/>
                      </a:moveTo>
                      <a:cubicBezTo>
                        <a:pt x="20" y="42"/>
                        <a:pt x="32" y="37"/>
                        <a:pt x="43" y="32"/>
                      </a:cubicBezTo>
                      <a:cubicBezTo>
                        <a:pt x="55" y="26"/>
                        <a:pt x="68" y="20"/>
                        <a:pt x="81" y="15"/>
                      </a:cubicBezTo>
                      <a:cubicBezTo>
                        <a:pt x="89" y="11"/>
                        <a:pt x="86" y="0"/>
                        <a:pt x="77" y="1"/>
                      </a:cubicBezTo>
                      <a:cubicBezTo>
                        <a:pt x="62" y="4"/>
                        <a:pt x="51" y="7"/>
                        <a:pt x="38" y="14"/>
                      </a:cubicBezTo>
                      <a:cubicBezTo>
                        <a:pt x="25" y="22"/>
                        <a:pt x="15" y="32"/>
                        <a:pt x="4" y="41"/>
                      </a:cubicBezTo>
                      <a:cubicBezTo>
                        <a:pt x="0" y="44"/>
                        <a:pt x="5" y="50"/>
                        <a:pt x="9" y="4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93" name="Freeform 48"/>
                <p:cNvSpPr/>
                <p:nvPr/>
              </p:nvSpPr>
              <p:spPr bwMode="auto">
                <a:xfrm>
                  <a:off x="4024313" y="4714876"/>
                  <a:ext cx="93663" cy="31750"/>
                </a:xfrm>
                <a:custGeom>
                  <a:avLst/>
                  <a:gdLst>
                    <a:gd name="T0" fmla="*/ 3 w 91"/>
                    <a:gd name="T1" fmla="*/ 6 h 31"/>
                    <a:gd name="T2" fmla="*/ 83 w 91"/>
                    <a:gd name="T3" fmla="*/ 30 h 31"/>
                    <a:gd name="T4" fmla="*/ 85 w 91"/>
                    <a:gd name="T5" fmla="*/ 21 h 31"/>
                    <a:gd name="T6" fmla="*/ 5 w 91"/>
                    <a:gd name="T7" fmla="*/ 1 h 31"/>
                    <a:gd name="T8" fmla="*/ 3 w 91"/>
                    <a:gd name="T9" fmla="*/ 6 h 31"/>
                  </a:gdLst>
                  <a:ahLst/>
                  <a:cxnLst>
                    <a:cxn ang="0">
                      <a:pos x="T0" y="T1"/>
                    </a:cxn>
                    <a:cxn ang="0">
                      <a:pos x="T2" y="T3"/>
                    </a:cxn>
                    <a:cxn ang="0">
                      <a:pos x="T4" y="T5"/>
                    </a:cxn>
                    <a:cxn ang="0">
                      <a:pos x="T6" y="T7"/>
                    </a:cxn>
                    <a:cxn ang="0">
                      <a:pos x="T8" y="T9"/>
                    </a:cxn>
                  </a:cxnLst>
                  <a:rect l="0" t="0" r="r" b="b"/>
                  <a:pathLst>
                    <a:path w="91" h="31">
                      <a:moveTo>
                        <a:pt x="3" y="6"/>
                      </a:moveTo>
                      <a:cubicBezTo>
                        <a:pt x="29" y="18"/>
                        <a:pt x="55" y="25"/>
                        <a:pt x="83" y="30"/>
                      </a:cubicBezTo>
                      <a:cubicBezTo>
                        <a:pt x="89" y="31"/>
                        <a:pt x="91" y="23"/>
                        <a:pt x="85" y="21"/>
                      </a:cubicBezTo>
                      <a:cubicBezTo>
                        <a:pt x="59" y="12"/>
                        <a:pt x="33" y="6"/>
                        <a:pt x="5" y="1"/>
                      </a:cubicBezTo>
                      <a:cubicBezTo>
                        <a:pt x="2" y="0"/>
                        <a:pt x="0" y="5"/>
                        <a:pt x="3"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94" name="Freeform 49"/>
                <p:cNvSpPr/>
                <p:nvPr/>
              </p:nvSpPr>
              <p:spPr bwMode="auto">
                <a:xfrm>
                  <a:off x="3851276" y="4625976"/>
                  <a:ext cx="98425" cy="63500"/>
                </a:xfrm>
                <a:custGeom>
                  <a:avLst/>
                  <a:gdLst>
                    <a:gd name="T0" fmla="*/ 2 w 94"/>
                    <a:gd name="T1" fmla="*/ 4 h 61"/>
                    <a:gd name="T2" fmla="*/ 82 w 94"/>
                    <a:gd name="T3" fmla="*/ 60 h 61"/>
                    <a:gd name="T4" fmla="*/ 88 w 94"/>
                    <a:gd name="T5" fmla="*/ 49 h 61"/>
                    <a:gd name="T6" fmla="*/ 5 w 94"/>
                    <a:gd name="T7" fmla="*/ 1 h 61"/>
                    <a:gd name="T8" fmla="*/ 2 w 94"/>
                    <a:gd name="T9" fmla="*/ 4 h 61"/>
                  </a:gdLst>
                  <a:ahLst/>
                  <a:cxnLst>
                    <a:cxn ang="0">
                      <a:pos x="T0" y="T1"/>
                    </a:cxn>
                    <a:cxn ang="0">
                      <a:pos x="T2" y="T3"/>
                    </a:cxn>
                    <a:cxn ang="0">
                      <a:pos x="T4" y="T5"/>
                    </a:cxn>
                    <a:cxn ang="0">
                      <a:pos x="T6" y="T7"/>
                    </a:cxn>
                    <a:cxn ang="0">
                      <a:pos x="T8" y="T9"/>
                    </a:cxn>
                  </a:cxnLst>
                  <a:rect l="0" t="0" r="r" b="b"/>
                  <a:pathLst>
                    <a:path w="94" h="61">
                      <a:moveTo>
                        <a:pt x="2" y="4"/>
                      </a:moveTo>
                      <a:cubicBezTo>
                        <a:pt x="26" y="27"/>
                        <a:pt x="50" y="51"/>
                        <a:pt x="82" y="60"/>
                      </a:cubicBezTo>
                      <a:cubicBezTo>
                        <a:pt x="88" y="61"/>
                        <a:pt x="94" y="53"/>
                        <a:pt x="88" y="49"/>
                      </a:cubicBezTo>
                      <a:cubicBezTo>
                        <a:pt x="64" y="28"/>
                        <a:pt x="35" y="13"/>
                        <a:pt x="5" y="1"/>
                      </a:cubicBezTo>
                      <a:cubicBezTo>
                        <a:pt x="3" y="0"/>
                        <a:pt x="0" y="2"/>
                        <a:pt x="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95" name="Freeform 50"/>
                <p:cNvSpPr/>
                <p:nvPr/>
              </p:nvSpPr>
              <p:spPr bwMode="auto">
                <a:xfrm>
                  <a:off x="3706813" y="4486276"/>
                  <a:ext cx="82550" cy="73025"/>
                </a:xfrm>
                <a:custGeom>
                  <a:avLst/>
                  <a:gdLst>
                    <a:gd name="T0" fmla="*/ 2 w 79"/>
                    <a:gd name="T1" fmla="*/ 9 h 71"/>
                    <a:gd name="T2" fmla="*/ 68 w 79"/>
                    <a:gd name="T3" fmla="*/ 69 h 71"/>
                    <a:gd name="T4" fmla="*/ 75 w 79"/>
                    <a:gd name="T5" fmla="*/ 61 h 71"/>
                    <a:gd name="T6" fmla="*/ 9 w 79"/>
                    <a:gd name="T7" fmla="*/ 4 h 71"/>
                    <a:gd name="T8" fmla="*/ 2 w 79"/>
                    <a:gd name="T9" fmla="*/ 9 h 71"/>
                  </a:gdLst>
                  <a:ahLst/>
                  <a:cxnLst>
                    <a:cxn ang="0">
                      <a:pos x="T0" y="T1"/>
                    </a:cxn>
                    <a:cxn ang="0">
                      <a:pos x="T2" y="T3"/>
                    </a:cxn>
                    <a:cxn ang="0">
                      <a:pos x="T4" y="T5"/>
                    </a:cxn>
                    <a:cxn ang="0">
                      <a:pos x="T6" y="T7"/>
                    </a:cxn>
                    <a:cxn ang="0">
                      <a:pos x="T8" y="T9"/>
                    </a:cxn>
                  </a:cxnLst>
                  <a:rect l="0" t="0" r="r" b="b"/>
                  <a:pathLst>
                    <a:path w="79" h="71">
                      <a:moveTo>
                        <a:pt x="2" y="9"/>
                      </a:moveTo>
                      <a:cubicBezTo>
                        <a:pt x="15" y="34"/>
                        <a:pt x="42" y="57"/>
                        <a:pt x="68" y="69"/>
                      </a:cubicBezTo>
                      <a:cubicBezTo>
                        <a:pt x="73" y="71"/>
                        <a:pt x="79" y="65"/>
                        <a:pt x="75" y="61"/>
                      </a:cubicBezTo>
                      <a:cubicBezTo>
                        <a:pt x="53" y="40"/>
                        <a:pt x="28" y="25"/>
                        <a:pt x="9" y="4"/>
                      </a:cubicBezTo>
                      <a:cubicBezTo>
                        <a:pt x="5" y="0"/>
                        <a:pt x="0" y="5"/>
                        <a:pt x="2"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96" name="Freeform 51"/>
                <p:cNvSpPr/>
                <p:nvPr/>
              </p:nvSpPr>
              <p:spPr bwMode="auto">
                <a:xfrm>
                  <a:off x="3595688" y="4313238"/>
                  <a:ext cx="57150" cy="82550"/>
                </a:xfrm>
                <a:custGeom>
                  <a:avLst/>
                  <a:gdLst>
                    <a:gd name="T0" fmla="*/ 1 w 56"/>
                    <a:gd name="T1" fmla="*/ 6 h 79"/>
                    <a:gd name="T2" fmla="*/ 45 w 56"/>
                    <a:gd name="T3" fmla="*/ 75 h 79"/>
                    <a:gd name="T4" fmla="*/ 52 w 56"/>
                    <a:gd name="T5" fmla="*/ 68 h 79"/>
                    <a:gd name="T6" fmla="*/ 9 w 56"/>
                    <a:gd name="T7" fmla="*/ 4 h 79"/>
                    <a:gd name="T8" fmla="*/ 1 w 56"/>
                    <a:gd name="T9" fmla="*/ 6 h 79"/>
                  </a:gdLst>
                  <a:ahLst/>
                  <a:cxnLst>
                    <a:cxn ang="0">
                      <a:pos x="T0" y="T1"/>
                    </a:cxn>
                    <a:cxn ang="0">
                      <a:pos x="T2" y="T3"/>
                    </a:cxn>
                    <a:cxn ang="0">
                      <a:pos x="T4" y="T5"/>
                    </a:cxn>
                    <a:cxn ang="0">
                      <a:pos x="T6" y="T7"/>
                    </a:cxn>
                    <a:cxn ang="0">
                      <a:pos x="T8" y="T9"/>
                    </a:cxn>
                  </a:cxnLst>
                  <a:rect l="0" t="0" r="r" b="b"/>
                  <a:pathLst>
                    <a:path w="56" h="79">
                      <a:moveTo>
                        <a:pt x="1" y="6"/>
                      </a:moveTo>
                      <a:cubicBezTo>
                        <a:pt x="5" y="35"/>
                        <a:pt x="24" y="56"/>
                        <a:pt x="45" y="75"/>
                      </a:cubicBezTo>
                      <a:cubicBezTo>
                        <a:pt x="50" y="79"/>
                        <a:pt x="56" y="73"/>
                        <a:pt x="52" y="68"/>
                      </a:cubicBezTo>
                      <a:cubicBezTo>
                        <a:pt x="35" y="48"/>
                        <a:pt x="22" y="26"/>
                        <a:pt x="9" y="4"/>
                      </a:cubicBezTo>
                      <a:cubicBezTo>
                        <a:pt x="7" y="0"/>
                        <a:pt x="0" y="2"/>
                        <a:pt x="1"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97" name="Freeform 52"/>
                <p:cNvSpPr/>
                <p:nvPr/>
              </p:nvSpPr>
              <p:spPr bwMode="auto">
                <a:xfrm>
                  <a:off x="3533776" y="4113213"/>
                  <a:ext cx="42863" cy="101600"/>
                </a:xfrm>
                <a:custGeom>
                  <a:avLst/>
                  <a:gdLst>
                    <a:gd name="T0" fmla="*/ 2 w 42"/>
                    <a:gd name="T1" fmla="*/ 5 h 99"/>
                    <a:gd name="T2" fmla="*/ 31 w 42"/>
                    <a:gd name="T3" fmla="*/ 94 h 99"/>
                    <a:gd name="T4" fmla="*/ 39 w 42"/>
                    <a:gd name="T5" fmla="*/ 89 h 99"/>
                    <a:gd name="T6" fmla="*/ 10 w 42"/>
                    <a:gd name="T7" fmla="*/ 5 h 99"/>
                    <a:gd name="T8" fmla="*/ 2 w 42"/>
                    <a:gd name="T9" fmla="*/ 5 h 99"/>
                  </a:gdLst>
                  <a:ahLst/>
                  <a:cxnLst>
                    <a:cxn ang="0">
                      <a:pos x="T0" y="T1"/>
                    </a:cxn>
                    <a:cxn ang="0">
                      <a:pos x="T2" y="T3"/>
                    </a:cxn>
                    <a:cxn ang="0">
                      <a:pos x="T4" y="T5"/>
                    </a:cxn>
                    <a:cxn ang="0">
                      <a:pos x="T6" y="T7"/>
                    </a:cxn>
                    <a:cxn ang="0">
                      <a:pos x="T8" y="T9"/>
                    </a:cxn>
                  </a:cxnLst>
                  <a:rect l="0" t="0" r="r" b="b"/>
                  <a:pathLst>
                    <a:path w="42" h="99">
                      <a:moveTo>
                        <a:pt x="2" y="5"/>
                      </a:moveTo>
                      <a:cubicBezTo>
                        <a:pt x="0" y="37"/>
                        <a:pt x="13" y="68"/>
                        <a:pt x="31" y="94"/>
                      </a:cubicBezTo>
                      <a:cubicBezTo>
                        <a:pt x="35" y="99"/>
                        <a:pt x="42" y="94"/>
                        <a:pt x="39" y="89"/>
                      </a:cubicBezTo>
                      <a:cubicBezTo>
                        <a:pt x="24" y="64"/>
                        <a:pt x="14" y="34"/>
                        <a:pt x="10" y="5"/>
                      </a:cubicBezTo>
                      <a:cubicBezTo>
                        <a:pt x="9" y="0"/>
                        <a:pt x="3" y="0"/>
                        <a:pt x="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98" name="Freeform 53"/>
                <p:cNvSpPr/>
                <p:nvPr/>
              </p:nvSpPr>
              <p:spPr bwMode="auto">
                <a:xfrm>
                  <a:off x="3517901" y="3932238"/>
                  <a:ext cx="20638" cy="79375"/>
                </a:xfrm>
                <a:custGeom>
                  <a:avLst/>
                  <a:gdLst>
                    <a:gd name="T0" fmla="*/ 4 w 19"/>
                    <a:gd name="T1" fmla="*/ 4 h 76"/>
                    <a:gd name="T2" fmla="*/ 10 w 19"/>
                    <a:gd name="T3" fmla="*/ 71 h 76"/>
                    <a:gd name="T4" fmla="*/ 18 w 19"/>
                    <a:gd name="T5" fmla="*/ 68 h 76"/>
                    <a:gd name="T6" fmla="*/ 10 w 19"/>
                    <a:gd name="T7" fmla="*/ 4 h 76"/>
                    <a:gd name="T8" fmla="*/ 4 w 19"/>
                    <a:gd name="T9" fmla="*/ 4 h 76"/>
                  </a:gdLst>
                  <a:ahLst/>
                  <a:cxnLst>
                    <a:cxn ang="0">
                      <a:pos x="T0" y="T1"/>
                    </a:cxn>
                    <a:cxn ang="0">
                      <a:pos x="T2" y="T3"/>
                    </a:cxn>
                    <a:cxn ang="0">
                      <a:pos x="T4" y="T5"/>
                    </a:cxn>
                    <a:cxn ang="0">
                      <a:pos x="T6" y="T7"/>
                    </a:cxn>
                    <a:cxn ang="0">
                      <a:pos x="T8" y="T9"/>
                    </a:cxn>
                  </a:cxnLst>
                  <a:rect l="0" t="0" r="r" b="b"/>
                  <a:pathLst>
                    <a:path w="19" h="76">
                      <a:moveTo>
                        <a:pt x="4" y="4"/>
                      </a:moveTo>
                      <a:cubicBezTo>
                        <a:pt x="2" y="27"/>
                        <a:pt x="0" y="50"/>
                        <a:pt x="10" y="71"/>
                      </a:cubicBezTo>
                      <a:cubicBezTo>
                        <a:pt x="13" y="76"/>
                        <a:pt x="19" y="72"/>
                        <a:pt x="18" y="68"/>
                      </a:cubicBezTo>
                      <a:cubicBezTo>
                        <a:pt x="15" y="47"/>
                        <a:pt x="12" y="25"/>
                        <a:pt x="10" y="4"/>
                      </a:cubicBezTo>
                      <a:cubicBezTo>
                        <a:pt x="10" y="0"/>
                        <a:pt x="4" y="0"/>
                        <a:pt x="4"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99" name="Freeform 54"/>
                <p:cNvSpPr/>
                <p:nvPr/>
              </p:nvSpPr>
              <p:spPr bwMode="auto">
                <a:xfrm>
                  <a:off x="3522663" y="3695701"/>
                  <a:ext cx="47625" cy="131763"/>
                </a:xfrm>
                <a:custGeom>
                  <a:avLst/>
                  <a:gdLst>
                    <a:gd name="T0" fmla="*/ 4 w 46"/>
                    <a:gd name="T1" fmla="*/ 125 h 127"/>
                    <a:gd name="T2" fmla="*/ 43 w 46"/>
                    <a:gd name="T3" fmla="*/ 12 h 127"/>
                    <a:gd name="T4" fmla="*/ 33 w 46"/>
                    <a:gd name="T5" fmla="*/ 6 h 127"/>
                    <a:gd name="T6" fmla="*/ 0 w 46"/>
                    <a:gd name="T7" fmla="*/ 124 h 127"/>
                    <a:gd name="T8" fmla="*/ 4 w 46"/>
                    <a:gd name="T9" fmla="*/ 125 h 127"/>
                  </a:gdLst>
                  <a:ahLst/>
                  <a:cxnLst>
                    <a:cxn ang="0">
                      <a:pos x="T0" y="T1"/>
                    </a:cxn>
                    <a:cxn ang="0">
                      <a:pos x="T2" y="T3"/>
                    </a:cxn>
                    <a:cxn ang="0">
                      <a:pos x="T4" y="T5"/>
                    </a:cxn>
                    <a:cxn ang="0">
                      <a:pos x="T6" y="T7"/>
                    </a:cxn>
                    <a:cxn ang="0">
                      <a:pos x="T8" y="T9"/>
                    </a:cxn>
                  </a:cxnLst>
                  <a:rect l="0" t="0" r="r" b="b"/>
                  <a:pathLst>
                    <a:path w="46" h="127">
                      <a:moveTo>
                        <a:pt x="4" y="125"/>
                      </a:moveTo>
                      <a:cubicBezTo>
                        <a:pt x="17" y="88"/>
                        <a:pt x="25" y="47"/>
                        <a:pt x="43" y="12"/>
                      </a:cubicBezTo>
                      <a:cubicBezTo>
                        <a:pt x="46" y="5"/>
                        <a:pt x="37" y="0"/>
                        <a:pt x="33" y="6"/>
                      </a:cubicBezTo>
                      <a:cubicBezTo>
                        <a:pt x="10" y="43"/>
                        <a:pt x="6" y="82"/>
                        <a:pt x="0" y="124"/>
                      </a:cubicBezTo>
                      <a:cubicBezTo>
                        <a:pt x="0" y="126"/>
                        <a:pt x="3" y="127"/>
                        <a:pt x="4" y="1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00" name="Freeform 55"/>
                <p:cNvSpPr/>
                <p:nvPr/>
              </p:nvSpPr>
              <p:spPr bwMode="auto">
                <a:xfrm>
                  <a:off x="3586163" y="3575051"/>
                  <a:ext cx="50800" cy="66675"/>
                </a:xfrm>
                <a:custGeom>
                  <a:avLst/>
                  <a:gdLst>
                    <a:gd name="T0" fmla="*/ 9 w 48"/>
                    <a:gd name="T1" fmla="*/ 61 h 64"/>
                    <a:gd name="T2" fmla="*/ 21 w 48"/>
                    <a:gd name="T3" fmla="*/ 53 h 64"/>
                    <a:gd name="T4" fmla="*/ 31 w 48"/>
                    <a:gd name="T5" fmla="*/ 40 h 64"/>
                    <a:gd name="T6" fmla="*/ 47 w 48"/>
                    <a:gd name="T7" fmla="*/ 9 h 64"/>
                    <a:gd name="T8" fmla="*/ 39 w 48"/>
                    <a:gd name="T9" fmla="*/ 3 h 64"/>
                    <a:gd name="T10" fmla="*/ 18 w 48"/>
                    <a:gd name="T11" fmla="*/ 29 h 64"/>
                    <a:gd name="T12" fmla="*/ 11 w 48"/>
                    <a:gd name="T13" fmla="*/ 41 h 64"/>
                    <a:gd name="T14" fmla="*/ 3 w 48"/>
                    <a:gd name="T15" fmla="*/ 57 h 64"/>
                    <a:gd name="T16" fmla="*/ 9 w 48"/>
                    <a:gd name="T17" fmla="*/ 61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64">
                      <a:moveTo>
                        <a:pt x="9" y="61"/>
                      </a:moveTo>
                      <a:cubicBezTo>
                        <a:pt x="13" y="58"/>
                        <a:pt x="17" y="56"/>
                        <a:pt x="21" y="53"/>
                      </a:cubicBezTo>
                      <a:cubicBezTo>
                        <a:pt x="25" y="49"/>
                        <a:pt x="28" y="45"/>
                        <a:pt x="31" y="40"/>
                      </a:cubicBezTo>
                      <a:cubicBezTo>
                        <a:pt x="39" y="31"/>
                        <a:pt x="44" y="21"/>
                        <a:pt x="47" y="9"/>
                      </a:cubicBezTo>
                      <a:cubicBezTo>
                        <a:pt x="48" y="5"/>
                        <a:pt x="43" y="0"/>
                        <a:pt x="39" y="3"/>
                      </a:cubicBezTo>
                      <a:cubicBezTo>
                        <a:pt x="30" y="11"/>
                        <a:pt x="24" y="19"/>
                        <a:pt x="18" y="29"/>
                      </a:cubicBezTo>
                      <a:cubicBezTo>
                        <a:pt x="15" y="33"/>
                        <a:pt x="13" y="37"/>
                        <a:pt x="11" y="41"/>
                      </a:cubicBezTo>
                      <a:cubicBezTo>
                        <a:pt x="8" y="46"/>
                        <a:pt x="6" y="52"/>
                        <a:pt x="3" y="57"/>
                      </a:cubicBezTo>
                      <a:cubicBezTo>
                        <a:pt x="0" y="60"/>
                        <a:pt x="5" y="64"/>
                        <a:pt x="9" y="6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01" name="Freeform 56"/>
                <p:cNvSpPr/>
                <p:nvPr/>
              </p:nvSpPr>
              <p:spPr bwMode="auto">
                <a:xfrm>
                  <a:off x="3698876" y="3435351"/>
                  <a:ext cx="66675" cy="74613"/>
                </a:xfrm>
                <a:custGeom>
                  <a:avLst/>
                  <a:gdLst>
                    <a:gd name="T0" fmla="*/ 11 w 64"/>
                    <a:gd name="T1" fmla="*/ 66 h 71"/>
                    <a:gd name="T2" fmla="*/ 60 w 64"/>
                    <a:gd name="T3" fmla="*/ 9 h 71"/>
                    <a:gd name="T4" fmla="*/ 56 w 64"/>
                    <a:gd name="T5" fmla="*/ 1 h 71"/>
                    <a:gd name="T6" fmla="*/ 2 w 64"/>
                    <a:gd name="T7" fmla="*/ 62 h 71"/>
                    <a:gd name="T8" fmla="*/ 11 w 64"/>
                    <a:gd name="T9" fmla="*/ 66 h 71"/>
                  </a:gdLst>
                  <a:ahLst/>
                  <a:cxnLst>
                    <a:cxn ang="0">
                      <a:pos x="T0" y="T1"/>
                    </a:cxn>
                    <a:cxn ang="0">
                      <a:pos x="T2" y="T3"/>
                    </a:cxn>
                    <a:cxn ang="0">
                      <a:pos x="T4" y="T5"/>
                    </a:cxn>
                    <a:cxn ang="0">
                      <a:pos x="T6" y="T7"/>
                    </a:cxn>
                    <a:cxn ang="0">
                      <a:pos x="T8" y="T9"/>
                    </a:cxn>
                  </a:cxnLst>
                  <a:rect l="0" t="0" r="r" b="b"/>
                  <a:pathLst>
                    <a:path w="64" h="71">
                      <a:moveTo>
                        <a:pt x="11" y="66"/>
                      </a:moveTo>
                      <a:cubicBezTo>
                        <a:pt x="22" y="42"/>
                        <a:pt x="41" y="26"/>
                        <a:pt x="60" y="9"/>
                      </a:cubicBezTo>
                      <a:cubicBezTo>
                        <a:pt x="64" y="6"/>
                        <a:pt x="60" y="0"/>
                        <a:pt x="56" y="1"/>
                      </a:cubicBezTo>
                      <a:cubicBezTo>
                        <a:pt x="26" y="8"/>
                        <a:pt x="8" y="34"/>
                        <a:pt x="2" y="62"/>
                      </a:cubicBezTo>
                      <a:cubicBezTo>
                        <a:pt x="0" y="67"/>
                        <a:pt x="8" y="71"/>
                        <a:pt x="11" y="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02" name="Freeform 57"/>
                <p:cNvSpPr/>
                <p:nvPr/>
              </p:nvSpPr>
              <p:spPr bwMode="auto">
                <a:xfrm>
                  <a:off x="3798888" y="3357563"/>
                  <a:ext cx="57150" cy="34925"/>
                </a:xfrm>
                <a:custGeom>
                  <a:avLst/>
                  <a:gdLst>
                    <a:gd name="T0" fmla="*/ 5 w 56"/>
                    <a:gd name="T1" fmla="*/ 33 h 34"/>
                    <a:gd name="T2" fmla="*/ 16 w 56"/>
                    <a:gd name="T3" fmla="*/ 32 h 34"/>
                    <a:gd name="T4" fmla="*/ 29 w 56"/>
                    <a:gd name="T5" fmla="*/ 28 h 34"/>
                    <a:gd name="T6" fmla="*/ 51 w 56"/>
                    <a:gd name="T7" fmla="*/ 13 h 34"/>
                    <a:gd name="T8" fmla="*/ 46 w 56"/>
                    <a:gd name="T9" fmla="*/ 2 h 34"/>
                    <a:gd name="T10" fmla="*/ 22 w 56"/>
                    <a:gd name="T11" fmla="*/ 11 h 34"/>
                    <a:gd name="T12" fmla="*/ 10 w 56"/>
                    <a:gd name="T13" fmla="*/ 19 h 34"/>
                    <a:gd name="T14" fmla="*/ 3 w 56"/>
                    <a:gd name="T15" fmla="*/ 27 h 34"/>
                    <a:gd name="T16" fmla="*/ 5 w 56"/>
                    <a:gd name="T17" fmla="*/ 33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6" h="34">
                      <a:moveTo>
                        <a:pt x="5" y="33"/>
                      </a:moveTo>
                      <a:cubicBezTo>
                        <a:pt x="9" y="32"/>
                        <a:pt x="12" y="33"/>
                        <a:pt x="16" y="32"/>
                      </a:cubicBezTo>
                      <a:cubicBezTo>
                        <a:pt x="20" y="31"/>
                        <a:pt x="24" y="29"/>
                        <a:pt x="29" y="28"/>
                      </a:cubicBezTo>
                      <a:cubicBezTo>
                        <a:pt x="38" y="24"/>
                        <a:pt x="43" y="19"/>
                        <a:pt x="51" y="13"/>
                      </a:cubicBezTo>
                      <a:cubicBezTo>
                        <a:pt x="56" y="10"/>
                        <a:pt x="53" y="0"/>
                        <a:pt x="46" y="2"/>
                      </a:cubicBezTo>
                      <a:cubicBezTo>
                        <a:pt x="37" y="5"/>
                        <a:pt x="30" y="7"/>
                        <a:pt x="22" y="11"/>
                      </a:cubicBezTo>
                      <a:cubicBezTo>
                        <a:pt x="18" y="14"/>
                        <a:pt x="14" y="16"/>
                        <a:pt x="10" y="19"/>
                      </a:cubicBezTo>
                      <a:cubicBezTo>
                        <a:pt x="7" y="21"/>
                        <a:pt x="5" y="25"/>
                        <a:pt x="3" y="27"/>
                      </a:cubicBezTo>
                      <a:cubicBezTo>
                        <a:pt x="0" y="29"/>
                        <a:pt x="1" y="34"/>
                        <a:pt x="5" y="3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03" name="Freeform 58"/>
                <p:cNvSpPr/>
                <p:nvPr/>
              </p:nvSpPr>
              <p:spPr bwMode="auto">
                <a:xfrm>
                  <a:off x="3725863" y="3227388"/>
                  <a:ext cx="76200" cy="69850"/>
                </a:xfrm>
                <a:custGeom>
                  <a:avLst/>
                  <a:gdLst>
                    <a:gd name="T0" fmla="*/ 69 w 74"/>
                    <a:gd name="T1" fmla="*/ 58 h 68"/>
                    <a:gd name="T2" fmla="*/ 42 w 74"/>
                    <a:gd name="T3" fmla="*/ 36 h 68"/>
                    <a:gd name="T4" fmla="*/ 14 w 74"/>
                    <a:gd name="T5" fmla="*/ 6 h 68"/>
                    <a:gd name="T6" fmla="*/ 3 w 74"/>
                    <a:gd name="T7" fmla="*/ 15 h 68"/>
                    <a:gd name="T8" fmla="*/ 66 w 74"/>
                    <a:gd name="T9" fmla="*/ 66 h 68"/>
                    <a:gd name="T10" fmla="*/ 69 w 74"/>
                    <a:gd name="T11" fmla="*/ 58 h 68"/>
                  </a:gdLst>
                  <a:ahLst/>
                  <a:cxnLst>
                    <a:cxn ang="0">
                      <a:pos x="T0" y="T1"/>
                    </a:cxn>
                    <a:cxn ang="0">
                      <a:pos x="T2" y="T3"/>
                    </a:cxn>
                    <a:cxn ang="0">
                      <a:pos x="T4" y="T5"/>
                    </a:cxn>
                    <a:cxn ang="0">
                      <a:pos x="T6" y="T7"/>
                    </a:cxn>
                    <a:cxn ang="0">
                      <a:pos x="T8" y="T9"/>
                    </a:cxn>
                    <a:cxn ang="0">
                      <a:pos x="T10" y="T11"/>
                    </a:cxn>
                  </a:cxnLst>
                  <a:rect l="0" t="0" r="r" b="b"/>
                  <a:pathLst>
                    <a:path w="74" h="68">
                      <a:moveTo>
                        <a:pt x="69" y="58"/>
                      </a:moveTo>
                      <a:cubicBezTo>
                        <a:pt x="59" y="53"/>
                        <a:pt x="50" y="44"/>
                        <a:pt x="42" y="36"/>
                      </a:cubicBezTo>
                      <a:cubicBezTo>
                        <a:pt x="32" y="26"/>
                        <a:pt x="23" y="16"/>
                        <a:pt x="14" y="6"/>
                      </a:cubicBezTo>
                      <a:cubicBezTo>
                        <a:pt x="9" y="0"/>
                        <a:pt x="0" y="8"/>
                        <a:pt x="3" y="15"/>
                      </a:cubicBezTo>
                      <a:cubicBezTo>
                        <a:pt x="17" y="41"/>
                        <a:pt x="38" y="58"/>
                        <a:pt x="66" y="66"/>
                      </a:cubicBezTo>
                      <a:cubicBezTo>
                        <a:pt x="71" y="68"/>
                        <a:pt x="74" y="60"/>
                        <a:pt x="69" y="5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04" name="Freeform 59"/>
                <p:cNvSpPr/>
                <p:nvPr/>
              </p:nvSpPr>
              <p:spPr bwMode="auto">
                <a:xfrm>
                  <a:off x="3622676" y="3065463"/>
                  <a:ext cx="60325" cy="96838"/>
                </a:xfrm>
                <a:custGeom>
                  <a:avLst/>
                  <a:gdLst>
                    <a:gd name="T0" fmla="*/ 54 w 58"/>
                    <a:gd name="T1" fmla="*/ 85 h 94"/>
                    <a:gd name="T2" fmla="*/ 12 w 58"/>
                    <a:gd name="T3" fmla="*/ 6 h 94"/>
                    <a:gd name="T4" fmla="*/ 2 w 58"/>
                    <a:gd name="T5" fmla="*/ 9 h 94"/>
                    <a:gd name="T6" fmla="*/ 47 w 58"/>
                    <a:gd name="T7" fmla="*/ 91 h 94"/>
                    <a:gd name="T8" fmla="*/ 54 w 58"/>
                    <a:gd name="T9" fmla="*/ 85 h 94"/>
                  </a:gdLst>
                  <a:ahLst/>
                  <a:cxnLst>
                    <a:cxn ang="0">
                      <a:pos x="T0" y="T1"/>
                    </a:cxn>
                    <a:cxn ang="0">
                      <a:pos x="T2" y="T3"/>
                    </a:cxn>
                    <a:cxn ang="0">
                      <a:pos x="T4" y="T5"/>
                    </a:cxn>
                    <a:cxn ang="0">
                      <a:pos x="T6" y="T7"/>
                    </a:cxn>
                    <a:cxn ang="0">
                      <a:pos x="T8" y="T9"/>
                    </a:cxn>
                  </a:cxnLst>
                  <a:rect l="0" t="0" r="r" b="b"/>
                  <a:pathLst>
                    <a:path w="58" h="94">
                      <a:moveTo>
                        <a:pt x="54" y="85"/>
                      </a:moveTo>
                      <a:cubicBezTo>
                        <a:pt x="37" y="61"/>
                        <a:pt x="23" y="35"/>
                        <a:pt x="12" y="6"/>
                      </a:cubicBezTo>
                      <a:cubicBezTo>
                        <a:pt x="10" y="0"/>
                        <a:pt x="0" y="2"/>
                        <a:pt x="2" y="9"/>
                      </a:cubicBezTo>
                      <a:cubicBezTo>
                        <a:pt x="7" y="41"/>
                        <a:pt x="22" y="71"/>
                        <a:pt x="47" y="91"/>
                      </a:cubicBezTo>
                      <a:cubicBezTo>
                        <a:pt x="51" y="94"/>
                        <a:pt x="58" y="90"/>
                        <a:pt x="54" y="8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05" name="Freeform 60"/>
                <p:cNvSpPr/>
                <p:nvPr/>
              </p:nvSpPr>
              <p:spPr bwMode="auto">
                <a:xfrm>
                  <a:off x="3565526" y="2909888"/>
                  <a:ext cx="22225" cy="68263"/>
                </a:xfrm>
                <a:custGeom>
                  <a:avLst/>
                  <a:gdLst>
                    <a:gd name="T0" fmla="*/ 22 w 22"/>
                    <a:gd name="T1" fmla="*/ 62 h 66"/>
                    <a:gd name="T2" fmla="*/ 9 w 22"/>
                    <a:gd name="T3" fmla="*/ 4 h 66"/>
                    <a:gd name="T4" fmla="*/ 1 w 22"/>
                    <a:gd name="T5" fmla="*/ 6 h 66"/>
                    <a:gd name="T6" fmla="*/ 18 w 22"/>
                    <a:gd name="T7" fmla="*/ 64 h 66"/>
                    <a:gd name="T8" fmla="*/ 22 w 22"/>
                    <a:gd name="T9" fmla="*/ 62 h 66"/>
                  </a:gdLst>
                  <a:ahLst/>
                  <a:cxnLst>
                    <a:cxn ang="0">
                      <a:pos x="T0" y="T1"/>
                    </a:cxn>
                    <a:cxn ang="0">
                      <a:pos x="T2" y="T3"/>
                    </a:cxn>
                    <a:cxn ang="0">
                      <a:pos x="T4" y="T5"/>
                    </a:cxn>
                    <a:cxn ang="0">
                      <a:pos x="T6" y="T7"/>
                    </a:cxn>
                    <a:cxn ang="0">
                      <a:pos x="T8" y="T9"/>
                    </a:cxn>
                  </a:cxnLst>
                  <a:rect l="0" t="0" r="r" b="b"/>
                  <a:pathLst>
                    <a:path w="22" h="66">
                      <a:moveTo>
                        <a:pt x="22" y="62"/>
                      </a:moveTo>
                      <a:cubicBezTo>
                        <a:pt x="17" y="43"/>
                        <a:pt x="16" y="23"/>
                        <a:pt x="9" y="4"/>
                      </a:cubicBezTo>
                      <a:cubicBezTo>
                        <a:pt x="7" y="0"/>
                        <a:pt x="0" y="1"/>
                        <a:pt x="1" y="6"/>
                      </a:cubicBezTo>
                      <a:cubicBezTo>
                        <a:pt x="6" y="25"/>
                        <a:pt x="6" y="47"/>
                        <a:pt x="18" y="64"/>
                      </a:cubicBezTo>
                      <a:cubicBezTo>
                        <a:pt x="19" y="66"/>
                        <a:pt x="22" y="65"/>
                        <a:pt x="22"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06" name="Freeform 61"/>
                <p:cNvSpPr/>
                <p:nvPr/>
              </p:nvSpPr>
              <p:spPr bwMode="auto">
                <a:xfrm>
                  <a:off x="3538538" y="2741613"/>
                  <a:ext cx="28575" cy="100013"/>
                </a:xfrm>
                <a:custGeom>
                  <a:avLst/>
                  <a:gdLst>
                    <a:gd name="T0" fmla="*/ 22 w 27"/>
                    <a:gd name="T1" fmla="*/ 89 h 96"/>
                    <a:gd name="T2" fmla="*/ 15 w 27"/>
                    <a:gd name="T3" fmla="*/ 8 h 96"/>
                    <a:gd name="T4" fmla="*/ 2 w 27"/>
                    <a:gd name="T5" fmla="*/ 8 h 96"/>
                    <a:gd name="T6" fmla="*/ 9 w 27"/>
                    <a:gd name="T7" fmla="*/ 89 h 96"/>
                    <a:gd name="T8" fmla="*/ 22 w 27"/>
                    <a:gd name="T9" fmla="*/ 89 h 96"/>
                  </a:gdLst>
                  <a:ahLst/>
                  <a:cxnLst>
                    <a:cxn ang="0">
                      <a:pos x="T0" y="T1"/>
                    </a:cxn>
                    <a:cxn ang="0">
                      <a:pos x="T2" y="T3"/>
                    </a:cxn>
                    <a:cxn ang="0">
                      <a:pos x="T4" y="T5"/>
                    </a:cxn>
                    <a:cxn ang="0">
                      <a:pos x="T6" y="T7"/>
                    </a:cxn>
                    <a:cxn ang="0">
                      <a:pos x="T8" y="T9"/>
                    </a:cxn>
                  </a:cxnLst>
                  <a:rect l="0" t="0" r="r" b="b"/>
                  <a:pathLst>
                    <a:path w="27" h="96">
                      <a:moveTo>
                        <a:pt x="22" y="89"/>
                      </a:moveTo>
                      <a:cubicBezTo>
                        <a:pt x="27" y="62"/>
                        <a:pt x="18" y="35"/>
                        <a:pt x="15" y="8"/>
                      </a:cubicBezTo>
                      <a:cubicBezTo>
                        <a:pt x="14" y="0"/>
                        <a:pt x="3" y="0"/>
                        <a:pt x="2" y="8"/>
                      </a:cubicBezTo>
                      <a:cubicBezTo>
                        <a:pt x="0" y="35"/>
                        <a:pt x="4" y="62"/>
                        <a:pt x="9" y="89"/>
                      </a:cubicBezTo>
                      <a:cubicBezTo>
                        <a:pt x="10" y="96"/>
                        <a:pt x="21" y="96"/>
                        <a:pt x="22" y="8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07" name="Freeform 62"/>
                <p:cNvSpPr/>
                <p:nvPr/>
              </p:nvSpPr>
              <p:spPr bwMode="auto">
                <a:xfrm>
                  <a:off x="3546476" y="2592388"/>
                  <a:ext cx="22225" cy="73025"/>
                </a:xfrm>
                <a:custGeom>
                  <a:avLst/>
                  <a:gdLst>
                    <a:gd name="T0" fmla="*/ 13 w 22"/>
                    <a:gd name="T1" fmla="*/ 66 h 70"/>
                    <a:gd name="T2" fmla="*/ 21 w 22"/>
                    <a:gd name="T3" fmla="*/ 8 h 70"/>
                    <a:gd name="T4" fmla="*/ 11 w 22"/>
                    <a:gd name="T5" fmla="*/ 6 h 70"/>
                    <a:gd name="T6" fmla="*/ 5 w 22"/>
                    <a:gd name="T7" fmla="*/ 66 h 70"/>
                    <a:gd name="T8" fmla="*/ 13 w 22"/>
                    <a:gd name="T9" fmla="*/ 66 h 70"/>
                  </a:gdLst>
                  <a:ahLst/>
                  <a:cxnLst>
                    <a:cxn ang="0">
                      <a:pos x="T0" y="T1"/>
                    </a:cxn>
                    <a:cxn ang="0">
                      <a:pos x="T2" y="T3"/>
                    </a:cxn>
                    <a:cxn ang="0">
                      <a:pos x="T4" y="T5"/>
                    </a:cxn>
                    <a:cxn ang="0">
                      <a:pos x="T6" y="T7"/>
                    </a:cxn>
                    <a:cxn ang="0">
                      <a:pos x="T8" y="T9"/>
                    </a:cxn>
                  </a:cxnLst>
                  <a:rect l="0" t="0" r="r" b="b"/>
                  <a:pathLst>
                    <a:path w="22" h="70">
                      <a:moveTo>
                        <a:pt x="13" y="66"/>
                      </a:moveTo>
                      <a:cubicBezTo>
                        <a:pt x="17" y="47"/>
                        <a:pt x="16" y="27"/>
                        <a:pt x="21" y="8"/>
                      </a:cubicBezTo>
                      <a:cubicBezTo>
                        <a:pt x="22" y="2"/>
                        <a:pt x="13" y="0"/>
                        <a:pt x="11" y="6"/>
                      </a:cubicBezTo>
                      <a:cubicBezTo>
                        <a:pt x="4" y="26"/>
                        <a:pt x="0" y="45"/>
                        <a:pt x="5" y="66"/>
                      </a:cubicBezTo>
                      <a:cubicBezTo>
                        <a:pt x="6" y="70"/>
                        <a:pt x="12" y="70"/>
                        <a:pt x="13" y="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08" name="Freeform 63"/>
                <p:cNvSpPr/>
                <p:nvPr/>
              </p:nvSpPr>
              <p:spPr bwMode="auto">
                <a:xfrm>
                  <a:off x="3595688" y="2397126"/>
                  <a:ext cx="49213" cy="103188"/>
                </a:xfrm>
                <a:custGeom>
                  <a:avLst/>
                  <a:gdLst>
                    <a:gd name="T0" fmla="*/ 7 w 47"/>
                    <a:gd name="T1" fmla="*/ 96 h 99"/>
                    <a:gd name="T2" fmla="*/ 45 w 47"/>
                    <a:gd name="T3" fmla="*/ 8 h 99"/>
                    <a:gd name="T4" fmla="*/ 36 w 47"/>
                    <a:gd name="T5" fmla="*/ 5 h 99"/>
                    <a:gd name="T6" fmla="*/ 0 w 47"/>
                    <a:gd name="T7" fmla="*/ 94 h 99"/>
                    <a:gd name="T8" fmla="*/ 7 w 47"/>
                    <a:gd name="T9" fmla="*/ 96 h 99"/>
                  </a:gdLst>
                  <a:ahLst/>
                  <a:cxnLst>
                    <a:cxn ang="0">
                      <a:pos x="T0" y="T1"/>
                    </a:cxn>
                    <a:cxn ang="0">
                      <a:pos x="T2" y="T3"/>
                    </a:cxn>
                    <a:cxn ang="0">
                      <a:pos x="T4" y="T5"/>
                    </a:cxn>
                    <a:cxn ang="0">
                      <a:pos x="T6" y="T7"/>
                    </a:cxn>
                    <a:cxn ang="0">
                      <a:pos x="T8" y="T9"/>
                    </a:cxn>
                  </a:cxnLst>
                  <a:rect l="0" t="0" r="r" b="b"/>
                  <a:pathLst>
                    <a:path w="47" h="99">
                      <a:moveTo>
                        <a:pt x="7" y="96"/>
                      </a:moveTo>
                      <a:cubicBezTo>
                        <a:pt x="20" y="67"/>
                        <a:pt x="33" y="38"/>
                        <a:pt x="45" y="8"/>
                      </a:cubicBezTo>
                      <a:cubicBezTo>
                        <a:pt x="47" y="3"/>
                        <a:pt x="39" y="0"/>
                        <a:pt x="36" y="5"/>
                      </a:cubicBezTo>
                      <a:cubicBezTo>
                        <a:pt x="19" y="33"/>
                        <a:pt x="4" y="61"/>
                        <a:pt x="0" y="94"/>
                      </a:cubicBezTo>
                      <a:cubicBezTo>
                        <a:pt x="0" y="97"/>
                        <a:pt x="6" y="99"/>
                        <a:pt x="7" y="9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09" name="Freeform 64"/>
                <p:cNvSpPr/>
                <p:nvPr/>
              </p:nvSpPr>
              <p:spPr bwMode="auto">
                <a:xfrm>
                  <a:off x="3670301" y="2254251"/>
                  <a:ext cx="57150" cy="80963"/>
                </a:xfrm>
                <a:custGeom>
                  <a:avLst/>
                  <a:gdLst>
                    <a:gd name="T0" fmla="*/ 8 w 55"/>
                    <a:gd name="T1" fmla="*/ 74 h 78"/>
                    <a:gd name="T2" fmla="*/ 27 w 55"/>
                    <a:gd name="T3" fmla="*/ 44 h 78"/>
                    <a:gd name="T4" fmla="*/ 52 w 55"/>
                    <a:gd name="T5" fmla="*/ 10 h 78"/>
                    <a:gd name="T6" fmla="*/ 45 w 55"/>
                    <a:gd name="T7" fmla="*/ 3 h 78"/>
                    <a:gd name="T8" fmla="*/ 16 w 55"/>
                    <a:gd name="T9" fmla="*/ 33 h 78"/>
                    <a:gd name="T10" fmla="*/ 1 w 55"/>
                    <a:gd name="T11" fmla="*/ 72 h 78"/>
                    <a:gd name="T12" fmla="*/ 8 w 55"/>
                    <a:gd name="T13" fmla="*/ 74 h 78"/>
                  </a:gdLst>
                  <a:ahLst/>
                  <a:cxnLst>
                    <a:cxn ang="0">
                      <a:pos x="T0" y="T1"/>
                    </a:cxn>
                    <a:cxn ang="0">
                      <a:pos x="T2" y="T3"/>
                    </a:cxn>
                    <a:cxn ang="0">
                      <a:pos x="T4" y="T5"/>
                    </a:cxn>
                    <a:cxn ang="0">
                      <a:pos x="T6" y="T7"/>
                    </a:cxn>
                    <a:cxn ang="0">
                      <a:pos x="T8" y="T9"/>
                    </a:cxn>
                    <a:cxn ang="0">
                      <a:pos x="T10" y="T11"/>
                    </a:cxn>
                    <a:cxn ang="0">
                      <a:pos x="T12" y="T13"/>
                    </a:cxn>
                  </a:cxnLst>
                  <a:rect l="0" t="0" r="r" b="b"/>
                  <a:pathLst>
                    <a:path w="55" h="78">
                      <a:moveTo>
                        <a:pt x="8" y="74"/>
                      </a:moveTo>
                      <a:cubicBezTo>
                        <a:pt x="12" y="63"/>
                        <a:pt x="21" y="53"/>
                        <a:pt x="27" y="44"/>
                      </a:cubicBezTo>
                      <a:cubicBezTo>
                        <a:pt x="35" y="32"/>
                        <a:pt x="45" y="22"/>
                        <a:pt x="52" y="10"/>
                      </a:cubicBezTo>
                      <a:cubicBezTo>
                        <a:pt x="55" y="6"/>
                        <a:pt x="50" y="0"/>
                        <a:pt x="45" y="3"/>
                      </a:cubicBezTo>
                      <a:cubicBezTo>
                        <a:pt x="34" y="11"/>
                        <a:pt x="25" y="21"/>
                        <a:pt x="16" y="33"/>
                      </a:cubicBezTo>
                      <a:cubicBezTo>
                        <a:pt x="7" y="45"/>
                        <a:pt x="5" y="57"/>
                        <a:pt x="1" y="72"/>
                      </a:cubicBezTo>
                      <a:cubicBezTo>
                        <a:pt x="0" y="76"/>
                        <a:pt x="6" y="78"/>
                        <a:pt x="8" y="7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10" name="Freeform 65"/>
                <p:cNvSpPr/>
                <p:nvPr/>
              </p:nvSpPr>
              <p:spPr bwMode="auto">
                <a:xfrm>
                  <a:off x="3754438" y="2087563"/>
                  <a:ext cx="73025" cy="87313"/>
                </a:xfrm>
                <a:custGeom>
                  <a:avLst/>
                  <a:gdLst>
                    <a:gd name="T0" fmla="*/ 6 w 71"/>
                    <a:gd name="T1" fmla="*/ 84 h 85"/>
                    <a:gd name="T2" fmla="*/ 66 w 71"/>
                    <a:gd name="T3" fmla="*/ 14 h 85"/>
                    <a:gd name="T4" fmla="*/ 58 w 71"/>
                    <a:gd name="T5" fmla="*/ 5 h 85"/>
                    <a:gd name="T6" fmla="*/ 1 w 71"/>
                    <a:gd name="T7" fmla="*/ 81 h 85"/>
                    <a:gd name="T8" fmla="*/ 6 w 71"/>
                    <a:gd name="T9" fmla="*/ 84 h 85"/>
                  </a:gdLst>
                  <a:ahLst/>
                  <a:cxnLst>
                    <a:cxn ang="0">
                      <a:pos x="T0" y="T1"/>
                    </a:cxn>
                    <a:cxn ang="0">
                      <a:pos x="T2" y="T3"/>
                    </a:cxn>
                    <a:cxn ang="0">
                      <a:pos x="T4" y="T5"/>
                    </a:cxn>
                    <a:cxn ang="0">
                      <a:pos x="T6" y="T7"/>
                    </a:cxn>
                    <a:cxn ang="0">
                      <a:pos x="T8" y="T9"/>
                    </a:cxn>
                  </a:cxnLst>
                  <a:rect l="0" t="0" r="r" b="b"/>
                  <a:pathLst>
                    <a:path w="71" h="85">
                      <a:moveTo>
                        <a:pt x="6" y="84"/>
                      </a:moveTo>
                      <a:cubicBezTo>
                        <a:pt x="31" y="64"/>
                        <a:pt x="46" y="37"/>
                        <a:pt x="66" y="14"/>
                      </a:cubicBezTo>
                      <a:cubicBezTo>
                        <a:pt x="71" y="8"/>
                        <a:pt x="64" y="0"/>
                        <a:pt x="58" y="5"/>
                      </a:cubicBezTo>
                      <a:cubicBezTo>
                        <a:pt x="33" y="26"/>
                        <a:pt x="11" y="49"/>
                        <a:pt x="1" y="81"/>
                      </a:cubicBezTo>
                      <a:cubicBezTo>
                        <a:pt x="0" y="84"/>
                        <a:pt x="4" y="85"/>
                        <a:pt x="6" y="8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11" name="Freeform 66"/>
                <p:cNvSpPr/>
                <p:nvPr/>
              </p:nvSpPr>
              <p:spPr bwMode="auto">
                <a:xfrm>
                  <a:off x="3865563" y="1936751"/>
                  <a:ext cx="80963" cy="104775"/>
                </a:xfrm>
                <a:custGeom>
                  <a:avLst/>
                  <a:gdLst>
                    <a:gd name="T0" fmla="*/ 8 w 79"/>
                    <a:gd name="T1" fmla="*/ 98 h 101"/>
                    <a:gd name="T2" fmla="*/ 74 w 79"/>
                    <a:gd name="T3" fmla="*/ 12 h 101"/>
                    <a:gd name="T4" fmla="*/ 67 w 79"/>
                    <a:gd name="T5" fmla="*/ 5 h 101"/>
                    <a:gd name="T6" fmla="*/ 31 w 79"/>
                    <a:gd name="T7" fmla="*/ 43 h 101"/>
                    <a:gd name="T8" fmla="*/ 2 w 79"/>
                    <a:gd name="T9" fmla="*/ 94 h 101"/>
                    <a:gd name="T10" fmla="*/ 8 w 79"/>
                    <a:gd name="T11" fmla="*/ 98 h 101"/>
                  </a:gdLst>
                  <a:ahLst/>
                  <a:cxnLst>
                    <a:cxn ang="0">
                      <a:pos x="T0" y="T1"/>
                    </a:cxn>
                    <a:cxn ang="0">
                      <a:pos x="T2" y="T3"/>
                    </a:cxn>
                    <a:cxn ang="0">
                      <a:pos x="T4" y="T5"/>
                    </a:cxn>
                    <a:cxn ang="0">
                      <a:pos x="T6" y="T7"/>
                    </a:cxn>
                    <a:cxn ang="0">
                      <a:pos x="T8" y="T9"/>
                    </a:cxn>
                    <a:cxn ang="0">
                      <a:pos x="T10" y="T11"/>
                    </a:cxn>
                  </a:cxnLst>
                  <a:rect l="0" t="0" r="r" b="b"/>
                  <a:pathLst>
                    <a:path w="79" h="101">
                      <a:moveTo>
                        <a:pt x="8" y="98"/>
                      </a:moveTo>
                      <a:cubicBezTo>
                        <a:pt x="34" y="72"/>
                        <a:pt x="51" y="41"/>
                        <a:pt x="74" y="12"/>
                      </a:cubicBezTo>
                      <a:cubicBezTo>
                        <a:pt x="79" y="7"/>
                        <a:pt x="72" y="0"/>
                        <a:pt x="67" y="5"/>
                      </a:cubicBezTo>
                      <a:cubicBezTo>
                        <a:pt x="53" y="17"/>
                        <a:pt x="41" y="28"/>
                        <a:pt x="31" y="43"/>
                      </a:cubicBezTo>
                      <a:cubicBezTo>
                        <a:pt x="20" y="59"/>
                        <a:pt x="12" y="76"/>
                        <a:pt x="2" y="94"/>
                      </a:cubicBezTo>
                      <a:cubicBezTo>
                        <a:pt x="0" y="97"/>
                        <a:pt x="5" y="101"/>
                        <a:pt x="8" y="9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12" name="Freeform 67"/>
                <p:cNvSpPr/>
                <p:nvPr/>
              </p:nvSpPr>
              <p:spPr bwMode="auto">
                <a:xfrm>
                  <a:off x="3984626" y="1827213"/>
                  <a:ext cx="87313" cy="65088"/>
                </a:xfrm>
                <a:custGeom>
                  <a:avLst/>
                  <a:gdLst>
                    <a:gd name="T0" fmla="*/ 8 w 85"/>
                    <a:gd name="T1" fmla="*/ 61 h 63"/>
                    <a:gd name="T2" fmla="*/ 23 w 85"/>
                    <a:gd name="T3" fmla="*/ 57 h 63"/>
                    <a:gd name="T4" fmla="*/ 40 w 85"/>
                    <a:gd name="T5" fmla="*/ 47 h 63"/>
                    <a:gd name="T6" fmla="*/ 76 w 85"/>
                    <a:gd name="T7" fmla="*/ 21 h 63"/>
                    <a:gd name="T8" fmla="*/ 67 w 85"/>
                    <a:gd name="T9" fmla="*/ 6 h 63"/>
                    <a:gd name="T10" fmla="*/ 34 w 85"/>
                    <a:gd name="T11" fmla="*/ 26 h 63"/>
                    <a:gd name="T12" fmla="*/ 18 w 85"/>
                    <a:gd name="T13" fmla="*/ 38 h 63"/>
                    <a:gd name="T14" fmla="*/ 3 w 85"/>
                    <a:gd name="T15" fmla="*/ 53 h 63"/>
                    <a:gd name="T16" fmla="*/ 8 w 85"/>
                    <a:gd name="T17" fmla="*/ 6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5" h="63">
                      <a:moveTo>
                        <a:pt x="8" y="61"/>
                      </a:moveTo>
                      <a:cubicBezTo>
                        <a:pt x="13" y="59"/>
                        <a:pt x="18" y="59"/>
                        <a:pt x="23" y="57"/>
                      </a:cubicBezTo>
                      <a:cubicBezTo>
                        <a:pt x="29" y="54"/>
                        <a:pt x="35" y="50"/>
                        <a:pt x="40" y="47"/>
                      </a:cubicBezTo>
                      <a:cubicBezTo>
                        <a:pt x="53" y="39"/>
                        <a:pt x="64" y="30"/>
                        <a:pt x="76" y="21"/>
                      </a:cubicBezTo>
                      <a:cubicBezTo>
                        <a:pt x="85" y="14"/>
                        <a:pt x="77" y="0"/>
                        <a:pt x="67" y="6"/>
                      </a:cubicBezTo>
                      <a:cubicBezTo>
                        <a:pt x="56" y="12"/>
                        <a:pt x="44" y="18"/>
                        <a:pt x="34" y="26"/>
                      </a:cubicBezTo>
                      <a:cubicBezTo>
                        <a:pt x="28" y="30"/>
                        <a:pt x="23" y="34"/>
                        <a:pt x="18" y="38"/>
                      </a:cubicBezTo>
                      <a:cubicBezTo>
                        <a:pt x="11" y="42"/>
                        <a:pt x="8" y="48"/>
                        <a:pt x="3" y="53"/>
                      </a:cubicBezTo>
                      <a:cubicBezTo>
                        <a:pt x="0" y="57"/>
                        <a:pt x="3" y="63"/>
                        <a:pt x="8" y="6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13" name="Freeform 68"/>
                <p:cNvSpPr/>
                <p:nvPr/>
              </p:nvSpPr>
              <p:spPr bwMode="auto">
                <a:xfrm>
                  <a:off x="4127501" y="1725613"/>
                  <a:ext cx="109538" cy="76200"/>
                </a:xfrm>
                <a:custGeom>
                  <a:avLst/>
                  <a:gdLst>
                    <a:gd name="T0" fmla="*/ 9 w 105"/>
                    <a:gd name="T1" fmla="*/ 71 h 74"/>
                    <a:gd name="T2" fmla="*/ 96 w 105"/>
                    <a:gd name="T3" fmla="*/ 16 h 74"/>
                    <a:gd name="T4" fmla="*/ 89 w 105"/>
                    <a:gd name="T5" fmla="*/ 4 h 74"/>
                    <a:gd name="T6" fmla="*/ 2 w 105"/>
                    <a:gd name="T7" fmla="*/ 66 h 74"/>
                    <a:gd name="T8" fmla="*/ 9 w 105"/>
                    <a:gd name="T9" fmla="*/ 71 h 74"/>
                  </a:gdLst>
                  <a:ahLst/>
                  <a:cxnLst>
                    <a:cxn ang="0">
                      <a:pos x="T0" y="T1"/>
                    </a:cxn>
                    <a:cxn ang="0">
                      <a:pos x="T2" y="T3"/>
                    </a:cxn>
                    <a:cxn ang="0">
                      <a:pos x="T4" y="T5"/>
                    </a:cxn>
                    <a:cxn ang="0">
                      <a:pos x="T6" y="T7"/>
                    </a:cxn>
                    <a:cxn ang="0">
                      <a:pos x="T8" y="T9"/>
                    </a:cxn>
                  </a:cxnLst>
                  <a:rect l="0" t="0" r="r" b="b"/>
                  <a:pathLst>
                    <a:path w="105" h="74">
                      <a:moveTo>
                        <a:pt x="9" y="71"/>
                      </a:moveTo>
                      <a:cubicBezTo>
                        <a:pt x="33" y="47"/>
                        <a:pt x="67" y="33"/>
                        <a:pt x="96" y="16"/>
                      </a:cubicBezTo>
                      <a:cubicBezTo>
                        <a:pt x="105" y="12"/>
                        <a:pt x="97" y="0"/>
                        <a:pt x="89" y="4"/>
                      </a:cubicBezTo>
                      <a:cubicBezTo>
                        <a:pt x="55" y="19"/>
                        <a:pt x="22" y="32"/>
                        <a:pt x="2" y="66"/>
                      </a:cubicBezTo>
                      <a:cubicBezTo>
                        <a:pt x="0" y="70"/>
                        <a:pt x="5" y="74"/>
                        <a:pt x="9" y="7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14" name="Freeform 69"/>
                <p:cNvSpPr/>
                <p:nvPr/>
              </p:nvSpPr>
              <p:spPr bwMode="auto">
                <a:xfrm>
                  <a:off x="4300538" y="1655763"/>
                  <a:ext cx="87313" cy="47625"/>
                </a:xfrm>
                <a:custGeom>
                  <a:avLst/>
                  <a:gdLst>
                    <a:gd name="T0" fmla="*/ 7 w 84"/>
                    <a:gd name="T1" fmla="*/ 46 h 47"/>
                    <a:gd name="T2" fmla="*/ 80 w 84"/>
                    <a:gd name="T3" fmla="*/ 9 h 47"/>
                    <a:gd name="T4" fmla="*/ 77 w 84"/>
                    <a:gd name="T5" fmla="*/ 3 h 47"/>
                    <a:gd name="T6" fmla="*/ 5 w 84"/>
                    <a:gd name="T7" fmla="*/ 38 h 47"/>
                    <a:gd name="T8" fmla="*/ 7 w 84"/>
                    <a:gd name="T9" fmla="*/ 46 h 47"/>
                  </a:gdLst>
                  <a:ahLst/>
                  <a:cxnLst>
                    <a:cxn ang="0">
                      <a:pos x="T0" y="T1"/>
                    </a:cxn>
                    <a:cxn ang="0">
                      <a:pos x="T2" y="T3"/>
                    </a:cxn>
                    <a:cxn ang="0">
                      <a:pos x="T4" y="T5"/>
                    </a:cxn>
                    <a:cxn ang="0">
                      <a:pos x="T6" y="T7"/>
                    </a:cxn>
                    <a:cxn ang="0">
                      <a:pos x="T8" y="T9"/>
                    </a:cxn>
                  </a:cxnLst>
                  <a:rect l="0" t="0" r="r" b="b"/>
                  <a:pathLst>
                    <a:path w="84" h="47">
                      <a:moveTo>
                        <a:pt x="7" y="46"/>
                      </a:moveTo>
                      <a:cubicBezTo>
                        <a:pt x="36" y="41"/>
                        <a:pt x="58" y="26"/>
                        <a:pt x="80" y="9"/>
                      </a:cubicBezTo>
                      <a:cubicBezTo>
                        <a:pt x="84" y="6"/>
                        <a:pt x="81" y="0"/>
                        <a:pt x="77" y="3"/>
                      </a:cubicBezTo>
                      <a:cubicBezTo>
                        <a:pt x="54" y="16"/>
                        <a:pt x="30" y="29"/>
                        <a:pt x="5" y="38"/>
                      </a:cubicBezTo>
                      <a:cubicBezTo>
                        <a:pt x="0" y="40"/>
                        <a:pt x="2" y="47"/>
                        <a:pt x="7"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15" name="Freeform 70"/>
                <p:cNvSpPr/>
                <p:nvPr/>
              </p:nvSpPr>
              <p:spPr bwMode="auto">
                <a:xfrm>
                  <a:off x="4451351" y="1609726"/>
                  <a:ext cx="103188" cy="31750"/>
                </a:xfrm>
                <a:custGeom>
                  <a:avLst/>
                  <a:gdLst>
                    <a:gd name="T0" fmla="*/ 4 w 100"/>
                    <a:gd name="T1" fmla="*/ 25 h 31"/>
                    <a:gd name="T2" fmla="*/ 95 w 100"/>
                    <a:gd name="T3" fmla="*/ 11 h 31"/>
                    <a:gd name="T4" fmla="*/ 92 w 100"/>
                    <a:gd name="T5" fmla="*/ 1 h 31"/>
                    <a:gd name="T6" fmla="*/ 4 w 100"/>
                    <a:gd name="T7" fmla="*/ 17 h 31"/>
                    <a:gd name="T8" fmla="*/ 4 w 100"/>
                    <a:gd name="T9" fmla="*/ 25 h 31"/>
                  </a:gdLst>
                  <a:ahLst/>
                  <a:cxnLst>
                    <a:cxn ang="0">
                      <a:pos x="T0" y="T1"/>
                    </a:cxn>
                    <a:cxn ang="0">
                      <a:pos x="T2" y="T3"/>
                    </a:cxn>
                    <a:cxn ang="0">
                      <a:pos x="T4" y="T5"/>
                    </a:cxn>
                    <a:cxn ang="0">
                      <a:pos x="T6" y="T7"/>
                    </a:cxn>
                    <a:cxn ang="0">
                      <a:pos x="T8" y="T9"/>
                    </a:cxn>
                  </a:cxnLst>
                  <a:rect l="0" t="0" r="r" b="b"/>
                  <a:pathLst>
                    <a:path w="100" h="31">
                      <a:moveTo>
                        <a:pt x="4" y="25"/>
                      </a:moveTo>
                      <a:cubicBezTo>
                        <a:pt x="34" y="31"/>
                        <a:pt x="67" y="23"/>
                        <a:pt x="95" y="11"/>
                      </a:cubicBezTo>
                      <a:cubicBezTo>
                        <a:pt x="100" y="9"/>
                        <a:pt x="97" y="0"/>
                        <a:pt x="92" y="1"/>
                      </a:cubicBezTo>
                      <a:cubicBezTo>
                        <a:pt x="63" y="3"/>
                        <a:pt x="32" y="9"/>
                        <a:pt x="4" y="17"/>
                      </a:cubicBezTo>
                      <a:cubicBezTo>
                        <a:pt x="0" y="18"/>
                        <a:pt x="0" y="24"/>
                        <a:pt x="4"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16" name="Freeform 71"/>
                <p:cNvSpPr/>
                <p:nvPr/>
              </p:nvSpPr>
              <p:spPr bwMode="auto">
                <a:xfrm>
                  <a:off x="4638676" y="1628776"/>
                  <a:ext cx="109538" cy="19050"/>
                </a:xfrm>
                <a:custGeom>
                  <a:avLst/>
                  <a:gdLst>
                    <a:gd name="T0" fmla="*/ 4 w 105"/>
                    <a:gd name="T1" fmla="*/ 13 h 18"/>
                    <a:gd name="T2" fmla="*/ 99 w 105"/>
                    <a:gd name="T3" fmla="*/ 14 h 18"/>
                    <a:gd name="T4" fmla="*/ 99 w 105"/>
                    <a:gd name="T5" fmla="*/ 4 h 18"/>
                    <a:gd name="T6" fmla="*/ 4 w 105"/>
                    <a:gd name="T7" fmla="*/ 5 h 18"/>
                    <a:gd name="T8" fmla="*/ 4 w 105"/>
                    <a:gd name="T9" fmla="*/ 13 h 18"/>
                  </a:gdLst>
                  <a:ahLst/>
                  <a:cxnLst>
                    <a:cxn ang="0">
                      <a:pos x="T0" y="T1"/>
                    </a:cxn>
                    <a:cxn ang="0">
                      <a:pos x="T2" y="T3"/>
                    </a:cxn>
                    <a:cxn ang="0">
                      <a:pos x="T4" y="T5"/>
                    </a:cxn>
                    <a:cxn ang="0">
                      <a:pos x="T6" y="T7"/>
                    </a:cxn>
                    <a:cxn ang="0">
                      <a:pos x="T8" y="T9"/>
                    </a:cxn>
                  </a:cxnLst>
                  <a:rect l="0" t="0" r="r" b="b"/>
                  <a:pathLst>
                    <a:path w="105" h="18">
                      <a:moveTo>
                        <a:pt x="4" y="13"/>
                      </a:moveTo>
                      <a:cubicBezTo>
                        <a:pt x="35" y="18"/>
                        <a:pt x="67" y="17"/>
                        <a:pt x="99" y="14"/>
                      </a:cubicBezTo>
                      <a:cubicBezTo>
                        <a:pt x="105" y="13"/>
                        <a:pt x="105" y="5"/>
                        <a:pt x="99" y="4"/>
                      </a:cubicBezTo>
                      <a:cubicBezTo>
                        <a:pt x="67" y="1"/>
                        <a:pt x="35" y="0"/>
                        <a:pt x="4" y="5"/>
                      </a:cubicBezTo>
                      <a:cubicBezTo>
                        <a:pt x="0" y="6"/>
                        <a:pt x="0" y="12"/>
                        <a:pt x="4"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17" name="Freeform 72"/>
                <p:cNvSpPr/>
                <p:nvPr/>
              </p:nvSpPr>
              <p:spPr bwMode="auto">
                <a:xfrm>
                  <a:off x="4851401" y="1643063"/>
                  <a:ext cx="68263" cy="30163"/>
                </a:xfrm>
                <a:custGeom>
                  <a:avLst/>
                  <a:gdLst>
                    <a:gd name="T0" fmla="*/ 2 w 65"/>
                    <a:gd name="T1" fmla="*/ 4 h 28"/>
                    <a:gd name="T2" fmla="*/ 59 w 65"/>
                    <a:gd name="T3" fmla="*/ 27 h 28"/>
                    <a:gd name="T4" fmla="*/ 62 w 65"/>
                    <a:gd name="T5" fmla="*/ 21 h 28"/>
                    <a:gd name="T6" fmla="*/ 3 w 65"/>
                    <a:gd name="T7" fmla="*/ 1 h 28"/>
                    <a:gd name="T8" fmla="*/ 2 w 65"/>
                    <a:gd name="T9" fmla="*/ 4 h 28"/>
                  </a:gdLst>
                  <a:ahLst/>
                  <a:cxnLst>
                    <a:cxn ang="0">
                      <a:pos x="T0" y="T1"/>
                    </a:cxn>
                    <a:cxn ang="0">
                      <a:pos x="T2" y="T3"/>
                    </a:cxn>
                    <a:cxn ang="0">
                      <a:pos x="T4" y="T5"/>
                    </a:cxn>
                    <a:cxn ang="0">
                      <a:pos x="T6" y="T7"/>
                    </a:cxn>
                    <a:cxn ang="0">
                      <a:pos x="T8" y="T9"/>
                    </a:cxn>
                  </a:cxnLst>
                  <a:rect l="0" t="0" r="r" b="b"/>
                  <a:pathLst>
                    <a:path w="65" h="28">
                      <a:moveTo>
                        <a:pt x="2" y="4"/>
                      </a:moveTo>
                      <a:cubicBezTo>
                        <a:pt x="19" y="15"/>
                        <a:pt x="40" y="22"/>
                        <a:pt x="59" y="27"/>
                      </a:cubicBezTo>
                      <a:cubicBezTo>
                        <a:pt x="63" y="28"/>
                        <a:pt x="65" y="23"/>
                        <a:pt x="62" y="21"/>
                      </a:cubicBezTo>
                      <a:cubicBezTo>
                        <a:pt x="43" y="13"/>
                        <a:pt x="23" y="7"/>
                        <a:pt x="3" y="1"/>
                      </a:cubicBezTo>
                      <a:cubicBezTo>
                        <a:pt x="1" y="0"/>
                        <a:pt x="0" y="3"/>
                        <a:pt x="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18" name="Freeform 73"/>
                <p:cNvSpPr/>
                <p:nvPr/>
              </p:nvSpPr>
              <p:spPr bwMode="auto">
                <a:xfrm>
                  <a:off x="5008563" y="1714501"/>
                  <a:ext cx="71438" cy="33338"/>
                </a:xfrm>
                <a:custGeom>
                  <a:avLst/>
                  <a:gdLst>
                    <a:gd name="T0" fmla="*/ 3 w 68"/>
                    <a:gd name="T1" fmla="*/ 10 h 33"/>
                    <a:gd name="T2" fmla="*/ 59 w 68"/>
                    <a:gd name="T3" fmla="*/ 32 h 33"/>
                    <a:gd name="T4" fmla="*/ 64 w 68"/>
                    <a:gd name="T5" fmla="*/ 26 h 33"/>
                    <a:gd name="T6" fmla="*/ 3 w 68"/>
                    <a:gd name="T7" fmla="*/ 4 h 33"/>
                    <a:gd name="T8" fmla="*/ 3 w 68"/>
                    <a:gd name="T9" fmla="*/ 10 h 33"/>
                  </a:gdLst>
                  <a:ahLst/>
                  <a:cxnLst>
                    <a:cxn ang="0">
                      <a:pos x="T0" y="T1"/>
                    </a:cxn>
                    <a:cxn ang="0">
                      <a:pos x="T2" y="T3"/>
                    </a:cxn>
                    <a:cxn ang="0">
                      <a:pos x="T4" y="T5"/>
                    </a:cxn>
                    <a:cxn ang="0">
                      <a:pos x="T6" y="T7"/>
                    </a:cxn>
                    <a:cxn ang="0">
                      <a:pos x="T8" y="T9"/>
                    </a:cxn>
                  </a:cxnLst>
                  <a:rect l="0" t="0" r="r" b="b"/>
                  <a:pathLst>
                    <a:path w="68" h="33">
                      <a:moveTo>
                        <a:pt x="3" y="10"/>
                      </a:moveTo>
                      <a:cubicBezTo>
                        <a:pt x="23" y="14"/>
                        <a:pt x="40" y="23"/>
                        <a:pt x="59" y="32"/>
                      </a:cubicBezTo>
                      <a:cubicBezTo>
                        <a:pt x="63" y="33"/>
                        <a:pt x="68" y="29"/>
                        <a:pt x="64" y="26"/>
                      </a:cubicBezTo>
                      <a:cubicBezTo>
                        <a:pt x="46" y="10"/>
                        <a:pt x="26" y="0"/>
                        <a:pt x="3" y="4"/>
                      </a:cubicBezTo>
                      <a:cubicBezTo>
                        <a:pt x="0" y="4"/>
                        <a:pt x="0" y="9"/>
                        <a:pt x="3"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19" name="Freeform 74"/>
                <p:cNvSpPr/>
                <p:nvPr/>
              </p:nvSpPr>
              <p:spPr bwMode="auto">
                <a:xfrm>
                  <a:off x="5149851" y="1784351"/>
                  <a:ext cx="85725" cy="47625"/>
                </a:xfrm>
                <a:custGeom>
                  <a:avLst/>
                  <a:gdLst>
                    <a:gd name="T0" fmla="*/ 3 w 83"/>
                    <a:gd name="T1" fmla="*/ 6 h 46"/>
                    <a:gd name="T2" fmla="*/ 75 w 83"/>
                    <a:gd name="T3" fmla="*/ 43 h 46"/>
                    <a:gd name="T4" fmla="*/ 79 w 83"/>
                    <a:gd name="T5" fmla="*/ 37 h 46"/>
                    <a:gd name="T6" fmla="*/ 6 w 83"/>
                    <a:gd name="T7" fmla="*/ 1 h 46"/>
                    <a:gd name="T8" fmla="*/ 3 w 83"/>
                    <a:gd name="T9" fmla="*/ 6 h 46"/>
                  </a:gdLst>
                  <a:ahLst/>
                  <a:cxnLst>
                    <a:cxn ang="0">
                      <a:pos x="T0" y="T1"/>
                    </a:cxn>
                    <a:cxn ang="0">
                      <a:pos x="T2" y="T3"/>
                    </a:cxn>
                    <a:cxn ang="0">
                      <a:pos x="T4" y="T5"/>
                    </a:cxn>
                    <a:cxn ang="0">
                      <a:pos x="T6" y="T7"/>
                    </a:cxn>
                    <a:cxn ang="0">
                      <a:pos x="T8" y="T9"/>
                    </a:cxn>
                  </a:cxnLst>
                  <a:rect l="0" t="0" r="r" b="b"/>
                  <a:pathLst>
                    <a:path w="83" h="46">
                      <a:moveTo>
                        <a:pt x="3" y="6"/>
                      </a:moveTo>
                      <a:cubicBezTo>
                        <a:pt x="28" y="18"/>
                        <a:pt x="52" y="30"/>
                        <a:pt x="75" y="43"/>
                      </a:cubicBezTo>
                      <a:cubicBezTo>
                        <a:pt x="80" y="46"/>
                        <a:pt x="83" y="39"/>
                        <a:pt x="79" y="37"/>
                      </a:cubicBezTo>
                      <a:cubicBezTo>
                        <a:pt x="57" y="20"/>
                        <a:pt x="33" y="7"/>
                        <a:pt x="6" y="1"/>
                      </a:cubicBezTo>
                      <a:cubicBezTo>
                        <a:pt x="2" y="0"/>
                        <a:pt x="0" y="5"/>
                        <a:pt x="3"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20" name="Freeform 75"/>
                <p:cNvSpPr/>
                <p:nvPr/>
              </p:nvSpPr>
              <p:spPr bwMode="auto">
                <a:xfrm>
                  <a:off x="5305426" y="1847851"/>
                  <a:ext cx="66675" cy="61913"/>
                </a:xfrm>
                <a:custGeom>
                  <a:avLst/>
                  <a:gdLst>
                    <a:gd name="T0" fmla="*/ 5 w 65"/>
                    <a:gd name="T1" fmla="*/ 12 h 59"/>
                    <a:gd name="T2" fmla="*/ 55 w 65"/>
                    <a:gd name="T3" fmla="*/ 55 h 59"/>
                    <a:gd name="T4" fmla="*/ 62 w 65"/>
                    <a:gd name="T5" fmla="*/ 49 h 59"/>
                    <a:gd name="T6" fmla="*/ 42 w 65"/>
                    <a:gd name="T7" fmla="*/ 23 h 59"/>
                    <a:gd name="T8" fmla="*/ 10 w 65"/>
                    <a:gd name="T9" fmla="*/ 4 h 59"/>
                    <a:gd name="T10" fmla="*/ 5 w 65"/>
                    <a:gd name="T11" fmla="*/ 12 h 59"/>
                  </a:gdLst>
                  <a:ahLst/>
                  <a:cxnLst>
                    <a:cxn ang="0">
                      <a:pos x="T0" y="T1"/>
                    </a:cxn>
                    <a:cxn ang="0">
                      <a:pos x="T2" y="T3"/>
                    </a:cxn>
                    <a:cxn ang="0">
                      <a:pos x="T4" y="T5"/>
                    </a:cxn>
                    <a:cxn ang="0">
                      <a:pos x="T6" y="T7"/>
                    </a:cxn>
                    <a:cxn ang="0">
                      <a:pos x="T8" y="T9"/>
                    </a:cxn>
                    <a:cxn ang="0">
                      <a:pos x="T10" y="T11"/>
                    </a:cxn>
                  </a:cxnLst>
                  <a:rect l="0" t="0" r="r" b="b"/>
                  <a:pathLst>
                    <a:path w="65" h="59">
                      <a:moveTo>
                        <a:pt x="5" y="12"/>
                      </a:moveTo>
                      <a:cubicBezTo>
                        <a:pt x="23" y="25"/>
                        <a:pt x="42" y="37"/>
                        <a:pt x="55" y="55"/>
                      </a:cubicBezTo>
                      <a:cubicBezTo>
                        <a:pt x="58" y="59"/>
                        <a:pt x="65" y="53"/>
                        <a:pt x="62" y="49"/>
                      </a:cubicBezTo>
                      <a:cubicBezTo>
                        <a:pt x="57" y="39"/>
                        <a:pt x="50" y="31"/>
                        <a:pt x="42" y="23"/>
                      </a:cubicBezTo>
                      <a:cubicBezTo>
                        <a:pt x="33" y="15"/>
                        <a:pt x="21" y="9"/>
                        <a:pt x="10" y="4"/>
                      </a:cubicBezTo>
                      <a:cubicBezTo>
                        <a:pt x="5" y="0"/>
                        <a:pt x="0" y="8"/>
                        <a:pt x="5"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21" name="Freeform 76"/>
                <p:cNvSpPr/>
                <p:nvPr/>
              </p:nvSpPr>
              <p:spPr bwMode="auto">
                <a:xfrm>
                  <a:off x="5380038" y="1765301"/>
                  <a:ext cx="30163" cy="87313"/>
                </a:xfrm>
                <a:custGeom>
                  <a:avLst/>
                  <a:gdLst>
                    <a:gd name="T0" fmla="*/ 10 w 28"/>
                    <a:gd name="T1" fmla="*/ 81 h 84"/>
                    <a:gd name="T2" fmla="*/ 27 w 28"/>
                    <a:gd name="T3" fmla="*/ 10 h 84"/>
                    <a:gd name="T4" fmla="*/ 17 w 28"/>
                    <a:gd name="T5" fmla="*/ 6 h 84"/>
                    <a:gd name="T6" fmla="*/ 4 w 28"/>
                    <a:gd name="T7" fmla="*/ 81 h 84"/>
                    <a:gd name="T8" fmla="*/ 10 w 28"/>
                    <a:gd name="T9" fmla="*/ 81 h 84"/>
                  </a:gdLst>
                  <a:ahLst/>
                  <a:cxnLst>
                    <a:cxn ang="0">
                      <a:pos x="T0" y="T1"/>
                    </a:cxn>
                    <a:cxn ang="0">
                      <a:pos x="T2" y="T3"/>
                    </a:cxn>
                    <a:cxn ang="0">
                      <a:pos x="T4" y="T5"/>
                    </a:cxn>
                    <a:cxn ang="0">
                      <a:pos x="T6" y="T7"/>
                    </a:cxn>
                    <a:cxn ang="0">
                      <a:pos x="T8" y="T9"/>
                    </a:cxn>
                  </a:cxnLst>
                  <a:rect l="0" t="0" r="r" b="b"/>
                  <a:pathLst>
                    <a:path w="28" h="84">
                      <a:moveTo>
                        <a:pt x="10" y="81"/>
                      </a:moveTo>
                      <a:cubicBezTo>
                        <a:pt x="15" y="57"/>
                        <a:pt x="22" y="34"/>
                        <a:pt x="27" y="10"/>
                      </a:cubicBezTo>
                      <a:cubicBezTo>
                        <a:pt x="28" y="4"/>
                        <a:pt x="20" y="0"/>
                        <a:pt x="17" y="6"/>
                      </a:cubicBezTo>
                      <a:cubicBezTo>
                        <a:pt x="6" y="29"/>
                        <a:pt x="0" y="55"/>
                        <a:pt x="4" y="81"/>
                      </a:cubicBezTo>
                      <a:cubicBezTo>
                        <a:pt x="5" y="84"/>
                        <a:pt x="10" y="84"/>
                        <a:pt x="10" y="8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22" name="Freeform 77"/>
                <p:cNvSpPr/>
                <p:nvPr/>
              </p:nvSpPr>
              <p:spPr bwMode="auto">
                <a:xfrm>
                  <a:off x="5451476" y="1625601"/>
                  <a:ext cx="39688" cy="63500"/>
                </a:xfrm>
                <a:custGeom>
                  <a:avLst/>
                  <a:gdLst>
                    <a:gd name="T0" fmla="*/ 7 w 39"/>
                    <a:gd name="T1" fmla="*/ 58 h 62"/>
                    <a:gd name="T2" fmla="*/ 38 w 39"/>
                    <a:gd name="T3" fmla="*/ 7 h 62"/>
                    <a:gd name="T4" fmla="*/ 29 w 39"/>
                    <a:gd name="T5" fmla="*/ 3 h 62"/>
                    <a:gd name="T6" fmla="*/ 13 w 39"/>
                    <a:gd name="T7" fmla="*/ 25 h 62"/>
                    <a:gd name="T8" fmla="*/ 1 w 39"/>
                    <a:gd name="T9" fmla="*/ 56 h 62"/>
                    <a:gd name="T10" fmla="*/ 7 w 39"/>
                    <a:gd name="T11" fmla="*/ 58 h 62"/>
                  </a:gdLst>
                  <a:ahLst/>
                  <a:cxnLst>
                    <a:cxn ang="0">
                      <a:pos x="T0" y="T1"/>
                    </a:cxn>
                    <a:cxn ang="0">
                      <a:pos x="T2" y="T3"/>
                    </a:cxn>
                    <a:cxn ang="0">
                      <a:pos x="T4" y="T5"/>
                    </a:cxn>
                    <a:cxn ang="0">
                      <a:pos x="T6" y="T7"/>
                    </a:cxn>
                    <a:cxn ang="0">
                      <a:pos x="T8" y="T9"/>
                    </a:cxn>
                    <a:cxn ang="0">
                      <a:pos x="T10" y="T11"/>
                    </a:cxn>
                  </a:cxnLst>
                  <a:rect l="0" t="0" r="r" b="b"/>
                  <a:pathLst>
                    <a:path w="39" h="62">
                      <a:moveTo>
                        <a:pt x="7" y="58"/>
                      </a:moveTo>
                      <a:cubicBezTo>
                        <a:pt x="16" y="40"/>
                        <a:pt x="30" y="26"/>
                        <a:pt x="38" y="7"/>
                      </a:cubicBezTo>
                      <a:cubicBezTo>
                        <a:pt x="39" y="2"/>
                        <a:pt x="32" y="0"/>
                        <a:pt x="29" y="3"/>
                      </a:cubicBezTo>
                      <a:cubicBezTo>
                        <a:pt x="24" y="11"/>
                        <a:pt x="18" y="18"/>
                        <a:pt x="13" y="25"/>
                      </a:cubicBezTo>
                      <a:cubicBezTo>
                        <a:pt x="7" y="34"/>
                        <a:pt x="4" y="45"/>
                        <a:pt x="1" y="56"/>
                      </a:cubicBezTo>
                      <a:cubicBezTo>
                        <a:pt x="0" y="59"/>
                        <a:pt x="5" y="62"/>
                        <a:pt x="7" y="5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23" name="Freeform 78"/>
                <p:cNvSpPr/>
                <p:nvPr/>
              </p:nvSpPr>
              <p:spPr bwMode="auto">
                <a:xfrm>
                  <a:off x="5540376" y="1449388"/>
                  <a:ext cx="88900" cy="112713"/>
                </a:xfrm>
                <a:custGeom>
                  <a:avLst/>
                  <a:gdLst>
                    <a:gd name="T0" fmla="*/ 8 w 86"/>
                    <a:gd name="T1" fmla="*/ 105 h 108"/>
                    <a:gd name="T2" fmla="*/ 81 w 86"/>
                    <a:gd name="T3" fmla="*/ 12 h 108"/>
                    <a:gd name="T4" fmla="*/ 75 w 86"/>
                    <a:gd name="T5" fmla="*/ 4 h 108"/>
                    <a:gd name="T6" fmla="*/ 1 w 86"/>
                    <a:gd name="T7" fmla="*/ 101 h 108"/>
                    <a:gd name="T8" fmla="*/ 8 w 86"/>
                    <a:gd name="T9" fmla="*/ 105 h 108"/>
                  </a:gdLst>
                  <a:ahLst/>
                  <a:cxnLst>
                    <a:cxn ang="0">
                      <a:pos x="T0" y="T1"/>
                    </a:cxn>
                    <a:cxn ang="0">
                      <a:pos x="T2" y="T3"/>
                    </a:cxn>
                    <a:cxn ang="0">
                      <a:pos x="T4" y="T5"/>
                    </a:cxn>
                    <a:cxn ang="0">
                      <a:pos x="T6" y="T7"/>
                    </a:cxn>
                    <a:cxn ang="0">
                      <a:pos x="T8" y="T9"/>
                    </a:cxn>
                  </a:cxnLst>
                  <a:rect l="0" t="0" r="r" b="b"/>
                  <a:pathLst>
                    <a:path w="86" h="108">
                      <a:moveTo>
                        <a:pt x="8" y="105"/>
                      </a:moveTo>
                      <a:cubicBezTo>
                        <a:pt x="34" y="75"/>
                        <a:pt x="53" y="41"/>
                        <a:pt x="81" y="12"/>
                      </a:cubicBezTo>
                      <a:cubicBezTo>
                        <a:pt x="86" y="8"/>
                        <a:pt x="80" y="0"/>
                        <a:pt x="75" y="4"/>
                      </a:cubicBezTo>
                      <a:cubicBezTo>
                        <a:pt x="39" y="25"/>
                        <a:pt x="16" y="63"/>
                        <a:pt x="1" y="101"/>
                      </a:cubicBezTo>
                      <a:cubicBezTo>
                        <a:pt x="0" y="105"/>
                        <a:pt x="5" y="108"/>
                        <a:pt x="8" y="10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24" name="Freeform 79"/>
                <p:cNvSpPr/>
                <p:nvPr/>
              </p:nvSpPr>
              <p:spPr bwMode="auto">
                <a:xfrm>
                  <a:off x="5675313" y="1382713"/>
                  <a:ext cx="88900" cy="57150"/>
                </a:xfrm>
                <a:custGeom>
                  <a:avLst/>
                  <a:gdLst>
                    <a:gd name="T0" fmla="*/ 7 w 86"/>
                    <a:gd name="T1" fmla="*/ 53 h 55"/>
                    <a:gd name="T2" fmla="*/ 79 w 86"/>
                    <a:gd name="T3" fmla="*/ 13 h 55"/>
                    <a:gd name="T4" fmla="*/ 76 w 86"/>
                    <a:gd name="T5" fmla="*/ 2 h 55"/>
                    <a:gd name="T6" fmla="*/ 3 w 86"/>
                    <a:gd name="T7" fmla="*/ 48 h 55"/>
                    <a:gd name="T8" fmla="*/ 7 w 86"/>
                    <a:gd name="T9" fmla="*/ 53 h 55"/>
                  </a:gdLst>
                  <a:ahLst/>
                  <a:cxnLst>
                    <a:cxn ang="0">
                      <a:pos x="T0" y="T1"/>
                    </a:cxn>
                    <a:cxn ang="0">
                      <a:pos x="T2" y="T3"/>
                    </a:cxn>
                    <a:cxn ang="0">
                      <a:pos x="T4" y="T5"/>
                    </a:cxn>
                    <a:cxn ang="0">
                      <a:pos x="T6" y="T7"/>
                    </a:cxn>
                    <a:cxn ang="0">
                      <a:pos x="T8" y="T9"/>
                    </a:cxn>
                  </a:cxnLst>
                  <a:rect l="0" t="0" r="r" b="b"/>
                  <a:pathLst>
                    <a:path w="86" h="55">
                      <a:moveTo>
                        <a:pt x="7" y="53"/>
                      </a:moveTo>
                      <a:cubicBezTo>
                        <a:pt x="32" y="43"/>
                        <a:pt x="53" y="22"/>
                        <a:pt x="79" y="13"/>
                      </a:cubicBezTo>
                      <a:cubicBezTo>
                        <a:pt x="86" y="10"/>
                        <a:pt x="83" y="0"/>
                        <a:pt x="76" y="2"/>
                      </a:cubicBezTo>
                      <a:cubicBezTo>
                        <a:pt x="46" y="8"/>
                        <a:pt x="24" y="27"/>
                        <a:pt x="3" y="48"/>
                      </a:cubicBezTo>
                      <a:cubicBezTo>
                        <a:pt x="0" y="51"/>
                        <a:pt x="4" y="55"/>
                        <a:pt x="7" y="5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25" name="Freeform 80"/>
                <p:cNvSpPr/>
                <p:nvPr/>
              </p:nvSpPr>
              <p:spPr bwMode="auto">
                <a:xfrm>
                  <a:off x="5895976" y="1304926"/>
                  <a:ext cx="57150" cy="28575"/>
                </a:xfrm>
                <a:custGeom>
                  <a:avLst/>
                  <a:gdLst>
                    <a:gd name="T0" fmla="*/ 4 w 56"/>
                    <a:gd name="T1" fmla="*/ 26 h 27"/>
                    <a:gd name="T2" fmla="*/ 55 w 56"/>
                    <a:gd name="T3" fmla="*/ 4 h 27"/>
                    <a:gd name="T4" fmla="*/ 53 w 56"/>
                    <a:gd name="T5" fmla="*/ 2 h 27"/>
                    <a:gd name="T6" fmla="*/ 2 w 56"/>
                    <a:gd name="T7" fmla="*/ 23 h 27"/>
                    <a:gd name="T8" fmla="*/ 4 w 56"/>
                    <a:gd name="T9" fmla="*/ 26 h 27"/>
                  </a:gdLst>
                  <a:ahLst/>
                  <a:cxnLst>
                    <a:cxn ang="0">
                      <a:pos x="T0" y="T1"/>
                    </a:cxn>
                    <a:cxn ang="0">
                      <a:pos x="T2" y="T3"/>
                    </a:cxn>
                    <a:cxn ang="0">
                      <a:pos x="T4" y="T5"/>
                    </a:cxn>
                    <a:cxn ang="0">
                      <a:pos x="T6" y="T7"/>
                    </a:cxn>
                    <a:cxn ang="0">
                      <a:pos x="T8" y="T9"/>
                    </a:cxn>
                  </a:cxnLst>
                  <a:rect l="0" t="0" r="r" b="b"/>
                  <a:pathLst>
                    <a:path w="56" h="27">
                      <a:moveTo>
                        <a:pt x="4" y="26"/>
                      </a:moveTo>
                      <a:cubicBezTo>
                        <a:pt x="21" y="18"/>
                        <a:pt x="41" y="18"/>
                        <a:pt x="55" y="4"/>
                      </a:cubicBezTo>
                      <a:cubicBezTo>
                        <a:pt x="56" y="2"/>
                        <a:pt x="54" y="0"/>
                        <a:pt x="53" y="2"/>
                      </a:cubicBezTo>
                      <a:cubicBezTo>
                        <a:pt x="38" y="14"/>
                        <a:pt x="19" y="15"/>
                        <a:pt x="2" y="23"/>
                      </a:cubicBezTo>
                      <a:cubicBezTo>
                        <a:pt x="0" y="24"/>
                        <a:pt x="2" y="27"/>
                        <a:pt x="4" y="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26" name="Freeform 81"/>
                <p:cNvSpPr/>
                <p:nvPr/>
              </p:nvSpPr>
              <p:spPr bwMode="auto">
                <a:xfrm>
                  <a:off x="6059488" y="1247776"/>
                  <a:ext cx="125413" cy="41275"/>
                </a:xfrm>
                <a:custGeom>
                  <a:avLst/>
                  <a:gdLst>
                    <a:gd name="T0" fmla="*/ 6 w 121"/>
                    <a:gd name="T1" fmla="*/ 38 h 40"/>
                    <a:gd name="T2" fmla="*/ 115 w 121"/>
                    <a:gd name="T3" fmla="*/ 13 h 40"/>
                    <a:gd name="T4" fmla="*/ 113 w 121"/>
                    <a:gd name="T5" fmla="*/ 0 h 40"/>
                    <a:gd name="T6" fmla="*/ 3 w 121"/>
                    <a:gd name="T7" fmla="*/ 34 h 40"/>
                    <a:gd name="T8" fmla="*/ 6 w 121"/>
                    <a:gd name="T9" fmla="*/ 38 h 40"/>
                  </a:gdLst>
                  <a:ahLst/>
                  <a:cxnLst>
                    <a:cxn ang="0">
                      <a:pos x="T0" y="T1"/>
                    </a:cxn>
                    <a:cxn ang="0">
                      <a:pos x="T2" y="T3"/>
                    </a:cxn>
                    <a:cxn ang="0">
                      <a:pos x="T4" y="T5"/>
                    </a:cxn>
                    <a:cxn ang="0">
                      <a:pos x="T6" y="T7"/>
                    </a:cxn>
                    <a:cxn ang="0">
                      <a:pos x="T8" y="T9"/>
                    </a:cxn>
                  </a:cxnLst>
                  <a:rect l="0" t="0" r="r" b="b"/>
                  <a:pathLst>
                    <a:path w="121" h="40">
                      <a:moveTo>
                        <a:pt x="6" y="38"/>
                      </a:moveTo>
                      <a:cubicBezTo>
                        <a:pt x="40" y="23"/>
                        <a:pt x="79" y="25"/>
                        <a:pt x="115" y="13"/>
                      </a:cubicBezTo>
                      <a:cubicBezTo>
                        <a:pt x="121" y="11"/>
                        <a:pt x="121" y="0"/>
                        <a:pt x="113" y="0"/>
                      </a:cubicBezTo>
                      <a:cubicBezTo>
                        <a:pt x="72" y="3"/>
                        <a:pt x="37" y="11"/>
                        <a:pt x="3" y="34"/>
                      </a:cubicBezTo>
                      <a:cubicBezTo>
                        <a:pt x="0" y="36"/>
                        <a:pt x="3" y="40"/>
                        <a:pt x="6" y="3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27" name="Freeform 82"/>
                <p:cNvSpPr/>
                <p:nvPr/>
              </p:nvSpPr>
              <p:spPr bwMode="auto">
                <a:xfrm>
                  <a:off x="6319838" y="1225551"/>
                  <a:ext cx="120650" cy="30163"/>
                </a:xfrm>
                <a:custGeom>
                  <a:avLst/>
                  <a:gdLst>
                    <a:gd name="T0" fmla="*/ 8 w 116"/>
                    <a:gd name="T1" fmla="*/ 25 h 28"/>
                    <a:gd name="T2" fmla="*/ 108 w 116"/>
                    <a:gd name="T3" fmla="*/ 27 h 28"/>
                    <a:gd name="T4" fmla="*/ 110 w 116"/>
                    <a:gd name="T5" fmla="*/ 15 h 28"/>
                    <a:gd name="T6" fmla="*/ 4 w 116"/>
                    <a:gd name="T7" fmla="*/ 17 h 28"/>
                    <a:gd name="T8" fmla="*/ 8 w 116"/>
                    <a:gd name="T9" fmla="*/ 25 h 28"/>
                  </a:gdLst>
                  <a:ahLst/>
                  <a:cxnLst>
                    <a:cxn ang="0">
                      <a:pos x="T0" y="T1"/>
                    </a:cxn>
                    <a:cxn ang="0">
                      <a:pos x="T2" y="T3"/>
                    </a:cxn>
                    <a:cxn ang="0">
                      <a:pos x="T4" y="T5"/>
                    </a:cxn>
                    <a:cxn ang="0">
                      <a:pos x="T6" y="T7"/>
                    </a:cxn>
                    <a:cxn ang="0">
                      <a:pos x="T8" y="T9"/>
                    </a:cxn>
                  </a:cxnLst>
                  <a:rect l="0" t="0" r="r" b="b"/>
                  <a:pathLst>
                    <a:path w="116" h="28">
                      <a:moveTo>
                        <a:pt x="8" y="25"/>
                      </a:moveTo>
                      <a:cubicBezTo>
                        <a:pt x="41" y="16"/>
                        <a:pt x="74" y="23"/>
                        <a:pt x="108" y="27"/>
                      </a:cubicBezTo>
                      <a:cubicBezTo>
                        <a:pt x="115" y="28"/>
                        <a:pt x="116" y="17"/>
                        <a:pt x="110" y="15"/>
                      </a:cubicBezTo>
                      <a:cubicBezTo>
                        <a:pt x="72" y="4"/>
                        <a:pt x="40" y="0"/>
                        <a:pt x="4" y="17"/>
                      </a:cubicBezTo>
                      <a:cubicBezTo>
                        <a:pt x="0" y="19"/>
                        <a:pt x="3" y="26"/>
                        <a:pt x="8"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28" name="Freeform 83"/>
                <p:cNvSpPr/>
                <p:nvPr/>
              </p:nvSpPr>
              <p:spPr bwMode="auto">
                <a:xfrm>
                  <a:off x="6584951" y="1241426"/>
                  <a:ext cx="109538" cy="19050"/>
                </a:xfrm>
                <a:custGeom>
                  <a:avLst/>
                  <a:gdLst>
                    <a:gd name="T0" fmla="*/ 5 w 106"/>
                    <a:gd name="T1" fmla="*/ 9 h 18"/>
                    <a:gd name="T2" fmla="*/ 98 w 106"/>
                    <a:gd name="T3" fmla="*/ 17 h 18"/>
                    <a:gd name="T4" fmla="*/ 100 w 106"/>
                    <a:gd name="T5" fmla="*/ 9 h 18"/>
                    <a:gd name="T6" fmla="*/ 5 w 106"/>
                    <a:gd name="T7" fmla="*/ 2 h 18"/>
                    <a:gd name="T8" fmla="*/ 5 w 106"/>
                    <a:gd name="T9" fmla="*/ 9 h 18"/>
                  </a:gdLst>
                  <a:ahLst/>
                  <a:cxnLst>
                    <a:cxn ang="0">
                      <a:pos x="T0" y="T1"/>
                    </a:cxn>
                    <a:cxn ang="0">
                      <a:pos x="T2" y="T3"/>
                    </a:cxn>
                    <a:cxn ang="0">
                      <a:pos x="T4" y="T5"/>
                    </a:cxn>
                    <a:cxn ang="0">
                      <a:pos x="T6" y="T7"/>
                    </a:cxn>
                    <a:cxn ang="0">
                      <a:pos x="T8" y="T9"/>
                    </a:cxn>
                  </a:cxnLst>
                  <a:rect l="0" t="0" r="r" b="b"/>
                  <a:pathLst>
                    <a:path w="106" h="18">
                      <a:moveTo>
                        <a:pt x="5" y="9"/>
                      </a:moveTo>
                      <a:cubicBezTo>
                        <a:pt x="35" y="11"/>
                        <a:pt x="68" y="12"/>
                        <a:pt x="98" y="17"/>
                      </a:cubicBezTo>
                      <a:cubicBezTo>
                        <a:pt x="103" y="18"/>
                        <a:pt x="106" y="10"/>
                        <a:pt x="100" y="9"/>
                      </a:cubicBezTo>
                      <a:cubicBezTo>
                        <a:pt x="68" y="0"/>
                        <a:pt x="38" y="1"/>
                        <a:pt x="5" y="2"/>
                      </a:cubicBezTo>
                      <a:cubicBezTo>
                        <a:pt x="0" y="2"/>
                        <a:pt x="0" y="9"/>
                        <a:pt x="5"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29" name="Freeform 84"/>
                <p:cNvSpPr/>
                <p:nvPr/>
              </p:nvSpPr>
              <p:spPr bwMode="auto">
                <a:xfrm>
                  <a:off x="6799263" y="1285876"/>
                  <a:ext cx="117475" cy="47625"/>
                </a:xfrm>
                <a:custGeom>
                  <a:avLst/>
                  <a:gdLst>
                    <a:gd name="T0" fmla="*/ 5 w 112"/>
                    <a:gd name="T1" fmla="*/ 11 h 45"/>
                    <a:gd name="T2" fmla="*/ 100 w 112"/>
                    <a:gd name="T3" fmla="*/ 42 h 45"/>
                    <a:gd name="T4" fmla="*/ 105 w 112"/>
                    <a:gd name="T5" fmla="*/ 29 h 45"/>
                    <a:gd name="T6" fmla="*/ 8 w 112"/>
                    <a:gd name="T7" fmla="*/ 1 h 45"/>
                    <a:gd name="T8" fmla="*/ 5 w 112"/>
                    <a:gd name="T9" fmla="*/ 11 h 45"/>
                  </a:gdLst>
                  <a:ahLst/>
                  <a:cxnLst>
                    <a:cxn ang="0">
                      <a:pos x="T0" y="T1"/>
                    </a:cxn>
                    <a:cxn ang="0">
                      <a:pos x="T2" y="T3"/>
                    </a:cxn>
                    <a:cxn ang="0">
                      <a:pos x="T4" y="T5"/>
                    </a:cxn>
                    <a:cxn ang="0">
                      <a:pos x="T6" y="T7"/>
                    </a:cxn>
                    <a:cxn ang="0">
                      <a:pos x="T8" y="T9"/>
                    </a:cxn>
                  </a:cxnLst>
                  <a:rect l="0" t="0" r="r" b="b"/>
                  <a:pathLst>
                    <a:path w="112" h="45">
                      <a:moveTo>
                        <a:pt x="5" y="11"/>
                      </a:moveTo>
                      <a:cubicBezTo>
                        <a:pt x="35" y="25"/>
                        <a:pt x="69" y="29"/>
                        <a:pt x="100" y="42"/>
                      </a:cubicBezTo>
                      <a:cubicBezTo>
                        <a:pt x="107" y="45"/>
                        <a:pt x="112" y="33"/>
                        <a:pt x="105" y="29"/>
                      </a:cubicBezTo>
                      <a:cubicBezTo>
                        <a:pt x="76" y="13"/>
                        <a:pt x="41" y="2"/>
                        <a:pt x="8" y="1"/>
                      </a:cubicBezTo>
                      <a:cubicBezTo>
                        <a:pt x="2" y="0"/>
                        <a:pt x="0" y="9"/>
                        <a:pt x="5"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30" name="Freeform 85"/>
                <p:cNvSpPr/>
                <p:nvPr/>
              </p:nvSpPr>
              <p:spPr bwMode="auto">
                <a:xfrm>
                  <a:off x="6962776" y="1343026"/>
                  <a:ext cx="122238" cy="44450"/>
                </a:xfrm>
                <a:custGeom>
                  <a:avLst/>
                  <a:gdLst>
                    <a:gd name="T0" fmla="*/ 3 w 117"/>
                    <a:gd name="T1" fmla="*/ 4 h 43"/>
                    <a:gd name="T2" fmla="*/ 109 w 117"/>
                    <a:gd name="T3" fmla="*/ 41 h 43"/>
                    <a:gd name="T4" fmla="*/ 113 w 117"/>
                    <a:gd name="T5" fmla="*/ 35 h 43"/>
                    <a:gd name="T6" fmla="*/ 3 w 117"/>
                    <a:gd name="T7" fmla="*/ 0 h 43"/>
                    <a:gd name="T8" fmla="*/ 3 w 117"/>
                    <a:gd name="T9" fmla="*/ 4 h 43"/>
                  </a:gdLst>
                  <a:ahLst/>
                  <a:cxnLst>
                    <a:cxn ang="0">
                      <a:pos x="T0" y="T1"/>
                    </a:cxn>
                    <a:cxn ang="0">
                      <a:pos x="T2" y="T3"/>
                    </a:cxn>
                    <a:cxn ang="0">
                      <a:pos x="T4" y="T5"/>
                    </a:cxn>
                    <a:cxn ang="0">
                      <a:pos x="T6" y="T7"/>
                    </a:cxn>
                    <a:cxn ang="0">
                      <a:pos x="T8" y="T9"/>
                    </a:cxn>
                  </a:cxnLst>
                  <a:rect l="0" t="0" r="r" b="b"/>
                  <a:pathLst>
                    <a:path w="117" h="43">
                      <a:moveTo>
                        <a:pt x="3" y="4"/>
                      </a:moveTo>
                      <a:cubicBezTo>
                        <a:pt x="41" y="6"/>
                        <a:pt x="76" y="23"/>
                        <a:pt x="109" y="41"/>
                      </a:cubicBezTo>
                      <a:cubicBezTo>
                        <a:pt x="113" y="43"/>
                        <a:pt x="117" y="37"/>
                        <a:pt x="113" y="35"/>
                      </a:cubicBezTo>
                      <a:cubicBezTo>
                        <a:pt x="79" y="13"/>
                        <a:pt x="43" y="0"/>
                        <a:pt x="3" y="0"/>
                      </a:cubicBezTo>
                      <a:cubicBezTo>
                        <a:pt x="0" y="0"/>
                        <a:pt x="0" y="4"/>
                        <a:pt x="3"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31" name="Freeform 86"/>
                <p:cNvSpPr/>
                <p:nvPr/>
              </p:nvSpPr>
              <p:spPr bwMode="auto">
                <a:xfrm>
                  <a:off x="7148513" y="1409701"/>
                  <a:ext cx="104775" cy="49213"/>
                </a:xfrm>
                <a:custGeom>
                  <a:avLst/>
                  <a:gdLst>
                    <a:gd name="T0" fmla="*/ 3 w 101"/>
                    <a:gd name="T1" fmla="*/ 6 h 47"/>
                    <a:gd name="T2" fmla="*/ 90 w 101"/>
                    <a:gd name="T3" fmla="*/ 45 h 47"/>
                    <a:gd name="T4" fmla="*/ 96 w 101"/>
                    <a:gd name="T5" fmla="*/ 35 h 47"/>
                    <a:gd name="T6" fmla="*/ 4 w 101"/>
                    <a:gd name="T7" fmla="*/ 0 h 47"/>
                    <a:gd name="T8" fmla="*/ 3 w 101"/>
                    <a:gd name="T9" fmla="*/ 6 h 47"/>
                  </a:gdLst>
                  <a:ahLst/>
                  <a:cxnLst>
                    <a:cxn ang="0">
                      <a:pos x="T0" y="T1"/>
                    </a:cxn>
                    <a:cxn ang="0">
                      <a:pos x="T2" y="T3"/>
                    </a:cxn>
                    <a:cxn ang="0">
                      <a:pos x="T4" y="T5"/>
                    </a:cxn>
                    <a:cxn ang="0">
                      <a:pos x="T6" y="T7"/>
                    </a:cxn>
                    <a:cxn ang="0">
                      <a:pos x="T8" y="T9"/>
                    </a:cxn>
                  </a:cxnLst>
                  <a:rect l="0" t="0" r="r" b="b"/>
                  <a:pathLst>
                    <a:path w="101" h="47">
                      <a:moveTo>
                        <a:pt x="3" y="6"/>
                      </a:moveTo>
                      <a:cubicBezTo>
                        <a:pt x="31" y="18"/>
                        <a:pt x="59" y="37"/>
                        <a:pt x="90" y="45"/>
                      </a:cubicBezTo>
                      <a:cubicBezTo>
                        <a:pt x="95" y="47"/>
                        <a:pt x="101" y="39"/>
                        <a:pt x="96" y="35"/>
                      </a:cubicBezTo>
                      <a:cubicBezTo>
                        <a:pt x="70" y="15"/>
                        <a:pt x="36" y="3"/>
                        <a:pt x="4" y="0"/>
                      </a:cubicBezTo>
                      <a:cubicBezTo>
                        <a:pt x="1" y="0"/>
                        <a:pt x="0" y="4"/>
                        <a:pt x="3"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32" name="Freeform 87"/>
                <p:cNvSpPr/>
                <p:nvPr/>
              </p:nvSpPr>
              <p:spPr bwMode="auto">
                <a:xfrm>
                  <a:off x="7273926" y="1504951"/>
                  <a:ext cx="114300" cy="74613"/>
                </a:xfrm>
                <a:custGeom>
                  <a:avLst/>
                  <a:gdLst>
                    <a:gd name="T0" fmla="*/ 6 w 110"/>
                    <a:gd name="T1" fmla="*/ 10 h 71"/>
                    <a:gd name="T2" fmla="*/ 55 w 110"/>
                    <a:gd name="T3" fmla="*/ 40 h 71"/>
                    <a:gd name="T4" fmla="*/ 99 w 110"/>
                    <a:gd name="T5" fmla="*/ 67 h 71"/>
                    <a:gd name="T6" fmla="*/ 104 w 110"/>
                    <a:gd name="T7" fmla="*/ 58 h 71"/>
                    <a:gd name="T8" fmla="*/ 9 w 110"/>
                    <a:gd name="T9" fmla="*/ 0 h 71"/>
                    <a:gd name="T10" fmla="*/ 6 w 110"/>
                    <a:gd name="T11" fmla="*/ 10 h 71"/>
                  </a:gdLst>
                  <a:ahLst/>
                  <a:cxnLst>
                    <a:cxn ang="0">
                      <a:pos x="T0" y="T1"/>
                    </a:cxn>
                    <a:cxn ang="0">
                      <a:pos x="T2" y="T3"/>
                    </a:cxn>
                    <a:cxn ang="0">
                      <a:pos x="T4" y="T5"/>
                    </a:cxn>
                    <a:cxn ang="0">
                      <a:pos x="T6" y="T7"/>
                    </a:cxn>
                    <a:cxn ang="0">
                      <a:pos x="T8" y="T9"/>
                    </a:cxn>
                    <a:cxn ang="0">
                      <a:pos x="T10" y="T11"/>
                    </a:cxn>
                  </a:cxnLst>
                  <a:rect l="0" t="0" r="r" b="b"/>
                  <a:pathLst>
                    <a:path w="110" h="71">
                      <a:moveTo>
                        <a:pt x="6" y="10"/>
                      </a:moveTo>
                      <a:cubicBezTo>
                        <a:pt x="24" y="16"/>
                        <a:pt x="41" y="28"/>
                        <a:pt x="55" y="40"/>
                      </a:cubicBezTo>
                      <a:cubicBezTo>
                        <a:pt x="69" y="51"/>
                        <a:pt x="83" y="59"/>
                        <a:pt x="99" y="67"/>
                      </a:cubicBezTo>
                      <a:cubicBezTo>
                        <a:pt x="105" y="71"/>
                        <a:pt x="110" y="62"/>
                        <a:pt x="104" y="58"/>
                      </a:cubicBezTo>
                      <a:cubicBezTo>
                        <a:pt x="73" y="35"/>
                        <a:pt x="49" y="6"/>
                        <a:pt x="9" y="0"/>
                      </a:cubicBezTo>
                      <a:cubicBezTo>
                        <a:pt x="3" y="0"/>
                        <a:pt x="0" y="8"/>
                        <a:pt x="6"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33" name="Freeform 88"/>
                <p:cNvSpPr/>
                <p:nvPr/>
              </p:nvSpPr>
              <p:spPr bwMode="auto">
                <a:xfrm>
                  <a:off x="7424738" y="1631951"/>
                  <a:ext cx="88900" cy="96838"/>
                </a:xfrm>
                <a:custGeom>
                  <a:avLst/>
                  <a:gdLst>
                    <a:gd name="T0" fmla="*/ 3 w 85"/>
                    <a:gd name="T1" fmla="*/ 9 h 93"/>
                    <a:gd name="T2" fmla="*/ 75 w 85"/>
                    <a:gd name="T3" fmla="*/ 89 h 93"/>
                    <a:gd name="T4" fmla="*/ 83 w 85"/>
                    <a:gd name="T5" fmla="*/ 83 h 93"/>
                    <a:gd name="T6" fmla="*/ 8 w 85"/>
                    <a:gd name="T7" fmla="*/ 2 h 93"/>
                    <a:gd name="T8" fmla="*/ 3 w 85"/>
                    <a:gd name="T9" fmla="*/ 9 h 93"/>
                  </a:gdLst>
                  <a:ahLst/>
                  <a:cxnLst>
                    <a:cxn ang="0">
                      <a:pos x="T0" y="T1"/>
                    </a:cxn>
                    <a:cxn ang="0">
                      <a:pos x="T2" y="T3"/>
                    </a:cxn>
                    <a:cxn ang="0">
                      <a:pos x="T4" y="T5"/>
                    </a:cxn>
                    <a:cxn ang="0">
                      <a:pos x="T6" y="T7"/>
                    </a:cxn>
                    <a:cxn ang="0">
                      <a:pos x="T8" y="T9"/>
                    </a:cxn>
                  </a:cxnLst>
                  <a:rect l="0" t="0" r="r" b="b"/>
                  <a:pathLst>
                    <a:path w="85" h="93">
                      <a:moveTo>
                        <a:pt x="3" y="9"/>
                      </a:moveTo>
                      <a:cubicBezTo>
                        <a:pt x="28" y="35"/>
                        <a:pt x="50" y="63"/>
                        <a:pt x="75" y="89"/>
                      </a:cubicBezTo>
                      <a:cubicBezTo>
                        <a:pt x="79" y="93"/>
                        <a:pt x="85" y="88"/>
                        <a:pt x="83" y="83"/>
                      </a:cubicBezTo>
                      <a:cubicBezTo>
                        <a:pt x="64" y="52"/>
                        <a:pt x="41" y="20"/>
                        <a:pt x="8" y="2"/>
                      </a:cubicBezTo>
                      <a:cubicBezTo>
                        <a:pt x="4" y="0"/>
                        <a:pt x="0" y="5"/>
                        <a:pt x="3"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34" name="Freeform 89"/>
                <p:cNvSpPr/>
                <p:nvPr/>
              </p:nvSpPr>
              <p:spPr bwMode="auto">
                <a:xfrm>
                  <a:off x="7540626" y="1792288"/>
                  <a:ext cx="53975" cy="84138"/>
                </a:xfrm>
                <a:custGeom>
                  <a:avLst/>
                  <a:gdLst>
                    <a:gd name="T0" fmla="*/ 2 w 52"/>
                    <a:gd name="T1" fmla="*/ 4 h 81"/>
                    <a:gd name="T2" fmla="*/ 22 w 52"/>
                    <a:gd name="T3" fmla="*/ 44 h 81"/>
                    <a:gd name="T4" fmla="*/ 45 w 52"/>
                    <a:gd name="T5" fmla="*/ 78 h 81"/>
                    <a:gd name="T6" fmla="*/ 50 w 52"/>
                    <a:gd name="T7" fmla="*/ 74 h 81"/>
                    <a:gd name="T8" fmla="*/ 32 w 52"/>
                    <a:gd name="T9" fmla="*/ 39 h 81"/>
                    <a:gd name="T10" fmla="*/ 6 w 52"/>
                    <a:gd name="T11" fmla="*/ 2 h 81"/>
                    <a:gd name="T12" fmla="*/ 2 w 52"/>
                    <a:gd name="T13" fmla="*/ 4 h 81"/>
                  </a:gdLst>
                  <a:ahLst/>
                  <a:cxnLst>
                    <a:cxn ang="0">
                      <a:pos x="T0" y="T1"/>
                    </a:cxn>
                    <a:cxn ang="0">
                      <a:pos x="T2" y="T3"/>
                    </a:cxn>
                    <a:cxn ang="0">
                      <a:pos x="T4" y="T5"/>
                    </a:cxn>
                    <a:cxn ang="0">
                      <a:pos x="T6" y="T7"/>
                    </a:cxn>
                    <a:cxn ang="0">
                      <a:pos x="T8" y="T9"/>
                    </a:cxn>
                    <a:cxn ang="0">
                      <a:pos x="T10" y="T11"/>
                    </a:cxn>
                    <a:cxn ang="0">
                      <a:pos x="T12" y="T13"/>
                    </a:cxn>
                  </a:cxnLst>
                  <a:rect l="0" t="0" r="r" b="b"/>
                  <a:pathLst>
                    <a:path w="52" h="81">
                      <a:moveTo>
                        <a:pt x="2" y="4"/>
                      </a:moveTo>
                      <a:cubicBezTo>
                        <a:pt x="9" y="17"/>
                        <a:pt x="15" y="31"/>
                        <a:pt x="22" y="44"/>
                      </a:cubicBezTo>
                      <a:cubicBezTo>
                        <a:pt x="29" y="56"/>
                        <a:pt x="36" y="67"/>
                        <a:pt x="45" y="78"/>
                      </a:cubicBezTo>
                      <a:cubicBezTo>
                        <a:pt x="47" y="81"/>
                        <a:pt x="52" y="77"/>
                        <a:pt x="50" y="74"/>
                      </a:cubicBezTo>
                      <a:cubicBezTo>
                        <a:pt x="44" y="62"/>
                        <a:pt x="38" y="50"/>
                        <a:pt x="32" y="39"/>
                      </a:cubicBezTo>
                      <a:cubicBezTo>
                        <a:pt x="24" y="25"/>
                        <a:pt x="14" y="14"/>
                        <a:pt x="6" y="2"/>
                      </a:cubicBezTo>
                      <a:cubicBezTo>
                        <a:pt x="4" y="0"/>
                        <a:pt x="0" y="2"/>
                        <a:pt x="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35" name="Freeform 90"/>
                <p:cNvSpPr/>
                <p:nvPr/>
              </p:nvSpPr>
              <p:spPr bwMode="auto">
                <a:xfrm>
                  <a:off x="7627938" y="1963738"/>
                  <a:ext cx="57150" cy="109538"/>
                </a:xfrm>
                <a:custGeom>
                  <a:avLst/>
                  <a:gdLst>
                    <a:gd name="T0" fmla="*/ 2 w 55"/>
                    <a:gd name="T1" fmla="*/ 6 h 106"/>
                    <a:gd name="T2" fmla="*/ 45 w 55"/>
                    <a:gd name="T3" fmla="*/ 102 h 106"/>
                    <a:gd name="T4" fmla="*/ 53 w 55"/>
                    <a:gd name="T5" fmla="*/ 98 h 106"/>
                    <a:gd name="T6" fmla="*/ 9 w 55"/>
                    <a:gd name="T7" fmla="*/ 3 h 106"/>
                    <a:gd name="T8" fmla="*/ 2 w 55"/>
                    <a:gd name="T9" fmla="*/ 6 h 106"/>
                  </a:gdLst>
                  <a:ahLst/>
                  <a:cxnLst>
                    <a:cxn ang="0">
                      <a:pos x="T0" y="T1"/>
                    </a:cxn>
                    <a:cxn ang="0">
                      <a:pos x="T2" y="T3"/>
                    </a:cxn>
                    <a:cxn ang="0">
                      <a:pos x="T4" y="T5"/>
                    </a:cxn>
                    <a:cxn ang="0">
                      <a:pos x="T6" y="T7"/>
                    </a:cxn>
                    <a:cxn ang="0">
                      <a:pos x="T8" y="T9"/>
                    </a:cxn>
                  </a:cxnLst>
                  <a:rect l="0" t="0" r="r" b="b"/>
                  <a:pathLst>
                    <a:path w="55" h="106">
                      <a:moveTo>
                        <a:pt x="2" y="6"/>
                      </a:moveTo>
                      <a:cubicBezTo>
                        <a:pt x="14" y="39"/>
                        <a:pt x="30" y="70"/>
                        <a:pt x="45" y="102"/>
                      </a:cubicBezTo>
                      <a:cubicBezTo>
                        <a:pt x="47" y="106"/>
                        <a:pt x="55" y="103"/>
                        <a:pt x="53" y="98"/>
                      </a:cubicBezTo>
                      <a:cubicBezTo>
                        <a:pt x="42" y="65"/>
                        <a:pt x="28" y="33"/>
                        <a:pt x="9" y="3"/>
                      </a:cubicBezTo>
                      <a:cubicBezTo>
                        <a:pt x="7" y="0"/>
                        <a:pt x="0" y="2"/>
                        <a:pt x="2"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36" name="Freeform 91"/>
                <p:cNvSpPr/>
                <p:nvPr/>
              </p:nvSpPr>
              <p:spPr bwMode="auto">
                <a:xfrm>
                  <a:off x="7700963" y="2119313"/>
                  <a:ext cx="49213" cy="73025"/>
                </a:xfrm>
                <a:custGeom>
                  <a:avLst/>
                  <a:gdLst>
                    <a:gd name="T0" fmla="*/ 2 w 47"/>
                    <a:gd name="T1" fmla="*/ 9 h 70"/>
                    <a:gd name="T2" fmla="*/ 32 w 47"/>
                    <a:gd name="T3" fmla="*/ 63 h 70"/>
                    <a:gd name="T4" fmla="*/ 43 w 47"/>
                    <a:gd name="T5" fmla="*/ 54 h 70"/>
                    <a:gd name="T6" fmla="*/ 13 w 47"/>
                    <a:gd name="T7" fmla="*/ 4 h 70"/>
                    <a:gd name="T8" fmla="*/ 2 w 47"/>
                    <a:gd name="T9" fmla="*/ 9 h 70"/>
                  </a:gdLst>
                  <a:ahLst/>
                  <a:cxnLst>
                    <a:cxn ang="0">
                      <a:pos x="T0" y="T1"/>
                    </a:cxn>
                    <a:cxn ang="0">
                      <a:pos x="T2" y="T3"/>
                    </a:cxn>
                    <a:cxn ang="0">
                      <a:pos x="T4" y="T5"/>
                    </a:cxn>
                    <a:cxn ang="0">
                      <a:pos x="T6" y="T7"/>
                    </a:cxn>
                    <a:cxn ang="0">
                      <a:pos x="T8" y="T9"/>
                    </a:cxn>
                  </a:cxnLst>
                  <a:rect l="0" t="0" r="r" b="b"/>
                  <a:pathLst>
                    <a:path w="47" h="70">
                      <a:moveTo>
                        <a:pt x="2" y="9"/>
                      </a:moveTo>
                      <a:cubicBezTo>
                        <a:pt x="9" y="29"/>
                        <a:pt x="18" y="47"/>
                        <a:pt x="32" y="63"/>
                      </a:cubicBezTo>
                      <a:cubicBezTo>
                        <a:pt x="37" y="70"/>
                        <a:pt x="47" y="61"/>
                        <a:pt x="43" y="54"/>
                      </a:cubicBezTo>
                      <a:cubicBezTo>
                        <a:pt x="34" y="37"/>
                        <a:pt x="24" y="20"/>
                        <a:pt x="13" y="4"/>
                      </a:cubicBezTo>
                      <a:cubicBezTo>
                        <a:pt x="9" y="0"/>
                        <a:pt x="0" y="2"/>
                        <a:pt x="2"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37" name="Freeform 92"/>
                <p:cNvSpPr/>
                <p:nvPr/>
              </p:nvSpPr>
              <p:spPr bwMode="auto">
                <a:xfrm>
                  <a:off x="8164513" y="3827463"/>
                  <a:ext cx="123825" cy="60325"/>
                </a:xfrm>
                <a:custGeom>
                  <a:avLst/>
                  <a:gdLst>
                    <a:gd name="T0" fmla="*/ 1 w 118"/>
                    <a:gd name="T1" fmla="*/ 59 h 59"/>
                    <a:gd name="T2" fmla="*/ 115 w 118"/>
                    <a:gd name="T3" fmla="*/ 6 h 59"/>
                    <a:gd name="T4" fmla="*/ 112 w 118"/>
                    <a:gd name="T5" fmla="*/ 0 h 59"/>
                    <a:gd name="T6" fmla="*/ 0 w 118"/>
                    <a:gd name="T7" fmla="*/ 58 h 59"/>
                    <a:gd name="T8" fmla="*/ 1 w 118"/>
                    <a:gd name="T9" fmla="*/ 59 h 59"/>
                  </a:gdLst>
                  <a:ahLst/>
                  <a:cxnLst>
                    <a:cxn ang="0">
                      <a:pos x="T0" y="T1"/>
                    </a:cxn>
                    <a:cxn ang="0">
                      <a:pos x="T2" y="T3"/>
                    </a:cxn>
                    <a:cxn ang="0">
                      <a:pos x="T4" y="T5"/>
                    </a:cxn>
                    <a:cxn ang="0">
                      <a:pos x="T6" y="T7"/>
                    </a:cxn>
                    <a:cxn ang="0">
                      <a:pos x="T8" y="T9"/>
                    </a:cxn>
                  </a:cxnLst>
                  <a:rect l="0" t="0" r="r" b="b"/>
                  <a:pathLst>
                    <a:path w="118" h="59">
                      <a:moveTo>
                        <a:pt x="1" y="59"/>
                      </a:moveTo>
                      <a:cubicBezTo>
                        <a:pt x="41" y="56"/>
                        <a:pt x="81" y="26"/>
                        <a:pt x="115" y="6"/>
                      </a:cubicBezTo>
                      <a:cubicBezTo>
                        <a:pt x="118" y="4"/>
                        <a:pt x="116" y="0"/>
                        <a:pt x="112" y="0"/>
                      </a:cubicBezTo>
                      <a:cubicBezTo>
                        <a:pt x="73" y="9"/>
                        <a:pt x="33" y="35"/>
                        <a:pt x="0" y="58"/>
                      </a:cubicBezTo>
                      <a:cubicBezTo>
                        <a:pt x="0" y="58"/>
                        <a:pt x="0" y="59"/>
                        <a:pt x="1" y="5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grpSp>
        </p:grpSp>
        <p:grpSp>
          <p:nvGrpSpPr>
            <p:cNvPr id="473" name="组合 472"/>
            <p:cNvGrpSpPr/>
            <p:nvPr/>
          </p:nvGrpSpPr>
          <p:grpSpPr>
            <a:xfrm>
              <a:off x="1453200" y="3754586"/>
              <a:ext cx="1302744" cy="728079"/>
              <a:chOff x="7961481" y="1913452"/>
              <a:chExt cx="2250723" cy="728079"/>
            </a:xfrm>
          </p:grpSpPr>
          <p:sp>
            <p:nvSpPr>
              <p:cNvPr id="474" name="文本框 473"/>
              <p:cNvSpPr txBox="1"/>
              <p:nvPr/>
            </p:nvSpPr>
            <p:spPr>
              <a:xfrm>
                <a:off x="8024717" y="1913452"/>
                <a:ext cx="2187487" cy="323165"/>
              </a:xfrm>
              <a:prstGeom prst="rect">
                <a:avLst/>
              </a:prstGeom>
              <a:noFill/>
            </p:spPr>
            <p:txBody>
              <a:bodyPr wrap="square" rtlCol="0">
                <a:spAutoFit/>
              </a:bodyPr>
              <a:lstStyle/>
              <a:p>
                <a:pPr marL="0" marR="0" lvl="0" indent="0" algn="just" defTabSz="914400" eaLnBrk="1" fontAlgn="auto" latinLnBrk="0" hangingPunct="1">
                  <a:lnSpc>
                    <a:spcPct val="150000"/>
                  </a:lnSpc>
                  <a:spcBef>
                    <a:spcPts val="0"/>
                  </a:spcBef>
                  <a:spcAft>
                    <a:spcPts val="0"/>
                  </a:spcAft>
                  <a:buClrTx/>
                  <a:buSzTx/>
                  <a:buFontTx/>
                  <a:buNone/>
                  <a:defRPr/>
                </a:pPr>
                <a:r>
                  <a:rPr kumimoji="0" lang="en-US" altLang="zh-CN" sz="1000" b="0" i="0" u="none" strike="noStrike" kern="0" cap="none" spc="0" normalizeH="0" baseline="0" noProof="0" dirty="0" smtClean="0">
                    <a:ln>
                      <a:noFill/>
                    </a:ln>
                    <a:solidFill>
                      <a:srgbClr val="FE5778"/>
                    </a:solidFill>
                    <a:effectLst/>
                    <a:uLnTx/>
                    <a:uFillTx/>
                    <a:latin typeface="+mn-lt"/>
                    <a:ea typeface="+mn-ea"/>
                    <a:cs typeface="+mn-ea"/>
                    <a:sym typeface="+mn-lt"/>
                  </a:rPr>
                  <a:t>insert title here</a:t>
                </a:r>
                <a:endParaRPr kumimoji="0" lang="en-US" altLang="zh-CN" sz="800" b="1" i="0" u="none" strike="noStrike" kern="0" cap="none" spc="0" normalizeH="0" baseline="0" noProof="0" dirty="0" smtClean="0">
                  <a:ln>
                    <a:noFill/>
                  </a:ln>
                  <a:solidFill>
                    <a:schemeClr val="tx1">
                      <a:lumMod val="65000"/>
                      <a:lumOff val="35000"/>
                    </a:schemeClr>
                  </a:solidFill>
                  <a:effectLst/>
                  <a:uLnTx/>
                  <a:uFillTx/>
                  <a:latin typeface="+mn-lt"/>
                  <a:ea typeface="+mn-ea"/>
                  <a:cs typeface="+mn-ea"/>
                  <a:sym typeface="+mn-lt"/>
                </a:endParaRPr>
              </a:p>
            </p:txBody>
          </p:sp>
          <p:sp>
            <p:nvSpPr>
              <p:cNvPr id="475" name="文本框 474"/>
              <p:cNvSpPr txBox="1"/>
              <p:nvPr/>
            </p:nvSpPr>
            <p:spPr>
              <a:xfrm>
                <a:off x="7961481" y="2201411"/>
                <a:ext cx="2187487" cy="440120"/>
              </a:xfrm>
              <a:prstGeom prst="rect">
                <a:avLst/>
              </a:prstGeom>
              <a:noFill/>
            </p:spPr>
            <p:txBody>
              <a:bodyPr wrap="square" rtlCol="0">
                <a:spAutoFit/>
              </a:bodyPr>
              <a:lstStyle/>
              <a:p>
                <a:pPr marL="0" marR="0" lvl="0" indent="0" algn="just" defTabSz="914400" eaLnBrk="1" fontAlgn="auto" latinLnBrk="0" hangingPunct="1">
                  <a:lnSpc>
                    <a:spcPct val="150000"/>
                  </a:lnSpc>
                  <a:spcBef>
                    <a:spcPts val="0"/>
                  </a:spcBef>
                  <a:spcAft>
                    <a:spcPts val="0"/>
                  </a:spcAft>
                  <a:buClr>
                    <a:srgbClr val="006EA0"/>
                  </a:buClr>
                  <a:buSzTx/>
                  <a:buFontTx/>
                  <a:buNone/>
                  <a:defRPr/>
                </a:pPr>
                <a:r>
                  <a:rPr kumimoji="0" lang="zh-CN" altLang="en-US" sz="800" b="0" i="0" u="none" strike="noStrike" kern="0" cap="none" spc="0" normalizeH="0" baseline="0" noProof="0" dirty="0" smtClean="0">
                    <a:ln>
                      <a:noFill/>
                    </a:ln>
                    <a:solidFill>
                      <a:schemeClr val="tx1">
                        <a:lumMod val="65000"/>
                        <a:lumOff val="35000"/>
                      </a:schemeClr>
                    </a:solidFill>
                    <a:effectLst/>
                    <a:uLnTx/>
                    <a:uFillTx/>
                    <a:latin typeface="+mn-lt"/>
                    <a:ea typeface="+mn-ea"/>
                    <a:cs typeface="+mn-ea"/>
                    <a:sym typeface="+mn-lt"/>
                  </a:rPr>
                  <a:t>我们坚持以客户为中心，快速响应客户需求持续为客户创造长期价值进而成就客户</a:t>
                </a:r>
                <a:endParaRPr kumimoji="0" lang="en-US" altLang="zh-CN" sz="800" b="1" i="0" u="none" strike="noStrike" kern="0" cap="none" spc="0" normalizeH="0" baseline="0" noProof="0" dirty="0" smtClean="0">
                  <a:ln>
                    <a:noFill/>
                  </a:ln>
                  <a:solidFill>
                    <a:schemeClr val="tx1">
                      <a:lumMod val="65000"/>
                      <a:lumOff val="35000"/>
                    </a:schemeClr>
                  </a:solidFill>
                  <a:effectLst/>
                  <a:uLnTx/>
                  <a:uFillTx/>
                  <a:latin typeface="+mn-lt"/>
                  <a:ea typeface="+mn-ea"/>
                  <a:cs typeface="+mn-ea"/>
                  <a:sym typeface="+mn-lt"/>
                </a:endParaRPr>
              </a:p>
            </p:txBody>
          </p:sp>
        </p:grpSp>
      </p:grpSp>
      <p:grpSp>
        <p:nvGrpSpPr>
          <p:cNvPr id="482" name="组合 481"/>
          <p:cNvGrpSpPr/>
          <p:nvPr/>
        </p:nvGrpSpPr>
        <p:grpSpPr>
          <a:xfrm>
            <a:off x="8610087" y="3431653"/>
            <a:ext cx="2506734" cy="1762160"/>
            <a:chOff x="8610087" y="3431653"/>
            <a:chExt cx="2506734" cy="1762160"/>
          </a:xfrm>
        </p:grpSpPr>
        <p:grpSp>
          <p:nvGrpSpPr>
            <p:cNvPr id="318" name="组合 317"/>
            <p:cNvGrpSpPr/>
            <p:nvPr/>
          </p:nvGrpSpPr>
          <p:grpSpPr>
            <a:xfrm rot="626096" flipH="1">
              <a:off x="8610087" y="3431653"/>
              <a:ext cx="2506734" cy="1762160"/>
              <a:chOff x="3246438" y="1068388"/>
              <a:chExt cx="5711825" cy="4678363"/>
            </a:xfrm>
            <a:solidFill>
              <a:schemeClr val="tx1"/>
            </a:solidFill>
          </p:grpSpPr>
          <p:sp>
            <p:nvSpPr>
              <p:cNvPr id="319" name="Freeform 5"/>
              <p:cNvSpPr/>
              <p:nvPr/>
            </p:nvSpPr>
            <p:spPr bwMode="auto">
              <a:xfrm>
                <a:off x="3251201" y="3335338"/>
                <a:ext cx="1773238" cy="1609725"/>
              </a:xfrm>
              <a:custGeom>
                <a:avLst/>
                <a:gdLst>
                  <a:gd name="T0" fmla="*/ 1697 w 1708"/>
                  <a:gd name="T1" fmla="*/ 1365 h 1551"/>
                  <a:gd name="T2" fmla="*/ 1422 w 1708"/>
                  <a:gd name="T3" fmla="*/ 1470 h 1551"/>
                  <a:gd name="T4" fmla="*/ 1072 w 1708"/>
                  <a:gd name="T5" fmla="*/ 1471 h 1551"/>
                  <a:gd name="T6" fmla="*/ 478 w 1708"/>
                  <a:gd name="T7" fmla="*/ 1262 h 1551"/>
                  <a:gd name="T8" fmla="*/ 166 w 1708"/>
                  <a:gd name="T9" fmla="*/ 672 h 1551"/>
                  <a:gd name="T10" fmla="*/ 422 w 1708"/>
                  <a:gd name="T11" fmla="*/ 54 h 1551"/>
                  <a:gd name="T12" fmla="*/ 393 w 1708"/>
                  <a:gd name="T13" fmla="*/ 16 h 1551"/>
                  <a:gd name="T14" fmla="*/ 349 w 1708"/>
                  <a:gd name="T15" fmla="*/ 1214 h 1551"/>
                  <a:gd name="T16" fmla="*/ 906 w 1708"/>
                  <a:gd name="T17" fmla="*/ 1500 h 1551"/>
                  <a:gd name="T18" fmla="*/ 1579 w 1708"/>
                  <a:gd name="T19" fmla="*/ 1467 h 1551"/>
                  <a:gd name="T20" fmla="*/ 1704 w 1708"/>
                  <a:gd name="T21" fmla="*/ 1373 h 1551"/>
                  <a:gd name="T22" fmla="*/ 1697 w 1708"/>
                  <a:gd name="T23" fmla="*/ 1365 h 15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08" h="1551">
                    <a:moveTo>
                      <a:pt x="1697" y="1365"/>
                    </a:moveTo>
                    <a:cubicBezTo>
                      <a:pt x="1630" y="1437"/>
                      <a:pt x="1515" y="1458"/>
                      <a:pt x="1422" y="1470"/>
                    </a:cubicBezTo>
                    <a:cubicBezTo>
                      <a:pt x="1307" y="1486"/>
                      <a:pt x="1188" y="1481"/>
                      <a:pt x="1072" y="1471"/>
                    </a:cubicBezTo>
                    <a:cubicBezTo>
                      <a:pt x="854" y="1452"/>
                      <a:pt x="649" y="1407"/>
                      <a:pt x="478" y="1262"/>
                    </a:cubicBezTo>
                    <a:cubicBezTo>
                      <a:pt x="305" y="1115"/>
                      <a:pt x="190" y="898"/>
                      <a:pt x="166" y="672"/>
                    </a:cubicBezTo>
                    <a:cubicBezTo>
                      <a:pt x="142" y="434"/>
                      <a:pt x="242" y="210"/>
                      <a:pt x="422" y="54"/>
                    </a:cubicBezTo>
                    <a:cubicBezTo>
                      <a:pt x="442" y="36"/>
                      <a:pt x="414" y="0"/>
                      <a:pt x="393" y="16"/>
                    </a:cubicBezTo>
                    <a:cubicBezTo>
                      <a:pt x="0" y="317"/>
                      <a:pt x="41" y="866"/>
                      <a:pt x="349" y="1214"/>
                    </a:cubicBezTo>
                    <a:cubicBezTo>
                      <a:pt x="495" y="1380"/>
                      <a:pt x="690" y="1468"/>
                      <a:pt x="906" y="1500"/>
                    </a:cubicBezTo>
                    <a:cubicBezTo>
                      <a:pt x="1121" y="1532"/>
                      <a:pt x="1372" y="1551"/>
                      <a:pt x="1579" y="1467"/>
                    </a:cubicBezTo>
                    <a:cubicBezTo>
                      <a:pt x="1629" y="1447"/>
                      <a:pt x="1671" y="1415"/>
                      <a:pt x="1704" y="1373"/>
                    </a:cubicBezTo>
                    <a:cubicBezTo>
                      <a:pt x="1708" y="1368"/>
                      <a:pt x="1702" y="1361"/>
                      <a:pt x="1697" y="136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20" name="Freeform 6"/>
              <p:cNvSpPr/>
              <p:nvPr/>
            </p:nvSpPr>
            <p:spPr bwMode="auto">
              <a:xfrm>
                <a:off x="3246438" y="1457326"/>
                <a:ext cx="2112963" cy="1933575"/>
              </a:xfrm>
              <a:custGeom>
                <a:avLst/>
                <a:gdLst>
                  <a:gd name="T0" fmla="*/ 394 w 2035"/>
                  <a:gd name="T1" fmla="*/ 1839 h 1862"/>
                  <a:gd name="T2" fmla="*/ 299 w 2035"/>
                  <a:gd name="T3" fmla="*/ 1656 h 1862"/>
                  <a:gd name="T4" fmla="*/ 221 w 2035"/>
                  <a:gd name="T5" fmla="*/ 1452 h 1862"/>
                  <a:gd name="T6" fmla="*/ 241 w 2035"/>
                  <a:gd name="T7" fmla="*/ 997 h 1862"/>
                  <a:gd name="T8" fmla="*/ 650 w 2035"/>
                  <a:gd name="T9" fmla="*/ 365 h 1862"/>
                  <a:gd name="T10" fmla="*/ 1301 w 2035"/>
                  <a:gd name="T11" fmla="*/ 65 h 1862"/>
                  <a:gd name="T12" fmla="*/ 1991 w 2035"/>
                  <a:gd name="T13" fmla="*/ 323 h 1862"/>
                  <a:gd name="T14" fmla="*/ 2019 w 2035"/>
                  <a:gd name="T15" fmla="*/ 295 h 1862"/>
                  <a:gd name="T16" fmla="*/ 1371 w 2035"/>
                  <a:gd name="T17" fmla="*/ 0 h 1862"/>
                  <a:gd name="T18" fmla="*/ 709 w 2035"/>
                  <a:gd name="T19" fmla="*/ 241 h 1862"/>
                  <a:gd name="T20" fmla="*/ 226 w 2035"/>
                  <a:gd name="T21" fmla="*/ 1619 h 1862"/>
                  <a:gd name="T22" fmla="*/ 375 w 2035"/>
                  <a:gd name="T23" fmla="*/ 1851 h 1862"/>
                  <a:gd name="T24" fmla="*/ 394 w 2035"/>
                  <a:gd name="T25" fmla="*/ 1839 h 18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35" h="1862">
                    <a:moveTo>
                      <a:pt x="394" y="1839"/>
                    </a:moveTo>
                    <a:cubicBezTo>
                      <a:pt x="360" y="1781"/>
                      <a:pt x="330" y="1716"/>
                      <a:pt x="299" y="1656"/>
                    </a:cubicBezTo>
                    <a:cubicBezTo>
                      <a:pt x="266" y="1591"/>
                      <a:pt x="240" y="1523"/>
                      <a:pt x="221" y="1452"/>
                    </a:cubicBezTo>
                    <a:cubicBezTo>
                      <a:pt x="181" y="1301"/>
                      <a:pt x="199" y="1146"/>
                      <a:pt x="241" y="997"/>
                    </a:cubicBezTo>
                    <a:cubicBezTo>
                      <a:pt x="310" y="752"/>
                      <a:pt x="461" y="533"/>
                      <a:pt x="650" y="365"/>
                    </a:cubicBezTo>
                    <a:cubicBezTo>
                      <a:pt x="830" y="204"/>
                      <a:pt x="1059" y="88"/>
                      <a:pt x="1301" y="65"/>
                    </a:cubicBezTo>
                    <a:cubicBezTo>
                      <a:pt x="1565" y="40"/>
                      <a:pt x="1795" y="154"/>
                      <a:pt x="1991" y="323"/>
                    </a:cubicBezTo>
                    <a:cubicBezTo>
                      <a:pt x="2010" y="340"/>
                      <a:pt x="2035" y="315"/>
                      <a:pt x="2019" y="295"/>
                    </a:cubicBezTo>
                    <a:cubicBezTo>
                      <a:pt x="1859" y="102"/>
                      <a:pt x="1621" y="0"/>
                      <a:pt x="1371" y="0"/>
                    </a:cubicBezTo>
                    <a:cubicBezTo>
                      <a:pt x="1131" y="0"/>
                      <a:pt x="899" y="101"/>
                      <a:pt x="709" y="241"/>
                    </a:cubicBezTo>
                    <a:cubicBezTo>
                      <a:pt x="298" y="545"/>
                      <a:pt x="0" y="1121"/>
                      <a:pt x="226" y="1619"/>
                    </a:cubicBezTo>
                    <a:cubicBezTo>
                      <a:pt x="266" y="1706"/>
                      <a:pt x="320" y="1775"/>
                      <a:pt x="375" y="1851"/>
                    </a:cubicBezTo>
                    <a:cubicBezTo>
                      <a:pt x="384" y="1862"/>
                      <a:pt x="402" y="1852"/>
                      <a:pt x="394" y="18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21" name="Freeform 7"/>
              <p:cNvSpPr/>
              <p:nvPr/>
            </p:nvSpPr>
            <p:spPr bwMode="auto">
              <a:xfrm>
                <a:off x="5292726" y="1068388"/>
                <a:ext cx="2541588" cy="1016000"/>
              </a:xfrm>
              <a:custGeom>
                <a:avLst/>
                <a:gdLst>
                  <a:gd name="T0" fmla="*/ 38 w 2447"/>
                  <a:gd name="T1" fmla="*/ 664 h 979"/>
                  <a:gd name="T2" fmla="*/ 1375 w 2447"/>
                  <a:gd name="T3" fmla="*/ 104 h 979"/>
                  <a:gd name="T4" fmla="*/ 2005 w 2447"/>
                  <a:gd name="T5" fmla="*/ 373 h 979"/>
                  <a:gd name="T6" fmla="*/ 2402 w 2447"/>
                  <a:gd name="T7" fmla="*/ 953 h 979"/>
                  <a:gd name="T8" fmla="*/ 2442 w 2447"/>
                  <a:gd name="T9" fmla="*/ 943 h 979"/>
                  <a:gd name="T10" fmla="*/ 1377 w 2447"/>
                  <a:gd name="T11" fmla="*/ 41 h 979"/>
                  <a:gd name="T12" fmla="*/ 622 w 2447"/>
                  <a:gd name="T13" fmla="*/ 99 h 979"/>
                  <a:gd name="T14" fmla="*/ 15 w 2447"/>
                  <a:gd name="T15" fmla="*/ 622 h 979"/>
                  <a:gd name="T16" fmla="*/ 6 w 2447"/>
                  <a:gd name="T17" fmla="*/ 656 h 979"/>
                  <a:gd name="T18" fmla="*/ 38 w 2447"/>
                  <a:gd name="T19" fmla="*/ 664 h 9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47" h="979">
                    <a:moveTo>
                      <a:pt x="38" y="664"/>
                    </a:moveTo>
                    <a:cubicBezTo>
                      <a:pt x="235" y="159"/>
                      <a:pt x="897" y="25"/>
                      <a:pt x="1375" y="104"/>
                    </a:cubicBezTo>
                    <a:cubicBezTo>
                      <a:pt x="1602" y="141"/>
                      <a:pt x="1823" y="231"/>
                      <a:pt x="2005" y="373"/>
                    </a:cubicBezTo>
                    <a:cubicBezTo>
                      <a:pt x="2195" y="521"/>
                      <a:pt x="2325" y="727"/>
                      <a:pt x="2402" y="953"/>
                    </a:cubicBezTo>
                    <a:cubicBezTo>
                      <a:pt x="2411" y="979"/>
                      <a:pt x="2447" y="968"/>
                      <a:pt x="2442" y="943"/>
                    </a:cubicBezTo>
                    <a:cubicBezTo>
                      <a:pt x="2340" y="436"/>
                      <a:pt x="1862" y="118"/>
                      <a:pt x="1377" y="41"/>
                    </a:cubicBezTo>
                    <a:cubicBezTo>
                      <a:pt x="1125" y="0"/>
                      <a:pt x="864" y="21"/>
                      <a:pt x="622" y="99"/>
                    </a:cubicBezTo>
                    <a:cubicBezTo>
                      <a:pt x="370" y="180"/>
                      <a:pt x="103" y="360"/>
                      <a:pt x="15" y="622"/>
                    </a:cubicBezTo>
                    <a:cubicBezTo>
                      <a:pt x="13" y="633"/>
                      <a:pt x="10" y="645"/>
                      <a:pt x="6" y="656"/>
                    </a:cubicBezTo>
                    <a:cubicBezTo>
                      <a:pt x="0" y="676"/>
                      <a:pt x="30" y="683"/>
                      <a:pt x="38" y="66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22" name="Freeform 8"/>
              <p:cNvSpPr/>
              <p:nvPr/>
            </p:nvSpPr>
            <p:spPr bwMode="auto">
              <a:xfrm>
                <a:off x="7777163" y="1998663"/>
                <a:ext cx="1181100" cy="2060575"/>
              </a:xfrm>
              <a:custGeom>
                <a:avLst/>
                <a:gdLst>
                  <a:gd name="T0" fmla="*/ 20 w 1137"/>
                  <a:gd name="T1" fmla="*/ 63 h 1984"/>
                  <a:gd name="T2" fmla="*/ 215 w 1137"/>
                  <a:gd name="T3" fmla="*/ 53 h 1984"/>
                  <a:gd name="T4" fmla="*/ 400 w 1137"/>
                  <a:gd name="T5" fmla="*/ 98 h 1984"/>
                  <a:gd name="T6" fmla="*/ 735 w 1137"/>
                  <a:gd name="T7" fmla="*/ 336 h 1984"/>
                  <a:gd name="T8" fmla="*/ 1044 w 1137"/>
                  <a:gd name="T9" fmla="*/ 988 h 1984"/>
                  <a:gd name="T10" fmla="*/ 897 w 1137"/>
                  <a:gd name="T11" fmla="*/ 1554 h 1984"/>
                  <a:gd name="T12" fmla="*/ 343 w 1137"/>
                  <a:gd name="T13" fmla="*/ 1942 h 1984"/>
                  <a:gd name="T14" fmla="*/ 358 w 1137"/>
                  <a:gd name="T15" fmla="*/ 1980 h 1984"/>
                  <a:gd name="T16" fmla="*/ 953 w 1137"/>
                  <a:gd name="T17" fmla="*/ 1587 h 1984"/>
                  <a:gd name="T18" fmla="*/ 1107 w 1137"/>
                  <a:gd name="T19" fmla="*/ 964 h 1984"/>
                  <a:gd name="T20" fmla="*/ 752 w 1137"/>
                  <a:gd name="T21" fmla="*/ 266 h 1984"/>
                  <a:gd name="T22" fmla="*/ 415 w 1137"/>
                  <a:gd name="T23" fmla="*/ 44 h 1984"/>
                  <a:gd name="T24" fmla="*/ 215 w 1137"/>
                  <a:gd name="T25" fmla="*/ 2 h 1984"/>
                  <a:gd name="T26" fmla="*/ 119 w 1137"/>
                  <a:gd name="T27" fmla="*/ 7 h 1984"/>
                  <a:gd name="T28" fmla="*/ 14 w 1137"/>
                  <a:gd name="T29" fmla="*/ 41 h 1984"/>
                  <a:gd name="T30" fmla="*/ 20 w 1137"/>
                  <a:gd name="T31" fmla="*/ 63 h 19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37" h="1984">
                    <a:moveTo>
                      <a:pt x="20" y="63"/>
                    </a:moveTo>
                    <a:cubicBezTo>
                      <a:pt x="80" y="48"/>
                      <a:pt x="154" y="49"/>
                      <a:pt x="215" y="53"/>
                    </a:cubicBezTo>
                    <a:cubicBezTo>
                      <a:pt x="278" y="57"/>
                      <a:pt x="341" y="76"/>
                      <a:pt x="400" y="98"/>
                    </a:cubicBezTo>
                    <a:cubicBezTo>
                      <a:pt x="528" y="148"/>
                      <a:pt x="641" y="238"/>
                      <a:pt x="735" y="336"/>
                    </a:cubicBezTo>
                    <a:cubicBezTo>
                      <a:pt x="900" y="510"/>
                      <a:pt x="1016" y="750"/>
                      <a:pt x="1044" y="988"/>
                    </a:cubicBezTo>
                    <a:cubicBezTo>
                      <a:pt x="1069" y="1190"/>
                      <a:pt x="1016" y="1389"/>
                      <a:pt x="897" y="1554"/>
                    </a:cubicBezTo>
                    <a:cubicBezTo>
                      <a:pt x="757" y="1747"/>
                      <a:pt x="548" y="1839"/>
                      <a:pt x="343" y="1942"/>
                    </a:cubicBezTo>
                    <a:cubicBezTo>
                      <a:pt x="321" y="1953"/>
                      <a:pt x="337" y="1984"/>
                      <a:pt x="358" y="1980"/>
                    </a:cubicBezTo>
                    <a:cubicBezTo>
                      <a:pt x="592" y="1933"/>
                      <a:pt x="812" y="1776"/>
                      <a:pt x="953" y="1587"/>
                    </a:cubicBezTo>
                    <a:cubicBezTo>
                      <a:pt x="1086" y="1410"/>
                      <a:pt x="1137" y="1182"/>
                      <a:pt x="1107" y="964"/>
                    </a:cubicBezTo>
                    <a:cubicBezTo>
                      <a:pt x="1071" y="703"/>
                      <a:pt x="938" y="452"/>
                      <a:pt x="752" y="266"/>
                    </a:cubicBezTo>
                    <a:cubicBezTo>
                      <a:pt x="656" y="170"/>
                      <a:pt x="542" y="93"/>
                      <a:pt x="415" y="44"/>
                    </a:cubicBezTo>
                    <a:cubicBezTo>
                      <a:pt x="351" y="19"/>
                      <a:pt x="283" y="6"/>
                      <a:pt x="215" y="2"/>
                    </a:cubicBezTo>
                    <a:cubicBezTo>
                      <a:pt x="183" y="0"/>
                      <a:pt x="150" y="2"/>
                      <a:pt x="119" y="7"/>
                    </a:cubicBezTo>
                    <a:cubicBezTo>
                      <a:pt x="78" y="13"/>
                      <a:pt x="52" y="27"/>
                      <a:pt x="14" y="41"/>
                    </a:cubicBezTo>
                    <a:cubicBezTo>
                      <a:pt x="0" y="46"/>
                      <a:pt x="6" y="66"/>
                      <a:pt x="20" y="6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23" name="Freeform 9"/>
              <p:cNvSpPr/>
              <p:nvPr/>
            </p:nvSpPr>
            <p:spPr bwMode="auto">
              <a:xfrm>
                <a:off x="7016751" y="4010026"/>
                <a:ext cx="1208088" cy="1095375"/>
              </a:xfrm>
              <a:custGeom>
                <a:avLst/>
                <a:gdLst>
                  <a:gd name="T0" fmla="*/ 1056 w 1164"/>
                  <a:gd name="T1" fmla="*/ 16 h 1055"/>
                  <a:gd name="T2" fmla="*/ 1085 w 1164"/>
                  <a:gd name="T3" fmla="*/ 64 h 1055"/>
                  <a:gd name="T4" fmla="*/ 1110 w 1164"/>
                  <a:gd name="T5" fmla="*/ 176 h 1055"/>
                  <a:gd name="T6" fmla="*/ 1081 w 1164"/>
                  <a:gd name="T7" fmla="*/ 362 h 1055"/>
                  <a:gd name="T8" fmla="*/ 828 w 1164"/>
                  <a:gd name="T9" fmla="*/ 714 h 1055"/>
                  <a:gd name="T10" fmla="*/ 30 w 1164"/>
                  <a:gd name="T11" fmla="*/ 996 h 1055"/>
                  <a:gd name="T12" fmla="*/ 30 w 1164"/>
                  <a:gd name="T13" fmla="*/ 1042 h 1055"/>
                  <a:gd name="T14" fmla="*/ 893 w 1164"/>
                  <a:gd name="T15" fmla="*/ 736 h 1055"/>
                  <a:gd name="T16" fmla="*/ 1143 w 1164"/>
                  <a:gd name="T17" fmla="*/ 346 h 1055"/>
                  <a:gd name="T18" fmla="*/ 1154 w 1164"/>
                  <a:gd name="T19" fmla="*/ 140 h 1055"/>
                  <a:gd name="T20" fmla="*/ 1121 w 1164"/>
                  <a:gd name="T21" fmla="*/ 43 h 1055"/>
                  <a:gd name="T22" fmla="*/ 1066 w 1164"/>
                  <a:gd name="T23" fmla="*/ 4 h 1055"/>
                  <a:gd name="T24" fmla="*/ 1056 w 1164"/>
                  <a:gd name="T25" fmla="*/ 16 h 10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64" h="1055">
                    <a:moveTo>
                      <a:pt x="1056" y="16"/>
                    </a:moveTo>
                    <a:cubicBezTo>
                      <a:pt x="1068" y="25"/>
                      <a:pt x="1078" y="52"/>
                      <a:pt x="1085" y="64"/>
                    </a:cubicBezTo>
                    <a:cubicBezTo>
                      <a:pt x="1104" y="97"/>
                      <a:pt x="1108" y="139"/>
                      <a:pt x="1110" y="176"/>
                    </a:cubicBezTo>
                    <a:cubicBezTo>
                      <a:pt x="1115" y="240"/>
                      <a:pt x="1103" y="302"/>
                      <a:pt x="1081" y="362"/>
                    </a:cubicBezTo>
                    <a:cubicBezTo>
                      <a:pt x="1032" y="501"/>
                      <a:pt x="939" y="620"/>
                      <a:pt x="828" y="714"/>
                    </a:cubicBezTo>
                    <a:cubicBezTo>
                      <a:pt x="609" y="901"/>
                      <a:pt x="312" y="981"/>
                      <a:pt x="30" y="996"/>
                    </a:cubicBezTo>
                    <a:cubicBezTo>
                      <a:pt x="0" y="998"/>
                      <a:pt x="0" y="1041"/>
                      <a:pt x="30" y="1042"/>
                    </a:cubicBezTo>
                    <a:cubicBezTo>
                      <a:pt x="339" y="1055"/>
                      <a:pt x="661" y="941"/>
                      <a:pt x="893" y="736"/>
                    </a:cubicBezTo>
                    <a:cubicBezTo>
                      <a:pt x="1011" y="632"/>
                      <a:pt x="1097" y="496"/>
                      <a:pt x="1143" y="346"/>
                    </a:cubicBezTo>
                    <a:cubicBezTo>
                      <a:pt x="1163" y="279"/>
                      <a:pt x="1164" y="208"/>
                      <a:pt x="1154" y="140"/>
                    </a:cubicBezTo>
                    <a:cubicBezTo>
                      <a:pt x="1150" y="106"/>
                      <a:pt x="1138" y="73"/>
                      <a:pt x="1121" y="43"/>
                    </a:cubicBezTo>
                    <a:cubicBezTo>
                      <a:pt x="1105" y="16"/>
                      <a:pt x="1089" y="17"/>
                      <a:pt x="1066" y="4"/>
                    </a:cubicBezTo>
                    <a:cubicBezTo>
                      <a:pt x="1058" y="0"/>
                      <a:pt x="1049" y="11"/>
                      <a:pt x="1056"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24" name="Freeform 10"/>
              <p:cNvSpPr/>
              <p:nvPr/>
            </p:nvSpPr>
            <p:spPr bwMode="auto">
              <a:xfrm>
                <a:off x="4975226" y="4775201"/>
                <a:ext cx="1274763" cy="733425"/>
              </a:xfrm>
              <a:custGeom>
                <a:avLst/>
                <a:gdLst>
                  <a:gd name="T0" fmla="*/ 28 w 1229"/>
                  <a:gd name="T1" fmla="*/ 8 h 706"/>
                  <a:gd name="T2" fmla="*/ 139 w 1229"/>
                  <a:gd name="T3" fmla="*/ 371 h 706"/>
                  <a:gd name="T4" fmla="*/ 420 w 1229"/>
                  <a:gd name="T5" fmla="*/ 595 h 706"/>
                  <a:gd name="T6" fmla="*/ 1199 w 1229"/>
                  <a:gd name="T7" fmla="*/ 617 h 706"/>
                  <a:gd name="T8" fmla="*/ 1186 w 1229"/>
                  <a:gd name="T9" fmla="*/ 571 h 706"/>
                  <a:gd name="T10" fmla="*/ 469 w 1229"/>
                  <a:gd name="T11" fmla="*/ 549 h 706"/>
                  <a:gd name="T12" fmla="*/ 191 w 1229"/>
                  <a:gd name="T13" fmla="*/ 341 h 706"/>
                  <a:gd name="T14" fmla="*/ 105 w 1229"/>
                  <a:gd name="T15" fmla="*/ 187 h 706"/>
                  <a:gd name="T16" fmla="*/ 43 w 1229"/>
                  <a:gd name="T17" fmla="*/ 7 h 706"/>
                  <a:gd name="T18" fmla="*/ 28 w 1229"/>
                  <a:gd name="T19" fmla="*/ 8 h 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29" h="706">
                    <a:moveTo>
                      <a:pt x="28" y="8"/>
                    </a:moveTo>
                    <a:cubicBezTo>
                      <a:pt x="0" y="129"/>
                      <a:pt x="72" y="275"/>
                      <a:pt x="139" y="371"/>
                    </a:cubicBezTo>
                    <a:cubicBezTo>
                      <a:pt x="210" y="470"/>
                      <a:pt x="310" y="545"/>
                      <a:pt x="420" y="595"/>
                    </a:cubicBezTo>
                    <a:cubicBezTo>
                      <a:pt x="664" y="706"/>
                      <a:pt x="948" y="698"/>
                      <a:pt x="1199" y="617"/>
                    </a:cubicBezTo>
                    <a:cubicBezTo>
                      <a:pt x="1229" y="608"/>
                      <a:pt x="1217" y="563"/>
                      <a:pt x="1186" y="571"/>
                    </a:cubicBezTo>
                    <a:cubicBezTo>
                      <a:pt x="954" y="630"/>
                      <a:pt x="695" y="637"/>
                      <a:pt x="469" y="549"/>
                    </a:cubicBezTo>
                    <a:cubicBezTo>
                      <a:pt x="360" y="506"/>
                      <a:pt x="262" y="433"/>
                      <a:pt x="191" y="341"/>
                    </a:cubicBezTo>
                    <a:cubicBezTo>
                      <a:pt x="155" y="294"/>
                      <a:pt x="127" y="241"/>
                      <a:pt x="105" y="187"/>
                    </a:cubicBezTo>
                    <a:cubicBezTo>
                      <a:pt x="81" y="128"/>
                      <a:pt x="72" y="63"/>
                      <a:pt x="43" y="7"/>
                    </a:cubicBezTo>
                    <a:cubicBezTo>
                      <a:pt x="40" y="0"/>
                      <a:pt x="30" y="2"/>
                      <a:pt x="28"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25" name="Freeform 11"/>
              <p:cNvSpPr/>
              <p:nvPr/>
            </p:nvSpPr>
            <p:spPr bwMode="auto">
              <a:xfrm>
                <a:off x="6203951" y="5040313"/>
                <a:ext cx="1285875" cy="706438"/>
              </a:xfrm>
              <a:custGeom>
                <a:avLst/>
                <a:gdLst>
                  <a:gd name="T0" fmla="*/ 9 w 1238"/>
                  <a:gd name="T1" fmla="*/ 343 h 681"/>
                  <a:gd name="T2" fmla="*/ 575 w 1238"/>
                  <a:gd name="T3" fmla="*/ 605 h 681"/>
                  <a:gd name="T4" fmla="*/ 1222 w 1238"/>
                  <a:gd name="T5" fmla="*/ 529 h 681"/>
                  <a:gd name="T6" fmla="*/ 1222 w 1238"/>
                  <a:gd name="T7" fmla="*/ 485 h 681"/>
                  <a:gd name="T8" fmla="*/ 968 w 1238"/>
                  <a:gd name="T9" fmla="*/ 314 h 681"/>
                  <a:gd name="T10" fmla="*/ 825 w 1238"/>
                  <a:gd name="T11" fmla="*/ 32 h 681"/>
                  <a:gd name="T12" fmla="*/ 776 w 1238"/>
                  <a:gd name="T13" fmla="*/ 46 h 681"/>
                  <a:gd name="T14" fmla="*/ 921 w 1238"/>
                  <a:gd name="T15" fmla="*/ 340 h 681"/>
                  <a:gd name="T16" fmla="*/ 1196 w 1238"/>
                  <a:gd name="T17" fmla="*/ 529 h 681"/>
                  <a:gd name="T18" fmla="*/ 1196 w 1238"/>
                  <a:gd name="T19" fmla="*/ 485 h 681"/>
                  <a:gd name="T20" fmla="*/ 23 w 1238"/>
                  <a:gd name="T21" fmla="*/ 324 h 681"/>
                  <a:gd name="T22" fmla="*/ 9 w 1238"/>
                  <a:gd name="T23" fmla="*/ 343 h 6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38" h="681">
                    <a:moveTo>
                      <a:pt x="9" y="343"/>
                    </a:moveTo>
                    <a:cubicBezTo>
                      <a:pt x="152" y="493"/>
                      <a:pt x="376" y="569"/>
                      <a:pt x="575" y="605"/>
                    </a:cubicBezTo>
                    <a:cubicBezTo>
                      <a:pt x="792" y="644"/>
                      <a:pt x="1024" y="631"/>
                      <a:pt x="1222" y="529"/>
                    </a:cubicBezTo>
                    <a:cubicBezTo>
                      <a:pt x="1238" y="520"/>
                      <a:pt x="1238" y="494"/>
                      <a:pt x="1222" y="485"/>
                    </a:cubicBezTo>
                    <a:cubicBezTo>
                      <a:pt x="1131" y="437"/>
                      <a:pt x="1041" y="387"/>
                      <a:pt x="968" y="314"/>
                    </a:cubicBezTo>
                    <a:cubicBezTo>
                      <a:pt x="889" y="238"/>
                      <a:pt x="847" y="138"/>
                      <a:pt x="825" y="32"/>
                    </a:cubicBezTo>
                    <a:cubicBezTo>
                      <a:pt x="819" y="0"/>
                      <a:pt x="770" y="14"/>
                      <a:pt x="776" y="46"/>
                    </a:cubicBezTo>
                    <a:cubicBezTo>
                      <a:pt x="799" y="157"/>
                      <a:pt x="844" y="256"/>
                      <a:pt x="921" y="340"/>
                    </a:cubicBezTo>
                    <a:cubicBezTo>
                      <a:pt x="997" y="422"/>
                      <a:pt x="1098" y="479"/>
                      <a:pt x="1196" y="529"/>
                    </a:cubicBezTo>
                    <a:cubicBezTo>
                      <a:pt x="1196" y="514"/>
                      <a:pt x="1196" y="500"/>
                      <a:pt x="1196" y="485"/>
                    </a:cubicBezTo>
                    <a:cubicBezTo>
                      <a:pt x="821" y="681"/>
                      <a:pt x="352" y="551"/>
                      <a:pt x="23" y="324"/>
                    </a:cubicBezTo>
                    <a:cubicBezTo>
                      <a:pt x="12" y="316"/>
                      <a:pt x="0" y="333"/>
                      <a:pt x="9" y="3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grpSp>
            <p:nvGrpSpPr>
              <p:cNvPr id="326" name="组合 325"/>
              <p:cNvGrpSpPr/>
              <p:nvPr/>
            </p:nvGrpSpPr>
            <p:grpSpPr>
              <a:xfrm>
                <a:off x="3517901" y="1225551"/>
                <a:ext cx="5260975" cy="4090987"/>
                <a:chOff x="3517901" y="1225551"/>
                <a:chExt cx="5260975" cy="4090987"/>
              </a:xfrm>
              <a:grpFill/>
            </p:grpSpPr>
            <p:sp>
              <p:nvSpPr>
                <p:cNvPr id="327" name="Freeform 12"/>
                <p:cNvSpPr/>
                <p:nvPr/>
              </p:nvSpPr>
              <p:spPr bwMode="auto">
                <a:xfrm>
                  <a:off x="7805738" y="2135188"/>
                  <a:ext cx="109538" cy="38100"/>
                </a:xfrm>
                <a:custGeom>
                  <a:avLst/>
                  <a:gdLst>
                    <a:gd name="T0" fmla="*/ 6 w 106"/>
                    <a:gd name="T1" fmla="*/ 35 h 37"/>
                    <a:gd name="T2" fmla="*/ 45 w 106"/>
                    <a:gd name="T3" fmla="*/ 33 h 37"/>
                    <a:gd name="T4" fmla="*/ 97 w 106"/>
                    <a:gd name="T5" fmla="*/ 22 h 37"/>
                    <a:gd name="T6" fmla="*/ 97 w 106"/>
                    <a:gd name="T7" fmla="*/ 6 h 37"/>
                    <a:gd name="T8" fmla="*/ 52 w 106"/>
                    <a:gd name="T9" fmla="*/ 6 h 37"/>
                    <a:gd name="T10" fmla="*/ 4 w 106"/>
                    <a:gd name="T11" fmla="*/ 24 h 37"/>
                    <a:gd name="T12" fmla="*/ 6 w 106"/>
                    <a:gd name="T13" fmla="*/ 35 h 37"/>
                  </a:gdLst>
                  <a:ahLst/>
                  <a:cxnLst>
                    <a:cxn ang="0">
                      <a:pos x="T0" y="T1"/>
                    </a:cxn>
                    <a:cxn ang="0">
                      <a:pos x="T2" y="T3"/>
                    </a:cxn>
                    <a:cxn ang="0">
                      <a:pos x="T4" y="T5"/>
                    </a:cxn>
                    <a:cxn ang="0">
                      <a:pos x="T6" y="T7"/>
                    </a:cxn>
                    <a:cxn ang="0">
                      <a:pos x="T8" y="T9"/>
                    </a:cxn>
                    <a:cxn ang="0">
                      <a:pos x="T10" y="T11"/>
                    </a:cxn>
                    <a:cxn ang="0">
                      <a:pos x="T12" y="T13"/>
                    </a:cxn>
                  </a:cxnLst>
                  <a:rect l="0" t="0" r="r" b="b"/>
                  <a:pathLst>
                    <a:path w="106" h="37">
                      <a:moveTo>
                        <a:pt x="6" y="35"/>
                      </a:moveTo>
                      <a:cubicBezTo>
                        <a:pt x="20" y="37"/>
                        <a:pt x="32" y="35"/>
                        <a:pt x="45" y="33"/>
                      </a:cubicBezTo>
                      <a:cubicBezTo>
                        <a:pt x="63" y="30"/>
                        <a:pt x="80" y="29"/>
                        <a:pt x="97" y="22"/>
                      </a:cubicBezTo>
                      <a:cubicBezTo>
                        <a:pt x="105" y="19"/>
                        <a:pt x="106" y="9"/>
                        <a:pt x="97" y="6"/>
                      </a:cubicBezTo>
                      <a:cubicBezTo>
                        <a:pt x="81" y="0"/>
                        <a:pt x="68" y="2"/>
                        <a:pt x="52" y="6"/>
                      </a:cubicBezTo>
                      <a:cubicBezTo>
                        <a:pt x="34" y="9"/>
                        <a:pt x="17" y="13"/>
                        <a:pt x="4" y="24"/>
                      </a:cubicBezTo>
                      <a:cubicBezTo>
                        <a:pt x="0" y="27"/>
                        <a:pt x="2" y="34"/>
                        <a:pt x="6" y="3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28" name="Freeform 13"/>
                <p:cNvSpPr/>
                <p:nvPr/>
              </p:nvSpPr>
              <p:spPr bwMode="auto">
                <a:xfrm>
                  <a:off x="8018463" y="2144713"/>
                  <a:ext cx="92075" cy="34925"/>
                </a:xfrm>
                <a:custGeom>
                  <a:avLst/>
                  <a:gdLst>
                    <a:gd name="T0" fmla="*/ 4 w 89"/>
                    <a:gd name="T1" fmla="*/ 9 h 35"/>
                    <a:gd name="T2" fmla="*/ 79 w 89"/>
                    <a:gd name="T3" fmla="*/ 34 h 35"/>
                    <a:gd name="T4" fmla="*/ 83 w 89"/>
                    <a:gd name="T5" fmla="*/ 20 h 35"/>
                    <a:gd name="T6" fmla="*/ 7 w 89"/>
                    <a:gd name="T7" fmla="*/ 0 h 35"/>
                    <a:gd name="T8" fmla="*/ 4 w 89"/>
                    <a:gd name="T9" fmla="*/ 9 h 35"/>
                  </a:gdLst>
                  <a:ahLst/>
                  <a:cxnLst>
                    <a:cxn ang="0">
                      <a:pos x="T0" y="T1"/>
                    </a:cxn>
                    <a:cxn ang="0">
                      <a:pos x="T2" y="T3"/>
                    </a:cxn>
                    <a:cxn ang="0">
                      <a:pos x="T4" y="T5"/>
                    </a:cxn>
                    <a:cxn ang="0">
                      <a:pos x="T6" y="T7"/>
                    </a:cxn>
                    <a:cxn ang="0">
                      <a:pos x="T8" y="T9"/>
                    </a:cxn>
                  </a:cxnLst>
                  <a:rect l="0" t="0" r="r" b="b"/>
                  <a:pathLst>
                    <a:path w="89" h="35">
                      <a:moveTo>
                        <a:pt x="4" y="9"/>
                      </a:moveTo>
                      <a:cubicBezTo>
                        <a:pt x="28" y="23"/>
                        <a:pt x="52" y="31"/>
                        <a:pt x="79" y="34"/>
                      </a:cubicBezTo>
                      <a:cubicBezTo>
                        <a:pt x="87" y="35"/>
                        <a:pt x="89" y="24"/>
                        <a:pt x="83" y="20"/>
                      </a:cubicBezTo>
                      <a:cubicBezTo>
                        <a:pt x="59" y="6"/>
                        <a:pt x="34" y="3"/>
                        <a:pt x="7" y="0"/>
                      </a:cubicBezTo>
                      <a:cubicBezTo>
                        <a:pt x="2" y="0"/>
                        <a:pt x="0" y="7"/>
                        <a:pt x="4"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29" name="Freeform 14"/>
                <p:cNvSpPr/>
                <p:nvPr/>
              </p:nvSpPr>
              <p:spPr bwMode="auto">
                <a:xfrm>
                  <a:off x="8228013" y="2225676"/>
                  <a:ext cx="107950" cy="61913"/>
                </a:xfrm>
                <a:custGeom>
                  <a:avLst/>
                  <a:gdLst>
                    <a:gd name="T0" fmla="*/ 6 w 105"/>
                    <a:gd name="T1" fmla="*/ 10 h 59"/>
                    <a:gd name="T2" fmla="*/ 91 w 105"/>
                    <a:gd name="T3" fmla="*/ 55 h 59"/>
                    <a:gd name="T4" fmla="*/ 99 w 105"/>
                    <a:gd name="T5" fmla="*/ 44 h 59"/>
                    <a:gd name="T6" fmla="*/ 9 w 105"/>
                    <a:gd name="T7" fmla="*/ 1 h 59"/>
                    <a:gd name="T8" fmla="*/ 6 w 105"/>
                    <a:gd name="T9" fmla="*/ 10 h 59"/>
                  </a:gdLst>
                  <a:ahLst/>
                  <a:cxnLst>
                    <a:cxn ang="0">
                      <a:pos x="T0" y="T1"/>
                    </a:cxn>
                    <a:cxn ang="0">
                      <a:pos x="T2" y="T3"/>
                    </a:cxn>
                    <a:cxn ang="0">
                      <a:pos x="T4" y="T5"/>
                    </a:cxn>
                    <a:cxn ang="0">
                      <a:pos x="T6" y="T7"/>
                    </a:cxn>
                    <a:cxn ang="0">
                      <a:pos x="T8" y="T9"/>
                    </a:cxn>
                  </a:cxnLst>
                  <a:rect l="0" t="0" r="r" b="b"/>
                  <a:pathLst>
                    <a:path w="105" h="59">
                      <a:moveTo>
                        <a:pt x="6" y="10"/>
                      </a:moveTo>
                      <a:cubicBezTo>
                        <a:pt x="35" y="21"/>
                        <a:pt x="64" y="39"/>
                        <a:pt x="91" y="55"/>
                      </a:cubicBezTo>
                      <a:cubicBezTo>
                        <a:pt x="97" y="59"/>
                        <a:pt x="105" y="49"/>
                        <a:pt x="99" y="44"/>
                      </a:cubicBezTo>
                      <a:cubicBezTo>
                        <a:pt x="72" y="20"/>
                        <a:pt x="44" y="7"/>
                        <a:pt x="9" y="1"/>
                      </a:cubicBezTo>
                      <a:cubicBezTo>
                        <a:pt x="3" y="0"/>
                        <a:pt x="0" y="8"/>
                        <a:pt x="6"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30" name="Freeform 15"/>
                <p:cNvSpPr/>
                <p:nvPr/>
              </p:nvSpPr>
              <p:spPr bwMode="auto">
                <a:xfrm>
                  <a:off x="8421688" y="2389188"/>
                  <a:ext cx="77788" cy="84138"/>
                </a:xfrm>
                <a:custGeom>
                  <a:avLst/>
                  <a:gdLst>
                    <a:gd name="T0" fmla="*/ 1 w 75"/>
                    <a:gd name="T1" fmla="*/ 1 h 81"/>
                    <a:gd name="T2" fmla="*/ 14 w 75"/>
                    <a:gd name="T3" fmla="*/ 20 h 81"/>
                    <a:gd name="T4" fmla="*/ 31 w 75"/>
                    <a:gd name="T5" fmla="*/ 42 h 81"/>
                    <a:gd name="T6" fmla="*/ 62 w 75"/>
                    <a:gd name="T7" fmla="*/ 77 h 81"/>
                    <a:gd name="T8" fmla="*/ 72 w 75"/>
                    <a:gd name="T9" fmla="*/ 71 h 81"/>
                    <a:gd name="T10" fmla="*/ 45 w 75"/>
                    <a:gd name="T11" fmla="*/ 35 h 81"/>
                    <a:gd name="T12" fmla="*/ 24 w 75"/>
                    <a:gd name="T13" fmla="*/ 16 h 81"/>
                    <a:gd name="T14" fmla="*/ 2 w 75"/>
                    <a:gd name="T15" fmla="*/ 0 h 81"/>
                    <a:gd name="T16" fmla="*/ 1 w 75"/>
                    <a:gd name="T17" fmla="*/ 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5" h="81">
                      <a:moveTo>
                        <a:pt x="1" y="1"/>
                      </a:moveTo>
                      <a:cubicBezTo>
                        <a:pt x="6" y="6"/>
                        <a:pt x="9" y="14"/>
                        <a:pt x="14" y="20"/>
                      </a:cubicBezTo>
                      <a:cubicBezTo>
                        <a:pt x="19" y="27"/>
                        <a:pt x="25" y="35"/>
                        <a:pt x="31" y="42"/>
                      </a:cubicBezTo>
                      <a:cubicBezTo>
                        <a:pt x="41" y="54"/>
                        <a:pt x="51" y="66"/>
                        <a:pt x="62" y="77"/>
                      </a:cubicBezTo>
                      <a:cubicBezTo>
                        <a:pt x="66" y="81"/>
                        <a:pt x="75" y="77"/>
                        <a:pt x="72" y="71"/>
                      </a:cubicBezTo>
                      <a:cubicBezTo>
                        <a:pt x="66" y="57"/>
                        <a:pt x="57" y="46"/>
                        <a:pt x="45" y="35"/>
                      </a:cubicBezTo>
                      <a:cubicBezTo>
                        <a:pt x="38" y="28"/>
                        <a:pt x="31" y="22"/>
                        <a:pt x="24" y="16"/>
                      </a:cubicBezTo>
                      <a:cubicBezTo>
                        <a:pt x="17" y="10"/>
                        <a:pt x="8" y="6"/>
                        <a:pt x="2" y="0"/>
                      </a:cubicBezTo>
                      <a:cubicBezTo>
                        <a:pt x="1"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31" name="Freeform 16"/>
                <p:cNvSpPr/>
                <p:nvPr/>
              </p:nvSpPr>
              <p:spPr bwMode="auto">
                <a:xfrm>
                  <a:off x="8572501" y="2570163"/>
                  <a:ext cx="60325" cy="90488"/>
                </a:xfrm>
                <a:custGeom>
                  <a:avLst/>
                  <a:gdLst>
                    <a:gd name="T0" fmla="*/ 3 w 57"/>
                    <a:gd name="T1" fmla="*/ 10 h 88"/>
                    <a:gd name="T2" fmla="*/ 47 w 57"/>
                    <a:gd name="T3" fmla="*/ 83 h 88"/>
                    <a:gd name="T4" fmla="*/ 55 w 57"/>
                    <a:gd name="T5" fmla="*/ 77 h 88"/>
                    <a:gd name="T6" fmla="*/ 11 w 57"/>
                    <a:gd name="T7" fmla="*/ 5 h 88"/>
                    <a:gd name="T8" fmla="*/ 3 w 57"/>
                    <a:gd name="T9" fmla="*/ 10 h 88"/>
                  </a:gdLst>
                  <a:ahLst/>
                  <a:cxnLst>
                    <a:cxn ang="0">
                      <a:pos x="T0" y="T1"/>
                    </a:cxn>
                    <a:cxn ang="0">
                      <a:pos x="T2" y="T3"/>
                    </a:cxn>
                    <a:cxn ang="0">
                      <a:pos x="T4" y="T5"/>
                    </a:cxn>
                    <a:cxn ang="0">
                      <a:pos x="T6" y="T7"/>
                    </a:cxn>
                    <a:cxn ang="0">
                      <a:pos x="T8" y="T9"/>
                    </a:cxn>
                  </a:cxnLst>
                  <a:rect l="0" t="0" r="r" b="b"/>
                  <a:pathLst>
                    <a:path w="57" h="88">
                      <a:moveTo>
                        <a:pt x="3" y="10"/>
                      </a:moveTo>
                      <a:cubicBezTo>
                        <a:pt x="17" y="35"/>
                        <a:pt x="27" y="63"/>
                        <a:pt x="47" y="83"/>
                      </a:cubicBezTo>
                      <a:cubicBezTo>
                        <a:pt x="51" y="88"/>
                        <a:pt x="57" y="82"/>
                        <a:pt x="55" y="77"/>
                      </a:cubicBezTo>
                      <a:cubicBezTo>
                        <a:pt x="44" y="51"/>
                        <a:pt x="28" y="27"/>
                        <a:pt x="11" y="5"/>
                      </a:cubicBezTo>
                      <a:cubicBezTo>
                        <a:pt x="8" y="0"/>
                        <a:pt x="0" y="4"/>
                        <a:pt x="3"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32" name="Freeform 17"/>
                <p:cNvSpPr/>
                <p:nvPr/>
              </p:nvSpPr>
              <p:spPr bwMode="auto">
                <a:xfrm>
                  <a:off x="8664576" y="2767013"/>
                  <a:ext cx="42863" cy="88900"/>
                </a:xfrm>
                <a:custGeom>
                  <a:avLst/>
                  <a:gdLst>
                    <a:gd name="T0" fmla="*/ 3 w 41"/>
                    <a:gd name="T1" fmla="*/ 7 h 86"/>
                    <a:gd name="T2" fmla="*/ 30 w 41"/>
                    <a:gd name="T3" fmla="*/ 79 h 86"/>
                    <a:gd name="T4" fmla="*/ 40 w 41"/>
                    <a:gd name="T5" fmla="*/ 76 h 86"/>
                    <a:gd name="T6" fmla="*/ 9 w 41"/>
                    <a:gd name="T7" fmla="*/ 4 h 86"/>
                    <a:gd name="T8" fmla="*/ 3 w 41"/>
                    <a:gd name="T9" fmla="*/ 7 h 86"/>
                  </a:gdLst>
                  <a:ahLst/>
                  <a:cxnLst>
                    <a:cxn ang="0">
                      <a:pos x="T0" y="T1"/>
                    </a:cxn>
                    <a:cxn ang="0">
                      <a:pos x="T2" y="T3"/>
                    </a:cxn>
                    <a:cxn ang="0">
                      <a:pos x="T4" y="T5"/>
                    </a:cxn>
                    <a:cxn ang="0">
                      <a:pos x="T6" y="T7"/>
                    </a:cxn>
                    <a:cxn ang="0">
                      <a:pos x="T8" y="T9"/>
                    </a:cxn>
                  </a:cxnLst>
                  <a:rect l="0" t="0" r="r" b="b"/>
                  <a:pathLst>
                    <a:path w="41" h="86">
                      <a:moveTo>
                        <a:pt x="3" y="7"/>
                      </a:moveTo>
                      <a:cubicBezTo>
                        <a:pt x="16" y="29"/>
                        <a:pt x="21" y="56"/>
                        <a:pt x="30" y="79"/>
                      </a:cubicBezTo>
                      <a:cubicBezTo>
                        <a:pt x="32" y="86"/>
                        <a:pt x="41" y="83"/>
                        <a:pt x="40" y="76"/>
                      </a:cubicBezTo>
                      <a:cubicBezTo>
                        <a:pt x="36" y="48"/>
                        <a:pt x="25" y="27"/>
                        <a:pt x="9" y="4"/>
                      </a:cubicBezTo>
                      <a:cubicBezTo>
                        <a:pt x="7" y="0"/>
                        <a:pt x="0" y="3"/>
                        <a:pt x="3"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33" name="Freeform 18"/>
                <p:cNvSpPr/>
                <p:nvPr/>
              </p:nvSpPr>
              <p:spPr bwMode="auto">
                <a:xfrm>
                  <a:off x="8740776" y="2992438"/>
                  <a:ext cx="26988" cy="107950"/>
                </a:xfrm>
                <a:custGeom>
                  <a:avLst/>
                  <a:gdLst>
                    <a:gd name="T0" fmla="*/ 2 w 27"/>
                    <a:gd name="T1" fmla="*/ 7 h 104"/>
                    <a:gd name="T2" fmla="*/ 17 w 27"/>
                    <a:gd name="T3" fmla="*/ 100 h 104"/>
                    <a:gd name="T4" fmla="*/ 23 w 27"/>
                    <a:gd name="T5" fmla="*/ 100 h 104"/>
                    <a:gd name="T6" fmla="*/ 9 w 27"/>
                    <a:gd name="T7" fmla="*/ 4 h 104"/>
                    <a:gd name="T8" fmla="*/ 2 w 27"/>
                    <a:gd name="T9" fmla="*/ 7 h 104"/>
                  </a:gdLst>
                  <a:ahLst/>
                  <a:cxnLst>
                    <a:cxn ang="0">
                      <a:pos x="T0" y="T1"/>
                    </a:cxn>
                    <a:cxn ang="0">
                      <a:pos x="T2" y="T3"/>
                    </a:cxn>
                    <a:cxn ang="0">
                      <a:pos x="T4" y="T5"/>
                    </a:cxn>
                    <a:cxn ang="0">
                      <a:pos x="T6" y="T7"/>
                    </a:cxn>
                    <a:cxn ang="0">
                      <a:pos x="T8" y="T9"/>
                    </a:cxn>
                  </a:cxnLst>
                  <a:rect l="0" t="0" r="r" b="b"/>
                  <a:pathLst>
                    <a:path w="27" h="104">
                      <a:moveTo>
                        <a:pt x="2" y="7"/>
                      </a:moveTo>
                      <a:cubicBezTo>
                        <a:pt x="14" y="36"/>
                        <a:pt x="13" y="68"/>
                        <a:pt x="17" y="100"/>
                      </a:cubicBezTo>
                      <a:cubicBezTo>
                        <a:pt x="17" y="104"/>
                        <a:pt x="23" y="104"/>
                        <a:pt x="23" y="100"/>
                      </a:cubicBezTo>
                      <a:cubicBezTo>
                        <a:pt x="27" y="67"/>
                        <a:pt x="24" y="33"/>
                        <a:pt x="9" y="4"/>
                      </a:cubicBezTo>
                      <a:cubicBezTo>
                        <a:pt x="7" y="0"/>
                        <a:pt x="0" y="3"/>
                        <a:pt x="2"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34" name="Freeform 19"/>
                <p:cNvSpPr/>
                <p:nvPr/>
              </p:nvSpPr>
              <p:spPr bwMode="auto">
                <a:xfrm>
                  <a:off x="8753476" y="3206751"/>
                  <a:ext cx="25400" cy="80963"/>
                </a:xfrm>
                <a:custGeom>
                  <a:avLst/>
                  <a:gdLst>
                    <a:gd name="T0" fmla="*/ 13 w 24"/>
                    <a:gd name="T1" fmla="*/ 2 h 78"/>
                    <a:gd name="T2" fmla="*/ 4 w 24"/>
                    <a:gd name="T3" fmla="*/ 32 h 78"/>
                    <a:gd name="T4" fmla="*/ 2 w 24"/>
                    <a:gd name="T5" fmla="*/ 46 h 78"/>
                    <a:gd name="T6" fmla="*/ 0 w 24"/>
                    <a:gd name="T7" fmla="*/ 66 h 78"/>
                    <a:gd name="T8" fmla="*/ 13 w 24"/>
                    <a:gd name="T9" fmla="*/ 71 h 78"/>
                    <a:gd name="T10" fmla="*/ 23 w 24"/>
                    <a:gd name="T11" fmla="*/ 39 h 78"/>
                    <a:gd name="T12" fmla="*/ 15 w 24"/>
                    <a:gd name="T13" fmla="*/ 2 h 78"/>
                    <a:gd name="T14" fmla="*/ 13 w 24"/>
                    <a:gd name="T15" fmla="*/ 2 h 7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 h="78">
                      <a:moveTo>
                        <a:pt x="13" y="2"/>
                      </a:moveTo>
                      <a:cubicBezTo>
                        <a:pt x="9" y="12"/>
                        <a:pt x="6" y="21"/>
                        <a:pt x="4" y="32"/>
                      </a:cubicBezTo>
                      <a:cubicBezTo>
                        <a:pt x="3" y="37"/>
                        <a:pt x="2" y="41"/>
                        <a:pt x="2" y="46"/>
                      </a:cubicBezTo>
                      <a:cubicBezTo>
                        <a:pt x="1" y="53"/>
                        <a:pt x="1" y="59"/>
                        <a:pt x="0" y="66"/>
                      </a:cubicBezTo>
                      <a:cubicBezTo>
                        <a:pt x="0" y="72"/>
                        <a:pt x="9" y="78"/>
                        <a:pt x="13" y="71"/>
                      </a:cubicBezTo>
                      <a:cubicBezTo>
                        <a:pt x="18" y="60"/>
                        <a:pt x="21" y="52"/>
                        <a:pt x="23" y="39"/>
                      </a:cubicBezTo>
                      <a:cubicBezTo>
                        <a:pt x="24" y="25"/>
                        <a:pt x="20" y="15"/>
                        <a:pt x="15" y="2"/>
                      </a:cubicBezTo>
                      <a:cubicBezTo>
                        <a:pt x="15" y="0"/>
                        <a:pt x="13" y="1"/>
                        <a:pt x="1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35" name="Freeform 20"/>
                <p:cNvSpPr/>
                <p:nvPr/>
              </p:nvSpPr>
              <p:spPr bwMode="auto">
                <a:xfrm>
                  <a:off x="8672513" y="3368676"/>
                  <a:ext cx="61913" cy="100013"/>
                </a:xfrm>
                <a:custGeom>
                  <a:avLst/>
                  <a:gdLst>
                    <a:gd name="T0" fmla="*/ 46 w 61"/>
                    <a:gd name="T1" fmla="*/ 3 h 97"/>
                    <a:gd name="T2" fmla="*/ 6 w 61"/>
                    <a:gd name="T3" fmla="*/ 81 h 97"/>
                    <a:gd name="T4" fmla="*/ 20 w 61"/>
                    <a:gd name="T5" fmla="*/ 91 h 97"/>
                    <a:gd name="T6" fmla="*/ 52 w 61"/>
                    <a:gd name="T7" fmla="*/ 51 h 97"/>
                    <a:gd name="T8" fmla="*/ 53 w 61"/>
                    <a:gd name="T9" fmla="*/ 3 h 97"/>
                    <a:gd name="T10" fmla="*/ 46 w 61"/>
                    <a:gd name="T11" fmla="*/ 3 h 97"/>
                  </a:gdLst>
                  <a:ahLst/>
                  <a:cxnLst>
                    <a:cxn ang="0">
                      <a:pos x="T0" y="T1"/>
                    </a:cxn>
                    <a:cxn ang="0">
                      <a:pos x="T2" y="T3"/>
                    </a:cxn>
                    <a:cxn ang="0">
                      <a:pos x="T4" y="T5"/>
                    </a:cxn>
                    <a:cxn ang="0">
                      <a:pos x="T6" y="T7"/>
                    </a:cxn>
                    <a:cxn ang="0">
                      <a:pos x="T8" y="T9"/>
                    </a:cxn>
                    <a:cxn ang="0">
                      <a:pos x="T10" y="T11"/>
                    </a:cxn>
                  </a:cxnLst>
                  <a:rect l="0" t="0" r="r" b="b"/>
                  <a:pathLst>
                    <a:path w="61" h="97">
                      <a:moveTo>
                        <a:pt x="46" y="3"/>
                      </a:moveTo>
                      <a:cubicBezTo>
                        <a:pt x="33" y="29"/>
                        <a:pt x="23" y="57"/>
                        <a:pt x="6" y="81"/>
                      </a:cubicBezTo>
                      <a:cubicBezTo>
                        <a:pt x="0" y="89"/>
                        <a:pt x="13" y="97"/>
                        <a:pt x="20" y="91"/>
                      </a:cubicBezTo>
                      <a:cubicBezTo>
                        <a:pt x="34" y="80"/>
                        <a:pt x="45" y="69"/>
                        <a:pt x="52" y="51"/>
                      </a:cubicBezTo>
                      <a:cubicBezTo>
                        <a:pt x="58" y="35"/>
                        <a:pt x="61" y="20"/>
                        <a:pt x="53" y="3"/>
                      </a:cubicBezTo>
                      <a:cubicBezTo>
                        <a:pt x="52" y="0"/>
                        <a:pt x="47" y="1"/>
                        <a:pt x="46"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36" name="Freeform 21"/>
                <p:cNvSpPr/>
                <p:nvPr/>
              </p:nvSpPr>
              <p:spPr bwMode="auto">
                <a:xfrm>
                  <a:off x="8559801" y="3544888"/>
                  <a:ext cx="68263" cy="84138"/>
                </a:xfrm>
                <a:custGeom>
                  <a:avLst/>
                  <a:gdLst>
                    <a:gd name="T0" fmla="*/ 51 w 66"/>
                    <a:gd name="T1" fmla="*/ 4 h 81"/>
                    <a:gd name="T2" fmla="*/ 24 w 66"/>
                    <a:gd name="T3" fmla="*/ 33 h 81"/>
                    <a:gd name="T4" fmla="*/ 14 w 66"/>
                    <a:gd name="T5" fmla="*/ 46 h 81"/>
                    <a:gd name="T6" fmla="*/ 5 w 66"/>
                    <a:gd name="T7" fmla="*/ 62 h 81"/>
                    <a:gd name="T8" fmla="*/ 18 w 66"/>
                    <a:gd name="T9" fmla="*/ 75 h 81"/>
                    <a:gd name="T10" fmla="*/ 32 w 66"/>
                    <a:gd name="T11" fmla="*/ 65 h 81"/>
                    <a:gd name="T12" fmla="*/ 45 w 66"/>
                    <a:gd name="T13" fmla="*/ 49 h 81"/>
                    <a:gd name="T14" fmla="*/ 63 w 66"/>
                    <a:gd name="T15" fmla="*/ 11 h 81"/>
                    <a:gd name="T16" fmla="*/ 51 w 66"/>
                    <a:gd name="T17" fmla="*/ 4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81">
                      <a:moveTo>
                        <a:pt x="51" y="4"/>
                      </a:moveTo>
                      <a:cubicBezTo>
                        <a:pt x="41" y="13"/>
                        <a:pt x="32" y="22"/>
                        <a:pt x="24" y="33"/>
                      </a:cubicBezTo>
                      <a:cubicBezTo>
                        <a:pt x="21" y="37"/>
                        <a:pt x="17" y="41"/>
                        <a:pt x="14" y="46"/>
                      </a:cubicBezTo>
                      <a:cubicBezTo>
                        <a:pt x="10" y="51"/>
                        <a:pt x="9" y="57"/>
                        <a:pt x="5" y="62"/>
                      </a:cubicBezTo>
                      <a:cubicBezTo>
                        <a:pt x="0" y="70"/>
                        <a:pt x="10" y="81"/>
                        <a:pt x="18" y="75"/>
                      </a:cubicBezTo>
                      <a:cubicBezTo>
                        <a:pt x="22" y="72"/>
                        <a:pt x="29" y="69"/>
                        <a:pt x="32" y="65"/>
                      </a:cubicBezTo>
                      <a:cubicBezTo>
                        <a:pt x="37" y="60"/>
                        <a:pt x="41" y="55"/>
                        <a:pt x="45" y="49"/>
                      </a:cubicBezTo>
                      <a:cubicBezTo>
                        <a:pt x="53" y="37"/>
                        <a:pt x="59" y="25"/>
                        <a:pt x="63" y="11"/>
                      </a:cubicBezTo>
                      <a:cubicBezTo>
                        <a:pt x="66" y="4"/>
                        <a:pt x="56" y="0"/>
                        <a:pt x="51"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37" name="Freeform 22"/>
                <p:cNvSpPr/>
                <p:nvPr/>
              </p:nvSpPr>
              <p:spPr bwMode="auto">
                <a:xfrm>
                  <a:off x="8374063" y="3732213"/>
                  <a:ext cx="80963" cy="65088"/>
                </a:xfrm>
                <a:custGeom>
                  <a:avLst/>
                  <a:gdLst>
                    <a:gd name="T0" fmla="*/ 66 w 79"/>
                    <a:gd name="T1" fmla="*/ 3 h 62"/>
                    <a:gd name="T2" fmla="*/ 35 w 79"/>
                    <a:gd name="T3" fmla="*/ 23 h 62"/>
                    <a:gd name="T4" fmla="*/ 6 w 79"/>
                    <a:gd name="T5" fmla="*/ 48 h 62"/>
                    <a:gd name="T6" fmla="*/ 14 w 79"/>
                    <a:gd name="T7" fmla="*/ 58 h 62"/>
                    <a:gd name="T8" fmla="*/ 45 w 79"/>
                    <a:gd name="T9" fmla="*/ 38 h 62"/>
                    <a:gd name="T10" fmla="*/ 73 w 79"/>
                    <a:gd name="T11" fmla="*/ 13 h 62"/>
                    <a:gd name="T12" fmla="*/ 66 w 79"/>
                    <a:gd name="T13" fmla="*/ 3 h 62"/>
                  </a:gdLst>
                  <a:ahLst/>
                  <a:cxnLst>
                    <a:cxn ang="0">
                      <a:pos x="T0" y="T1"/>
                    </a:cxn>
                    <a:cxn ang="0">
                      <a:pos x="T2" y="T3"/>
                    </a:cxn>
                    <a:cxn ang="0">
                      <a:pos x="T4" y="T5"/>
                    </a:cxn>
                    <a:cxn ang="0">
                      <a:pos x="T6" y="T7"/>
                    </a:cxn>
                    <a:cxn ang="0">
                      <a:pos x="T8" y="T9"/>
                    </a:cxn>
                    <a:cxn ang="0">
                      <a:pos x="T10" y="T11"/>
                    </a:cxn>
                    <a:cxn ang="0">
                      <a:pos x="T12" y="T13"/>
                    </a:cxn>
                  </a:cxnLst>
                  <a:rect l="0" t="0" r="r" b="b"/>
                  <a:pathLst>
                    <a:path w="79" h="62">
                      <a:moveTo>
                        <a:pt x="66" y="3"/>
                      </a:moveTo>
                      <a:cubicBezTo>
                        <a:pt x="55" y="9"/>
                        <a:pt x="45" y="15"/>
                        <a:pt x="35" y="23"/>
                      </a:cubicBezTo>
                      <a:cubicBezTo>
                        <a:pt x="25" y="31"/>
                        <a:pt x="16" y="39"/>
                        <a:pt x="6" y="48"/>
                      </a:cubicBezTo>
                      <a:cubicBezTo>
                        <a:pt x="0" y="53"/>
                        <a:pt x="8" y="62"/>
                        <a:pt x="14" y="58"/>
                      </a:cubicBezTo>
                      <a:cubicBezTo>
                        <a:pt x="25" y="52"/>
                        <a:pt x="35" y="46"/>
                        <a:pt x="45" y="38"/>
                      </a:cubicBezTo>
                      <a:cubicBezTo>
                        <a:pt x="55" y="30"/>
                        <a:pt x="64" y="21"/>
                        <a:pt x="73" y="13"/>
                      </a:cubicBezTo>
                      <a:cubicBezTo>
                        <a:pt x="79" y="9"/>
                        <a:pt x="72" y="0"/>
                        <a:pt x="66"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38" name="Freeform 23"/>
                <p:cNvSpPr/>
                <p:nvPr/>
              </p:nvSpPr>
              <p:spPr bwMode="auto">
                <a:xfrm>
                  <a:off x="7953376" y="3932238"/>
                  <a:ext cx="93663" cy="30163"/>
                </a:xfrm>
                <a:custGeom>
                  <a:avLst/>
                  <a:gdLst>
                    <a:gd name="T0" fmla="*/ 82 w 91"/>
                    <a:gd name="T1" fmla="*/ 1 h 30"/>
                    <a:gd name="T2" fmla="*/ 42 w 91"/>
                    <a:gd name="T3" fmla="*/ 5 h 30"/>
                    <a:gd name="T4" fmla="*/ 9 w 91"/>
                    <a:gd name="T5" fmla="*/ 11 h 30"/>
                    <a:gd name="T6" fmla="*/ 9 w 91"/>
                    <a:gd name="T7" fmla="*/ 28 h 30"/>
                    <a:gd name="T8" fmla="*/ 45 w 91"/>
                    <a:gd name="T9" fmla="*/ 27 h 30"/>
                    <a:gd name="T10" fmla="*/ 86 w 91"/>
                    <a:gd name="T11" fmla="*/ 9 h 30"/>
                    <a:gd name="T12" fmla="*/ 82 w 91"/>
                    <a:gd name="T13" fmla="*/ 1 h 30"/>
                  </a:gdLst>
                  <a:ahLst/>
                  <a:cxnLst>
                    <a:cxn ang="0">
                      <a:pos x="T0" y="T1"/>
                    </a:cxn>
                    <a:cxn ang="0">
                      <a:pos x="T2" y="T3"/>
                    </a:cxn>
                    <a:cxn ang="0">
                      <a:pos x="T4" y="T5"/>
                    </a:cxn>
                    <a:cxn ang="0">
                      <a:pos x="T6" y="T7"/>
                    </a:cxn>
                    <a:cxn ang="0">
                      <a:pos x="T8" y="T9"/>
                    </a:cxn>
                    <a:cxn ang="0">
                      <a:pos x="T10" y="T11"/>
                    </a:cxn>
                    <a:cxn ang="0">
                      <a:pos x="T12" y="T13"/>
                    </a:cxn>
                  </a:cxnLst>
                  <a:rect l="0" t="0" r="r" b="b"/>
                  <a:pathLst>
                    <a:path w="91" h="30">
                      <a:moveTo>
                        <a:pt x="82" y="1"/>
                      </a:moveTo>
                      <a:cubicBezTo>
                        <a:pt x="69" y="3"/>
                        <a:pt x="55" y="3"/>
                        <a:pt x="42" y="5"/>
                      </a:cubicBezTo>
                      <a:cubicBezTo>
                        <a:pt x="31" y="6"/>
                        <a:pt x="20" y="9"/>
                        <a:pt x="9" y="11"/>
                      </a:cubicBezTo>
                      <a:cubicBezTo>
                        <a:pt x="0" y="13"/>
                        <a:pt x="0" y="27"/>
                        <a:pt x="9" y="28"/>
                      </a:cubicBezTo>
                      <a:cubicBezTo>
                        <a:pt x="22" y="30"/>
                        <a:pt x="32" y="30"/>
                        <a:pt x="45" y="27"/>
                      </a:cubicBezTo>
                      <a:cubicBezTo>
                        <a:pt x="60" y="23"/>
                        <a:pt x="72" y="15"/>
                        <a:pt x="86" y="9"/>
                      </a:cubicBezTo>
                      <a:cubicBezTo>
                        <a:pt x="91" y="7"/>
                        <a:pt x="87" y="0"/>
                        <a:pt x="8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39" name="Freeform 24"/>
                <p:cNvSpPr/>
                <p:nvPr/>
              </p:nvSpPr>
              <p:spPr bwMode="auto">
                <a:xfrm>
                  <a:off x="7991476" y="3992563"/>
                  <a:ext cx="65088" cy="77788"/>
                </a:xfrm>
                <a:custGeom>
                  <a:avLst/>
                  <a:gdLst>
                    <a:gd name="T0" fmla="*/ 2 w 63"/>
                    <a:gd name="T1" fmla="*/ 6 h 74"/>
                    <a:gd name="T2" fmla="*/ 12 w 63"/>
                    <a:gd name="T3" fmla="*/ 18 h 74"/>
                    <a:gd name="T4" fmla="*/ 24 w 63"/>
                    <a:gd name="T5" fmla="*/ 34 h 74"/>
                    <a:gd name="T6" fmla="*/ 36 w 63"/>
                    <a:gd name="T7" fmla="*/ 51 h 74"/>
                    <a:gd name="T8" fmla="*/ 47 w 63"/>
                    <a:gd name="T9" fmla="*/ 66 h 74"/>
                    <a:gd name="T10" fmla="*/ 61 w 63"/>
                    <a:gd name="T11" fmla="*/ 60 h 74"/>
                    <a:gd name="T12" fmla="*/ 37 w 63"/>
                    <a:gd name="T13" fmla="*/ 16 h 74"/>
                    <a:gd name="T14" fmla="*/ 18 w 63"/>
                    <a:gd name="T15" fmla="*/ 3 h 74"/>
                    <a:gd name="T16" fmla="*/ 3 w 63"/>
                    <a:gd name="T17" fmla="*/ 2 h 74"/>
                    <a:gd name="T18" fmla="*/ 2 w 63"/>
                    <a:gd name="T19" fmla="*/ 6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3" h="74">
                      <a:moveTo>
                        <a:pt x="2" y="6"/>
                      </a:moveTo>
                      <a:cubicBezTo>
                        <a:pt x="6" y="7"/>
                        <a:pt x="10" y="15"/>
                        <a:pt x="12" y="18"/>
                      </a:cubicBezTo>
                      <a:cubicBezTo>
                        <a:pt x="15" y="24"/>
                        <a:pt x="20" y="29"/>
                        <a:pt x="24" y="34"/>
                      </a:cubicBezTo>
                      <a:cubicBezTo>
                        <a:pt x="29" y="39"/>
                        <a:pt x="32" y="45"/>
                        <a:pt x="36" y="51"/>
                      </a:cubicBezTo>
                      <a:cubicBezTo>
                        <a:pt x="39" y="56"/>
                        <a:pt x="44" y="60"/>
                        <a:pt x="47" y="66"/>
                      </a:cubicBezTo>
                      <a:cubicBezTo>
                        <a:pt x="51" y="74"/>
                        <a:pt x="63" y="68"/>
                        <a:pt x="61" y="60"/>
                      </a:cubicBezTo>
                      <a:cubicBezTo>
                        <a:pt x="57" y="43"/>
                        <a:pt x="50" y="29"/>
                        <a:pt x="37" y="16"/>
                      </a:cubicBezTo>
                      <a:cubicBezTo>
                        <a:pt x="32" y="10"/>
                        <a:pt x="26" y="6"/>
                        <a:pt x="18" y="3"/>
                      </a:cubicBezTo>
                      <a:cubicBezTo>
                        <a:pt x="13" y="0"/>
                        <a:pt x="8" y="1"/>
                        <a:pt x="3" y="2"/>
                      </a:cubicBezTo>
                      <a:cubicBezTo>
                        <a:pt x="0" y="2"/>
                        <a:pt x="0" y="6"/>
                        <a:pt x="2"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40" name="Freeform 25"/>
                <p:cNvSpPr/>
                <p:nvPr/>
              </p:nvSpPr>
              <p:spPr bwMode="auto">
                <a:xfrm>
                  <a:off x="8085138" y="4160838"/>
                  <a:ext cx="26988" cy="95250"/>
                </a:xfrm>
                <a:custGeom>
                  <a:avLst/>
                  <a:gdLst>
                    <a:gd name="T0" fmla="*/ 0 w 26"/>
                    <a:gd name="T1" fmla="*/ 8 h 91"/>
                    <a:gd name="T2" fmla="*/ 6 w 26"/>
                    <a:gd name="T3" fmla="*/ 83 h 91"/>
                    <a:gd name="T4" fmla="*/ 22 w 26"/>
                    <a:gd name="T5" fmla="*/ 83 h 91"/>
                    <a:gd name="T6" fmla="*/ 13 w 26"/>
                    <a:gd name="T7" fmla="*/ 5 h 91"/>
                    <a:gd name="T8" fmla="*/ 0 w 26"/>
                    <a:gd name="T9" fmla="*/ 8 h 91"/>
                  </a:gdLst>
                  <a:ahLst/>
                  <a:cxnLst>
                    <a:cxn ang="0">
                      <a:pos x="T0" y="T1"/>
                    </a:cxn>
                    <a:cxn ang="0">
                      <a:pos x="T2" y="T3"/>
                    </a:cxn>
                    <a:cxn ang="0">
                      <a:pos x="T4" y="T5"/>
                    </a:cxn>
                    <a:cxn ang="0">
                      <a:pos x="T6" y="T7"/>
                    </a:cxn>
                    <a:cxn ang="0">
                      <a:pos x="T8" y="T9"/>
                    </a:cxn>
                  </a:cxnLst>
                  <a:rect l="0" t="0" r="r" b="b"/>
                  <a:pathLst>
                    <a:path w="26" h="91">
                      <a:moveTo>
                        <a:pt x="0" y="8"/>
                      </a:moveTo>
                      <a:cubicBezTo>
                        <a:pt x="1" y="33"/>
                        <a:pt x="2" y="59"/>
                        <a:pt x="6" y="83"/>
                      </a:cubicBezTo>
                      <a:cubicBezTo>
                        <a:pt x="8" y="91"/>
                        <a:pt x="20" y="91"/>
                        <a:pt x="22" y="83"/>
                      </a:cubicBezTo>
                      <a:cubicBezTo>
                        <a:pt x="26" y="58"/>
                        <a:pt x="26" y="27"/>
                        <a:pt x="13" y="5"/>
                      </a:cubicBezTo>
                      <a:cubicBezTo>
                        <a:pt x="9" y="0"/>
                        <a:pt x="0" y="2"/>
                        <a:pt x="0"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41" name="Freeform 26"/>
                <p:cNvSpPr/>
                <p:nvPr/>
              </p:nvSpPr>
              <p:spPr bwMode="auto">
                <a:xfrm>
                  <a:off x="8034338" y="4348163"/>
                  <a:ext cx="44450" cy="106363"/>
                </a:xfrm>
                <a:custGeom>
                  <a:avLst/>
                  <a:gdLst>
                    <a:gd name="T0" fmla="*/ 8 w 43"/>
                    <a:gd name="T1" fmla="*/ 99 h 102"/>
                    <a:gd name="T2" fmla="*/ 32 w 43"/>
                    <a:gd name="T3" fmla="*/ 61 h 102"/>
                    <a:gd name="T4" fmla="*/ 42 w 43"/>
                    <a:gd name="T5" fmla="*/ 9 h 102"/>
                    <a:gd name="T6" fmla="*/ 27 w 43"/>
                    <a:gd name="T7" fmla="*/ 7 h 102"/>
                    <a:gd name="T8" fmla="*/ 13 w 43"/>
                    <a:gd name="T9" fmla="*/ 50 h 102"/>
                    <a:gd name="T10" fmla="*/ 1 w 43"/>
                    <a:gd name="T11" fmla="*/ 95 h 102"/>
                    <a:gd name="T12" fmla="*/ 8 w 43"/>
                    <a:gd name="T13" fmla="*/ 99 h 102"/>
                  </a:gdLst>
                  <a:ahLst/>
                  <a:cxnLst>
                    <a:cxn ang="0">
                      <a:pos x="T0" y="T1"/>
                    </a:cxn>
                    <a:cxn ang="0">
                      <a:pos x="T2" y="T3"/>
                    </a:cxn>
                    <a:cxn ang="0">
                      <a:pos x="T4" y="T5"/>
                    </a:cxn>
                    <a:cxn ang="0">
                      <a:pos x="T6" y="T7"/>
                    </a:cxn>
                    <a:cxn ang="0">
                      <a:pos x="T8" y="T9"/>
                    </a:cxn>
                    <a:cxn ang="0">
                      <a:pos x="T10" y="T11"/>
                    </a:cxn>
                    <a:cxn ang="0">
                      <a:pos x="T12" y="T13"/>
                    </a:cxn>
                  </a:cxnLst>
                  <a:rect l="0" t="0" r="r" b="b"/>
                  <a:pathLst>
                    <a:path w="43" h="102">
                      <a:moveTo>
                        <a:pt x="8" y="99"/>
                      </a:moveTo>
                      <a:cubicBezTo>
                        <a:pt x="19" y="87"/>
                        <a:pt x="26" y="76"/>
                        <a:pt x="32" y="61"/>
                      </a:cubicBezTo>
                      <a:cubicBezTo>
                        <a:pt x="38" y="44"/>
                        <a:pt x="40" y="27"/>
                        <a:pt x="42" y="9"/>
                      </a:cubicBezTo>
                      <a:cubicBezTo>
                        <a:pt x="43" y="0"/>
                        <a:pt x="30" y="0"/>
                        <a:pt x="27" y="7"/>
                      </a:cubicBezTo>
                      <a:cubicBezTo>
                        <a:pt x="21" y="22"/>
                        <a:pt x="16" y="35"/>
                        <a:pt x="13" y="50"/>
                      </a:cubicBezTo>
                      <a:cubicBezTo>
                        <a:pt x="9" y="64"/>
                        <a:pt x="7" y="81"/>
                        <a:pt x="1" y="95"/>
                      </a:cubicBezTo>
                      <a:cubicBezTo>
                        <a:pt x="0" y="99"/>
                        <a:pt x="6" y="102"/>
                        <a:pt x="8" y="9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42" name="Freeform 27"/>
                <p:cNvSpPr/>
                <p:nvPr/>
              </p:nvSpPr>
              <p:spPr bwMode="auto">
                <a:xfrm>
                  <a:off x="7883526" y="4581526"/>
                  <a:ext cx="80963" cy="74613"/>
                </a:xfrm>
                <a:custGeom>
                  <a:avLst/>
                  <a:gdLst>
                    <a:gd name="T0" fmla="*/ 7 w 78"/>
                    <a:gd name="T1" fmla="*/ 69 h 72"/>
                    <a:gd name="T2" fmla="*/ 45 w 78"/>
                    <a:gd name="T3" fmla="*/ 47 h 72"/>
                    <a:gd name="T4" fmla="*/ 75 w 78"/>
                    <a:gd name="T5" fmla="*/ 11 h 72"/>
                    <a:gd name="T6" fmla="*/ 67 w 78"/>
                    <a:gd name="T7" fmla="*/ 5 h 72"/>
                    <a:gd name="T8" fmla="*/ 37 w 78"/>
                    <a:gd name="T9" fmla="*/ 33 h 72"/>
                    <a:gd name="T10" fmla="*/ 4 w 78"/>
                    <a:gd name="T11" fmla="*/ 63 h 72"/>
                    <a:gd name="T12" fmla="*/ 7 w 78"/>
                    <a:gd name="T13" fmla="*/ 69 h 72"/>
                  </a:gdLst>
                  <a:ahLst/>
                  <a:cxnLst>
                    <a:cxn ang="0">
                      <a:pos x="T0" y="T1"/>
                    </a:cxn>
                    <a:cxn ang="0">
                      <a:pos x="T2" y="T3"/>
                    </a:cxn>
                    <a:cxn ang="0">
                      <a:pos x="T4" y="T5"/>
                    </a:cxn>
                    <a:cxn ang="0">
                      <a:pos x="T6" y="T7"/>
                    </a:cxn>
                    <a:cxn ang="0">
                      <a:pos x="T8" y="T9"/>
                    </a:cxn>
                    <a:cxn ang="0">
                      <a:pos x="T10" y="T11"/>
                    </a:cxn>
                    <a:cxn ang="0">
                      <a:pos x="T12" y="T13"/>
                    </a:cxn>
                  </a:cxnLst>
                  <a:rect l="0" t="0" r="r" b="b"/>
                  <a:pathLst>
                    <a:path w="78" h="72">
                      <a:moveTo>
                        <a:pt x="7" y="69"/>
                      </a:moveTo>
                      <a:cubicBezTo>
                        <a:pt x="20" y="62"/>
                        <a:pt x="33" y="56"/>
                        <a:pt x="45" y="47"/>
                      </a:cubicBezTo>
                      <a:cubicBezTo>
                        <a:pt x="57" y="37"/>
                        <a:pt x="68" y="26"/>
                        <a:pt x="75" y="11"/>
                      </a:cubicBezTo>
                      <a:cubicBezTo>
                        <a:pt x="78" y="6"/>
                        <a:pt x="71" y="0"/>
                        <a:pt x="67" y="5"/>
                      </a:cubicBezTo>
                      <a:cubicBezTo>
                        <a:pt x="57" y="15"/>
                        <a:pt x="47" y="24"/>
                        <a:pt x="37" y="33"/>
                      </a:cubicBezTo>
                      <a:cubicBezTo>
                        <a:pt x="26" y="43"/>
                        <a:pt x="15" y="55"/>
                        <a:pt x="4" y="63"/>
                      </a:cubicBezTo>
                      <a:cubicBezTo>
                        <a:pt x="0" y="66"/>
                        <a:pt x="3" y="72"/>
                        <a:pt x="7" y="6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43" name="Freeform 28"/>
                <p:cNvSpPr/>
                <p:nvPr/>
              </p:nvSpPr>
              <p:spPr bwMode="auto">
                <a:xfrm>
                  <a:off x="7666038" y="4762501"/>
                  <a:ext cx="120650" cy="58738"/>
                </a:xfrm>
                <a:custGeom>
                  <a:avLst/>
                  <a:gdLst>
                    <a:gd name="T0" fmla="*/ 6 w 117"/>
                    <a:gd name="T1" fmla="*/ 56 h 56"/>
                    <a:gd name="T2" fmla="*/ 111 w 117"/>
                    <a:gd name="T3" fmla="*/ 13 h 56"/>
                    <a:gd name="T4" fmla="*/ 105 w 117"/>
                    <a:gd name="T5" fmla="*/ 2 h 56"/>
                    <a:gd name="T6" fmla="*/ 5 w 117"/>
                    <a:gd name="T7" fmla="*/ 48 h 56"/>
                    <a:gd name="T8" fmla="*/ 6 w 117"/>
                    <a:gd name="T9" fmla="*/ 56 h 56"/>
                  </a:gdLst>
                  <a:ahLst/>
                  <a:cxnLst>
                    <a:cxn ang="0">
                      <a:pos x="T0" y="T1"/>
                    </a:cxn>
                    <a:cxn ang="0">
                      <a:pos x="T2" y="T3"/>
                    </a:cxn>
                    <a:cxn ang="0">
                      <a:pos x="T4" y="T5"/>
                    </a:cxn>
                    <a:cxn ang="0">
                      <a:pos x="T6" y="T7"/>
                    </a:cxn>
                    <a:cxn ang="0">
                      <a:pos x="T8" y="T9"/>
                    </a:cxn>
                  </a:cxnLst>
                  <a:rect l="0" t="0" r="r" b="b"/>
                  <a:pathLst>
                    <a:path w="117" h="56">
                      <a:moveTo>
                        <a:pt x="6" y="56"/>
                      </a:moveTo>
                      <a:cubicBezTo>
                        <a:pt x="44" y="51"/>
                        <a:pt x="81" y="37"/>
                        <a:pt x="111" y="13"/>
                      </a:cubicBezTo>
                      <a:cubicBezTo>
                        <a:pt x="117" y="9"/>
                        <a:pt x="111" y="0"/>
                        <a:pt x="105" y="2"/>
                      </a:cubicBezTo>
                      <a:cubicBezTo>
                        <a:pt x="70" y="12"/>
                        <a:pt x="40" y="36"/>
                        <a:pt x="5" y="48"/>
                      </a:cubicBezTo>
                      <a:cubicBezTo>
                        <a:pt x="0" y="49"/>
                        <a:pt x="1" y="56"/>
                        <a:pt x="6"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44" name="Freeform 29"/>
                <p:cNvSpPr/>
                <p:nvPr/>
              </p:nvSpPr>
              <p:spPr bwMode="auto">
                <a:xfrm>
                  <a:off x="7434263" y="4868863"/>
                  <a:ext cx="123825" cy="47625"/>
                </a:xfrm>
                <a:custGeom>
                  <a:avLst/>
                  <a:gdLst>
                    <a:gd name="T0" fmla="*/ 4 w 120"/>
                    <a:gd name="T1" fmla="*/ 46 h 46"/>
                    <a:gd name="T2" fmla="*/ 117 w 120"/>
                    <a:gd name="T3" fmla="*/ 10 h 46"/>
                    <a:gd name="T4" fmla="*/ 112 w 120"/>
                    <a:gd name="T5" fmla="*/ 2 h 46"/>
                    <a:gd name="T6" fmla="*/ 3 w 120"/>
                    <a:gd name="T7" fmla="*/ 39 h 46"/>
                    <a:gd name="T8" fmla="*/ 4 w 120"/>
                    <a:gd name="T9" fmla="*/ 46 h 46"/>
                  </a:gdLst>
                  <a:ahLst/>
                  <a:cxnLst>
                    <a:cxn ang="0">
                      <a:pos x="T0" y="T1"/>
                    </a:cxn>
                    <a:cxn ang="0">
                      <a:pos x="T2" y="T3"/>
                    </a:cxn>
                    <a:cxn ang="0">
                      <a:pos x="T4" y="T5"/>
                    </a:cxn>
                    <a:cxn ang="0">
                      <a:pos x="T6" y="T7"/>
                    </a:cxn>
                    <a:cxn ang="0">
                      <a:pos x="T8" y="T9"/>
                    </a:cxn>
                  </a:cxnLst>
                  <a:rect l="0" t="0" r="r" b="b"/>
                  <a:pathLst>
                    <a:path w="120" h="46">
                      <a:moveTo>
                        <a:pt x="4" y="46"/>
                      </a:moveTo>
                      <a:cubicBezTo>
                        <a:pt x="43" y="44"/>
                        <a:pt x="86" y="36"/>
                        <a:pt x="117" y="10"/>
                      </a:cubicBezTo>
                      <a:cubicBezTo>
                        <a:pt x="120" y="7"/>
                        <a:pt x="116" y="0"/>
                        <a:pt x="112" y="2"/>
                      </a:cubicBezTo>
                      <a:cubicBezTo>
                        <a:pt x="75" y="14"/>
                        <a:pt x="40" y="27"/>
                        <a:pt x="3" y="39"/>
                      </a:cubicBezTo>
                      <a:cubicBezTo>
                        <a:pt x="0" y="40"/>
                        <a:pt x="0" y="46"/>
                        <a:pt x="4"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45" name="Freeform 30"/>
                <p:cNvSpPr/>
                <p:nvPr/>
              </p:nvSpPr>
              <p:spPr bwMode="auto">
                <a:xfrm>
                  <a:off x="7192963" y="4932363"/>
                  <a:ext cx="153988" cy="38100"/>
                </a:xfrm>
                <a:custGeom>
                  <a:avLst/>
                  <a:gdLst>
                    <a:gd name="T0" fmla="*/ 6 w 148"/>
                    <a:gd name="T1" fmla="*/ 36 h 37"/>
                    <a:gd name="T2" fmla="*/ 137 w 148"/>
                    <a:gd name="T3" fmla="*/ 20 h 37"/>
                    <a:gd name="T4" fmla="*/ 133 w 148"/>
                    <a:gd name="T5" fmla="*/ 3 h 37"/>
                    <a:gd name="T6" fmla="*/ 3 w 148"/>
                    <a:gd name="T7" fmla="*/ 31 h 37"/>
                    <a:gd name="T8" fmla="*/ 6 w 148"/>
                    <a:gd name="T9" fmla="*/ 36 h 37"/>
                  </a:gdLst>
                  <a:ahLst/>
                  <a:cxnLst>
                    <a:cxn ang="0">
                      <a:pos x="T0" y="T1"/>
                    </a:cxn>
                    <a:cxn ang="0">
                      <a:pos x="T2" y="T3"/>
                    </a:cxn>
                    <a:cxn ang="0">
                      <a:pos x="T4" y="T5"/>
                    </a:cxn>
                    <a:cxn ang="0">
                      <a:pos x="T6" y="T7"/>
                    </a:cxn>
                    <a:cxn ang="0">
                      <a:pos x="T8" y="T9"/>
                    </a:cxn>
                  </a:cxnLst>
                  <a:rect l="0" t="0" r="r" b="b"/>
                  <a:pathLst>
                    <a:path w="148" h="37">
                      <a:moveTo>
                        <a:pt x="6" y="36"/>
                      </a:moveTo>
                      <a:cubicBezTo>
                        <a:pt x="51" y="28"/>
                        <a:pt x="94" y="36"/>
                        <a:pt x="137" y="20"/>
                      </a:cubicBezTo>
                      <a:cubicBezTo>
                        <a:pt x="148" y="16"/>
                        <a:pt x="144" y="0"/>
                        <a:pt x="133" y="3"/>
                      </a:cubicBezTo>
                      <a:cubicBezTo>
                        <a:pt x="88" y="13"/>
                        <a:pt x="46" y="13"/>
                        <a:pt x="3" y="31"/>
                      </a:cubicBezTo>
                      <a:cubicBezTo>
                        <a:pt x="0" y="32"/>
                        <a:pt x="2" y="37"/>
                        <a:pt x="6" y="3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46" name="Freeform 31"/>
                <p:cNvSpPr/>
                <p:nvPr/>
              </p:nvSpPr>
              <p:spPr bwMode="auto">
                <a:xfrm>
                  <a:off x="6989763" y="4945063"/>
                  <a:ext cx="88900" cy="22225"/>
                </a:xfrm>
                <a:custGeom>
                  <a:avLst/>
                  <a:gdLst>
                    <a:gd name="T0" fmla="*/ 4 w 86"/>
                    <a:gd name="T1" fmla="*/ 18 h 22"/>
                    <a:gd name="T2" fmla="*/ 80 w 86"/>
                    <a:gd name="T3" fmla="*/ 10 h 22"/>
                    <a:gd name="T4" fmla="*/ 77 w 86"/>
                    <a:gd name="T5" fmla="*/ 1 h 22"/>
                    <a:gd name="T6" fmla="*/ 4 w 86"/>
                    <a:gd name="T7" fmla="*/ 8 h 22"/>
                    <a:gd name="T8" fmla="*/ 4 w 86"/>
                    <a:gd name="T9" fmla="*/ 18 h 22"/>
                  </a:gdLst>
                  <a:ahLst/>
                  <a:cxnLst>
                    <a:cxn ang="0">
                      <a:pos x="T0" y="T1"/>
                    </a:cxn>
                    <a:cxn ang="0">
                      <a:pos x="T2" y="T3"/>
                    </a:cxn>
                    <a:cxn ang="0">
                      <a:pos x="T4" y="T5"/>
                    </a:cxn>
                    <a:cxn ang="0">
                      <a:pos x="T6" y="T7"/>
                    </a:cxn>
                    <a:cxn ang="0">
                      <a:pos x="T8" y="T9"/>
                    </a:cxn>
                  </a:cxnLst>
                  <a:rect l="0" t="0" r="r" b="b"/>
                  <a:pathLst>
                    <a:path w="86" h="22">
                      <a:moveTo>
                        <a:pt x="4" y="18"/>
                      </a:moveTo>
                      <a:cubicBezTo>
                        <a:pt x="30" y="22"/>
                        <a:pt x="56" y="21"/>
                        <a:pt x="80" y="10"/>
                      </a:cubicBezTo>
                      <a:cubicBezTo>
                        <a:pt x="86" y="8"/>
                        <a:pt x="82" y="0"/>
                        <a:pt x="77" y="1"/>
                      </a:cubicBezTo>
                      <a:cubicBezTo>
                        <a:pt x="53" y="5"/>
                        <a:pt x="28" y="5"/>
                        <a:pt x="4" y="8"/>
                      </a:cubicBezTo>
                      <a:cubicBezTo>
                        <a:pt x="0" y="9"/>
                        <a:pt x="0" y="17"/>
                        <a:pt x="4"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47" name="Freeform 32"/>
                <p:cNvSpPr/>
                <p:nvPr/>
              </p:nvSpPr>
              <p:spPr bwMode="auto">
                <a:xfrm>
                  <a:off x="6748463" y="4924426"/>
                  <a:ext cx="80963" cy="31750"/>
                </a:xfrm>
                <a:custGeom>
                  <a:avLst/>
                  <a:gdLst>
                    <a:gd name="T0" fmla="*/ 6 w 79"/>
                    <a:gd name="T1" fmla="*/ 17 h 31"/>
                    <a:gd name="T2" fmla="*/ 37 w 79"/>
                    <a:gd name="T3" fmla="*/ 24 h 31"/>
                    <a:gd name="T4" fmla="*/ 72 w 79"/>
                    <a:gd name="T5" fmla="*/ 31 h 31"/>
                    <a:gd name="T6" fmla="*/ 75 w 79"/>
                    <a:gd name="T7" fmla="*/ 21 h 31"/>
                    <a:gd name="T8" fmla="*/ 6 w 79"/>
                    <a:gd name="T9" fmla="*/ 6 h 31"/>
                    <a:gd name="T10" fmla="*/ 6 w 79"/>
                    <a:gd name="T11" fmla="*/ 17 h 31"/>
                  </a:gdLst>
                  <a:ahLst/>
                  <a:cxnLst>
                    <a:cxn ang="0">
                      <a:pos x="T0" y="T1"/>
                    </a:cxn>
                    <a:cxn ang="0">
                      <a:pos x="T2" y="T3"/>
                    </a:cxn>
                    <a:cxn ang="0">
                      <a:pos x="T4" y="T5"/>
                    </a:cxn>
                    <a:cxn ang="0">
                      <a:pos x="T6" y="T7"/>
                    </a:cxn>
                    <a:cxn ang="0">
                      <a:pos x="T8" y="T9"/>
                    </a:cxn>
                    <a:cxn ang="0">
                      <a:pos x="T10" y="T11"/>
                    </a:cxn>
                  </a:cxnLst>
                  <a:rect l="0" t="0" r="r" b="b"/>
                  <a:pathLst>
                    <a:path w="79" h="31">
                      <a:moveTo>
                        <a:pt x="6" y="17"/>
                      </a:moveTo>
                      <a:cubicBezTo>
                        <a:pt x="16" y="20"/>
                        <a:pt x="27" y="22"/>
                        <a:pt x="37" y="24"/>
                      </a:cubicBezTo>
                      <a:cubicBezTo>
                        <a:pt x="49" y="27"/>
                        <a:pt x="60" y="31"/>
                        <a:pt x="72" y="31"/>
                      </a:cubicBezTo>
                      <a:cubicBezTo>
                        <a:pt x="78" y="31"/>
                        <a:pt x="79" y="24"/>
                        <a:pt x="75" y="21"/>
                      </a:cubicBezTo>
                      <a:cubicBezTo>
                        <a:pt x="56" y="8"/>
                        <a:pt x="28" y="0"/>
                        <a:pt x="6" y="6"/>
                      </a:cubicBezTo>
                      <a:cubicBezTo>
                        <a:pt x="0" y="8"/>
                        <a:pt x="1" y="15"/>
                        <a:pt x="6" y="1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48" name="Freeform 33"/>
                <p:cNvSpPr/>
                <p:nvPr/>
              </p:nvSpPr>
              <p:spPr bwMode="auto">
                <a:xfrm>
                  <a:off x="6559551" y="4949826"/>
                  <a:ext cx="68263" cy="61913"/>
                </a:xfrm>
                <a:custGeom>
                  <a:avLst/>
                  <a:gdLst>
                    <a:gd name="T0" fmla="*/ 11 w 67"/>
                    <a:gd name="T1" fmla="*/ 56 h 59"/>
                    <a:gd name="T2" fmla="*/ 39 w 67"/>
                    <a:gd name="T3" fmla="*/ 37 h 59"/>
                    <a:gd name="T4" fmla="*/ 63 w 67"/>
                    <a:gd name="T5" fmla="*/ 12 h 59"/>
                    <a:gd name="T6" fmla="*/ 55 w 67"/>
                    <a:gd name="T7" fmla="*/ 4 h 59"/>
                    <a:gd name="T8" fmla="*/ 31 w 67"/>
                    <a:gd name="T9" fmla="*/ 25 h 59"/>
                    <a:gd name="T10" fmla="*/ 4 w 67"/>
                    <a:gd name="T11" fmla="*/ 48 h 59"/>
                    <a:gd name="T12" fmla="*/ 11 w 67"/>
                    <a:gd name="T13" fmla="*/ 56 h 59"/>
                  </a:gdLst>
                  <a:ahLst/>
                  <a:cxnLst>
                    <a:cxn ang="0">
                      <a:pos x="T0" y="T1"/>
                    </a:cxn>
                    <a:cxn ang="0">
                      <a:pos x="T2" y="T3"/>
                    </a:cxn>
                    <a:cxn ang="0">
                      <a:pos x="T4" y="T5"/>
                    </a:cxn>
                    <a:cxn ang="0">
                      <a:pos x="T6" y="T7"/>
                    </a:cxn>
                    <a:cxn ang="0">
                      <a:pos x="T8" y="T9"/>
                    </a:cxn>
                    <a:cxn ang="0">
                      <a:pos x="T10" y="T11"/>
                    </a:cxn>
                    <a:cxn ang="0">
                      <a:pos x="T12" y="T13"/>
                    </a:cxn>
                  </a:cxnLst>
                  <a:rect l="0" t="0" r="r" b="b"/>
                  <a:pathLst>
                    <a:path w="67" h="59">
                      <a:moveTo>
                        <a:pt x="11" y="56"/>
                      </a:moveTo>
                      <a:cubicBezTo>
                        <a:pt x="21" y="50"/>
                        <a:pt x="30" y="44"/>
                        <a:pt x="39" y="37"/>
                      </a:cubicBezTo>
                      <a:cubicBezTo>
                        <a:pt x="48" y="29"/>
                        <a:pt x="55" y="21"/>
                        <a:pt x="63" y="12"/>
                      </a:cubicBezTo>
                      <a:cubicBezTo>
                        <a:pt x="67" y="7"/>
                        <a:pt x="60" y="0"/>
                        <a:pt x="55" y="4"/>
                      </a:cubicBezTo>
                      <a:cubicBezTo>
                        <a:pt x="47" y="11"/>
                        <a:pt x="39" y="17"/>
                        <a:pt x="31" y="25"/>
                      </a:cubicBezTo>
                      <a:cubicBezTo>
                        <a:pt x="22" y="33"/>
                        <a:pt x="14" y="41"/>
                        <a:pt x="4" y="48"/>
                      </a:cubicBezTo>
                      <a:cubicBezTo>
                        <a:pt x="0" y="52"/>
                        <a:pt x="6" y="59"/>
                        <a:pt x="11"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49" name="Freeform 34"/>
                <p:cNvSpPr/>
                <p:nvPr/>
              </p:nvSpPr>
              <p:spPr bwMode="auto">
                <a:xfrm>
                  <a:off x="6375401" y="5078413"/>
                  <a:ext cx="80963" cy="49213"/>
                </a:xfrm>
                <a:custGeom>
                  <a:avLst/>
                  <a:gdLst>
                    <a:gd name="T0" fmla="*/ 5 w 78"/>
                    <a:gd name="T1" fmla="*/ 46 h 46"/>
                    <a:gd name="T2" fmla="*/ 41 w 78"/>
                    <a:gd name="T3" fmla="*/ 34 h 46"/>
                    <a:gd name="T4" fmla="*/ 73 w 78"/>
                    <a:gd name="T5" fmla="*/ 11 h 46"/>
                    <a:gd name="T6" fmla="*/ 67 w 78"/>
                    <a:gd name="T7" fmla="*/ 2 h 46"/>
                    <a:gd name="T8" fmla="*/ 33 w 78"/>
                    <a:gd name="T9" fmla="*/ 21 h 46"/>
                    <a:gd name="T10" fmla="*/ 3 w 78"/>
                    <a:gd name="T11" fmla="*/ 41 h 46"/>
                    <a:gd name="T12" fmla="*/ 5 w 78"/>
                    <a:gd name="T13" fmla="*/ 46 h 46"/>
                  </a:gdLst>
                  <a:ahLst/>
                  <a:cxnLst>
                    <a:cxn ang="0">
                      <a:pos x="T0" y="T1"/>
                    </a:cxn>
                    <a:cxn ang="0">
                      <a:pos x="T2" y="T3"/>
                    </a:cxn>
                    <a:cxn ang="0">
                      <a:pos x="T4" y="T5"/>
                    </a:cxn>
                    <a:cxn ang="0">
                      <a:pos x="T6" y="T7"/>
                    </a:cxn>
                    <a:cxn ang="0">
                      <a:pos x="T8" y="T9"/>
                    </a:cxn>
                    <a:cxn ang="0">
                      <a:pos x="T10" y="T11"/>
                    </a:cxn>
                    <a:cxn ang="0">
                      <a:pos x="T12" y="T13"/>
                    </a:cxn>
                  </a:cxnLst>
                  <a:rect l="0" t="0" r="r" b="b"/>
                  <a:pathLst>
                    <a:path w="78" h="46">
                      <a:moveTo>
                        <a:pt x="5" y="46"/>
                      </a:moveTo>
                      <a:cubicBezTo>
                        <a:pt x="17" y="42"/>
                        <a:pt x="29" y="41"/>
                        <a:pt x="41" y="34"/>
                      </a:cubicBezTo>
                      <a:cubicBezTo>
                        <a:pt x="53" y="28"/>
                        <a:pt x="63" y="20"/>
                        <a:pt x="73" y="11"/>
                      </a:cubicBezTo>
                      <a:cubicBezTo>
                        <a:pt x="78" y="6"/>
                        <a:pt x="72" y="0"/>
                        <a:pt x="67" y="2"/>
                      </a:cubicBezTo>
                      <a:cubicBezTo>
                        <a:pt x="55" y="8"/>
                        <a:pt x="44" y="14"/>
                        <a:pt x="33" y="21"/>
                      </a:cubicBezTo>
                      <a:cubicBezTo>
                        <a:pt x="23" y="28"/>
                        <a:pt x="14" y="37"/>
                        <a:pt x="3" y="41"/>
                      </a:cubicBezTo>
                      <a:cubicBezTo>
                        <a:pt x="0" y="42"/>
                        <a:pt x="2" y="46"/>
                        <a:pt x="5"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50" name="Freeform 35"/>
                <p:cNvSpPr/>
                <p:nvPr/>
              </p:nvSpPr>
              <p:spPr bwMode="auto">
                <a:xfrm>
                  <a:off x="6167438" y="5192713"/>
                  <a:ext cx="114300" cy="50800"/>
                </a:xfrm>
                <a:custGeom>
                  <a:avLst/>
                  <a:gdLst>
                    <a:gd name="T0" fmla="*/ 10 w 110"/>
                    <a:gd name="T1" fmla="*/ 48 h 50"/>
                    <a:gd name="T2" fmla="*/ 105 w 110"/>
                    <a:gd name="T3" fmla="*/ 11 h 50"/>
                    <a:gd name="T4" fmla="*/ 102 w 110"/>
                    <a:gd name="T5" fmla="*/ 2 h 50"/>
                    <a:gd name="T6" fmla="*/ 7 w 110"/>
                    <a:gd name="T7" fmla="*/ 37 h 50"/>
                    <a:gd name="T8" fmla="*/ 10 w 110"/>
                    <a:gd name="T9" fmla="*/ 48 h 50"/>
                  </a:gdLst>
                  <a:ahLst/>
                  <a:cxnLst>
                    <a:cxn ang="0">
                      <a:pos x="T0" y="T1"/>
                    </a:cxn>
                    <a:cxn ang="0">
                      <a:pos x="T2" y="T3"/>
                    </a:cxn>
                    <a:cxn ang="0">
                      <a:pos x="T4" y="T5"/>
                    </a:cxn>
                    <a:cxn ang="0">
                      <a:pos x="T6" y="T7"/>
                    </a:cxn>
                    <a:cxn ang="0">
                      <a:pos x="T8" y="T9"/>
                    </a:cxn>
                  </a:cxnLst>
                  <a:rect l="0" t="0" r="r" b="b"/>
                  <a:pathLst>
                    <a:path w="110" h="50">
                      <a:moveTo>
                        <a:pt x="10" y="48"/>
                      </a:moveTo>
                      <a:cubicBezTo>
                        <a:pt x="45" y="42"/>
                        <a:pt x="75" y="29"/>
                        <a:pt x="105" y="11"/>
                      </a:cubicBezTo>
                      <a:cubicBezTo>
                        <a:pt x="110" y="8"/>
                        <a:pt x="107" y="0"/>
                        <a:pt x="102" y="2"/>
                      </a:cubicBezTo>
                      <a:cubicBezTo>
                        <a:pt x="71" y="15"/>
                        <a:pt x="40" y="30"/>
                        <a:pt x="7" y="37"/>
                      </a:cubicBezTo>
                      <a:cubicBezTo>
                        <a:pt x="0" y="39"/>
                        <a:pt x="3" y="50"/>
                        <a:pt x="10" y="4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51" name="Freeform 36"/>
                <p:cNvSpPr/>
                <p:nvPr/>
              </p:nvSpPr>
              <p:spPr bwMode="auto">
                <a:xfrm>
                  <a:off x="5929313" y="5272088"/>
                  <a:ext cx="131763" cy="36513"/>
                </a:xfrm>
                <a:custGeom>
                  <a:avLst/>
                  <a:gdLst>
                    <a:gd name="T0" fmla="*/ 7 w 128"/>
                    <a:gd name="T1" fmla="*/ 30 h 35"/>
                    <a:gd name="T2" fmla="*/ 120 w 128"/>
                    <a:gd name="T3" fmla="*/ 16 h 35"/>
                    <a:gd name="T4" fmla="*/ 114 w 128"/>
                    <a:gd name="T5" fmla="*/ 2 h 35"/>
                    <a:gd name="T6" fmla="*/ 7 w 128"/>
                    <a:gd name="T7" fmla="*/ 18 h 35"/>
                    <a:gd name="T8" fmla="*/ 7 w 128"/>
                    <a:gd name="T9" fmla="*/ 30 h 35"/>
                  </a:gdLst>
                  <a:ahLst/>
                  <a:cxnLst>
                    <a:cxn ang="0">
                      <a:pos x="T0" y="T1"/>
                    </a:cxn>
                    <a:cxn ang="0">
                      <a:pos x="T2" y="T3"/>
                    </a:cxn>
                    <a:cxn ang="0">
                      <a:pos x="T4" y="T5"/>
                    </a:cxn>
                    <a:cxn ang="0">
                      <a:pos x="T6" y="T7"/>
                    </a:cxn>
                    <a:cxn ang="0">
                      <a:pos x="T8" y="T9"/>
                    </a:cxn>
                  </a:cxnLst>
                  <a:rect l="0" t="0" r="r" b="b"/>
                  <a:pathLst>
                    <a:path w="128" h="35">
                      <a:moveTo>
                        <a:pt x="7" y="30"/>
                      </a:moveTo>
                      <a:cubicBezTo>
                        <a:pt x="47" y="33"/>
                        <a:pt x="84" y="35"/>
                        <a:pt x="120" y="16"/>
                      </a:cubicBezTo>
                      <a:cubicBezTo>
                        <a:pt x="128" y="11"/>
                        <a:pt x="122" y="0"/>
                        <a:pt x="114" y="2"/>
                      </a:cubicBezTo>
                      <a:cubicBezTo>
                        <a:pt x="79" y="10"/>
                        <a:pt x="43" y="15"/>
                        <a:pt x="7" y="18"/>
                      </a:cubicBezTo>
                      <a:cubicBezTo>
                        <a:pt x="0" y="18"/>
                        <a:pt x="0" y="29"/>
                        <a:pt x="7"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52" name="Freeform 37"/>
                <p:cNvSpPr/>
                <p:nvPr/>
              </p:nvSpPr>
              <p:spPr bwMode="auto">
                <a:xfrm>
                  <a:off x="5719763" y="5281613"/>
                  <a:ext cx="104775" cy="34925"/>
                </a:xfrm>
                <a:custGeom>
                  <a:avLst/>
                  <a:gdLst>
                    <a:gd name="T0" fmla="*/ 3 w 101"/>
                    <a:gd name="T1" fmla="*/ 11 h 33"/>
                    <a:gd name="T2" fmla="*/ 94 w 101"/>
                    <a:gd name="T3" fmla="*/ 29 h 33"/>
                    <a:gd name="T4" fmla="*/ 94 w 101"/>
                    <a:gd name="T5" fmla="*/ 15 h 33"/>
                    <a:gd name="T6" fmla="*/ 6 w 101"/>
                    <a:gd name="T7" fmla="*/ 3 h 33"/>
                    <a:gd name="T8" fmla="*/ 3 w 101"/>
                    <a:gd name="T9" fmla="*/ 11 h 33"/>
                  </a:gdLst>
                  <a:ahLst/>
                  <a:cxnLst>
                    <a:cxn ang="0">
                      <a:pos x="T0" y="T1"/>
                    </a:cxn>
                    <a:cxn ang="0">
                      <a:pos x="T2" y="T3"/>
                    </a:cxn>
                    <a:cxn ang="0">
                      <a:pos x="T4" y="T5"/>
                    </a:cxn>
                    <a:cxn ang="0">
                      <a:pos x="T6" y="T7"/>
                    </a:cxn>
                    <a:cxn ang="0">
                      <a:pos x="T8" y="T9"/>
                    </a:cxn>
                  </a:cxnLst>
                  <a:rect l="0" t="0" r="r" b="b"/>
                  <a:pathLst>
                    <a:path w="101" h="33">
                      <a:moveTo>
                        <a:pt x="3" y="11"/>
                      </a:moveTo>
                      <a:cubicBezTo>
                        <a:pt x="29" y="28"/>
                        <a:pt x="65" y="33"/>
                        <a:pt x="94" y="29"/>
                      </a:cubicBezTo>
                      <a:cubicBezTo>
                        <a:pt x="101" y="28"/>
                        <a:pt x="101" y="16"/>
                        <a:pt x="94" y="15"/>
                      </a:cubicBezTo>
                      <a:cubicBezTo>
                        <a:pt x="66" y="10"/>
                        <a:pt x="34" y="0"/>
                        <a:pt x="6" y="3"/>
                      </a:cubicBezTo>
                      <a:cubicBezTo>
                        <a:pt x="1" y="3"/>
                        <a:pt x="0" y="9"/>
                        <a:pt x="3"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53" name="Freeform 38"/>
                <p:cNvSpPr/>
                <p:nvPr/>
              </p:nvSpPr>
              <p:spPr bwMode="auto">
                <a:xfrm>
                  <a:off x="5516563" y="5238751"/>
                  <a:ext cx="103188" cy="33338"/>
                </a:xfrm>
                <a:custGeom>
                  <a:avLst/>
                  <a:gdLst>
                    <a:gd name="T0" fmla="*/ 5 w 100"/>
                    <a:gd name="T1" fmla="*/ 9 h 32"/>
                    <a:gd name="T2" fmla="*/ 92 w 100"/>
                    <a:gd name="T3" fmla="*/ 31 h 32"/>
                    <a:gd name="T4" fmla="*/ 94 w 100"/>
                    <a:gd name="T5" fmla="*/ 22 h 32"/>
                    <a:gd name="T6" fmla="*/ 7 w 100"/>
                    <a:gd name="T7" fmla="*/ 1 h 32"/>
                    <a:gd name="T8" fmla="*/ 5 w 100"/>
                    <a:gd name="T9" fmla="*/ 9 h 32"/>
                  </a:gdLst>
                  <a:ahLst/>
                  <a:cxnLst>
                    <a:cxn ang="0">
                      <a:pos x="T0" y="T1"/>
                    </a:cxn>
                    <a:cxn ang="0">
                      <a:pos x="T2" y="T3"/>
                    </a:cxn>
                    <a:cxn ang="0">
                      <a:pos x="T4" y="T5"/>
                    </a:cxn>
                    <a:cxn ang="0">
                      <a:pos x="T6" y="T7"/>
                    </a:cxn>
                    <a:cxn ang="0">
                      <a:pos x="T8" y="T9"/>
                    </a:cxn>
                  </a:cxnLst>
                  <a:rect l="0" t="0" r="r" b="b"/>
                  <a:pathLst>
                    <a:path w="100" h="32">
                      <a:moveTo>
                        <a:pt x="5" y="9"/>
                      </a:moveTo>
                      <a:cubicBezTo>
                        <a:pt x="34" y="18"/>
                        <a:pt x="62" y="26"/>
                        <a:pt x="92" y="31"/>
                      </a:cubicBezTo>
                      <a:cubicBezTo>
                        <a:pt x="98" y="32"/>
                        <a:pt x="100" y="24"/>
                        <a:pt x="94" y="22"/>
                      </a:cubicBezTo>
                      <a:cubicBezTo>
                        <a:pt x="66" y="13"/>
                        <a:pt x="37" y="6"/>
                        <a:pt x="7" y="1"/>
                      </a:cubicBezTo>
                      <a:cubicBezTo>
                        <a:pt x="2" y="0"/>
                        <a:pt x="0" y="7"/>
                        <a:pt x="5"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54" name="Freeform 39"/>
                <p:cNvSpPr/>
                <p:nvPr/>
              </p:nvSpPr>
              <p:spPr bwMode="auto">
                <a:xfrm>
                  <a:off x="5327651" y="5132388"/>
                  <a:ext cx="85725" cy="60325"/>
                </a:xfrm>
                <a:custGeom>
                  <a:avLst/>
                  <a:gdLst>
                    <a:gd name="T0" fmla="*/ 2 w 82"/>
                    <a:gd name="T1" fmla="*/ 8 h 58"/>
                    <a:gd name="T2" fmla="*/ 71 w 82"/>
                    <a:gd name="T3" fmla="*/ 57 h 58"/>
                    <a:gd name="T4" fmla="*/ 74 w 82"/>
                    <a:gd name="T5" fmla="*/ 44 h 58"/>
                    <a:gd name="T6" fmla="*/ 11 w 82"/>
                    <a:gd name="T7" fmla="*/ 3 h 58"/>
                    <a:gd name="T8" fmla="*/ 2 w 82"/>
                    <a:gd name="T9" fmla="*/ 8 h 58"/>
                  </a:gdLst>
                  <a:ahLst/>
                  <a:cxnLst>
                    <a:cxn ang="0">
                      <a:pos x="T0" y="T1"/>
                    </a:cxn>
                    <a:cxn ang="0">
                      <a:pos x="T2" y="T3"/>
                    </a:cxn>
                    <a:cxn ang="0">
                      <a:pos x="T4" y="T5"/>
                    </a:cxn>
                    <a:cxn ang="0">
                      <a:pos x="T6" y="T7"/>
                    </a:cxn>
                    <a:cxn ang="0">
                      <a:pos x="T8" y="T9"/>
                    </a:cxn>
                  </a:cxnLst>
                  <a:rect l="0" t="0" r="r" b="b"/>
                  <a:pathLst>
                    <a:path w="82" h="58">
                      <a:moveTo>
                        <a:pt x="2" y="8"/>
                      </a:moveTo>
                      <a:cubicBezTo>
                        <a:pt x="14" y="38"/>
                        <a:pt x="41" y="52"/>
                        <a:pt x="71" y="57"/>
                      </a:cubicBezTo>
                      <a:cubicBezTo>
                        <a:pt x="79" y="58"/>
                        <a:pt x="82" y="47"/>
                        <a:pt x="74" y="44"/>
                      </a:cubicBezTo>
                      <a:cubicBezTo>
                        <a:pt x="51" y="35"/>
                        <a:pt x="30" y="19"/>
                        <a:pt x="11" y="3"/>
                      </a:cubicBezTo>
                      <a:cubicBezTo>
                        <a:pt x="8" y="0"/>
                        <a:pt x="0" y="3"/>
                        <a:pt x="2"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55" name="Freeform 40"/>
                <p:cNvSpPr/>
                <p:nvPr/>
              </p:nvSpPr>
              <p:spPr bwMode="auto">
                <a:xfrm>
                  <a:off x="5167313" y="4940301"/>
                  <a:ext cx="87313" cy="103188"/>
                </a:xfrm>
                <a:custGeom>
                  <a:avLst/>
                  <a:gdLst>
                    <a:gd name="T0" fmla="*/ 4 w 83"/>
                    <a:gd name="T1" fmla="*/ 13 h 98"/>
                    <a:gd name="T2" fmla="*/ 72 w 83"/>
                    <a:gd name="T3" fmla="*/ 94 h 98"/>
                    <a:gd name="T4" fmla="*/ 80 w 83"/>
                    <a:gd name="T5" fmla="*/ 87 h 98"/>
                    <a:gd name="T6" fmla="*/ 13 w 83"/>
                    <a:gd name="T7" fmla="*/ 4 h 98"/>
                    <a:gd name="T8" fmla="*/ 4 w 83"/>
                    <a:gd name="T9" fmla="*/ 13 h 98"/>
                  </a:gdLst>
                  <a:ahLst/>
                  <a:cxnLst>
                    <a:cxn ang="0">
                      <a:pos x="T0" y="T1"/>
                    </a:cxn>
                    <a:cxn ang="0">
                      <a:pos x="T2" y="T3"/>
                    </a:cxn>
                    <a:cxn ang="0">
                      <a:pos x="T4" y="T5"/>
                    </a:cxn>
                    <a:cxn ang="0">
                      <a:pos x="T6" y="T7"/>
                    </a:cxn>
                    <a:cxn ang="0">
                      <a:pos x="T8" y="T9"/>
                    </a:cxn>
                  </a:cxnLst>
                  <a:rect l="0" t="0" r="r" b="b"/>
                  <a:pathLst>
                    <a:path w="83" h="98">
                      <a:moveTo>
                        <a:pt x="4" y="13"/>
                      </a:moveTo>
                      <a:cubicBezTo>
                        <a:pt x="23" y="41"/>
                        <a:pt x="44" y="74"/>
                        <a:pt x="72" y="94"/>
                      </a:cubicBezTo>
                      <a:cubicBezTo>
                        <a:pt x="76" y="98"/>
                        <a:pt x="83" y="91"/>
                        <a:pt x="80" y="87"/>
                      </a:cubicBezTo>
                      <a:cubicBezTo>
                        <a:pt x="61" y="58"/>
                        <a:pt x="41" y="25"/>
                        <a:pt x="13" y="4"/>
                      </a:cubicBezTo>
                      <a:cubicBezTo>
                        <a:pt x="8" y="0"/>
                        <a:pt x="0" y="8"/>
                        <a:pt x="4"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56" name="Freeform 41"/>
                <p:cNvSpPr/>
                <p:nvPr/>
              </p:nvSpPr>
              <p:spPr bwMode="auto">
                <a:xfrm>
                  <a:off x="5113338" y="4803776"/>
                  <a:ext cx="50800" cy="74613"/>
                </a:xfrm>
                <a:custGeom>
                  <a:avLst/>
                  <a:gdLst>
                    <a:gd name="T0" fmla="*/ 2 w 49"/>
                    <a:gd name="T1" fmla="*/ 6 h 71"/>
                    <a:gd name="T2" fmla="*/ 15 w 49"/>
                    <a:gd name="T3" fmla="*/ 35 h 71"/>
                    <a:gd name="T4" fmla="*/ 35 w 49"/>
                    <a:gd name="T5" fmla="*/ 65 h 71"/>
                    <a:gd name="T6" fmla="*/ 45 w 49"/>
                    <a:gd name="T7" fmla="*/ 59 h 71"/>
                    <a:gd name="T8" fmla="*/ 26 w 49"/>
                    <a:gd name="T9" fmla="*/ 28 h 71"/>
                    <a:gd name="T10" fmla="*/ 5 w 49"/>
                    <a:gd name="T11" fmla="*/ 3 h 71"/>
                    <a:gd name="T12" fmla="*/ 2 w 49"/>
                    <a:gd name="T13" fmla="*/ 6 h 71"/>
                  </a:gdLst>
                  <a:ahLst/>
                  <a:cxnLst>
                    <a:cxn ang="0">
                      <a:pos x="T0" y="T1"/>
                    </a:cxn>
                    <a:cxn ang="0">
                      <a:pos x="T2" y="T3"/>
                    </a:cxn>
                    <a:cxn ang="0">
                      <a:pos x="T4" y="T5"/>
                    </a:cxn>
                    <a:cxn ang="0">
                      <a:pos x="T6" y="T7"/>
                    </a:cxn>
                    <a:cxn ang="0">
                      <a:pos x="T8" y="T9"/>
                    </a:cxn>
                    <a:cxn ang="0">
                      <a:pos x="T10" y="T11"/>
                    </a:cxn>
                    <a:cxn ang="0">
                      <a:pos x="T12" y="T13"/>
                    </a:cxn>
                  </a:cxnLst>
                  <a:rect l="0" t="0" r="r" b="b"/>
                  <a:pathLst>
                    <a:path w="49" h="71">
                      <a:moveTo>
                        <a:pt x="2" y="6"/>
                      </a:moveTo>
                      <a:cubicBezTo>
                        <a:pt x="6" y="15"/>
                        <a:pt x="10" y="25"/>
                        <a:pt x="15" y="35"/>
                      </a:cubicBezTo>
                      <a:cubicBezTo>
                        <a:pt x="21" y="46"/>
                        <a:pt x="27" y="55"/>
                        <a:pt x="35" y="65"/>
                      </a:cubicBezTo>
                      <a:cubicBezTo>
                        <a:pt x="39" y="71"/>
                        <a:pt x="49" y="66"/>
                        <a:pt x="45" y="59"/>
                      </a:cubicBezTo>
                      <a:cubicBezTo>
                        <a:pt x="39" y="49"/>
                        <a:pt x="33" y="38"/>
                        <a:pt x="26" y="28"/>
                      </a:cubicBezTo>
                      <a:cubicBezTo>
                        <a:pt x="20" y="19"/>
                        <a:pt x="13" y="11"/>
                        <a:pt x="5" y="3"/>
                      </a:cubicBezTo>
                      <a:cubicBezTo>
                        <a:pt x="4" y="0"/>
                        <a:pt x="0" y="3"/>
                        <a:pt x="2"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57" name="Freeform 42"/>
                <p:cNvSpPr/>
                <p:nvPr/>
              </p:nvSpPr>
              <p:spPr bwMode="auto">
                <a:xfrm>
                  <a:off x="5035551" y="4613276"/>
                  <a:ext cx="60325" cy="101600"/>
                </a:xfrm>
                <a:custGeom>
                  <a:avLst/>
                  <a:gdLst>
                    <a:gd name="T0" fmla="*/ 2 w 58"/>
                    <a:gd name="T1" fmla="*/ 8 h 97"/>
                    <a:gd name="T2" fmla="*/ 45 w 58"/>
                    <a:gd name="T3" fmla="*/ 91 h 97"/>
                    <a:gd name="T4" fmla="*/ 56 w 58"/>
                    <a:gd name="T5" fmla="*/ 84 h 97"/>
                    <a:gd name="T6" fmla="*/ 11 w 58"/>
                    <a:gd name="T7" fmla="*/ 4 h 97"/>
                    <a:gd name="T8" fmla="*/ 2 w 58"/>
                    <a:gd name="T9" fmla="*/ 8 h 97"/>
                  </a:gdLst>
                  <a:ahLst/>
                  <a:cxnLst>
                    <a:cxn ang="0">
                      <a:pos x="T0" y="T1"/>
                    </a:cxn>
                    <a:cxn ang="0">
                      <a:pos x="T2" y="T3"/>
                    </a:cxn>
                    <a:cxn ang="0">
                      <a:pos x="T4" y="T5"/>
                    </a:cxn>
                    <a:cxn ang="0">
                      <a:pos x="T6" y="T7"/>
                    </a:cxn>
                    <a:cxn ang="0">
                      <a:pos x="T8" y="T9"/>
                    </a:cxn>
                  </a:cxnLst>
                  <a:rect l="0" t="0" r="r" b="b"/>
                  <a:pathLst>
                    <a:path w="58" h="97">
                      <a:moveTo>
                        <a:pt x="2" y="8"/>
                      </a:moveTo>
                      <a:cubicBezTo>
                        <a:pt x="10" y="37"/>
                        <a:pt x="25" y="67"/>
                        <a:pt x="45" y="91"/>
                      </a:cubicBezTo>
                      <a:cubicBezTo>
                        <a:pt x="50" y="97"/>
                        <a:pt x="58" y="91"/>
                        <a:pt x="56" y="84"/>
                      </a:cubicBezTo>
                      <a:cubicBezTo>
                        <a:pt x="49" y="54"/>
                        <a:pt x="29" y="28"/>
                        <a:pt x="11" y="4"/>
                      </a:cubicBezTo>
                      <a:cubicBezTo>
                        <a:pt x="7" y="0"/>
                        <a:pt x="0" y="2"/>
                        <a:pt x="2"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58" name="Freeform 43"/>
                <p:cNvSpPr/>
                <p:nvPr/>
              </p:nvSpPr>
              <p:spPr bwMode="auto">
                <a:xfrm>
                  <a:off x="4221163" y="4760913"/>
                  <a:ext cx="82550" cy="20638"/>
                </a:xfrm>
                <a:custGeom>
                  <a:avLst/>
                  <a:gdLst>
                    <a:gd name="T0" fmla="*/ 2 w 79"/>
                    <a:gd name="T1" fmla="*/ 4 h 19"/>
                    <a:gd name="T2" fmla="*/ 74 w 79"/>
                    <a:gd name="T3" fmla="*/ 19 h 19"/>
                    <a:gd name="T4" fmla="*/ 76 w 79"/>
                    <a:gd name="T5" fmla="*/ 14 h 19"/>
                    <a:gd name="T6" fmla="*/ 3 w 79"/>
                    <a:gd name="T7" fmla="*/ 0 h 19"/>
                    <a:gd name="T8" fmla="*/ 2 w 79"/>
                    <a:gd name="T9" fmla="*/ 4 h 19"/>
                  </a:gdLst>
                  <a:ahLst/>
                  <a:cxnLst>
                    <a:cxn ang="0">
                      <a:pos x="T0" y="T1"/>
                    </a:cxn>
                    <a:cxn ang="0">
                      <a:pos x="T2" y="T3"/>
                    </a:cxn>
                    <a:cxn ang="0">
                      <a:pos x="T4" y="T5"/>
                    </a:cxn>
                    <a:cxn ang="0">
                      <a:pos x="T6" y="T7"/>
                    </a:cxn>
                    <a:cxn ang="0">
                      <a:pos x="T8" y="T9"/>
                    </a:cxn>
                  </a:cxnLst>
                  <a:rect l="0" t="0" r="r" b="b"/>
                  <a:pathLst>
                    <a:path w="79" h="19">
                      <a:moveTo>
                        <a:pt x="2" y="4"/>
                      </a:moveTo>
                      <a:cubicBezTo>
                        <a:pt x="26" y="11"/>
                        <a:pt x="50" y="14"/>
                        <a:pt x="74" y="19"/>
                      </a:cubicBezTo>
                      <a:cubicBezTo>
                        <a:pt x="77" y="19"/>
                        <a:pt x="79" y="15"/>
                        <a:pt x="76" y="14"/>
                      </a:cubicBezTo>
                      <a:cubicBezTo>
                        <a:pt x="52" y="8"/>
                        <a:pt x="27" y="7"/>
                        <a:pt x="3" y="0"/>
                      </a:cubicBezTo>
                      <a:cubicBezTo>
                        <a:pt x="1" y="0"/>
                        <a:pt x="0" y="3"/>
                        <a:pt x="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59" name="Freeform 44"/>
                <p:cNvSpPr/>
                <p:nvPr/>
              </p:nvSpPr>
              <p:spPr bwMode="auto">
                <a:xfrm>
                  <a:off x="4384676" y="4772026"/>
                  <a:ext cx="106363" cy="17463"/>
                </a:xfrm>
                <a:custGeom>
                  <a:avLst/>
                  <a:gdLst>
                    <a:gd name="T0" fmla="*/ 5 w 102"/>
                    <a:gd name="T1" fmla="*/ 16 h 17"/>
                    <a:gd name="T2" fmla="*/ 98 w 102"/>
                    <a:gd name="T3" fmla="*/ 10 h 17"/>
                    <a:gd name="T4" fmla="*/ 98 w 102"/>
                    <a:gd name="T5" fmla="*/ 3 h 17"/>
                    <a:gd name="T6" fmla="*/ 3 w 102"/>
                    <a:gd name="T7" fmla="*/ 11 h 17"/>
                    <a:gd name="T8" fmla="*/ 5 w 102"/>
                    <a:gd name="T9" fmla="*/ 16 h 17"/>
                  </a:gdLst>
                  <a:ahLst/>
                  <a:cxnLst>
                    <a:cxn ang="0">
                      <a:pos x="T0" y="T1"/>
                    </a:cxn>
                    <a:cxn ang="0">
                      <a:pos x="T2" y="T3"/>
                    </a:cxn>
                    <a:cxn ang="0">
                      <a:pos x="T4" y="T5"/>
                    </a:cxn>
                    <a:cxn ang="0">
                      <a:pos x="T6" y="T7"/>
                    </a:cxn>
                    <a:cxn ang="0">
                      <a:pos x="T8" y="T9"/>
                    </a:cxn>
                  </a:cxnLst>
                  <a:rect l="0" t="0" r="r" b="b"/>
                  <a:pathLst>
                    <a:path w="102" h="17">
                      <a:moveTo>
                        <a:pt x="5" y="16"/>
                      </a:moveTo>
                      <a:cubicBezTo>
                        <a:pt x="35" y="11"/>
                        <a:pt x="67" y="13"/>
                        <a:pt x="98" y="10"/>
                      </a:cubicBezTo>
                      <a:cubicBezTo>
                        <a:pt x="102" y="10"/>
                        <a:pt x="102" y="3"/>
                        <a:pt x="98" y="3"/>
                      </a:cubicBezTo>
                      <a:cubicBezTo>
                        <a:pt x="66" y="0"/>
                        <a:pt x="34" y="2"/>
                        <a:pt x="3" y="11"/>
                      </a:cubicBezTo>
                      <a:cubicBezTo>
                        <a:pt x="0" y="12"/>
                        <a:pt x="1" y="17"/>
                        <a:pt x="5"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60" name="Freeform 45"/>
                <p:cNvSpPr/>
                <p:nvPr/>
              </p:nvSpPr>
              <p:spPr bwMode="auto">
                <a:xfrm>
                  <a:off x="4584701" y="4762501"/>
                  <a:ext cx="90488" cy="34925"/>
                </a:xfrm>
                <a:custGeom>
                  <a:avLst/>
                  <a:gdLst>
                    <a:gd name="T0" fmla="*/ 4 w 87"/>
                    <a:gd name="T1" fmla="*/ 20 h 33"/>
                    <a:gd name="T2" fmla="*/ 83 w 87"/>
                    <a:gd name="T3" fmla="*/ 12 h 33"/>
                    <a:gd name="T4" fmla="*/ 77 w 87"/>
                    <a:gd name="T5" fmla="*/ 2 h 33"/>
                    <a:gd name="T6" fmla="*/ 6 w 87"/>
                    <a:gd name="T7" fmla="*/ 10 h 33"/>
                    <a:gd name="T8" fmla="*/ 4 w 87"/>
                    <a:gd name="T9" fmla="*/ 20 h 33"/>
                  </a:gdLst>
                  <a:ahLst/>
                  <a:cxnLst>
                    <a:cxn ang="0">
                      <a:pos x="T0" y="T1"/>
                    </a:cxn>
                    <a:cxn ang="0">
                      <a:pos x="T2" y="T3"/>
                    </a:cxn>
                    <a:cxn ang="0">
                      <a:pos x="T4" y="T5"/>
                    </a:cxn>
                    <a:cxn ang="0">
                      <a:pos x="T6" y="T7"/>
                    </a:cxn>
                    <a:cxn ang="0">
                      <a:pos x="T8" y="T9"/>
                    </a:cxn>
                  </a:cxnLst>
                  <a:rect l="0" t="0" r="r" b="b"/>
                  <a:pathLst>
                    <a:path w="87" h="33">
                      <a:moveTo>
                        <a:pt x="4" y="20"/>
                      </a:moveTo>
                      <a:cubicBezTo>
                        <a:pt x="29" y="33"/>
                        <a:pt x="61" y="33"/>
                        <a:pt x="83" y="12"/>
                      </a:cubicBezTo>
                      <a:cubicBezTo>
                        <a:pt x="87" y="9"/>
                        <a:pt x="83" y="0"/>
                        <a:pt x="77" y="2"/>
                      </a:cubicBezTo>
                      <a:cubicBezTo>
                        <a:pt x="55" y="11"/>
                        <a:pt x="30" y="13"/>
                        <a:pt x="6" y="10"/>
                      </a:cubicBezTo>
                      <a:cubicBezTo>
                        <a:pt x="1" y="10"/>
                        <a:pt x="0" y="17"/>
                        <a:pt x="4"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61" name="Freeform 46"/>
                <p:cNvSpPr/>
                <p:nvPr/>
              </p:nvSpPr>
              <p:spPr bwMode="auto">
                <a:xfrm>
                  <a:off x="4751388" y="4727576"/>
                  <a:ext cx="88900" cy="25400"/>
                </a:xfrm>
                <a:custGeom>
                  <a:avLst/>
                  <a:gdLst>
                    <a:gd name="T0" fmla="*/ 5 w 86"/>
                    <a:gd name="T1" fmla="*/ 24 h 25"/>
                    <a:gd name="T2" fmla="*/ 79 w 86"/>
                    <a:gd name="T3" fmla="*/ 11 h 25"/>
                    <a:gd name="T4" fmla="*/ 76 w 86"/>
                    <a:gd name="T5" fmla="*/ 1 h 25"/>
                    <a:gd name="T6" fmla="*/ 41 w 86"/>
                    <a:gd name="T7" fmla="*/ 8 h 25"/>
                    <a:gd name="T8" fmla="*/ 5 w 86"/>
                    <a:gd name="T9" fmla="*/ 17 h 25"/>
                    <a:gd name="T10" fmla="*/ 5 w 86"/>
                    <a:gd name="T11" fmla="*/ 24 h 25"/>
                  </a:gdLst>
                  <a:ahLst/>
                  <a:cxnLst>
                    <a:cxn ang="0">
                      <a:pos x="T0" y="T1"/>
                    </a:cxn>
                    <a:cxn ang="0">
                      <a:pos x="T2" y="T3"/>
                    </a:cxn>
                    <a:cxn ang="0">
                      <a:pos x="T4" y="T5"/>
                    </a:cxn>
                    <a:cxn ang="0">
                      <a:pos x="T6" y="T7"/>
                    </a:cxn>
                    <a:cxn ang="0">
                      <a:pos x="T8" y="T9"/>
                    </a:cxn>
                    <a:cxn ang="0">
                      <a:pos x="T10" y="T11"/>
                    </a:cxn>
                  </a:cxnLst>
                  <a:rect l="0" t="0" r="r" b="b"/>
                  <a:pathLst>
                    <a:path w="86" h="25">
                      <a:moveTo>
                        <a:pt x="5" y="24"/>
                      </a:moveTo>
                      <a:cubicBezTo>
                        <a:pt x="32" y="25"/>
                        <a:pt x="54" y="20"/>
                        <a:pt x="79" y="11"/>
                      </a:cubicBezTo>
                      <a:cubicBezTo>
                        <a:pt x="86" y="9"/>
                        <a:pt x="83" y="0"/>
                        <a:pt x="76" y="1"/>
                      </a:cubicBezTo>
                      <a:cubicBezTo>
                        <a:pt x="64" y="3"/>
                        <a:pt x="53" y="5"/>
                        <a:pt x="41" y="8"/>
                      </a:cubicBezTo>
                      <a:cubicBezTo>
                        <a:pt x="30" y="11"/>
                        <a:pt x="17" y="16"/>
                        <a:pt x="5" y="17"/>
                      </a:cubicBezTo>
                      <a:cubicBezTo>
                        <a:pt x="0" y="17"/>
                        <a:pt x="0" y="24"/>
                        <a:pt x="5" y="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62" name="Freeform 47"/>
                <p:cNvSpPr/>
                <p:nvPr/>
              </p:nvSpPr>
              <p:spPr bwMode="auto">
                <a:xfrm>
                  <a:off x="4892676" y="4657726"/>
                  <a:ext cx="92075" cy="52388"/>
                </a:xfrm>
                <a:custGeom>
                  <a:avLst/>
                  <a:gdLst>
                    <a:gd name="T0" fmla="*/ 9 w 89"/>
                    <a:gd name="T1" fmla="*/ 48 h 50"/>
                    <a:gd name="T2" fmla="*/ 43 w 89"/>
                    <a:gd name="T3" fmla="*/ 32 h 50"/>
                    <a:gd name="T4" fmla="*/ 81 w 89"/>
                    <a:gd name="T5" fmla="*/ 15 h 50"/>
                    <a:gd name="T6" fmla="*/ 77 w 89"/>
                    <a:gd name="T7" fmla="*/ 1 h 50"/>
                    <a:gd name="T8" fmla="*/ 38 w 89"/>
                    <a:gd name="T9" fmla="*/ 14 h 50"/>
                    <a:gd name="T10" fmla="*/ 4 w 89"/>
                    <a:gd name="T11" fmla="*/ 41 h 50"/>
                    <a:gd name="T12" fmla="*/ 9 w 89"/>
                    <a:gd name="T13" fmla="*/ 48 h 50"/>
                  </a:gdLst>
                  <a:ahLst/>
                  <a:cxnLst>
                    <a:cxn ang="0">
                      <a:pos x="T0" y="T1"/>
                    </a:cxn>
                    <a:cxn ang="0">
                      <a:pos x="T2" y="T3"/>
                    </a:cxn>
                    <a:cxn ang="0">
                      <a:pos x="T4" y="T5"/>
                    </a:cxn>
                    <a:cxn ang="0">
                      <a:pos x="T6" y="T7"/>
                    </a:cxn>
                    <a:cxn ang="0">
                      <a:pos x="T8" y="T9"/>
                    </a:cxn>
                    <a:cxn ang="0">
                      <a:pos x="T10" y="T11"/>
                    </a:cxn>
                    <a:cxn ang="0">
                      <a:pos x="T12" y="T13"/>
                    </a:cxn>
                  </a:cxnLst>
                  <a:rect l="0" t="0" r="r" b="b"/>
                  <a:pathLst>
                    <a:path w="89" h="50">
                      <a:moveTo>
                        <a:pt x="9" y="48"/>
                      </a:moveTo>
                      <a:cubicBezTo>
                        <a:pt x="20" y="42"/>
                        <a:pt x="32" y="37"/>
                        <a:pt x="43" y="32"/>
                      </a:cubicBezTo>
                      <a:cubicBezTo>
                        <a:pt x="55" y="26"/>
                        <a:pt x="68" y="20"/>
                        <a:pt x="81" y="15"/>
                      </a:cubicBezTo>
                      <a:cubicBezTo>
                        <a:pt x="89" y="11"/>
                        <a:pt x="86" y="0"/>
                        <a:pt x="77" y="1"/>
                      </a:cubicBezTo>
                      <a:cubicBezTo>
                        <a:pt x="62" y="4"/>
                        <a:pt x="51" y="7"/>
                        <a:pt x="38" y="14"/>
                      </a:cubicBezTo>
                      <a:cubicBezTo>
                        <a:pt x="25" y="22"/>
                        <a:pt x="15" y="32"/>
                        <a:pt x="4" y="41"/>
                      </a:cubicBezTo>
                      <a:cubicBezTo>
                        <a:pt x="0" y="44"/>
                        <a:pt x="5" y="50"/>
                        <a:pt x="9" y="4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63" name="Freeform 48"/>
                <p:cNvSpPr/>
                <p:nvPr/>
              </p:nvSpPr>
              <p:spPr bwMode="auto">
                <a:xfrm>
                  <a:off x="4024313" y="4714876"/>
                  <a:ext cx="93663" cy="31750"/>
                </a:xfrm>
                <a:custGeom>
                  <a:avLst/>
                  <a:gdLst>
                    <a:gd name="T0" fmla="*/ 3 w 91"/>
                    <a:gd name="T1" fmla="*/ 6 h 31"/>
                    <a:gd name="T2" fmla="*/ 83 w 91"/>
                    <a:gd name="T3" fmla="*/ 30 h 31"/>
                    <a:gd name="T4" fmla="*/ 85 w 91"/>
                    <a:gd name="T5" fmla="*/ 21 h 31"/>
                    <a:gd name="T6" fmla="*/ 5 w 91"/>
                    <a:gd name="T7" fmla="*/ 1 h 31"/>
                    <a:gd name="T8" fmla="*/ 3 w 91"/>
                    <a:gd name="T9" fmla="*/ 6 h 31"/>
                  </a:gdLst>
                  <a:ahLst/>
                  <a:cxnLst>
                    <a:cxn ang="0">
                      <a:pos x="T0" y="T1"/>
                    </a:cxn>
                    <a:cxn ang="0">
                      <a:pos x="T2" y="T3"/>
                    </a:cxn>
                    <a:cxn ang="0">
                      <a:pos x="T4" y="T5"/>
                    </a:cxn>
                    <a:cxn ang="0">
                      <a:pos x="T6" y="T7"/>
                    </a:cxn>
                    <a:cxn ang="0">
                      <a:pos x="T8" y="T9"/>
                    </a:cxn>
                  </a:cxnLst>
                  <a:rect l="0" t="0" r="r" b="b"/>
                  <a:pathLst>
                    <a:path w="91" h="31">
                      <a:moveTo>
                        <a:pt x="3" y="6"/>
                      </a:moveTo>
                      <a:cubicBezTo>
                        <a:pt x="29" y="18"/>
                        <a:pt x="55" y="25"/>
                        <a:pt x="83" y="30"/>
                      </a:cubicBezTo>
                      <a:cubicBezTo>
                        <a:pt x="89" y="31"/>
                        <a:pt x="91" y="23"/>
                        <a:pt x="85" y="21"/>
                      </a:cubicBezTo>
                      <a:cubicBezTo>
                        <a:pt x="59" y="12"/>
                        <a:pt x="33" y="6"/>
                        <a:pt x="5" y="1"/>
                      </a:cubicBezTo>
                      <a:cubicBezTo>
                        <a:pt x="2" y="0"/>
                        <a:pt x="0" y="5"/>
                        <a:pt x="3"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64" name="Freeform 49"/>
                <p:cNvSpPr/>
                <p:nvPr/>
              </p:nvSpPr>
              <p:spPr bwMode="auto">
                <a:xfrm>
                  <a:off x="3851276" y="4625976"/>
                  <a:ext cx="98425" cy="63500"/>
                </a:xfrm>
                <a:custGeom>
                  <a:avLst/>
                  <a:gdLst>
                    <a:gd name="T0" fmla="*/ 2 w 94"/>
                    <a:gd name="T1" fmla="*/ 4 h 61"/>
                    <a:gd name="T2" fmla="*/ 82 w 94"/>
                    <a:gd name="T3" fmla="*/ 60 h 61"/>
                    <a:gd name="T4" fmla="*/ 88 w 94"/>
                    <a:gd name="T5" fmla="*/ 49 h 61"/>
                    <a:gd name="T6" fmla="*/ 5 w 94"/>
                    <a:gd name="T7" fmla="*/ 1 h 61"/>
                    <a:gd name="T8" fmla="*/ 2 w 94"/>
                    <a:gd name="T9" fmla="*/ 4 h 61"/>
                  </a:gdLst>
                  <a:ahLst/>
                  <a:cxnLst>
                    <a:cxn ang="0">
                      <a:pos x="T0" y="T1"/>
                    </a:cxn>
                    <a:cxn ang="0">
                      <a:pos x="T2" y="T3"/>
                    </a:cxn>
                    <a:cxn ang="0">
                      <a:pos x="T4" y="T5"/>
                    </a:cxn>
                    <a:cxn ang="0">
                      <a:pos x="T6" y="T7"/>
                    </a:cxn>
                    <a:cxn ang="0">
                      <a:pos x="T8" y="T9"/>
                    </a:cxn>
                  </a:cxnLst>
                  <a:rect l="0" t="0" r="r" b="b"/>
                  <a:pathLst>
                    <a:path w="94" h="61">
                      <a:moveTo>
                        <a:pt x="2" y="4"/>
                      </a:moveTo>
                      <a:cubicBezTo>
                        <a:pt x="26" y="27"/>
                        <a:pt x="50" y="51"/>
                        <a:pt x="82" y="60"/>
                      </a:cubicBezTo>
                      <a:cubicBezTo>
                        <a:pt x="88" y="61"/>
                        <a:pt x="94" y="53"/>
                        <a:pt x="88" y="49"/>
                      </a:cubicBezTo>
                      <a:cubicBezTo>
                        <a:pt x="64" y="28"/>
                        <a:pt x="35" y="13"/>
                        <a:pt x="5" y="1"/>
                      </a:cubicBezTo>
                      <a:cubicBezTo>
                        <a:pt x="3" y="0"/>
                        <a:pt x="0" y="2"/>
                        <a:pt x="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65" name="Freeform 50"/>
                <p:cNvSpPr/>
                <p:nvPr/>
              </p:nvSpPr>
              <p:spPr bwMode="auto">
                <a:xfrm>
                  <a:off x="3706813" y="4486276"/>
                  <a:ext cx="82550" cy="73025"/>
                </a:xfrm>
                <a:custGeom>
                  <a:avLst/>
                  <a:gdLst>
                    <a:gd name="T0" fmla="*/ 2 w 79"/>
                    <a:gd name="T1" fmla="*/ 9 h 71"/>
                    <a:gd name="T2" fmla="*/ 68 w 79"/>
                    <a:gd name="T3" fmla="*/ 69 h 71"/>
                    <a:gd name="T4" fmla="*/ 75 w 79"/>
                    <a:gd name="T5" fmla="*/ 61 h 71"/>
                    <a:gd name="T6" fmla="*/ 9 w 79"/>
                    <a:gd name="T7" fmla="*/ 4 h 71"/>
                    <a:gd name="T8" fmla="*/ 2 w 79"/>
                    <a:gd name="T9" fmla="*/ 9 h 71"/>
                  </a:gdLst>
                  <a:ahLst/>
                  <a:cxnLst>
                    <a:cxn ang="0">
                      <a:pos x="T0" y="T1"/>
                    </a:cxn>
                    <a:cxn ang="0">
                      <a:pos x="T2" y="T3"/>
                    </a:cxn>
                    <a:cxn ang="0">
                      <a:pos x="T4" y="T5"/>
                    </a:cxn>
                    <a:cxn ang="0">
                      <a:pos x="T6" y="T7"/>
                    </a:cxn>
                    <a:cxn ang="0">
                      <a:pos x="T8" y="T9"/>
                    </a:cxn>
                  </a:cxnLst>
                  <a:rect l="0" t="0" r="r" b="b"/>
                  <a:pathLst>
                    <a:path w="79" h="71">
                      <a:moveTo>
                        <a:pt x="2" y="9"/>
                      </a:moveTo>
                      <a:cubicBezTo>
                        <a:pt x="15" y="34"/>
                        <a:pt x="42" y="57"/>
                        <a:pt x="68" y="69"/>
                      </a:cubicBezTo>
                      <a:cubicBezTo>
                        <a:pt x="73" y="71"/>
                        <a:pt x="79" y="65"/>
                        <a:pt x="75" y="61"/>
                      </a:cubicBezTo>
                      <a:cubicBezTo>
                        <a:pt x="53" y="40"/>
                        <a:pt x="28" y="25"/>
                        <a:pt x="9" y="4"/>
                      </a:cubicBezTo>
                      <a:cubicBezTo>
                        <a:pt x="5" y="0"/>
                        <a:pt x="0" y="5"/>
                        <a:pt x="2"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66" name="Freeform 51"/>
                <p:cNvSpPr/>
                <p:nvPr/>
              </p:nvSpPr>
              <p:spPr bwMode="auto">
                <a:xfrm>
                  <a:off x="3595688" y="4313238"/>
                  <a:ext cx="57150" cy="82550"/>
                </a:xfrm>
                <a:custGeom>
                  <a:avLst/>
                  <a:gdLst>
                    <a:gd name="T0" fmla="*/ 1 w 56"/>
                    <a:gd name="T1" fmla="*/ 6 h 79"/>
                    <a:gd name="T2" fmla="*/ 45 w 56"/>
                    <a:gd name="T3" fmla="*/ 75 h 79"/>
                    <a:gd name="T4" fmla="*/ 52 w 56"/>
                    <a:gd name="T5" fmla="*/ 68 h 79"/>
                    <a:gd name="T6" fmla="*/ 9 w 56"/>
                    <a:gd name="T7" fmla="*/ 4 h 79"/>
                    <a:gd name="T8" fmla="*/ 1 w 56"/>
                    <a:gd name="T9" fmla="*/ 6 h 79"/>
                  </a:gdLst>
                  <a:ahLst/>
                  <a:cxnLst>
                    <a:cxn ang="0">
                      <a:pos x="T0" y="T1"/>
                    </a:cxn>
                    <a:cxn ang="0">
                      <a:pos x="T2" y="T3"/>
                    </a:cxn>
                    <a:cxn ang="0">
                      <a:pos x="T4" y="T5"/>
                    </a:cxn>
                    <a:cxn ang="0">
                      <a:pos x="T6" y="T7"/>
                    </a:cxn>
                    <a:cxn ang="0">
                      <a:pos x="T8" y="T9"/>
                    </a:cxn>
                  </a:cxnLst>
                  <a:rect l="0" t="0" r="r" b="b"/>
                  <a:pathLst>
                    <a:path w="56" h="79">
                      <a:moveTo>
                        <a:pt x="1" y="6"/>
                      </a:moveTo>
                      <a:cubicBezTo>
                        <a:pt x="5" y="35"/>
                        <a:pt x="24" y="56"/>
                        <a:pt x="45" y="75"/>
                      </a:cubicBezTo>
                      <a:cubicBezTo>
                        <a:pt x="50" y="79"/>
                        <a:pt x="56" y="73"/>
                        <a:pt x="52" y="68"/>
                      </a:cubicBezTo>
                      <a:cubicBezTo>
                        <a:pt x="35" y="48"/>
                        <a:pt x="22" y="26"/>
                        <a:pt x="9" y="4"/>
                      </a:cubicBezTo>
                      <a:cubicBezTo>
                        <a:pt x="7" y="0"/>
                        <a:pt x="0" y="2"/>
                        <a:pt x="1"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67" name="Freeform 52"/>
                <p:cNvSpPr/>
                <p:nvPr/>
              </p:nvSpPr>
              <p:spPr bwMode="auto">
                <a:xfrm>
                  <a:off x="3533776" y="4113213"/>
                  <a:ext cx="42863" cy="101600"/>
                </a:xfrm>
                <a:custGeom>
                  <a:avLst/>
                  <a:gdLst>
                    <a:gd name="T0" fmla="*/ 2 w 42"/>
                    <a:gd name="T1" fmla="*/ 5 h 99"/>
                    <a:gd name="T2" fmla="*/ 31 w 42"/>
                    <a:gd name="T3" fmla="*/ 94 h 99"/>
                    <a:gd name="T4" fmla="*/ 39 w 42"/>
                    <a:gd name="T5" fmla="*/ 89 h 99"/>
                    <a:gd name="T6" fmla="*/ 10 w 42"/>
                    <a:gd name="T7" fmla="*/ 5 h 99"/>
                    <a:gd name="T8" fmla="*/ 2 w 42"/>
                    <a:gd name="T9" fmla="*/ 5 h 99"/>
                  </a:gdLst>
                  <a:ahLst/>
                  <a:cxnLst>
                    <a:cxn ang="0">
                      <a:pos x="T0" y="T1"/>
                    </a:cxn>
                    <a:cxn ang="0">
                      <a:pos x="T2" y="T3"/>
                    </a:cxn>
                    <a:cxn ang="0">
                      <a:pos x="T4" y="T5"/>
                    </a:cxn>
                    <a:cxn ang="0">
                      <a:pos x="T6" y="T7"/>
                    </a:cxn>
                    <a:cxn ang="0">
                      <a:pos x="T8" y="T9"/>
                    </a:cxn>
                  </a:cxnLst>
                  <a:rect l="0" t="0" r="r" b="b"/>
                  <a:pathLst>
                    <a:path w="42" h="99">
                      <a:moveTo>
                        <a:pt x="2" y="5"/>
                      </a:moveTo>
                      <a:cubicBezTo>
                        <a:pt x="0" y="37"/>
                        <a:pt x="13" y="68"/>
                        <a:pt x="31" y="94"/>
                      </a:cubicBezTo>
                      <a:cubicBezTo>
                        <a:pt x="35" y="99"/>
                        <a:pt x="42" y="94"/>
                        <a:pt x="39" y="89"/>
                      </a:cubicBezTo>
                      <a:cubicBezTo>
                        <a:pt x="24" y="64"/>
                        <a:pt x="14" y="34"/>
                        <a:pt x="10" y="5"/>
                      </a:cubicBezTo>
                      <a:cubicBezTo>
                        <a:pt x="9" y="0"/>
                        <a:pt x="3" y="0"/>
                        <a:pt x="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68" name="Freeform 53"/>
                <p:cNvSpPr/>
                <p:nvPr/>
              </p:nvSpPr>
              <p:spPr bwMode="auto">
                <a:xfrm>
                  <a:off x="3517901" y="3932238"/>
                  <a:ext cx="20638" cy="79375"/>
                </a:xfrm>
                <a:custGeom>
                  <a:avLst/>
                  <a:gdLst>
                    <a:gd name="T0" fmla="*/ 4 w 19"/>
                    <a:gd name="T1" fmla="*/ 4 h 76"/>
                    <a:gd name="T2" fmla="*/ 10 w 19"/>
                    <a:gd name="T3" fmla="*/ 71 h 76"/>
                    <a:gd name="T4" fmla="*/ 18 w 19"/>
                    <a:gd name="T5" fmla="*/ 68 h 76"/>
                    <a:gd name="T6" fmla="*/ 10 w 19"/>
                    <a:gd name="T7" fmla="*/ 4 h 76"/>
                    <a:gd name="T8" fmla="*/ 4 w 19"/>
                    <a:gd name="T9" fmla="*/ 4 h 76"/>
                  </a:gdLst>
                  <a:ahLst/>
                  <a:cxnLst>
                    <a:cxn ang="0">
                      <a:pos x="T0" y="T1"/>
                    </a:cxn>
                    <a:cxn ang="0">
                      <a:pos x="T2" y="T3"/>
                    </a:cxn>
                    <a:cxn ang="0">
                      <a:pos x="T4" y="T5"/>
                    </a:cxn>
                    <a:cxn ang="0">
                      <a:pos x="T6" y="T7"/>
                    </a:cxn>
                    <a:cxn ang="0">
                      <a:pos x="T8" y="T9"/>
                    </a:cxn>
                  </a:cxnLst>
                  <a:rect l="0" t="0" r="r" b="b"/>
                  <a:pathLst>
                    <a:path w="19" h="76">
                      <a:moveTo>
                        <a:pt x="4" y="4"/>
                      </a:moveTo>
                      <a:cubicBezTo>
                        <a:pt x="2" y="27"/>
                        <a:pt x="0" y="50"/>
                        <a:pt x="10" y="71"/>
                      </a:cubicBezTo>
                      <a:cubicBezTo>
                        <a:pt x="13" y="76"/>
                        <a:pt x="19" y="72"/>
                        <a:pt x="18" y="68"/>
                      </a:cubicBezTo>
                      <a:cubicBezTo>
                        <a:pt x="15" y="47"/>
                        <a:pt x="12" y="25"/>
                        <a:pt x="10" y="4"/>
                      </a:cubicBezTo>
                      <a:cubicBezTo>
                        <a:pt x="10" y="0"/>
                        <a:pt x="4" y="0"/>
                        <a:pt x="4"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69" name="Freeform 54"/>
                <p:cNvSpPr/>
                <p:nvPr/>
              </p:nvSpPr>
              <p:spPr bwMode="auto">
                <a:xfrm>
                  <a:off x="3522663" y="3695701"/>
                  <a:ext cx="47625" cy="131763"/>
                </a:xfrm>
                <a:custGeom>
                  <a:avLst/>
                  <a:gdLst>
                    <a:gd name="T0" fmla="*/ 4 w 46"/>
                    <a:gd name="T1" fmla="*/ 125 h 127"/>
                    <a:gd name="T2" fmla="*/ 43 w 46"/>
                    <a:gd name="T3" fmla="*/ 12 h 127"/>
                    <a:gd name="T4" fmla="*/ 33 w 46"/>
                    <a:gd name="T5" fmla="*/ 6 h 127"/>
                    <a:gd name="T6" fmla="*/ 0 w 46"/>
                    <a:gd name="T7" fmla="*/ 124 h 127"/>
                    <a:gd name="T8" fmla="*/ 4 w 46"/>
                    <a:gd name="T9" fmla="*/ 125 h 127"/>
                  </a:gdLst>
                  <a:ahLst/>
                  <a:cxnLst>
                    <a:cxn ang="0">
                      <a:pos x="T0" y="T1"/>
                    </a:cxn>
                    <a:cxn ang="0">
                      <a:pos x="T2" y="T3"/>
                    </a:cxn>
                    <a:cxn ang="0">
                      <a:pos x="T4" y="T5"/>
                    </a:cxn>
                    <a:cxn ang="0">
                      <a:pos x="T6" y="T7"/>
                    </a:cxn>
                    <a:cxn ang="0">
                      <a:pos x="T8" y="T9"/>
                    </a:cxn>
                  </a:cxnLst>
                  <a:rect l="0" t="0" r="r" b="b"/>
                  <a:pathLst>
                    <a:path w="46" h="127">
                      <a:moveTo>
                        <a:pt x="4" y="125"/>
                      </a:moveTo>
                      <a:cubicBezTo>
                        <a:pt x="17" y="88"/>
                        <a:pt x="25" y="47"/>
                        <a:pt x="43" y="12"/>
                      </a:cubicBezTo>
                      <a:cubicBezTo>
                        <a:pt x="46" y="5"/>
                        <a:pt x="37" y="0"/>
                        <a:pt x="33" y="6"/>
                      </a:cubicBezTo>
                      <a:cubicBezTo>
                        <a:pt x="10" y="43"/>
                        <a:pt x="6" y="82"/>
                        <a:pt x="0" y="124"/>
                      </a:cubicBezTo>
                      <a:cubicBezTo>
                        <a:pt x="0" y="126"/>
                        <a:pt x="3" y="127"/>
                        <a:pt x="4" y="1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70" name="Freeform 55"/>
                <p:cNvSpPr/>
                <p:nvPr/>
              </p:nvSpPr>
              <p:spPr bwMode="auto">
                <a:xfrm>
                  <a:off x="3586163" y="3575051"/>
                  <a:ext cx="50800" cy="66675"/>
                </a:xfrm>
                <a:custGeom>
                  <a:avLst/>
                  <a:gdLst>
                    <a:gd name="T0" fmla="*/ 9 w 48"/>
                    <a:gd name="T1" fmla="*/ 61 h 64"/>
                    <a:gd name="T2" fmla="*/ 21 w 48"/>
                    <a:gd name="T3" fmla="*/ 53 h 64"/>
                    <a:gd name="T4" fmla="*/ 31 w 48"/>
                    <a:gd name="T5" fmla="*/ 40 h 64"/>
                    <a:gd name="T6" fmla="*/ 47 w 48"/>
                    <a:gd name="T7" fmla="*/ 9 h 64"/>
                    <a:gd name="T8" fmla="*/ 39 w 48"/>
                    <a:gd name="T9" fmla="*/ 3 h 64"/>
                    <a:gd name="T10" fmla="*/ 18 w 48"/>
                    <a:gd name="T11" fmla="*/ 29 h 64"/>
                    <a:gd name="T12" fmla="*/ 11 w 48"/>
                    <a:gd name="T13" fmla="*/ 41 h 64"/>
                    <a:gd name="T14" fmla="*/ 3 w 48"/>
                    <a:gd name="T15" fmla="*/ 57 h 64"/>
                    <a:gd name="T16" fmla="*/ 9 w 48"/>
                    <a:gd name="T17" fmla="*/ 61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64">
                      <a:moveTo>
                        <a:pt x="9" y="61"/>
                      </a:moveTo>
                      <a:cubicBezTo>
                        <a:pt x="13" y="58"/>
                        <a:pt x="17" y="56"/>
                        <a:pt x="21" y="53"/>
                      </a:cubicBezTo>
                      <a:cubicBezTo>
                        <a:pt x="25" y="49"/>
                        <a:pt x="28" y="45"/>
                        <a:pt x="31" y="40"/>
                      </a:cubicBezTo>
                      <a:cubicBezTo>
                        <a:pt x="39" y="31"/>
                        <a:pt x="44" y="21"/>
                        <a:pt x="47" y="9"/>
                      </a:cubicBezTo>
                      <a:cubicBezTo>
                        <a:pt x="48" y="5"/>
                        <a:pt x="43" y="0"/>
                        <a:pt x="39" y="3"/>
                      </a:cubicBezTo>
                      <a:cubicBezTo>
                        <a:pt x="30" y="11"/>
                        <a:pt x="24" y="19"/>
                        <a:pt x="18" y="29"/>
                      </a:cubicBezTo>
                      <a:cubicBezTo>
                        <a:pt x="15" y="33"/>
                        <a:pt x="13" y="37"/>
                        <a:pt x="11" y="41"/>
                      </a:cubicBezTo>
                      <a:cubicBezTo>
                        <a:pt x="8" y="46"/>
                        <a:pt x="6" y="52"/>
                        <a:pt x="3" y="57"/>
                      </a:cubicBezTo>
                      <a:cubicBezTo>
                        <a:pt x="0" y="60"/>
                        <a:pt x="5" y="64"/>
                        <a:pt x="9" y="6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71" name="Freeform 56"/>
                <p:cNvSpPr/>
                <p:nvPr/>
              </p:nvSpPr>
              <p:spPr bwMode="auto">
                <a:xfrm>
                  <a:off x="3698876" y="3435351"/>
                  <a:ext cx="66675" cy="74613"/>
                </a:xfrm>
                <a:custGeom>
                  <a:avLst/>
                  <a:gdLst>
                    <a:gd name="T0" fmla="*/ 11 w 64"/>
                    <a:gd name="T1" fmla="*/ 66 h 71"/>
                    <a:gd name="T2" fmla="*/ 60 w 64"/>
                    <a:gd name="T3" fmla="*/ 9 h 71"/>
                    <a:gd name="T4" fmla="*/ 56 w 64"/>
                    <a:gd name="T5" fmla="*/ 1 h 71"/>
                    <a:gd name="T6" fmla="*/ 2 w 64"/>
                    <a:gd name="T7" fmla="*/ 62 h 71"/>
                    <a:gd name="T8" fmla="*/ 11 w 64"/>
                    <a:gd name="T9" fmla="*/ 66 h 71"/>
                  </a:gdLst>
                  <a:ahLst/>
                  <a:cxnLst>
                    <a:cxn ang="0">
                      <a:pos x="T0" y="T1"/>
                    </a:cxn>
                    <a:cxn ang="0">
                      <a:pos x="T2" y="T3"/>
                    </a:cxn>
                    <a:cxn ang="0">
                      <a:pos x="T4" y="T5"/>
                    </a:cxn>
                    <a:cxn ang="0">
                      <a:pos x="T6" y="T7"/>
                    </a:cxn>
                    <a:cxn ang="0">
                      <a:pos x="T8" y="T9"/>
                    </a:cxn>
                  </a:cxnLst>
                  <a:rect l="0" t="0" r="r" b="b"/>
                  <a:pathLst>
                    <a:path w="64" h="71">
                      <a:moveTo>
                        <a:pt x="11" y="66"/>
                      </a:moveTo>
                      <a:cubicBezTo>
                        <a:pt x="22" y="42"/>
                        <a:pt x="41" y="26"/>
                        <a:pt x="60" y="9"/>
                      </a:cubicBezTo>
                      <a:cubicBezTo>
                        <a:pt x="64" y="6"/>
                        <a:pt x="60" y="0"/>
                        <a:pt x="56" y="1"/>
                      </a:cubicBezTo>
                      <a:cubicBezTo>
                        <a:pt x="26" y="8"/>
                        <a:pt x="8" y="34"/>
                        <a:pt x="2" y="62"/>
                      </a:cubicBezTo>
                      <a:cubicBezTo>
                        <a:pt x="0" y="67"/>
                        <a:pt x="8" y="71"/>
                        <a:pt x="11" y="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72" name="Freeform 57"/>
                <p:cNvSpPr/>
                <p:nvPr/>
              </p:nvSpPr>
              <p:spPr bwMode="auto">
                <a:xfrm>
                  <a:off x="3798888" y="3357563"/>
                  <a:ext cx="57150" cy="34925"/>
                </a:xfrm>
                <a:custGeom>
                  <a:avLst/>
                  <a:gdLst>
                    <a:gd name="T0" fmla="*/ 5 w 56"/>
                    <a:gd name="T1" fmla="*/ 33 h 34"/>
                    <a:gd name="T2" fmla="*/ 16 w 56"/>
                    <a:gd name="T3" fmla="*/ 32 h 34"/>
                    <a:gd name="T4" fmla="*/ 29 w 56"/>
                    <a:gd name="T5" fmla="*/ 28 h 34"/>
                    <a:gd name="T6" fmla="*/ 51 w 56"/>
                    <a:gd name="T7" fmla="*/ 13 h 34"/>
                    <a:gd name="T8" fmla="*/ 46 w 56"/>
                    <a:gd name="T9" fmla="*/ 2 h 34"/>
                    <a:gd name="T10" fmla="*/ 22 w 56"/>
                    <a:gd name="T11" fmla="*/ 11 h 34"/>
                    <a:gd name="T12" fmla="*/ 10 w 56"/>
                    <a:gd name="T13" fmla="*/ 19 h 34"/>
                    <a:gd name="T14" fmla="*/ 3 w 56"/>
                    <a:gd name="T15" fmla="*/ 27 h 34"/>
                    <a:gd name="T16" fmla="*/ 5 w 56"/>
                    <a:gd name="T17" fmla="*/ 33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6" h="34">
                      <a:moveTo>
                        <a:pt x="5" y="33"/>
                      </a:moveTo>
                      <a:cubicBezTo>
                        <a:pt x="9" y="32"/>
                        <a:pt x="12" y="33"/>
                        <a:pt x="16" y="32"/>
                      </a:cubicBezTo>
                      <a:cubicBezTo>
                        <a:pt x="20" y="31"/>
                        <a:pt x="24" y="29"/>
                        <a:pt x="29" y="28"/>
                      </a:cubicBezTo>
                      <a:cubicBezTo>
                        <a:pt x="38" y="24"/>
                        <a:pt x="43" y="19"/>
                        <a:pt x="51" y="13"/>
                      </a:cubicBezTo>
                      <a:cubicBezTo>
                        <a:pt x="56" y="10"/>
                        <a:pt x="53" y="0"/>
                        <a:pt x="46" y="2"/>
                      </a:cubicBezTo>
                      <a:cubicBezTo>
                        <a:pt x="37" y="5"/>
                        <a:pt x="30" y="7"/>
                        <a:pt x="22" y="11"/>
                      </a:cubicBezTo>
                      <a:cubicBezTo>
                        <a:pt x="18" y="14"/>
                        <a:pt x="14" y="16"/>
                        <a:pt x="10" y="19"/>
                      </a:cubicBezTo>
                      <a:cubicBezTo>
                        <a:pt x="7" y="21"/>
                        <a:pt x="5" y="25"/>
                        <a:pt x="3" y="27"/>
                      </a:cubicBezTo>
                      <a:cubicBezTo>
                        <a:pt x="0" y="29"/>
                        <a:pt x="1" y="34"/>
                        <a:pt x="5" y="3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73" name="Freeform 58"/>
                <p:cNvSpPr/>
                <p:nvPr/>
              </p:nvSpPr>
              <p:spPr bwMode="auto">
                <a:xfrm>
                  <a:off x="3725863" y="3227388"/>
                  <a:ext cx="76200" cy="69850"/>
                </a:xfrm>
                <a:custGeom>
                  <a:avLst/>
                  <a:gdLst>
                    <a:gd name="T0" fmla="*/ 69 w 74"/>
                    <a:gd name="T1" fmla="*/ 58 h 68"/>
                    <a:gd name="T2" fmla="*/ 42 w 74"/>
                    <a:gd name="T3" fmla="*/ 36 h 68"/>
                    <a:gd name="T4" fmla="*/ 14 w 74"/>
                    <a:gd name="T5" fmla="*/ 6 h 68"/>
                    <a:gd name="T6" fmla="*/ 3 w 74"/>
                    <a:gd name="T7" fmla="*/ 15 h 68"/>
                    <a:gd name="T8" fmla="*/ 66 w 74"/>
                    <a:gd name="T9" fmla="*/ 66 h 68"/>
                    <a:gd name="T10" fmla="*/ 69 w 74"/>
                    <a:gd name="T11" fmla="*/ 58 h 68"/>
                  </a:gdLst>
                  <a:ahLst/>
                  <a:cxnLst>
                    <a:cxn ang="0">
                      <a:pos x="T0" y="T1"/>
                    </a:cxn>
                    <a:cxn ang="0">
                      <a:pos x="T2" y="T3"/>
                    </a:cxn>
                    <a:cxn ang="0">
                      <a:pos x="T4" y="T5"/>
                    </a:cxn>
                    <a:cxn ang="0">
                      <a:pos x="T6" y="T7"/>
                    </a:cxn>
                    <a:cxn ang="0">
                      <a:pos x="T8" y="T9"/>
                    </a:cxn>
                    <a:cxn ang="0">
                      <a:pos x="T10" y="T11"/>
                    </a:cxn>
                  </a:cxnLst>
                  <a:rect l="0" t="0" r="r" b="b"/>
                  <a:pathLst>
                    <a:path w="74" h="68">
                      <a:moveTo>
                        <a:pt x="69" y="58"/>
                      </a:moveTo>
                      <a:cubicBezTo>
                        <a:pt x="59" y="53"/>
                        <a:pt x="50" y="44"/>
                        <a:pt x="42" y="36"/>
                      </a:cubicBezTo>
                      <a:cubicBezTo>
                        <a:pt x="32" y="26"/>
                        <a:pt x="23" y="16"/>
                        <a:pt x="14" y="6"/>
                      </a:cubicBezTo>
                      <a:cubicBezTo>
                        <a:pt x="9" y="0"/>
                        <a:pt x="0" y="8"/>
                        <a:pt x="3" y="15"/>
                      </a:cubicBezTo>
                      <a:cubicBezTo>
                        <a:pt x="17" y="41"/>
                        <a:pt x="38" y="58"/>
                        <a:pt x="66" y="66"/>
                      </a:cubicBezTo>
                      <a:cubicBezTo>
                        <a:pt x="71" y="68"/>
                        <a:pt x="74" y="60"/>
                        <a:pt x="69" y="5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74" name="Freeform 59"/>
                <p:cNvSpPr/>
                <p:nvPr/>
              </p:nvSpPr>
              <p:spPr bwMode="auto">
                <a:xfrm>
                  <a:off x="3622676" y="3065463"/>
                  <a:ext cx="60325" cy="96838"/>
                </a:xfrm>
                <a:custGeom>
                  <a:avLst/>
                  <a:gdLst>
                    <a:gd name="T0" fmla="*/ 54 w 58"/>
                    <a:gd name="T1" fmla="*/ 85 h 94"/>
                    <a:gd name="T2" fmla="*/ 12 w 58"/>
                    <a:gd name="T3" fmla="*/ 6 h 94"/>
                    <a:gd name="T4" fmla="*/ 2 w 58"/>
                    <a:gd name="T5" fmla="*/ 9 h 94"/>
                    <a:gd name="T6" fmla="*/ 47 w 58"/>
                    <a:gd name="T7" fmla="*/ 91 h 94"/>
                    <a:gd name="T8" fmla="*/ 54 w 58"/>
                    <a:gd name="T9" fmla="*/ 85 h 94"/>
                  </a:gdLst>
                  <a:ahLst/>
                  <a:cxnLst>
                    <a:cxn ang="0">
                      <a:pos x="T0" y="T1"/>
                    </a:cxn>
                    <a:cxn ang="0">
                      <a:pos x="T2" y="T3"/>
                    </a:cxn>
                    <a:cxn ang="0">
                      <a:pos x="T4" y="T5"/>
                    </a:cxn>
                    <a:cxn ang="0">
                      <a:pos x="T6" y="T7"/>
                    </a:cxn>
                    <a:cxn ang="0">
                      <a:pos x="T8" y="T9"/>
                    </a:cxn>
                  </a:cxnLst>
                  <a:rect l="0" t="0" r="r" b="b"/>
                  <a:pathLst>
                    <a:path w="58" h="94">
                      <a:moveTo>
                        <a:pt x="54" y="85"/>
                      </a:moveTo>
                      <a:cubicBezTo>
                        <a:pt x="37" y="61"/>
                        <a:pt x="23" y="35"/>
                        <a:pt x="12" y="6"/>
                      </a:cubicBezTo>
                      <a:cubicBezTo>
                        <a:pt x="10" y="0"/>
                        <a:pt x="0" y="2"/>
                        <a:pt x="2" y="9"/>
                      </a:cubicBezTo>
                      <a:cubicBezTo>
                        <a:pt x="7" y="41"/>
                        <a:pt x="22" y="71"/>
                        <a:pt x="47" y="91"/>
                      </a:cubicBezTo>
                      <a:cubicBezTo>
                        <a:pt x="51" y="94"/>
                        <a:pt x="58" y="90"/>
                        <a:pt x="54" y="8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75" name="Freeform 60"/>
                <p:cNvSpPr/>
                <p:nvPr/>
              </p:nvSpPr>
              <p:spPr bwMode="auto">
                <a:xfrm>
                  <a:off x="3565526" y="2909888"/>
                  <a:ext cx="22225" cy="68263"/>
                </a:xfrm>
                <a:custGeom>
                  <a:avLst/>
                  <a:gdLst>
                    <a:gd name="T0" fmla="*/ 22 w 22"/>
                    <a:gd name="T1" fmla="*/ 62 h 66"/>
                    <a:gd name="T2" fmla="*/ 9 w 22"/>
                    <a:gd name="T3" fmla="*/ 4 h 66"/>
                    <a:gd name="T4" fmla="*/ 1 w 22"/>
                    <a:gd name="T5" fmla="*/ 6 h 66"/>
                    <a:gd name="T6" fmla="*/ 18 w 22"/>
                    <a:gd name="T7" fmla="*/ 64 h 66"/>
                    <a:gd name="T8" fmla="*/ 22 w 22"/>
                    <a:gd name="T9" fmla="*/ 62 h 66"/>
                  </a:gdLst>
                  <a:ahLst/>
                  <a:cxnLst>
                    <a:cxn ang="0">
                      <a:pos x="T0" y="T1"/>
                    </a:cxn>
                    <a:cxn ang="0">
                      <a:pos x="T2" y="T3"/>
                    </a:cxn>
                    <a:cxn ang="0">
                      <a:pos x="T4" y="T5"/>
                    </a:cxn>
                    <a:cxn ang="0">
                      <a:pos x="T6" y="T7"/>
                    </a:cxn>
                    <a:cxn ang="0">
                      <a:pos x="T8" y="T9"/>
                    </a:cxn>
                  </a:cxnLst>
                  <a:rect l="0" t="0" r="r" b="b"/>
                  <a:pathLst>
                    <a:path w="22" h="66">
                      <a:moveTo>
                        <a:pt x="22" y="62"/>
                      </a:moveTo>
                      <a:cubicBezTo>
                        <a:pt x="17" y="43"/>
                        <a:pt x="16" y="23"/>
                        <a:pt x="9" y="4"/>
                      </a:cubicBezTo>
                      <a:cubicBezTo>
                        <a:pt x="7" y="0"/>
                        <a:pt x="0" y="1"/>
                        <a:pt x="1" y="6"/>
                      </a:cubicBezTo>
                      <a:cubicBezTo>
                        <a:pt x="6" y="25"/>
                        <a:pt x="6" y="47"/>
                        <a:pt x="18" y="64"/>
                      </a:cubicBezTo>
                      <a:cubicBezTo>
                        <a:pt x="19" y="66"/>
                        <a:pt x="22" y="65"/>
                        <a:pt x="22"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76" name="Freeform 61"/>
                <p:cNvSpPr/>
                <p:nvPr/>
              </p:nvSpPr>
              <p:spPr bwMode="auto">
                <a:xfrm>
                  <a:off x="3538538" y="2741613"/>
                  <a:ext cx="28575" cy="100013"/>
                </a:xfrm>
                <a:custGeom>
                  <a:avLst/>
                  <a:gdLst>
                    <a:gd name="T0" fmla="*/ 22 w 27"/>
                    <a:gd name="T1" fmla="*/ 89 h 96"/>
                    <a:gd name="T2" fmla="*/ 15 w 27"/>
                    <a:gd name="T3" fmla="*/ 8 h 96"/>
                    <a:gd name="T4" fmla="*/ 2 w 27"/>
                    <a:gd name="T5" fmla="*/ 8 h 96"/>
                    <a:gd name="T6" fmla="*/ 9 w 27"/>
                    <a:gd name="T7" fmla="*/ 89 h 96"/>
                    <a:gd name="T8" fmla="*/ 22 w 27"/>
                    <a:gd name="T9" fmla="*/ 89 h 96"/>
                  </a:gdLst>
                  <a:ahLst/>
                  <a:cxnLst>
                    <a:cxn ang="0">
                      <a:pos x="T0" y="T1"/>
                    </a:cxn>
                    <a:cxn ang="0">
                      <a:pos x="T2" y="T3"/>
                    </a:cxn>
                    <a:cxn ang="0">
                      <a:pos x="T4" y="T5"/>
                    </a:cxn>
                    <a:cxn ang="0">
                      <a:pos x="T6" y="T7"/>
                    </a:cxn>
                    <a:cxn ang="0">
                      <a:pos x="T8" y="T9"/>
                    </a:cxn>
                  </a:cxnLst>
                  <a:rect l="0" t="0" r="r" b="b"/>
                  <a:pathLst>
                    <a:path w="27" h="96">
                      <a:moveTo>
                        <a:pt x="22" y="89"/>
                      </a:moveTo>
                      <a:cubicBezTo>
                        <a:pt x="27" y="62"/>
                        <a:pt x="18" y="35"/>
                        <a:pt x="15" y="8"/>
                      </a:cubicBezTo>
                      <a:cubicBezTo>
                        <a:pt x="14" y="0"/>
                        <a:pt x="3" y="0"/>
                        <a:pt x="2" y="8"/>
                      </a:cubicBezTo>
                      <a:cubicBezTo>
                        <a:pt x="0" y="35"/>
                        <a:pt x="4" y="62"/>
                        <a:pt x="9" y="89"/>
                      </a:cubicBezTo>
                      <a:cubicBezTo>
                        <a:pt x="10" y="96"/>
                        <a:pt x="21" y="96"/>
                        <a:pt x="22" y="8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77" name="Freeform 62"/>
                <p:cNvSpPr/>
                <p:nvPr/>
              </p:nvSpPr>
              <p:spPr bwMode="auto">
                <a:xfrm>
                  <a:off x="3546476" y="2592388"/>
                  <a:ext cx="22225" cy="73025"/>
                </a:xfrm>
                <a:custGeom>
                  <a:avLst/>
                  <a:gdLst>
                    <a:gd name="T0" fmla="*/ 13 w 22"/>
                    <a:gd name="T1" fmla="*/ 66 h 70"/>
                    <a:gd name="T2" fmla="*/ 21 w 22"/>
                    <a:gd name="T3" fmla="*/ 8 h 70"/>
                    <a:gd name="T4" fmla="*/ 11 w 22"/>
                    <a:gd name="T5" fmla="*/ 6 h 70"/>
                    <a:gd name="T6" fmla="*/ 5 w 22"/>
                    <a:gd name="T7" fmla="*/ 66 h 70"/>
                    <a:gd name="T8" fmla="*/ 13 w 22"/>
                    <a:gd name="T9" fmla="*/ 66 h 70"/>
                  </a:gdLst>
                  <a:ahLst/>
                  <a:cxnLst>
                    <a:cxn ang="0">
                      <a:pos x="T0" y="T1"/>
                    </a:cxn>
                    <a:cxn ang="0">
                      <a:pos x="T2" y="T3"/>
                    </a:cxn>
                    <a:cxn ang="0">
                      <a:pos x="T4" y="T5"/>
                    </a:cxn>
                    <a:cxn ang="0">
                      <a:pos x="T6" y="T7"/>
                    </a:cxn>
                    <a:cxn ang="0">
                      <a:pos x="T8" y="T9"/>
                    </a:cxn>
                  </a:cxnLst>
                  <a:rect l="0" t="0" r="r" b="b"/>
                  <a:pathLst>
                    <a:path w="22" h="70">
                      <a:moveTo>
                        <a:pt x="13" y="66"/>
                      </a:moveTo>
                      <a:cubicBezTo>
                        <a:pt x="17" y="47"/>
                        <a:pt x="16" y="27"/>
                        <a:pt x="21" y="8"/>
                      </a:cubicBezTo>
                      <a:cubicBezTo>
                        <a:pt x="22" y="2"/>
                        <a:pt x="13" y="0"/>
                        <a:pt x="11" y="6"/>
                      </a:cubicBezTo>
                      <a:cubicBezTo>
                        <a:pt x="4" y="26"/>
                        <a:pt x="0" y="45"/>
                        <a:pt x="5" y="66"/>
                      </a:cubicBezTo>
                      <a:cubicBezTo>
                        <a:pt x="6" y="70"/>
                        <a:pt x="12" y="70"/>
                        <a:pt x="13" y="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78" name="Freeform 63"/>
                <p:cNvSpPr/>
                <p:nvPr/>
              </p:nvSpPr>
              <p:spPr bwMode="auto">
                <a:xfrm>
                  <a:off x="3595688" y="2397126"/>
                  <a:ext cx="49213" cy="103188"/>
                </a:xfrm>
                <a:custGeom>
                  <a:avLst/>
                  <a:gdLst>
                    <a:gd name="T0" fmla="*/ 7 w 47"/>
                    <a:gd name="T1" fmla="*/ 96 h 99"/>
                    <a:gd name="T2" fmla="*/ 45 w 47"/>
                    <a:gd name="T3" fmla="*/ 8 h 99"/>
                    <a:gd name="T4" fmla="*/ 36 w 47"/>
                    <a:gd name="T5" fmla="*/ 5 h 99"/>
                    <a:gd name="T6" fmla="*/ 0 w 47"/>
                    <a:gd name="T7" fmla="*/ 94 h 99"/>
                    <a:gd name="T8" fmla="*/ 7 w 47"/>
                    <a:gd name="T9" fmla="*/ 96 h 99"/>
                  </a:gdLst>
                  <a:ahLst/>
                  <a:cxnLst>
                    <a:cxn ang="0">
                      <a:pos x="T0" y="T1"/>
                    </a:cxn>
                    <a:cxn ang="0">
                      <a:pos x="T2" y="T3"/>
                    </a:cxn>
                    <a:cxn ang="0">
                      <a:pos x="T4" y="T5"/>
                    </a:cxn>
                    <a:cxn ang="0">
                      <a:pos x="T6" y="T7"/>
                    </a:cxn>
                    <a:cxn ang="0">
                      <a:pos x="T8" y="T9"/>
                    </a:cxn>
                  </a:cxnLst>
                  <a:rect l="0" t="0" r="r" b="b"/>
                  <a:pathLst>
                    <a:path w="47" h="99">
                      <a:moveTo>
                        <a:pt x="7" y="96"/>
                      </a:moveTo>
                      <a:cubicBezTo>
                        <a:pt x="20" y="67"/>
                        <a:pt x="33" y="38"/>
                        <a:pt x="45" y="8"/>
                      </a:cubicBezTo>
                      <a:cubicBezTo>
                        <a:pt x="47" y="3"/>
                        <a:pt x="39" y="0"/>
                        <a:pt x="36" y="5"/>
                      </a:cubicBezTo>
                      <a:cubicBezTo>
                        <a:pt x="19" y="33"/>
                        <a:pt x="4" y="61"/>
                        <a:pt x="0" y="94"/>
                      </a:cubicBezTo>
                      <a:cubicBezTo>
                        <a:pt x="0" y="97"/>
                        <a:pt x="6" y="99"/>
                        <a:pt x="7" y="9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79" name="Freeform 64"/>
                <p:cNvSpPr/>
                <p:nvPr/>
              </p:nvSpPr>
              <p:spPr bwMode="auto">
                <a:xfrm>
                  <a:off x="3670301" y="2254251"/>
                  <a:ext cx="57150" cy="80963"/>
                </a:xfrm>
                <a:custGeom>
                  <a:avLst/>
                  <a:gdLst>
                    <a:gd name="T0" fmla="*/ 8 w 55"/>
                    <a:gd name="T1" fmla="*/ 74 h 78"/>
                    <a:gd name="T2" fmla="*/ 27 w 55"/>
                    <a:gd name="T3" fmla="*/ 44 h 78"/>
                    <a:gd name="T4" fmla="*/ 52 w 55"/>
                    <a:gd name="T5" fmla="*/ 10 h 78"/>
                    <a:gd name="T6" fmla="*/ 45 w 55"/>
                    <a:gd name="T7" fmla="*/ 3 h 78"/>
                    <a:gd name="T8" fmla="*/ 16 w 55"/>
                    <a:gd name="T9" fmla="*/ 33 h 78"/>
                    <a:gd name="T10" fmla="*/ 1 w 55"/>
                    <a:gd name="T11" fmla="*/ 72 h 78"/>
                    <a:gd name="T12" fmla="*/ 8 w 55"/>
                    <a:gd name="T13" fmla="*/ 74 h 78"/>
                  </a:gdLst>
                  <a:ahLst/>
                  <a:cxnLst>
                    <a:cxn ang="0">
                      <a:pos x="T0" y="T1"/>
                    </a:cxn>
                    <a:cxn ang="0">
                      <a:pos x="T2" y="T3"/>
                    </a:cxn>
                    <a:cxn ang="0">
                      <a:pos x="T4" y="T5"/>
                    </a:cxn>
                    <a:cxn ang="0">
                      <a:pos x="T6" y="T7"/>
                    </a:cxn>
                    <a:cxn ang="0">
                      <a:pos x="T8" y="T9"/>
                    </a:cxn>
                    <a:cxn ang="0">
                      <a:pos x="T10" y="T11"/>
                    </a:cxn>
                    <a:cxn ang="0">
                      <a:pos x="T12" y="T13"/>
                    </a:cxn>
                  </a:cxnLst>
                  <a:rect l="0" t="0" r="r" b="b"/>
                  <a:pathLst>
                    <a:path w="55" h="78">
                      <a:moveTo>
                        <a:pt x="8" y="74"/>
                      </a:moveTo>
                      <a:cubicBezTo>
                        <a:pt x="12" y="63"/>
                        <a:pt x="21" y="53"/>
                        <a:pt x="27" y="44"/>
                      </a:cubicBezTo>
                      <a:cubicBezTo>
                        <a:pt x="35" y="32"/>
                        <a:pt x="45" y="22"/>
                        <a:pt x="52" y="10"/>
                      </a:cubicBezTo>
                      <a:cubicBezTo>
                        <a:pt x="55" y="6"/>
                        <a:pt x="50" y="0"/>
                        <a:pt x="45" y="3"/>
                      </a:cubicBezTo>
                      <a:cubicBezTo>
                        <a:pt x="34" y="11"/>
                        <a:pt x="25" y="21"/>
                        <a:pt x="16" y="33"/>
                      </a:cubicBezTo>
                      <a:cubicBezTo>
                        <a:pt x="7" y="45"/>
                        <a:pt x="5" y="57"/>
                        <a:pt x="1" y="72"/>
                      </a:cubicBezTo>
                      <a:cubicBezTo>
                        <a:pt x="0" y="76"/>
                        <a:pt x="6" y="78"/>
                        <a:pt x="8" y="7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80" name="Freeform 65"/>
                <p:cNvSpPr/>
                <p:nvPr/>
              </p:nvSpPr>
              <p:spPr bwMode="auto">
                <a:xfrm>
                  <a:off x="3754438" y="2087563"/>
                  <a:ext cx="73025" cy="87313"/>
                </a:xfrm>
                <a:custGeom>
                  <a:avLst/>
                  <a:gdLst>
                    <a:gd name="T0" fmla="*/ 6 w 71"/>
                    <a:gd name="T1" fmla="*/ 84 h 85"/>
                    <a:gd name="T2" fmla="*/ 66 w 71"/>
                    <a:gd name="T3" fmla="*/ 14 h 85"/>
                    <a:gd name="T4" fmla="*/ 58 w 71"/>
                    <a:gd name="T5" fmla="*/ 5 h 85"/>
                    <a:gd name="T6" fmla="*/ 1 w 71"/>
                    <a:gd name="T7" fmla="*/ 81 h 85"/>
                    <a:gd name="T8" fmla="*/ 6 w 71"/>
                    <a:gd name="T9" fmla="*/ 84 h 85"/>
                  </a:gdLst>
                  <a:ahLst/>
                  <a:cxnLst>
                    <a:cxn ang="0">
                      <a:pos x="T0" y="T1"/>
                    </a:cxn>
                    <a:cxn ang="0">
                      <a:pos x="T2" y="T3"/>
                    </a:cxn>
                    <a:cxn ang="0">
                      <a:pos x="T4" y="T5"/>
                    </a:cxn>
                    <a:cxn ang="0">
                      <a:pos x="T6" y="T7"/>
                    </a:cxn>
                    <a:cxn ang="0">
                      <a:pos x="T8" y="T9"/>
                    </a:cxn>
                  </a:cxnLst>
                  <a:rect l="0" t="0" r="r" b="b"/>
                  <a:pathLst>
                    <a:path w="71" h="85">
                      <a:moveTo>
                        <a:pt x="6" y="84"/>
                      </a:moveTo>
                      <a:cubicBezTo>
                        <a:pt x="31" y="64"/>
                        <a:pt x="46" y="37"/>
                        <a:pt x="66" y="14"/>
                      </a:cubicBezTo>
                      <a:cubicBezTo>
                        <a:pt x="71" y="8"/>
                        <a:pt x="64" y="0"/>
                        <a:pt x="58" y="5"/>
                      </a:cubicBezTo>
                      <a:cubicBezTo>
                        <a:pt x="33" y="26"/>
                        <a:pt x="11" y="49"/>
                        <a:pt x="1" y="81"/>
                      </a:cubicBezTo>
                      <a:cubicBezTo>
                        <a:pt x="0" y="84"/>
                        <a:pt x="4" y="85"/>
                        <a:pt x="6" y="8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81" name="Freeform 66"/>
                <p:cNvSpPr/>
                <p:nvPr/>
              </p:nvSpPr>
              <p:spPr bwMode="auto">
                <a:xfrm>
                  <a:off x="3865563" y="1936751"/>
                  <a:ext cx="80963" cy="104775"/>
                </a:xfrm>
                <a:custGeom>
                  <a:avLst/>
                  <a:gdLst>
                    <a:gd name="T0" fmla="*/ 8 w 79"/>
                    <a:gd name="T1" fmla="*/ 98 h 101"/>
                    <a:gd name="T2" fmla="*/ 74 w 79"/>
                    <a:gd name="T3" fmla="*/ 12 h 101"/>
                    <a:gd name="T4" fmla="*/ 67 w 79"/>
                    <a:gd name="T5" fmla="*/ 5 h 101"/>
                    <a:gd name="T6" fmla="*/ 31 w 79"/>
                    <a:gd name="T7" fmla="*/ 43 h 101"/>
                    <a:gd name="T8" fmla="*/ 2 w 79"/>
                    <a:gd name="T9" fmla="*/ 94 h 101"/>
                    <a:gd name="T10" fmla="*/ 8 w 79"/>
                    <a:gd name="T11" fmla="*/ 98 h 101"/>
                  </a:gdLst>
                  <a:ahLst/>
                  <a:cxnLst>
                    <a:cxn ang="0">
                      <a:pos x="T0" y="T1"/>
                    </a:cxn>
                    <a:cxn ang="0">
                      <a:pos x="T2" y="T3"/>
                    </a:cxn>
                    <a:cxn ang="0">
                      <a:pos x="T4" y="T5"/>
                    </a:cxn>
                    <a:cxn ang="0">
                      <a:pos x="T6" y="T7"/>
                    </a:cxn>
                    <a:cxn ang="0">
                      <a:pos x="T8" y="T9"/>
                    </a:cxn>
                    <a:cxn ang="0">
                      <a:pos x="T10" y="T11"/>
                    </a:cxn>
                  </a:cxnLst>
                  <a:rect l="0" t="0" r="r" b="b"/>
                  <a:pathLst>
                    <a:path w="79" h="101">
                      <a:moveTo>
                        <a:pt x="8" y="98"/>
                      </a:moveTo>
                      <a:cubicBezTo>
                        <a:pt x="34" y="72"/>
                        <a:pt x="51" y="41"/>
                        <a:pt x="74" y="12"/>
                      </a:cubicBezTo>
                      <a:cubicBezTo>
                        <a:pt x="79" y="7"/>
                        <a:pt x="72" y="0"/>
                        <a:pt x="67" y="5"/>
                      </a:cubicBezTo>
                      <a:cubicBezTo>
                        <a:pt x="53" y="17"/>
                        <a:pt x="41" y="28"/>
                        <a:pt x="31" y="43"/>
                      </a:cubicBezTo>
                      <a:cubicBezTo>
                        <a:pt x="20" y="59"/>
                        <a:pt x="12" y="76"/>
                        <a:pt x="2" y="94"/>
                      </a:cubicBezTo>
                      <a:cubicBezTo>
                        <a:pt x="0" y="97"/>
                        <a:pt x="5" y="101"/>
                        <a:pt x="8" y="9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82" name="Freeform 67"/>
                <p:cNvSpPr/>
                <p:nvPr/>
              </p:nvSpPr>
              <p:spPr bwMode="auto">
                <a:xfrm>
                  <a:off x="3984626" y="1827213"/>
                  <a:ext cx="87313" cy="65088"/>
                </a:xfrm>
                <a:custGeom>
                  <a:avLst/>
                  <a:gdLst>
                    <a:gd name="T0" fmla="*/ 8 w 85"/>
                    <a:gd name="T1" fmla="*/ 61 h 63"/>
                    <a:gd name="T2" fmla="*/ 23 w 85"/>
                    <a:gd name="T3" fmla="*/ 57 h 63"/>
                    <a:gd name="T4" fmla="*/ 40 w 85"/>
                    <a:gd name="T5" fmla="*/ 47 h 63"/>
                    <a:gd name="T6" fmla="*/ 76 w 85"/>
                    <a:gd name="T7" fmla="*/ 21 h 63"/>
                    <a:gd name="T8" fmla="*/ 67 w 85"/>
                    <a:gd name="T9" fmla="*/ 6 h 63"/>
                    <a:gd name="T10" fmla="*/ 34 w 85"/>
                    <a:gd name="T11" fmla="*/ 26 h 63"/>
                    <a:gd name="T12" fmla="*/ 18 w 85"/>
                    <a:gd name="T13" fmla="*/ 38 h 63"/>
                    <a:gd name="T14" fmla="*/ 3 w 85"/>
                    <a:gd name="T15" fmla="*/ 53 h 63"/>
                    <a:gd name="T16" fmla="*/ 8 w 85"/>
                    <a:gd name="T17" fmla="*/ 6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5" h="63">
                      <a:moveTo>
                        <a:pt x="8" y="61"/>
                      </a:moveTo>
                      <a:cubicBezTo>
                        <a:pt x="13" y="59"/>
                        <a:pt x="18" y="59"/>
                        <a:pt x="23" y="57"/>
                      </a:cubicBezTo>
                      <a:cubicBezTo>
                        <a:pt x="29" y="54"/>
                        <a:pt x="35" y="50"/>
                        <a:pt x="40" y="47"/>
                      </a:cubicBezTo>
                      <a:cubicBezTo>
                        <a:pt x="53" y="39"/>
                        <a:pt x="64" y="30"/>
                        <a:pt x="76" y="21"/>
                      </a:cubicBezTo>
                      <a:cubicBezTo>
                        <a:pt x="85" y="14"/>
                        <a:pt x="77" y="0"/>
                        <a:pt x="67" y="6"/>
                      </a:cubicBezTo>
                      <a:cubicBezTo>
                        <a:pt x="56" y="12"/>
                        <a:pt x="44" y="18"/>
                        <a:pt x="34" y="26"/>
                      </a:cubicBezTo>
                      <a:cubicBezTo>
                        <a:pt x="28" y="30"/>
                        <a:pt x="23" y="34"/>
                        <a:pt x="18" y="38"/>
                      </a:cubicBezTo>
                      <a:cubicBezTo>
                        <a:pt x="11" y="42"/>
                        <a:pt x="8" y="48"/>
                        <a:pt x="3" y="53"/>
                      </a:cubicBezTo>
                      <a:cubicBezTo>
                        <a:pt x="0" y="57"/>
                        <a:pt x="3" y="63"/>
                        <a:pt x="8" y="6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83" name="Freeform 68"/>
                <p:cNvSpPr/>
                <p:nvPr/>
              </p:nvSpPr>
              <p:spPr bwMode="auto">
                <a:xfrm>
                  <a:off x="4127501" y="1725613"/>
                  <a:ext cx="109538" cy="76200"/>
                </a:xfrm>
                <a:custGeom>
                  <a:avLst/>
                  <a:gdLst>
                    <a:gd name="T0" fmla="*/ 9 w 105"/>
                    <a:gd name="T1" fmla="*/ 71 h 74"/>
                    <a:gd name="T2" fmla="*/ 96 w 105"/>
                    <a:gd name="T3" fmla="*/ 16 h 74"/>
                    <a:gd name="T4" fmla="*/ 89 w 105"/>
                    <a:gd name="T5" fmla="*/ 4 h 74"/>
                    <a:gd name="T6" fmla="*/ 2 w 105"/>
                    <a:gd name="T7" fmla="*/ 66 h 74"/>
                    <a:gd name="T8" fmla="*/ 9 w 105"/>
                    <a:gd name="T9" fmla="*/ 71 h 74"/>
                  </a:gdLst>
                  <a:ahLst/>
                  <a:cxnLst>
                    <a:cxn ang="0">
                      <a:pos x="T0" y="T1"/>
                    </a:cxn>
                    <a:cxn ang="0">
                      <a:pos x="T2" y="T3"/>
                    </a:cxn>
                    <a:cxn ang="0">
                      <a:pos x="T4" y="T5"/>
                    </a:cxn>
                    <a:cxn ang="0">
                      <a:pos x="T6" y="T7"/>
                    </a:cxn>
                    <a:cxn ang="0">
                      <a:pos x="T8" y="T9"/>
                    </a:cxn>
                  </a:cxnLst>
                  <a:rect l="0" t="0" r="r" b="b"/>
                  <a:pathLst>
                    <a:path w="105" h="74">
                      <a:moveTo>
                        <a:pt x="9" y="71"/>
                      </a:moveTo>
                      <a:cubicBezTo>
                        <a:pt x="33" y="47"/>
                        <a:pt x="67" y="33"/>
                        <a:pt x="96" y="16"/>
                      </a:cubicBezTo>
                      <a:cubicBezTo>
                        <a:pt x="105" y="12"/>
                        <a:pt x="97" y="0"/>
                        <a:pt x="89" y="4"/>
                      </a:cubicBezTo>
                      <a:cubicBezTo>
                        <a:pt x="55" y="19"/>
                        <a:pt x="22" y="32"/>
                        <a:pt x="2" y="66"/>
                      </a:cubicBezTo>
                      <a:cubicBezTo>
                        <a:pt x="0" y="70"/>
                        <a:pt x="5" y="74"/>
                        <a:pt x="9" y="7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84" name="Freeform 69"/>
                <p:cNvSpPr/>
                <p:nvPr/>
              </p:nvSpPr>
              <p:spPr bwMode="auto">
                <a:xfrm>
                  <a:off x="4300538" y="1655763"/>
                  <a:ext cx="87313" cy="47625"/>
                </a:xfrm>
                <a:custGeom>
                  <a:avLst/>
                  <a:gdLst>
                    <a:gd name="T0" fmla="*/ 7 w 84"/>
                    <a:gd name="T1" fmla="*/ 46 h 47"/>
                    <a:gd name="T2" fmla="*/ 80 w 84"/>
                    <a:gd name="T3" fmla="*/ 9 h 47"/>
                    <a:gd name="T4" fmla="*/ 77 w 84"/>
                    <a:gd name="T5" fmla="*/ 3 h 47"/>
                    <a:gd name="T6" fmla="*/ 5 w 84"/>
                    <a:gd name="T7" fmla="*/ 38 h 47"/>
                    <a:gd name="T8" fmla="*/ 7 w 84"/>
                    <a:gd name="T9" fmla="*/ 46 h 47"/>
                  </a:gdLst>
                  <a:ahLst/>
                  <a:cxnLst>
                    <a:cxn ang="0">
                      <a:pos x="T0" y="T1"/>
                    </a:cxn>
                    <a:cxn ang="0">
                      <a:pos x="T2" y="T3"/>
                    </a:cxn>
                    <a:cxn ang="0">
                      <a:pos x="T4" y="T5"/>
                    </a:cxn>
                    <a:cxn ang="0">
                      <a:pos x="T6" y="T7"/>
                    </a:cxn>
                    <a:cxn ang="0">
                      <a:pos x="T8" y="T9"/>
                    </a:cxn>
                  </a:cxnLst>
                  <a:rect l="0" t="0" r="r" b="b"/>
                  <a:pathLst>
                    <a:path w="84" h="47">
                      <a:moveTo>
                        <a:pt x="7" y="46"/>
                      </a:moveTo>
                      <a:cubicBezTo>
                        <a:pt x="36" y="41"/>
                        <a:pt x="58" y="26"/>
                        <a:pt x="80" y="9"/>
                      </a:cubicBezTo>
                      <a:cubicBezTo>
                        <a:pt x="84" y="6"/>
                        <a:pt x="81" y="0"/>
                        <a:pt x="77" y="3"/>
                      </a:cubicBezTo>
                      <a:cubicBezTo>
                        <a:pt x="54" y="16"/>
                        <a:pt x="30" y="29"/>
                        <a:pt x="5" y="38"/>
                      </a:cubicBezTo>
                      <a:cubicBezTo>
                        <a:pt x="0" y="40"/>
                        <a:pt x="2" y="47"/>
                        <a:pt x="7"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85" name="Freeform 70"/>
                <p:cNvSpPr/>
                <p:nvPr/>
              </p:nvSpPr>
              <p:spPr bwMode="auto">
                <a:xfrm>
                  <a:off x="4451351" y="1609726"/>
                  <a:ext cx="103188" cy="31750"/>
                </a:xfrm>
                <a:custGeom>
                  <a:avLst/>
                  <a:gdLst>
                    <a:gd name="T0" fmla="*/ 4 w 100"/>
                    <a:gd name="T1" fmla="*/ 25 h 31"/>
                    <a:gd name="T2" fmla="*/ 95 w 100"/>
                    <a:gd name="T3" fmla="*/ 11 h 31"/>
                    <a:gd name="T4" fmla="*/ 92 w 100"/>
                    <a:gd name="T5" fmla="*/ 1 h 31"/>
                    <a:gd name="T6" fmla="*/ 4 w 100"/>
                    <a:gd name="T7" fmla="*/ 17 h 31"/>
                    <a:gd name="T8" fmla="*/ 4 w 100"/>
                    <a:gd name="T9" fmla="*/ 25 h 31"/>
                  </a:gdLst>
                  <a:ahLst/>
                  <a:cxnLst>
                    <a:cxn ang="0">
                      <a:pos x="T0" y="T1"/>
                    </a:cxn>
                    <a:cxn ang="0">
                      <a:pos x="T2" y="T3"/>
                    </a:cxn>
                    <a:cxn ang="0">
                      <a:pos x="T4" y="T5"/>
                    </a:cxn>
                    <a:cxn ang="0">
                      <a:pos x="T6" y="T7"/>
                    </a:cxn>
                    <a:cxn ang="0">
                      <a:pos x="T8" y="T9"/>
                    </a:cxn>
                  </a:cxnLst>
                  <a:rect l="0" t="0" r="r" b="b"/>
                  <a:pathLst>
                    <a:path w="100" h="31">
                      <a:moveTo>
                        <a:pt x="4" y="25"/>
                      </a:moveTo>
                      <a:cubicBezTo>
                        <a:pt x="34" y="31"/>
                        <a:pt x="67" y="23"/>
                        <a:pt x="95" y="11"/>
                      </a:cubicBezTo>
                      <a:cubicBezTo>
                        <a:pt x="100" y="9"/>
                        <a:pt x="97" y="0"/>
                        <a:pt x="92" y="1"/>
                      </a:cubicBezTo>
                      <a:cubicBezTo>
                        <a:pt x="63" y="3"/>
                        <a:pt x="32" y="9"/>
                        <a:pt x="4" y="17"/>
                      </a:cubicBezTo>
                      <a:cubicBezTo>
                        <a:pt x="0" y="18"/>
                        <a:pt x="0" y="24"/>
                        <a:pt x="4"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86" name="Freeform 71"/>
                <p:cNvSpPr/>
                <p:nvPr/>
              </p:nvSpPr>
              <p:spPr bwMode="auto">
                <a:xfrm>
                  <a:off x="4638676" y="1628776"/>
                  <a:ext cx="109538" cy="19050"/>
                </a:xfrm>
                <a:custGeom>
                  <a:avLst/>
                  <a:gdLst>
                    <a:gd name="T0" fmla="*/ 4 w 105"/>
                    <a:gd name="T1" fmla="*/ 13 h 18"/>
                    <a:gd name="T2" fmla="*/ 99 w 105"/>
                    <a:gd name="T3" fmla="*/ 14 h 18"/>
                    <a:gd name="T4" fmla="*/ 99 w 105"/>
                    <a:gd name="T5" fmla="*/ 4 h 18"/>
                    <a:gd name="T6" fmla="*/ 4 w 105"/>
                    <a:gd name="T7" fmla="*/ 5 h 18"/>
                    <a:gd name="T8" fmla="*/ 4 w 105"/>
                    <a:gd name="T9" fmla="*/ 13 h 18"/>
                  </a:gdLst>
                  <a:ahLst/>
                  <a:cxnLst>
                    <a:cxn ang="0">
                      <a:pos x="T0" y="T1"/>
                    </a:cxn>
                    <a:cxn ang="0">
                      <a:pos x="T2" y="T3"/>
                    </a:cxn>
                    <a:cxn ang="0">
                      <a:pos x="T4" y="T5"/>
                    </a:cxn>
                    <a:cxn ang="0">
                      <a:pos x="T6" y="T7"/>
                    </a:cxn>
                    <a:cxn ang="0">
                      <a:pos x="T8" y="T9"/>
                    </a:cxn>
                  </a:cxnLst>
                  <a:rect l="0" t="0" r="r" b="b"/>
                  <a:pathLst>
                    <a:path w="105" h="18">
                      <a:moveTo>
                        <a:pt x="4" y="13"/>
                      </a:moveTo>
                      <a:cubicBezTo>
                        <a:pt x="35" y="18"/>
                        <a:pt x="67" y="17"/>
                        <a:pt x="99" y="14"/>
                      </a:cubicBezTo>
                      <a:cubicBezTo>
                        <a:pt x="105" y="13"/>
                        <a:pt x="105" y="5"/>
                        <a:pt x="99" y="4"/>
                      </a:cubicBezTo>
                      <a:cubicBezTo>
                        <a:pt x="67" y="1"/>
                        <a:pt x="35" y="0"/>
                        <a:pt x="4" y="5"/>
                      </a:cubicBezTo>
                      <a:cubicBezTo>
                        <a:pt x="0" y="6"/>
                        <a:pt x="0" y="12"/>
                        <a:pt x="4"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87" name="Freeform 72"/>
                <p:cNvSpPr/>
                <p:nvPr/>
              </p:nvSpPr>
              <p:spPr bwMode="auto">
                <a:xfrm>
                  <a:off x="4851401" y="1643063"/>
                  <a:ext cx="68263" cy="30163"/>
                </a:xfrm>
                <a:custGeom>
                  <a:avLst/>
                  <a:gdLst>
                    <a:gd name="T0" fmla="*/ 2 w 65"/>
                    <a:gd name="T1" fmla="*/ 4 h 28"/>
                    <a:gd name="T2" fmla="*/ 59 w 65"/>
                    <a:gd name="T3" fmla="*/ 27 h 28"/>
                    <a:gd name="T4" fmla="*/ 62 w 65"/>
                    <a:gd name="T5" fmla="*/ 21 h 28"/>
                    <a:gd name="T6" fmla="*/ 3 w 65"/>
                    <a:gd name="T7" fmla="*/ 1 h 28"/>
                    <a:gd name="T8" fmla="*/ 2 w 65"/>
                    <a:gd name="T9" fmla="*/ 4 h 28"/>
                  </a:gdLst>
                  <a:ahLst/>
                  <a:cxnLst>
                    <a:cxn ang="0">
                      <a:pos x="T0" y="T1"/>
                    </a:cxn>
                    <a:cxn ang="0">
                      <a:pos x="T2" y="T3"/>
                    </a:cxn>
                    <a:cxn ang="0">
                      <a:pos x="T4" y="T5"/>
                    </a:cxn>
                    <a:cxn ang="0">
                      <a:pos x="T6" y="T7"/>
                    </a:cxn>
                    <a:cxn ang="0">
                      <a:pos x="T8" y="T9"/>
                    </a:cxn>
                  </a:cxnLst>
                  <a:rect l="0" t="0" r="r" b="b"/>
                  <a:pathLst>
                    <a:path w="65" h="28">
                      <a:moveTo>
                        <a:pt x="2" y="4"/>
                      </a:moveTo>
                      <a:cubicBezTo>
                        <a:pt x="19" y="15"/>
                        <a:pt x="40" y="22"/>
                        <a:pt x="59" y="27"/>
                      </a:cubicBezTo>
                      <a:cubicBezTo>
                        <a:pt x="63" y="28"/>
                        <a:pt x="65" y="23"/>
                        <a:pt x="62" y="21"/>
                      </a:cubicBezTo>
                      <a:cubicBezTo>
                        <a:pt x="43" y="13"/>
                        <a:pt x="23" y="7"/>
                        <a:pt x="3" y="1"/>
                      </a:cubicBezTo>
                      <a:cubicBezTo>
                        <a:pt x="1" y="0"/>
                        <a:pt x="0" y="3"/>
                        <a:pt x="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88" name="Freeform 73"/>
                <p:cNvSpPr/>
                <p:nvPr/>
              </p:nvSpPr>
              <p:spPr bwMode="auto">
                <a:xfrm>
                  <a:off x="5008563" y="1714501"/>
                  <a:ext cx="71438" cy="33338"/>
                </a:xfrm>
                <a:custGeom>
                  <a:avLst/>
                  <a:gdLst>
                    <a:gd name="T0" fmla="*/ 3 w 68"/>
                    <a:gd name="T1" fmla="*/ 10 h 33"/>
                    <a:gd name="T2" fmla="*/ 59 w 68"/>
                    <a:gd name="T3" fmla="*/ 32 h 33"/>
                    <a:gd name="T4" fmla="*/ 64 w 68"/>
                    <a:gd name="T5" fmla="*/ 26 h 33"/>
                    <a:gd name="T6" fmla="*/ 3 w 68"/>
                    <a:gd name="T7" fmla="*/ 4 h 33"/>
                    <a:gd name="T8" fmla="*/ 3 w 68"/>
                    <a:gd name="T9" fmla="*/ 10 h 33"/>
                  </a:gdLst>
                  <a:ahLst/>
                  <a:cxnLst>
                    <a:cxn ang="0">
                      <a:pos x="T0" y="T1"/>
                    </a:cxn>
                    <a:cxn ang="0">
                      <a:pos x="T2" y="T3"/>
                    </a:cxn>
                    <a:cxn ang="0">
                      <a:pos x="T4" y="T5"/>
                    </a:cxn>
                    <a:cxn ang="0">
                      <a:pos x="T6" y="T7"/>
                    </a:cxn>
                    <a:cxn ang="0">
                      <a:pos x="T8" y="T9"/>
                    </a:cxn>
                  </a:cxnLst>
                  <a:rect l="0" t="0" r="r" b="b"/>
                  <a:pathLst>
                    <a:path w="68" h="33">
                      <a:moveTo>
                        <a:pt x="3" y="10"/>
                      </a:moveTo>
                      <a:cubicBezTo>
                        <a:pt x="23" y="14"/>
                        <a:pt x="40" y="23"/>
                        <a:pt x="59" y="32"/>
                      </a:cubicBezTo>
                      <a:cubicBezTo>
                        <a:pt x="63" y="33"/>
                        <a:pt x="68" y="29"/>
                        <a:pt x="64" y="26"/>
                      </a:cubicBezTo>
                      <a:cubicBezTo>
                        <a:pt x="46" y="10"/>
                        <a:pt x="26" y="0"/>
                        <a:pt x="3" y="4"/>
                      </a:cubicBezTo>
                      <a:cubicBezTo>
                        <a:pt x="0" y="4"/>
                        <a:pt x="0" y="9"/>
                        <a:pt x="3"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89" name="Freeform 74"/>
                <p:cNvSpPr/>
                <p:nvPr/>
              </p:nvSpPr>
              <p:spPr bwMode="auto">
                <a:xfrm>
                  <a:off x="5149851" y="1784351"/>
                  <a:ext cx="85725" cy="47625"/>
                </a:xfrm>
                <a:custGeom>
                  <a:avLst/>
                  <a:gdLst>
                    <a:gd name="T0" fmla="*/ 3 w 83"/>
                    <a:gd name="T1" fmla="*/ 6 h 46"/>
                    <a:gd name="T2" fmla="*/ 75 w 83"/>
                    <a:gd name="T3" fmla="*/ 43 h 46"/>
                    <a:gd name="T4" fmla="*/ 79 w 83"/>
                    <a:gd name="T5" fmla="*/ 37 h 46"/>
                    <a:gd name="T6" fmla="*/ 6 w 83"/>
                    <a:gd name="T7" fmla="*/ 1 h 46"/>
                    <a:gd name="T8" fmla="*/ 3 w 83"/>
                    <a:gd name="T9" fmla="*/ 6 h 46"/>
                  </a:gdLst>
                  <a:ahLst/>
                  <a:cxnLst>
                    <a:cxn ang="0">
                      <a:pos x="T0" y="T1"/>
                    </a:cxn>
                    <a:cxn ang="0">
                      <a:pos x="T2" y="T3"/>
                    </a:cxn>
                    <a:cxn ang="0">
                      <a:pos x="T4" y="T5"/>
                    </a:cxn>
                    <a:cxn ang="0">
                      <a:pos x="T6" y="T7"/>
                    </a:cxn>
                    <a:cxn ang="0">
                      <a:pos x="T8" y="T9"/>
                    </a:cxn>
                  </a:cxnLst>
                  <a:rect l="0" t="0" r="r" b="b"/>
                  <a:pathLst>
                    <a:path w="83" h="46">
                      <a:moveTo>
                        <a:pt x="3" y="6"/>
                      </a:moveTo>
                      <a:cubicBezTo>
                        <a:pt x="28" y="18"/>
                        <a:pt x="52" y="30"/>
                        <a:pt x="75" y="43"/>
                      </a:cubicBezTo>
                      <a:cubicBezTo>
                        <a:pt x="80" y="46"/>
                        <a:pt x="83" y="39"/>
                        <a:pt x="79" y="37"/>
                      </a:cubicBezTo>
                      <a:cubicBezTo>
                        <a:pt x="57" y="20"/>
                        <a:pt x="33" y="7"/>
                        <a:pt x="6" y="1"/>
                      </a:cubicBezTo>
                      <a:cubicBezTo>
                        <a:pt x="2" y="0"/>
                        <a:pt x="0" y="5"/>
                        <a:pt x="3"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90" name="Freeform 75"/>
                <p:cNvSpPr/>
                <p:nvPr/>
              </p:nvSpPr>
              <p:spPr bwMode="auto">
                <a:xfrm>
                  <a:off x="5305426" y="1847851"/>
                  <a:ext cx="66675" cy="61913"/>
                </a:xfrm>
                <a:custGeom>
                  <a:avLst/>
                  <a:gdLst>
                    <a:gd name="T0" fmla="*/ 5 w 65"/>
                    <a:gd name="T1" fmla="*/ 12 h 59"/>
                    <a:gd name="T2" fmla="*/ 55 w 65"/>
                    <a:gd name="T3" fmla="*/ 55 h 59"/>
                    <a:gd name="T4" fmla="*/ 62 w 65"/>
                    <a:gd name="T5" fmla="*/ 49 h 59"/>
                    <a:gd name="T6" fmla="*/ 42 w 65"/>
                    <a:gd name="T7" fmla="*/ 23 h 59"/>
                    <a:gd name="T8" fmla="*/ 10 w 65"/>
                    <a:gd name="T9" fmla="*/ 4 h 59"/>
                    <a:gd name="T10" fmla="*/ 5 w 65"/>
                    <a:gd name="T11" fmla="*/ 12 h 59"/>
                  </a:gdLst>
                  <a:ahLst/>
                  <a:cxnLst>
                    <a:cxn ang="0">
                      <a:pos x="T0" y="T1"/>
                    </a:cxn>
                    <a:cxn ang="0">
                      <a:pos x="T2" y="T3"/>
                    </a:cxn>
                    <a:cxn ang="0">
                      <a:pos x="T4" y="T5"/>
                    </a:cxn>
                    <a:cxn ang="0">
                      <a:pos x="T6" y="T7"/>
                    </a:cxn>
                    <a:cxn ang="0">
                      <a:pos x="T8" y="T9"/>
                    </a:cxn>
                    <a:cxn ang="0">
                      <a:pos x="T10" y="T11"/>
                    </a:cxn>
                  </a:cxnLst>
                  <a:rect l="0" t="0" r="r" b="b"/>
                  <a:pathLst>
                    <a:path w="65" h="59">
                      <a:moveTo>
                        <a:pt x="5" y="12"/>
                      </a:moveTo>
                      <a:cubicBezTo>
                        <a:pt x="23" y="25"/>
                        <a:pt x="42" y="37"/>
                        <a:pt x="55" y="55"/>
                      </a:cubicBezTo>
                      <a:cubicBezTo>
                        <a:pt x="58" y="59"/>
                        <a:pt x="65" y="53"/>
                        <a:pt x="62" y="49"/>
                      </a:cubicBezTo>
                      <a:cubicBezTo>
                        <a:pt x="57" y="39"/>
                        <a:pt x="50" y="31"/>
                        <a:pt x="42" y="23"/>
                      </a:cubicBezTo>
                      <a:cubicBezTo>
                        <a:pt x="33" y="15"/>
                        <a:pt x="21" y="9"/>
                        <a:pt x="10" y="4"/>
                      </a:cubicBezTo>
                      <a:cubicBezTo>
                        <a:pt x="5" y="0"/>
                        <a:pt x="0" y="8"/>
                        <a:pt x="5"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91" name="Freeform 76"/>
                <p:cNvSpPr/>
                <p:nvPr/>
              </p:nvSpPr>
              <p:spPr bwMode="auto">
                <a:xfrm>
                  <a:off x="5380038" y="1765301"/>
                  <a:ext cx="30163" cy="87313"/>
                </a:xfrm>
                <a:custGeom>
                  <a:avLst/>
                  <a:gdLst>
                    <a:gd name="T0" fmla="*/ 10 w 28"/>
                    <a:gd name="T1" fmla="*/ 81 h 84"/>
                    <a:gd name="T2" fmla="*/ 27 w 28"/>
                    <a:gd name="T3" fmla="*/ 10 h 84"/>
                    <a:gd name="T4" fmla="*/ 17 w 28"/>
                    <a:gd name="T5" fmla="*/ 6 h 84"/>
                    <a:gd name="T6" fmla="*/ 4 w 28"/>
                    <a:gd name="T7" fmla="*/ 81 h 84"/>
                    <a:gd name="T8" fmla="*/ 10 w 28"/>
                    <a:gd name="T9" fmla="*/ 81 h 84"/>
                  </a:gdLst>
                  <a:ahLst/>
                  <a:cxnLst>
                    <a:cxn ang="0">
                      <a:pos x="T0" y="T1"/>
                    </a:cxn>
                    <a:cxn ang="0">
                      <a:pos x="T2" y="T3"/>
                    </a:cxn>
                    <a:cxn ang="0">
                      <a:pos x="T4" y="T5"/>
                    </a:cxn>
                    <a:cxn ang="0">
                      <a:pos x="T6" y="T7"/>
                    </a:cxn>
                    <a:cxn ang="0">
                      <a:pos x="T8" y="T9"/>
                    </a:cxn>
                  </a:cxnLst>
                  <a:rect l="0" t="0" r="r" b="b"/>
                  <a:pathLst>
                    <a:path w="28" h="84">
                      <a:moveTo>
                        <a:pt x="10" y="81"/>
                      </a:moveTo>
                      <a:cubicBezTo>
                        <a:pt x="15" y="57"/>
                        <a:pt x="22" y="34"/>
                        <a:pt x="27" y="10"/>
                      </a:cubicBezTo>
                      <a:cubicBezTo>
                        <a:pt x="28" y="4"/>
                        <a:pt x="20" y="0"/>
                        <a:pt x="17" y="6"/>
                      </a:cubicBezTo>
                      <a:cubicBezTo>
                        <a:pt x="6" y="29"/>
                        <a:pt x="0" y="55"/>
                        <a:pt x="4" y="81"/>
                      </a:cubicBezTo>
                      <a:cubicBezTo>
                        <a:pt x="5" y="84"/>
                        <a:pt x="10" y="84"/>
                        <a:pt x="10" y="8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92" name="Freeform 77"/>
                <p:cNvSpPr/>
                <p:nvPr/>
              </p:nvSpPr>
              <p:spPr bwMode="auto">
                <a:xfrm>
                  <a:off x="5451476" y="1625601"/>
                  <a:ext cx="39688" cy="63500"/>
                </a:xfrm>
                <a:custGeom>
                  <a:avLst/>
                  <a:gdLst>
                    <a:gd name="T0" fmla="*/ 7 w 39"/>
                    <a:gd name="T1" fmla="*/ 58 h 62"/>
                    <a:gd name="T2" fmla="*/ 38 w 39"/>
                    <a:gd name="T3" fmla="*/ 7 h 62"/>
                    <a:gd name="T4" fmla="*/ 29 w 39"/>
                    <a:gd name="T5" fmla="*/ 3 h 62"/>
                    <a:gd name="T6" fmla="*/ 13 w 39"/>
                    <a:gd name="T7" fmla="*/ 25 h 62"/>
                    <a:gd name="T8" fmla="*/ 1 w 39"/>
                    <a:gd name="T9" fmla="*/ 56 h 62"/>
                    <a:gd name="T10" fmla="*/ 7 w 39"/>
                    <a:gd name="T11" fmla="*/ 58 h 62"/>
                  </a:gdLst>
                  <a:ahLst/>
                  <a:cxnLst>
                    <a:cxn ang="0">
                      <a:pos x="T0" y="T1"/>
                    </a:cxn>
                    <a:cxn ang="0">
                      <a:pos x="T2" y="T3"/>
                    </a:cxn>
                    <a:cxn ang="0">
                      <a:pos x="T4" y="T5"/>
                    </a:cxn>
                    <a:cxn ang="0">
                      <a:pos x="T6" y="T7"/>
                    </a:cxn>
                    <a:cxn ang="0">
                      <a:pos x="T8" y="T9"/>
                    </a:cxn>
                    <a:cxn ang="0">
                      <a:pos x="T10" y="T11"/>
                    </a:cxn>
                  </a:cxnLst>
                  <a:rect l="0" t="0" r="r" b="b"/>
                  <a:pathLst>
                    <a:path w="39" h="62">
                      <a:moveTo>
                        <a:pt x="7" y="58"/>
                      </a:moveTo>
                      <a:cubicBezTo>
                        <a:pt x="16" y="40"/>
                        <a:pt x="30" y="26"/>
                        <a:pt x="38" y="7"/>
                      </a:cubicBezTo>
                      <a:cubicBezTo>
                        <a:pt x="39" y="2"/>
                        <a:pt x="32" y="0"/>
                        <a:pt x="29" y="3"/>
                      </a:cubicBezTo>
                      <a:cubicBezTo>
                        <a:pt x="24" y="11"/>
                        <a:pt x="18" y="18"/>
                        <a:pt x="13" y="25"/>
                      </a:cubicBezTo>
                      <a:cubicBezTo>
                        <a:pt x="7" y="34"/>
                        <a:pt x="4" y="45"/>
                        <a:pt x="1" y="56"/>
                      </a:cubicBezTo>
                      <a:cubicBezTo>
                        <a:pt x="0" y="59"/>
                        <a:pt x="5" y="62"/>
                        <a:pt x="7" y="5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93" name="Freeform 78"/>
                <p:cNvSpPr/>
                <p:nvPr/>
              </p:nvSpPr>
              <p:spPr bwMode="auto">
                <a:xfrm>
                  <a:off x="5540376" y="1449388"/>
                  <a:ext cx="88900" cy="112713"/>
                </a:xfrm>
                <a:custGeom>
                  <a:avLst/>
                  <a:gdLst>
                    <a:gd name="T0" fmla="*/ 8 w 86"/>
                    <a:gd name="T1" fmla="*/ 105 h 108"/>
                    <a:gd name="T2" fmla="*/ 81 w 86"/>
                    <a:gd name="T3" fmla="*/ 12 h 108"/>
                    <a:gd name="T4" fmla="*/ 75 w 86"/>
                    <a:gd name="T5" fmla="*/ 4 h 108"/>
                    <a:gd name="T6" fmla="*/ 1 w 86"/>
                    <a:gd name="T7" fmla="*/ 101 h 108"/>
                    <a:gd name="T8" fmla="*/ 8 w 86"/>
                    <a:gd name="T9" fmla="*/ 105 h 108"/>
                  </a:gdLst>
                  <a:ahLst/>
                  <a:cxnLst>
                    <a:cxn ang="0">
                      <a:pos x="T0" y="T1"/>
                    </a:cxn>
                    <a:cxn ang="0">
                      <a:pos x="T2" y="T3"/>
                    </a:cxn>
                    <a:cxn ang="0">
                      <a:pos x="T4" y="T5"/>
                    </a:cxn>
                    <a:cxn ang="0">
                      <a:pos x="T6" y="T7"/>
                    </a:cxn>
                    <a:cxn ang="0">
                      <a:pos x="T8" y="T9"/>
                    </a:cxn>
                  </a:cxnLst>
                  <a:rect l="0" t="0" r="r" b="b"/>
                  <a:pathLst>
                    <a:path w="86" h="108">
                      <a:moveTo>
                        <a:pt x="8" y="105"/>
                      </a:moveTo>
                      <a:cubicBezTo>
                        <a:pt x="34" y="75"/>
                        <a:pt x="53" y="41"/>
                        <a:pt x="81" y="12"/>
                      </a:cubicBezTo>
                      <a:cubicBezTo>
                        <a:pt x="86" y="8"/>
                        <a:pt x="80" y="0"/>
                        <a:pt x="75" y="4"/>
                      </a:cubicBezTo>
                      <a:cubicBezTo>
                        <a:pt x="39" y="25"/>
                        <a:pt x="16" y="63"/>
                        <a:pt x="1" y="101"/>
                      </a:cubicBezTo>
                      <a:cubicBezTo>
                        <a:pt x="0" y="105"/>
                        <a:pt x="5" y="108"/>
                        <a:pt x="8" y="10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94" name="Freeform 79"/>
                <p:cNvSpPr/>
                <p:nvPr/>
              </p:nvSpPr>
              <p:spPr bwMode="auto">
                <a:xfrm>
                  <a:off x="5675313" y="1382713"/>
                  <a:ext cx="88900" cy="57150"/>
                </a:xfrm>
                <a:custGeom>
                  <a:avLst/>
                  <a:gdLst>
                    <a:gd name="T0" fmla="*/ 7 w 86"/>
                    <a:gd name="T1" fmla="*/ 53 h 55"/>
                    <a:gd name="T2" fmla="*/ 79 w 86"/>
                    <a:gd name="T3" fmla="*/ 13 h 55"/>
                    <a:gd name="T4" fmla="*/ 76 w 86"/>
                    <a:gd name="T5" fmla="*/ 2 h 55"/>
                    <a:gd name="T6" fmla="*/ 3 w 86"/>
                    <a:gd name="T7" fmla="*/ 48 h 55"/>
                    <a:gd name="T8" fmla="*/ 7 w 86"/>
                    <a:gd name="T9" fmla="*/ 53 h 55"/>
                  </a:gdLst>
                  <a:ahLst/>
                  <a:cxnLst>
                    <a:cxn ang="0">
                      <a:pos x="T0" y="T1"/>
                    </a:cxn>
                    <a:cxn ang="0">
                      <a:pos x="T2" y="T3"/>
                    </a:cxn>
                    <a:cxn ang="0">
                      <a:pos x="T4" y="T5"/>
                    </a:cxn>
                    <a:cxn ang="0">
                      <a:pos x="T6" y="T7"/>
                    </a:cxn>
                    <a:cxn ang="0">
                      <a:pos x="T8" y="T9"/>
                    </a:cxn>
                  </a:cxnLst>
                  <a:rect l="0" t="0" r="r" b="b"/>
                  <a:pathLst>
                    <a:path w="86" h="55">
                      <a:moveTo>
                        <a:pt x="7" y="53"/>
                      </a:moveTo>
                      <a:cubicBezTo>
                        <a:pt x="32" y="43"/>
                        <a:pt x="53" y="22"/>
                        <a:pt x="79" y="13"/>
                      </a:cubicBezTo>
                      <a:cubicBezTo>
                        <a:pt x="86" y="10"/>
                        <a:pt x="83" y="0"/>
                        <a:pt x="76" y="2"/>
                      </a:cubicBezTo>
                      <a:cubicBezTo>
                        <a:pt x="46" y="8"/>
                        <a:pt x="24" y="27"/>
                        <a:pt x="3" y="48"/>
                      </a:cubicBezTo>
                      <a:cubicBezTo>
                        <a:pt x="0" y="51"/>
                        <a:pt x="4" y="55"/>
                        <a:pt x="7" y="5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95" name="Freeform 80"/>
                <p:cNvSpPr/>
                <p:nvPr/>
              </p:nvSpPr>
              <p:spPr bwMode="auto">
                <a:xfrm>
                  <a:off x="5895976" y="1304926"/>
                  <a:ext cx="57150" cy="28575"/>
                </a:xfrm>
                <a:custGeom>
                  <a:avLst/>
                  <a:gdLst>
                    <a:gd name="T0" fmla="*/ 4 w 56"/>
                    <a:gd name="T1" fmla="*/ 26 h 27"/>
                    <a:gd name="T2" fmla="*/ 55 w 56"/>
                    <a:gd name="T3" fmla="*/ 4 h 27"/>
                    <a:gd name="T4" fmla="*/ 53 w 56"/>
                    <a:gd name="T5" fmla="*/ 2 h 27"/>
                    <a:gd name="T6" fmla="*/ 2 w 56"/>
                    <a:gd name="T7" fmla="*/ 23 h 27"/>
                    <a:gd name="T8" fmla="*/ 4 w 56"/>
                    <a:gd name="T9" fmla="*/ 26 h 27"/>
                  </a:gdLst>
                  <a:ahLst/>
                  <a:cxnLst>
                    <a:cxn ang="0">
                      <a:pos x="T0" y="T1"/>
                    </a:cxn>
                    <a:cxn ang="0">
                      <a:pos x="T2" y="T3"/>
                    </a:cxn>
                    <a:cxn ang="0">
                      <a:pos x="T4" y="T5"/>
                    </a:cxn>
                    <a:cxn ang="0">
                      <a:pos x="T6" y="T7"/>
                    </a:cxn>
                    <a:cxn ang="0">
                      <a:pos x="T8" y="T9"/>
                    </a:cxn>
                  </a:cxnLst>
                  <a:rect l="0" t="0" r="r" b="b"/>
                  <a:pathLst>
                    <a:path w="56" h="27">
                      <a:moveTo>
                        <a:pt x="4" y="26"/>
                      </a:moveTo>
                      <a:cubicBezTo>
                        <a:pt x="21" y="18"/>
                        <a:pt x="41" y="18"/>
                        <a:pt x="55" y="4"/>
                      </a:cubicBezTo>
                      <a:cubicBezTo>
                        <a:pt x="56" y="2"/>
                        <a:pt x="54" y="0"/>
                        <a:pt x="53" y="2"/>
                      </a:cubicBezTo>
                      <a:cubicBezTo>
                        <a:pt x="38" y="14"/>
                        <a:pt x="19" y="15"/>
                        <a:pt x="2" y="23"/>
                      </a:cubicBezTo>
                      <a:cubicBezTo>
                        <a:pt x="0" y="24"/>
                        <a:pt x="2" y="27"/>
                        <a:pt x="4" y="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96" name="Freeform 81"/>
                <p:cNvSpPr/>
                <p:nvPr/>
              </p:nvSpPr>
              <p:spPr bwMode="auto">
                <a:xfrm>
                  <a:off x="6059488" y="1247776"/>
                  <a:ext cx="125413" cy="41275"/>
                </a:xfrm>
                <a:custGeom>
                  <a:avLst/>
                  <a:gdLst>
                    <a:gd name="T0" fmla="*/ 6 w 121"/>
                    <a:gd name="T1" fmla="*/ 38 h 40"/>
                    <a:gd name="T2" fmla="*/ 115 w 121"/>
                    <a:gd name="T3" fmla="*/ 13 h 40"/>
                    <a:gd name="T4" fmla="*/ 113 w 121"/>
                    <a:gd name="T5" fmla="*/ 0 h 40"/>
                    <a:gd name="T6" fmla="*/ 3 w 121"/>
                    <a:gd name="T7" fmla="*/ 34 h 40"/>
                    <a:gd name="T8" fmla="*/ 6 w 121"/>
                    <a:gd name="T9" fmla="*/ 38 h 40"/>
                  </a:gdLst>
                  <a:ahLst/>
                  <a:cxnLst>
                    <a:cxn ang="0">
                      <a:pos x="T0" y="T1"/>
                    </a:cxn>
                    <a:cxn ang="0">
                      <a:pos x="T2" y="T3"/>
                    </a:cxn>
                    <a:cxn ang="0">
                      <a:pos x="T4" y="T5"/>
                    </a:cxn>
                    <a:cxn ang="0">
                      <a:pos x="T6" y="T7"/>
                    </a:cxn>
                    <a:cxn ang="0">
                      <a:pos x="T8" y="T9"/>
                    </a:cxn>
                  </a:cxnLst>
                  <a:rect l="0" t="0" r="r" b="b"/>
                  <a:pathLst>
                    <a:path w="121" h="40">
                      <a:moveTo>
                        <a:pt x="6" y="38"/>
                      </a:moveTo>
                      <a:cubicBezTo>
                        <a:pt x="40" y="23"/>
                        <a:pt x="79" y="25"/>
                        <a:pt x="115" y="13"/>
                      </a:cubicBezTo>
                      <a:cubicBezTo>
                        <a:pt x="121" y="11"/>
                        <a:pt x="121" y="0"/>
                        <a:pt x="113" y="0"/>
                      </a:cubicBezTo>
                      <a:cubicBezTo>
                        <a:pt x="72" y="3"/>
                        <a:pt x="37" y="11"/>
                        <a:pt x="3" y="34"/>
                      </a:cubicBezTo>
                      <a:cubicBezTo>
                        <a:pt x="0" y="36"/>
                        <a:pt x="3" y="40"/>
                        <a:pt x="6" y="3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97" name="Freeform 82"/>
                <p:cNvSpPr/>
                <p:nvPr/>
              </p:nvSpPr>
              <p:spPr bwMode="auto">
                <a:xfrm>
                  <a:off x="6319838" y="1225551"/>
                  <a:ext cx="120650" cy="30163"/>
                </a:xfrm>
                <a:custGeom>
                  <a:avLst/>
                  <a:gdLst>
                    <a:gd name="T0" fmla="*/ 8 w 116"/>
                    <a:gd name="T1" fmla="*/ 25 h 28"/>
                    <a:gd name="T2" fmla="*/ 108 w 116"/>
                    <a:gd name="T3" fmla="*/ 27 h 28"/>
                    <a:gd name="T4" fmla="*/ 110 w 116"/>
                    <a:gd name="T5" fmla="*/ 15 h 28"/>
                    <a:gd name="T6" fmla="*/ 4 w 116"/>
                    <a:gd name="T7" fmla="*/ 17 h 28"/>
                    <a:gd name="T8" fmla="*/ 8 w 116"/>
                    <a:gd name="T9" fmla="*/ 25 h 28"/>
                  </a:gdLst>
                  <a:ahLst/>
                  <a:cxnLst>
                    <a:cxn ang="0">
                      <a:pos x="T0" y="T1"/>
                    </a:cxn>
                    <a:cxn ang="0">
                      <a:pos x="T2" y="T3"/>
                    </a:cxn>
                    <a:cxn ang="0">
                      <a:pos x="T4" y="T5"/>
                    </a:cxn>
                    <a:cxn ang="0">
                      <a:pos x="T6" y="T7"/>
                    </a:cxn>
                    <a:cxn ang="0">
                      <a:pos x="T8" y="T9"/>
                    </a:cxn>
                  </a:cxnLst>
                  <a:rect l="0" t="0" r="r" b="b"/>
                  <a:pathLst>
                    <a:path w="116" h="28">
                      <a:moveTo>
                        <a:pt x="8" y="25"/>
                      </a:moveTo>
                      <a:cubicBezTo>
                        <a:pt x="41" y="16"/>
                        <a:pt x="74" y="23"/>
                        <a:pt x="108" y="27"/>
                      </a:cubicBezTo>
                      <a:cubicBezTo>
                        <a:pt x="115" y="28"/>
                        <a:pt x="116" y="17"/>
                        <a:pt x="110" y="15"/>
                      </a:cubicBezTo>
                      <a:cubicBezTo>
                        <a:pt x="72" y="4"/>
                        <a:pt x="40" y="0"/>
                        <a:pt x="4" y="17"/>
                      </a:cubicBezTo>
                      <a:cubicBezTo>
                        <a:pt x="0" y="19"/>
                        <a:pt x="3" y="26"/>
                        <a:pt x="8"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98" name="Freeform 83"/>
                <p:cNvSpPr/>
                <p:nvPr/>
              </p:nvSpPr>
              <p:spPr bwMode="auto">
                <a:xfrm>
                  <a:off x="6584951" y="1241426"/>
                  <a:ext cx="109538" cy="19050"/>
                </a:xfrm>
                <a:custGeom>
                  <a:avLst/>
                  <a:gdLst>
                    <a:gd name="T0" fmla="*/ 5 w 106"/>
                    <a:gd name="T1" fmla="*/ 9 h 18"/>
                    <a:gd name="T2" fmla="*/ 98 w 106"/>
                    <a:gd name="T3" fmla="*/ 17 h 18"/>
                    <a:gd name="T4" fmla="*/ 100 w 106"/>
                    <a:gd name="T5" fmla="*/ 9 h 18"/>
                    <a:gd name="T6" fmla="*/ 5 w 106"/>
                    <a:gd name="T7" fmla="*/ 2 h 18"/>
                    <a:gd name="T8" fmla="*/ 5 w 106"/>
                    <a:gd name="T9" fmla="*/ 9 h 18"/>
                  </a:gdLst>
                  <a:ahLst/>
                  <a:cxnLst>
                    <a:cxn ang="0">
                      <a:pos x="T0" y="T1"/>
                    </a:cxn>
                    <a:cxn ang="0">
                      <a:pos x="T2" y="T3"/>
                    </a:cxn>
                    <a:cxn ang="0">
                      <a:pos x="T4" y="T5"/>
                    </a:cxn>
                    <a:cxn ang="0">
                      <a:pos x="T6" y="T7"/>
                    </a:cxn>
                    <a:cxn ang="0">
                      <a:pos x="T8" y="T9"/>
                    </a:cxn>
                  </a:cxnLst>
                  <a:rect l="0" t="0" r="r" b="b"/>
                  <a:pathLst>
                    <a:path w="106" h="18">
                      <a:moveTo>
                        <a:pt x="5" y="9"/>
                      </a:moveTo>
                      <a:cubicBezTo>
                        <a:pt x="35" y="11"/>
                        <a:pt x="68" y="12"/>
                        <a:pt x="98" y="17"/>
                      </a:cubicBezTo>
                      <a:cubicBezTo>
                        <a:pt x="103" y="18"/>
                        <a:pt x="106" y="10"/>
                        <a:pt x="100" y="9"/>
                      </a:cubicBezTo>
                      <a:cubicBezTo>
                        <a:pt x="68" y="0"/>
                        <a:pt x="38" y="1"/>
                        <a:pt x="5" y="2"/>
                      </a:cubicBezTo>
                      <a:cubicBezTo>
                        <a:pt x="0" y="2"/>
                        <a:pt x="0" y="9"/>
                        <a:pt x="5"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99" name="Freeform 84"/>
                <p:cNvSpPr/>
                <p:nvPr/>
              </p:nvSpPr>
              <p:spPr bwMode="auto">
                <a:xfrm>
                  <a:off x="6799263" y="1285876"/>
                  <a:ext cx="117475" cy="47625"/>
                </a:xfrm>
                <a:custGeom>
                  <a:avLst/>
                  <a:gdLst>
                    <a:gd name="T0" fmla="*/ 5 w 112"/>
                    <a:gd name="T1" fmla="*/ 11 h 45"/>
                    <a:gd name="T2" fmla="*/ 100 w 112"/>
                    <a:gd name="T3" fmla="*/ 42 h 45"/>
                    <a:gd name="T4" fmla="*/ 105 w 112"/>
                    <a:gd name="T5" fmla="*/ 29 h 45"/>
                    <a:gd name="T6" fmla="*/ 8 w 112"/>
                    <a:gd name="T7" fmla="*/ 1 h 45"/>
                    <a:gd name="T8" fmla="*/ 5 w 112"/>
                    <a:gd name="T9" fmla="*/ 11 h 45"/>
                  </a:gdLst>
                  <a:ahLst/>
                  <a:cxnLst>
                    <a:cxn ang="0">
                      <a:pos x="T0" y="T1"/>
                    </a:cxn>
                    <a:cxn ang="0">
                      <a:pos x="T2" y="T3"/>
                    </a:cxn>
                    <a:cxn ang="0">
                      <a:pos x="T4" y="T5"/>
                    </a:cxn>
                    <a:cxn ang="0">
                      <a:pos x="T6" y="T7"/>
                    </a:cxn>
                    <a:cxn ang="0">
                      <a:pos x="T8" y="T9"/>
                    </a:cxn>
                  </a:cxnLst>
                  <a:rect l="0" t="0" r="r" b="b"/>
                  <a:pathLst>
                    <a:path w="112" h="45">
                      <a:moveTo>
                        <a:pt x="5" y="11"/>
                      </a:moveTo>
                      <a:cubicBezTo>
                        <a:pt x="35" y="25"/>
                        <a:pt x="69" y="29"/>
                        <a:pt x="100" y="42"/>
                      </a:cubicBezTo>
                      <a:cubicBezTo>
                        <a:pt x="107" y="45"/>
                        <a:pt x="112" y="33"/>
                        <a:pt x="105" y="29"/>
                      </a:cubicBezTo>
                      <a:cubicBezTo>
                        <a:pt x="76" y="13"/>
                        <a:pt x="41" y="2"/>
                        <a:pt x="8" y="1"/>
                      </a:cubicBezTo>
                      <a:cubicBezTo>
                        <a:pt x="2" y="0"/>
                        <a:pt x="0" y="9"/>
                        <a:pt x="5"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400" name="Freeform 85"/>
                <p:cNvSpPr/>
                <p:nvPr/>
              </p:nvSpPr>
              <p:spPr bwMode="auto">
                <a:xfrm>
                  <a:off x="6962776" y="1343026"/>
                  <a:ext cx="122238" cy="44450"/>
                </a:xfrm>
                <a:custGeom>
                  <a:avLst/>
                  <a:gdLst>
                    <a:gd name="T0" fmla="*/ 3 w 117"/>
                    <a:gd name="T1" fmla="*/ 4 h 43"/>
                    <a:gd name="T2" fmla="*/ 109 w 117"/>
                    <a:gd name="T3" fmla="*/ 41 h 43"/>
                    <a:gd name="T4" fmla="*/ 113 w 117"/>
                    <a:gd name="T5" fmla="*/ 35 h 43"/>
                    <a:gd name="T6" fmla="*/ 3 w 117"/>
                    <a:gd name="T7" fmla="*/ 0 h 43"/>
                    <a:gd name="T8" fmla="*/ 3 w 117"/>
                    <a:gd name="T9" fmla="*/ 4 h 43"/>
                  </a:gdLst>
                  <a:ahLst/>
                  <a:cxnLst>
                    <a:cxn ang="0">
                      <a:pos x="T0" y="T1"/>
                    </a:cxn>
                    <a:cxn ang="0">
                      <a:pos x="T2" y="T3"/>
                    </a:cxn>
                    <a:cxn ang="0">
                      <a:pos x="T4" y="T5"/>
                    </a:cxn>
                    <a:cxn ang="0">
                      <a:pos x="T6" y="T7"/>
                    </a:cxn>
                    <a:cxn ang="0">
                      <a:pos x="T8" y="T9"/>
                    </a:cxn>
                  </a:cxnLst>
                  <a:rect l="0" t="0" r="r" b="b"/>
                  <a:pathLst>
                    <a:path w="117" h="43">
                      <a:moveTo>
                        <a:pt x="3" y="4"/>
                      </a:moveTo>
                      <a:cubicBezTo>
                        <a:pt x="41" y="6"/>
                        <a:pt x="76" y="23"/>
                        <a:pt x="109" y="41"/>
                      </a:cubicBezTo>
                      <a:cubicBezTo>
                        <a:pt x="113" y="43"/>
                        <a:pt x="117" y="37"/>
                        <a:pt x="113" y="35"/>
                      </a:cubicBezTo>
                      <a:cubicBezTo>
                        <a:pt x="79" y="13"/>
                        <a:pt x="43" y="0"/>
                        <a:pt x="3" y="0"/>
                      </a:cubicBezTo>
                      <a:cubicBezTo>
                        <a:pt x="0" y="0"/>
                        <a:pt x="0" y="4"/>
                        <a:pt x="3"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401" name="Freeform 86"/>
                <p:cNvSpPr/>
                <p:nvPr/>
              </p:nvSpPr>
              <p:spPr bwMode="auto">
                <a:xfrm>
                  <a:off x="7148513" y="1409701"/>
                  <a:ext cx="104775" cy="49213"/>
                </a:xfrm>
                <a:custGeom>
                  <a:avLst/>
                  <a:gdLst>
                    <a:gd name="T0" fmla="*/ 3 w 101"/>
                    <a:gd name="T1" fmla="*/ 6 h 47"/>
                    <a:gd name="T2" fmla="*/ 90 w 101"/>
                    <a:gd name="T3" fmla="*/ 45 h 47"/>
                    <a:gd name="T4" fmla="*/ 96 w 101"/>
                    <a:gd name="T5" fmla="*/ 35 h 47"/>
                    <a:gd name="T6" fmla="*/ 4 w 101"/>
                    <a:gd name="T7" fmla="*/ 0 h 47"/>
                    <a:gd name="T8" fmla="*/ 3 w 101"/>
                    <a:gd name="T9" fmla="*/ 6 h 47"/>
                  </a:gdLst>
                  <a:ahLst/>
                  <a:cxnLst>
                    <a:cxn ang="0">
                      <a:pos x="T0" y="T1"/>
                    </a:cxn>
                    <a:cxn ang="0">
                      <a:pos x="T2" y="T3"/>
                    </a:cxn>
                    <a:cxn ang="0">
                      <a:pos x="T4" y="T5"/>
                    </a:cxn>
                    <a:cxn ang="0">
                      <a:pos x="T6" y="T7"/>
                    </a:cxn>
                    <a:cxn ang="0">
                      <a:pos x="T8" y="T9"/>
                    </a:cxn>
                  </a:cxnLst>
                  <a:rect l="0" t="0" r="r" b="b"/>
                  <a:pathLst>
                    <a:path w="101" h="47">
                      <a:moveTo>
                        <a:pt x="3" y="6"/>
                      </a:moveTo>
                      <a:cubicBezTo>
                        <a:pt x="31" y="18"/>
                        <a:pt x="59" y="37"/>
                        <a:pt x="90" y="45"/>
                      </a:cubicBezTo>
                      <a:cubicBezTo>
                        <a:pt x="95" y="47"/>
                        <a:pt x="101" y="39"/>
                        <a:pt x="96" y="35"/>
                      </a:cubicBezTo>
                      <a:cubicBezTo>
                        <a:pt x="70" y="15"/>
                        <a:pt x="36" y="3"/>
                        <a:pt x="4" y="0"/>
                      </a:cubicBezTo>
                      <a:cubicBezTo>
                        <a:pt x="1" y="0"/>
                        <a:pt x="0" y="4"/>
                        <a:pt x="3"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402" name="Freeform 87"/>
                <p:cNvSpPr/>
                <p:nvPr/>
              </p:nvSpPr>
              <p:spPr bwMode="auto">
                <a:xfrm>
                  <a:off x="7273926" y="1504951"/>
                  <a:ext cx="114300" cy="74613"/>
                </a:xfrm>
                <a:custGeom>
                  <a:avLst/>
                  <a:gdLst>
                    <a:gd name="T0" fmla="*/ 6 w 110"/>
                    <a:gd name="T1" fmla="*/ 10 h 71"/>
                    <a:gd name="T2" fmla="*/ 55 w 110"/>
                    <a:gd name="T3" fmla="*/ 40 h 71"/>
                    <a:gd name="T4" fmla="*/ 99 w 110"/>
                    <a:gd name="T5" fmla="*/ 67 h 71"/>
                    <a:gd name="T6" fmla="*/ 104 w 110"/>
                    <a:gd name="T7" fmla="*/ 58 h 71"/>
                    <a:gd name="T8" fmla="*/ 9 w 110"/>
                    <a:gd name="T9" fmla="*/ 0 h 71"/>
                    <a:gd name="T10" fmla="*/ 6 w 110"/>
                    <a:gd name="T11" fmla="*/ 10 h 71"/>
                  </a:gdLst>
                  <a:ahLst/>
                  <a:cxnLst>
                    <a:cxn ang="0">
                      <a:pos x="T0" y="T1"/>
                    </a:cxn>
                    <a:cxn ang="0">
                      <a:pos x="T2" y="T3"/>
                    </a:cxn>
                    <a:cxn ang="0">
                      <a:pos x="T4" y="T5"/>
                    </a:cxn>
                    <a:cxn ang="0">
                      <a:pos x="T6" y="T7"/>
                    </a:cxn>
                    <a:cxn ang="0">
                      <a:pos x="T8" y="T9"/>
                    </a:cxn>
                    <a:cxn ang="0">
                      <a:pos x="T10" y="T11"/>
                    </a:cxn>
                  </a:cxnLst>
                  <a:rect l="0" t="0" r="r" b="b"/>
                  <a:pathLst>
                    <a:path w="110" h="71">
                      <a:moveTo>
                        <a:pt x="6" y="10"/>
                      </a:moveTo>
                      <a:cubicBezTo>
                        <a:pt x="24" y="16"/>
                        <a:pt x="41" y="28"/>
                        <a:pt x="55" y="40"/>
                      </a:cubicBezTo>
                      <a:cubicBezTo>
                        <a:pt x="69" y="51"/>
                        <a:pt x="83" y="59"/>
                        <a:pt x="99" y="67"/>
                      </a:cubicBezTo>
                      <a:cubicBezTo>
                        <a:pt x="105" y="71"/>
                        <a:pt x="110" y="62"/>
                        <a:pt x="104" y="58"/>
                      </a:cubicBezTo>
                      <a:cubicBezTo>
                        <a:pt x="73" y="35"/>
                        <a:pt x="49" y="6"/>
                        <a:pt x="9" y="0"/>
                      </a:cubicBezTo>
                      <a:cubicBezTo>
                        <a:pt x="3" y="0"/>
                        <a:pt x="0" y="8"/>
                        <a:pt x="6"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403" name="Freeform 88"/>
                <p:cNvSpPr/>
                <p:nvPr/>
              </p:nvSpPr>
              <p:spPr bwMode="auto">
                <a:xfrm>
                  <a:off x="7424738" y="1631951"/>
                  <a:ext cx="88900" cy="96838"/>
                </a:xfrm>
                <a:custGeom>
                  <a:avLst/>
                  <a:gdLst>
                    <a:gd name="T0" fmla="*/ 3 w 85"/>
                    <a:gd name="T1" fmla="*/ 9 h 93"/>
                    <a:gd name="T2" fmla="*/ 75 w 85"/>
                    <a:gd name="T3" fmla="*/ 89 h 93"/>
                    <a:gd name="T4" fmla="*/ 83 w 85"/>
                    <a:gd name="T5" fmla="*/ 83 h 93"/>
                    <a:gd name="T6" fmla="*/ 8 w 85"/>
                    <a:gd name="T7" fmla="*/ 2 h 93"/>
                    <a:gd name="T8" fmla="*/ 3 w 85"/>
                    <a:gd name="T9" fmla="*/ 9 h 93"/>
                  </a:gdLst>
                  <a:ahLst/>
                  <a:cxnLst>
                    <a:cxn ang="0">
                      <a:pos x="T0" y="T1"/>
                    </a:cxn>
                    <a:cxn ang="0">
                      <a:pos x="T2" y="T3"/>
                    </a:cxn>
                    <a:cxn ang="0">
                      <a:pos x="T4" y="T5"/>
                    </a:cxn>
                    <a:cxn ang="0">
                      <a:pos x="T6" y="T7"/>
                    </a:cxn>
                    <a:cxn ang="0">
                      <a:pos x="T8" y="T9"/>
                    </a:cxn>
                  </a:cxnLst>
                  <a:rect l="0" t="0" r="r" b="b"/>
                  <a:pathLst>
                    <a:path w="85" h="93">
                      <a:moveTo>
                        <a:pt x="3" y="9"/>
                      </a:moveTo>
                      <a:cubicBezTo>
                        <a:pt x="28" y="35"/>
                        <a:pt x="50" y="63"/>
                        <a:pt x="75" y="89"/>
                      </a:cubicBezTo>
                      <a:cubicBezTo>
                        <a:pt x="79" y="93"/>
                        <a:pt x="85" y="88"/>
                        <a:pt x="83" y="83"/>
                      </a:cubicBezTo>
                      <a:cubicBezTo>
                        <a:pt x="64" y="52"/>
                        <a:pt x="41" y="20"/>
                        <a:pt x="8" y="2"/>
                      </a:cubicBezTo>
                      <a:cubicBezTo>
                        <a:pt x="4" y="0"/>
                        <a:pt x="0" y="5"/>
                        <a:pt x="3"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404" name="Freeform 89"/>
                <p:cNvSpPr/>
                <p:nvPr/>
              </p:nvSpPr>
              <p:spPr bwMode="auto">
                <a:xfrm>
                  <a:off x="7540626" y="1792288"/>
                  <a:ext cx="53975" cy="84138"/>
                </a:xfrm>
                <a:custGeom>
                  <a:avLst/>
                  <a:gdLst>
                    <a:gd name="T0" fmla="*/ 2 w 52"/>
                    <a:gd name="T1" fmla="*/ 4 h 81"/>
                    <a:gd name="T2" fmla="*/ 22 w 52"/>
                    <a:gd name="T3" fmla="*/ 44 h 81"/>
                    <a:gd name="T4" fmla="*/ 45 w 52"/>
                    <a:gd name="T5" fmla="*/ 78 h 81"/>
                    <a:gd name="T6" fmla="*/ 50 w 52"/>
                    <a:gd name="T7" fmla="*/ 74 h 81"/>
                    <a:gd name="T8" fmla="*/ 32 w 52"/>
                    <a:gd name="T9" fmla="*/ 39 h 81"/>
                    <a:gd name="T10" fmla="*/ 6 w 52"/>
                    <a:gd name="T11" fmla="*/ 2 h 81"/>
                    <a:gd name="T12" fmla="*/ 2 w 52"/>
                    <a:gd name="T13" fmla="*/ 4 h 81"/>
                  </a:gdLst>
                  <a:ahLst/>
                  <a:cxnLst>
                    <a:cxn ang="0">
                      <a:pos x="T0" y="T1"/>
                    </a:cxn>
                    <a:cxn ang="0">
                      <a:pos x="T2" y="T3"/>
                    </a:cxn>
                    <a:cxn ang="0">
                      <a:pos x="T4" y="T5"/>
                    </a:cxn>
                    <a:cxn ang="0">
                      <a:pos x="T6" y="T7"/>
                    </a:cxn>
                    <a:cxn ang="0">
                      <a:pos x="T8" y="T9"/>
                    </a:cxn>
                    <a:cxn ang="0">
                      <a:pos x="T10" y="T11"/>
                    </a:cxn>
                    <a:cxn ang="0">
                      <a:pos x="T12" y="T13"/>
                    </a:cxn>
                  </a:cxnLst>
                  <a:rect l="0" t="0" r="r" b="b"/>
                  <a:pathLst>
                    <a:path w="52" h="81">
                      <a:moveTo>
                        <a:pt x="2" y="4"/>
                      </a:moveTo>
                      <a:cubicBezTo>
                        <a:pt x="9" y="17"/>
                        <a:pt x="15" y="31"/>
                        <a:pt x="22" y="44"/>
                      </a:cubicBezTo>
                      <a:cubicBezTo>
                        <a:pt x="29" y="56"/>
                        <a:pt x="36" y="67"/>
                        <a:pt x="45" y="78"/>
                      </a:cubicBezTo>
                      <a:cubicBezTo>
                        <a:pt x="47" y="81"/>
                        <a:pt x="52" y="77"/>
                        <a:pt x="50" y="74"/>
                      </a:cubicBezTo>
                      <a:cubicBezTo>
                        <a:pt x="44" y="62"/>
                        <a:pt x="38" y="50"/>
                        <a:pt x="32" y="39"/>
                      </a:cubicBezTo>
                      <a:cubicBezTo>
                        <a:pt x="24" y="25"/>
                        <a:pt x="14" y="14"/>
                        <a:pt x="6" y="2"/>
                      </a:cubicBezTo>
                      <a:cubicBezTo>
                        <a:pt x="4" y="0"/>
                        <a:pt x="0" y="2"/>
                        <a:pt x="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405" name="Freeform 90"/>
                <p:cNvSpPr/>
                <p:nvPr/>
              </p:nvSpPr>
              <p:spPr bwMode="auto">
                <a:xfrm>
                  <a:off x="7627938" y="1963738"/>
                  <a:ext cx="57150" cy="109538"/>
                </a:xfrm>
                <a:custGeom>
                  <a:avLst/>
                  <a:gdLst>
                    <a:gd name="T0" fmla="*/ 2 w 55"/>
                    <a:gd name="T1" fmla="*/ 6 h 106"/>
                    <a:gd name="T2" fmla="*/ 45 w 55"/>
                    <a:gd name="T3" fmla="*/ 102 h 106"/>
                    <a:gd name="T4" fmla="*/ 53 w 55"/>
                    <a:gd name="T5" fmla="*/ 98 h 106"/>
                    <a:gd name="T6" fmla="*/ 9 w 55"/>
                    <a:gd name="T7" fmla="*/ 3 h 106"/>
                    <a:gd name="T8" fmla="*/ 2 w 55"/>
                    <a:gd name="T9" fmla="*/ 6 h 106"/>
                  </a:gdLst>
                  <a:ahLst/>
                  <a:cxnLst>
                    <a:cxn ang="0">
                      <a:pos x="T0" y="T1"/>
                    </a:cxn>
                    <a:cxn ang="0">
                      <a:pos x="T2" y="T3"/>
                    </a:cxn>
                    <a:cxn ang="0">
                      <a:pos x="T4" y="T5"/>
                    </a:cxn>
                    <a:cxn ang="0">
                      <a:pos x="T6" y="T7"/>
                    </a:cxn>
                    <a:cxn ang="0">
                      <a:pos x="T8" y="T9"/>
                    </a:cxn>
                  </a:cxnLst>
                  <a:rect l="0" t="0" r="r" b="b"/>
                  <a:pathLst>
                    <a:path w="55" h="106">
                      <a:moveTo>
                        <a:pt x="2" y="6"/>
                      </a:moveTo>
                      <a:cubicBezTo>
                        <a:pt x="14" y="39"/>
                        <a:pt x="30" y="70"/>
                        <a:pt x="45" y="102"/>
                      </a:cubicBezTo>
                      <a:cubicBezTo>
                        <a:pt x="47" y="106"/>
                        <a:pt x="55" y="103"/>
                        <a:pt x="53" y="98"/>
                      </a:cubicBezTo>
                      <a:cubicBezTo>
                        <a:pt x="42" y="65"/>
                        <a:pt x="28" y="33"/>
                        <a:pt x="9" y="3"/>
                      </a:cubicBezTo>
                      <a:cubicBezTo>
                        <a:pt x="7" y="0"/>
                        <a:pt x="0" y="2"/>
                        <a:pt x="2"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406" name="Freeform 91"/>
                <p:cNvSpPr/>
                <p:nvPr/>
              </p:nvSpPr>
              <p:spPr bwMode="auto">
                <a:xfrm>
                  <a:off x="7700963" y="2119313"/>
                  <a:ext cx="49213" cy="73025"/>
                </a:xfrm>
                <a:custGeom>
                  <a:avLst/>
                  <a:gdLst>
                    <a:gd name="T0" fmla="*/ 2 w 47"/>
                    <a:gd name="T1" fmla="*/ 9 h 70"/>
                    <a:gd name="T2" fmla="*/ 32 w 47"/>
                    <a:gd name="T3" fmla="*/ 63 h 70"/>
                    <a:gd name="T4" fmla="*/ 43 w 47"/>
                    <a:gd name="T5" fmla="*/ 54 h 70"/>
                    <a:gd name="T6" fmla="*/ 13 w 47"/>
                    <a:gd name="T7" fmla="*/ 4 h 70"/>
                    <a:gd name="T8" fmla="*/ 2 w 47"/>
                    <a:gd name="T9" fmla="*/ 9 h 70"/>
                  </a:gdLst>
                  <a:ahLst/>
                  <a:cxnLst>
                    <a:cxn ang="0">
                      <a:pos x="T0" y="T1"/>
                    </a:cxn>
                    <a:cxn ang="0">
                      <a:pos x="T2" y="T3"/>
                    </a:cxn>
                    <a:cxn ang="0">
                      <a:pos x="T4" y="T5"/>
                    </a:cxn>
                    <a:cxn ang="0">
                      <a:pos x="T6" y="T7"/>
                    </a:cxn>
                    <a:cxn ang="0">
                      <a:pos x="T8" y="T9"/>
                    </a:cxn>
                  </a:cxnLst>
                  <a:rect l="0" t="0" r="r" b="b"/>
                  <a:pathLst>
                    <a:path w="47" h="70">
                      <a:moveTo>
                        <a:pt x="2" y="9"/>
                      </a:moveTo>
                      <a:cubicBezTo>
                        <a:pt x="9" y="29"/>
                        <a:pt x="18" y="47"/>
                        <a:pt x="32" y="63"/>
                      </a:cubicBezTo>
                      <a:cubicBezTo>
                        <a:pt x="37" y="70"/>
                        <a:pt x="47" y="61"/>
                        <a:pt x="43" y="54"/>
                      </a:cubicBezTo>
                      <a:cubicBezTo>
                        <a:pt x="34" y="37"/>
                        <a:pt x="24" y="20"/>
                        <a:pt x="13" y="4"/>
                      </a:cubicBezTo>
                      <a:cubicBezTo>
                        <a:pt x="9" y="0"/>
                        <a:pt x="0" y="2"/>
                        <a:pt x="2"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407" name="Freeform 92"/>
                <p:cNvSpPr/>
                <p:nvPr/>
              </p:nvSpPr>
              <p:spPr bwMode="auto">
                <a:xfrm>
                  <a:off x="8164513" y="3827463"/>
                  <a:ext cx="123825" cy="60325"/>
                </a:xfrm>
                <a:custGeom>
                  <a:avLst/>
                  <a:gdLst>
                    <a:gd name="T0" fmla="*/ 1 w 118"/>
                    <a:gd name="T1" fmla="*/ 59 h 59"/>
                    <a:gd name="T2" fmla="*/ 115 w 118"/>
                    <a:gd name="T3" fmla="*/ 6 h 59"/>
                    <a:gd name="T4" fmla="*/ 112 w 118"/>
                    <a:gd name="T5" fmla="*/ 0 h 59"/>
                    <a:gd name="T6" fmla="*/ 0 w 118"/>
                    <a:gd name="T7" fmla="*/ 58 h 59"/>
                    <a:gd name="T8" fmla="*/ 1 w 118"/>
                    <a:gd name="T9" fmla="*/ 59 h 59"/>
                  </a:gdLst>
                  <a:ahLst/>
                  <a:cxnLst>
                    <a:cxn ang="0">
                      <a:pos x="T0" y="T1"/>
                    </a:cxn>
                    <a:cxn ang="0">
                      <a:pos x="T2" y="T3"/>
                    </a:cxn>
                    <a:cxn ang="0">
                      <a:pos x="T4" y="T5"/>
                    </a:cxn>
                    <a:cxn ang="0">
                      <a:pos x="T6" y="T7"/>
                    </a:cxn>
                    <a:cxn ang="0">
                      <a:pos x="T8" y="T9"/>
                    </a:cxn>
                  </a:cxnLst>
                  <a:rect l="0" t="0" r="r" b="b"/>
                  <a:pathLst>
                    <a:path w="118" h="59">
                      <a:moveTo>
                        <a:pt x="1" y="59"/>
                      </a:moveTo>
                      <a:cubicBezTo>
                        <a:pt x="41" y="56"/>
                        <a:pt x="81" y="26"/>
                        <a:pt x="115" y="6"/>
                      </a:cubicBezTo>
                      <a:cubicBezTo>
                        <a:pt x="118" y="4"/>
                        <a:pt x="116" y="0"/>
                        <a:pt x="112" y="0"/>
                      </a:cubicBezTo>
                      <a:cubicBezTo>
                        <a:pt x="73" y="9"/>
                        <a:pt x="33" y="35"/>
                        <a:pt x="0" y="58"/>
                      </a:cubicBezTo>
                      <a:cubicBezTo>
                        <a:pt x="0" y="58"/>
                        <a:pt x="0" y="59"/>
                        <a:pt x="1" y="5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grpSp>
        </p:grpSp>
        <p:grpSp>
          <p:nvGrpSpPr>
            <p:cNvPr id="476" name="组合 475"/>
            <p:cNvGrpSpPr/>
            <p:nvPr/>
          </p:nvGrpSpPr>
          <p:grpSpPr>
            <a:xfrm>
              <a:off x="9161919" y="3893456"/>
              <a:ext cx="1630098" cy="728079"/>
              <a:chOff x="7961481" y="1913452"/>
              <a:chExt cx="2250723" cy="728079"/>
            </a:xfrm>
          </p:grpSpPr>
          <p:sp>
            <p:nvSpPr>
              <p:cNvPr id="477" name="文本框 476"/>
              <p:cNvSpPr txBox="1"/>
              <p:nvPr/>
            </p:nvSpPr>
            <p:spPr>
              <a:xfrm>
                <a:off x="8024717" y="1913452"/>
                <a:ext cx="2187487" cy="323165"/>
              </a:xfrm>
              <a:prstGeom prst="rect">
                <a:avLst/>
              </a:prstGeom>
              <a:noFill/>
            </p:spPr>
            <p:txBody>
              <a:bodyPr wrap="square" rtlCol="0">
                <a:spAutoFit/>
              </a:bodyPr>
              <a:lstStyle/>
              <a:p>
                <a:pPr marL="0" marR="0" lvl="0" indent="0" algn="just" defTabSz="914400" eaLnBrk="1" fontAlgn="auto" latinLnBrk="0" hangingPunct="1">
                  <a:lnSpc>
                    <a:spcPct val="150000"/>
                  </a:lnSpc>
                  <a:spcBef>
                    <a:spcPts val="0"/>
                  </a:spcBef>
                  <a:spcAft>
                    <a:spcPts val="0"/>
                  </a:spcAft>
                  <a:buClrTx/>
                  <a:buSzTx/>
                  <a:buFontTx/>
                  <a:buNone/>
                  <a:defRPr/>
                </a:pPr>
                <a:r>
                  <a:rPr kumimoji="0" lang="en-US" altLang="zh-CN" sz="1000" b="0" i="0" u="none" strike="noStrike" kern="0" cap="none" spc="0" normalizeH="0" baseline="0" noProof="0" dirty="0" smtClean="0">
                    <a:ln>
                      <a:noFill/>
                    </a:ln>
                    <a:solidFill>
                      <a:srgbClr val="FE5778"/>
                    </a:solidFill>
                    <a:effectLst/>
                    <a:uLnTx/>
                    <a:uFillTx/>
                    <a:latin typeface="+mn-lt"/>
                    <a:ea typeface="+mn-ea"/>
                    <a:cs typeface="+mn-ea"/>
                    <a:sym typeface="+mn-lt"/>
                  </a:rPr>
                  <a:t>insert title here</a:t>
                </a:r>
                <a:endParaRPr kumimoji="0" lang="en-US" altLang="zh-CN" sz="800" b="1" i="0" u="none" strike="noStrike" kern="0" cap="none" spc="0" normalizeH="0" baseline="0" noProof="0" dirty="0" smtClean="0">
                  <a:ln>
                    <a:noFill/>
                  </a:ln>
                  <a:solidFill>
                    <a:schemeClr val="tx1">
                      <a:lumMod val="65000"/>
                      <a:lumOff val="35000"/>
                    </a:schemeClr>
                  </a:solidFill>
                  <a:effectLst/>
                  <a:uLnTx/>
                  <a:uFillTx/>
                  <a:latin typeface="+mn-lt"/>
                  <a:ea typeface="+mn-ea"/>
                  <a:cs typeface="+mn-ea"/>
                  <a:sym typeface="+mn-lt"/>
                </a:endParaRPr>
              </a:p>
            </p:txBody>
          </p:sp>
          <p:sp>
            <p:nvSpPr>
              <p:cNvPr id="478" name="文本框 477"/>
              <p:cNvSpPr txBox="1"/>
              <p:nvPr/>
            </p:nvSpPr>
            <p:spPr>
              <a:xfrm>
                <a:off x="7961481" y="2201411"/>
                <a:ext cx="2187487" cy="440120"/>
              </a:xfrm>
              <a:prstGeom prst="rect">
                <a:avLst/>
              </a:prstGeom>
              <a:noFill/>
            </p:spPr>
            <p:txBody>
              <a:bodyPr wrap="square" rtlCol="0">
                <a:spAutoFit/>
              </a:bodyPr>
              <a:lstStyle/>
              <a:p>
                <a:pPr marL="0" marR="0" lvl="0" indent="0" algn="just" defTabSz="914400" eaLnBrk="1" fontAlgn="auto" latinLnBrk="0" hangingPunct="1">
                  <a:lnSpc>
                    <a:spcPct val="150000"/>
                  </a:lnSpc>
                  <a:spcBef>
                    <a:spcPts val="0"/>
                  </a:spcBef>
                  <a:spcAft>
                    <a:spcPts val="0"/>
                  </a:spcAft>
                  <a:buClr>
                    <a:srgbClr val="006EA0"/>
                  </a:buClr>
                  <a:buSzTx/>
                  <a:buFontTx/>
                  <a:buNone/>
                  <a:defRPr/>
                </a:pPr>
                <a:r>
                  <a:rPr kumimoji="0" lang="zh-CN" altLang="en-US" sz="800" b="0" i="0" u="none" strike="noStrike" kern="0" cap="none" spc="0" normalizeH="0" baseline="0" noProof="0" dirty="0" smtClean="0">
                    <a:ln>
                      <a:noFill/>
                    </a:ln>
                    <a:solidFill>
                      <a:schemeClr val="tx1">
                        <a:lumMod val="65000"/>
                        <a:lumOff val="35000"/>
                      </a:schemeClr>
                    </a:solidFill>
                    <a:effectLst/>
                    <a:uLnTx/>
                    <a:uFillTx/>
                    <a:latin typeface="+mn-lt"/>
                    <a:ea typeface="+mn-ea"/>
                    <a:cs typeface="+mn-ea"/>
                    <a:sym typeface="+mn-lt"/>
                  </a:rPr>
                  <a:t>我们坚持以客户为中心，快速响应客户需求持续为客户创造长期价值进而成就客户</a:t>
                </a:r>
                <a:endParaRPr kumimoji="0" lang="en-US" altLang="zh-CN" sz="800" b="1" i="0" u="none" strike="noStrike" kern="0" cap="none" spc="0" normalizeH="0" baseline="0" noProof="0" dirty="0" smtClean="0">
                  <a:ln>
                    <a:noFill/>
                  </a:ln>
                  <a:solidFill>
                    <a:schemeClr val="tx1">
                      <a:lumMod val="65000"/>
                      <a:lumOff val="35000"/>
                    </a:schemeClr>
                  </a:solidFill>
                  <a:effectLst/>
                  <a:uLnTx/>
                  <a:uFillTx/>
                  <a:latin typeface="+mn-lt"/>
                  <a:ea typeface="+mn-ea"/>
                  <a:cs typeface="+mn-ea"/>
                  <a:sym typeface="+mn-lt"/>
                </a:endParaRPr>
              </a:p>
            </p:txBody>
          </p:sp>
        </p:grpSp>
      </p:grpSp>
    </p:spTree>
  </p:cSld>
  <p:clrMapOvr>
    <a:masterClrMapping/>
  </p:clrMapOvr>
  <mc:AlternateContent xmlns:mc="http://schemas.openxmlformats.org/markup-compatibility/2006">
    <mc:Choice xmlns:p14="http://schemas.microsoft.com/office/powerpoint/2010/main" Requires="p14">
      <p:transition spd="slow" p14:dur="1500" advTm="0">
        <p:random/>
      </p:transition>
    </mc:Choice>
    <mc:Fallback>
      <p:transition spd="slow" advTm="0">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466"/>
                                        </p:tgtEl>
                                        <p:attrNameLst>
                                          <p:attrName>style.visibility</p:attrName>
                                        </p:attrNameLst>
                                      </p:cBhvr>
                                      <p:to>
                                        <p:strVal val="visible"/>
                                      </p:to>
                                    </p:set>
                                    <p:animEffect transition="in" filter="barn(inVertical)">
                                      <p:cBhvr>
                                        <p:cTn id="7" dur="500"/>
                                        <p:tgtEl>
                                          <p:spTgt spid="466"/>
                                        </p:tgtEl>
                                      </p:cBhvr>
                                    </p:animEffect>
                                  </p:childTnLst>
                                </p:cTn>
                              </p:par>
                            </p:childTnLst>
                          </p:cTn>
                        </p:par>
                        <p:par>
                          <p:cTn id="8" fill="hold">
                            <p:stCondLst>
                              <p:cond delay="500"/>
                            </p:stCondLst>
                            <p:childTnLst>
                              <p:par>
                                <p:cTn id="9" presetID="42" presetClass="entr" presetSubtype="0" fill="hold" nodeType="afterEffect">
                                  <p:stCondLst>
                                    <p:cond delay="0"/>
                                  </p:stCondLst>
                                  <p:childTnLst>
                                    <p:set>
                                      <p:cBhvr>
                                        <p:cTn id="10" dur="1" fill="hold">
                                          <p:stCondLst>
                                            <p:cond delay="0"/>
                                          </p:stCondLst>
                                        </p:cTn>
                                        <p:tgtEl>
                                          <p:spTgt spid="455"/>
                                        </p:tgtEl>
                                        <p:attrNameLst>
                                          <p:attrName>style.visibility</p:attrName>
                                        </p:attrNameLst>
                                      </p:cBhvr>
                                      <p:to>
                                        <p:strVal val="visible"/>
                                      </p:to>
                                    </p:set>
                                    <p:animEffect transition="in" filter="fade">
                                      <p:cBhvr>
                                        <p:cTn id="11" dur="1000"/>
                                        <p:tgtEl>
                                          <p:spTgt spid="455"/>
                                        </p:tgtEl>
                                      </p:cBhvr>
                                    </p:animEffect>
                                    <p:anim calcmode="lin" valueType="num">
                                      <p:cBhvr>
                                        <p:cTn id="12" dur="1000" fill="hold"/>
                                        <p:tgtEl>
                                          <p:spTgt spid="455"/>
                                        </p:tgtEl>
                                        <p:attrNameLst>
                                          <p:attrName>ppt_x</p:attrName>
                                        </p:attrNameLst>
                                      </p:cBhvr>
                                      <p:tavLst>
                                        <p:tav tm="0">
                                          <p:val>
                                            <p:strVal val="#ppt_x"/>
                                          </p:val>
                                        </p:tav>
                                        <p:tav tm="100000">
                                          <p:val>
                                            <p:strVal val="#ppt_x"/>
                                          </p:val>
                                        </p:tav>
                                      </p:tavLst>
                                    </p:anim>
                                    <p:anim calcmode="lin" valueType="num">
                                      <p:cBhvr>
                                        <p:cTn id="13" dur="1000" fill="hold"/>
                                        <p:tgtEl>
                                          <p:spTgt spid="455"/>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53" presetClass="entr" presetSubtype="16" fill="hold" nodeType="afterEffect">
                                  <p:stCondLst>
                                    <p:cond delay="0"/>
                                  </p:stCondLst>
                                  <p:childTnLst>
                                    <p:set>
                                      <p:cBhvr>
                                        <p:cTn id="16" dur="1" fill="hold">
                                          <p:stCondLst>
                                            <p:cond delay="0"/>
                                          </p:stCondLst>
                                        </p:cTn>
                                        <p:tgtEl>
                                          <p:spTgt spid="480"/>
                                        </p:tgtEl>
                                        <p:attrNameLst>
                                          <p:attrName>style.visibility</p:attrName>
                                        </p:attrNameLst>
                                      </p:cBhvr>
                                      <p:to>
                                        <p:strVal val="visible"/>
                                      </p:to>
                                    </p:set>
                                    <p:anim calcmode="lin" valueType="num">
                                      <p:cBhvr>
                                        <p:cTn id="17" dur="500" fill="hold"/>
                                        <p:tgtEl>
                                          <p:spTgt spid="480"/>
                                        </p:tgtEl>
                                        <p:attrNameLst>
                                          <p:attrName>ppt_w</p:attrName>
                                        </p:attrNameLst>
                                      </p:cBhvr>
                                      <p:tavLst>
                                        <p:tav tm="0">
                                          <p:val>
                                            <p:fltVal val="0"/>
                                          </p:val>
                                        </p:tav>
                                        <p:tav tm="100000">
                                          <p:val>
                                            <p:strVal val="#ppt_w"/>
                                          </p:val>
                                        </p:tav>
                                      </p:tavLst>
                                    </p:anim>
                                    <p:anim calcmode="lin" valueType="num">
                                      <p:cBhvr>
                                        <p:cTn id="18" dur="500" fill="hold"/>
                                        <p:tgtEl>
                                          <p:spTgt spid="480"/>
                                        </p:tgtEl>
                                        <p:attrNameLst>
                                          <p:attrName>ppt_h</p:attrName>
                                        </p:attrNameLst>
                                      </p:cBhvr>
                                      <p:tavLst>
                                        <p:tav tm="0">
                                          <p:val>
                                            <p:fltVal val="0"/>
                                          </p:val>
                                        </p:tav>
                                        <p:tav tm="100000">
                                          <p:val>
                                            <p:strVal val="#ppt_h"/>
                                          </p:val>
                                        </p:tav>
                                      </p:tavLst>
                                    </p:anim>
                                    <p:animEffect transition="in" filter="fade">
                                      <p:cBhvr>
                                        <p:cTn id="19" dur="500"/>
                                        <p:tgtEl>
                                          <p:spTgt spid="480"/>
                                        </p:tgtEl>
                                      </p:cBhvr>
                                    </p:animEffect>
                                  </p:childTnLst>
                                </p:cTn>
                              </p:par>
                              <p:par>
                                <p:cTn id="20" presetID="53" presetClass="entr" presetSubtype="16" fill="hold" nodeType="withEffect">
                                  <p:stCondLst>
                                    <p:cond delay="100"/>
                                  </p:stCondLst>
                                  <p:childTnLst>
                                    <p:set>
                                      <p:cBhvr>
                                        <p:cTn id="21" dur="1" fill="hold">
                                          <p:stCondLst>
                                            <p:cond delay="0"/>
                                          </p:stCondLst>
                                        </p:cTn>
                                        <p:tgtEl>
                                          <p:spTgt spid="479"/>
                                        </p:tgtEl>
                                        <p:attrNameLst>
                                          <p:attrName>style.visibility</p:attrName>
                                        </p:attrNameLst>
                                      </p:cBhvr>
                                      <p:to>
                                        <p:strVal val="visible"/>
                                      </p:to>
                                    </p:set>
                                    <p:anim calcmode="lin" valueType="num">
                                      <p:cBhvr>
                                        <p:cTn id="22" dur="500" fill="hold"/>
                                        <p:tgtEl>
                                          <p:spTgt spid="479"/>
                                        </p:tgtEl>
                                        <p:attrNameLst>
                                          <p:attrName>ppt_w</p:attrName>
                                        </p:attrNameLst>
                                      </p:cBhvr>
                                      <p:tavLst>
                                        <p:tav tm="0">
                                          <p:val>
                                            <p:fltVal val="0"/>
                                          </p:val>
                                        </p:tav>
                                        <p:tav tm="100000">
                                          <p:val>
                                            <p:strVal val="#ppt_w"/>
                                          </p:val>
                                        </p:tav>
                                      </p:tavLst>
                                    </p:anim>
                                    <p:anim calcmode="lin" valueType="num">
                                      <p:cBhvr>
                                        <p:cTn id="23" dur="500" fill="hold"/>
                                        <p:tgtEl>
                                          <p:spTgt spid="479"/>
                                        </p:tgtEl>
                                        <p:attrNameLst>
                                          <p:attrName>ppt_h</p:attrName>
                                        </p:attrNameLst>
                                      </p:cBhvr>
                                      <p:tavLst>
                                        <p:tav tm="0">
                                          <p:val>
                                            <p:fltVal val="0"/>
                                          </p:val>
                                        </p:tav>
                                        <p:tav tm="100000">
                                          <p:val>
                                            <p:strVal val="#ppt_h"/>
                                          </p:val>
                                        </p:tav>
                                      </p:tavLst>
                                    </p:anim>
                                    <p:animEffect transition="in" filter="fade">
                                      <p:cBhvr>
                                        <p:cTn id="24" dur="500"/>
                                        <p:tgtEl>
                                          <p:spTgt spid="479"/>
                                        </p:tgtEl>
                                      </p:cBhvr>
                                    </p:animEffect>
                                  </p:childTnLst>
                                </p:cTn>
                              </p:par>
                              <p:par>
                                <p:cTn id="25" presetID="53" presetClass="entr" presetSubtype="16" fill="hold" nodeType="withEffect">
                                  <p:stCondLst>
                                    <p:cond delay="200"/>
                                  </p:stCondLst>
                                  <p:childTnLst>
                                    <p:set>
                                      <p:cBhvr>
                                        <p:cTn id="26" dur="1" fill="hold">
                                          <p:stCondLst>
                                            <p:cond delay="0"/>
                                          </p:stCondLst>
                                        </p:cTn>
                                        <p:tgtEl>
                                          <p:spTgt spid="481"/>
                                        </p:tgtEl>
                                        <p:attrNameLst>
                                          <p:attrName>style.visibility</p:attrName>
                                        </p:attrNameLst>
                                      </p:cBhvr>
                                      <p:to>
                                        <p:strVal val="visible"/>
                                      </p:to>
                                    </p:set>
                                    <p:anim calcmode="lin" valueType="num">
                                      <p:cBhvr>
                                        <p:cTn id="27" dur="500" fill="hold"/>
                                        <p:tgtEl>
                                          <p:spTgt spid="481"/>
                                        </p:tgtEl>
                                        <p:attrNameLst>
                                          <p:attrName>ppt_w</p:attrName>
                                        </p:attrNameLst>
                                      </p:cBhvr>
                                      <p:tavLst>
                                        <p:tav tm="0">
                                          <p:val>
                                            <p:fltVal val="0"/>
                                          </p:val>
                                        </p:tav>
                                        <p:tav tm="100000">
                                          <p:val>
                                            <p:strVal val="#ppt_w"/>
                                          </p:val>
                                        </p:tav>
                                      </p:tavLst>
                                    </p:anim>
                                    <p:anim calcmode="lin" valueType="num">
                                      <p:cBhvr>
                                        <p:cTn id="28" dur="500" fill="hold"/>
                                        <p:tgtEl>
                                          <p:spTgt spid="481"/>
                                        </p:tgtEl>
                                        <p:attrNameLst>
                                          <p:attrName>ppt_h</p:attrName>
                                        </p:attrNameLst>
                                      </p:cBhvr>
                                      <p:tavLst>
                                        <p:tav tm="0">
                                          <p:val>
                                            <p:fltVal val="0"/>
                                          </p:val>
                                        </p:tav>
                                        <p:tav tm="100000">
                                          <p:val>
                                            <p:strVal val="#ppt_h"/>
                                          </p:val>
                                        </p:tav>
                                      </p:tavLst>
                                    </p:anim>
                                    <p:animEffect transition="in" filter="fade">
                                      <p:cBhvr>
                                        <p:cTn id="29" dur="500"/>
                                        <p:tgtEl>
                                          <p:spTgt spid="481"/>
                                        </p:tgtEl>
                                      </p:cBhvr>
                                    </p:animEffect>
                                  </p:childTnLst>
                                </p:cTn>
                              </p:par>
                              <p:par>
                                <p:cTn id="30" presetID="53" presetClass="entr" presetSubtype="16" fill="hold" nodeType="withEffect">
                                  <p:stCondLst>
                                    <p:cond delay="300"/>
                                  </p:stCondLst>
                                  <p:childTnLst>
                                    <p:set>
                                      <p:cBhvr>
                                        <p:cTn id="31" dur="1" fill="hold">
                                          <p:stCondLst>
                                            <p:cond delay="0"/>
                                          </p:stCondLst>
                                        </p:cTn>
                                        <p:tgtEl>
                                          <p:spTgt spid="482"/>
                                        </p:tgtEl>
                                        <p:attrNameLst>
                                          <p:attrName>style.visibility</p:attrName>
                                        </p:attrNameLst>
                                      </p:cBhvr>
                                      <p:to>
                                        <p:strVal val="visible"/>
                                      </p:to>
                                    </p:set>
                                    <p:anim calcmode="lin" valueType="num">
                                      <p:cBhvr>
                                        <p:cTn id="32" dur="500" fill="hold"/>
                                        <p:tgtEl>
                                          <p:spTgt spid="482"/>
                                        </p:tgtEl>
                                        <p:attrNameLst>
                                          <p:attrName>ppt_w</p:attrName>
                                        </p:attrNameLst>
                                      </p:cBhvr>
                                      <p:tavLst>
                                        <p:tav tm="0">
                                          <p:val>
                                            <p:fltVal val="0"/>
                                          </p:val>
                                        </p:tav>
                                        <p:tav tm="100000">
                                          <p:val>
                                            <p:strVal val="#ppt_w"/>
                                          </p:val>
                                        </p:tav>
                                      </p:tavLst>
                                    </p:anim>
                                    <p:anim calcmode="lin" valueType="num">
                                      <p:cBhvr>
                                        <p:cTn id="33" dur="500" fill="hold"/>
                                        <p:tgtEl>
                                          <p:spTgt spid="482"/>
                                        </p:tgtEl>
                                        <p:attrNameLst>
                                          <p:attrName>ppt_h</p:attrName>
                                        </p:attrNameLst>
                                      </p:cBhvr>
                                      <p:tavLst>
                                        <p:tav tm="0">
                                          <p:val>
                                            <p:fltVal val="0"/>
                                          </p:val>
                                        </p:tav>
                                        <p:tav tm="100000">
                                          <p:val>
                                            <p:strVal val="#ppt_h"/>
                                          </p:val>
                                        </p:tav>
                                      </p:tavLst>
                                    </p:anim>
                                    <p:animEffect transition="in" filter="fade">
                                      <p:cBhvr>
                                        <p:cTn id="34" dur="500"/>
                                        <p:tgtEl>
                                          <p:spTgt spid="48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6" grpId="0"/>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 name="文本框 59"/>
          <p:cNvSpPr txBox="1"/>
          <p:nvPr/>
        </p:nvSpPr>
        <p:spPr>
          <a:xfrm>
            <a:off x="1625232" y="1990249"/>
            <a:ext cx="2264550" cy="336952"/>
          </a:xfrm>
          <a:prstGeom prst="rect">
            <a:avLst/>
          </a:prstGeom>
          <a:noFill/>
        </p:spPr>
        <p:txBody>
          <a:bodyPr wrap="square" rtlCol="0">
            <a:spAutoFit/>
          </a:bodyPr>
          <a:lstStyle/>
          <a:p>
            <a:pPr fontAlgn="auto">
              <a:lnSpc>
                <a:spcPct val="150000"/>
              </a:lnSpc>
              <a:spcBef>
                <a:spcPts val="0"/>
              </a:spcBef>
              <a:spcAft>
                <a:spcPts val="600"/>
              </a:spcAft>
            </a:pPr>
            <a:r>
              <a:rPr lang="en-US" altLang="zh-CN" sz="1200" dirty="0">
                <a:solidFill>
                  <a:schemeClr val="tx1">
                    <a:lumMod val="65000"/>
                    <a:lumOff val="35000"/>
                  </a:schemeClr>
                </a:solidFill>
                <a:latin typeface="+mn-lt"/>
                <a:ea typeface="+mn-ea"/>
                <a:cs typeface="+mn-ea"/>
                <a:sym typeface="+mn-lt"/>
              </a:rPr>
              <a:t>Please insert title </a:t>
            </a:r>
            <a:r>
              <a:rPr lang="en-US" altLang="zh-CN" sz="1200" dirty="0" smtClean="0">
                <a:solidFill>
                  <a:schemeClr val="tx1">
                    <a:lumMod val="65000"/>
                    <a:lumOff val="35000"/>
                  </a:schemeClr>
                </a:solidFill>
                <a:latin typeface="+mn-lt"/>
                <a:ea typeface="+mn-ea"/>
                <a:cs typeface="+mn-ea"/>
                <a:sym typeface="+mn-lt"/>
              </a:rPr>
              <a:t>here</a:t>
            </a:r>
            <a:endParaRPr lang="en-US" altLang="zh-CN" sz="1000" b="1" dirty="0">
              <a:solidFill>
                <a:schemeClr val="tx1">
                  <a:lumMod val="65000"/>
                  <a:lumOff val="35000"/>
                </a:schemeClr>
              </a:solidFill>
              <a:latin typeface="+mn-lt"/>
              <a:ea typeface="+mn-ea"/>
              <a:cs typeface="+mn-ea"/>
              <a:sym typeface="+mn-lt"/>
            </a:endParaRPr>
          </a:p>
        </p:txBody>
      </p:sp>
      <p:sp>
        <p:nvSpPr>
          <p:cNvPr id="62" name="文本框 61"/>
          <p:cNvSpPr txBox="1"/>
          <p:nvPr/>
        </p:nvSpPr>
        <p:spPr>
          <a:xfrm>
            <a:off x="1758323" y="2337265"/>
            <a:ext cx="1978542" cy="784830"/>
          </a:xfrm>
          <a:prstGeom prst="rect">
            <a:avLst/>
          </a:prstGeom>
          <a:noFill/>
        </p:spPr>
        <p:txBody>
          <a:bodyPr wrap="square" rtlCol="0">
            <a:spAutoFit/>
          </a:bodyPr>
          <a:lstStyle/>
          <a:p>
            <a:pPr fontAlgn="auto">
              <a:lnSpc>
                <a:spcPct val="150000"/>
              </a:lnSpc>
              <a:spcBef>
                <a:spcPts val="0"/>
              </a:spcBef>
              <a:spcAft>
                <a:spcPts val="600"/>
              </a:spcAft>
              <a:buClr>
                <a:srgbClr val="006EA0"/>
              </a:buClr>
            </a:pPr>
            <a:r>
              <a:rPr lang="zh-CN" altLang="en-US" sz="1000" dirty="0" smtClean="0">
                <a:solidFill>
                  <a:schemeClr val="tx1">
                    <a:lumMod val="65000"/>
                    <a:lumOff val="35000"/>
                  </a:schemeClr>
                </a:solidFill>
                <a:latin typeface="+mn-lt"/>
                <a:ea typeface="+mn-ea"/>
                <a:cs typeface="+mn-ea"/>
                <a:sym typeface="+mn-lt"/>
              </a:rPr>
              <a:t>我们</a:t>
            </a:r>
            <a:r>
              <a:rPr lang="zh-CN" altLang="en-US" sz="1000" dirty="0">
                <a:solidFill>
                  <a:schemeClr val="tx1">
                    <a:lumMod val="65000"/>
                    <a:lumOff val="35000"/>
                  </a:schemeClr>
                </a:solidFill>
                <a:latin typeface="+mn-lt"/>
                <a:ea typeface="+mn-ea"/>
                <a:cs typeface="+mn-ea"/>
                <a:sym typeface="+mn-lt"/>
              </a:rPr>
              <a:t>坚持以客户为中心，快速响应客户</a:t>
            </a:r>
            <a:r>
              <a:rPr lang="zh-CN" altLang="en-US" sz="1000" dirty="0" smtClean="0">
                <a:solidFill>
                  <a:schemeClr val="tx1">
                    <a:lumMod val="65000"/>
                    <a:lumOff val="35000"/>
                  </a:schemeClr>
                </a:solidFill>
                <a:latin typeface="+mn-lt"/>
                <a:ea typeface="+mn-ea"/>
                <a:cs typeface="+mn-ea"/>
                <a:sym typeface="+mn-lt"/>
              </a:rPr>
              <a:t>需求持续</a:t>
            </a:r>
            <a:r>
              <a:rPr lang="zh-CN" altLang="en-US" sz="1000" dirty="0">
                <a:solidFill>
                  <a:schemeClr val="tx1">
                    <a:lumMod val="65000"/>
                    <a:lumOff val="35000"/>
                  </a:schemeClr>
                </a:solidFill>
                <a:latin typeface="+mn-lt"/>
                <a:ea typeface="+mn-ea"/>
                <a:cs typeface="+mn-ea"/>
                <a:sym typeface="+mn-lt"/>
              </a:rPr>
              <a:t>为客户创造长期价值进而成就</a:t>
            </a:r>
            <a:r>
              <a:rPr lang="zh-CN" altLang="en-US" sz="1000" dirty="0" smtClean="0">
                <a:solidFill>
                  <a:schemeClr val="tx1">
                    <a:lumMod val="65000"/>
                    <a:lumOff val="35000"/>
                  </a:schemeClr>
                </a:solidFill>
                <a:latin typeface="+mn-lt"/>
                <a:ea typeface="+mn-ea"/>
                <a:cs typeface="+mn-ea"/>
                <a:sym typeface="+mn-lt"/>
              </a:rPr>
              <a:t>客户</a:t>
            </a:r>
            <a:endParaRPr lang="en-US" altLang="zh-CN" sz="1000" b="1" dirty="0">
              <a:solidFill>
                <a:schemeClr val="tx1">
                  <a:lumMod val="65000"/>
                  <a:lumOff val="35000"/>
                </a:schemeClr>
              </a:solidFill>
              <a:latin typeface="+mn-lt"/>
              <a:ea typeface="+mn-ea"/>
              <a:cs typeface="+mn-ea"/>
              <a:sym typeface="+mn-lt"/>
            </a:endParaRPr>
          </a:p>
        </p:txBody>
      </p:sp>
      <p:grpSp>
        <p:nvGrpSpPr>
          <p:cNvPr id="520" name="Group 14"/>
          <p:cNvGrpSpPr>
            <a:grpSpLocks noChangeAspect="1"/>
          </p:cNvGrpSpPr>
          <p:nvPr/>
        </p:nvGrpSpPr>
        <p:grpSpPr bwMode="auto">
          <a:xfrm>
            <a:off x="4422775" y="1217890"/>
            <a:ext cx="3201988" cy="4918075"/>
            <a:chOff x="716" y="623"/>
            <a:chExt cx="2017" cy="3098"/>
          </a:xfrm>
        </p:grpSpPr>
        <p:sp>
          <p:nvSpPr>
            <p:cNvPr id="521" name="Freeform 15"/>
            <p:cNvSpPr/>
            <p:nvPr/>
          </p:nvSpPr>
          <p:spPr bwMode="auto">
            <a:xfrm>
              <a:off x="891" y="1961"/>
              <a:ext cx="570" cy="131"/>
            </a:xfrm>
            <a:custGeom>
              <a:avLst/>
              <a:gdLst>
                <a:gd name="T0" fmla="*/ 157 w 157"/>
                <a:gd name="T1" fmla="*/ 18 h 36"/>
                <a:gd name="T2" fmla="*/ 78 w 157"/>
                <a:gd name="T3" fmla="*/ 36 h 36"/>
                <a:gd name="T4" fmla="*/ 0 w 157"/>
                <a:gd name="T5" fmla="*/ 18 h 36"/>
                <a:gd name="T6" fmla="*/ 79 w 157"/>
                <a:gd name="T7" fmla="*/ 0 h 36"/>
                <a:gd name="T8" fmla="*/ 157 w 157"/>
                <a:gd name="T9" fmla="*/ 18 h 36"/>
              </a:gdLst>
              <a:ahLst/>
              <a:cxnLst>
                <a:cxn ang="0">
                  <a:pos x="T0" y="T1"/>
                </a:cxn>
                <a:cxn ang="0">
                  <a:pos x="T2" y="T3"/>
                </a:cxn>
                <a:cxn ang="0">
                  <a:pos x="T4" y="T5"/>
                </a:cxn>
                <a:cxn ang="0">
                  <a:pos x="T6" y="T7"/>
                </a:cxn>
                <a:cxn ang="0">
                  <a:pos x="T8" y="T9"/>
                </a:cxn>
              </a:cxnLst>
              <a:rect l="0" t="0" r="r" b="b"/>
              <a:pathLst>
                <a:path w="157" h="36">
                  <a:moveTo>
                    <a:pt x="157" y="18"/>
                  </a:moveTo>
                  <a:cubicBezTo>
                    <a:pt x="157" y="28"/>
                    <a:pt x="122" y="36"/>
                    <a:pt x="78" y="36"/>
                  </a:cubicBezTo>
                  <a:cubicBezTo>
                    <a:pt x="35" y="36"/>
                    <a:pt x="0" y="28"/>
                    <a:pt x="0" y="18"/>
                  </a:cubicBezTo>
                  <a:cubicBezTo>
                    <a:pt x="0" y="8"/>
                    <a:pt x="35" y="0"/>
                    <a:pt x="79" y="0"/>
                  </a:cubicBezTo>
                  <a:cubicBezTo>
                    <a:pt x="122" y="0"/>
                    <a:pt x="157" y="8"/>
                    <a:pt x="157" y="18"/>
                  </a:cubicBezTo>
                  <a:close/>
                </a:path>
              </a:pathLst>
            </a:custGeom>
            <a:solidFill>
              <a:srgbClr val="DB1425">
                <a:alpha val="28000"/>
              </a:srgb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22" name="Freeform 16"/>
            <p:cNvSpPr/>
            <p:nvPr/>
          </p:nvSpPr>
          <p:spPr bwMode="auto">
            <a:xfrm>
              <a:off x="1992" y="1853"/>
              <a:ext cx="549" cy="134"/>
            </a:xfrm>
            <a:custGeom>
              <a:avLst/>
              <a:gdLst>
                <a:gd name="T0" fmla="*/ 151 w 151"/>
                <a:gd name="T1" fmla="*/ 19 h 37"/>
                <a:gd name="T2" fmla="*/ 75 w 151"/>
                <a:gd name="T3" fmla="*/ 36 h 37"/>
                <a:gd name="T4" fmla="*/ 0 w 151"/>
                <a:gd name="T5" fmla="*/ 18 h 37"/>
                <a:gd name="T6" fmla="*/ 75 w 151"/>
                <a:gd name="T7" fmla="*/ 0 h 37"/>
                <a:gd name="T8" fmla="*/ 151 w 151"/>
                <a:gd name="T9" fmla="*/ 19 h 37"/>
              </a:gdLst>
              <a:ahLst/>
              <a:cxnLst>
                <a:cxn ang="0">
                  <a:pos x="T0" y="T1"/>
                </a:cxn>
                <a:cxn ang="0">
                  <a:pos x="T2" y="T3"/>
                </a:cxn>
                <a:cxn ang="0">
                  <a:pos x="T4" y="T5"/>
                </a:cxn>
                <a:cxn ang="0">
                  <a:pos x="T6" y="T7"/>
                </a:cxn>
                <a:cxn ang="0">
                  <a:pos x="T8" y="T9"/>
                </a:cxn>
              </a:cxnLst>
              <a:rect l="0" t="0" r="r" b="b"/>
              <a:pathLst>
                <a:path w="151" h="37">
                  <a:moveTo>
                    <a:pt x="151" y="19"/>
                  </a:moveTo>
                  <a:cubicBezTo>
                    <a:pt x="151" y="29"/>
                    <a:pt x="117" y="37"/>
                    <a:pt x="75" y="36"/>
                  </a:cubicBezTo>
                  <a:cubicBezTo>
                    <a:pt x="33" y="36"/>
                    <a:pt x="0" y="28"/>
                    <a:pt x="0" y="18"/>
                  </a:cubicBezTo>
                  <a:cubicBezTo>
                    <a:pt x="0" y="8"/>
                    <a:pt x="34" y="0"/>
                    <a:pt x="75" y="0"/>
                  </a:cubicBezTo>
                  <a:cubicBezTo>
                    <a:pt x="117" y="0"/>
                    <a:pt x="151" y="9"/>
                    <a:pt x="151" y="19"/>
                  </a:cubicBezTo>
                  <a:close/>
                </a:path>
              </a:pathLst>
            </a:custGeom>
            <a:solidFill>
              <a:srgbClr val="DB1425">
                <a:alpha val="28000"/>
              </a:srgb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23" name="Freeform 17"/>
            <p:cNvSpPr/>
            <p:nvPr/>
          </p:nvSpPr>
          <p:spPr bwMode="auto">
            <a:xfrm>
              <a:off x="974" y="1958"/>
              <a:ext cx="138" cy="112"/>
            </a:xfrm>
            <a:custGeom>
              <a:avLst/>
              <a:gdLst>
                <a:gd name="T0" fmla="*/ 23 w 38"/>
                <a:gd name="T1" fmla="*/ 9 h 31"/>
                <a:gd name="T2" fmla="*/ 35 w 38"/>
                <a:gd name="T3" fmla="*/ 24 h 31"/>
                <a:gd name="T4" fmla="*/ 6 w 38"/>
                <a:gd name="T5" fmla="*/ 14 h 31"/>
                <a:gd name="T6" fmla="*/ 9 w 38"/>
                <a:gd name="T7" fmla="*/ 0 h 31"/>
                <a:gd name="T8" fmla="*/ 23 w 38"/>
                <a:gd name="T9" fmla="*/ 9 h 31"/>
              </a:gdLst>
              <a:ahLst/>
              <a:cxnLst>
                <a:cxn ang="0">
                  <a:pos x="T0" y="T1"/>
                </a:cxn>
                <a:cxn ang="0">
                  <a:pos x="T2" y="T3"/>
                </a:cxn>
                <a:cxn ang="0">
                  <a:pos x="T4" y="T5"/>
                </a:cxn>
                <a:cxn ang="0">
                  <a:pos x="T6" y="T7"/>
                </a:cxn>
                <a:cxn ang="0">
                  <a:pos x="T8" y="T9"/>
                </a:cxn>
              </a:cxnLst>
              <a:rect l="0" t="0" r="r" b="b"/>
              <a:pathLst>
                <a:path w="38" h="31">
                  <a:moveTo>
                    <a:pt x="23" y="9"/>
                  </a:moveTo>
                  <a:cubicBezTo>
                    <a:pt x="23" y="9"/>
                    <a:pt x="38" y="17"/>
                    <a:pt x="35" y="24"/>
                  </a:cubicBezTo>
                  <a:cubicBezTo>
                    <a:pt x="32" y="31"/>
                    <a:pt x="11" y="20"/>
                    <a:pt x="6" y="14"/>
                  </a:cubicBezTo>
                  <a:cubicBezTo>
                    <a:pt x="0" y="8"/>
                    <a:pt x="9" y="0"/>
                    <a:pt x="9" y="0"/>
                  </a:cubicBezTo>
                  <a:lnTo>
                    <a:pt x="23" y="9"/>
                  </a:ln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24" name="Freeform 18"/>
            <p:cNvSpPr/>
            <p:nvPr/>
          </p:nvSpPr>
          <p:spPr bwMode="auto">
            <a:xfrm>
              <a:off x="1141" y="1987"/>
              <a:ext cx="142" cy="72"/>
            </a:xfrm>
            <a:custGeom>
              <a:avLst/>
              <a:gdLst>
                <a:gd name="T0" fmla="*/ 22 w 39"/>
                <a:gd name="T1" fmla="*/ 3 h 20"/>
                <a:gd name="T2" fmla="*/ 39 w 39"/>
                <a:gd name="T3" fmla="*/ 13 h 20"/>
                <a:gd name="T4" fmla="*/ 8 w 39"/>
                <a:gd name="T5" fmla="*/ 14 h 20"/>
                <a:gd name="T6" fmla="*/ 6 w 39"/>
                <a:gd name="T7" fmla="*/ 0 h 20"/>
                <a:gd name="T8" fmla="*/ 22 w 39"/>
                <a:gd name="T9" fmla="*/ 3 h 20"/>
              </a:gdLst>
              <a:ahLst/>
              <a:cxnLst>
                <a:cxn ang="0">
                  <a:pos x="T0" y="T1"/>
                </a:cxn>
                <a:cxn ang="0">
                  <a:pos x="T2" y="T3"/>
                </a:cxn>
                <a:cxn ang="0">
                  <a:pos x="T4" y="T5"/>
                </a:cxn>
                <a:cxn ang="0">
                  <a:pos x="T6" y="T7"/>
                </a:cxn>
                <a:cxn ang="0">
                  <a:pos x="T8" y="T9"/>
                </a:cxn>
              </a:cxnLst>
              <a:rect l="0" t="0" r="r" b="b"/>
              <a:pathLst>
                <a:path w="39" h="20">
                  <a:moveTo>
                    <a:pt x="22" y="3"/>
                  </a:moveTo>
                  <a:cubicBezTo>
                    <a:pt x="22" y="3"/>
                    <a:pt x="39" y="5"/>
                    <a:pt x="39" y="13"/>
                  </a:cubicBezTo>
                  <a:cubicBezTo>
                    <a:pt x="38" y="20"/>
                    <a:pt x="14" y="18"/>
                    <a:pt x="8" y="14"/>
                  </a:cubicBezTo>
                  <a:cubicBezTo>
                    <a:pt x="0" y="10"/>
                    <a:pt x="6" y="0"/>
                    <a:pt x="6" y="0"/>
                  </a:cubicBezTo>
                  <a:lnTo>
                    <a:pt x="22" y="3"/>
                  </a:ln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25" name="Freeform 19"/>
            <p:cNvSpPr/>
            <p:nvPr/>
          </p:nvSpPr>
          <p:spPr bwMode="auto">
            <a:xfrm>
              <a:off x="1116" y="1283"/>
              <a:ext cx="389" cy="192"/>
            </a:xfrm>
            <a:custGeom>
              <a:avLst/>
              <a:gdLst>
                <a:gd name="T0" fmla="*/ 10 w 107"/>
                <a:gd name="T1" fmla="*/ 2 h 53"/>
                <a:gd name="T2" fmla="*/ 107 w 107"/>
                <a:gd name="T3" fmla="*/ 38 h 53"/>
                <a:gd name="T4" fmla="*/ 104 w 107"/>
                <a:gd name="T5" fmla="*/ 53 h 53"/>
                <a:gd name="T6" fmla="*/ 3 w 107"/>
                <a:gd name="T7" fmla="*/ 12 h 53"/>
                <a:gd name="T8" fmla="*/ 1 w 107"/>
                <a:gd name="T9" fmla="*/ 5 h 53"/>
                <a:gd name="T10" fmla="*/ 10 w 107"/>
                <a:gd name="T11" fmla="*/ 2 h 53"/>
              </a:gdLst>
              <a:ahLst/>
              <a:cxnLst>
                <a:cxn ang="0">
                  <a:pos x="T0" y="T1"/>
                </a:cxn>
                <a:cxn ang="0">
                  <a:pos x="T2" y="T3"/>
                </a:cxn>
                <a:cxn ang="0">
                  <a:pos x="T4" y="T5"/>
                </a:cxn>
                <a:cxn ang="0">
                  <a:pos x="T6" y="T7"/>
                </a:cxn>
                <a:cxn ang="0">
                  <a:pos x="T8" y="T9"/>
                </a:cxn>
                <a:cxn ang="0">
                  <a:pos x="T10" y="T11"/>
                </a:cxn>
              </a:cxnLst>
              <a:rect l="0" t="0" r="r" b="b"/>
              <a:pathLst>
                <a:path w="107" h="53">
                  <a:moveTo>
                    <a:pt x="10" y="2"/>
                  </a:moveTo>
                  <a:cubicBezTo>
                    <a:pt x="10" y="2"/>
                    <a:pt x="77" y="42"/>
                    <a:pt x="107" y="38"/>
                  </a:cubicBezTo>
                  <a:cubicBezTo>
                    <a:pt x="104" y="53"/>
                    <a:pt x="104" y="53"/>
                    <a:pt x="104" y="53"/>
                  </a:cubicBezTo>
                  <a:cubicBezTo>
                    <a:pt x="99" y="52"/>
                    <a:pt x="51" y="44"/>
                    <a:pt x="3" y="12"/>
                  </a:cubicBezTo>
                  <a:cubicBezTo>
                    <a:pt x="3" y="12"/>
                    <a:pt x="0" y="9"/>
                    <a:pt x="1" y="5"/>
                  </a:cubicBezTo>
                  <a:cubicBezTo>
                    <a:pt x="1" y="5"/>
                    <a:pt x="4" y="0"/>
                    <a:pt x="10" y="2"/>
                  </a:cubicBezTo>
                  <a:close/>
                </a:path>
              </a:pathLst>
            </a:custGeom>
            <a:solidFill>
              <a:srgbClr val="FB81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26" name="Freeform 20"/>
            <p:cNvSpPr>
              <a:spLocks noEditPoints="1"/>
            </p:cNvSpPr>
            <p:nvPr/>
          </p:nvSpPr>
          <p:spPr bwMode="auto">
            <a:xfrm>
              <a:off x="1112" y="1283"/>
              <a:ext cx="397" cy="196"/>
            </a:xfrm>
            <a:custGeom>
              <a:avLst/>
              <a:gdLst>
                <a:gd name="T0" fmla="*/ 105 w 109"/>
                <a:gd name="T1" fmla="*/ 54 h 54"/>
                <a:gd name="T2" fmla="*/ 3 w 109"/>
                <a:gd name="T3" fmla="*/ 14 h 54"/>
                <a:gd name="T4" fmla="*/ 3 w 109"/>
                <a:gd name="T5" fmla="*/ 14 h 54"/>
                <a:gd name="T6" fmla="*/ 3 w 109"/>
                <a:gd name="T7" fmla="*/ 13 h 54"/>
                <a:gd name="T8" fmla="*/ 0 w 109"/>
                <a:gd name="T9" fmla="*/ 7 h 54"/>
                <a:gd name="T10" fmla="*/ 0 w 109"/>
                <a:gd name="T11" fmla="*/ 7 h 54"/>
                <a:gd name="T12" fmla="*/ 1 w 109"/>
                <a:gd name="T13" fmla="*/ 5 h 54"/>
                <a:gd name="T14" fmla="*/ 1 w 109"/>
                <a:gd name="T15" fmla="*/ 5 h 54"/>
                <a:gd name="T16" fmla="*/ 8 w 109"/>
                <a:gd name="T17" fmla="*/ 0 h 54"/>
                <a:gd name="T18" fmla="*/ 8 w 109"/>
                <a:gd name="T19" fmla="*/ 0 h 54"/>
                <a:gd name="T20" fmla="*/ 11 w 109"/>
                <a:gd name="T21" fmla="*/ 1 h 54"/>
                <a:gd name="T22" fmla="*/ 11 w 109"/>
                <a:gd name="T23" fmla="*/ 1 h 54"/>
                <a:gd name="T24" fmla="*/ 11 w 109"/>
                <a:gd name="T25" fmla="*/ 2 h 54"/>
                <a:gd name="T26" fmla="*/ 12 w 109"/>
                <a:gd name="T27" fmla="*/ 1 h 54"/>
                <a:gd name="T28" fmla="*/ 46 w 109"/>
                <a:gd name="T29" fmla="*/ 19 h 54"/>
                <a:gd name="T30" fmla="*/ 46 w 109"/>
                <a:gd name="T31" fmla="*/ 19 h 54"/>
                <a:gd name="T32" fmla="*/ 104 w 109"/>
                <a:gd name="T33" fmla="*/ 37 h 54"/>
                <a:gd name="T34" fmla="*/ 104 w 109"/>
                <a:gd name="T35" fmla="*/ 37 h 54"/>
                <a:gd name="T36" fmla="*/ 108 w 109"/>
                <a:gd name="T37" fmla="*/ 37 h 54"/>
                <a:gd name="T38" fmla="*/ 108 w 109"/>
                <a:gd name="T39" fmla="*/ 37 h 54"/>
                <a:gd name="T40" fmla="*/ 109 w 109"/>
                <a:gd name="T41" fmla="*/ 37 h 54"/>
                <a:gd name="T42" fmla="*/ 109 w 109"/>
                <a:gd name="T43" fmla="*/ 37 h 54"/>
                <a:gd name="T44" fmla="*/ 109 w 109"/>
                <a:gd name="T45" fmla="*/ 38 h 54"/>
                <a:gd name="T46" fmla="*/ 109 w 109"/>
                <a:gd name="T47" fmla="*/ 38 h 54"/>
                <a:gd name="T48" fmla="*/ 107 w 109"/>
                <a:gd name="T49" fmla="*/ 53 h 54"/>
                <a:gd name="T50" fmla="*/ 105 w 109"/>
                <a:gd name="T51" fmla="*/ 54 h 54"/>
                <a:gd name="T52" fmla="*/ 105 w 109"/>
                <a:gd name="T53" fmla="*/ 54 h 54"/>
                <a:gd name="T54" fmla="*/ 105 w 109"/>
                <a:gd name="T55" fmla="*/ 54 h 54"/>
                <a:gd name="T56" fmla="*/ 104 w 109"/>
                <a:gd name="T57" fmla="*/ 51 h 54"/>
                <a:gd name="T58" fmla="*/ 106 w 109"/>
                <a:gd name="T59" fmla="*/ 40 h 54"/>
                <a:gd name="T60" fmla="*/ 104 w 109"/>
                <a:gd name="T61" fmla="*/ 40 h 54"/>
                <a:gd name="T62" fmla="*/ 104 w 109"/>
                <a:gd name="T63" fmla="*/ 40 h 54"/>
                <a:gd name="T64" fmla="*/ 10 w 109"/>
                <a:gd name="T65" fmla="*/ 4 h 54"/>
                <a:gd name="T66" fmla="*/ 10 w 109"/>
                <a:gd name="T67" fmla="*/ 4 h 54"/>
                <a:gd name="T68" fmla="*/ 8 w 109"/>
                <a:gd name="T69" fmla="*/ 3 h 54"/>
                <a:gd name="T70" fmla="*/ 8 w 109"/>
                <a:gd name="T71" fmla="*/ 3 h 54"/>
                <a:gd name="T72" fmla="*/ 4 w 109"/>
                <a:gd name="T73" fmla="*/ 4 h 54"/>
                <a:gd name="T74" fmla="*/ 4 w 109"/>
                <a:gd name="T75" fmla="*/ 4 h 54"/>
                <a:gd name="T76" fmla="*/ 3 w 109"/>
                <a:gd name="T77" fmla="*/ 6 h 54"/>
                <a:gd name="T78" fmla="*/ 3 w 109"/>
                <a:gd name="T79" fmla="*/ 6 h 54"/>
                <a:gd name="T80" fmla="*/ 3 w 109"/>
                <a:gd name="T81" fmla="*/ 7 h 54"/>
                <a:gd name="T82" fmla="*/ 3 w 109"/>
                <a:gd name="T83" fmla="*/ 7 h 54"/>
                <a:gd name="T84" fmla="*/ 4 w 109"/>
                <a:gd name="T85" fmla="*/ 10 h 54"/>
                <a:gd name="T86" fmla="*/ 4 w 109"/>
                <a:gd name="T87" fmla="*/ 10 h 54"/>
                <a:gd name="T88" fmla="*/ 5 w 109"/>
                <a:gd name="T89" fmla="*/ 11 h 54"/>
                <a:gd name="T90" fmla="*/ 5 w 109"/>
                <a:gd name="T91" fmla="*/ 11 h 54"/>
                <a:gd name="T92" fmla="*/ 104 w 109"/>
                <a:gd name="T93" fmla="*/ 51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09" h="54">
                  <a:moveTo>
                    <a:pt x="105" y="54"/>
                  </a:moveTo>
                  <a:cubicBezTo>
                    <a:pt x="100" y="53"/>
                    <a:pt x="52" y="45"/>
                    <a:pt x="3" y="14"/>
                  </a:cubicBezTo>
                  <a:cubicBezTo>
                    <a:pt x="3" y="14"/>
                    <a:pt x="3" y="14"/>
                    <a:pt x="3" y="14"/>
                  </a:cubicBezTo>
                  <a:cubicBezTo>
                    <a:pt x="3" y="13"/>
                    <a:pt x="3" y="13"/>
                    <a:pt x="3" y="13"/>
                  </a:cubicBezTo>
                  <a:cubicBezTo>
                    <a:pt x="3" y="13"/>
                    <a:pt x="0" y="11"/>
                    <a:pt x="0" y="7"/>
                  </a:cubicBezTo>
                  <a:cubicBezTo>
                    <a:pt x="0" y="7"/>
                    <a:pt x="0" y="7"/>
                    <a:pt x="0" y="7"/>
                  </a:cubicBezTo>
                  <a:cubicBezTo>
                    <a:pt x="0" y="6"/>
                    <a:pt x="0" y="5"/>
                    <a:pt x="1" y="5"/>
                  </a:cubicBezTo>
                  <a:cubicBezTo>
                    <a:pt x="1" y="5"/>
                    <a:pt x="1" y="5"/>
                    <a:pt x="1" y="5"/>
                  </a:cubicBezTo>
                  <a:cubicBezTo>
                    <a:pt x="1" y="4"/>
                    <a:pt x="3" y="0"/>
                    <a:pt x="8" y="0"/>
                  </a:cubicBezTo>
                  <a:cubicBezTo>
                    <a:pt x="8" y="0"/>
                    <a:pt x="8" y="0"/>
                    <a:pt x="8" y="0"/>
                  </a:cubicBezTo>
                  <a:cubicBezTo>
                    <a:pt x="9" y="0"/>
                    <a:pt x="10" y="0"/>
                    <a:pt x="11" y="1"/>
                  </a:cubicBezTo>
                  <a:cubicBezTo>
                    <a:pt x="11" y="1"/>
                    <a:pt x="11" y="1"/>
                    <a:pt x="11" y="1"/>
                  </a:cubicBezTo>
                  <a:cubicBezTo>
                    <a:pt x="11" y="2"/>
                    <a:pt x="11" y="2"/>
                    <a:pt x="11" y="2"/>
                  </a:cubicBezTo>
                  <a:cubicBezTo>
                    <a:pt x="12" y="1"/>
                    <a:pt x="12" y="1"/>
                    <a:pt x="12" y="1"/>
                  </a:cubicBezTo>
                  <a:cubicBezTo>
                    <a:pt x="12" y="1"/>
                    <a:pt x="27" y="10"/>
                    <a:pt x="46" y="19"/>
                  </a:cubicBezTo>
                  <a:cubicBezTo>
                    <a:pt x="46" y="19"/>
                    <a:pt x="46" y="19"/>
                    <a:pt x="46" y="19"/>
                  </a:cubicBezTo>
                  <a:cubicBezTo>
                    <a:pt x="66" y="28"/>
                    <a:pt x="89" y="37"/>
                    <a:pt x="104" y="37"/>
                  </a:cubicBezTo>
                  <a:cubicBezTo>
                    <a:pt x="104" y="37"/>
                    <a:pt x="104" y="37"/>
                    <a:pt x="104" y="37"/>
                  </a:cubicBezTo>
                  <a:cubicBezTo>
                    <a:pt x="105" y="37"/>
                    <a:pt x="107" y="37"/>
                    <a:pt x="108" y="37"/>
                  </a:cubicBezTo>
                  <a:cubicBezTo>
                    <a:pt x="108" y="37"/>
                    <a:pt x="108" y="37"/>
                    <a:pt x="108" y="37"/>
                  </a:cubicBezTo>
                  <a:cubicBezTo>
                    <a:pt x="108" y="37"/>
                    <a:pt x="109" y="37"/>
                    <a:pt x="109" y="37"/>
                  </a:cubicBezTo>
                  <a:cubicBezTo>
                    <a:pt x="109" y="37"/>
                    <a:pt x="109" y="37"/>
                    <a:pt x="109" y="37"/>
                  </a:cubicBezTo>
                  <a:cubicBezTo>
                    <a:pt x="109" y="38"/>
                    <a:pt x="109" y="38"/>
                    <a:pt x="109" y="38"/>
                  </a:cubicBezTo>
                  <a:cubicBezTo>
                    <a:pt x="109" y="38"/>
                    <a:pt x="109" y="38"/>
                    <a:pt x="109" y="38"/>
                  </a:cubicBezTo>
                  <a:cubicBezTo>
                    <a:pt x="107" y="53"/>
                    <a:pt x="107" y="53"/>
                    <a:pt x="107" y="53"/>
                  </a:cubicBezTo>
                  <a:cubicBezTo>
                    <a:pt x="107" y="54"/>
                    <a:pt x="106" y="54"/>
                    <a:pt x="105" y="54"/>
                  </a:cubicBezTo>
                  <a:cubicBezTo>
                    <a:pt x="105" y="54"/>
                    <a:pt x="105" y="54"/>
                    <a:pt x="105" y="54"/>
                  </a:cubicBezTo>
                  <a:cubicBezTo>
                    <a:pt x="105" y="54"/>
                    <a:pt x="105" y="54"/>
                    <a:pt x="105" y="54"/>
                  </a:cubicBezTo>
                  <a:close/>
                  <a:moveTo>
                    <a:pt x="104" y="51"/>
                  </a:moveTo>
                  <a:cubicBezTo>
                    <a:pt x="106" y="40"/>
                    <a:pt x="106" y="40"/>
                    <a:pt x="106" y="40"/>
                  </a:cubicBezTo>
                  <a:cubicBezTo>
                    <a:pt x="105" y="40"/>
                    <a:pt x="105" y="40"/>
                    <a:pt x="104" y="40"/>
                  </a:cubicBezTo>
                  <a:cubicBezTo>
                    <a:pt x="104" y="40"/>
                    <a:pt x="104" y="40"/>
                    <a:pt x="104" y="40"/>
                  </a:cubicBezTo>
                  <a:cubicBezTo>
                    <a:pt x="73" y="40"/>
                    <a:pt x="14" y="5"/>
                    <a:pt x="10" y="4"/>
                  </a:cubicBezTo>
                  <a:cubicBezTo>
                    <a:pt x="10" y="4"/>
                    <a:pt x="10" y="4"/>
                    <a:pt x="10" y="4"/>
                  </a:cubicBezTo>
                  <a:cubicBezTo>
                    <a:pt x="9" y="3"/>
                    <a:pt x="9" y="3"/>
                    <a:pt x="8" y="3"/>
                  </a:cubicBezTo>
                  <a:cubicBezTo>
                    <a:pt x="8" y="3"/>
                    <a:pt x="8" y="3"/>
                    <a:pt x="8" y="3"/>
                  </a:cubicBezTo>
                  <a:cubicBezTo>
                    <a:pt x="6" y="3"/>
                    <a:pt x="5" y="4"/>
                    <a:pt x="4" y="4"/>
                  </a:cubicBezTo>
                  <a:cubicBezTo>
                    <a:pt x="4" y="4"/>
                    <a:pt x="4" y="4"/>
                    <a:pt x="4" y="4"/>
                  </a:cubicBezTo>
                  <a:cubicBezTo>
                    <a:pt x="4" y="5"/>
                    <a:pt x="3" y="6"/>
                    <a:pt x="3" y="6"/>
                  </a:cubicBezTo>
                  <a:cubicBezTo>
                    <a:pt x="3" y="6"/>
                    <a:pt x="3" y="6"/>
                    <a:pt x="3" y="6"/>
                  </a:cubicBezTo>
                  <a:cubicBezTo>
                    <a:pt x="3" y="6"/>
                    <a:pt x="3" y="7"/>
                    <a:pt x="3" y="7"/>
                  </a:cubicBezTo>
                  <a:cubicBezTo>
                    <a:pt x="3" y="7"/>
                    <a:pt x="3" y="7"/>
                    <a:pt x="3" y="7"/>
                  </a:cubicBezTo>
                  <a:cubicBezTo>
                    <a:pt x="3" y="8"/>
                    <a:pt x="4" y="9"/>
                    <a:pt x="4" y="10"/>
                  </a:cubicBezTo>
                  <a:cubicBezTo>
                    <a:pt x="4" y="10"/>
                    <a:pt x="4" y="10"/>
                    <a:pt x="4" y="10"/>
                  </a:cubicBezTo>
                  <a:cubicBezTo>
                    <a:pt x="4" y="11"/>
                    <a:pt x="5" y="11"/>
                    <a:pt x="5" y="11"/>
                  </a:cubicBezTo>
                  <a:cubicBezTo>
                    <a:pt x="5" y="11"/>
                    <a:pt x="5" y="11"/>
                    <a:pt x="5" y="11"/>
                  </a:cubicBezTo>
                  <a:cubicBezTo>
                    <a:pt x="50" y="40"/>
                    <a:pt x="94" y="49"/>
                    <a:pt x="104" y="51"/>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27" name="Freeform 21"/>
            <p:cNvSpPr/>
            <p:nvPr/>
          </p:nvSpPr>
          <p:spPr bwMode="auto">
            <a:xfrm>
              <a:off x="992" y="1581"/>
              <a:ext cx="164" cy="413"/>
            </a:xfrm>
            <a:custGeom>
              <a:avLst/>
              <a:gdLst>
                <a:gd name="T0" fmla="*/ 32 w 45"/>
                <a:gd name="T1" fmla="*/ 0 h 114"/>
                <a:gd name="T2" fmla="*/ 22 w 45"/>
                <a:gd name="T3" fmla="*/ 114 h 114"/>
                <a:gd name="T4" fmla="*/ 0 w 45"/>
                <a:gd name="T5" fmla="*/ 108 h 114"/>
                <a:gd name="T6" fmla="*/ 16 w 45"/>
                <a:gd name="T7" fmla="*/ 3 h 114"/>
                <a:gd name="T8" fmla="*/ 32 w 45"/>
                <a:gd name="T9" fmla="*/ 0 h 114"/>
              </a:gdLst>
              <a:ahLst/>
              <a:cxnLst>
                <a:cxn ang="0">
                  <a:pos x="T0" y="T1"/>
                </a:cxn>
                <a:cxn ang="0">
                  <a:pos x="T2" y="T3"/>
                </a:cxn>
                <a:cxn ang="0">
                  <a:pos x="T4" y="T5"/>
                </a:cxn>
                <a:cxn ang="0">
                  <a:pos x="T6" y="T7"/>
                </a:cxn>
                <a:cxn ang="0">
                  <a:pos x="T8" y="T9"/>
                </a:cxn>
              </a:cxnLst>
              <a:rect l="0" t="0" r="r" b="b"/>
              <a:pathLst>
                <a:path w="45" h="114">
                  <a:moveTo>
                    <a:pt x="32" y="0"/>
                  </a:moveTo>
                  <a:cubicBezTo>
                    <a:pt x="32" y="0"/>
                    <a:pt x="45" y="58"/>
                    <a:pt x="22" y="114"/>
                  </a:cubicBezTo>
                  <a:cubicBezTo>
                    <a:pt x="0" y="108"/>
                    <a:pt x="0" y="108"/>
                    <a:pt x="0" y="108"/>
                  </a:cubicBezTo>
                  <a:cubicBezTo>
                    <a:pt x="0" y="108"/>
                    <a:pt x="25" y="56"/>
                    <a:pt x="16" y="3"/>
                  </a:cubicBezTo>
                  <a:lnTo>
                    <a:pt x="32" y="0"/>
                  </a:lnTo>
                  <a:close/>
                </a:path>
              </a:pathLst>
            </a:custGeom>
            <a:solidFill>
              <a:srgbClr val="C7ED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28" name="Freeform 22"/>
            <p:cNvSpPr>
              <a:spLocks noEditPoints="1"/>
            </p:cNvSpPr>
            <p:nvPr/>
          </p:nvSpPr>
          <p:spPr bwMode="auto">
            <a:xfrm>
              <a:off x="985" y="1573"/>
              <a:ext cx="142" cy="428"/>
            </a:xfrm>
            <a:custGeom>
              <a:avLst/>
              <a:gdLst>
                <a:gd name="T0" fmla="*/ 23 w 39"/>
                <a:gd name="T1" fmla="*/ 118 h 118"/>
                <a:gd name="T2" fmla="*/ 1 w 39"/>
                <a:gd name="T3" fmla="*/ 112 h 118"/>
                <a:gd name="T4" fmla="*/ 0 w 39"/>
                <a:gd name="T5" fmla="*/ 111 h 118"/>
                <a:gd name="T6" fmla="*/ 0 w 39"/>
                <a:gd name="T7" fmla="*/ 111 h 118"/>
                <a:gd name="T8" fmla="*/ 0 w 39"/>
                <a:gd name="T9" fmla="*/ 109 h 118"/>
                <a:gd name="T10" fmla="*/ 0 w 39"/>
                <a:gd name="T11" fmla="*/ 109 h 118"/>
                <a:gd name="T12" fmla="*/ 19 w 39"/>
                <a:gd name="T13" fmla="*/ 28 h 118"/>
                <a:gd name="T14" fmla="*/ 19 w 39"/>
                <a:gd name="T15" fmla="*/ 28 h 118"/>
                <a:gd name="T16" fmla="*/ 17 w 39"/>
                <a:gd name="T17" fmla="*/ 5 h 118"/>
                <a:gd name="T18" fmla="*/ 17 w 39"/>
                <a:gd name="T19" fmla="*/ 5 h 118"/>
                <a:gd name="T20" fmla="*/ 17 w 39"/>
                <a:gd name="T21" fmla="*/ 4 h 118"/>
                <a:gd name="T22" fmla="*/ 17 w 39"/>
                <a:gd name="T23" fmla="*/ 4 h 118"/>
                <a:gd name="T24" fmla="*/ 18 w 39"/>
                <a:gd name="T25" fmla="*/ 3 h 118"/>
                <a:gd name="T26" fmla="*/ 18 w 39"/>
                <a:gd name="T27" fmla="*/ 3 h 118"/>
                <a:gd name="T28" fmla="*/ 34 w 39"/>
                <a:gd name="T29" fmla="*/ 1 h 118"/>
                <a:gd name="T30" fmla="*/ 36 w 39"/>
                <a:gd name="T31" fmla="*/ 2 h 118"/>
                <a:gd name="T32" fmla="*/ 36 w 39"/>
                <a:gd name="T33" fmla="*/ 2 h 118"/>
                <a:gd name="T34" fmla="*/ 39 w 39"/>
                <a:gd name="T35" fmla="*/ 41 h 118"/>
                <a:gd name="T36" fmla="*/ 39 w 39"/>
                <a:gd name="T37" fmla="*/ 41 h 118"/>
                <a:gd name="T38" fmla="*/ 25 w 39"/>
                <a:gd name="T39" fmla="*/ 117 h 118"/>
                <a:gd name="T40" fmla="*/ 25 w 39"/>
                <a:gd name="T41" fmla="*/ 117 h 118"/>
                <a:gd name="T42" fmla="*/ 24 w 39"/>
                <a:gd name="T43" fmla="*/ 118 h 118"/>
                <a:gd name="T44" fmla="*/ 24 w 39"/>
                <a:gd name="T45" fmla="*/ 118 h 118"/>
                <a:gd name="T46" fmla="*/ 23 w 39"/>
                <a:gd name="T47" fmla="*/ 118 h 118"/>
                <a:gd name="T48" fmla="*/ 23 w 39"/>
                <a:gd name="T49" fmla="*/ 114 h 118"/>
                <a:gd name="T50" fmla="*/ 36 w 39"/>
                <a:gd name="T51" fmla="*/ 41 h 118"/>
                <a:gd name="T52" fmla="*/ 36 w 39"/>
                <a:gd name="T53" fmla="*/ 41 h 118"/>
                <a:gd name="T54" fmla="*/ 33 w 39"/>
                <a:gd name="T55" fmla="*/ 4 h 118"/>
                <a:gd name="T56" fmla="*/ 33 w 39"/>
                <a:gd name="T57" fmla="*/ 4 h 118"/>
                <a:gd name="T58" fmla="*/ 20 w 39"/>
                <a:gd name="T59" fmla="*/ 6 h 118"/>
                <a:gd name="T60" fmla="*/ 22 w 39"/>
                <a:gd name="T61" fmla="*/ 28 h 118"/>
                <a:gd name="T62" fmla="*/ 22 w 39"/>
                <a:gd name="T63" fmla="*/ 28 h 118"/>
                <a:gd name="T64" fmla="*/ 4 w 39"/>
                <a:gd name="T65" fmla="*/ 109 h 118"/>
                <a:gd name="T66" fmla="*/ 4 w 39"/>
                <a:gd name="T67" fmla="*/ 109 h 118"/>
                <a:gd name="T68" fmla="*/ 23 w 39"/>
                <a:gd name="T69" fmla="*/ 114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9" h="118">
                  <a:moveTo>
                    <a:pt x="23" y="118"/>
                  </a:moveTo>
                  <a:cubicBezTo>
                    <a:pt x="1" y="112"/>
                    <a:pt x="1" y="112"/>
                    <a:pt x="1" y="112"/>
                  </a:cubicBezTo>
                  <a:cubicBezTo>
                    <a:pt x="1" y="111"/>
                    <a:pt x="0" y="111"/>
                    <a:pt x="0" y="111"/>
                  </a:cubicBezTo>
                  <a:cubicBezTo>
                    <a:pt x="0" y="111"/>
                    <a:pt x="0" y="111"/>
                    <a:pt x="0" y="111"/>
                  </a:cubicBezTo>
                  <a:cubicBezTo>
                    <a:pt x="0" y="110"/>
                    <a:pt x="0" y="110"/>
                    <a:pt x="0" y="109"/>
                  </a:cubicBezTo>
                  <a:cubicBezTo>
                    <a:pt x="0" y="109"/>
                    <a:pt x="0" y="109"/>
                    <a:pt x="0" y="109"/>
                  </a:cubicBezTo>
                  <a:cubicBezTo>
                    <a:pt x="0" y="109"/>
                    <a:pt x="19" y="72"/>
                    <a:pt x="19" y="28"/>
                  </a:cubicBezTo>
                  <a:cubicBezTo>
                    <a:pt x="19" y="28"/>
                    <a:pt x="19" y="28"/>
                    <a:pt x="19" y="28"/>
                  </a:cubicBezTo>
                  <a:cubicBezTo>
                    <a:pt x="19" y="20"/>
                    <a:pt x="18" y="13"/>
                    <a:pt x="17" y="5"/>
                  </a:cubicBezTo>
                  <a:cubicBezTo>
                    <a:pt x="17" y="5"/>
                    <a:pt x="17" y="5"/>
                    <a:pt x="17" y="5"/>
                  </a:cubicBezTo>
                  <a:cubicBezTo>
                    <a:pt x="17" y="4"/>
                    <a:pt x="17" y="4"/>
                    <a:pt x="17" y="4"/>
                  </a:cubicBezTo>
                  <a:cubicBezTo>
                    <a:pt x="17" y="4"/>
                    <a:pt x="17" y="4"/>
                    <a:pt x="17" y="4"/>
                  </a:cubicBezTo>
                  <a:cubicBezTo>
                    <a:pt x="17" y="3"/>
                    <a:pt x="18" y="3"/>
                    <a:pt x="18" y="3"/>
                  </a:cubicBezTo>
                  <a:cubicBezTo>
                    <a:pt x="18" y="3"/>
                    <a:pt x="18" y="3"/>
                    <a:pt x="18" y="3"/>
                  </a:cubicBezTo>
                  <a:cubicBezTo>
                    <a:pt x="34" y="1"/>
                    <a:pt x="34" y="1"/>
                    <a:pt x="34" y="1"/>
                  </a:cubicBezTo>
                  <a:cubicBezTo>
                    <a:pt x="35" y="0"/>
                    <a:pt x="35" y="1"/>
                    <a:pt x="36" y="2"/>
                  </a:cubicBezTo>
                  <a:cubicBezTo>
                    <a:pt x="36" y="2"/>
                    <a:pt x="36" y="2"/>
                    <a:pt x="36" y="2"/>
                  </a:cubicBezTo>
                  <a:cubicBezTo>
                    <a:pt x="36" y="2"/>
                    <a:pt x="39" y="18"/>
                    <a:pt x="39" y="41"/>
                  </a:cubicBezTo>
                  <a:cubicBezTo>
                    <a:pt x="39" y="41"/>
                    <a:pt x="39" y="41"/>
                    <a:pt x="39" y="41"/>
                  </a:cubicBezTo>
                  <a:cubicBezTo>
                    <a:pt x="39" y="62"/>
                    <a:pt x="36" y="90"/>
                    <a:pt x="25" y="117"/>
                  </a:cubicBezTo>
                  <a:cubicBezTo>
                    <a:pt x="25" y="117"/>
                    <a:pt x="25" y="117"/>
                    <a:pt x="25" y="117"/>
                  </a:cubicBezTo>
                  <a:cubicBezTo>
                    <a:pt x="25" y="117"/>
                    <a:pt x="24" y="118"/>
                    <a:pt x="24" y="118"/>
                  </a:cubicBezTo>
                  <a:cubicBezTo>
                    <a:pt x="24" y="118"/>
                    <a:pt x="24" y="118"/>
                    <a:pt x="24" y="118"/>
                  </a:cubicBezTo>
                  <a:cubicBezTo>
                    <a:pt x="23" y="118"/>
                    <a:pt x="23" y="118"/>
                    <a:pt x="23" y="118"/>
                  </a:cubicBezTo>
                  <a:close/>
                  <a:moveTo>
                    <a:pt x="23" y="114"/>
                  </a:moveTo>
                  <a:cubicBezTo>
                    <a:pt x="33" y="88"/>
                    <a:pt x="36" y="62"/>
                    <a:pt x="36" y="41"/>
                  </a:cubicBezTo>
                  <a:cubicBezTo>
                    <a:pt x="36" y="41"/>
                    <a:pt x="36" y="41"/>
                    <a:pt x="36" y="41"/>
                  </a:cubicBezTo>
                  <a:cubicBezTo>
                    <a:pt x="36" y="22"/>
                    <a:pt x="34" y="8"/>
                    <a:pt x="33" y="4"/>
                  </a:cubicBezTo>
                  <a:cubicBezTo>
                    <a:pt x="33" y="4"/>
                    <a:pt x="33" y="4"/>
                    <a:pt x="33" y="4"/>
                  </a:cubicBezTo>
                  <a:cubicBezTo>
                    <a:pt x="20" y="6"/>
                    <a:pt x="20" y="6"/>
                    <a:pt x="20" y="6"/>
                  </a:cubicBezTo>
                  <a:cubicBezTo>
                    <a:pt x="21" y="13"/>
                    <a:pt x="22" y="21"/>
                    <a:pt x="22" y="28"/>
                  </a:cubicBezTo>
                  <a:cubicBezTo>
                    <a:pt x="22" y="28"/>
                    <a:pt x="22" y="28"/>
                    <a:pt x="22" y="28"/>
                  </a:cubicBezTo>
                  <a:cubicBezTo>
                    <a:pt x="22" y="67"/>
                    <a:pt x="7" y="101"/>
                    <a:pt x="4" y="109"/>
                  </a:cubicBezTo>
                  <a:cubicBezTo>
                    <a:pt x="4" y="109"/>
                    <a:pt x="4" y="109"/>
                    <a:pt x="4" y="109"/>
                  </a:cubicBezTo>
                  <a:cubicBezTo>
                    <a:pt x="23" y="114"/>
                    <a:pt x="23" y="114"/>
                    <a:pt x="23" y="114"/>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29" name="Freeform 23"/>
            <p:cNvSpPr/>
            <p:nvPr/>
          </p:nvSpPr>
          <p:spPr bwMode="auto">
            <a:xfrm>
              <a:off x="1152" y="1595"/>
              <a:ext cx="124" cy="410"/>
            </a:xfrm>
            <a:custGeom>
              <a:avLst/>
              <a:gdLst>
                <a:gd name="T0" fmla="*/ 16 w 34"/>
                <a:gd name="T1" fmla="*/ 0 h 113"/>
                <a:gd name="T2" fmla="*/ 23 w 34"/>
                <a:gd name="T3" fmla="*/ 113 h 113"/>
                <a:gd name="T4" fmla="*/ 0 w 34"/>
                <a:gd name="T5" fmla="*/ 112 h 113"/>
                <a:gd name="T6" fmla="*/ 0 w 34"/>
                <a:gd name="T7" fmla="*/ 8 h 113"/>
                <a:gd name="T8" fmla="*/ 16 w 34"/>
                <a:gd name="T9" fmla="*/ 0 h 113"/>
              </a:gdLst>
              <a:ahLst/>
              <a:cxnLst>
                <a:cxn ang="0">
                  <a:pos x="T0" y="T1"/>
                </a:cxn>
                <a:cxn ang="0">
                  <a:pos x="T2" y="T3"/>
                </a:cxn>
                <a:cxn ang="0">
                  <a:pos x="T4" y="T5"/>
                </a:cxn>
                <a:cxn ang="0">
                  <a:pos x="T6" y="T7"/>
                </a:cxn>
                <a:cxn ang="0">
                  <a:pos x="T8" y="T9"/>
                </a:cxn>
              </a:cxnLst>
              <a:rect l="0" t="0" r="r" b="b"/>
              <a:pathLst>
                <a:path w="34" h="113">
                  <a:moveTo>
                    <a:pt x="16" y="0"/>
                  </a:moveTo>
                  <a:cubicBezTo>
                    <a:pt x="16" y="0"/>
                    <a:pt x="34" y="62"/>
                    <a:pt x="23" y="113"/>
                  </a:cubicBezTo>
                  <a:cubicBezTo>
                    <a:pt x="0" y="112"/>
                    <a:pt x="0" y="112"/>
                    <a:pt x="0" y="112"/>
                  </a:cubicBezTo>
                  <a:cubicBezTo>
                    <a:pt x="0" y="112"/>
                    <a:pt x="14" y="71"/>
                    <a:pt x="0" y="8"/>
                  </a:cubicBezTo>
                  <a:lnTo>
                    <a:pt x="16" y="0"/>
                  </a:lnTo>
                  <a:close/>
                </a:path>
              </a:pathLst>
            </a:custGeom>
            <a:solidFill>
              <a:srgbClr val="C7ED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30" name="Freeform 24"/>
            <p:cNvSpPr>
              <a:spLocks noEditPoints="1"/>
            </p:cNvSpPr>
            <p:nvPr/>
          </p:nvSpPr>
          <p:spPr bwMode="auto">
            <a:xfrm>
              <a:off x="1145" y="1591"/>
              <a:ext cx="109" cy="421"/>
            </a:xfrm>
            <a:custGeom>
              <a:avLst/>
              <a:gdLst>
                <a:gd name="T0" fmla="*/ 25 w 30"/>
                <a:gd name="T1" fmla="*/ 116 h 116"/>
                <a:gd name="T2" fmla="*/ 2 w 30"/>
                <a:gd name="T3" fmla="*/ 114 h 116"/>
                <a:gd name="T4" fmla="*/ 1 w 30"/>
                <a:gd name="T5" fmla="*/ 114 h 116"/>
                <a:gd name="T6" fmla="*/ 1 w 30"/>
                <a:gd name="T7" fmla="*/ 114 h 116"/>
                <a:gd name="T8" fmla="*/ 1 w 30"/>
                <a:gd name="T9" fmla="*/ 112 h 116"/>
                <a:gd name="T10" fmla="*/ 1 w 30"/>
                <a:gd name="T11" fmla="*/ 112 h 116"/>
                <a:gd name="T12" fmla="*/ 7 w 30"/>
                <a:gd name="T13" fmla="*/ 65 h 116"/>
                <a:gd name="T14" fmla="*/ 7 w 30"/>
                <a:gd name="T15" fmla="*/ 65 h 116"/>
                <a:gd name="T16" fmla="*/ 0 w 30"/>
                <a:gd name="T17" fmla="*/ 9 h 116"/>
                <a:gd name="T18" fmla="*/ 0 w 30"/>
                <a:gd name="T19" fmla="*/ 9 h 116"/>
                <a:gd name="T20" fmla="*/ 1 w 30"/>
                <a:gd name="T21" fmla="*/ 8 h 116"/>
                <a:gd name="T22" fmla="*/ 1 w 30"/>
                <a:gd name="T23" fmla="*/ 8 h 116"/>
                <a:gd name="T24" fmla="*/ 17 w 30"/>
                <a:gd name="T25" fmla="*/ 0 h 116"/>
                <a:gd name="T26" fmla="*/ 19 w 30"/>
                <a:gd name="T27" fmla="*/ 0 h 116"/>
                <a:gd name="T28" fmla="*/ 19 w 30"/>
                <a:gd name="T29" fmla="*/ 0 h 116"/>
                <a:gd name="T30" fmla="*/ 20 w 30"/>
                <a:gd name="T31" fmla="*/ 1 h 116"/>
                <a:gd name="T32" fmla="*/ 20 w 30"/>
                <a:gd name="T33" fmla="*/ 1 h 116"/>
                <a:gd name="T34" fmla="*/ 30 w 30"/>
                <a:gd name="T35" fmla="*/ 77 h 116"/>
                <a:gd name="T36" fmla="*/ 30 w 30"/>
                <a:gd name="T37" fmla="*/ 77 h 116"/>
                <a:gd name="T38" fmla="*/ 27 w 30"/>
                <a:gd name="T39" fmla="*/ 114 h 116"/>
                <a:gd name="T40" fmla="*/ 27 w 30"/>
                <a:gd name="T41" fmla="*/ 114 h 116"/>
                <a:gd name="T42" fmla="*/ 25 w 30"/>
                <a:gd name="T43" fmla="*/ 116 h 116"/>
                <a:gd name="T44" fmla="*/ 25 w 30"/>
                <a:gd name="T45" fmla="*/ 116 h 116"/>
                <a:gd name="T46" fmla="*/ 25 w 30"/>
                <a:gd name="T47" fmla="*/ 116 h 116"/>
                <a:gd name="T48" fmla="*/ 24 w 30"/>
                <a:gd name="T49" fmla="*/ 112 h 116"/>
                <a:gd name="T50" fmla="*/ 27 w 30"/>
                <a:gd name="T51" fmla="*/ 77 h 116"/>
                <a:gd name="T52" fmla="*/ 27 w 30"/>
                <a:gd name="T53" fmla="*/ 77 h 116"/>
                <a:gd name="T54" fmla="*/ 17 w 30"/>
                <a:gd name="T55" fmla="*/ 3 h 116"/>
                <a:gd name="T56" fmla="*/ 17 w 30"/>
                <a:gd name="T57" fmla="*/ 3 h 116"/>
                <a:gd name="T58" fmla="*/ 4 w 30"/>
                <a:gd name="T59" fmla="*/ 10 h 116"/>
                <a:gd name="T60" fmla="*/ 10 w 30"/>
                <a:gd name="T61" fmla="*/ 65 h 116"/>
                <a:gd name="T62" fmla="*/ 10 w 30"/>
                <a:gd name="T63" fmla="*/ 65 h 116"/>
                <a:gd name="T64" fmla="*/ 4 w 30"/>
                <a:gd name="T65" fmla="*/ 111 h 116"/>
                <a:gd name="T66" fmla="*/ 4 w 30"/>
                <a:gd name="T67" fmla="*/ 111 h 116"/>
                <a:gd name="T68" fmla="*/ 24 w 30"/>
                <a:gd name="T69" fmla="*/ 112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0" h="116">
                  <a:moveTo>
                    <a:pt x="25" y="116"/>
                  </a:moveTo>
                  <a:cubicBezTo>
                    <a:pt x="2" y="114"/>
                    <a:pt x="2" y="114"/>
                    <a:pt x="2" y="114"/>
                  </a:cubicBezTo>
                  <a:cubicBezTo>
                    <a:pt x="2" y="114"/>
                    <a:pt x="1" y="114"/>
                    <a:pt x="1" y="114"/>
                  </a:cubicBezTo>
                  <a:cubicBezTo>
                    <a:pt x="1" y="114"/>
                    <a:pt x="1" y="114"/>
                    <a:pt x="1" y="114"/>
                  </a:cubicBezTo>
                  <a:cubicBezTo>
                    <a:pt x="1" y="113"/>
                    <a:pt x="1" y="113"/>
                    <a:pt x="1" y="112"/>
                  </a:cubicBezTo>
                  <a:cubicBezTo>
                    <a:pt x="1" y="112"/>
                    <a:pt x="1" y="112"/>
                    <a:pt x="1" y="112"/>
                  </a:cubicBezTo>
                  <a:cubicBezTo>
                    <a:pt x="1" y="112"/>
                    <a:pt x="7" y="95"/>
                    <a:pt x="7" y="65"/>
                  </a:cubicBezTo>
                  <a:cubicBezTo>
                    <a:pt x="7" y="65"/>
                    <a:pt x="7" y="65"/>
                    <a:pt x="7" y="65"/>
                  </a:cubicBezTo>
                  <a:cubicBezTo>
                    <a:pt x="7" y="49"/>
                    <a:pt x="5" y="31"/>
                    <a:pt x="0" y="9"/>
                  </a:cubicBezTo>
                  <a:cubicBezTo>
                    <a:pt x="0" y="9"/>
                    <a:pt x="0" y="9"/>
                    <a:pt x="0" y="9"/>
                  </a:cubicBezTo>
                  <a:cubicBezTo>
                    <a:pt x="0" y="9"/>
                    <a:pt x="1" y="8"/>
                    <a:pt x="1" y="8"/>
                  </a:cubicBezTo>
                  <a:cubicBezTo>
                    <a:pt x="1" y="8"/>
                    <a:pt x="1" y="8"/>
                    <a:pt x="1" y="8"/>
                  </a:cubicBezTo>
                  <a:cubicBezTo>
                    <a:pt x="17" y="0"/>
                    <a:pt x="17" y="0"/>
                    <a:pt x="17" y="0"/>
                  </a:cubicBezTo>
                  <a:cubicBezTo>
                    <a:pt x="18" y="0"/>
                    <a:pt x="18" y="0"/>
                    <a:pt x="19" y="0"/>
                  </a:cubicBezTo>
                  <a:cubicBezTo>
                    <a:pt x="19" y="0"/>
                    <a:pt x="19" y="0"/>
                    <a:pt x="19" y="0"/>
                  </a:cubicBezTo>
                  <a:cubicBezTo>
                    <a:pt x="19" y="0"/>
                    <a:pt x="19" y="0"/>
                    <a:pt x="20" y="1"/>
                  </a:cubicBezTo>
                  <a:cubicBezTo>
                    <a:pt x="20" y="1"/>
                    <a:pt x="20" y="1"/>
                    <a:pt x="20" y="1"/>
                  </a:cubicBezTo>
                  <a:cubicBezTo>
                    <a:pt x="20" y="1"/>
                    <a:pt x="30" y="37"/>
                    <a:pt x="30" y="77"/>
                  </a:cubicBezTo>
                  <a:cubicBezTo>
                    <a:pt x="30" y="77"/>
                    <a:pt x="30" y="77"/>
                    <a:pt x="30" y="77"/>
                  </a:cubicBezTo>
                  <a:cubicBezTo>
                    <a:pt x="30" y="90"/>
                    <a:pt x="29" y="102"/>
                    <a:pt x="27" y="114"/>
                  </a:cubicBezTo>
                  <a:cubicBezTo>
                    <a:pt x="27" y="114"/>
                    <a:pt x="27" y="114"/>
                    <a:pt x="27" y="114"/>
                  </a:cubicBezTo>
                  <a:cubicBezTo>
                    <a:pt x="26" y="115"/>
                    <a:pt x="26" y="116"/>
                    <a:pt x="25" y="116"/>
                  </a:cubicBezTo>
                  <a:cubicBezTo>
                    <a:pt x="25" y="116"/>
                    <a:pt x="25" y="116"/>
                    <a:pt x="25" y="116"/>
                  </a:cubicBezTo>
                  <a:cubicBezTo>
                    <a:pt x="25" y="116"/>
                    <a:pt x="25" y="116"/>
                    <a:pt x="25" y="116"/>
                  </a:cubicBezTo>
                  <a:close/>
                  <a:moveTo>
                    <a:pt x="24" y="112"/>
                  </a:moveTo>
                  <a:cubicBezTo>
                    <a:pt x="26" y="101"/>
                    <a:pt x="27" y="89"/>
                    <a:pt x="27" y="77"/>
                  </a:cubicBezTo>
                  <a:cubicBezTo>
                    <a:pt x="27" y="77"/>
                    <a:pt x="27" y="77"/>
                    <a:pt x="27" y="77"/>
                  </a:cubicBezTo>
                  <a:cubicBezTo>
                    <a:pt x="27" y="43"/>
                    <a:pt x="19" y="11"/>
                    <a:pt x="17" y="3"/>
                  </a:cubicBezTo>
                  <a:cubicBezTo>
                    <a:pt x="17" y="3"/>
                    <a:pt x="17" y="3"/>
                    <a:pt x="17" y="3"/>
                  </a:cubicBezTo>
                  <a:cubicBezTo>
                    <a:pt x="4" y="10"/>
                    <a:pt x="4" y="10"/>
                    <a:pt x="4" y="10"/>
                  </a:cubicBezTo>
                  <a:cubicBezTo>
                    <a:pt x="8" y="31"/>
                    <a:pt x="10" y="49"/>
                    <a:pt x="10" y="65"/>
                  </a:cubicBezTo>
                  <a:cubicBezTo>
                    <a:pt x="10" y="65"/>
                    <a:pt x="10" y="65"/>
                    <a:pt x="10" y="65"/>
                  </a:cubicBezTo>
                  <a:cubicBezTo>
                    <a:pt x="10" y="89"/>
                    <a:pt x="6" y="106"/>
                    <a:pt x="4" y="111"/>
                  </a:cubicBezTo>
                  <a:cubicBezTo>
                    <a:pt x="4" y="111"/>
                    <a:pt x="4" y="111"/>
                    <a:pt x="4" y="111"/>
                  </a:cubicBezTo>
                  <a:cubicBezTo>
                    <a:pt x="24" y="112"/>
                    <a:pt x="24" y="112"/>
                    <a:pt x="24" y="112"/>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31" name="Freeform 25"/>
            <p:cNvSpPr/>
            <p:nvPr/>
          </p:nvSpPr>
          <p:spPr bwMode="auto">
            <a:xfrm>
              <a:off x="1014" y="1279"/>
              <a:ext cx="255" cy="418"/>
            </a:xfrm>
            <a:custGeom>
              <a:avLst/>
              <a:gdLst>
                <a:gd name="T0" fmla="*/ 54 w 70"/>
                <a:gd name="T1" fmla="*/ 9 h 115"/>
                <a:gd name="T2" fmla="*/ 68 w 70"/>
                <a:gd name="T3" fmla="*/ 107 h 115"/>
                <a:gd name="T4" fmla="*/ 0 w 70"/>
                <a:gd name="T5" fmla="*/ 107 h 115"/>
                <a:gd name="T6" fmla="*/ 6 w 70"/>
                <a:gd name="T7" fmla="*/ 19 h 115"/>
                <a:gd name="T8" fmla="*/ 11 w 70"/>
                <a:gd name="T9" fmla="*/ 10 h 115"/>
                <a:gd name="T10" fmla="*/ 54 w 70"/>
                <a:gd name="T11" fmla="*/ 9 h 115"/>
              </a:gdLst>
              <a:ahLst/>
              <a:cxnLst>
                <a:cxn ang="0">
                  <a:pos x="T0" y="T1"/>
                </a:cxn>
                <a:cxn ang="0">
                  <a:pos x="T2" y="T3"/>
                </a:cxn>
                <a:cxn ang="0">
                  <a:pos x="T4" y="T5"/>
                </a:cxn>
                <a:cxn ang="0">
                  <a:pos x="T6" y="T7"/>
                </a:cxn>
                <a:cxn ang="0">
                  <a:pos x="T8" y="T9"/>
                </a:cxn>
                <a:cxn ang="0">
                  <a:pos x="T10" y="T11"/>
                </a:cxn>
              </a:cxnLst>
              <a:rect l="0" t="0" r="r" b="b"/>
              <a:pathLst>
                <a:path w="70" h="115">
                  <a:moveTo>
                    <a:pt x="54" y="9"/>
                  </a:moveTo>
                  <a:cubicBezTo>
                    <a:pt x="54" y="9"/>
                    <a:pt x="70" y="48"/>
                    <a:pt x="68" y="107"/>
                  </a:cubicBezTo>
                  <a:cubicBezTo>
                    <a:pt x="68" y="107"/>
                    <a:pt x="24" y="115"/>
                    <a:pt x="0" y="107"/>
                  </a:cubicBezTo>
                  <a:cubicBezTo>
                    <a:pt x="6" y="19"/>
                    <a:pt x="6" y="19"/>
                    <a:pt x="6" y="19"/>
                  </a:cubicBezTo>
                  <a:cubicBezTo>
                    <a:pt x="11" y="10"/>
                    <a:pt x="11" y="10"/>
                    <a:pt x="11" y="10"/>
                  </a:cubicBezTo>
                  <a:cubicBezTo>
                    <a:pt x="11" y="10"/>
                    <a:pt x="45" y="0"/>
                    <a:pt x="54" y="9"/>
                  </a:cubicBezTo>
                  <a:close/>
                </a:path>
              </a:pathLst>
            </a:custGeom>
            <a:solidFill>
              <a:srgbClr val="FB81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32" name="Freeform 26"/>
            <p:cNvSpPr>
              <a:spLocks noEditPoints="1"/>
            </p:cNvSpPr>
            <p:nvPr/>
          </p:nvSpPr>
          <p:spPr bwMode="auto">
            <a:xfrm>
              <a:off x="1007" y="1294"/>
              <a:ext cx="258" cy="392"/>
            </a:xfrm>
            <a:custGeom>
              <a:avLst/>
              <a:gdLst>
                <a:gd name="T0" fmla="*/ 1 w 71"/>
                <a:gd name="T1" fmla="*/ 104 h 108"/>
                <a:gd name="T2" fmla="*/ 0 w 71"/>
                <a:gd name="T3" fmla="*/ 103 h 108"/>
                <a:gd name="T4" fmla="*/ 0 w 71"/>
                <a:gd name="T5" fmla="*/ 103 h 108"/>
                <a:gd name="T6" fmla="*/ 6 w 71"/>
                <a:gd name="T7" fmla="*/ 15 h 108"/>
                <a:gd name="T8" fmla="*/ 7 w 71"/>
                <a:gd name="T9" fmla="*/ 14 h 108"/>
                <a:gd name="T10" fmla="*/ 12 w 71"/>
                <a:gd name="T11" fmla="*/ 5 h 108"/>
                <a:gd name="T12" fmla="*/ 13 w 71"/>
                <a:gd name="T13" fmla="*/ 4 h 108"/>
                <a:gd name="T14" fmla="*/ 13 w 71"/>
                <a:gd name="T15" fmla="*/ 4 h 108"/>
                <a:gd name="T16" fmla="*/ 41 w 71"/>
                <a:gd name="T17" fmla="*/ 0 h 108"/>
                <a:gd name="T18" fmla="*/ 41 w 71"/>
                <a:gd name="T19" fmla="*/ 0 h 108"/>
                <a:gd name="T20" fmla="*/ 57 w 71"/>
                <a:gd name="T21" fmla="*/ 4 h 108"/>
                <a:gd name="T22" fmla="*/ 57 w 71"/>
                <a:gd name="T23" fmla="*/ 4 h 108"/>
                <a:gd name="T24" fmla="*/ 56 w 71"/>
                <a:gd name="T25" fmla="*/ 5 h 108"/>
                <a:gd name="T26" fmla="*/ 57 w 71"/>
                <a:gd name="T27" fmla="*/ 4 h 108"/>
                <a:gd name="T28" fmla="*/ 57 w 71"/>
                <a:gd name="T29" fmla="*/ 4 h 108"/>
                <a:gd name="T30" fmla="*/ 71 w 71"/>
                <a:gd name="T31" fmla="*/ 90 h 108"/>
                <a:gd name="T32" fmla="*/ 71 w 71"/>
                <a:gd name="T33" fmla="*/ 90 h 108"/>
                <a:gd name="T34" fmla="*/ 71 w 71"/>
                <a:gd name="T35" fmla="*/ 103 h 108"/>
                <a:gd name="T36" fmla="*/ 71 w 71"/>
                <a:gd name="T37" fmla="*/ 103 h 108"/>
                <a:gd name="T38" fmla="*/ 70 w 71"/>
                <a:gd name="T39" fmla="*/ 105 h 108"/>
                <a:gd name="T40" fmla="*/ 70 w 71"/>
                <a:gd name="T41" fmla="*/ 105 h 108"/>
                <a:gd name="T42" fmla="*/ 31 w 71"/>
                <a:gd name="T43" fmla="*/ 108 h 108"/>
                <a:gd name="T44" fmla="*/ 31 w 71"/>
                <a:gd name="T45" fmla="*/ 108 h 108"/>
                <a:gd name="T46" fmla="*/ 1 w 71"/>
                <a:gd name="T47" fmla="*/ 104 h 108"/>
                <a:gd name="T48" fmla="*/ 31 w 71"/>
                <a:gd name="T49" fmla="*/ 105 h 108"/>
                <a:gd name="T50" fmla="*/ 68 w 71"/>
                <a:gd name="T51" fmla="*/ 102 h 108"/>
                <a:gd name="T52" fmla="*/ 68 w 71"/>
                <a:gd name="T53" fmla="*/ 102 h 108"/>
                <a:gd name="T54" fmla="*/ 68 w 71"/>
                <a:gd name="T55" fmla="*/ 90 h 108"/>
                <a:gd name="T56" fmla="*/ 68 w 71"/>
                <a:gd name="T57" fmla="*/ 90 h 108"/>
                <a:gd name="T58" fmla="*/ 61 w 71"/>
                <a:gd name="T59" fmla="*/ 29 h 108"/>
                <a:gd name="T60" fmla="*/ 61 w 71"/>
                <a:gd name="T61" fmla="*/ 29 h 108"/>
                <a:gd name="T62" fmla="*/ 54 w 71"/>
                <a:gd name="T63" fmla="*/ 6 h 108"/>
                <a:gd name="T64" fmla="*/ 54 w 71"/>
                <a:gd name="T65" fmla="*/ 6 h 108"/>
                <a:gd name="T66" fmla="*/ 41 w 71"/>
                <a:gd name="T67" fmla="*/ 3 h 108"/>
                <a:gd name="T68" fmla="*/ 41 w 71"/>
                <a:gd name="T69" fmla="*/ 3 h 108"/>
                <a:gd name="T70" fmla="*/ 14 w 71"/>
                <a:gd name="T71" fmla="*/ 7 h 108"/>
                <a:gd name="T72" fmla="*/ 14 w 71"/>
                <a:gd name="T73" fmla="*/ 7 h 108"/>
                <a:gd name="T74" fmla="*/ 9 w 71"/>
                <a:gd name="T75" fmla="*/ 15 h 108"/>
                <a:gd name="T76" fmla="*/ 3 w 71"/>
                <a:gd name="T77" fmla="*/ 102 h 108"/>
                <a:gd name="T78" fmla="*/ 31 w 71"/>
                <a:gd name="T79" fmla="*/ 105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1" h="108">
                  <a:moveTo>
                    <a:pt x="1" y="104"/>
                  </a:moveTo>
                  <a:cubicBezTo>
                    <a:pt x="0" y="104"/>
                    <a:pt x="0" y="103"/>
                    <a:pt x="0" y="103"/>
                  </a:cubicBezTo>
                  <a:cubicBezTo>
                    <a:pt x="0" y="103"/>
                    <a:pt x="0" y="103"/>
                    <a:pt x="0" y="103"/>
                  </a:cubicBezTo>
                  <a:cubicBezTo>
                    <a:pt x="6" y="15"/>
                    <a:pt x="6" y="15"/>
                    <a:pt x="6" y="15"/>
                  </a:cubicBezTo>
                  <a:cubicBezTo>
                    <a:pt x="7" y="14"/>
                    <a:pt x="7" y="14"/>
                    <a:pt x="7" y="14"/>
                  </a:cubicBezTo>
                  <a:cubicBezTo>
                    <a:pt x="12" y="5"/>
                    <a:pt x="12" y="5"/>
                    <a:pt x="12" y="5"/>
                  </a:cubicBezTo>
                  <a:cubicBezTo>
                    <a:pt x="12" y="4"/>
                    <a:pt x="13" y="4"/>
                    <a:pt x="13" y="4"/>
                  </a:cubicBezTo>
                  <a:cubicBezTo>
                    <a:pt x="13" y="4"/>
                    <a:pt x="13" y="4"/>
                    <a:pt x="13" y="4"/>
                  </a:cubicBezTo>
                  <a:cubicBezTo>
                    <a:pt x="13" y="4"/>
                    <a:pt x="29" y="0"/>
                    <a:pt x="41" y="0"/>
                  </a:cubicBezTo>
                  <a:cubicBezTo>
                    <a:pt x="41" y="0"/>
                    <a:pt x="41" y="0"/>
                    <a:pt x="41" y="0"/>
                  </a:cubicBezTo>
                  <a:cubicBezTo>
                    <a:pt x="48" y="0"/>
                    <a:pt x="53" y="1"/>
                    <a:pt x="57" y="4"/>
                  </a:cubicBezTo>
                  <a:cubicBezTo>
                    <a:pt x="57" y="4"/>
                    <a:pt x="57" y="4"/>
                    <a:pt x="57" y="4"/>
                  </a:cubicBezTo>
                  <a:cubicBezTo>
                    <a:pt x="56" y="5"/>
                    <a:pt x="56" y="5"/>
                    <a:pt x="56" y="5"/>
                  </a:cubicBezTo>
                  <a:cubicBezTo>
                    <a:pt x="57" y="4"/>
                    <a:pt x="57" y="4"/>
                    <a:pt x="57" y="4"/>
                  </a:cubicBezTo>
                  <a:cubicBezTo>
                    <a:pt x="57" y="4"/>
                    <a:pt x="57" y="4"/>
                    <a:pt x="57" y="4"/>
                  </a:cubicBezTo>
                  <a:cubicBezTo>
                    <a:pt x="57" y="5"/>
                    <a:pt x="71" y="38"/>
                    <a:pt x="71" y="90"/>
                  </a:cubicBezTo>
                  <a:cubicBezTo>
                    <a:pt x="71" y="90"/>
                    <a:pt x="71" y="90"/>
                    <a:pt x="71" y="90"/>
                  </a:cubicBezTo>
                  <a:cubicBezTo>
                    <a:pt x="71" y="94"/>
                    <a:pt x="71" y="99"/>
                    <a:pt x="71" y="103"/>
                  </a:cubicBezTo>
                  <a:cubicBezTo>
                    <a:pt x="71" y="103"/>
                    <a:pt x="71" y="103"/>
                    <a:pt x="71" y="103"/>
                  </a:cubicBezTo>
                  <a:cubicBezTo>
                    <a:pt x="71" y="104"/>
                    <a:pt x="71" y="104"/>
                    <a:pt x="70" y="105"/>
                  </a:cubicBezTo>
                  <a:cubicBezTo>
                    <a:pt x="70" y="105"/>
                    <a:pt x="70" y="105"/>
                    <a:pt x="70" y="105"/>
                  </a:cubicBezTo>
                  <a:cubicBezTo>
                    <a:pt x="70" y="105"/>
                    <a:pt x="51" y="108"/>
                    <a:pt x="31" y="108"/>
                  </a:cubicBezTo>
                  <a:cubicBezTo>
                    <a:pt x="31" y="108"/>
                    <a:pt x="31" y="108"/>
                    <a:pt x="31" y="108"/>
                  </a:cubicBezTo>
                  <a:cubicBezTo>
                    <a:pt x="20" y="108"/>
                    <a:pt x="10" y="107"/>
                    <a:pt x="1" y="104"/>
                  </a:cubicBezTo>
                  <a:close/>
                  <a:moveTo>
                    <a:pt x="31" y="105"/>
                  </a:moveTo>
                  <a:cubicBezTo>
                    <a:pt x="48" y="105"/>
                    <a:pt x="64" y="103"/>
                    <a:pt x="68" y="102"/>
                  </a:cubicBezTo>
                  <a:cubicBezTo>
                    <a:pt x="68" y="102"/>
                    <a:pt x="68" y="102"/>
                    <a:pt x="68" y="102"/>
                  </a:cubicBezTo>
                  <a:cubicBezTo>
                    <a:pt x="68" y="98"/>
                    <a:pt x="68" y="94"/>
                    <a:pt x="68" y="90"/>
                  </a:cubicBezTo>
                  <a:cubicBezTo>
                    <a:pt x="68" y="90"/>
                    <a:pt x="68" y="90"/>
                    <a:pt x="68" y="90"/>
                  </a:cubicBezTo>
                  <a:cubicBezTo>
                    <a:pt x="68" y="65"/>
                    <a:pt x="65" y="43"/>
                    <a:pt x="61" y="29"/>
                  </a:cubicBezTo>
                  <a:cubicBezTo>
                    <a:pt x="61" y="29"/>
                    <a:pt x="61" y="29"/>
                    <a:pt x="61" y="29"/>
                  </a:cubicBezTo>
                  <a:cubicBezTo>
                    <a:pt x="58" y="15"/>
                    <a:pt x="55" y="7"/>
                    <a:pt x="54" y="6"/>
                  </a:cubicBezTo>
                  <a:cubicBezTo>
                    <a:pt x="54" y="6"/>
                    <a:pt x="54" y="6"/>
                    <a:pt x="54" y="6"/>
                  </a:cubicBezTo>
                  <a:cubicBezTo>
                    <a:pt x="52" y="4"/>
                    <a:pt x="47" y="3"/>
                    <a:pt x="41" y="3"/>
                  </a:cubicBezTo>
                  <a:cubicBezTo>
                    <a:pt x="41" y="3"/>
                    <a:pt x="41" y="3"/>
                    <a:pt x="41" y="3"/>
                  </a:cubicBezTo>
                  <a:cubicBezTo>
                    <a:pt x="31" y="3"/>
                    <a:pt x="17" y="6"/>
                    <a:pt x="14" y="7"/>
                  </a:cubicBezTo>
                  <a:cubicBezTo>
                    <a:pt x="14" y="7"/>
                    <a:pt x="14" y="7"/>
                    <a:pt x="14" y="7"/>
                  </a:cubicBezTo>
                  <a:cubicBezTo>
                    <a:pt x="9" y="15"/>
                    <a:pt x="9" y="15"/>
                    <a:pt x="9" y="15"/>
                  </a:cubicBezTo>
                  <a:cubicBezTo>
                    <a:pt x="3" y="102"/>
                    <a:pt x="3" y="102"/>
                    <a:pt x="3" y="102"/>
                  </a:cubicBezTo>
                  <a:cubicBezTo>
                    <a:pt x="11" y="104"/>
                    <a:pt x="21" y="105"/>
                    <a:pt x="31" y="105"/>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33" name="Freeform 27"/>
            <p:cNvSpPr/>
            <p:nvPr/>
          </p:nvSpPr>
          <p:spPr bwMode="auto">
            <a:xfrm>
              <a:off x="756" y="884"/>
              <a:ext cx="658" cy="501"/>
            </a:xfrm>
            <a:custGeom>
              <a:avLst/>
              <a:gdLst>
                <a:gd name="T0" fmla="*/ 161 w 181"/>
                <a:gd name="T1" fmla="*/ 64 h 138"/>
                <a:gd name="T2" fmla="*/ 174 w 181"/>
                <a:gd name="T3" fmla="*/ 58 h 138"/>
                <a:gd name="T4" fmla="*/ 166 w 181"/>
                <a:gd name="T5" fmla="*/ 80 h 138"/>
                <a:gd name="T6" fmla="*/ 108 w 181"/>
                <a:gd name="T7" fmla="*/ 126 h 138"/>
                <a:gd name="T8" fmla="*/ 26 w 181"/>
                <a:gd name="T9" fmla="*/ 110 h 138"/>
                <a:gd name="T10" fmla="*/ 6 w 181"/>
                <a:gd name="T11" fmla="*/ 103 h 138"/>
                <a:gd name="T12" fmla="*/ 21 w 181"/>
                <a:gd name="T13" fmla="*/ 93 h 138"/>
                <a:gd name="T14" fmla="*/ 26 w 181"/>
                <a:gd name="T15" fmla="*/ 39 h 138"/>
                <a:gd name="T16" fmla="*/ 131 w 181"/>
                <a:gd name="T17" fmla="*/ 0 h 138"/>
                <a:gd name="T18" fmla="*/ 161 w 181"/>
                <a:gd name="T19" fmla="*/ 64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1" h="138">
                  <a:moveTo>
                    <a:pt x="161" y="64"/>
                  </a:moveTo>
                  <a:cubicBezTo>
                    <a:pt x="161" y="64"/>
                    <a:pt x="166" y="56"/>
                    <a:pt x="174" y="58"/>
                  </a:cubicBezTo>
                  <a:cubicBezTo>
                    <a:pt x="181" y="60"/>
                    <a:pt x="181" y="81"/>
                    <a:pt x="166" y="80"/>
                  </a:cubicBezTo>
                  <a:cubicBezTo>
                    <a:pt x="166" y="80"/>
                    <a:pt x="158" y="113"/>
                    <a:pt x="108" y="126"/>
                  </a:cubicBezTo>
                  <a:cubicBezTo>
                    <a:pt x="58" y="138"/>
                    <a:pt x="26" y="110"/>
                    <a:pt x="26" y="110"/>
                  </a:cubicBezTo>
                  <a:cubicBezTo>
                    <a:pt x="26" y="110"/>
                    <a:pt x="12" y="116"/>
                    <a:pt x="6" y="103"/>
                  </a:cubicBezTo>
                  <a:cubicBezTo>
                    <a:pt x="0" y="89"/>
                    <a:pt x="12" y="84"/>
                    <a:pt x="21" y="93"/>
                  </a:cubicBezTo>
                  <a:cubicBezTo>
                    <a:pt x="26" y="39"/>
                    <a:pt x="26" y="39"/>
                    <a:pt x="26" y="39"/>
                  </a:cubicBezTo>
                  <a:cubicBezTo>
                    <a:pt x="131" y="0"/>
                    <a:pt x="131" y="0"/>
                    <a:pt x="131" y="0"/>
                  </a:cubicBezTo>
                  <a:lnTo>
                    <a:pt x="161" y="64"/>
                  </a:lnTo>
                  <a:close/>
                </a:path>
              </a:pathLst>
            </a:custGeom>
            <a:solidFill>
              <a:srgbClr val="FFDCC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34" name="Freeform 28"/>
            <p:cNvSpPr>
              <a:spLocks noEditPoints="1"/>
            </p:cNvSpPr>
            <p:nvPr/>
          </p:nvSpPr>
          <p:spPr bwMode="auto">
            <a:xfrm>
              <a:off x="767" y="877"/>
              <a:ext cx="643" cy="479"/>
            </a:xfrm>
            <a:custGeom>
              <a:avLst/>
              <a:gdLst>
                <a:gd name="T0" fmla="*/ 16 w 177"/>
                <a:gd name="T1" fmla="*/ 115 h 132"/>
                <a:gd name="T2" fmla="*/ 2 w 177"/>
                <a:gd name="T3" fmla="*/ 106 h 132"/>
                <a:gd name="T4" fmla="*/ 0 w 177"/>
                <a:gd name="T5" fmla="*/ 98 h 132"/>
                <a:gd name="T6" fmla="*/ 9 w 177"/>
                <a:gd name="T7" fmla="*/ 89 h 132"/>
                <a:gd name="T8" fmla="*/ 17 w 177"/>
                <a:gd name="T9" fmla="*/ 92 h 132"/>
                <a:gd name="T10" fmla="*/ 22 w 177"/>
                <a:gd name="T11" fmla="*/ 41 h 132"/>
                <a:gd name="T12" fmla="*/ 23 w 177"/>
                <a:gd name="T13" fmla="*/ 40 h 132"/>
                <a:gd name="T14" fmla="*/ 130 w 177"/>
                <a:gd name="T15" fmla="*/ 1 h 132"/>
                <a:gd name="T16" fmla="*/ 159 w 177"/>
                <a:gd name="T17" fmla="*/ 63 h 132"/>
                <a:gd name="T18" fmla="*/ 168 w 177"/>
                <a:gd name="T19" fmla="*/ 58 h 132"/>
                <a:gd name="T20" fmla="*/ 171 w 177"/>
                <a:gd name="T21" fmla="*/ 59 h 132"/>
                <a:gd name="T22" fmla="*/ 177 w 177"/>
                <a:gd name="T23" fmla="*/ 70 h 132"/>
                <a:gd name="T24" fmla="*/ 164 w 177"/>
                <a:gd name="T25" fmla="*/ 83 h 132"/>
                <a:gd name="T26" fmla="*/ 164 w 177"/>
                <a:gd name="T27" fmla="*/ 83 h 132"/>
                <a:gd name="T28" fmla="*/ 105 w 177"/>
                <a:gd name="T29" fmla="*/ 129 h 132"/>
                <a:gd name="T30" fmla="*/ 80 w 177"/>
                <a:gd name="T31" fmla="*/ 132 h 132"/>
                <a:gd name="T32" fmla="*/ 23 w 177"/>
                <a:gd name="T33" fmla="*/ 111 h 132"/>
                <a:gd name="T34" fmla="*/ 39 w 177"/>
                <a:gd name="T35" fmla="*/ 120 h 132"/>
                <a:gd name="T36" fmla="*/ 80 w 177"/>
                <a:gd name="T37" fmla="*/ 129 h 132"/>
                <a:gd name="T38" fmla="*/ 105 w 177"/>
                <a:gd name="T39" fmla="*/ 126 h 132"/>
                <a:gd name="T40" fmla="*/ 151 w 177"/>
                <a:gd name="T41" fmla="*/ 99 h 132"/>
                <a:gd name="T42" fmla="*/ 161 w 177"/>
                <a:gd name="T43" fmla="*/ 81 h 132"/>
                <a:gd name="T44" fmla="*/ 163 w 177"/>
                <a:gd name="T45" fmla="*/ 80 h 132"/>
                <a:gd name="T46" fmla="*/ 164 w 177"/>
                <a:gd name="T47" fmla="*/ 80 h 132"/>
                <a:gd name="T48" fmla="*/ 174 w 177"/>
                <a:gd name="T49" fmla="*/ 70 h 132"/>
                <a:gd name="T50" fmla="*/ 170 w 177"/>
                <a:gd name="T51" fmla="*/ 61 h 132"/>
                <a:gd name="T52" fmla="*/ 168 w 177"/>
                <a:gd name="T53" fmla="*/ 61 h 132"/>
                <a:gd name="T54" fmla="*/ 162 w 177"/>
                <a:gd name="T55" fmla="*/ 64 h 132"/>
                <a:gd name="T56" fmla="*/ 160 w 177"/>
                <a:gd name="T57" fmla="*/ 66 h 132"/>
                <a:gd name="T58" fmla="*/ 158 w 177"/>
                <a:gd name="T59" fmla="*/ 67 h 132"/>
                <a:gd name="T60" fmla="*/ 157 w 177"/>
                <a:gd name="T61" fmla="*/ 66 h 132"/>
                <a:gd name="T62" fmla="*/ 25 w 177"/>
                <a:gd name="T63" fmla="*/ 42 h 132"/>
                <a:gd name="T64" fmla="*/ 19 w 177"/>
                <a:gd name="T65" fmla="*/ 96 h 132"/>
                <a:gd name="T66" fmla="*/ 17 w 177"/>
                <a:gd name="T67" fmla="*/ 96 h 132"/>
                <a:gd name="T68" fmla="*/ 9 w 177"/>
                <a:gd name="T69" fmla="*/ 92 h 132"/>
                <a:gd name="T70" fmla="*/ 3 w 177"/>
                <a:gd name="T71" fmla="*/ 98 h 132"/>
                <a:gd name="T72" fmla="*/ 5 w 177"/>
                <a:gd name="T73" fmla="*/ 104 h 132"/>
                <a:gd name="T74" fmla="*/ 16 w 177"/>
                <a:gd name="T75" fmla="*/ 112 h 132"/>
                <a:gd name="T76" fmla="*/ 22 w 177"/>
                <a:gd name="T77" fmla="*/ 111 h 132"/>
                <a:gd name="T78" fmla="*/ 22 w 177"/>
                <a:gd name="T79" fmla="*/ 111 h 132"/>
                <a:gd name="T80" fmla="*/ 23 w 177"/>
                <a:gd name="T81" fmla="*/ 111 h 132"/>
                <a:gd name="T82" fmla="*/ 160 w 177"/>
                <a:gd name="T83" fmla="*/ 65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77" h="132">
                  <a:moveTo>
                    <a:pt x="22" y="114"/>
                  </a:moveTo>
                  <a:cubicBezTo>
                    <a:pt x="21" y="114"/>
                    <a:pt x="19" y="115"/>
                    <a:pt x="16" y="115"/>
                  </a:cubicBezTo>
                  <a:cubicBezTo>
                    <a:pt x="16" y="115"/>
                    <a:pt x="16" y="115"/>
                    <a:pt x="16" y="115"/>
                  </a:cubicBezTo>
                  <a:cubicBezTo>
                    <a:pt x="11" y="115"/>
                    <a:pt x="5" y="113"/>
                    <a:pt x="2" y="106"/>
                  </a:cubicBezTo>
                  <a:cubicBezTo>
                    <a:pt x="2" y="106"/>
                    <a:pt x="2" y="106"/>
                    <a:pt x="2" y="106"/>
                  </a:cubicBezTo>
                  <a:cubicBezTo>
                    <a:pt x="1" y="103"/>
                    <a:pt x="0" y="100"/>
                    <a:pt x="0" y="98"/>
                  </a:cubicBezTo>
                  <a:cubicBezTo>
                    <a:pt x="0" y="98"/>
                    <a:pt x="0" y="98"/>
                    <a:pt x="0" y="98"/>
                  </a:cubicBezTo>
                  <a:cubicBezTo>
                    <a:pt x="0" y="92"/>
                    <a:pt x="4" y="89"/>
                    <a:pt x="9" y="89"/>
                  </a:cubicBezTo>
                  <a:cubicBezTo>
                    <a:pt x="9" y="89"/>
                    <a:pt x="9" y="89"/>
                    <a:pt x="9" y="89"/>
                  </a:cubicBezTo>
                  <a:cubicBezTo>
                    <a:pt x="12" y="89"/>
                    <a:pt x="14" y="90"/>
                    <a:pt x="17" y="92"/>
                  </a:cubicBezTo>
                  <a:cubicBezTo>
                    <a:pt x="17" y="92"/>
                    <a:pt x="17" y="92"/>
                    <a:pt x="17" y="92"/>
                  </a:cubicBezTo>
                  <a:cubicBezTo>
                    <a:pt x="22" y="41"/>
                    <a:pt x="22" y="41"/>
                    <a:pt x="22" y="41"/>
                  </a:cubicBezTo>
                  <a:cubicBezTo>
                    <a:pt x="22" y="40"/>
                    <a:pt x="22" y="40"/>
                    <a:pt x="23" y="40"/>
                  </a:cubicBezTo>
                  <a:cubicBezTo>
                    <a:pt x="23" y="40"/>
                    <a:pt x="23" y="40"/>
                    <a:pt x="23" y="40"/>
                  </a:cubicBezTo>
                  <a:cubicBezTo>
                    <a:pt x="128" y="0"/>
                    <a:pt x="128" y="0"/>
                    <a:pt x="128" y="0"/>
                  </a:cubicBezTo>
                  <a:cubicBezTo>
                    <a:pt x="129" y="0"/>
                    <a:pt x="129" y="1"/>
                    <a:pt x="130" y="1"/>
                  </a:cubicBezTo>
                  <a:cubicBezTo>
                    <a:pt x="130" y="1"/>
                    <a:pt x="130" y="1"/>
                    <a:pt x="130" y="1"/>
                  </a:cubicBezTo>
                  <a:cubicBezTo>
                    <a:pt x="159" y="63"/>
                    <a:pt x="159" y="63"/>
                    <a:pt x="159" y="63"/>
                  </a:cubicBezTo>
                  <a:cubicBezTo>
                    <a:pt x="160" y="61"/>
                    <a:pt x="163" y="58"/>
                    <a:pt x="168" y="58"/>
                  </a:cubicBezTo>
                  <a:cubicBezTo>
                    <a:pt x="168" y="58"/>
                    <a:pt x="168" y="58"/>
                    <a:pt x="168" y="58"/>
                  </a:cubicBezTo>
                  <a:cubicBezTo>
                    <a:pt x="169" y="58"/>
                    <a:pt x="170" y="58"/>
                    <a:pt x="171" y="59"/>
                  </a:cubicBezTo>
                  <a:cubicBezTo>
                    <a:pt x="171" y="59"/>
                    <a:pt x="171" y="59"/>
                    <a:pt x="171" y="59"/>
                  </a:cubicBezTo>
                  <a:cubicBezTo>
                    <a:pt x="175" y="60"/>
                    <a:pt x="177" y="65"/>
                    <a:pt x="177" y="70"/>
                  </a:cubicBezTo>
                  <a:cubicBezTo>
                    <a:pt x="177" y="70"/>
                    <a:pt x="177" y="70"/>
                    <a:pt x="177" y="70"/>
                  </a:cubicBezTo>
                  <a:cubicBezTo>
                    <a:pt x="177" y="76"/>
                    <a:pt x="173" y="83"/>
                    <a:pt x="164" y="83"/>
                  </a:cubicBezTo>
                  <a:cubicBezTo>
                    <a:pt x="164" y="83"/>
                    <a:pt x="164" y="83"/>
                    <a:pt x="164" y="83"/>
                  </a:cubicBezTo>
                  <a:cubicBezTo>
                    <a:pt x="164" y="83"/>
                    <a:pt x="164" y="83"/>
                    <a:pt x="164" y="83"/>
                  </a:cubicBezTo>
                  <a:cubicBezTo>
                    <a:pt x="164" y="83"/>
                    <a:pt x="164" y="83"/>
                    <a:pt x="164" y="83"/>
                  </a:cubicBezTo>
                  <a:cubicBezTo>
                    <a:pt x="162" y="90"/>
                    <a:pt x="150" y="118"/>
                    <a:pt x="105" y="129"/>
                  </a:cubicBezTo>
                  <a:cubicBezTo>
                    <a:pt x="105" y="129"/>
                    <a:pt x="105" y="129"/>
                    <a:pt x="105" y="129"/>
                  </a:cubicBezTo>
                  <a:cubicBezTo>
                    <a:pt x="96" y="131"/>
                    <a:pt x="88" y="132"/>
                    <a:pt x="80" y="132"/>
                  </a:cubicBezTo>
                  <a:cubicBezTo>
                    <a:pt x="80" y="132"/>
                    <a:pt x="80" y="132"/>
                    <a:pt x="80" y="132"/>
                  </a:cubicBezTo>
                  <a:cubicBezTo>
                    <a:pt x="48" y="132"/>
                    <a:pt x="26" y="117"/>
                    <a:pt x="22" y="114"/>
                  </a:cubicBezTo>
                  <a:close/>
                  <a:moveTo>
                    <a:pt x="23" y="111"/>
                  </a:moveTo>
                  <a:cubicBezTo>
                    <a:pt x="23" y="111"/>
                    <a:pt x="29" y="116"/>
                    <a:pt x="39" y="120"/>
                  </a:cubicBezTo>
                  <a:cubicBezTo>
                    <a:pt x="39" y="120"/>
                    <a:pt x="39" y="120"/>
                    <a:pt x="39" y="120"/>
                  </a:cubicBezTo>
                  <a:cubicBezTo>
                    <a:pt x="48" y="125"/>
                    <a:pt x="62" y="129"/>
                    <a:pt x="80" y="129"/>
                  </a:cubicBezTo>
                  <a:cubicBezTo>
                    <a:pt x="80" y="129"/>
                    <a:pt x="80" y="129"/>
                    <a:pt x="80" y="129"/>
                  </a:cubicBezTo>
                  <a:cubicBezTo>
                    <a:pt x="87" y="129"/>
                    <a:pt x="96" y="128"/>
                    <a:pt x="105" y="126"/>
                  </a:cubicBezTo>
                  <a:cubicBezTo>
                    <a:pt x="105" y="126"/>
                    <a:pt x="105" y="126"/>
                    <a:pt x="105" y="126"/>
                  </a:cubicBezTo>
                  <a:cubicBezTo>
                    <a:pt x="129" y="120"/>
                    <a:pt x="143" y="109"/>
                    <a:pt x="151" y="99"/>
                  </a:cubicBezTo>
                  <a:cubicBezTo>
                    <a:pt x="151" y="99"/>
                    <a:pt x="151" y="99"/>
                    <a:pt x="151" y="99"/>
                  </a:cubicBezTo>
                  <a:cubicBezTo>
                    <a:pt x="159" y="89"/>
                    <a:pt x="161" y="81"/>
                    <a:pt x="161" y="81"/>
                  </a:cubicBezTo>
                  <a:cubicBezTo>
                    <a:pt x="161" y="81"/>
                    <a:pt x="161" y="81"/>
                    <a:pt x="161" y="81"/>
                  </a:cubicBezTo>
                  <a:cubicBezTo>
                    <a:pt x="161" y="81"/>
                    <a:pt x="162" y="80"/>
                    <a:pt x="163" y="80"/>
                  </a:cubicBezTo>
                  <a:cubicBezTo>
                    <a:pt x="163" y="80"/>
                    <a:pt x="163" y="80"/>
                    <a:pt x="163" y="80"/>
                  </a:cubicBezTo>
                  <a:cubicBezTo>
                    <a:pt x="163" y="80"/>
                    <a:pt x="164" y="80"/>
                    <a:pt x="164" y="80"/>
                  </a:cubicBezTo>
                  <a:cubicBezTo>
                    <a:pt x="164" y="80"/>
                    <a:pt x="164" y="80"/>
                    <a:pt x="164" y="80"/>
                  </a:cubicBezTo>
                  <a:cubicBezTo>
                    <a:pt x="171" y="80"/>
                    <a:pt x="174" y="75"/>
                    <a:pt x="174" y="70"/>
                  </a:cubicBezTo>
                  <a:cubicBezTo>
                    <a:pt x="174" y="70"/>
                    <a:pt x="174" y="70"/>
                    <a:pt x="174" y="70"/>
                  </a:cubicBezTo>
                  <a:cubicBezTo>
                    <a:pt x="174" y="66"/>
                    <a:pt x="172" y="62"/>
                    <a:pt x="170" y="61"/>
                  </a:cubicBezTo>
                  <a:cubicBezTo>
                    <a:pt x="170" y="61"/>
                    <a:pt x="170" y="61"/>
                    <a:pt x="170" y="61"/>
                  </a:cubicBezTo>
                  <a:cubicBezTo>
                    <a:pt x="169" y="61"/>
                    <a:pt x="168" y="61"/>
                    <a:pt x="168" y="61"/>
                  </a:cubicBezTo>
                  <a:cubicBezTo>
                    <a:pt x="168" y="61"/>
                    <a:pt x="168" y="61"/>
                    <a:pt x="168" y="61"/>
                  </a:cubicBezTo>
                  <a:cubicBezTo>
                    <a:pt x="165" y="61"/>
                    <a:pt x="163" y="62"/>
                    <a:pt x="162" y="64"/>
                  </a:cubicBezTo>
                  <a:cubicBezTo>
                    <a:pt x="162" y="64"/>
                    <a:pt x="162" y="64"/>
                    <a:pt x="162" y="64"/>
                  </a:cubicBezTo>
                  <a:cubicBezTo>
                    <a:pt x="160" y="65"/>
                    <a:pt x="160" y="66"/>
                    <a:pt x="160" y="66"/>
                  </a:cubicBezTo>
                  <a:cubicBezTo>
                    <a:pt x="160" y="66"/>
                    <a:pt x="160" y="66"/>
                    <a:pt x="160" y="66"/>
                  </a:cubicBezTo>
                  <a:cubicBezTo>
                    <a:pt x="159" y="67"/>
                    <a:pt x="159" y="67"/>
                    <a:pt x="158" y="67"/>
                  </a:cubicBezTo>
                  <a:cubicBezTo>
                    <a:pt x="158" y="67"/>
                    <a:pt x="158" y="67"/>
                    <a:pt x="158" y="67"/>
                  </a:cubicBezTo>
                  <a:cubicBezTo>
                    <a:pt x="158" y="67"/>
                    <a:pt x="157" y="67"/>
                    <a:pt x="157" y="66"/>
                  </a:cubicBezTo>
                  <a:cubicBezTo>
                    <a:pt x="157" y="66"/>
                    <a:pt x="157" y="66"/>
                    <a:pt x="157" y="66"/>
                  </a:cubicBezTo>
                  <a:cubicBezTo>
                    <a:pt x="128" y="4"/>
                    <a:pt x="128" y="4"/>
                    <a:pt x="128" y="4"/>
                  </a:cubicBezTo>
                  <a:cubicBezTo>
                    <a:pt x="25" y="42"/>
                    <a:pt x="25" y="42"/>
                    <a:pt x="25" y="42"/>
                  </a:cubicBezTo>
                  <a:cubicBezTo>
                    <a:pt x="20" y="95"/>
                    <a:pt x="20" y="95"/>
                    <a:pt x="20" y="95"/>
                  </a:cubicBezTo>
                  <a:cubicBezTo>
                    <a:pt x="20" y="95"/>
                    <a:pt x="19" y="96"/>
                    <a:pt x="19" y="96"/>
                  </a:cubicBezTo>
                  <a:cubicBezTo>
                    <a:pt x="19" y="96"/>
                    <a:pt x="19" y="96"/>
                    <a:pt x="19" y="96"/>
                  </a:cubicBezTo>
                  <a:cubicBezTo>
                    <a:pt x="18" y="96"/>
                    <a:pt x="18" y="96"/>
                    <a:pt x="17" y="96"/>
                  </a:cubicBezTo>
                  <a:cubicBezTo>
                    <a:pt x="17" y="96"/>
                    <a:pt x="17" y="96"/>
                    <a:pt x="17" y="96"/>
                  </a:cubicBezTo>
                  <a:cubicBezTo>
                    <a:pt x="15" y="93"/>
                    <a:pt x="12" y="92"/>
                    <a:pt x="9" y="92"/>
                  </a:cubicBezTo>
                  <a:cubicBezTo>
                    <a:pt x="9" y="92"/>
                    <a:pt x="9" y="92"/>
                    <a:pt x="9" y="92"/>
                  </a:cubicBezTo>
                  <a:cubicBezTo>
                    <a:pt x="5" y="92"/>
                    <a:pt x="3" y="94"/>
                    <a:pt x="3" y="98"/>
                  </a:cubicBezTo>
                  <a:cubicBezTo>
                    <a:pt x="3" y="98"/>
                    <a:pt x="3" y="98"/>
                    <a:pt x="3" y="98"/>
                  </a:cubicBezTo>
                  <a:cubicBezTo>
                    <a:pt x="3" y="100"/>
                    <a:pt x="3" y="102"/>
                    <a:pt x="5" y="104"/>
                  </a:cubicBezTo>
                  <a:cubicBezTo>
                    <a:pt x="5" y="104"/>
                    <a:pt x="5" y="104"/>
                    <a:pt x="5" y="104"/>
                  </a:cubicBezTo>
                  <a:cubicBezTo>
                    <a:pt x="8" y="111"/>
                    <a:pt x="12" y="112"/>
                    <a:pt x="16" y="112"/>
                  </a:cubicBezTo>
                  <a:cubicBezTo>
                    <a:pt x="16" y="112"/>
                    <a:pt x="16" y="112"/>
                    <a:pt x="16" y="112"/>
                  </a:cubicBezTo>
                  <a:cubicBezTo>
                    <a:pt x="19" y="112"/>
                    <a:pt x="22" y="111"/>
                    <a:pt x="22" y="111"/>
                  </a:cubicBezTo>
                  <a:cubicBezTo>
                    <a:pt x="22" y="111"/>
                    <a:pt x="22" y="111"/>
                    <a:pt x="22" y="111"/>
                  </a:cubicBezTo>
                  <a:cubicBezTo>
                    <a:pt x="22" y="111"/>
                    <a:pt x="22" y="111"/>
                    <a:pt x="22" y="111"/>
                  </a:cubicBezTo>
                  <a:cubicBezTo>
                    <a:pt x="22" y="111"/>
                    <a:pt x="22" y="111"/>
                    <a:pt x="22" y="111"/>
                  </a:cubicBezTo>
                  <a:cubicBezTo>
                    <a:pt x="23" y="111"/>
                    <a:pt x="23" y="111"/>
                    <a:pt x="23" y="111"/>
                  </a:cubicBezTo>
                  <a:close/>
                  <a:moveTo>
                    <a:pt x="158" y="66"/>
                  </a:moveTo>
                  <a:cubicBezTo>
                    <a:pt x="160" y="65"/>
                    <a:pt x="160" y="65"/>
                    <a:pt x="160" y="65"/>
                  </a:cubicBezTo>
                  <a:cubicBezTo>
                    <a:pt x="158" y="66"/>
                    <a:pt x="158" y="66"/>
                    <a:pt x="158" y="66"/>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35" name="Freeform 29"/>
            <p:cNvSpPr/>
            <p:nvPr/>
          </p:nvSpPr>
          <p:spPr bwMode="auto">
            <a:xfrm>
              <a:off x="738" y="982"/>
              <a:ext cx="182" cy="355"/>
            </a:xfrm>
            <a:custGeom>
              <a:avLst/>
              <a:gdLst>
                <a:gd name="T0" fmla="*/ 26 w 50"/>
                <a:gd name="T1" fmla="*/ 21 h 98"/>
                <a:gd name="T2" fmla="*/ 45 w 50"/>
                <a:gd name="T3" fmla="*/ 98 h 98"/>
                <a:gd name="T4" fmla="*/ 50 w 50"/>
                <a:gd name="T5" fmla="*/ 0 h 98"/>
                <a:gd name="T6" fmla="*/ 26 w 50"/>
                <a:gd name="T7" fmla="*/ 21 h 98"/>
              </a:gdLst>
              <a:ahLst/>
              <a:cxnLst>
                <a:cxn ang="0">
                  <a:pos x="T0" y="T1"/>
                </a:cxn>
                <a:cxn ang="0">
                  <a:pos x="T2" y="T3"/>
                </a:cxn>
                <a:cxn ang="0">
                  <a:pos x="T4" y="T5"/>
                </a:cxn>
                <a:cxn ang="0">
                  <a:pos x="T6" y="T7"/>
                </a:cxn>
              </a:cxnLst>
              <a:rect l="0" t="0" r="r" b="b"/>
              <a:pathLst>
                <a:path w="50" h="98">
                  <a:moveTo>
                    <a:pt x="26" y="21"/>
                  </a:moveTo>
                  <a:cubicBezTo>
                    <a:pt x="0" y="60"/>
                    <a:pt x="45" y="98"/>
                    <a:pt x="45" y="98"/>
                  </a:cubicBezTo>
                  <a:cubicBezTo>
                    <a:pt x="22" y="68"/>
                    <a:pt x="50" y="0"/>
                    <a:pt x="50" y="0"/>
                  </a:cubicBezTo>
                  <a:lnTo>
                    <a:pt x="26" y="21"/>
                  </a:lnTo>
                  <a:close/>
                </a:path>
              </a:pathLst>
            </a:custGeom>
            <a:solidFill>
              <a:srgbClr val="B48B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36" name="Freeform 30"/>
            <p:cNvSpPr>
              <a:spLocks noEditPoints="1"/>
            </p:cNvSpPr>
            <p:nvPr/>
          </p:nvSpPr>
          <p:spPr bwMode="auto">
            <a:xfrm>
              <a:off x="796" y="975"/>
              <a:ext cx="127" cy="370"/>
            </a:xfrm>
            <a:custGeom>
              <a:avLst/>
              <a:gdLst>
                <a:gd name="T0" fmla="*/ 28 w 35"/>
                <a:gd name="T1" fmla="*/ 101 h 102"/>
                <a:gd name="T2" fmla="*/ 0 w 35"/>
                <a:gd name="T3" fmla="*/ 49 h 102"/>
                <a:gd name="T4" fmla="*/ 0 w 35"/>
                <a:gd name="T5" fmla="*/ 49 h 102"/>
                <a:gd name="T6" fmla="*/ 9 w 35"/>
                <a:gd name="T7" fmla="*/ 22 h 102"/>
                <a:gd name="T8" fmla="*/ 9 w 35"/>
                <a:gd name="T9" fmla="*/ 22 h 102"/>
                <a:gd name="T10" fmla="*/ 9 w 35"/>
                <a:gd name="T11" fmla="*/ 22 h 102"/>
                <a:gd name="T12" fmla="*/ 33 w 35"/>
                <a:gd name="T13" fmla="*/ 1 h 102"/>
                <a:gd name="T14" fmla="*/ 34 w 35"/>
                <a:gd name="T15" fmla="*/ 1 h 102"/>
                <a:gd name="T16" fmla="*/ 34 w 35"/>
                <a:gd name="T17" fmla="*/ 1 h 102"/>
                <a:gd name="T18" fmla="*/ 35 w 35"/>
                <a:gd name="T19" fmla="*/ 3 h 102"/>
                <a:gd name="T20" fmla="*/ 35 w 35"/>
                <a:gd name="T21" fmla="*/ 3 h 102"/>
                <a:gd name="T22" fmla="*/ 21 w 35"/>
                <a:gd name="T23" fmla="*/ 67 h 102"/>
                <a:gd name="T24" fmla="*/ 21 w 35"/>
                <a:gd name="T25" fmla="*/ 67 h 102"/>
                <a:gd name="T26" fmla="*/ 30 w 35"/>
                <a:gd name="T27" fmla="*/ 99 h 102"/>
                <a:gd name="T28" fmla="*/ 30 w 35"/>
                <a:gd name="T29" fmla="*/ 99 h 102"/>
                <a:gd name="T30" fmla="*/ 30 w 35"/>
                <a:gd name="T31" fmla="*/ 101 h 102"/>
                <a:gd name="T32" fmla="*/ 30 w 35"/>
                <a:gd name="T33" fmla="*/ 101 h 102"/>
                <a:gd name="T34" fmla="*/ 29 w 35"/>
                <a:gd name="T35" fmla="*/ 102 h 102"/>
                <a:gd name="T36" fmla="*/ 29 w 35"/>
                <a:gd name="T37" fmla="*/ 102 h 102"/>
                <a:gd name="T38" fmla="*/ 28 w 35"/>
                <a:gd name="T39" fmla="*/ 101 h 102"/>
                <a:gd name="T40" fmla="*/ 3 w 35"/>
                <a:gd name="T41" fmla="*/ 49 h 102"/>
                <a:gd name="T42" fmla="*/ 16 w 35"/>
                <a:gd name="T43" fmla="*/ 84 h 102"/>
                <a:gd name="T44" fmla="*/ 16 w 35"/>
                <a:gd name="T45" fmla="*/ 84 h 102"/>
                <a:gd name="T46" fmla="*/ 22 w 35"/>
                <a:gd name="T47" fmla="*/ 91 h 102"/>
                <a:gd name="T48" fmla="*/ 22 w 35"/>
                <a:gd name="T49" fmla="*/ 91 h 102"/>
                <a:gd name="T50" fmla="*/ 18 w 35"/>
                <a:gd name="T51" fmla="*/ 67 h 102"/>
                <a:gd name="T52" fmla="*/ 18 w 35"/>
                <a:gd name="T53" fmla="*/ 67 h 102"/>
                <a:gd name="T54" fmla="*/ 30 w 35"/>
                <a:gd name="T55" fmla="*/ 7 h 102"/>
                <a:gd name="T56" fmla="*/ 30 w 35"/>
                <a:gd name="T57" fmla="*/ 7 h 102"/>
                <a:gd name="T58" fmla="*/ 11 w 35"/>
                <a:gd name="T59" fmla="*/ 24 h 102"/>
                <a:gd name="T60" fmla="*/ 3 w 35"/>
                <a:gd name="T61" fmla="*/ 49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5" h="102">
                  <a:moveTo>
                    <a:pt x="28" y="101"/>
                  </a:moveTo>
                  <a:cubicBezTo>
                    <a:pt x="27" y="101"/>
                    <a:pt x="1" y="78"/>
                    <a:pt x="0" y="49"/>
                  </a:cubicBezTo>
                  <a:cubicBezTo>
                    <a:pt x="0" y="49"/>
                    <a:pt x="0" y="49"/>
                    <a:pt x="0" y="49"/>
                  </a:cubicBezTo>
                  <a:cubicBezTo>
                    <a:pt x="0" y="40"/>
                    <a:pt x="3" y="31"/>
                    <a:pt x="9" y="22"/>
                  </a:cubicBezTo>
                  <a:cubicBezTo>
                    <a:pt x="9" y="22"/>
                    <a:pt x="9" y="22"/>
                    <a:pt x="9" y="22"/>
                  </a:cubicBezTo>
                  <a:cubicBezTo>
                    <a:pt x="9" y="22"/>
                    <a:pt x="9" y="22"/>
                    <a:pt x="9" y="22"/>
                  </a:cubicBezTo>
                  <a:cubicBezTo>
                    <a:pt x="33" y="1"/>
                    <a:pt x="33" y="1"/>
                    <a:pt x="33" y="1"/>
                  </a:cubicBezTo>
                  <a:cubicBezTo>
                    <a:pt x="33" y="1"/>
                    <a:pt x="34" y="0"/>
                    <a:pt x="34" y="1"/>
                  </a:cubicBezTo>
                  <a:cubicBezTo>
                    <a:pt x="34" y="1"/>
                    <a:pt x="34" y="1"/>
                    <a:pt x="34" y="1"/>
                  </a:cubicBezTo>
                  <a:cubicBezTo>
                    <a:pt x="35" y="1"/>
                    <a:pt x="35" y="2"/>
                    <a:pt x="35" y="3"/>
                  </a:cubicBezTo>
                  <a:cubicBezTo>
                    <a:pt x="35" y="3"/>
                    <a:pt x="35" y="3"/>
                    <a:pt x="35" y="3"/>
                  </a:cubicBezTo>
                  <a:cubicBezTo>
                    <a:pt x="35" y="3"/>
                    <a:pt x="21" y="37"/>
                    <a:pt x="21" y="67"/>
                  </a:cubicBezTo>
                  <a:cubicBezTo>
                    <a:pt x="21" y="67"/>
                    <a:pt x="21" y="67"/>
                    <a:pt x="21" y="67"/>
                  </a:cubicBezTo>
                  <a:cubicBezTo>
                    <a:pt x="21" y="79"/>
                    <a:pt x="24" y="91"/>
                    <a:pt x="30" y="99"/>
                  </a:cubicBezTo>
                  <a:cubicBezTo>
                    <a:pt x="30" y="99"/>
                    <a:pt x="30" y="99"/>
                    <a:pt x="30" y="99"/>
                  </a:cubicBezTo>
                  <a:cubicBezTo>
                    <a:pt x="30" y="100"/>
                    <a:pt x="30" y="101"/>
                    <a:pt x="30" y="101"/>
                  </a:cubicBezTo>
                  <a:cubicBezTo>
                    <a:pt x="30" y="101"/>
                    <a:pt x="30" y="101"/>
                    <a:pt x="30" y="101"/>
                  </a:cubicBezTo>
                  <a:cubicBezTo>
                    <a:pt x="29" y="101"/>
                    <a:pt x="29" y="102"/>
                    <a:pt x="29" y="102"/>
                  </a:cubicBezTo>
                  <a:cubicBezTo>
                    <a:pt x="29" y="102"/>
                    <a:pt x="29" y="102"/>
                    <a:pt x="29" y="102"/>
                  </a:cubicBezTo>
                  <a:cubicBezTo>
                    <a:pt x="28" y="102"/>
                    <a:pt x="28" y="101"/>
                    <a:pt x="28" y="101"/>
                  </a:cubicBezTo>
                  <a:close/>
                  <a:moveTo>
                    <a:pt x="3" y="49"/>
                  </a:moveTo>
                  <a:cubicBezTo>
                    <a:pt x="3" y="62"/>
                    <a:pt x="10" y="75"/>
                    <a:pt x="16" y="84"/>
                  </a:cubicBezTo>
                  <a:cubicBezTo>
                    <a:pt x="16" y="84"/>
                    <a:pt x="16" y="84"/>
                    <a:pt x="16" y="84"/>
                  </a:cubicBezTo>
                  <a:cubicBezTo>
                    <a:pt x="18" y="87"/>
                    <a:pt x="20" y="89"/>
                    <a:pt x="22" y="91"/>
                  </a:cubicBezTo>
                  <a:cubicBezTo>
                    <a:pt x="22" y="91"/>
                    <a:pt x="22" y="91"/>
                    <a:pt x="22" y="91"/>
                  </a:cubicBezTo>
                  <a:cubicBezTo>
                    <a:pt x="19" y="84"/>
                    <a:pt x="18" y="76"/>
                    <a:pt x="18" y="67"/>
                  </a:cubicBezTo>
                  <a:cubicBezTo>
                    <a:pt x="18" y="67"/>
                    <a:pt x="18" y="67"/>
                    <a:pt x="18" y="67"/>
                  </a:cubicBezTo>
                  <a:cubicBezTo>
                    <a:pt x="18" y="44"/>
                    <a:pt x="26" y="18"/>
                    <a:pt x="30" y="7"/>
                  </a:cubicBezTo>
                  <a:cubicBezTo>
                    <a:pt x="30" y="7"/>
                    <a:pt x="30" y="7"/>
                    <a:pt x="30" y="7"/>
                  </a:cubicBezTo>
                  <a:cubicBezTo>
                    <a:pt x="11" y="24"/>
                    <a:pt x="11" y="24"/>
                    <a:pt x="11" y="24"/>
                  </a:cubicBezTo>
                  <a:cubicBezTo>
                    <a:pt x="6" y="32"/>
                    <a:pt x="4" y="41"/>
                    <a:pt x="3" y="49"/>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37" name="Freeform 31"/>
            <p:cNvSpPr/>
            <p:nvPr/>
          </p:nvSpPr>
          <p:spPr bwMode="auto">
            <a:xfrm>
              <a:off x="1065" y="1225"/>
              <a:ext cx="135" cy="58"/>
            </a:xfrm>
            <a:custGeom>
              <a:avLst/>
              <a:gdLst>
                <a:gd name="T0" fmla="*/ 1 w 37"/>
                <a:gd name="T1" fmla="*/ 12 h 16"/>
                <a:gd name="T2" fmla="*/ 0 w 37"/>
                <a:gd name="T3" fmla="*/ 10 h 16"/>
                <a:gd name="T4" fmla="*/ 0 w 37"/>
                <a:gd name="T5" fmla="*/ 10 h 16"/>
                <a:gd name="T6" fmla="*/ 2 w 37"/>
                <a:gd name="T7" fmla="*/ 9 h 16"/>
                <a:gd name="T8" fmla="*/ 2 w 37"/>
                <a:gd name="T9" fmla="*/ 9 h 16"/>
                <a:gd name="T10" fmla="*/ 15 w 37"/>
                <a:gd name="T11" fmla="*/ 13 h 16"/>
                <a:gd name="T12" fmla="*/ 15 w 37"/>
                <a:gd name="T13" fmla="*/ 13 h 16"/>
                <a:gd name="T14" fmla="*/ 30 w 37"/>
                <a:gd name="T15" fmla="*/ 7 h 16"/>
                <a:gd name="T16" fmla="*/ 30 w 37"/>
                <a:gd name="T17" fmla="*/ 7 h 16"/>
                <a:gd name="T18" fmla="*/ 34 w 37"/>
                <a:gd name="T19" fmla="*/ 1 h 16"/>
                <a:gd name="T20" fmla="*/ 34 w 37"/>
                <a:gd name="T21" fmla="*/ 1 h 16"/>
                <a:gd name="T22" fmla="*/ 36 w 37"/>
                <a:gd name="T23" fmla="*/ 0 h 16"/>
                <a:gd name="T24" fmla="*/ 36 w 37"/>
                <a:gd name="T25" fmla="*/ 0 h 16"/>
                <a:gd name="T26" fmla="*/ 37 w 37"/>
                <a:gd name="T27" fmla="*/ 2 h 16"/>
                <a:gd name="T28" fmla="*/ 37 w 37"/>
                <a:gd name="T29" fmla="*/ 2 h 16"/>
                <a:gd name="T30" fmla="*/ 15 w 37"/>
                <a:gd name="T31" fmla="*/ 16 h 16"/>
                <a:gd name="T32" fmla="*/ 15 w 37"/>
                <a:gd name="T33" fmla="*/ 16 h 16"/>
                <a:gd name="T34" fmla="*/ 1 w 37"/>
                <a:gd name="T35" fmla="*/ 1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7" h="16">
                  <a:moveTo>
                    <a:pt x="1" y="12"/>
                  </a:moveTo>
                  <a:cubicBezTo>
                    <a:pt x="0" y="12"/>
                    <a:pt x="0" y="11"/>
                    <a:pt x="0" y="10"/>
                  </a:cubicBezTo>
                  <a:cubicBezTo>
                    <a:pt x="0" y="10"/>
                    <a:pt x="0" y="10"/>
                    <a:pt x="0" y="10"/>
                  </a:cubicBezTo>
                  <a:cubicBezTo>
                    <a:pt x="1" y="9"/>
                    <a:pt x="2" y="9"/>
                    <a:pt x="2" y="9"/>
                  </a:cubicBezTo>
                  <a:cubicBezTo>
                    <a:pt x="2" y="9"/>
                    <a:pt x="2" y="9"/>
                    <a:pt x="2" y="9"/>
                  </a:cubicBezTo>
                  <a:cubicBezTo>
                    <a:pt x="7" y="12"/>
                    <a:pt x="12" y="13"/>
                    <a:pt x="15" y="13"/>
                  </a:cubicBezTo>
                  <a:cubicBezTo>
                    <a:pt x="15" y="13"/>
                    <a:pt x="15" y="13"/>
                    <a:pt x="15" y="13"/>
                  </a:cubicBezTo>
                  <a:cubicBezTo>
                    <a:pt x="22" y="13"/>
                    <a:pt x="27" y="10"/>
                    <a:pt x="30" y="7"/>
                  </a:cubicBezTo>
                  <a:cubicBezTo>
                    <a:pt x="30" y="7"/>
                    <a:pt x="30" y="7"/>
                    <a:pt x="30" y="7"/>
                  </a:cubicBezTo>
                  <a:cubicBezTo>
                    <a:pt x="33" y="4"/>
                    <a:pt x="34" y="1"/>
                    <a:pt x="34" y="1"/>
                  </a:cubicBezTo>
                  <a:cubicBezTo>
                    <a:pt x="34" y="1"/>
                    <a:pt x="34" y="1"/>
                    <a:pt x="34" y="1"/>
                  </a:cubicBezTo>
                  <a:cubicBezTo>
                    <a:pt x="34" y="0"/>
                    <a:pt x="35" y="0"/>
                    <a:pt x="36" y="0"/>
                  </a:cubicBezTo>
                  <a:cubicBezTo>
                    <a:pt x="36" y="0"/>
                    <a:pt x="36" y="0"/>
                    <a:pt x="36" y="0"/>
                  </a:cubicBezTo>
                  <a:cubicBezTo>
                    <a:pt x="37" y="0"/>
                    <a:pt x="37" y="1"/>
                    <a:pt x="37" y="2"/>
                  </a:cubicBezTo>
                  <a:cubicBezTo>
                    <a:pt x="37" y="2"/>
                    <a:pt x="37" y="2"/>
                    <a:pt x="37" y="2"/>
                  </a:cubicBezTo>
                  <a:cubicBezTo>
                    <a:pt x="37" y="2"/>
                    <a:pt x="30" y="16"/>
                    <a:pt x="15" y="16"/>
                  </a:cubicBezTo>
                  <a:cubicBezTo>
                    <a:pt x="15" y="16"/>
                    <a:pt x="15" y="16"/>
                    <a:pt x="15" y="16"/>
                  </a:cubicBezTo>
                  <a:cubicBezTo>
                    <a:pt x="11" y="16"/>
                    <a:pt x="6" y="15"/>
                    <a:pt x="1" y="12"/>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38" name="Freeform 32"/>
            <p:cNvSpPr/>
            <p:nvPr/>
          </p:nvSpPr>
          <p:spPr bwMode="auto">
            <a:xfrm>
              <a:off x="1283" y="975"/>
              <a:ext cx="131" cy="246"/>
            </a:xfrm>
            <a:custGeom>
              <a:avLst/>
              <a:gdLst>
                <a:gd name="T0" fmla="*/ 0 w 36"/>
                <a:gd name="T1" fmla="*/ 6 h 68"/>
                <a:gd name="T2" fmla="*/ 19 w 36"/>
                <a:gd name="T3" fmla="*/ 68 h 68"/>
                <a:gd name="T4" fmla="*/ 3 w 36"/>
                <a:gd name="T5" fmla="*/ 0 h 68"/>
              </a:gdLst>
              <a:ahLst/>
              <a:cxnLst>
                <a:cxn ang="0">
                  <a:pos x="T0" y="T1"/>
                </a:cxn>
                <a:cxn ang="0">
                  <a:pos x="T2" y="T3"/>
                </a:cxn>
                <a:cxn ang="0">
                  <a:pos x="T4" y="T5"/>
                </a:cxn>
              </a:cxnLst>
              <a:rect l="0" t="0" r="r" b="b"/>
              <a:pathLst>
                <a:path w="36" h="68">
                  <a:moveTo>
                    <a:pt x="0" y="6"/>
                  </a:moveTo>
                  <a:cubicBezTo>
                    <a:pt x="0" y="6"/>
                    <a:pt x="22" y="34"/>
                    <a:pt x="19" y="68"/>
                  </a:cubicBezTo>
                  <a:cubicBezTo>
                    <a:pt x="19" y="68"/>
                    <a:pt x="36" y="19"/>
                    <a:pt x="3" y="0"/>
                  </a:cubicBezTo>
                </a:path>
              </a:pathLst>
            </a:custGeom>
            <a:solidFill>
              <a:srgbClr val="B48B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39" name="Freeform 33"/>
            <p:cNvSpPr/>
            <p:nvPr/>
          </p:nvSpPr>
          <p:spPr bwMode="auto">
            <a:xfrm>
              <a:off x="1276" y="967"/>
              <a:ext cx="98" cy="258"/>
            </a:xfrm>
            <a:custGeom>
              <a:avLst/>
              <a:gdLst>
                <a:gd name="T0" fmla="*/ 20 w 27"/>
                <a:gd name="T1" fmla="*/ 71 h 71"/>
                <a:gd name="T2" fmla="*/ 19 w 27"/>
                <a:gd name="T3" fmla="*/ 70 h 71"/>
                <a:gd name="T4" fmla="*/ 19 w 27"/>
                <a:gd name="T5" fmla="*/ 70 h 71"/>
                <a:gd name="T6" fmla="*/ 19 w 27"/>
                <a:gd name="T7" fmla="*/ 64 h 71"/>
                <a:gd name="T8" fmla="*/ 19 w 27"/>
                <a:gd name="T9" fmla="*/ 64 h 71"/>
                <a:gd name="T10" fmla="*/ 10 w 27"/>
                <a:gd name="T11" fmla="*/ 25 h 71"/>
                <a:gd name="T12" fmla="*/ 10 w 27"/>
                <a:gd name="T13" fmla="*/ 25 h 71"/>
                <a:gd name="T14" fmla="*/ 1 w 27"/>
                <a:gd name="T15" fmla="*/ 9 h 71"/>
                <a:gd name="T16" fmla="*/ 1 w 27"/>
                <a:gd name="T17" fmla="*/ 9 h 71"/>
                <a:gd name="T18" fmla="*/ 1 w 27"/>
                <a:gd name="T19" fmla="*/ 9 h 71"/>
                <a:gd name="T20" fmla="*/ 1 w 27"/>
                <a:gd name="T21" fmla="*/ 7 h 71"/>
                <a:gd name="T22" fmla="*/ 1 w 27"/>
                <a:gd name="T23" fmla="*/ 7 h 71"/>
                <a:gd name="T24" fmla="*/ 3 w 27"/>
                <a:gd name="T25" fmla="*/ 8 h 71"/>
                <a:gd name="T26" fmla="*/ 3 w 27"/>
                <a:gd name="T27" fmla="*/ 8 h 71"/>
                <a:gd name="T28" fmla="*/ 22 w 27"/>
                <a:gd name="T29" fmla="*/ 58 h 71"/>
                <a:gd name="T30" fmla="*/ 22 w 27"/>
                <a:gd name="T31" fmla="*/ 58 h 71"/>
                <a:gd name="T32" fmla="*/ 24 w 27"/>
                <a:gd name="T33" fmla="*/ 42 h 71"/>
                <a:gd name="T34" fmla="*/ 24 w 27"/>
                <a:gd name="T35" fmla="*/ 42 h 71"/>
                <a:gd name="T36" fmla="*/ 4 w 27"/>
                <a:gd name="T37" fmla="*/ 3 h 71"/>
                <a:gd name="T38" fmla="*/ 4 w 27"/>
                <a:gd name="T39" fmla="*/ 3 h 71"/>
                <a:gd name="T40" fmla="*/ 4 w 27"/>
                <a:gd name="T41" fmla="*/ 1 h 71"/>
                <a:gd name="T42" fmla="*/ 4 w 27"/>
                <a:gd name="T43" fmla="*/ 1 h 71"/>
                <a:gd name="T44" fmla="*/ 6 w 27"/>
                <a:gd name="T45" fmla="*/ 1 h 71"/>
                <a:gd name="T46" fmla="*/ 6 w 27"/>
                <a:gd name="T47" fmla="*/ 1 h 71"/>
                <a:gd name="T48" fmla="*/ 27 w 27"/>
                <a:gd name="T49" fmla="*/ 42 h 71"/>
                <a:gd name="T50" fmla="*/ 27 w 27"/>
                <a:gd name="T51" fmla="*/ 42 h 71"/>
                <a:gd name="T52" fmla="*/ 22 w 27"/>
                <a:gd name="T53" fmla="*/ 70 h 71"/>
                <a:gd name="T54" fmla="*/ 22 w 27"/>
                <a:gd name="T55" fmla="*/ 70 h 71"/>
                <a:gd name="T56" fmla="*/ 21 w 27"/>
                <a:gd name="T57" fmla="*/ 71 h 71"/>
                <a:gd name="T58" fmla="*/ 21 w 27"/>
                <a:gd name="T59" fmla="*/ 71 h 71"/>
                <a:gd name="T60" fmla="*/ 20 w 27"/>
                <a:gd name="T61" fmla="*/ 7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7" h="71">
                  <a:moveTo>
                    <a:pt x="20" y="71"/>
                  </a:moveTo>
                  <a:cubicBezTo>
                    <a:pt x="20" y="71"/>
                    <a:pt x="19" y="70"/>
                    <a:pt x="19" y="70"/>
                  </a:cubicBezTo>
                  <a:cubicBezTo>
                    <a:pt x="19" y="70"/>
                    <a:pt x="19" y="70"/>
                    <a:pt x="19" y="70"/>
                  </a:cubicBezTo>
                  <a:cubicBezTo>
                    <a:pt x="19" y="68"/>
                    <a:pt x="19" y="66"/>
                    <a:pt x="19" y="64"/>
                  </a:cubicBezTo>
                  <a:cubicBezTo>
                    <a:pt x="19" y="64"/>
                    <a:pt x="19" y="64"/>
                    <a:pt x="19" y="64"/>
                  </a:cubicBezTo>
                  <a:cubicBezTo>
                    <a:pt x="19" y="48"/>
                    <a:pt x="15" y="35"/>
                    <a:pt x="10" y="25"/>
                  </a:cubicBezTo>
                  <a:cubicBezTo>
                    <a:pt x="10" y="25"/>
                    <a:pt x="10" y="25"/>
                    <a:pt x="10" y="25"/>
                  </a:cubicBezTo>
                  <a:cubicBezTo>
                    <a:pt x="5" y="15"/>
                    <a:pt x="1" y="9"/>
                    <a:pt x="1" y="9"/>
                  </a:cubicBezTo>
                  <a:cubicBezTo>
                    <a:pt x="1" y="9"/>
                    <a:pt x="1" y="9"/>
                    <a:pt x="1" y="9"/>
                  </a:cubicBezTo>
                  <a:cubicBezTo>
                    <a:pt x="1" y="9"/>
                    <a:pt x="1" y="9"/>
                    <a:pt x="1" y="9"/>
                  </a:cubicBezTo>
                  <a:cubicBezTo>
                    <a:pt x="0" y="9"/>
                    <a:pt x="0" y="8"/>
                    <a:pt x="1" y="7"/>
                  </a:cubicBezTo>
                  <a:cubicBezTo>
                    <a:pt x="1" y="7"/>
                    <a:pt x="1" y="7"/>
                    <a:pt x="1" y="7"/>
                  </a:cubicBezTo>
                  <a:cubicBezTo>
                    <a:pt x="2" y="7"/>
                    <a:pt x="3" y="7"/>
                    <a:pt x="3" y="8"/>
                  </a:cubicBezTo>
                  <a:cubicBezTo>
                    <a:pt x="3" y="8"/>
                    <a:pt x="3" y="8"/>
                    <a:pt x="3" y="8"/>
                  </a:cubicBezTo>
                  <a:cubicBezTo>
                    <a:pt x="3" y="8"/>
                    <a:pt x="20" y="29"/>
                    <a:pt x="22" y="58"/>
                  </a:cubicBezTo>
                  <a:cubicBezTo>
                    <a:pt x="22" y="58"/>
                    <a:pt x="22" y="58"/>
                    <a:pt x="22" y="58"/>
                  </a:cubicBezTo>
                  <a:cubicBezTo>
                    <a:pt x="23" y="53"/>
                    <a:pt x="24" y="48"/>
                    <a:pt x="24" y="42"/>
                  </a:cubicBezTo>
                  <a:cubicBezTo>
                    <a:pt x="24" y="42"/>
                    <a:pt x="24" y="42"/>
                    <a:pt x="24" y="42"/>
                  </a:cubicBezTo>
                  <a:cubicBezTo>
                    <a:pt x="24" y="28"/>
                    <a:pt x="20" y="12"/>
                    <a:pt x="4" y="3"/>
                  </a:cubicBezTo>
                  <a:cubicBezTo>
                    <a:pt x="4" y="3"/>
                    <a:pt x="4" y="3"/>
                    <a:pt x="4" y="3"/>
                  </a:cubicBezTo>
                  <a:cubicBezTo>
                    <a:pt x="4" y="3"/>
                    <a:pt x="3" y="2"/>
                    <a:pt x="4" y="1"/>
                  </a:cubicBezTo>
                  <a:cubicBezTo>
                    <a:pt x="4" y="1"/>
                    <a:pt x="4" y="1"/>
                    <a:pt x="4" y="1"/>
                  </a:cubicBezTo>
                  <a:cubicBezTo>
                    <a:pt x="4" y="0"/>
                    <a:pt x="5" y="0"/>
                    <a:pt x="6" y="1"/>
                  </a:cubicBezTo>
                  <a:cubicBezTo>
                    <a:pt x="6" y="1"/>
                    <a:pt x="6" y="1"/>
                    <a:pt x="6" y="1"/>
                  </a:cubicBezTo>
                  <a:cubicBezTo>
                    <a:pt x="22" y="10"/>
                    <a:pt x="27" y="27"/>
                    <a:pt x="27" y="42"/>
                  </a:cubicBezTo>
                  <a:cubicBezTo>
                    <a:pt x="27" y="42"/>
                    <a:pt x="27" y="42"/>
                    <a:pt x="27" y="42"/>
                  </a:cubicBezTo>
                  <a:cubicBezTo>
                    <a:pt x="27" y="57"/>
                    <a:pt x="22" y="70"/>
                    <a:pt x="22" y="70"/>
                  </a:cubicBezTo>
                  <a:cubicBezTo>
                    <a:pt x="22" y="70"/>
                    <a:pt x="22" y="70"/>
                    <a:pt x="22" y="70"/>
                  </a:cubicBezTo>
                  <a:cubicBezTo>
                    <a:pt x="22" y="71"/>
                    <a:pt x="21" y="71"/>
                    <a:pt x="21" y="71"/>
                  </a:cubicBezTo>
                  <a:cubicBezTo>
                    <a:pt x="21" y="71"/>
                    <a:pt x="21" y="71"/>
                    <a:pt x="21" y="71"/>
                  </a:cubicBezTo>
                  <a:cubicBezTo>
                    <a:pt x="21" y="71"/>
                    <a:pt x="21" y="71"/>
                    <a:pt x="20" y="71"/>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40" name="Freeform 34"/>
            <p:cNvSpPr/>
            <p:nvPr/>
          </p:nvSpPr>
          <p:spPr bwMode="auto">
            <a:xfrm>
              <a:off x="956" y="1210"/>
              <a:ext cx="51" cy="48"/>
            </a:xfrm>
            <a:custGeom>
              <a:avLst/>
              <a:gdLst>
                <a:gd name="T0" fmla="*/ 0 w 14"/>
                <a:gd name="T1" fmla="*/ 6 h 13"/>
                <a:gd name="T2" fmla="*/ 7 w 14"/>
                <a:gd name="T3" fmla="*/ 13 h 13"/>
                <a:gd name="T4" fmla="*/ 13 w 14"/>
                <a:gd name="T5" fmla="*/ 6 h 13"/>
                <a:gd name="T6" fmla="*/ 7 w 14"/>
                <a:gd name="T7" fmla="*/ 0 h 13"/>
                <a:gd name="T8" fmla="*/ 0 w 14"/>
                <a:gd name="T9" fmla="*/ 6 h 13"/>
              </a:gdLst>
              <a:ahLst/>
              <a:cxnLst>
                <a:cxn ang="0">
                  <a:pos x="T0" y="T1"/>
                </a:cxn>
                <a:cxn ang="0">
                  <a:pos x="T2" y="T3"/>
                </a:cxn>
                <a:cxn ang="0">
                  <a:pos x="T4" y="T5"/>
                </a:cxn>
                <a:cxn ang="0">
                  <a:pos x="T6" y="T7"/>
                </a:cxn>
                <a:cxn ang="0">
                  <a:pos x="T8" y="T9"/>
                </a:cxn>
              </a:cxnLst>
              <a:rect l="0" t="0" r="r" b="b"/>
              <a:pathLst>
                <a:path w="14" h="13">
                  <a:moveTo>
                    <a:pt x="0" y="6"/>
                  </a:moveTo>
                  <a:cubicBezTo>
                    <a:pt x="0" y="10"/>
                    <a:pt x="3" y="13"/>
                    <a:pt x="7" y="13"/>
                  </a:cubicBezTo>
                  <a:cubicBezTo>
                    <a:pt x="11" y="13"/>
                    <a:pt x="14" y="10"/>
                    <a:pt x="13" y="6"/>
                  </a:cubicBezTo>
                  <a:cubicBezTo>
                    <a:pt x="13" y="2"/>
                    <a:pt x="10" y="0"/>
                    <a:pt x="7" y="0"/>
                  </a:cubicBezTo>
                  <a:cubicBezTo>
                    <a:pt x="3" y="0"/>
                    <a:pt x="0" y="3"/>
                    <a:pt x="0" y="6"/>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41" name="Freeform 35"/>
            <p:cNvSpPr/>
            <p:nvPr/>
          </p:nvSpPr>
          <p:spPr bwMode="auto">
            <a:xfrm>
              <a:off x="1214" y="1138"/>
              <a:ext cx="51" cy="47"/>
            </a:xfrm>
            <a:custGeom>
              <a:avLst/>
              <a:gdLst>
                <a:gd name="T0" fmla="*/ 1 w 14"/>
                <a:gd name="T1" fmla="*/ 7 h 13"/>
                <a:gd name="T2" fmla="*/ 7 w 14"/>
                <a:gd name="T3" fmla="*/ 13 h 13"/>
                <a:gd name="T4" fmla="*/ 14 w 14"/>
                <a:gd name="T5" fmla="*/ 6 h 13"/>
                <a:gd name="T6" fmla="*/ 7 w 14"/>
                <a:gd name="T7" fmla="*/ 0 h 13"/>
                <a:gd name="T8" fmla="*/ 1 w 14"/>
                <a:gd name="T9" fmla="*/ 7 h 13"/>
              </a:gdLst>
              <a:ahLst/>
              <a:cxnLst>
                <a:cxn ang="0">
                  <a:pos x="T0" y="T1"/>
                </a:cxn>
                <a:cxn ang="0">
                  <a:pos x="T2" y="T3"/>
                </a:cxn>
                <a:cxn ang="0">
                  <a:pos x="T4" y="T5"/>
                </a:cxn>
                <a:cxn ang="0">
                  <a:pos x="T6" y="T7"/>
                </a:cxn>
                <a:cxn ang="0">
                  <a:pos x="T8" y="T9"/>
                </a:cxn>
              </a:cxnLst>
              <a:rect l="0" t="0" r="r" b="b"/>
              <a:pathLst>
                <a:path w="14" h="13">
                  <a:moveTo>
                    <a:pt x="1" y="7"/>
                  </a:moveTo>
                  <a:cubicBezTo>
                    <a:pt x="1" y="10"/>
                    <a:pt x="4" y="13"/>
                    <a:pt x="7" y="13"/>
                  </a:cubicBezTo>
                  <a:cubicBezTo>
                    <a:pt x="11" y="13"/>
                    <a:pt x="14" y="10"/>
                    <a:pt x="14" y="6"/>
                  </a:cubicBezTo>
                  <a:cubicBezTo>
                    <a:pt x="14" y="3"/>
                    <a:pt x="11" y="0"/>
                    <a:pt x="7" y="0"/>
                  </a:cubicBezTo>
                  <a:cubicBezTo>
                    <a:pt x="3" y="0"/>
                    <a:pt x="0" y="3"/>
                    <a:pt x="1" y="7"/>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42" name="Oval 36"/>
            <p:cNvSpPr>
              <a:spLocks noChangeArrowheads="1"/>
            </p:cNvSpPr>
            <p:nvPr/>
          </p:nvSpPr>
          <p:spPr bwMode="auto">
            <a:xfrm>
              <a:off x="923" y="1265"/>
              <a:ext cx="98" cy="58"/>
            </a:xfrm>
            <a:prstGeom prst="ellipse">
              <a:avLst/>
            </a:prstGeom>
            <a:solidFill>
              <a:srgbClr val="FFB39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43" name="Freeform 37"/>
            <p:cNvSpPr/>
            <p:nvPr/>
          </p:nvSpPr>
          <p:spPr bwMode="auto">
            <a:xfrm>
              <a:off x="1240" y="1160"/>
              <a:ext cx="94" cy="87"/>
            </a:xfrm>
            <a:custGeom>
              <a:avLst/>
              <a:gdLst>
                <a:gd name="T0" fmla="*/ 3 w 26"/>
                <a:gd name="T1" fmla="*/ 20 h 24"/>
                <a:gd name="T2" fmla="*/ 18 w 26"/>
                <a:gd name="T3" fmla="*/ 18 h 24"/>
                <a:gd name="T4" fmla="*/ 24 w 26"/>
                <a:gd name="T5" fmla="*/ 4 h 24"/>
                <a:gd name="T6" fmla="*/ 8 w 26"/>
                <a:gd name="T7" fmla="*/ 6 h 24"/>
                <a:gd name="T8" fmla="*/ 3 w 26"/>
                <a:gd name="T9" fmla="*/ 20 h 24"/>
              </a:gdLst>
              <a:ahLst/>
              <a:cxnLst>
                <a:cxn ang="0">
                  <a:pos x="T0" y="T1"/>
                </a:cxn>
                <a:cxn ang="0">
                  <a:pos x="T2" y="T3"/>
                </a:cxn>
                <a:cxn ang="0">
                  <a:pos x="T4" y="T5"/>
                </a:cxn>
                <a:cxn ang="0">
                  <a:pos x="T6" y="T7"/>
                </a:cxn>
                <a:cxn ang="0">
                  <a:pos x="T8" y="T9"/>
                </a:cxn>
              </a:cxnLst>
              <a:rect l="0" t="0" r="r" b="b"/>
              <a:pathLst>
                <a:path w="26" h="24">
                  <a:moveTo>
                    <a:pt x="3" y="20"/>
                  </a:moveTo>
                  <a:cubicBezTo>
                    <a:pt x="5" y="24"/>
                    <a:pt x="12" y="23"/>
                    <a:pt x="18" y="18"/>
                  </a:cubicBezTo>
                  <a:cubicBezTo>
                    <a:pt x="24" y="14"/>
                    <a:pt x="26" y="7"/>
                    <a:pt x="24" y="4"/>
                  </a:cubicBezTo>
                  <a:cubicBezTo>
                    <a:pt x="21" y="0"/>
                    <a:pt x="14" y="1"/>
                    <a:pt x="8" y="6"/>
                  </a:cubicBezTo>
                  <a:cubicBezTo>
                    <a:pt x="2" y="10"/>
                    <a:pt x="0" y="17"/>
                    <a:pt x="3" y="20"/>
                  </a:cubicBezTo>
                  <a:close/>
                </a:path>
              </a:pathLst>
            </a:custGeom>
            <a:solidFill>
              <a:srgbClr val="FFB39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44" name="Freeform 38"/>
            <p:cNvSpPr/>
            <p:nvPr/>
          </p:nvSpPr>
          <p:spPr bwMode="auto">
            <a:xfrm>
              <a:off x="1127" y="793"/>
              <a:ext cx="280" cy="305"/>
            </a:xfrm>
            <a:custGeom>
              <a:avLst/>
              <a:gdLst>
                <a:gd name="T0" fmla="*/ 30 w 77"/>
                <a:gd name="T1" fmla="*/ 7 h 84"/>
                <a:gd name="T2" fmla="*/ 58 w 77"/>
                <a:gd name="T3" fmla="*/ 22 h 84"/>
                <a:gd name="T4" fmla="*/ 67 w 77"/>
                <a:gd name="T5" fmla="*/ 84 h 84"/>
                <a:gd name="T6" fmla="*/ 43 w 77"/>
                <a:gd name="T7" fmla="*/ 58 h 84"/>
                <a:gd name="T8" fmla="*/ 30 w 77"/>
                <a:gd name="T9" fmla="*/ 7 h 84"/>
              </a:gdLst>
              <a:ahLst/>
              <a:cxnLst>
                <a:cxn ang="0">
                  <a:pos x="T0" y="T1"/>
                </a:cxn>
                <a:cxn ang="0">
                  <a:pos x="T2" y="T3"/>
                </a:cxn>
                <a:cxn ang="0">
                  <a:pos x="T4" y="T5"/>
                </a:cxn>
                <a:cxn ang="0">
                  <a:pos x="T6" y="T7"/>
                </a:cxn>
                <a:cxn ang="0">
                  <a:pos x="T8" y="T9"/>
                </a:cxn>
              </a:cxnLst>
              <a:rect l="0" t="0" r="r" b="b"/>
              <a:pathLst>
                <a:path w="77" h="84">
                  <a:moveTo>
                    <a:pt x="30" y="7"/>
                  </a:moveTo>
                  <a:cubicBezTo>
                    <a:pt x="30" y="7"/>
                    <a:pt x="44" y="0"/>
                    <a:pt x="58" y="22"/>
                  </a:cubicBezTo>
                  <a:cubicBezTo>
                    <a:pt x="65" y="33"/>
                    <a:pt x="77" y="55"/>
                    <a:pt x="67" y="84"/>
                  </a:cubicBezTo>
                  <a:cubicBezTo>
                    <a:pt x="67" y="84"/>
                    <a:pt x="60" y="71"/>
                    <a:pt x="43" y="58"/>
                  </a:cubicBezTo>
                  <a:cubicBezTo>
                    <a:pt x="0" y="23"/>
                    <a:pt x="30" y="7"/>
                    <a:pt x="30" y="7"/>
                  </a:cubicBezTo>
                  <a:close/>
                </a:path>
              </a:pathLst>
            </a:custGeom>
            <a:solidFill>
              <a:srgbClr val="B48B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45" name="Freeform 39"/>
            <p:cNvSpPr>
              <a:spLocks noEditPoints="1"/>
            </p:cNvSpPr>
            <p:nvPr/>
          </p:nvSpPr>
          <p:spPr bwMode="auto">
            <a:xfrm>
              <a:off x="1196" y="811"/>
              <a:ext cx="193" cy="294"/>
            </a:xfrm>
            <a:custGeom>
              <a:avLst/>
              <a:gdLst>
                <a:gd name="T0" fmla="*/ 47 w 53"/>
                <a:gd name="T1" fmla="*/ 80 h 81"/>
                <a:gd name="T2" fmla="*/ 23 w 53"/>
                <a:gd name="T3" fmla="*/ 54 h 81"/>
                <a:gd name="T4" fmla="*/ 23 w 53"/>
                <a:gd name="T5" fmla="*/ 54 h 81"/>
                <a:gd name="T6" fmla="*/ 0 w 53"/>
                <a:gd name="T7" fmla="*/ 19 h 81"/>
                <a:gd name="T8" fmla="*/ 0 w 53"/>
                <a:gd name="T9" fmla="*/ 19 h 81"/>
                <a:gd name="T10" fmla="*/ 11 w 53"/>
                <a:gd name="T11" fmla="*/ 1 h 81"/>
                <a:gd name="T12" fmla="*/ 11 w 53"/>
                <a:gd name="T13" fmla="*/ 1 h 81"/>
                <a:gd name="T14" fmla="*/ 17 w 53"/>
                <a:gd name="T15" fmla="*/ 0 h 81"/>
                <a:gd name="T16" fmla="*/ 17 w 53"/>
                <a:gd name="T17" fmla="*/ 0 h 81"/>
                <a:gd name="T18" fmla="*/ 40 w 53"/>
                <a:gd name="T19" fmla="*/ 16 h 81"/>
                <a:gd name="T20" fmla="*/ 40 w 53"/>
                <a:gd name="T21" fmla="*/ 16 h 81"/>
                <a:gd name="T22" fmla="*/ 53 w 53"/>
                <a:gd name="T23" fmla="*/ 58 h 81"/>
                <a:gd name="T24" fmla="*/ 53 w 53"/>
                <a:gd name="T25" fmla="*/ 58 h 81"/>
                <a:gd name="T26" fmla="*/ 50 w 53"/>
                <a:gd name="T27" fmla="*/ 80 h 81"/>
                <a:gd name="T28" fmla="*/ 50 w 53"/>
                <a:gd name="T29" fmla="*/ 80 h 81"/>
                <a:gd name="T30" fmla="*/ 49 w 53"/>
                <a:gd name="T31" fmla="*/ 81 h 81"/>
                <a:gd name="T32" fmla="*/ 49 w 53"/>
                <a:gd name="T33" fmla="*/ 81 h 81"/>
                <a:gd name="T34" fmla="*/ 48 w 53"/>
                <a:gd name="T35" fmla="*/ 81 h 81"/>
                <a:gd name="T36" fmla="*/ 48 w 53"/>
                <a:gd name="T37" fmla="*/ 81 h 81"/>
                <a:gd name="T38" fmla="*/ 47 w 53"/>
                <a:gd name="T39" fmla="*/ 80 h 81"/>
                <a:gd name="T40" fmla="*/ 12 w 53"/>
                <a:gd name="T41" fmla="*/ 4 h 81"/>
                <a:gd name="T42" fmla="*/ 7 w 53"/>
                <a:gd name="T43" fmla="*/ 8 h 81"/>
                <a:gd name="T44" fmla="*/ 7 w 53"/>
                <a:gd name="T45" fmla="*/ 8 h 81"/>
                <a:gd name="T46" fmla="*/ 3 w 53"/>
                <a:gd name="T47" fmla="*/ 19 h 81"/>
                <a:gd name="T48" fmla="*/ 3 w 53"/>
                <a:gd name="T49" fmla="*/ 19 h 81"/>
                <a:gd name="T50" fmla="*/ 25 w 53"/>
                <a:gd name="T51" fmla="*/ 52 h 81"/>
                <a:gd name="T52" fmla="*/ 25 w 53"/>
                <a:gd name="T53" fmla="*/ 52 h 81"/>
                <a:gd name="T54" fmla="*/ 48 w 53"/>
                <a:gd name="T55" fmla="*/ 76 h 81"/>
                <a:gd name="T56" fmla="*/ 48 w 53"/>
                <a:gd name="T57" fmla="*/ 76 h 81"/>
                <a:gd name="T58" fmla="*/ 50 w 53"/>
                <a:gd name="T59" fmla="*/ 58 h 81"/>
                <a:gd name="T60" fmla="*/ 50 w 53"/>
                <a:gd name="T61" fmla="*/ 58 h 81"/>
                <a:gd name="T62" fmla="*/ 38 w 53"/>
                <a:gd name="T63" fmla="*/ 18 h 81"/>
                <a:gd name="T64" fmla="*/ 38 w 53"/>
                <a:gd name="T65" fmla="*/ 18 h 81"/>
                <a:gd name="T66" fmla="*/ 17 w 53"/>
                <a:gd name="T67" fmla="*/ 3 h 81"/>
                <a:gd name="T68" fmla="*/ 17 w 53"/>
                <a:gd name="T69" fmla="*/ 3 h 81"/>
                <a:gd name="T70" fmla="*/ 13 w 53"/>
                <a:gd name="T71" fmla="*/ 3 h 81"/>
                <a:gd name="T72" fmla="*/ 13 w 53"/>
                <a:gd name="T73" fmla="*/ 3 h 81"/>
                <a:gd name="T74" fmla="*/ 12 w 53"/>
                <a:gd name="T75" fmla="*/ 4 h 81"/>
                <a:gd name="T76" fmla="*/ 12 w 53"/>
                <a:gd name="T77" fmla="*/ 4 h 81"/>
                <a:gd name="T78" fmla="*/ 12 w 53"/>
                <a:gd name="T79" fmla="*/ 4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3" h="81">
                  <a:moveTo>
                    <a:pt x="47" y="80"/>
                  </a:moveTo>
                  <a:cubicBezTo>
                    <a:pt x="47" y="80"/>
                    <a:pt x="39" y="67"/>
                    <a:pt x="23" y="54"/>
                  </a:cubicBezTo>
                  <a:cubicBezTo>
                    <a:pt x="23" y="54"/>
                    <a:pt x="23" y="54"/>
                    <a:pt x="23" y="54"/>
                  </a:cubicBezTo>
                  <a:cubicBezTo>
                    <a:pt x="5" y="40"/>
                    <a:pt x="0" y="28"/>
                    <a:pt x="0" y="19"/>
                  </a:cubicBezTo>
                  <a:cubicBezTo>
                    <a:pt x="0" y="19"/>
                    <a:pt x="0" y="19"/>
                    <a:pt x="0" y="19"/>
                  </a:cubicBezTo>
                  <a:cubicBezTo>
                    <a:pt x="0" y="7"/>
                    <a:pt x="11" y="1"/>
                    <a:pt x="11" y="1"/>
                  </a:cubicBezTo>
                  <a:cubicBezTo>
                    <a:pt x="11" y="1"/>
                    <a:pt x="11" y="1"/>
                    <a:pt x="11" y="1"/>
                  </a:cubicBezTo>
                  <a:cubicBezTo>
                    <a:pt x="11" y="1"/>
                    <a:pt x="13" y="0"/>
                    <a:pt x="17" y="0"/>
                  </a:cubicBezTo>
                  <a:cubicBezTo>
                    <a:pt x="17" y="0"/>
                    <a:pt x="17" y="0"/>
                    <a:pt x="17" y="0"/>
                  </a:cubicBezTo>
                  <a:cubicBezTo>
                    <a:pt x="23" y="0"/>
                    <a:pt x="31" y="3"/>
                    <a:pt x="40" y="16"/>
                  </a:cubicBezTo>
                  <a:cubicBezTo>
                    <a:pt x="40" y="16"/>
                    <a:pt x="40" y="16"/>
                    <a:pt x="40" y="16"/>
                  </a:cubicBezTo>
                  <a:cubicBezTo>
                    <a:pt x="46" y="24"/>
                    <a:pt x="53" y="39"/>
                    <a:pt x="53" y="58"/>
                  </a:cubicBezTo>
                  <a:cubicBezTo>
                    <a:pt x="53" y="58"/>
                    <a:pt x="53" y="58"/>
                    <a:pt x="53" y="58"/>
                  </a:cubicBezTo>
                  <a:cubicBezTo>
                    <a:pt x="53" y="64"/>
                    <a:pt x="52" y="72"/>
                    <a:pt x="50" y="80"/>
                  </a:cubicBezTo>
                  <a:cubicBezTo>
                    <a:pt x="50" y="80"/>
                    <a:pt x="50" y="80"/>
                    <a:pt x="50" y="80"/>
                  </a:cubicBezTo>
                  <a:cubicBezTo>
                    <a:pt x="50" y="80"/>
                    <a:pt x="49" y="81"/>
                    <a:pt x="49" y="81"/>
                  </a:cubicBezTo>
                  <a:cubicBezTo>
                    <a:pt x="49" y="81"/>
                    <a:pt x="49" y="81"/>
                    <a:pt x="49" y="81"/>
                  </a:cubicBezTo>
                  <a:cubicBezTo>
                    <a:pt x="49" y="81"/>
                    <a:pt x="48" y="81"/>
                    <a:pt x="48" y="81"/>
                  </a:cubicBezTo>
                  <a:cubicBezTo>
                    <a:pt x="48" y="81"/>
                    <a:pt x="48" y="81"/>
                    <a:pt x="48" y="81"/>
                  </a:cubicBezTo>
                  <a:cubicBezTo>
                    <a:pt x="48" y="81"/>
                    <a:pt x="47" y="81"/>
                    <a:pt x="47" y="80"/>
                  </a:cubicBezTo>
                  <a:close/>
                  <a:moveTo>
                    <a:pt x="12" y="4"/>
                  </a:moveTo>
                  <a:cubicBezTo>
                    <a:pt x="12" y="4"/>
                    <a:pt x="10" y="5"/>
                    <a:pt x="7" y="8"/>
                  </a:cubicBezTo>
                  <a:cubicBezTo>
                    <a:pt x="7" y="8"/>
                    <a:pt x="7" y="8"/>
                    <a:pt x="7" y="8"/>
                  </a:cubicBezTo>
                  <a:cubicBezTo>
                    <a:pt x="5" y="10"/>
                    <a:pt x="3" y="14"/>
                    <a:pt x="3" y="19"/>
                  </a:cubicBezTo>
                  <a:cubicBezTo>
                    <a:pt x="3" y="19"/>
                    <a:pt x="3" y="19"/>
                    <a:pt x="3" y="19"/>
                  </a:cubicBezTo>
                  <a:cubicBezTo>
                    <a:pt x="2" y="27"/>
                    <a:pt x="7" y="38"/>
                    <a:pt x="25" y="52"/>
                  </a:cubicBezTo>
                  <a:cubicBezTo>
                    <a:pt x="25" y="52"/>
                    <a:pt x="25" y="52"/>
                    <a:pt x="25" y="52"/>
                  </a:cubicBezTo>
                  <a:cubicBezTo>
                    <a:pt x="37" y="62"/>
                    <a:pt x="45" y="71"/>
                    <a:pt x="48" y="76"/>
                  </a:cubicBezTo>
                  <a:cubicBezTo>
                    <a:pt x="48" y="76"/>
                    <a:pt x="48" y="76"/>
                    <a:pt x="48" y="76"/>
                  </a:cubicBezTo>
                  <a:cubicBezTo>
                    <a:pt x="50" y="69"/>
                    <a:pt x="50" y="63"/>
                    <a:pt x="50" y="58"/>
                  </a:cubicBezTo>
                  <a:cubicBezTo>
                    <a:pt x="50" y="58"/>
                    <a:pt x="50" y="58"/>
                    <a:pt x="50" y="58"/>
                  </a:cubicBezTo>
                  <a:cubicBezTo>
                    <a:pt x="50" y="39"/>
                    <a:pt x="43" y="26"/>
                    <a:pt x="38" y="18"/>
                  </a:cubicBezTo>
                  <a:cubicBezTo>
                    <a:pt x="38" y="18"/>
                    <a:pt x="38" y="18"/>
                    <a:pt x="38" y="18"/>
                  </a:cubicBezTo>
                  <a:cubicBezTo>
                    <a:pt x="29" y="5"/>
                    <a:pt x="21" y="3"/>
                    <a:pt x="17" y="3"/>
                  </a:cubicBezTo>
                  <a:cubicBezTo>
                    <a:pt x="17" y="3"/>
                    <a:pt x="17" y="3"/>
                    <a:pt x="17" y="3"/>
                  </a:cubicBezTo>
                  <a:cubicBezTo>
                    <a:pt x="15" y="3"/>
                    <a:pt x="14" y="3"/>
                    <a:pt x="13" y="3"/>
                  </a:cubicBezTo>
                  <a:cubicBezTo>
                    <a:pt x="13" y="3"/>
                    <a:pt x="13" y="3"/>
                    <a:pt x="13" y="3"/>
                  </a:cubicBezTo>
                  <a:cubicBezTo>
                    <a:pt x="13" y="3"/>
                    <a:pt x="12" y="4"/>
                    <a:pt x="12" y="4"/>
                  </a:cubicBezTo>
                  <a:cubicBezTo>
                    <a:pt x="12" y="4"/>
                    <a:pt x="12" y="4"/>
                    <a:pt x="12" y="4"/>
                  </a:cubicBezTo>
                  <a:cubicBezTo>
                    <a:pt x="12" y="4"/>
                    <a:pt x="12" y="4"/>
                    <a:pt x="12" y="4"/>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46" name="Freeform 40"/>
            <p:cNvSpPr/>
            <p:nvPr/>
          </p:nvSpPr>
          <p:spPr bwMode="auto">
            <a:xfrm>
              <a:off x="716" y="746"/>
              <a:ext cx="371" cy="494"/>
            </a:xfrm>
            <a:custGeom>
              <a:avLst/>
              <a:gdLst>
                <a:gd name="T0" fmla="*/ 50 w 102"/>
                <a:gd name="T1" fmla="*/ 89 h 136"/>
                <a:gd name="T2" fmla="*/ 30 w 102"/>
                <a:gd name="T3" fmla="*/ 136 h 136"/>
                <a:gd name="T4" fmla="*/ 10 w 102"/>
                <a:gd name="T5" fmla="*/ 83 h 136"/>
                <a:gd name="T6" fmla="*/ 101 w 102"/>
                <a:gd name="T7" fmla="*/ 31 h 136"/>
                <a:gd name="T8" fmla="*/ 50 w 102"/>
                <a:gd name="T9" fmla="*/ 89 h 136"/>
              </a:gdLst>
              <a:ahLst/>
              <a:cxnLst>
                <a:cxn ang="0">
                  <a:pos x="T0" y="T1"/>
                </a:cxn>
                <a:cxn ang="0">
                  <a:pos x="T2" y="T3"/>
                </a:cxn>
                <a:cxn ang="0">
                  <a:pos x="T4" y="T5"/>
                </a:cxn>
                <a:cxn ang="0">
                  <a:pos x="T6" y="T7"/>
                </a:cxn>
                <a:cxn ang="0">
                  <a:pos x="T8" y="T9"/>
                </a:cxn>
              </a:cxnLst>
              <a:rect l="0" t="0" r="r" b="b"/>
              <a:pathLst>
                <a:path w="102" h="136">
                  <a:moveTo>
                    <a:pt x="50" y="89"/>
                  </a:moveTo>
                  <a:cubicBezTo>
                    <a:pt x="50" y="89"/>
                    <a:pt x="27" y="115"/>
                    <a:pt x="30" y="136"/>
                  </a:cubicBezTo>
                  <a:cubicBezTo>
                    <a:pt x="30" y="136"/>
                    <a:pt x="0" y="119"/>
                    <a:pt x="10" y="83"/>
                  </a:cubicBezTo>
                  <a:cubicBezTo>
                    <a:pt x="22" y="37"/>
                    <a:pt x="100" y="0"/>
                    <a:pt x="101" y="31"/>
                  </a:cubicBezTo>
                  <a:cubicBezTo>
                    <a:pt x="102" y="62"/>
                    <a:pt x="50" y="89"/>
                    <a:pt x="50" y="89"/>
                  </a:cubicBezTo>
                  <a:close/>
                </a:path>
              </a:pathLst>
            </a:custGeom>
            <a:solidFill>
              <a:srgbClr val="B48B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47" name="Freeform 41"/>
            <p:cNvSpPr>
              <a:spLocks noEditPoints="1"/>
            </p:cNvSpPr>
            <p:nvPr/>
          </p:nvSpPr>
          <p:spPr bwMode="auto">
            <a:xfrm>
              <a:off x="738" y="811"/>
              <a:ext cx="349" cy="432"/>
            </a:xfrm>
            <a:custGeom>
              <a:avLst/>
              <a:gdLst>
                <a:gd name="T0" fmla="*/ 23 w 96"/>
                <a:gd name="T1" fmla="*/ 119 h 119"/>
                <a:gd name="T2" fmla="*/ 0 w 96"/>
                <a:gd name="T3" fmla="*/ 79 h 119"/>
                <a:gd name="T4" fmla="*/ 0 w 96"/>
                <a:gd name="T5" fmla="*/ 79 h 119"/>
                <a:gd name="T6" fmla="*/ 2 w 96"/>
                <a:gd name="T7" fmla="*/ 65 h 119"/>
                <a:gd name="T8" fmla="*/ 2 w 96"/>
                <a:gd name="T9" fmla="*/ 65 h 119"/>
                <a:gd name="T10" fmla="*/ 81 w 96"/>
                <a:gd name="T11" fmla="*/ 0 h 119"/>
                <a:gd name="T12" fmla="*/ 81 w 96"/>
                <a:gd name="T13" fmla="*/ 0 h 119"/>
                <a:gd name="T14" fmla="*/ 96 w 96"/>
                <a:gd name="T15" fmla="*/ 13 h 119"/>
                <a:gd name="T16" fmla="*/ 96 w 96"/>
                <a:gd name="T17" fmla="*/ 13 h 119"/>
                <a:gd name="T18" fmla="*/ 96 w 96"/>
                <a:gd name="T19" fmla="*/ 14 h 119"/>
                <a:gd name="T20" fmla="*/ 96 w 96"/>
                <a:gd name="T21" fmla="*/ 14 h 119"/>
                <a:gd name="T22" fmla="*/ 45 w 96"/>
                <a:gd name="T23" fmla="*/ 73 h 119"/>
                <a:gd name="T24" fmla="*/ 45 w 96"/>
                <a:gd name="T25" fmla="*/ 73 h 119"/>
                <a:gd name="T26" fmla="*/ 25 w 96"/>
                <a:gd name="T27" fmla="*/ 115 h 119"/>
                <a:gd name="T28" fmla="*/ 25 w 96"/>
                <a:gd name="T29" fmla="*/ 115 h 119"/>
                <a:gd name="T30" fmla="*/ 25 w 96"/>
                <a:gd name="T31" fmla="*/ 118 h 119"/>
                <a:gd name="T32" fmla="*/ 25 w 96"/>
                <a:gd name="T33" fmla="*/ 118 h 119"/>
                <a:gd name="T34" fmla="*/ 24 w 96"/>
                <a:gd name="T35" fmla="*/ 119 h 119"/>
                <a:gd name="T36" fmla="*/ 24 w 96"/>
                <a:gd name="T37" fmla="*/ 119 h 119"/>
                <a:gd name="T38" fmla="*/ 24 w 96"/>
                <a:gd name="T39" fmla="*/ 119 h 119"/>
                <a:gd name="T40" fmla="*/ 24 w 96"/>
                <a:gd name="T41" fmla="*/ 119 h 119"/>
                <a:gd name="T42" fmla="*/ 23 w 96"/>
                <a:gd name="T43" fmla="*/ 119 h 119"/>
                <a:gd name="T44" fmla="*/ 5 w 96"/>
                <a:gd name="T45" fmla="*/ 66 h 119"/>
                <a:gd name="T46" fmla="*/ 3 w 96"/>
                <a:gd name="T47" fmla="*/ 79 h 119"/>
                <a:gd name="T48" fmla="*/ 3 w 96"/>
                <a:gd name="T49" fmla="*/ 79 h 119"/>
                <a:gd name="T50" fmla="*/ 14 w 96"/>
                <a:gd name="T51" fmla="*/ 107 h 119"/>
                <a:gd name="T52" fmla="*/ 14 w 96"/>
                <a:gd name="T53" fmla="*/ 107 h 119"/>
                <a:gd name="T54" fmla="*/ 22 w 96"/>
                <a:gd name="T55" fmla="*/ 115 h 119"/>
                <a:gd name="T56" fmla="*/ 22 w 96"/>
                <a:gd name="T57" fmla="*/ 115 h 119"/>
                <a:gd name="T58" fmla="*/ 22 w 96"/>
                <a:gd name="T59" fmla="*/ 115 h 119"/>
                <a:gd name="T60" fmla="*/ 22 w 96"/>
                <a:gd name="T61" fmla="*/ 115 h 119"/>
                <a:gd name="T62" fmla="*/ 43 w 96"/>
                <a:gd name="T63" fmla="*/ 70 h 119"/>
                <a:gd name="T64" fmla="*/ 43 w 96"/>
                <a:gd name="T65" fmla="*/ 70 h 119"/>
                <a:gd name="T66" fmla="*/ 44 w 96"/>
                <a:gd name="T67" fmla="*/ 70 h 119"/>
                <a:gd name="T68" fmla="*/ 69 w 96"/>
                <a:gd name="T69" fmla="*/ 53 h 119"/>
                <a:gd name="T70" fmla="*/ 69 w 96"/>
                <a:gd name="T71" fmla="*/ 53 h 119"/>
                <a:gd name="T72" fmla="*/ 93 w 96"/>
                <a:gd name="T73" fmla="*/ 14 h 119"/>
                <a:gd name="T74" fmla="*/ 93 w 96"/>
                <a:gd name="T75" fmla="*/ 14 h 119"/>
                <a:gd name="T76" fmla="*/ 93 w 96"/>
                <a:gd name="T77" fmla="*/ 13 h 119"/>
                <a:gd name="T78" fmla="*/ 93 w 96"/>
                <a:gd name="T79" fmla="*/ 13 h 119"/>
                <a:gd name="T80" fmla="*/ 81 w 96"/>
                <a:gd name="T81" fmla="*/ 3 h 119"/>
                <a:gd name="T82" fmla="*/ 81 w 96"/>
                <a:gd name="T83" fmla="*/ 3 h 119"/>
                <a:gd name="T84" fmla="*/ 81 w 96"/>
                <a:gd name="T85" fmla="*/ 3 h 119"/>
                <a:gd name="T86" fmla="*/ 81 w 96"/>
                <a:gd name="T87" fmla="*/ 3 h 119"/>
                <a:gd name="T88" fmla="*/ 5 w 96"/>
                <a:gd name="T89" fmla="*/ 66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96" h="119">
                  <a:moveTo>
                    <a:pt x="23" y="119"/>
                  </a:moveTo>
                  <a:cubicBezTo>
                    <a:pt x="23" y="119"/>
                    <a:pt x="1" y="106"/>
                    <a:pt x="0" y="79"/>
                  </a:cubicBezTo>
                  <a:cubicBezTo>
                    <a:pt x="0" y="79"/>
                    <a:pt x="0" y="79"/>
                    <a:pt x="0" y="79"/>
                  </a:cubicBezTo>
                  <a:cubicBezTo>
                    <a:pt x="0" y="75"/>
                    <a:pt x="1" y="70"/>
                    <a:pt x="2" y="65"/>
                  </a:cubicBezTo>
                  <a:cubicBezTo>
                    <a:pt x="2" y="65"/>
                    <a:pt x="2" y="65"/>
                    <a:pt x="2" y="65"/>
                  </a:cubicBezTo>
                  <a:cubicBezTo>
                    <a:pt x="12" y="30"/>
                    <a:pt x="58" y="0"/>
                    <a:pt x="81" y="0"/>
                  </a:cubicBezTo>
                  <a:cubicBezTo>
                    <a:pt x="81" y="0"/>
                    <a:pt x="81" y="0"/>
                    <a:pt x="81" y="0"/>
                  </a:cubicBezTo>
                  <a:cubicBezTo>
                    <a:pt x="90" y="0"/>
                    <a:pt x="96" y="4"/>
                    <a:pt x="96" y="13"/>
                  </a:cubicBezTo>
                  <a:cubicBezTo>
                    <a:pt x="96" y="13"/>
                    <a:pt x="96" y="13"/>
                    <a:pt x="96" y="13"/>
                  </a:cubicBezTo>
                  <a:cubicBezTo>
                    <a:pt x="96" y="13"/>
                    <a:pt x="96" y="13"/>
                    <a:pt x="96" y="14"/>
                  </a:cubicBezTo>
                  <a:cubicBezTo>
                    <a:pt x="96" y="14"/>
                    <a:pt x="96" y="14"/>
                    <a:pt x="96" y="14"/>
                  </a:cubicBezTo>
                  <a:cubicBezTo>
                    <a:pt x="96" y="45"/>
                    <a:pt x="49" y="70"/>
                    <a:pt x="45" y="73"/>
                  </a:cubicBezTo>
                  <a:cubicBezTo>
                    <a:pt x="45" y="73"/>
                    <a:pt x="45" y="73"/>
                    <a:pt x="45" y="73"/>
                  </a:cubicBezTo>
                  <a:cubicBezTo>
                    <a:pt x="44" y="75"/>
                    <a:pt x="25" y="96"/>
                    <a:pt x="25" y="115"/>
                  </a:cubicBezTo>
                  <a:cubicBezTo>
                    <a:pt x="25" y="115"/>
                    <a:pt x="25" y="115"/>
                    <a:pt x="25" y="115"/>
                  </a:cubicBezTo>
                  <a:cubicBezTo>
                    <a:pt x="25" y="116"/>
                    <a:pt x="25" y="117"/>
                    <a:pt x="25" y="118"/>
                  </a:cubicBezTo>
                  <a:cubicBezTo>
                    <a:pt x="25" y="118"/>
                    <a:pt x="25" y="118"/>
                    <a:pt x="25" y="118"/>
                  </a:cubicBezTo>
                  <a:cubicBezTo>
                    <a:pt x="25" y="118"/>
                    <a:pt x="25" y="119"/>
                    <a:pt x="24" y="119"/>
                  </a:cubicBezTo>
                  <a:cubicBezTo>
                    <a:pt x="24" y="119"/>
                    <a:pt x="24" y="119"/>
                    <a:pt x="24" y="119"/>
                  </a:cubicBezTo>
                  <a:cubicBezTo>
                    <a:pt x="24" y="119"/>
                    <a:pt x="24" y="119"/>
                    <a:pt x="24" y="119"/>
                  </a:cubicBezTo>
                  <a:cubicBezTo>
                    <a:pt x="24" y="119"/>
                    <a:pt x="24" y="119"/>
                    <a:pt x="24" y="119"/>
                  </a:cubicBezTo>
                  <a:cubicBezTo>
                    <a:pt x="23" y="119"/>
                    <a:pt x="23" y="119"/>
                    <a:pt x="23" y="119"/>
                  </a:cubicBezTo>
                  <a:close/>
                  <a:moveTo>
                    <a:pt x="5" y="66"/>
                  </a:moveTo>
                  <a:cubicBezTo>
                    <a:pt x="4" y="71"/>
                    <a:pt x="3" y="75"/>
                    <a:pt x="3" y="79"/>
                  </a:cubicBezTo>
                  <a:cubicBezTo>
                    <a:pt x="3" y="79"/>
                    <a:pt x="3" y="79"/>
                    <a:pt x="3" y="79"/>
                  </a:cubicBezTo>
                  <a:cubicBezTo>
                    <a:pt x="3" y="92"/>
                    <a:pt x="9" y="101"/>
                    <a:pt x="14" y="107"/>
                  </a:cubicBezTo>
                  <a:cubicBezTo>
                    <a:pt x="14" y="107"/>
                    <a:pt x="14" y="107"/>
                    <a:pt x="14" y="107"/>
                  </a:cubicBezTo>
                  <a:cubicBezTo>
                    <a:pt x="17" y="111"/>
                    <a:pt x="20" y="113"/>
                    <a:pt x="22" y="115"/>
                  </a:cubicBezTo>
                  <a:cubicBezTo>
                    <a:pt x="22" y="115"/>
                    <a:pt x="22" y="115"/>
                    <a:pt x="22" y="115"/>
                  </a:cubicBezTo>
                  <a:cubicBezTo>
                    <a:pt x="22" y="115"/>
                    <a:pt x="22" y="115"/>
                    <a:pt x="22" y="115"/>
                  </a:cubicBezTo>
                  <a:cubicBezTo>
                    <a:pt x="22" y="115"/>
                    <a:pt x="22" y="115"/>
                    <a:pt x="22" y="115"/>
                  </a:cubicBezTo>
                  <a:cubicBezTo>
                    <a:pt x="22" y="94"/>
                    <a:pt x="43" y="71"/>
                    <a:pt x="43" y="70"/>
                  </a:cubicBezTo>
                  <a:cubicBezTo>
                    <a:pt x="43" y="70"/>
                    <a:pt x="43" y="70"/>
                    <a:pt x="43" y="70"/>
                  </a:cubicBezTo>
                  <a:cubicBezTo>
                    <a:pt x="44" y="70"/>
                    <a:pt x="44" y="70"/>
                    <a:pt x="44" y="70"/>
                  </a:cubicBezTo>
                  <a:cubicBezTo>
                    <a:pt x="44" y="70"/>
                    <a:pt x="56" y="63"/>
                    <a:pt x="69" y="53"/>
                  </a:cubicBezTo>
                  <a:cubicBezTo>
                    <a:pt x="69" y="53"/>
                    <a:pt x="69" y="53"/>
                    <a:pt x="69" y="53"/>
                  </a:cubicBezTo>
                  <a:cubicBezTo>
                    <a:pt x="81" y="43"/>
                    <a:pt x="93" y="28"/>
                    <a:pt x="93" y="14"/>
                  </a:cubicBezTo>
                  <a:cubicBezTo>
                    <a:pt x="93" y="14"/>
                    <a:pt x="93" y="14"/>
                    <a:pt x="93" y="14"/>
                  </a:cubicBezTo>
                  <a:cubicBezTo>
                    <a:pt x="93" y="14"/>
                    <a:pt x="93" y="13"/>
                    <a:pt x="93" y="13"/>
                  </a:cubicBezTo>
                  <a:cubicBezTo>
                    <a:pt x="93" y="13"/>
                    <a:pt x="93" y="13"/>
                    <a:pt x="93" y="13"/>
                  </a:cubicBezTo>
                  <a:cubicBezTo>
                    <a:pt x="93" y="6"/>
                    <a:pt x="89" y="3"/>
                    <a:pt x="81" y="3"/>
                  </a:cubicBezTo>
                  <a:cubicBezTo>
                    <a:pt x="81" y="3"/>
                    <a:pt x="81" y="3"/>
                    <a:pt x="81" y="3"/>
                  </a:cubicBezTo>
                  <a:cubicBezTo>
                    <a:pt x="81" y="3"/>
                    <a:pt x="81" y="3"/>
                    <a:pt x="81" y="3"/>
                  </a:cubicBezTo>
                  <a:cubicBezTo>
                    <a:pt x="81" y="3"/>
                    <a:pt x="81" y="3"/>
                    <a:pt x="81" y="3"/>
                  </a:cubicBezTo>
                  <a:cubicBezTo>
                    <a:pt x="59" y="3"/>
                    <a:pt x="14" y="33"/>
                    <a:pt x="5" y="66"/>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48" name="Freeform 42"/>
            <p:cNvSpPr/>
            <p:nvPr/>
          </p:nvSpPr>
          <p:spPr bwMode="auto">
            <a:xfrm>
              <a:off x="803" y="681"/>
              <a:ext cx="506" cy="486"/>
            </a:xfrm>
            <a:custGeom>
              <a:avLst/>
              <a:gdLst>
                <a:gd name="T0" fmla="*/ 49 w 139"/>
                <a:gd name="T1" fmla="*/ 97 h 134"/>
                <a:gd name="T2" fmla="*/ 126 w 139"/>
                <a:gd name="T3" fmla="*/ 42 h 134"/>
                <a:gd name="T4" fmla="*/ 9 w 139"/>
                <a:gd name="T5" fmla="*/ 134 h 134"/>
                <a:gd name="T6" fmla="*/ 49 w 139"/>
                <a:gd name="T7" fmla="*/ 97 h 134"/>
              </a:gdLst>
              <a:ahLst/>
              <a:cxnLst>
                <a:cxn ang="0">
                  <a:pos x="T0" y="T1"/>
                </a:cxn>
                <a:cxn ang="0">
                  <a:pos x="T2" y="T3"/>
                </a:cxn>
                <a:cxn ang="0">
                  <a:pos x="T4" y="T5"/>
                </a:cxn>
                <a:cxn ang="0">
                  <a:pos x="T6" y="T7"/>
                </a:cxn>
              </a:cxnLst>
              <a:rect l="0" t="0" r="r" b="b"/>
              <a:pathLst>
                <a:path w="139" h="134">
                  <a:moveTo>
                    <a:pt x="49" y="97"/>
                  </a:moveTo>
                  <a:cubicBezTo>
                    <a:pt x="49" y="97"/>
                    <a:pt x="139" y="75"/>
                    <a:pt x="126" y="42"/>
                  </a:cubicBezTo>
                  <a:cubicBezTo>
                    <a:pt x="110" y="0"/>
                    <a:pt x="0" y="56"/>
                    <a:pt x="9" y="134"/>
                  </a:cubicBezTo>
                  <a:cubicBezTo>
                    <a:pt x="9" y="134"/>
                    <a:pt x="29" y="104"/>
                    <a:pt x="49" y="97"/>
                  </a:cubicBezTo>
                  <a:close/>
                </a:path>
              </a:pathLst>
            </a:custGeom>
            <a:solidFill>
              <a:srgbClr val="B48B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49" name="Freeform 43"/>
            <p:cNvSpPr>
              <a:spLocks noEditPoints="1"/>
            </p:cNvSpPr>
            <p:nvPr/>
          </p:nvSpPr>
          <p:spPr bwMode="auto">
            <a:xfrm>
              <a:off x="829" y="775"/>
              <a:ext cx="443" cy="396"/>
            </a:xfrm>
            <a:custGeom>
              <a:avLst/>
              <a:gdLst>
                <a:gd name="T0" fmla="*/ 2 w 122"/>
                <a:gd name="T1" fmla="*/ 109 h 109"/>
                <a:gd name="T2" fmla="*/ 1 w 122"/>
                <a:gd name="T3" fmla="*/ 108 h 109"/>
                <a:gd name="T4" fmla="*/ 1 w 122"/>
                <a:gd name="T5" fmla="*/ 108 h 109"/>
                <a:gd name="T6" fmla="*/ 0 w 122"/>
                <a:gd name="T7" fmla="*/ 99 h 109"/>
                <a:gd name="T8" fmla="*/ 0 w 122"/>
                <a:gd name="T9" fmla="*/ 99 h 109"/>
                <a:gd name="T10" fmla="*/ 95 w 122"/>
                <a:gd name="T11" fmla="*/ 0 h 109"/>
                <a:gd name="T12" fmla="*/ 95 w 122"/>
                <a:gd name="T13" fmla="*/ 0 h 109"/>
                <a:gd name="T14" fmla="*/ 121 w 122"/>
                <a:gd name="T15" fmla="*/ 15 h 109"/>
                <a:gd name="T16" fmla="*/ 121 w 122"/>
                <a:gd name="T17" fmla="*/ 15 h 109"/>
                <a:gd name="T18" fmla="*/ 122 w 122"/>
                <a:gd name="T19" fmla="*/ 22 h 109"/>
                <a:gd name="T20" fmla="*/ 122 w 122"/>
                <a:gd name="T21" fmla="*/ 22 h 109"/>
                <a:gd name="T22" fmla="*/ 82 w 122"/>
                <a:gd name="T23" fmla="*/ 59 h 109"/>
                <a:gd name="T24" fmla="*/ 82 w 122"/>
                <a:gd name="T25" fmla="*/ 59 h 109"/>
                <a:gd name="T26" fmla="*/ 42 w 122"/>
                <a:gd name="T27" fmla="*/ 73 h 109"/>
                <a:gd name="T28" fmla="*/ 42 w 122"/>
                <a:gd name="T29" fmla="*/ 73 h 109"/>
                <a:gd name="T30" fmla="*/ 16 w 122"/>
                <a:gd name="T31" fmla="*/ 93 h 109"/>
                <a:gd name="T32" fmla="*/ 16 w 122"/>
                <a:gd name="T33" fmla="*/ 93 h 109"/>
                <a:gd name="T34" fmla="*/ 4 w 122"/>
                <a:gd name="T35" fmla="*/ 108 h 109"/>
                <a:gd name="T36" fmla="*/ 4 w 122"/>
                <a:gd name="T37" fmla="*/ 108 h 109"/>
                <a:gd name="T38" fmla="*/ 2 w 122"/>
                <a:gd name="T39" fmla="*/ 109 h 109"/>
                <a:gd name="T40" fmla="*/ 2 w 122"/>
                <a:gd name="T41" fmla="*/ 109 h 109"/>
                <a:gd name="T42" fmla="*/ 2 w 122"/>
                <a:gd name="T43" fmla="*/ 109 h 109"/>
                <a:gd name="T44" fmla="*/ 36 w 122"/>
                <a:gd name="T45" fmla="*/ 31 h 109"/>
                <a:gd name="T46" fmla="*/ 3 w 122"/>
                <a:gd name="T47" fmla="*/ 99 h 109"/>
                <a:gd name="T48" fmla="*/ 3 w 122"/>
                <a:gd name="T49" fmla="*/ 99 h 109"/>
                <a:gd name="T50" fmla="*/ 3 w 122"/>
                <a:gd name="T51" fmla="*/ 103 h 109"/>
                <a:gd name="T52" fmla="*/ 3 w 122"/>
                <a:gd name="T53" fmla="*/ 103 h 109"/>
                <a:gd name="T54" fmla="*/ 41 w 122"/>
                <a:gd name="T55" fmla="*/ 70 h 109"/>
                <a:gd name="T56" fmla="*/ 41 w 122"/>
                <a:gd name="T57" fmla="*/ 70 h 109"/>
                <a:gd name="T58" fmla="*/ 42 w 122"/>
                <a:gd name="T59" fmla="*/ 71 h 109"/>
                <a:gd name="T60" fmla="*/ 41 w 122"/>
                <a:gd name="T61" fmla="*/ 70 h 109"/>
                <a:gd name="T62" fmla="*/ 81 w 122"/>
                <a:gd name="T63" fmla="*/ 56 h 109"/>
                <a:gd name="T64" fmla="*/ 81 w 122"/>
                <a:gd name="T65" fmla="*/ 56 h 109"/>
                <a:gd name="T66" fmla="*/ 119 w 122"/>
                <a:gd name="T67" fmla="*/ 22 h 109"/>
                <a:gd name="T68" fmla="*/ 119 w 122"/>
                <a:gd name="T69" fmla="*/ 22 h 109"/>
                <a:gd name="T70" fmla="*/ 118 w 122"/>
                <a:gd name="T71" fmla="*/ 16 h 109"/>
                <a:gd name="T72" fmla="*/ 118 w 122"/>
                <a:gd name="T73" fmla="*/ 16 h 109"/>
                <a:gd name="T74" fmla="*/ 95 w 122"/>
                <a:gd name="T75" fmla="*/ 3 h 109"/>
                <a:gd name="T76" fmla="*/ 95 w 122"/>
                <a:gd name="T77" fmla="*/ 3 h 109"/>
                <a:gd name="T78" fmla="*/ 95 w 122"/>
                <a:gd name="T79" fmla="*/ 3 h 109"/>
                <a:gd name="T80" fmla="*/ 95 w 122"/>
                <a:gd name="T81" fmla="*/ 3 h 109"/>
                <a:gd name="T82" fmla="*/ 36 w 122"/>
                <a:gd name="T83" fmla="*/ 31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2" h="109">
                  <a:moveTo>
                    <a:pt x="2" y="109"/>
                  </a:moveTo>
                  <a:cubicBezTo>
                    <a:pt x="1" y="109"/>
                    <a:pt x="1" y="108"/>
                    <a:pt x="1" y="108"/>
                  </a:cubicBezTo>
                  <a:cubicBezTo>
                    <a:pt x="1" y="108"/>
                    <a:pt x="1" y="108"/>
                    <a:pt x="1" y="108"/>
                  </a:cubicBezTo>
                  <a:cubicBezTo>
                    <a:pt x="0" y="105"/>
                    <a:pt x="0" y="102"/>
                    <a:pt x="0" y="99"/>
                  </a:cubicBezTo>
                  <a:cubicBezTo>
                    <a:pt x="0" y="99"/>
                    <a:pt x="0" y="99"/>
                    <a:pt x="0" y="99"/>
                  </a:cubicBezTo>
                  <a:cubicBezTo>
                    <a:pt x="0" y="43"/>
                    <a:pt x="59" y="0"/>
                    <a:pt x="95" y="0"/>
                  </a:cubicBezTo>
                  <a:cubicBezTo>
                    <a:pt x="95" y="0"/>
                    <a:pt x="95" y="0"/>
                    <a:pt x="95" y="0"/>
                  </a:cubicBezTo>
                  <a:cubicBezTo>
                    <a:pt x="107" y="0"/>
                    <a:pt x="117" y="5"/>
                    <a:pt x="121" y="15"/>
                  </a:cubicBezTo>
                  <a:cubicBezTo>
                    <a:pt x="121" y="15"/>
                    <a:pt x="121" y="15"/>
                    <a:pt x="121" y="15"/>
                  </a:cubicBezTo>
                  <a:cubicBezTo>
                    <a:pt x="122" y="18"/>
                    <a:pt x="122" y="20"/>
                    <a:pt x="122" y="22"/>
                  </a:cubicBezTo>
                  <a:cubicBezTo>
                    <a:pt x="122" y="22"/>
                    <a:pt x="122" y="22"/>
                    <a:pt x="122" y="22"/>
                  </a:cubicBezTo>
                  <a:cubicBezTo>
                    <a:pt x="122" y="39"/>
                    <a:pt x="102" y="51"/>
                    <a:pt x="82" y="59"/>
                  </a:cubicBezTo>
                  <a:cubicBezTo>
                    <a:pt x="82" y="59"/>
                    <a:pt x="82" y="59"/>
                    <a:pt x="82" y="59"/>
                  </a:cubicBezTo>
                  <a:cubicBezTo>
                    <a:pt x="62" y="68"/>
                    <a:pt x="43" y="72"/>
                    <a:pt x="42" y="73"/>
                  </a:cubicBezTo>
                  <a:cubicBezTo>
                    <a:pt x="42" y="73"/>
                    <a:pt x="42" y="73"/>
                    <a:pt x="42" y="73"/>
                  </a:cubicBezTo>
                  <a:cubicBezTo>
                    <a:pt x="33" y="76"/>
                    <a:pt x="23" y="85"/>
                    <a:pt x="16" y="93"/>
                  </a:cubicBezTo>
                  <a:cubicBezTo>
                    <a:pt x="16" y="93"/>
                    <a:pt x="16" y="93"/>
                    <a:pt x="16" y="93"/>
                  </a:cubicBezTo>
                  <a:cubicBezTo>
                    <a:pt x="8" y="101"/>
                    <a:pt x="4" y="108"/>
                    <a:pt x="4" y="108"/>
                  </a:cubicBezTo>
                  <a:cubicBezTo>
                    <a:pt x="4" y="108"/>
                    <a:pt x="4" y="108"/>
                    <a:pt x="4" y="108"/>
                  </a:cubicBezTo>
                  <a:cubicBezTo>
                    <a:pt x="3" y="109"/>
                    <a:pt x="3" y="109"/>
                    <a:pt x="2" y="109"/>
                  </a:cubicBezTo>
                  <a:cubicBezTo>
                    <a:pt x="2" y="109"/>
                    <a:pt x="2" y="109"/>
                    <a:pt x="2" y="109"/>
                  </a:cubicBezTo>
                  <a:cubicBezTo>
                    <a:pt x="2" y="109"/>
                    <a:pt x="2" y="109"/>
                    <a:pt x="2" y="109"/>
                  </a:cubicBezTo>
                  <a:close/>
                  <a:moveTo>
                    <a:pt x="36" y="31"/>
                  </a:moveTo>
                  <a:cubicBezTo>
                    <a:pt x="18" y="48"/>
                    <a:pt x="3" y="72"/>
                    <a:pt x="3" y="99"/>
                  </a:cubicBezTo>
                  <a:cubicBezTo>
                    <a:pt x="3" y="99"/>
                    <a:pt x="3" y="99"/>
                    <a:pt x="3" y="99"/>
                  </a:cubicBezTo>
                  <a:cubicBezTo>
                    <a:pt x="3" y="100"/>
                    <a:pt x="3" y="102"/>
                    <a:pt x="3" y="103"/>
                  </a:cubicBezTo>
                  <a:cubicBezTo>
                    <a:pt x="3" y="103"/>
                    <a:pt x="3" y="103"/>
                    <a:pt x="3" y="103"/>
                  </a:cubicBezTo>
                  <a:cubicBezTo>
                    <a:pt x="9" y="95"/>
                    <a:pt x="25" y="76"/>
                    <a:pt x="41" y="70"/>
                  </a:cubicBezTo>
                  <a:cubicBezTo>
                    <a:pt x="41" y="70"/>
                    <a:pt x="41" y="70"/>
                    <a:pt x="41" y="70"/>
                  </a:cubicBezTo>
                  <a:cubicBezTo>
                    <a:pt x="42" y="71"/>
                    <a:pt x="42" y="71"/>
                    <a:pt x="42" y="71"/>
                  </a:cubicBezTo>
                  <a:cubicBezTo>
                    <a:pt x="41" y="70"/>
                    <a:pt x="41" y="70"/>
                    <a:pt x="41" y="70"/>
                  </a:cubicBezTo>
                  <a:cubicBezTo>
                    <a:pt x="41" y="70"/>
                    <a:pt x="61" y="65"/>
                    <a:pt x="81" y="56"/>
                  </a:cubicBezTo>
                  <a:cubicBezTo>
                    <a:pt x="81" y="56"/>
                    <a:pt x="81" y="56"/>
                    <a:pt x="81" y="56"/>
                  </a:cubicBezTo>
                  <a:cubicBezTo>
                    <a:pt x="100" y="48"/>
                    <a:pt x="119" y="36"/>
                    <a:pt x="119" y="22"/>
                  </a:cubicBezTo>
                  <a:cubicBezTo>
                    <a:pt x="119" y="22"/>
                    <a:pt x="119" y="22"/>
                    <a:pt x="119" y="22"/>
                  </a:cubicBezTo>
                  <a:cubicBezTo>
                    <a:pt x="119" y="20"/>
                    <a:pt x="119" y="18"/>
                    <a:pt x="118" y="16"/>
                  </a:cubicBezTo>
                  <a:cubicBezTo>
                    <a:pt x="118" y="16"/>
                    <a:pt x="118" y="16"/>
                    <a:pt x="118" y="16"/>
                  </a:cubicBezTo>
                  <a:cubicBezTo>
                    <a:pt x="114" y="7"/>
                    <a:pt x="106" y="3"/>
                    <a:pt x="95" y="3"/>
                  </a:cubicBezTo>
                  <a:cubicBezTo>
                    <a:pt x="95" y="3"/>
                    <a:pt x="95" y="3"/>
                    <a:pt x="95" y="3"/>
                  </a:cubicBezTo>
                  <a:cubicBezTo>
                    <a:pt x="95" y="3"/>
                    <a:pt x="95" y="3"/>
                    <a:pt x="95" y="3"/>
                  </a:cubicBezTo>
                  <a:cubicBezTo>
                    <a:pt x="95" y="3"/>
                    <a:pt x="95" y="3"/>
                    <a:pt x="95" y="3"/>
                  </a:cubicBezTo>
                  <a:cubicBezTo>
                    <a:pt x="78" y="3"/>
                    <a:pt x="55" y="14"/>
                    <a:pt x="36" y="31"/>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50" name="Freeform 44"/>
            <p:cNvSpPr/>
            <p:nvPr/>
          </p:nvSpPr>
          <p:spPr bwMode="auto">
            <a:xfrm>
              <a:off x="1178" y="1348"/>
              <a:ext cx="32" cy="40"/>
            </a:xfrm>
            <a:custGeom>
              <a:avLst/>
              <a:gdLst>
                <a:gd name="T0" fmla="*/ 1 w 9"/>
                <a:gd name="T1" fmla="*/ 6 h 11"/>
                <a:gd name="T2" fmla="*/ 6 w 9"/>
                <a:gd name="T3" fmla="*/ 11 h 11"/>
                <a:gd name="T4" fmla="*/ 8 w 9"/>
                <a:gd name="T5" fmla="*/ 5 h 11"/>
                <a:gd name="T6" fmla="*/ 3 w 9"/>
                <a:gd name="T7" fmla="*/ 0 h 11"/>
                <a:gd name="T8" fmla="*/ 1 w 9"/>
                <a:gd name="T9" fmla="*/ 6 h 11"/>
              </a:gdLst>
              <a:ahLst/>
              <a:cxnLst>
                <a:cxn ang="0">
                  <a:pos x="T0" y="T1"/>
                </a:cxn>
                <a:cxn ang="0">
                  <a:pos x="T2" y="T3"/>
                </a:cxn>
                <a:cxn ang="0">
                  <a:pos x="T4" y="T5"/>
                </a:cxn>
                <a:cxn ang="0">
                  <a:pos x="T6" y="T7"/>
                </a:cxn>
                <a:cxn ang="0">
                  <a:pos x="T8" y="T9"/>
                </a:cxn>
              </a:cxnLst>
              <a:rect l="0" t="0" r="r" b="b"/>
              <a:pathLst>
                <a:path w="9" h="11">
                  <a:moveTo>
                    <a:pt x="1" y="6"/>
                  </a:moveTo>
                  <a:cubicBezTo>
                    <a:pt x="2" y="9"/>
                    <a:pt x="4" y="11"/>
                    <a:pt x="6" y="11"/>
                  </a:cubicBezTo>
                  <a:cubicBezTo>
                    <a:pt x="8" y="10"/>
                    <a:pt x="9" y="8"/>
                    <a:pt x="8" y="5"/>
                  </a:cubicBezTo>
                  <a:cubicBezTo>
                    <a:pt x="7" y="2"/>
                    <a:pt x="5" y="0"/>
                    <a:pt x="3" y="0"/>
                  </a:cubicBezTo>
                  <a:cubicBezTo>
                    <a:pt x="1" y="1"/>
                    <a:pt x="0" y="4"/>
                    <a:pt x="1" y="6"/>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51" name="Freeform 45"/>
            <p:cNvSpPr/>
            <p:nvPr/>
          </p:nvSpPr>
          <p:spPr bwMode="auto">
            <a:xfrm>
              <a:off x="1196" y="1421"/>
              <a:ext cx="33" cy="43"/>
            </a:xfrm>
            <a:custGeom>
              <a:avLst/>
              <a:gdLst>
                <a:gd name="T0" fmla="*/ 1 w 9"/>
                <a:gd name="T1" fmla="*/ 7 h 12"/>
                <a:gd name="T2" fmla="*/ 6 w 9"/>
                <a:gd name="T3" fmla="*/ 11 h 12"/>
                <a:gd name="T4" fmla="*/ 8 w 9"/>
                <a:gd name="T5" fmla="*/ 5 h 12"/>
                <a:gd name="T6" fmla="*/ 3 w 9"/>
                <a:gd name="T7" fmla="*/ 1 h 12"/>
                <a:gd name="T8" fmla="*/ 1 w 9"/>
                <a:gd name="T9" fmla="*/ 7 h 12"/>
              </a:gdLst>
              <a:ahLst/>
              <a:cxnLst>
                <a:cxn ang="0">
                  <a:pos x="T0" y="T1"/>
                </a:cxn>
                <a:cxn ang="0">
                  <a:pos x="T2" y="T3"/>
                </a:cxn>
                <a:cxn ang="0">
                  <a:pos x="T4" y="T5"/>
                </a:cxn>
                <a:cxn ang="0">
                  <a:pos x="T6" y="T7"/>
                </a:cxn>
                <a:cxn ang="0">
                  <a:pos x="T8" y="T9"/>
                </a:cxn>
              </a:cxnLst>
              <a:rect l="0" t="0" r="r" b="b"/>
              <a:pathLst>
                <a:path w="9" h="12">
                  <a:moveTo>
                    <a:pt x="1" y="7"/>
                  </a:moveTo>
                  <a:cubicBezTo>
                    <a:pt x="2" y="10"/>
                    <a:pt x="4" y="12"/>
                    <a:pt x="6" y="11"/>
                  </a:cubicBezTo>
                  <a:cubicBezTo>
                    <a:pt x="8" y="11"/>
                    <a:pt x="9" y="8"/>
                    <a:pt x="8" y="5"/>
                  </a:cubicBezTo>
                  <a:cubicBezTo>
                    <a:pt x="7" y="2"/>
                    <a:pt x="5" y="0"/>
                    <a:pt x="3" y="1"/>
                  </a:cubicBezTo>
                  <a:cubicBezTo>
                    <a:pt x="1" y="1"/>
                    <a:pt x="0" y="4"/>
                    <a:pt x="1" y="7"/>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52" name="Freeform 46"/>
            <p:cNvSpPr/>
            <p:nvPr/>
          </p:nvSpPr>
          <p:spPr bwMode="auto">
            <a:xfrm>
              <a:off x="2177" y="1657"/>
              <a:ext cx="88" cy="235"/>
            </a:xfrm>
            <a:custGeom>
              <a:avLst/>
              <a:gdLst>
                <a:gd name="T0" fmla="*/ 8 w 24"/>
                <a:gd name="T1" fmla="*/ 0 h 65"/>
                <a:gd name="T2" fmla="*/ 12 w 24"/>
                <a:gd name="T3" fmla="*/ 65 h 65"/>
                <a:gd name="T4" fmla="*/ 24 w 24"/>
                <a:gd name="T5" fmla="*/ 63 h 65"/>
                <a:gd name="T6" fmla="*/ 22 w 24"/>
                <a:gd name="T7" fmla="*/ 1 h 65"/>
                <a:gd name="T8" fmla="*/ 8 w 24"/>
                <a:gd name="T9" fmla="*/ 0 h 65"/>
              </a:gdLst>
              <a:ahLst/>
              <a:cxnLst>
                <a:cxn ang="0">
                  <a:pos x="T0" y="T1"/>
                </a:cxn>
                <a:cxn ang="0">
                  <a:pos x="T2" y="T3"/>
                </a:cxn>
                <a:cxn ang="0">
                  <a:pos x="T4" y="T5"/>
                </a:cxn>
                <a:cxn ang="0">
                  <a:pos x="T6" y="T7"/>
                </a:cxn>
                <a:cxn ang="0">
                  <a:pos x="T8" y="T9"/>
                </a:cxn>
              </a:cxnLst>
              <a:rect l="0" t="0" r="r" b="b"/>
              <a:pathLst>
                <a:path w="24" h="65">
                  <a:moveTo>
                    <a:pt x="8" y="0"/>
                  </a:moveTo>
                  <a:cubicBezTo>
                    <a:pt x="8" y="0"/>
                    <a:pt x="0" y="29"/>
                    <a:pt x="12" y="65"/>
                  </a:cubicBezTo>
                  <a:cubicBezTo>
                    <a:pt x="24" y="63"/>
                    <a:pt x="24" y="63"/>
                    <a:pt x="24" y="63"/>
                  </a:cubicBezTo>
                  <a:cubicBezTo>
                    <a:pt x="24" y="63"/>
                    <a:pt x="14" y="31"/>
                    <a:pt x="22" y="1"/>
                  </a:cubicBezTo>
                  <a:lnTo>
                    <a:pt x="8" y="0"/>
                  </a:lnTo>
                  <a:close/>
                </a:path>
              </a:pathLst>
            </a:custGeom>
            <a:solidFill>
              <a:srgbClr val="FFDCC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53" name="Freeform 47"/>
            <p:cNvSpPr>
              <a:spLocks noEditPoints="1"/>
            </p:cNvSpPr>
            <p:nvPr/>
          </p:nvSpPr>
          <p:spPr bwMode="auto">
            <a:xfrm>
              <a:off x="2192" y="1649"/>
              <a:ext cx="76" cy="247"/>
            </a:xfrm>
            <a:custGeom>
              <a:avLst/>
              <a:gdLst>
                <a:gd name="T0" fmla="*/ 6 w 21"/>
                <a:gd name="T1" fmla="*/ 67 h 68"/>
                <a:gd name="T2" fmla="*/ 0 w 21"/>
                <a:gd name="T3" fmla="*/ 27 h 68"/>
                <a:gd name="T4" fmla="*/ 0 w 21"/>
                <a:gd name="T5" fmla="*/ 27 h 68"/>
                <a:gd name="T6" fmla="*/ 3 w 21"/>
                <a:gd name="T7" fmla="*/ 1 h 68"/>
                <a:gd name="T8" fmla="*/ 3 w 21"/>
                <a:gd name="T9" fmla="*/ 1 h 68"/>
                <a:gd name="T10" fmla="*/ 4 w 21"/>
                <a:gd name="T11" fmla="*/ 0 h 68"/>
                <a:gd name="T12" fmla="*/ 4 w 21"/>
                <a:gd name="T13" fmla="*/ 0 h 68"/>
                <a:gd name="T14" fmla="*/ 18 w 21"/>
                <a:gd name="T15" fmla="*/ 2 h 68"/>
                <a:gd name="T16" fmla="*/ 19 w 21"/>
                <a:gd name="T17" fmla="*/ 2 h 68"/>
                <a:gd name="T18" fmla="*/ 19 w 21"/>
                <a:gd name="T19" fmla="*/ 2 h 68"/>
                <a:gd name="T20" fmla="*/ 19 w 21"/>
                <a:gd name="T21" fmla="*/ 4 h 68"/>
                <a:gd name="T22" fmla="*/ 19 w 21"/>
                <a:gd name="T23" fmla="*/ 4 h 68"/>
                <a:gd name="T24" fmla="*/ 16 w 21"/>
                <a:gd name="T25" fmla="*/ 28 h 68"/>
                <a:gd name="T26" fmla="*/ 16 w 21"/>
                <a:gd name="T27" fmla="*/ 28 h 68"/>
                <a:gd name="T28" fmla="*/ 21 w 21"/>
                <a:gd name="T29" fmla="*/ 64 h 68"/>
                <a:gd name="T30" fmla="*/ 21 w 21"/>
                <a:gd name="T31" fmla="*/ 64 h 68"/>
                <a:gd name="T32" fmla="*/ 21 w 21"/>
                <a:gd name="T33" fmla="*/ 66 h 68"/>
                <a:gd name="T34" fmla="*/ 21 w 21"/>
                <a:gd name="T35" fmla="*/ 66 h 68"/>
                <a:gd name="T36" fmla="*/ 20 w 21"/>
                <a:gd name="T37" fmla="*/ 66 h 68"/>
                <a:gd name="T38" fmla="*/ 20 w 21"/>
                <a:gd name="T39" fmla="*/ 66 h 68"/>
                <a:gd name="T40" fmla="*/ 8 w 21"/>
                <a:gd name="T41" fmla="*/ 68 h 68"/>
                <a:gd name="T42" fmla="*/ 8 w 21"/>
                <a:gd name="T43" fmla="*/ 68 h 68"/>
                <a:gd name="T44" fmla="*/ 8 w 21"/>
                <a:gd name="T45" fmla="*/ 68 h 68"/>
                <a:gd name="T46" fmla="*/ 6 w 21"/>
                <a:gd name="T47" fmla="*/ 67 h 68"/>
                <a:gd name="T48" fmla="*/ 3 w 21"/>
                <a:gd name="T49" fmla="*/ 27 h 68"/>
                <a:gd name="T50" fmla="*/ 9 w 21"/>
                <a:gd name="T51" fmla="*/ 65 h 68"/>
                <a:gd name="T52" fmla="*/ 9 w 21"/>
                <a:gd name="T53" fmla="*/ 65 h 68"/>
                <a:gd name="T54" fmla="*/ 18 w 21"/>
                <a:gd name="T55" fmla="*/ 64 h 68"/>
                <a:gd name="T56" fmla="*/ 13 w 21"/>
                <a:gd name="T57" fmla="*/ 28 h 68"/>
                <a:gd name="T58" fmla="*/ 13 w 21"/>
                <a:gd name="T59" fmla="*/ 28 h 68"/>
                <a:gd name="T60" fmla="*/ 16 w 21"/>
                <a:gd name="T61" fmla="*/ 5 h 68"/>
                <a:gd name="T62" fmla="*/ 16 w 21"/>
                <a:gd name="T63" fmla="*/ 5 h 68"/>
                <a:gd name="T64" fmla="*/ 5 w 21"/>
                <a:gd name="T65" fmla="*/ 4 h 68"/>
                <a:gd name="T66" fmla="*/ 3 w 21"/>
                <a:gd name="T67" fmla="*/ 27 h 68"/>
                <a:gd name="T68" fmla="*/ 4 w 21"/>
                <a:gd name="T69" fmla="*/ 3 h 68"/>
                <a:gd name="T70" fmla="*/ 4 w 21"/>
                <a:gd name="T71" fmla="*/ 2 h 68"/>
                <a:gd name="T72" fmla="*/ 4 w 21"/>
                <a:gd name="T73" fmla="*/ 3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1" h="68">
                  <a:moveTo>
                    <a:pt x="6" y="67"/>
                  </a:moveTo>
                  <a:cubicBezTo>
                    <a:pt x="1" y="52"/>
                    <a:pt x="0" y="38"/>
                    <a:pt x="0" y="27"/>
                  </a:cubicBezTo>
                  <a:cubicBezTo>
                    <a:pt x="0" y="27"/>
                    <a:pt x="0" y="27"/>
                    <a:pt x="0" y="27"/>
                  </a:cubicBezTo>
                  <a:cubicBezTo>
                    <a:pt x="0" y="12"/>
                    <a:pt x="3" y="2"/>
                    <a:pt x="3" y="1"/>
                  </a:cubicBezTo>
                  <a:cubicBezTo>
                    <a:pt x="3" y="1"/>
                    <a:pt x="3" y="1"/>
                    <a:pt x="3" y="1"/>
                  </a:cubicBezTo>
                  <a:cubicBezTo>
                    <a:pt x="3" y="1"/>
                    <a:pt x="4" y="0"/>
                    <a:pt x="4" y="0"/>
                  </a:cubicBezTo>
                  <a:cubicBezTo>
                    <a:pt x="4" y="0"/>
                    <a:pt x="4" y="0"/>
                    <a:pt x="4" y="0"/>
                  </a:cubicBezTo>
                  <a:cubicBezTo>
                    <a:pt x="18" y="2"/>
                    <a:pt x="18" y="2"/>
                    <a:pt x="18" y="2"/>
                  </a:cubicBezTo>
                  <a:cubicBezTo>
                    <a:pt x="18" y="2"/>
                    <a:pt x="19" y="2"/>
                    <a:pt x="19" y="2"/>
                  </a:cubicBezTo>
                  <a:cubicBezTo>
                    <a:pt x="19" y="2"/>
                    <a:pt x="19" y="2"/>
                    <a:pt x="19" y="2"/>
                  </a:cubicBezTo>
                  <a:cubicBezTo>
                    <a:pt x="19" y="3"/>
                    <a:pt x="19" y="3"/>
                    <a:pt x="19" y="4"/>
                  </a:cubicBezTo>
                  <a:cubicBezTo>
                    <a:pt x="19" y="4"/>
                    <a:pt x="19" y="4"/>
                    <a:pt x="19" y="4"/>
                  </a:cubicBezTo>
                  <a:cubicBezTo>
                    <a:pt x="17" y="12"/>
                    <a:pt x="16" y="20"/>
                    <a:pt x="16" y="28"/>
                  </a:cubicBezTo>
                  <a:cubicBezTo>
                    <a:pt x="16" y="28"/>
                    <a:pt x="16" y="28"/>
                    <a:pt x="16" y="28"/>
                  </a:cubicBezTo>
                  <a:cubicBezTo>
                    <a:pt x="16" y="48"/>
                    <a:pt x="21" y="64"/>
                    <a:pt x="21" y="64"/>
                  </a:cubicBezTo>
                  <a:cubicBezTo>
                    <a:pt x="21" y="64"/>
                    <a:pt x="21" y="64"/>
                    <a:pt x="21" y="64"/>
                  </a:cubicBezTo>
                  <a:cubicBezTo>
                    <a:pt x="21" y="65"/>
                    <a:pt x="21" y="65"/>
                    <a:pt x="21" y="66"/>
                  </a:cubicBezTo>
                  <a:cubicBezTo>
                    <a:pt x="21" y="66"/>
                    <a:pt x="21" y="66"/>
                    <a:pt x="21" y="66"/>
                  </a:cubicBezTo>
                  <a:cubicBezTo>
                    <a:pt x="21" y="66"/>
                    <a:pt x="21" y="66"/>
                    <a:pt x="20" y="66"/>
                  </a:cubicBezTo>
                  <a:cubicBezTo>
                    <a:pt x="20" y="66"/>
                    <a:pt x="20" y="66"/>
                    <a:pt x="20" y="66"/>
                  </a:cubicBezTo>
                  <a:cubicBezTo>
                    <a:pt x="8" y="68"/>
                    <a:pt x="8" y="68"/>
                    <a:pt x="8" y="68"/>
                  </a:cubicBezTo>
                  <a:cubicBezTo>
                    <a:pt x="8" y="68"/>
                    <a:pt x="8" y="68"/>
                    <a:pt x="8" y="68"/>
                  </a:cubicBezTo>
                  <a:cubicBezTo>
                    <a:pt x="8" y="68"/>
                    <a:pt x="8" y="68"/>
                    <a:pt x="8" y="68"/>
                  </a:cubicBezTo>
                  <a:cubicBezTo>
                    <a:pt x="7" y="68"/>
                    <a:pt x="7" y="68"/>
                    <a:pt x="6" y="67"/>
                  </a:cubicBezTo>
                  <a:close/>
                  <a:moveTo>
                    <a:pt x="3" y="27"/>
                  </a:moveTo>
                  <a:cubicBezTo>
                    <a:pt x="3" y="38"/>
                    <a:pt x="4" y="51"/>
                    <a:pt x="9" y="65"/>
                  </a:cubicBezTo>
                  <a:cubicBezTo>
                    <a:pt x="9" y="65"/>
                    <a:pt x="9" y="65"/>
                    <a:pt x="9" y="65"/>
                  </a:cubicBezTo>
                  <a:cubicBezTo>
                    <a:pt x="18" y="64"/>
                    <a:pt x="18" y="64"/>
                    <a:pt x="18" y="64"/>
                  </a:cubicBezTo>
                  <a:cubicBezTo>
                    <a:pt x="17" y="59"/>
                    <a:pt x="13" y="45"/>
                    <a:pt x="13" y="28"/>
                  </a:cubicBezTo>
                  <a:cubicBezTo>
                    <a:pt x="13" y="28"/>
                    <a:pt x="13" y="28"/>
                    <a:pt x="13" y="28"/>
                  </a:cubicBezTo>
                  <a:cubicBezTo>
                    <a:pt x="13" y="21"/>
                    <a:pt x="14" y="13"/>
                    <a:pt x="16" y="5"/>
                  </a:cubicBezTo>
                  <a:cubicBezTo>
                    <a:pt x="16" y="5"/>
                    <a:pt x="16" y="5"/>
                    <a:pt x="16" y="5"/>
                  </a:cubicBezTo>
                  <a:cubicBezTo>
                    <a:pt x="5" y="4"/>
                    <a:pt x="5" y="4"/>
                    <a:pt x="5" y="4"/>
                  </a:cubicBezTo>
                  <a:cubicBezTo>
                    <a:pt x="5" y="7"/>
                    <a:pt x="3" y="15"/>
                    <a:pt x="3" y="27"/>
                  </a:cubicBezTo>
                  <a:close/>
                  <a:moveTo>
                    <a:pt x="4" y="3"/>
                  </a:moveTo>
                  <a:cubicBezTo>
                    <a:pt x="4" y="2"/>
                    <a:pt x="4" y="2"/>
                    <a:pt x="4" y="2"/>
                  </a:cubicBezTo>
                  <a:cubicBezTo>
                    <a:pt x="4" y="3"/>
                    <a:pt x="4" y="3"/>
                    <a:pt x="4" y="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54" name="Freeform 48"/>
            <p:cNvSpPr/>
            <p:nvPr/>
          </p:nvSpPr>
          <p:spPr bwMode="auto">
            <a:xfrm>
              <a:off x="2210" y="1845"/>
              <a:ext cx="55" cy="47"/>
            </a:xfrm>
            <a:custGeom>
              <a:avLst/>
              <a:gdLst>
                <a:gd name="T0" fmla="*/ 11 w 55"/>
                <a:gd name="T1" fmla="*/ 47 h 47"/>
                <a:gd name="T2" fmla="*/ 0 w 55"/>
                <a:gd name="T3" fmla="*/ 8 h 47"/>
                <a:gd name="T4" fmla="*/ 44 w 55"/>
                <a:gd name="T5" fmla="*/ 0 h 47"/>
                <a:gd name="T6" fmla="*/ 55 w 55"/>
                <a:gd name="T7" fmla="*/ 40 h 47"/>
                <a:gd name="T8" fmla="*/ 11 w 55"/>
                <a:gd name="T9" fmla="*/ 47 h 47"/>
              </a:gdLst>
              <a:ahLst/>
              <a:cxnLst>
                <a:cxn ang="0">
                  <a:pos x="T0" y="T1"/>
                </a:cxn>
                <a:cxn ang="0">
                  <a:pos x="T2" y="T3"/>
                </a:cxn>
                <a:cxn ang="0">
                  <a:pos x="T4" y="T5"/>
                </a:cxn>
                <a:cxn ang="0">
                  <a:pos x="T6" y="T7"/>
                </a:cxn>
                <a:cxn ang="0">
                  <a:pos x="T8" y="T9"/>
                </a:cxn>
              </a:cxnLst>
              <a:rect l="0" t="0" r="r" b="b"/>
              <a:pathLst>
                <a:path w="55" h="47">
                  <a:moveTo>
                    <a:pt x="11" y="47"/>
                  </a:moveTo>
                  <a:lnTo>
                    <a:pt x="0" y="8"/>
                  </a:lnTo>
                  <a:lnTo>
                    <a:pt x="44" y="0"/>
                  </a:lnTo>
                  <a:lnTo>
                    <a:pt x="55" y="40"/>
                  </a:lnTo>
                  <a:lnTo>
                    <a:pt x="11" y="47"/>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55" name="Freeform 49"/>
            <p:cNvSpPr>
              <a:spLocks noEditPoints="1"/>
            </p:cNvSpPr>
            <p:nvPr/>
          </p:nvSpPr>
          <p:spPr bwMode="auto">
            <a:xfrm>
              <a:off x="2203" y="1838"/>
              <a:ext cx="65" cy="58"/>
            </a:xfrm>
            <a:custGeom>
              <a:avLst/>
              <a:gdLst>
                <a:gd name="T0" fmla="*/ 3 w 18"/>
                <a:gd name="T1" fmla="*/ 15 h 16"/>
                <a:gd name="T2" fmla="*/ 0 w 18"/>
                <a:gd name="T3" fmla="*/ 5 h 16"/>
                <a:gd name="T4" fmla="*/ 1 w 18"/>
                <a:gd name="T5" fmla="*/ 4 h 16"/>
                <a:gd name="T6" fmla="*/ 1 w 18"/>
                <a:gd name="T7" fmla="*/ 4 h 16"/>
                <a:gd name="T8" fmla="*/ 2 w 18"/>
                <a:gd name="T9" fmla="*/ 3 h 16"/>
                <a:gd name="T10" fmla="*/ 2 w 18"/>
                <a:gd name="T11" fmla="*/ 3 h 16"/>
                <a:gd name="T12" fmla="*/ 14 w 18"/>
                <a:gd name="T13" fmla="*/ 0 h 16"/>
                <a:gd name="T14" fmla="*/ 16 w 18"/>
                <a:gd name="T15" fmla="*/ 1 h 16"/>
                <a:gd name="T16" fmla="*/ 16 w 18"/>
                <a:gd name="T17" fmla="*/ 1 h 16"/>
                <a:gd name="T18" fmla="*/ 18 w 18"/>
                <a:gd name="T19" fmla="*/ 12 h 16"/>
                <a:gd name="T20" fmla="*/ 18 w 18"/>
                <a:gd name="T21" fmla="*/ 14 h 16"/>
                <a:gd name="T22" fmla="*/ 18 w 18"/>
                <a:gd name="T23" fmla="*/ 14 h 16"/>
                <a:gd name="T24" fmla="*/ 17 w 18"/>
                <a:gd name="T25" fmla="*/ 14 h 16"/>
                <a:gd name="T26" fmla="*/ 17 w 18"/>
                <a:gd name="T27" fmla="*/ 14 h 16"/>
                <a:gd name="T28" fmla="*/ 5 w 18"/>
                <a:gd name="T29" fmla="*/ 16 h 16"/>
                <a:gd name="T30" fmla="*/ 5 w 18"/>
                <a:gd name="T31" fmla="*/ 16 h 16"/>
                <a:gd name="T32" fmla="*/ 5 w 18"/>
                <a:gd name="T33" fmla="*/ 16 h 16"/>
                <a:gd name="T34" fmla="*/ 3 w 18"/>
                <a:gd name="T35" fmla="*/ 15 h 16"/>
                <a:gd name="T36" fmla="*/ 5 w 18"/>
                <a:gd name="T37" fmla="*/ 15 h 16"/>
                <a:gd name="T38" fmla="*/ 6 w 18"/>
                <a:gd name="T39" fmla="*/ 14 h 16"/>
                <a:gd name="T40" fmla="*/ 5 w 18"/>
                <a:gd name="T41" fmla="*/ 15 h 16"/>
                <a:gd name="T42" fmla="*/ 4 w 18"/>
                <a:gd name="T43" fmla="*/ 5 h 16"/>
                <a:gd name="T44" fmla="*/ 6 w 18"/>
                <a:gd name="T45" fmla="*/ 13 h 16"/>
                <a:gd name="T46" fmla="*/ 15 w 18"/>
                <a:gd name="T47" fmla="*/ 12 h 16"/>
                <a:gd name="T48" fmla="*/ 13 w 18"/>
                <a:gd name="T49" fmla="*/ 3 h 16"/>
                <a:gd name="T50" fmla="*/ 4 w 18"/>
                <a:gd name="T51" fmla="*/ 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8" h="16">
                  <a:moveTo>
                    <a:pt x="3" y="15"/>
                  </a:moveTo>
                  <a:cubicBezTo>
                    <a:pt x="0" y="5"/>
                    <a:pt x="0" y="5"/>
                    <a:pt x="0" y="5"/>
                  </a:cubicBezTo>
                  <a:cubicBezTo>
                    <a:pt x="0" y="4"/>
                    <a:pt x="0" y="4"/>
                    <a:pt x="1" y="4"/>
                  </a:cubicBezTo>
                  <a:cubicBezTo>
                    <a:pt x="1" y="4"/>
                    <a:pt x="1" y="4"/>
                    <a:pt x="1" y="4"/>
                  </a:cubicBezTo>
                  <a:cubicBezTo>
                    <a:pt x="1" y="3"/>
                    <a:pt x="1" y="3"/>
                    <a:pt x="2" y="3"/>
                  </a:cubicBezTo>
                  <a:cubicBezTo>
                    <a:pt x="2" y="3"/>
                    <a:pt x="2" y="3"/>
                    <a:pt x="2" y="3"/>
                  </a:cubicBezTo>
                  <a:cubicBezTo>
                    <a:pt x="14" y="0"/>
                    <a:pt x="14" y="0"/>
                    <a:pt x="14" y="0"/>
                  </a:cubicBezTo>
                  <a:cubicBezTo>
                    <a:pt x="15" y="0"/>
                    <a:pt x="15" y="1"/>
                    <a:pt x="16" y="1"/>
                  </a:cubicBezTo>
                  <a:cubicBezTo>
                    <a:pt x="16" y="1"/>
                    <a:pt x="16" y="1"/>
                    <a:pt x="16" y="1"/>
                  </a:cubicBezTo>
                  <a:cubicBezTo>
                    <a:pt x="18" y="12"/>
                    <a:pt x="18" y="12"/>
                    <a:pt x="18" y="12"/>
                  </a:cubicBezTo>
                  <a:cubicBezTo>
                    <a:pt x="18" y="13"/>
                    <a:pt x="18" y="13"/>
                    <a:pt x="18" y="14"/>
                  </a:cubicBezTo>
                  <a:cubicBezTo>
                    <a:pt x="18" y="14"/>
                    <a:pt x="18" y="14"/>
                    <a:pt x="18" y="14"/>
                  </a:cubicBezTo>
                  <a:cubicBezTo>
                    <a:pt x="18" y="14"/>
                    <a:pt x="18" y="14"/>
                    <a:pt x="17" y="14"/>
                  </a:cubicBezTo>
                  <a:cubicBezTo>
                    <a:pt x="17" y="14"/>
                    <a:pt x="17" y="14"/>
                    <a:pt x="17" y="14"/>
                  </a:cubicBezTo>
                  <a:cubicBezTo>
                    <a:pt x="5" y="16"/>
                    <a:pt x="5" y="16"/>
                    <a:pt x="5" y="16"/>
                  </a:cubicBezTo>
                  <a:cubicBezTo>
                    <a:pt x="5" y="16"/>
                    <a:pt x="5" y="16"/>
                    <a:pt x="5" y="16"/>
                  </a:cubicBezTo>
                  <a:cubicBezTo>
                    <a:pt x="5" y="16"/>
                    <a:pt x="5" y="16"/>
                    <a:pt x="5" y="16"/>
                  </a:cubicBezTo>
                  <a:cubicBezTo>
                    <a:pt x="4" y="16"/>
                    <a:pt x="4" y="16"/>
                    <a:pt x="3" y="15"/>
                  </a:cubicBezTo>
                  <a:close/>
                  <a:moveTo>
                    <a:pt x="5" y="15"/>
                  </a:moveTo>
                  <a:cubicBezTo>
                    <a:pt x="6" y="14"/>
                    <a:pt x="6" y="14"/>
                    <a:pt x="6" y="14"/>
                  </a:cubicBezTo>
                  <a:cubicBezTo>
                    <a:pt x="5" y="15"/>
                    <a:pt x="5" y="15"/>
                    <a:pt x="5" y="15"/>
                  </a:cubicBezTo>
                  <a:close/>
                  <a:moveTo>
                    <a:pt x="4" y="5"/>
                  </a:moveTo>
                  <a:cubicBezTo>
                    <a:pt x="6" y="13"/>
                    <a:pt x="6" y="13"/>
                    <a:pt x="6" y="13"/>
                  </a:cubicBezTo>
                  <a:cubicBezTo>
                    <a:pt x="15" y="12"/>
                    <a:pt x="15" y="12"/>
                    <a:pt x="15" y="12"/>
                  </a:cubicBezTo>
                  <a:cubicBezTo>
                    <a:pt x="13" y="3"/>
                    <a:pt x="13" y="3"/>
                    <a:pt x="13" y="3"/>
                  </a:cubicBezTo>
                  <a:cubicBezTo>
                    <a:pt x="4" y="5"/>
                    <a:pt x="4" y="5"/>
                    <a:pt x="4" y="5"/>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56" name="Freeform 50"/>
            <p:cNvSpPr/>
            <p:nvPr/>
          </p:nvSpPr>
          <p:spPr bwMode="auto">
            <a:xfrm>
              <a:off x="2145" y="1878"/>
              <a:ext cx="141" cy="76"/>
            </a:xfrm>
            <a:custGeom>
              <a:avLst/>
              <a:gdLst>
                <a:gd name="T0" fmla="*/ 16 w 39"/>
                <a:gd name="T1" fmla="*/ 4 h 21"/>
                <a:gd name="T2" fmla="*/ 0 w 39"/>
                <a:gd name="T3" fmla="*/ 13 h 21"/>
                <a:gd name="T4" fmla="*/ 31 w 39"/>
                <a:gd name="T5" fmla="*/ 15 h 21"/>
                <a:gd name="T6" fmla="*/ 33 w 39"/>
                <a:gd name="T7" fmla="*/ 0 h 21"/>
                <a:gd name="T8" fmla="*/ 16 w 39"/>
                <a:gd name="T9" fmla="*/ 4 h 21"/>
              </a:gdLst>
              <a:ahLst/>
              <a:cxnLst>
                <a:cxn ang="0">
                  <a:pos x="T0" y="T1"/>
                </a:cxn>
                <a:cxn ang="0">
                  <a:pos x="T2" y="T3"/>
                </a:cxn>
                <a:cxn ang="0">
                  <a:pos x="T4" y="T5"/>
                </a:cxn>
                <a:cxn ang="0">
                  <a:pos x="T6" y="T7"/>
                </a:cxn>
                <a:cxn ang="0">
                  <a:pos x="T8" y="T9"/>
                </a:cxn>
              </a:cxnLst>
              <a:rect l="0" t="0" r="r" b="b"/>
              <a:pathLst>
                <a:path w="39" h="21">
                  <a:moveTo>
                    <a:pt x="16" y="4"/>
                  </a:moveTo>
                  <a:cubicBezTo>
                    <a:pt x="16" y="4"/>
                    <a:pt x="0" y="5"/>
                    <a:pt x="0" y="13"/>
                  </a:cubicBezTo>
                  <a:cubicBezTo>
                    <a:pt x="0" y="21"/>
                    <a:pt x="25" y="18"/>
                    <a:pt x="31" y="15"/>
                  </a:cubicBezTo>
                  <a:cubicBezTo>
                    <a:pt x="39" y="10"/>
                    <a:pt x="33" y="0"/>
                    <a:pt x="33" y="0"/>
                  </a:cubicBezTo>
                  <a:lnTo>
                    <a:pt x="16" y="4"/>
                  </a:ln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57" name="Freeform 51"/>
            <p:cNvSpPr/>
            <p:nvPr/>
          </p:nvSpPr>
          <p:spPr bwMode="auto">
            <a:xfrm>
              <a:off x="2275" y="1657"/>
              <a:ext cx="91" cy="235"/>
            </a:xfrm>
            <a:custGeom>
              <a:avLst/>
              <a:gdLst>
                <a:gd name="T0" fmla="*/ 9 w 25"/>
                <a:gd name="T1" fmla="*/ 0 h 65"/>
                <a:gd name="T2" fmla="*/ 13 w 25"/>
                <a:gd name="T3" fmla="*/ 65 h 65"/>
                <a:gd name="T4" fmla="*/ 25 w 25"/>
                <a:gd name="T5" fmla="*/ 63 h 65"/>
                <a:gd name="T6" fmla="*/ 22 w 25"/>
                <a:gd name="T7" fmla="*/ 1 h 65"/>
                <a:gd name="T8" fmla="*/ 9 w 25"/>
                <a:gd name="T9" fmla="*/ 0 h 65"/>
              </a:gdLst>
              <a:ahLst/>
              <a:cxnLst>
                <a:cxn ang="0">
                  <a:pos x="T0" y="T1"/>
                </a:cxn>
                <a:cxn ang="0">
                  <a:pos x="T2" y="T3"/>
                </a:cxn>
                <a:cxn ang="0">
                  <a:pos x="T4" y="T5"/>
                </a:cxn>
                <a:cxn ang="0">
                  <a:pos x="T6" y="T7"/>
                </a:cxn>
                <a:cxn ang="0">
                  <a:pos x="T8" y="T9"/>
                </a:cxn>
              </a:cxnLst>
              <a:rect l="0" t="0" r="r" b="b"/>
              <a:pathLst>
                <a:path w="25" h="65">
                  <a:moveTo>
                    <a:pt x="9" y="0"/>
                  </a:moveTo>
                  <a:cubicBezTo>
                    <a:pt x="9" y="0"/>
                    <a:pt x="0" y="29"/>
                    <a:pt x="13" y="65"/>
                  </a:cubicBezTo>
                  <a:cubicBezTo>
                    <a:pt x="25" y="63"/>
                    <a:pt x="25" y="63"/>
                    <a:pt x="25" y="63"/>
                  </a:cubicBezTo>
                  <a:cubicBezTo>
                    <a:pt x="25" y="63"/>
                    <a:pt x="14" y="31"/>
                    <a:pt x="22" y="1"/>
                  </a:cubicBezTo>
                  <a:lnTo>
                    <a:pt x="9" y="0"/>
                  </a:lnTo>
                  <a:close/>
                </a:path>
              </a:pathLst>
            </a:custGeom>
            <a:solidFill>
              <a:srgbClr val="FFDCC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58" name="Freeform 52"/>
            <p:cNvSpPr>
              <a:spLocks noEditPoints="1"/>
            </p:cNvSpPr>
            <p:nvPr/>
          </p:nvSpPr>
          <p:spPr bwMode="auto">
            <a:xfrm>
              <a:off x="2294" y="1649"/>
              <a:ext cx="76" cy="247"/>
            </a:xfrm>
            <a:custGeom>
              <a:avLst/>
              <a:gdLst>
                <a:gd name="T0" fmla="*/ 6 w 21"/>
                <a:gd name="T1" fmla="*/ 67 h 68"/>
                <a:gd name="T2" fmla="*/ 0 w 21"/>
                <a:gd name="T3" fmla="*/ 27 h 68"/>
                <a:gd name="T4" fmla="*/ 0 w 21"/>
                <a:gd name="T5" fmla="*/ 27 h 68"/>
                <a:gd name="T6" fmla="*/ 2 w 21"/>
                <a:gd name="T7" fmla="*/ 1 h 68"/>
                <a:gd name="T8" fmla="*/ 2 w 21"/>
                <a:gd name="T9" fmla="*/ 1 h 68"/>
                <a:gd name="T10" fmla="*/ 4 w 21"/>
                <a:gd name="T11" fmla="*/ 0 h 68"/>
                <a:gd name="T12" fmla="*/ 4 w 21"/>
                <a:gd name="T13" fmla="*/ 0 h 68"/>
                <a:gd name="T14" fmla="*/ 17 w 21"/>
                <a:gd name="T15" fmla="*/ 2 h 68"/>
                <a:gd name="T16" fmla="*/ 18 w 21"/>
                <a:gd name="T17" fmla="*/ 2 h 68"/>
                <a:gd name="T18" fmla="*/ 18 w 21"/>
                <a:gd name="T19" fmla="*/ 2 h 68"/>
                <a:gd name="T20" fmla="*/ 19 w 21"/>
                <a:gd name="T21" fmla="*/ 4 h 68"/>
                <a:gd name="T22" fmla="*/ 19 w 21"/>
                <a:gd name="T23" fmla="*/ 4 h 68"/>
                <a:gd name="T24" fmla="*/ 16 w 21"/>
                <a:gd name="T25" fmla="*/ 28 h 68"/>
                <a:gd name="T26" fmla="*/ 16 w 21"/>
                <a:gd name="T27" fmla="*/ 28 h 68"/>
                <a:gd name="T28" fmla="*/ 21 w 21"/>
                <a:gd name="T29" fmla="*/ 64 h 68"/>
                <a:gd name="T30" fmla="*/ 21 w 21"/>
                <a:gd name="T31" fmla="*/ 64 h 68"/>
                <a:gd name="T32" fmla="*/ 21 w 21"/>
                <a:gd name="T33" fmla="*/ 66 h 68"/>
                <a:gd name="T34" fmla="*/ 21 w 21"/>
                <a:gd name="T35" fmla="*/ 66 h 68"/>
                <a:gd name="T36" fmla="*/ 20 w 21"/>
                <a:gd name="T37" fmla="*/ 66 h 68"/>
                <a:gd name="T38" fmla="*/ 20 w 21"/>
                <a:gd name="T39" fmla="*/ 66 h 68"/>
                <a:gd name="T40" fmla="*/ 8 w 21"/>
                <a:gd name="T41" fmla="*/ 68 h 68"/>
                <a:gd name="T42" fmla="*/ 8 w 21"/>
                <a:gd name="T43" fmla="*/ 68 h 68"/>
                <a:gd name="T44" fmla="*/ 8 w 21"/>
                <a:gd name="T45" fmla="*/ 68 h 68"/>
                <a:gd name="T46" fmla="*/ 6 w 21"/>
                <a:gd name="T47" fmla="*/ 67 h 68"/>
                <a:gd name="T48" fmla="*/ 3 w 21"/>
                <a:gd name="T49" fmla="*/ 27 h 68"/>
                <a:gd name="T50" fmla="*/ 9 w 21"/>
                <a:gd name="T51" fmla="*/ 65 h 68"/>
                <a:gd name="T52" fmla="*/ 9 w 21"/>
                <a:gd name="T53" fmla="*/ 65 h 68"/>
                <a:gd name="T54" fmla="*/ 18 w 21"/>
                <a:gd name="T55" fmla="*/ 64 h 68"/>
                <a:gd name="T56" fmla="*/ 13 w 21"/>
                <a:gd name="T57" fmla="*/ 28 h 68"/>
                <a:gd name="T58" fmla="*/ 13 w 21"/>
                <a:gd name="T59" fmla="*/ 28 h 68"/>
                <a:gd name="T60" fmla="*/ 15 w 21"/>
                <a:gd name="T61" fmla="*/ 5 h 68"/>
                <a:gd name="T62" fmla="*/ 15 w 21"/>
                <a:gd name="T63" fmla="*/ 5 h 68"/>
                <a:gd name="T64" fmla="*/ 5 w 21"/>
                <a:gd name="T65" fmla="*/ 4 h 68"/>
                <a:gd name="T66" fmla="*/ 3 w 21"/>
                <a:gd name="T67" fmla="*/ 27 h 68"/>
                <a:gd name="T68" fmla="*/ 4 w 21"/>
                <a:gd name="T69" fmla="*/ 3 h 68"/>
                <a:gd name="T70" fmla="*/ 4 w 21"/>
                <a:gd name="T71" fmla="*/ 2 h 68"/>
                <a:gd name="T72" fmla="*/ 4 w 21"/>
                <a:gd name="T73" fmla="*/ 3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1" h="68">
                  <a:moveTo>
                    <a:pt x="6" y="67"/>
                  </a:moveTo>
                  <a:cubicBezTo>
                    <a:pt x="1" y="52"/>
                    <a:pt x="0" y="38"/>
                    <a:pt x="0" y="27"/>
                  </a:cubicBezTo>
                  <a:cubicBezTo>
                    <a:pt x="0" y="27"/>
                    <a:pt x="0" y="27"/>
                    <a:pt x="0" y="27"/>
                  </a:cubicBezTo>
                  <a:cubicBezTo>
                    <a:pt x="0" y="12"/>
                    <a:pt x="2" y="2"/>
                    <a:pt x="2" y="1"/>
                  </a:cubicBezTo>
                  <a:cubicBezTo>
                    <a:pt x="2" y="1"/>
                    <a:pt x="2" y="1"/>
                    <a:pt x="2" y="1"/>
                  </a:cubicBezTo>
                  <a:cubicBezTo>
                    <a:pt x="3" y="1"/>
                    <a:pt x="3" y="0"/>
                    <a:pt x="4" y="0"/>
                  </a:cubicBezTo>
                  <a:cubicBezTo>
                    <a:pt x="4" y="0"/>
                    <a:pt x="4" y="0"/>
                    <a:pt x="4" y="0"/>
                  </a:cubicBezTo>
                  <a:cubicBezTo>
                    <a:pt x="17" y="2"/>
                    <a:pt x="17" y="2"/>
                    <a:pt x="17" y="2"/>
                  </a:cubicBezTo>
                  <a:cubicBezTo>
                    <a:pt x="18" y="2"/>
                    <a:pt x="18" y="2"/>
                    <a:pt x="18" y="2"/>
                  </a:cubicBezTo>
                  <a:cubicBezTo>
                    <a:pt x="18" y="2"/>
                    <a:pt x="18" y="2"/>
                    <a:pt x="18" y="2"/>
                  </a:cubicBezTo>
                  <a:cubicBezTo>
                    <a:pt x="19" y="3"/>
                    <a:pt x="19" y="3"/>
                    <a:pt x="19" y="4"/>
                  </a:cubicBezTo>
                  <a:cubicBezTo>
                    <a:pt x="19" y="4"/>
                    <a:pt x="19" y="4"/>
                    <a:pt x="19" y="4"/>
                  </a:cubicBezTo>
                  <a:cubicBezTo>
                    <a:pt x="16" y="12"/>
                    <a:pt x="16" y="20"/>
                    <a:pt x="16" y="28"/>
                  </a:cubicBezTo>
                  <a:cubicBezTo>
                    <a:pt x="16" y="28"/>
                    <a:pt x="16" y="28"/>
                    <a:pt x="16" y="28"/>
                  </a:cubicBezTo>
                  <a:cubicBezTo>
                    <a:pt x="16" y="48"/>
                    <a:pt x="21" y="64"/>
                    <a:pt x="21" y="64"/>
                  </a:cubicBezTo>
                  <a:cubicBezTo>
                    <a:pt x="21" y="64"/>
                    <a:pt x="21" y="64"/>
                    <a:pt x="21" y="64"/>
                  </a:cubicBezTo>
                  <a:cubicBezTo>
                    <a:pt x="21" y="65"/>
                    <a:pt x="21" y="65"/>
                    <a:pt x="21" y="66"/>
                  </a:cubicBezTo>
                  <a:cubicBezTo>
                    <a:pt x="21" y="66"/>
                    <a:pt x="21" y="66"/>
                    <a:pt x="21" y="66"/>
                  </a:cubicBezTo>
                  <a:cubicBezTo>
                    <a:pt x="21" y="66"/>
                    <a:pt x="20" y="66"/>
                    <a:pt x="20" y="66"/>
                  </a:cubicBezTo>
                  <a:cubicBezTo>
                    <a:pt x="20" y="66"/>
                    <a:pt x="20" y="66"/>
                    <a:pt x="20" y="66"/>
                  </a:cubicBezTo>
                  <a:cubicBezTo>
                    <a:pt x="8" y="68"/>
                    <a:pt x="8" y="68"/>
                    <a:pt x="8" y="68"/>
                  </a:cubicBezTo>
                  <a:cubicBezTo>
                    <a:pt x="8" y="68"/>
                    <a:pt x="8" y="68"/>
                    <a:pt x="8" y="68"/>
                  </a:cubicBezTo>
                  <a:cubicBezTo>
                    <a:pt x="8" y="68"/>
                    <a:pt x="8" y="68"/>
                    <a:pt x="8" y="68"/>
                  </a:cubicBezTo>
                  <a:cubicBezTo>
                    <a:pt x="7" y="68"/>
                    <a:pt x="6" y="68"/>
                    <a:pt x="6" y="67"/>
                  </a:cubicBezTo>
                  <a:close/>
                  <a:moveTo>
                    <a:pt x="3" y="27"/>
                  </a:moveTo>
                  <a:cubicBezTo>
                    <a:pt x="3" y="38"/>
                    <a:pt x="4" y="51"/>
                    <a:pt x="9" y="65"/>
                  </a:cubicBezTo>
                  <a:cubicBezTo>
                    <a:pt x="9" y="65"/>
                    <a:pt x="9" y="65"/>
                    <a:pt x="9" y="65"/>
                  </a:cubicBezTo>
                  <a:cubicBezTo>
                    <a:pt x="18" y="64"/>
                    <a:pt x="18" y="64"/>
                    <a:pt x="18" y="64"/>
                  </a:cubicBezTo>
                  <a:cubicBezTo>
                    <a:pt x="16" y="59"/>
                    <a:pt x="13" y="45"/>
                    <a:pt x="13" y="28"/>
                  </a:cubicBezTo>
                  <a:cubicBezTo>
                    <a:pt x="13" y="28"/>
                    <a:pt x="13" y="28"/>
                    <a:pt x="13" y="28"/>
                  </a:cubicBezTo>
                  <a:cubicBezTo>
                    <a:pt x="13" y="21"/>
                    <a:pt x="13" y="13"/>
                    <a:pt x="15" y="5"/>
                  </a:cubicBezTo>
                  <a:cubicBezTo>
                    <a:pt x="15" y="5"/>
                    <a:pt x="15" y="5"/>
                    <a:pt x="15" y="5"/>
                  </a:cubicBezTo>
                  <a:cubicBezTo>
                    <a:pt x="5" y="4"/>
                    <a:pt x="5" y="4"/>
                    <a:pt x="5" y="4"/>
                  </a:cubicBezTo>
                  <a:cubicBezTo>
                    <a:pt x="4" y="7"/>
                    <a:pt x="3" y="15"/>
                    <a:pt x="3" y="27"/>
                  </a:cubicBezTo>
                  <a:close/>
                  <a:moveTo>
                    <a:pt x="4" y="3"/>
                  </a:moveTo>
                  <a:cubicBezTo>
                    <a:pt x="4" y="2"/>
                    <a:pt x="4" y="2"/>
                    <a:pt x="4" y="2"/>
                  </a:cubicBezTo>
                  <a:cubicBezTo>
                    <a:pt x="4" y="3"/>
                    <a:pt x="4" y="3"/>
                    <a:pt x="4" y="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59" name="Freeform 53"/>
            <p:cNvSpPr/>
            <p:nvPr/>
          </p:nvSpPr>
          <p:spPr bwMode="auto">
            <a:xfrm>
              <a:off x="2312" y="1845"/>
              <a:ext cx="54" cy="47"/>
            </a:xfrm>
            <a:custGeom>
              <a:avLst/>
              <a:gdLst>
                <a:gd name="T0" fmla="*/ 11 w 54"/>
                <a:gd name="T1" fmla="*/ 47 h 47"/>
                <a:gd name="T2" fmla="*/ 0 w 54"/>
                <a:gd name="T3" fmla="*/ 8 h 47"/>
                <a:gd name="T4" fmla="*/ 43 w 54"/>
                <a:gd name="T5" fmla="*/ 0 h 47"/>
                <a:gd name="T6" fmla="*/ 54 w 54"/>
                <a:gd name="T7" fmla="*/ 40 h 47"/>
                <a:gd name="T8" fmla="*/ 11 w 54"/>
                <a:gd name="T9" fmla="*/ 47 h 47"/>
              </a:gdLst>
              <a:ahLst/>
              <a:cxnLst>
                <a:cxn ang="0">
                  <a:pos x="T0" y="T1"/>
                </a:cxn>
                <a:cxn ang="0">
                  <a:pos x="T2" y="T3"/>
                </a:cxn>
                <a:cxn ang="0">
                  <a:pos x="T4" y="T5"/>
                </a:cxn>
                <a:cxn ang="0">
                  <a:pos x="T6" y="T7"/>
                </a:cxn>
                <a:cxn ang="0">
                  <a:pos x="T8" y="T9"/>
                </a:cxn>
              </a:cxnLst>
              <a:rect l="0" t="0" r="r" b="b"/>
              <a:pathLst>
                <a:path w="54" h="47">
                  <a:moveTo>
                    <a:pt x="11" y="47"/>
                  </a:moveTo>
                  <a:lnTo>
                    <a:pt x="0" y="8"/>
                  </a:lnTo>
                  <a:lnTo>
                    <a:pt x="43" y="0"/>
                  </a:lnTo>
                  <a:lnTo>
                    <a:pt x="54" y="40"/>
                  </a:lnTo>
                  <a:lnTo>
                    <a:pt x="11" y="47"/>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60" name="Freeform 54"/>
            <p:cNvSpPr>
              <a:spLocks noEditPoints="1"/>
            </p:cNvSpPr>
            <p:nvPr/>
          </p:nvSpPr>
          <p:spPr bwMode="auto">
            <a:xfrm>
              <a:off x="2305" y="1838"/>
              <a:ext cx="65" cy="58"/>
            </a:xfrm>
            <a:custGeom>
              <a:avLst/>
              <a:gdLst>
                <a:gd name="T0" fmla="*/ 3 w 18"/>
                <a:gd name="T1" fmla="*/ 15 h 16"/>
                <a:gd name="T2" fmla="*/ 0 w 18"/>
                <a:gd name="T3" fmla="*/ 5 h 16"/>
                <a:gd name="T4" fmla="*/ 0 w 18"/>
                <a:gd name="T5" fmla="*/ 4 h 16"/>
                <a:gd name="T6" fmla="*/ 0 w 18"/>
                <a:gd name="T7" fmla="*/ 4 h 16"/>
                <a:gd name="T8" fmla="*/ 1 w 18"/>
                <a:gd name="T9" fmla="*/ 3 h 16"/>
                <a:gd name="T10" fmla="*/ 1 w 18"/>
                <a:gd name="T11" fmla="*/ 3 h 16"/>
                <a:gd name="T12" fmla="*/ 13 w 18"/>
                <a:gd name="T13" fmla="*/ 0 h 16"/>
                <a:gd name="T14" fmla="*/ 15 w 18"/>
                <a:gd name="T15" fmla="*/ 1 h 16"/>
                <a:gd name="T16" fmla="*/ 15 w 18"/>
                <a:gd name="T17" fmla="*/ 1 h 16"/>
                <a:gd name="T18" fmla="*/ 18 w 18"/>
                <a:gd name="T19" fmla="*/ 12 h 16"/>
                <a:gd name="T20" fmla="*/ 18 w 18"/>
                <a:gd name="T21" fmla="*/ 14 h 16"/>
                <a:gd name="T22" fmla="*/ 18 w 18"/>
                <a:gd name="T23" fmla="*/ 14 h 16"/>
                <a:gd name="T24" fmla="*/ 17 w 18"/>
                <a:gd name="T25" fmla="*/ 14 h 16"/>
                <a:gd name="T26" fmla="*/ 17 w 18"/>
                <a:gd name="T27" fmla="*/ 14 h 16"/>
                <a:gd name="T28" fmla="*/ 5 w 18"/>
                <a:gd name="T29" fmla="*/ 16 h 16"/>
                <a:gd name="T30" fmla="*/ 5 w 18"/>
                <a:gd name="T31" fmla="*/ 16 h 16"/>
                <a:gd name="T32" fmla="*/ 5 w 18"/>
                <a:gd name="T33" fmla="*/ 16 h 16"/>
                <a:gd name="T34" fmla="*/ 3 w 18"/>
                <a:gd name="T35" fmla="*/ 15 h 16"/>
                <a:gd name="T36" fmla="*/ 5 w 18"/>
                <a:gd name="T37" fmla="*/ 15 h 16"/>
                <a:gd name="T38" fmla="*/ 6 w 18"/>
                <a:gd name="T39" fmla="*/ 14 h 16"/>
                <a:gd name="T40" fmla="*/ 5 w 18"/>
                <a:gd name="T41" fmla="*/ 15 h 16"/>
                <a:gd name="T42" fmla="*/ 3 w 18"/>
                <a:gd name="T43" fmla="*/ 5 h 16"/>
                <a:gd name="T44" fmla="*/ 6 w 18"/>
                <a:gd name="T45" fmla="*/ 13 h 16"/>
                <a:gd name="T46" fmla="*/ 15 w 18"/>
                <a:gd name="T47" fmla="*/ 12 h 16"/>
                <a:gd name="T48" fmla="*/ 13 w 18"/>
                <a:gd name="T49" fmla="*/ 3 h 16"/>
                <a:gd name="T50" fmla="*/ 3 w 18"/>
                <a:gd name="T51" fmla="*/ 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8" h="16">
                  <a:moveTo>
                    <a:pt x="3" y="15"/>
                  </a:moveTo>
                  <a:cubicBezTo>
                    <a:pt x="0" y="5"/>
                    <a:pt x="0" y="5"/>
                    <a:pt x="0" y="5"/>
                  </a:cubicBezTo>
                  <a:cubicBezTo>
                    <a:pt x="0" y="4"/>
                    <a:pt x="0" y="4"/>
                    <a:pt x="0" y="4"/>
                  </a:cubicBezTo>
                  <a:cubicBezTo>
                    <a:pt x="0" y="4"/>
                    <a:pt x="0" y="4"/>
                    <a:pt x="0" y="4"/>
                  </a:cubicBezTo>
                  <a:cubicBezTo>
                    <a:pt x="0" y="3"/>
                    <a:pt x="1" y="3"/>
                    <a:pt x="1" y="3"/>
                  </a:cubicBezTo>
                  <a:cubicBezTo>
                    <a:pt x="1" y="3"/>
                    <a:pt x="1" y="3"/>
                    <a:pt x="1" y="3"/>
                  </a:cubicBezTo>
                  <a:cubicBezTo>
                    <a:pt x="13" y="0"/>
                    <a:pt x="13" y="0"/>
                    <a:pt x="13" y="0"/>
                  </a:cubicBezTo>
                  <a:cubicBezTo>
                    <a:pt x="14" y="0"/>
                    <a:pt x="15" y="1"/>
                    <a:pt x="15" y="1"/>
                  </a:cubicBezTo>
                  <a:cubicBezTo>
                    <a:pt x="15" y="1"/>
                    <a:pt x="15" y="1"/>
                    <a:pt x="15" y="1"/>
                  </a:cubicBezTo>
                  <a:cubicBezTo>
                    <a:pt x="18" y="12"/>
                    <a:pt x="18" y="12"/>
                    <a:pt x="18" y="12"/>
                  </a:cubicBezTo>
                  <a:cubicBezTo>
                    <a:pt x="18" y="13"/>
                    <a:pt x="18" y="13"/>
                    <a:pt x="18" y="14"/>
                  </a:cubicBezTo>
                  <a:cubicBezTo>
                    <a:pt x="18" y="14"/>
                    <a:pt x="18" y="14"/>
                    <a:pt x="18" y="14"/>
                  </a:cubicBezTo>
                  <a:cubicBezTo>
                    <a:pt x="18" y="14"/>
                    <a:pt x="17" y="14"/>
                    <a:pt x="17" y="14"/>
                  </a:cubicBezTo>
                  <a:cubicBezTo>
                    <a:pt x="17" y="14"/>
                    <a:pt x="17" y="14"/>
                    <a:pt x="17" y="14"/>
                  </a:cubicBezTo>
                  <a:cubicBezTo>
                    <a:pt x="5" y="16"/>
                    <a:pt x="5" y="16"/>
                    <a:pt x="5" y="16"/>
                  </a:cubicBezTo>
                  <a:cubicBezTo>
                    <a:pt x="5" y="16"/>
                    <a:pt x="5" y="16"/>
                    <a:pt x="5" y="16"/>
                  </a:cubicBezTo>
                  <a:cubicBezTo>
                    <a:pt x="5" y="16"/>
                    <a:pt x="5" y="16"/>
                    <a:pt x="5" y="16"/>
                  </a:cubicBezTo>
                  <a:cubicBezTo>
                    <a:pt x="4" y="16"/>
                    <a:pt x="3" y="16"/>
                    <a:pt x="3" y="15"/>
                  </a:cubicBezTo>
                  <a:close/>
                  <a:moveTo>
                    <a:pt x="5" y="15"/>
                  </a:moveTo>
                  <a:cubicBezTo>
                    <a:pt x="6" y="14"/>
                    <a:pt x="6" y="14"/>
                    <a:pt x="6" y="14"/>
                  </a:cubicBezTo>
                  <a:cubicBezTo>
                    <a:pt x="5" y="15"/>
                    <a:pt x="5" y="15"/>
                    <a:pt x="5" y="15"/>
                  </a:cubicBezTo>
                  <a:close/>
                  <a:moveTo>
                    <a:pt x="3" y="5"/>
                  </a:moveTo>
                  <a:cubicBezTo>
                    <a:pt x="6" y="13"/>
                    <a:pt x="6" y="13"/>
                    <a:pt x="6" y="13"/>
                  </a:cubicBezTo>
                  <a:cubicBezTo>
                    <a:pt x="15" y="12"/>
                    <a:pt x="15" y="12"/>
                    <a:pt x="15" y="12"/>
                  </a:cubicBezTo>
                  <a:cubicBezTo>
                    <a:pt x="13" y="3"/>
                    <a:pt x="13" y="3"/>
                    <a:pt x="13" y="3"/>
                  </a:cubicBezTo>
                  <a:cubicBezTo>
                    <a:pt x="3" y="5"/>
                    <a:pt x="3" y="5"/>
                    <a:pt x="3" y="5"/>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61" name="Freeform 55"/>
            <p:cNvSpPr/>
            <p:nvPr/>
          </p:nvSpPr>
          <p:spPr bwMode="auto">
            <a:xfrm>
              <a:off x="2246" y="1878"/>
              <a:ext cx="139" cy="76"/>
            </a:xfrm>
            <a:custGeom>
              <a:avLst/>
              <a:gdLst>
                <a:gd name="T0" fmla="*/ 16 w 38"/>
                <a:gd name="T1" fmla="*/ 4 h 21"/>
                <a:gd name="T2" fmla="*/ 0 w 38"/>
                <a:gd name="T3" fmla="*/ 13 h 21"/>
                <a:gd name="T4" fmla="*/ 31 w 38"/>
                <a:gd name="T5" fmla="*/ 15 h 21"/>
                <a:gd name="T6" fmla="*/ 33 w 38"/>
                <a:gd name="T7" fmla="*/ 0 h 21"/>
                <a:gd name="T8" fmla="*/ 16 w 38"/>
                <a:gd name="T9" fmla="*/ 4 h 21"/>
              </a:gdLst>
              <a:ahLst/>
              <a:cxnLst>
                <a:cxn ang="0">
                  <a:pos x="T0" y="T1"/>
                </a:cxn>
                <a:cxn ang="0">
                  <a:pos x="T2" y="T3"/>
                </a:cxn>
                <a:cxn ang="0">
                  <a:pos x="T4" y="T5"/>
                </a:cxn>
                <a:cxn ang="0">
                  <a:pos x="T6" y="T7"/>
                </a:cxn>
                <a:cxn ang="0">
                  <a:pos x="T8" y="T9"/>
                </a:cxn>
              </a:cxnLst>
              <a:rect l="0" t="0" r="r" b="b"/>
              <a:pathLst>
                <a:path w="38" h="21">
                  <a:moveTo>
                    <a:pt x="16" y="4"/>
                  </a:moveTo>
                  <a:cubicBezTo>
                    <a:pt x="16" y="4"/>
                    <a:pt x="0" y="5"/>
                    <a:pt x="0" y="13"/>
                  </a:cubicBezTo>
                  <a:cubicBezTo>
                    <a:pt x="0" y="21"/>
                    <a:pt x="24" y="18"/>
                    <a:pt x="31" y="15"/>
                  </a:cubicBezTo>
                  <a:cubicBezTo>
                    <a:pt x="38" y="10"/>
                    <a:pt x="33" y="0"/>
                    <a:pt x="33" y="0"/>
                  </a:cubicBezTo>
                  <a:lnTo>
                    <a:pt x="16" y="4"/>
                  </a:ln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62" name="Freeform 56"/>
            <p:cNvSpPr/>
            <p:nvPr/>
          </p:nvSpPr>
          <p:spPr bwMode="auto">
            <a:xfrm>
              <a:off x="2112" y="1512"/>
              <a:ext cx="371" cy="185"/>
            </a:xfrm>
            <a:custGeom>
              <a:avLst/>
              <a:gdLst>
                <a:gd name="T0" fmla="*/ 102 w 102"/>
                <a:gd name="T1" fmla="*/ 40 h 51"/>
                <a:gd name="T2" fmla="*/ 82 w 102"/>
                <a:gd name="T3" fmla="*/ 0 h 51"/>
                <a:gd name="T4" fmla="*/ 20 w 102"/>
                <a:gd name="T5" fmla="*/ 0 h 51"/>
                <a:gd name="T6" fmla="*/ 0 w 102"/>
                <a:gd name="T7" fmla="*/ 43 h 51"/>
                <a:gd name="T8" fmla="*/ 102 w 102"/>
                <a:gd name="T9" fmla="*/ 40 h 51"/>
              </a:gdLst>
              <a:ahLst/>
              <a:cxnLst>
                <a:cxn ang="0">
                  <a:pos x="T0" y="T1"/>
                </a:cxn>
                <a:cxn ang="0">
                  <a:pos x="T2" y="T3"/>
                </a:cxn>
                <a:cxn ang="0">
                  <a:pos x="T4" y="T5"/>
                </a:cxn>
                <a:cxn ang="0">
                  <a:pos x="T6" y="T7"/>
                </a:cxn>
                <a:cxn ang="0">
                  <a:pos x="T8" y="T9"/>
                </a:cxn>
              </a:cxnLst>
              <a:rect l="0" t="0" r="r" b="b"/>
              <a:pathLst>
                <a:path w="102" h="51">
                  <a:moveTo>
                    <a:pt x="102" y="40"/>
                  </a:moveTo>
                  <a:cubicBezTo>
                    <a:pt x="82" y="0"/>
                    <a:pt x="82" y="0"/>
                    <a:pt x="82" y="0"/>
                  </a:cubicBezTo>
                  <a:cubicBezTo>
                    <a:pt x="20" y="0"/>
                    <a:pt x="20" y="0"/>
                    <a:pt x="20" y="0"/>
                  </a:cubicBezTo>
                  <a:cubicBezTo>
                    <a:pt x="0" y="43"/>
                    <a:pt x="0" y="43"/>
                    <a:pt x="0" y="43"/>
                  </a:cubicBezTo>
                  <a:cubicBezTo>
                    <a:pt x="0" y="43"/>
                    <a:pt x="45" y="51"/>
                    <a:pt x="102" y="40"/>
                  </a:cubicBezTo>
                  <a:close/>
                </a:path>
              </a:pathLst>
            </a:custGeom>
            <a:solidFill>
              <a:srgbClr val="FF6C9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63" name="Freeform 57"/>
            <p:cNvSpPr>
              <a:spLocks noEditPoints="1"/>
            </p:cNvSpPr>
            <p:nvPr/>
          </p:nvSpPr>
          <p:spPr bwMode="auto">
            <a:xfrm>
              <a:off x="2105" y="1504"/>
              <a:ext cx="385" cy="178"/>
            </a:xfrm>
            <a:custGeom>
              <a:avLst/>
              <a:gdLst>
                <a:gd name="T0" fmla="*/ 1 w 106"/>
                <a:gd name="T1" fmla="*/ 46 h 49"/>
                <a:gd name="T2" fmla="*/ 0 w 106"/>
                <a:gd name="T3" fmla="*/ 45 h 49"/>
                <a:gd name="T4" fmla="*/ 0 w 106"/>
                <a:gd name="T5" fmla="*/ 45 h 49"/>
                <a:gd name="T6" fmla="*/ 0 w 106"/>
                <a:gd name="T7" fmla="*/ 44 h 49"/>
                <a:gd name="T8" fmla="*/ 0 w 106"/>
                <a:gd name="T9" fmla="*/ 44 h 49"/>
                <a:gd name="T10" fmla="*/ 21 w 106"/>
                <a:gd name="T11" fmla="*/ 1 h 49"/>
                <a:gd name="T12" fmla="*/ 22 w 106"/>
                <a:gd name="T13" fmla="*/ 0 h 49"/>
                <a:gd name="T14" fmla="*/ 22 w 106"/>
                <a:gd name="T15" fmla="*/ 0 h 49"/>
                <a:gd name="T16" fmla="*/ 84 w 106"/>
                <a:gd name="T17" fmla="*/ 0 h 49"/>
                <a:gd name="T18" fmla="*/ 85 w 106"/>
                <a:gd name="T19" fmla="*/ 1 h 49"/>
                <a:gd name="T20" fmla="*/ 85 w 106"/>
                <a:gd name="T21" fmla="*/ 1 h 49"/>
                <a:gd name="T22" fmla="*/ 106 w 106"/>
                <a:gd name="T23" fmla="*/ 41 h 49"/>
                <a:gd name="T24" fmla="*/ 105 w 106"/>
                <a:gd name="T25" fmla="*/ 42 h 49"/>
                <a:gd name="T26" fmla="*/ 106 w 106"/>
                <a:gd name="T27" fmla="*/ 41 h 49"/>
                <a:gd name="T28" fmla="*/ 106 w 106"/>
                <a:gd name="T29" fmla="*/ 42 h 49"/>
                <a:gd name="T30" fmla="*/ 106 w 106"/>
                <a:gd name="T31" fmla="*/ 42 h 49"/>
                <a:gd name="T32" fmla="*/ 105 w 106"/>
                <a:gd name="T33" fmla="*/ 43 h 49"/>
                <a:gd name="T34" fmla="*/ 105 w 106"/>
                <a:gd name="T35" fmla="*/ 43 h 49"/>
                <a:gd name="T36" fmla="*/ 42 w 106"/>
                <a:gd name="T37" fmla="*/ 49 h 49"/>
                <a:gd name="T38" fmla="*/ 42 w 106"/>
                <a:gd name="T39" fmla="*/ 49 h 49"/>
                <a:gd name="T40" fmla="*/ 1 w 106"/>
                <a:gd name="T41" fmla="*/ 46 h 49"/>
                <a:gd name="T42" fmla="*/ 42 w 106"/>
                <a:gd name="T43" fmla="*/ 46 h 49"/>
                <a:gd name="T44" fmla="*/ 102 w 106"/>
                <a:gd name="T45" fmla="*/ 41 h 49"/>
                <a:gd name="T46" fmla="*/ 102 w 106"/>
                <a:gd name="T47" fmla="*/ 41 h 49"/>
                <a:gd name="T48" fmla="*/ 83 w 106"/>
                <a:gd name="T49" fmla="*/ 3 h 49"/>
                <a:gd name="T50" fmla="*/ 23 w 106"/>
                <a:gd name="T51" fmla="*/ 3 h 49"/>
                <a:gd name="T52" fmla="*/ 4 w 106"/>
                <a:gd name="T53" fmla="*/ 44 h 49"/>
                <a:gd name="T54" fmla="*/ 42 w 106"/>
                <a:gd name="T55" fmla="*/ 46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6" h="49">
                  <a:moveTo>
                    <a:pt x="1" y="46"/>
                  </a:moveTo>
                  <a:cubicBezTo>
                    <a:pt x="1" y="46"/>
                    <a:pt x="0" y="46"/>
                    <a:pt x="0" y="45"/>
                  </a:cubicBezTo>
                  <a:cubicBezTo>
                    <a:pt x="0" y="45"/>
                    <a:pt x="0" y="45"/>
                    <a:pt x="0" y="45"/>
                  </a:cubicBezTo>
                  <a:cubicBezTo>
                    <a:pt x="0" y="45"/>
                    <a:pt x="0" y="45"/>
                    <a:pt x="0" y="44"/>
                  </a:cubicBezTo>
                  <a:cubicBezTo>
                    <a:pt x="0" y="44"/>
                    <a:pt x="0" y="44"/>
                    <a:pt x="0" y="44"/>
                  </a:cubicBezTo>
                  <a:cubicBezTo>
                    <a:pt x="21" y="1"/>
                    <a:pt x="21" y="1"/>
                    <a:pt x="21" y="1"/>
                  </a:cubicBezTo>
                  <a:cubicBezTo>
                    <a:pt x="21" y="0"/>
                    <a:pt x="21" y="0"/>
                    <a:pt x="22" y="0"/>
                  </a:cubicBezTo>
                  <a:cubicBezTo>
                    <a:pt x="22" y="0"/>
                    <a:pt x="22" y="0"/>
                    <a:pt x="22" y="0"/>
                  </a:cubicBezTo>
                  <a:cubicBezTo>
                    <a:pt x="84" y="0"/>
                    <a:pt x="84" y="0"/>
                    <a:pt x="84" y="0"/>
                  </a:cubicBezTo>
                  <a:cubicBezTo>
                    <a:pt x="85" y="0"/>
                    <a:pt x="85" y="0"/>
                    <a:pt x="85" y="1"/>
                  </a:cubicBezTo>
                  <a:cubicBezTo>
                    <a:pt x="85" y="1"/>
                    <a:pt x="85" y="1"/>
                    <a:pt x="85" y="1"/>
                  </a:cubicBezTo>
                  <a:cubicBezTo>
                    <a:pt x="106" y="41"/>
                    <a:pt x="106" y="41"/>
                    <a:pt x="106" y="41"/>
                  </a:cubicBezTo>
                  <a:cubicBezTo>
                    <a:pt x="105" y="42"/>
                    <a:pt x="105" y="42"/>
                    <a:pt x="105" y="42"/>
                  </a:cubicBezTo>
                  <a:cubicBezTo>
                    <a:pt x="106" y="41"/>
                    <a:pt x="106" y="41"/>
                    <a:pt x="106" y="41"/>
                  </a:cubicBezTo>
                  <a:cubicBezTo>
                    <a:pt x="106" y="41"/>
                    <a:pt x="106" y="42"/>
                    <a:pt x="106" y="42"/>
                  </a:cubicBezTo>
                  <a:cubicBezTo>
                    <a:pt x="106" y="42"/>
                    <a:pt x="106" y="42"/>
                    <a:pt x="106" y="42"/>
                  </a:cubicBezTo>
                  <a:cubicBezTo>
                    <a:pt x="106" y="43"/>
                    <a:pt x="105" y="43"/>
                    <a:pt x="105" y="43"/>
                  </a:cubicBezTo>
                  <a:cubicBezTo>
                    <a:pt x="105" y="43"/>
                    <a:pt x="105" y="43"/>
                    <a:pt x="105" y="43"/>
                  </a:cubicBezTo>
                  <a:cubicBezTo>
                    <a:pt x="81" y="48"/>
                    <a:pt x="60" y="49"/>
                    <a:pt x="42" y="49"/>
                  </a:cubicBezTo>
                  <a:cubicBezTo>
                    <a:pt x="42" y="49"/>
                    <a:pt x="42" y="49"/>
                    <a:pt x="42" y="49"/>
                  </a:cubicBezTo>
                  <a:cubicBezTo>
                    <a:pt x="17" y="49"/>
                    <a:pt x="1" y="46"/>
                    <a:pt x="1" y="46"/>
                  </a:cubicBezTo>
                  <a:close/>
                  <a:moveTo>
                    <a:pt x="42" y="46"/>
                  </a:moveTo>
                  <a:cubicBezTo>
                    <a:pt x="59" y="46"/>
                    <a:pt x="80" y="45"/>
                    <a:pt x="102" y="41"/>
                  </a:cubicBezTo>
                  <a:cubicBezTo>
                    <a:pt x="102" y="41"/>
                    <a:pt x="102" y="41"/>
                    <a:pt x="102" y="41"/>
                  </a:cubicBezTo>
                  <a:cubicBezTo>
                    <a:pt x="83" y="3"/>
                    <a:pt x="83" y="3"/>
                    <a:pt x="83" y="3"/>
                  </a:cubicBezTo>
                  <a:cubicBezTo>
                    <a:pt x="23" y="3"/>
                    <a:pt x="23" y="3"/>
                    <a:pt x="23" y="3"/>
                  </a:cubicBezTo>
                  <a:cubicBezTo>
                    <a:pt x="4" y="44"/>
                    <a:pt x="4" y="44"/>
                    <a:pt x="4" y="44"/>
                  </a:cubicBezTo>
                  <a:cubicBezTo>
                    <a:pt x="9" y="44"/>
                    <a:pt x="23" y="46"/>
                    <a:pt x="42" y="46"/>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64" name="Freeform 58"/>
            <p:cNvSpPr/>
            <p:nvPr/>
          </p:nvSpPr>
          <p:spPr bwMode="auto">
            <a:xfrm>
              <a:off x="1970" y="1181"/>
              <a:ext cx="298" cy="338"/>
            </a:xfrm>
            <a:custGeom>
              <a:avLst/>
              <a:gdLst>
                <a:gd name="T0" fmla="*/ 70 w 82"/>
                <a:gd name="T1" fmla="*/ 5 h 93"/>
                <a:gd name="T2" fmla="*/ 0 w 82"/>
                <a:gd name="T3" fmla="*/ 81 h 93"/>
                <a:gd name="T4" fmla="*/ 8 w 82"/>
                <a:gd name="T5" fmla="*/ 93 h 93"/>
                <a:gd name="T6" fmla="*/ 81 w 82"/>
                <a:gd name="T7" fmla="*/ 11 h 93"/>
                <a:gd name="T8" fmla="*/ 79 w 82"/>
                <a:gd name="T9" fmla="*/ 4 h 93"/>
                <a:gd name="T10" fmla="*/ 70 w 82"/>
                <a:gd name="T11" fmla="*/ 5 h 93"/>
              </a:gdLst>
              <a:ahLst/>
              <a:cxnLst>
                <a:cxn ang="0">
                  <a:pos x="T0" y="T1"/>
                </a:cxn>
                <a:cxn ang="0">
                  <a:pos x="T2" y="T3"/>
                </a:cxn>
                <a:cxn ang="0">
                  <a:pos x="T4" y="T5"/>
                </a:cxn>
                <a:cxn ang="0">
                  <a:pos x="T6" y="T7"/>
                </a:cxn>
                <a:cxn ang="0">
                  <a:pos x="T8" y="T9"/>
                </a:cxn>
                <a:cxn ang="0">
                  <a:pos x="T10" y="T11"/>
                </a:cxn>
              </a:cxnLst>
              <a:rect l="0" t="0" r="r" b="b"/>
              <a:pathLst>
                <a:path w="82" h="93">
                  <a:moveTo>
                    <a:pt x="70" y="5"/>
                  </a:moveTo>
                  <a:cubicBezTo>
                    <a:pt x="70" y="5"/>
                    <a:pt x="27" y="71"/>
                    <a:pt x="0" y="81"/>
                  </a:cubicBezTo>
                  <a:cubicBezTo>
                    <a:pt x="8" y="93"/>
                    <a:pt x="8" y="93"/>
                    <a:pt x="8" y="93"/>
                  </a:cubicBezTo>
                  <a:cubicBezTo>
                    <a:pt x="13" y="90"/>
                    <a:pt x="52" y="61"/>
                    <a:pt x="81" y="11"/>
                  </a:cubicBezTo>
                  <a:cubicBezTo>
                    <a:pt x="81" y="11"/>
                    <a:pt x="82" y="6"/>
                    <a:pt x="79" y="4"/>
                  </a:cubicBezTo>
                  <a:cubicBezTo>
                    <a:pt x="79" y="4"/>
                    <a:pt x="74" y="0"/>
                    <a:pt x="70" y="5"/>
                  </a:cubicBezTo>
                  <a:close/>
                </a:path>
              </a:pathLst>
            </a:custGeom>
            <a:solidFill>
              <a:srgbClr val="FFC86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65" name="Freeform 59"/>
            <p:cNvSpPr>
              <a:spLocks noEditPoints="1"/>
            </p:cNvSpPr>
            <p:nvPr/>
          </p:nvSpPr>
          <p:spPr bwMode="auto">
            <a:xfrm>
              <a:off x="1963" y="1185"/>
              <a:ext cx="305" cy="341"/>
            </a:xfrm>
            <a:custGeom>
              <a:avLst/>
              <a:gdLst>
                <a:gd name="T0" fmla="*/ 9 w 84"/>
                <a:gd name="T1" fmla="*/ 93 h 94"/>
                <a:gd name="T2" fmla="*/ 0 w 84"/>
                <a:gd name="T3" fmla="*/ 81 h 94"/>
                <a:gd name="T4" fmla="*/ 0 w 84"/>
                <a:gd name="T5" fmla="*/ 80 h 94"/>
                <a:gd name="T6" fmla="*/ 0 w 84"/>
                <a:gd name="T7" fmla="*/ 80 h 94"/>
                <a:gd name="T8" fmla="*/ 1 w 84"/>
                <a:gd name="T9" fmla="*/ 79 h 94"/>
                <a:gd name="T10" fmla="*/ 1 w 84"/>
                <a:gd name="T11" fmla="*/ 79 h 94"/>
                <a:gd name="T12" fmla="*/ 46 w 84"/>
                <a:gd name="T13" fmla="*/ 37 h 94"/>
                <a:gd name="T14" fmla="*/ 46 w 84"/>
                <a:gd name="T15" fmla="*/ 37 h 94"/>
                <a:gd name="T16" fmla="*/ 71 w 84"/>
                <a:gd name="T17" fmla="*/ 3 h 94"/>
                <a:gd name="T18" fmla="*/ 71 w 84"/>
                <a:gd name="T19" fmla="*/ 3 h 94"/>
                <a:gd name="T20" fmla="*/ 72 w 84"/>
                <a:gd name="T21" fmla="*/ 4 h 94"/>
                <a:gd name="T22" fmla="*/ 71 w 84"/>
                <a:gd name="T23" fmla="*/ 3 h 94"/>
                <a:gd name="T24" fmla="*/ 77 w 84"/>
                <a:gd name="T25" fmla="*/ 0 h 94"/>
                <a:gd name="T26" fmla="*/ 77 w 84"/>
                <a:gd name="T27" fmla="*/ 0 h 94"/>
                <a:gd name="T28" fmla="*/ 82 w 84"/>
                <a:gd name="T29" fmla="*/ 2 h 94"/>
                <a:gd name="T30" fmla="*/ 82 w 84"/>
                <a:gd name="T31" fmla="*/ 2 h 94"/>
                <a:gd name="T32" fmla="*/ 84 w 84"/>
                <a:gd name="T33" fmla="*/ 8 h 94"/>
                <a:gd name="T34" fmla="*/ 84 w 84"/>
                <a:gd name="T35" fmla="*/ 8 h 94"/>
                <a:gd name="T36" fmla="*/ 84 w 84"/>
                <a:gd name="T37" fmla="*/ 11 h 94"/>
                <a:gd name="T38" fmla="*/ 84 w 84"/>
                <a:gd name="T39" fmla="*/ 11 h 94"/>
                <a:gd name="T40" fmla="*/ 84 w 84"/>
                <a:gd name="T41" fmla="*/ 11 h 94"/>
                <a:gd name="T42" fmla="*/ 11 w 84"/>
                <a:gd name="T43" fmla="*/ 93 h 94"/>
                <a:gd name="T44" fmla="*/ 11 w 84"/>
                <a:gd name="T45" fmla="*/ 93 h 94"/>
                <a:gd name="T46" fmla="*/ 10 w 84"/>
                <a:gd name="T47" fmla="*/ 94 h 94"/>
                <a:gd name="T48" fmla="*/ 10 w 84"/>
                <a:gd name="T49" fmla="*/ 94 h 94"/>
                <a:gd name="T50" fmla="*/ 9 w 84"/>
                <a:gd name="T51" fmla="*/ 93 h 94"/>
                <a:gd name="T52" fmla="*/ 11 w 84"/>
                <a:gd name="T53" fmla="*/ 90 h 94"/>
                <a:gd name="T54" fmla="*/ 81 w 84"/>
                <a:gd name="T55" fmla="*/ 10 h 94"/>
                <a:gd name="T56" fmla="*/ 81 w 84"/>
                <a:gd name="T57" fmla="*/ 10 h 94"/>
                <a:gd name="T58" fmla="*/ 81 w 84"/>
                <a:gd name="T59" fmla="*/ 8 h 94"/>
                <a:gd name="T60" fmla="*/ 81 w 84"/>
                <a:gd name="T61" fmla="*/ 8 h 94"/>
                <a:gd name="T62" fmla="*/ 80 w 84"/>
                <a:gd name="T63" fmla="*/ 4 h 94"/>
                <a:gd name="T64" fmla="*/ 80 w 84"/>
                <a:gd name="T65" fmla="*/ 4 h 94"/>
                <a:gd name="T66" fmla="*/ 79 w 84"/>
                <a:gd name="T67" fmla="*/ 4 h 94"/>
                <a:gd name="T68" fmla="*/ 79 w 84"/>
                <a:gd name="T69" fmla="*/ 4 h 94"/>
                <a:gd name="T70" fmla="*/ 77 w 84"/>
                <a:gd name="T71" fmla="*/ 3 h 94"/>
                <a:gd name="T72" fmla="*/ 77 w 84"/>
                <a:gd name="T73" fmla="*/ 3 h 94"/>
                <a:gd name="T74" fmla="*/ 73 w 84"/>
                <a:gd name="T75" fmla="*/ 5 h 94"/>
                <a:gd name="T76" fmla="*/ 73 w 84"/>
                <a:gd name="T77" fmla="*/ 5 h 94"/>
                <a:gd name="T78" fmla="*/ 4 w 84"/>
                <a:gd name="T79" fmla="*/ 81 h 94"/>
                <a:gd name="T80" fmla="*/ 4 w 84"/>
                <a:gd name="T81" fmla="*/ 81 h 94"/>
                <a:gd name="T82" fmla="*/ 11 w 84"/>
                <a:gd name="T83" fmla="*/ 9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4" h="94">
                  <a:moveTo>
                    <a:pt x="9" y="93"/>
                  </a:moveTo>
                  <a:cubicBezTo>
                    <a:pt x="0" y="81"/>
                    <a:pt x="0" y="81"/>
                    <a:pt x="0" y="81"/>
                  </a:cubicBezTo>
                  <a:cubicBezTo>
                    <a:pt x="0" y="81"/>
                    <a:pt x="0" y="80"/>
                    <a:pt x="0" y="80"/>
                  </a:cubicBezTo>
                  <a:cubicBezTo>
                    <a:pt x="0" y="80"/>
                    <a:pt x="0" y="80"/>
                    <a:pt x="0" y="80"/>
                  </a:cubicBezTo>
                  <a:cubicBezTo>
                    <a:pt x="0" y="79"/>
                    <a:pt x="1" y="79"/>
                    <a:pt x="1" y="79"/>
                  </a:cubicBezTo>
                  <a:cubicBezTo>
                    <a:pt x="1" y="79"/>
                    <a:pt x="1" y="79"/>
                    <a:pt x="1" y="79"/>
                  </a:cubicBezTo>
                  <a:cubicBezTo>
                    <a:pt x="14" y="74"/>
                    <a:pt x="32" y="55"/>
                    <a:pt x="46" y="37"/>
                  </a:cubicBezTo>
                  <a:cubicBezTo>
                    <a:pt x="46" y="37"/>
                    <a:pt x="46" y="37"/>
                    <a:pt x="46" y="37"/>
                  </a:cubicBezTo>
                  <a:cubicBezTo>
                    <a:pt x="60" y="20"/>
                    <a:pt x="71" y="3"/>
                    <a:pt x="71" y="3"/>
                  </a:cubicBezTo>
                  <a:cubicBezTo>
                    <a:pt x="71" y="3"/>
                    <a:pt x="71" y="3"/>
                    <a:pt x="71" y="3"/>
                  </a:cubicBezTo>
                  <a:cubicBezTo>
                    <a:pt x="72" y="4"/>
                    <a:pt x="72" y="4"/>
                    <a:pt x="72" y="4"/>
                  </a:cubicBezTo>
                  <a:cubicBezTo>
                    <a:pt x="71" y="3"/>
                    <a:pt x="71" y="3"/>
                    <a:pt x="71" y="3"/>
                  </a:cubicBezTo>
                  <a:cubicBezTo>
                    <a:pt x="73" y="1"/>
                    <a:pt x="75" y="0"/>
                    <a:pt x="77" y="0"/>
                  </a:cubicBezTo>
                  <a:cubicBezTo>
                    <a:pt x="77" y="0"/>
                    <a:pt x="77" y="0"/>
                    <a:pt x="77" y="0"/>
                  </a:cubicBezTo>
                  <a:cubicBezTo>
                    <a:pt x="80" y="0"/>
                    <a:pt x="82" y="2"/>
                    <a:pt x="82" y="2"/>
                  </a:cubicBezTo>
                  <a:cubicBezTo>
                    <a:pt x="82" y="2"/>
                    <a:pt x="82" y="2"/>
                    <a:pt x="82" y="2"/>
                  </a:cubicBezTo>
                  <a:cubicBezTo>
                    <a:pt x="84" y="4"/>
                    <a:pt x="84" y="6"/>
                    <a:pt x="84" y="8"/>
                  </a:cubicBezTo>
                  <a:cubicBezTo>
                    <a:pt x="84" y="8"/>
                    <a:pt x="84" y="8"/>
                    <a:pt x="84" y="8"/>
                  </a:cubicBezTo>
                  <a:cubicBezTo>
                    <a:pt x="84" y="9"/>
                    <a:pt x="84" y="10"/>
                    <a:pt x="84" y="11"/>
                  </a:cubicBezTo>
                  <a:cubicBezTo>
                    <a:pt x="84" y="11"/>
                    <a:pt x="84" y="11"/>
                    <a:pt x="84" y="11"/>
                  </a:cubicBezTo>
                  <a:cubicBezTo>
                    <a:pt x="84" y="11"/>
                    <a:pt x="84" y="11"/>
                    <a:pt x="84" y="11"/>
                  </a:cubicBezTo>
                  <a:cubicBezTo>
                    <a:pt x="55" y="61"/>
                    <a:pt x="16" y="90"/>
                    <a:pt x="11" y="93"/>
                  </a:cubicBezTo>
                  <a:cubicBezTo>
                    <a:pt x="11" y="93"/>
                    <a:pt x="11" y="93"/>
                    <a:pt x="11" y="93"/>
                  </a:cubicBezTo>
                  <a:cubicBezTo>
                    <a:pt x="11" y="94"/>
                    <a:pt x="11" y="94"/>
                    <a:pt x="10" y="94"/>
                  </a:cubicBezTo>
                  <a:cubicBezTo>
                    <a:pt x="10" y="94"/>
                    <a:pt x="10" y="94"/>
                    <a:pt x="10" y="94"/>
                  </a:cubicBezTo>
                  <a:cubicBezTo>
                    <a:pt x="10" y="94"/>
                    <a:pt x="9" y="93"/>
                    <a:pt x="9" y="93"/>
                  </a:cubicBezTo>
                  <a:close/>
                  <a:moveTo>
                    <a:pt x="11" y="90"/>
                  </a:moveTo>
                  <a:cubicBezTo>
                    <a:pt x="19" y="84"/>
                    <a:pt x="54" y="56"/>
                    <a:pt x="81" y="10"/>
                  </a:cubicBezTo>
                  <a:cubicBezTo>
                    <a:pt x="81" y="10"/>
                    <a:pt x="81" y="10"/>
                    <a:pt x="81" y="10"/>
                  </a:cubicBezTo>
                  <a:cubicBezTo>
                    <a:pt x="81" y="9"/>
                    <a:pt x="81" y="9"/>
                    <a:pt x="81" y="8"/>
                  </a:cubicBezTo>
                  <a:cubicBezTo>
                    <a:pt x="81" y="8"/>
                    <a:pt x="81" y="8"/>
                    <a:pt x="81" y="8"/>
                  </a:cubicBezTo>
                  <a:cubicBezTo>
                    <a:pt x="81" y="6"/>
                    <a:pt x="81" y="5"/>
                    <a:pt x="80" y="4"/>
                  </a:cubicBezTo>
                  <a:cubicBezTo>
                    <a:pt x="80" y="4"/>
                    <a:pt x="80" y="4"/>
                    <a:pt x="80" y="4"/>
                  </a:cubicBezTo>
                  <a:cubicBezTo>
                    <a:pt x="80" y="4"/>
                    <a:pt x="80" y="4"/>
                    <a:pt x="79" y="4"/>
                  </a:cubicBezTo>
                  <a:cubicBezTo>
                    <a:pt x="79" y="4"/>
                    <a:pt x="79" y="4"/>
                    <a:pt x="79" y="4"/>
                  </a:cubicBezTo>
                  <a:cubicBezTo>
                    <a:pt x="79" y="3"/>
                    <a:pt x="78" y="3"/>
                    <a:pt x="77" y="3"/>
                  </a:cubicBezTo>
                  <a:cubicBezTo>
                    <a:pt x="77" y="3"/>
                    <a:pt x="77" y="3"/>
                    <a:pt x="77" y="3"/>
                  </a:cubicBezTo>
                  <a:cubicBezTo>
                    <a:pt x="76" y="3"/>
                    <a:pt x="74" y="4"/>
                    <a:pt x="73" y="5"/>
                  </a:cubicBezTo>
                  <a:cubicBezTo>
                    <a:pt x="73" y="5"/>
                    <a:pt x="73" y="5"/>
                    <a:pt x="73" y="5"/>
                  </a:cubicBezTo>
                  <a:cubicBezTo>
                    <a:pt x="71" y="8"/>
                    <a:pt x="32" y="68"/>
                    <a:pt x="4" y="81"/>
                  </a:cubicBezTo>
                  <a:cubicBezTo>
                    <a:pt x="4" y="81"/>
                    <a:pt x="4" y="81"/>
                    <a:pt x="4" y="81"/>
                  </a:cubicBezTo>
                  <a:cubicBezTo>
                    <a:pt x="11" y="90"/>
                    <a:pt x="11" y="90"/>
                    <a:pt x="11" y="90"/>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66" name="Freeform 60"/>
            <p:cNvSpPr/>
            <p:nvPr/>
          </p:nvSpPr>
          <p:spPr bwMode="auto">
            <a:xfrm>
              <a:off x="2163" y="1149"/>
              <a:ext cx="258" cy="399"/>
            </a:xfrm>
            <a:custGeom>
              <a:avLst/>
              <a:gdLst>
                <a:gd name="T0" fmla="*/ 17 w 71"/>
                <a:gd name="T1" fmla="*/ 9 h 110"/>
                <a:gd name="T2" fmla="*/ 3 w 71"/>
                <a:gd name="T3" fmla="*/ 102 h 110"/>
                <a:gd name="T4" fmla="*/ 71 w 71"/>
                <a:gd name="T5" fmla="*/ 102 h 110"/>
                <a:gd name="T6" fmla="*/ 65 w 71"/>
                <a:gd name="T7" fmla="*/ 19 h 110"/>
                <a:gd name="T8" fmla="*/ 59 w 71"/>
                <a:gd name="T9" fmla="*/ 10 h 110"/>
                <a:gd name="T10" fmla="*/ 17 w 71"/>
                <a:gd name="T11" fmla="*/ 9 h 110"/>
              </a:gdLst>
              <a:ahLst/>
              <a:cxnLst>
                <a:cxn ang="0">
                  <a:pos x="T0" y="T1"/>
                </a:cxn>
                <a:cxn ang="0">
                  <a:pos x="T2" y="T3"/>
                </a:cxn>
                <a:cxn ang="0">
                  <a:pos x="T4" y="T5"/>
                </a:cxn>
                <a:cxn ang="0">
                  <a:pos x="T6" y="T7"/>
                </a:cxn>
                <a:cxn ang="0">
                  <a:pos x="T8" y="T9"/>
                </a:cxn>
                <a:cxn ang="0">
                  <a:pos x="T10" y="T11"/>
                </a:cxn>
              </a:cxnLst>
              <a:rect l="0" t="0" r="r" b="b"/>
              <a:pathLst>
                <a:path w="71" h="110">
                  <a:moveTo>
                    <a:pt x="17" y="9"/>
                  </a:moveTo>
                  <a:cubicBezTo>
                    <a:pt x="17" y="9"/>
                    <a:pt x="0" y="44"/>
                    <a:pt x="3" y="102"/>
                  </a:cubicBezTo>
                  <a:cubicBezTo>
                    <a:pt x="3" y="102"/>
                    <a:pt x="47" y="110"/>
                    <a:pt x="71" y="102"/>
                  </a:cubicBezTo>
                  <a:cubicBezTo>
                    <a:pt x="65" y="19"/>
                    <a:pt x="65" y="19"/>
                    <a:pt x="65" y="19"/>
                  </a:cubicBezTo>
                  <a:cubicBezTo>
                    <a:pt x="59" y="10"/>
                    <a:pt x="59" y="10"/>
                    <a:pt x="59" y="10"/>
                  </a:cubicBezTo>
                  <a:cubicBezTo>
                    <a:pt x="59" y="10"/>
                    <a:pt x="26" y="0"/>
                    <a:pt x="17" y="9"/>
                  </a:cubicBezTo>
                  <a:close/>
                </a:path>
              </a:pathLst>
            </a:custGeom>
            <a:solidFill>
              <a:srgbClr val="FFC86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67" name="Freeform 61"/>
            <p:cNvSpPr>
              <a:spLocks noEditPoints="1"/>
            </p:cNvSpPr>
            <p:nvPr/>
          </p:nvSpPr>
          <p:spPr bwMode="auto">
            <a:xfrm>
              <a:off x="2166" y="1163"/>
              <a:ext cx="262" cy="374"/>
            </a:xfrm>
            <a:custGeom>
              <a:avLst/>
              <a:gdLst>
                <a:gd name="T0" fmla="*/ 2 w 72"/>
                <a:gd name="T1" fmla="*/ 100 h 103"/>
                <a:gd name="T2" fmla="*/ 1 w 72"/>
                <a:gd name="T3" fmla="*/ 99 h 103"/>
                <a:gd name="T4" fmla="*/ 1 w 72"/>
                <a:gd name="T5" fmla="*/ 99 h 103"/>
                <a:gd name="T6" fmla="*/ 0 w 72"/>
                <a:gd name="T7" fmla="*/ 86 h 103"/>
                <a:gd name="T8" fmla="*/ 0 w 72"/>
                <a:gd name="T9" fmla="*/ 86 h 103"/>
                <a:gd name="T10" fmla="*/ 15 w 72"/>
                <a:gd name="T11" fmla="*/ 5 h 103"/>
                <a:gd name="T12" fmla="*/ 15 w 72"/>
                <a:gd name="T13" fmla="*/ 5 h 103"/>
                <a:gd name="T14" fmla="*/ 15 w 72"/>
                <a:gd name="T15" fmla="*/ 4 h 103"/>
                <a:gd name="T16" fmla="*/ 30 w 72"/>
                <a:gd name="T17" fmla="*/ 0 h 103"/>
                <a:gd name="T18" fmla="*/ 30 w 72"/>
                <a:gd name="T19" fmla="*/ 0 h 103"/>
                <a:gd name="T20" fmla="*/ 59 w 72"/>
                <a:gd name="T21" fmla="*/ 4 h 103"/>
                <a:gd name="T22" fmla="*/ 59 w 72"/>
                <a:gd name="T23" fmla="*/ 4 h 103"/>
                <a:gd name="T24" fmla="*/ 60 w 72"/>
                <a:gd name="T25" fmla="*/ 5 h 103"/>
                <a:gd name="T26" fmla="*/ 60 w 72"/>
                <a:gd name="T27" fmla="*/ 5 h 103"/>
                <a:gd name="T28" fmla="*/ 65 w 72"/>
                <a:gd name="T29" fmla="*/ 14 h 103"/>
                <a:gd name="T30" fmla="*/ 65 w 72"/>
                <a:gd name="T31" fmla="*/ 15 h 103"/>
                <a:gd name="T32" fmla="*/ 72 w 72"/>
                <a:gd name="T33" fmla="*/ 98 h 103"/>
                <a:gd name="T34" fmla="*/ 71 w 72"/>
                <a:gd name="T35" fmla="*/ 99 h 103"/>
                <a:gd name="T36" fmla="*/ 71 w 72"/>
                <a:gd name="T37" fmla="*/ 99 h 103"/>
                <a:gd name="T38" fmla="*/ 41 w 72"/>
                <a:gd name="T39" fmla="*/ 103 h 103"/>
                <a:gd name="T40" fmla="*/ 41 w 72"/>
                <a:gd name="T41" fmla="*/ 103 h 103"/>
                <a:gd name="T42" fmla="*/ 2 w 72"/>
                <a:gd name="T43" fmla="*/ 100 h 103"/>
                <a:gd name="T44" fmla="*/ 14 w 72"/>
                <a:gd name="T45" fmla="*/ 99 h 103"/>
                <a:gd name="T46" fmla="*/ 41 w 72"/>
                <a:gd name="T47" fmla="*/ 100 h 103"/>
                <a:gd name="T48" fmla="*/ 41 w 72"/>
                <a:gd name="T49" fmla="*/ 100 h 103"/>
                <a:gd name="T50" fmla="*/ 69 w 72"/>
                <a:gd name="T51" fmla="*/ 97 h 103"/>
                <a:gd name="T52" fmla="*/ 69 w 72"/>
                <a:gd name="T53" fmla="*/ 97 h 103"/>
                <a:gd name="T54" fmla="*/ 62 w 72"/>
                <a:gd name="T55" fmla="*/ 16 h 103"/>
                <a:gd name="T56" fmla="*/ 57 w 72"/>
                <a:gd name="T57" fmla="*/ 7 h 103"/>
                <a:gd name="T58" fmla="*/ 49 w 72"/>
                <a:gd name="T59" fmla="*/ 5 h 103"/>
                <a:gd name="T60" fmla="*/ 49 w 72"/>
                <a:gd name="T61" fmla="*/ 5 h 103"/>
                <a:gd name="T62" fmla="*/ 30 w 72"/>
                <a:gd name="T63" fmla="*/ 3 h 103"/>
                <a:gd name="T64" fmla="*/ 30 w 72"/>
                <a:gd name="T65" fmla="*/ 3 h 103"/>
                <a:gd name="T66" fmla="*/ 17 w 72"/>
                <a:gd name="T67" fmla="*/ 6 h 103"/>
                <a:gd name="T68" fmla="*/ 17 w 72"/>
                <a:gd name="T69" fmla="*/ 6 h 103"/>
                <a:gd name="T70" fmla="*/ 11 w 72"/>
                <a:gd name="T71" fmla="*/ 27 h 103"/>
                <a:gd name="T72" fmla="*/ 11 w 72"/>
                <a:gd name="T73" fmla="*/ 27 h 103"/>
                <a:gd name="T74" fmla="*/ 3 w 72"/>
                <a:gd name="T75" fmla="*/ 86 h 103"/>
                <a:gd name="T76" fmla="*/ 3 w 72"/>
                <a:gd name="T77" fmla="*/ 86 h 103"/>
                <a:gd name="T78" fmla="*/ 4 w 72"/>
                <a:gd name="T79" fmla="*/ 97 h 103"/>
                <a:gd name="T80" fmla="*/ 4 w 72"/>
                <a:gd name="T81" fmla="*/ 97 h 103"/>
                <a:gd name="T82" fmla="*/ 14 w 72"/>
                <a:gd name="T83" fmla="*/ 99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2" h="103">
                  <a:moveTo>
                    <a:pt x="2" y="100"/>
                  </a:moveTo>
                  <a:cubicBezTo>
                    <a:pt x="1" y="100"/>
                    <a:pt x="1" y="99"/>
                    <a:pt x="1" y="99"/>
                  </a:cubicBezTo>
                  <a:cubicBezTo>
                    <a:pt x="1" y="99"/>
                    <a:pt x="1" y="99"/>
                    <a:pt x="1" y="99"/>
                  </a:cubicBezTo>
                  <a:cubicBezTo>
                    <a:pt x="0" y="94"/>
                    <a:pt x="0" y="90"/>
                    <a:pt x="0" y="86"/>
                  </a:cubicBezTo>
                  <a:cubicBezTo>
                    <a:pt x="0" y="86"/>
                    <a:pt x="0" y="86"/>
                    <a:pt x="0" y="86"/>
                  </a:cubicBezTo>
                  <a:cubicBezTo>
                    <a:pt x="0" y="34"/>
                    <a:pt x="15" y="5"/>
                    <a:pt x="15" y="5"/>
                  </a:cubicBezTo>
                  <a:cubicBezTo>
                    <a:pt x="15" y="5"/>
                    <a:pt x="15" y="5"/>
                    <a:pt x="15" y="5"/>
                  </a:cubicBezTo>
                  <a:cubicBezTo>
                    <a:pt x="15" y="4"/>
                    <a:pt x="15" y="4"/>
                    <a:pt x="15" y="4"/>
                  </a:cubicBezTo>
                  <a:cubicBezTo>
                    <a:pt x="19" y="1"/>
                    <a:pt x="24" y="0"/>
                    <a:pt x="30" y="0"/>
                  </a:cubicBezTo>
                  <a:cubicBezTo>
                    <a:pt x="30" y="0"/>
                    <a:pt x="30" y="0"/>
                    <a:pt x="30" y="0"/>
                  </a:cubicBezTo>
                  <a:cubicBezTo>
                    <a:pt x="43" y="0"/>
                    <a:pt x="59" y="4"/>
                    <a:pt x="59" y="4"/>
                  </a:cubicBezTo>
                  <a:cubicBezTo>
                    <a:pt x="59" y="4"/>
                    <a:pt x="59" y="4"/>
                    <a:pt x="59" y="4"/>
                  </a:cubicBezTo>
                  <a:cubicBezTo>
                    <a:pt x="59" y="4"/>
                    <a:pt x="59" y="5"/>
                    <a:pt x="60" y="5"/>
                  </a:cubicBezTo>
                  <a:cubicBezTo>
                    <a:pt x="60" y="5"/>
                    <a:pt x="60" y="5"/>
                    <a:pt x="60" y="5"/>
                  </a:cubicBezTo>
                  <a:cubicBezTo>
                    <a:pt x="65" y="14"/>
                    <a:pt x="65" y="14"/>
                    <a:pt x="65" y="14"/>
                  </a:cubicBezTo>
                  <a:cubicBezTo>
                    <a:pt x="65" y="15"/>
                    <a:pt x="65" y="15"/>
                    <a:pt x="65" y="15"/>
                  </a:cubicBezTo>
                  <a:cubicBezTo>
                    <a:pt x="72" y="98"/>
                    <a:pt x="72" y="98"/>
                    <a:pt x="72" y="98"/>
                  </a:cubicBezTo>
                  <a:cubicBezTo>
                    <a:pt x="72" y="99"/>
                    <a:pt x="71" y="99"/>
                    <a:pt x="71" y="99"/>
                  </a:cubicBezTo>
                  <a:cubicBezTo>
                    <a:pt x="71" y="99"/>
                    <a:pt x="71" y="99"/>
                    <a:pt x="71" y="99"/>
                  </a:cubicBezTo>
                  <a:cubicBezTo>
                    <a:pt x="62" y="102"/>
                    <a:pt x="51" y="103"/>
                    <a:pt x="41" y="103"/>
                  </a:cubicBezTo>
                  <a:cubicBezTo>
                    <a:pt x="41" y="103"/>
                    <a:pt x="41" y="103"/>
                    <a:pt x="41" y="103"/>
                  </a:cubicBezTo>
                  <a:cubicBezTo>
                    <a:pt x="21" y="103"/>
                    <a:pt x="2" y="100"/>
                    <a:pt x="2" y="100"/>
                  </a:cubicBezTo>
                  <a:close/>
                  <a:moveTo>
                    <a:pt x="14" y="99"/>
                  </a:moveTo>
                  <a:cubicBezTo>
                    <a:pt x="21" y="99"/>
                    <a:pt x="31" y="100"/>
                    <a:pt x="41" y="100"/>
                  </a:cubicBezTo>
                  <a:cubicBezTo>
                    <a:pt x="41" y="100"/>
                    <a:pt x="41" y="100"/>
                    <a:pt x="41" y="100"/>
                  </a:cubicBezTo>
                  <a:cubicBezTo>
                    <a:pt x="51" y="100"/>
                    <a:pt x="61" y="99"/>
                    <a:pt x="69" y="97"/>
                  </a:cubicBezTo>
                  <a:cubicBezTo>
                    <a:pt x="69" y="97"/>
                    <a:pt x="69" y="97"/>
                    <a:pt x="69" y="97"/>
                  </a:cubicBezTo>
                  <a:cubicBezTo>
                    <a:pt x="62" y="16"/>
                    <a:pt x="62" y="16"/>
                    <a:pt x="62" y="16"/>
                  </a:cubicBezTo>
                  <a:cubicBezTo>
                    <a:pt x="57" y="7"/>
                    <a:pt x="57" y="7"/>
                    <a:pt x="57" y="7"/>
                  </a:cubicBezTo>
                  <a:cubicBezTo>
                    <a:pt x="56" y="7"/>
                    <a:pt x="53" y="6"/>
                    <a:pt x="49" y="5"/>
                  </a:cubicBezTo>
                  <a:cubicBezTo>
                    <a:pt x="49" y="5"/>
                    <a:pt x="49" y="5"/>
                    <a:pt x="49" y="5"/>
                  </a:cubicBezTo>
                  <a:cubicBezTo>
                    <a:pt x="43" y="4"/>
                    <a:pt x="36" y="3"/>
                    <a:pt x="30" y="3"/>
                  </a:cubicBezTo>
                  <a:cubicBezTo>
                    <a:pt x="30" y="3"/>
                    <a:pt x="30" y="3"/>
                    <a:pt x="30" y="3"/>
                  </a:cubicBezTo>
                  <a:cubicBezTo>
                    <a:pt x="25" y="3"/>
                    <a:pt x="20" y="4"/>
                    <a:pt x="17" y="6"/>
                  </a:cubicBezTo>
                  <a:cubicBezTo>
                    <a:pt x="17" y="6"/>
                    <a:pt x="17" y="6"/>
                    <a:pt x="17" y="6"/>
                  </a:cubicBezTo>
                  <a:cubicBezTo>
                    <a:pt x="17" y="7"/>
                    <a:pt x="14" y="14"/>
                    <a:pt x="11" y="27"/>
                  </a:cubicBezTo>
                  <a:cubicBezTo>
                    <a:pt x="11" y="27"/>
                    <a:pt x="11" y="27"/>
                    <a:pt x="11" y="27"/>
                  </a:cubicBezTo>
                  <a:cubicBezTo>
                    <a:pt x="7" y="40"/>
                    <a:pt x="3" y="60"/>
                    <a:pt x="3" y="86"/>
                  </a:cubicBezTo>
                  <a:cubicBezTo>
                    <a:pt x="3" y="86"/>
                    <a:pt x="3" y="86"/>
                    <a:pt x="3" y="86"/>
                  </a:cubicBezTo>
                  <a:cubicBezTo>
                    <a:pt x="3" y="89"/>
                    <a:pt x="3" y="93"/>
                    <a:pt x="4" y="97"/>
                  </a:cubicBezTo>
                  <a:cubicBezTo>
                    <a:pt x="4" y="97"/>
                    <a:pt x="4" y="97"/>
                    <a:pt x="4" y="97"/>
                  </a:cubicBezTo>
                  <a:cubicBezTo>
                    <a:pt x="5" y="97"/>
                    <a:pt x="9" y="98"/>
                    <a:pt x="14" y="99"/>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68" name="Oval 62"/>
            <p:cNvSpPr>
              <a:spLocks noChangeArrowheads="1"/>
            </p:cNvSpPr>
            <p:nvPr/>
          </p:nvSpPr>
          <p:spPr bwMode="auto">
            <a:xfrm>
              <a:off x="2221" y="1218"/>
              <a:ext cx="47" cy="47"/>
            </a:xfrm>
            <a:prstGeom prst="ellipse">
              <a:avLst/>
            </a:pr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69" name="Oval 63"/>
            <p:cNvSpPr>
              <a:spLocks noChangeArrowheads="1"/>
            </p:cNvSpPr>
            <p:nvPr/>
          </p:nvSpPr>
          <p:spPr bwMode="auto">
            <a:xfrm>
              <a:off x="2341" y="1261"/>
              <a:ext cx="47" cy="47"/>
            </a:xfrm>
            <a:prstGeom prst="ellipse">
              <a:avLst/>
            </a:pr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70" name="Oval 64"/>
            <p:cNvSpPr>
              <a:spLocks noChangeArrowheads="1"/>
            </p:cNvSpPr>
            <p:nvPr/>
          </p:nvSpPr>
          <p:spPr bwMode="auto">
            <a:xfrm>
              <a:off x="2196" y="1287"/>
              <a:ext cx="43" cy="47"/>
            </a:xfrm>
            <a:prstGeom prst="ellipse">
              <a:avLst/>
            </a:pr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71" name="Oval 65"/>
            <p:cNvSpPr>
              <a:spLocks noChangeArrowheads="1"/>
            </p:cNvSpPr>
            <p:nvPr/>
          </p:nvSpPr>
          <p:spPr bwMode="auto">
            <a:xfrm>
              <a:off x="2268" y="1345"/>
              <a:ext cx="44" cy="47"/>
            </a:xfrm>
            <a:prstGeom prst="ellipse">
              <a:avLst/>
            </a:pr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72" name="Oval 66"/>
            <p:cNvSpPr>
              <a:spLocks noChangeArrowheads="1"/>
            </p:cNvSpPr>
            <p:nvPr/>
          </p:nvSpPr>
          <p:spPr bwMode="auto">
            <a:xfrm>
              <a:off x="2359" y="1406"/>
              <a:ext cx="47" cy="48"/>
            </a:xfrm>
            <a:prstGeom prst="ellipse">
              <a:avLst/>
            </a:pr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73" name="Oval 67"/>
            <p:cNvSpPr>
              <a:spLocks noChangeArrowheads="1"/>
            </p:cNvSpPr>
            <p:nvPr/>
          </p:nvSpPr>
          <p:spPr bwMode="auto">
            <a:xfrm>
              <a:off x="2275" y="1475"/>
              <a:ext cx="48" cy="47"/>
            </a:xfrm>
            <a:prstGeom prst="ellipse">
              <a:avLst/>
            </a:pr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74" name="Oval 68"/>
            <p:cNvSpPr>
              <a:spLocks noChangeArrowheads="1"/>
            </p:cNvSpPr>
            <p:nvPr/>
          </p:nvSpPr>
          <p:spPr bwMode="auto">
            <a:xfrm>
              <a:off x="2192" y="1428"/>
              <a:ext cx="47" cy="47"/>
            </a:xfrm>
            <a:prstGeom prst="ellipse">
              <a:avLst/>
            </a:pr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75" name="Freeform 69"/>
            <p:cNvSpPr/>
            <p:nvPr/>
          </p:nvSpPr>
          <p:spPr bwMode="auto">
            <a:xfrm>
              <a:off x="1250" y="1218"/>
              <a:ext cx="589" cy="627"/>
            </a:xfrm>
            <a:custGeom>
              <a:avLst/>
              <a:gdLst>
                <a:gd name="T0" fmla="*/ 74 w 162"/>
                <a:gd name="T1" fmla="*/ 173 h 173"/>
                <a:gd name="T2" fmla="*/ 17 w 162"/>
                <a:gd name="T3" fmla="*/ 92 h 173"/>
                <a:gd name="T4" fmla="*/ 30 w 162"/>
                <a:gd name="T5" fmla="*/ 17 h 173"/>
                <a:gd name="T6" fmla="*/ 30 w 162"/>
                <a:gd name="T7" fmla="*/ 17 h 173"/>
                <a:gd name="T8" fmla="*/ 105 w 162"/>
                <a:gd name="T9" fmla="*/ 31 h 173"/>
                <a:gd name="T10" fmla="*/ 162 w 162"/>
                <a:gd name="T11" fmla="*/ 112 h 173"/>
                <a:gd name="T12" fmla="*/ 74 w 162"/>
                <a:gd name="T13" fmla="*/ 173 h 173"/>
              </a:gdLst>
              <a:ahLst/>
              <a:cxnLst>
                <a:cxn ang="0">
                  <a:pos x="T0" y="T1"/>
                </a:cxn>
                <a:cxn ang="0">
                  <a:pos x="T2" y="T3"/>
                </a:cxn>
                <a:cxn ang="0">
                  <a:pos x="T4" y="T5"/>
                </a:cxn>
                <a:cxn ang="0">
                  <a:pos x="T6" y="T7"/>
                </a:cxn>
                <a:cxn ang="0">
                  <a:pos x="T8" y="T9"/>
                </a:cxn>
                <a:cxn ang="0">
                  <a:pos x="T10" y="T11"/>
                </a:cxn>
                <a:cxn ang="0">
                  <a:pos x="T12" y="T13"/>
                </a:cxn>
              </a:cxnLst>
              <a:rect l="0" t="0" r="r" b="b"/>
              <a:pathLst>
                <a:path w="162" h="173">
                  <a:moveTo>
                    <a:pt x="74" y="173"/>
                  </a:moveTo>
                  <a:cubicBezTo>
                    <a:pt x="17" y="92"/>
                    <a:pt x="17" y="92"/>
                    <a:pt x="17" y="92"/>
                  </a:cubicBezTo>
                  <a:cubicBezTo>
                    <a:pt x="0" y="67"/>
                    <a:pt x="6" y="34"/>
                    <a:pt x="30" y="17"/>
                  </a:cubicBezTo>
                  <a:cubicBezTo>
                    <a:pt x="30" y="17"/>
                    <a:pt x="30" y="17"/>
                    <a:pt x="30" y="17"/>
                  </a:cubicBezTo>
                  <a:cubicBezTo>
                    <a:pt x="55" y="0"/>
                    <a:pt x="88" y="6"/>
                    <a:pt x="105" y="31"/>
                  </a:cubicBezTo>
                  <a:cubicBezTo>
                    <a:pt x="162" y="112"/>
                    <a:pt x="162" y="112"/>
                    <a:pt x="162" y="112"/>
                  </a:cubicBezTo>
                  <a:lnTo>
                    <a:pt x="74" y="173"/>
                  </a:lnTo>
                  <a:close/>
                </a:path>
              </a:pathLst>
            </a:custGeom>
            <a:solidFill>
              <a:srgbClr val="FF6D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76" name="Freeform 70"/>
            <p:cNvSpPr>
              <a:spLocks noEditPoints="1"/>
            </p:cNvSpPr>
            <p:nvPr/>
          </p:nvSpPr>
          <p:spPr bwMode="auto">
            <a:xfrm>
              <a:off x="1272" y="1240"/>
              <a:ext cx="571" cy="613"/>
            </a:xfrm>
            <a:custGeom>
              <a:avLst/>
              <a:gdLst>
                <a:gd name="T0" fmla="*/ 67 w 157"/>
                <a:gd name="T1" fmla="*/ 169 h 169"/>
                <a:gd name="T2" fmla="*/ 66 w 157"/>
                <a:gd name="T3" fmla="*/ 168 h 169"/>
                <a:gd name="T4" fmla="*/ 66 w 157"/>
                <a:gd name="T5" fmla="*/ 168 h 169"/>
                <a:gd name="T6" fmla="*/ 10 w 157"/>
                <a:gd name="T7" fmla="*/ 87 h 169"/>
                <a:gd name="T8" fmla="*/ 0 w 157"/>
                <a:gd name="T9" fmla="*/ 55 h 169"/>
                <a:gd name="T10" fmla="*/ 0 w 157"/>
                <a:gd name="T11" fmla="*/ 55 h 169"/>
                <a:gd name="T12" fmla="*/ 24 w 157"/>
                <a:gd name="T13" fmla="*/ 10 h 169"/>
                <a:gd name="T14" fmla="*/ 24 w 157"/>
                <a:gd name="T15" fmla="*/ 10 h 169"/>
                <a:gd name="T16" fmla="*/ 55 w 157"/>
                <a:gd name="T17" fmla="*/ 0 h 169"/>
                <a:gd name="T18" fmla="*/ 55 w 157"/>
                <a:gd name="T19" fmla="*/ 0 h 169"/>
                <a:gd name="T20" fmla="*/ 101 w 157"/>
                <a:gd name="T21" fmla="*/ 24 h 169"/>
                <a:gd name="T22" fmla="*/ 101 w 157"/>
                <a:gd name="T23" fmla="*/ 24 h 169"/>
                <a:gd name="T24" fmla="*/ 157 w 157"/>
                <a:gd name="T25" fmla="*/ 105 h 169"/>
                <a:gd name="T26" fmla="*/ 157 w 157"/>
                <a:gd name="T27" fmla="*/ 106 h 169"/>
                <a:gd name="T28" fmla="*/ 157 w 157"/>
                <a:gd name="T29" fmla="*/ 106 h 169"/>
                <a:gd name="T30" fmla="*/ 157 w 157"/>
                <a:gd name="T31" fmla="*/ 107 h 169"/>
                <a:gd name="T32" fmla="*/ 157 w 157"/>
                <a:gd name="T33" fmla="*/ 107 h 169"/>
                <a:gd name="T34" fmla="*/ 68 w 157"/>
                <a:gd name="T35" fmla="*/ 168 h 169"/>
                <a:gd name="T36" fmla="*/ 68 w 157"/>
                <a:gd name="T37" fmla="*/ 169 h 169"/>
                <a:gd name="T38" fmla="*/ 68 w 157"/>
                <a:gd name="T39" fmla="*/ 169 h 169"/>
                <a:gd name="T40" fmla="*/ 67 w 157"/>
                <a:gd name="T41" fmla="*/ 169 h 169"/>
                <a:gd name="T42" fmla="*/ 68 w 157"/>
                <a:gd name="T43" fmla="*/ 167 h 169"/>
                <a:gd name="T44" fmla="*/ 69 w 157"/>
                <a:gd name="T45" fmla="*/ 166 h 169"/>
                <a:gd name="T46" fmla="*/ 68 w 157"/>
                <a:gd name="T47" fmla="*/ 167 h 169"/>
                <a:gd name="T48" fmla="*/ 25 w 157"/>
                <a:gd name="T49" fmla="*/ 12 h 169"/>
                <a:gd name="T50" fmla="*/ 3 w 157"/>
                <a:gd name="T51" fmla="*/ 55 h 169"/>
                <a:gd name="T52" fmla="*/ 3 w 157"/>
                <a:gd name="T53" fmla="*/ 55 h 169"/>
                <a:gd name="T54" fmla="*/ 12 w 157"/>
                <a:gd name="T55" fmla="*/ 85 h 169"/>
                <a:gd name="T56" fmla="*/ 12 w 157"/>
                <a:gd name="T57" fmla="*/ 85 h 169"/>
                <a:gd name="T58" fmla="*/ 68 w 157"/>
                <a:gd name="T59" fmla="*/ 165 h 169"/>
                <a:gd name="T60" fmla="*/ 154 w 157"/>
                <a:gd name="T61" fmla="*/ 106 h 169"/>
                <a:gd name="T62" fmla="*/ 98 w 157"/>
                <a:gd name="T63" fmla="*/ 25 h 169"/>
                <a:gd name="T64" fmla="*/ 55 w 157"/>
                <a:gd name="T65" fmla="*/ 3 h 169"/>
                <a:gd name="T66" fmla="*/ 55 w 157"/>
                <a:gd name="T67" fmla="*/ 3 h 169"/>
                <a:gd name="T68" fmla="*/ 25 w 157"/>
                <a:gd name="T69" fmla="*/ 12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7" h="169">
                  <a:moveTo>
                    <a:pt x="67" y="169"/>
                  </a:moveTo>
                  <a:cubicBezTo>
                    <a:pt x="67" y="169"/>
                    <a:pt x="67" y="168"/>
                    <a:pt x="66" y="168"/>
                  </a:cubicBezTo>
                  <a:cubicBezTo>
                    <a:pt x="66" y="168"/>
                    <a:pt x="66" y="168"/>
                    <a:pt x="66" y="168"/>
                  </a:cubicBezTo>
                  <a:cubicBezTo>
                    <a:pt x="10" y="87"/>
                    <a:pt x="10" y="87"/>
                    <a:pt x="10" y="87"/>
                  </a:cubicBezTo>
                  <a:cubicBezTo>
                    <a:pt x="3" y="77"/>
                    <a:pt x="0" y="66"/>
                    <a:pt x="0" y="55"/>
                  </a:cubicBezTo>
                  <a:cubicBezTo>
                    <a:pt x="0" y="55"/>
                    <a:pt x="0" y="55"/>
                    <a:pt x="0" y="55"/>
                  </a:cubicBezTo>
                  <a:cubicBezTo>
                    <a:pt x="0" y="38"/>
                    <a:pt x="8" y="21"/>
                    <a:pt x="24" y="10"/>
                  </a:cubicBezTo>
                  <a:cubicBezTo>
                    <a:pt x="24" y="10"/>
                    <a:pt x="24" y="10"/>
                    <a:pt x="24" y="10"/>
                  </a:cubicBezTo>
                  <a:cubicBezTo>
                    <a:pt x="33" y="3"/>
                    <a:pt x="44" y="0"/>
                    <a:pt x="55" y="0"/>
                  </a:cubicBezTo>
                  <a:cubicBezTo>
                    <a:pt x="55" y="0"/>
                    <a:pt x="55" y="0"/>
                    <a:pt x="55" y="0"/>
                  </a:cubicBezTo>
                  <a:cubicBezTo>
                    <a:pt x="73" y="0"/>
                    <a:pt x="90" y="8"/>
                    <a:pt x="101" y="24"/>
                  </a:cubicBezTo>
                  <a:cubicBezTo>
                    <a:pt x="101" y="24"/>
                    <a:pt x="101" y="24"/>
                    <a:pt x="101" y="24"/>
                  </a:cubicBezTo>
                  <a:cubicBezTo>
                    <a:pt x="157" y="105"/>
                    <a:pt x="157" y="105"/>
                    <a:pt x="157" y="105"/>
                  </a:cubicBezTo>
                  <a:cubicBezTo>
                    <a:pt x="157" y="105"/>
                    <a:pt x="157" y="106"/>
                    <a:pt x="157" y="106"/>
                  </a:cubicBezTo>
                  <a:cubicBezTo>
                    <a:pt x="157" y="106"/>
                    <a:pt x="157" y="106"/>
                    <a:pt x="157" y="106"/>
                  </a:cubicBezTo>
                  <a:cubicBezTo>
                    <a:pt x="157" y="107"/>
                    <a:pt x="157" y="107"/>
                    <a:pt x="157" y="107"/>
                  </a:cubicBezTo>
                  <a:cubicBezTo>
                    <a:pt x="157" y="107"/>
                    <a:pt x="157" y="107"/>
                    <a:pt x="157" y="107"/>
                  </a:cubicBezTo>
                  <a:cubicBezTo>
                    <a:pt x="68" y="168"/>
                    <a:pt x="68" y="168"/>
                    <a:pt x="68" y="168"/>
                  </a:cubicBezTo>
                  <a:cubicBezTo>
                    <a:pt x="68" y="169"/>
                    <a:pt x="68" y="169"/>
                    <a:pt x="68" y="169"/>
                  </a:cubicBezTo>
                  <a:cubicBezTo>
                    <a:pt x="68" y="169"/>
                    <a:pt x="68" y="169"/>
                    <a:pt x="68" y="169"/>
                  </a:cubicBezTo>
                  <a:cubicBezTo>
                    <a:pt x="67" y="169"/>
                    <a:pt x="67" y="169"/>
                    <a:pt x="67" y="169"/>
                  </a:cubicBezTo>
                  <a:close/>
                  <a:moveTo>
                    <a:pt x="68" y="167"/>
                  </a:moveTo>
                  <a:cubicBezTo>
                    <a:pt x="69" y="166"/>
                    <a:pt x="69" y="166"/>
                    <a:pt x="69" y="166"/>
                  </a:cubicBezTo>
                  <a:cubicBezTo>
                    <a:pt x="68" y="167"/>
                    <a:pt x="68" y="167"/>
                    <a:pt x="68" y="167"/>
                  </a:cubicBezTo>
                  <a:close/>
                  <a:moveTo>
                    <a:pt x="25" y="12"/>
                  </a:moveTo>
                  <a:cubicBezTo>
                    <a:pt x="11" y="22"/>
                    <a:pt x="3" y="39"/>
                    <a:pt x="3" y="55"/>
                  </a:cubicBezTo>
                  <a:cubicBezTo>
                    <a:pt x="3" y="55"/>
                    <a:pt x="3" y="55"/>
                    <a:pt x="3" y="55"/>
                  </a:cubicBezTo>
                  <a:cubicBezTo>
                    <a:pt x="3" y="66"/>
                    <a:pt x="6" y="76"/>
                    <a:pt x="12" y="85"/>
                  </a:cubicBezTo>
                  <a:cubicBezTo>
                    <a:pt x="12" y="85"/>
                    <a:pt x="12" y="85"/>
                    <a:pt x="12" y="85"/>
                  </a:cubicBezTo>
                  <a:cubicBezTo>
                    <a:pt x="68" y="165"/>
                    <a:pt x="68" y="165"/>
                    <a:pt x="68" y="165"/>
                  </a:cubicBezTo>
                  <a:cubicBezTo>
                    <a:pt x="154" y="106"/>
                    <a:pt x="154" y="106"/>
                    <a:pt x="154" y="106"/>
                  </a:cubicBezTo>
                  <a:cubicBezTo>
                    <a:pt x="98" y="25"/>
                    <a:pt x="98" y="25"/>
                    <a:pt x="98" y="25"/>
                  </a:cubicBezTo>
                  <a:cubicBezTo>
                    <a:pt x="88" y="11"/>
                    <a:pt x="72" y="3"/>
                    <a:pt x="55" y="3"/>
                  </a:cubicBezTo>
                  <a:cubicBezTo>
                    <a:pt x="55" y="3"/>
                    <a:pt x="55" y="3"/>
                    <a:pt x="55" y="3"/>
                  </a:cubicBezTo>
                  <a:cubicBezTo>
                    <a:pt x="45" y="3"/>
                    <a:pt x="34" y="6"/>
                    <a:pt x="25" y="12"/>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77" name="Freeform 71"/>
            <p:cNvSpPr/>
            <p:nvPr/>
          </p:nvSpPr>
          <p:spPr bwMode="auto">
            <a:xfrm>
              <a:off x="1505" y="1602"/>
              <a:ext cx="349" cy="261"/>
            </a:xfrm>
            <a:custGeom>
              <a:avLst/>
              <a:gdLst>
                <a:gd name="T0" fmla="*/ 4 w 96"/>
                <a:gd name="T1" fmla="*/ 67 h 72"/>
                <a:gd name="T2" fmla="*/ 41 w 96"/>
                <a:gd name="T3" fmla="*/ 27 h 72"/>
                <a:gd name="T4" fmla="*/ 92 w 96"/>
                <a:gd name="T5" fmla="*/ 6 h 72"/>
                <a:gd name="T6" fmla="*/ 55 w 96"/>
                <a:gd name="T7" fmla="*/ 46 h 72"/>
                <a:gd name="T8" fmla="*/ 4 w 96"/>
                <a:gd name="T9" fmla="*/ 67 h 72"/>
              </a:gdLst>
              <a:ahLst/>
              <a:cxnLst>
                <a:cxn ang="0">
                  <a:pos x="T0" y="T1"/>
                </a:cxn>
                <a:cxn ang="0">
                  <a:pos x="T2" y="T3"/>
                </a:cxn>
                <a:cxn ang="0">
                  <a:pos x="T4" y="T5"/>
                </a:cxn>
                <a:cxn ang="0">
                  <a:pos x="T6" y="T7"/>
                </a:cxn>
                <a:cxn ang="0">
                  <a:pos x="T8" y="T9"/>
                </a:cxn>
              </a:cxnLst>
              <a:rect l="0" t="0" r="r" b="b"/>
              <a:pathLst>
                <a:path w="96" h="72">
                  <a:moveTo>
                    <a:pt x="4" y="67"/>
                  </a:moveTo>
                  <a:cubicBezTo>
                    <a:pt x="0" y="62"/>
                    <a:pt x="17" y="44"/>
                    <a:pt x="41" y="27"/>
                  </a:cubicBezTo>
                  <a:cubicBezTo>
                    <a:pt x="65" y="10"/>
                    <a:pt x="88" y="0"/>
                    <a:pt x="92" y="6"/>
                  </a:cubicBezTo>
                  <a:cubicBezTo>
                    <a:pt x="96" y="11"/>
                    <a:pt x="79" y="29"/>
                    <a:pt x="55" y="46"/>
                  </a:cubicBezTo>
                  <a:cubicBezTo>
                    <a:pt x="30" y="63"/>
                    <a:pt x="7" y="72"/>
                    <a:pt x="4" y="67"/>
                  </a:cubicBezTo>
                  <a:close/>
                </a:path>
              </a:pathLst>
            </a:custGeom>
            <a:solidFill>
              <a:srgbClr val="F2394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78" name="Freeform 72"/>
            <p:cNvSpPr/>
            <p:nvPr/>
          </p:nvSpPr>
          <p:spPr bwMode="auto">
            <a:xfrm>
              <a:off x="1512" y="1613"/>
              <a:ext cx="335" cy="243"/>
            </a:xfrm>
            <a:custGeom>
              <a:avLst/>
              <a:gdLst>
                <a:gd name="T0" fmla="*/ 0 w 92"/>
                <a:gd name="T1" fmla="*/ 65 h 67"/>
                <a:gd name="T2" fmla="*/ 2 w 92"/>
                <a:gd name="T3" fmla="*/ 64 h 67"/>
                <a:gd name="T4" fmla="*/ 3 w 92"/>
                <a:gd name="T5" fmla="*/ 63 h 67"/>
                <a:gd name="T6" fmla="*/ 6 w 92"/>
                <a:gd name="T7" fmla="*/ 64 h 67"/>
                <a:gd name="T8" fmla="*/ 6 w 92"/>
                <a:gd name="T9" fmla="*/ 64 h 67"/>
                <a:gd name="T10" fmla="*/ 52 w 92"/>
                <a:gd name="T11" fmla="*/ 42 h 67"/>
                <a:gd name="T12" fmla="*/ 52 w 92"/>
                <a:gd name="T13" fmla="*/ 42 h 67"/>
                <a:gd name="T14" fmla="*/ 89 w 92"/>
                <a:gd name="T15" fmla="*/ 5 h 67"/>
                <a:gd name="T16" fmla="*/ 89 w 92"/>
                <a:gd name="T17" fmla="*/ 5 h 67"/>
                <a:gd name="T18" fmla="*/ 89 w 92"/>
                <a:gd name="T19" fmla="*/ 4 h 67"/>
                <a:gd name="T20" fmla="*/ 89 w 92"/>
                <a:gd name="T21" fmla="*/ 4 h 67"/>
                <a:gd name="T22" fmla="*/ 86 w 92"/>
                <a:gd name="T23" fmla="*/ 3 h 67"/>
                <a:gd name="T24" fmla="*/ 86 w 92"/>
                <a:gd name="T25" fmla="*/ 3 h 67"/>
                <a:gd name="T26" fmla="*/ 40 w 92"/>
                <a:gd name="T27" fmla="*/ 25 h 67"/>
                <a:gd name="T28" fmla="*/ 40 w 92"/>
                <a:gd name="T29" fmla="*/ 25 h 67"/>
                <a:gd name="T30" fmla="*/ 3 w 92"/>
                <a:gd name="T31" fmla="*/ 62 h 67"/>
                <a:gd name="T32" fmla="*/ 3 w 92"/>
                <a:gd name="T33" fmla="*/ 62 h 67"/>
                <a:gd name="T34" fmla="*/ 3 w 92"/>
                <a:gd name="T35" fmla="*/ 63 h 67"/>
                <a:gd name="T36" fmla="*/ 3 w 92"/>
                <a:gd name="T37" fmla="*/ 63 h 67"/>
                <a:gd name="T38" fmla="*/ 2 w 92"/>
                <a:gd name="T39" fmla="*/ 64 h 67"/>
                <a:gd name="T40" fmla="*/ 0 w 92"/>
                <a:gd name="T41" fmla="*/ 65 h 67"/>
                <a:gd name="T42" fmla="*/ 0 w 92"/>
                <a:gd name="T43" fmla="*/ 62 h 67"/>
                <a:gd name="T44" fmla="*/ 0 w 92"/>
                <a:gd name="T45" fmla="*/ 62 h 67"/>
                <a:gd name="T46" fmla="*/ 38 w 92"/>
                <a:gd name="T47" fmla="*/ 22 h 67"/>
                <a:gd name="T48" fmla="*/ 38 w 92"/>
                <a:gd name="T49" fmla="*/ 22 h 67"/>
                <a:gd name="T50" fmla="*/ 86 w 92"/>
                <a:gd name="T51" fmla="*/ 0 h 67"/>
                <a:gd name="T52" fmla="*/ 86 w 92"/>
                <a:gd name="T53" fmla="*/ 0 h 67"/>
                <a:gd name="T54" fmla="*/ 91 w 92"/>
                <a:gd name="T55" fmla="*/ 2 h 67"/>
                <a:gd name="T56" fmla="*/ 91 w 92"/>
                <a:gd name="T57" fmla="*/ 2 h 67"/>
                <a:gd name="T58" fmla="*/ 92 w 92"/>
                <a:gd name="T59" fmla="*/ 5 h 67"/>
                <a:gd name="T60" fmla="*/ 92 w 92"/>
                <a:gd name="T61" fmla="*/ 5 h 67"/>
                <a:gd name="T62" fmla="*/ 53 w 92"/>
                <a:gd name="T63" fmla="*/ 44 h 67"/>
                <a:gd name="T64" fmla="*/ 53 w 92"/>
                <a:gd name="T65" fmla="*/ 44 h 67"/>
                <a:gd name="T66" fmla="*/ 6 w 92"/>
                <a:gd name="T67" fmla="*/ 67 h 67"/>
                <a:gd name="T68" fmla="*/ 6 w 92"/>
                <a:gd name="T69" fmla="*/ 67 h 67"/>
                <a:gd name="T70" fmla="*/ 0 w 92"/>
                <a:gd name="T71" fmla="*/ 65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2" h="67">
                  <a:moveTo>
                    <a:pt x="0" y="65"/>
                  </a:moveTo>
                  <a:cubicBezTo>
                    <a:pt x="2" y="64"/>
                    <a:pt x="2" y="64"/>
                    <a:pt x="2" y="64"/>
                  </a:cubicBezTo>
                  <a:cubicBezTo>
                    <a:pt x="3" y="63"/>
                    <a:pt x="3" y="63"/>
                    <a:pt x="3" y="63"/>
                  </a:cubicBezTo>
                  <a:cubicBezTo>
                    <a:pt x="3" y="64"/>
                    <a:pt x="4" y="64"/>
                    <a:pt x="6" y="64"/>
                  </a:cubicBezTo>
                  <a:cubicBezTo>
                    <a:pt x="6" y="64"/>
                    <a:pt x="6" y="64"/>
                    <a:pt x="6" y="64"/>
                  </a:cubicBezTo>
                  <a:cubicBezTo>
                    <a:pt x="13" y="64"/>
                    <a:pt x="32" y="56"/>
                    <a:pt x="52" y="42"/>
                  </a:cubicBezTo>
                  <a:cubicBezTo>
                    <a:pt x="52" y="42"/>
                    <a:pt x="52" y="42"/>
                    <a:pt x="52" y="42"/>
                  </a:cubicBezTo>
                  <a:cubicBezTo>
                    <a:pt x="74" y="27"/>
                    <a:pt x="89" y="10"/>
                    <a:pt x="89" y="5"/>
                  </a:cubicBezTo>
                  <a:cubicBezTo>
                    <a:pt x="89" y="5"/>
                    <a:pt x="89" y="5"/>
                    <a:pt x="89" y="5"/>
                  </a:cubicBezTo>
                  <a:cubicBezTo>
                    <a:pt x="89" y="4"/>
                    <a:pt x="89" y="4"/>
                    <a:pt x="89" y="4"/>
                  </a:cubicBezTo>
                  <a:cubicBezTo>
                    <a:pt x="89" y="4"/>
                    <a:pt x="89" y="4"/>
                    <a:pt x="89" y="4"/>
                  </a:cubicBezTo>
                  <a:cubicBezTo>
                    <a:pt x="88" y="3"/>
                    <a:pt x="88" y="3"/>
                    <a:pt x="86" y="3"/>
                  </a:cubicBezTo>
                  <a:cubicBezTo>
                    <a:pt x="86" y="3"/>
                    <a:pt x="86" y="3"/>
                    <a:pt x="86" y="3"/>
                  </a:cubicBezTo>
                  <a:cubicBezTo>
                    <a:pt x="78" y="3"/>
                    <a:pt x="59" y="11"/>
                    <a:pt x="40" y="25"/>
                  </a:cubicBezTo>
                  <a:cubicBezTo>
                    <a:pt x="40" y="25"/>
                    <a:pt x="40" y="25"/>
                    <a:pt x="40" y="25"/>
                  </a:cubicBezTo>
                  <a:cubicBezTo>
                    <a:pt x="18" y="40"/>
                    <a:pt x="2" y="57"/>
                    <a:pt x="3" y="62"/>
                  </a:cubicBezTo>
                  <a:cubicBezTo>
                    <a:pt x="3" y="62"/>
                    <a:pt x="3" y="62"/>
                    <a:pt x="3" y="62"/>
                  </a:cubicBezTo>
                  <a:cubicBezTo>
                    <a:pt x="3" y="63"/>
                    <a:pt x="3" y="63"/>
                    <a:pt x="3" y="63"/>
                  </a:cubicBezTo>
                  <a:cubicBezTo>
                    <a:pt x="3" y="63"/>
                    <a:pt x="3" y="63"/>
                    <a:pt x="3" y="63"/>
                  </a:cubicBezTo>
                  <a:cubicBezTo>
                    <a:pt x="2" y="64"/>
                    <a:pt x="2" y="64"/>
                    <a:pt x="2" y="64"/>
                  </a:cubicBezTo>
                  <a:cubicBezTo>
                    <a:pt x="0" y="65"/>
                    <a:pt x="0" y="65"/>
                    <a:pt x="0" y="65"/>
                  </a:cubicBezTo>
                  <a:cubicBezTo>
                    <a:pt x="0" y="64"/>
                    <a:pt x="0" y="63"/>
                    <a:pt x="0" y="62"/>
                  </a:cubicBezTo>
                  <a:cubicBezTo>
                    <a:pt x="0" y="62"/>
                    <a:pt x="0" y="62"/>
                    <a:pt x="0" y="62"/>
                  </a:cubicBezTo>
                  <a:cubicBezTo>
                    <a:pt x="0" y="54"/>
                    <a:pt x="16" y="38"/>
                    <a:pt x="38" y="22"/>
                  </a:cubicBezTo>
                  <a:cubicBezTo>
                    <a:pt x="38" y="22"/>
                    <a:pt x="38" y="22"/>
                    <a:pt x="38" y="22"/>
                  </a:cubicBezTo>
                  <a:cubicBezTo>
                    <a:pt x="58" y="9"/>
                    <a:pt x="77" y="0"/>
                    <a:pt x="86" y="0"/>
                  </a:cubicBezTo>
                  <a:cubicBezTo>
                    <a:pt x="86" y="0"/>
                    <a:pt x="86" y="0"/>
                    <a:pt x="86" y="0"/>
                  </a:cubicBezTo>
                  <a:cubicBezTo>
                    <a:pt x="88" y="0"/>
                    <a:pt x="90" y="0"/>
                    <a:pt x="91" y="2"/>
                  </a:cubicBezTo>
                  <a:cubicBezTo>
                    <a:pt x="91" y="2"/>
                    <a:pt x="91" y="2"/>
                    <a:pt x="91" y="2"/>
                  </a:cubicBezTo>
                  <a:cubicBezTo>
                    <a:pt x="92" y="3"/>
                    <a:pt x="92" y="4"/>
                    <a:pt x="92" y="5"/>
                  </a:cubicBezTo>
                  <a:cubicBezTo>
                    <a:pt x="92" y="5"/>
                    <a:pt x="92" y="5"/>
                    <a:pt x="92" y="5"/>
                  </a:cubicBezTo>
                  <a:cubicBezTo>
                    <a:pt x="92" y="13"/>
                    <a:pt x="76" y="29"/>
                    <a:pt x="53" y="44"/>
                  </a:cubicBezTo>
                  <a:cubicBezTo>
                    <a:pt x="53" y="44"/>
                    <a:pt x="53" y="44"/>
                    <a:pt x="53" y="44"/>
                  </a:cubicBezTo>
                  <a:cubicBezTo>
                    <a:pt x="34" y="58"/>
                    <a:pt x="15" y="67"/>
                    <a:pt x="6" y="67"/>
                  </a:cubicBezTo>
                  <a:cubicBezTo>
                    <a:pt x="6" y="67"/>
                    <a:pt x="6" y="67"/>
                    <a:pt x="6" y="67"/>
                  </a:cubicBezTo>
                  <a:cubicBezTo>
                    <a:pt x="4" y="67"/>
                    <a:pt x="2" y="67"/>
                    <a:pt x="0" y="65"/>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79" name="Freeform 73"/>
            <p:cNvSpPr/>
            <p:nvPr/>
          </p:nvSpPr>
          <p:spPr bwMode="auto">
            <a:xfrm>
              <a:off x="1650" y="1036"/>
              <a:ext cx="495" cy="584"/>
            </a:xfrm>
            <a:custGeom>
              <a:avLst/>
              <a:gdLst>
                <a:gd name="T0" fmla="*/ 104 w 136"/>
                <a:gd name="T1" fmla="*/ 161 h 161"/>
                <a:gd name="T2" fmla="*/ 128 w 136"/>
                <a:gd name="T3" fmla="*/ 74 h 161"/>
                <a:gd name="T4" fmla="*/ 91 w 136"/>
                <a:gd name="T5" fmla="*/ 8 h 161"/>
                <a:gd name="T6" fmla="*/ 91 w 136"/>
                <a:gd name="T7" fmla="*/ 8 h 161"/>
                <a:gd name="T8" fmla="*/ 24 w 136"/>
                <a:gd name="T9" fmla="*/ 45 h 161"/>
                <a:gd name="T10" fmla="*/ 0 w 136"/>
                <a:gd name="T11" fmla="*/ 132 h 161"/>
                <a:gd name="T12" fmla="*/ 101 w 136"/>
                <a:gd name="T13" fmla="*/ 161 h 161"/>
              </a:gdLst>
              <a:ahLst/>
              <a:cxnLst>
                <a:cxn ang="0">
                  <a:pos x="T0" y="T1"/>
                </a:cxn>
                <a:cxn ang="0">
                  <a:pos x="T2" y="T3"/>
                </a:cxn>
                <a:cxn ang="0">
                  <a:pos x="T4" y="T5"/>
                </a:cxn>
                <a:cxn ang="0">
                  <a:pos x="T6" y="T7"/>
                </a:cxn>
                <a:cxn ang="0">
                  <a:pos x="T8" y="T9"/>
                </a:cxn>
                <a:cxn ang="0">
                  <a:pos x="T10" y="T11"/>
                </a:cxn>
                <a:cxn ang="0">
                  <a:pos x="T12" y="T13"/>
                </a:cxn>
              </a:cxnLst>
              <a:rect l="0" t="0" r="r" b="b"/>
              <a:pathLst>
                <a:path w="136" h="161">
                  <a:moveTo>
                    <a:pt x="104" y="161"/>
                  </a:moveTo>
                  <a:cubicBezTo>
                    <a:pt x="128" y="74"/>
                    <a:pt x="128" y="74"/>
                    <a:pt x="128" y="74"/>
                  </a:cubicBezTo>
                  <a:cubicBezTo>
                    <a:pt x="136" y="46"/>
                    <a:pt x="119" y="16"/>
                    <a:pt x="91" y="8"/>
                  </a:cubicBezTo>
                  <a:cubicBezTo>
                    <a:pt x="91" y="8"/>
                    <a:pt x="91" y="8"/>
                    <a:pt x="91" y="8"/>
                  </a:cubicBezTo>
                  <a:cubicBezTo>
                    <a:pt x="62" y="0"/>
                    <a:pt x="32" y="17"/>
                    <a:pt x="24" y="45"/>
                  </a:cubicBezTo>
                  <a:cubicBezTo>
                    <a:pt x="0" y="132"/>
                    <a:pt x="0" y="132"/>
                    <a:pt x="0" y="132"/>
                  </a:cubicBezTo>
                  <a:cubicBezTo>
                    <a:pt x="101" y="161"/>
                    <a:pt x="101" y="161"/>
                    <a:pt x="101" y="161"/>
                  </a:cubicBezTo>
                </a:path>
              </a:pathLst>
            </a:custGeom>
            <a:solidFill>
              <a:srgbClr val="FDE01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80" name="Freeform 74"/>
            <p:cNvSpPr>
              <a:spLocks noEditPoints="1"/>
            </p:cNvSpPr>
            <p:nvPr/>
          </p:nvSpPr>
          <p:spPr bwMode="auto">
            <a:xfrm>
              <a:off x="1643" y="1051"/>
              <a:ext cx="483" cy="573"/>
            </a:xfrm>
            <a:custGeom>
              <a:avLst/>
              <a:gdLst>
                <a:gd name="T0" fmla="*/ 105 w 133"/>
                <a:gd name="T1" fmla="*/ 158 h 158"/>
                <a:gd name="T2" fmla="*/ 104 w 133"/>
                <a:gd name="T3" fmla="*/ 157 h 158"/>
                <a:gd name="T4" fmla="*/ 104 w 133"/>
                <a:gd name="T5" fmla="*/ 157 h 158"/>
                <a:gd name="T6" fmla="*/ 103 w 133"/>
                <a:gd name="T7" fmla="*/ 158 h 158"/>
                <a:gd name="T8" fmla="*/ 103 w 133"/>
                <a:gd name="T9" fmla="*/ 158 h 158"/>
                <a:gd name="T10" fmla="*/ 2 w 133"/>
                <a:gd name="T11" fmla="*/ 129 h 158"/>
                <a:gd name="T12" fmla="*/ 1 w 133"/>
                <a:gd name="T13" fmla="*/ 127 h 158"/>
                <a:gd name="T14" fmla="*/ 1 w 133"/>
                <a:gd name="T15" fmla="*/ 127 h 158"/>
                <a:gd name="T16" fmla="*/ 25 w 133"/>
                <a:gd name="T17" fmla="*/ 41 h 158"/>
                <a:gd name="T18" fmla="*/ 78 w 133"/>
                <a:gd name="T19" fmla="*/ 0 h 158"/>
                <a:gd name="T20" fmla="*/ 78 w 133"/>
                <a:gd name="T21" fmla="*/ 0 h 158"/>
                <a:gd name="T22" fmla="*/ 93 w 133"/>
                <a:gd name="T23" fmla="*/ 3 h 158"/>
                <a:gd name="T24" fmla="*/ 93 w 133"/>
                <a:gd name="T25" fmla="*/ 3 h 158"/>
                <a:gd name="T26" fmla="*/ 133 w 133"/>
                <a:gd name="T27" fmla="*/ 56 h 158"/>
                <a:gd name="T28" fmla="*/ 133 w 133"/>
                <a:gd name="T29" fmla="*/ 56 h 158"/>
                <a:gd name="T30" fmla="*/ 131 w 133"/>
                <a:gd name="T31" fmla="*/ 71 h 158"/>
                <a:gd name="T32" fmla="*/ 131 w 133"/>
                <a:gd name="T33" fmla="*/ 71 h 158"/>
                <a:gd name="T34" fmla="*/ 107 w 133"/>
                <a:gd name="T35" fmla="*/ 157 h 158"/>
                <a:gd name="T36" fmla="*/ 107 w 133"/>
                <a:gd name="T37" fmla="*/ 157 h 158"/>
                <a:gd name="T38" fmla="*/ 106 w 133"/>
                <a:gd name="T39" fmla="*/ 158 h 158"/>
                <a:gd name="T40" fmla="*/ 106 w 133"/>
                <a:gd name="T41" fmla="*/ 158 h 158"/>
                <a:gd name="T42" fmla="*/ 105 w 133"/>
                <a:gd name="T43" fmla="*/ 158 h 158"/>
                <a:gd name="T44" fmla="*/ 28 w 133"/>
                <a:gd name="T45" fmla="*/ 42 h 158"/>
                <a:gd name="T46" fmla="*/ 4 w 133"/>
                <a:gd name="T47" fmla="*/ 127 h 158"/>
                <a:gd name="T48" fmla="*/ 103 w 133"/>
                <a:gd name="T49" fmla="*/ 155 h 158"/>
                <a:gd name="T50" fmla="*/ 104 w 133"/>
                <a:gd name="T51" fmla="*/ 156 h 158"/>
                <a:gd name="T52" fmla="*/ 104 w 133"/>
                <a:gd name="T53" fmla="*/ 156 h 158"/>
                <a:gd name="T54" fmla="*/ 128 w 133"/>
                <a:gd name="T55" fmla="*/ 70 h 158"/>
                <a:gd name="T56" fmla="*/ 130 w 133"/>
                <a:gd name="T57" fmla="*/ 56 h 158"/>
                <a:gd name="T58" fmla="*/ 130 w 133"/>
                <a:gd name="T59" fmla="*/ 56 h 158"/>
                <a:gd name="T60" fmla="*/ 92 w 133"/>
                <a:gd name="T61" fmla="*/ 5 h 158"/>
                <a:gd name="T62" fmla="*/ 92 w 133"/>
                <a:gd name="T63" fmla="*/ 5 h 158"/>
                <a:gd name="T64" fmla="*/ 78 w 133"/>
                <a:gd name="T65" fmla="*/ 3 h 158"/>
                <a:gd name="T66" fmla="*/ 78 w 133"/>
                <a:gd name="T67" fmla="*/ 3 h 158"/>
                <a:gd name="T68" fmla="*/ 28 w 133"/>
                <a:gd name="T69" fmla="*/ 42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33" h="158">
                  <a:moveTo>
                    <a:pt x="105" y="158"/>
                  </a:moveTo>
                  <a:cubicBezTo>
                    <a:pt x="105" y="158"/>
                    <a:pt x="104" y="158"/>
                    <a:pt x="104" y="157"/>
                  </a:cubicBezTo>
                  <a:cubicBezTo>
                    <a:pt x="104" y="157"/>
                    <a:pt x="104" y="157"/>
                    <a:pt x="104" y="157"/>
                  </a:cubicBezTo>
                  <a:cubicBezTo>
                    <a:pt x="104" y="158"/>
                    <a:pt x="103" y="158"/>
                    <a:pt x="103" y="158"/>
                  </a:cubicBezTo>
                  <a:cubicBezTo>
                    <a:pt x="103" y="158"/>
                    <a:pt x="103" y="158"/>
                    <a:pt x="103" y="158"/>
                  </a:cubicBezTo>
                  <a:cubicBezTo>
                    <a:pt x="2" y="129"/>
                    <a:pt x="2" y="129"/>
                    <a:pt x="2" y="129"/>
                  </a:cubicBezTo>
                  <a:cubicBezTo>
                    <a:pt x="1" y="129"/>
                    <a:pt x="0" y="128"/>
                    <a:pt x="1" y="127"/>
                  </a:cubicBezTo>
                  <a:cubicBezTo>
                    <a:pt x="1" y="127"/>
                    <a:pt x="1" y="127"/>
                    <a:pt x="1" y="127"/>
                  </a:cubicBezTo>
                  <a:cubicBezTo>
                    <a:pt x="25" y="41"/>
                    <a:pt x="25" y="41"/>
                    <a:pt x="25" y="41"/>
                  </a:cubicBezTo>
                  <a:cubicBezTo>
                    <a:pt x="32" y="16"/>
                    <a:pt x="54" y="0"/>
                    <a:pt x="78" y="0"/>
                  </a:cubicBezTo>
                  <a:cubicBezTo>
                    <a:pt x="78" y="0"/>
                    <a:pt x="78" y="0"/>
                    <a:pt x="78" y="0"/>
                  </a:cubicBezTo>
                  <a:cubicBezTo>
                    <a:pt x="83" y="0"/>
                    <a:pt x="88" y="1"/>
                    <a:pt x="93" y="3"/>
                  </a:cubicBezTo>
                  <a:cubicBezTo>
                    <a:pt x="93" y="3"/>
                    <a:pt x="93" y="3"/>
                    <a:pt x="93" y="3"/>
                  </a:cubicBezTo>
                  <a:cubicBezTo>
                    <a:pt x="117" y="9"/>
                    <a:pt x="133" y="32"/>
                    <a:pt x="133" y="56"/>
                  </a:cubicBezTo>
                  <a:cubicBezTo>
                    <a:pt x="133" y="56"/>
                    <a:pt x="133" y="56"/>
                    <a:pt x="133" y="56"/>
                  </a:cubicBezTo>
                  <a:cubicBezTo>
                    <a:pt x="133" y="61"/>
                    <a:pt x="133" y="66"/>
                    <a:pt x="131" y="71"/>
                  </a:cubicBezTo>
                  <a:cubicBezTo>
                    <a:pt x="131" y="71"/>
                    <a:pt x="131" y="71"/>
                    <a:pt x="131" y="71"/>
                  </a:cubicBezTo>
                  <a:cubicBezTo>
                    <a:pt x="107" y="157"/>
                    <a:pt x="107" y="157"/>
                    <a:pt x="107" y="157"/>
                  </a:cubicBezTo>
                  <a:cubicBezTo>
                    <a:pt x="107" y="157"/>
                    <a:pt x="107" y="157"/>
                    <a:pt x="107" y="157"/>
                  </a:cubicBezTo>
                  <a:cubicBezTo>
                    <a:pt x="107" y="158"/>
                    <a:pt x="106" y="158"/>
                    <a:pt x="106" y="158"/>
                  </a:cubicBezTo>
                  <a:cubicBezTo>
                    <a:pt x="106" y="158"/>
                    <a:pt x="106" y="158"/>
                    <a:pt x="106" y="158"/>
                  </a:cubicBezTo>
                  <a:cubicBezTo>
                    <a:pt x="105" y="158"/>
                    <a:pt x="105" y="158"/>
                    <a:pt x="105" y="158"/>
                  </a:cubicBezTo>
                  <a:close/>
                  <a:moveTo>
                    <a:pt x="28" y="42"/>
                  </a:moveTo>
                  <a:cubicBezTo>
                    <a:pt x="4" y="127"/>
                    <a:pt x="4" y="127"/>
                    <a:pt x="4" y="127"/>
                  </a:cubicBezTo>
                  <a:cubicBezTo>
                    <a:pt x="103" y="155"/>
                    <a:pt x="103" y="155"/>
                    <a:pt x="103" y="155"/>
                  </a:cubicBezTo>
                  <a:cubicBezTo>
                    <a:pt x="104" y="155"/>
                    <a:pt x="104" y="156"/>
                    <a:pt x="104" y="156"/>
                  </a:cubicBezTo>
                  <a:cubicBezTo>
                    <a:pt x="104" y="156"/>
                    <a:pt x="104" y="156"/>
                    <a:pt x="104" y="156"/>
                  </a:cubicBezTo>
                  <a:cubicBezTo>
                    <a:pt x="128" y="70"/>
                    <a:pt x="128" y="70"/>
                    <a:pt x="128" y="70"/>
                  </a:cubicBezTo>
                  <a:cubicBezTo>
                    <a:pt x="130" y="65"/>
                    <a:pt x="130" y="60"/>
                    <a:pt x="130" y="56"/>
                  </a:cubicBezTo>
                  <a:cubicBezTo>
                    <a:pt x="130" y="56"/>
                    <a:pt x="130" y="56"/>
                    <a:pt x="130" y="56"/>
                  </a:cubicBezTo>
                  <a:cubicBezTo>
                    <a:pt x="130" y="33"/>
                    <a:pt x="115" y="12"/>
                    <a:pt x="92" y="5"/>
                  </a:cubicBezTo>
                  <a:cubicBezTo>
                    <a:pt x="92" y="5"/>
                    <a:pt x="92" y="5"/>
                    <a:pt x="92" y="5"/>
                  </a:cubicBezTo>
                  <a:cubicBezTo>
                    <a:pt x="88" y="4"/>
                    <a:pt x="83" y="3"/>
                    <a:pt x="78" y="3"/>
                  </a:cubicBezTo>
                  <a:cubicBezTo>
                    <a:pt x="78" y="3"/>
                    <a:pt x="78" y="3"/>
                    <a:pt x="78" y="3"/>
                  </a:cubicBezTo>
                  <a:cubicBezTo>
                    <a:pt x="55" y="3"/>
                    <a:pt x="34" y="19"/>
                    <a:pt x="28" y="42"/>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81" name="Freeform 75"/>
            <p:cNvSpPr/>
            <p:nvPr/>
          </p:nvSpPr>
          <p:spPr bwMode="auto">
            <a:xfrm>
              <a:off x="1745" y="1105"/>
              <a:ext cx="247" cy="261"/>
            </a:xfrm>
            <a:custGeom>
              <a:avLst/>
              <a:gdLst>
                <a:gd name="T0" fmla="*/ 7 w 68"/>
                <a:gd name="T1" fmla="*/ 71 h 72"/>
                <a:gd name="T2" fmla="*/ 1 w 68"/>
                <a:gd name="T3" fmla="*/ 62 h 72"/>
                <a:gd name="T4" fmla="*/ 1 w 68"/>
                <a:gd name="T5" fmla="*/ 62 h 72"/>
                <a:gd name="T6" fmla="*/ 13 w 68"/>
                <a:gd name="T7" fmla="*/ 26 h 72"/>
                <a:gd name="T8" fmla="*/ 13 w 68"/>
                <a:gd name="T9" fmla="*/ 26 h 72"/>
                <a:gd name="T10" fmla="*/ 26 w 68"/>
                <a:gd name="T11" fmla="*/ 9 h 72"/>
                <a:gd name="T12" fmla="*/ 26 w 68"/>
                <a:gd name="T13" fmla="*/ 9 h 72"/>
                <a:gd name="T14" fmla="*/ 51 w 68"/>
                <a:gd name="T15" fmla="*/ 0 h 72"/>
                <a:gd name="T16" fmla="*/ 51 w 68"/>
                <a:gd name="T17" fmla="*/ 0 h 72"/>
                <a:gd name="T18" fmla="*/ 62 w 68"/>
                <a:gd name="T19" fmla="*/ 2 h 72"/>
                <a:gd name="T20" fmla="*/ 62 w 68"/>
                <a:gd name="T21" fmla="*/ 2 h 72"/>
                <a:gd name="T22" fmla="*/ 62 w 68"/>
                <a:gd name="T23" fmla="*/ 2 h 72"/>
                <a:gd name="T24" fmla="*/ 67 w 68"/>
                <a:gd name="T25" fmla="*/ 12 h 72"/>
                <a:gd name="T26" fmla="*/ 67 w 68"/>
                <a:gd name="T27" fmla="*/ 12 h 72"/>
                <a:gd name="T28" fmla="*/ 57 w 68"/>
                <a:gd name="T29" fmla="*/ 17 h 72"/>
                <a:gd name="T30" fmla="*/ 57 w 68"/>
                <a:gd name="T31" fmla="*/ 17 h 72"/>
                <a:gd name="T32" fmla="*/ 57 w 68"/>
                <a:gd name="T33" fmla="*/ 17 h 72"/>
                <a:gd name="T34" fmla="*/ 57 w 68"/>
                <a:gd name="T35" fmla="*/ 17 h 72"/>
                <a:gd name="T36" fmla="*/ 55 w 68"/>
                <a:gd name="T37" fmla="*/ 17 h 72"/>
                <a:gd name="T38" fmla="*/ 55 w 68"/>
                <a:gd name="T39" fmla="*/ 17 h 72"/>
                <a:gd name="T40" fmla="*/ 51 w 68"/>
                <a:gd name="T41" fmla="*/ 16 h 72"/>
                <a:gd name="T42" fmla="*/ 51 w 68"/>
                <a:gd name="T43" fmla="*/ 16 h 72"/>
                <a:gd name="T44" fmla="*/ 36 w 68"/>
                <a:gd name="T45" fmla="*/ 21 h 72"/>
                <a:gd name="T46" fmla="*/ 36 w 68"/>
                <a:gd name="T47" fmla="*/ 21 h 72"/>
                <a:gd name="T48" fmla="*/ 27 w 68"/>
                <a:gd name="T49" fmla="*/ 33 h 72"/>
                <a:gd name="T50" fmla="*/ 27 w 68"/>
                <a:gd name="T51" fmla="*/ 33 h 72"/>
                <a:gd name="T52" fmla="*/ 17 w 68"/>
                <a:gd name="T53" fmla="*/ 66 h 72"/>
                <a:gd name="T54" fmla="*/ 17 w 68"/>
                <a:gd name="T55" fmla="*/ 66 h 72"/>
                <a:gd name="T56" fmla="*/ 9 w 68"/>
                <a:gd name="T57" fmla="*/ 72 h 72"/>
                <a:gd name="T58" fmla="*/ 9 w 68"/>
                <a:gd name="T59" fmla="*/ 72 h 72"/>
                <a:gd name="T60" fmla="*/ 7 w 68"/>
                <a:gd name="T61" fmla="*/ 71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68" h="72">
                  <a:moveTo>
                    <a:pt x="7" y="71"/>
                  </a:moveTo>
                  <a:cubicBezTo>
                    <a:pt x="3" y="70"/>
                    <a:pt x="0" y="66"/>
                    <a:pt x="1" y="62"/>
                  </a:cubicBezTo>
                  <a:cubicBezTo>
                    <a:pt x="1" y="62"/>
                    <a:pt x="1" y="62"/>
                    <a:pt x="1" y="62"/>
                  </a:cubicBezTo>
                  <a:cubicBezTo>
                    <a:pt x="6" y="45"/>
                    <a:pt x="9" y="34"/>
                    <a:pt x="13" y="26"/>
                  </a:cubicBezTo>
                  <a:cubicBezTo>
                    <a:pt x="13" y="26"/>
                    <a:pt x="13" y="26"/>
                    <a:pt x="13" y="26"/>
                  </a:cubicBezTo>
                  <a:cubicBezTo>
                    <a:pt x="16" y="18"/>
                    <a:pt x="21" y="13"/>
                    <a:pt x="26" y="9"/>
                  </a:cubicBezTo>
                  <a:cubicBezTo>
                    <a:pt x="26" y="9"/>
                    <a:pt x="26" y="9"/>
                    <a:pt x="26" y="9"/>
                  </a:cubicBezTo>
                  <a:cubicBezTo>
                    <a:pt x="35" y="2"/>
                    <a:pt x="44" y="0"/>
                    <a:pt x="51" y="0"/>
                  </a:cubicBezTo>
                  <a:cubicBezTo>
                    <a:pt x="51" y="0"/>
                    <a:pt x="51" y="0"/>
                    <a:pt x="51" y="0"/>
                  </a:cubicBezTo>
                  <a:cubicBezTo>
                    <a:pt x="57" y="0"/>
                    <a:pt x="61" y="1"/>
                    <a:pt x="62" y="2"/>
                  </a:cubicBezTo>
                  <a:cubicBezTo>
                    <a:pt x="62" y="2"/>
                    <a:pt x="62" y="2"/>
                    <a:pt x="62" y="2"/>
                  </a:cubicBezTo>
                  <a:cubicBezTo>
                    <a:pt x="62" y="2"/>
                    <a:pt x="62" y="2"/>
                    <a:pt x="62" y="2"/>
                  </a:cubicBezTo>
                  <a:cubicBezTo>
                    <a:pt x="66" y="3"/>
                    <a:pt x="68" y="7"/>
                    <a:pt x="67" y="12"/>
                  </a:cubicBezTo>
                  <a:cubicBezTo>
                    <a:pt x="67" y="12"/>
                    <a:pt x="67" y="12"/>
                    <a:pt x="67" y="12"/>
                  </a:cubicBezTo>
                  <a:cubicBezTo>
                    <a:pt x="66" y="16"/>
                    <a:pt x="61" y="18"/>
                    <a:pt x="57" y="17"/>
                  </a:cubicBezTo>
                  <a:cubicBezTo>
                    <a:pt x="57" y="17"/>
                    <a:pt x="57" y="17"/>
                    <a:pt x="57" y="17"/>
                  </a:cubicBezTo>
                  <a:cubicBezTo>
                    <a:pt x="57" y="17"/>
                    <a:pt x="57" y="17"/>
                    <a:pt x="57" y="17"/>
                  </a:cubicBezTo>
                  <a:cubicBezTo>
                    <a:pt x="57" y="17"/>
                    <a:pt x="57" y="17"/>
                    <a:pt x="57" y="17"/>
                  </a:cubicBezTo>
                  <a:cubicBezTo>
                    <a:pt x="56" y="17"/>
                    <a:pt x="56" y="17"/>
                    <a:pt x="55" y="17"/>
                  </a:cubicBezTo>
                  <a:cubicBezTo>
                    <a:pt x="55" y="17"/>
                    <a:pt x="55" y="17"/>
                    <a:pt x="55" y="17"/>
                  </a:cubicBezTo>
                  <a:cubicBezTo>
                    <a:pt x="54" y="16"/>
                    <a:pt x="53" y="16"/>
                    <a:pt x="51" y="16"/>
                  </a:cubicBezTo>
                  <a:cubicBezTo>
                    <a:pt x="51" y="16"/>
                    <a:pt x="51" y="16"/>
                    <a:pt x="51" y="16"/>
                  </a:cubicBezTo>
                  <a:cubicBezTo>
                    <a:pt x="46" y="16"/>
                    <a:pt x="41" y="17"/>
                    <a:pt x="36" y="21"/>
                  </a:cubicBezTo>
                  <a:cubicBezTo>
                    <a:pt x="36" y="21"/>
                    <a:pt x="36" y="21"/>
                    <a:pt x="36" y="21"/>
                  </a:cubicBezTo>
                  <a:cubicBezTo>
                    <a:pt x="33" y="24"/>
                    <a:pt x="30" y="27"/>
                    <a:pt x="27" y="33"/>
                  </a:cubicBezTo>
                  <a:cubicBezTo>
                    <a:pt x="27" y="33"/>
                    <a:pt x="27" y="33"/>
                    <a:pt x="27" y="33"/>
                  </a:cubicBezTo>
                  <a:cubicBezTo>
                    <a:pt x="24" y="39"/>
                    <a:pt x="21" y="49"/>
                    <a:pt x="17" y="66"/>
                  </a:cubicBezTo>
                  <a:cubicBezTo>
                    <a:pt x="17" y="66"/>
                    <a:pt x="17" y="66"/>
                    <a:pt x="17" y="66"/>
                  </a:cubicBezTo>
                  <a:cubicBezTo>
                    <a:pt x="16" y="69"/>
                    <a:pt x="13" y="72"/>
                    <a:pt x="9" y="72"/>
                  </a:cubicBezTo>
                  <a:cubicBezTo>
                    <a:pt x="9" y="72"/>
                    <a:pt x="9" y="72"/>
                    <a:pt x="9" y="72"/>
                  </a:cubicBezTo>
                  <a:cubicBezTo>
                    <a:pt x="8" y="72"/>
                    <a:pt x="8" y="72"/>
                    <a:pt x="7" y="7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82" name="Freeform 76"/>
            <p:cNvSpPr/>
            <p:nvPr/>
          </p:nvSpPr>
          <p:spPr bwMode="auto">
            <a:xfrm>
              <a:off x="1643" y="1497"/>
              <a:ext cx="389" cy="149"/>
            </a:xfrm>
            <a:custGeom>
              <a:avLst/>
              <a:gdLst>
                <a:gd name="T0" fmla="*/ 105 w 107"/>
                <a:gd name="T1" fmla="*/ 35 h 41"/>
                <a:gd name="T2" fmla="*/ 50 w 107"/>
                <a:gd name="T3" fmla="*/ 32 h 41"/>
                <a:gd name="T4" fmla="*/ 2 w 107"/>
                <a:gd name="T5" fmla="*/ 6 h 41"/>
                <a:gd name="T6" fmla="*/ 57 w 107"/>
                <a:gd name="T7" fmla="*/ 9 h 41"/>
                <a:gd name="T8" fmla="*/ 105 w 107"/>
                <a:gd name="T9" fmla="*/ 35 h 41"/>
              </a:gdLst>
              <a:ahLst/>
              <a:cxnLst>
                <a:cxn ang="0">
                  <a:pos x="T0" y="T1"/>
                </a:cxn>
                <a:cxn ang="0">
                  <a:pos x="T2" y="T3"/>
                </a:cxn>
                <a:cxn ang="0">
                  <a:pos x="T4" y="T5"/>
                </a:cxn>
                <a:cxn ang="0">
                  <a:pos x="T6" y="T7"/>
                </a:cxn>
                <a:cxn ang="0">
                  <a:pos x="T8" y="T9"/>
                </a:cxn>
              </a:cxnLst>
              <a:rect l="0" t="0" r="r" b="b"/>
              <a:pathLst>
                <a:path w="107" h="41">
                  <a:moveTo>
                    <a:pt x="105" y="35"/>
                  </a:moveTo>
                  <a:cubicBezTo>
                    <a:pt x="103" y="41"/>
                    <a:pt x="79" y="40"/>
                    <a:pt x="50" y="32"/>
                  </a:cubicBezTo>
                  <a:cubicBezTo>
                    <a:pt x="22" y="24"/>
                    <a:pt x="0" y="12"/>
                    <a:pt x="2" y="6"/>
                  </a:cubicBezTo>
                  <a:cubicBezTo>
                    <a:pt x="3" y="0"/>
                    <a:pt x="28" y="1"/>
                    <a:pt x="57" y="9"/>
                  </a:cubicBezTo>
                  <a:cubicBezTo>
                    <a:pt x="85" y="17"/>
                    <a:pt x="107" y="29"/>
                    <a:pt x="105" y="35"/>
                  </a:cubicBezTo>
                  <a:close/>
                </a:path>
              </a:pathLst>
            </a:custGeom>
            <a:solidFill>
              <a:srgbClr val="FB9D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83" name="Freeform 77"/>
            <p:cNvSpPr>
              <a:spLocks noEditPoints="1"/>
            </p:cNvSpPr>
            <p:nvPr/>
          </p:nvSpPr>
          <p:spPr bwMode="auto">
            <a:xfrm>
              <a:off x="1643" y="1497"/>
              <a:ext cx="389" cy="145"/>
            </a:xfrm>
            <a:custGeom>
              <a:avLst/>
              <a:gdLst>
                <a:gd name="T0" fmla="*/ 50 w 107"/>
                <a:gd name="T1" fmla="*/ 33 h 40"/>
                <a:gd name="T2" fmla="*/ 15 w 107"/>
                <a:gd name="T3" fmla="*/ 20 h 40"/>
                <a:gd name="T4" fmla="*/ 15 w 107"/>
                <a:gd name="T5" fmla="*/ 20 h 40"/>
                <a:gd name="T6" fmla="*/ 0 w 107"/>
                <a:gd name="T7" fmla="*/ 7 h 40"/>
                <a:gd name="T8" fmla="*/ 0 w 107"/>
                <a:gd name="T9" fmla="*/ 7 h 40"/>
                <a:gd name="T10" fmla="*/ 0 w 107"/>
                <a:gd name="T11" fmla="*/ 5 h 40"/>
                <a:gd name="T12" fmla="*/ 0 w 107"/>
                <a:gd name="T13" fmla="*/ 5 h 40"/>
                <a:gd name="T14" fmla="*/ 15 w 107"/>
                <a:gd name="T15" fmla="*/ 0 h 40"/>
                <a:gd name="T16" fmla="*/ 15 w 107"/>
                <a:gd name="T17" fmla="*/ 0 h 40"/>
                <a:gd name="T18" fmla="*/ 57 w 107"/>
                <a:gd name="T19" fmla="*/ 7 h 40"/>
                <a:gd name="T20" fmla="*/ 57 w 107"/>
                <a:gd name="T21" fmla="*/ 7 h 40"/>
                <a:gd name="T22" fmla="*/ 92 w 107"/>
                <a:gd name="T23" fmla="*/ 21 h 40"/>
                <a:gd name="T24" fmla="*/ 92 w 107"/>
                <a:gd name="T25" fmla="*/ 21 h 40"/>
                <a:gd name="T26" fmla="*/ 107 w 107"/>
                <a:gd name="T27" fmla="*/ 34 h 40"/>
                <a:gd name="T28" fmla="*/ 107 w 107"/>
                <a:gd name="T29" fmla="*/ 34 h 40"/>
                <a:gd name="T30" fmla="*/ 107 w 107"/>
                <a:gd name="T31" fmla="*/ 35 h 40"/>
                <a:gd name="T32" fmla="*/ 107 w 107"/>
                <a:gd name="T33" fmla="*/ 35 h 40"/>
                <a:gd name="T34" fmla="*/ 105 w 107"/>
                <a:gd name="T35" fmla="*/ 35 h 40"/>
                <a:gd name="T36" fmla="*/ 107 w 107"/>
                <a:gd name="T37" fmla="*/ 35 h 40"/>
                <a:gd name="T38" fmla="*/ 92 w 107"/>
                <a:gd name="T39" fmla="*/ 40 h 40"/>
                <a:gd name="T40" fmla="*/ 92 w 107"/>
                <a:gd name="T41" fmla="*/ 40 h 40"/>
                <a:gd name="T42" fmla="*/ 50 w 107"/>
                <a:gd name="T43" fmla="*/ 33 h 40"/>
                <a:gd name="T44" fmla="*/ 3 w 107"/>
                <a:gd name="T45" fmla="*/ 6 h 40"/>
                <a:gd name="T46" fmla="*/ 3 w 107"/>
                <a:gd name="T47" fmla="*/ 7 h 40"/>
                <a:gd name="T48" fmla="*/ 3 w 107"/>
                <a:gd name="T49" fmla="*/ 7 h 40"/>
                <a:gd name="T50" fmla="*/ 16 w 107"/>
                <a:gd name="T51" fmla="*/ 17 h 40"/>
                <a:gd name="T52" fmla="*/ 16 w 107"/>
                <a:gd name="T53" fmla="*/ 17 h 40"/>
                <a:gd name="T54" fmla="*/ 51 w 107"/>
                <a:gd name="T55" fmla="*/ 30 h 40"/>
                <a:gd name="T56" fmla="*/ 51 w 107"/>
                <a:gd name="T57" fmla="*/ 30 h 40"/>
                <a:gd name="T58" fmla="*/ 92 w 107"/>
                <a:gd name="T59" fmla="*/ 37 h 40"/>
                <a:gd name="T60" fmla="*/ 92 w 107"/>
                <a:gd name="T61" fmla="*/ 37 h 40"/>
                <a:gd name="T62" fmla="*/ 104 w 107"/>
                <a:gd name="T63" fmla="*/ 35 h 40"/>
                <a:gd name="T64" fmla="*/ 104 w 107"/>
                <a:gd name="T65" fmla="*/ 35 h 40"/>
                <a:gd name="T66" fmla="*/ 104 w 107"/>
                <a:gd name="T67" fmla="*/ 35 h 40"/>
                <a:gd name="T68" fmla="*/ 104 w 107"/>
                <a:gd name="T69" fmla="*/ 34 h 40"/>
                <a:gd name="T70" fmla="*/ 104 w 107"/>
                <a:gd name="T71" fmla="*/ 34 h 40"/>
                <a:gd name="T72" fmla="*/ 104 w 107"/>
                <a:gd name="T73" fmla="*/ 34 h 40"/>
                <a:gd name="T74" fmla="*/ 104 w 107"/>
                <a:gd name="T75" fmla="*/ 34 h 40"/>
                <a:gd name="T76" fmla="*/ 104 w 107"/>
                <a:gd name="T77" fmla="*/ 34 h 40"/>
                <a:gd name="T78" fmla="*/ 104 w 107"/>
                <a:gd name="T79" fmla="*/ 34 h 40"/>
                <a:gd name="T80" fmla="*/ 104 w 107"/>
                <a:gd name="T81" fmla="*/ 34 h 40"/>
                <a:gd name="T82" fmla="*/ 91 w 107"/>
                <a:gd name="T83" fmla="*/ 23 h 40"/>
                <a:gd name="T84" fmla="*/ 91 w 107"/>
                <a:gd name="T85" fmla="*/ 23 h 40"/>
                <a:gd name="T86" fmla="*/ 56 w 107"/>
                <a:gd name="T87" fmla="*/ 10 h 40"/>
                <a:gd name="T88" fmla="*/ 56 w 107"/>
                <a:gd name="T89" fmla="*/ 10 h 40"/>
                <a:gd name="T90" fmla="*/ 15 w 107"/>
                <a:gd name="T91" fmla="*/ 3 h 40"/>
                <a:gd name="T92" fmla="*/ 15 w 107"/>
                <a:gd name="T93" fmla="*/ 3 h 40"/>
                <a:gd name="T94" fmla="*/ 14 w 107"/>
                <a:gd name="T95" fmla="*/ 3 h 40"/>
                <a:gd name="T96" fmla="*/ 14 w 107"/>
                <a:gd name="T97" fmla="*/ 3 h 40"/>
                <a:gd name="T98" fmla="*/ 3 w 107"/>
                <a:gd name="T99"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7" h="40">
                  <a:moveTo>
                    <a:pt x="50" y="33"/>
                  </a:moveTo>
                  <a:cubicBezTo>
                    <a:pt x="36" y="29"/>
                    <a:pt x="24" y="25"/>
                    <a:pt x="15" y="20"/>
                  </a:cubicBezTo>
                  <a:cubicBezTo>
                    <a:pt x="15" y="20"/>
                    <a:pt x="15" y="20"/>
                    <a:pt x="15" y="20"/>
                  </a:cubicBezTo>
                  <a:cubicBezTo>
                    <a:pt x="6" y="15"/>
                    <a:pt x="0" y="11"/>
                    <a:pt x="0" y="7"/>
                  </a:cubicBezTo>
                  <a:cubicBezTo>
                    <a:pt x="0" y="7"/>
                    <a:pt x="0" y="7"/>
                    <a:pt x="0" y="7"/>
                  </a:cubicBezTo>
                  <a:cubicBezTo>
                    <a:pt x="0" y="6"/>
                    <a:pt x="0" y="6"/>
                    <a:pt x="0" y="5"/>
                  </a:cubicBezTo>
                  <a:cubicBezTo>
                    <a:pt x="0" y="5"/>
                    <a:pt x="0" y="5"/>
                    <a:pt x="0" y="5"/>
                  </a:cubicBezTo>
                  <a:cubicBezTo>
                    <a:pt x="2" y="1"/>
                    <a:pt x="7" y="1"/>
                    <a:pt x="15" y="0"/>
                  </a:cubicBezTo>
                  <a:cubicBezTo>
                    <a:pt x="15" y="0"/>
                    <a:pt x="15" y="0"/>
                    <a:pt x="15" y="0"/>
                  </a:cubicBezTo>
                  <a:cubicBezTo>
                    <a:pt x="25" y="0"/>
                    <a:pt x="40" y="3"/>
                    <a:pt x="57" y="7"/>
                  </a:cubicBezTo>
                  <a:cubicBezTo>
                    <a:pt x="57" y="7"/>
                    <a:pt x="57" y="7"/>
                    <a:pt x="57" y="7"/>
                  </a:cubicBezTo>
                  <a:cubicBezTo>
                    <a:pt x="71" y="11"/>
                    <a:pt x="83" y="16"/>
                    <a:pt x="92" y="21"/>
                  </a:cubicBezTo>
                  <a:cubicBezTo>
                    <a:pt x="92" y="21"/>
                    <a:pt x="92" y="21"/>
                    <a:pt x="92" y="21"/>
                  </a:cubicBezTo>
                  <a:cubicBezTo>
                    <a:pt x="101" y="25"/>
                    <a:pt x="106" y="29"/>
                    <a:pt x="107" y="34"/>
                  </a:cubicBezTo>
                  <a:cubicBezTo>
                    <a:pt x="107" y="34"/>
                    <a:pt x="107" y="34"/>
                    <a:pt x="107" y="34"/>
                  </a:cubicBezTo>
                  <a:cubicBezTo>
                    <a:pt x="107" y="35"/>
                    <a:pt x="107" y="35"/>
                    <a:pt x="107" y="35"/>
                  </a:cubicBezTo>
                  <a:cubicBezTo>
                    <a:pt x="107" y="35"/>
                    <a:pt x="107" y="35"/>
                    <a:pt x="107" y="35"/>
                  </a:cubicBezTo>
                  <a:cubicBezTo>
                    <a:pt x="105" y="35"/>
                    <a:pt x="105" y="35"/>
                    <a:pt x="105" y="35"/>
                  </a:cubicBezTo>
                  <a:cubicBezTo>
                    <a:pt x="107" y="35"/>
                    <a:pt x="107" y="35"/>
                    <a:pt x="107" y="35"/>
                  </a:cubicBezTo>
                  <a:cubicBezTo>
                    <a:pt x="105" y="39"/>
                    <a:pt x="100" y="40"/>
                    <a:pt x="92" y="40"/>
                  </a:cubicBezTo>
                  <a:cubicBezTo>
                    <a:pt x="92" y="40"/>
                    <a:pt x="92" y="40"/>
                    <a:pt x="92" y="40"/>
                  </a:cubicBezTo>
                  <a:cubicBezTo>
                    <a:pt x="82" y="40"/>
                    <a:pt x="66" y="38"/>
                    <a:pt x="50" y="33"/>
                  </a:cubicBezTo>
                  <a:close/>
                  <a:moveTo>
                    <a:pt x="3" y="6"/>
                  </a:moveTo>
                  <a:cubicBezTo>
                    <a:pt x="3" y="6"/>
                    <a:pt x="3" y="6"/>
                    <a:pt x="3" y="7"/>
                  </a:cubicBezTo>
                  <a:cubicBezTo>
                    <a:pt x="3" y="7"/>
                    <a:pt x="3" y="7"/>
                    <a:pt x="3" y="7"/>
                  </a:cubicBezTo>
                  <a:cubicBezTo>
                    <a:pt x="3" y="8"/>
                    <a:pt x="8" y="13"/>
                    <a:pt x="16" y="17"/>
                  </a:cubicBezTo>
                  <a:cubicBezTo>
                    <a:pt x="16" y="17"/>
                    <a:pt x="16" y="17"/>
                    <a:pt x="16" y="17"/>
                  </a:cubicBezTo>
                  <a:cubicBezTo>
                    <a:pt x="25" y="22"/>
                    <a:pt x="37" y="27"/>
                    <a:pt x="51" y="30"/>
                  </a:cubicBezTo>
                  <a:cubicBezTo>
                    <a:pt x="51" y="30"/>
                    <a:pt x="51" y="30"/>
                    <a:pt x="51" y="30"/>
                  </a:cubicBezTo>
                  <a:cubicBezTo>
                    <a:pt x="67" y="35"/>
                    <a:pt x="82" y="37"/>
                    <a:pt x="92" y="37"/>
                  </a:cubicBezTo>
                  <a:cubicBezTo>
                    <a:pt x="92" y="37"/>
                    <a:pt x="92" y="37"/>
                    <a:pt x="92" y="37"/>
                  </a:cubicBezTo>
                  <a:cubicBezTo>
                    <a:pt x="99" y="38"/>
                    <a:pt x="104" y="36"/>
                    <a:pt x="104" y="35"/>
                  </a:cubicBezTo>
                  <a:cubicBezTo>
                    <a:pt x="104" y="35"/>
                    <a:pt x="104" y="35"/>
                    <a:pt x="104" y="35"/>
                  </a:cubicBezTo>
                  <a:cubicBezTo>
                    <a:pt x="104" y="35"/>
                    <a:pt x="104" y="35"/>
                    <a:pt x="104" y="35"/>
                  </a:cubicBezTo>
                  <a:cubicBezTo>
                    <a:pt x="104" y="35"/>
                    <a:pt x="104" y="35"/>
                    <a:pt x="104" y="34"/>
                  </a:cubicBezTo>
                  <a:cubicBezTo>
                    <a:pt x="104" y="34"/>
                    <a:pt x="104" y="34"/>
                    <a:pt x="104" y="34"/>
                  </a:cubicBezTo>
                  <a:cubicBezTo>
                    <a:pt x="104" y="34"/>
                    <a:pt x="104" y="34"/>
                    <a:pt x="104" y="34"/>
                  </a:cubicBezTo>
                  <a:cubicBezTo>
                    <a:pt x="104" y="34"/>
                    <a:pt x="104" y="34"/>
                    <a:pt x="104" y="34"/>
                  </a:cubicBezTo>
                  <a:cubicBezTo>
                    <a:pt x="104" y="34"/>
                    <a:pt x="104" y="34"/>
                    <a:pt x="104" y="34"/>
                  </a:cubicBezTo>
                  <a:cubicBezTo>
                    <a:pt x="104" y="34"/>
                    <a:pt x="104" y="34"/>
                    <a:pt x="104" y="34"/>
                  </a:cubicBezTo>
                  <a:cubicBezTo>
                    <a:pt x="104" y="34"/>
                    <a:pt x="104" y="34"/>
                    <a:pt x="104" y="34"/>
                  </a:cubicBezTo>
                  <a:cubicBezTo>
                    <a:pt x="104" y="32"/>
                    <a:pt x="99" y="28"/>
                    <a:pt x="91" y="23"/>
                  </a:cubicBezTo>
                  <a:cubicBezTo>
                    <a:pt x="91" y="23"/>
                    <a:pt x="91" y="23"/>
                    <a:pt x="91" y="23"/>
                  </a:cubicBezTo>
                  <a:cubicBezTo>
                    <a:pt x="82" y="19"/>
                    <a:pt x="70" y="14"/>
                    <a:pt x="56" y="10"/>
                  </a:cubicBezTo>
                  <a:cubicBezTo>
                    <a:pt x="56" y="10"/>
                    <a:pt x="56" y="10"/>
                    <a:pt x="56" y="10"/>
                  </a:cubicBezTo>
                  <a:cubicBezTo>
                    <a:pt x="40" y="6"/>
                    <a:pt x="25" y="3"/>
                    <a:pt x="15" y="3"/>
                  </a:cubicBezTo>
                  <a:cubicBezTo>
                    <a:pt x="15" y="3"/>
                    <a:pt x="15" y="3"/>
                    <a:pt x="15" y="3"/>
                  </a:cubicBezTo>
                  <a:cubicBezTo>
                    <a:pt x="14" y="3"/>
                    <a:pt x="14" y="3"/>
                    <a:pt x="14" y="3"/>
                  </a:cubicBezTo>
                  <a:cubicBezTo>
                    <a:pt x="14" y="3"/>
                    <a:pt x="14" y="3"/>
                    <a:pt x="14" y="3"/>
                  </a:cubicBezTo>
                  <a:cubicBezTo>
                    <a:pt x="7" y="3"/>
                    <a:pt x="3" y="5"/>
                    <a:pt x="3" y="6"/>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84" name="Freeform 78"/>
            <p:cNvSpPr/>
            <p:nvPr/>
          </p:nvSpPr>
          <p:spPr bwMode="auto">
            <a:xfrm>
              <a:off x="1825" y="1715"/>
              <a:ext cx="171" cy="170"/>
            </a:xfrm>
            <a:custGeom>
              <a:avLst/>
              <a:gdLst>
                <a:gd name="T0" fmla="*/ 40 w 47"/>
                <a:gd name="T1" fmla="*/ 37 h 47"/>
                <a:gd name="T2" fmla="*/ 11 w 47"/>
                <a:gd name="T3" fmla="*/ 40 h 47"/>
                <a:gd name="T4" fmla="*/ 8 w 47"/>
                <a:gd name="T5" fmla="*/ 11 h 47"/>
                <a:gd name="T6" fmla="*/ 37 w 47"/>
                <a:gd name="T7" fmla="*/ 7 h 47"/>
                <a:gd name="T8" fmla="*/ 40 w 47"/>
                <a:gd name="T9" fmla="*/ 37 h 47"/>
              </a:gdLst>
              <a:ahLst/>
              <a:cxnLst>
                <a:cxn ang="0">
                  <a:pos x="T0" y="T1"/>
                </a:cxn>
                <a:cxn ang="0">
                  <a:pos x="T2" y="T3"/>
                </a:cxn>
                <a:cxn ang="0">
                  <a:pos x="T4" y="T5"/>
                </a:cxn>
                <a:cxn ang="0">
                  <a:pos x="T6" y="T7"/>
                </a:cxn>
                <a:cxn ang="0">
                  <a:pos x="T8" y="T9"/>
                </a:cxn>
              </a:cxnLst>
              <a:rect l="0" t="0" r="r" b="b"/>
              <a:pathLst>
                <a:path w="47" h="47">
                  <a:moveTo>
                    <a:pt x="40" y="37"/>
                  </a:moveTo>
                  <a:cubicBezTo>
                    <a:pt x="33" y="46"/>
                    <a:pt x="20" y="47"/>
                    <a:pt x="11" y="40"/>
                  </a:cubicBezTo>
                  <a:cubicBezTo>
                    <a:pt x="2" y="33"/>
                    <a:pt x="0" y="20"/>
                    <a:pt x="8" y="11"/>
                  </a:cubicBezTo>
                  <a:cubicBezTo>
                    <a:pt x="15" y="2"/>
                    <a:pt x="28" y="0"/>
                    <a:pt x="37" y="7"/>
                  </a:cubicBezTo>
                  <a:cubicBezTo>
                    <a:pt x="46" y="15"/>
                    <a:pt x="47" y="28"/>
                    <a:pt x="40" y="37"/>
                  </a:cubicBezTo>
                  <a:close/>
                </a:path>
              </a:pathLst>
            </a:custGeom>
            <a:solidFill>
              <a:srgbClr val="9FD6D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85" name="Freeform 79"/>
            <p:cNvSpPr>
              <a:spLocks noEditPoints="1"/>
            </p:cNvSpPr>
            <p:nvPr/>
          </p:nvSpPr>
          <p:spPr bwMode="auto">
            <a:xfrm>
              <a:off x="1832" y="1718"/>
              <a:ext cx="160" cy="164"/>
            </a:xfrm>
            <a:custGeom>
              <a:avLst/>
              <a:gdLst>
                <a:gd name="T0" fmla="*/ 8 w 44"/>
                <a:gd name="T1" fmla="*/ 40 h 45"/>
                <a:gd name="T2" fmla="*/ 0 w 44"/>
                <a:gd name="T3" fmla="*/ 23 h 45"/>
                <a:gd name="T4" fmla="*/ 0 w 44"/>
                <a:gd name="T5" fmla="*/ 23 h 45"/>
                <a:gd name="T6" fmla="*/ 4 w 44"/>
                <a:gd name="T7" fmla="*/ 9 h 45"/>
                <a:gd name="T8" fmla="*/ 4 w 44"/>
                <a:gd name="T9" fmla="*/ 9 h 45"/>
                <a:gd name="T10" fmla="*/ 22 w 44"/>
                <a:gd name="T11" fmla="*/ 0 h 45"/>
                <a:gd name="T12" fmla="*/ 22 w 44"/>
                <a:gd name="T13" fmla="*/ 0 h 45"/>
                <a:gd name="T14" fmla="*/ 36 w 44"/>
                <a:gd name="T15" fmla="*/ 5 h 45"/>
                <a:gd name="T16" fmla="*/ 36 w 44"/>
                <a:gd name="T17" fmla="*/ 5 h 45"/>
                <a:gd name="T18" fmla="*/ 44 w 44"/>
                <a:gd name="T19" fmla="*/ 23 h 45"/>
                <a:gd name="T20" fmla="*/ 44 w 44"/>
                <a:gd name="T21" fmla="*/ 23 h 45"/>
                <a:gd name="T22" fmla="*/ 39 w 44"/>
                <a:gd name="T23" fmla="*/ 37 h 45"/>
                <a:gd name="T24" fmla="*/ 39 w 44"/>
                <a:gd name="T25" fmla="*/ 37 h 45"/>
                <a:gd name="T26" fmla="*/ 38 w 44"/>
                <a:gd name="T27" fmla="*/ 36 h 45"/>
                <a:gd name="T28" fmla="*/ 39 w 44"/>
                <a:gd name="T29" fmla="*/ 37 h 45"/>
                <a:gd name="T30" fmla="*/ 22 w 44"/>
                <a:gd name="T31" fmla="*/ 45 h 45"/>
                <a:gd name="T32" fmla="*/ 22 w 44"/>
                <a:gd name="T33" fmla="*/ 45 h 45"/>
                <a:gd name="T34" fmla="*/ 8 w 44"/>
                <a:gd name="T35" fmla="*/ 40 h 45"/>
                <a:gd name="T36" fmla="*/ 7 w 44"/>
                <a:gd name="T37" fmla="*/ 11 h 45"/>
                <a:gd name="T38" fmla="*/ 3 w 44"/>
                <a:gd name="T39" fmla="*/ 23 h 45"/>
                <a:gd name="T40" fmla="*/ 3 w 44"/>
                <a:gd name="T41" fmla="*/ 23 h 45"/>
                <a:gd name="T42" fmla="*/ 10 w 44"/>
                <a:gd name="T43" fmla="*/ 38 h 45"/>
                <a:gd name="T44" fmla="*/ 10 w 44"/>
                <a:gd name="T45" fmla="*/ 38 h 45"/>
                <a:gd name="T46" fmla="*/ 22 w 44"/>
                <a:gd name="T47" fmla="*/ 42 h 45"/>
                <a:gd name="T48" fmla="*/ 22 w 44"/>
                <a:gd name="T49" fmla="*/ 42 h 45"/>
                <a:gd name="T50" fmla="*/ 37 w 44"/>
                <a:gd name="T51" fmla="*/ 35 h 45"/>
                <a:gd name="T52" fmla="*/ 37 w 44"/>
                <a:gd name="T53" fmla="*/ 35 h 45"/>
                <a:gd name="T54" fmla="*/ 41 w 44"/>
                <a:gd name="T55" fmla="*/ 23 h 45"/>
                <a:gd name="T56" fmla="*/ 41 w 44"/>
                <a:gd name="T57" fmla="*/ 23 h 45"/>
                <a:gd name="T58" fmla="*/ 34 w 44"/>
                <a:gd name="T59" fmla="*/ 8 h 45"/>
                <a:gd name="T60" fmla="*/ 34 w 44"/>
                <a:gd name="T61" fmla="*/ 8 h 45"/>
                <a:gd name="T62" fmla="*/ 22 w 44"/>
                <a:gd name="T63" fmla="*/ 3 h 45"/>
                <a:gd name="T64" fmla="*/ 22 w 44"/>
                <a:gd name="T65" fmla="*/ 3 h 45"/>
                <a:gd name="T66" fmla="*/ 7 w 44"/>
                <a:gd name="T67" fmla="*/ 11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4" h="45">
                  <a:moveTo>
                    <a:pt x="8" y="40"/>
                  </a:moveTo>
                  <a:cubicBezTo>
                    <a:pt x="2" y="36"/>
                    <a:pt x="0" y="29"/>
                    <a:pt x="0" y="23"/>
                  </a:cubicBezTo>
                  <a:cubicBezTo>
                    <a:pt x="0" y="23"/>
                    <a:pt x="0" y="23"/>
                    <a:pt x="0" y="23"/>
                  </a:cubicBezTo>
                  <a:cubicBezTo>
                    <a:pt x="0" y="18"/>
                    <a:pt x="1" y="13"/>
                    <a:pt x="4" y="9"/>
                  </a:cubicBezTo>
                  <a:cubicBezTo>
                    <a:pt x="4" y="9"/>
                    <a:pt x="4" y="9"/>
                    <a:pt x="4" y="9"/>
                  </a:cubicBezTo>
                  <a:cubicBezTo>
                    <a:pt x="9" y="3"/>
                    <a:pt x="15" y="0"/>
                    <a:pt x="22" y="0"/>
                  </a:cubicBezTo>
                  <a:cubicBezTo>
                    <a:pt x="22" y="0"/>
                    <a:pt x="22" y="0"/>
                    <a:pt x="22" y="0"/>
                  </a:cubicBezTo>
                  <a:cubicBezTo>
                    <a:pt x="27" y="0"/>
                    <a:pt x="32" y="2"/>
                    <a:pt x="36" y="5"/>
                  </a:cubicBezTo>
                  <a:cubicBezTo>
                    <a:pt x="36" y="5"/>
                    <a:pt x="36" y="5"/>
                    <a:pt x="36" y="5"/>
                  </a:cubicBezTo>
                  <a:cubicBezTo>
                    <a:pt x="41" y="10"/>
                    <a:pt x="44" y="16"/>
                    <a:pt x="44" y="23"/>
                  </a:cubicBezTo>
                  <a:cubicBezTo>
                    <a:pt x="44" y="23"/>
                    <a:pt x="44" y="23"/>
                    <a:pt x="44" y="23"/>
                  </a:cubicBezTo>
                  <a:cubicBezTo>
                    <a:pt x="44" y="28"/>
                    <a:pt x="42" y="32"/>
                    <a:pt x="39" y="37"/>
                  </a:cubicBezTo>
                  <a:cubicBezTo>
                    <a:pt x="39" y="37"/>
                    <a:pt x="39" y="37"/>
                    <a:pt x="39" y="37"/>
                  </a:cubicBezTo>
                  <a:cubicBezTo>
                    <a:pt x="38" y="36"/>
                    <a:pt x="38" y="36"/>
                    <a:pt x="38" y="36"/>
                  </a:cubicBezTo>
                  <a:cubicBezTo>
                    <a:pt x="39" y="37"/>
                    <a:pt x="39" y="37"/>
                    <a:pt x="39" y="37"/>
                  </a:cubicBezTo>
                  <a:cubicBezTo>
                    <a:pt x="35" y="42"/>
                    <a:pt x="28" y="45"/>
                    <a:pt x="22" y="45"/>
                  </a:cubicBezTo>
                  <a:cubicBezTo>
                    <a:pt x="22" y="45"/>
                    <a:pt x="22" y="45"/>
                    <a:pt x="22" y="45"/>
                  </a:cubicBezTo>
                  <a:cubicBezTo>
                    <a:pt x="17" y="45"/>
                    <a:pt x="12" y="43"/>
                    <a:pt x="8" y="40"/>
                  </a:cubicBezTo>
                  <a:close/>
                  <a:moveTo>
                    <a:pt x="7" y="11"/>
                  </a:moveTo>
                  <a:cubicBezTo>
                    <a:pt x="4" y="14"/>
                    <a:pt x="3" y="18"/>
                    <a:pt x="3" y="23"/>
                  </a:cubicBezTo>
                  <a:cubicBezTo>
                    <a:pt x="3" y="23"/>
                    <a:pt x="3" y="23"/>
                    <a:pt x="3" y="23"/>
                  </a:cubicBezTo>
                  <a:cubicBezTo>
                    <a:pt x="3" y="28"/>
                    <a:pt x="5" y="34"/>
                    <a:pt x="10" y="38"/>
                  </a:cubicBezTo>
                  <a:cubicBezTo>
                    <a:pt x="10" y="38"/>
                    <a:pt x="10" y="38"/>
                    <a:pt x="10" y="38"/>
                  </a:cubicBezTo>
                  <a:cubicBezTo>
                    <a:pt x="13" y="40"/>
                    <a:pt x="17" y="42"/>
                    <a:pt x="22" y="42"/>
                  </a:cubicBezTo>
                  <a:cubicBezTo>
                    <a:pt x="22" y="42"/>
                    <a:pt x="22" y="42"/>
                    <a:pt x="22" y="42"/>
                  </a:cubicBezTo>
                  <a:cubicBezTo>
                    <a:pt x="27" y="42"/>
                    <a:pt x="33" y="39"/>
                    <a:pt x="37" y="35"/>
                  </a:cubicBezTo>
                  <a:cubicBezTo>
                    <a:pt x="37" y="35"/>
                    <a:pt x="37" y="35"/>
                    <a:pt x="37" y="35"/>
                  </a:cubicBezTo>
                  <a:cubicBezTo>
                    <a:pt x="40" y="31"/>
                    <a:pt x="41" y="27"/>
                    <a:pt x="41" y="23"/>
                  </a:cubicBezTo>
                  <a:cubicBezTo>
                    <a:pt x="41" y="23"/>
                    <a:pt x="41" y="23"/>
                    <a:pt x="41" y="23"/>
                  </a:cubicBezTo>
                  <a:cubicBezTo>
                    <a:pt x="41" y="17"/>
                    <a:pt x="39" y="11"/>
                    <a:pt x="34" y="8"/>
                  </a:cubicBezTo>
                  <a:cubicBezTo>
                    <a:pt x="34" y="8"/>
                    <a:pt x="34" y="8"/>
                    <a:pt x="34" y="8"/>
                  </a:cubicBezTo>
                  <a:cubicBezTo>
                    <a:pt x="30" y="5"/>
                    <a:pt x="26" y="3"/>
                    <a:pt x="22" y="3"/>
                  </a:cubicBezTo>
                  <a:cubicBezTo>
                    <a:pt x="22" y="3"/>
                    <a:pt x="22" y="3"/>
                    <a:pt x="22" y="3"/>
                  </a:cubicBezTo>
                  <a:cubicBezTo>
                    <a:pt x="16" y="3"/>
                    <a:pt x="11" y="6"/>
                    <a:pt x="7" y="11"/>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86" name="Freeform 80"/>
            <p:cNvSpPr/>
            <p:nvPr/>
          </p:nvSpPr>
          <p:spPr bwMode="auto">
            <a:xfrm>
              <a:off x="1796" y="1922"/>
              <a:ext cx="171" cy="166"/>
            </a:xfrm>
            <a:custGeom>
              <a:avLst/>
              <a:gdLst>
                <a:gd name="T0" fmla="*/ 39 w 47"/>
                <a:gd name="T1" fmla="*/ 36 h 46"/>
                <a:gd name="T2" fmla="*/ 10 w 47"/>
                <a:gd name="T3" fmla="*/ 39 h 46"/>
                <a:gd name="T4" fmla="*/ 7 w 47"/>
                <a:gd name="T5" fmla="*/ 10 h 46"/>
                <a:gd name="T6" fmla="*/ 36 w 47"/>
                <a:gd name="T7" fmla="*/ 7 h 46"/>
                <a:gd name="T8" fmla="*/ 39 w 47"/>
                <a:gd name="T9" fmla="*/ 36 h 46"/>
              </a:gdLst>
              <a:ahLst/>
              <a:cxnLst>
                <a:cxn ang="0">
                  <a:pos x="T0" y="T1"/>
                </a:cxn>
                <a:cxn ang="0">
                  <a:pos x="T2" y="T3"/>
                </a:cxn>
                <a:cxn ang="0">
                  <a:pos x="T4" y="T5"/>
                </a:cxn>
                <a:cxn ang="0">
                  <a:pos x="T6" y="T7"/>
                </a:cxn>
                <a:cxn ang="0">
                  <a:pos x="T8" y="T9"/>
                </a:cxn>
              </a:cxnLst>
              <a:rect l="0" t="0" r="r" b="b"/>
              <a:pathLst>
                <a:path w="47" h="46">
                  <a:moveTo>
                    <a:pt x="39" y="36"/>
                  </a:moveTo>
                  <a:cubicBezTo>
                    <a:pt x="32" y="45"/>
                    <a:pt x="19" y="46"/>
                    <a:pt x="10" y="39"/>
                  </a:cubicBezTo>
                  <a:cubicBezTo>
                    <a:pt x="1" y="32"/>
                    <a:pt x="0" y="19"/>
                    <a:pt x="7" y="10"/>
                  </a:cubicBezTo>
                  <a:cubicBezTo>
                    <a:pt x="14" y="1"/>
                    <a:pt x="27" y="0"/>
                    <a:pt x="36" y="7"/>
                  </a:cubicBezTo>
                  <a:cubicBezTo>
                    <a:pt x="45" y="14"/>
                    <a:pt x="47" y="27"/>
                    <a:pt x="39" y="36"/>
                  </a:cubicBezTo>
                  <a:close/>
                </a:path>
              </a:pathLst>
            </a:custGeom>
            <a:solidFill>
              <a:srgbClr val="CCFA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87" name="Freeform 81"/>
            <p:cNvSpPr>
              <a:spLocks noEditPoints="1"/>
            </p:cNvSpPr>
            <p:nvPr/>
          </p:nvSpPr>
          <p:spPr bwMode="auto">
            <a:xfrm>
              <a:off x="1799" y="1925"/>
              <a:ext cx="160" cy="160"/>
            </a:xfrm>
            <a:custGeom>
              <a:avLst/>
              <a:gdLst>
                <a:gd name="T0" fmla="*/ 8 w 44"/>
                <a:gd name="T1" fmla="*/ 39 h 44"/>
                <a:gd name="T2" fmla="*/ 0 w 44"/>
                <a:gd name="T3" fmla="*/ 22 h 44"/>
                <a:gd name="T4" fmla="*/ 0 w 44"/>
                <a:gd name="T5" fmla="*/ 22 h 44"/>
                <a:gd name="T6" fmla="*/ 5 w 44"/>
                <a:gd name="T7" fmla="*/ 8 h 44"/>
                <a:gd name="T8" fmla="*/ 5 w 44"/>
                <a:gd name="T9" fmla="*/ 8 h 44"/>
                <a:gd name="T10" fmla="*/ 22 w 44"/>
                <a:gd name="T11" fmla="*/ 0 h 44"/>
                <a:gd name="T12" fmla="*/ 22 w 44"/>
                <a:gd name="T13" fmla="*/ 0 h 44"/>
                <a:gd name="T14" fmla="*/ 36 w 44"/>
                <a:gd name="T15" fmla="*/ 5 h 44"/>
                <a:gd name="T16" fmla="*/ 36 w 44"/>
                <a:gd name="T17" fmla="*/ 5 h 44"/>
                <a:gd name="T18" fmla="*/ 44 w 44"/>
                <a:gd name="T19" fmla="*/ 22 h 44"/>
                <a:gd name="T20" fmla="*/ 44 w 44"/>
                <a:gd name="T21" fmla="*/ 22 h 44"/>
                <a:gd name="T22" fmla="*/ 40 w 44"/>
                <a:gd name="T23" fmla="*/ 36 h 44"/>
                <a:gd name="T24" fmla="*/ 40 w 44"/>
                <a:gd name="T25" fmla="*/ 36 h 44"/>
                <a:gd name="T26" fmla="*/ 38 w 44"/>
                <a:gd name="T27" fmla="*/ 35 h 44"/>
                <a:gd name="T28" fmla="*/ 40 w 44"/>
                <a:gd name="T29" fmla="*/ 36 h 44"/>
                <a:gd name="T30" fmla="*/ 22 w 44"/>
                <a:gd name="T31" fmla="*/ 44 h 44"/>
                <a:gd name="T32" fmla="*/ 22 w 44"/>
                <a:gd name="T33" fmla="*/ 44 h 44"/>
                <a:gd name="T34" fmla="*/ 8 w 44"/>
                <a:gd name="T35" fmla="*/ 39 h 44"/>
                <a:gd name="T36" fmla="*/ 7 w 44"/>
                <a:gd name="T37" fmla="*/ 10 h 44"/>
                <a:gd name="T38" fmla="*/ 3 w 44"/>
                <a:gd name="T39" fmla="*/ 22 h 44"/>
                <a:gd name="T40" fmla="*/ 3 w 44"/>
                <a:gd name="T41" fmla="*/ 22 h 44"/>
                <a:gd name="T42" fmla="*/ 10 w 44"/>
                <a:gd name="T43" fmla="*/ 37 h 44"/>
                <a:gd name="T44" fmla="*/ 10 w 44"/>
                <a:gd name="T45" fmla="*/ 37 h 44"/>
                <a:gd name="T46" fmla="*/ 22 w 44"/>
                <a:gd name="T47" fmla="*/ 41 h 44"/>
                <a:gd name="T48" fmla="*/ 22 w 44"/>
                <a:gd name="T49" fmla="*/ 41 h 44"/>
                <a:gd name="T50" fmla="*/ 37 w 44"/>
                <a:gd name="T51" fmla="*/ 34 h 44"/>
                <a:gd name="T52" fmla="*/ 37 w 44"/>
                <a:gd name="T53" fmla="*/ 34 h 44"/>
                <a:gd name="T54" fmla="*/ 37 w 44"/>
                <a:gd name="T55" fmla="*/ 34 h 44"/>
                <a:gd name="T56" fmla="*/ 41 w 44"/>
                <a:gd name="T57" fmla="*/ 22 h 44"/>
                <a:gd name="T58" fmla="*/ 41 w 44"/>
                <a:gd name="T59" fmla="*/ 22 h 44"/>
                <a:gd name="T60" fmla="*/ 34 w 44"/>
                <a:gd name="T61" fmla="*/ 7 h 44"/>
                <a:gd name="T62" fmla="*/ 34 w 44"/>
                <a:gd name="T63" fmla="*/ 7 h 44"/>
                <a:gd name="T64" fmla="*/ 22 w 44"/>
                <a:gd name="T65" fmla="*/ 3 h 44"/>
                <a:gd name="T66" fmla="*/ 22 w 44"/>
                <a:gd name="T67" fmla="*/ 3 h 44"/>
                <a:gd name="T68" fmla="*/ 7 w 44"/>
                <a:gd name="T69" fmla="*/ 1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4" h="44">
                  <a:moveTo>
                    <a:pt x="8" y="39"/>
                  </a:moveTo>
                  <a:cubicBezTo>
                    <a:pt x="3" y="35"/>
                    <a:pt x="0" y="28"/>
                    <a:pt x="0" y="22"/>
                  </a:cubicBezTo>
                  <a:cubicBezTo>
                    <a:pt x="0" y="22"/>
                    <a:pt x="0" y="22"/>
                    <a:pt x="0" y="22"/>
                  </a:cubicBezTo>
                  <a:cubicBezTo>
                    <a:pt x="0" y="17"/>
                    <a:pt x="2" y="12"/>
                    <a:pt x="5" y="8"/>
                  </a:cubicBezTo>
                  <a:cubicBezTo>
                    <a:pt x="5" y="8"/>
                    <a:pt x="5" y="8"/>
                    <a:pt x="5" y="8"/>
                  </a:cubicBezTo>
                  <a:cubicBezTo>
                    <a:pt x="9" y="3"/>
                    <a:pt x="16" y="0"/>
                    <a:pt x="22" y="0"/>
                  </a:cubicBezTo>
                  <a:cubicBezTo>
                    <a:pt x="22" y="0"/>
                    <a:pt x="22" y="0"/>
                    <a:pt x="22" y="0"/>
                  </a:cubicBezTo>
                  <a:cubicBezTo>
                    <a:pt x="27" y="0"/>
                    <a:pt x="32" y="1"/>
                    <a:pt x="36" y="5"/>
                  </a:cubicBezTo>
                  <a:cubicBezTo>
                    <a:pt x="36" y="5"/>
                    <a:pt x="36" y="5"/>
                    <a:pt x="36" y="5"/>
                  </a:cubicBezTo>
                  <a:cubicBezTo>
                    <a:pt x="42" y="9"/>
                    <a:pt x="44" y="16"/>
                    <a:pt x="44" y="22"/>
                  </a:cubicBezTo>
                  <a:cubicBezTo>
                    <a:pt x="44" y="22"/>
                    <a:pt x="44" y="22"/>
                    <a:pt x="44" y="22"/>
                  </a:cubicBezTo>
                  <a:cubicBezTo>
                    <a:pt x="44" y="27"/>
                    <a:pt x="43" y="32"/>
                    <a:pt x="40" y="36"/>
                  </a:cubicBezTo>
                  <a:cubicBezTo>
                    <a:pt x="40" y="36"/>
                    <a:pt x="40" y="36"/>
                    <a:pt x="40" y="36"/>
                  </a:cubicBezTo>
                  <a:cubicBezTo>
                    <a:pt x="38" y="35"/>
                    <a:pt x="38" y="35"/>
                    <a:pt x="38" y="35"/>
                  </a:cubicBezTo>
                  <a:cubicBezTo>
                    <a:pt x="40" y="36"/>
                    <a:pt x="40" y="36"/>
                    <a:pt x="40" y="36"/>
                  </a:cubicBezTo>
                  <a:cubicBezTo>
                    <a:pt x="35" y="41"/>
                    <a:pt x="29" y="44"/>
                    <a:pt x="22" y="44"/>
                  </a:cubicBezTo>
                  <a:cubicBezTo>
                    <a:pt x="22" y="44"/>
                    <a:pt x="22" y="44"/>
                    <a:pt x="22" y="44"/>
                  </a:cubicBezTo>
                  <a:cubicBezTo>
                    <a:pt x="17" y="44"/>
                    <a:pt x="12" y="43"/>
                    <a:pt x="8" y="39"/>
                  </a:cubicBezTo>
                  <a:close/>
                  <a:moveTo>
                    <a:pt x="7" y="10"/>
                  </a:moveTo>
                  <a:cubicBezTo>
                    <a:pt x="4" y="13"/>
                    <a:pt x="3" y="18"/>
                    <a:pt x="3" y="22"/>
                  </a:cubicBezTo>
                  <a:cubicBezTo>
                    <a:pt x="3" y="22"/>
                    <a:pt x="3" y="22"/>
                    <a:pt x="3" y="22"/>
                  </a:cubicBezTo>
                  <a:cubicBezTo>
                    <a:pt x="3" y="28"/>
                    <a:pt x="5" y="33"/>
                    <a:pt x="10" y="37"/>
                  </a:cubicBezTo>
                  <a:cubicBezTo>
                    <a:pt x="10" y="37"/>
                    <a:pt x="10" y="37"/>
                    <a:pt x="10" y="37"/>
                  </a:cubicBezTo>
                  <a:cubicBezTo>
                    <a:pt x="14" y="40"/>
                    <a:pt x="18" y="41"/>
                    <a:pt x="22" y="41"/>
                  </a:cubicBezTo>
                  <a:cubicBezTo>
                    <a:pt x="22" y="41"/>
                    <a:pt x="22" y="41"/>
                    <a:pt x="22" y="41"/>
                  </a:cubicBezTo>
                  <a:cubicBezTo>
                    <a:pt x="28" y="41"/>
                    <a:pt x="33" y="39"/>
                    <a:pt x="37" y="34"/>
                  </a:cubicBezTo>
                  <a:cubicBezTo>
                    <a:pt x="37" y="34"/>
                    <a:pt x="37" y="34"/>
                    <a:pt x="37" y="34"/>
                  </a:cubicBezTo>
                  <a:cubicBezTo>
                    <a:pt x="37" y="34"/>
                    <a:pt x="37" y="34"/>
                    <a:pt x="37" y="34"/>
                  </a:cubicBezTo>
                  <a:cubicBezTo>
                    <a:pt x="40" y="31"/>
                    <a:pt x="41" y="26"/>
                    <a:pt x="41" y="22"/>
                  </a:cubicBezTo>
                  <a:cubicBezTo>
                    <a:pt x="41" y="22"/>
                    <a:pt x="41" y="22"/>
                    <a:pt x="41" y="22"/>
                  </a:cubicBezTo>
                  <a:cubicBezTo>
                    <a:pt x="41" y="16"/>
                    <a:pt x="39" y="11"/>
                    <a:pt x="34" y="7"/>
                  </a:cubicBezTo>
                  <a:cubicBezTo>
                    <a:pt x="34" y="7"/>
                    <a:pt x="34" y="7"/>
                    <a:pt x="34" y="7"/>
                  </a:cubicBezTo>
                  <a:cubicBezTo>
                    <a:pt x="31" y="4"/>
                    <a:pt x="26" y="3"/>
                    <a:pt x="22" y="3"/>
                  </a:cubicBezTo>
                  <a:cubicBezTo>
                    <a:pt x="22" y="3"/>
                    <a:pt x="22" y="3"/>
                    <a:pt x="22" y="3"/>
                  </a:cubicBezTo>
                  <a:cubicBezTo>
                    <a:pt x="17" y="3"/>
                    <a:pt x="11" y="5"/>
                    <a:pt x="7" y="10"/>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88" name="Freeform 82"/>
            <p:cNvSpPr/>
            <p:nvPr/>
          </p:nvSpPr>
          <p:spPr bwMode="auto">
            <a:xfrm>
              <a:off x="2225" y="2045"/>
              <a:ext cx="163" cy="163"/>
            </a:xfrm>
            <a:custGeom>
              <a:avLst/>
              <a:gdLst>
                <a:gd name="T0" fmla="*/ 43 w 45"/>
                <a:gd name="T1" fmla="*/ 26 h 45"/>
                <a:gd name="T2" fmla="*/ 18 w 45"/>
                <a:gd name="T3" fmla="*/ 42 h 45"/>
                <a:gd name="T4" fmla="*/ 2 w 45"/>
                <a:gd name="T5" fmla="*/ 18 h 45"/>
                <a:gd name="T6" fmla="*/ 26 w 45"/>
                <a:gd name="T7" fmla="*/ 2 h 45"/>
                <a:gd name="T8" fmla="*/ 43 w 45"/>
                <a:gd name="T9" fmla="*/ 26 h 45"/>
              </a:gdLst>
              <a:ahLst/>
              <a:cxnLst>
                <a:cxn ang="0">
                  <a:pos x="T0" y="T1"/>
                </a:cxn>
                <a:cxn ang="0">
                  <a:pos x="T2" y="T3"/>
                </a:cxn>
                <a:cxn ang="0">
                  <a:pos x="T4" y="T5"/>
                </a:cxn>
                <a:cxn ang="0">
                  <a:pos x="T6" y="T7"/>
                </a:cxn>
                <a:cxn ang="0">
                  <a:pos x="T8" y="T9"/>
                </a:cxn>
              </a:cxnLst>
              <a:rect l="0" t="0" r="r" b="b"/>
              <a:pathLst>
                <a:path w="45" h="45">
                  <a:moveTo>
                    <a:pt x="43" y="26"/>
                  </a:moveTo>
                  <a:cubicBezTo>
                    <a:pt x="40" y="37"/>
                    <a:pt x="30" y="45"/>
                    <a:pt x="18" y="42"/>
                  </a:cubicBezTo>
                  <a:cubicBezTo>
                    <a:pt x="7" y="40"/>
                    <a:pt x="0" y="30"/>
                    <a:pt x="2" y="18"/>
                  </a:cubicBezTo>
                  <a:cubicBezTo>
                    <a:pt x="4" y="7"/>
                    <a:pt x="15" y="0"/>
                    <a:pt x="26" y="2"/>
                  </a:cubicBezTo>
                  <a:cubicBezTo>
                    <a:pt x="37" y="4"/>
                    <a:pt x="45" y="15"/>
                    <a:pt x="43" y="26"/>
                  </a:cubicBezTo>
                  <a:close/>
                </a:path>
              </a:pathLst>
            </a:custGeom>
            <a:solidFill>
              <a:srgbClr val="9FD6D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89" name="Freeform 83"/>
            <p:cNvSpPr>
              <a:spLocks noEditPoints="1"/>
            </p:cNvSpPr>
            <p:nvPr/>
          </p:nvSpPr>
          <p:spPr bwMode="auto">
            <a:xfrm>
              <a:off x="2225" y="2045"/>
              <a:ext cx="160" cy="159"/>
            </a:xfrm>
            <a:custGeom>
              <a:avLst/>
              <a:gdLst>
                <a:gd name="T0" fmla="*/ 18 w 44"/>
                <a:gd name="T1" fmla="*/ 44 h 44"/>
                <a:gd name="T2" fmla="*/ 0 w 44"/>
                <a:gd name="T3" fmla="*/ 22 h 44"/>
                <a:gd name="T4" fmla="*/ 0 w 44"/>
                <a:gd name="T5" fmla="*/ 22 h 44"/>
                <a:gd name="T6" fmla="*/ 0 w 44"/>
                <a:gd name="T7" fmla="*/ 18 h 44"/>
                <a:gd name="T8" fmla="*/ 0 w 44"/>
                <a:gd name="T9" fmla="*/ 18 h 44"/>
                <a:gd name="T10" fmla="*/ 22 w 44"/>
                <a:gd name="T11" fmla="*/ 0 h 44"/>
                <a:gd name="T12" fmla="*/ 22 w 44"/>
                <a:gd name="T13" fmla="*/ 0 h 44"/>
                <a:gd name="T14" fmla="*/ 26 w 44"/>
                <a:gd name="T15" fmla="*/ 0 h 44"/>
                <a:gd name="T16" fmla="*/ 26 w 44"/>
                <a:gd name="T17" fmla="*/ 0 h 44"/>
                <a:gd name="T18" fmla="*/ 44 w 44"/>
                <a:gd name="T19" fmla="*/ 22 h 44"/>
                <a:gd name="T20" fmla="*/ 44 w 44"/>
                <a:gd name="T21" fmla="*/ 22 h 44"/>
                <a:gd name="T22" fmla="*/ 44 w 44"/>
                <a:gd name="T23" fmla="*/ 26 h 44"/>
                <a:gd name="T24" fmla="*/ 44 w 44"/>
                <a:gd name="T25" fmla="*/ 26 h 44"/>
                <a:gd name="T26" fmla="*/ 43 w 44"/>
                <a:gd name="T27" fmla="*/ 26 h 44"/>
                <a:gd name="T28" fmla="*/ 44 w 44"/>
                <a:gd name="T29" fmla="*/ 26 h 44"/>
                <a:gd name="T30" fmla="*/ 22 w 44"/>
                <a:gd name="T31" fmla="*/ 44 h 44"/>
                <a:gd name="T32" fmla="*/ 22 w 44"/>
                <a:gd name="T33" fmla="*/ 44 h 44"/>
                <a:gd name="T34" fmla="*/ 18 w 44"/>
                <a:gd name="T35" fmla="*/ 44 h 44"/>
                <a:gd name="T36" fmla="*/ 3 w 44"/>
                <a:gd name="T37" fmla="*/ 19 h 44"/>
                <a:gd name="T38" fmla="*/ 3 w 44"/>
                <a:gd name="T39" fmla="*/ 22 h 44"/>
                <a:gd name="T40" fmla="*/ 3 w 44"/>
                <a:gd name="T41" fmla="*/ 22 h 44"/>
                <a:gd name="T42" fmla="*/ 19 w 44"/>
                <a:gd name="T43" fmla="*/ 41 h 44"/>
                <a:gd name="T44" fmla="*/ 19 w 44"/>
                <a:gd name="T45" fmla="*/ 41 h 44"/>
                <a:gd name="T46" fmla="*/ 22 w 44"/>
                <a:gd name="T47" fmla="*/ 41 h 44"/>
                <a:gd name="T48" fmla="*/ 22 w 44"/>
                <a:gd name="T49" fmla="*/ 41 h 44"/>
                <a:gd name="T50" fmla="*/ 41 w 44"/>
                <a:gd name="T51" fmla="*/ 26 h 44"/>
                <a:gd name="T52" fmla="*/ 41 w 44"/>
                <a:gd name="T53" fmla="*/ 26 h 44"/>
                <a:gd name="T54" fmla="*/ 41 w 44"/>
                <a:gd name="T55" fmla="*/ 26 h 44"/>
                <a:gd name="T56" fmla="*/ 41 w 44"/>
                <a:gd name="T57" fmla="*/ 22 h 44"/>
                <a:gd name="T58" fmla="*/ 41 w 44"/>
                <a:gd name="T59" fmla="*/ 22 h 44"/>
                <a:gd name="T60" fmla="*/ 26 w 44"/>
                <a:gd name="T61" fmla="*/ 3 h 44"/>
                <a:gd name="T62" fmla="*/ 26 w 44"/>
                <a:gd name="T63" fmla="*/ 3 h 44"/>
                <a:gd name="T64" fmla="*/ 22 w 44"/>
                <a:gd name="T65" fmla="*/ 3 h 44"/>
                <a:gd name="T66" fmla="*/ 22 w 44"/>
                <a:gd name="T67" fmla="*/ 3 h 44"/>
                <a:gd name="T68" fmla="*/ 22 w 44"/>
                <a:gd name="T69" fmla="*/ 3 h 44"/>
                <a:gd name="T70" fmla="*/ 22 w 44"/>
                <a:gd name="T71" fmla="*/ 3 h 44"/>
                <a:gd name="T72" fmla="*/ 3 w 44"/>
                <a:gd name="T73" fmla="*/ 19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4" h="44">
                  <a:moveTo>
                    <a:pt x="18" y="44"/>
                  </a:moveTo>
                  <a:cubicBezTo>
                    <a:pt x="7" y="42"/>
                    <a:pt x="0" y="33"/>
                    <a:pt x="0" y="22"/>
                  </a:cubicBezTo>
                  <a:cubicBezTo>
                    <a:pt x="0" y="22"/>
                    <a:pt x="0" y="22"/>
                    <a:pt x="0" y="22"/>
                  </a:cubicBezTo>
                  <a:cubicBezTo>
                    <a:pt x="0" y="21"/>
                    <a:pt x="0" y="19"/>
                    <a:pt x="0" y="18"/>
                  </a:cubicBezTo>
                  <a:cubicBezTo>
                    <a:pt x="0" y="18"/>
                    <a:pt x="0" y="18"/>
                    <a:pt x="0" y="18"/>
                  </a:cubicBezTo>
                  <a:cubicBezTo>
                    <a:pt x="2" y="7"/>
                    <a:pt x="12" y="0"/>
                    <a:pt x="22" y="0"/>
                  </a:cubicBezTo>
                  <a:cubicBezTo>
                    <a:pt x="22" y="0"/>
                    <a:pt x="22" y="0"/>
                    <a:pt x="22" y="0"/>
                  </a:cubicBezTo>
                  <a:cubicBezTo>
                    <a:pt x="24" y="0"/>
                    <a:pt x="25" y="0"/>
                    <a:pt x="26" y="0"/>
                  </a:cubicBezTo>
                  <a:cubicBezTo>
                    <a:pt x="26" y="0"/>
                    <a:pt x="26" y="0"/>
                    <a:pt x="26" y="0"/>
                  </a:cubicBezTo>
                  <a:cubicBezTo>
                    <a:pt x="37" y="2"/>
                    <a:pt x="44" y="12"/>
                    <a:pt x="44" y="22"/>
                  </a:cubicBezTo>
                  <a:cubicBezTo>
                    <a:pt x="44" y="22"/>
                    <a:pt x="44" y="22"/>
                    <a:pt x="44" y="22"/>
                  </a:cubicBezTo>
                  <a:cubicBezTo>
                    <a:pt x="44" y="23"/>
                    <a:pt x="44" y="25"/>
                    <a:pt x="44" y="26"/>
                  </a:cubicBezTo>
                  <a:cubicBezTo>
                    <a:pt x="44" y="26"/>
                    <a:pt x="44" y="26"/>
                    <a:pt x="44" y="26"/>
                  </a:cubicBezTo>
                  <a:cubicBezTo>
                    <a:pt x="43" y="26"/>
                    <a:pt x="43" y="26"/>
                    <a:pt x="43" y="26"/>
                  </a:cubicBezTo>
                  <a:cubicBezTo>
                    <a:pt x="44" y="26"/>
                    <a:pt x="44" y="26"/>
                    <a:pt x="44" y="26"/>
                  </a:cubicBezTo>
                  <a:cubicBezTo>
                    <a:pt x="42" y="37"/>
                    <a:pt x="33" y="44"/>
                    <a:pt x="22" y="44"/>
                  </a:cubicBezTo>
                  <a:cubicBezTo>
                    <a:pt x="22" y="44"/>
                    <a:pt x="22" y="44"/>
                    <a:pt x="22" y="44"/>
                  </a:cubicBezTo>
                  <a:cubicBezTo>
                    <a:pt x="21" y="44"/>
                    <a:pt x="19" y="44"/>
                    <a:pt x="18" y="44"/>
                  </a:cubicBezTo>
                  <a:close/>
                  <a:moveTo>
                    <a:pt x="3" y="19"/>
                  </a:moveTo>
                  <a:cubicBezTo>
                    <a:pt x="3" y="20"/>
                    <a:pt x="3" y="21"/>
                    <a:pt x="3" y="22"/>
                  </a:cubicBezTo>
                  <a:cubicBezTo>
                    <a:pt x="3" y="22"/>
                    <a:pt x="3" y="22"/>
                    <a:pt x="3" y="22"/>
                  </a:cubicBezTo>
                  <a:cubicBezTo>
                    <a:pt x="3" y="31"/>
                    <a:pt x="9" y="39"/>
                    <a:pt x="19" y="41"/>
                  </a:cubicBezTo>
                  <a:cubicBezTo>
                    <a:pt x="19" y="41"/>
                    <a:pt x="19" y="41"/>
                    <a:pt x="19" y="41"/>
                  </a:cubicBezTo>
                  <a:cubicBezTo>
                    <a:pt x="20" y="41"/>
                    <a:pt x="21" y="41"/>
                    <a:pt x="22" y="41"/>
                  </a:cubicBezTo>
                  <a:cubicBezTo>
                    <a:pt x="22" y="41"/>
                    <a:pt x="22" y="41"/>
                    <a:pt x="22" y="41"/>
                  </a:cubicBezTo>
                  <a:cubicBezTo>
                    <a:pt x="31" y="41"/>
                    <a:pt x="39" y="35"/>
                    <a:pt x="41" y="26"/>
                  </a:cubicBezTo>
                  <a:cubicBezTo>
                    <a:pt x="41" y="26"/>
                    <a:pt x="41" y="26"/>
                    <a:pt x="41" y="26"/>
                  </a:cubicBezTo>
                  <a:cubicBezTo>
                    <a:pt x="41" y="26"/>
                    <a:pt x="41" y="26"/>
                    <a:pt x="41" y="26"/>
                  </a:cubicBezTo>
                  <a:cubicBezTo>
                    <a:pt x="41" y="24"/>
                    <a:pt x="41" y="23"/>
                    <a:pt x="41" y="22"/>
                  </a:cubicBezTo>
                  <a:cubicBezTo>
                    <a:pt x="41" y="22"/>
                    <a:pt x="41" y="22"/>
                    <a:pt x="41" y="22"/>
                  </a:cubicBezTo>
                  <a:cubicBezTo>
                    <a:pt x="41" y="13"/>
                    <a:pt x="35" y="5"/>
                    <a:pt x="26" y="3"/>
                  </a:cubicBezTo>
                  <a:cubicBezTo>
                    <a:pt x="26" y="3"/>
                    <a:pt x="26" y="3"/>
                    <a:pt x="26" y="3"/>
                  </a:cubicBezTo>
                  <a:cubicBezTo>
                    <a:pt x="25" y="3"/>
                    <a:pt x="23" y="3"/>
                    <a:pt x="22" y="3"/>
                  </a:cubicBezTo>
                  <a:cubicBezTo>
                    <a:pt x="22" y="3"/>
                    <a:pt x="22" y="3"/>
                    <a:pt x="22" y="3"/>
                  </a:cubicBezTo>
                  <a:cubicBezTo>
                    <a:pt x="22" y="3"/>
                    <a:pt x="22" y="3"/>
                    <a:pt x="22" y="3"/>
                  </a:cubicBezTo>
                  <a:cubicBezTo>
                    <a:pt x="22" y="3"/>
                    <a:pt x="22" y="3"/>
                    <a:pt x="22" y="3"/>
                  </a:cubicBezTo>
                  <a:cubicBezTo>
                    <a:pt x="13" y="3"/>
                    <a:pt x="5" y="9"/>
                    <a:pt x="3" y="19"/>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90" name="Freeform 84"/>
            <p:cNvSpPr/>
            <p:nvPr/>
          </p:nvSpPr>
          <p:spPr bwMode="auto">
            <a:xfrm>
              <a:off x="1494" y="2832"/>
              <a:ext cx="164" cy="160"/>
            </a:xfrm>
            <a:custGeom>
              <a:avLst/>
              <a:gdLst>
                <a:gd name="T0" fmla="*/ 43 w 45"/>
                <a:gd name="T1" fmla="*/ 26 h 44"/>
                <a:gd name="T2" fmla="*/ 18 w 45"/>
                <a:gd name="T3" fmla="*/ 42 h 44"/>
                <a:gd name="T4" fmla="*/ 2 w 45"/>
                <a:gd name="T5" fmla="*/ 18 h 44"/>
                <a:gd name="T6" fmla="*/ 26 w 45"/>
                <a:gd name="T7" fmla="*/ 2 h 44"/>
                <a:gd name="T8" fmla="*/ 43 w 45"/>
                <a:gd name="T9" fmla="*/ 26 h 44"/>
              </a:gdLst>
              <a:ahLst/>
              <a:cxnLst>
                <a:cxn ang="0">
                  <a:pos x="T0" y="T1"/>
                </a:cxn>
                <a:cxn ang="0">
                  <a:pos x="T2" y="T3"/>
                </a:cxn>
                <a:cxn ang="0">
                  <a:pos x="T4" y="T5"/>
                </a:cxn>
                <a:cxn ang="0">
                  <a:pos x="T6" y="T7"/>
                </a:cxn>
                <a:cxn ang="0">
                  <a:pos x="T8" y="T9"/>
                </a:cxn>
              </a:cxnLst>
              <a:rect l="0" t="0" r="r" b="b"/>
              <a:pathLst>
                <a:path w="45" h="44">
                  <a:moveTo>
                    <a:pt x="43" y="26"/>
                  </a:moveTo>
                  <a:cubicBezTo>
                    <a:pt x="40" y="37"/>
                    <a:pt x="30" y="44"/>
                    <a:pt x="18" y="42"/>
                  </a:cubicBezTo>
                  <a:cubicBezTo>
                    <a:pt x="7" y="40"/>
                    <a:pt x="0" y="29"/>
                    <a:pt x="2" y="18"/>
                  </a:cubicBezTo>
                  <a:cubicBezTo>
                    <a:pt x="4" y="7"/>
                    <a:pt x="15" y="0"/>
                    <a:pt x="26" y="2"/>
                  </a:cubicBezTo>
                  <a:cubicBezTo>
                    <a:pt x="37" y="4"/>
                    <a:pt x="45" y="15"/>
                    <a:pt x="43" y="26"/>
                  </a:cubicBezTo>
                  <a:close/>
                </a:path>
              </a:pathLst>
            </a:custGeom>
            <a:solidFill>
              <a:srgbClr val="FFACC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91" name="Freeform 85"/>
            <p:cNvSpPr>
              <a:spLocks noEditPoints="1"/>
            </p:cNvSpPr>
            <p:nvPr/>
          </p:nvSpPr>
          <p:spPr bwMode="auto">
            <a:xfrm>
              <a:off x="1494" y="2832"/>
              <a:ext cx="160" cy="160"/>
            </a:xfrm>
            <a:custGeom>
              <a:avLst/>
              <a:gdLst>
                <a:gd name="T0" fmla="*/ 18 w 44"/>
                <a:gd name="T1" fmla="*/ 44 h 44"/>
                <a:gd name="T2" fmla="*/ 0 w 44"/>
                <a:gd name="T3" fmla="*/ 22 h 44"/>
                <a:gd name="T4" fmla="*/ 0 w 44"/>
                <a:gd name="T5" fmla="*/ 22 h 44"/>
                <a:gd name="T6" fmla="*/ 0 w 44"/>
                <a:gd name="T7" fmla="*/ 18 h 44"/>
                <a:gd name="T8" fmla="*/ 0 w 44"/>
                <a:gd name="T9" fmla="*/ 18 h 44"/>
                <a:gd name="T10" fmla="*/ 22 w 44"/>
                <a:gd name="T11" fmla="*/ 0 h 44"/>
                <a:gd name="T12" fmla="*/ 22 w 44"/>
                <a:gd name="T13" fmla="*/ 0 h 44"/>
                <a:gd name="T14" fmla="*/ 26 w 44"/>
                <a:gd name="T15" fmla="*/ 0 h 44"/>
                <a:gd name="T16" fmla="*/ 26 w 44"/>
                <a:gd name="T17" fmla="*/ 0 h 44"/>
                <a:gd name="T18" fmla="*/ 44 w 44"/>
                <a:gd name="T19" fmla="*/ 22 h 44"/>
                <a:gd name="T20" fmla="*/ 44 w 44"/>
                <a:gd name="T21" fmla="*/ 22 h 44"/>
                <a:gd name="T22" fmla="*/ 44 w 44"/>
                <a:gd name="T23" fmla="*/ 26 h 44"/>
                <a:gd name="T24" fmla="*/ 44 w 44"/>
                <a:gd name="T25" fmla="*/ 26 h 44"/>
                <a:gd name="T26" fmla="*/ 43 w 44"/>
                <a:gd name="T27" fmla="*/ 26 h 44"/>
                <a:gd name="T28" fmla="*/ 44 w 44"/>
                <a:gd name="T29" fmla="*/ 26 h 44"/>
                <a:gd name="T30" fmla="*/ 22 w 44"/>
                <a:gd name="T31" fmla="*/ 44 h 44"/>
                <a:gd name="T32" fmla="*/ 22 w 44"/>
                <a:gd name="T33" fmla="*/ 44 h 44"/>
                <a:gd name="T34" fmla="*/ 18 w 44"/>
                <a:gd name="T35" fmla="*/ 44 h 44"/>
                <a:gd name="T36" fmla="*/ 3 w 44"/>
                <a:gd name="T37" fmla="*/ 18 h 44"/>
                <a:gd name="T38" fmla="*/ 3 w 44"/>
                <a:gd name="T39" fmla="*/ 22 h 44"/>
                <a:gd name="T40" fmla="*/ 3 w 44"/>
                <a:gd name="T41" fmla="*/ 22 h 44"/>
                <a:gd name="T42" fmla="*/ 19 w 44"/>
                <a:gd name="T43" fmla="*/ 41 h 44"/>
                <a:gd name="T44" fmla="*/ 19 w 44"/>
                <a:gd name="T45" fmla="*/ 41 h 44"/>
                <a:gd name="T46" fmla="*/ 22 w 44"/>
                <a:gd name="T47" fmla="*/ 41 h 44"/>
                <a:gd name="T48" fmla="*/ 22 w 44"/>
                <a:gd name="T49" fmla="*/ 41 h 44"/>
                <a:gd name="T50" fmla="*/ 41 w 44"/>
                <a:gd name="T51" fmla="*/ 26 h 44"/>
                <a:gd name="T52" fmla="*/ 41 w 44"/>
                <a:gd name="T53" fmla="*/ 26 h 44"/>
                <a:gd name="T54" fmla="*/ 41 w 44"/>
                <a:gd name="T55" fmla="*/ 26 h 44"/>
                <a:gd name="T56" fmla="*/ 41 w 44"/>
                <a:gd name="T57" fmla="*/ 22 h 44"/>
                <a:gd name="T58" fmla="*/ 41 w 44"/>
                <a:gd name="T59" fmla="*/ 22 h 44"/>
                <a:gd name="T60" fmla="*/ 26 w 44"/>
                <a:gd name="T61" fmla="*/ 3 h 44"/>
                <a:gd name="T62" fmla="*/ 26 w 44"/>
                <a:gd name="T63" fmla="*/ 3 h 44"/>
                <a:gd name="T64" fmla="*/ 22 w 44"/>
                <a:gd name="T65" fmla="*/ 3 h 44"/>
                <a:gd name="T66" fmla="*/ 22 w 44"/>
                <a:gd name="T67" fmla="*/ 3 h 44"/>
                <a:gd name="T68" fmla="*/ 3 w 44"/>
                <a:gd name="T69" fmla="*/ 18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4" h="44">
                  <a:moveTo>
                    <a:pt x="18" y="44"/>
                  </a:moveTo>
                  <a:cubicBezTo>
                    <a:pt x="7" y="42"/>
                    <a:pt x="0" y="33"/>
                    <a:pt x="0" y="22"/>
                  </a:cubicBezTo>
                  <a:cubicBezTo>
                    <a:pt x="0" y="22"/>
                    <a:pt x="0" y="22"/>
                    <a:pt x="0" y="22"/>
                  </a:cubicBezTo>
                  <a:cubicBezTo>
                    <a:pt x="0" y="21"/>
                    <a:pt x="0" y="19"/>
                    <a:pt x="0" y="18"/>
                  </a:cubicBezTo>
                  <a:cubicBezTo>
                    <a:pt x="0" y="18"/>
                    <a:pt x="0" y="18"/>
                    <a:pt x="0" y="18"/>
                  </a:cubicBezTo>
                  <a:cubicBezTo>
                    <a:pt x="2" y="7"/>
                    <a:pt x="12" y="0"/>
                    <a:pt x="22" y="0"/>
                  </a:cubicBezTo>
                  <a:cubicBezTo>
                    <a:pt x="22" y="0"/>
                    <a:pt x="22" y="0"/>
                    <a:pt x="22" y="0"/>
                  </a:cubicBezTo>
                  <a:cubicBezTo>
                    <a:pt x="24" y="0"/>
                    <a:pt x="25" y="0"/>
                    <a:pt x="26" y="0"/>
                  </a:cubicBezTo>
                  <a:cubicBezTo>
                    <a:pt x="26" y="0"/>
                    <a:pt x="26" y="0"/>
                    <a:pt x="26" y="0"/>
                  </a:cubicBezTo>
                  <a:cubicBezTo>
                    <a:pt x="37" y="2"/>
                    <a:pt x="44" y="11"/>
                    <a:pt x="44" y="22"/>
                  </a:cubicBezTo>
                  <a:cubicBezTo>
                    <a:pt x="44" y="22"/>
                    <a:pt x="44" y="22"/>
                    <a:pt x="44" y="22"/>
                  </a:cubicBezTo>
                  <a:cubicBezTo>
                    <a:pt x="44" y="23"/>
                    <a:pt x="44" y="25"/>
                    <a:pt x="44" y="26"/>
                  </a:cubicBezTo>
                  <a:cubicBezTo>
                    <a:pt x="44" y="26"/>
                    <a:pt x="44" y="26"/>
                    <a:pt x="44" y="26"/>
                  </a:cubicBezTo>
                  <a:cubicBezTo>
                    <a:pt x="43" y="26"/>
                    <a:pt x="43" y="26"/>
                    <a:pt x="43" y="26"/>
                  </a:cubicBezTo>
                  <a:cubicBezTo>
                    <a:pt x="44" y="26"/>
                    <a:pt x="44" y="26"/>
                    <a:pt x="44" y="26"/>
                  </a:cubicBezTo>
                  <a:cubicBezTo>
                    <a:pt x="42" y="37"/>
                    <a:pt x="33" y="44"/>
                    <a:pt x="22" y="44"/>
                  </a:cubicBezTo>
                  <a:cubicBezTo>
                    <a:pt x="22" y="44"/>
                    <a:pt x="22" y="44"/>
                    <a:pt x="22" y="44"/>
                  </a:cubicBezTo>
                  <a:cubicBezTo>
                    <a:pt x="21" y="44"/>
                    <a:pt x="19" y="44"/>
                    <a:pt x="18" y="44"/>
                  </a:cubicBezTo>
                  <a:close/>
                  <a:moveTo>
                    <a:pt x="3" y="18"/>
                  </a:moveTo>
                  <a:cubicBezTo>
                    <a:pt x="3" y="20"/>
                    <a:pt x="3" y="21"/>
                    <a:pt x="3" y="22"/>
                  </a:cubicBezTo>
                  <a:cubicBezTo>
                    <a:pt x="3" y="22"/>
                    <a:pt x="3" y="22"/>
                    <a:pt x="3" y="22"/>
                  </a:cubicBezTo>
                  <a:cubicBezTo>
                    <a:pt x="3" y="31"/>
                    <a:pt x="9" y="39"/>
                    <a:pt x="19" y="41"/>
                  </a:cubicBezTo>
                  <a:cubicBezTo>
                    <a:pt x="19" y="41"/>
                    <a:pt x="19" y="41"/>
                    <a:pt x="19" y="41"/>
                  </a:cubicBezTo>
                  <a:cubicBezTo>
                    <a:pt x="20" y="41"/>
                    <a:pt x="21" y="41"/>
                    <a:pt x="22" y="41"/>
                  </a:cubicBezTo>
                  <a:cubicBezTo>
                    <a:pt x="22" y="41"/>
                    <a:pt x="22" y="41"/>
                    <a:pt x="22" y="41"/>
                  </a:cubicBezTo>
                  <a:cubicBezTo>
                    <a:pt x="31" y="41"/>
                    <a:pt x="39" y="35"/>
                    <a:pt x="41" y="26"/>
                  </a:cubicBezTo>
                  <a:cubicBezTo>
                    <a:pt x="41" y="26"/>
                    <a:pt x="41" y="26"/>
                    <a:pt x="41" y="26"/>
                  </a:cubicBezTo>
                  <a:cubicBezTo>
                    <a:pt x="41" y="26"/>
                    <a:pt x="41" y="26"/>
                    <a:pt x="41" y="26"/>
                  </a:cubicBezTo>
                  <a:cubicBezTo>
                    <a:pt x="41" y="24"/>
                    <a:pt x="41" y="23"/>
                    <a:pt x="41" y="22"/>
                  </a:cubicBezTo>
                  <a:cubicBezTo>
                    <a:pt x="41" y="22"/>
                    <a:pt x="41" y="22"/>
                    <a:pt x="41" y="22"/>
                  </a:cubicBezTo>
                  <a:cubicBezTo>
                    <a:pt x="41" y="13"/>
                    <a:pt x="35" y="5"/>
                    <a:pt x="26" y="3"/>
                  </a:cubicBezTo>
                  <a:cubicBezTo>
                    <a:pt x="26" y="3"/>
                    <a:pt x="26" y="3"/>
                    <a:pt x="26" y="3"/>
                  </a:cubicBezTo>
                  <a:cubicBezTo>
                    <a:pt x="25" y="3"/>
                    <a:pt x="23" y="3"/>
                    <a:pt x="22" y="3"/>
                  </a:cubicBezTo>
                  <a:cubicBezTo>
                    <a:pt x="22" y="3"/>
                    <a:pt x="22" y="3"/>
                    <a:pt x="22" y="3"/>
                  </a:cubicBezTo>
                  <a:cubicBezTo>
                    <a:pt x="13" y="3"/>
                    <a:pt x="5" y="9"/>
                    <a:pt x="3" y="18"/>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92" name="Freeform 86"/>
            <p:cNvSpPr/>
            <p:nvPr/>
          </p:nvSpPr>
          <p:spPr bwMode="auto">
            <a:xfrm>
              <a:off x="1959" y="2350"/>
              <a:ext cx="171" cy="170"/>
            </a:xfrm>
            <a:custGeom>
              <a:avLst/>
              <a:gdLst>
                <a:gd name="T0" fmla="*/ 39 w 47"/>
                <a:gd name="T1" fmla="*/ 36 h 47"/>
                <a:gd name="T2" fmla="*/ 10 w 47"/>
                <a:gd name="T3" fmla="*/ 40 h 47"/>
                <a:gd name="T4" fmla="*/ 7 w 47"/>
                <a:gd name="T5" fmla="*/ 10 h 47"/>
                <a:gd name="T6" fmla="*/ 36 w 47"/>
                <a:gd name="T7" fmla="*/ 7 h 47"/>
                <a:gd name="T8" fmla="*/ 39 w 47"/>
                <a:gd name="T9" fmla="*/ 36 h 47"/>
              </a:gdLst>
              <a:ahLst/>
              <a:cxnLst>
                <a:cxn ang="0">
                  <a:pos x="T0" y="T1"/>
                </a:cxn>
                <a:cxn ang="0">
                  <a:pos x="T2" y="T3"/>
                </a:cxn>
                <a:cxn ang="0">
                  <a:pos x="T4" y="T5"/>
                </a:cxn>
                <a:cxn ang="0">
                  <a:pos x="T6" y="T7"/>
                </a:cxn>
                <a:cxn ang="0">
                  <a:pos x="T8" y="T9"/>
                </a:cxn>
              </a:cxnLst>
              <a:rect l="0" t="0" r="r" b="b"/>
              <a:pathLst>
                <a:path w="47" h="47">
                  <a:moveTo>
                    <a:pt x="39" y="36"/>
                  </a:moveTo>
                  <a:cubicBezTo>
                    <a:pt x="32" y="45"/>
                    <a:pt x="19" y="47"/>
                    <a:pt x="10" y="40"/>
                  </a:cubicBezTo>
                  <a:cubicBezTo>
                    <a:pt x="1" y="32"/>
                    <a:pt x="0" y="19"/>
                    <a:pt x="7" y="10"/>
                  </a:cubicBezTo>
                  <a:cubicBezTo>
                    <a:pt x="14" y="2"/>
                    <a:pt x="27" y="0"/>
                    <a:pt x="36" y="7"/>
                  </a:cubicBezTo>
                  <a:cubicBezTo>
                    <a:pt x="45" y="15"/>
                    <a:pt x="47" y="28"/>
                    <a:pt x="39" y="36"/>
                  </a:cubicBezTo>
                  <a:close/>
                </a:path>
              </a:pathLst>
            </a:custGeom>
            <a:solidFill>
              <a:srgbClr val="FFACC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93" name="Freeform 87"/>
            <p:cNvSpPr>
              <a:spLocks noEditPoints="1"/>
            </p:cNvSpPr>
            <p:nvPr/>
          </p:nvSpPr>
          <p:spPr bwMode="auto">
            <a:xfrm>
              <a:off x="1963" y="2353"/>
              <a:ext cx="160" cy="163"/>
            </a:xfrm>
            <a:custGeom>
              <a:avLst/>
              <a:gdLst>
                <a:gd name="T0" fmla="*/ 8 w 44"/>
                <a:gd name="T1" fmla="*/ 40 h 45"/>
                <a:gd name="T2" fmla="*/ 0 w 44"/>
                <a:gd name="T3" fmla="*/ 22 h 45"/>
                <a:gd name="T4" fmla="*/ 0 w 44"/>
                <a:gd name="T5" fmla="*/ 22 h 45"/>
                <a:gd name="T6" fmla="*/ 5 w 44"/>
                <a:gd name="T7" fmla="*/ 9 h 45"/>
                <a:gd name="T8" fmla="*/ 5 w 44"/>
                <a:gd name="T9" fmla="*/ 9 h 45"/>
                <a:gd name="T10" fmla="*/ 22 w 44"/>
                <a:gd name="T11" fmla="*/ 0 h 45"/>
                <a:gd name="T12" fmla="*/ 22 w 44"/>
                <a:gd name="T13" fmla="*/ 0 h 45"/>
                <a:gd name="T14" fmla="*/ 36 w 44"/>
                <a:gd name="T15" fmla="*/ 5 h 45"/>
                <a:gd name="T16" fmla="*/ 36 w 44"/>
                <a:gd name="T17" fmla="*/ 5 h 45"/>
                <a:gd name="T18" fmla="*/ 44 w 44"/>
                <a:gd name="T19" fmla="*/ 22 h 45"/>
                <a:gd name="T20" fmla="*/ 44 w 44"/>
                <a:gd name="T21" fmla="*/ 22 h 45"/>
                <a:gd name="T22" fmla="*/ 40 w 44"/>
                <a:gd name="T23" fmla="*/ 36 h 45"/>
                <a:gd name="T24" fmla="*/ 40 w 44"/>
                <a:gd name="T25" fmla="*/ 36 h 45"/>
                <a:gd name="T26" fmla="*/ 22 w 44"/>
                <a:gd name="T27" fmla="*/ 45 h 45"/>
                <a:gd name="T28" fmla="*/ 22 w 44"/>
                <a:gd name="T29" fmla="*/ 45 h 45"/>
                <a:gd name="T30" fmla="*/ 22 w 44"/>
                <a:gd name="T31" fmla="*/ 45 h 45"/>
                <a:gd name="T32" fmla="*/ 22 w 44"/>
                <a:gd name="T33" fmla="*/ 45 h 45"/>
                <a:gd name="T34" fmla="*/ 8 w 44"/>
                <a:gd name="T35" fmla="*/ 40 h 45"/>
                <a:gd name="T36" fmla="*/ 7 w 44"/>
                <a:gd name="T37" fmla="*/ 10 h 45"/>
                <a:gd name="T38" fmla="*/ 3 w 44"/>
                <a:gd name="T39" fmla="*/ 22 h 45"/>
                <a:gd name="T40" fmla="*/ 3 w 44"/>
                <a:gd name="T41" fmla="*/ 22 h 45"/>
                <a:gd name="T42" fmla="*/ 10 w 44"/>
                <a:gd name="T43" fmla="*/ 37 h 45"/>
                <a:gd name="T44" fmla="*/ 10 w 44"/>
                <a:gd name="T45" fmla="*/ 37 h 45"/>
                <a:gd name="T46" fmla="*/ 22 w 44"/>
                <a:gd name="T47" fmla="*/ 42 h 45"/>
                <a:gd name="T48" fmla="*/ 22 w 44"/>
                <a:gd name="T49" fmla="*/ 42 h 45"/>
                <a:gd name="T50" fmla="*/ 37 w 44"/>
                <a:gd name="T51" fmla="*/ 35 h 45"/>
                <a:gd name="T52" fmla="*/ 37 w 44"/>
                <a:gd name="T53" fmla="*/ 35 h 45"/>
                <a:gd name="T54" fmla="*/ 41 w 44"/>
                <a:gd name="T55" fmla="*/ 22 h 45"/>
                <a:gd name="T56" fmla="*/ 41 w 44"/>
                <a:gd name="T57" fmla="*/ 22 h 45"/>
                <a:gd name="T58" fmla="*/ 34 w 44"/>
                <a:gd name="T59" fmla="*/ 7 h 45"/>
                <a:gd name="T60" fmla="*/ 34 w 44"/>
                <a:gd name="T61" fmla="*/ 7 h 45"/>
                <a:gd name="T62" fmla="*/ 22 w 44"/>
                <a:gd name="T63" fmla="*/ 3 h 45"/>
                <a:gd name="T64" fmla="*/ 22 w 44"/>
                <a:gd name="T65" fmla="*/ 3 h 45"/>
                <a:gd name="T66" fmla="*/ 7 w 44"/>
                <a:gd name="T67" fmla="*/ 1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4" h="45">
                  <a:moveTo>
                    <a:pt x="8" y="40"/>
                  </a:moveTo>
                  <a:cubicBezTo>
                    <a:pt x="3" y="35"/>
                    <a:pt x="0" y="29"/>
                    <a:pt x="0" y="22"/>
                  </a:cubicBezTo>
                  <a:cubicBezTo>
                    <a:pt x="0" y="22"/>
                    <a:pt x="0" y="22"/>
                    <a:pt x="0" y="22"/>
                  </a:cubicBezTo>
                  <a:cubicBezTo>
                    <a:pt x="0" y="18"/>
                    <a:pt x="2" y="13"/>
                    <a:pt x="5" y="9"/>
                  </a:cubicBezTo>
                  <a:cubicBezTo>
                    <a:pt x="5" y="9"/>
                    <a:pt x="5" y="9"/>
                    <a:pt x="5" y="9"/>
                  </a:cubicBezTo>
                  <a:cubicBezTo>
                    <a:pt x="9" y="3"/>
                    <a:pt x="16" y="0"/>
                    <a:pt x="22" y="0"/>
                  </a:cubicBezTo>
                  <a:cubicBezTo>
                    <a:pt x="22" y="0"/>
                    <a:pt x="22" y="0"/>
                    <a:pt x="22" y="0"/>
                  </a:cubicBezTo>
                  <a:cubicBezTo>
                    <a:pt x="27" y="0"/>
                    <a:pt x="32" y="2"/>
                    <a:pt x="36" y="5"/>
                  </a:cubicBezTo>
                  <a:cubicBezTo>
                    <a:pt x="36" y="5"/>
                    <a:pt x="36" y="5"/>
                    <a:pt x="36" y="5"/>
                  </a:cubicBezTo>
                  <a:cubicBezTo>
                    <a:pt x="42" y="10"/>
                    <a:pt x="44" y="16"/>
                    <a:pt x="44" y="22"/>
                  </a:cubicBezTo>
                  <a:cubicBezTo>
                    <a:pt x="44" y="22"/>
                    <a:pt x="44" y="22"/>
                    <a:pt x="44" y="22"/>
                  </a:cubicBezTo>
                  <a:cubicBezTo>
                    <a:pt x="44" y="27"/>
                    <a:pt x="43" y="32"/>
                    <a:pt x="40" y="36"/>
                  </a:cubicBezTo>
                  <a:cubicBezTo>
                    <a:pt x="40" y="36"/>
                    <a:pt x="40" y="36"/>
                    <a:pt x="40" y="36"/>
                  </a:cubicBezTo>
                  <a:cubicBezTo>
                    <a:pt x="35" y="42"/>
                    <a:pt x="29" y="45"/>
                    <a:pt x="22" y="45"/>
                  </a:cubicBezTo>
                  <a:cubicBezTo>
                    <a:pt x="22" y="45"/>
                    <a:pt x="22" y="45"/>
                    <a:pt x="22" y="45"/>
                  </a:cubicBezTo>
                  <a:cubicBezTo>
                    <a:pt x="22" y="45"/>
                    <a:pt x="22" y="45"/>
                    <a:pt x="22" y="45"/>
                  </a:cubicBezTo>
                  <a:cubicBezTo>
                    <a:pt x="22" y="45"/>
                    <a:pt x="22" y="45"/>
                    <a:pt x="22" y="45"/>
                  </a:cubicBezTo>
                  <a:cubicBezTo>
                    <a:pt x="17" y="45"/>
                    <a:pt x="12" y="43"/>
                    <a:pt x="8" y="40"/>
                  </a:cubicBezTo>
                  <a:close/>
                  <a:moveTo>
                    <a:pt x="7" y="10"/>
                  </a:moveTo>
                  <a:cubicBezTo>
                    <a:pt x="4" y="14"/>
                    <a:pt x="3" y="18"/>
                    <a:pt x="3" y="22"/>
                  </a:cubicBezTo>
                  <a:cubicBezTo>
                    <a:pt x="3" y="22"/>
                    <a:pt x="3" y="22"/>
                    <a:pt x="3" y="22"/>
                  </a:cubicBezTo>
                  <a:cubicBezTo>
                    <a:pt x="3" y="28"/>
                    <a:pt x="5" y="34"/>
                    <a:pt x="10" y="37"/>
                  </a:cubicBezTo>
                  <a:cubicBezTo>
                    <a:pt x="10" y="37"/>
                    <a:pt x="10" y="37"/>
                    <a:pt x="10" y="37"/>
                  </a:cubicBezTo>
                  <a:cubicBezTo>
                    <a:pt x="14" y="40"/>
                    <a:pt x="18" y="42"/>
                    <a:pt x="22" y="42"/>
                  </a:cubicBezTo>
                  <a:cubicBezTo>
                    <a:pt x="22" y="42"/>
                    <a:pt x="22" y="42"/>
                    <a:pt x="22" y="42"/>
                  </a:cubicBezTo>
                  <a:cubicBezTo>
                    <a:pt x="28" y="42"/>
                    <a:pt x="33" y="39"/>
                    <a:pt x="37" y="35"/>
                  </a:cubicBezTo>
                  <a:cubicBezTo>
                    <a:pt x="37" y="35"/>
                    <a:pt x="37" y="35"/>
                    <a:pt x="37" y="35"/>
                  </a:cubicBezTo>
                  <a:cubicBezTo>
                    <a:pt x="40" y="31"/>
                    <a:pt x="41" y="27"/>
                    <a:pt x="41" y="22"/>
                  </a:cubicBezTo>
                  <a:cubicBezTo>
                    <a:pt x="41" y="22"/>
                    <a:pt x="41" y="22"/>
                    <a:pt x="41" y="22"/>
                  </a:cubicBezTo>
                  <a:cubicBezTo>
                    <a:pt x="41" y="17"/>
                    <a:pt x="39" y="11"/>
                    <a:pt x="34" y="7"/>
                  </a:cubicBezTo>
                  <a:cubicBezTo>
                    <a:pt x="34" y="7"/>
                    <a:pt x="34" y="7"/>
                    <a:pt x="34" y="7"/>
                  </a:cubicBezTo>
                  <a:cubicBezTo>
                    <a:pt x="31" y="5"/>
                    <a:pt x="26" y="3"/>
                    <a:pt x="22" y="3"/>
                  </a:cubicBezTo>
                  <a:cubicBezTo>
                    <a:pt x="22" y="3"/>
                    <a:pt x="22" y="3"/>
                    <a:pt x="22" y="3"/>
                  </a:cubicBezTo>
                  <a:cubicBezTo>
                    <a:pt x="17" y="3"/>
                    <a:pt x="11" y="6"/>
                    <a:pt x="7" y="10"/>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94" name="Freeform 88"/>
            <p:cNvSpPr/>
            <p:nvPr/>
          </p:nvSpPr>
          <p:spPr bwMode="auto">
            <a:xfrm>
              <a:off x="2359" y="2157"/>
              <a:ext cx="167" cy="167"/>
            </a:xfrm>
            <a:custGeom>
              <a:avLst/>
              <a:gdLst>
                <a:gd name="T0" fmla="*/ 39 w 46"/>
                <a:gd name="T1" fmla="*/ 36 h 46"/>
                <a:gd name="T2" fmla="*/ 10 w 46"/>
                <a:gd name="T3" fmla="*/ 39 h 46"/>
                <a:gd name="T4" fmla="*/ 7 w 46"/>
                <a:gd name="T5" fmla="*/ 10 h 46"/>
                <a:gd name="T6" fmla="*/ 36 w 46"/>
                <a:gd name="T7" fmla="*/ 7 h 46"/>
                <a:gd name="T8" fmla="*/ 39 w 46"/>
                <a:gd name="T9" fmla="*/ 36 h 46"/>
              </a:gdLst>
              <a:ahLst/>
              <a:cxnLst>
                <a:cxn ang="0">
                  <a:pos x="T0" y="T1"/>
                </a:cxn>
                <a:cxn ang="0">
                  <a:pos x="T2" y="T3"/>
                </a:cxn>
                <a:cxn ang="0">
                  <a:pos x="T4" y="T5"/>
                </a:cxn>
                <a:cxn ang="0">
                  <a:pos x="T6" y="T7"/>
                </a:cxn>
                <a:cxn ang="0">
                  <a:pos x="T8" y="T9"/>
                </a:cxn>
              </a:cxnLst>
              <a:rect l="0" t="0" r="r" b="b"/>
              <a:pathLst>
                <a:path w="46" h="46">
                  <a:moveTo>
                    <a:pt x="39" y="36"/>
                  </a:moveTo>
                  <a:cubicBezTo>
                    <a:pt x="32" y="45"/>
                    <a:pt x="19" y="46"/>
                    <a:pt x="10" y="39"/>
                  </a:cubicBezTo>
                  <a:cubicBezTo>
                    <a:pt x="1" y="32"/>
                    <a:pt x="0" y="19"/>
                    <a:pt x="7" y="10"/>
                  </a:cubicBezTo>
                  <a:cubicBezTo>
                    <a:pt x="14" y="1"/>
                    <a:pt x="27" y="0"/>
                    <a:pt x="36" y="7"/>
                  </a:cubicBezTo>
                  <a:cubicBezTo>
                    <a:pt x="45" y="14"/>
                    <a:pt x="46" y="27"/>
                    <a:pt x="39" y="36"/>
                  </a:cubicBezTo>
                  <a:close/>
                </a:path>
              </a:pathLst>
            </a:custGeom>
            <a:solidFill>
              <a:srgbClr val="FFACC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95" name="Freeform 89"/>
            <p:cNvSpPr>
              <a:spLocks noEditPoints="1"/>
            </p:cNvSpPr>
            <p:nvPr/>
          </p:nvSpPr>
          <p:spPr bwMode="auto">
            <a:xfrm>
              <a:off x="2363" y="2161"/>
              <a:ext cx="160" cy="160"/>
            </a:xfrm>
            <a:custGeom>
              <a:avLst/>
              <a:gdLst>
                <a:gd name="T0" fmla="*/ 8 w 44"/>
                <a:gd name="T1" fmla="*/ 39 h 44"/>
                <a:gd name="T2" fmla="*/ 0 w 44"/>
                <a:gd name="T3" fmla="*/ 22 h 44"/>
                <a:gd name="T4" fmla="*/ 0 w 44"/>
                <a:gd name="T5" fmla="*/ 22 h 44"/>
                <a:gd name="T6" fmla="*/ 5 w 44"/>
                <a:gd name="T7" fmla="*/ 8 h 44"/>
                <a:gd name="T8" fmla="*/ 5 w 44"/>
                <a:gd name="T9" fmla="*/ 8 h 44"/>
                <a:gd name="T10" fmla="*/ 22 w 44"/>
                <a:gd name="T11" fmla="*/ 0 h 44"/>
                <a:gd name="T12" fmla="*/ 22 w 44"/>
                <a:gd name="T13" fmla="*/ 0 h 44"/>
                <a:gd name="T14" fmla="*/ 36 w 44"/>
                <a:gd name="T15" fmla="*/ 5 h 44"/>
                <a:gd name="T16" fmla="*/ 36 w 44"/>
                <a:gd name="T17" fmla="*/ 5 h 44"/>
                <a:gd name="T18" fmla="*/ 44 w 44"/>
                <a:gd name="T19" fmla="*/ 22 h 44"/>
                <a:gd name="T20" fmla="*/ 44 w 44"/>
                <a:gd name="T21" fmla="*/ 22 h 44"/>
                <a:gd name="T22" fmla="*/ 39 w 44"/>
                <a:gd name="T23" fmla="*/ 36 h 44"/>
                <a:gd name="T24" fmla="*/ 39 w 44"/>
                <a:gd name="T25" fmla="*/ 36 h 44"/>
                <a:gd name="T26" fmla="*/ 22 w 44"/>
                <a:gd name="T27" fmla="*/ 44 h 44"/>
                <a:gd name="T28" fmla="*/ 22 w 44"/>
                <a:gd name="T29" fmla="*/ 44 h 44"/>
                <a:gd name="T30" fmla="*/ 8 w 44"/>
                <a:gd name="T31" fmla="*/ 39 h 44"/>
                <a:gd name="T32" fmla="*/ 7 w 44"/>
                <a:gd name="T33" fmla="*/ 10 h 44"/>
                <a:gd name="T34" fmla="*/ 3 w 44"/>
                <a:gd name="T35" fmla="*/ 22 h 44"/>
                <a:gd name="T36" fmla="*/ 3 w 44"/>
                <a:gd name="T37" fmla="*/ 22 h 44"/>
                <a:gd name="T38" fmla="*/ 10 w 44"/>
                <a:gd name="T39" fmla="*/ 37 h 44"/>
                <a:gd name="T40" fmla="*/ 10 w 44"/>
                <a:gd name="T41" fmla="*/ 37 h 44"/>
                <a:gd name="T42" fmla="*/ 22 w 44"/>
                <a:gd name="T43" fmla="*/ 41 h 44"/>
                <a:gd name="T44" fmla="*/ 22 w 44"/>
                <a:gd name="T45" fmla="*/ 41 h 44"/>
                <a:gd name="T46" fmla="*/ 37 w 44"/>
                <a:gd name="T47" fmla="*/ 34 h 44"/>
                <a:gd name="T48" fmla="*/ 37 w 44"/>
                <a:gd name="T49" fmla="*/ 34 h 44"/>
                <a:gd name="T50" fmla="*/ 41 w 44"/>
                <a:gd name="T51" fmla="*/ 22 h 44"/>
                <a:gd name="T52" fmla="*/ 41 w 44"/>
                <a:gd name="T53" fmla="*/ 22 h 44"/>
                <a:gd name="T54" fmla="*/ 34 w 44"/>
                <a:gd name="T55" fmla="*/ 7 h 44"/>
                <a:gd name="T56" fmla="*/ 34 w 44"/>
                <a:gd name="T57" fmla="*/ 7 h 44"/>
                <a:gd name="T58" fmla="*/ 22 w 44"/>
                <a:gd name="T59" fmla="*/ 3 h 44"/>
                <a:gd name="T60" fmla="*/ 22 w 44"/>
                <a:gd name="T61" fmla="*/ 3 h 44"/>
                <a:gd name="T62" fmla="*/ 7 w 44"/>
                <a:gd name="T63" fmla="*/ 1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4" h="44">
                  <a:moveTo>
                    <a:pt x="8" y="39"/>
                  </a:moveTo>
                  <a:cubicBezTo>
                    <a:pt x="3" y="35"/>
                    <a:pt x="0" y="29"/>
                    <a:pt x="0" y="22"/>
                  </a:cubicBezTo>
                  <a:cubicBezTo>
                    <a:pt x="0" y="22"/>
                    <a:pt x="0" y="22"/>
                    <a:pt x="0" y="22"/>
                  </a:cubicBezTo>
                  <a:cubicBezTo>
                    <a:pt x="0" y="17"/>
                    <a:pt x="1" y="12"/>
                    <a:pt x="5" y="8"/>
                  </a:cubicBezTo>
                  <a:cubicBezTo>
                    <a:pt x="5" y="8"/>
                    <a:pt x="5" y="8"/>
                    <a:pt x="5" y="8"/>
                  </a:cubicBezTo>
                  <a:cubicBezTo>
                    <a:pt x="9" y="3"/>
                    <a:pt x="16" y="0"/>
                    <a:pt x="22" y="0"/>
                  </a:cubicBezTo>
                  <a:cubicBezTo>
                    <a:pt x="22" y="0"/>
                    <a:pt x="22" y="0"/>
                    <a:pt x="22" y="0"/>
                  </a:cubicBezTo>
                  <a:cubicBezTo>
                    <a:pt x="27" y="0"/>
                    <a:pt x="32" y="2"/>
                    <a:pt x="36" y="5"/>
                  </a:cubicBezTo>
                  <a:cubicBezTo>
                    <a:pt x="36" y="5"/>
                    <a:pt x="36" y="5"/>
                    <a:pt x="36" y="5"/>
                  </a:cubicBezTo>
                  <a:cubicBezTo>
                    <a:pt x="41" y="9"/>
                    <a:pt x="44" y="16"/>
                    <a:pt x="44" y="22"/>
                  </a:cubicBezTo>
                  <a:cubicBezTo>
                    <a:pt x="44" y="22"/>
                    <a:pt x="44" y="22"/>
                    <a:pt x="44" y="22"/>
                  </a:cubicBezTo>
                  <a:cubicBezTo>
                    <a:pt x="44" y="27"/>
                    <a:pt x="43" y="32"/>
                    <a:pt x="39" y="36"/>
                  </a:cubicBezTo>
                  <a:cubicBezTo>
                    <a:pt x="39" y="36"/>
                    <a:pt x="39" y="36"/>
                    <a:pt x="39" y="36"/>
                  </a:cubicBezTo>
                  <a:cubicBezTo>
                    <a:pt x="35" y="42"/>
                    <a:pt x="28" y="44"/>
                    <a:pt x="22" y="44"/>
                  </a:cubicBezTo>
                  <a:cubicBezTo>
                    <a:pt x="22" y="44"/>
                    <a:pt x="22" y="44"/>
                    <a:pt x="22" y="44"/>
                  </a:cubicBezTo>
                  <a:cubicBezTo>
                    <a:pt x="17" y="44"/>
                    <a:pt x="12" y="43"/>
                    <a:pt x="8" y="39"/>
                  </a:cubicBezTo>
                  <a:close/>
                  <a:moveTo>
                    <a:pt x="7" y="10"/>
                  </a:moveTo>
                  <a:cubicBezTo>
                    <a:pt x="4" y="14"/>
                    <a:pt x="3" y="18"/>
                    <a:pt x="3" y="22"/>
                  </a:cubicBezTo>
                  <a:cubicBezTo>
                    <a:pt x="3" y="22"/>
                    <a:pt x="3" y="22"/>
                    <a:pt x="3" y="22"/>
                  </a:cubicBezTo>
                  <a:cubicBezTo>
                    <a:pt x="3" y="28"/>
                    <a:pt x="5" y="33"/>
                    <a:pt x="10" y="37"/>
                  </a:cubicBezTo>
                  <a:cubicBezTo>
                    <a:pt x="10" y="37"/>
                    <a:pt x="10" y="37"/>
                    <a:pt x="10" y="37"/>
                  </a:cubicBezTo>
                  <a:cubicBezTo>
                    <a:pt x="14" y="40"/>
                    <a:pt x="18" y="41"/>
                    <a:pt x="22" y="41"/>
                  </a:cubicBezTo>
                  <a:cubicBezTo>
                    <a:pt x="22" y="41"/>
                    <a:pt x="22" y="41"/>
                    <a:pt x="22" y="41"/>
                  </a:cubicBezTo>
                  <a:cubicBezTo>
                    <a:pt x="28" y="41"/>
                    <a:pt x="33" y="39"/>
                    <a:pt x="37" y="34"/>
                  </a:cubicBezTo>
                  <a:cubicBezTo>
                    <a:pt x="37" y="34"/>
                    <a:pt x="37" y="34"/>
                    <a:pt x="37" y="34"/>
                  </a:cubicBezTo>
                  <a:cubicBezTo>
                    <a:pt x="40" y="31"/>
                    <a:pt x="41" y="26"/>
                    <a:pt x="41" y="22"/>
                  </a:cubicBezTo>
                  <a:cubicBezTo>
                    <a:pt x="41" y="22"/>
                    <a:pt x="41" y="22"/>
                    <a:pt x="41" y="22"/>
                  </a:cubicBezTo>
                  <a:cubicBezTo>
                    <a:pt x="41" y="17"/>
                    <a:pt x="39" y="11"/>
                    <a:pt x="34" y="7"/>
                  </a:cubicBezTo>
                  <a:cubicBezTo>
                    <a:pt x="34" y="7"/>
                    <a:pt x="34" y="7"/>
                    <a:pt x="34" y="7"/>
                  </a:cubicBezTo>
                  <a:cubicBezTo>
                    <a:pt x="31" y="4"/>
                    <a:pt x="26" y="3"/>
                    <a:pt x="22" y="3"/>
                  </a:cubicBezTo>
                  <a:cubicBezTo>
                    <a:pt x="22" y="3"/>
                    <a:pt x="22" y="3"/>
                    <a:pt x="22" y="3"/>
                  </a:cubicBezTo>
                  <a:cubicBezTo>
                    <a:pt x="16" y="3"/>
                    <a:pt x="11" y="5"/>
                    <a:pt x="7" y="10"/>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96" name="Freeform 90"/>
            <p:cNvSpPr/>
            <p:nvPr/>
          </p:nvSpPr>
          <p:spPr bwMode="auto">
            <a:xfrm>
              <a:off x="2323" y="2506"/>
              <a:ext cx="171" cy="166"/>
            </a:xfrm>
            <a:custGeom>
              <a:avLst/>
              <a:gdLst>
                <a:gd name="T0" fmla="*/ 39 w 47"/>
                <a:gd name="T1" fmla="*/ 36 h 46"/>
                <a:gd name="T2" fmla="*/ 10 w 47"/>
                <a:gd name="T3" fmla="*/ 39 h 46"/>
                <a:gd name="T4" fmla="*/ 7 w 47"/>
                <a:gd name="T5" fmla="*/ 10 h 46"/>
                <a:gd name="T6" fmla="*/ 36 w 47"/>
                <a:gd name="T7" fmla="*/ 7 h 46"/>
                <a:gd name="T8" fmla="*/ 39 w 47"/>
                <a:gd name="T9" fmla="*/ 36 h 46"/>
              </a:gdLst>
              <a:ahLst/>
              <a:cxnLst>
                <a:cxn ang="0">
                  <a:pos x="T0" y="T1"/>
                </a:cxn>
                <a:cxn ang="0">
                  <a:pos x="T2" y="T3"/>
                </a:cxn>
                <a:cxn ang="0">
                  <a:pos x="T4" y="T5"/>
                </a:cxn>
                <a:cxn ang="0">
                  <a:pos x="T6" y="T7"/>
                </a:cxn>
                <a:cxn ang="0">
                  <a:pos x="T8" y="T9"/>
                </a:cxn>
              </a:cxnLst>
              <a:rect l="0" t="0" r="r" b="b"/>
              <a:pathLst>
                <a:path w="47" h="46">
                  <a:moveTo>
                    <a:pt x="39" y="36"/>
                  </a:moveTo>
                  <a:cubicBezTo>
                    <a:pt x="32" y="45"/>
                    <a:pt x="19" y="46"/>
                    <a:pt x="10" y="39"/>
                  </a:cubicBezTo>
                  <a:cubicBezTo>
                    <a:pt x="1" y="32"/>
                    <a:pt x="0" y="19"/>
                    <a:pt x="7" y="10"/>
                  </a:cubicBezTo>
                  <a:cubicBezTo>
                    <a:pt x="14" y="1"/>
                    <a:pt x="27" y="0"/>
                    <a:pt x="36" y="7"/>
                  </a:cubicBezTo>
                  <a:cubicBezTo>
                    <a:pt x="45" y="14"/>
                    <a:pt x="47" y="27"/>
                    <a:pt x="39" y="36"/>
                  </a:cubicBezTo>
                  <a:close/>
                </a:path>
              </a:pathLst>
            </a:custGeom>
            <a:solidFill>
              <a:srgbClr val="CCFA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97" name="Freeform 91"/>
            <p:cNvSpPr>
              <a:spLocks noEditPoints="1"/>
            </p:cNvSpPr>
            <p:nvPr/>
          </p:nvSpPr>
          <p:spPr bwMode="auto">
            <a:xfrm>
              <a:off x="2326" y="2509"/>
              <a:ext cx="160" cy="160"/>
            </a:xfrm>
            <a:custGeom>
              <a:avLst/>
              <a:gdLst>
                <a:gd name="T0" fmla="*/ 8 w 44"/>
                <a:gd name="T1" fmla="*/ 39 h 44"/>
                <a:gd name="T2" fmla="*/ 0 w 44"/>
                <a:gd name="T3" fmla="*/ 22 h 44"/>
                <a:gd name="T4" fmla="*/ 0 w 44"/>
                <a:gd name="T5" fmla="*/ 22 h 44"/>
                <a:gd name="T6" fmla="*/ 5 w 44"/>
                <a:gd name="T7" fmla="*/ 8 h 44"/>
                <a:gd name="T8" fmla="*/ 5 w 44"/>
                <a:gd name="T9" fmla="*/ 8 h 44"/>
                <a:gd name="T10" fmla="*/ 22 w 44"/>
                <a:gd name="T11" fmla="*/ 0 h 44"/>
                <a:gd name="T12" fmla="*/ 22 w 44"/>
                <a:gd name="T13" fmla="*/ 0 h 44"/>
                <a:gd name="T14" fmla="*/ 36 w 44"/>
                <a:gd name="T15" fmla="*/ 5 h 44"/>
                <a:gd name="T16" fmla="*/ 36 w 44"/>
                <a:gd name="T17" fmla="*/ 5 h 44"/>
                <a:gd name="T18" fmla="*/ 44 w 44"/>
                <a:gd name="T19" fmla="*/ 22 h 44"/>
                <a:gd name="T20" fmla="*/ 44 w 44"/>
                <a:gd name="T21" fmla="*/ 22 h 44"/>
                <a:gd name="T22" fmla="*/ 40 w 44"/>
                <a:gd name="T23" fmla="*/ 36 h 44"/>
                <a:gd name="T24" fmla="*/ 40 w 44"/>
                <a:gd name="T25" fmla="*/ 36 h 44"/>
                <a:gd name="T26" fmla="*/ 38 w 44"/>
                <a:gd name="T27" fmla="*/ 35 h 44"/>
                <a:gd name="T28" fmla="*/ 40 w 44"/>
                <a:gd name="T29" fmla="*/ 36 h 44"/>
                <a:gd name="T30" fmla="*/ 22 w 44"/>
                <a:gd name="T31" fmla="*/ 44 h 44"/>
                <a:gd name="T32" fmla="*/ 22 w 44"/>
                <a:gd name="T33" fmla="*/ 44 h 44"/>
                <a:gd name="T34" fmla="*/ 22 w 44"/>
                <a:gd name="T35" fmla="*/ 44 h 44"/>
                <a:gd name="T36" fmla="*/ 22 w 44"/>
                <a:gd name="T37" fmla="*/ 44 h 44"/>
                <a:gd name="T38" fmla="*/ 8 w 44"/>
                <a:gd name="T39" fmla="*/ 39 h 44"/>
                <a:gd name="T40" fmla="*/ 7 w 44"/>
                <a:gd name="T41" fmla="*/ 10 h 44"/>
                <a:gd name="T42" fmla="*/ 3 w 44"/>
                <a:gd name="T43" fmla="*/ 22 h 44"/>
                <a:gd name="T44" fmla="*/ 3 w 44"/>
                <a:gd name="T45" fmla="*/ 22 h 44"/>
                <a:gd name="T46" fmla="*/ 10 w 44"/>
                <a:gd name="T47" fmla="*/ 37 h 44"/>
                <a:gd name="T48" fmla="*/ 10 w 44"/>
                <a:gd name="T49" fmla="*/ 37 h 44"/>
                <a:gd name="T50" fmla="*/ 22 w 44"/>
                <a:gd name="T51" fmla="*/ 41 h 44"/>
                <a:gd name="T52" fmla="*/ 22 w 44"/>
                <a:gd name="T53" fmla="*/ 41 h 44"/>
                <a:gd name="T54" fmla="*/ 37 w 44"/>
                <a:gd name="T55" fmla="*/ 34 h 44"/>
                <a:gd name="T56" fmla="*/ 37 w 44"/>
                <a:gd name="T57" fmla="*/ 34 h 44"/>
                <a:gd name="T58" fmla="*/ 37 w 44"/>
                <a:gd name="T59" fmla="*/ 34 h 44"/>
                <a:gd name="T60" fmla="*/ 41 w 44"/>
                <a:gd name="T61" fmla="*/ 22 h 44"/>
                <a:gd name="T62" fmla="*/ 41 w 44"/>
                <a:gd name="T63" fmla="*/ 22 h 44"/>
                <a:gd name="T64" fmla="*/ 34 w 44"/>
                <a:gd name="T65" fmla="*/ 7 h 44"/>
                <a:gd name="T66" fmla="*/ 34 w 44"/>
                <a:gd name="T67" fmla="*/ 7 h 44"/>
                <a:gd name="T68" fmla="*/ 22 w 44"/>
                <a:gd name="T69" fmla="*/ 3 h 44"/>
                <a:gd name="T70" fmla="*/ 22 w 44"/>
                <a:gd name="T71" fmla="*/ 3 h 44"/>
                <a:gd name="T72" fmla="*/ 7 w 44"/>
                <a:gd name="T73" fmla="*/ 1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4" h="44">
                  <a:moveTo>
                    <a:pt x="8" y="39"/>
                  </a:moveTo>
                  <a:cubicBezTo>
                    <a:pt x="3" y="35"/>
                    <a:pt x="0" y="28"/>
                    <a:pt x="0" y="22"/>
                  </a:cubicBezTo>
                  <a:cubicBezTo>
                    <a:pt x="0" y="22"/>
                    <a:pt x="0" y="22"/>
                    <a:pt x="0" y="22"/>
                  </a:cubicBezTo>
                  <a:cubicBezTo>
                    <a:pt x="0" y="17"/>
                    <a:pt x="2" y="12"/>
                    <a:pt x="5" y="8"/>
                  </a:cubicBezTo>
                  <a:cubicBezTo>
                    <a:pt x="5" y="8"/>
                    <a:pt x="5" y="8"/>
                    <a:pt x="5" y="8"/>
                  </a:cubicBezTo>
                  <a:cubicBezTo>
                    <a:pt x="9" y="2"/>
                    <a:pt x="16" y="0"/>
                    <a:pt x="22" y="0"/>
                  </a:cubicBezTo>
                  <a:cubicBezTo>
                    <a:pt x="22" y="0"/>
                    <a:pt x="22" y="0"/>
                    <a:pt x="22" y="0"/>
                  </a:cubicBezTo>
                  <a:cubicBezTo>
                    <a:pt x="27" y="0"/>
                    <a:pt x="32" y="1"/>
                    <a:pt x="36" y="5"/>
                  </a:cubicBezTo>
                  <a:cubicBezTo>
                    <a:pt x="36" y="5"/>
                    <a:pt x="36" y="5"/>
                    <a:pt x="36" y="5"/>
                  </a:cubicBezTo>
                  <a:cubicBezTo>
                    <a:pt x="42" y="9"/>
                    <a:pt x="44" y="15"/>
                    <a:pt x="44" y="22"/>
                  </a:cubicBezTo>
                  <a:cubicBezTo>
                    <a:pt x="44" y="22"/>
                    <a:pt x="44" y="22"/>
                    <a:pt x="44" y="22"/>
                  </a:cubicBezTo>
                  <a:cubicBezTo>
                    <a:pt x="44" y="27"/>
                    <a:pt x="43" y="32"/>
                    <a:pt x="40" y="36"/>
                  </a:cubicBezTo>
                  <a:cubicBezTo>
                    <a:pt x="40" y="36"/>
                    <a:pt x="40" y="36"/>
                    <a:pt x="40" y="36"/>
                  </a:cubicBezTo>
                  <a:cubicBezTo>
                    <a:pt x="38" y="35"/>
                    <a:pt x="38" y="35"/>
                    <a:pt x="38" y="35"/>
                  </a:cubicBezTo>
                  <a:cubicBezTo>
                    <a:pt x="40" y="36"/>
                    <a:pt x="40" y="36"/>
                    <a:pt x="40" y="36"/>
                  </a:cubicBezTo>
                  <a:cubicBezTo>
                    <a:pt x="35" y="41"/>
                    <a:pt x="29" y="44"/>
                    <a:pt x="22" y="44"/>
                  </a:cubicBezTo>
                  <a:cubicBezTo>
                    <a:pt x="22" y="44"/>
                    <a:pt x="22" y="44"/>
                    <a:pt x="22" y="44"/>
                  </a:cubicBezTo>
                  <a:cubicBezTo>
                    <a:pt x="22" y="44"/>
                    <a:pt x="22" y="44"/>
                    <a:pt x="22" y="44"/>
                  </a:cubicBezTo>
                  <a:cubicBezTo>
                    <a:pt x="22" y="44"/>
                    <a:pt x="22" y="44"/>
                    <a:pt x="22" y="44"/>
                  </a:cubicBezTo>
                  <a:cubicBezTo>
                    <a:pt x="17" y="44"/>
                    <a:pt x="12" y="42"/>
                    <a:pt x="8" y="39"/>
                  </a:cubicBezTo>
                  <a:close/>
                  <a:moveTo>
                    <a:pt x="7" y="10"/>
                  </a:moveTo>
                  <a:cubicBezTo>
                    <a:pt x="4" y="13"/>
                    <a:pt x="3" y="18"/>
                    <a:pt x="3" y="22"/>
                  </a:cubicBezTo>
                  <a:cubicBezTo>
                    <a:pt x="3" y="22"/>
                    <a:pt x="3" y="22"/>
                    <a:pt x="3" y="22"/>
                  </a:cubicBezTo>
                  <a:cubicBezTo>
                    <a:pt x="3" y="27"/>
                    <a:pt x="5" y="33"/>
                    <a:pt x="10" y="37"/>
                  </a:cubicBezTo>
                  <a:cubicBezTo>
                    <a:pt x="10" y="37"/>
                    <a:pt x="10" y="37"/>
                    <a:pt x="10" y="37"/>
                  </a:cubicBezTo>
                  <a:cubicBezTo>
                    <a:pt x="14" y="40"/>
                    <a:pt x="18" y="41"/>
                    <a:pt x="22" y="41"/>
                  </a:cubicBezTo>
                  <a:cubicBezTo>
                    <a:pt x="22" y="41"/>
                    <a:pt x="22" y="41"/>
                    <a:pt x="22" y="41"/>
                  </a:cubicBezTo>
                  <a:cubicBezTo>
                    <a:pt x="28" y="41"/>
                    <a:pt x="33" y="39"/>
                    <a:pt x="37" y="34"/>
                  </a:cubicBezTo>
                  <a:cubicBezTo>
                    <a:pt x="37" y="34"/>
                    <a:pt x="37" y="34"/>
                    <a:pt x="37" y="34"/>
                  </a:cubicBezTo>
                  <a:cubicBezTo>
                    <a:pt x="37" y="34"/>
                    <a:pt x="37" y="34"/>
                    <a:pt x="37" y="34"/>
                  </a:cubicBezTo>
                  <a:cubicBezTo>
                    <a:pt x="40" y="30"/>
                    <a:pt x="41" y="26"/>
                    <a:pt x="41" y="22"/>
                  </a:cubicBezTo>
                  <a:cubicBezTo>
                    <a:pt x="41" y="22"/>
                    <a:pt x="41" y="22"/>
                    <a:pt x="41" y="22"/>
                  </a:cubicBezTo>
                  <a:cubicBezTo>
                    <a:pt x="41" y="16"/>
                    <a:pt x="39" y="11"/>
                    <a:pt x="34" y="7"/>
                  </a:cubicBezTo>
                  <a:cubicBezTo>
                    <a:pt x="34" y="7"/>
                    <a:pt x="34" y="7"/>
                    <a:pt x="34" y="7"/>
                  </a:cubicBezTo>
                  <a:cubicBezTo>
                    <a:pt x="31" y="4"/>
                    <a:pt x="26" y="3"/>
                    <a:pt x="22" y="3"/>
                  </a:cubicBezTo>
                  <a:cubicBezTo>
                    <a:pt x="22" y="3"/>
                    <a:pt x="22" y="3"/>
                    <a:pt x="22" y="3"/>
                  </a:cubicBezTo>
                  <a:cubicBezTo>
                    <a:pt x="17" y="3"/>
                    <a:pt x="11" y="5"/>
                    <a:pt x="7" y="10"/>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98" name="Freeform 92"/>
            <p:cNvSpPr/>
            <p:nvPr/>
          </p:nvSpPr>
          <p:spPr bwMode="auto">
            <a:xfrm>
              <a:off x="2123" y="3021"/>
              <a:ext cx="171" cy="170"/>
            </a:xfrm>
            <a:custGeom>
              <a:avLst/>
              <a:gdLst>
                <a:gd name="T0" fmla="*/ 40 w 47"/>
                <a:gd name="T1" fmla="*/ 37 h 47"/>
                <a:gd name="T2" fmla="*/ 10 w 47"/>
                <a:gd name="T3" fmla="*/ 40 h 47"/>
                <a:gd name="T4" fmla="*/ 7 w 47"/>
                <a:gd name="T5" fmla="*/ 11 h 47"/>
                <a:gd name="T6" fmla="*/ 36 w 47"/>
                <a:gd name="T7" fmla="*/ 8 h 47"/>
                <a:gd name="T8" fmla="*/ 40 w 47"/>
                <a:gd name="T9" fmla="*/ 37 h 47"/>
              </a:gdLst>
              <a:ahLst/>
              <a:cxnLst>
                <a:cxn ang="0">
                  <a:pos x="T0" y="T1"/>
                </a:cxn>
                <a:cxn ang="0">
                  <a:pos x="T2" y="T3"/>
                </a:cxn>
                <a:cxn ang="0">
                  <a:pos x="T4" y="T5"/>
                </a:cxn>
                <a:cxn ang="0">
                  <a:pos x="T6" y="T7"/>
                </a:cxn>
                <a:cxn ang="0">
                  <a:pos x="T8" y="T9"/>
                </a:cxn>
              </a:cxnLst>
              <a:rect l="0" t="0" r="r" b="b"/>
              <a:pathLst>
                <a:path w="47" h="47">
                  <a:moveTo>
                    <a:pt x="40" y="37"/>
                  </a:moveTo>
                  <a:cubicBezTo>
                    <a:pt x="32" y="46"/>
                    <a:pt x="19" y="47"/>
                    <a:pt x="10" y="40"/>
                  </a:cubicBezTo>
                  <a:cubicBezTo>
                    <a:pt x="2" y="33"/>
                    <a:pt x="0" y="20"/>
                    <a:pt x="7" y="11"/>
                  </a:cubicBezTo>
                  <a:cubicBezTo>
                    <a:pt x="14" y="2"/>
                    <a:pt x="28" y="0"/>
                    <a:pt x="36" y="8"/>
                  </a:cubicBezTo>
                  <a:cubicBezTo>
                    <a:pt x="45" y="15"/>
                    <a:pt x="47" y="28"/>
                    <a:pt x="40" y="37"/>
                  </a:cubicBezTo>
                  <a:close/>
                </a:path>
              </a:pathLst>
            </a:custGeom>
            <a:solidFill>
              <a:srgbClr val="FFF97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99" name="Freeform 93"/>
            <p:cNvSpPr>
              <a:spLocks noEditPoints="1"/>
            </p:cNvSpPr>
            <p:nvPr/>
          </p:nvSpPr>
          <p:spPr bwMode="auto">
            <a:xfrm>
              <a:off x="2126" y="3028"/>
              <a:ext cx="164" cy="160"/>
            </a:xfrm>
            <a:custGeom>
              <a:avLst/>
              <a:gdLst>
                <a:gd name="T0" fmla="*/ 9 w 45"/>
                <a:gd name="T1" fmla="*/ 39 h 44"/>
                <a:gd name="T2" fmla="*/ 0 w 45"/>
                <a:gd name="T3" fmla="*/ 22 h 44"/>
                <a:gd name="T4" fmla="*/ 0 w 45"/>
                <a:gd name="T5" fmla="*/ 22 h 44"/>
                <a:gd name="T6" fmla="*/ 5 w 45"/>
                <a:gd name="T7" fmla="*/ 8 h 44"/>
                <a:gd name="T8" fmla="*/ 5 w 45"/>
                <a:gd name="T9" fmla="*/ 8 h 44"/>
                <a:gd name="T10" fmla="*/ 22 w 45"/>
                <a:gd name="T11" fmla="*/ 0 h 44"/>
                <a:gd name="T12" fmla="*/ 22 w 45"/>
                <a:gd name="T13" fmla="*/ 0 h 44"/>
                <a:gd name="T14" fmla="*/ 36 w 45"/>
                <a:gd name="T15" fmla="*/ 4 h 44"/>
                <a:gd name="T16" fmla="*/ 36 w 45"/>
                <a:gd name="T17" fmla="*/ 4 h 44"/>
                <a:gd name="T18" fmla="*/ 45 w 45"/>
                <a:gd name="T19" fmla="*/ 22 h 44"/>
                <a:gd name="T20" fmla="*/ 45 w 45"/>
                <a:gd name="T21" fmla="*/ 22 h 44"/>
                <a:gd name="T22" fmla="*/ 40 w 45"/>
                <a:gd name="T23" fmla="*/ 36 h 44"/>
                <a:gd name="T24" fmla="*/ 40 w 45"/>
                <a:gd name="T25" fmla="*/ 36 h 44"/>
                <a:gd name="T26" fmla="*/ 22 w 45"/>
                <a:gd name="T27" fmla="*/ 44 h 44"/>
                <a:gd name="T28" fmla="*/ 22 w 45"/>
                <a:gd name="T29" fmla="*/ 44 h 44"/>
                <a:gd name="T30" fmla="*/ 9 w 45"/>
                <a:gd name="T31" fmla="*/ 39 h 44"/>
                <a:gd name="T32" fmla="*/ 7 w 45"/>
                <a:gd name="T33" fmla="*/ 10 h 44"/>
                <a:gd name="T34" fmla="*/ 3 w 45"/>
                <a:gd name="T35" fmla="*/ 22 h 44"/>
                <a:gd name="T36" fmla="*/ 3 w 45"/>
                <a:gd name="T37" fmla="*/ 22 h 44"/>
                <a:gd name="T38" fmla="*/ 10 w 45"/>
                <a:gd name="T39" fmla="*/ 37 h 44"/>
                <a:gd name="T40" fmla="*/ 10 w 45"/>
                <a:gd name="T41" fmla="*/ 37 h 44"/>
                <a:gd name="T42" fmla="*/ 22 w 45"/>
                <a:gd name="T43" fmla="*/ 41 h 44"/>
                <a:gd name="T44" fmla="*/ 22 w 45"/>
                <a:gd name="T45" fmla="*/ 41 h 44"/>
                <a:gd name="T46" fmla="*/ 37 w 45"/>
                <a:gd name="T47" fmla="*/ 34 h 44"/>
                <a:gd name="T48" fmla="*/ 37 w 45"/>
                <a:gd name="T49" fmla="*/ 34 h 44"/>
                <a:gd name="T50" fmla="*/ 42 w 45"/>
                <a:gd name="T51" fmla="*/ 22 h 44"/>
                <a:gd name="T52" fmla="*/ 42 w 45"/>
                <a:gd name="T53" fmla="*/ 22 h 44"/>
                <a:gd name="T54" fmla="*/ 35 w 45"/>
                <a:gd name="T55" fmla="*/ 7 h 44"/>
                <a:gd name="T56" fmla="*/ 35 w 45"/>
                <a:gd name="T57" fmla="*/ 7 h 44"/>
                <a:gd name="T58" fmla="*/ 22 w 45"/>
                <a:gd name="T59" fmla="*/ 3 h 44"/>
                <a:gd name="T60" fmla="*/ 22 w 45"/>
                <a:gd name="T61" fmla="*/ 3 h 44"/>
                <a:gd name="T62" fmla="*/ 7 w 45"/>
                <a:gd name="T63" fmla="*/ 1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 h="44">
                  <a:moveTo>
                    <a:pt x="9" y="39"/>
                  </a:moveTo>
                  <a:cubicBezTo>
                    <a:pt x="3" y="35"/>
                    <a:pt x="0" y="28"/>
                    <a:pt x="0" y="22"/>
                  </a:cubicBezTo>
                  <a:cubicBezTo>
                    <a:pt x="0" y="22"/>
                    <a:pt x="0" y="22"/>
                    <a:pt x="0" y="22"/>
                  </a:cubicBezTo>
                  <a:cubicBezTo>
                    <a:pt x="0" y="17"/>
                    <a:pt x="2" y="12"/>
                    <a:pt x="5" y="8"/>
                  </a:cubicBezTo>
                  <a:cubicBezTo>
                    <a:pt x="5" y="8"/>
                    <a:pt x="5" y="8"/>
                    <a:pt x="5" y="8"/>
                  </a:cubicBezTo>
                  <a:cubicBezTo>
                    <a:pt x="10" y="2"/>
                    <a:pt x="16" y="0"/>
                    <a:pt x="22" y="0"/>
                  </a:cubicBezTo>
                  <a:cubicBezTo>
                    <a:pt x="22" y="0"/>
                    <a:pt x="22" y="0"/>
                    <a:pt x="22" y="0"/>
                  </a:cubicBezTo>
                  <a:cubicBezTo>
                    <a:pt x="27" y="0"/>
                    <a:pt x="32" y="1"/>
                    <a:pt x="36" y="4"/>
                  </a:cubicBezTo>
                  <a:cubicBezTo>
                    <a:pt x="36" y="4"/>
                    <a:pt x="36" y="4"/>
                    <a:pt x="36" y="4"/>
                  </a:cubicBezTo>
                  <a:cubicBezTo>
                    <a:pt x="42" y="9"/>
                    <a:pt x="45" y="15"/>
                    <a:pt x="45" y="22"/>
                  </a:cubicBezTo>
                  <a:cubicBezTo>
                    <a:pt x="45" y="22"/>
                    <a:pt x="45" y="22"/>
                    <a:pt x="45" y="22"/>
                  </a:cubicBezTo>
                  <a:cubicBezTo>
                    <a:pt x="45" y="27"/>
                    <a:pt x="43" y="32"/>
                    <a:pt x="40" y="36"/>
                  </a:cubicBezTo>
                  <a:cubicBezTo>
                    <a:pt x="40" y="36"/>
                    <a:pt x="40" y="36"/>
                    <a:pt x="40" y="36"/>
                  </a:cubicBezTo>
                  <a:cubicBezTo>
                    <a:pt x="35" y="41"/>
                    <a:pt x="29" y="44"/>
                    <a:pt x="22" y="44"/>
                  </a:cubicBezTo>
                  <a:cubicBezTo>
                    <a:pt x="22" y="44"/>
                    <a:pt x="22" y="44"/>
                    <a:pt x="22" y="44"/>
                  </a:cubicBezTo>
                  <a:cubicBezTo>
                    <a:pt x="18" y="44"/>
                    <a:pt x="13" y="42"/>
                    <a:pt x="9" y="39"/>
                  </a:cubicBezTo>
                  <a:close/>
                  <a:moveTo>
                    <a:pt x="7" y="10"/>
                  </a:moveTo>
                  <a:cubicBezTo>
                    <a:pt x="5" y="13"/>
                    <a:pt x="3" y="18"/>
                    <a:pt x="3" y="22"/>
                  </a:cubicBezTo>
                  <a:cubicBezTo>
                    <a:pt x="3" y="22"/>
                    <a:pt x="3" y="22"/>
                    <a:pt x="3" y="22"/>
                  </a:cubicBezTo>
                  <a:cubicBezTo>
                    <a:pt x="3" y="27"/>
                    <a:pt x="6" y="33"/>
                    <a:pt x="10" y="37"/>
                  </a:cubicBezTo>
                  <a:cubicBezTo>
                    <a:pt x="10" y="37"/>
                    <a:pt x="10" y="37"/>
                    <a:pt x="10" y="37"/>
                  </a:cubicBezTo>
                  <a:cubicBezTo>
                    <a:pt x="14" y="40"/>
                    <a:pt x="18" y="41"/>
                    <a:pt x="22" y="41"/>
                  </a:cubicBezTo>
                  <a:cubicBezTo>
                    <a:pt x="22" y="41"/>
                    <a:pt x="22" y="41"/>
                    <a:pt x="22" y="41"/>
                  </a:cubicBezTo>
                  <a:cubicBezTo>
                    <a:pt x="28" y="41"/>
                    <a:pt x="34" y="39"/>
                    <a:pt x="37" y="34"/>
                  </a:cubicBezTo>
                  <a:cubicBezTo>
                    <a:pt x="37" y="34"/>
                    <a:pt x="37" y="34"/>
                    <a:pt x="37" y="34"/>
                  </a:cubicBezTo>
                  <a:cubicBezTo>
                    <a:pt x="40" y="30"/>
                    <a:pt x="42" y="26"/>
                    <a:pt x="42" y="22"/>
                  </a:cubicBezTo>
                  <a:cubicBezTo>
                    <a:pt x="42" y="22"/>
                    <a:pt x="42" y="22"/>
                    <a:pt x="42" y="22"/>
                  </a:cubicBezTo>
                  <a:cubicBezTo>
                    <a:pt x="42" y="16"/>
                    <a:pt x="39" y="11"/>
                    <a:pt x="35" y="7"/>
                  </a:cubicBezTo>
                  <a:cubicBezTo>
                    <a:pt x="35" y="7"/>
                    <a:pt x="35" y="7"/>
                    <a:pt x="35" y="7"/>
                  </a:cubicBezTo>
                  <a:cubicBezTo>
                    <a:pt x="31" y="4"/>
                    <a:pt x="27" y="3"/>
                    <a:pt x="22" y="3"/>
                  </a:cubicBezTo>
                  <a:cubicBezTo>
                    <a:pt x="22" y="3"/>
                    <a:pt x="22" y="3"/>
                    <a:pt x="22" y="3"/>
                  </a:cubicBezTo>
                  <a:cubicBezTo>
                    <a:pt x="17" y="3"/>
                    <a:pt x="11" y="5"/>
                    <a:pt x="7" y="10"/>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00" name="Freeform 94"/>
            <p:cNvSpPr/>
            <p:nvPr/>
          </p:nvSpPr>
          <p:spPr bwMode="auto">
            <a:xfrm>
              <a:off x="2486" y="3554"/>
              <a:ext cx="171" cy="167"/>
            </a:xfrm>
            <a:custGeom>
              <a:avLst/>
              <a:gdLst>
                <a:gd name="T0" fmla="*/ 39 w 47"/>
                <a:gd name="T1" fmla="*/ 36 h 46"/>
                <a:gd name="T2" fmla="*/ 10 w 47"/>
                <a:gd name="T3" fmla="*/ 39 h 46"/>
                <a:gd name="T4" fmla="*/ 7 w 47"/>
                <a:gd name="T5" fmla="*/ 10 h 46"/>
                <a:gd name="T6" fmla="*/ 36 w 47"/>
                <a:gd name="T7" fmla="*/ 7 h 46"/>
                <a:gd name="T8" fmla="*/ 39 w 47"/>
                <a:gd name="T9" fmla="*/ 36 h 46"/>
              </a:gdLst>
              <a:ahLst/>
              <a:cxnLst>
                <a:cxn ang="0">
                  <a:pos x="T0" y="T1"/>
                </a:cxn>
                <a:cxn ang="0">
                  <a:pos x="T2" y="T3"/>
                </a:cxn>
                <a:cxn ang="0">
                  <a:pos x="T4" y="T5"/>
                </a:cxn>
                <a:cxn ang="0">
                  <a:pos x="T6" y="T7"/>
                </a:cxn>
                <a:cxn ang="0">
                  <a:pos x="T8" y="T9"/>
                </a:cxn>
              </a:cxnLst>
              <a:rect l="0" t="0" r="r" b="b"/>
              <a:pathLst>
                <a:path w="47" h="46">
                  <a:moveTo>
                    <a:pt x="39" y="36"/>
                  </a:moveTo>
                  <a:cubicBezTo>
                    <a:pt x="32" y="45"/>
                    <a:pt x="19" y="46"/>
                    <a:pt x="10" y="39"/>
                  </a:cubicBezTo>
                  <a:cubicBezTo>
                    <a:pt x="1" y="32"/>
                    <a:pt x="0" y="19"/>
                    <a:pt x="7" y="10"/>
                  </a:cubicBezTo>
                  <a:cubicBezTo>
                    <a:pt x="14" y="1"/>
                    <a:pt x="27" y="0"/>
                    <a:pt x="36" y="7"/>
                  </a:cubicBezTo>
                  <a:cubicBezTo>
                    <a:pt x="45" y="14"/>
                    <a:pt x="47" y="27"/>
                    <a:pt x="39" y="36"/>
                  </a:cubicBezTo>
                  <a:close/>
                </a:path>
              </a:pathLst>
            </a:custGeom>
            <a:solidFill>
              <a:srgbClr val="9FD6D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01" name="Freeform 95"/>
            <p:cNvSpPr>
              <a:spLocks noEditPoints="1"/>
            </p:cNvSpPr>
            <p:nvPr/>
          </p:nvSpPr>
          <p:spPr bwMode="auto">
            <a:xfrm>
              <a:off x="2490" y="3558"/>
              <a:ext cx="160" cy="159"/>
            </a:xfrm>
            <a:custGeom>
              <a:avLst/>
              <a:gdLst>
                <a:gd name="T0" fmla="*/ 8 w 44"/>
                <a:gd name="T1" fmla="*/ 39 h 44"/>
                <a:gd name="T2" fmla="*/ 0 w 44"/>
                <a:gd name="T3" fmla="*/ 22 h 44"/>
                <a:gd name="T4" fmla="*/ 0 w 44"/>
                <a:gd name="T5" fmla="*/ 22 h 44"/>
                <a:gd name="T6" fmla="*/ 5 w 44"/>
                <a:gd name="T7" fmla="*/ 8 h 44"/>
                <a:gd name="T8" fmla="*/ 5 w 44"/>
                <a:gd name="T9" fmla="*/ 8 h 44"/>
                <a:gd name="T10" fmla="*/ 22 w 44"/>
                <a:gd name="T11" fmla="*/ 0 h 44"/>
                <a:gd name="T12" fmla="*/ 22 w 44"/>
                <a:gd name="T13" fmla="*/ 0 h 44"/>
                <a:gd name="T14" fmla="*/ 36 w 44"/>
                <a:gd name="T15" fmla="*/ 5 h 44"/>
                <a:gd name="T16" fmla="*/ 36 w 44"/>
                <a:gd name="T17" fmla="*/ 5 h 44"/>
                <a:gd name="T18" fmla="*/ 44 w 44"/>
                <a:gd name="T19" fmla="*/ 22 h 44"/>
                <a:gd name="T20" fmla="*/ 44 w 44"/>
                <a:gd name="T21" fmla="*/ 22 h 44"/>
                <a:gd name="T22" fmla="*/ 40 w 44"/>
                <a:gd name="T23" fmla="*/ 36 h 44"/>
                <a:gd name="T24" fmla="*/ 40 w 44"/>
                <a:gd name="T25" fmla="*/ 36 h 44"/>
                <a:gd name="T26" fmla="*/ 38 w 44"/>
                <a:gd name="T27" fmla="*/ 35 h 44"/>
                <a:gd name="T28" fmla="*/ 40 w 44"/>
                <a:gd name="T29" fmla="*/ 36 h 44"/>
                <a:gd name="T30" fmla="*/ 22 w 44"/>
                <a:gd name="T31" fmla="*/ 44 h 44"/>
                <a:gd name="T32" fmla="*/ 22 w 44"/>
                <a:gd name="T33" fmla="*/ 44 h 44"/>
                <a:gd name="T34" fmla="*/ 22 w 44"/>
                <a:gd name="T35" fmla="*/ 44 h 44"/>
                <a:gd name="T36" fmla="*/ 22 w 44"/>
                <a:gd name="T37" fmla="*/ 44 h 44"/>
                <a:gd name="T38" fmla="*/ 8 w 44"/>
                <a:gd name="T39" fmla="*/ 39 h 44"/>
                <a:gd name="T40" fmla="*/ 7 w 44"/>
                <a:gd name="T41" fmla="*/ 10 h 44"/>
                <a:gd name="T42" fmla="*/ 3 w 44"/>
                <a:gd name="T43" fmla="*/ 22 h 44"/>
                <a:gd name="T44" fmla="*/ 3 w 44"/>
                <a:gd name="T45" fmla="*/ 22 h 44"/>
                <a:gd name="T46" fmla="*/ 10 w 44"/>
                <a:gd name="T47" fmla="*/ 37 h 44"/>
                <a:gd name="T48" fmla="*/ 10 w 44"/>
                <a:gd name="T49" fmla="*/ 37 h 44"/>
                <a:gd name="T50" fmla="*/ 22 w 44"/>
                <a:gd name="T51" fmla="*/ 41 h 44"/>
                <a:gd name="T52" fmla="*/ 22 w 44"/>
                <a:gd name="T53" fmla="*/ 41 h 44"/>
                <a:gd name="T54" fmla="*/ 37 w 44"/>
                <a:gd name="T55" fmla="*/ 34 h 44"/>
                <a:gd name="T56" fmla="*/ 37 w 44"/>
                <a:gd name="T57" fmla="*/ 34 h 44"/>
                <a:gd name="T58" fmla="*/ 41 w 44"/>
                <a:gd name="T59" fmla="*/ 22 h 44"/>
                <a:gd name="T60" fmla="*/ 41 w 44"/>
                <a:gd name="T61" fmla="*/ 22 h 44"/>
                <a:gd name="T62" fmla="*/ 34 w 44"/>
                <a:gd name="T63" fmla="*/ 7 h 44"/>
                <a:gd name="T64" fmla="*/ 34 w 44"/>
                <a:gd name="T65" fmla="*/ 7 h 44"/>
                <a:gd name="T66" fmla="*/ 22 w 44"/>
                <a:gd name="T67" fmla="*/ 3 h 44"/>
                <a:gd name="T68" fmla="*/ 22 w 44"/>
                <a:gd name="T69" fmla="*/ 3 h 44"/>
                <a:gd name="T70" fmla="*/ 7 w 44"/>
                <a:gd name="T71" fmla="*/ 1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4" h="44">
                  <a:moveTo>
                    <a:pt x="8" y="39"/>
                  </a:moveTo>
                  <a:cubicBezTo>
                    <a:pt x="3" y="35"/>
                    <a:pt x="0" y="28"/>
                    <a:pt x="0" y="22"/>
                  </a:cubicBezTo>
                  <a:cubicBezTo>
                    <a:pt x="0" y="22"/>
                    <a:pt x="0" y="22"/>
                    <a:pt x="0" y="22"/>
                  </a:cubicBezTo>
                  <a:cubicBezTo>
                    <a:pt x="0" y="17"/>
                    <a:pt x="2" y="12"/>
                    <a:pt x="5" y="8"/>
                  </a:cubicBezTo>
                  <a:cubicBezTo>
                    <a:pt x="5" y="8"/>
                    <a:pt x="5" y="8"/>
                    <a:pt x="5" y="8"/>
                  </a:cubicBezTo>
                  <a:cubicBezTo>
                    <a:pt x="9" y="3"/>
                    <a:pt x="16" y="0"/>
                    <a:pt x="22" y="0"/>
                  </a:cubicBezTo>
                  <a:cubicBezTo>
                    <a:pt x="22" y="0"/>
                    <a:pt x="22" y="0"/>
                    <a:pt x="22" y="0"/>
                  </a:cubicBezTo>
                  <a:cubicBezTo>
                    <a:pt x="27" y="0"/>
                    <a:pt x="32" y="1"/>
                    <a:pt x="36" y="5"/>
                  </a:cubicBezTo>
                  <a:cubicBezTo>
                    <a:pt x="36" y="5"/>
                    <a:pt x="36" y="5"/>
                    <a:pt x="36" y="5"/>
                  </a:cubicBezTo>
                  <a:cubicBezTo>
                    <a:pt x="42" y="9"/>
                    <a:pt x="44" y="16"/>
                    <a:pt x="44" y="22"/>
                  </a:cubicBezTo>
                  <a:cubicBezTo>
                    <a:pt x="44" y="22"/>
                    <a:pt x="44" y="22"/>
                    <a:pt x="44" y="22"/>
                  </a:cubicBezTo>
                  <a:cubicBezTo>
                    <a:pt x="44" y="27"/>
                    <a:pt x="43" y="32"/>
                    <a:pt x="40" y="36"/>
                  </a:cubicBezTo>
                  <a:cubicBezTo>
                    <a:pt x="40" y="36"/>
                    <a:pt x="40" y="36"/>
                    <a:pt x="40" y="36"/>
                  </a:cubicBezTo>
                  <a:cubicBezTo>
                    <a:pt x="38" y="35"/>
                    <a:pt x="38" y="35"/>
                    <a:pt x="38" y="35"/>
                  </a:cubicBezTo>
                  <a:cubicBezTo>
                    <a:pt x="40" y="36"/>
                    <a:pt x="40" y="36"/>
                    <a:pt x="40" y="36"/>
                  </a:cubicBezTo>
                  <a:cubicBezTo>
                    <a:pt x="35" y="41"/>
                    <a:pt x="29" y="44"/>
                    <a:pt x="22" y="44"/>
                  </a:cubicBezTo>
                  <a:cubicBezTo>
                    <a:pt x="22" y="44"/>
                    <a:pt x="22" y="44"/>
                    <a:pt x="22" y="44"/>
                  </a:cubicBezTo>
                  <a:cubicBezTo>
                    <a:pt x="22" y="44"/>
                    <a:pt x="22" y="44"/>
                    <a:pt x="22" y="44"/>
                  </a:cubicBezTo>
                  <a:cubicBezTo>
                    <a:pt x="22" y="44"/>
                    <a:pt x="22" y="44"/>
                    <a:pt x="22" y="44"/>
                  </a:cubicBezTo>
                  <a:cubicBezTo>
                    <a:pt x="17" y="44"/>
                    <a:pt x="12" y="43"/>
                    <a:pt x="8" y="39"/>
                  </a:cubicBezTo>
                  <a:close/>
                  <a:moveTo>
                    <a:pt x="7" y="10"/>
                  </a:moveTo>
                  <a:cubicBezTo>
                    <a:pt x="4" y="13"/>
                    <a:pt x="3" y="18"/>
                    <a:pt x="3" y="22"/>
                  </a:cubicBezTo>
                  <a:cubicBezTo>
                    <a:pt x="3" y="22"/>
                    <a:pt x="3" y="22"/>
                    <a:pt x="3" y="22"/>
                  </a:cubicBezTo>
                  <a:cubicBezTo>
                    <a:pt x="3" y="28"/>
                    <a:pt x="5" y="33"/>
                    <a:pt x="10" y="37"/>
                  </a:cubicBezTo>
                  <a:cubicBezTo>
                    <a:pt x="10" y="37"/>
                    <a:pt x="10" y="37"/>
                    <a:pt x="10" y="37"/>
                  </a:cubicBezTo>
                  <a:cubicBezTo>
                    <a:pt x="14" y="40"/>
                    <a:pt x="18" y="41"/>
                    <a:pt x="22" y="41"/>
                  </a:cubicBezTo>
                  <a:cubicBezTo>
                    <a:pt x="22" y="41"/>
                    <a:pt x="22" y="41"/>
                    <a:pt x="22" y="41"/>
                  </a:cubicBezTo>
                  <a:cubicBezTo>
                    <a:pt x="28" y="41"/>
                    <a:pt x="33" y="39"/>
                    <a:pt x="37" y="34"/>
                  </a:cubicBezTo>
                  <a:cubicBezTo>
                    <a:pt x="37" y="34"/>
                    <a:pt x="37" y="34"/>
                    <a:pt x="37" y="34"/>
                  </a:cubicBezTo>
                  <a:cubicBezTo>
                    <a:pt x="40" y="30"/>
                    <a:pt x="41" y="26"/>
                    <a:pt x="41" y="22"/>
                  </a:cubicBezTo>
                  <a:cubicBezTo>
                    <a:pt x="41" y="22"/>
                    <a:pt x="41" y="22"/>
                    <a:pt x="41" y="22"/>
                  </a:cubicBezTo>
                  <a:cubicBezTo>
                    <a:pt x="41" y="16"/>
                    <a:pt x="39" y="11"/>
                    <a:pt x="34" y="7"/>
                  </a:cubicBezTo>
                  <a:cubicBezTo>
                    <a:pt x="34" y="7"/>
                    <a:pt x="34" y="7"/>
                    <a:pt x="34" y="7"/>
                  </a:cubicBezTo>
                  <a:cubicBezTo>
                    <a:pt x="31" y="4"/>
                    <a:pt x="26" y="3"/>
                    <a:pt x="22" y="3"/>
                  </a:cubicBezTo>
                  <a:cubicBezTo>
                    <a:pt x="22" y="3"/>
                    <a:pt x="22" y="3"/>
                    <a:pt x="22" y="3"/>
                  </a:cubicBezTo>
                  <a:cubicBezTo>
                    <a:pt x="17" y="3"/>
                    <a:pt x="11" y="5"/>
                    <a:pt x="7" y="10"/>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02" name="Freeform 96"/>
            <p:cNvSpPr/>
            <p:nvPr/>
          </p:nvSpPr>
          <p:spPr bwMode="auto">
            <a:xfrm>
              <a:off x="1378" y="1504"/>
              <a:ext cx="138" cy="182"/>
            </a:xfrm>
            <a:custGeom>
              <a:avLst/>
              <a:gdLst>
                <a:gd name="T0" fmla="*/ 1 w 38"/>
                <a:gd name="T1" fmla="*/ 19 h 50"/>
                <a:gd name="T2" fmla="*/ 6 w 38"/>
                <a:gd name="T3" fmla="*/ 18 h 50"/>
                <a:gd name="T4" fmla="*/ 19 w 38"/>
                <a:gd name="T5" fmla="*/ 4 h 50"/>
                <a:gd name="T6" fmla="*/ 17 w 38"/>
                <a:gd name="T7" fmla="*/ 17 h 50"/>
                <a:gd name="T8" fmla="*/ 36 w 38"/>
                <a:gd name="T9" fmla="*/ 20 h 50"/>
                <a:gd name="T10" fmla="*/ 22 w 38"/>
                <a:gd name="T11" fmla="*/ 24 h 50"/>
                <a:gd name="T12" fmla="*/ 35 w 38"/>
                <a:gd name="T13" fmla="*/ 36 h 50"/>
                <a:gd name="T14" fmla="*/ 18 w 38"/>
                <a:gd name="T15" fmla="*/ 30 h 50"/>
                <a:gd name="T16" fmla="*/ 23 w 38"/>
                <a:gd name="T17" fmla="*/ 47 h 50"/>
                <a:gd name="T18" fmla="*/ 12 w 38"/>
                <a:gd name="T19" fmla="*/ 36 h 50"/>
                <a:gd name="T20" fmla="*/ 8 w 38"/>
                <a:gd name="T21" fmla="*/ 46 h 50"/>
                <a:gd name="T22" fmla="*/ 4 w 38"/>
                <a:gd name="T23" fmla="*/ 30 h 50"/>
                <a:gd name="T24" fmla="*/ 0 w 38"/>
                <a:gd name="T25" fmla="*/ 29 h 50"/>
                <a:gd name="T26" fmla="*/ 1 w 38"/>
                <a:gd name="T27" fmla="*/ 19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8" h="50">
                  <a:moveTo>
                    <a:pt x="1" y="19"/>
                  </a:moveTo>
                  <a:cubicBezTo>
                    <a:pt x="3" y="19"/>
                    <a:pt x="5" y="19"/>
                    <a:pt x="6" y="18"/>
                  </a:cubicBezTo>
                  <a:cubicBezTo>
                    <a:pt x="6" y="18"/>
                    <a:pt x="16" y="0"/>
                    <a:pt x="19" y="4"/>
                  </a:cubicBezTo>
                  <a:cubicBezTo>
                    <a:pt x="22" y="8"/>
                    <a:pt x="17" y="17"/>
                    <a:pt x="17" y="17"/>
                  </a:cubicBezTo>
                  <a:cubicBezTo>
                    <a:pt x="17" y="17"/>
                    <a:pt x="36" y="12"/>
                    <a:pt x="36" y="20"/>
                  </a:cubicBezTo>
                  <a:cubicBezTo>
                    <a:pt x="36" y="27"/>
                    <a:pt x="22" y="24"/>
                    <a:pt x="22" y="24"/>
                  </a:cubicBezTo>
                  <a:cubicBezTo>
                    <a:pt x="22" y="24"/>
                    <a:pt x="38" y="29"/>
                    <a:pt x="35" y="36"/>
                  </a:cubicBezTo>
                  <a:cubicBezTo>
                    <a:pt x="32" y="43"/>
                    <a:pt x="18" y="30"/>
                    <a:pt x="18" y="30"/>
                  </a:cubicBezTo>
                  <a:cubicBezTo>
                    <a:pt x="18" y="30"/>
                    <a:pt x="30" y="44"/>
                    <a:pt x="23" y="47"/>
                  </a:cubicBezTo>
                  <a:cubicBezTo>
                    <a:pt x="18" y="50"/>
                    <a:pt x="12" y="36"/>
                    <a:pt x="12" y="36"/>
                  </a:cubicBezTo>
                  <a:cubicBezTo>
                    <a:pt x="12" y="36"/>
                    <a:pt x="14" y="45"/>
                    <a:pt x="8" y="46"/>
                  </a:cubicBezTo>
                  <a:cubicBezTo>
                    <a:pt x="5" y="47"/>
                    <a:pt x="4" y="30"/>
                    <a:pt x="4" y="30"/>
                  </a:cubicBezTo>
                  <a:cubicBezTo>
                    <a:pt x="4" y="30"/>
                    <a:pt x="2" y="29"/>
                    <a:pt x="0" y="29"/>
                  </a:cubicBezTo>
                  <a:lnTo>
                    <a:pt x="1" y="19"/>
                  </a:lnTo>
                  <a:close/>
                </a:path>
              </a:pathLst>
            </a:custGeom>
            <a:solidFill>
              <a:srgbClr val="FFDCC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03" name="Freeform 97"/>
            <p:cNvSpPr>
              <a:spLocks noEditPoints="1"/>
            </p:cNvSpPr>
            <p:nvPr/>
          </p:nvSpPr>
          <p:spPr bwMode="auto">
            <a:xfrm>
              <a:off x="1370" y="1512"/>
              <a:ext cx="146" cy="170"/>
            </a:xfrm>
            <a:custGeom>
              <a:avLst/>
              <a:gdLst>
                <a:gd name="T0" fmla="*/ 16 w 40"/>
                <a:gd name="T1" fmla="*/ 40 h 47"/>
                <a:gd name="T2" fmla="*/ 10 w 40"/>
                <a:gd name="T3" fmla="*/ 46 h 47"/>
                <a:gd name="T4" fmla="*/ 7 w 40"/>
                <a:gd name="T5" fmla="*/ 42 h 47"/>
                <a:gd name="T6" fmla="*/ 5 w 40"/>
                <a:gd name="T7" fmla="*/ 29 h 47"/>
                <a:gd name="T8" fmla="*/ 1 w 40"/>
                <a:gd name="T9" fmla="*/ 28 h 47"/>
                <a:gd name="T10" fmla="*/ 2 w 40"/>
                <a:gd name="T11" fmla="*/ 17 h 47"/>
                <a:gd name="T12" fmla="*/ 7 w 40"/>
                <a:gd name="T13" fmla="*/ 15 h 47"/>
                <a:gd name="T14" fmla="*/ 12 w 40"/>
                <a:gd name="T15" fmla="*/ 8 h 47"/>
                <a:gd name="T16" fmla="*/ 22 w 40"/>
                <a:gd name="T17" fmla="*/ 1 h 47"/>
                <a:gd name="T18" fmla="*/ 24 w 40"/>
                <a:gd name="T19" fmla="*/ 6 h 47"/>
                <a:gd name="T20" fmla="*/ 30 w 40"/>
                <a:gd name="T21" fmla="*/ 12 h 47"/>
                <a:gd name="T22" fmla="*/ 36 w 40"/>
                <a:gd name="T23" fmla="*/ 13 h 47"/>
                <a:gd name="T24" fmla="*/ 40 w 40"/>
                <a:gd name="T25" fmla="*/ 18 h 47"/>
                <a:gd name="T26" fmla="*/ 32 w 40"/>
                <a:gd name="T27" fmla="*/ 24 h 47"/>
                <a:gd name="T28" fmla="*/ 38 w 40"/>
                <a:gd name="T29" fmla="*/ 34 h 47"/>
                <a:gd name="T30" fmla="*/ 34 w 40"/>
                <a:gd name="T31" fmla="*/ 37 h 47"/>
                <a:gd name="T32" fmla="*/ 29 w 40"/>
                <a:gd name="T33" fmla="*/ 42 h 47"/>
                <a:gd name="T34" fmla="*/ 26 w 40"/>
                <a:gd name="T35" fmla="*/ 47 h 47"/>
                <a:gd name="T36" fmla="*/ 16 w 40"/>
                <a:gd name="T37" fmla="*/ 41 h 47"/>
                <a:gd name="T38" fmla="*/ 18 w 40"/>
                <a:gd name="T39" fmla="*/ 39 h 47"/>
                <a:gd name="T40" fmla="*/ 25 w 40"/>
                <a:gd name="T41" fmla="*/ 44 h 47"/>
                <a:gd name="T42" fmla="*/ 26 w 40"/>
                <a:gd name="T43" fmla="*/ 42 h 47"/>
                <a:gd name="T44" fmla="*/ 18 w 40"/>
                <a:gd name="T45" fmla="*/ 29 h 47"/>
                <a:gd name="T46" fmla="*/ 19 w 40"/>
                <a:gd name="T47" fmla="*/ 26 h 47"/>
                <a:gd name="T48" fmla="*/ 26 w 40"/>
                <a:gd name="T49" fmla="*/ 30 h 47"/>
                <a:gd name="T50" fmla="*/ 34 w 40"/>
                <a:gd name="T51" fmla="*/ 34 h 47"/>
                <a:gd name="T52" fmla="*/ 36 w 40"/>
                <a:gd name="T53" fmla="*/ 32 h 47"/>
                <a:gd name="T54" fmla="*/ 30 w 40"/>
                <a:gd name="T55" fmla="*/ 26 h 47"/>
                <a:gd name="T56" fmla="*/ 22 w 40"/>
                <a:gd name="T57" fmla="*/ 22 h 47"/>
                <a:gd name="T58" fmla="*/ 24 w 40"/>
                <a:gd name="T59" fmla="*/ 21 h 47"/>
                <a:gd name="T60" fmla="*/ 35 w 40"/>
                <a:gd name="T61" fmla="*/ 20 h 47"/>
                <a:gd name="T62" fmla="*/ 37 w 40"/>
                <a:gd name="T63" fmla="*/ 18 h 47"/>
                <a:gd name="T64" fmla="*/ 35 w 40"/>
                <a:gd name="T65" fmla="*/ 16 h 47"/>
                <a:gd name="T66" fmla="*/ 30 w 40"/>
                <a:gd name="T67" fmla="*/ 15 h 47"/>
                <a:gd name="T68" fmla="*/ 18 w 40"/>
                <a:gd name="T69" fmla="*/ 15 h 47"/>
                <a:gd name="T70" fmla="*/ 18 w 40"/>
                <a:gd name="T71" fmla="*/ 14 h 47"/>
                <a:gd name="T72" fmla="*/ 20 w 40"/>
                <a:gd name="T73" fmla="*/ 3 h 47"/>
                <a:gd name="T74" fmla="*/ 14 w 40"/>
                <a:gd name="T75" fmla="*/ 10 h 47"/>
                <a:gd name="T76" fmla="*/ 10 w 40"/>
                <a:gd name="T77" fmla="*/ 17 h 47"/>
                <a:gd name="T78" fmla="*/ 5 w 40"/>
                <a:gd name="T79" fmla="*/ 19 h 47"/>
                <a:gd name="T80" fmla="*/ 7 w 40"/>
                <a:gd name="T81" fmla="*/ 26 h 47"/>
                <a:gd name="T82" fmla="*/ 10 w 40"/>
                <a:gd name="T83" fmla="*/ 40 h 47"/>
                <a:gd name="T84" fmla="*/ 10 w 40"/>
                <a:gd name="T85" fmla="*/ 43 h 47"/>
                <a:gd name="T86" fmla="*/ 13 w 40"/>
                <a:gd name="T87" fmla="*/ 34 h 47"/>
                <a:gd name="T88" fmla="*/ 14 w 40"/>
                <a:gd name="T89" fmla="*/ 32 h 47"/>
                <a:gd name="T90" fmla="*/ 15 w 40"/>
                <a:gd name="T91" fmla="*/ 33 h 47"/>
                <a:gd name="T92" fmla="*/ 10 w 40"/>
                <a:gd name="T93" fmla="*/ 43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0" h="47">
                  <a:moveTo>
                    <a:pt x="16" y="41"/>
                  </a:moveTo>
                  <a:cubicBezTo>
                    <a:pt x="16" y="40"/>
                    <a:pt x="16" y="40"/>
                    <a:pt x="16" y="40"/>
                  </a:cubicBezTo>
                  <a:cubicBezTo>
                    <a:pt x="16" y="40"/>
                    <a:pt x="16" y="40"/>
                    <a:pt x="16" y="40"/>
                  </a:cubicBezTo>
                  <a:cubicBezTo>
                    <a:pt x="15" y="42"/>
                    <a:pt x="14" y="45"/>
                    <a:pt x="11" y="46"/>
                  </a:cubicBezTo>
                  <a:cubicBezTo>
                    <a:pt x="11" y="46"/>
                    <a:pt x="11" y="46"/>
                    <a:pt x="11" y="46"/>
                  </a:cubicBezTo>
                  <a:cubicBezTo>
                    <a:pt x="10" y="46"/>
                    <a:pt x="10" y="46"/>
                    <a:pt x="10" y="46"/>
                  </a:cubicBezTo>
                  <a:cubicBezTo>
                    <a:pt x="10" y="46"/>
                    <a:pt x="10" y="46"/>
                    <a:pt x="10" y="46"/>
                  </a:cubicBezTo>
                  <a:cubicBezTo>
                    <a:pt x="8" y="45"/>
                    <a:pt x="8" y="44"/>
                    <a:pt x="7" y="42"/>
                  </a:cubicBezTo>
                  <a:cubicBezTo>
                    <a:pt x="7" y="42"/>
                    <a:pt x="7" y="42"/>
                    <a:pt x="7" y="42"/>
                  </a:cubicBezTo>
                  <a:cubicBezTo>
                    <a:pt x="6" y="41"/>
                    <a:pt x="6" y="38"/>
                    <a:pt x="6" y="36"/>
                  </a:cubicBezTo>
                  <a:cubicBezTo>
                    <a:pt x="6" y="36"/>
                    <a:pt x="6" y="36"/>
                    <a:pt x="6" y="36"/>
                  </a:cubicBezTo>
                  <a:cubicBezTo>
                    <a:pt x="5" y="33"/>
                    <a:pt x="5" y="30"/>
                    <a:pt x="5" y="29"/>
                  </a:cubicBezTo>
                  <a:cubicBezTo>
                    <a:pt x="5" y="29"/>
                    <a:pt x="5" y="29"/>
                    <a:pt x="5" y="29"/>
                  </a:cubicBezTo>
                  <a:cubicBezTo>
                    <a:pt x="4" y="29"/>
                    <a:pt x="3" y="28"/>
                    <a:pt x="1" y="28"/>
                  </a:cubicBezTo>
                  <a:cubicBezTo>
                    <a:pt x="1" y="28"/>
                    <a:pt x="1" y="28"/>
                    <a:pt x="1" y="28"/>
                  </a:cubicBezTo>
                  <a:cubicBezTo>
                    <a:pt x="1" y="28"/>
                    <a:pt x="0" y="27"/>
                    <a:pt x="0" y="26"/>
                  </a:cubicBezTo>
                  <a:cubicBezTo>
                    <a:pt x="0" y="26"/>
                    <a:pt x="0" y="26"/>
                    <a:pt x="0" y="26"/>
                  </a:cubicBezTo>
                  <a:cubicBezTo>
                    <a:pt x="2" y="17"/>
                    <a:pt x="2" y="17"/>
                    <a:pt x="2" y="17"/>
                  </a:cubicBezTo>
                  <a:cubicBezTo>
                    <a:pt x="2" y="16"/>
                    <a:pt x="2" y="16"/>
                    <a:pt x="3" y="16"/>
                  </a:cubicBezTo>
                  <a:cubicBezTo>
                    <a:pt x="3" y="16"/>
                    <a:pt x="3" y="16"/>
                    <a:pt x="3" y="16"/>
                  </a:cubicBezTo>
                  <a:cubicBezTo>
                    <a:pt x="4" y="16"/>
                    <a:pt x="6" y="15"/>
                    <a:pt x="7" y="15"/>
                  </a:cubicBezTo>
                  <a:cubicBezTo>
                    <a:pt x="7" y="15"/>
                    <a:pt x="7" y="15"/>
                    <a:pt x="7" y="15"/>
                  </a:cubicBezTo>
                  <a:cubicBezTo>
                    <a:pt x="8" y="14"/>
                    <a:pt x="10" y="11"/>
                    <a:pt x="12" y="8"/>
                  </a:cubicBezTo>
                  <a:cubicBezTo>
                    <a:pt x="12" y="8"/>
                    <a:pt x="12" y="8"/>
                    <a:pt x="12" y="8"/>
                  </a:cubicBezTo>
                  <a:cubicBezTo>
                    <a:pt x="14" y="4"/>
                    <a:pt x="17" y="0"/>
                    <a:pt x="20" y="0"/>
                  </a:cubicBezTo>
                  <a:cubicBezTo>
                    <a:pt x="20" y="0"/>
                    <a:pt x="20" y="0"/>
                    <a:pt x="20" y="0"/>
                  </a:cubicBezTo>
                  <a:cubicBezTo>
                    <a:pt x="21" y="0"/>
                    <a:pt x="22" y="1"/>
                    <a:pt x="22" y="1"/>
                  </a:cubicBezTo>
                  <a:cubicBezTo>
                    <a:pt x="22" y="1"/>
                    <a:pt x="22" y="1"/>
                    <a:pt x="22" y="1"/>
                  </a:cubicBezTo>
                  <a:cubicBezTo>
                    <a:pt x="23" y="3"/>
                    <a:pt x="24" y="4"/>
                    <a:pt x="24" y="6"/>
                  </a:cubicBezTo>
                  <a:cubicBezTo>
                    <a:pt x="24" y="6"/>
                    <a:pt x="24" y="6"/>
                    <a:pt x="24" y="6"/>
                  </a:cubicBezTo>
                  <a:cubicBezTo>
                    <a:pt x="24" y="8"/>
                    <a:pt x="23" y="11"/>
                    <a:pt x="22" y="13"/>
                  </a:cubicBezTo>
                  <a:cubicBezTo>
                    <a:pt x="22" y="13"/>
                    <a:pt x="22" y="13"/>
                    <a:pt x="22" y="13"/>
                  </a:cubicBezTo>
                  <a:cubicBezTo>
                    <a:pt x="24" y="12"/>
                    <a:pt x="27" y="12"/>
                    <a:pt x="30" y="12"/>
                  </a:cubicBezTo>
                  <a:cubicBezTo>
                    <a:pt x="30" y="12"/>
                    <a:pt x="30" y="12"/>
                    <a:pt x="30" y="12"/>
                  </a:cubicBezTo>
                  <a:cubicBezTo>
                    <a:pt x="32" y="12"/>
                    <a:pt x="34" y="12"/>
                    <a:pt x="36" y="13"/>
                  </a:cubicBezTo>
                  <a:cubicBezTo>
                    <a:pt x="36" y="13"/>
                    <a:pt x="36" y="13"/>
                    <a:pt x="36" y="13"/>
                  </a:cubicBezTo>
                  <a:cubicBezTo>
                    <a:pt x="38" y="14"/>
                    <a:pt x="40" y="15"/>
                    <a:pt x="40" y="18"/>
                  </a:cubicBezTo>
                  <a:cubicBezTo>
                    <a:pt x="40" y="18"/>
                    <a:pt x="40" y="18"/>
                    <a:pt x="40" y="18"/>
                  </a:cubicBezTo>
                  <a:cubicBezTo>
                    <a:pt x="40" y="18"/>
                    <a:pt x="40" y="18"/>
                    <a:pt x="40" y="18"/>
                  </a:cubicBezTo>
                  <a:cubicBezTo>
                    <a:pt x="40" y="18"/>
                    <a:pt x="40" y="18"/>
                    <a:pt x="40" y="18"/>
                  </a:cubicBezTo>
                  <a:cubicBezTo>
                    <a:pt x="39" y="22"/>
                    <a:pt x="36" y="24"/>
                    <a:pt x="32" y="24"/>
                  </a:cubicBezTo>
                  <a:cubicBezTo>
                    <a:pt x="32" y="24"/>
                    <a:pt x="32" y="24"/>
                    <a:pt x="32" y="24"/>
                  </a:cubicBezTo>
                  <a:cubicBezTo>
                    <a:pt x="35" y="26"/>
                    <a:pt x="39" y="28"/>
                    <a:pt x="39" y="32"/>
                  </a:cubicBezTo>
                  <a:cubicBezTo>
                    <a:pt x="39" y="32"/>
                    <a:pt x="39" y="32"/>
                    <a:pt x="39" y="32"/>
                  </a:cubicBezTo>
                  <a:cubicBezTo>
                    <a:pt x="39" y="33"/>
                    <a:pt x="39" y="34"/>
                    <a:pt x="38" y="34"/>
                  </a:cubicBezTo>
                  <a:cubicBezTo>
                    <a:pt x="38" y="34"/>
                    <a:pt x="38" y="34"/>
                    <a:pt x="38" y="34"/>
                  </a:cubicBezTo>
                  <a:cubicBezTo>
                    <a:pt x="38" y="36"/>
                    <a:pt x="36" y="37"/>
                    <a:pt x="34" y="37"/>
                  </a:cubicBezTo>
                  <a:cubicBezTo>
                    <a:pt x="34" y="37"/>
                    <a:pt x="34" y="37"/>
                    <a:pt x="34" y="37"/>
                  </a:cubicBezTo>
                  <a:cubicBezTo>
                    <a:pt x="31" y="37"/>
                    <a:pt x="29" y="36"/>
                    <a:pt x="26" y="34"/>
                  </a:cubicBezTo>
                  <a:cubicBezTo>
                    <a:pt x="26" y="34"/>
                    <a:pt x="26" y="34"/>
                    <a:pt x="26" y="34"/>
                  </a:cubicBezTo>
                  <a:cubicBezTo>
                    <a:pt x="28" y="37"/>
                    <a:pt x="29" y="40"/>
                    <a:pt x="29" y="42"/>
                  </a:cubicBezTo>
                  <a:cubicBezTo>
                    <a:pt x="29" y="42"/>
                    <a:pt x="29" y="42"/>
                    <a:pt x="29" y="42"/>
                  </a:cubicBezTo>
                  <a:cubicBezTo>
                    <a:pt x="29" y="44"/>
                    <a:pt x="28" y="46"/>
                    <a:pt x="26" y="47"/>
                  </a:cubicBezTo>
                  <a:cubicBezTo>
                    <a:pt x="26" y="47"/>
                    <a:pt x="26" y="47"/>
                    <a:pt x="26" y="47"/>
                  </a:cubicBezTo>
                  <a:cubicBezTo>
                    <a:pt x="25" y="47"/>
                    <a:pt x="25" y="47"/>
                    <a:pt x="24" y="47"/>
                  </a:cubicBezTo>
                  <a:cubicBezTo>
                    <a:pt x="24" y="47"/>
                    <a:pt x="24" y="47"/>
                    <a:pt x="24" y="47"/>
                  </a:cubicBezTo>
                  <a:cubicBezTo>
                    <a:pt x="20" y="47"/>
                    <a:pt x="18" y="44"/>
                    <a:pt x="16" y="41"/>
                  </a:cubicBezTo>
                  <a:close/>
                  <a:moveTo>
                    <a:pt x="15" y="33"/>
                  </a:moveTo>
                  <a:cubicBezTo>
                    <a:pt x="16" y="33"/>
                    <a:pt x="17" y="36"/>
                    <a:pt x="18" y="39"/>
                  </a:cubicBezTo>
                  <a:cubicBezTo>
                    <a:pt x="18" y="39"/>
                    <a:pt x="18" y="39"/>
                    <a:pt x="18" y="39"/>
                  </a:cubicBezTo>
                  <a:cubicBezTo>
                    <a:pt x="20" y="42"/>
                    <a:pt x="23" y="44"/>
                    <a:pt x="24" y="44"/>
                  </a:cubicBezTo>
                  <a:cubicBezTo>
                    <a:pt x="24" y="44"/>
                    <a:pt x="24" y="44"/>
                    <a:pt x="24" y="44"/>
                  </a:cubicBezTo>
                  <a:cubicBezTo>
                    <a:pt x="24" y="44"/>
                    <a:pt x="24" y="44"/>
                    <a:pt x="25" y="44"/>
                  </a:cubicBezTo>
                  <a:cubicBezTo>
                    <a:pt x="25" y="44"/>
                    <a:pt x="25" y="44"/>
                    <a:pt x="25" y="44"/>
                  </a:cubicBezTo>
                  <a:cubicBezTo>
                    <a:pt x="25" y="43"/>
                    <a:pt x="26" y="43"/>
                    <a:pt x="26" y="42"/>
                  </a:cubicBezTo>
                  <a:cubicBezTo>
                    <a:pt x="26" y="42"/>
                    <a:pt x="26" y="42"/>
                    <a:pt x="26" y="42"/>
                  </a:cubicBezTo>
                  <a:cubicBezTo>
                    <a:pt x="26" y="40"/>
                    <a:pt x="24" y="36"/>
                    <a:pt x="22" y="34"/>
                  </a:cubicBezTo>
                  <a:cubicBezTo>
                    <a:pt x="22" y="34"/>
                    <a:pt x="22" y="34"/>
                    <a:pt x="22" y="34"/>
                  </a:cubicBezTo>
                  <a:cubicBezTo>
                    <a:pt x="20" y="31"/>
                    <a:pt x="19" y="29"/>
                    <a:pt x="18" y="29"/>
                  </a:cubicBezTo>
                  <a:cubicBezTo>
                    <a:pt x="18" y="29"/>
                    <a:pt x="18" y="29"/>
                    <a:pt x="18" y="29"/>
                  </a:cubicBezTo>
                  <a:cubicBezTo>
                    <a:pt x="18" y="28"/>
                    <a:pt x="18" y="27"/>
                    <a:pt x="19" y="26"/>
                  </a:cubicBezTo>
                  <a:cubicBezTo>
                    <a:pt x="19" y="26"/>
                    <a:pt x="19" y="26"/>
                    <a:pt x="19" y="26"/>
                  </a:cubicBezTo>
                  <a:cubicBezTo>
                    <a:pt x="19" y="26"/>
                    <a:pt x="20" y="26"/>
                    <a:pt x="21" y="26"/>
                  </a:cubicBezTo>
                  <a:cubicBezTo>
                    <a:pt x="21" y="26"/>
                    <a:pt x="21" y="26"/>
                    <a:pt x="21" y="26"/>
                  </a:cubicBezTo>
                  <a:cubicBezTo>
                    <a:pt x="21" y="26"/>
                    <a:pt x="23" y="28"/>
                    <a:pt x="26" y="30"/>
                  </a:cubicBezTo>
                  <a:cubicBezTo>
                    <a:pt x="26" y="30"/>
                    <a:pt x="26" y="30"/>
                    <a:pt x="26" y="30"/>
                  </a:cubicBezTo>
                  <a:cubicBezTo>
                    <a:pt x="28" y="32"/>
                    <a:pt x="32" y="34"/>
                    <a:pt x="34" y="34"/>
                  </a:cubicBezTo>
                  <a:cubicBezTo>
                    <a:pt x="34" y="34"/>
                    <a:pt x="34" y="34"/>
                    <a:pt x="34" y="34"/>
                  </a:cubicBezTo>
                  <a:cubicBezTo>
                    <a:pt x="35" y="34"/>
                    <a:pt x="35" y="34"/>
                    <a:pt x="36" y="33"/>
                  </a:cubicBezTo>
                  <a:cubicBezTo>
                    <a:pt x="36" y="33"/>
                    <a:pt x="36" y="33"/>
                    <a:pt x="36" y="33"/>
                  </a:cubicBezTo>
                  <a:cubicBezTo>
                    <a:pt x="36" y="33"/>
                    <a:pt x="36" y="32"/>
                    <a:pt x="36" y="32"/>
                  </a:cubicBezTo>
                  <a:cubicBezTo>
                    <a:pt x="36" y="32"/>
                    <a:pt x="36" y="32"/>
                    <a:pt x="36" y="32"/>
                  </a:cubicBezTo>
                  <a:cubicBezTo>
                    <a:pt x="36" y="30"/>
                    <a:pt x="33" y="28"/>
                    <a:pt x="30" y="26"/>
                  </a:cubicBezTo>
                  <a:cubicBezTo>
                    <a:pt x="30" y="26"/>
                    <a:pt x="30" y="26"/>
                    <a:pt x="30" y="26"/>
                  </a:cubicBezTo>
                  <a:cubicBezTo>
                    <a:pt x="26" y="24"/>
                    <a:pt x="23" y="23"/>
                    <a:pt x="23" y="23"/>
                  </a:cubicBezTo>
                  <a:cubicBezTo>
                    <a:pt x="23" y="23"/>
                    <a:pt x="23" y="23"/>
                    <a:pt x="23" y="23"/>
                  </a:cubicBezTo>
                  <a:cubicBezTo>
                    <a:pt x="22" y="23"/>
                    <a:pt x="22" y="22"/>
                    <a:pt x="22" y="22"/>
                  </a:cubicBezTo>
                  <a:cubicBezTo>
                    <a:pt x="22" y="22"/>
                    <a:pt x="22" y="22"/>
                    <a:pt x="22" y="22"/>
                  </a:cubicBezTo>
                  <a:cubicBezTo>
                    <a:pt x="22" y="21"/>
                    <a:pt x="23" y="20"/>
                    <a:pt x="24" y="21"/>
                  </a:cubicBezTo>
                  <a:cubicBezTo>
                    <a:pt x="24" y="21"/>
                    <a:pt x="24" y="21"/>
                    <a:pt x="24" y="21"/>
                  </a:cubicBezTo>
                  <a:cubicBezTo>
                    <a:pt x="24" y="21"/>
                    <a:pt x="27" y="21"/>
                    <a:pt x="30" y="21"/>
                  </a:cubicBezTo>
                  <a:cubicBezTo>
                    <a:pt x="30" y="21"/>
                    <a:pt x="30" y="21"/>
                    <a:pt x="30" y="21"/>
                  </a:cubicBezTo>
                  <a:cubicBezTo>
                    <a:pt x="31" y="21"/>
                    <a:pt x="33" y="21"/>
                    <a:pt x="35" y="20"/>
                  </a:cubicBezTo>
                  <a:cubicBezTo>
                    <a:pt x="35" y="20"/>
                    <a:pt x="35" y="20"/>
                    <a:pt x="35" y="20"/>
                  </a:cubicBezTo>
                  <a:cubicBezTo>
                    <a:pt x="36" y="20"/>
                    <a:pt x="36" y="19"/>
                    <a:pt x="37" y="18"/>
                  </a:cubicBezTo>
                  <a:cubicBezTo>
                    <a:pt x="37" y="18"/>
                    <a:pt x="37" y="18"/>
                    <a:pt x="37" y="18"/>
                  </a:cubicBezTo>
                  <a:cubicBezTo>
                    <a:pt x="37" y="18"/>
                    <a:pt x="37" y="18"/>
                    <a:pt x="37" y="18"/>
                  </a:cubicBezTo>
                  <a:cubicBezTo>
                    <a:pt x="37" y="18"/>
                    <a:pt x="37" y="18"/>
                    <a:pt x="37" y="18"/>
                  </a:cubicBezTo>
                  <a:cubicBezTo>
                    <a:pt x="37" y="17"/>
                    <a:pt x="36" y="16"/>
                    <a:pt x="35" y="16"/>
                  </a:cubicBezTo>
                  <a:cubicBezTo>
                    <a:pt x="35" y="16"/>
                    <a:pt x="35" y="16"/>
                    <a:pt x="35" y="16"/>
                  </a:cubicBezTo>
                  <a:cubicBezTo>
                    <a:pt x="34" y="15"/>
                    <a:pt x="32" y="15"/>
                    <a:pt x="30" y="15"/>
                  </a:cubicBezTo>
                  <a:cubicBezTo>
                    <a:pt x="30" y="15"/>
                    <a:pt x="30" y="15"/>
                    <a:pt x="30" y="15"/>
                  </a:cubicBezTo>
                  <a:cubicBezTo>
                    <a:pt x="25" y="15"/>
                    <a:pt x="20" y="16"/>
                    <a:pt x="20" y="16"/>
                  </a:cubicBezTo>
                  <a:cubicBezTo>
                    <a:pt x="20" y="16"/>
                    <a:pt x="20" y="16"/>
                    <a:pt x="20" y="16"/>
                  </a:cubicBezTo>
                  <a:cubicBezTo>
                    <a:pt x="19" y="16"/>
                    <a:pt x="19" y="16"/>
                    <a:pt x="18" y="15"/>
                  </a:cubicBezTo>
                  <a:cubicBezTo>
                    <a:pt x="18" y="15"/>
                    <a:pt x="18" y="15"/>
                    <a:pt x="18" y="15"/>
                  </a:cubicBezTo>
                  <a:cubicBezTo>
                    <a:pt x="18" y="15"/>
                    <a:pt x="18" y="14"/>
                    <a:pt x="18" y="14"/>
                  </a:cubicBezTo>
                  <a:cubicBezTo>
                    <a:pt x="18" y="14"/>
                    <a:pt x="18" y="14"/>
                    <a:pt x="18" y="14"/>
                  </a:cubicBezTo>
                  <a:cubicBezTo>
                    <a:pt x="18" y="14"/>
                    <a:pt x="21" y="9"/>
                    <a:pt x="21" y="6"/>
                  </a:cubicBezTo>
                  <a:cubicBezTo>
                    <a:pt x="21" y="6"/>
                    <a:pt x="21" y="6"/>
                    <a:pt x="21" y="6"/>
                  </a:cubicBezTo>
                  <a:cubicBezTo>
                    <a:pt x="21" y="5"/>
                    <a:pt x="21" y="4"/>
                    <a:pt x="20" y="3"/>
                  </a:cubicBezTo>
                  <a:cubicBezTo>
                    <a:pt x="20" y="3"/>
                    <a:pt x="20" y="3"/>
                    <a:pt x="20" y="3"/>
                  </a:cubicBezTo>
                  <a:cubicBezTo>
                    <a:pt x="20" y="3"/>
                    <a:pt x="20" y="3"/>
                    <a:pt x="20" y="3"/>
                  </a:cubicBezTo>
                  <a:cubicBezTo>
                    <a:pt x="20" y="3"/>
                    <a:pt x="16" y="6"/>
                    <a:pt x="14" y="10"/>
                  </a:cubicBezTo>
                  <a:cubicBezTo>
                    <a:pt x="14" y="10"/>
                    <a:pt x="14" y="10"/>
                    <a:pt x="14" y="10"/>
                  </a:cubicBezTo>
                  <a:cubicBezTo>
                    <a:pt x="12" y="13"/>
                    <a:pt x="10" y="17"/>
                    <a:pt x="10" y="17"/>
                  </a:cubicBezTo>
                  <a:cubicBezTo>
                    <a:pt x="10" y="17"/>
                    <a:pt x="10" y="17"/>
                    <a:pt x="10" y="17"/>
                  </a:cubicBezTo>
                  <a:cubicBezTo>
                    <a:pt x="9" y="18"/>
                    <a:pt x="9" y="18"/>
                    <a:pt x="9" y="18"/>
                  </a:cubicBezTo>
                  <a:cubicBezTo>
                    <a:pt x="8" y="18"/>
                    <a:pt x="6" y="18"/>
                    <a:pt x="5" y="19"/>
                  </a:cubicBezTo>
                  <a:cubicBezTo>
                    <a:pt x="5" y="19"/>
                    <a:pt x="5" y="19"/>
                    <a:pt x="5" y="19"/>
                  </a:cubicBezTo>
                  <a:cubicBezTo>
                    <a:pt x="3" y="25"/>
                    <a:pt x="3" y="25"/>
                    <a:pt x="3" y="25"/>
                  </a:cubicBezTo>
                  <a:cubicBezTo>
                    <a:pt x="5" y="26"/>
                    <a:pt x="7" y="26"/>
                    <a:pt x="7" y="26"/>
                  </a:cubicBezTo>
                  <a:cubicBezTo>
                    <a:pt x="7" y="26"/>
                    <a:pt x="7" y="26"/>
                    <a:pt x="7" y="26"/>
                  </a:cubicBezTo>
                  <a:cubicBezTo>
                    <a:pt x="7" y="27"/>
                    <a:pt x="8" y="27"/>
                    <a:pt x="8" y="28"/>
                  </a:cubicBezTo>
                  <a:cubicBezTo>
                    <a:pt x="8" y="28"/>
                    <a:pt x="8" y="28"/>
                    <a:pt x="8" y="28"/>
                  </a:cubicBezTo>
                  <a:cubicBezTo>
                    <a:pt x="8" y="28"/>
                    <a:pt x="8" y="36"/>
                    <a:pt x="10" y="40"/>
                  </a:cubicBezTo>
                  <a:cubicBezTo>
                    <a:pt x="10" y="40"/>
                    <a:pt x="10" y="40"/>
                    <a:pt x="10" y="40"/>
                  </a:cubicBezTo>
                  <a:cubicBezTo>
                    <a:pt x="10" y="42"/>
                    <a:pt x="10" y="42"/>
                    <a:pt x="10" y="43"/>
                  </a:cubicBezTo>
                  <a:cubicBezTo>
                    <a:pt x="10" y="43"/>
                    <a:pt x="10" y="43"/>
                    <a:pt x="10" y="43"/>
                  </a:cubicBezTo>
                  <a:cubicBezTo>
                    <a:pt x="12" y="42"/>
                    <a:pt x="13" y="39"/>
                    <a:pt x="13" y="37"/>
                  </a:cubicBezTo>
                  <a:cubicBezTo>
                    <a:pt x="13" y="37"/>
                    <a:pt x="13" y="37"/>
                    <a:pt x="13" y="37"/>
                  </a:cubicBezTo>
                  <a:cubicBezTo>
                    <a:pt x="13" y="35"/>
                    <a:pt x="13" y="34"/>
                    <a:pt x="13" y="34"/>
                  </a:cubicBezTo>
                  <a:cubicBezTo>
                    <a:pt x="13" y="34"/>
                    <a:pt x="13" y="34"/>
                    <a:pt x="13" y="34"/>
                  </a:cubicBezTo>
                  <a:cubicBezTo>
                    <a:pt x="13" y="33"/>
                    <a:pt x="13" y="33"/>
                    <a:pt x="14" y="32"/>
                  </a:cubicBezTo>
                  <a:cubicBezTo>
                    <a:pt x="14" y="32"/>
                    <a:pt x="14" y="32"/>
                    <a:pt x="14" y="32"/>
                  </a:cubicBezTo>
                  <a:cubicBezTo>
                    <a:pt x="14" y="32"/>
                    <a:pt x="14" y="32"/>
                    <a:pt x="14" y="32"/>
                  </a:cubicBezTo>
                  <a:cubicBezTo>
                    <a:pt x="14" y="32"/>
                    <a:pt x="14" y="32"/>
                    <a:pt x="14" y="32"/>
                  </a:cubicBezTo>
                  <a:cubicBezTo>
                    <a:pt x="15" y="32"/>
                    <a:pt x="15" y="33"/>
                    <a:pt x="15" y="33"/>
                  </a:cubicBezTo>
                  <a:close/>
                  <a:moveTo>
                    <a:pt x="10" y="43"/>
                  </a:moveTo>
                  <a:cubicBezTo>
                    <a:pt x="10" y="43"/>
                    <a:pt x="10" y="43"/>
                    <a:pt x="10" y="43"/>
                  </a:cubicBezTo>
                  <a:cubicBezTo>
                    <a:pt x="10" y="43"/>
                    <a:pt x="10" y="43"/>
                    <a:pt x="10" y="4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04" name="Freeform 98"/>
            <p:cNvSpPr/>
            <p:nvPr/>
          </p:nvSpPr>
          <p:spPr bwMode="auto">
            <a:xfrm>
              <a:off x="1051" y="1334"/>
              <a:ext cx="341" cy="283"/>
            </a:xfrm>
            <a:custGeom>
              <a:avLst/>
              <a:gdLst>
                <a:gd name="T0" fmla="*/ 12 w 94"/>
                <a:gd name="T1" fmla="*/ 4 h 78"/>
                <a:gd name="T2" fmla="*/ 94 w 94"/>
                <a:gd name="T3" fmla="*/ 64 h 78"/>
                <a:gd name="T4" fmla="*/ 91 w 94"/>
                <a:gd name="T5" fmla="*/ 78 h 78"/>
                <a:gd name="T6" fmla="*/ 2 w 94"/>
                <a:gd name="T7" fmla="*/ 12 h 78"/>
                <a:gd name="T8" fmla="*/ 2 w 94"/>
                <a:gd name="T9" fmla="*/ 5 h 78"/>
                <a:gd name="T10" fmla="*/ 12 w 94"/>
                <a:gd name="T11" fmla="*/ 4 h 78"/>
              </a:gdLst>
              <a:ahLst/>
              <a:cxnLst>
                <a:cxn ang="0">
                  <a:pos x="T0" y="T1"/>
                </a:cxn>
                <a:cxn ang="0">
                  <a:pos x="T2" y="T3"/>
                </a:cxn>
                <a:cxn ang="0">
                  <a:pos x="T4" y="T5"/>
                </a:cxn>
                <a:cxn ang="0">
                  <a:pos x="T6" y="T7"/>
                </a:cxn>
                <a:cxn ang="0">
                  <a:pos x="T8" y="T9"/>
                </a:cxn>
                <a:cxn ang="0">
                  <a:pos x="T10" y="T11"/>
                </a:cxn>
              </a:cxnLst>
              <a:rect l="0" t="0" r="r" b="b"/>
              <a:pathLst>
                <a:path w="94" h="78">
                  <a:moveTo>
                    <a:pt x="12" y="4"/>
                  </a:moveTo>
                  <a:cubicBezTo>
                    <a:pt x="12" y="4"/>
                    <a:pt x="41" y="55"/>
                    <a:pt x="94" y="64"/>
                  </a:cubicBezTo>
                  <a:cubicBezTo>
                    <a:pt x="91" y="78"/>
                    <a:pt x="91" y="78"/>
                    <a:pt x="91" y="78"/>
                  </a:cubicBezTo>
                  <a:cubicBezTo>
                    <a:pt x="86" y="76"/>
                    <a:pt x="29" y="61"/>
                    <a:pt x="2" y="12"/>
                  </a:cubicBezTo>
                  <a:cubicBezTo>
                    <a:pt x="2" y="12"/>
                    <a:pt x="0" y="8"/>
                    <a:pt x="2" y="5"/>
                  </a:cubicBezTo>
                  <a:cubicBezTo>
                    <a:pt x="2" y="5"/>
                    <a:pt x="6" y="0"/>
                    <a:pt x="12" y="4"/>
                  </a:cubicBezTo>
                  <a:close/>
                </a:path>
              </a:pathLst>
            </a:custGeom>
            <a:solidFill>
              <a:srgbClr val="FB81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05" name="Freeform 99"/>
            <p:cNvSpPr>
              <a:spLocks noEditPoints="1"/>
            </p:cNvSpPr>
            <p:nvPr/>
          </p:nvSpPr>
          <p:spPr bwMode="auto">
            <a:xfrm>
              <a:off x="1051" y="1337"/>
              <a:ext cx="348" cy="287"/>
            </a:xfrm>
            <a:custGeom>
              <a:avLst/>
              <a:gdLst>
                <a:gd name="T0" fmla="*/ 90 w 96"/>
                <a:gd name="T1" fmla="*/ 79 h 79"/>
                <a:gd name="T2" fmla="*/ 1 w 96"/>
                <a:gd name="T3" fmla="*/ 12 h 79"/>
                <a:gd name="T4" fmla="*/ 1 w 96"/>
                <a:gd name="T5" fmla="*/ 12 h 79"/>
                <a:gd name="T6" fmla="*/ 0 w 96"/>
                <a:gd name="T7" fmla="*/ 7 h 79"/>
                <a:gd name="T8" fmla="*/ 0 w 96"/>
                <a:gd name="T9" fmla="*/ 7 h 79"/>
                <a:gd name="T10" fmla="*/ 1 w 96"/>
                <a:gd name="T11" fmla="*/ 3 h 79"/>
                <a:gd name="T12" fmla="*/ 1 w 96"/>
                <a:gd name="T13" fmla="*/ 3 h 79"/>
                <a:gd name="T14" fmla="*/ 7 w 96"/>
                <a:gd name="T15" fmla="*/ 0 h 79"/>
                <a:gd name="T16" fmla="*/ 7 w 96"/>
                <a:gd name="T17" fmla="*/ 0 h 79"/>
                <a:gd name="T18" fmla="*/ 12 w 96"/>
                <a:gd name="T19" fmla="*/ 2 h 79"/>
                <a:gd name="T20" fmla="*/ 12 w 96"/>
                <a:gd name="T21" fmla="*/ 2 h 79"/>
                <a:gd name="T22" fmla="*/ 12 w 96"/>
                <a:gd name="T23" fmla="*/ 3 h 79"/>
                <a:gd name="T24" fmla="*/ 12 w 96"/>
                <a:gd name="T25" fmla="*/ 2 h 79"/>
                <a:gd name="T26" fmla="*/ 13 w 96"/>
                <a:gd name="T27" fmla="*/ 3 h 79"/>
                <a:gd name="T28" fmla="*/ 34 w 96"/>
                <a:gd name="T29" fmla="*/ 29 h 79"/>
                <a:gd name="T30" fmla="*/ 34 w 96"/>
                <a:gd name="T31" fmla="*/ 29 h 79"/>
                <a:gd name="T32" fmla="*/ 94 w 96"/>
                <a:gd name="T33" fmla="*/ 62 h 79"/>
                <a:gd name="T34" fmla="*/ 94 w 96"/>
                <a:gd name="T35" fmla="*/ 62 h 79"/>
                <a:gd name="T36" fmla="*/ 95 w 96"/>
                <a:gd name="T37" fmla="*/ 62 h 79"/>
                <a:gd name="T38" fmla="*/ 95 w 96"/>
                <a:gd name="T39" fmla="*/ 62 h 79"/>
                <a:gd name="T40" fmla="*/ 96 w 96"/>
                <a:gd name="T41" fmla="*/ 64 h 79"/>
                <a:gd name="T42" fmla="*/ 96 w 96"/>
                <a:gd name="T43" fmla="*/ 64 h 79"/>
                <a:gd name="T44" fmla="*/ 92 w 96"/>
                <a:gd name="T45" fmla="*/ 78 h 79"/>
                <a:gd name="T46" fmla="*/ 92 w 96"/>
                <a:gd name="T47" fmla="*/ 79 h 79"/>
                <a:gd name="T48" fmla="*/ 92 w 96"/>
                <a:gd name="T49" fmla="*/ 79 h 79"/>
                <a:gd name="T50" fmla="*/ 91 w 96"/>
                <a:gd name="T51" fmla="*/ 79 h 79"/>
                <a:gd name="T52" fmla="*/ 91 w 96"/>
                <a:gd name="T53" fmla="*/ 79 h 79"/>
                <a:gd name="T54" fmla="*/ 90 w 96"/>
                <a:gd name="T55" fmla="*/ 79 h 79"/>
                <a:gd name="T56" fmla="*/ 90 w 96"/>
                <a:gd name="T57" fmla="*/ 75 h 79"/>
                <a:gd name="T58" fmla="*/ 92 w 96"/>
                <a:gd name="T59" fmla="*/ 64 h 79"/>
                <a:gd name="T60" fmla="*/ 10 w 96"/>
                <a:gd name="T61" fmla="*/ 4 h 79"/>
                <a:gd name="T62" fmla="*/ 10 w 96"/>
                <a:gd name="T63" fmla="*/ 4 h 79"/>
                <a:gd name="T64" fmla="*/ 7 w 96"/>
                <a:gd name="T65" fmla="*/ 3 h 79"/>
                <a:gd name="T66" fmla="*/ 7 w 96"/>
                <a:gd name="T67" fmla="*/ 3 h 79"/>
                <a:gd name="T68" fmla="*/ 4 w 96"/>
                <a:gd name="T69" fmla="*/ 4 h 79"/>
                <a:gd name="T70" fmla="*/ 4 w 96"/>
                <a:gd name="T71" fmla="*/ 4 h 79"/>
                <a:gd name="T72" fmla="*/ 3 w 96"/>
                <a:gd name="T73" fmla="*/ 5 h 79"/>
                <a:gd name="T74" fmla="*/ 3 w 96"/>
                <a:gd name="T75" fmla="*/ 5 h 79"/>
                <a:gd name="T76" fmla="*/ 3 w 96"/>
                <a:gd name="T77" fmla="*/ 7 h 79"/>
                <a:gd name="T78" fmla="*/ 3 w 96"/>
                <a:gd name="T79" fmla="*/ 7 h 79"/>
                <a:gd name="T80" fmla="*/ 3 w 96"/>
                <a:gd name="T81" fmla="*/ 11 h 79"/>
                <a:gd name="T82" fmla="*/ 3 w 96"/>
                <a:gd name="T83" fmla="*/ 11 h 79"/>
                <a:gd name="T84" fmla="*/ 90 w 96"/>
                <a:gd name="T85" fmla="*/ 75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6" h="79">
                  <a:moveTo>
                    <a:pt x="90" y="79"/>
                  </a:moveTo>
                  <a:cubicBezTo>
                    <a:pt x="86" y="77"/>
                    <a:pt x="28" y="61"/>
                    <a:pt x="1" y="12"/>
                  </a:cubicBezTo>
                  <a:cubicBezTo>
                    <a:pt x="1" y="12"/>
                    <a:pt x="1" y="12"/>
                    <a:pt x="1" y="12"/>
                  </a:cubicBezTo>
                  <a:cubicBezTo>
                    <a:pt x="1" y="12"/>
                    <a:pt x="0" y="10"/>
                    <a:pt x="0" y="7"/>
                  </a:cubicBezTo>
                  <a:cubicBezTo>
                    <a:pt x="0" y="7"/>
                    <a:pt x="0" y="7"/>
                    <a:pt x="0" y="7"/>
                  </a:cubicBezTo>
                  <a:cubicBezTo>
                    <a:pt x="0" y="6"/>
                    <a:pt x="0" y="5"/>
                    <a:pt x="1" y="3"/>
                  </a:cubicBezTo>
                  <a:cubicBezTo>
                    <a:pt x="1" y="3"/>
                    <a:pt x="1" y="3"/>
                    <a:pt x="1" y="3"/>
                  </a:cubicBezTo>
                  <a:cubicBezTo>
                    <a:pt x="1" y="3"/>
                    <a:pt x="3" y="0"/>
                    <a:pt x="7" y="0"/>
                  </a:cubicBezTo>
                  <a:cubicBezTo>
                    <a:pt x="7" y="0"/>
                    <a:pt x="7" y="0"/>
                    <a:pt x="7" y="0"/>
                  </a:cubicBezTo>
                  <a:cubicBezTo>
                    <a:pt x="9" y="0"/>
                    <a:pt x="11" y="1"/>
                    <a:pt x="12" y="2"/>
                  </a:cubicBezTo>
                  <a:cubicBezTo>
                    <a:pt x="12" y="2"/>
                    <a:pt x="12" y="2"/>
                    <a:pt x="12" y="2"/>
                  </a:cubicBezTo>
                  <a:cubicBezTo>
                    <a:pt x="12" y="3"/>
                    <a:pt x="12" y="3"/>
                    <a:pt x="12" y="3"/>
                  </a:cubicBezTo>
                  <a:cubicBezTo>
                    <a:pt x="12" y="2"/>
                    <a:pt x="12" y="2"/>
                    <a:pt x="12" y="2"/>
                  </a:cubicBezTo>
                  <a:cubicBezTo>
                    <a:pt x="13" y="3"/>
                    <a:pt x="13" y="3"/>
                    <a:pt x="13" y="3"/>
                  </a:cubicBezTo>
                  <a:cubicBezTo>
                    <a:pt x="13" y="3"/>
                    <a:pt x="20" y="15"/>
                    <a:pt x="34" y="29"/>
                  </a:cubicBezTo>
                  <a:cubicBezTo>
                    <a:pt x="34" y="29"/>
                    <a:pt x="34" y="29"/>
                    <a:pt x="34" y="29"/>
                  </a:cubicBezTo>
                  <a:cubicBezTo>
                    <a:pt x="48" y="42"/>
                    <a:pt x="68" y="57"/>
                    <a:pt x="94" y="62"/>
                  </a:cubicBezTo>
                  <a:cubicBezTo>
                    <a:pt x="94" y="62"/>
                    <a:pt x="94" y="62"/>
                    <a:pt x="94" y="62"/>
                  </a:cubicBezTo>
                  <a:cubicBezTo>
                    <a:pt x="95" y="62"/>
                    <a:pt x="95" y="62"/>
                    <a:pt x="95" y="62"/>
                  </a:cubicBezTo>
                  <a:cubicBezTo>
                    <a:pt x="95" y="62"/>
                    <a:pt x="95" y="62"/>
                    <a:pt x="95" y="62"/>
                  </a:cubicBezTo>
                  <a:cubicBezTo>
                    <a:pt x="96" y="63"/>
                    <a:pt x="96" y="63"/>
                    <a:pt x="96" y="64"/>
                  </a:cubicBezTo>
                  <a:cubicBezTo>
                    <a:pt x="96" y="64"/>
                    <a:pt x="96" y="64"/>
                    <a:pt x="96" y="64"/>
                  </a:cubicBezTo>
                  <a:cubicBezTo>
                    <a:pt x="92" y="78"/>
                    <a:pt x="92" y="78"/>
                    <a:pt x="92" y="78"/>
                  </a:cubicBezTo>
                  <a:cubicBezTo>
                    <a:pt x="92" y="78"/>
                    <a:pt x="92" y="79"/>
                    <a:pt x="92" y="79"/>
                  </a:cubicBezTo>
                  <a:cubicBezTo>
                    <a:pt x="92" y="79"/>
                    <a:pt x="92" y="79"/>
                    <a:pt x="92" y="79"/>
                  </a:cubicBezTo>
                  <a:cubicBezTo>
                    <a:pt x="91" y="79"/>
                    <a:pt x="91" y="79"/>
                    <a:pt x="91" y="79"/>
                  </a:cubicBezTo>
                  <a:cubicBezTo>
                    <a:pt x="91" y="79"/>
                    <a:pt x="91" y="79"/>
                    <a:pt x="91" y="79"/>
                  </a:cubicBezTo>
                  <a:cubicBezTo>
                    <a:pt x="91" y="79"/>
                    <a:pt x="90" y="79"/>
                    <a:pt x="90" y="79"/>
                  </a:cubicBezTo>
                  <a:close/>
                  <a:moveTo>
                    <a:pt x="90" y="75"/>
                  </a:moveTo>
                  <a:cubicBezTo>
                    <a:pt x="92" y="64"/>
                    <a:pt x="92" y="64"/>
                    <a:pt x="92" y="64"/>
                  </a:cubicBezTo>
                  <a:cubicBezTo>
                    <a:pt x="42" y="55"/>
                    <a:pt x="13" y="8"/>
                    <a:pt x="10" y="4"/>
                  </a:cubicBezTo>
                  <a:cubicBezTo>
                    <a:pt x="10" y="4"/>
                    <a:pt x="10" y="4"/>
                    <a:pt x="10" y="4"/>
                  </a:cubicBezTo>
                  <a:cubicBezTo>
                    <a:pt x="9" y="4"/>
                    <a:pt x="8" y="3"/>
                    <a:pt x="7" y="3"/>
                  </a:cubicBezTo>
                  <a:cubicBezTo>
                    <a:pt x="7" y="3"/>
                    <a:pt x="7" y="3"/>
                    <a:pt x="7" y="3"/>
                  </a:cubicBezTo>
                  <a:cubicBezTo>
                    <a:pt x="6" y="3"/>
                    <a:pt x="5" y="4"/>
                    <a:pt x="4" y="4"/>
                  </a:cubicBezTo>
                  <a:cubicBezTo>
                    <a:pt x="4" y="4"/>
                    <a:pt x="4" y="4"/>
                    <a:pt x="4" y="4"/>
                  </a:cubicBezTo>
                  <a:cubicBezTo>
                    <a:pt x="4" y="5"/>
                    <a:pt x="3" y="5"/>
                    <a:pt x="3" y="5"/>
                  </a:cubicBezTo>
                  <a:cubicBezTo>
                    <a:pt x="3" y="5"/>
                    <a:pt x="3" y="5"/>
                    <a:pt x="3" y="5"/>
                  </a:cubicBezTo>
                  <a:cubicBezTo>
                    <a:pt x="3" y="6"/>
                    <a:pt x="3" y="6"/>
                    <a:pt x="3" y="7"/>
                  </a:cubicBezTo>
                  <a:cubicBezTo>
                    <a:pt x="3" y="7"/>
                    <a:pt x="3" y="7"/>
                    <a:pt x="3" y="7"/>
                  </a:cubicBezTo>
                  <a:cubicBezTo>
                    <a:pt x="3" y="9"/>
                    <a:pt x="3" y="11"/>
                    <a:pt x="3" y="11"/>
                  </a:cubicBezTo>
                  <a:cubicBezTo>
                    <a:pt x="3" y="11"/>
                    <a:pt x="3" y="11"/>
                    <a:pt x="3" y="11"/>
                  </a:cubicBezTo>
                  <a:cubicBezTo>
                    <a:pt x="28" y="55"/>
                    <a:pt x="79" y="72"/>
                    <a:pt x="90" y="75"/>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06" name="Freeform 100"/>
            <p:cNvSpPr/>
            <p:nvPr/>
          </p:nvSpPr>
          <p:spPr bwMode="auto">
            <a:xfrm>
              <a:off x="1341" y="1559"/>
              <a:ext cx="51" cy="58"/>
            </a:xfrm>
            <a:custGeom>
              <a:avLst/>
              <a:gdLst>
                <a:gd name="T0" fmla="*/ 51 w 51"/>
                <a:gd name="T1" fmla="*/ 7 h 58"/>
                <a:gd name="T2" fmla="*/ 40 w 51"/>
                <a:gd name="T3" fmla="*/ 58 h 58"/>
                <a:gd name="T4" fmla="*/ 0 w 51"/>
                <a:gd name="T5" fmla="*/ 43 h 58"/>
                <a:gd name="T6" fmla="*/ 11 w 51"/>
                <a:gd name="T7" fmla="*/ 0 h 58"/>
                <a:gd name="T8" fmla="*/ 51 w 51"/>
                <a:gd name="T9" fmla="*/ 7 h 58"/>
              </a:gdLst>
              <a:ahLst/>
              <a:cxnLst>
                <a:cxn ang="0">
                  <a:pos x="T0" y="T1"/>
                </a:cxn>
                <a:cxn ang="0">
                  <a:pos x="T2" y="T3"/>
                </a:cxn>
                <a:cxn ang="0">
                  <a:pos x="T4" y="T5"/>
                </a:cxn>
                <a:cxn ang="0">
                  <a:pos x="T6" y="T7"/>
                </a:cxn>
                <a:cxn ang="0">
                  <a:pos x="T8" y="T9"/>
                </a:cxn>
              </a:cxnLst>
              <a:rect l="0" t="0" r="r" b="b"/>
              <a:pathLst>
                <a:path w="51" h="58">
                  <a:moveTo>
                    <a:pt x="51" y="7"/>
                  </a:moveTo>
                  <a:lnTo>
                    <a:pt x="40" y="58"/>
                  </a:lnTo>
                  <a:lnTo>
                    <a:pt x="0" y="43"/>
                  </a:lnTo>
                  <a:lnTo>
                    <a:pt x="11" y="0"/>
                  </a:lnTo>
                  <a:lnTo>
                    <a:pt x="51" y="7"/>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07" name="Freeform 101"/>
            <p:cNvSpPr>
              <a:spLocks noEditPoints="1"/>
            </p:cNvSpPr>
            <p:nvPr/>
          </p:nvSpPr>
          <p:spPr bwMode="auto">
            <a:xfrm>
              <a:off x="1334" y="1551"/>
              <a:ext cx="65" cy="73"/>
            </a:xfrm>
            <a:custGeom>
              <a:avLst/>
              <a:gdLst>
                <a:gd name="T0" fmla="*/ 12 w 18"/>
                <a:gd name="T1" fmla="*/ 20 h 20"/>
                <a:gd name="T2" fmla="*/ 1 w 18"/>
                <a:gd name="T3" fmla="*/ 16 h 20"/>
                <a:gd name="T4" fmla="*/ 0 w 18"/>
                <a:gd name="T5" fmla="*/ 14 h 20"/>
                <a:gd name="T6" fmla="*/ 0 w 18"/>
                <a:gd name="T7" fmla="*/ 14 h 20"/>
                <a:gd name="T8" fmla="*/ 4 w 18"/>
                <a:gd name="T9" fmla="*/ 1 h 20"/>
                <a:gd name="T10" fmla="*/ 6 w 18"/>
                <a:gd name="T11" fmla="*/ 0 h 20"/>
                <a:gd name="T12" fmla="*/ 6 w 18"/>
                <a:gd name="T13" fmla="*/ 0 h 20"/>
                <a:gd name="T14" fmla="*/ 16 w 18"/>
                <a:gd name="T15" fmla="*/ 3 h 20"/>
                <a:gd name="T16" fmla="*/ 16 w 18"/>
                <a:gd name="T17" fmla="*/ 4 h 20"/>
                <a:gd name="T18" fmla="*/ 16 w 18"/>
                <a:gd name="T19" fmla="*/ 3 h 20"/>
                <a:gd name="T20" fmla="*/ 17 w 18"/>
                <a:gd name="T21" fmla="*/ 3 h 20"/>
                <a:gd name="T22" fmla="*/ 17 w 18"/>
                <a:gd name="T23" fmla="*/ 3 h 20"/>
                <a:gd name="T24" fmla="*/ 18 w 18"/>
                <a:gd name="T25" fmla="*/ 5 h 20"/>
                <a:gd name="T26" fmla="*/ 18 w 18"/>
                <a:gd name="T27" fmla="*/ 5 h 20"/>
                <a:gd name="T28" fmla="*/ 14 w 18"/>
                <a:gd name="T29" fmla="*/ 19 h 20"/>
                <a:gd name="T30" fmla="*/ 14 w 18"/>
                <a:gd name="T31" fmla="*/ 20 h 20"/>
                <a:gd name="T32" fmla="*/ 14 w 18"/>
                <a:gd name="T33" fmla="*/ 20 h 20"/>
                <a:gd name="T34" fmla="*/ 13 w 18"/>
                <a:gd name="T35" fmla="*/ 20 h 20"/>
                <a:gd name="T36" fmla="*/ 13 w 18"/>
                <a:gd name="T37" fmla="*/ 20 h 20"/>
                <a:gd name="T38" fmla="*/ 12 w 18"/>
                <a:gd name="T39" fmla="*/ 20 h 20"/>
                <a:gd name="T40" fmla="*/ 4 w 18"/>
                <a:gd name="T41" fmla="*/ 13 h 20"/>
                <a:gd name="T42" fmla="*/ 12 w 18"/>
                <a:gd name="T43" fmla="*/ 16 h 20"/>
                <a:gd name="T44" fmla="*/ 14 w 18"/>
                <a:gd name="T45" fmla="*/ 5 h 20"/>
                <a:gd name="T46" fmla="*/ 6 w 18"/>
                <a:gd name="T47" fmla="*/ 4 h 20"/>
                <a:gd name="T48" fmla="*/ 4 w 18"/>
                <a:gd name="T49" fmla="*/ 13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0">
                  <a:moveTo>
                    <a:pt x="12" y="20"/>
                  </a:moveTo>
                  <a:cubicBezTo>
                    <a:pt x="1" y="16"/>
                    <a:pt x="1" y="16"/>
                    <a:pt x="1" y="16"/>
                  </a:cubicBezTo>
                  <a:cubicBezTo>
                    <a:pt x="0" y="15"/>
                    <a:pt x="0" y="15"/>
                    <a:pt x="0" y="14"/>
                  </a:cubicBezTo>
                  <a:cubicBezTo>
                    <a:pt x="0" y="14"/>
                    <a:pt x="0" y="14"/>
                    <a:pt x="0" y="14"/>
                  </a:cubicBezTo>
                  <a:cubicBezTo>
                    <a:pt x="4" y="1"/>
                    <a:pt x="4" y="1"/>
                    <a:pt x="4" y="1"/>
                  </a:cubicBezTo>
                  <a:cubicBezTo>
                    <a:pt x="4" y="1"/>
                    <a:pt x="5" y="0"/>
                    <a:pt x="6" y="0"/>
                  </a:cubicBezTo>
                  <a:cubicBezTo>
                    <a:pt x="6" y="0"/>
                    <a:pt x="6" y="0"/>
                    <a:pt x="6" y="0"/>
                  </a:cubicBezTo>
                  <a:cubicBezTo>
                    <a:pt x="16" y="3"/>
                    <a:pt x="16" y="3"/>
                    <a:pt x="16" y="3"/>
                  </a:cubicBezTo>
                  <a:cubicBezTo>
                    <a:pt x="16" y="4"/>
                    <a:pt x="16" y="4"/>
                    <a:pt x="16" y="4"/>
                  </a:cubicBezTo>
                  <a:cubicBezTo>
                    <a:pt x="16" y="3"/>
                    <a:pt x="16" y="3"/>
                    <a:pt x="16" y="3"/>
                  </a:cubicBezTo>
                  <a:cubicBezTo>
                    <a:pt x="17" y="3"/>
                    <a:pt x="17" y="3"/>
                    <a:pt x="17" y="3"/>
                  </a:cubicBezTo>
                  <a:cubicBezTo>
                    <a:pt x="17" y="3"/>
                    <a:pt x="17" y="3"/>
                    <a:pt x="17" y="3"/>
                  </a:cubicBezTo>
                  <a:cubicBezTo>
                    <a:pt x="18" y="4"/>
                    <a:pt x="18" y="4"/>
                    <a:pt x="18" y="5"/>
                  </a:cubicBezTo>
                  <a:cubicBezTo>
                    <a:pt x="18" y="5"/>
                    <a:pt x="18" y="5"/>
                    <a:pt x="18" y="5"/>
                  </a:cubicBezTo>
                  <a:cubicBezTo>
                    <a:pt x="14" y="19"/>
                    <a:pt x="14" y="19"/>
                    <a:pt x="14" y="19"/>
                  </a:cubicBezTo>
                  <a:cubicBezTo>
                    <a:pt x="14" y="19"/>
                    <a:pt x="14" y="19"/>
                    <a:pt x="14" y="20"/>
                  </a:cubicBezTo>
                  <a:cubicBezTo>
                    <a:pt x="14" y="20"/>
                    <a:pt x="14" y="20"/>
                    <a:pt x="14" y="20"/>
                  </a:cubicBezTo>
                  <a:cubicBezTo>
                    <a:pt x="13" y="20"/>
                    <a:pt x="13" y="20"/>
                    <a:pt x="13" y="20"/>
                  </a:cubicBezTo>
                  <a:cubicBezTo>
                    <a:pt x="13" y="20"/>
                    <a:pt x="13" y="20"/>
                    <a:pt x="13" y="20"/>
                  </a:cubicBezTo>
                  <a:cubicBezTo>
                    <a:pt x="13" y="20"/>
                    <a:pt x="13" y="20"/>
                    <a:pt x="12" y="20"/>
                  </a:cubicBezTo>
                  <a:close/>
                  <a:moveTo>
                    <a:pt x="4" y="13"/>
                  </a:moveTo>
                  <a:cubicBezTo>
                    <a:pt x="12" y="16"/>
                    <a:pt x="12" y="16"/>
                    <a:pt x="12" y="16"/>
                  </a:cubicBezTo>
                  <a:cubicBezTo>
                    <a:pt x="14" y="5"/>
                    <a:pt x="14" y="5"/>
                    <a:pt x="14" y="5"/>
                  </a:cubicBezTo>
                  <a:cubicBezTo>
                    <a:pt x="6" y="4"/>
                    <a:pt x="6" y="4"/>
                    <a:pt x="6" y="4"/>
                  </a:cubicBezTo>
                  <a:cubicBezTo>
                    <a:pt x="4" y="13"/>
                    <a:pt x="4" y="13"/>
                    <a:pt x="4" y="1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08" name="Freeform 102"/>
            <p:cNvSpPr/>
            <p:nvPr/>
          </p:nvSpPr>
          <p:spPr bwMode="auto">
            <a:xfrm>
              <a:off x="1861" y="1236"/>
              <a:ext cx="138" cy="170"/>
            </a:xfrm>
            <a:custGeom>
              <a:avLst/>
              <a:gdLst>
                <a:gd name="T0" fmla="*/ 38 w 38"/>
                <a:gd name="T1" fmla="*/ 23 h 47"/>
                <a:gd name="T2" fmla="*/ 33 w 38"/>
                <a:gd name="T3" fmla="*/ 20 h 47"/>
                <a:gd name="T4" fmla="*/ 27 w 38"/>
                <a:gd name="T5" fmla="*/ 3 h 47"/>
                <a:gd name="T6" fmla="*/ 24 w 38"/>
                <a:gd name="T7" fmla="*/ 15 h 47"/>
                <a:gd name="T8" fmla="*/ 5 w 38"/>
                <a:gd name="T9" fmla="*/ 11 h 47"/>
                <a:gd name="T10" fmla="*/ 17 w 38"/>
                <a:gd name="T11" fmla="*/ 20 h 47"/>
                <a:gd name="T12" fmla="*/ 0 w 38"/>
                <a:gd name="T13" fmla="*/ 26 h 47"/>
                <a:gd name="T14" fmla="*/ 19 w 38"/>
                <a:gd name="T15" fmla="*/ 27 h 47"/>
                <a:gd name="T16" fmla="*/ 7 w 38"/>
                <a:gd name="T17" fmla="*/ 41 h 47"/>
                <a:gd name="T18" fmla="*/ 22 w 38"/>
                <a:gd name="T19" fmla="*/ 35 h 47"/>
                <a:gd name="T20" fmla="*/ 21 w 38"/>
                <a:gd name="T21" fmla="*/ 46 h 47"/>
                <a:gd name="T22" fmla="*/ 31 w 38"/>
                <a:gd name="T23" fmla="*/ 32 h 47"/>
                <a:gd name="T24" fmla="*/ 36 w 38"/>
                <a:gd name="T25" fmla="*/ 33 h 47"/>
                <a:gd name="T26" fmla="*/ 38 w 38"/>
                <a:gd name="T27" fmla="*/ 23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8" h="47">
                  <a:moveTo>
                    <a:pt x="38" y="23"/>
                  </a:moveTo>
                  <a:cubicBezTo>
                    <a:pt x="36" y="22"/>
                    <a:pt x="34" y="22"/>
                    <a:pt x="33" y="20"/>
                  </a:cubicBezTo>
                  <a:cubicBezTo>
                    <a:pt x="33" y="20"/>
                    <a:pt x="31" y="0"/>
                    <a:pt x="27" y="3"/>
                  </a:cubicBezTo>
                  <a:cubicBezTo>
                    <a:pt x="22" y="5"/>
                    <a:pt x="24" y="15"/>
                    <a:pt x="24" y="15"/>
                  </a:cubicBezTo>
                  <a:cubicBezTo>
                    <a:pt x="24" y="15"/>
                    <a:pt x="8" y="4"/>
                    <a:pt x="5" y="11"/>
                  </a:cubicBezTo>
                  <a:cubicBezTo>
                    <a:pt x="3" y="18"/>
                    <a:pt x="17" y="20"/>
                    <a:pt x="17" y="20"/>
                  </a:cubicBezTo>
                  <a:cubicBezTo>
                    <a:pt x="17" y="20"/>
                    <a:pt x="0" y="19"/>
                    <a:pt x="0" y="26"/>
                  </a:cubicBezTo>
                  <a:cubicBezTo>
                    <a:pt x="1" y="34"/>
                    <a:pt x="19" y="27"/>
                    <a:pt x="19" y="27"/>
                  </a:cubicBezTo>
                  <a:cubicBezTo>
                    <a:pt x="19" y="27"/>
                    <a:pt x="2" y="36"/>
                    <a:pt x="7" y="41"/>
                  </a:cubicBezTo>
                  <a:cubicBezTo>
                    <a:pt x="11" y="46"/>
                    <a:pt x="22" y="35"/>
                    <a:pt x="22" y="35"/>
                  </a:cubicBezTo>
                  <a:cubicBezTo>
                    <a:pt x="22" y="35"/>
                    <a:pt x="17" y="43"/>
                    <a:pt x="21" y="46"/>
                  </a:cubicBezTo>
                  <a:cubicBezTo>
                    <a:pt x="24" y="47"/>
                    <a:pt x="31" y="32"/>
                    <a:pt x="31" y="32"/>
                  </a:cubicBezTo>
                  <a:cubicBezTo>
                    <a:pt x="31" y="32"/>
                    <a:pt x="34" y="32"/>
                    <a:pt x="36" y="33"/>
                  </a:cubicBezTo>
                  <a:lnTo>
                    <a:pt x="38" y="23"/>
                  </a:lnTo>
                  <a:close/>
                </a:path>
              </a:pathLst>
            </a:custGeom>
            <a:solidFill>
              <a:srgbClr val="FFDCC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09" name="Freeform 103"/>
            <p:cNvSpPr>
              <a:spLocks noEditPoints="1"/>
            </p:cNvSpPr>
            <p:nvPr/>
          </p:nvSpPr>
          <p:spPr bwMode="auto">
            <a:xfrm>
              <a:off x="1857" y="1240"/>
              <a:ext cx="146" cy="166"/>
            </a:xfrm>
            <a:custGeom>
              <a:avLst/>
              <a:gdLst>
                <a:gd name="T0" fmla="*/ 19 w 40"/>
                <a:gd name="T1" fmla="*/ 41 h 46"/>
                <a:gd name="T2" fmla="*/ 10 w 40"/>
                <a:gd name="T3" fmla="*/ 43 h 46"/>
                <a:gd name="T4" fmla="*/ 7 w 40"/>
                <a:gd name="T5" fmla="*/ 41 h 46"/>
                <a:gd name="T6" fmla="*/ 11 w 40"/>
                <a:gd name="T7" fmla="*/ 30 h 46"/>
                <a:gd name="T8" fmla="*/ 7 w 40"/>
                <a:gd name="T9" fmla="*/ 30 h 46"/>
                <a:gd name="T10" fmla="*/ 0 w 40"/>
                <a:gd name="T11" fmla="*/ 25 h 46"/>
                <a:gd name="T12" fmla="*/ 6 w 40"/>
                <a:gd name="T13" fmla="*/ 19 h 46"/>
                <a:gd name="T14" fmla="*/ 5 w 40"/>
                <a:gd name="T15" fmla="*/ 11 h 46"/>
                <a:gd name="T16" fmla="*/ 5 w 40"/>
                <a:gd name="T17" fmla="*/ 9 h 46"/>
                <a:gd name="T18" fmla="*/ 23 w 40"/>
                <a:gd name="T19" fmla="*/ 11 h 46"/>
                <a:gd name="T20" fmla="*/ 23 w 40"/>
                <a:gd name="T21" fmla="*/ 10 h 46"/>
                <a:gd name="T22" fmla="*/ 28 w 40"/>
                <a:gd name="T23" fmla="*/ 0 h 46"/>
                <a:gd name="T24" fmla="*/ 32 w 40"/>
                <a:gd name="T25" fmla="*/ 4 h 46"/>
                <a:gd name="T26" fmla="*/ 36 w 40"/>
                <a:gd name="T27" fmla="*/ 19 h 46"/>
                <a:gd name="T28" fmla="*/ 40 w 40"/>
                <a:gd name="T29" fmla="*/ 21 h 46"/>
                <a:gd name="T30" fmla="*/ 40 w 40"/>
                <a:gd name="T31" fmla="*/ 23 h 46"/>
                <a:gd name="T32" fmla="*/ 37 w 40"/>
                <a:gd name="T33" fmla="*/ 33 h 46"/>
                <a:gd name="T34" fmla="*/ 33 w 40"/>
                <a:gd name="T35" fmla="*/ 33 h 46"/>
                <a:gd name="T36" fmla="*/ 23 w 40"/>
                <a:gd name="T37" fmla="*/ 46 h 46"/>
                <a:gd name="T38" fmla="*/ 23 w 40"/>
                <a:gd name="T39" fmla="*/ 46 h 46"/>
                <a:gd name="T40" fmla="*/ 24 w 40"/>
                <a:gd name="T41" fmla="*/ 34 h 46"/>
                <a:gd name="T42" fmla="*/ 22 w 40"/>
                <a:gd name="T43" fmla="*/ 41 h 46"/>
                <a:gd name="T44" fmla="*/ 23 w 40"/>
                <a:gd name="T45" fmla="*/ 43 h 46"/>
                <a:gd name="T46" fmla="*/ 24 w 40"/>
                <a:gd name="T47" fmla="*/ 42 h 46"/>
                <a:gd name="T48" fmla="*/ 31 w 40"/>
                <a:gd name="T49" fmla="*/ 30 h 46"/>
                <a:gd name="T50" fmla="*/ 32 w 40"/>
                <a:gd name="T51" fmla="*/ 29 h 46"/>
                <a:gd name="T52" fmla="*/ 37 w 40"/>
                <a:gd name="T53" fmla="*/ 23 h 46"/>
                <a:gd name="T54" fmla="*/ 33 w 40"/>
                <a:gd name="T55" fmla="*/ 20 h 46"/>
                <a:gd name="T56" fmla="*/ 29 w 40"/>
                <a:gd name="T57" fmla="*/ 3 h 46"/>
                <a:gd name="T58" fmla="*/ 28 w 40"/>
                <a:gd name="T59" fmla="*/ 3 h 46"/>
                <a:gd name="T60" fmla="*/ 26 w 40"/>
                <a:gd name="T61" fmla="*/ 10 h 46"/>
                <a:gd name="T62" fmla="*/ 26 w 40"/>
                <a:gd name="T63" fmla="*/ 14 h 46"/>
                <a:gd name="T64" fmla="*/ 24 w 40"/>
                <a:gd name="T65" fmla="*/ 15 h 46"/>
                <a:gd name="T66" fmla="*/ 19 w 40"/>
                <a:gd name="T67" fmla="*/ 12 h 46"/>
                <a:gd name="T68" fmla="*/ 8 w 40"/>
                <a:gd name="T69" fmla="*/ 10 h 46"/>
                <a:gd name="T70" fmla="*/ 8 w 40"/>
                <a:gd name="T71" fmla="*/ 11 h 46"/>
                <a:gd name="T72" fmla="*/ 18 w 40"/>
                <a:gd name="T73" fmla="*/ 18 h 46"/>
                <a:gd name="T74" fmla="*/ 18 w 40"/>
                <a:gd name="T75" fmla="*/ 18 h 46"/>
                <a:gd name="T76" fmla="*/ 18 w 40"/>
                <a:gd name="T77" fmla="*/ 18 h 46"/>
                <a:gd name="T78" fmla="*/ 18 w 40"/>
                <a:gd name="T79" fmla="*/ 21 h 46"/>
                <a:gd name="T80" fmla="*/ 14 w 40"/>
                <a:gd name="T81" fmla="*/ 21 h 46"/>
                <a:gd name="T82" fmla="*/ 3 w 40"/>
                <a:gd name="T83" fmla="*/ 25 h 46"/>
                <a:gd name="T84" fmla="*/ 3 w 40"/>
                <a:gd name="T85" fmla="*/ 25 h 46"/>
                <a:gd name="T86" fmla="*/ 7 w 40"/>
                <a:gd name="T87" fmla="*/ 27 h 46"/>
                <a:gd name="T88" fmla="*/ 19 w 40"/>
                <a:gd name="T89" fmla="*/ 24 h 46"/>
                <a:gd name="T90" fmla="*/ 20 w 40"/>
                <a:gd name="T91" fmla="*/ 27 h 46"/>
                <a:gd name="T92" fmla="*/ 14 w 40"/>
                <a:gd name="T93" fmla="*/ 31 h 46"/>
                <a:gd name="T94" fmla="*/ 9 w 40"/>
                <a:gd name="T95" fmla="*/ 39 h 46"/>
                <a:gd name="T96" fmla="*/ 10 w 40"/>
                <a:gd name="T97" fmla="*/ 40 h 46"/>
                <a:gd name="T98" fmla="*/ 22 w 40"/>
                <a:gd name="T99" fmla="*/ 33 h 46"/>
                <a:gd name="T100" fmla="*/ 23 w 40"/>
                <a:gd name="T101" fmla="*/ 32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0" h="46">
                  <a:moveTo>
                    <a:pt x="21" y="46"/>
                  </a:moveTo>
                  <a:cubicBezTo>
                    <a:pt x="19" y="45"/>
                    <a:pt x="19" y="43"/>
                    <a:pt x="19" y="41"/>
                  </a:cubicBezTo>
                  <a:cubicBezTo>
                    <a:pt x="19" y="41"/>
                    <a:pt x="19" y="41"/>
                    <a:pt x="19" y="41"/>
                  </a:cubicBezTo>
                  <a:cubicBezTo>
                    <a:pt x="19" y="40"/>
                    <a:pt x="19" y="40"/>
                    <a:pt x="19" y="39"/>
                  </a:cubicBezTo>
                  <a:cubicBezTo>
                    <a:pt x="19" y="39"/>
                    <a:pt x="19" y="39"/>
                    <a:pt x="19" y="39"/>
                  </a:cubicBezTo>
                  <a:cubicBezTo>
                    <a:pt x="17" y="41"/>
                    <a:pt x="13" y="43"/>
                    <a:pt x="10" y="43"/>
                  </a:cubicBezTo>
                  <a:cubicBezTo>
                    <a:pt x="10" y="43"/>
                    <a:pt x="10" y="43"/>
                    <a:pt x="10" y="43"/>
                  </a:cubicBezTo>
                  <a:cubicBezTo>
                    <a:pt x="9" y="43"/>
                    <a:pt x="8" y="42"/>
                    <a:pt x="7" y="41"/>
                  </a:cubicBezTo>
                  <a:cubicBezTo>
                    <a:pt x="7" y="41"/>
                    <a:pt x="7" y="41"/>
                    <a:pt x="7" y="41"/>
                  </a:cubicBezTo>
                  <a:cubicBezTo>
                    <a:pt x="6" y="40"/>
                    <a:pt x="6" y="39"/>
                    <a:pt x="6" y="38"/>
                  </a:cubicBezTo>
                  <a:cubicBezTo>
                    <a:pt x="6" y="38"/>
                    <a:pt x="6" y="38"/>
                    <a:pt x="6" y="38"/>
                  </a:cubicBezTo>
                  <a:cubicBezTo>
                    <a:pt x="6" y="35"/>
                    <a:pt x="8" y="32"/>
                    <a:pt x="11" y="30"/>
                  </a:cubicBezTo>
                  <a:cubicBezTo>
                    <a:pt x="11" y="30"/>
                    <a:pt x="11" y="30"/>
                    <a:pt x="11" y="30"/>
                  </a:cubicBezTo>
                  <a:cubicBezTo>
                    <a:pt x="10" y="30"/>
                    <a:pt x="8" y="30"/>
                    <a:pt x="7" y="30"/>
                  </a:cubicBezTo>
                  <a:cubicBezTo>
                    <a:pt x="7" y="30"/>
                    <a:pt x="7" y="30"/>
                    <a:pt x="7" y="30"/>
                  </a:cubicBezTo>
                  <a:cubicBezTo>
                    <a:pt x="4" y="30"/>
                    <a:pt x="0" y="29"/>
                    <a:pt x="0" y="25"/>
                  </a:cubicBezTo>
                  <a:cubicBezTo>
                    <a:pt x="0" y="25"/>
                    <a:pt x="0" y="25"/>
                    <a:pt x="0" y="25"/>
                  </a:cubicBezTo>
                  <a:cubicBezTo>
                    <a:pt x="0" y="25"/>
                    <a:pt x="0" y="25"/>
                    <a:pt x="0" y="25"/>
                  </a:cubicBezTo>
                  <a:cubicBezTo>
                    <a:pt x="0" y="25"/>
                    <a:pt x="0" y="25"/>
                    <a:pt x="0" y="25"/>
                  </a:cubicBezTo>
                  <a:cubicBezTo>
                    <a:pt x="0" y="21"/>
                    <a:pt x="3" y="20"/>
                    <a:pt x="6" y="19"/>
                  </a:cubicBezTo>
                  <a:cubicBezTo>
                    <a:pt x="6" y="19"/>
                    <a:pt x="6" y="19"/>
                    <a:pt x="6" y="19"/>
                  </a:cubicBezTo>
                  <a:cubicBezTo>
                    <a:pt x="7" y="18"/>
                    <a:pt x="8" y="18"/>
                    <a:pt x="9" y="18"/>
                  </a:cubicBezTo>
                  <a:cubicBezTo>
                    <a:pt x="9" y="18"/>
                    <a:pt x="9" y="18"/>
                    <a:pt x="9" y="18"/>
                  </a:cubicBezTo>
                  <a:cubicBezTo>
                    <a:pt x="7" y="17"/>
                    <a:pt x="5" y="15"/>
                    <a:pt x="5" y="11"/>
                  </a:cubicBezTo>
                  <a:cubicBezTo>
                    <a:pt x="5" y="11"/>
                    <a:pt x="5" y="11"/>
                    <a:pt x="5" y="11"/>
                  </a:cubicBezTo>
                  <a:cubicBezTo>
                    <a:pt x="5" y="11"/>
                    <a:pt x="5" y="10"/>
                    <a:pt x="5" y="9"/>
                  </a:cubicBezTo>
                  <a:cubicBezTo>
                    <a:pt x="5" y="9"/>
                    <a:pt x="5" y="9"/>
                    <a:pt x="5" y="9"/>
                  </a:cubicBezTo>
                  <a:cubicBezTo>
                    <a:pt x="6" y="7"/>
                    <a:pt x="8" y="6"/>
                    <a:pt x="10" y="6"/>
                  </a:cubicBezTo>
                  <a:cubicBezTo>
                    <a:pt x="10" y="6"/>
                    <a:pt x="10" y="6"/>
                    <a:pt x="10" y="6"/>
                  </a:cubicBezTo>
                  <a:cubicBezTo>
                    <a:pt x="14" y="6"/>
                    <a:pt x="20" y="9"/>
                    <a:pt x="23" y="11"/>
                  </a:cubicBezTo>
                  <a:cubicBezTo>
                    <a:pt x="23" y="11"/>
                    <a:pt x="23" y="11"/>
                    <a:pt x="23" y="11"/>
                  </a:cubicBezTo>
                  <a:cubicBezTo>
                    <a:pt x="23" y="11"/>
                    <a:pt x="23" y="10"/>
                    <a:pt x="23" y="10"/>
                  </a:cubicBezTo>
                  <a:cubicBezTo>
                    <a:pt x="23" y="10"/>
                    <a:pt x="23" y="10"/>
                    <a:pt x="23" y="10"/>
                  </a:cubicBezTo>
                  <a:cubicBezTo>
                    <a:pt x="23" y="7"/>
                    <a:pt x="23" y="3"/>
                    <a:pt x="27" y="0"/>
                  </a:cubicBezTo>
                  <a:cubicBezTo>
                    <a:pt x="27" y="0"/>
                    <a:pt x="27" y="0"/>
                    <a:pt x="27" y="0"/>
                  </a:cubicBezTo>
                  <a:cubicBezTo>
                    <a:pt x="27" y="0"/>
                    <a:pt x="28" y="0"/>
                    <a:pt x="28" y="0"/>
                  </a:cubicBezTo>
                  <a:cubicBezTo>
                    <a:pt x="28" y="0"/>
                    <a:pt x="28" y="0"/>
                    <a:pt x="28" y="0"/>
                  </a:cubicBezTo>
                  <a:cubicBezTo>
                    <a:pt x="31" y="0"/>
                    <a:pt x="32" y="2"/>
                    <a:pt x="32" y="4"/>
                  </a:cubicBezTo>
                  <a:cubicBezTo>
                    <a:pt x="32" y="4"/>
                    <a:pt x="32" y="4"/>
                    <a:pt x="32" y="4"/>
                  </a:cubicBezTo>
                  <a:cubicBezTo>
                    <a:pt x="33" y="5"/>
                    <a:pt x="34" y="8"/>
                    <a:pt x="34" y="10"/>
                  </a:cubicBezTo>
                  <a:cubicBezTo>
                    <a:pt x="34" y="10"/>
                    <a:pt x="34" y="10"/>
                    <a:pt x="34" y="10"/>
                  </a:cubicBezTo>
                  <a:cubicBezTo>
                    <a:pt x="35" y="14"/>
                    <a:pt x="36" y="17"/>
                    <a:pt x="36" y="19"/>
                  </a:cubicBezTo>
                  <a:cubicBezTo>
                    <a:pt x="36" y="19"/>
                    <a:pt x="36" y="19"/>
                    <a:pt x="36" y="19"/>
                  </a:cubicBezTo>
                  <a:cubicBezTo>
                    <a:pt x="37" y="19"/>
                    <a:pt x="38" y="20"/>
                    <a:pt x="40" y="21"/>
                  </a:cubicBezTo>
                  <a:cubicBezTo>
                    <a:pt x="40" y="21"/>
                    <a:pt x="40" y="21"/>
                    <a:pt x="40" y="21"/>
                  </a:cubicBezTo>
                  <a:cubicBezTo>
                    <a:pt x="39" y="22"/>
                    <a:pt x="39" y="22"/>
                    <a:pt x="39" y="22"/>
                  </a:cubicBezTo>
                  <a:cubicBezTo>
                    <a:pt x="40" y="21"/>
                    <a:pt x="40" y="21"/>
                    <a:pt x="40" y="21"/>
                  </a:cubicBezTo>
                  <a:cubicBezTo>
                    <a:pt x="40" y="21"/>
                    <a:pt x="40" y="22"/>
                    <a:pt x="40" y="23"/>
                  </a:cubicBezTo>
                  <a:cubicBezTo>
                    <a:pt x="40" y="23"/>
                    <a:pt x="40" y="23"/>
                    <a:pt x="40" y="23"/>
                  </a:cubicBezTo>
                  <a:cubicBezTo>
                    <a:pt x="38" y="32"/>
                    <a:pt x="38" y="32"/>
                    <a:pt x="38" y="32"/>
                  </a:cubicBezTo>
                  <a:cubicBezTo>
                    <a:pt x="38" y="33"/>
                    <a:pt x="37" y="33"/>
                    <a:pt x="37" y="33"/>
                  </a:cubicBezTo>
                  <a:cubicBezTo>
                    <a:pt x="37" y="33"/>
                    <a:pt x="37" y="33"/>
                    <a:pt x="37" y="33"/>
                  </a:cubicBezTo>
                  <a:cubicBezTo>
                    <a:pt x="35" y="33"/>
                    <a:pt x="34" y="33"/>
                    <a:pt x="33" y="33"/>
                  </a:cubicBezTo>
                  <a:cubicBezTo>
                    <a:pt x="33" y="33"/>
                    <a:pt x="33" y="33"/>
                    <a:pt x="33" y="33"/>
                  </a:cubicBezTo>
                  <a:cubicBezTo>
                    <a:pt x="32" y="35"/>
                    <a:pt x="29" y="40"/>
                    <a:pt x="26" y="44"/>
                  </a:cubicBezTo>
                  <a:cubicBezTo>
                    <a:pt x="26" y="44"/>
                    <a:pt x="26" y="44"/>
                    <a:pt x="26" y="44"/>
                  </a:cubicBezTo>
                  <a:cubicBezTo>
                    <a:pt x="25" y="45"/>
                    <a:pt x="25" y="46"/>
                    <a:pt x="23" y="46"/>
                  </a:cubicBezTo>
                  <a:cubicBezTo>
                    <a:pt x="23" y="46"/>
                    <a:pt x="23" y="46"/>
                    <a:pt x="23" y="46"/>
                  </a:cubicBezTo>
                  <a:cubicBezTo>
                    <a:pt x="23" y="46"/>
                    <a:pt x="23" y="46"/>
                    <a:pt x="23" y="46"/>
                  </a:cubicBezTo>
                  <a:cubicBezTo>
                    <a:pt x="23" y="46"/>
                    <a:pt x="23" y="46"/>
                    <a:pt x="23" y="46"/>
                  </a:cubicBezTo>
                  <a:cubicBezTo>
                    <a:pt x="22" y="46"/>
                    <a:pt x="22" y="46"/>
                    <a:pt x="21" y="46"/>
                  </a:cubicBezTo>
                  <a:close/>
                  <a:moveTo>
                    <a:pt x="23" y="33"/>
                  </a:moveTo>
                  <a:cubicBezTo>
                    <a:pt x="24" y="33"/>
                    <a:pt x="24" y="34"/>
                    <a:pt x="24" y="34"/>
                  </a:cubicBezTo>
                  <a:cubicBezTo>
                    <a:pt x="24" y="34"/>
                    <a:pt x="24" y="34"/>
                    <a:pt x="24" y="34"/>
                  </a:cubicBezTo>
                  <a:cubicBezTo>
                    <a:pt x="24" y="34"/>
                    <a:pt x="22" y="38"/>
                    <a:pt x="22" y="41"/>
                  </a:cubicBezTo>
                  <a:cubicBezTo>
                    <a:pt x="22" y="41"/>
                    <a:pt x="22" y="41"/>
                    <a:pt x="22" y="41"/>
                  </a:cubicBezTo>
                  <a:cubicBezTo>
                    <a:pt x="22" y="42"/>
                    <a:pt x="22" y="43"/>
                    <a:pt x="23" y="43"/>
                  </a:cubicBezTo>
                  <a:cubicBezTo>
                    <a:pt x="23" y="43"/>
                    <a:pt x="23" y="43"/>
                    <a:pt x="23" y="43"/>
                  </a:cubicBezTo>
                  <a:cubicBezTo>
                    <a:pt x="23" y="43"/>
                    <a:pt x="23" y="43"/>
                    <a:pt x="23" y="43"/>
                  </a:cubicBezTo>
                  <a:cubicBezTo>
                    <a:pt x="23" y="43"/>
                    <a:pt x="23" y="43"/>
                    <a:pt x="23" y="43"/>
                  </a:cubicBezTo>
                  <a:cubicBezTo>
                    <a:pt x="23" y="43"/>
                    <a:pt x="24" y="42"/>
                    <a:pt x="24" y="42"/>
                  </a:cubicBezTo>
                  <a:cubicBezTo>
                    <a:pt x="24" y="42"/>
                    <a:pt x="24" y="42"/>
                    <a:pt x="24" y="42"/>
                  </a:cubicBezTo>
                  <a:cubicBezTo>
                    <a:pt x="25" y="41"/>
                    <a:pt x="26" y="39"/>
                    <a:pt x="27" y="37"/>
                  </a:cubicBezTo>
                  <a:cubicBezTo>
                    <a:pt x="27" y="37"/>
                    <a:pt x="27" y="37"/>
                    <a:pt x="27" y="37"/>
                  </a:cubicBezTo>
                  <a:cubicBezTo>
                    <a:pt x="29" y="34"/>
                    <a:pt x="31" y="30"/>
                    <a:pt x="31" y="30"/>
                  </a:cubicBezTo>
                  <a:cubicBezTo>
                    <a:pt x="31" y="30"/>
                    <a:pt x="31" y="30"/>
                    <a:pt x="31" y="30"/>
                  </a:cubicBezTo>
                  <a:cubicBezTo>
                    <a:pt x="31" y="30"/>
                    <a:pt x="32" y="29"/>
                    <a:pt x="32" y="29"/>
                  </a:cubicBezTo>
                  <a:cubicBezTo>
                    <a:pt x="32" y="29"/>
                    <a:pt x="32" y="29"/>
                    <a:pt x="32" y="29"/>
                  </a:cubicBezTo>
                  <a:cubicBezTo>
                    <a:pt x="32" y="29"/>
                    <a:pt x="34" y="30"/>
                    <a:pt x="36" y="30"/>
                  </a:cubicBezTo>
                  <a:cubicBezTo>
                    <a:pt x="36" y="30"/>
                    <a:pt x="36" y="30"/>
                    <a:pt x="36" y="30"/>
                  </a:cubicBezTo>
                  <a:cubicBezTo>
                    <a:pt x="37" y="23"/>
                    <a:pt x="37" y="23"/>
                    <a:pt x="37" y="23"/>
                  </a:cubicBezTo>
                  <a:cubicBezTo>
                    <a:pt x="36" y="22"/>
                    <a:pt x="34" y="22"/>
                    <a:pt x="33" y="20"/>
                  </a:cubicBezTo>
                  <a:cubicBezTo>
                    <a:pt x="33" y="20"/>
                    <a:pt x="33" y="20"/>
                    <a:pt x="33" y="20"/>
                  </a:cubicBezTo>
                  <a:cubicBezTo>
                    <a:pt x="33" y="20"/>
                    <a:pt x="33" y="20"/>
                    <a:pt x="33" y="20"/>
                  </a:cubicBezTo>
                  <a:cubicBezTo>
                    <a:pt x="33" y="20"/>
                    <a:pt x="33" y="16"/>
                    <a:pt x="32" y="12"/>
                  </a:cubicBezTo>
                  <a:cubicBezTo>
                    <a:pt x="32" y="12"/>
                    <a:pt x="32" y="12"/>
                    <a:pt x="32" y="12"/>
                  </a:cubicBezTo>
                  <a:cubicBezTo>
                    <a:pt x="31" y="9"/>
                    <a:pt x="30" y="4"/>
                    <a:pt x="29" y="3"/>
                  </a:cubicBezTo>
                  <a:cubicBezTo>
                    <a:pt x="29" y="3"/>
                    <a:pt x="29" y="3"/>
                    <a:pt x="29" y="3"/>
                  </a:cubicBezTo>
                  <a:cubicBezTo>
                    <a:pt x="28" y="3"/>
                    <a:pt x="28" y="3"/>
                    <a:pt x="28" y="3"/>
                  </a:cubicBezTo>
                  <a:cubicBezTo>
                    <a:pt x="28" y="3"/>
                    <a:pt x="28" y="3"/>
                    <a:pt x="28" y="3"/>
                  </a:cubicBezTo>
                  <a:cubicBezTo>
                    <a:pt x="28" y="3"/>
                    <a:pt x="28" y="3"/>
                    <a:pt x="28" y="3"/>
                  </a:cubicBezTo>
                  <a:cubicBezTo>
                    <a:pt x="28" y="3"/>
                    <a:pt x="28" y="3"/>
                    <a:pt x="28" y="3"/>
                  </a:cubicBezTo>
                  <a:cubicBezTo>
                    <a:pt x="27" y="4"/>
                    <a:pt x="26" y="7"/>
                    <a:pt x="26" y="10"/>
                  </a:cubicBezTo>
                  <a:cubicBezTo>
                    <a:pt x="26" y="10"/>
                    <a:pt x="26" y="10"/>
                    <a:pt x="26" y="10"/>
                  </a:cubicBezTo>
                  <a:cubicBezTo>
                    <a:pt x="26" y="12"/>
                    <a:pt x="26" y="14"/>
                    <a:pt x="26" y="14"/>
                  </a:cubicBezTo>
                  <a:cubicBezTo>
                    <a:pt x="26" y="14"/>
                    <a:pt x="26" y="14"/>
                    <a:pt x="26" y="14"/>
                  </a:cubicBezTo>
                  <a:cubicBezTo>
                    <a:pt x="26" y="14"/>
                    <a:pt x="26" y="15"/>
                    <a:pt x="26" y="15"/>
                  </a:cubicBezTo>
                  <a:cubicBezTo>
                    <a:pt x="26" y="15"/>
                    <a:pt x="26" y="15"/>
                    <a:pt x="26" y="15"/>
                  </a:cubicBezTo>
                  <a:cubicBezTo>
                    <a:pt x="25" y="15"/>
                    <a:pt x="24" y="15"/>
                    <a:pt x="24" y="15"/>
                  </a:cubicBezTo>
                  <a:cubicBezTo>
                    <a:pt x="24" y="15"/>
                    <a:pt x="24" y="15"/>
                    <a:pt x="24" y="15"/>
                  </a:cubicBezTo>
                  <a:cubicBezTo>
                    <a:pt x="24" y="15"/>
                    <a:pt x="22" y="14"/>
                    <a:pt x="19" y="12"/>
                  </a:cubicBezTo>
                  <a:cubicBezTo>
                    <a:pt x="19" y="12"/>
                    <a:pt x="19" y="12"/>
                    <a:pt x="19" y="12"/>
                  </a:cubicBezTo>
                  <a:cubicBezTo>
                    <a:pt x="16" y="11"/>
                    <a:pt x="12" y="9"/>
                    <a:pt x="10" y="9"/>
                  </a:cubicBezTo>
                  <a:cubicBezTo>
                    <a:pt x="10" y="9"/>
                    <a:pt x="10" y="9"/>
                    <a:pt x="10" y="9"/>
                  </a:cubicBezTo>
                  <a:cubicBezTo>
                    <a:pt x="9" y="9"/>
                    <a:pt x="8" y="9"/>
                    <a:pt x="8" y="10"/>
                  </a:cubicBezTo>
                  <a:cubicBezTo>
                    <a:pt x="8" y="10"/>
                    <a:pt x="8" y="10"/>
                    <a:pt x="8" y="10"/>
                  </a:cubicBezTo>
                  <a:cubicBezTo>
                    <a:pt x="8" y="11"/>
                    <a:pt x="8" y="11"/>
                    <a:pt x="8" y="11"/>
                  </a:cubicBezTo>
                  <a:cubicBezTo>
                    <a:pt x="8" y="11"/>
                    <a:pt x="8" y="11"/>
                    <a:pt x="8" y="11"/>
                  </a:cubicBezTo>
                  <a:cubicBezTo>
                    <a:pt x="7" y="13"/>
                    <a:pt x="10" y="15"/>
                    <a:pt x="13" y="16"/>
                  </a:cubicBezTo>
                  <a:cubicBezTo>
                    <a:pt x="13" y="16"/>
                    <a:pt x="13" y="16"/>
                    <a:pt x="13" y="16"/>
                  </a:cubicBezTo>
                  <a:cubicBezTo>
                    <a:pt x="15" y="17"/>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9" y="18"/>
                    <a:pt x="20" y="19"/>
                    <a:pt x="20" y="19"/>
                  </a:cubicBezTo>
                  <a:cubicBezTo>
                    <a:pt x="20" y="19"/>
                    <a:pt x="20" y="19"/>
                    <a:pt x="20" y="19"/>
                  </a:cubicBezTo>
                  <a:cubicBezTo>
                    <a:pt x="20" y="20"/>
                    <a:pt x="19" y="21"/>
                    <a:pt x="18" y="21"/>
                  </a:cubicBezTo>
                  <a:cubicBezTo>
                    <a:pt x="18" y="21"/>
                    <a:pt x="18" y="21"/>
                    <a:pt x="18" y="21"/>
                  </a:cubicBezTo>
                  <a:cubicBezTo>
                    <a:pt x="18" y="21"/>
                    <a:pt x="17" y="21"/>
                    <a:pt x="14" y="21"/>
                  </a:cubicBezTo>
                  <a:cubicBezTo>
                    <a:pt x="14" y="21"/>
                    <a:pt x="14" y="21"/>
                    <a:pt x="14" y="21"/>
                  </a:cubicBezTo>
                  <a:cubicBezTo>
                    <a:pt x="12" y="21"/>
                    <a:pt x="9" y="21"/>
                    <a:pt x="7" y="22"/>
                  </a:cubicBezTo>
                  <a:cubicBezTo>
                    <a:pt x="7" y="22"/>
                    <a:pt x="7" y="22"/>
                    <a:pt x="7" y="22"/>
                  </a:cubicBezTo>
                  <a:cubicBezTo>
                    <a:pt x="4" y="22"/>
                    <a:pt x="3" y="23"/>
                    <a:pt x="3" y="25"/>
                  </a:cubicBezTo>
                  <a:cubicBezTo>
                    <a:pt x="3" y="25"/>
                    <a:pt x="3" y="25"/>
                    <a:pt x="3" y="25"/>
                  </a:cubicBezTo>
                  <a:cubicBezTo>
                    <a:pt x="3" y="25"/>
                    <a:pt x="3" y="25"/>
                    <a:pt x="3" y="25"/>
                  </a:cubicBezTo>
                  <a:cubicBezTo>
                    <a:pt x="3" y="25"/>
                    <a:pt x="3" y="25"/>
                    <a:pt x="3" y="25"/>
                  </a:cubicBezTo>
                  <a:cubicBezTo>
                    <a:pt x="2" y="25"/>
                    <a:pt x="2" y="25"/>
                    <a:pt x="2" y="25"/>
                  </a:cubicBezTo>
                  <a:cubicBezTo>
                    <a:pt x="3" y="25"/>
                    <a:pt x="3" y="25"/>
                    <a:pt x="3" y="25"/>
                  </a:cubicBezTo>
                  <a:cubicBezTo>
                    <a:pt x="3" y="27"/>
                    <a:pt x="4" y="27"/>
                    <a:pt x="7" y="27"/>
                  </a:cubicBezTo>
                  <a:cubicBezTo>
                    <a:pt x="7" y="27"/>
                    <a:pt x="7" y="27"/>
                    <a:pt x="7" y="27"/>
                  </a:cubicBezTo>
                  <a:cubicBezTo>
                    <a:pt x="12" y="27"/>
                    <a:pt x="19" y="24"/>
                    <a:pt x="19" y="24"/>
                  </a:cubicBezTo>
                  <a:cubicBezTo>
                    <a:pt x="19" y="24"/>
                    <a:pt x="19" y="24"/>
                    <a:pt x="19" y="24"/>
                  </a:cubicBezTo>
                  <a:cubicBezTo>
                    <a:pt x="20" y="24"/>
                    <a:pt x="21" y="25"/>
                    <a:pt x="21" y="25"/>
                  </a:cubicBezTo>
                  <a:cubicBezTo>
                    <a:pt x="21" y="25"/>
                    <a:pt x="21" y="25"/>
                    <a:pt x="21" y="25"/>
                  </a:cubicBezTo>
                  <a:cubicBezTo>
                    <a:pt x="21" y="26"/>
                    <a:pt x="21" y="27"/>
                    <a:pt x="20" y="27"/>
                  </a:cubicBezTo>
                  <a:cubicBezTo>
                    <a:pt x="20" y="27"/>
                    <a:pt x="20" y="27"/>
                    <a:pt x="20" y="27"/>
                  </a:cubicBezTo>
                  <a:cubicBezTo>
                    <a:pt x="20" y="27"/>
                    <a:pt x="17" y="29"/>
                    <a:pt x="14" y="31"/>
                  </a:cubicBezTo>
                  <a:cubicBezTo>
                    <a:pt x="14" y="31"/>
                    <a:pt x="14" y="31"/>
                    <a:pt x="14" y="31"/>
                  </a:cubicBezTo>
                  <a:cubicBezTo>
                    <a:pt x="11" y="33"/>
                    <a:pt x="9" y="36"/>
                    <a:pt x="9" y="38"/>
                  </a:cubicBezTo>
                  <a:cubicBezTo>
                    <a:pt x="9" y="38"/>
                    <a:pt x="9" y="38"/>
                    <a:pt x="9" y="38"/>
                  </a:cubicBezTo>
                  <a:cubicBezTo>
                    <a:pt x="9" y="38"/>
                    <a:pt x="9" y="39"/>
                    <a:pt x="9" y="39"/>
                  </a:cubicBezTo>
                  <a:cubicBezTo>
                    <a:pt x="9" y="39"/>
                    <a:pt x="9" y="39"/>
                    <a:pt x="9" y="39"/>
                  </a:cubicBezTo>
                  <a:cubicBezTo>
                    <a:pt x="10" y="40"/>
                    <a:pt x="10" y="40"/>
                    <a:pt x="10" y="40"/>
                  </a:cubicBezTo>
                  <a:cubicBezTo>
                    <a:pt x="10" y="40"/>
                    <a:pt x="10" y="40"/>
                    <a:pt x="10" y="40"/>
                  </a:cubicBezTo>
                  <a:cubicBezTo>
                    <a:pt x="12" y="40"/>
                    <a:pt x="15" y="38"/>
                    <a:pt x="17" y="36"/>
                  </a:cubicBezTo>
                  <a:cubicBezTo>
                    <a:pt x="17" y="36"/>
                    <a:pt x="17" y="36"/>
                    <a:pt x="17" y="36"/>
                  </a:cubicBezTo>
                  <a:cubicBezTo>
                    <a:pt x="20" y="34"/>
                    <a:pt x="22" y="33"/>
                    <a:pt x="22" y="33"/>
                  </a:cubicBezTo>
                  <a:cubicBezTo>
                    <a:pt x="22" y="33"/>
                    <a:pt x="22" y="33"/>
                    <a:pt x="22" y="33"/>
                  </a:cubicBezTo>
                  <a:cubicBezTo>
                    <a:pt x="22" y="32"/>
                    <a:pt x="22" y="32"/>
                    <a:pt x="23" y="32"/>
                  </a:cubicBezTo>
                  <a:cubicBezTo>
                    <a:pt x="23" y="32"/>
                    <a:pt x="23" y="32"/>
                    <a:pt x="23" y="32"/>
                  </a:cubicBezTo>
                  <a:cubicBezTo>
                    <a:pt x="23" y="32"/>
                    <a:pt x="23" y="32"/>
                    <a:pt x="23" y="3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10" name="Freeform 104"/>
            <p:cNvSpPr/>
            <p:nvPr/>
          </p:nvSpPr>
          <p:spPr bwMode="auto">
            <a:xfrm>
              <a:off x="1985" y="1210"/>
              <a:ext cx="400" cy="178"/>
            </a:xfrm>
            <a:custGeom>
              <a:avLst/>
              <a:gdLst>
                <a:gd name="T0" fmla="*/ 101 w 110"/>
                <a:gd name="T1" fmla="*/ 2 h 49"/>
                <a:gd name="T2" fmla="*/ 2 w 110"/>
                <a:gd name="T3" fmla="*/ 27 h 49"/>
                <a:gd name="T4" fmla="*/ 0 w 110"/>
                <a:gd name="T5" fmla="*/ 42 h 49"/>
                <a:gd name="T6" fmla="*/ 107 w 110"/>
                <a:gd name="T7" fmla="*/ 13 h 49"/>
                <a:gd name="T8" fmla="*/ 109 w 110"/>
                <a:gd name="T9" fmla="*/ 7 h 49"/>
                <a:gd name="T10" fmla="*/ 101 w 110"/>
                <a:gd name="T11" fmla="*/ 2 h 49"/>
              </a:gdLst>
              <a:ahLst/>
              <a:cxnLst>
                <a:cxn ang="0">
                  <a:pos x="T0" y="T1"/>
                </a:cxn>
                <a:cxn ang="0">
                  <a:pos x="T2" y="T3"/>
                </a:cxn>
                <a:cxn ang="0">
                  <a:pos x="T4" y="T5"/>
                </a:cxn>
                <a:cxn ang="0">
                  <a:pos x="T6" y="T7"/>
                </a:cxn>
                <a:cxn ang="0">
                  <a:pos x="T8" y="T9"/>
                </a:cxn>
                <a:cxn ang="0">
                  <a:pos x="T10" y="T11"/>
                </a:cxn>
              </a:cxnLst>
              <a:rect l="0" t="0" r="r" b="b"/>
              <a:pathLst>
                <a:path w="110" h="49">
                  <a:moveTo>
                    <a:pt x="101" y="2"/>
                  </a:moveTo>
                  <a:cubicBezTo>
                    <a:pt x="101" y="2"/>
                    <a:pt x="55" y="38"/>
                    <a:pt x="2" y="27"/>
                  </a:cubicBezTo>
                  <a:cubicBezTo>
                    <a:pt x="0" y="42"/>
                    <a:pt x="0" y="42"/>
                    <a:pt x="0" y="42"/>
                  </a:cubicBezTo>
                  <a:cubicBezTo>
                    <a:pt x="5" y="42"/>
                    <a:pt x="64" y="49"/>
                    <a:pt x="107" y="13"/>
                  </a:cubicBezTo>
                  <a:cubicBezTo>
                    <a:pt x="107" y="13"/>
                    <a:pt x="110" y="10"/>
                    <a:pt x="109" y="7"/>
                  </a:cubicBezTo>
                  <a:cubicBezTo>
                    <a:pt x="109" y="7"/>
                    <a:pt x="107" y="0"/>
                    <a:pt x="101" y="2"/>
                  </a:cubicBezTo>
                  <a:close/>
                </a:path>
              </a:pathLst>
            </a:custGeom>
            <a:solidFill>
              <a:srgbClr val="FFC86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11" name="Freeform 105"/>
            <p:cNvSpPr>
              <a:spLocks noEditPoints="1"/>
            </p:cNvSpPr>
            <p:nvPr/>
          </p:nvSpPr>
          <p:spPr bwMode="auto">
            <a:xfrm>
              <a:off x="1977" y="1210"/>
              <a:ext cx="411" cy="160"/>
            </a:xfrm>
            <a:custGeom>
              <a:avLst/>
              <a:gdLst>
                <a:gd name="T0" fmla="*/ 2 w 113"/>
                <a:gd name="T1" fmla="*/ 43 h 44"/>
                <a:gd name="T2" fmla="*/ 2 w 113"/>
                <a:gd name="T3" fmla="*/ 43 h 44"/>
                <a:gd name="T4" fmla="*/ 2 w 113"/>
                <a:gd name="T5" fmla="*/ 43 h 44"/>
                <a:gd name="T6" fmla="*/ 1 w 113"/>
                <a:gd name="T7" fmla="*/ 43 h 44"/>
                <a:gd name="T8" fmla="*/ 1 w 113"/>
                <a:gd name="T9" fmla="*/ 43 h 44"/>
                <a:gd name="T10" fmla="*/ 0 w 113"/>
                <a:gd name="T11" fmla="*/ 41 h 44"/>
                <a:gd name="T12" fmla="*/ 0 w 113"/>
                <a:gd name="T13" fmla="*/ 41 h 44"/>
                <a:gd name="T14" fmla="*/ 2 w 113"/>
                <a:gd name="T15" fmla="*/ 27 h 44"/>
                <a:gd name="T16" fmla="*/ 3 w 113"/>
                <a:gd name="T17" fmla="*/ 26 h 44"/>
                <a:gd name="T18" fmla="*/ 3 w 113"/>
                <a:gd name="T19" fmla="*/ 26 h 44"/>
                <a:gd name="T20" fmla="*/ 4 w 113"/>
                <a:gd name="T21" fmla="*/ 26 h 44"/>
                <a:gd name="T22" fmla="*/ 4 w 113"/>
                <a:gd name="T23" fmla="*/ 26 h 44"/>
                <a:gd name="T24" fmla="*/ 24 w 113"/>
                <a:gd name="T25" fmla="*/ 28 h 44"/>
                <a:gd name="T26" fmla="*/ 24 w 113"/>
                <a:gd name="T27" fmla="*/ 28 h 44"/>
                <a:gd name="T28" fmla="*/ 79 w 113"/>
                <a:gd name="T29" fmla="*/ 15 h 44"/>
                <a:gd name="T30" fmla="*/ 79 w 113"/>
                <a:gd name="T31" fmla="*/ 15 h 44"/>
                <a:gd name="T32" fmla="*/ 102 w 113"/>
                <a:gd name="T33" fmla="*/ 1 h 44"/>
                <a:gd name="T34" fmla="*/ 102 w 113"/>
                <a:gd name="T35" fmla="*/ 1 h 44"/>
                <a:gd name="T36" fmla="*/ 102 w 113"/>
                <a:gd name="T37" fmla="*/ 1 h 44"/>
                <a:gd name="T38" fmla="*/ 105 w 113"/>
                <a:gd name="T39" fmla="*/ 0 h 44"/>
                <a:gd name="T40" fmla="*/ 105 w 113"/>
                <a:gd name="T41" fmla="*/ 0 h 44"/>
                <a:gd name="T42" fmla="*/ 113 w 113"/>
                <a:gd name="T43" fmla="*/ 6 h 44"/>
                <a:gd name="T44" fmla="*/ 113 w 113"/>
                <a:gd name="T45" fmla="*/ 6 h 44"/>
                <a:gd name="T46" fmla="*/ 113 w 113"/>
                <a:gd name="T47" fmla="*/ 8 h 44"/>
                <a:gd name="T48" fmla="*/ 113 w 113"/>
                <a:gd name="T49" fmla="*/ 8 h 44"/>
                <a:gd name="T50" fmla="*/ 109 w 113"/>
                <a:gd name="T51" fmla="*/ 14 h 44"/>
                <a:gd name="T52" fmla="*/ 109 w 113"/>
                <a:gd name="T53" fmla="*/ 14 h 44"/>
                <a:gd name="T54" fmla="*/ 17 w 113"/>
                <a:gd name="T55" fmla="*/ 44 h 44"/>
                <a:gd name="T56" fmla="*/ 17 w 113"/>
                <a:gd name="T57" fmla="*/ 44 h 44"/>
                <a:gd name="T58" fmla="*/ 2 w 113"/>
                <a:gd name="T59" fmla="*/ 43 h 44"/>
                <a:gd name="T60" fmla="*/ 17 w 113"/>
                <a:gd name="T61" fmla="*/ 41 h 44"/>
                <a:gd name="T62" fmla="*/ 108 w 113"/>
                <a:gd name="T63" fmla="*/ 12 h 44"/>
                <a:gd name="T64" fmla="*/ 108 w 113"/>
                <a:gd name="T65" fmla="*/ 12 h 44"/>
                <a:gd name="T66" fmla="*/ 110 w 113"/>
                <a:gd name="T67" fmla="*/ 8 h 44"/>
                <a:gd name="T68" fmla="*/ 110 w 113"/>
                <a:gd name="T69" fmla="*/ 8 h 44"/>
                <a:gd name="T70" fmla="*/ 110 w 113"/>
                <a:gd name="T71" fmla="*/ 7 h 44"/>
                <a:gd name="T72" fmla="*/ 110 w 113"/>
                <a:gd name="T73" fmla="*/ 7 h 44"/>
                <a:gd name="T74" fmla="*/ 109 w 113"/>
                <a:gd name="T75" fmla="*/ 5 h 44"/>
                <a:gd name="T76" fmla="*/ 109 w 113"/>
                <a:gd name="T77" fmla="*/ 5 h 44"/>
                <a:gd name="T78" fmla="*/ 105 w 113"/>
                <a:gd name="T79" fmla="*/ 3 h 44"/>
                <a:gd name="T80" fmla="*/ 105 w 113"/>
                <a:gd name="T81" fmla="*/ 3 h 44"/>
                <a:gd name="T82" fmla="*/ 103 w 113"/>
                <a:gd name="T83" fmla="*/ 4 h 44"/>
                <a:gd name="T84" fmla="*/ 103 w 113"/>
                <a:gd name="T85" fmla="*/ 4 h 44"/>
                <a:gd name="T86" fmla="*/ 24 w 113"/>
                <a:gd name="T87" fmla="*/ 31 h 44"/>
                <a:gd name="T88" fmla="*/ 24 w 113"/>
                <a:gd name="T89" fmla="*/ 31 h 44"/>
                <a:gd name="T90" fmla="*/ 5 w 113"/>
                <a:gd name="T91" fmla="*/ 29 h 44"/>
                <a:gd name="T92" fmla="*/ 5 w 113"/>
                <a:gd name="T93" fmla="*/ 29 h 44"/>
                <a:gd name="T94" fmla="*/ 3 w 113"/>
                <a:gd name="T95" fmla="*/ 40 h 44"/>
                <a:gd name="T96" fmla="*/ 17 w 113"/>
                <a:gd name="T97" fmla="*/ 41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13" h="44">
                  <a:moveTo>
                    <a:pt x="2" y="43"/>
                  </a:moveTo>
                  <a:cubicBezTo>
                    <a:pt x="2" y="43"/>
                    <a:pt x="2" y="43"/>
                    <a:pt x="2" y="43"/>
                  </a:cubicBezTo>
                  <a:cubicBezTo>
                    <a:pt x="2" y="43"/>
                    <a:pt x="2" y="43"/>
                    <a:pt x="2" y="43"/>
                  </a:cubicBezTo>
                  <a:cubicBezTo>
                    <a:pt x="1" y="43"/>
                    <a:pt x="1" y="43"/>
                    <a:pt x="1" y="43"/>
                  </a:cubicBezTo>
                  <a:cubicBezTo>
                    <a:pt x="1" y="43"/>
                    <a:pt x="1" y="43"/>
                    <a:pt x="1" y="43"/>
                  </a:cubicBezTo>
                  <a:cubicBezTo>
                    <a:pt x="0" y="42"/>
                    <a:pt x="0" y="42"/>
                    <a:pt x="0" y="41"/>
                  </a:cubicBezTo>
                  <a:cubicBezTo>
                    <a:pt x="0" y="41"/>
                    <a:pt x="0" y="41"/>
                    <a:pt x="0" y="41"/>
                  </a:cubicBezTo>
                  <a:cubicBezTo>
                    <a:pt x="2" y="27"/>
                    <a:pt x="2" y="27"/>
                    <a:pt x="2" y="27"/>
                  </a:cubicBezTo>
                  <a:cubicBezTo>
                    <a:pt x="3" y="27"/>
                    <a:pt x="3" y="26"/>
                    <a:pt x="3" y="26"/>
                  </a:cubicBezTo>
                  <a:cubicBezTo>
                    <a:pt x="3" y="26"/>
                    <a:pt x="3" y="26"/>
                    <a:pt x="3" y="26"/>
                  </a:cubicBezTo>
                  <a:cubicBezTo>
                    <a:pt x="3" y="26"/>
                    <a:pt x="4" y="26"/>
                    <a:pt x="4" y="26"/>
                  </a:cubicBezTo>
                  <a:cubicBezTo>
                    <a:pt x="4" y="26"/>
                    <a:pt x="4" y="26"/>
                    <a:pt x="4" y="26"/>
                  </a:cubicBezTo>
                  <a:cubicBezTo>
                    <a:pt x="11" y="27"/>
                    <a:pt x="18" y="28"/>
                    <a:pt x="24" y="28"/>
                  </a:cubicBezTo>
                  <a:cubicBezTo>
                    <a:pt x="24" y="28"/>
                    <a:pt x="24" y="28"/>
                    <a:pt x="24" y="28"/>
                  </a:cubicBezTo>
                  <a:cubicBezTo>
                    <a:pt x="46" y="28"/>
                    <a:pt x="65" y="21"/>
                    <a:pt x="79" y="15"/>
                  </a:cubicBezTo>
                  <a:cubicBezTo>
                    <a:pt x="79" y="15"/>
                    <a:pt x="79" y="15"/>
                    <a:pt x="79" y="15"/>
                  </a:cubicBezTo>
                  <a:cubicBezTo>
                    <a:pt x="93" y="8"/>
                    <a:pt x="102" y="1"/>
                    <a:pt x="102" y="1"/>
                  </a:cubicBezTo>
                  <a:cubicBezTo>
                    <a:pt x="102" y="1"/>
                    <a:pt x="102" y="1"/>
                    <a:pt x="102" y="1"/>
                  </a:cubicBezTo>
                  <a:cubicBezTo>
                    <a:pt x="102" y="1"/>
                    <a:pt x="102" y="1"/>
                    <a:pt x="102" y="1"/>
                  </a:cubicBezTo>
                  <a:cubicBezTo>
                    <a:pt x="103" y="1"/>
                    <a:pt x="104" y="0"/>
                    <a:pt x="105" y="0"/>
                  </a:cubicBezTo>
                  <a:cubicBezTo>
                    <a:pt x="105" y="0"/>
                    <a:pt x="105" y="0"/>
                    <a:pt x="105" y="0"/>
                  </a:cubicBezTo>
                  <a:cubicBezTo>
                    <a:pt x="111" y="1"/>
                    <a:pt x="113" y="6"/>
                    <a:pt x="113" y="6"/>
                  </a:cubicBezTo>
                  <a:cubicBezTo>
                    <a:pt x="113" y="6"/>
                    <a:pt x="113" y="6"/>
                    <a:pt x="113" y="6"/>
                  </a:cubicBezTo>
                  <a:cubicBezTo>
                    <a:pt x="113" y="7"/>
                    <a:pt x="113" y="7"/>
                    <a:pt x="113" y="8"/>
                  </a:cubicBezTo>
                  <a:cubicBezTo>
                    <a:pt x="113" y="8"/>
                    <a:pt x="113" y="8"/>
                    <a:pt x="113" y="8"/>
                  </a:cubicBezTo>
                  <a:cubicBezTo>
                    <a:pt x="113" y="12"/>
                    <a:pt x="110" y="14"/>
                    <a:pt x="109" y="14"/>
                  </a:cubicBezTo>
                  <a:cubicBezTo>
                    <a:pt x="109" y="14"/>
                    <a:pt x="109" y="14"/>
                    <a:pt x="109" y="14"/>
                  </a:cubicBezTo>
                  <a:cubicBezTo>
                    <a:pt x="78" y="40"/>
                    <a:pt x="39" y="44"/>
                    <a:pt x="17" y="44"/>
                  </a:cubicBezTo>
                  <a:cubicBezTo>
                    <a:pt x="17" y="44"/>
                    <a:pt x="17" y="44"/>
                    <a:pt x="17" y="44"/>
                  </a:cubicBezTo>
                  <a:cubicBezTo>
                    <a:pt x="9" y="44"/>
                    <a:pt x="4" y="43"/>
                    <a:pt x="2" y="43"/>
                  </a:cubicBezTo>
                  <a:close/>
                  <a:moveTo>
                    <a:pt x="17" y="41"/>
                  </a:moveTo>
                  <a:cubicBezTo>
                    <a:pt x="38" y="41"/>
                    <a:pt x="77" y="37"/>
                    <a:pt x="108" y="12"/>
                  </a:cubicBezTo>
                  <a:cubicBezTo>
                    <a:pt x="108" y="12"/>
                    <a:pt x="108" y="12"/>
                    <a:pt x="108" y="12"/>
                  </a:cubicBezTo>
                  <a:cubicBezTo>
                    <a:pt x="107" y="12"/>
                    <a:pt x="110" y="10"/>
                    <a:pt x="110" y="8"/>
                  </a:cubicBezTo>
                  <a:cubicBezTo>
                    <a:pt x="110" y="8"/>
                    <a:pt x="110" y="8"/>
                    <a:pt x="110" y="8"/>
                  </a:cubicBezTo>
                  <a:cubicBezTo>
                    <a:pt x="110" y="7"/>
                    <a:pt x="110" y="7"/>
                    <a:pt x="110" y="7"/>
                  </a:cubicBezTo>
                  <a:cubicBezTo>
                    <a:pt x="110" y="7"/>
                    <a:pt x="110" y="7"/>
                    <a:pt x="110" y="7"/>
                  </a:cubicBezTo>
                  <a:cubicBezTo>
                    <a:pt x="110" y="7"/>
                    <a:pt x="109" y="6"/>
                    <a:pt x="109" y="5"/>
                  </a:cubicBezTo>
                  <a:cubicBezTo>
                    <a:pt x="109" y="5"/>
                    <a:pt x="109" y="5"/>
                    <a:pt x="109" y="5"/>
                  </a:cubicBezTo>
                  <a:cubicBezTo>
                    <a:pt x="108" y="4"/>
                    <a:pt x="107" y="3"/>
                    <a:pt x="105" y="3"/>
                  </a:cubicBezTo>
                  <a:cubicBezTo>
                    <a:pt x="105" y="3"/>
                    <a:pt x="105" y="3"/>
                    <a:pt x="105" y="3"/>
                  </a:cubicBezTo>
                  <a:cubicBezTo>
                    <a:pt x="105" y="3"/>
                    <a:pt x="104" y="4"/>
                    <a:pt x="103" y="4"/>
                  </a:cubicBezTo>
                  <a:cubicBezTo>
                    <a:pt x="103" y="4"/>
                    <a:pt x="103" y="4"/>
                    <a:pt x="103" y="4"/>
                  </a:cubicBezTo>
                  <a:cubicBezTo>
                    <a:pt x="100" y="6"/>
                    <a:pt x="67" y="31"/>
                    <a:pt x="24" y="31"/>
                  </a:cubicBezTo>
                  <a:cubicBezTo>
                    <a:pt x="24" y="31"/>
                    <a:pt x="24" y="31"/>
                    <a:pt x="24" y="31"/>
                  </a:cubicBezTo>
                  <a:cubicBezTo>
                    <a:pt x="18" y="31"/>
                    <a:pt x="12" y="30"/>
                    <a:pt x="5" y="29"/>
                  </a:cubicBezTo>
                  <a:cubicBezTo>
                    <a:pt x="5" y="29"/>
                    <a:pt x="5" y="29"/>
                    <a:pt x="5" y="29"/>
                  </a:cubicBezTo>
                  <a:cubicBezTo>
                    <a:pt x="3" y="40"/>
                    <a:pt x="3" y="40"/>
                    <a:pt x="3" y="40"/>
                  </a:cubicBezTo>
                  <a:cubicBezTo>
                    <a:pt x="6" y="40"/>
                    <a:pt x="11" y="41"/>
                    <a:pt x="17" y="41"/>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12" name="Freeform 106"/>
            <p:cNvSpPr/>
            <p:nvPr/>
          </p:nvSpPr>
          <p:spPr bwMode="auto">
            <a:xfrm>
              <a:off x="1868" y="659"/>
              <a:ext cx="389" cy="504"/>
            </a:xfrm>
            <a:custGeom>
              <a:avLst/>
              <a:gdLst>
                <a:gd name="T0" fmla="*/ 88 w 107"/>
                <a:gd name="T1" fmla="*/ 50 h 139"/>
                <a:gd name="T2" fmla="*/ 107 w 107"/>
                <a:gd name="T3" fmla="*/ 12 h 139"/>
                <a:gd name="T4" fmla="*/ 82 w 107"/>
                <a:gd name="T5" fmla="*/ 13 h 139"/>
                <a:gd name="T6" fmla="*/ 66 w 107"/>
                <a:gd name="T7" fmla="*/ 139 h 139"/>
                <a:gd name="T8" fmla="*/ 71 w 107"/>
                <a:gd name="T9" fmla="*/ 96 h 139"/>
                <a:gd name="T10" fmla="*/ 88 w 107"/>
                <a:gd name="T11" fmla="*/ 50 h 139"/>
              </a:gdLst>
              <a:ahLst/>
              <a:cxnLst>
                <a:cxn ang="0">
                  <a:pos x="T0" y="T1"/>
                </a:cxn>
                <a:cxn ang="0">
                  <a:pos x="T2" y="T3"/>
                </a:cxn>
                <a:cxn ang="0">
                  <a:pos x="T4" y="T5"/>
                </a:cxn>
                <a:cxn ang="0">
                  <a:pos x="T6" y="T7"/>
                </a:cxn>
                <a:cxn ang="0">
                  <a:pos x="T8" y="T9"/>
                </a:cxn>
                <a:cxn ang="0">
                  <a:pos x="T10" y="T11"/>
                </a:cxn>
              </a:cxnLst>
              <a:rect l="0" t="0" r="r" b="b"/>
              <a:pathLst>
                <a:path w="107" h="139">
                  <a:moveTo>
                    <a:pt x="88" y="50"/>
                  </a:moveTo>
                  <a:cubicBezTo>
                    <a:pt x="98" y="46"/>
                    <a:pt x="107" y="12"/>
                    <a:pt x="107" y="12"/>
                  </a:cubicBezTo>
                  <a:cubicBezTo>
                    <a:pt x="107" y="12"/>
                    <a:pt x="98" y="0"/>
                    <a:pt x="82" y="13"/>
                  </a:cubicBezTo>
                  <a:cubicBezTo>
                    <a:pt x="82" y="13"/>
                    <a:pt x="0" y="98"/>
                    <a:pt x="66" y="139"/>
                  </a:cubicBezTo>
                  <a:cubicBezTo>
                    <a:pt x="66" y="139"/>
                    <a:pt x="54" y="122"/>
                    <a:pt x="71" y="96"/>
                  </a:cubicBezTo>
                  <a:lnTo>
                    <a:pt x="88" y="50"/>
                  </a:lnTo>
                  <a:close/>
                </a:path>
              </a:pathLst>
            </a:custGeom>
            <a:solidFill>
              <a:srgbClr val="DEB34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13" name="Freeform 107"/>
            <p:cNvSpPr>
              <a:spLocks noEditPoints="1"/>
            </p:cNvSpPr>
            <p:nvPr/>
          </p:nvSpPr>
          <p:spPr bwMode="auto">
            <a:xfrm>
              <a:off x="2010" y="677"/>
              <a:ext cx="251" cy="494"/>
            </a:xfrm>
            <a:custGeom>
              <a:avLst/>
              <a:gdLst>
                <a:gd name="T0" fmla="*/ 26 w 69"/>
                <a:gd name="T1" fmla="*/ 136 h 136"/>
                <a:gd name="T2" fmla="*/ 0 w 69"/>
                <a:gd name="T3" fmla="*/ 91 h 136"/>
                <a:gd name="T4" fmla="*/ 0 w 69"/>
                <a:gd name="T5" fmla="*/ 91 h 136"/>
                <a:gd name="T6" fmla="*/ 42 w 69"/>
                <a:gd name="T7" fmla="*/ 6 h 136"/>
                <a:gd name="T8" fmla="*/ 42 w 69"/>
                <a:gd name="T9" fmla="*/ 6 h 136"/>
                <a:gd name="T10" fmla="*/ 57 w 69"/>
                <a:gd name="T11" fmla="*/ 0 h 136"/>
                <a:gd name="T12" fmla="*/ 57 w 69"/>
                <a:gd name="T13" fmla="*/ 0 h 136"/>
                <a:gd name="T14" fmla="*/ 69 w 69"/>
                <a:gd name="T15" fmla="*/ 6 h 136"/>
                <a:gd name="T16" fmla="*/ 69 w 69"/>
                <a:gd name="T17" fmla="*/ 6 h 136"/>
                <a:gd name="T18" fmla="*/ 69 w 69"/>
                <a:gd name="T19" fmla="*/ 7 h 136"/>
                <a:gd name="T20" fmla="*/ 69 w 69"/>
                <a:gd name="T21" fmla="*/ 7 h 136"/>
                <a:gd name="T22" fmla="*/ 64 w 69"/>
                <a:gd name="T23" fmla="*/ 25 h 136"/>
                <a:gd name="T24" fmla="*/ 64 w 69"/>
                <a:gd name="T25" fmla="*/ 25 h 136"/>
                <a:gd name="T26" fmla="*/ 50 w 69"/>
                <a:gd name="T27" fmla="*/ 46 h 136"/>
                <a:gd name="T28" fmla="*/ 50 w 69"/>
                <a:gd name="T29" fmla="*/ 46 h 136"/>
                <a:gd name="T30" fmla="*/ 33 w 69"/>
                <a:gd name="T31" fmla="*/ 91 h 136"/>
                <a:gd name="T32" fmla="*/ 33 w 69"/>
                <a:gd name="T33" fmla="*/ 91 h 136"/>
                <a:gd name="T34" fmla="*/ 24 w 69"/>
                <a:gd name="T35" fmla="*/ 118 h 136"/>
                <a:gd name="T36" fmla="*/ 24 w 69"/>
                <a:gd name="T37" fmla="*/ 118 h 136"/>
                <a:gd name="T38" fmla="*/ 26 w 69"/>
                <a:gd name="T39" fmla="*/ 130 h 136"/>
                <a:gd name="T40" fmla="*/ 26 w 69"/>
                <a:gd name="T41" fmla="*/ 130 h 136"/>
                <a:gd name="T42" fmla="*/ 28 w 69"/>
                <a:gd name="T43" fmla="*/ 134 h 136"/>
                <a:gd name="T44" fmla="*/ 28 w 69"/>
                <a:gd name="T45" fmla="*/ 134 h 136"/>
                <a:gd name="T46" fmla="*/ 28 w 69"/>
                <a:gd name="T47" fmla="*/ 135 h 136"/>
                <a:gd name="T48" fmla="*/ 28 w 69"/>
                <a:gd name="T49" fmla="*/ 135 h 136"/>
                <a:gd name="T50" fmla="*/ 27 w 69"/>
                <a:gd name="T51" fmla="*/ 136 h 136"/>
                <a:gd name="T52" fmla="*/ 27 w 69"/>
                <a:gd name="T53" fmla="*/ 136 h 136"/>
                <a:gd name="T54" fmla="*/ 26 w 69"/>
                <a:gd name="T55" fmla="*/ 136 h 136"/>
                <a:gd name="T56" fmla="*/ 44 w 69"/>
                <a:gd name="T57" fmla="*/ 9 h 136"/>
                <a:gd name="T58" fmla="*/ 24 w 69"/>
                <a:gd name="T59" fmla="*/ 35 h 136"/>
                <a:gd name="T60" fmla="*/ 24 w 69"/>
                <a:gd name="T61" fmla="*/ 35 h 136"/>
                <a:gd name="T62" fmla="*/ 3 w 69"/>
                <a:gd name="T63" fmla="*/ 91 h 136"/>
                <a:gd name="T64" fmla="*/ 3 w 69"/>
                <a:gd name="T65" fmla="*/ 91 h 136"/>
                <a:gd name="T66" fmla="*/ 23 w 69"/>
                <a:gd name="T67" fmla="*/ 130 h 136"/>
                <a:gd name="T68" fmla="*/ 23 w 69"/>
                <a:gd name="T69" fmla="*/ 130 h 136"/>
                <a:gd name="T70" fmla="*/ 21 w 69"/>
                <a:gd name="T71" fmla="*/ 118 h 136"/>
                <a:gd name="T72" fmla="*/ 21 w 69"/>
                <a:gd name="T73" fmla="*/ 118 h 136"/>
                <a:gd name="T74" fmla="*/ 31 w 69"/>
                <a:gd name="T75" fmla="*/ 90 h 136"/>
                <a:gd name="T76" fmla="*/ 31 w 69"/>
                <a:gd name="T77" fmla="*/ 90 h 136"/>
                <a:gd name="T78" fmla="*/ 47 w 69"/>
                <a:gd name="T79" fmla="*/ 44 h 136"/>
                <a:gd name="T80" fmla="*/ 48 w 69"/>
                <a:gd name="T81" fmla="*/ 43 h 136"/>
                <a:gd name="T82" fmla="*/ 48 w 69"/>
                <a:gd name="T83" fmla="*/ 43 h 136"/>
                <a:gd name="T84" fmla="*/ 61 w 69"/>
                <a:gd name="T85" fmla="*/ 24 h 136"/>
                <a:gd name="T86" fmla="*/ 61 w 69"/>
                <a:gd name="T87" fmla="*/ 24 h 136"/>
                <a:gd name="T88" fmla="*/ 66 w 69"/>
                <a:gd name="T89" fmla="*/ 7 h 136"/>
                <a:gd name="T90" fmla="*/ 66 w 69"/>
                <a:gd name="T91" fmla="*/ 7 h 136"/>
                <a:gd name="T92" fmla="*/ 64 w 69"/>
                <a:gd name="T93" fmla="*/ 6 h 136"/>
                <a:gd name="T94" fmla="*/ 64 w 69"/>
                <a:gd name="T95" fmla="*/ 6 h 136"/>
                <a:gd name="T96" fmla="*/ 57 w 69"/>
                <a:gd name="T97" fmla="*/ 3 h 136"/>
                <a:gd name="T98" fmla="*/ 57 w 69"/>
                <a:gd name="T99" fmla="*/ 3 h 136"/>
                <a:gd name="T100" fmla="*/ 44 w 69"/>
                <a:gd name="T101" fmla="*/ 9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9" h="136">
                  <a:moveTo>
                    <a:pt x="26" y="136"/>
                  </a:moveTo>
                  <a:cubicBezTo>
                    <a:pt x="7" y="124"/>
                    <a:pt x="0" y="108"/>
                    <a:pt x="0" y="91"/>
                  </a:cubicBezTo>
                  <a:cubicBezTo>
                    <a:pt x="0" y="91"/>
                    <a:pt x="0" y="91"/>
                    <a:pt x="0" y="91"/>
                  </a:cubicBezTo>
                  <a:cubicBezTo>
                    <a:pt x="0" y="50"/>
                    <a:pt x="42" y="7"/>
                    <a:pt x="42" y="6"/>
                  </a:cubicBezTo>
                  <a:cubicBezTo>
                    <a:pt x="42" y="6"/>
                    <a:pt x="42" y="6"/>
                    <a:pt x="42" y="6"/>
                  </a:cubicBezTo>
                  <a:cubicBezTo>
                    <a:pt x="48" y="2"/>
                    <a:pt x="53" y="0"/>
                    <a:pt x="57" y="0"/>
                  </a:cubicBezTo>
                  <a:cubicBezTo>
                    <a:pt x="57" y="0"/>
                    <a:pt x="57" y="0"/>
                    <a:pt x="57" y="0"/>
                  </a:cubicBezTo>
                  <a:cubicBezTo>
                    <a:pt x="65" y="0"/>
                    <a:pt x="69" y="6"/>
                    <a:pt x="69" y="6"/>
                  </a:cubicBezTo>
                  <a:cubicBezTo>
                    <a:pt x="69" y="6"/>
                    <a:pt x="69" y="6"/>
                    <a:pt x="69" y="6"/>
                  </a:cubicBezTo>
                  <a:cubicBezTo>
                    <a:pt x="69" y="6"/>
                    <a:pt x="69" y="7"/>
                    <a:pt x="69" y="7"/>
                  </a:cubicBezTo>
                  <a:cubicBezTo>
                    <a:pt x="69" y="7"/>
                    <a:pt x="69" y="7"/>
                    <a:pt x="69" y="7"/>
                  </a:cubicBezTo>
                  <a:cubicBezTo>
                    <a:pt x="69" y="7"/>
                    <a:pt x="67" y="16"/>
                    <a:pt x="64" y="25"/>
                  </a:cubicBezTo>
                  <a:cubicBezTo>
                    <a:pt x="64" y="25"/>
                    <a:pt x="64" y="25"/>
                    <a:pt x="64" y="25"/>
                  </a:cubicBezTo>
                  <a:cubicBezTo>
                    <a:pt x="60" y="34"/>
                    <a:pt x="56" y="43"/>
                    <a:pt x="50" y="46"/>
                  </a:cubicBezTo>
                  <a:cubicBezTo>
                    <a:pt x="50" y="46"/>
                    <a:pt x="50" y="46"/>
                    <a:pt x="50" y="46"/>
                  </a:cubicBezTo>
                  <a:cubicBezTo>
                    <a:pt x="33" y="91"/>
                    <a:pt x="33" y="91"/>
                    <a:pt x="33" y="91"/>
                  </a:cubicBezTo>
                  <a:cubicBezTo>
                    <a:pt x="33" y="91"/>
                    <a:pt x="33" y="91"/>
                    <a:pt x="33" y="91"/>
                  </a:cubicBezTo>
                  <a:cubicBezTo>
                    <a:pt x="26" y="102"/>
                    <a:pt x="24" y="111"/>
                    <a:pt x="24" y="118"/>
                  </a:cubicBezTo>
                  <a:cubicBezTo>
                    <a:pt x="24" y="118"/>
                    <a:pt x="24" y="118"/>
                    <a:pt x="24" y="118"/>
                  </a:cubicBezTo>
                  <a:cubicBezTo>
                    <a:pt x="24" y="123"/>
                    <a:pt x="25" y="127"/>
                    <a:pt x="26" y="130"/>
                  </a:cubicBezTo>
                  <a:cubicBezTo>
                    <a:pt x="26" y="130"/>
                    <a:pt x="26" y="130"/>
                    <a:pt x="26" y="130"/>
                  </a:cubicBezTo>
                  <a:cubicBezTo>
                    <a:pt x="27" y="132"/>
                    <a:pt x="28" y="134"/>
                    <a:pt x="28" y="134"/>
                  </a:cubicBezTo>
                  <a:cubicBezTo>
                    <a:pt x="28" y="134"/>
                    <a:pt x="28" y="134"/>
                    <a:pt x="28" y="134"/>
                  </a:cubicBezTo>
                  <a:cubicBezTo>
                    <a:pt x="29" y="134"/>
                    <a:pt x="29" y="135"/>
                    <a:pt x="28" y="135"/>
                  </a:cubicBezTo>
                  <a:cubicBezTo>
                    <a:pt x="28" y="135"/>
                    <a:pt x="28" y="135"/>
                    <a:pt x="28" y="135"/>
                  </a:cubicBezTo>
                  <a:cubicBezTo>
                    <a:pt x="28" y="136"/>
                    <a:pt x="27" y="136"/>
                    <a:pt x="27" y="136"/>
                  </a:cubicBezTo>
                  <a:cubicBezTo>
                    <a:pt x="27" y="136"/>
                    <a:pt x="27" y="136"/>
                    <a:pt x="27" y="136"/>
                  </a:cubicBezTo>
                  <a:cubicBezTo>
                    <a:pt x="27" y="136"/>
                    <a:pt x="26" y="136"/>
                    <a:pt x="26" y="136"/>
                  </a:cubicBezTo>
                  <a:close/>
                  <a:moveTo>
                    <a:pt x="44" y="9"/>
                  </a:moveTo>
                  <a:cubicBezTo>
                    <a:pt x="44" y="9"/>
                    <a:pt x="34" y="19"/>
                    <a:pt x="24" y="35"/>
                  </a:cubicBezTo>
                  <a:cubicBezTo>
                    <a:pt x="24" y="35"/>
                    <a:pt x="24" y="35"/>
                    <a:pt x="24" y="35"/>
                  </a:cubicBezTo>
                  <a:cubicBezTo>
                    <a:pt x="13" y="51"/>
                    <a:pt x="3" y="72"/>
                    <a:pt x="3" y="91"/>
                  </a:cubicBezTo>
                  <a:cubicBezTo>
                    <a:pt x="3" y="91"/>
                    <a:pt x="3" y="91"/>
                    <a:pt x="3" y="91"/>
                  </a:cubicBezTo>
                  <a:cubicBezTo>
                    <a:pt x="3" y="106"/>
                    <a:pt x="8" y="119"/>
                    <a:pt x="23" y="130"/>
                  </a:cubicBezTo>
                  <a:cubicBezTo>
                    <a:pt x="23" y="130"/>
                    <a:pt x="23" y="130"/>
                    <a:pt x="23" y="130"/>
                  </a:cubicBezTo>
                  <a:cubicBezTo>
                    <a:pt x="22" y="127"/>
                    <a:pt x="21" y="123"/>
                    <a:pt x="21" y="118"/>
                  </a:cubicBezTo>
                  <a:cubicBezTo>
                    <a:pt x="21" y="118"/>
                    <a:pt x="21" y="118"/>
                    <a:pt x="21" y="118"/>
                  </a:cubicBezTo>
                  <a:cubicBezTo>
                    <a:pt x="21" y="111"/>
                    <a:pt x="23" y="101"/>
                    <a:pt x="31" y="90"/>
                  </a:cubicBezTo>
                  <a:cubicBezTo>
                    <a:pt x="31" y="90"/>
                    <a:pt x="31" y="90"/>
                    <a:pt x="31" y="90"/>
                  </a:cubicBezTo>
                  <a:cubicBezTo>
                    <a:pt x="47" y="44"/>
                    <a:pt x="47" y="44"/>
                    <a:pt x="47" y="44"/>
                  </a:cubicBezTo>
                  <a:cubicBezTo>
                    <a:pt x="47" y="44"/>
                    <a:pt x="48" y="43"/>
                    <a:pt x="48" y="43"/>
                  </a:cubicBezTo>
                  <a:cubicBezTo>
                    <a:pt x="48" y="43"/>
                    <a:pt x="48" y="43"/>
                    <a:pt x="48" y="43"/>
                  </a:cubicBezTo>
                  <a:cubicBezTo>
                    <a:pt x="52" y="42"/>
                    <a:pt x="57" y="33"/>
                    <a:pt x="61" y="24"/>
                  </a:cubicBezTo>
                  <a:cubicBezTo>
                    <a:pt x="61" y="24"/>
                    <a:pt x="61" y="24"/>
                    <a:pt x="61" y="24"/>
                  </a:cubicBezTo>
                  <a:cubicBezTo>
                    <a:pt x="64" y="17"/>
                    <a:pt x="66" y="10"/>
                    <a:pt x="66" y="7"/>
                  </a:cubicBezTo>
                  <a:cubicBezTo>
                    <a:pt x="66" y="7"/>
                    <a:pt x="66" y="7"/>
                    <a:pt x="66" y="7"/>
                  </a:cubicBezTo>
                  <a:cubicBezTo>
                    <a:pt x="66" y="7"/>
                    <a:pt x="65" y="6"/>
                    <a:pt x="64" y="6"/>
                  </a:cubicBezTo>
                  <a:cubicBezTo>
                    <a:pt x="64" y="6"/>
                    <a:pt x="64" y="6"/>
                    <a:pt x="64" y="6"/>
                  </a:cubicBezTo>
                  <a:cubicBezTo>
                    <a:pt x="63" y="5"/>
                    <a:pt x="60" y="3"/>
                    <a:pt x="57" y="3"/>
                  </a:cubicBezTo>
                  <a:cubicBezTo>
                    <a:pt x="57" y="3"/>
                    <a:pt x="57" y="3"/>
                    <a:pt x="57" y="3"/>
                  </a:cubicBezTo>
                  <a:cubicBezTo>
                    <a:pt x="54" y="3"/>
                    <a:pt x="50" y="5"/>
                    <a:pt x="44" y="9"/>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14" name="Freeform 108"/>
            <p:cNvSpPr/>
            <p:nvPr/>
          </p:nvSpPr>
          <p:spPr bwMode="auto">
            <a:xfrm>
              <a:off x="2079" y="1047"/>
              <a:ext cx="102" cy="134"/>
            </a:xfrm>
            <a:custGeom>
              <a:avLst/>
              <a:gdLst>
                <a:gd name="T0" fmla="*/ 10 w 28"/>
                <a:gd name="T1" fmla="*/ 0 h 37"/>
                <a:gd name="T2" fmla="*/ 17 w 28"/>
                <a:gd name="T3" fmla="*/ 37 h 37"/>
                <a:gd name="T4" fmla="*/ 22 w 28"/>
                <a:gd name="T5" fmla="*/ 12 h 37"/>
                <a:gd name="T6" fmla="*/ 10 w 28"/>
                <a:gd name="T7" fmla="*/ 0 h 37"/>
              </a:gdLst>
              <a:ahLst/>
              <a:cxnLst>
                <a:cxn ang="0">
                  <a:pos x="T0" y="T1"/>
                </a:cxn>
                <a:cxn ang="0">
                  <a:pos x="T2" y="T3"/>
                </a:cxn>
                <a:cxn ang="0">
                  <a:pos x="T4" y="T5"/>
                </a:cxn>
                <a:cxn ang="0">
                  <a:pos x="T6" y="T7"/>
                </a:cxn>
              </a:cxnLst>
              <a:rect l="0" t="0" r="r" b="b"/>
              <a:pathLst>
                <a:path w="28" h="37">
                  <a:moveTo>
                    <a:pt x="10" y="0"/>
                  </a:moveTo>
                  <a:cubicBezTo>
                    <a:pt x="10" y="0"/>
                    <a:pt x="0" y="21"/>
                    <a:pt x="17" y="37"/>
                  </a:cubicBezTo>
                  <a:cubicBezTo>
                    <a:pt x="17" y="37"/>
                    <a:pt x="15" y="19"/>
                    <a:pt x="22" y="12"/>
                  </a:cubicBezTo>
                  <a:cubicBezTo>
                    <a:pt x="28" y="6"/>
                    <a:pt x="10" y="0"/>
                    <a:pt x="10" y="0"/>
                  </a:cubicBezTo>
                  <a:close/>
                </a:path>
              </a:pathLst>
            </a:custGeom>
            <a:solidFill>
              <a:srgbClr val="DEB34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15" name="Freeform 109"/>
            <p:cNvSpPr>
              <a:spLocks noEditPoints="1"/>
            </p:cNvSpPr>
            <p:nvPr/>
          </p:nvSpPr>
          <p:spPr bwMode="auto">
            <a:xfrm>
              <a:off x="2101" y="1040"/>
              <a:ext cx="69" cy="145"/>
            </a:xfrm>
            <a:custGeom>
              <a:avLst/>
              <a:gdLst>
                <a:gd name="T0" fmla="*/ 10 w 19"/>
                <a:gd name="T1" fmla="*/ 40 h 40"/>
                <a:gd name="T2" fmla="*/ 0 w 19"/>
                <a:gd name="T3" fmla="*/ 16 h 40"/>
                <a:gd name="T4" fmla="*/ 0 w 19"/>
                <a:gd name="T5" fmla="*/ 16 h 40"/>
                <a:gd name="T6" fmla="*/ 3 w 19"/>
                <a:gd name="T7" fmla="*/ 1 h 40"/>
                <a:gd name="T8" fmla="*/ 3 w 19"/>
                <a:gd name="T9" fmla="*/ 1 h 40"/>
                <a:gd name="T10" fmla="*/ 4 w 19"/>
                <a:gd name="T11" fmla="*/ 0 h 40"/>
                <a:gd name="T12" fmla="*/ 4 w 19"/>
                <a:gd name="T13" fmla="*/ 0 h 40"/>
                <a:gd name="T14" fmla="*/ 11 w 19"/>
                <a:gd name="T15" fmla="*/ 3 h 40"/>
                <a:gd name="T16" fmla="*/ 11 w 19"/>
                <a:gd name="T17" fmla="*/ 3 h 40"/>
                <a:gd name="T18" fmla="*/ 19 w 19"/>
                <a:gd name="T19" fmla="*/ 11 h 40"/>
                <a:gd name="T20" fmla="*/ 19 w 19"/>
                <a:gd name="T21" fmla="*/ 11 h 40"/>
                <a:gd name="T22" fmla="*/ 17 w 19"/>
                <a:gd name="T23" fmla="*/ 15 h 40"/>
                <a:gd name="T24" fmla="*/ 17 w 19"/>
                <a:gd name="T25" fmla="*/ 15 h 40"/>
                <a:gd name="T26" fmla="*/ 12 w 19"/>
                <a:gd name="T27" fmla="*/ 32 h 40"/>
                <a:gd name="T28" fmla="*/ 12 w 19"/>
                <a:gd name="T29" fmla="*/ 32 h 40"/>
                <a:gd name="T30" fmla="*/ 13 w 19"/>
                <a:gd name="T31" fmla="*/ 38 h 40"/>
                <a:gd name="T32" fmla="*/ 13 w 19"/>
                <a:gd name="T33" fmla="*/ 38 h 40"/>
                <a:gd name="T34" fmla="*/ 12 w 19"/>
                <a:gd name="T35" fmla="*/ 40 h 40"/>
                <a:gd name="T36" fmla="*/ 12 w 19"/>
                <a:gd name="T37" fmla="*/ 40 h 40"/>
                <a:gd name="T38" fmla="*/ 11 w 19"/>
                <a:gd name="T39" fmla="*/ 40 h 40"/>
                <a:gd name="T40" fmla="*/ 11 w 19"/>
                <a:gd name="T41" fmla="*/ 40 h 40"/>
                <a:gd name="T42" fmla="*/ 10 w 19"/>
                <a:gd name="T43" fmla="*/ 40 h 40"/>
                <a:gd name="T44" fmla="*/ 3 w 19"/>
                <a:gd name="T45" fmla="*/ 16 h 40"/>
                <a:gd name="T46" fmla="*/ 9 w 19"/>
                <a:gd name="T47" fmla="*/ 35 h 40"/>
                <a:gd name="T48" fmla="*/ 9 w 19"/>
                <a:gd name="T49" fmla="*/ 35 h 40"/>
                <a:gd name="T50" fmla="*/ 9 w 19"/>
                <a:gd name="T51" fmla="*/ 32 h 40"/>
                <a:gd name="T52" fmla="*/ 9 w 19"/>
                <a:gd name="T53" fmla="*/ 32 h 40"/>
                <a:gd name="T54" fmla="*/ 15 w 19"/>
                <a:gd name="T55" fmla="*/ 13 h 40"/>
                <a:gd name="T56" fmla="*/ 15 w 19"/>
                <a:gd name="T57" fmla="*/ 13 h 40"/>
                <a:gd name="T58" fmla="*/ 16 w 19"/>
                <a:gd name="T59" fmla="*/ 11 h 40"/>
                <a:gd name="T60" fmla="*/ 16 w 19"/>
                <a:gd name="T61" fmla="*/ 11 h 40"/>
                <a:gd name="T62" fmla="*/ 10 w 19"/>
                <a:gd name="T63" fmla="*/ 6 h 40"/>
                <a:gd name="T64" fmla="*/ 10 w 19"/>
                <a:gd name="T65" fmla="*/ 6 h 40"/>
                <a:gd name="T66" fmla="*/ 5 w 19"/>
                <a:gd name="T67" fmla="*/ 4 h 40"/>
                <a:gd name="T68" fmla="*/ 5 w 19"/>
                <a:gd name="T69" fmla="*/ 4 h 40"/>
                <a:gd name="T70" fmla="*/ 3 w 19"/>
                <a:gd name="T71" fmla="*/ 16 h 40"/>
                <a:gd name="T72" fmla="*/ 4 w 19"/>
                <a:gd name="T73" fmla="*/ 3 h 40"/>
                <a:gd name="T74" fmla="*/ 4 w 19"/>
                <a:gd name="T75" fmla="*/ 2 h 40"/>
                <a:gd name="T76" fmla="*/ 4 w 19"/>
                <a:gd name="T77" fmla="*/ 3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9" h="40">
                  <a:moveTo>
                    <a:pt x="10" y="40"/>
                  </a:moveTo>
                  <a:cubicBezTo>
                    <a:pt x="2" y="32"/>
                    <a:pt x="0" y="24"/>
                    <a:pt x="0" y="16"/>
                  </a:cubicBezTo>
                  <a:cubicBezTo>
                    <a:pt x="0" y="16"/>
                    <a:pt x="0" y="16"/>
                    <a:pt x="0" y="16"/>
                  </a:cubicBezTo>
                  <a:cubicBezTo>
                    <a:pt x="0" y="8"/>
                    <a:pt x="3" y="1"/>
                    <a:pt x="3" y="1"/>
                  </a:cubicBezTo>
                  <a:cubicBezTo>
                    <a:pt x="3" y="1"/>
                    <a:pt x="3" y="1"/>
                    <a:pt x="3" y="1"/>
                  </a:cubicBezTo>
                  <a:cubicBezTo>
                    <a:pt x="3" y="0"/>
                    <a:pt x="4" y="0"/>
                    <a:pt x="4" y="0"/>
                  </a:cubicBezTo>
                  <a:cubicBezTo>
                    <a:pt x="4" y="0"/>
                    <a:pt x="4" y="0"/>
                    <a:pt x="4" y="0"/>
                  </a:cubicBezTo>
                  <a:cubicBezTo>
                    <a:pt x="4" y="0"/>
                    <a:pt x="8" y="1"/>
                    <a:pt x="11" y="3"/>
                  </a:cubicBezTo>
                  <a:cubicBezTo>
                    <a:pt x="11" y="3"/>
                    <a:pt x="11" y="3"/>
                    <a:pt x="11" y="3"/>
                  </a:cubicBezTo>
                  <a:cubicBezTo>
                    <a:pt x="15" y="5"/>
                    <a:pt x="18" y="7"/>
                    <a:pt x="19" y="11"/>
                  </a:cubicBezTo>
                  <a:cubicBezTo>
                    <a:pt x="19" y="11"/>
                    <a:pt x="19" y="11"/>
                    <a:pt x="19" y="11"/>
                  </a:cubicBezTo>
                  <a:cubicBezTo>
                    <a:pt x="19" y="13"/>
                    <a:pt x="18" y="14"/>
                    <a:pt x="17" y="15"/>
                  </a:cubicBezTo>
                  <a:cubicBezTo>
                    <a:pt x="17" y="15"/>
                    <a:pt x="17" y="15"/>
                    <a:pt x="17" y="15"/>
                  </a:cubicBezTo>
                  <a:cubicBezTo>
                    <a:pt x="13" y="19"/>
                    <a:pt x="12" y="26"/>
                    <a:pt x="12" y="32"/>
                  </a:cubicBezTo>
                  <a:cubicBezTo>
                    <a:pt x="12" y="32"/>
                    <a:pt x="12" y="32"/>
                    <a:pt x="12" y="32"/>
                  </a:cubicBezTo>
                  <a:cubicBezTo>
                    <a:pt x="12" y="36"/>
                    <a:pt x="13" y="38"/>
                    <a:pt x="13" y="38"/>
                  </a:cubicBezTo>
                  <a:cubicBezTo>
                    <a:pt x="13" y="38"/>
                    <a:pt x="13" y="38"/>
                    <a:pt x="13" y="38"/>
                  </a:cubicBezTo>
                  <a:cubicBezTo>
                    <a:pt x="13" y="39"/>
                    <a:pt x="13" y="40"/>
                    <a:pt x="12" y="40"/>
                  </a:cubicBezTo>
                  <a:cubicBezTo>
                    <a:pt x="12" y="40"/>
                    <a:pt x="12" y="40"/>
                    <a:pt x="12" y="40"/>
                  </a:cubicBezTo>
                  <a:cubicBezTo>
                    <a:pt x="12" y="40"/>
                    <a:pt x="12" y="40"/>
                    <a:pt x="11" y="40"/>
                  </a:cubicBezTo>
                  <a:cubicBezTo>
                    <a:pt x="11" y="40"/>
                    <a:pt x="11" y="40"/>
                    <a:pt x="11" y="40"/>
                  </a:cubicBezTo>
                  <a:cubicBezTo>
                    <a:pt x="11" y="40"/>
                    <a:pt x="11" y="40"/>
                    <a:pt x="10" y="40"/>
                  </a:cubicBezTo>
                  <a:close/>
                  <a:moveTo>
                    <a:pt x="3" y="16"/>
                  </a:moveTo>
                  <a:cubicBezTo>
                    <a:pt x="3" y="22"/>
                    <a:pt x="4" y="29"/>
                    <a:pt x="9" y="35"/>
                  </a:cubicBezTo>
                  <a:cubicBezTo>
                    <a:pt x="9" y="35"/>
                    <a:pt x="9" y="35"/>
                    <a:pt x="9" y="35"/>
                  </a:cubicBezTo>
                  <a:cubicBezTo>
                    <a:pt x="9" y="34"/>
                    <a:pt x="9" y="33"/>
                    <a:pt x="9" y="32"/>
                  </a:cubicBezTo>
                  <a:cubicBezTo>
                    <a:pt x="9" y="32"/>
                    <a:pt x="9" y="32"/>
                    <a:pt x="9" y="32"/>
                  </a:cubicBezTo>
                  <a:cubicBezTo>
                    <a:pt x="9" y="26"/>
                    <a:pt x="10" y="18"/>
                    <a:pt x="15" y="13"/>
                  </a:cubicBezTo>
                  <a:cubicBezTo>
                    <a:pt x="15" y="13"/>
                    <a:pt x="15" y="13"/>
                    <a:pt x="15" y="13"/>
                  </a:cubicBezTo>
                  <a:cubicBezTo>
                    <a:pt x="15" y="12"/>
                    <a:pt x="16" y="12"/>
                    <a:pt x="16" y="11"/>
                  </a:cubicBezTo>
                  <a:cubicBezTo>
                    <a:pt x="16" y="11"/>
                    <a:pt x="16" y="11"/>
                    <a:pt x="16" y="11"/>
                  </a:cubicBezTo>
                  <a:cubicBezTo>
                    <a:pt x="16" y="10"/>
                    <a:pt x="13" y="7"/>
                    <a:pt x="10" y="6"/>
                  </a:cubicBezTo>
                  <a:cubicBezTo>
                    <a:pt x="10" y="6"/>
                    <a:pt x="10" y="6"/>
                    <a:pt x="10" y="6"/>
                  </a:cubicBezTo>
                  <a:cubicBezTo>
                    <a:pt x="8" y="5"/>
                    <a:pt x="6" y="4"/>
                    <a:pt x="5" y="4"/>
                  </a:cubicBezTo>
                  <a:cubicBezTo>
                    <a:pt x="5" y="4"/>
                    <a:pt x="5" y="4"/>
                    <a:pt x="5" y="4"/>
                  </a:cubicBezTo>
                  <a:cubicBezTo>
                    <a:pt x="4" y="6"/>
                    <a:pt x="3" y="10"/>
                    <a:pt x="3" y="16"/>
                  </a:cubicBezTo>
                  <a:close/>
                  <a:moveTo>
                    <a:pt x="4" y="3"/>
                  </a:moveTo>
                  <a:cubicBezTo>
                    <a:pt x="4" y="2"/>
                    <a:pt x="4" y="2"/>
                    <a:pt x="4" y="2"/>
                  </a:cubicBezTo>
                  <a:cubicBezTo>
                    <a:pt x="4" y="3"/>
                    <a:pt x="4" y="3"/>
                    <a:pt x="4" y="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16" name="Freeform 110"/>
            <p:cNvSpPr/>
            <p:nvPr/>
          </p:nvSpPr>
          <p:spPr bwMode="auto">
            <a:xfrm>
              <a:off x="2116" y="1069"/>
              <a:ext cx="105" cy="127"/>
            </a:xfrm>
            <a:custGeom>
              <a:avLst/>
              <a:gdLst>
                <a:gd name="T0" fmla="*/ 10 w 29"/>
                <a:gd name="T1" fmla="*/ 0 h 35"/>
                <a:gd name="T2" fmla="*/ 23 w 29"/>
                <a:gd name="T3" fmla="*/ 35 h 35"/>
                <a:gd name="T4" fmla="*/ 23 w 29"/>
                <a:gd name="T5" fmla="*/ 10 h 35"/>
                <a:gd name="T6" fmla="*/ 10 w 29"/>
                <a:gd name="T7" fmla="*/ 0 h 35"/>
              </a:gdLst>
              <a:ahLst/>
              <a:cxnLst>
                <a:cxn ang="0">
                  <a:pos x="T0" y="T1"/>
                </a:cxn>
                <a:cxn ang="0">
                  <a:pos x="T2" y="T3"/>
                </a:cxn>
                <a:cxn ang="0">
                  <a:pos x="T4" y="T5"/>
                </a:cxn>
                <a:cxn ang="0">
                  <a:pos x="T6" y="T7"/>
                </a:cxn>
              </a:cxnLst>
              <a:rect l="0" t="0" r="r" b="b"/>
              <a:pathLst>
                <a:path w="29" h="35">
                  <a:moveTo>
                    <a:pt x="10" y="0"/>
                  </a:moveTo>
                  <a:cubicBezTo>
                    <a:pt x="10" y="0"/>
                    <a:pt x="0" y="23"/>
                    <a:pt x="23" y="35"/>
                  </a:cubicBezTo>
                  <a:cubicBezTo>
                    <a:pt x="23" y="35"/>
                    <a:pt x="18" y="18"/>
                    <a:pt x="23" y="10"/>
                  </a:cubicBezTo>
                  <a:cubicBezTo>
                    <a:pt x="29" y="3"/>
                    <a:pt x="10" y="0"/>
                    <a:pt x="10" y="0"/>
                  </a:cubicBezTo>
                  <a:close/>
                </a:path>
              </a:pathLst>
            </a:custGeom>
            <a:solidFill>
              <a:srgbClr val="DEB34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17" name="Freeform 111"/>
            <p:cNvSpPr>
              <a:spLocks noEditPoints="1"/>
            </p:cNvSpPr>
            <p:nvPr/>
          </p:nvSpPr>
          <p:spPr bwMode="auto">
            <a:xfrm>
              <a:off x="2137" y="1062"/>
              <a:ext cx="73" cy="141"/>
            </a:xfrm>
            <a:custGeom>
              <a:avLst/>
              <a:gdLst>
                <a:gd name="T0" fmla="*/ 16 w 20"/>
                <a:gd name="T1" fmla="*/ 38 h 39"/>
                <a:gd name="T2" fmla="*/ 0 w 20"/>
                <a:gd name="T3" fmla="*/ 13 h 39"/>
                <a:gd name="T4" fmla="*/ 0 w 20"/>
                <a:gd name="T5" fmla="*/ 13 h 39"/>
                <a:gd name="T6" fmla="*/ 2 w 20"/>
                <a:gd name="T7" fmla="*/ 1 h 39"/>
                <a:gd name="T8" fmla="*/ 2 w 20"/>
                <a:gd name="T9" fmla="*/ 1 h 39"/>
                <a:gd name="T10" fmla="*/ 4 w 20"/>
                <a:gd name="T11" fmla="*/ 0 h 39"/>
                <a:gd name="T12" fmla="*/ 4 w 20"/>
                <a:gd name="T13" fmla="*/ 0 h 39"/>
                <a:gd name="T14" fmla="*/ 11 w 20"/>
                <a:gd name="T15" fmla="*/ 2 h 39"/>
                <a:gd name="T16" fmla="*/ 11 w 20"/>
                <a:gd name="T17" fmla="*/ 2 h 39"/>
                <a:gd name="T18" fmla="*/ 20 w 20"/>
                <a:gd name="T19" fmla="*/ 10 h 39"/>
                <a:gd name="T20" fmla="*/ 20 w 20"/>
                <a:gd name="T21" fmla="*/ 10 h 39"/>
                <a:gd name="T22" fmla="*/ 18 w 20"/>
                <a:gd name="T23" fmla="*/ 13 h 39"/>
                <a:gd name="T24" fmla="*/ 18 w 20"/>
                <a:gd name="T25" fmla="*/ 13 h 39"/>
                <a:gd name="T26" fmla="*/ 16 w 20"/>
                <a:gd name="T27" fmla="*/ 23 h 39"/>
                <a:gd name="T28" fmla="*/ 16 w 20"/>
                <a:gd name="T29" fmla="*/ 23 h 39"/>
                <a:gd name="T30" fmla="*/ 18 w 20"/>
                <a:gd name="T31" fmla="*/ 37 h 39"/>
                <a:gd name="T32" fmla="*/ 18 w 20"/>
                <a:gd name="T33" fmla="*/ 37 h 39"/>
                <a:gd name="T34" fmla="*/ 18 w 20"/>
                <a:gd name="T35" fmla="*/ 38 h 39"/>
                <a:gd name="T36" fmla="*/ 18 w 20"/>
                <a:gd name="T37" fmla="*/ 38 h 39"/>
                <a:gd name="T38" fmla="*/ 17 w 20"/>
                <a:gd name="T39" fmla="*/ 39 h 39"/>
                <a:gd name="T40" fmla="*/ 17 w 20"/>
                <a:gd name="T41" fmla="*/ 39 h 39"/>
                <a:gd name="T42" fmla="*/ 16 w 20"/>
                <a:gd name="T43" fmla="*/ 38 h 39"/>
                <a:gd name="T44" fmla="*/ 3 w 20"/>
                <a:gd name="T45" fmla="*/ 13 h 39"/>
                <a:gd name="T46" fmla="*/ 14 w 20"/>
                <a:gd name="T47" fmla="*/ 34 h 39"/>
                <a:gd name="T48" fmla="*/ 14 w 20"/>
                <a:gd name="T49" fmla="*/ 34 h 39"/>
                <a:gd name="T50" fmla="*/ 13 w 20"/>
                <a:gd name="T51" fmla="*/ 23 h 39"/>
                <a:gd name="T52" fmla="*/ 13 w 20"/>
                <a:gd name="T53" fmla="*/ 23 h 39"/>
                <a:gd name="T54" fmla="*/ 16 w 20"/>
                <a:gd name="T55" fmla="*/ 11 h 39"/>
                <a:gd name="T56" fmla="*/ 16 w 20"/>
                <a:gd name="T57" fmla="*/ 11 h 39"/>
                <a:gd name="T58" fmla="*/ 17 w 20"/>
                <a:gd name="T59" fmla="*/ 10 h 39"/>
                <a:gd name="T60" fmla="*/ 17 w 20"/>
                <a:gd name="T61" fmla="*/ 10 h 39"/>
                <a:gd name="T62" fmla="*/ 10 w 20"/>
                <a:gd name="T63" fmla="*/ 5 h 39"/>
                <a:gd name="T64" fmla="*/ 10 w 20"/>
                <a:gd name="T65" fmla="*/ 5 h 39"/>
                <a:gd name="T66" fmla="*/ 5 w 20"/>
                <a:gd name="T67" fmla="*/ 3 h 39"/>
                <a:gd name="T68" fmla="*/ 5 w 20"/>
                <a:gd name="T69" fmla="*/ 3 h 39"/>
                <a:gd name="T70" fmla="*/ 3 w 20"/>
                <a:gd name="T71" fmla="*/ 13 h 39"/>
                <a:gd name="T72" fmla="*/ 3 w 20"/>
                <a:gd name="T73" fmla="*/ 3 h 39"/>
                <a:gd name="T74" fmla="*/ 4 w 20"/>
                <a:gd name="T75" fmla="*/ 2 h 39"/>
                <a:gd name="T76" fmla="*/ 3 w 20"/>
                <a:gd name="T77" fmla="*/ 3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0" h="39">
                  <a:moveTo>
                    <a:pt x="16" y="38"/>
                  </a:moveTo>
                  <a:cubicBezTo>
                    <a:pt x="3" y="32"/>
                    <a:pt x="0" y="21"/>
                    <a:pt x="0" y="13"/>
                  </a:cubicBezTo>
                  <a:cubicBezTo>
                    <a:pt x="0" y="13"/>
                    <a:pt x="0" y="13"/>
                    <a:pt x="0" y="13"/>
                  </a:cubicBezTo>
                  <a:cubicBezTo>
                    <a:pt x="0" y="6"/>
                    <a:pt x="2" y="1"/>
                    <a:pt x="2" y="1"/>
                  </a:cubicBezTo>
                  <a:cubicBezTo>
                    <a:pt x="2" y="1"/>
                    <a:pt x="2" y="1"/>
                    <a:pt x="2" y="1"/>
                  </a:cubicBezTo>
                  <a:cubicBezTo>
                    <a:pt x="2" y="1"/>
                    <a:pt x="3" y="0"/>
                    <a:pt x="4" y="0"/>
                  </a:cubicBezTo>
                  <a:cubicBezTo>
                    <a:pt x="4" y="0"/>
                    <a:pt x="4" y="0"/>
                    <a:pt x="4" y="0"/>
                  </a:cubicBezTo>
                  <a:cubicBezTo>
                    <a:pt x="4" y="0"/>
                    <a:pt x="8" y="1"/>
                    <a:pt x="11" y="2"/>
                  </a:cubicBezTo>
                  <a:cubicBezTo>
                    <a:pt x="11" y="2"/>
                    <a:pt x="11" y="2"/>
                    <a:pt x="11" y="2"/>
                  </a:cubicBezTo>
                  <a:cubicBezTo>
                    <a:pt x="15" y="3"/>
                    <a:pt x="19" y="5"/>
                    <a:pt x="20" y="10"/>
                  </a:cubicBezTo>
                  <a:cubicBezTo>
                    <a:pt x="20" y="10"/>
                    <a:pt x="20" y="10"/>
                    <a:pt x="20" y="10"/>
                  </a:cubicBezTo>
                  <a:cubicBezTo>
                    <a:pt x="20" y="11"/>
                    <a:pt x="19" y="12"/>
                    <a:pt x="18" y="13"/>
                  </a:cubicBezTo>
                  <a:cubicBezTo>
                    <a:pt x="18" y="13"/>
                    <a:pt x="18" y="13"/>
                    <a:pt x="18" y="13"/>
                  </a:cubicBezTo>
                  <a:cubicBezTo>
                    <a:pt x="17" y="15"/>
                    <a:pt x="16" y="19"/>
                    <a:pt x="16" y="23"/>
                  </a:cubicBezTo>
                  <a:cubicBezTo>
                    <a:pt x="16" y="23"/>
                    <a:pt x="16" y="23"/>
                    <a:pt x="16" y="23"/>
                  </a:cubicBezTo>
                  <a:cubicBezTo>
                    <a:pt x="16" y="30"/>
                    <a:pt x="18" y="37"/>
                    <a:pt x="18" y="37"/>
                  </a:cubicBezTo>
                  <a:cubicBezTo>
                    <a:pt x="18" y="37"/>
                    <a:pt x="18" y="37"/>
                    <a:pt x="18" y="37"/>
                  </a:cubicBezTo>
                  <a:cubicBezTo>
                    <a:pt x="18" y="37"/>
                    <a:pt x="18" y="38"/>
                    <a:pt x="18" y="38"/>
                  </a:cubicBezTo>
                  <a:cubicBezTo>
                    <a:pt x="18" y="38"/>
                    <a:pt x="18" y="38"/>
                    <a:pt x="18" y="38"/>
                  </a:cubicBezTo>
                  <a:cubicBezTo>
                    <a:pt x="17" y="38"/>
                    <a:pt x="17" y="39"/>
                    <a:pt x="17" y="39"/>
                  </a:cubicBezTo>
                  <a:cubicBezTo>
                    <a:pt x="17" y="39"/>
                    <a:pt x="17" y="39"/>
                    <a:pt x="17" y="39"/>
                  </a:cubicBezTo>
                  <a:cubicBezTo>
                    <a:pt x="16" y="39"/>
                    <a:pt x="16" y="39"/>
                    <a:pt x="16" y="38"/>
                  </a:cubicBezTo>
                  <a:close/>
                  <a:moveTo>
                    <a:pt x="3" y="13"/>
                  </a:moveTo>
                  <a:cubicBezTo>
                    <a:pt x="3" y="20"/>
                    <a:pt x="5" y="28"/>
                    <a:pt x="14" y="34"/>
                  </a:cubicBezTo>
                  <a:cubicBezTo>
                    <a:pt x="14" y="34"/>
                    <a:pt x="14" y="34"/>
                    <a:pt x="14" y="34"/>
                  </a:cubicBezTo>
                  <a:cubicBezTo>
                    <a:pt x="14" y="31"/>
                    <a:pt x="13" y="27"/>
                    <a:pt x="13" y="23"/>
                  </a:cubicBezTo>
                  <a:cubicBezTo>
                    <a:pt x="13" y="23"/>
                    <a:pt x="13" y="23"/>
                    <a:pt x="13" y="23"/>
                  </a:cubicBezTo>
                  <a:cubicBezTo>
                    <a:pt x="13" y="19"/>
                    <a:pt x="14" y="15"/>
                    <a:pt x="16" y="11"/>
                  </a:cubicBezTo>
                  <a:cubicBezTo>
                    <a:pt x="16" y="11"/>
                    <a:pt x="16" y="11"/>
                    <a:pt x="16" y="11"/>
                  </a:cubicBezTo>
                  <a:cubicBezTo>
                    <a:pt x="17" y="11"/>
                    <a:pt x="17" y="10"/>
                    <a:pt x="17" y="10"/>
                  </a:cubicBezTo>
                  <a:cubicBezTo>
                    <a:pt x="17" y="10"/>
                    <a:pt x="17" y="10"/>
                    <a:pt x="17" y="10"/>
                  </a:cubicBezTo>
                  <a:cubicBezTo>
                    <a:pt x="17" y="8"/>
                    <a:pt x="14" y="6"/>
                    <a:pt x="10" y="5"/>
                  </a:cubicBezTo>
                  <a:cubicBezTo>
                    <a:pt x="10" y="5"/>
                    <a:pt x="10" y="5"/>
                    <a:pt x="10" y="5"/>
                  </a:cubicBezTo>
                  <a:cubicBezTo>
                    <a:pt x="8" y="4"/>
                    <a:pt x="6" y="4"/>
                    <a:pt x="5" y="3"/>
                  </a:cubicBezTo>
                  <a:cubicBezTo>
                    <a:pt x="5" y="3"/>
                    <a:pt x="5" y="3"/>
                    <a:pt x="5" y="3"/>
                  </a:cubicBezTo>
                  <a:cubicBezTo>
                    <a:pt x="4" y="5"/>
                    <a:pt x="3" y="9"/>
                    <a:pt x="3" y="13"/>
                  </a:cubicBezTo>
                  <a:close/>
                  <a:moveTo>
                    <a:pt x="3" y="3"/>
                  </a:moveTo>
                  <a:cubicBezTo>
                    <a:pt x="4" y="2"/>
                    <a:pt x="4" y="2"/>
                    <a:pt x="4" y="2"/>
                  </a:cubicBezTo>
                  <a:cubicBezTo>
                    <a:pt x="3" y="3"/>
                    <a:pt x="3" y="3"/>
                    <a:pt x="3" y="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18" name="Freeform 112"/>
            <p:cNvSpPr/>
            <p:nvPr/>
          </p:nvSpPr>
          <p:spPr bwMode="auto">
            <a:xfrm>
              <a:off x="2388" y="626"/>
              <a:ext cx="345" cy="711"/>
            </a:xfrm>
            <a:custGeom>
              <a:avLst/>
              <a:gdLst>
                <a:gd name="T0" fmla="*/ 38 w 95"/>
                <a:gd name="T1" fmla="*/ 101 h 196"/>
                <a:gd name="T2" fmla="*/ 7 w 95"/>
                <a:gd name="T3" fmla="*/ 30 h 196"/>
                <a:gd name="T4" fmla="*/ 82 w 95"/>
                <a:gd name="T5" fmla="*/ 98 h 196"/>
                <a:gd name="T6" fmla="*/ 22 w 95"/>
                <a:gd name="T7" fmla="*/ 187 h 196"/>
                <a:gd name="T8" fmla="*/ 38 w 95"/>
                <a:gd name="T9" fmla="*/ 101 h 196"/>
              </a:gdLst>
              <a:ahLst/>
              <a:cxnLst>
                <a:cxn ang="0">
                  <a:pos x="T0" y="T1"/>
                </a:cxn>
                <a:cxn ang="0">
                  <a:pos x="T2" y="T3"/>
                </a:cxn>
                <a:cxn ang="0">
                  <a:pos x="T4" y="T5"/>
                </a:cxn>
                <a:cxn ang="0">
                  <a:pos x="T6" y="T7"/>
                </a:cxn>
                <a:cxn ang="0">
                  <a:pos x="T8" y="T9"/>
                </a:cxn>
              </a:cxnLst>
              <a:rect l="0" t="0" r="r" b="b"/>
              <a:pathLst>
                <a:path w="95" h="196">
                  <a:moveTo>
                    <a:pt x="38" y="101"/>
                  </a:moveTo>
                  <a:cubicBezTo>
                    <a:pt x="38" y="101"/>
                    <a:pt x="0" y="61"/>
                    <a:pt x="7" y="30"/>
                  </a:cubicBezTo>
                  <a:cubicBezTo>
                    <a:pt x="14" y="0"/>
                    <a:pt x="75" y="44"/>
                    <a:pt x="82" y="98"/>
                  </a:cubicBezTo>
                  <a:cubicBezTo>
                    <a:pt x="82" y="98"/>
                    <a:pt x="95" y="196"/>
                    <a:pt x="22" y="187"/>
                  </a:cubicBezTo>
                  <a:cubicBezTo>
                    <a:pt x="22" y="187"/>
                    <a:pt x="57" y="169"/>
                    <a:pt x="38" y="101"/>
                  </a:cubicBezTo>
                  <a:close/>
                </a:path>
              </a:pathLst>
            </a:custGeom>
            <a:solidFill>
              <a:srgbClr val="DEB34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19" name="Freeform 113"/>
            <p:cNvSpPr>
              <a:spLocks noEditPoints="1"/>
            </p:cNvSpPr>
            <p:nvPr/>
          </p:nvSpPr>
          <p:spPr bwMode="auto">
            <a:xfrm>
              <a:off x="2406" y="695"/>
              <a:ext cx="287" cy="617"/>
            </a:xfrm>
            <a:custGeom>
              <a:avLst/>
              <a:gdLst>
                <a:gd name="T0" fmla="*/ 26 w 79"/>
                <a:gd name="T1" fmla="*/ 170 h 170"/>
                <a:gd name="T2" fmla="*/ 17 w 79"/>
                <a:gd name="T3" fmla="*/ 169 h 170"/>
                <a:gd name="T4" fmla="*/ 17 w 79"/>
                <a:gd name="T5" fmla="*/ 169 h 170"/>
                <a:gd name="T6" fmla="*/ 15 w 79"/>
                <a:gd name="T7" fmla="*/ 168 h 170"/>
                <a:gd name="T8" fmla="*/ 15 w 79"/>
                <a:gd name="T9" fmla="*/ 168 h 170"/>
                <a:gd name="T10" fmla="*/ 16 w 79"/>
                <a:gd name="T11" fmla="*/ 167 h 170"/>
                <a:gd name="T12" fmla="*/ 16 w 79"/>
                <a:gd name="T13" fmla="*/ 167 h 170"/>
                <a:gd name="T14" fmla="*/ 19 w 79"/>
                <a:gd name="T15" fmla="*/ 164 h 170"/>
                <a:gd name="T16" fmla="*/ 19 w 79"/>
                <a:gd name="T17" fmla="*/ 164 h 170"/>
                <a:gd name="T18" fmla="*/ 27 w 79"/>
                <a:gd name="T19" fmla="*/ 157 h 170"/>
                <a:gd name="T20" fmla="*/ 27 w 79"/>
                <a:gd name="T21" fmla="*/ 157 h 170"/>
                <a:gd name="T22" fmla="*/ 37 w 79"/>
                <a:gd name="T23" fmla="*/ 120 h 170"/>
                <a:gd name="T24" fmla="*/ 37 w 79"/>
                <a:gd name="T25" fmla="*/ 120 h 170"/>
                <a:gd name="T26" fmla="*/ 31 w 79"/>
                <a:gd name="T27" fmla="*/ 83 h 170"/>
                <a:gd name="T28" fmla="*/ 31 w 79"/>
                <a:gd name="T29" fmla="*/ 83 h 170"/>
                <a:gd name="T30" fmla="*/ 0 w 79"/>
                <a:gd name="T31" fmla="*/ 20 h 170"/>
                <a:gd name="T32" fmla="*/ 0 w 79"/>
                <a:gd name="T33" fmla="*/ 20 h 170"/>
                <a:gd name="T34" fmla="*/ 1 w 79"/>
                <a:gd name="T35" fmla="*/ 11 h 170"/>
                <a:gd name="T36" fmla="*/ 1 w 79"/>
                <a:gd name="T37" fmla="*/ 11 h 170"/>
                <a:gd name="T38" fmla="*/ 14 w 79"/>
                <a:gd name="T39" fmla="*/ 0 h 170"/>
                <a:gd name="T40" fmla="*/ 14 w 79"/>
                <a:gd name="T41" fmla="*/ 0 h 170"/>
                <a:gd name="T42" fmla="*/ 78 w 79"/>
                <a:gd name="T43" fmla="*/ 79 h 170"/>
                <a:gd name="T44" fmla="*/ 78 w 79"/>
                <a:gd name="T45" fmla="*/ 79 h 170"/>
                <a:gd name="T46" fmla="*/ 79 w 79"/>
                <a:gd name="T47" fmla="*/ 97 h 170"/>
                <a:gd name="T48" fmla="*/ 79 w 79"/>
                <a:gd name="T49" fmla="*/ 97 h 170"/>
                <a:gd name="T50" fmla="*/ 70 w 79"/>
                <a:gd name="T51" fmla="*/ 143 h 170"/>
                <a:gd name="T52" fmla="*/ 70 w 79"/>
                <a:gd name="T53" fmla="*/ 143 h 170"/>
                <a:gd name="T54" fmla="*/ 26 w 79"/>
                <a:gd name="T55" fmla="*/ 170 h 170"/>
                <a:gd name="T56" fmla="*/ 26 w 79"/>
                <a:gd name="T57" fmla="*/ 170 h 170"/>
                <a:gd name="T58" fmla="*/ 26 w 79"/>
                <a:gd name="T59" fmla="*/ 170 h 170"/>
                <a:gd name="T60" fmla="*/ 26 w 79"/>
                <a:gd name="T61" fmla="*/ 167 h 170"/>
                <a:gd name="T62" fmla="*/ 67 w 79"/>
                <a:gd name="T63" fmla="*/ 142 h 170"/>
                <a:gd name="T64" fmla="*/ 67 w 79"/>
                <a:gd name="T65" fmla="*/ 142 h 170"/>
                <a:gd name="T66" fmla="*/ 76 w 79"/>
                <a:gd name="T67" fmla="*/ 97 h 170"/>
                <a:gd name="T68" fmla="*/ 76 w 79"/>
                <a:gd name="T69" fmla="*/ 97 h 170"/>
                <a:gd name="T70" fmla="*/ 75 w 79"/>
                <a:gd name="T71" fmla="*/ 79 h 170"/>
                <a:gd name="T72" fmla="*/ 75 w 79"/>
                <a:gd name="T73" fmla="*/ 79 h 170"/>
                <a:gd name="T74" fmla="*/ 14 w 79"/>
                <a:gd name="T75" fmla="*/ 3 h 170"/>
                <a:gd name="T76" fmla="*/ 14 w 79"/>
                <a:gd name="T77" fmla="*/ 3 h 170"/>
                <a:gd name="T78" fmla="*/ 3 w 79"/>
                <a:gd name="T79" fmla="*/ 12 h 170"/>
                <a:gd name="T80" fmla="*/ 3 w 79"/>
                <a:gd name="T81" fmla="*/ 12 h 170"/>
                <a:gd name="T82" fmla="*/ 3 w 79"/>
                <a:gd name="T83" fmla="*/ 20 h 170"/>
                <a:gd name="T84" fmla="*/ 3 w 79"/>
                <a:gd name="T85" fmla="*/ 20 h 170"/>
                <a:gd name="T86" fmla="*/ 18 w 79"/>
                <a:gd name="T87" fmla="*/ 61 h 170"/>
                <a:gd name="T88" fmla="*/ 18 w 79"/>
                <a:gd name="T89" fmla="*/ 61 h 170"/>
                <a:gd name="T90" fmla="*/ 34 w 79"/>
                <a:gd name="T91" fmla="*/ 81 h 170"/>
                <a:gd name="T92" fmla="*/ 34 w 79"/>
                <a:gd name="T93" fmla="*/ 81 h 170"/>
                <a:gd name="T94" fmla="*/ 33 w 79"/>
                <a:gd name="T95" fmla="*/ 82 h 170"/>
                <a:gd name="T96" fmla="*/ 31 w 79"/>
                <a:gd name="T97" fmla="*/ 82 h 170"/>
                <a:gd name="T98" fmla="*/ 33 w 79"/>
                <a:gd name="T99" fmla="*/ 82 h 170"/>
                <a:gd name="T100" fmla="*/ 34 w 79"/>
                <a:gd name="T101" fmla="*/ 81 h 170"/>
                <a:gd name="T102" fmla="*/ 34 w 79"/>
                <a:gd name="T103" fmla="*/ 82 h 170"/>
                <a:gd name="T104" fmla="*/ 40 w 79"/>
                <a:gd name="T105" fmla="*/ 120 h 170"/>
                <a:gd name="T106" fmla="*/ 40 w 79"/>
                <a:gd name="T107" fmla="*/ 120 h 170"/>
                <a:gd name="T108" fmla="*/ 21 w 79"/>
                <a:gd name="T109" fmla="*/ 167 h 170"/>
                <a:gd name="T110" fmla="*/ 21 w 79"/>
                <a:gd name="T111" fmla="*/ 167 h 170"/>
                <a:gd name="T112" fmla="*/ 26 w 79"/>
                <a:gd name="T113" fmla="*/ 167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9" h="170">
                  <a:moveTo>
                    <a:pt x="26" y="170"/>
                  </a:moveTo>
                  <a:cubicBezTo>
                    <a:pt x="23" y="170"/>
                    <a:pt x="20" y="170"/>
                    <a:pt x="17" y="169"/>
                  </a:cubicBezTo>
                  <a:cubicBezTo>
                    <a:pt x="17" y="169"/>
                    <a:pt x="17" y="169"/>
                    <a:pt x="17" y="169"/>
                  </a:cubicBezTo>
                  <a:cubicBezTo>
                    <a:pt x="16" y="169"/>
                    <a:pt x="15" y="169"/>
                    <a:pt x="15" y="168"/>
                  </a:cubicBezTo>
                  <a:cubicBezTo>
                    <a:pt x="15" y="168"/>
                    <a:pt x="15" y="168"/>
                    <a:pt x="15" y="168"/>
                  </a:cubicBezTo>
                  <a:cubicBezTo>
                    <a:pt x="15" y="167"/>
                    <a:pt x="16" y="167"/>
                    <a:pt x="16" y="167"/>
                  </a:cubicBezTo>
                  <a:cubicBezTo>
                    <a:pt x="16" y="167"/>
                    <a:pt x="16" y="167"/>
                    <a:pt x="16" y="167"/>
                  </a:cubicBezTo>
                  <a:cubicBezTo>
                    <a:pt x="16" y="166"/>
                    <a:pt x="17" y="166"/>
                    <a:pt x="19" y="164"/>
                  </a:cubicBezTo>
                  <a:cubicBezTo>
                    <a:pt x="19" y="164"/>
                    <a:pt x="19" y="164"/>
                    <a:pt x="19" y="164"/>
                  </a:cubicBezTo>
                  <a:cubicBezTo>
                    <a:pt x="21" y="163"/>
                    <a:pt x="24" y="161"/>
                    <a:pt x="27" y="157"/>
                  </a:cubicBezTo>
                  <a:cubicBezTo>
                    <a:pt x="27" y="157"/>
                    <a:pt x="27" y="157"/>
                    <a:pt x="27" y="157"/>
                  </a:cubicBezTo>
                  <a:cubicBezTo>
                    <a:pt x="32" y="150"/>
                    <a:pt x="37" y="138"/>
                    <a:pt x="37" y="120"/>
                  </a:cubicBezTo>
                  <a:cubicBezTo>
                    <a:pt x="37" y="120"/>
                    <a:pt x="37" y="120"/>
                    <a:pt x="37" y="120"/>
                  </a:cubicBezTo>
                  <a:cubicBezTo>
                    <a:pt x="37" y="110"/>
                    <a:pt x="35" y="97"/>
                    <a:pt x="31" y="83"/>
                  </a:cubicBezTo>
                  <a:cubicBezTo>
                    <a:pt x="31" y="83"/>
                    <a:pt x="31" y="83"/>
                    <a:pt x="31" y="83"/>
                  </a:cubicBezTo>
                  <a:cubicBezTo>
                    <a:pt x="28" y="79"/>
                    <a:pt x="0" y="48"/>
                    <a:pt x="0" y="20"/>
                  </a:cubicBezTo>
                  <a:cubicBezTo>
                    <a:pt x="0" y="20"/>
                    <a:pt x="0" y="20"/>
                    <a:pt x="0" y="20"/>
                  </a:cubicBezTo>
                  <a:cubicBezTo>
                    <a:pt x="0" y="17"/>
                    <a:pt x="0" y="14"/>
                    <a:pt x="1" y="11"/>
                  </a:cubicBezTo>
                  <a:cubicBezTo>
                    <a:pt x="1" y="11"/>
                    <a:pt x="1" y="11"/>
                    <a:pt x="1" y="11"/>
                  </a:cubicBezTo>
                  <a:cubicBezTo>
                    <a:pt x="2" y="4"/>
                    <a:pt x="8" y="0"/>
                    <a:pt x="14" y="0"/>
                  </a:cubicBezTo>
                  <a:cubicBezTo>
                    <a:pt x="14" y="0"/>
                    <a:pt x="14" y="0"/>
                    <a:pt x="14" y="0"/>
                  </a:cubicBezTo>
                  <a:cubicBezTo>
                    <a:pt x="36" y="0"/>
                    <a:pt x="73" y="36"/>
                    <a:pt x="78" y="79"/>
                  </a:cubicBezTo>
                  <a:cubicBezTo>
                    <a:pt x="78" y="79"/>
                    <a:pt x="78" y="79"/>
                    <a:pt x="78" y="79"/>
                  </a:cubicBezTo>
                  <a:cubicBezTo>
                    <a:pt x="78" y="79"/>
                    <a:pt x="79" y="86"/>
                    <a:pt x="79" y="97"/>
                  </a:cubicBezTo>
                  <a:cubicBezTo>
                    <a:pt x="79" y="97"/>
                    <a:pt x="79" y="97"/>
                    <a:pt x="79" y="97"/>
                  </a:cubicBezTo>
                  <a:cubicBezTo>
                    <a:pt x="79" y="110"/>
                    <a:pt x="78" y="128"/>
                    <a:pt x="70" y="143"/>
                  </a:cubicBezTo>
                  <a:cubicBezTo>
                    <a:pt x="70" y="143"/>
                    <a:pt x="70" y="143"/>
                    <a:pt x="70" y="143"/>
                  </a:cubicBezTo>
                  <a:cubicBezTo>
                    <a:pt x="63" y="158"/>
                    <a:pt x="49" y="170"/>
                    <a:pt x="26" y="170"/>
                  </a:cubicBezTo>
                  <a:cubicBezTo>
                    <a:pt x="26" y="170"/>
                    <a:pt x="26" y="170"/>
                    <a:pt x="26" y="170"/>
                  </a:cubicBezTo>
                  <a:cubicBezTo>
                    <a:pt x="26" y="170"/>
                    <a:pt x="26" y="170"/>
                    <a:pt x="26" y="170"/>
                  </a:cubicBezTo>
                  <a:close/>
                  <a:moveTo>
                    <a:pt x="26" y="167"/>
                  </a:moveTo>
                  <a:cubicBezTo>
                    <a:pt x="48" y="167"/>
                    <a:pt x="60" y="156"/>
                    <a:pt x="67" y="142"/>
                  </a:cubicBezTo>
                  <a:cubicBezTo>
                    <a:pt x="67" y="142"/>
                    <a:pt x="67" y="142"/>
                    <a:pt x="67" y="142"/>
                  </a:cubicBezTo>
                  <a:cubicBezTo>
                    <a:pt x="75" y="127"/>
                    <a:pt x="76" y="110"/>
                    <a:pt x="76" y="97"/>
                  </a:cubicBezTo>
                  <a:cubicBezTo>
                    <a:pt x="76" y="97"/>
                    <a:pt x="76" y="97"/>
                    <a:pt x="76" y="97"/>
                  </a:cubicBezTo>
                  <a:cubicBezTo>
                    <a:pt x="76" y="86"/>
                    <a:pt x="75" y="79"/>
                    <a:pt x="75" y="79"/>
                  </a:cubicBezTo>
                  <a:cubicBezTo>
                    <a:pt x="75" y="79"/>
                    <a:pt x="75" y="79"/>
                    <a:pt x="75" y="79"/>
                  </a:cubicBezTo>
                  <a:cubicBezTo>
                    <a:pt x="71" y="38"/>
                    <a:pt x="33" y="3"/>
                    <a:pt x="14" y="3"/>
                  </a:cubicBezTo>
                  <a:cubicBezTo>
                    <a:pt x="14" y="3"/>
                    <a:pt x="14" y="3"/>
                    <a:pt x="14" y="3"/>
                  </a:cubicBezTo>
                  <a:cubicBezTo>
                    <a:pt x="9" y="3"/>
                    <a:pt x="5" y="5"/>
                    <a:pt x="3" y="12"/>
                  </a:cubicBezTo>
                  <a:cubicBezTo>
                    <a:pt x="3" y="12"/>
                    <a:pt x="3" y="12"/>
                    <a:pt x="3" y="12"/>
                  </a:cubicBezTo>
                  <a:cubicBezTo>
                    <a:pt x="3" y="14"/>
                    <a:pt x="3" y="17"/>
                    <a:pt x="3" y="20"/>
                  </a:cubicBezTo>
                  <a:cubicBezTo>
                    <a:pt x="3" y="20"/>
                    <a:pt x="3" y="20"/>
                    <a:pt x="3" y="20"/>
                  </a:cubicBezTo>
                  <a:cubicBezTo>
                    <a:pt x="3" y="34"/>
                    <a:pt x="10" y="49"/>
                    <a:pt x="18" y="61"/>
                  </a:cubicBezTo>
                  <a:cubicBezTo>
                    <a:pt x="18" y="61"/>
                    <a:pt x="18" y="61"/>
                    <a:pt x="18" y="61"/>
                  </a:cubicBezTo>
                  <a:cubicBezTo>
                    <a:pt x="26" y="73"/>
                    <a:pt x="34" y="81"/>
                    <a:pt x="34" y="81"/>
                  </a:cubicBezTo>
                  <a:cubicBezTo>
                    <a:pt x="34" y="81"/>
                    <a:pt x="34" y="81"/>
                    <a:pt x="34" y="81"/>
                  </a:cubicBezTo>
                  <a:cubicBezTo>
                    <a:pt x="33" y="82"/>
                    <a:pt x="33" y="82"/>
                    <a:pt x="33" y="82"/>
                  </a:cubicBezTo>
                  <a:cubicBezTo>
                    <a:pt x="31" y="82"/>
                    <a:pt x="31" y="82"/>
                    <a:pt x="31" y="82"/>
                  </a:cubicBezTo>
                  <a:cubicBezTo>
                    <a:pt x="33" y="82"/>
                    <a:pt x="33" y="82"/>
                    <a:pt x="33" y="82"/>
                  </a:cubicBezTo>
                  <a:cubicBezTo>
                    <a:pt x="34" y="81"/>
                    <a:pt x="34" y="81"/>
                    <a:pt x="34" y="81"/>
                  </a:cubicBezTo>
                  <a:cubicBezTo>
                    <a:pt x="34" y="82"/>
                    <a:pt x="34" y="82"/>
                    <a:pt x="34" y="82"/>
                  </a:cubicBezTo>
                  <a:cubicBezTo>
                    <a:pt x="38" y="97"/>
                    <a:pt x="40" y="109"/>
                    <a:pt x="40" y="120"/>
                  </a:cubicBezTo>
                  <a:cubicBezTo>
                    <a:pt x="40" y="120"/>
                    <a:pt x="40" y="120"/>
                    <a:pt x="40" y="120"/>
                  </a:cubicBezTo>
                  <a:cubicBezTo>
                    <a:pt x="40" y="148"/>
                    <a:pt x="28" y="162"/>
                    <a:pt x="21" y="167"/>
                  </a:cubicBezTo>
                  <a:cubicBezTo>
                    <a:pt x="21" y="167"/>
                    <a:pt x="21" y="167"/>
                    <a:pt x="21" y="167"/>
                  </a:cubicBezTo>
                  <a:cubicBezTo>
                    <a:pt x="23" y="167"/>
                    <a:pt x="24" y="167"/>
                    <a:pt x="26" y="167"/>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20" name="Freeform 114"/>
            <p:cNvSpPr/>
            <p:nvPr/>
          </p:nvSpPr>
          <p:spPr bwMode="auto">
            <a:xfrm>
              <a:off x="2392" y="1058"/>
              <a:ext cx="189" cy="269"/>
            </a:xfrm>
            <a:custGeom>
              <a:avLst/>
              <a:gdLst>
                <a:gd name="T0" fmla="*/ 52 w 52"/>
                <a:gd name="T1" fmla="*/ 25 h 74"/>
                <a:gd name="T2" fmla="*/ 0 w 52"/>
                <a:gd name="T3" fmla="*/ 59 h 74"/>
                <a:gd name="T4" fmla="*/ 24 w 52"/>
                <a:gd name="T5" fmla="*/ 27 h 74"/>
                <a:gd name="T6" fmla="*/ 52 w 52"/>
                <a:gd name="T7" fmla="*/ 25 h 74"/>
              </a:gdLst>
              <a:ahLst/>
              <a:cxnLst>
                <a:cxn ang="0">
                  <a:pos x="T0" y="T1"/>
                </a:cxn>
                <a:cxn ang="0">
                  <a:pos x="T2" y="T3"/>
                </a:cxn>
                <a:cxn ang="0">
                  <a:pos x="T4" y="T5"/>
                </a:cxn>
                <a:cxn ang="0">
                  <a:pos x="T6" y="T7"/>
                </a:cxn>
              </a:cxnLst>
              <a:rect l="0" t="0" r="r" b="b"/>
              <a:pathLst>
                <a:path w="52" h="74">
                  <a:moveTo>
                    <a:pt x="52" y="25"/>
                  </a:moveTo>
                  <a:cubicBezTo>
                    <a:pt x="52" y="25"/>
                    <a:pt x="35" y="74"/>
                    <a:pt x="0" y="59"/>
                  </a:cubicBezTo>
                  <a:cubicBezTo>
                    <a:pt x="0" y="59"/>
                    <a:pt x="17" y="55"/>
                    <a:pt x="24" y="27"/>
                  </a:cubicBezTo>
                  <a:cubicBezTo>
                    <a:pt x="30" y="0"/>
                    <a:pt x="52" y="25"/>
                    <a:pt x="52" y="25"/>
                  </a:cubicBezTo>
                  <a:close/>
                </a:path>
              </a:pathLst>
            </a:custGeom>
            <a:solidFill>
              <a:srgbClr val="DEB34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21" name="Freeform 115"/>
            <p:cNvSpPr>
              <a:spLocks noEditPoints="1"/>
            </p:cNvSpPr>
            <p:nvPr/>
          </p:nvSpPr>
          <p:spPr bwMode="auto">
            <a:xfrm>
              <a:off x="2385" y="1105"/>
              <a:ext cx="203" cy="182"/>
            </a:xfrm>
            <a:custGeom>
              <a:avLst/>
              <a:gdLst>
                <a:gd name="T0" fmla="*/ 1 w 56"/>
                <a:gd name="T1" fmla="*/ 47 h 50"/>
                <a:gd name="T2" fmla="*/ 0 w 56"/>
                <a:gd name="T3" fmla="*/ 45 h 50"/>
                <a:gd name="T4" fmla="*/ 0 w 56"/>
                <a:gd name="T5" fmla="*/ 45 h 50"/>
                <a:gd name="T6" fmla="*/ 1 w 56"/>
                <a:gd name="T7" fmla="*/ 44 h 50"/>
                <a:gd name="T8" fmla="*/ 1 w 56"/>
                <a:gd name="T9" fmla="*/ 44 h 50"/>
                <a:gd name="T10" fmla="*/ 4 w 56"/>
                <a:gd name="T11" fmla="*/ 43 h 50"/>
                <a:gd name="T12" fmla="*/ 4 w 56"/>
                <a:gd name="T13" fmla="*/ 43 h 50"/>
                <a:gd name="T14" fmla="*/ 10 w 56"/>
                <a:gd name="T15" fmla="*/ 39 h 50"/>
                <a:gd name="T16" fmla="*/ 10 w 56"/>
                <a:gd name="T17" fmla="*/ 39 h 50"/>
                <a:gd name="T18" fmla="*/ 24 w 56"/>
                <a:gd name="T19" fmla="*/ 14 h 50"/>
                <a:gd name="T20" fmla="*/ 24 w 56"/>
                <a:gd name="T21" fmla="*/ 14 h 50"/>
                <a:gd name="T22" fmla="*/ 37 w 56"/>
                <a:gd name="T23" fmla="*/ 0 h 50"/>
                <a:gd name="T24" fmla="*/ 37 w 56"/>
                <a:gd name="T25" fmla="*/ 0 h 50"/>
                <a:gd name="T26" fmla="*/ 55 w 56"/>
                <a:gd name="T27" fmla="*/ 11 h 50"/>
                <a:gd name="T28" fmla="*/ 55 w 56"/>
                <a:gd name="T29" fmla="*/ 11 h 50"/>
                <a:gd name="T30" fmla="*/ 54 w 56"/>
                <a:gd name="T31" fmla="*/ 12 h 50"/>
                <a:gd name="T32" fmla="*/ 55 w 56"/>
                <a:gd name="T33" fmla="*/ 11 h 50"/>
                <a:gd name="T34" fmla="*/ 56 w 56"/>
                <a:gd name="T35" fmla="*/ 12 h 50"/>
                <a:gd name="T36" fmla="*/ 56 w 56"/>
                <a:gd name="T37" fmla="*/ 12 h 50"/>
                <a:gd name="T38" fmla="*/ 15 w 56"/>
                <a:gd name="T39" fmla="*/ 50 h 50"/>
                <a:gd name="T40" fmla="*/ 15 w 56"/>
                <a:gd name="T41" fmla="*/ 50 h 50"/>
                <a:gd name="T42" fmla="*/ 1 w 56"/>
                <a:gd name="T43" fmla="*/ 47 h 50"/>
                <a:gd name="T44" fmla="*/ 15 w 56"/>
                <a:gd name="T45" fmla="*/ 47 h 50"/>
                <a:gd name="T46" fmla="*/ 43 w 56"/>
                <a:gd name="T47" fmla="*/ 29 h 50"/>
                <a:gd name="T48" fmla="*/ 43 w 56"/>
                <a:gd name="T49" fmla="*/ 29 h 50"/>
                <a:gd name="T50" fmla="*/ 52 w 56"/>
                <a:gd name="T51" fmla="*/ 12 h 50"/>
                <a:gd name="T52" fmla="*/ 52 w 56"/>
                <a:gd name="T53" fmla="*/ 12 h 50"/>
                <a:gd name="T54" fmla="*/ 48 w 56"/>
                <a:gd name="T55" fmla="*/ 8 h 50"/>
                <a:gd name="T56" fmla="*/ 48 w 56"/>
                <a:gd name="T57" fmla="*/ 8 h 50"/>
                <a:gd name="T58" fmla="*/ 37 w 56"/>
                <a:gd name="T59" fmla="*/ 3 h 50"/>
                <a:gd name="T60" fmla="*/ 37 w 56"/>
                <a:gd name="T61" fmla="*/ 3 h 50"/>
                <a:gd name="T62" fmla="*/ 27 w 56"/>
                <a:gd name="T63" fmla="*/ 15 h 50"/>
                <a:gd name="T64" fmla="*/ 27 w 56"/>
                <a:gd name="T65" fmla="*/ 15 h 50"/>
                <a:gd name="T66" fmla="*/ 6 w 56"/>
                <a:gd name="T67" fmla="*/ 46 h 50"/>
                <a:gd name="T68" fmla="*/ 6 w 56"/>
                <a:gd name="T69" fmla="*/ 46 h 50"/>
                <a:gd name="T70" fmla="*/ 15 w 56"/>
                <a:gd name="T71" fmla="*/ 47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6" h="50">
                  <a:moveTo>
                    <a:pt x="1" y="47"/>
                  </a:moveTo>
                  <a:cubicBezTo>
                    <a:pt x="0" y="47"/>
                    <a:pt x="0" y="46"/>
                    <a:pt x="0" y="45"/>
                  </a:cubicBezTo>
                  <a:cubicBezTo>
                    <a:pt x="0" y="45"/>
                    <a:pt x="0" y="45"/>
                    <a:pt x="0" y="45"/>
                  </a:cubicBezTo>
                  <a:cubicBezTo>
                    <a:pt x="0" y="45"/>
                    <a:pt x="1" y="44"/>
                    <a:pt x="1" y="44"/>
                  </a:cubicBezTo>
                  <a:cubicBezTo>
                    <a:pt x="1" y="44"/>
                    <a:pt x="1" y="44"/>
                    <a:pt x="1" y="44"/>
                  </a:cubicBezTo>
                  <a:cubicBezTo>
                    <a:pt x="1" y="44"/>
                    <a:pt x="2" y="44"/>
                    <a:pt x="4" y="43"/>
                  </a:cubicBezTo>
                  <a:cubicBezTo>
                    <a:pt x="4" y="43"/>
                    <a:pt x="4" y="43"/>
                    <a:pt x="4" y="43"/>
                  </a:cubicBezTo>
                  <a:cubicBezTo>
                    <a:pt x="5" y="42"/>
                    <a:pt x="8" y="41"/>
                    <a:pt x="10" y="39"/>
                  </a:cubicBezTo>
                  <a:cubicBezTo>
                    <a:pt x="10" y="39"/>
                    <a:pt x="10" y="39"/>
                    <a:pt x="10" y="39"/>
                  </a:cubicBezTo>
                  <a:cubicBezTo>
                    <a:pt x="15" y="35"/>
                    <a:pt x="21" y="27"/>
                    <a:pt x="24" y="14"/>
                  </a:cubicBezTo>
                  <a:cubicBezTo>
                    <a:pt x="24" y="14"/>
                    <a:pt x="24" y="14"/>
                    <a:pt x="24" y="14"/>
                  </a:cubicBezTo>
                  <a:cubicBezTo>
                    <a:pt x="27" y="4"/>
                    <a:pt x="31" y="0"/>
                    <a:pt x="37" y="0"/>
                  </a:cubicBezTo>
                  <a:cubicBezTo>
                    <a:pt x="37" y="0"/>
                    <a:pt x="37" y="0"/>
                    <a:pt x="37" y="0"/>
                  </a:cubicBezTo>
                  <a:cubicBezTo>
                    <a:pt x="46" y="0"/>
                    <a:pt x="55" y="11"/>
                    <a:pt x="55" y="11"/>
                  </a:cubicBezTo>
                  <a:cubicBezTo>
                    <a:pt x="55" y="11"/>
                    <a:pt x="55" y="11"/>
                    <a:pt x="55" y="11"/>
                  </a:cubicBezTo>
                  <a:cubicBezTo>
                    <a:pt x="54" y="12"/>
                    <a:pt x="54" y="12"/>
                    <a:pt x="54" y="12"/>
                  </a:cubicBezTo>
                  <a:cubicBezTo>
                    <a:pt x="55" y="11"/>
                    <a:pt x="55" y="11"/>
                    <a:pt x="55" y="11"/>
                  </a:cubicBezTo>
                  <a:cubicBezTo>
                    <a:pt x="56" y="11"/>
                    <a:pt x="56" y="12"/>
                    <a:pt x="56" y="12"/>
                  </a:cubicBezTo>
                  <a:cubicBezTo>
                    <a:pt x="56" y="12"/>
                    <a:pt x="56" y="12"/>
                    <a:pt x="56" y="12"/>
                  </a:cubicBezTo>
                  <a:cubicBezTo>
                    <a:pt x="55" y="12"/>
                    <a:pt x="43" y="50"/>
                    <a:pt x="15" y="50"/>
                  </a:cubicBezTo>
                  <a:cubicBezTo>
                    <a:pt x="15" y="50"/>
                    <a:pt x="15" y="50"/>
                    <a:pt x="15" y="50"/>
                  </a:cubicBezTo>
                  <a:cubicBezTo>
                    <a:pt x="11" y="50"/>
                    <a:pt x="6" y="49"/>
                    <a:pt x="1" y="47"/>
                  </a:cubicBezTo>
                  <a:close/>
                  <a:moveTo>
                    <a:pt x="15" y="47"/>
                  </a:moveTo>
                  <a:cubicBezTo>
                    <a:pt x="27" y="47"/>
                    <a:pt x="37" y="38"/>
                    <a:pt x="43" y="29"/>
                  </a:cubicBezTo>
                  <a:cubicBezTo>
                    <a:pt x="43" y="29"/>
                    <a:pt x="43" y="29"/>
                    <a:pt x="43" y="29"/>
                  </a:cubicBezTo>
                  <a:cubicBezTo>
                    <a:pt x="48" y="22"/>
                    <a:pt x="52" y="15"/>
                    <a:pt x="52" y="12"/>
                  </a:cubicBezTo>
                  <a:cubicBezTo>
                    <a:pt x="52" y="12"/>
                    <a:pt x="52" y="12"/>
                    <a:pt x="52" y="12"/>
                  </a:cubicBezTo>
                  <a:cubicBezTo>
                    <a:pt x="52" y="11"/>
                    <a:pt x="50" y="10"/>
                    <a:pt x="48" y="8"/>
                  </a:cubicBezTo>
                  <a:cubicBezTo>
                    <a:pt x="48" y="8"/>
                    <a:pt x="48" y="8"/>
                    <a:pt x="48" y="8"/>
                  </a:cubicBezTo>
                  <a:cubicBezTo>
                    <a:pt x="44" y="5"/>
                    <a:pt x="40" y="3"/>
                    <a:pt x="37" y="3"/>
                  </a:cubicBezTo>
                  <a:cubicBezTo>
                    <a:pt x="37" y="3"/>
                    <a:pt x="37" y="3"/>
                    <a:pt x="37" y="3"/>
                  </a:cubicBezTo>
                  <a:cubicBezTo>
                    <a:pt x="33" y="3"/>
                    <a:pt x="30" y="5"/>
                    <a:pt x="27" y="15"/>
                  </a:cubicBezTo>
                  <a:cubicBezTo>
                    <a:pt x="27" y="15"/>
                    <a:pt x="27" y="15"/>
                    <a:pt x="27" y="15"/>
                  </a:cubicBezTo>
                  <a:cubicBezTo>
                    <a:pt x="22" y="35"/>
                    <a:pt x="12" y="43"/>
                    <a:pt x="6" y="46"/>
                  </a:cubicBezTo>
                  <a:cubicBezTo>
                    <a:pt x="6" y="46"/>
                    <a:pt x="6" y="46"/>
                    <a:pt x="6" y="46"/>
                  </a:cubicBezTo>
                  <a:cubicBezTo>
                    <a:pt x="9" y="47"/>
                    <a:pt x="12" y="47"/>
                    <a:pt x="15" y="47"/>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22" name="Freeform 116"/>
            <p:cNvSpPr/>
            <p:nvPr/>
          </p:nvSpPr>
          <p:spPr bwMode="auto">
            <a:xfrm>
              <a:off x="2079" y="779"/>
              <a:ext cx="556" cy="493"/>
            </a:xfrm>
            <a:custGeom>
              <a:avLst/>
              <a:gdLst>
                <a:gd name="T0" fmla="*/ 129 w 153"/>
                <a:gd name="T1" fmla="*/ 116 h 136"/>
                <a:gd name="T2" fmla="*/ 47 w 153"/>
                <a:gd name="T3" fmla="*/ 115 h 136"/>
                <a:gd name="T4" fmla="*/ 0 w 153"/>
                <a:gd name="T5" fmla="*/ 58 h 136"/>
                <a:gd name="T6" fmla="*/ 8 w 153"/>
                <a:gd name="T7" fmla="*/ 43 h 136"/>
                <a:gd name="T8" fmla="*/ 47 w 153"/>
                <a:gd name="T9" fmla="*/ 0 h 136"/>
                <a:gd name="T10" fmla="*/ 139 w 153"/>
                <a:gd name="T11" fmla="*/ 50 h 136"/>
                <a:gd name="T12" fmla="*/ 139 w 153"/>
                <a:gd name="T13" fmla="*/ 100 h 136"/>
                <a:gd name="T14" fmla="*/ 151 w 153"/>
                <a:gd name="T15" fmla="*/ 104 h 136"/>
                <a:gd name="T16" fmla="*/ 137 w 153"/>
                <a:gd name="T17" fmla="*/ 121 h 136"/>
                <a:gd name="T18" fmla="*/ 129 w 153"/>
                <a:gd name="T19" fmla="*/ 116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3" h="136">
                  <a:moveTo>
                    <a:pt x="129" y="116"/>
                  </a:moveTo>
                  <a:cubicBezTo>
                    <a:pt x="129" y="116"/>
                    <a:pt x="94" y="136"/>
                    <a:pt x="47" y="115"/>
                  </a:cubicBezTo>
                  <a:cubicBezTo>
                    <a:pt x="1" y="93"/>
                    <a:pt x="0" y="58"/>
                    <a:pt x="0" y="58"/>
                  </a:cubicBezTo>
                  <a:cubicBezTo>
                    <a:pt x="8" y="43"/>
                    <a:pt x="8" y="43"/>
                    <a:pt x="8" y="43"/>
                  </a:cubicBezTo>
                  <a:cubicBezTo>
                    <a:pt x="47" y="0"/>
                    <a:pt x="47" y="0"/>
                    <a:pt x="47" y="0"/>
                  </a:cubicBezTo>
                  <a:cubicBezTo>
                    <a:pt x="139" y="50"/>
                    <a:pt x="139" y="50"/>
                    <a:pt x="139" y="50"/>
                  </a:cubicBezTo>
                  <a:cubicBezTo>
                    <a:pt x="139" y="100"/>
                    <a:pt x="139" y="100"/>
                    <a:pt x="139" y="100"/>
                  </a:cubicBezTo>
                  <a:cubicBezTo>
                    <a:pt x="139" y="100"/>
                    <a:pt x="149" y="97"/>
                    <a:pt x="151" y="104"/>
                  </a:cubicBezTo>
                  <a:cubicBezTo>
                    <a:pt x="153" y="111"/>
                    <a:pt x="145" y="121"/>
                    <a:pt x="137" y="121"/>
                  </a:cubicBezTo>
                  <a:cubicBezTo>
                    <a:pt x="129" y="122"/>
                    <a:pt x="129" y="116"/>
                    <a:pt x="129" y="116"/>
                  </a:cubicBezTo>
                  <a:close/>
                </a:path>
              </a:pathLst>
            </a:custGeom>
            <a:solidFill>
              <a:srgbClr val="FFDCC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23" name="Freeform 117"/>
            <p:cNvSpPr>
              <a:spLocks noEditPoints="1"/>
            </p:cNvSpPr>
            <p:nvPr/>
          </p:nvSpPr>
          <p:spPr bwMode="auto">
            <a:xfrm>
              <a:off x="2076" y="772"/>
              <a:ext cx="559" cy="464"/>
            </a:xfrm>
            <a:custGeom>
              <a:avLst/>
              <a:gdLst>
                <a:gd name="T0" fmla="*/ 0 w 154"/>
                <a:gd name="T1" fmla="*/ 60 h 128"/>
                <a:gd name="T2" fmla="*/ 0 w 154"/>
                <a:gd name="T3" fmla="*/ 60 h 128"/>
                <a:gd name="T4" fmla="*/ 8 w 154"/>
                <a:gd name="T5" fmla="*/ 44 h 128"/>
                <a:gd name="T6" fmla="*/ 49 w 154"/>
                <a:gd name="T7" fmla="*/ 1 h 128"/>
                <a:gd name="T8" fmla="*/ 141 w 154"/>
                <a:gd name="T9" fmla="*/ 51 h 128"/>
                <a:gd name="T10" fmla="*/ 142 w 154"/>
                <a:gd name="T11" fmla="*/ 52 h 128"/>
                <a:gd name="T12" fmla="*/ 144 w 154"/>
                <a:gd name="T13" fmla="*/ 100 h 128"/>
                <a:gd name="T14" fmla="*/ 153 w 154"/>
                <a:gd name="T15" fmla="*/ 106 h 128"/>
                <a:gd name="T16" fmla="*/ 154 w 154"/>
                <a:gd name="T17" fmla="*/ 109 h 128"/>
                <a:gd name="T18" fmla="*/ 138 w 154"/>
                <a:gd name="T19" fmla="*/ 125 h 128"/>
                <a:gd name="T20" fmla="*/ 137 w 154"/>
                <a:gd name="T21" fmla="*/ 125 h 128"/>
                <a:gd name="T22" fmla="*/ 130 w 154"/>
                <a:gd name="T23" fmla="*/ 122 h 128"/>
                <a:gd name="T24" fmla="*/ 129 w 154"/>
                <a:gd name="T25" fmla="*/ 120 h 128"/>
                <a:gd name="T26" fmla="*/ 92 w 154"/>
                <a:gd name="T27" fmla="*/ 128 h 128"/>
                <a:gd name="T28" fmla="*/ 48 w 154"/>
                <a:gd name="T29" fmla="*/ 118 h 128"/>
                <a:gd name="T30" fmla="*/ 9 w 154"/>
                <a:gd name="T31" fmla="*/ 80 h 128"/>
                <a:gd name="T32" fmla="*/ 49 w 154"/>
                <a:gd name="T33" fmla="*/ 115 h 128"/>
                <a:gd name="T34" fmla="*/ 92 w 154"/>
                <a:gd name="T35" fmla="*/ 125 h 128"/>
                <a:gd name="T36" fmla="*/ 119 w 154"/>
                <a:gd name="T37" fmla="*/ 121 h 128"/>
                <a:gd name="T38" fmla="*/ 130 w 154"/>
                <a:gd name="T39" fmla="*/ 117 h 128"/>
                <a:gd name="T40" fmla="*/ 131 w 154"/>
                <a:gd name="T41" fmla="*/ 117 h 128"/>
                <a:gd name="T42" fmla="*/ 132 w 154"/>
                <a:gd name="T43" fmla="*/ 118 h 128"/>
                <a:gd name="T44" fmla="*/ 137 w 154"/>
                <a:gd name="T45" fmla="*/ 122 h 128"/>
                <a:gd name="T46" fmla="*/ 138 w 154"/>
                <a:gd name="T47" fmla="*/ 122 h 128"/>
                <a:gd name="T48" fmla="*/ 151 w 154"/>
                <a:gd name="T49" fmla="*/ 109 h 128"/>
                <a:gd name="T50" fmla="*/ 151 w 154"/>
                <a:gd name="T51" fmla="*/ 107 h 128"/>
                <a:gd name="T52" fmla="*/ 144 w 154"/>
                <a:gd name="T53" fmla="*/ 103 h 128"/>
                <a:gd name="T54" fmla="*/ 140 w 154"/>
                <a:gd name="T55" fmla="*/ 103 h 128"/>
                <a:gd name="T56" fmla="*/ 139 w 154"/>
                <a:gd name="T57" fmla="*/ 103 h 128"/>
                <a:gd name="T58" fmla="*/ 138 w 154"/>
                <a:gd name="T59" fmla="*/ 102 h 128"/>
                <a:gd name="T60" fmla="*/ 139 w 154"/>
                <a:gd name="T61" fmla="*/ 53 h 128"/>
                <a:gd name="T62" fmla="*/ 10 w 154"/>
                <a:gd name="T63" fmla="*/ 46 h 128"/>
                <a:gd name="T64" fmla="*/ 3 w 154"/>
                <a:gd name="T65" fmla="*/ 66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4" h="128">
                  <a:moveTo>
                    <a:pt x="48" y="118"/>
                  </a:moveTo>
                  <a:cubicBezTo>
                    <a:pt x="1" y="96"/>
                    <a:pt x="0" y="61"/>
                    <a:pt x="0" y="60"/>
                  </a:cubicBezTo>
                  <a:cubicBezTo>
                    <a:pt x="0" y="60"/>
                    <a:pt x="0" y="60"/>
                    <a:pt x="0" y="60"/>
                  </a:cubicBezTo>
                  <a:cubicBezTo>
                    <a:pt x="0" y="60"/>
                    <a:pt x="0" y="60"/>
                    <a:pt x="0" y="60"/>
                  </a:cubicBezTo>
                  <a:cubicBezTo>
                    <a:pt x="7" y="45"/>
                    <a:pt x="7" y="45"/>
                    <a:pt x="7" y="45"/>
                  </a:cubicBezTo>
                  <a:cubicBezTo>
                    <a:pt x="8" y="44"/>
                    <a:pt x="8" y="44"/>
                    <a:pt x="8" y="44"/>
                  </a:cubicBezTo>
                  <a:cubicBezTo>
                    <a:pt x="47" y="1"/>
                    <a:pt x="47" y="1"/>
                    <a:pt x="47" y="1"/>
                  </a:cubicBezTo>
                  <a:cubicBezTo>
                    <a:pt x="47" y="0"/>
                    <a:pt x="48" y="0"/>
                    <a:pt x="49" y="1"/>
                  </a:cubicBezTo>
                  <a:cubicBezTo>
                    <a:pt x="49" y="1"/>
                    <a:pt x="49" y="1"/>
                    <a:pt x="49" y="1"/>
                  </a:cubicBezTo>
                  <a:cubicBezTo>
                    <a:pt x="141" y="51"/>
                    <a:pt x="141" y="51"/>
                    <a:pt x="141" y="51"/>
                  </a:cubicBezTo>
                  <a:cubicBezTo>
                    <a:pt x="141" y="51"/>
                    <a:pt x="142" y="52"/>
                    <a:pt x="142" y="52"/>
                  </a:cubicBezTo>
                  <a:cubicBezTo>
                    <a:pt x="142" y="52"/>
                    <a:pt x="142" y="52"/>
                    <a:pt x="142" y="52"/>
                  </a:cubicBezTo>
                  <a:cubicBezTo>
                    <a:pt x="141" y="100"/>
                    <a:pt x="141" y="100"/>
                    <a:pt x="141" y="100"/>
                  </a:cubicBezTo>
                  <a:cubicBezTo>
                    <a:pt x="142" y="100"/>
                    <a:pt x="143" y="100"/>
                    <a:pt x="144" y="100"/>
                  </a:cubicBezTo>
                  <a:cubicBezTo>
                    <a:pt x="144" y="100"/>
                    <a:pt x="144" y="100"/>
                    <a:pt x="144" y="100"/>
                  </a:cubicBezTo>
                  <a:cubicBezTo>
                    <a:pt x="147" y="100"/>
                    <a:pt x="152" y="101"/>
                    <a:pt x="153" y="106"/>
                  </a:cubicBezTo>
                  <a:cubicBezTo>
                    <a:pt x="153" y="106"/>
                    <a:pt x="153" y="106"/>
                    <a:pt x="153" y="106"/>
                  </a:cubicBezTo>
                  <a:cubicBezTo>
                    <a:pt x="154" y="107"/>
                    <a:pt x="154" y="108"/>
                    <a:pt x="154" y="109"/>
                  </a:cubicBezTo>
                  <a:cubicBezTo>
                    <a:pt x="154" y="109"/>
                    <a:pt x="154" y="109"/>
                    <a:pt x="154" y="109"/>
                  </a:cubicBezTo>
                  <a:cubicBezTo>
                    <a:pt x="154" y="116"/>
                    <a:pt x="146" y="124"/>
                    <a:pt x="138" y="125"/>
                  </a:cubicBezTo>
                  <a:cubicBezTo>
                    <a:pt x="138" y="125"/>
                    <a:pt x="138" y="125"/>
                    <a:pt x="138" y="125"/>
                  </a:cubicBezTo>
                  <a:cubicBezTo>
                    <a:pt x="138" y="125"/>
                    <a:pt x="137" y="125"/>
                    <a:pt x="137" y="125"/>
                  </a:cubicBezTo>
                  <a:cubicBezTo>
                    <a:pt x="137" y="125"/>
                    <a:pt x="137" y="125"/>
                    <a:pt x="137" y="125"/>
                  </a:cubicBezTo>
                  <a:cubicBezTo>
                    <a:pt x="133" y="125"/>
                    <a:pt x="131" y="123"/>
                    <a:pt x="130" y="122"/>
                  </a:cubicBezTo>
                  <a:cubicBezTo>
                    <a:pt x="130" y="122"/>
                    <a:pt x="130" y="122"/>
                    <a:pt x="130" y="122"/>
                  </a:cubicBezTo>
                  <a:cubicBezTo>
                    <a:pt x="130" y="121"/>
                    <a:pt x="129" y="121"/>
                    <a:pt x="129" y="120"/>
                  </a:cubicBezTo>
                  <a:cubicBezTo>
                    <a:pt x="129" y="120"/>
                    <a:pt x="129" y="120"/>
                    <a:pt x="129" y="120"/>
                  </a:cubicBezTo>
                  <a:cubicBezTo>
                    <a:pt x="124" y="123"/>
                    <a:pt x="111" y="128"/>
                    <a:pt x="92" y="128"/>
                  </a:cubicBezTo>
                  <a:cubicBezTo>
                    <a:pt x="92" y="128"/>
                    <a:pt x="92" y="128"/>
                    <a:pt x="92" y="128"/>
                  </a:cubicBezTo>
                  <a:cubicBezTo>
                    <a:pt x="79" y="128"/>
                    <a:pt x="64" y="126"/>
                    <a:pt x="48" y="118"/>
                  </a:cubicBezTo>
                  <a:close/>
                  <a:moveTo>
                    <a:pt x="3" y="66"/>
                  </a:moveTo>
                  <a:cubicBezTo>
                    <a:pt x="4" y="69"/>
                    <a:pt x="6" y="74"/>
                    <a:pt x="9" y="80"/>
                  </a:cubicBezTo>
                  <a:cubicBezTo>
                    <a:pt x="9" y="80"/>
                    <a:pt x="9" y="80"/>
                    <a:pt x="9" y="80"/>
                  </a:cubicBezTo>
                  <a:cubicBezTo>
                    <a:pt x="15" y="91"/>
                    <a:pt x="26" y="104"/>
                    <a:pt x="49" y="115"/>
                  </a:cubicBezTo>
                  <a:cubicBezTo>
                    <a:pt x="49" y="115"/>
                    <a:pt x="49" y="115"/>
                    <a:pt x="49" y="115"/>
                  </a:cubicBezTo>
                  <a:cubicBezTo>
                    <a:pt x="65" y="123"/>
                    <a:pt x="79" y="125"/>
                    <a:pt x="92" y="125"/>
                  </a:cubicBezTo>
                  <a:cubicBezTo>
                    <a:pt x="92" y="125"/>
                    <a:pt x="92" y="125"/>
                    <a:pt x="92" y="125"/>
                  </a:cubicBezTo>
                  <a:cubicBezTo>
                    <a:pt x="103" y="125"/>
                    <a:pt x="113" y="123"/>
                    <a:pt x="119" y="121"/>
                  </a:cubicBezTo>
                  <a:cubicBezTo>
                    <a:pt x="119" y="121"/>
                    <a:pt x="119" y="121"/>
                    <a:pt x="119" y="121"/>
                  </a:cubicBezTo>
                  <a:cubicBezTo>
                    <a:pt x="126" y="119"/>
                    <a:pt x="130" y="117"/>
                    <a:pt x="130" y="117"/>
                  </a:cubicBezTo>
                  <a:cubicBezTo>
                    <a:pt x="130" y="117"/>
                    <a:pt x="130" y="117"/>
                    <a:pt x="130" y="117"/>
                  </a:cubicBezTo>
                  <a:cubicBezTo>
                    <a:pt x="130" y="116"/>
                    <a:pt x="131" y="116"/>
                    <a:pt x="131" y="117"/>
                  </a:cubicBezTo>
                  <a:cubicBezTo>
                    <a:pt x="131" y="117"/>
                    <a:pt x="131" y="117"/>
                    <a:pt x="131" y="117"/>
                  </a:cubicBezTo>
                  <a:cubicBezTo>
                    <a:pt x="132" y="117"/>
                    <a:pt x="132" y="118"/>
                    <a:pt x="132" y="118"/>
                  </a:cubicBezTo>
                  <a:cubicBezTo>
                    <a:pt x="132" y="118"/>
                    <a:pt x="132" y="118"/>
                    <a:pt x="132" y="118"/>
                  </a:cubicBezTo>
                  <a:cubicBezTo>
                    <a:pt x="132" y="118"/>
                    <a:pt x="131" y="122"/>
                    <a:pt x="137" y="122"/>
                  </a:cubicBezTo>
                  <a:cubicBezTo>
                    <a:pt x="137" y="122"/>
                    <a:pt x="137" y="122"/>
                    <a:pt x="137" y="122"/>
                  </a:cubicBezTo>
                  <a:cubicBezTo>
                    <a:pt x="137" y="122"/>
                    <a:pt x="138" y="122"/>
                    <a:pt x="138" y="122"/>
                  </a:cubicBezTo>
                  <a:cubicBezTo>
                    <a:pt x="138" y="122"/>
                    <a:pt x="138" y="122"/>
                    <a:pt x="138" y="122"/>
                  </a:cubicBezTo>
                  <a:cubicBezTo>
                    <a:pt x="144" y="121"/>
                    <a:pt x="151" y="114"/>
                    <a:pt x="151" y="109"/>
                  </a:cubicBezTo>
                  <a:cubicBezTo>
                    <a:pt x="151" y="109"/>
                    <a:pt x="151" y="109"/>
                    <a:pt x="151" y="109"/>
                  </a:cubicBezTo>
                  <a:cubicBezTo>
                    <a:pt x="151" y="108"/>
                    <a:pt x="151" y="107"/>
                    <a:pt x="151" y="107"/>
                  </a:cubicBezTo>
                  <a:cubicBezTo>
                    <a:pt x="151" y="107"/>
                    <a:pt x="151" y="107"/>
                    <a:pt x="151" y="107"/>
                  </a:cubicBezTo>
                  <a:cubicBezTo>
                    <a:pt x="150" y="103"/>
                    <a:pt x="147" y="103"/>
                    <a:pt x="144" y="103"/>
                  </a:cubicBezTo>
                  <a:cubicBezTo>
                    <a:pt x="144" y="103"/>
                    <a:pt x="144" y="103"/>
                    <a:pt x="144" y="103"/>
                  </a:cubicBezTo>
                  <a:cubicBezTo>
                    <a:pt x="142" y="103"/>
                    <a:pt x="140" y="103"/>
                    <a:pt x="140" y="103"/>
                  </a:cubicBezTo>
                  <a:cubicBezTo>
                    <a:pt x="140" y="103"/>
                    <a:pt x="140" y="103"/>
                    <a:pt x="140" y="103"/>
                  </a:cubicBezTo>
                  <a:cubicBezTo>
                    <a:pt x="140" y="103"/>
                    <a:pt x="139" y="103"/>
                    <a:pt x="139" y="103"/>
                  </a:cubicBezTo>
                  <a:cubicBezTo>
                    <a:pt x="139" y="103"/>
                    <a:pt x="139" y="103"/>
                    <a:pt x="139" y="103"/>
                  </a:cubicBezTo>
                  <a:cubicBezTo>
                    <a:pt x="139" y="103"/>
                    <a:pt x="138" y="102"/>
                    <a:pt x="138" y="102"/>
                  </a:cubicBezTo>
                  <a:cubicBezTo>
                    <a:pt x="138" y="102"/>
                    <a:pt x="138" y="102"/>
                    <a:pt x="138" y="102"/>
                  </a:cubicBezTo>
                  <a:cubicBezTo>
                    <a:pt x="139" y="53"/>
                    <a:pt x="139" y="53"/>
                    <a:pt x="139" y="53"/>
                  </a:cubicBezTo>
                  <a:cubicBezTo>
                    <a:pt x="48" y="4"/>
                    <a:pt x="48" y="4"/>
                    <a:pt x="48" y="4"/>
                  </a:cubicBezTo>
                  <a:cubicBezTo>
                    <a:pt x="10" y="46"/>
                    <a:pt x="10" y="46"/>
                    <a:pt x="10" y="46"/>
                  </a:cubicBezTo>
                  <a:cubicBezTo>
                    <a:pt x="3" y="61"/>
                    <a:pt x="3" y="61"/>
                    <a:pt x="3" y="61"/>
                  </a:cubicBezTo>
                  <a:cubicBezTo>
                    <a:pt x="3" y="61"/>
                    <a:pt x="3" y="63"/>
                    <a:pt x="3" y="66"/>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24" name="Freeform 118"/>
            <p:cNvSpPr/>
            <p:nvPr/>
          </p:nvSpPr>
          <p:spPr bwMode="auto">
            <a:xfrm>
              <a:off x="2225" y="1073"/>
              <a:ext cx="123" cy="72"/>
            </a:xfrm>
            <a:custGeom>
              <a:avLst/>
              <a:gdLst>
                <a:gd name="T0" fmla="*/ 0 w 34"/>
                <a:gd name="T1" fmla="*/ 2 h 20"/>
                <a:gd name="T2" fmla="*/ 0 w 34"/>
                <a:gd name="T3" fmla="*/ 2 h 20"/>
                <a:gd name="T4" fmla="*/ 1 w 34"/>
                <a:gd name="T5" fmla="*/ 0 h 20"/>
                <a:gd name="T6" fmla="*/ 1 w 34"/>
                <a:gd name="T7" fmla="*/ 0 h 20"/>
                <a:gd name="T8" fmla="*/ 3 w 34"/>
                <a:gd name="T9" fmla="*/ 1 h 20"/>
                <a:gd name="T10" fmla="*/ 3 w 34"/>
                <a:gd name="T11" fmla="*/ 1 h 20"/>
                <a:gd name="T12" fmla="*/ 23 w 34"/>
                <a:gd name="T13" fmla="*/ 17 h 20"/>
                <a:gd name="T14" fmla="*/ 23 w 34"/>
                <a:gd name="T15" fmla="*/ 17 h 20"/>
                <a:gd name="T16" fmla="*/ 32 w 34"/>
                <a:gd name="T17" fmla="*/ 16 h 20"/>
                <a:gd name="T18" fmla="*/ 32 w 34"/>
                <a:gd name="T19" fmla="*/ 16 h 20"/>
                <a:gd name="T20" fmla="*/ 34 w 34"/>
                <a:gd name="T21" fmla="*/ 17 h 20"/>
                <a:gd name="T22" fmla="*/ 34 w 34"/>
                <a:gd name="T23" fmla="*/ 17 h 20"/>
                <a:gd name="T24" fmla="*/ 33 w 34"/>
                <a:gd name="T25" fmla="*/ 19 h 20"/>
                <a:gd name="T26" fmla="*/ 33 w 34"/>
                <a:gd name="T27" fmla="*/ 19 h 20"/>
                <a:gd name="T28" fmla="*/ 23 w 34"/>
                <a:gd name="T29" fmla="*/ 20 h 20"/>
                <a:gd name="T30" fmla="*/ 23 w 34"/>
                <a:gd name="T31" fmla="*/ 20 h 20"/>
                <a:gd name="T32" fmla="*/ 0 w 34"/>
                <a:gd name="T33" fmla="*/ 2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4" h="20">
                  <a:moveTo>
                    <a:pt x="0" y="2"/>
                  </a:moveTo>
                  <a:cubicBezTo>
                    <a:pt x="0" y="2"/>
                    <a:pt x="0" y="2"/>
                    <a:pt x="0" y="2"/>
                  </a:cubicBezTo>
                  <a:cubicBezTo>
                    <a:pt x="0" y="1"/>
                    <a:pt x="0" y="0"/>
                    <a:pt x="1" y="0"/>
                  </a:cubicBezTo>
                  <a:cubicBezTo>
                    <a:pt x="1" y="0"/>
                    <a:pt x="1" y="0"/>
                    <a:pt x="1" y="0"/>
                  </a:cubicBezTo>
                  <a:cubicBezTo>
                    <a:pt x="2" y="0"/>
                    <a:pt x="3" y="0"/>
                    <a:pt x="3" y="1"/>
                  </a:cubicBezTo>
                  <a:cubicBezTo>
                    <a:pt x="3" y="1"/>
                    <a:pt x="3" y="1"/>
                    <a:pt x="3" y="1"/>
                  </a:cubicBezTo>
                  <a:cubicBezTo>
                    <a:pt x="3" y="1"/>
                    <a:pt x="7" y="17"/>
                    <a:pt x="23" y="17"/>
                  </a:cubicBezTo>
                  <a:cubicBezTo>
                    <a:pt x="23" y="17"/>
                    <a:pt x="23" y="17"/>
                    <a:pt x="23" y="17"/>
                  </a:cubicBezTo>
                  <a:cubicBezTo>
                    <a:pt x="26" y="17"/>
                    <a:pt x="29" y="17"/>
                    <a:pt x="32" y="16"/>
                  </a:cubicBezTo>
                  <a:cubicBezTo>
                    <a:pt x="32" y="16"/>
                    <a:pt x="32" y="16"/>
                    <a:pt x="32" y="16"/>
                  </a:cubicBezTo>
                  <a:cubicBezTo>
                    <a:pt x="33" y="16"/>
                    <a:pt x="34" y="16"/>
                    <a:pt x="34" y="17"/>
                  </a:cubicBezTo>
                  <a:cubicBezTo>
                    <a:pt x="34" y="17"/>
                    <a:pt x="34" y="17"/>
                    <a:pt x="34" y="17"/>
                  </a:cubicBezTo>
                  <a:cubicBezTo>
                    <a:pt x="34" y="18"/>
                    <a:pt x="34" y="19"/>
                    <a:pt x="33" y="19"/>
                  </a:cubicBezTo>
                  <a:cubicBezTo>
                    <a:pt x="33" y="19"/>
                    <a:pt x="33" y="19"/>
                    <a:pt x="33" y="19"/>
                  </a:cubicBezTo>
                  <a:cubicBezTo>
                    <a:pt x="29" y="20"/>
                    <a:pt x="26" y="20"/>
                    <a:pt x="23" y="20"/>
                  </a:cubicBezTo>
                  <a:cubicBezTo>
                    <a:pt x="23" y="20"/>
                    <a:pt x="23" y="20"/>
                    <a:pt x="23" y="20"/>
                  </a:cubicBezTo>
                  <a:cubicBezTo>
                    <a:pt x="4" y="20"/>
                    <a:pt x="0" y="2"/>
                    <a:pt x="0" y="2"/>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25" name="Freeform 119"/>
            <p:cNvSpPr/>
            <p:nvPr/>
          </p:nvSpPr>
          <p:spPr bwMode="auto">
            <a:xfrm>
              <a:off x="2006" y="782"/>
              <a:ext cx="186" cy="294"/>
            </a:xfrm>
            <a:custGeom>
              <a:avLst/>
              <a:gdLst>
                <a:gd name="T0" fmla="*/ 44 w 51"/>
                <a:gd name="T1" fmla="*/ 25 h 81"/>
                <a:gd name="T2" fmla="*/ 16 w 51"/>
                <a:gd name="T3" fmla="*/ 81 h 81"/>
                <a:gd name="T4" fmla="*/ 51 w 51"/>
                <a:gd name="T5" fmla="*/ 0 h 81"/>
              </a:gdLst>
              <a:ahLst/>
              <a:cxnLst>
                <a:cxn ang="0">
                  <a:pos x="T0" y="T1"/>
                </a:cxn>
                <a:cxn ang="0">
                  <a:pos x="T2" y="T3"/>
                </a:cxn>
                <a:cxn ang="0">
                  <a:pos x="T4" y="T5"/>
                </a:cxn>
              </a:cxnLst>
              <a:rect l="0" t="0" r="r" b="b"/>
              <a:pathLst>
                <a:path w="51" h="81">
                  <a:moveTo>
                    <a:pt x="44" y="25"/>
                  </a:moveTo>
                  <a:cubicBezTo>
                    <a:pt x="44" y="25"/>
                    <a:pt x="18" y="47"/>
                    <a:pt x="16" y="81"/>
                  </a:cubicBezTo>
                  <a:cubicBezTo>
                    <a:pt x="16" y="81"/>
                    <a:pt x="0" y="43"/>
                    <a:pt x="51" y="0"/>
                  </a:cubicBezTo>
                </a:path>
              </a:pathLst>
            </a:custGeom>
            <a:solidFill>
              <a:srgbClr val="DEB34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26" name="Freeform 120"/>
            <p:cNvSpPr/>
            <p:nvPr/>
          </p:nvSpPr>
          <p:spPr bwMode="auto">
            <a:xfrm>
              <a:off x="2050" y="775"/>
              <a:ext cx="149" cy="309"/>
            </a:xfrm>
            <a:custGeom>
              <a:avLst/>
              <a:gdLst>
                <a:gd name="T0" fmla="*/ 3 w 41"/>
                <a:gd name="T1" fmla="*/ 84 h 85"/>
                <a:gd name="T2" fmla="*/ 0 w 41"/>
                <a:gd name="T3" fmla="*/ 68 h 85"/>
                <a:gd name="T4" fmla="*/ 0 w 41"/>
                <a:gd name="T5" fmla="*/ 68 h 85"/>
                <a:gd name="T6" fmla="*/ 38 w 41"/>
                <a:gd name="T7" fmla="*/ 1 h 85"/>
                <a:gd name="T8" fmla="*/ 38 w 41"/>
                <a:gd name="T9" fmla="*/ 1 h 85"/>
                <a:gd name="T10" fmla="*/ 40 w 41"/>
                <a:gd name="T11" fmla="*/ 1 h 85"/>
                <a:gd name="T12" fmla="*/ 40 w 41"/>
                <a:gd name="T13" fmla="*/ 1 h 85"/>
                <a:gd name="T14" fmla="*/ 40 w 41"/>
                <a:gd name="T15" fmla="*/ 3 h 85"/>
                <a:gd name="T16" fmla="*/ 40 w 41"/>
                <a:gd name="T17" fmla="*/ 3 h 85"/>
                <a:gd name="T18" fmla="*/ 3 w 41"/>
                <a:gd name="T19" fmla="*/ 68 h 85"/>
                <a:gd name="T20" fmla="*/ 3 w 41"/>
                <a:gd name="T21" fmla="*/ 68 h 85"/>
                <a:gd name="T22" fmla="*/ 4 w 41"/>
                <a:gd name="T23" fmla="*/ 75 h 85"/>
                <a:gd name="T24" fmla="*/ 4 w 41"/>
                <a:gd name="T25" fmla="*/ 75 h 85"/>
                <a:gd name="T26" fmla="*/ 31 w 41"/>
                <a:gd name="T27" fmla="*/ 26 h 85"/>
                <a:gd name="T28" fmla="*/ 31 w 41"/>
                <a:gd name="T29" fmla="*/ 26 h 85"/>
                <a:gd name="T30" fmla="*/ 33 w 41"/>
                <a:gd name="T31" fmla="*/ 26 h 85"/>
                <a:gd name="T32" fmla="*/ 33 w 41"/>
                <a:gd name="T33" fmla="*/ 26 h 85"/>
                <a:gd name="T34" fmla="*/ 33 w 41"/>
                <a:gd name="T35" fmla="*/ 28 h 85"/>
                <a:gd name="T36" fmla="*/ 33 w 41"/>
                <a:gd name="T37" fmla="*/ 28 h 85"/>
                <a:gd name="T38" fmla="*/ 20 w 41"/>
                <a:gd name="T39" fmla="*/ 43 h 85"/>
                <a:gd name="T40" fmla="*/ 20 w 41"/>
                <a:gd name="T41" fmla="*/ 43 h 85"/>
                <a:gd name="T42" fmla="*/ 6 w 41"/>
                <a:gd name="T43" fmla="*/ 83 h 85"/>
                <a:gd name="T44" fmla="*/ 6 w 41"/>
                <a:gd name="T45" fmla="*/ 83 h 85"/>
                <a:gd name="T46" fmla="*/ 4 w 41"/>
                <a:gd name="T47" fmla="*/ 85 h 85"/>
                <a:gd name="T48" fmla="*/ 4 w 41"/>
                <a:gd name="T49" fmla="*/ 85 h 85"/>
                <a:gd name="T50" fmla="*/ 4 w 41"/>
                <a:gd name="T51" fmla="*/ 85 h 85"/>
                <a:gd name="T52" fmla="*/ 4 w 41"/>
                <a:gd name="T53" fmla="*/ 85 h 85"/>
                <a:gd name="T54" fmla="*/ 3 w 41"/>
                <a:gd name="T55" fmla="*/ 84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1" h="85">
                  <a:moveTo>
                    <a:pt x="3" y="84"/>
                  </a:moveTo>
                  <a:cubicBezTo>
                    <a:pt x="3" y="84"/>
                    <a:pt x="0" y="78"/>
                    <a:pt x="0" y="68"/>
                  </a:cubicBezTo>
                  <a:cubicBezTo>
                    <a:pt x="0" y="68"/>
                    <a:pt x="0" y="68"/>
                    <a:pt x="0" y="68"/>
                  </a:cubicBezTo>
                  <a:cubicBezTo>
                    <a:pt x="0" y="53"/>
                    <a:pt x="7" y="28"/>
                    <a:pt x="38" y="1"/>
                  </a:cubicBezTo>
                  <a:cubicBezTo>
                    <a:pt x="38" y="1"/>
                    <a:pt x="38" y="1"/>
                    <a:pt x="38" y="1"/>
                  </a:cubicBezTo>
                  <a:cubicBezTo>
                    <a:pt x="39" y="0"/>
                    <a:pt x="40" y="0"/>
                    <a:pt x="40" y="1"/>
                  </a:cubicBezTo>
                  <a:cubicBezTo>
                    <a:pt x="40" y="1"/>
                    <a:pt x="40" y="1"/>
                    <a:pt x="40" y="1"/>
                  </a:cubicBezTo>
                  <a:cubicBezTo>
                    <a:pt x="41" y="2"/>
                    <a:pt x="41" y="3"/>
                    <a:pt x="40" y="3"/>
                  </a:cubicBezTo>
                  <a:cubicBezTo>
                    <a:pt x="40" y="3"/>
                    <a:pt x="40" y="3"/>
                    <a:pt x="40" y="3"/>
                  </a:cubicBezTo>
                  <a:cubicBezTo>
                    <a:pt x="9" y="30"/>
                    <a:pt x="3" y="54"/>
                    <a:pt x="3" y="68"/>
                  </a:cubicBezTo>
                  <a:cubicBezTo>
                    <a:pt x="3" y="68"/>
                    <a:pt x="3" y="68"/>
                    <a:pt x="3" y="68"/>
                  </a:cubicBezTo>
                  <a:cubicBezTo>
                    <a:pt x="3" y="71"/>
                    <a:pt x="4" y="73"/>
                    <a:pt x="4" y="75"/>
                  </a:cubicBezTo>
                  <a:cubicBezTo>
                    <a:pt x="4" y="75"/>
                    <a:pt x="4" y="75"/>
                    <a:pt x="4" y="75"/>
                  </a:cubicBezTo>
                  <a:cubicBezTo>
                    <a:pt x="9" y="45"/>
                    <a:pt x="31" y="26"/>
                    <a:pt x="31" y="26"/>
                  </a:cubicBezTo>
                  <a:cubicBezTo>
                    <a:pt x="31" y="26"/>
                    <a:pt x="31" y="26"/>
                    <a:pt x="31" y="26"/>
                  </a:cubicBezTo>
                  <a:cubicBezTo>
                    <a:pt x="32" y="25"/>
                    <a:pt x="33" y="25"/>
                    <a:pt x="33" y="26"/>
                  </a:cubicBezTo>
                  <a:cubicBezTo>
                    <a:pt x="33" y="26"/>
                    <a:pt x="33" y="26"/>
                    <a:pt x="33" y="26"/>
                  </a:cubicBezTo>
                  <a:cubicBezTo>
                    <a:pt x="34" y="27"/>
                    <a:pt x="34" y="28"/>
                    <a:pt x="33" y="28"/>
                  </a:cubicBezTo>
                  <a:cubicBezTo>
                    <a:pt x="33" y="28"/>
                    <a:pt x="33" y="28"/>
                    <a:pt x="33" y="28"/>
                  </a:cubicBezTo>
                  <a:cubicBezTo>
                    <a:pt x="33" y="28"/>
                    <a:pt x="27" y="34"/>
                    <a:pt x="20" y="43"/>
                  </a:cubicBezTo>
                  <a:cubicBezTo>
                    <a:pt x="20" y="43"/>
                    <a:pt x="20" y="43"/>
                    <a:pt x="20" y="43"/>
                  </a:cubicBezTo>
                  <a:cubicBezTo>
                    <a:pt x="14" y="53"/>
                    <a:pt x="7" y="67"/>
                    <a:pt x="6" y="83"/>
                  </a:cubicBezTo>
                  <a:cubicBezTo>
                    <a:pt x="6" y="83"/>
                    <a:pt x="6" y="83"/>
                    <a:pt x="6" y="83"/>
                  </a:cubicBezTo>
                  <a:cubicBezTo>
                    <a:pt x="6" y="84"/>
                    <a:pt x="5" y="85"/>
                    <a:pt x="4" y="85"/>
                  </a:cubicBezTo>
                  <a:cubicBezTo>
                    <a:pt x="4" y="85"/>
                    <a:pt x="4" y="85"/>
                    <a:pt x="4" y="85"/>
                  </a:cubicBezTo>
                  <a:cubicBezTo>
                    <a:pt x="4" y="85"/>
                    <a:pt x="4" y="85"/>
                    <a:pt x="4" y="85"/>
                  </a:cubicBezTo>
                  <a:cubicBezTo>
                    <a:pt x="4" y="85"/>
                    <a:pt x="4" y="85"/>
                    <a:pt x="4" y="85"/>
                  </a:cubicBezTo>
                  <a:cubicBezTo>
                    <a:pt x="4" y="85"/>
                    <a:pt x="3" y="84"/>
                    <a:pt x="3" y="84"/>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27" name="Freeform 121"/>
            <p:cNvSpPr/>
            <p:nvPr/>
          </p:nvSpPr>
          <p:spPr bwMode="auto">
            <a:xfrm>
              <a:off x="2410" y="1098"/>
              <a:ext cx="54" cy="51"/>
            </a:xfrm>
            <a:custGeom>
              <a:avLst/>
              <a:gdLst>
                <a:gd name="T0" fmla="*/ 14 w 15"/>
                <a:gd name="T1" fmla="*/ 9 h 14"/>
                <a:gd name="T2" fmla="*/ 6 w 15"/>
                <a:gd name="T3" fmla="*/ 14 h 14"/>
                <a:gd name="T4" fmla="*/ 1 w 15"/>
                <a:gd name="T5" fmla="*/ 6 h 14"/>
                <a:gd name="T6" fmla="*/ 9 w 15"/>
                <a:gd name="T7" fmla="*/ 1 h 14"/>
                <a:gd name="T8" fmla="*/ 14 w 15"/>
                <a:gd name="T9" fmla="*/ 9 h 14"/>
              </a:gdLst>
              <a:ahLst/>
              <a:cxnLst>
                <a:cxn ang="0">
                  <a:pos x="T0" y="T1"/>
                </a:cxn>
                <a:cxn ang="0">
                  <a:pos x="T2" y="T3"/>
                </a:cxn>
                <a:cxn ang="0">
                  <a:pos x="T4" y="T5"/>
                </a:cxn>
                <a:cxn ang="0">
                  <a:pos x="T6" y="T7"/>
                </a:cxn>
                <a:cxn ang="0">
                  <a:pos x="T8" y="T9"/>
                </a:cxn>
              </a:cxnLst>
              <a:rect l="0" t="0" r="r" b="b"/>
              <a:pathLst>
                <a:path w="15" h="14">
                  <a:moveTo>
                    <a:pt x="14" y="9"/>
                  </a:moveTo>
                  <a:cubicBezTo>
                    <a:pt x="13" y="12"/>
                    <a:pt x="10" y="14"/>
                    <a:pt x="6" y="14"/>
                  </a:cubicBezTo>
                  <a:cubicBezTo>
                    <a:pt x="3" y="13"/>
                    <a:pt x="0" y="9"/>
                    <a:pt x="1" y="6"/>
                  </a:cubicBezTo>
                  <a:cubicBezTo>
                    <a:pt x="2" y="2"/>
                    <a:pt x="5" y="0"/>
                    <a:pt x="9" y="1"/>
                  </a:cubicBezTo>
                  <a:cubicBezTo>
                    <a:pt x="12" y="2"/>
                    <a:pt x="15" y="5"/>
                    <a:pt x="14" y="9"/>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28" name="Freeform 122"/>
            <p:cNvSpPr/>
            <p:nvPr/>
          </p:nvSpPr>
          <p:spPr bwMode="auto">
            <a:xfrm>
              <a:off x="2170" y="975"/>
              <a:ext cx="55" cy="54"/>
            </a:xfrm>
            <a:custGeom>
              <a:avLst/>
              <a:gdLst>
                <a:gd name="T0" fmla="*/ 14 w 15"/>
                <a:gd name="T1" fmla="*/ 9 h 15"/>
                <a:gd name="T2" fmla="*/ 6 w 15"/>
                <a:gd name="T3" fmla="*/ 14 h 15"/>
                <a:gd name="T4" fmla="*/ 1 w 15"/>
                <a:gd name="T5" fmla="*/ 6 h 15"/>
                <a:gd name="T6" fmla="*/ 9 w 15"/>
                <a:gd name="T7" fmla="*/ 1 h 15"/>
                <a:gd name="T8" fmla="*/ 14 w 15"/>
                <a:gd name="T9" fmla="*/ 9 h 15"/>
              </a:gdLst>
              <a:ahLst/>
              <a:cxnLst>
                <a:cxn ang="0">
                  <a:pos x="T0" y="T1"/>
                </a:cxn>
                <a:cxn ang="0">
                  <a:pos x="T2" y="T3"/>
                </a:cxn>
                <a:cxn ang="0">
                  <a:pos x="T4" y="T5"/>
                </a:cxn>
                <a:cxn ang="0">
                  <a:pos x="T6" y="T7"/>
                </a:cxn>
                <a:cxn ang="0">
                  <a:pos x="T8" y="T9"/>
                </a:cxn>
              </a:cxnLst>
              <a:rect l="0" t="0" r="r" b="b"/>
              <a:pathLst>
                <a:path w="15" h="15">
                  <a:moveTo>
                    <a:pt x="14" y="9"/>
                  </a:moveTo>
                  <a:cubicBezTo>
                    <a:pt x="13" y="13"/>
                    <a:pt x="10" y="15"/>
                    <a:pt x="6" y="14"/>
                  </a:cubicBezTo>
                  <a:cubicBezTo>
                    <a:pt x="3" y="13"/>
                    <a:pt x="0" y="10"/>
                    <a:pt x="1" y="6"/>
                  </a:cubicBezTo>
                  <a:cubicBezTo>
                    <a:pt x="2" y="3"/>
                    <a:pt x="6" y="0"/>
                    <a:pt x="9" y="1"/>
                  </a:cubicBezTo>
                  <a:cubicBezTo>
                    <a:pt x="13" y="2"/>
                    <a:pt x="15" y="5"/>
                    <a:pt x="14" y="9"/>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29" name="Freeform 123"/>
            <p:cNvSpPr/>
            <p:nvPr/>
          </p:nvSpPr>
          <p:spPr bwMode="auto">
            <a:xfrm>
              <a:off x="2101" y="986"/>
              <a:ext cx="87" cy="94"/>
            </a:xfrm>
            <a:custGeom>
              <a:avLst/>
              <a:gdLst>
                <a:gd name="T0" fmla="*/ 20 w 24"/>
                <a:gd name="T1" fmla="*/ 24 h 26"/>
                <a:gd name="T2" fmla="*/ 5 w 24"/>
                <a:gd name="T3" fmla="*/ 18 h 26"/>
                <a:gd name="T4" fmla="*/ 3 w 24"/>
                <a:gd name="T5" fmla="*/ 3 h 26"/>
                <a:gd name="T6" fmla="*/ 18 w 24"/>
                <a:gd name="T7" fmla="*/ 8 h 26"/>
                <a:gd name="T8" fmla="*/ 20 w 24"/>
                <a:gd name="T9" fmla="*/ 24 h 26"/>
              </a:gdLst>
              <a:ahLst/>
              <a:cxnLst>
                <a:cxn ang="0">
                  <a:pos x="T0" y="T1"/>
                </a:cxn>
                <a:cxn ang="0">
                  <a:pos x="T2" y="T3"/>
                </a:cxn>
                <a:cxn ang="0">
                  <a:pos x="T4" y="T5"/>
                </a:cxn>
                <a:cxn ang="0">
                  <a:pos x="T6" y="T7"/>
                </a:cxn>
                <a:cxn ang="0">
                  <a:pos x="T8" y="T9"/>
                </a:cxn>
              </a:cxnLst>
              <a:rect l="0" t="0" r="r" b="b"/>
              <a:pathLst>
                <a:path w="24" h="26">
                  <a:moveTo>
                    <a:pt x="20" y="24"/>
                  </a:moveTo>
                  <a:cubicBezTo>
                    <a:pt x="17" y="26"/>
                    <a:pt x="10" y="24"/>
                    <a:pt x="5" y="18"/>
                  </a:cubicBezTo>
                  <a:cubicBezTo>
                    <a:pt x="1" y="13"/>
                    <a:pt x="0" y="6"/>
                    <a:pt x="3" y="3"/>
                  </a:cubicBezTo>
                  <a:cubicBezTo>
                    <a:pt x="6" y="0"/>
                    <a:pt x="13" y="2"/>
                    <a:pt x="18" y="8"/>
                  </a:cubicBezTo>
                  <a:cubicBezTo>
                    <a:pt x="23" y="14"/>
                    <a:pt x="24" y="21"/>
                    <a:pt x="20" y="24"/>
                  </a:cubicBezTo>
                  <a:close/>
                </a:path>
              </a:pathLst>
            </a:custGeom>
            <a:solidFill>
              <a:srgbClr val="FFB39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30" name="Freeform 124"/>
            <p:cNvSpPr/>
            <p:nvPr/>
          </p:nvSpPr>
          <p:spPr bwMode="auto">
            <a:xfrm>
              <a:off x="2159" y="655"/>
              <a:ext cx="142" cy="251"/>
            </a:xfrm>
            <a:custGeom>
              <a:avLst/>
              <a:gdLst>
                <a:gd name="T0" fmla="*/ 32 w 39"/>
                <a:gd name="T1" fmla="*/ 17 h 69"/>
                <a:gd name="T2" fmla="*/ 24 w 39"/>
                <a:gd name="T3" fmla="*/ 3 h 69"/>
                <a:gd name="T4" fmla="*/ 0 w 39"/>
                <a:gd name="T5" fmla="*/ 69 h 69"/>
                <a:gd name="T6" fmla="*/ 22 w 39"/>
                <a:gd name="T7" fmla="*/ 45 h 69"/>
                <a:gd name="T8" fmla="*/ 32 w 39"/>
                <a:gd name="T9" fmla="*/ 17 h 69"/>
              </a:gdLst>
              <a:ahLst/>
              <a:cxnLst>
                <a:cxn ang="0">
                  <a:pos x="T0" y="T1"/>
                </a:cxn>
                <a:cxn ang="0">
                  <a:pos x="T2" y="T3"/>
                </a:cxn>
                <a:cxn ang="0">
                  <a:pos x="T4" y="T5"/>
                </a:cxn>
                <a:cxn ang="0">
                  <a:pos x="T6" y="T7"/>
                </a:cxn>
                <a:cxn ang="0">
                  <a:pos x="T8" y="T9"/>
                </a:cxn>
              </a:cxnLst>
              <a:rect l="0" t="0" r="r" b="b"/>
              <a:pathLst>
                <a:path w="39" h="69">
                  <a:moveTo>
                    <a:pt x="32" y="17"/>
                  </a:moveTo>
                  <a:cubicBezTo>
                    <a:pt x="32" y="17"/>
                    <a:pt x="39" y="0"/>
                    <a:pt x="24" y="3"/>
                  </a:cubicBezTo>
                  <a:cubicBezTo>
                    <a:pt x="10" y="5"/>
                    <a:pt x="0" y="57"/>
                    <a:pt x="0" y="69"/>
                  </a:cubicBezTo>
                  <a:cubicBezTo>
                    <a:pt x="0" y="69"/>
                    <a:pt x="15" y="53"/>
                    <a:pt x="22" y="45"/>
                  </a:cubicBezTo>
                  <a:cubicBezTo>
                    <a:pt x="29" y="38"/>
                    <a:pt x="32" y="17"/>
                    <a:pt x="32" y="17"/>
                  </a:cubicBezTo>
                  <a:close/>
                </a:path>
              </a:pathLst>
            </a:custGeom>
            <a:solidFill>
              <a:srgbClr val="DEB34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31" name="Freeform 125"/>
            <p:cNvSpPr>
              <a:spLocks noEditPoints="1"/>
            </p:cNvSpPr>
            <p:nvPr/>
          </p:nvSpPr>
          <p:spPr bwMode="auto">
            <a:xfrm>
              <a:off x="2152" y="659"/>
              <a:ext cx="134" cy="250"/>
            </a:xfrm>
            <a:custGeom>
              <a:avLst/>
              <a:gdLst>
                <a:gd name="T0" fmla="*/ 1 w 37"/>
                <a:gd name="T1" fmla="*/ 69 h 69"/>
                <a:gd name="T2" fmla="*/ 0 w 37"/>
                <a:gd name="T3" fmla="*/ 68 h 69"/>
                <a:gd name="T4" fmla="*/ 0 w 37"/>
                <a:gd name="T5" fmla="*/ 68 h 69"/>
                <a:gd name="T6" fmla="*/ 0 w 37"/>
                <a:gd name="T7" fmla="*/ 67 h 69"/>
                <a:gd name="T8" fmla="*/ 0 w 37"/>
                <a:gd name="T9" fmla="*/ 67 h 69"/>
                <a:gd name="T10" fmla="*/ 7 w 37"/>
                <a:gd name="T11" fmla="*/ 30 h 69"/>
                <a:gd name="T12" fmla="*/ 7 w 37"/>
                <a:gd name="T13" fmla="*/ 30 h 69"/>
                <a:gd name="T14" fmla="*/ 26 w 37"/>
                <a:gd name="T15" fmla="*/ 0 h 69"/>
                <a:gd name="T16" fmla="*/ 26 w 37"/>
                <a:gd name="T17" fmla="*/ 0 h 69"/>
                <a:gd name="T18" fmla="*/ 29 w 37"/>
                <a:gd name="T19" fmla="*/ 0 h 69"/>
                <a:gd name="T20" fmla="*/ 29 w 37"/>
                <a:gd name="T21" fmla="*/ 0 h 69"/>
                <a:gd name="T22" fmla="*/ 36 w 37"/>
                <a:gd name="T23" fmla="*/ 3 h 69"/>
                <a:gd name="T24" fmla="*/ 36 w 37"/>
                <a:gd name="T25" fmla="*/ 3 h 69"/>
                <a:gd name="T26" fmla="*/ 37 w 37"/>
                <a:gd name="T27" fmla="*/ 8 h 69"/>
                <a:gd name="T28" fmla="*/ 37 w 37"/>
                <a:gd name="T29" fmla="*/ 8 h 69"/>
                <a:gd name="T30" fmla="*/ 36 w 37"/>
                <a:gd name="T31" fmla="*/ 16 h 69"/>
                <a:gd name="T32" fmla="*/ 36 w 37"/>
                <a:gd name="T33" fmla="*/ 16 h 69"/>
                <a:gd name="T34" fmla="*/ 25 w 37"/>
                <a:gd name="T35" fmla="*/ 46 h 69"/>
                <a:gd name="T36" fmla="*/ 25 w 37"/>
                <a:gd name="T37" fmla="*/ 46 h 69"/>
                <a:gd name="T38" fmla="*/ 3 w 37"/>
                <a:gd name="T39" fmla="*/ 69 h 69"/>
                <a:gd name="T40" fmla="*/ 3 w 37"/>
                <a:gd name="T41" fmla="*/ 69 h 69"/>
                <a:gd name="T42" fmla="*/ 2 w 37"/>
                <a:gd name="T43" fmla="*/ 69 h 69"/>
                <a:gd name="T44" fmla="*/ 2 w 37"/>
                <a:gd name="T45" fmla="*/ 69 h 69"/>
                <a:gd name="T46" fmla="*/ 1 w 37"/>
                <a:gd name="T47" fmla="*/ 69 h 69"/>
                <a:gd name="T48" fmla="*/ 27 w 37"/>
                <a:gd name="T49" fmla="*/ 3 h 69"/>
                <a:gd name="T50" fmla="*/ 10 w 37"/>
                <a:gd name="T51" fmla="*/ 31 h 69"/>
                <a:gd name="T52" fmla="*/ 10 w 37"/>
                <a:gd name="T53" fmla="*/ 31 h 69"/>
                <a:gd name="T54" fmla="*/ 3 w 37"/>
                <a:gd name="T55" fmla="*/ 64 h 69"/>
                <a:gd name="T56" fmla="*/ 3 w 37"/>
                <a:gd name="T57" fmla="*/ 64 h 69"/>
                <a:gd name="T58" fmla="*/ 23 w 37"/>
                <a:gd name="T59" fmla="*/ 43 h 69"/>
                <a:gd name="T60" fmla="*/ 23 w 37"/>
                <a:gd name="T61" fmla="*/ 43 h 69"/>
                <a:gd name="T62" fmla="*/ 30 w 37"/>
                <a:gd name="T63" fmla="*/ 27 h 69"/>
                <a:gd name="T64" fmla="*/ 30 w 37"/>
                <a:gd name="T65" fmla="*/ 27 h 69"/>
                <a:gd name="T66" fmla="*/ 33 w 37"/>
                <a:gd name="T67" fmla="*/ 16 h 69"/>
                <a:gd name="T68" fmla="*/ 33 w 37"/>
                <a:gd name="T69" fmla="*/ 16 h 69"/>
                <a:gd name="T70" fmla="*/ 33 w 37"/>
                <a:gd name="T71" fmla="*/ 15 h 69"/>
                <a:gd name="T72" fmla="*/ 34 w 37"/>
                <a:gd name="T73" fmla="*/ 8 h 69"/>
                <a:gd name="T74" fmla="*/ 34 w 37"/>
                <a:gd name="T75" fmla="*/ 8 h 69"/>
                <a:gd name="T76" fmla="*/ 29 w 37"/>
                <a:gd name="T77" fmla="*/ 3 h 69"/>
                <a:gd name="T78" fmla="*/ 29 w 37"/>
                <a:gd name="T79" fmla="*/ 3 h 69"/>
                <a:gd name="T80" fmla="*/ 27 w 37"/>
                <a:gd name="T81" fmla="*/ 3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7" h="69">
                  <a:moveTo>
                    <a:pt x="1" y="69"/>
                  </a:moveTo>
                  <a:cubicBezTo>
                    <a:pt x="1" y="69"/>
                    <a:pt x="0" y="69"/>
                    <a:pt x="0" y="68"/>
                  </a:cubicBezTo>
                  <a:cubicBezTo>
                    <a:pt x="0" y="68"/>
                    <a:pt x="0" y="68"/>
                    <a:pt x="0" y="68"/>
                  </a:cubicBezTo>
                  <a:cubicBezTo>
                    <a:pt x="0" y="68"/>
                    <a:pt x="0" y="68"/>
                    <a:pt x="0" y="67"/>
                  </a:cubicBezTo>
                  <a:cubicBezTo>
                    <a:pt x="0" y="67"/>
                    <a:pt x="0" y="67"/>
                    <a:pt x="0" y="67"/>
                  </a:cubicBezTo>
                  <a:cubicBezTo>
                    <a:pt x="0" y="61"/>
                    <a:pt x="3" y="45"/>
                    <a:pt x="7" y="30"/>
                  </a:cubicBezTo>
                  <a:cubicBezTo>
                    <a:pt x="7" y="30"/>
                    <a:pt x="7" y="30"/>
                    <a:pt x="7" y="30"/>
                  </a:cubicBezTo>
                  <a:cubicBezTo>
                    <a:pt x="12" y="15"/>
                    <a:pt x="18" y="2"/>
                    <a:pt x="26" y="0"/>
                  </a:cubicBezTo>
                  <a:cubicBezTo>
                    <a:pt x="26" y="0"/>
                    <a:pt x="26" y="0"/>
                    <a:pt x="26" y="0"/>
                  </a:cubicBezTo>
                  <a:cubicBezTo>
                    <a:pt x="27" y="0"/>
                    <a:pt x="28" y="0"/>
                    <a:pt x="29" y="0"/>
                  </a:cubicBezTo>
                  <a:cubicBezTo>
                    <a:pt x="29" y="0"/>
                    <a:pt x="29" y="0"/>
                    <a:pt x="29" y="0"/>
                  </a:cubicBezTo>
                  <a:cubicBezTo>
                    <a:pt x="32" y="0"/>
                    <a:pt x="34" y="1"/>
                    <a:pt x="36" y="3"/>
                  </a:cubicBezTo>
                  <a:cubicBezTo>
                    <a:pt x="36" y="3"/>
                    <a:pt x="36" y="3"/>
                    <a:pt x="36" y="3"/>
                  </a:cubicBezTo>
                  <a:cubicBezTo>
                    <a:pt x="37" y="4"/>
                    <a:pt x="37" y="6"/>
                    <a:pt x="37" y="8"/>
                  </a:cubicBezTo>
                  <a:cubicBezTo>
                    <a:pt x="37" y="8"/>
                    <a:pt x="37" y="8"/>
                    <a:pt x="37" y="8"/>
                  </a:cubicBezTo>
                  <a:cubicBezTo>
                    <a:pt x="37" y="12"/>
                    <a:pt x="36" y="16"/>
                    <a:pt x="36" y="16"/>
                  </a:cubicBezTo>
                  <a:cubicBezTo>
                    <a:pt x="36" y="16"/>
                    <a:pt x="36" y="16"/>
                    <a:pt x="36" y="16"/>
                  </a:cubicBezTo>
                  <a:cubicBezTo>
                    <a:pt x="35" y="19"/>
                    <a:pt x="32" y="38"/>
                    <a:pt x="25" y="46"/>
                  </a:cubicBezTo>
                  <a:cubicBezTo>
                    <a:pt x="25" y="46"/>
                    <a:pt x="25" y="46"/>
                    <a:pt x="25" y="46"/>
                  </a:cubicBezTo>
                  <a:cubicBezTo>
                    <a:pt x="18" y="53"/>
                    <a:pt x="3" y="69"/>
                    <a:pt x="3" y="69"/>
                  </a:cubicBezTo>
                  <a:cubicBezTo>
                    <a:pt x="3" y="69"/>
                    <a:pt x="3" y="69"/>
                    <a:pt x="3" y="69"/>
                  </a:cubicBezTo>
                  <a:cubicBezTo>
                    <a:pt x="3" y="69"/>
                    <a:pt x="2" y="69"/>
                    <a:pt x="2" y="69"/>
                  </a:cubicBezTo>
                  <a:cubicBezTo>
                    <a:pt x="2" y="69"/>
                    <a:pt x="2" y="69"/>
                    <a:pt x="2" y="69"/>
                  </a:cubicBezTo>
                  <a:cubicBezTo>
                    <a:pt x="2" y="69"/>
                    <a:pt x="1" y="69"/>
                    <a:pt x="1" y="69"/>
                  </a:cubicBezTo>
                  <a:close/>
                  <a:moveTo>
                    <a:pt x="27" y="3"/>
                  </a:moveTo>
                  <a:cubicBezTo>
                    <a:pt x="21" y="4"/>
                    <a:pt x="14" y="16"/>
                    <a:pt x="10" y="31"/>
                  </a:cubicBezTo>
                  <a:cubicBezTo>
                    <a:pt x="10" y="31"/>
                    <a:pt x="10" y="31"/>
                    <a:pt x="10" y="31"/>
                  </a:cubicBezTo>
                  <a:cubicBezTo>
                    <a:pt x="7" y="43"/>
                    <a:pt x="4" y="56"/>
                    <a:pt x="3" y="64"/>
                  </a:cubicBezTo>
                  <a:cubicBezTo>
                    <a:pt x="3" y="64"/>
                    <a:pt x="3" y="64"/>
                    <a:pt x="3" y="64"/>
                  </a:cubicBezTo>
                  <a:cubicBezTo>
                    <a:pt x="8" y="59"/>
                    <a:pt x="18" y="49"/>
                    <a:pt x="23" y="43"/>
                  </a:cubicBezTo>
                  <a:cubicBezTo>
                    <a:pt x="23" y="43"/>
                    <a:pt x="23" y="43"/>
                    <a:pt x="23" y="43"/>
                  </a:cubicBezTo>
                  <a:cubicBezTo>
                    <a:pt x="26" y="40"/>
                    <a:pt x="29" y="33"/>
                    <a:pt x="30" y="27"/>
                  </a:cubicBezTo>
                  <a:cubicBezTo>
                    <a:pt x="30" y="27"/>
                    <a:pt x="30" y="27"/>
                    <a:pt x="30" y="27"/>
                  </a:cubicBezTo>
                  <a:cubicBezTo>
                    <a:pt x="32" y="21"/>
                    <a:pt x="33" y="16"/>
                    <a:pt x="33" y="16"/>
                  </a:cubicBezTo>
                  <a:cubicBezTo>
                    <a:pt x="33" y="16"/>
                    <a:pt x="33" y="16"/>
                    <a:pt x="33" y="16"/>
                  </a:cubicBezTo>
                  <a:cubicBezTo>
                    <a:pt x="33" y="15"/>
                    <a:pt x="33" y="15"/>
                    <a:pt x="33" y="15"/>
                  </a:cubicBezTo>
                  <a:cubicBezTo>
                    <a:pt x="33" y="15"/>
                    <a:pt x="34" y="12"/>
                    <a:pt x="34" y="8"/>
                  </a:cubicBezTo>
                  <a:cubicBezTo>
                    <a:pt x="34" y="8"/>
                    <a:pt x="34" y="8"/>
                    <a:pt x="34" y="8"/>
                  </a:cubicBezTo>
                  <a:cubicBezTo>
                    <a:pt x="34" y="5"/>
                    <a:pt x="34" y="3"/>
                    <a:pt x="29" y="3"/>
                  </a:cubicBezTo>
                  <a:cubicBezTo>
                    <a:pt x="29" y="3"/>
                    <a:pt x="29" y="3"/>
                    <a:pt x="29" y="3"/>
                  </a:cubicBezTo>
                  <a:cubicBezTo>
                    <a:pt x="28" y="3"/>
                    <a:pt x="28" y="3"/>
                    <a:pt x="27" y="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32" name="Freeform 126"/>
            <p:cNvSpPr/>
            <p:nvPr/>
          </p:nvSpPr>
          <p:spPr bwMode="auto">
            <a:xfrm>
              <a:off x="2108" y="706"/>
              <a:ext cx="284" cy="309"/>
            </a:xfrm>
            <a:custGeom>
              <a:avLst/>
              <a:gdLst>
                <a:gd name="T0" fmla="*/ 48 w 78"/>
                <a:gd name="T1" fmla="*/ 0 h 85"/>
                <a:gd name="T2" fmla="*/ 78 w 78"/>
                <a:gd name="T3" fmla="*/ 85 h 85"/>
                <a:gd name="T4" fmla="*/ 48 w 78"/>
                <a:gd name="T5" fmla="*/ 0 h 85"/>
              </a:gdLst>
              <a:ahLst/>
              <a:cxnLst>
                <a:cxn ang="0">
                  <a:pos x="T0" y="T1"/>
                </a:cxn>
                <a:cxn ang="0">
                  <a:pos x="T2" y="T3"/>
                </a:cxn>
                <a:cxn ang="0">
                  <a:pos x="T4" y="T5"/>
                </a:cxn>
              </a:cxnLst>
              <a:rect l="0" t="0" r="r" b="b"/>
              <a:pathLst>
                <a:path w="78" h="85">
                  <a:moveTo>
                    <a:pt x="48" y="0"/>
                  </a:moveTo>
                  <a:cubicBezTo>
                    <a:pt x="48" y="0"/>
                    <a:pt x="0" y="33"/>
                    <a:pt x="78" y="85"/>
                  </a:cubicBezTo>
                  <a:cubicBezTo>
                    <a:pt x="78" y="85"/>
                    <a:pt x="46" y="43"/>
                    <a:pt x="48" y="0"/>
                  </a:cubicBezTo>
                  <a:close/>
                </a:path>
              </a:pathLst>
            </a:custGeom>
            <a:solidFill>
              <a:srgbClr val="DEB34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33" name="Freeform 127"/>
            <p:cNvSpPr>
              <a:spLocks noEditPoints="1"/>
            </p:cNvSpPr>
            <p:nvPr/>
          </p:nvSpPr>
          <p:spPr bwMode="auto">
            <a:xfrm>
              <a:off x="2225" y="703"/>
              <a:ext cx="170" cy="315"/>
            </a:xfrm>
            <a:custGeom>
              <a:avLst/>
              <a:gdLst>
                <a:gd name="T0" fmla="*/ 45 w 47"/>
                <a:gd name="T1" fmla="*/ 87 h 87"/>
                <a:gd name="T2" fmla="*/ 0 w 47"/>
                <a:gd name="T3" fmla="*/ 29 h 87"/>
                <a:gd name="T4" fmla="*/ 0 w 47"/>
                <a:gd name="T5" fmla="*/ 29 h 87"/>
                <a:gd name="T6" fmla="*/ 15 w 47"/>
                <a:gd name="T7" fmla="*/ 0 h 87"/>
                <a:gd name="T8" fmla="*/ 15 w 47"/>
                <a:gd name="T9" fmla="*/ 0 h 87"/>
                <a:gd name="T10" fmla="*/ 17 w 47"/>
                <a:gd name="T11" fmla="*/ 0 h 87"/>
                <a:gd name="T12" fmla="*/ 17 w 47"/>
                <a:gd name="T13" fmla="*/ 0 h 87"/>
                <a:gd name="T14" fmla="*/ 18 w 47"/>
                <a:gd name="T15" fmla="*/ 1 h 87"/>
                <a:gd name="T16" fmla="*/ 18 w 47"/>
                <a:gd name="T17" fmla="*/ 1 h 87"/>
                <a:gd name="T18" fmla="*/ 17 w 47"/>
                <a:gd name="T19" fmla="*/ 5 h 87"/>
                <a:gd name="T20" fmla="*/ 17 w 47"/>
                <a:gd name="T21" fmla="*/ 5 h 87"/>
                <a:gd name="T22" fmla="*/ 32 w 47"/>
                <a:gd name="T23" fmla="*/ 60 h 87"/>
                <a:gd name="T24" fmla="*/ 32 w 47"/>
                <a:gd name="T25" fmla="*/ 60 h 87"/>
                <a:gd name="T26" fmla="*/ 47 w 47"/>
                <a:gd name="T27" fmla="*/ 85 h 87"/>
                <a:gd name="T28" fmla="*/ 47 w 47"/>
                <a:gd name="T29" fmla="*/ 85 h 87"/>
                <a:gd name="T30" fmla="*/ 47 w 47"/>
                <a:gd name="T31" fmla="*/ 87 h 87"/>
                <a:gd name="T32" fmla="*/ 47 w 47"/>
                <a:gd name="T33" fmla="*/ 87 h 87"/>
                <a:gd name="T34" fmla="*/ 46 w 47"/>
                <a:gd name="T35" fmla="*/ 87 h 87"/>
                <a:gd name="T36" fmla="*/ 46 w 47"/>
                <a:gd name="T37" fmla="*/ 87 h 87"/>
                <a:gd name="T38" fmla="*/ 45 w 47"/>
                <a:gd name="T39" fmla="*/ 87 h 87"/>
                <a:gd name="T40" fmla="*/ 10 w 47"/>
                <a:gd name="T41" fmla="*/ 9 h 87"/>
                <a:gd name="T42" fmla="*/ 3 w 47"/>
                <a:gd name="T43" fmla="*/ 29 h 87"/>
                <a:gd name="T44" fmla="*/ 3 w 47"/>
                <a:gd name="T45" fmla="*/ 29 h 87"/>
                <a:gd name="T46" fmla="*/ 40 w 47"/>
                <a:gd name="T47" fmla="*/ 80 h 87"/>
                <a:gd name="T48" fmla="*/ 40 w 47"/>
                <a:gd name="T49" fmla="*/ 80 h 87"/>
                <a:gd name="T50" fmla="*/ 14 w 47"/>
                <a:gd name="T51" fmla="*/ 5 h 87"/>
                <a:gd name="T52" fmla="*/ 14 w 47"/>
                <a:gd name="T53" fmla="*/ 5 h 87"/>
                <a:gd name="T54" fmla="*/ 14 w 47"/>
                <a:gd name="T55" fmla="*/ 4 h 87"/>
                <a:gd name="T56" fmla="*/ 14 w 47"/>
                <a:gd name="T57" fmla="*/ 4 h 87"/>
                <a:gd name="T58" fmla="*/ 10 w 47"/>
                <a:gd name="T59" fmla="*/ 9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7" h="87">
                  <a:moveTo>
                    <a:pt x="45" y="87"/>
                  </a:moveTo>
                  <a:cubicBezTo>
                    <a:pt x="10" y="64"/>
                    <a:pt x="0" y="44"/>
                    <a:pt x="0" y="29"/>
                  </a:cubicBezTo>
                  <a:cubicBezTo>
                    <a:pt x="0" y="29"/>
                    <a:pt x="0" y="29"/>
                    <a:pt x="0" y="29"/>
                  </a:cubicBezTo>
                  <a:cubicBezTo>
                    <a:pt x="0" y="10"/>
                    <a:pt x="15" y="0"/>
                    <a:pt x="15" y="0"/>
                  </a:cubicBezTo>
                  <a:cubicBezTo>
                    <a:pt x="15" y="0"/>
                    <a:pt x="15" y="0"/>
                    <a:pt x="15" y="0"/>
                  </a:cubicBezTo>
                  <a:cubicBezTo>
                    <a:pt x="16" y="0"/>
                    <a:pt x="16" y="0"/>
                    <a:pt x="17" y="0"/>
                  </a:cubicBezTo>
                  <a:cubicBezTo>
                    <a:pt x="17" y="0"/>
                    <a:pt x="17" y="0"/>
                    <a:pt x="17" y="0"/>
                  </a:cubicBezTo>
                  <a:cubicBezTo>
                    <a:pt x="17" y="0"/>
                    <a:pt x="18" y="1"/>
                    <a:pt x="18" y="1"/>
                  </a:cubicBezTo>
                  <a:cubicBezTo>
                    <a:pt x="18" y="1"/>
                    <a:pt x="18" y="1"/>
                    <a:pt x="18" y="1"/>
                  </a:cubicBezTo>
                  <a:cubicBezTo>
                    <a:pt x="17" y="3"/>
                    <a:pt x="17" y="4"/>
                    <a:pt x="17" y="5"/>
                  </a:cubicBezTo>
                  <a:cubicBezTo>
                    <a:pt x="17" y="5"/>
                    <a:pt x="17" y="5"/>
                    <a:pt x="17" y="5"/>
                  </a:cubicBezTo>
                  <a:cubicBezTo>
                    <a:pt x="17" y="26"/>
                    <a:pt x="25" y="46"/>
                    <a:pt x="32" y="60"/>
                  </a:cubicBezTo>
                  <a:cubicBezTo>
                    <a:pt x="32" y="60"/>
                    <a:pt x="32" y="60"/>
                    <a:pt x="32" y="60"/>
                  </a:cubicBezTo>
                  <a:cubicBezTo>
                    <a:pt x="39" y="75"/>
                    <a:pt x="47" y="85"/>
                    <a:pt x="47" y="85"/>
                  </a:cubicBezTo>
                  <a:cubicBezTo>
                    <a:pt x="47" y="85"/>
                    <a:pt x="47" y="85"/>
                    <a:pt x="47" y="85"/>
                  </a:cubicBezTo>
                  <a:cubicBezTo>
                    <a:pt x="47" y="85"/>
                    <a:pt x="47" y="86"/>
                    <a:pt x="47" y="87"/>
                  </a:cubicBezTo>
                  <a:cubicBezTo>
                    <a:pt x="47" y="87"/>
                    <a:pt x="47" y="87"/>
                    <a:pt x="47" y="87"/>
                  </a:cubicBezTo>
                  <a:cubicBezTo>
                    <a:pt x="46" y="87"/>
                    <a:pt x="46" y="87"/>
                    <a:pt x="46" y="87"/>
                  </a:cubicBezTo>
                  <a:cubicBezTo>
                    <a:pt x="46" y="87"/>
                    <a:pt x="46" y="87"/>
                    <a:pt x="46" y="87"/>
                  </a:cubicBezTo>
                  <a:cubicBezTo>
                    <a:pt x="45" y="87"/>
                    <a:pt x="45" y="87"/>
                    <a:pt x="45" y="87"/>
                  </a:cubicBezTo>
                  <a:close/>
                  <a:moveTo>
                    <a:pt x="10" y="9"/>
                  </a:moveTo>
                  <a:cubicBezTo>
                    <a:pt x="6" y="14"/>
                    <a:pt x="3" y="21"/>
                    <a:pt x="3" y="29"/>
                  </a:cubicBezTo>
                  <a:cubicBezTo>
                    <a:pt x="3" y="29"/>
                    <a:pt x="3" y="29"/>
                    <a:pt x="3" y="29"/>
                  </a:cubicBezTo>
                  <a:cubicBezTo>
                    <a:pt x="3" y="42"/>
                    <a:pt x="11" y="59"/>
                    <a:pt x="40" y="80"/>
                  </a:cubicBezTo>
                  <a:cubicBezTo>
                    <a:pt x="40" y="80"/>
                    <a:pt x="40" y="80"/>
                    <a:pt x="40" y="80"/>
                  </a:cubicBezTo>
                  <a:cubicBezTo>
                    <a:pt x="31" y="67"/>
                    <a:pt x="14" y="37"/>
                    <a:pt x="14" y="5"/>
                  </a:cubicBezTo>
                  <a:cubicBezTo>
                    <a:pt x="14" y="5"/>
                    <a:pt x="14" y="5"/>
                    <a:pt x="14" y="5"/>
                  </a:cubicBezTo>
                  <a:cubicBezTo>
                    <a:pt x="14" y="5"/>
                    <a:pt x="14" y="5"/>
                    <a:pt x="14" y="4"/>
                  </a:cubicBezTo>
                  <a:cubicBezTo>
                    <a:pt x="14" y="4"/>
                    <a:pt x="14" y="4"/>
                    <a:pt x="14" y="4"/>
                  </a:cubicBezTo>
                  <a:cubicBezTo>
                    <a:pt x="13" y="6"/>
                    <a:pt x="12" y="7"/>
                    <a:pt x="10" y="9"/>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34" name="Freeform 128"/>
            <p:cNvSpPr/>
            <p:nvPr/>
          </p:nvSpPr>
          <p:spPr bwMode="auto">
            <a:xfrm>
              <a:off x="2243" y="623"/>
              <a:ext cx="476" cy="649"/>
            </a:xfrm>
            <a:custGeom>
              <a:avLst/>
              <a:gdLst>
                <a:gd name="T0" fmla="*/ 78 w 131"/>
                <a:gd name="T1" fmla="*/ 149 h 179"/>
                <a:gd name="T2" fmla="*/ 61 w 131"/>
                <a:gd name="T3" fmla="*/ 177 h 179"/>
                <a:gd name="T4" fmla="*/ 78 w 131"/>
                <a:gd name="T5" fmla="*/ 168 h 179"/>
                <a:gd name="T6" fmla="*/ 101 w 131"/>
                <a:gd name="T7" fmla="*/ 136 h 179"/>
                <a:gd name="T8" fmla="*/ 43 w 131"/>
                <a:gd name="T9" fmla="*/ 16 h 179"/>
                <a:gd name="T10" fmla="*/ 11 w 131"/>
                <a:gd name="T11" fmla="*/ 23 h 179"/>
                <a:gd name="T12" fmla="*/ 73 w 131"/>
                <a:gd name="T13" fmla="*/ 108 h 179"/>
                <a:gd name="T14" fmla="*/ 78 w 131"/>
                <a:gd name="T15" fmla="*/ 149 h 17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1" h="179">
                  <a:moveTo>
                    <a:pt x="78" y="149"/>
                  </a:moveTo>
                  <a:cubicBezTo>
                    <a:pt x="70" y="169"/>
                    <a:pt x="56" y="179"/>
                    <a:pt x="61" y="177"/>
                  </a:cubicBezTo>
                  <a:cubicBezTo>
                    <a:pt x="70" y="175"/>
                    <a:pt x="78" y="168"/>
                    <a:pt x="78" y="168"/>
                  </a:cubicBezTo>
                  <a:cubicBezTo>
                    <a:pt x="89" y="159"/>
                    <a:pt x="97" y="149"/>
                    <a:pt x="101" y="136"/>
                  </a:cubicBezTo>
                  <a:cubicBezTo>
                    <a:pt x="131" y="51"/>
                    <a:pt x="43" y="16"/>
                    <a:pt x="43" y="16"/>
                  </a:cubicBezTo>
                  <a:cubicBezTo>
                    <a:pt x="43" y="16"/>
                    <a:pt x="11" y="0"/>
                    <a:pt x="11" y="23"/>
                  </a:cubicBezTo>
                  <a:cubicBezTo>
                    <a:pt x="11" y="23"/>
                    <a:pt x="0" y="71"/>
                    <a:pt x="73" y="108"/>
                  </a:cubicBezTo>
                  <a:cubicBezTo>
                    <a:pt x="86" y="115"/>
                    <a:pt x="84" y="132"/>
                    <a:pt x="78" y="149"/>
                  </a:cubicBezTo>
                  <a:close/>
                </a:path>
              </a:pathLst>
            </a:custGeom>
            <a:solidFill>
              <a:srgbClr val="DEB34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35" name="Freeform 129"/>
            <p:cNvSpPr>
              <a:spLocks noEditPoints="1"/>
            </p:cNvSpPr>
            <p:nvPr/>
          </p:nvSpPr>
          <p:spPr bwMode="auto">
            <a:xfrm>
              <a:off x="2275" y="655"/>
              <a:ext cx="364" cy="617"/>
            </a:xfrm>
            <a:custGeom>
              <a:avLst/>
              <a:gdLst>
                <a:gd name="T0" fmla="*/ 50 w 100"/>
                <a:gd name="T1" fmla="*/ 168 h 170"/>
                <a:gd name="T2" fmla="*/ 52 w 100"/>
                <a:gd name="T3" fmla="*/ 165 h 170"/>
                <a:gd name="T4" fmla="*/ 56 w 100"/>
                <a:gd name="T5" fmla="*/ 159 h 170"/>
                <a:gd name="T6" fmla="*/ 67 w 100"/>
                <a:gd name="T7" fmla="*/ 139 h 170"/>
                <a:gd name="T8" fmla="*/ 72 w 100"/>
                <a:gd name="T9" fmla="*/ 117 h 170"/>
                <a:gd name="T10" fmla="*/ 63 w 100"/>
                <a:gd name="T11" fmla="*/ 101 h 170"/>
                <a:gd name="T12" fmla="*/ 0 w 100"/>
                <a:gd name="T13" fmla="*/ 21 h 170"/>
                <a:gd name="T14" fmla="*/ 1 w 100"/>
                <a:gd name="T15" fmla="*/ 14 h 170"/>
                <a:gd name="T16" fmla="*/ 1 w 100"/>
                <a:gd name="T17" fmla="*/ 14 h 170"/>
                <a:gd name="T18" fmla="*/ 5 w 100"/>
                <a:gd name="T19" fmla="*/ 3 h 170"/>
                <a:gd name="T20" fmla="*/ 14 w 100"/>
                <a:gd name="T21" fmla="*/ 0 h 170"/>
                <a:gd name="T22" fmla="*/ 35 w 100"/>
                <a:gd name="T23" fmla="*/ 6 h 170"/>
                <a:gd name="T24" fmla="*/ 100 w 100"/>
                <a:gd name="T25" fmla="*/ 93 h 170"/>
                <a:gd name="T26" fmla="*/ 94 w 100"/>
                <a:gd name="T27" fmla="*/ 127 h 170"/>
                <a:gd name="T28" fmla="*/ 70 w 100"/>
                <a:gd name="T29" fmla="*/ 160 h 170"/>
                <a:gd name="T30" fmla="*/ 52 w 100"/>
                <a:gd name="T31" fmla="*/ 170 h 170"/>
                <a:gd name="T32" fmla="*/ 51 w 100"/>
                <a:gd name="T33" fmla="*/ 170 h 170"/>
                <a:gd name="T34" fmla="*/ 50 w 100"/>
                <a:gd name="T35" fmla="*/ 170 h 170"/>
                <a:gd name="T36" fmla="*/ 68 w 100"/>
                <a:gd name="T37" fmla="*/ 158 h 170"/>
                <a:gd name="T38" fmla="*/ 91 w 100"/>
                <a:gd name="T39" fmla="*/ 126 h 170"/>
                <a:gd name="T40" fmla="*/ 97 w 100"/>
                <a:gd name="T41" fmla="*/ 93 h 170"/>
                <a:gd name="T42" fmla="*/ 65 w 100"/>
                <a:gd name="T43" fmla="*/ 28 h 170"/>
                <a:gd name="T44" fmla="*/ 33 w 100"/>
                <a:gd name="T45" fmla="*/ 8 h 170"/>
                <a:gd name="T46" fmla="*/ 27 w 100"/>
                <a:gd name="T47" fmla="*/ 6 h 170"/>
                <a:gd name="T48" fmla="*/ 14 w 100"/>
                <a:gd name="T49" fmla="*/ 3 h 170"/>
                <a:gd name="T50" fmla="*/ 4 w 100"/>
                <a:gd name="T51" fmla="*/ 14 h 170"/>
                <a:gd name="T52" fmla="*/ 4 w 100"/>
                <a:gd name="T53" fmla="*/ 14 h 170"/>
                <a:gd name="T54" fmla="*/ 3 w 100"/>
                <a:gd name="T55" fmla="*/ 15 h 170"/>
                <a:gd name="T56" fmla="*/ 3 w 100"/>
                <a:gd name="T57" fmla="*/ 21 h 170"/>
                <a:gd name="T58" fmla="*/ 65 w 100"/>
                <a:gd name="T59" fmla="*/ 98 h 170"/>
                <a:gd name="T60" fmla="*/ 75 w 100"/>
                <a:gd name="T61" fmla="*/ 117 h 170"/>
                <a:gd name="T62" fmla="*/ 70 w 100"/>
                <a:gd name="T63" fmla="*/ 14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0" h="170">
                  <a:moveTo>
                    <a:pt x="50" y="170"/>
                  </a:moveTo>
                  <a:cubicBezTo>
                    <a:pt x="50" y="169"/>
                    <a:pt x="50" y="169"/>
                    <a:pt x="50" y="168"/>
                  </a:cubicBezTo>
                  <a:cubicBezTo>
                    <a:pt x="50" y="168"/>
                    <a:pt x="50" y="168"/>
                    <a:pt x="50" y="168"/>
                  </a:cubicBezTo>
                  <a:cubicBezTo>
                    <a:pt x="50" y="167"/>
                    <a:pt x="51" y="166"/>
                    <a:pt x="52" y="165"/>
                  </a:cubicBezTo>
                  <a:cubicBezTo>
                    <a:pt x="52" y="165"/>
                    <a:pt x="52" y="165"/>
                    <a:pt x="52" y="165"/>
                  </a:cubicBezTo>
                  <a:cubicBezTo>
                    <a:pt x="53" y="163"/>
                    <a:pt x="54" y="161"/>
                    <a:pt x="56" y="159"/>
                  </a:cubicBezTo>
                  <a:cubicBezTo>
                    <a:pt x="56" y="159"/>
                    <a:pt x="56" y="159"/>
                    <a:pt x="56" y="159"/>
                  </a:cubicBezTo>
                  <a:cubicBezTo>
                    <a:pt x="60" y="154"/>
                    <a:pt x="64" y="148"/>
                    <a:pt x="67" y="139"/>
                  </a:cubicBezTo>
                  <a:cubicBezTo>
                    <a:pt x="67" y="139"/>
                    <a:pt x="67" y="139"/>
                    <a:pt x="67" y="139"/>
                  </a:cubicBezTo>
                  <a:cubicBezTo>
                    <a:pt x="70" y="132"/>
                    <a:pt x="72" y="124"/>
                    <a:pt x="72" y="117"/>
                  </a:cubicBezTo>
                  <a:cubicBezTo>
                    <a:pt x="72" y="117"/>
                    <a:pt x="72" y="117"/>
                    <a:pt x="72" y="117"/>
                  </a:cubicBezTo>
                  <a:cubicBezTo>
                    <a:pt x="72" y="110"/>
                    <a:pt x="70" y="104"/>
                    <a:pt x="63" y="101"/>
                  </a:cubicBezTo>
                  <a:cubicBezTo>
                    <a:pt x="63" y="101"/>
                    <a:pt x="63" y="101"/>
                    <a:pt x="63" y="101"/>
                  </a:cubicBezTo>
                  <a:cubicBezTo>
                    <a:pt x="7" y="71"/>
                    <a:pt x="0" y="36"/>
                    <a:pt x="0" y="21"/>
                  </a:cubicBezTo>
                  <a:cubicBezTo>
                    <a:pt x="0" y="21"/>
                    <a:pt x="0" y="21"/>
                    <a:pt x="0" y="21"/>
                  </a:cubicBezTo>
                  <a:cubicBezTo>
                    <a:pt x="0" y="17"/>
                    <a:pt x="0" y="15"/>
                    <a:pt x="1" y="14"/>
                  </a:cubicBezTo>
                  <a:cubicBezTo>
                    <a:pt x="1" y="14"/>
                    <a:pt x="1" y="14"/>
                    <a:pt x="1" y="14"/>
                  </a:cubicBezTo>
                  <a:cubicBezTo>
                    <a:pt x="1" y="14"/>
                    <a:pt x="1" y="14"/>
                    <a:pt x="1" y="14"/>
                  </a:cubicBezTo>
                  <a:cubicBezTo>
                    <a:pt x="1" y="14"/>
                    <a:pt x="1" y="14"/>
                    <a:pt x="1" y="14"/>
                  </a:cubicBezTo>
                  <a:cubicBezTo>
                    <a:pt x="1" y="9"/>
                    <a:pt x="2" y="5"/>
                    <a:pt x="5" y="3"/>
                  </a:cubicBezTo>
                  <a:cubicBezTo>
                    <a:pt x="5" y="3"/>
                    <a:pt x="5" y="3"/>
                    <a:pt x="5" y="3"/>
                  </a:cubicBezTo>
                  <a:cubicBezTo>
                    <a:pt x="7" y="1"/>
                    <a:pt x="11" y="0"/>
                    <a:pt x="14" y="0"/>
                  </a:cubicBezTo>
                  <a:cubicBezTo>
                    <a:pt x="14" y="0"/>
                    <a:pt x="14" y="0"/>
                    <a:pt x="14" y="0"/>
                  </a:cubicBezTo>
                  <a:cubicBezTo>
                    <a:pt x="24" y="0"/>
                    <a:pt x="35" y="6"/>
                    <a:pt x="35" y="6"/>
                  </a:cubicBezTo>
                  <a:cubicBezTo>
                    <a:pt x="35" y="6"/>
                    <a:pt x="35" y="6"/>
                    <a:pt x="35" y="6"/>
                  </a:cubicBezTo>
                  <a:cubicBezTo>
                    <a:pt x="35" y="6"/>
                    <a:pt x="100" y="31"/>
                    <a:pt x="100" y="93"/>
                  </a:cubicBezTo>
                  <a:cubicBezTo>
                    <a:pt x="100" y="93"/>
                    <a:pt x="100" y="93"/>
                    <a:pt x="100" y="93"/>
                  </a:cubicBezTo>
                  <a:cubicBezTo>
                    <a:pt x="100" y="104"/>
                    <a:pt x="98" y="115"/>
                    <a:pt x="94" y="127"/>
                  </a:cubicBezTo>
                  <a:cubicBezTo>
                    <a:pt x="94" y="127"/>
                    <a:pt x="94" y="127"/>
                    <a:pt x="94" y="127"/>
                  </a:cubicBezTo>
                  <a:cubicBezTo>
                    <a:pt x="89" y="141"/>
                    <a:pt x="81" y="151"/>
                    <a:pt x="70" y="160"/>
                  </a:cubicBezTo>
                  <a:cubicBezTo>
                    <a:pt x="70" y="160"/>
                    <a:pt x="70" y="160"/>
                    <a:pt x="70" y="160"/>
                  </a:cubicBezTo>
                  <a:cubicBezTo>
                    <a:pt x="70" y="160"/>
                    <a:pt x="62" y="167"/>
                    <a:pt x="52" y="170"/>
                  </a:cubicBezTo>
                  <a:cubicBezTo>
                    <a:pt x="52" y="170"/>
                    <a:pt x="52" y="170"/>
                    <a:pt x="52" y="170"/>
                  </a:cubicBezTo>
                  <a:cubicBezTo>
                    <a:pt x="52" y="170"/>
                    <a:pt x="52" y="170"/>
                    <a:pt x="51" y="170"/>
                  </a:cubicBezTo>
                  <a:cubicBezTo>
                    <a:pt x="51" y="170"/>
                    <a:pt x="51" y="170"/>
                    <a:pt x="51" y="170"/>
                  </a:cubicBezTo>
                  <a:cubicBezTo>
                    <a:pt x="51" y="170"/>
                    <a:pt x="51" y="170"/>
                    <a:pt x="50" y="170"/>
                  </a:cubicBezTo>
                  <a:close/>
                  <a:moveTo>
                    <a:pt x="55" y="166"/>
                  </a:moveTo>
                  <a:cubicBezTo>
                    <a:pt x="62" y="163"/>
                    <a:pt x="68" y="158"/>
                    <a:pt x="68" y="158"/>
                  </a:cubicBezTo>
                  <a:cubicBezTo>
                    <a:pt x="68" y="158"/>
                    <a:pt x="68" y="158"/>
                    <a:pt x="68" y="158"/>
                  </a:cubicBezTo>
                  <a:cubicBezTo>
                    <a:pt x="79" y="149"/>
                    <a:pt x="86" y="139"/>
                    <a:pt x="91" y="126"/>
                  </a:cubicBezTo>
                  <a:cubicBezTo>
                    <a:pt x="91" y="126"/>
                    <a:pt x="91" y="126"/>
                    <a:pt x="91" y="126"/>
                  </a:cubicBezTo>
                  <a:cubicBezTo>
                    <a:pt x="95" y="114"/>
                    <a:pt x="97" y="103"/>
                    <a:pt x="97" y="93"/>
                  </a:cubicBezTo>
                  <a:cubicBezTo>
                    <a:pt x="97" y="93"/>
                    <a:pt x="97" y="93"/>
                    <a:pt x="97" y="93"/>
                  </a:cubicBezTo>
                  <a:cubicBezTo>
                    <a:pt x="97" y="63"/>
                    <a:pt x="81" y="42"/>
                    <a:pt x="65" y="28"/>
                  </a:cubicBezTo>
                  <a:cubicBezTo>
                    <a:pt x="65" y="28"/>
                    <a:pt x="65" y="28"/>
                    <a:pt x="65" y="28"/>
                  </a:cubicBezTo>
                  <a:cubicBezTo>
                    <a:pt x="49" y="15"/>
                    <a:pt x="33" y="8"/>
                    <a:pt x="33" y="8"/>
                  </a:cubicBezTo>
                  <a:cubicBezTo>
                    <a:pt x="33" y="8"/>
                    <a:pt x="33" y="8"/>
                    <a:pt x="33" y="8"/>
                  </a:cubicBezTo>
                  <a:cubicBezTo>
                    <a:pt x="33" y="8"/>
                    <a:pt x="31" y="7"/>
                    <a:pt x="27" y="6"/>
                  </a:cubicBezTo>
                  <a:cubicBezTo>
                    <a:pt x="27" y="6"/>
                    <a:pt x="27" y="6"/>
                    <a:pt x="27" y="6"/>
                  </a:cubicBezTo>
                  <a:cubicBezTo>
                    <a:pt x="23" y="4"/>
                    <a:pt x="18" y="3"/>
                    <a:pt x="14" y="3"/>
                  </a:cubicBezTo>
                  <a:cubicBezTo>
                    <a:pt x="14" y="3"/>
                    <a:pt x="14" y="3"/>
                    <a:pt x="14" y="3"/>
                  </a:cubicBezTo>
                  <a:cubicBezTo>
                    <a:pt x="8" y="3"/>
                    <a:pt x="4" y="5"/>
                    <a:pt x="4" y="14"/>
                  </a:cubicBezTo>
                  <a:cubicBezTo>
                    <a:pt x="4" y="14"/>
                    <a:pt x="4" y="14"/>
                    <a:pt x="4" y="14"/>
                  </a:cubicBezTo>
                  <a:cubicBezTo>
                    <a:pt x="4" y="14"/>
                    <a:pt x="4" y="14"/>
                    <a:pt x="4" y="14"/>
                  </a:cubicBezTo>
                  <a:cubicBezTo>
                    <a:pt x="4" y="14"/>
                    <a:pt x="4" y="14"/>
                    <a:pt x="4" y="14"/>
                  </a:cubicBezTo>
                  <a:cubicBezTo>
                    <a:pt x="3" y="15"/>
                    <a:pt x="3" y="15"/>
                    <a:pt x="3" y="15"/>
                  </a:cubicBezTo>
                  <a:cubicBezTo>
                    <a:pt x="4" y="15"/>
                    <a:pt x="3" y="17"/>
                    <a:pt x="3" y="21"/>
                  </a:cubicBezTo>
                  <a:cubicBezTo>
                    <a:pt x="3" y="21"/>
                    <a:pt x="3" y="21"/>
                    <a:pt x="3" y="21"/>
                  </a:cubicBezTo>
                  <a:cubicBezTo>
                    <a:pt x="3" y="35"/>
                    <a:pt x="9" y="69"/>
                    <a:pt x="65" y="98"/>
                  </a:cubicBezTo>
                  <a:cubicBezTo>
                    <a:pt x="65" y="98"/>
                    <a:pt x="65" y="98"/>
                    <a:pt x="65" y="98"/>
                  </a:cubicBezTo>
                  <a:cubicBezTo>
                    <a:pt x="72" y="102"/>
                    <a:pt x="75" y="109"/>
                    <a:pt x="75" y="117"/>
                  </a:cubicBezTo>
                  <a:cubicBezTo>
                    <a:pt x="75" y="117"/>
                    <a:pt x="75" y="117"/>
                    <a:pt x="75" y="117"/>
                  </a:cubicBezTo>
                  <a:cubicBezTo>
                    <a:pt x="75" y="124"/>
                    <a:pt x="73" y="132"/>
                    <a:pt x="70" y="140"/>
                  </a:cubicBezTo>
                  <a:cubicBezTo>
                    <a:pt x="70" y="140"/>
                    <a:pt x="70" y="140"/>
                    <a:pt x="70" y="140"/>
                  </a:cubicBezTo>
                  <a:cubicBezTo>
                    <a:pt x="65" y="153"/>
                    <a:pt x="58" y="162"/>
                    <a:pt x="55" y="166"/>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36" name="Freeform 130"/>
            <p:cNvSpPr/>
            <p:nvPr/>
          </p:nvSpPr>
          <p:spPr bwMode="auto">
            <a:xfrm>
              <a:off x="2515" y="1004"/>
              <a:ext cx="69" cy="36"/>
            </a:xfrm>
            <a:custGeom>
              <a:avLst/>
              <a:gdLst>
                <a:gd name="T0" fmla="*/ 18 w 19"/>
                <a:gd name="T1" fmla="*/ 2 h 10"/>
                <a:gd name="T2" fmla="*/ 10 w 19"/>
                <a:gd name="T3" fmla="*/ 8 h 10"/>
                <a:gd name="T4" fmla="*/ 0 w 19"/>
                <a:gd name="T5" fmla="*/ 8 h 10"/>
                <a:gd name="T6" fmla="*/ 8 w 19"/>
                <a:gd name="T7" fmla="*/ 1 h 10"/>
                <a:gd name="T8" fmla="*/ 18 w 19"/>
                <a:gd name="T9" fmla="*/ 2 h 10"/>
              </a:gdLst>
              <a:ahLst/>
              <a:cxnLst>
                <a:cxn ang="0">
                  <a:pos x="T0" y="T1"/>
                </a:cxn>
                <a:cxn ang="0">
                  <a:pos x="T2" y="T3"/>
                </a:cxn>
                <a:cxn ang="0">
                  <a:pos x="T4" y="T5"/>
                </a:cxn>
                <a:cxn ang="0">
                  <a:pos x="T6" y="T7"/>
                </a:cxn>
                <a:cxn ang="0">
                  <a:pos x="T8" y="T9"/>
                </a:cxn>
              </a:cxnLst>
              <a:rect l="0" t="0" r="r" b="b"/>
              <a:pathLst>
                <a:path w="19" h="10">
                  <a:moveTo>
                    <a:pt x="18" y="2"/>
                  </a:moveTo>
                  <a:cubicBezTo>
                    <a:pt x="19" y="4"/>
                    <a:pt x="15" y="7"/>
                    <a:pt x="10" y="8"/>
                  </a:cubicBezTo>
                  <a:cubicBezTo>
                    <a:pt x="6" y="10"/>
                    <a:pt x="1" y="10"/>
                    <a:pt x="0" y="8"/>
                  </a:cubicBezTo>
                  <a:cubicBezTo>
                    <a:pt x="0" y="6"/>
                    <a:pt x="3" y="3"/>
                    <a:pt x="8" y="1"/>
                  </a:cubicBezTo>
                  <a:cubicBezTo>
                    <a:pt x="13" y="0"/>
                    <a:pt x="17" y="0"/>
                    <a:pt x="18" y="2"/>
                  </a:cubicBezTo>
                  <a:close/>
                </a:path>
              </a:pathLst>
            </a:custGeom>
            <a:solidFill>
              <a:srgbClr val="FF6C9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37" name="Freeform 131"/>
            <p:cNvSpPr>
              <a:spLocks noEditPoints="1"/>
            </p:cNvSpPr>
            <p:nvPr/>
          </p:nvSpPr>
          <p:spPr bwMode="auto">
            <a:xfrm>
              <a:off x="2512" y="1000"/>
              <a:ext cx="72" cy="44"/>
            </a:xfrm>
            <a:custGeom>
              <a:avLst/>
              <a:gdLst>
                <a:gd name="T0" fmla="*/ 0 w 20"/>
                <a:gd name="T1" fmla="*/ 10 h 12"/>
                <a:gd name="T2" fmla="*/ 0 w 20"/>
                <a:gd name="T3" fmla="*/ 9 h 12"/>
                <a:gd name="T4" fmla="*/ 0 w 20"/>
                <a:gd name="T5" fmla="*/ 9 h 12"/>
                <a:gd name="T6" fmla="*/ 8 w 20"/>
                <a:gd name="T7" fmla="*/ 1 h 12"/>
                <a:gd name="T8" fmla="*/ 8 w 20"/>
                <a:gd name="T9" fmla="*/ 1 h 12"/>
                <a:gd name="T10" fmla="*/ 15 w 20"/>
                <a:gd name="T11" fmla="*/ 0 h 12"/>
                <a:gd name="T12" fmla="*/ 15 w 20"/>
                <a:gd name="T13" fmla="*/ 0 h 12"/>
                <a:gd name="T14" fmla="*/ 20 w 20"/>
                <a:gd name="T15" fmla="*/ 2 h 12"/>
                <a:gd name="T16" fmla="*/ 20 w 20"/>
                <a:gd name="T17" fmla="*/ 2 h 12"/>
                <a:gd name="T18" fmla="*/ 19 w 20"/>
                <a:gd name="T19" fmla="*/ 3 h 12"/>
                <a:gd name="T20" fmla="*/ 20 w 20"/>
                <a:gd name="T21" fmla="*/ 2 h 12"/>
                <a:gd name="T22" fmla="*/ 20 w 20"/>
                <a:gd name="T23" fmla="*/ 3 h 12"/>
                <a:gd name="T24" fmla="*/ 20 w 20"/>
                <a:gd name="T25" fmla="*/ 3 h 12"/>
                <a:gd name="T26" fmla="*/ 12 w 20"/>
                <a:gd name="T27" fmla="*/ 11 h 12"/>
                <a:gd name="T28" fmla="*/ 12 w 20"/>
                <a:gd name="T29" fmla="*/ 11 h 12"/>
                <a:gd name="T30" fmla="*/ 5 w 20"/>
                <a:gd name="T31" fmla="*/ 12 h 12"/>
                <a:gd name="T32" fmla="*/ 5 w 20"/>
                <a:gd name="T33" fmla="*/ 12 h 12"/>
                <a:gd name="T34" fmla="*/ 0 w 20"/>
                <a:gd name="T35" fmla="*/ 10 h 12"/>
                <a:gd name="T36" fmla="*/ 3 w 20"/>
                <a:gd name="T37" fmla="*/ 9 h 12"/>
                <a:gd name="T38" fmla="*/ 5 w 20"/>
                <a:gd name="T39" fmla="*/ 9 h 12"/>
                <a:gd name="T40" fmla="*/ 5 w 20"/>
                <a:gd name="T41" fmla="*/ 9 h 12"/>
                <a:gd name="T42" fmla="*/ 11 w 20"/>
                <a:gd name="T43" fmla="*/ 8 h 12"/>
                <a:gd name="T44" fmla="*/ 11 w 20"/>
                <a:gd name="T45" fmla="*/ 8 h 12"/>
                <a:gd name="T46" fmla="*/ 17 w 20"/>
                <a:gd name="T47" fmla="*/ 3 h 12"/>
                <a:gd name="T48" fmla="*/ 17 w 20"/>
                <a:gd name="T49" fmla="*/ 3 h 12"/>
                <a:gd name="T50" fmla="*/ 17 w 20"/>
                <a:gd name="T51" fmla="*/ 3 h 12"/>
                <a:gd name="T52" fmla="*/ 15 w 20"/>
                <a:gd name="T53" fmla="*/ 3 h 12"/>
                <a:gd name="T54" fmla="*/ 15 w 20"/>
                <a:gd name="T55" fmla="*/ 3 h 12"/>
                <a:gd name="T56" fmla="*/ 9 w 20"/>
                <a:gd name="T57" fmla="*/ 4 h 12"/>
                <a:gd name="T58" fmla="*/ 9 w 20"/>
                <a:gd name="T59" fmla="*/ 4 h 12"/>
                <a:gd name="T60" fmla="*/ 3 w 20"/>
                <a:gd name="T61" fmla="*/ 9 h 12"/>
                <a:gd name="T62" fmla="*/ 3 w 20"/>
                <a:gd name="T63" fmla="*/ 9 h 12"/>
                <a:gd name="T64" fmla="*/ 3 w 20"/>
                <a:gd name="T65" fmla="*/ 9 h 12"/>
                <a:gd name="T66" fmla="*/ 3 w 20"/>
                <a:gd name="T67" fmla="*/ 9 h 12"/>
                <a:gd name="T68" fmla="*/ 3 w 20"/>
                <a:gd name="T69" fmla="*/ 9 h 12"/>
                <a:gd name="T70" fmla="*/ 3 w 20"/>
                <a:gd name="T71" fmla="*/ 9 h 12"/>
                <a:gd name="T72" fmla="*/ 3 w 20"/>
                <a:gd name="T73" fmla="*/ 9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0" h="12">
                  <a:moveTo>
                    <a:pt x="0" y="10"/>
                  </a:moveTo>
                  <a:cubicBezTo>
                    <a:pt x="0" y="9"/>
                    <a:pt x="0" y="9"/>
                    <a:pt x="0" y="9"/>
                  </a:cubicBezTo>
                  <a:cubicBezTo>
                    <a:pt x="0" y="9"/>
                    <a:pt x="0" y="9"/>
                    <a:pt x="0" y="9"/>
                  </a:cubicBezTo>
                  <a:cubicBezTo>
                    <a:pt x="0" y="5"/>
                    <a:pt x="4" y="3"/>
                    <a:pt x="8" y="1"/>
                  </a:cubicBezTo>
                  <a:cubicBezTo>
                    <a:pt x="8" y="1"/>
                    <a:pt x="8" y="1"/>
                    <a:pt x="8" y="1"/>
                  </a:cubicBezTo>
                  <a:cubicBezTo>
                    <a:pt x="11" y="0"/>
                    <a:pt x="13" y="0"/>
                    <a:pt x="15" y="0"/>
                  </a:cubicBezTo>
                  <a:cubicBezTo>
                    <a:pt x="15" y="0"/>
                    <a:pt x="15" y="0"/>
                    <a:pt x="15" y="0"/>
                  </a:cubicBezTo>
                  <a:cubicBezTo>
                    <a:pt x="17" y="0"/>
                    <a:pt x="19" y="0"/>
                    <a:pt x="20" y="2"/>
                  </a:cubicBezTo>
                  <a:cubicBezTo>
                    <a:pt x="20" y="2"/>
                    <a:pt x="20" y="2"/>
                    <a:pt x="20" y="2"/>
                  </a:cubicBezTo>
                  <a:cubicBezTo>
                    <a:pt x="19" y="3"/>
                    <a:pt x="19" y="3"/>
                    <a:pt x="19" y="3"/>
                  </a:cubicBezTo>
                  <a:cubicBezTo>
                    <a:pt x="20" y="2"/>
                    <a:pt x="20" y="2"/>
                    <a:pt x="20" y="2"/>
                  </a:cubicBezTo>
                  <a:cubicBezTo>
                    <a:pt x="20" y="2"/>
                    <a:pt x="20" y="3"/>
                    <a:pt x="20" y="3"/>
                  </a:cubicBezTo>
                  <a:cubicBezTo>
                    <a:pt x="20" y="3"/>
                    <a:pt x="20" y="3"/>
                    <a:pt x="20" y="3"/>
                  </a:cubicBezTo>
                  <a:cubicBezTo>
                    <a:pt x="20" y="7"/>
                    <a:pt x="17" y="9"/>
                    <a:pt x="12" y="11"/>
                  </a:cubicBezTo>
                  <a:cubicBezTo>
                    <a:pt x="12" y="11"/>
                    <a:pt x="12" y="11"/>
                    <a:pt x="12" y="11"/>
                  </a:cubicBezTo>
                  <a:cubicBezTo>
                    <a:pt x="10" y="12"/>
                    <a:pt x="7" y="12"/>
                    <a:pt x="5" y="12"/>
                  </a:cubicBezTo>
                  <a:cubicBezTo>
                    <a:pt x="5" y="12"/>
                    <a:pt x="5" y="12"/>
                    <a:pt x="5" y="12"/>
                  </a:cubicBezTo>
                  <a:cubicBezTo>
                    <a:pt x="3" y="12"/>
                    <a:pt x="1" y="12"/>
                    <a:pt x="0" y="10"/>
                  </a:cubicBezTo>
                  <a:close/>
                  <a:moveTo>
                    <a:pt x="3" y="9"/>
                  </a:moveTo>
                  <a:cubicBezTo>
                    <a:pt x="4" y="9"/>
                    <a:pt x="4" y="9"/>
                    <a:pt x="5" y="9"/>
                  </a:cubicBezTo>
                  <a:cubicBezTo>
                    <a:pt x="5" y="9"/>
                    <a:pt x="5" y="9"/>
                    <a:pt x="5" y="9"/>
                  </a:cubicBezTo>
                  <a:cubicBezTo>
                    <a:pt x="7" y="9"/>
                    <a:pt x="9" y="9"/>
                    <a:pt x="11" y="8"/>
                  </a:cubicBezTo>
                  <a:cubicBezTo>
                    <a:pt x="11" y="8"/>
                    <a:pt x="11" y="8"/>
                    <a:pt x="11" y="8"/>
                  </a:cubicBezTo>
                  <a:cubicBezTo>
                    <a:pt x="15" y="7"/>
                    <a:pt x="18" y="4"/>
                    <a:pt x="17" y="3"/>
                  </a:cubicBezTo>
                  <a:cubicBezTo>
                    <a:pt x="17" y="3"/>
                    <a:pt x="17" y="3"/>
                    <a:pt x="17" y="3"/>
                  </a:cubicBezTo>
                  <a:cubicBezTo>
                    <a:pt x="17" y="3"/>
                    <a:pt x="17" y="3"/>
                    <a:pt x="17" y="3"/>
                  </a:cubicBezTo>
                  <a:cubicBezTo>
                    <a:pt x="17" y="3"/>
                    <a:pt x="17" y="3"/>
                    <a:pt x="15" y="3"/>
                  </a:cubicBezTo>
                  <a:cubicBezTo>
                    <a:pt x="15" y="3"/>
                    <a:pt x="15" y="3"/>
                    <a:pt x="15" y="3"/>
                  </a:cubicBezTo>
                  <a:cubicBezTo>
                    <a:pt x="14" y="3"/>
                    <a:pt x="12" y="3"/>
                    <a:pt x="9" y="4"/>
                  </a:cubicBezTo>
                  <a:cubicBezTo>
                    <a:pt x="9" y="4"/>
                    <a:pt x="9" y="4"/>
                    <a:pt x="9" y="4"/>
                  </a:cubicBezTo>
                  <a:cubicBezTo>
                    <a:pt x="5" y="5"/>
                    <a:pt x="3" y="8"/>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grpSp>
      <p:sp>
        <p:nvSpPr>
          <p:cNvPr id="639" name="文本框 638"/>
          <p:cNvSpPr txBox="1"/>
          <p:nvPr/>
        </p:nvSpPr>
        <p:spPr>
          <a:xfrm>
            <a:off x="1625232" y="3952399"/>
            <a:ext cx="2264550" cy="336952"/>
          </a:xfrm>
          <a:prstGeom prst="rect">
            <a:avLst/>
          </a:prstGeom>
          <a:noFill/>
        </p:spPr>
        <p:txBody>
          <a:bodyPr wrap="square" rtlCol="0">
            <a:spAutoFit/>
          </a:bodyPr>
          <a:lstStyle/>
          <a:p>
            <a:pPr fontAlgn="auto">
              <a:lnSpc>
                <a:spcPct val="150000"/>
              </a:lnSpc>
              <a:spcBef>
                <a:spcPts val="0"/>
              </a:spcBef>
              <a:spcAft>
                <a:spcPts val="600"/>
              </a:spcAft>
            </a:pPr>
            <a:r>
              <a:rPr lang="en-US" altLang="zh-CN" sz="1200" dirty="0">
                <a:solidFill>
                  <a:schemeClr val="tx1">
                    <a:lumMod val="65000"/>
                    <a:lumOff val="35000"/>
                  </a:schemeClr>
                </a:solidFill>
                <a:latin typeface="+mn-lt"/>
                <a:ea typeface="+mn-ea"/>
                <a:cs typeface="+mn-ea"/>
                <a:sym typeface="+mn-lt"/>
              </a:rPr>
              <a:t>Please insert title </a:t>
            </a:r>
            <a:r>
              <a:rPr lang="en-US" altLang="zh-CN" sz="1200" dirty="0" smtClean="0">
                <a:solidFill>
                  <a:schemeClr val="tx1">
                    <a:lumMod val="65000"/>
                    <a:lumOff val="35000"/>
                  </a:schemeClr>
                </a:solidFill>
                <a:latin typeface="+mn-lt"/>
                <a:ea typeface="+mn-ea"/>
                <a:cs typeface="+mn-ea"/>
                <a:sym typeface="+mn-lt"/>
              </a:rPr>
              <a:t>here</a:t>
            </a:r>
            <a:endParaRPr lang="en-US" altLang="zh-CN" sz="1000" b="1" dirty="0">
              <a:solidFill>
                <a:schemeClr val="tx1">
                  <a:lumMod val="65000"/>
                  <a:lumOff val="35000"/>
                </a:schemeClr>
              </a:solidFill>
              <a:latin typeface="+mn-lt"/>
              <a:ea typeface="+mn-ea"/>
              <a:cs typeface="+mn-ea"/>
              <a:sym typeface="+mn-lt"/>
            </a:endParaRPr>
          </a:p>
        </p:txBody>
      </p:sp>
      <p:sp>
        <p:nvSpPr>
          <p:cNvPr id="640" name="文本框 639"/>
          <p:cNvSpPr txBox="1"/>
          <p:nvPr/>
        </p:nvSpPr>
        <p:spPr>
          <a:xfrm>
            <a:off x="1758323" y="4299415"/>
            <a:ext cx="1978542" cy="784830"/>
          </a:xfrm>
          <a:prstGeom prst="rect">
            <a:avLst/>
          </a:prstGeom>
          <a:noFill/>
        </p:spPr>
        <p:txBody>
          <a:bodyPr wrap="square" rtlCol="0">
            <a:spAutoFit/>
          </a:bodyPr>
          <a:lstStyle/>
          <a:p>
            <a:pPr fontAlgn="auto">
              <a:lnSpc>
                <a:spcPct val="150000"/>
              </a:lnSpc>
              <a:spcBef>
                <a:spcPts val="0"/>
              </a:spcBef>
              <a:spcAft>
                <a:spcPts val="600"/>
              </a:spcAft>
              <a:buClr>
                <a:srgbClr val="006EA0"/>
              </a:buClr>
            </a:pPr>
            <a:r>
              <a:rPr lang="zh-CN" altLang="en-US" sz="1000" dirty="0" smtClean="0">
                <a:solidFill>
                  <a:schemeClr val="tx1">
                    <a:lumMod val="65000"/>
                    <a:lumOff val="35000"/>
                  </a:schemeClr>
                </a:solidFill>
                <a:latin typeface="+mn-lt"/>
                <a:ea typeface="+mn-ea"/>
                <a:cs typeface="+mn-ea"/>
                <a:sym typeface="+mn-lt"/>
              </a:rPr>
              <a:t>我们</a:t>
            </a:r>
            <a:r>
              <a:rPr lang="zh-CN" altLang="en-US" sz="1000" dirty="0">
                <a:solidFill>
                  <a:schemeClr val="tx1">
                    <a:lumMod val="65000"/>
                    <a:lumOff val="35000"/>
                  </a:schemeClr>
                </a:solidFill>
                <a:latin typeface="+mn-lt"/>
                <a:ea typeface="+mn-ea"/>
                <a:cs typeface="+mn-ea"/>
                <a:sym typeface="+mn-lt"/>
              </a:rPr>
              <a:t>坚持以客户为中心，快速响应客户</a:t>
            </a:r>
            <a:r>
              <a:rPr lang="zh-CN" altLang="en-US" sz="1000" dirty="0" smtClean="0">
                <a:solidFill>
                  <a:schemeClr val="tx1">
                    <a:lumMod val="65000"/>
                    <a:lumOff val="35000"/>
                  </a:schemeClr>
                </a:solidFill>
                <a:latin typeface="+mn-lt"/>
                <a:ea typeface="+mn-ea"/>
                <a:cs typeface="+mn-ea"/>
                <a:sym typeface="+mn-lt"/>
              </a:rPr>
              <a:t>需求持续</a:t>
            </a:r>
            <a:r>
              <a:rPr lang="zh-CN" altLang="en-US" sz="1000" dirty="0">
                <a:solidFill>
                  <a:schemeClr val="tx1">
                    <a:lumMod val="65000"/>
                    <a:lumOff val="35000"/>
                  </a:schemeClr>
                </a:solidFill>
                <a:latin typeface="+mn-lt"/>
                <a:ea typeface="+mn-ea"/>
                <a:cs typeface="+mn-ea"/>
                <a:sym typeface="+mn-lt"/>
              </a:rPr>
              <a:t>为客户创造长期价值进而成就</a:t>
            </a:r>
            <a:r>
              <a:rPr lang="zh-CN" altLang="en-US" sz="1000" dirty="0" smtClean="0">
                <a:solidFill>
                  <a:schemeClr val="tx1">
                    <a:lumMod val="65000"/>
                    <a:lumOff val="35000"/>
                  </a:schemeClr>
                </a:solidFill>
                <a:latin typeface="+mn-lt"/>
                <a:ea typeface="+mn-ea"/>
                <a:cs typeface="+mn-ea"/>
                <a:sym typeface="+mn-lt"/>
              </a:rPr>
              <a:t>客户</a:t>
            </a:r>
            <a:endParaRPr lang="en-US" altLang="zh-CN" sz="1000" b="1" dirty="0">
              <a:solidFill>
                <a:schemeClr val="tx1">
                  <a:lumMod val="65000"/>
                  <a:lumOff val="35000"/>
                </a:schemeClr>
              </a:solidFill>
              <a:latin typeface="+mn-lt"/>
              <a:ea typeface="+mn-ea"/>
              <a:cs typeface="+mn-ea"/>
              <a:sym typeface="+mn-lt"/>
            </a:endParaRPr>
          </a:p>
        </p:txBody>
      </p:sp>
      <p:sp>
        <p:nvSpPr>
          <p:cNvPr id="642" name="文本框 641"/>
          <p:cNvSpPr txBox="1"/>
          <p:nvPr/>
        </p:nvSpPr>
        <p:spPr>
          <a:xfrm>
            <a:off x="8349882" y="1990249"/>
            <a:ext cx="2264550" cy="336952"/>
          </a:xfrm>
          <a:prstGeom prst="rect">
            <a:avLst/>
          </a:prstGeom>
          <a:noFill/>
        </p:spPr>
        <p:txBody>
          <a:bodyPr wrap="square" rtlCol="0">
            <a:spAutoFit/>
          </a:bodyPr>
          <a:lstStyle/>
          <a:p>
            <a:pPr fontAlgn="auto">
              <a:lnSpc>
                <a:spcPct val="150000"/>
              </a:lnSpc>
              <a:spcBef>
                <a:spcPts val="0"/>
              </a:spcBef>
              <a:spcAft>
                <a:spcPts val="600"/>
              </a:spcAft>
            </a:pPr>
            <a:r>
              <a:rPr lang="en-US" altLang="zh-CN" sz="1200" dirty="0">
                <a:solidFill>
                  <a:schemeClr val="tx1">
                    <a:lumMod val="65000"/>
                    <a:lumOff val="35000"/>
                  </a:schemeClr>
                </a:solidFill>
                <a:latin typeface="+mn-lt"/>
                <a:ea typeface="+mn-ea"/>
                <a:cs typeface="+mn-ea"/>
                <a:sym typeface="+mn-lt"/>
              </a:rPr>
              <a:t>Please insert title </a:t>
            </a:r>
            <a:r>
              <a:rPr lang="en-US" altLang="zh-CN" sz="1200" dirty="0" smtClean="0">
                <a:solidFill>
                  <a:schemeClr val="tx1">
                    <a:lumMod val="65000"/>
                    <a:lumOff val="35000"/>
                  </a:schemeClr>
                </a:solidFill>
                <a:latin typeface="+mn-lt"/>
                <a:ea typeface="+mn-ea"/>
                <a:cs typeface="+mn-ea"/>
                <a:sym typeface="+mn-lt"/>
              </a:rPr>
              <a:t>here</a:t>
            </a:r>
            <a:endParaRPr lang="en-US" altLang="zh-CN" sz="1000" b="1" dirty="0">
              <a:solidFill>
                <a:schemeClr val="tx1">
                  <a:lumMod val="65000"/>
                  <a:lumOff val="35000"/>
                </a:schemeClr>
              </a:solidFill>
              <a:latin typeface="+mn-lt"/>
              <a:ea typeface="+mn-ea"/>
              <a:cs typeface="+mn-ea"/>
              <a:sym typeface="+mn-lt"/>
            </a:endParaRPr>
          </a:p>
        </p:txBody>
      </p:sp>
      <p:sp>
        <p:nvSpPr>
          <p:cNvPr id="643" name="文本框 642"/>
          <p:cNvSpPr txBox="1"/>
          <p:nvPr/>
        </p:nvSpPr>
        <p:spPr>
          <a:xfrm>
            <a:off x="8455044" y="2337265"/>
            <a:ext cx="1978542" cy="784830"/>
          </a:xfrm>
          <a:prstGeom prst="rect">
            <a:avLst/>
          </a:prstGeom>
          <a:noFill/>
        </p:spPr>
        <p:txBody>
          <a:bodyPr wrap="square" rtlCol="0">
            <a:spAutoFit/>
          </a:bodyPr>
          <a:lstStyle/>
          <a:p>
            <a:pPr fontAlgn="auto">
              <a:lnSpc>
                <a:spcPct val="150000"/>
              </a:lnSpc>
              <a:spcBef>
                <a:spcPts val="0"/>
              </a:spcBef>
              <a:spcAft>
                <a:spcPts val="600"/>
              </a:spcAft>
              <a:buClr>
                <a:srgbClr val="006EA0"/>
              </a:buClr>
            </a:pPr>
            <a:r>
              <a:rPr lang="zh-CN" altLang="en-US" sz="1000" dirty="0" smtClean="0">
                <a:solidFill>
                  <a:schemeClr val="tx1">
                    <a:lumMod val="65000"/>
                    <a:lumOff val="35000"/>
                  </a:schemeClr>
                </a:solidFill>
                <a:latin typeface="+mn-lt"/>
                <a:ea typeface="+mn-ea"/>
                <a:cs typeface="+mn-ea"/>
                <a:sym typeface="+mn-lt"/>
              </a:rPr>
              <a:t>我们</a:t>
            </a:r>
            <a:r>
              <a:rPr lang="zh-CN" altLang="en-US" sz="1000" dirty="0">
                <a:solidFill>
                  <a:schemeClr val="tx1">
                    <a:lumMod val="65000"/>
                    <a:lumOff val="35000"/>
                  </a:schemeClr>
                </a:solidFill>
                <a:latin typeface="+mn-lt"/>
                <a:ea typeface="+mn-ea"/>
                <a:cs typeface="+mn-ea"/>
                <a:sym typeface="+mn-lt"/>
              </a:rPr>
              <a:t>坚持以客户为中心，快速响应客户</a:t>
            </a:r>
            <a:r>
              <a:rPr lang="zh-CN" altLang="en-US" sz="1000" dirty="0" smtClean="0">
                <a:solidFill>
                  <a:schemeClr val="tx1">
                    <a:lumMod val="65000"/>
                    <a:lumOff val="35000"/>
                  </a:schemeClr>
                </a:solidFill>
                <a:latin typeface="+mn-lt"/>
                <a:ea typeface="+mn-ea"/>
                <a:cs typeface="+mn-ea"/>
                <a:sym typeface="+mn-lt"/>
              </a:rPr>
              <a:t>需求持续</a:t>
            </a:r>
            <a:r>
              <a:rPr lang="zh-CN" altLang="en-US" sz="1000" dirty="0">
                <a:solidFill>
                  <a:schemeClr val="tx1">
                    <a:lumMod val="65000"/>
                    <a:lumOff val="35000"/>
                  </a:schemeClr>
                </a:solidFill>
                <a:latin typeface="+mn-lt"/>
                <a:ea typeface="+mn-ea"/>
                <a:cs typeface="+mn-ea"/>
                <a:sym typeface="+mn-lt"/>
              </a:rPr>
              <a:t>为客户创造长期价值进而成就</a:t>
            </a:r>
            <a:r>
              <a:rPr lang="zh-CN" altLang="en-US" sz="1000" dirty="0" smtClean="0">
                <a:solidFill>
                  <a:schemeClr val="tx1">
                    <a:lumMod val="65000"/>
                    <a:lumOff val="35000"/>
                  </a:schemeClr>
                </a:solidFill>
                <a:latin typeface="+mn-lt"/>
                <a:ea typeface="+mn-ea"/>
                <a:cs typeface="+mn-ea"/>
                <a:sym typeface="+mn-lt"/>
              </a:rPr>
              <a:t>客户</a:t>
            </a:r>
            <a:endParaRPr lang="en-US" altLang="zh-CN" sz="1000" b="1" dirty="0">
              <a:solidFill>
                <a:schemeClr val="tx1">
                  <a:lumMod val="65000"/>
                  <a:lumOff val="35000"/>
                </a:schemeClr>
              </a:solidFill>
              <a:latin typeface="+mn-lt"/>
              <a:ea typeface="+mn-ea"/>
              <a:cs typeface="+mn-ea"/>
              <a:sym typeface="+mn-lt"/>
            </a:endParaRPr>
          </a:p>
        </p:txBody>
      </p:sp>
      <p:sp>
        <p:nvSpPr>
          <p:cNvPr id="645" name="文本框 644"/>
          <p:cNvSpPr txBox="1"/>
          <p:nvPr/>
        </p:nvSpPr>
        <p:spPr>
          <a:xfrm>
            <a:off x="8349882" y="3952399"/>
            <a:ext cx="2264550" cy="336952"/>
          </a:xfrm>
          <a:prstGeom prst="rect">
            <a:avLst/>
          </a:prstGeom>
          <a:noFill/>
        </p:spPr>
        <p:txBody>
          <a:bodyPr wrap="square" rtlCol="0">
            <a:spAutoFit/>
          </a:bodyPr>
          <a:lstStyle/>
          <a:p>
            <a:pPr fontAlgn="auto">
              <a:lnSpc>
                <a:spcPct val="150000"/>
              </a:lnSpc>
              <a:spcBef>
                <a:spcPts val="0"/>
              </a:spcBef>
              <a:spcAft>
                <a:spcPts val="600"/>
              </a:spcAft>
            </a:pPr>
            <a:r>
              <a:rPr lang="en-US" altLang="zh-CN" sz="1200" dirty="0">
                <a:solidFill>
                  <a:schemeClr val="tx1">
                    <a:lumMod val="65000"/>
                    <a:lumOff val="35000"/>
                  </a:schemeClr>
                </a:solidFill>
                <a:latin typeface="+mn-lt"/>
                <a:ea typeface="+mn-ea"/>
                <a:cs typeface="+mn-ea"/>
                <a:sym typeface="+mn-lt"/>
              </a:rPr>
              <a:t>Please insert title </a:t>
            </a:r>
            <a:r>
              <a:rPr lang="en-US" altLang="zh-CN" sz="1200" dirty="0" smtClean="0">
                <a:solidFill>
                  <a:schemeClr val="tx1">
                    <a:lumMod val="65000"/>
                    <a:lumOff val="35000"/>
                  </a:schemeClr>
                </a:solidFill>
                <a:latin typeface="+mn-lt"/>
                <a:ea typeface="+mn-ea"/>
                <a:cs typeface="+mn-ea"/>
                <a:sym typeface="+mn-lt"/>
              </a:rPr>
              <a:t>here</a:t>
            </a:r>
            <a:endParaRPr lang="en-US" altLang="zh-CN" sz="1000" b="1" dirty="0">
              <a:solidFill>
                <a:schemeClr val="tx1">
                  <a:lumMod val="65000"/>
                  <a:lumOff val="35000"/>
                </a:schemeClr>
              </a:solidFill>
              <a:latin typeface="+mn-lt"/>
              <a:ea typeface="+mn-ea"/>
              <a:cs typeface="+mn-ea"/>
              <a:sym typeface="+mn-lt"/>
            </a:endParaRPr>
          </a:p>
        </p:txBody>
      </p:sp>
      <p:sp>
        <p:nvSpPr>
          <p:cNvPr id="646" name="文本框 645"/>
          <p:cNvSpPr txBox="1"/>
          <p:nvPr/>
        </p:nvSpPr>
        <p:spPr>
          <a:xfrm>
            <a:off x="8455044" y="4299415"/>
            <a:ext cx="1978542" cy="784830"/>
          </a:xfrm>
          <a:prstGeom prst="rect">
            <a:avLst/>
          </a:prstGeom>
          <a:noFill/>
        </p:spPr>
        <p:txBody>
          <a:bodyPr wrap="square" rtlCol="0">
            <a:spAutoFit/>
          </a:bodyPr>
          <a:lstStyle/>
          <a:p>
            <a:pPr fontAlgn="auto">
              <a:lnSpc>
                <a:spcPct val="150000"/>
              </a:lnSpc>
              <a:spcBef>
                <a:spcPts val="0"/>
              </a:spcBef>
              <a:spcAft>
                <a:spcPts val="600"/>
              </a:spcAft>
              <a:buClr>
                <a:srgbClr val="006EA0"/>
              </a:buClr>
            </a:pPr>
            <a:r>
              <a:rPr lang="zh-CN" altLang="en-US" sz="1000" dirty="0" smtClean="0">
                <a:solidFill>
                  <a:schemeClr val="tx1">
                    <a:lumMod val="65000"/>
                    <a:lumOff val="35000"/>
                  </a:schemeClr>
                </a:solidFill>
                <a:latin typeface="+mn-lt"/>
                <a:ea typeface="+mn-ea"/>
                <a:cs typeface="+mn-ea"/>
                <a:sym typeface="+mn-lt"/>
              </a:rPr>
              <a:t>我们</a:t>
            </a:r>
            <a:r>
              <a:rPr lang="zh-CN" altLang="en-US" sz="1000" dirty="0">
                <a:solidFill>
                  <a:schemeClr val="tx1">
                    <a:lumMod val="65000"/>
                    <a:lumOff val="35000"/>
                  </a:schemeClr>
                </a:solidFill>
                <a:latin typeface="+mn-lt"/>
                <a:ea typeface="+mn-ea"/>
                <a:cs typeface="+mn-ea"/>
                <a:sym typeface="+mn-lt"/>
              </a:rPr>
              <a:t>坚持以客户为中心，快速响应客户</a:t>
            </a:r>
            <a:r>
              <a:rPr lang="zh-CN" altLang="en-US" sz="1000" dirty="0" smtClean="0">
                <a:solidFill>
                  <a:schemeClr val="tx1">
                    <a:lumMod val="65000"/>
                    <a:lumOff val="35000"/>
                  </a:schemeClr>
                </a:solidFill>
                <a:latin typeface="+mn-lt"/>
                <a:ea typeface="+mn-ea"/>
                <a:cs typeface="+mn-ea"/>
                <a:sym typeface="+mn-lt"/>
              </a:rPr>
              <a:t>需求持续</a:t>
            </a:r>
            <a:r>
              <a:rPr lang="zh-CN" altLang="en-US" sz="1000" dirty="0">
                <a:solidFill>
                  <a:schemeClr val="tx1">
                    <a:lumMod val="65000"/>
                    <a:lumOff val="35000"/>
                  </a:schemeClr>
                </a:solidFill>
                <a:latin typeface="+mn-lt"/>
                <a:ea typeface="+mn-ea"/>
                <a:cs typeface="+mn-ea"/>
                <a:sym typeface="+mn-lt"/>
              </a:rPr>
              <a:t>为客户创造长期价值进而成就</a:t>
            </a:r>
            <a:r>
              <a:rPr lang="zh-CN" altLang="en-US" sz="1000" dirty="0" smtClean="0">
                <a:solidFill>
                  <a:schemeClr val="tx1">
                    <a:lumMod val="65000"/>
                    <a:lumOff val="35000"/>
                  </a:schemeClr>
                </a:solidFill>
                <a:latin typeface="+mn-lt"/>
                <a:ea typeface="+mn-ea"/>
                <a:cs typeface="+mn-ea"/>
                <a:sym typeface="+mn-lt"/>
              </a:rPr>
              <a:t>客户</a:t>
            </a:r>
            <a:endParaRPr lang="en-US" altLang="zh-CN" sz="1000" b="1" dirty="0">
              <a:solidFill>
                <a:schemeClr val="tx1">
                  <a:lumMod val="65000"/>
                  <a:lumOff val="35000"/>
                </a:schemeClr>
              </a:solidFill>
              <a:latin typeface="+mn-lt"/>
              <a:ea typeface="+mn-ea"/>
              <a:cs typeface="+mn-ea"/>
              <a:sym typeface="+mn-lt"/>
            </a:endParaRPr>
          </a:p>
        </p:txBody>
      </p:sp>
      <p:sp>
        <p:nvSpPr>
          <p:cNvPr id="647" name="标题 2"/>
          <p:cNvSpPr txBox="1"/>
          <p:nvPr/>
        </p:nvSpPr>
        <p:spPr>
          <a:xfrm>
            <a:off x="1062038" y="365125"/>
            <a:ext cx="4706464" cy="549275"/>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2400" kern="1200">
                <a:solidFill>
                  <a:schemeClr val="tx2"/>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defRPr/>
            </a:pPr>
            <a:r>
              <a:rPr kumimoji="0" lang="zh-CN" altLang="en-US" b="0" i="0" u="none" strike="noStrike" kern="1200" cap="none" spc="0" normalizeH="0" baseline="0" noProof="0" dirty="0" smtClean="0">
                <a:ln>
                  <a:noFill/>
                </a:ln>
                <a:solidFill>
                  <a:schemeClr val="tx1">
                    <a:lumMod val="65000"/>
                    <a:lumOff val="35000"/>
                  </a:schemeClr>
                </a:solidFill>
                <a:effectLst/>
                <a:uLnTx/>
                <a:uFillTx/>
                <a:latin typeface="+mn-lt"/>
                <a:ea typeface="+mn-ea"/>
                <a:cs typeface="+mn-ea"/>
                <a:sym typeface="+mn-lt"/>
              </a:rPr>
              <a:t>可编辑的信息图表</a:t>
            </a:r>
            <a:endParaRPr kumimoji="0" lang="zh-CN" altLang="en-US" b="0" i="0" u="none" strike="noStrike" kern="1200" cap="none" spc="0" normalizeH="0" baseline="0" noProof="0" dirty="0">
              <a:ln>
                <a:noFill/>
              </a:ln>
              <a:solidFill>
                <a:schemeClr val="tx1">
                  <a:lumMod val="65000"/>
                  <a:lumOff val="35000"/>
                </a:schemeClr>
              </a:solidFill>
              <a:effectLst/>
              <a:uLnTx/>
              <a:uFillTx/>
              <a:latin typeface="+mn-lt"/>
              <a:ea typeface="+mn-ea"/>
              <a:cs typeface="+mn-ea"/>
              <a:sym typeface="+mn-lt"/>
            </a:endParaRPr>
          </a:p>
        </p:txBody>
      </p:sp>
    </p:spTree>
  </p:cSld>
  <p:clrMapOvr>
    <a:masterClrMapping/>
  </p:clrMapOvr>
  <mc:AlternateContent xmlns:mc="http://schemas.openxmlformats.org/markup-compatibility/2006">
    <mc:Choice xmlns:p14="http://schemas.microsoft.com/office/powerpoint/2010/main" Requires="p14">
      <p:transition spd="slow" p14:dur="1500" advTm="0">
        <p:random/>
      </p:transition>
    </mc:Choice>
    <mc:Fallback>
      <p:transition spd="slow" advTm="0">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647"/>
                                        </p:tgtEl>
                                        <p:attrNameLst>
                                          <p:attrName>style.visibility</p:attrName>
                                        </p:attrNameLst>
                                      </p:cBhvr>
                                      <p:to>
                                        <p:strVal val="visible"/>
                                      </p:to>
                                    </p:set>
                                    <p:animEffect transition="in" filter="barn(inVertical)">
                                      <p:cBhvr>
                                        <p:cTn id="7" dur="500"/>
                                        <p:tgtEl>
                                          <p:spTgt spid="647"/>
                                        </p:tgtEl>
                                      </p:cBhvr>
                                    </p:animEffect>
                                  </p:childTnLst>
                                </p:cTn>
                              </p:par>
                            </p:childTnLst>
                          </p:cTn>
                        </p:par>
                        <p:par>
                          <p:cTn id="8" fill="hold">
                            <p:stCondLst>
                              <p:cond delay="500"/>
                            </p:stCondLst>
                            <p:childTnLst>
                              <p:par>
                                <p:cTn id="9" presetID="22" presetClass="entr" presetSubtype="1" fill="hold" nodeType="afterEffect">
                                  <p:stCondLst>
                                    <p:cond delay="0"/>
                                  </p:stCondLst>
                                  <p:childTnLst>
                                    <p:set>
                                      <p:cBhvr>
                                        <p:cTn id="10" dur="1" fill="hold">
                                          <p:stCondLst>
                                            <p:cond delay="0"/>
                                          </p:stCondLst>
                                        </p:cTn>
                                        <p:tgtEl>
                                          <p:spTgt spid="520"/>
                                        </p:tgtEl>
                                        <p:attrNameLst>
                                          <p:attrName>style.visibility</p:attrName>
                                        </p:attrNameLst>
                                      </p:cBhvr>
                                      <p:to>
                                        <p:strVal val="visible"/>
                                      </p:to>
                                    </p:set>
                                    <p:animEffect transition="in" filter="wipe(up)">
                                      <p:cBhvr>
                                        <p:cTn id="11" dur="500"/>
                                        <p:tgtEl>
                                          <p:spTgt spid="520"/>
                                        </p:tgtEl>
                                      </p:cBhvr>
                                    </p:animEffect>
                                  </p:childTnLst>
                                </p:cTn>
                              </p:par>
                            </p:childTnLst>
                          </p:cTn>
                        </p:par>
                        <p:par>
                          <p:cTn id="12" fill="hold">
                            <p:stCondLst>
                              <p:cond delay="1000"/>
                            </p:stCondLst>
                            <p:childTnLst>
                              <p:par>
                                <p:cTn id="13" presetID="2" presetClass="entr" presetSubtype="8" fill="hold" grpId="0" nodeType="afterEffect">
                                  <p:stCondLst>
                                    <p:cond delay="0"/>
                                  </p:stCondLst>
                                  <p:childTnLst>
                                    <p:set>
                                      <p:cBhvr>
                                        <p:cTn id="14" dur="1" fill="hold">
                                          <p:stCondLst>
                                            <p:cond delay="0"/>
                                          </p:stCondLst>
                                        </p:cTn>
                                        <p:tgtEl>
                                          <p:spTgt spid="60"/>
                                        </p:tgtEl>
                                        <p:attrNameLst>
                                          <p:attrName>style.visibility</p:attrName>
                                        </p:attrNameLst>
                                      </p:cBhvr>
                                      <p:to>
                                        <p:strVal val="visible"/>
                                      </p:to>
                                    </p:set>
                                    <p:anim calcmode="lin" valueType="num">
                                      <p:cBhvr additive="base">
                                        <p:cTn id="15" dur="500" fill="hold"/>
                                        <p:tgtEl>
                                          <p:spTgt spid="60"/>
                                        </p:tgtEl>
                                        <p:attrNameLst>
                                          <p:attrName>ppt_x</p:attrName>
                                        </p:attrNameLst>
                                      </p:cBhvr>
                                      <p:tavLst>
                                        <p:tav tm="0">
                                          <p:val>
                                            <p:strVal val="0-#ppt_w/2"/>
                                          </p:val>
                                        </p:tav>
                                        <p:tav tm="100000">
                                          <p:val>
                                            <p:strVal val="#ppt_x"/>
                                          </p:val>
                                        </p:tav>
                                      </p:tavLst>
                                    </p:anim>
                                    <p:anim calcmode="lin" valueType="num">
                                      <p:cBhvr additive="base">
                                        <p:cTn id="16" dur="500" fill="hold"/>
                                        <p:tgtEl>
                                          <p:spTgt spid="60"/>
                                        </p:tgtEl>
                                        <p:attrNameLst>
                                          <p:attrName>ppt_y</p:attrName>
                                        </p:attrNameLst>
                                      </p:cBhvr>
                                      <p:tavLst>
                                        <p:tav tm="0">
                                          <p:val>
                                            <p:strVal val="#ppt_y"/>
                                          </p:val>
                                        </p:tav>
                                        <p:tav tm="100000">
                                          <p:val>
                                            <p:strVal val="#ppt_y"/>
                                          </p:val>
                                        </p:tav>
                                      </p:tavLst>
                                    </p:anim>
                                  </p:childTnLst>
                                </p:cTn>
                              </p:par>
                              <p:par>
                                <p:cTn id="17" presetID="2" presetClass="entr" presetSubtype="8" fill="hold" grpId="0" nodeType="withEffect">
                                  <p:stCondLst>
                                    <p:cond delay="0"/>
                                  </p:stCondLst>
                                  <p:childTnLst>
                                    <p:set>
                                      <p:cBhvr>
                                        <p:cTn id="18" dur="1" fill="hold">
                                          <p:stCondLst>
                                            <p:cond delay="0"/>
                                          </p:stCondLst>
                                        </p:cTn>
                                        <p:tgtEl>
                                          <p:spTgt spid="639"/>
                                        </p:tgtEl>
                                        <p:attrNameLst>
                                          <p:attrName>style.visibility</p:attrName>
                                        </p:attrNameLst>
                                      </p:cBhvr>
                                      <p:to>
                                        <p:strVal val="visible"/>
                                      </p:to>
                                    </p:set>
                                    <p:anim calcmode="lin" valueType="num">
                                      <p:cBhvr additive="base">
                                        <p:cTn id="19" dur="500" fill="hold"/>
                                        <p:tgtEl>
                                          <p:spTgt spid="639"/>
                                        </p:tgtEl>
                                        <p:attrNameLst>
                                          <p:attrName>ppt_x</p:attrName>
                                        </p:attrNameLst>
                                      </p:cBhvr>
                                      <p:tavLst>
                                        <p:tav tm="0">
                                          <p:val>
                                            <p:strVal val="0-#ppt_w/2"/>
                                          </p:val>
                                        </p:tav>
                                        <p:tav tm="100000">
                                          <p:val>
                                            <p:strVal val="#ppt_x"/>
                                          </p:val>
                                        </p:tav>
                                      </p:tavLst>
                                    </p:anim>
                                    <p:anim calcmode="lin" valueType="num">
                                      <p:cBhvr additive="base">
                                        <p:cTn id="20" dur="500" fill="hold"/>
                                        <p:tgtEl>
                                          <p:spTgt spid="639"/>
                                        </p:tgtEl>
                                        <p:attrNameLst>
                                          <p:attrName>ppt_y</p:attrName>
                                        </p:attrNameLst>
                                      </p:cBhvr>
                                      <p:tavLst>
                                        <p:tav tm="0">
                                          <p:val>
                                            <p:strVal val="#ppt_y"/>
                                          </p:val>
                                        </p:tav>
                                        <p:tav tm="100000">
                                          <p:val>
                                            <p:strVal val="#ppt_y"/>
                                          </p:val>
                                        </p:tav>
                                      </p:tavLst>
                                    </p:anim>
                                  </p:childTnLst>
                                </p:cTn>
                              </p:par>
                              <p:par>
                                <p:cTn id="21" presetID="2" presetClass="entr" presetSubtype="8" fill="hold" grpId="0" nodeType="withEffect">
                                  <p:stCondLst>
                                    <p:cond delay="0"/>
                                  </p:stCondLst>
                                  <p:childTnLst>
                                    <p:set>
                                      <p:cBhvr>
                                        <p:cTn id="22" dur="1" fill="hold">
                                          <p:stCondLst>
                                            <p:cond delay="0"/>
                                          </p:stCondLst>
                                        </p:cTn>
                                        <p:tgtEl>
                                          <p:spTgt spid="642"/>
                                        </p:tgtEl>
                                        <p:attrNameLst>
                                          <p:attrName>style.visibility</p:attrName>
                                        </p:attrNameLst>
                                      </p:cBhvr>
                                      <p:to>
                                        <p:strVal val="visible"/>
                                      </p:to>
                                    </p:set>
                                    <p:anim calcmode="lin" valueType="num">
                                      <p:cBhvr additive="base">
                                        <p:cTn id="23" dur="500" fill="hold"/>
                                        <p:tgtEl>
                                          <p:spTgt spid="642"/>
                                        </p:tgtEl>
                                        <p:attrNameLst>
                                          <p:attrName>ppt_x</p:attrName>
                                        </p:attrNameLst>
                                      </p:cBhvr>
                                      <p:tavLst>
                                        <p:tav tm="0">
                                          <p:val>
                                            <p:strVal val="0-#ppt_w/2"/>
                                          </p:val>
                                        </p:tav>
                                        <p:tav tm="100000">
                                          <p:val>
                                            <p:strVal val="#ppt_x"/>
                                          </p:val>
                                        </p:tav>
                                      </p:tavLst>
                                    </p:anim>
                                    <p:anim calcmode="lin" valueType="num">
                                      <p:cBhvr additive="base">
                                        <p:cTn id="24" dur="500" fill="hold"/>
                                        <p:tgtEl>
                                          <p:spTgt spid="642"/>
                                        </p:tgtEl>
                                        <p:attrNameLst>
                                          <p:attrName>ppt_y</p:attrName>
                                        </p:attrNameLst>
                                      </p:cBhvr>
                                      <p:tavLst>
                                        <p:tav tm="0">
                                          <p:val>
                                            <p:strVal val="#ppt_y"/>
                                          </p:val>
                                        </p:tav>
                                        <p:tav tm="100000">
                                          <p:val>
                                            <p:strVal val="#ppt_y"/>
                                          </p:val>
                                        </p:tav>
                                      </p:tavLst>
                                    </p:anim>
                                  </p:childTnLst>
                                </p:cTn>
                              </p:par>
                              <p:par>
                                <p:cTn id="25" presetID="2" presetClass="entr" presetSubtype="8" fill="hold" grpId="0" nodeType="withEffect">
                                  <p:stCondLst>
                                    <p:cond delay="0"/>
                                  </p:stCondLst>
                                  <p:childTnLst>
                                    <p:set>
                                      <p:cBhvr>
                                        <p:cTn id="26" dur="1" fill="hold">
                                          <p:stCondLst>
                                            <p:cond delay="0"/>
                                          </p:stCondLst>
                                        </p:cTn>
                                        <p:tgtEl>
                                          <p:spTgt spid="645"/>
                                        </p:tgtEl>
                                        <p:attrNameLst>
                                          <p:attrName>style.visibility</p:attrName>
                                        </p:attrNameLst>
                                      </p:cBhvr>
                                      <p:to>
                                        <p:strVal val="visible"/>
                                      </p:to>
                                    </p:set>
                                    <p:anim calcmode="lin" valueType="num">
                                      <p:cBhvr additive="base">
                                        <p:cTn id="27" dur="500" fill="hold"/>
                                        <p:tgtEl>
                                          <p:spTgt spid="645"/>
                                        </p:tgtEl>
                                        <p:attrNameLst>
                                          <p:attrName>ppt_x</p:attrName>
                                        </p:attrNameLst>
                                      </p:cBhvr>
                                      <p:tavLst>
                                        <p:tav tm="0">
                                          <p:val>
                                            <p:strVal val="0-#ppt_w/2"/>
                                          </p:val>
                                        </p:tav>
                                        <p:tav tm="100000">
                                          <p:val>
                                            <p:strVal val="#ppt_x"/>
                                          </p:val>
                                        </p:tav>
                                      </p:tavLst>
                                    </p:anim>
                                    <p:anim calcmode="lin" valueType="num">
                                      <p:cBhvr additive="base">
                                        <p:cTn id="28" dur="500" fill="hold"/>
                                        <p:tgtEl>
                                          <p:spTgt spid="645"/>
                                        </p:tgtEl>
                                        <p:attrNameLst>
                                          <p:attrName>ppt_y</p:attrName>
                                        </p:attrNameLst>
                                      </p:cBhvr>
                                      <p:tavLst>
                                        <p:tav tm="0">
                                          <p:val>
                                            <p:strVal val="#ppt_y"/>
                                          </p:val>
                                        </p:tav>
                                        <p:tav tm="100000">
                                          <p:val>
                                            <p:strVal val="#ppt_y"/>
                                          </p:val>
                                        </p:tav>
                                      </p:tavLst>
                                    </p:anim>
                                  </p:childTnLst>
                                </p:cTn>
                              </p:par>
                            </p:childTnLst>
                          </p:cTn>
                        </p:par>
                        <p:par>
                          <p:cTn id="29" fill="hold">
                            <p:stCondLst>
                              <p:cond delay="1500"/>
                            </p:stCondLst>
                            <p:childTnLst>
                              <p:par>
                                <p:cTn id="30" presetID="22" presetClass="entr" presetSubtype="1" fill="hold" grpId="0" nodeType="afterEffect">
                                  <p:stCondLst>
                                    <p:cond delay="0"/>
                                  </p:stCondLst>
                                  <p:childTnLst>
                                    <p:set>
                                      <p:cBhvr>
                                        <p:cTn id="31" dur="1" fill="hold">
                                          <p:stCondLst>
                                            <p:cond delay="0"/>
                                          </p:stCondLst>
                                        </p:cTn>
                                        <p:tgtEl>
                                          <p:spTgt spid="62"/>
                                        </p:tgtEl>
                                        <p:attrNameLst>
                                          <p:attrName>style.visibility</p:attrName>
                                        </p:attrNameLst>
                                      </p:cBhvr>
                                      <p:to>
                                        <p:strVal val="visible"/>
                                      </p:to>
                                    </p:set>
                                    <p:animEffect transition="in" filter="wipe(up)">
                                      <p:cBhvr>
                                        <p:cTn id="32" dur="500"/>
                                        <p:tgtEl>
                                          <p:spTgt spid="62"/>
                                        </p:tgtEl>
                                      </p:cBhvr>
                                    </p:animEffect>
                                  </p:childTnLst>
                                </p:cTn>
                              </p:par>
                              <p:par>
                                <p:cTn id="33" presetID="22" presetClass="entr" presetSubtype="1" fill="hold" grpId="0" nodeType="withEffect">
                                  <p:stCondLst>
                                    <p:cond delay="0"/>
                                  </p:stCondLst>
                                  <p:childTnLst>
                                    <p:set>
                                      <p:cBhvr>
                                        <p:cTn id="34" dur="1" fill="hold">
                                          <p:stCondLst>
                                            <p:cond delay="0"/>
                                          </p:stCondLst>
                                        </p:cTn>
                                        <p:tgtEl>
                                          <p:spTgt spid="640"/>
                                        </p:tgtEl>
                                        <p:attrNameLst>
                                          <p:attrName>style.visibility</p:attrName>
                                        </p:attrNameLst>
                                      </p:cBhvr>
                                      <p:to>
                                        <p:strVal val="visible"/>
                                      </p:to>
                                    </p:set>
                                    <p:animEffect transition="in" filter="wipe(up)">
                                      <p:cBhvr>
                                        <p:cTn id="35" dur="500"/>
                                        <p:tgtEl>
                                          <p:spTgt spid="640"/>
                                        </p:tgtEl>
                                      </p:cBhvr>
                                    </p:animEffect>
                                  </p:childTnLst>
                                </p:cTn>
                              </p:par>
                              <p:par>
                                <p:cTn id="36" presetID="22" presetClass="entr" presetSubtype="1" fill="hold" grpId="0" nodeType="withEffect">
                                  <p:stCondLst>
                                    <p:cond delay="0"/>
                                  </p:stCondLst>
                                  <p:childTnLst>
                                    <p:set>
                                      <p:cBhvr>
                                        <p:cTn id="37" dur="1" fill="hold">
                                          <p:stCondLst>
                                            <p:cond delay="0"/>
                                          </p:stCondLst>
                                        </p:cTn>
                                        <p:tgtEl>
                                          <p:spTgt spid="643"/>
                                        </p:tgtEl>
                                        <p:attrNameLst>
                                          <p:attrName>style.visibility</p:attrName>
                                        </p:attrNameLst>
                                      </p:cBhvr>
                                      <p:to>
                                        <p:strVal val="visible"/>
                                      </p:to>
                                    </p:set>
                                    <p:animEffect transition="in" filter="wipe(up)">
                                      <p:cBhvr>
                                        <p:cTn id="38" dur="500"/>
                                        <p:tgtEl>
                                          <p:spTgt spid="643"/>
                                        </p:tgtEl>
                                      </p:cBhvr>
                                    </p:animEffect>
                                  </p:childTnLst>
                                </p:cTn>
                              </p:par>
                              <p:par>
                                <p:cTn id="39" presetID="22" presetClass="entr" presetSubtype="1" fill="hold" grpId="0" nodeType="withEffect">
                                  <p:stCondLst>
                                    <p:cond delay="0"/>
                                  </p:stCondLst>
                                  <p:childTnLst>
                                    <p:set>
                                      <p:cBhvr>
                                        <p:cTn id="40" dur="1" fill="hold">
                                          <p:stCondLst>
                                            <p:cond delay="0"/>
                                          </p:stCondLst>
                                        </p:cTn>
                                        <p:tgtEl>
                                          <p:spTgt spid="646"/>
                                        </p:tgtEl>
                                        <p:attrNameLst>
                                          <p:attrName>style.visibility</p:attrName>
                                        </p:attrNameLst>
                                      </p:cBhvr>
                                      <p:to>
                                        <p:strVal val="visible"/>
                                      </p:to>
                                    </p:set>
                                    <p:animEffect transition="in" filter="wipe(up)">
                                      <p:cBhvr>
                                        <p:cTn id="41" dur="500"/>
                                        <p:tgtEl>
                                          <p:spTgt spid="6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0" grpId="0"/>
      <p:bldP spid="62" grpId="0"/>
      <p:bldP spid="639" grpId="0"/>
      <p:bldP spid="640" grpId="0"/>
      <p:bldP spid="642" grpId="0"/>
      <p:bldP spid="643" grpId="0"/>
      <p:bldP spid="645" grpId="0"/>
      <p:bldP spid="646" grpId="0"/>
      <p:bldP spid="647" grpId="0"/>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 name="标题 1"/>
          <p:cNvSpPr txBox="1"/>
          <p:nvPr/>
        </p:nvSpPr>
        <p:spPr>
          <a:xfrm>
            <a:off x="1062038" y="365125"/>
            <a:ext cx="4142260" cy="549275"/>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2400" kern="1200">
                <a:solidFill>
                  <a:schemeClr val="tx2"/>
                </a:solidFill>
                <a:latin typeface="+mj-lt"/>
                <a:ea typeface="+mj-ea"/>
                <a:cs typeface="+mj-cs"/>
              </a:defRPr>
            </a:lvl1pPr>
          </a:lstStyle>
          <a:p>
            <a:pPr fontAlgn="auto">
              <a:spcAft>
                <a:spcPts val="0"/>
              </a:spcAft>
            </a:pPr>
            <a:r>
              <a:rPr lang="zh-CN" altLang="en-US" dirty="0" smtClean="0">
                <a:latin typeface="+mn-lt"/>
                <a:ea typeface="+mn-ea"/>
                <a:cs typeface="+mn-ea"/>
                <a:sym typeface="+mn-lt"/>
              </a:rPr>
              <a:t>可编辑的试管图</a:t>
            </a:r>
            <a:endParaRPr lang="zh-CN" altLang="en-US" dirty="0">
              <a:latin typeface="+mn-lt"/>
              <a:ea typeface="+mn-ea"/>
              <a:cs typeface="+mn-ea"/>
              <a:sym typeface="+mn-lt"/>
            </a:endParaRPr>
          </a:p>
        </p:txBody>
      </p:sp>
      <p:grpSp>
        <p:nvGrpSpPr>
          <p:cNvPr id="76" name="组合 75"/>
          <p:cNvGrpSpPr/>
          <p:nvPr/>
        </p:nvGrpSpPr>
        <p:grpSpPr>
          <a:xfrm>
            <a:off x="1141084" y="2126148"/>
            <a:ext cx="5487947" cy="2556576"/>
            <a:chOff x="1141084" y="2126148"/>
            <a:chExt cx="5487947" cy="2556576"/>
          </a:xfrm>
        </p:grpSpPr>
        <p:grpSp>
          <p:nvGrpSpPr>
            <p:cNvPr id="77" name="组合 76"/>
            <p:cNvGrpSpPr/>
            <p:nvPr/>
          </p:nvGrpSpPr>
          <p:grpSpPr>
            <a:xfrm>
              <a:off x="2948215" y="2126148"/>
              <a:ext cx="1500737" cy="1036234"/>
              <a:chOff x="2070483" y="1885549"/>
              <a:chExt cx="1500737" cy="1036234"/>
            </a:xfrm>
          </p:grpSpPr>
          <p:grpSp>
            <p:nvGrpSpPr>
              <p:cNvPr id="95" name="组 7"/>
              <p:cNvGrpSpPr/>
              <p:nvPr/>
            </p:nvGrpSpPr>
            <p:grpSpPr>
              <a:xfrm>
                <a:off x="2083630" y="2083197"/>
                <a:ext cx="1450772" cy="626895"/>
                <a:chOff x="2219959" y="1131184"/>
                <a:chExt cx="1088079" cy="470172"/>
              </a:xfrm>
            </p:grpSpPr>
            <p:sp>
              <p:nvSpPr>
                <p:cNvPr id="97" name="文本框 6"/>
                <p:cNvSpPr txBox="1"/>
                <p:nvPr/>
              </p:nvSpPr>
              <p:spPr>
                <a:xfrm>
                  <a:off x="2219959" y="1131184"/>
                  <a:ext cx="1076024" cy="300083"/>
                </a:xfrm>
                <a:prstGeom prst="rect">
                  <a:avLst/>
                </a:prstGeom>
                <a:noFill/>
              </p:spPr>
              <p:txBody>
                <a:bodyPr wrap="square" rtlCol="0">
                  <a:spAutoFit/>
                </a:bodyPr>
                <a:lstStyle/>
                <a:p>
                  <a:pPr marL="0" marR="0" lvl="0" indent="0" algn="ctr" defTabSz="1218565" eaLnBrk="1" fontAlgn="auto" latinLnBrk="0" hangingPunct="1">
                    <a:lnSpc>
                      <a:spcPct val="100000"/>
                    </a:lnSpc>
                    <a:spcBef>
                      <a:spcPts val="0"/>
                    </a:spcBef>
                    <a:spcAft>
                      <a:spcPts val="0"/>
                    </a:spcAft>
                    <a:buClrTx/>
                    <a:buSzTx/>
                    <a:buFontTx/>
                    <a:buNone/>
                    <a:defRPr/>
                  </a:pPr>
                  <a:r>
                    <a:rPr kumimoji="1" lang="en-US" altLang="zh-CN" sz="2000" b="1" i="0" u="none" strike="noStrike" kern="0" cap="none" spc="0" normalizeH="0" baseline="0" noProof="0" dirty="0" smtClean="0">
                      <a:ln>
                        <a:noFill/>
                      </a:ln>
                      <a:solidFill>
                        <a:prstClr val="black">
                          <a:lumMod val="85000"/>
                          <a:lumOff val="15000"/>
                        </a:prstClr>
                      </a:solidFill>
                      <a:effectLst/>
                      <a:uLnTx/>
                      <a:uFillTx/>
                      <a:latin typeface="方正静蕾简体" panose="02000000000000000000" charset="-122"/>
                      <a:ea typeface="方正静蕾简体" panose="02000000000000000000" charset="-122"/>
                    </a:rPr>
                    <a:t>NAME</a:t>
                  </a:r>
                  <a:r>
                    <a:rPr kumimoji="1" lang="zh-CN" altLang="en-US" sz="2000" b="1" i="0" u="none" strike="noStrike" kern="0" cap="none" spc="0" normalizeH="0" baseline="0" noProof="0" dirty="0" smtClean="0">
                      <a:ln>
                        <a:noFill/>
                      </a:ln>
                      <a:solidFill>
                        <a:prstClr val="black">
                          <a:lumMod val="85000"/>
                          <a:lumOff val="15000"/>
                        </a:prstClr>
                      </a:solidFill>
                      <a:effectLst/>
                      <a:uLnTx/>
                      <a:uFillTx/>
                      <a:latin typeface="方正静蕾简体" panose="02000000000000000000" charset="-122"/>
                      <a:ea typeface="方正静蕾简体" panose="02000000000000000000" charset="-122"/>
                    </a:rPr>
                    <a:t> </a:t>
                  </a:r>
                  <a:r>
                    <a:rPr kumimoji="1" lang="en-US" altLang="zh-CN" sz="2000" b="1" i="0" u="none" strike="noStrike" kern="0" cap="none" spc="0" normalizeH="0" baseline="0" noProof="0" dirty="0" smtClean="0">
                      <a:ln>
                        <a:noFill/>
                      </a:ln>
                      <a:solidFill>
                        <a:prstClr val="black">
                          <a:lumMod val="85000"/>
                          <a:lumOff val="15000"/>
                        </a:prstClr>
                      </a:solidFill>
                      <a:effectLst/>
                      <a:uLnTx/>
                      <a:uFillTx/>
                      <a:latin typeface="方正静蕾简体" panose="02000000000000000000" charset="-122"/>
                      <a:ea typeface="方正静蕾简体" panose="02000000000000000000" charset="-122"/>
                    </a:rPr>
                    <a:t>HERE</a:t>
                  </a:r>
                  <a:endParaRPr kumimoji="1" lang="en-US" altLang="zh-CN" sz="2000" b="1" i="0" u="none" strike="noStrike" kern="0" cap="none" spc="0" normalizeH="0" baseline="0" noProof="0" dirty="0" smtClean="0">
                    <a:ln>
                      <a:noFill/>
                    </a:ln>
                    <a:solidFill>
                      <a:prstClr val="black">
                        <a:lumMod val="85000"/>
                        <a:lumOff val="15000"/>
                      </a:prstClr>
                    </a:solidFill>
                    <a:effectLst/>
                    <a:uLnTx/>
                    <a:uFillTx/>
                    <a:latin typeface="方正静蕾简体" panose="02000000000000000000" charset="-122"/>
                    <a:ea typeface="方正静蕾简体" panose="02000000000000000000" charset="-122"/>
                  </a:endParaRPr>
                </a:p>
              </p:txBody>
            </p:sp>
            <p:sp>
              <p:nvSpPr>
                <p:cNvPr id="98" name="文本框 58"/>
                <p:cNvSpPr txBox="1"/>
                <p:nvPr/>
              </p:nvSpPr>
              <p:spPr>
                <a:xfrm>
                  <a:off x="2232014" y="1370523"/>
                  <a:ext cx="1076024" cy="230833"/>
                </a:xfrm>
                <a:prstGeom prst="rect">
                  <a:avLst/>
                </a:prstGeom>
                <a:noFill/>
              </p:spPr>
              <p:txBody>
                <a:bodyPr wrap="square" rtlCol="0">
                  <a:spAutoFit/>
                </a:bodyPr>
                <a:lstStyle/>
                <a:p>
                  <a:pPr marL="0" marR="0" lvl="0" indent="0" algn="ctr" defTabSz="1218565" eaLnBrk="1" fontAlgn="auto" latinLnBrk="0" hangingPunct="1">
                    <a:lnSpc>
                      <a:spcPct val="100000"/>
                    </a:lnSpc>
                    <a:spcBef>
                      <a:spcPts val="0"/>
                    </a:spcBef>
                    <a:spcAft>
                      <a:spcPts val="0"/>
                    </a:spcAft>
                    <a:buClrTx/>
                    <a:buSzTx/>
                    <a:buFontTx/>
                    <a:buNone/>
                    <a:defRPr/>
                  </a:pPr>
                  <a:r>
                    <a:rPr kumimoji="1" lang="en-US" altLang="zh-CN" sz="1400" b="0" i="0" u="none" strike="noStrike" kern="0" cap="none" spc="-150" normalizeH="0" baseline="0" noProof="0" dirty="0" smtClean="0">
                      <a:ln>
                        <a:noFill/>
                      </a:ln>
                      <a:solidFill>
                        <a:prstClr val="black">
                          <a:lumMod val="85000"/>
                          <a:lumOff val="15000"/>
                        </a:prstClr>
                      </a:solidFill>
                      <a:effectLst/>
                      <a:uLnTx/>
                      <a:uFillTx/>
                      <a:latin typeface="方正静蕾简体" panose="02000000000000000000" charset="-122"/>
                      <a:ea typeface="方正静蕾简体" panose="02000000000000000000" charset="-122"/>
                    </a:rPr>
                    <a:t>Add Your Title Here</a:t>
                  </a:r>
                  <a:endParaRPr kumimoji="1" lang="en-US" altLang="zh-CN" sz="1400" b="0" i="0" u="none" strike="noStrike" kern="0" cap="none" spc="-150" normalizeH="0" baseline="0" noProof="0" dirty="0" smtClean="0">
                    <a:ln>
                      <a:noFill/>
                    </a:ln>
                    <a:solidFill>
                      <a:prstClr val="black">
                        <a:lumMod val="85000"/>
                        <a:lumOff val="15000"/>
                      </a:prstClr>
                    </a:solidFill>
                    <a:effectLst/>
                    <a:uLnTx/>
                    <a:uFillTx/>
                    <a:latin typeface="方正静蕾简体" panose="02000000000000000000" charset="-122"/>
                    <a:ea typeface="方正静蕾简体" panose="02000000000000000000" charset="-122"/>
                  </a:endParaRPr>
                </a:p>
              </p:txBody>
            </p:sp>
          </p:grpSp>
          <p:sp>
            <p:nvSpPr>
              <p:cNvPr id="96" name="任意多边形 95"/>
              <p:cNvSpPr/>
              <p:nvPr/>
            </p:nvSpPr>
            <p:spPr>
              <a:xfrm>
                <a:off x="2070483" y="1885549"/>
                <a:ext cx="1500737" cy="1036234"/>
              </a:xfrm>
              <a:custGeom>
                <a:avLst/>
                <a:gdLst>
                  <a:gd name="connsiteX0" fmla="*/ 183903 w 1924761"/>
                  <a:gd name="connsiteY0" fmla="*/ 432898 h 2262372"/>
                  <a:gd name="connsiteX1" fmla="*/ 1668672 w 1924761"/>
                  <a:gd name="connsiteY1" fmla="*/ 70759 h 2262372"/>
                  <a:gd name="connsiteX2" fmla="*/ 1831634 w 1924761"/>
                  <a:gd name="connsiteY2" fmla="*/ 1673223 h 2262372"/>
                  <a:gd name="connsiteX3" fmla="*/ 681844 w 1924761"/>
                  <a:gd name="connsiteY3" fmla="*/ 2252644 h 2262372"/>
                  <a:gd name="connsiteX4" fmla="*/ 20941 w 1924761"/>
                  <a:gd name="connsiteY4" fmla="*/ 1274870 h 2262372"/>
                  <a:gd name="connsiteX5" fmla="*/ 265385 w 1924761"/>
                  <a:gd name="connsiteY5" fmla="*/ 514379 h 22623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24761" h="2262372">
                    <a:moveTo>
                      <a:pt x="183903" y="432898"/>
                    </a:moveTo>
                    <a:cubicBezTo>
                      <a:pt x="788976" y="148468"/>
                      <a:pt x="1394050" y="-135962"/>
                      <a:pt x="1668672" y="70759"/>
                    </a:cubicBezTo>
                    <a:cubicBezTo>
                      <a:pt x="1943294" y="277480"/>
                      <a:pt x="1996105" y="1309576"/>
                      <a:pt x="1831634" y="1673223"/>
                    </a:cubicBezTo>
                    <a:cubicBezTo>
                      <a:pt x="1667163" y="2036871"/>
                      <a:pt x="983626" y="2319036"/>
                      <a:pt x="681844" y="2252644"/>
                    </a:cubicBezTo>
                    <a:cubicBezTo>
                      <a:pt x="380062" y="2186252"/>
                      <a:pt x="90351" y="1564581"/>
                      <a:pt x="20941" y="1274870"/>
                    </a:cubicBezTo>
                    <a:cubicBezTo>
                      <a:pt x="-48469" y="985159"/>
                      <a:pt x="60173" y="692430"/>
                      <a:pt x="265385" y="514379"/>
                    </a:cubicBezTo>
                  </a:path>
                </a:pathLst>
              </a:custGeom>
              <a:noFill/>
              <a:ln w="12700" cap="flat" cmpd="sng" algn="ctr">
                <a:solidFill>
                  <a:sysClr val="windowText" lastClr="000000">
                    <a:lumMod val="65000"/>
                    <a:lumOff val="35000"/>
                  </a:sysClr>
                </a:solidFill>
                <a:prstDash val="solid"/>
              </a:ln>
              <a:effectLst/>
            </p:spPr>
            <p:txBody>
              <a:bodyPr rtlCol="0" anchor="ctr"/>
              <a:lstStyle/>
              <a:p>
                <a:pPr marL="0" marR="0" lvl="0" indent="0" algn="ctr" defTabSz="1218565" eaLnBrk="1" fontAlgn="auto" latinLnBrk="0" hangingPunct="1">
                  <a:lnSpc>
                    <a:spcPct val="100000"/>
                  </a:lnSpc>
                  <a:spcBef>
                    <a:spcPts val="0"/>
                  </a:spcBef>
                  <a:spcAft>
                    <a:spcPts val="0"/>
                  </a:spcAft>
                  <a:buClrTx/>
                  <a:buSzTx/>
                  <a:buFontTx/>
                  <a:buNone/>
                  <a:defRPr/>
                </a:pPr>
                <a:endParaRPr kumimoji="0" lang="zh-CN" altLang="en-US" sz="900" b="0" i="0" u="none" strike="noStrike" kern="0" cap="none" spc="0" normalizeH="0" baseline="0" noProof="0" smtClean="0">
                  <a:ln>
                    <a:noFill/>
                  </a:ln>
                  <a:solidFill>
                    <a:prstClr val="white"/>
                  </a:solidFill>
                  <a:effectLst/>
                  <a:uLnTx/>
                  <a:uFillTx/>
                  <a:latin typeface="方正静蕾简体" panose="02000000000000000000" charset="-122"/>
                  <a:ea typeface="方正静蕾简体" panose="02000000000000000000" charset="-122"/>
                  <a:cs typeface="+mn-cs"/>
                </a:endParaRPr>
              </a:p>
            </p:txBody>
          </p:sp>
        </p:grpSp>
        <p:grpSp>
          <p:nvGrpSpPr>
            <p:cNvPr id="78" name="组合 77"/>
            <p:cNvGrpSpPr/>
            <p:nvPr/>
          </p:nvGrpSpPr>
          <p:grpSpPr>
            <a:xfrm>
              <a:off x="1141084" y="3646490"/>
              <a:ext cx="1500737" cy="1036234"/>
              <a:chOff x="2070483" y="1885549"/>
              <a:chExt cx="1500737" cy="1036234"/>
            </a:xfrm>
          </p:grpSpPr>
          <p:grpSp>
            <p:nvGrpSpPr>
              <p:cNvPr id="91" name="组 7"/>
              <p:cNvGrpSpPr/>
              <p:nvPr/>
            </p:nvGrpSpPr>
            <p:grpSpPr>
              <a:xfrm>
                <a:off x="2083630" y="2083197"/>
                <a:ext cx="1450772" cy="626895"/>
                <a:chOff x="2219959" y="1131184"/>
                <a:chExt cx="1088079" cy="470172"/>
              </a:xfrm>
            </p:grpSpPr>
            <p:sp>
              <p:nvSpPr>
                <p:cNvPr id="93" name="文本框 6"/>
                <p:cNvSpPr txBox="1"/>
                <p:nvPr/>
              </p:nvSpPr>
              <p:spPr>
                <a:xfrm>
                  <a:off x="2219959" y="1131184"/>
                  <a:ext cx="1076024" cy="300083"/>
                </a:xfrm>
                <a:prstGeom prst="rect">
                  <a:avLst/>
                </a:prstGeom>
                <a:noFill/>
              </p:spPr>
              <p:txBody>
                <a:bodyPr wrap="square" rtlCol="0">
                  <a:spAutoFit/>
                </a:bodyPr>
                <a:lstStyle/>
                <a:p>
                  <a:pPr marL="0" marR="0" lvl="0" indent="0" algn="ctr" defTabSz="1218565" eaLnBrk="1" fontAlgn="auto" latinLnBrk="0" hangingPunct="1">
                    <a:lnSpc>
                      <a:spcPct val="100000"/>
                    </a:lnSpc>
                    <a:spcBef>
                      <a:spcPts val="0"/>
                    </a:spcBef>
                    <a:spcAft>
                      <a:spcPts val="0"/>
                    </a:spcAft>
                    <a:buClrTx/>
                    <a:buSzTx/>
                    <a:buFontTx/>
                    <a:buNone/>
                    <a:defRPr/>
                  </a:pPr>
                  <a:r>
                    <a:rPr kumimoji="1" lang="en-US" altLang="zh-CN" sz="2000" b="1" i="0" u="none" strike="noStrike" kern="0" cap="none" spc="0" normalizeH="0" baseline="0" noProof="0" dirty="0" smtClean="0">
                      <a:ln>
                        <a:noFill/>
                      </a:ln>
                      <a:solidFill>
                        <a:prstClr val="black">
                          <a:lumMod val="85000"/>
                          <a:lumOff val="15000"/>
                        </a:prstClr>
                      </a:solidFill>
                      <a:effectLst/>
                      <a:uLnTx/>
                      <a:uFillTx/>
                      <a:latin typeface="方正静蕾简体" panose="02000000000000000000" charset="-122"/>
                      <a:ea typeface="方正静蕾简体" panose="02000000000000000000" charset="-122"/>
                    </a:rPr>
                    <a:t>NAME</a:t>
                  </a:r>
                  <a:r>
                    <a:rPr kumimoji="1" lang="zh-CN" altLang="en-US" sz="2000" b="1" i="0" u="none" strike="noStrike" kern="0" cap="none" spc="0" normalizeH="0" baseline="0" noProof="0" dirty="0" smtClean="0">
                      <a:ln>
                        <a:noFill/>
                      </a:ln>
                      <a:solidFill>
                        <a:prstClr val="black">
                          <a:lumMod val="85000"/>
                          <a:lumOff val="15000"/>
                        </a:prstClr>
                      </a:solidFill>
                      <a:effectLst/>
                      <a:uLnTx/>
                      <a:uFillTx/>
                      <a:latin typeface="方正静蕾简体" panose="02000000000000000000" charset="-122"/>
                      <a:ea typeface="方正静蕾简体" panose="02000000000000000000" charset="-122"/>
                    </a:rPr>
                    <a:t> </a:t>
                  </a:r>
                  <a:r>
                    <a:rPr kumimoji="1" lang="en-US" altLang="zh-CN" sz="2000" b="1" i="0" u="none" strike="noStrike" kern="0" cap="none" spc="0" normalizeH="0" baseline="0" noProof="0" dirty="0" smtClean="0">
                      <a:ln>
                        <a:noFill/>
                      </a:ln>
                      <a:solidFill>
                        <a:prstClr val="black">
                          <a:lumMod val="85000"/>
                          <a:lumOff val="15000"/>
                        </a:prstClr>
                      </a:solidFill>
                      <a:effectLst/>
                      <a:uLnTx/>
                      <a:uFillTx/>
                      <a:latin typeface="方正静蕾简体" panose="02000000000000000000" charset="-122"/>
                      <a:ea typeface="方正静蕾简体" panose="02000000000000000000" charset="-122"/>
                    </a:rPr>
                    <a:t>HERE</a:t>
                  </a:r>
                  <a:endParaRPr kumimoji="1" lang="en-US" altLang="zh-CN" sz="2000" b="1" i="0" u="none" strike="noStrike" kern="0" cap="none" spc="0" normalizeH="0" baseline="0" noProof="0" dirty="0" smtClean="0">
                    <a:ln>
                      <a:noFill/>
                    </a:ln>
                    <a:solidFill>
                      <a:prstClr val="black">
                        <a:lumMod val="85000"/>
                        <a:lumOff val="15000"/>
                      </a:prstClr>
                    </a:solidFill>
                    <a:effectLst/>
                    <a:uLnTx/>
                    <a:uFillTx/>
                    <a:latin typeface="方正静蕾简体" panose="02000000000000000000" charset="-122"/>
                    <a:ea typeface="方正静蕾简体" panose="02000000000000000000" charset="-122"/>
                  </a:endParaRPr>
                </a:p>
              </p:txBody>
            </p:sp>
            <p:sp>
              <p:nvSpPr>
                <p:cNvPr id="94" name="文本框 58"/>
                <p:cNvSpPr txBox="1"/>
                <p:nvPr/>
              </p:nvSpPr>
              <p:spPr>
                <a:xfrm>
                  <a:off x="2232014" y="1370523"/>
                  <a:ext cx="1076024" cy="230833"/>
                </a:xfrm>
                <a:prstGeom prst="rect">
                  <a:avLst/>
                </a:prstGeom>
                <a:noFill/>
              </p:spPr>
              <p:txBody>
                <a:bodyPr wrap="square" rtlCol="0">
                  <a:spAutoFit/>
                </a:bodyPr>
                <a:lstStyle/>
                <a:p>
                  <a:pPr marL="0" marR="0" lvl="0" indent="0" algn="ctr" defTabSz="1218565" eaLnBrk="1" fontAlgn="auto" latinLnBrk="0" hangingPunct="1">
                    <a:lnSpc>
                      <a:spcPct val="100000"/>
                    </a:lnSpc>
                    <a:spcBef>
                      <a:spcPts val="0"/>
                    </a:spcBef>
                    <a:spcAft>
                      <a:spcPts val="0"/>
                    </a:spcAft>
                    <a:buClrTx/>
                    <a:buSzTx/>
                    <a:buFontTx/>
                    <a:buNone/>
                    <a:defRPr/>
                  </a:pPr>
                  <a:r>
                    <a:rPr kumimoji="1" lang="en-US" altLang="zh-CN" sz="1400" b="0" i="0" u="none" strike="noStrike" kern="0" cap="none" spc="-150" normalizeH="0" baseline="0" noProof="0" dirty="0" smtClean="0">
                      <a:ln>
                        <a:noFill/>
                      </a:ln>
                      <a:solidFill>
                        <a:prstClr val="black">
                          <a:lumMod val="85000"/>
                          <a:lumOff val="15000"/>
                        </a:prstClr>
                      </a:solidFill>
                      <a:effectLst/>
                      <a:uLnTx/>
                      <a:uFillTx/>
                      <a:latin typeface="方正静蕾简体" panose="02000000000000000000" charset="-122"/>
                      <a:ea typeface="方正静蕾简体" panose="02000000000000000000" charset="-122"/>
                    </a:rPr>
                    <a:t>Add Your Title Here</a:t>
                  </a:r>
                  <a:endParaRPr kumimoji="1" lang="en-US" altLang="zh-CN" sz="1400" b="0" i="0" u="none" strike="noStrike" kern="0" cap="none" spc="-150" normalizeH="0" baseline="0" noProof="0" dirty="0" smtClean="0">
                    <a:ln>
                      <a:noFill/>
                    </a:ln>
                    <a:solidFill>
                      <a:prstClr val="black">
                        <a:lumMod val="85000"/>
                        <a:lumOff val="15000"/>
                      </a:prstClr>
                    </a:solidFill>
                    <a:effectLst/>
                    <a:uLnTx/>
                    <a:uFillTx/>
                    <a:latin typeface="方正静蕾简体" panose="02000000000000000000" charset="-122"/>
                    <a:ea typeface="方正静蕾简体" panose="02000000000000000000" charset="-122"/>
                  </a:endParaRPr>
                </a:p>
              </p:txBody>
            </p:sp>
          </p:grpSp>
          <p:sp>
            <p:nvSpPr>
              <p:cNvPr id="92" name="任意多边形 91"/>
              <p:cNvSpPr/>
              <p:nvPr/>
            </p:nvSpPr>
            <p:spPr>
              <a:xfrm>
                <a:off x="2070483" y="1885549"/>
                <a:ext cx="1500737" cy="1036234"/>
              </a:xfrm>
              <a:custGeom>
                <a:avLst/>
                <a:gdLst>
                  <a:gd name="connsiteX0" fmla="*/ 183903 w 1924761"/>
                  <a:gd name="connsiteY0" fmla="*/ 432898 h 2262372"/>
                  <a:gd name="connsiteX1" fmla="*/ 1668672 w 1924761"/>
                  <a:gd name="connsiteY1" fmla="*/ 70759 h 2262372"/>
                  <a:gd name="connsiteX2" fmla="*/ 1831634 w 1924761"/>
                  <a:gd name="connsiteY2" fmla="*/ 1673223 h 2262372"/>
                  <a:gd name="connsiteX3" fmla="*/ 681844 w 1924761"/>
                  <a:gd name="connsiteY3" fmla="*/ 2252644 h 2262372"/>
                  <a:gd name="connsiteX4" fmla="*/ 20941 w 1924761"/>
                  <a:gd name="connsiteY4" fmla="*/ 1274870 h 2262372"/>
                  <a:gd name="connsiteX5" fmla="*/ 265385 w 1924761"/>
                  <a:gd name="connsiteY5" fmla="*/ 514379 h 22623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24761" h="2262372">
                    <a:moveTo>
                      <a:pt x="183903" y="432898"/>
                    </a:moveTo>
                    <a:cubicBezTo>
                      <a:pt x="788976" y="148468"/>
                      <a:pt x="1394050" y="-135962"/>
                      <a:pt x="1668672" y="70759"/>
                    </a:cubicBezTo>
                    <a:cubicBezTo>
                      <a:pt x="1943294" y="277480"/>
                      <a:pt x="1996105" y="1309576"/>
                      <a:pt x="1831634" y="1673223"/>
                    </a:cubicBezTo>
                    <a:cubicBezTo>
                      <a:pt x="1667163" y="2036871"/>
                      <a:pt x="983626" y="2319036"/>
                      <a:pt x="681844" y="2252644"/>
                    </a:cubicBezTo>
                    <a:cubicBezTo>
                      <a:pt x="380062" y="2186252"/>
                      <a:pt x="90351" y="1564581"/>
                      <a:pt x="20941" y="1274870"/>
                    </a:cubicBezTo>
                    <a:cubicBezTo>
                      <a:pt x="-48469" y="985159"/>
                      <a:pt x="60173" y="692430"/>
                      <a:pt x="265385" y="514379"/>
                    </a:cubicBezTo>
                  </a:path>
                </a:pathLst>
              </a:custGeom>
              <a:noFill/>
              <a:ln w="12700" cap="flat" cmpd="sng" algn="ctr">
                <a:solidFill>
                  <a:sysClr val="windowText" lastClr="000000">
                    <a:lumMod val="65000"/>
                    <a:lumOff val="35000"/>
                  </a:sysClr>
                </a:solidFill>
                <a:prstDash val="solid"/>
              </a:ln>
              <a:effectLst/>
            </p:spPr>
            <p:txBody>
              <a:bodyPr rtlCol="0" anchor="ctr"/>
              <a:lstStyle/>
              <a:p>
                <a:pPr marL="0" marR="0" lvl="0" indent="0" algn="ctr" defTabSz="1218565" eaLnBrk="1" fontAlgn="auto" latinLnBrk="0" hangingPunct="1">
                  <a:lnSpc>
                    <a:spcPct val="100000"/>
                  </a:lnSpc>
                  <a:spcBef>
                    <a:spcPts val="0"/>
                  </a:spcBef>
                  <a:spcAft>
                    <a:spcPts val="0"/>
                  </a:spcAft>
                  <a:buClrTx/>
                  <a:buSzTx/>
                  <a:buFontTx/>
                  <a:buNone/>
                  <a:defRPr/>
                </a:pPr>
                <a:endParaRPr kumimoji="0" lang="zh-CN" altLang="en-US" sz="900" b="0" i="0" u="none" strike="noStrike" kern="0" cap="none" spc="0" normalizeH="0" baseline="0" noProof="0" smtClean="0">
                  <a:ln>
                    <a:noFill/>
                  </a:ln>
                  <a:solidFill>
                    <a:prstClr val="white"/>
                  </a:solidFill>
                  <a:effectLst/>
                  <a:uLnTx/>
                  <a:uFillTx/>
                  <a:latin typeface="方正静蕾简体" panose="02000000000000000000" charset="-122"/>
                  <a:ea typeface="方正静蕾简体" panose="02000000000000000000" charset="-122"/>
                  <a:cs typeface="+mn-cs"/>
                </a:endParaRPr>
              </a:p>
            </p:txBody>
          </p:sp>
        </p:grpSp>
        <p:grpSp>
          <p:nvGrpSpPr>
            <p:cNvPr id="79" name="组合 78"/>
            <p:cNvGrpSpPr/>
            <p:nvPr/>
          </p:nvGrpSpPr>
          <p:grpSpPr>
            <a:xfrm>
              <a:off x="3203801" y="3646490"/>
              <a:ext cx="1500737" cy="1036234"/>
              <a:chOff x="2070483" y="1885549"/>
              <a:chExt cx="1500737" cy="1036234"/>
            </a:xfrm>
          </p:grpSpPr>
          <p:grpSp>
            <p:nvGrpSpPr>
              <p:cNvPr id="87" name="组 7"/>
              <p:cNvGrpSpPr/>
              <p:nvPr/>
            </p:nvGrpSpPr>
            <p:grpSpPr>
              <a:xfrm>
                <a:off x="2083630" y="2083197"/>
                <a:ext cx="1450772" cy="626895"/>
                <a:chOff x="2219959" y="1131184"/>
                <a:chExt cx="1088079" cy="470172"/>
              </a:xfrm>
            </p:grpSpPr>
            <p:sp>
              <p:nvSpPr>
                <p:cNvPr id="89" name="文本框 6"/>
                <p:cNvSpPr txBox="1"/>
                <p:nvPr/>
              </p:nvSpPr>
              <p:spPr>
                <a:xfrm>
                  <a:off x="2219959" y="1131184"/>
                  <a:ext cx="1076024" cy="300083"/>
                </a:xfrm>
                <a:prstGeom prst="rect">
                  <a:avLst/>
                </a:prstGeom>
                <a:noFill/>
              </p:spPr>
              <p:txBody>
                <a:bodyPr wrap="square" rtlCol="0">
                  <a:spAutoFit/>
                </a:bodyPr>
                <a:lstStyle/>
                <a:p>
                  <a:pPr marL="0" marR="0" lvl="0" indent="0" algn="ctr" defTabSz="1218565" eaLnBrk="1" fontAlgn="auto" latinLnBrk="0" hangingPunct="1">
                    <a:lnSpc>
                      <a:spcPct val="100000"/>
                    </a:lnSpc>
                    <a:spcBef>
                      <a:spcPts val="0"/>
                    </a:spcBef>
                    <a:spcAft>
                      <a:spcPts val="0"/>
                    </a:spcAft>
                    <a:buClrTx/>
                    <a:buSzTx/>
                    <a:buFontTx/>
                    <a:buNone/>
                    <a:defRPr/>
                  </a:pPr>
                  <a:r>
                    <a:rPr kumimoji="1" lang="en-US" altLang="zh-CN" sz="2000" b="1" i="0" u="none" strike="noStrike" kern="0" cap="none" spc="0" normalizeH="0" baseline="0" noProof="0" dirty="0" smtClean="0">
                      <a:ln>
                        <a:noFill/>
                      </a:ln>
                      <a:solidFill>
                        <a:prstClr val="black">
                          <a:lumMod val="85000"/>
                          <a:lumOff val="15000"/>
                        </a:prstClr>
                      </a:solidFill>
                      <a:effectLst/>
                      <a:uLnTx/>
                      <a:uFillTx/>
                      <a:latin typeface="方正静蕾简体" panose="02000000000000000000" charset="-122"/>
                      <a:ea typeface="方正静蕾简体" panose="02000000000000000000" charset="-122"/>
                    </a:rPr>
                    <a:t>NAME</a:t>
                  </a:r>
                  <a:r>
                    <a:rPr kumimoji="1" lang="zh-CN" altLang="en-US" sz="2000" b="1" i="0" u="none" strike="noStrike" kern="0" cap="none" spc="0" normalizeH="0" baseline="0" noProof="0" dirty="0" smtClean="0">
                      <a:ln>
                        <a:noFill/>
                      </a:ln>
                      <a:solidFill>
                        <a:prstClr val="black">
                          <a:lumMod val="85000"/>
                          <a:lumOff val="15000"/>
                        </a:prstClr>
                      </a:solidFill>
                      <a:effectLst/>
                      <a:uLnTx/>
                      <a:uFillTx/>
                      <a:latin typeface="方正静蕾简体" panose="02000000000000000000" charset="-122"/>
                      <a:ea typeface="方正静蕾简体" panose="02000000000000000000" charset="-122"/>
                    </a:rPr>
                    <a:t> </a:t>
                  </a:r>
                  <a:r>
                    <a:rPr kumimoji="1" lang="en-US" altLang="zh-CN" sz="2000" b="1" i="0" u="none" strike="noStrike" kern="0" cap="none" spc="0" normalizeH="0" baseline="0" noProof="0" dirty="0" smtClean="0">
                      <a:ln>
                        <a:noFill/>
                      </a:ln>
                      <a:solidFill>
                        <a:prstClr val="black">
                          <a:lumMod val="85000"/>
                          <a:lumOff val="15000"/>
                        </a:prstClr>
                      </a:solidFill>
                      <a:effectLst/>
                      <a:uLnTx/>
                      <a:uFillTx/>
                      <a:latin typeface="方正静蕾简体" panose="02000000000000000000" charset="-122"/>
                      <a:ea typeface="方正静蕾简体" panose="02000000000000000000" charset="-122"/>
                    </a:rPr>
                    <a:t>HERE</a:t>
                  </a:r>
                  <a:endParaRPr kumimoji="1" lang="en-US" altLang="zh-CN" sz="2000" b="1" i="0" u="none" strike="noStrike" kern="0" cap="none" spc="0" normalizeH="0" baseline="0" noProof="0" dirty="0" smtClean="0">
                    <a:ln>
                      <a:noFill/>
                    </a:ln>
                    <a:solidFill>
                      <a:prstClr val="black">
                        <a:lumMod val="85000"/>
                        <a:lumOff val="15000"/>
                      </a:prstClr>
                    </a:solidFill>
                    <a:effectLst/>
                    <a:uLnTx/>
                    <a:uFillTx/>
                    <a:latin typeface="方正静蕾简体" panose="02000000000000000000" charset="-122"/>
                    <a:ea typeface="方正静蕾简体" panose="02000000000000000000" charset="-122"/>
                  </a:endParaRPr>
                </a:p>
              </p:txBody>
            </p:sp>
            <p:sp>
              <p:nvSpPr>
                <p:cNvPr id="90" name="文本框 58"/>
                <p:cNvSpPr txBox="1"/>
                <p:nvPr/>
              </p:nvSpPr>
              <p:spPr>
                <a:xfrm>
                  <a:off x="2232014" y="1370523"/>
                  <a:ext cx="1076024" cy="230833"/>
                </a:xfrm>
                <a:prstGeom prst="rect">
                  <a:avLst/>
                </a:prstGeom>
                <a:noFill/>
              </p:spPr>
              <p:txBody>
                <a:bodyPr wrap="square" rtlCol="0">
                  <a:spAutoFit/>
                </a:bodyPr>
                <a:lstStyle/>
                <a:p>
                  <a:pPr marL="0" marR="0" lvl="0" indent="0" algn="ctr" defTabSz="1218565" eaLnBrk="1" fontAlgn="auto" latinLnBrk="0" hangingPunct="1">
                    <a:lnSpc>
                      <a:spcPct val="100000"/>
                    </a:lnSpc>
                    <a:spcBef>
                      <a:spcPts val="0"/>
                    </a:spcBef>
                    <a:spcAft>
                      <a:spcPts val="0"/>
                    </a:spcAft>
                    <a:buClrTx/>
                    <a:buSzTx/>
                    <a:buFontTx/>
                    <a:buNone/>
                    <a:defRPr/>
                  </a:pPr>
                  <a:r>
                    <a:rPr kumimoji="1" lang="en-US" altLang="zh-CN" sz="1400" b="0" i="0" u="none" strike="noStrike" kern="0" cap="none" spc="-150" normalizeH="0" baseline="0" noProof="0" dirty="0" smtClean="0">
                      <a:ln>
                        <a:noFill/>
                      </a:ln>
                      <a:solidFill>
                        <a:prstClr val="black">
                          <a:lumMod val="85000"/>
                          <a:lumOff val="15000"/>
                        </a:prstClr>
                      </a:solidFill>
                      <a:effectLst/>
                      <a:uLnTx/>
                      <a:uFillTx/>
                      <a:latin typeface="方正静蕾简体" panose="02000000000000000000" charset="-122"/>
                      <a:ea typeface="方正静蕾简体" panose="02000000000000000000" charset="-122"/>
                    </a:rPr>
                    <a:t>Add Your Title Here</a:t>
                  </a:r>
                  <a:endParaRPr kumimoji="1" lang="en-US" altLang="zh-CN" sz="1400" b="0" i="0" u="none" strike="noStrike" kern="0" cap="none" spc="-150" normalizeH="0" baseline="0" noProof="0" dirty="0" smtClean="0">
                    <a:ln>
                      <a:noFill/>
                    </a:ln>
                    <a:solidFill>
                      <a:prstClr val="black">
                        <a:lumMod val="85000"/>
                        <a:lumOff val="15000"/>
                      </a:prstClr>
                    </a:solidFill>
                    <a:effectLst/>
                    <a:uLnTx/>
                    <a:uFillTx/>
                    <a:latin typeface="方正静蕾简体" panose="02000000000000000000" charset="-122"/>
                    <a:ea typeface="方正静蕾简体" panose="02000000000000000000" charset="-122"/>
                  </a:endParaRPr>
                </a:p>
              </p:txBody>
            </p:sp>
          </p:grpSp>
          <p:sp>
            <p:nvSpPr>
              <p:cNvPr id="88" name="任意多边形 87"/>
              <p:cNvSpPr/>
              <p:nvPr/>
            </p:nvSpPr>
            <p:spPr>
              <a:xfrm>
                <a:off x="2070483" y="1885549"/>
                <a:ext cx="1500737" cy="1036234"/>
              </a:xfrm>
              <a:custGeom>
                <a:avLst/>
                <a:gdLst>
                  <a:gd name="connsiteX0" fmla="*/ 183903 w 1924761"/>
                  <a:gd name="connsiteY0" fmla="*/ 432898 h 2262372"/>
                  <a:gd name="connsiteX1" fmla="*/ 1668672 w 1924761"/>
                  <a:gd name="connsiteY1" fmla="*/ 70759 h 2262372"/>
                  <a:gd name="connsiteX2" fmla="*/ 1831634 w 1924761"/>
                  <a:gd name="connsiteY2" fmla="*/ 1673223 h 2262372"/>
                  <a:gd name="connsiteX3" fmla="*/ 681844 w 1924761"/>
                  <a:gd name="connsiteY3" fmla="*/ 2252644 h 2262372"/>
                  <a:gd name="connsiteX4" fmla="*/ 20941 w 1924761"/>
                  <a:gd name="connsiteY4" fmla="*/ 1274870 h 2262372"/>
                  <a:gd name="connsiteX5" fmla="*/ 265385 w 1924761"/>
                  <a:gd name="connsiteY5" fmla="*/ 514379 h 22623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24761" h="2262372">
                    <a:moveTo>
                      <a:pt x="183903" y="432898"/>
                    </a:moveTo>
                    <a:cubicBezTo>
                      <a:pt x="788976" y="148468"/>
                      <a:pt x="1394050" y="-135962"/>
                      <a:pt x="1668672" y="70759"/>
                    </a:cubicBezTo>
                    <a:cubicBezTo>
                      <a:pt x="1943294" y="277480"/>
                      <a:pt x="1996105" y="1309576"/>
                      <a:pt x="1831634" y="1673223"/>
                    </a:cubicBezTo>
                    <a:cubicBezTo>
                      <a:pt x="1667163" y="2036871"/>
                      <a:pt x="983626" y="2319036"/>
                      <a:pt x="681844" y="2252644"/>
                    </a:cubicBezTo>
                    <a:cubicBezTo>
                      <a:pt x="380062" y="2186252"/>
                      <a:pt x="90351" y="1564581"/>
                      <a:pt x="20941" y="1274870"/>
                    </a:cubicBezTo>
                    <a:cubicBezTo>
                      <a:pt x="-48469" y="985159"/>
                      <a:pt x="60173" y="692430"/>
                      <a:pt x="265385" y="514379"/>
                    </a:cubicBezTo>
                  </a:path>
                </a:pathLst>
              </a:custGeom>
              <a:noFill/>
              <a:ln w="12700" cap="flat" cmpd="sng" algn="ctr">
                <a:solidFill>
                  <a:sysClr val="windowText" lastClr="000000">
                    <a:lumMod val="65000"/>
                    <a:lumOff val="35000"/>
                  </a:sysClr>
                </a:solidFill>
                <a:prstDash val="solid"/>
              </a:ln>
              <a:effectLst/>
            </p:spPr>
            <p:txBody>
              <a:bodyPr rtlCol="0" anchor="ctr"/>
              <a:lstStyle/>
              <a:p>
                <a:pPr marL="0" marR="0" lvl="0" indent="0" algn="ctr" defTabSz="1218565" eaLnBrk="1" fontAlgn="auto" latinLnBrk="0" hangingPunct="1">
                  <a:lnSpc>
                    <a:spcPct val="100000"/>
                  </a:lnSpc>
                  <a:spcBef>
                    <a:spcPts val="0"/>
                  </a:spcBef>
                  <a:spcAft>
                    <a:spcPts val="0"/>
                  </a:spcAft>
                  <a:buClrTx/>
                  <a:buSzTx/>
                  <a:buFontTx/>
                  <a:buNone/>
                  <a:defRPr/>
                </a:pPr>
                <a:endParaRPr kumimoji="0" lang="zh-CN" altLang="en-US" sz="900" b="0" i="0" u="none" strike="noStrike" kern="0" cap="none" spc="0" normalizeH="0" baseline="0" noProof="0" smtClean="0">
                  <a:ln>
                    <a:noFill/>
                  </a:ln>
                  <a:solidFill>
                    <a:prstClr val="white"/>
                  </a:solidFill>
                  <a:effectLst/>
                  <a:uLnTx/>
                  <a:uFillTx/>
                  <a:latin typeface="方正静蕾简体" panose="02000000000000000000" charset="-122"/>
                  <a:ea typeface="方正静蕾简体" panose="02000000000000000000" charset="-122"/>
                  <a:cs typeface="+mn-cs"/>
                </a:endParaRPr>
              </a:p>
            </p:txBody>
          </p:sp>
        </p:grpSp>
        <p:grpSp>
          <p:nvGrpSpPr>
            <p:cNvPr id="80" name="组合 79"/>
            <p:cNvGrpSpPr/>
            <p:nvPr/>
          </p:nvGrpSpPr>
          <p:grpSpPr>
            <a:xfrm>
              <a:off x="5128294" y="3646490"/>
              <a:ext cx="1500737" cy="1036234"/>
              <a:chOff x="2070483" y="1885549"/>
              <a:chExt cx="1500737" cy="1036234"/>
            </a:xfrm>
          </p:grpSpPr>
          <p:grpSp>
            <p:nvGrpSpPr>
              <p:cNvPr id="83" name="组 7"/>
              <p:cNvGrpSpPr/>
              <p:nvPr/>
            </p:nvGrpSpPr>
            <p:grpSpPr>
              <a:xfrm>
                <a:off x="2083630" y="2083197"/>
                <a:ext cx="1450772" cy="626895"/>
                <a:chOff x="2219959" y="1131184"/>
                <a:chExt cx="1088079" cy="470172"/>
              </a:xfrm>
            </p:grpSpPr>
            <p:sp>
              <p:nvSpPr>
                <p:cNvPr id="85" name="文本框 6"/>
                <p:cNvSpPr txBox="1"/>
                <p:nvPr/>
              </p:nvSpPr>
              <p:spPr>
                <a:xfrm>
                  <a:off x="2219959" y="1131184"/>
                  <a:ext cx="1076024" cy="300083"/>
                </a:xfrm>
                <a:prstGeom prst="rect">
                  <a:avLst/>
                </a:prstGeom>
                <a:noFill/>
              </p:spPr>
              <p:txBody>
                <a:bodyPr wrap="square" rtlCol="0">
                  <a:spAutoFit/>
                </a:bodyPr>
                <a:lstStyle/>
                <a:p>
                  <a:pPr marL="0" marR="0" lvl="0" indent="0" algn="ctr" defTabSz="1218565" eaLnBrk="1" fontAlgn="auto" latinLnBrk="0" hangingPunct="1">
                    <a:lnSpc>
                      <a:spcPct val="100000"/>
                    </a:lnSpc>
                    <a:spcBef>
                      <a:spcPts val="0"/>
                    </a:spcBef>
                    <a:spcAft>
                      <a:spcPts val="0"/>
                    </a:spcAft>
                    <a:buClrTx/>
                    <a:buSzTx/>
                    <a:buFontTx/>
                    <a:buNone/>
                    <a:defRPr/>
                  </a:pPr>
                  <a:r>
                    <a:rPr kumimoji="1" lang="en-US" altLang="zh-CN" sz="2000" b="1" i="0" u="none" strike="noStrike" kern="0" cap="none" spc="0" normalizeH="0" baseline="0" noProof="0" dirty="0" smtClean="0">
                      <a:ln>
                        <a:noFill/>
                      </a:ln>
                      <a:solidFill>
                        <a:prstClr val="black">
                          <a:lumMod val="85000"/>
                          <a:lumOff val="15000"/>
                        </a:prstClr>
                      </a:solidFill>
                      <a:effectLst/>
                      <a:uLnTx/>
                      <a:uFillTx/>
                      <a:latin typeface="方正静蕾简体" panose="02000000000000000000" charset="-122"/>
                      <a:ea typeface="方正静蕾简体" panose="02000000000000000000" charset="-122"/>
                    </a:rPr>
                    <a:t>NAME</a:t>
                  </a:r>
                  <a:r>
                    <a:rPr kumimoji="1" lang="zh-CN" altLang="en-US" sz="2000" b="1" i="0" u="none" strike="noStrike" kern="0" cap="none" spc="0" normalizeH="0" baseline="0" noProof="0" dirty="0" smtClean="0">
                      <a:ln>
                        <a:noFill/>
                      </a:ln>
                      <a:solidFill>
                        <a:prstClr val="black">
                          <a:lumMod val="85000"/>
                          <a:lumOff val="15000"/>
                        </a:prstClr>
                      </a:solidFill>
                      <a:effectLst/>
                      <a:uLnTx/>
                      <a:uFillTx/>
                      <a:latin typeface="方正静蕾简体" panose="02000000000000000000" charset="-122"/>
                      <a:ea typeface="方正静蕾简体" panose="02000000000000000000" charset="-122"/>
                    </a:rPr>
                    <a:t> </a:t>
                  </a:r>
                  <a:r>
                    <a:rPr kumimoji="1" lang="en-US" altLang="zh-CN" sz="2000" b="1" i="0" u="none" strike="noStrike" kern="0" cap="none" spc="0" normalizeH="0" baseline="0" noProof="0" dirty="0" smtClean="0">
                      <a:ln>
                        <a:noFill/>
                      </a:ln>
                      <a:solidFill>
                        <a:prstClr val="black">
                          <a:lumMod val="85000"/>
                          <a:lumOff val="15000"/>
                        </a:prstClr>
                      </a:solidFill>
                      <a:effectLst/>
                      <a:uLnTx/>
                      <a:uFillTx/>
                      <a:latin typeface="方正静蕾简体" panose="02000000000000000000" charset="-122"/>
                      <a:ea typeface="方正静蕾简体" panose="02000000000000000000" charset="-122"/>
                    </a:rPr>
                    <a:t>HERE</a:t>
                  </a:r>
                  <a:endParaRPr kumimoji="1" lang="en-US" altLang="zh-CN" sz="2000" b="1" i="0" u="none" strike="noStrike" kern="0" cap="none" spc="0" normalizeH="0" baseline="0" noProof="0" dirty="0" smtClean="0">
                    <a:ln>
                      <a:noFill/>
                    </a:ln>
                    <a:solidFill>
                      <a:prstClr val="black">
                        <a:lumMod val="85000"/>
                        <a:lumOff val="15000"/>
                      </a:prstClr>
                    </a:solidFill>
                    <a:effectLst/>
                    <a:uLnTx/>
                    <a:uFillTx/>
                    <a:latin typeface="方正静蕾简体" panose="02000000000000000000" charset="-122"/>
                    <a:ea typeface="方正静蕾简体" panose="02000000000000000000" charset="-122"/>
                  </a:endParaRPr>
                </a:p>
              </p:txBody>
            </p:sp>
            <p:sp>
              <p:nvSpPr>
                <p:cNvPr id="86" name="文本框 58"/>
                <p:cNvSpPr txBox="1"/>
                <p:nvPr/>
              </p:nvSpPr>
              <p:spPr>
                <a:xfrm>
                  <a:off x="2232014" y="1370523"/>
                  <a:ext cx="1076024" cy="230833"/>
                </a:xfrm>
                <a:prstGeom prst="rect">
                  <a:avLst/>
                </a:prstGeom>
                <a:noFill/>
              </p:spPr>
              <p:txBody>
                <a:bodyPr wrap="square" rtlCol="0">
                  <a:spAutoFit/>
                </a:bodyPr>
                <a:lstStyle/>
                <a:p>
                  <a:pPr marL="0" marR="0" lvl="0" indent="0" algn="ctr" defTabSz="1218565" eaLnBrk="1" fontAlgn="auto" latinLnBrk="0" hangingPunct="1">
                    <a:lnSpc>
                      <a:spcPct val="100000"/>
                    </a:lnSpc>
                    <a:spcBef>
                      <a:spcPts val="0"/>
                    </a:spcBef>
                    <a:spcAft>
                      <a:spcPts val="0"/>
                    </a:spcAft>
                    <a:buClrTx/>
                    <a:buSzTx/>
                    <a:buFontTx/>
                    <a:buNone/>
                    <a:defRPr/>
                  </a:pPr>
                  <a:r>
                    <a:rPr kumimoji="1" lang="en-US" altLang="zh-CN" sz="1400" b="0" i="0" u="none" strike="noStrike" kern="0" cap="none" spc="-150" normalizeH="0" baseline="0" noProof="0" dirty="0" smtClean="0">
                      <a:ln>
                        <a:noFill/>
                      </a:ln>
                      <a:solidFill>
                        <a:prstClr val="black">
                          <a:lumMod val="85000"/>
                          <a:lumOff val="15000"/>
                        </a:prstClr>
                      </a:solidFill>
                      <a:effectLst/>
                      <a:uLnTx/>
                      <a:uFillTx/>
                      <a:latin typeface="方正静蕾简体" panose="02000000000000000000" charset="-122"/>
                      <a:ea typeface="方正静蕾简体" panose="02000000000000000000" charset="-122"/>
                    </a:rPr>
                    <a:t>Add Your Title Here</a:t>
                  </a:r>
                  <a:endParaRPr kumimoji="1" lang="en-US" altLang="zh-CN" sz="1400" b="0" i="0" u="none" strike="noStrike" kern="0" cap="none" spc="-150" normalizeH="0" baseline="0" noProof="0" dirty="0" smtClean="0">
                    <a:ln>
                      <a:noFill/>
                    </a:ln>
                    <a:solidFill>
                      <a:prstClr val="black">
                        <a:lumMod val="85000"/>
                        <a:lumOff val="15000"/>
                      </a:prstClr>
                    </a:solidFill>
                    <a:effectLst/>
                    <a:uLnTx/>
                    <a:uFillTx/>
                    <a:latin typeface="方正静蕾简体" panose="02000000000000000000" charset="-122"/>
                    <a:ea typeface="方正静蕾简体" panose="02000000000000000000" charset="-122"/>
                  </a:endParaRPr>
                </a:p>
              </p:txBody>
            </p:sp>
          </p:grpSp>
          <p:sp>
            <p:nvSpPr>
              <p:cNvPr id="84" name="任意多边形 83"/>
              <p:cNvSpPr/>
              <p:nvPr/>
            </p:nvSpPr>
            <p:spPr>
              <a:xfrm>
                <a:off x="2070483" y="1885549"/>
                <a:ext cx="1500737" cy="1036234"/>
              </a:xfrm>
              <a:custGeom>
                <a:avLst/>
                <a:gdLst>
                  <a:gd name="connsiteX0" fmla="*/ 183903 w 1924761"/>
                  <a:gd name="connsiteY0" fmla="*/ 432898 h 2262372"/>
                  <a:gd name="connsiteX1" fmla="*/ 1668672 w 1924761"/>
                  <a:gd name="connsiteY1" fmla="*/ 70759 h 2262372"/>
                  <a:gd name="connsiteX2" fmla="*/ 1831634 w 1924761"/>
                  <a:gd name="connsiteY2" fmla="*/ 1673223 h 2262372"/>
                  <a:gd name="connsiteX3" fmla="*/ 681844 w 1924761"/>
                  <a:gd name="connsiteY3" fmla="*/ 2252644 h 2262372"/>
                  <a:gd name="connsiteX4" fmla="*/ 20941 w 1924761"/>
                  <a:gd name="connsiteY4" fmla="*/ 1274870 h 2262372"/>
                  <a:gd name="connsiteX5" fmla="*/ 265385 w 1924761"/>
                  <a:gd name="connsiteY5" fmla="*/ 514379 h 22623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24761" h="2262372">
                    <a:moveTo>
                      <a:pt x="183903" y="432898"/>
                    </a:moveTo>
                    <a:cubicBezTo>
                      <a:pt x="788976" y="148468"/>
                      <a:pt x="1394050" y="-135962"/>
                      <a:pt x="1668672" y="70759"/>
                    </a:cubicBezTo>
                    <a:cubicBezTo>
                      <a:pt x="1943294" y="277480"/>
                      <a:pt x="1996105" y="1309576"/>
                      <a:pt x="1831634" y="1673223"/>
                    </a:cubicBezTo>
                    <a:cubicBezTo>
                      <a:pt x="1667163" y="2036871"/>
                      <a:pt x="983626" y="2319036"/>
                      <a:pt x="681844" y="2252644"/>
                    </a:cubicBezTo>
                    <a:cubicBezTo>
                      <a:pt x="380062" y="2186252"/>
                      <a:pt x="90351" y="1564581"/>
                      <a:pt x="20941" y="1274870"/>
                    </a:cubicBezTo>
                    <a:cubicBezTo>
                      <a:pt x="-48469" y="985159"/>
                      <a:pt x="60173" y="692430"/>
                      <a:pt x="265385" y="514379"/>
                    </a:cubicBezTo>
                  </a:path>
                </a:pathLst>
              </a:custGeom>
              <a:noFill/>
              <a:ln w="12700" cap="flat" cmpd="sng" algn="ctr">
                <a:solidFill>
                  <a:sysClr val="windowText" lastClr="000000">
                    <a:lumMod val="65000"/>
                    <a:lumOff val="35000"/>
                  </a:sysClr>
                </a:solidFill>
                <a:prstDash val="solid"/>
              </a:ln>
              <a:effectLst/>
            </p:spPr>
            <p:txBody>
              <a:bodyPr rtlCol="0" anchor="ctr"/>
              <a:lstStyle/>
              <a:p>
                <a:pPr marL="0" marR="0" lvl="0" indent="0" algn="ctr" defTabSz="1218565" eaLnBrk="1" fontAlgn="auto" latinLnBrk="0" hangingPunct="1">
                  <a:lnSpc>
                    <a:spcPct val="100000"/>
                  </a:lnSpc>
                  <a:spcBef>
                    <a:spcPts val="0"/>
                  </a:spcBef>
                  <a:spcAft>
                    <a:spcPts val="0"/>
                  </a:spcAft>
                  <a:buClrTx/>
                  <a:buSzTx/>
                  <a:buFontTx/>
                  <a:buNone/>
                  <a:defRPr/>
                </a:pPr>
                <a:endParaRPr kumimoji="0" lang="zh-CN" altLang="en-US" sz="900" b="0" i="0" u="none" strike="noStrike" kern="0" cap="none" spc="0" normalizeH="0" baseline="0" noProof="0" smtClean="0">
                  <a:ln>
                    <a:noFill/>
                  </a:ln>
                  <a:solidFill>
                    <a:prstClr val="white"/>
                  </a:solidFill>
                  <a:effectLst/>
                  <a:uLnTx/>
                  <a:uFillTx/>
                  <a:latin typeface="方正静蕾简体" panose="02000000000000000000" charset="-122"/>
                  <a:ea typeface="方正静蕾简体" panose="02000000000000000000" charset="-122"/>
                  <a:cs typeface="+mn-cs"/>
                </a:endParaRPr>
              </a:p>
            </p:txBody>
          </p:sp>
        </p:grpSp>
        <p:sp>
          <p:nvSpPr>
            <p:cNvPr id="81" name="任意多边形 80"/>
            <p:cNvSpPr/>
            <p:nvPr/>
          </p:nvSpPr>
          <p:spPr>
            <a:xfrm>
              <a:off x="1665538" y="3410836"/>
              <a:ext cx="4397865" cy="253447"/>
            </a:xfrm>
            <a:custGeom>
              <a:avLst/>
              <a:gdLst>
                <a:gd name="connsiteX0" fmla="*/ 62799 w 4397865"/>
                <a:gd name="connsiteY0" fmla="*/ 253447 h 253447"/>
                <a:gd name="connsiteX1" fmla="*/ 126594 w 4397865"/>
                <a:gd name="connsiteY1" fmla="*/ 62061 h 253447"/>
                <a:gd name="connsiteX2" fmla="*/ 1200482 w 4397865"/>
                <a:gd name="connsiteY2" fmla="*/ 51428 h 253447"/>
                <a:gd name="connsiteX3" fmla="*/ 2423227 w 4397865"/>
                <a:gd name="connsiteY3" fmla="*/ 30163 h 253447"/>
                <a:gd name="connsiteX4" fmla="*/ 4230761 w 4397865"/>
                <a:gd name="connsiteY4" fmla="*/ 8898 h 253447"/>
                <a:gd name="connsiteX5" fmla="*/ 4337087 w 4397865"/>
                <a:gd name="connsiteY5" fmla="*/ 189651 h 2534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97865" h="253447">
                  <a:moveTo>
                    <a:pt x="62799" y="253447"/>
                  </a:moveTo>
                  <a:cubicBezTo>
                    <a:pt x="-111" y="174589"/>
                    <a:pt x="-63020" y="95731"/>
                    <a:pt x="126594" y="62061"/>
                  </a:cubicBezTo>
                  <a:cubicBezTo>
                    <a:pt x="316208" y="28391"/>
                    <a:pt x="1200482" y="51428"/>
                    <a:pt x="1200482" y="51428"/>
                  </a:cubicBezTo>
                  <a:lnTo>
                    <a:pt x="2423227" y="30163"/>
                  </a:lnTo>
                  <a:cubicBezTo>
                    <a:pt x="2928273" y="23075"/>
                    <a:pt x="3911784" y="-17683"/>
                    <a:pt x="4230761" y="8898"/>
                  </a:cubicBezTo>
                  <a:cubicBezTo>
                    <a:pt x="4549738" y="35479"/>
                    <a:pt x="4308734" y="212688"/>
                    <a:pt x="4337087" y="189651"/>
                  </a:cubicBezTo>
                </a:path>
              </a:pathLst>
            </a:custGeom>
            <a:noFill/>
            <a:ln w="12700" cap="flat" cmpd="sng" algn="ctr">
              <a:solidFill>
                <a:sysClr val="windowText" lastClr="000000">
                  <a:lumMod val="75000"/>
                  <a:lumOff val="25000"/>
                </a:sysClr>
              </a:solidFill>
              <a:prstDash val="solid"/>
            </a:ln>
            <a:effectLst/>
          </p:spPr>
          <p:txBody>
            <a:bodyPr rtlCol="0" anchor="ctr"/>
            <a:lstStyle/>
            <a:p>
              <a:pPr marL="0" marR="0" lvl="0" indent="0" algn="ctr" defTabSz="1218565" eaLnBrk="1" fontAlgn="auto" latinLnBrk="0" hangingPunct="1">
                <a:lnSpc>
                  <a:spcPct val="100000"/>
                </a:lnSpc>
                <a:spcBef>
                  <a:spcPts val="0"/>
                </a:spcBef>
                <a:spcAft>
                  <a:spcPts val="0"/>
                </a:spcAft>
                <a:buClrTx/>
                <a:buSzTx/>
                <a:buFontTx/>
                <a:buNone/>
                <a:defRPr/>
              </a:pPr>
              <a:endParaRPr kumimoji="0" lang="zh-CN" altLang="en-US" sz="2400" b="0" i="0" u="none" strike="noStrike" kern="0" cap="none" spc="0" normalizeH="0" baseline="0" noProof="0" smtClean="0">
                <a:ln>
                  <a:noFill/>
                </a:ln>
                <a:solidFill>
                  <a:prstClr val="white"/>
                </a:solidFill>
                <a:effectLst/>
                <a:uLnTx/>
                <a:uFillTx/>
                <a:latin typeface="方正静蕾简体" panose="02000000000000000000" charset="-122"/>
                <a:ea typeface="方正静蕾简体" panose="02000000000000000000" charset="-122"/>
                <a:cs typeface="+mn-cs"/>
              </a:endParaRPr>
            </a:p>
          </p:txBody>
        </p:sp>
        <p:sp>
          <p:nvSpPr>
            <p:cNvPr id="82" name="任意多边形 81"/>
            <p:cNvSpPr/>
            <p:nvPr/>
          </p:nvSpPr>
          <p:spPr>
            <a:xfrm>
              <a:off x="3663462" y="3196450"/>
              <a:ext cx="53163" cy="520996"/>
            </a:xfrm>
            <a:custGeom>
              <a:avLst/>
              <a:gdLst>
                <a:gd name="connsiteX0" fmla="*/ 53163 w 53163"/>
                <a:gd name="connsiteY0" fmla="*/ 0 h 520996"/>
                <a:gd name="connsiteX1" fmla="*/ 10633 w 53163"/>
                <a:gd name="connsiteY1" fmla="*/ 170121 h 520996"/>
                <a:gd name="connsiteX2" fmla="*/ 42530 w 53163"/>
                <a:gd name="connsiteY2" fmla="*/ 414670 h 520996"/>
                <a:gd name="connsiteX3" fmla="*/ 0 w 53163"/>
                <a:gd name="connsiteY3" fmla="*/ 520996 h 520996"/>
              </a:gdLst>
              <a:ahLst/>
              <a:cxnLst>
                <a:cxn ang="0">
                  <a:pos x="connsiteX0" y="connsiteY0"/>
                </a:cxn>
                <a:cxn ang="0">
                  <a:pos x="connsiteX1" y="connsiteY1"/>
                </a:cxn>
                <a:cxn ang="0">
                  <a:pos x="connsiteX2" y="connsiteY2"/>
                </a:cxn>
                <a:cxn ang="0">
                  <a:pos x="connsiteX3" y="connsiteY3"/>
                </a:cxn>
              </a:cxnLst>
              <a:rect l="l" t="t" r="r" b="b"/>
              <a:pathLst>
                <a:path w="53163" h="520996">
                  <a:moveTo>
                    <a:pt x="53163" y="0"/>
                  </a:moveTo>
                  <a:cubicBezTo>
                    <a:pt x="32784" y="50504"/>
                    <a:pt x="12405" y="101009"/>
                    <a:pt x="10633" y="170121"/>
                  </a:cubicBezTo>
                  <a:cubicBezTo>
                    <a:pt x="8861" y="239233"/>
                    <a:pt x="44302" y="356191"/>
                    <a:pt x="42530" y="414670"/>
                  </a:cubicBezTo>
                  <a:cubicBezTo>
                    <a:pt x="40758" y="473149"/>
                    <a:pt x="1772" y="494415"/>
                    <a:pt x="0" y="520996"/>
                  </a:cubicBezTo>
                </a:path>
              </a:pathLst>
            </a:custGeom>
            <a:noFill/>
            <a:ln w="12700" cap="flat" cmpd="sng" algn="ctr">
              <a:solidFill>
                <a:sysClr val="windowText" lastClr="000000">
                  <a:lumMod val="75000"/>
                  <a:lumOff val="25000"/>
                </a:sysClr>
              </a:solidFill>
              <a:prstDash val="solid"/>
            </a:ln>
            <a:effectLst/>
          </p:spPr>
          <p:txBody>
            <a:bodyPr rtlCol="0" anchor="ctr"/>
            <a:lstStyle/>
            <a:p>
              <a:pPr marL="0" marR="0" lvl="0" indent="0" algn="ctr" defTabSz="1218565" eaLnBrk="1" fontAlgn="auto" latinLnBrk="0" hangingPunct="1">
                <a:lnSpc>
                  <a:spcPct val="100000"/>
                </a:lnSpc>
                <a:spcBef>
                  <a:spcPts val="0"/>
                </a:spcBef>
                <a:spcAft>
                  <a:spcPts val="0"/>
                </a:spcAft>
                <a:buClrTx/>
                <a:buSzTx/>
                <a:buFontTx/>
                <a:buNone/>
                <a:defRPr/>
              </a:pPr>
              <a:endParaRPr kumimoji="0" lang="zh-CN" altLang="en-US" sz="2400" b="0" i="0" u="none" strike="noStrike" kern="0" cap="none" spc="0" normalizeH="0" baseline="0" noProof="0" smtClean="0">
                <a:ln>
                  <a:noFill/>
                </a:ln>
                <a:solidFill>
                  <a:prstClr val="white"/>
                </a:solidFill>
                <a:effectLst/>
                <a:uLnTx/>
                <a:uFillTx/>
                <a:latin typeface="方正静蕾简体" panose="02000000000000000000" charset="-122"/>
                <a:ea typeface="方正静蕾简体" panose="02000000000000000000" charset="-122"/>
                <a:cs typeface="+mn-cs"/>
              </a:endParaRPr>
            </a:p>
          </p:txBody>
        </p:sp>
      </p:grpSp>
      <p:sp>
        <p:nvSpPr>
          <p:cNvPr id="99" name="文本框 98"/>
          <p:cNvSpPr txBox="1"/>
          <p:nvPr/>
        </p:nvSpPr>
        <p:spPr>
          <a:xfrm>
            <a:off x="6980274" y="1821096"/>
            <a:ext cx="2624544" cy="6101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defPPr>
              <a:defRPr lang="zh-CN"/>
            </a:defPPr>
            <a:lvl1pPr lvl="0" algn="ctr">
              <a:lnSpc>
                <a:spcPct val="114000"/>
              </a:lnSpc>
              <a:defRPr sz="2000">
                <a:solidFill>
                  <a:srgbClr val="000000"/>
                </a:solidFill>
                <a:latin typeface="方正静蕾简体" panose="02000000000000000000" charset="-122"/>
                <a:ea typeface="方正静蕾简体" panose="02000000000000000000" charset="-122"/>
                <a:cs typeface="+mn-ea"/>
              </a:defRPr>
            </a:lvl1pPr>
          </a:lstStyle>
          <a:p>
            <a:pPr marL="0" marR="0" lvl="0" indent="0" algn="l" defTabSz="1218565" eaLnBrk="1" fontAlgn="auto" latinLnBrk="0" hangingPunct="1">
              <a:lnSpc>
                <a:spcPct val="114000"/>
              </a:lnSpc>
              <a:spcBef>
                <a:spcPts val="0"/>
              </a:spcBef>
              <a:spcAft>
                <a:spcPts val="0"/>
              </a:spcAft>
              <a:buClrTx/>
              <a:buSzTx/>
              <a:buFontTx/>
              <a:buNone/>
              <a:defRPr/>
            </a:pPr>
            <a:r>
              <a:rPr kumimoji="0" lang="zh-CN" altLang="en-US" sz="3200" b="1" i="0" u="none" strike="noStrike" kern="0" cap="none" spc="0" normalizeH="0" baseline="0" noProof="0" dirty="0">
                <a:ln>
                  <a:noFill/>
                </a:ln>
                <a:solidFill>
                  <a:prstClr val="black">
                    <a:lumMod val="75000"/>
                    <a:lumOff val="25000"/>
                  </a:prstClr>
                </a:solidFill>
                <a:effectLst/>
                <a:uLnTx/>
                <a:uFillTx/>
                <a:latin typeface="方正静蕾简体" panose="02000000000000000000" charset="-122"/>
                <a:ea typeface="方正静蕾简体" panose="02000000000000000000" charset="-122"/>
                <a:sym typeface="+mn-lt"/>
              </a:rPr>
              <a:t>标题文字</a:t>
            </a:r>
            <a:endParaRPr kumimoji="0" lang="zh-CN" altLang="en-US" sz="3200" b="1" i="0" u="none" strike="noStrike" kern="0" cap="none" spc="0" normalizeH="0" baseline="0" noProof="0" dirty="0">
              <a:ln>
                <a:noFill/>
              </a:ln>
              <a:solidFill>
                <a:prstClr val="black">
                  <a:lumMod val="75000"/>
                  <a:lumOff val="25000"/>
                </a:prstClr>
              </a:solidFill>
              <a:effectLst/>
              <a:uLnTx/>
              <a:uFillTx/>
              <a:latin typeface="方正静蕾简体" panose="02000000000000000000" charset="-122"/>
              <a:ea typeface="方正静蕾简体" panose="02000000000000000000" charset="-122"/>
              <a:sym typeface="+mn-lt"/>
            </a:endParaRPr>
          </a:p>
        </p:txBody>
      </p:sp>
      <p:sp>
        <p:nvSpPr>
          <p:cNvPr id="106" name="文本框 93"/>
          <p:cNvSpPr txBox="1">
            <a:spLocks noChangeArrowheads="1"/>
          </p:cNvSpPr>
          <p:nvPr/>
        </p:nvSpPr>
        <p:spPr bwMode="auto">
          <a:xfrm>
            <a:off x="6702462" y="2405296"/>
            <a:ext cx="4006850" cy="11449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ctr" defTabSz="1218565" fontAlgn="auto">
              <a:lnSpc>
                <a:spcPct val="114000"/>
              </a:lnSpc>
              <a:spcBef>
                <a:spcPts val="0"/>
              </a:spcBef>
              <a:spcAft>
                <a:spcPts val="0"/>
              </a:spcAft>
            </a:pPr>
            <a:r>
              <a:rPr lang="zh-CN" altLang="en-US" sz="2000" dirty="0">
                <a:solidFill>
                  <a:srgbClr val="000000"/>
                </a:solidFill>
                <a:latin typeface="方正静蕾简体" panose="02000000000000000000" charset="-122"/>
                <a:ea typeface="方正静蕾简体" panose="02000000000000000000" charset="-122"/>
                <a:cs typeface="+mn-ea"/>
                <a:sym typeface="+mn-lt"/>
              </a:rPr>
              <a:t>此处添加详细文本描述，建议与标题相关并符合整体语言风格，语言描述尽量简洁生动。</a:t>
            </a:r>
            <a:endParaRPr lang="en-US" altLang="zh-CN" sz="2000" dirty="0">
              <a:solidFill>
                <a:srgbClr val="000000"/>
              </a:solidFill>
              <a:latin typeface="方正静蕾简体" panose="02000000000000000000" charset="-122"/>
              <a:ea typeface="方正静蕾简体" panose="02000000000000000000" charset="-122"/>
              <a:cs typeface="+mn-ea"/>
              <a:sym typeface="+mn-lt"/>
            </a:endParaRPr>
          </a:p>
        </p:txBody>
      </p:sp>
      <p:sp>
        <p:nvSpPr>
          <p:cNvPr id="107" name="文本框 106"/>
          <p:cNvSpPr txBox="1"/>
          <p:nvPr/>
        </p:nvSpPr>
        <p:spPr>
          <a:xfrm>
            <a:off x="6980274" y="3810234"/>
            <a:ext cx="2624544" cy="6101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defPPr>
              <a:defRPr lang="zh-CN"/>
            </a:defPPr>
            <a:lvl1pPr lvl="0" algn="ctr">
              <a:lnSpc>
                <a:spcPct val="114000"/>
              </a:lnSpc>
              <a:defRPr sz="2000">
                <a:solidFill>
                  <a:srgbClr val="000000"/>
                </a:solidFill>
                <a:latin typeface="方正静蕾简体" panose="02000000000000000000" charset="-122"/>
                <a:ea typeface="方正静蕾简体" panose="02000000000000000000" charset="-122"/>
                <a:cs typeface="+mn-ea"/>
              </a:defRPr>
            </a:lvl1pPr>
          </a:lstStyle>
          <a:p>
            <a:pPr marL="0" marR="0" lvl="0" indent="0" algn="l" defTabSz="1218565" eaLnBrk="1" fontAlgn="auto" latinLnBrk="0" hangingPunct="1">
              <a:lnSpc>
                <a:spcPct val="114000"/>
              </a:lnSpc>
              <a:spcBef>
                <a:spcPts val="0"/>
              </a:spcBef>
              <a:spcAft>
                <a:spcPts val="0"/>
              </a:spcAft>
              <a:buClrTx/>
              <a:buSzTx/>
              <a:buFontTx/>
              <a:buNone/>
              <a:defRPr/>
            </a:pPr>
            <a:r>
              <a:rPr kumimoji="0" lang="zh-CN" altLang="en-US" sz="3200" b="1" i="0" u="none" strike="noStrike" kern="0" cap="none" spc="0" normalizeH="0" baseline="0" noProof="0" dirty="0">
                <a:ln>
                  <a:noFill/>
                </a:ln>
                <a:solidFill>
                  <a:prstClr val="black">
                    <a:lumMod val="75000"/>
                    <a:lumOff val="25000"/>
                  </a:prstClr>
                </a:solidFill>
                <a:effectLst/>
                <a:uLnTx/>
                <a:uFillTx/>
                <a:latin typeface="方正静蕾简体" panose="02000000000000000000" charset="-122"/>
                <a:ea typeface="方正静蕾简体" panose="02000000000000000000" charset="-122"/>
                <a:sym typeface="+mn-lt"/>
              </a:rPr>
              <a:t>标题文字</a:t>
            </a:r>
            <a:endParaRPr kumimoji="0" lang="zh-CN" altLang="en-US" sz="3200" b="1" i="0" u="none" strike="noStrike" kern="0" cap="none" spc="0" normalizeH="0" baseline="0" noProof="0" dirty="0">
              <a:ln>
                <a:noFill/>
              </a:ln>
              <a:solidFill>
                <a:prstClr val="black">
                  <a:lumMod val="75000"/>
                  <a:lumOff val="25000"/>
                </a:prstClr>
              </a:solidFill>
              <a:effectLst/>
              <a:uLnTx/>
              <a:uFillTx/>
              <a:latin typeface="方正静蕾简体" panose="02000000000000000000" charset="-122"/>
              <a:ea typeface="方正静蕾简体" panose="02000000000000000000" charset="-122"/>
              <a:sym typeface="+mn-lt"/>
            </a:endParaRPr>
          </a:p>
        </p:txBody>
      </p:sp>
      <p:sp>
        <p:nvSpPr>
          <p:cNvPr id="108" name="文本框 96"/>
          <p:cNvSpPr txBox="1">
            <a:spLocks noChangeArrowheads="1"/>
          </p:cNvSpPr>
          <p:nvPr/>
        </p:nvSpPr>
        <p:spPr bwMode="auto">
          <a:xfrm>
            <a:off x="6702462" y="4396021"/>
            <a:ext cx="4006850" cy="11176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ctr" defTabSz="1218565" fontAlgn="auto">
              <a:lnSpc>
                <a:spcPct val="114000"/>
              </a:lnSpc>
              <a:spcBef>
                <a:spcPts val="0"/>
              </a:spcBef>
              <a:spcAft>
                <a:spcPts val="0"/>
              </a:spcAft>
            </a:pPr>
            <a:r>
              <a:rPr lang="zh-CN" altLang="en-US" sz="2000" dirty="0">
                <a:solidFill>
                  <a:srgbClr val="000000"/>
                </a:solidFill>
                <a:latin typeface="方正静蕾简体" panose="02000000000000000000" charset="-122"/>
                <a:ea typeface="方正静蕾简体" panose="02000000000000000000" charset="-122"/>
                <a:cs typeface="+mn-ea"/>
                <a:sym typeface="+mn-lt"/>
              </a:rPr>
              <a:t>此处添加详细文本描述，建议与标题相关并符合整体语言风格，语言描述尽量简洁生动。</a:t>
            </a:r>
            <a:endParaRPr lang="en-US" altLang="zh-CN" sz="2000" dirty="0">
              <a:solidFill>
                <a:srgbClr val="000000"/>
              </a:solidFill>
              <a:latin typeface="方正静蕾简体" panose="02000000000000000000" charset="-122"/>
              <a:ea typeface="方正静蕾简体" panose="02000000000000000000" charset="-122"/>
              <a:cs typeface="+mn-ea"/>
              <a:sym typeface="+mn-lt"/>
            </a:endParaRPr>
          </a:p>
        </p:txBody>
      </p:sp>
    </p:spTree>
  </p:cSld>
  <p:clrMapOvr>
    <a:masterClrMapping/>
  </p:clrMapOvr>
  <mc:AlternateContent xmlns:mc="http://schemas.openxmlformats.org/markup-compatibility/2006">
    <mc:Choice xmlns:p14="http://schemas.microsoft.com/office/powerpoint/2010/main" Requires="p14">
      <p:transition spd="slow" p14:dur="1500" advTm="0">
        <p:random/>
      </p:transition>
    </mc:Choice>
    <mc:Fallback>
      <p:transition spd="slow" advTm="0">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54"/>
                                        </p:tgtEl>
                                        <p:attrNameLst>
                                          <p:attrName>style.visibility</p:attrName>
                                        </p:attrNameLst>
                                      </p:cBhvr>
                                      <p:to>
                                        <p:strVal val="visible"/>
                                      </p:to>
                                    </p:set>
                                    <p:animEffect transition="in" filter="barn(inVertical)">
                                      <p:cBhvr>
                                        <p:cTn id="7" dur="500"/>
                                        <p:tgtEl>
                                          <p:spTgt spid="54"/>
                                        </p:tgtEl>
                                      </p:cBhvr>
                                    </p:animEffect>
                                  </p:childTnLst>
                                </p:cTn>
                              </p:par>
                            </p:childTnLst>
                          </p:cTn>
                        </p:par>
                        <p:par>
                          <p:cTn id="8" fill="hold">
                            <p:stCondLst>
                              <p:cond delay="500"/>
                            </p:stCondLst>
                            <p:childTnLst>
                              <p:par>
                                <p:cTn id="9" presetID="47" presetClass="entr" presetSubtype="0" fill="hold" nodeType="afterEffect">
                                  <p:stCondLst>
                                    <p:cond delay="0"/>
                                  </p:stCondLst>
                                  <p:childTnLst>
                                    <p:set>
                                      <p:cBhvr>
                                        <p:cTn id="10" dur="1" fill="hold">
                                          <p:stCondLst>
                                            <p:cond delay="0"/>
                                          </p:stCondLst>
                                        </p:cTn>
                                        <p:tgtEl>
                                          <p:spTgt spid="76"/>
                                        </p:tgtEl>
                                        <p:attrNameLst>
                                          <p:attrName>style.visibility</p:attrName>
                                        </p:attrNameLst>
                                      </p:cBhvr>
                                      <p:to>
                                        <p:strVal val="visible"/>
                                      </p:to>
                                    </p:set>
                                    <p:animEffect transition="in" filter="fade">
                                      <p:cBhvr>
                                        <p:cTn id="11" dur="1000"/>
                                        <p:tgtEl>
                                          <p:spTgt spid="76"/>
                                        </p:tgtEl>
                                      </p:cBhvr>
                                    </p:animEffect>
                                    <p:anim calcmode="lin" valueType="num">
                                      <p:cBhvr>
                                        <p:cTn id="12" dur="1000" fill="hold"/>
                                        <p:tgtEl>
                                          <p:spTgt spid="76"/>
                                        </p:tgtEl>
                                        <p:attrNameLst>
                                          <p:attrName>ppt_x</p:attrName>
                                        </p:attrNameLst>
                                      </p:cBhvr>
                                      <p:tavLst>
                                        <p:tav tm="0">
                                          <p:val>
                                            <p:strVal val="#ppt_x"/>
                                          </p:val>
                                        </p:tav>
                                        <p:tav tm="100000">
                                          <p:val>
                                            <p:strVal val="#ppt_x"/>
                                          </p:val>
                                        </p:tav>
                                      </p:tavLst>
                                    </p:anim>
                                    <p:anim calcmode="lin" valueType="num">
                                      <p:cBhvr>
                                        <p:cTn id="13" dur="1000" fill="hold"/>
                                        <p:tgtEl>
                                          <p:spTgt spid="76"/>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2" presetClass="entr" presetSubtype="2" fill="hold" grpId="0" nodeType="afterEffect">
                                  <p:stCondLst>
                                    <p:cond delay="0"/>
                                  </p:stCondLst>
                                  <p:childTnLst>
                                    <p:set>
                                      <p:cBhvr>
                                        <p:cTn id="16" dur="1" fill="hold">
                                          <p:stCondLst>
                                            <p:cond delay="0"/>
                                          </p:stCondLst>
                                        </p:cTn>
                                        <p:tgtEl>
                                          <p:spTgt spid="99"/>
                                        </p:tgtEl>
                                        <p:attrNameLst>
                                          <p:attrName>style.visibility</p:attrName>
                                        </p:attrNameLst>
                                      </p:cBhvr>
                                      <p:to>
                                        <p:strVal val="visible"/>
                                      </p:to>
                                    </p:set>
                                    <p:anim calcmode="lin" valueType="num">
                                      <p:cBhvr additive="base">
                                        <p:cTn id="17" dur="500" fill="hold"/>
                                        <p:tgtEl>
                                          <p:spTgt spid="99"/>
                                        </p:tgtEl>
                                        <p:attrNameLst>
                                          <p:attrName>ppt_x</p:attrName>
                                        </p:attrNameLst>
                                      </p:cBhvr>
                                      <p:tavLst>
                                        <p:tav tm="0">
                                          <p:val>
                                            <p:strVal val="1+#ppt_w/2"/>
                                          </p:val>
                                        </p:tav>
                                        <p:tav tm="100000">
                                          <p:val>
                                            <p:strVal val="#ppt_x"/>
                                          </p:val>
                                        </p:tav>
                                      </p:tavLst>
                                    </p:anim>
                                    <p:anim calcmode="lin" valueType="num">
                                      <p:cBhvr additive="base">
                                        <p:cTn id="18" dur="500" fill="hold"/>
                                        <p:tgtEl>
                                          <p:spTgt spid="99"/>
                                        </p:tgtEl>
                                        <p:attrNameLst>
                                          <p:attrName>ppt_y</p:attrName>
                                        </p:attrNameLst>
                                      </p:cBhvr>
                                      <p:tavLst>
                                        <p:tav tm="0">
                                          <p:val>
                                            <p:strVal val="#ppt_y"/>
                                          </p:val>
                                        </p:tav>
                                        <p:tav tm="100000">
                                          <p:val>
                                            <p:strVal val="#ppt_y"/>
                                          </p:val>
                                        </p:tav>
                                      </p:tavLst>
                                    </p:anim>
                                  </p:childTnLst>
                                </p:cTn>
                              </p:par>
                              <p:par>
                                <p:cTn id="19" presetID="2" presetClass="entr" presetSubtype="2" fill="hold" grpId="0" nodeType="withEffect">
                                  <p:stCondLst>
                                    <p:cond delay="0"/>
                                  </p:stCondLst>
                                  <p:childTnLst>
                                    <p:set>
                                      <p:cBhvr>
                                        <p:cTn id="20" dur="1" fill="hold">
                                          <p:stCondLst>
                                            <p:cond delay="0"/>
                                          </p:stCondLst>
                                        </p:cTn>
                                        <p:tgtEl>
                                          <p:spTgt spid="107"/>
                                        </p:tgtEl>
                                        <p:attrNameLst>
                                          <p:attrName>style.visibility</p:attrName>
                                        </p:attrNameLst>
                                      </p:cBhvr>
                                      <p:to>
                                        <p:strVal val="visible"/>
                                      </p:to>
                                    </p:set>
                                    <p:anim calcmode="lin" valueType="num">
                                      <p:cBhvr additive="base">
                                        <p:cTn id="21" dur="500" fill="hold"/>
                                        <p:tgtEl>
                                          <p:spTgt spid="107"/>
                                        </p:tgtEl>
                                        <p:attrNameLst>
                                          <p:attrName>ppt_x</p:attrName>
                                        </p:attrNameLst>
                                      </p:cBhvr>
                                      <p:tavLst>
                                        <p:tav tm="0">
                                          <p:val>
                                            <p:strVal val="1+#ppt_w/2"/>
                                          </p:val>
                                        </p:tav>
                                        <p:tav tm="100000">
                                          <p:val>
                                            <p:strVal val="#ppt_x"/>
                                          </p:val>
                                        </p:tav>
                                      </p:tavLst>
                                    </p:anim>
                                    <p:anim calcmode="lin" valueType="num">
                                      <p:cBhvr additive="base">
                                        <p:cTn id="22" dur="500" fill="hold"/>
                                        <p:tgtEl>
                                          <p:spTgt spid="107"/>
                                        </p:tgtEl>
                                        <p:attrNameLst>
                                          <p:attrName>ppt_y</p:attrName>
                                        </p:attrNameLst>
                                      </p:cBhvr>
                                      <p:tavLst>
                                        <p:tav tm="0">
                                          <p:val>
                                            <p:strVal val="#ppt_y"/>
                                          </p:val>
                                        </p:tav>
                                        <p:tav tm="100000">
                                          <p:val>
                                            <p:strVal val="#ppt_y"/>
                                          </p:val>
                                        </p:tav>
                                      </p:tavLst>
                                    </p:anim>
                                  </p:childTnLst>
                                </p:cTn>
                              </p:par>
                            </p:childTnLst>
                          </p:cTn>
                        </p:par>
                        <p:par>
                          <p:cTn id="23" fill="hold">
                            <p:stCondLst>
                              <p:cond delay="2000"/>
                            </p:stCondLst>
                            <p:childTnLst>
                              <p:par>
                                <p:cTn id="24" presetID="22" presetClass="entr" presetSubtype="1" fill="hold" grpId="0" nodeType="afterEffect">
                                  <p:stCondLst>
                                    <p:cond delay="0"/>
                                  </p:stCondLst>
                                  <p:childTnLst>
                                    <p:set>
                                      <p:cBhvr>
                                        <p:cTn id="25" dur="1" fill="hold">
                                          <p:stCondLst>
                                            <p:cond delay="0"/>
                                          </p:stCondLst>
                                        </p:cTn>
                                        <p:tgtEl>
                                          <p:spTgt spid="106"/>
                                        </p:tgtEl>
                                        <p:attrNameLst>
                                          <p:attrName>style.visibility</p:attrName>
                                        </p:attrNameLst>
                                      </p:cBhvr>
                                      <p:to>
                                        <p:strVal val="visible"/>
                                      </p:to>
                                    </p:set>
                                    <p:animEffect transition="in" filter="wipe(up)">
                                      <p:cBhvr>
                                        <p:cTn id="26" dur="500"/>
                                        <p:tgtEl>
                                          <p:spTgt spid="106"/>
                                        </p:tgtEl>
                                      </p:cBhvr>
                                    </p:animEffect>
                                  </p:childTnLst>
                                </p:cTn>
                              </p:par>
                              <p:par>
                                <p:cTn id="27" presetID="22" presetClass="entr" presetSubtype="1" fill="hold" grpId="0" nodeType="withEffect">
                                  <p:stCondLst>
                                    <p:cond delay="0"/>
                                  </p:stCondLst>
                                  <p:childTnLst>
                                    <p:set>
                                      <p:cBhvr>
                                        <p:cTn id="28" dur="1" fill="hold">
                                          <p:stCondLst>
                                            <p:cond delay="0"/>
                                          </p:stCondLst>
                                        </p:cTn>
                                        <p:tgtEl>
                                          <p:spTgt spid="108"/>
                                        </p:tgtEl>
                                        <p:attrNameLst>
                                          <p:attrName>style.visibility</p:attrName>
                                        </p:attrNameLst>
                                      </p:cBhvr>
                                      <p:to>
                                        <p:strVal val="visible"/>
                                      </p:to>
                                    </p:set>
                                    <p:animEffect transition="in" filter="wipe(up)">
                                      <p:cBhvr>
                                        <p:cTn id="29" dur="500"/>
                                        <p:tgtEl>
                                          <p:spTgt spid="10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 grpId="0"/>
      <p:bldP spid="99" grpId="0"/>
      <p:bldP spid="106" grpId="0"/>
      <p:bldP spid="107" grpId="0"/>
      <p:bldP spid="108" grpId="0"/>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2" name="矩形 321"/>
          <p:cNvSpPr/>
          <p:nvPr/>
        </p:nvSpPr>
        <p:spPr>
          <a:xfrm>
            <a:off x="1801237" y="1815674"/>
            <a:ext cx="3380486" cy="336952"/>
          </a:xfrm>
          <a:prstGeom prst="rect">
            <a:avLst/>
          </a:prstGeom>
        </p:spPr>
        <p:txBody>
          <a:bodyPr wrap="square">
            <a:spAutoFit/>
          </a:bodyPr>
          <a:lstStyle/>
          <a:p>
            <a:pPr algn="r" fontAlgn="auto">
              <a:lnSpc>
                <a:spcPct val="150000"/>
              </a:lnSpc>
              <a:spcBef>
                <a:spcPts val="0"/>
              </a:spcBef>
              <a:spcAft>
                <a:spcPts val="600"/>
              </a:spcAft>
              <a:buClr>
                <a:srgbClr val="006EA0"/>
              </a:buClr>
            </a:pPr>
            <a:r>
              <a:rPr lang="en-US" altLang="zh-CN" sz="1200" dirty="0">
                <a:solidFill>
                  <a:schemeClr val="tx1">
                    <a:lumMod val="65000"/>
                    <a:lumOff val="35000"/>
                  </a:schemeClr>
                </a:solidFill>
                <a:latin typeface="+mn-lt"/>
                <a:ea typeface="+mn-ea"/>
                <a:cs typeface="+mn-ea"/>
                <a:sym typeface="+mn-lt"/>
              </a:rPr>
              <a:t>ENTER YOUR </a:t>
            </a:r>
            <a:r>
              <a:rPr lang="en-US" altLang="zh-CN" sz="1200" dirty="0" smtClean="0">
                <a:solidFill>
                  <a:schemeClr val="tx1">
                    <a:lumMod val="65000"/>
                    <a:lumOff val="35000"/>
                  </a:schemeClr>
                </a:solidFill>
                <a:latin typeface="+mn-lt"/>
                <a:ea typeface="+mn-ea"/>
                <a:cs typeface="+mn-ea"/>
                <a:sym typeface="+mn-lt"/>
              </a:rPr>
              <a:t>TITLE</a:t>
            </a:r>
            <a:endParaRPr lang="en-US" altLang="zh-CN" sz="1000" dirty="0">
              <a:solidFill>
                <a:schemeClr val="tx1">
                  <a:lumMod val="65000"/>
                  <a:lumOff val="35000"/>
                </a:schemeClr>
              </a:solidFill>
              <a:latin typeface="+mn-lt"/>
              <a:ea typeface="+mn-ea"/>
              <a:cs typeface="+mn-ea"/>
              <a:sym typeface="+mn-lt"/>
            </a:endParaRPr>
          </a:p>
        </p:txBody>
      </p:sp>
      <p:sp>
        <p:nvSpPr>
          <p:cNvPr id="323" name="矩形 322"/>
          <p:cNvSpPr/>
          <p:nvPr/>
        </p:nvSpPr>
        <p:spPr>
          <a:xfrm>
            <a:off x="1801237" y="3293599"/>
            <a:ext cx="3380486" cy="336952"/>
          </a:xfrm>
          <a:prstGeom prst="rect">
            <a:avLst/>
          </a:prstGeom>
        </p:spPr>
        <p:txBody>
          <a:bodyPr wrap="square">
            <a:spAutoFit/>
          </a:bodyPr>
          <a:lstStyle/>
          <a:p>
            <a:pPr algn="r" fontAlgn="auto">
              <a:lnSpc>
                <a:spcPct val="150000"/>
              </a:lnSpc>
              <a:spcBef>
                <a:spcPts val="0"/>
              </a:spcBef>
              <a:spcAft>
                <a:spcPts val="600"/>
              </a:spcAft>
              <a:buClr>
                <a:srgbClr val="006EA0"/>
              </a:buClr>
            </a:pPr>
            <a:r>
              <a:rPr lang="en-US" altLang="zh-CN" sz="1200" dirty="0">
                <a:solidFill>
                  <a:schemeClr val="tx1">
                    <a:lumMod val="65000"/>
                    <a:lumOff val="35000"/>
                  </a:schemeClr>
                </a:solidFill>
                <a:latin typeface="+mn-lt"/>
                <a:ea typeface="+mn-ea"/>
                <a:cs typeface="+mn-ea"/>
                <a:sym typeface="+mn-lt"/>
              </a:rPr>
              <a:t>ENTER YOUR </a:t>
            </a:r>
            <a:r>
              <a:rPr lang="en-US" altLang="zh-CN" sz="1200" dirty="0" smtClean="0">
                <a:solidFill>
                  <a:schemeClr val="tx1">
                    <a:lumMod val="65000"/>
                    <a:lumOff val="35000"/>
                  </a:schemeClr>
                </a:solidFill>
                <a:latin typeface="+mn-lt"/>
                <a:ea typeface="+mn-ea"/>
                <a:cs typeface="+mn-ea"/>
                <a:sym typeface="+mn-lt"/>
              </a:rPr>
              <a:t>TITLE</a:t>
            </a:r>
            <a:endParaRPr lang="en-US" altLang="zh-CN" sz="1000" dirty="0">
              <a:solidFill>
                <a:schemeClr val="tx1">
                  <a:lumMod val="65000"/>
                  <a:lumOff val="35000"/>
                </a:schemeClr>
              </a:solidFill>
              <a:latin typeface="+mn-lt"/>
              <a:ea typeface="+mn-ea"/>
              <a:cs typeface="+mn-ea"/>
              <a:sym typeface="+mn-lt"/>
            </a:endParaRPr>
          </a:p>
        </p:txBody>
      </p:sp>
      <p:sp>
        <p:nvSpPr>
          <p:cNvPr id="324" name="矩形 323"/>
          <p:cNvSpPr/>
          <p:nvPr/>
        </p:nvSpPr>
        <p:spPr>
          <a:xfrm>
            <a:off x="1801237" y="4622669"/>
            <a:ext cx="3380486" cy="336952"/>
          </a:xfrm>
          <a:prstGeom prst="rect">
            <a:avLst/>
          </a:prstGeom>
        </p:spPr>
        <p:txBody>
          <a:bodyPr wrap="square">
            <a:spAutoFit/>
          </a:bodyPr>
          <a:lstStyle/>
          <a:p>
            <a:pPr algn="r" fontAlgn="auto">
              <a:lnSpc>
                <a:spcPct val="150000"/>
              </a:lnSpc>
              <a:spcBef>
                <a:spcPts val="0"/>
              </a:spcBef>
              <a:spcAft>
                <a:spcPts val="600"/>
              </a:spcAft>
              <a:buClr>
                <a:srgbClr val="006EA0"/>
              </a:buClr>
            </a:pPr>
            <a:r>
              <a:rPr lang="en-US" altLang="zh-CN" sz="1200" dirty="0">
                <a:solidFill>
                  <a:schemeClr val="tx1">
                    <a:lumMod val="65000"/>
                    <a:lumOff val="35000"/>
                  </a:schemeClr>
                </a:solidFill>
                <a:latin typeface="+mn-lt"/>
                <a:ea typeface="+mn-ea"/>
                <a:cs typeface="+mn-ea"/>
                <a:sym typeface="+mn-lt"/>
              </a:rPr>
              <a:t>ENTER YOUR </a:t>
            </a:r>
            <a:r>
              <a:rPr lang="en-US" altLang="zh-CN" sz="1200" dirty="0" smtClean="0">
                <a:solidFill>
                  <a:schemeClr val="tx1">
                    <a:lumMod val="65000"/>
                    <a:lumOff val="35000"/>
                  </a:schemeClr>
                </a:solidFill>
                <a:latin typeface="+mn-lt"/>
                <a:ea typeface="+mn-ea"/>
                <a:cs typeface="+mn-ea"/>
                <a:sym typeface="+mn-lt"/>
              </a:rPr>
              <a:t>TITLE</a:t>
            </a:r>
            <a:endParaRPr lang="en-US" altLang="zh-CN" sz="1000" dirty="0">
              <a:solidFill>
                <a:schemeClr val="tx1">
                  <a:lumMod val="65000"/>
                  <a:lumOff val="35000"/>
                </a:schemeClr>
              </a:solidFill>
              <a:latin typeface="+mn-lt"/>
              <a:ea typeface="+mn-ea"/>
              <a:cs typeface="+mn-ea"/>
              <a:sym typeface="+mn-lt"/>
            </a:endParaRPr>
          </a:p>
        </p:txBody>
      </p:sp>
      <p:sp>
        <p:nvSpPr>
          <p:cNvPr id="325" name="矩形 324"/>
          <p:cNvSpPr/>
          <p:nvPr/>
        </p:nvSpPr>
        <p:spPr>
          <a:xfrm>
            <a:off x="1801237" y="2040446"/>
            <a:ext cx="3380486" cy="527004"/>
          </a:xfrm>
          <a:prstGeom prst="rect">
            <a:avLst/>
          </a:prstGeom>
        </p:spPr>
        <p:txBody>
          <a:bodyPr wrap="square">
            <a:spAutoFit/>
          </a:bodyPr>
          <a:lstStyle/>
          <a:p>
            <a:pPr algn="r" fontAlgn="auto">
              <a:lnSpc>
                <a:spcPct val="150000"/>
              </a:lnSpc>
              <a:spcBef>
                <a:spcPts val="0"/>
              </a:spcBef>
              <a:spcAft>
                <a:spcPts val="600"/>
              </a:spcAft>
              <a:buClr>
                <a:srgbClr val="006EA0"/>
              </a:buClr>
            </a:pPr>
            <a:r>
              <a:rPr lang="zh-CN" altLang="en-US" sz="1000" dirty="0" smtClean="0">
                <a:solidFill>
                  <a:schemeClr val="tx1">
                    <a:lumMod val="65000"/>
                    <a:lumOff val="35000"/>
                  </a:schemeClr>
                </a:solidFill>
                <a:latin typeface="+mn-lt"/>
                <a:ea typeface="+mn-ea"/>
                <a:cs typeface="+mn-ea"/>
                <a:sym typeface="+mn-lt"/>
              </a:rPr>
              <a:t>为客户服务是我们存在的唯一理由，客户需求是我们发展的原动力。我们坚持以客户为中心，快速响应客户需求</a:t>
            </a:r>
            <a:endParaRPr lang="en-US" altLang="zh-CN" sz="1000" dirty="0">
              <a:solidFill>
                <a:schemeClr val="tx1">
                  <a:lumMod val="65000"/>
                  <a:lumOff val="35000"/>
                </a:schemeClr>
              </a:solidFill>
              <a:latin typeface="+mn-lt"/>
              <a:ea typeface="+mn-ea"/>
              <a:cs typeface="+mn-ea"/>
              <a:sym typeface="+mn-lt"/>
            </a:endParaRPr>
          </a:p>
        </p:txBody>
      </p:sp>
      <p:sp>
        <p:nvSpPr>
          <p:cNvPr id="326" name="矩形 325"/>
          <p:cNvSpPr/>
          <p:nvPr/>
        </p:nvSpPr>
        <p:spPr>
          <a:xfrm>
            <a:off x="1801237" y="3518371"/>
            <a:ext cx="3380486" cy="527004"/>
          </a:xfrm>
          <a:prstGeom prst="rect">
            <a:avLst/>
          </a:prstGeom>
        </p:spPr>
        <p:txBody>
          <a:bodyPr wrap="square">
            <a:spAutoFit/>
          </a:bodyPr>
          <a:lstStyle/>
          <a:p>
            <a:pPr algn="r" fontAlgn="auto">
              <a:lnSpc>
                <a:spcPct val="150000"/>
              </a:lnSpc>
              <a:spcBef>
                <a:spcPts val="0"/>
              </a:spcBef>
              <a:spcAft>
                <a:spcPts val="600"/>
              </a:spcAft>
              <a:buClr>
                <a:srgbClr val="006EA0"/>
              </a:buClr>
            </a:pPr>
            <a:r>
              <a:rPr lang="zh-CN" altLang="en-US" sz="1000" dirty="0" smtClean="0">
                <a:solidFill>
                  <a:schemeClr val="tx1">
                    <a:lumMod val="65000"/>
                    <a:lumOff val="35000"/>
                  </a:schemeClr>
                </a:solidFill>
                <a:latin typeface="+mn-lt"/>
                <a:ea typeface="+mn-ea"/>
                <a:cs typeface="+mn-ea"/>
                <a:sym typeface="+mn-lt"/>
              </a:rPr>
              <a:t>为客户服务是我们存在的唯一理由，客户需求是我们发展的原动力。我们坚持以客户为中心，快速响应客户需求</a:t>
            </a:r>
            <a:endParaRPr lang="en-US" altLang="zh-CN" sz="1000" dirty="0">
              <a:solidFill>
                <a:schemeClr val="tx1">
                  <a:lumMod val="65000"/>
                  <a:lumOff val="35000"/>
                </a:schemeClr>
              </a:solidFill>
              <a:latin typeface="+mn-lt"/>
              <a:ea typeface="+mn-ea"/>
              <a:cs typeface="+mn-ea"/>
              <a:sym typeface="+mn-lt"/>
            </a:endParaRPr>
          </a:p>
        </p:txBody>
      </p:sp>
      <p:sp>
        <p:nvSpPr>
          <p:cNvPr id="327" name="矩形 326"/>
          <p:cNvSpPr/>
          <p:nvPr/>
        </p:nvSpPr>
        <p:spPr>
          <a:xfrm>
            <a:off x="1801237" y="4847441"/>
            <a:ext cx="3380486" cy="527004"/>
          </a:xfrm>
          <a:prstGeom prst="rect">
            <a:avLst/>
          </a:prstGeom>
        </p:spPr>
        <p:txBody>
          <a:bodyPr wrap="square">
            <a:spAutoFit/>
          </a:bodyPr>
          <a:lstStyle/>
          <a:p>
            <a:pPr algn="r" fontAlgn="auto">
              <a:lnSpc>
                <a:spcPct val="150000"/>
              </a:lnSpc>
              <a:spcBef>
                <a:spcPts val="0"/>
              </a:spcBef>
              <a:spcAft>
                <a:spcPts val="600"/>
              </a:spcAft>
              <a:buClr>
                <a:srgbClr val="006EA0"/>
              </a:buClr>
            </a:pPr>
            <a:r>
              <a:rPr lang="zh-CN" altLang="en-US" sz="1000" dirty="0" smtClean="0">
                <a:solidFill>
                  <a:schemeClr val="tx1">
                    <a:lumMod val="65000"/>
                    <a:lumOff val="35000"/>
                  </a:schemeClr>
                </a:solidFill>
                <a:latin typeface="+mn-lt"/>
                <a:ea typeface="+mn-ea"/>
                <a:cs typeface="+mn-ea"/>
                <a:sym typeface="+mn-lt"/>
              </a:rPr>
              <a:t>为客户服务是我们存在的唯一理由，客户需求是我们发展的原动力。我们坚持以客户为中心，快速响应客户需求</a:t>
            </a:r>
            <a:endParaRPr lang="en-US" altLang="zh-CN" sz="1000" dirty="0">
              <a:solidFill>
                <a:schemeClr val="tx1">
                  <a:lumMod val="65000"/>
                  <a:lumOff val="35000"/>
                </a:schemeClr>
              </a:solidFill>
              <a:latin typeface="+mn-lt"/>
              <a:ea typeface="+mn-ea"/>
              <a:cs typeface="+mn-ea"/>
              <a:sym typeface="+mn-lt"/>
            </a:endParaRPr>
          </a:p>
        </p:txBody>
      </p:sp>
      <p:grpSp>
        <p:nvGrpSpPr>
          <p:cNvPr id="215" name="Group 75"/>
          <p:cNvGrpSpPr>
            <a:grpSpLocks noChangeAspect="1"/>
          </p:cNvGrpSpPr>
          <p:nvPr/>
        </p:nvGrpSpPr>
        <p:grpSpPr bwMode="auto">
          <a:xfrm>
            <a:off x="6590028" y="970325"/>
            <a:ext cx="2830418" cy="4646548"/>
            <a:chOff x="3639" y="-59"/>
            <a:chExt cx="1186" cy="1947"/>
          </a:xfrm>
        </p:grpSpPr>
        <p:sp>
          <p:nvSpPr>
            <p:cNvPr id="268" name="Freeform 77"/>
            <p:cNvSpPr/>
            <p:nvPr/>
          </p:nvSpPr>
          <p:spPr bwMode="auto">
            <a:xfrm>
              <a:off x="4069" y="631"/>
              <a:ext cx="107" cy="382"/>
            </a:xfrm>
            <a:custGeom>
              <a:avLst/>
              <a:gdLst>
                <a:gd name="T0" fmla="*/ 45 w 45"/>
                <a:gd name="T1" fmla="*/ 30 h 161"/>
                <a:gd name="T2" fmla="*/ 44 w 45"/>
                <a:gd name="T3" fmla="*/ 97 h 161"/>
                <a:gd name="T4" fmla="*/ 1 w 45"/>
                <a:gd name="T5" fmla="*/ 142 h 161"/>
                <a:gd name="T6" fmla="*/ 0 w 45"/>
                <a:gd name="T7" fmla="*/ 29 h 161"/>
                <a:gd name="T8" fmla="*/ 45 w 45"/>
                <a:gd name="T9" fmla="*/ 30 h 161"/>
              </a:gdLst>
              <a:ahLst/>
              <a:cxnLst>
                <a:cxn ang="0">
                  <a:pos x="T0" y="T1"/>
                </a:cxn>
                <a:cxn ang="0">
                  <a:pos x="T2" y="T3"/>
                </a:cxn>
                <a:cxn ang="0">
                  <a:pos x="T4" y="T5"/>
                </a:cxn>
                <a:cxn ang="0">
                  <a:pos x="T6" y="T7"/>
                </a:cxn>
                <a:cxn ang="0">
                  <a:pos x="T8" y="T9"/>
                </a:cxn>
              </a:cxnLst>
              <a:rect l="0" t="0" r="r" b="b"/>
              <a:pathLst>
                <a:path w="45" h="161">
                  <a:moveTo>
                    <a:pt x="45" y="30"/>
                  </a:moveTo>
                  <a:cubicBezTo>
                    <a:pt x="44" y="97"/>
                    <a:pt x="44" y="97"/>
                    <a:pt x="44" y="97"/>
                  </a:cubicBezTo>
                  <a:cubicBezTo>
                    <a:pt x="44" y="119"/>
                    <a:pt x="1" y="161"/>
                    <a:pt x="1" y="142"/>
                  </a:cubicBezTo>
                  <a:cubicBezTo>
                    <a:pt x="0" y="29"/>
                    <a:pt x="0" y="29"/>
                    <a:pt x="0" y="29"/>
                  </a:cubicBezTo>
                  <a:cubicBezTo>
                    <a:pt x="0" y="0"/>
                    <a:pt x="45" y="0"/>
                    <a:pt x="45" y="30"/>
                  </a:cubicBezTo>
                  <a:close/>
                </a:path>
              </a:pathLst>
            </a:custGeom>
            <a:solidFill>
              <a:srgbClr val="D0A78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cs typeface="+mn-ea"/>
                <a:sym typeface="+mn-lt"/>
              </a:endParaRPr>
            </a:p>
          </p:txBody>
        </p:sp>
        <p:sp>
          <p:nvSpPr>
            <p:cNvPr id="321" name="Freeform 78"/>
            <p:cNvSpPr/>
            <p:nvPr/>
          </p:nvSpPr>
          <p:spPr bwMode="auto">
            <a:xfrm>
              <a:off x="3848" y="294"/>
              <a:ext cx="492" cy="558"/>
            </a:xfrm>
            <a:custGeom>
              <a:avLst/>
              <a:gdLst>
                <a:gd name="T0" fmla="*/ 174 w 207"/>
                <a:gd name="T1" fmla="*/ 160 h 235"/>
                <a:gd name="T2" fmla="*/ 44 w 207"/>
                <a:gd name="T3" fmla="*/ 212 h 235"/>
                <a:gd name="T4" fmla="*/ 31 w 207"/>
                <a:gd name="T5" fmla="*/ 74 h 235"/>
                <a:gd name="T6" fmla="*/ 49 w 207"/>
                <a:gd name="T7" fmla="*/ 53 h 235"/>
                <a:gd name="T8" fmla="*/ 182 w 207"/>
                <a:gd name="T9" fmla="*/ 140 h 235"/>
                <a:gd name="T10" fmla="*/ 174 w 207"/>
                <a:gd name="T11" fmla="*/ 160 h 235"/>
              </a:gdLst>
              <a:ahLst/>
              <a:cxnLst>
                <a:cxn ang="0">
                  <a:pos x="T0" y="T1"/>
                </a:cxn>
                <a:cxn ang="0">
                  <a:pos x="T2" y="T3"/>
                </a:cxn>
                <a:cxn ang="0">
                  <a:pos x="T4" y="T5"/>
                </a:cxn>
                <a:cxn ang="0">
                  <a:pos x="T6" y="T7"/>
                </a:cxn>
                <a:cxn ang="0">
                  <a:pos x="T8" y="T9"/>
                </a:cxn>
                <a:cxn ang="0">
                  <a:pos x="T10" y="T11"/>
                </a:cxn>
              </a:cxnLst>
              <a:rect l="0" t="0" r="r" b="b"/>
              <a:pathLst>
                <a:path w="207" h="235">
                  <a:moveTo>
                    <a:pt x="174" y="160"/>
                  </a:moveTo>
                  <a:cubicBezTo>
                    <a:pt x="142" y="204"/>
                    <a:pt x="82" y="235"/>
                    <a:pt x="44" y="212"/>
                  </a:cubicBezTo>
                  <a:cubicBezTo>
                    <a:pt x="0" y="186"/>
                    <a:pt x="13" y="109"/>
                    <a:pt x="31" y="74"/>
                  </a:cubicBezTo>
                  <a:cubicBezTo>
                    <a:pt x="37" y="66"/>
                    <a:pt x="43" y="59"/>
                    <a:pt x="49" y="53"/>
                  </a:cubicBezTo>
                  <a:cubicBezTo>
                    <a:pt x="111" y="0"/>
                    <a:pt x="207" y="63"/>
                    <a:pt x="182" y="140"/>
                  </a:cubicBezTo>
                  <a:cubicBezTo>
                    <a:pt x="180" y="147"/>
                    <a:pt x="177" y="153"/>
                    <a:pt x="174" y="160"/>
                  </a:cubicBezTo>
                  <a:close/>
                </a:path>
              </a:pathLst>
            </a:custGeom>
            <a:solidFill>
              <a:srgbClr val="FFD6B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cs typeface="+mn-ea"/>
                <a:sym typeface="+mn-lt"/>
              </a:endParaRPr>
            </a:p>
          </p:txBody>
        </p:sp>
        <p:sp>
          <p:nvSpPr>
            <p:cNvPr id="328" name="Freeform 79"/>
            <p:cNvSpPr/>
            <p:nvPr/>
          </p:nvSpPr>
          <p:spPr bwMode="auto">
            <a:xfrm>
              <a:off x="3905" y="306"/>
              <a:ext cx="437" cy="453"/>
            </a:xfrm>
            <a:custGeom>
              <a:avLst/>
              <a:gdLst>
                <a:gd name="T0" fmla="*/ 133 w 184"/>
                <a:gd name="T1" fmla="*/ 191 h 191"/>
                <a:gd name="T2" fmla="*/ 78 w 184"/>
                <a:gd name="T3" fmla="*/ 79 h 191"/>
                <a:gd name="T4" fmla="*/ 0 w 184"/>
                <a:gd name="T5" fmla="*/ 84 h 191"/>
                <a:gd name="T6" fmla="*/ 28 w 184"/>
                <a:gd name="T7" fmla="*/ 45 h 191"/>
                <a:gd name="T8" fmla="*/ 170 w 184"/>
                <a:gd name="T9" fmla="*/ 129 h 191"/>
                <a:gd name="T10" fmla="*/ 133 w 184"/>
                <a:gd name="T11" fmla="*/ 191 h 191"/>
              </a:gdLst>
              <a:ahLst/>
              <a:cxnLst>
                <a:cxn ang="0">
                  <a:pos x="T0" y="T1"/>
                </a:cxn>
                <a:cxn ang="0">
                  <a:pos x="T2" y="T3"/>
                </a:cxn>
                <a:cxn ang="0">
                  <a:pos x="T4" y="T5"/>
                </a:cxn>
                <a:cxn ang="0">
                  <a:pos x="T6" y="T7"/>
                </a:cxn>
                <a:cxn ang="0">
                  <a:pos x="T8" y="T9"/>
                </a:cxn>
                <a:cxn ang="0">
                  <a:pos x="T10" y="T11"/>
                </a:cxn>
              </a:cxnLst>
              <a:rect l="0" t="0" r="r" b="b"/>
              <a:pathLst>
                <a:path w="184" h="191">
                  <a:moveTo>
                    <a:pt x="133" y="191"/>
                  </a:moveTo>
                  <a:cubicBezTo>
                    <a:pt x="99" y="171"/>
                    <a:pt x="89" y="134"/>
                    <a:pt x="78" y="79"/>
                  </a:cubicBezTo>
                  <a:cubicBezTo>
                    <a:pt x="56" y="83"/>
                    <a:pt x="27" y="86"/>
                    <a:pt x="0" y="84"/>
                  </a:cubicBezTo>
                  <a:cubicBezTo>
                    <a:pt x="8" y="65"/>
                    <a:pt x="13" y="58"/>
                    <a:pt x="28" y="45"/>
                  </a:cubicBezTo>
                  <a:cubicBezTo>
                    <a:pt x="80" y="0"/>
                    <a:pt x="184" y="44"/>
                    <a:pt x="170" y="129"/>
                  </a:cubicBezTo>
                  <a:cubicBezTo>
                    <a:pt x="167" y="149"/>
                    <a:pt x="153" y="170"/>
                    <a:pt x="133" y="191"/>
                  </a:cubicBezTo>
                  <a:close/>
                </a:path>
              </a:pathLst>
            </a:custGeom>
            <a:solidFill>
              <a:srgbClr val="372C2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cs typeface="+mn-ea"/>
                <a:sym typeface="+mn-lt"/>
              </a:endParaRPr>
            </a:p>
          </p:txBody>
        </p:sp>
        <p:sp>
          <p:nvSpPr>
            <p:cNvPr id="329" name="Freeform 80"/>
            <p:cNvSpPr/>
            <p:nvPr/>
          </p:nvSpPr>
          <p:spPr bwMode="auto">
            <a:xfrm>
              <a:off x="4129" y="638"/>
              <a:ext cx="83" cy="85"/>
            </a:xfrm>
            <a:custGeom>
              <a:avLst/>
              <a:gdLst>
                <a:gd name="T0" fmla="*/ 30 w 35"/>
                <a:gd name="T1" fmla="*/ 5 h 36"/>
                <a:gd name="T2" fmla="*/ 26 w 35"/>
                <a:gd name="T3" fmla="*/ 26 h 36"/>
                <a:gd name="T4" fmla="*/ 4 w 35"/>
                <a:gd name="T5" fmla="*/ 32 h 36"/>
                <a:gd name="T6" fmla="*/ 9 w 35"/>
                <a:gd name="T7" fmla="*/ 10 h 36"/>
                <a:gd name="T8" fmla="*/ 30 w 35"/>
                <a:gd name="T9" fmla="*/ 5 h 36"/>
              </a:gdLst>
              <a:ahLst/>
              <a:cxnLst>
                <a:cxn ang="0">
                  <a:pos x="T0" y="T1"/>
                </a:cxn>
                <a:cxn ang="0">
                  <a:pos x="T2" y="T3"/>
                </a:cxn>
                <a:cxn ang="0">
                  <a:pos x="T4" y="T5"/>
                </a:cxn>
                <a:cxn ang="0">
                  <a:pos x="T6" y="T7"/>
                </a:cxn>
                <a:cxn ang="0">
                  <a:pos x="T8" y="T9"/>
                </a:cxn>
              </a:cxnLst>
              <a:rect l="0" t="0" r="r" b="b"/>
              <a:pathLst>
                <a:path w="35" h="36">
                  <a:moveTo>
                    <a:pt x="30" y="5"/>
                  </a:moveTo>
                  <a:cubicBezTo>
                    <a:pt x="35" y="9"/>
                    <a:pt x="33" y="19"/>
                    <a:pt x="26" y="26"/>
                  </a:cubicBezTo>
                  <a:cubicBezTo>
                    <a:pt x="18" y="34"/>
                    <a:pt x="9" y="36"/>
                    <a:pt x="4" y="32"/>
                  </a:cubicBezTo>
                  <a:cubicBezTo>
                    <a:pt x="0" y="27"/>
                    <a:pt x="1" y="18"/>
                    <a:pt x="9" y="10"/>
                  </a:cubicBezTo>
                  <a:cubicBezTo>
                    <a:pt x="16" y="3"/>
                    <a:pt x="25" y="0"/>
                    <a:pt x="30" y="5"/>
                  </a:cubicBezTo>
                  <a:close/>
                </a:path>
              </a:pathLst>
            </a:custGeom>
            <a:solidFill>
              <a:srgbClr val="D0A78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cs typeface="+mn-ea"/>
                <a:sym typeface="+mn-lt"/>
              </a:endParaRPr>
            </a:p>
          </p:txBody>
        </p:sp>
        <p:sp>
          <p:nvSpPr>
            <p:cNvPr id="330" name="Freeform 81"/>
            <p:cNvSpPr/>
            <p:nvPr/>
          </p:nvSpPr>
          <p:spPr bwMode="auto">
            <a:xfrm>
              <a:off x="4131" y="629"/>
              <a:ext cx="83" cy="85"/>
            </a:xfrm>
            <a:custGeom>
              <a:avLst/>
              <a:gdLst>
                <a:gd name="T0" fmla="*/ 30 w 35"/>
                <a:gd name="T1" fmla="*/ 5 h 36"/>
                <a:gd name="T2" fmla="*/ 26 w 35"/>
                <a:gd name="T3" fmla="*/ 26 h 36"/>
                <a:gd name="T4" fmla="*/ 4 w 35"/>
                <a:gd name="T5" fmla="*/ 32 h 36"/>
                <a:gd name="T6" fmla="*/ 9 w 35"/>
                <a:gd name="T7" fmla="*/ 10 h 36"/>
                <a:gd name="T8" fmla="*/ 30 w 35"/>
                <a:gd name="T9" fmla="*/ 5 h 36"/>
              </a:gdLst>
              <a:ahLst/>
              <a:cxnLst>
                <a:cxn ang="0">
                  <a:pos x="T0" y="T1"/>
                </a:cxn>
                <a:cxn ang="0">
                  <a:pos x="T2" y="T3"/>
                </a:cxn>
                <a:cxn ang="0">
                  <a:pos x="T4" y="T5"/>
                </a:cxn>
                <a:cxn ang="0">
                  <a:pos x="T6" y="T7"/>
                </a:cxn>
                <a:cxn ang="0">
                  <a:pos x="T8" y="T9"/>
                </a:cxn>
              </a:cxnLst>
              <a:rect l="0" t="0" r="r" b="b"/>
              <a:pathLst>
                <a:path w="35" h="36">
                  <a:moveTo>
                    <a:pt x="30" y="5"/>
                  </a:moveTo>
                  <a:cubicBezTo>
                    <a:pt x="35" y="9"/>
                    <a:pt x="33" y="19"/>
                    <a:pt x="26" y="26"/>
                  </a:cubicBezTo>
                  <a:cubicBezTo>
                    <a:pt x="19" y="34"/>
                    <a:pt x="9" y="36"/>
                    <a:pt x="4" y="32"/>
                  </a:cubicBezTo>
                  <a:cubicBezTo>
                    <a:pt x="0" y="28"/>
                    <a:pt x="2" y="18"/>
                    <a:pt x="9" y="10"/>
                  </a:cubicBezTo>
                  <a:cubicBezTo>
                    <a:pt x="16" y="3"/>
                    <a:pt x="25" y="0"/>
                    <a:pt x="30" y="5"/>
                  </a:cubicBezTo>
                  <a:close/>
                </a:path>
              </a:pathLst>
            </a:custGeom>
            <a:solidFill>
              <a:srgbClr val="FFD6B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cs typeface="+mn-ea"/>
                <a:sym typeface="+mn-lt"/>
              </a:endParaRPr>
            </a:p>
          </p:txBody>
        </p:sp>
        <p:sp>
          <p:nvSpPr>
            <p:cNvPr id="331" name="Freeform 82"/>
            <p:cNvSpPr/>
            <p:nvPr/>
          </p:nvSpPr>
          <p:spPr bwMode="auto">
            <a:xfrm>
              <a:off x="3872" y="588"/>
              <a:ext cx="50" cy="50"/>
            </a:xfrm>
            <a:custGeom>
              <a:avLst/>
              <a:gdLst>
                <a:gd name="T0" fmla="*/ 15 w 21"/>
                <a:gd name="T1" fmla="*/ 3 h 21"/>
                <a:gd name="T2" fmla="*/ 18 w 21"/>
                <a:gd name="T3" fmla="*/ 15 h 21"/>
                <a:gd name="T4" fmla="*/ 6 w 21"/>
                <a:gd name="T5" fmla="*/ 19 h 21"/>
                <a:gd name="T6" fmla="*/ 3 w 21"/>
                <a:gd name="T7" fmla="*/ 6 h 21"/>
                <a:gd name="T8" fmla="*/ 15 w 21"/>
                <a:gd name="T9" fmla="*/ 3 h 21"/>
              </a:gdLst>
              <a:ahLst/>
              <a:cxnLst>
                <a:cxn ang="0">
                  <a:pos x="T0" y="T1"/>
                </a:cxn>
                <a:cxn ang="0">
                  <a:pos x="T2" y="T3"/>
                </a:cxn>
                <a:cxn ang="0">
                  <a:pos x="T4" y="T5"/>
                </a:cxn>
                <a:cxn ang="0">
                  <a:pos x="T6" y="T7"/>
                </a:cxn>
                <a:cxn ang="0">
                  <a:pos x="T8" y="T9"/>
                </a:cxn>
              </a:cxnLst>
              <a:rect l="0" t="0" r="r" b="b"/>
              <a:pathLst>
                <a:path w="21" h="21">
                  <a:moveTo>
                    <a:pt x="15" y="3"/>
                  </a:moveTo>
                  <a:cubicBezTo>
                    <a:pt x="20" y="5"/>
                    <a:pt x="21" y="11"/>
                    <a:pt x="18" y="15"/>
                  </a:cubicBezTo>
                  <a:cubicBezTo>
                    <a:pt x="16" y="20"/>
                    <a:pt x="10" y="21"/>
                    <a:pt x="6" y="19"/>
                  </a:cubicBezTo>
                  <a:cubicBezTo>
                    <a:pt x="2" y="16"/>
                    <a:pt x="0" y="11"/>
                    <a:pt x="3" y="6"/>
                  </a:cubicBezTo>
                  <a:cubicBezTo>
                    <a:pt x="6" y="2"/>
                    <a:pt x="11" y="0"/>
                    <a:pt x="15" y="3"/>
                  </a:cubicBezTo>
                  <a:close/>
                </a:path>
              </a:pathLst>
            </a:custGeom>
            <a:solidFill>
              <a:srgbClr val="D0A78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cs typeface="+mn-ea"/>
                <a:sym typeface="+mn-lt"/>
              </a:endParaRPr>
            </a:p>
          </p:txBody>
        </p:sp>
        <p:sp>
          <p:nvSpPr>
            <p:cNvPr id="332" name="Freeform 83"/>
            <p:cNvSpPr/>
            <p:nvPr/>
          </p:nvSpPr>
          <p:spPr bwMode="auto">
            <a:xfrm>
              <a:off x="3856" y="565"/>
              <a:ext cx="71" cy="71"/>
            </a:xfrm>
            <a:custGeom>
              <a:avLst/>
              <a:gdLst>
                <a:gd name="T0" fmla="*/ 21 w 30"/>
                <a:gd name="T1" fmla="*/ 4 h 30"/>
                <a:gd name="T2" fmla="*/ 26 w 30"/>
                <a:gd name="T3" fmla="*/ 22 h 30"/>
                <a:gd name="T4" fmla="*/ 8 w 30"/>
                <a:gd name="T5" fmla="*/ 26 h 30"/>
                <a:gd name="T6" fmla="*/ 3 w 30"/>
                <a:gd name="T7" fmla="*/ 8 h 30"/>
                <a:gd name="T8" fmla="*/ 21 w 30"/>
                <a:gd name="T9" fmla="*/ 4 h 30"/>
              </a:gdLst>
              <a:ahLst/>
              <a:cxnLst>
                <a:cxn ang="0">
                  <a:pos x="T0" y="T1"/>
                </a:cxn>
                <a:cxn ang="0">
                  <a:pos x="T2" y="T3"/>
                </a:cxn>
                <a:cxn ang="0">
                  <a:pos x="T4" y="T5"/>
                </a:cxn>
                <a:cxn ang="0">
                  <a:pos x="T6" y="T7"/>
                </a:cxn>
                <a:cxn ang="0">
                  <a:pos x="T8" y="T9"/>
                </a:cxn>
              </a:cxnLst>
              <a:rect l="0" t="0" r="r" b="b"/>
              <a:pathLst>
                <a:path w="30" h="30">
                  <a:moveTo>
                    <a:pt x="21" y="4"/>
                  </a:moveTo>
                  <a:cubicBezTo>
                    <a:pt x="28" y="8"/>
                    <a:pt x="30" y="16"/>
                    <a:pt x="26" y="22"/>
                  </a:cubicBezTo>
                  <a:cubicBezTo>
                    <a:pt x="22" y="28"/>
                    <a:pt x="14" y="30"/>
                    <a:pt x="8" y="26"/>
                  </a:cubicBezTo>
                  <a:cubicBezTo>
                    <a:pt x="2" y="23"/>
                    <a:pt x="0" y="15"/>
                    <a:pt x="3" y="8"/>
                  </a:cubicBezTo>
                  <a:cubicBezTo>
                    <a:pt x="7" y="2"/>
                    <a:pt x="15" y="0"/>
                    <a:pt x="21" y="4"/>
                  </a:cubicBezTo>
                  <a:close/>
                </a:path>
              </a:pathLst>
            </a:custGeom>
            <a:solidFill>
              <a:srgbClr val="FFD6B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cs typeface="+mn-ea"/>
                <a:sym typeface="+mn-lt"/>
              </a:endParaRPr>
            </a:p>
          </p:txBody>
        </p:sp>
        <p:sp>
          <p:nvSpPr>
            <p:cNvPr id="333" name="Freeform 84"/>
            <p:cNvSpPr/>
            <p:nvPr/>
          </p:nvSpPr>
          <p:spPr bwMode="auto">
            <a:xfrm>
              <a:off x="3946" y="546"/>
              <a:ext cx="40" cy="42"/>
            </a:xfrm>
            <a:custGeom>
              <a:avLst/>
              <a:gdLst>
                <a:gd name="T0" fmla="*/ 13 w 17"/>
                <a:gd name="T1" fmla="*/ 2 h 18"/>
                <a:gd name="T2" fmla="*/ 15 w 17"/>
                <a:gd name="T3" fmla="*/ 13 h 18"/>
                <a:gd name="T4" fmla="*/ 5 w 17"/>
                <a:gd name="T5" fmla="*/ 15 h 18"/>
                <a:gd name="T6" fmla="*/ 2 w 17"/>
                <a:gd name="T7" fmla="*/ 5 h 18"/>
                <a:gd name="T8" fmla="*/ 13 w 17"/>
                <a:gd name="T9" fmla="*/ 2 h 18"/>
              </a:gdLst>
              <a:ahLst/>
              <a:cxnLst>
                <a:cxn ang="0">
                  <a:pos x="T0" y="T1"/>
                </a:cxn>
                <a:cxn ang="0">
                  <a:pos x="T2" y="T3"/>
                </a:cxn>
                <a:cxn ang="0">
                  <a:pos x="T4" y="T5"/>
                </a:cxn>
                <a:cxn ang="0">
                  <a:pos x="T6" y="T7"/>
                </a:cxn>
                <a:cxn ang="0">
                  <a:pos x="T8" y="T9"/>
                </a:cxn>
              </a:cxnLst>
              <a:rect l="0" t="0" r="r" b="b"/>
              <a:pathLst>
                <a:path w="17" h="18">
                  <a:moveTo>
                    <a:pt x="13" y="2"/>
                  </a:moveTo>
                  <a:cubicBezTo>
                    <a:pt x="16" y="4"/>
                    <a:pt x="17" y="9"/>
                    <a:pt x="15" y="13"/>
                  </a:cubicBezTo>
                  <a:cubicBezTo>
                    <a:pt x="13" y="16"/>
                    <a:pt x="8" y="18"/>
                    <a:pt x="5" y="15"/>
                  </a:cubicBezTo>
                  <a:cubicBezTo>
                    <a:pt x="1" y="13"/>
                    <a:pt x="0" y="8"/>
                    <a:pt x="2" y="5"/>
                  </a:cubicBezTo>
                  <a:cubicBezTo>
                    <a:pt x="4" y="1"/>
                    <a:pt x="9" y="0"/>
                    <a:pt x="13" y="2"/>
                  </a:cubicBezTo>
                  <a:close/>
                </a:path>
              </a:pathLst>
            </a:custGeom>
            <a:solidFill>
              <a:srgbClr val="4D4D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cs typeface="+mn-ea"/>
                <a:sym typeface="+mn-lt"/>
              </a:endParaRPr>
            </a:p>
          </p:txBody>
        </p:sp>
        <p:sp>
          <p:nvSpPr>
            <p:cNvPr id="334" name="Freeform 85"/>
            <p:cNvSpPr/>
            <p:nvPr/>
          </p:nvSpPr>
          <p:spPr bwMode="auto">
            <a:xfrm>
              <a:off x="3639" y="1748"/>
              <a:ext cx="219" cy="140"/>
            </a:xfrm>
            <a:custGeom>
              <a:avLst/>
              <a:gdLst>
                <a:gd name="T0" fmla="*/ 88 w 92"/>
                <a:gd name="T1" fmla="*/ 9 h 59"/>
                <a:gd name="T2" fmla="*/ 90 w 92"/>
                <a:gd name="T3" fmla="*/ 40 h 59"/>
                <a:gd name="T4" fmla="*/ 83 w 92"/>
                <a:gd name="T5" fmla="*/ 50 h 59"/>
                <a:gd name="T6" fmla="*/ 72 w 92"/>
                <a:gd name="T7" fmla="*/ 48 h 59"/>
                <a:gd name="T8" fmla="*/ 56 w 92"/>
                <a:gd name="T9" fmla="*/ 53 h 59"/>
                <a:gd name="T10" fmla="*/ 2 w 92"/>
                <a:gd name="T11" fmla="*/ 41 h 59"/>
                <a:gd name="T12" fmla="*/ 19 w 92"/>
                <a:gd name="T13" fmla="*/ 29 h 59"/>
                <a:gd name="T14" fmla="*/ 50 w 92"/>
                <a:gd name="T15" fmla="*/ 9 h 59"/>
                <a:gd name="T16" fmla="*/ 62 w 92"/>
                <a:gd name="T17" fmla="*/ 3 h 59"/>
                <a:gd name="T18" fmla="*/ 77 w 92"/>
                <a:gd name="T19" fmla="*/ 11 h 59"/>
                <a:gd name="T20" fmla="*/ 88 w 92"/>
                <a:gd name="T21" fmla="*/ 9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2" h="59">
                  <a:moveTo>
                    <a:pt x="88" y="9"/>
                  </a:moveTo>
                  <a:cubicBezTo>
                    <a:pt x="91" y="15"/>
                    <a:pt x="92" y="32"/>
                    <a:pt x="90" y="40"/>
                  </a:cubicBezTo>
                  <a:cubicBezTo>
                    <a:pt x="88" y="48"/>
                    <a:pt x="88" y="49"/>
                    <a:pt x="83" y="50"/>
                  </a:cubicBezTo>
                  <a:cubicBezTo>
                    <a:pt x="78" y="51"/>
                    <a:pt x="73" y="51"/>
                    <a:pt x="72" y="48"/>
                  </a:cubicBezTo>
                  <a:cubicBezTo>
                    <a:pt x="71" y="46"/>
                    <a:pt x="62" y="51"/>
                    <a:pt x="56" y="53"/>
                  </a:cubicBezTo>
                  <a:cubicBezTo>
                    <a:pt x="46" y="55"/>
                    <a:pt x="9" y="59"/>
                    <a:pt x="2" y="41"/>
                  </a:cubicBezTo>
                  <a:cubicBezTo>
                    <a:pt x="0" y="36"/>
                    <a:pt x="10" y="33"/>
                    <a:pt x="19" y="29"/>
                  </a:cubicBezTo>
                  <a:cubicBezTo>
                    <a:pt x="33" y="24"/>
                    <a:pt x="40" y="22"/>
                    <a:pt x="50" y="9"/>
                  </a:cubicBezTo>
                  <a:cubicBezTo>
                    <a:pt x="54" y="4"/>
                    <a:pt x="57" y="0"/>
                    <a:pt x="62" y="3"/>
                  </a:cubicBezTo>
                  <a:cubicBezTo>
                    <a:pt x="66" y="7"/>
                    <a:pt x="70" y="13"/>
                    <a:pt x="77" y="11"/>
                  </a:cubicBezTo>
                  <a:cubicBezTo>
                    <a:pt x="83" y="9"/>
                    <a:pt x="86" y="6"/>
                    <a:pt x="88" y="9"/>
                  </a:cubicBezTo>
                  <a:close/>
                </a:path>
              </a:pathLst>
            </a:custGeom>
            <a:solidFill>
              <a:srgbClr val="372C2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cs typeface="+mn-ea"/>
                <a:sym typeface="+mn-lt"/>
              </a:endParaRPr>
            </a:p>
          </p:txBody>
        </p:sp>
        <p:sp>
          <p:nvSpPr>
            <p:cNvPr id="335" name="Freeform 86"/>
            <p:cNvSpPr/>
            <p:nvPr/>
          </p:nvSpPr>
          <p:spPr bwMode="auto">
            <a:xfrm>
              <a:off x="3756" y="1264"/>
              <a:ext cx="603" cy="273"/>
            </a:xfrm>
            <a:custGeom>
              <a:avLst/>
              <a:gdLst>
                <a:gd name="T0" fmla="*/ 153 w 254"/>
                <a:gd name="T1" fmla="*/ 13 h 115"/>
                <a:gd name="T2" fmla="*/ 0 w 254"/>
                <a:gd name="T3" fmla="*/ 55 h 115"/>
                <a:gd name="T4" fmla="*/ 6 w 254"/>
                <a:gd name="T5" fmla="*/ 108 h 115"/>
                <a:gd name="T6" fmla="*/ 113 w 254"/>
                <a:gd name="T7" fmla="*/ 111 h 115"/>
                <a:gd name="T8" fmla="*/ 153 w 254"/>
                <a:gd name="T9" fmla="*/ 13 h 115"/>
              </a:gdLst>
              <a:ahLst/>
              <a:cxnLst>
                <a:cxn ang="0">
                  <a:pos x="T0" y="T1"/>
                </a:cxn>
                <a:cxn ang="0">
                  <a:pos x="T2" y="T3"/>
                </a:cxn>
                <a:cxn ang="0">
                  <a:pos x="T4" y="T5"/>
                </a:cxn>
                <a:cxn ang="0">
                  <a:pos x="T6" y="T7"/>
                </a:cxn>
                <a:cxn ang="0">
                  <a:pos x="T8" y="T9"/>
                </a:cxn>
              </a:cxnLst>
              <a:rect l="0" t="0" r="r" b="b"/>
              <a:pathLst>
                <a:path w="254" h="115">
                  <a:moveTo>
                    <a:pt x="153" y="13"/>
                  </a:moveTo>
                  <a:cubicBezTo>
                    <a:pt x="0" y="55"/>
                    <a:pt x="0" y="55"/>
                    <a:pt x="0" y="55"/>
                  </a:cubicBezTo>
                  <a:cubicBezTo>
                    <a:pt x="6" y="108"/>
                    <a:pt x="6" y="108"/>
                    <a:pt x="6" y="108"/>
                  </a:cubicBezTo>
                  <a:cubicBezTo>
                    <a:pt x="113" y="111"/>
                    <a:pt x="113" y="111"/>
                    <a:pt x="113" y="111"/>
                  </a:cubicBezTo>
                  <a:cubicBezTo>
                    <a:pt x="254" y="115"/>
                    <a:pt x="197" y="0"/>
                    <a:pt x="153" y="13"/>
                  </a:cubicBezTo>
                  <a:close/>
                </a:path>
              </a:pathLst>
            </a:custGeom>
            <a:solidFill>
              <a:srgbClr val="78A7C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cs typeface="+mn-ea"/>
                <a:sym typeface="+mn-lt"/>
              </a:endParaRPr>
            </a:p>
          </p:txBody>
        </p:sp>
        <p:sp>
          <p:nvSpPr>
            <p:cNvPr id="336" name="Freeform 87"/>
            <p:cNvSpPr/>
            <p:nvPr/>
          </p:nvSpPr>
          <p:spPr bwMode="auto">
            <a:xfrm>
              <a:off x="3699" y="1307"/>
              <a:ext cx="161" cy="474"/>
            </a:xfrm>
            <a:custGeom>
              <a:avLst/>
              <a:gdLst>
                <a:gd name="T0" fmla="*/ 3 w 68"/>
                <a:gd name="T1" fmla="*/ 64 h 200"/>
                <a:gd name="T2" fmla="*/ 17 w 68"/>
                <a:gd name="T3" fmla="*/ 200 h 200"/>
                <a:gd name="T4" fmla="*/ 67 w 68"/>
                <a:gd name="T5" fmla="*/ 197 h 200"/>
                <a:gd name="T6" fmla="*/ 68 w 68"/>
                <a:gd name="T7" fmla="*/ 90 h 200"/>
                <a:gd name="T8" fmla="*/ 3 w 68"/>
                <a:gd name="T9" fmla="*/ 64 h 200"/>
              </a:gdLst>
              <a:ahLst/>
              <a:cxnLst>
                <a:cxn ang="0">
                  <a:pos x="T0" y="T1"/>
                </a:cxn>
                <a:cxn ang="0">
                  <a:pos x="T2" y="T3"/>
                </a:cxn>
                <a:cxn ang="0">
                  <a:pos x="T4" y="T5"/>
                </a:cxn>
                <a:cxn ang="0">
                  <a:pos x="T6" y="T7"/>
                </a:cxn>
                <a:cxn ang="0">
                  <a:pos x="T8" y="T9"/>
                </a:cxn>
              </a:cxnLst>
              <a:rect l="0" t="0" r="r" b="b"/>
              <a:pathLst>
                <a:path w="68" h="200">
                  <a:moveTo>
                    <a:pt x="3" y="64"/>
                  </a:moveTo>
                  <a:cubicBezTo>
                    <a:pt x="17" y="200"/>
                    <a:pt x="17" y="200"/>
                    <a:pt x="17" y="200"/>
                  </a:cubicBezTo>
                  <a:cubicBezTo>
                    <a:pt x="67" y="197"/>
                    <a:pt x="67" y="197"/>
                    <a:pt x="67" y="197"/>
                  </a:cubicBezTo>
                  <a:cubicBezTo>
                    <a:pt x="68" y="90"/>
                    <a:pt x="68" y="90"/>
                    <a:pt x="68" y="90"/>
                  </a:cubicBezTo>
                  <a:cubicBezTo>
                    <a:pt x="68" y="0"/>
                    <a:pt x="0" y="28"/>
                    <a:pt x="3" y="64"/>
                  </a:cubicBezTo>
                  <a:close/>
                </a:path>
              </a:pathLst>
            </a:custGeom>
            <a:solidFill>
              <a:srgbClr val="78A7C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cs typeface="+mn-ea"/>
                <a:sym typeface="+mn-lt"/>
              </a:endParaRPr>
            </a:p>
          </p:txBody>
        </p:sp>
        <p:sp>
          <p:nvSpPr>
            <p:cNvPr id="337" name="Freeform 88"/>
            <p:cNvSpPr/>
            <p:nvPr/>
          </p:nvSpPr>
          <p:spPr bwMode="auto">
            <a:xfrm>
              <a:off x="3917" y="1518"/>
              <a:ext cx="433" cy="92"/>
            </a:xfrm>
            <a:custGeom>
              <a:avLst/>
              <a:gdLst>
                <a:gd name="T0" fmla="*/ 20 w 182"/>
                <a:gd name="T1" fmla="*/ 0 h 39"/>
                <a:gd name="T2" fmla="*/ 163 w 182"/>
                <a:gd name="T3" fmla="*/ 0 h 39"/>
                <a:gd name="T4" fmla="*/ 182 w 182"/>
                <a:gd name="T5" fmla="*/ 20 h 39"/>
                <a:gd name="T6" fmla="*/ 163 w 182"/>
                <a:gd name="T7" fmla="*/ 39 h 39"/>
                <a:gd name="T8" fmla="*/ 20 w 182"/>
                <a:gd name="T9" fmla="*/ 39 h 39"/>
                <a:gd name="T10" fmla="*/ 0 w 182"/>
                <a:gd name="T11" fmla="*/ 20 h 39"/>
                <a:gd name="T12" fmla="*/ 20 w 182"/>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182" h="39">
                  <a:moveTo>
                    <a:pt x="20" y="0"/>
                  </a:moveTo>
                  <a:cubicBezTo>
                    <a:pt x="163" y="0"/>
                    <a:pt x="163" y="0"/>
                    <a:pt x="163" y="0"/>
                  </a:cubicBezTo>
                  <a:cubicBezTo>
                    <a:pt x="173" y="0"/>
                    <a:pt x="182" y="9"/>
                    <a:pt x="182" y="20"/>
                  </a:cubicBezTo>
                  <a:cubicBezTo>
                    <a:pt x="182" y="30"/>
                    <a:pt x="173" y="39"/>
                    <a:pt x="163" y="39"/>
                  </a:cubicBezTo>
                  <a:cubicBezTo>
                    <a:pt x="20" y="39"/>
                    <a:pt x="20" y="39"/>
                    <a:pt x="20" y="39"/>
                  </a:cubicBezTo>
                  <a:cubicBezTo>
                    <a:pt x="9" y="39"/>
                    <a:pt x="0" y="30"/>
                    <a:pt x="0" y="20"/>
                  </a:cubicBezTo>
                  <a:cubicBezTo>
                    <a:pt x="0" y="9"/>
                    <a:pt x="9" y="0"/>
                    <a:pt x="20" y="0"/>
                  </a:cubicBez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cs typeface="+mn-ea"/>
                <a:sym typeface="+mn-lt"/>
              </a:endParaRPr>
            </a:p>
          </p:txBody>
        </p:sp>
        <p:sp>
          <p:nvSpPr>
            <p:cNvPr id="338" name="Freeform 89"/>
            <p:cNvSpPr/>
            <p:nvPr/>
          </p:nvSpPr>
          <p:spPr bwMode="auto">
            <a:xfrm>
              <a:off x="4257" y="1079"/>
              <a:ext cx="93" cy="531"/>
            </a:xfrm>
            <a:custGeom>
              <a:avLst/>
              <a:gdLst>
                <a:gd name="T0" fmla="*/ 0 w 39"/>
                <a:gd name="T1" fmla="*/ 205 h 224"/>
                <a:gd name="T2" fmla="*/ 0 w 39"/>
                <a:gd name="T3" fmla="*/ 20 h 224"/>
                <a:gd name="T4" fmla="*/ 20 w 39"/>
                <a:gd name="T5" fmla="*/ 0 h 224"/>
                <a:gd name="T6" fmla="*/ 20 w 39"/>
                <a:gd name="T7" fmla="*/ 0 h 224"/>
                <a:gd name="T8" fmla="*/ 39 w 39"/>
                <a:gd name="T9" fmla="*/ 19 h 224"/>
                <a:gd name="T10" fmla="*/ 39 w 39"/>
                <a:gd name="T11" fmla="*/ 204 h 224"/>
                <a:gd name="T12" fmla="*/ 19 w 39"/>
                <a:gd name="T13" fmla="*/ 224 h 224"/>
                <a:gd name="T14" fmla="*/ 19 w 39"/>
                <a:gd name="T15" fmla="*/ 224 h 224"/>
                <a:gd name="T16" fmla="*/ 0 w 39"/>
                <a:gd name="T17" fmla="*/ 205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24">
                  <a:moveTo>
                    <a:pt x="0" y="205"/>
                  </a:moveTo>
                  <a:cubicBezTo>
                    <a:pt x="0" y="20"/>
                    <a:pt x="0" y="20"/>
                    <a:pt x="0" y="20"/>
                  </a:cubicBezTo>
                  <a:cubicBezTo>
                    <a:pt x="0" y="10"/>
                    <a:pt x="9" y="1"/>
                    <a:pt x="20" y="0"/>
                  </a:cubicBezTo>
                  <a:cubicBezTo>
                    <a:pt x="20" y="0"/>
                    <a:pt x="20" y="0"/>
                    <a:pt x="20" y="0"/>
                  </a:cubicBezTo>
                  <a:cubicBezTo>
                    <a:pt x="30" y="0"/>
                    <a:pt x="39" y="9"/>
                    <a:pt x="39" y="19"/>
                  </a:cubicBezTo>
                  <a:cubicBezTo>
                    <a:pt x="39" y="204"/>
                    <a:pt x="39" y="204"/>
                    <a:pt x="39" y="204"/>
                  </a:cubicBezTo>
                  <a:cubicBezTo>
                    <a:pt x="39" y="215"/>
                    <a:pt x="30" y="224"/>
                    <a:pt x="19" y="224"/>
                  </a:cubicBezTo>
                  <a:cubicBezTo>
                    <a:pt x="19" y="224"/>
                    <a:pt x="19" y="224"/>
                    <a:pt x="19" y="224"/>
                  </a:cubicBezTo>
                  <a:cubicBezTo>
                    <a:pt x="9" y="224"/>
                    <a:pt x="0" y="216"/>
                    <a:pt x="0" y="205"/>
                  </a:cubicBez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cs typeface="+mn-ea"/>
                <a:sym typeface="+mn-lt"/>
              </a:endParaRPr>
            </a:p>
          </p:txBody>
        </p:sp>
        <p:sp>
          <p:nvSpPr>
            <p:cNvPr id="339" name="Freeform 90"/>
            <p:cNvSpPr/>
            <p:nvPr/>
          </p:nvSpPr>
          <p:spPr bwMode="auto">
            <a:xfrm>
              <a:off x="3936" y="847"/>
              <a:ext cx="316" cy="588"/>
            </a:xfrm>
            <a:custGeom>
              <a:avLst/>
              <a:gdLst>
                <a:gd name="T0" fmla="*/ 130 w 133"/>
                <a:gd name="T1" fmla="*/ 142 h 248"/>
                <a:gd name="T2" fmla="*/ 131 w 133"/>
                <a:gd name="T3" fmla="*/ 240 h 248"/>
                <a:gd name="T4" fmla="*/ 0 w 133"/>
                <a:gd name="T5" fmla="*/ 210 h 248"/>
                <a:gd name="T6" fmla="*/ 55 w 133"/>
                <a:gd name="T7" fmla="*/ 14 h 248"/>
                <a:gd name="T8" fmla="*/ 103 w 133"/>
                <a:gd name="T9" fmla="*/ 0 h 248"/>
                <a:gd name="T10" fmla="*/ 130 w 133"/>
                <a:gd name="T11" fmla="*/ 142 h 248"/>
              </a:gdLst>
              <a:ahLst/>
              <a:cxnLst>
                <a:cxn ang="0">
                  <a:pos x="T0" y="T1"/>
                </a:cxn>
                <a:cxn ang="0">
                  <a:pos x="T2" y="T3"/>
                </a:cxn>
                <a:cxn ang="0">
                  <a:pos x="T4" y="T5"/>
                </a:cxn>
                <a:cxn ang="0">
                  <a:pos x="T6" y="T7"/>
                </a:cxn>
                <a:cxn ang="0">
                  <a:pos x="T8" y="T9"/>
                </a:cxn>
                <a:cxn ang="0">
                  <a:pos x="T10" y="T11"/>
                </a:cxn>
              </a:cxnLst>
              <a:rect l="0" t="0" r="r" b="b"/>
              <a:pathLst>
                <a:path w="133" h="248">
                  <a:moveTo>
                    <a:pt x="130" y="142"/>
                  </a:moveTo>
                  <a:cubicBezTo>
                    <a:pt x="133" y="167"/>
                    <a:pt x="133" y="221"/>
                    <a:pt x="131" y="240"/>
                  </a:cubicBezTo>
                  <a:cubicBezTo>
                    <a:pt x="80" y="248"/>
                    <a:pt x="51" y="206"/>
                    <a:pt x="0" y="210"/>
                  </a:cubicBezTo>
                  <a:cubicBezTo>
                    <a:pt x="20" y="151"/>
                    <a:pt x="40" y="78"/>
                    <a:pt x="55" y="14"/>
                  </a:cubicBezTo>
                  <a:cubicBezTo>
                    <a:pt x="68" y="16"/>
                    <a:pt x="96" y="13"/>
                    <a:pt x="103" y="0"/>
                  </a:cubicBezTo>
                  <a:cubicBezTo>
                    <a:pt x="113" y="32"/>
                    <a:pt x="120" y="52"/>
                    <a:pt x="130" y="142"/>
                  </a:cubicBezTo>
                  <a:close/>
                </a:path>
              </a:pathLst>
            </a:custGeom>
            <a:solidFill>
              <a:srgbClr val="F1BD2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cs typeface="+mn-ea"/>
                <a:sym typeface="+mn-lt"/>
              </a:endParaRPr>
            </a:p>
          </p:txBody>
        </p:sp>
        <p:sp>
          <p:nvSpPr>
            <p:cNvPr id="340" name="Rectangle 91"/>
            <p:cNvSpPr>
              <a:spLocks noChangeArrowheads="1"/>
            </p:cNvSpPr>
            <p:nvPr/>
          </p:nvSpPr>
          <p:spPr bwMode="auto">
            <a:xfrm>
              <a:off x="4264" y="1482"/>
              <a:ext cx="36" cy="396"/>
            </a:xfrm>
            <a:prstGeom prst="rect">
              <a:avLst/>
            </a:prstGeom>
            <a:solidFill>
              <a:srgbClr val="CBCBC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cs typeface="+mn-ea"/>
                <a:sym typeface="+mn-lt"/>
              </a:endParaRPr>
            </a:p>
          </p:txBody>
        </p:sp>
        <p:sp>
          <p:nvSpPr>
            <p:cNvPr id="341" name="Freeform 92"/>
            <p:cNvSpPr/>
            <p:nvPr/>
          </p:nvSpPr>
          <p:spPr bwMode="auto">
            <a:xfrm>
              <a:off x="3687" y="1285"/>
              <a:ext cx="166" cy="183"/>
            </a:xfrm>
            <a:custGeom>
              <a:avLst/>
              <a:gdLst>
                <a:gd name="T0" fmla="*/ 10 w 70"/>
                <a:gd name="T1" fmla="*/ 37 h 77"/>
                <a:gd name="T2" fmla="*/ 29 w 70"/>
                <a:gd name="T3" fmla="*/ 22 h 77"/>
                <a:gd name="T4" fmla="*/ 29 w 70"/>
                <a:gd name="T5" fmla="*/ 21 h 77"/>
                <a:gd name="T6" fmla="*/ 31 w 70"/>
                <a:gd name="T7" fmla="*/ 20 h 77"/>
                <a:gd name="T8" fmla="*/ 38 w 70"/>
                <a:gd name="T9" fmla="*/ 13 h 77"/>
                <a:gd name="T10" fmla="*/ 39 w 70"/>
                <a:gd name="T11" fmla="*/ 13 h 77"/>
                <a:gd name="T12" fmla="*/ 44 w 70"/>
                <a:gd name="T13" fmla="*/ 9 h 77"/>
                <a:gd name="T14" fmla="*/ 45 w 70"/>
                <a:gd name="T15" fmla="*/ 7 h 77"/>
                <a:gd name="T16" fmla="*/ 46 w 70"/>
                <a:gd name="T17" fmla="*/ 8 h 77"/>
                <a:gd name="T18" fmla="*/ 55 w 70"/>
                <a:gd name="T19" fmla="*/ 0 h 77"/>
                <a:gd name="T20" fmla="*/ 70 w 70"/>
                <a:gd name="T21" fmla="*/ 19 h 77"/>
                <a:gd name="T22" fmla="*/ 60 w 70"/>
                <a:gd name="T23" fmla="*/ 27 h 77"/>
                <a:gd name="T24" fmla="*/ 58 w 70"/>
                <a:gd name="T25" fmla="*/ 30 h 77"/>
                <a:gd name="T26" fmla="*/ 22 w 70"/>
                <a:gd name="T27" fmla="*/ 57 h 77"/>
                <a:gd name="T28" fmla="*/ 16 w 70"/>
                <a:gd name="T29" fmla="*/ 65 h 77"/>
                <a:gd name="T30" fmla="*/ 15 w 70"/>
                <a:gd name="T31" fmla="*/ 69 h 77"/>
                <a:gd name="T32" fmla="*/ 11 w 70"/>
                <a:gd name="T33" fmla="*/ 73 h 77"/>
                <a:gd name="T34" fmla="*/ 10 w 70"/>
                <a:gd name="T35" fmla="*/ 72 h 77"/>
                <a:gd name="T36" fmla="*/ 8 w 70"/>
                <a:gd name="T37" fmla="*/ 75 h 77"/>
                <a:gd name="T38" fmla="*/ 2 w 70"/>
                <a:gd name="T39" fmla="*/ 76 h 77"/>
                <a:gd name="T40" fmla="*/ 2 w 70"/>
                <a:gd name="T41" fmla="*/ 70 h 77"/>
                <a:gd name="T42" fmla="*/ 3 w 70"/>
                <a:gd name="T43" fmla="*/ 67 h 77"/>
                <a:gd name="T44" fmla="*/ 3 w 70"/>
                <a:gd name="T45" fmla="*/ 65 h 77"/>
                <a:gd name="T46" fmla="*/ 6 w 70"/>
                <a:gd name="T47" fmla="*/ 52 h 77"/>
                <a:gd name="T48" fmla="*/ 8 w 70"/>
                <a:gd name="T49" fmla="*/ 42 h 77"/>
                <a:gd name="T50" fmla="*/ 8 w 70"/>
                <a:gd name="T51" fmla="*/ 42 h 77"/>
                <a:gd name="T52" fmla="*/ 10 w 70"/>
                <a:gd name="T53" fmla="*/ 3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0" h="77">
                  <a:moveTo>
                    <a:pt x="10" y="37"/>
                  </a:moveTo>
                  <a:cubicBezTo>
                    <a:pt x="29" y="22"/>
                    <a:pt x="29" y="22"/>
                    <a:pt x="29" y="22"/>
                  </a:cubicBezTo>
                  <a:cubicBezTo>
                    <a:pt x="29" y="21"/>
                    <a:pt x="29" y="21"/>
                    <a:pt x="29" y="21"/>
                  </a:cubicBezTo>
                  <a:cubicBezTo>
                    <a:pt x="31" y="20"/>
                    <a:pt x="31" y="20"/>
                    <a:pt x="31" y="20"/>
                  </a:cubicBezTo>
                  <a:cubicBezTo>
                    <a:pt x="38" y="13"/>
                    <a:pt x="38" y="13"/>
                    <a:pt x="38" y="13"/>
                  </a:cubicBezTo>
                  <a:cubicBezTo>
                    <a:pt x="39" y="13"/>
                    <a:pt x="39" y="13"/>
                    <a:pt x="39" y="13"/>
                  </a:cubicBezTo>
                  <a:cubicBezTo>
                    <a:pt x="44" y="9"/>
                    <a:pt x="44" y="9"/>
                    <a:pt x="44" y="9"/>
                  </a:cubicBezTo>
                  <a:cubicBezTo>
                    <a:pt x="45" y="7"/>
                    <a:pt x="45" y="7"/>
                    <a:pt x="45" y="7"/>
                  </a:cubicBezTo>
                  <a:cubicBezTo>
                    <a:pt x="46" y="8"/>
                    <a:pt x="46" y="8"/>
                    <a:pt x="46" y="8"/>
                  </a:cubicBezTo>
                  <a:cubicBezTo>
                    <a:pt x="55" y="0"/>
                    <a:pt x="55" y="0"/>
                    <a:pt x="55" y="0"/>
                  </a:cubicBezTo>
                  <a:cubicBezTo>
                    <a:pt x="70" y="19"/>
                    <a:pt x="70" y="19"/>
                    <a:pt x="70" y="19"/>
                  </a:cubicBezTo>
                  <a:cubicBezTo>
                    <a:pt x="60" y="27"/>
                    <a:pt x="60" y="27"/>
                    <a:pt x="60" y="27"/>
                  </a:cubicBezTo>
                  <a:cubicBezTo>
                    <a:pt x="60" y="28"/>
                    <a:pt x="59" y="29"/>
                    <a:pt x="58" y="30"/>
                  </a:cubicBezTo>
                  <a:cubicBezTo>
                    <a:pt x="32" y="48"/>
                    <a:pt x="27" y="52"/>
                    <a:pt x="22" y="57"/>
                  </a:cubicBezTo>
                  <a:cubicBezTo>
                    <a:pt x="16" y="65"/>
                    <a:pt x="16" y="65"/>
                    <a:pt x="16" y="65"/>
                  </a:cubicBezTo>
                  <a:cubicBezTo>
                    <a:pt x="15" y="69"/>
                    <a:pt x="15" y="69"/>
                    <a:pt x="15" y="69"/>
                  </a:cubicBezTo>
                  <a:cubicBezTo>
                    <a:pt x="15" y="71"/>
                    <a:pt x="13" y="73"/>
                    <a:pt x="11" y="73"/>
                  </a:cubicBezTo>
                  <a:cubicBezTo>
                    <a:pt x="11" y="73"/>
                    <a:pt x="10" y="73"/>
                    <a:pt x="10" y="72"/>
                  </a:cubicBezTo>
                  <a:cubicBezTo>
                    <a:pt x="8" y="75"/>
                    <a:pt x="8" y="75"/>
                    <a:pt x="8" y="75"/>
                  </a:cubicBezTo>
                  <a:cubicBezTo>
                    <a:pt x="7" y="76"/>
                    <a:pt x="4" y="77"/>
                    <a:pt x="2" y="76"/>
                  </a:cubicBezTo>
                  <a:cubicBezTo>
                    <a:pt x="1" y="74"/>
                    <a:pt x="0" y="72"/>
                    <a:pt x="2" y="70"/>
                  </a:cubicBezTo>
                  <a:cubicBezTo>
                    <a:pt x="3" y="67"/>
                    <a:pt x="3" y="67"/>
                    <a:pt x="3" y="67"/>
                  </a:cubicBezTo>
                  <a:cubicBezTo>
                    <a:pt x="3" y="67"/>
                    <a:pt x="3" y="66"/>
                    <a:pt x="3" y="65"/>
                  </a:cubicBezTo>
                  <a:cubicBezTo>
                    <a:pt x="6" y="52"/>
                    <a:pt x="6" y="52"/>
                    <a:pt x="6" y="52"/>
                  </a:cubicBezTo>
                  <a:cubicBezTo>
                    <a:pt x="8" y="42"/>
                    <a:pt x="8" y="42"/>
                    <a:pt x="8" y="42"/>
                  </a:cubicBezTo>
                  <a:cubicBezTo>
                    <a:pt x="8" y="42"/>
                    <a:pt x="8" y="42"/>
                    <a:pt x="8" y="42"/>
                  </a:cubicBezTo>
                  <a:cubicBezTo>
                    <a:pt x="8" y="40"/>
                    <a:pt x="9" y="38"/>
                    <a:pt x="10" y="37"/>
                  </a:cubicBezTo>
                  <a:close/>
                </a:path>
              </a:pathLst>
            </a:custGeom>
            <a:solidFill>
              <a:srgbClr val="FFD6B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cs typeface="+mn-ea"/>
                <a:sym typeface="+mn-lt"/>
              </a:endParaRPr>
            </a:p>
          </p:txBody>
        </p:sp>
        <p:sp>
          <p:nvSpPr>
            <p:cNvPr id="342" name="Freeform 93"/>
            <p:cNvSpPr/>
            <p:nvPr/>
          </p:nvSpPr>
          <p:spPr bwMode="auto">
            <a:xfrm>
              <a:off x="3960" y="866"/>
              <a:ext cx="318" cy="408"/>
            </a:xfrm>
            <a:custGeom>
              <a:avLst/>
              <a:gdLst>
                <a:gd name="T0" fmla="*/ 49 w 134"/>
                <a:gd name="T1" fmla="*/ 30 h 172"/>
                <a:gd name="T2" fmla="*/ 34 w 134"/>
                <a:gd name="T3" fmla="*/ 58 h 172"/>
                <a:gd name="T4" fmla="*/ 0 w 134"/>
                <a:gd name="T5" fmla="*/ 172 h 172"/>
                <a:gd name="T6" fmla="*/ 20 w 134"/>
                <a:gd name="T7" fmla="*/ 154 h 172"/>
                <a:gd name="T8" fmla="*/ 82 w 134"/>
                <a:gd name="T9" fmla="*/ 86 h 172"/>
                <a:gd name="T10" fmla="*/ 49 w 134"/>
                <a:gd name="T11" fmla="*/ 30 h 172"/>
              </a:gdLst>
              <a:ahLst/>
              <a:cxnLst>
                <a:cxn ang="0">
                  <a:pos x="T0" y="T1"/>
                </a:cxn>
                <a:cxn ang="0">
                  <a:pos x="T2" y="T3"/>
                </a:cxn>
                <a:cxn ang="0">
                  <a:pos x="T4" y="T5"/>
                </a:cxn>
                <a:cxn ang="0">
                  <a:pos x="T6" y="T7"/>
                </a:cxn>
                <a:cxn ang="0">
                  <a:pos x="T8" y="T9"/>
                </a:cxn>
                <a:cxn ang="0">
                  <a:pos x="T10" y="T11"/>
                </a:cxn>
              </a:cxnLst>
              <a:rect l="0" t="0" r="r" b="b"/>
              <a:pathLst>
                <a:path w="134" h="172">
                  <a:moveTo>
                    <a:pt x="49" y="30"/>
                  </a:moveTo>
                  <a:cubicBezTo>
                    <a:pt x="34" y="58"/>
                    <a:pt x="34" y="58"/>
                    <a:pt x="34" y="58"/>
                  </a:cubicBezTo>
                  <a:cubicBezTo>
                    <a:pt x="0" y="172"/>
                    <a:pt x="0" y="172"/>
                    <a:pt x="0" y="172"/>
                  </a:cubicBezTo>
                  <a:cubicBezTo>
                    <a:pt x="20" y="154"/>
                    <a:pt x="20" y="154"/>
                    <a:pt x="20" y="154"/>
                  </a:cubicBezTo>
                  <a:cubicBezTo>
                    <a:pt x="82" y="86"/>
                    <a:pt x="82" y="86"/>
                    <a:pt x="82" y="86"/>
                  </a:cubicBezTo>
                  <a:cubicBezTo>
                    <a:pt x="134" y="29"/>
                    <a:pt x="67" y="0"/>
                    <a:pt x="49" y="30"/>
                  </a:cubicBezTo>
                  <a:close/>
                </a:path>
              </a:pathLst>
            </a:custGeom>
            <a:solidFill>
              <a:srgbClr val="BE931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cs typeface="+mn-ea"/>
                <a:sym typeface="+mn-lt"/>
              </a:endParaRPr>
            </a:p>
          </p:txBody>
        </p:sp>
        <p:sp>
          <p:nvSpPr>
            <p:cNvPr id="343" name="Freeform 94"/>
            <p:cNvSpPr/>
            <p:nvPr/>
          </p:nvSpPr>
          <p:spPr bwMode="auto">
            <a:xfrm>
              <a:off x="3934" y="887"/>
              <a:ext cx="330" cy="349"/>
            </a:xfrm>
            <a:custGeom>
              <a:avLst/>
              <a:gdLst>
                <a:gd name="T0" fmla="*/ 62 w 139"/>
                <a:gd name="T1" fmla="*/ 22 h 147"/>
                <a:gd name="T2" fmla="*/ 0 w 139"/>
                <a:gd name="T3" fmla="*/ 119 h 147"/>
                <a:gd name="T4" fmla="*/ 24 w 139"/>
                <a:gd name="T5" fmla="*/ 147 h 147"/>
                <a:gd name="T6" fmla="*/ 86 w 139"/>
                <a:gd name="T7" fmla="*/ 78 h 147"/>
                <a:gd name="T8" fmla="*/ 62 w 139"/>
                <a:gd name="T9" fmla="*/ 22 h 147"/>
              </a:gdLst>
              <a:ahLst/>
              <a:cxnLst>
                <a:cxn ang="0">
                  <a:pos x="T0" y="T1"/>
                </a:cxn>
                <a:cxn ang="0">
                  <a:pos x="T2" y="T3"/>
                </a:cxn>
                <a:cxn ang="0">
                  <a:pos x="T4" y="T5"/>
                </a:cxn>
                <a:cxn ang="0">
                  <a:pos x="T6" y="T7"/>
                </a:cxn>
                <a:cxn ang="0">
                  <a:pos x="T8" y="T9"/>
                </a:cxn>
              </a:cxnLst>
              <a:rect l="0" t="0" r="r" b="b"/>
              <a:pathLst>
                <a:path w="139" h="147">
                  <a:moveTo>
                    <a:pt x="62" y="22"/>
                  </a:moveTo>
                  <a:cubicBezTo>
                    <a:pt x="0" y="119"/>
                    <a:pt x="0" y="119"/>
                    <a:pt x="0" y="119"/>
                  </a:cubicBezTo>
                  <a:cubicBezTo>
                    <a:pt x="24" y="147"/>
                    <a:pt x="24" y="147"/>
                    <a:pt x="24" y="147"/>
                  </a:cubicBezTo>
                  <a:cubicBezTo>
                    <a:pt x="86" y="78"/>
                    <a:pt x="86" y="78"/>
                    <a:pt x="86" y="78"/>
                  </a:cubicBezTo>
                  <a:cubicBezTo>
                    <a:pt x="139" y="20"/>
                    <a:pt x="76" y="0"/>
                    <a:pt x="62" y="22"/>
                  </a:cubicBezTo>
                  <a:close/>
                </a:path>
              </a:pathLst>
            </a:custGeom>
            <a:solidFill>
              <a:srgbClr val="F1BD2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cs typeface="+mn-ea"/>
                <a:sym typeface="+mn-lt"/>
              </a:endParaRPr>
            </a:p>
          </p:txBody>
        </p:sp>
        <p:sp>
          <p:nvSpPr>
            <p:cNvPr id="344" name="Freeform 95"/>
            <p:cNvSpPr/>
            <p:nvPr/>
          </p:nvSpPr>
          <p:spPr bwMode="auto">
            <a:xfrm>
              <a:off x="3787" y="1108"/>
              <a:ext cx="297" cy="253"/>
            </a:xfrm>
            <a:custGeom>
              <a:avLst/>
              <a:gdLst>
                <a:gd name="T0" fmla="*/ 70 w 125"/>
                <a:gd name="T1" fmla="*/ 16 h 107"/>
                <a:gd name="T2" fmla="*/ 0 w 125"/>
                <a:gd name="T3" fmla="*/ 84 h 107"/>
                <a:gd name="T4" fmla="*/ 18 w 125"/>
                <a:gd name="T5" fmla="*/ 107 h 107"/>
                <a:gd name="T6" fmla="*/ 73 w 125"/>
                <a:gd name="T7" fmla="*/ 65 h 107"/>
                <a:gd name="T8" fmla="*/ 70 w 125"/>
                <a:gd name="T9" fmla="*/ 16 h 107"/>
              </a:gdLst>
              <a:ahLst/>
              <a:cxnLst>
                <a:cxn ang="0">
                  <a:pos x="T0" y="T1"/>
                </a:cxn>
                <a:cxn ang="0">
                  <a:pos x="T2" y="T3"/>
                </a:cxn>
                <a:cxn ang="0">
                  <a:pos x="T4" y="T5"/>
                </a:cxn>
                <a:cxn ang="0">
                  <a:pos x="T6" y="T7"/>
                </a:cxn>
                <a:cxn ang="0">
                  <a:pos x="T8" y="T9"/>
                </a:cxn>
              </a:cxnLst>
              <a:rect l="0" t="0" r="r" b="b"/>
              <a:pathLst>
                <a:path w="125" h="107">
                  <a:moveTo>
                    <a:pt x="70" y="16"/>
                  </a:moveTo>
                  <a:cubicBezTo>
                    <a:pt x="0" y="84"/>
                    <a:pt x="0" y="84"/>
                    <a:pt x="0" y="84"/>
                  </a:cubicBezTo>
                  <a:cubicBezTo>
                    <a:pt x="18" y="107"/>
                    <a:pt x="18" y="107"/>
                    <a:pt x="18" y="107"/>
                  </a:cubicBezTo>
                  <a:cubicBezTo>
                    <a:pt x="73" y="65"/>
                    <a:pt x="73" y="65"/>
                    <a:pt x="73" y="65"/>
                  </a:cubicBezTo>
                  <a:cubicBezTo>
                    <a:pt x="125" y="26"/>
                    <a:pt x="85" y="0"/>
                    <a:pt x="70" y="16"/>
                  </a:cubicBezTo>
                  <a:close/>
                </a:path>
              </a:pathLst>
            </a:custGeom>
            <a:solidFill>
              <a:srgbClr val="F1BD2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cs typeface="+mn-ea"/>
                <a:sym typeface="+mn-lt"/>
              </a:endParaRPr>
            </a:p>
          </p:txBody>
        </p:sp>
        <p:sp>
          <p:nvSpPr>
            <p:cNvPr id="345" name="Rectangle 96"/>
            <p:cNvSpPr>
              <a:spLocks noChangeArrowheads="1"/>
            </p:cNvSpPr>
            <p:nvPr/>
          </p:nvSpPr>
          <p:spPr bwMode="auto">
            <a:xfrm>
              <a:off x="3965" y="1570"/>
              <a:ext cx="35" cy="308"/>
            </a:xfrm>
            <a:prstGeom prst="rect">
              <a:avLst/>
            </a:prstGeom>
            <a:solidFill>
              <a:srgbClr val="CBCBC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cs typeface="+mn-ea"/>
                <a:sym typeface="+mn-lt"/>
              </a:endParaRPr>
            </a:p>
          </p:txBody>
        </p:sp>
        <p:sp>
          <p:nvSpPr>
            <p:cNvPr id="346" name="Freeform 97"/>
            <p:cNvSpPr/>
            <p:nvPr/>
          </p:nvSpPr>
          <p:spPr bwMode="auto">
            <a:xfrm>
              <a:off x="3908" y="676"/>
              <a:ext cx="83" cy="88"/>
            </a:xfrm>
            <a:custGeom>
              <a:avLst/>
              <a:gdLst>
                <a:gd name="T0" fmla="*/ 0 w 35"/>
                <a:gd name="T1" fmla="*/ 33 h 37"/>
                <a:gd name="T2" fmla="*/ 18 w 35"/>
                <a:gd name="T3" fmla="*/ 22 h 37"/>
                <a:gd name="T4" fmla="*/ 31 w 35"/>
                <a:gd name="T5" fmla="*/ 2 h 37"/>
                <a:gd name="T6" fmla="*/ 34 w 35"/>
                <a:gd name="T7" fmla="*/ 1 h 37"/>
                <a:gd name="T8" fmla="*/ 35 w 35"/>
                <a:gd name="T9" fmla="*/ 3 h 37"/>
                <a:gd name="T10" fmla="*/ 21 w 35"/>
                <a:gd name="T11" fmla="*/ 25 h 37"/>
                <a:gd name="T12" fmla="*/ 2 w 35"/>
                <a:gd name="T13" fmla="*/ 37 h 37"/>
                <a:gd name="T14" fmla="*/ 0 w 35"/>
                <a:gd name="T15" fmla="*/ 33 h 3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5" h="37">
                  <a:moveTo>
                    <a:pt x="0" y="33"/>
                  </a:moveTo>
                  <a:cubicBezTo>
                    <a:pt x="6" y="31"/>
                    <a:pt x="13" y="27"/>
                    <a:pt x="18" y="22"/>
                  </a:cubicBezTo>
                  <a:cubicBezTo>
                    <a:pt x="24" y="16"/>
                    <a:pt x="28" y="10"/>
                    <a:pt x="31" y="2"/>
                  </a:cubicBezTo>
                  <a:cubicBezTo>
                    <a:pt x="31" y="1"/>
                    <a:pt x="33" y="0"/>
                    <a:pt x="34" y="1"/>
                  </a:cubicBezTo>
                  <a:cubicBezTo>
                    <a:pt x="35" y="1"/>
                    <a:pt x="35" y="2"/>
                    <a:pt x="35" y="3"/>
                  </a:cubicBezTo>
                  <a:cubicBezTo>
                    <a:pt x="32" y="11"/>
                    <a:pt x="27" y="19"/>
                    <a:pt x="21" y="25"/>
                  </a:cubicBezTo>
                  <a:cubicBezTo>
                    <a:pt x="15" y="30"/>
                    <a:pt x="9" y="35"/>
                    <a:pt x="2" y="37"/>
                  </a:cubicBezTo>
                  <a:cubicBezTo>
                    <a:pt x="1" y="36"/>
                    <a:pt x="1" y="35"/>
                    <a:pt x="0" y="33"/>
                  </a:cubicBezTo>
                  <a:close/>
                </a:path>
              </a:pathLst>
            </a:custGeom>
            <a:solidFill>
              <a:srgbClr val="D0A78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cs typeface="+mn-ea"/>
                <a:sym typeface="+mn-lt"/>
              </a:endParaRPr>
            </a:p>
          </p:txBody>
        </p:sp>
        <p:sp>
          <p:nvSpPr>
            <p:cNvPr id="347" name="Freeform 98"/>
            <p:cNvSpPr/>
            <p:nvPr/>
          </p:nvSpPr>
          <p:spPr bwMode="auto">
            <a:xfrm>
              <a:off x="4214" y="889"/>
              <a:ext cx="109" cy="86"/>
            </a:xfrm>
            <a:custGeom>
              <a:avLst/>
              <a:gdLst>
                <a:gd name="T0" fmla="*/ 2 w 46"/>
                <a:gd name="T1" fmla="*/ 33 h 36"/>
                <a:gd name="T2" fmla="*/ 2 w 46"/>
                <a:gd name="T3" fmla="*/ 33 h 36"/>
                <a:gd name="T4" fmla="*/ 8 w 46"/>
                <a:gd name="T5" fmla="*/ 35 h 36"/>
                <a:gd name="T6" fmla="*/ 43 w 46"/>
                <a:gd name="T7" fmla="*/ 11 h 36"/>
                <a:gd name="T8" fmla="*/ 45 w 46"/>
                <a:gd name="T9" fmla="*/ 3 h 36"/>
                <a:gd name="T10" fmla="*/ 38 w 46"/>
                <a:gd name="T11" fmla="*/ 1 h 36"/>
                <a:gd name="T12" fmla="*/ 3 w 46"/>
                <a:gd name="T13" fmla="*/ 25 h 36"/>
                <a:gd name="T14" fmla="*/ 2 w 46"/>
                <a:gd name="T15" fmla="*/ 33 h 3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36">
                  <a:moveTo>
                    <a:pt x="2" y="33"/>
                  </a:moveTo>
                  <a:cubicBezTo>
                    <a:pt x="2" y="33"/>
                    <a:pt x="2" y="33"/>
                    <a:pt x="2" y="33"/>
                  </a:cubicBezTo>
                  <a:cubicBezTo>
                    <a:pt x="3" y="35"/>
                    <a:pt x="6" y="36"/>
                    <a:pt x="8" y="35"/>
                  </a:cubicBezTo>
                  <a:cubicBezTo>
                    <a:pt x="43" y="11"/>
                    <a:pt x="43" y="11"/>
                    <a:pt x="43" y="11"/>
                  </a:cubicBezTo>
                  <a:cubicBezTo>
                    <a:pt x="45" y="10"/>
                    <a:pt x="46" y="6"/>
                    <a:pt x="45" y="3"/>
                  </a:cubicBezTo>
                  <a:cubicBezTo>
                    <a:pt x="43" y="1"/>
                    <a:pt x="40" y="0"/>
                    <a:pt x="38" y="1"/>
                  </a:cubicBezTo>
                  <a:cubicBezTo>
                    <a:pt x="3" y="25"/>
                    <a:pt x="3" y="25"/>
                    <a:pt x="3" y="25"/>
                  </a:cubicBezTo>
                  <a:cubicBezTo>
                    <a:pt x="1" y="26"/>
                    <a:pt x="0" y="30"/>
                    <a:pt x="2" y="33"/>
                  </a:cubicBezTo>
                  <a:close/>
                </a:path>
              </a:pathLst>
            </a:custGeom>
            <a:solidFill>
              <a:srgbClr val="FFD6B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cs typeface="+mn-ea"/>
                <a:sym typeface="+mn-lt"/>
              </a:endParaRPr>
            </a:p>
          </p:txBody>
        </p:sp>
        <p:sp>
          <p:nvSpPr>
            <p:cNvPr id="348" name="Freeform 99"/>
            <p:cNvSpPr/>
            <p:nvPr/>
          </p:nvSpPr>
          <p:spPr bwMode="auto">
            <a:xfrm>
              <a:off x="4247" y="852"/>
              <a:ext cx="157" cy="128"/>
            </a:xfrm>
            <a:custGeom>
              <a:avLst/>
              <a:gdLst>
                <a:gd name="T0" fmla="*/ 53 w 66"/>
                <a:gd name="T1" fmla="*/ 0 h 54"/>
                <a:gd name="T2" fmla="*/ 66 w 66"/>
                <a:gd name="T3" fmla="*/ 20 h 54"/>
                <a:gd name="T4" fmla="*/ 51 w 66"/>
                <a:gd name="T5" fmla="*/ 36 h 54"/>
                <a:gd name="T6" fmla="*/ 5 w 66"/>
                <a:gd name="T7" fmla="*/ 54 h 54"/>
                <a:gd name="T8" fmla="*/ 0 w 66"/>
                <a:gd name="T9" fmla="*/ 37 h 54"/>
                <a:gd name="T10" fmla="*/ 25 w 66"/>
                <a:gd name="T11" fmla="*/ 6 h 54"/>
                <a:gd name="T12" fmla="*/ 53 w 66"/>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66" h="54">
                  <a:moveTo>
                    <a:pt x="53" y="0"/>
                  </a:moveTo>
                  <a:cubicBezTo>
                    <a:pt x="66" y="20"/>
                    <a:pt x="66" y="20"/>
                    <a:pt x="66" y="20"/>
                  </a:cubicBezTo>
                  <a:cubicBezTo>
                    <a:pt x="51" y="36"/>
                    <a:pt x="51" y="36"/>
                    <a:pt x="51" y="36"/>
                  </a:cubicBezTo>
                  <a:cubicBezTo>
                    <a:pt x="43" y="45"/>
                    <a:pt x="17" y="51"/>
                    <a:pt x="5" y="54"/>
                  </a:cubicBezTo>
                  <a:cubicBezTo>
                    <a:pt x="0" y="37"/>
                    <a:pt x="0" y="37"/>
                    <a:pt x="0" y="37"/>
                  </a:cubicBezTo>
                  <a:cubicBezTo>
                    <a:pt x="25" y="6"/>
                    <a:pt x="25" y="6"/>
                    <a:pt x="25" y="6"/>
                  </a:cubicBezTo>
                  <a:lnTo>
                    <a:pt x="53" y="0"/>
                  </a:lnTo>
                  <a:close/>
                </a:path>
              </a:pathLst>
            </a:custGeom>
            <a:solidFill>
              <a:srgbClr val="D0A78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cs typeface="+mn-ea"/>
                <a:sym typeface="+mn-lt"/>
              </a:endParaRPr>
            </a:p>
          </p:txBody>
        </p:sp>
        <p:sp>
          <p:nvSpPr>
            <p:cNvPr id="349" name="Freeform 100"/>
            <p:cNvSpPr/>
            <p:nvPr/>
          </p:nvSpPr>
          <p:spPr bwMode="auto">
            <a:xfrm>
              <a:off x="4316" y="920"/>
              <a:ext cx="36" cy="41"/>
            </a:xfrm>
            <a:custGeom>
              <a:avLst/>
              <a:gdLst>
                <a:gd name="T0" fmla="*/ 3 w 15"/>
                <a:gd name="T1" fmla="*/ 15 h 17"/>
                <a:gd name="T2" fmla="*/ 3 w 15"/>
                <a:gd name="T3" fmla="*/ 15 h 17"/>
                <a:gd name="T4" fmla="*/ 9 w 15"/>
                <a:gd name="T5" fmla="*/ 15 h 17"/>
                <a:gd name="T6" fmla="*/ 13 w 15"/>
                <a:gd name="T7" fmla="*/ 8 h 17"/>
                <a:gd name="T8" fmla="*/ 12 w 15"/>
                <a:gd name="T9" fmla="*/ 1 h 17"/>
                <a:gd name="T10" fmla="*/ 6 w 15"/>
                <a:gd name="T11" fmla="*/ 2 h 17"/>
                <a:gd name="T12" fmla="*/ 2 w 15"/>
                <a:gd name="T13" fmla="*/ 9 h 17"/>
                <a:gd name="T14" fmla="*/ 3 w 15"/>
                <a:gd name="T15" fmla="*/ 15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17">
                  <a:moveTo>
                    <a:pt x="3" y="15"/>
                  </a:moveTo>
                  <a:cubicBezTo>
                    <a:pt x="3" y="15"/>
                    <a:pt x="3" y="15"/>
                    <a:pt x="3" y="15"/>
                  </a:cubicBezTo>
                  <a:cubicBezTo>
                    <a:pt x="5" y="17"/>
                    <a:pt x="7" y="17"/>
                    <a:pt x="9" y="15"/>
                  </a:cubicBezTo>
                  <a:cubicBezTo>
                    <a:pt x="13" y="8"/>
                    <a:pt x="13" y="8"/>
                    <a:pt x="13" y="8"/>
                  </a:cubicBezTo>
                  <a:cubicBezTo>
                    <a:pt x="15" y="6"/>
                    <a:pt x="14" y="3"/>
                    <a:pt x="12" y="1"/>
                  </a:cubicBezTo>
                  <a:cubicBezTo>
                    <a:pt x="10" y="0"/>
                    <a:pt x="8" y="0"/>
                    <a:pt x="6" y="2"/>
                  </a:cubicBezTo>
                  <a:cubicBezTo>
                    <a:pt x="2" y="9"/>
                    <a:pt x="2" y="9"/>
                    <a:pt x="2" y="9"/>
                  </a:cubicBezTo>
                  <a:cubicBezTo>
                    <a:pt x="0" y="11"/>
                    <a:pt x="1" y="14"/>
                    <a:pt x="3" y="15"/>
                  </a:cubicBezTo>
                  <a:close/>
                </a:path>
              </a:pathLst>
            </a:custGeom>
            <a:solidFill>
              <a:srgbClr val="FFD6B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cs typeface="+mn-ea"/>
                <a:sym typeface="+mn-lt"/>
              </a:endParaRPr>
            </a:p>
          </p:txBody>
        </p:sp>
        <p:sp>
          <p:nvSpPr>
            <p:cNvPr id="350" name="Freeform 101"/>
            <p:cNvSpPr/>
            <p:nvPr/>
          </p:nvSpPr>
          <p:spPr bwMode="auto">
            <a:xfrm>
              <a:off x="4281" y="927"/>
              <a:ext cx="38" cy="45"/>
            </a:xfrm>
            <a:custGeom>
              <a:avLst/>
              <a:gdLst>
                <a:gd name="T0" fmla="*/ 3 w 16"/>
                <a:gd name="T1" fmla="*/ 17 h 19"/>
                <a:gd name="T2" fmla="*/ 3 w 16"/>
                <a:gd name="T3" fmla="*/ 17 h 19"/>
                <a:gd name="T4" fmla="*/ 10 w 16"/>
                <a:gd name="T5" fmla="*/ 16 h 19"/>
                <a:gd name="T6" fmla="*/ 14 w 16"/>
                <a:gd name="T7" fmla="*/ 10 h 19"/>
                <a:gd name="T8" fmla="*/ 13 w 16"/>
                <a:gd name="T9" fmla="*/ 2 h 19"/>
                <a:gd name="T10" fmla="*/ 6 w 16"/>
                <a:gd name="T11" fmla="*/ 2 h 19"/>
                <a:gd name="T12" fmla="*/ 1 w 16"/>
                <a:gd name="T13" fmla="*/ 9 h 19"/>
                <a:gd name="T14" fmla="*/ 3 w 16"/>
                <a:gd name="T15" fmla="*/ 17 h 1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9">
                  <a:moveTo>
                    <a:pt x="3" y="17"/>
                  </a:moveTo>
                  <a:cubicBezTo>
                    <a:pt x="3" y="17"/>
                    <a:pt x="3" y="17"/>
                    <a:pt x="3" y="17"/>
                  </a:cubicBezTo>
                  <a:cubicBezTo>
                    <a:pt x="5" y="19"/>
                    <a:pt x="8" y="19"/>
                    <a:pt x="10" y="16"/>
                  </a:cubicBezTo>
                  <a:cubicBezTo>
                    <a:pt x="14" y="10"/>
                    <a:pt x="14" y="10"/>
                    <a:pt x="14" y="10"/>
                  </a:cubicBezTo>
                  <a:cubicBezTo>
                    <a:pt x="16" y="7"/>
                    <a:pt x="15" y="4"/>
                    <a:pt x="13" y="2"/>
                  </a:cubicBezTo>
                  <a:cubicBezTo>
                    <a:pt x="11" y="0"/>
                    <a:pt x="8" y="0"/>
                    <a:pt x="6" y="2"/>
                  </a:cubicBezTo>
                  <a:cubicBezTo>
                    <a:pt x="1" y="9"/>
                    <a:pt x="1" y="9"/>
                    <a:pt x="1" y="9"/>
                  </a:cubicBezTo>
                  <a:cubicBezTo>
                    <a:pt x="0" y="12"/>
                    <a:pt x="0" y="15"/>
                    <a:pt x="3" y="17"/>
                  </a:cubicBezTo>
                  <a:close/>
                </a:path>
              </a:pathLst>
            </a:custGeom>
            <a:solidFill>
              <a:srgbClr val="FFD6B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cs typeface="+mn-ea"/>
                <a:sym typeface="+mn-lt"/>
              </a:endParaRPr>
            </a:p>
          </p:txBody>
        </p:sp>
        <p:sp>
          <p:nvSpPr>
            <p:cNvPr id="351" name="Freeform 102"/>
            <p:cNvSpPr/>
            <p:nvPr/>
          </p:nvSpPr>
          <p:spPr bwMode="auto">
            <a:xfrm>
              <a:off x="4243" y="937"/>
              <a:ext cx="38" cy="45"/>
            </a:xfrm>
            <a:custGeom>
              <a:avLst/>
              <a:gdLst>
                <a:gd name="T0" fmla="*/ 3 w 16"/>
                <a:gd name="T1" fmla="*/ 17 h 19"/>
                <a:gd name="T2" fmla="*/ 3 w 16"/>
                <a:gd name="T3" fmla="*/ 17 h 19"/>
                <a:gd name="T4" fmla="*/ 10 w 16"/>
                <a:gd name="T5" fmla="*/ 17 h 19"/>
                <a:gd name="T6" fmla="*/ 14 w 16"/>
                <a:gd name="T7" fmla="*/ 10 h 19"/>
                <a:gd name="T8" fmla="*/ 13 w 16"/>
                <a:gd name="T9" fmla="*/ 2 h 19"/>
                <a:gd name="T10" fmla="*/ 6 w 16"/>
                <a:gd name="T11" fmla="*/ 2 h 19"/>
                <a:gd name="T12" fmla="*/ 1 w 16"/>
                <a:gd name="T13" fmla="*/ 9 h 19"/>
                <a:gd name="T14" fmla="*/ 3 w 16"/>
                <a:gd name="T15" fmla="*/ 17 h 1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9">
                  <a:moveTo>
                    <a:pt x="3" y="17"/>
                  </a:moveTo>
                  <a:cubicBezTo>
                    <a:pt x="3" y="17"/>
                    <a:pt x="3" y="17"/>
                    <a:pt x="3" y="17"/>
                  </a:cubicBezTo>
                  <a:cubicBezTo>
                    <a:pt x="5" y="19"/>
                    <a:pt x="8" y="19"/>
                    <a:pt x="10" y="17"/>
                  </a:cubicBezTo>
                  <a:cubicBezTo>
                    <a:pt x="14" y="10"/>
                    <a:pt x="14" y="10"/>
                    <a:pt x="14" y="10"/>
                  </a:cubicBezTo>
                  <a:cubicBezTo>
                    <a:pt x="16" y="7"/>
                    <a:pt x="15" y="4"/>
                    <a:pt x="13" y="2"/>
                  </a:cubicBezTo>
                  <a:cubicBezTo>
                    <a:pt x="11" y="0"/>
                    <a:pt x="8" y="0"/>
                    <a:pt x="6" y="2"/>
                  </a:cubicBezTo>
                  <a:cubicBezTo>
                    <a:pt x="1" y="9"/>
                    <a:pt x="1" y="9"/>
                    <a:pt x="1" y="9"/>
                  </a:cubicBezTo>
                  <a:cubicBezTo>
                    <a:pt x="0" y="12"/>
                    <a:pt x="0" y="15"/>
                    <a:pt x="3" y="17"/>
                  </a:cubicBezTo>
                  <a:close/>
                </a:path>
              </a:pathLst>
            </a:custGeom>
            <a:solidFill>
              <a:srgbClr val="FFD6B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cs typeface="+mn-ea"/>
                <a:sym typeface="+mn-lt"/>
              </a:endParaRPr>
            </a:p>
          </p:txBody>
        </p:sp>
        <p:sp>
          <p:nvSpPr>
            <p:cNvPr id="352" name="Freeform 103"/>
            <p:cNvSpPr/>
            <p:nvPr/>
          </p:nvSpPr>
          <p:spPr bwMode="auto">
            <a:xfrm>
              <a:off x="4290" y="852"/>
              <a:ext cx="105" cy="73"/>
            </a:xfrm>
            <a:custGeom>
              <a:avLst/>
              <a:gdLst>
                <a:gd name="T0" fmla="*/ 35 w 44"/>
                <a:gd name="T1" fmla="*/ 0 h 31"/>
                <a:gd name="T2" fmla="*/ 44 w 44"/>
                <a:gd name="T3" fmla="*/ 14 h 31"/>
                <a:gd name="T4" fmla="*/ 4 w 44"/>
                <a:gd name="T5" fmla="*/ 19 h 31"/>
                <a:gd name="T6" fmla="*/ 0 w 44"/>
                <a:gd name="T7" fmla="*/ 14 h 31"/>
                <a:gd name="T8" fmla="*/ 7 w 44"/>
                <a:gd name="T9" fmla="*/ 6 h 31"/>
                <a:gd name="T10" fmla="*/ 35 w 44"/>
                <a:gd name="T11" fmla="*/ 0 h 31"/>
              </a:gdLst>
              <a:ahLst/>
              <a:cxnLst>
                <a:cxn ang="0">
                  <a:pos x="T0" y="T1"/>
                </a:cxn>
                <a:cxn ang="0">
                  <a:pos x="T2" y="T3"/>
                </a:cxn>
                <a:cxn ang="0">
                  <a:pos x="T4" y="T5"/>
                </a:cxn>
                <a:cxn ang="0">
                  <a:pos x="T6" y="T7"/>
                </a:cxn>
                <a:cxn ang="0">
                  <a:pos x="T8" y="T9"/>
                </a:cxn>
                <a:cxn ang="0">
                  <a:pos x="T10" y="T11"/>
                </a:cxn>
              </a:cxnLst>
              <a:rect l="0" t="0" r="r" b="b"/>
              <a:pathLst>
                <a:path w="44" h="31">
                  <a:moveTo>
                    <a:pt x="35" y="0"/>
                  </a:moveTo>
                  <a:cubicBezTo>
                    <a:pt x="44" y="14"/>
                    <a:pt x="44" y="14"/>
                    <a:pt x="44" y="14"/>
                  </a:cubicBezTo>
                  <a:cubicBezTo>
                    <a:pt x="34" y="21"/>
                    <a:pt x="13" y="31"/>
                    <a:pt x="4" y="19"/>
                  </a:cubicBezTo>
                  <a:cubicBezTo>
                    <a:pt x="3" y="17"/>
                    <a:pt x="1" y="16"/>
                    <a:pt x="0" y="14"/>
                  </a:cubicBezTo>
                  <a:cubicBezTo>
                    <a:pt x="7" y="6"/>
                    <a:pt x="7" y="6"/>
                    <a:pt x="7" y="6"/>
                  </a:cubicBezTo>
                  <a:lnTo>
                    <a:pt x="35" y="0"/>
                  </a:lnTo>
                  <a:close/>
                </a:path>
              </a:pathLst>
            </a:custGeom>
            <a:solidFill>
              <a:srgbClr val="FFD6B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cs typeface="+mn-ea"/>
                <a:sym typeface="+mn-lt"/>
              </a:endParaRPr>
            </a:p>
          </p:txBody>
        </p:sp>
        <p:sp>
          <p:nvSpPr>
            <p:cNvPr id="353" name="Freeform 104"/>
            <p:cNvSpPr/>
            <p:nvPr/>
          </p:nvSpPr>
          <p:spPr bwMode="auto">
            <a:xfrm>
              <a:off x="4364" y="721"/>
              <a:ext cx="373" cy="202"/>
            </a:xfrm>
            <a:custGeom>
              <a:avLst/>
              <a:gdLst>
                <a:gd name="T0" fmla="*/ 100 w 157"/>
                <a:gd name="T1" fmla="*/ 10 h 85"/>
                <a:gd name="T2" fmla="*/ 0 w 157"/>
                <a:gd name="T3" fmla="*/ 53 h 85"/>
                <a:gd name="T4" fmla="*/ 17 w 157"/>
                <a:gd name="T5" fmla="*/ 85 h 85"/>
                <a:gd name="T6" fmla="*/ 89 w 157"/>
                <a:gd name="T7" fmla="*/ 69 h 85"/>
                <a:gd name="T8" fmla="*/ 100 w 157"/>
                <a:gd name="T9" fmla="*/ 10 h 85"/>
              </a:gdLst>
              <a:ahLst/>
              <a:cxnLst>
                <a:cxn ang="0">
                  <a:pos x="T0" y="T1"/>
                </a:cxn>
                <a:cxn ang="0">
                  <a:pos x="T2" y="T3"/>
                </a:cxn>
                <a:cxn ang="0">
                  <a:pos x="T4" y="T5"/>
                </a:cxn>
                <a:cxn ang="0">
                  <a:pos x="T6" y="T7"/>
                </a:cxn>
                <a:cxn ang="0">
                  <a:pos x="T8" y="T9"/>
                </a:cxn>
              </a:cxnLst>
              <a:rect l="0" t="0" r="r" b="b"/>
              <a:pathLst>
                <a:path w="157" h="85">
                  <a:moveTo>
                    <a:pt x="100" y="10"/>
                  </a:moveTo>
                  <a:cubicBezTo>
                    <a:pt x="0" y="53"/>
                    <a:pt x="0" y="53"/>
                    <a:pt x="0" y="53"/>
                  </a:cubicBezTo>
                  <a:cubicBezTo>
                    <a:pt x="17" y="85"/>
                    <a:pt x="17" y="85"/>
                    <a:pt x="17" y="85"/>
                  </a:cubicBezTo>
                  <a:cubicBezTo>
                    <a:pt x="89" y="69"/>
                    <a:pt x="89" y="69"/>
                    <a:pt x="89" y="69"/>
                  </a:cubicBezTo>
                  <a:cubicBezTo>
                    <a:pt x="157" y="54"/>
                    <a:pt x="122" y="0"/>
                    <a:pt x="100" y="10"/>
                  </a:cubicBezTo>
                  <a:close/>
                </a:path>
              </a:pathLst>
            </a:custGeom>
            <a:solidFill>
              <a:srgbClr val="E5E5E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cs typeface="+mn-ea"/>
                <a:sym typeface="+mn-lt"/>
              </a:endParaRPr>
            </a:p>
          </p:txBody>
        </p:sp>
        <p:sp>
          <p:nvSpPr>
            <p:cNvPr id="354" name="Freeform 105"/>
            <p:cNvSpPr/>
            <p:nvPr/>
          </p:nvSpPr>
          <p:spPr bwMode="auto">
            <a:xfrm>
              <a:off x="4478" y="1700"/>
              <a:ext cx="278" cy="183"/>
            </a:xfrm>
            <a:custGeom>
              <a:avLst/>
              <a:gdLst>
                <a:gd name="T0" fmla="*/ 110 w 117"/>
                <a:gd name="T1" fmla="*/ 12 h 77"/>
                <a:gd name="T2" fmla="*/ 116 w 117"/>
                <a:gd name="T3" fmla="*/ 60 h 77"/>
                <a:gd name="T4" fmla="*/ 107 w 117"/>
                <a:gd name="T5" fmla="*/ 75 h 77"/>
                <a:gd name="T6" fmla="*/ 92 w 117"/>
                <a:gd name="T7" fmla="*/ 71 h 77"/>
                <a:gd name="T8" fmla="*/ 66 w 117"/>
                <a:gd name="T9" fmla="*/ 74 h 77"/>
                <a:gd name="T10" fmla="*/ 2 w 117"/>
                <a:gd name="T11" fmla="*/ 60 h 77"/>
                <a:gd name="T12" fmla="*/ 26 w 117"/>
                <a:gd name="T13" fmla="*/ 43 h 77"/>
                <a:gd name="T14" fmla="*/ 73 w 117"/>
                <a:gd name="T15" fmla="*/ 16 h 77"/>
                <a:gd name="T16" fmla="*/ 76 w 117"/>
                <a:gd name="T17" fmla="*/ 5 h 77"/>
                <a:gd name="T18" fmla="*/ 96 w 117"/>
                <a:gd name="T19" fmla="*/ 15 h 77"/>
                <a:gd name="T20" fmla="*/ 110 w 117"/>
                <a:gd name="T21" fmla="*/ 12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7" h="77">
                  <a:moveTo>
                    <a:pt x="110" y="12"/>
                  </a:moveTo>
                  <a:cubicBezTo>
                    <a:pt x="115" y="20"/>
                    <a:pt x="117" y="50"/>
                    <a:pt x="116" y="60"/>
                  </a:cubicBezTo>
                  <a:cubicBezTo>
                    <a:pt x="115" y="71"/>
                    <a:pt x="116" y="74"/>
                    <a:pt x="107" y="75"/>
                  </a:cubicBezTo>
                  <a:cubicBezTo>
                    <a:pt x="98" y="75"/>
                    <a:pt x="94" y="74"/>
                    <a:pt x="92" y="71"/>
                  </a:cubicBezTo>
                  <a:cubicBezTo>
                    <a:pt x="91" y="67"/>
                    <a:pt x="74" y="74"/>
                    <a:pt x="66" y="74"/>
                  </a:cubicBezTo>
                  <a:cubicBezTo>
                    <a:pt x="50" y="74"/>
                    <a:pt x="7" y="77"/>
                    <a:pt x="2" y="60"/>
                  </a:cubicBezTo>
                  <a:cubicBezTo>
                    <a:pt x="0" y="53"/>
                    <a:pt x="14" y="46"/>
                    <a:pt x="26" y="43"/>
                  </a:cubicBezTo>
                  <a:cubicBezTo>
                    <a:pt x="46" y="40"/>
                    <a:pt x="68" y="33"/>
                    <a:pt x="73" y="16"/>
                  </a:cubicBezTo>
                  <a:cubicBezTo>
                    <a:pt x="76" y="7"/>
                    <a:pt x="70" y="0"/>
                    <a:pt x="76" y="5"/>
                  </a:cubicBezTo>
                  <a:cubicBezTo>
                    <a:pt x="82" y="9"/>
                    <a:pt x="87" y="18"/>
                    <a:pt x="96" y="15"/>
                  </a:cubicBezTo>
                  <a:cubicBezTo>
                    <a:pt x="105" y="12"/>
                    <a:pt x="108" y="8"/>
                    <a:pt x="110" y="12"/>
                  </a:cubicBezTo>
                  <a:close/>
                </a:path>
              </a:pathLst>
            </a:custGeom>
            <a:solidFill>
              <a:srgbClr val="0032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cs typeface="+mn-ea"/>
                <a:sym typeface="+mn-lt"/>
              </a:endParaRPr>
            </a:p>
          </p:txBody>
        </p:sp>
        <p:sp>
          <p:nvSpPr>
            <p:cNvPr id="355" name="Freeform 106"/>
            <p:cNvSpPr/>
            <p:nvPr/>
          </p:nvSpPr>
          <p:spPr bwMode="auto">
            <a:xfrm>
              <a:off x="4597" y="223"/>
              <a:ext cx="109" cy="380"/>
            </a:xfrm>
            <a:custGeom>
              <a:avLst/>
              <a:gdLst>
                <a:gd name="T0" fmla="*/ 45 w 46"/>
                <a:gd name="T1" fmla="*/ 29 h 160"/>
                <a:gd name="T2" fmla="*/ 46 w 46"/>
                <a:gd name="T3" fmla="*/ 96 h 160"/>
                <a:gd name="T4" fmla="*/ 4 w 46"/>
                <a:gd name="T5" fmla="*/ 142 h 160"/>
                <a:gd name="T6" fmla="*/ 1 w 46"/>
                <a:gd name="T7" fmla="*/ 30 h 160"/>
                <a:gd name="T8" fmla="*/ 45 w 46"/>
                <a:gd name="T9" fmla="*/ 29 h 160"/>
              </a:gdLst>
              <a:ahLst/>
              <a:cxnLst>
                <a:cxn ang="0">
                  <a:pos x="T0" y="T1"/>
                </a:cxn>
                <a:cxn ang="0">
                  <a:pos x="T2" y="T3"/>
                </a:cxn>
                <a:cxn ang="0">
                  <a:pos x="T4" y="T5"/>
                </a:cxn>
                <a:cxn ang="0">
                  <a:pos x="T6" y="T7"/>
                </a:cxn>
                <a:cxn ang="0">
                  <a:pos x="T8" y="T9"/>
                </a:cxn>
              </a:cxnLst>
              <a:rect l="0" t="0" r="r" b="b"/>
              <a:pathLst>
                <a:path w="46" h="160">
                  <a:moveTo>
                    <a:pt x="45" y="29"/>
                  </a:moveTo>
                  <a:cubicBezTo>
                    <a:pt x="46" y="96"/>
                    <a:pt x="46" y="96"/>
                    <a:pt x="46" y="96"/>
                  </a:cubicBezTo>
                  <a:cubicBezTo>
                    <a:pt x="46" y="118"/>
                    <a:pt x="5" y="160"/>
                    <a:pt x="4" y="142"/>
                  </a:cubicBezTo>
                  <a:cubicBezTo>
                    <a:pt x="1" y="30"/>
                    <a:pt x="1" y="30"/>
                    <a:pt x="1" y="30"/>
                  </a:cubicBezTo>
                  <a:cubicBezTo>
                    <a:pt x="0" y="1"/>
                    <a:pt x="45" y="0"/>
                    <a:pt x="45" y="29"/>
                  </a:cubicBezTo>
                  <a:close/>
                </a:path>
              </a:pathLst>
            </a:custGeom>
            <a:solidFill>
              <a:srgbClr val="D0A78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cs typeface="+mn-ea"/>
                <a:sym typeface="+mn-lt"/>
              </a:endParaRPr>
            </a:p>
          </p:txBody>
        </p:sp>
        <p:sp>
          <p:nvSpPr>
            <p:cNvPr id="356" name="Freeform 107"/>
            <p:cNvSpPr/>
            <p:nvPr/>
          </p:nvSpPr>
          <p:spPr bwMode="auto">
            <a:xfrm>
              <a:off x="4335" y="-59"/>
              <a:ext cx="416" cy="550"/>
            </a:xfrm>
            <a:custGeom>
              <a:avLst/>
              <a:gdLst>
                <a:gd name="T0" fmla="*/ 170 w 175"/>
                <a:gd name="T1" fmla="*/ 135 h 232"/>
                <a:gd name="T2" fmla="*/ 61 w 175"/>
                <a:gd name="T3" fmla="*/ 221 h 232"/>
                <a:gd name="T4" fmla="*/ 10 w 175"/>
                <a:gd name="T5" fmla="*/ 93 h 232"/>
                <a:gd name="T6" fmla="*/ 22 w 175"/>
                <a:gd name="T7" fmla="*/ 68 h 232"/>
                <a:gd name="T8" fmla="*/ 173 w 175"/>
                <a:gd name="T9" fmla="*/ 114 h 232"/>
                <a:gd name="T10" fmla="*/ 170 w 175"/>
                <a:gd name="T11" fmla="*/ 135 h 232"/>
              </a:gdLst>
              <a:ahLst/>
              <a:cxnLst>
                <a:cxn ang="0">
                  <a:pos x="T0" y="T1"/>
                </a:cxn>
                <a:cxn ang="0">
                  <a:pos x="T2" y="T3"/>
                </a:cxn>
                <a:cxn ang="0">
                  <a:pos x="T4" y="T5"/>
                </a:cxn>
                <a:cxn ang="0">
                  <a:pos x="T6" y="T7"/>
                </a:cxn>
                <a:cxn ang="0">
                  <a:pos x="T8" y="T9"/>
                </a:cxn>
                <a:cxn ang="0">
                  <a:pos x="T10" y="T11"/>
                </a:cxn>
              </a:cxnLst>
              <a:rect l="0" t="0" r="r" b="b"/>
              <a:pathLst>
                <a:path w="175" h="232">
                  <a:moveTo>
                    <a:pt x="170" y="135"/>
                  </a:moveTo>
                  <a:cubicBezTo>
                    <a:pt x="152" y="186"/>
                    <a:pt x="103" y="232"/>
                    <a:pt x="61" y="221"/>
                  </a:cubicBezTo>
                  <a:cubicBezTo>
                    <a:pt x="18" y="210"/>
                    <a:pt x="0" y="146"/>
                    <a:pt x="10" y="93"/>
                  </a:cubicBezTo>
                  <a:cubicBezTo>
                    <a:pt x="13" y="84"/>
                    <a:pt x="17" y="76"/>
                    <a:pt x="22" y="68"/>
                  </a:cubicBezTo>
                  <a:cubicBezTo>
                    <a:pt x="65" y="0"/>
                    <a:pt x="175" y="33"/>
                    <a:pt x="173" y="114"/>
                  </a:cubicBezTo>
                  <a:cubicBezTo>
                    <a:pt x="172" y="121"/>
                    <a:pt x="172" y="128"/>
                    <a:pt x="170" y="135"/>
                  </a:cubicBezTo>
                  <a:close/>
                </a:path>
              </a:pathLst>
            </a:custGeom>
            <a:solidFill>
              <a:srgbClr val="FFD6B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cs typeface="+mn-ea"/>
                <a:sym typeface="+mn-lt"/>
              </a:endParaRPr>
            </a:p>
          </p:txBody>
        </p:sp>
        <p:sp>
          <p:nvSpPr>
            <p:cNvPr id="357" name="Freeform 108"/>
            <p:cNvSpPr/>
            <p:nvPr/>
          </p:nvSpPr>
          <p:spPr bwMode="auto">
            <a:xfrm>
              <a:off x="4402" y="320"/>
              <a:ext cx="81" cy="88"/>
            </a:xfrm>
            <a:custGeom>
              <a:avLst/>
              <a:gdLst>
                <a:gd name="T0" fmla="*/ 0 w 34"/>
                <a:gd name="T1" fmla="*/ 34 h 37"/>
                <a:gd name="T2" fmla="*/ 18 w 34"/>
                <a:gd name="T3" fmla="*/ 22 h 37"/>
                <a:gd name="T4" fmla="*/ 30 w 34"/>
                <a:gd name="T5" fmla="*/ 1 h 37"/>
                <a:gd name="T6" fmla="*/ 32 w 34"/>
                <a:gd name="T7" fmla="*/ 0 h 37"/>
                <a:gd name="T8" fmla="*/ 34 w 34"/>
                <a:gd name="T9" fmla="*/ 2 h 37"/>
                <a:gd name="T10" fmla="*/ 21 w 34"/>
                <a:gd name="T11" fmla="*/ 24 h 37"/>
                <a:gd name="T12" fmla="*/ 2 w 34"/>
                <a:gd name="T13" fmla="*/ 37 h 37"/>
                <a:gd name="T14" fmla="*/ 0 w 34"/>
                <a:gd name="T15" fmla="*/ 34 h 3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4" h="37">
                  <a:moveTo>
                    <a:pt x="0" y="34"/>
                  </a:moveTo>
                  <a:cubicBezTo>
                    <a:pt x="6" y="32"/>
                    <a:pt x="13" y="27"/>
                    <a:pt x="18" y="22"/>
                  </a:cubicBezTo>
                  <a:cubicBezTo>
                    <a:pt x="23" y="16"/>
                    <a:pt x="28" y="9"/>
                    <a:pt x="30" y="1"/>
                  </a:cubicBezTo>
                  <a:cubicBezTo>
                    <a:pt x="30" y="0"/>
                    <a:pt x="31" y="0"/>
                    <a:pt x="32" y="0"/>
                  </a:cubicBezTo>
                  <a:cubicBezTo>
                    <a:pt x="33" y="0"/>
                    <a:pt x="34" y="1"/>
                    <a:pt x="34" y="2"/>
                  </a:cubicBezTo>
                  <a:cubicBezTo>
                    <a:pt x="31" y="11"/>
                    <a:pt x="27" y="18"/>
                    <a:pt x="21" y="24"/>
                  </a:cubicBezTo>
                  <a:cubicBezTo>
                    <a:pt x="15" y="30"/>
                    <a:pt x="9" y="35"/>
                    <a:pt x="2" y="37"/>
                  </a:cubicBezTo>
                  <a:cubicBezTo>
                    <a:pt x="2" y="36"/>
                    <a:pt x="1" y="35"/>
                    <a:pt x="0" y="34"/>
                  </a:cubicBezTo>
                  <a:close/>
                </a:path>
              </a:pathLst>
            </a:custGeom>
            <a:solidFill>
              <a:srgbClr val="D0A78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cs typeface="+mn-ea"/>
                <a:sym typeface="+mn-lt"/>
              </a:endParaRPr>
            </a:p>
          </p:txBody>
        </p:sp>
        <p:sp>
          <p:nvSpPr>
            <p:cNvPr id="358" name="Freeform 109"/>
            <p:cNvSpPr/>
            <p:nvPr/>
          </p:nvSpPr>
          <p:spPr bwMode="auto">
            <a:xfrm>
              <a:off x="4369" y="-54"/>
              <a:ext cx="406" cy="391"/>
            </a:xfrm>
            <a:custGeom>
              <a:avLst/>
              <a:gdLst>
                <a:gd name="T0" fmla="*/ 141 w 171"/>
                <a:gd name="T1" fmla="*/ 165 h 165"/>
                <a:gd name="T2" fmla="*/ 67 w 171"/>
                <a:gd name="T3" fmla="*/ 79 h 165"/>
                <a:gd name="T4" fmla="*/ 9 w 171"/>
                <a:gd name="T5" fmla="*/ 58 h 165"/>
                <a:gd name="T6" fmla="*/ 169 w 171"/>
                <a:gd name="T7" fmla="*/ 102 h 165"/>
                <a:gd name="T8" fmla="*/ 141 w 171"/>
                <a:gd name="T9" fmla="*/ 165 h 165"/>
              </a:gdLst>
              <a:ahLst/>
              <a:cxnLst>
                <a:cxn ang="0">
                  <a:pos x="T0" y="T1"/>
                </a:cxn>
                <a:cxn ang="0">
                  <a:pos x="T2" y="T3"/>
                </a:cxn>
                <a:cxn ang="0">
                  <a:pos x="T4" y="T5"/>
                </a:cxn>
                <a:cxn ang="0">
                  <a:pos x="T6" y="T7"/>
                </a:cxn>
                <a:cxn ang="0">
                  <a:pos x="T8" y="T9"/>
                </a:cxn>
              </a:cxnLst>
              <a:rect l="0" t="0" r="r" b="b"/>
              <a:pathLst>
                <a:path w="171" h="165">
                  <a:moveTo>
                    <a:pt x="141" y="165"/>
                  </a:moveTo>
                  <a:cubicBezTo>
                    <a:pt x="103" y="155"/>
                    <a:pt x="93" y="129"/>
                    <a:pt x="67" y="79"/>
                  </a:cubicBezTo>
                  <a:cubicBezTo>
                    <a:pt x="63" y="45"/>
                    <a:pt x="0" y="79"/>
                    <a:pt x="9" y="58"/>
                  </a:cubicBezTo>
                  <a:cubicBezTo>
                    <a:pt x="46" y="0"/>
                    <a:pt x="158" y="17"/>
                    <a:pt x="169" y="102"/>
                  </a:cubicBezTo>
                  <a:cubicBezTo>
                    <a:pt x="171" y="122"/>
                    <a:pt x="158" y="146"/>
                    <a:pt x="141" y="165"/>
                  </a:cubicBezTo>
                  <a:close/>
                </a:path>
              </a:pathLst>
            </a:custGeom>
            <a:solidFill>
              <a:srgbClr val="F9EDC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cs typeface="+mn-ea"/>
                <a:sym typeface="+mn-lt"/>
              </a:endParaRPr>
            </a:p>
          </p:txBody>
        </p:sp>
        <p:sp>
          <p:nvSpPr>
            <p:cNvPr id="359" name="Freeform 110"/>
            <p:cNvSpPr/>
            <p:nvPr/>
          </p:nvSpPr>
          <p:spPr bwMode="auto">
            <a:xfrm>
              <a:off x="4618" y="249"/>
              <a:ext cx="71" cy="93"/>
            </a:xfrm>
            <a:custGeom>
              <a:avLst/>
              <a:gdLst>
                <a:gd name="T0" fmla="*/ 23 w 30"/>
                <a:gd name="T1" fmla="*/ 3 h 39"/>
                <a:gd name="T2" fmla="*/ 25 w 30"/>
                <a:gd name="T3" fmla="*/ 25 h 39"/>
                <a:gd name="T4" fmla="*/ 6 w 30"/>
                <a:gd name="T5" fmla="*/ 36 h 39"/>
                <a:gd name="T6" fmla="*/ 5 w 30"/>
                <a:gd name="T7" fmla="*/ 14 h 39"/>
                <a:gd name="T8" fmla="*/ 23 w 30"/>
                <a:gd name="T9" fmla="*/ 3 h 39"/>
              </a:gdLst>
              <a:ahLst/>
              <a:cxnLst>
                <a:cxn ang="0">
                  <a:pos x="T0" y="T1"/>
                </a:cxn>
                <a:cxn ang="0">
                  <a:pos x="T2" y="T3"/>
                </a:cxn>
                <a:cxn ang="0">
                  <a:pos x="T4" y="T5"/>
                </a:cxn>
                <a:cxn ang="0">
                  <a:pos x="T6" y="T7"/>
                </a:cxn>
                <a:cxn ang="0">
                  <a:pos x="T8" y="T9"/>
                </a:cxn>
              </a:cxnLst>
              <a:rect l="0" t="0" r="r" b="b"/>
              <a:pathLst>
                <a:path w="30" h="39">
                  <a:moveTo>
                    <a:pt x="23" y="3"/>
                  </a:moveTo>
                  <a:cubicBezTo>
                    <a:pt x="29" y="6"/>
                    <a:pt x="30" y="15"/>
                    <a:pt x="25" y="25"/>
                  </a:cubicBezTo>
                  <a:cubicBezTo>
                    <a:pt x="21" y="34"/>
                    <a:pt x="12" y="39"/>
                    <a:pt x="6" y="36"/>
                  </a:cubicBezTo>
                  <a:cubicBezTo>
                    <a:pt x="1" y="33"/>
                    <a:pt x="0" y="23"/>
                    <a:pt x="5" y="14"/>
                  </a:cubicBezTo>
                  <a:cubicBezTo>
                    <a:pt x="9" y="5"/>
                    <a:pt x="18" y="0"/>
                    <a:pt x="23" y="3"/>
                  </a:cubicBezTo>
                  <a:close/>
                </a:path>
              </a:pathLst>
            </a:custGeom>
            <a:solidFill>
              <a:srgbClr val="D0A78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cs typeface="+mn-ea"/>
                <a:sym typeface="+mn-lt"/>
              </a:endParaRPr>
            </a:p>
          </p:txBody>
        </p:sp>
        <p:sp>
          <p:nvSpPr>
            <p:cNvPr id="360" name="Freeform 111"/>
            <p:cNvSpPr/>
            <p:nvPr/>
          </p:nvSpPr>
          <p:spPr bwMode="auto">
            <a:xfrm>
              <a:off x="4618" y="240"/>
              <a:ext cx="71" cy="92"/>
            </a:xfrm>
            <a:custGeom>
              <a:avLst/>
              <a:gdLst>
                <a:gd name="T0" fmla="*/ 23 w 30"/>
                <a:gd name="T1" fmla="*/ 3 h 39"/>
                <a:gd name="T2" fmla="*/ 25 w 30"/>
                <a:gd name="T3" fmla="*/ 24 h 39"/>
                <a:gd name="T4" fmla="*/ 6 w 30"/>
                <a:gd name="T5" fmla="*/ 36 h 39"/>
                <a:gd name="T6" fmla="*/ 5 w 30"/>
                <a:gd name="T7" fmla="*/ 14 h 39"/>
                <a:gd name="T8" fmla="*/ 23 w 30"/>
                <a:gd name="T9" fmla="*/ 3 h 39"/>
              </a:gdLst>
              <a:ahLst/>
              <a:cxnLst>
                <a:cxn ang="0">
                  <a:pos x="T0" y="T1"/>
                </a:cxn>
                <a:cxn ang="0">
                  <a:pos x="T2" y="T3"/>
                </a:cxn>
                <a:cxn ang="0">
                  <a:pos x="T4" y="T5"/>
                </a:cxn>
                <a:cxn ang="0">
                  <a:pos x="T6" y="T7"/>
                </a:cxn>
                <a:cxn ang="0">
                  <a:pos x="T8" y="T9"/>
                </a:cxn>
              </a:cxnLst>
              <a:rect l="0" t="0" r="r" b="b"/>
              <a:pathLst>
                <a:path w="30" h="39">
                  <a:moveTo>
                    <a:pt x="23" y="3"/>
                  </a:moveTo>
                  <a:cubicBezTo>
                    <a:pt x="29" y="6"/>
                    <a:pt x="30" y="15"/>
                    <a:pt x="25" y="24"/>
                  </a:cubicBezTo>
                  <a:cubicBezTo>
                    <a:pt x="21" y="34"/>
                    <a:pt x="12" y="39"/>
                    <a:pt x="6" y="36"/>
                  </a:cubicBezTo>
                  <a:cubicBezTo>
                    <a:pt x="1" y="33"/>
                    <a:pt x="0" y="23"/>
                    <a:pt x="5" y="14"/>
                  </a:cubicBezTo>
                  <a:cubicBezTo>
                    <a:pt x="9" y="5"/>
                    <a:pt x="18" y="0"/>
                    <a:pt x="23" y="3"/>
                  </a:cubicBezTo>
                  <a:close/>
                </a:path>
              </a:pathLst>
            </a:custGeom>
            <a:solidFill>
              <a:srgbClr val="FFD6B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cs typeface="+mn-ea"/>
                <a:sym typeface="+mn-lt"/>
              </a:endParaRPr>
            </a:p>
          </p:txBody>
        </p:sp>
        <p:sp>
          <p:nvSpPr>
            <p:cNvPr id="361" name="Freeform 112"/>
            <p:cNvSpPr/>
            <p:nvPr/>
          </p:nvSpPr>
          <p:spPr bwMode="auto">
            <a:xfrm>
              <a:off x="4352" y="282"/>
              <a:ext cx="47" cy="48"/>
            </a:xfrm>
            <a:custGeom>
              <a:avLst/>
              <a:gdLst>
                <a:gd name="T0" fmla="*/ 12 w 20"/>
                <a:gd name="T1" fmla="*/ 1 h 20"/>
                <a:gd name="T2" fmla="*/ 19 w 20"/>
                <a:gd name="T3" fmla="*/ 12 h 20"/>
                <a:gd name="T4" fmla="*/ 8 w 20"/>
                <a:gd name="T5" fmla="*/ 19 h 20"/>
                <a:gd name="T6" fmla="*/ 1 w 20"/>
                <a:gd name="T7" fmla="*/ 8 h 20"/>
                <a:gd name="T8" fmla="*/ 12 w 20"/>
                <a:gd name="T9" fmla="*/ 1 h 20"/>
              </a:gdLst>
              <a:ahLst/>
              <a:cxnLst>
                <a:cxn ang="0">
                  <a:pos x="T0" y="T1"/>
                </a:cxn>
                <a:cxn ang="0">
                  <a:pos x="T2" y="T3"/>
                </a:cxn>
                <a:cxn ang="0">
                  <a:pos x="T4" y="T5"/>
                </a:cxn>
                <a:cxn ang="0">
                  <a:pos x="T6" y="T7"/>
                </a:cxn>
                <a:cxn ang="0">
                  <a:pos x="T8" y="T9"/>
                </a:cxn>
              </a:cxnLst>
              <a:rect l="0" t="0" r="r" b="b"/>
              <a:pathLst>
                <a:path w="20" h="20">
                  <a:moveTo>
                    <a:pt x="12" y="1"/>
                  </a:moveTo>
                  <a:cubicBezTo>
                    <a:pt x="17" y="2"/>
                    <a:pt x="20" y="7"/>
                    <a:pt x="19" y="12"/>
                  </a:cubicBezTo>
                  <a:cubicBezTo>
                    <a:pt x="17" y="17"/>
                    <a:pt x="12" y="20"/>
                    <a:pt x="8" y="19"/>
                  </a:cubicBezTo>
                  <a:cubicBezTo>
                    <a:pt x="3" y="18"/>
                    <a:pt x="0" y="13"/>
                    <a:pt x="1" y="8"/>
                  </a:cubicBezTo>
                  <a:cubicBezTo>
                    <a:pt x="3" y="3"/>
                    <a:pt x="8" y="0"/>
                    <a:pt x="12" y="1"/>
                  </a:cubicBezTo>
                  <a:close/>
                </a:path>
              </a:pathLst>
            </a:custGeom>
            <a:solidFill>
              <a:srgbClr val="D0A78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cs typeface="+mn-ea"/>
                <a:sym typeface="+mn-lt"/>
              </a:endParaRPr>
            </a:p>
          </p:txBody>
        </p:sp>
        <p:sp>
          <p:nvSpPr>
            <p:cNvPr id="362" name="Freeform 113"/>
            <p:cNvSpPr/>
            <p:nvPr/>
          </p:nvSpPr>
          <p:spPr bwMode="auto">
            <a:xfrm>
              <a:off x="4331" y="261"/>
              <a:ext cx="68" cy="69"/>
            </a:xfrm>
            <a:custGeom>
              <a:avLst/>
              <a:gdLst>
                <a:gd name="T0" fmla="*/ 18 w 29"/>
                <a:gd name="T1" fmla="*/ 2 h 29"/>
                <a:gd name="T2" fmla="*/ 27 w 29"/>
                <a:gd name="T3" fmla="*/ 18 h 29"/>
                <a:gd name="T4" fmla="*/ 11 w 29"/>
                <a:gd name="T5" fmla="*/ 27 h 29"/>
                <a:gd name="T6" fmla="*/ 2 w 29"/>
                <a:gd name="T7" fmla="*/ 11 h 29"/>
                <a:gd name="T8" fmla="*/ 18 w 29"/>
                <a:gd name="T9" fmla="*/ 2 h 29"/>
              </a:gdLst>
              <a:ahLst/>
              <a:cxnLst>
                <a:cxn ang="0">
                  <a:pos x="T0" y="T1"/>
                </a:cxn>
                <a:cxn ang="0">
                  <a:pos x="T2" y="T3"/>
                </a:cxn>
                <a:cxn ang="0">
                  <a:pos x="T4" y="T5"/>
                </a:cxn>
                <a:cxn ang="0">
                  <a:pos x="T6" y="T7"/>
                </a:cxn>
                <a:cxn ang="0">
                  <a:pos x="T8" y="T9"/>
                </a:cxn>
              </a:cxnLst>
              <a:rect l="0" t="0" r="r" b="b"/>
              <a:pathLst>
                <a:path w="29" h="29">
                  <a:moveTo>
                    <a:pt x="18" y="2"/>
                  </a:moveTo>
                  <a:cubicBezTo>
                    <a:pt x="25" y="4"/>
                    <a:pt x="29" y="11"/>
                    <a:pt x="27" y="18"/>
                  </a:cubicBezTo>
                  <a:cubicBezTo>
                    <a:pt x="26" y="25"/>
                    <a:pt x="18" y="29"/>
                    <a:pt x="11" y="27"/>
                  </a:cubicBezTo>
                  <a:cubicBezTo>
                    <a:pt x="4" y="25"/>
                    <a:pt x="0" y="18"/>
                    <a:pt x="2" y="11"/>
                  </a:cubicBezTo>
                  <a:cubicBezTo>
                    <a:pt x="4" y="4"/>
                    <a:pt x="11" y="0"/>
                    <a:pt x="18" y="2"/>
                  </a:cubicBezTo>
                  <a:close/>
                </a:path>
              </a:pathLst>
            </a:custGeom>
            <a:solidFill>
              <a:srgbClr val="FFD6B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cs typeface="+mn-ea"/>
                <a:sym typeface="+mn-lt"/>
              </a:endParaRPr>
            </a:p>
          </p:txBody>
        </p:sp>
        <p:sp>
          <p:nvSpPr>
            <p:cNvPr id="363" name="Freeform 114"/>
            <p:cNvSpPr/>
            <p:nvPr/>
          </p:nvSpPr>
          <p:spPr bwMode="auto">
            <a:xfrm>
              <a:off x="4409" y="221"/>
              <a:ext cx="40" cy="40"/>
            </a:xfrm>
            <a:custGeom>
              <a:avLst/>
              <a:gdLst>
                <a:gd name="T0" fmla="*/ 10 w 17"/>
                <a:gd name="T1" fmla="*/ 1 h 17"/>
                <a:gd name="T2" fmla="*/ 15 w 17"/>
                <a:gd name="T3" fmla="*/ 11 h 17"/>
                <a:gd name="T4" fmla="*/ 6 w 17"/>
                <a:gd name="T5" fmla="*/ 16 h 17"/>
                <a:gd name="T6" fmla="*/ 1 w 17"/>
                <a:gd name="T7" fmla="*/ 7 h 17"/>
                <a:gd name="T8" fmla="*/ 10 w 17"/>
                <a:gd name="T9" fmla="*/ 1 h 17"/>
              </a:gdLst>
              <a:ahLst/>
              <a:cxnLst>
                <a:cxn ang="0">
                  <a:pos x="T0" y="T1"/>
                </a:cxn>
                <a:cxn ang="0">
                  <a:pos x="T2" y="T3"/>
                </a:cxn>
                <a:cxn ang="0">
                  <a:pos x="T4" y="T5"/>
                </a:cxn>
                <a:cxn ang="0">
                  <a:pos x="T6" y="T7"/>
                </a:cxn>
                <a:cxn ang="0">
                  <a:pos x="T8" y="T9"/>
                </a:cxn>
              </a:cxnLst>
              <a:rect l="0" t="0" r="r" b="b"/>
              <a:pathLst>
                <a:path w="17" h="17">
                  <a:moveTo>
                    <a:pt x="10" y="1"/>
                  </a:moveTo>
                  <a:cubicBezTo>
                    <a:pt x="14" y="2"/>
                    <a:pt x="17" y="7"/>
                    <a:pt x="15" y="11"/>
                  </a:cubicBezTo>
                  <a:cubicBezTo>
                    <a:pt x="14" y="15"/>
                    <a:pt x="10" y="17"/>
                    <a:pt x="6" y="16"/>
                  </a:cubicBezTo>
                  <a:cubicBezTo>
                    <a:pt x="2" y="15"/>
                    <a:pt x="0" y="11"/>
                    <a:pt x="1" y="7"/>
                  </a:cubicBezTo>
                  <a:cubicBezTo>
                    <a:pt x="2" y="3"/>
                    <a:pt x="6" y="0"/>
                    <a:pt x="10" y="1"/>
                  </a:cubicBezTo>
                  <a:close/>
                </a:path>
              </a:pathLst>
            </a:custGeom>
            <a:solidFill>
              <a:srgbClr val="4D4D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cs typeface="+mn-ea"/>
                <a:sym typeface="+mn-lt"/>
              </a:endParaRPr>
            </a:p>
          </p:txBody>
        </p:sp>
        <p:sp>
          <p:nvSpPr>
            <p:cNvPr id="364" name="Freeform 115"/>
            <p:cNvSpPr/>
            <p:nvPr/>
          </p:nvSpPr>
          <p:spPr bwMode="auto">
            <a:xfrm>
              <a:off x="4556" y="816"/>
              <a:ext cx="266" cy="647"/>
            </a:xfrm>
            <a:custGeom>
              <a:avLst/>
              <a:gdLst>
                <a:gd name="T0" fmla="*/ 4 w 112"/>
                <a:gd name="T1" fmla="*/ 90 h 273"/>
                <a:gd name="T2" fmla="*/ 19 w 112"/>
                <a:gd name="T3" fmla="*/ 268 h 273"/>
                <a:gd name="T4" fmla="*/ 86 w 112"/>
                <a:gd name="T5" fmla="*/ 273 h 273"/>
                <a:gd name="T6" fmla="*/ 100 w 112"/>
                <a:gd name="T7" fmla="*/ 121 h 273"/>
                <a:gd name="T8" fmla="*/ 4 w 112"/>
                <a:gd name="T9" fmla="*/ 90 h 273"/>
              </a:gdLst>
              <a:ahLst/>
              <a:cxnLst>
                <a:cxn ang="0">
                  <a:pos x="T0" y="T1"/>
                </a:cxn>
                <a:cxn ang="0">
                  <a:pos x="T2" y="T3"/>
                </a:cxn>
                <a:cxn ang="0">
                  <a:pos x="T4" y="T5"/>
                </a:cxn>
                <a:cxn ang="0">
                  <a:pos x="T6" y="T7"/>
                </a:cxn>
                <a:cxn ang="0">
                  <a:pos x="T8" y="T9"/>
                </a:cxn>
              </a:cxnLst>
              <a:rect l="0" t="0" r="r" b="b"/>
              <a:pathLst>
                <a:path w="112" h="273">
                  <a:moveTo>
                    <a:pt x="4" y="90"/>
                  </a:moveTo>
                  <a:cubicBezTo>
                    <a:pt x="19" y="268"/>
                    <a:pt x="19" y="268"/>
                    <a:pt x="19" y="268"/>
                  </a:cubicBezTo>
                  <a:cubicBezTo>
                    <a:pt x="86" y="273"/>
                    <a:pt x="86" y="273"/>
                    <a:pt x="86" y="273"/>
                  </a:cubicBezTo>
                  <a:cubicBezTo>
                    <a:pt x="100" y="121"/>
                    <a:pt x="100" y="121"/>
                    <a:pt x="100" y="121"/>
                  </a:cubicBezTo>
                  <a:cubicBezTo>
                    <a:pt x="112" y="0"/>
                    <a:pt x="0" y="44"/>
                    <a:pt x="4" y="90"/>
                  </a:cubicBezTo>
                  <a:close/>
                </a:path>
              </a:pathLst>
            </a:custGeom>
            <a:solidFill>
              <a:srgbClr val="0566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cs typeface="+mn-ea"/>
                <a:sym typeface="+mn-lt"/>
              </a:endParaRPr>
            </a:p>
          </p:txBody>
        </p:sp>
        <p:sp>
          <p:nvSpPr>
            <p:cNvPr id="365" name="Freeform 116"/>
            <p:cNvSpPr/>
            <p:nvPr/>
          </p:nvSpPr>
          <p:spPr bwMode="auto">
            <a:xfrm>
              <a:off x="4599" y="1240"/>
              <a:ext cx="176" cy="534"/>
            </a:xfrm>
            <a:custGeom>
              <a:avLst/>
              <a:gdLst>
                <a:gd name="T0" fmla="*/ 2 w 74"/>
                <a:gd name="T1" fmla="*/ 81 h 225"/>
                <a:gd name="T2" fmla="*/ 9 w 74"/>
                <a:gd name="T3" fmla="*/ 225 h 225"/>
                <a:gd name="T4" fmla="*/ 64 w 74"/>
                <a:gd name="T5" fmla="*/ 225 h 225"/>
                <a:gd name="T6" fmla="*/ 70 w 74"/>
                <a:gd name="T7" fmla="*/ 85 h 225"/>
                <a:gd name="T8" fmla="*/ 2 w 74"/>
                <a:gd name="T9" fmla="*/ 81 h 225"/>
              </a:gdLst>
              <a:ahLst/>
              <a:cxnLst>
                <a:cxn ang="0">
                  <a:pos x="T0" y="T1"/>
                </a:cxn>
                <a:cxn ang="0">
                  <a:pos x="T2" y="T3"/>
                </a:cxn>
                <a:cxn ang="0">
                  <a:pos x="T4" y="T5"/>
                </a:cxn>
                <a:cxn ang="0">
                  <a:pos x="T6" y="T7"/>
                </a:cxn>
                <a:cxn ang="0">
                  <a:pos x="T8" y="T9"/>
                </a:cxn>
              </a:cxnLst>
              <a:rect l="0" t="0" r="r" b="b"/>
              <a:pathLst>
                <a:path w="74" h="225">
                  <a:moveTo>
                    <a:pt x="2" y="81"/>
                  </a:moveTo>
                  <a:cubicBezTo>
                    <a:pt x="9" y="225"/>
                    <a:pt x="9" y="225"/>
                    <a:pt x="9" y="225"/>
                  </a:cubicBezTo>
                  <a:cubicBezTo>
                    <a:pt x="64" y="225"/>
                    <a:pt x="64" y="225"/>
                    <a:pt x="64" y="225"/>
                  </a:cubicBezTo>
                  <a:cubicBezTo>
                    <a:pt x="70" y="85"/>
                    <a:pt x="70" y="85"/>
                    <a:pt x="70" y="85"/>
                  </a:cubicBezTo>
                  <a:cubicBezTo>
                    <a:pt x="74" y="0"/>
                    <a:pt x="0" y="47"/>
                    <a:pt x="2" y="81"/>
                  </a:cubicBezTo>
                  <a:close/>
                </a:path>
              </a:pathLst>
            </a:custGeom>
            <a:solidFill>
              <a:srgbClr val="0566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cs typeface="+mn-ea"/>
                <a:sym typeface="+mn-lt"/>
              </a:endParaRPr>
            </a:p>
          </p:txBody>
        </p:sp>
        <p:sp>
          <p:nvSpPr>
            <p:cNvPr id="366" name="Freeform 117"/>
            <p:cNvSpPr/>
            <p:nvPr/>
          </p:nvSpPr>
          <p:spPr bwMode="auto">
            <a:xfrm>
              <a:off x="4499" y="410"/>
              <a:ext cx="326" cy="679"/>
            </a:xfrm>
            <a:custGeom>
              <a:avLst/>
              <a:gdLst>
                <a:gd name="T0" fmla="*/ 133 w 137"/>
                <a:gd name="T1" fmla="*/ 170 h 286"/>
                <a:gd name="T2" fmla="*/ 135 w 137"/>
                <a:gd name="T3" fmla="*/ 277 h 286"/>
                <a:gd name="T4" fmla="*/ 0 w 137"/>
                <a:gd name="T5" fmla="*/ 259 h 286"/>
                <a:gd name="T6" fmla="*/ 46 w 137"/>
                <a:gd name="T7" fmla="*/ 42 h 286"/>
                <a:gd name="T8" fmla="*/ 87 w 137"/>
                <a:gd name="T9" fmla="*/ 0 h 286"/>
                <a:gd name="T10" fmla="*/ 133 w 137"/>
                <a:gd name="T11" fmla="*/ 170 h 286"/>
              </a:gdLst>
              <a:ahLst/>
              <a:cxnLst>
                <a:cxn ang="0">
                  <a:pos x="T0" y="T1"/>
                </a:cxn>
                <a:cxn ang="0">
                  <a:pos x="T2" y="T3"/>
                </a:cxn>
                <a:cxn ang="0">
                  <a:pos x="T4" y="T5"/>
                </a:cxn>
                <a:cxn ang="0">
                  <a:pos x="T6" y="T7"/>
                </a:cxn>
                <a:cxn ang="0">
                  <a:pos x="T8" y="T9"/>
                </a:cxn>
                <a:cxn ang="0">
                  <a:pos x="T10" y="T11"/>
                </a:cxn>
              </a:cxnLst>
              <a:rect l="0" t="0" r="r" b="b"/>
              <a:pathLst>
                <a:path w="137" h="286">
                  <a:moveTo>
                    <a:pt x="133" y="170"/>
                  </a:moveTo>
                  <a:cubicBezTo>
                    <a:pt x="135" y="188"/>
                    <a:pt x="137" y="256"/>
                    <a:pt x="135" y="277"/>
                  </a:cubicBezTo>
                  <a:cubicBezTo>
                    <a:pt x="96" y="286"/>
                    <a:pt x="54" y="281"/>
                    <a:pt x="0" y="259"/>
                  </a:cubicBezTo>
                  <a:cubicBezTo>
                    <a:pt x="21" y="196"/>
                    <a:pt x="29" y="110"/>
                    <a:pt x="46" y="42"/>
                  </a:cubicBezTo>
                  <a:cubicBezTo>
                    <a:pt x="60" y="44"/>
                    <a:pt x="85" y="19"/>
                    <a:pt x="87" y="0"/>
                  </a:cubicBezTo>
                  <a:cubicBezTo>
                    <a:pt x="97" y="11"/>
                    <a:pt x="125" y="64"/>
                    <a:pt x="133" y="170"/>
                  </a:cubicBezTo>
                  <a:close/>
                </a:path>
              </a:pathLst>
            </a:custGeom>
            <a:solidFill>
              <a:srgbClr val="0032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cs typeface="+mn-ea"/>
                <a:sym typeface="+mn-lt"/>
              </a:endParaRPr>
            </a:p>
          </p:txBody>
        </p:sp>
        <p:sp>
          <p:nvSpPr>
            <p:cNvPr id="367" name="Freeform 118"/>
            <p:cNvSpPr/>
            <p:nvPr/>
          </p:nvSpPr>
          <p:spPr bwMode="auto">
            <a:xfrm>
              <a:off x="4504" y="410"/>
              <a:ext cx="318" cy="755"/>
            </a:xfrm>
            <a:custGeom>
              <a:avLst/>
              <a:gdLst>
                <a:gd name="T0" fmla="*/ 131 w 134"/>
                <a:gd name="T1" fmla="*/ 170 h 318"/>
                <a:gd name="T2" fmla="*/ 131 w 134"/>
                <a:gd name="T3" fmla="*/ 309 h 318"/>
                <a:gd name="T4" fmla="*/ 0 w 134"/>
                <a:gd name="T5" fmla="*/ 292 h 318"/>
                <a:gd name="T6" fmla="*/ 52 w 134"/>
                <a:gd name="T7" fmla="*/ 57 h 318"/>
                <a:gd name="T8" fmla="*/ 85 w 134"/>
                <a:gd name="T9" fmla="*/ 0 h 318"/>
                <a:gd name="T10" fmla="*/ 131 w 134"/>
                <a:gd name="T11" fmla="*/ 170 h 318"/>
              </a:gdLst>
              <a:ahLst/>
              <a:cxnLst>
                <a:cxn ang="0">
                  <a:pos x="T0" y="T1"/>
                </a:cxn>
                <a:cxn ang="0">
                  <a:pos x="T2" y="T3"/>
                </a:cxn>
                <a:cxn ang="0">
                  <a:pos x="T4" y="T5"/>
                </a:cxn>
                <a:cxn ang="0">
                  <a:pos x="T6" y="T7"/>
                </a:cxn>
                <a:cxn ang="0">
                  <a:pos x="T8" y="T9"/>
                </a:cxn>
                <a:cxn ang="0">
                  <a:pos x="T10" y="T11"/>
                </a:cxn>
              </a:cxnLst>
              <a:rect l="0" t="0" r="r" b="b"/>
              <a:pathLst>
                <a:path w="134" h="318">
                  <a:moveTo>
                    <a:pt x="131" y="170"/>
                  </a:moveTo>
                  <a:cubicBezTo>
                    <a:pt x="133" y="188"/>
                    <a:pt x="134" y="288"/>
                    <a:pt x="131" y="309"/>
                  </a:cubicBezTo>
                  <a:cubicBezTo>
                    <a:pt x="92" y="318"/>
                    <a:pt x="54" y="314"/>
                    <a:pt x="0" y="292"/>
                  </a:cubicBezTo>
                  <a:cubicBezTo>
                    <a:pt x="21" y="229"/>
                    <a:pt x="36" y="125"/>
                    <a:pt x="52" y="57"/>
                  </a:cubicBezTo>
                  <a:cubicBezTo>
                    <a:pt x="67" y="41"/>
                    <a:pt x="83" y="19"/>
                    <a:pt x="85" y="0"/>
                  </a:cubicBezTo>
                  <a:cubicBezTo>
                    <a:pt x="95" y="11"/>
                    <a:pt x="123" y="64"/>
                    <a:pt x="131" y="17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cs typeface="+mn-ea"/>
                <a:sym typeface="+mn-lt"/>
              </a:endParaRPr>
            </a:p>
          </p:txBody>
        </p:sp>
        <p:sp>
          <p:nvSpPr>
            <p:cNvPr id="368" name="Freeform 119"/>
            <p:cNvSpPr/>
            <p:nvPr/>
          </p:nvSpPr>
          <p:spPr bwMode="auto">
            <a:xfrm>
              <a:off x="4613" y="489"/>
              <a:ext cx="176" cy="635"/>
            </a:xfrm>
            <a:custGeom>
              <a:avLst/>
              <a:gdLst>
                <a:gd name="T0" fmla="*/ 6 w 74"/>
                <a:gd name="T1" fmla="*/ 52 h 268"/>
                <a:gd name="T2" fmla="*/ 8 w 74"/>
                <a:gd name="T3" fmla="*/ 68 h 268"/>
                <a:gd name="T4" fmla="*/ 9 w 74"/>
                <a:gd name="T5" fmla="*/ 167 h 268"/>
                <a:gd name="T6" fmla="*/ 0 w 74"/>
                <a:gd name="T7" fmla="*/ 258 h 268"/>
                <a:gd name="T8" fmla="*/ 45 w 74"/>
                <a:gd name="T9" fmla="*/ 268 h 268"/>
                <a:gd name="T10" fmla="*/ 62 w 74"/>
                <a:gd name="T11" fmla="*/ 183 h 268"/>
                <a:gd name="T12" fmla="*/ 70 w 74"/>
                <a:gd name="T13" fmla="*/ 66 h 268"/>
                <a:gd name="T14" fmla="*/ 6 w 74"/>
                <a:gd name="T15" fmla="*/ 52 h 26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4" h="268">
                  <a:moveTo>
                    <a:pt x="6" y="52"/>
                  </a:moveTo>
                  <a:cubicBezTo>
                    <a:pt x="8" y="68"/>
                    <a:pt x="8" y="68"/>
                    <a:pt x="8" y="68"/>
                  </a:cubicBezTo>
                  <a:cubicBezTo>
                    <a:pt x="9" y="167"/>
                    <a:pt x="9" y="167"/>
                    <a:pt x="9" y="167"/>
                  </a:cubicBezTo>
                  <a:cubicBezTo>
                    <a:pt x="0" y="258"/>
                    <a:pt x="0" y="258"/>
                    <a:pt x="0" y="258"/>
                  </a:cubicBezTo>
                  <a:cubicBezTo>
                    <a:pt x="45" y="268"/>
                    <a:pt x="45" y="268"/>
                    <a:pt x="45" y="268"/>
                  </a:cubicBezTo>
                  <a:cubicBezTo>
                    <a:pt x="62" y="183"/>
                    <a:pt x="62" y="183"/>
                    <a:pt x="62" y="183"/>
                  </a:cubicBezTo>
                  <a:cubicBezTo>
                    <a:pt x="70" y="66"/>
                    <a:pt x="70" y="66"/>
                    <a:pt x="70" y="66"/>
                  </a:cubicBezTo>
                  <a:cubicBezTo>
                    <a:pt x="74" y="0"/>
                    <a:pt x="4" y="17"/>
                    <a:pt x="6" y="52"/>
                  </a:cubicBezTo>
                  <a:close/>
                </a:path>
              </a:pathLst>
            </a:custGeom>
            <a:solidFill>
              <a:srgbClr val="E5E5E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cs typeface="+mn-ea"/>
                <a:sym typeface="+mn-lt"/>
              </a:endParaRPr>
            </a:p>
          </p:txBody>
        </p:sp>
        <p:sp>
          <p:nvSpPr>
            <p:cNvPr id="369" name="Freeform 120"/>
            <p:cNvSpPr/>
            <p:nvPr/>
          </p:nvSpPr>
          <p:spPr bwMode="auto">
            <a:xfrm>
              <a:off x="4627" y="498"/>
              <a:ext cx="150" cy="425"/>
            </a:xfrm>
            <a:custGeom>
              <a:avLst/>
              <a:gdLst>
                <a:gd name="T0" fmla="*/ 2 w 63"/>
                <a:gd name="T1" fmla="*/ 58 h 179"/>
                <a:gd name="T2" fmla="*/ 9 w 63"/>
                <a:gd name="T3" fmla="*/ 171 h 179"/>
                <a:gd name="T4" fmla="*/ 51 w 63"/>
                <a:gd name="T5" fmla="*/ 179 h 179"/>
                <a:gd name="T6" fmla="*/ 58 w 63"/>
                <a:gd name="T7" fmla="*/ 66 h 179"/>
                <a:gd name="T8" fmla="*/ 2 w 63"/>
                <a:gd name="T9" fmla="*/ 58 h 179"/>
              </a:gdLst>
              <a:ahLst/>
              <a:cxnLst>
                <a:cxn ang="0">
                  <a:pos x="T0" y="T1"/>
                </a:cxn>
                <a:cxn ang="0">
                  <a:pos x="T2" y="T3"/>
                </a:cxn>
                <a:cxn ang="0">
                  <a:pos x="T4" y="T5"/>
                </a:cxn>
                <a:cxn ang="0">
                  <a:pos x="T6" y="T7"/>
                </a:cxn>
                <a:cxn ang="0">
                  <a:pos x="T8" y="T9"/>
                </a:cxn>
              </a:cxnLst>
              <a:rect l="0" t="0" r="r" b="b"/>
              <a:pathLst>
                <a:path w="63" h="179">
                  <a:moveTo>
                    <a:pt x="2" y="58"/>
                  </a:moveTo>
                  <a:cubicBezTo>
                    <a:pt x="9" y="171"/>
                    <a:pt x="9" y="171"/>
                    <a:pt x="9" y="171"/>
                  </a:cubicBezTo>
                  <a:cubicBezTo>
                    <a:pt x="51" y="179"/>
                    <a:pt x="51" y="179"/>
                    <a:pt x="51" y="179"/>
                  </a:cubicBezTo>
                  <a:cubicBezTo>
                    <a:pt x="58" y="66"/>
                    <a:pt x="58" y="66"/>
                    <a:pt x="58" y="66"/>
                  </a:cubicBezTo>
                  <a:cubicBezTo>
                    <a:pt x="63" y="0"/>
                    <a:pt x="0" y="22"/>
                    <a:pt x="2" y="58"/>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cs typeface="+mn-ea"/>
                <a:sym typeface="+mn-lt"/>
              </a:endParaRPr>
            </a:p>
          </p:txBody>
        </p:sp>
        <p:sp>
          <p:nvSpPr>
            <p:cNvPr id="370" name="Freeform 121"/>
            <p:cNvSpPr/>
            <p:nvPr/>
          </p:nvSpPr>
          <p:spPr bwMode="auto">
            <a:xfrm>
              <a:off x="4613" y="1022"/>
              <a:ext cx="95" cy="230"/>
            </a:xfrm>
            <a:custGeom>
              <a:avLst/>
              <a:gdLst>
                <a:gd name="T0" fmla="*/ 1 w 40"/>
                <a:gd name="T1" fmla="*/ 59 h 97"/>
                <a:gd name="T2" fmla="*/ 6 w 40"/>
                <a:gd name="T3" fmla="*/ 35 h 97"/>
                <a:gd name="T4" fmla="*/ 6 w 40"/>
                <a:gd name="T5" fmla="*/ 35 h 97"/>
                <a:gd name="T6" fmla="*/ 7 w 40"/>
                <a:gd name="T7" fmla="*/ 32 h 97"/>
                <a:gd name="T8" fmla="*/ 9 w 40"/>
                <a:gd name="T9" fmla="*/ 22 h 97"/>
                <a:gd name="T10" fmla="*/ 10 w 40"/>
                <a:gd name="T11" fmla="*/ 20 h 97"/>
                <a:gd name="T12" fmla="*/ 11 w 40"/>
                <a:gd name="T13" fmla="*/ 14 h 97"/>
                <a:gd name="T14" fmla="*/ 12 w 40"/>
                <a:gd name="T15" fmla="*/ 12 h 97"/>
                <a:gd name="T16" fmla="*/ 12 w 40"/>
                <a:gd name="T17" fmla="*/ 12 h 97"/>
                <a:gd name="T18" fmla="*/ 15 w 40"/>
                <a:gd name="T19" fmla="*/ 0 h 97"/>
                <a:gd name="T20" fmla="*/ 40 w 40"/>
                <a:gd name="T21" fmla="*/ 6 h 97"/>
                <a:gd name="T22" fmla="*/ 37 w 40"/>
                <a:gd name="T23" fmla="*/ 19 h 97"/>
                <a:gd name="T24" fmla="*/ 37 w 40"/>
                <a:gd name="T25" fmla="*/ 23 h 97"/>
                <a:gd name="T26" fmla="*/ 23 w 40"/>
                <a:gd name="T27" fmla="*/ 69 h 97"/>
                <a:gd name="T28" fmla="*/ 23 w 40"/>
                <a:gd name="T29" fmla="*/ 79 h 97"/>
                <a:gd name="T30" fmla="*/ 26 w 40"/>
                <a:gd name="T31" fmla="*/ 83 h 97"/>
                <a:gd name="T32" fmla="*/ 25 w 40"/>
                <a:gd name="T33" fmla="*/ 89 h 97"/>
                <a:gd name="T34" fmla="*/ 23 w 40"/>
                <a:gd name="T35" fmla="*/ 90 h 97"/>
                <a:gd name="T36" fmla="*/ 23 w 40"/>
                <a:gd name="T37" fmla="*/ 93 h 97"/>
                <a:gd name="T38" fmla="*/ 19 w 40"/>
                <a:gd name="T39" fmla="*/ 97 h 97"/>
                <a:gd name="T40" fmla="*/ 15 w 40"/>
                <a:gd name="T41" fmla="*/ 93 h 97"/>
                <a:gd name="T42" fmla="*/ 15 w 40"/>
                <a:gd name="T43" fmla="*/ 90 h 97"/>
                <a:gd name="T44" fmla="*/ 13 w 40"/>
                <a:gd name="T45" fmla="*/ 87 h 97"/>
                <a:gd name="T46" fmla="*/ 7 w 40"/>
                <a:gd name="T47" fmla="*/ 75 h 97"/>
                <a:gd name="T48" fmla="*/ 2 w 40"/>
                <a:gd name="T49" fmla="*/ 65 h 97"/>
                <a:gd name="T50" fmla="*/ 2 w 40"/>
                <a:gd name="T51" fmla="*/ 65 h 97"/>
                <a:gd name="T52" fmla="*/ 1 w 40"/>
                <a:gd name="T53" fmla="*/ 59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0" h="97">
                  <a:moveTo>
                    <a:pt x="1" y="59"/>
                  </a:moveTo>
                  <a:cubicBezTo>
                    <a:pt x="6" y="35"/>
                    <a:pt x="6" y="35"/>
                    <a:pt x="6" y="35"/>
                  </a:cubicBezTo>
                  <a:cubicBezTo>
                    <a:pt x="6" y="35"/>
                    <a:pt x="6" y="35"/>
                    <a:pt x="6" y="35"/>
                  </a:cubicBezTo>
                  <a:cubicBezTo>
                    <a:pt x="7" y="32"/>
                    <a:pt x="7" y="32"/>
                    <a:pt x="7" y="32"/>
                  </a:cubicBezTo>
                  <a:cubicBezTo>
                    <a:pt x="9" y="22"/>
                    <a:pt x="9" y="22"/>
                    <a:pt x="9" y="22"/>
                  </a:cubicBezTo>
                  <a:cubicBezTo>
                    <a:pt x="10" y="21"/>
                    <a:pt x="10" y="21"/>
                    <a:pt x="10" y="20"/>
                  </a:cubicBezTo>
                  <a:cubicBezTo>
                    <a:pt x="11" y="14"/>
                    <a:pt x="11" y="14"/>
                    <a:pt x="11" y="14"/>
                  </a:cubicBezTo>
                  <a:cubicBezTo>
                    <a:pt x="12" y="12"/>
                    <a:pt x="12" y="12"/>
                    <a:pt x="12" y="12"/>
                  </a:cubicBezTo>
                  <a:cubicBezTo>
                    <a:pt x="12" y="12"/>
                    <a:pt x="12" y="12"/>
                    <a:pt x="12" y="12"/>
                  </a:cubicBezTo>
                  <a:cubicBezTo>
                    <a:pt x="15" y="0"/>
                    <a:pt x="15" y="0"/>
                    <a:pt x="15" y="0"/>
                  </a:cubicBezTo>
                  <a:cubicBezTo>
                    <a:pt x="40" y="6"/>
                    <a:pt x="40" y="6"/>
                    <a:pt x="40" y="6"/>
                  </a:cubicBezTo>
                  <a:cubicBezTo>
                    <a:pt x="37" y="19"/>
                    <a:pt x="37" y="19"/>
                    <a:pt x="37" y="19"/>
                  </a:cubicBezTo>
                  <a:cubicBezTo>
                    <a:pt x="37" y="20"/>
                    <a:pt x="37" y="21"/>
                    <a:pt x="37" y="23"/>
                  </a:cubicBezTo>
                  <a:cubicBezTo>
                    <a:pt x="27" y="55"/>
                    <a:pt x="24" y="62"/>
                    <a:pt x="23" y="69"/>
                  </a:cubicBezTo>
                  <a:cubicBezTo>
                    <a:pt x="23" y="79"/>
                    <a:pt x="23" y="79"/>
                    <a:pt x="23" y="79"/>
                  </a:cubicBezTo>
                  <a:cubicBezTo>
                    <a:pt x="26" y="83"/>
                    <a:pt x="26" y="83"/>
                    <a:pt x="26" y="83"/>
                  </a:cubicBezTo>
                  <a:cubicBezTo>
                    <a:pt x="27" y="85"/>
                    <a:pt x="27" y="88"/>
                    <a:pt x="25" y="89"/>
                  </a:cubicBezTo>
                  <a:cubicBezTo>
                    <a:pt x="24" y="89"/>
                    <a:pt x="24" y="90"/>
                    <a:pt x="23" y="90"/>
                  </a:cubicBezTo>
                  <a:cubicBezTo>
                    <a:pt x="23" y="93"/>
                    <a:pt x="23" y="93"/>
                    <a:pt x="23" y="93"/>
                  </a:cubicBezTo>
                  <a:cubicBezTo>
                    <a:pt x="23" y="95"/>
                    <a:pt x="21" y="97"/>
                    <a:pt x="19" y="97"/>
                  </a:cubicBezTo>
                  <a:cubicBezTo>
                    <a:pt x="17" y="97"/>
                    <a:pt x="15" y="95"/>
                    <a:pt x="15" y="93"/>
                  </a:cubicBezTo>
                  <a:cubicBezTo>
                    <a:pt x="15" y="90"/>
                    <a:pt x="15" y="90"/>
                    <a:pt x="15" y="90"/>
                  </a:cubicBezTo>
                  <a:cubicBezTo>
                    <a:pt x="14" y="89"/>
                    <a:pt x="13" y="88"/>
                    <a:pt x="13" y="87"/>
                  </a:cubicBezTo>
                  <a:cubicBezTo>
                    <a:pt x="7" y="75"/>
                    <a:pt x="7" y="75"/>
                    <a:pt x="7" y="75"/>
                  </a:cubicBezTo>
                  <a:cubicBezTo>
                    <a:pt x="2" y="65"/>
                    <a:pt x="2" y="65"/>
                    <a:pt x="2" y="65"/>
                  </a:cubicBezTo>
                  <a:cubicBezTo>
                    <a:pt x="2" y="65"/>
                    <a:pt x="2" y="65"/>
                    <a:pt x="2" y="65"/>
                  </a:cubicBezTo>
                  <a:cubicBezTo>
                    <a:pt x="1" y="63"/>
                    <a:pt x="0" y="61"/>
                    <a:pt x="1" y="59"/>
                  </a:cubicBezTo>
                  <a:close/>
                </a:path>
              </a:pathLst>
            </a:custGeom>
            <a:solidFill>
              <a:srgbClr val="FFD6B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cs typeface="+mn-ea"/>
                <a:sym typeface="+mn-lt"/>
              </a:endParaRPr>
            </a:p>
          </p:txBody>
        </p:sp>
        <p:sp>
          <p:nvSpPr>
            <p:cNvPr id="371" name="Freeform 122"/>
            <p:cNvSpPr/>
            <p:nvPr/>
          </p:nvSpPr>
          <p:spPr bwMode="auto">
            <a:xfrm>
              <a:off x="4625" y="780"/>
              <a:ext cx="159" cy="337"/>
            </a:xfrm>
            <a:custGeom>
              <a:avLst/>
              <a:gdLst>
                <a:gd name="T0" fmla="*/ 8 w 67"/>
                <a:gd name="T1" fmla="*/ 37 h 142"/>
                <a:gd name="T2" fmla="*/ 0 w 67"/>
                <a:gd name="T3" fmla="*/ 133 h 142"/>
                <a:gd name="T4" fmla="*/ 37 w 67"/>
                <a:gd name="T5" fmla="*/ 142 h 142"/>
                <a:gd name="T6" fmla="*/ 52 w 67"/>
                <a:gd name="T7" fmla="*/ 68 h 142"/>
                <a:gd name="T8" fmla="*/ 8 w 67"/>
                <a:gd name="T9" fmla="*/ 37 h 142"/>
              </a:gdLst>
              <a:ahLst/>
              <a:cxnLst>
                <a:cxn ang="0">
                  <a:pos x="T0" y="T1"/>
                </a:cxn>
                <a:cxn ang="0">
                  <a:pos x="T2" y="T3"/>
                </a:cxn>
                <a:cxn ang="0">
                  <a:pos x="T4" y="T5"/>
                </a:cxn>
                <a:cxn ang="0">
                  <a:pos x="T6" y="T7"/>
                </a:cxn>
                <a:cxn ang="0">
                  <a:pos x="T8" y="T9"/>
                </a:cxn>
              </a:cxnLst>
              <a:rect l="0" t="0" r="r" b="b"/>
              <a:pathLst>
                <a:path w="67" h="142">
                  <a:moveTo>
                    <a:pt x="8" y="37"/>
                  </a:moveTo>
                  <a:cubicBezTo>
                    <a:pt x="0" y="133"/>
                    <a:pt x="0" y="133"/>
                    <a:pt x="0" y="133"/>
                  </a:cubicBezTo>
                  <a:cubicBezTo>
                    <a:pt x="37" y="142"/>
                    <a:pt x="37" y="142"/>
                    <a:pt x="37" y="142"/>
                  </a:cubicBezTo>
                  <a:cubicBezTo>
                    <a:pt x="52" y="68"/>
                    <a:pt x="52" y="68"/>
                    <a:pt x="52" y="68"/>
                  </a:cubicBezTo>
                  <a:cubicBezTo>
                    <a:pt x="67" y="0"/>
                    <a:pt x="10" y="13"/>
                    <a:pt x="8" y="37"/>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cs typeface="+mn-ea"/>
                <a:sym typeface="+mn-lt"/>
              </a:endParaRPr>
            </a:p>
          </p:txBody>
        </p:sp>
        <p:sp>
          <p:nvSpPr>
            <p:cNvPr id="372" name="Oval 123"/>
            <p:cNvSpPr>
              <a:spLocks noChangeArrowheads="1"/>
            </p:cNvSpPr>
            <p:nvPr/>
          </p:nvSpPr>
          <p:spPr bwMode="auto">
            <a:xfrm>
              <a:off x="4637" y="271"/>
              <a:ext cx="31" cy="30"/>
            </a:xfrm>
            <a:prstGeom prst="ellipse">
              <a:avLst/>
            </a:pr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cs typeface="+mn-ea"/>
                <a:sym typeface="+mn-lt"/>
              </a:endParaRPr>
            </a:p>
          </p:txBody>
        </p:sp>
        <p:sp>
          <p:nvSpPr>
            <p:cNvPr id="373" name="Freeform 124"/>
            <p:cNvSpPr/>
            <p:nvPr/>
          </p:nvSpPr>
          <p:spPr bwMode="auto">
            <a:xfrm>
              <a:off x="4421" y="289"/>
              <a:ext cx="237" cy="306"/>
            </a:xfrm>
            <a:custGeom>
              <a:avLst/>
              <a:gdLst>
                <a:gd name="T0" fmla="*/ 94 w 100"/>
                <a:gd name="T1" fmla="*/ 0 h 129"/>
                <a:gd name="T2" fmla="*/ 47 w 100"/>
                <a:gd name="T3" fmla="*/ 110 h 129"/>
                <a:gd name="T4" fmla="*/ 31 w 100"/>
                <a:gd name="T5" fmla="*/ 122 h 129"/>
                <a:gd name="T6" fmla="*/ 19 w 100"/>
                <a:gd name="T7" fmla="*/ 116 h 129"/>
                <a:gd name="T8" fmla="*/ 6 w 100"/>
                <a:gd name="T9" fmla="*/ 65 h 129"/>
                <a:gd name="T10" fmla="*/ 0 w 100"/>
                <a:gd name="T11" fmla="*/ 60 h 129"/>
                <a:gd name="T12" fmla="*/ 14 w 100"/>
                <a:gd name="T13" fmla="*/ 120 h 129"/>
                <a:gd name="T14" fmla="*/ 32 w 100"/>
                <a:gd name="T15" fmla="*/ 128 h 129"/>
                <a:gd name="T16" fmla="*/ 51 w 100"/>
                <a:gd name="T17" fmla="*/ 114 h 129"/>
                <a:gd name="T18" fmla="*/ 100 w 100"/>
                <a:gd name="T19" fmla="*/ 1 h 129"/>
                <a:gd name="T20" fmla="*/ 94 w 100"/>
                <a:gd name="T21" fmla="*/ 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0" h="129">
                  <a:moveTo>
                    <a:pt x="94" y="0"/>
                  </a:moveTo>
                  <a:cubicBezTo>
                    <a:pt x="83" y="48"/>
                    <a:pt x="65" y="90"/>
                    <a:pt x="47" y="110"/>
                  </a:cubicBezTo>
                  <a:cubicBezTo>
                    <a:pt x="41" y="117"/>
                    <a:pt x="36" y="121"/>
                    <a:pt x="31" y="122"/>
                  </a:cubicBezTo>
                  <a:cubicBezTo>
                    <a:pt x="26" y="123"/>
                    <a:pt x="22" y="121"/>
                    <a:pt x="19" y="116"/>
                  </a:cubicBezTo>
                  <a:cubicBezTo>
                    <a:pt x="13" y="108"/>
                    <a:pt x="8" y="92"/>
                    <a:pt x="6" y="65"/>
                  </a:cubicBezTo>
                  <a:cubicBezTo>
                    <a:pt x="3" y="63"/>
                    <a:pt x="2" y="62"/>
                    <a:pt x="0" y="60"/>
                  </a:cubicBezTo>
                  <a:cubicBezTo>
                    <a:pt x="2" y="91"/>
                    <a:pt x="7" y="110"/>
                    <a:pt x="14" y="120"/>
                  </a:cubicBezTo>
                  <a:cubicBezTo>
                    <a:pt x="19" y="127"/>
                    <a:pt x="25" y="129"/>
                    <a:pt x="32" y="128"/>
                  </a:cubicBezTo>
                  <a:cubicBezTo>
                    <a:pt x="38" y="126"/>
                    <a:pt x="45" y="122"/>
                    <a:pt x="51" y="114"/>
                  </a:cubicBezTo>
                  <a:cubicBezTo>
                    <a:pt x="69" y="93"/>
                    <a:pt x="89" y="50"/>
                    <a:pt x="100" y="1"/>
                  </a:cubicBezTo>
                  <a:lnTo>
                    <a:pt x="94" y="0"/>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cs typeface="+mn-ea"/>
                <a:sym typeface="+mn-lt"/>
              </a:endParaRPr>
            </a:p>
          </p:txBody>
        </p:sp>
        <p:sp>
          <p:nvSpPr>
            <p:cNvPr id="374" name="Freeform 125"/>
            <p:cNvSpPr/>
            <p:nvPr/>
          </p:nvSpPr>
          <p:spPr bwMode="auto">
            <a:xfrm>
              <a:off x="4228" y="588"/>
              <a:ext cx="266" cy="498"/>
            </a:xfrm>
            <a:custGeom>
              <a:avLst/>
              <a:gdLst>
                <a:gd name="T0" fmla="*/ 107 w 112"/>
                <a:gd name="T1" fmla="*/ 0 h 210"/>
                <a:gd name="T2" fmla="*/ 76 w 112"/>
                <a:gd name="T3" fmla="*/ 162 h 210"/>
                <a:gd name="T4" fmla="*/ 57 w 112"/>
                <a:gd name="T5" fmla="*/ 196 h 210"/>
                <a:gd name="T6" fmla="*/ 35 w 112"/>
                <a:gd name="T7" fmla="*/ 198 h 210"/>
                <a:gd name="T8" fmla="*/ 5 w 112"/>
                <a:gd name="T9" fmla="*/ 153 h 210"/>
                <a:gd name="T10" fmla="*/ 0 w 112"/>
                <a:gd name="T11" fmla="*/ 155 h 210"/>
                <a:gd name="T12" fmla="*/ 32 w 112"/>
                <a:gd name="T13" fmla="*/ 202 h 210"/>
                <a:gd name="T14" fmla="*/ 60 w 112"/>
                <a:gd name="T15" fmla="*/ 200 h 210"/>
                <a:gd name="T16" fmla="*/ 81 w 112"/>
                <a:gd name="T17" fmla="*/ 164 h 210"/>
                <a:gd name="T18" fmla="*/ 112 w 112"/>
                <a:gd name="T19" fmla="*/ 0 h 210"/>
                <a:gd name="T20" fmla="*/ 107 w 112"/>
                <a:gd name="T21" fmla="*/ 0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2" h="210">
                  <a:moveTo>
                    <a:pt x="107" y="0"/>
                  </a:moveTo>
                  <a:cubicBezTo>
                    <a:pt x="105" y="29"/>
                    <a:pt x="95" y="112"/>
                    <a:pt x="76" y="162"/>
                  </a:cubicBezTo>
                  <a:cubicBezTo>
                    <a:pt x="70" y="177"/>
                    <a:pt x="64" y="189"/>
                    <a:pt x="57" y="196"/>
                  </a:cubicBezTo>
                  <a:cubicBezTo>
                    <a:pt x="50" y="202"/>
                    <a:pt x="43" y="203"/>
                    <a:pt x="35" y="198"/>
                  </a:cubicBezTo>
                  <a:cubicBezTo>
                    <a:pt x="26" y="192"/>
                    <a:pt x="16" y="178"/>
                    <a:pt x="5" y="153"/>
                  </a:cubicBezTo>
                  <a:cubicBezTo>
                    <a:pt x="0" y="155"/>
                    <a:pt x="0" y="155"/>
                    <a:pt x="0" y="155"/>
                  </a:cubicBezTo>
                  <a:cubicBezTo>
                    <a:pt x="11" y="181"/>
                    <a:pt x="22" y="196"/>
                    <a:pt x="32" y="202"/>
                  </a:cubicBezTo>
                  <a:cubicBezTo>
                    <a:pt x="42" y="210"/>
                    <a:pt x="52" y="208"/>
                    <a:pt x="60" y="200"/>
                  </a:cubicBezTo>
                  <a:cubicBezTo>
                    <a:pt x="68" y="193"/>
                    <a:pt x="75" y="180"/>
                    <a:pt x="81" y="164"/>
                  </a:cubicBezTo>
                  <a:cubicBezTo>
                    <a:pt x="101" y="113"/>
                    <a:pt x="111" y="30"/>
                    <a:pt x="112" y="0"/>
                  </a:cubicBezTo>
                  <a:lnTo>
                    <a:pt x="107" y="0"/>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cs typeface="+mn-ea"/>
                <a:sym typeface="+mn-lt"/>
              </a:endParaRPr>
            </a:p>
          </p:txBody>
        </p:sp>
        <p:sp>
          <p:nvSpPr>
            <p:cNvPr id="375" name="Freeform 126"/>
            <p:cNvSpPr/>
            <p:nvPr/>
          </p:nvSpPr>
          <p:spPr bwMode="auto">
            <a:xfrm>
              <a:off x="4202" y="899"/>
              <a:ext cx="48" cy="109"/>
            </a:xfrm>
            <a:custGeom>
              <a:avLst/>
              <a:gdLst>
                <a:gd name="T0" fmla="*/ 5 w 20"/>
                <a:gd name="T1" fmla="*/ 1 h 46"/>
                <a:gd name="T2" fmla="*/ 5 w 20"/>
                <a:gd name="T3" fmla="*/ 1 h 46"/>
                <a:gd name="T4" fmla="*/ 1 w 20"/>
                <a:gd name="T5" fmla="*/ 8 h 46"/>
                <a:gd name="T6" fmla="*/ 8 w 20"/>
                <a:gd name="T7" fmla="*/ 41 h 46"/>
                <a:gd name="T8" fmla="*/ 15 w 20"/>
                <a:gd name="T9" fmla="*/ 45 h 46"/>
                <a:gd name="T10" fmla="*/ 15 w 20"/>
                <a:gd name="T11" fmla="*/ 45 h 46"/>
                <a:gd name="T12" fmla="*/ 19 w 20"/>
                <a:gd name="T13" fmla="*/ 38 h 46"/>
                <a:gd name="T14" fmla="*/ 12 w 20"/>
                <a:gd name="T15" fmla="*/ 6 h 46"/>
                <a:gd name="T16" fmla="*/ 5 w 20"/>
                <a:gd name="T17" fmla="*/ 1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46">
                  <a:moveTo>
                    <a:pt x="5" y="1"/>
                  </a:moveTo>
                  <a:cubicBezTo>
                    <a:pt x="5" y="1"/>
                    <a:pt x="5" y="1"/>
                    <a:pt x="5" y="1"/>
                  </a:cubicBezTo>
                  <a:cubicBezTo>
                    <a:pt x="2" y="2"/>
                    <a:pt x="0" y="5"/>
                    <a:pt x="1" y="8"/>
                  </a:cubicBezTo>
                  <a:cubicBezTo>
                    <a:pt x="8" y="41"/>
                    <a:pt x="8" y="41"/>
                    <a:pt x="8" y="41"/>
                  </a:cubicBezTo>
                  <a:cubicBezTo>
                    <a:pt x="8" y="44"/>
                    <a:pt x="11" y="46"/>
                    <a:pt x="15" y="45"/>
                  </a:cubicBezTo>
                  <a:cubicBezTo>
                    <a:pt x="15" y="45"/>
                    <a:pt x="15" y="45"/>
                    <a:pt x="15" y="45"/>
                  </a:cubicBezTo>
                  <a:cubicBezTo>
                    <a:pt x="18" y="44"/>
                    <a:pt x="20" y="41"/>
                    <a:pt x="19" y="38"/>
                  </a:cubicBezTo>
                  <a:cubicBezTo>
                    <a:pt x="12" y="6"/>
                    <a:pt x="12" y="6"/>
                    <a:pt x="12" y="6"/>
                  </a:cubicBezTo>
                  <a:cubicBezTo>
                    <a:pt x="12" y="2"/>
                    <a:pt x="8" y="0"/>
                    <a:pt x="5" y="1"/>
                  </a:cubicBez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cs typeface="+mn-ea"/>
                <a:sym typeface="+mn-lt"/>
              </a:endParaRPr>
            </a:p>
          </p:txBody>
        </p:sp>
        <p:sp>
          <p:nvSpPr>
            <p:cNvPr id="376" name="Freeform 127"/>
            <p:cNvSpPr/>
            <p:nvPr/>
          </p:nvSpPr>
          <p:spPr bwMode="auto">
            <a:xfrm>
              <a:off x="4221" y="861"/>
              <a:ext cx="107" cy="76"/>
            </a:xfrm>
            <a:custGeom>
              <a:avLst/>
              <a:gdLst>
                <a:gd name="T0" fmla="*/ 42 w 45"/>
                <a:gd name="T1" fmla="*/ 3 h 32"/>
                <a:gd name="T2" fmla="*/ 45 w 45"/>
                <a:gd name="T3" fmla="*/ 6 h 32"/>
                <a:gd name="T4" fmla="*/ 42 w 45"/>
                <a:gd name="T5" fmla="*/ 9 h 32"/>
                <a:gd name="T6" fmla="*/ 14 w 45"/>
                <a:gd name="T7" fmla="*/ 30 h 32"/>
                <a:gd name="T8" fmla="*/ 6 w 45"/>
                <a:gd name="T9" fmla="*/ 31 h 32"/>
                <a:gd name="T10" fmla="*/ 2 w 45"/>
                <a:gd name="T11" fmla="*/ 26 h 32"/>
                <a:gd name="T12" fmla="*/ 33 w 45"/>
                <a:gd name="T13" fmla="*/ 2 h 32"/>
                <a:gd name="T14" fmla="*/ 42 w 45"/>
                <a:gd name="T15" fmla="*/ 3 h 3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5" h="32">
                  <a:moveTo>
                    <a:pt x="42" y="3"/>
                  </a:moveTo>
                  <a:cubicBezTo>
                    <a:pt x="45" y="6"/>
                    <a:pt x="45" y="6"/>
                    <a:pt x="45" y="6"/>
                  </a:cubicBezTo>
                  <a:cubicBezTo>
                    <a:pt x="42" y="9"/>
                    <a:pt x="42" y="9"/>
                    <a:pt x="42" y="9"/>
                  </a:cubicBezTo>
                  <a:cubicBezTo>
                    <a:pt x="14" y="30"/>
                    <a:pt x="14" y="30"/>
                    <a:pt x="14" y="30"/>
                  </a:cubicBezTo>
                  <a:cubicBezTo>
                    <a:pt x="11" y="32"/>
                    <a:pt x="8" y="32"/>
                    <a:pt x="6" y="31"/>
                  </a:cubicBezTo>
                  <a:cubicBezTo>
                    <a:pt x="4" y="30"/>
                    <a:pt x="0" y="27"/>
                    <a:pt x="2" y="26"/>
                  </a:cubicBezTo>
                  <a:cubicBezTo>
                    <a:pt x="33" y="2"/>
                    <a:pt x="33" y="2"/>
                    <a:pt x="33" y="2"/>
                  </a:cubicBezTo>
                  <a:cubicBezTo>
                    <a:pt x="36" y="0"/>
                    <a:pt x="40" y="1"/>
                    <a:pt x="42" y="3"/>
                  </a:cubicBezTo>
                  <a:close/>
                </a:path>
              </a:pathLst>
            </a:custGeom>
            <a:solidFill>
              <a:srgbClr val="FFD6B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cs typeface="+mn-ea"/>
                <a:sym typeface="+mn-lt"/>
              </a:endParaRPr>
            </a:p>
          </p:txBody>
        </p:sp>
      </p:grpSp>
      <p:sp>
        <p:nvSpPr>
          <p:cNvPr id="377" name="标题 2"/>
          <p:cNvSpPr txBox="1"/>
          <p:nvPr/>
        </p:nvSpPr>
        <p:spPr>
          <a:xfrm>
            <a:off x="1062038" y="365125"/>
            <a:ext cx="4706464" cy="549275"/>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2400" kern="1200">
                <a:solidFill>
                  <a:schemeClr val="tx2"/>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defRPr/>
            </a:pPr>
            <a:r>
              <a:rPr kumimoji="0" lang="zh-CN" altLang="en-US" b="0" i="0" u="none" strike="noStrike" kern="1200" cap="none" spc="0" normalizeH="0" baseline="0" noProof="0" dirty="0" smtClean="0">
                <a:ln>
                  <a:noFill/>
                </a:ln>
                <a:solidFill>
                  <a:schemeClr val="tx1">
                    <a:lumMod val="65000"/>
                    <a:lumOff val="35000"/>
                  </a:schemeClr>
                </a:solidFill>
                <a:effectLst/>
                <a:uLnTx/>
                <a:uFillTx/>
                <a:latin typeface="+mn-lt"/>
                <a:ea typeface="+mn-ea"/>
                <a:cs typeface="+mn-ea"/>
                <a:sym typeface="+mn-lt"/>
              </a:rPr>
              <a:t>可编辑的信息图表</a:t>
            </a:r>
            <a:endParaRPr kumimoji="0" lang="zh-CN" altLang="en-US" b="0" i="0" u="none" strike="noStrike" kern="1200" cap="none" spc="0" normalizeH="0" baseline="0" noProof="0" dirty="0">
              <a:ln>
                <a:noFill/>
              </a:ln>
              <a:solidFill>
                <a:schemeClr val="tx1">
                  <a:lumMod val="65000"/>
                  <a:lumOff val="35000"/>
                </a:schemeClr>
              </a:solidFill>
              <a:effectLst/>
              <a:uLnTx/>
              <a:uFillTx/>
              <a:latin typeface="+mn-lt"/>
              <a:ea typeface="+mn-ea"/>
              <a:cs typeface="+mn-ea"/>
              <a:sym typeface="+mn-lt"/>
            </a:endParaRPr>
          </a:p>
        </p:txBody>
      </p:sp>
    </p:spTree>
  </p:cSld>
  <p:clrMapOvr>
    <a:masterClrMapping/>
  </p:clrMapOvr>
  <mc:AlternateContent xmlns:mc="http://schemas.openxmlformats.org/markup-compatibility/2006">
    <mc:Choice xmlns:p14="http://schemas.microsoft.com/office/powerpoint/2010/main" Requires="p14">
      <p:transition spd="slow" p14:dur="1500" advTm="0">
        <p:random/>
      </p:transition>
    </mc:Choice>
    <mc:Fallback>
      <p:transition spd="slow" advTm="0">
        <p:random/>
      </p:transition>
    </mc:Fallback>
  </mc:AlternateContent>
  <mc:AlternateContent xmlns:mc="http://schemas.openxmlformats.org/markup-compatibility/2006">
    <mc:Choice xmlns:p14="http://schemas.microsoft.com/office/powerpoint/2010/main"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377"/>
                                            </p:tgtEl>
                                            <p:attrNameLst>
                                              <p:attrName>style.visibility</p:attrName>
                                            </p:attrNameLst>
                                          </p:cBhvr>
                                          <p:to>
                                            <p:strVal val="visible"/>
                                          </p:to>
                                        </p:set>
                                        <p:animEffect transition="in" filter="barn(inVertical)">
                                          <p:cBhvr>
                                            <p:cTn id="7" dur="500"/>
                                            <p:tgtEl>
                                              <p:spTgt spid="377"/>
                                            </p:tgtEl>
                                          </p:cBhvr>
                                        </p:animEffect>
                                      </p:childTnLst>
                                    </p:cTn>
                                  </p:par>
                                </p:childTnLst>
                              </p:cTn>
                            </p:par>
                            <p:par>
                              <p:cTn id="8" fill="hold">
                                <p:stCondLst>
                                  <p:cond delay="500"/>
                                </p:stCondLst>
                                <p:childTnLst>
                                  <p:par>
                                    <p:cTn id="9" presetID="2" presetClass="entr" presetSubtype="4" accel="80000" fill="hold" nodeType="afterEffect" p14:presetBounceEnd="52000">
                                      <p:stCondLst>
                                        <p:cond delay="0"/>
                                      </p:stCondLst>
                                      <p:childTnLst>
                                        <p:set>
                                          <p:cBhvr>
                                            <p:cTn id="10" dur="1" fill="hold">
                                              <p:stCondLst>
                                                <p:cond delay="0"/>
                                              </p:stCondLst>
                                            </p:cTn>
                                            <p:tgtEl>
                                              <p:spTgt spid="215"/>
                                            </p:tgtEl>
                                            <p:attrNameLst>
                                              <p:attrName>style.visibility</p:attrName>
                                            </p:attrNameLst>
                                          </p:cBhvr>
                                          <p:to>
                                            <p:strVal val="visible"/>
                                          </p:to>
                                        </p:set>
                                        <p:anim calcmode="lin" valueType="num" p14:bounceEnd="52000">
                                          <p:cBhvr additive="base">
                                            <p:cTn id="11" dur="1000" fill="hold"/>
                                            <p:tgtEl>
                                              <p:spTgt spid="215"/>
                                            </p:tgtEl>
                                            <p:attrNameLst>
                                              <p:attrName>ppt_x</p:attrName>
                                            </p:attrNameLst>
                                          </p:cBhvr>
                                          <p:tavLst>
                                            <p:tav tm="0">
                                              <p:val>
                                                <p:strVal val="#ppt_x"/>
                                              </p:val>
                                            </p:tav>
                                            <p:tav tm="100000">
                                              <p:val>
                                                <p:strVal val="#ppt_x"/>
                                              </p:val>
                                            </p:tav>
                                          </p:tavLst>
                                        </p:anim>
                                        <p:anim calcmode="lin" valueType="num" p14:bounceEnd="52000">
                                          <p:cBhvr additive="base">
                                            <p:cTn id="12" dur="1000" fill="hold"/>
                                            <p:tgtEl>
                                              <p:spTgt spid="215"/>
                                            </p:tgtEl>
                                            <p:attrNameLst>
                                              <p:attrName>ppt_y</p:attrName>
                                            </p:attrNameLst>
                                          </p:cBhvr>
                                          <p:tavLst>
                                            <p:tav tm="0">
                                              <p:val>
                                                <p:strVal val="1+#ppt_h/2"/>
                                              </p:val>
                                            </p:tav>
                                            <p:tav tm="100000">
                                              <p:val>
                                                <p:strVal val="#ppt_y"/>
                                              </p:val>
                                            </p:tav>
                                          </p:tavLst>
                                        </p:anim>
                                      </p:childTnLst>
                                    </p:cTn>
                                  </p:par>
                                </p:childTnLst>
                              </p:cTn>
                            </p:par>
                            <p:par>
                              <p:cTn id="13" fill="hold">
                                <p:stCondLst>
                                  <p:cond delay="1500"/>
                                </p:stCondLst>
                                <p:childTnLst>
                                  <p:par>
                                    <p:cTn id="14" presetID="2" presetClass="entr" presetSubtype="8" fill="hold" grpId="0" nodeType="afterEffect">
                                      <p:stCondLst>
                                        <p:cond delay="0"/>
                                      </p:stCondLst>
                                      <p:childTnLst>
                                        <p:set>
                                          <p:cBhvr>
                                            <p:cTn id="15" dur="1" fill="hold">
                                              <p:stCondLst>
                                                <p:cond delay="0"/>
                                              </p:stCondLst>
                                            </p:cTn>
                                            <p:tgtEl>
                                              <p:spTgt spid="322"/>
                                            </p:tgtEl>
                                            <p:attrNameLst>
                                              <p:attrName>style.visibility</p:attrName>
                                            </p:attrNameLst>
                                          </p:cBhvr>
                                          <p:to>
                                            <p:strVal val="visible"/>
                                          </p:to>
                                        </p:set>
                                        <p:anim calcmode="lin" valueType="num">
                                          <p:cBhvr additive="base">
                                            <p:cTn id="16" dur="500" fill="hold"/>
                                            <p:tgtEl>
                                              <p:spTgt spid="322"/>
                                            </p:tgtEl>
                                            <p:attrNameLst>
                                              <p:attrName>ppt_x</p:attrName>
                                            </p:attrNameLst>
                                          </p:cBhvr>
                                          <p:tavLst>
                                            <p:tav tm="0">
                                              <p:val>
                                                <p:strVal val="0-#ppt_w/2"/>
                                              </p:val>
                                            </p:tav>
                                            <p:tav tm="100000">
                                              <p:val>
                                                <p:strVal val="#ppt_x"/>
                                              </p:val>
                                            </p:tav>
                                          </p:tavLst>
                                        </p:anim>
                                        <p:anim calcmode="lin" valueType="num">
                                          <p:cBhvr additive="base">
                                            <p:cTn id="17" dur="500" fill="hold"/>
                                            <p:tgtEl>
                                              <p:spTgt spid="322"/>
                                            </p:tgtEl>
                                            <p:attrNameLst>
                                              <p:attrName>ppt_y</p:attrName>
                                            </p:attrNameLst>
                                          </p:cBhvr>
                                          <p:tavLst>
                                            <p:tav tm="0">
                                              <p:val>
                                                <p:strVal val="#ppt_y"/>
                                              </p:val>
                                            </p:tav>
                                            <p:tav tm="100000">
                                              <p:val>
                                                <p:strVal val="#ppt_y"/>
                                              </p:val>
                                            </p:tav>
                                          </p:tavLst>
                                        </p:anim>
                                      </p:childTnLst>
                                    </p:cTn>
                                  </p:par>
                                  <p:par>
                                    <p:cTn id="18" presetID="2" presetClass="entr" presetSubtype="8" fill="hold" grpId="0" nodeType="withEffect">
                                      <p:stCondLst>
                                        <p:cond delay="0"/>
                                      </p:stCondLst>
                                      <p:childTnLst>
                                        <p:set>
                                          <p:cBhvr>
                                            <p:cTn id="19" dur="1" fill="hold">
                                              <p:stCondLst>
                                                <p:cond delay="0"/>
                                              </p:stCondLst>
                                            </p:cTn>
                                            <p:tgtEl>
                                              <p:spTgt spid="323"/>
                                            </p:tgtEl>
                                            <p:attrNameLst>
                                              <p:attrName>style.visibility</p:attrName>
                                            </p:attrNameLst>
                                          </p:cBhvr>
                                          <p:to>
                                            <p:strVal val="visible"/>
                                          </p:to>
                                        </p:set>
                                        <p:anim calcmode="lin" valueType="num">
                                          <p:cBhvr additive="base">
                                            <p:cTn id="20" dur="500" fill="hold"/>
                                            <p:tgtEl>
                                              <p:spTgt spid="323"/>
                                            </p:tgtEl>
                                            <p:attrNameLst>
                                              <p:attrName>ppt_x</p:attrName>
                                            </p:attrNameLst>
                                          </p:cBhvr>
                                          <p:tavLst>
                                            <p:tav tm="0">
                                              <p:val>
                                                <p:strVal val="0-#ppt_w/2"/>
                                              </p:val>
                                            </p:tav>
                                            <p:tav tm="100000">
                                              <p:val>
                                                <p:strVal val="#ppt_x"/>
                                              </p:val>
                                            </p:tav>
                                          </p:tavLst>
                                        </p:anim>
                                        <p:anim calcmode="lin" valueType="num">
                                          <p:cBhvr additive="base">
                                            <p:cTn id="21" dur="500" fill="hold"/>
                                            <p:tgtEl>
                                              <p:spTgt spid="323"/>
                                            </p:tgtEl>
                                            <p:attrNameLst>
                                              <p:attrName>ppt_y</p:attrName>
                                            </p:attrNameLst>
                                          </p:cBhvr>
                                          <p:tavLst>
                                            <p:tav tm="0">
                                              <p:val>
                                                <p:strVal val="#ppt_y"/>
                                              </p:val>
                                            </p:tav>
                                            <p:tav tm="100000">
                                              <p:val>
                                                <p:strVal val="#ppt_y"/>
                                              </p:val>
                                            </p:tav>
                                          </p:tavLst>
                                        </p:anim>
                                      </p:childTnLst>
                                    </p:cTn>
                                  </p:par>
                                  <p:par>
                                    <p:cTn id="22" presetID="2" presetClass="entr" presetSubtype="8" fill="hold" grpId="0" nodeType="withEffect">
                                      <p:stCondLst>
                                        <p:cond delay="0"/>
                                      </p:stCondLst>
                                      <p:childTnLst>
                                        <p:set>
                                          <p:cBhvr>
                                            <p:cTn id="23" dur="1" fill="hold">
                                              <p:stCondLst>
                                                <p:cond delay="0"/>
                                              </p:stCondLst>
                                            </p:cTn>
                                            <p:tgtEl>
                                              <p:spTgt spid="324"/>
                                            </p:tgtEl>
                                            <p:attrNameLst>
                                              <p:attrName>style.visibility</p:attrName>
                                            </p:attrNameLst>
                                          </p:cBhvr>
                                          <p:to>
                                            <p:strVal val="visible"/>
                                          </p:to>
                                        </p:set>
                                        <p:anim calcmode="lin" valueType="num">
                                          <p:cBhvr additive="base">
                                            <p:cTn id="24" dur="500" fill="hold"/>
                                            <p:tgtEl>
                                              <p:spTgt spid="324"/>
                                            </p:tgtEl>
                                            <p:attrNameLst>
                                              <p:attrName>ppt_x</p:attrName>
                                            </p:attrNameLst>
                                          </p:cBhvr>
                                          <p:tavLst>
                                            <p:tav tm="0">
                                              <p:val>
                                                <p:strVal val="0-#ppt_w/2"/>
                                              </p:val>
                                            </p:tav>
                                            <p:tav tm="100000">
                                              <p:val>
                                                <p:strVal val="#ppt_x"/>
                                              </p:val>
                                            </p:tav>
                                          </p:tavLst>
                                        </p:anim>
                                        <p:anim calcmode="lin" valueType="num">
                                          <p:cBhvr additive="base">
                                            <p:cTn id="25" dur="500" fill="hold"/>
                                            <p:tgtEl>
                                              <p:spTgt spid="324"/>
                                            </p:tgtEl>
                                            <p:attrNameLst>
                                              <p:attrName>ppt_y</p:attrName>
                                            </p:attrNameLst>
                                          </p:cBhvr>
                                          <p:tavLst>
                                            <p:tav tm="0">
                                              <p:val>
                                                <p:strVal val="#ppt_y"/>
                                              </p:val>
                                            </p:tav>
                                            <p:tav tm="100000">
                                              <p:val>
                                                <p:strVal val="#ppt_y"/>
                                              </p:val>
                                            </p:tav>
                                          </p:tavLst>
                                        </p:anim>
                                      </p:childTnLst>
                                    </p:cTn>
                                  </p:par>
                                  <p:par>
                                    <p:cTn id="26" presetID="2" presetClass="entr" presetSubtype="8" fill="hold" grpId="0" nodeType="withEffect">
                                      <p:stCondLst>
                                        <p:cond delay="0"/>
                                      </p:stCondLst>
                                      <p:childTnLst>
                                        <p:set>
                                          <p:cBhvr>
                                            <p:cTn id="27" dur="1" fill="hold">
                                              <p:stCondLst>
                                                <p:cond delay="0"/>
                                              </p:stCondLst>
                                            </p:cTn>
                                            <p:tgtEl>
                                              <p:spTgt spid="325"/>
                                            </p:tgtEl>
                                            <p:attrNameLst>
                                              <p:attrName>style.visibility</p:attrName>
                                            </p:attrNameLst>
                                          </p:cBhvr>
                                          <p:to>
                                            <p:strVal val="visible"/>
                                          </p:to>
                                        </p:set>
                                        <p:anim calcmode="lin" valueType="num">
                                          <p:cBhvr additive="base">
                                            <p:cTn id="28" dur="500" fill="hold"/>
                                            <p:tgtEl>
                                              <p:spTgt spid="325"/>
                                            </p:tgtEl>
                                            <p:attrNameLst>
                                              <p:attrName>ppt_x</p:attrName>
                                            </p:attrNameLst>
                                          </p:cBhvr>
                                          <p:tavLst>
                                            <p:tav tm="0">
                                              <p:val>
                                                <p:strVal val="0-#ppt_w/2"/>
                                              </p:val>
                                            </p:tav>
                                            <p:tav tm="100000">
                                              <p:val>
                                                <p:strVal val="#ppt_x"/>
                                              </p:val>
                                            </p:tav>
                                          </p:tavLst>
                                        </p:anim>
                                        <p:anim calcmode="lin" valueType="num">
                                          <p:cBhvr additive="base">
                                            <p:cTn id="29" dur="500" fill="hold"/>
                                            <p:tgtEl>
                                              <p:spTgt spid="325"/>
                                            </p:tgtEl>
                                            <p:attrNameLst>
                                              <p:attrName>ppt_y</p:attrName>
                                            </p:attrNameLst>
                                          </p:cBhvr>
                                          <p:tavLst>
                                            <p:tav tm="0">
                                              <p:val>
                                                <p:strVal val="#ppt_y"/>
                                              </p:val>
                                            </p:tav>
                                            <p:tav tm="100000">
                                              <p:val>
                                                <p:strVal val="#ppt_y"/>
                                              </p:val>
                                            </p:tav>
                                          </p:tavLst>
                                        </p:anim>
                                      </p:childTnLst>
                                    </p:cTn>
                                  </p:par>
                                  <p:par>
                                    <p:cTn id="30" presetID="2" presetClass="entr" presetSubtype="8" fill="hold" grpId="0" nodeType="withEffect">
                                      <p:stCondLst>
                                        <p:cond delay="0"/>
                                      </p:stCondLst>
                                      <p:childTnLst>
                                        <p:set>
                                          <p:cBhvr>
                                            <p:cTn id="31" dur="1" fill="hold">
                                              <p:stCondLst>
                                                <p:cond delay="0"/>
                                              </p:stCondLst>
                                            </p:cTn>
                                            <p:tgtEl>
                                              <p:spTgt spid="326"/>
                                            </p:tgtEl>
                                            <p:attrNameLst>
                                              <p:attrName>style.visibility</p:attrName>
                                            </p:attrNameLst>
                                          </p:cBhvr>
                                          <p:to>
                                            <p:strVal val="visible"/>
                                          </p:to>
                                        </p:set>
                                        <p:anim calcmode="lin" valueType="num">
                                          <p:cBhvr additive="base">
                                            <p:cTn id="32" dur="500" fill="hold"/>
                                            <p:tgtEl>
                                              <p:spTgt spid="326"/>
                                            </p:tgtEl>
                                            <p:attrNameLst>
                                              <p:attrName>ppt_x</p:attrName>
                                            </p:attrNameLst>
                                          </p:cBhvr>
                                          <p:tavLst>
                                            <p:tav tm="0">
                                              <p:val>
                                                <p:strVal val="0-#ppt_w/2"/>
                                              </p:val>
                                            </p:tav>
                                            <p:tav tm="100000">
                                              <p:val>
                                                <p:strVal val="#ppt_x"/>
                                              </p:val>
                                            </p:tav>
                                          </p:tavLst>
                                        </p:anim>
                                        <p:anim calcmode="lin" valueType="num">
                                          <p:cBhvr additive="base">
                                            <p:cTn id="33" dur="500" fill="hold"/>
                                            <p:tgtEl>
                                              <p:spTgt spid="326"/>
                                            </p:tgtEl>
                                            <p:attrNameLst>
                                              <p:attrName>ppt_y</p:attrName>
                                            </p:attrNameLst>
                                          </p:cBhvr>
                                          <p:tavLst>
                                            <p:tav tm="0">
                                              <p:val>
                                                <p:strVal val="#ppt_y"/>
                                              </p:val>
                                            </p:tav>
                                            <p:tav tm="100000">
                                              <p:val>
                                                <p:strVal val="#ppt_y"/>
                                              </p:val>
                                            </p:tav>
                                          </p:tavLst>
                                        </p:anim>
                                      </p:childTnLst>
                                    </p:cTn>
                                  </p:par>
                                  <p:par>
                                    <p:cTn id="34" presetID="2" presetClass="entr" presetSubtype="8" fill="hold" grpId="0" nodeType="withEffect">
                                      <p:stCondLst>
                                        <p:cond delay="0"/>
                                      </p:stCondLst>
                                      <p:childTnLst>
                                        <p:set>
                                          <p:cBhvr>
                                            <p:cTn id="35" dur="1" fill="hold">
                                              <p:stCondLst>
                                                <p:cond delay="0"/>
                                              </p:stCondLst>
                                            </p:cTn>
                                            <p:tgtEl>
                                              <p:spTgt spid="327"/>
                                            </p:tgtEl>
                                            <p:attrNameLst>
                                              <p:attrName>style.visibility</p:attrName>
                                            </p:attrNameLst>
                                          </p:cBhvr>
                                          <p:to>
                                            <p:strVal val="visible"/>
                                          </p:to>
                                        </p:set>
                                        <p:anim calcmode="lin" valueType="num">
                                          <p:cBhvr additive="base">
                                            <p:cTn id="36" dur="500" fill="hold"/>
                                            <p:tgtEl>
                                              <p:spTgt spid="327"/>
                                            </p:tgtEl>
                                            <p:attrNameLst>
                                              <p:attrName>ppt_x</p:attrName>
                                            </p:attrNameLst>
                                          </p:cBhvr>
                                          <p:tavLst>
                                            <p:tav tm="0">
                                              <p:val>
                                                <p:strVal val="0-#ppt_w/2"/>
                                              </p:val>
                                            </p:tav>
                                            <p:tav tm="100000">
                                              <p:val>
                                                <p:strVal val="#ppt_x"/>
                                              </p:val>
                                            </p:tav>
                                          </p:tavLst>
                                        </p:anim>
                                        <p:anim calcmode="lin" valueType="num">
                                          <p:cBhvr additive="base">
                                            <p:cTn id="37" dur="500" fill="hold"/>
                                            <p:tgtEl>
                                              <p:spTgt spid="32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2" grpId="0"/>
          <p:bldP spid="323" grpId="0"/>
          <p:bldP spid="324" grpId="0"/>
          <p:bldP spid="325" grpId="0"/>
          <p:bldP spid="326" grpId="0"/>
          <p:bldP spid="327" grpId="0"/>
          <p:bldP spid="377" grpId="0"/>
        </p:bldLst>
      </p:timing>
    </mc:Choice>
    <mc:Fallback>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377"/>
                                            </p:tgtEl>
                                            <p:attrNameLst>
                                              <p:attrName>style.visibility</p:attrName>
                                            </p:attrNameLst>
                                          </p:cBhvr>
                                          <p:to>
                                            <p:strVal val="visible"/>
                                          </p:to>
                                        </p:set>
                                        <p:animEffect transition="in" filter="barn(inVertical)">
                                          <p:cBhvr>
                                            <p:cTn id="7" dur="500"/>
                                            <p:tgtEl>
                                              <p:spTgt spid="377"/>
                                            </p:tgtEl>
                                          </p:cBhvr>
                                        </p:animEffect>
                                      </p:childTnLst>
                                    </p:cTn>
                                  </p:par>
                                </p:childTnLst>
                              </p:cTn>
                            </p:par>
                            <p:par>
                              <p:cTn id="8" fill="hold">
                                <p:stCondLst>
                                  <p:cond delay="500"/>
                                </p:stCondLst>
                                <p:childTnLst>
                                  <p:par>
                                    <p:cTn id="9" presetID="2" presetClass="entr" presetSubtype="4" accel="80000" fill="hold" nodeType="afterEffect">
                                      <p:stCondLst>
                                        <p:cond delay="0"/>
                                      </p:stCondLst>
                                      <p:childTnLst>
                                        <p:set>
                                          <p:cBhvr>
                                            <p:cTn id="10" dur="1" fill="hold">
                                              <p:stCondLst>
                                                <p:cond delay="0"/>
                                              </p:stCondLst>
                                            </p:cTn>
                                            <p:tgtEl>
                                              <p:spTgt spid="215"/>
                                            </p:tgtEl>
                                            <p:attrNameLst>
                                              <p:attrName>style.visibility</p:attrName>
                                            </p:attrNameLst>
                                          </p:cBhvr>
                                          <p:to>
                                            <p:strVal val="visible"/>
                                          </p:to>
                                        </p:set>
                                        <p:anim calcmode="lin" valueType="num">
                                          <p:cBhvr additive="base">
                                            <p:cTn id="11" dur="1000" fill="hold"/>
                                            <p:tgtEl>
                                              <p:spTgt spid="215"/>
                                            </p:tgtEl>
                                            <p:attrNameLst>
                                              <p:attrName>ppt_x</p:attrName>
                                            </p:attrNameLst>
                                          </p:cBhvr>
                                          <p:tavLst>
                                            <p:tav tm="0">
                                              <p:val>
                                                <p:strVal val="#ppt_x"/>
                                              </p:val>
                                            </p:tav>
                                            <p:tav tm="100000">
                                              <p:val>
                                                <p:strVal val="#ppt_x"/>
                                              </p:val>
                                            </p:tav>
                                          </p:tavLst>
                                        </p:anim>
                                        <p:anim calcmode="lin" valueType="num">
                                          <p:cBhvr additive="base">
                                            <p:cTn id="12" dur="1000" fill="hold"/>
                                            <p:tgtEl>
                                              <p:spTgt spid="215"/>
                                            </p:tgtEl>
                                            <p:attrNameLst>
                                              <p:attrName>ppt_y</p:attrName>
                                            </p:attrNameLst>
                                          </p:cBhvr>
                                          <p:tavLst>
                                            <p:tav tm="0">
                                              <p:val>
                                                <p:strVal val="1+#ppt_h/2"/>
                                              </p:val>
                                            </p:tav>
                                            <p:tav tm="100000">
                                              <p:val>
                                                <p:strVal val="#ppt_y"/>
                                              </p:val>
                                            </p:tav>
                                          </p:tavLst>
                                        </p:anim>
                                      </p:childTnLst>
                                    </p:cTn>
                                  </p:par>
                                </p:childTnLst>
                              </p:cTn>
                            </p:par>
                            <p:par>
                              <p:cTn id="13" fill="hold">
                                <p:stCondLst>
                                  <p:cond delay="1500"/>
                                </p:stCondLst>
                                <p:childTnLst>
                                  <p:par>
                                    <p:cTn id="14" presetID="2" presetClass="entr" presetSubtype="8" fill="hold" grpId="0" nodeType="afterEffect">
                                      <p:stCondLst>
                                        <p:cond delay="0"/>
                                      </p:stCondLst>
                                      <p:childTnLst>
                                        <p:set>
                                          <p:cBhvr>
                                            <p:cTn id="15" dur="1" fill="hold">
                                              <p:stCondLst>
                                                <p:cond delay="0"/>
                                              </p:stCondLst>
                                            </p:cTn>
                                            <p:tgtEl>
                                              <p:spTgt spid="322"/>
                                            </p:tgtEl>
                                            <p:attrNameLst>
                                              <p:attrName>style.visibility</p:attrName>
                                            </p:attrNameLst>
                                          </p:cBhvr>
                                          <p:to>
                                            <p:strVal val="visible"/>
                                          </p:to>
                                        </p:set>
                                        <p:anim calcmode="lin" valueType="num">
                                          <p:cBhvr additive="base">
                                            <p:cTn id="16" dur="500" fill="hold"/>
                                            <p:tgtEl>
                                              <p:spTgt spid="322"/>
                                            </p:tgtEl>
                                            <p:attrNameLst>
                                              <p:attrName>ppt_x</p:attrName>
                                            </p:attrNameLst>
                                          </p:cBhvr>
                                          <p:tavLst>
                                            <p:tav tm="0">
                                              <p:val>
                                                <p:strVal val="0-#ppt_w/2"/>
                                              </p:val>
                                            </p:tav>
                                            <p:tav tm="100000">
                                              <p:val>
                                                <p:strVal val="#ppt_x"/>
                                              </p:val>
                                            </p:tav>
                                          </p:tavLst>
                                        </p:anim>
                                        <p:anim calcmode="lin" valueType="num">
                                          <p:cBhvr additive="base">
                                            <p:cTn id="17" dur="500" fill="hold"/>
                                            <p:tgtEl>
                                              <p:spTgt spid="322"/>
                                            </p:tgtEl>
                                            <p:attrNameLst>
                                              <p:attrName>ppt_y</p:attrName>
                                            </p:attrNameLst>
                                          </p:cBhvr>
                                          <p:tavLst>
                                            <p:tav tm="0">
                                              <p:val>
                                                <p:strVal val="#ppt_y"/>
                                              </p:val>
                                            </p:tav>
                                            <p:tav tm="100000">
                                              <p:val>
                                                <p:strVal val="#ppt_y"/>
                                              </p:val>
                                            </p:tav>
                                          </p:tavLst>
                                        </p:anim>
                                      </p:childTnLst>
                                    </p:cTn>
                                  </p:par>
                                  <p:par>
                                    <p:cTn id="18" presetID="2" presetClass="entr" presetSubtype="8" fill="hold" grpId="0" nodeType="withEffect">
                                      <p:stCondLst>
                                        <p:cond delay="0"/>
                                      </p:stCondLst>
                                      <p:childTnLst>
                                        <p:set>
                                          <p:cBhvr>
                                            <p:cTn id="19" dur="1" fill="hold">
                                              <p:stCondLst>
                                                <p:cond delay="0"/>
                                              </p:stCondLst>
                                            </p:cTn>
                                            <p:tgtEl>
                                              <p:spTgt spid="323"/>
                                            </p:tgtEl>
                                            <p:attrNameLst>
                                              <p:attrName>style.visibility</p:attrName>
                                            </p:attrNameLst>
                                          </p:cBhvr>
                                          <p:to>
                                            <p:strVal val="visible"/>
                                          </p:to>
                                        </p:set>
                                        <p:anim calcmode="lin" valueType="num">
                                          <p:cBhvr additive="base">
                                            <p:cTn id="20" dur="500" fill="hold"/>
                                            <p:tgtEl>
                                              <p:spTgt spid="323"/>
                                            </p:tgtEl>
                                            <p:attrNameLst>
                                              <p:attrName>ppt_x</p:attrName>
                                            </p:attrNameLst>
                                          </p:cBhvr>
                                          <p:tavLst>
                                            <p:tav tm="0">
                                              <p:val>
                                                <p:strVal val="0-#ppt_w/2"/>
                                              </p:val>
                                            </p:tav>
                                            <p:tav tm="100000">
                                              <p:val>
                                                <p:strVal val="#ppt_x"/>
                                              </p:val>
                                            </p:tav>
                                          </p:tavLst>
                                        </p:anim>
                                        <p:anim calcmode="lin" valueType="num">
                                          <p:cBhvr additive="base">
                                            <p:cTn id="21" dur="500" fill="hold"/>
                                            <p:tgtEl>
                                              <p:spTgt spid="323"/>
                                            </p:tgtEl>
                                            <p:attrNameLst>
                                              <p:attrName>ppt_y</p:attrName>
                                            </p:attrNameLst>
                                          </p:cBhvr>
                                          <p:tavLst>
                                            <p:tav tm="0">
                                              <p:val>
                                                <p:strVal val="#ppt_y"/>
                                              </p:val>
                                            </p:tav>
                                            <p:tav tm="100000">
                                              <p:val>
                                                <p:strVal val="#ppt_y"/>
                                              </p:val>
                                            </p:tav>
                                          </p:tavLst>
                                        </p:anim>
                                      </p:childTnLst>
                                    </p:cTn>
                                  </p:par>
                                  <p:par>
                                    <p:cTn id="22" presetID="2" presetClass="entr" presetSubtype="8" fill="hold" grpId="0" nodeType="withEffect">
                                      <p:stCondLst>
                                        <p:cond delay="0"/>
                                      </p:stCondLst>
                                      <p:childTnLst>
                                        <p:set>
                                          <p:cBhvr>
                                            <p:cTn id="23" dur="1" fill="hold">
                                              <p:stCondLst>
                                                <p:cond delay="0"/>
                                              </p:stCondLst>
                                            </p:cTn>
                                            <p:tgtEl>
                                              <p:spTgt spid="324"/>
                                            </p:tgtEl>
                                            <p:attrNameLst>
                                              <p:attrName>style.visibility</p:attrName>
                                            </p:attrNameLst>
                                          </p:cBhvr>
                                          <p:to>
                                            <p:strVal val="visible"/>
                                          </p:to>
                                        </p:set>
                                        <p:anim calcmode="lin" valueType="num">
                                          <p:cBhvr additive="base">
                                            <p:cTn id="24" dur="500" fill="hold"/>
                                            <p:tgtEl>
                                              <p:spTgt spid="324"/>
                                            </p:tgtEl>
                                            <p:attrNameLst>
                                              <p:attrName>ppt_x</p:attrName>
                                            </p:attrNameLst>
                                          </p:cBhvr>
                                          <p:tavLst>
                                            <p:tav tm="0">
                                              <p:val>
                                                <p:strVal val="0-#ppt_w/2"/>
                                              </p:val>
                                            </p:tav>
                                            <p:tav tm="100000">
                                              <p:val>
                                                <p:strVal val="#ppt_x"/>
                                              </p:val>
                                            </p:tav>
                                          </p:tavLst>
                                        </p:anim>
                                        <p:anim calcmode="lin" valueType="num">
                                          <p:cBhvr additive="base">
                                            <p:cTn id="25" dur="500" fill="hold"/>
                                            <p:tgtEl>
                                              <p:spTgt spid="324"/>
                                            </p:tgtEl>
                                            <p:attrNameLst>
                                              <p:attrName>ppt_y</p:attrName>
                                            </p:attrNameLst>
                                          </p:cBhvr>
                                          <p:tavLst>
                                            <p:tav tm="0">
                                              <p:val>
                                                <p:strVal val="#ppt_y"/>
                                              </p:val>
                                            </p:tav>
                                            <p:tav tm="100000">
                                              <p:val>
                                                <p:strVal val="#ppt_y"/>
                                              </p:val>
                                            </p:tav>
                                          </p:tavLst>
                                        </p:anim>
                                      </p:childTnLst>
                                    </p:cTn>
                                  </p:par>
                                  <p:par>
                                    <p:cTn id="26" presetID="2" presetClass="entr" presetSubtype="8" fill="hold" grpId="0" nodeType="withEffect">
                                      <p:stCondLst>
                                        <p:cond delay="0"/>
                                      </p:stCondLst>
                                      <p:childTnLst>
                                        <p:set>
                                          <p:cBhvr>
                                            <p:cTn id="27" dur="1" fill="hold">
                                              <p:stCondLst>
                                                <p:cond delay="0"/>
                                              </p:stCondLst>
                                            </p:cTn>
                                            <p:tgtEl>
                                              <p:spTgt spid="325"/>
                                            </p:tgtEl>
                                            <p:attrNameLst>
                                              <p:attrName>style.visibility</p:attrName>
                                            </p:attrNameLst>
                                          </p:cBhvr>
                                          <p:to>
                                            <p:strVal val="visible"/>
                                          </p:to>
                                        </p:set>
                                        <p:anim calcmode="lin" valueType="num">
                                          <p:cBhvr additive="base">
                                            <p:cTn id="28" dur="500" fill="hold"/>
                                            <p:tgtEl>
                                              <p:spTgt spid="325"/>
                                            </p:tgtEl>
                                            <p:attrNameLst>
                                              <p:attrName>ppt_x</p:attrName>
                                            </p:attrNameLst>
                                          </p:cBhvr>
                                          <p:tavLst>
                                            <p:tav tm="0">
                                              <p:val>
                                                <p:strVal val="0-#ppt_w/2"/>
                                              </p:val>
                                            </p:tav>
                                            <p:tav tm="100000">
                                              <p:val>
                                                <p:strVal val="#ppt_x"/>
                                              </p:val>
                                            </p:tav>
                                          </p:tavLst>
                                        </p:anim>
                                        <p:anim calcmode="lin" valueType="num">
                                          <p:cBhvr additive="base">
                                            <p:cTn id="29" dur="500" fill="hold"/>
                                            <p:tgtEl>
                                              <p:spTgt spid="325"/>
                                            </p:tgtEl>
                                            <p:attrNameLst>
                                              <p:attrName>ppt_y</p:attrName>
                                            </p:attrNameLst>
                                          </p:cBhvr>
                                          <p:tavLst>
                                            <p:tav tm="0">
                                              <p:val>
                                                <p:strVal val="#ppt_y"/>
                                              </p:val>
                                            </p:tav>
                                            <p:tav tm="100000">
                                              <p:val>
                                                <p:strVal val="#ppt_y"/>
                                              </p:val>
                                            </p:tav>
                                          </p:tavLst>
                                        </p:anim>
                                      </p:childTnLst>
                                    </p:cTn>
                                  </p:par>
                                  <p:par>
                                    <p:cTn id="30" presetID="2" presetClass="entr" presetSubtype="8" fill="hold" grpId="0" nodeType="withEffect">
                                      <p:stCondLst>
                                        <p:cond delay="0"/>
                                      </p:stCondLst>
                                      <p:childTnLst>
                                        <p:set>
                                          <p:cBhvr>
                                            <p:cTn id="31" dur="1" fill="hold">
                                              <p:stCondLst>
                                                <p:cond delay="0"/>
                                              </p:stCondLst>
                                            </p:cTn>
                                            <p:tgtEl>
                                              <p:spTgt spid="326"/>
                                            </p:tgtEl>
                                            <p:attrNameLst>
                                              <p:attrName>style.visibility</p:attrName>
                                            </p:attrNameLst>
                                          </p:cBhvr>
                                          <p:to>
                                            <p:strVal val="visible"/>
                                          </p:to>
                                        </p:set>
                                        <p:anim calcmode="lin" valueType="num">
                                          <p:cBhvr additive="base">
                                            <p:cTn id="32" dur="500" fill="hold"/>
                                            <p:tgtEl>
                                              <p:spTgt spid="326"/>
                                            </p:tgtEl>
                                            <p:attrNameLst>
                                              <p:attrName>ppt_x</p:attrName>
                                            </p:attrNameLst>
                                          </p:cBhvr>
                                          <p:tavLst>
                                            <p:tav tm="0">
                                              <p:val>
                                                <p:strVal val="0-#ppt_w/2"/>
                                              </p:val>
                                            </p:tav>
                                            <p:tav tm="100000">
                                              <p:val>
                                                <p:strVal val="#ppt_x"/>
                                              </p:val>
                                            </p:tav>
                                          </p:tavLst>
                                        </p:anim>
                                        <p:anim calcmode="lin" valueType="num">
                                          <p:cBhvr additive="base">
                                            <p:cTn id="33" dur="500" fill="hold"/>
                                            <p:tgtEl>
                                              <p:spTgt spid="326"/>
                                            </p:tgtEl>
                                            <p:attrNameLst>
                                              <p:attrName>ppt_y</p:attrName>
                                            </p:attrNameLst>
                                          </p:cBhvr>
                                          <p:tavLst>
                                            <p:tav tm="0">
                                              <p:val>
                                                <p:strVal val="#ppt_y"/>
                                              </p:val>
                                            </p:tav>
                                            <p:tav tm="100000">
                                              <p:val>
                                                <p:strVal val="#ppt_y"/>
                                              </p:val>
                                            </p:tav>
                                          </p:tavLst>
                                        </p:anim>
                                      </p:childTnLst>
                                    </p:cTn>
                                  </p:par>
                                  <p:par>
                                    <p:cTn id="34" presetID="2" presetClass="entr" presetSubtype="8" fill="hold" grpId="0" nodeType="withEffect">
                                      <p:stCondLst>
                                        <p:cond delay="0"/>
                                      </p:stCondLst>
                                      <p:childTnLst>
                                        <p:set>
                                          <p:cBhvr>
                                            <p:cTn id="35" dur="1" fill="hold">
                                              <p:stCondLst>
                                                <p:cond delay="0"/>
                                              </p:stCondLst>
                                            </p:cTn>
                                            <p:tgtEl>
                                              <p:spTgt spid="327"/>
                                            </p:tgtEl>
                                            <p:attrNameLst>
                                              <p:attrName>style.visibility</p:attrName>
                                            </p:attrNameLst>
                                          </p:cBhvr>
                                          <p:to>
                                            <p:strVal val="visible"/>
                                          </p:to>
                                        </p:set>
                                        <p:anim calcmode="lin" valueType="num">
                                          <p:cBhvr additive="base">
                                            <p:cTn id="36" dur="500" fill="hold"/>
                                            <p:tgtEl>
                                              <p:spTgt spid="327"/>
                                            </p:tgtEl>
                                            <p:attrNameLst>
                                              <p:attrName>ppt_x</p:attrName>
                                            </p:attrNameLst>
                                          </p:cBhvr>
                                          <p:tavLst>
                                            <p:tav tm="0">
                                              <p:val>
                                                <p:strVal val="0-#ppt_w/2"/>
                                              </p:val>
                                            </p:tav>
                                            <p:tav tm="100000">
                                              <p:val>
                                                <p:strVal val="#ppt_x"/>
                                              </p:val>
                                            </p:tav>
                                          </p:tavLst>
                                        </p:anim>
                                        <p:anim calcmode="lin" valueType="num">
                                          <p:cBhvr additive="base">
                                            <p:cTn id="37" dur="500" fill="hold"/>
                                            <p:tgtEl>
                                              <p:spTgt spid="32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2" grpId="0"/>
          <p:bldP spid="323" grpId="0"/>
          <p:bldP spid="324" grpId="0"/>
          <p:bldP spid="325" grpId="0"/>
          <p:bldP spid="326" grpId="0"/>
          <p:bldP spid="327" grpId="0"/>
          <p:bldP spid="377" grpId="0"/>
        </p:bldLst>
      </p:timing>
    </mc:Fallback>
  </mc:AlternateContent>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 name="矩形 83"/>
          <p:cNvSpPr/>
          <p:nvPr/>
        </p:nvSpPr>
        <p:spPr>
          <a:xfrm>
            <a:off x="3290539" y="3920848"/>
            <a:ext cx="5610922" cy="923330"/>
          </a:xfrm>
          <a:prstGeom prst="rect">
            <a:avLst/>
          </a:prstGeom>
        </p:spPr>
        <p:txBody>
          <a:bodyPr wrap="square">
            <a:spAutoFit/>
          </a:bodyPr>
          <a:lstStyle/>
          <a:p>
            <a:pPr algn="ctr">
              <a:lnSpc>
                <a:spcPct val="150000"/>
              </a:lnSpc>
              <a:spcAft>
                <a:spcPts val="600"/>
              </a:spcAft>
              <a:buClr>
                <a:schemeClr val="accent1"/>
              </a:buClr>
            </a:pPr>
            <a:r>
              <a:rPr lang="zh-CN" altLang="en-US" sz="1200" dirty="0">
                <a:solidFill>
                  <a:schemeClr val="tx1">
                    <a:lumMod val="75000"/>
                    <a:lumOff val="25000"/>
                  </a:schemeClr>
                </a:solidFill>
                <a:latin typeface="+mn-lt"/>
                <a:ea typeface="+mn-ea"/>
                <a:cs typeface="+mn-ea"/>
                <a:sym typeface="+mn-lt"/>
              </a:rPr>
              <a:t>为客户提供有效服务，是我们工作的方向和价值评价的标尺，成就客户就是成就我们自己。我们坚持以客户为中心，快速响应客户需求，持续为客户创造长期价值进而成就</a:t>
            </a:r>
            <a:r>
              <a:rPr lang="zh-CN" altLang="en-US" sz="1200" dirty="0" smtClean="0">
                <a:solidFill>
                  <a:schemeClr val="tx1">
                    <a:lumMod val="75000"/>
                    <a:lumOff val="25000"/>
                  </a:schemeClr>
                </a:solidFill>
                <a:latin typeface="+mn-lt"/>
                <a:ea typeface="+mn-ea"/>
                <a:cs typeface="+mn-ea"/>
                <a:sym typeface="+mn-lt"/>
              </a:rPr>
              <a:t>客户</a:t>
            </a:r>
            <a:endParaRPr lang="zh-CN" altLang="en-US" sz="1200" dirty="0">
              <a:solidFill>
                <a:schemeClr val="tx1">
                  <a:lumMod val="75000"/>
                  <a:lumOff val="25000"/>
                </a:schemeClr>
              </a:solidFill>
              <a:latin typeface="+mn-lt"/>
              <a:ea typeface="+mn-ea"/>
              <a:cs typeface="+mn-ea"/>
              <a:sym typeface="+mn-lt"/>
            </a:endParaRPr>
          </a:p>
        </p:txBody>
      </p:sp>
      <p:grpSp>
        <p:nvGrpSpPr>
          <p:cNvPr id="6" name="组合 5"/>
          <p:cNvGrpSpPr/>
          <p:nvPr/>
        </p:nvGrpSpPr>
        <p:grpSpPr>
          <a:xfrm>
            <a:off x="2853239" y="1920431"/>
            <a:ext cx="6723266" cy="1732500"/>
            <a:chOff x="3172968" y="1755839"/>
            <a:chExt cx="6723266" cy="1732500"/>
          </a:xfrm>
        </p:grpSpPr>
        <p:grpSp>
          <p:nvGrpSpPr>
            <p:cNvPr id="5" name="组合 4"/>
            <p:cNvGrpSpPr/>
            <p:nvPr/>
          </p:nvGrpSpPr>
          <p:grpSpPr>
            <a:xfrm>
              <a:off x="3172968" y="2368296"/>
              <a:ext cx="4161559" cy="969252"/>
              <a:chOff x="3172968" y="2368296"/>
              <a:chExt cx="4161559" cy="969252"/>
            </a:xfrm>
          </p:grpSpPr>
          <p:pic>
            <p:nvPicPr>
              <p:cNvPr id="2" name="图片 1"/>
              <p:cNvPicPr>
                <a:picLocks noChangeAspect="1"/>
              </p:cNvPicPr>
              <p:nvPr/>
            </p:nvPicPr>
            <p:blipFill>
              <a:blip r:embed="rId1"/>
              <a:stretch>
                <a:fillRect/>
              </a:stretch>
            </p:blipFill>
            <p:spPr>
              <a:xfrm>
                <a:off x="6751562" y="2863184"/>
                <a:ext cx="582965" cy="164990"/>
              </a:xfrm>
              <a:prstGeom prst="rect">
                <a:avLst/>
              </a:prstGeom>
            </p:spPr>
          </p:pic>
          <p:pic>
            <p:nvPicPr>
              <p:cNvPr id="3" name="图片 2"/>
              <p:cNvPicPr>
                <a:picLocks noChangeAspect="1"/>
              </p:cNvPicPr>
              <p:nvPr/>
            </p:nvPicPr>
            <p:blipFill>
              <a:blip r:embed="rId2"/>
              <a:stretch>
                <a:fillRect/>
              </a:stretch>
            </p:blipFill>
            <p:spPr>
              <a:xfrm>
                <a:off x="3172968" y="2368296"/>
                <a:ext cx="3829386" cy="969252"/>
              </a:xfrm>
              <a:prstGeom prst="rect">
                <a:avLst/>
              </a:prstGeom>
            </p:spPr>
          </p:pic>
          <p:sp>
            <p:nvSpPr>
              <p:cNvPr id="13" name="文本框 12"/>
              <p:cNvSpPr txBox="1">
                <a:spLocks noChangeArrowheads="1"/>
              </p:cNvSpPr>
              <p:nvPr/>
            </p:nvSpPr>
            <p:spPr bwMode="auto">
              <a:xfrm>
                <a:off x="4045525" y="2587048"/>
                <a:ext cx="233861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zh-CN" altLang="en-US" sz="2400" dirty="0" smtClean="0">
                    <a:solidFill>
                      <a:schemeClr val="tx1">
                        <a:lumMod val="75000"/>
                        <a:lumOff val="25000"/>
                      </a:schemeClr>
                    </a:solidFill>
                    <a:latin typeface="+mn-lt"/>
                    <a:ea typeface="+mn-ea"/>
                    <a:cs typeface="+mn-ea"/>
                    <a:sym typeface="+mn-lt"/>
                  </a:rPr>
                  <a:t>未来工作计划</a:t>
                </a:r>
                <a:endParaRPr lang="zh-CN" altLang="en-US" sz="2400" dirty="0">
                  <a:solidFill>
                    <a:schemeClr val="tx1">
                      <a:lumMod val="75000"/>
                      <a:lumOff val="25000"/>
                    </a:schemeClr>
                  </a:solidFill>
                  <a:latin typeface="+mn-lt"/>
                  <a:ea typeface="+mn-ea"/>
                  <a:cs typeface="+mn-ea"/>
                  <a:sym typeface="+mn-lt"/>
                </a:endParaRPr>
              </a:p>
            </p:txBody>
          </p:sp>
          <p:sp>
            <p:nvSpPr>
              <p:cNvPr id="14" name="文本框 8"/>
              <p:cNvSpPr txBox="1">
                <a:spLocks noChangeArrowheads="1"/>
              </p:cNvSpPr>
              <p:nvPr/>
            </p:nvSpPr>
            <p:spPr bwMode="auto">
              <a:xfrm>
                <a:off x="3537578" y="2499810"/>
                <a:ext cx="595036"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algn="ctr" eaLnBrk="1" hangingPunct="1"/>
                <a:r>
                  <a:rPr lang="en-US" altLang="zh-CN" sz="3200" dirty="0" smtClean="0">
                    <a:solidFill>
                      <a:schemeClr val="tx1">
                        <a:lumMod val="75000"/>
                        <a:lumOff val="25000"/>
                      </a:schemeClr>
                    </a:solidFill>
                    <a:latin typeface="+mn-lt"/>
                    <a:ea typeface="+mn-ea"/>
                    <a:cs typeface="+mn-ea"/>
                    <a:sym typeface="+mn-lt"/>
                  </a:rPr>
                  <a:t>04</a:t>
                </a:r>
                <a:endParaRPr lang="zh-CN" altLang="en-US" sz="3200" dirty="0">
                  <a:solidFill>
                    <a:schemeClr val="tx1">
                      <a:lumMod val="75000"/>
                      <a:lumOff val="25000"/>
                    </a:schemeClr>
                  </a:solidFill>
                  <a:latin typeface="+mn-lt"/>
                  <a:ea typeface="+mn-ea"/>
                  <a:cs typeface="+mn-ea"/>
                  <a:sym typeface="+mn-lt"/>
                </a:endParaRPr>
              </a:p>
            </p:txBody>
          </p:sp>
        </p:grpSp>
        <p:pic>
          <p:nvPicPr>
            <p:cNvPr id="4" name="图片 3"/>
            <p:cNvPicPr>
              <a:picLocks noChangeAspect="1"/>
            </p:cNvPicPr>
            <p:nvPr/>
          </p:nvPicPr>
          <p:blipFill>
            <a:blip r:embed="rId3"/>
            <a:stretch>
              <a:fillRect/>
            </a:stretch>
          </p:blipFill>
          <p:spPr>
            <a:xfrm>
              <a:off x="7083734" y="1755839"/>
              <a:ext cx="2812500" cy="1732500"/>
            </a:xfrm>
            <a:prstGeom prst="rect">
              <a:avLst/>
            </a:prstGeom>
          </p:spPr>
        </p:pic>
      </p:grpSp>
    </p:spTree>
  </p:cSld>
  <p:clrMapOvr>
    <a:masterClrMapping/>
  </p:clrMapOvr>
  <mc:AlternateContent xmlns:mc="http://schemas.openxmlformats.org/markup-compatibility/2006">
    <mc:Choice xmlns:p14="http://schemas.microsoft.com/office/powerpoint/2010/main" Requires="p14">
      <p:transition spd="slow" p14:dur="1500" advTm="0">
        <p:random/>
      </p:transition>
    </mc:Choice>
    <mc:Fallback>
      <p:transition spd="slow" advTm="0">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8" fill="hold" nodeType="with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1500"/>
                                        <p:tgtEl>
                                          <p:spTgt spid="6"/>
                                        </p:tgtEl>
                                        <p:attrNameLst>
                                          <p:attrName>ppt_x</p:attrName>
                                        </p:attrNameLst>
                                      </p:cBhvr>
                                      <p:tavLst>
                                        <p:tav tm="0">
                                          <p:val>
                                            <p:strVal val="#ppt_x-#ppt_w*1.125000"/>
                                          </p:val>
                                        </p:tav>
                                        <p:tav tm="100000">
                                          <p:val>
                                            <p:strVal val="#ppt_x"/>
                                          </p:val>
                                        </p:tav>
                                      </p:tavLst>
                                    </p:anim>
                                    <p:animEffect transition="in" filter="wipe(right)">
                                      <p:cBhvr>
                                        <p:cTn id="8" dur="1500"/>
                                        <p:tgtEl>
                                          <p:spTgt spid="6"/>
                                        </p:tgtEl>
                                      </p:cBhvr>
                                    </p:animEffect>
                                  </p:childTnLst>
                                </p:cTn>
                              </p:par>
                            </p:childTnLst>
                          </p:cTn>
                        </p:par>
                        <p:par>
                          <p:cTn id="9" fill="hold">
                            <p:stCondLst>
                              <p:cond delay="1500"/>
                            </p:stCondLst>
                            <p:childTnLst>
                              <p:par>
                                <p:cTn id="10" presetID="22" presetClass="entr" presetSubtype="1" fill="hold" grpId="0" nodeType="afterEffect">
                                  <p:stCondLst>
                                    <p:cond delay="0"/>
                                  </p:stCondLst>
                                  <p:childTnLst>
                                    <p:set>
                                      <p:cBhvr>
                                        <p:cTn id="11" dur="1" fill="hold">
                                          <p:stCondLst>
                                            <p:cond delay="0"/>
                                          </p:stCondLst>
                                        </p:cTn>
                                        <p:tgtEl>
                                          <p:spTgt spid="84"/>
                                        </p:tgtEl>
                                        <p:attrNameLst>
                                          <p:attrName>style.visibility</p:attrName>
                                        </p:attrNameLst>
                                      </p:cBhvr>
                                      <p:to>
                                        <p:strVal val="visible"/>
                                      </p:to>
                                    </p:set>
                                    <p:animEffect transition="in" filter="wipe(up)">
                                      <p:cBhvr>
                                        <p:cTn id="12" dur="500"/>
                                        <p:tgtEl>
                                          <p:spTgt spid="8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4" grpId="0"/>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8" name="标题 2"/>
          <p:cNvSpPr txBox="1"/>
          <p:nvPr/>
        </p:nvSpPr>
        <p:spPr>
          <a:xfrm>
            <a:off x="1062038" y="365125"/>
            <a:ext cx="4706464" cy="549275"/>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2400" kern="1200">
                <a:solidFill>
                  <a:schemeClr val="tx2"/>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defRPr/>
            </a:pPr>
            <a:r>
              <a:rPr kumimoji="0" lang="zh-CN" altLang="en-US" b="0" i="0" u="none" strike="noStrike" kern="1200" cap="none" spc="0" normalizeH="0" baseline="0" noProof="0" dirty="0" smtClean="0">
                <a:ln>
                  <a:noFill/>
                </a:ln>
                <a:solidFill>
                  <a:schemeClr val="tx1">
                    <a:lumMod val="65000"/>
                    <a:lumOff val="35000"/>
                  </a:schemeClr>
                </a:solidFill>
                <a:effectLst/>
                <a:uLnTx/>
                <a:uFillTx/>
                <a:latin typeface="+mn-lt"/>
                <a:ea typeface="+mn-ea"/>
                <a:cs typeface="+mn-ea"/>
                <a:sym typeface="+mn-lt"/>
              </a:rPr>
              <a:t>可编辑的信息图表</a:t>
            </a:r>
            <a:endParaRPr kumimoji="0" lang="zh-CN" altLang="en-US" b="0" i="0" u="none" strike="noStrike" kern="1200" cap="none" spc="0" normalizeH="0" baseline="0" noProof="0" dirty="0">
              <a:ln>
                <a:noFill/>
              </a:ln>
              <a:solidFill>
                <a:schemeClr val="tx1">
                  <a:lumMod val="65000"/>
                  <a:lumOff val="35000"/>
                </a:schemeClr>
              </a:solidFill>
              <a:effectLst/>
              <a:uLnTx/>
              <a:uFillTx/>
              <a:latin typeface="+mn-lt"/>
              <a:ea typeface="+mn-ea"/>
              <a:cs typeface="+mn-ea"/>
              <a:sym typeface="+mn-lt"/>
            </a:endParaRPr>
          </a:p>
        </p:txBody>
      </p:sp>
      <p:grpSp>
        <p:nvGrpSpPr>
          <p:cNvPr id="100" name="组合 99"/>
          <p:cNvGrpSpPr/>
          <p:nvPr/>
        </p:nvGrpSpPr>
        <p:grpSpPr>
          <a:xfrm>
            <a:off x="2025452" y="2616128"/>
            <a:ext cx="8110694" cy="931226"/>
            <a:chOff x="2063552" y="2854253"/>
            <a:chExt cx="8110694" cy="931226"/>
          </a:xfrm>
        </p:grpSpPr>
        <p:sp>
          <p:nvSpPr>
            <p:cNvPr id="101" name="任意多边形 100"/>
            <p:cNvSpPr/>
            <p:nvPr/>
          </p:nvSpPr>
          <p:spPr>
            <a:xfrm>
              <a:off x="2063552" y="3212976"/>
              <a:ext cx="8110694" cy="440534"/>
            </a:xfrm>
            <a:custGeom>
              <a:avLst/>
              <a:gdLst>
                <a:gd name="connsiteX0" fmla="*/ 62799 w 4397865"/>
                <a:gd name="connsiteY0" fmla="*/ 253447 h 253447"/>
                <a:gd name="connsiteX1" fmla="*/ 126594 w 4397865"/>
                <a:gd name="connsiteY1" fmla="*/ 62061 h 253447"/>
                <a:gd name="connsiteX2" fmla="*/ 1200482 w 4397865"/>
                <a:gd name="connsiteY2" fmla="*/ 51428 h 253447"/>
                <a:gd name="connsiteX3" fmla="*/ 2423227 w 4397865"/>
                <a:gd name="connsiteY3" fmla="*/ 30163 h 253447"/>
                <a:gd name="connsiteX4" fmla="*/ 4230761 w 4397865"/>
                <a:gd name="connsiteY4" fmla="*/ 8898 h 253447"/>
                <a:gd name="connsiteX5" fmla="*/ 4337087 w 4397865"/>
                <a:gd name="connsiteY5" fmla="*/ 189651 h 253447"/>
                <a:gd name="connsiteX0-1" fmla="*/ 36481 w 4449059"/>
                <a:gd name="connsiteY0-2" fmla="*/ 232777 h 232777"/>
                <a:gd name="connsiteX1-3" fmla="*/ 177788 w 4449059"/>
                <a:gd name="connsiteY1-4" fmla="*/ 62061 h 232777"/>
                <a:gd name="connsiteX2-5" fmla="*/ 1251676 w 4449059"/>
                <a:gd name="connsiteY2-6" fmla="*/ 51428 h 232777"/>
                <a:gd name="connsiteX3-7" fmla="*/ 2474421 w 4449059"/>
                <a:gd name="connsiteY3-8" fmla="*/ 30163 h 232777"/>
                <a:gd name="connsiteX4-9" fmla="*/ 4281955 w 4449059"/>
                <a:gd name="connsiteY4-10" fmla="*/ 8898 h 232777"/>
                <a:gd name="connsiteX5-11" fmla="*/ 4388281 w 4449059"/>
                <a:gd name="connsiteY5-12" fmla="*/ 189651 h 232777"/>
                <a:gd name="connsiteX0-13" fmla="*/ 20473 w 4433051"/>
                <a:gd name="connsiteY0-14" fmla="*/ 232777 h 232777"/>
                <a:gd name="connsiteX1-15" fmla="*/ 161780 w 4433051"/>
                <a:gd name="connsiteY1-16" fmla="*/ 62061 h 232777"/>
                <a:gd name="connsiteX2-17" fmla="*/ 1235668 w 4433051"/>
                <a:gd name="connsiteY2-18" fmla="*/ 51428 h 232777"/>
                <a:gd name="connsiteX3-19" fmla="*/ 2458413 w 4433051"/>
                <a:gd name="connsiteY3-20" fmla="*/ 30163 h 232777"/>
                <a:gd name="connsiteX4-21" fmla="*/ 4265947 w 4433051"/>
                <a:gd name="connsiteY4-22" fmla="*/ 8898 h 232777"/>
                <a:gd name="connsiteX5-23" fmla="*/ 4372273 w 4433051"/>
                <a:gd name="connsiteY5-24" fmla="*/ 189651 h 232777"/>
                <a:gd name="connsiteX0-25" fmla="*/ 20473 w 4456183"/>
                <a:gd name="connsiteY0-26" fmla="*/ 232777 h 232777"/>
                <a:gd name="connsiteX1-27" fmla="*/ 161780 w 4456183"/>
                <a:gd name="connsiteY1-28" fmla="*/ 62061 h 232777"/>
                <a:gd name="connsiteX2-29" fmla="*/ 1235668 w 4456183"/>
                <a:gd name="connsiteY2-30" fmla="*/ 51428 h 232777"/>
                <a:gd name="connsiteX3-31" fmla="*/ 2458413 w 4456183"/>
                <a:gd name="connsiteY3-32" fmla="*/ 30163 h 232777"/>
                <a:gd name="connsiteX4-33" fmla="*/ 4265947 w 4456183"/>
                <a:gd name="connsiteY4-34" fmla="*/ 8898 h 232777"/>
                <a:gd name="connsiteX5-35" fmla="*/ 4372273 w 4456183"/>
                <a:gd name="connsiteY5-36" fmla="*/ 189651 h 232777"/>
                <a:gd name="connsiteX0-37" fmla="*/ 20473 w 4440920"/>
                <a:gd name="connsiteY0-38" fmla="*/ 232777 h 232777"/>
                <a:gd name="connsiteX1-39" fmla="*/ 161780 w 4440920"/>
                <a:gd name="connsiteY1-40" fmla="*/ 62061 h 232777"/>
                <a:gd name="connsiteX2-41" fmla="*/ 1235668 w 4440920"/>
                <a:gd name="connsiteY2-42" fmla="*/ 51428 h 232777"/>
                <a:gd name="connsiteX3-43" fmla="*/ 2458413 w 4440920"/>
                <a:gd name="connsiteY3-44" fmla="*/ 30163 h 232777"/>
                <a:gd name="connsiteX4-45" fmla="*/ 4265947 w 4440920"/>
                <a:gd name="connsiteY4-46" fmla="*/ 8898 h 232777"/>
                <a:gd name="connsiteX5-47" fmla="*/ 4372273 w 4440920"/>
                <a:gd name="connsiteY5-48" fmla="*/ 189651 h 232777"/>
                <a:gd name="connsiteX0-49" fmla="*/ 20473 w 4402006"/>
                <a:gd name="connsiteY0-50" fmla="*/ 246467 h 246467"/>
                <a:gd name="connsiteX1-51" fmla="*/ 161780 w 4402006"/>
                <a:gd name="connsiteY1-52" fmla="*/ 75751 h 246467"/>
                <a:gd name="connsiteX2-53" fmla="*/ 1235668 w 4402006"/>
                <a:gd name="connsiteY2-54" fmla="*/ 65118 h 246467"/>
                <a:gd name="connsiteX3-55" fmla="*/ 2458413 w 4402006"/>
                <a:gd name="connsiteY3-56" fmla="*/ 43853 h 246467"/>
                <a:gd name="connsiteX4-57" fmla="*/ 4193602 w 4402006"/>
                <a:gd name="connsiteY4-58" fmla="*/ 7085 h 246467"/>
                <a:gd name="connsiteX5-59" fmla="*/ 4372273 w 4402006"/>
                <a:gd name="connsiteY5-60" fmla="*/ 203341 h 246467"/>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Lst>
              <a:rect l="l" t="t" r="r" b="b"/>
              <a:pathLst>
                <a:path w="4402006" h="246467">
                  <a:moveTo>
                    <a:pt x="20473" y="246467"/>
                  </a:moveTo>
                  <a:cubicBezTo>
                    <a:pt x="-6264" y="121101"/>
                    <a:pt x="-40752" y="105976"/>
                    <a:pt x="161780" y="75751"/>
                  </a:cubicBezTo>
                  <a:cubicBezTo>
                    <a:pt x="364312" y="45526"/>
                    <a:pt x="1235668" y="65118"/>
                    <a:pt x="1235668" y="65118"/>
                  </a:cubicBezTo>
                  <a:lnTo>
                    <a:pt x="2458413" y="43853"/>
                  </a:lnTo>
                  <a:cubicBezTo>
                    <a:pt x="2963459" y="36765"/>
                    <a:pt x="3874625" y="-19496"/>
                    <a:pt x="4193602" y="7085"/>
                  </a:cubicBezTo>
                  <a:cubicBezTo>
                    <a:pt x="4512579" y="33666"/>
                    <a:pt x="4369758" y="112694"/>
                    <a:pt x="4372273" y="203341"/>
                  </a:cubicBezTo>
                </a:path>
              </a:pathLst>
            </a:custGeom>
            <a:noFill/>
            <a:ln w="38100">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2" name="任意多边形 101"/>
            <p:cNvSpPr/>
            <p:nvPr/>
          </p:nvSpPr>
          <p:spPr>
            <a:xfrm>
              <a:off x="6148823" y="2854253"/>
              <a:ext cx="95023" cy="931226"/>
            </a:xfrm>
            <a:custGeom>
              <a:avLst/>
              <a:gdLst>
                <a:gd name="connsiteX0" fmla="*/ 53163 w 53163"/>
                <a:gd name="connsiteY0" fmla="*/ 0 h 520996"/>
                <a:gd name="connsiteX1" fmla="*/ 10633 w 53163"/>
                <a:gd name="connsiteY1" fmla="*/ 170121 h 520996"/>
                <a:gd name="connsiteX2" fmla="*/ 42530 w 53163"/>
                <a:gd name="connsiteY2" fmla="*/ 414670 h 520996"/>
                <a:gd name="connsiteX3" fmla="*/ 0 w 53163"/>
                <a:gd name="connsiteY3" fmla="*/ 520996 h 520996"/>
              </a:gdLst>
              <a:ahLst/>
              <a:cxnLst>
                <a:cxn ang="0">
                  <a:pos x="connsiteX0" y="connsiteY0"/>
                </a:cxn>
                <a:cxn ang="0">
                  <a:pos x="connsiteX1" y="connsiteY1"/>
                </a:cxn>
                <a:cxn ang="0">
                  <a:pos x="connsiteX2" y="connsiteY2"/>
                </a:cxn>
                <a:cxn ang="0">
                  <a:pos x="connsiteX3" y="connsiteY3"/>
                </a:cxn>
              </a:cxnLst>
              <a:rect l="l" t="t" r="r" b="b"/>
              <a:pathLst>
                <a:path w="53163" h="520996">
                  <a:moveTo>
                    <a:pt x="53163" y="0"/>
                  </a:moveTo>
                  <a:cubicBezTo>
                    <a:pt x="32784" y="50504"/>
                    <a:pt x="12405" y="101009"/>
                    <a:pt x="10633" y="170121"/>
                  </a:cubicBezTo>
                  <a:cubicBezTo>
                    <a:pt x="8861" y="239233"/>
                    <a:pt x="44302" y="356191"/>
                    <a:pt x="42530" y="414670"/>
                  </a:cubicBezTo>
                  <a:cubicBezTo>
                    <a:pt x="40758" y="473149"/>
                    <a:pt x="1772" y="494415"/>
                    <a:pt x="0" y="520996"/>
                  </a:cubicBezTo>
                </a:path>
              </a:pathLst>
            </a:custGeom>
            <a:noFill/>
            <a:ln w="38100">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3" name="任意多边形 102"/>
            <p:cNvSpPr/>
            <p:nvPr/>
          </p:nvSpPr>
          <p:spPr>
            <a:xfrm>
              <a:off x="4203938" y="3312037"/>
              <a:ext cx="19754" cy="433188"/>
            </a:xfrm>
            <a:custGeom>
              <a:avLst/>
              <a:gdLst>
                <a:gd name="connsiteX0" fmla="*/ 53163 w 53163"/>
                <a:gd name="connsiteY0" fmla="*/ 0 h 520996"/>
                <a:gd name="connsiteX1" fmla="*/ 10633 w 53163"/>
                <a:gd name="connsiteY1" fmla="*/ 170121 h 520996"/>
                <a:gd name="connsiteX2" fmla="*/ 42530 w 53163"/>
                <a:gd name="connsiteY2" fmla="*/ 414670 h 520996"/>
                <a:gd name="connsiteX3" fmla="*/ 0 w 53163"/>
                <a:gd name="connsiteY3" fmla="*/ 520996 h 520996"/>
                <a:gd name="connsiteX0-1" fmla="*/ 10633 w 42594"/>
                <a:gd name="connsiteY0-2" fmla="*/ 0 h 350875"/>
                <a:gd name="connsiteX1-3" fmla="*/ 42530 w 42594"/>
                <a:gd name="connsiteY1-4" fmla="*/ 244549 h 350875"/>
                <a:gd name="connsiteX2-5" fmla="*/ 0 w 42594"/>
                <a:gd name="connsiteY2-6" fmla="*/ 350875 h 350875"/>
                <a:gd name="connsiteX0-7" fmla="*/ 14460 w 14460"/>
                <a:gd name="connsiteY0-8" fmla="*/ 0 h 350875"/>
                <a:gd name="connsiteX1-9" fmla="*/ 287 w 14460"/>
                <a:gd name="connsiteY1-10" fmla="*/ 234214 h 350875"/>
                <a:gd name="connsiteX2-11" fmla="*/ 3827 w 14460"/>
                <a:gd name="connsiteY2-12" fmla="*/ 350875 h 350875"/>
                <a:gd name="connsiteX0-13" fmla="*/ 9853 w 9853"/>
                <a:gd name="connsiteY0-14" fmla="*/ 0 h 242357"/>
                <a:gd name="connsiteX1-15" fmla="*/ 287 w 9853"/>
                <a:gd name="connsiteY1-16" fmla="*/ 125696 h 242357"/>
                <a:gd name="connsiteX2-17" fmla="*/ 3827 w 9853"/>
                <a:gd name="connsiteY2-18" fmla="*/ 242357 h 242357"/>
              </a:gdLst>
              <a:ahLst/>
              <a:cxnLst>
                <a:cxn ang="0">
                  <a:pos x="connsiteX0-1" y="connsiteY0-2"/>
                </a:cxn>
                <a:cxn ang="0">
                  <a:pos x="connsiteX1-3" y="connsiteY1-4"/>
                </a:cxn>
                <a:cxn ang="0">
                  <a:pos x="connsiteX2-5" y="connsiteY2-6"/>
                </a:cxn>
              </a:cxnLst>
              <a:rect l="l" t="t" r="r" b="b"/>
              <a:pathLst>
                <a:path w="9853" h="242357">
                  <a:moveTo>
                    <a:pt x="9853" y="0"/>
                  </a:moveTo>
                  <a:cubicBezTo>
                    <a:pt x="8081" y="69112"/>
                    <a:pt x="2059" y="67217"/>
                    <a:pt x="287" y="125696"/>
                  </a:cubicBezTo>
                  <a:cubicBezTo>
                    <a:pt x="-1485" y="184175"/>
                    <a:pt x="5599" y="215776"/>
                    <a:pt x="3827" y="242357"/>
                  </a:cubicBezTo>
                </a:path>
              </a:pathLst>
            </a:custGeom>
            <a:noFill/>
            <a:ln w="38100">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4" name="任意多边形 103"/>
            <p:cNvSpPr/>
            <p:nvPr/>
          </p:nvSpPr>
          <p:spPr>
            <a:xfrm>
              <a:off x="8139299" y="3258836"/>
              <a:ext cx="19754" cy="433188"/>
            </a:xfrm>
            <a:custGeom>
              <a:avLst/>
              <a:gdLst>
                <a:gd name="connsiteX0" fmla="*/ 53163 w 53163"/>
                <a:gd name="connsiteY0" fmla="*/ 0 h 520996"/>
                <a:gd name="connsiteX1" fmla="*/ 10633 w 53163"/>
                <a:gd name="connsiteY1" fmla="*/ 170121 h 520996"/>
                <a:gd name="connsiteX2" fmla="*/ 42530 w 53163"/>
                <a:gd name="connsiteY2" fmla="*/ 414670 h 520996"/>
                <a:gd name="connsiteX3" fmla="*/ 0 w 53163"/>
                <a:gd name="connsiteY3" fmla="*/ 520996 h 520996"/>
                <a:gd name="connsiteX0-1" fmla="*/ 10633 w 42594"/>
                <a:gd name="connsiteY0-2" fmla="*/ 0 h 350875"/>
                <a:gd name="connsiteX1-3" fmla="*/ 42530 w 42594"/>
                <a:gd name="connsiteY1-4" fmla="*/ 244549 h 350875"/>
                <a:gd name="connsiteX2-5" fmla="*/ 0 w 42594"/>
                <a:gd name="connsiteY2-6" fmla="*/ 350875 h 350875"/>
                <a:gd name="connsiteX0-7" fmla="*/ 14460 w 14460"/>
                <a:gd name="connsiteY0-8" fmla="*/ 0 h 350875"/>
                <a:gd name="connsiteX1-9" fmla="*/ 287 w 14460"/>
                <a:gd name="connsiteY1-10" fmla="*/ 234214 h 350875"/>
                <a:gd name="connsiteX2-11" fmla="*/ 3827 w 14460"/>
                <a:gd name="connsiteY2-12" fmla="*/ 350875 h 350875"/>
                <a:gd name="connsiteX0-13" fmla="*/ 9853 w 9853"/>
                <a:gd name="connsiteY0-14" fmla="*/ 0 h 242357"/>
                <a:gd name="connsiteX1-15" fmla="*/ 287 w 9853"/>
                <a:gd name="connsiteY1-16" fmla="*/ 125696 h 242357"/>
                <a:gd name="connsiteX2-17" fmla="*/ 3827 w 9853"/>
                <a:gd name="connsiteY2-18" fmla="*/ 242357 h 242357"/>
              </a:gdLst>
              <a:ahLst/>
              <a:cxnLst>
                <a:cxn ang="0">
                  <a:pos x="connsiteX0-1" y="connsiteY0-2"/>
                </a:cxn>
                <a:cxn ang="0">
                  <a:pos x="connsiteX1-3" y="connsiteY1-4"/>
                </a:cxn>
                <a:cxn ang="0">
                  <a:pos x="connsiteX2-5" y="connsiteY2-6"/>
                </a:cxn>
              </a:cxnLst>
              <a:rect l="l" t="t" r="r" b="b"/>
              <a:pathLst>
                <a:path w="9853" h="242357">
                  <a:moveTo>
                    <a:pt x="9853" y="0"/>
                  </a:moveTo>
                  <a:cubicBezTo>
                    <a:pt x="8081" y="69112"/>
                    <a:pt x="2059" y="67217"/>
                    <a:pt x="287" y="125696"/>
                  </a:cubicBezTo>
                  <a:cubicBezTo>
                    <a:pt x="-1485" y="184175"/>
                    <a:pt x="5599" y="215776"/>
                    <a:pt x="3827" y="242357"/>
                  </a:cubicBezTo>
                </a:path>
              </a:pathLst>
            </a:custGeom>
            <a:noFill/>
            <a:ln w="38100">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05" name="组合 104"/>
          <p:cNvGrpSpPr/>
          <p:nvPr/>
        </p:nvGrpSpPr>
        <p:grpSpPr>
          <a:xfrm>
            <a:off x="5338662" y="1019041"/>
            <a:ext cx="1656438" cy="1607916"/>
            <a:chOff x="3672681" y="584201"/>
            <a:chExt cx="379413" cy="368300"/>
          </a:xfrm>
          <a:solidFill>
            <a:schemeClr val="tx1">
              <a:lumMod val="75000"/>
              <a:lumOff val="25000"/>
            </a:schemeClr>
          </a:solidFill>
        </p:grpSpPr>
        <p:sp>
          <p:nvSpPr>
            <p:cNvPr id="106" name="Freeform 238"/>
            <p:cNvSpPr>
              <a:spLocks noEditPoints="1"/>
            </p:cNvSpPr>
            <p:nvPr/>
          </p:nvSpPr>
          <p:spPr bwMode="auto">
            <a:xfrm>
              <a:off x="3672681" y="584201"/>
              <a:ext cx="379413" cy="368300"/>
            </a:xfrm>
            <a:custGeom>
              <a:avLst/>
              <a:gdLst>
                <a:gd name="T0" fmla="*/ 51 w 101"/>
                <a:gd name="T1" fmla="*/ 85 h 98"/>
                <a:gd name="T2" fmla="*/ 13 w 101"/>
                <a:gd name="T3" fmla="*/ 49 h 98"/>
                <a:gd name="T4" fmla="*/ 51 w 101"/>
                <a:gd name="T5" fmla="*/ 13 h 98"/>
                <a:gd name="T6" fmla="*/ 76 w 101"/>
                <a:gd name="T7" fmla="*/ 22 h 98"/>
                <a:gd name="T8" fmla="*/ 88 w 101"/>
                <a:gd name="T9" fmla="*/ 49 h 98"/>
                <a:gd name="T10" fmla="*/ 51 w 101"/>
                <a:gd name="T11" fmla="*/ 85 h 98"/>
                <a:gd name="T12" fmla="*/ 51 w 101"/>
                <a:gd name="T13" fmla="*/ 10 h 98"/>
                <a:gd name="T14" fmla="*/ 51 w 101"/>
                <a:gd name="T15" fmla="*/ 10 h 98"/>
                <a:gd name="T16" fmla="*/ 10 w 101"/>
                <a:gd name="T17" fmla="*/ 49 h 98"/>
                <a:gd name="T18" fmla="*/ 51 w 101"/>
                <a:gd name="T19" fmla="*/ 88 h 98"/>
                <a:gd name="T20" fmla="*/ 91 w 101"/>
                <a:gd name="T21" fmla="*/ 49 h 98"/>
                <a:gd name="T22" fmla="*/ 51 w 101"/>
                <a:gd name="T23" fmla="*/ 10 h 98"/>
                <a:gd name="T24" fmla="*/ 51 w 101"/>
                <a:gd name="T25" fmla="*/ 95 h 98"/>
                <a:gd name="T26" fmla="*/ 3 w 101"/>
                <a:gd name="T27" fmla="*/ 49 h 98"/>
                <a:gd name="T28" fmla="*/ 51 w 101"/>
                <a:gd name="T29" fmla="*/ 2 h 98"/>
                <a:gd name="T30" fmla="*/ 99 w 101"/>
                <a:gd name="T31" fmla="*/ 49 h 98"/>
                <a:gd name="T32" fmla="*/ 51 w 101"/>
                <a:gd name="T33" fmla="*/ 95 h 98"/>
                <a:gd name="T34" fmla="*/ 51 w 101"/>
                <a:gd name="T35" fmla="*/ 0 h 98"/>
                <a:gd name="T36" fmla="*/ 16 w 101"/>
                <a:gd name="T37" fmla="*/ 12 h 98"/>
                <a:gd name="T38" fmla="*/ 0 w 101"/>
                <a:gd name="T39" fmla="*/ 49 h 98"/>
                <a:gd name="T40" fmla="*/ 16 w 101"/>
                <a:gd name="T41" fmla="*/ 86 h 98"/>
                <a:gd name="T42" fmla="*/ 51 w 101"/>
                <a:gd name="T43" fmla="*/ 98 h 98"/>
                <a:gd name="T44" fmla="*/ 85 w 101"/>
                <a:gd name="T45" fmla="*/ 86 h 98"/>
                <a:gd name="T46" fmla="*/ 101 w 101"/>
                <a:gd name="T47" fmla="*/ 49 h 98"/>
                <a:gd name="T48" fmla="*/ 85 w 101"/>
                <a:gd name="T49" fmla="*/ 12 h 98"/>
                <a:gd name="T50" fmla="*/ 51 w 101"/>
                <a:gd name="T51" fmla="*/ 0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01" h="98">
                  <a:moveTo>
                    <a:pt x="51" y="85"/>
                  </a:moveTo>
                  <a:cubicBezTo>
                    <a:pt x="32" y="85"/>
                    <a:pt x="13" y="74"/>
                    <a:pt x="13" y="49"/>
                  </a:cubicBezTo>
                  <a:cubicBezTo>
                    <a:pt x="13" y="24"/>
                    <a:pt x="32" y="13"/>
                    <a:pt x="51" y="13"/>
                  </a:cubicBezTo>
                  <a:cubicBezTo>
                    <a:pt x="60" y="13"/>
                    <a:pt x="70" y="16"/>
                    <a:pt x="76" y="22"/>
                  </a:cubicBezTo>
                  <a:cubicBezTo>
                    <a:pt x="84" y="28"/>
                    <a:pt x="88" y="38"/>
                    <a:pt x="88" y="49"/>
                  </a:cubicBezTo>
                  <a:cubicBezTo>
                    <a:pt x="88" y="74"/>
                    <a:pt x="69" y="85"/>
                    <a:pt x="51" y="85"/>
                  </a:cubicBezTo>
                  <a:moveTo>
                    <a:pt x="51" y="10"/>
                  </a:moveTo>
                  <a:cubicBezTo>
                    <a:pt x="51" y="10"/>
                    <a:pt x="51" y="10"/>
                    <a:pt x="51" y="10"/>
                  </a:cubicBezTo>
                  <a:cubicBezTo>
                    <a:pt x="30" y="10"/>
                    <a:pt x="10" y="23"/>
                    <a:pt x="10" y="49"/>
                  </a:cubicBezTo>
                  <a:cubicBezTo>
                    <a:pt x="10" y="75"/>
                    <a:pt x="30" y="88"/>
                    <a:pt x="51" y="88"/>
                  </a:cubicBezTo>
                  <a:cubicBezTo>
                    <a:pt x="71" y="88"/>
                    <a:pt x="91" y="75"/>
                    <a:pt x="91" y="49"/>
                  </a:cubicBezTo>
                  <a:cubicBezTo>
                    <a:pt x="91" y="23"/>
                    <a:pt x="71" y="10"/>
                    <a:pt x="51" y="10"/>
                  </a:cubicBezTo>
                  <a:moveTo>
                    <a:pt x="51" y="95"/>
                  </a:moveTo>
                  <a:cubicBezTo>
                    <a:pt x="27" y="95"/>
                    <a:pt x="3" y="80"/>
                    <a:pt x="3" y="49"/>
                  </a:cubicBezTo>
                  <a:cubicBezTo>
                    <a:pt x="3" y="18"/>
                    <a:pt x="27" y="2"/>
                    <a:pt x="51" y="2"/>
                  </a:cubicBezTo>
                  <a:cubicBezTo>
                    <a:pt x="75" y="2"/>
                    <a:pt x="99" y="18"/>
                    <a:pt x="99" y="49"/>
                  </a:cubicBezTo>
                  <a:cubicBezTo>
                    <a:pt x="99" y="80"/>
                    <a:pt x="75" y="95"/>
                    <a:pt x="51" y="95"/>
                  </a:cubicBezTo>
                  <a:moveTo>
                    <a:pt x="51" y="0"/>
                  </a:moveTo>
                  <a:cubicBezTo>
                    <a:pt x="37" y="0"/>
                    <a:pt x="25" y="4"/>
                    <a:pt x="16" y="12"/>
                  </a:cubicBezTo>
                  <a:cubicBezTo>
                    <a:pt x="5" y="21"/>
                    <a:pt x="0" y="34"/>
                    <a:pt x="0" y="49"/>
                  </a:cubicBezTo>
                  <a:cubicBezTo>
                    <a:pt x="0" y="64"/>
                    <a:pt x="5" y="77"/>
                    <a:pt x="16" y="86"/>
                  </a:cubicBezTo>
                  <a:cubicBezTo>
                    <a:pt x="25" y="94"/>
                    <a:pt x="37" y="98"/>
                    <a:pt x="51" y="98"/>
                  </a:cubicBezTo>
                  <a:cubicBezTo>
                    <a:pt x="64" y="98"/>
                    <a:pt x="76" y="94"/>
                    <a:pt x="85" y="86"/>
                  </a:cubicBezTo>
                  <a:cubicBezTo>
                    <a:pt x="96" y="77"/>
                    <a:pt x="101" y="64"/>
                    <a:pt x="101" y="49"/>
                  </a:cubicBezTo>
                  <a:cubicBezTo>
                    <a:pt x="101" y="34"/>
                    <a:pt x="96" y="21"/>
                    <a:pt x="85" y="12"/>
                  </a:cubicBezTo>
                  <a:cubicBezTo>
                    <a:pt x="76" y="4"/>
                    <a:pt x="64" y="0"/>
                    <a:pt x="5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 name="Freeform 239"/>
            <p:cNvSpPr/>
            <p:nvPr/>
          </p:nvSpPr>
          <p:spPr bwMode="auto">
            <a:xfrm>
              <a:off x="3853656" y="649289"/>
              <a:ext cx="11113" cy="25400"/>
            </a:xfrm>
            <a:custGeom>
              <a:avLst/>
              <a:gdLst>
                <a:gd name="T0" fmla="*/ 1 w 3"/>
                <a:gd name="T1" fmla="*/ 0 h 7"/>
                <a:gd name="T2" fmla="*/ 0 w 3"/>
                <a:gd name="T3" fmla="*/ 1 h 7"/>
                <a:gd name="T4" fmla="*/ 1 w 3"/>
                <a:gd name="T5" fmla="*/ 7 h 7"/>
                <a:gd name="T6" fmla="*/ 1 w 3"/>
                <a:gd name="T7" fmla="*/ 7 h 7"/>
                <a:gd name="T8" fmla="*/ 1 w 3"/>
                <a:gd name="T9" fmla="*/ 7 h 7"/>
                <a:gd name="T10" fmla="*/ 2 w 3"/>
                <a:gd name="T11" fmla="*/ 6 h 7"/>
                <a:gd name="T12" fmla="*/ 2 w 3"/>
                <a:gd name="T13" fmla="*/ 1 h 7"/>
                <a:gd name="T14" fmla="*/ 2 w 3"/>
                <a:gd name="T15" fmla="*/ 0 h 7"/>
                <a:gd name="T16" fmla="*/ 1 w 3"/>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7">
                  <a:moveTo>
                    <a:pt x="1" y="0"/>
                  </a:moveTo>
                  <a:cubicBezTo>
                    <a:pt x="1" y="0"/>
                    <a:pt x="1" y="0"/>
                    <a:pt x="0" y="1"/>
                  </a:cubicBezTo>
                  <a:cubicBezTo>
                    <a:pt x="0" y="1"/>
                    <a:pt x="0" y="5"/>
                    <a:pt x="1" y="7"/>
                  </a:cubicBezTo>
                  <a:cubicBezTo>
                    <a:pt x="1" y="7"/>
                    <a:pt x="1" y="7"/>
                    <a:pt x="1" y="7"/>
                  </a:cubicBezTo>
                  <a:cubicBezTo>
                    <a:pt x="1" y="7"/>
                    <a:pt x="1" y="7"/>
                    <a:pt x="1" y="7"/>
                  </a:cubicBezTo>
                  <a:cubicBezTo>
                    <a:pt x="2" y="7"/>
                    <a:pt x="2" y="7"/>
                    <a:pt x="2" y="6"/>
                  </a:cubicBezTo>
                  <a:cubicBezTo>
                    <a:pt x="3" y="4"/>
                    <a:pt x="3" y="3"/>
                    <a:pt x="2" y="1"/>
                  </a:cubicBezTo>
                  <a:cubicBezTo>
                    <a:pt x="2" y="1"/>
                    <a:pt x="2" y="1"/>
                    <a:pt x="2" y="0"/>
                  </a:cubicBezTo>
                  <a:cubicBezTo>
                    <a:pt x="1" y="0"/>
                    <a:pt x="1" y="0"/>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 name="Freeform 240"/>
            <p:cNvSpPr>
              <a:spLocks noEditPoints="1"/>
            </p:cNvSpPr>
            <p:nvPr/>
          </p:nvSpPr>
          <p:spPr bwMode="auto">
            <a:xfrm>
              <a:off x="3848894" y="644526"/>
              <a:ext cx="15875" cy="34925"/>
            </a:xfrm>
            <a:custGeom>
              <a:avLst/>
              <a:gdLst>
                <a:gd name="T0" fmla="*/ 2 w 4"/>
                <a:gd name="T1" fmla="*/ 8 h 9"/>
                <a:gd name="T2" fmla="*/ 2 w 4"/>
                <a:gd name="T3" fmla="*/ 8 h 9"/>
                <a:gd name="T4" fmla="*/ 2 w 4"/>
                <a:gd name="T5" fmla="*/ 8 h 9"/>
                <a:gd name="T6" fmla="*/ 1 w 4"/>
                <a:gd name="T7" fmla="*/ 2 h 9"/>
                <a:gd name="T8" fmla="*/ 2 w 4"/>
                <a:gd name="T9" fmla="*/ 1 h 9"/>
                <a:gd name="T10" fmla="*/ 3 w 4"/>
                <a:gd name="T11" fmla="*/ 1 h 9"/>
                <a:gd name="T12" fmla="*/ 3 w 4"/>
                <a:gd name="T13" fmla="*/ 2 h 9"/>
                <a:gd name="T14" fmla="*/ 3 w 4"/>
                <a:gd name="T15" fmla="*/ 7 h 9"/>
                <a:gd name="T16" fmla="*/ 2 w 4"/>
                <a:gd name="T17" fmla="*/ 8 h 9"/>
                <a:gd name="T18" fmla="*/ 2 w 4"/>
                <a:gd name="T19" fmla="*/ 0 h 9"/>
                <a:gd name="T20" fmla="*/ 1 w 4"/>
                <a:gd name="T21" fmla="*/ 1 h 9"/>
                <a:gd name="T22" fmla="*/ 1 w 4"/>
                <a:gd name="T23" fmla="*/ 8 h 9"/>
                <a:gd name="T24" fmla="*/ 2 w 4"/>
                <a:gd name="T25" fmla="*/ 9 h 9"/>
                <a:gd name="T26" fmla="*/ 2 w 4"/>
                <a:gd name="T27" fmla="*/ 9 h 9"/>
                <a:gd name="T28" fmla="*/ 4 w 4"/>
                <a:gd name="T29" fmla="*/ 7 h 9"/>
                <a:gd name="T30" fmla="*/ 4 w 4"/>
                <a:gd name="T31" fmla="*/ 2 h 9"/>
                <a:gd name="T32" fmla="*/ 3 w 4"/>
                <a:gd name="T33" fmla="*/ 1 h 9"/>
                <a:gd name="T34" fmla="*/ 2 w 4"/>
                <a:gd name="T35"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 h="9">
                  <a:moveTo>
                    <a:pt x="2" y="8"/>
                  </a:moveTo>
                  <a:cubicBezTo>
                    <a:pt x="2" y="8"/>
                    <a:pt x="2" y="8"/>
                    <a:pt x="2" y="8"/>
                  </a:cubicBezTo>
                  <a:cubicBezTo>
                    <a:pt x="2" y="8"/>
                    <a:pt x="2" y="8"/>
                    <a:pt x="2" y="8"/>
                  </a:cubicBezTo>
                  <a:cubicBezTo>
                    <a:pt x="1" y="6"/>
                    <a:pt x="1" y="2"/>
                    <a:pt x="1" y="2"/>
                  </a:cubicBezTo>
                  <a:cubicBezTo>
                    <a:pt x="2" y="1"/>
                    <a:pt x="2" y="1"/>
                    <a:pt x="2" y="1"/>
                  </a:cubicBezTo>
                  <a:cubicBezTo>
                    <a:pt x="3" y="1"/>
                    <a:pt x="3" y="1"/>
                    <a:pt x="3" y="1"/>
                  </a:cubicBezTo>
                  <a:cubicBezTo>
                    <a:pt x="3" y="2"/>
                    <a:pt x="3" y="2"/>
                    <a:pt x="3" y="2"/>
                  </a:cubicBezTo>
                  <a:cubicBezTo>
                    <a:pt x="4" y="4"/>
                    <a:pt x="4" y="5"/>
                    <a:pt x="3" y="7"/>
                  </a:cubicBezTo>
                  <a:cubicBezTo>
                    <a:pt x="3" y="8"/>
                    <a:pt x="3" y="8"/>
                    <a:pt x="2" y="8"/>
                  </a:cubicBezTo>
                  <a:moveTo>
                    <a:pt x="2" y="0"/>
                  </a:moveTo>
                  <a:cubicBezTo>
                    <a:pt x="2" y="0"/>
                    <a:pt x="1" y="1"/>
                    <a:pt x="1" y="1"/>
                  </a:cubicBezTo>
                  <a:cubicBezTo>
                    <a:pt x="0" y="2"/>
                    <a:pt x="0" y="7"/>
                    <a:pt x="1" y="8"/>
                  </a:cubicBezTo>
                  <a:cubicBezTo>
                    <a:pt x="1" y="8"/>
                    <a:pt x="1" y="9"/>
                    <a:pt x="2" y="9"/>
                  </a:cubicBezTo>
                  <a:cubicBezTo>
                    <a:pt x="2" y="9"/>
                    <a:pt x="2" y="9"/>
                    <a:pt x="2" y="9"/>
                  </a:cubicBezTo>
                  <a:cubicBezTo>
                    <a:pt x="3" y="9"/>
                    <a:pt x="4" y="8"/>
                    <a:pt x="4" y="7"/>
                  </a:cubicBezTo>
                  <a:cubicBezTo>
                    <a:pt x="4" y="6"/>
                    <a:pt x="4" y="4"/>
                    <a:pt x="4" y="2"/>
                  </a:cubicBezTo>
                  <a:cubicBezTo>
                    <a:pt x="4" y="2"/>
                    <a:pt x="4" y="1"/>
                    <a:pt x="3" y="1"/>
                  </a:cubicBezTo>
                  <a:cubicBezTo>
                    <a:pt x="3" y="1"/>
                    <a:pt x="3" y="0"/>
                    <a:pt x="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 name="Freeform 241"/>
            <p:cNvSpPr/>
            <p:nvPr/>
          </p:nvSpPr>
          <p:spPr bwMode="auto">
            <a:xfrm>
              <a:off x="3853656" y="850901"/>
              <a:ext cx="11113" cy="38100"/>
            </a:xfrm>
            <a:custGeom>
              <a:avLst/>
              <a:gdLst>
                <a:gd name="T0" fmla="*/ 1 w 3"/>
                <a:gd name="T1" fmla="*/ 0 h 10"/>
                <a:gd name="T2" fmla="*/ 0 w 3"/>
                <a:gd name="T3" fmla="*/ 2 h 10"/>
                <a:gd name="T4" fmla="*/ 0 w 3"/>
                <a:gd name="T5" fmla="*/ 9 h 10"/>
                <a:gd name="T6" fmla="*/ 1 w 3"/>
                <a:gd name="T7" fmla="*/ 10 h 10"/>
                <a:gd name="T8" fmla="*/ 1 w 3"/>
                <a:gd name="T9" fmla="*/ 10 h 10"/>
                <a:gd name="T10" fmla="*/ 2 w 3"/>
                <a:gd name="T11" fmla="*/ 10 h 10"/>
                <a:gd name="T12" fmla="*/ 2 w 3"/>
                <a:gd name="T13" fmla="*/ 1 h 10"/>
                <a:gd name="T14" fmla="*/ 1 w 3"/>
                <a:gd name="T15" fmla="*/ 0 h 10"/>
                <a:gd name="T16" fmla="*/ 1 w 3"/>
                <a:gd name="T1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10">
                  <a:moveTo>
                    <a:pt x="1" y="0"/>
                  </a:moveTo>
                  <a:cubicBezTo>
                    <a:pt x="1" y="0"/>
                    <a:pt x="0" y="1"/>
                    <a:pt x="0" y="2"/>
                  </a:cubicBezTo>
                  <a:cubicBezTo>
                    <a:pt x="0" y="3"/>
                    <a:pt x="0" y="7"/>
                    <a:pt x="0" y="9"/>
                  </a:cubicBezTo>
                  <a:cubicBezTo>
                    <a:pt x="0" y="9"/>
                    <a:pt x="0" y="10"/>
                    <a:pt x="1" y="10"/>
                  </a:cubicBezTo>
                  <a:cubicBezTo>
                    <a:pt x="1" y="10"/>
                    <a:pt x="1" y="10"/>
                    <a:pt x="1" y="10"/>
                  </a:cubicBezTo>
                  <a:cubicBezTo>
                    <a:pt x="2" y="10"/>
                    <a:pt x="2" y="10"/>
                    <a:pt x="2" y="10"/>
                  </a:cubicBezTo>
                  <a:cubicBezTo>
                    <a:pt x="3" y="9"/>
                    <a:pt x="3" y="2"/>
                    <a:pt x="2" y="1"/>
                  </a:cubicBezTo>
                  <a:cubicBezTo>
                    <a:pt x="1" y="0"/>
                    <a:pt x="1" y="0"/>
                    <a:pt x="1" y="0"/>
                  </a:cubicBezTo>
                  <a:cubicBezTo>
                    <a:pt x="1" y="0"/>
                    <a:pt x="1" y="0"/>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 name="Freeform 242"/>
            <p:cNvSpPr>
              <a:spLocks noEditPoints="1"/>
            </p:cNvSpPr>
            <p:nvPr/>
          </p:nvSpPr>
          <p:spPr bwMode="auto">
            <a:xfrm>
              <a:off x="3848894" y="850901"/>
              <a:ext cx="19050" cy="41275"/>
            </a:xfrm>
            <a:custGeom>
              <a:avLst/>
              <a:gdLst>
                <a:gd name="T0" fmla="*/ 2 w 5"/>
                <a:gd name="T1" fmla="*/ 10 h 11"/>
                <a:gd name="T2" fmla="*/ 2 w 5"/>
                <a:gd name="T3" fmla="*/ 10 h 11"/>
                <a:gd name="T4" fmla="*/ 1 w 5"/>
                <a:gd name="T5" fmla="*/ 9 h 11"/>
                <a:gd name="T6" fmla="*/ 1 w 5"/>
                <a:gd name="T7" fmla="*/ 2 h 11"/>
                <a:gd name="T8" fmla="*/ 2 w 5"/>
                <a:gd name="T9" fmla="*/ 0 h 11"/>
                <a:gd name="T10" fmla="*/ 2 w 5"/>
                <a:gd name="T11" fmla="*/ 0 h 11"/>
                <a:gd name="T12" fmla="*/ 3 w 5"/>
                <a:gd name="T13" fmla="*/ 1 h 11"/>
                <a:gd name="T14" fmla="*/ 3 w 5"/>
                <a:gd name="T15" fmla="*/ 10 h 11"/>
                <a:gd name="T16" fmla="*/ 2 w 5"/>
                <a:gd name="T17" fmla="*/ 10 h 11"/>
                <a:gd name="T18" fmla="*/ 2 w 5"/>
                <a:gd name="T19" fmla="*/ 0 h 11"/>
                <a:gd name="T20" fmla="*/ 0 w 5"/>
                <a:gd name="T21" fmla="*/ 1 h 11"/>
                <a:gd name="T22" fmla="*/ 0 w 5"/>
                <a:gd name="T23" fmla="*/ 9 h 11"/>
                <a:gd name="T24" fmla="*/ 1 w 5"/>
                <a:gd name="T25" fmla="*/ 11 h 11"/>
                <a:gd name="T26" fmla="*/ 2 w 5"/>
                <a:gd name="T27" fmla="*/ 11 h 11"/>
                <a:gd name="T28" fmla="*/ 4 w 5"/>
                <a:gd name="T29" fmla="*/ 10 h 11"/>
                <a:gd name="T30" fmla="*/ 3 w 5"/>
                <a:gd name="T31" fmla="*/ 0 h 11"/>
                <a:gd name="T32" fmla="*/ 3 w 5"/>
                <a:gd name="T33" fmla="*/ 0 h 11"/>
                <a:gd name="T34" fmla="*/ 2 w 5"/>
                <a:gd name="T35"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 h="11">
                  <a:moveTo>
                    <a:pt x="2" y="10"/>
                  </a:moveTo>
                  <a:cubicBezTo>
                    <a:pt x="2" y="10"/>
                    <a:pt x="2" y="10"/>
                    <a:pt x="2" y="10"/>
                  </a:cubicBezTo>
                  <a:cubicBezTo>
                    <a:pt x="1" y="10"/>
                    <a:pt x="1" y="9"/>
                    <a:pt x="1" y="9"/>
                  </a:cubicBezTo>
                  <a:cubicBezTo>
                    <a:pt x="1" y="7"/>
                    <a:pt x="1" y="3"/>
                    <a:pt x="1" y="2"/>
                  </a:cubicBezTo>
                  <a:cubicBezTo>
                    <a:pt x="1" y="1"/>
                    <a:pt x="2" y="0"/>
                    <a:pt x="2" y="0"/>
                  </a:cubicBezTo>
                  <a:cubicBezTo>
                    <a:pt x="2" y="0"/>
                    <a:pt x="2" y="0"/>
                    <a:pt x="2" y="0"/>
                  </a:cubicBezTo>
                  <a:cubicBezTo>
                    <a:pt x="3" y="1"/>
                    <a:pt x="3" y="1"/>
                    <a:pt x="3" y="1"/>
                  </a:cubicBezTo>
                  <a:cubicBezTo>
                    <a:pt x="4" y="2"/>
                    <a:pt x="4" y="9"/>
                    <a:pt x="3" y="10"/>
                  </a:cubicBezTo>
                  <a:cubicBezTo>
                    <a:pt x="3" y="10"/>
                    <a:pt x="3" y="10"/>
                    <a:pt x="2" y="10"/>
                  </a:cubicBezTo>
                  <a:moveTo>
                    <a:pt x="2" y="0"/>
                  </a:moveTo>
                  <a:cubicBezTo>
                    <a:pt x="1" y="0"/>
                    <a:pt x="1" y="1"/>
                    <a:pt x="0" y="1"/>
                  </a:cubicBezTo>
                  <a:cubicBezTo>
                    <a:pt x="0" y="3"/>
                    <a:pt x="0" y="7"/>
                    <a:pt x="0" y="9"/>
                  </a:cubicBezTo>
                  <a:cubicBezTo>
                    <a:pt x="0" y="9"/>
                    <a:pt x="1" y="10"/>
                    <a:pt x="1" y="11"/>
                  </a:cubicBezTo>
                  <a:cubicBezTo>
                    <a:pt x="2" y="11"/>
                    <a:pt x="2" y="11"/>
                    <a:pt x="2" y="11"/>
                  </a:cubicBezTo>
                  <a:cubicBezTo>
                    <a:pt x="3" y="11"/>
                    <a:pt x="3" y="11"/>
                    <a:pt x="4" y="10"/>
                  </a:cubicBezTo>
                  <a:cubicBezTo>
                    <a:pt x="5" y="10"/>
                    <a:pt x="4" y="2"/>
                    <a:pt x="3" y="0"/>
                  </a:cubicBezTo>
                  <a:cubicBezTo>
                    <a:pt x="3" y="0"/>
                    <a:pt x="3" y="0"/>
                    <a:pt x="3"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 name="Freeform 243"/>
            <p:cNvSpPr/>
            <p:nvPr/>
          </p:nvSpPr>
          <p:spPr bwMode="auto">
            <a:xfrm>
              <a:off x="3736181" y="765176"/>
              <a:ext cx="38100" cy="11113"/>
            </a:xfrm>
            <a:custGeom>
              <a:avLst/>
              <a:gdLst>
                <a:gd name="T0" fmla="*/ 5 w 10"/>
                <a:gd name="T1" fmla="*/ 0 h 3"/>
                <a:gd name="T2" fmla="*/ 2 w 10"/>
                <a:gd name="T3" fmla="*/ 0 h 3"/>
                <a:gd name="T4" fmla="*/ 0 w 10"/>
                <a:gd name="T5" fmla="*/ 1 h 3"/>
                <a:gd name="T6" fmla="*/ 1 w 10"/>
                <a:gd name="T7" fmla="*/ 2 h 3"/>
                <a:gd name="T8" fmla="*/ 4 w 10"/>
                <a:gd name="T9" fmla="*/ 3 h 3"/>
                <a:gd name="T10" fmla="*/ 10 w 10"/>
                <a:gd name="T11" fmla="*/ 2 h 3"/>
                <a:gd name="T12" fmla="*/ 10 w 10"/>
                <a:gd name="T13" fmla="*/ 1 h 3"/>
                <a:gd name="T14" fmla="*/ 9 w 10"/>
                <a:gd name="T15" fmla="*/ 0 h 3"/>
                <a:gd name="T16" fmla="*/ 5 w 10"/>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3">
                  <a:moveTo>
                    <a:pt x="5" y="0"/>
                  </a:moveTo>
                  <a:cubicBezTo>
                    <a:pt x="4" y="0"/>
                    <a:pt x="2" y="0"/>
                    <a:pt x="2" y="0"/>
                  </a:cubicBezTo>
                  <a:cubicBezTo>
                    <a:pt x="1" y="0"/>
                    <a:pt x="1" y="0"/>
                    <a:pt x="0" y="1"/>
                  </a:cubicBezTo>
                  <a:cubicBezTo>
                    <a:pt x="0" y="1"/>
                    <a:pt x="0" y="2"/>
                    <a:pt x="1" y="2"/>
                  </a:cubicBezTo>
                  <a:cubicBezTo>
                    <a:pt x="1" y="2"/>
                    <a:pt x="3" y="3"/>
                    <a:pt x="4" y="3"/>
                  </a:cubicBezTo>
                  <a:cubicBezTo>
                    <a:pt x="7" y="3"/>
                    <a:pt x="9" y="2"/>
                    <a:pt x="10" y="2"/>
                  </a:cubicBezTo>
                  <a:cubicBezTo>
                    <a:pt x="10" y="1"/>
                    <a:pt x="10" y="1"/>
                    <a:pt x="10" y="1"/>
                  </a:cubicBezTo>
                  <a:cubicBezTo>
                    <a:pt x="10" y="1"/>
                    <a:pt x="9" y="0"/>
                    <a:pt x="9" y="0"/>
                  </a:cubicBezTo>
                  <a:cubicBezTo>
                    <a:pt x="8" y="0"/>
                    <a:pt x="7" y="0"/>
                    <a:pt x="5"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 name="Freeform 244"/>
            <p:cNvSpPr>
              <a:spLocks noEditPoints="1"/>
            </p:cNvSpPr>
            <p:nvPr/>
          </p:nvSpPr>
          <p:spPr bwMode="auto">
            <a:xfrm>
              <a:off x="3733006" y="762001"/>
              <a:ext cx="44450" cy="14288"/>
            </a:xfrm>
            <a:custGeom>
              <a:avLst/>
              <a:gdLst>
                <a:gd name="T0" fmla="*/ 5 w 12"/>
                <a:gd name="T1" fmla="*/ 4 h 4"/>
                <a:gd name="T2" fmla="*/ 2 w 12"/>
                <a:gd name="T3" fmla="*/ 3 h 4"/>
                <a:gd name="T4" fmla="*/ 1 w 12"/>
                <a:gd name="T5" fmla="*/ 2 h 4"/>
                <a:gd name="T6" fmla="*/ 3 w 12"/>
                <a:gd name="T7" fmla="*/ 1 h 4"/>
                <a:gd name="T8" fmla="*/ 6 w 12"/>
                <a:gd name="T9" fmla="*/ 1 h 4"/>
                <a:gd name="T10" fmla="*/ 10 w 12"/>
                <a:gd name="T11" fmla="*/ 1 h 4"/>
                <a:gd name="T12" fmla="*/ 11 w 12"/>
                <a:gd name="T13" fmla="*/ 2 h 4"/>
                <a:gd name="T14" fmla="*/ 11 w 12"/>
                <a:gd name="T15" fmla="*/ 3 h 4"/>
                <a:gd name="T16" fmla="*/ 5 w 12"/>
                <a:gd name="T17" fmla="*/ 4 h 4"/>
                <a:gd name="T18" fmla="*/ 6 w 12"/>
                <a:gd name="T19" fmla="*/ 0 h 4"/>
                <a:gd name="T20" fmla="*/ 2 w 12"/>
                <a:gd name="T21" fmla="*/ 0 h 4"/>
                <a:gd name="T22" fmla="*/ 1 w 12"/>
                <a:gd name="T23" fmla="*/ 1 h 4"/>
                <a:gd name="T24" fmla="*/ 1 w 12"/>
                <a:gd name="T25" fmla="*/ 4 h 4"/>
                <a:gd name="T26" fmla="*/ 5 w 12"/>
                <a:gd name="T27" fmla="*/ 4 h 4"/>
                <a:gd name="T28" fmla="*/ 11 w 12"/>
                <a:gd name="T29" fmla="*/ 3 h 4"/>
                <a:gd name="T30" fmla="*/ 12 w 12"/>
                <a:gd name="T31" fmla="*/ 2 h 4"/>
                <a:gd name="T32" fmla="*/ 12 w 12"/>
                <a:gd name="T33" fmla="*/ 1 h 4"/>
                <a:gd name="T34" fmla="*/ 10 w 12"/>
                <a:gd name="T35" fmla="*/ 0 h 4"/>
                <a:gd name="T36" fmla="*/ 6 w 12"/>
                <a:gd name="T3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 h="4">
                  <a:moveTo>
                    <a:pt x="5" y="4"/>
                  </a:moveTo>
                  <a:cubicBezTo>
                    <a:pt x="4" y="4"/>
                    <a:pt x="2" y="3"/>
                    <a:pt x="2" y="3"/>
                  </a:cubicBezTo>
                  <a:cubicBezTo>
                    <a:pt x="1" y="3"/>
                    <a:pt x="1" y="2"/>
                    <a:pt x="1" y="2"/>
                  </a:cubicBezTo>
                  <a:cubicBezTo>
                    <a:pt x="2" y="1"/>
                    <a:pt x="2" y="1"/>
                    <a:pt x="3" y="1"/>
                  </a:cubicBezTo>
                  <a:cubicBezTo>
                    <a:pt x="3" y="1"/>
                    <a:pt x="5" y="1"/>
                    <a:pt x="6" y="1"/>
                  </a:cubicBezTo>
                  <a:cubicBezTo>
                    <a:pt x="8" y="1"/>
                    <a:pt x="9" y="1"/>
                    <a:pt x="10" y="1"/>
                  </a:cubicBezTo>
                  <a:cubicBezTo>
                    <a:pt x="10" y="1"/>
                    <a:pt x="11" y="2"/>
                    <a:pt x="11" y="2"/>
                  </a:cubicBezTo>
                  <a:cubicBezTo>
                    <a:pt x="11" y="3"/>
                    <a:pt x="11" y="3"/>
                    <a:pt x="11" y="3"/>
                  </a:cubicBezTo>
                  <a:cubicBezTo>
                    <a:pt x="10" y="3"/>
                    <a:pt x="8" y="4"/>
                    <a:pt x="5" y="4"/>
                  </a:cubicBezTo>
                  <a:moveTo>
                    <a:pt x="6" y="0"/>
                  </a:moveTo>
                  <a:cubicBezTo>
                    <a:pt x="4" y="0"/>
                    <a:pt x="3" y="0"/>
                    <a:pt x="2" y="0"/>
                  </a:cubicBezTo>
                  <a:cubicBezTo>
                    <a:pt x="2" y="0"/>
                    <a:pt x="1" y="1"/>
                    <a:pt x="1" y="1"/>
                  </a:cubicBezTo>
                  <a:cubicBezTo>
                    <a:pt x="0" y="2"/>
                    <a:pt x="1" y="3"/>
                    <a:pt x="1" y="4"/>
                  </a:cubicBezTo>
                  <a:cubicBezTo>
                    <a:pt x="1" y="4"/>
                    <a:pt x="2" y="4"/>
                    <a:pt x="5" y="4"/>
                  </a:cubicBezTo>
                  <a:cubicBezTo>
                    <a:pt x="7" y="4"/>
                    <a:pt x="10" y="4"/>
                    <a:pt x="11" y="3"/>
                  </a:cubicBezTo>
                  <a:cubicBezTo>
                    <a:pt x="11" y="3"/>
                    <a:pt x="12" y="3"/>
                    <a:pt x="12" y="2"/>
                  </a:cubicBezTo>
                  <a:cubicBezTo>
                    <a:pt x="12" y="2"/>
                    <a:pt x="12" y="2"/>
                    <a:pt x="12" y="1"/>
                  </a:cubicBezTo>
                  <a:cubicBezTo>
                    <a:pt x="11" y="1"/>
                    <a:pt x="10" y="0"/>
                    <a:pt x="10" y="0"/>
                  </a:cubicBezTo>
                  <a:cubicBezTo>
                    <a:pt x="9" y="0"/>
                    <a:pt x="8" y="0"/>
                    <a:pt x="6"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 name="Freeform 245"/>
            <p:cNvSpPr/>
            <p:nvPr/>
          </p:nvSpPr>
          <p:spPr bwMode="auto">
            <a:xfrm>
              <a:off x="3939381" y="765176"/>
              <a:ext cx="38100" cy="11113"/>
            </a:xfrm>
            <a:custGeom>
              <a:avLst/>
              <a:gdLst>
                <a:gd name="T0" fmla="*/ 6 w 10"/>
                <a:gd name="T1" fmla="*/ 0 h 3"/>
                <a:gd name="T2" fmla="*/ 1 w 10"/>
                <a:gd name="T3" fmla="*/ 1 h 3"/>
                <a:gd name="T4" fmla="*/ 0 w 10"/>
                <a:gd name="T5" fmla="*/ 1 h 3"/>
                <a:gd name="T6" fmla="*/ 2 w 10"/>
                <a:gd name="T7" fmla="*/ 2 h 3"/>
                <a:gd name="T8" fmla="*/ 6 w 10"/>
                <a:gd name="T9" fmla="*/ 3 h 3"/>
                <a:gd name="T10" fmla="*/ 9 w 10"/>
                <a:gd name="T11" fmla="*/ 2 h 3"/>
                <a:gd name="T12" fmla="*/ 10 w 10"/>
                <a:gd name="T13" fmla="*/ 2 h 3"/>
                <a:gd name="T14" fmla="*/ 10 w 10"/>
                <a:gd name="T15" fmla="*/ 0 h 3"/>
                <a:gd name="T16" fmla="*/ 6 w 10"/>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3">
                  <a:moveTo>
                    <a:pt x="6" y="0"/>
                  </a:moveTo>
                  <a:cubicBezTo>
                    <a:pt x="4" y="0"/>
                    <a:pt x="2" y="0"/>
                    <a:pt x="1" y="1"/>
                  </a:cubicBezTo>
                  <a:cubicBezTo>
                    <a:pt x="0" y="1"/>
                    <a:pt x="0" y="1"/>
                    <a:pt x="0" y="1"/>
                  </a:cubicBezTo>
                  <a:cubicBezTo>
                    <a:pt x="0" y="2"/>
                    <a:pt x="1" y="2"/>
                    <a:pt x="2" y="2"/>
                  </a:cubicBezTo>
                  <a:cubicBezTo>
                    <a:pt x="2" y="2"/>
                    <a:pt x="4" y="3"/>
                    <a:pt x="6" y="3"/>
                  </a:cubicBezTo>
                  <a:cubicBezTo>
                    <a:pt x="7" y="3"/>
                    <a:pt x="8" y="2"/>
                    <a:pt x="9" y="2"/>
                  </a:cubicBezTo>
                  <a:cubicBezTo>
                    <a:pt x="9" y="2"/>
                    <a:pt x="10" y="2"/>
                    <a:pt x="10" y="2"/>
                  </a:cubicBezTo>
                  <a:cubicBezTo>
                    <a:pt x="10" y="1"/>
                    <a:pt x="10" y="1"/>
                    <a:pt x="10" y="0"/>
                  </a:cubicBezTo>
                  <a:cubicBezTo>
                    <a:pt x="10" y="0"/>
                    <a:pt x="8" y="0"/>
                    <a:pt x="6"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 name="Freeform 246"/>
            <p:cNvSpPr>
              <a:spLocks noEditPoints="1"/>
            </p:cNvSpPr>
            <p:nvPr/>
          </p:nvSpPr>
          <p:spPr bwMode="auto">
            <a:xfrm>
              <a:off x="3939381" y="762001"/>
              <a:ext cx="41275" cy="14288"/>
            </a:xfrm>
            <a:custGeom>
              <a:avLst/>
              <a:gdLst>
                <a:gd name="T0" fmla="*/ 6 w 11"/>
                <a:gd name="T1" fmla="*/ 4 h 4"/>
                <a:gd name="T2" fmla="*/ 2 w 11"/>
                <a:gd name="T3" fmla="*/ 3 h 4"/>
                <a:gd name="T4" fmla="*/ 0 w 11"/>
                <a:gd name="T5" fmla="*/ 2 h 4"/>
                <a:gd name="T6" fmla="*/ 1 w 11"/>
                <a:gd name="T7" fmla="*/ 2 h 4"/>
                <a:gd name="T8" fmla="*/ 6 w 11"/>
                <a:gd name="T9" fmla="*/ 1 h 4"/>
                <a:gd name="T10" fmla="*/ 10 w 11"/>
                <a:gd name="T11" fmla="*/ 1 h 4"/>
                <a:gd name="T12" fmla="*/ 10 w 11"/>
                <a:gd name="T13" fmla="*/ 3 h 4"/>
                <a:gd name="T14" fmla="*/ 9 w 11"/>
                <a:gd name="T15" fmla="*/ 3 h 4"/>
                <a:gd name="T16" fmla="*/ 6 w 11"/>
                <a:gd name="T17" fmla="*/ 4 h 4"/>
                <a:gd name="T18" fmla="*/ 6 w 11"/>
                <a:gd name="T19" fmla="*/ 0 h 4"/>
                <a:gd name="T20" fmla="*/ 1 w 11"/>
                <a:gd name="T21" fmla="*/ 1 h 4"/>
                <a:gd name="T22" fmla="*/ 0 w 11"/>
                <a:gd name="T23" fmla="*/ 2 h 4"/>
                <a:gd name="T24" fmla="*/ 0 w 11"/>
                <a:gd name="T25" fmla="*/ 3 h 4"/>
                <a:gd name="T26" fmla="*/ 2 w 11"/>
                <a:gd name="T27" fmla="*/ 4 h 4"/>
                <a:gd name="T28" fmla="*/ 6 w 11"/>
                <a:gd name="T29" fmla="*/ 4 h 4"/>
                <a:gd name="T30" fmla="*/ 9 w 11"/>
                <a:gd name="T31" fmla="*/ 4 h 4"/>
                <a:gd name="T32" fmla="*/ 11 w 11"/>
                <a:gd name="T33" fmla="*/ 3 h 4"/>
                <a:gd name="T34" fmla="*/ 10 w 11"/>
                <a:gd name="T35" fmla="*/ 1 h 4"/>
                <a:gd name="T36" fmla="*/ 6 w 11"/>
                <a:gd name="T3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 h="4">
                  <a:moveTo>
                    <a:pt x="6" y="4"/>
                  </a:moveTo>
                  <a:cubicBezTo>
                    <a:pt x="4" y="4"/>
                    <a:pt x="2" y="3"/>
                    <a:pt x="2" y="3"/>
                  </a:cubicBezTo>
                  <a:cubicBezTo>
                    <a:pt x="1" y="3"/>
                    <a:pt x="0" y="3"/>
                    <a:pt x="0" y="2"/>
                  </a:cubicBezTo>
                  <a:cubicBezTo>
                    <a:pt x="1" y="2"/>
                    <a:pt x="1" y="2"/>
                    <a:pt x="1" y="2"/>
                  </a:cubicBezTo>
                  <a:cubicBezTo>
                    <a:pt x="2" y="1"/>
                    <a:pt x="4" y="1"/>
                    <a:pt x="6" y="1"/>
                  </a:cubicBezTo>
                  <a:cubicBezTo>
                    <a:pt x="8" y="1"/>
                    <a:pt x="10" y="1"/>
                    <a:pt x="10" y="1"/>
                  </a:cubicBezTo>
                  <a:cubicBezTo>
                    <a:pt x="10" y="2"/>
                    <a:pt x="10" y="2"/>
                    <a:pt x="10" y="3"/>
                  </a:cubicBezTo>
                  <a:cubicBezTo>
                    <a:pt x="10" y="3"/>
                    <a:pt x="9" y="3"/>
                    <a:pt x="9" y="3"/>
                  </a:cubicBezTo>
                  <a:cubicBezTo>
                    <a:pt x="8" y="3"/>
                    <a:pt x="7" y="4"/>
                    <a:pt x="6" y="4"/>
                  </a:cubicBezTo>
                  <a:moveTo>
                    <a:pt x="6" y="0"/>
                  </a:moveTo>
                  <a:cubicBezTo>
                    <a:pt x="4" y="0"/>
                    <a:pt x="2" y="0"/>
                    <a:pt x="1" y="1"/>
                  </a:cubicBezTo>
                  <a:cubicBezTo>
                    <a:pt x="0" y="1"/>
                    <a:pt x="0" y="1"/>
                    <a:pt x="0" y="2"/>
                  </a:cubicBezTo>
                  <a:cubicBezTo>
                    <a:pt x="0" y="2"/>
                    <a:pt x="0" y="3"/>
                    <a:pt x="0" y="3"/>
                  </a:cubicBezTo>
                  <a:cubicBezTo>
                    <a:pt x="0" y="4"/>
                    <a:pt x="1" y="4"/>
                    <a:pt x="2" y="4"/>
                  </a:cubicBezTo>
                  <a:cubicBezTo>
                    <a:pt x="2" y="4"/>
                    <a:pt x="4" y="4"/>
                    <a:pt x="6" y="4"/>
                  </a:cubicBezTo>
                  <a:cubicBezTo>
                    <a:pt x="7" y="4"/>
                    <a:pt x="8" y="4"/>
                    <a:pt x="9" y="4"/>
                  </a:cubicBezTo>
                  <a:cubicBezTo>
                    <a:pt x="10" y="4"/>
                    <a:pt x="10" y="4"/>
                    <a:pt x="11" y="3"/>
                  </a:cubicBezTo>
                  <a:cubicBezTo>
                    <a:pt x="11" y="2"/>
                    <a:pt x="11" y="1"/>
                    <a:pt x="10" y="1"/>
                  </a:cubicBezTo>
                  <a:cubicBezTo>
                    <a:pt x="10" y="1"/>
                    <a:pt x="10" y="0"/>
                    <a:pt x="6"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 name="Freeform 247"/>
            <p:cNvSpPr/>
            <p:nvPr/>
          </p:nvSpPr>
          <p:spPr bwMode="auto">
            <a:xfrm>
              <a:off x="3755231" y="817564"/>
              <a:ext cx="19050" cy="19050"/>
            </a:xfrm>
            <a:custGeom>
              <a:avLst/>
              <a:gdLst>
                <a:gd name="T0" fmla="*/ 4 w 5"/>
                <a:gd name="T1" fmla="*/ 0 h 5"/>
                <a:gd name="T2" fmla="*/ 3 w 5"/>
                <a:gd name="T3" fmla="*/ 0 h 5"/>
                <a:gd name="T4" fmla="*/ 1 w 5"/>
                <a:gd name="T5" fmla="*/ 3 h 5"/>
                <a:gd name="T6" fmla="*/ 0 w 5"/>
                <a:gd name="T7" fmla="*/ 4 h 5"/>
                <a:gd name="T8" fmla="*/ 1 w 5"/>
                <a:gd name="T9" fmla="*/ 5 h 5"/>
                <a:gd name="T10" fmla="*/ 1 w 5"/>
                <a:gd name="T11" fmla="*/ 5 h 5"/>
                <a:gd name="T12" fmla="*/ 5 w 5"/>
                <a:gd name="T13" fmla="*/ 1 h 5"/>
                <a:gd name="T14" fmla="*/ 5 w 5"/>
                <a:gd name="T15" fmla="*/ 0 h 5"/>
                <a:gd name="T16" fmla="*/ 4 w 5"/>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5">
                  <a:moveTo>
                    <a:pt x="4" y="0"/>
                  </a:moveTo>
                  <a:cubicBezTo>
                    <a:pt x="4" y="0"/>
                    <a:pt x="4" y="0"/>
                    <a:pt x="3" y="0"/>
                  </a:cubicBezTo>
                  <a:cubicBezTo>
                    <a:pt x="3" y="1"/>
                    <a:pt x="2" y="2"/>
                    <a:pt x="1" y="3"/>
                  </a:cubicBezTo>
                  <a:cubicBezTo>
                    <a:pt x="0" y="3"/>
                    <a:pt x="0" y="4"/>
                    <a:pt x="0" y="4"/>
                  </a:cubicBezTo>
                  <a:cubicBezTo>
                    <a:pt x="0" y="5"/>
                    <a:pt x="1" y="5"/>
                    <a:pt x="1" y="5"/>
                  </a:cubicBezTo>
                  <a:cubicBezTo>
                    <a:pt x="1" y="5"/>
                    <a:pt x="1" y="5"/>
                    <a:pt x="1" y="5"/>
                  </a:cubicBezTo>
                  <a:cubicBezTo>
                    <a:pt x="3" y="4"/>
                    <a:pt x="4" y="3"/>
                    <a:pt x="5" y="1"/>
                  </a:cubicBezTo>
                  <a:cubicBezTo>
                    <a:pt x="5" y="1"/>
                    <a:pt x="5" y="0"/>
                    <a:pt x="5" y="0"/>
                  </a:cubicBezTo>
                  <a:cubicBezTo>
                    <a:pt x="5" y="0"/>
                    <a:pt x="4" y="0"/>
                    <a:pt x="4"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 name="Freeform 248"/>
            <p:cNvSpPr/>
            <p:nvPr/>
          </p:nvSpPr>
          <p:spPr bwMode="auto">
            <a:xfrm>
              <a:off x="3801269" y="855664"/>
              <a:ext cx="14288" cy="19050"/>
            </a:xfrm>
            <a:custGeom>
              <a:avLst/>
              <a:gdLst>
                <a:gd name="T0" fmla="*/ 3 w 4"/>
                <a:gd name="T1" fmla="*/ 0 h 5"/>
                <a:gd name="T2" fmla="*/ 2 w 4"/>
                <a:gd name="T3" fmla="*/ 0 h 5"/>
                <a:gd name="T4" fmla="*/ 1 w 4"/>
                <a:gd name="T5" fmla="*/ 2 h 5"/>
                <a:gd name="T6" fmla="*/ 0 w 4"/>
                <a:gd name="T7" fmla="*/ 3 h 5"/>
                <a:gd name="T8" fmla="*/ 1 w 4"/>
                <a:gd name="T9" fmla="*/ 5 h 5"/>
                <a:gd name="T10" fmla="*/ 1 w 4"/>
                <a:gd name="T11" fmla="*/ 5 h 5"/>
                <a:gd name="T12" fmla="*/ 2 w 4"/>
                <a:gd name="T13" fmla="*/ 5 h 5"/>
                <a:gd name="T14" fmla="*/ 3 w 4"/>
                <a:gd name="T15" fmla="*/ 3 h 5"/>
                <a:gd name="T16" fmla="*/ 4 w 4"/>
                <a:gd name="T17" fmla="*/ 1 h 5"/>
                <a:gd name="T18" fmla="*/ 4 w 4"/>
                <a:gd name="T19" fmla="*/ 0 h 5"/>
                <a:gd name="T20" fmla="*/ 3 w 4"/>
                <a:gd name="T2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5">
                  <a:moveTo>
                    <a:pt x="3" y="0"/>
                  </a:moveTo>
                  <a:cubicBezTo>
                    <a:pt x="3" y="0"/>
                    <a:pt x="3" y="0"/>
                    <a:pt x="2" y="0"/>
                  </a:cubicBezTo>
                  <a:cubicBezTo>
                    <a:pt x="2" y="1"/>
                    <a:pt x="2" y="1"/>
                    <a:pt x="1" y="2"/>
                  </a:cubicBezTo>
                  <a:cubicBezTo>
                    <a:pt x="1" y="2"/>
                    <a:pt x="1" y="3"/>
                    <a:pt x="0" y="3"/>
                  </a:cubicBezTo>
                  <a:cubicBezTo>
                    <a:pt x="0" y="4"/>
                    <a:pt x="0" y="5"/>
                    <a:pt x="1" y="5"/>
                  </a:cubicBezTo>
                  <a:cubicBezTo>
                    <a:pt x="1" y="5"/>
                    <a:pt x="1" y="5"/>
                    <a:pt x="1" y="5"/>
                  </a:cubicBezTo>
                  <a:cubicBezTo>
                    <a:pt x="2" y="5"/>
                    <a:pt x="2" y="5"/>
                    <a:pt x="2" y="5"/>
                  </a:cubicBezTo>
                  <a:cubicBezTo>
                    <a:pt x="3" y="4"/>
                    <a:pt x="3" y="3"/>
                    <a:pt x="3" y="3"/>
                  </a:cubicBezTo>
                  <a:cubicBezTo>
                    <a:pt x="3" y="3"/>
                    <a:pt x="4" y="2"/>
                    <a:pt x="4" y="1"/>
                  </a:cubicBezTo>
                  <a:cubicBezTo>
                    <a:pt x="4" y="1"/>
                    <a:pt x="4" y="0"/>
                    <a:pt x="4" y="0"/>
                  </a:cubicBezTo>
                  <a:cubicBezTo>
                    <a:pt x="4" y="0"/>
                    <a:pt x="3" y="0"/>
                    <a:pt x="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 name="Freeform 249"/>
            <p:cNvSpPr/>
            <p:nvPr/>
          </p:nvSpPr>
          <p:spPr bwMode="auto">
            <a:xfrm>
              <a:off x="3906044" y="855664"/>
              <a:ext cx="14288" cy="14288"/>
            </a:xfrm>
            <a:custGeom>
              <a:avLst/>
              <a:gdLst>
                <a:gd name="T0" fmla="*/ 1 w 4"/>
                <a:gd name="T1" fmla="*/ 0 h 4"/>
                <a:gd name="T2" fmla="*/ 0 w 4"/>
                <a:gd name="T3" fmla="*/ 0 h 4"/>
                <a:gd name="T4" fmla="*/ 0 w 4"/>
                <a:gd name="T5" fmla="*/ 2 h 4"/>
                <a:gd name="T6" fmla="*/ 0 w 4"/>
                <a:gd name="T7" fmla="*/ 2 h 4"/>
                <a:gd name="T8" fmla="*/ 3 w 4"/>
                <a:gd name="T9" fmla="*/ 4 h 4"/>
                <a:gd name="T10" fmla="*/ 3 w 4"/>
                <a:gd name="T11" fmla="*/ 4 h 4"/>
                <a:gd name="T12" fmla="*/ 4 w 4"/>
                <a:gd name="T13" fmla="*/ 4 h 4"/>
                <a:gd name="T14" fmla="*/ 4 w 4"/>
                <a:gd name="T15" fmla="*/ 2 h 4"/>
                <a:gd name="T16" fmla="*/ 2 w 4"/>
                <a:gd name="T17" fmla="*/ 1 h 4"/>
                <a:gd name="T18" fmla="*/ 2 w 4"/>
                <a:gd name="T19" fmla="*/ 1 h 4"/>
                <a:gd name="T20" fmla="*/ 1 w 4"/>
                <a:gd name="T2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4">
                  <a:moveTo>
                    <a:pt x="1" y="0"/>
                  </a:moveTo>
                  <a:cubicBezTo>
                    <a:pt x="0" y="0"/>
                    <a:pt x="0" y="0"/>
                    <a:pt x="0" y="0"/>
                  </a:cubicBezTo>
                  <a:cubicBezTo>
                    <a:pt x="0" y="1"/>
                    <a:pt x="0" y="1"/>
                    <a:pt x="0" y="2"/>
                  </a:cubicBezTo>
                  <a:cubicBezTo>
                    <a:pt x="0" y="2"/>
                    <a:pt x="0" y="2"/>
                    <a:pt x="0" y="2"/>
                  </a:cubicBezTo>
                  <a:cubicBezTo>
                    <a:pt x="1" y="3"/>
                    <a:pt x="1" y="3"/>
                    <a:pt x="3" y="4"/>
                  </a:cubicBezTo>
                  <a:cubicBezTo>
                    <a:pt x="3" y="4"/>
                    <a:pt x="3" y="4"/>
                    <a:pt x="3" y="4"/>
                  </a:cubicBezTo>
                  <a:cubicBezTo>
                    <a:pt x="3" y="4"/>
                    <a:pt x="4" y="4"/>
                    <a:pt x="4" y="4"/>
                  </a:cubicBezTo>
                  <a:cubicBezTo>
                    <a:pt x="4" y="3"/>
                    <a:pt x="4" y="3"/>
                    <a:pt x="4" y="2"/>
                  </a:cubicBezTo>
                  <a:cubicBezTo>
                    <a:pt x="2" y="2"/>
                    <a:pt x="2" y="2"/>
                    <a:pt x="2" y="1"/>
                  </a:cubicBezTo>
                  <a:cubicBezTo>
                    <a:pt x="2" y="1"/>
                    <a:pt x="2" y="1"/>
                    <a:pt x="2" y="1"/>
                  </a:cubicBezTo>
                  <a:cubicBezTo>
                    <a:pt x="1" y="0"/>
                    <a:pt x="1" y="0"/>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 name="Freeform 250"/>
            <p:cNvSpPr/>
            <p:nvPr/>
          </p:nvSpPr>
          <p:spPr bwMode="auto">
            <a:xfrm>
              <a:off x="3944144" y="817564"/>
              <a:ext cx="22225" cy="15875"/>
            </a:xfrm>
            <a:custGeom>
              <a:avLst/>
              <a:gdLst>
                <a:gd name="T0" fmla="*/ 2 w 6"/>
                <a:gd name="T1" fmla="*/ 0 h 4"/>
                <a:gd name="T2" fmla="*/ 1 w 6"/>
                <a:gd name="T3" fmla="*/ 0 h 4"/>
                <a:gd name="T4" fmla="*/ 1 w 6"/>
                <a:gd name="T5" fmla="*/ 1 h 4"/>
                <a:gd name="T6" fmla="*/ 3 w 6"/>
                <a:gd name="T7" fmla="*/ 3 h 4"/>
                <a:gd name="T8" fmla="*/ 5 w 6"/>
                <a:gd name="T9" fmla="*/ 4 h 4"/>
                <a:gd name="T10" fmla="*/ 5 w 6"/>
                <a:gd name="T11" fmla="*/ 4 h 4"/>
                <a:gd name="T12" fmla="*/ 6 w 6"/>
                <a:gd name="T13" fmla="*/ 3 h 4"/>
                <a:gd name="T14" fmla="*/ 6 w 6"/>
                <a:gd name="T15" fmla="*/ 2 h 4"/>
                <a:gd name="T16" fmla="*/ 4 w 6"/>
                <a:gd name="T17" fmla="*/ 1 h 4"/>
                <a:gd name="T18" fmla="*/ 2 w 6"/>
                <a:gd name="T19" fmla="*/ 0 h 4"/>
                <a:gd name="T20" fmla="*/ 2 w 6"/>
                <a:gd name="T2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4">
                  <a:moveTo>
                    <a:pt x="2" y="0"/>
                  </a:moveTo>
                  <a:cubicBezTo>
                    <a:pt x="1" y="0"/>
                    <a:pt x="1" y="0"/>
                    <a:pt x="1" y="0"/>
                  </a:cubicBezTo>
                  <a:cubicBezTo>
                    <a:pt x="0" y="1"/>
                    <a:pt x="1" y="1"/>
                    <a:pt x="1" y="1"/>
                  </a:cubicBezTo>
                  <a:cubicBezTo>
                    <a:pt x="2" y="2"/>
                    <a:pt x="2" y="2"/>
                    <a:pt x="3" y="3"/>
                  </a:cubicBezTo>
                  <a:cubicBezTo>
                    <a:pt x="3" y="3"/>
                    <a:pt x="4" y="3"/>
                    <a:pt x="5" y="4"/>
                  </a:cubicBezTo>
                  <a:cubicBezTo>
                    <a:pt x="5" y="4"/>
                    <a:pt x="5" y="4"/>
                    <a:pt x="5" y="4"/>
                  </a:cubicBezTo>
                  <a:cubicBezTo>
                    <a:pt x="6" y="4"/>
                    <a:pt x="6" y="4"/>
                    <a:pt x="6" y="3"/>
                  </a:cubicBezTo>
                  <a:cubicBezTo>
                    <a:pt x="6" y="3"/>
                    <a:pt x="6" y="2"/>
                    <a:pt x="6" y="2"/>
                  </a:cubicBezTo>
                  <a:cubicBezTo>
                    <a:pt x="5" y="1"/>
                    <a:pt x="4" y="1"/>
                    <a:pt x="4" y="1"/>
                  </a:cubicBezTo>
                  <a:cubicBezTo>
                    <a:pt x="4" y="1"/>
                    <a:pt x="3"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 name="Freeform 251"/>
            <p:cNvSpPr/>
            <p:nvPr/>
          </p:nvSpPr>
          <p:spPr bwMode="auto">
            <a:xfrm>
              <a:off x="3744119" y="708026"/>
              <a:ext cx="30163" cy="19050"/>
            </a:xfrm>
            <a:custGeom>
              <a:avLst/>
              <a:gdLst>
                <a:gd name="T0" fmla="*/ 2 w 8"/>
                <a:gd name="T1" fmla="*/ 0 h 5"/>
                <a:gd name="T2" fmla="*/ 1 w 8"/>
                <a:gd name="T3" fmla="*/ 1 h 5"/>
                <a:gd name="T4" fmla="*/ 1 w 8"/>
                <a:gd name="T5" fmla="*/ 2 h 5"/>
                <a:gd name="T6" fmla="*/ 4 w 8"/>
                <a:gd name="T7" fmla="*/ 4 h 5"/>
                <a:gd name="T8" fmla="*/ 6 w 8"/>
                <a:gd name="T9" fmla="*/ 5 h 5"/>
                <a:gd name="T10" fmla="*/ 6 w 8"/>
                <a:gd name="T11" fmla="*/ 5 h 5"/>
                <a:gd name="T12" fmla="*/ 7 w 8"/>
                <a:gd name="T13" fmla="*/ 4 h 5"/>
                <a:gd name="T14" fmla="*/ 7 w 8"/>
                <a:gd name="T15" fmla="*/ 3 h 5"/>
                <a:gd name="T16" fmla="*/ 5 w 8"/>
                <a:gd name="T17" fmla="*/ 2 h 5"/>
                <a:gd name="T18" fmla="*/ 2 w 8"/>
                <a:gd name="T19" fmla="*/ 0 h 5"/>
                <a:gd name="T20" fmla="*/ 2 w 8"/>
                <a:gd name="T2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5">
                  <a:moveTo>
                    <a:pt x="2" y="0"/>
                  </a:moveTo>
                  <a:cubicBezTo>
                    <a:pt x="1" y="0"/>
                    <a:pt x="1" y="0"/>
                    <a:pt x="1" y="1"/>
                  </a:cubicBezTo>
                  <a:cubicBezTo>
                    <a:pt x="0" y="1"/>
                    <a:pt x="0" y="2"/>
                    <a:pt x="1" y="2"/>
                  </a:cubicBezTo>
                  <a:cubicBezTo>
                    <a:pt x="2" y="3"/>
                    <a:pt x="3" y="3"/>
                    <a:pt x="4" y="4"/>
                  </a:cubicBezTo>
                  <a:cubicBezTo>
                    <a:pt x="4" y="4"/>
                    <a:pt x="5" y="4"/>
                    <a:pt x="6" y="5"/>
                  </a:cubicBezTo>
                  <a:cubicBezTo>
                    <a:pt x="6" y="5"/>
                    <a:pt x="6" y="5"/>
                    <a:pt x="6" y="5"/>
                  </a:cubicBezTo>
                  <a:cubicBezTo>
                    <a:pt x="7" y="4"/>
                    <a:pt x="7" y="4"/>
                    <a:pt x="7" y="4"/>
                  </a:cubicBezTo>
                  <a:cubicBezTo>
                    <a:pt x="8" y="4"/>
                    <a:pt x="8" y="3"/>
                    <a:pt x="7" y="3"/>
                  </a:cubicBezTo>
                  <a:cubicBezTo>
                    <a:pt x="6" y="2"/>
                    <a:pt x="5" y="2"/>
                    <a:pt x="5" y="2"/>
                  </a:cubicBezTo>
                  <a:cubicBezTo>
                    <a:pt x="4" y="1"/>
                    <a:pt x="3" y="1"/>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 name="Freeform 252"/>
            <p:cNvSpPr/>
            <p:nvPr/>
          </p:nvSpPr>
          <p:spPr bwMode="auto">
            <a:xfrm>
              <a:off x="3902869" y="655639"/>
              <a:ext cx="17463" cy="23813"/>
            </a:xfrm>
            <a:custGeom>
              <a:avLst/>
              <a:gdLst>
                <a:gd name="T0" fmla="*/ 4 w 5"/>
                <a:gd name="T1" fmla="*/ 0 h 6"/>
                <a:gd name="T2" fmla="*/ 3 w 5"/>
                <a:gd name="T3" fmla="*/ 0 h 6"/>
                <a:gd name="T4" fmla="*/ 2 w 5"/>
                <a:gd name="T5" fmla="*/ 2 h 6"/>
                <a:gd name="T6" fmla="*/ 0 w 5"/>
                <a:gd name="T7" fmla="*/ 4 h 6"/>
                <a:gd name="T8" fmla="*/ 1 w 5"/>
                <a:gd name="T9" fmla="*/ 6 h 6"/>
                <a:gd name="T10" fmla="*/ 1 w 5"/>
                <a:gd name="T11" fmla="*/ 6 h 6"/>
                <a:gd name="T12" fmla="*/ 2 w 5"/>
                <a:gd name="T13" fmla="*/ 5 h 6"/>
                <a:gd name="T14" fmla="*/ 3 w 5"/>
                <a:gd name="T15" fmla="*/ 4 h 6"/>
                <a:gd name="T16" fmla="*/ 5 w 5"/>
                <a:gd name="T17" fmla="*/ 2 h 6"/>
                <a:gd name="T18" fmla="*/ 5 w 5"/>
                <a:gd name="T19" fmla="*/ 0 h 6"/>
                <a:gd name="T20" fmla="*/ 4 w 5"/>
                <a:gd name="T2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6">
                  <a:moveTo>
                    <a:pt x="4" y="0"/>
                  </a:moveTo>
                  <a:cubicBezTo>
                    <a:pt x="4" y="0"/>
                    <a:pt x="3" y="0"/>
                    <a:pt x="3" y="0"/>
                  </a:cubicBezTo>
                  <a:cubicBezTo>
                    <a:pt x="3" y="1"/>
                    <a:pt x="2" y="2"/>
                    <a:pt x="2" y="2"/>
                  </a:cubicBezTo>
                  <a:cubicBezTo>
                    <a:pt x="1" y="3"/>
                    <a:pt x="1" y="3"/>
                    <a:pt x="0" y="4"/>
                  </a:cubicBezTo>
                  <a:cubicBezTo>
                    <a:pt x="0" y="5"/>
                    <a:pt x="0" y="5"/>
                    <a:pt x="1" y="6"/>
                  </a:cubicBezTo>
                  <a:cubicBezTo>
                    <a:pt x="1" y="6"/>
                    <a:pt x="1" y="6"/>
                    <a:pt x="1" y="6"/>
                  </a:cubicBezTo>
                  <a:cubicBezTo>
                    <a:pt x="2" y="5"/>
                    <a:pt x="2" y="5"/>
                    <a:pt x="2" y="5"/>
                  </a:cubicBezTo>
                  <a:cubicBezTo>
                    <a:pt x="3" y="4"/>
                    <a:pt x="3" y="4"/>
                    <a:pt x="3" y="4"/>
                  </a:cubicBezTo>
                  <a:cubicBezTo>
                    <a:pt x="4" y="3"/>
                    <a:pt x="4" y="3"/>
                    <a:pt x="5" y="2"/>
                  </a:cubicBezTo>
                  <a:cubicBezTo>
                    <a:pt x="5" y="1"/>
                    <a:pt x="5" y="0"/>
                    <a:pt x="5" y="0"/>
                  </a:cubicBezTo>
                  <a:cubicBezTo>
                    <a:pt x="4" y="0"/>
                    <a:pt x="4" y="0"/>
                    <a:pt x="4"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 name="Freeform 253"/>
            <p:cNvSpPr/>
            <p:nvPr/>
          </p:nvSpPr>
          <p:spPr bwMode="auto">
            <a:xfrm>
              <a:off x="3947319" y="690564"/>
              <a:ext cx="19050" cy="17463"/>
            </a:xfrm>
            <a:custGeom>
              <a:avLst/>
              <a:gdLst>
                <a:gd name="T0" fmla="*/ 4 w 5"/>
                <a:gd name="T1" fmla="*/ 0 h 5"/>
                <a:gd name="T2" fmla="*/ 3 w 5"/>
                <a:gd name="T3" fmla="*/ 0 h 5"/>
                <a:gd name="T4" fmla="*/ 0 w 5"/>
                <a:gd name="T5" fmla="*/ 3 h 5"/>
                <a:gd name="T6" fmla="*/ 0 w 5"/>
                <a:gd name="T7" fmla="*/ 4 h 5"/>
                <a:gd name="T8" fmla="*/ 1 w 5"/>
                <a:gd name="T9" fmla="*/ 5 h 5"/>
                <a:gd name="T10" fmla="*/ 1 w 5"/>
                <a:gd name="T11" fmla="*/ 4 h 5"/>
                <a:gd name="T12" fmla="*/ 4 w 5"/>
                <a:gd name="T13" fmla="*/ 1 h 5"/>
                <a:gd name="T14" fmla="*/ 4 w 5"/>
                <a:gd name="T15" fmla="*/ 0 h 5"/>
                <a:gd name="T16" fmla="*/ 4 w 5"/>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5">
                  <a:moveTo>
                    <a:pt x="4" y="0"/>
                  </a:moveTo>
                  <a:cubicBezTo>
                    <a:pt x="3" y="0"/>
                    <a:pt x="3" y="0"/>
                    <a:pt x="3" y="0"/>
                  </a:cubicBezTo>
                  <a:cubicBezTo>
                    <a:pt x="2" y="1"/>
                    <a:pt x="1" y="2"/>
                    <a:pt x="0" y="3"/>
                  </a:cubicBezTo>
                  <a:cubicBezTo>
                    <a:pt x="0" y="3"/>
                    <a:pt x="0" y="4"/>
                    <a:pt x="0" y="4"/>
                  </a:cubicBezTo>
                  <a:cubicBezTo>
                    <a:pt x="0" y="4"/>
                    <a:pt x="0" y="5"/>
                    <a:pt x="1" y="5"/>
                  </a:cubicBezTo>
                  <a:cubicBezTo>
                    <a:pt x="1" y="4"/>
                    <a:pt x="1" y="4"/>
                    <a:pt x="1" y="4"/>
                  </a:cubicBezTo>
                  <a:cubicBezTo>
                    <a:pt x="3" y="4"/>
                    <a:pt x="4" y="3"/>
                    <a:pt x="4" y="1"/>
                  </a:cubicBezTo>
                  <a:cubicBezTo>
                    <a:pt x="5" y="1"/>
                    <a:pt x="5" y="0"/>
                    <a:pt x="4" y="0"/>
                  </a:cubicBezTo>
                  <a:cubicBezTo>
                    <a:pt x="4" y="0"/>
                    <a:pt x="4" y="0"/>
                    <a:pt x="4"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 name="Freeform 254"/>
            <p:cNvSpPr>
              <a:spLocks noEditPoints="1"/>
            </p:cNvSpPr>
            <p:nvPr/>
          </p:nvSpPr>
          <p:spPr bwMode="auto">
            <a:xfrm>
              <a:off x="3790156" y="674689"/>
              <a:ext cx="160338" cy="117475"/>
            </a:xfrm>
            <a:custGeom>
              <a:avLst/>
              <a:gdLst>
                <a:gd name="T0" fmla="*/ 19 w 43"/>
                <a:gd name="T1" fmla="*/ 28 h 31"/>
                <a:gd name="T2" fmla="*/ 17 w 43"/>
                <a:gd name="T3" fmla="*/ 26 h 31"/>
                <a:gd name="T4" fmla="*/ 19 w 43"/>
                <a:gd name="T5" fmla="*/ 24 h 31"/>
                <a:gd name="T6" fmla="*/ 19 w 43"/>
                <a:gd name="T7" fmla="*/ 24 h 31"/>
                <a:gd name="T8" fmla="*/ 21 w 43"/>
                <a:gd name="T9" fmla="*/ 25 h 31"/>
                <a:gd name="T10" fmla="*/ 21 w 43"/>
                <a:gd name="T11" fmla="*/ 27 h 31"/>
                <a:gd name="T12" fmla="*/ 19 w 43"/>
                <a:gd name="T13" fmla="*/ 28 h 31"/>
                <a:gd name="T14" fmla="*/ 2 w 43"/>
                <a:gd name="T15" fmla="*/ 0 h 31"/>
                <a:gd name="T16" fmla="*/ 2 w 43"/>
                <a:gd name="T17" fmla="*/ 0 h 31"/>
                <a:gd name="T18" fmla="*/ 4 w 43"/>
                <a:gd name="T19" fmla="*/ 7 h 31"/>
                <a:gd name="T20" fmla="*/ 18 w 43"/>
                <a:gd name="T21" fmla="*/ 31 h 31"/>
                <a:gd name="T22" fmla="*/ 19 w 43"/>
                <a:gd name="T23" fmla="*/ 31 h 31"/>
                <a:gd name="T24" fmla="*/ 42 w 43"/>
                <a:gd name="T25" fmla="*/ 16 h 31"/>
                <a:gd name="T26" fmla="*/ 39 w 43"/>
                <a:gd name="T27" fmla="*/ 12 h 31"/>
                <a:gd name="T28" fmla="*/ 20 w 43"/>
                <a:gd name="T29" fmla="*/ 21 h 31"/>
                <a:gd name="T30" fmla="*/ 7 w 43"/>
                <a:gd name="T31" fmla="*/ 4 h 31"/>
                <a:gd name="T32" fmla="*/ 2 w 43"/>
                <a:gd name="T33"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3" h="31">
                  <a:moveTo>
                    <a:pt x="19" y="28"/>
                  </a:moveTo>
                  <a:cubicBezTo>
                    <a:pt x="19" y="28"/>
                    <a:pt x="18" y="27"/>
                    <a:pt x="17" y="26"/>
                  </a:cubicBezTo>
                  <a:cubicBezTo>
                    <a:pt x="17" y="25"/>
                    <a:pt x="18" y="24"/>
                    <a:pt x="19" y="24"/>
                  </a:cubicBezTo>
                  <a:cubicBezTo>
                    <a:pt x="19" y="24"/>
                    <a:pt x="19" y="24"/>
                    <a:pt x="19" y="24"/>
                  </a:cubicBezTo>
                  <a:cubicBezTo>
                    <a:pt x="20" y="24"/>
                    <a:pt x="21" y="24"/>
                    <a:pt x="21" y="25"/>
                  </a:cubicBezTo>
                  <a:cubicBezTo>
                    <a:pt x="22" y="26"/>
                    <a:pt x="21" y="27"/>
                    <a:pt x="21" y="27"/>
                  </a:cubicBezTo>
                  <a:cubicBezTo>
                    <a:pt x="20" y="27"/>
                    <a:pt x="20" y="28"/>
                    <a:pt x="19" y="28"/>
                  </a:cubicBezTo>
                  <a:moveTo>
                    <a:pt x="2" y="0"/>
                  </a:moveTo>
                  <a:cubicBezTo>
                    <a:pt x="2" y="0"/>
                    <a:pt x="2" y="0"/>
                    <a:pt x="2" y="0"/>
                  </a:cubicBezTo>
                  <a:cubicBezTo>
                    <a:pt x="0" y="1"/>
                    <a:pt x="4" y="7"/>
                    <a:pt x="4" y="7"/>
                  </a:cubicBezTo>
                  <a:cubicBezTo>
                    <a:pt x="8" y="15"/>
                    <a:pt x="15" y="29"/>
                    <a:pt x="18" y="31"/>
                  </a:cubicBezTo>
                  <a:cubicBezTo>
                    <a:pt x="18" y="31"/>
                    <a:pt x="18" y="31"/>
                    <a:pt x="19" y="31"/>
                  </a:cubicBezTo>
                  <a:cubicBezTo>
                    <a:pt x="22" y="31"/>
                    <a:pt x="42" y="16"/>
                    <a:pt x="42" y="16"/>
                  </a:cubicBezTo>
                  <a:cubicBezTo>
                    <a:pt x="43" y="13"/>
                    <a:pt x="40" y="12"/>
                    <a:pt x="39" y="12"/>
                  </a:cubicBezTo>
                  <a:cubicBezTo>
                    <a:pt x="39" y="12"/>
                    <a:pt x="23" y="21"/>
                    <a:pt x="20" y="21"/>
                  </a:cubicBezTo>
                  <a:cubicBezTo>
                    <a:pt x="18" y="20"/>
                    <a:pt x="11" y="9"/>
                    <a:pt x="7" y="4"/>
                  </a:cubicBezTo>
                  <a:cubicBezTo>
                    <a:pt x="7" y="4"/>
                    <a:pt x="4" y="0"/>
                    <a:pt x="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123" name="组合 122"/>
          <p:cNvGrpSpPr/>
          <p:nvPr/>
        </p:nvGrpSpPr>
        <p:grpSpPr>
          <a:xfrm>
            <a:off x="1189566" y="4343003"/>
            <a:ext cx="2051244" cy="1543111"/>
            <a:chOff x="6443663" y="2366963"/>
            <a:chExt cx="4006850" cy="1543111"/>
          </a:xfrm>
        </p:grpSpPr>
        <p:sp>
          <p:nvSpPr>
            <p:cNvPr id="124" name="文本框 123"/>
            <p:cNvSpPr txBox="1"/>
            <p:nvPr/>
          </p:nvSpPr>
          <p:spPr>
            <a:xfrm>
              <a:off x="6721475" y="2366963"/>
              <a:ext cx="3304481" cy="4431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defPPr>
                <a:defRPr lang="zh-CN"/>
              </a:defPPr>
              <a:lvl1pPr lvl="0" algn="ctr">
                <a:lnSpc>
                  <a:spcPct val="114000"/>
                </a:lnSpc>
                <a:defRPr sz="2000">
                  <a:solidFill>
                    <a:srgbClr val="000000"/>
                  </a:solidFill>
                  <a:latin typeface="方正静蕾简体" panose="02000000000000000000" charset="-122"/>
                  <a:ea typeface="方正静蕾简体" panose="02000000000000000000" charset="-122"/>
                  <a:cs typeface="+mn-ea"/>
                </a:defRPr>
              </a:lvl1pPr>
            </a:lstStyle>
            <a:p>
              <a:r>
                <a:rPr lang="zh-CN" altLang="en-US" b="1" dirty="0">
                  <a:solidFill>
                    <a:schemeClr val="tx1">
                      <a:lumMod val="75000"/>
                      <a:lumOff val="25000"/>
                    </a:schemeClr>
                  </a:solidFill>
                  <a:sym typeface="+mn-lt"/>
                </a:rPr>
                <a:t>标题文字</a:t>
              </a:r>
              <a:endParaRPr lang="zh-CN" altLang="en-US" b="1" dirty="0">
                <a:solidFill>
                  <a:schemeClr val="tx1">
                    <a:lumMod val="75000"/>
                    <a:lumOff val="25000"/>
                  </a:schemeClr>
                </a:solidFill>
                <a:sym typeface="+mn-lt"/>
              </a:endParaRPr>
            </a:p>
          </p:txBody>
        </p:sp>
        <p:sp>
          <p:nvSpPr>
            <p:cNvPr id="125" name="文本框 93"/>
            <p:cNvSpPr txBox="1">
              <a:spLocks noChangeArrowheads="1"/>
            </p:cNvSpPr>
            <p:nvPr/>
          </p:nvSpPr>
          <p:spPr bwMode="auto">
            <a:xfrm>
              <a:off x="6443663" y="2835421"/>
              <a:ext cx="4006850" cy="10746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lvl="0">
                <a:lnSpc>
                  <a:spcPct val="114000"/>
                </a:lnSpc>
              </a:pPr>
              <a:r>
                <a:rPr lang="zh-CN" altLang="en-US" sz="1400" dirty="0">
                  <a:solidFill>
                    <a:srgbClr val="000000"/>
                  </a:solidFill>
                  <a:latin typeface="方正静蕾简体" panose="02000000000000000000" charset="-122"/>
                  <a:ea typeface="方正静蕾简体" panose="02000000000000000000" charset="-122"/>
                  <a:cs typeface="+mn-ea"/>
                  <a:sym typeface="+mn-lt"/>
                </a:rPr>
                <a:t>此处添加详细文本描述，建议与标题相关并符合整体语言风格，语言描述尽量简洁生动。</a:t>
              </a:r>
              <a:endParaRPr lang="en-US" altLang="zh-CN" sz="1400" dirty="0">
                <a:solidFill>
                  <a:srgbClr val="000000"/>
                </a:solidFill>
                <a:latin typeface="方正静蕾简体" panose="02000000000000000000" charset="-122"/>
                <a:ea typeface="方正静蕾简体" panose="02000000000000000000" charset="-122"/>
                <a:cs typeface="+mn-ea"/>
                <a:sym typeface="+mn-lt"/>
              </a:endParaRPr>
            </a:p>
          </p:txBody>
        </p:sp>
      </p:grpSp>
      <p:grpSp>
        <p:nvGrpSpPr>
          <p:cNvPr id="126" name="组合 125"/>
          <p:cNvGrpSpPr/>
          <p:nvPr/>
        </p:nvGrpSpPr>
        <p:grpSpPr>
          <a:xfrm>
            <a:off x="3175384" y="4343003"/>
            <a:ext cx="2051244" cy="1543111"/>
            <a:chOff x="6443663" y="2366963"/>
            <a:chExt cx="4006850" cy="1543111"/>
          </a:xfrm>
        </p:grpSpPr>
        <p:sp>
          <p:nvSpPr>
            <p:cNvPr id="127" name="文本框 126"/>
            <p:cNvSpPr txBox="1"/>
            <p:nvPr/>
          </p:nvSpPr>
          <p:spPr>
            <a:xfrm>
              <a:off x="6721475" y="2366963"/>
              <a:ext cx="3304481" cy="4431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defPPr>
                <a:defRPr lang="zh-CN"/>
              </a:defPPr>
              <a:lvl1pPr lvl="0" algn="ctr">
                <a:lnSpc>
                  <a:spcPct val="114000"/>
                </a:lnSpc>
                <a:defRPr sz="2000">
                  <a:solidFill>
                    <a:srgbClr val="000000"/>
                  </a:solidFill>
                  <a:latin typeface="方正静蕾简体" panose="02000000000000000000" charset="-122"/>
                  <a:ea typeface="方正静蕾简体" panose="02000000000000000000" charset="-122"/>
                  <a:cs typeface="+mn-ea"/>
                </a:defRPr>
              </a:lvl1pPr>
            </a:lstStyle>
            <a:p>
              <a:r>
                <a:rPr lang="zh-CN" altLang="en-US" b="1" dirty="0">
                  <a:solidFill>
                    <a:schemeClr val="tx1">
                      <a:lumMod val="75000"/>
                      <a:lumOff val="25000"/>
                    </a:schemeClr>
                  </a:solidFill>
                  <a:sym typeface="+mn-lt"/>
                </a:rPr>
                <a:t>标题文字</a:t>
              </a:r>
              <a:endParaRPr lang="zh-CN" altLang="en-US" b="1" dirty="0">
                <a:solidFill>
                  <a:schemeClr val="tx1">
                    <a:lumMod val="75000"/>
                    <a:lumOff val="25000"/>
                  </a:schemeClr>
                </a:solidFill>
                <a:sym typeface="+mn-lt"/>
              </a:endParaRPr>
            </a:p>
          </p:txBody>
        </p:sp>
        <p:sp>
          <p:nvSpPr>
            <p:cNvPr id="128" name="文本框 93"/>
            <p:cNvSpPr txBox="1">
              <a:spLocks noChangeArrowheads="1"/>
            </p:cNvSpPr>
            <p:nvPr/>
          </p:nvSpPr>
          <p:spPr bwMode="auto">
            <a:xfrm>
              <a:off x="6443663" y="2835421"/>
              <a:ext cx="4006850" cy="10746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lvl="0">
                <a:lnSpc>
                  <a:spcPct val="114000"/>
                </a:lnSpc>
              </a:pPr>
              <a:r>
                <a:rPr lang="zh-CN" altLang="en-US" sz="1400" dirty="0">
                  <a:solidFill>
                    <a:srgbClr val="000000"/>
                  </a:solidFill>
                  <a:latin typeface="方正静蕾简体" panose="02000000000000000000" charset="-122"/>
                  <a:ea typeface="方正静蕾简体" panose="02000000000000000000" charset="-122"/>
                  <a:cs typeface="+mn-ea"/>
                  <a:sym typeface="+mn-lt"/>
                </a:rPr>
                <a:t>此处添加详细文本描述，建议与标题相关并符合整体语言风格，语言描述尽量简洁生动。</a:t>
              </a:r>
              <a:endParaRPr lang="en-US" altLang="zh-CN" sz="1400" dirty="0">
                <a:solidFill>
                  <a:srgbClr val="000000"/>
                </a:solidFill>
                <a:latin typeface="方正静蕾简体" panose="02000000000000000000" charset="-122"/>
                <a:ea typeface="方正静蕾简体" panose="02000000000000000000" charset="-122"/>
                <a:cs typeface="+mn-ea"/>
                <a:sym typeface="+mn-lt"/>
              </a:endParaRPr>
            </a:p>
          </p:txBody>
        </p:sp>
      </p:grpSp>
      <p:grpSp>
        <p:nvGrpSpPr>
          <p:cNvPr id="129" name="组合 128"/>
          <p:cNvGrpSpPr/>
          <p:nvPr/>
        </p:nvGrpSpPr>
        <p:grpSpPr>
          <a:xfrm>
            <a:off x="5161202" y="4343003"/>
            <a:ext cx="2051244" cy="1543111"/>
            <a:chOff x="6443663" y="2366963"/>
            <a:chExt cx="4006850" cy="1543111"/>
          </a:xfrm>
        </p:grpSpPr>
        <p:sp>
          <p:nvSpPr>
            <p:cNvPr id="130" name="文本框 129"/>
            <p:cNvSpPr txBox="1"/>
            <p:nvPr/>
          </p:nvSpPr>
          <p:spPr>
            <a:xfrm>
              <a:off x="6721475" y="2366963"/>
              <a:ext cx="3304481" cy="4431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defPPr>
                <a:defRPr lang="zh-CN"/>
              </a:defPPr>
              <a:lvl1pPr lvl="0" algn="ctr">
                <a:lnSpc>
                  <a:spcPct val="114000"/>
                </a:lnSpc>
                <a:defRPr sz="2000">
                  <a:solidFill>
                    <a:srgbClr val="000000"/>
                  </a:solidFill>
                  <a:latin typeface="方正静蕾简体" panose="02000000000000000000" charset="-122"/>
                  <a:ea typeface="方正静蕾简体" panose="02000000000000000000" charset="-122"/>
                  <a:cs typeface="+mn-ea"/>
                </a:defRPr>
              </a:lvl1pPr>
            </a:lstStyle>
            <a:p>
              <a:r>
                <a:rPr lang="zh-CN" altLang="en-US" b="1" dirty="0">
                  <a:solidFill>
                    <a:schemeClr val="tx1">
                      <a:lumMod val="75000"/>
                      <a:lumOff val="25000"/>
                    </a:schemeClr>
                  </a:solidFill>
                  <a:sym typeface="+mn-lt"/>
                </a:rPr>
                <a:t>标题文字</a:t>
              </a:r>
              <a:endParaRPr lang="zh-CN" altLang="en-US" b="1" dirty="0">
                <a:solidFill>
                  <a:schemeClr val="tx1">
                    <a:lumMod val="75000"/>
                    <a:lumOff val="25000"/>
                  </a:schemeClr>
                </a:solidFill>
                <a:sym typeface="+mn-lt"/>
              </a:endParaRPr>
            </a:p>
          </p:txBody>
        </p:sp>
        <p:sp>
          <p:nvSpPr>
            <p:cNvPr id="131" name="文本框 93"/>
            <p:cNvSpPr txBox="1">
              <a:spLocks noChangeArrowheads="1"/>
            </p:cNvSpPr>
            <p:nvPr/>
          </p:nvSpPr>
          <p:spPr bwMode="auto">
            <a:xfrm>
              <a:off x="6443663" y="2835421"/>
              <a:ext cx="4006850" cy="10746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lvl="0">
                <a:lnSpc>
                  <a:spcPct val="114000"/>
                </a:lnSpc>
              </a:pPr>
              <a:r>
                <a:rPr lang="zh-CN" altLang="en-US" sz="1400" dirty="0">
                  <a:solidFill>
                    <a:srgbClr val="000000"/>
                  </a:solidFill>
                  <a:latin typeface="方正静蕾简体" panose="02000000000000000000" charset="-122"/>
                  <a:ea typeface="方正静蕾简体" panose="02000000000000000000" charset="-122"/>
                  <a:cs typeface="+mn-ea"/>
                  <a:sym typeface="+mn-lt"/>
                </a:rPr>
                <a:t>此处添加详细文本描述，建议与标题相关并符合整体语言风格，语言描述尽量简洁生动。</a:t>
              </a:r>
              <a:endParaRPr lang="en-US" altLang="zh-CN" sz="1400" dirty="0">
                <a:solidFill>
                  <a:srgbClr val="000000"/>
                </a:solidFill>
                <a:latin typeface="方正静蕾简体" panose="02000000000000000000" charset="-122"/>
                <a:ea typeface="方正静蕾简体" panose="02000000000000000000" charset="-122"/>
                <a:cs typeface="+mn-ea"/>
                <a:sym typeface="+mn-lt"/>
              </a:endParaRPr>
            </a:p>
          </p:txBody>
        </p:sp>
      </p:grpSp>
      <p:grpSp>
        <p:nvGrpSpPr>
          <p:cNvPr id="132" name="组合 131"/>
          <p:cNvGrpSpPr/>
          <p:nvPr/>
        </p:nvGrpSpPr>
        <p:grpSpPr>
          <a:xfrm>
            <a:off x="7147020" y="4343003"/>
            <a:ext cx="2051244" cy="1543111"/>
            <a:chOff x="6443663" y="2366963"/>
            <a:chExt cx="4006850" cy="1543111"/>
          </a:xfrm>
        </p:grpSpPr>
        <p:sp>
          <p:nvSpPr>
            <p:cNvPr id="133" name="文本框 132"/>
            <p:cNvSpPr txBox="1"/>
            <p:nvPr/>
          </p:nvSpPr>
          <p:spPr>
            <a:xfrm>
              <a:off x="6721475" y="2366963"/>
              <a:ext cx="3304481" cy="4431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defPPr>
                <a:defRPr lang="zh-CN"/>
              </a:defPPr>
              <a:lvl1pPr lvl="0" algn="ctr">
                <a:lnSpc>
                  <a:spcPct val="114000"/>
                </a:lnSpc>
                <a:defRPr sz="2000">
                  <a:solidFill>
                    <a:srgbClr val="000000"/>
                  </a:solidFill>
                  <a:latin typeface="方正静蕾简体" panose="02000000000000000000" charset="-122"/>
                  <a:ea typeface="方正静蕾简体" panose="02000000000000000000" charset="-122"/>
                  <a:cs typeface="+mn-ea"/>
                </a:defRPr>
              </a:lvl1pPr>
            </a:lstStyle>
            <a:p>
              <a:r>
                <a:rPr lang="zh-CN" altLang="en-US" b="1" dirty="0">
                  <a:solidFill>
                    <a:schemeClr val="tx1">
                      <a:lumMod val="75000"/>
                      <a:lumOff val="25000"/>
                    </a:schemeClr>
                  </a:solidFill>
                  <a:sym typeface="+mn-lt"/>
                </a:rPr>
                <a:t>标题文字</a:t>
              </a:r>
              <a:endParaRPr lang="zh-CN" altLang="en-US" b="1" dirty="0">
                <a:solidFill>
                  <a:schemeClr val="tx1">
                    <a:lumMod val="75000"/>
                    <a:lumOff val="25000"/>
                  </a:schemeClr>
                </a:solidFill>
                <a:sym typeface="+mn-lt"/>
              </a:endParaRPr>
            </a:p>
          </p:txBody>
        </p:sp>
        <p:sp>
          <p:nvSpPr>
            <p:cNvPr id="134" name="文本框 93"/>
            <p:cNvSpPr txBox="1">
              <a:spLocks noChangeArrowheads="1"/>
            </p:cNvSpPr>
            <p:nvPr/>
          </p:nvSpPr>
          <p:spPr bwMode="auto">
            <a:xfrm>
              <a:off x="6443663" y="2835421"/>
              <a:ext cx="4006850" cy="10746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lvl="0">
                <a:lnSpc>
                  <a:spcPct val="114000"/>
                </a:lnSpc>
              </a:pPr>
              <a:r>
                <a:rPr lang="zh-CN" altLang="en-US" sz="1400" dirty="0">
                  <a:solidFill>
                    <a:srgbClr val="000000"/>
                  </a:solidFill>
                  <a:latin typeface="方正静蕾简体" panose="02000000000000000000" charset="-122"/>
                  <a:ea typeface="方正静蕾简体" panose="02000000000000000000" charset="-122"/>
                  <a:cs typeface="+mn-ea"/>
                  <a:sym typeface="+mn-lt"/>
                </a:rPr>
                <a:t>此处添加详细文本描述，建议与标题相关并符合整体语言风格，语言描述尽量简洁生动。</a:t>
              </a:r>
              <a:endParaRPr lang="en-US" altLang="zh-CN" sz="1400" dirty="0">
                <a:solidFill>
                  <a:srgbClr val="000000"/>
                </a:solidFill>
                <a:latin typeface="方正静蕾简体" panose="02000000000000000000" charset="-122"/>
                <a:ea typeface="方正静蕾简体" panose="02000000000000000000" charset="-122"/>
                <a:cs typeface="+mn-ea"/>
                <a:sym typeface="+mn-lt"/>
              </a:endParaRPr>
            </a:p>
          </p:txBody>
        </p:sp>
      </p:grpSp>
      <p:grpSp>
        <p:nvGrpSpPr>
          <p:cNvPr id="135" name="组合 134"/>
          <p:cNvGrpSpPr/>
          <p:nvPr/>
        </p:nvGrpSpPr>
        <p:grpSpPr>
          <a:xfrm>
            <a:off x="9132839" y="4343003"/>
            <a:ext cx="2051244" cy="1543111"/>
            <a:chOff x="6443663" y="2366963"/>
            <a:chExt cx="4006850" cy="1543111"/>
          </a:xfrm>
        </p:grpSpPr>
        <p:sp>
          <p:nvSpPr>
            <p:cNvPr id="229" name="文本框 228"/>
            <p:cNvSpPr txBox="1"/>
            <p:nvPr/>
          </p:nvSpPr>
          <p:spPr>
            <a:xfrm>
              <a:off x="6721475" y="2366963"/>
              <a:ext cx="3304481" cy="4431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defPPr>
                <a:defRPr lang="zh-CN"/>
              </a:defPPr>
              <a:lvl1pPr lvl="0" algn="ctr">
                <a:lnSpc>
                  <a:spcPct val="114000"/>
                </a:lnSpc>
                <a:defRPr sz="2000">
                  <a:solidFill>
                    <a:srgbClr val="000000"/>
                  </a:solidFill>
                  <a:latin typeface="方正静蕾简体" panose="02000000000000000000" charset="-122"/>
                  <a:ea typeface="方正静蕾简体" panose="02000000000000000000" charset="-122"/>
                  <a:cs typeface="+mn-ea"/>
                </a:defRPr>
              </a:lvl1pPr>
            </a:lstStyle>
            <a:p>
              <a:r>
                <a:rPr lang="zh-CN" altLang="en-US" b="1" dirty="0">
                  <a:solidFill>
                    <a:schemeClr val="tx1">
                      <a:lumMod val="75000"/>
                      <a:lumOff val="25000"/>
                    </a:schemeClr>
                  </a:solidFill>
                  <a:sym typeface="+mn-lt"/>
                </a:rPr>
                <a:t>标题文字</a:t>
              </a:r>
              <a:endParaRPr lang="zh-CN" altLang="en-US" b="1" dirty="0">
                <a:solidFill>
                  <a:schemeClr val="tx1">
                    <a:lumMod val="75000"/>
                    <a:lumOff val="25000"/>
                  </a:schemeClr>
                </a:solidFill>
                <a:sym typeface="+mn-lt"/>
              </a:endParaRPr>
            </a:p>
          </p:txBody>
        </p:sp>
        <p:sp>
          <p:nvSpPr>
            <p:cNvPr id="230" name="文本框 93"/>
            <p:cNvSpPr txBox="1">
              <a:spLocks noChangeArrowheads="1"/>
            </p:cNvSpPr>
            <p:nvPr/>
          </p:nvSpPr>
          <p:spPr bwMode="auto">
            <a:xfrm>
              <a:off x="6443663" y="2835421"/>
              <a:ext cx="4006850" cy="10746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lvl="0">
                <a:lnSpc>
                  <a:spcPct val="114000"/>
                </a:lnSpc>
              </a:pPr>
              <a:r>
                <a:rPr lang="zh-CN" altLang="en-US" sz="1400" dirty="0">
                  <a:solidFill>
                    <a:srgbClr val="000000"/>
                  </a:solidFill>
                  <a:latin typeface="方正静蕾简体" panose="02000000000000000000" charset="-122"/>
                  <a:ea typeface="方正静蕾简体" panose="02000000000000000000" charset="-122"/>
                  <a:cs typeface="+mn-ea"/>
                  <a:sym typeface="+mn-lt"/>
                </a:rPr>
                <a:t>此处添加详细文本描述，建议与标题相关并符合整体语言风格，语言描述尽量简洁生动。</a:t>
              </a:r>
              <a:endParaRPr lang="en-US" altLang="zh-CN" sz="1400" dirty="0">
                <a:solidFill>
                  <a:srgbClr val="000000"/>
                </a:solidFill>
                <a:latin typeface="方正静蕾简体" panose="02000000000000000000" charset="-122"/>
                <a:ea typeface="方正静蕾简体" panose="02000000000000000000" charset="-122"/>
                <a:cs typeface="+mn-ea"/>
                <a:sym typeface="+mn-lt"/>
              </a:endParaRPr>
            </a:p>
          </p:txBody>
        </p:sp>
      </p:grpSp>
      <p:grpSp>
        <p:nvGrpSpPr>
          <p:cNvPr id="231" name="组合 230"/>
          <p:cNvGrpSpPr/>
          <p:nvPr/>
        </p:nvGrpSpPr>
        <p:grpSpPr>
          <a:xfrm>
            <a:off x="1843805" y="3415385"/>
            <a:ext cx="587172" cy="785692"/>
            <a:chOff x="1881905" y="3653510"/>
            <a:chExt cx="587172" cy="785692"/>
          </a:xfrm>
        </p:grpSpPr>
        <p:grpSp>
          <p:nvGrpSpPr>
            <p:cNvPr id="232" name="组合 231"/>
            <p:cNvGrpSpPr/>
            <p:nvPr/>
          </p:nvGrpSpPr>
          <p:grpSpPr>
            <a:xfrm>
              <a:off x="1881905" y="3653510"/>
              <a:ext cx="587172" cy="785692"/>
              <a:chOff x="8547101" y="2833688"/>
              <a:chExt cx="666750" cy="892175"/>
            </a:xfrm>
          </p:grpSpPr>
          <p:sp>
            <p:nvSpPr>
              <p:cNvPr id="234" name="Freeform 79"/>
              <p:cNvSpPr/>
              <p:nvPr/>
            </p:nvSpPr>
            <p:spPr bwMode="auto">
              <a:xfrm>
                <a:off x="8547101" y="2833688"/>
                <a:ext cx="666750" cy="892175"/>
              </a:xfrm>
              <a:custGeom>
                <a:avLst/>
                <a:gdLst>
                  <a:gd name="T0" fmla="*/ 262 w 262"/>
                  <a:gd name="T1" fmla="*/ 111 h 351"/>
                  <a:gd name="T2" fmla="*/ 259 w 262"/>
                  <a:gd name="T3" fmla="*/ 313 h 351"/>
                  <a:gd name="T4" fmla="*/ 257 w 262"/>
                  <a:gd name="T5" fmla="*/ 321 h 351"/>
                  <a:gd name="T6" fmla="*/ 249 w 262"/>
                  <a:gd name="T7" fmla="*/ 325 h 351"/>
                  <a:gd name="T8" fmla="*/ 13 w 262"/>
                  <a:gd name="T9" fmla="*/ 350 h 351"/>
                  <a:gd name="T10" fmla="*/ 18 w 262"/>
                  <a:gd name="T11" fmla="*/ 24 h 351"/>
                  <a:gd name="T12" fmla="*/ 150 w 262"/>
                  <a:gd name="T13" fmla="*/ 1 h 351"/>
                  <a:gd name="T14" fmla="*/ 158 w 262"/>
                  <a:gd name="T15" fmla="*/ 1 h 351"/>
                  <a:gd name="T16" fmla="*/ 167 w 262"/>
                  <a:gd name="T17" fmla="*/ 8 h 351"/>
                  <a:gd name="T18" fmla="*/ 257 w 262"/>
                  <a:gd name="T19" fmla="*/ 104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2" h="351">
                    <a:moveTo>
                      <a:pt x="262" y="111"/>
                    </a:moveTo>
                    <a:cubicBezTo>
                      <a:pt x="261" y="178"/>
                      <a:pt x="260" y="246"/>
                      <a:pt x="259" y="313"/>
                    </a:cubicBezTo>
                    <a:cubicBezTo>
                      <a:pt x="259" y="316"/>
                      <a:pt x="259" y="319"/>
                      <a:pt x="257" y="321"/>
                    </a:cubicBezTo>
                    <a:cubicBezTo>
                      <a:pt x="256" y="324"/>
                      <a:pt x="252" y="325"/>
                      <a:pt x="249" y="325"/>
                    </a:cubicBezTo>
                    <a:cubicBezTo>
                      <a:pt x="172" y="343"/>
                      <a:pt x="92" y="351"/>
                      <a:pt x="13" y="350"/>
                    </a:cubicBezTo>
                    <a:cubicBezTo>
                      <a:pt x="0" y="242"/>
                      <a:pt x="2" y="132"/>
                      <a:pt x="18" y="24"/>
                    </a:cubicBezTo>
                    <a:cubicBezTo>
                      <a:pt x="61" y="12"/>
                      <a:pt x="106" y="5"/>
                      <a:pt x="150" y="1"/>
                    </a:cubicBezTo>
                    <a:cubicBezTo>
                      <a:pt x="153" y="0"/>
                      <a:pt x="155" y="0"/>
                      <a:pt x="158" y="1"/>
                    </a:cubicBezTo>
                    <a:cubicBezTo>
                      <a:pt x="161" y="2"/>
                      <a:pt x="164" y="5"/>
                      <a:pt x="167" y="8"/>
                    </a:cubicBezTo>
                    <a:cubicBezTo>
                      <a:pt x="197" y="40"/>
                      <a:pt x="227" y="72"/>
                      <a:pt x="257" y="104"/>
                    </a:cubicBezTo>
                  </a:path>
                </a:pathLst>
              </a:custGeom>
              <a:noFill/>
              <a:ln w="28575" cap="rnd">
                <a:solidFill>
                  <a:schemeClr val="tx1">
                    <a:lumMod val="75000"/>
                    <a:lumOff val="25000"/>
                  </a:schemeClr>
                </a:solidFill>
                <a:prstDash val="solid"/>
                <a:rou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zh-CN" altLang="en-US"/>
              </a:p>
            </p:txBody>
          </p:sp>
          <p:sp>
            <p:nvSpPr>
              <p:cNvPr id="235" name="Freeform 80"/>
              <p:cNvSpPr/>
              <p:nvPr/>
            </p:nvSpPr>
            <p:spPr bwMode="auto">
              <a:xfrm>
                <a:off x="8921751" y="2833688"/>
                <a:ext cx="279400" cy="300038"/>
              </a:xfrm>
              <a:custGeom>
                <a:avLst/>
                <a:gdLst>
                  <a:gd name="T0" fmla="*/ 2 w 110"/>
                  <a:gd name="T1" fmla="*/ 0 h 118"/>
                  <a:gd name="T2" fmla="*/ 1 w 110"/>
                  <a:gd name="T3" fmla="*/ 118 h 118"/>
                  <a:gd name="T4" fmla="*/ 110 w 110"/>
                  <a:gd name="T5" fmla="*/ 108 h 118"/>
                </a:gdLst>
                <a:ahLst/>
                <a:cxnLst>
                  <a:cxn ang="0">
                    <a:pos x="T0" y="T1"/>
                  </a:cxn>
                  <a:cxn ang="0">
                    <a:pos x="T2" y="T3"/>
                  </a:cxn>
                  <a:cxn ang="0">
                    <a:pos x="T4" y="T5"/>
                  </a:cxn>
                </a:cxnLst>
                <a:rect l="0" t="0" r="r" b="b"/>
                <a:pathLst>
                  <a:path w="110" h="118">
                    <a:moveTo>
                      <a:pt x="2" y="0"/>
                    </a:moveTo>
                    <a:cubicBezTo>
                      <a:pt x="0" y="39"/>
                      <a:pt x="0" y="78"/>
                      <a:pt x="1" y="118"/>
                    </a:cubicBezTo>
                    <a:cubicBezTo>
                      <a:pt x="36" y="110"/>
                      <a:pt x="73" y="106"/>
                      <a:pt x="110" y="108"/>
                    </a:cubicBezTo>
                  </a:path>
                </a:pathLst>
              </a:custGeom>
              <a:noFill/>
              <a:ln w="28575" cap="rnd">
                <a:solidFill>
                  <a:schemeClr val="tx1">
                    <a:lumMod val="75000"/>
                    <a:lumOff val="25000"/>
                  </a:schemeClr>
                </a:solidFill>
                <a:prstDash val="solid"/>
                <a:rou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zh-CN" altLang="en-US"/>
              </a:p>
            </p:txBody>
          </p:sp>
        </p:grpSp>
        <p:sp>
          <p:nvSpPr>
            <p:cNvPr id="233" name="文本框 232"/>
            <p:cNvSpPr txBox="1"/>
            <p:nvPr/>
          </p:nvSpPr>
          <p:spPr>
            <a:xfrm flipH="1">
              <a:off x="1945560" y="3731316"/>
              <a:ext cx="418948" cy="707886"/>
            </a:xfrm>
            <a:prstGeom prst="rect">
              <a:avLst/>
            </a:prstGeom>
            <a:noFill/>
          </p:spPr>
          <p:txBody>
            <a:bodyPr wrap="square" rtlCol="0">
              <a:spAutoFit/>
            </a:bodyPr>
            <a:lstStyle/>
            <a:p>
              <a:pPr algn="ctr"/>
              <a:r>
                <a:rPr lang="en-US" altLang="zh-CN" sz="4000" spc="300" dirty="0" smtClean="0">
                  <a:latin typeface="新蒂黑板报" panose="03000600000000000000" pitchFamily="66" charset="-122"/>
                  <a:ea typeface="新蒂黑板报" panose="03000600000000000000" pitchFamily="66" charset="-122"/>
                </a:rPr>
                <a:t>1</a:t>
              </a:r>
              <a:endParaRPr lang="zh-CN" altLang="en-US" sz="4000" spc="300" dirty="0">
                <a:latin typeface="新蒂黑板报" panose="03000600000000000000" pitchFamily="66" charset="-122"/>
                <a:ea typeface="新蒂黑板报" panose="03000600000000000000" pitchFamily="66" charset="-122"/>
              </a:endParaRPr>
            </a:p>
          </p:txBody>
        </p:sp>
      </p:grpSp>
      <p:grpSp>
        <p:nvGrpSpPr>
          <p:cNvPr id="236" name="组合 235"/>
          <p:cNvGrpSpPr/>
          <p:nvPr/>
        </p:nvGrpSpPr>
        <p:grpSpPr>
          <a:xfrm>
            <a:off x="3939551" y="3477347"/>
            <a:ext cx="587172" cy="785692"/>
            <a:chOff x="3977651" y="3715472"/>
            <a:chExt cx="587172" cy="785692"/>
          </a:xfrm>
        </p:grpSpPr>
        <p:grpSp>
          <p:nvGrpSpPr>
            <p:cNvPr id="237" name="组合 236"/>
            <p:cNvGrpSpPr/>
            <p:nvPr/>
          </p:nvGrpSpPr>
          <p:grpSpPr>
            <a:xfrm>
              <a:off x="3977651" y="3715472"/>
              <a:ext cx="587172" cy="785692"/>
              <a:chOff x="8547101" y="2833688"/>
              <a:chExt cx="666750" cy="892175"/>
            </a:xfrm>
          </p:grpSpPr>
          <p:sp>
            <p:nvSpPr>
              <p:cNvPr id="239" name="Freeform 79"/>
              <p:cNvSpPr/>
              <p:nvPr/>
            </p:nvSpPr>
            <p:spPr bwMode="auto">
              <a:xfrm>
                <a:off x="8547101" y="2833688"/>
                <a:ext cx="666750" cy="892175"/>
              </a:xfrm>
              <a:custGeom>
                <a:avLst/>
                <a:gdLst>
                  <a:gd name="T0" fmla="*/ 262 w 262"/>
                  <a:gd name="T1" fmla="*/ 111 h 351"/>
                  <a:gd name="T2" fmla="*/ 259 w 262"/>
                  <a:gd name="T3" fmla="*/ 313 h 351"/>
                  <a:gd name="T4" fmla="*/ 257 w 262"/>
                  <a:gd name="T5" fmla="*/ 321 h 351"/>
                  <a:gd name="T6" fmla="*/ 249 w 262"/>
                  <a:gd name="T7" fmla="*/ 325 h 351"/>
                  <a:gd name="T8" fmla="*/ 13 w 262"/>
                  <a:gd name="T9" fmla="*/ 350 h 351"/>
                  <a:gd name="T10" fmla="*/ 18 w 262"/>
                  <a:gd name="T11" fmla="*/ 24 h 351"/>
                  <a:gd name="T12" fmla="*/ 150 w 262"/>
                  <a:gd name="T13" fmla="*/ 1 h 351"/>
                  <a:gd name="T14" fmla="*/ 158 w 262"/>
                  <a:gd name="T15" fmla="*/ 1 h 351"/>
                  <a:gd name="T16" fmla="*/ 167 w 262"/>
                  <a:gd name="T17" fmla="*/ 8 h 351"/>
                  <a:gd name="T18" fmla="*/ 257 w 262"/>
                  <a:gd name="T19" fmla="*/ 104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2" h="351">
                    <a:moveTo>
                      <a:pt x="262" y="111"/>
                    </a:moveTo>
                    <a:cubicBezTo>
                      <a:pt x="261" y="178"/>
                      <a:pt x="260" y="246"/>
                      <a:pt x="259" y="313"/>
                    </a:cubicBezTo>
                    <a:cubicBezTo>
                      <a:pt x="259" y="316"/>
                      <a:pt x="259" y="319"/>
                      <a:pt x="257" y="321"/>
                    </a:cubicBezTo>
                    <a:cubicBezTo>
                      <a:pt x="256" y="324"/>
                      <a:pt x="252" y="325"/>
                      <a:pt x="249" y="325"/>
                    </a:cubicBezTo>
                    <a:cubicBezTo>
                      <a:pt x="172" y="343"/>
                      <a:pt x="92" y="351"/>
                      <a:pt x="13" y="350"/>
                    </a:cubicBezTo>
                    <a:cubicBezTo>
                      <a:pt x="0" y="242"/>
                      <a:pt x="2" y="132"/>
                      <a:pt x="18" y="24"/>
                    </a:cubicBezTo>
                    <a:cubicBezTo>
                      <a:pt x="61" y="12"/>
                      <a:pt x="106" y="5"/>
                      <a:pt x="150" y="1"/>
                    </a:cubicBezTo>
                    <a:cubicBezTo>
                      <a:pt x="153" y="0"/>
                      <a:pt x="155" y="0"/>
                      <a:pt x="158" y="1"/>
                    </a:cubicBezTo>
                    <a:cubicBezTo>
                      <a:pt x="161" y="2"/>
                      <a:pt x="164" y="5"/>
                      <a:pt x="167" y="8"/>
                    </a:cubicBezTo>
                    <a:cubicBezTo>
                      <a:pt x="197" y="40"/>
                      <a:pt x="227" y="72"/>
                      <a:pt x="257" y="104"/>
                    </a:cubicBezTo>
                  </a:path>
                </a:pathLst>
              </a:custGeom>
              <a:noFill/>
              <a:ln w="28575" cap="rnd">
                <a:solidFill>
                  <a:schemeClr val="tx1">
                    <a:lumMod val="75000"/>
                    <a:lumOff val="25000"/>
                  </a:schemeClr>
                </a:solidFill>
                <a:prstDash val="solid"/>
                <a:rou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zh-CN" altLang="en-US"/>
              </a:p>
            </p:txBody>
          </p:sp>
          <p:sp>
            <p:nvSpPr>
              <p:cNvPr id="240" name="Freeform 80"/>
              <p:cNvSpPr/>
              <p:nvPr/>
            </p:nvSpPr>
            <p:spPr bwMode="auto">
              <a:xfrm>
                <a:off x="8921751" y="2833688"/>
                <a:ext cx="279400" cy="300038"/>
              </a:xfrm>
              <a:custGeom>
                <a:avLst/>
                <a:gdLst>
                  <a:gd name="T0" fmla="*/ 2 w 110"/>
                  <a:gd name="T1" fmla="*/ 0 h 118"/>
                  <a:gd name="T2" fmla="*/ 1 w 110"/>
                  <a:gd name="T3" fmla="*/ 118 h 118"/>
                  <a:gd name="T4" fmla="*/ 110 w 110"/>
                  <a:gd name="T5" fmla="*/ 108 h 118"/>
                </a:gdLst>
                <a:ahLst/>
                <a:cxnLst>
                  <a:cxn ang="0">
                    <a:pos x="T0" y="T1"/>
                  </a:cxn>
                  <a:cxn ang="0">
                    <a:pos x="T2" y="T3"/>
                  </a:cxn>
                  <a:cxn ang="0">
                    <a:pos x="T4" y="T5"/>
                  </a:cxn>
                </a:cxnLst>
                <a:rect l="0" t="0" r="r" b="b"/>
                <a:pathLst>
                  <a:path w="110" h="118">
                    <a:moveTo>
                      <a:pt x="2" y="0"/>
                    </a:moveTo>
                    <a:cubicBezTo>
                      <a:pt x="0" y="39"/>
                      <a:pt x="0" y="78"/>
                      <a:pt x="1" y="118"/>
                    </a:cubicBezTo>
                    <a:cubicBezTo>
                      <a:pt x="36" y="110"/>
                      <a:pt x="73" y="106"/>
                      <a:pt x="110" y="108"/>
                    </a:cubicBezTo>
                  </a:path>
                </a:pathLst>
              </a:custGeom>
              <a:noFill/>
              <a:ln w="28575" cap="rnd">
                <a:solidFill>
                  <a:schemeClr val="tx1">
                    <a:lumMod val="75000"/>
                    <a:lumOff val="25000"/>
                  </a:schemeClr>
                </a:solidFill>
                <a:prstDash val="solid"/>
                <a:rou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zh-CN" altLang="en-US"/>
              </a:p>
            </p:txBody>
          </p:sp>
        </p:grpSp>
        <p:sp>
          <p:nvSpPr>
            <p:cNvPr id="238" name="文本框 237"/>
            <p:cNvSpPr txBox="1"/>
            <p:nvPr/>
          </p:nvSpPr>
          <p:spPr>
            <a:xfrm flipH="1">
              <a:off x="4042214" y="3731316"/>
              <a:ext cx="418948" cy="707886"/>
            </a:xfrm>
            <a:prstGeom prst="rect">
              <a:avLst/>
            </a:prstGeom>
            <a:noFill/>
          </p:spPr>
          <p:txBody>
            <a:bodyPr wrap="square" rtlCol="0">
              <a:spAutoFit/>
            </a:bodyPr>
            <a:lstStyle/>
            <a:p>
              <a:pPr algn="ctr"/>
              <a:r>
                <a:rPr lang="en-US" altLang="zh-CN" sz="4000" spc="300" dirty="0" smtClean="0">
                  <a:latin typeface="新蒂黑板报" panose="03000600000000000000" pitchFamily="66" charset="-122"/>
                  <a:ea typeface="新蒂黑板报" panose="03000600000000000000" pitchFamily="66" charset="-122"/>
                </a:rPr>
                <a:t>2</a:t>
              </a:r>
              <a:endParaRPr lang="zh-CN" altLang="en-US" sz="4000" spc="300" dirty="0">
                <a:latin typeface="新蒂黑板报" panose="03000600000000000000" pitchFamily="66" charset="-122"/>
                <a:ea typeface="新蒂黑板报" panose="03000600000000000000" pitchFamily="66" charset="-122"/>
              </a:endParaRPr>
            </a:p>
          </p:txBody>
        </p:sp>
      </p:grpSp>
      <p:grpSp>
        <p:nvGrpSpPr>
          <p:cNvPr id="241" name="组合 240"/>
          <p:cNvGrpSpPr/>
          <p:nvPr/>
        </p:nvGrpSpPr>
        <p:grpSpPr>
          <a:xfrm>
            <a:off x="5893238" y="3504064"/>
            <a:ext cx="587172" cy="790079"/>
            <a:chOff x="5931338" y="3742189"/>
            <a:chExt cx="587172" cy="790079"/>
          </a:xfrm>
        </p:grpSpPr>
        <p:grpSp>
          <p:nvGrpSpPr>
            <p:cNvPr id="242" name="组合 241"/>
            <p:cNvGrpSpPr/>
            <p:nvPr/>
          </p:nvGrpSpPr>
          <p:grpSpPr>
            <a:xfrm>
              <a:off x="5931338" y="3742189"/>
              <a:ext cx="587172" cy="785692"/>
              <a:chOff x="8547101" y="2833688"/>
              <a:chExt cx="666750" cy="892175"/>
            </a:xfrm>
          </p:grpSpPr>
          <p:sp>
            <p:nvSpPr>
              <p:cNvPr id="244" name="Freeform 79"/>
              <p:cNvSpPr/>
              <p:nvPr/>
            </p:nvSpPr>
            <p:spPr bwMode="auto">
              <a:xfrm>
                <a:off x="8547101" y="2833688"/>
                <a:ext cx="666750" cy="892175"/>
              </a:xfrm>
              <a:custGeom>
                <a:avLst/>
                <a:gdLst>
                  <a:gd name="T0" fmla="*/ 262 w 262"/>
                  <a:gd name="T1" fmla="*/ 111 h 351"/>
                  <a:gd name="T2" fmla="*/ 259 w 262"/>
                  <a:gd name="T3" fmla="*/ 313 h 351"/>
                  <a:gd name="T4" fmla="*/ 257 w 262"/>
                  <a:gd name="T5" fmla="*/ 321 h 351"/>
                  <a:gd name="T6" fmla="*/ 249 w 262"/>
                  <a:gd name="T7" fmla="*/ 325 h 351"/>
                  <a:gd name="T8" fmla="*/ 13 w 262"/>
                  <a:gd name="T9" fmla="*/ 350 h 351"/>
                  <a:gd name="T10" fmla="*/ 18 w 262"/>
                  <a:gd name="T11" fmla="*/ 24 h 351"/>
                  <a:gd name="T12" fmla="*/ 150 w 262"/>
                  <a:gd name="T13" fmla="*/ 1 h 351"/>
                  <a:gd name="T14" fmla="*/ 158 w 262"/>
                  <a:gd name="T15" fmla="*/ 1 h 351"/>
                  <a:gd name="T16" fmla="*/ 167 w 262"/>
                  <a:gd name="T17" fmla="*/ 8 h 351"/>
                  <a:gd name="T18" fmla="*/ 257 w 262"/>
                  <a:gd name="T19" fmla="*/ 104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2" h="351">
                    <a:moveTo>
                      <a:pt x="262" y="111"/>
                    </a:moveTo>
                    <a:cubicBezTo>
                      <a:pt x="261" y="178"/>
                      <a:pt x="260" y="246"/>
                      <a:pt x="259" y="313"/>
                    </a:cubicBezTo>
                    <a:cubicBezTo>
                      <a:pt x="259" y="316"/>
                      <a:pt x="259" y="319"/>
                      <a:pt x="257" y="321"/>
                    </a:cubicBezTo>
                    <a:cubicBezTo>
                      <a:pt x="256" y="324"/>
                      <a:pt x="252" y="325"/>
                      <a:pt x="249" y="325"/>
                    </a:cubicBezTo>
                    <a:cubicBezTo>
                      <a:pt x="172" y="343"/>
                      <a:pt x="92" y="351"/>
                      <a:pt x="13" y="350"/>
                    </a:cubicBezTo>
                    <a:cubicBezTo>
                      <a:pt x="0" y="242"/>
                      <a:pt x="2" y="132"/>
                      <a:pt x="18" y="24"/>
                    </a:cubicBezTo>
                    <a:cubicBezTo>
                      <a:pt x="61" y="12"/>
                      <a:pt x="106" y="5"/>
                      <a:pt x="150" y="1"/>
                    </a:cubicBezTo>
                    <a:cubicBezTo>
                      <a:pt x="153" y="0"/>
                      <a:pt x="155" y="0"/>
                      <a:pt x="158" y="1"/>
                    </a:cubicBezTo>
                    <a:cubicBezTo>
                      <a:pt x="161" y="2"/>
                      <a:pt x="164" y="5"/>
                      <a:pt x="167" y="8"/>
                    </a:cubicBezTo>
                    <a:cubicBezTo>
                      <a:pt x="197" y="40"/>
                      <a:pt x="227" y="72"/>
                      <a:pt x="257" y="104"/>
                    </a:cubicBezTo>
                  </a:path>
                </a:pathLst>
              </a:custGeom>
              <a:noFill/>
              <a:ln w="28575" cap="rnd">
                <a:solidFill>
                  <a:schemeClr val="tx1">
                    <a:lumMod val="75000"/>
                    <a:lumOff val="25000"/>
                  </a:schemeClr>
                </a:solidFill>
                <a:prstDash val="solid"/>
                <a:rou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zh-CN" altLang="en-US"/>
              </a:p>
            </p:txBody>
          </p:sp>
          <p:sp>
            <p:nvSpPr>
              <p:cNvPr id="245" name="Freeform 80"/>
              <p:cNvSpPr/>
              <p:nvPr/>
            </p:nvSpPr>
            <p:spPr bwMode="auto">
              <a:xfrm>
                <a:off x="8921751" y="2833688"/>
                <a:ext cx="279400" cy="300038"/>
              </a:xfrm>
              <a:custGeom>
                <a:avLst/>
                <a:gdLst>
                  <a:gd name="T0" fmla="*/ 2 w 110"/>
                  <a:gd name="T1" fmla="*/ 0 h 118"/>
                  <a:gd name="T2" fmla="*/ 1 w 110"/>
                  <a:gd name="T3" fmla="*/ 118 h 118"/>
                  <a:gd name="T4" fmla="*/ 110 w 110"/>
                  <a:gd name="T5" fmla="*/ 108 h 118"/>
                </a:gdLst>
                <a:ahLst/>
                <a:cxnLst>
                  <a:cxn ang="0">
                    <a:pos x="T0" y="T1"/>
                  </a:cxn>
                  <a:cxn ang="0">
                    <a:pos x="T2" y="T3"/>
                  </a:cxn>
                  <a:cxn ang="0">
                    <a:pos x="T4" y="T5"/>
                  </a:cxn>
                </a:cxnLst>
                <a:rect l="0" t="0" r="r" b="b"/>
                <a:pathLst>
                  <a:path w="110" h="118">
                    <a:moveTo>
                      <a:pt x="2" y="0"/>
                    </a:moveTo>
                    <a:cubicBezTo>
                      <a:pt x="0" y="39"/>
                      <a:pt x="0" y="78"/>
                      <a:pt x="1" y="118"/>
                    </a:cubicBezTo>
                    <a:cubicBezTo>
                      <a:pt x="36" y="110"/>
                      <a:pt x="73" y="106"/>
                      <a:pt x="110" y="108"/>
                    </a:cubicBezTo>
                  </a:path>
                </a:pathLst>
              </a:custGeom>
              <a:noFill/>
              <a:ln w="28575" cap="rnd">
                <a:solidFill>
                  <a:schemeClr val="tx1">
                    <a:lumMod val="75000"/>
                    <a:lumOff val="25000"/>
                  </a:schemeClr>
                </a:solidFill>
                <a:prstDash val="solid"/>
                <a:rou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zh-CN" altLang="en-US"/>
              </a:p>
            </p:txBody>
          </p:sp>
        </p:grpSp>
        <p:sp>
          <p:nvSpPr>
            <p:cNvPr id="243" name="文本框 242"/>
            <p:cNvSpPr txBox="1"/>
            <p:nvPr/>
          </p:nvSpPr>
          <p:spPr>
            <a:xfrm flipH="1">
              <a:off x="6007817" y="3824382"/>
              <a:ext cx="418948" cy="707886"/>
            </a:xfrm>
            <a:prstGeom prst="rect">
              <a:avLst/>
            </a:prstGeom>
            <a:noFill/>
          </p:spPr>
          <p:txBody>
            <a:bodyPr wrap="square" rtlCol="0">
              <a:spAutoFit/>
            </a:bodyPr>
            <a:lstStyle/>
            <a:p>
              <a:pPr algn="ctr"/>
              <a:r>
                <a:rPr lang="en-US" altLang="zh-CN" sz="4000" spc="300" dirty="0" smtClean="0">
                  <a:latin typeface="新蒂黑板报" panose="03000600000000000000" pitchFamily="66" charset="-122"/>
                  <a:ea typeface="新蒂黑板报" panose="03000600000000000000" pitchFamily="66" charset="-122"/>
                </a:rPr>
                <a:t>3</a:t>
              </a:r>
              <a:endParaRPr lang="zh-CN" altLang="en-US" sz="4000" spc="300" dirty="0">
                <a:latin typeface="新蒂黑板报" panose="03000600000000000000" pitchFamily="66" charset="-122"/>
                <a:ea typeface="新蒂黑板报" panose="03000600000000000000" pitchFamily="66" charset="-122"/>
              </a:endParaRPr>
            </a:p>
          </p:txBody>
        </p:sp>
      </p:grpSp>
      <p:grpSp>
        <p:nvGrpSpPr>
          <p:cNvPr id="246" name="组合 245"/>
          <p:cNvGrpSpPr/>
          <p:nvPr/>
        </p:nvGrpSpPr>
        <p:grpSpPr>
          <a:xfrm>
            <a:off x="7799243" y="3415385"/>
            <a:ext cx="587172" cy="818279"/>
            <a:chOff x="7837343" y="3653510"/>
            <a:chExt cx="587172" cy="818279"/>
          </a:xfrm>
        </p:grpSpPr>
        <p:grpSp>
          <p:nvGrpSpPr>
            <p:cNvPr id="247" name="组合 246"/>
            <p:cNvGrpSpPr/>
            <p:nvPr/>
          </p:nvGrpSpPr>
          <p:grpSpPr>
            <a:xfrm>
              <a:off x="7837343" y="3653510"/>
              <a:ext cx="587172" cy="785692"/>
              <a:chOff x="8547101" y="2833688"/>
              <a:chExt cx="666750" cy="892175"/>
            </a:xfrm>
          </p:grpSpPr>
          <p:sp>
            <p:nvSpPr>
              <p:cNvPr id="249" name="Freeform 79"/>
              <p:cNvSpPr/>
              <p:nvPr/>
            </p:nvSpPr>
            <p:spPr bwMode="auto">
              <a:xfrm>
                <a:off x="8547101" y="2833688"/>
                <a:ext cx="666750" cy="892175"/>
              </a:xfrm>
              <a:custGeom>
                <a:avLst/>
                <a:gdLst>
                  <a:gd name="T0" fmla="*/ 262 w 262"/>
                  <a:gd name="T1" fmla="*/ 111 h 351"/>
                  <a:gd name="T2" fmla="*/ 259 w 262"/>
                  <a:gd name="T3" fmla="*/ 313 h 351"/>
                  <a:gd name="T4" fmla="*/ 257 w 262"/>
                  <a:gd name="T5" fmla="*/ 321 h 351"/>
                  <a:gd name="T6" fmla="*/ 249 w 262"/>
                  <a:gd name="T7" fmla="*/ 325 h 351"/>
                  <a:gd name="T8" fmla="*/ 13 w 262"/>
                  <a:gd name="T9" fmla="*/ 350 h 351"/>
                  <a:gd name="T10" fmla="*/ 18 w 262"/>
                  <a:gd name="T11" fmla="*/ 24 h 351"/>
                  <a:gd name="T12" fmla="*/ 150 w 262"/>
                  <a:gd name="T13" fmla="*/ 1 h 351"/>
                  <a:gd name="T14" fmla="*/ 158 w 262"/>
                  <a:gd name="T15" fmla="*/ 1 h 351"/>
                  <a:gd name="T16" fmla="*/ 167 w 262"/>
                  <a:gd name="T17" fmla="*/ 8 h 351"/>
                  <a:gd name="T18" fmla="*/ 257 w 262"/>
                  <a:gd name="T19" fmla="*/ 104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2" h="351">
                    <a:moveTo>
                      <a:pt x="262" y="111"/>
                    </a:moveTo>
                    <a:cubicBezTo>
                      <a:pt x="261" y="178"/>
                      <a:pt x="260" y="246"/>
                      <a:pt x="259" y="313"/>
                    </a:cubicBezTo>
                    <a:cubicBezTo>
                      <a:pt x="259" y="316"/>
                      <a:pt x="259" y="319"/>
                      <a:pt x="257" y="321"/>
                    </a:cubicBezTo>
                    <a:cubicBezTo>
                      <a:pt x="256" y="324"/>
                      <a:pt x="252" y="325"/>
                      <a:pt x="249" y="325"/>
                    </a:cubicBezTo>
                    <a:cubicBezTo>
                      <a:pt x="172" y="343"/>
                      <a:pt x="92" y="351"/>
                      <a:pt x="13" y="350"/>
                    </a:cubicBezTo>
                    <a:cubicBezTo>
                      <a:pt x="0" y="242"/>
                      <a:pt x="2" y="132"/>
                      <a:pt x="18" y="24"/>
                    </a:cubicBezTo>
                    <a:cubicBezTo>
                      <a:pt x="61" y="12"/>
                      <a:pt x="106" y="5"/>
                      <a:pt x="150" y="1"/>
                    </a:cubicBezTo>
                    <a:cubicBezTo>
                      <a:pt x="153" y="0"/>
                      <a:pt x="155" y="0"/>
                      <a:pt x="158" y="1"/>
                    </a:cubicBezTo>
                    <a:cubicBezTo>
                      <a:pt x="161" y="2"/>
                      <a:pt x="164" y="5"/>
                      <a:pt x="167" y="8"/>
                    </a:cubicBezTo>
                    <a:cubicBezTo>
                      <a:pt x="197" y="40"/>
                      <a:pt x="227" y="72"/>
                      <a:pt x="257" y="104"/>
                    </a:cubicBezTo>
                  </a:path>
                </a:pathLst>
              </a:custGeom>
              <a:noFill/>
              <a:ln w="28575" cap="rnd">
                <a:solidFill>
                  <a:schemeClr val="tx1">
                    <a:lumMod val="75000"/>
                    <a:lumOff val="25000"/>
                  </a:schemeClr>
                </a:solidFill>
                <a:prstDash val="solid"/>
                <a:rou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zh-CN" altLang="en-US"/>
              </a:p>
            </p:txBody>
          </p:sp>
          <p:sp>
            <p:nvSpPr>
              <p:cNvPr id="250" name="Freeform 80"/>
              <p:cNvSpPr/>
              <p:nvPr/>
            </p:nvSpPr>
            <p:spPr bwMode="auto">
              <a:xfrm>
                <a:off x="8921751" y="2833688"/>
                <a:ext cx="279400" cy="300038"/>
              </a:xfrm>
              <a:custGeom>
                <a:avLst/>
                <a:gdLst>
                  <a:gd name="T0" fmla="*/ 2 w 110"/>
                  <a:gd name="T1" fmla="*/ 0 h 118"/>
                  <a:gd name="T2" fmla="*/ 1 w 110"/>
                  <a:gd name="T3" fmla="*/ 118 h 118"/>
                  <a:gd name="T4" fmla="*/ 110 w 110"/>
                  <a:gd name="T5" fmla="*/ 108 h 118"/>
                </a:gdLst>
                <a:ahLst/>
                <a:cxnLst>
                  <a:cxn ang="0">
                    <a:pos x="T0" y="T1"/>
                  </a:cxn>
                  <a:cxn ang="0">
                    <a:pos x="T2" y="T3"/>
                  </a:cxn>
                  <a:cxn ang="0">
                    <a:pos x="T4" y="T5"/>
                  </a:cxn>
                </a:cxnLst>
                <a:rect l="0" t="0" r="r" b="b"/>
                <a:pathLst>
                  <a:path w="110" h="118">
                    <a:moveTo>
                      <a:pt x="2" y="0"/>
                    </a:moveTo>
                    <a:cubicBezTo>
                      <a:pt x="0" y="39"/>
                      <a:pt x="0" y="78"/>
                      <a:pt x="1" y="118"/>
                    </a:cubicBezTo>
                    <a:cubicBezTo>
                      <a:pt x="36" y="110"/>
                      <a:pt x="73" y="106"/>
                      <a:pt x="110" y="108"/>
                    </a:cubicBezTo>
                  </a:path>
                </a:pathLst>
              </a:custGeom>
              <a:noFill/>
              <a:ln w="28575" cap="rnd">
                <a:solidFill>
                  <a:schemeClr val="tx1">
                    <a:lumMod val="75000"/>
                    <a:lumOff val="25000"/>
                  </a:schemeClr>
                </a:solidFill>
                <a:prstDash val="solid"/>
                <a:rou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zh-CN" altLang="en-US"/>
              </a:p>
            </p:txBody>
          </p:sp>
        </p:grpSp>
        <p:sp>
          <p:nvSpPr>
            <p:cNvPr id="248" name="文本框 247"/>
            <p:cNvSpPr txBox="1"/>
            <p:nvPr/>
          </p:nvSpPr>
          <p:spPr>
            <a:xfrm flipH="1">
              <a:off x="7938306" y="3763903"/>
              <a:ext cx="418948" cy="707886"/>
            </a:xfrm>
            <a:prstGeom prst="rect">
              <a:avLst/>
            </a:prstGeom>
            <a:noFill/>
          </p:spPr>
          <p:txBody>
            <a:bodyPr wrap="square" rtlCol="0">
              <a:spAutoFit/>
            </a:bodyPr>
            <a:lstStyle/>
            <a:p>
              <a:pPr algn="ctr"/>
              <a:r>
                <a:rPr lang="en-US" altLang="zh-CN" sz="4000" spc="300" dirty="0" smtClean="0">
                  <a:latin typeface="新蒂黑板报" panose="03000600000000000000" pitchFamily="66" charset="-122"/>
                  <a:ea typeface="新蒂黑板报" panose="03000600000000000000" pitchFamily="66" charset="-122"/>
                </a:rPr>
                <a:t>4</a:t>
              </a:r>
              <a:endParaRPr lang="zh-CN" altLang="en-US" sz="4000" spc="300" dirty="0">
                <a:latin typeface="新蒂黑板报" panose="03000600000000000000" pitchFamily="66" charset="-122"/>
                <a:ea typeface="新蒂黑板报" panose="03000600000000000000" pitchFamily="66" charset="-122"/>
              </a:endParaRPr>
            </a:p>
          </p:txBody>
        </p:sp>
      </p:grpSp>
      <p:grpSp>
        <p:nvGrpSpPr>
          <p:cNvPr id="251" name="组合 250"/>
          <p:cNvGrpSpPr/>
          <p:nvPr/>
        </p:nvGrpSpPr>
        <p:grpSpPr>
          <a:xfrm>
            <a:off x="9817395" y="3308700"/>
            <a:ext cx="587172" cy="818279"/>
            <a:chOff x="9855495" y="3653510"/>
            <a:chExt cx="587172" cy="818279"/>
          </a:xfrm>
        </p:grpSpPr>
        <p:grpSp>
          <p:nvGrpSpPr>
            <p:cNvPr id="252" name="组合 251"/>
            <p:cNvGrpSpPr/>
            <p:nvPr/>
          </p:nvGrpSpPr>
          <p:grpSpPr>
            <a:xfrm>
              <a:off x="9855495" y="3653510"/>
              <a:ext cx="587172" cy="785692"/>
              <a:chOff x="8547101" y="2833688"/>
              <a:chExt cx="666750" cy="892175"/>
            </a:xfrm>
          </p:grpSpPr>
          <p:sp>
            <p:nvSpPr>
              <p:cNvPr id="254" name="Freeform 79"/>
              <p:cNvSpPr/>
              <p:nvPr/>
            </p:nvSpPr>
            <p:spPr bwMode="auto">
              <a:xfrm>
                <a:off x="8547101" y="2833688"/>
                <a:ext cx="666750" cy="892175"/>
              </a:xfrm>
              <a:custGeom>
                <a:avLst/>
                <a:gdLst>
                  <a:gd name="T0" fmla="*/ 262 w 262"/>
                  <a:gd name="T1" fmla="*/ 111 h 351"/>
                  <a:gd name="T2" fmla="*/ 259 w 262"/>
                  <a:gd name="T3" fmla="*/ 313 h 351"/>
                  <a:gd name="T4" fmla="*/ 257 w 262"/>
                  <a:gd name="T5" fmla="*/ 321 h 351"/>
                  <a:gd name="T6" fmla="*/ 249 w 262"/>
                  <a:gd name="T7" fmla="*/ 325 h 351"/>
                  <a:gd name="T8" fmla="*/ 13 w 262"/>
                  <a:gd name="T9" fmla="*/ 350 h 351"/>
                  <a:gd name="T10" fmla="*/ 18 w 262"/>
                  <a:gd name="T11" fmla="*/ 24 h 351"/>
                  <a:gd name="T12" fmla="*/ 150 w 262"/>
                  <a:gd name="T13" fmla="*/ 1 h 351"/>
                  <a:gd name="T14" fmla="*/ 158 w 262"/>
                  <a:gd name="T15" fmla="*/ 1 h 351"/>
                  <a:gd name="T16" fmla="*/ 167 w 262"/>
                  <a:gd name="T17" fmla="*/ 8 h 351"/>
                  <a:gd name="T18" fmla="*/ 257 w 262"/>
                  <a:gd name="T19" fmla="*/ 104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2" h="351">
                    <a:moveTo>
                      <a:pt x="262" y="111"/>
                    </a:moveTo>
                    <a:cubicBezTo>
                      <a:pt x="261" y="178"/>
                      <a:pt x="260" y="246"/>
                      <a:pt x="259" y="313"/>
                    </a:cubicBezTo>
                    <a:cubicBezTo>
                      <a:pt x="259" y="316"/>
                      <a:pt x="259" y="319"/>
                      <a:pt x="257" y="321"/>
                    </a:cubicBezTo>
                    <a:cubicBezTo>
                      <a:pt x="256" y="324"/>
                      <a:pt x="252" y="325"/>
                      <a:pt x="249" y="325"/>
                    </a:cubicBezTo>
                    <a:cubicBezTo>
                      <a:pt x="172" y="343"/>
                      <a:pt x="92" y="351"/>
                      <a:pt x="13" y="350"/>
                    </a:cubicBezTo>
                    <a:cubicBezTo>
                      <a:pt x="0" y="242"/>
                      <a:pt x="2" y="132"/>
                      <a:pt x="18" y="24"/>
                    </a:cubicBezTo>
                    <a:cubicBezTo>
                      <a:pt x="61" y="12"/>
                      <a:pt x="106" y="5"/>
                      <a:pt x="150" y="1"/>
                    </a:cubicBezTo>
                    <a:cubicBezTo>
                      <a:pt x="153" y="0"/>
                      <a:pt x="155" y="0"/>
                      <a:pt x="158" y="1"/>
                    </a:cubicBezTo>
                    <a:cubicBezTo>
                      <a:pt x="161" y="2"/>
                      <a:pt x="164" y="5"/>
                      <a:pt x="167" y="8"/>
                    </a:cubicBezTo>
                    <a:cubicBezTo>
                      <a:pt x="197" y="40"/>
                      <a:pt x="227" y="72"/>
                      <a:pt x="257" y="104"/>
                    </a:cubicBezTo>
                  </a:path>
                </a:pathLst>
              </a:custGeom>
              <a:noFill/>
              <a:ln w="28575" cap="rnd">
                <a:solidFill>
                  <a:schemeClr val="tx1">
                    <a:lumMod val="75000"/>
                    <a:lumOff val="25000"/>
                  </a:schemeClr>
                </a:solidFill>
                <a:prstDash val="solid"/>
                <a:rou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zh-CN" altLang="en-US"/>
              </a:p>
            </p:txBody>
          </p:sp>
          <p:sp>
            <p:nvSpPr>
              <p:cNvPr id="255" name="Freeform 80"/>
              <p:cNvSpPr/>
              <p:nvPr/>
            </p:nvSpPr>
            <p:spPr bwMode="auto">
              <a:xfrm>
                <a:off x="8921751" y="2833688"/>
                <a:ext cx="279400" cy="300038"/>
              </a:xfrm>
              <a:custGeom>
                <a:avLst/>
                <a:gdLst>
                  <a:gd name="T0" fmla="*/ 2 w 110"/>
                  <a:gd name="T1" fmla="*/ 0 h 118"/>
                  <a:gd name="T2" fmla="*/ 1 w 110"/>
                  <a:gd name="T3" fmla="*/ 118 h 118"/>
                  <a:gd name="T4" fmla="*/ 110 w 110"/>
                  <a:gd name="T5" fmla="*/ 108 h 118"/>
                </a:gdLst>
                <a:ahLst/>
                <a:cxnLst>
                  <a:cxn ang="0">
                    <a:pos x="T0" y="T1"/>
                  </a:cxn>
                  <a:cxn ang="0">
                    <a:pos x="T2" y="T3"/>
                  </a:cxn>
                  <a:cxn ang="0">
                    <a:pos x="T4" y="T5"/>
                  </a:cxn>
                </a:cxnLst>
                <a:rect l="0" t="0" r="r" b="b"/>
                <a:pathLst>
                  <a:path w="110" h="118">
                    <a:moveTo>
                      <a:pt x="2" y="0"/>
                    </a:moveTo>
                    <a:cubicBezTo>
                      <a:pt x="0" y="39"/>
                      <a:pt x="0" y="78"/>
                      <a:pt x="1" y="118"/>
                    </a:cubicBezTo>
                    <a:cubicBezTo>
                      <a:pt x="36" y="110"/>
                      <a:pt x="73" y="106"/>
                      <a:pt x="110" y="108"/>
                    </a:cubicBezTo>
                  </a:path>
                </a:pathLst>
              </a:custGeom>
              <a:noFill/>
              <a:ln w="28575" cap="rnd">
                <a:solidFill>
                  <a:schemeClr val="tx1">
                    <a:lumMod val="75000"/>
                    <a:lumOff val="25000"/>
                  </a:schemeClr>
                </a:solidFill>
                <a:prstDash val="solid"/>
                <a:rou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zh-CN" altLang="en-US"/>
              </a:p>
            </p:txBody>
          </p:sp>
        </p:grpSp>
        <p:sp>
          <p:nvSpPr>
            <p:cNvPr id="253" name="文本框 252"/>
            <p:cNvSpPr txBox="1"/>
            <p:nvPr/>
          </p:nvSpPr>
          <p:spPr>
            <a:xfrm flipH="1">
              <a:off x="9961070" y="3763903"/>
              <a:ext cx="418948" cy="707886"/>
            </a:xfrm>
            <a:prstGeom prst="rect">
              <a:avLst/>
            </a:prstGeom>
            <a:noFill/>
          </p:spPr>
          <p:txBody>
            <a:bodyPr wrap="square" rtlCol="0">
              <a:spAutoFit/>
            </a:bodyPr>
            <a:lstStyle/>
            <a:p>
              <a:pPr algn="ctr"/>
              <a:r>
                <a:rPr lang="en-US" altLang="zh-CN" sz="4000" spc="300" dirty="0" smtClean="0">
                  <a:latin typeface="新蒂黑板报" panose="03000600000000000000" pitchFamily="66" charset="-122"/>
                  <a:ea typeface="新蒂黑板报" panose="03000600000000000000" pitchFamily="66" charset="-122"/>
                </a:rPr>
                <a:t>5</a:t>
              </a:r>
              <a:endParaRPr lang="zh-CN" altLang="en-US" sz="4000" spc="300" dirty="0">
                <a:latin typeface="新蒂黑板报" panose="03000600000000000000" pitchFamily="66" charset="-122"/>
                <a:ea typeface="新蒂黑板报" panose="03000600000000000000" pitchFamily="66" charset="-122"/>
              </a:endParaRPr>
            </a:p>
          </p:txBody>
        </p:sp>
      </p:grpSp>
    </p:spTree>
  </p:cSld>
  <p:clrMapOvr>
    <a:masterClrMapping/>
  </p:clrMapOvr>
  <mc:AlternateContent xmlns:mc="http://schemas.openxmlformats.org/markup-compatibility/2006">
    <mc:Choice xmlns:p14="http://schemas.microsoft.com/office/powerpoint/2010/main" Requires="p14">
      <p:transition spd="slow" p14:dur="1500" advTm="0">
        <p:random/>
      </p:transition>
    </mc:Choice>
    <mc:Fallback>
      <p:transition spd="slow" advTm="0">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228"/>
                                        </p:tgtEl>
                                        <p:attrNameLst>
                                          <p:attrName>style.visibility</p:attrName>
                                        </p:attrNameLst>
                                      </p:cBhvr>
                                      <p:to>
                                        <p:strVal val="visible"/>
                                      </p:to>
                                    </p:set>
                                    <p:animEffect transition="in" filter="barn(inVertical)">
                                      <p:cBhvr>
                                        <p:cTn id="7" dur="500"/>
                                        <p:tgtEl>
                                          <p:spTgt spid="228"/>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105"/>
                                        </p:tgtEl>
                                        <p:attrNameLst>
                                          <p:attrName>style.visibility</p:attrName>
                                        </p:attrNameLst>
                                      </p:cBhvr>
                                      <p:to>
                                        <p:strVal val="visible"/>
                                      </p:to>
                                    </p:set>
                                    <p:anim calcmode="lin" valueType="num">
                                      <p:cBhvr>
                                        <p:cTn id="11" dur="500" fill="hold"/>
                                        <p:tgtEl>
                                          <p:spTgt spid="105"/>
                                        </p:tgtEl>
                                        <p:attrNameLst>
                                          <p:attrName>ppt_w</p:attrName>
                                        </p:attrNameLst>
                                      </p:cBhvr>
                                      <p:tavLst>
                                        <p:tav tm="0">
                                          <p:val>
                                            <p:fltVal val="0"/>
                                          </p:val>
                                        </p:tav>
                                        <p:tav tm="100000">
                                          <p:val>
                                            <p:strVal val="#ppt_w"/>
                                          </p:val>
                                        </p:tav>
                                      </p:tavLst>
                                    </p:anim>
                                    <p:anim calcmode="lin" valueType="num">
                                      <p:cBhvr>
                                        <p:cTn id="12" dur="500" fill="hold"/>
                                        <p:tgtEl>
                                          <p:spTgt spid="105"/>
                                        </p:tgtEl>
                                        <p:attrNameLst>
                                          <p:attrName>ppt_h</p:attrName>
                                        </p:attrNameLst>
                                      </p:cBhvr>
                                      <p:tavLst>
                                        <p:tav tm="0">
                                          <p:val>
                                            <p:fltVal val="0"/>
                                          </p:val>
                                        </p:tav>
                                        <p:tav tm="100000">
                                          <p:val>
                                            <p:strVal val="#ppt_h"/>
                                          </p:val>
                                        </p:tav>
                                      </p:tavLst>
                                    </p:anim>
                                    <p:animEffect transition="in" filter="fade">
                                      <p:cBhvr>
                                        <p:cTn id="13" dur="500"/>
                                        <p:tgtEl>
                                          <p:spTgt spid="105"/>
                                        </p:tgtEl>
                                      </p:cBhvr>
                                    </p:animEffect>
                                  </p:childTnLst>
                                </p:cTn>
                              </p:par>
                            </p:childTnLst>
                          </p:cTn>
                        </p:par>
                        <p:par>
                          <p:cTn id="14" fill="hold">
                            <p:stCondLst>
                              <p:cond delay="1000"/>
                            </p:stCondLst>
                            <p:childTnLst>
                              <p:par>
                                <p:cTn id="15" presetID="22" presetClass="entr" presetSubtype="1" fill="hold" nodeType="afterEffect">
                                  <p:stCondLst>
                                    <p:cond delay="0"/>
                                  </p:stCondLst>
                                  <p:childTnLst>
                                    <p:set>
                                      <p:cBhvr>
                                        <p:cTn id="16" dur="1" fill="hold">
                                          <p:stCondLst>
                                            <p:cond delay="0"/>
                                          </p:stCondLst>
                                        </p:cTn>
                                        <p:tgtEl>
                                          <p:spTgt spid="100"/>
                                        </p:tgtEl>
                                        <p:attrNameLst>
                                          <p:attrName>style.visibility</p:attrName>
                                        </p:attrNameLst>
                                      </p:cBhvr>
                                      <p:to>
                                        <p:strVal val="visible"/>
                                      </p:to>
                                    </p:set>
                                    <p:animEffect transition="in" filter="wipe(up)">
                                      <p:cBhvr>
                                        <p:cTn id="17" dur="500"/>
                                        <p:tgtEl>
                                          <p:spTgt spid="100"/>
                                        </p:tgtEl>
                                      </p:cBhvr>
                                    </p:animEffect>
                                  </p:childTnLst>
                                </p:cTn>
                              </p:par>
                            </p:childTnLst>
                          </p:cTn>
                        </p:par>
                        <p:par>
                          <p:cTn id="18" fill="hold">
                            <p:stCondLst>
                              <p:cond delay="1500"/>
                            </p:stCondLst>
                            <p:childTnLst>
                              <p:par>
                                <p:cTn id="19" presetID="42" presetClass="entr" presetSubtype="0" fill="hold" nodeType="afterEffect">
                                  <p:stCondLst>
                                    <p:cond delay="0"/>
                                  </p:stCondLst>
                                  <p:childTnLst>
                                    <p:set>
                                      <p:cBhvr>
                                        <p:cTn id="20" dur="1" fill="hold">
                                          <p:stCondLst>
                                            <p:cond delay="0"/>
                                          </p:stCondLst>
                                        </p:cTn>
                                        <p:tgtEl>
                                          <p:spTgt spid="231"/>
                                        </p:tgtEl>
                                        <p:attrNameLst>
                                          <p:attrName>style.visibility</p:attrName>
                                        </p:attrNameLst>
                                      </p:cBhvr>
                                      <p:to>
                                        <p:strVal val="visible"/>
                                      </p:to>
                                    </p:set>
                                    <p:animEffect transition="in" filter="fade">
                                      <p:cBhvr>
                                        <p:cTn id="21" dur="1000"/>
                                        <p:tgtEl>
                                          <p:spTgt spid="231"/>
                                        </p:tgtEl>
                                      </p:cBhvr>
                                    </p:animEffect>
                                    <p:anim calcmode="lin" valueType="num">
                                      <p:cBhvr>
                                        <p:cTn id="22" dur="1000" fill="hold"/>
                                        <p:tgtEl>
                                          <p:spTgt spid="231"/>
                                        </p:tgtEl>
                                        <p:attrNameLst>
                                          <p:attrName>ppt_x</p:attrName>
                                        </p:attrNameLst>
                                      </p:cBhvr>
                                      <p:tavLst>
                                        <p:tav tm="0">
                                          <p:val>
                                            <p:strVal val="#ppt_x"/>
                                          </p:val>
                                        </p:tav>
                                        <p:tav tm="100000">
                                          <p:val>
                                            <p:strVal val="#ppt_x"/>
                                          </p:val>
                                        </p:tav>
                                      </p:tavLst>
                                    </p:anim>
                                    <p:anim calcmode="lin" valueType="num">
                                      <p:cBhvr>
                                        <p:cTn id="23" dur="1000" fill="hold"/>
                                        <p:tgtEl>
                                          <p:spTgt spid="231"/>
                                        </p:tgtEl>
                                        <p:attrNameLst>
                                          <p:attrName>ppt_y</p:attrName>
                                        </p:attrNameLst>
                                      </p:cBhvr>
                                      <p:tavLst>
                                        <p:tav tm="0">
                                          <p:val>
                                            <p:strVal val="#ppt_y+.1"/>
                                          </p:val>
                                        </p:tav>
                                        <p:tav tm="100000">
                                          <p:val>
                                            <p:strVal val="#ppt_y"/>
                                          </p:val>
                                        </p:tav>
                                      </p:tavLst>
                                    </p:anim>
                                  </p:childTnLst>
                                </p:cTn>
                              </p:par>
                              <p:par>
                                <p:cTn id="24" presetID="42" presetClass="entr" presetSubtype="0" fill="hold" nodeType="withEffect">
                                  <p:stCondLst>
                                    <p:cond delay="0"/>
                                  </p:stCondLst>
                                  <p:childTnLst>
                                    <p:set>
                                      <p:cBhvr>
                                        <p:cTn id="25" dur="1" fill="hold">
                                          <p:stCondLst>
                                            <p:cond delay="0"/>
                                          </p:stCondLst>
                                        </p:cTn>
                                        <p:tgtEl>
                                          <p:spTgt spid="236"/>
                                        </p:tgtEl>
                                        <p:attrNameLst>
                                          <p:attrName>style.visibility</p:attrName>
                                        </p:attrNameLst>
                                      </p:cBhvr>
                                      <p:to>
                                        <p:strVal val="visible"/>
                                      </p:to>
                                    </p:set>
                                    <p:animEffect transition="in" filter="fade">
                                      <p:cBhvr>
                                        <p:cTn id="26" dur="1000"/>
                                        <p:tgtEl>
                                          <p:spTgt spid="236"/>
                                        </p:tgtEl>
                                      </p:cBhvr>
                                    </p:animEffect>
                                    <p:anim calcmode="lin" valueType="num">
                                      <p:cBhvr>
                                        <p:cTn id="27" dur="1000" fill="hold"/>
                                        <p:tgtEl>
                                          <p:spTgt spid="236"/>
                                        </p:tgtEl>
                                        <p:attrNameLst>
                                          <p:attrName>ppt_x</p:attrName>
                                        </p:attrNameLst>
                                      </p:cBhvr>
                                      <p:tavLst>
                                        <p:tav tm="0">
                                          <p:val>
                                            <p:strVal val="#ppt_x"/>
                                          </p:val>
                                        </p:tav>
                                        <p:tav tm="100000">
                                          <p:val>
                                            <p:strVal val="#ppt_x"/>
                                          </p:val>
                                        </p:tav>
                                      </p:tavLst>
                                    </p:anim>
                                    <p:anim calcmode="lin" valueType="num">
                                      <p:cBhvr>
                                        <p:cTn id="28" dur="1000" fill="hold"/>
                                        <p:tgtEl>
                                          <p:spTgt spid="236"/>
                                        </p:tgtEl>
                                        <p:attrNameLst>
                                          <p:attrName>ppt_y</p:attrName>
                                        </p:attrNameLst>
                                      </p:cBhvr>
                                      <p:tavLst>
                                        <p:tav tm="0">
                                          <p:val>
                                            <p:strVal val="#ppt_y+.1"/>
                                          </p:val>
                                        </p:tav>
                                        <p:tav tm="100000">
                                          <p:val>
                                            <p:strVal val="#ppt_y"/>
                                          </p:val>
                                        </p:tav>
                                      </p:tavLst>
                                    </p:anim>
                                  </p:childTnLst>
                                </p:cTn>
                              </p:par>
                              <p:par>
                                <p:cTn id="29" presetID="42" presetClass="entr" presetSubtype="0" fill="hold" nodeType="withEffect">
                                  <p:stCondLst>
                                    <p:cond delay="0"/>
                                  </p:stCondLst>
                                  <p:childTnLst>
                                    <p:set>
                                      <p:cBhvr>
                                        <p:cTn id="30" dur="1" fill="hold">
                                          <p:stCondLst>
                                            <p:cond delay="0"/>
                                          </p:stCondLst>
                                        </p:cTn>
                                        <p:tgtEl>
                                          <p:spTgt spid="241"/>
                                        </p:tgtEl>
                                        <p:attrNameLst>
                                          <p:attrName>style.visibility</p:attrName>
                                        </p:attrNameLst>
                                      </p:cBhvr>
                                      <p:to>
                                        <p:strVal val="visible"/>
                                      </p:to>
                                    </p:set>
                                    <p:animEffect transition="in" filter="fade">
                                      <p:cBhvr>
                                        <p:cTn id="31" dur="1000"/>
                                        <p:tgtEl>
                                          <p:spTgt spid="241"/>
                                        </p:tgtEl>
                                      </p:cBhvr>
                                    </p:animEffect>
                                    <p:anim calcmode="lin" valueType="num">
                                      <p:cBhvr>
                                        <p:cTn id="32" dur="1000" fill="hold"/>
                                        <p:tgtEl>
                                          <p:spTgt spid="241"/>
                                        </p:tgtEl>
                                        <p:attrNameLst>
                                          <p:attrName>ppt_x</p:attrName>
                                        </p:attrNameLst>
                                      </p:cBhvr>
                                      <p:tavLst>
                                        <p:tav tm="0">
                                          <p:val>
                                            <p:strVal val="#ppt_x"/>
                                          </p:val>
                                        </p:tav>
                                        <p:tav tm="100000">
                                          <p:val>
                                            <p:strVal val="#ppt_x"/>
                                          </p:val>
                                        </p:tav>
                                      </p:tavLst>
                                    </p:anim>
                                    <p:anim calcmode="lin" valueType="num">
                                      <p:cBhvr>
                                        <p:cTn id="33" dur="1000" fill="hold"/>
                                        <p:tgtEl>
                                          <p:spTgt spid="241"/>
                                        </p:tgtEl>
                                        <p:attrNameLst>
                                          <p:attrName>ppt_y</p:attrName>
                                        </p:attrNameLst>
                                      </p:cBhvr>
                                      <p:tavLst>
                                        <p:tav tm="0">
                                          <p:val>
                                            <p:strVal val="#ppt_y+.1"/>
                                          </p:val>
                                        </p:tav>
                                        <p:tav tm="100000">
                                          <p:val>
                                            <p:strVal val="#ppt_y"/>
                                          </p:val>
                                        </p:tav>
                                      </p:tavLst>
                                    </p:anim>
                                  </p:childTnLst>
                                </p:cTn>
                              </p:par>
                              <p:par>
                                <p:cTn id="34" presetID="42" presetClass="entr" presetSubtype="0" fill="hold" nodeType="withEffect">
                                  <p:stCondLst>
                                    <p:cond delay="0"/>
                                  </p:stCondLst>
                                  <p:childTnLst>
                                    <p:set>
                                      <p:cBhvr>
                                        <p:cTn id="35" dur="1" fill="hold">
                                          <p:stCondLst>
                                            <p:cond delay="0"/>
                                          </p:stCondLst>
                                        </p:cTn>
                                        <p:tgtEl>
                                          <p:spTgt spid="246"/>
                                        </p:tgtEl>
                                        <p:attrNameLst>
                                          <p:attrName>style.visibility</p:attrName>
                                        </p:attrNameLst>
                                      </p:cBhvr>
                                      <p:to>
                                        <p:strVal val="visible"/>
                                      </p:to>
                                    </p:set>
                                    <p:animEffect transition="in" filter="fade">
                                      <p:cBhvr>
                                        <p:cTn id="36" dur="1000"/>
                                        <p:tgtEl>
                                          <p:spTgt spid="246"/>
                                        </p:tgtEl>
                                      </p:cBhvr>
                                    </p:animEffect>
                                    <p:anim calcmode="lin" valueType="num">
                                      <p:cBhvr>
                                        <p:cTn id="37" dur="1000" fill="hold"/>
                                        <p:tgtEl>
                                          <p:spTgt spid="246"/>
                                        </p:tgtEl>
                                        <p:attrNameLst>
                                          <p:attrName>ppt_x</p:attrName>
                                        </p:attrNameLst>
                                      </p:cBhvr>
                                      <p:tavLst>
                                        <p:tav tm="0">
                                          <p:val>
                                            <p:strVal val="#ppt_x"/>
                                          </p:val>
                                        </p:tav>
                                        <p:tav tm="100000">
                                          <p:val>
                                            <p:strVal val="#ppt_x"/>
                                          </p:val>
                                        </p:tav>
                                      </p:tavLst>
                                    </p:anim>
                                    <p:anim calcmode="lin" valueType="num">
                                      <p:cBhvr>
                                        <p:cTn id="38" dur="1000" fill="hold"/>
                                        <p:tgtEl>
                                          <p:spTgt spid="246"/>
                                        </p:tgtEl>
                                        <p:attrNameLst>
                                          <p:attrName>ppt_y</p:attrName>
                                        </p:attrNameLst>
                                      </p:cBhvr>
                                      <p:tavLst>
                                        <p:tav tm="0">
                                          <p:val>
                                            <p:strVal val="#ppt_y+.1"/>
                                          </p:val>
                                        </p:tav>
                                        <p:tav tm="100000">
                                          <p:val>
                                            <p:strVal val="#ppt_y"/>
                                          </p:val>
                                        </p:tav>
                                      </p:tavLst>
                                    </p:anim>
                                  </p:childTnLst>
                                </p:cTn>
                              </p:par>
                              <p:par>
                                <p:cTn id="39" presetID="42" presetClass="entr" presetSubtype="0" fill="hold" nodeType="withEffect">
                                  <p:stCondLst>
                                    <p:cond delay="0"/>
                                  </p:stCondLst>
                                  <p:childTnLst>
                                    <p:set>
                                      <p:cBhvr>
                                        <p:cTn id="40" dur="1" fill="hold">
                                          <p:stCondLst>
                                            <p:cond delay="0"/>
                                          </p:stCondLst>
                                        </p:cTn>
                                        <p:tgtEl>
                                          <p:spTgt spid="251"/>
                                        </p:tgtEl>
                                        <p:attrNameLst>
                                          <p:attrName>style.visibility</p:attrName>
                                        </p:attrNameLst>
                                      </p:cBhvr>
                                      <p:to>
                                        <p:strVal val="visible"/>
                                      </p:to>
                                    </p:set>
                                    <p:animEffect transition="in" filter="fade">
                                      <p:cBhvr>
                                        <p:cTn id="41" dur="1000"/>
                                        <p:tgtEl>
                                          <p:spTgt spid="251"/>
                                        </p:tgtEl>
                                      </p:cBhvr>
                                    </p:animEffect>
                                    <p:anim calcmode="lin" valueType="num">
                                      <p:cBhvr>
                                        <p:cTn id="42" dur="1000" fill="hold"/>
                                        <p:tgtEl>
                                          <p:spTgt spid="251"/>
                                        </p:tgtEl>
                                        <p:attrNameLst>
                                          <p:attrName>ppt_x</p:attrName>
                                        </p:attrNameLst>
                                      </p:cBhvr>
                                      <p:tavLst>
                                        <p:tav tm="0">
                                          <p:val>
                                            <p:strVal val="#ppt_x"/>
                                          </p:val>
                                        </p:tav>
                                        <p:tav tm="100000">
                                          <p:val>
                                            <p:strVal val="#ppt_x"/>
                                          </p:val>
                                        </p:tav>
                                      </p:tavLst>
                                    </p:anim>
                                    <p:anim calcmode="lin" valueType="num">
                                      <p:cBhvr>
                                        <p:cTn id="43" dur="1000" fill="hold"/>
                                        <p:tgtEl>
                                          <p:spTgt spid="251"/>
                                        </p:tgtEl>
                                        <p:attrNameLst>
                                          <p:attrName>ppt_y</p:attrName>
                                        </p:attrNameLst>
                                      </p:cBhvr>
                                      <p:tavLst>
                                        <p:tav tm="0">
                                          <p:val>
                                            <p:strVal val="#ppt_y+.1"/>
                                          </p:val>
                                        </p:tav>
                                        <p:tav tm="100000">
                                          <p:val>
                                            <p:strVal val="#ppt_y"/>
                                          </p:val>
                                        </p:tav>
                                      </p:tavLst>
                                    </p:anim>
                                  </p:childTnLst>
                                </p:cTn>
                              </p:par>
                            </p:childTnLst>
                          </p:cTn>
                        </p:par>
                        <p:par>
                          <p:cTn id="44" fill="hold">
                            <p:stCondLst>
                              <p:cond delay="2500"/>
                            </p:stCondLst>
                            <p:childTnLst>
                              <p:par>
                                <p:cTn id="45" presetID="22" presetClass="entr" presetSubtype="1" fill="hold" nodeType="afterEffect">
                                  <p:stCondLst>
                                    <p:cond delay="0"/>
                                  </p:stCondLst>
                                  <p:childTnLst>
                                    <p:set>
                                      <p:cBhvr>
                                        <p:cTn id="46" dur="1" fill="hold">
                                          <p:stCondLst>
                                            <p:cond delay="0"/>
                                          </p:stCondLst>
                                        </p:cTn>
                                        <p:tgtEl>
                                          <p:spTgt spid="123"/>
                                        </p:tgtEl>
                                        <p:attrNameLst>
                                          <p:attrName>style.visibility</p:attrName>
                                        </p:attrNameLst>
                                      </p:cBhvr>
                                      <p:to>
                                        <p:strVal val="visible"/>
                                      </p:to>
                                    </p:set>
                                    <p:animEffect transition="in" filter="wipe(up)">
                                      <p:cBhvr>
                                        <p:cTn id="47" dur="500"/>
                                        <p:tgtEl>
                                          <p:spTgt spid="123"/>
                                        </p:tgtEl>
                                      </p:cBhvr>
                                    </p:animEffect>
                                  </p:childTnLst>
                                </p:cTn>
                              </p:par>
                            </p:childTnLst>
                          </p:cTn>
                        </p:par>
                        <p:par>
                          <p:cTn id="48" fill="hold">
                            <p:stCondLst>
                              <p:cond delay="3000"/>
                            </p:stCondLst>
                            <p:childTnLst>
                              <p:par>
                                <p:cTn id="49" presetID="22" presetClass="entr" presetSubtype="1" fill="hold" nodeType="afterEffect">
                                  <p:stCondLst>
                                    <p:cond delay="0"/>
                                  </p:stCondLst>
                                  <p:childTnLst>
                                    <p:set>
                                      <p:cBhvr>
                                        <p:cTn id="50" dur="1" fill="hold">
                                          <p:stCondLst>
                                            <p:cond delay="0"/>
                                          </p:stCondLst>
                                        </p:cTn>
                                        <p:tgtEl>
                                          <p:spTgt spid="126"/>
                                        </p:tgtEl>
                                        <p:attrNameLst>
                                          <p:attrName>style.visibility</p:attrName>
                                        </p:attrNameLst>
                                      </p:cBhvr>
                                      <p:to>
                                        <p:strVal val="visible"/>
                                      </p:to>
                                    </p:set>
                                    <p:animEffect transition="in" filter="wipe(up)">
                                      <p:cBhvr>
                                        <p:cTn id="51" dur="500"/>
                                        <p:tgtEl>
                                          <p:spTgt spid="126"/>
                                        </p:tgtEl>
                                      </p:cBhvr>
                                    </p:animEffect>
                                  </p:childTnLst>
                                </p:cTn>
                              </p:par>
                            </p:childTnLst>
                          </p:cTn>
                        </p:par>
                        <p:par>
                          <p:cTn id="52" fill="hold">
                            <p:stCondLst>
                              <p:cond delay="3500"/>
                            </p:stCondLst>
                            <p:childTnLst>
                              <p:par>
                                <p:cTn id="53" presetID="22" presetClass="entr" presetSubtype="1" fill="hold" nodeType="afterEffect">
                                  <p:stCondLst>
                                    <p:cond delay="0"/>
                                  </p:stCondLst>
                                  <p:childTnLst>
                                    <p:set>
                                      <p:cBhvr>
                                        <p:cTn id="54" dur="1" fill="hold">
                                          <p:stCondLst>
                                            <p:cond delay="0"/>
                                          </p:stCondLst>
                                        </p:cTn>
                                        <p:tgtEl>
                                          <p:spTgt spid="129"/>
                                        </p:tgtEl>
                                        <p:attrNameLst>
                                          <p:attrName>style.visibility</p:attrName>
                                        </p:attrNameLst>
                                      </p:cBhvr>
                                      <p:to>
                                        <p:strVal val="visible"/>
                                      </p:to>
                                    </p:set>
                                    <p:animEffect transition="in" filter="wipe(up)">
                                      <p:cBhvr>
                                        <p:cTn id="55" dur="500"/>
                                        <p:tgtEl>
                                          <p:spTgt spid="129"/>
                                        </p:tgtEl>
                                      </p:cBhvr>
                                    </p:animEffect>
                                  </p:childTnLst>
                                </p:cTn>
                              </p:par>
                            </p:childTnLst>
                          </p:cTn>
                        </p:par>
                        <p:par>
                          <p:cTn id="56" fill="hold">
                            <p:stCondLst>
                              <p:cond delay="4000"/>
                            </p:stCondLst>
                            <p:childTnLst>
                              <p:par>
                                <p:cTn id="57" presetID="22" presetClass="entr" presetSubtype="1" fill="hold" nodeType="afterEffect">
                                  <p:stCondLst>
                                    <p:cond delay="0"/>
                                  </p:stCondLst>
                                  <p:childTnLst>
                                    <p:set>
                                      <p:cBhvr>
                                        <p:cTn id="58" dur="1" fill="hold">
                                          <p:stCondLst>
                                            <p:cond delay="0"/>
                                          </p:stCondLst>
                                        </p:cTn>
                                        <p:tgtEl>
                                          <p:spTgt spid="132"/>
                                        </p:tgtEl>
                                        <p:attrNameLst>
                                          <p:attrName>style.visibility</p:attrName>
                                        </p:attrNameLst>
                                      </p:cBhvr>
                                      <p:to>
                                        <p:strVal val="visible"/>
                                      </p:to>
                                    </p:set>
                                    <p:animEffect transition="in" filter="wipe(up)">
                                      <p:cBhvr>
                                        <p:cTn id="59" dur="500"/>
                                        <p:tgtEl>
                                          <p:spTgt spid="132"/>
                                        </p:tgtEl>
                                      </p:cBhvr>
                                    </p:animEffect>
                                  </p:childTnLst>
                                </p:cTn>
                              </p:par>
                            </p:childTnLst>
                          </p:cTn>
                        </p:par>
                        <p:par>
                          <p:cTn id="60" fill="hold">
                            <p:stCondLst>
                              <p:cond delay="4500"/>
                            </p:stCondLst>
                            <p:childTnLst>
                              <p:par>
                                <p:cTn id="61" presetID="22" presetClass="entr" presetSubtype="1" fill="hold" nodeType="afterEffect">
                                  <p:stCondLst>
                                    <p:cond delay="0"/>
                                  </p:stCondLst>
                                  <p:childTnLst>
                                    <p:set>
                                      <p:cBhvr>
                                        <p:cTn id="62" dur="1" fill="hold">
                                          <p:stCondLst>
                                            <p:cond delay="0"/>
                                          </p:stCondLst>
                                        </p:cTn>
                                        <p:tgtEl>
                                          <p:spTgt spid="135"/>
                                        </p:tgtEl>
                                        <p:attrNameLst>
                                          <p:attrName>style.visibility</p:attrName>
                                        </p:attrNameLst>
                                      </p:cBhvr>
                                      <p:to>
                                        <p:strVal val="visible"/>
                                      </p:to>
                                    </p:set>
                                    <p:animEffect transition="in" filter="wipe(up)">
                                      <p:cBhvr>
                                        <p:cTn id="63" dur="500"/>
                                        <p:tgtEl>
                                          <p:spTgt spid="1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8" grpId="0"/>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 name="文本框 45"/>
          <p:cNvSpPr txBox="1"/>
          <p:nvPr/>
        </p:nvSpPr>
        <p:spPr>
          <a:xfrm>
            <a:off x="4318000" y="1624310"/>
            <a:ext cx="3779253" cy="418513"/>
          </a:xfrm>
          <a:prstGeom prst="rect">
            <a:avLst/>
          </a:prstGeom>
          <a:noFill/>
        </p:spPr>
        <p:txBody>
          <a:bodyPr wrap="square" rtlCol="0">
            <a:spAutoFit/>
          </a:bodyPr>
          <a:lstStyle/>
          <a:p>
            <a:pPr algn="just" fontAlgn="auto">
              <a:lnSpc>
                <a:spcPct val="150000"/>
              </a:lnSpc>
              <a:spcBef>
                <a:spcPts val="0"/>
              </a:spcBef>
              <a:spcAft>
                <a:spcPts val="600"/>
              </a:spcAft>
            </a:pPr>
            <a:r>
              <a:rPr lang="en-US" altLang="zh-CN" sz="1600" b="1" dirty="0">
                <a:solidFill>
                  <a:srgbClr val="8AC65A"/>
                </a:solidFill>
                <a:latin typeface="+mn-lt"/>
                <a:ea typeface="+mn-ea"/>
                <a:cs typeface="+mn-ea"/>
                <a:sym typeface="+mn-lt"/>
              </a:rPr>
              <a:t>Please insert title </a:t>
            </a:r>
            <a:r>
              <a:rPr lang="en-US" altLang="zh-CN" sz="1600" b="1" dirty="0" smtClean="0">
                <a:solidFill>
                  <a:srgbClr val="8AC65A"/>
                </a:solidFill>
                <a:latin typeface="+mn-lt"/>
                <a:ea typeface="+mn-ea"/>
                <a:cs typeface="+mn-ea"/>
                <a:sym typeface="+mn-lt"/>
              </a:rPr>
              <a:t>here</a:t>
            </a:r>
            <a:endParaRPr lang="en-US" altLang="zh-CN" sz="800" b="1" dirty="0">
              <a:solidFill>
                <a:srgbClr val="8AC65A"/>
              </a:solidFill>
              <a:latin typeface="+mn-lt"/>
              <a:ea typeface="+mn-ea"/>
              <a:cs typeface="+mn-ea"/>
              <a:sym typeface="+mn-lt"/>
            </a:endParaRPr>
          </a:p>
        </p:txBody>
      </p:sp>
      <p:sp>
        <p:nvSpPr>
          <p:cNvPr id="42" name="文本框 41"/>
          <p:cNvSpPr txBox="1"/>
          <p:nvPr/>
        </p:nvSpPr>
        <p:spPr>
          <a:xfrm>
            <a:off x="4318000" y="2058730"/>
            <a:ext cx="6767450" cy="646331"/>
          </a:xfrm>
          <a:prstGeom prst="rect">
            <a:avLst/>
          </a:prstGeom>
          <a:noFill/>
        </p:spPr>
        <p:txBody>
          <a:bodyPr wrap="square" rtlCol="0">
            <a:spAutoFit/>
          </a:bodyPr>
          <a:lstStyle/>
          <a:p>
            <a:pPr algn="just" fontAlgn="auto">
              <a:lnSpc>
                <a:spcPct val="150000"/>
              </a:lnSpc>
              <a:spcBef>
                <a:spcPts val="0"/>
              </a:spcBef>
              <a:spcAft>
                <a:spcPts val="600"/>
              </a:spcAft>
              <a:buClr>
                <a:srgbClr val="006EA0"/>
              </a:buClr>
            </a:pPr>
            <a:r>
              <a:rPr lang="zh-CN" altLang="en-US" sz="800" dirty="0" smtClean="0">
                <a:solidFill>
                  <a:schemeClr val="tx1">
                    <a:lumMod val="65000"/>
                    <a:lumOff val="35000"/>
                  </a:schemeClr>
                </a:solidFill>
                <a:latin typeface="+mn-lt"/>
                <a:ea typeface="+mn-ea"/>
                <a:cs typeface="+mn-ea"/>
                <a:sym typeface="+mn-lt"/>
              </a:rPr>
              <a:t>为</a:t>
            </a:r>
            <a:r>
              <a:rPr lang="zh-CN" altLang="en-US" sz="800" dirty="0">
                <a:solidFill>
                  <a:schemeClr val="tx1">
                    <a:lumMod val="65000"/>
                    <a:lumOff val="35000"/>
                  </a:schemeClr>
                </a:solidFill>
                <a:latin typeface="+mn-lt"/>
                <a:ea typeface="+mn-ea"/>
                <a:cs typeface="+mn-ea"/>
                <a:sym typeface="+mn-lt"/>
              </a:rPr>
              <a:t>客户服务是我们存在的唯一理由，客户需求是我们发展的原动力。我们坚持以客户为中心，快速响应客户需求，持续为客户创造长期价值进而成就客户。为客户提供有效服务，是我们工作的方向和价值评价的标尺，成就客户就是成就我们自己。为客户服务是我们存在的唯一理由，客户需求是我们发展的原动力。我们坚持以客户为中心，快速响应客户</a:t>
            </a:r>
            <a:r>
              <a:rPr lang="zh-CN" altLang="en-US" sz="800" dirty="0" smtClean="0">
                <a:solidFill>
                  <a:schemeClr val="tx1">
                    <a:lumMod val="65000"/>
                    <a:lumOff val="35000"/>
                  </a:schemeClr>
                </a:solidFill>
                <a:latin typeface="+mn-lt"/>
                <a:ea typeface="+mn-ea"/>
                <a:cs typeface="+mn-ea"/>
                <a:sym typeface="+mn-lt"/>
              </a:rPr>
              <a:t>需求</a:t>
            </a:r>
            <a:endParaRPr lang="en-US" altLang="zh-CN" sz="800" b="1" dirty="0">
              <a:solidFill>
                <a:schemeClr val="tx1">
                  <a:lumMod val="65000"/>
                  <a:lumOff val="35000"/>
                </a:schemeClr>
              </a:solidFill>
              <a:latin typeface="+mn-lt"/>
              <a:ea typeface="+mn-ea"/>
              <a:cs typeface="+mn-ea"/>
              <a:sym typeface="+mn-lt"/>
            </a:endParaRPr>
          </a:p>
        </p:txBody>
      </p:sp>
      <p:sp>
        <p:nvSpPr>
          <p:cNvPr id="43" name="文本框 42"/>
          <p:cNvSpPr txBox="1"/>
          <p:nvPr/>
        </p:nvSpPr>
        <p:spPr>
          <a:xfrm>
            <a:off x="4318000" y="3112642"/>
            <a:ext cx="3779253" cy="418513"/>
          </a:xfrm>
          <a:prstGeom prst="rect">
            <a:avLst/>
          </a:prstGeom>
          <a:noFill/>
        </p:spPr>
        <p:txBody>
          <a:bodyPr wrap="square" rtlCol="0">
            <a:spAutoFit/>
          </a:bodyPr>
          <a:lstStyle/>
          <a:p>
            <a:pPr algn="just" fontAlgn="auto">
              <a:lnSpc>
                <a:spcPct val="150000"/>
              </a:lnSpc>
              <a:spcBef>
                <a:spcPts val="0"/>
              </a:spcBef>
              <a:spcAft>
                <a:spcPts val="600"/>
              </a:spcAft>
            </a:pPr>
            <a:r>
              <a:rPr lang="en-US" altLang="zh-CN" sz="1600" b="1" dirty="0">
                <a:solidFill>
                  <a:srgbClr val="FE5778"/>
                </a:solidFill>
                <a:latin typeface="+mn-lt"/>
                <a:ea typeface="+mn-ea"/>
                <a:cs typeface="+mn-ea"/>
                <a:sym typeface="+mn-lt"/>
              </a:rPr>
              <a:t>Please insert title </a:t>
            </a:r>
            <a:r>
              <a:rPr lang="en-US" altLang="zh-CN" sz="1600" b="1" dirty="0" smtClean="0">
                <a:solidFill>
                  <a:srgbClr val="FE5778"/>
                </a:solidFill>
                <a:latin typeface="+mn-lt"/>
                <a:ea typeface="+mn-ea"/>
                <a:cs typeface="+mn-ea"/>
                <a:sym typeface="+mn-lt"/>
              </a:rPr>
              <a:t>here</a:t>
            </a:r>
            <a:endParaRPr lang="en-US" altLang="zh-CN" sz="800" b="1" dirty="0">
              <a:solidFill>
                <a:srgbClr val="FE5778"/>
              </a:solidFill>
              <a:latin typeface="+mn-lt"/>
              <a:ea typeface="+mn-ea"/>
              <a:cs typeface="+mn-ea"/>
              <a:sym typeface="+mn-lt"/>
            </a:endParaRPr>
          </a:p>
        </p:txBody>
      </p:sp>
      <p:sp>
        <p:nvSpPr>
          <p:cNvPr id="45" name="文本框 44"/>
          <p:cNvSpPr txBox="1"/>
          <p:nvPr/>
        </p:nvSpPr>
        <p:spPr>
          <a:xfrm>
            <a:off x="4318000" y="3547062"/>
            <a:ext cx="6767450" cy="646331"/>
          </a:xfrm>
          <a:prstGeom prst="rect">
            <a:avLst/>
          </a:prstGeom>
          <a:noFill/>
        </p:spPr>
        <p:txBody>
          <a:bodyPr wrap="square" rtlCol="0">
            <a:spAutoFit/>
          </a:bodyPr>
          <a:lstStyle/>
          <a:p>
            <a:pPr algn="just" fontAlgn="auto">
              <a:lnSpc>
                <a:spcPct val="150000"/>
              </a:lnSpc>
              <a:spcBef>
                <a:spcPts val="0"/>
              </a:spcBef>
              <a:spcAft>
                <a:spcPts val="600"/>
              </a:spcAft>
              <a:buClr>
                <a:srgbClr val="006EA0"/>
              </a:buClr>
            </a:pPr>
            <a:r>
              <a:rPr lang="zh-CN" altLang="en-US" sz="800" dirty="0" smtClean="0">
                <a:solidFill>
                  <a:schemeClr val="tx1">
                    <a:lumMod val="65000"/>
                    <a:lumOff val="35000"/>
                  </a:schemeClr>
                </a:solidFill>
                <a:latin typeface="+mn-lt"/>
                <a:ea typeface="+mn-ea"/>
                <a:cs typeface="+mn-ea"/>
                <a:sym typeface="+mn-lt"/>
              </a:rPr>
              <a:t>为</a:t>
            </a:r>
            <a:r>
              <a:rPr lang="zh-CN" altLang="en-US" sz="800" dirty="0">
                <a:solidFill>
                  <a:schemeClr val="tx1">
                    <a:lumMod val="65000"/>
                    <a:lumOff val="35000"/>
                  </a:schemeClr>
                </a:solidFill>
                <a:latin typeface="+mn-lt"/>
                <a:ea typeface="+mn-ea"/>
                <a:cs typeface="+mn-ea"/>
                <a:sym typeface="+mn-lt"/>
              </a:rPr>
              <a:t>客户服务是我们存在的唯一理由，客户需求是我们发展的原动力。我们坚持以客户为中心，快速响应客户需求，持续为客户创造长期价值进而成就客户。为客户提供有效服务，是我们工作的方向和价值评价的标尺，成就客户就是成就我们自己。为客户服务是我们存在的唯一理由，客户需求是我们发展的原动力。我们坚持以客户为中心，快速响应客户</a:t>
            </a:r>
            <a:r>
              <a:rPr lang="zh-CN" altLang="en-US" sz="800" dirty="0" smtClean="0">
                <a:solidFill>
                  <a:schemeClr val="tx1">
                    <a:lumMod val="65000"/>
                    <a:lumOff val="35000"/>
                  </a:schemeClr>
                </a:solidFill>
                <a:latin typeface="+mn-lt"/>
                <a:ea typeface="+mn-ea"/>
                <a:cs typeface="+mn-ea"/>
                <a:sym typeface="+mn-lt"/>
              </a:rPr>
              <a:t>需求</a:t>
            </a:r>
            <a:endParaRPr lang="en-US" altLang="zh-CN" sz="800" b="1" dirty="0">
              <a:solidFill>
                <a:schemeClr val="tx1">
                  <a:lumMod val="65000"/>
                  <a:lumOff val="35000"/>
                </a:schemeClr>
              </a:solidFill>
              <a:latin typeface="+mn-lt"/>
              <a:ea typeface="+mn-ea"/>
              <a:cs typeface="+mn-ea"/>
              <a:sym typeface="+mn-lt"/>
            </a:endParaRPr>
          </a:p>
        </p:txBody>
      </p:sp>
      <p:sp>
        <p:nvSpPr>
          <p:cNvPr id="47" name="文本框 46"/>
          <p:cNvSpPr txBox="1"/>
          <p:nvPr/>
        </p:nvSpPr>
        <p:spPr>
          <a:xfrm>
            <a:off x="4318000" y="4639885"/>
            <a:ext cx="3779253" cy="418513"/>
          </a:xfrm>
          <a:prstGeom prst="rect">
            <a:avLst/>
          </a:prstGeom>
          <a:noFill/>
        </p:spPr>
        <p:txBody>
          <a:bodyPr wrap="square" rtlCol="0">
            <a:spAutoFit/>
          </a:bodyPr>
          <a:lstStyle/>
          <a:p>
            <a:pPr algn="just" fontAlgn="auto">
              <a:lnSpc>
                <a:spcPct val="150000"/>
              </a:lnSpc>
              <a:spcBef>
                <a:spcPts val="0"/>
              </a:spcBef>
              <a:spcAft>
                <a:spcPts val="600"/>
              </a:spcAft>
            </a:pPr>
            <a:r>
              <a:rPr lang="en-US" altLang="zh-CN" sz="1600" b="1" dirty="0">
                <a:solidFill>
                  <a:srgbClr val="0087AF"/>
                </a:solidFill>
                <a:latin typeface="+mn-lt"/>
                <a:ea typeface="+mn-ea"/>
                <a:cs typeface="+mn-ea"/>
                <a:sym typeface="+mn-lt"/>
              </a:rPr>
              <a:t>Please insert title </a:t>
            </a:r>
            <a:r>
              <a:rPr lang="en-US" altLang="zh-CN" sz="1600" b="1" dirty="0" smtClean="0">
                <a:solidFill>
                  <a:srgbClr val="0087AF"/>
                </a:solidFill>
                <a:latin typeface="+mn-lt"/>
                <a:ea typeface="+mn-ea"/>
                <a:cs typeface="+mn-ea"/>
                <a:sym typeface="+mn-lt"/>
              </a:rPr>
              <a:t>here</a:t>
            </a:r>
            <a:endParaRPr lang="en-US" altLang="zh-CN" sz="800" b="1" dirty="0">
              <a:solidFill>
                <a:srgbClr val="0087AF"/>
              </a:solidFill>
              <a:latin typeface="+mn-lt"/>
              <a:ea typeface="+mn-ea"/>
              <a:cs typeface="+mn-ea"/>
              <a:sym typeface="+mn-lt"/>
            </a:endParaRPr>
          </a:p>
        </p:txBody>
      </p:sp>
      <p:sp>
        <p:nvSpPr>
          <p:cNvPr id="49" name="文本框 48"/>
          <p:cNvSpPr txBox="1"/>
          <p:nvPr/>
        </p:nvSpPr>
        <p:spPr>
          <a:xfrm>
            <a:off x="4318000" y="5074305"/>
            <a:ext cx="6767450" cy="646331"/>
          </a:xfrm>
          <a:prstGeom prst="rect">
            <a:avLst/>
          </a:prstGeom>
          <a:noFill/>
        </p:spPr>
        <p:txBody>
          <a:bodyPr wrap="square" rtlCol="0">
            <a:spAutoFit/>
          </a:bodyPr>
          <a:lstStyle/>
          <a:p>
            <a:pPr algn="just" fontAlgn="auto">
              <a:lnSpc>
                <a:spcPct val="150000"/>
              </a:lnSpc>
              <a:spcBef>
                <a:spcPts val="0"/>
              </a:spcBef>
              <a:spcAft>
                <a:spcPts val="600"/>
              </a:spcAft>
              <a:buClr>
                <a:srgbClr val="006EA0"/>
              </a:buClr>
            </a:pPr>
            <a:r>
              <a:rPr lang="zh-CN" altLang="en-US" sz="800" dirty="0" smtClean="0">
                <a:solidFill>
                  <a:schemeClr val="tx1">
                    <a:lumMod val="65000"/>
                    <a:lumOff val="35000"/>
                  </a:schemeClr>
                </a:solidFill>
                <a:latin typeface="+mn-lt"/>
                <a:ea typeface="+mn-ea"/>
                <a:cs typeface="+mn-ea"/>
                <a:sym typeface="+mn-lt"/>
              </a:rPr>
              <a:t>为</a:t>
            </a:r>
            <a:r>
              <a:rPr lang="zh-CN" altLang="en-US" sz="800" dirty="0">
                <a:solidFill>
                  <a:schemeClr val="tx1">
                    <a:lumMod val="65000"/>
                    <a:lumOff val="35000"/>
                  </a:schemeClr>
                </a:solidFill>
                <a:latin typeface="+mn-lt"/>
                <a:ea typeface="+mn-ea"/>
                <a:cs typeface="+mn-ea"/>
                <a:sym typeface="+mn-lt"/>
              </a:rPr>
              <a:t>客户服务是我们存在的唯一理由，客户需求是我们发展的原动力。我们坚持以客户为中心，快速响应客户需求，持续为客户创造长期价值进而成就客户。为客户提供有效服务，是我们工作的方向和价值评价的标尺，成就客户就是成就我们自己。为客户服务是我们存在的唯一理由，客户需求是我们发展的原动力。我们坚持以客户为中心，快速响应客户</a:t>
            </a:r>
            <a:r>
              <a:rPr lang="zh-CN" altLang="en-US" sz="800" dirty="0" smtClean="0">
                <a:solidFill>
                  <a:schemeClr val="tx1">
                    <a:lumMod val="65000"/>
                    <a:lumOff val="35000"/>
                  </a:schemeClr>
                </a:solidFill>
                <a:latin typeface="+mn-lt"/>
                <a:ea typeface="+mn-ea"/>
                <a:cs typeface="+mn-ea"/>
                <a:sym typeface="+mn-lt"/>
              </a:rPr>
              <a:t>需求</a:t>
            </a:r>
            <a:endParaRPr lang="en-US" altLang="zh-CN" sz="800" b="1" dirty="0">
              <a:solidFill>
                <a:schemeClr val="tx1">
                  <a:lumMod val="65000"/>
                  <a:lumOff val="35000"/>
                </a:schemeClr>
              </a:solidFill>
              <a:latin typeface="+mn-lt"/>
              <a:ea typeface="+mn-ea"/>
              <a:cs typeface="+mn-ea"/>
              <a:sym typeface="+mn-lt"/>
            </a:endParaRPr>
          </a:p>
        </p:txBody>
      </p:sp>
      <p:grpSp>
        <p:nvGrpSpPr>
          <p:cNvPr id="10" name="Group 95"/>
          <p:cNvGrpSpPr>
            <a:grpSpLocks noChangeAspect="1"/>
          </p:cNvGrpSpPr>
          <p:nvPr/>
        </p:nvGrpSpPr>
        <p:grpSpPr bwMode="auto">
          <a:xfrm>
            <a:off x="908050" y="1319510"/>
            <a:ext cx="2572264" cy="4833404"/>
            <a:chOff x="6554" y="312"/>
            <a:chExt cx="1637" cy="3076"/>
          </a:xfrm>
        </p:grpSpPr>
        <p:sp>
          <p:nvSpPr>
            <p:cNvPr id="11" name="Freeform 96"/>
            <p:cNvSpPr>
              <a:spLocks noEditPoints="1"/>
            </p:cNvSpPr>
            <p:nvPr/>
          </p:nvSpPr>
          <p:spPr bwMode="auto">
            <a:xfrm>
              <a:off x="6554" y="312"/>
              <a:ext cx="1637" cy="3076"/>
            </a:xfrm>
            <a:custGeom>
              <a:avLst/>
              <a:gdLst>
                <a:gd name="T0" fmla="*/ 245 w 324"/>
                <a:gd name="T1" fmla="*/ 102 h 612"/>
                <a:gd name="T2" fmla="*/ 173 w 324"/>
                <a:gd name="T3" fmla="*/ 48 h 612"/>
                <a:gd name="T4" fmla="*/ 162 w 324"/>
                <a:gd name="T5" fmla="*/ 49 h 612"/>
                <a:gd name="T6" fmla="*/ 86 w 324"/>
                <a:gd name="T7" fmla="*/ 49 h 612"/>
                <a:gd name="T8" fmla="*/ 81 w 324"/>
                <a:gd name="T9" fmla="*/ 54 h 612"/>
                <a:gd name="T10" fmla="*/ 19 w 324"/>
                <a:gd name="T11" fmla="*/ 159 h 612"/>
                <a:gd name="T12" fmla="*/ 135 w 324"/>
                <a:gd name="T13" fmla="*/ 187 h 612"/>
                <a:gd name="T14" fmla="*/ 245 w 324"/>
                <a:gd name="T15" fmla="*/ 163 h 612"/>
                <a:gd name="T16" fmla="*/ 250 w 324"/>
                <a:gd name="T17" fmla="*/ 166 h 612"/>
                <a:gd name="T18" fmla="*/ 249 w 324"/>
                <a:gd name="T19" fmla="*/ 169 h 612"/>
                <a:gd name="T20" fmla="*/ 141 w 324"/>
                <a:gd name="T21" fmla="*/ 196 h 612"/>
                <a:gd name="T22" fmla="*/ 12 w 324"/>
                <a:gd name="T23" fmla="*/ 269 h 612"/>
                <a:gd name="T24" fmla="*/ 160 w 324"/>
                <a:gd name="T25" fmla="*/ 369 h 612"/>
                <a:gd name="T26" fmla="*/ 253 w 324"/>
                <a:gd name="T27" fmla="*/ 210 h 612"/>
                <a:gd name="T28" fmla="*/ 250 w 324"/>
                <a:gd name="T29" fmla="*/ 166 h 612"/>
                <a:gd name="T30" fmla="*/ 306 w 324"/>
                <a:gd name="T31" fmla="*/ 574 h 612"/>
                <a:gd name="T32" fmla="*/ 270 w 324"/>
                <a:gd name="T33" fmla="*/ 577 h 612"/>
                <a:gd name="T34" fmla="*/ 246 w 324"/>
                <a:gd name="T35" fmla="*/ 522 h 612"/>
                <a:gd name="T36" fmla="*/ 116 w 324"/>
                <a:gd name="T37" fmla="*/ 476 h 612"/>
                <a:gd name="T38" fmla="*/ 98 w 324"/>
                <a:gd name="T39" fmla="*/ 407 h 612"/>
                <a:gd name="T40" fmla="*/ 101 w 324"/>
                <a:gd name="T41" fmla="*/ 385 h 612"/>
                <a:gd name="T42" fmla="*/ 4 w 324"/>
                <a:gd name="T43" fmla="*/ 317 h 612"/>
                <a:gd name="T44" fmla="*/ 14 w 324"/>
                <a:gd name="T45" fmla="*/ 94 h 612"/>
                <a:gd name="T46" fmla="*/ 81 w 324"/>
                <a:gd name="T47" fmla="*/ 49 h 612"/>
                <a:gd name="T48" fmla="*/ 168 w 324"/>
                <a:gd name="T49" fmla="*/ 40 h 612"/>
                <a:gd name="T50" fmla="*/ 247 w 324"/>
                <a:gd name="T51" fmla="*/ 63 h 612"/>
                <a:gd name="T52" fmla="*/ 263 w 324"/>
                <a:gd name="T53" fmla="*/ 276 h 612"/>
                <a:gd name="T54" fmla="*/ 165 w 324"/>
                <a:gd name="T55" fmla="*/ 378 h 612"/>
                <a:gd name="T56" fmla="*/ 158 w 324"/>
                <a:gd name="T57" fmla="*/ 413 h 612"/>
                <a:gd name="T58" fmla="*/ 147 w 324"/>
                <a:gd name="T59" fmla="*/ 456 h 612"/>
                <a:gd name="T60" fmla="*/ 268 w 324"/>
                <a:gd name="T61" fmla="*/ 498 h 612"/>
                <a:gd name="T62" fmla="*/ 294 w 324"/>
                <a:gd name="T63" fmla="*/ 532 h 612"/>
                <a:gd name="T64" fmla="*/ 183 w 324"/>
                <a:gd name="T65" fmla="*/ 483 h 612"/>
                <a:gd name="T66" fmla="*/ 123 w 324"/>
                <a:gd name="T67" fmla="*/ 410 h 612"/>
                <a:gd name="T68" fmla="*/ 167 w 324"/>
                <a:gd name="T69" fmla="*/ 497 h 612"/>
                <a:gd name="T70" fmla="*/ 281 w 324"/>
                <a:gd name="T71" fmla="*/ 536 h 612"/>
                <a:gd name="T72" fmla="*/ 300 w 324"/>
                <a:gd name="T73" fmla="*/ 565 h 612"/>
                <a:gd name="T74" fmla="*/ 157 w 324"/>
                <a:gd name="T75" fmla="*/ 379 h 612"/>
                <a:gd name="T76" fmla="*/ 107 w 324"/>
                <a:gd name="T77" fmla="*/ 384 h 612"/>
                <a:gd name="T78" fmla="*/ 155 w 324"/>
                <a:gd name="T79" fmla="*/ 405 h 6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4" h="612">
                  <a:moveTo>
                    <a:pt x="250" y="166"/>
                  </a:moveTo>
                  <a:cubicBezTo>
                    <a:pt x="248" y="145"/>
                    <a:pt x="247" y="123"/>
                    <a:pt x="245" y="102"/>
                  </a:cubicBezTo>
                  <a:cubicBezTo>
                    <a:pt x="244" y="87"/>
                    <a:pt x="243" y="65"/>
                    <a:pt x="230" y="54"/>
                  </a:cubicBezTo>
                  <a:cubicBezTo>
                    <a:pt x="215" y="40"/>
                    <a:pt x="191" y="44"/>
                    <a:pt x="173" y="48"/>
                  </a:cubicBezTo>
                  <a:cubicBezTo>
                    <a:pt x="172" y="48"/>
                    <a:pt x="171" y="48"/>
                    <a:pt x="170" y="48"/>
                  </a:cubicBezTo>
                  <a:cubicBezTo>
                    <a:pt x="169" y="51"/>
                    <a:pt x="164" y="52"/>
                    <a:pt x="162" y="49"/>
                  </a:cubicBezTo>
                  <a:cubicBezTo>
                    <a:pt x="154" y="32"/>
                    <a:pt x="140" y="16"/>
                    <a:pt x="121" y="13"/>
                  </a:cubicBezTo>
                  <a:cubicBezTo>
                    <a:pt x="96" y="8"/>
                    <a:pt x="87" y="27"/>
                    <a:pt x="86" y="49"/>
                  </a:cubicBezTo>
                  <a:cubicBezTo>
                    <a:pt x="86" y="51"/>
                    <a:pt x="85" y="52"/>
                    <a:pt x="83" y="52"/>
                  </a:cubicBezTo>
                  <a:cubicBezTo>
                    <a:pt x="83" y="53"/>
                    <a:pt x="82" y="54"/>
                    <a:pt x="81" y="54"/>
                  </a:cubicBezTo>
                  <a:cubicBezTo>
                    <a:pt x="74" y="55"/>
                    <a:pt x="67" y="55"/>
                    <a:pt x="60" y="57"/>
                  </a:cubicBezTo>
                  <a:cubicBezTo>
                    <a:pt x="14" y="71"/>
                    <a:pt x="18" y="120"/>
                    <a:pt x="19" y="159"/>
                  </a:cubicBezTo>
                  <a:cubicBezTo>
                    <a:pt x="19" y="164"/>
                    <a:pt x="19" y="169"/>
                    <a:pt x="18" y="174"/>
                  </a:cubicBezTo>
                  <a:cubicBezTo>
                    <a:pt x="56" y="186"/>
                    <a:pt x="96" y="189"/>
                    <a:pt x="135" y="187"/>
                  </a:cubicBezTo>
                  <a:cubicBezTo>
                    <a:pt x="158" y="186"/>
                    <a:pt x="180" y="184"/>
                    <a:pt x="202" y="179"/>
                  </a:cubicBezTo>
                  <a:cubicBezTo>
                    <a:pt x="217" y="175"/>
                    <a:pt x="230" y="167"/>
                    <a:pt x="245" y="163"/>
                  </a:cubicBezTo>
                  <a:cubicBezTo>
                    <a:pt x="248" y="162"/>
                    <a:pt x="249" y="164"/>
                    <a:pt x="250" y="166"/>
                  </a:cubicBezTo>
                  <a:close/>
                  <a:moveTo>
                    <a:pt x="250" y="166"/>
                  </a:moveTo>
                  <a:cubicBezTo>
                    <a:pt x="250" y="166"/>
                    <a:pt x="250" y="166"/>
                    <a:pt x="250" y="167"/>
                  </a:cubicBezTo>
                  <a:cubicBezTo>
                    <a:pt x="250" y="168"/>
                    <a:pt x="249" y="168"/>
                    <a:pt x="249" y="169"/>
                  </a:cubicBezTo>
                  <a:cubicBezTo>
                    <a:pt x="239" y="180"/>
                    <a:pt x="218" y="185"/>
                    <a:pt x="204" y="188"/>
                  </a:cubicBezTo>
                  <a:cubicBezTo>
                    <a:pt x="184" y="193"/>
                    <a:pt x="162" y="195"/>
                    <a:pt x="141" y="196"/>
                  </a:cubicBezTo>
                  <a:cubicBezTo>
                    <a:pt x="100" y="198"/>
                    <a:pt x="57" y="195"/>
                    <a:pt x="18" y="181"/>
                  </a:cubicBezTo>
                  <a:cubicBezTo>
                    <a:pt x="17" y="210"/>
                    <a:pt x="13" y="239"/>
                    <a:pt x="12" y="269"/>
                  </a:cubicBezTo>
                  <a:cubicBezTo>
                    <a:pt x="11" y="299"/>
                    <a:pt x="5" y="356"/>
                    <a:pt x="42" y="368"/>
                  </a:cubicBezTo>
                  <a:cubicBezTo>
                    <a:pt x="78" y="381"/>
                    <a:pt x="122" y="375"/>
                    <a:pt x="160" y="369"/>
                  </a:cubicBezTo>
                  <a:cubicBezTo>
                    <a:pt x="192" y="364"/>
                    <a:pt x="228" y="359"/>
                    <a:pt x="243" y="326"/>
                  </a:cubicBezTo>
                  <a:cubicBezTo>
                    <a:pt x="258" y="290"/>
                    <a:pt x="256" y="248"/>
                    <a:pt x="253" y="210"/>
                  </a:cubicBezTo>
                  <a:cubicBezTo>
                    <a:pt x="251" y="196"/>
                    <a:pt x="251" y="181"/>
                    <a:pt x="250" y="167"/>
                  </a:cubicBezTo>
                  <a:cubicBezTo>
                    <a:pt x="250" y="166"/>
                    <a:pt x="250" y="166"/>
                    <a:pt x="250" y="166"/>
                  </a:cubicBezTo>
                  <a:close/>
                  <a:moveTo>
                    <a:pt x="268" y="498"/>
                  </a:moveTo>
                  <a:cubicBezTo>
                    <a:pt x="290" y="511"/>
                    <a:pt x="324" y="545"/>
                    <a:pt x="306" y="574"/>
                  </a:cubicBezTo>
                  <a:cubicBezTo>
                    <a:pt x="296" y="589"/>
                    <a:pt x="269" y="612"/>
                    <a:pt x="265" y="581"/>
                  </a:cubicBezTo>
                  <a:cubicBezTo>
                    <a:pt x="264" y="578"/>
                    <a:pt x="268" y="575"/>
                    <a:pt x="270" y="577"/>
                  </a:cubicBezTo>
                  <a:cubicBezTo>
                    <a:pt x="276" y="567"/>
                    <a:pt x="283" y="554"/>
                    <a:pt x="276" y="543"/>
                  </a:cubicBezTo>
                  <a:cubicBezTo>
                    <a:pt x="269" y="533"/>
                    <a:pt x="257" y="527"/>
                    <a:pt x="246" y="522"/>
                  </a:cubicBezTo>
                  <a:cubicBezTo>
                    <a:pt x="224" y="515"/>
                    <a:pt x="202" y="511"/>
                    <a:pt x="179" y="508"/>
                  </a:cubicBezTo>
                  <a:cubicBezTo>
                    <a:pt x="157" y="504"/>
                    <a:pt x="129" y="497"/>
                    <a:pt x="116" y="476"/>
                  </a:cubicBezTo>
                  <a:cubicBezTo>
                    <a:pt x="102" y="455"/>
                    <a:pt x="107" y="431"/>
                    <a:pt x="117" y="410"/>
                  </a:cubicBezTo>
                  <a:cubicBezTo>
                    <a:pt x="111" y="409"/>
                    <a:pt x="105" y="408"/>
                    <a:pt x="98" y="407"/>
                  </a:cubicBezTo>
                  <a:cubicBezTo>
                    <a:pt x="96" y="407"/>
                    <a:pt x="95" y="405"/>
                    <a:pt x="96" y="403"/>
                  </a:cubicBezTo>
                  <a:cubicBezTo>
                    <a:pt x="97" y="396"/>
                    <a:pt x="98" y="390"/>
                    <a:pt x="101" y="385"/>
                  </a:cubicBezTo>
                  <a:cubicBezTo>
                    <a:pt x="80" y="386"/>
                    <a:pt x="58" y="385"/>
                    <a:pt x="39" y="377"/>
                  </a:cubicBezTo>
                  <a:cubicBezTo>
                    <a:pt x="13" y="367"/>
                    <a:pt x="6" y="343"/>
                    <a:pt x="4" y="317"/>
                  </a:cubicBezTo>
                  <a:cubicBezTo>
                    <a:pt x="0" y="277"/>
                    <a:pt x="5" y="238"/>
                    <a:pt x="8" y="198"/>
                  </a:cubicBezTo>
                  <a:cubicBezTo>
                    <a:pt x="11" y="164"/>
                    <a:pt x="5" y="127"/>
                    <a:pt x="14" y="94"/>
                  </a:cubicBezTo>
                  <a:cubicBezTo>
                    <a:pt x="23" y="60"/>
                    <a:pt x="48" y="48"/>
                    <a:pt x="81" y="49"/>
                  </a:cubicBezTo>
                  <a:cubicBezTo>
                    <a:pt x="81" y="49"/>
                    <a:pt x="81" y="49"/>
                    <a:pt x="81" y="49"/>
                  </a:cubicBezTo>
                  <a:cubicBezTo>
                    <a:pt x="79" y="26"/>
                    <a:pt x="90" y="0"/>
                    <a:pt x="117" y="3"/>
                  </a:cubicBezTo>
                  <a:cubicBezTo>
                    <a:pt x="138" y="5"/>
                    <a:pt x="159" y="20"/>
                    <a:pt x="168" y="40"/>
                  </a:cubicBezTo>
                  <a:cubicBezTo>
                    <a:pt x="169" y="40"/>
                    <a:pt x="169" y="39"/>
                    <a:pt x="170" y="39"/>
                  </a:cubicBezTo>
                  <a:cubicBezTo>
                    <a:pt x="200" y="33"/>
                    <a:pt x="234" y="31"/>
                    <a:pt x="247" y="63"/>
                  </a:cubicBezTo>
                  <a:cubicBezTo>
                    <a:pt x="260" y="93"/>
                    <a:pt x="255" y="130"/>
                    <a:pt x="258" y="162"/>
                  </a:cubicBezTo>
                  <a:cubicBezTo>
                    <a:pt x="261" y="200"/>
                    <a:pt x="266" y="238"/>
                    <a:pt x="263" y="276"/>
                  </a:cubicBezTo>
                  <a:cubicBezTo>
                    <a:pt x="261" y="305"/>
                    <a:pt x="254" y="337"/>
                    <a:pt x="230" y="357"/>
                  </a:cubicBezTo>
                  <a:cubicBezTo>
                    <a:pt x="213" y="370"/>
                    <a:pt x="188" y="375"/>
                    <a:pt x="165" y="378"/>
                  </a:cubicBezTo>
                  <a:cubicBezTo>
                    <a:pt x="167" y="389"/>
                    <a:pt x="165" y="399"/>
                    <a:pt x="162" y="410"/>
                  </a:cubicBezTo>
                  <a:cubicBezTo>
                    <a:pt x="162" y="412"/>
                    <a:pt x="160" y="413"/>
                    <a:pt x="158" y="413"/>
                  </a:cubicBezTo>
                  <a:cubicBezTo>
                    <a:pt x="152" y="413"/>
                    <a:pt x="146" y="412"/>
                    <a:pt x="141" y="412"/>
                  </a:cubicBezTo>
                  <a:cubicBezTo>
                    <a:pt x="137" y="427"/>
                    <a:pt x="135" y="445"/>
                    <a:pt x="147" y="456"/>
                  </a:cubicBezTo>
                  <a:cubicBezTo>
                    <a:pt x="157" y="467"/>
                    <a:pt x="172" y="471"/>
                    <a:pt x="185" y="475"/>
                  </a:cubicBezTo>
                  <a:cubicBezTo>
                    <a:pt x="213" y="482"/>
                    <a:pt x="243" y="484"/>
                    <a:pt x="268" y="498"/>
                  </a:cubicBezTo>
                  <a:close/>
                  <a:moveTo>
                    <a:pt x="300" y="565"/>
                  </a:moveTo>
                  <a:cubicBezTo>
                    <a:pt x="302" y="553"/>
                    <a:pt x="301" y="542"/>
                    <a:pt x="294" y="532"/>
                  </a:cubicBezTo>
                  <a:cubicBezTo>
                    <a:pt x="283" y="516"/>
                    <a:pt x="267" y="504"/>
                    <a:pt x="249" y="498"/>
                  </a:cubicBezTo>
                  <a:cubicBezTo>
                    <a:pt x="228" y="491"/>
                    <a:pt x="205" y="488"/>
                    <a:pt x="183" y="483"/>
                  </a:cubicBezTo>
                  <a:cubicBezTo>
                    <a:pt x="145" y="472"/>
                    <a:pt x="122" y="450"/>
                    <a:pt x="135" y="411"/>
                  </a:cubicBezTo>
                  <a:cubicBezTo>
                    <a:pt x="131" y="411"/>
                    <a:pt x="127" y="410"/>
                    <a:pt x="123" y="410"/>
                  </a:cubicBezTo>
                  <a:cubicBezTo>
                    <a:pt x="116" y="428"/>
                    <a:pt x="109" y="451"/>
                    <a:pt x="121" y="469"/>
                  </a:cubicBezTo>
                  <a:cubicBezTo>
                    <a:pt x="131" y="485"/>
                    <a:pt x="149" y="493"/>
                    <a:pt x="167" y="497"/>
                  </a:cubicBezTo>
                  <a:cubicBezTo>
                    <a:pt x="188" y="502"/>
                    <a:pt x="210" y="503"/>
                    <a:pt x="231" y="509"/>
                  </a:cubicBezTo>
                  <a:cubicBezTo>
                    <a:pt x="248" y="514"/>
                    <a:pt x="271" y="520"/>
                    <a:pt x="281" y="536"/>
                  </a:cubicBezTo>
                  <a:cubicBezTo>
                    <a:pt x="291" y="552"/>
                    <a:pt x="285" y="570"/>
                    <a:pt x="274" y="583"/>
                  </a:cubicBezTo>
                  <a:cubicBezTo>
                    <a:pt x="283" y="593"/>
                    <a:pt x="298" y="576"/>
                    <a:pt x="300" y="565"/>
                  </a:cubicBezTo>
                  <a:close/>
                  <a:moveTo>
                    <a:pt x="155" y="405"/>
                  </a:moveTo>
                  <a:cubicBezTo>
                    <a:pt x="157" y="396"/>
                    <a:pt x="158" y="387"/>
                    <a:pt x="157" y="379"/>
                  </a:cubicBezTo>
                  <a:cubicBezTo>
                    <a:pt x="154" y="379"/>
                    <a:pt x="150" y="379"/>
                    <a:pt x="147" y="380"/>
                  </a:cubicBezTo>
                  <a:cubicBezTo>
                    <a:pt x="135" y="382"/>
                    <a:pt x="121" y="383"/>
                    <a:pt x="107" y="384"/>
                  </a:cubicBezTo>
                  <a:cubicBezTo>
                    <a:pt x="105" y="390"/>
                    <a:pt x="104" y="395"/>
                    <a:pt x="103" y="400"/>
                  </a:cubicBezTo>
                  <a:cubicBezTo>
                    <a:pt x="121" y="402"/>
                    <a:pt x="138" y="403"/>
                    <a:pt x="155" y="405"/>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2" name="Freeform 97"/>
            <p:cNvSpPr>
              <a:spLocks noEditPoints="1"/>
            </p:cNvSpPr>
            <p:nvPr/>
          </p:nvSpPr>
          <p:spPr bwMode="auto">
            <a:xfrm>
              <a:off x="6579" y="1151"/>
              <a:ext cx="1278" cy="1076"/>
            </a:xfrm>
            <a:custGeom>
              <a:avLst/>
              <a:gdLst>
                <a:gd name="T0" fmla="*/ 238 w 253"/>
                <a:gd name="T1" fmla="*/ 159 h 214"/>
                <a:gd name="T2" fmla="*/ 37 w 253"/>
                <a:gd name="T3" fmla="*/ 201 h 214"/>
                <a:gd name="T4" fmla="*/ 13 w 253"/>
                <a:gd name="T5" fmla="*/ 14 h 214"/>
                <a:gd name="T6" fmla="*/ 199 w 253"/>
                <a:gd name="T7" fmla="*/ 21 h 214"/>
                <a:gd name="T8" fmla="*/ 245 w 253"/>
                <a:gd name="T9" fmla="*/ 0 h 214"/>
                <a:gd name="T10" fmla="*/ 232 w 253"/>
                <a:gd name="T11" fmla="*/ 76 h 214"/>
                <a:gd name="T12" fmla="*/ 225 w 253"/>
                <a:gd name="T13" fmla="*/ 65 h 214"/>
                <a:gd name="T14" fmla="*/ 209 w 253"/>
                <a:gd name="T15" fmla="*/ 85 h 214"/>
                <a:gd name="T16" fmla="*/ 219 w 253"/>
                <a:gd name="T17" fmla="*/ 104 h 214"/>
                <a:gd name="T18" fmla="*/ 213 w 253"/>
                <a:gd name="T19" fmla="*/ 90 h 214"/>
                <a:gd name="T20" fmla="*/ 228 w 253"/>
                <a:gd name="T21" fmla="*/ 87 h 214"/>
                <a:gd name="T22" fmla="*/ 232 w 253"/>
                <a:gd name="T23" fmla="*/ 76 h 214"/>
                <a:gd name="T24" fmla="*/ 207 w 253"/>
                <a:gd name="T25" fmla="*/ 132 h 214"/>
                <a:gd name="T26" fmla="*/ 184 w 253"/>
                <a:gd name="T27" fmla="*/ 122 h 214"/>
                <a:gd name="T28" fmla="*/ 170 w 253"/>
                <a:gd name="T29" fmla="*/ 130 h 214"/>
                <a:gd name="T30" fmla="*/ 178 w 253"/>
                <a:gd name="T31" fmla="*/ 125 h 214"/>
                <a:gd name="T32" fmla="*/ 186 w 253"/>
                <a:gd name="T33" fmla="*/ 135 h 214"/>
                <a:gd name="T34" fmla="*/ 204 w 253"/>
                <a:gd name="T35" fmla="*/ 147 h 214"/>
                <a:gd name="T36" fmla="*/ 177 w 253"/>
                <a:gd name="T37" fmla="*/ 89 h 214"/>
                <a:gd name="T38" fmla="*/ 157 w 253"/>
                <a:gd name="T39" fmla="*/ 68 h 214"/>
                <a:gd name="T40" fmla="*/ 150 w 253"/>
                <a:gd name="T41" fmla="*/ 61 h 214"/>
                <a:gd name="T42" fmla="*/ 141 w 253"/>
                <a:gd name="T43" fmla="*/ 73 h 214"/>
                <a:gd name="T44" fmla="*/ 149 w 253"/>
                <a:gd name="T45" fmla="*/ 67 h 214"/>
                <a:gd name="T46" fmla="*/ 157 w 253"/>
                <a:gd name="T47" fmla="*/ 74 h 214"/>
                <a:gd name="T48" fmla="*/ 171 w 253"/>
                <a:gd name="T49" fmla="*/ 87 h 214"/>
                <a:gd name="T50" fmla="*/ 134 w 253"/>
                <a:gd name="T51" fmla="*/ 174 h 214"/>
                <a:gd name="T52" fmla="*/ 99 w 253"/>
                <a:gd name="T53" fmla="*/ 160 h 214"/>
                <a:gd name="T54" fmla="*/ 101 w 253"/>
                <a:gd name="T55" fmla="*/ 176 h 214"/>
                <a:gd name="T56" fmla="*/ 103 w 253"/>
                <a:gd name="T57" fmla="*/ 164 h 214"/>
                <a:gd name="T58" fmla="*/ 127 w 253"/>
                <a:gd name="T59" fmla="*/ 166 h 214"/>
                <a:gd name="T60" fmla="*/ 134 w 253"/>
                <a:gd name="T61" fmla="*/ 174 h 214"/>
                <a:gd name="T62" fmla="*/ 115 w 253"/>
                <a:gd name="T63" fmla="*/ 109 h 214"/>
                <a:gd name="T64" fmla="*/ 89 w 253"/>
                <a:gd name="T65" fmla="*/ 112 h 214"/>
                <a:gd name="T66" fmla="*/ 76 w 253"/>
                <a:gd name="T67" fmla="*/ 117 h 214"/>
                <a:gd name="T68" fmla="*/ 75 w 253"/>
                <a:gd name="T69" fmla="*/ 109 h 214"/>
                <a:gd name="T70" fmla="*/ 63 w 253"/>
                <a:gd name="T71" fmla="*/ 116 h 214"/>
                <a:gd name="T72" fmla="*/ 77 w 253"/>
                <a:gd name="T73" fmla="*/ 123 h 214"/>
                <a:gd name="T74" fmla="*/ 101 w 253"/>
                <a:gd name="T75" fmla="*/ 126 h 214"/>
                <a:gd name="T76" fmla="*/ 72 w 253"/>
                <a:gd name="T77" fmla="*/ 68 h 214"/>
                <a:gd name="T78" fmla="*/ 72 w 253"/>
                <a:gd name="T79" fmla="*/ 45 h 214"/>
                <a:gd name="T80" fmla="*/ 38 w 253"/>
                <a:gd name="T81" fmla="*/ 55 h 214"/>
                <a:gd name="T82" fmla="*/ 39 w 253"/>
                <a:gd name="T83" fmla="*/ 71 h 214"/>
                <a:gd name="T84" fmla="*/ 41 w 253"/>
                <a:gd name="T85" fmla="*/ 61 h 214"/>
                <a:gd name="T86" fmla="*/ 54 w 253"/>
                <a:gd name="T87" fmla="*/ 63 h 214"/>
                <a:gd name="T88" fmla="*/ 68 w 253"/>
                <a:gd name="T89" fmla="*/ 66 h 214"/>
                <a:gd name="T90" fmla="*/ 64 w 253"/>
                <a:gd name="T91" fmla="*/ 158 h 214"/>
                <a:gd name="T92" fmla="*/ 49 w 253"/>
                <a:gd name="T93" fmla="*/ 161 h 214"/>
                <a:gd name="T94" fmla="*/ 38 w 253"/>
                <a:gd name="T95" fmla="*/ 146 h 214"/>
                <a:gd name="T96" fmla="*/ 35 w 253"/>
                <a:gd name="T97" fmla="*/ 138 h 214"/>
                <a:gd name="T98" fmla="*/ 26 w 253"/>
                <a:gd name="T99" fmla="*/ 148 h 214"/>
                <a:gd name="T100" fmla="*/ 36 w 253"/>
                <a:gd name="T101" fmla="*/ 152 h 214"/>
                <a:gd name="T102" fmla="*/ 64 w 253"/>
                <a:gd name="T103" fmla="*/ 158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3" h="214">
                  <a:moveTo>
                    <a:pt x="248" y="43"/>
                  </a:moveTo>
                  <a:cubicBezTo>
                    <a:pt x="251" y="81"/>
                    <a:pt x="253" y="123"/>
                    <a:pt x="238" y="159"/>
                  </a:cubicBezTo>
                  <a:cubicBezTo>
                    <a:pt x="223" y="192"/>
                    <a:pt x="187" y="197"/>
                    <a:pt x="155" y="202"/>
                  </a:cubicBezTo>
                  <a:cubicBezTo>
                    <a:pt x="117" y="208"/>
                    <a:pt x="73" y="214"/>
                    <a:pt x="37" y="201"/>
                  </a:cubicBezTo>
                  <a:cubicBezTo>
                    <a:pt x="0" y="189"/>
                    <a:pt x="6" y="132"/>
                    <a:pt x="7" y="102"/>
                  </a:cubicBezTo>
                  <a:cubicBezTo>
                    <a:pt x="8" y="72"/>
                    <a:pt x="12" y="43"/>
                    <a:pt x="13" y="14"/>
                  </a:cubicBezTo>
                  <a:cubicBezTo>
                    <a:pt x="52" y="28"/>
                    <a:pt x="95" y="31"/>
                    <a:pt x="136" y="29"/>
                  </a:cubicBezTo>
                  <a:cubicBezTo>
                    <a:pt x="157" y="28"/>
                    <a:pt x="179" y="26"/>
                    <a:pt x="199" y="21"/>
                  </a:cubicBezTo>
                  <a:cubicBezTo>
                    <a:pt x="213" y="18"/>
                    <a:pt x="234" y="13"/>
                    <a:pt x="244" y="2"/>
                  </a:cubicBezTo>
                  <a:cubicBezTo>
                    <a:pt x="244" y="1"/>
                    <a:pt x="245" y="1"/>
                    <a:pt x="245" y="0"/>
                  </a:cubicBezTo>
                  <a:cubicBezTo>
                    <a:pt x="246" y="14"/>
                    <a:pt x="246" y="29"/>
                    <a:pt x="248" y="43"/>
                  </a:cubicBezTo>
                  <a:close/>
                  <a:moveTo>
                    <a:pt x="232" y="76"/>
                  </a:moveTo>
                  <a:cubicBezTo>
                    <a:pt x="238" y="72"/>
                    <a:pt x="235" y="66"/>
                    <a:pt x="229" y="63"/>
                  </a:cubicBezTo>
                  <a:cubicBezTo>
                    <a:pt x="227" y="62"/>
                    <a:pt x="226" y="63"/>
                    <a:pt x="225" y="65"/>
                  </a:cubicBezTo>
                  <a:cubicBezTo>
                    <a:pt x="222" y="72"/>
                    <a:pt x="221" y="78"/>
                    <a:pt x="222" y="84"/>
                  </a:cubicBezTo>
                  <a:cubicBezTo>
                    <a:pt x="217" y="85"/>
                    <a:pt x="213" y="85"/>
                    <a:pt x="209" y="85"/>
                  </a:cubicBezTo>
                  <a:cubicBezTo>
                    <a:pt x="208" y="85"/>
                    <a:pt x="206" y="86"/>
                    <a:pt x="207" y="88"/>
                  </a:cubicBezTo>
                  <a:cubicBezTo>
                    <a:pt x="209" y="95"/>
                    <a:pt x="213" y="100"/>
                    <a:pt x="219" y="104"/>
                  </a:cubicBezTo>
                  <a:cubicBezTo>
                    <a:pt x="220" y="106"/>
                    <a:pt x="222" y="104"/>
                    <a:pt x="221" y="102"/>
                  </a:cubicBezTo>
                  <a:cubicBezTo>
                    <a:pt x="217" y="98"/>
                    <a:pt x="215" y="95"/>
                    <a:pt x="213" y="90"/>
                  </a:cubicBezTo>
                  <a:cubicBezTo>
                    <a:pt x="217" y="90"/>
                    <a:pt x="221" y="90"/>
                    <a:pt x="225" y="90"/>
                  </a:cubicBezTo>
                  <a:cubicBezTo>
                    <a:pt x="227" y="90"/>
                    <a:pt x="228" y="88"/>
                    <a:pt x="228" y="87"/>
                  </a:cubicBezTo>
                  <a:cubicBezTo>
                    <a:pt x="227" y="82"/>
                    <a:pt x="227" y="79"/>
                    <a:pt x="228" y="75"/>
                  </a:cubicBezTo>
                  <a:cubicBezTo>
                    <a:pt x="229" y="76"/>
                    <a:pt x="230" y="77"/>
                    <a:pt x="232" y="76"/>
                  </a:cubicBezTo>
                  <a:close/>
                  <a:moveTo>
                    <a:pt x="208" y="147"/>
                  </a:moveTo>
                  <a:cubicBezTo>
                    <a:pt x="212" y="143"/>
                    <a:pt x="210" y="136"/>
                    <a:pt x="207" y="132"/>
                  </a:cubicBezTo>
                  <a:cubicBezTo>
                    <a:pt x="202" y="127"/>
                    <a:pt x="193" y="128"/>
                    <a:pt x="187" y="129"/>
                  </a:cubicBezTo>
                  <a:cubicBezTo>
                    <a:pt x="186" y="127"/>
                    <a:pt x="186" y="124"/>
                    <a:pt x="184" y="122"/>
                  </a:cubicBezTo>
                  <a:cubicBezTo>
                    <a:pt x="181" y="119"/>
                    <a:pt x="179" y="119"/>
                    <a:pt x="175" y="120"/>
                  </a:cubicBezTo>
                  <a:cubicBezTo>
                    <a:pt x="169" y="121"/>
                    <a:pt x="169" y="126"/>
                    <a:pt x="170" y="130"/>
                  </a:cubicBezTo>
                  <a:cubicBezTo>
                    <a:pt x="171" y="132"/>
                    <a:pt x="173" y="132"/>
                    <a:pt x="173" y="130"/>
                  </a:cubicBezTo>
                  <a:cubicBezTo>
                    <a:pt x="174" y="127"/>
                    <a:pt x="173" y="125"/>
                    <a:pt x="178" y="125"/>
                  </a:cubicBezTo>
                  <a:cubicBezTo>
                    <a:pt x="181" y="124"/>
                    <a:pt x="182" y="131"/>
                    <a:pt x="182" y="133"/>
                  </a:cubicBezTo>
                  <a:cubicBezTo>
                    <a:pt x="183" y="135"/>
                    <a:pt x="184" y="136"/>
                    <a:pt x="186" y="135"/>
                  </a:cubicBezTo>
                  <a:cubicBezTo>
                    <a:pt x="191" y="134"/>
                    <a:pt x="198" y="132"/>
                    <a:pt x="203" y="136"/>
                  </a:cubicBezTo>
                  <a:cubicBezTo>
                    <a:pt x="205" y="139"/>
                    <a:pt x="204" y="143"/>
                    <a:pt x="204" y="147"/>
                  </a:cubicBezTo>
                  <a:cubicBezTo>
                    <a:pt x="205" y="149"/>
                    <a:pt x="207" y="149"/>
                    <a:pt x="208" y="147"/>
                  </a:cubicBezTo>
                  <a:close/>
                  <a:moveTo>
                    <a:pt x="177" y="89"/>
                  </a:moveTo>
                  <a:cubicBezTo>
                    <a:pt x="180" y="83"/>
                    <a:pt x="183" y="74"/>
                    <a:pt x="178" y="68"/>
                  </a:cubicBezTo>
                  <a:cubicBezTo>
                    <a:pt x="173" y="64"/>
                    <a:pt x="163" y="66"/>
                    <a:pt x="157" y="68"/>
                  </a:cubicBezTo>
                  <a:cubicBezTo>
                    <a:pt x="155" y="66"/>
                    <a:pt x="154" y="63"/>
                    <a:pt x="152" y="61"/>
                  </a:cubicBezTo>
                  <a:cubicBezTo>
                    <a:pt x="152" y="61"/>
                    <a:pt x="151" y="60"/>
                    <a:pt x="150" y="61"/>
                  </a:cubicBezTo>
                  <a:cubicBezTo>
                    <a:pt x="147" y="62"/>
                    <a:pt x="144" y="63"/>
                    <a:pt x="142" y="66"/>
                  </a:cubicBezTo>
                  <a:cubicBezTo>
                    <a:pt x="140" y="68"/>
                    <a:pt x="142" y="71"/>
                    <a:pt x="141" y="73"/>
                  </a:cubicBezTo>
                  <a:cubicBezTo>
                    <a:pt x="139" y="75"/>
                    <a:pt x="142" y="78"/>
                    <a:pt x="144" y="76"/>
                  </a:cubicBezTo>
                  <a:cubicBezTo>
                    <a:pt x="147" y="72"/>
                    <a:pt x="145" y="69"/>
                    <a:pt x="149" y="67"/>
                  </a:cubicBezTo>
                  <a:cubicBezTo>
                    <a:pt x="151" y="69"/>
                    <a:pt x="152" y="71"/>
                    <a:pt x="153" y="73"/>
                  </a:cubicBezTo>
                  <a:cubicBezTo>
                    <a:pt x="154" y="74"/>
                    <a:pt x="155" y="75"/>
                    <a:pt x="157" y="74"/>
                  </a:cubicBezTo>
                  <a:cubicBezTo>
                    <a:pt x="162" y="73"/>
                    <a:pt x="167" y="71"/>
                    <a:pt x="172" y="73"/>
                  </a:cubicBezTo>
                  <a:cubicBezTo>
                    <a:pt x="177" y="74"/>
                    <a:pt x="172" y="84"/>
                    <a:pt x="171" y="87"/>
                  </a:cubicBezTo>
                  <a:cubicBezTo>
                    <a:pt x="170" y="90"/>
                    <a:pt x="176" y="92"/>
                    <a:pt x="177" y="89"/>
                  </a:cubicBezTo>
                  <a:close/>
                  <a:moveTo>
                    <a:pt x="134" y="174"/>
                  </a:moveTo>
                  <a:cubicBezTo>
                    <a:pt x="137" y="168"/>
                    <a:pt x="134" y="161"/>
                    <a:pt x="128" y="159"/>
                  </a:cubicBezTo>
                  <a:cubicBezTo>
                    <a:pt x="119" y="156"/>
                    <a:pt x="108" y="158"/>
                    <a:pt x="99" y="160"/>
                  </a:cubicBezTo>
                  <a:cubicBezTo>
                    <a:pt x="98" y="160"/>
                    <a:pt x="97" y="161"/>
                    <a:pt x="97" y="162"/>
                  </a:cubicBezTo>
                  <a:cubicBezTo>
                    <a:pt x="98" y="167"/>
                    <a:pt x="100" y="171"/>
                    <a:pt x="101" y="176"/>
                  </a:cubicBezTo>
                  <a:cubicBezTo>
                    <a:pt x="101" y="178"/>
                    <a:pt x="104" y="177"/>
                    <a:pt x="104" y="175"/>
                  </a:cubicBezTo>
                  <a:cubicBezTo>
                    <a:pt x="104" y="172"/>
                    <a:pt x="103" y="168"/>
                    <a:pt x="103" y="164"/>
                  </a:cubicBezTo>
                  <a:cubicBezTo>
                    <a:pt x="108" y="164"/>
                    <a:pt x="114" y="163"/>
                    <a:pt x="120" y="164"/>
                  </a:cubicBezTo>
                  <a:cubicBezTo>
                    <a:pt x="123" y="164"/>
                    <a:pt x="126" y="165"/>
                    <a:pt x="127" y="166"/>
                  </a:cubicBezTo>
                  <a:cubicBezTo>
                    <a:pt x="129" y="168"/>
                    <a:pt x="129" y="171"/>
                    <a:pt x="130" y="173"/>
                  </a:cubicBezTo>
                  <a:cubicBezTo>
                    <a:pt x="130" y="175"/>
                    <a:pt x="133" y="176"/>
                    <a:pt x="134" y="174"/>
                  </a:cubicBezTo>
                  <a:close/>
                  <a:moveTo>
                    <a:pt x="118" y="112"/>
                  </a:moveTo>
                  <a:cubicBezTo>
                    <a:pt x="119" y="110"/>
                    <a:pt x="117" y="108"/>
                    <a:pt x="115" y="109"/>
                  </a:cubicBezTo>
                  <a:cubicBezTo>
                    <a:pt x="111" y="111"/>
                    <a:pt x="109" y="114"/>
                    <a:pt x="106" y="116"/>
                  </a:cubicBezTo>
                  <a:cubicBezTo>
                    <a:pt x="99" y="123"/>
                    <a:pt x="94" y="118"/>
                    <a:pt x="89" y="112"/>
                  </a:cubicBezTo>
                  <a:cubicBezTo>
                    <a:pt x="87" y="111"/>
                    <a:pt x="86" y="111"/>
                    <a:pt x="84" y="112"/>
                  </a:cubicBezTo>
                  <a:cubicBezTo>
                    <a:pt x="83" y="113"/>
                    <a:pt x="79" y="118"/>
                    <a:pt x="76" y="117"/>
                  </a:cubicBezTo>
                  <a:cubicBezTo>
                    <a:pt x="74" y="116"/>
                    <a:pt x="71" y="115"/>
                    <a:pt x="69" y="115"/>
                  </a:cubicBezTo>
                  <a:cubicBezTo>
                    <a:pt x="71" y="113"/>
                    <a:pt x="74" y="112"/>
                    <a:pt x="75" y="109"/>
                  </a:cubicBezTo>
                  <a:cubicBezTo>
                    <a:pt x="75" y="107"/>
                    <a:pt x="73" y="106"/>
                    <a:pt x="72" y="108"/>
                  </a:cubicBezTo>
                  <a:cubicBezTo>
                    <a:pt x="70" y="112"/>
                    <a:pt x="64" y="110"/>
                    <a:pt x="63" y="116"/>
                  </a:cubicBezTo>
                  <a:cubicBezTo>
                    <a:pt x="62" y="117"/>
                    <a:pt x="63" y="119"/>
                    <a:pt x="64" y="119"/>
                  </a:cubicBezTo>
                  <a:cubicBezTo>
                    <a:pt x="68" y="120"/>
                    <a:pt x="73" y="124"/>
                    <a:pt x="77" y="123"/>
                  </a:cubicBezTo>
                  <a:cubicBezTo>
                    <a:pt x="81" y="123"/>
                    <a:pt x="84" y="121"/>
                    <a:pt x="86" y="118"/>
                  </a:cubicBezTo>
                  <a:cubicBezTo>
                    <a:pt x="90" y="122"/>
                    <a:pt x="95" y="127"/>
                    <a:pt x="101" y="126"/>
                  </a:cubicBezTo>
                  <a:cubicBezTo>
                    <a:pt x="108" y="125"/>
                    <a:pt x="115" y="118"/>
                    <a:pt x="118" y="112"/>
                  </a:cubicBezTo>
                  <a:close/>
                  <a:moveTo>
                    <a:pt x="72" y="68"/>
                  </a:moveTo>
                  <a:cubicBezTo>
                    <a:pt x="77" y="62"/>
                    <a:pt x="78" y="54"/>
                    <a:pt x="76" y="46"/>
                  </a:cubicBezTo>
                  <a:cubicBezTo>
                    <a:pt x="76" y="44"/>
                    <a:pt x="73" y="44"/>
                    <a:pt x="72" y="45"/>
                  </a:cubicBezTo>
                  <a:cubicBezTo>
                    <a:pt x="64" y="48"/>
                    <a:pt x="57" y="51"/>
                    <a:pt x="51" y="57"/>
                  </a:cubicBezTo>
                  <a:cubicBezTo>
                    <a:pt x="47" y="56"/>
                    <a:pt x="43" y="55"/>
                    <a:pt x="38" y="55"/>
                  </a:cubicBezTo>
                  <a:cubicBezTo>
                    <a:pt x="37" y="55"/>
                    <a:pt x="36" y="57"/>
                    <a:pt x="36" y="58"/>
                  </a:cubicBezTo>
                  <a:cubicBezTo>
                    <a:pt x="36" y="63"/>
                    <a:pt x="39" y="67"/>
                    <a:pt x="39" y="71"/>
                  </a:cubicBezTo>
                  <a:cubicBezTo>
                    <a:pt x="40" y="74"/>
                    <a:pt x="43" y="74"/>
                    <a:pt x="43" y="71"/>
                  </a:cubicBezTo>
                  <a:cubicBezTo>
                    <a:pt x="43" y="68"/>
                    <a:pt x="42" y="64"/>
                    <a:pt x="41" y="61"/>
                  </a:cubicBezTo>
                  <a:cubicBezTo>
                    <a:pt x="45" y="61"/>
                    <a:pt x="47" y="62"/>
                    <a:pt x="50" y="63"/>
                  </a:cubicBezTo>
                  <a:cubicBezTo>
                    <a:pt x="52" y="64"/>
                    <a:pt x="53" y="64"/>
                    <a:pt x="54" y="63"/>
                  </a:cubicBezTo>
                  <a:cubicBezTo>
                    <a:pt x="59" y="58"/>
                    <a:pt x="65" y="55"/>
                    <a:pt x="71" y="52"/>
                  </a:cubicBezTo>
                  <a:cubicBezTo>
                    <a:pt x="70" y="57"/>
                    <a:pt x="68" y="61"/>
                    <a:pt x="68" y="66"/>
                  </a:cubicBezTo>
                  <a:cubicBezTo>
                    <a:pt x="68" y="68"/>
                    <a:pt x="71" y="69"/>
                    <a:pt x="72" y="68"/>
                  </a:cubicBezTo>
                  <a:close/>
                  <a:moveTo>
                    <a:pt x="64" y="158"/>
                  </a:moveTo>
                  <a:cubicBezTo>
                    <a:pt x="66" y="157"/>
                    <a:pt x="64" y="154"/>
                    <a:pt x="62" y="154"/>
                  </a:cubicBezTo>
                  <a:cubicBezTo>
                    <a:pt x="57" y="156"/>
                    <a:pt x="53" y="159"/>
                    <a:pt x="49" y="161"/>
                  </a:cubicBezTo>
                  <a:cubicBezTo>
                    <a:pt x="42" y="162"/>
                    <a:pt x="42" y="152"/>
                    <a:pt x="41" y="148"/>
                  </a:cubicBezTo>
                  <a:cubicBezTo>
                    <a:pt x="41" y="147"/>
                    <a:pt x="40" y="146"/>
                    <a:pt x="38" y="146"/>
                  </a:cubicBezTo>
                  <a:cubicBezTo>
                    <a:pt x="36" y="146"/>
                    <a:pt x="33" y="147"/>
                    <a:pt x="31" y="147"/>
                  </a:cubicBezTo>
                  <a:cubicBezTo>
                    <a:pt x="32" y="144"/>
                    <a:pt x="34" y="142"/>
                    <a:pt x="35" y="138"/>
                  </a:cubicBezTo>
                  <a:cubicBezTo>
                    <a:pt x="35" y="136"/>
                    <a:pt x="32" y="135"/>
                    <a:pt x="31" y="138"/>
                  </a:cubicBezTo>
                  <a:cubicBezTo>
                    <a:pt x="30" y="142"/>
                    <a:pt x="26" y="143"/>
                    <a:pt x="26" y="148"/>
                  </a:cubicBezTo>
                  <a:cubicBezTo>
                    <a:pt x="25" y="149"/>
                    <a:pt x="26" y="150"/>
                    <a:pt x="27" y="151"/>
                  </a:cubicBezTo>
                  <a:cubicBezTo>
                    <a:pt x="30" y="153"/>
                    <a:pt x="33" y="152"/>
                    <a:pt x="36" y="152"/>
                  </a:cubicBezTo>
                  <a:cubicBezTo>
                    <a:pt x="37" y="158"/>
                    <a:pt x="39" y="165"/>
                    <a:pt x="46" y="166"/>
                  </a:cubicBezTo>
                  <a:cubicBezTo>
                    <a:pt x="52" y="167"/>
                    <a:pt x="60" y="162"/>
                    <a:pt x="64" y="158"/>
                  </a:cubicBezTo>
                  <a:close/>
                </a:path>
              </a:pathLst>
            </a:custGeom>
            <a:solidFill>
              <a:srgbClr val="EDAF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3" name="Freeform 98"/>
            <p:cNvSpPr/>
            <p:nvPr/>
          </p:nvSpPr>
          <p:spPr bwMode="auto">
            <a:xfrm>
              <a:off x="7817" y="1146"/>
              <a:ext cx="0" cy="5"/>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4" name="Freeform 99"/>
            <p:cNvSpPr/>
            <p:nvPr/>
          </p:nvSpPr>
          <p:spPr bwMode="auto">
            <a:xfrm>
              <a:off x="7620" y="1463"/>
              <a:ext cx="161" cy="221"/>
            </a:xfrm>
            <a:custGeom>
              <a:avLst/>
              <a:gdLst>
                <a:gd name="T0" fmla="*/ 23 w 32"/>
                <a:gd name="T1" fmla="*/ 1 h 44"/>
                <a:gd name="T2" fmla="*/ 26 w 32"/>
                <a:gd name="T3" fmla="*/ 14 h 44"/>
                <a:gd name="T4" fmla="*/ 22 w 32"/>
                <a:gd name="T5" fmla="*/ 13 h 44"/>
                <a:gd name="T6" fmla="*/ 22 w 32"/>
                <a:gd name="T7" fmla="*/ 25 h 44"/>
                <a:gd name="T8" fmla="*/ 19 w 32"/>
                <a:gd name="T9" fmla="*/ 28 h 44"/>
                <a:gd name="T10" fmla="*/ 7 w 32"/>
                <a:gd name="T11" fmla="*/ 28 h 44"/>
                <a:gd name="T12" fmla="*/ 15 w 32"/>
                <a:gd name="T13" fmla="*/ 40 h 44"/>
                <a:gd name="T14" fmla="*/ 13 w 32"/>
                <a:gd name="T15" fmla="*/ 42 h 44"/>
                <a:gd name="T16" fmla="*/ 1 w 32"/>
                <a:gd name="T17" fmla="*/ 26 h 44"/>
                <a:gd name="T18" fmla="*/ 3 w 32"/>
                <a:gd name="T19" fmla="*/ 23 h 44"/>
                <a:gd name="T20" fmla="*/ 16 w 32"/>
                <a:gd name="T21" fmla="*/ 22 h 44"/>
                <a:gd name="T22" fmla="*/ 19 w 32"/>
                <a:gd name="T23" fmla="*/ 3 h 44"/>
                <a:gd name="T24" fmla="*/ 23 w 32"/>
                <a:gd name="T25" fmla="*/ 1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 h="44">
                  <a:moveTo>
                    <a:pt x="23" y="1"/>
                  </a:moveTo>
                  <a:cubicBezTo>
                    <a:pt x="29" y="4"/>
                    <a:pt x="32" y="10"/>
                    <a:pt x="26" y="14"/>
                  </a:cubicBezTo>
                  <a:cubicBezTo>
                    <a:pt x="24" y="15"/>
                    <a:pt x="23" y="14"/>
                    <a:pt x="22" y="13"/>
                  </a:cubicBezTo>
                  <a:cubicBezTo>
                    <a:pt x="21" y="17"/>
                    <a:pt x="21" y="20"/>
                    <a:pt x="22" y="25"/>
                  </a:cubicBezTo>
                  <a:cubicBezTo>
                    <a:pt x="22" y="26"/>
                    <a:pt x="21" y="28"/>
                    <a:pt x="19" y="28"/>
                  </a:cubicBezTo>
                  <a:cubicBezTo>
                    <a:pt x="15" y="28"/>
                    <a:pt x="11" y="28"/>
                    <a:pt x="7" y="28"/>
                  </a:cubicBezTo>
                  <a:cubicBezTo>
                    <a:pt x="9" y="33"/>
                    <a:pt x="11" y="36"/>
                    <a:pt x="15" y="40"/>
                  </a:cubicBezTo>
                  <a:cubicBezTo>
                    <a:pt x="16" y="42"/>
                    <a:pt x="14" y="44"/>
                    <a:pt x="13" y="42"/>
                  </a:cubicBezTo>
                  <a:cubicBezTo>
                    <a:pt x="7" y="38"/>
                    <a:pt x="3" y="33"/>
                    <a:pt x="1" y="26"/>
                  </a:cubicBezTo>
                  <a:cubicBezTo>
                    <a:pt x="0" y="24"/>
                    <a:pt x="2" y="23"/>
                    <a:pt x="3" y="23"/>
                  </a:cubicBezTo>
                  <a:cubicBezTo>
                    <a:pt x="7" y="23"/>
                    <a:pt x="11" y="23"/>
                    <a:pt x="16" y="22"/>
                  </a:cubicBezTo>
                  <a:cubicBezTo>
                    <a:pt x="15" y="16"/>
                    <a:pt x="16" y="10"/>
                    <a:pt x="19" y="3"/>
                  </a:cubicBezTo>
                  <a:cubicBezTo>
                    <a:pt x="20" y="1"/>
                    <a:pt x="21" y="0"/>
                    <a:pt x="23" y="1"/>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5" name="Freeform 100"/>
            <p:cNvSpPr/>
            <p:nvPr/>
          </p:nvSpPr>
          <p:spPr bwMode="auto">
            <a:xfrm>
              <a:off x="7433" y="1750"/>
              <a:ext cx="217" cy="150"/>
            </a:xfrm>
            <a:custGeom>
              <a:avLst/>
              <a:gdLst>
                <a:gd name="T0" fmla="*/ 38 w 43"/>
                <a:gd name="T1" fmla="*/ 13 h 30"/>
                <a:gd name="T2" fmla="*/ 39 w 43"/>
                <a:gd name="T3" fmla="*/ 28 h 30"/>
                <a:gd name="T4" fmla="*/ 35 w 43"/>
                <a:gd name="T5" fmla="*/ 28 h 30"/>
                <a:gd name="T6" fmla="*/ 34 w 43"/>
                <a:gd name="T7" fmla="*/ 17 h 30"/>
                <a:gd name="T8" fmla="*/ 17 w 43"/>
                <a:gd name="T9" fmla="*/ 16 h 30"/>
                <a:gd name="T10" fmla="*/ 13 w 43"/>
                <a:gd name="T11" fmla="*/ 14 h 30"/>
                <a:gd name="T12" fmla="*/ 9 w 43"/>
                <a:gd name="T13" fmla="*/ 6 h 30"/>
                <a:gd name="T14" fmla="*/ 4 w 43"/>
                <a:gd name="T15" fmla="*/ 11 h 30"/>
                <a:gd name="T16" fmla="*/ 1 w 43"/>
                <a:gd name="T17" fmla="*/ 11 h 30"/>
                <a:gd name="T18" fmla="*/ 6 w 43"/>
                <a:gd name="T19" fmla="*/ 1 h 30"/>
                <a:gd name="T20" fmla="*/ 15 w 43"/>
                <a:gd name="T21" fmla="*/ 3 h 30"/>
                <a:gd name="T22" fmla="*/ 18 w 43"/>
                <a:gd name="T23" fmla="*/ 10 h 30"/>
                <a:gd name="T24" fmla="*/ 38 w 43"/>
                <a:gd name="T25" fmla="*/ 13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30">
                  <a:moveTo>
                    <a:pt x="38" y="13"/>
                  </a:moveTo>
                  <a:cubicBezTo>
                    <a:pt x="41" y="17"/>
                    <a:pt x="43" y="24"/>
                    <a:pt x="39" y="28"/>
                  </a:cubicBezTo>
                  <a:cubicBezTo>
                    <a:pt x="38" y="30"/>
                    <a:pt x="36" y="30"/>
                    <a:pt x="35" y="28"/>
                  </a:cubicBezTo>
                  <a:cubicBezTo>
                    <a:pt x="35" y="24"/>
                    <a:pt x="36" y="20"/>
                    <a:pt x="34" y="17"/>
                  </a:cubicBezTo>
                  <a:cubicBezTo>
                    <a:pt x="29" y="13"/>
                    <a:pt x="22" y="15"/>
                    <a:pt x="17" y="16"/>
                  </a:cubicBezTo>
                  <a:cubicBezTo>
                    <a:pt x="15" y="17"/>
                    <a:pt x="14" y="16"/>
                    <a:pt x="13" y="14"/>
                  </a:cubicBezTo>
                  <a:cubicBezTo>
                    <a:pt x="13" y="12"/>
                    <a:pt x="12" y="5"/>
                    <a:pt x="9" y="6"/>
                  </a:cubicBezTo>
                  <a:cubicBezTo>
                    <a:pt x="4" y="6"/>
                    <a:pt x="5" y="8"/>
                    <a:pt x="4" y="11"/>
                  </a:cubicBezTo>
                  <a:cubicBezTo>
                    <a:pt x="4" y="13"/>
                    <a:pt x="2" y="13"/>
                    <a:pt x="1" y="11"/>
                  </a:cubicBezTo>
                  <a:cubicBezTo>
                    <a:pt x="0" y="7"/>
                    <a:pt x="0" y="2"/>
                    <a:pt x="6" y="1"/>
                  </a:cubicBezTo>
                  <a:cubicBezTo>
                    <a:pt x="10" y="0"/>
                    <a:pt x="12" y="0"/>
                    <a:pt x="15" y="3"/>
                  </a:cubicBezTo>
                  <a:cubicBezTo>
                    <a:pt x="17" y="5"/>
                    <a:pt x="17" y="8"/>
                    <a:pt x="18" y="10"/>
                  </a:cubicBezTo>
                  <a:cubicBezTo>
                    <a:pt x="24" y="9"/>
                    <a:pt x="33" y="8"/>
                    <a:pt x="38" y="13"/>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6" name="Freeform 101"/>
            <p:cNvSpPr/>
            <p:nvPr/>
          </p:nvSpPr>
          <p:spPr bwMode="auto">
            <a:xfrm>
              <a:off x="7281" y="1453"/>
              <a:ext cx="223" cy="161"/>
            </a:xfrm>
            <a:custGeom>
              <a:avLst/>
              <a:gdLst>
                <a:gd name="T0" fmla="*/ 39 w 44"/>
                <a:gd name="T1" fmla="*/ 8 h 32"/>
                <a:gd name="T2" fmla="*/ 38 w 44"/>
                <a:gd name="T3" fmla="*/ 29 h 32"/>
                <a:gd name="T4" fmla="*/ 32 w 44"/>
                <a:gd name="T5" fmla="*/ 27 h 32"/>
                <a:gd name="T6" fmla="*/ 33 w 44"/>
                <a:gd name="T7" fmla="*/ 13 h 32"/>
                <a:gd name="T8" fmla="*/ 18 w 44"/>
                <a:gd name="T9" fmla="*/ 14 h 32"/>
                <a:gd name="T10" fmla="*/ 14 w 44"/>
                <a:gd name="T11" fmla="*/ 13 h 32"/>
                <a:gd name="T12" fmla="*/ 10 w 44"/>
                <a:gd name="T13" fmla="*/ 7 h 32"/>
                <a:gd name="T14" fmla="*/ 5 w 44"/>
                <a:gd name="T15" fmla="*/ 16 h 32"/>
                <a:gd name="T16" fmla="*/ 2 w 44"/>
                <a:gd name="T17" fmla="*/ 13 h 32"/>
                <a:gd name="T18" fmla="*/ 3 w 44"/>
                <a:gd name="T19" fmla="*/ 6 h 32"/>
                <a:gd name="T20" fmla="*/ 11 w 44"/>
                <a:gd name="T21" fmla="*/ 1 h 32"/>
                <a:gd name="T22" fmla="*/ 13 w 44"/>
                <a:gd name="T23" fmla="*/ 1 h 32"/>
                <a:gd name="T24" fmla="*/ 18 w 44"/>
                <a:gd name="T25" fmla="*/ 8 h 32"/>
                <a:gd name="T26" fmla="*/ 39 w 44"/>
                <a:gd name="T27" fmla="*/ 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4" h="32">
                  <a:moveTo>
                    <a:pt x="39" y="8"/>
                  </a:moveTo>
                  <a:cubicBezTo>
                    <a:pt x="44" y="14"/>
                    <a:pt x="41" y="23"/>
                    <a:pt x="38" y="29"/>
                  </a:cubicBezTo>
                  <a:cubicBezTo>
                    <a:pt x="37" y="32"/>
                    <a:pt x="31" y="30"/>
                    <a:pt x="32" y="27"/>
                  </a:cubicBezTo>
                  <a:cubicBezTo>
                    <a:pt x="33" y="24"/>
                    <a:pt x="38" y="14"/>
                    <a:pt x="33" y="13"/>
                  </a:cubicBezTo>
                  <a:cubicBezTo>
                    <a:pt x="28" y="11"/>
                    <a:pt x="23" y="13"/>
                    <a:pt x="18" y="14"/>
                  </a:cubicBezTo>
                  <a:cubicBezTo>
                    <a:pt x="16" y="15"/>
                    <a:pt x="15" y="14"/>
                    <a:pt x="14" y="13"/>
                  </a:cubicBezTo>
                  <a:cubicBezTo>
                    <a:pt x="13" y="11"/>
                    <a:pt x="12" y="9"/>
                    <a:pt x="10" y="7"/>
                  </a:cubicBezTo>
                  <a:cubicBezTo>
                    <a:pt x="6" y="9"/>
                    <a:pt x="8" y="12"/>
                    <a:pt x="5" y="16"/>
                  </a:cubicBezTo>
                  <a:cubicBezTo>
                    <a:pt x="3" y="18"/>
                    <a:pt x="0" y="15"/>
                    <a:pt x="2" y="13"/>
                  </a:cubicBezTo>
                  <a:cubicBezTo>
                    <a:pt x="3" y="11"/>
                    <a:pt x="1" y="8"/>
                    <a:pt x="3" y="6"/>
                  </a:cubicBezTo>
                  <a:cubicBezTo>
                    <a:pt x="5" y="3"/>
                    <a:pt x="8" y="2"/>
                    <a:pt x="11" y="1"/>
                  </a:cubicBezTo>
                  <a:cubicBezTo>
                    <a:pt x="12" y="0"/>
                    <a:pt x="13" y="1"/>
                    <a:pt x="13" y="1"/>
                  </a:cubicBezTo>
                  <a:cubicBezTo>
                    <a:pt x="15" y="3"/>
                    <a:pt x="16" y="6"/>
                    <a:pt x="18" y="8"/>
                  </a:cubicBezTo>
                  <a:cubicBezTo>
                    <a:pt x="24" y="6"/>
                    <a:pt x="34" y="4"/>
                    <a:pt x="39" y="8"/>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7" name="Freeform 102"/>
            <p:cNvSpPr/>
            <p:nvPr/>
          </p:nvSpPr>
          <p:spPr bwMode="auto">
            <a:xfrm>
              <a:off x="7069" y="1936"/>
              <a:ext cx="202" cy="110"/>
            </a:xfrm>
            <a:custGeom>
              <a:avLst/>
              <a:gdLst>
                <a:gd name="T0" fmla="*/ 31 w 40"/>
                <a:gd name="T1" fmla="*/ 3 h 22"/>
                <a:gd name="T2" fmla="*/ 37 w 40"/>
                <a:gd name="T3" fmla="*/ 18 h 22"/>
                <a:gd name="T4" fmla="*/ 33 w 40"/>
                <a:gd name="T5" fmla="*/ 17 h 22"/>
                <a:gd name="T6" fmla="*/ 30 w 40"/>
                <a:gd name="T7" fmla="*/ 10 h 22"/>
                <a:gd name="T8" fmla="*/ 23 w 40"/>
                <a:gd name="T9" fmla="*/ 8 h 22"/>
                <a:gd name="T10" fmla="*/ 6 w 40"/>
                <a:gd name="T11" fmla="*/ 8 h 22"/>
                <a:gd name="T12" fmla="*/ 7 w 40"/>
                <a:gd name="T13" fmla="*/ 19 h 22"/>
                <a:gd name="T14" fmla="*/ 4 w 40"/>
                <a:gd name="T15" fmla="*/ 20 h 22"/>
                <a:gd name="T16" fmla="*/ 0 w 40"/>
                <a:gd name="T17" fmla="*/ 6 h 22"/>
                <a:gd name="T18" fmla="*/ 2 w 40"/>
                <a:gd name="T19" fmla="*/ 4 h 22"/>
                <a:gd name="T20" fmla="*/ 31 w 40"/>
                <a:gd name="T21" fmla="*/ 3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0" h="22">
                  <a:moveTo>
                    <a:pt x="31" y="3"/>
                  </a:moveTo>
                  <a:cubicBezTo>
                    <a:pt x="37" y="5"/>
                    <a:pt x="40" y="12"/>
                    <a:pt x="37" y="18"/>
                  </a:cubicBezTo>
                  <a:cubicBezTo>
                    <a:pt x="36" y="20"/>
                    <a:pt x="33" y="19"/>
                    <a:pt x="33" y="17"/>
                  </a:cubicBezTo>
                  <a:cubicBezTo>
                    <a:pt x="32" y="15"/>
                    <a:pt x="32" y="12"/>
                    <a:pt x="30" y="10"/>
                  </a:cubicBezTo>
                  <a:cubicBezTo>
                    <a:pt x="29" y="9"/>
                    <a:pt x="26" y="8"/>
                    <a:pt x="23" y="8"/>
                  </a:cubicBezTo>
                  <a:cubicBezTo>
                    <a:pt x="17" y="7"/>
                    <a:pt x="11" y="8"/>
                    <a:pt x="6" y="8"/>
                  </a:cubicBezTo>
                  <a:cubicBezTo>
                    <a:pt x="6" y="12"/>
                    <a:pt x="7" y="16"/>
                    <a:pt x="7" y="19"/>
                  </a:cubicBezTo>
                  <a:cubicBezTo>
                    <a:pt x="7" y="21"/>
                    <a:pt x="4" y="22"/>
                    <a:pt x="4" y="20"/>
                  </a:cubicBezTo>
                  <a:cubicBezTo>
                    <a:pt x="3" y="15"/>
                    <a:pt x="1" y="11"/>
                    <a:pt x="0" y="6"/>
                  </a:cubicBezTo>
                  <a:cubicBezTo>
                    <a:pt x="0" y="5"/>
                    <a:pt x="1" y="4"/>
                    <a:pt x="2" y="4"/>
                  </a:cubicBezTo>
                  <a:cubicBezTo>
                    <a:pt x="11" y="2"/>
                    <a:pt x="22" y="0"/>
                    <a:pt x="31" y="3"/>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8" name="Freeform 103"/>
            <p:cNvSpPr>
              <a:spLocks noEditPoints="1"/>
            </p:cNvSpPr>
            <p:nvPr/>
          </p:nvSpPr>
          <p:spPr bwMode="auto">
            <a:xfrm>
              <a:off x="7029" y="418"/>
              <a:ext cx="237" cy="191"/>
            </a:xfrm>
            <a:custGeom>
              <a:avLst/>
              <a:gdLst>
                <a:gd name="T0" fmla="*/ 25 w 47"/>
                <a:gd name="T1" fmla="*/ 1 h 38"/>
                <a:gd name="T2" fmla="*/ 44 w 47"/>
                <a:gd name="T3" fmla="*/ 34 h 38"/>
                <a:gd name="T4" fmla="*/ 40 w 47"/>
                <a:gd name="T5" fmla="*/ 37 h 38"/>
                <a:gd name="T6" fmla="*/ 23 w 47"/>
                <a:gd name="T7" fmla="*/ 35 h 38"/>
                <a:gd name="T8" fmla="*/ 15 w 47"/>
                <a:gd name="T9" fmla="*/ 34 h 38"/>
                <a:gd name="T10" fmla="*/ 12 w 47"/>
                <a:gd name="T11" fmla="*/ 34 h 38"/>
                <a:gd name="T12" fmla="*/ 10 w 47"/>
                <a:gd name="T13" fmla="*/ 34 h 38"/>
                <a:gd name="T14" fmla="*/ 10 w 47"/>
                <a:gd name="T15" fmla="*/ 33 h 38"/>
                <a:gd name="T16" fmla="*/ 1 w 47"/>
                <a:gd name="T17" fmla="*/ 33 h 38"/>
                <a:gd name="T18" fmla="*/ 25 w 47"/>
                <a:gd name="T19" fmla="*/ 1 h 38"/>
                <a:gd name="T20" fmla="*/ 37 w 47"/>
                <a:gd name="T21" fmla="*/ 30 h 38"/>
                <a:gd name="T22" fmla="*/ 23 w 47"/>
                <a:gd name="T23" fmla="*/ 9 h 38"/>
                <a:gd name="T24" fmla="*/ 9 w 47"/>
                <a:gd name="T25" fmla="*/ 30 h 38"/>
                <a:gd name="T26" fmla="*/ 13 w 47"/>
                <a:gd name="T27" fmla="*/ 28 h 38"/>
                <a:gd name="T28" fmla="*/ 37 w 47"/>
                <a:gd name="T29" fmla="*/ 3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7" h="38">
                  <a:moveTo>
                    <a:pt x="25" y="1"/>
                  </a:moveTo>
                  <a:cubicBezTo>
                    <a:pt x="42" y="3"/>
                    <a:pt x="47" y="20"/>
                    <a:pt x="44" y="34"/>
                  </a:cubicBezTo>
                  <a:cubicBezTo>
                    <a:pt x="43" y="36"/>
                    <a:pt x="42" y="37"/>
                    <a:pt x="40" y="37"/>
                  </a:cubicBezTo>
                  <a:cubicBezTo>
                    <a:pt x="34" y="37"/>
                    <a:pt x="29" y="36"/>
                    <a:pt x="23" y="35"/>
                  </a:cubicBezTo>
                  <a:cubicBezTo>
                    <a:pt x="20" y="35"/>
                    <a:pt x="17" y="34"/>
                    <a:pt x="15" y="34"/>
                  </a:cubicBezTo>
                  <a:cubicBezTo>
                    <a:pt x="14" y="34"/>
                    <a:pt x="13" y="34"/>
                    <a:pt x="12" y="34"/>
                  </a:cubicBezTo>
                  <a:cubicBezTo>
                    <a:pt x="12" y="34"/>
                    <a:pt x="11" y="35"/>
                    <a:pt x="10" y="34"/>
                  </a:cubicBezTo>
                  <a:cubicBezTo>
                    <a:pt x="10" y="34"/>
                    <a:pt x="10" y="34"/>
                    <a:pt x="10" y="33"/>
                  </a:cubicBezTo>
                  <a:cubicBezTo>
                    <a:pt x="10" y="38"/>
                    <a:pt x="2" y="38"/>
                    <a:pt x="1" y="33"/>
                  </a:cubicBezTo>
                  <a:cubicBezTo>
                    <a:pt x="0" y="19"/>
                    <a:pt x="7" y="0"/>
                    <a:pt x="25" y="1"/>
                  </a:cubicBezTo>
                  <a:close/>
                  <a:moveTo>
                    <a:pt x="37" y="30"/>
                  </a:moveTo>
                  <a:cubicBezTo>
                    <a:pt x="38" y="20"/>
                    <a:pt x="34" y="8"/>
                    <a:pt x="23" y="9"/>
                  </a:cubicBezTo>
                  <a:cubicBezTo>
                    <a:pt x="12" y="10"/>
                    <a:pt x="9" y="21"/>
                    <a:pt x="9" y="30"/>
                  </a:cubicBezTo>
                  <a:cubicBezTo>
                    <a:pt x="10" y="29"/>
                    <a:pt x="11" y="28"/>
                    <a:pt x="13" y="28"/>
                  </a:cubicBezTo>
                  <a:cubicBezTo>
                    <a:pt x="21" y="28"/>
                    <a:pt x="29" y="29"/>
                    <a:pt x="37" y="30"/>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9" name="Freeform 104"/>
            <p:cNvSpPr/>
            <p:nvPr/>
          </p:nvSpPr>
          <p:spPr bwMode="auto">
            <a:xfrm>
              <a:off x="6892" y="1684"/>
              <a:ext cx="288" cy="106"/>
            </a:xfrm>
            <a:custGeom>
              <a:avLst/>
              <a:gdLst>
                <a:gd name="T0" fmla="*/ 53 w 57"/>
                <a:gd name="T1" fmla="*/ 3 h 21"/>
                <a:gd name="T2" fmla="*/ 56 w 57"/>
                <a:gd name="T3" fmla="*/ 6 h 21"/>
                <a:gd name="T4" fmla="*/ 39 w 57"/>
                <a:gd name="T5" fmla="*/ 20 h 21"/>
                <a:gd name="T6" fmla="*/ 24 w 57"/>
                <a:gd name="T7" fmla="*/ 12 h 21"/>
                <a:gd name="T8" fmla="*/ 15 w 57"/>
                <a:gd name="T9" fmla="*/ 17 h 21"/>
                <a:gd name="T10" fmla="*/ 2 w 57"/>
                <a:gd name="T11" fmla="*/ 13 h 21"/>
                <a:gd name="T12" fmla="*/ 1 w 57"/>
                <a:gd name="T13" fmla="*/ 10 h 21"/>
                <a:gd name="T14" fmla="*/ 10 w 57"/>
                <a:gd name="T15" fmla="*/ 2 h 21"/>
                <a:gd name="T16" fmla="*/ 13 w 57"/>
                <a:gd name="T17" fmla="*/ 3 h 21"/>
                <a:gd name="T18" fmla="*/ 7 w 57"/>
                <a:gd name="T19" fmla="*/ 9 h 21"/>
                <a:gd name="T20" fmla="*/ 14 w 57"/>
                <a:gd name="T21" fmla="*/ 11 h 21"/>
                <a:gd name="T22" fmla="*/ 22 w 57"/>
                <a:gd name="T23" fmla="*/ 6 h 21"/>
                <a:gd name="T24" fmla="*/ 27 w 57"/>
                <a:gd name="T25" fmla="*/ 6 h 21"/>
                <a:gd name="T26" fmla="*/ 44 w 57"/>
                <a:gd name="T27" fmla="*/ 10 h 21"/>
                <a:gd name="T28" fmla="*/ 53 w 57"/>
                <a:gd name="T29" fmla="*/ 3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7" h="21">
                  <a:moveTo>
                    <a:pt x="53" y="3"/>
                  </a:moveTo>
                  <a:cubicBezTo>
                    <a:pt x="55" y="2"/>
                    <a:pt x="57" y="4"/>
                    <a:pt x="56" y="6"/>
                  </a:cubicBezTo>
                  <a:cubicBezTo>
                    <a:pt x="53" y="12"/>
                    <a:pt x="46" y="19"/>
                    <a:pt x="39" y="20"/>
                  </a:cubicBezTo>
                  <a:cubicBezTo>
                    <a:pt x="33" y="21"/>
                    <a:pt x="28" y="16"/>
                    <a:pt x="24" y="12"/>
                  </a:cubicBezTo>
                  <a:cubicBezTo>
                    <a:pt x="22" y="15"/>
                    <a:pt x="19" y="17"/>
                    <a:pt x="15" y="17"/>
                  </a:cubicBezTo>
                  <a:cubicBezTo>
                    <a:pt x="11" y="18"/>
                    <a:pt x="6" y="14"/>
                    <a:pt x="2" y="13"/>
                  </a:cubicBezTo>
                  <a:cubicBezTo>
                    <a:pt x="1" y="13"/>
                    <a:pt x="0" y="11"/>
                    <a:pt x="1" y="10"/>
                  </a:cubicBezTo>
                  <a:cubicBezTo>
                    <a:pt x="2" y="4"/>
                    <a:pt x="8" y="6"/>
                    <a:pt x="10" y="2"/>
                  </a:cubicBezTo>
                  <a:cubicBezTo>
                    <a:pt x="11" y="0"/>
                    <a:pt x="13" y="1"/>
                    <a:pt x="13" y="3"/>
                  </a:cubicBezTo>
                  <a:cubicBezTo>
                    <a:pt x="12" y="6"/>
                    <a:pt x="9" y="7"/>
                    <a:pt x="7" y="9"/>
                  </a:cubicBezTo>
                  <a:cubicBezTo>
                    <a:pt x="9" y="9"/>
                    <a:pt x="12" y="10"/>
                    <a:pt x="14" y="11"/>
                  </a:cubicBezTo>
                  <a:cubicBezTo>
                    <a:pt x="17" y="12"/>
                    <a:pt x="21" y="7"/>
                    <a:pt x="22" y="6"/>
                  </a:cubicBezTo>
                  <a:cubicBezTo>
                    <a:pt x="24" y="5"/>
                    <a:pt x="25" y="5"/>
                    <a:pt x="27" y="6"/>
                  </a:cubicBezTo>
                  <a:cubicBezTo>
                    <a:pt x="32" y="12"/>
                    <a:pt x="37" y="17"/>
                    <a:pt x="44" y="10"/>
                  </a:cubicBezTo>
                  <a:cubicBezTo>
                    <a:pt x="47" y="8"/>
                    <a:pt x="49" y="5"/>
                    <a:pt x="53" y="3"/>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0" name="Freeform 105"/>
            <p:cNvSpPr/>
            <p:nvPr/>
          </p:nvSpPr>
          <p:spPr bwMode="auto">
            <a:xfrm>
              <a:off x="6761" y="1373"/>
              <a:ext cx="212" cy="150"/>
            </a:xfrm>
            <a:custGeom>
              <a:avLst/>
              <a:gdLst>
                <a:gd name="T0" fmla="*/ 40 w 42"/>
                <a:gd name="T1" fmla="*/ 2 h 30"/>
                <a:gd name="T2" fmla="*/ 36 w 42"/>
                <a:gd name="T3" fmla="*/ 24 h 30"/>
                <a:gd name="T4" fmla="*/ 32 w 42"/>
                <a:gd name="T5" fmla="*/ 22 h 30"/>
                <a:gd name="T6" fmla="*/ 35 w 42"/>
                <a:gd name="T7" fmla="*/ 8 h 30"/>
                <a:gd name="T8" fmla="*/ 18 w 42"/>
                <a:gd name="T9" fmla="*/ 19 h 30"/>
                <a:gd name="T10" fmla="*/ 14 w 42"/>
                <a:gd name="T11" fmla="*/ 19 h 30"/>
                <a:gd name="T12" fmla="*/ 5 w 42"/>
                <a:gd name="T13" fmla="*/ 17 h 30"/>
                <a:gd name="T14" fmla="*/ 7 w 42"/>
                <a:gd name="T15" fmla="*/ 27 h 30"/>
                <a:gd name="T16" fmla="*/ 3 w 42"/>
                <a:gd name="T17" fmla="*/ 27 h 30"/>
                <a:gd name="T18" fmla="*/ 0 w 42"/>
                <a:gd name="T19" fmla="*/ 14 h 30"/>
                <a:gd name="T20" fmla="*/ 2 w 42"/>
                <a:gd name="T21" fmla="*/ 11 h 30"/>
                <a:gd name="T22" fmla="*/ 15 w 42"/>
                <a:gd name="T23" fmla="*/ 13 h 30"/>
                <a:gd name="T24" fmla="*/ 36 w 42"/>
                <a:gd name="T25" fmla="*/ 1 h 30"/>
                <a:gd name="T26" fmla="*/ 40 w 42"/>
                <a:gd name="T27" fmla="*/ 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2" h="30">
                  <a:moveTo>
                    <a:pt x="40" y="2"/>
                  </a:moveTo>
                  <a:cubicBezTo>
                    <a:pt x="42" y="10"/>
                    <a:pt x="41" y="18"/>
                    <a:pt x="36" y="24"/>
                  </a:cubicBezTo>
                  <a:cubicBezTo>
                    <a:pt x="35" y="25"/>
                    <a:pt x="32" y="24"/>
                    <a:pt x="32" y="22"/>
                  </a:cubicBezTo>
                  <a:cubicBezTo>
                    <a:pt x="32" y="17"/>
                    <a:pt x="34" y="13"/>
                    <a:pt x="35" y="8"/>
                  </a:cubicBezTo>
                  <a:cubicBezTo>
                    <a:pt x="29" y="11"/>
                    <a:pt x="23" y="14"/>
                    <a:pt x="18" y="19"/>
                  </a:cubicBezTo>
                  <a:cubicBezTo>
                    <a:pt x="17" y="20"/>
                    <a:pt x="16" y="20"/>
                    <a:pt x="14" y="19"/>
                  </a:cubicBezTo>
                  <a:cubicBezTo>
                    <a:pt x="11" y="18"/>
                    <a:pt x="9" y="17"/>
                    <a:pt x="5" y="17"/>
                  </a:cubicBezTo>
                  <a:cubicBezTo>
                    <a:pt x="6" y="20"/>
                    <a:pt x="7" y="24"/>
                    <a:pt x="7" y="27"/>
                  </a:cubicBezTo>
                  <a:cubicBezTo>
                    <a:pt x="7" y="30"/>
                    <a:pt x="4" y="30"/>
                    <a:pt x="3" y="27"/>
                  </a:cubicBezTo>
                  <a:cubicBezTo>
                    <a:pt x="3" y="23"/>
                    <a:pt x="0" y="19"/>
                    <a:pt x="0" y="14"/>
                  </a:cubicBezTo>
                  <a:cubicBezTo>
                    <a:pt x="0" y="13"/>
                    <a:pt x="1" y="11"/>
                    <a:pt x="2" y="11"/>
                  </a:cubicBezTo>
                  <a:cubicBezTo>
                    <a:pt x="7" y="11"/>
                    <a:pt x="11" y="12"/>
                    <a:pt x="15" y="13"/>
                  </a:cubicBezTo>
                  <a:cubicBezTo>
                    <a:pt x="21" y="7"/>
                    <a:pt x="28" y="4"/>
                    <a:pt x="36" y="1"/>
                  </a:cubicBezTo>
                  <a:cubicBezTo>
                    <a:pt x="37" y="0"/>
                    <a:pt x="40" y="0"/>
                    <a:pt x="40" y="2"/>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1" name="Freeform 106"/>
            <p:cNvSpPr/>
            <p:nvPr/>
          </p:nvSpPr>
          <p:spPr bwMode="auto">
            <a:xfrm>
              <a:off x="6705" y="1830"/>
              <a:ext cx="208" cy="161"/>
            </a:xfrm>
            <a:custGeom>
              <a:avLst/>
              <a:gdLst>
                <a:gd name="T0" fmla="*/ 37 w 41"/>
                <a:gd name="T1" fmla="*/ 19 h 32"/>
                <a:gd name="T2" fmla="*/ 39 w 41"/>
                <a:gd name="T3" fmla="*/ 23 h 32"/>
                <a:gd name="T4" fmla="*/ 21 w 41"/>
                <a:gd name="T5" fmla="*/ 31 h 32"/>
                <a:gd name="T6" fmla="*/ 11 w 41"/>
                <a:gd name="T7" fmla="*/ 17 h 32"/>
                <a:gd name="T8" fmla="*/ 2 w 41"/>
                <a:gd name="T9" fmla="*/ 16 h 32"/>
                <a:gd name="T10" fmla="*/ 1 w 41"/>
                <a:gd name="T11" fmla="*/ 13 h 32"/>
                <a:gd name="T12" fmla="*/ 6 w 41"/>
                <a:gd name="T13" fmla="*/ 3 h 32"/>
                <a:gd name="T14" fmla="*/ 10 w 41"/>
                <a:gd name="T15" fmla="*/ 3 h 32"/>
                <a:gd name="T16" fmla="*/ 6 w 41"/>
                <a:gd name="T17" fmla="*/ 12 h 32"/>
                <a:gd name="T18" fmla="*/ 13 w 41"/>
                <a:gd name="T19" fmla="*/ 11 h 32"/>
                <a:gd name="T20" fmla="*/ 16 w 41"/>
                <a:gd name="T21" fmla="*/ 13 h 32"/>
                <a:gd name="T22" fmla="*/ 24 w 41"/>
                <a:gd name="T23" fmla="*/ 26 h 32"/>
                <a:gd name="T24" fmla="*/ 37 w 41"/>
                <a:gd name="T25" fmla="*/ 19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1" h="32">
                  <a:moveTo>
                    <a:pt x="37" y="19"/>
                  </a:moveTo>
                  <a:cubicBezTo>
                    <a:pt x="39" y="19"/>
                    <a:pt x="41" y="22"/>
                    <a:pt x="39" y="23"/>
                  </a:cubicBezTo>
                  <a:cubicBezTo>
                    <a:pt x="35" y="27"/>
                    <a:pt x="27" y="32"/>
                    <a:pt x="21" y="31"/>
                  </a:cubicBezTo>
                  <a:cubicBezTo>
                    <a:pt x="14" y="30"/>
                    <a:pt x="12" y="23"/>
                    <a:pt x="11" y="17"/>
                  </a:cubicBezTo>
                  <a:cubicBezTo>
                    <a:pt x="8" y="17"/>
                    <a:pt x="5" y="18"/>
                    <a:pt x="2" y="16"/>
                  </a:cubicBezTo>
                  <a:cubicBezTo>
                    <a:pt x="1" y="15"/>
                    <a:pt x="0" y="14"/>
                    <a:pt x="1" y="13"/>
                  </a:cubicBezTo>
                  <a:cubicBezTo>
                    <a:pt x="1" y="8"/>
                    <a:pt x="5" y="7"/>
                    <a:pt x="6" y="3"/>
                  </a:cubicBezTo>
                  <a:cubicBezTo>
                    <a:pt x="7" y="0"/>
                    <a:pt x="10" y="1"/>
                    <a:pt x="10" y="3"/>
                  </a:cubicBezTo>
                  <a:cubicBezTo>
                    <a:pt x="9" y="7"/>
                    <a:pt x="7" y="9"/>
                    <a:pt x="6" y="12"/>
                  </a:cubicBezTo>
                  <a:cubicBezTo>
                    <a:pt x="8" y="12"/>
                    <a:pt x="11" y="11"/>
                    <a:pt x="13" y="11"/>
                  </a:cubicBezTo>
                  <a:cubicBezTo>
                    <a:pt x="15" y="11"/>
                    <a:pt x="16" y="12"/>
                    <a:pt x="16" y="13"/>
                  </a:cubicBezTo>
                  <a:cubicBezTo>
                    <a:pt x="17" y="17"/>
                    <a:pt x="17" y="27"/>
                    <a:pt x="24" y="26"/>
                  </a:cubicBezTo>
                  <a:cubicBezTo>
                    <a:pt x="28" y="24"/>
                    <a:pt x="32" y="21"/>
                    <a:pt x="37" y="19"/>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grpSp>
      <p:sp>
        <p:nvSpPr>
          <p:cNvPr id="22" name="标题 2"/>
          <p:cNvSpPr txBox="1"/>
          <p:nvPr/>
        </p:nvSpPr>
        <p:spPr>
          <a:xfrm>
            <a:off x="1062038" y="365125"/>
            <a:ext cx="4706464" cy="549275"/>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2400" kern="1200">
                <a:solidFill>
                  <a:schemeClr val="tx2"/>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defRPr/>
            </a:pPr>
            <a:r>
              <a:rPr kumimoji="0" lang="zh-CN" altLang="en-US" b="0" i="0" u="none" strike="noStrike" kern="1200" cap="none" spc="0" normalizeH="0" baseline="0" noProof="0" dirty="0" smtClean="0">
                <a:ln>
                  <a:noFill/>
                </a:ln>
                <a:solidFill>
                  <a:schemeClr val="tx1">
                    <a:lumMod val="65000"/>
                    <a:lumOff val="35000"/>
                  </a:schemeClr>
                </a:solidFill>
                <a:effectLst/>
                <a:uLnTx/>
                <a:uFillTx/>
                <a:latin typeface="+mn-lt"/>
                <a:ea typeface="+mn-ea"/>
                <a:cs typeface="+mn-ea"/>
                <a:sym typeface="+mn-lt"/>
              </a:rPr>
              <a:t>可编辑的信息图表</a:t>
            </a:r>
            <a:endParaRPr kumimoji="0" lang="zh-CN" altLang="en-US" b="0" i="0" u="none" strike="noStrike" kern="1200" cap="none" spc="0" normalizeH="0" baseline="0" noProof="0" dirty="0">
              <a:ln>
                <a:noFill/>
              </a:ln>
              <a:solidFill>
                <a:schemeClr val="tx1">
                  <a:lumMod val="65000"/>
                  <a:lumOff val="35000"/>
                </a:schemeClr>
              </a:solidFill>
              <a:effectLst/>
              <a:uLnTx/>
              <a:uFillTx/>
              <a:latin typeface="+mn-lt"/>
              <a:ea typeface="+mn-ea"/>
              <a:cs typeface="+mn-ea"/>
              <a:sym typeface="+mn-lt"/>
            </a:endParaRPr>
          </a:p>
        </p:txBody>
      </p:sp>
    </p:spTree>
  </p:cSld>
  <p:clrMapOvr>
    <a:masterClrMapping/>
  </p:clrMapOvr>
  <mc:AlternateContent xmlns:mc="http://schemas.openxmlformats.org/markup-compatibility/2006">
    <mc:Choice xmlns:p14="http://schemas.microsoft.com/office/powerpoint/2010/main" Requires="p14">
      <p:transition spd="slow" p14:dur="1500" advTm="0">
        <p:random/>
      </p:transition>
    </mc:Choice>
    <mc:Fallback>
      <p:transition spd="slow" advTm="0">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22"/>
                                        </p:tgtEl>
                                        <p:attrNameLst>
                                          <p:attrName>style.visibility</p:attrName>
                                        </p:attrNameLst>
                                      </p:cBhvr>
                                      <p:to>
                                        <p:strVal val="visible"/>
                                      </p:to>
                                    </p:set>
                                    <p:animEffect transition="in" filter="barn(inVertical)">
                                      <p:cBhvr>
                                        <p:cTn id="7" dur="500"/>
                                        <p:tgtEl>
                                          <p:spTgt spid="22"/>
                                        </p:tgtEl>
                                      </p:cBhvr>
                                    </p:animEffect>
                                  </p:childTnLst>
                                </p:cTn>
                              </p:par>
                            </p:childTnLst>
                          </p:cTn>
                        </p:par>
                        <p:par>
                          <p:cTn id="8" fill="hold">
                            <p:stCondLst>
                              <p:cond delay="500"/>
                            </p:stCondLst>
                            <p:childTnLst>
                              <p:par>
                                <p:cTn id="9" presetID="52" presetClass="entr" presetSubtype="0" fill="hold" nodeType="afterEffect">
                                  <p:stCondLst>
                                    <p:cond delay="0"/>
                                  </p:stCondLst>
                                  <p:childTnLst>
                                    <p:set>
                                      <p:cBhvr>
                                        <p:cTn id="10" dur="1" fill="hold">
                                          <p:stCondLst>
                                            <p:cond delay="0"/>
                                          </p:stCondLst>
                                        </p:cTn>
                                        <p:tgtEl>
                                          <p:spTgt spid="10"/>
                                        </p:tgtEl>
                                        <p:attrNameLst>
                                          <p:attrName>style.visibility</p:attrName>
                                        </p:attrNameLst>
                                      </p:cBhvr>
                                      <p:to>
                                        <p:strVal val="visible"/>
                                      </p:to>
                                    </p:set>
                                    <p:animScale>
                                      <p:cBhvr>
                                        <p:cTn id="11" dur="1000" decel="50000" fill="hold">
                                          <p:stCondLst>
                                            <p:cond delay="0"/>
                                          </p:stCondLst>
                                        </p:cTn>
                                        <p:tgtEl>
                                          <p:spTgt spid="10"/>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12" dur="1000" decel="50000" fill="hold">
                                          <p:stCondLst>
                                            <p:cond delay="0"/>
                                          </p:stCondLst>
                                        </p:cTn>
                                        <p:tgtEl>
                                          <p:spTgt spid="10"/>
                                        </p:tgtEl>
                                        <p:attrNameLst>
                                          <p:attrName>ppt_x</p:attrName>
                                          <p:attrName>ppt_y</p:attrName>
                                        </p:attrNameLst>
                                      </p:cBhvr>
                                    </p:animMotion>
                                    <p:animEffect transition="in" filter="fade">
                                      <p:cBhvr>
                                        <p:cTn id="13" dur="1000"/>
                                        <p:tgtEl>
                                          <p:spTgt spid="10"/>
                                        </p:tgtEl>
                                      </p:cBhvr>
                                    </p:animEffect>
                                  </p:childTnLst>
                                </p:cTn>
                              </p:par>
                            </p:childTnLst>
                          </p:cTn>
                        </p:par>
                        <p:par>
                          <p:cTn id="14" fill="hold">
                            <p:stCondLst>
                              <p:cond delay="1500"/>
                            </p:stCondLst>
                            <p:childTnLst>
                              <p:par>
                                <p:cTn id="15" presetID="2" presetClass="entr" presetSubtype="2" fill="hold" grpId="0" nodeType="afterEffect">
                                  <p:stCondLst>
                                    <p:cond delay="0"/>
                                  </p:stCondLst>
                                  <p:childTnLst>
                                    <p:set>
                                      <p:cBhvr>
                                        <p:cTn id="16" dur="1" fill="hold">
                                          <p:stCondLst>
                                            <p:cond delay="0"/>
                                          </p:stCondLst>
                                        </p:cTn>
                                        <p:tgtEl>
                                          <p:spTgt spid="46"/>
                                        </p:tgtEl>
                                        <p:attrNameLst>
                                          <p:attrName>style.visibility</p:attrName>
                                        </p:attrNameLst>
                                      </p:cBhvr>
                                      <p:to>
                                        <p:strVal val="visible"/>
                                      </p:to>
                                    </p:set>
                                    <p:anim calcmode="lin" valueType="num">
                                      <p:cBhvr additive="base">
                                        <p:cTn id="17" dur="500" fill="hold"/>
                                        <p:tgtEl>
                                          <p:spTgt spid="46"/>
                                        </p:tgtEl>
                                        <p:attrNameLst>
                                          <p:attrName>ppt_x</p:attrName>
                                        </p:attrNameLst>
                                      </p:cBhvr>
                                      <p:tavLst>
                                        <p:tav tm="0">
                                          <p:val>
                                            <p:strVal val="1+#ppt_w/2"/>
                                          </p:val>
                                        </p:tav>
                                        <p:tav tm="100000">
                                          <p:val>
                                            <p:strVal val="#ppt_x"/>
                                          </p:val>
                                        </p:tav>
                                      </p:tavLst>
                                    </p:anim>
                                    <p:anim calcmode="lin" valueType="num">
                                      <p:cBhvr additive="base">
                                        <p:cTn id="18" dur="500" fill="hold"/>
                                        <p:tgtEl>
                                          <p:spTgt spid="46"/>
                                        </p:tgtEl>
                                        <p:attrNameLst>
                                          <p:attrName>ppt_y</p:attrName>
                                        </p:attrNameLst>
                                      </p:cBhvr>
                                      <p:tavLst>
                                        <p:tav tm="0">
                                          <p:val>
                                            <p:strVal val="#ppt_y"/>
                                          </p:val>
                                        </p:tav>
                                        <p:tav tm="100000">
                                          <p:val>
                                            <p:strVal val="#ppt_y"/>
                                          </p:val>
                                        </p:tav>
                                      </p:tavLst>
                                    </p:anim>
                                  </p:childTnLst>
                                </p:cTn>
                              </p:par>
                            </p:childTnLst>
                          </p:cTn>
                        </p:par>
                        <p:par>
                          <p:cTn id="19" fill="hold">
                            <p:stCondLst>
                              <p:cond delay="2000"/>
                            </p:stCondLst>
                            <p:childTnLst>
                              <p:par>
                                <p:cTn id="20" presetID="2" presetClass="entr" presetSubtype="2" fill="hold" grpId="0" nodeType="afterEffect">
                                  <p:stCondLst>
                                    <p:cond delay="0"/>
                                  </p:stCondLst>
                                  <p:childTnLst>
                                    <p:set>
                                      <p:cBhvr>
                                        <p:cTn id="21" dur="1" fill="hold">
                                          <p:stCondLst>
                                            <p:cond delay="0"/>
                                          </p:stCondLst>
                                        </p:cTn>
                                        <p:tgtEl>
                                          <p:spTgt spid="42"/>
                                        </p:tgtEl>
                                        <p:attrNameLst>
                                          <p:attrName>style.visibility</p:attrName>
                                        </p:attrNameLst>
                                      </p:cBhvr>
                                      <p:to>
                                        <p:strVal val="visible"/>
                                      </p:to>
                                    </p:set>
                                    <p:anim calcmode="lin" valueType="num">
                                      <p:cBhvr additive="base">
                                        <p:cTn id="22" dur="500" fill="hold"/>
                                        <p:tgtEl>
                                          <p:spTgt spid="42"/>
                                        </p:tgtEl>
                                        <p:attrNameLst>
                                          <p:attrName>ppt_x</p:attrName>
                                        </p:attrNameLst>
                                      </p:cBhvr>
                                      <p:tavLst>
                                        <p:tav tm="0">
                                          <p:val>
                                            <p:strVal val="1+#ppt_w/2"/>
                                          </p:val>
                                        </p:tav>
                                        <p:tav tm="100000">
                                          <p:val>
                                            <p:strVal val="#ppt_x"/>
                                          </p:val>
                                        </p:tav>
                                      </p:tavLst>
                                    </p:anim>
                                    <p:anim calcmode="lin" valueType="num">
                                      <p:cBhvr additive="base">
                                        <p:cTn id="23" dur="500" fill="hold"/>
                                        <p:tgtEl>
                                          <p:spTgt spid="42"/>
                                        </p:tgtEl>
                                        <p:attrNameLst>
                                          <p:attrName>ppt_y</p:attrName>
                                        </p:attrNameLst>
                                      </p:cBhvr>
                                      <p:tavLst>
                                        <p:tav tm="0">
                                          <p:val>
                                            <p:strVal val="#ppt_y"/>
                                          </p:val>
                                        </p:tav>
                                        <p:tav tm="100000">
                                          <p:val>
                                            <p:strVal val="#ppt_y"/>
                                          </p:val>
                                        </p:tav>
                                      </p:tavLst>
                                    </p:anim>
                                  </p:childTnLst>
                                </p:cTn>
                              </p:par>
                            </p:childTnLst>
                          </p:cTn>
                        </p:par>
                        <p:par>
                          <p:cTn id="24" fill="hold">
                            <p:stCondLst>
                              <p:cond delay="2500"/>
                            </p:stCondLst>
                            <p:childTnLst>
                              <p:par>
                                <p:cTn id="25" presetID="2" presetClass="entr" presetSubtype="2" fill="hold" grpId="0" nodeType="afterEffect">
                                  <p:stCondLst>
                                    <p:cond delay="0"/>
                                  </p:stCondLst>
                                  <p:childTnLst>
                                    <p:set>
                                      <p:cBhvr>
                                        <p:cTn id="26" dur="1" fill="hold">
                                          <p:stCondLst>
                                            <p:cond delay="0"/>
                                          </p:stCondLst>
                                        </p:cTn>
                                        <p:tgtEl>
                                          <p:spTgt spid="43"/>
                                        </p:tgtEl>
                                        <p:attrNameLst>
                                          <p:attrName>style.visibility</p:attrName>
                                        </p:attrNameLst>
                                      </p:cBhvr>
                                      <p:to>
                                        <p:strVal val="visible"/>
                                      </p:to>
                                    </p:set>
                                    <p:anim calcmode="lin" valueType="num">
                                      <p:cBhvr additive="base">
                                        <p:cTn id="27" dur="500" fill="hold"/>
                                        <p:tgtEl>
                                          <p:spTgt spid="43"/>
                                        </p:tgtEl>
                                        <p:attrNameLst>
                                          <p:attrName>ppt_x</p:attrName>
                                        </p:attrNameLst>
                                      </p:cBhvr>
                                      <p:tavLst>
                                        <p:tav tm="0">
                                          <p:val>
                                            <p:strVal val="1+#ppt_w/2"/>
                                          </p:val>
                                        </p:tav>
                                        <p:tav tm="100000">
                                          <p:val>
                                            <p:strVal val="#ppt_x"/>
                                          </p:val>
                                        </p:tav>
                                      </p:tavLst>
                                    </p:anim>
                                    <p:anim calcmode="lin" valueType="num">
                                      <p:cBhvr additive="base">
                                        <p:cTn id="28" dur="500" fill="hold"/>
                                        <p:tgtEl>
                                          <p:spTgt spid="43"/>
                                        </p:tgtEl>
                                        <p:attrNameLst>
                                          <p:attrName>ppt_y</p:attrName>
                                        </p:attrNameLst>
                                      </p:cBhvr>
                                      <p:tavLst>
                                        <p:tav tm="0">
                                          <p:val>
                                            <p:strVal val="#ppt_y"/>
                                          </p:val>
                                        </p:tav>
                                        <p:tav tm="100000">
                                          <p:val>
                                            <p:strVal val="#ppt_y"/>
                                          </p:val>
                                        </p:tav>
                                      </p:tavLst>
                                    </p:anim>
                                  </p:childTnLst>
                                </p:cTn>
                              </p:par>
                            </p:childTnLst>
                          </p:cTn>
                        </p:par>
                        <p:par>
                          <p:cTn id="29" fill="hold">
                            <p:stCondLst>
                              <p:cond delay="3000"/>
                            </p:stCondLst>
                            <p:childTnLst>
                              <p:par>
                                <p:cTn id="30" presetID="2" presetClass="entr" presetSubtype="2" fill="hold" grpId="0" nodeType="afterEffect">
                                  <p:stCondLst>
                                    <p:cond delay="0"/>
                                  </p:stCondLst>
                                  <p:childTnLst>
                                    <p:set>
                                      <p:cBhvr>
                                        <p:cTn id="31" dur="1" fill="hold">
                                          <p:stCondLst>
                                            <p:cond delay="0"/>
                                          </p:stCondLst>
                                        </p:cTn>
                                        <p:tgtEl>
                                          <p:spTgt spid="45"/>
                                        </p:tgtEl>
                                        <p:attrNameLst>
                                          <p:attrName>style.visibility</p:attrName>
                                        </p:attrNameLst>
                                      </p:cBhvr>
                                      <p:to>
                                        <p:strVal val="visible"/>
                                      </p:to>
                                    </p:set>
                                    <p:anim calcmode="lin" valueType="num">
                                      <p:cBhvr additive="base">
                                        <p:cTn id="32" dur="500" fill="hold"/>
                                        <p:tgtEl>
                                          <p:spTgt spid="45"/>
                                        </p:tgtEl>
                                        <p:attrNameLst>
                                          <p:attrName>ppt_x</p:attrName>
                                        </p:attrNameLst>
                                      </p:cBhvr>
                                      <p:tavLst>
                                        <p:tav tm="0">
                                          <p:val>
                                            <p:strVal val="1+#ppt_w/2"/>
                                          </p:val>
                                        </p:tav>
                                        <p:tav tm="100000">
                                          <p:val>
                                            <p:strVal val="#ppt_x"/>
                                          </p:val>
                                        </p:tav>
                                      </p:tavLst>
                                    </p:anim>
                                    <p:anim calcmode="lin" valueType="num">
                                      <p:cBhvr additive="base">
                                        <p:cTn id="33" dur="500" fill="hold"/>
                                        <p:tgtEl>
                                          <p:spTgt spid="45"/>
                                        </p:tgtEl>
                                        <p:attrNameLst>
                                          <p:attrName>ppt_y</p:attrName>
                                        </p:attrNameLst>
                                      </p:cBhvr>
                                      <p:tavLst>
                                        <p:tav tm="0">
                                          <p:val>
                                            <p:strVal val="#ppt_y"/>
                                          </p:val>
                                        </p:tav>
                                        <p:tav tm="100000">
                                          <p:val>
                                            <p:strVal val="#ppt_y"/>
                                          </p:val>
                                        </p:tav>
                                      </p:tavLst>
                                    </p:anim>
                                  </p:childTnLst>
                                </p:cTn>
                              </p:par>
                            </p:childTnLst>
                          </p:cTn>
                        </p:par>
                        <p:par>
                          <p:cTn id="34" fill="hold">
                            <p:stCondLst>
                              <p:cond delay="3500"/>
                            </p:stCondLst>
                            <p:childTnLst>
                              <p:par>
                                <p:cTn id="35" presetID="2" presetClass="entr" presetSubtype="2" fill="hold" grpId="0" nodeType="afterEffect">
                                  <p:stCondLst>
                                    <p:cond delay="0"/>
                                  </p:stCondLst>
                                  <p:childTnLst>
                                    <p:set>
                                      <p:cBhvr>
                                        <p:cTn id="36" dur="1" fill="hold">
                                          <p:stCondLst>
                                            <p:cond delay="0"/>
                                          </p:stCondLst>
                                        </p:cTn>
                                        <p:tgtEl>
                                          <p:spTgt spid="47"/>
                                        </p:tgtEl>
                                        <p:attrNameLst>
                                          <p:attrName>style.visibility</p:attrName>
                                        </p:attrNameLst>
                                      </p:cBhvr>
                                      <p:to>
                                        <p:strVal val="visible"/>
                                      </p:to>
                                    </p:set>
                                    <p:anim calcmode="lin" valueType="num">
                                      <p:cBhvr additive="base">
                                        <p:cTn id="37" dur="500" fill="hold"/>
                                        <p:tgtEl>
                                          <p:spTgt spid="47"/>
                                        </p:tgtEl>
                                        <p:attrNameLst>
                                          <p:attrName>ppt_x</p:attrName>
                                        </p:attrNameLst>
                                      </p:cBhvr>
                                      <p:tavLst>
                                        <p:tav tm="0">
                                          <p:val>
                                            <p:strVal val="1+#ppt_w/2"/>
                                          </p:val>
                                        </p:tav>
                                        <p:tav tm="100000">
                                          <p:val>
                                            <p:strVal val="#ppt_x"/>
                                          </p:val>
                                        </p:tav>
                                      </p:tavLst>
                                    </p:anim>
                                    <p:anim calcmode="lin" valueType="num">
                                      <p:cBhvr additive="base">
                                        <p:cTn id="38" dur="500" fill="hold"/>
                                        <p:tgtEl>
                                          <p:spTgt spid="47"/>
                                        </p:tgtEl>
                                        <p:attrNameLst>
                                          <p:attrName>ppt_y</p:attrName>
                                        </p:attrNameLst>
                                      </p:cBhvr>
                                      <p:tavLst>
                                        <p:tav tm="0">
                                          <p:val>
                                            <p:strVal val="#ppt_y"/>
                                          </p:val>
                                        </p:tav>
                                        <p:tav tm="100000">
                                          <p:val>
                                            <p:strVal val="#ppt_y"/>
                                          </p:val>
                                        </p:tav>
                                      </p:tavLst>
                                    </p:anim>
                                  </p:childTnLst>
                                </p:cTn>
                              </p:par>
                            </p:childTnLst>
                          </p:cTn>
                        </p:par>
                        <p:par>
                          <p:cTn id="39" fill="hold">
                            <p:stCondLst>
                              <p:cond delay="4000"/>
                            </p:stCondLst>
                            <p:childTnLst>
                              <p:par>
                                <p:cTn id="40" presetID="2" presetClass="entr" presetSubtype="2" fill="hold" grpId="0" nodeType="afterEffect">
                                  <p:stCondLst>
                                    <p:cond delay="0"/>
                                  </p:stCondLst>
                                  <p:childTnLst>
                                    <p:set>
                                      <p:cBhvr>
                                        <p:cTn id="41" dur="1" fill="hold">
                                          <p:stCondLst>
                                            <p:cond delay="0"/>
                                          </p:stCondLst>
                                        </p:cTn>
                                        <p:tgtEl>
                                          <p:spTgt spid="49"/>
                                        </p:tgtEl>
                                        <p:attrNameLst>
                                          <p:attrName>style.visibility</p:attrName>
                                        </p:attrNameLst>
                                      </p:cBhvr>
                                      <p:to>
                                        <p:strVal val="visible"/>
                                      </p:to>
                                    </p:set>
                                    <p:anim calcmode="lin" valueType="num">
                                      <p:cBhvr additive="base">
                                        <p:cTn id="42" dur="500" fill="hold"/>
                                        <p:tgtEl>
                                          <p:spTgt spid="49"/>
                                        </p:tgtEl>
                                        <p:attrNameLst>
                                          <p:attrName>ppt_x</p:attrName>
                                        </p:attrNameLst>
                                      </p:cBhvr>
                                      <p:tavLst>
                                        <p:tav tm="0">
                                          <p:val>
                                            <p:strVal val="1+#ppt_w/2"/>
                                          </p:val>
                                        </p:tav>
                                        <p:tav tm="100000">
                                          <p:val>
                                            <p:strVal val="#ppt_x"/>
                                          </p:val>
                                        </p:tav>
                                      </p:tavLst>
                                    </p:anim>
                                    <p:anim calcmode="lin" valueType="num">
                                      <p:cBhvr additive="base">
                                        <p:cTn id="43" dur="500" fill="hold"/>
                                        <p:tgtEl>
                                          <p:spTgt spid="4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 grpId="0"/>
      <p:bldP spid="42" grpId="0"/>
      <p:bldP spid="43" grpId="0"/>
      <p:bldP spid="45" grpId="0"/>
      <p:bldP spid="47" grpId="0"/>
      <p:bldP spid="49" grpId="0"/>
      <p:bldP spid="22" grpId="0"/>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1" name="组合 40"/>
          <p:cNvGrpSpPr/>
          <p:nvPr/>
        </p:nvGrpSpPr>
        <p:grpSpPr>
          <a:xfrm>
            <a:off x="1069646" y="1554079"/>
            <a:ext cx="3512658" cy="3905700"/>
            <a:chOff x="1069646" y="1866900"/>
            <a:chExt cx="3512658" cy="3905700"/>
          </a:xfrm>
        </p:grpSpPr>
        <p:sp>
          <p:nvSpPr>
            <p:cNvPr id="42" name="椭圆 41"/>
            <p:cNvSpPr/>
            <p:nvPr/>
          </p:nvSpPr>
          <p:spPr>
            <a:xfrm>
              <a:off x="1385975" y="2379750"/>
              <a:ext cx="2880000" cy="2880000"/>
            </a:xfrm>
            <a:prstGeom prst="ellipse">
              <a:avLst/>
            </a:prstGeom>
            <a:noFill/>
            <a:ln w="38100" cap="flat" cmpd="sng" algn="ctr">
              <a:solidFill>
                <a:srgbClr val="A5A5A5">
                  <a:lumMod val="20000"/>
                  <a:lumOff val="80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white"/>
                </a:solidFill>
                <a:effectLst/>
                <a:uLnTx/>
                <a:uFillTx/>
                <a:latin typeface="+mn-lt"/>
                <a:ea typeface="+mn-ea"/>
                <a:cs typeface="+mn-ea"/>
                <a:sym typeface="+mn-lt"/>
              </a:endParaRPr>
            </a:p>
          </p:txBody>
        </p:sp>
        <p:grpSp>
          <p:nvGrpSpPr>
            <p:cNvPr id="43" name="组合 42"/>
            <p:cNvGrpSpPr/>
            <p:nvPr/>
          </p:nvGrpSpPr>
          <p:grpSpPr>
            <a:xfrm>
              <a:off x="1069646" y="4067175"/>
              <a:ext cx="972000" cy="972000"/>
              <a:chOff x="1863396" y="4029075"/>
              <a:chExt cx="972000" cy="972000"/>
            </a:xfrm>
          </p:grpSpPr>
          <p:sp>
            <p:nvSpPr>
              <p:cNvPr id="59" name="椭圆 58"/>
              <p:cNvSpPr/>
              <p:nvPr/>
            </p:nvSpPr>
            <p:spPr>
              <a:xfrm>
                <a:off x="1863396" y="4029075"/>
                <a:ext cx="972000" cy="972000"/>
              </a:xfrm>
              <a:prstGeom prst="ellipse">
                <a:avLst/>
              </a:prstGeom>
              <a:solidFill>
                <a:srgbClr val="FE5778"/>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white"/>
                  </a:solidFill>
                  <a:effectLst/>
                  <a:uLnTx/>
                  <a:uFillTx/>
                  <a:latin typeface="+mn-lt"/>
                  <a:ea typeface="+mn-ea"/>
                  <a:cs typeface="+mn-ea"/>
                  <a:sym typeface="+mn-lt"/>
                </a:endParaRPr>
              </a:p>
            </p:txBody>
          </p:sp>
          <p:sp>
            <p:nvSpPr>
              <p:cNvPr id="60" name="任意多边形 59"/>
              <p:cNvSpPr/>
              <p:nvPr/>
            </p:nvSpPr>
            <p:spPr>
              <a:xfrm>
                <a:off x="2156323" y="4331955"/>
                <a:ext cx="386146" cy="366240"/>
              </a:xfrm>
              <a:custGeom>
                <a:avLst/>
                <a:gdLst>
                  <a:gd name="connsiteX0" fmla="*/ 1737573 w 4159147"/>
                  <a:gd name="connsiteY0" fmla="*/ 1383592 h 3944750"/>
                  <a:gd name="connsiteX1" fmla="*/ 1737573 w 4159147"/>
                  <a:gd name="connsiteY1" fmla="*/ 2067592 h 3944750"/>
                  <a:gd name="connsiteX2" fmla="*/ 1053573 w 4159147"/>
                  <a:gd name="connsiteY2" fmla="*/ 2067592 h 3944750"/>
                  <a:gd name="connsiteX3" fmla="*/ 1053573 w 4159147"/>
                  <a:gd name="connsiteY3" fmla="*/ 2751592 h 3944750"/>
                  <a:gd name="connsiteX4" fmla="*/ 1737573 w 4159147"/>
                  <a:gd name="connsiteY4" fmla="*/ 2751592 h 3944750"/>
                  <a:gd name="connsiteX5" fmla="*/ 1737573 w 4159147"/>
                  <a:gd name="connsiteY5" fmla="*/ 3435592 h 3944750"/>
                  <a:gd name="connsiteX6" fmla="*/ 2421573 w 4159147"/>
                  <a:gd name="connsiteY6" fmla="*/ 3435592 h 3944750"/>
                  <a:gd name="connsiteX7" fmla="*/ 2421573 w 4159147"/>
                  <a:gd name="connsiteY7" fmla="*/ 2751592 h 3944750"/>
                  <a:gd name="connsiteX8" fmla="*/ 3105573 w 4159147"/>
                  <a:gd name="connsiteY8" fmla="*/ 2751592 h 3944750"/>
                  <a:gd name="connsiteX9" fmla="*/ 3105573 w 4159147"/>
                  <a:gd name="connsiteY9" fmla="*/ 2067592 h 3944750"/>
                  <a:gd name="connsiteX10" fmla="*/ 2421573 w 4159147"/>
                  <a:gd name="connsiteY10" fmla="*/ 2067592 h 3944750"/>
                  <a:gd name="connsiteX11" fmla="*/ 2421573 w 4159147"/>
                  <a:gd name="connsiteY11" fmla="*/ 1383592 h 3944750"/>
                  <a:gd name="connsiteX12" fmla="*/ 1500520 w 4159147"/>
                  <a:gd name="connsiteY12" fmla="*/ 288000 h 3944750"/>
                  <a:gd name="connsiteX13" fmla="*/ 1359573 w 4159147"/>
                  <a:gd name="connsiteY13" fmla="*/ 428947 h 3944750"/>
                  <a:gd name="connsiteX14" fmla="*/ 1359573 w 4159147"/>
                  <a:gd name="connsiteY14" fmla="*/ 874434 h 3944750"/>
                  <a:gd name="connsiteX15" fmla="*/ 2799573 w 4159147"/>
                  <a:gd name="connsiteY15" fmla="*/ 874434 h 3944750"/>
                  <a:gd name="connsiteX16" fmla="*/ 2799573 w 4159147"/>
                  <a:gd name="connsiteY16" fmla="*/ 428947 h 3944750"/>
                  <a:gd name="connsiteX17" fmla="*/ 2658626 w 4159147"/>
                  <a:gd name="connsiteY17" fmla="*/ 288000 h 3944750"/>
                  <a:gd name="connsiteX18" fmla="*/ 1407580 w 4159147"/>
                  <a:gd name="connsiteY18" fmla="*/ 0 h 3944750"/>
                  <a:gd name="connsiteX19" fmla="*/ 2751566 w 4159147"/>
                  <a:gd name="connsiteY19" fmla="*/ 0 h 3944750"/>
                  <a:gd name="connsiteX20" fmla="*/ 3087573 w 4159147"/>
                  <a:gd name="connsiteY20" fmla="*/ 336007 h 3944750"/>
                  <a:gd name="connsiteX21" fmla="*/ 3087573 w 4159147"/>
                  <a:gd name="connsiteY21" fmla="*/ 874434 h 3944750"/>
                  <a:gd name="connsiteX22" fmla="*/ 3647417 w 4159147"/>
                  <a:gd name="connsiteY22" fmla="*/ 874434 h 3944750"/>
                  <a:gd name="connsiteX23" fmla="*/ 4159147 w 4159147"/>
                  <a:gd name="connsiteY23" fmla="*/ 1386164 h 3944750"/>
                  <a:gd name="connsiteX24" fmla="*/ 4159147 w 4159147"/>
                  <a:gd name="connsiteY24" fmla="*/ 3433020 h 3944750"/>
                  <a:gd name="connsiteX25" fmla="*/ 3647417 w 4159147"/>
                  <a:gd name="connsiteY25" fmla="*/ 3944750 h 3944750"/>
                  <a:gd name="connsiteX26" fmla="*/ 511730 w 4159147"/>
                  <a:gd name="connsiteY26" fmla="*/ 3944750 h 3944750"/>
                  <a:gd name="connsiteX27" fmla="*/ 0 w 4159147"/>
                  <a:gd name="connsiteY27" fmla="*/ 3433020 h 3944750"/>
                  <a:gd name="connsiteX28" fmla="*/ 0 w 4159147"/>
                  <a:gd name="connsiteY28" fmla="*/ 1386164 h 3944750"/>
                  <a:gd name="connsiteX29" fmla="*/ 511730 w 4159147"/>
                  <a:gd name="connsiteY29" fmla="*/ 874434 h 3944750"/>
                  <a:gd name="connsiteX30" fmla="*/ 1071573 w 4159147"/>
                  <a:gd name="connsiteY30" fmla="*/ 874434 h 3944750"/>
                  <a:gd name="connsiteX31" fmla="*/ 1071573 w 4159147"/>
                  <a:gd name="connsiteY31" fmla="*/ 336007 h 3944750"/>
                  <a:gd name="connsiteX32" fmla="*/ 1407580 w 4159147"/>
                  <a:gd name="connsiteY32" fmla="*/ 0 h 3944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4159147" h="3944750">
                    <a:moveTo>
                      <a:pt x="1737573" y="1383592"/>
                    </a:moveTo>
                    <a:lnTo>
                      <a:pt x="1737573" y="2067592"/>
                    </a:lnTo>
                    <a:lnTo>
                      <a:pt x="1053573" y="2067592"/>
                    </a:lnTo>
                    <a:lnTo>
                      <a:pt x="1053573" y="2751592"/>
                    </a:lnTo>
                    <a:lnTo>
                      <a:pt x="1737573" y="2751592"/>
                    </a:lnTo>
                    <a:lnTo>
                      <a:pt x="1737573" y="3435592"/>
                    </a:lnTo>
                    <a:lnTo>
                      <a:pt x="2421573" y="3435592"/>
                    </a:lnTo>
                    <a:lnTo>
                      <a:pt x="2421573" y="2751592"/>
                    </a:lnTo>
                    <a:lnTo>
                      <a:pt x="3105573" y="2751592"/>
                    </a:lnTo>
                    <a:lnTo>
                      <a:pt x="3105573" y="2067592"/>
                    </a:lnTo>
                    <a:lnTo>
                      <a:pt x="2421573" y="2067592"/>
                    </a:lnTo>
                    <a:lnTo>
                      <a:pt x="2421573" y="1383592"/>
                    </a:lnTo>
                    <a:close/>
                    <a:moveTo>
                      <a:pt x="1500520" y="288000"/>
                    </a:moveTo>
                    <a:cubicBezTo>
                      <a:pt x="1422677" y="288000"/>
                      <a:pt x="1359573" y="351104"/>
                      <a:pt x="1359573" y="428947"/>
                    </a:cubicBezTo>
                    <a:lnTo>
                      <a:pt x="1359573" y="874434"/>
                    </a:lnTo>
                    <a:lnTo>
                      <a:pt x="2799573" y="874434"/>
                    </a:lnTo>
                    <a:lnTo>
                      <a:pt x="2799573" y="428947"/>
                    </a:lnTo>
                    <a:cubicBezTo>
                      <a:pt x="2799573" y="351104"/>
                      <a:pt x="2736469" y="288000"/>
                      <a:pt x="2658626" y="288000"/>
                    </a:cubicBezTo>
                    <a:close/>
                    <a:moveTo>
                      <a:pt x="1407580" y="0"/>
                    </a:moveTo>
                    <a:lnTo>
                      <a:pt x="2751566" y="0"/>
                    </a:lnTo>
                    <a:cubicBezTo>
                      <a:pt x="2937138" y="0"/>
                      <a:pt x="3087573" y="150435"/>
                      <a:pt x="3087573" y="336007"/>
                    </a:cubicBezTo>
                    <a:lnTo>
                      <a:pt x="3087573" y="874434"/>
                    </a:lnTo>
                    <a:lnTo>
                      <a:pt x="3647417" y="874434"/>
                    </a:lnTo>
                    <a:cubicBezTo>
                      <a:pt x="3930038" y="874434"/>
                      <a:pt x="4159147" y="1103543"/>
                      <a:pt x="4159147" y="1386164"/>
                    </a:cubicBezTo>
                    <a:lnTo>
                      <a:pt x="4159147" y="3433020"/>
                    </a:lnTo>
                    <a:cubicBezTo>
                      <a:pt x="4159147" y="3715641"/>
                      <a:pt x="3930038" y="3944750"/>
                      <a:pt x="3647417" y="3944750"/>
                    </a:cubicBezTo>
                    <a:lnTo>
                      <a:pt x="511730" y="3944750"/>
                    </a:lnTo>
                    <a:cubicBezTo>
                      <a:pt x="229109" y="3944750"/>
                      <a:pt x="0" y="3715641"/>
                      <a:pt x="0" y="3433020"/>
                    </a:cubicBezTo>
                    <a:lnTo>
                      <a:pt x="0" y="1386164"/>
                    </a:lnTo>
                    <a:cubicBezTo>
                      <a:pt x="0" y="1103543"/>
                      <a:pt x="229109" y="874434"/>
                      <a:pt x="511730" y="874434"/>
                    </a:cubicBezTo>
                    <a:lnTo>
                      <a:pt x="1071573" y="874434"/>
                    </a:lnTo>
                    <a:lnTo>
                      <a:pt x="1071573" y="336007"/>
                    </a:lnTo>
                    <a:cubicBezTo>
                      <a:pt x="1071573" y="150435"/>
                      <a:pt x="1222008" y="0"/>
                      <a:pt x="1407580" y="0"/>
                    </a:cubicBezTo>
                    <a:close/>
                  </a:path>
                </a:pathLst>
              </a:custGeom>
              <a:solidFill>
                <a:sysClr val="window" lastClr="FFFFFF"/>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white"/>
                  </a:solidFill>
                  <a:effectLst/>
                  <a:uLnTx/>
                  <a:uFillTx/>
                  <a:latin typeface="+mn-lt"/>
                  <a:ea typeface="+mn-ea"/>
                  <a:cs typeface="+mn-ea"/>
                  <a:sym typeface="+mn-lt"/>
                </a:endParaRPr>
              </a:p>
            </p:txBody>
          </p:sp>
        </p:grpSp>
        <p:grpSp>
          <p:nvGrpSpPr>
            <p:cNvPr id="44" name="组合 43"/>
            <p:cNvGrpSpPr/>
            <p:nvPr/>
          </p:nvGrpSpPr>
          <p:grpSpPr>
            <a:xfrm>
              <a:off x="3610304" y="4067175"/>
              <a:ext cx="972000" cy="972000"/>
              <a:chOff x="4404054" y="4029075"/>
              <a:chExt cx="972000" cy="972000"/>
            </a:xfrm>
          </p:grpSpPr>
          <p:sp>
            <p:nvSpPr>
              <p:cNvPr id="57" name="椭圆 56"/>
              <p:cNvSpPr/>
              <p:nvPr/>
            </p:nvSpPr>
            <p:spPr>
              <a:xfrm>
                <a:off x="4404054" y="4029075"/>
                <a:ext cx="972000" cy="972000"/>
              </a:xfrm>
              <a:prstGeom prst="ellipse">
                <a:avLst/>
              </a:prstGeom>
              <a:solidFill>
                <a:srgbClr val="19A5BE"/>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white"/>
                  </a:solidFill>
                  <a:effectLst/>
                  <a:uLnTx/>
                  <a:uFillTx/>
                  <a:latin typeface="+mn-lt"/>
                  <a:ea typeface="+mn-ea"/>
                  <a:cs typeface="+mn-ea"/>
                  <a:sym typeface="+mn-lt"/>
                </a:endParaRPr>
              </a:p>
            </p:txBody>
          </p:sp>
          <p:sp>
            <p:nvSpPr>
              <p:cNvPr id="58" name="任意多边形 57"/>
              <p:cNvSpPr/>
              <p:nvPr/>
            </p:nvSpPr>
            <p:spPr bwMode="auto">
              <a:xfrm>
                <a:off x="4697529" y="4323790"/>
                <a:ext cx="385050" cy="382570"/>
              </a:xfrm>
              <a:custGeom>
                <a:avLst/>
                <a:gdLst>
                  <a:gd name="connsiteX0" fmla="*/ 4192588 w 6902451"/>
                  <a:gd name="connsiteY0" fmla="*/ 3644900 h 6858000"/>
                  <a:gd name="connsiteX1" fmla="*/ 6076951 w 6902451"/>
                  <a:gd name="connsiteY1" fmla="*/ 3644900 h 6858000"/>
                  <a:gd name="connsiteX2" fmla="*/ 6076951 w 6902451"/>
                  <a:gd name="connsiteY2" fmla="*/ 4966494 h 6858000"/>
                  <a:gd name="connsiteX3" fmla="*/ 6075364 w 6902451"/>
                  <a:gd name="connsiteY3" fmla="*/ 5014119 h 6858000"/>
                  <a:gd name="connsiteX4" fmla="*/ 6072982 w 6902451"/>
                  <a:gd name="connsiteY4" fmla="*/ 5062538 h 6858000"/>
                  <a:gd name="connsiteX5" fmla="*/ 6065838 w 6902451"/>
                  <a:gd name="connsiteY5" fmla="*/ 5109369 h 6858000"/>
                  <a:gd name="connsiteX6" fmla="*/ 6057901 w 6902451"/>
                  <a:gd name="connsiteY6" fmla="*/ 5156200 h 6858000"/>
                  <a:gd name="connsiteX7" fmla="*/ 6048376 w 6902451"/>
                  <a:gd name="connsiteY7" fmla="*/ 5201444 h 6858000"/>
                  <a:gd name="connsiteX8" fmla="*/ 6035676 w 6902451"/>
                  <a:gd name="connsiteY8" fmla="*/ 5246688 h 6858000"/>
                  <a:gd name="connsiteX9" fmla="*/ 6020595 w 6902451"/>
                  <a:gd name="connsiteY9" fmla="*/ 5290344 h 6858000"/>
                  <a:gd name="connsiteX10" fmla="*/ 6002338 w 6902451"/>
                  <a:gd name="connsiteY10" fmla="*/ 5333206 h 6858000"/>
                  <a:gd name="connsiteX11" fmla="*/ 5984876 w 6902451"/>
                  <a:gd name="connsiteY11" fmla="*/ 5374481 h 6858000"/>
                  <a:gd name="connsiteX12" fmla="*/ 5964238 w 6902451"/>
                  <a:gd name="connsiteY12" fmla="*/ 5415756 h 6858000"/>
                  <a:gd name="connsiteX13" fmla="*/ 5941220 w 6902451"/>
                  <a:gd name="connsiteY13" fmla="*/ 5455444 h 6858000"/>
                  <a:gd name="connsiteX14" fmla="*/ 5915820 w 6902451"/>
                  <a:gd name="connsiteY14" fmla="*/ 5493544 h 6858000"/>
                  <a:gd name="connsiteX15" fmla="*/ 5890420 w 6902451"/>
                  <a:gd name="connsiteY15" fmla="*/ 5529263 h 6858000"/>
                  <a:gd name="connsiteX16" fmla="*/ 5862638 w 6902451"/>
                  <a:gd name="connsiteY16" fmla="*/ 5564981 h 6858000"/>
                  <a:gd name="connsiteX17" fmla="*/ 5832476 w 6902451"/>
                  <a:gd name="connsiteY17" fmla="*/ 5599906 h 6858000"/>
                  <a:gd name="connsiteX18" fmla="*/ 5800726 w 6902451"/>
                  <a:gd name="connsiteY18" fmla="*/ 5632450 h 6858000"/>
                  <a:gd name="connsiteX19" fmla="*/ 5768976 w 6902451"/>
                  <a:gd name="connsiteY19" fmla="*/ 5664200 h 6858000"/>
                  <a:gd name="connsiteX20" fmla="*/ 5734845 w 6902451"/>
                  <a:gd name="connsiteY20" fmla="*/ 5692775 h 6858000"/>
                  <a:gd name="connsiteX21" fmla="*/ 5699126 w 6902451"/>
                  <a:gd name="connsiteY21" fmla="*/ 5722144 h 6858000"/>
                  <a:gd name="connsiteX22" fmla="*/ 5661820 w 6902451"/>
                  <a:gd name="connsiteY22" fmla="*/ 5748338 h 6858000"/>
                  <a:gd name="connsiteX23" fmla="*/ 5623720 w 6902451"/>
                  <a:gd name="connsiteY23" fmla="*/ 5772944 h 6858000"/>
                  <a:gd name="connsiteX24" fmla="*/ 5584032 w 6902451"/>
                  <a:gd name="connsiteY24" fmla="*/ 5794375 h 6858000"/>
                  <a:gd name="connsiteX25" fmla="*/ 5543551 w 6902451"/>
                  <a:gd name="connsiteY25" fmla="*/ 5815013 h 6858000"/>
                  <a:gd name="connsiteX26" fmla="*/ 5501482 w 6902451"/>
                  <a:gd name="connsiteY26" fmla="*/ 5834856 h 6858000"/>
                  <a:gd name="connsiteX27" fmla="*/ 5458620 w 6902451"/>
                  <a:gd name="connsiteY27" fmla="*/ 5850731 h 6858000"/>
                  <a:gd name="connsiteX28" fmla="*/ 5414963 w 6902451"/>
                  <a:gd name="connsiteY28" fmla="*/ 5865813 h 6858000"/>
                  <a:gd name="connsiteX29" fmla="*/ 5370513 w 6902451"/>
                  <a:gd name="connsiteY29" fmla="*/ 5878513 h 6858000"/>
                  <a:gd name="connsiteX30" fmla="*/ 5325270 w 6902451"/>
                  <a:gd name="connsiteY30" fmla="*/ 5889625 h 6858000"/>
                  <a:gd name="connsiteX31" fmla="*/ 5278438 w 6902451"/>
                  <a:gd name="connsiteY31" fmla="*/ 5897563 h 6858000"/>
                  <a:gd name="connsiteX32" fmla="*/ 5230813 w 6902451"/>
                  <a:gd name="connsiteY32" fmla="*/ 5903119 h 6858000"/>
                  <a:gd name="connsiteX33" fmla="*/ 5183982 w 6902451"/>
                  <a:gd name="connsiteY33" fmla="*/ 5907088 h 6858000"/>
                  <a:gd name="connsiteX34" fmla="*/ 5134770 w 6902451"/>
                  <a:gd name="connsiteY34" fmla="*/ 5908675 h 6858000"/>
                  <a:gd name="connsiteX35" fmla="*/ 5086351 w 6902451"/>
                  <a:gd name="connsiteY35" fmla="*/ 5907088 h 6858000"/>
                  <a:gd name="connsiteX36" fmla="*/ 5038726 w 6902451"/>
                  <a:gd name="connsiteY36" fmla="*/ 5903119 h 6858000"/>
                  <a:gd name="connsiteX37" fmla="*/ 4991894 w 6902451"/>
                  <a:gd name="connsiteY37" fmla="*/ 5897563 h 6858000"/>
                  <a:gd name="connsiteX38" fmla="*/ 4945063 w 6902451"/>
                  <a:gd name="connsiteY38" fmla="*/ 5889625 h 6858000"/>
                  <a:gd name="connsiteX39" fmla="*/ 4899819 w 6902451"/>
                  <a:gd name="connsiteY39" fmla="*/ 5878513 h 6858000"/>
                  <a:gd name="connsiteX40" fmla="*/ 4854576 w 6902451"/>
                  <a:gd name="connsiteY40" fmla="*/ 5865813 h 6858000"/>
                  <a:gd name="connsiteX41" fmla="*/ 4810126 w 6902451"/>
                  <a:gd name="connsiteY41" fmla="*/ 5850731 h 6858000"/>
                  <a:gd name="connsiteX42" fmla="*/ 4768057 w 6902451"/>
                  <a:gd name="connsiteY42" fmla="*/ 5834856 h 6858000"/>
                  <a:gd name="connsiteX43" fmla="*/ 4726782 w 6902451"/>
                  <a:gd name="connsiteY43" fmla="*/ 5815013 h 6858000"/>
                  <a:gd name="connsiteX44" fmla="*/ 4685507 w 6902451"/>
                  <a:gd name="connsiteY44" fmla="*/ 5794375 h 6858000"/>
                  <a:gd name="connsiteX45" fmla="*/ 4646613 w 6902451"/>
                  <a:gd name="connsiteY45" fmla="*/ 5772944 h 6858000"/>
                  <a:gd name="connsiteX46" fmla="*/ 4608513 w 6902451"/>
                  <a:gd name="connsiteY46" fmla="*/ 5748338 h 6858000"/>
                  <a:gd name="connsiteX47" fmla="*/ 4571207 w 6902451"/>
                  <a:gd name="connsiteY47" fmla="*/ 5722144 h 6858000"/>
                  <a:gd name="connsiteX48" fmla="*/ 4535488 w 6902451"/>
                  <a:gd name="connsiteY48" fmla="*/ 5692775 h 6858000"/>
                  <a:gd name="connsiteX49" fmla="*/ 4501357 w 6902451"/>
                  <a:gd name="connsiteY49" fmla="*/ 5664200 h 6858000"/>
                  <a:gd name="connsiteX50" fmla="*/ 4468019 w 6902451"/>
                  <a:gd name="connsiteY50" fmla="*/ 5632450 h 6858000"/>
                  <a:gd name="connsiteX51" fmla="*/ 4437063 w 6902451"/>
                  <a:gd name="connsiteY51" fmla="*/ 5599906 h 6858000"/>
                  <a:gd name="connsiteX52" fmla="*/ 4407694 w 6902451"/>
                  <a:gd name="connsiteY52" fmla="*/ 5564981 h 6858000"/>
                  <a:gd name="connsiteX53" fmla="*/ 4380707 w 6902451"/>
                  <a:gd name="connsiteY53" fmla="*/ 5529263 h 6858000"/>
                  <a:gd name="connsiteX54" fmla="*/ 4352926 w 6902451"/>
                  <a:gd name="connsiteY54" fmla="*/ 5493544 h 6858000"/>
                  <a:gd name="connsiteX55" fmla="*/ 4329907 w 6902451"/>
                  <a:gd name="connsiteY55" fmla="*/ 5455444 h 6858000"/>
                  <a:gd name="connsiteX56" fmla="*/ 4306094 w 6902451"/>
                  <a:gd name="connsiteY56" fmla="*/ 5415756 h 6858000"/>
                  <a:gd name="connsiteX57" fmla="*/ 4285457 w 6902451"/>
                  <a:gd name="connsiteY57" fmla="*/ 5374481 h 6858000"/>
                  <a:gd name="connsiteX58" fmla="*/ 4266407 w 6902451"/>
                  <a:gd name="connsiteY58" fmla="*/ 5333206 h 6858000"/>
                  <a:gd name="connsiteX59" fmla="*/ 4249738 w 6902451"/>
                  <a:gd name="connsiteY59" fmla="*/ 5290344 h 6858000"/>
                  <a:gd name="connsiteX60" fmla="*/ 4234657 w 6902451"/>
                  <a:gd name="connsiteY60" fmla="*/ 5246688 h 6858000"/>
                  <a:gd name="connsiteX61" fmla="*/ 4222751 w 6902451"/>
                  <a:gd name="connsiteY61" fmla="*/ 5201444 h 6858000"/>
                  <a:gd name="connsiteX62" fmla="*/ 4211638 w 6902451"/>
                  <a:gd name="connsiteY62" fmla="*/ 5156200 h 6858000"/>
                  <a:gd name="connsiteX63" fmla="*/ 4202907 w 6902451"/>
                  <a:gd name="connsiteY63" fmla="*/ 5109369 h 6858000"/>
                  <a:gd name="connsiteX64" fmla="*/ 4198144 w 6902451"/>
                  <a:gd name="connsiteY64" fmla="*/ 5062538 h 6858000"/>
                  <a:gd name="connsiteX65" fmla="*/ 4193382 w 6902451"/>
                  <a:gd name="connsiteY65" fmla="*/ 5014119 h 6858000"/>
                  <a:gd name="connsiteX66" fmla="*/ 4192588 w 6902451"/>
                  <a:gd name="connsiteY66" fmla="*/ 4966494 h 6858000"/>
                  <a:gd name="connsiteX67" fmla="*/ 2123617 w 6902451"/>
                  <a:gd name="connsiteY67" fmla="*/ 2914650 h 6858000"/>
                  <a:gd name="connsiteX68" fmla="*/ 3008313 w 6902451"/>
                  <a:gd name="connsiteY68" fmla="*/ 3799164 h 6858000"/>
                  <a:gd name="connsiteX69" fmla="*/ 3008313 w 6902451"/>
                  <a:gd name="connsiteY69" fmla="*/ 4695587 h 6858000"/>
                  <a:gd name="connsiteX70" fmla="*/ 2521928 w 6902451"/>
                  <a:gd name="connsiteY70" fmla="*/ 5181514 h 6858000"/>
                  <a:gd name="connsiteX71" fmla="*/ 2486223 w 6902451"/>
                  <a:gd name="connsiteY71" fmla="*/ 5216450 h 6858000"/>
                  <a:gd name="connsiteX72" fmla="*/ 2449724 w 6902451"/>
                  <a:gd name="connsiteY72" fmla="*/ 5246622 h 6858000"/>
                  <a:gd name="connsiteX73" fmla="*/ 2412432 w 6902451"/>
                  <a:gd name="connsiteY73" fmla="*/ 5276794 h 6858000"/>
                  <a:gd name="connsiteX74" fmla="*/ 2373553 w 6902451"/>
                  <a:gd name="connsiteY74" fmla="*/ 5302996 h 6858000"/>
                  <a:gd name="connsiteX75" fmla="*/ 2333881 w 6902451"/>
                  <a:gd name="connsiteY75" fmla="*/ 5327609 h 6858000"/>
                  <a:gd name="connsiteX76" fmla="*/ 2292621 w 6902451"/>
                  <a:gd name="connsiteY76" fmla="*/ 5350635 h 6858000"/>
                  <a:gd name="connsiteX77" fmla="*/ 2251362 w 6902451"/>
                  <a:gd name="connsiteY77" fmla="*/ 5371279 h 6858000"/>
                  <a:gd name="connsiteX78" fmla="*/ 2210103 w 6902451"/>
                  <a:gd name="connsiteY78" fmla="*/ 5389541 h 6858000"/>
                  <a:gd name="connsiteX79" fmla="*/ 2166463 w 6902451"/>
                  <a:gd name="connsiteY79" fmla="*/ 5406215 h 6858000"/>
                  <a:gd name="connsiteX80" fmla="*/ 2123617 w 6902451"/>
                  <a:gd name="connsiteY80" fmla="*/ 5419713 h 6858000"/>
                  <a:gd name="connsiteX81" fmla="*/ 2079977 w 6902451"/>
                  <a:gd name="connsiteY81" fmla="*/ 5431623 h 6858000"/>
                  <a:gd name="connsiteX82" fmla="*/ 2034750 w 6902451"/>
                  <a:gd name="connsiteY82" fmla="*/ 5441945 h 6858000"/>
                  <a:gd name="connsiteX83" fmla="*/ 1991111 w 6902451"/>
                  <a:gd name="connsiteY83" fmla="*/ 5448297 h 6858000"/>
                  <a:gd name="connsiteX84" fmla="*/ 1945091 w 6902451"/>
                  <a:gd name="connsiteY84" fmla="*/ 5453855 h 6858000"/>
                  <a:gd name="connsiteX85" fmla="*/ 1899864 w 6902451"/>
                  <a:gd name="connsiteY85" fmla="*/ 5457031 h 6858000"/>
                  <a:gd name="connsiteX86" fmla="*/ 1854637 w 6902451"/>
                  <a:gd name="connsiteY86" fmla="*/ 5457825 h 6858000"/>
                  <a:gd name="connsiteX87" fmla="*/ 1809411 w 6902451"/>
                  <a:gd name="connsiteY87" fmla="*/ 5457031 h 6858000"/>
                  <a:gd name="connsiteX88" fmla="*/ 1765771 w 6902451"/>
                  <a:gd name="connsiteY88" fmla="*/ 5453855 h 6858000"/>
                  <a:gd name="connsiteX89" fmla="*/ 1720544 w 6902451"/>
                  <a:gd name="connsiteY89" fmla="*/ 5448297 h 6858000"/>
                  <a:gd name="connsiteX90" fmla="*/ 1675318 w 6902451"/>
                  <a:gd name="connsiteY90" fmla="*/ 5441945 h 6858000"/>
                  <a:gd name="connsiteX91" fmla="*/ 1630885 w 6902451"/>
                  <a:gd name="connsiteY91" fmla="*/ 5431623 h 6858000"/>
                  <a:gd name="connsiteX92" fmla="*/ 1587245 w 6902451"/>
                  <a:gd name="connsiteY92" fmla="*/ 5419713 h 6858000"/>
                  <a:gd name="connsiteX93" fmla="*/ 1542812 w 6902451"/>
                  <a:gd name="connsiteY93" fmla="*/ 5406215 h 6858000"/>
                  <a:gd name="connsiteX94" fmla="*/ 1500759 w 6902451"/>
                  <a:gd name="connsiteY94" fmla="*/ 5389541 h 6858000"/>
                  <a:gd name="connsiteX95" fmla="*/ 1459499 w 6902451"/>
                  <a:gd name="connsiteY95" fmla="*/ 5371279 h 6858000"/>
                  <a:gd name="connsiteX96" fmla="*/ 1416653 w 6902451"/>
                  <a:gd name="connsiteY96" fmla="*/ 5350635 h 6858000"/>
                  <a:gd name="connsiteX97" fmla="*/ 1376981 w 6902451"/>
                  <a:gd name="connsiteY97" fmla="*/ 5327609 h 6858000"/>
                  <a:gd name="connsiteX98" fmla="*/ 1337308 w 6902451"/>
                  <a:gd name="connsiteY98" fmla="*/ 5302996 h 6858000"/>
                  <a:gd name="connsiteX99" fmla="*/ 1298429 w 6902451"/>
                  <a:gd name="connsiteY99" fmla="*/ 5276794 h 6858000"/>
                  <a:gd name="connsiteX100" fmla="*/ 1260344 w 6902451"/>
                  <a:gd name="connsiteY100" fmla="*/ 5246622 h 6858000"/>
                  <a:gd name="connsiteX101" fmla="*/ 1224638 w 6902451"/>
                  <a:gd name="connsiteY101" fmla="*/ 5216450 h 6858000"/>
                  <a:gd name="connsiteX102" fmla="*/ 1188933 w 6902451"/>
                  <a:gd name="connsiteY102" fmla="*/ 5181514 h 6858000"/>
                  <a:gd name="connsiteX103" fmla="*/ 1155608 w 6902451"/>
                  <a:gd name="connsiteY103" fmla="*/ 5147372 h 6858000"/>
                  <a:gd name="connsiteX104" fmla="*/ 1124664 w 6902451"/>
                  <a:gd name="connsiteY104" fmla="*/ 5110054 h 6858000"/>
                  <a:gd name="connsiteX105" fmla="*/ 1095306 w 6902451"/>
                  <a:gd name="connsiteY105" fmla="*/ 5073530 h 6858000"/>
                  <a:gd name="connsiteX106" fmla="*/ 1068329 w 6902451"/>
                  <a:gd name="connsiteY106" fmla="*/ 5034624 h 6858000"/>
                  <a:gd name="connsiteX107" fmla="*/ 1042938 w 6902451"/>
                  <a:gd name="connsiteY107" fmla="*/ 4994924 h 6858000"/>
                  <a:gd name="connsiteX108" fmla="*/ 1021515 w 6902451"/>
                  <a:gd name="connsiteY108" fmla="*/ 4953637 h 6858000"/>
                  <a:gd name="connsiteX109" fmla="*/ 1000886 w 6902451"/>
                  <a:gd name="connsiteY109" fmla="*/ 4912349 h 6858000"/>
                  <a:gd name="connsiteX110" fmla="*/ 982636 w 6902451"/>
                  <a:gd name="connsiteY110" fmla="*/ 4870267 h 6858000"/>
                  <a:gd name="connsiteX111" fmla="*/ 966767 w 6902451"/>
                  <a:gd name="connsiteY111" fmla="*/ 4827391 h 6858000"/>
                  <a:gd name="connsiteX112" fmla="*/ 952485 w 6902451"/>
                  <a:gd name="connsiteY112" fmla="*/ 4784515 h 6858000"/>
                  <a:gd name="connsiteX113" fmla="*/ 940583 w 6902451"/>
                  <a:gd name="connsiteY113" fmla="*/ 4740845 h 6858000"/>
                  <a:gd name="connsiteX114" fmla="*/ 931062 w 6902451"/>
                  <a:gd name="connsiteY114" fmla="*/ 4695587 h 6858000"/>
                  <a:gd name="connsiteX115" fmla="*/ 922334 w 6902451"/>
                  <a:gd name="connsiteY115" fmla="*/ 4651123 h 6858000"/>
                  <a:gd name="connsiteX116" fmla="*/ 916780 w 6902451"/>
                  <a:gd name="connsiteY116" fmla="*/ 4605866 h 6858000"/>
                  <a:gd name="connsiteX117" fmla="*/ 914400 w 6902451"/>
                  <a:gd name="connsiteY117" fmla="*/ 4560608 h 6858000"/>
                  <a:gd name="connsiteX118" fmla="*/ 912813 w 6902451"/>
                  <a:gd name="connsiteY118" fmla="*/ 4515350 h 6858000"/>
                  <a:gd name="connsiteX119" fmla="*/ 914400 w 6902451"/>
                  <a:gd name="connsiteY119" fmla="*/ 4470092 h 6858000"/>
                  <a:gd name="connsiteX120" fmla="*/ 916780 w 6902451"/>
                  <a:gd name="connsiteY120" fmla="*/ 4424834 h 6858000"/>
                  <a:gd name="connsiteX121" fmla="*/ 922334 w 6902451"/>
                  <a:gd name="connsiteY121" fmla="*/ 4380370 h 6858000"/>
                  <a:gd name="connsiteX122" fmla="*/ 931062 w 6902451"/>
                  <a:gd name="connsiteY122" fmla="*/ 4335112 h 6858000"/>
                  <a:gd name="connsiteX123" fmla="*/ 940583 w 6902451"/>
                  <a:gd name="connsiteY123" fmla="*/ 4291442 h 6858000"/>
                  <a:gd name="connsiteX124" fmla="*/ 952485 w 6902451"/>
                  <a:gd name="connsiteY124" fmla="*/ 4247773 h 6858000"/>
                  <a:gd name="connsiteX125" fmla="*/ 966767 w 6902451"/>
                  <a:gd name="connsiteY125" fmla="*/ 4203309 h 6858000"/>
                  <a:gd name="connsiteX126" fmla="*/ 982636 w 6902451"/>
                  <a:gd name="connsiteY126" fmla="*/ 4161227 h 6858000"/>
                  <a:gd name="connsiteX127" fmla="*/ 1000886 w 6902451"/>
                  <a:gd name="connsiteY127" fmla="*/ 4118351 h 6858000"/>
                  <a:gd name="connsiteX128" fmla="*/ 1021515 w 6902451"/>
                  <a:gd name="connsiteY128" fmla="*/ 4077063 h 6858000"/>
                  <a:gd name="connsiteX129" fmla="*/ 1042938 w 6902451"/>
                  <a:gd name="connsiteY129" fmla="*/ 4037363 h 6858000"/>
                  <a:gd name="connsiteX130" fmla="*/ 1068329 w 6902451"/>
                  <a:gd name="connsiteY130" fmla="*/ 3997663 h 6858000"/>
                  <a:gd name="connsiteX131" fmla="*/ 1095306 w 6902451"/>
                  <a:gd name="connsiteY131" fmla="*/ 3958757 h 6858000"/>
                  <a:gd name="connsiteX132" fmla="*/ 1124664 w 6902451"/>
                  <a:gd name="connsiteY132" fmla="*/ 3920645 h 6858000"/>
                  <a:gd name="connsiteX133" fmla="*/ 1155608 w 6902451"/>
                  <a:gd name="connsiteY133" fmla="*/ 3884915 h 6858000"/>
                  <a:gd name="connsiteX134" fmla="*/ 1188933 w 6902451"/>
                  <a:gd name="connsiteY134" fmla="*/ 3849186 h 6858000"/>
                  <a:gd name="connsiteX135" fmla="*/ 3308350 w 6902451"/>
                  <a:gd name="connsiteY135" fmla="*/ 681038 h 6858000"/>
                  <a:gd name="connsiteX136" fmla="*/ 3283750 w 6902451"/>
                  <a:gd name="connsiteY136" fmla="*/ 725488 h 6858000"/>
                  <a:gd name="connsiteX137" fmla="*/ 3259149 w 6902451"/>
                  <a:gd name="connsiteY137" fmla="*/ 769144 h 6858000"/>
                  <a:gd name="connsiteX138" fmla="*/ 3236930 w 6902451"/>
                  <a:gd name="connsiteY138" fmla="*/ 813594 h 6858000"/>
                  <a:gd name="connsiteX139" fmla="*/ 3213123 w 6902451"/>
                  <a:gd name="connsiteY139" fmla="*/ 858838 h 6858000"/>
                  <a:gd name="connsiteX140" fmla="*/ 3193284 w 6902451"/>
                  <a:gd name="connsiteY140" fmla="*/ 905669 h 6858000"/>
                  <a:gd name="connsiteX141" fmla="*/ 3172651 w 6902451"/>
                  <a:gd name="connsiteY141" fmla="*/ 950913 h 6858000"/>
                  <a:gd name="connsiteX142" fmla="*/ 3154399 w 6902451"/>
                  <a:gd name="connsiteY142" fmla="*/ 998538 h 6858000"/>
                  <a:gd name="connsiteX143" fmla="*/ 3136941 w 6902451"/>
                  <a:gd name="connsiteY143" fmla="*/ 1045369 h 6858000"/>
                  <a:gd name="connsiteX144" fmla="*/ 3118689 w 6902451"/>
                  <a:gd name="connsiteY144" fmla="*/ 1093788 h 6858000"/>
                  <a:gd name="connsiteX145" fmla="*/ 3103611 w 6902451"/>
                  <a:gd name="connsiteY145" fmla="*/ 1143001 h 6858000"/>
                  <a:gd name="connsiteX146" fmla="*/ 3090121 w 6902451"/>
                  <a:gd name="connsiteY146" fmla="*/ 1191419 h 6858000"/>
                  <a:gd name="connsiteX147" fmla="*/ 3075837 w 6902451"/>
                  <a:gd name="connsiteY147" fmla="*/ 1240632 h 6858000"/>
                  <a:gd name="connsiteX148" fmla="*/ 3063934 w 6902451"/>
                  <a:gd name="connsiteY148" fmla="*/ 1291432 h 6858000"/>
                  <a:gd name="connsiteX149" fmla="*/ 3052824 w 6902451"/>
                  <a:gd name="connsiteY149" fmla="*/ 1342232 h 6858000"/>
                  <a:gd name="connsiteX150" fmla="*/ 3043301 w 6902451"/>
                  <a:gd name="connsiteY150" fmla="*/ 1393032 h 6858000"/>
                  <a:gd name="connsiteX151" fmla="*/ 3035365 w 6902451"/>
                  <a:gd name="connsiteY151" fmla="*/ 1443832 h 6858000"/>
                  <a:gd name="connsiteX152" fmla="*/ 821334 w 6902451"/>
                  <a:gd name="connsiteY152" fmla="*/ 3656807 h 6858000"/>
                  <a:gd name="connsiteX153" fmla="*/ 797527 w 6902451"/>
                  <a:gd name="connsiteY153" fmla="*/ 3681413 h 6858000"/>
                  <a:gd name="connsiteX154" fmla="*/ 774514 w 6902451"/>
                  <a:gd name="connsiteY154" fmla="*/ 3707607 h 6858000"/>
                  <a:gd name="connsiteX155" fmla="*/ 752294 w 6902451"/>
                  <a:gd name="connsiteY155" fmla="*/ 3733007 h 6858000"/>
                  <a:gd name="connsiteX156" fmla="*/ 730868 w 6902451"/>
                  <a:gd name="connsiteY156" fmla="*/ 3758407 h 6858000"/>
                  <a:gd name="connsiteX157" fmla="*/ 708649 w 6902451"/>
                  <a:gd name="connsiteY157" fmla="*/ 3784601 h 6858000"/>
                  <a:gd name="connsiteX158" fmla="*/ 689603 w 6902451"/>
                  <a:gd name="connsiteY158" fmla="*/ 3812382 h 6858000"/>
                  <a:gd name="connsiteX159" fmla="*/ 668971 w 6902451"/>
                  <a:gd name="connsiteY159" fmla="*/ 3840163 h 6858000"/>
                  <a:gd name="connsiteX160" fmla="*/ 650719 w 6902451"/>
                  <a:gd name="connsiteY160" fmla="*/ 3867151 h 6858000"/>
                  <a:gd name="connsiteX161" fmla="*/ 633260 w 6902451"/>
                  <a:gd name="connsiteY161" fmla="*/ 3894932 h 6858000"/>
                  <a:gd name="connsiteX162" fmla="*/ 615008 w 6902451"/>
                  <a:gd name="connsiteY162" fmla="*/ 3923507 h 6858000"/>
                  <a:gd name="connsiteX163" fmla="*/ 583266 w 6902451"/>
                  <a:gd name="connsiteY163" fmla="*/ 3981451 h 6858000"/>
                  <a:gd name="connsiteX164" fmla="*/ 554698 w 6902451"/>
                  <a:gd name="connsiteY164" fmla="*/ 4040188 h 6858000"/>
                  <a:gd name="connsiteX165" fmla="*/ 528510 w 6902451"/>
                  <a:gd name="connsiteY165" fmla="*/ 4099719 h 6858000"/>
                  <a:gd name="connsiteX166" fmla="*/ 505497 w 6902451"/>
                  <a:gd name="connsiteY166" fmla="*/ 4161632 h 6858000"/>
                  <a:gd name="connsiteX167" fmla="*/ 486452 w 6902451"/>
                  <a:gd name="connsiteY167" fmla="*/ 4221957 h 6858000"/>
                  <a:gd name="connsiteX168" fmla="*/ 469787 w 6902451"/>
                  <a:gd name="connsiteY168" fmla="*/ 4284663 h 6858000"/>
                  <a:gd name="connsiteX169" fmla="*/ 456297 w 6902451"/>
                  <a:gd name="connsiteY169" fmla="*/ 4348163 h 6858000"/>
                  <a:gd name="connsiteX170" fmla="*/ 445187 w 6902451"/>
                  <a:gd name="connsiteY170" fmla="*/ 4411663 h 6858000"/>
                  <a:gd name="connsiteX171" fmla="*/ 436458 w 6902451"/>
                  <a:gd name="connsiteY171" fmla="*/ 4474369 h 6858000"/>
                  <a:gd name="connsiteX172" fmla="*/ 432490 w 6902451"/>
                  <a:gd name="connsiteY172" fmla="*/ 4538663 h 6858000"/>
                  <a:gd name="connsiteX173" fmla="*/ 430903 w 6902451"/>
                  <a:gd name="connsiteY173" fmla="*/ 4603751 h 6858000"/>
                  <a:gd name="connsiteX174" fmla="*/ 432490 w 6902451"/>
                  <a:gd name="connsiteY174" fmla="*/ 4666457 h 6858000"/>
                  <a:gd name="connsiteX175" fmla="*/ 436458 w 6902451"/>
                  <a:gd name="connsiteY175" fmla="*/ 4731544 h 6858000"/>
                  <a:gd name="connsiteX176" fmla="*/ 445187 w 6902451"/>
                  <a:gd name="connsiteY176" fmla="*/ 4795838 h 6858000"/>
                  <a:gd name="connsiteX177" fmla="*/ 456297 w 6902451"/>
                  <a:gd name="connsiteY177" fmla="*/ 4859338 h 6858000"/>
                  <a:gd name="connsiteX178" fmla="*/ 469787 w 6902451"/>
                  <a:gd name="connsiteY178" fmla="*/ 4922044 h 6858000"/>
                  <a:gd name="connsiteX179" fmla="*/ 486452 w 6902451"/>
                  <a:gd name="connsiteY179" fmla="*/ 4983957 h 6858000"/>
                  <a:gd name="connsiteX180" fmla="*/ 505497 w 6902451"/>
                  <a:gd name="connsiteY180" fmla="*/ 5045869 h 6858000"/>
                  <a:gd name="connsiteX181" fmla="*/ 528510 w 6902451"/>
                  <a:gd name="connsiteY181" fmla="*/ 5106194 h 6858000"/>
                  <a:gd name="connsiteX182" fmla="*/ 554698 w 6902451"/>
                  <a:gd name="connsiteY182" fmla="*/ 5166519 h 6858000"/>
                  <a:gd name="connsiteX183" fmla="*/ 583266 w 6902451"/>
                  <a:gd name="connsiteY183" fmla="*/ 5226051 h 6858000"/>
                  <a:gd name="connsiteX184" fmla="*/ 615008 w 6902451"/>
                  <a:gd name="connsiteY184" fmla="*/ 5283994 h 6858000"/>
                  <a:gd name="connsiteX185" fmla="*/ 633260 w 6902451"/>
                  <a:gd name="connsiteY185" fmla="*/ 5310982 h 6858000"/>
                  <a:gd name="connsiteX186" fmla="*/ 650719 w 6902451"/>
                  <a:gd name="connsiteY186" fmla="*/ 5340351 h 6858000"/>
                  <a:gd name="connsiteX187" fmla="*/ 668971 w 6902451"/>
                  <a:gd name="connsiteY187" fmla="*/ 5367338 h 6858000"/>
                  <a:gd name="connsiteX188" fmla="*/ 689603 w 6902451"/>
                  <a:gd name="connsiteY188" fmla="*/ 5395119 h 6858000"/>
                  <a:gd name="connsiteX189" fmla="*/ 708649 w 6902451"/>
                  <a:gd name="connsiteY189" fmla="*/ 5421313 h 6858000"/>
                  <a:gd name="connsiteX190" fmla="*/ 730868 w 6902451"/>
                  <a:gd name="connsiteY190" fmla="*/ 5447507 h 6858000"/>
                  <a:gd name="connsiteX191" fmla="*/ 752294 w 6902451"/>
                  <a:gd name="connsiteY191" fmla="*/ 5472907 h 6858000"/>
                  <a:gd name="connsiteX192" fmla="*/ 774514 w 6902451"/>
                  <a:gd name="connsiteY192" fmla="*/ 5499101 h 6858000"/>
                  <a:gd name="connsiteX193" fmla="*/ 797527 w 6902451"/>
                  <a:gd name="connsiteY193" fmla="*/ 5523707 h 6858000"/>
                  <a:gd name="connsiteX194" fmla="*/ 821334 w 6902451"/>
                  <a:gd name="connsiteY194" fmla="*/ 5549107 h 6858000"/>
                  <a:gd name="connsiteX195" fmla="*/ 845934 w 6902451"/>
                  <a:gd name="connsiteY195" fmla="*/ 5573713 h 6858000"/>
                  <a:gd name="connsiteX196" fmla="*/ 872122 w 6902451"/>
                  <a:gd name="connsiteY196" fmla="*/ 5596732 h 6858000"/>
                  <a:gd name="connsiteX197" fmla="*/ 896722 w 6902451"/>
                  <a:gd name="connsiteY197" fmla="*/ 5618957 h 6858000"/>
                  <a:gd name="connsiteX198" fmla="*/ 922910 w 6902451"/>
                  <a:gd name="connsiteY198" fmla="*/ 5641182 h 6858000"/>
                  <a:gd name="connsiteX199" fmla="*/ 950684 w 6902451"/>
                  <a:gd name="connsiteY199" fmla="*/ 5661819 h 6858000"/>
                  <a:gd name="connsiteX200" fmla="*/ 976078 w 6902451"/>
                  <a:gd name="connsiteY200" fmla="*/ 5681663 h 6858000"/>
                  <a:gd name="connsiteX201" fmla="*/ 1003853 w 6902451"/>
                  <a:gd name="connsiteY201" fmla="*/ 5701507 h 6858000"/>
                  <a:gd name="connsiteX202" fmla="*/ 1031627 w 6902451"/>
                  <a:gd name="connsiteY202" fmla="*/ 5720557 h 6858000"/>
                  <a:gd name="connsiteX203" fmla="*/ 1058608 w 6902451"/>
                  <a:gd name="connsiteY203" fmla="*/ 5738019 h 6858000"/>
                  <a:gd name="connsiteX204" fmla="*/ 1087970 w 6902451"/>
                  <a:gd name="connsiteY204" fmla="*/ 5754688 h 6858000"/>
                  <a:gd name="connsiteX205" fmla="*/ 1145106 w 6902451"/>
                  <a:gd name="connsiteY205" fmla="*/ 5788026 h 6858000"/>
                  <a:gd name="connsiteX206" fmla="*/ 1204623 w 6902451"/>
                  <a:gd name="connsiteY206" fmla="*/ 5816601 h 6858000"/>
                  <a:gd name="connsiteX207" fmla="*/ 1263347 w 6902451"/>
                  <a:gd name="connsiteY207" fmla="*/ 5842794 h 6858000"/>
                  <a:gd name="connsiteX208" fmla="*/ 1325244 w 6902451"/>
                  <a:gd name="connsiteY208" fmla="*/ 5865019 h 6858000"/>
                  <a:gd name="connsiteX209" fmla="*/ 1387142 w 6902451"/>
                  <a:gd name="connsiteY209" fmla="*/ 5885657 h 6858000"/>
                  <a:gd name="connsiteX210" fmla="*/ 1449040 w 6902451"/>
                  <a:gd name="connsiteY210" fmla="*/ 5901532 h 6858000"/>
                  <a:gd name="connsiteX211" fmla="*/ 1511731 w 6902451"/>
                  <a:gd name="connsiteY211" fmla="*/ 5915819 h 6858000"/>
                  <a:gd name="connsiteX212" fmla="*/ 1575216 w 6902451"/>
                  <a:gd name="connsiteY212" fmla="*/ 5926932 h 6858000"/>
                  <a:gd name="connsiteX213" fmla="*/ 1638700 w 6902451"/>
                  <a:gd name="connsiteY213" fmla="*/ 5933282 h 6858000"/>
                  <a:gd name="connsiteX214" fmla="*/ 1702979 w 6902451"/>
                  <a:gd name="connsiteY214" fmla="*/ 5938838 h 6858000"/>
                  <a:gd name="connsiteX215" fmla="*/ 1767257 w 6902451"/>
                  <a:gd name="connsiteY215" fmla="*/ 5940426 h 6858000"/>
                  <a:gd name="connsiteX216" fmla="*/ 1832329 w 6902451"/>
                  <a:gd name="connsiteY216" fmla="*/ 5938838 h 6858000"/>
                  <a:gd name="connsiteX217" fmla="*/ 1895020 w 6902451"/>
                  <a:gd name="connsiteY217" fmla="*/ 5933282 h 6858000"/>
                  <a:gd name="connsiteX218" fmla="*/ 1959298 w 6902451"/>
                  <a:gd name="connsiteY218" fmla="*/ 5926932 h 6858000"/>
                  <a:gd name="connsiteX219" fmla="*/ 2022783 w 6902451"/>
                  <a:gd name="connsiteY219" fmla="*/ 5915819 h 6858000"/>
                  <a:gd name="connsiteX220" fmla="*/ 2086268 w 6902451"/>
                  <a:gd name="connsiteY220" fmla="*/ 5901532 h 6858000"/>
                  <a:gd name="connsiteX221" fmla="*/ 2148166 w 6902451"/>
                  <a:gd name="connsiteY221" fmla="*/ 5885657 h 6858000"/>
                  <a:gd name="connsiteX222" fmla="*/ 2209270 w 6902451"/>
                  <a:gd name="connsiteY222" fmla="*/ 5865019 h 6858000"/>
                  <a:gd name="connsiteX223" fmla="*/ 2270374 w 6902451"/>
                  <a:gd name="connsiteY223" fmla="*/ 5842794 h 6858000"/>
                  <a:gd name="connsiteX224" fmla="*/ 2330684 w 6902451"/>
                  <a:gd name="connsiteY224" fmla="*/ 5816601 h 6858000"/>
                  <a:gd name="connsiteX225" fmla="*/ 2389408 w 6902451"/>
                  <a:gd name="connsiteY225" fmla="*/ 5788026 h 6858000"/>
                  <a:gd name="connsiteX226" fmla="*/ 2447338 w 6902451"/>
                  <a:gd name="connsiteY226" fmla="*/ 5754688 h 6858000"/>
                  <a:gd name="connsiteX227" fmla="*/ 2474319 w 6902451"/>
                  <a:gd name="connsiteY227" fmla="*/ 5738019 h 6858000"/>
                  <a:gd name="connsiteX228" fmla="*/ 2503680 w 6902451"/>
                  <a:gd name="connsiteY228" fmla="*/ 5720557 h 6858000"/>
                  <a:gd name="connsiteX229" fmla="*/ 2530661 w 6902451"/>
                  <a:gd name="connsiteY229" fmla="*/ 5701507 h 6858000"/>
                  <a:gd name="connsiteX230" fmla="*/ 2558436 w 6902451"/>
                  <a:gd name="connsiteY230" fmla="*/ 5681663 h 6858000"/>
                  <a:gd name="connsiteX231" fmla="*/ 2584624 w 6902451"/>
                  <a:gd name="connsiteY231" fmla="*/ 5661819 h 6858000"/>
                  <a:gd name="connsiteX232" fmla="*/ 2610811 w 6902451"/>
                  <a:gd name="connsiteY232" fmla="*/ 5641182 h 6858000"/>
                  <a:gd name="connsiteX233" fmla="*/ 2636998 w 6902451"/>
                  <a:gd name="connsiteY233" fmla="*/ 5618957 h 6858000"/>
                  <a:gd name="connsiteX234" fmla="*/ 2663186 w 6902451"/>
                  <a:gd name="connsiteY234" fmla="*/ 5596732 h 6858000"/>
                  <a:gd name="connsiteX235" fmla="*/ 2687786 w 6902451"/>
                  <a:gd name="connsiteY235" fmla="*/ 5573713 h 6858000"/>
                  <a:gd name="connsiteX236" fmla="*/ 2712387 w 6902451"/>
                  <a:gd name="connsiteY236" fmla="*/ 5549107 h 6858000"/>
                  <a:gd name="connsiteX237" fmla="*/ 3014733 w 6902451"/>
                  <a:gd name="connsiteY237" fmla="*/ 5246688 h 6858000"/>
                  <a:gd name="connsiteX238" fmla="*/ 3021081 w 6902451"/>
                  <a:gd name="connsiteY238" fmla="*/ 5312569 h 6858000"/>
                  <a:gd name="connsiteX239" fmla="*/ 3028223 w 6902451"/>
                  <a:gd name="connsiteY239" fmla="*/ 5376863 h 6858000"/>
                  <a:gd name="connsiteX240" fmla="*/ 3037746 w 6902451"/>
                  <a:gd name="connsiteY240" fmla="*/ 5442744 h 6858000"/>
                  <a:gd name="connsiteX241" fmla="*/ 3050443 w 6902451"/>
                  <a:gd name="connsiteY241" fmla="*/ 5506244 h 6858000"/>
                  <a:gd name="connsiteX242" fmla="*/ 3063934 w 6902451"/>
                  <a:gd name="connsiteY242" fmla="*/ 5569744 h 6858000"/>
                  <a:gd name="connsiteX243" fmla="*/ 3079011 w 6902451"/>
                  <a:gd name="connsiteY243" fmla="*/ 5632451 h 6858000"/>
                  <a:gd name="connsiteX244" fmla="*/ 3096469 w 6902451"/>
                  <a:gd name="connsiteY244" fmla="*/ 5694363 h 6858000"/>
                  <a:gd name="connsiteX245" fmla="*/ 3116308 w 6902451"/>
                  <a:gd name="connsiteY245" fmla="*/ 5754688 h 6858000"/>
                  <a:gd name="connsiteX246" fmla="*/ 3017113 w 6902451"/>
                  <a:gd name="connsiteY246" fmla="*/ 5853907 h 6858000"/>
                  <a:gd name="connsiteX247" fmla="*/ 2983784 w 6902451"/>
                  <a:gd name="connsiteY247" fmla="*/ 5885657 h 6858000"/>
                  <a:gd name="connsiteX248" fmla="*/ 2951248 w 6902451"/>
                  <a:gd name="connsiteY248" fmla="*/ 5916613 h 6858000"/>
                  <a:gd name="connsiteX249" fmla="*/ 2917125 w 6902451"/>
                  <a:gd name="connsiteY249" fmla="*/ 5945982 h 6858000"/>
                  <a:gd name="connsiteX250" fmla="*/ 2882208 w 6902451"/>
                  <a:gd name="connsiteY250" fmla="*/ 5974557 h 6858000"/>
                  <a:gd name="connsiteX251" fmla="*/ 2848085 w 6902451"/>
                  <a:gd name="connsiteY251" fmla="*/ 6002338 h 6858000"/>
                  <a:gd name="connsiteX252" fmla="*/ 2812375 w 6902451"/>
                  <a:gd name="connsiteY252" fmla="*/ 6029326 h 6858000"/>
                  <a:gd name="connsiteX253" fmla="*/ 2776665 w 6902451"/>
                  <a:gd name="connsiteY253" fmla="*/ 6055519 h 6858000"/>
                  <a:gd name="connsiteX254" fmla="*/ 2739368 w 6902451"/>
                  <a:gd name="connsiteY254" fmla="*/ 6080126 h 6858000"/>
                  <a:gd name="connsiteX255" fmla="*/ 2702864 w 6902451"/>
                  <a:gd name="connsiteY255" fmla="*/ 6103938 h 6858000"/>
                  <a:gd name="connsiteX256" fmla="*/ 2665567 w 6902451"/>
                  <a:gd name="connsiteY256" fmla="*/ 6126163 h 6858000"/>
                  <a:gd name="connsiteX257" fmla="*/ 2628269 w 6902451"/>
                  <a:gd name="connsiteY257" fmla="*/ 6147594 h 6858000"/>
                  <a:gd name="connsiteX258" fmla="*/ 2590178 w 6902451"/>
                  <a:gd name="connsiteY258" fmla="*/ 6168232 h 6858000"/>
                  <a:gd name="connsiteX259" fmla="*/ 2551294 w 6902451"/>
                  <a:gd name="connsiteY259" fmla="*/ 6188869 h 6858000"/>
                  <a:gd name="connsiteX260" fmla="*/ 2511616 w 6902451"/>
                  <a:gd name="connsiteY260" fmla="*/ 6207126 h 6858000"/>
                  <a:gd name="connsiteX261" fmla="*/ 2471938 w 6902451"/>
                  <a:gd name="connsiteY261" fmla="*/ 6224588 h 6858000"/>
                  <a:gd name="connsiteX262" fmla="*/ 2432260 w 6902451"/>
                  <a:gd name="connsiteY262" fmla="*/ 6241257 h 6858000"/>
                  <a:gd name="connsiteX263" fmla="*/ 2392582 w 6902451"/>
                  <a:gd name="connsiteY263" fmla="*/ 6257926 h 6858000"/>
                  <a:gd name="connsiteX264" fmla="*/ 2352111 w 6902451"/>
                  <a:gd name="connsiteY264" fmla="*/ 6271419 h 6858000"/>
                  <a:gd name="connsiteX265" fmla="*/ 2311639 w 6902451"/>
                  <a:gd name="connsiteY265" fmla="*/ 6284913 h 6858000"/>
                  <a:gd name="connsiteX266" fmla="*/ 2271167 w 6902451"/>
                  <a:gd name="connsiteY266" fmla="*/ 6297613 h 6858000"/>
                  <a:gd name="connsiteX267" fmla="*/ 2229902 w 6902451"/>
                  <a:gd name="connsiteY267" fmla="*/ 6309519 h 6858000"/>
                  <a:gd name="connsiteX268" fmla="*/ 2187844 w 6902451"/>
                  <a:gd name="connsiteY268" fmla="*/ 6320632 h 6858000"/>
                  <a:gd name="connsiteX269" fmla="*/ 2146579 w 6902451"/>
                  <a:gd name="connsiteY269" fmla="*/ 6330157 h 6858000"/>
                  <a:gd name="connsiteX270" fmla="*/ 2105314 w 6902451"/>
                  <a:gd name="connsiteY270" fmla="*/ 6338888 h 6858000"/>
                  <a:gd name="connsiteX271" fmla="*/ 2062461 w 6902451"/>
                  <a:gd name="connsiteY271" fmla="*/ 6345238 h 6858000"/>
                  <a:gd name="connsiteX272" fmla="*/ 2021196 w 6902451"/>
                  <a:gd name="connsiteY272" fmla="*/ 6352382 h 6858000"/>
                  <a:gd name="connsiteX273" fmla="*/ 1979137 w 6902451"/>
                  <a:gd name="connsiteY273" fmla="*/ 6357938 h 6858000"/>
                  <a:gd name="connsiteX274" fmla="*/ 1936285 w 6902451"/>
                  <a:gd name="connsiteY274" fmla="*/ 6361907 h 6858000"/>
                  <a:gd name="connsiteX275" fmla="*/ 1893433 w 6902451"/>
                  <a:gd name="connsiteY275" fmla="*/ 6365876 h 6858000"/>
                  <a:gd name="connsiteX276" fmla="*/ 1852961 w 6902451"/>
                  <a:gd name="connsiteY276" fmla="*/ 6369051 h 6858000"/>
                  <a:gd name="connsiteX277" fmla="*/ 1810109 w 6902451"/>
                  <a:gd name="connsiteY277" fmla="*/ 6370638 h 6858000"/>
                  <a:gd name="connsiteX278" fmla="*/ 1767257 w 6902451"/>
                  <a:gd name="connsiteY278" fmla="*/ 6370638 h 6858000"/>
                  <a:gd name="connsiteX279" fmla="*/ 1725198 w 6902451"/>
                  <a:gd name="connsiteY279" fmla="*/ 6370638 h 6858000"/>
                  <a:gd name="connsiteX280" fmla="*/ 1682346 w 6902451"/>
                  <a:gd name="connsiteY280" fmla="*/ 6369051 h 6858000"/>
                  <a:gd name="connsiteX281" fmla="*/ 1639494 w 6902451"/>
                  <a:gd name="connsiteY281" fmla="*/ 6365876 h 6858000"/>
                  <a:gd name="connsiteX282" fmla="*/ 1597435 w 6902451"/>
                  <a:gd name="connsiteY282" fmla="*/ 6361907 h 6858000"/>
                  <a:gd name="connsiteX283" fmla="*/ 1556170 w 6902451"/>
                  <a:gd name="connsiteY283" fmla="*/ 6357938 h 6858000"/>
                  <a:gd name="connsiteX284" fmla="*/ 1513318 w 6902451"/>
                  <a:gd name="connsiteY284" fmla="*/ 6352382 h 6858000"/>
                  <a:gd name="connsiteX285" fmla="*/ 1470466 w 6902451"/>
                  <a:gd name="connsiteY285" fmla="*/ 6345238 h 6858000"/>
                  <a:gd name="connsiteX286" fmla="*/ 1429201 w 6902451"/>
                  <a:gd name="connsiteY286" fmla="*/ 6338888 h 6858000"/>
                  <a:gd name="connsiteX287" fmla="*/ 1387142 w 6902451"/>
                  <a:gd name="connsiteY287" fmla="*/ 6330157 h 6858000"/>
                  <a:gd name="connsiteX288" fmla="*/ 1345877 w 6902451"/>
                  <a:gd name="connsiteY288" fmla="*/ 6320632 h 6858000"/>
                  <a:gd name="connsiteX289" fmla="*/ 1304612 w 6902451"/>
                  <a:gd name="connsiteY289" fmla="*/ 6309519 h 6858000"/>
                  <a:gd name="connsiteX290" fmla="*/ 1263347 w 6902451"/>
                  <a:gd name="connsiteY290" fmla="*/ 6297613 h 6858000"/>
                  <a:gd name="connsiteX291" fmla="*/ 1222082 w 6902451"/>
                  <a:gd name="connsiteY291" fmla="*/ 6284913 h 6858000"/>
                  <a:gd name="connsiteX292" fmla="*/ 1182404 w 6902451"/>
                  <a:gd name="connsiteY292" fmla="*/ 6271419 h 6858000"/>
                  <a:gd name="connsiteX293" fmla="*/ 1141139 w 6902451"/>
                  <a:gd name="connsiteY293" fmla="*/ 6257926 h 6858000"/>
                  <a:gd name="connsiteX294" fmla="*/ 1101461 w 6902451"/>
                  <a:gd name="connsiteY294" fmla="*/ 6241257 h 6858000"/>
                  <a:gd name="connsiteX295" fmla="*/ 1061783 w 6902451"/>
                  <a:gd name="connsiteY295" fmla="*/ 6224588 h 6858000"/>
                  <a:gd name="connsiteX296" fmla="*/ 1022898 w 6902451"/>
                  <a:gd name="connsiteY296" fmla="*/ 6207126 h 6858000"/>
                  <a:gd name="connsiteX297" fmla="*/ 983220 w 6902451"/>
                  <a:gd name="connsiteY297" fmla="*/ 6188869 h 6858000"/>
                  <a:gd name="connsiteX298" fmla="*/ 945129 w 6902451"/>
                  <a:gd name="connsiteY298" fmla="*/ 6168232 h 6858000"/>
                  <a:gd name="connsiteX299" fmla="*/ 906245 w 6902451"/>
                  <a:gd name="connsiteY299" fmla="*/ 6147594 h 6858000"/>
                  <a:gd name="connsiteX300" fmla="*/ 868948 w 6902451"/>
                  <a:gd name="connsiteY300" fmla="*/ 6126163 h 6858000"/>
                  <a:gd name="connsiteX301" fmla="*/ 830857 w 6902451"/>
                  <a:gd name="connsiteY301" fmla="*/ 6103938 h 6858000"/>
                  <a:gd name="connsiteX302" fmla="*/ 793559 w 6902451"/>
                  <a:gd name="connsiteY302" fmla="*/ 6080126 h 6858000"/>
                  <a:gd name="connsiteX303" fmla="*/ 757849 w 6902451"/>
                  <a:gd name="connsiteY303" fmla="*/ 6055519 h 6858000"/>
                  <a:gd name="connsiteX304" fmla="*/ 722139 w 6902451"/>
                  <a:gd name="connsiteY304" fmla="*/ 6029326 h 6858000"/>
                  <a:gd name="connsiteX305" fmla="*/ 686429 w 6902451"/>
                  <a:gd name="connsiteY305" fmla="*/ 6002338 h 6858000"/>
                  <a:gd name="connsiteX306" fmla="*/ 650719 w 6902451"/>
                  <a:gd name="connsiteY306" fmla="*/ 5974557 h 6858000"/>
                  <a:gd name="connsiteX307" fmla="*/ 616596 w 6902451"/>
                  <a:gd name="connsiteY307" fmla="*/ 5945982 h 6858000"/>
                  <a:gd name="connsiteX308" fmla="*/ 583266 w 6902451"/>
                  <a:gd name="connsiteY308" fmla="*/ 5916613 h 6858000"/>
                  <a:gd name="connsiteX309" fmla="*/ 549143 w 6902451"/>
                  <a:gd name="connsiteY309" fmla="*/ 5885657 h 6858000"/>
                  <a:gd name="connsiteX310" fmla="*/ 517401 w 6902451"/>
                  <a:gd name="connsiteY310" fmla="*/ 5853907 h 6858000"/>
                  <a:gd name="connsiteX311" fmla="*/ 484865 w 6902451"/>
                  <a:gd name="connsiteY311" fmla="*/ 5820569 h 6858000"/>
                  <a:gd name="connsiteX312" fmla="*/ 454709 w 6902451"/>
                  <a:gd name="connsiteY312" fmla="*/ 5788026 h 6858000"/>
                  <a:gd name="connsiteX313" fmla="*/ 424554 w 6902451"/>
                  <a:gd name="connsiteY313" fmla="*/ 5753101 h 6858000"/>
                  <a:gd name="connsiteX314" fmla="*/ 395192 w 6902451"/>
                  <a:gd name="connsiteY314" fmla="*/ 5718969 h 6858000"/>
                  <a:gd name="connsiteX315" fmla="*/ 368211 w 6902451"/>
                  <a:gd name="connsiteY315" fmla="*/ 5684838 h 6858000"/>
                  <a:gd name="connsiteX316" fmla="*/ 342024 w 6902451"/>
                  <a:gd name="connsiteY316" fmla="*/ 5649119 h 6858000"/>
                  <a:gd name="connsiteX317" fmla="*/ 315836 w 6902451"/>
                  <a:gd name="connsiteY317" fmla="*/ 5613401 h 6858000"/>
                  <a:gd name="connsiteX318" fmla="*/ 291236 w 6902451"/>
                  <a:gd name="connsiteY318" fmla="*/ 5576094 h 6858000"/>
                  <a:gd name="connsiteX319" fmla="*/ 267429 w 6902451"/>
                  <a:gd name="connsiteY319" fmla="*/ 5538788 h 6858000"/>
                  <a:gd name="connsiteX320" fmla="*/ 244416 w 6902451"/>
                  <a:gd name="connsiteY320" fmla="*/ 5502276 h 6858000"/>
                  <a:gd name="connsiteX321" fmla="*/ 222196 w 6902451"/>
                  <a:gd name="connsiteY321" fmla="*/ 5463382 h 6858000"/>
                  <a:gd name="connsiteX322" fmla="*/ 201564 w 6902451"/>
                  <a:gd name="connsiteY322" fmla="*/ 5426869 h 6858000"/>
                  <a:gd name="connsiteX323" fmla="*/ 182518 w 6902451"/>
                  <a:gd name="connsiteY323" fmla="*/ 5386388 h 6858000"/>
                  <a:gd name="connsiteX324" fmla="*/ 163473 w 6902451"/>
                  <a:gd name="connsiteY324" fmla="*/ 5348288 h 6858000"/>
                  <a:gd name="connsiteX325" fmla="*/ 145221 w 6902451"/>
                  <a:gd name="connsiteY325" fmla="*/ 5308601 h 6858000"/>
                  <a:gd name="connsiteX326" fmla="*/ 129350 w 6902451"/>
                  <a:gd name="connsiteY326" fmla="*/ 5268913 h 6858000"/>
                  <a:gd name="connsiteX327" fmla="*/ 114272 w 6902451"/>
                  <a:gd name="connsiteY327" fmla="*/ 5228432 h 6858000"/>
                  <a:gd name="connsiteX328" fmla="*/ 99195 w 6902451"/>
                  <a:gd name="connsiteY328" fmla="*/ 5188744 h 6858000"/>
                  <a:gd name="connsiteX329" fmla="*/ 84911 w 6902451"/>
                  <a:gd name="connsiteY329" fmla="*/ 5147469 h 6858000"/>
                  <a:gd name="connsiteX330" fmla="*/ 73007 w 6902451"/>
                  <a:gd name="connsiteY330" fmla="*/ 5106194 h 6858000"/>
                  <a:gd name="connsiteX331" fmla="*/ 61897 w 6902451"/>
                  <a:gd name="connsiteY331" fmla="*/ 5064919 h 6858000"/>
                  <a:gd name="connsiteX332" fmla="*/ 50788 w 6902451"/>
                  <a:gd name="connsiteY332" fmla="*/ 5023644 h 6858000"/>
                  <a:gd name="connsiteX333" fmla="*/ 41265 w 6902451"/>
                  <a:gd name="connsiteY333" fmla="*/ 4983163 h 6858000"/>
                  <a:gd name="connsiteX334" fmla="*/ 33329 w 6902451"/>
                  <a:gd name="connsiteY334" fmla="*/ 4941888 h 6858000"/>
                  <a:gd name="connsiteX335" fmla="*/ 24600 w 6902451"/>
                  <a:gd name="connsiteY335" fmla="*/ 4899026 h 6858000"/>
                  <a:gd name="connsiteX336" fmla="*/ 17458 w 6902451"/>
                  <a:gd name="connsiteY336" fmla="*/ 4857751 h 6858000"/>
                  <a:gd name="connsiteX337" fmla="*/ 12697 w 6902451"/>
                  <a:gd name="connsiteY337" fmla="*/ 4814888 h 6858000"/>
                  <a:gd name="connsiteX338" fmla="*/ 7935 w 6902451"/>
                  <a:gd name="connsiteY338" fmla="*/ 4772819 h 6858000"/>
                  <a:gd name="connsiteX339" fmla="*/ 5555 w 6902451"/>
                  <a:gd name="connsiteY339" fmla="*/ 4729957 h 6858000"/>
                  <a:gd name="connsiteX340" fmla="*/ 2380 w 6902451"/>
                  <a:gd name="connsiteY340" fmla="*/ 4688682 h 6858000"/>
                  <a:gd name="connsiteX341" fmla="*/ 1587 w 6902451"/>
                  <a:gd name="connsiteY341" fmla="*/ 4645819 h 6858000"/>
                  <a:gd name="connsiteX342" fmla="*/ 0 w 6902451"/>
                  <a:gd name="connsiteY342" fmla="*/ 4603751 h 6858000"/>
                  <a:gd name="connsiteX343" fmla="*/ 1587 w 6902451"/>
                  <a:gd name="connsiteY343" fmla="*/ 4560888 h 6858000"/>
                  <a:gd name="connsiteX344" fmla="*/ 2380 w 6902451"/>
                  <a:gd name="connsiteY344" fmla="*/ 4518819 h 6858000"/>
                  <a:gd name="connsiteX345" fmla="*/ 5555 w 6902451"/>
                  <a:gd name="connsiteY345" fmla="*/ 4475957 h 6858000"/>
                  <a:gd name="connsiteX346" fmla="*/ 7935 w 6902451"/>
                  <a:gd name="connsiteY346" fmla="*/ 4433094 h 6858000"/>
                  <a:gd name="connsiteX347" fmla="*/ 12697 w 6902451"/>
                  <a:gd name="connsiteY347" fmla="*/ 4391819 h 6858000"/>
                  <a:gd name="connsiteX348" fmla="*/ 17458 w 6902451"/>
                  <a:gd name="connsiteY348" fmla="*/ 4349751 h 6858000"/>
                  <a:gd name="connsiteX349" fmla="*/ 24600 w 6902451"/>
                  <a:gd name="connsiteY349" fmla="*/ 4306888 h 6858000"/>
                  <a:gd name="connsiteX350" fmla="*/ 33329 w 6902451"/>
                  <a:gd name="connsiteY350" fmla="*/ 4265613 h 6858000"/>
                  <a:gd name="connsiteX351" fmla="*/ 41265 w 6902451"/>
                  <a:gd name="connsiteY351" fmla="*/ 4222751 h 6858000"/>
                  <a:gd name="connsiteX352" fmla="*/ 50788 w 6902451"/>
                  <a:gd name="connsiteY352" fmla="*/ 4181476 h 6858000"/>
                  <a:gd name="connsiteX353" fmla="*/ 61897 w 6902451"/>
                  <a:gd name="connsiteY353" fmla="*/ 4140994 h 6858000"/>
                  <a:gd name="connsiteX354" fmla="*/ 73007 w 6902451"/>
                  <a:gd name="connsiteY354" fmla="*/ 4099719 h 6858000"/>
                  <a:gd name="connsiteX355" fmla="*/ 84911 w 6902451"/>
                  <a:gd name="connsiteY355" fmla="*/ 4058444 h 6858000"/>
                  <a:gd name="connsiteX356" fmla="*/ 99195 w 6902451"/>
                  <a:gd name="connsiteY356" fmla="*/ 4018757 h 6858000"/>
                  <a:gd name="connsiteX357" fmla="*/ 114272 w 6902451"/>
                  <a:gd name="connsiteY357" fmla="*/ 3977482 h 6858000"/>
                  <a:gd name="connsiteX358" fmla="*/ 129350 w 6902451"/>
                  <a:gd name="connsiteY358" fmla="*/ 3937001 h 6858000"/>
                  <a:gd name="connsiteX359" fmla="*/ 145221 w 6902451"/>
                  <a:gd name="connsiteY359" fmla="*/ 3897313 h 6858000"/>
                  <a:gd name="connsiteX360" fmla="*/ 163473 w 6902451"/>
                  <a:gd name="connsiteY360" fmla="*/ 3859213 h 6858000"/>
                  <a:gd name="connsiteX361" fmla="*/ 182518 w 6902451"/>
                  <a:gd name="connsiteY361" fmla="*/ 3819526 h 6858000"/>
                  <a:gd name="connsiteX362" fmla="*/ 201564 w 6902451"/>
                  <a:gd name="connsiteY362" fmla="*/ 3780632 h 6858000"/>
                  <a:gd name="connsiteX363" fmla="*/ 222196 w 6902451"/>
                  <a:gd name="connsiteY363" fmla="*/ 3742532 h 6858000"/>
                  <a:gd name="connsiteX364" fmla="*/ 244416 w 6902451"/>
                  <a:gd name="connsiteY364" fmla="*/ 3703638 h 6858000"/>
                  <a:gd name="connsiteX365" fmla="*/ 267429 w 6902451"/>
                  <a:gd name="connsiteY365" fmla="*/ 3666332 h 6858000"/>
                  <a:gd name="connsiteX366" fmla="*/ 291236 w 6902451"/>
                  <a:gd name="connsiteY366" fmla="*/ 3629819 h 6858000"/>
                  <a:gd name="connsiteX367" fmla="*/ 315836 w 6902451"/>
                  <a:gd name="connsiteY367" fmla="*/ 3594101 h 6858000"/>
                  <a:gd name="connsiteX368" fmla="*/ 342024 w 6902451"/>
                  <a:gd name="connsiteY368" fmla="*/ 3556794 h 6858000"/>
                  <a:gd name="connsiteX369" fmla="*/ 368211 w 6902451"/>
                  <a:gd name="connsiteY369" fmla="*/ 3522663 h 6858000"/>
                  <a:gd name="connsiteX370" fmla="*/ 395192 w 6902451"/>
                  <a:gd name="connsiteY370" fmla="*/ 3486944 h 6858000"/>
                  <a:gd name="connsiteX371" fmla="*/ 424554 w 6902451"/>
                  <a:gd name="connsiteY371" fmla="*/ 3452019 h 6858000"/>
                  <a:gd name="connsiteX372" fmla="*/ 454709 w 6902451"/>
                  <a:gd name="connsiteY372" fmla="*/ 3419476 h 6858000"/>
                  <a:gd name="connsiteX373" fmla="*/ 484865 w 6902451"/>
                  <a:gd name="connsiteY373" fmla="*/ 3385345 h 6858000"/>
                  <a:gd name="connsiteX374" fmla="*/ 517401 w 6902451"/>
                  <a:gd name="connsiteY374" fmla="*/ 3353594 h 6858000"/>
                  <a:gd name="connsiteX375" fmla="*/ 2864750 w 6902451"/>
                  <a:gd name="connsiteY375" fmla="*/ 1004094 h 6858000"/>
                  <a:gd name="connsiteX376" fmla="*/ 2915538 w 6902451"/>
                  <a:gd name="connsiteY376" fmla="*/ 954882 h 6858000"/>
                  <a:gd name="connsiteX377" fmla="*/ 2967913 w 6902451"/>
                  <a:gd name="connsiteY377" fmla="*/ 909638 h 6858000"/>
                  <a:gd name="connsiteX378" fmla="*/ 3022668 w 6902451"/>
                  <a:gd name="connsiteY378" fmla="*/ 865188 h 6858000"/>
                  <a:gd name="connsiteX379" fmla="*/ 3077424 w 6902451"/>
                  <a:gd name="connsiteY379" fmla="*/ 823119 h 6858000"/>
                  <a:gd name="connsiteX380" fmla="*/ 3133767 w 6902451"/>
                  <a:gd name="connsiteY380" fmla="*/ 784226 h 6858000"/>
                  <a:gd name="connsiteX381" fmla="*/ 3190109 w 6902451"/>
                  <a:gd name="connsiteY381" fmla="*/ 747713 h 6858000"/>
                  <a:gd name="connsiteX382" fmla="*/ 3248833 w 6902451"/>
                  <a:gd name="connsiteY382" fmla="*/ 712788 h 6858000"/>
                  <a:gd name="connsiteX383" fmla="*/ 5100638 w 6902451"/>
                  <a:gd name="connsiteY383" fmla="*/ 431144 h 6858000"/>
                  <a:gd name="connsiteX384" fmla="*/ 5065713 w 6902451"/>
                  <a:gd name="connsiteY384" fmla="*/ 432732 h 6858000"/>
                  <a:gd name="connsiteX385" fmla="*/ 5031582 w 6902451"/>
                  <a:gd name="connsiteY385" fmla="*/ 434320 h 6858000"/>
                  <a:gd name="connsiteX386" fmla="*/ 4998244 w 6902451"/>
                  <a:gd name="connsiteY386" fmla="*/ 438290 h 6858000"/>
                  <a:gd name="connsiteX387" fmla="*/ 4964113 w 6902451"/>
                  <a:gd name="connsiteY387" fmla="*/ 441466 h 6858000"/>
                  <a:gd name="connsiteX388" fmla="*/ 4931570 w 6902451"/>
                  <a:gd name="connsiteY388" fmla="*/ 447024 h 6858000"/>
                  <a:gd name="connsiteX389" fmla="*/ 4898232 w 6902451"/>
                  <a:gd name="connsiteY389" fmla="*/ 451788 h 6858000"/>
                  <a:gd name="connsiteX390" fmla="*/ 4865688 w 6902451"/>
                  <a:gd name="connsiteY390" fmla="*/ 457346 h 6858000"/>
                  <a:gd name="connsiteX391" fmla="*/ 4833938 w 6902451"/>
                  <a:gd name="connsiteY391" fmla="*/ 466080 h 6858000"/>
                  <a:gd name="connsiteX392" fmla="*/ 4800601 w 6902451"/>
                  <a:gd name="connsiteY392" fmla="*/ 472432 h 6858000"/>
                  <a:gd name="connsiteX393" fmla="*/ 4737894 w 6902451"/>
                  <a:gd name="connsiteY393" fmla="*/ 490694 h 6858000"/>
                  <a:gd name="connsiteX394" fmla="*/ 4675982 w 6902451"/>
                  <a:gd name="connsiteY394" fmla="*/ 512926 h 6858000"/>
                  <a:gd name="connsiteX395" fmla="*/ 4615657 w 6902451"/>
                  <a:gd name="connsiteY395" fmla="*/ 535952 h 6858000"/>
                  <a:gd name="connsiteX396" fmla="*/ 4556126 w 6902451"/>
                  <a:gd name="connsiteY396" fmla="*/ 563742 h 6858000"/>
                  <a:gd name="connsiteX397" fmla="*/ 4498976 w 6902451"/>
                  <a:gd name="connsiteY397" fmla="*/ 592326 h 6858000"/>
                  <a:gd name="connsiteX398" fmla="*/ 4442619 w 6902451"/>
                  <a:gd name="connsiteY398" fmla="*/ 625674 h 6858000"/>
                  <a:gd name="connsiteX399" fmla="*/ 4387057 w 6902451"/>
                  <a:gd name="connsiteY399" fmla="*/ 659816 h 6858000"/>
                  <a:gd name="connsiteX400" fmla="*/ 4335463 w 6902451"/>
                  <a:gd name="connsiteY400" fmla="*/ 697135 h 6858000"/>
                  <a:gd name="connsiteX401" fmla="*/ 4284663 w 6902451"/>
                  <a:gd name="connsiteY401" fmla="*/ 736835 h 6858000"/>
                  <a:gd name="connsiteX402" fmla="*/ 4236244 w 6902451"/>
                  <a:gd name="connsiteY402" fmla="*/ 778917 h 6858000"/>
                  <a:gd name="connsiteX403" fmla="*/ 4189413 w 6902451"/>
                  <a:gd name="connsiteY403" fmla="*/ 823381 h 6858000"/>
                  <a:gd name="connsiteX404" fmla="*/ 4145757 w 6902451"/>
                  <a:gd name="connsiteY404" fmla="*/ 870227 h 6858000"/>
                  <a:gd name="connsiteX405" fmla="*/ 4102895 w 6902451"/>
                  <a:gd name="connsiteY405" fmla="*/ 917867 h 6858000"/>
                  <a:gd name="connsiteX406" fmla="*/ 4063207 w 6902451"/>
                  <a:gd name="connsiteY406" fmla="*/ 968683 h 6858000"/>
                  <a:gd name="connsiteX407" fmla="*/ 4025901 w 6902451"/>
                  <a:gd name="connsiteY407" fmla="*/ 1021088 h 6858000"/>
                  <a:gd name="connsiteX408" fmla="*/ 3991770 w 6902451"/>
                  <a:gd name="connsiteY408" fmla="*/ 1075874 h 6858000"/>
                  <a:gd name="connsiteX409" fmla="*/ 3958432 w 6902451"/>
                  <a:gd name="connsiteY409" fmla="*/ 1132248 h 6858000"/>
                  <a:gd name="connsiteX410" fmla="*/ 3929857 w 6902451"/>
                  <a:gd name="connsiteY410" fmla="*/ 1190210 h 6858000"/>
                  <a:gd name="connsiteX411" fmla="*/ 3902076 w 6902451"/>
                  <a:gd name="connsiteY411" fmla="*/ 1248966 h 6858000"/>
                  <a:gd name="connsiteX412" fmla="*/ 3879057 w 6902451"/>
                  <a:gd name="connsiteY412" fmla="*/ 1309311 h 6858000"/>
                  <a:gd name="connsiteX413" fmla="*/ 3858420 w 6902451"/>
                  <a:gd name="connsiteY413" fmla="*/ 1371243 h 6858000"/>
                  <a:gd name="connsiteX414" fmla="*/ 3839370 w 6902451"/>
                  <a:gd name="connsiteY414" fmla="*/ 1434763 h 6858000"/>
                  <a:gd name="connsiteX415" fmla="*/ 3832226 w 6902451"/>
                  <a:gd name="connsiteY415" fmla="*/ 1467317 h 6858000"/>
                  <a:gd name="connsiteX416" fmla="*/ 3825876 w 6902451"/>
                  <a:gd name="connsiteY416" fmla="*/ 1499077 h 6858000"/>
                  <a:gd name="connsiteX417" fmla="*/ 3818732 w 6902451"/>
                  <a:gd name="connsiteY417" fmla="*/ 1532425 h 6858000"/>
                  <a:gd name="connsiteX418" fmla="*/ 3813176 w 6902451"/>
                  <a:gd name="connsiteY418" fmla="*/ 1564979 h 6858000"/>
                  <a:gd name="connsiteX419" fmla="*/ 3809207 w 6902451"/>
                  <a:gd name="connsiteY419" fmla="*/ 1598328 h 6858000"/>
                  <a:gd name="connsiteX420" fmla="*/ 3805238 w 6902451"/>
                  <a:gd name="connsiteY420" fmla="*/ 1632470 h 6858000"/>
                  <a:gd name="connsiteX421" fmla="*/ 3802063 w 6902451"/>
                  <a:gd name="connsiteY421" fmla="*/ 1665818 h 6858000"/>
                  <a:gd name="connsiteX422" fmla="*/ 3799682 w 6902451"/>
                  <a:gd name="connsiteY422" fmla="*/ 1699960 h 6858000"/>
                  <a:gd name="connsiteX423" fmla="*/ 3798095 w 6902451"/>
                  <a:gd name="connsiteY423" fmla="*/ 1734102 h 6858000"/>
                  <a:gd name="connsiteX424" fmla="*/ 3798095 w 6902451"/>
                  <a:gd name="connsiteY424" fmla="*/ 1769038 h 6858000"/>
                  <a:gd name="connsiteX425" fmla="*/ 3798095 w 6902451"/>
                  <a:gd name="connsiteY425" fmla="*/ 2495550 h 6858000"/>
                  <a:gd name="connsiteX426" fmla="*/ 3798095 w 6902451"/>
                  <a:gd name="connsiteY426" fmla="*/ 5090640 h 6858000"/>
                  <a:gd name="connsiteX427" fmla="*/ 3798095 w 6902451"/>
                  <a:gd name="connsiteY427" fmla="*/ 5124765 h 6858000"/>
                  <a:gd name="connsiteX428" fmla="*/ 3799682 w 6902451"/>
                  <a:gd name="connsiteY428" fmla="*/ 5158891 h 6858000"/>
                  <a:gd name="connsiteX429" fmla="*/ 3802063 w 6902451"/>
                  <a:gd name="connsiteY429" fmla="*/ 5193016 h 6858000"/>
                  <a:gd name="connsiteX430" fmla="*/ 3805238 w 6902451"/>
                  <a:gd name="connsiteY430" fmla="*/ 5226347 h 6858000"/>
                  <a:gd name="connsiteX431" fmla="*/ 3809207 w 6902451"/>
                  <a:gd name="connsiteY431" fmla="*/ 5260472 h 6858000"/>
                  <a:gd name="connsiteX432" fmla="*/ 3813176 w 6902451"/>
                  <a:gd name="connsiteY432" fmla="*/ 5293803 h 6858000"/>
                  <a:gd name="connsiteX433" fmla="*/ 3818732 w 6902451"/>
                  <a:gd name="connsiteY433" fmla="*/ 5326341 h 6858000"/>
                  <a:gd name="connsiteX434" fmla="*/ 3825876 w 6902451"/>
                  <a:gd name="connsiteY434" fmla="*/ 5359673 h 6858000"/>
                  <a:gd name="connsiteX435" fmla="*/ 3832226 w 6902451"/>
                  <a:gd name="connsiteY435" fmla="*/ 5391417 h 6858000"/>
                  <a:gd name="connsiteX436" fmla="*/ 3839370 w 6902451"/>
                  <a:gd name="connsiteY436" fmla="*/ 5423955 h 6858000"/>
                  <a:gd name="connsiteX437" fmla="*/ 3858420 w 6902451"/>
                  <a:gd name="connsiteY437" fmla="*/ 5487443 h 6858000"/>
                  <a:gd name="connsiteX438" fmla="*/ 3879057 w 6902451"/>
                  <a:gd name="connsiteY438" fmla="*/ 5549344 h 6858000"/>
                  <a:gd name="connsiteX439" fmla="*/ 3902076 w 6902451"/>
                  <a:gd name="connsiteY439" fmla="*/ 5609659 h 6858000"/>
                  <a:gd name="connsiteX440" fmla="*/ 3929857 w 6902451"/>
                  <a:gd name="connsiteY440" fmla="*/ 5668385 h 6858000"/>
                  <a:gd name="connsiteX441" fmla="*/ 3958432 w 6902451"/>
                  <a:gd name="connsiteY441" fmla="*/ 5726319 h 6858000"/>
                  <a:gd name="connsiteX442" fmla="*/ 3991770 w 6902451"/>
                  <a:gd name="connsiteY442" fmla="*/ 5782665 h 6858000"/>
                  <a:gd name="connsiteX443" fmla="*/ 4025901 w 6902451"/>
                  <a:gd name="connsiteY443" fmla="*/ 5837423 h 6858000"/>
                  <a:gd name="connsiteX444" fmla="*/ 4063207 w 6902451"/>
                  <a:gd name="connsiteY444" fmla="*/ 5889801 h 6858000"/>
                  <a:gd name="connsiteX445" fmla="*/ 4102895 w 6902451"/>
                  <a:gd name="connsiteY445" fmla="*/ 5940592 h 6858000"/>
                  <a:gd name="connsiteX446" fmla="*/ 4145757 w 6902451"/>
                  <a:gd name="connsiteY446" fmla="*/ 5988208 h 6858000"/>
                  <a:gd name="connsiteX447" fmla="*/ 4189413 w 6902451"/>
                  <a:gd name="connsiteY447" fmla="*/ 6035031 h 6858000"/>
                  <a:gd name="connsiteX448" fmla="*/ 4236244 w 6902451"/>
                  <a:gd name="connsiteY448" fmla="*/ 6079473 h 6858000"/>
                  <a:gd name="connsiteX449" fmla="*/ 4284663 w 6902451"/>
                  <a:gd name="connsiteY449" fmla="*/ 6121534 h 6858000"/>
                  <a:gd name="connsiteX450" fmla="*/ 4335463 w 6902451"/>
                  <a:gd name="connsiteY450" fmla="*/ 6162008 h 6858000"/>
                  <a:gd name="connsiteX451" fmla="*/ 4387057 w 6902451"/>
                  <a:gd name="connsiteY451" fmla="*/ 6198514 h 6858000"/>
                  <a:gd name="connsiteX452" fmla="*/ 4442619 w 6902451"/>
                  <a:gd name="connsiteY452" fmla="*/ 6233433 h 6858000"/>
                  <a:gd name="connsiteX453" fmla="*/ 4498976 w 6902451"/>
                  <a:gd name="connsiteY453" fmla="*/ 6265970 h 6858000"/>
                  <a:gd name="connsiteX454" fmla="*/ 4556126 w 6902451"/>
                  <a:gd name="connsiteY454" fmla="*/ 6294540 h 6858000"/>
                  <a:gd name="connsiteX455" fmla="*/ 4615657 w 6902451"/>
                  <a:gd name="connsiteY455" fmla="*/ 6322316 h 6858000"/>
                  <a:gd name="connsiteX456" fmla="*/ 4675982 w 6902451"/>
                  <a:gd name="connsiteY456" fmla="*/ 6345331 h 6858000"/>
                  <a:gd name="connsiteX457" fmla="*/ 4737894 w 6902451"/>
                  <a:gd name="connsiteY457" fmla="*/ 6367552 h 6858000"/>
                  <a:gd name="connsiteX458" fmla="*/ 4800601 w 6902451"/>
                  <a:gd name="connsiteY458" fmla="*/ 6385805 h 6858000"/>
                  <a:gd name="connsiteX459" fmla="*/ 4833938 w 6902451"/>
                  <a:gd name="connsiteY459" fmla="*/ 6392154 h 6858000"/>
                  <a:gd name="connsiteX460" fmla="*/ 4865688 w 6902451"/>
                  <a:gd name="connsiteY460" fmla="*/ 6400883 h 6858000"/>
                  <a:gd name="connsiteX461" fmla="*/ 4898232 w 6902451"/>
                  <a:gd name="connsiteY461" fmla="*/ 6406439 h 6858000"/>
                  <a:gd name="connsiteX462" fmla="*/ 4931570 w 6902451"/>
                  <a:gd name="connsiteY462" fmla="*/ 6411994 h 6858000"/>
                  <a:gd name="connsiteX463" fmla="*/ 4964113 w 6902451"/>
                  <a:gd name="connsiteY463" fmla="*/ 6416755 h 6858000"/>
                  <a:gd name="connsiteX464" fmla="*/ 4998244 w 6902451"/>
                  <a:gd name="connsiteY464" fmla="*/ 6419930 h 6858000"/>
                  <a:gd name="connsiteX465" fmla="*/ 5031582 w 6902451"/>
                  <a:gd name="connsiteY465" fmla="*/ 6423898 h 6858000"/>
                  <a:gd name="connsiteX466" fmla="*/ 5065713 w 6902451"/>
                  <a:gd name="connsiteY466" fmla="*/ 6425485 h 6858000"/>
                  <a:gd name="connsiteX467" fmla="*/ 5100638 w 6902451"/>
                  <a:gd name="connsiteY467" fmla="*/ 6427072 h 6858000"/>
                  <a:gd name="connsiteX468" fmla="*/ 5134770 w 6902451"/>
                  <a:gd name="connsiteY468" fmla="*/ 6427072 h 6858000"/>
                  <a:gd name="connsiteX469" fmla="*/ 5168901 w 6902451"/>
                  <a:gd name="connsiteY469" fmla="*/ 6427072 h 6858000"/>
                  <a:gd name="connsiteX470" fmla="*/ 5203032 w 6902451"/>
                  <a:gd name="connsiteY470" fmla="*/ 6425485 h 6858000"/>
                  <a:gd name="connsiteX471" fmla="*/ 5237957 w 6902451"/>
                  <a:gd name="connsiteY471" fmla="*/ 6423898 h 6858000"/>
                  <a:gd name="connsiteX472" fmla="*/ 5272088 w 6902451"/>
                  <a:gd name="connsiteY472" fmla="*/ 6419930 h 6858000"/>
                  <a:gd name="connsiteX473" fmla="*/ 5304632 w 6902451"/>
                  <a:gd name="connsiteY473" fmla="*/ 6416755 h 6858000"/>
                  <a:gd name="connsiteX474" fmla="*/ 5337970 w 6902451"/>
                  <a:gd name="connsiteY474" fmla="*/ 6411994 h 6858000"/>
                  <a:gd name="connsiteX475" fmla="*/ 5370513 w 6902451"/>
                  <a:gd name="connsiteY475" fmla="*/ 6406439 h 6858000"/>
                  <a:gd name="connsiteX476" fmla="*/ 5403851 w 6902451"/>
                  <a:gd name="connsiteY476" fmla="*/ 6400883 h 6858000"/>
                  <a:gd name="connsiteX477" fmla="*/ 5437188 w 6902451"/>
                  <a:gd name="connsiteY477" fmla="*/ 6392154 h 6858000"/>
                  <a:gd name="connsiteX478" fmla="*/ 5468144 w 6902451"/>
                  <a:gd name="connsiteY478" fmla="*/ 6385805 h 6858000"/>
                  <a:gd name="connsiteX479" fmla="*/ 5531644 w 6902451"/>
                  <a:gd name="connsiteY479" fmla="*/ 6367552 h 6858000"/>
                  <a:gd name="connsiteX480" fmla="*/ 5595144 w 6902451"/>
                  <a:gd name="connsiteY480" fmla="*/ 6345331 h 6858000"/>
                  <a:gd name="connsiteX481" fmla="*/ 5655470 w 6902451"/>
                  <a:gd name="connsiteY481" fmla="*/ 6322316 h 6858000"/>
                  <a:gd name="connsiteX482" fmla="*/ 5714207 w 6902451"/>
                  <a:gd name="connsiteY482" fmla="*/ 6294540 h 6858000"/>
                  <a:gd name="connsiteX483" fmla="*/ 5772151 w 6902451"/>
                  <a:gd name="connsiteY483" fmla="*/ 6265970 h 6858000"/>
                  <a:gd name="connsiteX484" fmla="*/ 5828507 w 6902451"/>
                  <a:gd name="connsiteY484" fmla="*/ 6233433 h 6858000"/>
                  <a:gd name="connsiteX485" fmla="*/ 5881688 w 6902451"/>
                  <a:gd name="connsiteY485" fmla="*/ 6198514 h 6858000"/>
                  <a:gd name="connsiteX486" fmla="*/ 5934076 w 6902451"/>
                  <a:gd name="connsiteY486" fmla="*/ 6162008 h 6858000"/>
                  <a:gd name="connsiteX487" fmla="*/ 5984876 w 6902451"/>
                  <a:gd name="connsiteY487" fmla="*/ 6121534 h 6858000"/>
                  <a:gd name="connsiteX488" fmla="*/ 6034088 w 6902451"/>
                  <a:gd name="connsiteY488" fmla="*/ 6079473 h 6858000"/>
                  <a:gd name="connsiteX489" fmla="*/ 6079332 w 6902451"/>
                  <a:gd name="connsiteY489" fmla="*/ 6035031 h 6858000"/>
                  <a:gd name="connsiteX490" fmla="*/ 6125370 w 6902451"/>
                  <a:gd name="connsiteY490" fmla="*/ 5988208 h 6858000"/>
                  <a:gd name="connsiteX491" fmla="*/ 6165851 w 6902451"/>
                  <a:gd name="connsiteY491" fmla="*/ 5940592 h 6858000"/>
                  <a:gd name="connsiteX492" fmla="*/ 6206332 w 6902451"/>
                  <a:gd name="connsiteY492" fmla="*/ 5889801 h 6858000"/>
                  <a:gd name="connsiteX493" fmla="*/ 6242845 w 6902451"/>
                  <a:gd name="connsiteY493" fmla="*/ 5837423 h 6858000"/>
                  <a:gd name="connsiteX494" fmla="*/ 6278564 w 6902451"/>
                  <a:gd name="connsiteY494" fmla="*/ 5782665 h 6858000"/>
                  <a:gd name="connsiteX495" fmla="*/ 6310314 w 6902451"/>
                  <a:gd name="connsiteY495" fmla="*/ 5726319 h 6858000"/>
                  <a:gd name="connsiteX496" fmla="*/ 6340476 w 6902451"/>
                  <a:gd name="connsiteY496" fmla="*/ 5668385 h 6858000"/>
                  <a:gd name="connsiteX497" fmla="*/ 6366670 w 6902451"/>
                  <a:gd name="connsiteY497" fmla="*/ 5609659 h 6858000"/>
                  <a:gd name="connsiteX498" fmla="*/ 6391276 w 6902451"/>
                  <a:gd name="connsiteY498" fmla="*/ 5549344 h 6858000"/>
                  <a:gd name="connsiteX499" fmla="*/ 6411914 w 6902451"/>
                  <a:gd name="connsiteY499" fmla="*/ 5487443 h 6858000"/>
                  <a:gd name="connsiteX500" fmla="*/ 6430170 w 6902451"/>
                  <a:gd name="connsiteY500" fmla="*/ 5423955 h 6858000"/>
                  <a:gd name="connsiteX501" fmla="*/ 6438107 w 6902451"/>
                  <a:gd name="connsiteY501" fmla="*/ 5391417 h 6858000"/>
                  <a:gd name="connsiteX502" fmla="*/ 6445251 w 6902451"/>
                  <a:gd name="connsiteY502" fmla="*/ 5359673 h 6858000"/>
                  <a:gd name="connsiteX503" fmla="*/ 6451601 w 6902451"/>
                  <a:gd name="connsiteY503" fmla="*/ 5326341 h 6858000"/>
                  <a:gd name="connsiteX504" fmla="*/ 6457157 w 6902451"/>
                  <a:gd name="connsiteY504" fmla="*/ 5293803 h 6858000"/>
                  <a:gd name="connsiteX505" fmla="*/ 6461126 w 6902451"/>
                  <a:gd name="connsiteY505" fmla="*/ 5260472 h 6858000"/>
                  <a:gd name="connsiteX506" fmla="*/ 6465888 w 6902451"/>
                  <a:gd name="connsiteY506" fmla="*/ 5226347 h 6858000"/>
                  <a:gd name="connsiteX507" fmla="*/ 6468270 w 6902451"/>
                  <a:gd name="connsiteY507" fmla="*/ 5193016 h 6858000"/>
                  <a:gd name="connsiteX508" fmla="*/ 6471445 w 6902451"/>
                  <a:gd name="connsiteY508" fmla="*/ 5158891 h 6858000"/>
                  <a:gd name="connsiteX509" fmla="*/ 6472238 w 6902451"/>
                  <a:gd name="connsiteY509" fmla="*/ 5124765 h 6858000"/>
                  <a:gd name="connsiteX510" fmla="*/ 6472238 w 6902451"/>
                  <a:gd name="connsiteY510" fmla="*/ 5090640 h 6858000"/>
                  <a:gd name="connsiteX511" fmla="*/ 6472238 w 6902451"/>
                  <a:gd name="connsiteY511" fmla="*/ 2495550 h 6858000"/>
                  <a:gd name="connsiteX512" fmla="*/ 6472238 w 6902451"/>
                  <a:gd name="connsiteY512" fmla="*/ 1769038 h 6858000"/>
                  <a:gd name="connsiteX513" fmla="*/ 6472238 w 6902451"/>
                  <a:gd name="connsiteY513" fmla="*/ 1734102 h 6858000"/>
                  <a:gd name="connsiteX514" fmla="*/ 6471445 w 6902451"/>
                  <a:gd name="connsiteY514" fmla="*/ 1699960 h 6858000"/>
                  <a:gd name="connsiteX515" fmla="*/ 6468270 w 6902451"/>
                  <a:gd name="connsiteY515" fmla="*/ 1665818 h 6858000"/>
                  <a:gd name="connsiteX516" fmla="*/ 6465888 w 6902451"/>
                  <a:gd name="connsiteY516" fmla="*/ 1632470 h 6858000"/>
                  <a:gd name="connsiteX517" fmla="*/ 6461126 w 6902451"/>
                  <a:gd name="connsiteY517" fmla="*/ 1598328 h 6858000"/>
                  <a:gd name="connsiteX518" fmla="*/ 6457157 w 6902451"/>
                  <a:gd name="connsiteY518" fmla="*/ 1564979 h 6858000"/>
                  <a:gd name="connsiteX519" fmla="*/ 6451601 w 6902451"/>
                  <a:gd name="connsiteY519" fmla="*/ 1532425 h 6858000"/>
                  <a:gd name="connsiteX520" fmla="*/ 6445251 w 6902451"/>
                  <a:gd name="connsiteY520" fmla="*/ 1499077 h 6858000"/>
                  <a:gd name="connsiteX521" fmla="*/ 6438107 w 6902451"/>
                  <a:gd name="connsiteY521" fmla="*/ 1467317 h 6858000"/>
                  <a:gd name="connsiteX522" fmla="*/ 6430170 w 6902451"/>
                  <a:gd name="connsiteY522" fmla="*/ 1434763 h 6858000"/>
                  <a:gd name="connsiteX523" fmla="*/ 6411914 w 6902451"/>
                  <a:gd name="connsiteY523" fmla="*/ 1371243 h 6858000"/>
                  <a:gd name="connsiteX524" fmla="*/ 6391276 w 6902451"/>
                  <a:gd name="connsiteY524" fmla="*/ 1309311 h 6858000"/>
                  <a:gd name="connsiteX525" fmla="*/ 6366670 w 6902451"/>
                  <a:gd name="connsiteY525" fmla="*/ 1248966 h 6858000"/>
                  <a:gd name="connsiteX526" fmla="*/ 6340476 w 6902451"/>
                  <a:gd name="connsiteY526" fmla="*/ 1190210 h 6858000"/>
                  <a:gd name="connsiteX527" fmla="*/ 6310314 w 6902451"/>
                  <a:gd name="connsiteY527" fmla="*/ 1132248 h 6858000"/>
                  <a:gd name="connsiteX528" fmla="*/ 6278564 w 6902451"/>
                  <a:gd name="connsiteY528" fmla="*/ 1075874 h 6858000"/>
                  <a:gd name="connsiteX529" fmla="*/ 6242845 w 6902451"/>
                  <a:gd name="connsiteY529" fmla="*/ 1021088 h 6858000"/>
                  <a:gd name="connsiteX530" fmla="*/ 6206332 w 6902451"/>
                  <a:gd name="connsiteY530" fmla="*/ 968683 h 6858000"/>
                  <a:gd name="connsiteX531" fmla="*/ 6165851 w 6902451"/>
                  <a:gd name="connsiteY531" fmla="*/ 917867 h 6858000"/>
                  <a:gd name="connsiteX532" fmla="*/ 6125370 w 6902451"/>
                  <a:gd name="connsiteY532" fmla="*/ 870227 h 6858000"/>
                  <a:gd name="connsiteX533" fmla="*/ 6079332 w 6902451"/>
                  <a:gd name="connsiteY533" fmla="*/ 823381 h 6858000"/>
                  <a:gd name="connsiteX534" fmla="*/ 6034088 w 6902451"/>
                  <a:gd name="connsiteY534" fmla="*/ 778917 h 6858000"/>
                  <a:gd name="connsiteX535" fmla="*/ 5984876 w 6902451"/>
                  <a:gd name="connsiteY535" fmla="*/ 736835 h 6858000"/>
                  <a:gd name="connsiteX536" fmla="*/ 5934076 w 6902451"/>
                  <a:gd name="connsiteY536" fmla="*/ 697135 h 6858000"/>
                  <a:gd name="connsiteX537" fmla="*/ 5881688 w 6902451"/>
                  <a:gd name="connsiteY537" fmla="*/ 659816 h 6858000"/>
                  <a:gd name="connsiteX538" fmla="*/ 5828507 w 6902451"/>
                  <a:gd name="connsiteY538" fmla="*/ 625674 h 6858000"/>
                  <a:gd name="connsiteX539" fmla="*/ 5772151 w 6902451"/>
                  <a:gd name="connsiteY539" fmla="*/ 592326 h 6858000"/>
                  <a:gd name="connsiteX540" fmla="*/ 5714207 w 6902451"/>
                  <a:gd name="connsiteY540" fmla="*/ 563742 h 6858000"/>
                  <a:gd name="connsiteX541" fmla="*/ 5655470 w 6902451"/>
                  <a:gd name="connsiteY541" fmla="*/ 535952 h 6858000"/>
                  <a:gd name="connsiteX542" fmla="*/ 5595144 w 6902451"/>
                  <a:gd name="connsiteY542" fmla="*/ 512926 h 6858000"/>
                  <a:gd name="connsiteX543" fmla="*/ 5531644 w 6902451"/>
                  <a:gd name="connsiteY543" fmla="*/ 490694 h 6858000"/>
                  <a:gd name="connsiteX544" fmla="*/ 5468144 w 6902451"/>
                  <a:gd name="connsiteY544" fmla="*/ 472432 h 6858000"/>
                  <a:gd name="connsiteX545" fmla="*/ 5437188 w 6902451"/>
                  <a:gd name="connsiteY545" fmla="*/ 466080 h 6858000"/>
                  <a:gd name="connsiteX546" fmla="*/ 5403851 w 6902451"/>
                  <a:gd name="connsiteY546" fmla="*/ 457346 h 6858000"/>
                  <a:gd name="connsiteX547" fmla="*/ 5370513 w 6902451"/>
                  <a:gd name="connsiteY547" fmla="*/ 451788 h 6858000"/>
                  <a:gd name="connsiteX548" fmla="*/ 5337970 w 6902451"/>
                  <a:gd name="connsiteY548" fmla="*/ 447024 h 6858000"/>
                  <a:gd name="connsiteX549" fmla="*/ 5304632 w 6902451"/>
                  <a:gd name="connsiteY549" fmla="*/ 441466 h 6858000"/>
                  <a:gd name="connsiteX550" fmla="*/ 5272088 w 6902451"/>
                  <a:gd name="connsiteY550" fmla="*/ 438290 h 6858000"/>
                  <a:gd name="connsiteX551" fmla="*/ 5237957 w 6902451"/>
                  <a:gd name="connsiteY551" fmla="*/ 434320 h 6858000"/>
                  <a:gd name="connsiteX552" fmla="*/ 5203032 w 6902451"/>
                  <a:gd name="connsiteY552" fmla="*/ 432732 h 6858000"/>
                  <a:gd name="connsiteX553" fmla="*/ 5168901 w 6902451"/>
                  <a:gd name="connsiteY553" fmla="*/ 431144 h 6858000"/>
                  <a:gd name="connsiteX554" fmla="*/ 5134770 w 6902451"/>
                  <a:gd name="connsiteY554" fmla="*/ 431144 h 6858000"/>
                  <a:gd name="connsiteX555" fmla="*/ 5089526 w 6902451"/>
                  <a:gd name="connsiteY555" fmla="*/ 0 h 6858000"/>
                  <a:gd name="connsiteX556" fmla="*/ 5134770 w 6902451"/>
                  <a:gd name="connsiteY556" fmla="*/ 0 h 6858000"/>
                  <a:gd name="connsiteX557" fmla="*/ 5180013 w 6902451"/>
                  <a:gd name="connsiteY557" fmla="*/ 0 h 6858000"/>
                  <a:gd name="connsiteX558" fmla="*/ 5225257 w 6902451"/>
                  <a:gd name="connsiteY558" fmla="*/ 2382 h 6858000"/>
                  <a:gd name="connsiteX559" fmla="*/ 5270501 w 6902451"/>
                  <a:gd name="connsiteY559" fmla="*/ 5558 h 6858000"/>
                  <a:gd name="connsiteX560" fmla="*/ 5315744 w 6902451"/>
                  <a:gd name="connsiteY560" fmla="*/ 9528 h 6858000"/>
                  <a:gd name="connsiteX561" fmla="*/ 5360194 w 6902451"/>
                  <a:gd name="connsiteY561" fmla="*/ 13498 h 6858000"/>
                  <a:gd name="connsiteX562" fmla="*/ 5403851 w 6902451"/>
                  <a:gd name="connsiteY562" fmla="*/ 20644 h 6858000"/>
                  <a:gd name="connsiteX563" fmla="*/ 5447507 w 6902451"/>
                  <a:gd name="connsiteY563" fmla="*/ 27790 h 6858000"/>
                  <a:gd name="connsiteX564" fmla="*/ 5490370 w 6902451"/>
                  <a:gd name="connsiteY564" fmla="*/ 35730 h 6858000"/>
                  <a:gd name="connsiteX565" fmla="*/ 5534026 w 6902451"/>
                  <a:gd name="connsiteY565" fmla="*/ 45258 h 6858000"/>
                  <a:gd name="connsiteX566" fmla="*/ 5576888 w 6902451"/>
                  <a:gd name="connsiteY566" fmla="*/ 56374 h 6858000"/>
                  <a:gd name="connsiteX567" fmla="*/ 5618163 w 6902451"/>
                  <a:gd name="connsiteY567" fmla="*/ 67491 h 6858000"/>
                  <a:gd name="connsiteX568" fmla="*/ 5661026 w 6902451"/>
                  <a:gd name="connsiteY568" fmla="*/ 79401 h 6858000"/>
                  <a:gd name="connsiteX569" fmla="*/ 5702301 w 6902451"/>
                  <a:gd name="connsiteY569" fmla="*/ 93693 h 6858000"/>
                  <a:gd name="connsiteX570" fmla="*/ 5741988 w 6902451"/>
                  <a:gd name="connsiteY570" fmla="*/ 107191 h 6858000"/>
                  <a:gd name="connsiteX571" fmla="*/ 5783263 w 6902451"/>
                  <a:gd name="connsiteY571" fmla="*/ 122277 h 6858000"/>
                  <a:gd name="connsiteX572" fmla="*/ 5822951 w 6902451"/>
                  <a:gd name="connsiteY572" fmla="*/ 138951 h 6858000"/>
                  <a:gd name="connsiteX573" fmla="*/ 5862638 w 6902451"/>
                  <a:gd name="connsiteY573" fmla="*/ 156419 h 6858000"/>
                  <a:gd name="connsiteX574" fmla="*/ 5900738 w 6902451"/>
                  <a:gd name="connsiteY574" fmla="*/ 174681 h 6858000"/>
                  <a:gd name="connsiteX575" fmla="*/ 5939632 w 6902451"/>
                  <a:gd name="connsiteY575" fmla="*/ 193737 h 6858000"/>
                  <a:gd name="connsiteX576" fmla="*/ 5976938 w 6902451"/>
                  <a:gd name="connsiteY576" fmla="*/ 214381 h 6858000"/>
                  <a:gd name="connsiteX577" fmla="*/ 6013451 w 6902451"/>
                  <a:gd name="connsiteY577" fmla="*/ 235025 h 6858000"/>
                  <a:gd name="connsiteX578" fmla="*/ 6050757 w 6902451"/>
                  <a:gd name="connsiteY578" fmla="*/ 257257 h 6858000"/>
                  <a:gd name="connsiteX579" fmla="*/ 6088064 w 6902451"/>
                  <a:gd name="connsiteY579" fmla="*/ 278695 h 6858000"/>
                  <a:gd name="connsiteX580" fmla="*/ 6122195 w 6902451"/>
                  <a:gd name="connsiteY580" fmla="*/ 302515 h 6858000"/>
                  <a:gd name="connsiteX581" fmla="*/ 6157914 w 6902451"/>
                  <a:gd name="connsiteY581" fmla="*/ 327129 h 6858000"/>
                  <a:gd name="connsiteX582" fmla="*/ 6192045 w 6902451"/>
                  <a:gd name="connsiteY582" fmla="*/ 351743 h 6858000"/>
                  <a:gd name="connsiteX583" fmla="*/ 6226970 w 6902451"/>
                  <a:gd name="connsiteY583" fmla="*/ 377946 h 6858000"/>
                  <a:gd name="connsiteX584" fmla="*/ 6259514 w 6902451"/>
                  <a:gd name="connsiteY584" fmla="*/ 404148 h 6858000"/>
                  <a:gd name="connsiteX585" fmla="*/ 6291264 w 6902451"/>
                  <a:gd name="connsiteY585" fmla="*/ 431144 h 6858000"/>
                  <a:gd name="connsiteX586" fmla="*/ 6323014 w 6902451"/>
                  <a:gd name="connsiteY586" fmla="*/ 460522 h 6858000"/>
                  <a:gd name="connsiteX587" fmla="*/ 6354764 w 6902451"/>
                  <a:gd name="connsiteY587" fmla="*/ 489106 h 6858000"/>
                  <a:gd name="connsiteX588" fmla="*/ 6384926 w 6902451"/>
                  <a:gd name="connsiteY588" fmla="*/ 518484 h 6858000"/>
                  <a:gd name="connsiteX589" fmla="*/ 6415088 w 6902451"/>
                  <a:gd name="connsiteY589" fmla="*/ 549450 h 6858000"/>
                  <a:gd name="connsiteX590" fmla="*/ 6443664 w 6902451"/>
                  <a:gd name="connsiteY590" fmla="*/ 579622 h 6858000"/>
                  <a:gd name="connsiteX591" fmla="*/ 6471445 w 6902451"/>
                  <a:gd name="connsiteY591" fmla="*/ 611382 h 6858000"/>
                  <a:gd name="connsiteX592" fmla="*/ 6498432 w 6902451"/>
                  <a:gd name="connsiteY592" fmla="*/ 644730 h 6858000"/>
                  <a:gd name="connsiteX593" fmla="*/ 6526214 w 6902451"/>
                  <a:gd name="connsiteY593" fmla="*/ 677284 h 6858000"/>
                  <a:gd name="connsiteX594" fmla="*/ 6550820 w 6902451"/>
                  <a:gd name="connsiteY594" fmla="*/ 712221 h 6858000"/>
                  <a:gd name="connsiteX595" fmla="*/ 6577014 w 6902451"/>
                  <a:gd name="connsiteY595" fmla="*/ 746363 h 6858000"/>
                  <a:gd name="connsiteX596" fmla="*/ 6600032 w 6902451"/>
                  <a:gd name="connsiteY596" fmla="*/ 780505 h 6858000"/>
                  <a:gd name="connsiteX597" fmla="*/ 6623845 w 6902451"/>
                  <a:gd name="connsiteY597" fmla="*/ 816235 h 6858000"/>
                  <a:gd name="connsiteX598" fmla="*/ 6646864 w 6902451"/>
                  <a:gd name="connsiteY598" fmla="*/ 851965 h 6858000"/>
                  <a:gd name="connsiteX599" fmla="*/ 6669088 w 6902451"/>
                  <a:gd name="connsiteY599" fmla="*/ 889283 h 6858000"/>
                  <a:gd name="connsiteX600" fmla="*/ 6689726 w 6902451"/>
                  <a:gd name="connsiteY600" fmla="*/ 926601 h 6858000"/>
                  <a:gd name="connsiteX601" fmla="*/ 6708776 w 6902451"/>
                  <a:gd name="connsiteY601" fmla="*/ 964713 h 6858000"/>
                  <a:gd name="connsiteX602" fmla="*/ 6727826 w 6902451"/>
                  <a:gd name="connsiteY602" fmla="*/ 1002825 h 6858000"/>
                  <a:gd name="connsiteX603" fmla="*/ 6746876 w 6902451"/>
                  <a:gd name="connsiteY603" fmla="*/ 1041732 h 6858000"/>
                  <a:gd name="connsiteX604" fmla="*/ 6763545 w 6902451"/>
                  <a:gd name="connsiteY604" fmla="*/ 1081432 h 6858000"/>
                  <a:gd name="connsiteX605" fmla="*/ 6780214 w 6902451"/>
                  <a:gd name="connsiteY605" fmla="*/ 1121132 h 6858000"/>
                  <a:gd name="connsiteX606" fmla="*/ 6795295 w 6902451"/>
                  <a:gd name="connsiteY606" fmla="*/ 1161626 h 6858000"/>
                  <a:gd name="connsiteX607" fmla="*/ 6810376 w 6902451"/>
                  <a:gd name="connsiteY607" fmla="*/ 1202120 h 6858000"/>
                  <a:gd name="connsiteX608" fmla="*/ 6823870 w 6902451"/>
                  <a:gd name="connsiteY608" fmla="*/ 1243408 h 6858000"/>
                  <a:gd name="connsiteX609" fmla="*/ 6836570 w 6902451"/>
                  <a:gd name="connsiteY609" fmla="*/ 1284696 h 6858000"/>
                  <a:gd name="connsiteX610" fmla="*/ 6847682 w 6902451"/>
                  <a:gd name="connsiteY610" fmla="*/ 1327573 h 6858000"/>
                  <a:gd name="connsiteX611" fmla="*/ 6857207 w 6902451"/>
                  <a:gd name="connsiteY611" fmla="*/ 1370449 h 6858000"/>
                  <a:gd name="connsiteX612" fmla="*/ 6866732 w 6902451"/>
                  <a:gd name="connsiteY612" fmla="*/ 1412531 h 6858000"/>
                  <a:gd name="connsiteX613" fmla="*/ 6874670 w 6902451"/>
                  <a:gd name="connsiteY613" fmla="*/ 1456995 h 6858000"/>
                  <a:gd name="connsiteX614" fmla="*/ 6883401 w 6902451"/>
                  <a:gd name="connsiteY614" fmla="*/ 1499077 h 6858000"/>
                  <a:gd name="connsiteX615" fmla="*/ 6888957 w 6902451"/>
                  <a:gd name="connsiteY615" fmla="*/ 1543541 h 6858000"/>
                  <a:gd name="connsiteX616" fmla="*/ 6894514 w 6902451"/>
                  <a:gd name="connsiteY616" fmla="*/ 1588800 h 6858000"/>
                  <a:gd name="connsiteX617" fmla="*/ 6898482 w 6902451"/>
                  <a:gd name="connsiteY617" fmla="*/ 1632470 h 6858000"/>
                  <a:gd name="connsiteX618" fmla="*/ 6900864 w 6902451"/>
                  <a:gd name="connsiteY618" fmla="*/ 1677728 h 6858000"/>
                  <a:gd name="connsiteX619" fmla="*/ 6902451 w 6902451"/>
                  <a:gd name="connsiteY619" fmla="*/ 1722986 h 6858000"/>
                  <a:gd name="connsiteX620" fmla="*/ 6902451 w 6902451"/>
                  <a:gd name="connsiteY620" fmla="*/ 1769038 h 6858000"/>
                  <a:gd name="connsiteX621" fmla="*/ 6902451 w 6902451"/>
                  <a:gd name="connsiteY621" fmla="*/ 2495550 h 6858000"/>
                  <a:gd name="connsiteX622" fmla="*/ 6902451 w 6902451"/>
                  <a:gd name="connsiteY622" fmla="*/ 5090640 h 6858000"/>
                  <a:gd name="connsiteX623" fmla="*/ 6902451 w 6902451"/>
                  <a:gd name="connsiteY623" fmla="*/ 5135876 h 6858000"/>
                  <a:gd name="connsiteX624" fmla="*/ 6900864 w 6902451"/>
                  <a:gd name="connsiteY624" fmla="*/ 5181111 h 6858000"/>
                  <a:gd name="connsiteX625" fmla="*/ 6898482 w 6902451"/>
                  <a:gd name="connsiteY625" fmla="*/ 5226347 h 6858000"/>
                  <a:gd name="connsiteX626" fmla="*/ 6894514 w 6902451"/>
                  <a:gd name="connsiteY626" fmla="*/ 5269995 h 6858000"/>
                  <a:gd name="connsiteX627" fmla="*/ 6888957 w 6902451"/>
                  <a:gd name="connsiteY627" fmla="*/ 5315231 h 6858000"/>
                  <a:gd name="connsiteX628" fmla="*/ 6883401 w 6902451"/>
                  <a:gd name="connsiteY628" fmla="*/ 5359673 h 6858000"/>
                  <a:gd name="connsiteX629" fmla="*/ 6874670 w 6902451"/>
                  <a:gd name="connsiteY629" fmla="*/ 5401734 h 6858000"/>
                  <a:gd name="connsiteX630" fmla="*/ 6866732 w 6902451"/>
                  <a:gd name="connsiteY630" fmla="*/ 5446176 h 6858000"/>
                  <a:gd name="connsiteX631" fmla="*/ 6857207 w 6902451"/>
                  <a:gd name="connsiteY631" fmla="*/ 5488237 h 6858000"/>
                  <a:gd name="connsiteX632" fmla="*/ 6847682 w 6902451"/>
                  <a:gd name="connsiteY632" fmla="*/ 5531092 h 6858000"/>
                  <a:gd name="connsiteX633" fmla="*/ 6836570 w 6902451"/>
                  <a:gd name="connsiteY633" fmla="*/ 5573946 h 6858000"/>
                  <a:gd name="connsiteX634" fmla="*/ 6823870 w 6902451"/>
                  <a:gd name="connsiteY634" fmla="*/ 5615214 h 6858000"/>
                  <a:gd name="connsiteX635" fmla="*/ 6810376 w 6902451"/>
                  <a:gd name="connsiteY635" fmla="*/ 5656481 h 6858000"/>
                  <a:gd name="connsiteX636" fmla="*/ 6795295 w 6902451"/>
                  <a:gd name="connsiteY636" fmla="*/ 5697749 h 6858000"/>
                  <a:gd name="connsiteX637" fmla="*/ 6780214 w 6902451"/>
                  <a:gd name="connsiteY637" fmla="*/ 5737429 h 6858000"/>
                  <a:gd name="connsiteX638" fmla="*/ 6763545 w 6902451"/>
                  <a:gd name="connsiteY638" fmla="*/ 5777109 h 6858000"/>
                  <a:gd name="connsiteX639" fmla="*/ 6746876 w 6902451"/>
                  <a:gd name="connsiteY639" fmla="*/ 5816790 h 6858000"/>
                  <a:gd name="connsiteX640" fmla="*/ 6727826 w 6902451"/>
                  <a:gd name="connsiteY640" fmla="*/ 5855676 h 6858000"/>
                  <a:gd name="connsiteX641" fmla="*/ 6708776 w 6902451"/>
                  <a:gd name="connsiteY641" fmla="*/ 5893769 h 6858000"/>
                  <a:gd name="connsiteX642" fmla="*/ 6689726 w 6902451"/>
                  <a:gd name="connsiteY642" fmla="*/ 5931862 h 6858000"/>
                  <a:gd name="connsiteX643" fmla="*/ 6669088 w 6902451"/>
                  <a:gd name="connsiteY643" fmla="*/ 5969162 h 6858000"/>
                  <a:gd name="connsiteX644" fmla="*/ 6646864 w 6902451"/>
                  <a:gd name="connsiteY644" fmla="*/ 6006461 h 6858000"/>
                  <a:gd name="connsiteX645" fmla="*/ 6623845 w 6902451"/>
                  <a:gd name="connsiteY645" fmla="*/ 6042174 h 6858000"/>
                  <a:gd name="connsiteX646" fmla="*/ 6600032 w 6902451"/>
                  <a:gd name="connsiteY646" fmla="*/ 6077886 h 6858000"/>
                  <a:gd name="connsiteX647" fmla="*/ 6577014 w 6902451"/>
                  <a:gd name="connsiteY647" fmla="*/ 6112011 h 6858000"/>
                  <a:gd name="connsiteX648" fmla="*/ 6550820 w 6902451"/>
                  <a:gd name="connsiteY648" fmla="*/ 6146136 h 6858000"/>
                  <a:gd name="connsiteX649" fmla="*/ 6526214 w 6902451"/>
                  <a:gd name="connsiteY649" fmla="*/ 6181055 h 6858000"/>
                  <a:gd name="connsiteX650" fmla="*/ 6498432 w 6902451"/>
                  <a:gd name="connsiteY650" fmla="*/ 6213592 h 6858000"/>
                  <a:gd name="connsiteX651" fmla="*/ 6471445 w 6902451"/>
                  <a:gd name="connsiteY651" fmla="*/ 6246924 h 6858000"/>
                  <a:gd name="connsiteX652" fmla="*/ 6443664 w 6902451"/>
                  <a:gd name="connsiteY652" fmla="*/ 6278668 h 6858000"/>
                  <a:gd name="connsiteX653" fmla="*/ 6415088 w 6902451"/>
                  <a:gd name="connsiteY653" fmla="*/ 6308825 h 6858000"/>
                  <a:gd name="connsiteX654" fmla="*/ 6384926 w 6902451"/>
                  <a:gd name="connsiteY654" fmla="*/ 6340569 h 6858000"/>
                  <a:gd name="connsiteX655" fmla="*/ 6354764 w 6902451"/>
                  <a:gd name="connsiteY655" fmla="*/ 6369139 h 6858000"/>
                  <a:gd name="connsiteX656" fmla="*/ 6323014 w 6902451"/>
                  <a:gd name="connsiteY656" fmla="*/ 6397709 h 6858000"/>
                  <a:gd name="connsiteX657" fmla="*/ 6291264 w 6902451"/>
                  <a:gd name="connsiteY657" fmla="*/ 6427072 h 6858000"/>
                  <a:gd name="connsiteX658" fmla="*/ 6259514 w 6902451"/>
                  <a:gd name="connsiteY658" fmla="*/ 6454055 h 6858000"/>
                  <a:gd name="connsiteX659" fmla="*/ 6226970 w 6902451"/>
                  <a:gd name="connsiteY659" fmla="*/ 6480244 h 6858000"/>
                  <a:gd name="connsiteX660" fmla="*/ 6192045 w 6902451"/>
                  <a:gd name="connsiteY660" fmla="*/ 6506433 h 6858000"/>
                  <a:gd name="connsiteX661" fmla="*/ 6157914 w 6902451"/>
                  <a:gd name="connsiteY661" fmla="*/ 6531035 h 6858000"/>
                  <a:gd name="connsiteX662" fmla="*/ 6122195 w 6902451"/>
                  <a:gd name="connsiteY662" fmla="*/ 6555636 h 6858000"/>
                  <a:gd name="connsiteX663" fmla="*/ 6088064 w 6902451"/>
                  <a:gd name="connsiteY663" fmla="*/ 6579445 h 6858000"/>
                  <a:gd name="connsiteX664" fmla="*/ 6050757 w 6902451"/>
                  <a:gd name="connsiteY664" fmla="*/ 6600872 h 6858000"/>
                  <a:gd name="connsiteX665" fmla="*/ 6013451 w 6902451"/>
                  <a:gd name="connsiteY665" fmla="*/ 6623093 h 6858000"/>
                  <a:gd name="connsiteX666" fmla="*/ 5976938 w 6902451"/>
                  <a:gd name="connsiteY666" fmla="*/ 6643727 h 6858000"/>
                  <a:gd name="connsiteX667" fmla="*/ 5939632 w 6902451"/>
                  <a:gd name="connsiteY667" fmla="*/ 6664360 h 6858000"/>
                  <a:gd name="connsiteX668" fmla="*/ 5900738 w 6902451"/>
                  <a:gd name="connsiteY668" fmla="*/ 6683407 h 6858000"/>
                  <a:gd name="connsiteX669" fmla="*/ 5862638 w 6902451"/>
                  <a:gd name="connsiteY669" fmla="*/ 6701660 h 6858000"/>
                  <a:gd name="connsiteX670" fmla="*/ 5822951 w 6902451"/>
                  <a:gd name="connsiteY670" fmla="*/ 6719119 h 6858000"/>
                  <a:gd name="connsiteX671" fmla="*/ 5783263 w 6902451"/>
                  <a:gd name="connsiteY671" fmla="*/ 6735785 h 6858000"/>
                  <a:gd name="connsiteX672" fmla="*/ 5741988 w 6902451"/>
                  <a:gd name="connsiteY672" fmla="*/ 6750863 h 6858000"/>
                  <a:gd name="connsiteX673" fmla="*/ 5702301 w 6902451"/>
                  <a:gd name="connsiteY673" fmla="*/ 6764355 h 6858000"/>
                  <a:gd name="connsiteX674" fmla="*/ 5661026 w 6902451"/>
                  <a:gd name="connsiteY674" fmla="*/ 6778640 h 6858000"/>
                  <a:gd name="connsiteX675" fmla="*/ 5618163 w 6902451"/>
                  <a:gd name="connsiteY675" fmla="*/ 6790544 h 6858000"/>
                  <a:gd name="connsiteX676" fmla="*/ 5576888 w 6902451"/>
                  <a:gd name="connsiteY676" fmla="*/ 6801654 h 6858000"/>
                  <a:gd name="connsiteX677" fmla="*/ 5534026 w 6902451"/>
                  <a:gd name="connsiteY677" fmla="*/ 6812765 h 6858000"/>
                  <a:gd name="connsiteX678" fmla="*/ 5490370 w 6902451"/>
                  <a:gd name="connsiteY678" fmla="*/ 6822288 h 6858000"/>
                  <a:gd name="connsiteX679" fmla="*/ 5447507 w 6902451"/>
                  <a:gd name="connsiteY679" fmla="*/ 6830224 h 6858000"/>
                  <a:gd name="connsiteX680" fmla="*/ 5403851 w 6902451"/>
                  <a:gd name="connsiteY680" fmla="*/ 6837367 h 6858000"/>
                  <a:gd name="connsiteX681" fmla="*/ 5360194 w 6902451"/>
                  <a:gd name="connsiteY681" fmla="*/ 6844509 h 6858000"/>
                  <a:gd name="connsiteX682" fmla="*/ 5315744 w 6902451"/>
                  <a:gd name="connsiteY682" fmla="*/ 6848477 h 6858000"/>
                  <a:gd name="connsiteX683" fmla="*/ 5270501 w 6902451"/>
                  <a:gd name="connsiteY683" fmla="*/ 6852445 h 6858000"/>
                  <a:gd name="connsiteX684" fmla="*/ 5225257 w 6902451"/>
                  <a:gd name="connsiteY684" fmla="*/ 6855619 h 6858000"/>
                  <a:gd name="connsiteX685" fmla="*/ 5180013 w 6902451"/>
                  <a:gd name="connsiteY685" fmla="*/ 6858000 h 6858000"/>
                  <a:gd name="connsiteX686" fmla="*/ 5134770 w 6902451"/>
                  <a:gd name="connsiteY686" fmla="*/ 6858000 h 6858000"/>
                  <a:gd name="connsiteX687" fmla="*/ 5089526 w 6902451"/>
                  <a:gd name="connsiteY687" fmla="*/ 6858000 h 6858000"/>
                  <a:gd name="connsiteX688" fmla="*/ 5044282 w 6902451"/>
                  <a:gd name="connsiteY688" fmla="*/ 6855619 h 6858000"/>
                  <a:gd name="connsiteX689" fmla="*/ 4998244 w 6902451"/>
                  <a:gd name="connsiteY689" fmla="*/ 6852445 h 6858000"/>
                  <a:gd name="connsiteX690" fmla="*/ 4954588 w 6902451"/>
                  <a:gd name="connsiteY690" fmla="*/ 6848477 h 6858000"/>
                  <a:gd name="connsiteX691" fmla="*/ 4910932 w 6902451"/>
                  <a:gd name="connsiteY691" fmla="*/ 6844509 h 6858000"/>
                  <a:gd name="connsiteX692" fmla="*/ 4866482 w 6902451"/>
                  <a:gd name="connsiteY692" fmla="*/ 6837367 h 6858000"/>
                  <a:gd name="connsiteX693" fmla="*/ 4822826 w 6902451"/>
                  <a:gd name="connsiteY693" fmla="*/ 6830224 h 6858000"/>
                  <a:gd name="connsiteX694" fmla="*/ 4779170 w 6902451"/>
                  <a:gd name="connsiteY694" fmla="*/ 6822288 h 6858000"/>
                  <a:gd name="connsiteX695" fmla="*/ 4736307 w 6902451"/>
                  <a:gd name="connsiteY695" fmla="*/ 6812765 h 6858000"/>
                  <a:gd name="connsiteX696" fmla="*/ 4693444 w 6902451"/>
                  <a:gd name="connsiteY696" fmla="*/ 6801654 h 6858000"/>
                  <a:gd name="connsiteX697" fmla="*/ 4651376 w 6902451"/>
                  <a:gd name="connsiteY697" fmla="*/ 6790544 h 6858000"/>
                  <a:gd name="connsiteX698" fmla="*/ 4610101 w 6902451"/>
                  <a:gd name="connsiteY698" fmla="*/ 6778640 h 6858000"/>
                  <a:gd name="connsiteX699" fmla="*/ 4568826 w 6902451"/>
                  <a:gd name="connsiteY699" fmla="*/ 6764355 h 6858000"/>
                  <a:gd name="connsiteX700" fmla="*/ 4527551 w 6902451"/>
                  <a:gd name="connsiteY700" fmla="*/ 6750863 h 6858000"/>
                  <a:gd name="connsiteX701" fmla="*/ 4487863 w 6902451"/>
                  <a:gd name="connsiteY701" fmla="*/ 6735785 h 6858000"/>
                  <a:gd name="connsiteX702" fmla="*/ 4448176 w 6902451"/>
                  <a:gd name="connsiteY702" fmla="*/ 6719119 h 6858000"/>
                  <a:gd name="connsiteX703" fmla="*/ 4407694 w 6902451"/>
                  <a:gd name="connsiteY703" fmla="*/ 6701660 h 6858000"/>
                  <a:gd name="connsiteX704" fmla="*/ 4369594 w 6902451"/>
                  <a:gd name="connsiteY704" fmla="*/ 6683407 h 6858000"/>
                  <a:gd name="connsiteX705" fmla="*/ 4330701 w 6902451"/>
                  <a:gd name="connsiteY705" fmla="*/ 6664360 h 6858000"/>
                  <a:gd name="connsiteX706" fmla="*/ 4292601 w 6902451"/>
                  <a:gd name="connsiteY706" fmla="*/ 6643727 h 6858000"/>
                  <a:gd name="connsiteX707" fmla="*/ 4255294 w 6902451"/>
                  <a:gd name="connsiteY707" fmla="*/ 6623093 h 6858000"/>
                  <a:gd name="connsiteX708" fmla="*/ 4218782 w 6902451"/>
                  <a:gd name="connsiteY708" fmla="*/ 6600872 h 6858000"/>
                  <a:gd name="connsiteX709" fmla="*/ 4183063 w 6902451"/>
                  <a:gd name="connsiteY709" fmla="*/ 6579445 h 6858000"/>
                  <a:gd name="connsiteX710" fmla="*/ 4147345 w 6902451"/>
                  <a:gd name="connsiteY710" fmla="*/ 6555636 h 6858000"/>
                  <a:gd name="connsiteX711" fmla="*/ 4112420 w 6902451"/>
                  <a:gd name="connsiteY711" fmla="*/ 6531035 h 6858000"/>
                  <a:gd name="connsiteX712" fmla="*/ 4078288 w 6902451"/>
                  <a:gd name="connsiteY712" fmla="*/ 6506433 h 6858000"/>
                  <a:gd name="connsiteX713" fmla="*/ 4044157 w 6902451"/>
                  <a:gd name="connsiteY713" fmla="*/ 6480244 h 6858000"/>
                  <a:gd name="connsiteX714" fmla="*/ 4010820 w 6902451"/>
                  <a:gd name="connsiteY714" fmla="*/ 6454055 h 6858000"/>
                  <a:gd name="connsiteX715" fmla="*/ 3978276 w 6902451"/>
                  <a:gd name="connsiteY715" fmla="*/ 6427072 h 6858000"/>
                  <a:gd name="connsiteX716" fmla="*/ 3946526 w 6902451"/>
                  <a:gd name="connsiteY716" fmla="*/ 6397709 h 6858000"/>
                  <a:gd name="connsiteX717" fmla="*/ 3916363 w 6902451"/>
                  <a:gd name="connsiteY717" fmla="*/ 6369139 h 6858000"/>
                  <a:gd name="connsiteX718" fmla="*/ 3886201 w 6902451"/>
                  <a:gd name="connsiteY718" fmla="*/ 6340569 h 6858000"/>
                  <a:gd name="connsiteX719" fmla="*/ 3856038 w 6902451"/>
                  <a:gd name="connsiteY719" fmla="*/ 6308825 h 6858000"/>
                  <a:gd name="connsiteX720" fmla="*/ 3826670 w 6902451"/>
                  <a:gd name="connsiteY720" fmla="*/ 6278668 h 6858000"/>
                  <a:gd name="connsiteX721" fmla="*/ 3798095 w 6902451"/>
                  <a:gd name="connsiteY721" fmla="*/ 6246924 h 6858000"/>
                  <a:gd name="connsiteX722" fmla="*/ 3770313 w 6902451"/>
                  <a:gd name="connsiteY722" fmla="*/ 6213592 h 6858000"/>
                  <a:gd name="connsiteX723" fmla="*/ 3744120 w 6902451"/>
                  <a:gd name="connsiteY723" fmla="*/ 6181055 h 6858000"/>
                  <a:gd name="connsiteX724" fmla="*/ 3718720 w 6902451"/>
                  <a:gd name="connsiteY724" fmla="*/ 6146136 h 6858000"/>
                  <a:gd name="connsiteX725" fmla="*/ 3693320 w 6902451"/>
                  <a:gd name="connsiteY725" fmla="*/ 6112011 h 6858000"/>
                  <a:gd name="connsiteX726" fmla="*/ 3668713 w 6902451"/>
                  <a:gd name="connsiteY726" fmla="*/ 6077886 h 6858000"/>
                  <a:gd name="connsiteX727" fmla="*/ 3645695 w 6902451"/>
                  <a:gd name="connsiteY727" fmla="*/ 6042174 h 6858000"/>
                  <a:gd name="connsiteX728" fmla="*/ 3623470 w 6902451"/>
                  <a:gd name="connsiteY728" fmla="*/ 6006461 h 6858000"/>
                  <a:gd name="connsiteX729" fmla="*/ 3601245 w 6902451"/>
                  <a:gd name="connsiteY729" fmla="*/ 5969162 h 6858000"/>
                  <a:gd name="connsiteX730" fmla="*/ 3581401 w 6902451"/>
                  <a:gd name="connsiteY730" fmla="*/ 5931862 h 6858000"/>
                  <a:gd name="connsiteX731" fmla="*/ 3560763 w 6902451"/>
                  <a:gd name="connsiteY731" fmla="*/ 5893769 h 6858000"/>
                  <a:gd name="connsiteX732" fmla="*/ 3540920 w 6902451"/>
                  <a:gd name="connsiteY732" fmla="*/ 5855676 h 6858000"/>
                  <a:gd name="connsiteX733" fmla="*/ 3523457 w 6902451"/>
                  <a:gd name="connsiteY733" fmla="*/ 5816790 h 6858000"/>
                  <a:gd name="connsiteX734" fmla="*/ 3505201 w 6902451"/>
                  <a:gd name="connsiteY734" fmla="*/ 5777109 h 6858000"/>
                  <a:gd name="connsiteX735" fmla="*/ 3490120 w 6902451"/>
                  <a:gd name="connsiteY735" fmla="*/ 5737429 h 6858000"/>
                  <a:gd name="connsiteX736" fmla="*/ 3474245 w 6902451"/>
                  <a:gd name="connsiteY736" fmla="*/ 5697749 h 6858000"/>
                  <a:gd name="connsiteX737" fmla="*/ 3459957 w 6902451"/>
                  <a:gd name="connsiteY737" fmla="*/ 5656481 h 6858000"/>
                  <a:gd name="connsiteX738" fmla="*/ 3446463 w 6902451"/>
                  <a:gd name="connsiteY738" fmla="*/ 5615214 h 6858000"/>
                  <a:gd name="connsiteX739" fmla="*/ 3433763 w 6902451"/>
                  <a:gd name="connsiteY739" fmla="*/ 5573946 h 6858000"/>
                  <a:gd name="connsiteX740" fmla="*/ 3423445 w 6902451"/>
                  <a:gd name="connsiteY740" fmla="*/ 5531092 h 6858000"/>
                  <a:gd name="connsiteX741" fmla="*/ 3412332 w 6902451"/>
                  <a:gd name="connsiteY741" fmla="*/ 5488237 h 6858000"/>
                  <a:gd name="connsiteX742" fmla="*/ 3402807 w 6902451"/>
                  <a:gd name="connsiteY742" fmla="*/ 5446176 h 6858000"/>
                  <a:gd name="connsiteX743" fmla="*/ 3394076 w 6902451"/>
                  <a:gd name="connsiteY743" fmla="*/ 5401734 h 6858000"/>
                  <a:gd name="connsiteX744" fmla="*/ 3387726 w 6902451"/>
                  <a:gd name="connsiteY744" fmla="*/ 5359673 h 6858000"/>
                  <a:gd name="connsiteX745" fmla="*/ 3380582 w 6902451"/>
                  <a:gd name="connsiteY745" fmla="*/ 5315231 h 6858000"/>
                  <a:gd name="connsiteX746" fmla="*/ 3376613 w 6902451"/>
                  <a:gd name="connsiteY746" fmla="*/ 5269995 h 6858000"/>
                  <a:gd name="connsiteX747" fmla="*/ 3371851 w 6902451"/>
                  <a:gd name="connsiteY747" fmla="*/ 5226347 h 6858000"/>
                  <a:gd name="connsiteX748" fmla="*/ 3369470 w 6902451"/>
                  <a:gd name="connsiteY748" fmla="*/ 5181111 h 6858000"/>
                  <a:gd name="connsiteX749" fmla="*/ 3367088 w 6902451"/>
                  <a:gd name="connsiteY749" fmla="*/ 5135876 h 6858000"/>
                  <a:gd name="connsiteX750" fmla="*/ 3367088 w 6902451"/>
                  <a:gd name="connsiteY750" fmla="*/ 5090640 h 6858000"/>
                  <a:gd name="connsiteX751" fmla="*/ 3367088 w 6902451"/>
                  <a:gd name="connsiteY751" fmla="*/ 2495550 h 6858000"/>
                  <a:gd name="connsiteX752" fmla="*/ 3367088 w 6902451"/>
                  <a:gd name="connsiteY752" fmla="*/ 1769038 h 6858000"/>
                  <a:gd name="connsiteX753" fmla="*/ 3367088 w 6902451"/>
                  <a:gd name="connsiteY753" fmla="*/ 1722986 h 6858000"/>
                  <a:gd name="connsiteX754" fmla="*/ 3369470 w 6902451"/>
                  <a:gd name="connsiteY754" fmla="*/ 1677728 h 6858000"/>
                  <a:gd name="connsiteX755" fmla="*/ 3371851 w 6902451"/>
                  <a:gd name="connsiteY755" fmla="*/ 1632470 h 6858000"/>
                  <a:gd name="connsiteX756" fmla="*/ 3376613 w 6902451"/>
                  <a:gd name="connsiteY756" fmla="*/ 1588800 h 6858000"/>
                  <a:gd name="connsiteX757" fmla="*/ 3380582 w 6902451"/>
                  <a:gd name="connsiteY757" fmla="*/ 1543541 h 6858000"/>
                  <a:gd name="connsiteX758" fmla="*/ 3387726 w 6902451"/>
                  <a:gd name="connsiteY758" fmla="*/ 1499077 h 6858000"/>
                  <a:gd name="connsiteX759" fmla="*/ 3394076 w 6902451"/>
                  <a:gd name="connsiteY759" fmla="*/ 1456995 h 6858000"/>
                  <a:gd name="connsiteX760" fmla="*/ 3402807 w 6902451"/>
                  <a:gd name="connsiteY760" fmla="*/ 1412531 h 6858000"/>
                  <a:gd name="connsiteX761" fmla="*/ 3412332 w 6902451"/>
                  <a:gd name="connsiteY761" fmla="*/ 1370449 h 6858000"/>
                  <a:gd name="connsiteX762" fmla="*/ 3423445 w 6902451"/>
                  <a:gd name="connsiteY762" fmla="*/ 1327573 h 6858000"/>
                  <a:gd name="connsiteX763" fmla="*/ 3433763 w 6902451"/>
                  <a:gd name="connsiteY763" fmla="*/ 1284696 h 6858000"/>
                  <a:gd name="connsiteX764" fmla="*/ 3446463 w 6902451"/>
                  <a:gd name="connsiteY764" fmla="*/ 1243408 h 6858000"/>
                  <a:gd name="connsiteX765" fmla="*/ 3459957 w 6902451"/>
                  <a:gd name="connsiteY765" fmla="*/ 1202120 h 6858000"/>
                  <a:gd name="connsiteX766" fmla="*/ 3474245 w 6902451"/>
                  <a:gd name="connsiteY766" fmla="*/ 1161626 h 6858000"/>
                  <a:gd name="connsiteX767" fmla="*/ 3490120 w 6902451"/>
                  <a:gd name="connsiteY767" fmla="*/ 1121132 h 6858000"/>
                  <a:gd name="connsiteX768" fmla="*/ 3505201 w 6902451"/>
                  <a:gd name="connsiteY768" fmla="*/ 1081432 h 6858000"/>
                  <a:gd name="connsiteX769" fmla="*/ 3523457 w 6902451"/>
                  <a:gd name="connsiteY769" fmla="*/ 1041732 h 6858000"/>
                  <a:gd name="connsiteX770" fmla="*/ 3540920 w 6902451"/>
                  <a:gd name="connsiteY770" fmla="*/ 1002825 h 6858000"/>
                  <a:gd name="connsiteX771" fmla="*/ 3560763 w 6902451"/>
                  <a:gd name="connsiteY771" fmla="*/ 964713 h 6858000"/>
                  <a:gd name="connsiteX772" fmla="*/ 3581401 w 6902451"/>
                  <a:gd name="connsiteY772" fmla="*/ 926601 h 6858000"/>
                  <a:gd name="connsiteX773" fmla="*/ 3601245 w 6902451"/>
                  <a:gd name="connsiteY773" fmla="*/ 889283 h 6858000"/>
                  <a:gd name="connsiteX774" fmla="*/ 3623470 w 6902451"/>
                  <a:gd name="connsiteY774" fmla="*/ 851965 h 6858000"/>
                  <a:gd name="connsiteX775" fmla="*/ 3645695 w 6902451"/>
                  <a:gd name="connsiteY775" fmla="*/ 816235 h 6858000"/>
                  <a:gd name="connsiteX776" fmla="*/ 3668713 w 6902451"/>
                  <a:gd name="connsiteY776" fmla="*/ 780505 h 6858000"/>
                  <a:gd name="connsiteX777" fmla="*/ 3693320 w 6902451"/>
                  <a:gd name="connsiteY777" fmla="*/ 746363 h 6858000"/>
                  <a:gd name="connsiteX778" fmla="*/ 3718720 w 6902451"/>
                  <a:gd name="connsiteY778" fmla="*/ 712221 h 6858000"/>
                  <a:gd name="connsiteX779" fmla="*/ 3744120 w 6902451"/>
                  <a:gd name="connsiteY779" fmla="*/ 677284 h 6858000"/>
                  <a:gd name="connsiteX780" fmla="*/ 3770313 w 6902451"/>
                  <a:gd name="connsiteY780" fmla="*/ 644730 h 6858000"/>
                  <a:gd name="connsiteX781" fmla="*/ 3798095 w 6902451"/>
                  <a:gd name="connsiteY781" fmla="*/ 611382 h 6858000"/>
                  <a:gd name="connsiteX782" fmla="*/ 3826670 w 6902451"/>
                  <a:gd name="connsiteY782" fmla="*/ 579622 h 6858000"/>
                  <a:gd name="connsiteX783" fmla="*/ 3856038 w 6902451"/>
                  <a:gd name="connsiteY783" fmla="*/ 549450 h 6858000"/>
                  <a:gd name="connsiteX784" fmla="*/ 3886201 w 6902451"/>
                  <a:gd name="connsiteY784" fmla="*/ 518484 h 6858000"/>
                  <a:gd name="connsiteX785" fmla="*/ 3916363 w 6902451"/>
                  <a:gd name="connsiteY785" fmla="*/ 489106 h 6858000"/>
                  <a:gd name="connsiteX786" fmla="*/ 3946526 w 6902451"/>
                  <a:gd name="connsiteY786" fmla="*/ 460522 h 6858000"/>
                  <a:gd name="connsiteX787" fmla="*/ 3978276 w 6902451"/>
                  <a:gd name="connsiteY787" fmla="*/ 431144 h 6858000"/>
                  <a:gd name="connsiteX788" fmla="*/ 4010820 w 6902451"/>
                  <a:gd name="connsiteY788" fmla="*/ 404148 h 6858000"/>
                  <a:gd name="connsiteX789" fmla="*/ 4044157 w 6902451"/>
                  <a:gd name="connsiteY789" fmla="*/ 377946 h 6858000"/>
                  <a:gd name="connsiteX790" fmla="*/ 4078288 w 6902451"/>
                  <a:gd name="connsiteY790" fmla="*/ 351743 h 6858000"/>
                  <a:gd name="connsiteX791" fmla="*/ 4112420 w 6902451"/>
                  <a:gd name="connsiteY791" fmla="*/ 327129 h 6858000"/>
                  <a:gd name="connsiteX792" fmla="*/ 4147345 w 6902451"/>
                  <a:gd name="connsiteY792" fmla="*/ 302515 h 6858000"/>
                  <a:gd name="connsiteX793" fmla="*/ 4183063 w 6902451"/>
                  <a:gd name="connsiteY793" fmla="*/ 278695 h 6858000"/>
                  <a:gd name="connsiteX794" fmla="*/ 4218782 w 6902451"/>
                  <a:gd name="connsiteY794" fmla="*/ 257257 h 6858000"/>
                  <a:gd name="connsiteX795" fmla="*/ 4255294 w 6902451"/>
                  <a:gd name="connsiteY795" fmla="*/ 235025 h 6858000"/>
                  <a:gd name="connsiteX796" fmla="*/ 4292601 w 6902451"/>
                  <a:gd name="connsiteY796" fmla="*/ 214381 h 6858000"/>
                  <a:gd name="connsiteX797" fmla="*/ 4330701 w 6902451"/>
                  <a:gd name="connsiteY797" fmla="*/ 193737 h 6858000"/>
                  <a:gd name="connsiteX798" fmla="*/ 4369594 w 6902451"/>
                  <a:gd name="connsiteY798" fmla="*/ 174681 h 6858000"/>
                  <a:gd name="connsiteX799" fmla="*/ 4407694 w 6902451"/>
                  <a:gd name="connsiteY799" fmla="*/ 156419 h 6858000"/>
                  <a:gd name="connsiteX800" fmla="*/ 4448176 w 6902451"/>
                  <a:gd name="connsiteY800" fmla="*/ 138951 h 6858000"/>
                  <a:gd name="connsiteX801" fmla="*/ 4487863 w 6902451"/>
                  <a:gd name="connsiteY801" fmla="*/ 122277 h 6858000"/>
                  <a:gd name="connsiteX802" fmla="*/ 4527551 w 6902451"/>
                  <a:gd name="connsiteY802" fmla="*/ 107191 h 6858000"/>
                  <a:gd name="connsiteX803" fmla="*/ 4568826 w 6902451"/>
                  <a:gd name="connsiteY803" fmla="*/ 93693 h 6858000"/>
                  <a:gd name="connsiteX804" fmla="*/ 4610101 w 6902451"/>
                  <a:gd name="connsiteY804" fmla="*/ 79401 h 6858000"/>
                  <a:gd name="connsiteX805" fmla="*/ 4651376 w 6902451"/>
                  <a:gd name="connsiteY805" fmla="*/ 67491 h 6858000"/>
                  <a:gd name="connsiteX806" fmla="*/ 4693444 w 6902451"/>
                  <a:gd name="connsiteY806" fmla="*/ 56374 h 6858000"/>
                  <a:gd name="connsiteX807" fmla="*/ 4736307 w 6902451"/>
                  <a:gd name="connsiteY807" fmla="*/ 45258 h 6858000"/>
                  <a:gd name="connsiteX808" fmla="*/ 4779170 w 6902451"/>
                  <a:gd name="connsiteY808" fmla="*/ 35730 h 6858000"/>
                  <a:gd name="connsiteX809" fmla="*/ 4822826 w 6902451"/>
                  <a:gd name="connsiteY809" fmla="*/ 27790 h 6858000"/>
                  <a:gd name="connsiteX810" fmla="*/ 4866482 w 6902451"/>
                  <a:gd name="connsiteY810" fmla="*/ 20644 h 6858000"/>
                  <a:gd name="connsiteX811" fmla="*/ 4910932 w 6902451"/>
                  <a:gd name="connsiteY811" fmla="*/ 13498 h 6858000"/>
                  <a:gd name="connsiteX812" fmla="*/ 4954588 w 6902451"/>
                  <a:gd name="connsiteY812" fmla="*/ 9528 h 6858000"/>
                  <a:gd name="connsiteX813" fmla="*/ 4998244 w 6902451"/>
                  <a:gd name="connsiteY813" fmla="*/ 5558 h 6858000"/>
                  <a:gd name="connsiteX814" fmla="*/ 5044282 w 6902451"/>
                  <a:gd name="connsiteY814" fmla="*/ 2382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Lst>
                <a:rect l="l" t="t" r="r" b="b"/>
                <a:pathLst>
                  <a:path w="6902451" h="6858000">
                    <a:moveTo>
                      <a:pt x="4192588" y="3644900"/>
                    </a:moveTo>
                    <a:lnTo>
                      <a:pt x="6076951" y="3644900"/>
                    </a:lnTo>
                    <a:lnTo>
                      <a:pt x="6076951" y="4966494"/>
                    </a:lnTo>
                    <a:lnTo>
                      <a:pt x="6075364" y="5014119"/>
                    </a:lnTo>
                    <a:lnTo>
                      <a:pt x="6072982" y="5062538"/>
                    </a:lnTo>
                    <a:lnTo>
                      <a:pt x="6065838" y="5109369"/>
                    </a:lnTo>
                    <a:lnTo>
                      <a:pt x="6057901" y="5156200"/>
                    </a:lnTo>
                    <a:lnTo>
                      <a:pt x="6048376" y="5201444"/>
                    </a:lnTo>
                    <a:lnTo>
                      <a:pt x="6035676" y="5246688"/>
                    </a:lnTo>
                    <a:lnTo>
                      <a:pt x="6020595" y="5290344"/>
                    </a:lnTo>
                    <a:lnTo>
                      <a:pt x="6002338" y="5333206"/>
                    </a:lnTo>
                    <a:lnTo>
                      <a:pt x="5984876" y="5374481"/>
                    </a:lnTo>
                    <a:lnTo>
                      <a:pt x="5964238" y="5415756"/>
                    </a:lnTo>
                    <a:lnTo>
                      <a:pt x="5941220" y="5455444"/>
                    </a:lnTo>
                    <a:lnTo>
                      <a:pt x="5915820" y="5493544"/>
                    </a:lnTo>
                    <a:lnTo>
                      <a:pt x="5890420" y="5529263"/>
                    </a:lnTo>
                    <a:lnTo>
                      <a:pt x="5862638" y="5564981"/>
                    </a:lnTo>
                    <a:lnTo>
                      <a:pt x="5832476" y="5599906"/>
                    </a:lnTo>
                    <a:lnTo>
                      <a:pt x="5800726" y="5632450"/>
                    </a:lnTo>
                    <a:lnTo>
                      <a:pt x="5768976" y="5664200"/>
                    </a:lnTo>
                    <a:lnTo>
                      <a:pt x="5734845" y="5692775"/>
                    </a:lnTo>
                    <a:lnTo>
                      <a:pt x="5699126" y="5722144"/>
                    </a:lnTo>
                    <a:lnTo>
                      <a:pt x="5661820" y="5748338"/>
                    </a:lnTo>
                    <a:lnTo>
                      <a:pt x="5623720" y="5772944"/>
                    </a:lnTo>
                    <a:lnTo>
                      <a:pt x="5584032" y="5794375"/>
                    </a:lnTo>
                    <a:lnTo>
                      <a:pt x="5543551" y="5815013"/>
                    </a:lnTo>
                    <a:lnTo>
                      <a:pt x="5501482" y="5834856"/>
                    </a:lnTo>
                    <a:lnTo>
                      <a:pt x="5458620" y="5850731"/>
                    </a:lnTo>
                    <a:lnTo>
                      <a:pt x="5414963" y="5865813"/>
                    </a:lnTo>
                    <a:lnTo>
                      <a:pt x="5370513" y="5878513"/>
                    </a:lnTo>
                    <a:lnTo>
                      <a:pt x="5325270" y="5889625"/>
                    </a:lnTo>
                    <a:lnTo>
                      <a:pt x="5278438" y="5897563"/>
                    </a:lnTo>
                    <a:lnTo>
                      <a:pt x="5230813" y="5903119"/>
                    </a:lnTo>
                    <a:lnTo>
                      <a:pt x="5183982" y="5907088"/>
                    </a:lnTo>
                    <a:lnTo>
                      <a:pt x="5134770" y="5908675"/>
                    </a:lnTo>
                    <a:lnTo>
                      <a:pt x="5086351" y="5907088"/>
                    </a:lnTo>
                    <a:lnTo>
                      <a:pt x="5038726" y="5903119"/>
                    </a:lnTo>
                    <a:lnTo>
                      <a:pt x="4991894" y="5897563"/>
                    </a:lnTo>
                    <a:lnTo>
                      <a:pt x="4945063" y="5889625"/>
                    </a:lnTo>
                    <a:lnTo>
                      <a:pt x="4899819" y="5878513"/>
                    </a:lnTo>
                    <a:lnTo>
                      <a:pt x="4854576" y="5865813"/>
                    </a:lnTo>
                    <a:lnTo>
                      <a:pt x="4810126" y="5850731"/>
                    </a:lnTo>
                    <a:lnTo>
                      <a:pt x="4768057" y="5834856"/>
                    </a:lnTo>
                    <a:lnTo>
                      <a:pt x="4726782" y="5815013"/>
                    </a:lnTo>
                    <a:lnTo>
                      <a:pt x="4685507" y="5794375"/>
                    </a:lnTo>
                    <a:lnTo>
                      <a:pt x="4646613" y="5772944"/>
                    </a:lnTo>
                    <a:lnTo>
                      <a:pt x="4608513" y="5748338"/>
                    </a:lnTo>
                    <a:lnTo>
                      <a:pt x="4571207" y="5722144"/>
                    </a:lnTo>
                    <a:lnTo>
                      <a:pt x="4535488" y="5692775"/>
                    </a:lnTo>
                    <a:lnTo>
                      <a:pt x="4501357" y="5664200"/>
                    </a:lnTo>
                    <a:lnTo>
                      <a:pt x="4468019" y="5632450"/>
                    </a:lnTo>
                    <a:lnTo>
                      <a:pt x="4437063" y="5599906"/>
                    </a:lnTo>
                    <a:lnTo>
                      <a:pt x="4407694" y="5564981"/>
                    </a:lnTo>
                    <a:lnTo>
                      <a:pt x="4380707" y="5529263"/>
                    </a:lnTo>
                    <a:lnTo>
                      <a:pt x="4352926" y="5493544"/>
                    </a:lnTo>
                    <a:lnTo>
                      <a:pt x="4329907" y="5455444"/>
                    </a:lnTo>
                    <a:lnTo>
                      <a:pt x="4306094" y="5415756"/>
                    </a:lnTo>
                    <a:lnTo>
                      <a:pt x="4285457" y="5374481"/>
                    </a:lnTo>
                    <a:lnTo>
                      <a:pt x="4266407" y="5333206"/>
                    </a:lnTo>
                    <a:lnTo>
                      <a:pt x="4249738" y="5290344"/>
                    </a:lnTo>
                    <a:lnTo>
                      <a:pt x="4234657" y="5246688"/>
                    </a:lnTo>
                    <a:lnTo>
                      <a:pt x="4222751" y="5201444"/>
                    </a:lnTo>
                    <a:lnTo>
                      <a:pt x="4211638" y="5156200"/>
                    </a:lnTo>
                    <a:lnTo>
                      <a:pt x="4202907" y="5109369"/>
                    </a:lnTo>
                    <a:lnTo>
                      <a:pt x="4198144" y="5062538"/>
                    </a:lnTo>
                    <a:lnTo>
                      <a:pt x="4193382" y="5014119"/>
                    </a:lnTo>
                    <a:lnTo>
                      <a:pt x="4192588" y="4966494"/>
                    </a:lnTo>
                    <a:close/>
                    <a:moveTo>
                      <a:pt x="2123617" y="2914650"/>
                    </a:moveTo>
                    <a:lnTo>
                      <a:pt x="3008313" y="3799164"/>
                    </a:lnTo>
                    <a:lnTo>
                      <a:pt x="3008313" y="4695587"/>
                    </a:lnTo>
                    <a:lnTo>
                      <a:pt x="2521928" y="5181514"/>
                    </a:lnTo>
                    <a:lnTo>
                      <a:pt x="2486223" y="5216450"/>
                    </a:lnTo>
                    <a:lnTo>
                      <a:pt x="2449724" y="5246622"/>
                    </a:lnTo>
                    <a:lnTo>
                      <a:pt x="2412432" y="5276794"/>
                    </a:lnTo>
                    <a:lnTo>
                      <a:pt x="2373553" y="5302996"/>
                    </a:lnTo>
                    <a:lnTo>
                      <a:pt x="2333881" y="5327609"/>
                    </a:lnTo>
                    <a:lnTo>
                      <a:pt x="2292621" y="5350635"/>
                    </a:lnTo>
                    <a:lnTo>
                      <a:pt x="2251362" y="5371279"/>
                    </a:lnTo>
                    <a:lnTo>
                      <a:pt x="2210103" y="5389541"/>
                    </a:lnTo>
                    <a:lnTo>
                      <a:pt x="2166463" y="5406215"/>
                    </a:lnTo>
                    <a:lnTo>
                      <a:pt x="2123617" y="5419713"/>
                    </a:lnTo>
                    <a:lnTo>
                      <a:pt x="2079977" y="5431623"/>
                    </a:lnTo>
                    <a:lnTo>
                      <a:pt x="2034750" y="5441945"/>
                    </a:lnTo>
                    <a:lnTo>
                      <a:pt x="1991111" y="5448297"/>
                    </a:lnTo>
                    <a:lnTo>
                      <a:pt x="1945091" y="5453855"/>
                    </a:lnTo>
                    <a:lnTo>
                      <a:pt x="1899864" y="5457031"/>
                    </a:lnTo>
                    <a:lnTo>
                      <a:pt x="1854637" y="5457825"/>
                    </a:lnTo>
                    <a:lnTo>
                      <a:pt x="1809411" y="5457031"/>
                    </a:lnTo>
                    <a:lnTo>
                      <a:pt x="1765771" y="5453855"/>
                    </a:lnTo>
                    <a:lnTo>
                      <a:pt x="1720544" y="5448297"/>
                    </a:lnTo>
                    <a:lnTo>
                      <a:pt x="1675318" y="5441945"/>
                    </a:lnTo>
                    <a:lnTo>
                      <a:pt x="1630885" y="5431623"/>
                    </a:lnTo>
                    <a:lnTo>
                      <a:pt x="1587245" y="5419713"/>
                    </a:lnTo>
                    <a:lnTo>
                      <a:pt x="1542812" y="5406215"/>
                    </a:lnTo>
                    <a:lnTo>
                      <a:pt x="1500759" y="5389541"/>
                    </a:lnTo>
                    <a:lnTo>
                      <a:pt x="1459499" y="5371279"/>
                    </a:lnTo>
                    <a:lnTo>
                      <a:pt x="1416653" y="5350635"/>
                    </a:lnTo>
                    <a:lnTo>
                      <a:pt x="1376981" y="5327609"/>
                    </a:lnTo>
                    <a:lnTo>
                      <a:pt x="1337308" y="5302996"/>
                    </a:lnTo>
                    <a:lnTo>
                      <a:pt x="1298429" y="5276794"/>
                    </a:lnTo>
                    <a:lnTo>
                      <a:pt x="1260344" y="5246622"/>
                    </a:lnTo>
                    <a:lnTo>
                      <a:pt x="1224638" y="5216450"/>
                    </a:lnTo>
                    <a:lnTo>
                      <a:pt x="1188933" y="5181514"/>
                    </a:lnTo>
                    <a:lnTo>
                      <a:pt x="1155608" y="5147372"/>
                    </a:lnTo>
                    <a:lnTo>
                      <a:pt x="1124664" y="5110054"/>
                    </a:lnTo>
                    <a:lnTo>
                      <a:pt x="1095306" y="5073530"/>
                    </a:lnTo>
                    <a:lnTo>
                      <a:pt x="1068329" y="5034624"/>
                    </a:lnTo>
                    <a:lnTo>
                      <a:pt x="1042938" y="4994924"/>
                    </a:lnTo>
                    <a:lnTo>
                      <a:pt x="1021515" y="4953637"/>
                    </a:lnTo>
                    <a:lnTo>
                      <a:pt x="1000886" y="4912349"/>
                    </a:lnTo>
                    <a:lnTo>
                      <a:pt x="982636" y="4870267"/>
                    </a:lnTo>
                    <a:lnTo>
                      <a:pt x="966767" y="4827391"/>
                    </a:lnTo>
                    <a:lnTo>
                      <a:pt x="952485" y="4784515"/>
                    </a:lnTo>
                    <a:lnTo>
                      <a:pt x="940583" y="4740845"/>
                    </a:lnTo>
                    <a:lnTo>
                      <a:pt x="931062" y="4695587"/>
                    </a:lnTo>
                    <a:lnTo>
                      <a:pt x="922334" y="4651123"/>
                    </a:lnTo>
                    <a:lnTo>
                      <a:pt x="916780" y="4605866"/>
                    </a:lnTo>
                    <a:lnTo>
                      <a:pt x="914400" y="4560608"/>
                    </a:lnTo>
                    <a:lnTo>
                      <a:pt x="912813" y="4515350"/>
                    </a:lnTo>
                    <a:lnTo>
                      <a:pt x="914400" y="4470092"/>
                    </a:lnTo>
                    <a:lnTo>
                      <a:pt x="916780" y="4424834"/>
                    </a:lnTo>
                    <a:lnTo>
                      <a:pt x="922334" y="4380370"/>
                    </a:lnTo>
                    <a:lnTo>
                      <a:pt x="931062" y="4335112"/>
                    </a:lnTo>
                    <a:lnTo>
                      <a:pt x="940583" y="4291442"/>
                    </a:lnTo>
                    <a:lnTo>
                      <a:pt x="952485" y="4247773"/>
                    </a:lnTo>
                    <a:lnTo>
                      <a:pt x="966767" y="4203309"/>
                    </a:lnTo>
                    <a:lnTo>
                      <a:pt x="982636" y="4161227"/>
                    </a:lnTo>
                    <a:lnTo>
                      <a:pt x="1000886" y="4118351"/>
                    </a:lnTo>
                    <a:lnTo>
                      <a:pt x="1021515" y="4077063"/>
                    </a:lnTo>
                    <a:lnTo>
                      <a:pt x="1042938" y="4037363"/>
                    </a:lnTo>
                    <a:lnTo>
                      <a:pt x="1068329" y="3997663"/>
                    </a:lnTo>
                    <a:lnTo>
                      <a:pt x="1095306" y="3958757"/>
                    </a:lnTo>
                    <a:lnTo>
                      <a:pt x="1124664" y="3920645"/>
                    </a:lnTo>
                    <a:lnTo>
                      <a:pt x="1155608" y="3884915"/>
                    </a:lnTo>
                    <a:lnTo>
                      <a:pt x="1188933" y="3849186"/>
                    </a:lnTo>
                    <a:close/>
                    <a:moveTo>
                      <a:pt x="3308350" y="681038"/>
                    </a:moveTo>
                    <a:lnTo>
                      <a:pt x="3283750" y="725488"/>
                    </a:lnTo>
                    <a:lnTo>
                      <a:pt x="3259149" y="769144"/>
                    </a:lnTo>
                    <a:lnTo>
                      <a:pt x="3236930" y="813594"/>
                    </a:lnTo>
                    <a:lnTo>
                      <a:pt x="3213123" y="858838"/>
                    </a:lnTo>
                    <a:lnTo>
                      <a:pt x="3193284" y="905669"/>
                    </a:lnTo>
                    <a:lnTo>
                      <a:pt x="3172651" y="950913"/>
                    </a:lnTo>
                    <a:lnTo>
                      <a:pt x="3154399" y="998538"/>
                    </a:lnTo>
                    <a:lnTo>
                      <a:pt x="3136941" y="1045369"/>
                    </a:lnTo>
                    <a:lnTo>
                      <a:pt x="3118689" y="1093788"/>
                    </a:lnTo>
                    <a:lnTo>
                      <a:pt x="3103611" y="1143001"/>
                    </a:lnTo>
                    <a:lnTo>
                      <a:pt x="3090121" y="1191419"/>
                    </a:lnTo>
                    <a:lnTo>
                      <a:pt x="3075837" y="1240632"/>
                    </a:lnTo>
                    <a:lnTo>
                      <a:pt x="3063934" y="1291432"/>
                    </a:lnTo>
                    <a:lnTo>
                      <a:pt x="3052824" y="1342232"/>
                    </a:lnTo>
                    <a:lnTo>
                      <a:pt x="3043301" y="1393032"/>
                    </a:lnTo>
                    <a:lnTo>
                      <a:pt x="3035365" y="1443832"/>
                    </a:lnTo>
                    <a:lnTo>
                      <a:pt x="821334" y="3656807"/>
                    </a:lnTo>
                    <a:lnTo>
                      <a:pt x="797527" y="3681413"/>
                    </a:lnTo>
                    <a:lnTo>
                      <a:pt x="774514" y="3707607"/>
                    </a:lnTo>
                    <a:lnTo>
                      <a:pt x="752294" y="3733007"/>
                    </a:lnTo>
                    <a:lnTo>
                      <a:pt x="730868" y="3758407"/>
                    </a:lnTo>
                    <a:lnTo>
                      <a:pt x="708649" y="3784601"/>
                    </a:lnTo>
                    <a:lnTo>
                      <a:pt x="689603" y="3812382"/>
                    </a:lnTo>
                    <a:lnTo>
                      <a:pt x="668971" y="3840163"/>
                    </a:lnTo>
                    <a:lnTo>
                      <a:pt x="650719" y="3867151"/>
                    </a:lnTo>
                    <a:lnTo>
                      <a:pt x="633260" y="3894932"/>
                    </a:lnTo>
                    <a:lnTo>
                      <a:pt x="615008" y="3923507"/>
                    </a:lnTo>
                    <a:lnTo>
                      <a:pt x="583266" y="3981451"/>
                    </a:lnTo>
                    <a:lnTo>
                      <a:pt x="554698" y="4040188"/>
                    </a:lnTo>
                    <a:lnTo>
                      <a:pt x="528510" y="4099719"/>
                    </a:lnTo>
                    <a:lnTo>
                      <a:pt x="505497" y="4161632"/>
                    </a:lnTo>
                    <a:lnTo>
                      <a:pt x="486452" y="4221957"/>
                    </a:lnTo>
                    <a:lnTo>
                      <a:pt x="469787" y="4284663"/>
                    </a:lnTo>
                    <a:lnTo>
                      <a:pt x="456297" y="4348163"/>
                    </a:lnTo>
                    <a:lnTo>
                      <a:pt x="445187" y="4411663"/>
                    </a:lnTo>
                    <a:lnTo>
                      <a:pt x="436458" y="4474369"/>
                    </a:lnTo>
                    <a:lnTo>
                      <a:pt x="432490" y="4538663"/>
                    </a:lnTo>
                    <a:lnTo>
                      <a:pt x="430903" y="4603751"/>
                    </a:lnTo>
                    <a:lnTo>
                      <a:pt x="432490" y="4666457"/>
                    </a:lnTo>
                    <a:lnTo>
                      <a:pt x="436458" y="4731544"/>
                    </a:lnTo>
                    <a:lnTo>
                      <a:pt x="445187" y="4795838"/>
                    </a:lnTo>
                    <a:lnTo>
                      <a:pt x="456297" y="4859338"/>
                    </a:lnTo>
                    <a:lnTo>
                      <a:pt x="469787" y="4922044"/>
                    </a:lnTo>
                    <a:lnTo>
                      <a:pt x="486452" y="4983957"/>
                    </a:lnTo>
                    <a:lnTo>
                      <a:pt x="505497" y="5045869"/>
                    </a:lnTo>
                    <a:lnTo>
                      <a:pt x="528510" y="5106194"/>
                    </a:lnTo>
                    <a:lnTo>
                      <a:pt x="554698" y="5166519"/>
                    </a:lnTo>
                    <a:lnTo>
                      <a:pt x="583266" y="5226051"/>
                    </a:lnTo>
                    <a:lnTo>
                      <a:pt x="615008" y="5283994"/>
                    </a:lnTo>
                    <a:lnTo>
                      <a:pt x="633260" y="5310982"/>
                    </a:lnTo>
                    <a:lnTo>
                      <a:pt x="650719" y="5340351"/>
                    </a:lnTo>
                    <a:lnTo>
                      <a:pt x="668971" y="5367338"/>
                    </a:lnTo>
                    <a:lnTo>
                      <a:pt x="689603" y="5395119"/>
                    </a:lnTo>
                    <a:lnTo>
                      <a:pt x="708649" y="5421313"/>
                    </a:lnTo>
                    <a:lnTo>
                      <a:pt x="730868" y="5447507"/>
                    </a:lnTo>
                    <a:lnTo>
                      <a:pt x="752294" y="5472907"/>
                    </a:lnTo>
                    <a:lnTo>
                      <a:pt x="774514" y="5499101"/>
                    </a:lnTo>
                    <a:lnTo>
                      <a:pt x="797527" y="5523707"/>
                    </a:lnTo>
                    <a:lnTo>
                      <a:pt x="821334" y="5549107"/>
                    </a:lnTo>
                    <a:lnTo>
                      <a:pt x="845934" y="5573713"/>
                    </a:lnTo>
                    <a:lnTo>
                      <a:pt x="872122" y="5596732"/>
                    </a:lnTo>
                    <a:lnTo>
                      <a:pt x="896722" y="5618957"/>
                    </a:lnTo>
                    <a:lnTo>
                      <a:pt x="922910" y="5641182"/>
                    </a:lnTo>
                    <a:lnTo>
                      <a:pt x="950684" y="5661819"/>
                    </a:lnTo>
                    <a:lnTo>
                      <a:pt x="976078" y="5681663"/>
                    </a:lnTo>
                    <a:lnTo>
                      <a:pt x="1003853" y="5701507"/>
                    </a:lnTo>
                    <a:lnTo>
                      <a:pt x="1031627" y="5720557"/>
                    </a:lnTo>
                    <a:lnTo>
                      <a:pt x="1058608" y="5738019"/>
                    </a:lnTo>
                    <a:lnTo>
                      <a:pt x="1087970" y="5754688"/>
                    </a:lnTo>
                    <a:lnTo>
                      <a:pt x="1145106" y="5788026"/>
                    </a:lnTo>
                    <a:lnTo>
                      <a:pt x="1204623" y="5816601"/>
                    </a:lnTo>
                    <a:lnTo>
                      <a:pt x="1263347" y="5842794"/>
                    </a:lnTo>
                    <a:lnTo>
                      <a:pt x="1325244" y="5865019"/>
                    </a:lnTo>
                    <a:lnTo>
                      <a:pt x="1387142" y="5885657"/>
                    </a:lnTo>
                    <a:lnTo>
                      <a:pt x="1449040" y="5901532"/>
                    </a:lnTo>
                    <a:lnTo>
                      <a:pt x="1511731" y="5915819"/>
                    </a:lnTo>
                    <a:lnTo>
                      <a:pt x="1575216" y="5926932"/>
                    </a:lnTo>
                    <a:lnTo>
                      <a:pt x="1638700" y="5933282"/>
                    </a:lnTo>
                    <a:lnTo>
                      <a:pt x="1702979" y="5938838"/>
                    </a:lnTo>
                    <a:lnTo>
                      <a:pt x="1767257" y="5940426"/>
                    </a:lnTo>
                    <a:lnTo>
                      <a:pt x="1832329" y="5938838"/>
                    </a:lnTo>
                    <a:lnTo>
                      <a:pt x="1895020" y="5933282"/>
                    </a:lnTo>
                    <a:lnTo>
                      <a:pt x="1959298" y="5926932"/>
                    </a:lnTo>
                    <a:lnTo>
                      <a:pt x="2022783" y="5915819"/>
                    </a:lnTo>
                    <a:lnTo>
                      <a:pt x="2086268" y="5901532"/>
                    </a:lnTo>
                    <a:lnTo>
                      <a:pt x="2148166" y="5885657"/>
                    </a:lnTo>
                    <a:lnTo>
                      <a:pt x="2209270" y="5865019"/>
                    </a:lnTo>
                    <a:lnTo>
                      <a:pt x="2270374" y="5842794"/>
                    </a:lnTo>
                    <a:lnTo>
                      <a:pt x="2330684" y="5816601"/>
                    </a:lnTo>
                    <a:lnTo>
                      <a:pt x="2389408" y="5788026"/>
                    </a:lnTo>
                    <a:lnTo>
                      <a:pt x="2447338" y="5754688"/>
                    </a:lnTo>
                    <a:lnTo>
                      <a:pt x="2474319" y="5738019"/>
                    </a:lnTo>
                    <a:lnTo>
                      <a:pt x="2503680" y="5720557"/>
                    </a:lnTo>
                    <a:lnTo>
                      <a:pt x="2530661" y="5701507"/>
                    </a:lnTo>
                    <a:lnTo>
                      <a:pt x="2558436" y="5681663"/>
                    </a:lnTo>
                    <a:lnTo>
                      <a:pt x="2584624" y="5661819"/>
                    </a:lnTo>
                    <a:lnTo>
                      <a:pt x="2610811" y="5641182"/>
                    </a:lnTo>
                    <a:lnTo>
                      <a:pt x="2636998" y="5618957"/>
                    </a:lnTo>
                    <a:lnTo>
                      <a:pt x="2663186" y="5596732"/>
                    </a:lnTo>
                    <a:lnTo>
                      <a:pt x="2687786" y="5573713"/>
                    </a:lnTo>
                    <a:lnTo>
                      <a:pt x="2712387" y="5549107"/>
                    </a:lnTo>
                    <a:lnTo>
                      <a:pt x="3014733" y="5246688"/>
                    </a:lnTo>
                    <a:lnTo>
                      <a:pt x="3021081" y="5312569"/>
                    </a:lnTo>
                    <a:lnTo>
                      <a:pt x="3028223" y="5376863"/>
                    </a:lnTo>
                    <a:lnTo>
                      <a:pt x="3037746" y="5442744"/>
                    </a:lnTo>
                    <a:lnTo>
                      <a:pt x="3050443" y="5506244"/>
                    </a:lnTo>
                    <a:lnTo>
                      <a:pt x="3063934" y="5569744"/>
                    </a:lnTo>
                    <a:lnTo>
                      <a:pt x="3079011" y="5632451"/>
                    </a:lnTo>
                    <a:lnTo>
                      <a:pt x="3096469" y="5694363"/>
                    </a:lnTo>
                    <a:lnTo>
                      <a:pt x="3116308" y="5754688"/>
                    </a:lnTo>
                    <a:lnTo>
                      <a:pt x="3017113" y="5853907"/>
                    </a:lnTo>
                    <a:lnTo>
                      <a:pt x="2983784" y="5885657"/>
                    </a:lnTo>
                    <a:lnTo>
                      <a:pt x="2951248" y="5916613"/>
                    </a:lnTo>
                    <a:lnTo>
                      <a:pt x="2917125" y="5945982"/>
                    </a:lnTo>
                    <a:lnTo>
                      <a:pt x="2882208" y="5974557"/>
                    </a:lnTo>
                    <a:lnTo>
                      <a:pt x="2848085" y="6002338"/>
                    </a:lnTo>
                    <a:lnTo>
                      <a:pt x="2812375" y="6029326"/>
                    </a:lnTo>
                    <a:lnTo>
                      <a:pt x="2776665" y="6055519"/>
                    </a:lnTo>
                    <a:lnTo>
                      <a:pt x="2739368" y="6080126"/>
                    </a:lnTo>
                    <a:lnTo>
                      <a:pt x="2702864" y="6103938"/>
                    </a:lnTo>
                    <a:lnTo>
                      <a:pt x="2665567" y="6126163"/>
                    </a:lnTo>
                    <a:lnTo>
                      <a:pt x="2628269" y="6147594"/>
                    </a:lnTo>
                    <a:lnTo>
                      <a:pt x="2590178" y="6168232"/>
                    </a:lnTo>
                    <a:lnTo>
                      <a:pt x="2551294" y="6188869"/>
                    </a:lnTo>
                    <a:lnTo>
                      <a:pt x="2511616" y="6207126"/>
                    </a:lnTo>
                    <a:lnTo>
                      <a:pt x="2471938" y="6224588"/>
                    </a:lnTo>
                    <a:lnTo>
                      <a:pt x="2432260" y="6241257"/>
                    </a:lnTo>
                    <a:lnTo>
                      <a:pt x="2392582" y="6257926"/>
                    </a:lnTo>
                    <a:lnTo>
                      <a:pt x="2352111" y="6271419"/>
                    </a:lnTo>
                    <a:lnTo>
                      <a:pt x="2311639" y="6284913"/>
                    </a:lnTo>
                    <a:lnTo>
                      <a:pt x="2271167" y="6297613"/>
                    </a:lnTo>
                    <a:lnTo>
                      <a:pt x="2229902" y="6309519"/>
                    </a:lnTo>
                    <a:lnTo>
                      <a:pt x="2187844" y="6320632"/>
                    </a:lnTo>
                    <a:lnTo>
                      <a:pt x="2146579" y="6330157"/>
                    </a:lnTo>
                    <a:lnTo>
                      <a:pt x="2105314" y="6338888"/>
                    </a:lnTo>
                    <a:lnTo>
                      <a:pt x="2062461" y="6345238"/>
                    </a:lnTo>
                    <a:lnTo>
                      <a:pt x="2021196" y="6352382"/>
                    </a:lnTo>
                    <a:lnTo>
                      <a:pt x="1979137" y="6357938"/>
                    </a:lnTo>
                    <a:lnTo>
                      <a:pt x="1936285" y="6361907"/>
                    </a:lnTo>
                    <a:lnTo>
                      <a:pt x="1893433" y="6365876"/>
                    </a:lnTo>
                    <a:lnTo>
                      <a:pt x="1852961" y="6369051"/>
                    </a:lnTo>
                    <a:lnTo>
                      <a:pt x="1810109" y="6370638"/>
                    </a:lnTo>
                    <a:lnTo>
                      <a:pt x="1767257" y="6370638"/>
                    </a:lnTo>
                    <a:lnTo>
                      <a:pt x="1725198" y="6370638"/>
                    </a:lnTo>
                    <a:lnTo>
                      <a:pt x="1682346" y="6369051"/>
                    </a:lnTo>
                    <a:lnTo>
                      <a:pt x="1639494" y="6365876"/>
                    </a:lnTo>
                    <a:lnTo>
                      <a:pt x="1597435" y="6361907"/>
                    </a:lnTo>
                    <a:lnTo>
                      <a:pt x="1556170" y="6357938"/>
                    </a:lnTo>
                    <a:lnTo>
                      <a:pt x="1513318" y="6352382"/>
                    </a:lnTo>
                    <a:lnTo>
                      <a:pt x="1470466" y="6345238"/>
                    </a:lnTo>
                    <a:lnTo>
                      <a:pt x="1429201" y="6338888"/>
                    </a:lnTo>
                    <a:lnTo>
                      <a:pt x="1387142" y="6330157"/>
                    </a:lnTo>
                    <a:lnTo>
                      <a:pt x="1345877" y="6320632"/>
                    </a:lnTo>
                    <a:lnTo>
                      <a:pt x="1304612" y="6309519"/>
                    </a:lnTo>
                    <a:lnTo>
                      <a:pt x="1263347" y="6297613"/>
                    </a:lnTo>
                    <a:lnTo>
                      <a:pt x="1222082" y="6284913"/>
                    </a:lnTo>
                    <a:lnTo>
                      <a:pt x="1182404" y="6271419"/>
                    </a:lnTo>
                    <a:lnTo>
                      <a:pt x="1141139" y="6257926"/>
                    </a:lnTo>
                    <a:lnTo>
                      <a:pt x="1101461" y="6241257"/>
                    </a:lnTo>
                    <a:lnTo>
                      <a:pt x="1061783" y="6224588"/>
                    </a:lnTo>
                    <a:lnTo>
                      <a:pt x="1022898" y="6207126"/>
                    </a:lnTo>
                    <a:lnTo>
                      <a:pt x="983220" y="6188869"/>
                    </a:lnTo>
                    <a:lnTo>
                      <a:pt x="945129" y="6168232"/>
                    </a:lnTo>
                    <a:lnTo>
                      <a:pt x="906245" y="6147594"/>
                    </a:lnTo>
                    <a:lnTo>
                      <a:pt x="868948" y="6126163"/>
                    </a:lnTo>
                    <a:lnTo>
                      <a:pt x="830857" y="6103938"/>
                    </a:lnTo>
                    <a:lnTo>
                      <a:pt x="793559" y="6080126"/>
                    </a:lnTo>
                    <a:lnTo>
                      <a:pt x="757849" y="6055519"/>
                    </a:lnTo>
                    <a:lnTo>
                      <a:pt x="722139" y="6029326"/>
                    </a:lnTo>
                    <a:lnTo>
                      <a:pt x="686429" y="6002338"/>
                    </a:lnTo>
                    <a:lnTo>
                      <a:pt x="650719" y="5974557"/>
                    </a:lnTo>
                    <a:lnTo>
                      <a:pt x="616596" y="5945982"/>
                    </a:lnTo>
                    <a:lnTo>
                      <a:pt x="583266" y="5916613"/>
                    </a:lnTo>
                    <a:lnTo>
                      <a:pt x="549143" y="5885657"/>
                    </a:lnTo>
                    <a:lnTo>
                      <a:pt x="517401" y="5853907"/>
                    </a:lnTo>
                    <a:lnTo>
                      <a:pt x="484865" y="5820569"/>
                    </a:lnTo>
                    <a:lnTo>
                      <a:pt x="454709" y="5788026"/>
                    </a:lnTo>
                    <a:lnTo>
                      <a:pt x="424554" y="5753101"/>
                    </a:lnTo>
                    <a:lnTo>
                      <a:pt x="395192" y="5718969"/>
                    </a:lnTo>
                    <a:lnTo>
                      <a:pt x="368211" y="5684838"/>
                    </a:lnTo>
                    <a:lnTo>
                      <a:pt x="342024" y="5649119"/>
                    </a:lnTo>
                    <a:lnTo>
                      <a:pt x="315836" y="5613401"/>
                    </a:lnTo>
                    <a:lnTo>
                      <a:pt x="291236" y="5576094"/>
                    </a:lnTo>
                    <a:lnTo>
                      <a:pt x="267429" y="5538788"/>
                    </a:lnTo>
                    <a:lnTo>
                      <a:pt x="244416" y="5502276"/>
                    </a:lnTo>
                    <a:lnTo>
                      <a:pt x="222196" y="5463382"/>
                    </a:lnTo>
                    <a:lnTo>
                      <a:pt x="201564" y="5426869"/>
                    </a:lnTo>
                    <a:lnTo>
                      <a:pt x="182518" y="5386388"/>
                    </a:lnTo>
                    <a:lnTo>
                      <a:pt x="163473" y="5348288"/>
                    </a:lnTo>
                    <a:lnTo>
                      <a:pt x="145221" y="5308601"/>
                    </a:lnTo>
                    <a:lnTo>
                      <a:pt x="129350" y="5268913"/>
                    </a:lnTo>
                    <a:lnTo>
                      <a:pt x="114272" y="5228432"/>
                    </a:lnTo>
                    <a:lnTo>
                      <a:pt x="99195" y="5188744"/>
                    </a:lnTo>
                    <a:lnTo>
                      <a:pt x="84911" y="5147469"/>
                    </a:lnTo>
                    <a:lnTo>
                      <a:pt x="73007" y="5106194"/>
                    </a:lnTo>
                    <a:lnTo>
                      <a:pt x="61897" y="5064919"/>
                    </a:lnTo>
                    <a:lnTo>
                      <a:pt x="50788" y="5023644"/>
                    </a:lnTo>
                    <a:lnTo>
                      <a:pt x="41265" y="4983163"/>
                    </a:lnTo>
                    <a:lnTo>
                      <a:pt x="33329" y="4941888"/>
                    </a:lnTo>
                    <a:lnTo>
                      <a:pt x="24600" y="4899026"/>
                    </a:lnTo>
                    <a:lnTo>
                      <a:pt x="17458" y="4857751"/>
                    </a:lnTo>
                    <a:lnTo>
                      <a:pt x="12697" y="4814888"/>
                    </a:lnTo>
                    <a:lnTo>
                      <a:pt x="7935" y="4772819"/>
                    </a:lnTo>
                    <a:lnTo>
                      <a:pt x="5555" y="4729957"/>
                    </a:lnTo>
                    <a:lnTo>
                      <a:pt x="2380" y="4688682"/>
                    </a:lnTo>
                    <a:lnTo>
                      <a:pt x="1587" y="4645819"/>
                    </a:lnTo>
                    <a:lnTo>
                      <a:pt x="0" y="4603751"/>
                    </a:lnTo>
                    <a:lnTo>
                      <a:pt x="1587" y="4560888"/>
                    </a:lnTo>
                    <a:lnTo>
                      <a:pt x="2380" y="4518819"/>
                    </a:lnTo>
                    <a:lnTo>
                      <a:pt x="5555" y="4475957"/>
                    </a:lnTo>
                    <a:lnTo>
                      <a:pt x="7935" y="4433094"/>
                    </a:lnTo>
                    <a:lnTo>
                      <a:pt x="12697" y="4391819"/>
                    </a:lnTo>
                    <a:lnTo>
                      <a:pt x="17458" y="4349751"/>
                    </a:lnTo>
                    <a:lnTo>
                      <a:pt x="24600" y="4306888"/>
                    </a:lnTo>
                    <a:lnTo>
                      <a:pt x="33329" y="4265613"/>
                    </a:lnTo>
                    <a:lnTo>
                      <a:pt x="41265" y="4222751"/>
                    </a:lnTo>
                    <a:lnTo>
                      <a:pt x="50788" y="4181476"/>
                    </a:lnTo>
                    <a:lnTo>
                      <a:pt x="61897" y="4140994"/>
                    </a:lnTo>
                    <a:lnTo>
                      <a:pt x="73007" y="4099719"/>
                    </a:lnTo>
                    <a:lnTo>
                      <a:pt x="84911" y="4058444"/>
                    </a:lnTo>
                    <a:lnTo>
                      <a:pt x="99195" y="4018757"/>
                    </a:lnTo>
                    <a:lnTo>
                      <a:pt x="114272" y="3977482"/>
                    </a:lnTo>
                    <a:lnTo>
                      <a:pt x="129350" y="3937001"/>
                    </a:lnTo>
                    <a:lnTo>
                      <a:pt x="145221" y="3897313"/>
                    </a:lnTo>
                    <a:lnTo>
                      <a:pt x="163473" y="3859213"/>
                    </a:lnTo>
                    <a:lnTo>
                      <a:pt x="182518" y="3819526"/>
                    </a:lnTo>
                    <a:lnTo>
                      <a:pt x="201564" y="3780632"/>
                    </a:lnTo>
                    <a:lnTo>
                      <a:pt x="222196" y="3742532"/>
                    </a:lnTo>
                    <a:lnTo>
                      <a:pt x="244416" y="3703638"/>
                    </a:lnTo>
                    <a:lnTo>
                      <a:pt x="267429" y="3666332"/>
                    </a:lnTo>
                    <a:lnTo>
                      <a:pt x="291236" y="3629819"/>
                    </a:lnTo>
                    <a:lnTo>
                      <a:pt x="315836" y="3594101"/>
                    </a:lnTo>
                    <a:lnTo>
                      <a:pt x="342024" y="3556794"/>
                    </a:lnTo>
                    <a:lnTo>
                      <a:pt x="368211" y="3522663"/>
                    </a:lnTo>
                    <a:lnTo>
                      <a:pt x="395192" y="3486944"/>
                    </a:lnTo>
                    <a:lnTo>
                      <a:pt x="424554" y="3452019"/>
                    </a:lnTo>
                    <a:lnTo>
                      <a:pt x="454709" y="3419476"/>
                    </a:lnTo>
                    <a:lnTo>
                      <a:pt x="484865" y="3385345"/>
                    </a:lnTo>
                    <a:lnTo>
                      <a:pt x="517401" y="3353594"/>
                    </a:lnTo>
                    <a:lnTo>
                      <a:pt x="2864750" y="1004094"/>
                    </a:lnTo>
                    <a:lnTo>
                      <a:pt x="2915538" y="954882"/>
                    </a:lnTo>
                    <a:lnTo>
                      <a:pt x="2967913" y="909638"/>
                    </a:lnTo>
                    <a:lnTo>
                      <a:pt x="3022668" y="865188"/>
                    </a:lnTo>
                    <a:lnTo>
                      <a:pt x="3077424" y="823119"/>
                    </a:lnTo>
                    <a:lnTo>
                      <a:pt x="3133767" y="784226"/>
                    </a:lnTo>
                    <a:lnTo>
                      <a:pt x="3190109" y="747713"/>
                    </a:lnTo>
                    <a:lnTo>
                      <a:pt x="3248833" y="712788"/>
                    </a:lnTo>
                    <a:close/>
                    <a:moveTo>
                      <a:pt x="5100638" y="431144"/>
                    </a:moveTo>
                    <a:lnTo>
                      <a:pt x="5065713" y="432732"/>
                    </a:lnTo>
                    <a:lnTo>
                      <a:pt x="5031582" y="434320"/>
                    </a:lnTo>
                    <a:lnTo>
                      <a:pt x="4998244" y="438290"/>
                    </a:lnTo>
                    <a:lnTo>
                      <a:pt x="4964113" y="441466"/>
                    </a:lnTo>
                    <a:lnTo>
                      <a:pt x="4931570" y="447024"/>
                    </a:lnTo>
                    <a:lnTo>
                      <a:pt x="4898232" y="451788"/>
                    </a:lnTo>
                    <a:lnTo>
                      <a:pt x="4865688" y="457346"/>
                    </a:lnTo>
                    <a:lnTo>
                      <a:pt x="4833938" y="466080"/>
                    </a:lnTo>
                    <a:lnTo>
                      <a:pt x="4800601" y="472432"/>
                    </a:lnTo>
                    <a:lnTo>
                      <a:pt x="4737894" y="490694"/>
                    </a:lnTo>
                    <a:lnTo>
                      <a:pt x="4675982" y="512926"/>
                    </a:lnTo>
                    <a:lnTo>
                      <a:pt x="4615657" y="535952"/>
                    </a:lnTo>
                    <a:lnTo>
                      <a:pt x="4556126" y="563742"/>
                    </a:lnTo>
                    <a:lnTo>
                      <a:pt x="4498976" y="592326"/>
                    </a:lnTo>
                    <a:lnTo>
                      <a:pt x="4442619" y="625674"/>
                    </a:lnTo>
                    <a:lnTo>
                      <a:pt x="4387057" y="659816"/>
                    </a:lnTo>
                    <a:lnTo>
                      <a:pt x="4335463" y="697135"/>
                    </a:lnTo>
                    <a:lnTo>
                      <a:pt x="4284663" y="736835"/>
                    </a:lnTo>
                    <a:lnTo>
                      <a:pt x="4236244" y="778917"/>
                    </a:lnTo>
                    <a:lnTo>
                      <a:pt x="4189413" y="823381"/>
                    </a:lnTo>
                    <a:lnTo>
                      <a:pt x="4145757" y="870227"/>
                    </a:lnTo>
                    <a:lnTo>
                      <a:pt x="4102895" y="917867"/>
                    </a:lnTo>
                    <a:lnTo>
                      <a:pt x="4063207" y="968683"/>
                    </a:lnTo>
                    <a:lnTo>
                      <a:pt x="4025901" y="1021088"/>
                    </a:lnTo>
                    <a:lnTo>
                      <a:pt x="3991770" y="1075874"/>
                    </a:lnTo>
                    <a:lnTo>
                      <a:pt x="3958432" y="1132248"/>
                    </a:lnTo>
                    <a:lnTo>
                      <a:pt x="3929857" y="1190210"/>
                    </a:lnTo>
                    <a:lnTo>
                      <a:pt x="3902076" y="1248966"/>
                    </a:lnTo>
                    <a:lnTo>
                      <a:pt x="3879057" y="1309311"/>
                    </a:lnTo>
                    <a:lnTo>
                      <a:pt x="3858420" y="1371243"/>
                    </a:lnTo>
                    <a:lnTo>
                      <a:pt x="3839370" y="1434763"/>
                    </a:lnTo>
                    <a:lnTo>
                      <a:pt x="3832226" y="1467317"/>
                    </a:lnTo>
                    <a:lnTo>
                      <a:pt x="3825876" y="1499077"/>
                    </a:lnTo>
                    <a:lnTo>
                      <a:pt x="3818732" y="1532425"/>
                    </a:lnTo>
                    <a:lnTo>
                      <a:pt x="3813176" y="1564979"/>
                    </a:lnTo>
                    <a:lnTo>
                      <a:pt x="3809207" y="1598328"/>
                    </a:lnTo>
                    <a:lnTo>
                      <a:pt x="3805238" y="1632470"/>
                    </a:lnTo>
                    <a:lnTo>
                      <a:pt x="3802063" y="1665818"/>
                    </a:lnTo>
                    <a:lnTo>
                      <a:pt x="3799682" y="1699960"/>
                    </a:lnTo>
                    <a:lnTo>
                      <a:pt x="3798095" y="1734102"/>
                    </a:lnTo>
                    <a:lnTo>
                      <a:pt x="3798095" y="1769038"/>
                    </a:lnTo>
                    <a:lnTo>
                      <a:pt x="3798095" y="2495550"/>
                    </a:lnTo>
                    <a:lnTo>
                      <a:pt x="3798095" y="5090640"/>
                    </a:lnTo>
                    <a:lnTo>
                      <a:pt x="3798095" y="5124765"/>
                    </a:lnTo>
                    <a:lnTo>
                      <a:pt x="3799682" y="5158891"/>
                    </a:lnTo>
                    <a:lnTo>
                      <a:pt x="3802063" y="5193016"/>
                    </a:lnTo>
                    <a:lnTo>
                      <a:pt x="3805238" y="5226347"/>
                    </a:lnTo>
                    <a:lnTo>
                      <a:pt x="3809207" y="5260472"/>
                    </a:lnTo>
                    <a:lnTo>
                      <a:pt x="3813176" y="5293803"/>
                    </a:lnTo>
                    <a:lnTo>
                      <a:pt x="3818732" y="5326341"/>
                    </a:lnTo>
                    <a:lnTo>
                      <a:pt x="3825876" y="5359673"/>
                    </a:lnTo>
                    <a:lnTo>
                      <a:pt x="3832226" y="5391417"/>
                    </a:lnTo>
                    <a:lnTo>
                      <a:pt x="3839370" y="5423955"/>
                    </a:lnTo>
                    <a:lnTo>
                      <a:pt x="3858420" y="5487443"/>
                    </a:lnTo>
                    <a:lnTo>
                      <a:pt x="3879057" y="5549344"/>
                    </a:lnTo>
                    <a:lnTo>
                      <a:pt x="3902076" y="5609659"/>
                    </a:lnTo>
                    <a:lnTo>
                      <a:pt x="3929857" y="5668385"/>
                    </a:lnTo>
                    <a:lnTo>
                      <a:pt x="3958432" y="5726319"/>
                    </a:lnTo>
                    <a:lnTo>
                      <a:pt x="3991770" y="5782665"/>
                    </a:lnTo>
                    <a:lnTo>
                      <a:pt x="4025901" y="5837423"/>
                    </a:lnTo>
                    <a:lnTo>
                      <a:pt x="4063207" y="5889801"/>
                    </a:lnTo>
                    <a:lnTo>
                      <a:pt x="4102895" y="5940592"/>
                    </a:lnTo>
                    <a:lnTo>
                      <a:pt x="4145757" y="5988208"/>
                    </a:lnTo>
                    <a:lnTo>
                      <a:pt x="4189413" y="6035031"/>
                    </a:lnTo>
                    <a:lnTo>
                      <a:pt x="4236244" y="6079473"/>
                    </a:lnTo>
                    <a:lnTo>
                      <a:pt x="4284663" y="6121534"/>
                    </a:lnTo>
                    <a:lnTo>
                      <a:pt x="4335463" y="6162008"/>
                    </a:lnTo>
                    <a:lnTo>
                      <a:pt x="4387057" y="6198514"/>
                    </a:lnTo>
                    <a:lnTo>
                      <a:pt x="4442619" y="6233433"/>
                    </a:lnTo>
                    <a:lnTo>
                      <a:pt x="4498976" y="6265970"/>
                    </a:lnTo>
                    <a:lnTo>
                      <a:pt x="4556126" y="6294540"/>
                    </a:lnTo>
                    <a:lnTo>
                      <a:pt x="4615657" y="6322316"/>
                    </a:lnTo>
                    <a:lnTo>
                      <a:pt x="4675982" y="6345331"/>
                    </a:lnTo>
                    <a:lnTo>
                      <a:pt x="4737894" y="6367552"/>
                    </a:lnTo>
                    <a:lnTo>
                      <a:pt x="4800601" y="6385805"/>
                    </a:lnTo>
                    <a:lnTo>
                      <a:pt x="4833938" y="6392154"/>
                    </a:lnTo>
                    <a:lnTo>
                      <a:pt x="4865688" y="6400883"/>
                    </a:lnTo>
                    <a:lnTo>
                      <a:pt x="4898232" y="6406439"/>
                    </a:lnTo>
                    <a:lnTo>
                      <a:pt x="4931570" y="6411994"/>
                    </a:lnTo>
                    <a:lnTo>
                      <a:pt x="4964113" y="6416755"/>
                    </a:lnTo>
                    <a:lnTo>
                      <a:pt x="4998244" y="6419930"/>
                    </a:lnTo>
                    <a:lnTo>
                      <a:pt x="5031582" y="6423898"/>
                    </a:lnTo>
                    <a:lnTo>
                      <a:pt x="5065713" y="6425485"/>
                    </a:lnTo>
                    <a:lnTo>
                      <a:pt x="5100638" y="6427072"/>
                    </a:lnTo>
                    <a:lnTo>
                      <a:pt x="5134770" y="6427072"/>
                    </a:lnTo>
                    <a:lnTo>
                      <a:pt x="5168901" y="6427072"/>
                    </a:lnTo>
                    <a:lnTo>
                      <a:pt x="5203032" y="6425485"/>
                    </a:lnTo>
                    <a:lnTo>
                      <a:pt x="5237957" y="6423898"/>
                    </a:lnTo>
                    <a:lnTo>
                      <a:pt x="5272088" y="6419930"/>
                    </a:lnTo>
                    <a:lnTo>
                      <a:pt x="5304632" y="6416755"/>
                    </a:lnTo>
                    <a:lnTo>
                      <a:pt x="5337970" y="6411994"/>
                    </a:lnTo>
                    <a:lnTo>
                      <a:pt x="5370513" y="6406439"/>
                    </a:lnTo>
                    <a:lnTo>
                      <a:pt x="5403851" y="6400883"/>
                    </a:lnTo>
                    <a:lnTo>
                      <a:pt x="5437188" y="6392154"/>
                    </a:lnTo>
                    <a:lnTo>
                      <a:pt x="5468144" y="6385805"/>
                    </a:lnTo>
                    <a:lnTo>
                      <a:pt x="5531644" y="6367552"/>
                    </a:lnTo>
                    <a:lnTo>
                      <a:pt x="5595144" y="6345331"/>
                    </a:lnTo>
                    <a:lnTo>
                      <a:pt x="5655470" y="6322316"/>
                    </a:lnTo>
                    <a:lnTo>
                      <a:pt x="5714207" y="6294540"/>
                    </a:lnTo>
                    <a:lnTo>
                      <a:pt x="5772151" y="6265970"/>
                    </a:lnTo>
                    <a:lnTo>
                      <a:pt x="5828507" y="6233433"/>
                    </a:lnTo>
                    <a:lnTo>
                      <a:pt x="5881688" y="6198514"/>
                    </a:lnTo>
                    <a:lnTo>
                      <a:pt x="5934076" y="6162008"/>
                    </a:lnTo>
                    <a:lnTo>
                      <a:pt x="5984876" y="6121534"/>
                    </a:lnTo>
                    <a:lnTo>
                      <a:pt x="6034088" y="6079473"/>
                    </a:lnTo>
                    <a:lnTo>
                      <a:pt x="6079332" y="6035031"/>
                    </a:lnTo>
                    <a:lnTo>
                      <a:pt x="6125370" y="5988208"/>
                    </a:lnTo>
                    <a:lnTo>
                      <a:pt x="6165851" y="5940592"/>
                    </a:lnTo>
                    <a:lnTo>
                      <a:pt x="6206332" y="5889801"/>
                    </a:lnTo>
                    <a:lnTo>
                      <a:pt x="6242845" y="5837423"/>
                    </a:lnTo>
                    <a:lnTo>
                      <a:pt x="6278564" y="5782665"/>
                    </a:lnTo>
                    <a:lnTo>
                      <a:pt x="6310314" y="5726319"/>
                    </a:lnTo>
                    <a:lnTo>
                      <a:pt x="6340476" y="5668385"/>
                    </a:lnTo>
                    <a:lnTo>
                      <a:pt x="6366670" y="5609659"/>
                    </a:lnTo>
                    <a:lnTo>
                      <a:pt x="6391276" y="5549344"/>
                    </a:lnTo>
                    <a:lnTo>
                      <a:pt x="6411914" y="5487443"/>
                    </a:lnTo>
                    <a:lnTo>
                      <a:pt x="6430170" y="5423955"/>
                    </a:lnTo>
                    <a:lnTo>
                      <a:pt x="6438107" y="5391417"/>
                    </a:lnTo>
                    <a:lnTo>
                      <a:pt x="6445251" y="5359673"/>
                    </a:lnTo>
                    <a:lnTo>
                      <a:pt x="6451601" y="5326341"/>
                    </a:lnTo>
                    <a:lnTo>
                      <a:pt x="6457157" y="5293803"/>
                    </a:lnTo>
                    <a:lnTo>
                      <a:pt x="6461126" y="5260472"/>
                    </a:lnTo>
                    <a:lnTo>
                      <a:pt x="6465888" y="5226347"/>
                    </a:lnTo>
                    <a:lnTo>
                      <a:pt x="6468270" y="5193016"/>
                    </a:lnTo>
                    <a:lnTo>
                      <a:pt x="6471445" y="5158891"/>
                    </a:lnTo>
                    <a:lnTo>
                      <a:pt x="6472238" y="5124765"/>
                    </a:lnTo>
                    <a:lnTo>
                      <a:pt x="6472238" y="5090640"/>
                    </a:lnTo>
                    <a:lnTo>
                      <a:pt x="6472238" y="2495550"/>
                    </a:lnTo>
                    <a:lnTo>
                      <a:pt x="6472238" y="1769038"/>
                    </a:lnTo>
                    <a:lnTo>
                      <a:pt x="6472238" y="1734102"/>
                    </a:lnTo>
                    <a:lnTo>
                      <a:pt x="6471445" y="1699960"/>
                    </a:lnTo>
                    <a:lnTo>
                      <a:pt x="6468270" y="1665818"/>
                    </a:lnTo>
                    <a:lnTo>
                      <a:pt x="6465888" y="1632470"/>
                    </a:lnTo>
                    <a:lnTo>
                      <a:pt x="6461126" y="1598328"/>
                    </a:lnTo>
                    <a:lnTo>
                      <a:pt x="6457157" y="1564979"/>
                    </a:lnTo>
                    <a:lnTo>
                      <a:pt x="6451601" y="1532425"/>
                    </a:lnTo>
                    <a:lnTo>
                      <a:pt x="6445251" y="1499077"/>
                    </a:lnTo>
                    <a:lnTo>
                      <a:pt x="6438107" y="1467317"/>
                    </a:lnTo>
                    <a:lnTo>
                      <a:pt x="6430170" y="1434763"/>
                    </a:lnTo>
                    <a:lnTo>
                      <a:pt x="6411914" y="1371243"/>
                    </a:lnTo>
                    <a:lnTo>
                      <a:pt x="6391276" y="1309311"/>
                    </a:lnTo>
                    <a:lnTo>
                      <a:pt x="6366670" y="1248966"/>
                    </a:lnTo>
                    <a:lnTo>
                      <a:pt x="6340476" y="1190210"/>
                    </a:lnTo>
                    <a:lnTo>
                      <a:pt x="6310314" y="1132248"/>
                    </a:lnTo>
                    <a:lnTo>
                      <a:pt x="6278564" y="1075874"/>
                    </a:lnTo>
                    <a:lnTo>
                      <a:pt x="6242845" y="1021088"/>
                    </a:lnTo>
                    <a:lnTo>
                      <a:pt x="6206332" y="968683"/>
                    </a:lnTo>
                    <a:lnTo>
                      <a:pt x="6165851" y="917867"/>
                    </a:lnTo>
                    <a:lnTo>
                      <a:pt x="6125370" y="870227"/>
                    </a:lnTo>
                    <a:lnTo>
                      <a:pt x="6079332" y="823381"/>
                    </a:lnTo>
                    <a:lnTo>
                      <a:pt x="6034088" y="778917"/>
                    </a:lnTo>
                    <a:lnTo>
                      <a:pt x="5984876" y="736835"/>
                    </a:lnTo>
                    <a:lnTo>
                      <a:pt x="5934076" y="697135"/>
                    </a:lnTo>
                    <a:lnTo>
                      <a:pt x="5881688" y="659816"/>
                    </a:lnTo>
                    <a:lnTo>
                      <a:pt x="5828507" y="625674"/>
                    </a:lnTo>
                    <a:lnTo>
                      <a:pt x="5772151" y="592326"/>
                    </a:lnTo>
                    <a:lnTo>
                      <a:pt x="5714207" y="563742"/>
                    </a:lnTo>
                    <a:lnTo>
                      <a:pt x="5655470" y="535952"/>
                    </a:lnTo>
                    <a:lnTo>
                      <a:pt x="5595144" y="512926"/>
                    </a:lnTo>
                    <a:lnTo>
                      <a:pt x="5531644" y="490694"/>
                    </a:lnTo>
                    <a:lnTo>
                      <a:pt x="5468144" y="472432"/>
                    </a:lnTo>
                    <a:lnTo>
                      <a:pt x="5437188" y="466080"/>
                    </a:lnTo>
                    <a:lnTo>
                      <a:pt x="5403851" y="457346"/>
                    </a:lnTo>
                    <a:lnTo>
                      <a:pt x="5370513" y="451788"/>
                    </a:lnTo>
                    <a:lnTo>
                      <a:pt x="5337970" y="447024"/>
                    </a:lnTo>
                    <a:lnTo>
                      <a:pt x="5304632" y="441466"/>
                    </a:lnTo>
                    <a:lnTo>
                      <a:pt x="5272088" y="438290"/>
                    </a:lnTo>
                    <a:lnTo>
                      <a:pt x="5237957" y="434320"/>
                    </a:lnTo>
                    <a:lnTo>
                      <a:pt x="5203032" y="432732"/>
                    </a:lnTo>
                    <a:lnTo>
                      <a:pt x="5168901" y="431144"/>
                    </a:lnTo>
                    <a:lnTo>
                      <a:pt x="5134770" y="431144"/>
                    </a:lnTo>
                    <a:close/>
                    <a:moveTo>
                      <a:pt x="5089526" y="0"/>
                    </a:moveTo>
                    <a:lnTo>
                      <a:pt x="5134770" y="0"/>
                    </a:lnTo>
                    <a:lnTo>
                      <a:pt x="5180013" y="0"/>
                    </a:lnTo>
                    <a:lnTo>
                      <a:pt x="5225257" y="2382"/>
                    </a:lnTo>
                    <a:lnTo>
                      <a:pt x="5270501" y="5558"/>
                    </a:lnTo>
                    <a:lnTo>
                      <a:pt x="5315744" y="9528"/>
                    </a:lnTo>
                    <a:lnTo>
                      <a:pt x="5360194" y="13498"/>
                    </a:lnTo>
                    <a:lnTo>
                      <a:pt x="5403851" y="20644"/>
                    </a:lnTo>
                    <a:lnTo>
                      <a:pt x="5447507" y="27790"/>
                    </a:lnTo>
                    <a:lnTo>
                      <a:pt x="5490370" y="35730"/>
                    </a:lnTo>
                    <a:lnTo>
                      <a:pt x="5534026" y="45258"/>
                    </a:lnTo>
                    <a:lnTo>
                      <a:pt x="5576888" y="56374"/>
                    </a:lnTo>
                    <a:lnTo>
                      <a:pt x="5618163" y="67491"/>
                    </a:lnTo>
                    <a:lnTo>
                      <a:pt x="5661026" y="79401"/>
                    </a:lnTo>
                    <a:lnTo>
                      <a:pt x="5702301" y="93693"/>
                    </a:lnTo>
                    <a:lnTo>
                      <a:pt x="5741988" y="107191"/>
                    </a:lnTo>
                    <a:lnTo>
                      <a:pt x="5783263" y="122277"/>
                    </a:lnTo>
                    <a:lnTo>
                      <a:pt x="5822951" y="138951"/>
                    </a:lnTo>
                    <a:lnTo>
                      <a:pt x="5862638" y="156419"/>
                    </a:lnTo>
                    <a:lnTo>
                      <a:pt x="5900738" y="174681"/>
                    </a:lnTo>
                    <a:lnTo>
                      <a:pt x="5939632" y="193737"/>
                    </a:lnTo>
                    <a:lnTo>
                      <a:pt x="5976938" y="214381"/>
                    </a:lnTo>
                    <a:lnTo>
                      <a:pt x="6013451" y="235025"/>
                    </a:lnTo>
                    <a:lnTo>
                      <a:pt x="6050757" y="257257"/>
                    </a:lnTo>
                    <a:lnTo>
                      <a:pt x="6088064" y="278695"/>
                    </a:lnTo>
                    <a:lnTo>
                      <a:pt x="6122195" y="302515"/>
                    </a:lnTo>
                    <a:lnTo>
                      <a:pt x="6157914" y="327129"/>
                    </a:lnTo>
                    <a:lnTo>
                      <a:pt x="6192045" y="351743"/>
                    </a:lnTo>
                    <a:lnTo>
                      <a:pt x="6226970" y="377946"/>
                    </a:lnTo>
                    <a:lnTo>
                      <a:pt x="6259514" y="404148"/>
                    </a:lnTo>
                    <a:lnTo>
                      <a:pt x="6291264" y="431144"/>
                    </a:lnTo>
                    <a:lnTo>
                      <a:pt x="6323014" y="460522"/>
                    </a:lnTo>
                    <a:lnTo>
                      <a:pt x="6354764" y="489106"/>
                    </a:lnTo>
                    <a:lnTo>
                      <a:pt x="6384926" y="518484"/>
                    </a:lnTo>
                    <a:lnTo>
                      <a:pt x="6415088" y="549450"/>
                    </a:lnTo>
                    <a:lnTo>
                      <a:pt x="6443664" y="579622"/>
                    </a:lnTo>
                    <a:lnTo>
                      <a:pt x="6471445" y="611382"/>
                    </a:lnTo>
                    <a:lnTo>
                      <a:pt x="6498432" y="644730"/>
                    </a:lnTo>
                    <a:lnTo>
                      <a:pt x="6526214" y="677284"/>
                    </a:lnTo>
                    <a:lnTo>
                      <a:pt x="6550820" y="712221"/>
                    </a:lnTo>
                    <a:lnTo>
                      <a:pt x="6577014" y="746363"/>
                    </a:lnTo>
                    <a:lnTo>
                      <a:pt x="6600032" y="780505"/>
                    </a:lnTo>
                    <a:lnTo>
                      <a:pt x="6623845" y="816235"/>
                    </a:lnTo>
                    <a:lnTo>
                      <a:pt x="6646864" y="851965"/>
                    </a:lnTo>
                    <a:lnTo>
                      <a:pt x="6669088" y="889283"/>
                    </a:lnTo>
                    <a:lnTo>
                      <a:pt x="6689726" y="926601"/>
                    </a:lnTo>
                    <a:lnTo>
                      <a:pt x="6708776" y="964713"/>
                    </a:lnTo>
                    <a:lnTo>
                      <a:pt x="6727826" y="1002825"/>
                    </a:lnTo>
                    <a:lnTo>
                      <a:pt x="6746876" y="1041732"/>
                    </a:lnTo>
                    <a:lnTo>
                      <a:pt x="6763545" y="1081432"/>
                    </a:lnTo>
                    <a:lnTo>
                      <a:pt x="6780214" y="1121132"/>
                    </a:lnTo>
                    <a:lnTo>
                      <a:pt x="6795295" y="1161626"/>
                    </a:lnTo>
                    <a:lnTo>
                      <a:pt x="6810376" y="1202120"/>
                    </a:lnTo>
                    <a:lnTo>
                      <a:pt x="6823870" y="1243408"/>
                    </a:lnTo>
                    <a:lnTo>
                      <a:pt x="6836570" y="1284696"/>
                    </a:lnTo>
                    <a:lnTo>
                      <a:pt x="6847682" y="1327573"/>
                    </a:lnTo>
                    <a:lnTo>
                      <a:pt x="6857207" y="1370449"/>
                    </a:lnTo>
                    <a:lnTo>
                      <a:pt x="6866732" y="1412531"/>
                    </a:lnTo>
                    <a:lnTo>
                      <a:pt x="6874670" y="1456995"/>
                    </a:lnTo>
                    <a:lnTo>
                      <a:pt x="6883401" y="1499077"/>
                    </a:lnTo>
                    <a:lnTo>
                      <a:pt x="6888957" y="1543541"/>
                    </a:lnTo>
                    <a:lnTo>
                      <a:pt x="6894514" y="1588800"/>
                    </a:lnTo>
                    <a:lnTo>
                      <a:pt x="6898482" y="1632470"/>
                    </a:lnTo>
                    <a:lnTo>
                      <a:pt x="6900864" y="1677728"/>
                    </a:lnTo>
                    <a:lnTo>
                      <a:pt x="6902451" y="1722986"/>
                    </a:lnTo>
                    <a:lnTo>
                      <a:pt x="6902451" y="1769038"/>
                    </a:lnTo>
                    <a:lnTo>
                      <a:pt x="6902451" y="2495550"/>
                    </a:lnTo>
                    <a:lnTo>
                      <a:pt x="6902451" y="5090640"/>
                    </a:lnTo>
                    <a:lnTo>
                      <a:pt x="6902451" y="5135876"/>
                    </a:lnTo>
                    <a:lnTo>
                      <a:pt x="6900864" y="5181111"/>
                    </a:lnTo>
                    <a:lnTo>
                      <a:pt x="6898482" y="5226347"/>
                    </a:lnTo>
                    <a:lnTo>
                      <a:pt x="6894514" y="5269995"/>
                    </a:lnTo>
                    <a:lnTo>
                      <a:pt x="6888957" y="5315231"/>
                    </a:lnTo>
                    <a:lnTo>
                      <a:pt x="6883401" y="5359673"/>
                    </a:lnTo>
                    <a:lnTo>
                      <a:pt x="6874670" y="5401734"/>
                    </a:lnTo>
                    <a:lnTo>
                      <a:pt x="6866732" y="5446176"/>
                    </a:lnTo>
                    <a:lnTo>
                      <a:pt x="6857207" y="5488237"/>
                    </a:lnTo>
                    <a:lnTo>
                      <a:pt x="6847682" y="5531092"/>
                    </a:lnTo>
                    <a:lnTo>
                      <a:pt x="6836570" y="5573946"/>
                    </a:lnTo>
                    <a:lnTo>
                      <a:pt x="6823870" y="5615214"/>
                    </a:lnTo>
                    <a:lnTo>
                      <a:pt x="6810376" y="5656481"/>
                    </a:lnTo>
                    <a:lnTo>
                      <a:pt x="6795295" y="5697749"/>
                    </a:lnTo>
                    <a:lnTo>
                      <a:pt x="6780214" y="5737429"/>
                    </a:lnTo>
                    <a:lnTo>
                      <a:pt x="6763545" y="5777109"/>
                    </a:lnTo>
                    <a:lnTo>
                      <a:pt x="6746876" y="5816790"/>
                    </a:lnTo>
                    <a:lnTo>
                      <a:pt x="6727826" y="5855676"/>
                    </a:lnTo>
                    <a:lnTo>
                      <a:pt x="6708776" y="5893769"/>
                    </a:lnTo>
                    <a:lnTo>
                      <a:pt x="6689726" y="5931862"/>
                    </a:lnTo>
                    <a:lnTo>
                      <a:pt x="6669088" y="5969162"/>
                    </a:lnTo>
                    <a:lnTo>
                      <a:pt x="6646864" y="6006461"/>
                    </a:lnTo>
                    <a:lnTo>
                      <a:pt x="6623845" y="6042174"/>
                    </a:lnTo>
                    <a:lnTo>
                      <a:pt x="6600032" y="6077886"/>
                    </a:lnTo>
                    <a:lnTo>
                      <a:pt x="6577014" y="6112011"/>
                    </a:lnTo>
                    <a:lnTo>
                      <a:pt x="6550820" y="6146136"/>
                    </a:lnTo>
                    <a:lnTo>
                      <a:pt x="6526214" y="6181055"/>
                    </a:lnTo>
                    <a:lnTo>
                      <a:pt x="6498432" y="6213592"/>
                    </a:lnTo>
                    <a:lnTo>
                      <a:pt x="6471445" y="6246924"/>
                    </a:lnTo>
                    <a:lnTo>
                      <a:pt x="6443664" y="6278668"/>
                    </a:lnTo>
                    <a:lnTo>
                      <a:pt x="6415088" y="6308825"/>
                    </a:lnTo>
                    <a:lnTo>
                      <a:pt x="6384926" y="6340569"/>
                    </a:lnTo>
                    <a:lnTo>
                      <a:pt x="6354764" y="6369139"/>
                    </a:lnTo>
                    <a:lnTo>
                      <a:pt x="6323014" y="6397709"/>
                    </a:lnTo>
                    <a:lnTo>
                      <a:pt x="6291264" y="6427072"/>
                    </a:lnTo>
                    <a:lnTo>
                      <a:pt x="6259514" y="6454055"/>
                    </a:lnTo>
                    <a:lnTo>
                      <a:pt x="6226970" y="6480244"/>
                    </a:lnTo>
                    <a:lnTo>
                      <a:pt x="6192045" y="6506433"/>
                    </a:lnTo>
                    <a:lnTo>
                      <a:pt x="6157914" y="6531035"/>
                    </a:lnTo>
                    <a:lnTo>
                      <a:pt x="6122195" y="6555636"/>
                    </a:lnTo>
                    <a:lnTo>
                      <a:pt x="6088064" y="6579445"/>
                    </a:lnTo>
                    <a:lnTo>
                      <a:pt x="6050757" y="6600872"/>
                    </a:lnTo>
                    <a:lnTo>
                      <a:pt x="6013451" y="6623093"/>
                    </a:lnTo>
                    <a:lnTo>
                      <a:pt x="5976938" y="6643727"/>
                    </a:lnTo>
                    <a:lnTo>
                      <a:pt x="5939632" y="6664360"/>
                    </a:lnTo>
                    <a:lnTo>
                      <a:pt x="5900738" y="6683407"/>
                    </a:lnTo>
                    <a:lnTo>
                      <a:pt x="5862638" y="6701660"/>
                    </a:lnTo>
                    <a:lnTo>
                      <a:pt x="5822951" y="6719119"/>
                    </a:lnTo>
                    <a:lnTo>
                      <a:pt x="5783263" y="6735785"/>
                    </a:lnTo>
                    <a:lnTo>
                      <a:pt x="5741988" y="6750863"/>
                    </a:lnTo>
                    <a:lnTo>
                      <a:pt x="5702301" y="6764355"/>
                    </a:lnTo>
                    <a:lnTo>
                      <a:pt x="5661026" y="6778640"/>
                    </a:lnTo>
                    <a:lnTo>
                      <a:pt x="5618163" y="6790544"/>
                    </a:lnTo>
                    <a:lnTo>
                      <a:pt x="5576888" y="6801654"/>
                    </a:lnTo>
                    <a:lnTo>
                      <a:pt x="5534026" y="6812765"/>
                    </a:lnTo>
                    <a:lnTo>
                      <a:pt x="5490370" y="6822288"/>
                    </a:lnTo>
                    <a:lnTo>
                      <a:pt x="5447507" y="6830224"/>
                    </a:lnTo>
                    <a:lnTo>
                      <a:pt x="5403851" y="6837367"/>
                    </a:lnTo>
                    <a:lnTo>
                      <a:pt x="5360194" y="6844509"/>
                    </a:lnTo>
                    <a:lnTo>
                      <a:pt x="5315744" y="6848477"/>
                    </a:lnTo>
                    <a:lnTo>
                      <a:pt x="5270501" y="6852445"/>
                    </a:lnTo>
                    <a:lnTo>
                      <a:pt x="5225257" y="6855619"/>
                    </a:lnTo>
                    <a:lnTo>
                      <a:pt x="5180013" y="6858000"/>
                    </a:lnTo>
                    <a:lnTo>
                      <a:pt x="5134770" y="6858000"/>
                    </a:lnTo>
                    <a:lnTo>
                      <a:pt x="5089526" y="6858000"/>
                    </a:lnTo>
                    <a:lnTo>
                      <a:pt x="5044282" y="6855619"/>
                    </a:lnTo>
                    <a:lnTo>
                      <a:pt x="4998244" y="6852445"/>
                    </a:lnTo>
                    <a:lnTo>
                      <a:pt x="4954588" y="6848477"/>
                    </a:lnTo>
                    <a:lnTo>
                      <a:pt x="4910932" y="6844509"/>
                    </a:lnTo>
                    <a:lnTo>
                      <a:pt x="4866482" y="6837367"/>
                    </a:lnTo>
                    <a:lnTo>
                      <a:pt x="4822826" y="6830224"/>
                    </a:lnTo>
                    <a:lnTo>
                      <a:pt x="4779170" y="6822288"/>
                    </a:lnTo>
                    <a:lnTo>
                      <a:pt x="4736307" y="6812765"/>
                    </a:lnTo>
                    <a:lnTo>
                      <a:pt x="4693444" y="6801654"/>
                    </a:lnTo>
                    <a:lnTo>
                      <a:pt x="4651376" y="6790544"/>
                    </a:lnTo>
                    <a:lnTo>
                      <a:pt x="4610101" y="6778640"/>
                    </a:lnTo>
                    <a:lnTo>
                      <a:pt x="4568826" y="6764355"/>
                    </a:lnTo>
                    <a:lnTo>
                      <a:pt x="4527551" y="6750863"/>
                    </a:lnTo>
                    <a:lnTo>
                      <a:pt x="4487863" y="6735785"/>
                    </a:lnTo>
                    <a:lnTo>
                      <a:pt x="4448176" y="6719119"/>
                    </a:lnTo>
                    <a:lnTo>
                      <a:pt x="4407694" y="6701660"/>
                    </a:lnTo>
                    <a:lnTo>
                      <a:pt x="4369594" y="6683407"/>
                    </a:lnTo>
                    <a:lnTo>
                      <a:pt x="4330701" y="6664360"/>
                    </a:lnTo>
                    <a:lnTo>
                      <a:pt x="4292601" y="6643727"/>
                    </a:lnTo>
                    <a:lnTo>
                      <a:pt x="4255294" y="6623093"/>
                    </a:lnTo>
                    <a:lnTo>
                      <a:pt x="4218782" y="6600872"/>
                    </a:lnTo>
                    <a:lnTo>
                      <a:pt x="4183063" y="6579445"/>
                    </a:lnTo>
                    <a:lnTo>
                      <a:pt x="4147345" y="6555636"/>
                    </a:lnTo>
                    <a:lnTo>
                      <a:pt x="4112420" y="6531035"/>
                    </a:lnTo>
                    <a:lnTo>
                      <a:pt x="4078288" y="6506433"/>
                    </a:lnTo>
                    <a:lnTo>
                      <a:pt x="4044157" y="6480244"/>
                    </a:lnTo>
                    <a:lnTo>
                      <a:pt x="4010820" y="6454055"/>
                    </a:lnTo>
                    <a:lnTo>
                      <a:pt x="3978276" y="6427072"/>
                    </a:lnTo>
                    <a:lnTo>
                      <a:pt x="3946526" y="6397709"/>
                    </a:lnTo>
                    <a:lnTo>
                      <a:pt x="3916363" y="6369139"/>
                    </a:lnTo>
                    <a:lnTo>
                      <a:pt x="3886201" y="6340569"/>
                    </a:lnTo>
                    <a:lnTo>
                      <a:pt x="3856038" y="6308825"/>
                    </a:lnTo>
                    <a:lnTo>
                      <a:pt x="3826670" y="6278668"/>
                    </a:lnTo>
                    <a:lnTo>
                      <a:pt x="3798095" y="6246924"/>
                    </a:lnTo>
                    <a:lnTo>
                      <a:pt x="3770313" y="6213592"/>
                    </a:lnTo>
                    <a:lnTo>
                      <a:pt x="3744120" y="6181055"/>
                    </a:lnTo>
                    <a:lnTo>
                      <a:pt x="3718720" y="6146136"/>
                    </a:lnTo>
                    <a:lnTo>
                      <a:pt x="3693320" y="6112011"/>
                    </a:lnTo>
                    <a:lnTo>
                      <a:pt x="3668713" y="6077886"/>
                    </a:lnTo>
                    <a:lnTo>
                      <a:pt x="3645695" y="6042174"/>
                    </a:lnTo>
                    <a:lnTo>
                      <a:pt x="3623470" y="6006461"/>
                    </a:lnTo>
                    <a:lnTo>
                      <a:pt x="3601245" y="5969162"/>
                    </a:lnTo>
                    <a:lnTo>
                      <a:pt x="3581401" y="5931862"/>
                    </a:lnTo>
                    <a:lnTo>
                      <a:pt x="3560763" y="5893769"/>
                    </a:lnTo>
                    <a:lnTo>
                      <a:pt x="3540920" y="5855676"/>
                    </a:lnTo>
                    <a:lnTo>
                      <a:pt x="3523457" y="5816790"/>
                    </a:lnTo>
                    <a:lnTo>
                      <a:pt x="3505201" y="5777109"/>
                    </a:lnTo>
                    <a:lnTo>
                      <a:pt x="3490120" y="5737429"/>
                    </a:lnTo>
                    <a:lnTo>
                      <a:pt x="3474245" y="5697749"/>
                    </a:lnTo>
                    <a:lnTo>
                      <a:pt x="3459957" y="5656481"/>
                    </a:lnTo>
                    <a:lnTo>
                      <a:pt x="3446463" y="5615214"/>
                    </a:lnTo>
                    <a:lnTo>
                      <a:pt x="3433763" y="5573946"/>
                    </a:lnTo>
                    <a:lnTo>
                      <a:pt x="3423445" y="5531092"/>
                    </a:lnTo>
                    <a:lnTo>
                      <a:pt x="3412332" y="5488237"/>
                    </a:lnTo>
                    <a:lnTo>
                      <a:pt x="3402807" y="5446176"/>
                    </a:lnTo>
                    <a:lnTo>
                      <a:pt x="3394076" y="5401734"/>
                    </a:lnTo>
                    <a:lnTo>
                      <a:pt x="3387726" y="5359673"/>
                    </a:lnTo>
                    <a:lnTo>
                      <a:pt x="3380582" y="5315231"/>
                    </a:lnTo>
                    <a:lnTo>
                      <a:pt x="3376613" y="5269995"/>
                    </a:lnTo>
                    <a:lnTo>
                      <a:pt x="3371851" y="5226347"/>
                    </a:lnTo>
                    <a:lnTo>
                      <a:pt x="3369470" y="5181111"/>
                    </a:lnTo>
                    <a:lnTo>
                      <a:pt x="3367088" y="5135876"/>
                    </a:lnTo>
                    <a:lnTo>
                      <a:pt x="3367088" y="5090640"/>
                    </a:lnTo>
                    <a:lnTo>
                      <a:pt x="3367088" y="2495550"/>
                    </a:lnTo>
                    <a:lnTo>
                      <a:pt x="3367088" y="1769038"/>
                    </a:lnTo>
                    <a:lnTo>
                      <a:pt x="3367088" y="1722986"/>
                    </a:lnTo>
                    <a:lnTo>
                      <a:pt x="3369470" y="1677728"/>
                    </a:lnTo>
                    <a:lnTo>
                      <a:pt x="3371851" y="1632470"/>
                    </a:lnTo>
                    <a:lnTo>
                      <a:pt x="3376613" y="1588800"/>
                    </a:lnTo>
                    <a:lnTo>
                      <a:pt x="3380582" y="1543541"/>
                    </a:lnTo>
                    <a:lnTo>
                      <a:pt x="3387726" y="1499077"/>
                    </a:lnTo>
                    <a:lnTo>
                      <a:pt x="3394076" y="1456995"/>
                    </a:lnTo>
                    <a:lnTo>
                      <a:pt x="3402807" y="1412531"/>
                    </a:lnTo>
                    <a:lnTo>
                      <a:pt x="3412332" y="1370449"/>
                    </a:lnTo>
                    <a:lnTo>
                      <a:pt x="3423445" y="1327573"/>
                    </a:lnTo>
                    <a:lnTo>
                      <a:pt x="3433763" y="1284696"/>
                    </a:lnTo>
                    <a:lnTo>
                      <a:pt x="3446463" y="1243408"/>
                    </a:lnTo>
                    <a:lnTo>
                      <a:pt x="3459957" y="1202120"/>
                    </a:lnTo>
                    <a:lnTo>
                      <a:pt x="3474245" y="1161626"/>
                    </a:lnTo>
                    <a:lnTo>
                      <a:pt x="3490120" y="1121132"/>
                    </a:lnTo>
                    <a:lnTo>
                      <a:pt x="3505201" y="1081432"/>
                    </a:lnTo>
                    <a:lnTo>
                      <a:pt x="3523457" y="1041732"/>
                    </a:lnTo>
                    <a:lnTo>
                      <a:pt x="3540920" y="1002825"/>
                    </a:lnTo>
                    <a:lnTo>
                      <a:pt x="3560763" y="964713"/>
                    </a:lnTo>
                    <a:lnTo>
                      <a:pt x="3581401" y="926601"/>
                    </a:lnTo>
                    <a:lnTo>
                      <a:pt x="3601245" y="889283"/>
                    </a:lnTo>
                    <a:lnTo>
                      <a:pt x="3623470" y="851965"/>
                    </a:lnTo>
                    <a:lnTo>
                      <a:pt x="3645695" y="816235"/>
                    </a:lnTo>
                    <a:lnTo>
                      <a:pt x="3668713" y="780505"/>
                    </a:lnTo>
                    <a:lnTo>
                      <a:pt x="3693320" y="746363"/>
                    </a:lnTo>
                    <a:lnTo>
                      <a:pt x="3718720" y="712221"/>
                    </a:lnTo>
                    <a:lnTo>
                      <a:pt x="3744120" y="677284"/>
                    </a:lnTo>
                    <a:lnTo>
                      <a:pt x="3770313" y="644730"/>
                    </a:lnTo>
                    <a:lnTo>
                      <a:pt x="3798095" y="611382"/>
                    </a:lnTo>
                    <a:lnTo>
                      <a:pt x="3826670" y="579622"/>
                    </a:lnTo>
                    <a:lnTo>
                      <a:pt x="3856038" y="549450"/>
                    </a:lnTo>
                    <a:lnTo>
                      <a:pt x="3886201" y="518484"/>
                    </a:lnTo>
                    <a:lnTo>
                      <a:pt x="3916363" y="489106"/>
                    </a:lnTo>
                    <a:lnTo>
                      <a:pt x="3946526" y="460522"/>
                    </a:lnTo>
                    <a:lnTo>
                      <a:pt x="3978276" y="431144"/>
                    </a:lnTo>
                    <a:lnTo>
                      <a:pt x="4010820" y="404148"/>
                    </a:lnTo>
                    <a:lnTo>
                      <a:pt x="4044157" y="377946"/>
                    </a:lnTo>
                    <a:lnTo>
                      <a:pt x="4078288" y="351743"/>
                    </a:lnTo>
                    <a:lnTo>
                      <a:pt x="4112420" y="327129"/>
                    </a:lnTo>
                    <a:lnTo>
                      <a:pt x="4147345" y="302515"/>
                    </a:lnTo>
                    <a:lnTo>
                      <a:pt x="4183063" y="278695"/>
                    </a:lnTo>
                    <a:lnTo>
                      <a:pt x="4218782" y="257257"/>
                    </a:lnTo>
                    <a:lnTo>
                      <a:pt x="4255294" y="235025"/>
                    </a:lnTo>
                    <a:lnTo>
                      <a:pt x="4292601" y="214381"/>
                    </a:lnTo>
                    <a:lnTo>
                      <a:pt x="4330701" y="193737"/>
                    </a:lnTo>
                    <a:lnTo>
                      <a:pt x="4369594" y="174681"/>
                    </a:lnTo>
                    <a:lnTo>
                      <a:pt x="4407694" y="156419"/>
                    </a:lnTo>
                    <a:lnTo>
                      <a:pt x="4448176" y="138951"/>
                    </a:lnTo>
                    <a:lnTo>
                      <a:pt x="4487863" y="122277"/>
                    </a:lnTo>
                    <a:lnTo>
                      <a:pt x="4527551" y="107191"/>
                    </a:lnTo>
                    <a:lnTo>
                      <a:pt x="4568826" y="93693"/>
                    </a:lnTo>
                    <a:lnTo>
                      <a:pt x="4610101" y="79401"/>
                    </a:lnTo>
                    <a:lnTo>
                      <a:pt x="4651376" y="67491"/>
                    </a:lnTo>
                    <a:lnTo>
                      <a:pt x="4693444" y="56374"/>
                    </a:lnTo>
                    <a:lnTo>
                      <a:pt x="4736307" y="45258"/>
                    </a:lnTo>
                    <a:lnTo>
                      <a:pt x="4779170" y="35730"/>
                    </a:lnTo>
                    <a:lnTo>
                      <a:pt x="4822826" y="27790"/>
                    </a:lnTo>
                    <a:lnTo>
                      <a:pt x="4866482" y="20644"/>
                    </a:lnTo>
                    <a:lnTo>
                      <a:pt x="4910932" y="13498"/>
                    </a:lnTo>
                    <a:lnTo>
                      <a:pt x="4954588" y="9528"/>
                    </a:lnTo>
                    <a:lnTo>
                      <a:pt x="4998244" y="5558"/>
                    </a:lnTo>
                    <a:lnTo>
                      <a:pt x="5044282" y="2382"/>
                    </a:lnTo>
                    <a:close/>
                  </a:path>
                </a:pathLst>
              </a:custGeom>
              <a:solidFill>
                <a:sysClr val="window" lastClr="FFFFFF"/>
              </a:solidFill>
              <a:ln>
                <a:noFill/>
              </a:ln>
            </p:spPr>
            <p:txBody>
              <a:bodyPr vert="horz" wrap="square" lIns="91440" tIns="45720" rIns="91440" bIns="45720" numCol="1" anchor="t" anchorCtr="0" compatLnSpc="1">
                <a:noAutofit/>
              </a:bodyPr>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black"/>
                  </a:solidFill>
                  <a:effectLst/>
                  <a:uLnTx/>
                  <a:uFillTx/>
                  <a:latin typeface="+mn-lt"/>
                  <a:ea typeface="+mn-ea"/>
                  <a:cs typeface="+mn-ea"/>
                  <a:sym typeface="+mn-lt"/>
                </a:endParaRPr>
              </a:p>
            </p:txBody>
          </p:sp>
        </p:grpSp>
        <p:grpSp>
          <p:nvGrpSpPr>
            <p:cNvPr id="45" name="组合 44"/>
            <p:cNvGrpSpPr/>
            <p:nvPr/>
          </p:nvGrpSpPr>
          <p:grpSpPr>
            <a:xfrm>
              <a:off x="1069646" y="2600325"/>
              <a:ext cx="972000" cy="972000"/>
              <a:chOff x="1863396" y="2562225"/>
              <a:chExt cx="972000" cy="972000"/>
            </a:xfrm>
          </p:grpSpPr>
          <p:sp>
            <p:nvSpPr>
              <p:cNvPr id="55" name="椭圆 54"/>
              <p:cNvSpPr/>
              <p:nvPr/>
            </p:nvSpPr>
            <p:spPr>
              <a:xfrm>
                <a:off x="1863396" y="2562225"/>
                <a:ext cx="972000" cy="972000"/>
              </a:xfrm>
              <a:prstGeom prst="ellipse">
                <a:avLst/>
              </a:prstGeom>
              <a:solidFill>
                <a:srgbClr val="8AC65A"/>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white"/>
                  </a:solidFill>
                  <a:effectLst/>
                  <a:uLnTx/>
                  <a:uFillTx/>
                  <a:latin typeface="+mn-lt"/>
                  <a:ea typeface="+mn-ea"/>
                  <a:cs typeface="+mn-ea"/>
                  <a:sym typeface="+mn-lt"/>
                </a:endParaRPr>
              </a:p>
            </p:txBody>
          </p:sp>
          <p:sp>
            <p:nvSpPr>
              <p:cNvPr id="56" name="任意多边形 55"/>
              <p:cNvSpPr/>
              <p:nvPr/>
            </p:nvSpPr>
            <p:spPr>
              <a:xfrm>
                <a:off x="2214555" y="2856610"/>
                <a:ext cx="269682" cy="383230"/>
              </a:xfrm>
              <a:custGeom>
                <a:avLst/>
                <a:gdLst>
                  <a:gd name="connsiteX0" fmla="*/ 2067098 w 4826000"/>
                  <a:gd name="connsiteY0" fmla="*/ 3025775 h 6858001"/>
                  <a:gd name="connsiteX1" fmla="*/ 2759432 w 4826000"/>
                  <a:gd name="connsiteY1" fmla="*/ 3025775 h 6858001"/>
                  <a:gd name="connsiteX2" fmla="*/ 2759432 w 4826000"/>
                  <a:gd name="connsiteY2" fmla="*/ 3674534 h 6858001"/>
                  <a:gd name="connsiteX3" fmla="*/ 3408363 w 4826000"/>
                  <a:gd name="connsiteY3" fmla="*/ 3674534 h 6858001"/>
                  <a:gd name="connsiteX4" fmla="*/ 3408363 w 4826000"/>
                  <a:gd name="connsiteY4" fmla="*/ 4366684 h 6858001"/>
                  <a:gd name="connsiteX5" fmla="*/ 2759432 w 4826000"/>
                  <a:gd name="connsiteY5" fmla="*/ 4366684 h 6858001"/>
                  <a:gd name="connsiteX6" fmla="*/ 2759432 w 4826000"/>
                  <a:gd name="connsiteY6" fmla="*/ 5014913 h 6858001"/>
                  <a:gd name="connsiteX7" fmla="*/ 2067098 w 4826000"/>
                  <a:gd name="connsiteY7" fmla="*/ 5014913 h 6858001"/>
                  <a:gd name="connsiteX8" fmla="*/ 2067098 w 4826000"/>
                  <a:gd name="connsiteY8" fmla="*/ 4366684 h 6858001"/>
                  <a:gd name="connsiteX9" fmla="*/ 1419225 w 4826000"/>
                  <a:gd name="connsiteY9" fmla="*/ 4366684 h 6858001"/>
                  <a:gd name="connsiteX10" fmla="*/ 1419225 w 4826000"/>
                  <a:gd name="connsiteY10" fmla="*/ 3674534 h 6858001"/>
                  <a:gd name="connsiteX11" fmla="*/ 2067098 w 4826000"/>
                  <a:gd name="connsiteY11" fmla="*/ 3674534 h 6858001"/>
                  <a:gd name="connsiteX12" fmla="*/ 770466 w 4826000"/>
                  <a:gd name="connsiteY12" fmla="*/ 1036638 h 6858001"/>
                  <a:gd name="connsiteX13" fmla="*/ 1172104 w 4826000"/>
                  <a:gd name="connsiteY13" fmla="*/ 1036638 h 6858001"/>
                  <a:gd name="connsiteX14" fmla="*/ 862541 w 4826000"/>
                  <a:gd name="connsiteY14" fmla="*/ 1572733 h 6858001"/>
                  <a:gd name="connsiteX15" fmla="*/ 770466 w 4826000"/>
                  <a:gd name="connsiteY15" fmla="*/ 1572733 h 6858001"/>
                  <a:gd name="connsiteX16" fmla="*/ 758296 w 4826000"/>
                  <a:gd name="connsiteY16" fmla="*/ 1573791 h 6858001"/>
                  <a:gd name="connsiteX17" fmla="*/ 747183 w 4826000"/>
                  <a:gd name="connsiteY17" fmla="*/ 1574321 h 6858001"/>
                  <a:gd name="connsiteX18" fmla="*/ 735012 w 4826000"/>
                  <a:gd name="connsiteY18" fmla="*/ 1575908 h 6858001"/>
                  <a:gd name="connsiteX19" fmla="*/ 723900 w 4826000"/>
                  <a:gd name="connsiteY19" fmla="*/ 1577496 h 6858001"/>
                  <a:gd name="connsiteX20" fmla="*/ 712787 w 4826000"/>
                  <a:gd name="connsiteY20" fmla="*/ 1580142 h 6858001"/>
                  <a:gd name="connsiteX21" fmla="*/ 701146 w 4826000"/>
                  <a:gd name="connsiteY21" fmla="*/ 1583317 h 6858001"/>
                  <a:gd name="connsiteX22" fmla="*/ 690033 w 4826000"/>
                  <a:gd name="connsiteY22" fmla="*/ 1587022 h 6858001"/>
                  <a:gd name="connsiteX23" fmla="*/ 679450 w 4826000"/>
                  <a:gd name="connsiteY23" fmla="*/ 1591785 h 6858001"/>
                  <a:gd name="connsiteX24" fmla="*/ 668866 w 4826000"/>
                  <a:gd name="connsiteY24" fmla="*/ 1596018 h 6858001"/>
                  <a:gd name="connsiteX25" fmla="*/ 659341 w 4826000"/>
                  <a:gd name="connsiteY25" fmla="*/ 1601310 h 6858001"/>
                  <a:gd name="connsiteX26" fmla="*/ 649287 w 4826000"/>
                  <a:gd name="connsiteY26" fmla="*/ 1606603 h 6858001"/>
                  <a:gd name="connsiteX27" fmla="*/ 639762 w 4826000"/>
                  <a:gd name="connsiteY27" fmla="*/ 1612953 h 6858001"/>
                  <a:gd name="connsiteX28" fmla="*/ 630237 w 4826000"/>
                  <a:gd name="connsiteY28" fmla="*/ 1619304 h 6858001"/>
                  <a:gd name="connsiteX29" fmla="*/ 621241 w 4826000"/>
                  <a:gd name="connsiteY29" fmla="*/ 1626184 h 6858001"/>
                  <a:gd name="connsiteX30" fmla="*/ 613304 w 4826000"/>
                  <a:gd name="connsiteY30" fmla="*/ 1633592 h 6858001"/>
                  <a:gd name="connsiteX31" fmla="*/ 604837 w 4826000"/>
                  <a:gd name="connsiteY31" fmla="*/ 1641531 h 6858001"/>
                  <a:gd name="connsiteX32" fmla="*/ 597429 w 4826000"/>
                  <a:gd name="connsiteY32" fmla="*/ 1649469 h 6858001"/>
                  <a:gd name="connsiteX33" fmla="*/ 590021 w 4826000"/>
                  <a:gd name="connsiteY33" fmla="*/ 1658466 h 6858001"/>
                  <a:gd name="connsiteX34" fmla="*/ 583141 w 4826000"/>
                  <a:gd name="connsiteY34" fmla="*/ 1666933 h 6858001"/>
                  <a:gd name="connsiteX35" fmla="*/ 576262 w 4826000"/>
                  <a:gd name="connsiteY35" fmla="*/ 1676988 h 6858001"/>
                  <a:gd name="connsiteX36" fmla="*/ 570441 w 4826000"/>
                  <a:gd name="connsiteY36" fmla="*/ 1685985 h 6858001"/>
                  <a:gd name="connsiteX37" fmla="*/ 564091 w 4826000"/>
                  <a:gd name="connsiteY37" fmla="*/ 1695511 h 6858001"/>
                  <a:gd name="connsiteX38" fmla="*/ 559858 w 4826000"/>
                  <a:gd name="connsiteY38" fmla="*/ 1706095 h 6858001"/>
                  <a:gd name="connsiteX39" fmla="*/ 554566 w 4826000"/>
                  <a:gd name="connsiteY39" fmla="*/ 1716150 h 6858001"/>
                  <a:gd name="connsiteX40" fmla="*/ 550862 w 4826000"/>
                  <a:gd name="connsiteY40" fmla="*/ 1727264 h 6858001"/>
                  <a:gd name="connsiteX41" fmla="*/ 546629 w 4826000"/>
                  <a:gd name="connsiteY41" fmla="*/ 1737848 h 6858001"/>
                  <a:gd name="connsiteX42" fmla="*/ 543983 w 4826000"/>
                  <a:gd name="connsiteY42" fmla="*/ 1748961 h 6858001"/>
                  <a:gd name="connsiteX43" fmla="*/ 540808 w 4826000"/>
                  <a:gd name="connsiteY43" fmla="*/ 1760604 h 6858001"/>
                  <a:gd name="connsiteX44" fmla="*/ 538691 w 4826000"/>
                  <a:gd name="connsiteY44" fmla="*/ 1771718 h 6858001"/>
                  <a:gd name="connsiteX45" fmla="*/ 537104 w 4826000"/>
                  <a:gd name="connsiteY45" fmla="*/ 1783889 h 6858001"/>
                  <a:gd name="connsiteX46" fmla="*/ 536046 w 4826000"/>
                  <a:gd name="connsiteY46" fmla="*/ 1795532 h 6858001"/>
                  <a:gd name="connsiteX47" fmla="*/ 536046 w 4826000"/>
                  <a:gd name="connsiteY47" fmla="*/ 1807704 h 6858001"/>
                  <a:gd name="connsiteX48" fmla="*/ 536046 w 4826000"/>
                  <a:gd name="connsiteY48" fmla="*/ 6087464 h 6858001"/>
                  <a:gd name="connsiteX49" fmla="*/ 536046 w 4826000"/>
                  <a:gd name="connsiteY49" fmla="*/ 6099636 h 6858001"/>
                  <a:gd name="connsiteX50" fmla="*/ 537104 w 4826000"/>
                  <a:gd name="connsiteY50" fmla="*/ 6111808 h 6858001"/>
                  <a:gd name="connsiteX51" fmla="*/ 538691 w 4826000"/>
                  <a:gd name="connsiteY51" fmla="*/ 6122922 h 6858001"/>
                  <a:gd name="connsiteX52" fmla="*/ 540808 w 4826000"/>
                  <a:gd name="connsiteY52" fmla="*/ 6135094 h 6858001"/>
                  <a:gd name="connsiteX53" fmla="*/ 543983 w 4826000"/>
                  <a:gd name="connsiteY53" fmla="*/ 6146207 h 6858001"/>
                  <a:gd name="connsiteX54" fmla="*/ 546629 w 4826000"/>
                  <a:gd name="connsiteY54" fmla="*/ 6156792 h 6858001"/>
                  <a:gd name="connsiteX55" fmla="*/ 550862 w 4826000"/>
                  <a:gd name="connsiteY55" fmla="*/ 6167905 h 6858001"/>
                  <a:gd name="connsiteX56" fmla="*/ 554566 w 4826000"/>
                  <a:gd name="connsiteY56" fmla="*/ 6178489 h 6858001"/>
                  <a:gd name="connsiteX57" fmla="*/ 559858 w 4826000"/>
                  <a:gd name="connsiteY57" fmla="*/ 6189074 h 6858001"/>
                  <a:gd name="connsiteX58" fmla="*/ 564091 w 4826000"/>
                  <a:gd name="connsiteY58" fmla="*/ 6199129 h 6858001"/>
                  <a:gd name="connsiteX59" fmla="*/ 570441 w 4826000"/>
                  <a:gd name="connsiteY59" fmla="*/ 6208655 h 6858001"/>
                  <a:gd name="connsiteX60" fmla="*/ 576262 w 4826000"/>
                  <a:gd name="connsiteY60" fmla="*/ 6218710 h 6858001"/>
                  <a:gd name="connsiteX61" fmla="*/ 583141 w 4826000"/>
                  <a:gd name="connsiteY61" fmla="*/ 6227706 h 6858001"/>
                  <a:gd name="connsiteX62" fmla="*/ 590021 w 4826000"/>
                  <a:gd name="connsiteY62" fmla="*/ 6236703 h 6858001"/>
                  <a:gd name="connsiteX63" fmla="*/ 597429 w 4826000"/>
                  <a:gd name="connsiteY63" fmla="*/ 6244641 h 6858001"/>
                  <a:gd name="connsiteX64" fmla="*/ 604837 w 4826000"/>
                  <a:gd name="connsiteY64" fmla="*/ 6253109 h 6858001"/>
                  <a:gd name="connsiteX65" fmla="*/ 613304 w 4826000"/>
                  <a:gd name="connsiteY65" fmla="*/ 6260518 h 6858001"/>
                  <a:gd name="connsiteX66" fmla="*/ 621241 w 4826000"/>
                  <a:gd name="connsiteY66" fmla="*/ 6268456 h 6858001"/>
                  <a:gd name="connsiteX67" fmla="*/ 630237 w 4826000"/>
                  <a:gd name="connsiteY67" fmla="*/ 6274807 h 6858001"/>
                  <a:gd name="connsiteX68" fmla="*/ 639762 w 4826000"/>
                  <a:gd name="connsiteY68" fmla="*/ 6281686 h 6858001"/>
                  <a:gd name="connsiteX69" fmla="*/ 649287 w 4826000"/>
                  <a:gd name="connsiteY69" fmla="*/ 6288037 h 6858001"/>
                  <a:gd name="connsiteX70" fmla="*/ 659341 w 4826000"/>
                  <a:gd name="connsiteY70" fmla="*/ 6293858 h 6858001"/>
                  <a:gd name="connsiteX71" fmla="*/ 668866 w 4826000"/>
                  <a:gd name="connsiteY71" fmla="*/ 6299150 h 6858001"/>
                  <a:gd name="connsiteX72" fmla="*/ 679450 w 4826000"/>
                  <a:gd name="connsiteY72" fmla="*/ 6303384 h 6858001"/>
                  <a:gd name="connsiteX73" fmla="*/ 690033 w 4826000"/>
                  <a:gd name="connsiteY73" fmla="*/ 6308147 h 6858001"/>
                  <a:gd name="connsiteX74" fmla="*/ 701146 w 4826000"/>
                  <a:gd name="connsiteY74" fmla="*/ 6311322 h 6858001"/>
                  <a:gd name="connsiteX75" fmla="*/ 712787 w 4826000"/>
                  <a:gd name="connsiteY75" fmla="*/ 6315027 h 6858001"/>
                  <a:gd name="connsiteX76" fmla="*/ 723900 w 4826000"/>
                  <a:gd name="connsiteY76" fmla="*/ 6317144 h 6858001"/>
                  <a:gd name="connsiteX77" fmla="*/ 735012 w 4826000"/>
                  <a:gd name="connsiteY77" fmla="*/ 6319261 h 6858001"/>
                  <a:gd name="connsiteX78" fmla="*/ 747183 w 4826000"/>
                  <a:gd name="connsiteY78" fmla="*/ 6320848 h 6858001"/>
                  <a:gd name="connsiteX79" fmla="*/ 758296 w 4826000"/>
                  <a:gd name="connsiteY79" fmla="*/ 6321907 h 6858001"/>
                  <a:gd name="connsiteX80" fmla="*/ 770466 w 4826000"/>
                  <a:gd name="connsiteY80" fmla="*/ 6321907 h 6858001"/>
                  <a:gd name="connsiteX81" fmla="*/ 4055533 w 4826000"/>
                  <a:gd name="connsiteY81" fmla="*/ 6321907 h 6858001"/>
                  <a:gd name="connsiteX82" fmla="*/ 4067704 w 4826000"/>
                  <a:gd name="connsiteY82" fmla="*/ 6321907 h 6858001"/>
                  <a:gd name="connsiteX83" fmla="*/ 4079346 w 4826000"/>
                  <a:gd name="connsiteY83" fmla="*/ 6320848 h 6858001"/>
                  <a:gd name="connsiteX84" fmla="*/ 4090988 w 4826000"/>
                  <a:gd name="connsiteY84" fmla="*/ 6319261 h 6858001"/>
                  <a:gd name="connsiteX85" fmla="*/ 4102629 w 4826000"/>
                  <a:gd name="connsiteY85" fmla="*/ 6317144 h 6858001"/>
                  <a:gd name="connsiteX86" fmla="*/ 4114271 w 4826000"/>
                  <a:gd name="connsiteY86" fmla="*/ 6315027 h 6858001"/>
                  <a:gd name="connsiteX87" fmla="*/ 4125383 w 4826000"/>
                  <a:gd name="connsiteY87" fmla="*/ 6311322 h 6858001"/>
                  <a:gd name="connsiteX88" fmla="*/ 4135967 w 4826000"/>
                  <a:gd name="connsiteY88" fmla="*/ 6308147 h 6858001"/>
                  <a:gd name="connsiteX89" fmla="*/ 4146550 w 4826000"/>
                  <a:gd name="connsiteY89" fmla="*/ 6303384 h 6858001"/>
                  <a:gd name="connsiteX90" fmla="*/ 4157133 w 4826000"/>
                  <a:gd name="connsiteY90" fmla="*/ 6299150 h 6858001"/>
                  <a:gd name="connsiteX91" fmla="*/ 4166658 w 4826000"/>
                  <a:gd name="connsiteY91" fmla="*/ 6293858 h 6858001"/>
                  <a:gd name="connsiteX92" fmla="*/ 4176713 w 4826000"/>
                  <a:gd name="connsiteY92" fmla="*/ 6288037 h 6858001"/>
                  <a:gd name="connsiteX93" fmla="*/ 4186238 w 4826000"/>
                  <a:gd name="connsiteY93" fmla="*/ 6281686 h 6858001"/>
                  <a:gd name="connsiteX94" fmla="*/ 4195763 w 4826000"/>
                  <a:gd name="connsiteY94" fmla="*/ 6274807 h 6858001"/>
                  <a:gd name="connsiteX95" fmla="*/ 4204759 w 4826000"/>
                  <a:gd name="connsiteY95" fmla="*/ 6268456 h 6858001"/>
                  <a:gd name="connsiteX96" fmla="*/ 4212696 w 4826000"/>
                  <a:gd name="connsiteY96" fmla="*/ 6260518 h 6858001"/>
                  <a:gd name="connsiteX97" fmla="*/ 4221163 w 4826000"/>
                  <a:gd name="connsiteY97" fmla="*/ 6253109 h 6858001"/>
                  <a:gd name="connsiteX98" fmla="*/ 4229629 w 4826000"/>
                  <a:gd name="connsiteY98" fmla="*/ 6244641 h 6858001"/>
                  <a:gd name="connsiteX99" fmla="*/ 4235979 w 4826000"/>
                  <a:gd name="connsiteY99" fmla="*/ 6236703 h 6858001"/>
                  <a:gd name="connsiteX100" fmla="*/ 4243917 w 4826000"/>
                  <a:gd name="connsiteY100" fmla="*/ 6227706 h 6858001"/>
                  <a:gd name="connsiteX101" fmla="*/ 4249738 w 4826000"/>
                  <a:gd name="connsiteY101" fmla="*/ 6218710 h 6858001"/>
                  <a:gd name="connsiteX102" fmla="*/ 4255559 w 4826000"/>
                  <a:gd name="connsiteY102" fmla="*/ 6208655 h 6858001"/>
                  <a:gd name="connsiteX103" fmla="*/ 4261909 w 4826000"/>
                  <a:gd name="connsiteY103" fmla="*/ 6199129 h 6858001"/>
                  <a:gd name="connsiteX104" fmla="*/ 4267200 w 4826000"/>
                  <a:gd name="connsiteY104" fmla="*/ 6189074 h 6858001"/>
                  <a:gd name="connsiteX105" fmla="*/ 4271434 w 4826000"/>
                  <a:gd name="connsiteY105" fmla="*/ 6178489 h 6858001"/>
                  <a:gd name="connsiteX106" fmla="*/ 4276196 w 4826000"/>
                  <a:gd name="connsiteY106" fmla="*/ 6167905 h 6858001"/>
                  <a:gd name="connsiteX107" fmla="*/ 4279371 w 4826000"/>
                  <a:gd name="connsiteY107" fmla="*/ 6156792 h 6858001"/>
                  <a:gd name="connsiteX108" fmla="*/ 4283075 w 4826000"/>
                  <a:gd name="connsiteY108" fmla="*/ 6146207 h 6858001"/>
                  <a:gd name="connsiteX109" fmla="*/ 4285192 w 4826000"/>
                  <a:gd name="connsiteY109" fmla="*/ 6135094 h 6858001"/>
                  <a:gd name="connsiteX110" fmla="*/ 4287309 w 4826000"/>
                  <a:gd name="connsiteY110" fmla="*/ 6122922 h 6858001"/>
                  <a:gd name="connsiteX111" fmla="*/ 4288896 w 4826000"/>
                  <a:gd name="connsiteY111" fmla="*/ 6111808 h 6858001"/>
                  <a:gd name="connsiteX112" fmla="*/ 4289954 w 4826000"/>
                  <a:gd name="connsiteY112" fmla="*/ 6099636 h 6858001"/>
                  <a:gd name="connsiteX113" fmla="*/ 4290484 w 4826000"/>
                  <a:gd name="connsiteY113" fmla="*/ 6087464 h 6858001"/>
                  <a:gd name="connsiteX114" fmla="*/ 4290484 w 4826000"/>
                  <a:gd name="connsiteY114" fmla="*/ 1807704 h 6858001"/>
                  <a:gd name="connsiteX115" fmla="*/ 4289954 w 4826000"/>
                  <a:gd name="connsiteY115" fmla="*/ 1795532 h 6858001"/>
                  <a:gd name="connsiteX116" fmla="*/ 4288896 w 4826000"/>
                  <a:gd name="connsiteY116" fmla="*/ 1783889 h 6858001"/>
                  <a:gd name="connsiteX117" fmla="*/ 4287309 w 4826000"/>
                  <a:gd name="connsiteY117" fmla="*/ 1771718 h 6858001"/>
                  <a:gd name="connsiteX118" fmla="*/ 4285192 w 4826000"/>
                  <a:gd name="connsiteY118" fmla="*/ 1760604 h 6858001"/>
                  <a:gd name="connsiteX119" fmla="*/ 4283075 w 4826000"/>
                  <a:gd name="connsiteY119" fmla="*/ 1748961 h 6858001"/>
                  <a:gd name="connsiteX120" fmla="*/ 4279371 w 4826000"/>
                  <a:gd name="connsiteY120" fmla="*/ 1737848 h 6858001"/>
                  <a:gd name="connsiteX121" fmla="*/ 4276196 w 4826000"/>
                  <a:gd name="connsiteY121" fmla="*/ 1727264 h 6858001"/>
                  <a:gd name="connsiteX122" fmla="*/ 4271434 w 4826000"/>
                  <a:gd name="connsiteY122" fmla="*/ 1716150 h 6858001"/>
                  <a:gd name="connsiteX123" fmla="*/ 4267200 w 4826000"/>
                  <a:gd name="connsiteY123" fmla="*/ 1706095 h 6858001"/>
                  <a:gd name="connsiteX124" fmla="*/ 4261909 w 4826000"/>
                  <a:gd name="connsiteY124" fmla="*/ 1695511 h 6858001"/>
                  <a:gd name="connsiteX125" fmla="*/ 4255559 w 4826000"/>
                  <a:gd name="connsiteY125" fmla="*/ 1685985 h 6858001"/>
                  <a:gd name="connsiteX126" fmla="*/ 4249738 w 4826000"/>
                  <a:gd name="connsiteY126" fmla="*/ 1676988 h 6858001"/>
                  <a:gd name="connsiteX127" fmla="*/ 4243917 w 4826000"/>
                  <a:gd name="connsiteY127" fmla="*/ 1666933 h 6858001"/>
                  <a:gd name="connsiteX128" fmla="*/ 4235979 w 4826000"/>
                  <a:gd name="connsiteY128" fmla="*/ 1658466 h 6858001"/>
                  <a:gd name="connsiteX129" fmla="*/ 4229629 w 4826000"/>
                  <a:gd name="connsiteY129" fmla="*/ 1649469 h 6858001"/>
                  <a:gd name="connsiteX130" fmla="*/ 4221163 w 4826000"/>
                  <a:gd name="connsiteY130" fmla="*/ 1641531 h 6858001"/>
                  <a:gd name="connsiteX131" fmla="*/ 4212696 w 4826000"/>
                  <a:gd name="connsiteY131" fmla="*/ 1633592 h 6858001"/>
                  <a:gd name="connsiteX132" fmla="*/ 4204759 w 4826000"/>
                  <a:gd name="connsiteY132" fmla="*/ 1626184 h 6858001"/>
                  <a:gd name="connsiteX133" fmla="*/ 4195763 w 4826000"/>
                  <a:gd name="connsiteY133" fmla="*/ 1619304 h 6858001"/>
                  <a:gd name="connsiteX134" fmla="*/ 4186238 w 4826000"/>
                  <a:gd name="connsiteY134" fmla="*/ 1612953 h 6858001"/>
                  <a:gd name="connsiteX135" fmla="*/ 4176713 w 4826000"/>
                  <a:gd name="connsiteY135" fmla="*/ 1606603 h 6858001"/>
                  <a:gd name="connsiteX136" fmla="*/ 4166658 w 4826000"/>
                  <a:gd name="connsiteY136" fmla="*/ 1601310 h 6858001"/>
                  <a:gd name="connsiteX137" fmla="*/ 4157133 w 4826000"/>
                  <a:gd name="connsiteY137" fmla="*/ 1596018 h 6858001"/>
                  <a:gd name="connsiteX138" fmla="*/ 4146550 w 4826000"/>
                  <a:gd name="connsiteY138" fmla="*/ 1591785 h 6858001"/>
                  <a:gd name="connsiteX139" fmla="*/ 4135967 w 4826000"/>
                  <a:gd name="connsiteY139" fmla="*/ 1587022 h 6858001"/>
                  <a:gd name="connsiteX140" fmla="*/ 4125383 w 4826000"/>
                  <a:gd name="connsiteY140" fmla="*/ 1583317 h 6858001"/>
                  <a:gd name="connsiteX141" fmla="*/ 4114271 w 4826000"/>
                  <a:gd name="connsiteY141" fmla="*/ 1580142 h 6858001"/>
                  <a:gd name="connsiteX142" fmla="*/ 4102629 w 4826000"/>
                  <a:gd name="connsiteY142" fmla="*/ 1577496 h 6858001"/>
                  <a:gd name="connsiteX143" fmla="*/ 4090988 w 4826000"/>
                  <a:gd name="connsiteY143" fmla="*/ 1575908 h 6858001"/>
                  <a:gd name="connsiteX144" fmla="*/ 4079346 w 4826000"/>
                  <a:gd name="connsiteY144" fmla="*/ 1574321 h 6858001"/>
                  <a:gd name="connsiteX145" fmla="*/ 4067704 w 4826000"/>
                  <a:gd name="connsiteY145" fmla="*/ 1573791 h 6858001"/>
                  <a:gd name="connsiteX146" fmla="*/ 4055533 w 4826000"/>
                  <a:gd name="connsiteY146" fmla="*/ 1572733 h 6858001"/>
                  <a:gd name="connsiteX147" fmla="*/ 3963458 w 4826000"/>
                  <a:gd name="connsiteY147" fmla="*/ 1572733 h 6858001"/>
                  <a:gd name="connsiteX148" fmla="*/ 3653896 w 4826000"/>
                  <a:gd name="connsiteY148" fmla="*/ 1036638 h 6858001"/>
                  <a:gd name="connsiteX149" fmla="*/ 4055533 w 4826000"/>
                  <a:gd name="connsiteY149" fmla="*/ 1036638 h 6858001"/>
                  <a:gd name="connsiteX150" fmla="*/ 4075113 w 4826000"/>
                  <a:gd name="connsiteY150" fmla="*/ 1037167 h 6858001"/>
                  <a:gd name="connsiteX151" fmla="*/ 4095221 w 4826000"/>
                  <a:gd name="connsiteY151" fmla="*/ 1038226 h 6858001"/>
                  <a:gd name="connsiteX152" fmla="*/ 4114800 w 4826000"/>
                  <a:gd name="connsiteY152" fmla="*/ 1038755 h 6858001"/>
                  <a:gd name="connsiteX153" fmla="*/ 4134379 w 4826000"/>
                  <a:gd name="connsiteY153" fmla="*/ 1040343 h 6858001"/>
                  <a:gd name="connsiteX154" fmla="*/ 4153429 w 4826000"/>
                  <a:gd name="connsiteY154" fmla="*/ 1042460 h 6858001"/>
                  <a:gd name="connsiteX155" fmla="*/ 4173008 w 4826000"/>
                  <a:gd name="connsiteY155" fmla="*/ 1045635 h 6858001"/>
                  <a:gd name="connsiteX156" fmla="*/ 4191529 w 4826000"/>
                  <a:gd name="connsiteY156" fmla="*/ 1048810 h 6858001"/>
                  <a:gd name="connsiteX157" fmla="*/ 4210579 w 4826000"/>
                  <a:gd name="connsiteY157" fmla="*/ 1052515 h 6858001"/>
                  <a:gd name="connsiteX158" fmla="*/ 4229629 w 4826000"/>
                  <a:gd name="connsiteY158" fmla="*/ 1056219 h 6858001"/>
                  <a:gd name="connsiteX159" fmla="*/ 4248150 w 4826000"/>
                  <a:gd name="connsiteY159" fmla="*/ 1060453 h 6858001"/>
                  <a:gd name="connsiteX160" fmla="*/ 4266142 w 4826000"/>
                  <a:gd name="connsiteY160" fmla="*/ 1065745 h 6858001"/>
                  <a:gd name="connsiteX161" fmla="*/ 4284663 w 4826000"/>
                  <a:gd name="connsiteY161" fmla="*/ 1071037 h 6858001"/>
                  <a:gd name="connsiteX162" fmla="*/ 4302654 w 4826000"/>
                  <a:gd name="connsiteY162" fmla="*/ 1077388 h 6858001"/>
                  <a:gd name="connsiteX163" fmla="*/ 4320646 w 4826000"/>
                  <a:gd name="connsiteY163" fmla="*/ 1083209 h 6858001"/>
                  <a:gd name="connsiteX164" fmla="*/ 4338109 w 4826000"/>
                  <a:gd name="connsiteY164" fmla="*/ 1090089 h 6858001"/>
                  <a:gd name="connsiteX165" fmla="*/ 4355042 w 4826000"/>
                  <a:gd name="connsiteY165" fmla="*/ 1097498 h 6858001"/>
                  <a:gd name="connsiteX166" fmla="*/ 4372504 w 4826000"/>
                  <a:gd name="connsiteY166" fmla="*/ 1104907 h 6858001"/>
                  <a:gd name="connsiteX167" fmla="*/ 4388909 w 4826000"/>
                  <a:gd name="connsiteY167" fmla="*/ 1112845 h 6858001"/>
                  <a:gd name="connsiteX168" fmla="*/ 4406371 w 4826000"/>
                  <a:gd name="connsiteY168" fmla="*/ 1120783 h 6858001"/>
                  <a:gd name="connsiteX169" fmla="*/ 4422246 w 4826000"/>
                  <a:gd name="connsiteY169" fmla="*/ 1129780 h 6858001"/>
                  <a:gd name="connsiteX170" fmla="*/ 4454525 w 4826000"/>
                  <a:gd name="connsiteY170" fmla="*/ 1148832 h 6858001"/>
                  <a:gd name="connsiteX171" fmla="*/ 4486275 w 4826000"/>
                  <a:gd name="connsiteY171" fmla="*/ 1168413 h 6858001"/>
                  <a:gd name="connsiteX172" fmla="*/ 4516438 w 4826000"/>
                  <a:gd name="connsiteY172" fmla="*/ 1190111 h 6858001"/>
                  <a:gd name="connsiteX173" fmla="*/ 4545542 w 4826000"/>
                  <a:gd name="connsiteY173" fmla="*/ 1212867 h 6858001"/>
                  <a:gd name="connsiteX174" fmla="*/ 4573588 w 4826000"/>
                  <a:gd name="connsiteY174" fmla="*/ 1236681 h 6858001"/>
                  <a:gd name="connsiteX175" fmla="*/ 4600046 w 4826000"/>
                  <a:gd name="connsiteY175" fmla="*/ 1262613 h 6858001"/>
                  <a:gd name="connsiteX176" fmla="*/ 4625446 w 4826000"/>
                  <a:gd name="connsiteY176" fmla="*/ 1289603 h 6858001"/>
                  <a:gd name="connsiteX177" fmla="*/ 4649788 w 4826000"/>
                  <a:gd name="connsiteY177" fmla="*/ 1317651 h 6858001"/>
                  <a:gd name="connsiteX178" fmla="*/ 4673071 w 4826000"/>
                  <a:gd name="connsiteY178" fmla="*/ 1346758 h 6858001"/>
                  <a:gd name="connsiteX179" fmla="*/ 4694238 w 4826000"/>
                  <a:gd name="connsiteY179" fmla="*/ 1376923 h 6858001"/>
                  <a:gd name="connsiteX180" fmla="*/ 4714346 w 4826000"/>
                  <a:gd name="connsiteY180" fmla="*/ 1407618 h 6858001"/>
                  <a:gd name="connsiteX181" fmla="*/ 4733396 w 4826000"/>
                  <a:gd name="connsiteY181" fmla="*/ 1440429 h 6858001"/>
                  <a:gd name="connsiteX182" fmla="*/ 4741862 w 4826000"/>
                  <a:gd name="connsiteY182" fmla="*/ 1456835 h 6858001"/>
                  <a:gd name="connsiteX183" fmla="*/ 4749800 w 4826000"/>
                  <a:gd name="connsiteY183" fmla="*/ 1473240 h 6858001"/>
                  <a:gd name="connsiteX184" fmla="*/ 4758266 w 4826000"/>
                  <a:gd name="connsiteY184" fmla="*/ 1490705 h 6858001"/>
                  <a:gd name="connsiteX185" fmla="*/ 4765675 w 4826000"/>
                  <a:gd name="connsiteY185" fmla="*/ 1508169 h 6858001"/>
                  <a:gd name="connsiteX186" fmla="*/ 4772554 w 4826000"/>
                  <a:gd name="connsiteY186" fmla="*/ 1525104 h 6858001"/>
                  <a:gd name="connsiteX187" fmla="*/ 4779434 w 4826000"/>
                  <a:gd name="connsiteY187" fmla="*/ 1542568 h 6858001"/>
                  <a:gd name="connsiteX188" fmla="*/ 4786312 w 4826000"/>
                  <a:gd name="connsiteY188" fmla="*/ 1560561 h 6858001"/>
                  <a:gd name="connsiteX189" fmla="*/ 4791604 w 4826000"/>
                  <a:gd name="connsiteY189" fmla="*/ 1579083 h 6858001"/>
                  <a:gd name="connsiteX190" fmla="*/ 4797425 w 4826000"/>
                  <a:gd name="connsiteY190" fmla="*/ 1597077 h 6858001"/>
                  <a:gd name="connsiteX191" fmla="*/ 4801658 w 4826000"/>
                  <a:gd name="connsiteY191" fmla="*/ 1615070 h 6858001"/>
                  <a:gd name="connsiteX192" fmla="*/ 4806421 w 4826000"/>
                  <a:gd name="connsiteY192" fmla="*/ 1633592 h 6858001"/>
                  <a:gd name="connsiteX193" fmla="*/ 4811184 w 4826000"/>
                  <a:gd name="connsiteY193" fmla="*/ 1652644 h 6858001"/>
                  <a:gd name="connsiteX194" fmla="*/ 4813829 w 4826000"/>
                  <a:gd name="connsiteY194" fmla="*/ 1671696 h 6858001"/>
                  <a:gd name="connsiteX195" fmla="*/ 4817534 w 4826000"/>
                  <a:gd name="connsiteY195" fmla="*/ 1690219 h 6858001"/>
                  <a:gd name="connsiteX196" fmla="*/ 4820179 w 4826000"/>
                  <a:gd name="connsiteY196" fmla="*/ 1709270 h 6858001"/>
                  <a:gd name="connsiteX197" fmla="*/ 4822296 w 4826000"/>
                  <a:gd name="connsiteY197" fmla="*/ 1728851 h 6858001"/>
                  <a:gd name="connsiteX198" fmla="*/ 4823884 w 4826000"/>
                  <a:gd name="connsiteY198" fmla="*/ 1748432 h 6858001"/>
                  <a:gd name="connsiteX199" fmla="*/ 4825471 w 4826000"/>
                  <a:gd name="connsiteY199" fmla="*/ 1768013 h 6858001"/>
                  <a:gd name="connsiteX200" fmla="*/ 4826000 w 4826000"/>
                  <a:gd name="connsiteY200" fmla="*/ 1787594 h 6858001"/>
                  <a:gd name="connsiteX201" fmla="*/ 4826000 w 4826000"/>
                  <a:gd name="connsiteY201" fmla="*/ 1807704 h 6858001"/>
                  <a:gd name="connsiteX202" fmla="*/ 4826000 w 4826000"/>
                  <a:gd name="connsiteY202" fmla="*/ 6087464 h 6858001"/>
                  <a:gd name="connsiteX203" fmla="*/ 4826000 w 4826000"/>
                  <a:gd name="connsiteY203" fmla="*/ 6107045 h 6858001"/>
                  <a:gd name="connsiteX204" fmla="*/ 4825471 w 4826000"/>
                  <a:gd name="connsiteY204" fmla="*/ 6127156 h 6858001"/>
                  <a:gd name="connsiteX205" fmla="*/ 4823884 w 4826000"/>
                  <a:gd name="connsiteY205" fmla="*/ 6146737 h 6858001"/>
                  <a:gd name="connsiteX206" fmla="*/ 4822296 w 4826000"/>
                  <a:gd name="connsiteY206" fmla="*/ 6165788 h 6858001"/>
                  <a:gd name="connsiteX207" fmla="*/ 4820179 w 4826000"/>
                  <a:gd name="connsiteY207" fmla="*/ 6185369 h 6858001"/>
                  <a:gd name="connsiteX208" fmla="*/ 4817534 w 4826000"/>
                  <a:gd name="connsiteY208" fmla="*/ 6204950 h 6858001"/>
                  <a:gd name="connsiteX209" fmla="*/ 4813829 w 4826000"/>
                  <a:gd name="connsiteY209" fmla="*/ 6224002 h 6858001"/>
                  <a:gd name="connsiteX210" fmla="*/ 4811184 w 4826000"/>
                  <a:gd name="connsiteY210" fmla="*/ 6242524 h 6858001"/>
                  <a:gd name="connsiteX211" fmla="*/ 4806421 w 4826000"/>
                  <a:gd name="connsiteY211" fmla="*/ 6261576 h 6858001"/>
                  <a:gd name="connsiteX212" fmla="*/ 4801658 w 4826000"/>
                  <a:gd name="connsiteY212" fmla="*/ 6279569 h 6858001"/>
                  <a:gd name="connsiteX213" fmla="*/ 4797425 w 4826000"/>
                  <a:gd name="connsiteY213" fmla="*/ 6298621 h 6858001"/>
                  <a:gd name="connsiteX214" fmla="*/ 4791604 w 4826000"/>
                  <a:gd name="connsiteY214" fmla="*/ 6316614 h 6858001"/>
                  <a:gd name="connsiteX215" fmla="*/ 4786312 w 4826000"/>
                  <a:gd name="connsiteY215" fmla="*/ 6334608 h 6858001"/>
                  <a:gd name="connsiteX216" fmla="*/ 4779434 w 4826000"/>
                  <a:gd name="connsiteY216" fmla="*/ 6352601 h 6858001"/>
                  <a:gd name="connsiteX217" fmla="*/ 4772554 w 4826000"/>
                  <a:gd name="connsiteY217" fmla="*/ 6370065 h 6858001"/>
                  <a:gd name="connsiteX218" fmla="*/ 4765675 w 4826000"/>
                  <a:gd name="connsiteY218" fmla="*/ 6387000 h 6858001"/>
                  <a:gd name="connsiteX219" fmla="*/ 4758266 w 4826000"/>
                  <a:gd name="connsiteY219" fmla="*/ 6404464 h 6858001"/>
                  <a:gd name="connsiteX220" fmla="*/ 4749800 w 4826000"/>
                  <a:gd name="connsiteY220" fmla="*/ 6421399 h 6858001"/>
                  <a:gd name="connsiteX221" fmla="*/ 4741862 w 4826000"/>
                  <a:gd name="connsiteY221" fmla="*/ 6438334 h 6858001"/>
                  <a:gd name="connsiteX222" fmla="*/ 4733396 w 4826000"/>
                  <a:gd name="connsiteY222" fmla="*/ 6454210 h 6858001"/>
                  <a:gd name="connsiteX223" fmla="*/ 4714346 w 4826000"/>
                  <a:gd name="connsiteY223" fmla="*/ 6486492 h 6858001"/>
                  <a:gd name="connsiteX224" fmla="*/ 4694238 w 4826000"/>
                  <a:gd name="connsiteY224" fmla="*/ 6518245 h 6858001"/>
                  <a:gd name="connsiteX225" fmla="*/ 4673071 w 4826000"/>
                  <a:gd name="connsiteY225" fmla="*/ 6548411 h 6858001"/>
                  <a:gd name="connsiteX226" fmla="*/ 4649788 w 4826000"/>
                  <a:gd name="connsiteY226" fmla="*/ 6578047 h 6858001"/>
                  <a:gd name="connsiteX227" fmla="*/ 4625446 w 4826000"/>
                  <a:gd name="connsiteY227" fmla="*/ 6605566 h 6858001"/>
                  <a:gd name="connsiteX228" fmla="*/ 4600046 w 4826000"/>
                  <a:gd name="connsiteY228" fmla="*/ 6632027 h 6858001"/>
                  <a:gd name="connsiteX229" fmla="*/ 4573588 w 4826000"/>
                  <a:gd name="connsiteY229" fmla="*/ 6657429 h 6858001"/>
                  <a:gd name="connsiteX230" fmla="*/ 4545542 w 4826000"/>
                  <a:gd name="connsiteY230" fmla="*/ 6681773 h 6858001"/>
                  <a:gd name="connsiteX231" fmla="*/ 4516438 w 4826000"/>
                  <a:gd name="connsiteY231" fmla="*/ 6705058 h 6858001"/>
                  <a:gd name="connsiteX232" fmla="*/ 4486275 w 4826000"/>
                  <a:gd name="connsiteY232" fmla="*/ 6726227 h 6858001"/>
                  <a:gd name="connsiteX233" fmla="*/ 4454525 w 4826000"/>
                  <a:gd name="connsiteY233" fmla="*/ 6746337 h 6858001"/>
                  <a:gd name="connsiteX234" fmla="*/ 4422246 w 4826000"/>
                  <a:gd name="connsiteY234" fmla="*/ 6765389 h 6858001"/>
                  <a:gd name="connsiteX235" fmla="*/ 4406371 w 4826000"/>
                  <a:gd name="connsiteY235" fmla="*/ 6773856 h 6858001"/>
                  <a:gd name="connsiteX236" fmla="*/ 4388909 w 4826000"/>
                  <a:gd name="connsiteY236" fmla="*/ 6781794 h 6858001"/>
                  <a:gd name="connsiteX237" fmla="*/ 4372504 w 4826000"/>
                  <a:gd name="connsiteY237" fmla="*/ 6790262 h 6858001"/>
                  <a:gd name="connsiteX238" fmla="*/ 4355042 w 4826000"/>
                  <a:gd name="connsiteY238" fmla="*/ 6797671 h 6858001"/>
                  <a:gd name="connsiteX239" fmla="*/ 4338109 w 4826000"/>
                  <a:gd name="connsiteY239" fmla="*/ 6804551 h 6858001"/>
                  <a:gd name="connsiteX240" fmla="*/ 4320646 w 4826000"/>
                  <a:gd name="connsiteY240" fmla="*/ 6811430 h 6858001"/>
                  <a:gd name="connsiteX241" fmla="*/ 4302654 w 4826000"/>
                  <a:gd name="connsiteY241" fmla="*/ 6818310 h 6858001"/>
                  <a:gd name="connsiteX242" fmla="*/ 4284663 w 4826000"/>
                  <a:gd name="connsiteY242" fmla="*/ 6823602 h 6858001"/>
                  <a:gd name="connsiteX243" fmla="*/ 4266142 w 4826000"/>
                  <a:gd name="connsiteY243" fmla="*/ 6829424 h 6858001"/>
                  <a:gd name="connsiteX244" fmla="*/ 4248150 w 4826000"/>
                  <a:gd name="connsiteY244" fmla="*/ 6833657 h 6858001"/>
                  <a:gd name="connsiteX245" fmla="*/ 4229629 w 4826000"/>
                  <a:gd name="connsiteY245" fmla="*/ 6838420 h 6858001"/>
                  <a:gd name="connsiteX246" fmla="*/ 4210579 w 4826000"/>
                  <a:gd name="connsiteY246" fmla="*/ 6843183 h 6858001"/>
                  <a:gd name="connsiteX247" fmla="*/ 4191529 w 4826000"/>
                  <a:gd name="connsiteY247" fmla="*/ 6845829 h 6858001"/>
                  <a:gd name="connsiteX248" fmla="*/ 4173008 w 4826000"/>
                  <a:gd name="connsiteY248" fmla="*/ 6849534 h 6858001"/>
                  <a:gd name="connsiteX249" fmla="*/ 4153429 w 4826000"/>
                  <a:gd name="connsiteY249" fmla="*/ 6852180 h 6858001"/>
                  <a:gd name="connsiteX250" fmla="*/ 4134379 w 4826000"/>
                  <a:gd name="connsiteY250" fmla="*/ 6854297 h 6858001"/>
                  <a:gd name="connsiteX251" fmla="*/ 4114800 w 4826000"/>
                  <a:gd name="connsiteY251" fmla="*/ 6855884 h 6858001"/>
                  <a:gd name="connsiteX252" fmla="*/ 4095221 w 4826000"/>
                  <a:gd name="connsiteY252" fmla="*/ 6857472 h 6858001"/>
                  <a:gd name="connsiteX253" fmla="*/ 4075113 w 4826000"/>
                  <a:gd name="connsiteY253" fmla="*/ 6858001 h 6858001"/>
                  <a:gd name="connsiteX254" fmla="*/ 4055533 w 4826000"/>
                  <a:gd name="connsiteY254" fmla="*/ 6858001 h 6858001"/>
                  <a:gd name="connsiteX255" fmla="*/ 770466 w 4826000"/>
                  <a:gd name="connsiteY255" fmla="*/ 6858001 h 6858001"/>
                  <a:gd name="connsiteX256" fmla="*/ 750887 w 4826000"/>
                  <a:gd name="connsiteY256" fmla="*/ 6858001 h 6858001"/>
                  <a:gd name="connsiteX257" fmla="*/ 731308 w 4826000"/>
                  <a:gd name="connsiteY257" fmla="*/ 6857472 h 6858001"/>
                  <a:gd name="connsiteX258" fmla="*/ 711729 w 4826000"/>
                  <a:gd name="connsiteY258" fmla="*/ 6855884 h 6858001"/>
                  <a:gd name="connsiteX259" fmla="*/ 692150 w 4826000"/>
                  <a:gd name="connsiteY259" fmla="*/ 6854297 h 6858001"/>
                  <a:gd name="connsiteX260" fmla="*/ 672571 w 4826000"/>
                  <a:gd name="connsiteY260" fmla="*/ 6852180 h 6858001"/>
                  <a:gd name="connsiteX261" fmla="*/ 654050 w 4826000"/>
                  <a:gd name="connsiteY261" fmla="*/ 6849534 h 6858001"/>
                  <a:gd name="connsiteX262" fmla="*/ 634471 w 4826000"/>
                  <a:gd name="connsiteY262" fmla="*/ 6845829 h 6858001"/>
                  <a:gd name="connsiteX263" fmla="*/ 615421 w 4826000"/>
                  <a:gd name="connsiteY263" fmla="*/ 6843183 h 6858001"/>
                  <a:gd name="connsiteX264" fmla="*/ 596371 w 4826000"/>
                  <a:gd name="connsiteY264" fmla="*/ 6838420 h 6858001"/>
                  <a:gd name="connsiteX265" fmla="*/ 578379 w 4826000"/>
                  <a:gd name="connsiteY265" fmla="*/ 6833657 h 6858001"/>
                  <a:gd name="connsiteX266" fmla="*/ 559858 w 4826000"/>
                  <a:gd name="connsiteY266" fmla="*/ 6829424 h 6858001"/>
                  <a:gd name="connsiteX267" fmla="*/ 541337 w 4826000"/>
                  <a:gd name="connsiteY267" fmla="*/ 6823602 h 6858001"/>
                  <a:gd name="connsiteX268" fmla="*/ 523346 w 4826000"/>
                  <a:gd name="connsiteY268" fmla="*/ 6818310 h 6858001"/>
                  <a:gd name="connsiteX269" fmla="*/ 506412 w 4826000"/>
                  <a:gd name="connsiteY269" fmla="*/ 6811430 h 6858001"/>
                  <a:gd name="connsiteX270" fmla="*/ 487892 w 4826000"/>
                  <a:gd name="connsiteY270" fmla="*/ 6804551 h 6858001"/>
                  <a:gd name="connsiteX271" fmla="*/ 470958 w 4826000"/>
                  <a:gd name="connsiteY271" fmla="*/ 6797671 h 6858001"/>
                  <a:gd name="connsiteX272" fmla="*/ 453496 w 4826000"/>
                  <a:gd name="connsiteY272" fmla="*/ 6790262 h 6858001"/>
                  <a:gd name="connsiteX273" fmla="*/ 437092 w 4826000"/>
                  <a:gd name="connsiteY273" fmla="*/ 6781794 h 6858001"/>
                  <a:gd name="connsiteX274" fmla="*/ 420158 w 4826000"/>
                  <a:gd name="connsiteY274" fmla="*/ 6773856 h 6858001"/>
                  <a:gd name="connsiteX275" fmla="*/ 403754 w 4826000"/>
                  <a:gd name="connsiteY275" fmla="*/ 6765389 h 6858001"/>
                  <a:gd name="connsiteX276" fmla="*/ 371475 w 4826000"/>
                  <a:gd name="connsiteY276" fmla="*/ 6746337 h 6858001"/>
                  <a:gd name="connsiteX277" fmla="*/ 339725 w 4826000"/>
                  <a:gd name="connsiteY277" fmla="*/ 6726227 h 6858001"/>
                  <a:gd name="connsiteX278" fmla="*/ 309562 w 4826000"/>
                  <a:gd name="connsiteY278" fmla="*/ 6705058 h 6858001"/>
                  <a:gd name="connsiteX279" fmla="*/ 280987 w 4826000"/>
                  <a:gd name="connsiteY279" fmla="*/ 6681773 h 6858001"/>
                  <a:gd name="connsiteX280" fmla="*/ 252942 w 4826000"/>
                  <a:gd name="connsiteY280" fmla="*/ 6657429 h 6858001"/>
                  <a:gd name="connsiteX281" fmla="*/ 225954 w 4826000"/>
                  <a:gd name="connsiteY281" fmla="*/ 6632027 h 6858001"/>
                  <a:gd name="connsiteX282" fmla="*/ 200554 w 4826000"/>
                  <a:gd name="connsiteY282" fmla="*/ 6605566 h 6858001"/>
                  <a:gd name="connsiteX283" fmla="*/ 176212 w 4826000"/>
                  <a:gd name="connsiteY283" fmla="*/ 6578047 h 6858001"/>
                  <a:gd name="connsiteX284" fmla="*/ 152929 w 4826000"/>
                  <a:gd name="connsiteY284" fmla="*/ 6548411 h 6858001"/>
                  <a:gd name="connsiteX285" fmla="*/ 131762 w 4826000"/>
                  <a:gd name="connsiteY285" fmla="*/ 6518245 h 6858001"/>
                  <a:gd name="connsiteX286" fmla="*/ 111654 w 4826000"/>
                  <a:gd name="connsiteY286" fmla="*/ 6486492 h 6858001"/>
                  <a:gd name="connsiteX287" fmla="*/ 93662 w 4826000"/>
                  <a:gd name="connsiteY287" fmla="*/ 6454210 h 6858001"/>
                  <a:gd name="connsiteX288" fmla="*/ 84137 w 4826000"/>
                  <a:gd name="connsiteY288" fmla="*/ 6438334 h 6858001"/>
                  <a:gd name="connsiteX289" fmla="*/ 76200 w 4826000"/>
                  <a:gd name="connsiteY289" fmla="*/ 6421399 h 6858001"/>
                  <a:gd name="connsiteX290" fmla="*/ 67733 w 4826000"/>
                  <a:gd name="connsiteY290" fmla="*/ 6404464 h 6858001"/>
                  <a:gd name="connsiteX291" fmla="*/ 60325 w 4826000"/>
                  <a:gd name="connsiteY291" fmla="*/ 6387000 h 6858001"/>
                  <a:gd name="connsiteX292" fmla="*/ 53446 w 4826000"/>
                  <a:gd name="connsiteY292" fmla="*/ 6370065 h 6858001"/>
                  <a:gd name="connsiteX293" fmla="*/ 46567 w 4826000"/>
                  <a:gd name="connsiteY293" fmla="*/ 6352601 h 6858001"/>
                  <a:gd name="connsiteX294" fmla="*/ 40746 w 4826000"/>
                  <a:gd name="connsiteY294" fmla="*/ 6334608 h 6858001"/>
                  <a:gd name="connsiteX295" fmla="*/ 34396 w 4826000"/>
                  <a:gd name="connsiteY295" fmla="*/ 6316614 h 6858001"/>
                  <a:gd name="connsiteX296" fmla="*/ 29633 w 4826000"/>
                  <a:gd name="connsiteY296" fmla="*/ 6298621 h 6858001"/>
                  <a:gd name="connsiteX297" fmla="*/ 24342 w 4826000"/>
                  <a:gd name="connsiteY297" fmla="*/ 6279569 h 6858001"/>
                  <a:gd name="connsiteX298" fmla="*/ 19579 w 4826000"/>
                  <a:gd name="connsiteY298" fmla="*/ 6261576 h 6858001"/>
                  <a:gd name="connsiteX299" fmla="*/ 15875 w 4826000"/>
                  <a:gd name="connsiteY299" fmla="*/ 6242524 h 6858001"/>
                  <a:gd name="connsiteX300" fmla="*/ 12171 w 4826000"/>
                  <a:gd name="connsiteY300" fmla="*/ 6224002 h 6858001"/>
                  <a:gd name="connsiteX301" fmla="*/ 8996 w 4826000"/>
                  <a:gd name="connsiteY301" fmla="*/ 6204950 h 6858001"/>
                  <a:gd name="connsiteX302" fmla="*/ 5821 w 4826000"/>
                  <a:gd name="connsiteY302" fmla="*/ 6185369 h 6858001"/>
                  <a:gd name="connsiteX303" fmla="*/ 3704 w 4826000"/>
                  <a:gd name="connsiteY303" fmla="*/ 6165788 h 6858001"/>
                  <a:gd name="connsiteX304" fmla="*/ 2117 w 4826000"/>
                  <a:gd name="connsiteY304" fmla="*/ 6146737 h 6858001"/>
                  <a:gd name="connsiteX305" fmla="*/ 529 w 4826000"/>
                  <a:gd name="connsiteY305" fmla="*/ 6127156 h 6858001"/>
                  <a:gd name="connsiteX306" fmla="*/ 0 w 4826000"/>
                  <a:gd name="connsiteY306" fmla="*/ 6107045 h 6858001"/>
                  <a:gd name="connsiteX307" fmla="*/ 0 w 4826000"/>
                  <a:gd name="connsiteY307" fmla="*/ 6087464 h 6858001"/>
                  <a:gd name="connsiteX308" fmla="*/ 0 w 4826000"/>
                  <a:gd name="connsiteY308" fmla="*/ 1807704 h 6858001"/>
                  <a:gd name="connsiteX309" fmla="*/ 0 w 4826000"/>
                  <a:gd name="connsiteY309" fmla="*/ 1787594 h 6858001"/>
                  <a:gd name="connsiteX310" fmla="*/ 529 w 4826000"/>
                  <a:gd name="connsiteY310" fmla="*/ 1768013 h 6858001"/>
                  <a:gd name="connsiteX311" fmla="*/ 2117 w 4826000"/>
                  <a:gd name="connsiteY311" fmla="*/ 1748432 h 6858001"/>
                  <a:gd name="connsiteX312" fmla="*/ 3704 w 4826000"/>
                  <a:gd name="connsiteY312" fmla="*/ 1728851 h 6858001"/>
                  <a:gd name="connsiteX313" fmla="*/ 5821 w 4826000"/>
                  <a:gd name="connsiteY313" fmla="*/ 1709270 h 6858001"/>
                  <a:gd name="connsiteX314" fmla="*/ 8996 w 4826000"/>
                  <a:gd name="connsiteY314" fmla="*/ 1690219 h 6858001"/>
                  <a:gd name="connsiteX315" fmla="*/ 12171 w 4826000"/>
                  <a:gd name="connsiteY315" fmla="*/ 1671696 h 6858001"/>
                  <a:gd name="connsiteX316" fmla="*/ 15875 w 4826000"/>
                  <a:gd name="connsiteY316" fmla="*/ 1652644 h 6858001"/>
                  <a:gd name="connsiteX317" fmla="*/ 19579 w 4826000"/>
                  <a:gd name="connsiteY317" fmla="*/ 1633592 h 6858001"/>
                  <a:gd name="connsiteX318" fmla="*/ 24342 w 4826000"/>
                  <a:gd name="connsiteY318" fmla="*/ 1615070 h 6858001"/>
                  <a:gd name="connsiteX319" fmla="*/ 29633 w 4826000"/>
                  <a:gd name="connsiteY319" fmla="*/ 1597077 h 6858001"/>
                  <a:gd name="connsiteX320" fmla="*/ 34396 w 4826000"/>
                  <a:gd name="connsiteY320" fmla="*/ 1579083 h 6858001"/>
                  <a:gd name="connsiteX321" fmla="*/ 40746 w 4826000"/>
                  <a:gd name="connsiteY321" fmla="*/ 1560561 h 6858001"/>
                  <a:gd name="connsiteX322" fmla="*/ 46567 w 4826000"/>
                  <a:gd name="connsiteY322" fmla="*/ 1542568 h 6858001"/>
                  <a:gd name="connsiteX323" fmla="*/ 53446 w 4826000"/>
                  <a:gd name="connsiteY323" fmla="*/ 1525104 h 6858001"/>
                  <a:gd name="connsiteX324" fmla="*/ 60325 w 4826000"/>
                  <a:gd name="connsiteY324" fmla="*/ 1508169 h 6858001"/>
                  <a:gd name="connsiteX325" fmla="*/ 67733 w 4826000"/>
                  <a:gd name="connsiteY325" fmla="*/ 1490705 h 6858001"/>
                  <a:gd name="connsiteX326" fmla="*/ 76200 w 4826000"/>
                  <a:gd name="connsiteY326" fmla="*/ 1473240 h 6858001"/>
                  <a:gd name="connsiteX327" fmla="*/ 84137 w 4826000"/>
                  <a:gd name="connsiteY327" fmla="*/ 1456835 h 6858001"/>
                  <a:gd name="connsiteX328" fmla="*/ 93662 w 4826000"/>
                  <a:gd name="connsiteY328" fmla="*/ 1440429 h 6858001"/>
                  <a:gd name="connsiteX329" fmla="*/ 111654 w 4826000"/>
                  <a:gd name="connsiteY329" fmla="*/ 1407618 h 6858001"/>
                  <a:gd name="connsiteX330" fmla="*/ 131762 w 4826000"/>
                  <a:gd name="connsiteY330" fmla="*/ 1376923 h 6858001"/>
                  <a:gd name="connsiteX331" fmla="*/ 152929 w 4826000"/>
                  <a:gd name="connsiteY331" fmla="*/ 1346758 h 6858001"/>
                  <a:gd name="connsiteX332" fmla="*/ 176212 w 4826000"/>
                  <a:gd name="connsiteY332" fmla="*/ 1317651 h 6858001"/>
                  <a:gd name="connsiteX333" fmla="*/ 200554 w 4826000"/>
                  <a:gd name="connsiteY333" fmla="*/ 1289603 h 6858001"/>
                  <a:gd name="connsiteX334" fmla="*/ 225954 w 4826000"/>
                  <a:gd name="connsiteY334" fmla="*/ 1262613 h 6858001"/>
                  <a:gd name="connsiteX335" fmla="*/ 252942 w 4826000"/>
                  <a:gd name="connsiteY335" fmla="*/ 1236681 h 6858001"/>
                  <a:gd name="connsiteX336" fmla="*/ 280987 w 4826000"/>
                  <a:gd name="connsiteY336" fmla="*/ 1212867 h 6858001"/>
                  <a:gd name="connsiteX337" fmla="*/ 309562 w 4826000"/>
                  <a:gd name="connsiteY337" fmla="*/ 1190111 h 6858001"/>
                  <a:gd name="connsiteX338" fmla="*/ 339725 w 4826000"/>
                  <a:gd name="connsiteY338" fmla="*/ 1168413 h 6858001"/>
                  <a:gd name="connsiteX339" fmla="*/ 371475 w 4826000"/>
                  <a:gd name="connsiteY339" fmla="*/ 1148832 h 6858001"/>
                  <a:gd name="connsiteX340" fmla="*/ 403754 w 4826000"/>
                  <a:gd name="connsiteY340" fmla="*/ 1129780 h 6858001"/>
                  <a:gd name="connsiteX341" fmla="*/ 420158 w 4826000"/>
                  <a:gd name="connsiteY341" fmla="*/ 1120783 h 6858001"/>
                  <a:gd name="connsiteX342" fmla="*/ 437092 w 4826000"/>
                  <a:gd name="connsiteY342" fmla="*/ 1112845 h 6858001"/>
                  <a:gd name="connsiteX343" fmla="*/ 453496 w 4826000"/>
                  <a:gd name="connsiteY343" fmla="*/ 1104907 h 6858001"/>
                  <a:gd name="connsiteX344" fmla="*/ 470958 w 4826000"/>
                  <a:gd name="connsiteY344" fmla="*/ 1097498 h 6858001"/>
                  <a:gd name="connsiteX345" fmla="*/ 487892 w 4826000"/>
                  <a:gd name="connsiteY345" fmla="*/ 1090089 h 6858001"/>
                  <a:gd name="connsiteX346" fmla="*/ 506412 w 4826000"/>
                  <a:gd name="connsiteY346" fmla="*/ 1083209 h 6858001"/>
                  <a:gd name="connsiteX347" fmla="*/ 523346 w 4826000"/>
                  <a:gd name="connsiteY347" fmla="*/ 1077388 h 6858001"/>
                  <a:gd name="connsiteX348" fmla="*/ 541337 w 4826000"/>
                  <a:gd name="connsiteY348" fmla="*/ 1071037 h 6858001"/>
                  <a:gd name="connsiteX349" fmla="*/ 559858 w 4826000"/>
                  <a:gd name="connsiteY349" fmla="*/ 1065745 h 6858001"/>
                  <a:gd name="connsiteX350" fmla="*/ 578379 w 4826000"/>
                  <a:gd name="connsiteY350" fmla="*/ 1060453 h 6858001"/>
                  <a:gd name="connsiteX351" fmla="*/ 596371 w 4826000"/>
                  <a:gd name="connsiteY351" fmla="*/ 1056219 h 6858001"/>
                  <a:gd name="connsiteX352" fmla="*/ 615421 w 4826000"/>
                  <a:gd name="connsiteY352" fmla="*/ 1052515 h 6858001"/>
                  <a:gd name="connsiteX353" fmla="*/ 634471 w 4826000"/>
                  <a:gd name="connsiteY353" fmla="*/ 1048810 h 6858001"/>
                  <a:gd name="connsiteX354" fmla="*/ 654050 w 4826000"/>
                  <a:gd name="connsiteY354" fmla="*/ 1045635 h 6858001"/>
                  <a:gd name="connsiteX355" fmla="*/ 672571 w 4826000"/>
                  <a:gd name="connsiteY355" fmla="*/ 1042460 h 6858001"/>
                  <a:gd name="connsiteX356" fmla="*/ 692150 w 4826000"/>
                  <a:gd name="connsiteY356" fmla="*/ 1040343 h 6858001"/>
                  <a:gd name="connsiteX357" fmla="*/ 711729 w 4826000"/>
                  <a:gd name="connsiteY357" fmla="*/ 1038755 h 6858001"/>
                  <a:gd name="connsiteX358" fmla="*/ 731308 w 4826000"/>
                  <a:gd name="connsiteY358" fmla="*/ 1038226 h 6858001"/>
                  <a:gd name="connsiteX359" fmla="*/ 750887 w 4826000"/>
                  <a:gd name="connsiteY359" fmla="*/ 1037167 h 6858001"/>
                  <a:gd name="connsiteX360" fmla="*/ 2413795 w 4826000"/>
                  <a:gd name="connsiteY360" fmla="*/ 327025 h 6858001"/>
                  <a:gd name="connsiteX361" fmla="*/ 2205038 w 4826000"/>
                  <a:gd name="connsiteY361" fmla="*/ 535782 h 6858001"/>
                  <a:gd name="connsiteX362" fmla="*/ 2413795 w 4826000"/>
                  <a:gd name="connsiteY362" fmla="*/ 744539 h 6858001"/>
                  <a:gd name="connsiteX363" fmla="*/ 2622552 w 4826000"/>
                  <a:gd name="connsiteY363" fmla="*/ 535782 h 6858001"/>
                  <a:gd name="connsiteX364" fmla="*/ 2413795 w 4826000"/>
                  <a:gd name="connsiteY364" fmla="*/ 327025 h 6858001"/>
                  <a:gd name="connsiteX365" fmla="*/ 2386002 w 4826000"/>
                  <a:gd name="connsiteY365" fmla="*/ 0 h 6858001"/>
                  <a:gd name="connsiteX366" fmla="*/ 2413530 w 4826000"/>
                  <a:gd name="connsiteY366" fmla="*/ 0 h 6858001"/>
                  <a:gd name="connsiteX367" fmla="*/ 2439999 w 4826000"/>
                  <a:gd name="connsiteY367" fmla="*/ 0 h 6858001"/>
                  <a:gd name="connsiteX368" fmla="*/ 2465939 w 4826000"/>
                  <a:gd name="connsiteY368" fmla="*/ 2117 h 6858001"/>
                  <a:gd name="connsiteX369" fmla="*/ 2491879 w 4826000"/>
                  <a:gd name="connsiteY369" fmla="*/ 5292 h 6858001"/>
                  <a:gd name="connsiteX370" fmla="*/ 2517289 w 4826000"/>
                  <a:gd name="connsiteY370" fmla="*/ 10054 h 6858001"/>
                  <a:gd name="connsiteX371" fmla="*/ 2543229 w 4826000"/>
                  <a:gd name="connsiteY371" fmla="*/ 15875 h 6858001"/>
                  <a:gd name="connsiteX372" fmla="*/ 2567052 w 4826000"/>
                  <a:gd name="connsiteY372" fmla="*/ 21696 h 6858001"/>
                  <a:gd name="connsiteX373" fmla="*/ 2591403 w 4826000"/>
                  <a:gd name="connsiteY373" fmla="*/ 30163 h 6858001"/>
                  <a:gd name="connsiteX374" fmla="*/ 2615225 w 4826000"/>
                  <a:gd name="connsiteY374" fmla="*/ 39158 h 6858001"/>
                  <a:gd name="connsiteX375" fmla="*/ 2637989 w 4826000"/>
                  <a:gd name="connsiteY375" fmla="*/ 49213 h 6858001"/>
                  <a:gd name="connsiteX376" fmla="*/ 2660753 w 4826000"/>
                  <a:gd name="connsiteY376" fmla="*/ 60325 h 6858001"/>
                  <a:gd name="connsiteX377" fmla="*/ 2682457 w 4826000"/>
                  <a:gd name="connsiteY377" fmla="*/ 72496 h 6858001"/>
                  <a:gd name="connsiteX378" fmla="*/ 2704162 w 4826000"/>
                  <a:gd name="connsiteY378" fmla="*/ 85196 h 6858001"/>
                  <a:gd name="connsiteX379" fmla="*/ 2724808 w 4826000"/>
                  <a:gd name="connsiteY379" fmla="*/ 99483 h 6858001"/>
                  <a:gd name="connsiteX380" fmla="*/ 2744395 w 4826000"/>
                  <a:gd name="connsiteY380" fmla="*/ 114300 h 6858001"/>
                  <a:gd name="connsiteX381" fmla="*/ 2763982 w 4826000"/>
                  <a:gd name="connsiteY381" fmla="*/ 130175 h 6858001"/>
                  <a:gd name="connsiteX382" fmla="*/ 2781982 w 4826000"/>
                  <a:gd name="connsiteY382" fmla="*/ 147108 h 6858001"/>
                  <a:gd name="connsiteX383" fmla="*/ 2799451 w 4826000"/>
                  <a:gd name="connsiteY383" fmla="*/ 164042 h 6858001"/>
                  <a:gd name="connsiteX384" fmla="*/ 2816391 w 4826000"/>
                  <a:gd name="connsiteY384" fmla="*/ 183092 h 6858001"/>
                  <a:gd name="connsiteX385" fmla="*/ 2832273 w 4826000"/>
                  <a:gd name="connsiteY385" fmla="*/ 201613 h 6858001"/>
                  <a:gd name="connsiteX386" fmla="*/ 2847625 w 4826000"/>
                  <a:gd name="connsiteY386" fmla="*/ 221192 h 6858001"/>
                  <a:gd name="connsiteX387" fmla="*/ 2861919 w 4826000"/>
                  <a:gd name="connsiteY387" fmla="*/ 241829 h 6858001"/>
                  <a:gd name="connsiteX388" fmla="*/ 2874624 w 4826000"/>
                  <a:gd name="connsiteY388" fmla="*/ 263525 h 6858001"/>
                  <a:gd name="connsiteX389" fmla="*/ 2886800 w 4826000"/>
                  <a:gd name="connsiteY389" fmla="*/ 285221 h 6858001"/>
                  <a:gd name="connsiteX390" fmla="*/ 2897917 w 4826000"/>
                  <a:gd name="connsiteY390" fmla="*/ 307446 h 6858001"/>
                  <a:gd name="connsiteX391" fmla="*/ 2908504 w 4826000"/>
                  <a:gd name="connsiteY391" fmla="*/ 330729 h 6858001"/>
                  <a:gd name="connsiteX392" fmla="*/ 2917504 w 4826000"/>
                  <a:gd name="connsiteY392" fmla="*/ 354013 h 6858001"/>
                  <a:gd name="connsiteX393" fmla="*/ 2924915 w 4826000"/>
                  <a:gd name="connsiteY393" fmla="*/ 377825 h 6858001"/>
                  <a:gd name="connsiteX394" fmla="*/ 2932327 w 4826000"/>
                  <a:gd name="connsiteY394" fmla="*/ 402696 h 6858001"/>
                  <a:gd name="connsiteX395" fmla="*/ 2937620 w 4826000"/>
                  <a:gd name="connsiteY395" fmla="*/ 427567 h 6858001"/>
                  <a:gd name="connsiteX396" fmla="*/ 2942385 w 4826000"/>
                  <a:gd name="connsiteY396" fmla="*/ 453496 h 6858001"/>
                  <a:gd name="connsiteX397" fmla="*/ 2946091 w 4826000"/>
                  <a:gd name="connsiteY397" fmla="*/ 478896 h 6858001"/>
                  <a:gd name="connsiteX398" fmla="*/ 2948208 w 4826000"/>
                  <a:gd name="connsiteY398" fmla="*/ 505354 h 6858001"/>
                  <a:gd name="connsiteX399" fmla="*/ 3700463 w 4826000"/>
                  <a:gd name="connsiteY399" fmla="*/ 1808163 h 6858001"/>
                  <a:gd name="connsiteX400" fmla="*/ 1125538 w 4826000"/>
                  <a:gd name="connsiteY400" fmla="*/ 1808163 h 6858001"/>
                  <a:gd name="connsiteX401" fmla="*/ 1878322 w 4826000"/>
                  <a:gd name="connsiteY401" fmla="*/ 505354 h 6858001"/>
                  <a:gd name="connsiteX402" fmla="*/ 1880440 w 4826000"/>
                  <a:gd name="connsiteY402" fmla="*/ 478896 h 6858001"/>
                  <a:gd name="connsiteX403" fmla="*/ 1883616 w 4826000"/>
                  <a:gd name="connsiteY403" fmla="*/ 453496 h 6858001"/>
                  <a:gd name="connsiteX404" fmla="*/ 1888380 w 4826000"/>
                  <a:gd name="connsiteY404" fmla="*/ 427567 h 6858001"/>
                  <a:gd name="connsiteX405" fmla="*/ 1894204 w 4826000"/>
                  <a:gd name="connsiteY405" fmla="*/ 402696 h 6858001"/>
                  <a:gd name="connsiteX406" fmla="*/ 1901086 w 4826000"/>
                  <a:gd name="connsiteY406" fmla="*/ 377825 h 6858001"/>
                  <a:gd name="connsiteX407" fmla="*/ 1909026 w 4826000"/>
                  <a:gd name="connsiteY407" fmla="*/ 354013 h 6858001"/>
                  <a:gd name="connsiteX408" fmla="*/ 1918555 w 4826000"/>
                  <a:gd name="connsiteY408" fmla="*/ 330729 h 6858001"/>
                  <a:gd name="connsiteX409" fmla="*/ 1928084 w 4826000"/>
                  <a:gd name="connsiteY409" fmla="*/ 307446 h 6858001"/>
                  <a:gd name="connsiteX410" fmla="*/ 1939201 w 4826000"/>
                  <a:gd name="connsiteY410" fmla="*/ 285221 h 6858001"/>
                  <a:gd name="connsiteX411" fmla="*/ 1951377 w 4826000"/>
                  <a:gd name="connsiteY411" fmla="*/ 263525 h 6858001"/>
                  <a:gd name="connsiteX412" fmla="*/ 1965141 w 4826000"/>
                  <a:gd name="connsiteY412" fmla="*/ 241829 h 6858001"/>
                  <a:gd name="connsiteX413" fmla="*/ 1979435 w 4826000"/>
                  <a:gd name="connsiteY413" fmla="*/ 221192 h 6858001"/>
                  <a:gd name="connsiteX414" fmla="*/ 1994257 w 4826000"/>
                  <a:gd name="connsiteY414" fmla="*/ 201613 h 6858001"/>
                  <a:gd name="connsiteX415" fmla="*/ 2010139 w 4826000"/>
                  <a:gd name="connsiteY415" fmla="*/ 183092 h 6858001"/>
                  <a:gd name="connsiteX416" fmla="*/ 2026550 w 4826000"/>
                  <a:gd name="connsiteY416" fmla="*/ 164042 h 6858001"/>
                  <a:gd name="connsiteX417" fmla="*/ 2044019 w 4826000"/>
                  <a:gd name="connsiteY417" fmla="*/ 147108 h 6858001"/>
                  <a:gd name="connsiteX418" fmla="*/ 2063077 w 4826000"/>
                  <a:gd name="connsiteY418" fmla="*/ 130175 h 6858001"/>
                  <a:gd name="connsiteX419" fmla="*/ 2081606 w 4826000"/>
                  <a:gd name="connsiteY419" fmla="*/ 114300 h 6858001"/>
                  <a:gd name="connsiteX420" fmla="*/ 2101193 w 4826000"/>
                  <a:gd name="connsiteY420" fmla="*/ 99483 h 6858001"/>
                  <a:gd name="connsiteX421" fmla="*/ 2122368 w 4826000"/>
                  <a:gd name="connsiteY421" fmla="*/ 85196 h 6858001"/>
                  <a:gd name="connsiteX422" fmla="*/ 2143544 w 4826000"/>
                  <a:gd name="connsiteY422" fmla="*/ 72496 h 6858001"/>
                  <a:gd name="connsiteX423" fmla="*/ 2165248 w 4826000"/>
                  <a:gd name="connsiteY423" fmla="*/ 60325 h 6858001"/>
                  <a:gd name="connsiteX424" fmla="*/ 2188012 w 4826000"/>
                  <a:gd name="connsiteY424" fmla="*/ 49213 h 6858001"/>
                  <a:gd name="connsiteX425" fmla="*/ 2211305 w 4826000"/>
                  <a:gd name="connsiteY425" fmla="*/ 39158 h 6858001"/>
                  <a:gd name="connsiteX426" fmla="*/ 2234598 w 4826000"/>
                  <a:gd name="connsiteY426" fmla="*/ 30163 h 6858001"/>
                  <a:gd name="connsiteX427" fmla="*/ 2258950 w 4826000"/>
                  <a:gd name="connsiteY427" fmla="*/ 21696 h 6858001"/>
                  <a:gd name="connsiteX428" fmla="*/ 2283831 w 4826000"/>
                  <a:gd name="connsiteY428" fmla="*/ 15875 h 6858001"/>
                  <a:gd name="connsiteX429" fmla="*/ 2308712 w 4826000"/>
                  <a:gd name="connsiteY429" fmla="*/ 10054 h 6858001"/>
                  <a:gd name="connsiteX430" fmla="*/ 2334122 w 4826000"/>
                  <a:gd name="connsiteY430" fmla="*/ 5292 h 6858001"/>
                  <a:gd name="connsiteX431" fmla="*/ 2360062 w 4826000"/>
                  <a:gd name="connsiteY431" fmla="*/ 2117 h 6858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Lst>
                <a:rect l="l" t="t" r="r" b="b"/>
                <a:pathLst>
                  <a:path w="4826000" h="6858001">
                    <a:moveTo>
                      <a:pt x="2067098" y="3025775"/>
                    </a:moveTo>
                    <a:lnTo>
                      <a:pt x="2759432" y="3025775"/>
                    </a:lnTo>
                    <a:lnTo>
                      <a:pt x="2759432" y="3674534"/>
                    </a:lnTo>
                    <a:lnTo>
                      <a:pt x="3408363" y="3674534"/>
                    </a:lnTo>
                    <a:lnTo>
                      <a:pt x="3408363" y="4366684"/>
                    </a:lnTo>
                    <a:lnTo>
                      <a:pt x="2759432" y="4366684"/>
                    </a:lnTo>
                    <a:lnTo>
                      <a:pt x="2759432" y="5014913"/>
                    </a:lnTo>
                    <a:lnTo>
                      <a:pt x="2067098" y="5014913"/>
                    </a:lnTo>
                    <a:lnTo>
                      <a:pt x="2067098" y="4366684"/>
                    </a:lnTo>
                    <a:lnTo>
                      <a:pt x="1419225" y="4366684"/>
                    </a:lnTo>
                    <a:lnTo>
                      <a:pt x="1419225" y="3674534"/>
                    </a:lnTo>
                    <a:lnTo>
                      <a:pt x="2067098" y="3674534"/>
                    </a:lnTo>
                    <a:close/>
                    <a:moveTo>
                      <a:pt x="770466" y="1036638"/>
                    </a:moveTo>
                    <a:lnTo>
                      <a:pt x="1172104" y="1036638"/>
                    </a:lnTo>
                    <a:lnTo>
                      <a:pt x="862541" y="1572733"/>
                    </a:lnTo>
                    <a:lnTo>
                      <a:pt x="770466" y="1572733"/>
                    </a:lnTo>
                    <a:lnTo>
                      <a:pt x="758296" y="1573791"/>
                    </a:lnTo>
                    <a:lnTo>
                      <a:pt x="747183" y="1574321"/>
                    </a:lnTo>
                    <a:lnTo>
                      <a:pt x="735012" y="1575908"/>
                    </a:lnTo>
                    <a:lnTo>
                      <a:pt x="723900" y="1577496"/>
                    </a:lnTo>
                    <a:lnTo>
                      <a:pt x="712787" y="1580142"/>
                    </a:lnTo>
                    <a:lnTo>
                      <a:pt x="701146" y="1583317"/>
                    </a:lnTo>
                    <a:lnTo>
                      <a:pt x="690033" y="1587022"/>
                    </a:lnTo>
                    <a:lnTo>
                      <a:pt x="679450" y="1591785"/>
                    </a:lnTo>
                    <a:lnTo>
                      <a:pt x="668866" y="1596018"/>
                    </a:lnTo>
                    <a:lnTo>
                      <a:pt x="659341" y="1601310"/>
                    </a:lnTo>
                    <a:lnTo>
                      <a:pt x="649287" y="1606603"/>
                    </a:lnTo>
                    <a:lnTo>
                      <a:pt x="639762" y="1612953"/>
                    </a:lnTo>
                    <a:lnTo>
                      <a:pt x="630237" y="1619304"/>
                    </a:lnTo>
                    <a:lnTo>
                      <a:pt x="621241" y="1626184"/>
                    </a:lnTo>
                    <a:lnTo>
                      <a:pt x="613304" y="1633592"/>
                    </a:lnTo>
                    <a:lnTo>
                      <a:pt x="604837" y="1641531"/>
                    </a:lnTo>
                    <a:lnTo>
                      <a:pt x="597429" y="1649469"/>
                    </a:lnTo>
                    <a:lnTo>
                      <a:pt x="590021" y="1658466"/>
                    </a:lnTo>
                    <a:lnTo>
                      <a:pt x="583141" y="1666933"/>
                    </a:lnTo>
                    <a:lnTo>
                      <a:pt x="576262" y="1676988"/>
                    </a:lnTo>
                    <a:lnTo>
                      <a:pt x="570441" y="1685985"/>
                    </a:lnTo>
                    <a:lnTo>
                      <a:pt x="564091" y="1695511"/>
                    </a:lnTo>
                    <a:lnTo>
                      <a:pt x="559858" y="1706095"/>
                    </a:lnTo>
                    <a:lnTo>
                      <a:pt x="554566" y="1716150"/>
                    </a:lnTo>
                    <a:lnTo>
                      <a:pt x="550862" y="1727264"/>
                    </a:lnTo>
                    <a:lnTo>
                      <a:pt x="546629" y="1737848"/>
                    </a:lnTo>
                    <a:lnTo>
                      <a:pt x="543983" y="1748961"/>
                    </a:lnTo>
                    <a:lnTo>
                      <a:pt x="540808" y="1760604"/>
                    </a:lnTo>
                    <a:lnTo>
                      <a:pt x="538691" y="1771718"/>
                    </a:lnTo>
                    <a:lnTo>
                      <a:pt x="537104" y="1783889"/>
                    </a:lnTo>
                    <a:lnTo>
                      <a:pt x="536046" y="1795532"/>
                    </a:lnTo>
                    <a:lnTo>
                      <a:pt x="536046" y="1807704"/>
                    </a:lnTo>
                    <a:lnTo>
                      <a:pt x="536046" y="6087464"/>
                    </a:lnTo>
                    <a:lnTo>
                      <a:pt x="536046" y="6099636"/>
                    </a:lnTo>
                    <a:lnTo>
                      <a:pt x="537104" y="6111808"/>
                    </a:lnTo>
                    <a:lnTo>
                      <a:pt x="538691" y="6122922"/>
                    </a:lnTo>
                    <a:lnTo>
                      <a:pt x="540808" y="6135094"/>
                    </a:lnTo>
                    <a:lnTo>
                      <a:pt x="543983" y="6146207"/>
                    </a:lnTo>
                    <a:lnTo>
                      <a:pt x="546629" y="6156792"/>
                    </a:lnTo>
                    <a:lnTo>
                      <a:pt x="550862" y="6167905"/>
                    </a:lnTo>
                    <a:lnTo>
                      <a:pt x="554566" y="6178489"/>
                    </a:lnTo>
                    <a:lnTo>
                      <a:pt x="559858" y="6189074"/>
                    </a:lnTo>
                    <a:lnTo>
                      <a:pt x="564091" y="6199129"/>
                    </a:lnTo>
                    <a:lnTo>
                      <a:pt x="570441" y="6208655"/>
                    </a:lnTo>
                    <a:lnTo>
                      <a:pt x="576262" y="6218710"/>
                    </a:lnTo>
                    <a:lnTo>
                      <a:pt x="583141" y="6227706"/>
                    </a:lnTo>
                    <a:lnTo>
                      <a:pt x="590021" y="6236703"/>
                    </a:lnTo>
                    <a:lnTo>
                      <a:pt x="597429" y="6244641"/>
                    </a:lnTo>
                    <a:lnTo>
                      <a:pt x="604837" y="6253109"/>
                    </a:lnTo>
                    <a:lnTo>
                      <a:pt x="613304" y="6260518"/>
                    </a:lnTo>
                    <a:lnTo>
                      <a:pt x="621241" y="6268456"/>
                    </a:lnTo>
                    <a:lnTo>
                      <a:pt x="630237" y="6274807"/>
                    </a:lnTo>
                    <a:lnTo>
                      <a:pt x="639762" y="6281686"/>
                    </a:lnTo>
                    <a:lnTo>
                      <a:pt x="649287" y="6288037"/>
                    </a:lnTo>
                    <a:lnTo>
                      <a:pt x="659341" y="6293858"/>
                    </a:lnTo>
                    <a:lnTo>
                      <a:pt x="668866" y="6299150"/>
                    </a:lnTo>
                    <a:lnTo>
                      <a:pt x="679450" y="6303384"/>
                    </a:lnTo>
                    <a:lnTo>
                      <a:pt x="690033" y="6308147"/>
                    </a:lnTo>
                    <a:lnTo>
                      <a:pt x="701146" y="6311322"/>
                    </a:lnTo>
                    <a:lnTo>
                      <a:pt x="712787" y="6315027"/>
                    </a:lnTo>
                    <a:lnTo>
                      <a:pt x="723900" y="6317144"/>
                    </a:lnTo>
                    <a:lnTo>
                      <a:pt x="735012" y="6319261"/>
                    </a:lnTo>
                    <a:lnTo>
                      <a:pt x="747183" y="6320848"/>
                    </a:lnTo>
                    <a:lnTo>
                      <a:pt x="758296" y="6321907"/>
                    </a:lnTo>
                    <a:lnTo>
                      <a:pt x="770466" y="6321907"/>
                    </a:lnTo>
                    <a:lnTo>
                      <a:pt x="4055533" y="6321907"/>
                    </a:lnTo>
                    <a:lnTo>
                      <a:pt x="4067704" y="6321907"/>
                    </a:lnTo>
                    <a:lnTo>
                      <a:pt x="4079346" y="6320848"/>
                    </a:lnTo>
                    <a:lnTo>
                      <a:pt x="4090988" y="6319261"/>
                    </a:lnTo>
                    <a:lnTo>
                      <a:pt x="4102629" y="6317144"/>
                    </a:lnTo>
                    <a:lnTo>
                      <a:pt x="4114271" y="6315027"/>
                    </a:lnTo>
                    <a:lnTo>
                      <a:pt x="4125383" y="6311322"/>
                    </a:lnTo>
                    <a:lnTo>
                      <a:pt x="4135967" y="6308147"/>
                    </a:lnTo>
                    <a:lnTo>
                      <a:pt x="4146550" y="6303384"/>
                    </a:lnTo>
                    <a:lnTo>
                      <a:pt x="4157133" y="6299150"/>
                    </a:lnTo>
                    <a:lnTo>
                      <a:pt x="4166658" y="6293858"/>
                    </a:lnTo>
                    <a:lnTo>
                      <a:pt x="4176713" y="6288037"/>
                    </a:lnTo>
                    <a:lnTo>
                      <a:pt x="4186238" y="6281686"/>
                    </a:lnTo>
                    <a:lnTo>
                      <a:pt x="4195763" y="6274807"/>
                    </a:lnTo>
                    <a:lnTo>
                      <a:pt x="4204759" y="6268456"/>
                    </a:lnTo>
                    <a:lnTo>
                      <a:pt x="4212696" y="6260518"/>
                    </a:lnTo>
                    <a:lnTo>
                      <a:pt x="4221163" y="6253109"/>
                    </a:lnTo>
                    <a:lnTo>
                      <a:pt x="4229629" y="6244641"/>
                    </a:lnTo>
                    <a:lnTo>
                      <a:pt x="4235979" y="6236703"/>
                    </a:lnTo>
                    <a:lnTo>
                      <a:pt x="4243917" y="6227706"/>
                    </a:lnTo>
                    <a:lnTo>
                      <a:pt x="4249738" y="6218710"/>
                    </a:lnTo>
                    <a:lnTo>
                      <a:pt x="4255559" y="6208655"/>
                    </a:lnTo>
                    <a:lnTo>
                      <a:pt x="4261909" y="6199129"/>
                    </a:lnTo>
                    <a:lnTo>
                      <a:pt x="4267200" y="6189074"/>
                    </a:lnTo>
                    <a:lnTo>
                      <a:pt x="4271434" y="6178489"/>
                    </a:lnTo>
                    <a:lnTo>
                      <a:pt x="4276196" y="6167905"/>
                    </a:lnTo>
                    <a:lnTo>
                      <a:pt x="4279371" y="6156792"/>
                    </a:lnTo>
                    <a:lnTo>
                      <a:pt x="4283075" y="6146207"/>
                    </a:lnTo>
                    <a:lnTo>
                      <a:pt x="4285192" y="6135094"/>
                    </a:lnTo>
                    <a:lnTo>
                      <a:pt x="4287309" y="6122922"/>
                    </a:lnTo>
                    <a:lnTo>
                      <a:pt x="4288896" y="6111808"/>
                    </a:lnTo>
                    <a:lnTo>
                      <a:pt x="4289954" y="6099636"/>
                    </a:lnTo>
                    <a:lnTo>
                      <a:pt x="4290484" y="6087464"/>
                    </a:lnTo>
                    <a:lnTo>
                      <a:pt x="4290484" y="1807704"/>
                    </a:lnTo>
                    <a:lnTo>
                      <a:pt x="4289954" y="1795532"/>
                    </a:lnTo>
                    <a:lnTo>
                      <a:pt x="4288896" y="1783889"/>
                    </a:lnTo>
                    <a:lnTo>
                      <a:pt x="4287309" y="1771718"/>
                    </a:lnTo>
                    <a:lnTo>
                      <a:pt x="4285192" y="1760604"/>
                    </a:lnTo>
                    <a:lnTo>
                      <a:pt x="4283075" y="1748961"/>
                    </a:lnTo>
                    <a:lnTo>
                      <a:pt x="4279371" y="1737848"/>
                    </a:lnTo>
                    <a:lnTo>
                      <a:pt x="4276196" y="1727264"/>
                    </a:lnTo>
                    <a:lnTo>
                      <a:pt x="4271434" y="1716150"/>
                    </a:lnTo>
                    <a:lnTo>
                      <a:pt x="4267200" y="1706095"/>
                    </a:lnTo>
                    <a:lnTo>
                      <a:pt x="4261909" y="1695511"/>
                    </a:lnTo>
                    <a:lnTo>
                      <a:pt x="4255559" y="1685985"/>
                    </a:lnTo>
                    <a:lnTo>
                      <a:pt x="4249738" y="1676988"/>
                    </a:lnTo>
                    <a:lnTo>
                      <a:pt x="4243917" y="1666933"/>
                    </a:lnTo>
                    <a:lnTo>
                      <a:pt x="4235979" y="1658466"/>
                    </a:lnTo>
                    <a:lnTo>
                      <a:pt x="4229629" y="1649469"/>
                    </a:lnTo>
                    <a:lnTo>
                      <a:pt x="4221163" y="1641531"/>
                    </a:lnTo>
                    <a:lnTo>
                      <a:pt x="4212696" y="1633592"/>
                    </a:lnTo>
                    <a:lnTo>
                      <a:pt x="4204759" y="1626184"/>
                    </a:lnTo>
                    <a:lnTo>
                      <a:pt x="4195763" y="1619304"/>
                    </a:lnTo>
                    <a:lnTo>
                      <a:pt x="4186238" y="1612953"/>
                    </a:lnTo>
                    <a:lnTo>
                      <a:pt x="4176713" y="1606603"/>
                    </a:lnTo>
                    <a:lnTo>
                      <a:pt x="4166658" y="1601310"/>
                    </a:lnTo>
                    <a:lnTo>
                      <a:pt x="4157133" y="1596018"/>
                    </a:lnTo>
                    <a:lnTo>
                      <a:pt x="4146550" y="1591785"/>
                    </a:lnTo>
                    <a:lnTo>
                      <a:pt x="4135967" y="1587022"/>
                    </a:lnTo>
                    <a:lnTo>
                      <a:pt x="4125383" y="1583317"/>
                    </a:lnTo>
                    <a:lnTo>
                      <a:pt x="4114271" y="1580142"/>
                    </a:lnTo>
                    <a:lnTo>
                      <a:pt x="4102629" y="1577496"/>
                    </a:lnTo>
                    <a:lnTo>
                      <a:pt x="4090988" y="1575908"/>
                    </a:lnTo>
                    <a:lnTo>
                      <a:pt x="4079346" y="1574321"/>
                    </a:lnTo>
                    <a:lnTo>
                      <a:pt x="4067704" y="1573791"/>
                    </a:lnTo>
                    <a:lnTo>
                      <a:pt x="4055533" y="1572733"/>
                    </a:lnTo>
                    <a:lnTo>
                      <a:pt x="3963458" y="1572733"/>
                    </a:lnTo>
                    <a:lnTo>
                      <a:pt x="3653896" y="1036638"/>
                    </a:lnTo>
                    <a:lnTo>
                      <a:pt x="4055533" y="1036638"/>
                    </a:lnTo>
                    <a:lnTo>
                      <a:pt x="4075113" y="1037167"/>
                    </a:lnTo>
                    <a:lnTo>
                      <a:pt x="4095221" y="1038226"/>
                    </a:lnTo>
                    <a:lnTo>
                      <a:pt x="4114800" y="1038755"/>
                    </a:lnTo>
                    <a:lnTo>
                      <a:pt x="4134379" y="1040343"/>
                    </a:lnTo>
                    <a:lnTo>
                      <a:pt x="4153429" y="1042460"/>
                    </a:lnTo>
                    <a:lnTo>
                      <a:pt x="4173008" y="1045635"/>
                    </a:lnTo>
                    <a:lnTo>
                      <a:pt x="4191529" y="1048810"/>
                    </a:lnTo>
                    <a:lnTo>
                      <a:pt x="4210579" y="1052515"/>
                    </a:lnTo>
                    <a:lnTo>
                      <a:pt x="4229629" y="1056219"/>
                    </a:lnTo>
                    <a:lnTo>
                      <a:pt x="4248150" y="1060453"/>
                    </a:lnTo>
                    <a:lnTo>
                      <a:pt x="4266142" y="1065745"/>
                    </a:lnTo>
                    <a:lnTo>
                      <a:pt x="4284663" y="1071037"/>
                    </a:lnTo>
                    <a:lnTo>
                      <a:pt x="4302654" y="1077388"/>
                    </a:lnTo>
                    <a:lnTo>
                      <a:pt x="4320646" y="1083209"/>
                    </a:lnTo>
                    <a:lnTo>
                      <a:pt x="4338109" y="1090089"/>
                    </a:lnTo>
                    <a:lnTo>
                      <a:pt x="4355042" y="1097498"/>
                    </a:lnTo>
                    <a:lnTo>
                      <a:pt x="4372504" y="1104907"/>
                    </a:lnTo>
                    <a:lnTo>
                      <a:pt x="4388909" y="1112845"/>
                    </a:lnTo>
                    <a:lnTo>
                      <a:pt x="4406371" y="1120783"/>
                    </a:lnTo>
                    <a:lnTo>
                      <a:pt x="4422246" y="1129780"/>
                    </a:lnTo>
                    <a:lnTo>
                      <a:pt x="4454525" y="1148832"/>
                    </a:lnTo>
                    <a:lnTo>
                      <a:pt x="4486275" y="1168413"/>
                    </a:lnTo>
                    <a:lnTo>
                      <a:pt x="4516438" y="1190111"/>
                    </a:lnTo>
                    <a:lnTo>
                      <a:pt x="4545542" y="1212867"/>
                    </a:lnTo>
                    <a:lnTo>
                      <a:pt x="4573588" y="1236681"/>
                    </a:lnTo>
                    <a:lnTo>
                      <a:pt x="4600046" y="1262613"/>
                    </a:lnTo>
                    <a:lnTo>
                      <a:pt x="4625446" y="1289603"/>
                    </a:lnTo>
                    <a:lnTo>
                      <a:pt x="4649788" y="1317651"/>
                    </a:lnTo>
                    <a:lnTo>
                      <a:pt x="4673071" y="1346758"/>
                    </a:lnTo>
                    <a:lnTo>
                      <a:pt x="4694238" y="1376923"/>
                    </a:lnTo>
                    <a:lnTo>
                      <a:pt x="4714346" y="1407618"/>
                    </a:lnTo>
                    <a:lnTo>
                      <a:pt x="4733396" y="1440429"/>
                    </a:lnTo>
                    <a:lnTo>
                      <a:pt x="4741862" y="1456835"/>
                    </a:lnTo>
                    <a:lnTo>
                      <a:pt x="4749800" y="1473240"/>
                    </a:lnTo>
                    <a:lnTo>
                      <a:pt x="4758266" y="1490705"/>
                    </a:lnTo>
                    <a:lnTo>
                      <a:pt x="4765675" y="1508169"/>
                    </a:lnTo>
                    <a:lnTo>
                      <a:pt x="4772554" y="1525104"/>
                    </a:lnTo>
                    <a:lnTo>
                      <a:pt x="4779434" y="1542568"/>
                    </a:lnTo>
                    <a:lnTo>
                      <a:pt x="4786312" y="1560561"/>
                    </a:lnTo>
                    <a:lnTo>
                      <a:pt x="4791604" y="1579083"/>
                    </a:lnTo>
                    <a:lnTo>
                      <a:pt x="4797425" y="1597077"/>
                    </a:lnTo>
                    <a:lnTo>
                      <a:pt x="4801658" y="1615070"/>
                    </a:lnTo>
                    <a:lnTo>
                      <a:pt x="4806421" y="1633592"/>
                    </a:lnTo>
                    <a:lnTo>
                      <a:pt x="4811184" y="1652644"/>
                    </a:lnTo>
                    <a:lnTo>
                      <a:pt x="4813829" y="1671696"/>
                    </a:lnTo>
                    <a:lnTo>
                      <a:pt x="4817534" y="1690219"/>
                    </a:lnTo>
                    <a:lnTo>
                      <a:pt x="4820179" y="1709270"/>
                    </a:lnTo>
                    <a:lnTo>
                      <a:pt x="4822296" y="1728851"/>
                    </a:lnTo>
                    <a:lnTo>
                      <a:pt x="4823884" y="1748432"/>
                    </a:lnTo>
                    <a:lnTo>
                      <a:pt x="4825471" y="1768013"/>
                    </a:lnTo>
                    <a:lnTo>
                      <a:pt x="4826000" y="1787594"/>
                    </a:lnTo>
                    <a:lnTo>
                      <a:pt x="4826000" y="1807704"/>
                    </a:lnTo>
                    <a:lnTo>
                      <a:pt x="4826000" y="6087464"/>
                    </a:lnTo>
                    <a:lnTo>
                      <a:pt x="4826000" y="6107045"/>
                    </a:lnTo>
                    <a:lnTo>
                      <a:pt x="4825471" y="6127156"/>
                    </a:lnTo>
                    <a:lnTo>
                      <a:pt x="4823884" y="6146737"/>
                    </a:lnTo>
                    <a:lnTo>
                      <a:pt x="4822296" y="6165788"/>
                    </a:lnTo>
                    <a:lnTo>
                      <a:pt x="4820179" y="6185369"/>
                    </a:lnTo>
                    <a:lnTo>
                      <a:pt x="4817534" y="6204950"/>
                    </a:lnTo>
                    <a:lnTo>
                      <a:pt x="4813829" y="6224002"/>
                    </a:lnTo>
                    <a:lnTo>
                      <a:pt x="4811184" y="6242524"/>
                    </a:lnTo>
                    <a:lnTo>
                      <a:pt x="4806421" y="6261576"/>
                    </a:lnTo>
                    <a:lnTo>
                      <a:pt x="4801658" y="6279569"/>
                    </a:lnTo>
                    <a:lnTo>
                      <a:pt x="4797425" y="6298621"/>
                    </a:lnTo>
                    <a:lnTo>
                      <a:pt x="4791604" y="6316614"/>
                    </a:lnTo>
                    <a:lnTo>
                      <a:pt x="4786312" y="6334608"/>
                    </a:lnTo>
                    <a:lnTo>
                      <a:pt x="4779434" y="6352601"/>
                    </a:lnTo>
                    <a:lnTo>
                      <a:pt x="4772554" y="6370065"/>
                    </a:lnTo>
                    <a:lnTo>
                      <a:pt x="4765675" y="6387000"/>
                    </a:lnTo>
                    <a:lnTo>
                      <a:pt x="4758266" y="6404464"/>
                    </a:lnTo>
                    <a:lnTo>
                      <a:pt x="4749800" y="6421399"/>
                    </a:lnTo>
                    <a:lnTo>
                      <a:pt x="4741862" y="6438334"/>
                    </a:lnTo>
                    <a:lnTo>
                      <a:pt x="4733396" y="6454210"/>
                    </a:lnTo>
                    <a:lnTo>
                      <a:pt x="4714346" y="6486492"/>
                    </a:lnTo>
                    <a:lnTo>
                      <a:pt x="4694238" y="6518245"/>
                    </a:lnTo>
                    <a:lnTo>
                      <a:pt x="4673071" y="6548411"/>
                    </a:lnTo>
                    <a:lnTo>
                      <a:pt x="4649788" y="6578047"/>
                    </a:lnTo>
                    <a:lnTo>
                      <a:pt x="4625446" y="6605566"/>
                    </a:lnTo>
                    <a:lnTo>
                      <a:pt x="4600046" y="6632027"/>
                    </a:lnTo>
                    <a:lnTo>
                      <a:pt x="4573588" y="6657429"/>
                    </a:lnTo>
                    <a:lnTo>
                      <a:pt x="4545542" y="6681773"/>
                    </a:lnTo>
                    <a:lnTo>
                      <a:pt x="4516438" y="6705058"/>
                    </a:lnTo>
                    <a:lnTo>
                      <a:pt x="4486275" y="6726227"/>
                    </a:lnTo>
                    <a:lnTo>
                      <a:pt x="4454525" y="6746337"/>
                    </a:lnTo>
                    <a:lnTo>
                      <a:pt x="4422246" y="6765389"/>
                    </a:lnTo>
                    <a:lnTo>
                      <a:pt x="4406371" y="6773856"/>
                    </a:lnTo>
                    <a:lnTo>
                      <a:pt x="4388909" y="6781794"/>
                    </a:lnTo>
                    <a:lnTo>
                      <a:pt x="4372504" y="6790262"/>
                    </a:lnTo>
                    <a:lnTo>
                      <a:pt x="4355042" y="6797671"/>
                    </a:lnTo>
                    <a:lnTo>
                      <a:pt x="4338109" y="6804551"/>
                    </a:lnTo>
                    <a:lnTo>
                      <a:pt x="4320646" y="6811430"/>
                    </a:lnTo>
                    <a:lnTo>
                      <a:pt x="4302654" y="6818310"/>
                    </a:lnTo>
                    <a:lnTo>
                      <a:pt x="4284663" y="6823602"/>
                    </a:lnTo>
                    <a:lnTo>
                      <a:pt x="4266142" y="6829424"/>
                    </a:lnTo>
                    <a:lnTo>
                      <a:pt x="4248150" y="6833657"/>
                    </a:lnTo>
                    <a:lnTo>
                      <a:pt x="4229629" y="6838420"/>
                    </a:lnTo>
                    <a:lnTo>
                      <a:pt x="4210579" y="6843183"/>
                    </a:lnTo>
                    <a:lnTo>
                      <a:pt x="4191529" y="6845829"/>
                    </a:lnTo>
                    <a:lnTo>
                      <a:pt x="4173008" y="6849534"/>
                    </a:lnTo>
                    <a:lnTo>
                      <a:pt x="4153429" y="6852180"/>
                    </a:lnTo>
                    <a:lnTo>
                      <a:pt x="4134379" y="6854297"/>
                    </a:lnTo>
                    <a:lnTo>
                      <a:pt x="4114800" y="6855884"/>
                    </a:lnTo>
                    <a:lnTo>
                      <a:pt x="4095221" y="6857472"/>
                    </a:lnTo>
                    <a:lnTo>
                      <a:pt x="4075113" y="6858001"/>
                    </a:lnTo>
                    <a:lnTo>
                      <a:pt x="4055533" y="6858001"/>
                    </a:lnTo>
                    <a:lnTo>
                      <a:pt x="770466" y="6858001"/>
                    </a:lnTo>
                    <a:lnTo>
                      <a:pt x="750887" y="6858001"/>
                    </a:lnTo>
                    <a:lnTo>
                      <a:pt x="731308" y="6857472"/>
                    </a:lnTo>
                    <a:lnTo>
                      <a:pt x="711729" y="6855884"/>
                    </a:lnTo>
                    <a:lnTo>
                      <a:pt x="692150" y="6854297"/>
                    </a:lnTo>
                    <a:lnTo>
                      <a:pt x="672571" y="6852180"/>
                    </a:lnTo>
                    <a:lnTo>
                      <a:pt x="654050" y="6849534"/>
                    </a:lnTo>
                    <a:lnTo>
                      <a:pt x="634471" y="6845829"/>
                    </a:lnTo>
                    <a:lnTo>
                      <a:pt x="615421" y="6843183"/>
                    </a:lnTo>
                    <a:lnTo>
                      <a:pt x="596371" y="6838420"/>
                    </a:lnTo>
                    <a:lnTo>
                      <a:pt x="578379" y="6833657"/>
                    </a:lnTo>
                    <a:lnTo>
                      <a:pt x="559858" y="6829424"/>
                    </a:lnTo>
                    <a:lnTo>
                      <a:pt x="541337" y="6823602"/>
                    </a:lnTo>
                    <a:lnTo>
                      <a:pt x="523346" y="6818310"/>
                    </a:lnTo>
                    <a:lnTo>
                      <a:pt x="506412" y="6811430"/>
                    </a:lnTo>
                    <a:lnTo>
                      <a:pt x="487892" y="6804551"/>
                    </a:lnTo>
                    <a:lnTo>
                      <a:pt x="470958" y="6797671"/>
                    </a:lnTo>
                    <a:lnTo>
                      <a:pt x="453496" y="6790262"/>
                    </a:lnTo>
                    <a:lnTo>
                      <a:pt x="437092" y="6781794"/>
                    </a:lnTo>
                    <a:lnTo>
                      <a:pt x="420158" y="6773856"/>
                    </a:lnTo>
                    <a:lnTo>
                      <a:pt x="403754" y="6765389"/>
                    </a:lnTo>
                    <a:lnTo>
                      <a:pt x="371475" y="6746337"/>
                    </a:lnTo>
                    <a:lnTo>
                      <a:pt x="339725" y="6726227"/>
                    </a:lnTo>
                    <a:lnTo>
                      <a:pt x="309562" y="6705058"/>
                    </a:lnTo>
                    <a:lnTo>
                      <a:pt x="280987" y="6681773"/>
                    </a:lnTo>
                    <a:lnTo>
                      <a:pt x="252942" y="6657429"/>
                    </a:lnTo>
                    <a:lnTo>
                      <a:pt x="225954" y="6632027"/>
                    </a:lnTo>
                    <a:lnTo>
                      <a:pt x="200554" y="6605566"/>
                    </a:lnTo>
                    <a:lnTo>
                      <a:pt x="176212" y="6578047"/>
                    </a:lnTo>
                    <a:lnTo>
                      <a:pt x="152929" y="6548411"/>
                    </a:lnTo>
                    <a:lnTo>
                      <a:pt x="131762" y="6518245"/>
                    </a:lnTo>
                    <a:lnTo>
                      <a:pt x="111654" y="6486492"/>
                    </a:lnTo>
                    <a:lnTo>
                      <a:pt x="93662" y="6454210"/>
                    </a:lnTo>
                    <a:lnTo>
                      <a:pt x="84137" y="6438334"/>
                    </a:lnTo>
                    <a:lnTo>
                      <a:pt x="76200" y="6421399"/>
                    </a:lnTo>
                    <a:lnTo>
                      <a:pt x="67733" y="6404464"/>
                    </a:lnTo>
                    <a:lnTo>
                      <a:pt x="60325" y="6387000"/>
                    </a:lnTo>
                    <a:lnTo>
                      <a:pt x="53446" y="6370065"/>
                    </a:lnTo>
                    <a:lnTo>
                      <a:pt x="46567" y="6352601"/>
                    </a:lnTo>
                    <a:lnTo>
                      <a:pt x="40746" y="6334608"/>
                    </a:lnTo>
                    <a:lnTo>
                      <a:pt x="34396" y="6316614"/>
                    </a:lnTo>
                    <a:lnTo>
                      <a:pt x="29633" y="6298621"/>
                    </a:lnTo>
                    <a:lnTo>
                      <a:pt x="24342" y="6279569"/>
                    </a:lnTo>
                    <a:lnTo>
                      <a:pt x="19579" y="6261576"/>
                    </a:lnTo>
                    <a:lnTo>
                      <a:pt x="15875" y="6242524"/>
                    </a:lnTo>
                    <a:lnTo>
                      <a:pt x="12171" y="6224002"/>
                    </a:lnTo>
                    <a:lnTo>
                      <a:pt x="8996" y="6204950"/>
                    </a:lnTo>
                    <a:lnTo>
                      <a:pt x="5821" y="6185369"/>
                    </a:lnTo>
                    <a:lnTo>
                      <a:pt x="3704" y="6165788"/>
                    </a:lnTo>
                    <a:lnTo>
                      <a:pt x="2117" y="6146737"/>
                    </a:lnTo>
                    <a:lnTo>
                      <a:pt x="529" y="6127156"/>
                    </a:lnTo>
                    <a:lnTo>
                      <a:pt x="0" y="6107045"/>
                    </a:lnTo>
                    <a:lnTo>
                      <a:pt x="0" y="6087464"/>
                    </a:lnTo>
                    <a:lnTo>
                      <a:pt x="0" y="1807704"/>
                    </a:lnTo>
                    <a:lnTo>
                      <a:pt x="0" y="1787594"/>
                    </a:lnTo>
                    <a:lnTo>
                      <a:pt x="529" y="1768013"/>
                    </a:lnTo>
                    <a:lnTo>
                      <a:pt x="2117" y="1748432"/>
                    </a:lnTo>
                    <a:lnTo>
                      <a:pt x="3704" y="1728851"/>
                    </a:lnTo>
                    <a:lnTo>
                      <a:pt x="5821" y="1709270"/>
                    </a:lnTo>
                    <a:lnTo>
                      <a:pt x="8996" y="1690219"/>
                    </a:lnTo>
                    <a:lnTo>
                      <a:pt x="12171" y="1671696"/>
                    </a:lnTo>
                    <a:lnTo>
                      <a:pt x="15875" y="1652644"/>
                    </a:lnTo>
                    <a:lnTo>
                      <a:pt x="19579" y="1633592"/>
                    </a:lnTo>
                    <a:lnTo>
                      <a:pt x="24342" y="1615070"/>
                    </a:lnTo>
                    <a:lnTo>
                      <a:pt x="29633" y="1597077"/>
                    </a:lnTo>
                    <a:lnTo>
                      <a:pt x="34396" y="1579083"/>
                    </a:lnTo>
                    <a:lnTo>
                      <a:pt x="40746" y="1560561"/>
                    </a:lnTo>
                    <a:lnTo>
                      <a:pt x="46567" y="1542568"/>
                    </a:lnTo>
                    <a:lnTo>
                      <a:pt x="53446" y="1525104"/>
                    </a:lnTo>
                    <a:lnTo>
                      <a:pt x="60325" y="1508169"/>
                    </a:lnTo>
                    <a:lnTo>
                      <a:pt x="67733" y="1490705"/>
                    </a:lnTo>
                    <a:lnTo>
                      <a:pt x="76200" y="1473240"/>
                    </a:lnTo>
                    <a:lnTo>
                      <a:pt x="84137" y="1456835"/>
                    </a:lnTo>
                    <a:lnTo>
                      <a:pt x="93662" y="1440429"/>
                    </a:lnTo>
                    <a:lnTo>
                      <a:pt x="111654" y="1407618"/>
                    </a:lnTo>
                    <a:lnTo>
                      <a:pt x="131762" y="1376923"/>
                    </a:lnTo>
                    <a:lnTo>
                      <a:pt x="152929" y="1346758"/>
                    </a:lnTo>
                    <a:lnTo>
                      <a:pt x="176212" y="1317651"/>
                    </a:lnTo>
                    <a:lnTo>
                      <a:pt x="200554" y="1289603"/>
                    </a:lnTo>
                    <a:lnTo>
                      <a:pt x="225954" y="1262613"/>
                    </a:lnTo>
                    <a:lnTo>
                      <a:pt x="252942" y="1236681"/>
                    </a:lnTo>
                    <a:lnTo>
                      <a:pt x="280987" y="1212867"/>
                    </a:lnTo>
                    <a:lnTo>
                      <a:pt x="309562" y="1190111"/>
                    </a:lnTo>
                    <a:lnTo>
                      <a:pt x="339725" y="1168413"/>
                    </a:lnTo>
                    <a:lnTo>
                      <a:pt x="371475" y="1148832"/>
                    </a:lnTo>
                    <a:lnTo>
                      <a:pt x="403754" y="1129780"/>
                    </a:lnTo>
                    <a:lnTo>
                      <a:pt x="420158" y="1120783"/>
                    </a:lnTo>
                    <a:lnTo>
                      <a:pt x="437092" y="1112845"/>
                    </a:lnTo>
                    <a:lnTo>
                      <a:pt x="453496" y="1104907"/>
                    </a:lnTo>
                    <a:lnTo>
                      <a:pt x="470958" y="1097498"/>
                    </a:lnTo>
                    <a:lnTo>
                      <a:pt x="487892" y="1090089"/>
                    </a:lnTo>
                    <a:lnTo>
                      <a:pt x="506412" y="1083209"/>
                    </a:lnTo>
                    <a:lnTo>
                      <a:pt x="523346" y="1077388"/>
                    </a:lnTo>
                    <a:lnTo>
                      <a:pt x="541337" y="1071037"/>
                    </a:lnTo>
                    <a:lnTo>
                      <a:pt x="559858" y="1065745"/>
                    </a:lnTo>
                    <a:lnTo>
                      <a:pt x="578379" y="1060453"/>
                    </a:lnTo>
                    <a:lnTo>
                      <a:pt x="596371" y="1056219"/>
                    </a:lnTo>
                    <a:lnTo>
                      <a:pt x="615421" y="1052515"/>
                    </a:lnTo>
                    <a:lnTo>
                      <a:pt x="634471" y="1048810"/>
                    </a:lnTo>
                    <a:lnTo>
                      <a:pt x="654050" y="1045635"/>
                    </a:lnTo>
                    <a:lnTo>
                      <a:pt x="672571" y="1042460"/>
                    </a:lnTo>
                    <a:lnTo>
                      <a:pt x="692150" y="1040343"/>
                    </a:lnTo>
                    <a:lnTo>
                      <a:pt x="711729" y="1038755"/>
                    </a:lnTo>
                    <a:lnTo>
                      <a:pt x="731308" y="1038226"/>
                    </a:lnTo>
                    <a:lnTo>
                      <a:pt x="750887" y="1037167"/>
                    </a:lnTo>
                    <a:close/>
                    <a:moveTo>
                      <a:pt x="2413795" y="327025"/>
                    </a:moveTo>
                    <a:cubicBezTo>
                      <a:pt x="2298502" y="327025"/>
                      <a:pt x="2205038" y="420489"/>
                      <a:pt x="2205038" y="535782"/>
                    </a:cubicBezTo>
                    <a:cubicBezTo>
                      <a:pt x="2205038" y="651075"/>
                      <a:pt x="2298502" y="744539"/>
                      <a:pt x="2413795" y="744539"/>
                    </a:cubicBezTo>
                    <a:cubicBezTo>
                      <a:pt x="2529088" y="744539"/>
                      <a:pt x="2622552" y="651075"/>
                      <a:pt x="2622552" y="535782"/>
                    </a:cubicBezTo>
                    <a:cubicBezTo>
                      <a:pt x="2622552" y="420489"/>
                      <a:pt x="2529088" y="327025"/>
                      <a:pt x="2413795" y="327025"/>
                    </a:cubicBezTo>
                    <a:close/>
                    <a:moveTo>
                      <a:pt x="2386002" y="0"/>
                    </a:moveTo>
                    <a:lnTo>
                      <a:pt x="2413530" y="0"/>
                    </a:lnTo>
                    <a:lnTo>
                      <a:pt x="2439999" y="0"/>
                    </a:lnTo>
                    <a:lnTo>
                      <a:pt x="2465939" y="2117"/>
                    </a:lnTo>
                    <a:lnTo>
                      <a:pt x="2491879" y="5292"/>
                    </a:lnTo>
                    <a:lnTo>
                      <a:pt x="2517289" y="10054"/>
                    </a:lnTo>
                    <a:lnTo>
                      <a:pt x="2543229" y="15875"/>
                    </a:lnTo>
                    <a:lnTo>
                      <a:pt x="2567052" y="21696"/>
                    </a:lnTo>
                    <a:lnTo>
                      <a:pt x="2591403" y="30163"/>
                    </a:lnTo>
                    <a:lnTo>
                      <a:pt x="2615225" y="39158"/>
                    </a:lnTo>
                    <a:lnTo>
                      <a:pt x="2637989" y="49213"/>
                    </a:lnTo>
                    <a:lnTo>
                      <a:pt x="2660753" y="60325"/>
                    </a:lnTo>
                    <a:lnTo>
                      <a:pt x="2682457" y="72496"/>
                    </a:lnTo>
                    <a:lnTo>
                      <a:pt x="2704162" y="85196"/>
                    </a:lnTo>
                    <a:lnTo>
                      <a:pt x="2724808" y="99483"/>
                    </a:lnTo>
                    <a:lnTo>
                      <a:pt x="2744395" y="114300"/>
                    </a:lnTo>
                    <a:lnTo>
                      <a:pt x="2763982" y="130175"/>
                    </a:lnTo>
                    <a:lnTo>
                      <a:pt x="2781982" y="147108"/>
                    </a:lnTo>
                    <a:lnTo>
                      <a:pt x="2799451" y="164042"/>
                    </a:lnTo>
                    <a:lnTo>
                      <a:pt x="2816391" y="183092"/>
                    </a:lnTo>
                    <a:lnTo>
                      <a:pt x="2832273" y="201613"/>
                    </a:lnTo>
                    <a:lnTo>
                      <a:pt x="2847625" y="221192"/>
                    </a:lnTo>
                    <a:lnTo>
                      <a:pt x="2861919" y="241829"/>
                    </a:lnTo>
                    <a:lnTo>
                      <a:pt x="2874624" y="263525"/>
                    </a:lnTo>
                    <a:lnTo>
                      <a:pt x="2886800" y="285221"/>
                    </a:lnTo>
                    <a:lnTo>
                      <a:pt x="2897917" y="307446"/>
                    </a:lnTo>
                    <a:lnTo>
                      <a:pt x="2908504" y="330729"/>
                    </a:lnTo>
                    <a:lnTo>
                      <a:pt x="2917504" y="354013"/>
                    </a:lnTo>
                    <a:lnTo>
                      <a:pt x="2924915" y="377825"/>
                    </a:lnTo>
                    <a:lnTo>
                      <a:pt x="2932327" y="402696"/>
                    </a:lnTo>
                    <a:lnTo>
                      <a:pt x="2937620" y="427567"/>
                    </a:lnTo>
                    <a:lnTo>
                      <a:pt x="2942385" y="453496"/>
                    </a:lnTo>
                    <a:lnTo>
                      <a:pt x="2946091" y="478896"/>
                    </a:lnTo>
                    <a:lnTo>
                      <a:pt x="2948208" y="505354"/>
                    </a:lnTo>
                    <a:lnTo>
                      <a:pt x="3700463" y="1808163"/>
                    </a:lnTo>
                    <a:lnTo>
                      <a:pt x="1125538" y="1808163"/>
                    </a:lnTo>
                    <a:lnTo>
                      <a:pt x="1878322" y="505354"/>
                    </a:lnTo>
                    <a:lnTo>
                      <a:pt x="1880440" y="478896"/>
                    </a:lnTo>
                    <a:lnTo>
                      <a:pt x="1883616" y="453496"/>
                    </a:lnTo>
                    <a:lnTo>
                      <a:pt x="1888380" y="427567"/>
                    </a:lnTo>
                    <a:lnTo>
                      <a:pt x="1894204" y="402696"/>
                    </a:lnTo>
                    <a:lnTo>
                      <a:pt x="1901086" y="377825"/>
                    </a:lnTo>
                    <a:lnTo>
                      <a:pt x="1909026" y="354013"/>
                    </a:lnTo>
                    <a:lnTo>
                      <a:pt x="1918555" y="330729"/>
                    </a:lnTo>
                    <a:lnTo>
                      <a:pt x="1928084" y="307446"/>
                    </a:lnTo>
                    <a:lnTo>
                      <a:pt x="1939201" y="285221"/>
                    </a:lnTo>
                    <a:lnTo>
                      <a:pt x="1951377" y="263525"/>
                    </a:lnTo>
                    <a:lnTo>
                      <a:pt x="1965141" y="241829"/>
                    </a:lnTo>
                    <a:lnTo>
                      <a:pt x="1979435" y="221192"/>
                    </a:lnTo>
                    <a:lnTo>
                      <a:pt x="1994257" y="201613"/>
                    </a:lnTo>
                    <a:lnTo>
                      <a:pt x="2010139" y="183092"/>
                    </a:lnTo>
                    <a:lnTo>
                      <a:pt x="2026550" y="164042"/>
                    </a:lnTo>
                    <a:lnTo>
                      <a:pt x="2044019" y="147108"/>
                    </a:lnTo>
                    <a:lnTo>
                      <a:pt x="2063077" y="130175"/>
                    </a:lnTo>
                    <a:lnTo>
                      <a:pt x="2081606" y="114300"/>
                    </a:lnTo>
                    <a:lnTo>
                      <a:pt x="2101193" y="99483"/>
                    </a:lnTo>
                    <a:lnTo>
                      <a:pt x="2122368" y="85196"/>
                    </a:lnTo>
                    <a:lnTo>
                      <a:pt x="2143544" y="72496"/>
                    </a:lnTo>
                    <a:lnTo>
                      <a:pt x="2165248" y="60325"/>
                    </a:lnTo>
                    <a:lnTo>
                      <a:pt x="2188012" y="49213"/>
                    </a:lnTo>
                    <a:lnTo>
                      <a:pt x="2211305" y="39158"/>
                    </a:lnTo>
                    <a:lnTo>
                      <a:pt x="2234598" y="30163"/>
                    </a:lnTo>
                    <a:lnTo>
                      <a:pt x="2258950" y="21696"/>
                    </a:lnTo>
                    <a:lnTo>
                      <a:pt x="2283831" y="15875"/>
                    </a:lnTo>
                    <a:lnTo>
                      <a:pt x="2308712" y="10054"/>
                    </a:lnTo>
                    <a:lnTo>
                      <a:pt x="2334122" y="5292"/>
                    </a:lnTo>
                    <a:lnTo>
                      <a:pt x="2360062" y="2117"/>
                    </a:lnTo>
                    <a:close/>
                  </a:path>
                </a:pathLst>
              </a:custGeom>
              <a:solidFill>
                <a:sysClr val="window" lastClr="FFFFFF"/>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white"/>
                  </a:solidFill>
                  <a:effectLst/>
                  <a:uLnTx/>
                  <a:uFillTx/>
                  <a:latin typeface="+mn-lt"/>
                  <a:ea typeface="+mn-ea"/>
                  <a:cs typeface="+mn-ea"/>
                  <a:sym typeface="+mn-lt"/>
                </a:endParaRPr>
              </a:p>
            </p:txBody>
          </p:sp>
        </p:grpSp>
        <p:grpSp>
          <p:nvGrpSpPr>
            <p:cNvPr id="46" name="组合 45"/>
            <p:cNvGrpSpPr/>
            <p:nvPr/>
          </p:nvGrpSpPr>
          <p:grpSpPr>
            <a:xfrm>
              <a:off x="2339975" y="1866900"/>
              <a:ext cx="972000" cy="972000"/>
              <a:chOff x="3133725" y="1828800"/>
              <a:chExt cx="972000" cy="972000"/>
            </a:xfrm>
          </p:grpSpPr>
          <p:sp>
            <p:nvSpPr>
              <p:cNvPr id="53" name="椭圆 52"/>
              <p:cNvSpPr/>
              <p:nvPr/>
            </p:nvSpPr>
            <p:spPr>
              <a:xfrm>
                <a:off x="3133725" y="1828800"/>
                <a:ext cx="972000" cy="972000"/>
              </a:xfrm>
              <a:prstGeom prst="ellipse">
                <a:avLst/>
              </a:prstGeom>
              <a:solidFill>
                <a:srgbClr val="19A5BE"/>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white"/>
                  </a:solidFill>
                  <a:effectLst/>
                  <a:uLnTx/>
                  <a:uFillTx/>
                  <a:latin typeface="+mn-lt"/>
                  <a:ea typeface="+mn-ea"/>
                  <a:cs typeface="+mn-ea"/>
                  <a:sym typeface="+mn-lt"/>
                </a:endParaRPr>
              </a:p>
            </p:txBody>
          </p:sp>
          <p:sp>
            <p:nvSpPr>
              <p:cNvPr id="54" name="任意多边形 53"/>
              <p:cNvSpPr/>
              <p:nvPr/>
            </p:nvSpPr>
            <p:spPr bwMode="auto">
              <a:xfrm>
                <a:off x="3410747" y="2105933"/>
                <a:ext cx="417956" cy="417734"/>
              </a:xfrm>
              <a:custGeom>
                <a:avLst/>
                <a:gdLst>
                  <a:gd name="connsiteX0" fmla="*/ 2605030 w 2997200"/>
                  <a:gd name="connsiteY0" fmla="*/ 2022475 h 2995613"/>
                  <a:gd name="connsiteX1" fmla="*/ 2611384 w 2997200"/>
                  <a:gd name="connsiteY1" fmla="*/ 2022475 h 2995613"/>
                  <a:gd name="connsiteX2" fmla="*/ 2618270 w 2997200"/>
                  <a:gd name="connsiteY2" fmla="*/ 2022475 h 2995613"/>
                  <a:gd name="connsiteX3" fmla="*/ 2624096 w 2997200"/>
                  <a:gd name="connsiteY3" fmla="*/ 2023535 h 2995613"/>
                  <a:gd name="connsiteX4" fmla="*/ 2630450 w 2997200"/>
                  <a:gd name="connsiteY4" fmla="*/ 2025125 h 2995613"/>
                  <a:gd name="connsiteX5" fmla="*/ 2636806 w 2997200"/>
                  <a:gd name="connsiteY5" fmla="*/ 2026715 h 2995613"/>
                  <a:gd name="connsiteX6" fmla="*/ 2642630 w 2997200"/>
                  <a:gd name="connsiteY6" fmla="*/ 2029365 h 2995613"/>
                  <a:gd name="connsiteX7" fmla="*/ 2648456 w 2997200"/>
                  <a:gd name="connsiteY7" fmla="*/ 2033075 h 2995613"/>
                  <a:gd name="connsiteX8" fmla="*/ 2653752 w 2997200"/>
                  <a:gd name="connsiteY8" fmla="*/ 2036786 h 2995613"/>
                  <a:gd name="connsiteX9" fmla="*/ 2659048 w 2997200"/>
                  <a:gd name="connsiteY9" fmla="*/ 2042086 h 2995613"/>
                  <a:gd name="connsiteX10" fmla="*/ 2663284 w 2997200"/>
                  <a:gd name="connsiteY10" fmla="*/ 2046856 h 2995613"/>
                  <a:gd name="connsiteX11" fmla="*/ 2667522 w 2997200"/>
                  <a:gd name="connsiteY11" fmla="*/ 2052156 h 2995613"/>
                  <a:gd name="connsiteX12" fmla="*/ 2670698 w 2997200"/>
                  <a:gd name="connsiteY12" fmla="*/ 2057986 h 2995613"/>
                  <a:gd name="connsiteX13" fmla="*/ 2673346 w 2997200"/>
                  <a:gd name="connsiteY13" fmla="*/ 2063816 h 2995613"/>
                  <a:gd name="connsiteX14" fmla="*/ 2675994 w 2997200"/>
                  <a:gd name="connsiteY14" fmla="*/ 2070176 h 2995613"/>
                  <a:gd name="connsiteX15" fmla="*/ 2677054 w 2997200"/>
                  <a:gd name="connsiteY15" fmla="*/ 2076006 h 2995613"/>
                  <a:gd name="connsiteX16" fmla="*/ 2678112 w 2997200"/>
                  <a:gd name="connsiteY16" fmla="*/ 2082896 h 2995613"/>
                  <a:gd name="connsiteX17" fmla="*/ 2678112 w 2997200"/>
                  <a:gd name="connsiteY17" fmla="*/ 2089257 h 2995613"/>
                  <a:gd name="connsiteX18" fmla="*/ 2678112 w 2997200"/>
                  <a:gd name="connsiteY18" fmla="*/ 2095087 h 2995613"/>
                  <a:gd name="connsiteX19" fmla="*/ 2677054 w 2997200"/>
                  <a:gd name="connsiteY19" fmla="*/ 2101977 h 2995613"/>
                  <a:gd name="connsiteX20" fmla="*/ 2675994 w 2997200"/>
                  <a:gd name="connsiteY20" fmla="*/ 2107807 h 2995613"/>
                  <a:gd name="connsiteX21" fmla="*/ 2673346 w 2997200"/>
                  <a:gd name="connsiteY21" fmla="*/ 2114167 h 2995613"/>
                  <a:gd name="connsiteX22" fmla="*/ 2670698 w 2997200"/>
                  <a:gd name="connsiteY22" fmla="*/ 2119997 h 2995613"/>
                  <a:gd name="connsiteX23" fmla="*/ 2667522 w 2997200"/>
                  <a:gd name="connsiteY23" fmla="*/ 2125827 h 2995613"/>
                  <a:gd name="connsiteX24" fmla="*/ 2663284 w 2997200"/>
                  <a:gd name="connsiteY24" fmla="*/ 2131127 h 2995613"/>
                  <a:gd name="connsiteX25" fmla="*/ 2659048 w 2997200"/>
                  <a:gd name="connsiteY25" fmla="*/ 2135897 h 2995613"/>
                  <a:gd name="connsiteX26" fmla="*/ 2127342 w 2997200"/>
                  <a:gd name="connsiteY26" fmla="*/ 2668028 h 2995613"/>
                  <a:gd name="connsiteX27" fmla="*/ 2122574 w 2997200"/>
                  <a:gd name="connsiteY27" fmla="*/ 2672798 h 2995613"/>
                  <a:gd name="connsiteX28" fmla="*/ 2116750 w 2997200"/>
                  <a:gd name="connsiteY28" fmla="*/ 2676508 h 2995613"/>
                  <a:gd name="connsiteX29" fmla="*/ 2110924 w 2997200"/>
                  <a:gd name="connsiteY29" fmla="*/ 2679688 h 2995613"/>
                  <a:gd name="connsiteX30" fmla="*/ 2105098 w 2997200"/>
                  <a:gd name="connsiteY30" fmla="*/ 2682868 h 2995613"/>
                  <a:gd name="connsiteX31" fmla="*/ 2098744 w 2997200"/>
                  <a:gd name="connsiteY31" fmla="*/ 2684988 h 2995613"/>
                  <a:gd name="connsiteX32" fmla="*/ 2092918 w 2997200"/>
                  <a:gd name="connsiteY32" fmla="*/ 2686578 h 2995613"/>
                  <a:gd name="connsiteX33" fmla="*/ 2086562 w 2997200"/>
                  <a:gd name="connsiteY33" fmla="*/ 2687638 h 2995613"/>
                  <a:gd name="connsiteX34" fmla="*/ 2079678 w 2997200"/>
                  <a:gd name="connsiteY34" fmla="*/ 2687638 h 2995613"/>
                  <a:gd name="connsiteX35" fmla="*/ 2073852 w 2997200"/>
                  <a:gd name="connsiteY35" fmla="*/ 2687638 h 2995613"/>
                  <a:gd name="connsiteX36" fmla="*/ 2067498 w 2997200"/>
                  <a:gd name="connsiteY36" fmla="*/ 2686578 h 2995613"/>
                  <a:gd name="connsiteX37" fmla="*/ 2060612 w 2997200"/>
                  <a:gd name="connsiteY37" fmla="*/ 2684988 h 2995613"/>
                  <a:gd name="connsiteX38" fmla="*/ 2054788 w 2997200"/>
                  <a:gd name="connsiteY38" fmla="*/ 2682868 h 2995613"/>
                  <a:gd name="connsiteX39" fmla="*/ 2048962 w 2997200"/>
                  <a:gd name="connsiteY39" fmla="*/ 2679688 h 2995613"/>
                  <a:gd name="connsiteX40" fmla="*/ 2043666 w 2997200"/>
                  <a:gd name="connsiteY40" fmla="*/ 2676508 h 2995613"/>
                  <a:gd name="connsiteX41" fmla="*/ 2037840 w 2997200"/>
                  <a:gd name="connsiteY41" fmla="*/ 2672798 h 2995613"/>
                  <a:gd name="connsiteX42" fmla="*/ 2032544 w 2997200"/>
                  <a:gd name="connsiteY42" fmla="*/ 2668028 h 2995613"/>
                  <a:gd name="connsiteX43" fmla="*/ 2028308 w 2997200"/>
                  <a:gd name="connsiteY43" fmla="*/ 2663258 h 2995613"/>
                  <a:gd name="connsiteX44" fmla="*/ 2024600 w 2997200"/>
                  <a:gd name="connsiteY44" fmla="*/ 2657428 h 2995613"/>
                  <a:gd name="connsiteX45" fmla="*/ 2020894 w 2997200"/>
                  <a:gd name="connsiteY45" fmla="*/ 2651598 h 2995613"/>
                  <a:gd name="connsiteX46" fmla="*/ 2018246 w 2997200"/>
                  <a:gd name="connsiteY46" fmla="*/ 2646297 h 2995613"/>
                  <a:gd name="connsiteX47" fmla="*/ 2016128 w 2997200"/>
                  <a:gd name="connsiteY47" fmla="*/ 2639937 h 2995613"/>
                  <a:gd name="connsiteX48" fmla="*/ 2014538 w 2997200"/>
                  <a:gd name="connsiteY48" fmla="*/ 2634107 h 2995613"/>
                  <a:gd name="connsiteX49" fmla="*/ 2013480 w 2997200"/>
                  <a:gd name="connsiteY49" fmla="*/ 2627217 h 2995613"/>
                  <a:gd name="connsiteX50" fmla="*/ 2012950 w 2997200"/>
                  <a:gd name="connsiteY50" fmla="*/ 2620857 h 2995613"/>
                  <a:gd name="connsiteX51" fmla="*/ 2013480 w 2997200"/>
                  <a:gd name="connsiteY51" fmla="*/ 2614497 h 2995613"/>
                  <a:gd name="connsiteX52" fmla="*/ 2014538 w 2997200"/>
                  <a:gd name="connsiteY52" fmla="*/ 2608137 h 2995613"/>
                  <a:gd name="connsiteX53" fmla="*/ 2016128 w 2997200"/>
                  <a:gd name="connsiteY53" fmla="*/ 2601777 h 2995613"/>
                  <a:gd name="connsiteX54" fmla="*/ 2018246 w 2997200"/>
                  <a:gd name="connsiteY54" fmla="*/ 2595946 h 2995613"/>
                  <a:gd name="connsiteX55" fmla="*/ 2020894 w 2997200"/>
                  <a:gd name="connsiteY55" fmla="*/ 2589586 h 2995613"/>
                  <a:gd name="connsiteX56" fmla="*/ 2024600 w 2997200"/>
                  <a:gd name="connsiteY56" fmla="*/ 2584286 h 2995613"/>
                  <a:gd name="connsiteX57" fmla="*/ 2028308 w 2997200"/>
                  <a:gd name="connsiteY57" fmla="*/ 2578986 h 2995613"/>
                  <a:gd name="connsiteX58" fmla="*/ 2032544 w 2997200"/>
                  <a:gd name="connsiteY58" fmla="*/ 2573686 h 2995613"/>
                  <a:gd name="connsiteX59" fmla="*/ 2564252 w 2997200"/>
                  <a:gd name="connsiteY59" fmla="*/ 2042086 h 2995613"/>
                  <a:gd name="connsiteX60" fmla="*/ 2569548 w 2997200"/>
                  <a:gd name="connsiteY60" fmla="*/ 2036786 h 2995613"/>
                  <a:gd name="connsiteX61" fmla="*/ 2574844 w 2997200"/>
                  <a:gd name="connsiteY61" fmla="*/ 2033075 h 2995613"/>
                  <a:gd name="connsiteX62" fmla="*/ 2580668 w 2997200"/>
                  <a:gd name="connsiteY62" fmla="*/ 2029365 h 2995613"/>
                  <a:gd name="connsiteX63" fmla="*/ 2585964 w 2997200"/>
                  <a:gd name="connsiteY63" fmla="*/ 2026715 h 2995613"/>
                  <a:gd name="connsiteX64" fmla="*/ 2592320 w 2997200"/>
                  <a:gd name="connsiteY64" fmla="*/ 2025125 h 2995613"/>
                  <a:gd name="connsiteX65" fmla="*/ 2598674 w 2997200"/>
                  <a:gd name="connsiteY65" fmla="*/ 2023535 h 2995613"/>
                  <a:gd name="connsiteX66" fmla="*/ 2267400 w 2997200"/>
                  <a:gd name="connsiteY66" fmla="*/ 1895475 h 2995613"/>
                  <a:gd name="connsiteX67" fmla="*/ 2273228 w 2997200"/>
                  <a:gd name="connsiteY67" fmla="*/ 1896004 h 2995613"/>
                  <a:gd name="connsiteX68" fmla="*/ 2280116 w 2997200"/>
                  <a:gd name="connsiteY68" fmla="*/ 1897063 h 2995613"/>
                  <a:gd name="connsiteX69" fmla="*/ 2285944 w 2997200"/>
                  <a:gd name="connsiteY69" fmla="*/ 1898121 h 2995613"/>
                  <a:gd name="connsiteX70" fmla="*/ 2292302 w 2997200"/>
                  <a:gd name="connsiteY70" fmla="*/ 1900238 h 2995613"/>
                  <a:gd name="connsiteX71" fmla="*/ 2298128 w 2997200"/>
                  <a:gd name="connsiteY71" fmla="*/ 1902884 h 2995613"/>
                  <a:gd name="connsiteX72" fmla="*/ 2303426 w 2997200"/>
                  <a:gd name="connsiteY72" fmla="*/ 1906588 h 2995613"/>
                  <a:gd name="connsiteX73" fmla="*/ 2309254 w 2997200"/>
                  <a:gd name="connsiteY73" fmla="*/ 1910292 h 2995613"/>
                  <a:gd name="connsiteX74" fmla="*/ 2314022 w 2997200"/>
                  <a:gd name="connsiteY74" fmla="*/ 1915054 h 2995613"/>
                  <a:gd name="connsiteX75" fmla="*/ 2318790 w 2997200"/>
                  <a:gd name="connsiteY75" fmla="*/ 1919817 h 2995613"/>
                  <a:gd name="connsiteX76" fmla="*/ 2322500 w 2997200"/>
                  <a:gd name="connsiteY76" fmla="*/ 1925638 h 2995613"/>
                  <a:gd name="connsiteX77" fmla="*/ 2326208 w 2997200"/>
                  <a:gd name="connsiteY77" fmla="*/ 1930929 h 2995613"/>
                  <a:gd name="connsiteX78" fmla="*/ 2328856 w 2997200"/>
                  <a:gd name="connsiteY78" fmla="*/ 1937279 h 2995613"/>
                  <a:gd name="connsiteX79" fmla="*/ 2330976 w 2997200"/>
                  <a:gd name="connsiteY79" fmla="*/ 1943100 h 2995613"/>
                  <a:gd name="connsiteX80" fmla="*/ 2332566 w 2997200"/>
                  <a:gd name="connsiteY80" fmla="*/ 1949450 h 2995613"/>
                  <a:gd name="connsiteX81" fmla="*/ 2333096 w 2997200"/>
                  <a:gd name="connsiteY81" fmla="*/ 1955800 h 2995613"/>
                  <a:gd name="connsiteX82" fmla="*/ 2333624 w 2997200"/>
                  <a:gd name="connsiteY82" fmla="*/ 1962150 h 2995613"/>
                  <a:gd name="connsiteX83" fmla="*/ 2333096 w 2997200"/>
                  <a:gd name="connsiteY83" fmla="*/ 1968500 h 2995613"/>
                  <a:gd name="connsiteX84" fmla="*/ 2332566 w 2997200"/>
                  <a:gd name="connsiteY84" fmla="*/ 1974850 h 2995613"/>
                  <a:gd name="connsiteX85" fmla="*/ 2330976 w 2997200"/>
                  <a:gd name="connsiteY85" fmla="*/ 1981200 h 2995613"/>
                  <a:gd name="connsiteX86" fmla="*/ 2328856 w 2997200"/>
                  <a:gd name="connsiteY86" fmla="*/ 1987550 h 2995613"/>
                  <a:gd name="connsiteX87" fmla="*/ 2326208 w 2997200"/>
                  <a:gd name="connsiteY87" fmla="*/ 1993371 h 2995613"/>
                  <a:gd name="connsiteX88" fmla="*/ 2322500 w 2997200"/>
                  <a:gd name="connsiteY88" fmla="*/ 1998663 h 2995613"/>
                  <a:gd name="connsiteX89" fmla="*/ 2318790 w 2997200"/>
                  <a:gd name="connsiteY89" fmla="*/ 2004484 h 2995613"/>
                  <a:gd name="connsiteX90" fmla="*/ 2314022 w 2997200"/>
                  <a:gd name="connsiteY90" fmla="*/ 2009246 h 2995613"/>
                  <a:gd name="connsiteX91" fmla="*/ 1999856 w 2997200"/>
                  <a:gd name="connsiteY91" fmla="*/ 2323571 h 2995613"/>
                  <a:gd name="connsiteX92" fmla="*/ 1995088 w 2997200"/>
                  <a:gd name="connsiteY92" fmla="*/ 2327804 h 2995613"/>
                  <a:gd name="connsiteX93" fmla="*/ 1989790 w 2997200"/>
                  <a:gd name="connsiteY93" fmla="*/ 2332038 h 2995613"/>
                  <a:gd name="connsiteX94" fmla="*/ 1983962 w 2997200"/>
                  <a:gd name="connsiteY94" fmla="*/ 2335213 h 2995613"/>
                  <a:gd name="connsiteX95" fmla="*/ 1978134 w 2997200"/>
                  <a:gd name="connsiteY95" fmla="*/ 2337859 h 2995613"/>
                  <a:gd name="connsiteX96" fmla="*/ 1971776 w 2997200"/>
                  <a:gd name="connsiteY96" fmla="*/ 2339975 h 2995613"/>
                  <a:gd name="connsiteX97" fmla="*/ 1965948 w 2997200"/>
                  <a:gd name="connsiteY97" fmla="*/ 2342092 h 2995613"/>
                  <a:gd name="connsiteX98" fmla="*/ 1959062 w 2997200"/>
                  <a:gd name="connsiteY98" fmla="*/ 2342621 h 2995613"/>
                  <a:gd name="connsiteX99" fmla="*/ 1952704 w 2997200"/>
                  <a:gd name="connsiteY99" fmla="*/ 2343150 h 2995613"/>
                  <a:gd name="connsiteX100" fmla="*/ 1946876 w 2997200"/>
                  <a:gd name="connsiteY100" fmla="*/ 2342621 h 2995613"/>
                  <a:gd name="connsiteX101" fmla="*/ 1939988 w 2997200"/>
                  <a:gd name="connsiteY101" fmla="*/ 2342092 h 2995613"/>
                  <a:gd name="connsiteX102" fmla="*/ 1933632 w 2997200"/>
                  <a:gd name="connsiteY102" fmla="*/ 2339975 h 2995613"/>
                  <a:gd name="connsiteX103" fmla="*/ 1927804 w 2997200"/>
                  <a:gd name="connsiteY103" fmla="*/ 2337859 h 2995613"/>
                  <a:gd name="connsiteX104" fmla="*/ 1921976 w 2997200"/>
                  <a:gd name="connsiteY104" fmla="*/ 2335213 h 2995613"/>
                  <a:gd name="connsiteX105" fmla="*/ 1915618 w 2997200"/>
                  <a:gd name="connsiteY105" fmla="*/ 2332038 h 2995613"/>
                  <a:gd name="connsiteX106" fmla="*/ 1910850 w 2997200"/>
                  <a:gd name="connsiteY106" fmla="*/ 2327804 h 2995613"/>
                  <a:gd name="connsiteX107" fmla="*/ 1905552 w 2997200"/>
                  <a:gd name="connsiteY107" fmla="*/ 2323571 h 2995613"/>
                  <a:gd name="connsiteX108" fmla="*/ 1901314 w 2997200"/>
                  <a:gd name="connsiteY108" fmla="*/ 2318279 h 2995613"/>
                  <a:gd name="connsiteX109" fmla="*/ 1896546 w 2997200"/>
                  <a:gd name="connsiteY109" fmla="*/ 2312988 h 2995613"/>
                  <a:gd name="connsiteX110" fmla="*/ 1893368 w 2997200"/>
                  <a:gd name="connsiteY110" fmla="*/ 2307167 h 2995613"/>
                  <a:gd name="connsiteX111" fmla="*/ 1891248 w 2997200"/>
                  <a:gd name="connsiteY111" fmla="*/ 2300817 h 2995613"/>
                  <a:gd name="connsiteX112" fmla="*/ 1889128 w 2997200"/>
                  <a:gd name="connsiteY112" fmla="*/ 2294996 h 2995613"/>
                  <a:gd name="connsiteX113" fmla="*/ 1887010 w 2997200"/>
                  <a:gd name="connsiteY113" fmla="*/ 2288646 h 2995613"/>
                  <a:gd name="connsiteX114" fmla="*/ 1885950 w 2997200"/>
                  <a:gd name="connsiteY114" fmla="*/ 2282296 h 2995613"/>
                  <a:gd name="connsiteX115" fmla="*/ 1885950 w 2997200"/>
                  <a:gd name="connsiteY115" fmla="*/ 2275946 h 2995613"/>
                  <a:gd name="connsiteX116" fmla="*/ 1885950 w 2997200"/>
                  <a:gd name="connsiteY116" fmla="*/ 2269596 h 2995613"/>
                  <a:gd name="connsiteX117" fmla="*/ 1887010 w 2997200"/>
                  <a:gd name="connsiteY117" fmla="*/ 2263246 h 2995613"/>
                  <a:gd name="connsiteX118" fmla="*/ 1889128 w 2997200"/>
                  <a:gd name="connsiteY118" fmla="*/ 2257425 h 2995613"/>
                  <a:gd name="connsiteX119" fmla="*/ 1891248 w 2997200"/>
                  <a:gd name="connsiteY119" fmla="*/ 2251075 h 2995613"/>
                  <a:gd name="connsiteX120" fmla="*/ 1893368 w 2997200"/>
                  <a:gd name="connsiteY120" fmla="*/ 2245254 h 2995613"/>
                  <a:gd name="connsiteX121" fmla="*/ 1896546 w 2997200"/>
                  <a:gd name="connsiteY121" fmla="*/ 2239434 h 2995613"/>
                  <a:gd name="connsiteX122" fmla="*/ 1901314 w 2997200"/>
                  <a:gd name="connsiteY122" fmla="*/ 2233613 h 2995613"/>
                  <a:gd name="connsiteX123" fmla="*/ 1905552 w 2997200"/>
                  <a:gd name="connsiteY123" fmla="*/ 2228850 h 2995613"/>
                  <a:gd name="connsiteX124" fmla="*/ 2219720 w 2997200"/>
                  <a:gd name="connsiteY124" fmla="*/ 1915054 h 2995613"/>
                  <a:gd name="connsiteX125" fmla="*/ 2225018 w 2997200"/>
                  <a:gd name="connsiteY125" fmla="*/ 1910292 h 2995613"/>
                  <a:gd name="connsiteX126" fmla="*/ 2230316 w 2997200"/>
                  <a:gd name="connsiteY126" fmla="*/ 1906588 h 2995613"/>
                  <a:gd name="connsiteX127" fmla="*/ 2235614 w 2997200"/>
                  <a:gd name="connsiteY127" fmla="*/ 1902884 h 2995613"/>
                  <a:gd name="connsiteX128" fmla="*/ 2241970 w 2997200"/>
                  <a:gd name="connsiteY128" fmla="*/ 1900238 h 2995613"/>
                  <a:gd name="connsiteX129" fmla="*/ 2248328 w 2997200"/>
                  <a:gd name="connsiteY129" fmla="*/ 1898121 h 2995613"/>
                  <a:gd name="connsiteX130" fmla="*/ 2254156 w 2997200"/>
                  <a:gd name="connsiteY130" fmla="*/ 1897063 h 2995613"/>
                  <a:gd name="connsiteX131" fmla="*/ 2260514 w 2997200"/>
                  <a:gd name="connsiteY131" fmla="*/ 1896004 h 2995613"/>
                  <a:gd name="connsiteX132" fmla="*/ 1946936 w 2997200"/>
                  <a:gd name="connsiteY132" fmla="*/ 1738312 h 2995613"/>
                  <a:gd name="connsiteX133" fmla="*/ 1952748 w 2997200"/>
                  <a:gd name="connsiteY133" fmla="*/ 1738312 h 2995613"/>
                  <a:gd name="connsiteX134" fmla="*/ 1959086 w 2997200"/>
                  <a:gd name="connsiteY134" fmla="*/ 1738312 h 2995613"/>
                  <a:gd name="connsiteX135" fmla="*/ 1965952 w 2997200"/>
                  <a:gd name="connsiteY135" fmla="*/ 1739369 h 2995613"/>
                  <a:gd name="connsiteX136" fmla="*/ 1971762 w 2997200"/>
                  <a:gd name="connsiteY136" fmla="*/ 1740953 h 2995613"/>
                  <a:gd name="connsiteX137" fmla="*/ 1978100 w 2997200"/>
                  <a:gd name="connsiteY137" fmla="*/ 1743066 h 2995613"/>
                  <a:gd name="connsiteX138" fmla="*/ 1983912 w 2997200"/>
                  <a:gd name="connsiteY138" fmla="*/ 1745707 h 2995613"/>
                  <a:gd name="connsiteX139" fmla="*/ 1989722 w 2997200"/>
                  <a:gd name="connsiteY139" fmla="*/ 1748876 h 2995613"/>
                  <a:gd name="connsiteX140" fmla="*/ 1995004 w 2997200"/>
                  <a:gd name="connsiteY140" fmla="*/ 1753102 h 2995613"/>
                  <a:gd name="connsiteX141" fmla="*/ 1999758 w 2997200"/>
                  <a:gd name="connsiteY141" fmla="*/ 1757328 h 2995613"/>
                  <a:gd name="connsiteX142" fmla="*/ 2005040 w 2997200"/>
                  <a:gd name="connsiteY142" fmla="*/ 1763138 h 2995613"/>
                  <a:gd name="connsiteX143" fmla="*/ 2008736 w 2997200"/>
                  <a:gd name="connsiteY143" fmla="*/ 1767892 h 2995613"/>
                  <a:gd name="connsiteX144" fmla="*/ 2011906 w 2997200"/>
                  <a:gd name="connsiteY144" fmla="*/ 1773702 h 2995613"/>
                  <a:gd name="connsiteX145" fmla="*/ 2015076 w 2997200"/>
                  <a:gd name="connsiteY145" fmla="*/ 1780040 h 2995613"/>
                  <a:gd name="connsiteX146" fmla="*/ 2016660 w 2997200"/>
                  <a:gd name="connsiteY146" fmla="*/ 1785851 h 2995613"/>
                  <a:gd name="connsiteX147" fmla="*/ 2018244 w 2997200"/>
                  <a:gd name="connsiteY147" fmla="*/ 1792189 h 2995613"/>
                  <a:gd name="connsiteX148" fmla="*/ 2019300 w 2997200"/>
                  <a:gd name="connsiteY148" fmla="*/ 1797999 h 2995613"/>
                  <a:gd name="connsiteX149" fmla="*/ 2019300 w 2997200"/>
                  <a:gd name="connsiteY149" fmla="*/ 1804866 h 2995613"/>
                  <a:gd name="connsiteX150" fmla="*/ 2019300 w 2997200"/>
                  <a:gd name="connsiteY150" fmla="*/ 1811205 h 2995613"/>
                  <a:gd name="connsiteX151" fmla="*/ 2018244 w 2997200"/>
                  <a:gd name="connsiteY151" fmla="*/ 1817543 h 2995613"/>
                  <a:gd name="connsiteX152" fmla="*/ 2016660 w 2997200"/>
                  <a:gd name="connsiteY152" fmla="*/ 1823882 h 2995613"/>
                  <a:gd name="connsiteX153" fmla="*/ 2015076 w 2997200"/>
                  <a:gd name="connsiteY153" fmla="*/ 1830220 h 2995613"/>
                  <a:gd name="connsiteX154" fmla="*/ 2011906 w 2997200"/>
                  <a:gd name="connsiteY154" fmla="*/ 1835502 h 2995613"/>
                  <a:gd name="connsiteX155" fmla="*/ 2008736 w 2997200"/>
                  <a:gd name="connsiteY155" fmla="*/ 1841312 h 2995613"/>
                  <a:gd name="connsiteX156" fmla="*/ 2005040 w 2997200"/>
                  <a:gd name="connsiteY156" fmla="*/ 1846594 h 2995613"/>
                  <a:gd name="connsiteX157" fmla="*/ 1999758 w 2997200"/>
                  <a:gd name="connsiteY157" fmla="*/ 1851876 h 2995613"/>
                  <a:gd name="connsiteX158" fmla="*/ 1842352 w 2997200"/>
                  <a:gd name="connsiteY158" fmla="*/ 2009282 h 2995613"/>
                  <a:gd name="connsiteX159" fmla="*/ 1837070 w 2997200"/>
                  <a:gd name="connsiteY159" fmla="*/ 2014035 h 2995613"/>
                  <a:gd name="connsiteX160" fmla="*/ 1832316 w 2997200"/>
                  <a:gd name="connsiteY160" fmla="*/ 2017733 h 2995613"/>
                  <a:gd name="connsiteX161" fmla="*/ 1826506 w 2997200"/>
                  <a:gd name="connsiteY161" fmla="*/ 2020902 h 2995613"/>
                  <a:gd name="connsiteX162" fmla="*/ 1820696 w 2997200"/>
                  <a:gd name="connsiteY162" fmla="*/ 2024071 h 2995613"/>
                  <a:gd name="connsiteX163" fmla="*/ 1814358 w 2997200"/>
                  <a:gd name="connsiteY163" fmla="*/ 2026184 h 2995613"/>
                  <a:gd name="connsiteX164" fmla="*/ 1808018 w 2997200"/>
                  <a:gd name="connsiteY164" fmla="*/ 2027769 h 2995613"/>
                  <a:gd name="connsiteX165" fmla="*/ 1802208 w 2997200"/>
                  <a:gd name="connsiteY165" fmla="*/ 2028297 h 2995613"/>
                  <a:gd name="connsiteX166" fmla="*/ 1795342 w 2997200"/>
                  <a:gd name="connsiteY166" fmla="*/ 2028825 h 2995613"/>
                  <a:gd name="connsiteX167" fmla="*/ 1789004 w 2997200"/>
                  <a:gd name="connsiteY167" fmla="*/ 2028297 h 2995613"/>
                  <a:gd name="connsiteX168" fmla="*/ 1782664 w 2997200"/>
                  <a:gd name="connsiteY168" fmla="*/ 2027769 h 2995613"/>
                  <a:gd name="connsiteX169" fmla="*/ 1776326 w 2997200"/>
                  <a:gd name="connsiteY169" fmla="*/ 2026184 h 2995613"/>
                  <a:gd name="connsiteX170" fmla="*/ 1769988 w 2997200"/>
                  <a:gd name="connsiteY170" fmla="*/ 2024071 h 2995613"/>
                  <a:gd name="connsiteX171" fmla="*/ 1764706 w 2997200"/>
                  <a:gd name="connsiteY171" fmla="*/ 2020902 h 2995613"/>
                  <a:gd name="connsiteX172" fmla="*/ 1758368 w 2997200"/>
                  <a:gd name="connsiteY172" fmla="*/ 2017733 h 2995613"/>
                  <a:gd name="connsiteX173" fmla="*/ 1753614 w 2997200"/>
                  <a:gd name="connsiteY173" fmla="*/ 2014035 h 2995613"/>
                  <a:gd name="connsiteX174" fmla="*/ 1748332 w 2997200"/>
                  <a:gd name="connsiteY174" fmla="*/ 2009282 h 2995613"/>
                  <a:gd name="connsiteX175" fmla="*/ 1744106 w 2997200"/>
                  <a:gd name="connsiteY175" fmla="*/ 2004528 h 2995613"/>
                  <a:gd name="connsiteX176" fmla="*/ 1739880 w 2997200"/>
                  <a:gd name="connsiteY176" fmla="*/ 1998718 h 2995613"/>
                  <a:gd name="connsiteX177" fmla="*/ 1736712 w 2997200"/>
                  <a:gd name="connsiteY177" fmla="*/ 1993435 h 2995613"/>
                  <a:gd name="connsiteX178" fmla="*/ 1734070 w 2997200"/>
                  <a:gd name="connsiteY178" fmla="*/ 1987625 h 2995613"/>
                  <a:gd name="connsiteX179" fmla="*/ 1731430 w 2997200"/>
                  <a:gd name="connsiteY179" fmla="*/ 1981287 h 2995613"/>
                  <a:gd name="connsiteX180" fmla="*/ 1729844 w 2997200"/>
                  <a:gd name="connsiteY180" fmla="*/ 1974948 h 2995613"/>
                  <a:gd name="connsiteX181" fmla="*/ 1728788 w 2997200"/>
                  <a:gd name="connsiteY181" fmla="*/ 1968610 h 2995613"/>
                  <a:gd name="connsiteX182" fmla="*/ 1728788 w 2997200"/>
                  <a:gd name="connsiteY182" fmla="*/ 1962271 h 2995613"/>
                  <a:gd name="connsiteX183" fmla="*/ 1728788 w 2997200"/>
                  <a:gd name="connsiteY183" fmla="*/ 1955933 h 2995613"/>
                  <a:gd name="connsiteX184" fmla="*/ 1729844 w 2997200"/>
                  <a:gd name="connsiteY184" fmla="*/ 1949594 h 2995613"/>
                  <a:gd name="connsiteX185" fmla="*/ 1731430 w 2997200"/>
                  <a:gd name="connsiteY185" fmla="*/ 1943256 h 2995613"/>
                  <a:gd name="connsiteX186" fmla="*/ 1734070 w 2997200"/>
                  <a:gd name="connsiteY186" fmla="*/ 1937446 h 2995613"/>
                  <a:gd name="connsiteX187" fmla="*/ 1736712 w 2997200"/>
                  <a:gd name="connsiteY187" fmla="*/ 1931107 h 2995613"/>
                  <a:gd name="connsiteX188" fmla="*/ 1739880 w 2997200"/>
                  <a:gd name="connsiteY188" fmla="*/ 1925825 h 2995613"/>
                  <a:gd name="connsiteX189" fmla="*/ 1744106 w 2997200"/>
                  <a:gd name="connsiteY189" fmla="*/ 1920015 h 2995613"/>
                  <a:gd name="connsiteX190" fmla="*/ 1748332 w 2997200"/>
                  <a:gd name="connsiteY190" fmla="*/ 1915261 h 2995613"/>
                  <a:gd name="connsiteX191" fmla="*/ 1905736 w 2997200"/>
                  <a:gd name="connsiteY191" fmla="*/ 1757328 h 2995613"/>
                  <a:gd name="connsiteX192" fmla="*/ 1911018 w 2997200"/>
                  <a:gd name="connsiteY192" fmla="*/ 1753102 h 2995613"/>
                  <a:gd name="connsiteX193" fmla="*/ 1915772 w 2997200"/>
                  <a:gd name="connsiteY193" fmla="*/ 1748876 h 2995613"/>
                  <a:gd name="connsiteX194" fmla="*/ 1922112 w 2997200"/>
                  <a:gd name="connsiteY194" fmla="*/ 1745707 h 2995613"/>
                  <a:gd name="connsiteX195" fmla="*/ 1927922 w 2997200"/>
                  <a:gd name="connsiteY195" fmla="*/ 1743066 h 2995613"/>
                  <a:gd name="connsiteX196" fmla="*/ 1933732 w 2997200"/>
                  <a:gd name="connsiteY196" fmla="*/ 1740953 h 2995613"/>
                  <a:gd name="connsiteX197" fmla="*/ 1940070 w 2997200"/>
                  <a:gd name="connsiteY197" fmla="*/ 1739369 h 2995613"/>
                  <a:gd name="connsiteX198" fmla="*/ 1195122 w 2997200"/>
                  <a:gd name="connsiteY198" fmla="*/ 966787 h 2995613"/>
                  <a:gd name="connsiteX199" fmla="*/ 1201496 w 2997200"/>
                  <a:gd name="connsiteY199" fmla="*/ 966787 h 2995613"/>
                  <a:gd name="connsiteX200" fmla="*/ 1207868 w 2997200"/>
                  <a:gd name="connsiteY200" fmla="*/ 966787 h 2995613"/>
                  <a:gd name="connsiteX201" fmla="*/ 1214242 w 2997200"/>
                  <a:gd name="connsiteY201" fmla="*/ 967843 h 2995613"/>
                  <a:gd name="connsiteX202" fmla="*/ 1220614 w 2997200"/>
                  <a:gd name="connsiteY202" fmla="*/ 969428 h 2995613"/>
                  <a:gd name="connsiteX203" fmla="*/ 1226456 w 2997200"/>
                  <a:gd name="connsiteY203" fmla="*/ 971012 h 2995613"/>
                  <a:gd name="connsiteX204" fmla="*/ 1232830 w 2997200"/>
                  <a:gd name="connsiteY204" fmla="*/ 973653 h 2995613"/>
                  <a:gd name="connsiteX205" fmla="*/ 1238672 w 2997200"/>
                  <a:gd name="connsiteY205" fmla="*/ 977351 h 2995613"/>
                  <a:gd name="connsiteX206" fmla="*/ 1243452 w 2997200"/>
                  <a:gd name="connsiteY206" fmla="*/ 981048 h 2995613"/>
                  <a:gd name="connsiteX207" fmla="*/ 1249294 w 2997200"/>
                  <a:gd name="connsiteY207" fmla="*/ 986330 h 2995613"/>
                  <a:gd name="connsiteX208" fmla="*/ 1253542 w 2997200"/>
                  <a:gd name="connsiteY208" fmla="*/ 991084 h 2995613"/>
                  <a:gd name="connsiteX209" fmla="*/ 1257260 w 2997200"/>
                  <a:gd name="connsiteY209" fmla="*/ 996366 h 2995613"/>
                  <a:gd name="connsiteX210" fmla="*/ 1260978 w 2997200"/>
                  <a:gd name="connsiteY210" fmla="*/ 1002177 h 2995613"/>
                  <a:gd name="connsiteX211" fmla="*/ 1263634 w 2997200"/>
                  <a:gd name="connsiteY211" fmla="*/ 1007987 h 2995613"/>
                  <a:gd name="connsiteX212" fmla="*/ 1265758 w 2997200"/>
                  <a:gd name="connsiteY212" fmla="*/ 1014325 h 2995613"/>
                  <a:gd name="connsiteX213" fmla="*/ 1266820 w 2997200"/>
                  <a:gd name="connsiteY213" fmla="*/ 1020136 h 2995613"/>
                  <a:gd name="connsiteX214" fmla="*/ 1268412 w 2997200"/>
                  <a:gd name="connsiteY214" fmla="*/ 1027002 h 2995613"/>
                  <a:gd name="connsiteX215" fmla="*/ 1268412 w 2997200"/>
                  <a:gd name="connsiteY215" fmla="*/ 1033341 h 2995613"/>
                  <a:gd name="connsiteX216" fmla="*/ 1268412 w 2997200"/>
                  <a:gd name="connsiteY216" fmla="*/ 1039151 h 2995613"/>
                  <a:gd name="connsiteX217" fmla="*/ 1266820 w 2997200"/>
                  <a:gd name="connsiteY217" fmla="*/ 1046018 h 2995613"/>
                  <a:gd name="connsiteX218" fmla="*/ 1265758 w 2997200"/>
                  <a:gd name="connsiteY218" fmla="*/ 1052356 h 2995613"/>
                  <a:gd name="connsiteX219" fmla="*/ 1263634 w 2997200"/>
                  <a:gd name="connsiteY219" fmla="*/ 1058166 h 2995613"/>
                  <a:gd name="connsiteX220" fmla="*/ 1260978 w 2997200"/>
                  <a:gd name="connsiteY220" fmla="*/ 1063977 h 2995613"/>
                  <a:gd name="connsiteX221" fmla="*/ 1257260 w 2997200"/>
                  <a:gd name="connsiteY221" fmla="*/ 1069787 h 2995613"/>
                  <a:gd name="connsiteX222" fmla="*/ 1253542 w 2997200"/>
                  <a:gd name="connsiteY222" fmla="*/ 1075069 h 2995613"/>
                  <a:gd name="connsiteX223" fmla="*/ 1249294 w 2997200"/>
                  <a:gd name="connsiteY223" fmla="*/ 1079823 h 2995613"/>
                  <a:gd name="connsiteX224" fmla="*/ 1090498 w 2997200"/>
                  <a:gd name="connsiteY224" fmla="*/ 1237756 h 2995613"/>
                  <a:gd name="connsiteX225" fmla="*/ 1085718 w 2997200"/>
                  <a:gd name="connsiteY225" fmla="*/ 1241982 h 2995613"/>
                  <a:gd name="connsiteX226" fmla="*/ 1079876 w 2997200"/>
                  <a:gd name="connsiteY226" fmla="*/ 1246207 h 2995613"/>
                  <a:gd name="connsiteX227" fmla="*/ 1074564 w 2997200"/>
                  <a:gd name="connsiteY227" fmla="*/ 1249377 h 2995613"/>
                  <a:gd name="connsiteX228" fmla="*/ 1068192 w 2997200"/>
                  <a:gd name="connsiteY228" fmla="*/ 1252018 h 2995613"/>
                  <a:gd name="connsiteX229" fmla="*/ 1061818 w 2997200"/>
                  <a:gd name="connsiteY229" fmla="*/ 1254131 h 2995613"/>
                  <a:gd name="connsiteX230" fmla="*/ 1055976 w 2997200"/>
                  <a:gd name="connsiteY230" fmla="*/ 1256243 h 2995613"/>
                  <a:gd name="connsiteX231" fmla="*/ 1049604 w 2997200"/>
                  <a:gd name="connsiteY231" fmla="*/ 1257300 h 2995613"/>
                  <a:gd name="connsiteX232" fmla="*/ 1042700 w 2997200"/>
                  <a:gd name="connsiteY232" fmla="*/ 1257300 h 2995613"/>
                  <a:gd name="connsiteX233" fmla="*/ 1036858 w 2997200"/>
                  <a:gd name="connsiteY233" fmla="*/ 1257300 h 2995613"/>
                  <a:gd name="connsiteX234" fmla="*/ 1030484 w 2997200"/>
                  <a:gd name="connsiteY234" fmla="*/ 1256243 h 2995613"/>
                  <a:gd name="connsiteX235" fmla="*/ 1023580 w 2997200"/>
                  <a:gd name="connsiteY235" fmla="*/ 1254131 h 2995613"/>
                  <a:gd name="connsiteX236" fmla="*/ 1017738 w 2997200"/>
                  <a:gd name="connsiteY236" fmla="*/ 1252018 h 2995613"/>
                  <a:gd name="connsiteX237" fmla="*/ 1011896 w 2997200"/>
                  <a:gd name="connsiteY237" fmla="*/ 1249377 h 2995613"/>
                  <a:gd name="connsiteX238" fmla="*/ 1006586 w 2997200"/>
                  <a:gd name="connsiteY238" fmla="*/ 1246207 h 2995613"/>
                  <a:gd name="connsiteX239" fmla="*/ 1000744 w 2997200"/>
                  <a:gd name="connsiteY239" fmla="*/ 1241982 h 2995613"/>
                  <a:gd name="connsiteX240" fmla="*/ 995964 w 2997200"/>
                  <a:gd name="connsiteY240" fmla="*/ 1237756 h 2995613"/>
                  <a:gd name="connsiteX241" fmla="*/ 991184 w 2997200"/>
                  <a:gd name="connsiteY241" fmla="*/ 1232474 h 2995613"/>
                  <a:gd name="connsiteX242" fmla="*/ 987466 w 2997200"/>
                  <a:gd name="connsiteY242" fmla="*/ 1227192 h 2995613"/>
                  <a:gd name="connsiteX243" fmla="*/ 983748 w 2997200"/>
                  <a:gd name="connsiteY243" fmla="*/ 1221382 h 2995613"/>
                  <a:gd name="connsiteX244" fmla="*/ 981092 w 2997200"/>
                  <a:gd name="connsiteY244" fmla="*/ 1215572 h 2995613"/>
                  <a:gd name="connsiteX245" fmla="*/ 978968 w 2997200"/>
                  <a:gd name="connsiteY245" fmla="*/ 1209761 h 2995613"/>
                  <a:gd name="connsiteX246" fmla="*/ 977376 w 2997200"/>
                  <a:gd name="connsiteY246" fmla="*/ 1203423 h 2995613"/>
                  <a:gd name="connsiteX247" fmla="*/ 976844 w 2997200"/>
                  <a:gd name="connsiteY247" fmla="*/ 1196556 h 2995613"/>
                  <a:gd name="connsiteX248" fmla="*/ 976312 w 2997200"/>
                  <a:gd name="connsiteY248" fmla="*/ 1190746 h 2995613"/>
                  <a:gd name="connsiteX249" fmla="*/ 976844 w 2997200"/>
                  <a:gd name="connsiteY249" fmla="*/ 1183879 h 2995613"/>
                  <a:gd name="connsiteX250" fmla="*/ 977376 w 2997200"/>
                  <a:gd name="connsiteY250" fmla="*/ 1177541 h 2995613"/>
                  <a:gd name="connsiteX251" fmla="*/ 978968 w 2997200"/>
                  <a:gd name="connsiteY251" fmla="*/ 1171730 h 2995613"/>
                  <a:gd name="connsiteX252" fmla="*/ 981092 w 2997200"/>
                  <a:gd name="connsiteY252" fmla="*/ 1165392 h 2995613"/>
                  <a:gd name="connsiteX253" fmla="*/ 983748 w 2997200"/>
                  <a:gd name="connsiteY253" fmla="*/ 1159582 h 2995613"/>
                  <a:gd name="connsiteX254" fmla="*/ 987466 w 2997200"/>
                  <a:gd name="connsiteY254" fmla="*/ 1153771 h 2995613"/>
                  <a:gd name="connsiteX255" fmla="*/ 991184 w 2997200"/>
                  <a:gd name="connsiteY255" fmla="*/ 1148489 h 2995613"/>
                  <a:gd name="connsiteX256" fmla="*/ 995964 w 2997200"/>
                  <a:gd name="connsiteY256" fmla="*/ 1143736 h 2995613"/>
                  <a:gd name="connsiteX257" fmla="*/ 1154228 w 2997200"/>
                  <a:gd name="connsiteY257" fmla="*/ 986330 h 2995613"/>
                  <a:gd name="connsiteX258" fmla="*/ 1159008 w 2997200"/>
                  <a:gd name="connsiteY258" fmla="*/ 981048 h 2995613"/>
                  <a:gd name="connsiteX259" fmla="*/ 1164850 w 2997200"/>
                  <a:gd name="connsiteY259" fmla="*/ 977351 h 2995613"/>
                  <a:gd name="connsiteX260" fmla="*/ 1170692 w 2997200"/>
                  <a:gd name="connsiteY260" fmla="*/ 973653 h 2995613"/>
                  <a:gd name="connsiteX261" fmla="*/ 1176004 w 2997200"/>
                  <a:gd name="connsiteY261" fmla="*/ 971012 h 2995613"/>
                  <a:gd name="connsiteX262" fmla="*/ 1182376 w 2997200"/>
                  <a:gd name="connsiteY262" fmla="*/ 969428 h 2995613"/>
                  <a:gd name="connsiteX263" fmla="*/ 1188218 w 2997200"/>
                  <a:gd name="connsiteY263" fmla="*/ 967843 h 2995613"/>
                  <a:gd name="connsiteX264" fmla="*/ 1036638 w 2997200"/>
                  <a:gd name="connsiteY264" fmla="*/ 652462 h 2995613"/>
                  <a:gd name="connsiteX265" fmla="*/ 1042458 w 2997200"/>
                  <a:gd name="connsiteY265" fmla="*/ 652462 h 2995613"/>
                  <a:gd name="connsiteX266" fmla="*/ 1049338 w 2997200"/>
                  <a:gd name="connsiteY266" fmla="*/ 652462 h 2995613"/>
                  <a:gd name="connsiteX267" fmla="*/ 1055688 w 2997200"/>
                  <a:gd name="connsiteY267" fmla="*/ 653518 h 2995613"/>
                  <a:gd name="connsiteX268" fmla="*/ 1061508 w 2997200"/>
                  <a:gd name="connsiteY268" fmla="*/ 655629 h 2995613"/>
                  <a:gd name="connsiteX269" fmla="*/ 1067858 w 2997200"/>
                  <a:gd name="connsiteY269" fmla="*/ 657741 h 2995613"/>
                  <a:gd name="connsiteX270" fmla="*/ 1074208 w 2997200"/>
                  <a:gd name="connsiteY270" fmla="*/ 660380 h 2995613"/>
                  <a:gd name="connsiteX271" fmla="*/ 1079500 w 2997200"/>
                  <a:gd name="connsiteY271" fmla="*/ 663548 h 2995613"/>
                  <a:gd name="connsiteX272" fmla="*/ 1085322 w 2997200"/>
                  <a:gd name="connsiteY272" fmla="*/ 667771 h 2995613"/>
                  <a:gd name="connsiteX273" fmla="*/ 1090084 w 2997200"/>
                  <a:gd name="connsiteY273" fmla="*/ 671995 h 2995613"/>
                  <a:gd name="connsiteX274" fmla="*/ 1094846 w 2997200"/>
                  <a:gd name="connsiteY274" fmla="*/ 677274 h 2995613"/>
                  <a:gd name="connsiteX275" fmla="*/ 1098550 w 2997200"/>
                  <a:gd name="connsiteY275" fmla="*/ 682553 h 2995613"/>
                  <a:gd name="connsiteX276" fmla="*/ 1102254 w 2997200"/>
                  <a:gd name="connsiteY276" fmla="*/ 688360 h 2995613"/>
                  <a:gd name="connsiteX277" fmla="*/ 1104900 w 2997200"/>
                  <a:gd name="connsiteY277" fmla="*/ 694167 h 2995613"/>
                  <a:gd name="connsiteX278" fmla="*/ 1107018 w 2997200"/>
                  <a:gd name="connsiteY278" fmla="*/ 699974 h 2995613"/>
                  <a:gd name="connsiteX279" fmla="*/ 1108076 w 2997200"/>
                  <a:gd name="connsiteY279" fmla="*/ 706309 h 2995613"/>
                  <a:gd name="connsiteX280" fmla="*/ 1109134 w 2997200"/>
                  <a:gd name="connsiteY280" fmla="*/ 713172 h 2995613"/>
                  <a:gd name="connsiteX281" fmla="*/ 1109664 w 2997200"/>
                  <a:gd name="connsiteY281" fmla="*/ 718979 h 2995613"/>
                  <a:gd name="connsiteX282" fmla="*/ 1109134 w 2997200"/>
                  <a:gd name="connsiteY282" fmla="*/ 725842 h 2995613"/>
                  <a:gd name="connsiteX283" fmla="*/ 1108076 w 2997200"/>
                  <a:gd name="connsiteY283" fmla="*/ 731649 h 2995613"/>
                  <a:gd name="connsiteX284" fmla="*/ 1107018 w 2997200"/>
                  <a:gd name="connsiteY284" fmla="*/ 737984 h 2995613"/>
                  <a:gd name="connsiteX285" fmla="*/ 1104900 w 2997200"/>
                  <a:gd name="connsiteY285" fmla="*/ 744319 h 2995613"/>
                  <a:gd name="connsiteX286" fmla="*/ 1102254 w 2997200"/>
                  <a:gd name="connsiteY286" fmla="*/ 750126 h 2995613"/>
                  <a:gd name="connsiteX287" fmla="*/ 1098550 w 2997200"/>
                  <a:gd name="connsiteY287" fmla="*/ 755933 h 2995613"/>
                  <a:gd name="connsiteX288" fmla="*/ 1094846 w 2997200"/>
                  <a:gd name="connsiteY288" fmla="*/ 760684 h 2995613"/>
                  <a:gd name="connsiteX289" fmla="*/ 1090084 w 2997200"/>
                  <a:gd name="connsiteY289" fmla="*/ 765963 h 2995613"/>
                  <a:gd name="connsiteX290" fmla="*/ 776288 w 2997200"/>
                  <a:gd name="connsiteY290" fmla="*/ 1079017 h 2995613"/>
                  <a:gd name="connsiteX291" fmla="*/ 770996 w 2997200"/>
                  <a:gd name="connsiteY291" fmla="*/ 1083768 h 2995613"/>
                  <a:gd name="connsiteX292" fmla="*/ 765704 w 2997200"/>
                  <a:gd name="connsiteY292" fmla="*/ 1087991 h 2995613"/>
                  <a:gd name="connsiteX293" fmla="*/ 759884 w 2997200"/>
                  <a:gd name="connsiteY293" fmla="*/ 1091687 h 2995613"/>
                  <a:gd name="connsiteX294" fmla="*/ 754064 w 2997200"/>
                  <a:gd name="connsiteY294" fmla="*/ 1093799 h 2995613"/>
                  <a:gd name="connsiteX295" fmla="*/ 747712 w 2997200"/>
                  <a:gd name="connsiteY295" fmla="*/ 1095910 h 2995613"/>
                  <a:gd name="connsiteX296" fmla="*/ 741364 w 2997200"/>
                  <a:gd name="connsiteY296" fmla="*/ 1097494 h 2995613"/>
                  <a:gd name="connsiteX297" fmla="*/ 735542 w 2997200"/>
                  <a:gd name="connsiteY297" fmla="*/ 1098550 h 2995613"/>
                  <a:gd name="connsiteX298" fmla="*/ 728664 w 2997200"/>
                  <a:gd name="connsiteY298" fmla="*/ 1098550 h 2995613"/>
                  <a:gd name="connsiteX299" fmla="*/ 722312 w 2997200"/>
                  <a:gd name="connsiteY299" fmla="*/ 1098550 h 2995613"/>
                  <a:gd name="connsiteX300" fmla="*/ 716492 w 2997200"/>
                  <a:gd name="connsiteY300" fmla="*/ 1097494 h 2995613"/>
                  <a:gd name="connsiteX301" fmla="*/ 710142 w 2997200"/>
                  <a:gd name="connsiteY301" fmla="*/ 1095910 h 2995613"/>
                  <a:gd name="connsiteX302" fmla="*/ 704322 w 2997200"/>
                  <a:gd name="connsiteY302" fmla="*/ 1093799 h 2995613"/>
                  <a:gd name="connsiteX303" fmla="*/ 697972 w 2997200"/>
                  <a:gd name="connsiteY303" fmla="*/ 1091687 h 2995613"/>
                  <a:gd name="connsiteX304" fmla="*/ 692150 w 2997200"/>
                  <a:gd name="connsiteY304" fmla="*/ 1087991 h 2995613"/>
                  <a:gd name="connsiteX305" fmla="*/ 686858 w 2997200"/>
                  <a:gd name="connsiteY305" fmla="*/ 1083768 h 2995613"/>
                  <a:gd name="connsiteX306" fmla="*/ 681568 w 2997200"/>
                  <a:gd name="connsiteY306" fmla="*/ 1079017 h 2995613"/>
                  <a:gd name="connsiteX307" fmla="*/ 677334 w 2997200"/>
                  <a:gd name="connsiteY307" fmla="*/ 1074266 h 2995613"/>
                  <a:gd name="connsiteX308" fmla="*/ 673100 w 2997200"/>
                  <a:gd name="connsiteY308" fmla="*/ 1068987 h 2995613"/>
                  <a:gd name="connsiteX309" fmla="*/ 669926 w 2997200"/>
                  <a:gd name="connsiteY309" fmla="*/ 1063179 h 2995613"/>
                  <a:gd name="connsiteX310" fmla="*/ 667280 w 2997200"/>
                  <a:gd name="connsiteY310" fmla="*/ 1057372 h 2995613"/>
                  <a:gd name="connsiteX311" fmla="*/ 665164 w 2997200"/>
                  <a:gd name="connsiteY311" fmla="*/ 1051565 h 2995613"/>
                  <a:gd name="connsiteX312" fmla="*/ 663046 w 2997200"/>
                  <a:gd name="connsiteY312" fmla="*/ 1045230 h 2995613"/>
                  <a:gd name="connsiteX313" fmla="*/ 662518 w 2997200"/>
                  <a:gd name="connsiteY313" fmla="*/ 1038367 h 2995613"/>
                  <a:gd name="connsiteX314" fmla="*/ 661988 w 2997200"/>
                  <a:gd name="connsiteY314" fmla="*/ 1032560 h 2995613"/>
                  <a:gd name="connsiteX315" fmla="*/ 662518 w 2997200"/>
                  <a:gd name="connsiteY315" fmla="*/ 1026225 h 2995613"/>
                  <a:gd name="connsiteX316" fmla="*/ 663046 w 2997200"/>
                  <a:gd name="connsiteY316" fmla="*/ 1019363 h 2995613"/>
                  <a:gd name="connsiteX317" fmla="*/ 665164 w 2997200"/>
                  <a:gd name="connsiteY317" fmla="*/ 1013555 h 2995613"/>
                  <a:gd name="connsiteX318" fmla="*/ 667280 w 2997200"/>
                  <a:gd name="connsiteY318" fmla="*/ 1007221 h 2995613"/>
                  <a:gd name="connsiteX319" fmla="*/ 669926 w 2997200"/>
                  <a:gd name="connsiteY319" fmla="*/ 1001413 h 2995613"/>
                  <a:gd name="connsiteX320" fmla="*/ 673100 w 2997200"/>
                  <a:gd name="connsiteY320" fmla="*/ 995606 h 2995613"/>
                  <a:gd name="connsiteX321" fmla="*/ 677334 w 2997200"/>
                  <a:gd name="connsiteY321" fmla="*/ 990327 h 2995613"/>
                  <a:gd name="connsiteX322" fmla="*/ 681568 w 2997200"/>
                  <a:gd name="connsiteY322" fmla="*/ 985576 h 2995613"/>
                  <a:gd name="connsiteX323" fmla="*/ 995892 w 2997200"/>
                  <a:gd name="connsiteY323" fmla="*/ 671995 h 2995613"/>
                  <a:gd name="connsiteX324" fmla="*/ 1000654 w 2997200"/>
                  <a:gd name="connsiteY324" fmla="*/ 667771 h 2995613"/>
                  <a:gd name="connsiteX325" fmla="*/ 1006476 w 2997200"/>
                  <a:gd name="connsiteY325" fmla="*/ 663548 h 2995613"/>
                  <a:gd name="connsiteX326" fmla="*/ 1011768 w 2997200"/>
                  <a:gd name="connsiteY326" fmla="*/ 660380 h 2995613"/>
                  <a:gd name="connsiteX327" fmla="*/ 1017588 w 2997200"/>
                  <a:gd name="connsiteY327" fmla="*/ 657741 h 2995613"/>
                  <a:gd name="connsiteX328" fmla="*/ 1023408 w 2997200"/>
                  <a:gd name="connsiteY328" fmla="*/ 655629 h 2995613"/>
                  <a:gd name="connsiteX329" fmla="*/ 1030288 w 2997200"/>
                  <a:gd name="connsiteY329" fmla="*/ 653518 h 2995613"/>
                  <a:gd name="connsiteX330" fmla="*/ 910224 w 2997200"/>
                  <a:gd name="connsiteY330" fmla="*/ 307975 h 2995613"/>
                  <a:gd name="connsiteX331" fmla="*/ 916042 w 2997200"/>
                  <a:gd name="connsiteY331" fmla="*/ 307975 h 2995613"/>
                  <a:gd name="connsiteX332" fmla="*/ 922386 w 2997200"/>
                  <a:gd name="connsiteY332" fmla="*/ 307975 h 2995613"/>
                  <a:gd name="connsiteX333" fmla="*/ 929260 w 2997200"/>
                  <a:gd name="connsiteY333" fmla="*/ 309032 h 2995613"/>
                  <a:gd name="connsiteX334" fmla="*/ 935076 w 2997200"/>
                  <a:gd name="connsiteY334" fmla="*/ 310090 h 2995613"/>
                  <a:gd name="connsiteX335" fmla="*/ 941420 w 2997200"/>
                  <a:gd name="connsiteY335" fmla="*/ 312205 h 2995613"/>
                  <a:gd name="connsiteX336" fmla="*/ 947238 w 2997200"/>
                  <a:gd name="connsiteY336" fmla="*/ 315377 h 2995613"/>
                  <a:gd name="connsiteX337" fmla="*/ 953054 w 2997200"/>
                  <a:gd name="connsiteY337" fmla="*/ 318550 h 2995613"/>
                  <a:gd name="connsiteX338" fmla="*/ 958340 w 2997200"/>
                  <a:gd name="connsiteY338" fmla="*/ 322251 h 2995613"/>
                  <a:gd name="connsiteX339" fmla="*/ 963100 w 2997200"/>
                  <a:gd name="connsiteY339" fmla="*/ 327010 h 2995613"/>
                  <a:gd name="connsiteX340" fmla="*/ 967858 w 2997200"/>
                  <a:gd name="connsiteY340" fmla="*/ 332297 h 2995613"/>
                  <a:gd name="connsiteX341" fmla="*/ 972088 w 2997200"/>
                  <a:gd name="connsiteY341" fmla="*/ 337584 h 2995613"/>
                  <a:gd name="connsiteX342" fmla="*/ 975260 w 2997200"/>
                  <a:gd name="connsiteY342" fmla="*/ 342872 h 2995613"/>
                  <a:gd name="connsiteX343" fmla="*/ 977904 w 2997200"/>
                  <a:gd name="connsiteY343" fmla="*/ 349217 h 2995613"/>
                  <a:gd name="connsiteX344" fmla="*/ 980020 w 2997200"/>
                  <a:gd name="connsiteY344" fmla="*/ 355562 h 2995613"/>
                  <a:gd name="connsiteX345" fmla="*/ 981606 w 2997200"/>
                  <a:gd name="connsiteY345" fmla="*/ 361378 h 2995613"/>
                  <a:gd name="connsiteX346" fmla="*/ 982664 w 2997200"/>
                  <a:gd name="connsiteY346" fmla="*/ 367723 h 2995613"/>
                  <a:gd name="connsiteX347" fmla="*/ 982664 w 2997200"/>
                  <a:gd name="connsiteY347" fmla="*/ 374597 h 2995613"/>
                  <a:gd name="connsiteX348" fmla="*/ 982664 w 2997200"/>
                  <a:gd name="connsiteY348" fmla="*/ 380413 h 2995613"/>
                  <a:gd name="connsiteX349" fmla="*/ 981606 w 2997200"/>
                  <a:gd name="connsiteY349" fmla="*/ 387287 h 2995613"/>
                  <a:gd name="connsiteX350" fmla="*/ 980020 w 2997200"/>
                  <a:gd name="connsiteY350" fmla="*/ 393631 h 2995613"/>
                  <a:gd name="connsiteX351" fmla="*/ 977904 w 2997200"/>
                  <a:gd name="connsiteY351" fmla="*/ 399448 h 2995613"/>
                  <a:gd name="connsiteX352" fmla="*/ 975260 w 2997200"/>
                  <a:gd name="connsiteY352" fmla="*/ 405264 h 2995613"/>
                  <a:gd name="connsiteX353" fmla="*/ 972088 w 2997200"/>
                  <a:gd name="connsiteY353" fmla="*/ 410551 h 2995613"/>
                  <a:gd name="connsiteX354" fmla="*/ 967858 w 2997200"/>
                  <a:gd name="connsiteY354" fmla="*/ 416367 h 2995613"/>
                  <a:gd name="connsiteX355" fmla="*/ 963100 w 2997200"/>
                  <a:gd name="connsiteY355" fmla="*/ 421126 h 2995613"/>
                  <a:gd name="connsiteX356" fmla="*/ 432768 w 2997200"/>
                  <a:gd name="connsiteY356" fmla="*/ 951986 h 2995613"/>
                  <a:gd name="connsiteX357" fmla="*/ 427480 w 2997200"/>
                  <a:gd name="connsiteY357" fmla="*/ 956745 h 2995613"/>
                  <a:gd name="connsiteX358" fmla="*/ 422194 w 2997200"/>
                  <a:gd name="connsiteY358" fmla="*/ 960446 h 2995613"/>
                  <a:gd name="connsiteX359" fmla="*/ 416906 w 2997200"/>
                  <a:gd name="connsiteY359" fmla="*/ 963619 h 2995613"/>
                  <a:gd name="connsiteX360" fmla="*/ 410560 w 2997200"/>
                  <a:gd name="connsiteY360" fmla="*/ 966791 h 2995613"/>
                  <a:gd name="connsiteX361" fmla="*/ 404745 w 2997200"/>
                  <a:gd name="connsiteY361" fmla="*/ 968906 h 2995613"/>
                  <a:gd name="connsiteX362" fmla="*/ 398400 w 2997200"/>
                  <a:gd name="connsiteY362" fmla="*/ 970492 h 2995613"/>
                  <a:gd name="connsiteX363" fmla="*/ 392055 w 2997200"/>
                  <a:gd name="connsiteY363" fmla="*/ 971021 h 2995613"/>
                  <a:gd name="connsiteX364" fmla="*/ 385710 w 2997200"/>
                  <a:gd name="connsiteY364" fmla="*/ 971550 h 2995613"/>
                  <a:gd name="connsiteX365" fmla="*/ 379365 w 2997200"/>
                  <a:gd name="connsiteY365" fmla="*/ 971021 h 2995613"/>
                  <a:gd name="connsiteX366" fmla="*/ 372491 w 2997200"/>
                  <a:gd name="connsiteY366" fmla="*/ 970492 h 2995613"/>
                  <a:gd name="connsiteX367" fmla="*/ 366675 w 2997200"/>
                  <a:gd name="connsiteY367" fmla="*/ 968906 h 2995613"/>
                  <a:gd name="connsiteX368" fmla="*/ 360330 w 2997200"/>
                  <a:gd name="connsiteY368" fmla="*/ 966791 h 2995613"/>
                  <a:gd name="connsiteX369" fmla="*/ 354514 w 2997200"/>
                  <a:gd name="connsiteY369" fmla="*/ 963619 h 2995613"/>
                  <a:gd name="connsiteX370" fmla="*/ 348698 w 2997200"/>
                  <a:gd name="connsiteY370" fmla="*/ 960446 h 2995613"/>
                  <a:gd name="connsiteX371" fmla="*/ 343410 w 2997200"/>
                  <a:gd name="connsiteY371" fmla="*/ 956745 h 2995613"/>
                  <a:gd name="connsiteX372" fmla="*/ 338652 w 2997200"/>
                  <a:gd name="connsiteY372" fmla="*/ 951986 h 2995613"/>
                  <a:gd name="connsiteX373" fmla="*/ 333893 w 2997200"/>
                  <a:gd name="connsiteY373" fmla="*/ 947228 h 2995613"/>
                  <a:gd name="connsiteX374" fmla="*/ 329663 w 2997200"/>
                  <a:gd name="connsiteY374" fmla="*/ 941411 h 2995613"/>
                  <a:gd name="connsiteX375" fmla="*/ 326490 w 2997200"/>
                  <a:gd name="connsiteY375" fmla="*/ 936124 h 2995613"/>
                  <a:gd name="connsiteX376" fmla="*/ 323847 w 2997200"/>
                  <a:gd name="connsiteY376" fmla="*/ 930308 h 2995613"/>
                  <a:gd name="connsiteX377" fmla="*/ 321732 w 2997200"/>
                  <a:gd name="connsiteY377" fmla="*/ 923963 h 2995613"/>
                  <a:gd name="connsiteX378" fmla="*/ 320145 w 2997200"/>
                  <a:gd name="connsiteY378" fmla="*/ 917618 h 2995613"/>
                  <a:gd name="connsiteX379" fmla="*/ 319088 w 2997200"/>
                  <a:gd name="connsiteY379" fmla="*/ 911273 h 2995613"/>
                  <a:gd name="connsiteX380" fmla="*/ 319088 w 2997200"/>
                  <a:gd name="connsiteY380" fmla="*/ 904928 h 2995613"/>
                  <a:gd name="connsiteX381" fmla="*/ 319088 w 2997200"/>
                  <a:gd name="connsiteY381" fmla="*/ 898583 h 2995613"/>
                  <a:gd name="connsiteX382" fmla="*/ 320145 w 2997200"/>
                  <a:gd name="connsiteY382" fmla="*/ 892238 h 2995613"/>
                  <a:gd name="connsiteX383" fmla="*/ 321732 w 2997200"/>
                  <a:gd name="connsiteY383" fmla="*/ 885893 h 2995613"/>
                  <a:gd name="connsiteX384" fmla="*/ 323847 w 2997200"/>
                  <a:gd name="connsiteY384" fmla="*/ 880077 h 2995613"/>
                  <a:gd name="connsiteX385" fmla="*/ 326490 w 2997200"/>
                  <a:gd name="connsiteY385" fmla="*/ 873732 h 2995613"/>
                  <a:gd name="connsiteX386" fmla="*/ 329663 w 2997200"/>
                  <a:gd name="connsiteY386" fmla="*/ 868445 h 2995613"/>
                  <a:gd name="connsiteX387" fmla="*/ 333893 w 2997200"/>
                  <a:gd name="connsiteY387" fmla="*/ 862628 h 2995613"/>
                  <a:gd name="connsiteX388" fmla="*/ 338652 w 2997200"/>
                  <a:gd name="connsiteY388" fmla="*/ 857870 h 2995613"/>
                  <a:gd name="connsiteX389" fmla="*/ 869512 w 2997200"/>
                  <a:gd name="connsiteY389" fmla="*/ 327010 h 2995613"/>
                  <a:gd name="connsiteX390" fmla="*/ 874270 w 2997200"/>
                  <a:gd name="connsiteY390" fmla="*/ 322251 h 2995613"/>
                  <a:gd name="connsiteX391" fmla="*/ 879558 w 2997200"/>
                  <a:gd name="connsiteY391" fmla="*/ 318550 h 2995613"/>
                  <a:gd name="connsiteX392" fmla="*/ 885374 w 2997200"/>
                  <a:gd name="connsiteY392" fmla="*/ 315377 h 2995613"/>
                  <a:gd name="connsiteX393" fmla="*/ 891190 w 2997200"/>
                  <a:gd name="connsiteY393" fmla="*/ 312205 h 2995613"/>
                  <a:gd name="connsiteX394" fmla="*/ 897006 w 2997200"/>
                  <a:gd name="connsiteY394" fmla="*/ 310090 h 2995613"/>
                  <a:gd name="connsiteX395" fmla="*/ 903352 w 2997200"/>
                  <a:gd name="connsiteY395" fmla="*/ 309032 h 2995613"/>
                  <a:gd name="connsiteX396" fmla="*/ 1204066 w 2997200"/>
                  <a:gd name="connsiteY396" fmla="*/ 0 h 2995613"/>
                  <a:gd name="connsiteX397" fmla="*/ 1216768 w 2997200"/>
                  <a:gd name="connsiteY397" fmla="*/ 529 h 2995613"/>
                  <a:gd name="connsiteX398" fmla="*/ 1229472 w 2997200"/>
                  <a:gd name="connsiteY398" fmla="*/ 2116 h 2995613"/>
                  <a:gd name="connsiteX399" fmla="*/ 1242174 w 2997200"/>
                  <a:gd name="connsiteY399" fmla="*/ 4762 h 2995613"/>
                  <a:gd name="connsiteX400" fmla="*/ 1253818 w 2997200"/>
                  <a:gd name="connsiteY400" fmla="*/ 9523 h 2995613"/>
                  <a:gd name="connsiteX401" fmla="*/ 1265990 w 2997200"/>
                  <a:gd name="connsiteY401" fmla="*/ 15343 h 2995613"/>
                  <a:gd name="connsiteX402" fmla="*/ 1277634 w 2997200"/>
                  <a:gd name="connsiteY402" fmla="*/ 21692 h 2995613"/>
                  <a:gd name="connsiteX403" fmla="*/ 1282926 w 2997200"/>
                  <a:gd name="connsiteY403" fmla="*/ 25924 h 2995613"/>
                  <a:gd name="connsiteX404" fmla="*/ 1288220 w 2997200"/>
                  <a:gd name="connsiteY404" fmla="*/ 29628 h 2995613"/>
                  <a:gd name="connsiteX405" fmla="*/ 1293512 w 2997200"/>
                  <a:gd name="connsiteY405" fmla="*/ 33861 h 2995613"/>
                  <a:gd name="connsiteX406" fmla="*/ 1298276 w 2997200"/>
                  <a:gd name="connsiteY406" fmla="*/ 39151 h 2995613"/>
                  <a:gd name="connsiteX407" fmla="*/ 1312566 w 2997200"/>
                  <a:gd name="connsiteY407" fmla="*/ 53965 h 2995613"/>
                  <a:gd name="connsiteX408" fmla="*/ 1326856 w 2997200"/>
                  <a:gd name="connsiteY408" fmla="*/ 68779 h 2995613"/>
                  <a:gd name="connsiteX409" fmla="*/ 1340086 w 2997200"/>
                  <a:gd name="connsiteY409" fmla="*/ 84123 h 2995613"/>
                  <a:gd name="connsiteX410" fmla="*/ 1353318 w 2997200"/>
                  <a:gd name="connsiteY410" fmla="*/ 99466 h 2995613"/>
                  <a:gd name="connsiteX411" fmla="*/ 1366020 w 2997200"/>
                  <a:gd name="connsiteY411" fmla="*/ 115338 h 2995613"/>
                  <a:gd name="connsiteX412" fmla="*/ 1378722 w 2997200"/>
                  <a:gd name="connsiteY412" fmla="*/ 131739 h 2995613"/>
                  <a:gd name="connsiteX413" fmla="*/ 1390366 w 2997200"/>
                  <a:gd name="connsiteY413" fmla="*/ 147611 h 2995613"/>
                  <a:gd name="connsiteX414" fmla="*/ 1402010 w 2997200"/>
                  <a:gd name="connsiteY414" fmla="*/ 164542 h 2995613"/>
                  <a:gd name="connsiteX415" fmla="*/ 1413654 w 2997200"/>
                  <a:gd name="connsiteY415" fmla="*/ 181472 h 2995613"/>
                  <a:gd name="connsiteX416" fmla="*/ 1424240 w 2997200"/>
                  <a:gd name="connsiteY416" fmla="*/ 197873 h 2995613"/>
                  <a:gd name="connsiteX417" fmla="*/ 1434824 w 2997200"/>
                  <a:gd name="connsiteY417" fmla="*/ 215333 h 2995613"/>
                  <a:gd name="connsiteX418" fmla="*/ 1444880 w 2997200"/>
                  <a:gd name="connsiteY418" fmla="*/ 233321 h 2995613"/>
                  <a:gd name="connsiteX419" fmla="*/ 1454406 w 2997200"/>
                  <a:gd name="connsiteY419" fmla="*/ 250780 h 2995613"/>
                  <a:gd name="connsiteX420" fmla="*/ 1463934 w 2997200"/>
                  <a:gd name="connsiteY420" fmla="*/ 269298 h 2995613"/>
                  <a:gd name="connsiteX421" fmla="*/ 1472930 w 2997200"/>
                  <a:gd name="connsiteY421" fmla="*/ 287287 h 2995613"/>
                  <a:gd name="connsiteX422" fmla="*/ 1481928 w 2997200"/>
                  <a:gd name="connsiteY422" fmla="*/ 305275 h 2995613"/>
                  <a:gd name="connsiteX423" fmla="*/ 1489868 w 2997200"/>
                  <a:gd name="connsiteY423" fmla="*/ 324322 h 2995613"/>
                  <a:gd name="connsiteX424" fmla="*/ 1498336 w 2997200"/>
                  <a:gd name="connsiteY424" fmla="*/ 342839 h 2995613"/>
                  <a:gd name="connsiteX425" fmla="*/ 1505744 w 2997200"/>
                  <a:gd name="connsiteY425" fmla="*/ 361886 h 2995613"/>
                  <a:gd name="connsiteX426" fmla="*/ 1513684 w 2997200"/>
                  <a:gd name="connsiteY426" fmla="*/ 381462 h 2995613"/>
                  <a:gd name="connsiteX427" fmla="*/ 1521094 w 2997200"/>
                  <a:gd name="connsiteY427" fmla="*/ 401037 h 2995613"/>
                  <a:gd name="connsiteX428" fmla="*/ 1527444 w 2997200"/>
                  <a:gd name="connsiteY428" fmla="*/ 420613 h 2995613"/>
                  <a:gd name="connsiteX429" fmla="*/ 1540676 w 2997200"/>
                  <a:gd name="connsiteY429" fmla="*/ 460294 h 2995613"/>
                  <a:gd name="connsiteX430" fmla="*/ 1552320 w 2997200"/>
                  <a:gd name="connsiteY430" fmla="*/ 501561 h 2995613"/>
                  <a:gd name="connsiteX431" fmla="*/ 1562906 w 2997200"/>
                  <a:gd name="connsiteY431" fmla="*/ 542829 h 2995613"/>
                  <a:gd name="connsiteX432" fmla="*/ 1572960 w 2997200"/>
                  <a:gd name="connsiteY432" fmla="*/ 584626 h 2995613"/>
                  <a:gd name="connsiteX433" fmla="*/ 1581430 w 2997200"/>
                  <a:gd name="connsiteY433" fmla="*/ 627481 h 2995613"/>
                  <a:gd name="connsiteX434" fmla="*/ 1589368 w 2997200"/>
                  <a:gd name="connsiteY434" fmla="*/ 670336 h 2995613"/>
                  <a:gd name="connsiteX435" fmla="*/ 1596248 w 2997200"/>
                  <a:gd name="connsiteY435" fmla="*/ 714249 h 2995613"/>
                  <a:gd name="connsiteX436" fmla="*/ 1602600 w 2997200"/>
                  <a:gd name="connsiteY436" fmla="*/ 758162 h 2995613"/>
                  <a:gd name="connsiteX437" fmla="*/ 1607892 w 2997200"/>
                  <a:gd name="connsiteY437" fmla="*/ 802604 h 2995613"/>
                  <a:gd name="connsiteX438" fmla="*/ 1612656 w 2997200"/>
                  <a:gd name="connsiteY438" fmla="*/ 847575 h 2995613"/>
                  <a:gd name="connsiteX439" fmla="*/ 1616360 w 2997200"/>
                  <a:gd name="connsiteY439" fmla="*/ 893076 h 2995613"/>
                  <a:gd name="connsiteX440" fmla="*/ 1620066 w 2997200"/>
                  <a:gd name="connsiteY440" fmla="*/ 939105 h 2995613"/>
                  <a:gd name="connsiteX441" fmla="*/ 1622712 w 2997200"/>
                  <a:gd name="connsiteY441" fmla="*/ 985134 h 2995613"/>
                  <a:gd name="connsiteX442" fmla="*/ 1624828 w 2997200"/>
                  <a:gd name="connsiteY442" fmla="*/ 1031164 h 2995613"/>
                  <a:gd name="connsiteX443" fmla="*/ 1626946 w 2997200"/>
                  <a:gd name="connsiteY443" fmla="*/ 1078251 h 2995613"/>
                  <a:gd name="connsiteX444" fmla="*/ 1628534 w 2997200"/>
                  <a:gd name="connsiteY444" fmla="*/ 1125339 h 2995613"/>
                  <a:gd name="connsiteX445" fmla="*/ 1629592 w 2997200"/>
                  <a:gd name="connsiteY445" fmla="*/ 1172426 h 2995613"/>
                  <a:gd name="connsiteX446" fmla="*/ 1630650 w 2997200"/>
                  <a:gd name="connsiteY446" fmla="*/ 1267130 h 2995613"/>
                  <a:gd name="connsiteX447" fmla="*/ 1630650 w 2997200"/>
                  <a:gd name="connsiteY447" fmla="*/ 1361305 h 2995613"/>
                  <a:gd name="connsiteX448" fmla="*/ 1725918 w 2997200"/>
                  <a:gd name="connsiteY448" fmla="*/ 1361305 h 2995613"/>
                  <a:gd name="connsiteX449" fmla="*/ 1820126 w 2997200"/>
                  <a:gd name="connsiteY449" fmla="*/ 1363422 h 2995613"/>
                  <a:gd name="connsiteX450" fmla="*/ 1867230 w 2997200"/>
                  <a:gd name="connsiteY450" fmla="*/ 1363951 h 2995613"/>
                  <a:gd name="connsiteX451" fmla="*/ 1914334 w 2997200"/>
                  <a:gd name="connsiteY451" fmla="*/ 1365538 h 2995613"/>
                  <a:gd name="connsiteX452" fmla="*/ 1961438 w 2997200"/>
                  <a:gd name="connsiteY452" fmla="*/ 1367125 h 2995613"/>
                  <a:gd name="connsiteX453" fmla="*/ 2008012 w 2997200"/>
                  <a:gd name="connsiteY453" fmla="*/ 1369771 h 2995613"/>
                  <a:gd name="connsiteX454" fmla="*/ 2054058 w 2997200"/>
                  <a:gd name="connsiteY454" fmla="*/ 1372945 h 2995613"/>
                  <a:gd name="connsiteX455" fmla="*/ 2100104 w 2997200"/>
                  <a:gd name="connsiteY455" fmla="*/ 1376119 h 2995613"/>
                  <a:gd name="connsiteX456" fmla="*/ 2145620 w 2997200"/>
                  <a:gd name="connsiteY456" fmla="*/ 1379823 h 2995613"/>
                  <a:gd name="connsiteX457" fmla="*/ 2191136 w 2997200"/>
                  <a:gd name="connsiteY457" fmla="*/ 1385114 h 2995613"/>
                  <a:gd name="connsiteX458" fmla="*/ 2235594 w 2997200"/>
                  <a:gd name="connsiteY458" fmla="*/ 1390404 h 2995613"/>
                  <a:gd name="connsiteX459" fmla="*/ 2280052 w 2997200"/>
                  <a:gd name="connsiteY459" fmla="*/ 1396753 h 2995613"/>
                  <a:gd name="connsiteX460" fmla="*/ 2323452 w 2997200"/>
                  <a:gd name="connsiteY460" fmla="*/ 1404160 h 2995613"/>
                  <a:gd name="connsiteX461" fmla="*/ 2366852 w 2997200"/>
                  <a:gd name="connsiteY461" fmla="*/ 1412096 h 2995613"/>
                  <a:gd name="connsiteX462" fmla="*/ 2409192 w 2997200"/>
                  <a:gd name="connsiteY462" fmla="*/ 1421091 h 2995613"/>
                  <a:gd name="connsiteX463" fmla="*/ 2451532 w 2997200"/>
                  <a:gd name="connsiteY463" fmla="*/ 1430614 h 2995613"/>
                  <a:gd name="connsiteX464" fmla="*/ 2493344 w 2997200"/>
                  <a:gd name="connsiteY464" fmla="*/ 1441725 h 2995613"/>
                  <a:gd name="connsiteX465" fmla="*/ 2533568 w 2997200"/>
                  <a:gd name="connsiteY465" fmla="*/ 1453364 h 2995613"/>
                  <a:gd name="connsiteX466" fmla="*/ 2573792 w 2997200"/>
                  <a:gd name="connsiteY466" fmla="*/ 1466591 h 2995613"/>
                  <a:gd name="connsiteX467" fmla="*/ 2593374 w 2997200"/>
                  <a:gd name="connsiteY467" fmla="*/ 1473469 h 2995613"/>
                  <a:gd name="connsiteX468" fmla="*/ 2612958 w 2997200"/>
                  <a:gd name="connsiteY468" fmla="*/ 1480876 h 2995613"/>
                  <a:gd name="connsiteX469" fmla="*/ 2632540 w 2997200"/>
                  <a:gd name="connsiteY469" fmla="*/ 1488812 h 2995613"/>
                  <a:gd name="connsiteX470" fmla="*/ 2651594 w 2997200"/>
                  <a:gd name="connsiteY470" fmla="*/ 1496219 h 2995613"/>
                  <a:gd name="connsiteX471" fmla="*/ 2670646 w 2997200"/>
                  <a:gd name="connsiteY471" fmla="*/ 1504155 h 2995613"/>
                  <a:gd name="connsiteX472" fmla="*/ 2689170 w 2997200"/>
                  <a:gd name="connsiteY472" fmla="*/ 1512620 h 2995613"/>
                  <a:gd name="connsiteX473" fmla="*/ 2708224 w 2997200"/>
                  <a:gd name="connsiteY473" fmla="*/ 1521615 h 2995613"/>
                  <a:gd name="connsiteX474" fmla="*/ 2726218 w 2997200"/>
                  <a:gd name="connsiteY474" fmla="*/ 1531138 h 2995613"/>
                  <a:gd name="connsiteX475" fmla="*/ 2744744 w 2997200"/>
                  <a:gd name="connsiteY475" fmla="*/ 1540661 h 2995613"/>
                  <a:gd name="connsiteX476" fmla="*/ 2762208 w 2997200"/>
                  <a:gd name="connsiteY476" fmla="*/ 1550185 h 2995613"/>
                  <a:gd name="connsiteX477" fmla="*/ 2779674 w 2997200"/>
                  <a:gd name="connsiteY477" fmla="*/ 1560766 h 2995613"/>
                  <a:gd name="connsiteX478" fmla="*/ 2797140 w 2997200"/>
                  <a:gd name="connsiteY478" fmla="*/ 1570818 h 2995613"/>
                  <a:gd name="connsiteX479" fmla="*/ 2814606 w 2997200"/>
                  <a:gd name="connsiteY479" fmla="*/ 1581929 h 2995613"/>
                  <a:gd name="connsiteX480" fmla="*/ 2831542 w 2997200"/>
                  <a:gd name="connsiteY480" fmla="*/ 1593040 h 2995613"/>
                  <a:gd name="connsiteX481" fmla="*/ 2847948 w 2997200"/>
                  <a:gd name="connsiteY481" fmla="*/ 1605208 h 2995613"/>
                  <a:gd name="connsiteX482" fmla="*/ 2864884 w 2997200"/>
                  <a:gd name="connsiteY482" fmla="*/ 1617377 h 2995613"/>
                  <a:gd name="connsiteX483" fmla="*/ 2880762 w 2997200"/>
                  <a:gd name="connsiteY483" fmla="*/ 1629546 h 2995613"/>
                  <a:gd name="connsiteX484" fmla="*/ 2896640 w 2997200"/>
                  <a:gd name="connsiteY484" fmla="*/ 1642243 h 2995613"/>
                  <a:gd name="connsiteX485" fmla="*/ 2912518 w 2997200"/>
                  <a:gd name="connsiteY485" fmla="*/ 1655999 h 2995613"/>
                  <a:gd name="connsiteX486" fmla="*/ 2927338 w 2997200"/>
                  <a:gd name="connsiteY486" fmla="*/ 1669226 h 2995613"/>
                  <a:gd name="connsiteX487" fmla="*/ 2942686 w 2997200"/>
                  <a:gd name="connsiteY487" fmla="*/ 1683511 h 2995613"/>
                  <a:gd name="connsiteX488" fmla="*/ 2958034 w 2997200"/>
                  <a:gd name="connsiteY488" fmla="*/ 1697796 h 2995613"/>
                  <a:gd name="connsiteX489" fmla="*/ 2962268 w 2997200"/>
                  <a:gd name="connsiteY489" fmla="*/ 1703087 h 2995613"/>
                  <a:gd name="connsiteX490" fmla="*/ 2967032 w 2997200"/>
                  <a:gd name="connsiteY490" fmla="*/ 1707848 h 2995613"/>
                  <a:gd name="connsiteX491" fmla="*/ 2971266 w 2997200"/>
                  <a:gd name="connsiteY491" fmla="*/ 1713668 h 2995613"/>
                  <a:gd name="connsiteX492" fmla="*/ 2974972 w 2997200"/>
                  <a:gd name="connsiteY492" fmla="*/ 1718430 h 2995613"/>
                  <a:gd name="connsiteX493" fmla="*/ 2981852 w 2997200"/>
                  <a:gd name="connsiteY493" fmla="*/ 1730069 h 2995613"/>
                  <a:gd name="connsiteX494" fmla="*/ 2987144 w 2997200"/>
                  <a:gd name="connsiteY494" fmla="*/ 1742239 h 2995613"/>
                  <a:gd name="connsiteX495" fmla="*/ 2991378 w 2997200"/>
                  <a:gd name="connsiteY495" fmla="*/ 1754407 h 2995613"/>
                  <a:gd name="connsiteX496" fmla="*/ 2994024 w 2997200"/>
                  <a:gd name="connsiteY496" fmla="*/ 1766576 h 2995613"/>
                  <a:gd name="connsiteX497" fmla="*/ 2996670 w 2997200"/>
                  <a:gd name="connsiteY497" fmla="*/ 1779803 h 2995613"/>
                  <a:gd name="connsiteX498" fmla="*/ 2997200 w 2997200"/>
                  <a:gd name="connsiteY498" fmla="*/ 1792501 h 2995613"/>
                  <a:gd name="connsiteX499" fmla="*/ 2996670 w 2997200"/>
                  <a:gd name="connsiteY499" fmla="*/ 1804669 h 2995613"/>
                  <a:gd name="connsiteX500" fmla="*/ 2994024 w 2997200"/>
                  <a:gd name="connsiteY500" fmla="*/ 1817367 h 2995613"/>
                  <a:gd name="connsiteX501" fmla="*/ 2991378 w 2997200"/>
                  <a:gd name="connsiteY501" fmla="*/ 1830594 h 2995613"/>
                  <a:gd name="connsiteX502" fmla="*/ 2987144 w 2997200"/>
                  <a:gd name="connsiteY502" fmla="*/ 1842233 h 2995613"/>
                  <a:gd name="connsiteX503" fmla="*/ 2981852 w 2997200"/>
                  <a:gd name="connsiteY503" fmla="*/ 1854402 h 2995613"/>
                  <a:gd name="connsiteX504" fmla="*/ 2974972 w 2997200"/>
                  <a:gd name="connsiteY504" fmla="*/ 1865513 h 2995613"/>
                  <a:gd name="connsiteX505" fmla="*/ 2971266 w 2997200"/>
                  <a:gd name="connsiteY505" fmla="*/ 1871332 h 2995613"/>
                  <a:gd name="connsiteX506" fmla="*/ 2967032 w 2997200"/>
                  <a:gd name="connsiteY506" fmla="*/ 1876623 h 2995613"/>
                  <a:gd name="connsiteX507" fmla="*/ 2962268 w 2997200"/>
                  <a:gd name="connsiteY507" fmla="*/ 1881385 h 2995613"/>
                  <a:gd name="connsiteX508" fmla="*/ 2958034 w 2997200"/>
                  <a:gd name="connsiteY508" fmla="*/ 1886676 h 2995613"/>
                  <a:gd name="connsiteX509" fmla="*/ 2952742 w 2997200"/>
                  <a:gd name="connsiteY509" fmla="*/ 1891437 h 2995613"/>
                  <a:gd name="connsiteX510" fmla="*/ 2947978 w 2997200"/>
                  <a:gd name="connsiteY510" fmla="*/ 1896199 h 2995613"/>
                  <a:gd name="connsiteX511" fmla="*/ 2942156 w 2997200"/>
                  <a:gd name="connsiteY511" fmla="*/ 1899902 h 2995613"/>
                  <a:gd name="connsiteX512" fmla="*/ 2936864 w 2997200"/>
                  <a:gd name="connsiteY512" fmla="*/ 1903606 h 2995613"/>
                  <a:gd name="connsiteX513" fmla="*/ 2925220 w 2997200"/>
                  <a:gd name="connsiteY513" fmla="*/ 1910484 h 2995613"/>
                  <a:gd name="connsiteX514" fmla="*/ 2913576 w 2997200"/>
                  <a:gd name="connsiteY514" fmla="*/ 1916304 h 2995613"/>
                  <a:gd name="connsiteX515" fmla="*/ 2901404 w 2997200"/>
                  <a:gd name="connsiteY515" fmla="*/ 1920007 h 2995613"/>
                  <a:gd name="connsiteX516" fmla="*/ 2889232 w 2997200"/>
                  <a:gd name="connsiteY516" fmla="*/ 1923182 h 2995613"/>
                  <a:gd name="connsiteX517" fmla="*/ 2876000 w 2997200"/>
                  <a:gd name="connsiteY517" fmla="*/ 1925298 h 2995613"/>
                  <a:gd name="connsiteX518" fmla="*/ 2863298 w 2997200"/>
                  <a:gd name="connsiteY518" fmla="*/ 1925827 h 2995613"/>
                  <a:gd name="connsiteX519" fmla="*/ 2851124 w 2997200"/>
                  <a:gd name="connsiteY519" fmla="*/ 1925298 h 2995613"/>
                  <a:gd name="connsiteX520" fmla="*/ 2837892 w 2997200"/>
                  <a:gd name="connsiteY520" fmla="*/ 1923182 h 2995613"/>
                  <a:gd name="connsiteX521" fmla="*/ 2825190 w 2997200"/>
                  <a:gd name="connsiteY521" fmla="*/ 1920007 h 2995613"/>
                  <a:gd name="connsiteX522" fmla="*/ 2813546 w 2997200"/>
                  <a:gd name="connsiteY522" fmla="*/ 1916304 h 2995613"/>
                  <a:gd name="connsiteX523" fmla="*/ 2801904 w 2997200"/>
                  <a:gd name="connsiteY523" fmla="*/ 1910484 h 2995613"/>
                  <a:gd name="connsiteX524" fmla="*/ 2789730 w 2997200"/>
                  <a:gd name="connsiteY524" fmla="*/ 1903606 h 2995613"/>
                  <a:gd name="connsiteX525" fmla="*/ 2784438 w 2997200"/>
                  <a:gd name="connsiteY525" fmla="*/ 1899902 h 2995613"/>
                  <a:gd name="connsiteX526" fmla="*/ 2779144 w 2997200"/>
                  <a:gd name="connsiteY526" fmla="*/ 1896199 h 2995613"/>
                  <a:gd name="connsiteX527" fmla="*/ 2774382 w 2997200"/>
                  <a:gd name="connsiteY527" fmla="*/ 1891437 h 2995613"/>
                  <a:gd name="connsiteX528" fmla="*/ 2769088 w 2997200"/>
                  <a:gd name="connsiteY528" fmla="*/ 1886676 h 2995613"/>
                  <a:gd name="connsiteX529" fmla="*/ 2757446 w 2997200"/>
                  <a:gd name="connsiteY529" fmla="*/ 1875036 h 2995613"/>
                  <a:gd name="connsiteX530" fmla="*/ 2746330 w 2997200"/>
                  <a:gd name="connsiteY530" fmla="*/ 1864454 h 2995613"/>
                  <a:gd name="connsiteX531" fmla="*/ 2734158 w 2997200"/>
                  <a:gd name="connsiteY531" fmla="*/ 1854402 h 2995613"/>
                  <a:gd name="connsiteX532" fmla="*/ 2721456 w 2997200"/>
                  <a:gd name="connsiteY532" fmla="*/ 1844350 h 2995613"/>
                  <a:gd name="connsiteX533" fmla="*/ 2709282 w 2997200"/>
                  <a:gd name="connsiteY533" fmla="*/ 1834297 h 2995613"/>
                  <a:gd name="connsiteX534" fmla="*/ 2696580 w 2997200"/>
                  <a:gd name="connsiteY534" fmla="*/ 1824774 h 2995613"/>
                  <a:gd name="connsiteX535" fmla="*/ 2683348 w 2997200"/>
                  <a:gd name="connsiteY535" fmla="*/ 1815780 h 2995613"/>
                  <a:gd name="connsiteX536" fmla="*/ 2670118 w 2997200"/>
                  <a:gd name="connsiteY536" fmla="*/ 1806785 h 2995613"/>
                  <a:gd name="connsiteX537" fmla="*/ 2656356 w 2997200"/>
                  <a:gd name="connsiteY537" fmla="*/ 1797791 h 2995613"/>
                  <a:gd name="connsiteX538" fmla="*/ 2642066 w 2997200"/>
                  <a:gd name="connsiteY538" fmla="*/ 1789855 h 2995613"/>
                  <a:gd name="connsiteX539" fmla="*/ 2628306 w 2997200"/>
                  <a:gd name="connsiteY539" fmla="*/ 1781919 h 2995613"/>
                  <a:gd name="connsiteX540" fmla="*/ 2613486 w 2997200"/>
                  <a:gd name="connsiteY540" fmla="*/ 1773983 h 2995613"/>
                  <a:gd name="connsiteX541" fmla="*/ 2599196 w 2997200"/>
                  <a:gd name="connsiteY541" fmla="*/ 1766047 h 2995613"/>
                  <a:gd name="connsiteX542" fmla="*/ 2584376 w 2997200"/>
                  <a:gd name="connsiteY542" fmla="*/ 1758640 h 2995613"/>
                  <a:gd name="connsiteX543" fmla="*/ 2553680 w 2997200"/>
                  <a:gd name="connsiteY543" fmla="*/ 1745413 h 2995613"/>
                  <a:gd name="connsiteX544" fmla="*/ 2522454 w 2997200"/>
                  <a:gd name="connsiteY544" fmla="*/ 1732715 h 2995613"/>
                  <a:gd name="connsiteX545" fmla="*/ 2489640 w 2997200"/>
                  <a:gd name="connsiteY545" fmla="*/ 1720017 h 2995613"/>
                  <a:gd name="connsiteX546" fmla="*/ 2456826 w 2997200"/>
                  <a:gd name="connsiteY546" fmla="*/ 1709436 h 2995613"/>
                  <a:gd name="connsiteX547" fmla="*/ 2422424 w 2997200"/>
                  <a:gd name="connsiteY547" fmla="*/ 1699383 h 2995613"/>
                  <a:gd name="connsiteX548" fmla="*/ 2388022 w 2997200"/>
                  <a:gd name="connsiteY548" fmla="*/ 1690389 h 2995613"/>
                  <a:gd name="connsiteX549" fmla="*/ 2352032 w 2997200"/>
                  <a:gd name="connsiteY549" fmla="*/ 1682453 h 2995613"/>
                  <a:gd name="connsiteX550" fmla="*/ 2316572 w 2997200"/>
                  <a:gd name="connsiteY550" fmla="*/ 1674517 h 2995613"/>
                  <a:gd name="connsiteX551" fmla="*/ 2279524 w 2997200"/>
                  <a:gd name="connsiteY551" fmla="*/ 1667639 h 2995613"/>
                  <a:gd name="connsiteX552" fmla="*/ 2241946 w 2997200"/>
                  <a:gd name="connsiteY552" fmla="*/ 1661290 h 2995613"/>
                  <a:gd name="connsiteX553" fmla="*/ 2203840 w 2997200"/>
                  <a:gd name="connsiteY553" fmla="*/ 1655999 h 2995613"/>
                  <a:gd name="connsiteX554" fmla="*/ 2165204 w 2997200"/>
                  <a:gd name="connsiteY554" fmla="*/ 1650708 h 2995613"/>
                  <a:gd name="connsiteX555" fmla="*/ 2126038 w 2997200"/>
                  <a:gd name="connsiteY555" fmla="*/ 1647005 h 2995613"/>
                  <a:gd name="connsiteX556" fmla="*/ 2086344 w 2997200"/>
                  <a:gd name="connsiteY556" fmla="*/ 1642772 h 2995613"/>
                  <a:gd name="connsiteX557" fmla="*/ 2046648 w 2997200"/>
                  <a:gd name="connsiteY557" fmla="*/ 1639598 h 2995613"/>
                  <a:gd name="connsiteX558" fmla="*/ 2005896 w 2997200"/>
                  <a:gd name="connsiteY558" fmla="*/ 1636953 h 2995613"/>
                  <a:gd name="connsiteX559" fmla="*/ 1964614 w 2997200"/>
                  <a:gd name="connsiteY559" fmla="*/ 1634836 h 2995613"/>
                  <a:gd name="connsiteX560" fmla="*/ 1923860 w 2997200"/>
                  <a:gd name="connsiteY560" fmla="*/ 1632720 h 2995613"/>
                  <a:gd name="connsiteX561" fmla="*/ 1882578 w 2997200"/>
                  <a:gd name="connsiteY561" fmla="*/ 1631662 h 2995613"/>
                  <a:gd name="connsiteX562" fmla="*/ 1798426 w 2997200"/>
                  <a:gd name="connsiteY562" fmla="*/ 1629546 h 2995613"/>
                  <a:gd name="connsiteX563" fmla="*/ 1714802 w 2997200"/>
                  <a:gd name="connsiteY563" fmla="*/ 1628487 h 2995613"/>
                  <a:gd name="connsiteX564" fmla="*/ 1629592 w 2997200"/>
                  <a:gd name="connsiteY564" fmla="*/ 1628487 h 2995613"/>
                  <a:gd name="connsiteX565" fmla="*/ 1629592 w 2997200"/>
                  <a:gd name="connsiteY565" fmla="*/ 1713668 h 2995613"/>
                  <a:gd name="connsiteX566" fmla="*/ 1630650 w 2997200"/>
                  <a:gd name="connsiteY566" fmla="*/ 1797262 h 2995613"/>
                  <a:gd name="connsiteX567" fmla="*/ 1632238 w 2997200"/>
                  <a:gd name="connsiteY567" fmla="*/ 1881385 h 2995613"/>
                  <a:gd name="connsiteX568" fmla="*/ 1633826 w 2997200"/>
                  <a:gd name="connsiteY568" fmla="*/ 1922653 h 2995613"/>
                  <a:gd name="connsiteX569" fmla="*/ 1635414 w 2997200"/>
                  <a:gd name="connsiteY569" fmla="*/ 1963920 h 2995613"/>
                  <a:gd name="connsiteX570" fmla="*/ 1638060 w 2997200"/>
                  <a:gd name="connsiteY570" fmla="*/ 2004659 h 2995613"/>
                  <a:gd name="connsiteX571" fmla="*/ 1640706 w 2997200"/>
                  <a:gd name="connsiteY571" fmla="*/ 2045398 h 2995613"/>
                  <a:gd name="connsiteX572" fmla="*/ 1643882 w 2997200"/>
                  <a:gd name="connsiteY572" fmla="*/ 2085078 h 2995613"/>
                  <a:gd name="connsiteX573" fmla="*/ 1648116 w 2997200"/>
                  <a:gd name="connsiteY573" fmla="*/ 2124758 h 2995613"/>
                  <a:gd name="connsiteX574" fmla="*/ 1651820 w 2997200"/>
                  <a:gd name="connsiteY574" fmla="*/ 2163910 h 2995613"/>
                  <a:gd name="connsiteX575" fmla="*/ 1657114 w 2997200"/>
                  <a:gd name="connsiteY575" fmla="*/ 2202532 h 2995613"/>
                  <a:gd name="connsiteX576" fmla="*/ 1662406 w 2997200"/>
                  <a:gd name="connsiteY576" fmla="*/ 2240626 h 2995613"/>
                  <a:gd name="connsiteX577" fmla="*/ 1668758 w 2997200"/>
                  <a:gd name="connsiteY577" fmla="*/ 2278190 h 2995613"/>
                  <a:gd name="connsiteX578" fmla="*/ 1675638 w 2997200"/>
                  <a:gd name="connsiteY578" fmla="*/ 2315225 h 2995613"/>
                  <a:gd name="connsiteX579" fmla="*/ 1682518 w 2997200"/>
                  <a:gd name="connsiteY579" fmla="*/ 2351731 h 2995613"/>
                  <a:gd name="connsiteX580" fmla="*/ 1690986 w 2997200"/>
                  <a:gd name="connsiteY580" fmla="*/ 2386650 h 2995613"/>
                  <a:gd name="connsiteX581" fmla="*/ 1700512 w 2997200"/>
                  <a:gd name="connsiteY581" fmla="*/ 2421569 h 2995613"/>
                  <a:gd name="connsiteX582" fmla="*/ 1710568 w 2997200"/>
                  <a:gd name="connsiteY582" fmla="*/ 2455429 h 2995613"/>
                  <a:gd name="connsiteX583" fmla="*/ 1721154 w 2997200"/>
                  <a:gd name="connsiteY583" fmla="*/ 2488761 h 2995613"/>
                  <a:gd name="connsiteX584" fmla="*/ 1733856 w 2997200"/>
                  <a:gd name="connsiteY584" fmla="*/ 2521034 h 2995613"/>
                  <a:gd name="connsiteX585" fmla="*/ 1746030 w 2997200"/>
                  <a:gd name="connsiteY585" fmla="*/ 2552250 h 2995613"/>
                  <a:gd name="connsiteX586" fmla="*/ 1759790 w 2997200"/>
                  <a:gd name="connsiteY586" fmla="*/ 2582936 h 2995613"/>
                  <a:gd name="connsiteX587" fmla="*/ 1767200 w 2997200"/>
                  <a:gd name="connsiteY587" fmla="*/ 2597750 h 2995613"/>
                  <a:gd name="connsiteX588" fmla="*/ 1775138 w 2997200"/>
                  <a:gd name="connsiteY588" fmla="*/ 2612035 h 2995613"/>
                  <a:gd name="connsiteX589" fmla="*/ 1783078 w 2997200"/>
                  <a:gd name="connsiteY589" fmla="*/ 2626849 h 2995613"/>
                  <a:gd name="connsiteX590" fmla="*/ 1790488 w 2997200"/>
                  <a:gd name="connsiteY590" fmla="*/ 2641134 h 2995613"/>
                  <a:gd name="connsiteX591" fmla="*/ 1798956 w 2997200"/>
                  <a:gd name="connsiteY591" fmla="*/ 2654890 h 2995613"/>
                  <a:gd name="connsiteX592" fmla="*/ 1807424 w 2997200"/>
                  <a:gd name="connsiteY592" fmla="*/ 2668646 h 2995613"/>
                  <a:gd name="connsiteX593" fmla="*/ 1816420 w 2997200"/>
                  <a:gd name="connsiteY593" fmla="*/ 2682402 h 2995613"/>
                  <a:gd name="connsiteX594" fmla="*/ 1825948 w 2997200"/>
                  <a:gd name="connsiteY594" fmla="*/ 2695099 h 2995613"/>
                  <a:gd name="connsiteX595" fmla="*/ 1835474 w 2997200"/>
                  <a:gd name="connsiteY595" fmla="*/ 2707797 h 2995613"/>
                  <a:gd name="connsiteX596" fmla="*/ 1845000 w 2997200"/>
                  <a:gd name="connsiteY596" fmla="*/ 2720495 h 2995613"/>
                  <a:gd name="connsiteX597" fmla="*/ 1855586 w 2997200"/>
                  <a:gd name="connsiteY597" fmla="*/ 2732664 h 2995613"/>
                  <a:gd name="connsiteX598" fmla="*/ 1865642 w 2997200"/>
                  <a:gd name="connsiteY598" fmla="*/ 2744832 h 2995613"/>
                  <a:gd name="connsiteX599" fmla="*/ 1876228 w 2997200"/>
                  <a:gd name="connsiteY599" fmla="*/ 2756472 h 2995613"/>
                  <a:gd name="connsiteX600" fmla="*/ 1887342 w 2997200"/>
                  <a:gd name="connsiteY600" fmla="*/ 2768112 h 2995613"/>
                  <a:gd name="connsiteX601" fmla="*/ 1892634 w 2997200"/>
                  <a:gd name="connsiteY601" fmla="*/ 2772873 h 2995613"/>
                  <a:gd name="connsiteX602" fmla="*/ 1896868 w 2997200"/>
                  <a:gd name="connsiteY602" fmla="*/ 2778164 h 2995613"/>
                  <a:gd name="connsiteX603" fmla="*/ 1901102 w 2997200"/>
                  <a:gd name="connsiteY603" fmla="*/ 2783455 h 2995613"/>
                  <a:gd name="connsiteX604" fmla="*/ 1904808 w 2997200"/>
                  <a:gd name="connsiteY604" fmla="*/ 2788745 h 2995613"/>
                  <a:gd name="connsiteX605" fmla="*/ 1911688 w 2997200"/>
                  <a:gd name="connsiteY605" fmla="*/ 2800385 h 2995613"/>
                  <a:gd name="connsiteX606" fmla="*/ 1916980 w 2997200"/>
                  <a:gd name="connsiteY606" fmla="*/ 2812025 h 2995613"/>
                  <a:gd name="connsiteX607" fmla="*/ 1921214 w 2997200"/>
                  <a:gd name="connsiteY607" fmla="*/ 2824193 h 2995613"/>
                  <a:gd name="connsiteX608" fmla="*/ 1924390 w 2997200"/>
                  <a:gd name="connsiteY608" fmla="*/ 2836891 h 2995613"/>
                  <a:gd name="connsiteX609" fmla="*/ 1925978 w 2997200"/>
                  <a:gd name="connsiteY609" fmla="*/ 2849589 h 2995613"/>
                  <a:gd name="connsiteX610" fmla="*/ 1926506 w 2997200"/>
                  <a:gd name="connsiteY610" fmla="*/ 2862287 h 2995613"/>
                  <a:gd name="connsiteX611" fmla="*/ 1925978 w 2997200"/>
                  <a:gd name="connsiteY611" fmla="*/ 2874984 h 2995613"/>
                  <a:gd name="connsiteX612" fmla="*/ 1924390 w 2997200"/>
                  <a:gd name="connsiteY612" fmla="*/ 2887682 h 2995613"/>
                  <a:gd name="connsiteX613" fmla="*/ 1921214 w 2997200"/>
                  <a:gd name="connsiteY613" fmla="*/ 2899851 h 2995613"/>
                  <a:gd name="connsiteX614" fmla="*/ 1916980 w 2997200"/>
                  <a:gd name="connsiteY614" fmla="*/ 2912020 h 2995613"/>
                  <a:gd name="connsiteX615" fmla="*/ 1911688 w 2997200"/>
                  <a:gd name="connsiteY615" fmla="*/ 2924188 h 2995613"/>
                  <a:gd name="connsiteX616" fmla="*/ 1904808 w 2997200"/>
                  <a:gd name="connsiteY616" fmla="*/ 2935828 h 2995613"/>
                  <a:gd name="connsiteX617" fmla="*/ 1901102 w 2997200"/>
                  <a:gd name="connsiteY617" fmla="*/ 2941119 h 2995613"/>
                  <a:gd name="connsiteX618" fmla="*/ 1896868 w 2997200"/>
                  <a:gd name="connsiteY618" fmla="*/ 2946409 h 2995613"/>
                  <a:gd name="connsiteX619" fmla="*/ 1892634 w 2997200"/>
                  <a:gd name="connsiteY619" fmla="*/ 2951171 h 2995613"/>
                  <a:gd name="connsiteX620" fmla="*/ 1887342 w 2997200"/>
                  <a:gd name="connsiteY620" fmla="*/ 2956462 h 2995613"/>
                  <a:gd name="connsiteX621" fmla="*/ 1882578 w 2997200"/>
                  <a:gd name="connsiteY621" fmla="*/ 2961223 h 2995613"/>
                  <a:gd name="connsiteX622" fmla="*/ 1877286 w 2997200"/>
                  <a:gd name="connsiteY622" fmla="*/ 2965985 h 2995613"/>
                  <a:gd name="connsiteX623" fmla="*/ 1872522 w 2997200"/>
                  <a:gd name="connsiteY623" fmla="*/ 2969689 h 2995613"/>
                  <a:gd name="connsiteX624" fmla="*/ 1866700 w 2997200"/>
                  <a:gd name="connsiteY624" fmla="*/ 2973921 h 2995613"/>
                  <a:gd name="connsiteX625" fmla="*/ 1855056 w 2997200"/>
                  <a:gd name="connsiteY625" fmla="*/ 2980270 h 2995613"/>
                  <a:gd name="connsiteX626" fmla="*/ 1843412 w 2997200"/>
                  <a:gd name="connsiteY626" fmla="*/ 2986090 h 2995613"/>
                  <a:gd name="connsiteX627" fmla="*/ 1831240 w 2997200"/>
                  <a:gd name="connsiteY627" fmla="*/ 2989793 h 2995613"/>
                  <a:gd name="connsiteX628" fmla="*/ 1818538 w 2997200"/>
                  <a:gd name="connsiteY628" fmla="*/ 2993497 h 2995613"/>
                  <a:gd name="connsiteX629" fmla="*/ 1805836 w 2997200"/>
                  <a:gd name="connsiteY629" fmla="*/ 2995084 h 2995613"/>
                  <a:gd name="connsiteX630" fmla="*/ 1793662 w 2997200"/>
                  <a:gd name="connsiteY630" fmla="*/ 2995613 h 2995613"/>
                  <a:gd name="connsiteX631" fmla="*/ 1780432 w 2997200"/>
                  <a:gd name="connsiteY631" fmla="*/ 2995084 h 2995613"/>
                  <a:gd name="connsiteX632" fmla="*/ 1767728 w 2997200"/>
                  <a:gd name="connsiteY632" fmla="*/ 2993497 h 2995613"/>
                  <a:gd name="connsiteX633" fmla="*/ 1755556 w 2997200"/>
                  <a:gd name="connsiteY633" fmla="*/ 2989793 h 2995613"/>
                  <a:gd name="connsiteX634" fmla="*/ 1743382 w 2997200"/>
                  <a:gd name="connsiteY634" fmla="*/ 2986090 h 2995613"/>
                  <a:gd name="connsiteX635" fmla="*/ 1731210 w 2997200"/>
                  <a:gd name="connsiteY635" fmla="*/ 2980270 h 2995613"/>
                  <a:gd name="connsiteX636" fmla="*/ 1719566 w 2997200"/>
                  <a:gd name="connsiteY636" fmla="*/ 2973921 h 2995613"/>
                  <a:gd name="connsiteX637" fmla="*/ 1714802 w 2997200"/>
                  <a:gd name="connsiteY637" fmla="*/ 2969689 h 2995613"/>
                  <a:gd name="connsiteX638" fmla="*/ 1708980 w 2997200"/>
                  <a:gd name="connsiteY638" fmla="*/ 2965985 h 2995613"/>
                  <a:gd name="connsiteX639" fmla="*/ 1703688 w 2997200"/>
                  <a:gd name="connsiteY639" fmla="*/ 2961223 h 2995613"/>
                  <a:gd name="connsiteX640" fmla="*/ 1698924 w 2997200"/>
                  <a:gd name="connsiteY640" fmla="*/ 2956462 h 2995613"/>
                  <a:gd name="connsiteX641" fmla="*/ 1684106 w 2997200"/>
                  <a:gd name="connsiteY641" fmla="*/ 2941648 h 2995613"/>
                  <a:gd name="connsiteX642" fmla="*/ 1670344 w 2997200"/>
                  <a:gd name="connsiteY642" fmla="*/ 2926834 h 2995613"/>
                  <a:gd name="connsiteX643" fmla="*/ 1656584 w 2997200"/>
                  <a:gd name="connsiteY643" fmla="*/ 2910961 h 2995613"/>
                  <a:gd name="connsiteX644" fmla="*/ 1643352 w 2997200"/>
                  <a:gd name="connsiteY644" fmla="*/ 2895618 h 2995613"/>
                  <a:gd name="connsiteX645" fmla="*/ 1630650 w 2997200"/>
                  <a:gd name="connsiteY645" fmla="*/ 2879746 h 2995613"/>
                  <a:gd name="connsiteX646" fmla="*/ 1618478 w 2997200"/>
                  <a:gd name="connsiteY646" fmla="*/ 2863345 h 2995613"/>
                  <a:gd name="connsiteX647" fmla="*/ 1605776 w 2997200"/>
                  <a:gd name="connsiteY647" fmla="*/ 2846944 h 2995613"/>
                  <a:gd name="connsiteX648" fmla="*/ 1594132 w 2997200"/>
                  <a:gd name="connsiteY648" fmla="*/ 2830542 h 2995613"/>
                  <a:gd name="connsiteX649" fmla="*/ 1583016 w 2997200"/>
                  <a:gd name="connsiteY649" fmla="*/ 2813083 h 2995613"/>
                  <a:gd name="connsiteX650" fmla="*/ 1571902 w 2997200"/>
                  <a:gd name="connsiteY650" fmla="*/ 2796152 h 2995613"/>
                  <a:gd name="connsiteX651" fmla="*/ 1561318 w 2997200"/>
                  <a:gd name="connsiteY651" fmla="*/ 2778693 h 2995613"/>
                  <a:gd name="connsiteX652" fmla="*/ 1551262 w 2997200"/>
                  <a:gd name="connsiteY652" fmla="*/ 2761234 h 2995613"/>
                  <a:gd name="connsiteX653" fmla="*/ 1541734 w 2997200"/>
                  <a:gd name="connsiteY653" fmla="*/ 2743245 h 2995613"/>
                  <a:gd name="connsiteX654" fmla="*/ 1532208 w 2997200"/>
                  <a:gd name="connsiteY654" fmla="*/ 2725257 h 2995613"/>
                  <a:gd name="connsiteX655" fmla="*/ 1522682 w 2997200"/>
                  <a:gd name="connsiteY655" fmla="*/ 2706739 h 2995613"/>
                  <a:gd name="connsiteX656" fmla="*/ 1513684 w 2997200"/>
                  <a:gd name="connsiteY656" fmla="*/ 2688222 h 2995613"/>
                  <a:gd name="connsiteX657" fmla="*/ 1505216 w 2997200"/>
                  <a:gd name="connsiteY657" fmla="*/ 2669175 h 2995613"/>
                  <a:gd name="connsiteX658" fmla="*/ 1496748 w 2997200"/>
                  <a:gd name="connsiteY658" fmla="*/ 2650128 h 2995613"/>
                  <a:gd name="connsiteX659" fmla="*/ 1488808 w 2997200"/>
                  <a:gd name="connsiteY659" fmla="*/ 2631082 h 2995613"/>
                  <a:gd name="connsiteX660" fmla="*/ 1481928 w 2997200"/>
                  <a:gd name="connsiteY660" fmla="*/ 2611506 h 2995613"/>
                  <a:gd name="connsiteX661" fmla="*/ 1474518 w 2997200"/>
                  <a:gd name="connsiteY661" fmla="*/ 2591930 h 2995613"/>
                  <a:gd name="connsiteX662" fmla="*/ 1467108 w 2997200"/>
                  <a:gd name="connsiteY662" fmla="*/ 2572354 h 2995613"/>
                  <a:gd name="connsiteX663" fmla="*/ 1454406 w 2997200"/>
                  <a:gd name="connsiteY663" fmla="*/ 2532674 h 2995613"/>
                  <a:gd name="connsiteX664" fmla="*/ 1442764 w 2997200"/>
                  <a:gd name="connsiteY664" fmla="*/ 2491935 h 2995613"/>
                  <a:gd name="connsiteX665" fmla="*/ 1431120 w 2997200"/>
                  <a:gd name="connsiteY665" fmla="*/ 2450668 h 2995613"/>
                  <a:gd name="connsiteX666" fmla="*/ 1421592 w 2997200"/>
                  <a:gd name="connsiteY666" fmla="*/ 2408342 h 2995613"/>
                  <a:gd name="connsiteX667" fmla="*/ 1412596 w 2997200"/>
                  <a:gd name="connsiteY667" fmla="*/ 2365487 h 2995613"/>
                  <a:gd name="connsiteX668" fmla="*/ 1404656 w 2997200"/>
                  <a:gd name="connsiteY668" fmla="*/ 2322632 h 2995613"/>
                  <a:gd name="connsiteX669" fmla="*/ 1397776 w 2997200"/>
                  <a:gd name="connsiteY669" fmla="*/ 2278719 h 2995613"/>
                  <a:gd name="connsiteX670" fmla="*/ 1391424 w 2997200"/>
                  <a:gd name="connsiteY670" fmla="*/ 2234277 h 2995613"/>
                  <a:gd name="connsiteX671" fmla="*/ 1386132 w 2997200"/>
                  <a:gd name="connsiteY671" fmla="*/ 2189834 h 2995613"/>
                  <a:gd name="connsiteX672" fmla="*/ 1380840 w 2997200"/>
                  <a:gd name="connsiteY672" fmla="*/ 2144334 h 2995613"/>
                  <a:gd name="connsiteX673" fmla="*/ 1377134 w 2997200"/>
                  <a:gd name="connsiteY673" fmla="*/ 2099363 h 2995613"/>
                  <a:gd name="connsiteX674" fmla="*/ 1373430 w 2997200"/>
                  <a:gd name="connsiteY674" fmla="*/ 2053334 h 2995613"/>
                  <a:gd name="connsiteX675" fmla="*/ 1370784 w 2997200"/>
                  <a:gd name="connsiteY675" fmla="*/ 2006775 h 2995613"/>
                  <a:gd name="connsiteX676" fmla="*/ 1368138 w 2997200"/>
                  <a:gd name="connsiteY676" fmla="*/ 1960217 h 2995613"/>
                  <a:gd name="connsiteX677" fmla="*/ 1366550 w 2997200"/>
                  <a:gd name="connsiteY677" fmla="*/ 1913129 h 2995613"/>
                  <a:gd name="connsiteX678" fmla="*/ 1364962 w 2997200"/>
                  <a:gd name="connsiteY678" fmla="*/ 1866042 h 2995613"/>
                  <a:gd name="connsiteX679" fmla="*/ 1363374 w 2997200"/>
                  <a:gd name="connsiteY679" fmla="*/ 1819483 h 2995613"/>
                  <a:gd name="connsiteX680" fmla="*/ 1362316 w 2997200"/>
                  <a:gd name="connsiteY680" fmla="*/ 1724779 h 2995613"/>
                  <a:gd name="connsiteX681" fmla="*/ 1362316 w 2997200"/>
                  <a:gd name="connsiteY681" fmla="*/ 1629546 h 2995613"/>
                  <a:gd name="connsiteX682" fmla="*/ 1268108 w 2997200"/>
                  <a:gd name="connsiteY682" fmla="*/ 1629546 h 2995613"/>
                  <a:gd name="connsiteX683" fmla="*/ 1173370 w 2997200"/>
                  <a:gd name="connsiteY683" fmla="*/ 1628487 h 2995613"/>
                  <a:gd name="connsiteX684" fmla="*/ 1126266 w 2997200"/>
                  <a:gd name="connsiteY684" fmla="*/ 1627429 h 2995613"/>
                  <a:gd name="connsiteX685" fmla="*/ 1079162 w 2997200"/>
                  <a:gd name="connsiteY685" fmla="*/ 1625842 h 2995613"/>
                  <a:gd name="connsiteX686" fmla="*/ 1032058 w 2997200"/>
                  <a:gd name="connsiteY686" fmla="*/ 1624255 h 2995613"/>
                  <a:gd name="connsiteX687" fmla="*/ 986012 w 2997200"/>
                  <a:gd name="connsiteY687" fmla="*/ 1621609 h 2995613"/>
                  <a:gd name="connsiteX688" fmla="*/ 939966 w 2997200"/>
                  <a:gd name="connsiteY688" fmla="*/ 1618964 h 2995613"/>
                  <a:gd name="connsiteX689" fmla="*/ 893920 w 2997200"/>
                  <a:gd name="connsiteY689" fmla="*/ 1615790 h 2995613"/>
                  <a:gd name="connsiteX690" fmla="*/ 848404 w 2997200"/>
                  <a:gd name="connsiteY690" fmla="*/ 1611557 h 2995613"/>
                  <a:gd name="connsiteX691" fmla="*/ 803416 w 2997200"/>
                  <a:gd name="connsiteY691" fmla="*/ 1607324 h 2995613"/>
                  <a:gd name="connsiteX692" fmla="*/ 758960 w 2997200"/>
                  <a:gd name="connsiteY692" fmla="*/ 1601505 h 2995613"/>
                  <a:gd name="connsiteX693" fmla="*/ 715030 w 2997200"/>
                  <a:gd name="connsiteY693" fmla="*/ 1595685 h 2995613"/>
                  <a:gd name="connsiteX694" fmla="*/ 671102 w 2997200"/>
                  <a:gd name="connsiteY694" fmla="*/ 1588278 h 2995613"/>
                  <a:gd name="connsiteX695" fmla="*/ 628232 w 2997200"/>
                  <a:gd name="connsiteY695" fmla="*/ 1580342 h 2995613"/>
                  <a:gd name="connsiteX696" fmla="*/ 585362 w 2997200"/>
                  <a:gd name="connsiteY696" fmla="*/ 1571877 h 2995613"/>
                  <a:gd name="connsiteX697" fmla="*/ 543550 w 2997200"/>
                  <a:gd name="connsiteY697" fmla="*/ 1561824 h 2995613"/>
                  <a:gd name="connsiteX698" fmla="*/ 502268 w 2997200"/>
                  <a:gd name="connsiteY698" fmla="*/ 1551243 h 2995613"/>
                  <a:gd name="connsiteX699" fmla="*/ 460986 w 2997200"/>
                  <a:gd name="connsiteY699" fmla="*/ 1539603 h 2995613"/>
                  <a:gd name="connsiteX700" fmla="*/ 421292 w 2997200"/>
                  <a:gd name="connsiteY700" fmla="*/ 1526376 h 2995613"/>
                  <a:gd name="connsiteX701" fmla="*/ 401708 w 2997200"/>
                  <a:gd name="connsiteY701" fmla="*/ 1520027 h 2995613"/>
                  <a:gd name="connsiteX702" fmla="*/ 382126 w 2997200"/>
                  <a:gd name="connsiteY702" fmla="*/ 1512620 h 2995613"/>
                  <a:gd name="connsiteX703" fmla="*/ 362543 w 2997200"/>
                  <a:gd name="connsiteY703" fmla="*/ 1505213 h 2995613"/>
                  <a:gd name="connsiteX704" fmla="*/ 343490 w 2997200"/>
                  <a:gd name="connsiteY704" fmla="*/ 1497277 h 2995613"/>
                  <a:gd name="connsiteX705" fmla="*/ 324436 w 2997200"/>
                  <a:gd name="connsiteY705" fmla="*/ 1489341 h 2995613"/>
                  <a:gd name="connsiteX706" fmla="*/ 306442 w 2997200"/>
                  <a:gd name="connsiteY706" fmla="*/ 1480876 h 2995613"/>
                  <a:gd name="connsiteX707" fmla="*/ 287918 w 2997200"/>
                  <a:gd name="connsiteY707" fmla="*/ 1472411 h 2995613"/>
                  <a:gd name="connsiteX708" fmla="*/ 269393 w 2997200"/>
                  <a:gd name="connsiteY708" fmla="*/ 1462887 h 2995613"/>
                  <a:gd name="connsiteX709" fmla="*/ 251399 w 2997200"/>
                  <a:gd name="connsiteY709" fmla="*/ 1453364 h 2995613"/>
                  <a:gd name="connsiteX710" fmla="*/ 233404 w 2997200"/>
                  <a:gd name="connsiteY710" fmla="*/ 1443841 h 2995613"/>
                  <a:gd name="connsiteX711" fmla="*/ 215938 w 2997200"/>
                  <a:gd name="connsiteY711" fmla="*/ 1433788 h 2995613"/>
                  <a:gd name="connsiteX712" fmla="*/ 198473 w 2997200"/>
                  <a:gd name="connsiteY712" fmla="*/ 1423207 h 2995613"/>
                  <a:gd name="connsiteX713" fmla="*/ 182065 w 2997200"/>
                  <a:gd name="connsiteY713" fmla="*/ 1412626 h 2995613"/>
                  <a:gd name="connsiteX714" fmla="*/ 164600 w 2997200"/>
                  <a:gd name="connsiteY714" fmla="*/ 1401515 h 2995613"/>
                  <a:gd name="connsiteX715" fmla="*/ 148193 w 2997200"/>
                  <a:gd name="connsiteY715" fmla="*/ 1389346 h 2995613"/>
                  <a:gd name="connsiteX716" fmla="*/ 132315 w 2997200"/>
                  <a:gd name="connsiteY716" fmla="*/ 1377707 h 2995613"/>
                  <a:gd name="connsiteX717" fmla="*/ 115908 w 2997200"/>
                  <a:gd name="connsiteY717" fmla="*/ 1365538 h 2995613"/>
                  <a:gd name="connsiteX718" fmla="*/ 100030 w 2997200"/>
                  <a:gd name="connsiteY718" fmla="*/ 1352840 h 2995613"/>
                  <a:gd name="connsiteX719" fmla="*/ 84682 w 2997200"/>
                  <a:gd name="connsiteY719" fmla="*/ 1339084 h 2995613"/>
                  <a:gd name="connsiteX720" fmla="*/ 68804 w 2997200"/>
                  <a:gd name="connsiteY720" fmla="*/ 1325857 h 2995613"/>
                  <a:gd name="connsiteX721" fmla="*/ 54514 w 2997200"/>
                  <a:gd name="connsiteY721" fmla="*/ 1311573 h 2995613"/>
                  <a:gd name="connsiteX722" fmla="*/ 39165 w 2997200"/>
                  <a:gd name="connsiteY722" fmla="*/ 1297817 h 2995613"/>
                  <a:gd name="connsiteX723" fmla="*/ 34931 w 2997200"/>
                  <a:gd name="connsiteY723" fmla="*/ 1292526 h 2995613"/>
                  <a:gd name="connsiteX724" fmla="*/ 30168 w 2997200"/>
                  <a:gd name="connsiteY724" fmla="*/ 1287235 h 2995613"/>
                  <a:gd name="connsiteX725" fmla="*/ 26463 w 2997200"/>
                  <a:gd name="connsiteY725" fmla="*/ 1281944 h 2995613"/>
                  <a:gd name="connsiteX726" fmla="*/ 22229 w 2997200"/>
                  <a:gd name="connsiteY726" fmla="*/ 1276654 h 2995613"/>
                  <a:gd name="connsiteX727" fmla="*/ 15878 w 2997200"/>
                  <a:gd name="connsiteY727" fmla="*/ 1265014 h 2995613"/>
                  <a:gd name="connsiteX728" fmla="*/ 10056 w 2997200"/>
                  <a:gd name="connsiteY728" fmla="*/ 1253374 h 2995613"/>
                  <a:gd name="connsiteX729" fmla="*/ 5822 w 2997200"/>
                  <a:gd name="connsiteY729" fmla="*/ 1241206 h 2995613"/>
                  <a:gd name="connsiteX730" fmla="*/ 2646 w 2997200"/>
                  <a:gd name="connsiteY730" fmla="*/ 1229037 h 2995613"/>
                  <a:gd name="connsiteX731" fmla="*/ 1059 w 2997200"/>
                  <a:gd name="connsiteY731" fmla="*/ 1215810 h 2995613"/>
                  <a:gd name="connsiteX732" fmla="*/ 0 w 2997200"/>
                  <a:gd name="connsiteY732" fmla="*/ 1203112 h 2995613"/>
                  <a:gd name="connsiteX733" fmla="*/ 1059 w 2997200"/>
                  <a:gd name="connsiteY733" fmla="*/ 1190415 h 2995613"/>
                  <a:gd name="connsiteX734" fmla="*/ 2646 w 2997200"/>
                  <a:gd name="connsiteY734" fmla="*/ 1177188 h 2995613"/>
                  <a:gd name="connsiteX735" fmla="*/ 5822 w 2997200"/>
                  <a:gd name="connsiteY735" fmla="*/ 1165019 h 2995613"/>
                  <a:gd name="connsiteX736" fmla="*/ 10056 w 2997200"/>
                  <a:gd name="connsiteY736" fmla="*/ 1152851 h 2995613"/>
                  <a:gd name="connsiteX737" fmla="*/ 15878 w 2997200"/>
                  <a:gd name="connsiteY737" fmla="*/ 1141211 h 2995613"/>
                  <a:gd name="connsiteX738" fmla="*/ 22229 w 2997200"/>
                  <a:gd name="connsiteY738" fmla="*/ 1130100 h 2995613"/>
                  <a:gd name="connsiteX739" fmla="*/ 26463 w 2997200"/>
                  <a:gd name="connsiteY739" fmla="*/ 1124281 h 2995613"/>
                  <a:gd name="connsiteX740" fmla="*/ 30168 w 2997200"/>
                  <a:gd name="connsiteY740" fmla="*/ 1118990 h 2995613"/>
                  <a:gd name="connsiteX741" fmla="*/ 34931 w 2997200"/>
                  <a:gd name="connsiteY741" fmla="*/ 1113699 h 2995613"/>
                  <a:gd name="connsiteX742" fmla="*/ 39165 w 2997200"/>
                  <a:gd name="connsiteY742" fmla="*/ 1108408 h 2995613"/>
                  <a:gd name="connsiteX743" fmla="*/ 44458 w 2997200"/>
                  <a:gd name="connsiteY743" fmla="*/ 1104176 h 2995613"/>
                  <a:gd name="connsiteX744" fmla="*/ 49221 w 2997200"/>
                  <a:gd name="connsiteY744" fmla="*/ 1099414 h 2995613"/>
                  <a:gd name="connsiteX745" fmla="*/ 55043 w 2997200"/>
                  <a:gd name="connsiteY745" fmla="*/ 1095711 h 2995613"/>
                  <a:gd name="connsiteX746" fmla="*/ 60336 w 2997200"/>
                  <a:gd name="connsiteY746" fmla="*/ 1092007 h 2995613"/>
                  <a:gd name="connsiteX747" fmla="*/ 71450 w 2997200"/>
                  <a:gd name="connsiteY747" fmla="*/ 1085129 h 2995613"/>
                  <a:gd name="connsiteX748" fmla="*/ 83623 w 2997200"/>
                  <a:gd name="connsiteY748" fmla="*/ 1079309 h 2995613"/>
                  <a:gd name="connsiteX749" fmla="*/ 95796 w 2997200"/>
                  <a:gd name="connsiteY749" fmla="*/ 1075077 h 2995613"/>
                  <a:gd name="connsiteX750" fmla="*/ 107969 w 2997200"/>
                  <a:gd name="connsiteY750" fmla="*/ 1072431 h 2995613"/>
                  <a:gd name="connsiteX751" fmla="*/ 120671 w 2997200"/>
                  <a:gd name="connsiteY751" fmla="*/ 1070315 h 2995613"/>
                  <a:gd name="connsiteX752" fmla="*/ 133903 w 2997200"/>
                  <a:gd name="connsiteY752" fmla="*/ 1069786 h 2995613"/>
                  <a:gd name="connsiteX753" fmla="*/ 146605 w 2997200"/>
                  <a:gd name="connsiteY753" fmla="*/ 1070315 h 2995613"/>
                  <a:gd name="connsiteX754" fmla="*/ 158778 w 2997200"/>
                  <a:gd name="connsiteY754" fmla="*/ 1072431 h 2995613"/>
                  <a:gd name="connsiteX755" fmla="*/ 172010 w 2997200"/>
                  <a:gd name="connsiteY755" fmla="*/ 1075077 h 2995613"/>
                  <a:gd name="connsiteX756" fmla="*/ 184183 w 2997200"/>
                  <a:gd name="connsiteY756" fmla="*/ 1079309 h 2995613"/>
                  <a:gd name="connsiteX757" fmla="*/ 195826 w 2997200"/>
                  <a:gd name="connsiteY757" fmla="*/ 1085129 h 2995613"/>
                  <a:gd name="connsiteX758" fmla="*/ 206941 w 2997200"/>
                  <a:gd name="connsiteY758" fmla="*/ 1092007 h 2995613"/>
                  <a:gd name="connsiteX759" fmla="*/ 212763 w 2997200"/>
                  <a:gd name="connsiteY759" fmla="*/ 1095711 h 2995613"/>
                  <a:gd name="connsiteX760" fmla="*/ 217526 w 2997200"/>
                  <a:gd name="connsiteY760" fmla="*/ 1099414 h 2995613"/>
                  <a:gd name="connsiteX761" fmla="*/ 223348 w 2997200"/>
                  <a:gd name="connsiteY761" fmla="*/ 1104176 h 2995613"/>
                  <a:gd name="connsiteX762" fmla="*/ 228640 w 2997200"/>
                  <a:gd name="connsiteY762" fmla="*/ 1108408 h 2995613"/>
                  <a:gd name="connsiteX763" fmla="*/ 239755 w 2997200"/>
                  <a:gd name="connsiteY763" fmla="*/ 1119519 h 2995613"/>
                  <a:gd name="connsiteX764" fmla="*/ 250869 w 2997200"/>
                  <a:gd name="connsiteY764" fmla="*/ 1130629 h 2995613"/>
                  <a:gd name="connsiteX765" fmla="*/ 262513 w 2997200"/>
                  <a:gd name="connsiteY765" fmla="*/ 1140682 h 2995613"/>
                  <a:gd name="connsiteX766" fmla="*/ 274686 w 2997200"/>
                  <a:gd name="connsiteY766" fmla="*/ 1150734 h 2995613"/>
                  <a:gd name="connsiteX767" fmla="*/ 287388 w 2997200"/>
                  <a:gd name="connsiteY767" fmla="*/ 1160787 h 2995613"/>
                  <a:gd name="connsiteX768" fmla="*/ 300090 w 2997200"/>
                  <a:gd name="connsiteY768" fmla="*/ 1169781 h 2995613"/>
                  <a:gd name="connsiteX769" fmla="*/ 312793 w 2997200"/>
                  <a:gd name="connsiteY769" fmla="*/ 1179304 h 2995613"/>
                  <a:gd name="connsiteX770" fmla="*/ 326554 w 2997200"/>
                  <a:gd name="connsiteY770" fmla="*/ 1187240 h 2995613"/>
                  <a:gd name="connsiteX771" fmla="*/ 339785 w 2997200"/>
                  <a:gd name="connsiteY771" fmla="*/ 1196235 h 2995613"/>
                  <a:gd name="connsiteX772" fmla="*/ 353546 w 2997200"/>
                  <a:gd name="connsiteY772" fmla="*/ 1204171 h 2995613"/>
                  <a:gd name="connsiteX773" fmla="*/ 367836 w 2997200"/>
                  <a:gd name="connsiteY773" fmla="*/ 1212636 h 2995613"/>
                  <a:gd name="connsiteX774" fmla="*/ 382126 w 2997200"/>
                  <a:gd name="connsiteY774" fmla="*/ 1220572 h 2995613"/>
                  <a:gd name="connsiteX775" fmla="*/ 396945 w 2997200"/>
                  <a:gd name="connsiteY775" fmla="*/ 1227979 h 2995613"/>
                  <a:gd name="connsiteX776" fmla="*/ 411236 w 2997200"/>
                  <a:gd name="connsiteY776" fmla="*/ 1234857 h 2995613"/>
                  <a:gd name="connsiteX777" fmla="*/ 441402 w 2997200"/>
                  <a:gd name="connsiteY777" fmla="*/ 1248613 h 2995613"/>
                  <a:gd name="connsiteX778" fmla="*/ 473158 w 2997200"/>
                  <a:gd name="connsiteY778" fmla="*/ 1261311 h 2995613"/>
                  <a:gd name="connsiteX779" fmla="*/ 505444 w 2997200"/>
                  <a:gd name="connsiteY779" fmla="*/ 1272950 h 2995613"/>
                  <a:gd name="connsiteX780" fmla="*/ 538258 w 2997200"/>
                  <a:gd name="connsiteY780" fmla="*/ 1283532 h 2995613"/>
                  <a:gd name="connsiteX781" fmla="*/ 572130 w 2997200"/>
                  <a:gd name="connsiteY781" fmla="*/ 1293055 h 2995613"/>
                  <a:gd name="connsiteX782" fmla="*/ 606532 w 2997200"/>
                  <a:gd name="connsiteY782" fmla="*/ 1302578 h 2995613"/>
                  <a:gd name="connsiteX783" fmla="*/ 641992 w 2997200"/>
                  <a:gd name="connsiteY783" fmla="*/ 1310514 h 2995613"/>
                  <a:gd name="connsiteX784" fmla="*/ 678512 w 2997200"/>
                  <a:gd name="connsiteY784" fmla="*/ 1318450 h 2995613"/>
                  <a:gd name="connsiteX785" fmla="*/ 715560 w 2997200"/>
                  <a:gd name="connsiteY785" fmla="*/ 1325328 h 2995613"/>
                  <a:gd name="connsiteX786" fmla="*/ 752078 w 2997200"/>
                  <a:gd name="connsiteY786" fmla="*/ 1330619 h 2995613"/>
                  <a:gd name="connsiteX787" fmla="*/ 790186 w 2997200"/>
                  <a:gd name="connsiteY787" fmla="*/ 1336439 h 2995613"/>
                  <a:gd name="connsiteX788" fmla="*/ 828822 w 2997200"/>
                  <a:gd name="connsiteY788" fmla="*/ 1341201 h 2995613"/>
                  <a:gd name="connsiteX789" fmla="*/ 867986 w 2997200"/>
                  <a:gd name="connsiteY789" fmla="*/ 1345433 h 2995613"/>
                  <a:gd name="connsiteX790" fmla="*/ 907152 w 2997200"/>
                  <a:gd name="connsiteY790" fmla="*/ 1348608 h 2995613"/>
                  <a:gd name="connsiteX791" fmla="*/ 947904 w 2997200"/>
                  <a:gd name="connsiteY791" fmla="*/ 1351782 h 2995613"/>
                  <a:gd name="connsiteX792" fmla="*/ 988128 w 2997200"/>
                  <a:gd name="connsiteY792" fmla="*/ 1354957 h 2995613"/>
                  <a:gd name="connsiteX793" fmla="*/ 1028882 w 2997200"/>
                  <a:gd name="connsiteY793" fmla="*/ 1357073 h 2995613"/>
                  <a:gd name="connsiteX794" fmla="*/ 1069634 w 2997200"/>
                  <a:gd name="connsiteY794" fmla="*/ 1358660 h 2995613"/>
                  <a:gd name="connsiteX795" fmla="*/ 1110916 w 2997200"/>
                  <a:gd name="connsiteY795" fmla="*/ 1359718 h 2995613"/>
                  <a:gd name="connsiteX796" fmla="*/ 1194540 w 2997200"/>
                  <a:gd name="connsiteY796" fmla="*/ 1361834 h 2995613"/>
                  <a:gd name="connsiteX797" fmla="*/ 1279222 w 2997200"/>
                  <a:gd name="connsiteY797" fmla="*/ 1362893 h 2995613"/>
                  <a:gd name="connsiteX798" fmla="*/ 1363374 w 2997200"/>
                  <a:gd name="connsiteY798" fmla="*/ 1362893 h 2995613"/>
                  <a:gd name="connsiteX799" fmla="*/ 1363374 w 2997200"/>
                  <a:gd name="connsiteY799" fmla="*/ 1278241 h 2995613"/>
                  <a:gd name="connsiteX800" fmla="*/ 1362316 w 2997200"/>
                  <a:gd name="connsiteY800" fmla="*/ 1194118 h 2995613"/>
                  <a:gd name="connsiteX801" fmla="*/ 1360728 w 2997200"/>
                  <a:gd name="connsiteY801" fmla="*/ 1110525 h 2995613"/>
                  <a:gd name="connsiteX802" fmla="*/ 1359140 w 2997200"/>
                  <a:gd name="connsiteY802" fmla="*/ 1069257 h 2995613"/>
                  <a:gd name="connsiteX803" fmla="*/ 1357552 w 2997200"/>
                  <a:gd name="connsiteY803" fmla="*/ 1027989 h 2995613"/>
                  <a:gd name="connsiteX804" fmla="*/ 1355436 w 2997200"/>
                  <a:gd name="connsiteY804" fmla="*/ 987251 h 2995613"/>
                  <a:gd name="connsiteX805" fmla="*/ 1352788 w 2997200"/>
                  <a:gd name="connsiteY805" fmla="*/ 947041 h 2995613"/>
                  <a:gd name="connsiteX806" fmla="*/ 1349614 w 2997200"/>
                  <a:gd name="connsiteY806" fmla="*/ 907360 h 2995613"/>
                  <a:gd name="connsiteX807" fmla="*/ 1346438 w 2997200"/>
                  <a:gd name="connsiteY807" fmla="*/ 867151 h 2995613"/>
                  <a:gd name="connsiteX808" fmla="*/ 1341674 w 2997200"/>
                  <a:gd name="connsiteY808" fmla="*/ 827999 h 2995613"/>
                  <a:gd name="connsiteX809" fmla="*/ 1337440 w 2997200"/>
                  <a:gd name="connsiteY809" fmla="*/ 789906 h 2995613"/>
                  <a:gd name="connsiteX810" fmla="*/ 1331618 w 2997200"/>
                  <a:gd name="connsiteY810" fmla="*/ 752342 h 2995613"/>
                  <a:gd name="connsiteX811" fmla="*/ 1325796 w 2997200"/>
                  <a:gd name="connsiteY811" fmla="*/ 714778 h 2995613"/>
                  <a:gd name="connsiteX812" fmla="*/ 1318916 w 2997200"/>
                  <a:gd name="connsiteY812" fmla="*/ 677743 h 2995613"/>
                  <a:gd name="connsiteX813" fmla="*/ 1311506 w 2997200"/>
                  <a:gd name="connsiteY813" fmla="*/ 641766 h 2995613"/>
                  <a:gd name="connsiteX814" fmla="*/ 1303038 w 2997200"/>
                  <a:gd name="connsiteY814" fmla="*/ 606847 h 2995613"/>
                  <a:gd name="connsiteX815" fmla="*/ 1294040 w 2997200"/>
                  <a:gd name="connsiteY815" fmla="*/ 571928 h 2995613"/>
                  <a:gd name="connsiteX816" fmla="*/ 1283984 w 2997200"/>
                  <a:gd name="connsiteY816" fmla="*/ 537538 h 2995613"/>
                  <a:gd name="connsiteX817" fmla="*/ 1273400 w 2997200"/>
                  <a:gd name="connsiteY817" fmla="*/ 504736 h 2995613"/>
                  <a:gd name="connsiteX818" fmla="*/ 1261756 w 2997200"/>
                  <a:gd name="connsiteY818" fmla="*/ 472991 h 2995613"/>
                  <a:gd name="connsiteX819" fmla="*/ 1249584 w 2997200"/>
                  <a:gd name="connsiteY819" fmla="*/ 441776 h 2995613"/>
                  <a:gd name="connsiteX820" fmla="*/ 1235294 w 2997200"/>
                  <a:gd name="connsiteY820" fmla="*/ 410561 h 2995613"/>
                  <a:gd name="connsiteX821" fmla="*/ 1228942 w 2997200"/>
                  <a:gd name="connsiteY821" fmla="*/ 396276 h 2995613"/>
                  <a:gd name="connsiteX822" fmla="*/ 1221004 w 2997200"/>
                  <a:gd name="connsiteY822" fmla="*/ 381462 h 2995613"/>
                  <a:gd name="connsiteX823" fmla="*/ 1213594 w 2997200"/>
                  <a:gd name="connsiteY823" fmla="*/ 367177 h 2995613"/>
                  <a:gd name="connsiteX824" fmla="*/ 1205126 w 2997200"/>
                  <a:gd name="connsiteY824" fmla="*/ 352892 h 2995613"/>
                  <a:gd name="connsiteX825" fmla="*/ 1196658 w 2997200"/>
                  <a:gd name="connsiteY825" fmla="*/ 339136 h 2995613"/>
                  <a:gd name="connsiteX826" fmla="*/ 1188188 w 2997200"/>
                  <a:gd name="connsiteY826" fmla="*/ 325909 h 2995613"/>
                  <a:gd name="connsiteX827" fmla="*/ 1179192 w 2997200"/>
                  <a:gd name="connsiteY827" fmla="*/ 312682 h 2995613"/>
                  <a:gd name="connsiteX828" fmla="*/ 1170724 w 2997200"/>
                  <a:gd name="connsiteY828" fmla="*/ 299455 h 2995613"/>
                  <a:gd name="connsiteX829" fmla="*/ 1161196 w 2997200"/>
                  <a:gd name="connsiteY829" fmla="*/ 287287 h 2995613"/>
                  <a:gd name="connsiteX830" fmla="*/ 1151670 w 2997200"/>
                  <a:gd name="connsiteY830" fmla="*/ 274060 h 2995613"/>
                  <a:gd name="connsiteX831" fmla="*/ 1141614 w 2997200"/>
                  <a:gd name="connsiteY831" fmla="*/ 262420 h 2995613"/>
                  <a:gd name="connsiteX832" fmla="*/ 1131558 w 2997200"/>
                  <a:gd name="connsiteY832" fmla="*/ 250251 h 2995613"/>
                  <a:gd name="connsiteX833" fmla="*/ 1120444 w 2997200"/>
                  <a:gd name="connsiteY833" fmla="*/ 239141 h 2995613"/>
                  <a:gd name="connsiteX834" fmla="*/ 1109330 w 2997200"/>
                  <a:gd name="connsiteY834" fmla="*/ 227501 h 2995613"/>
                  <a:gd name="connsiteX835" fmla="*/ 1105096 w 2997200"/>
                  <a:gd name="connsiteY835" fmla="*/ 222740 h 2995613"/>
                  <a:gd name="connsiteX836" fmla="*/ 1100332 w 2997200"/>
                  <a:gd name="connsiteY836" fmla="*/ 217449 h 2995613"/>
                  <a:gd name="connsiteX837" fmla="*/ 1096098 w 2997200"/>
                  <a:gd name="connsiteY837" fmla="*/ 212158 h 2995613"/>
                  <a:gd name="connsiteX838" fmla="*/ 1092922 w 2997200"/>
                  <a:gd name="connsiteY838" fmla="*/ 206338 h 2995613"/>
                  <a:gd name="connsiteX839" fmla="*/ 1086042 w 2997200"/>
                  <a:gd name="connsiteY839" fmla="*/ 195228 h 2995613"/>
                  <a:gd name="connsiteX840" fmla="*/ 1080220 w 2997200"/>
                  <a:gd name="connsiteY840" fmla="*/ 183588 h 2995613"/>
                  <a:gd name="connsiteX841" fmla="*/ 1075986 w 2997200"/>
                  <a:gd name="connsiteY841" fmla="*/ 171420 h 2995613"/>
                  <a:gd name="connsiteX842" fmla="*/ 1073340 w 2997200"/>
                  <a:gd name="connsiteY842" fmla="*/ 158722 h 2995613"/>
                  <a:gd name="connsiteX843" fmla="*/ 1070694 w 2997200"/>
                  <a:gd name="connsiteY843" fmla="*/ 146024 h 2995613"/>
                  <a:gd name="connsiteX844" fmla="*/ 1070164 w 2997200"/>
                  <a:gd name="connsiteY844" fmla="*/ 133326 h 2995613"/>
                  <a:gd name="connsiteX845" fmla="*/ 1070694 w 2997200"/>
                  <a:gd name="connsiteY845" fmla="*/ 120099 h 2995613"/>
                  <a:gd name="connsiteX846" fmla="*/ 1073340 w 2997200"/>
                  <a:gd name="connsiteY846" fmla="*/ 107931 h 2995613"/>
                  <a:gd name="connsiteX847" fmla="*/ 1075986 w 2997200"/>
                  <a:gd name="connsiteY847" fmla="*/ 95233 h 2995613"/>
                  <a:gd name="connsiteX848" fmla="*/ 1080220 w 2997200"/>
                  <a:gd name="connsiteY848" fmla="*/ 83064 h 2995613"/>
                  <a:gd name="connsiteX849" fmla="*/ 1086042 w 2997200"/>
                  <a:gd name="connsiteY849" fmla="*/ 70896 h 2995613"/>
                  <a:gd name="connsiteX850" fmla="*/ 1092922 w 2997200"/>
                  <a:gd name="connsiteY850" fmla="*/ 59785 h 2995613"/>
                  <a:gd name="connsiteX851" fmla="*/ 1096098 w 2997200"/>
                  <a:gd name="connsiteY851" fmla="*/ 54494 h 2995613"/>
                  <a:gd name="connsiteX852" fmla="*/ 1100332 w 2997200"/>
                  <a:gd name="connsiteY852" fmla="*/ 49204 h 2995613"/>
                  <a:gd name="connsiteX853" fmla="*/ 1105096 w 2997200"/>
                  <a:gd name="connsiteY853" fmla="*/ 43384 h 2995613"/>
                  <a:gd name="connsiteX854" fmla="*/ 1109330 w 2997200"/>
                  <a:gd name="connsiteY854" fmla="*/ 39151 h 2995613"/>
                  <a:gd name="connsiteX855" fmla="*/ 1114622 w 2997200"/>
                  <a:gd name="connsiteY855" fmla="*/ 33861 h 2995613"/>
                  <a:gd name="connsiteX856" fmla="*/ 1119386 w 2997200"/>
                  <a:gd name="connsiteY856" fmla="*/ 29628 h 2995613"/>
                  <a:gd name="connsiteX857" fmla="*/ 1125208 w 2997200"/>
                  <a:gd name="connsiteY857" fmla="*/ 25924 h 2995613"/>
                  <a:gd name="connsiteX858" fmla="*/ 1130500 w 2997200"/>
                  <a:gd name="connsiteY858" fmla="*/ 21692 h 2995613"/>
                  <a:gd name="connsiteX859" fmla="*/ 1142144 w 2997200"/>
                  <a:gd name="connsiteY859" fmla="*/ 15343 h 2995613"/>
                  <a:gd name="connsiteX860" fmla="*/ 1153788 w 2997200"/>
                  <a:gd name="connsiteY860" fmla="*/ 9523 h 2995613"/>
                  <a:gd name="connsiteX861" fmla="*/ 1165960 w 2997200"/>
                  <a:gd name="connsiteY861" fmla="*/ 4762 h 2995613"/>
                  <a:gd name="connsiteX862" fmla="*/ 1178132 w 2997200"/>
                  <a:gd name="connsiteY862" fmla="*/ 2116 h 2995613"/>
                  <a:gd name="connsiteX863" fmla="*/ 1191364 w 2997200"/>
                  <a:gd name="connsiteY863" fmla="*/ 529 h 2995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Lst>
                <a:rect l="l" t="t" r="r" b="b"/>
                <a:pathLst>
                  <a:path w="2997200" h="2995613">
                    <a:moveTo>
                      <a:pt x="2605030" y="2022475"/>
                    </a:moveTo>
                    <a:lnTo>
                      <a:pt x="2611384" y="2022475"/>
                    </a:lnTo>
                    <a:lnTo>
                      <a:pt x="2618270" y="2022475"/>
                    </a:lnTo>
                    <a:lnTo>
                      <a:pt x="2624096" y="2023535"/>
                    </a:lnTo>
                    <a:lnTo>
                      <a:pt x="2630450" y="2025125"/>
                    </a:lnTo>
                    <a:lnTo>
                      <a:pt x="2636806" y="2026715"/>
                    </a:lnTo>
                    <a:lnTo>
                      <a:pt x="2642630" y="2029365"/>
                    </a:lnTo>
                    <a:lnTo>
                      <a:pt x="2648456" y="2033075"/>
                    </a:lnTo>
                    <a:lnTo>
                      <a:pt x="2653752" y="2036786"/>
                    </a:lnTo>
                    <a:lnTo>
                      <a:pt x="2659048" y="2042086"/>
                    </a:lnTo>
                    <a:lnTo>
                      <a:pt x="2663284" y="2046856"/>
                    </a:lnTo>
                    <a:lnTo>
                      <a:pt x="2667522" y="2052156"/>
                    </a:lnTo>
                    <a:lnTo>
                      <a:pt x="2670698" y="2057986"/>
                    </a:lnTo>
                    <a:lnTo>
                      <a:pt x="2673346" y="2063816"/>
                    </a:lnTo>
                    <a:lnTo>
                      <a:pt x="2675994" y="2070176"/>
                    </a:lnTo>
                    <a:lnTo>
                      <a:pt x="2677054" y="2076006"/>
                    </a:lnTo>
                    <a:lnTo>
                      <a:pt x="2678112" y="2082896"/>
                    </a:lnTo>
                    <a:lnTo>
                      <a:pt x="2678112" y="2089257"/>
                    </a:lnTo>
                    <a:lnTo>
                      <a:pt x="2678112" y="2095087"/>
                    </a:lnTo>
                    <a:lnTo>
                      <a:pt x="2677054" y="2101977"/>
                    </a:lnTo>
                    <a:lnTo>
                      <a:pt x="2675994" y="2107807"/>
                    </a:lnTo>
                    <a:lnTo>
                      <a:pt x="2673346" y="2114167"/>
                    </a:lnTo>
                    <a:lnTo>
                      <a:pt x="2670698" y="2119997"/>
                    </a:lnTo>
                    <a:lnTo>
                      <a:pt x="2667522" y="2125827"/>
                    </a:lnTo>
                    <a:lnTo>
                      <a:pt x="2663284" y="2131127"/>
                    </a:lnTo>
                    <a:lnTo>
                      <a:pt x="2659048" y="2135897"/>
                    </a:lnTo>
                    <a:lnTo>
                      <a:pt x="2127342" y="2668028"/>
                    </a:lnTo>
                    <a:lnTo>
                      <a:pt x="2122574" y="2672798"/>
                    </a:lnTo>
                    <a:lnTo>
                      <a:pt x="2116750" y="2676508"/>
                    </a:lnTo>
                    <a:lnTo>
                      <a:pt x="2110924" y="2679688"/>
                    </a:lnTo>
                    <a:lnTo>
                      <a:pt x="2105098" y="2682868"/>
                    </a:lnTo>
                    <a:lnTo>
                      <a:pt x="2098744" y="2684988"/>
                    </a:lnTo>
                    <a:lnTo>
                      <a:pt x="2092918" y="2686578"/>
                    </a:lnTo>
                    <a:lnTo>
                      <a:pt x="2086562" y="2687638"/>
                    </a:lnTo>
                    <a:lnTo>
                      <a:pt x="2079678" y="2687638"/>
                    </a:lnTo>
                    <a:lnTo>
                      <a:pt x="2073852" y="2687638"/>
                    </a:lnTo>
                    <a:lnTo>
                      <a:pt x="2067498" y="2686578"/>
                    </a:lnTo>
                    <a:lnTo>
                      <a:pt x="2060612" y="2684988"/>
                    </a:lnTo>
                    <a:lnTo>
                      <a:pt x="2054788" y="2682868"/>
                    </a:lnTo>
                    <a:lnTo>
                      <a:pt x="2048962" y="2679688"/>
                    </a:lnTo>
                    <a:lnTo>
                      <a:pt x="2043666" y="2676508"/>
                    </a:lnTo>
                    <a:lnTo>
                      <a:pt x="2037840" y="2672798"/>
                    </a:lnTo>
                    <a:lnTo>
                      <a:pt x="2032544" y="2668028"/>
                    </a:lnTo>
                    <a:lnTo>
                      <a:pt x="2028308" y="2663258"/>
                    </a:lnTo>
                    <a:lnTo>
                      <a:pt x="2024600" y="2657428"/>
                    </a:lnTo>
                    <a:lnTo>
                      <a:pt x="2020894" y="2651598"/>
                    </a:lnTo>
                    <a:lnTo>
                      <a:pt x="2018246" y="2646297"/>
                    </a:lnTo>
                    <a:lnTo>
                      <a:pt x="2016128" y="2639937"/>
                    </a:lnTo>
                    <a:lnTo>
                      <a:pt x="2014538" y="2634107"/>
                    </a:lnTo>
                    <a:lnTo>
                      <a:pt x="2013480" y="2627217"/>
                    </a:lnTo>
                    <a:lnTo>
                      <a:pt x="2012950" y="2620857"/>
                    </a:lnTo>
                    <a:lnTo>
                      <a:pt x="2013480" y="2614497"/>
                    </a:lnTo>
                    <a:lnTo>
                      <a:pt x="2014538" y="2608137"/>
                    </a:lnTo>
                    <a:lnTo>
                      <a:pt x="2016128" y="2601777"/>
                    </a:lnTo>
                    <a:lnTo>
                      <a:pt x="2018246" y="2595946"/>
                    </a:lnTo>
                    <a:lnTo>
                      <a:pt x="2020894" y="2589586"/>
                    </a:lnTo>
                    <a:lnTo>
                      <a:pt x="2024600" y="2584286"/>
                    </a:lnTo>
                    <a:lnTo>
                      <a:pt x="2028308" y="2578986"/>
                    </a:lnTo>
                    <a:lnTo>
                      <a:pt x="2032544" y="2573686"/>
                    </a:lnTo>
                    <a:lnTo>
                      <a:pt x="2564252" y="2042086"/>
                    </a:lnTo>
                    <a:lnTo>
                      <a:pt x="2569548" y="2036786"/>
                    </a:lnTo>
                    <a:lnTo>
                      <a:pt x="2574844" y="2033075"/>
                    </a:lnTo>
                    <a:lnTo>
                      <a:pt x="2580668" y="2029365"/>
                    </a:lnTo>
                    <a:lnTo>
                      <a:pt x="2585964" y="2026715"/>
                    </a:lnTo>
                    <a:lnTo>
                      <a:pt x="2592320" y="2025125"/>
                    </a:lnTo>
                    <a:lnTo>
                      <a:pt x="2598674" y="2023535"/>
                    </a:lnTo>
                    <a:close/>
                    <a:moveTo>
                      <a:pt x="2267400" y="1895475"/>
                    </a:moveTo>
                    <a:lnTo>
                      <a:pt x="2273228" y="1896004"/>
                    </a:lnTo>
                    <a:lnTo>
                      <a:pt x="2280116" y="1897063"/>
                    </a:lnTo>
                    <a:lnTo>
                      <a:pt x="2285944" y="1898121"/>
                    </a:lnTo>
                    <a:lnTo>
                      <a:pt x="2292302" y="1900238"/>
                    </a:lnTo>
                    <a:lnTo>
                      <a:pt x="2298128" y="1902884"/>
                    </a:lnTo>
                    <a:lnTo>
                      <a:pt x="2303426" y="1906588"/>
                    </a:lnTo>
                    <a:lnTo>
                      <a:pt x="2309254" y="1910292"/>
                    </a:lnTo>
                    <a:lnTo>
                      <a:pt x="2314022" y="1915054"/>
                    </a:lnTo>
                    <a:lnTo>
                      <a:pt x="2318790" y="1919817"/>
                    </a:lnTo>
                    <a:lnTo>
                      <a:pt x="2322500" y="1925638"/>
                    </a:lnTo>
                    <a:lnTo>
                      <a:pt x="2326208" y="1930929"/>
                    </a:lnTo>
                    <a:lnTo>
                      <a:pt x="2328856" y="1937279"/>
                    </a:lnTo>
                    <a:lnTo>
                      <a:pt x="2330976" y="1943100"/>
                    </a:lnTo>
                    <a:lnTo>
                      <a:pt x="2332566" y="1949450"/>
                    </a:lnTo>
                    <a:lnTo>
                      <a:pt x="2333096" y="1955800"/>
                    </a:lnTo>
                    <a:lnTo>
                      <a:pt x="2333624" y="1962150"/>
                    </a:lnTo>
                    <a:lnTo>
                      <a:pt x="2333096" y="1968500"/>
                    </a:lnTo>
                    <a:lnTo>
                      <a:pt x="2332566" y="1974850"/>
                    </a:lnTo>
                    <a:lnTo>
                      <a:pt x="2330976" y="1981200"/>
                    </a:lnTo>
                    <a:lnTo>
                      <a:pt x="2328856" y="1987550"/>
                    </a:lnTo>
                    <a:lnTo>
                      <a:pt x="2326208" y="1993371"/>
                    </a:lnTo>
                    <a:lnTo>
                      <a:pt x="2322500" y="1998663"/>
                    </a:lnTo>
                    <a:lnTo>
                      <a:pt x="2318790" y="2004484"/>
                    </a:lnTo>
                    <a:lnTo>
                      <a:pt x="2314022" y="2009246"/>
                    </a:lnTo>
                    <a:lnTo>
                      <a:pt x="1999856" y="2323571"/>
                    </a:lnTo>
                    <a:lnTo>
                      <a:pt x="1995088" y="2327804"/>
                    </a:lnTo>
                    <a:lnTo>
                      <a:pt x="1989790" y="2332038"/>
                    </a:lnTo>
                    <a:lnTo>
                      <a:pt x="1983962" y="2335213"/>
                    </a:lnTo>
                    <a:lnTo>
                      <a:pt x="1978134" y="2337859"/>
                    </a:lnTo>
                    <a:lnTo>
                      <a:pt x="1971776" y="2339975"/>
                    </a:lnTo>
                    <a:lnTo>
                      <a:pt x="1965948" y="2342092"/>
                    </a:lnTo>
                    <a:lnTo>
                      <a:pt x="1959062" y="2342621"/>
                    </a:lnTo>
                    <a:lnTo>
                      <a:pt x="1952704" y="2343150"/>
                    </a:lnTo>
                    <a:lnTo>
                      <a:pt x="1946876" y="2342621"/>
                    </a:lnTo>
                    <a:lnTo>
                      <a:pt x="1939988" y="2342092"/>
                    </a:lnTo>
                    <a:lnTo>
                      <a:pt x="1933632" y="2339975"/>
                    </a:lnTo>
                    <a:lnTo>
                      <a:pt x="1927804" y="2337859"/>
                    </a:lnTo>
                    <a:lnTo>
                      <a:pt x="1921976" y="2335213"/>
                    </a:lnTo>
                    <a:lnTo>
                      <a:pt x="1915618" y="2332038"/>
                    </a:lnTo>
                    <a:lnTo>
                      <a:pt x="1910850" y="2327804"/>
                    </a:lnTo>
                    <a:lnTo>
                      <a:pt x="1905552" y="2323571"/>
                    </a:lnTo>
                    <a:lnTo>
                      <a:pt x="1901314" y="2318279"/>
                    </a:lnTo>
                    <a:lnTo>
                      <a:pt x="1896546" y="2312988"/>
                    </a:lnTo>
                    <a:lnTo>
                      <a:pt x="1893368" y="2307167"/>
                    </a:lnTo>
                    <a:lnTo>
                      <a:pt x="1891248" y="2300817"/>
                    </a:lnTo>
                    <a:lnTo>
                      <a:pt x="1889128" y="2294996"/>
                    </a:lnTo>
                    <a:lnTo>
                      <a:pt x="1887010" y="2288646"/>
                    </a:lnTo>
                    <a:lnTo>
                      <a:pt x="1885950" y="2282296"/>
                    </a:lnTo>
                    <a:lnTo>
                      <a:pt x="1885950" y="2275946"/>
                    </a:lnTo>
                    <a:lnTo>
                      <a:pt x="1885950" y="2269596"/>
                    </a:lnTo>
                    <a:lnTo>
                      <a:pt x="1887010" y="2263246"/>
                    </a:lnTo>
                    <a:lnTo>
                      <a:pt x="1889128" y="2257425"/>
                    </a:lnTo>
                    <a:lnTo>
                      <a:pt x="1891248" y="2251075"/>
                    </a:lnTo>
                    <a:lnTo>
                      <a:pt x="1893368" y="2245254"/>
                    </a:lnTo>
                    <a:lnTo>
                      <a:pt x="1896546" y="2239434"/>
                    </a:lnTo>
                    <a:lnTo>
                      <a:pt x="1901314" y="2233613"/>
                    </a:lnTo>
                    <a:lnTo>
                      <a:pt x="1905552" y="2228850"/>
                    </a:lnTo>
                    <a:lnTo>
                      <a:pt x="2219720" y="1915054"/>
                    </a:lnTo>
                    <a:lnTo>
                      <a:pt x="2225018" y="1910292"/>
                    </a:lnTo>
                    <a:lnTo>
                      <a:pt x="2230316" y="1906588"/>
                    </a:lnTo>
                    <a:lnTo>
                      <a:pt x="2235614" y="1902884"/>
                    </a:lnTo>
                    <a:lnTo>
                      <a:pt x="2241970" y="1900238"/>
                    </a:lnTo>
                    <a:lnTo>
                      <a:pt x="2248328" y="1898121"/>
                    </a:lnTo>
                    <a:lnTo>
                      <a:pt x="2254156" y="1897063"/>
                    </a:lnTo>
                    <a:lnTo>
                      <a:pt x="2260514" y="1896004"/>
                    </a:lnTo>
                    <a:close/>
                    <a:moveTo>
                      <a:pt x="1946936" y="1738312"/>
                    </a:moveTo>
                    <a:lnTo>
                      <a:pt x="1952748" y="1738312"/>
                    </a:lnTo>
                    <a:lnTo>
                      <a:pt x="1959086" y="1738312"/>
                    </a:lnTo>
                    <a:lnTo>
                      <a:pt x="1965952" y="1739369"/>
                    </a:lnTo>
                    <a:lnTo>
                      <a:pt x="1971762" y="1740953"/>
                    </a:lnTo>
                    <a:lnTo>
                      <a:pt x="1978100" y="1743066"/>
                    </a:lnTo>
                    <a:lnTo>
                      <a:pt x="1983912" y="1745707"/>
                    </a:lnTo>
                    <a:lnTo>
                      <a:pt x="1989722" y="1748876"/>
                    </a:lnTo>
                    <a:lnTo>
                      <a:pt x="1995004" y="1753102"/>
                    </a:lnTo>
                    <a:lnTo>
                      <a:pt x="1999758" y="1757328"/>
                    </a:lnTo>
                    <a:lnTo>
                      <a:pt x="2005040" y="1763138"/>
                    </a:lnTo>
                    <a:lnTo>
                      <a:pt x="2008736" y="1767892"/>
                    </a:lnTo>
                    <a:lnTo>
                      <a:pt x="2011906" y="1773702"/>
                    </a:lnTo>
                    <a:lnTo>
                      <a:pt x="2015076" y="1780040"/>
                    </a:lnTo>
                    <a:lnTo>
                      <a:pt x="2016660" y="1785851"/>
                    </a:lnTo>
                    <a:lnTo>
                      <a:pt x="2018244" y="1792189"/>
                    </a:lnTo>
                    <a:lnTo>
                      <a:pt x="2019300" y="1797999"/>
                    </a:lnTo>
                    <a:lnTo>
                      <a:pt x="2019300" y="1804866"/>
                    </a:lnTo>
                    <a:lnTo>
                      <a:pt x="2019300" y="1811205"/>
                    </a:lnTo>
                    <a:lnTo>
                      <a:pt x="2018244" y="1817543"/>
                    </a:lnTo>
                    <a:lnTo>
                      <a:pt x="2016660" y="1823882"/>
                    </a:lnTo>
                    <a:lnTo>
                      <a:pt x="2015076" y="1830220"/>
                    </a:lnTo>
                    <a:lnTo>
                      <a:pt x="2011906" y="1835502"/>
                    </a:lnTo>
                    <a:lnTo>
                      <a:pt x="2008736" y="1841312"/>
                    </a:lnTo>
                    <a:lnTo>
                      <a:pt x="2005040" y="1846594"/>
                    </a:lnTo>
                    <a:lnTo>
                      <a:pt x="1999758" y="1851876"/>
                    </a:lnTo>
                    <a:lnTo>
                      <a:pt x="1842352" y="2009282"/>
                    </a:lnTo>
                    <a:lnTo>
                      <a:pt x="1837070" y="2014035"/>
                    </a:lnTo>
                    <a:lnTo>
                      <a:pt x="1832316" y="2017733"/>
                    </a:lnTo>
                    <a:lnTo>
                      <a:pt x="1826506" y="2020902"/>
                    </a:lnTo>
                    <a:lnTo>
                      <a:pt x="1820696" y="2024071"/>
                    </a:lnTo>
                    <a:lnTo>
                      <a:pt x="1814358" y="2026184"/>
                    </a:lnTo>
                    <a:lnTo>
                      <a:pt x="1808018" y="2027769"/>
                    </a:lnTo>
                    <a:lnTo>
                      <a:pt x="1802208" y="2028297"/>
                    </a:lnTo>
                    <a:lnTo>
                      <a:pt x="1795342" y="2028825"/>
                    </a:lnTo>
                    <a:lnTo>
                      <a:pt x="1789004" y="2028297"/>
                    </a:lnTo>
                    <a:lnTo>
                      <a:pt x="1782664" y="2027769"/>
                    </a:lnTo>
                    <a:lnTo>
                      <a:pt x="1776326" y="2026184"/>
                    </a:lnTo>
                    <a:lnTo>
                      <a:pt x="1769988" y="2024071"/>
                    </a:lnTo>
                    <a:lnTo>
                      <a:pt x="1764706" y="2020902"/>
                    </a:lnTo>
                    <a:lnTo>
                      <a:pt x="1758368" y="2017733"/>
                    </a:lnTo>
                    <a:lnTo>
                      <a:pt x="1753614" y="2014035"/>
                    </a:lnTo>
                    <a:lnTo>
                      <a:pt x="1748332" y="2009282"/>
                    </a:lnTo>
                    <a:lnTo>
                      <a:pt x="1744106" y="2004528"/>
                    </a:lnTo>
                    <a:lnTo>
                      <a:pt x="1739880" y="1998718"/>
                    </a:lnTo>
                    <a:lnTo>
                      <a:pt x="1736712" y="1993435"/>
                    </a:lnTo>
                    <a:lnTo>
                      <a:pt x="1734070" y="1987625"/>
                    </a:lnTo>
                    <a:lnTo>
                      <a:pt x="1731430" y="1981287"/>
                    </a:lnTo>
                    <a:lnTo>
                      <a:pt x="1729844" y="1974948"/>
                    </a:lnTo>
                    <a:lnTo>
                      <a:pt x="1728788" y="1968610"/>
                    </a:lnTo>
                    <a:lnTo>
                      <a:pt x="1728788" y="1962271"/>
                    </a:lnTo>
                    <a:lnTo>
                      <a:pt x="1728788" y="1955933"/>
                    </a:lnTo>
                    <a:lnTo>
                      <a:pt x="1729844" y="1949594"/>
                    </a:lnTo>
                    <a:lnTo>
                      <a:pt x="1731430" y="1943256"/>
                    </a:lnTo>
                    <a:lnTo>
                      <a:pt x="1734070" y="1937446"/>
                    </a:lnTo>
                    <a:lnTo>
                      <a:pt x="1736712" y="1931107"/>
                    </a:lnTo>
                    <a:lnTo>
                      <a:pt x="1739880" y="1925825"/>
                    </a:lnTo>
                    <a:lnTo>
                      <a:pt x="1744106" y="1920015"/>
                    </a:lnTo>
                    <a:lnTo>
                      <a:pt x="1748332" y="1915261"/>
                    </a:lnTo>
                    <a:lnTo>
                      <a:pt x="1905736" y="1757328"/>
                    </a:lnTo>
                    <a:lnTo>
                      <a:pt x="1911018" y="1753102"/>
                    </a:lnTo>
                    <a:lnTo>
                      <a:pt x="1915772" y="1748876"/>
                    </a:lnTo>
                    <a:lnTo>
                      <a:pt x="1922112" y="1745707"/>
                    </a:lnTo>
                    <a:lnTo>
                      <a:pt x="1927922" y="1743066"/>
                    </a:lnTo>
                    <a:lnTo>
                      <a:pt x="1933732" y="1740953"/>
                    </a:lnTo>
                    <a:lnTo>
                      <a:pt x="1940070" y="1739369"/>
                    </a:lnTo>
                    <a:close/>
                    <a:moveTo>
                      <a:pt x="1195122" y="966787"/>
                    </a:moveTo>
                    <a:lnTo>
                      <a:pt x="1201496" y="966787"/>
                    </a:lnTo>
                    <a:lnTo>
                      <a:pt x="1207868" y="966787"/>
                    </a:lnTo>
                    <a:lnTo>
                      <a:pt x="1214242" y="967843"/>
                    </a:lnTo>
                    <a:lnTo>
                      <a:pt x="1220614" y="969428"/>
                    </a:lnTo>
                    <a:lnTo>
                      <a:pt x="1226456" y="971012"/>
                    </a:lnTo>
                    <a:lnTo>
                      <a:pt x="1232830" y="973653"/>
                    </a:lnTo>
                    <a:lnTo>
                      <a:pt x="1238672" y="977351"/>
                    </a:lnTo>
                    <a:lnTo>
                      <a:pt x="1243452" y="981048"/>
                    </a:lnTo>
                    <a:lnTo>
                      <a:pt x="1249294" y="986330"/>
                    </a:lnTo>
                    <a:lnTo>
                      <a:pt x="1253542" y="991084"/>
                    </a:lnTo>
                    <a:lnTo>
                      <a:pt x="1257260" y="996366"/>
                    </a:lnTo>
                    <a:lnTo>
                      <a:pt x="1260978" y="1002177"/>
                    </a:lnTo>
                    <a:lnTo>
                      <a:pt x="1263634" y="1007987"/>
                    </a:lnTo>
                    <a:lnTo>
                      <a:pt x="1265758" y="1014325"/>
                    </a:lnTo>
                    <a:lnTo>
                      <a:pt x="1266820" y="1020136"/>
                    </a:lnTo>
                    <a:lnTo>
                      <a:pt x="1268412" y="1027002"/>
                    </a:lnTo>
                    <a:lnTo>
                      <a:pt x="1268412" y="1033341"/>
                    </a:lnTo>
                    <a:lnTo>
                      <a:pt x="1268412" y="1039151"/>
                    </a:lnTo>
                    <a:lnTo>
                      <a:pt x="1266820" y="1046018"/>
                    </a:lnTo>
                    <a:lnTo>
                      <a:pt x="1265758" y="1052356"/>
                    </a:lnTo>
                    <a:lnTo>
                      <a:pt x="1263634" y="1058166"/>
                    </a:lnTo>
                    <a:lnTo>
                      <a:pt x="1260978" y="1063977"/>
                    </a:lnTo>
                    <a:lnTo>
                      <a:pt x="1257260" y="1069787"/>
                    </a:lnTo>
                    <a:lnTo>
                      <a:pt x="1253542" y="1075069"/>
                    </a:lnTo>
                    <a:lnTo>
                      <a:pt x="1249294" y="1079823"/>
                    </a:lnTo>
                    <a:lnTo>
                      <a:pt x="1090498" y="1237756"/>
                    </a:lnTo>
                    <a:lnTo>
                      <a:pt x="1085718" y="1241982"/>
                    </a:lnTo>
                    <a:lnTo>
                      <a:pt x="1079876" y="1246207"/>
                    </a:lnTo>
                    <a:lnTo>
                      <a:pt x="1074564" y="1249377"/>
                    </a:lnTo>
                    <a:lnTo>
                      <a:pt x="1068192" y="1252018"/>
                    </a:lnTo>
                    <a:lnTo>
                      <a:pt x="1061818" y="1254131"/>
                    </a:lnTo>
                    <a:lnTo>
                      <a:pt x="1055976" y="1256243"/>
                    </a:lnTo>
                    <a:lnTo>
                      <a:pt x="1049604" y="1257300"/>
                    </a:lnTo>
                    <a:lnTo>
                      <a:pt x="1042700" y="1257300"/>
                    </a:lnTo>
                    <a:lnTo>
                      <a:pt x="1036858" y="1257300"/>
                    </a:lnTo>
                    <a:lnTo>
                      <a:pt x="1030484" y="1256243"/>
                    </a:lnTo>
                    <a:lnTo>
                      <a:pt x="1023580" y="1254131"/>
                    </a:lnTo>
                    <a:lnTo>
                      <a:pt x="1017738" y="1252018"/>
                    </a:lnTo>
                    <a:lnTo>
                      <a:pt x="1011896" y="1249377"/>
                    </a:lnTo>
                    <a:lnTo>
                      <a:pt x="1006586" y="1246207"/>
                    </a:lnTo>
                    <a:lnTo>
                      <a:pt x="1000744" y="1241982"/>
                    </a:lnTo>
                    <a:lnTo>
                      <a:pt x="995964" y="1237756"/>
                    </a:lnTo>
                    <a:lnTo>
                      <a:pt x="991184" y="1232474"/>
                    </a:lnTo>
                    <a:lnTo>
                      <a:pt x="987466" y="1227192"/>
                    </a:lnTo>
                    <a:lnTo>
                      <a:pt x="983748" y="1221382"/>
                    </a:lnTo>
                    <a:lnTo>
                      <a:pt x="981092" y="1215572"/>
                    </a:lnTo>
                    <a:lnTo>
                      <a:pt x="978968" y="1209761"/>
                    </a:lnTo>
                    <a:lnTo>
                      <a:pt x="977376" y="1203423"/>
                    </a:lnTo>
                    <a:lnTo>
                      <a:pt x="976844" y="1196556"/>
                    </a:lnTo>
                    <a:lnTo>
                      <a:pt x="976312" y="1190746"/>
                    </a:lnTo>
                    <a:lnTo>
                      <a:pt x="976844" y="1183879"/>
                    </a:lnTo>
                    <a:lnTo>
                      <a:pt x="977376" y="1177541"/>
                    </a:lnTo>
                    <a:lnTo>
                      <a:pt x="978968" y="1171730"/>
                    </a:lnTo>
                    <a:lnTo>
                      <a:pt x="981092" y="1165392"/>
                    </a:lnTo>
                    <a:lnTo>
                      <a:pt x="983748" y="1159582"/>
                    </a:lnTo>
                    <a:lnTo>
                      <a:pt x="987466" y="1153771"/>
                    </a:lnTo>
                    <a:lnTo>
                      <a:pt x="991184" y="1148489"/>
                    </a:lnTo>
                    <a:lnTo>
                      <a:pt x="995964" y="1143736"/>
                    </a:lnTo>
                    <a:lnTo>
                      <a:pt x="1154228" y="986330"/>
                    </a:lnTo>
                    <a:lnTo>
                      <a:pt x="1159008" y="981048"/>
                    </a:lnTo>
                    <a:lnTo>
                      <a:pt x="1164850" y="977351"/>
                    </a:lnTo>
                    <a:lnTo>
                      <a:pt x="1170692" y="973653"/>
                    </a:lnTo>
                    <a:lnTo>
                      <a:pt x="1176004" y="971012"/>
                    </a:lnTo>
                    <a:lnTo>
                      <a:pt x="1182376" y="969428"/>
                    </a:lnTo>
                    <a:lnTo>
                      <a:pt x="1188218" y="967843"/>
                    </a:lnTo>
                    <a:close/>
                    <a:moveTo>
                      <a:pt x="1036638" y="652462"/>
                    </a:moveTo>
                    <a:lnTo>
                      <a:pt x="1042458" y="652462"/>
                    </a:lnTo>
                    <a:lnTo>
                      <a:pt x="1049338" y="652462"/>
                    </a:lnTo>
                    <a:lnTo>
                      <a:pt x="1055688" y="653518"/>
                    </a:lnTo>
                    <a:lnTo>
                      <a:pt x="1061508" y="655629"/>
                    </a:lnTo>
                    <a:lnTo>
                      <a:pt x="1067858" y="657741"/>
                    </a:lnTo>
                    <a:lnTo>
                      <a:pt x="1074208" y="660380"/>
                    </a:lnTo>
                    <a:lnTo>
                      <a:pt x="1079500" y="663548"/>
                    </a:lnTo>
                    <a:lnTo>
                      <a:pt x="1085322" y="667771"/>
                    </a:lnTo>
                    <a:lnTo>
                      <a:pt x="1090084" y="671995"/>
                    </a:lnTo>
                    <a:lnTo>
                      <a:pt x="1094846" y="677274"/>
                    </a:lnTo>
                    <a:lnTo>
                      <a:pt x="1098550" y="682553"/>
                    </a:lnTo>
                    <a:lnTo>
                      <a:pt x="1102254" y="688360"/>
                    </a:lnTo>
                    <a:lnTo>
                      <a:pt x="1104900" y="694167"/>
                    </a:lnTo>
                    <a:lnTo>
                      <a:pt x="1107018" y="699974"/>
                    </a:lnTo>
                    <a:lnTo>
                      <a:pt x="1108076" y="706309"/>
                    </a:lnTo>
                    <a:lnTo>
                      <a:pt x="1109134" y="713172"/>
                    </a:lnTo>
                    <a:lnTo>
                      <a:pt x="1109664" y="718979"/>
                    </a:lnTo>
                    <a:lnTo>
                      <a:pt x="1109134" y="725842"/>
                    </a:lnTo>
                    <a:lnTo>
                      <a:pt x="1108076" y="731649"/>
                    </a:lnTo>
                    <a:lnTo>
                      <a:pt x="1107018" y="737984"/>
                    </a:lnTo>
                    <a:lnTo>
                      <a:pt x="1104900" y="744319"/>
                    </a:lnTo>
                    <a:lnTo>
                      <a:pt x="1102254" y="750126"/>
                    </a:lnTo>
                    <a:lnTo>
                      <a:pt x="1098550" y="755933"/>
                    </a:lnTo>
                    <a:lnTo>
                      <a:pt x="1094846" y="760684"/>
                    </a:lnTo>
                    <a:lnTo>
                      <a:pt x="1090084" y="765963"/>
                    </a:lnTo>
                    <a:lnTo>
                      <a:pt x="776288" y="1079017"/>
                    </a:lnTo>
                    <a:lnTo>
                      <a:pt x="770996" y="1083768"/>
                    </a:lnTo>
                    <a:lnTo>
                      <a:pt x="765704" y="1087991"/>
                    </a:lnTo>
                    <a:lnTo>
                      <a:pt x="759884" y="1091687"/>
                    </a:lnTo>
                    <a:lnTo>
                      <a:pt x="754064" y="1093799"/>
                    </a:lnTo>
                    <a:lnTo>
                      <a:pt x="747712" y="1095910"/>
                    </a:lnTo>
                    <a:lnTo>
                      <a:pt x="741364" y="1097494"/>
                    </a:lnTo>
                    <a:lnTo>
                      <a:pt x="735542" y="1098550"/>
                    </a:lnTo>
                    <a:lnTo>
                      <a:pt x="728664" y="1098550"/>
                    </a:lnTo>
                    <a:lnTo>
                      <a:pt x="722312" y="1098550"/>
                    </a:lnTo>
                    <a:lnTo>
                      <a:pt x="716492" y="1097494"/>
                    </a:lnTo>
                    <a:lnTo>
                      <a:pt x="710142" y="1095910"/>
                    </a:lnTo>
                    <a:lnTo>
                      <a:pt x="704322" y="1093799"/>
                    </a:lnTo>
                    <a:lnTo>
                      <a:pt x="697972" y="1091687"/>
                    </a:lnTo>
                    <a:lnTo>
                      <a:pt x="692150" y="1087991"/>
                    </a:lnTo>
                    <a:lnTo>
                      <a:pt x="686858" y="1083768"/>
                    </a:lnTo>
                    <a:lnTo>
                      <a:pt x="681568" y="1079017"/>
                    </a:lnTo>
                    <a:lnTo>
                      <a:pt x="677334" y="1074266"/>
                    </a:lnTo>
                    <a:lnTo>
                      <a:pt x="673100" y="1068987"/>
                    </a:lnTo>
                    <a:lnTo>
                      <a:pt x="669926" y="1063179"/>
                    </a:lnTo>
                    <a:lnTo>
                      <a:pt x="667280" y="1057372"/>
                    </a:lnTo>
                    <a:lnTo>
                      <a:pt x="665164" y="1051565"/>
                    </a:lnTo>
                    <a:lnTo>
                      <a:pt x="663046" y="1045230"/>
                    </a:lnTo>
                    <a:lnTo>
                      <a:pt x="662518" y="1038367"/>
                    </a:lnTo>
                    <a:lnTo>
                      <a:pt x="661988" y="1032560"/>
                    </a:lnTo>
                    <a:lnTo>
                      <a:pt x="662518" y="1026225"/>
                    </a:lnTo>
                    <a:lnTo>
                      <a:pt x="663046" y="1019363"/>
                    </a:lnTo>
                    <a:lnTo>
                      <a:pt x="665164" y="1013555"/>
                    </a:lnTo>
                    <a:lnTo>
                      <a:pt x="667280" y="1007221"/>
                    </a:lnTo>
                    <a:lnTo>
                      <a:pt x="669926" y="1001413"/>
                    </a:lnTo>
                    <a:lnTo>
                      <a:pt x="673100" y="995606"/>
                    </a:lnTo>
                    <a:lnTo>
                      <a:pt x="677334" y="990327"/>
                    </a:lnTo>
                    <a:lnTo>
                      <a:pt x="681568" y="985576"/>
                    </a:lnTo>
                    <a:lnTo>
                      <a:pt x="995892" y="671995"/>
                    </a:lnTo>
                    <a:lnTo>
                      <a:pt x="1000654" y="667771"/>
                    </a:lnTo>
                    <a:lnTo>
                      <a:pt x="1006476" y="663548"/>
                    </a:lnTo>
                    <a:lnTo>
                      <a:pt x="1011768" y="660380"/>
                    </a:lnTo>
                    <a:lnTo>
                      <a:pt x="1017588" y="657741"/>
                    </a:lnTo>
                    <a:lnTo>
                      <a:pt x="1023408" y="655629"/>
                    </a:lnTo>
                    <a:lnTo>
                      <a:pt x="1030288" y="653518"/>
                    </a:lnTo>
                    <a:close/>
                    <a:moveTo>
                      <a:pt x="910224" y="307975"/>
                    </a:moveTo>
                    <a:lnTo>
                      <a:pt x="916042" y="307975"/>
                    </a:lnTo>
                    <a:lnTo>
                      <a:pt x="922386" y="307975"/>
                    </a:lnTo>
                    <a:lnTo>
                      <a:pt x="929260" y="309032"/>
                    </a:lnTo>
                    <a:lnTo>
                      <a:pt x="935076" y="310090"/>
                    </a:lnTo>
                    <a:lnTo>
                      <a:pt x="941420" y="312205"/>
                    </a:lnTo>
                    <a:lnTo>
                      <a:pt x="947238" y="315377"/>
                    </a:lnTo>
                    <a:lnTo>
                      <a:pt x="953054" y="318550"/>
                    </a:lnTo>
                    <a:lnTo>
                      <a:pt x="958340" y="322251"/>
                    </a:lnTo>
                    <a:lnTo>
                      <a:pt x="963100" y="327010"/>
                    </a:lnTo>
                    <a:lnTo>
                      <a:pt x="967858" y="332297"/>
                    </a:lnTo>
                    <a:lnTo>
                      <a:pt x="972088" y="337584"/>
                    </a:lnTo>
                    <a:lnTo>
                      <a:pt x="975260" y="342872"/>
                    </a:lnTo>
                    <a:lnTo>
                      <a:pt x="977904" y="349217"/>
                    </a:lnTo>
                    <a:lnTo>
                      <a:pt x="980020" y="355562"/>
                    </a:lnTo>
                    <a:lnTo>
                      <a:pt x="981606" y="361378"/>
                    </a:lnTo>
                    <a:lnTo>
                      <a:pt x="982664" y="367723"/>
                    </a:lnTo>
                    <a:lnTo>
                      <a:pt x="982664" y="374597"/>
                    </a:lnTo>
                    <a:lnTo>
                      <a:pt x="982664" y="380413"/>
                    </a:lnTo>
                    <a:lnTo>
                      <a:pt x="981606" y="387287"/>
                    </a:lnTo>
                    <a:lnTo>
                      <a:pt x="980020" y="393631"/>
                    </a:lnTo>
                    <a:lnTo>
                      <a:pt x="977904" y="399448"/>
                    </a:lnTo>
                    <a:lnTo>
                      <a:pt x="975260" y="405264"/>
                    </a:lnTo>
                    <a:lnTo>
                      <a:pt x="972088" y="410551"/>
                    </a:lnTo>
                    <a:lnTo>
                      <a:pt x="967858" y="416367"/>
                    </a:lnTo>
                    <a:lnTo>
                      <a:pt x="963100" y="421126"/>
                    </a:lnTo>
                    <a:lnTo>
                      <a:pt x="432768" y="951986"/>
                    </a:lnTo>
                    <a:lnTo>
                      <a:pt x="427480" y="956745"/>
                    </a:lnTo>
                    <a:lnTo>
                      <a:pt x="422194" y="960446"/>
                    </a:lnTo>
                    <a:lnTo>
                      <a:pt x="416906" y="963619"/>
                    </a:lnTo>
                    <a:lnTo>
                      <a:pt x="410560" y="966791"/>
                    </a:lnTo>
                    <a:lnTo>
                      <a:pt x="404745" y="968906"/>
                    </a:lnTo>
                    <a:lnTo>
                      <a:pt x="398400" y="970492"/>
                    </a:lnTo>
                    <a:lnTo>
                      <a:pt x="392055" y="971021"/>
                    </a:lnTo>
                    <a:lnTo>
                      <a:pt x="385710" y="971550"/>
                    </a:lnTo>
                    <a:lnTo>
                      <a:pt x="379365" y="971021"/>
                    </a:lnTo>
                    <a:lnTo>
                      <a:pt x="372491" y="970492"/>
                    </a:lnTo>
                    <a:lnTo>
                      <a:pt x="366675" y="968906"/>
                    </a:lnTo>
                    <a:lnTo>
                      <a:pt x="360330" y="966791"/>
                    </a:lnTo>
                    <a:lnTo>
                      <a:pt x="354514" y="963619"/>
                    </a:lnTo>
                    <a:lnTo>
                      <a:pt x="348698" y="960446"/>
                    </a:lnTo>
                    <a:lnTo>
                      <a:pt x="343410" y="956745"/>
                    </a:lnTo>
                    <a:lnTo>
                      <a:pt x="338652" y="951986"/>
                    </a:lnTo>
                    <a:lnTo>
                      <a:pt x="333893" y="947228"/>
                    </a:lnTo>
                    <a:lnTo>
                      <a:pt x="329663" y="941411"/>
                    </a:lnTo>
                    <a:lnTo>
                      <a:pt x="326490" y="936124"/>
                    </a:lnTo>
                    <a:lnTo>
                      <a:pt x="323847" y="930308"/>
                    </a:lnTo>
                    <a:lnTo>
                      <a:pt x="321732" y="923963"/>
                    </a:lnTo>
                    <a:lnTo>
                      <a:pt x="320145" y="917618"/>
                    </a:lnTo>
                    <a:lnTo>
                      <a:pt x="319088" y="911273"/>
                    </a:lnTo>
                    <a:lnTo>
                      <a:pt x="319088" y="904928"/>
                    </a:lnTo>
                    <a:lnTo>
                      <a:pt x="319088" y="898583"/>
                    </a:lnTo>
                    <a:lnTo>
                      <a:pt x="320145" y="892238"/>
                    </a:lnTo>
                    <a:lnTo>
                      <a:pt x="321732" y="885893"/>
                    </a:lnTo>
                    <a:lnTo>
                      <a:pt x="323847" y="880077"/>
                    </a:lnTo>
                    <a:lnTo>
                      <a:pt x="326490" y="873732"/>
                    </a:lnTo>
                    <a:lnTo>
                      <a:pt x="329663" y="868445"/>
                    </a:lnTo>
                    <a:lnTo>
                      <a:pt x="333893" y="862628"/>
                    </a:lnTo>
                    <a:lnTo>
                      <a:pt x="338652" y="857870"/>
                    </a:lnTo>
                    <a:lnTo>
                      <a:pt x="869512" y="327010"/>
                    </a:lnTo>
                    <a:lnTo>
                      <a:pt x="874270" y="322251"/>
                    </a:lnTo>
                    <a:lnTo>
                      <a:pt x="879558" y="318550"/>
                    </a:lnTo>
                    <a:lnTo>
                      <a:pt x="885374" y="315377"/>
                    </a:lnTo>
                    <a:lnTo>
                      <a:pt x="891190" y="312205"/>
                    </a:lnTo>
                    <a:lnTo>
                      <a:pt x="897006" y="310090"/>
                    </a:lnTo>
                    <a:lnTo>
                      <a:pt x="903352" y="309032"/>
                    </a:lnTo>
                    <a:close/>
                    <a:moveTo>
                      <a:pt x="1204066" y="0"/>
                    </a:moveTo>
                    <a:lnTo>
                      <a:pt x="1216768" y="529"/>
                    </a:lnTo>
                    <a:lnTo>
                      <a:pt x="1229472" y="2116"/>
                    </a:lnTo>
                    <a:lnTo>
                      <a:pt x="1242174" y="4762"/>
                    </a:lnTo>
                    <a:lnTo>
                      <a:pt x="1253818" y="9523"/>
                    </a:lnTo>
                    <a:lnTo>
                      <a:pt x="1265990" y="15343"/>
                    </a:lnTo>
                    <a:lnTo>
                      <a:pt x="1277634" y="21692"/>
                    </a:lnTo>
                    <a:lnTo>
                      <a:pt x="1282926" y="25924"/>
                    </a:lnTo>
                    <a:lnTo>
                      <a:pt x="1288220" y="29628"/>
                    </a:lnTo>
                    <a:lnTo>
                      <a:pt x="1293512" y="33861"/>
                    </a:lnTo>
                    <a:lnTo>
                      <a:pt x="1298276" y="39151"/>
                    </a:lnTo>
                    <a:lnTo>
                      <a:pt x="1312566" y="53965"/>
                    </a:lnTo>
                    <a:lnTo>
                      <a:pt x="1326856" y="68779"/>
                    </a:lnTo>
                    <a:lnTo>
                      <a:pt x="1340086" y="84123"/>
                    </a:lnTo>
                    <a:lnTo>
                      <a:pt x="1353318" y="99466"/>
                    </a:lnTo>
                    <a:lnTo>
                      <a:pt x="1366020" y="115338"/>
                    </a:lnTo>
                    <a:lnTo>
                      <a:pt x="1378722" y="131739"/>
                    </a:lnTo>
                    <a:lnTo>
                      <a:pt x="1390366" y="147611"/>
                    </a:lnTo>
                    <a:lnTo>
                      <a:pt x="1402010" y="164542"/>
                    </a:lnTo>
                    <a:lnTo>
                      <a:pt x="1413654" y="181472"/>
                    </a:lnTo>
                    <a:lnTo>
                      <a:pt x="1424240" y="197873"/>
                    </a:lnTo>
                    <a:lnTo>
                      <a:pt x="1434824" y="215333"/>
                    </a:lnTo>
                    <a:lnTo>
                      <a:pt x="1444880" y="233321"/>
                    </a:lnTo>
                    <a:lnTo>
                      <a:pt x="1454406" y="250780"/>
                    </a:lnTo>
                    <a:lnTo>
                      <a:pt x="1463934" y="269298"/>
                    </a:lnTo>
                    <a:lnTo>
                      <a:pt x="1472930" y="287287"/>
                    </a:lnTo>
                    <a:lnTo>
                      <a:pt x="1481928" y="305275"/>
                    </a:lnTo>
                    <a:lnTo>
                      <a:pt x="1489868" y="324322"/>
                    </a:lnTo>
                    <a:lnTo>
                      <a:pt x="1498336" y="342839"/>
                    </a:lnTo>
                    <a:lnTo>
                      <a:pt x="1505744" y="361886"/>
                    </a:lnTo>
                    <a:lnTo>
                      <a:pt x="1513684" y="381462"/>
                    </a:lnTo>
                    <a:lnTo>
                      <a:pt x="1521094" y="401037"/>
                    </a:lnTo>
                    <a:lnTo>
                      <a:pt x="1527444" y="420613"/>
                    </a:lnTo>
                    <a:lnTo>
                      <a:pt x="1540676" y="460294"/>
                    </a:lnTo>
                    <a:lnTo>
                      <a:pt x="1552320" y="501561"/>
                    </a:lnTo>
                    <a:lnTo>
                      <a:pt x="1562906" y="542829"/>
                    </a:lnTo>
                    <a:lnTo>
                      <a:pt x="1572960" y="584626"/>
                    </a:lnTo>
                    <a:lnTo>
                      <a:pt x="1581430" y="627481"/>
                    </a:lnTo>
                    <a:lnTo>
                      <a:pt x="1589368" y="670336"/>
                    </a:lnTo>
                    <a:lnTo>
                      <a:pt x="1596248" y="714249"/>
                    </a:lnTo>
                    <a:lnTo>
                      <a:pt x="1602600" y="758162"/>
                    </a:lnTo>
                    <a:lnTo>
                      <a:pt x="1607892" y="802604"/>
                    </a:lnTo>
                    <a:lnTo>
                      <a:pt x="1612656" y="847575"/>
                    </a:lnTo>
                    <a:lnTo>
                      <a:pt x="1616360" y="893076"/>
                    </a:lnTo>
                    <a:lnTo>
                      <a:pt x="1620066" y="939105"/>
                    </a:lnTo>
                    <a:lnTo>
                      <a:pt x="1622712" y="985134"/>
                    </a:lnTo>
                    <a:lnTo>
                      <a:pt x="1624828" y="1031164"/>
                    </a:lnTo>
                    <a:lnTo>
                      <a:pt x="1626946" y="1078251"/>
                    </a:lnTo>
                    <a:lnTo>
                      <a:pt x="1628534" y="1125339"/>
                    </a:lnTo>
                    <a:lnTo>
                      <a:pt x="1629592" y="1172426"/>
                    </a:lnTo>
                    <a:lnTo>
                      <a:pt x="1630650" y="1267130"/>
                    </a:lnTo>
                    <a:lnTo>
                      <a:pt x="1630650" y="1361305"/>
                    </a:lnTo>
                    <a:lnTo>
                      <a:pt x="1725918" y="1361305"/>
                    </a:lnTo>
                    <a:lnTo>
                      <a:pt x="1820126" y="1363422"/>
                    </a:lnTo>
                    <a:lnTo>
                      <a:pt x="1867230" y="1363951"/>
                    </a:lnTo>
                    <a:lnTo>
                      <a:pt x="1914334" y="1365538"/>
                    </a:lnTo>
                    <a:lnTo>
                      <a:pt x="1961438" y="1367125"/>
                    </a:lnTo>
                    <a:lnTo>
                      <a:pt x="2008012" y="1369771"/>
                    </a:lnTo>
                    <a:lnTo>
                      <a:pt x="2054058" y="1372945"/>
                    </a:lnTo>
                    <a:lnTo>
                      <a:pt x="2100104" y="1376119"/>
                    </a:lnTo>
                    <a:lnTo>
                      <a:pt x="2145620" y="1379823"/>
                    </a:lnTo>
                    <a:lnTo>
                      <a:pt x="2191136" y="1385114"/>
                    </a:lnTo>
                    <a:lnTo>
                      <a:pt x="2235594" y="1390404"/>
                    </a:lnTo>
                    <a:lnTo>
                      <a:pt x="2280052" y="1396753"/>
                    </a:lnTo>
                    <a:lnTo>
                      <a:pt x="2323452" y="1404160"/>
                    </a:lnTo>
                    <a:lnTo>
                      <a:pt x="2366852" y="1412096"/>
                    </a:lnTo>
                    <a:lnTo>
                      <a:pt x="2409192" y="1421091"/>
                    </a:lnTo>
                    <a:lnTo>
                      <a:pt x="2451532" y="1430614"/>
                    </a:lnTo>
                    <a:lnTo>
                      <a:pt x="2493344" y="1441725"/>
                    </a:lnTo>
                    <a:lnTo>
                      <a:pt x="2533568" y="1453364"/>
                    </a:lnTo>
                    <a:lnTo>
                      <a:pt x="2573792" y="1466591"/>
                    </a:lnTo>
                    <a:lnTo>
                      <a:pt x="2593374" y="1473469"/>
                    </a:lnTo>
                    <a:lnTo>
                      <a:pt x="2612958" y="1480876"/>
                    </a:lnTo>
                    <a:lnTo>
                      <a:pt x="2632540" y="1488812"/>
                    </a:lnTo>
                    <a:lnTo>
                      <a:pt x="2651594" y="1496219"/>
                    </a:lnTo>
                    <a:lnTo>
                      <a:pt x="2670646" y="1504155"/>
                    </a:lnTo>
                    <a:lnTo>
                      <a:pt x="2689170" y="1512620"/>
                    </a:lnTo>
                    <a:lnTo>
                      <a:pt x="2708224" y="1521615"/>
                    </a:lnTo>
                    <a:lnTo>
                      <a:pt x="2726218" y="1531138"/>
                    </a:lnTo>
                    <a:lnTo>
                      <a:pt x="2744744" y="1540661"/>
                    </a:lnTo>
                    <a:lnTo>
                      <a:pt x="2762208" y="1550185"/>
                    </a:lnTo>
                    <a:lnTo>
                      <a:pt x="2779674" y="1560766"/>
                    </a:lnTo>
                    <a:lnTo>
                      <a:pt x="2797140" y="1570818"/>
                    </a:lnTo>
                    <a:lnTo>
                      <a:pt x="2814606" y="1581929"/>
                    </a:lnTo>
                    <a:lnTo>
                      <a:pt x="2831542" y="1593040"/>
                    </a:lnTo>
                    <a:lnTo>
                      <a:pt x="2847948" y="1605208"/>
                    </a:lnTo>
                    <a:lnTo>
                      <a:pt x="2864884" y="1617377"/>
                    </a:lnTo>
                    <a:lnTo>
                      <a:pt x="2880762" y="1629546"/>
                    </a:lnTo>
                    <a:lnTo>
                      <a:pt x="2896640" y="1642243"/>
                    </a:lnTo>
                    <a:lnTo>
                      <a:pt x="2912518" y="1655999"/>
                    </a:lnTo>
                    <a:lnTo>
                      <a:pt x="2927338" y="1669226"/>
                    </a:lnTo>
                    <a:lnTo>
                      <a:pt x="2942686" y="1683511"/>
                    </a:lnTo>
                    <a:lnTo>
                      <a:pt x="2958034" y="1697796"/>
                    </a:lnTo>
                    <a:lnTo>
                      <a:pt x="2962268" y="1703087"/>
                    </a:lnTo>
                    <a:lnTo>
                      <a:pt x="2967032" y="1707848"/>
                    </a:lnTo>
                    <a:lnTo>
                      <a:pt x="2971266" y="1713668"/>
                    </a:lnTo>
                    <a:lnTo>
                      <a:pt x="2974972" y="1718430"/>
                    </a:lnTo>
                    <a:lnTo>
                      <a:pt x="2981852" y="1730069"/>
                    </a:lnTo>
                    <a:lnTo>
                      <a:pt x="2987144" y="1742239"/>
                    </a:lnTo>
                    <a:lnTo>
                      <a:pt x="2991378" y="1754407"/>
                    </a:lnTo>
                    <a:lnTo>
                      <a:pt x="2994024" y="1766576"/>
                    </a:lnTo>
                    <a:lnTo>
                      <a:pt x="2996670" y="1779803"/>
                    </a:lnTo>
                    <a:lnTo>
                      <a:pt x="2997200" y="1792501"/>
                    </a:lnTo>
                    <a:lnTo>
                      <a:pt x="2996670" y="1804669"/>
                    </a:lnTo>
                    <a:lnTo>
                      <a:pt x="2994024" y="1817367"/>
                    </a:lnTo>
                    <a:lnTo>
                      <a:pt x="2991378" y="1830594"/>
                    </a:lnTo>
                    <a:lnTo>
                      <a:pt x="2987144" y="1842233"/>
                    </a:lnTo>
                    <a:lnTo>
                      <a:pt x="2981852" y="1854402"/>
                    </a:lnTo>
                    <a:lnTo>
                      <a:pt x="2974972" y="1865513"/>
                    </a:lnTo>
                    <a:lnTo>
                      <a:pt x="2971266" y="1871332"/>
                    </a:lnTo>
                    <a:lnTo>
                      <a:pt x="2967032" y="1876623"/>
                    </a:lnTo>
                    <a:lnTo>
                      <a:pt x="2962268" y="1881385"/>
                    </a:lnTo>
                    <a:lnTo>
                      <a:pt x="2958034" y="1886676"/>
                    </a:lnTo>
                    <a:lnTo>
                      <a:pt x="2952742" y="1891437"/>
                    </a:lnTo>
                    <a:lnTo>
                      <a:pt x="2947978" y="1896199"/>
                    </a:lnTo>
                    <a:lnTo>
                      <a:pt x="2942156" y="1899902"/>
                    </a:lnTo>
                    <a:lnTo>
                      <a:pt x="2936864" y="1903606"/>
                    </a:lnTo>
                    <a:lnTo>
                      <a:pt x="2925220" y="1910484"/>
                    </a:lnTo>
                    <a:lnTo>
                      <a:pt x="2913576" y="1916304"/>
                    </a:lnTo>
                    <a:lnTo>
                      <a:pt x="2901404" y="1920007"/>
                    </a:lnTo>
                    <a:lnTo>
                      <a:pt x="2889232" y="1923182"/>
                    </a:lnTo>
                    <a:lnTo>
                      <a:pt x="2876000" y="1925298"/>
                    </a:lnTo>
                    <a:lnTo>
                      <a:pt x="2863298" y="1925827"/>
                    </a:lnTo>
                    <a:lnTo>
                      <a:pt x="2851124" y="1925298"/>
                    </a:lnTo>
                    <a:lnTo>
                      <a:pt x="2837892" y="1923182"/>
                    </a:lnTo>
                    <a:lnTo>
                      <a:pt x="2825190" y="1920007"/>
                    </a:lnTo>
                    <a:lnTo>
                      <a:pt x="2813546" y="1916304"/>
                    </a:lnTo>
                    <a:lnTo>
                      <a:pt x="2801904" y="1910484"/>
                    </a:lnTo>
                    <a:lnTo>
                      <a:pt x="2789730" y="1903606"/>
                    </a:lnTo>
                    <a:lnTo>
                      <a:pt x="2784438" y="1899902"/>
                    </a:lnTo>
                    <a:lnTo>
                      <a:pt x="2779144" y="1896199"/>
                    </a:lnTo>
                    <a:lnTo>
                      <a:pt x="2774382" y="1891437"/>
                    </a:lnTo>
                    <a:lnTo>
                      <a:pt x="2769088" y="1886676"/>
                    </a:lnTo>
                    <a:lnTo>
                      <a:pt x="2757446" y="1875036"/>
                    </a:lnTo>
                    <a:lnTo>
                      <a:pt x="2746330" y="1864454"/>
                    </a:lnTo>
                    <a:lnTo>
                      <a:pt x="2734158" y="1854402"/>
                    </a:lnTo>
                    <a:lnTo>
                      <a:pt x="2721456" y="1844350"/>
                    </a:lnTo>
                    <a:lnTo>
                      <a:pt x="2709282" y="1834297"/>
                    </a:lnTo>
                    <a:lnTo>
                      <a:pt x="2696580" y="1824774"/>
                    </a:lnTo>
                    <a:lnTo>
                      <a:pt x="2683348" y="1815780"/>
                    </a:lnTo>
                    <a:lnTo>
                      <a:pt x="2670118" y="1806785"/>
                    </a:lnTo>
                    <a:lnTo>
                      <a:pt x="2656356" y="1797791"/>
                    </a:lnTo>
                    <a:lnTo>
                      <a:pt x="2642066" y="1789855"/>
                    </a:lnTo>
                    <a:lnTo>
                      <a:pt x="2628306" y="1781919"/>
                    </a:lnTo>
                    <a:lnTo>
                      <a:pt x="2613486" y="1773983"/>
                    </a:lnTo>
                    <a:lnTo>
                      <a:pt x="2599196" y="1766047"/>
                    </a:lnTo>
                    <a:lnTo>
                      <a:pt x="2584376" y="1758640"/>
                    </a:lnTo>
                    <a:lnTo>
                      <a:pt x="2553680" y="1745413"/>
                    </a:lnTo>
                    <a:lnTo>
                      <a:pt x="2522454" y="1732715"/>
                    </a:lnTo>
                    <a:lnTo>
                      <a:pt x="2489640" y="1720017"/>
                    </a:lnTo>
                    <a:lnTo>
                      <a:pt x="2456826" y="1709436"/>
                    </a:lnTo>
                    <a:lnTo>
                      <a:pt x="2422424" y="1699383"/>
                    </a:lnTo>
                    <a:lnTo>
                      <a:pt x="2388022" y="1690389"/>
                    </a:lnTo>
                    <a:lnTo>
                      <a:pt x="2352032" y="1682453"/>
                    </a:lnTo>
                    <a:lnTo>
                      <a:pt x="2316572" y="1674517"/>
                    </a:lnTo>
                    <a:lnTo>
                      <a:pt x="2279524" y="1667639"/>
                    </a:lnTo>
                    <a:lnTo>
                      <a:pt x="2241946" y="1661290"/>
                    </a:lnTo>
                    <a:lnTo>
                      <a:pt x="2203840" y="1655999"/>
                    </a:lnTo>
                    <a:lnTo>
                      <a:pt x="2165204" y="1650708"/>
                    </a:lnTo>
                    <a:lnTo>
                      <a:pt x="2126038" y="1647005"/>
                    </a:lnTo>
                    <a:lnTo>
                      <a:pt x="2086344" y="1642772"/>
                    </a:lnTo>
                    <a:lnTo>
                      <a:pt x="2046648" y="1639598"/>
                    </a:lnTo>
                    <a:lnTo>
                      <a:pt x="2005896" y="1636953"/>
                    </a:lnTo>
                    <a:lnTo>
                      <a:pt x="1964614" y="1634836"/>
                    </a:lnTo>
                    <a:lnTo>
                      <a:pt x="1923860" y="1632720"/>
                    </a:lnTo>
                    <a:lnTo>
                      <a:pt x="1882578" y="1631662"/>
                    </a:lnTo>
                    <a:lnTo>
                      <a:pt x="1798426" y="1629546"/>
                    </a:lnTo>
                    <a:lnTo>
                      <a:pt x="1714802" y="1628487"/>
                    </a:lnTo>
                    <a:lnTo>
                      <a:pt x="1629592" y="1628487"/>
                    </a:lnTo>
                    <a:lnTo>
                      <a:pt x="1629592" y="1713668"/>
                    </a:lnTo>
                    <a:lnTo>
                      <a:pt x="1630650" y="1797262"/>
                    </a:lnTo>
                    <a:lnTo>
                      <a:pt x="1632238" y="1881385"/>
                    </a:lnTo>
                    <a:lnTo>
                      <a:pt x="1633826" y="1922653"/>
                    </a:lnTo>
                    <a:lnTo>
                      <a:pt x="1635414" y="1963920"/>
                    </a:lnTo>
                    <a:lnTo>
                      <a:pt x="1638060" y="2004659"/>
                    </a:lnTo>
                    <a:lnTo>
                      <a:pt x="1640706" y="2045398"/>
                    </a:lnTo>
                    <a:lnTo>
                      <a:pt x="1643882" y="2085078"/>
                    </a:lnTo>
                    <a:lnTo>
                      <a:pt x="1648116" y="2124758"/>
                    </a:lnTo>
                    <a:lnTo>
                      <a:pt x="1651820" y="2163910"/>
                    </a:lnTo>
                    <a:lnTo>
                      <a:pt x="1657114" y="2202532"/>
                    </a:lnTo>
                    <a:lnTo>
                      <a:pt x="1662406" y="2240626"/>
                    </a:lnTo>
                    <a:lnTo>
                      <a:pt x="1668758" y="2278190"/>
                    </a:lnTo>
                    <a:lnTo>
                      <a:pt x="1675638" y="2315225"/>
                    </a:lnTo>
                    <a:lnTo>
                      <a:pt x="1682518" y="2351731"/>
                    </a:lnTo>
                    <a:lnTo>
                      <a:pt x="1690986" y="2386650"/>
                    </a:lnTo>
                    <a:lnTo>
                      <a:pt x="1700512" y="2421569"/>
                    </a:lnTo>
                    <a:lnTo>
                      <a:pt x="1710568" y="2455429"/>
                    </a:lnTo>
                    <a:lnTo>
                      <a:pt x="1721154" y="2488761"/>
                    </a:lnTo>
                    <a:lnTo>
                      <a:pt x="1733856" y="2521034"/>
                    </a:lnTo>
                    <a:lnTo>
                      <a:pt x="1746030" y="2552250"/>
                    </a:lnTo>
                    <a:lnTo>
                      <a:pt x="1759790" y="2582936"/>
                    </a:lnTo>
                    <a:lnTo>
                      <a:pt x="1767200" y="2597750"/>
                    </a:lnTo>
                    <a:lnTo>
                      <a:pt x="1775138" y="2612035"/>
                    </a:lnTo>
                    <a:lnTo>
                      <a:pt x="1783078" y="2626849"/>
                    </a:lnTo>
                    <a:lnTo>
                      <a:pt x="1790488" y="2641134"/>
                    </a:lnTo>
                    <a:lnTo>
                      <a:pt x="1798956" y="2654890"/>
                    </a:lnTo>
                    <a:lnTo>
                      <a:pt x="1807424" y="2668646"/>
                    </a:lnTo>
                    <a:lnTo>
                      <a:pt x="1816420" y="2682402"/>
                    </a:lnTo>
                    <a:lnTo>
                      <a:pt x="1825948" y="2695099"/>
                    </a:lnTo>
                    <a:lnTo>
                      <a:pt x="1835474" y="2707797"/>
                    </a:lnTo>
                    <a:lnTo>
                      <a:pt x="1845000" y="2720495"/>
                    </a:lnTo>
                    <a:lnTo>
                      <a:pt x="1855586" y="2732664"/>
                    </a:lnTo>
                    <a:lnTo>
                      <a:pt x="1865642" y="2744832"/>
                    </a:lnTo>
                    <a:lnTo>
                      <a:pt x="1876228" y="2756472"/>
                    </a:lnTo>
                    <a:lnTo>
                      <a:pt x="1887342" y="2768112"/>
                    </a:lnTo>
                    <a:lnTo>
                      <a:pt x="1892634" y="2772873"/>
                    </a:lnTo>
                    <a:lnTo>
                      <a:pt x="1896868" y="2778164"/>
                    </a:lnTo>
                    <a:lnTo>
                      <a:pt x="1901102" y="2783455"/>
                    </a:lnTo>
                    <a:lnTo>
                      <a:pt x="1904808" y="2788745"/>
                    </a:lnTo>
                    <a:lnTo>
                      <a:pt x="1911688" y="2800385"/>
                    </a:lnTo>
                    <a:lnTo>
                      <a:pt x="1916980" y="2812025"/>
                    </a:lnTo>
                    <a:lnTo>
                      <a:pt x="1921214" y="2824193"/>
                    </a:lnTo>
                    <a:lnTo>
                      <a:pt x="1924390" y="2836891"/>
                    </a:lnTo>
                    <a:lnTo>
                      <a:pt x="1925978" y="2849589"/>
                    </a:lnTo>
                    <a:lnTo>
                      <a:pt x="1926506" y="2862287"/>
                    </a:lnTo>
                    <a:lnTo>
                      <a:pt x="1925978" y="2874984"/>
                    </a:lnTo>
                    <a:lnTo>
                      <a:pt x="1924390" y="2887682"/>
                    </a:lnTo>
                    <a:lnTo>
                      <a:pt x="1921214" y="2899851"/>
                    </a:lnTo>
                    <a:lnTo>
                      <a:pt x="1916980" y="2912020"/>
                    </a:lnTo>
                    <a:lnTo>
                      <a:pt x="1911688" y="2924188"/>
                    </a:lnTo>
                    <a:lnTo>
                      <a:pt x="1904808" y="2935828"/>
                    </a:lnTo>
                    <a:lnTo>
                      <a:pt x="1901102" y="2941119"/>
                    </a:lnTo>
                    <a:lnTo>
                      <a:pt x="1896868" y="2946409"/>
                    </a:lnTo>
                    <a:lnTo>
                      <a:pt x="1892634" y="2951171"/>
                    </a:lnTo>
                    <a:lnTo>
                      <a:pt x="1887342" y="2956462"/>
                    </a:lnTo>
                    <a:lnTo>
                      <a:pt x="1882578" y="2961223"/>
                    </a:lnTo>
                    <a:lnTo>
                      <a:pt x="1877286" y="2965985"/>
                    </a:lnTo>
                    <a:lnTo>
                      <a:pt x="1872522" y="2969689"/>
                    </a:lnTo>
                    <a:lnTo>
                      <a:pt x="1866700" y="2973921"/>
                    </a:lnTo>
                    <a:lnTo>
                      <a:pt x="1855056" y="2980270"/>
                    </a:lnTo>
                    <a:lnTo>
                      <a:pt x="1843412" y="2986090"/>
                    </a:lnTo>
                    <a:lnTo>
                      <a:pt x="1831240" y="2989793"/>
                    </a:lnTo>
                    <a:lnTo>
                      <a:pt x="1818538" y="2993497"/>
                    </a:lnTo>
                    <a:lnTo>
                      <a:pt x="1805836" y="2995084"/>
                    </a:lnTo>
                    <a:lnTo>
                      <a:pt x="1793662" y="2995613"/>
                    </a:lnTo>
                    <a:lnTo>
                      <a:pt x="1780432" y="2995084"/>
                    </a:lnTo>
                    <a:lnTo>
                      <a:pt x="1767728" y="2993497"/>
                    </a:lnTo>
                    <a:lnTo>
                      <a:pt x="1755556" y="2989793"/>
                    </a:lnTo>
                    <a:lnTo>
                      <a:pt x="1743382" y="2986090"/>
                    </a:lnTo>
                    <a:lnTo>
                      <a:pt x="1731210" y="2980270"/>
                    </a:lnTo>
                    <a:lnTo>
                      <a:pt x="1719566" y="2973921"/>
                    </a:lnTo>
                    <a:lnTo>
                      <a:pt x="1714802" y="2969689"/>
                    </a:lnTo>
                    <a:lnTo>
                      <a:pt x="1708980" y="2965985"/>
                    </a:lnTo>
                    <a:lnTo>
                      <a:pt x="1703688" y="2961223"/>
                    </a:lnTo>
                    <a:lnTo>
                      <a:pt x="1698924" y="2956462"/>
                    </a:lnTo>
                    <a:lnTo>
                      <a:pt x="1684106" y="2941648"/>
                    </a:lnTo>
                    <a:lnTo>
                      <a:pt x="1670344" y="2926834"/>
                    </a:lnTo>
                    <a:lnTo>
                      <a:pt x="1656584" y="2910961"/>
                    </a:lnTo>
                    <a:lnTo>
                      <a:pt x="1643352" y="2895618"/>
                    </a:lnTo>
                    <a:lnTo>
                      <a:pt x="1630650" y="2879746"/>
                    </a:lnTo>
                    <a:lnTo>
                      <a:pt x="1618478" y="2863345"/>
                    </a:lnTo>
                    <a:lnTo>
                      <a:pt x="1605776" y="2846944"/>
                    </a:lnTo>
                    <a:lnTo>
                      <a:pt x="1594132" y="2830542"/>
                    </a:lnTo>
                    <a:lnTo>
                      <a:pt x="1583016" y="2813083"/>
                    </a:lnTo>
                    <a:lnTo>
                      <a:pt x="1571902" y="2796152"/>
                    </a:lnTo>
                    <a:lnTo>
                      <a:pt x="1561318" y="2778693"/>
                    </a:lnTo>
                    <a:lnTo>
                      <a:pt x="1551262" y="2761234"/>
                    </a:lnTo>
                    <a:lnTo>
                      <a:pt x="1541734" y="2743245"/>
                    </a:lnTo>
                    <a:lnTo>
                      <a:pt x="1532208" y="2725257"/>
                    </a:lnTo>
                    <a:lnTo>
                      <a:pt x="1522682" y="2706739"/>
                    </a:lnTo>
                    <a:lnTo>
                      <a:pt x="1513684" y="2688222"/>
                    </a:lnTo>
                    <a:lnTo>
                      <a:pt x="1505216" y="2669175"/>
                    </a:lnTo>
                    <a:lnTo>
                      <a:pt x="1496748" y="2650128"/>
                    </a:lnTo>
                    <a:lnTo>
                      <a:pt x="1488808" y="2631082"/>
                    </a:lnTo>
                    <a:lnTo>
                      <a:pt x="1481928" y="2611506"/>
                    </a:lnTo>
                    <a:lnTo>
                      <a:pt x="1474518" y="2591930"/>
                    </a:lnTo>
                    <a:lnTo>
                      <a:pt x="1467108" y="2572354"/>
                    </a:lnTo>
                    <a:lnTo>
                      <a:pt x="1454406" y="2532674"/>
                    </a:lnTo>
                    <a:lnTo>
                      <a:pt x="1442764" y="2491935"/>
                    </a:lnTo>
                    <a:lnTo>
                      <a:pt x="1431120" y="2450668"/>
                    </a:lnTo>
                    <a:lnTo>
                      <a:pt x="1421592" y="2408342"/>
                    </a:lnTo>
                    <a:lnTo>
                      <a:pt x="1412596" y="2365487"/>
                    </a:lnTo>
                    <a:lnTo>
                      <a:pt x="1404656" y="2322632"/>
                    </a:lnTo>
                    <a:lnTo>
                      <a:pt x="1397776" y="2278719"/>
                    </a:lnTo>
                    <a:lnTo>
                      <a:pt x="1391424" y="2234277"/>
                    </a:lnTo>
                    <a:lnTo>
                      <a:pt x="1386132" y="2189834"/>
                    </a:lnTo>
                    <a:lnTo>
                      <a:pt x="1380840" y="2144334"/>
                    </a:lnTo>
                    <a:lnTo>
                      <a:pt x="1377134" y="2099363"/>
                    </a:lnTo>
                    <a:lnTo>
                      <a:pt x="1373430" y="2053334"/>
                    </a:lnTo>
                    <a:lnTo>
                      <a:pt x="1370784" y="2006775"/>
                    </a:lnTo>
                    <a:lnTo>
                      <a:pt x="1368138" y="1960217"/>
                    </a:lnTo>
                    <a:lnTo>
                      <a:pt x="1366550" y="1913129"/>
                    </a:lnTo>
                    <a:lnTo>
                      <a:pt x="1364962" y="1866042"/>
                    </a:lnTo>
                    <a:lnTo>
                      <a:pt x="1363374" y="1819483"/>
                    </a:lnTo>
                    <a:lnTo>
                      <a:pt x="1362316" y="1724779"/>
                    </a:lnTo>
                    <a:lnTo>
                      <a:pt x="1362316" y="1629546"/>
                    </a:lnTo>
                    <a:lnTo>
                      <a:pt x="1268108" y="1629546"/>
                    </a:lnTo>
                    <a:lnTo>
                      <a:pt x="1173370" y="1628487"/>
                    </a:lnTo>
                    <a:lnTo>
                      <a:pt x="1126266" y="1627429"/>
                    </a:lnTo>
                    <a:lnTo>
                      <a:pt x="1079162" y="1625842"/>
                    </a:lnTo>
                    <a:lnTo>
                      <a:pt x="1032058" y="1624255"/>
                    </a:lnTo>
                    <a:lnTo>
                      <a:pt x="986012" y="1621609"/>
                    </a:lnTo>
                    <a:lnTo>
                      <a:pt x="939966" y="1618964"/>
                    </a:lnTo>
                    <a:lnTo>
                      <a:pt x="893920" y="1615790"/>
                    </a:lnTo>
                    <a:lnTo>
                      <a:pt x="848404" y="1611557"/>
                    </a:lnTo>
                    <a:lnTo>
                      <a:pt x="803416" y="1607324"/>
                    </a:lnTo>
                    <a:lnTo>
                      <a:pt x="758960" y="1601505"/>
                    </a:lnTo>
                    <a:lnTo>
                      <a:pt x="715030" y="1595685"/>
                    </a:lnTo>
                    <a:lnTo>
                      <a:pt x="671102" y="1588278"/>
                    </a:lnTo>
                    <a:lnTo>
                      <a:pt x="628232" y="1580342"/>
                    </a:lnTo>
                    <a:lnTo>
                      <a:pt x="585362" y="1571877"/>
                    </a:lnTo>
                    <a:lnTo>
                      <a:pt x="543550" y="1561824"/>
                    </a:lnTo>
                    <a:lnTo>
                      <a:pt x="502268" y="1551243"/>
                    </a:lnTo>
                    <a:lnTo>
                      <a:pt x="460986" y="1539603"/>
                    </a:lnTo>
                    <a:lnTo>
                      <a:pt x="421292" y="1526376"/>
                    </a:lnTo>
                    <a:lnTo>
                      <a:pt x="401708" y="1520027"/>
                    </a:lnTo>
                    <a:lnTo>
                      <a:pt x="382126" y="1512620"/>
                    </a:lnTo>
                    <a:lnTo>
                      <a:pt x="362543" y="1505213"/>
                    </a:lnTo>
                    <a:lnTo>
                      <a:pt x="343490" y="1497277"/>
                    </a:lnTo>
                    <a:lnTo>
                      <a:pt x="324436" y="1489341"/>
                    </a:lnTo>
                    <a:lnTo>
                      <a:pt x="306442" y="1480876"/>
                    </a:lnTo>
                    <a:lnTo>
                      <a:pt x="287918" y="1472411"/>
                    </a:lnTo>
                    <a:lnTo>
                      <a:pt x="269393" y="1462887"/>
                    </a:lnTo>
                    <a:lnTo>
                      <a:pt x="251399" y="1453364"/>
                    </a:lnTo>
                    <a:lnTo>
                      <a:pt x="233404" y="1443841"/>
                    </a:lnTo>
                    <a:lnTo>
                      <a:pt x="215938" y="1433788"/>
                    </a:lnTo>
                    <a:lnTo>
                      <a:pt x="198473" y="1423207"/>
                    </a:lnTo>
                    <a:lnTo>
                      <a:pt x="182065" y="1412626"/>
                    </a:lnTo>
                    <a:lnTo>
                      <a:pt x="164600" y="1401515"/>
                    </a:lnTo>
                    <a:lnTo>
                      <a:pt x="148193" y="1389346"/>
                    </a:lnTo>
                    <a:lnTo>
                      <a:pt x="132315" y="1377707"/>
                    </a:lnTo>
                    <a:lnTo>
                      <a:pt x="115908" y="1365538"/>
                    </a:lnTo>
                    <a:lnTo>
                      <a:pt x="100030" y="1352840"/>
                    </a:lnTo>
                    <a:lnTo>
                      <a:pt x="84682" y="1339084"/>
                    </a:lnTo>
                    <a:lnTo>
                      <a:pt x="68804" y="1325857"/>
                    </a:lnTo>
                    <a:lnTo>
                      <a:pt x="54514" y="1311573"/>
                    </a:lnTo>
                    <a:lnTo>
                      <a:pt x="39165" y="1297817"/>
                    </a:lnTo>
                    <a:lnTo>
                      <a:pt x="34931" y="1292526"/>
                    </a:lnTo>
                    <a:lnTo>
                      <a:pt x="30168" y="1287235"/>
                    </a:lnTo>
                    <a:lnTo>
                      <a:pt x="26463" y="1281944"/>
                    </a:lnTo>
                    <a:lnTo>
                      <a:pt x="22229" y="1276654"/>
                    </a:lnTo>
                    <a:lnTo>
                      <a:pt x="15878" y="1265014"/>
                    </a:lnTo>
                    <a:lnTo>
                      <a:pt x="10056" y="1253374"/>
                    </a:lnTo>
                    <a:lnTo>
                      <a:pt x="5822" y="1241206"/>
                    </a:lnTo>
                    <a:lnTo>
                      <a:pt x="2646" y="1229037"/>
                    </a:lnTo>
                    <a:lnTo>
                      <a:pt x="1059" y="1215810"/>
                    </a:lnTo>
                    <a:lnTo>
                      <a:pt x="0" y="1203112"/>
                    </a:lnTo>
                    <a:lnTo>
                      <a:pt x="1059" y="1190415"/>
                    </a:lnTo>
                    <a:lnTo>
                      <a:pt x="2646" y="1177188"/>
                    </a:lnTo>
                    <a:lnTo>
                      <a:pt x="5822" y="1165019"/>
                    </a:lnTo>
                    <a:lnTo>
                      <a:pt x="10056" y="1152851"/>
                    </a:lnTo>
                    <a:lnTo>
                      <a:pt x="15878" y="1141211"/>
                    </a:lnTo>
                    <a:lnTo>
                      <a:pt x="22229" y="1130100"/>
                    </a:lnTo>
                    <a:lnTo>
                      <a:pt x="26463" y="1124281"/>
                    </a:lnTo>
                    <a:lnTo>
                      <a:pt x="30168" y="1118990"/>
                    </a:lnTo>
                    <a:lnTo>
                      <a:pt x="34931" y="1113699"/>
                    </a:lnTo>
                    <a:lnTo>
                      <a:pt x="39165" y="1108408"/>
                    </a:lnTo>
                    <a:lnTo>
                      <a:pt x="44458" y="1104176"/>
                    </a:lnTo>
                    <a:lnTo>
                      <a:pt x="49221" y="1099414"/>
                    </a:lnTo>
                    <a:lnTo>
                      <a:pt x="55043" y="1095711"/>
                    </a:lnTo>
                    <a:lnTo>
                      <a:pt x="60336" y="1092007"/>
                    </a:lnTo>
                    <a:lnTo>
                      <a:pt x="71450" y="1085129"/>
                    </a:lnTo>
                    <a:lnTo>
                      <a:pt x="83623" y="1079309"/>
                    </a:lnTo>
                    <a:lnTo>
                      <a:pt x="95796" y="1075077"/>
                    </a:lnTo>
                    <a:lnTo>
                      <a:pt x="107969" y="1072431"/>
                    </a:lnTo>
                    <a:lnTo>
                      <a:pt x="120671" y="1070315"/>
                    </a:lnTo>
                    <a:lnTo>
                      <a:pt x="133903" y="1069786"/>
                    </a:lnTo>
                    <a:lnTo>
                      <a:pt x="146605" y="1070315"/>
                    </a:lnTo>
                    <a:lnTo>
                      <a:pt x="158778" y="1072431"/>
                    </a:lnTo>
                    <a:lnTo>
                      <a:pt x="172010" y="1075077"/>
                    </a:lnTo>
                    <a:lnTo>
                      <a:pt x="184183" y="1079309"/>
                    </a:lnTo>
                    <a:lnTo>
                      <a:pt x="195826" y="1085129"/>
                    </a:lnTo>
                    <a:lnTo>
                      <a:pt x="206941" y="1092007"/>
                    </a:lnTo>
                    <a:lnTo>
                      <a:pt x="212763" y="1095711"/>
                    </a:lnTo>
                    <a:lnTo>
                      <a:pt x="217526" y="1099414"/>
                    </a:lnTo>
                    <a:lnTo>
                      <a:pt x="223348" y="1104176"/>
                    </a:lnTo>
                    <a:lnTo>
                      <a:pt x="228640" y="1108408"/>
                    </a:lnTo>
                    <a:lnTo>
                      <a:pt x="239755" y="1119519"/>
                    </a:lnTo>
                    <a:lnTo>
                      <a:pt x="250869" y="1130629"/>
                    </a:lnTo>
                    <a:lnTo>
                      <a:pt x="262513" y="1140682"/>
                    </a:lnTo>
                    <a:lnTo>
                      <a:pt x="274686" y="1150734"/>
                    </a:lnTo>
                    <a:lnTo>
                      <a:pt x="287388" y="1160787"/>
                    </a:lnTo>
                    <a:lnTo>
                      <a:pt x="300090" y="1169781"/>
                    </a:lnTo>
                    <a:lnTo>
                      <a:pt x="312793" y="1179304"/>
                    </a:lnTo>
                    <a:lnTo>
                      <a:pt x="326554" y="1187240"/>
                    </a:lnTo>
                    <a:lnTo>
                      <a:pt x="339785" y="1196235"/>
                    </a:lnTo>
                    <a:lnTo>
                      <a:pt x="353546" y="1204171"/>
                    </a:lnTo>
                    <a:lnTo>
                      <a:pt x="367836" y="1212636"/>
                    </a:lnTo>
                    <a:lnTo>
                      <a:pt x="382126" y="1220572"/>
                    </a:lnTo>
                    <a:lnTo>
                      <a:pt x="396945" y="1227979"/>
                    </a:lnTo>
                    <a:lnTo>
                      <a:pt x="411236" y="1234857"/>
                    </a:lnTo>
                    <a:lnTo>
                      <a:pt x="441402" y="1248613"/>
                    </a:lnTo>
                    <a:lnTo>
                      <a:pt x="473158" y="1261311"/>
                    </a:lnTo>
                    <a:lnTo>
                      <a:pt x="505444" y="1272950"/>
                    </a:lnTo>
                    <a:lnTo>
                      <a:pt x="538258" y="1283532"/>
                    </a:lnTo>
                    <a:lnTo>
                      <a:pt x="572130" y="1293055"/>
                    </a:lnTo>
                    <a:lnTo>
                      <a:pt x="606532" y="1302578"/>
                    </a:lnTo>
                    <a:lnTo>
                      <a:pt x="641992" y="1310514"/>
                    </a:lnTo>
                    <a:lnTo>
                      <a:pt x="678512" y="1318450"/>
                    </a:lnTo>
                    <a:lnTo>
                      <a:pt x="715560" y="1325328"/>
                    </a:lnTo>
                    <a:lnTo>
                      <a:pt x="752078" y="1330619"/>
                    </a:lnTo>
                    <a:lnTo>
                      <a:pt x="790186" y="1336439"/>
                    </a:lnTo>
                    <a:lnTo>
                      <a:pt x="828822" y="1341201"/>
                    </a:lnTo>
                    <a:lnTo>
                      <a:pt x="867986" y="1345433"/>
                    </a:lnTo>
                    <a:lnTo>
                      <a:pt x="907152" y="1348608"/>
                    </a:lnTo>
                    <a:lnTo>
                      <a:pt x="947904" y="1351782"/>
                    </a:lnTo>
                    <a:lnTo>
                      <a:pt x="988128" y="1354957"/>
                    </a:lnTo>
                    <a:lnTo>
                      <a:pt x="1028882" y="1357073"/>
                    </a:lnTo>
                    <a:lnTo>
                      <a:pt x="1069634" y="1358660"/>
                    </a:lnTo>
                    <a:lnTo>
                      <a:pt x="1110916" y="1359718"/>
                    </a:lnTo>
                    <a:lnTo>
                      <a:pt x="1194540" y="1361834"/>
                    </a:lnTo>
                    <a:lnTo>
                      <a:pt x="1279222" y="1362893"/>
                    </a:lnTo>
                    <a:lnTo>
                      <a:pt x="1363374" y="1362893"/>
                    </a:lnTo>
                    <a:lnTo>
                      <a:pt x="1363374" y="1278241"/>
                    </a:lnTo>
                    <a:lnTo>
                      <a:pt x="1362316" y="1194118"/>
                    </a:lnTo>
                    <a:lnTo>
                      <a:pt x="1360728" y="1110525"/>
                    </a:lnTo>
                    <a:lnTo>
                      <a:pt x="1359140" y="1069257"/>
                    </a:lnTo>
                    <a:lnTo>
                      <a:pt x="1357552" y="1027989"/>
                    </a:lnTo>
                    <a:lnTo>
                      <a:pt x="1355436" y="987251"/>
                    </a:lnTo>
                    <a:lnTo>
                      <a:pt x="1352788" y="947041"/>
                    </a:lnTo>
                    <a:lnTo>
                      <a:pt x="1349614" y="907360"/>
                    </a:lnTo>
                    <a:lnTo>
                      <a:pt x="1346438" y="867151"/>
                    </a:lnTo>
                    <a:lnTo>
                      <a:pt x="1341674" y="827999"/>
                    </a:lnTo>
                    <a:lnTo>
                      <a:pt x="1337440" y="789906"/>
                    </a:lnTo>
                    <a:lnTo>
                      <a:pt x="1331618" y="752342"/>
                    </a:lnTo>
                    <a:lnTo>
                      <a:pt x="1325796" y="714778"/>
                    </a:lnTo>
                    <a:lnTo>
                      <a:pt x="1318916" y="677743"/>
                    </a:lnTo>
                    <a:lnTo>
                      <a:pt x="1311506" y="641766"/>
                    </a:lnTo>
                    <a:lnTo>
                      <a:pt x="1303038" y="606847"/>
                    </a:lnTo>
                    <a:lnTo>
                      <a:pt x="1294040" y="571928"/>
                    </a:lnTo>
                    <a:lnTo>
                      <a:pt x="1283984" y="537538"/>
                    </a:lnTo>
                    <a:lnTo>
                      <a:pt x="1273400" y="504736"/>
                    </a:lnTo>
                    <a:lnTo>
                      <a:pt x="1261756" y="472991"/>
                    </a:lnTo>
                    <a:lnTo>
                      <a:pt x="1249584" y="441776"/>
                    </a:lnTo>
                    <a:lnTo>
                      <a:pt x="1235294" y="410561"/>
                    </a:lnTo>
                    <a:lnTo>
                      <a:pt x="1228942" y="396276"/>
                    </a:lnTo>
                    <a:lnTo>
                      <a:pt x="1221004" y="381462"/>
                    </a:lnTo>
                    <a:lnTo>
                      <a:pt x="1213594" y="367177"/>
                    </a:lnTo>
                    <a:lnTo>
                      <a:pt x="1205126" y="352892"/>
                    </a:lnTo>
                    <a:lnTo>
                      <a:pt x="1196658" y="339136"/>
                    </a:lnTo>
                    <a:lnTo>
                      <a:pt x="1188188" y="325909"/>
                    </a:lnTo>
                    <a:lnTo>
                      <a:pt x="1179192" y="312682"/>
                    </a:lnTo>
                    <a:lnTo>
                      <a:pt x="1170724" y="299455"/>
                    </a:lnTo>
                    <a:lnTo>
                      <a:pt x="1161196" y="287287"/>
                    </a:lnTo>
                    <a:lnTo>
                      <a:pt x="1151670" y="274060"/>
                    </a:lnTo>
                    <a:lnTo>
                      <a:pt x="1141614" y="262420"/>
                    </a:lnTo>
                    <a:lnTo>
                      <a:pt x="1131558" y="250251"/>
                    </a:lnTo>
                    <a:lnTo>
                      <a:pt x="1120444" y="239141"/>
                    </a:lnTo>
                    <a:lnTo>
                      <a:pt x="1109330" y="227501"/>
                    </a:lnTo>
                    <a:lnTo>
                      <a:pt x="1105096" y="222740"/>
                    </a:lnTo>
                    <a:lnTo>
                      <a:pt x="1100332" y="217449"/>
                    </a:lnTo>
                    <a:lnTo>
                      <a:pt x="1096098" y="212158"/>
                    </a:lnTo>
                    <a:lnTo>
                      <a:pt x="1092922" y="206338"/>
                    </a:lnTo>
                    <a:lnTo>
                      <a:pt x="1086042" y="195228"/>
                    </a:lnTo>
                    <a:lnTo>
                      <a:pt x="1080220" y="183588"/>
                    </a:lnTo>
                    <a:lnTo>
                      <a:pt x="1075986" y="171420"/>
                    </a:lnTo>
                    <a:lnTo>
                      <a:pt x="1073340" y="158722"/>
                    </a:lnTo>
                    <a:lnTo>
                      <a:pt x="1070694" y="146024"/>
                    </a:lnTo>
                    <a:lnTo>
                      <a:pt x="1070164" y="133326"/>
                    </a:lnTo>
                    <a:lnTo>
                      <a:pt x="1070694" y="120099"/>
                    </a:lnTo>
                    <a:lnTo>
                      <a:pt x="1073340" y="107931"/>
                    </a:lnTo>
                    <a:lnTo>
                      <a:pt x="1075986" y="95233"/>
                    </a:lnTo>
                    <a:lnTo>
                      <a:pt x="1080220" y="83064"/>
                    </a:lnTo>
                    <a:lnTo>
                      <a:pt x="1086042" y="70896"/>
                    </a:lnTo>
                    <a:lnTo>
                      <a:pt x="1092922" y="59785"/>
                    </a:lnTo>
                    <a:lnTo>
                      <a:pt x="1096098" y="54494"/>
                    </a:lnTo>
                    <a:lnTo>
                      <a:pt x="1100332" y="49204"/>
                    </a:lnTo>
                    <a:lnTo>
                      <a:pt x="1105096" y="43384"/>
                    </a:lnTo>
                    <a:lnTo>
                      <a:pt x="1109330" y="39151"/>
                    </a:lnTo>
                    <a:lnTo>
                      <a:pt x="1114622" y="33861"/>
                    </a:lnTo>
                    <a:lnTo>
                      <a:pt x="1119386" y="29628"/>
                    </a:lnTo>
                    <a:lnTo>
                      <a:pt x="1125208" y="25924"/>
                    </a:lnTo>
                    <a:lnTo>
                      <a:pt x="1130500" y="21692"/>
                    </a:lnTo>
                    <a:lnTo>
                      <a:pt x="1142144" y="15343"/>
                    </a:lnTo>
                    <a:lnTo>
                      <a:pt x="1153788" y="9523"/>
                    </a:lnTo>
                    <a:lnTo>
                      <a:pt x="1165960" y="4762"/>
                    </a:lnTo>
                    <a:lnTo>
                      <a:pt x="1178132" y="2116"/>
                    </a:lnTo>
                    <a:lnTo>
                      <a:pt x="1191364" y="529"/>
                    </a:lnTo>
                    <a:close/>
                  </a:path>
                </a:pathLst>
              </a:custGeom>
              <a:solidFill>
                <a:sysClr val="window" lastClr="FFFFFF"/>
              </a:solidFill>
              <a:ln>
                <a:noFill/>
              </a:ln>
            </p:spPr>
            <p:txBody>
              <a:bodyPr vert="horz" wrap="square" lIns="91440" tIns="45720" rIns="91440" bIns="45720" numCol="1" anchor="t" anchorCtr="0" compatLnSpc="1">
                <a:noAutofit/>
              </a:bodyPr>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black"/>
                  </a:solidFill>
                  <a:effectLst/>
                  <a:uLnTx/>
                  <a:uFillTx/>
                  <a:latin typeface="+mn-lt"/>
                  <a:ea typeface="+mn-ea"/>
                  <a:cs typeface="+mn-ea"/>
                  <a:sym typeface="+mn-lt"/>
                </a:endParaRPr>
              </a:p>
            </p:txBody>
          </p:sp>
        </p:grpSp>
        <p:grpSp>
          <p:nvGrpSpPr>
            <p:cNvPr id="47" name="组合 46"/>
            <p:cNvGrpSpPr/>
            <p:nvPr/>
          </p:nvGrpSpPr>
          <p:grpSpPr>
            <a:xfrm>
              <a:off x="3610304" y="2600325"/>
              <a:ext cx="972000" cy="972000"/>
              <a:chOff x="4404054" y="2562225"/>
              <a:chExt cx="972000" cy="972000"/>
            </a:xfrm>
          </p:grpSpPr>
          <p:sp>
            <p:nvSpPr>
              <p:cNvPr id="51" name="椭圆 50"/>
              <p:cNvSpPr/>
              <p:nvPr/>
            </p:nvSpPr>
            <p:spPr>
              <a:xfrm>
                <a:off x="4404054" y="2562225"/>
                <a:ext cx="972000" cy="972000"/>
              </a:xfrm>
              <a:prstGeom prst="ellipse">
                <a:avLst/>
              </a:prstGeom>
              <a:solidFill>
                <a:srgbClr val="FE5778"/>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white"/>
                  </a:solidFill>
                  <a:effectLst/>
                  <a:uLnTx/>
                  <a:uFillTx/>
                  <a:latin typeface="+mn-lt"/>
                  <a:ea typeface="+mn-ea"/>
                  <a:cs typeface="+mn-ea"/>
                  <a:sym typeface="+mn-lt"/>
                </a:endParaRPr>
              </a:p>
            </p:txBody>
          </p:sp>
          <p:sp>
            <p:nvSpPr>
              <p:cNvPr id="52" name="Freeform 6"/>
              <p:cNvSpPr/>
              <p:nvPr/>
            </p:nvSpPr>
            <p:spPr bwMode="auto">
              <a:xfrm>
                <a:off x="4696980" y="2874450"/>
                <a:ext cx="386148" cy="347550"/>
              </a:xfrm>
              <a:custGeom>
                <a:avLst/>
                <a:gdLst>
                  <a:gd name="T0" fmla="*/ 370 w 2041"/>
                  <a:gd name="T1" fmla="*/ 12 h 1837"/>
                  <a:gd name="T2" fmla="*/ 219 w 2041"/>
                  <a:gd name="T3" fmla="*/ 75 h 1837"/>
                  <a:gd name="T4" fmla="*/ 110 w 2041"/>
                  <a:gd name="T5" fmla="*/ 178 h 1837"/>
                  <a:gd name="T6" fmla="*/ 42 w 2041"/>
                  <a:gd name="T7" fmla="*/ 313 h 1837"/>
                  <a:gd name="T8" fmla="*/ 0 w 2041"/>
                  <a:gd name="T9" fmla="*/ 575 h 1837"/>
                  <a:gd name="T10" fmla="*/ 32 w 2041"/>
                  <a:gd name="T11" fmla="*/ 804 h 1837"/>
                  <a:gd name="T12" fmla="*/ 416 w 2041"/>
                  <a:gd name="T13" fmla="*/ 438 h 1837"/>
                  <a:gd name="T14" fmla="*/ 452 w 2041"/>
                  <a:gd name="T15" fmla="*/ 419 h 1837"/>
                  <a:gd name="T16" fmla="*/ 496 w 2041"/>
                  <a:gd name="T17" fmla="*/ 447 h 1837"/>
                  <a:gd name="T18" fmla="*/ 635 w 2041"/>
                  <a:gd name="T19" fmla="*/ 767 h 1837"/>
                  <a:gd name="T20" fmla="*/ 666 w 2041"/>
                  <a:gd name="T21" fmla="*/ 731 h 1837"/>
                  <a:gd name="T22" fmla="*/ 703 w 2041"/>
                  <a:gd name="T23" fmla="*/ 732 h 1837"/>
                  <a:gd name="T24" fmla="*/ 808 w 2041"/>
                  <a:gd name="T25" fmla="*/ 675 h 1837"/>
                  <a:gd name="T26" fmla="*/ 851 w 2041"/>
                  <a:gd name="T27" fmla="*/ 634 h 1837"/>
                  <a:gd name="T28" fmla="*/ 889 w 2041"/>
                  <a:gd name="T29" fmla="*/ 647 h 1837"/>
                  <a:gd name="T30" fmla="*/ 1352 w 2041"/>
                  <a:gd name="T31" fmla="*/ 766 h 1837"/>
                  <a:gd name="T32" fmla="*/ 1464 w 2041"/>
                  <a:gd name="T33" fmla="*/ 708 h 1837"/>
                  <a:gd name="T34" fmla="*/ 1531 w 2041"/>
                  <a:gd name="T35" fmla="*/ 725 h 1837"/>
                  <a:gd name="T36" fmla="*/ 1587 w 2041"/>
                  <a:gd name="T37" fmla="*/ 783 h 1837"/>
                  <a:gd name="T38" fmla="*/ 1603 w 2041"/>
                  <a:gd name="T39" fmla="*/ 852 h 1837"/>
                  <a:gd name="T40" fmla="*/ 1580 w 2041"/>
                  <a:gd name="T41" fmla="*/ 931 h 1837"/>
                  <a:gd name="T42" fmla="*/ 1519 w 2041"/>
                  <a:gd name="T43" fmla="*/ 983 h 1837"/>
                  <a:gd name="T44" fmla="*/ 1443 w 2041"/>
                  <a:gd name="T45" fmla="*/ 992 h 1837"/>
                  <a:gd name="T46" fmla="*/ 1350 w 2041"/>
                  <a:gd name="T47" fmla="*/ 936 h 1837"/>
                  <a:gd name="T48" fmla="*/ 928 w 2041"/>
                  <a:gd name="T49" fmla="*/ 904 h 1837"/>
                  <a:gd name="T50" fmla="*/ 822 w 2041"/>
                  <a:gd name="T51" fmla="*/ 990 h 1837"/>
                  <a:gd name="T52" fmla="*/ 787 w 2041"/>
                  <a:gd name="T53" fmla="*/ 1015 h 1837"/>
                  <a:gd name="T54" fmla="*/ 754 w 2041"/>
                  <a:gd name="T55" fmla="*/ 1006 h 1837"/>
                  <a:gd name="T56" fmla="*/ 654 w 2041"/>
                  <a:gd name="T57" fmla="*/ 1315 h 1837"/>
                  <a:gd name="T58" fmla="*/ 623 w 2041"/>
                  <a:gd name="T59" fmla="*/ 1357 h 1837"/>
                  <a:gd name="T60" fmla="*/ 580 w 2041"/>
                  <a:gd name="T61" fmla="*/ 1355 h 1837"/>
                  <a:gd name="T62" fmla="*/ 449 w 2041"/>
                  <a:gd name="T63" fmla="*/ 734 h 1837"/>
                  <a:gd name="T64" fmla="*/ 400 w 2041"/>
                  <a:gd name="T65" fmla="*/ 906 h 1837"/>
                  <a:gd name="T66" fmla="*/ 75 w 2041"/>
                  <a:gd name="T67" fmla="*/ 918 h 1837"/>
                  <a:gd name="T68" fmla="*/ 205 w 2041"/>
                  <a:gd name="T69" fmla="*/ 1118 h 1837"/>
                  <a:gd name="T70" fmla="*/ 438 w 2041"/>
                  <a:gd name="T71" fmla="*/ 1344 h 1837"/>
                  <a:gd name="T72" fmla="*/ 896 w 2041"/>
                  <a:gd name="T73" fmla="*/ 1718 h 1837"/>
                  <a:gd name="T74" fmla="*/ 1086 w 2041"/>
                  <a:gd name="T75" fmla="*/ 1760 h 1837"/>
                  <a:gd name="T76" fmla="*/ 1587 w 2041"/>
                  <a:gd name="T77" fmla="*/ 1341 h 1837"/>
                  <a:gd name="T78" fmla="*/ 1847 w 2041"/>
                  <a:gd name="T79" fmla="*/ 1085 h 1837"/>
                  <a:gd name="T80" fmla="*/ 1996 w 2041"/>
                  <a:gd name="T81" fmla="*/ 829 h 1837"/>
                  <a:gd name="T82" fmla="*/ 2041 w 2041"/>
                  <a:gd name="T83" fmla="*/ 575 h 1837"/>
                  <a:gd name="T84" fmla="*/ 1990 w 2041"/>
                  <a:gd name="T85" fmla="*/ 291 h 1837"/>
                  <a:gd name="T86" fmla="*/ 1915 w 2041"/>
                  <a:gd name="T87" fmla="*/ 161 h 1837"/>
                  <a:gd name="T88" fmla="*/ 1799 w 2041"/>
                  <a:gd name="T89" fmla="*/ 63 h 1837"/>
                  <a:gd name="T90" fmla="*/ 1641 w 2041"/>
                  <a:gd name="T91" fmla="*/ 8 h 1837"/>
                  <a:gd name="T92" fmla="*/ 1475 w 2041"/>
                  <a:gd name="T93" fmla="*/ 3 h 1837"/>
                  <a:gd name="T94" fmla="*/ 1299 w 2041"/>
                  <a:gd name="T95" fmla="*/ 50 h 1837"/>
                  <a:gd name="T96" fmla="*/ 1175 w 2041"/>
                  <a:gd name="T97" fmla="*/ 136 h 1837"/>
                  <a:gd name="T98" fmla="*/ 1050 w 2041"/>
                  <a:gd name="T99" fmla="*/ 308 h 1837"/>
                  <a:gd name="T100" fmla="*/ 1015 w 2041"/>
                  <a:gd name="T101" fmla="*/ 287 h 1837"/>
                  <a:gd name="T102" fmla="*/ 900 w 2041"/>
                  <a:gd name="T103" fmla="*/ 138 h 1837"/>
                  <a:gd name="T104" fmla="*/ 766 w 2041"/>
                  <a:gd name="T105" fmla="*/ 52 h 1837"/>
                  <a:gd name="T106" fmla="*/ 575 w 2041"/>
                  <a:gd name="T107" fmla="*/ 3 h 18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041" h="1837">
                    <a:moveTo>
                      <a:pt x="496" y="0"/>
                    </a:moveTo>
                    <a:lnTo>
                      <a:pt x="496" y="0"/>
                    </a:lnTo>
                    <a:lnTo>
                      <a:pt x="463" y="0"/>
                    </a:lnTo>
                    <a:lnTo>
                      <a:pt x="430" y="3"/>
                    </a:lnTo>
                    <a:lnTo>
                      <a:pt x="400" y="7"/>
                    </a:lnTo>
                    <a:lnTo>
                      <a:pt x="370" y="12"/>
                    </a:lnTo>
                    <a:lnTo>
                      <a:pt x="342" y="19"/>
                    </a:lnTo>
                    <a:lnTo>
                      <a:pt x="314" y="28"/>
                    </a:lnTo>
                    <a:lnTo>
                      <a:pt x="289" y="38"/>
                    </a:lnTo>
                    <a:lnTo>
                      <a:pt x="265" y="49"/>
                    </a:lnTo>
                    <a:lnTo>
                      <a:pt x="240" y="61"/>
                    </a:lnTo>
                    <a:lnTo>
                      <a:pt x="219" y="75"/>
                    </a:lnTo>
                    <a:lnTo>
                      <a:pt x="198" y="89"/>
                    </a:lnTo>
                    <a:lnTo>
                      <a:pt x="179" y="105"/>
                    </a:lnTo>
                    <a:lnTo>
                      <a:pt x="160" y="122"/>
                    </a:lnTo>
                    <a:lnTo>
                      <a:pt x="142" y="140"/>
                    </a:lnTo>
                    <a:lnTo>
                      <a:pt x="126" y="159"/>
                    </a:lnTo>
                    <a:lnTo>
                      <a:pt x="110" y="178"/>
                    </a:lnTo>
                    <a:lnTo>
                      <a:pt x="96" y="199"/>
                    </a:lnTo>
                    <a:lnTo>
                      <a:pt x="84" y="220"/>
                    </a:lnTo>
                    <a:lnTo>
                      <a:pt x="72" y="243"/>
                    </a:lnTo>
                    <a:lnTo>
                      <a:pt x="60" y="266"/>
                    </a:lnTo>
                    <a:lnTo>
                      <a:pt x="51" y="289"/>
                    </a:lnTo>
                    <a:lnTo>
                      <a:pt x="42" y="313"/>
                    </a:lnTo>
                    <a:lnTo>
                      <a:pt x="26" y="362"/>
                    </a:lnTo>
                    <a:lnTo>
                      <a:pt x="14" y="413"/>
                    </a:lnTo>
                    <a:lnTo>
                      <a:pt x="7" y="466"/>
                    </a:lnTo>
                    <a:lnTo>
                      <a:pt x="2" y="520"/>
                    </a:lnTo>
                    <a:lnTo>
                      <a:pt x="0" y="575"/>
                    </a:lnTo>
                    <a:lnTo>
                      <a:pt x="0" y="575"/>
                    </a:lnTo>
                    <a:lnTo>
                      <a:pt x="0" y="604"/>
                    </a:lnTo>
                    <a:lnTo>
                      <a:pt x="2" y="634"/>
                    </a:lnTo>
                    <a:lnTo>
                      <a:pt x="5" y="664"/>
                    </a:lnTo>
                    <a:lnTo>
                      <a:pt x="9" y="694"/>
                    </a:lnTo>
                    <a:lnTo>
                      <a:pt x="18" y="750"/>
                    </a:lnTo>
                    <a:lnTo>
                      <a:pt x="32" y="804"/>
                    </a:lnTo>
                    <a:lnTo>
                      <a:pt x="328" y="804"/>
                    </a:lnTo>
                    <a:lnTo>
                      <a:pt x="405" y="462"/>
                    </a:lnTo>
                    <a:lnTo>
                      <a:pt x="405" y="462"/>
                    </a:lnTo>
                    <a:lnTo>
                      <a:pt x="407" y="454"/>
                    </a:lnTo>
                    <a:lnTo>
                      <a:pt x="410" y="447"/>
                    </a:lnTo>
                    <a:lnTo>
                      <a:pt x="416" y="438"/>
                    </a:lnTo>
                    <a:lnTo>
                      <a:pt x="421" y="433"/>
                    </a:lnTo>
                    <a:lnTo>
                      <a:pt x="428" y="427"/>
                    </a:lnTo>
                    <a:lnTo>
                      <a:pt x="435" y="424"/>
                    </a:lnTo>
                    <a:lnTo>
                      <a:pt x="444" y="420"/>
                    </a:lnTo>
                    <a:lnTo>
                      <a:pt x="452" y="419"/>
                    </a:lnTo>
                    <a:lnTo>
                      <a:pt x="452" y="419"/>
                    </a:lnTo>
                    <a:lnTo>
                      <a:pt x="461" y="420"/>
                    </a:lnTo>
                    <a:lnTo>
                      <a:pt x="470" y="422"/>
                    </a:lnTo>
                    <a:lnTo>
                      <a:pt x="477" y="426"/>
                    </a:lnTo>
                    <a:lnTo>
                      <a:pt x="486" y="431"/>
                    </a:lnTo>
                    <a:lnTo>
                      <a:pt x="491" y="438"/>
                    </a:lnTo>
                    <a:lnTo>
                      <a:pt x="496" y="447"/>
                    </a:lnTo>
                    <a:lnTo>
                      <a:pt x="502" y="455"/>
                    </a:lnTo>
                    <a:lnTo>
                      <a:pt x="503" y="466"/>
                    </a:lnTo>
                    <a:lnTo>
                      <a:pt x="600" y="995"/>
                    </a:lnTo>
                    <a:lnTo>
                      <a:pt x="633" y="776"/>
                    </a:lnTo>
                    <a:lnTo>
                      <a:pt x="633" y="776"/>
                    </a:lnTo>
                    <a:lnTo>
                      <a:pt x="635" y="767"/>
                    </a:lnTo>
                    <a:lnTo>
                      <a:pt x="638" y="759"/>
                    </a:lnTo>
                    <a:lnTo>
                      <a:pt x="642" y="752"/>
                    </a:lnTo>
                    <a:lnTo>
                      <a:pt x="647" y="745"/>
                    </a:lnTo>
                    <a:lnTo>
                      <a:pt x="652" y="739"/>
                    </a:lnTo>
                    <a:lnTo>
                      <a:pt x="659" y="734"/>
                    </a:lnTo>
                    <a:lnTo>
                      <a:pt x="666" y="731"/>
                    </a:lnTo>
                    <a:lnTo>
                      <a:pt x="673" y="729"/>
                    </a:lnTo>
                    <a:lnTo>
                      <a:pt x="673" y="729"/>
                    </a:lnTo>
                    <a:lnTo>
                      <a:pt x="680" y="727"/>
                    </a:lnTo>
                    <a:lnTo>
                      <a:pt x="689" y="727"/>
                    </a:lnTo>
                    <a:lnTo>
                      <a:pt x="696" y="729"/>
                    </a:lnTo>
                    <a:lnTo>
                      <a:pt x="703" y="732"/>
                    </a:lnTo>
                    <a:lnTo>
                      <a:pt x="710" y="736"/>
                    </a:lnTo>
                    <a:lnTo>
                      <a:pt x="715" y="741"/>
                    </a:lnTo>
                    <a:lnTo>
                      <a:pt x="721" y="748"/>
                    </a:lnTo>
                    <a:lnTo>
                      <a:pt x="726" y="755"/>
                    </a:lnTo>
                    <a:lnTo>
                      <a:pt x="766" y="825"/>
                    </a:lnTo>
                    <a:lnTo>
                      <a:pt x="808" y="675"/>
                    </a:lnTo>
                    <a:lnTo>
                      <a:pt x="808" y="675"/>
                    </a:lnTo>
                    <a:lnTo>
                      <a:pt x="815" y="659"/>
                    </a:lnTo>
                    <a:lnTo>
                      <a:pt x="824" y="648"/>
                    </a:lnTo>
                    <a:lnTo>
                      <a:pt x="836" y="639"/>
                    </a:lnTo>
                    <a:lnTo>
                      <a:pt x="844" y="636"/>
                    </a:lnTo>
                    <a:lnTo>
                      <a:pt x="851" y="634"/>
                    </a:lnTo>
                    <a:lnTo>
                      <a:pt x="851" y="634"/>
                    </a:lnTo>
                    <a:lnTo>
                      <a:pt x="858" y="634"/>
                    </a:lnTo>
                    <a:lnTo>
                      <a:pt x="865" y="634"/>
                    </a:lnTo>
                    <a:lnTo>
                      <a:pt x="872" y="636"/>
                    </a:lnTo>
                    <a:lnTo>
                      <a:pt x="877" y="639"/>
                    </a:lnTo>
                    <a:lnTo>
                      <a:pt x="889" y="647"/>
                    </a:lnTo>
                    <a:lnTo>
                      <a:pt x="900" y="659"/>
                    </a:lnTo>
                    <a:lnTo>
                      <a:pt x="987" y="804"/>
                    </a:lnTo>
                    <a:lnTo>
                      <a:pt x="1331" y="804"/>
                    </a:lnTo>
                    <a:lnTo>
                      <a:pt x="1331" y="804"/>
                    </a:lnTo>
                    <a:lnTo>
                      <a:pt x="1340" y="783"/>
                    </a:lnTo>
                    <a:lnTo>
                      <a:pt x="1352" y="766"/>
                    </a:lnTo>
                    <a:lnTo>
                      <a:pt x="1366" y="748"/>
                    </a:lnTo>
                    <a:lnTo>
                      <a:pt x="1382" y="734"/>
                    </a:lnTo>
                    <a:lnTo>
                      <a:pt x="1401" y="724"/>
                    </a:lnTo>
                    <a:lnTo>
                      <a:pt x="1420" y="715"/>
                    </a:lnTo>
                    <a:lnTo>
                      <a:pt x="1442" y="710"/>
                    </a:lnTo>
                    <a:lnTo>
                      <a:pt x="1464" y="708"/>
                    </a:lnTo>
                    <a:lnTo>
                      <a:pt x="1464" y="708"/>
                    </a:lnTo>
                    <a:lnTo>
                      <a:pt x="1478" y="708"/>
                    </a:lnTo>
                    <a:lnTo>
                      <a:pt x="1492" y="711"/>
                    </a:lnTo>
                    <a:lnTo>
                      <a:pt x="1505" y="715"/>
                    </a:lnTo>
                    <a:lnTo>
                      <a:pt x="1519" y="718"/>
                    </a:lnTo>
                    <a:lnTo>
                      <a:pt x="1531" y="725"/>
                    </a:lnTo>
                    <a:lnTo>
                      <a:pt x="1541" y="732"/>
                    </a:lnTo>
                    <a:lnTo>
                      <a:pt x="1552" y="741"/>
                    </a:lnTo>
                    <a:lnTo>
                      <a:pt x="1563" y="750"/>
                    </a:lnTo>
                    <a:lnTo>
                      <a:pt x="1571" y="760"/>
                    </a:lnTo>
                    <a:lnTo>
                      <a:pt x="1580" y="771"/>
                    </a:lnTo>
                    <a:lnTo>
                      <a:pt x="1587" y="783"/>
                    </a:lnTo>
                    <a:lnTo>
                      <a:pt x="1592" y="796"/>
                    </a:lnTo>
                    <a:lnTo>
                      <a:pt x="1598" y="810"/>
                    </a:lnTo>
                    <a:lnTo>
                      <a:pt x="1601" y="822"/>
                    </a:lnTo>
                    <a:lnTo>
                      <a:pt x="1603" y="836"/>
                    </a:lnTo>
                    <a:lnTo>
                      <a:pt x="1603" y="852"/>
                    </a:lnTo>
                    <a:lnTo>
                      <a:pt x="1603" y="852"/>
                    </a:lnTo>
                    <a:lnTo>
                      <a:pt x="1603" y="866"/>
                    </a:lnTo>
                    <a:lnTo>
                      <a:pt x="1601" y="880"/>
                    </a:lnTo>
                    <a:lnTo>
                      <a:pt x="1598" y="894"/>
                    </a:lnTo>
                    <a:lnTo>
                      <a:pt x="1592" y="908"/>
                    </a:lnTo>
                    <a:lnTo>
                      <a:pt x="1587" y="920"/>
                    </a:lnTo>
                    <a:lnTo>
                      <a:pt x="1580" y="931"/>
                    </a:lnTo>
                    <a:lnTo>
                      <a:pt x="1571" y="943"/>
                    </a:lnTo>
                    <a:lnTo>
                      <a:pt x="1563" y="952"/>
                    </a:lnTo>
                    <a:lnTo>
                      <a:pt x="1552" y="962"/>
                    </a:lnTo>
                    <a:lnTo>
                      <a:pt x="1541" y="969"/>
                    </a:lnTo>
                    <a:lnTo>
                      <a:pt x="1531" y="976"/>
                    </a:lnTo>
                    <a:lnTo>
                      <a:pt x="1519" y="983"/>
                    </a:lnTo>
                    <a:lnTo>
                      <a:pt x="1505" y="988"/>
                    </a:lnTo>
                    <a:lnTo>
                      <a:pt x="1492" y="992"/>
                    </a:lnTo>
                    <a:lnTo>
                      <a:pt x="1478" y="994"/>
                    </a:lnTo>
                    <a:lnTo>
                      <a:pt x="1464" y="994"/>
                    </a:lnTo>
                    <a:lnTo>
                      <a:pt x="1464" y="994"/>
                    </a:lnTo>
                    <a:lnTo>
                      <a:pt x="1443" y="992"/>
                    </a:lnTo>
                    <a:lnTo>
                      <a:pt x="1426" y="988"/>
                    </a:lnTo>
                    <a:lnTo>
                      <a:pt x="1408" y="981"/>
                    </a:lnTo>
                    <a:lnTo>
                      <a:pt x="1391" y="973"/>
                    </a:lnTo>
                    <a:lnTo>
                      <a:pt x="1375" y="962"/>
                    </a:lnTo>
                    <a:lnTo>
                      <a:pt x="1363" y="950"/>
                    </a:lnTo>
                    <a:lnTo>
                      <a:pt x="1350" y="936"/>
                    </a:lnTo>
                    <a:lnTo>
                      <a:pt x="1340" y="918"/>
                    </a:lnTo>
                    <a:lnTo>
                      <a:pt x="961" y="918"/>
                    </a:lnTo>
                    <a:lnTo>
                      <a:pt x="961" y="918"/>
                    </a:lnTo>
                    <a:lnTo>
                      <a:pt x="949" y="917"/>
                    </a:lnTo>
                    <a:lnTo>
                      <a:pt x="938" y="913"/>
                    </a:lnTo>
                    <a:lnTo>
                      <a:pt x="928" y="904"/>
                    </a:lnTo>
                    <a:lnTo>
                      <a:pt x="921" y="894"/>
                    </a:lnTo>
                    <a:lnTo>
                      <a:pt x="873" y="820"/>
                    </a:lnTo>
                    <a:lnTo>
                      <a:pt x="829" y="976"/>
                    </a:lnTo>
                    <a:lnTo>
                      <a:pt x="829" y="976"/>
                    </a:lnTo>
                    <a:lnTo>
                      <a:pt x="828" y="983"/>
                    </a:lnTo>
                    <a:lnTo>
                      <a:pt x="822" y="990"/>
                    </a:lnTo>
                    <a:lnTo>
                      <a:pt x="819" y="997"/>
                    </a:lnTo>
                    <a:lnTo>
                      <a:pt x="814" y="1002"/>
                    </a:lnTo>
                    <a:lnTo>
                      <a:pt x="808" y="1008"/>
                    </a:lnTo>
                    <a:lnTo>
                      <a:pt x="801" y="1011"/>
                    </a:lnTo>
                    <a:lnTo>
                      <a:pt x="794" y="1013"/>
                    </a:lnTo>
                    <a:lnTo>
                      <a:pt x="787" y="1015"/>
                    </a:lnTo>
                    <a:lnTo>
                      <a:pt x="787" y="1015"/>
                    </a:lnTo>
                    <a:lnTo>
                      <a:pt x="780" y="1015"/>
                    </a:lnTo>
                    <a:lnTo>
                      <a:pt x="773" y="1015"/>
                    </a:lnTo>
                    <a:lnTo>
                      <a:pt x="766" y="1013"/>
                    </a:lnTo>
                    <a:lnTo>
                      <a:pt x="759" y="1009"/>
                    </a:lnTo>
                    <a:lnTo>
                      <a:pt x="754" y="1006"/>
                    </a:lnTo>
                    <a:lnTo>
                      <a:pt x="749" y="1001"/>
                    </a:lnTo>
                    <a:lnTo>
                      <a:pt x="744" y="995"/>
                    </a:lnTo>
                    <a:lnTo>
                      <a:pt x="738" y="988"/>
                    </a:lnTo>
                    <a:lnTo>
                      <a:pt x="712" y="941"/>
                    </a:lnTo>
                    <a:lnTo>
                      <a:pt x="654" y="1315"/>
                    </a:lnTo>
                    <a:lnTo>
                      <a:pt x="654" y="1315"/>
                    </a:lnTo>
                    <a:lnTo>
                      <a:pt x="652" y="1323"/>
                    </a:lnTo>
                    <a:lnTo>
                      <a:pt x="649" y="1332"/>
                    </a:lnTo>
                    <a:lnTo>
                      <a:pt x="644" y="1341"/>
                    </a:lnTo>
                    <a:lnTo>
                      <a:pt x="637" y="1348"/>
                    </a:lnTo>
                    <a:lnTo>
                      <a:pt x="630" y="1353"/>
                    </a:lnTo>
                    <a:lnTo>
                      <a:pt x="623" y="1357"/>
                    </a:lnTo>
                    <a:lnTo>
                      <a:pt x="614" y="1360"/>
                    </a:lnTo>
                    <a:lnTo>
                      <a:pt x="605" y="1362"/>
                    </a:lnTo>
                    <a:lnTo>
                      <a:pt x="605" y="1362"/>
                    </a:lnTo>
                    <a:lnTo>
                      <a:pt x="596" y="1360"/>
                    </a:lnTo>
                    <a:lnTo>
                      <a:pt x="587" y="1358"/>
                    </a:lnTo>
                    <a:lnTo>
                      <a:pt x="580" y="1355"/>
                    </a:lnTo>
                    <a:lnTo>
                      <a:pt x="573" y="1350"/>
                    </a:lnTo>
                    <a:lnTo>
                      <a:pt x="566" y="1343"/>
                    </a:lnTo>
                    <a:lnTo>
                      <a:pt x="561" y="1334"/>
                    </a:lnTo>
                    <a:lnTo>
                      <a:pt x="558" y="1325"/>
                    </a:lnTo>
                    <a:lnTo>
                      <a:pt x="556" y="1316"/>
                    </a:lnTo>
                    <a:lnTo>
                      <a:pt x="449" y="734"/>
                    </a:lnTo>
                    <a:lnTo>
                      <a:pt x="417" y="876"/>
                    </a:lnTo>
                    <a:lnTo>
                      <a:pt x="417" y="876"/>
                    </a:lnTo>
                    <a:lnTo>
                      <a:pt x="414" y="885"/>
                    </a:lnTo>
                    <a:lnTo>
                      <a:pt x="410" y="894"/>
                    </a:lnTo>
                    <a:lnTo>
                      <a:pt x="405" y="901"/>
                    </a:lnTo>
                    <a:lnTo>
                      <a:pt x="400" y="906"/>
                    </a:lnTo>
                    <a:lnTo>
                      <a:pt x="393" y="911"/>
                    </a:lnTo>
                    <a:lnTo>
                      <a:pt x="384" y="915"/>
                    </a:lnTo>
                    <a:lnTo>
                      <a:pt x="377" y="918"/>
                    </a:lnTo>
                    <a:lnTo>
                      <a:pt x="368" y="918"/>
                    </a:lnTo>
                    <a:lnTo>
                      <a:pt x="75" y="918"/>
                    </a:lnTo>
                    <a:lnTo>
                      <a:pt x="75" y="918"/>
                    </a:lnTo>
                    <a:lnTo>
                      <a:pt x="95" y="953"/>
                    </a:lnTo>
                    <a:lnTo>
                      <a:pt x="114" y="988"/>
                    </a:lnTo>
                    <a:lnTo>
                      <a:pt x="135" y="1022"/>
                    </a:lnTo>
                    <a:lnTo>
                      <a:pt x="156" y="1055"/>
                    </a:lnTo>
                    <a:lnTo>
                      <a:pt x="181" y="1087"/>
                    </a:lnTo>
                    <a:lnTo>
                      <a:pt x="205" y="1118"/>
                    </a:lnTo>
                    <a:lnTo>
                      <a:pt x="231" y="1148"/>
                    </a:lnTo>
                    <a:lnTo>
                      <a:pt x="258" y="1178"/>
                    </a:lnTo>
                    <a:lnTo>
                      <a:pt x="286" y="1206"/>
                    </a:lnTo>
                    <a:lnTo>
                      <a:pt x="316" y="1234"/>
                    </a:lnTo>
                    <a:lnTo>
                      <a:pt x="375" y="1290"/>
                    </a:lnTo>
                    <a:lnTo>
                      <a:pt x="438" y="1344"/>
                    </a:lnTo>
                    <a:lnTo>
                      <a:pt x="503" y="1397"/>
                    </a:lnTo>
                    <a:lnTo>
                      <a:pt x="637" y="1502"/>
                    </a:lnTo>
                    <a:lnTo>
                      <a:pt x="703" y="1555"/>
                    </a:lnTo>
                    <a:lnTo>
                      <a:pt x="770" y="1607"/>
                    </a:lnTo>
                    <a:lnTo>
                      <a:pt x="835" y="1662"/>
                    </a:lnTo>
                    <a:lnTo>
                      <a:pt x="896" y="1718"/>
                    </a:lnTo>
                    <a:lnTo>
                      <a:pt x="956" y="1776"/>
                    </a:lnTo>
                    <a:lnTo>
                      <a:pt x="986" y="1807"/>
                    </a:lnTo>
                    <a:lnTo>
                      <a:pt x="1012" y="1837"/>
                    </a:lnTo>
                    <a:lnTo>
                      <a:pt x="1012" y="1837"/>
                    </a:lnTo>
                    <a:lnTo>
                      <a:pt x="1049" y="1798"/>
                    </a:lnTo>
                    <a:lnTo>
                      <a:pt x="1086" y="1760"/>
                    </a:lnTo>
                    <a:lnTo>
                      <a:pt x="1124" y="1723"/>
                    </a:lnTo>
                    <a:lnTo>
                      <a:pt x="1164" y="1686"/>
                    </a:lnTo>
                    <a:lnTo>
                      <a:pt x="1247" y="1614"/>
                    </a:lnTo>
                    <a:lnTo>
                      <a:pt x="1331" y="1544"/>
                    </a:lnTo>
                    <a:lnTo>
                      <a:pt x="1503" y="1409"/>
                    </a:lnTo>
                    <a:lnTo>
                      <a:pt x="1587" y="1341"/>
                    </a:lnTo>
                    <a:lnTo>
                      <a:pt x="1668" y="1271"/>
                    </a:lnTo>
                    <a:lnTo>
                      <a:pt x="1706" y="1234"/>
                    </a:lnTo>
                    <a:lnTo>
                      <a:pt x="1743" y="1199"/>
                    </a:lnTo>
                    <a:lnTo>
                      <a:pt x="1780" y="1162"/>
                    </a:lnTo>
                    <a:lnTo>
                      <a:pt x="1815" y="1123"/>
                    </a:lnTo>
                    <a:lnTo>
                      <a:pt x="1847" y="1085"/>
                    </a:lnTo>
                    <a:lnTo>
                      <a:pt x="1878" y="1046"/>
                    </a:lnTo>
                    <a:lnTo>
                      <a:pt x="1906" y="1006"/>
                    </a:lnTo>
                    <a:lnTo>
                      <a:pt x="1933" y="964"/>
                    </a:lnTo>
                    <a:lnTo>
                      <a:pt x="1957" y="920"/>
                    </a:lnTo>
                    <a:lnTo>
                      <a:pt x="1978" y="876"/>
                    </a:lnTo>
                    <a:lnTo>
                      <a:pt x="1996" y="829"/>
                    </a:lnTo>
                    <a:lnTo>
                      <a:pt x="2011" y="782"/>
                    </a:lnTo>
                    <a:lnTo>
                      <a:pt x="2024" y="732"/>
                    </a:lnTo>
                    <a:lnTo>
                      <a:pt x="2033" y="682"/>
                    </a:lnTo>
                    <a:lnTo>
                      <a:pt x="2040" y="629"/>
                    </a:lnTo>
                    <a:lnTo>
                      <a:pt x="2041" y="575"/>
                    </a:lnTo>
                    <a:lnTo>
                      <a:pt x="2041" y="575"/>
                    </a:lnTo>
                    <a:lnTo>
                      <a:pt x="2040" y="520"/>
                    </a:lnTo>
                    <a:lnTo>
                      <a:pt x="2034" y="466"/>
                    </a:lnTo>
                    <a:lnTo>
                      <a:pt x="2025" y="415"/>
                    </a:lnTo>
                    <a:lnTo>
                      <a:pt x="2015" y="364"/>
                    </a:lnTo>
                    <a:lnTo>
                      <a:pt x="1999" y="313"/>
                    </a:lnTo>
                    <a:lnTo>
                      <a:pt x="1990" y="291"/>
                    </a:lnTo>
                    <a:lnTo>
                      <a:pt x="1980" y="266"/>
                    </a:lnTo>
                    <a:lnTo>
                      <a:pt x="1969" y="243"/>
                    </a:lnTo>
                    <a:lnTo>
                      <a:pt x="1957" y="222"/>
                    </a:lnTo>
                    <a:lnTo>
                      <a:pt x="1943" y="201"/>
                    </a:lnTo>
                    <a:lnTo>
                      <a:pt x="1929" y="180"/>
                    </a:lnTo>
                    <a:lnTo>
                      <a:pt x="1915" y="161"/>
                    </a:lnTo>
                    <a:lnTo>
                      <a:pt x="1897" y="142"/>
                    </a:lnTo>
                    <a:lnTo>
                      <a:pt x="1880" y="124"/>
                    </a:lnTo>
                    <a:lnTo>
                      <a:pt x="1862" y="106"/>
                    </a:lnTo>
                    <a:lnTo>
                      <a:pt x="1843" y="91"/>
                    </a:lnTo>
                    <a:lnTo>
                      <a:pt x="1822" y="77"/>
                    </a:lnTo>
                    <a:lnTo>
                      <a:pt x="1799" y="63"/>
                    </a:lnTo>
                    <a:lnTo>
                      <a:pt x="1776" y="50"/>
                    </a:lnTo>
                    <a:lnTo>
                      <a:pt x="1752" y="40"/>
                    </a:lnTo>
                    <a:lnTo>
                      <a:pt x="1726" y="29"/>
                    </a:lnTo>
                    <a:lnTo>
                      <a:pt x="1699" y="21"/>
                    </a:lnTo>
                    <a:lnTo>
                      <a:pt x="1671" y="14"/>
                    </a:lnTo>
                    <a:lnTo>
                      <a:pt x="1641" y="8"/>
                    </a:lnTo>
                    <a:lnTo>
                      <a:pt x="1610" y="3"/>
                    </a:lnTo>
                    <a:lnTo>
                      <a:pt x="1578" y="1"/>
                    </a:lnTo>
                    <a:lnTo>
                      <a:pt x="1545" y="0"/>
                    </a:lnTo>
                    <a:lnTo>
                      <a:pt x="1545" y="0"/>
                    </a:lnTo>
                    <a:lnTo>
                      <a:pt x="1508" y="0"/>
                    </a:lnTo>
                    <a:lnTo>
                      <a:pt x="1475" y="3"/>
                    </a:lnTo>
                    <a:lnTo>
                      <a:pt x="1442" y="7"/>
                    </a:lnTo>
                    <a:lnTo>
                      <a:pt x="1410" y="14"/>
                    </a:lnTo>
                    <a:lnTo>
                      <a:pt x="1380" y="21"/>
                    </a:lnTo>
                    <a:lnTo>
                      <a:pt x="1352" y="29"/>
                    </a:lnTo>
                    <a:lnTo>
                      <a:pt x="1326" y="40"/>
                    </a:lnTo>
                    <a:lnTo>
                      <a:pt x="1299" y="50"/>
                    </a:lnTo>
                    <a:lnTo>
                      <a:pt x="1277" y="63"/>
                    </a:lnTo>
                    <a:lnTo>
                      <a:pt x="1254" y="77"/>
                    </a:lnTo>
                    <a:lnTo>
                      <a:pt x="1233" y="91"/>
                    </a:lnTo>
                    <a:lnTo>
                      <a:pt x="1212" y="105"/>
                    </a:lnTo>
                    <a:lnTo>
                      <a:pt x="1192" y="120"/>
                    </a:lnTo>
                    <a:lnTo>
                      <a:pt x="1175" y="136"/>
                    </a:lnTo>
                    <a:lnTo>
                      <a:pt x="1143" y="168"/>
                    </a:lnTo>
                    <a:lnTo>
                      <a:pt x="1117" y="199"/>
                    </a:lnTo>
                    <a:lnTo>
                      <a:pt x="1094" y="231"/>
                    </a:lnTo>
                    <a:lnTo>
                      <a:pt x="1077" y="259"/>
                    </a:lnTo>
                    <a:lnTo>
                      <a:pt x="1061" y="285"/>
                    </a:lnTo>
                    <a:lnTo>
                      <a:pt x="1050" y="308"/>
                    </a:lnTo>
                    <a:lnTo>
                      <a:pt x="1043" y="324"/>
                    </a:lnTo>
                    <a:lnTo>
                      <a:pt x="1036" y="340"/>
                    </a:lnTo>
                    <a:lnTo>
                      <a:pt x="1036" y="340"/>
                    </a:lnTo>
                    <a:lnTo>
                      <a:pt x="1031" y="324"/>
                    </a:lnTo>
                    <a:lnTo>
                      <a:pt x="1024" y="308"/>
                    </a:lnTo>
                    <a:lnTo>
                      <a:pt x="1015" y="287"/>
                    </a:lnTo>
                    <a:lnTo>
                      <a:pt x="1001" y="261"/>
                    </a:lnTo>
                    <a:lnTo>
                      <a:pt x="982" y="231"/>
                    </a:lnTo>
                    <a:lnTo>
                      <a:pt x="959" y="201"/>
                    </a:lnTo>
                    <a:lnTo>
                      <a:pt x="933" y="170"/>
                    </a:lnTo>
                    <a:lnTo>
                      <a:pt x="917" y="154"/>
                    </a:lnTo>
                    <a:lnTo>
                      <a:pt x="900" y="138"/>
                    </a:lnTo>
                    <a:lnTo>
                      <a:pt x="880" y="122"/>
                    </a:lnTo>
                    <a:lnTo>
                      <a:pt x="861" y="106"/>
                    </a:lnTo>
                    <a:lnTo>
                      <a:pt x="840" y="92"/>
                    </a:lnTo>
                    <a:lnTo>
                      <a:pt x="817" y="78"/>
                    </a:lnTo>
                    <a:lnTo>
                      <a:pt x="793" y="64"/>
                    </a:lnTo>
                    <a:lnTo>
                      <a:pt x="766" y="52"/>
                    </a:lnTo>
                    <a:lnTo>
                      <a:pt x="740" y="42"/>
                    </a:lnTo>
                    <a:lnTo>
                      <a:pt x="710" y="31"/>
                    </a:lnTo>
                    <a:lnTo>
                      <a:pt x="679" y="22"/>
                    </a:lnTo>
                    <a:lnTo>
                      <a:pt x="647" y="14"/>
                    </a:lnTo>
                    <a:lnTo>
                      <a:pt x="612" y="8"/>
                    </a:lnTo>
                    <a:lnTo>
                      <a:pt x="575" y="3"/>
                    </a:lnTo>
                    <a:lnTo>
                      <a:pt x="537" y="1"/>
                    </a:lnTo>
                    <a:lnTo>
                      <a:pt x="496" y="0"/>
                    </a:lnTo>
                    <a:lnTo>
                      <a:pt x="496" y="0"/>
                    </a:lnTo>
                    <a:close/>
                  </a:path>
                </a:pathLst>
              </a:custGeom>
              <a:solidFill>
                <a:sysClr val="window" lastClr="FFFFFF"/>
              </a:solidFill>
              <a:ln>
                <a:noFill/>
              </a:ln>
            </p:spPr>
            <p:txBody>
              <a:bodyPr vert="horz" wrap="square" lIns="91440" tIns="45720" rIns="91440" bIns="45720" numCol="1" anchor="t" anchorCtr="0" compatLnSpc="1"/>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black"/>
                  </a:solidFill>
                  <a:effectLst/>
                  <a:uLnTx/>
                  <a:uFillTx/>
                  <a:latin typeface="+mn-lt"/>
                  <a:ea typeface="+mn-ea"/>
                  <a:cs typeface="+mn-ea"/>
                  <a:sym typeface="+mn-lt"/>
                </a:endParaRPr>
              </a:p>
            </p:txBody>
          </p:sp>
        </p:grpSp>
        <p:grpSp>
          <p:nvGrpSpPr>
            <p:cNvPr id="48" name="组合 47"/>
            <p:cNvGrpSpPr/>
            <p:nvPr/>
          </p:nvGrpSpPr>
          <p:grpSpPr>
            <a:xfrm>
              <a:off x="2339975" y="4800600"/>
              <a:ext cx="972000" cy="972000"/>
              <a:chOff x="3133725" y="4762500"/>
              <a:chExt cx="972000" cy="972000"/>
            </a:xfrm>
          </p:grpSpPr>
          <p:sp>
            <p:nvSpPr>
              <p:cNvPr id="49" name="椭圆 48"/>
              <p:cNvSpPr/>
              <p:nvPr/>
            </p:nvSpPr>
            <p:spPr>
              <a:xfrm>
                <a:off x="3133725" y="4762500"/>
                <a:ext cx="972000" cy="972000"/>
              </a:xfrm>
              <a:prstGeom prst="ellipse">
                <a:avLst/>
              </a:prstGeom>
              <a:solidFill>
                <a:srgbClr val="8AC65A"/>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white"/>
                  </a:solidFill>
                  <a:effectLst/>
                  <a:uLnTx/>
                  <a:uFillTx/>
                  <a:latin typeface="+mn-lt"/>
                  <a:ea typeface="+mn-ea"/>
                  <a:cs typeface="+mn-ea"/>
                  <a:sym typeface="+mn-lt"/>
                </a:endParaRPr>
              </a:p>
            </p:txBody>
          </p:sp>
          <p:sp>
            <p:nvSpPr>
              <p:cNvPr id="50" name="任意多边形 49"/>
              <p:cNvSpPr/>
              <p:nvPr/>
            </p:nvSpPr>
            <p:spPr bwMode="auto">
              <a:xfrm>
                <a:off x="3431319" y="5060182"/>
                <a:ext cx="376812" cy="376636"/>
              </a:xfrm>
              <a:custGeom>
                <a:avLst/>
                <a:gdLst>
                  <a:gd name="connsiteX0" fmla="*/ 5159334 w 6858000"/>
                  <a:gd name="connsiteY0" fmla="*/ 4802187 h 6854825"/>
                  <a:gd name="connsiteX1" fmla="*/ 5180014 w 6858000"/>
                  <a:gd name="connsiteY1" fmla="*/ 4802187 h 6854825"/>
                  <a:gd name="connsiteX2" fmla="*/ 5199104 w 6858000"/>
                  <a:gd name="connsiteY2" fmla="*/ 4802187 h 6854825"/>
                  <a:gd name="connsiteX3" fmla="*/ 5218196 w 6858000"/>
                  <a:gd name="connsiteY3" fmla="*/ 4803775 h 6854825"/>
                  <a:gd name="connsiteX4" fmla="*/ 5236490 w 6858000"/>
                  <a:gd name="connsiteY4" fmla="*/ 4805362 h 6854825"/>
                  <a:gd name="connsiteX5" fmla="*/ 5255580 w 6858000"/>
                  <a:gd name="connsiteY5" fmla="*/ 4807743 h 6854825"/>
                  <a:gd name="connsiteX6" fmla="*/ 5292170 w 6858000"/>
                  <a:gd name="connsiteY6" fmla="*/ 4817268 h 6854825"/>
                  <a:gd name="connsiteX7" fmla="*/ 5324784 w 6858000"/>
                  <a:gd name="connsiteY7" fmla="*/ 4829968 h 6854825"/>
                  <a:gd name="connsiteX8" fmla="*/ 5358192 w 6858000"/>
                  <a:gd name="connsiteY8" fmla="*/ 4845843 h 6854825"/>
                  <a:gd name="connsiteX9" fmla="*/ 5389214 w 6858000"/>
                  <a:gd name="connsiteY9" fmla="*/ 4864893 h 6854825"/>
                  <a:gd name="connsiteX10" fmla="*/ 5417848 w 6858000"/>
                  <a:gd name="connsiteY10" fmla="*/ 4886325 h 6854825"/>
                  <a:gd name="connsiteX11" fmla="*/ 5444894 w 6858000"/>
                  <a:gd name="connsiteY11" fmla="*/ 4910137 h 6854825"/>
                  <a:gd name="connsiteX12" fmla="*/ 5469552 w 6858000"/>
                  <a:gd name="connsiteY12" fmla="*/ 4937125 h 6854825"/>
                  <a:gd name="connsiteX13" fmla="*/ 5490232 w 6858000"/>
                  <a:gd name="connsiteY13" fmla="*/ 4966493 h 6854825"/>
                  <a:gd name="connsiteX14" fmla="*/ 5509324 w 6858000"/>
                  <a:gd name="connsiteY14" fmla="*/ 4996656 h 6854825"/>
                  <a:gd name="connsiteX15" fmla="*/ 5525232 w 6858000"/>
                  <a:gd name="connsiteY15" fmla="*/ 5029993 h 6854825"/>
                  <a:gd name="connsiteX16" fmla="*/ 5537164 w 6858000"/>
                  <a:gd name="connsiteY16" fmla="*/ 5064125 h 6854825"/>
                  <a:gd name="connsiteX17" fmla="*/ 5546708 w 6858000"/>
                  <a:gd name="connsiteY17" fmla="*/ 5100637 h 6854825"/>
                  <a:gd name="connsiteX18" fmla="*/ 5549890 w 6858000"/>
                  <a:gd name="connsiteY18" fmla="*/ 5118893 h 6854825"/>
                  <a:gd name="connsiteX19" fmla="*/ 5553072 w 6858000"/>
                  <a:gd name="connsiteY19" fmla="*/ 5137943 h 6854825"/>
                  <a:gd name="connsiteX20" fmla="*/ 5554664 w 6858000"/>
                  <a:gd name="connsiteY20" fmla="*/ 5156993 h 6854825"/>
                  <a:gd name="connsiteX21" fmla="*/ 5554664 w 6858000"/>
                  <a:gd name="connsiteY21" fmla="*/ 5176043 h 6854825"/>
                  <a:gd name="connsiteX22" fmla="*/ 5554664 w 6858000"/>
                  <a:gd name="connsiteY22" fmla="*/ 5194300 h 6854825"/>
                  <a:gd name="connsiteX23" fmla="*/ 5553072 w 6858000"/>
                  <a:gd name="connsiteY23" fmla="*/ 5213350 h 6854825"/>
                  <a:gd name="connsiteX24" fmla="*/ 5549890 w 6858000"/>
                  <a:gd name="connsiteY24" fmla="*/ 5232400 h 6854825"/>
                  <a:gd name="connsiteX25" fmla="*/ 5546708 w 6858000"/>
                  <a:gd name="connsiteY25" fmla="*/ 5251450 h 6854825"/>
                  <a:gd name="connsiteX26" fmla="*/ 5537164 w 6858000"/>
                  <a:gd name="connsiteY26" fmla="*/ 5287168 h 6854825"/>
                  <a:gd name="connsiteX27" fmla="*/ 5525232 w 6858000"/>
                  <a:gd name="connsiteY27" fmla="*/ 5322093 h 6854825"/>
                  <a:gd name="connsiteX28" fmla="*/ 5509324 w 6858000"/>
                  <a:gd name="connsiteY28" fmla="*/ 5354637 h 6854825"/>
                  <a:gd name="connsiteX29" fmla="*/ 5490232 w 6858000"/>
                  <a:gd name="connsiteY29" fmla="*/ 5384800 h 6854825"/>
                  <a:gd name="connsiteX30" fmla="*/ 5469552 w 6858000"/>
                  <a:gd name="connsiteY30" fmla="*/ 5414168 h 6854825"/>
                  <a:gd name="connsiteX31" fmla="*/ 5444894 w 6858000"/>
                  <a:gd name="connsiteY31" fmla="*/ 5441156 h 6854825"/>
                  <a:gd name="connsiteX32" fmla="*/ 5417848 w 6858000"/>
                  <a:gd name="connsiteY32" fmla="*/ 5464968 h 6854825"/>
                  <a:gd name="connsiteX33" fmla="*/ 5389214 w 6858000"/>
                  <a:gd name="connsiteY33" fmla="*/ 5486400 h 6854825"/>
                  <a:gd name="connsiteX34" fmla="*/ 5358192 w 6858000"/>
                  <a:gd name="connsiteY34" fmla="*/ 5505450 h 6854825"/>
                  <a:gd name="connsiteX35" fmla="*/ 5324784 w 6858000"/>
                  <a:gd name="connsiteY35" fmla="*/ 5521325 h 6854825"/>
                  <a:gd name="connsiteX36" fmla="*/ 5292170 w 6858000"/>
                  <a:gd name="connsiteY36" fmla="*/ 5534025 h 6854825"/>
                  <a:gd name="connsiteX37" fmla="*/ 5255580 w 6858000"/>
                  <a:gd name="connsiteY37" fmla="*/ 5543550 h 6854825"/>
                  <a:gd name="connsiteX38" fmla="*/ 5236490 w 6858000"/>
                  <a:gd name="connsiteY38" fmla="*/ 5546725 h 6854825"/>
                  <a:gd name="connsiteX39" fmla="*/ 5218196 w 6858000"/>
                  <a:gd name="connsiteY39" fmla="*/ 5548312 h 6854825"/>
                  <a:gd name="connsiteX40" fmla="*/ 5199104 w 6858000"/>
                  <a:gd name="connsiteY40" fmla="*/ 5549900 h 6854825"/>
                  <a:gd name="connsiteX41" fmla="*/ 5180014 w 6858000"/>
                  <a:gd name="connsiteY41" fmla="*/ 5551487 h 6854825"/>
                  <a:gd name="connsiteX42" fmla="*/ 5159334 w 6858000"/>
                  <a:gd name="connsiteY42" fmla="*/ 5549900 h 6854825"/>
                  <a:gd name="connsiteX43" fmla="*/ 5141038 w 6858000"/>
                  <a:gd name="connsiteY43" fmla="*/ 5548312 h 6854825"/>
                  <a:gd name="connsiteX44" fmla="*/ 5121948 w 6858000"/>
                  <a:gd name="connsiteY44" fmla="*/ 5546725 h 6854825"/>
                  <a:gd name="connsiteX45" fmla="*/ 5104448 w 6858000"/>
                  <a:gd name="connsiteY45" fmla="*/ 5543550 h 6854825"/>
                  <a:gd name="connsiteX46" fmla="*/ 5067858 w 6858000"/>
                  <a:gd name="connsiteY46" fmla="*/ 5534025 h 6854825"/>
                  <a:gd name="connsiteX47" fmla="*/ 5033654 w 6858000"/>
                  <a:gd name="connsiteY47" fmla="*/ 5521325 h 6854825"/>
                  <a:gd name="connsiteX48" fmla="*/ 5000246 w 6858000"/>
                  <a:gd name="connsiteY48" fmla="*/ 5505450 h 6854825"/>
                  <a:gd name="connsiteX49" fmla="*/ 4969224 w 6858000"/>
                  <a:gd name="connsiteY49" fmla="*/ 5486400 h 6854825"/>
                  <a:gd name="connsiteX50" fmla="*/ 4940590 w 6858000"/>
                  <a:gd name="connsiteY50" fmla="*/ 5464968 h 6854825"/>
                  <a:gd name="connsiteX51" fmla="*/ 4914340 w 6858000"/>
                  <a:gd name="connsiteY51" fmla="*/ 5441156 h 6854825"/>
                  <a:gd name="connsiteX52" fmla="*/ 4890478 w 6858000"/>
                  <a:gd name="connsiteY52" fmla="*/ 5414168 h 6854825"/>
                  <a:gd name="connsiteX53" fmla="*/ 4868206 w 6858000"/>
                  <a:gd name="connsiteY53" fmla="*/ 5384800 h 6854825"/>
                  <a:gd name="connsiteX54" fmla="*/ 4849114 w 6858000"/>
                  <a:gd name="connsiteY54" fmla="*/ 5354637 h 6854825"/>
                  <a:gd name="connsiteX55" fmla="*/ 4834002 w 6858000"/>
                  <a:gd name="connsiteY55" fmla="*/ 5322093 h 6854825"/>
                  <a:gd name="connsiteX56" fmla="*/ 4821274 w 6858000"/>
                  <a:gd name="connsiteY56" fmla="*/ 5287168 h 6854825"/>
                  <a:gd name="connsiteX57" fmla="*/ 4811730 w 6858000"/>
                  <a:gd name="connsiteY57" fmla="*/ 5251450 h 6854825"/>
                  <a:gd name="connsiteX58" fmla="*/ 4808548 w 6858000"/>
                  <a:gd name="connsiteY58" fmla="*/ 5232400 h 6854825"/>
                  <a:gd name="connsiteX59" fmla="*/ 4805366 w 6858000"/>
                  <a:gd name="connsiteY59" fmla="*/ 5213350 h 6854825"/>
                  <a:gd name="connsiteX60" fmla="*/ 4803776 w 6858000"/>
                  <a:gd name="connsiteY60" fmla="*/ 5194300 h 6854825"/>
                  <a:gd name="connsiteX61" fmla="*/ 4803776 w 6858000"/>
                  <a:gd name="connsiteY61" fmla="*/ 5176043 h 6854825"/>
                  <a:gd name="connsiteX62" fmla="*/ 4803776 w 6858000"/>
                  <a:gd name="connsiteY62" fmla="*/ 5156993 h 6854825"/>
                  <a:gd name="connsiteX63" fmla="*/ 4805366 w 6858000"/>
                  <a:gd name="connsiteY63" fmla="*/ 5137943 h 6854825"/>
                  <a:gd name="connsiteX64" fmla="*/ 4808548 w 6858000"/>
                  <a:gd name="connsiteY64" fmla="*/ 5118893 h 6854825"/>
                  <a:gd name="connsiteX65" fmla="*/ 4811730 w 6858000"/>
                  <a:gd name="connsiteY65" fmla="*/ 5100637 h 6854825"/>
                  <a:gd name="connsiteX66" fmla="*/ 4821274 w 6858000"/>
                  <a:gd name="connsiteY66" fmla="*/ 5064125 h 6854825"/>
                  <a:gd name="connsiteX67" fmla="*/ 4834002 w 6858000"/>
                  <a:gd name="connsiteY67" fmla="*/ 5029993 h 6854825"/>
                  <a:gd name="connsiteX68" fmla="*/ 4849114 w 6858000"/>
                  <a:gd name="connsiteY68" fmla="*/ 4996656 h 6854825"/>
                  <a:gd name="connsiteX69" fmla="*/ 4868206 w 6858000"/>
                  <a:gd name="connsiteY69" fmla="*/ 4966493 h 6854825"/>
                  <a:gd name="connsiteX70" fmla="*/ 4890478 w 6858000"/>
                  <a:gd name="connsiteY70" fmla="*/ 4937125 h 6854825"/>
                  <a:gd name="connsiteX71" fmla="*/ 4914340 w 6858000"/>
                  <a:gd name="connsiteY71" fmla="*/ 4910137 h 6854825"/>
                  <a:gd name="connsiteX72" fmla="*/ 4940590 w 6858000"/>
                  <a:gd name="connsiteY72" fmla="*/ 4886325 h 6854825"/>
                  <a:gd name="connsiteX73" fmla="*/ 4969224 w 6858000"/>
                  <a:gd name="connsiteY73" fmla="*/ 4864893 h 6854825"/>
                  <a:gd name="connsiteX74" fmla="*/ 5000246 w 6858000"/>
                  <a:gd name="connsiteY74" fmla="*/ 4845843 h 6854825"/>
                  <a:gd name="connsiteX75" fmla="*/ 5033654 w 6858000"/>
                  <a:gd name="connsiteY75" fmla="*/ 4829968 h 6854825"/>
                  <a:gd name="connsiteX76" fmla="*/ 5067858 w 6858000"/>
                  <a:gd name="connsiteY76" fmla="*/ 4817268 h 6854825"/>
                  <a:gd name="connsiteX77" fmla="*/ 5104448 w 6858000"/>
                  <a:gd name="connsiteY77" fmla="*/ 4807743 h 6854825"/>
                  <a:gd name="connsiteX78" fmla="*/ 5121948 w 6858000"/>
                  <a:gd name="connsiteY78" fmla="*/ 4805362 h 6854825"/>
                  <a:gd name="connsiteX79" fmla="*/ 5141038 w 6858000"/>
                  <a:gd name="connsiteY79" fmla="*/ 4803775 h 6854825"/>
                  <a:gd name="connsiteX80" fmla="*/ 680244 w 6858000"/>
                  <a:gd name="connsiteY80" fmla="*/ 3870325 h 6854825"/>
                  <a:gd name="connsiteX81" fmla="*/ 2857500 w 6858000"/>
                  <a:gd name="connsiteY81" fmla="*/ 6151391 h 6854825"/>
                  <a:gd name="connsiteX82" fmla="*/ 2515394 w 6858000"/>
                  <a:gd name="connsiteY82" fmla="*/ 6478506 h 6854825"/>
                  <a:gd name="connsiteX83" fmla="*/ 2473325 w 6858000"/>
                  <a:gd name="connsiteY83" fmla="*/ 6516616 h 6854825"/>
                  <a:gd name="connsiteX84" fmla="*/ 2430462 w 6858000"/>
                  <a:gd name="connsiteY84" fmla="*/ 6552345 h 6854825"/>
                  <a:gd name="connsiteX85" fmla="*/ 2386806 w 6858000"/>
                  <a:gd name="connsiteY85" fmla="*/ 6584103 h 6854825"/>
                  <a:gd name="connsiteX86" fmla="*/ 2340769 w 6858000"/>
                  <a:gd name="connsiteY86" fmla="*/ 6615068 h 6854825"/>
                  <a:gd name="connsiteX87" fmla="*/ 2293938 w 6858000"/>
                  <a:gd name="connsiteY87" fmla="*/ 6642063 h 6854825"/>
                  <a:gd name="connsiteX88" fmla="*/ 2247106 w 6858000"/>
                  <a:gd name="connsiteY88" fmla="*/ 6667470 h 6854825"/>
                  <a:gd name="connsiteX89" fmla="*/ 2197894 w 6858000"/>
                  <a:gd name="connsiteY89" fmla="*/ 6690495 h 6854825"/>
                  <a:gd name="connsiteX90" fmla="*/ 2147888 w 6858000"/>
                  <a:gd name="connsiteY90" fmla="*/ 6709550 h 6854825"/>
                  <a:gd name="connsiteX91" fmla="*/ 2097088 w 6858000"/>
                  <a:gd name="connsiteY91" fmla="*/ 6728605 h 6854825"/>
                  <a:gd name="connsiteX92" fmla="*/ 2047081 w 6858000"/>
                  <a:gd name="connsiteY92" fmla="*/ 6742897 h 6854825"/>
                  <a:gd name="connsiteX93" fmla="*/ 1997075 w 6858000"/>
                  <a:gd name="connsiteY93" fmla="*/ 6754806 h 6854825"/>
                  <a:gd name="connsiteX94" fmla="*/ 1944688 w 6858000"/>
                  <a:gd name="connsiteY94" fmla="*/ 6765922 h 6854825"/>
                  <a:gd name="connsiteX95" fmla="*/ 1893094 w 6858000"/>
                  <a:gd name="connsiteY95" fmla="*/ 6772273 h 6854825"/>
                  <a:gd name="connsiteX96" fmla="*/ 1839912 w 6858000"/>
                  <a:gd name="connsiteY96" fmla="*/ 6778625 h 6854825"/>
                  <a:gd name="connsiteX97" fmla="*/ 1788319 w 6858000"/>
                  <a:gd name="connsiteY97" fmla="*/ 6780213 h 6854825"/>
                  <a:gd name="connsiteX98" fmla="*/ 1735931 w 6858000"/>
                  <a:gd name="connsiteY98" fmla="*/ 6780213 h 6854825"/>
                  <a:gd name="connsiteX99" fmla="*/ 1682750 w 6858000"/>
                  <a:gd name="connsiteY99" fmla="*/ 6778625 h 6854825"/>
                  <a:gd name="connsiteX100" fmla="*/ 1631156 w 6858000"/>
                  <a:gd name="connsiteY100" fmla="*/ 6772273 h 6854825"/>
                  <a:gd name="connsiteX101" fmla="*/ 1578769 w 6858000"/>
                  <a:gd name="connsiteY101" fmla="*/ 6765922 h 6854825"/>
                  <a:gd name="connsiteX102" fmla="*/ 1527175 w 6858000"/>
                  <a:gd name="connsiteY102" fmla="*/ 6754806 h 6854825"/>
                  <a:gd name="connsiteX103" fmla="*/ 1477169 w 6858000"/>
                  <a:gd name="connsiteY103" fmla="*/ 6742897 h 6854825"/>
                  <a:gd name="connsiteX104" fmla="*/ 1426369 w 6858000"/>
                  <a:gd name="connsiteY104" fmla="*/ 6728605 h 6854825"/>
                  <a:gd name="connsiteX105" fmla="*/ 1376362 w 6858000"/>
                  <a:gd name="connsiteY105" fmla="*/ 6711138 h 6854825"/>
                  <a:gd name="connsiteX106" fmla="*/ 1327944 w 6858000"/>
                  <a:gd name="connsiteY106" fmla="*/ 6690495 h 6854825"/>
                  <a:gd name="connsiteX107" fmla="*/ 1278731 w 6858000"/>
                  <a:gd name="connsiteY107" fmla="*/ 6669058 h 6854825"/>
                  <a:gd name="connsiteX108" fmla="*/ 1231900 w 6858000"/>
                  <a:gd name="connsiteY108" fmla="*/ 6643651 h 6854825"/>
                  <a:gd name="connsiteX109" fmla="*/ 1184275 w 6858000"/>
                  <a:gd name="connsiteY109" fmla="*/ 6616656 h 6854825"/>
                  <a:gd name="connsiteX110" fmla="*/ 1139031 w 6858000"/>
                  <a:gd name="connsiteY110" fmla="*/ 6587279 h 6854825"/>
                  <a:gd name="connsiteX111" fmla="*/ 1095375 w 6858000"/>
                  <a:gd name="connsiteY111" fmla="*/ 6553933 h 6854825"/>
                  <a:gd name="connsiteX112" fmla="*/ 1052512 w 6858000"/>
                  <a:gd name="connsiteY112" fmla="*/ 6519792 h 6854825"/>
                  <a:gd name="connsiteX113" fmla="*/ 1012031 w 6858000"/>
                  <a:gd name="connsiteY113" fmla="*/ 6481682 h 6854825"/>
                  <a:gd name="connsiteX114" fmla="*/ 970756 w 6858000"/>
                  <a:gd name="connsiteY114" fmla="*/ 6442777 h 6854825"/>
                  <a:gd name="connsiteX115" fmla="*/ 301625 w 6858000"/>
                  <a:gd name="connsiteY115" fmla="*/ 5740117 h 6854825"/>
                  <a:gd name="connsiteX116" fmla="*/ 264319 w 6858000"/>
                  <a:gd name="connsiteY116" fmla="*/ 5699624 h 6854825"/>
                  <a:gd name="connsiteX117" fmla="*/ 229394 w 6858000"/>
                  <a:gd name="connsiteY117" fmla="*/ 5655162 h 6854825"/>
                  <a:gd name="connsiteX118" fmla="*/ 196056 w 6858000"/>
                  <a:gd name="connsiteY118" fmla="*/ 5611494 h 6854825"/>
                  <a:gd name="connsiteX119" fmla="*/ 166688 w 6858000"/>
                  <a:gd name="connsiteY119" fmla="*/ 5565444 h 6854825"/>
                  <a:gd name="connsiteX120" fmla="*/ 138112 w 6858000"/>
                  <a:gd name="connsiteY120" fmla="*/ 5520188 h 6854825"/>
                  <a:gd name="connsiteX121" fmla="*/ 113506 w 6858000"/>
                  <a:gd name="connsiteY121" fmla="*/ 5471756 h 6854825"/>
                  <a:gd name="connsiteX122" fmla="*/ 91281 w 6858000"/>
                  <a:gd name="connsiteY122" fmla="*/ 5422530 h 6854825"/>
                  <a:gd name="connsiteX123" fmla="*/ 70644 w 6858000"/>
                  <a:gd name="connsiteY123" fmla="*/ 5374098 h 6854825"/>
                  <a:gd name="connsiteX124" fmla="*/ 53181 w 6858000"/>
                  <a:gd name="connsiteY124" fmla="*/ 5324078 h 6854825"/>
                  <a:gd name="connsiteX125" fmla="*/ 38100 w 6858000"/>
                  <a:gd name="connsiteY125" fmla="*/ 5273264 h 6854825"/>
                  <a:gd name="connsiteX126" fmla="*/ 25400 w 6858000"/>
                  <a:gd name="connsiteY126" fmla="*/ 5221657 h 6854825"/>
                  <a:gd name="connsiteX127" fmla="*/ 15875 w 6858000"/>
                  <a:gd name="connsiteY127" fmla="*/ 5170049 h 6854825"/>
                  <a:gd name="connsiteX128" fmla="*/ 7938 w 6858000"/>
                  <a:gd name="connsiteY128" fmla="*/ 5117647 h 6854825"/>
                  <a:gd name="connsiteX129" fmla="*/ 3175 w 6858000"/>
                  <a:gd name="connsiteY129" fmla="*/ 5066039 h 6854825"/>
                  <a:gd name="connsiteX130" fmla="*/ 0 w 6858000"/>
                  <a:gd name="connsiteY130" fmla="*/ 5014431 h 6854825"/>
                  <a:gd name="connsiteX131" fmla="*/ 0 w 6858000"/>
                  <a:gd name="connsiteY131" fmla="*/ 4960441 h 6854825"/>
                  <a:gd name="connsiteX132" fmla="*/ 3175 w 6858000"/>
                  <a:gd name="connsiteY132" fmla="*/ 4908834 h 6854825"/>
                  <a:gd name="connsiteX133" fmla="*/ 7938 w 6858000"/>
                  <a:gd name="connsiteY133" fmla="*/ 4857226 h 6854825"/>
                  <a:gd name="connsiteX134" fmla="*/ 15875 w 6858000"/>
                  <a:gd name="connsiteY134" fmla="*/ 4805618 h 6854825"/>
                  <a:gd name="connsiteX135" fmla="*/ 25400 w 6858000"/>
                  <a:gd name="connsiteY135" fmla="*/ 4753216 h 6854825"/>
                  <a:gd name="connsiteX136" fmla="*/ 38100 w 6858000"/>
                  <a:gd name="connsiteY136" fmla="*/ 4701608 h 6854825"/>
                  <a:gd name="connsiteX137" fmla="*/ 51594 w 6858000"/>
                  <a:gd name="connsiteY137" fmla="*/ 4651588 h 6854825"/>
                  <a:gd name="connsiteX138" fmla="*/ 70644 w 6858000"/>
                  <a:gd name="connsiteY138" fmla="*/ 4600775 h 6854825"/>
                  <a:gd name="connsiteX139" fmla="*/ 89694 w 6858000"/>
                  <a:gd name="connsiteY139" fmla="*/ 4552343 h 6854825"/>
                  <a:gd name="connsiteX140" fmla="*/ 111919 w 6858000"/>
                  <a:gd name="connsiteY140" fmla="*/ 4503911 h 6854825"/>
                  <a:gd name="connsiteX141" fmla="*/ 136525 w 6858000"/>
                  <a:gd name="connsiteY141" fmla="*/ 4456273 h 6854825"/>
                  <a:gd name="connsiteX142" fmla="*/ 165100 w 6858000"/>
                  <a:gd name="connsiteY142" fmla="*/ 4411017 h 6854825"/>
                  <a:gd name="connsiteX143" fmla="*/ 194469 w 6858000"/>
                  <a:gd name="connsiteY143" fmla="*/ 4364966 h 6854825"/>
                  <a:gd name="connsiteX144" fmla="*/ 226219 w 6858000"/>
                  <a:gd name="connsiteY144" fmla="*/ 4321298 h 6854825"/>
                  <a:gd name="connsiteX145" fmla="*/ 261144 w 6858000"/>
                  <a:gd name="connsiteY145" fmla="*/ 4279218 h 6854825"/>
                  <a:gd name="connsiteX146" fmla="*/ 298450 w 6858000"/>
                  <a:gd name="connsiteY146" fmla="*/ 4236344 h 6854825"/>
                  <a:gd name="connsiteX147" fmla="*/ 338138 w 6858000"/>
                  <a:gd name="connsiteY147" fmla="*/ 4197440 h 6854825"/>
                  <a:gd name="connsiteX148" fmla="*/ 5366264 w 6858000"/>
                  <a:gd name="connsiteY148" fmla="*/ 3760787 h 6854825"/>
                  <a:gd name="connsiteX149" fmla="*/ 3671888 w 6858000"/>
                  <a:gd name="connsiteY149" fmla="*/ 5374783 h 6854825"/>
                  <a:gd name="connsiteX150" fmla="*/ 4352338 w 6858000"/>
                  <a:gd name="connsiteY150" fmla="*/ 6087354 h 6854825"/>
                  <a:gd name="connsiteX151" fmla="*/ 4384892 w 6858000"/>
                  <a:gd name="connsiteY151" fmla="*/ 6120681 h 6854825"/>
                  <a:gd name="connsiteX152" fmla="*/ 4418238 w 6858000"/>
                  <a:gd name="connsiteY152" fmla="*/ 6150041 h 6854825"/>
                  <a:gd name="connsiteX153" fmla="*/ 4454762 w 6858000"/>
                  <a:gd name="connsiteY153" fmla="*/ 6178607 h 6854825"/>
                  <a:gd name="connsiteX154" fmla="*/ 4490492 w 6858000"/>
                  <a:gd name="connsiteY154" fmla="*/ 6205586 h 6854825"/>
                  <a:gd name="connsiteX155" fmla="*/ 4528604 w 6858000"/>
                  <a:gd name="connsiteY155" fmla="*/ 6230185 h 6854825"/>
                  <a:gd name="connsiteX156" fmla="*/ 4565922 w 6858000"/>
                  <a:gd name="connsiteY156" fmla="*/ 6252403 h 6854825"/>
                  <a:gd name="connsiteX157" fmla="*/ 4605620 w 6858000"/>
                  <a:gd name="connsiteY157" fmla="*/ 6273035 h 6854825"/>
                  <a:gd name="connsiteX158" fmla="*/ 4644526 w 6858000"/>
                  <a:gd name="connsiteY158" fmla="*/ 6292079 h 6854825"/>
                  <a:gd name="connsiteX159" fmla="*/ 4685814 w 6858000"/>
                  <a:gd name="connsiteY159" fmla="*/ 6307156 h 6854825"/>
                  <a:gd name="connsiteX160" fmla="*/ 4726308 w 6858000"/>
                  <a:gd name="connsiteY160" fmla="*/ 6321439 h 6854825"/>
                  <a:gd name="connsiteX161" fmla="*/ 4766800 w 6858000"/>
                  <a:gd name="connsiteY161" fmla="*/ 6334135 h 6854825"/>
                  <a:gd name="connsiteX162" fmla="*/ 4809676 w 6858000"/>
                  <a:gd name="connsiteY162" fmla="*/ 6345244 h 6854825"/>
                  <a:gd name="connsiteX163" fmla="*/ 4851758 w 6858000"/>
                  <a:gd name="connsiteY163" fmla="*/ 6353179 h 6854825"/>
                  <a:gd name="connsiteX164" fmla="*/ 4894634 w 6858000"/>
                  <a:gd name="connsiteY164" fmla="*/ 6359527 h 6854825"/>
                  <a:gd name="connsiteX165" fmla="*/ 4938302 w 6858000"/>
                  <a:gd name="connsiteY165" fmla="*/ 6362701 h 6854825"/>
                  <a:gd name="connsiteX166" fmla="*/ 4981178 w 6858000"/>
                  <a:gd name="connsiteY166" fmla="*/ 6365875 h 6854825"/>
                  <a:gd name="connsiteX167" fmla="*/ 5024848 w 6858000"/>
                  <a:gd name="connsiteY167" fmla="*/ 6365875 h 6854825"/>
                  <a:gd name="connsiteX168" fmla="*/ 5067724 w 6858000"/>
                  <a:gd name="connsiteY168" fmla="*/ 6362701 h 6854825"/>
                  <a:gd name="connsiteX169" fmla="*/ 5109804 w 6858000"/>
                  <a:gd name="connsiteY169" fmla="*/ 6359527 h 6854825"/>
                  <a:gd name="connsiteX170" fmla="*/ 5153474 w 6858000"/>
                  <a:gd name="connsiteY170" fmla="*/ 6353179 h 6854825"/>
                  <a:gd name="connsiteX171" fmla="*/ 5196350 w 6858000"/>
                  <a:gd name="connsiteY171" fmla="*/ 6345244 h 6854825"/>
                  <a:gd name="connsiteX172" fmla="*/ 5238430 w 6858000"/>
                  <a:gd name="connsiteY172" fmla="*/ 6334135 h 6854825"/>
                  <a:gd name="connsiteX173" fmla="*/ 5279718 w 6858000"/>
                  <a:gd name="connsiteY173" fmla="*/ 6321439 h 6854825"/>
                  <a:gd name="connsiteX174" fmla="*/ 5320212 w 6858000"/>
                  <a:gd name="connsiteY174" fmla="*/ 6307156 h 6854825"/>
                  <a:gd name="connsiteX175" fmla="*/ 5361500 w 6858000"/>
                  <a:gd name="connsiteY175" fmla="*/ 6290492 h 6854825"/>
                  <a:gd name="connsiteX176" fmla="*/ 5401992 w 6858000"/>
                  <a:gd name="connsiteY176" fmla="*/ 6273035 h 6854825"/>
                  <a:gd name="connsiteX177" fmla="*/ 5441692 w 6858000"/>
                  <a:gd name="connsiteY177" fmla="*/ 6250816 h 6854825"/>
                  <a:gd name="connsiteX178" fmla="*/ 5479010 w 6858000"/>
                  <a:gd name="connsiteY178" fmla="*/ 6228598 h 6854825"/>
                  <a:gd name="connsiteX179" fmla="*/ 5517122 w 6858000"/>
                  <a:gd name="connsiteY179" fmla="*/ 6203999 h 6854825"/>
                  <a:gd name="connsiteX180" fmla="*/ 5552852 w 6858000"/>
                  <a:gd name="connsiteY180" fmla="*/ 6177020 h 6854825"/>
                  <a:gd name="connsiteX181" fmla="*/ 5589374 w 6858000"/>
                  <a:gd name="connsiteY181" fmla="*/ 6148454 h 6854825"/>
                  <a:gd name="connsiteX182" fmla="*/ 5621928 w 6858000"/>
                  <a:gd name="connsiteY182" fmla="*/ 6117507 h 6854825"/>
                  <a:gd name="connsiteX183" fmla="*/ 6016542 w 6858000"/>
                  <a:gd name="connsiteY183" fmla="*/ 5742178 h 6854825"/>
                  <a:gd name="connsiteX184" fmla="*/ 6049888 w 6858000"/>
                  <a:gd name="connsiteY184" fmla="*/ 5708850 h 6854825"/>
                  <a:gd name="connsiteX185" fmla="*/ 6079266 w 6858000"/>
                  <a:gd name="connsiteY185" fmla="*/ 5674729 h 6854825"/>
                  <a:gd name="connsiteX186" fmla="*/ 6109438 w 6858000"/>
                  <a:gd name="connsiteY186" fmla="*/ 5639815 h 6854825"/>
                  <a:gd name="connsiteX187" fmla="*/ 6134846 w 6858000"/>
                  <a:gd name="connsiteY187" fmla="*/ 5604107 h 6854825"/>
                  <a:gd name="connsiteX188" fmla="*/ 6159460 w 6858000"/>
                  <a:gd name="connsiteY188" fmla="*/ 5566019 h 6854825"/>
                  <a:gd name="connsiteX189" fmla="*/ 6181692 w 6858000"/>
                  <a:gd name="connsiteY189" fmla="*/ 5528724 h 6854825"/>
                  <a:gd name="connsiteX190" fmla="*/ 6202336 w 6858000"/>
                  <a:gd name="connsiteY190" fmla="*/ 5489048 h 6854825"/>
                  <a:gd name="connsiteX191" fmla="*/ 6220596 w 6858000"/>
                  <a:gd name="connsiteY191" fmla="*/ 5450167 h 6854825"/>
                  <a:gd name="connsiteX192" fmla="*/ 6238064 w 6858000"/>
                  <a:gd name="connsiteY192" fmla="*/ 5408904 h 6854825"/>
                  <a:gd name="connsiteX193" fmla="*/ 6252356 w 6858000"/>
                  <a:gd name="connsiteY193" fmla="*/ 5368435 h 6854825"/>
                  <a:gd name="connsiteX194" fmla="*/ 6263472 w 6858000"/>
                  <a:gd name="connsiteY194" fmla="*/ 5326379 h 6854825"/>
                  <a:gd name="connsiteX195" fmla="*/ 6274588 w 6858000"/>
                  <a:gd name="connsiteY195" fmla="*/ 5283530 h 6854825"/>
                  <a:gd name="connsiteX196" fmla="*/ 6282528 w 6858000"/>
                  <a:gd name="connsiteY196" fmla="*/ 5241474 h 6854825"/>
                  <a:gd name="connsiteX197" fmla="*/ 6288086 w 6858000"/>
                  <a:gd name="connsiteY197" fmla="*/ 5198624 h 6854825"/>
                  <a:gd name="connsiteX198" fmla="*/ 6292850 w 6858000"/>
                  <a:gd name="connsiteY198" fmla="*/ 5156568 h 6854825"/>
                  <a:gd name="connsiteX199" fmla="*/ 6294438 w 6858000"/>
                  <a:gd name="connsiteY199" fmla="*/ 5112132 h 6854825"/>
                  <a:gd name="connsiteX200" fmla="*/ 6294438 w 6858000"/>
                  <a:gd name="connsiteY200" fmla="*/ 5070076 h 6854825"/>
                  <a:gd name="connsiteX201" fmla="*/ 6292850 w 6858000"/>
                  <a:gd name="connsiteY201" fmla="*/ 5028020 h 6854825"/>
                  <a:gd name="connsiteX202" fmla="*/ 6288086 w 6858000"/>
                  <a:gd name="connsiteY202" fmla="*/ 4983584 h 6854825"/>
                  <a:gd name="connsiteX203" fmla="*/ 6282528 w 6858000"/>
                  <a:gd name="connsiteY203" fmla="*/ 4941528 h 6854825"/>
                  <a:gd name="connsiteX204" fmla="*/ 6274588 w 6858000"/>
                  <a:gd name="connsiteY204" fmla="*/ 4898678 h 6854825"/>
                  <a:gd name="connsiteX205" fmla="*/ 6263472 w 6858000"/>
                  <a:gd name="connsiteY205" fmla="*/ 4856622 h 6854825"/>
                  <a:gd name="connsiteX206" fmla="*/ 6250768 w 6858000"/>
                  <a:gd name="connsiteY206" fmla="*/ 4813773 h 6854825"/>
                  <a:gd name="connsiteX207" fmla="*/ 6236476 w 6858000"/>
                  <a:gd name="connsiteY207" fmla="*/ 4773304 h 6854825"/>
                  <a:gd name="connsiteX208" fmla="*/ 6220596 w 6858000"/>
                  <a:gd name="connsiteY208" fmla="*/ 4732041 h 6854825"/>
                  <a:gd name="connsiteX209" fmla="*/ 6202336 w 6858000"/>
                  <a:gd name="connsiteY209" fmla="*/ 4693160 h 6854825"/>
                  <a:gd name="connsiteX210" fmla="*/ 6181692 w 6858000"/>
                  <a:gd name="connsiteY210" fmla="*/ 4654278 h 6854825"/>
                  <a:gd name="connsiteX211" fmla="*/ 6157872 w 6858000"/>
                  <a:gd name="connsiteY211" fmla="*/ 4616189 h 6854825"/>
                  <a:gd name="connsiteX212" fmla="*/ 6133258 w 6858000"/>
                  <a:gd name="connsiteY212" fmla="*/ 4578894 h 6854825"/>
                  <a:gd name="connsiteX213" fmla="*/ 6106262 w 6858000"/>
                  <a:gd name="connsiteY213" fmla="*/ 4542393 h 6854825"/>
                  <a:gd name="connsiteX214" fmla="*/ 6077678 w 6858000"/>
                  <a:gd name="connsiteY214" fmla="*/ 4506685 h 6854825"/>
                  <a:gd name="connsiteX215" fmla="*/ 6046712 w 6858000"/>
                  <a:gd name="connsiteY215" fmla="*/ 4471771 h 6854825"/>
                  <a:gd name="connsiteX216" fmla="*/ 1677987 w 6858000"/>
                  <a:gd name="connsiteY216" fmla="*/ 1300162 h 6854825"/>
                  <a:gd name="connsiteX217" fmla="*/ 1698668 w 6858000"/>
                  <a:gd name="connsiteY217" fmla="*/ 1301752 h 6854825"/>
                  <a:gd name="connsiteX218" fmla="*/ 1716963 w 6858000"/>
                  <a:gd name="connsiteY218" fmla="*/ 1302546 h 6854825"/>
                  <a:gd name="connsiteX219" fmla="*/ 1736053 w 6858000"/>
                  <a:gd name="connsiteY219" fmla="*/ 1304135 h 6854825"/>
                  <a:gd name="connsiteX220" fmla="*/ 1753553 w 6858000"/>
                  <a:gd name="connsiteY220" fmla="*/ 1307314 h 6854825"/>
                  <a:gd name="connsiteX221" fmla="*/ 1790142 w 6858000"/>
                  <a:gd name="connsiteY221" fmla="*/ 1316849 h 6854825"/>
                  <a:gd name="connsiteX222" fmla="*/ 1824346 w 6858000"/>
                  <a:gd name="connsiteY222" fmla="*/ 1329562 h 6854825"/>
                  <a:gd name="connsiteX223" fmla="*/ 1857754 w 6858000"/>
                  <a:gd name="connsiteY223" fmla="*/ 1345454 h 6854825"/>
                  <a:gd name="connsiteX224" fmla="*/ 1888776 w 6858000"/>
                  <a:gd name="connsiteY224" fmla="*/ 1364524 h 6854825"/>
                  <a:gd name="connsiteX225" fmla="*/ 1917412 w 6858000"/>
                  <a:gd name="connsiteY225" fmla="*/ 1385978 h 6854825"/>
                  <a:gd name="connsiteX226" fmla="*/ 1943661 w 6858000"/>
                  <a:gd name="connsiteY226" fmla="*/ 1409816 h 6854825"/>
                  <a:gd name="connsiteX227" fmla="*/ 1967524 w 6858000"/>
                  <a:gd name="connsiteY227" fmla="*/ 1436832 h 6854825"/>
                  <a:gd name="connsiteX228" fmla="*/ 1989796 w 6858000"/>
                  <a:gd name="connsiteY228" fmla="*/ 1464643 h 6854825"/>
                  <a:gd name="connsiteX229" fmla="*/ 2008886 w 6858000"/>
                  <a:gd name="connsiteY229" fmla="*/ 1496427 h 6854825"/>
                  <a:gd name="connsiteX230" fmla="*/ 2024000 w 6858000"/>
                  <a:gd name="connsiteY230" fmla="*/ 1529005 h 6854825"/>
                  <a:gd name="connsiteX231" fmla="*/ 2036726 w 6858000"/>
                  <a:gd name="connsiteY231" fmla="*/ 1563967 h 6854825"/>
                  <a:gd name="connsiteX232" fmla="*/ 2046272 w 6858000"/>
                  <a:gd name="connsiteY232" fmla="*/ 1600518 h 6854825"/>
                  <a:gd name="connsiteX233" fmla="*/ 2049453 w 6858000"/>
                  <a:gd name="connsiteY233" fmla="*/ 1617205 h 6854825"/>
                  <a:gd name="connsiteX234" fmla="*/ 2052635 w 6858000"/>
                  <a:gd name="connsiteY234" fmla="*/ 1636275 h 6854825"/>
                  <a:gd name="connsiteX235" fmla="*/ 2054226 w 6858000"/>
                  <a:gd name="connsiteY235" fmla="*/ 1655345 h 6854825"/>
                  <a:gd name="connsiteX236" fmla="*/ 2054226 w 6858000"/>
                  <a:gd name="connsiteY236" fmla="*/ 1675210 h 6854825"/>
                  <a:gd name="connsiteX237" fmla="*/ 2054226 w 6858000"/>
                  <a:gd name="connsiteY237" fmla="*/ 1694280 h 6854825"/>
                  <a:gd name="connsiteX238" fmla="*/ 2052635 w 6858000"/>
                  <a:gd name="connsiteY238" fmla="*/ 1713350 h 6854825"/>
                  <a:gd name="connsiteX239" fmla="*/ 2049453 w 6858000"/>
                  <a:gd name="connsiteY239" fmla="*/ 1732420 h 6854825"/>
                  <a:gd name="connsiteX240" fmla="*/ 2046272 w 6858000"/>
                  <a:gd name="connsiteY240" fmla="*/ 1750696 h 6854825"/>
                  <a:gd name="connsiteX241" fmla="*/ 2036726 w 6858000"/>
                  <a:gd name="connsiteY241" fmla="*/ 1787247 h 6854825"/>
                  <a:gd name="connsiteX242" fmla="*/ 2024000 w 6858000"/>
                  <a:gd name="connsiteY242" fmla="*/ 1822209 h 6854825"/>
                  <a:gd name="connsiteX243" fmla="*/ 2008886 w 6858000"/>
                  <a:gd name="connsiteY243" fmla="*/ 1853198 h 6854825"/>
                  <a:gd name="connsiteX244" fmla="*/ 1989796 w 6858000"/>
                  <a:gd name="connsiteY244" fmla="*/ 1884982 h 6854825"/>
                  <a:gd name="connsiteX245" fmla="*/ 1967524 w 6858000"/>
                  <a:gd name="connsiteY245" fmla="*/ 1912792 h 6854825"/>
                  <a:gd name="connsiteX246" fmla="*/ 1943661 w 6858000"/>
                  <a:gd name="connsiteY246" fmla="*/ 1939809 h 6854825"/>
                  <a:gd name="connsiteX247" fmla="*/ 1917412 w 6858000"/>
                  <a:gd name="connsiteY247" fmla="*/ 1965235 h 6854825"/>
                  <a:gd name="connsiteX248" fmla="*/ 1888776 w 6858000"/>
                  <a:gd name="connsiteY248" fmla="*/ 1986689 h 6854825"/>
                  <a:gd name="connsiteX249" fmla="*/ 1857754 w 6858000"/>
                  <a:gd name="connsiteY249" fmla="*/ 2004171 h 6854825"/>
                  <a:gd name="connsiteX250" fmla="*/ 1824346 w 6858000"/>
                  <a:gd name="connsiteY250" fmla="*/ 2021652 h 6854825"/>
                  <a:gd name="connsiteX251" fmla="*/ 1790142 w 6858000"/>
                  <a:gd name="connsiteY251" fmla="*/ 2034365 h 6854825"/>
                  <a:gd name="connsiteX252" fmla="*/ 1753553 w 6858000"/>
                  <a:gd name="connsiteY252" fmla="*/ 2042311 h 6854825"/>
                  <a:gd name="connsiteX253" fmla="*/ 1736053 w 6858000"/>
                  <a:gd name="connsiteY253" fmla="*/ 2045490 h 6854825"/>
                  <a:gd name="connsiteX254" fmla="*/ 1716963 w 6858000"/>
                  <a:gd name="connsiteY254" fmla="*/ 2048668 h 6854825"/>
                  <a:gd name="connsiteX255" fmla="*/ 1698668 w 6858000"/>
                  <a:gd name="connsiteY255" fmla="*/ 2049463 h 6854825"/>
                  <a:gd name="connsiteX256" fmla="*/ 1677987 w 6858000"/>
                  <a:gd name="connsiteY256" fmla="*/ 2049463 h 6854825"/>
                  <a:gd name="connsiteX257" fmla="*/ 1658896 w 6858000"/>
                  <a:gd name="connsiteY257" fmla="*/ 2049463 h 6854825"/>
                  <a:gd name="connsiteX258" fmla="*/ 1639806 w 6858000"/>
                  <a:gd name="connsiteY258" fmla="*/ 2048668 h 6854825"/>
                  <a:gd name="connsiteX259" fmla="*/ 1621511 w 6858000"/>
                  <a:gd name="connsiteY259" fmla="*/ 2045490 h 6854825"/>
                  <a:gd name="connsiteX260" fmla="*/ 1602420 w 6858000"/>
                  <a:gd name="connsiteY260" fmla="*/ 2042311 h 6854825"/>
                  <a:gd name="connsiteX261" fmla="*/ 1565831 w 6858000"/>
                  <a:gd name="connsiteY261" fmla="*/ 2034365 h 6854825"/>
                  <a:gd name="connsiteX262" fmla="*/ 1533218 w 6858000"/>
                  <a:gd name="connsiteY262" fmla="*/ 2021652 h 6854825"/>
                  <a:gd name="connsiteX263" fmla="*/ 1499810 w 6858000"/>
                  <a:gd name="connsiteY263" fmla="*/ 2004171 h 6854825"/>
                  <a:gd name="connsiteX264" fmla="*/ 1468788 w 6858000"/>
                  <a:gd name="connsiteY264" fmla="*/ 1986689 h 6854825"/>
                  <a:gd name="connsiteX265" fmla="*/ 1440152 w 6858000"/>
                  <a:gd name="connsiteY265" fmla="*/ 1965235 h 6854825"/>
                  <a:gd name="connsiteX266" fmla="*/ 1413108 w 6858000"/>
                  <a:gd name="connsiteY266" fmla="*/ 1939809 h 6854825"/>
                  <a:gd name="connsiteX267" fmla="*/ 1388449 w 6858000"/>
                  <a:gd name="connsiteY267" fmla="*/ 1912792 h 6854825"/>
                  <a:gd name="connsiteX268" fmla="*/ 1367768 w 6858000"/>
                  <a:gd name="connsiteY268" fmla="*/ 1884982 h 6854825"/>
                  <a:gd name="connsiteX269" fmla="*/ 1348678 w 6858000"/>
                  <a:gd name="connsiteY269" fmla="*/ 1853198 h 6854825"/>
                  <a:gd name="connsiteX270" fmla="*/ 1332769 w 6858000"/>
                  <a:gd name="connsiteY270" fmla="*/ 1822209 h 6854825"/>
                  <a:gd name="connsiteX271" fmla="*/ 1320838 w 6858000"/>
                  <a:gd name="connsiteY271" fmla="*/ 1787247 h 6854825"/>
                  <a:gd name="connsiteX272" fmla="*/ 1311292 w 6858000"/>
                  <a:gd name="connsiteY272" fmla="*/ 1750696 h 6854825"/>
                  <a:gd name="connsiteX273" fmla="*/ 1308111 w 6858000"/>
                  <a:gd name="connsiteY273" fmla="*/ 1732420 h 6854825"/>
                  <a:gd name="connsiteX274" fmla="*/ 1304929 w 6858000"/>
                  <a:gd name="connsiteY274" fmla="*/ 1713350 h 6854825"/>
                  <a:gd name="connsiteX275" fmla="*/ 1303338 w 6858000"/>
                  <a:gd name="connsiteY275" fmla="*/ 1694280 h 6854825"/>
                  <a:gd name="connsiteX276" fmla="*/ 1303338 w 6858000"/>
                  <a:gd name="connsiteY276" fmla="*/ 1675210 h 6854825"/>
                  <a:gd name="connsiteX277" fmla="*/ 1303338 w 6858000"/>
                  <a:gd name="connsiteY277" fmla="*/ 1655345 h 6854825"/>
                  <a:gd name="connsiteX278" fmla="*/ 1304929 w 6858000"/>
                  <a:gd name="connsiteY278" fmla="*/ 1636275 h 6854825"/>
                  <a:gd name="connsiteX279" fmla="*/ 1308111 w 6858000"/>
                  <a:gd name="connsiteY279" fmla="*/ 1617205 h 6854825"/>
                  <a:gd name="connsiteX280" fmla="*/ 1311292 w 6858000"/>
                  <a:gd name="connsiteY280" fmla="*/ 1600518 h 6854825"/>
                  <a:gd name="connsiteX281" fmla="*/ 1320838 w 6858000"/>
                  <a:gd name="connsiteY281" fmla="*/ 1563967 h 6854825"/>
                  <a:gd name="connsiteX282" fmla="*/ 1332769 w 6858000"/>
                  <a:gd name="connsiteY282" fmla="*/ 1529005 h 6854825"/>
                  <a:gd name="connsiteX283" fmla="*/ 1348678 w 6858000"/>
                  <a:gd name="connsiteY283" fmla="*/ 1496427 h 6854825"/>
                  <a:gd name="connsiteX284" fmla="*/ 1367768 w 6858000"/>
                  <a:gd name="connsiteY284" fmla="*/ 1464643 h 6854825"/>
                  <a:gd name="connsiteX285" fmla="*/ 1388449 w 6858000"/>
                  <a:gd name="connsiteY285" fmla="*/ 1436832 h 6854825"/>
                  <a:gd name="connsiteX286" fmla="*/ 1413108 w 6858000"/>
                  <a:gd name="connsiteY286" fmla="*/ 1409816 h 6854825"/>
                  <a:gd name="connsiteX287" fmla="*/ 1440152 w 6858000"/>
                  <a:gd name="connsiteY287" fmla="*/ 1385978 h 6854825"/>
                  <a:gd name="connsiteX288" fmla="*/ 1468788 w 6858000"/>
                  <a:gd name="connsiteY288" fmla="*/ 1364524 h 6854825"/>
                  <a:gd name="connsiteX289" fmla="*/ 1499810 w 6858000"/>
                  <a:gd name="connsiteY289" fmla="*/ 1345454 h 6854825"/>
                  <a:gd name="connsiteX290" fmla="*/ 1533218 w 6858000"/>
                  <a:gd name="connsiteY290" fmla="*/ 1329562 h 6854825"/>
                  <a:gd name="connsiteX291" fmla="*/ 1565831 w 6858000"/>
                  <a:gd name="connsiteY291" fmla="*/ 1316849 h 6854825"/>
                  <a:gd name="connsiteX292" fmla="*/ 1602420 w 6858000"/>
                  <a:gd name="connsiteY292" fmla="*/ 1307314 h 6854825"/>
                  <a:gd name="connsiteX293" fmla="*/ 1621511 w 6858000"/>
                  <a:gd name="connsiteY293" fmla="*/ 1304135 h 6854825"/>
                  <a:gd name="connsiteX294" fmla="*/ 1639806 w 6858000"/>
                  <a:gd name="connsiteY294" fmla="*/ 1302546 h 6854825"/>
                  <a:gd name="connsiteX295" fmla="*/ 1658896 w 6858000"/>
                  <a:gd name="connsiteY295" fmla="*/ 1301752 h 6854825"/>
                  <a:gd name="connsiteX296" fmla="*/ 1837916 w 6858000"/>
                  <a:gd name="connsiteY296" fmla="*/ 488950 h 6854825"/>
                  <a:gd name="connsiteX297" fmla="*/ 1793453 w 6858000"/>
                  <a:gd name="connsiteY297" fmla="*/ 490537 h 6854825"/>
                  <a:gd name="connsiteX298" fmla="*/ 1751372 w 6858000"/>
                  <a:gd name="connsiteY298" fmla="*/ 495298 h 6854825"/>
                  <a:gd name="connsiteX299" fmla="*/ 1709290 w 6858000"/>
                  <a:gd name="connsiteY299" fmla="*/ 501646 h 6854825"/>
                  <a:gd name="connsiteX300" fmla="*/ 1664827 w 6858000"/>
                  <a:gd name="connsiteY300" fmla="*/ 509581 h 6854825"/>
                  <a:gd name="connsiteX301" fmla="*/ 1624333 w 6858000"/>
                  <a:gd name="connsiteY301" fmla="*/ 520691 h 6854825"/>
                  <a:gd name="connsiteX302" fmla="*/ 1581458 w 6858000"/>
                  <a:gd name="connsiteY302" fmla="*/ 533387 h 6854825"/>
                  <a:gd name="connsiteX303" fmla="*/ 1540964 w 6858000"/>
                  <a:gd name="connsiteY303" fmla="*/ 547670 h 6854825"/>
                  <a:gd name="connsiteX304" fmla="*/ 1499677 w 6858000"/>
                  <a:gd name="connsiteY304" fmla="*/ 562747 h 6854825"/>
                  <a:gd name="connsiteX305" fmla="*/ 1460771 w 6858000"/>
                  <a:gd name="connsiteY305" fmla="*/ 581791 h 6854825"/>
                  <a:gd name="connsiteX306" fmla="*/ 1421072 w 6858000"/>
                  <a:gd name="connsiteY306" fmla="*/ 602422 h 6854825"/>
                  <a:gd name="connsiteX307" fmla="*/ 1382166 w 6858000"/>
                  <a:gd name="connsiteY307" fmla="*/ 626227 h 6854825"/>
                  <a:gd name="connsiteX308" fmla="*/ 1344054 w 6858000"/>
                  <a:gd name="connsiteY308" fmla="*/ 650826 h 6854825"/>
                  <a:gd name="connsiteX309" fmla="*/ 1308325 w 6858000"/>
                  <a:gd name="connsiteY309" fmla="*/ 677805 h 6854825"/>
                  <a:gd name="connsiteX310" fmla="*/ 1273389 w 6858000"/>
                  <a:gd name="connsiteY310" fmla="*/ 706372 h 6854825"/>
                  <a:gd name="connsiteX311" fmla="*/ 1239248 w 6858000"/>
                  <a:gd name="connsiteY311" fmla="*/ 737318 h 6854825"/>
                  <a:gd name="connsiteX312" fmla="*/ 844635 w 6858000"/>
                  <a:gd name="connsiteY312" fmla="*/ 1112648 h 6854825"/>
                  <a:gd name="connsiteX313" fmla="*/ 811287 w 6858000"/>
                  <a:gd name="connsiteY313" fmla="*/ 1145975 h 6854825"/>
                  <a:gd name="connsiteX314" fmla="*/ 781909 w 6858000"/>
                  <a:gd name="connsiteY314" fmla="*/ 1180096 h 6854825"/>
                  <a:gd name="connsiteX315" fmla="*/ 753326 w 6858000"/>
                  <a:gd name="connsiteY315" fmla="*/ 1215010 h 6854825"/>
                  <a:gd name="connsiteX316" fmla="*/ 726330 w 6858000"/>
                  <a:gd name="connsiteY316" fmla="*/ 1250718 h 6854825"/>
                  <a:gd name="connsiteX317" fmla="*/ 701716 w 6858000"/>
                  <a:gd name="connsiteY317" fmla="*/ 1288807 h 6854825"/>
                  <a:gd name="connsiteX318" fmla="*/ 679485 w 6858000"/>
                  <a:gd name="connsiteY318" fmla="*/ 1326102 h 6854825"/>
                  <a:gd name="connsiteX319" fmla="*/ 658841 w 6858000"/>
                  <a:gd name="connsiteY319" fmla="*/ 1365777 h 6854825"/>
                  <a:gd name="connsiteX320" fmla="*/ 640579 w 6858000"/>
                  <a:gd name="connsiteY320" fmla="*/ 1404660 h 6854825"/>
                  <a:gd name="connsiteX321" fmla="*/ 624699 w 6858000"/>
                  <a:gd name="connsiteY321" fmla="*/ 1445922 h 6854825"/>
                  <a:gd name="connsiteX322" fmla="*/ 610407 w 6858000"/>
                  <a:gd name="connsiteY322" fmla="*/ 1486390 h 6854825"/>
                  <a:gd name="connsiteX323" fmla="*/ 597704 w 6858000"/>
                  <a:gd name="connsiteY323" fmla="*/ 1528446 h 6854825"/>
                  <a:gd name="connsiteX324" fmla="*/ 586588 w 6858000"/>
                  <a:gd name="connsiteY324" fmla="*/ 1571297 h 6854825"/>
                  <a:gd name="connsiteX325" fmla="*/ 578648 w 6858000"/>
                  <a:gd name="connsiteY325" fmla="*/ 1613353 h 6854825"/>
                  <a:gd name="connsiteX326" fmla="*/ 572296 w 6858000"/>
                  <a:gd name="connsiteY326" fmla="*/ 1656202 h 6854825"/>
                  <a:gd name="connsiteX327" fmla="*/ 568326 w 6858000"/>
                  <a:gd name="connsiteY327" fmla="*/ 1698258 h 6854825"/>
                  <a:gd name="connsiteX328" fmla="*/ 566738 w 6858000"/>
                  <a:gd name="connsiteY328" fmla="*/ 1742694 h 6854825"/>
                  <a:gd name="connsiteX329" fmla="*/ 566738 w 6858000"/>
                  <a:gd name="connsiteY329" fmla="*/ 1784749 h 6854825"/>
                  <a:gd name="connsiteX330" fmla="*/ 569914 w 6858000"/>
                  <a:gd name="connsiteY330" fmla="*/ 1826805 h 6854825"/>
                  <a:gd name="connsiteX331" fmla="*/ 572296 w 6858000"/>
                  <a:gd name="connsiteY331" fmla="*/ 1871243 h 6854825"/>
                  <a:gd name="connsiteX332" fmla="*/ 578648 w 6858000"/>
                  <a:gd name="connsiteY332" fmla="*/ 1913299 h 6854825"/>
                  <a:gd name="connsiteX333" fmla="*/ 586588 w 6858000"/>
                  <a:gd name="connsiteY333" fmla="*/ 1956148 h 6854825"/>
                  <a:gd name="connsiteX334" fmla="*/ 597704 w 6858000"/>
                  <a:gd name="connsiteY334" fmla="*/ 1998204 h 6854825"/>
                  <a:gd name="connsiteX335" fmla="*/ 610407 w 6858000"/>
                  <a:gd name="connsiteY335" fmla="*/ 2039467 h 6854825"/>
                  <a:gd name="connsiteX336" fmla="*/ 624699 w 6858000"/>
                  <a:gd name="connsiteY336" fmla="*/ 2081522 h 6854825"/>
                  <a:gd name="connsiteX337" fmla="*/ 640579 w 6858000"/>
                  <a:gd name="connsiteY337" fmla="*/ 2122784 h 6854825"/>
                  <a:gd name="connsiteX338" fmla="*/ 658841 w 6858000"/>
                  <a:gd name="connsiteY338" fmla="*/ 2161667 h 6854825"/>
                  <a:gd name="connsiteX339" fmla="*/ 679485 w 6858000"/>
                  <a:gd name="connsiteY339" fmla="*/ 2200549 h 6854825"/>
                  <a:gd name="connsiteX340" fmla="*/ 703304 w 6858000"/>
                  <a:gd name="connsiteY340" fmla="*/ 2238636 h 6854825"/>
                  <a:gd name="connsiteX341" fmla="*/ 727918 w 6858000"/>
                  <a:gd name="connsiteY341" fmla="*/ 2275932 h 6854825"/>
                  <a:gd name="connsiteX342" fmla="*/ 754914 w 6858000"/>
                  <a:gd name="connsiteY342" fmla="*/ 2312433 h 6854825"/>
                  <a:gd name="connsiteX343" fmla="*/ 783497 w 6858000"/>
                  <a:gd name="connsiteY343" fmla="*/ 2348141 h 6854825"/>
                  <a:gd name="connsiteX344" fmla="*/ 814463 w 6858000"/>
                  <a:gd name="connsiteY344" fmla="*/ 2383056 h 6854825"/>
                  <a:gd name="connsiteX345" fmla="*/ 1494913 w 6858000"/>
                  <a:gd name="connsiteY345" fmla="*/ 3094039 h 6854825"/>
                  <a:gd name="connsiteX346" fmla="*/ 3189288 w 6858000"/>
                  <a:gd name="connsiteY346" fmla="*/ 1480043 h 6854825"/>
                  <a:gd name="connsiteX347" fmla="*/ 2508838 w 6858000"/>
                  <a:gd name="connsiteY347" fmla="*/ 767472 h 6854825"/>
                  <a:gd name="connsiteX348" fmla="*/ 2476285 w 6858000"/>
                  <a:gd name="connsiteY348" fmla="*/ 734144 h 6854825"/>
                  <a:gd name="connsiteX349" fmla="*/ 2442937 w 6858000"/>
                  <a:gd name="connsiteY349" fmla="*/ 704784 h 6854825"/>
                  <a:gd name="connsiteX350" fmla="*/ 2406414 w 6858000"/>
                  <a:gd name="connsiteY350" fmla="*/ 676218 h 6854825"/>
                  <a:gd name="connsiteX351" fmla="*/ 2370684 w 6858000"/>
                  <a:gd name="connsiteY351" fmla="*/ 649239 h 6854825"/>
                  <a:gd name="connsiteX352" fmla="*/ 2334160 w 6858000"/>
                  <a:gd name="connsiteY352" fmla="*/ 624640 h 6854825"/>
                  <a:gd name="connsiteX353" fmla="*/ 2295255 w 6858000"/>
                  <a:gd name="connsiteY353" fmla="*/ 602422 h 6854825"/>
                  <a:gd name="connsiteX354" fmla="*/ 2255555 w 6858000"/>
                  <a:gd name="connsiteY354" fmla="*/ 581791 h 6854825"/>
                  <a:gd name="connsiteX355" fmla="*/ 2216650 w 6858000"/>
                  <a:gd name="connsiteY355" fmla="*/ 562747 h 6854825"/>
                  <a:gd name="connsiteX356" fmla="*/ 2175362 w 6858000"/>
                  <a:gd name="connsiteY356" fmla="*/ 547670 h 6854825"/>
                  <a:gd name="connsiteX357" fmla="*/ 2134869 w 6858000"/>
                  <a:gd name="connsiteY357" fmla="*/ 533387 h 6854825"/>
                  <a:gd name="connsiteX358" fmla="*/ 2094375 w 6858000"/>
                  <a:gd name="connsiteY358" fmla="*/ 520691 h 6854825"/>
                  <a:gd name="connsiteX359" fmla="*/ 2051500 w 6858000"/>
                  <a:gd name="connsiteY359" fmla="*/ 509581 h 6854825"/>
                  <a:gd name="connsiteX360" fmla="*/ 2009418 w 6858000"/>
                  <a:gd name="connsiteY360" fmla="*/ 501646 h 6854825"/>
                  <a:gd name="connsiteX361" fmla="*/ 1966543 w 6858000"/>
                  <a:gd name="connsiteY361" fmla="*/ 495298 h 6854825"/>
                  <a:gd name="connsiteX362" fmla="*/ 1922874 w 6858000"/>
                  <a:gd name="connsiteY362" fmla="*/ 490537 h 6854825"/>
                  <a:gd name="connsiteX363" fmla="*/ 1879998 w 6858000"/>
                  <a:gd name="connsiteY363" fmla="*/ 488950 h 6854825"/>
                  <a:gd name="connsiteX364" fmla="*/ 5070178 w 6858000"/>
                  <a:gd name="connsiteY364" fmla="*/ 74612 h 6854825"/>
                  <a:gd name="connsiteX365" fmla="*/ 5122552 w 6858000"/>
                  <a:gd name="connsiteY365" fmla="*/ 74612 h 6854825"/>
                  <a:gd name="connsiteX366" fmla="*/ 5175718 w 6858000"/>
                  <a:gd name="connsiteY366" fmla="*/ 76200 h 6854825"/>
                  <a:gd name="connsiteX367" fmla="*/ 5227298 w 6858000"/>
                  <a:gd name="connsiteY367" fmla="*/ 82552 h 6854825"/>
                  <a:gd name="connsiteX368" fmla="*/ 5279670 w 6858000"/>
                  <a:gd name="connsiteY368" fmla="*/ 88903 h 6854825"/>
                  <a:gd name="connsiteX369" fmla="*/ 5331250 w 6858000"/>
                  <a:gd name="connsiteY369" fmla="*/ 100019 h 6854825"/>
                  <a:gd name="connsiteX370" fmla="*/ 5381242 w 6858000"/>
                  <a:gd name="connsiteY370" fmla="*/ 111929 h 6854825"/>
                  <a:gd name="connsiteX371" fmla="*/ 5433616 w 6858000"/>
                  <a:gd name="connsiteY371" fmla="*/ 126220 h 6854825"/>
                  <a:gd name="connsiteX372" fmla="*/ 5482020 w 6858000"/>
                  <a:gd name="connsiteY372" fmla="*/ 143687 h 6854825"/>
                  <a:gd name="connsiteX373" fmla="*/ 5532012 w 6858000"/>
                  <a:gd name="connsiteY373" fmla="*/ 164330 h 6854825"/>
                  <a:gd name="connsiteX374" fmla="*/ 5579624 w 6858000"/>
                  <a:gd name="connsiteY374" fmla="*/ 185767 h 6854825"/>
                  <a:gd name="connsiteX375" fmla="*/ 5628030 w 6858000"/>
                  <a:gd name="connsiteY375" fmla="*/ 211174 h 6854825"/>
                  <a:gd name="connsiteX376" fmla="*/ 5674054 w 6858000"/>
                  <a:gd name="connsiteY376" fmla="*/ 238169 h 6854825"/>
                  <a:gd name="connsiteX377" fmla="*/ 5719286 w 6858000"/>
                  <a:gd name="connsiteY377" fmla="*/ 267546 h 6854825"/>
                  <a:gd name="connsiteX378" fmla="*/ 5762930 w 6858000"/>
                  <a:gd name="connsiteY378" fmla="*/ 300893 h 6854825"/>
                  <a:gd name="connsiteX379" fmla="*/ 5805780 w 6858000"/>
                  <a:gd name="connsiteY379" fmla="*/ 335033 h 6854825"/>
                  <a:gd name="connsiteX380" fmla="*/ 5847838 w 6858000"/>
                  <a:gd name="connsiteY380" fmla="*/ 373144 h 6854825"/>
                  <a:gd name="connsiteX381" fmla="*/ 5887514 w 6858000"/>
                  <a:gd name="connsiteY381" fmla="*/ 412048 h 6854825"/>
                  <a:gd name="connsiteX382" fmla="*/ 6556460 w 6858000"/>
                  <a:gd name="connsiteY382" fmla="*/ 1114709 h 6854825"/>
                  <a:gd name="connsiteX383" fmla="*/ 6593756 w 6858000"/>
                  <a:gd name="connsiteY383" fmla="*/ 1155201 h 6854825"/>
                  <a:gd name="connsiteX384" fmla="*/ 6630258 w 6858000"/>
                  <a:gd name="connsiteY384" fmla="*/ 1198075 h 6854825"/>
                  <a:gd name="connsiteX385" fmla="*/ 6662000 w 6858000"/>
                  <a:gd name="connsiteY385" fmla="*/ 1243331 h 6854825"/>
                  <a:gd name="connsiteX386" fmla="*/ 6692946 w 6858000"/>
                  <a:gd name="connsiteY386" fmla="*/ 1289381 h 6854825"/>
                  <a:gd name="connsiteX387" fmla="*/ 6719926 w 6858000"/>
                  <a:gd name="connsiteY387" fmla="*/ 1334637 h 6854825"/>
                  <a:gd name="connsiteX388" fmla="*/ 6744526 w 6858000"/>
                  <a:gd name="connsiteY388" fmla="*/ 1383069 h 6854825"/>
                  <a:gd name="connsiteX389" fmla="*/ 6768332 w 6858000"/>
                  <a:gd name="connsiteY389" fmla="*/ 1432295 h 6854825"/>
                  <a:gd name="connsiteX390" fmla="*/ 6787376 w 6858000"/>
                  <a:gd name="connsiteY390" fmla="*/ 1480727 h 6854825"/>
                  <a:gd name="connsiteX391" fmla="*/ 6804834 w 6858000"/>
                  <a:gd name="connsiteY391" fmla="*/ 1530747 h 6854825"/>
                  <a:gd name="connsiteX392" fmla="*/ 6819912 w 6858000"/>
                  <a:gd name="connsiteY392" fmla="*/ 1581561 h 6854825"/>
                  <a:gd name="connsiteX393" fmla="*/ 6832608 w 6858000"/>
                  <a:gd name="connsiteY393" fmla="*/ 1633169 h 6854825"/>
                  <a:gd name="connsiteX394" fmla="*/ 6842130 w 6858000"/>
                  <a:gd name="connsiteY394" fmla="*/ 1684777 h 6854825"/>
                  <a:gd name="connsiteX395" fmla="*/ 6850066 w 6858000"/>
                  <a:gd name="connsiteY395" fmla="*/ 1737179 h 6854825"/>
                  <a:gd name="connsiteX396" fmla="*/ 6854828 w 6858000"/>
                  <a:gd name="connsiteY396" fmla="*/ 1788786 h 6854825"/>
                  <a:gd name="connsiteX397" fmla="*/ 6858000 w 6858000"/>
                  <a:gd name="connsiteY397" fmla="*/ 1840394 h 6854825"/>
                  <a:gd name="connsiteX398" fmla="*/ 6858000 w 6858000"/>
                  <a:gd name="connsiteY398" fmla="*/ 1894384 h 6854825"/>
                  <a:gd name="connsiteX399" fmla="*/ 6854828 w 6858000"/>
                  <a:gd name="connsiteY399" fmla="*/ 1945992 h 6854825"/>
                  <a:gd name="connsiteX400" fmla="*/ 6850066 w 6858000"/>
                  <a:gd name="connsiteY400" fmla="*/ 1997600 h 6854825"/>
                  <a:gd name="connsiteX401" fmla="*/ 6843718 w 6858000"/>
                  <a:gd name="connsiteY401" fmla="*/ 2049207 h 6854825"/>
                  <a:gd name="connsiteX402" fmla="*/ 6832608 w 6858000"/>
                  <a:gd name="connsiteY402" fmla="*/ 2101609 h 6854825"/>
                  <a:gd name="connsiteX403" fmla="*/ 6819912 w 6858000"/>
                  <a:gd name="connsiteY403" fmla="*/ 2151630 h 6854825"/>
                  <a:gd name="connsiteX404" fmla="*/ 6806422 w 6858000"/>
                  <a:gd name="connsiteY404" fmla="*/ 2203237 h 6854825"/>
                  <a:gd name="connsiteX405" fmla="*/ 6788964 w 6858000"/>
                  <a:gd name="connsiteY405" fmla="*/ 2252463 h 6854825"/>
                  <a:gd name="connsiteX406" fmla="*/ 6768332 w 6858000"/>
                  <a:gd name="connsiteY406" fmla="*/ 2302483 h 6854825"/>
                  <a:gd name="connsiteX407" fmla="*/ 6746114 w 6858000"/>
                  <a:gd name="connsiteY407" fmla="*/ 2350915 h 6854825"/>
                  <a:gd name="connsiteX408" fmla="*/ 6721514 w 6858000"/>
                  <a:gd name="connsiteY408" fmla="*/ 2398553 h 6854825"/>
                  <a:gd name="connsiteX409" fmla="*/ 6694534 w 6858000"/>
                  <a:gd name="connsiteY409" fmla="*/ 2443809 h 6854825"/>
                  <a:gd name="connsiteX410" fmla="*/ 6665174 w 6858000"/>
                  <a:gd name="connsiteY410" fmla="*/ 2489859 h 6854825"/>
                  <a:gd name="connsiteX411" fmla="*/ 6631844 w 6858000"/>
                  <a:gd name="connsiteY411" fmla="*/ 2533527 h 6854825"/>
                  <a:gd name="connsiteX412" fmla="*/ 6596930 w 6858000"/>
                  <a:gd name="connsiteY412" fmla="*/ 2575608 h 6854825"/>
                  <a:gd name="connsiteX413" fmla="*/ 6559634 w 6858000"/>
                  <a:gd name="connsiteY413" fmla="*/ 2618482 h 6854825"/>
                  <a:gd name="connsiteX414" fmla="*/ 6519958 w 6858000"/>
                  <a:gd name="connsiteY414" fmla="*/ 2657386 h 6854825"/>
                  <a:gd name="connsiteX415" fmla="*/ 6177946 w 6858000"/>
                  <a:gd name="connsiteY415" fmla="*/ 2984500 h 6854825"/>
                  <a:gd name="connsiteX416" fmla="*/ 4002088 w 6858000"/>
                  <a:gd name="connsiteY416" fmla="*/ 703434 h 6854825"/>
                  <a:gd name="connsiteX417" fmla="*/ 4343306 w 6858000"/>
                  <a:gd name="connsiteY417" fmla="*/ 376320 h 6854825"/>
                  <a:gd name="connsiteX418" fmla="*/ 4385362 w 6858000"/>
                  <a:gd name="connsiteY418" fmla="*/ 338209 h 6854825"/>
                  <a:gd name="connsiteX419" fmla="*/ 4428214 w 6858000"/>
                  <a:gd name="connsiteY419" fmla="*/ 302481 h 6854825"/>
                  <a:gd name="connsiteX420" fmla="*/ 4473444 w 6858000"/>
                  <a:gd name="connsiteY420" fmla="*/ 269134 h 6854825"/>
                  <a:gd name="connsiteX421" fmla="*/ 4519470 w 6858000"/>
                  <a:gd name="connsiteY421" fmla="*/ 239757 h 6854825"/>
                  <a:gd name="connsiteX422" fmla="*/ 4564700 w 6858000"/>
                  <a:gd name="connsiteY422" fmla="*/ 212762 h 6854825"/>
                  <a:gd name="connsiteX423" fmla="*/ 4613106 w 6858000"/>
                  <a:gd name="connsiteY423" fmla="*/ 187355 h 6854825"/>
                  <a:gd name="connsiteX424" fmla="*/ 4660718 w 6858000"/>
                  <a:gd name="connsiteY424" fmla="*/ 164330 h 6854825"/>
                  <a:gd name="connsiteX425" fmla="*/ 4710710 w 6858000"/>
                  <a:gd name="connsiteY425" fmla="*/ 145275 h 6854825"/>
                  <a:gd name="connsiteX426" fmla="*/ 4761496 w 6858000"/>
                  <a:gd name="connsiteY426" fmla="*/ 126220 h 6854825"/>
                  <a:gd name="connsiteX427" fmla="*/ 4811488 w 6858000"/>
                  <a:gd name="connsiteY427" fmla="*/ 111929 h 6854825"/>
                  <a:gd name="connsiteX428" fmla="*/ 4863068 w 6858000"/>
                  <a:gd name="connsiteY428" fmla="*/ 100019 h 6854825"/>
                  <a:gd name="connsiteX429" fmla="*/ 4913854 w 6858000"/>
                  <a:gd name="connsiteY429" fmla="*/ 88903 h 6854825"/>
                  <a:gd name="connsiteX430" fmla="*/ 4967020 w 6858000"/>
                  <a:gd name="connsiteY430" fmla="*/ 82552 h 6854825"/>
                  <a:gd name="connsiteX431" fmla="*/ 5018600 w 6858000"/>
                  <a:gd name="connsiteY431" fmla="*/ 76200 h 6854825"/>
                  <a:gd name="connsiteX432" fmla="*/ 1843881 w 6858000"/>
                  <a:gd name="connsiteY432" fmla="*/ 0 h 6854825"/>
                  <a:gd name="connsiteX433" fmla="*/ 1895475 w 6858000"/>
                  <a:gd name="connsiteY433" fmla="*/ 0 h 6854825"/>
                  <a:gd name="connsiteX434" fmla="*/ 1947069 w 6858000"/>
                  <a:gd name="connsiteY434" fmla="*/ 1588 h 6854825"/>
                  <a:gd name="connsiteX435" fmla="*/ 2001044 w 6858000"/>
                  <a:gd name="connsiteY435" fmla="*/ 6350 h 6854825"/>
                  <a:gd name="connsiteX436" fmla="*/ 2052638 w 6858000"/>
                  <a:gd name="connsiteY436" fmla="*/ 14288 h 6854825"/>
                  <a:gd name="connsiteX437" fmla="*/ 2104231 w 6858000"/>
                  <a:gd name="connsiteY437" fmla="*/ 23813 h 6854825"/>
                  <a:gd name="connsiteX438" fmla="*/ 2155031 w 6858000"/>
                  <a:gd name="connsiteY438" fmla="*/ 35719 h 6854825"/>
                  <a:gd name="connsiteX439" fmla="*/ 2205038 w 6858000"/>
                  <a:gd name="connsiteY439" fmla="*/ 51594 h 6854825"/>
                  <a:gd name="connsiteX440" fmla="*/ 2255044 w 6858000"/>
                  <a:gd name="connsiteY440" fmla="*/ 69056 h 6854825"/>
                  <a:gd name="connsiteX441" fmla="*/ 2304256 w 6858000"/>
                  <a:gd name="connsiteY441" fmla="*/ 89694 h 6854825"/>
                  <a:gd name="connsiteX442" fmla="*/ 2352675 w 6858000"/>
                  <a:gd name="connsiteY442" fmla="*/ 111125 h 6854825"/>
                  <a:gd name="connsiteX443" fmla="*/ 2399506 w 6858000"/>
                  <a:gd name="connsiteY443" fmla="*/ 136525 h 6854825"/>
                  <a:gd name="connsiteX444" fmla="*/ 2447132 w 6858000"/>
                  <a:gd name="connsiteY444" fmla="*/ 163513 h 6854825"/>
                  <a:gd name="connsiteX445" fmla="*/ 2492375 w 6858000"/>
                  <a:gd name="connsiteY445" fmla="*/ 192881 h 6854825"/>
                  <a:gd name="connsiteX446" fmla="*/ 2536825 w 6858000"/>
                  <a:gd name="connsiteY446" fmla="*/ 226219 h 6854825"/>
                  <a:gd name="connsiteX447" fmla="*/ 2578894 w 6858000"/>
                  <a:gd name="connsiteY447" fmla="*/ 260350 h 6854825"/>
                  <a:gd name="connsiteX448" fmla="*/ 2620169 w 6858000"/>
                  <a:gd name="connsiteY448" fmla="*/ 296863 h 6854825"/>
                  <a:gd name="connsiteX449" fmla="*/ 2660650 w 6858000"/>
                  <a:gd name="connsiteY449" fmla="*/ 337344 h 6854825"/>
                  <a:gd name="connsiteX450" fmla="*/ 6481764 w 6858000"/>
                  <a:gd name="connsiteY450" fmla="*/ 4341813 h 6854825"/>
                  <a:gd name="connsiteX451" fmla="*/ 6519068 w 6858000"/>
                  <a:gd name="connsiteY451" fmla="*/ 4382294 h 6854825"/>
                  <a:gd name="connsiteX452" fmla="*/ 6553994 w 6858000"/>
                  <a:gd name="connsiteY452" fmla="*/ 4426744 h 6854825"/>
                  <a:gd name="connsiteX453" fmla="*/ 6587332 w 6858000"/>
                  <a:gd name="connsiteY453" fmla="*/ 4470400 h 6854825"/>
                  <a:gd name="connsiteX454" fmla="*/ 6616700 w 6858000"/>
                  <a:gd name="connsiteY454" fmla="*/ 4515644 h 6854825"/>
                  <a:gd name="connsiteX455" fmla="*/ 6645276 w 6858000"/>
                  <a:gd name="connsiteY455" fmla="*/ 4563269 h 6854825"/>
                  <a:gd name="connsiteX456" fmla="*/ 6669882 w 6858000"/>
                  <a:gd name="connsiteY456" fmla="*/ 4610100 h 6854825"/>
                  <a:gd name="connsiteX457" fmla="*/ 6692106 w 6858000"/>
                  <a:gd name="connsiteY457" fmla="*/ 4658519 h 6854825"/>
                  <a:gd name="connsiteX458" fmla="*/ 6712744 w 6858000"/>
                  <a:gd name="connsiteY458" fmla="*/ 4707731 h 6854825"/>
                  <a:gd name="connsiteX459" fmla="*/ 6730206 w 6858000"/>
                  <a:gd name="connsiteY459" fmla="*/ 4757738 h 6854825"/>
                  <a:gd name="connsiteX460" fmla="*/ 6745288 w 6858000"/>
                  <a:gd name="connsiteY460" fmla="*/ 4807744 h 6854825"/>
                  <a:gd name="connsiteX461" fmla="*/ 6757988 w 6858000"/>
                  <a:gd name="connsiteY461" fmla="*/ 4860131 h 6854825"/>
                  <a:gd name="connsiteX462" fmla="*/ 6767512 w 6858000"/>
                  <a:gd name="connsiteY462" fmla="*/ 4911725 h 6854825"/>
                  <a:gd name="connsiteX463" fmla="*/ 6775450 w 6858000"/>
                  <a:gd name="connsiteY463" fmla="*/ 4963319 h 6854825"/>
                  <a:gd name="connsiteX464" fmla="*/ 6780212 w 6858000"/>
                  <a:gd name="connsiteY464" fmla="*/ 5015706 h 6854825"/>
                  <a:gd name="connsiteX465" fmla="*/ 6783388 w 6858000"/>
                  <a:gd name="connsiteY465" fmla="*/ 5067300 h 6854825"/>
                  <a:gd name="connsiteX466" fmla="*/ 6783388 w 6858000"/>
                  <a:gd name="connsiteY466" fmla="*/ 5120481 h 6854825"/>
                  <a:gd name="connsiteX467" fmla="*/ 6780212 w 6858000"/>
                  <a:gd name="connsiteY467" fmla="*/ 5172869 h 6854825"/>
                  <a:gd name="connsiteX468" fmla="*/ 6775450 w 6858000"/>
                  <a:gd name="connsiteY468" fmla="*/ 5224463 h 6854825"/>
                  <a:gd name="connsiteX469" fmla="*/ 6767512 w 6858000"/>
                  <a:gd name="connsiteY469" fmla="*/ 5276056 h 6854825"/>
                  <a:gd name="connsiteX470" fmla="*/ 6757988 w 6858000"/>
                  <a:gd name="connsiteY470" fmla="*/ 5328444 h 6854825"/>
                  <a:gd name="connsiteX471" fmla="*/ 6745288 w 6858000"/>
                  <a:gd name="connsiteY471" fmla="*/ 5380038 h 6854825"/>
                  <a:gd name="connsiteX472" fmla="*/ 6730206 w 6858000"/>
                  <a:gd name="connsiteY472" fmla="*/ 5430044 h 6854825"/>
                  <a:gd name="connsiteX473" fmla="*/ 6712744 w 6858000"/>
                  <a:gd name="connsiteY473" fmla="*/ 5480050 h 6854825"/>
                  <a:gd name="connsiteX474" fmla="*/ 6693694 w 6858000"/>
                  <a:gd name="connsiteY474" fmla="*/ 5529263 h 6854825"/>
                  <a:gd name="connsiteX475" fmla="*/ 6669882 w 6858000"/>
                  <a:gd name="connsiteY475" fmla="*/ 5577681 h 6854825"/>
                  <a:gd name="connsiteX476" fmla="*/ 6646864 w 6858000"/>
                  <a:gd name="connsiteY476" fmla="*/ 5625306 h 6854825"/>
                  <a:gd name="connsiteX477" fmla="*/ 6618288 w 6858000"/>
                  <a:gd name="connsiteY477" fmla="*/ 5672138 h 6854825"/>
                  <a:gd name="connsiteX478" fmla="*/ 6588920 w 6858000"/>
                  <a:gd name="connsiteY478" fmla="*/ 5715794 h 6854825"/>
                  <a:gd name="connsiteX479" fmla="*/ 6557168 w 6858000"/>
                  <a:gd name="connsiteY479" fmla="*/ 5760244 h 6854825"/>
                  <a:gd name="connsiteX480" fmla="*/ 6522244 w 6858000"/>
                  <a:gd name="connsiteY480" fmla="*/ 5803900 h 6854825"/>
                  <a:gd name="connsiteX481" fmla="*/ 6484938 w 6858000"/>
                  <a:gd name="connsiteY481" fmla="*/ 5845175 h 6854825"/>
                  <a:gd name="connsiteX482" fmla="*/ 6445250 w 6858000"/>
                  <a:gd name="connsiteY482" fmla="*/ 5884069 h 6854825"/>
                  <a:gd name="connsiteX483" fmla="*/ 5743576 w 6858000"/>
                  <a:gd name="connsiteY483" fmla="*/ 6553200 h 6854825"/>
                  <a:gd name="connsiteX484" fmla="*/ 5700712 w 6858000"/>
                  <a:gd name="connsiteY484" fmla="*/ 6591300 h 6854825"/>
                  <a:gd name="connsiteX485" fmla="*/ 5658644 w 6858000"/>
                  <a:gd name="connsiteY485" fmla="*/ 6627019 h 6854825"/>
                  <a:gd name="connsiteX486" fmla="*/ 5614194 w 6858000"/>
                  <a:gd name="connsiteY486" fmla="*/ 6660356 h 6854825"/>
                  <a:gd name="connsiteX487" fmla="*/ 5568950 w 6858000"/>
                  <a:gd name="connsiteY487" fmla="*/ 6689725 h 6854825"/>
                  <a:gd name="connsiteX488" fmla="*/ 5522120 w 6858000"/>
                  <a:gd name="connsiteY488" fmla="*/ 6718300 h 6854825"/>
                  <a:gd name="connsiteX489" fmla="*/ 5474494 w 6858000"/>
                  <a:gd name="connsiteY489" fmla="*/ 6743700 h 6854825"/>
                  <a:gd name="connsiteX490" fmla="*/ 5426076 w 6858000"/>
                  <a:gd name="connsiteY490" fmla="*/ 6765131 h 6854825"/>
                  <a:gd name="connsiteX491" fmla="*/ 5376864 w 6858000"/>
                  <a:gd name="connsiteY491" fmla="*/ 6785769 h 6854825"/>
                  <a:gd name="connsiteX492" fmla="*/ 5326856 w 6858000"/>
                  <a:gd name="connsiteY492" fmla="*/ 6803231 h 6854825"/>
                  <a:gd name="connsiteX493" fmla="*/ 5275264 w 6858000"/>
                  <a:gd name="connsiteY493" fmla="*/ 6817519 h 6854825"/>
                  <a:gd name="connsiteX494" fmla="*/ 5224464 w 6858000"/>
                  <a:gd name="connsiteY494" fmla="*/ 6829425 h 6854825"/>
                  <a:gd name="connsiteX495" fmla="*/ 5172868 w 6858000"/>
                  <a:gd name="connsiteY495" fmla="*/ 6840538 h 6854825"/>
                  <a:gd name="connsiteX496" fmla="*/ 5121276 w 6858000"/>
                  <a:gd name="connsiteY496" fmla="*/ 6848475 h 6854825"/>
                  <a:gd name="connsiteX497" fmla="*/ 5068888 w 6858000"/>
                  <a:gd name="connsiteY497" fmla="*/ 6853238 h 6854825"/>
                  <a:gd name="connsiteX498" fmla="*/ 5015706 w 6858000"/>
                  <a:gd name="connsiteY498" fmla="*/ 6854825 h 6854825"/>
                  <a:gd name="connsiteX499" fmla="*/ 4964112 w 6858000"/>
                  <a:gd name="connsiteY499" fmla="*/ 6854825 h 6854825"/>
                  <a:gd name="connsiteX500" fmla="*/ 4912520 w 6858000"/>
                  <a:gd name="connsiteY500" fmla="*/ 6853238 h 6854825"/>
                  <a:gd name="connsiteX501" fmla="*/ 4858544 w 6858000"/>
                  <a:gd name="connsiteY501" fmla="*/ 6848475 h 6854825"/>
                  <a:gd name="connsiteX502" fmla="*/ 4806950 w 6858000"/>
                  <a:gd name="connsiteY502" fmla="*/ 6840538 h 6854825"/>
                  <a:gd name="connsiteX503" fmla="*/ 4756944 w 6858000"/>
                  <a:gd name="connsiteY503" fmla="*/ 6831013 h 6854825"/>
                  <a:gd name="connsiteX504" fmla="*/ 4704556 w 6858000"/>
                  <a:gd name="connsiteY504" fmla="*/ 6819106 h 6854825"/>
                  <a:gd name="connsiteX505" fmla="*/ 4654550 w 6858000"/>
                  <a:gd name="connsiteY505" fmla="*/ 6803231 h 6854825"/>
                  <a:gd name="connsiteX506" fmla="*/ 4604544 w 6858000"/>
                  <a:gd name="connsiteY506" fmla="*/ 6785769 h 6854825"/>
                  <a:gd name="connsiteX507" fmla="*/ 4555332 w 6858000"/>
                  <a:gd name="connsiteY507" fmla="*/ 6765131 h 6854825"/>
                  <a:gd name="connsiteX508" fmla="*/ 4506912 w 6858000"/>
                  <a:gd name="connsiteY508" fmla="*/ 6743700 h 6854825"/>
                  <a:gd name="connsiteX509" fmla="*/ 4459288 w 6858000"/>
                  <a:gd name="connsiteY509" fmla="*/ 6718300 h 6854825"/>
                  <a:gd name="connsiteX510" fmla="*/ 4412456 w 6858000"/>
                  <a:gd name="connsiteY510" fmla="*/ 6691313 h 6854825"/>
                  <a:gd name="connsiteX511" fmla="*/ 4367212 w 6858000"/>
                  <a:gd name="connsiteY511" fmla="*/ 6661944 h 6854825"/>
                  <a:gd name="connsiteX512" fmla="*/ 4322764 w 6858000"/>
                  <a:gd name="connsiteY512" fmla="*/ 6628606 h 6854825"/>
                  <a:gd name="connsiteX513" fmla="*/ 4280694 w 6858000"/>
                  <a:gd name="connsiteY513" fmla="*/ 6594475 h 6854825"/>
                  <a:gd name="connsiteX514" fmla="*/ 4239420 w 6858000"/>
                  <a:gd name="connsiteY514" fmla="*/ 6557963 h 6854825"/>
                  <a:gd name="connsiteX515" fmla="*/ 4200526 w 6858000"/>
                  <a:gd name="connsiteY515" fmla="*/ 6517481 h 6854825"/>
                  <a:gd name="connsiteX516" fmla="*/ 377825 w 6858000"/>
                  <a:gd name="connsiteY516" fmla="*/ 2513013 h 6854825"/>
                  <a:gd name="connsiteX517" fmla="*/ 340519 w 6858000"/>
                  <a:gd name="connsiteY517" fmla="*/ 2472532 h 6854825"/>
                  <a:gd name="connsiteX518" fmla="*/ 305594 w 6858000"/>
                  <a:gd name="connsiteY518" fmla="*/ 2428081 h 6854825"/>
                  <a:gd name="connsiteX519" fmla="*/ 272256 w 6858000"/>
                  <a:gd name="connsiteY519" fmla="*/ 2384425 h 6854825"/>
                  <a:gd name="connsiteX520" fmla="*/ 242888 w 6858000"/>
                  <a:gd name="connsiteY520" fmla="*/ 2339182 h 6854825"/>
                  <a:gd name="connsiteX521" fmla="*/ 214313 w 6858000"/>
                  <a:gd name="connsiteY521" fmla="*/ 2291557 h 6854825"/>
                  <a:gd name="connsiteX522" fmla="*/ 189706 w 6858000"/>
                  <a:gd name="connsiteY522" fmla="*/ 2244726 h 6854825"/>
                  <a:gd name="connsiteX523" fmla="*/ 167481 w 6858000"/>
                  <a:gd name="connsiteY523" fmla="*/ 2196306 h 6854825"/>
                  <a:gd name="connsiteX524" fmla="*/ 146844 w 6858000"/>
                  <a:gd name="connsiteY524" fmla="*/ 2147094 h 6854825"/>
                  <a:gd name="connsiteX525" fmla="*/ 129381 w 6858000"/>
                  <a:gd name="connsiteY525" fmla="*/ 2097089 h 6854825"/>
                  <a:gd name="connsiteX526" fmla="*/ 113506 w 6858000"/>
                  <a:gd name="connsiteY526" fmla="*/ 2047082 h 6854825"/>
                  <a:gd name="connsiteX527" fmla="*/ 101600 w 6858000"/>
                  <a:gd name="connsiteY527" fmla="*/ 1994695 h 6854825"/>
                  <a:gd name="connsiteX528" fmla="*/ 92075 w 6858000"/>
                  <a:gd name="connsiteY528" fmla="*/ 1943101 h 6854825"/>
                  <a:gd name="connsiteX529" fmla="*/ 84138 w 6858000"/>
                  <a:gd name="connsiteY529" fmla="*/ 1891507 h 6854825"/>
                  <a:gd name="connsiteX530" fmla="*/ 79375 w 6858000"/>
                  <a:gd name="connsiteY530" fmla="*/ 1839120 h 6854825"/>
                  <a:gd name="connsiteX531" fmla="*/ 76200 w 6858000"/>
                  <a:gd name="connsiteY531" fmla="*/ 1785939 h 6854825"/>
                  <a:gd name="connsiteX532" fmla="*/ 76200 w 6858000"/>
                  <a:gd name="connsiteY532" fmla="*/ 1734345 h 6854825"/>
                  <a:gd name="connsiteX533" fmla="*/ 79375 w 6858000"/>
                  <a:gd name="connsiteY533" fmla="*/ 1681957 h 6854825"/>
                  <a:gd name="connsiteX534" fmla="*/ 84138 w 6858000"/>
                  <a:gd name="connsiteY534" fmla="*/ 1630364 h 6854825"/>
                  <a:gd name="connsiteX535" fmla="*/ 92075 w 6858000"/>
                  <a:gd name="connsiteY535" fmla="*/ 1578770 h 6854825"/>
                  <a:gd name="connsiteX536" fmla="*/ 101600 w 6858000"/>
                  <a:gd name="connsiteY536" fmla="*/ 1526381 h 6854825"/>
                  <a:gd name="connsiteX537" fmla="*/ 113506 w 6858000"/>
                  <a:gd name="connsiteY537" fmla="*/ 1474789 h 6854825"/>
                  <a:gd name="connsiteX538" fmla="*/ 129381 w 6858000"/>
                  <a:gd name="connsiteY538" fmla="*/ 1424782 h 6854825"/>
                  <a:gd name="connsiteX539" fmla="*/ 146844 w 6858000"/>
                  <a:gd name="connsiteY539" fmla="*/ 1374775 h 6854825"/>
                  <a:gd name="connsiteX540" fmla="*/ 165894 w 6858000"/>
                  <a:gd name="connsiteY540" fmla="*/ 1325563 h 6854825"/>
                  <a:gd name="connsiteX541" fmla="*/ 189706 w 6858000"/>
                  <a:gd name="connsiteY541" fmla="*/ 1277144 h 6854825"/>
                  <a:gd name="connsiteX542" fmla="*/ 214313 w 6858000"/>
                  <a:gd name="connsiteY542" fmla="*/ 1229519 h 6854825"/>
                  <a:gd name="connsiteX543" fmla="*/ 241300 w 6858000"/>
                  <a:gd name="connsiteY543" fmla="*/ 1182688 h 6854825"/>
                  <a:gd name="connsiteX544" fmla="*/ 270669 w 6858000"/>
                  <a:gd name="connsiteY544" fmla="*/ 1139031 h 6854825"/>
                  <a:gd name="connsiteX545" fmla="*/ 302419 w 6858000"/>
                  <a:gd name="connsiteY545" fmla="*/ 1094581 h 6854825"/>
                  <a:gd name="connsiteX546" fmla="*/ 338931 w 6858000"/>
                  <a:gd name="connsiteY546" fmla="*/ 1050925 h 6854825"/>
                  <a:gd name="connsiteX547" fmla="*/ 374650 w 6858000"/>
                  <a:gd name="connsiteY547" fmla="*/ 1009650 h 6854825"/>
                  <a:gd name="connsiteX548" fmla="*/ 414338 w 6858000"/>
                  <a:gd name="connsiteY548" fmla="*/ 970756 h 6854825"/>
                  <a:gd name="connsiteX549" fmla="*/ 1116013 w 6858000"/>
                  <a:gd name="connsiteY549" fmla="*/ 300038 h 6854825"/>
                  <a:gd name="connsiteX550" fmla="*/ 1158875 w 6858000"/>
                  <a:gd name="connsiteY550" fmla="*/ 261938 h 6854825"/>
                  <a:gd name="connsiteX551" fmla="*/ 1200944 w 6858000"/>
                  <a:gd name="connsiteY551" fmla="*/ 227806 h 6854825"/>
                  <a:gd name="connsiteX552" fmla="*/ 1245394 w 6858000"/>
                  <a:gd name="connsiteY552" fmla="*/ 194469 h 6854825"/>
                  <a:gd name="connsiteX553" fmla="*/ 1290638 w 6858000"/>
                  <a:gd name="connsiteY553" fmla="*/ 165100 h 6854825"/>
                  <a:gd name="connsiteX554" fmla="*/ 1337469 w 6858000"/>
                  <a:gd name="connsiteY554" fmla="*/ 136525 h 6854825"/>
                  <a:gd name="connsiteX555" fmla="*/ 1385094 w 6858000"/>
                  <a:gd name="connsiteY555" fmla="*/ 111125 h 6854825"/>
                  <a:gd name="connsiteX556" fmla="*/ 1433513 w 6858000"/>
                  <a:gd name="connsiteY556" fmla="*/ 89694 h 6854825"/>
                  <a:gd name="connsiteX557" fmla="*/ 1484313 w 6858000"/>
                  <a:gd name="connsiteY557" fmla="*/ 69056 h 6854825"/>
                  <a:gd name="connsiteX558" fmla="*/ 1532731 w 6858000"/>
                  <a:gd name="connsiteY558" fmla="*/ 51594 h 6854825"/>
                  <a:gd name="connsiteX559" fmla="*/ 1584325 w 6858000"/>
                  <a:gd name="connsiteY559" fmla="*/ 37306 h 6854825"/>
                  <a:gd name="connsiteX560" fmla="*/ 1635125 w 6858000"/>
                  <a:gd name="connsiteY560" fmla="*/ 25400 h 6854825"/>
                  <a:gd name="connsiteX561" fmla="*/ 1686719 w 6858000"/>
                  <a:gd name="connsiteY561" fmla="*/ 14288 h 6854825"/>
                  <a:gd name="connsiteX562" fmla="*/ 1738313 w 6858000"/>
                  <a:gd name="connsiteY562" fmla="*/ 6350 h 6854825"/>
                  <a:gd name="connsiteX563" fmla="*/ 1791494 w 6858000"/>
                  <a:gd name="connsiteY563" fmla="*/ 1588 h 6854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Lst>
                <a:rect l="l" t="t" r="r" b="b"/>
                <a:pathLst>
                  <a:path w="6858000" h="6854825">
                    <a:moveTo>
                      <a:pt x="5159334" y="4802187"/>
                    </a:moveTo>
                    <a:lnTo>
                      <a:pt x="5180014" y="4802187"/>
                    </a:lnTo>
                    <a:lnTo>
                      <a:pt x="5199104" y="4802187"/>
                    </a:lnTo>
                    <a:lnTo>
                      <a:pt x="5218196" y="4803775"/>
                    </a:lnTo>
                    <a:lnTo>
                      <a:pt x="5236490" y="4805362"/>
                    </a:lnTo>
                    <a:lnTo>
                      <a:pt x="5255580" y="4807743"/>
                    </a:lnTo>
                    <a:lnTo>
                      <a:pt x="5292170" y="4817268"/>
                    </a:lnTo>
                    <a:lnTo>
                      <a:pt x="5324784" y="4829968"/>
                    </a:lnTo>
                    <a:lnTo>
                      <a:pt x="5358192" y="4845843"/>
                    </a:lnTo>
                    <a:lnTo>
                      <a:pt x="5389214" y="4864893"/>
                    </a:lnTo>
                    <a:lnTo>
                      <a:pt x="5417848" y="4886325"/>
                    </a:lnTo>
                    <a:lnTo>
                      <a:pt x="5444894" y="4910137"/>
                    </a:lnTo>
                    <a:lnTo>
                      <a:pt x="5469552" y="4937125"/>
                    </a:lnTo>
                    <a:lnTo>
                      <a:pt x="5490232" y="4966493"/>
                    </a:lnTo>
                    <a:lnTo>
                      <a:pt x="5509324" y="4996656"/>
                    </a:lnTo>
                    <a:lnTo>
                      <a:pt x="5525232" y="5029993"/>
                    </a:lnTo>
                    <a:lnTo>
                      <a:pt x="5537164" y="5064125"/>
                    </a:lnTo>
                    <a:lnTo>
                      <a:pt x="5546708" y="5100637"/>
                    </a:lnTo>
                    <a:lnTo>
                      <a:pt x="5549890" y="5118893"/>
                    </a:lnTo>
                    <a:lnTo>
                      <a:pt x="5553072" y="5137943"/>
                    </a:lnTo>
                    <a:lnTo>
                      <a:pt x="5554664" y="5156993"/>
                    </a:lnTo>
                    <a:lnTo>
                      <a:pt x="5554664" y="5176043"/>
                    </a:lnTo>
                    <a:lnTo>
                      <a:pt x="5554664" y="5194300"/>
                    </a:lnTo>
                    <a:lnTo>
                      <a:pt x="5553072" y="5213350"/>
                    </a:lnTo>
                    <a:lnTo>
                      <a:pt x="5549890" y="5232400"/>
                    </a:lnTo>
                    <a:lnTo>
                      <a:pt x="5546708" y="5251450"/>
                    </a:lnTo>
                    <a:lnTo>
                      <a:pt x="5537164" y="5287168"/>
                    </a:lnTo>
                    <a:lnTo>
                      <a:pt x="5525232" y="5322093"/>
                    </a:lnTo>
                    <a:lnTo>
                      <a:pt x="5509324" y="5354637"/>
                    </a:lnTo>
                    <a:lnTo>
                      <a:pt x="5490232" y="5384800"/>
                    </a:lnTo>
                    <a:lnTo>
                      <a:pt x="5469552" y="5414168"/>
                    </a:lnTo>
                    <a:lnTo>
                      <a:pt x="5444894" y="5441156"/>
                    </a:lnTo>
                    <a:lnTo>
                      <a:pt x="5417848" y="5464968"/>
                    </a:lnTo>
                    <a:lnTo>
                      <a:pt x="5389214" y="5486400"/>
                    </a:lnTo>
                    <a:lnTo>
                      <a:pt x="5358192" y="5505450"/>
                    </a:lnTo>
                    <a:lnTo>
                      <a:pt x="5324784" y="5521325"/>
                    </a:lnTo>
                    <a:lnTo>
                      <a:pt x="5292170" y="5534025"/>
                    </a:lnTo>
                    <a:lnTo>
                      <a:pt x="5255580" y="5543550"/>
                    </a:lnTo>
                    <a:lnTo>
                      <a:pt x="5236490" y="5546725"/>
                    </a:lnTo>
                    <a:lnTo>
                      <a:pt x="5218196" y="5548312"/>
                    </a:lnTo>
                    <a:lnTo>
                      <a:pt x="5199104" y="5549900"/>
                    </a:lnTo>
                    <a:lnTo>
                      <a:pt x="5180014" y="5551487"/>
                    </a:lnTo>
                    <a:lnTo>
                      <a:pt x="5159334" y="5549900"/>
                    </a:lnTo>
                    <a:lnTo>
                      <a:pt x="5141038" y="5548312"/>
                    </a:lnTo>
                    <a:lnTo>
                      <a:pt x="5121948" y="5546725"/>
                    </a:lnTo>
                    <a:lnTo>
                      <a:pt x="5104448" y="5543550"/>
                    </a:lnTo>
                    <a:lnTo>
                      <a:pt x="5067858" y="5534025"/>
                    </a:lnTo>
                    <a:lnTo>
                      <a:pt x="5033654" y="5521325"/>
                    </a:lnTo>
                    <a:lnTo>
                      <a:pt x="5000246" y="5505450"/>
                    </a:lnTo>
                    <a:lnTo>
                      <a:pt x="4969224" y="5486400"/>
                    </a:lnTo>
                    <a:lnTo>
                      <a:pt x="4940590" y="5464968"/>
                    </a:lnTo>
                    <a:lnTo>
                      <a:pt x="4914340" y="5441156"/>
                    </a:lnTo>
                    <a:lnTo>
                      <a:pt x="4890478" y="5414168"/>
                    </a:lnTo>
                    <a:lnTo>
                      <a:pt x="4868206" y="5384800"/>
                    </a:lnTo>
                    <a:lnTo>
                      <a:pt x="4849114" y="5354637"/>
                    </a:lnTo>
                    <a:lnTo>
                      <a:pt x="4834002" y="5322093"/>
                    </a:lnTo>
                    <a:lnTo>
                      <a:pt x="4821274" y="5287168"/>
                    </a:lnTo>
                    <a:lnTo>
                      <a:pt x="4811730" y="5251450"/>
                    </a:lnTo>
                    <a:lnTo>
                      <a:pt x="4808548" y="5232400"/>
                    </a:lnTo>
                    <a:lnTo>
                      <a:pt x="4805366" y="5213350"/>
                    </a:lnTo>
                    <a:lnTo>
                      <a:pt x="4803776" y="5194300"/>
                    </a:lnTo>
                    <a:lnTo>
                      <a:pt x="4803776" y="5176043"/>
                    </a:lnTo>
                    <a:lnTo>
                      <a:pt x="4803776" y="5156993"/>
                    </a:lnTo>
                    <a:lnTo>
                      <a:pt x="4805366" y="5137943"/>
                    </a:lnTo>
                    <a:lnTo>
                      <a:pt x="4808548" y="5118893"/>
                    </a:lnTo>
                    <a:lnTo>
                      <a:pt x="4811730" y="5100637"/>
                    </a:lnTo>
                    <a:lnTo>
                      <a:pt x="4821274" y="5064125"/>
                    </a:lnTo>
                    <a:lnTo>
                      <a:pt x="4834002" y="5029993"/>
                    </a:lnTo>
                    <a:lnTo>
                      <a:pt x="4849114" y="4996656"/>
                    </a:lnTo>
                    <a:lnTo>
                      <a:pt x="4868206" y="4966493"/>
                    </a:lnTo>
                    <a:lnTo>
                      <a:pt x="4890478" y="4937125"/>
                    </a:lnTo>
                    <a:lnTo>
                      <a:pt x="4914340" y="4910137"/>
                    </a:lnTo>
                    <a:lnTo>
                      <a:pt x="4940590" y="4886325"/>
                    </a:lnTo>
                    <a:lnTo>
                      <a:pt x="4969224" y="4864893"/>
                    </a:lnTo>
                    <a:lnTo>
                      <a:pt x="5000246" y="4845843"/>
                    </a:lnTo>
                    <a:lnTo>
                      <a:pt x="5033654" y="4829968"/>
                    </a:lnTo>
                    <a:lnTo>
                      <a:pt x="5067858" y="4817268"/>
                    </a:lnTo>
                    <a:lnTo>
                      <a:pt x="5104448" y="4807743"/>
                    </a:lnTo>
                    <a:lnTo>
                      <a:pt x="5121948" y="4805362"/>
                    </a:lnTo>
                    <a:lnTo>
                      <a:pt x="5141038" y="4803775"/>
                    </a:lnTo>
                    <a:close/>
                    <a:moveTo>
                      <a:pt x="680244" y="3870325"/>
                    </a:moveTo>
                    <a:lnTo>
                      <a:pt x="2857500" y="6151391"/>
                    </a:lnTo>
                    <a:lnTo>
                      <a:pt x="2515394" y="6478506"/>
                    </a:lnTo>
                    <a:lnTo>
                      <a:pt x="2473325" y="6516616"/>
                    </a:lnTo>
                    <a:lnTo>
                      <a:pt x="2430462" y="6552345"/>
                    </a:lnTo>
                    <a:lnTo>
                      <a:pt x="2386806" y="6584103"/>
                    </a:lnTo>
                    <a:lnTo>
                      <a:pt x="2340769" y="6615068"/>
                    </a:lnTo>
                    <a:lnTo>
                      <a:pt x="2293938" y="6642063"/>
                    </a:lnTo>
                    <a:lnTo>
                      <a:pt x="2247106" y="6667470"/>
                    </a:lnTo>
                    <a:lnTo>
                      <a:pt x="2197894" y="6690495"/>
                    </a:lnTo>
                    <a:lnTo>
                      <a:pt x="2147888" y="6709550"/>
                    </a:lnTo>
                    <a:lnTo>
                      <a:pt x="2097088" y="6728605"/>
                    </a:lnTo>
                    <a:lnTo>
                      <a:pt x="2047081" y="6742897"/>
                    </a:lnTo>
                    <a:lnTo>
                      <a:pt x="1997075" y="6754806"/>
                    </a:lnTo>
                    <a:lnTo>
                      <a:pt x="1944688" y="6765922"/>
                    </a:lnTo>
                    <a:lnTo>
                      <a:pt x="1893094" y="6772273"/>
                    </a:lnTo>
                    <a:lnTo>
                      <a:pt x="1839912" y="6778625"/>
                    </a:lnTo>
                    <a:lnTo>
                      <a:pt x="1788319" y="6780213"/>
                    </a:lnTo>
                    <a:lnTo>
                      <a:pt x="1735931" y="6780213"/>
                    </a:lnTo>
                    <a:lnTo>
                      <a:pt x="1682750" y="6778625"/>
                    </a:lnTo>
                    <a:lnTo>
                      <a:pt x="1631156" y="6772273"/>
                    </a:lnTo>
                    <a:lnTo>
                      <a:pt x="1578769" y="6765922"/>
                    </a:lnTo>
                    <a:lnTo>
                      <a:pt x="1527175" y="6754806"/>
                    </a:lnTo>
                    <a:lnTo>
                      <a:pt x="1477169" y="6742897"/>
                    </a:lnTo>
                    <a:lnTo>
                      <a:pt x="1426369" y="6728605"/>
                    </a:lnTo>
                    <a:lnTo>
                      <a:pt x="1376362" y="6711138"/>
                    </a:lnTo>
                    <a:lnTo>
                      <a:pt x="1327944" y="6690495"/>
                    </a:lnTo>
                    <a:lnTo>
                      <a:pt x="1278731" y="6669058"/>
                    </a:lnTo>
                    <a:lnTo>
                      <a:pt x="1231900" y="6643651"/>
                    </a:lnTo>
                    <a:lnTo>
                      <a:pt x="1184275" y="6616656"/>
                    </a:lnTo>
                    <a:lnTo>
                      <a:pt x="1139031" y="6587279"/>
                    </a:lnTo>
                    <a:lnTo>
                      <a:pt x="1095375" y="6553933"/>
                    </a:lnTo>
                    <a:lnTo>
                      <a:pt x="1052512" y="6519792"/>
                    </a:lnTo>
                    <a:lnTo>
                      <a:pt x="1012031" y="6481682"/>
                    </a:lnTo>
                    <a:lnTo>
                      <a:pt x="970756" y="6442777"/>
                    </a:lnTo>
                    <a:lnTo>
                      <a:pt x="301625" y="5740117"/>
                    </a:lnTo>
                    <a:lnTo>
                      <a:pt x="264319" y="5699624"/>
                    </a:lnTo>
                    <a:lnTo>
                      <a:pt x="229394" y="5655162"/>
                    </a:lnTo>
                    <a:lnTo>
                      <a:pt x="196056" y="5611494"/>
                    </a:lnTo>
                    <a:lnTo>
                      <a:pt x="166688" y="5565444"/>
                    </a:lnTo>
                    <a:lnTo>
                      <a:pt x="138112" y="5520188"/>
                    </a:lnTo>
                    <a:lnTo>
                      <a:pt x="113506" y="5471756"/>
                    </a:lnTo>
                    <a:lnTo>
                      <a:pt x="91281" y="5422530"/>
                    </a:lnTo>
                    <a:lnTo>
                      <a:pt x="70644" y="5374098"/>
                    </a:lnTo>
                    <a:lnTo>
                      <a:pt x="53181" y="5324078"/>
                    </a:lnTo>
                    <a:lnTo>
                      <a:pt x="38100" y="5273264"/>
                    </a:lnTo>
                    <a:lnTo>
                      <a:pt x="25400" y="5221657"/>
                    </a:lnTo>
                    <a:lnTo>
                      <a:pt x="15875" y="5170049"/>
                    </a:lnTo>
                    <a:lnTo>
                      <a:pt x="7938" y="5117647"/>
                    </a:lnTo>
                    <a:lnTo>
                      <a:pt x="3175" y="5066039"/>
                    </a:lnTo>
                    <a:lnTo>
                      <a:pt x="0" y="5014431"/>
                    </a:lnTo>
                    <a:lnTo>
                      <a:pt x="0" y="4960441"/>
                    </a:lnTo>
                    <a:lnTo>
                      <a:pt x="3175" y="4908834"/>
                    </a:lnTo>
                    <a:lnTo>
                      <a:pt x="7938" y="4857226"/>
                    </a:lnTo>
                    <a:lnTo>
                      <a:pt x="15875" y="4805618"/>
                    </a:lnTo>
                    <a:lnTo>
                      <a:pt x="25400" y="4753216"/>
                    </a:lnTo>
                    <a:lnTo>
                      <a:pt x="38100" y="4701608"/>
                    </a:lnTo>
                    <a:lnTo>
                      <a:pt x="51594" y="4651588"/>
                    </a:lnTo>
                    <a:lnTo>
                      <a:pt x="70644" y="4600775"/>
                    </a:lnTo>
                    <a:lnTo>
                      <a:pt x="89694" y="4552343"/>
                    </a:lnTo>
                    <a:lnTo>
                      <a:pt x="111919" y="4503911"/>
                    </a:lnTo>
                    <a:lnTo>
                      <a:pt x="136525" y="4456273"/>
                    </a:lnTo>
                    <a:lnTo>
                      <a:pt x="165100" y="4411017"/>
                    </a:lnTo>
                    <a:lnTo>
                      <a:pt x="194469" y="4364966"/>
                    </a:lnTo>
                    <a:lnTo>
                      <a:pt x="226219" y="4321298"/>
                    </a:lnTo>
                    <a:lnTo>
                      <a:pt x="261144" y="4279218"/>
                    </a:lnTo>
                    <a:lnTo>
                      <a:pt x="298450" y="4236344"/>
                    </a:lnTo>
                    <a:lnTo>
                      <a:pt x="338138" y="4197440"/>
                    </a:lnTo>
                    <a:close/>
                    <a:moveTo>
                      <a:pt x="5366264" y="3760787"/>
                    </a:moveTo>
                    <a:lnTo>
                      <a:pt x="3671888" y="5374783"/>
                    </a:lnTo>
                    <a:lnTo>
                      <a:pt x="4352338" y="6087354"/>
                    </a:lnTo>
                    <a:lnTo>
                      <a:pt x="4384892" y="6120681"/>
                    </a:lnTo>
                    <a:lnTo>
                      <a:pt x="4418238" y="6150041"/>
                    </a:lnTo>
                    <a:lnTo>
                      <a:pt x="4454762" y="6178607"/>
                    </a:lnTo>
                    <a:lnTo>
                      <a:pt x="4490492" y="6205586"/>
                    </a:lnTo>
                    <a:lnTo>
                      <a:pt x="4528604" y="6230185"/>
                    </a:lnTo>
                    <a:lnTo>
                      <a:pt x="4565922" y="6252403"/>
                    </a:lnTo>
                    <a:lnTo>
                      <a:pt x="4605620" y="6273035"/>
                    </a:lnTo>
                    <a:lnTo>
                      <a:pt x="4644526" y="6292079"/>
                    </a:lnTo>
                    <a:lnTo>
                      <a:pt x="4685814" y="6307156"/>
                    </a:lnTo>
                    <a:lnTo>
                      <a:pt x="4726308" y="6321439"/>
                    </a:lnTo>
                    <a:lnTo>
                      <a:pt x="4766800" y="6334135"/>
                    </a:lnTo>
                    <a:lnTo>
                      <a:pt x="4809676" y="6345244"/>
                    </a:lnTo>
                    <a:lnTo>
                      <a:pt x="4851758" y="6353179"/>
                    </a:lnTo>
                    <a:lnTo>
                      <a:pt x="4894634" y="6359527"/>
                    </a:lnTo>
                    <a:lnTo>
                      <a:pt x="4938302" y="6362701"/>
                    </a:lnTo>
                    <a:lnTo>
                      <a:pt x="4981178" y="6365875"/>
                    </a:lnTo>
                    <a:lnTo>
                      <a:pt x="5024848" y="6365875"/>
                    </a:lnTo>
                    <a:lnTo>
                      <a:pt x="5067724" y="6362701"/>
                    </a:lnTo>
                    <a:lnTo>
                      <a:pt x="5109804" y="6359527"/>
                    </a:lnTo>
                    <a:lnTo>
                      <a:pt x="5153474" y="6353179"/>
                    </a:lnTo>
                    <a:lnTo>
                      <a:pt x="5196350" y="6345244"/>
                    </a:lnTo>
                    <a:lnTo>
                      <a:pt x="5238430" y="6334135"/>
                    </a:lnTo>
                    <a:lnTo>
                      <a:pt x="5279718" y="6321439"/>
                    </a:lnTo>
                    <a:lnTo>
                      <a:pt x="5320212" y="6307156"/>
                    </a:lnTo>
                    <a:lnTo>
                      <a:pt x="5361500" y="6290492"/>
                    </a:lnTo>
                    <a:lnTo>
                      <a:pt x="5401992" y="6273035"/>
                    </a:lnTo>
                    <a:lnTo>
                      <a:pt x="5441692" y="6250816"/>
                    </a:lnTo>
                    <a:lnTo>
                      <a:pt x="5479010" y="6228598"/>
                    </a:lnTo>
                    <a:lnTo>
                      <a:pt x="5517122" y="6203999"/>
                    </a:lnTo>
                    <a:lnTo>
                      <a:pt x="5552852" y="6177020"/>
                    </a:lnTo>
                    <a:lnTo>
                      <a:pt x="5589374" y="6148454"/>
                    </a:lnTo>
                    <a:lnTo>
                      <a:pt x="5621928" y="6117507"/>
                    </a:lnTo>
                    <a:lnTo>
                      <a:pt x="6016542" y="5742178"/>
                    </a:lnTo>
                    <a:lnTo>
                      <a:pt x="6049888" y="5708850"/>
                    </a:lnTo>
                    <a:lnTo>
                      <a:pt x="6079266" y="5674729"/>
                    </a:lnTo>
                    <a:lnTo>
                      <a:pt x="6109438" y="5639815"/>
                    </a:lnTo>
                    <a:lnTo>
                      <a:pt x="6134846" y="5604107"/>
                    </a:lnTo>
                    <a:lnTo>
                      <a:pt x="6159460" y="5566019"/>
                    </a:lnTo>
                    <a:lnTo>
                      <a:pt x="6181692" y="5528724"/>
                    </a:lnTo>
                    <a:lnTo>
                      <a:pt x="6202336" y="5489048"/>
                    </a:lnTo>
                    <a:lnTo>
                      <a:pt x="6220596" y="5450167"/>
                    </a:lnTo>
                    <a:lnTo>
                      <a:pt x="6238064" y="5408904"/>
                    </a:lnTo>
                    <a:lnTo>
                      <a:pt x="6252356" y="5368435"/>
                    </a:lnTo>
                    <a:lnTo>
                      <a:pt x="6263472" y="5326379"/>
                    </a:lnTo>
                    <a:lnTo>
                      <a:pt x="6274588" y="5283530"/>
                    </a:lnTo>
                    <a:lnTo>
                      <a:pt x="6282528" y="5241474"/>
                    </a:lnTo>
                    <a:lnTo>
                      <a:pt x="6288086" y="5198624"/>
                    </a:lnTo>
                    <a:lnTo>
                      <a:pt x="6292850" y="5156568"/>
                    </a:lnTo>
                    <a:lnTo>
                      <a:pt x="6294438" y="5112132"/>
                    </a:lnTo>
                    <a:lnTo>
                      <a:pt x="6294438" y="5070076"/>
                    </a:lnTo>
                    <a:lnTo>
                      <a:pt x="6292850" y="5028020"/>
                    </a:lnTo>
                    <a:lnTo>
                      <a:pt x="6288086" y="4983584"/>
                    </a:lnTo>
                    <a:lnTo>
                      <a:pt x="6282528" y="4941528"/>
                    </a:lnTo>
                    <a:lnTo>
                      <a:pt x="6274588" y="4898678"/>
                    </a:lnTo>
                    <a:lnTo>
                      <a:pt x="6263472" y="4856622"/>
                    </a:lnTo>
                    <a:lnTo>
                      <a:pt x="6250768" y="4813773"/>
                    </a:lnTo>
                    <a:lnTo>
                      <a:pt x="6236476" y="4773304"/>
                    </a:lnTo>
                    <a:lnTo>
                      <a:pt x="6220596" y="4732041"/>
                    </a:lnTo>
                    <a:lnTo>
                      <a:pt x="6202336" y="4693160"/>
                    </a:lnTo>
                    <a:lnTo>
                      <a:pt x="6181692" y="4654278"/>
                    </a:lnTo>
                    <a:lnTo>
                      <a:pt x="6157872" y="4616189"/>
                    </a:lnTo>
                    <a:lnTo>
                      <a:pt x="6133258" y="4578894"/>
                    </a:lnTo>
                    <a:lnTo>
                      <a:pt x="6106262" y="4542393"/>
                    </a:lnTo>
                    <a:lnTo>
                      <a:pt x="6077678" y="4506685"/>
                    </a:lnTo>
                    <a:lnTo>
                      <a:pt x="6046712" y="4471771"/>
                    </a:lnTo>
                    <a:close/>
                    <a:moveTo>
                      <a:pt x="1677987" y="1300162"/>
                    </a:moveTo>
                    <a:lnTo>
                      <a:pt x="1698668" y="1301752"/>
                    </a:lnTo>
                    <a:lnTo>
                      <a:pt x="1716963" y="1302546"/>
                    </a:lnTo>
                    <a:lnTo>
                      <a:pt x="1736053" y="1304135"/>
                    </a:lnTo>
                    <a:lnTo>
                      <a:pt x="1753553" y="1307314"/>
                    </a:lnTo>
                    <a:lnTo>
                      <a:pt x="1790142" y="1316849"/>
                    </a:lnTo>
                    <a:lnTo>
                      <a:pt x="1824346" y="1329562"/>
                    </a:lnTo>
                    <a:lnTo>
                      <a:pt x="1857754" y="1345454"/>
                    </a:lnTo>
                    <a:lnTo>
                      <a:pt x="1888776" y="1364524"/>
                    </a:lnTo>
                    <a:lnTo>
                      <a:pt x="1917412" y="1385978"/>
                    </a:lnTo>
                    <a:lnTo>
                      <a:pt x="1943661" y="1409816"/>
                    </a:lnTo>
                    <a:lnTo>
                      <a:pt x="1967524" y="1436832"/>
                    </a:lnTo>
                    <a:lnTo>
                      <a:pt x="1989796" y="1464643"/>
                    </a:lnTo>
                    <a:lnTo>
                      <a:pt x="2008886" y="1496427"/>
                    </a:lnTo>
                    <a:lnTo>
                      <a:pt x="2024000" y="1529005"/>
                    </a:lnTo>
                    <a:lnTo>
                      <a:pt x="2036726" y="1563967"/>
                    </a:lnTo>
                    <a:lnTo>
                      <a:pt x="2046272" y="1600518"/>
                    </a:lnTo>
                    <a:lnTo>
                      <a:pt x="2049453" y="1617205"/>
                    </a:lnTo>
                    <a:lnTo>
                      <a:pt x="2052635" y="1636275"/>
                    </a:lnTo>
                    <a:lnTo>
                      <a:pt x="2054226" y="1655345"/>
                    </a:lnTo>
                    <a:lnTo>
                      <a:pt x="2054226" y="1675210"/>
                    </a:lnTo>
                    <a:lnTo>
                      <a:pt x="2054226" y="1694280"/>
                    </a:lnTo>
                    <a:lnTo>
                      <a:pt x="2052635" y="1713350"/>
                    </a:lnTo>
                    <a:lnTo>
                      <a:pt x="2049453" y="1732420"/>
                    </a:lnTo>
                    <a:lnTo>
                      <a:pt x="2046272" y="1750696"/>
                    </a:lnTo>
                    <a:lnTo>
                      <a:pt x="2036726" y="1787247"/>
                    </a:lnTo>
                    <a:lnTo>
                      <a:pt x="2024000" y="1822209"/>
                    </a:lnTo>
                    <a:lnTo>
                      <a:pt x="2008886" y="1853198"/>
                    </a:lnTo>
                    <a:lnTo>
                      <a:pt x="1989796" y="1884982"/>
                    </a:lnTo>
                    <a:lnTo>
                      <a:pt x="1967524" y="1912792"/>
                    </a:lnTo>
                    <a:lnTo>
                      <a:pt x="1943661" y="1939809"/>
                    </a:lnTo>
                    <a:lnTo>
                      <a:pt x="1917412" y="1965235"/>
                    </a:lnTo>
                    <a:lnTo>
                      <a:pt x="1888776" y="1986689"/>
                    </a:lnTo>
                    <a:lnTo>
                      <a:pt x="1857754" y="2004171"/>
                    </a:lnTo>
                    <a:lnTo>
                      <a:pt x="1824346" y="2021652"/>
                    </a:lnTo>
                    <a:lnTo>
                      <a:pt x="1790142" y="2034365"/>
                    </a:lnTo>
                    <a:lnTo>
                      <a:pt x="1753553" y="2042311"/>
                    </a:lnTo>
                    <a:lnTo>
                      <a:pt x="1736053" y="2045490"/>
                    </a:lnTo>
                    <a:lnTo>
                      <a:pt x="1716963" y="2048668"/>
                    </a:lnTo>
                    <a:lnTo>
                      <a:pt x="1698668" y="2049463"/>
                    </a:lnTo>
                    <a:lnTo>
                      <a:pt x="1677987" y="2049463"/>
                    </a:lnTo>
                    <a:lnTo>
                      <a:pt x="1658896" y="2049463"/>
                    </a:lnTo>
                    <a:lnTo>
                      <a:pt x="1639806" y="2048668"/>
                    </a:lnTo>
                    <a:lnTo>
                      <a:pt x="1621511" y="2045490"/>
                    </a:lnTo>
                    <a:lnTo>
                      <a:pt x="1602420" y="2042311"/>
                    </a:lnTo>
                    <a:lnTo>
                      <a:pt x="1565831" y="2034365"/>
                    </a:lnTo>
                    <a:lnTo>
                      <a:pt x="1533218" y="2021652"/>
                    </a:lnTo>
                    <a:lnTo>
                      <a:pt x="1499810" y="2004171"/>
                    </a:lnTo>
                    <a:lnTo>
                      <a:pt x="1468788" y="1986689"/>
                    </a:lnTo>
                    <a:lnTo>
                      <a:pt x="1440152" y="1965235"/>
                    </a:lnTo>
                    <a:lnTo>
                      <a:pt x="1413108" y="1939809"/>
                    </a:lnTo>
                    <a:lnTo>
                      <a:pt x="1388449" y="1912792"/>
                    </a:lnTo>
                    <a:lnTo>
                      <a:pt x="1367768" y="1884982"/>
                    </a:lnTo>
                    <a:lnTo>
                      <a:pt x="1348678" y="1853198"/>
                    </a:lnTo>
                    <a:lnTo>
                      <a:pt x="1332769" y="1822209"/>
                    </a:lnTo>
                    <a:lnTo>
                      <a:pt x="1320838" y="1787247"/>
                    </a:lnTo>
                    <a:lnTo>
                      <a:pt x="1311292" y="1750696"/>
                    </a:lnTo>
                    <a:lnTo>
                      <a:pt x="1308111" y="1732420"/>
                    </a:lnTo>
                    <a:lnTo>
                      <a:pt x="1304929" y="1713350"/>
                    </a:lnTo>
                    <a:lnTo>
                      <a:pt x="1303338" y="1694280"/>
                    </a:lnTo>
                    <a:lnTo>
                      <a:pt x="1303338" y="1675210"/>
                    </a:lnTo>
                    <a:lnTo>
                      <a:pt x="1303338" y="1655345"/>
                    </a:lnTo>
                    <a:lnTo>
                      <a:pt x="1304929" y="1636275"/>
                    </a:lnTo>
                    <a:lnTo>
                      <a:pt x="1308111" y="1617205"/>
                    </a:lnTo>
                    <a:lnTo>
                      <a:pt x="1311292" y="1600518"/>
                    </a:lnTo>
                    <a:lnTo>
                      <a:pt x="1320838" y="1563967"/>
                    </a:lnTo>
                    <a:lnTo>
                      <a:pt x="1332769" y="1529005"/>
                    </a:lnTo>
                    <a:lnTo>
                      <a:pt x="1348678" y="1496427"/>
                    </a:lnTo>
                    <a:lnTo>
                      <a:pt x="1367768" y="1464643"/>
                    </a:lnTo>
                    <a:lnTo>
                      <a:pt x="1388449" y="1436832"/>
                    </a:lnTo>
                    <a:lnTo>
                      <a:pt x="1413108" y="1409816"/>
                    </a:lnTo>
                    <a:lnTo>
                      <a:pt x="1440152" y="1385978"/>
                    </a:lnTo>
                    <a:lnTo>
                      <a:pt x="1468788" y="1364524"/>
                    </a:lnTo>
                    <a:lnTo>
                      <a:pt x="1499810" y="1345454"/>
                    </a:lnTo>
                    <a:lnTo>
                      <a:pt x="1533218" y="1329562"/>
                    </a:lnTo>
                    <a:lnTo>
                      <a:pt x="1565831" y="1316849"/>
                    </a:lnTo>
                    <a:lnTo>
                      <a:pt x="1602420" y="1307314"/>
                    </a:lnTo>
                    <a:lnTo>
                      <a:pt x="1621511" y="1304135"/>
                    </a:lnTo>
                    <a:lnTo>
                      <a:pt x="1639806" y="1302546"/>
                    </a:lnTo>
                    <a:lnTo>
                      <a:pt x="1658896" y="1301752"/>
                    </a:lnTo>
                    <a:close/>
                    <a:moveTo>
                      <a:pt x="1837916" y="488950"/>
                    </a:moveTo>
                    <a:lnTo>
                      <a:pt x="1793453" y="490537"/>
                    </a:lnTo>
                    <a:lnTo>
                      <a:pt x="1751372" y="495298"/>
                    </a:lnTo>
                    <a:lnTo>
                      <a:pt x="1709290" y="501646"/>
                    </a:lnTo>
                    <a:lnTo>
                      <a:pt x="1664827" y="509581"/>
                    </a:lnTo>
                    <a:lnTo>
                      <a:pt x="1624333" y="520691"/>
                    </a:lnTo>
                    <a:lnTo>
                      <a:pt x="1581458" y="533387"/>
                    </a:lnTo>
                    <a:lnTo>
                      <a:pt x="1540964" y="547670"/>
                    </a:lnTo>
                    <a:lnTo>
                      <a:pt x="1499677" y="562747"/>
                    </a:lnTo>
                    <a:lnTo>
                      <a:pt x="1460771" y="581791"/>
                    </a:lnTo>
                    <a:lnTo>
                      <a:pt x="1421072" y="602422"/>
                    </a:lnTo>
                    <a:lnTo>
                      <a:pt x="1382166" y="626227"/>
                    </a:lnTo>
                    <a:lnTo>
                      <a:pt x="1344054" y="650826"/>
                    </a:lnTo>
                    <a:lnTo>
                      <a:pt x="1308325" y="677805"/>
                    </a:lnTo>
                    <a:lnTo>
                      <a:pt x="1273389" y="706372"/>
                    </a:lnTo>
                    <a:lnTo>
                      <a:pt x="1239248" y="737318"/>
                    </a:lnTo>
                    <a:lnTo>
                      <a:pt x="844635" y="1112648"/>
                    </a:lnTo>
                    <a:lnTo>
                      <a:pt x="811287" y="1145975"/>
                    </a:lnTo>
                    <a:lnTo>
                      <a:pt x="781909" y="1180096"/>
                    </a:lnTo>
                    <a:lnTo>
                      <a:pt x="753326" y="1215010"/>
                    </a:lnTo>
                    <a:lnTo>
                      <a:pt x="726330" y="1250718"/>
                    </a:lnTo>
                    <a:lnTo>
                      <a:pt x="701716" y="1288807"/>
                    </a:lnTo>
                    <a:lnTo>
                      <a:pt x="679485" y="1326102"/>
                    </a:lnTo>
                    <a:lnTo>
                      <a:pt x="658841" y="1365777"/>
                    </a:lnTo>
                    <a:lnTo>
                      <a:pt x="640579" y="1404660"/>
                    </a:lnTo>
                    <a:lnTo>
                      <a:pt x="624699" y="1445922"/>
                    </a:lnTo>
                    <a:lnTo>
                      <a:pt x="610407" y="1486390"/>
                    </a:lnTo>
                    <a:lnTo>
                      <a:pt x="597704" y="1528446"/>
                    </a:lnTo>
                    <a:lnTo>
                      <a:pt x="586588" y="1571297"/>
                    </a:lnTo>
                    <a:lnTo>
                      <a:pt x="578648" y="1613353"/>
                    </a:lnTo>
                    <a:lnTo>
                      <a:pt x="572296" y="1656202"/>
                    </a:lnTo>
                    <a:lnTo>
                      <a:pt x="568326" y="1698258"/>
                    </a:lnTo>
                    <a:lnTo>
                      <a:pt x="566738" y="1742694"/>
                    </a:lnTo>
                    <a:lnTo>
                      <a:pt x="566738" y="1784749"/>
                    </a:lnTo>
                    <a:lnTo>
                      <a:pt x="569914" y="1826805"/>
                    </a:lnTo>
                    <a:lnTo>
                      <a:pt x="572296" y="1871243"/>
                    </a:lnTo>
                    <a:lnTo>
                      <a:pt x="578648" y="1913299"/>
                    </a:lnTo>
                    <a:lnTo>
                      <a:pt x="586588" y="1956148"/>
                    </a:lnTo>
                    <a:lnTo>
                      <a:pt x="597704" y="1998204"/>
                    </a:lnTo>
                    <a:lnTo>
                      <a:pt x="610407" y="2039467"/>
                    </a:lnTo>
                    <a:lnTo>
                      <a:pt x="624699" y="2081522"/>
                    </a:lnTo>
                    <a:lnTo>
                      <a:pt x="640579" y="2122784"/>
                    </a:lnTo>
                    <a:lnTo>
                      <a:pt x="658841" y="2161667"/>
                    </a:lnTo>
                    <a:lnTo>
                      <a:pt x="679485" y="2200549"/>
                    </a:lnTo>
                    <a:lnTo>
                      <a:pt x="703304" y="2238636"/>
                    </a:lnTo>
                    <a:lnTo>
                      <a:pt x="727918" y="2275932"/>
                    </a:lnTo>
                    <a:lnTo>
                      <a:pt x="754914" y="2312433"/>
                    </a:lnTo>
                    <a:lnTo>
                      <a:pt x="783497" y="2348141"/>
                    </a:lnTo>
                    <a:lnTo>
                      <a:pt x="814463" y="2383056"/>
                    </a:lnTo>
                    <a:lnTo>
                      <a:pt x="1494913" y="3094039"/>
                    </a:lnTo>
                    <a:lnTo>
                      <a:pt x="3189288" y="1480043"/>
                    </a:lnTo>
                    <a:lnTo>
                      <a:pt x="2508838" y="767472"/>
                    </a:lnTo>
                    <a:lnTo>
                      <a:pt x="2476285" y="734144"/>
                    </a:lnTo>
                    <a:lnTo>
                      <a:pt x="2442937" y="704784"/>
                    </a:lnTo>
                    <a:lnTo>
                      <a:pt x="2406414" y="676218"/>
                    </a:lnTo>
                    <a:lnTo>
                      <a:pt x="2370684" y="649239"/>
                    </a:lnTo>
                    <a:lnTo>
                      <a:pt x="2334160" y="624640"/>
                    </a:lnTo>
                    <a:lnTo>
                      <a:pt x="2295255" y="602422"/>
                    </a:lnTo>
                    <a:lnTo>
                      <a:pt x="2255555" y="581791"/>
                    </a:lnTo>
                    <a:lnTo>
                      <a:pt x="2216650" y="562747"/>
                    </a:lnTo>
                    <a:lnTo>
                      <a:pt x="2175362" y="547670"/>
                    </a:lnTo>
                    <a:lnTo>
                      <a:pt x="2134869" y="533387"/>
                    </a:lnTo>
                    <a:lnTo>
                      <a:pt x="2094375" y="520691"/>
                    </a:lnTo>
                    <a:lnTo>
                      <a:pt x="2051500" y="509581"/>
                    </a:lnTo>
                    <a:lnTo>
                      <a:pt x="2009418" y="501646"/>
                    </a:lnTo>
                    <a:lnTo>
                      <a:pt x="1966543" y="495298"/>
                    </a:lnTo>
                    <a:lnTo>
                      <a:pt x="1922874" y="490537"/>
                    </a:lnTo>
                    <a:lnTo>
                      <a:pt x="1879998" y="488950"/>
                    </a:lnTo>
                    <a:close/>
                    <a:moveTo>
                      <a:pt x="5070178" y="74612"/>
                    </a:moveTo>
                    <a:lnTo>
                      <a:pt x="5122552" y="74612"/>
                    </a:lnTo>
                    <a:lnTo>
                      <a:pt x="5175718" y="76200"/>
                    </a:lnTo>
                    <a:lnTo>
                      <a:pt x="5227298" y="82552"/>
                    </a:lnTo>
                    <a:lnTo>
                      <a:pt x="5279670" y="88903"/>
                    </a:lnTo>
                    <a:lnTo>
                      <a:pt x="5331250" y="100019"/>
                    </a:lnTo>
                    <a:lnTo>
                      <a:pt x="5381242" y="111929"/>
                    </a:lnTo>
                    <a:lnTo>
                      <a:pt x="5433616" y="126220"/>
                    </a:lnTo>
                    <a:lnTo>
                      <a:pt x="5482020" y="143687"/>
                    </a:lnTo>
                    <a:lnTo>
                      <a:pt x="5532012" y="164330"/>
                    </a:lnTo>
                    <a:lnTo>
                      <a:pt x="5579624" y="185767"/>
                    </a:lnTo>
                    <a:lnTo>
                      <a:pt x="5628030" y="211174"/>
                    </a:lnTo>
                    <a:lnTo>
                      <a:pt x="5674054" y="238169"/>
                    </a:lnTo>
                    <a:lnTo>
                      <a:pt x="5719286" y="267546"/>
                    </a:lnTo>
                    <a:lnTo>
                      <a:pt x="5762930" y="300893"/>
                    </a:lnTo>
                    <a:lnTo>
                      <a:pt x="5805780" y="335033"/>
                    </a:lnTo>
                    <a:lnTo>
                      <a:pt x="5847838" y="373144"/>
                    </a:lnTo>
                    <a:lnTo>
                      <a:pt x="5887514" y="412048"/>
                    </a:lnTo>
                    <a:lnTo>
                      <a:pt x="6556460" y="1114709"/>
                    </a:lnTo>
                    <a:lnTo>
                      <a:pt x="6593756" y="1155201"/>
                    </a:lnTo>
                    <a:lnTo>
                      <a:pt x="6630258" y="1198075"/>
                    </a:lnTo>
                    <a:lnTo>
                      <a:pt x="6662000" y="1243331"/>
                    </a:lnTo>
                    <a:lnTo>
                      <a:pt x="6692946" y="1289381"/>
                    </a:lnTo>
                    <a:lnTo>
                      <a:pt x="6719926" y="1334637"/>
                    </a:lnTo>
                    <a:lnTo>
                      <a:pt x="6744526" y="1383069"/>
                    </a:lnTo>
                    <a:lnTo>
                      <a:pt x="6768332" y="1432295"/>
                    </a:lnTo>
                    <a:lnTo>
                      <a:pt x="6787376" y="1480727"/>
                    </a:lnTo>
                    <a:lnTo>
                      <a:pt x="6804834" y="1530747"/>
                    </a:lnTo>
                    <a:lnTo>
                      <a:pt x="6819912" y="1581561"/>
                    </a:lnTo>
                    <a:lnTo>
                      <a:pt x="6832608" y="1633169"/>
                    </a:lnTo>
                    <a:lnTo>
                      <a:pt x="6842130" y="1684777"/>
                    </a:lnTo>
                    <a:lnTo>
                      <a:pt x="6850066" y="1737179"/>
                    </a:lnTo>
                    <a:lnTo>
                      <a:pt x="6854828" y="1788786"/>
                    </a:lnTo>
                    <a:lnTo>
                      <a:pt x="6858000" y="1840394"/>
                    </a:lnTo>
                    <a:lnTo>
                      <a:pt x="6858000" y="1894384"/>
                    </a:lnTo>
                    <a:lnTo>
                      <a:pt x="6854828" y="1945992"/>
                    </a:lnTo>
                    <a:lnTo>
                      <a:pt x="6850066" y="1997600"/>
                    </a:lnTo>
                    <a:lnTo>
                      <a:pt x="6843718" y="2049207"/>
                    </a:lnTo>
                    <a:lnTo>
                      <a:pt x="6832608" y="2101609"/>
                    </a:lnTo>
                    <a:lnTo>
                      <a:pt x="6819912" y="2151630"/>
                    </a:lnTo>
                    <a:lnTo>
                      <a:pt x="6806422" y="2203237"/>
                    </a:lnTo>
                    <a:lnTo>
                      <a:pt x="6788964" y="2252463"/>
                    </a:lnTo>
                    <a:lnTo>
                      <a:pt x="6768332" y="2302483"/>
                    </a:lnTo>
                    <a:lnTo>
                      <a:pt x="6746114" y="2350915"/>
                    </a:lnTo>
                    <a:lnTo>
                      <a:pt x="6721514" y="2398553"/>
                    </a:lnTo>
                    <a:lnTo>
                      <a:pt x="6694534" y="2443809"/>
                    </a:lnTo>
                    <a:lnTo>
                      <a:pt x="6665174" y="2489859"/>
                    </a:lnTo>
                    <a:lnTo>
                      <a:pt x="6631844" y="2533527"/>
                    </a:lnTo>
                    <a:lnTo>
                      <a:pt x="6596930" y="2575608"/>
                    </a:lnTo>
                    <a:lnTo>
                      <a:pt x="6559634" y="2618482"/>
                    </a:lnTo>
                    <a:lnTo>
                      <a:pt x="6519958" y="2657386"/>
                    </a:lnTo>
                    <a:lnTo>
                      <a:pt x="6177946" y="2984500"/>
                    </a:lnTo>
                    <a:lnTo>
                      <a:pt x="4002088" y="703434"/>
                    </a:lnTo>
                    <a:lnTo>
                      <a:pt x="4343306" y="376320"/>
                    </a:lnTo>
                    <a:lnTo>
                      <a:pt x="4385362" y="338209"/>
                    </a:lnTo>
                    <a:lnTo>
                      <a:pt x="4428214" y="302481"/>
                    </a:lnTo>
                    <a:lnTo>
                      <a:pt x="4473444" y="269134"/>
                    </a:lnTo>
                    <a:lnTo>
                      <a:pt x="4519470" y="239757"/>
                    </a:lnTo>
                    <a:lnTo>
                      <a:pt x="4564700" y="212762"/>
                    </a:lnTo>
                    <a:lnTo>
                      <a:pt x="4613106" y="187355"/>
                    </a:lnTo>
                    <a:lnTo>
                      <a:pt x="4660718" y="164330"/>
                    </a:lnTo>
                    <a:lnTo>
                      <a:pt x="4710710" y="145275"/>
                    </a:lnTo>
                    <a:lnTo>
                      <a:pt x="4761496" y="126220"/>
                    </a:lnTo>
                    <a:lnTo>
                      <a:pt x="4811488" y="111929"/>
                    </a:lnTo>
                    <a:lnTo>
                      <a:pt x="4863068" y="100019"/>
                    </a:lnTo>
                    <a:lnTo>
                      <a:pt x="4913854" y="88903"/>
                    </a:lnTo>
                    <a:lnTo>
                      <a:pt x="4967020" y="82552"/>
                    </a:lnTo>
                    <a:lnTo>
                      <a:pt x="5018600" y="76200"/>
                    </a:lnTo>
                    <a:close/>
                    <a:moveTo>
                      <a:pt x="1843881" y="0"/>
                    </a:moveTo>
                    <a:lnTo>
                      <a:pt x="1895475" y="0"/>
                    </a:lnTo>
                    <a:lnTo>
                      <a:pt x="1947069" y="1588"/>
                    </a:lnTo>
                    <a:lnTo>
                      <a:pt x="2001044" y="6350"/>
                    </a:lnTo>
                    <a:lnTo>
                      <a:pt x="2052638" y="14288"/>
                    </a:lnTo>
                    <a:lnTo>
                      <a:pt x="2104231" y="23813"/>
                    </a:lnTo>
                    <a:lnTo>
                      <a:pt x="2155031" y="35719"/>
                    </a:lnTo>
                    <a:lnTo>
                      <a:pt x="2205038" y="51594"/>
                    </a:lnTo>
                    <a:lnTo>
                      <a:pt x="2255044" y="69056"/>
                    </a:lnTo>
                    <a:lnTo>
                      <a:pt x="2304256" y="89694"/>
                    </a:lnTo>
                    <a:lnTo>
                      <a:pt x="2352675" y="111125"/>
                    </a:lnTo>
                    <a:lnTo>
                      <a:pt x="2399506" y="136525"/>
                    </a:lnTo>
                    <a:lnTo>
                      <a:pt x="2447132" y="163513"/>
                    </a:lnTo>
                    <a:lnTo>
                      <a:pt x="2492375" y="192881"/>
                    </a:lnTo>
                    <a:lnTo>
                      <a:pt x="2536825" y="226219"/>
                    </a:lnTo>
                    <a:lnTo>
                      <a:pt x="2578894" y="260350"/>
                    </a:lnTo>
                    <a:lnTo>
                      <a:pt x="2620169" y="296863"/>
                    </a:lnTo>
                    <a:lnTo>
                      <a:pt x="2660650" y="337344"/>
                    </a:lnTo>
                    <a:lnTo>
                      <a:pt x="6481764" y="4341813"/>
                    </a:lnTo>
                    <a:lnTo>
                      <a:pt x="6519068" y="4382294"/>
                    </a:lnTo>
                    <a:lnTo>
                      <a:pt x="6553994" y="4426744"/>
                    </a:lnTo>
                    <a:lnTo>
                      <a:pt x="6587332" y="4470400"/>
                    </a:lnTo>
                    <a:lnTo>
                      <a:pt x="6616700" y="4515644"/>
                    </a:lnTo>
                    <a:lnTo>
                      <a:pt x="6645276" y="4563269"/>
                    </a:lnTo>
                    <a:lnTo>
                      <a:pt x="6669882" y="4610100"/>
                    </a:lnTo>
                    <a:lnTo>
                      <a:pt x="6692106" y="4658519"/>
                    </a:lnTo>
                    <a:lnTo>
                      <a:pt x="6712744" y="4707731"/>
                    </a:lnTo>
                    <a:lnTo>
                      <a:pt x="6730206" y="4757738"/>
                    </a:lnTo>
                    <a:lnTo>
                      <a:pt x="6745288" y="4807744"/>
                    </a:lnTo>
                    <a:lnTo>
                      <a:pt x="6757988" y="4860131"/>
                    </a:lnTo>
                    <a:lnTo>
                      <a:pt x="6767512" y="4911725"/>
                    </a:lnTo>
                    <a:lnTo>
                      <a:pt x="6775450" y="4963319"/>
                    </a:lnTo>
                    <a:lnTo>
                      <a:pt x="6780212" y="5015706"/>
                    </a:lnTo>
                    <a:lnTo>
                      <a:pt x="6783388" y="5067300"/>
                    </a:lnTo>
                    <a:lnTo>
                      <a:pt x="6783388" y="5120481"/>
                    </a:lnTo>
                    <a:lnTo>
                      <a:pt x="6780212" y="5172869"/>
                    </a:lnTo>
                    <a:lnTo>
                      <a:pt x="6775450" y="5224463"/>
                    </a:lnTo>
                    <a:lnTo>
                      <a:pt x="6767512" y="5276056"/>
                    </a:lnTo>
                    <a:lnTo>
                      <a:pt x="6757988" y="5328444"/>
                    </a:lnTo>
                    <a:lnTo>
                      <a:pt x="6745288" y="5380038"/>
                    </a:lnTo>
                    <a:lnTo>
                      <a:pt x="6730206" y="5430044"/>
                    </a:lnTo>
                    <a:lnTo>
                      <a:pt x="6712744" y="5480050"/>
                    </a:lnTo>
                    <a:lnTo>
                      <a:pt x="6693694" y="5529263"/>
                    </a:lnTo>
                    <a:lnTo>
                      <a:pt x="6669882" y="5577681"/>
                    </a:lnTo>
                    <a:lnTo>
                      <a:pt x="6646864" y="5625306"/>
                    </a:lnTo>
                    <a:lnTo>
                      <a:pt x="6618288" y="5672138"/>
                    </a:lnTo>
                    <a:lnTo>
                      <a:pt x="6588920" y="5715794"/>
                    </a:lnTo>
                    <a:lnTo>
                      <a:pt x="6557168" y="5760244"/>
                    </a:lnTo>
                    <a:lnTo>
                      <a:pt x="6522244" y="5803900"/>
                    </a:lnTo>
                    <a:lnTo>
                      <a:pt x="6484938" y="5845175"/>
                    </a:lnTo>
                    <a:lnTo>
                      <a:pt x="6445250" y="5884069"/>
                    </a:lnTo>
                    <a:lnTo>
                      <a:pt x="5743576" y="6553200"/>
                    </a:lnTo>
                    <a:lnTo>
                      <a:pt x="5700712" y="6591300"/>
                    </a:lnTo>
                    <a:lnTo>
                      <a:pt x="5658644" y="6627019"/>
                    </a:lnTo>
                    <a:lnTo>
                      <a:pt x="5614194" y="6660356"/>
                    </a:lnTo>
                    <a:lnTo>
                      <a:pt x="5568950" y="6689725"/>
                    </a:lnTo>
                    <a:lnTo>
                      <a:pt x="5522120" y="6718300"/>
                    </a:lnTo>
                    <a:lnTo>
                      <a:pt x="5474494" y="6743700"/>
                    </a:lnTo>
                    <a:lnTo>
                      <a:pt x="5426076" y="6765131"/>
                    </a:lnTo>
                    <a:lnTo>
                      <a:pt x="5376864" y="6785769"/>
                    </a:lnTo>
                    <a:lnTo>
                      <a:pt x="5326856" y="6803231"/>
                    </a:lnTo>
                    <a:lnTo>
                      <a:pt x="5275264" y="6817519"/>
                    </a:lnTo>
                    <a:lnTo>
                      <a:pt x="5224464" y="6829425"/>
                    </a:lnTo>
                    <a:lnTo>
                      <a:pt x="5172868" y="6840538"/>
                    </a:lnTo>
                    <a:lnTo>
                      <a:pt x="5121276" y="6848475"/>
                    </a:lnTo>
                    <a:lnTo>
                      <a:pt x="5068888" y="6853238"/>
                    </a:lnTo>
                    <a:lnTo>
                      <a:pt x="5015706" y="6854825"/>
                    </a:lnTo>
                    <a:lnTo>
                      <a:pt x="4964112" y="6854825"/>
                    </a:lnTo>
                    <a:lnTo>
                      <a:pt x="4912520" y="6853238"/>
                    </a:lnTo>
                    <a:lnTo>
                      <a:pt x="4858544" y="6848475"/>
                    </a:lnTo>
                    <a:lnTo>
                      <a:pt x="4806950" y="6840538"/>
                    </a:lnTo>
                    <a:lnTo>
                      <a:pt x="4756944" y="6831013"/>
                    </a:lnTo>
                    <a:lnTo>
                      <a:pt x="4704556" y="6819106"/>
                    </a:lnTo>
                    <a:lnTo>
                      <a:pt x="4654550" y="6803231"/>
                    </a:lnTo>
                    <a:lnTo>
                      <a:pt x="4604544" y="6785769"/>
                    </a:lnTo>
                    <a:lnTo>
                      <a:pt x="4555332" y="6765131"/>
                    </a:lnTo>
                    <a:lnTo>
                      <a:pt x="4506912" y="6743700"/>
                    </a:lnTo>
                    <a:lnTo>
                      <a:pt x="4459288" y="6718300"/>
                    </a:lnTo>
                    <a:lnTo>
                      <a:pt x="4412456" y="6691313"/>
                    </a:lnTo>
                    <a:lnTo>
                      <a:pt x="4367212" y="6661944"/>
                    </a:lnTo>
                    <a:lnTo>
                      <a:pt x="4322764" y="6628606"/>
                    </a:lnTo>
                    <a:lnTo>
                      <a:pt x="4280694" y="6594475"/>
                    </a:lnTo>
                    <a:lnTo>
                      <a:pt x="4239420" y="6557963"/>
                    </a:lnTo>
                    <a:lnTo>
                      <a:pt x="4200526" y="6517481"/>
                    </a:lnTo>
                    <a:lnTo>
                      <a:pt x="377825" y="2513013"/>
                    </a:lnTo>
                    <a:lnTo>
                      <a:pt x="340519" y="2472532"/>
                    </a:lnTo>
                    <a:lnTo>
                      <a:pt x="305594" y="2428081"/>
                    </a:lnTo>
                    <a:lnTo>
                      <a:pt x="272256" y="2384425"/>
                    </a:lnTo>
                    <a:lnTo>
                      <a:pt x="242888" y="2339182"/>
                    </a:lnTo>
                    <a:lnTo>
                      <a:pt x="214313" y="2291557"/>
                    </a:lnTo>
                    <a:lnTo>
                      <a:pt x="189706" y="2244726"/>
                    </a:lnTo>
                    <a:lnTo>
                      <a:pt x="167481" y="2196306"/>
                    </a:lnTo>
                    <a:lnTo>
                      <a:pt x="146844" y="2147094"/>
                    </a:lnTo>
                    <a:lnTo>
                      <a:pt x="129381" y="2097089"/>
                    </a:lnTo>
                    <a:lnTo>
                      <a:pt x="113506" y="2047082"/>
                    </a:lnTo>
                    <a:lnTo>
                      <a:pt x="101600" y="1994695"/>
                    </a:lnTo>
                    <a:lnTo>
                      <a:pt x="92075" y="1943101"/>
                    </a:lnTo>
                    <a:lnTo>
                      <a:pt x="84138" y="1891507"/>
                    </a:lnTo>
                    <a:lnTo>
                      <a:pt x="79375" y="1839120"/>
                    </a:lnTo>
                    <a:lnTo>
                      <a:pt x="76200" y="1785939"/>
                    </a:lnTo>
                    <a:lnTo>
                      <a:pt x="76200" y="1734345"/>
                    </a:lnTo>
                    <a:lnTo>
                      <a:pt x="79375" y="1681957"/>
                    </a:lnTo>
                    <a:lnTo>
                      <a:pt x="84138" y="1630364"/>
                    </a:lnTo>
                    <a:lnTo>
                      <a:pt x="92075" y="1578770"/>
                    </a:lnTo>
                    <a:lnTo>
                      <a:pt x="101600" y="1526381"/>
                    </a:lnTo>
                    <a:lnTo>
                      <a:pt x="113506" y="1474789"/>
                    </a:lnTo>
                    <a:lnTo>
                      <a:pt x="129381" y="1424782"/>
                    </a:lnTo>
                    <a:lnTo>
                      <a:pt x="146844" y="1374775"/>
                    </a:lnTo>
                    <a:lnTo>
                      <a:pt x="165894" y="1325563"/>
                    </a:lnTo>
                    <a:lnTo>
                      <a:pt x="189706" y="1277144"/>
                    </a:lnTo>
                    <a:lnTo>
                      <a:pt x="214313" y="1229519"/>
                    </a:lnTo>
                    <a:lnTo>
                      <a:pt x="241300" y="1182688"/>
                    </a:lnTo>
                    <a:lnTo>
                      <a:pt x="270669" y="1139031"/>
                    </a:lnTo>
                    <a:lnTo>
                      <a:pt x="302419" y="1094581"/>
                    </a:lnTo>
                    <a:lnTo>
                      <a:pt x="338931" y="1050925"/>
                    </a:lnTo>
                    <a:lnTo>
                      <a:pt x="374650" y="1009650"/>
                    </a:lnTo>
                    <a:lnTo>
                      <a:pt x="414338" y="970756"/>
                    </a:lnTo>
                    <a:lnTo>
                      <a:pt x="1116013" y="300038"/>
                    </a:lnTo>
                    <a:lnTo>
                      <a:pt x="1158875" y="261938"/>
                    </a:lnTo>
                    <a:lnTo>
                      <a:pt x="1200944" y="227806"/>
                    </a:lnTo>
                    <a:lnTo>
                      <a:pt x="1245394" y="194469"/>
                    </a:lnTo>
                    <a:lnTo>
                      <a:pt x="1290638" y="165100"/>
                    </a:lnTo>
                    <a:lnTo>
                      <a:pt x="1337469" y="136525"/>
                    </a:lnTo>
                    <a:lnTo>
                      <a:pt x="1385094" y="111125"/>
                    </a:lnTo>
                    <a:lnTo>
                      <a:pt x="1433513" y="89694"/>
                    </a:lnTo>
                    <a:lnTo>
                      <a:pt x="1484313" y="69056"/>
                    </a:lnTo>
                    <a:lnTo>
                      <a:pt x="1532731" y="51594"/>
                    </a:lnTo>
                    <a:lnTo>
                      <a:pt x="1584325" y="37306"/>
                    </a:lnTo>
                    <a:lnTo>
                      <a:pt x="1635125" y="25400"/>
                    </a:lnTo>
                    <a:lnTo>
                      <a:pt x="1686719" y="14288"/>
                    </a:lnTo>
                    <a:lnTo>
                      <a:pt x="1738313" y="6350"/>
                    </a:lnTo>
                    <a:lnTo>
                      <a:pt x="1791494" y="1588"/>
                    </a:lnTo>
                    <a:close/>
                  </a:path>
                </a:pathLst>
              </a:custGeom>
              <a:solidFill>
                <a:sysClr val="window" lastClr="FFFFFF"/>
              </a:solidFill>
              <a:ln>
                <a:noFill/>
              </a:ln>
            </p:spPr>
            <p:txBody>
              <a:bodyPr vert="horz" wrap="square" lIns="91440" tIns="45720" rIns="91440" bIns="45720" numCol="1" anchor="t" anchorCtr="0" compatLnSpc="1">
                <a:noAutofit/>
              </a:bodyPr>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black"/>
                  </a:solidFill>
                  <a:effectLst/>
                  <a:uLnTx/>
                  <a:uFillTx/>
                  <a:latin typeface="+mn-lt"/>
                  <a:ea typeface="+mn-ea"/>
                  <a:cs typeface="+mn-ea"/>
                  <a:sym typeface="+mn-lt"/>
                </a:endParaRPr>
              </a:p>
            </p:txBody>
          </p:sp>
        </p:grpSp>
      </p:grpSp>
      <p:sp>
        <p:nvSpPr>
          <p:cNvPr id="61" name="文本框 60"/>
          <p:cNvSpPr txBox="1"/>
          <p:nvPr/>
        </p:nvSpPr>
        <p:spPr>
          <a:xfrm>
            <a:off x="5419746" y="1698839"/>
            <a:ext cx="5919704" cy="1092607"/>
          </a:xfrm>
          <a:prstGeom prst="rect">
            <a:avLst/>
          </a:prstGeom>
          <a:noFill/>
        </p:spPr>
        <p:txBody>
          <a:bodyPr wrap="square" rtlCol="0">
            <a:spAutoFit/>
          </a:bodyPr>
          <a:lstStyle/>
          <a:p>
            <a:pPr algn="just" fontAlgn="auto">
              <a:lnSpc>
                <a:spcPct val="150000"/>
              </a:lnSpc>
              <a:spcBef>
                <a:spcPts val="0"/>
              </a:spcBef>
              <a:spcAft>
                <a:spcPts val="600"/>
              </a:spcAft>
            </a:pPr>
            <a:r>
              <a:rPr lang="en-US" altLang="zh-CN" sz="1600" dirty="0">
                <a:solidFill>
                  <a:srgbClr val="8AC65A"/>
                </a:solidFill>
                <a:latin typeface="+mn-lt"/>
                <a:ea typeface="+mn-ea"/>
                <a:cs typeface="+mn-ea"/>
                <a:sym typeface="+mn-lt"/>
              </a:rPr>
              <a:t>Please insert title </a:t>
            </a:r>
            <a:r>
              <a:rPr lang="en-US" altLang="zh-CN" sz="1600" dirty="0" smtClean="0">
                <a:solidFill>
                  <a:srgbClr val="8AC65A"/>
                </a:solidFill>
                <a:latin typeface="+mn-lt"/>
                <a:ea typeface="+mn-ea"/>
                <a:cs typeface="+mn-ea"/>
                <a:sym typeface="+mn-lt"/>
              </a:rPr>
              <a:t>here</a:t>
            </a:r>
            <a:endParaRPr lang="en-US" altLang="zh-CN" sz="1600" dirty="0" smtClean="0">
              <a:solidFill>
                <a:srgbClr val="8AC65A"/>
              </a:solidFill>
              <a:latin typeface="+mn-lt"/>
              <a:ea typeface="+mn-ea"/>
              <a:cs typeface="+mn-ea"/>
              <a:sym typeface="+mn-lt"/>
            </a:endParaRPr>
          </a:p>
          <a:p>
            <a:pPr algn="just" fontAlgn="auto">
              <a:lnSpc>
                <a:spcPct val="150000"/>
              </a:lnSpc>
              <a:spcBef>
                <a:spcPts val="0"/>
              </a:spcBef>
              <a:spcAft>
                <a:spcPts val="600"/>
              </a:spcAft>
              <a:buClr>
                <a:srgbClr val="006EA0"/>
              </a:buClr>
            </a:pPr>
            <a:r>
              <a:rPr lang="zh-CN" altLang="en-US" sz="800" dirty="0">
                <a:solidFill>
                  <a:schemeClr val="tx1">
                    <a:lumMod val="65000"/>
                    <a:lumOff val="35000"/>
                  </a:schemeClr>
                </a:solidFill>
                <a:latin typeface="+mn-lt"/>
                <a:ea typeface="+mn-ea"/>
                <a:cs typeface="+mn-ea"/>
                <a:sym typeface="+mn-lt"/>
              </a:rPr>
              <a:t>为客户服务是我们存在的唯一理由，客户需求是我们发展的原动力。我们坚持以客户为中心，快速响应客户需求，持续为客户创造长期价值进而成就客户。为客户提供有效服务，是我们工作的方向和价值评价的标尺，成就客户就是成就我们自己。为客户服务是我们存在的唯一理由，客户需求是我们发展的原动力。我们坚持以客户为中心，快速响应客户</a:t>
            </a:r>
            <a:r>
              <a:rPr lang="zh-CN" altLang="en-US" sz="800" dirty="0" smtClean="0">
                <a:solidFill>
                  <a:schemeClr val="tx1">
                    <a:lumMod val="65000"/>
                    <a:lumOff val="35000"/>
                  </a:schemeClr>
                </a:solidFill>
                <a:latin typeface="+mn-lt"/>
                <a:ea typeface="+mn-ea"/>
                <a:cs typeface="+mn-ea"/>
                <a:sym typeface="+mn-lt"/>
              </a:rPr>
              <a:t>需求</a:t>
            </a:r>
            <a:endParaRPr lang="en-US" altLang="zh-CN" sz="800" b="1" dirty="0">
              <a:solidFill>
                <a:schemeClr val="tx1">
                  <a:lumMod val="65000"/>
                  <a:lumOff val="35000"/>
                </a:schemeClr>
              </a:solidFill>
              <a:latin typeface="+mn-lt"/>
              <a:ea typeface="+mn-ea"/>
              <a:cs typeface="+mn-ea"/>
              <a:sym typeface="+mn-lt"/>
            </a:endParaRPr>
          </a:p>
        </p:txBody>
      </p:sp>
      <p:grpSp>
        <p:nvGrpSpPr>
          <p:cNvPr id="62" name="组合 61"/>
          <p:cNvGrpSpPr/>
          <p:nvPr/>
        </p:nvGrpSpPr>
        <p:grpSpPr>
          <a:xfrm>
            <a:off x="5501942" y="2998357"/>
            <a:ext cx="5837508" cy="692497"/>
            <a:chOff x="5552742" y="3491706"/>
            <a:chExt cx="5837508" cy="692497"/>
          </a:xfrm>
        </p:grpSpPr>
        <p:sp>
          <p:nvSpPr>
            <p:cNvPr id="63" name="任意多边形 62"/>
            <p:cNvSpPr/>
            <p:nvPr/>
          </p:nvSpPr>
          <p:spPr bwMode="auto">
            <a:xfrm>
              <a:off x="5552742" y="3605421"/>
              <a:ext cx="338592" cy="338412"/>
            </a:xfrm>
            <a:custGeom>
              <a:avLst/>
              <a:gdLst>
                <a:gd name="connsiteX0" fmla="*/ 2605030 w 2997200"/>
                <a:gd name="connsiteY0" fmla="*/ 2022475 h 2995613"/>
                <a:gd name="connsiteX1" fmla="*/ 2611384 w 2997200"/>
                <a:gd name="connsiteY1" fmla="*/ 2022475 h 2995613"/>
                <a:gd name="connsiteX2" fmla="*/ 2618270 w 2997200"/>
                <a:gd name="connsiteY2" fmla="*/ 2022475 h 2995613"/>
                <a:gd name="connsiteX3" fmla="*/ 2624096 w 2997200"/>
                <a:gd name="connsiteY3" fmla="*/ 2023535 h 2995613"/>
                <a:gd name="connsiteX4" fmla="*/ 2630450 w 2997200"/>
                <a:gd name="connsiteY4" fmla="*/ 2025125 h 2995613"/>
                <a:gd name="connsiteX5" fmla="*/ 2636806 w 2997200"/>
                <a:gd name="connsiteY5" fmla="*/ 2026715 h 2995613"/>
                <a:gd name="connsiteX6" fmla="*/ 2642630 w 2997200"/>
                <a:gd name="connsiteY6" fmla="*/ 2029365 h 2995613"/>
                <a:gd name="connsiteX7" fmla="*/ 2648456 w 2997200"/>
                <a:gd name="connsiteY7" fmla="*/ 2033075 h 2995613"/>
                <a:gd name="connsiteX8" fmla="*/ 2653752 w 2997200"/>
                <a:gd name="connsiteY8" fmla="*/ 2036786 h 2995613"/>
                <a:gd name="connsiteX9" fmla="*/ 2659048 w 2997200"/>
                <a:gd name="connsiteY9" fmla="*/ 2042086 h 2995613"/>
                <a:gd name="connsiteX10" fmla="*/ 2663284 w 2997200"/>
                <a:gd name="connsiteY10" fmla="*/ 2046856 h 2995613"/>
                <a:gd name="connsiteX11" fmla="*/ 2667522 w 2997200"/>
                <a:gd name="connsiteY11" fmla="*/ 2052156 h 2995613"/>
                <a:gd name="connsiteX12" fmla="*/ 2670698 w 2997200"/>
                <a:gd name="connsiteY12" fmla="*/ 2057986 h 2995613"/>
                <a:gd name="connsiteX13" fmla="*/ 2673346 w 2997200"/>
                <a:gd name="connsiteY13" fmla="*/ 2063816 h 2995613"/>
                <a:gd name="connsiteX14" fmla="*/ 2675994 w 2997200"/>
                <a:gd name="connsiteY14" fmla="*/ 2070176 h 2995613"/>
                <a:gd name="connsiteX15" fmla="*/ 2677054 w 2997200"/>
                <a:gd name="connsiteY15" fmla="*/ 2076006 h 2995613"/>
                <a:gd name="connsiteX16" fmla="*/ 2678112 w 2997200"/>
                <a:gd name="connsiteY16" fmla="*/ 2082896 h 2995613"/>
                <a:gd name="connsiteX17" fmla="*/ 2678112 w 2997200"/>
                <a:gd name="connsiteY17" fmla="*/ 2089257 h 2995613"/>
                <a:gd name="connsiteX18" fmla="*/ 2678112 w 2997200"/>
                <a:gd name="connsiteY18" fmla="*/ 2095087 h 2995613"/>
                <a:gd name="connsiteX19" fmla="*/ 2677054 w 2997200"/>
                <a:gd name="connsiteY19" fmla="*/ 2101977 h 2995613"/>
                <a:gd name="connsiteX20" fmla="*/ 2675994 w 2997200"/>
                <a:gd name="connsiteY20" fmla="*/ 2107807 h 2995613"/>
                <a:gd name="connsiteX21" fmla="*/ 2673346 w 2997200"/>
                <a:gd name="connsiteY21" fmla="*/ 2114167 h 2995613"/>
                <a:gd name="connsiteX22" fmla="*/ 2670698 w 2997200"/>
                <a:gd name="connsiteY22" fmla="*/ 2119997 h 2995613"/>
                <a:gd name="connsiteX23" fmla="*/ 2667522 w 2997200"/>
                <a:gd name="connsiteY23" fmla="*/ 2125827 h 2995613"/>
                <a:gd name="connsiteX24" fmla="*/ 2663284 w 2997200"/>
                <a:gd name="connsiteY24" fmla="*/ 2131127 h 2995613"/>
                <a:gd name="connsiteX25" fmla="*/ 2659048 w 2997200"/>
                <a:gd name="connsiteY25" fmla="*/ 2135897 h 2995613"/>
                <a:gd name="connsiteX26" fmla="*/ 2127342 w 2997200"/>
                <a:gd name="connsiteY26" fmla="*/ 2668028 h 2995613"/>
                <a:gd name="connsiteX27" fmla="*/ 2122574 w 2997200"/>
                <a:gd name="connsiteY27" fmla="*/ 2672798 h 2995613"/>
                <a:gd name="connsiteX28" fmla="*/ 2116750 w 2997200"/>
                <a:gd name="connsiteY28" fmla="*/ 2676508 h 2995613"/>
                <a:gd name="connsiteX29" fmla="*/ 2110924 w 2997200"/>
                <a:gd name="connsiteY29" fmla="*/ 2679688 h 2995613"/>
                <a:gd name="connsiteX30" fmla="*/ 2105098 w 2997200"/>
                <a:gd name="connsiteY30" fmla="*/ 2682868 h 2995613"/>
                <a:gd name="connsiteX31" fmla="*/ 2098744 w 2997200"/>
                <a:gd name="connsiteY31" fmla="*/ 2684988 h 2995613"/>
                <a:gd name="connsiteX32" fmla="*/ 2092918 w 2997200"/>
                <a:gd name="connsiteY32" fmla="*/ 2686578 h 2995613"/>
                <a:gd name="connsiteX33" fmla="*/ 2086562 w 2997200"/>
                <a:gd name="connsiteY33" fmla="*/ 2687638 h 2995613"/>
                <a:gd name="connsiteX34" fmla="*/ 2079678 w 2997200"/>
                <a:gd name="connsiteY34" fmla="*/ 2687638 h 2995613"/>
                <a:gd name="connsiteX35" fmla="*/ 2073852 w 2997200"/>
                <a:gd name="connsiteY35" fmla="*/ 2687638 h 2995613"/>
                <a:gd name="connsiteX36" fmla="*/ 2067498 w 2997200"/>
                <a:gd name="connsiteY36" fmla="*/ 2686578 h 2995613"/>
                <a:gd name="connsiteX37" fmla="*/ 2060612 w 2997200"/>
                <a:gd name="connsiteY37" fmla="*/ 2684988 h 2995613"/>
                <a:gd name="connsiteX38" fmla="*/ 2054788 w 2997200"/>
                <a:gd name="connsiteY38" fmla="*/ 2682868 h 2995613"/>
                <a:gd name="connsiteX39" fmla="*/ 2048962 w 2997200"/>
                <a:gd name="connsiteY39" fmla="*/ 2679688 h 2995613"/>
                <a:gd name="connsiteX40" fmla="*/ 2043666 w 2997200"/>
                <a:gd name="connsiteY40" fmla="*/ 2676508 h 2995613"/>
                <a:gd name="connsiteX41" fmla="*/ 2037840 w 2997200"/>
                <a:gd name="connsiteY41" fmla="*/ 2672798 h 2995613"/>
                <a:gd name="connsiteX42" fmla="*/ 2032544 w 2997200"/>
                <a:gd name="connsiteY42" fmla="*/ 2668028 h 2995613"/>
                <a:gd name="connsiteX43" fmla="*/ 2028308 w 2997200"/>
                <a:gd name="connsiteY43" fmla="*/ 2663258 h 2995613"/>
                <a:gd name="connsiteX44" fmla="*/ 2024600 w 2997200"/>
                <a:gd name="connsiteY44" fmla="*/ 2657428 h 2995613"/>
                <a:gd name="connsiteX45" fmla="*/ 2020894 w 2997200"/>
                <a:gd name="connsiteY45" fmla="*/ 2651598 h 2995613"/>
                <a:gd name="connsiteX46" fmla="*/ 2018246 w 2997200"/>
                <a:gd name="connsiteY46" fmla="*/ 2646297 h 2995613"/>
                <a:gd name="connsiteX47" fmla="*/ 2016128 w 2997200"/>
                <a:gd name="connsiteY47" fmla="*/ 2639937 h 2995613"/>
                <a:gd name="connsiteX48" fmla="*/ 2014538 w 2997200"/>
                <a:gd name="connsiteY48" fmla="*/ 2634107 h 2995613"/>
                <a:gd name="connsiteX49" fmla="*/ 2013480 w 2997200"/>
                <a:gd name="connsiteY49" fmla="*/ 2627217 h 2995613"/>
                <a:gd name="connsiteX50" fmla="*/ 2012950 w 2997200"/>
                <a:gd name="connsiteY50" fmla="*/ 2620857 h 2995613"/>
                <a:gd name="connsiteX51" fmla="*/ 2013480 w 2997200"/>
                <a:gd name="connsiteY51" fmla="*/ 2614497 h 2995613"/>
                <a:gd name="connsiteX52" fmla="*/ 2014538 w 2997200"/>
                <a:gd name="connsiteY52" fmla="*/ 2608137 h 2995613"/>
                <a:gd name="connsiteX53" fmla="*/ 2016128 w 2997200"/>
                <a:gd name="connsiteY53" fmla="*/ 2601777 h 2995613"/>
                <a:gd name="connsiteX54" fmla="*/ 2018246 w 2997200"/>
                <a:gd name="connsiteY54" fmla="*/ 2595946 h 2995613"/>
                <a:gd name="connsiteX55" fmla="*/ 2020894 w 2997200"/>
                <a:gd name="connsiteY55" fmla="*/ 2589586 h 2995613"/>
                <a:gd name="connsiteX56" fmla="*/ 2024600 w 2997200"/>
                <a:gd name="connsiteY56" fmla="*/ 2584286 h 2995613"/>
                <a:gd name="connsiteX57" fmla="*/ 2028308 w 2997200"/>
                <a:gd name="connsiteY57" fmla="*/ 2578986 h 2995613"/>
                <a:gd name="connsiteX58" fmla="*/ 2032544 w 2997200"/>
                <a:gd name="connsiteY58" fmla="*/ 2573686 h 2995613"/>
                <a:gd name="connsiteX59" fmla="*/ 2564252 w 2997200"/>
                <a:gd name="connsiteY59" fmla="*/ 2042086 h 2995613"/>
                <a:gd name="connsiteX60" fmla="*/ 2569548 w 2997200"/>
                <a:gd name="connsiteY60" fmla="*/ 2036786 h 2995613"/>
                <a:gd name="connsiteX61" fmla="*/ 2574844 w 2997200"/>
                <a:gd name="connsiteY61" fmla="*/ 2033075 h 2995613"/>
                <a:gd name="connsiteX62" fmla="*/ 2580668 w 2997200"/>
                <a:gd name="connsiteY62" fmla="*/ 2029365 h 2995613"/>
                <a:gd name="connsiteX63" fmla="*/ 2585964 w 2997200"/>
                <a:gd name="connsiteY63" fmla="*/ 2026715 h 2995613"/>
                <a:gd name="connsiteX64" fmla="*/ 2592320 w 2997200"/>
                <a:gd name="connsiteY64" fmla="*/ 2025125 h 2995613"/>
                <a:gd name="connsiteX65" fmla="*/ 2598674 w 2997200"/>
                <a:gd name="connsiteY65" fmla="*/ 2023535 h 2995613"/>
                <a:gd name="connsiteX66" fmla="*/ 2267400 w 2997200"/>
                <a:gd name="connsiteY66" fmla="*/ 1895475 h 2995613"/>
                <a:gd name="connsiteX67" fmla="*/ 2273228 w 2997200"/>
                <a:gd name="connsiteY67" fmla="*/ 1896004 h 2995613"/>
                <a:gd name="connsiteX68" fmla="*/ 2280116 w 2997200"/>
                <a:gd name="connsiteY68" fmla="*/ 1897063 h 2995613"/>
                <a:gd name="connsiteX69" fmla="*/ 2285944 w 2997200"/>
                <a:gd name="connsiteY69" fmla="*/ 1898121 h 2995613"/>
                <a:gd name="connsiteX70" fmla="*/ 2292302 w 2997200"/>
                <a:gd name="connsiteY70" fmla="*/ 1900238 h 2995613"/>
                <a:gd name="connsiteX71" fmla="*/ 2298128 w 2997200"/>
                <a:gd name="connsiteY71" fmla="*/ 1902884 h 2995613"/>
                <a:gd name="connsiteX72" fmla="*/ 2303426 w 2997200"/>
                <a:gd name="connsiteY72" fmla="*/ 1906588 h 2995613"/>
                <a:gd name="connsiteX73" fmla="*/ 2309254 w 2997200"/>
                <a:gd name="connsiteY73" fmla="*/ 1910292 h 2995613"/>
                <a:gd name="connsiteX74" fmla="*/ 2314022 w 2997200"/>
                <a:gd name="connsiteY74" fmla="*/ 1915054 h 2995613"/>
                <a:gd name="connsiteX75" fmla="*/ 2318790 w 2997200"/>
                <a:gd name="connsiteY75" fmla="*/ 1919817 h 2995613"/>
                <a:gd name="connsiteX76" fmla="*/ 2322500 w 2997200"/>
                <a:gd name="connsiteY76" fmla="*/ 1925638 h 2995613"/>
                <a:gd name="connsiteX77" fmla="*/ 2326208 w 2997200"/>
                <a:gd name="connsiteY77" fmla="*/ 1930929 h 2995613"/>
                <a:gd name="connsiteX78" fmla="*/ 2328856 w 2997200"/>
                <a:gd name="connsiteY78" fmla="*/ 1937279 h 2995613"/>
                <a:gd name="connsiteX79" fmla="*/ 2330976 w 2997200"/>
                <a:gd name="connsiteY79" fmla="*/ 1943100 h 2995613"/>
                <a:gd name="connsiteX80" fmla="*/ 2332566 w 2997200"/>
                <a:gd name="connsiteY80" fmla="*/ 1949450 h 2995613"/>
                <a:gd name="connsiteX81" fmla="*/ 2333096 w 2997200"/>
                <a:gd name="connsiteY81" fmla="*/ 1955800 h 2995613"/>
                <a:gd name="connsiteX82" fmla="*/ 2333624 w 2997200"/>
                <a:gd name="connsiteY82" fmla="*/ 1962150 h 2995613"/>
                <a:gd name="connsiteX83" fmla="*/ 2333096 w 2997200"/>
                <a:gd name="connsiteY83" fmla="*/ 1968500 h 2995613"/>
                <a:gd name="connsiteX84" fmla="*/ 2332566 w 2997200"/>
                <a:gd name="connsiteY84" fmla="*/ 1974850 h 2995613"/>
                <a:gd name="connsiteX85" fmla="*/ 2330976 w 2997200"/>
                <a:gd name="connsiteY85" fmla="*/ 1981200 h 2995613"/>
                <a:gd name="connsiteX86" fmla="*/ 2328856 w 2997200"/>
                <a:gd name="connsiteY86" fmla="*/ 1987550 h 2995613"/>
                <a:gd name="connsiteX87" fmla="*/ 2326208 w 2997200"/>
                <a:gd name="connsiteY87" fmla="*/ 1993371 h 2995613"/>
                <a:gd name="connsiteX88" fmla="*/ 2322500 w 2997200"/>
                <a:gd name="connsiteY88" fmla="*/ 1998663 h 2995613"/>
                <a:gd name="connsiteX89" fmla="*/ 2318790 w 2997200"/>
                <a:gd name="connsiteY89" fmla="*/ 2004484 h 2995613"/>
                <a:gd name="connsiteX90" fmla="*/ 2314022 w 2997200"/>
                <a:gd name="connsiteY90" fmla="*/ 2009246 h 2995613"/>
                <a:gd name="connsiteX91" fmla="*/ 1999856 w 2997200"/>
                <a:gd name="connsiteY91" fmla="*/ 2323571 h 2995613"/>
                <a:gd name="connsiteX92" fmla="*/ 1995088 w 2997200"/>
                <a:gd name="connsiteY92" fmla="*/ 2327804 h 2995613"/>
                <a:gd name="connsiteX93" fmla="*/ 1989790 w 2997200"/>
                <a:gd name="connsiteY93" fmla="*/ 2332038 h 2995613"/>
                <a:gd name="connsiteX94" fmla="*/ 1983962 w 2997200"/>
                <a:gd name="connsiteY94" fmla="*/ 2335213 h 2995613"/>
                <a:gd name="connsiteX95" fmla="*/ 1978134 w 2997200"/>
                <a:gd name="connsiteY95" fmla="*/ 2337859 h 2995613"/>
                <a:gd name="connsiteX96" fmla="*/ 1971776 w 2997200"/>
                <a:gd name="connsiteY96" fmla="*/ 2339975 h 2995613"/>
                <a:gd name="connsiteX97" fmla="*/ 1965948 w 2997200"/>
                <a:gd name="connsiteY97" fmla="*/ 2342092 h 2995613"/>
                <a:gd name="connsiteX98" fmla="*/ 1959062 w 2997200"/>
                <a:gd name="connsiteY98" fmla="*/ 2342621 h 2995613"/>
                <a:gd name="connsiteX99" fmla="*/ 1952704 w 2997200"/>
                <a:gd name="connsiteY99" fmla="*/ 2343150 h 2995613"/>
                <a:gd name="connsiteX100" fmla="*/ 1946876 w 2997200"/>
                <a:gd name="connsiteY100" fmla="*/ 2342621 h 2995613"/>
                <a:gd name="connsiteX101" fmla="*/ 1939988 w 2997200"/>
                <a:gd name="connsiteY101" fmla="*/ 2342092 h 2995613"/>
                <a:gd name="connsiteX102" fmla="*/ 1933632 w 2997200"/>
                <a:gd name="connsiteY102" fmla="*/ 2339975 h 2995613"/>
                <a:gd name="connsiteX103" fmla="*/ 1927804 w 2997200"/>
                <a:gd name="connsiteY103" fmla="*/ 2337859 h 2995613"/>
                <a:gd name="connsiteX104" fmla="*/ 1921976 w 2997200"/>
                <a:gd name="connsiteY104" fmla="*/ 2335213 h 2995613"/>
                <a:gd name="connsiteX105" fmla="*/ 1915618 w 2997200"/>
                <a:gd name="connsiteY105" fmla="*/ 2332038 h 2995613"/>
                <a:gd name="connsiteX106" fmla="*/ 1910850 w 2997200"/>
                <a:gd name="connsiteY106" fmla="*/ 2327804 h 2995613"/>
                <a:gd name="connsiteX107" fmla="*/ 1905552 w 2997200"/>
                <a:gd name="connsiteY107" fmla="*/ 2323571 h 2995613"/>
                <a:gd name="connsiteX108" fmla="*/ 1901314 w 2997200"/>
                <a:gd name="connsiteY108" fmla="*/ 2318279 h 2995613"/>
                <a:gd name="connsiteX109" fmla="*/ 1896546 w 2997200"/>
                <a:gd name="connsiteY109" fmla="*/ 2312988 h 2995613"/>
                <a:gd name="connsiteX110" fmla="*/ 1893368 w 2997200"/>
                <a:gd name="connsiteY110" fmla="*/ 2307167 h 2995613"/>
                <a:gd name="connsiteX111" fmla="*/ 1891248 w 2997200"/>
                <a:gd name="connsiteY111" fmla="*/ 2300817 h 2995613"/>
                <a:gd name="connsiteX112" fmla="*/ 1889128 w 2997200"/>
                <a:gd name="connsiteY112" fmla="*/ 2294996 h 2995613"/>
                <a:gd name="connsiteX113" fmla="*/ 1887010 w 2997200"/>
                <a:gd name="connsiteY113" fmla="*/ 2288646 h 2995613"/>
                <a:gd name="connsiteX114" fmla="*/ 1885950 w 2997200"/>
                <a:gd name="connsiteY114" fmla="*/ 2282296 h 2995613"/>
                <a:gd name="connsiteX115" fmla="*/ 1885950 w 2997200"/>
                <a:gd name="connsiteY115" fmla="*/ 2275946 h 2995613"/>
                <a:gd name="connsiteX116" fmla="*/ 1885950 w 2997200"/>
                <a:gd name="connsiteY116" fmla="*/ 2269596 h 2995613"/>
                <a:gd name="connsiteX117" fmla="*/ 1887010 w 2997200"/>
                <a:gd name="connsiteY117" fmla="*/ 2263246 h 2995613"/>
                <a:gd name="connsiteX118" fmla="*/ 1889128 w 2997200"/>
                <a:gd name="connsiteY118" fmla="*/ 2257425 h 2995613"/>
                <a:gd name="connsiteX119" fmla="*/ 1891248 w 2997200"/>
                <a:gd name="connsiteY119" fmla="*/ 2251075 h 2995613"/>
                <a:gd name="connsiteX120" fmla="*/ 1893368 w 2997200"/>
                <a:gd name="connsiteY120" fmla="*/ 2245254 h 2995613"/>
                <a:gd name="connsiteX121" fmla="*/ 1896546 w 2997200"/>
                <a:gd name="connsiteY121" fmla="*/ 2239434 h 2995613"/>
                <a:gd name="connsiteX122" fmla="*/ 1901314 w 2997200"/>
                <a:gd name="connsiteY122" fmla="*/ 2233613 h 2995613"/>
                <a:gd name="connsiteX123" fmla="*/ 1905552 w 2997200"/>
                <a:gd name="connsiteY123" fmla="*/ 2228850 h 2995613"/>
                <a:gd name="connsiteX124" fmla="*/ 2219720 w 2997200"/>
                <a:gd name="connsiteY124" fmla="*/ 1915054 h 2995613"/>
                <a:gd name="connsiteX125" fmla="*/ 2225018 w 2997200"/>
                <a:gd name="connsiteY125" fmla="*/ 1910292 h 2995613"/>
                <a:gd name="connsiteX126" fmla="*/ 2230316 w 2997200"/>
                <a:gd name="connsiteY126" fmla="*/ 1906588 h 2995613"/>
                <a:gd name="connsiteX127" fmla="*/ 2235614 w 2997200"/>
                <a:gd name="connsiteY127" fmla="*/ 1902884 h 2995613"/>
                <a:gd name="connsiteX128" fmla="*/ 2241970 w 2997200"/>
                <a:gd name="connsiteY128" fmla="*/ 1900238 h 2995613"/>
                <a:gd name="connsiteX129" fmla="*/ 2248328 w 2997200"/>
                <a:gd name="connsiteY129" fmla="*/ 1898121 h 2995613"/>
                <a:gd name="connsiteX130" fmla="*/ 2254156 w 2997200"/>
                <a:gd name="connsiteY130" fmla="*/ 1897063 h 2995613"/>
                <a:gd name="connsiteX131" fmla="*/ 2260514 w 2997200"/>
                <a:gd name="connsiteY131" fmla="*/ 1896004 h 2995613"/>
                <a:gd name="connsiteX132" fmla="*/ 1946936 w 2997200"/>
                <a:gd name="connsiteY132" fmla="*/ 1738312 h 2995613"/>
                <a:gd name="connsiteX133" fmla="*/ 1952748 w 2997200"/>
                <a:gd name="connsiteY133" fmla="*/ 1738312 h 2995613"/>
                <a:gd name="connsiteX134" fmla="*/ 1959086 w 2997200"/>
                <a:gd name="connsiteY134" fmla="*/ 1738312 h 2995613"/>
                <a:gd name="connsiteX135" fmla="*/ 1965952 w 2997200"/>
                <a:gd name="connsiteY135" fmla="*/ 1739369 h 2995613"/>
                <a:gd name="connsiteX136" fmla="*/ 1971762 w 2997200"/>
                <a:gd name="connsiteY136" fmla="*/ 1740953 h 2995613"/>
                <a:gd name="connsiteX137" fmla="*/ 1978100 w 2997200"/>
                <a:gd name="connsiteY137" fmla="*/ 1743066 h 2995613"/>
                <a:gd name="connsiteX138" fmla="*/ 1983912 w 2997200"/>
                <a:gd name="connsiteY138" fmla="*/ 1745707 h 2995613"/>
                <a:gd name="connsiteX139" fmla="*/ 1989722 w 2997200"/>
                <a:gd name="connsiteY139" fmla="*/ 1748876 h 2995613"/>
                <a:gd name="connsiteX140" fmla="*/ 1995004 w 2997200"/>
                <a:gd name="connsiteY140" fmla="*/ 1753102 h 2995613"/>
                <a:gd name="connsiteX141" fmla="*/ 1999758 w 2997200"/>
                <a:gd name="connsiteY141" fmla="*/ 1757328 h 2995613"/>
                <a:gd name="connsiteX142" fmla="*/ 2005040 w 2997200"/>
                <a:gd name="connsiteY142" fmla="*/ 1763138 h 2995613"/>
                <a:gd name="connsiteX143" fmla="*/ 2008736 w 2997200"/>
                <a:gd name="connsiteY143" fmla="*/ 1767892 h 2995613"/>
                <a:gd name="connsiteX144" fmla="*/ 2011906 w 2997200"/>
                <a:gd name="connsiteY144" fmla="*/ 1773702 h 2995613"/>
                <a:gd name="connsiteX145" fmla="*/ 2015076 w 2997200"/>
                <a:gd name="connsiteY145" fmla="*/ 1780040 h 2995613"/>
                <a:gd name="connsiteX146" fmla="*/ 2016660 w 2997200"/>
                <a:gd name="connsiteY146" fmla="*/ 1785851 h 2995613"/>
                <a:gd name="connsiteX147" fmla="*/ 2018244 w 2997200"/>
                <a:gd name="connsiteY147" fmla="*/ 1792189 h 2995613"/>
                <a:gd name="connsiteX148" fmla="*/ 2019300 w 2997200"/>
                <a:gd name="connsiteY148" fmla="*/ 1797999 h 2995613"/>
                <a:gd name="connsiteX149" fmla="*/ 2019300 w 2997200"/>
                <a:gd name="connsiteY149" fmla="*/ 1804866 h 2995613"/>
                <a:gd name="connsiteX150" fmla="*/ 2019300 w 2997200"/>
                <a:gd name="connsiteY150" fmla="*/ 1811205 h 2995613"/>
                <a:gd name="connsiteX151" fmla="*/ 2018244 w 2997200"/>
                <a:gd name="connsiteY151" fmla="*/ 1817543 h 2995613"/>
                <a:gd name="connsiteX152" fmla="*/ 2016660 w 2997200"/>
                <a:gd name="connsiteY152" fmla="*/ 1823882 h 2995613"/>
                <a:gd name="connsiteX153" fmla="*/ 2015076 w 2997200"/>
                <a:gd name="connsiteY153" fmla="*/ 1830220 h 2995613"/>
                <a:gd name="connsiteX154" fmla="*/ 2011906 w 2997200"/>
                <a:gd name="connsiteY154" fmla="*/ 1835502 h 2995613"/>
                <a:gd name="connsiteX155" fmla="*/ 2008736 w 2997200"/>
                <a:gd name="connsiteY155" fmla="*/ 1841312 h 2995613"/>
                <a:gd name="connsiteX156" fmla="*/ 2005040 w 2997200"/>
                <a:gd name="connsiteY156" fmla="*/ 1846594 h 2995613"/>
                <a:gd name="connsiteX157" fmla="*/ 1999758 w 2997200"/>
                <a:gd name="connsiteY157" fmla="*/ 1851876 h 2995613"/>
                <a:gd name="connsiteX158" fmla="*/ 1842352 w 2997200"/>
                <a:gd name="connsiteY158" fmla="*/ 2009282 h 2995613"/>
                <a:gd name="connsiteX159" fmla="*/ 1837070 w 2997200"/>
                <a:gd name="connsiteY159" fmla="*/ 2014035 h 2995613"/>
                <a:gd name="connsiteX160" fmla="*/ 1832316 w 2997200"/>
                <a:gd name="connsiteY160" fmla="*/ 2017733 h 2995613"/>
                <a:gd name="connsiteX161" fmla="*/ 1826506 w 2997200"/>
                <a:gd name="connsiteY161" fmla="*/ 2020902 h 2995613"/>
                <a:gd name="connsiteX162" fmla="*/ 1820696 w 2997200"/>
                <a:gd name="connsiteY162" fmla="*/ 2024071 h 2995613"/>
                <a:gd name="connsiteX163" fmla="*/ 1814358 w 2997200"/>
                <a:gd name="connsiteY163" fmla="*/ 2026184 h 2995613"/>
                <a:gd name="connsiteX164" fmla="*/ 1808018 w 2997200"/>
                <a:gd name="connsiteY164" fmla="*/ 2027769 h 2995613"/>
                <a:gd name="connsiteX165" fmla="*/ 1802208 w 2997200"/>
                <a:gd name="connsiteY165" fmla="*/ 2028297 h 2995613"/>
                <a:gd name="connsiteX166" fmla="*/ 1795342 w 2997200"/>
                <a:gd name="connsiteY166" fmla="*/ 2028825 h 2995613"/>
                <a:gd name="connsiteX167" fmla="*/ 1789004 w 2997200"/>
                <a:gd name="connsiteY167" fmla="*/ 2028297 h 2995613"/>
                <a:gd name="connsiteX168" fmla="*/ 1782664 w 2997200"/>
                <a:gd name="connsiteY168" fmla="*/ 2027769 h 2995613"/>
                <a:gd name="connsiteX169" fmla="*/ 1776326 w 2997200"/>
                <a:gd name="connsiteY169" fmla="*/ 2026184 h 2995613"/>
                <a:gd name="connsiteX170" fmla="*/ 1769988 w 2997200"/>
                <a:gd name="connsiteY170" fmla="*/ 2024071 h 2995613"/>
                <a:gd name="connsiteX171" fmla="*/ 1764706 w 2997200"/>
                <a:gd name="connsiteY171" fmla="*/ 2020902 h 2995613"/>
                <a:gd name="connsiteX172" fmla="*/ 1758368 w 2997200"/>
                <a:gd name="connsiteY172" fmla="*/ 2017733 h 2995613"/>
                <a:gd name="connsiteX173" fmla="*/ 1753614 w 2997200"/>
                <a:gd name="connsiteY173" fmla="*/ 2014035 h 2995613"/>
                <a:gd name="connsiteX174" fmla="*/ 1748332 w 2997200"/>
                <a:gd name="connsiteY174" fmla="*/ 2009282 h 2995613"/>
                <a:gd name="connsiteX175" fmla="*/ 1744106 w 2997200"/>
                <a:gd name="connsiteY175" fmla="*/ 2004528 h 2995613"/>
                <a:gd name="connsiteX176" fmla="*/ 1739880 w 2997200"/>
                <a:gd name="connsiteY176" fmla="*/ 1998718 h 2995613"/>
                <a:gd name="connsiteX177" fmla="*/ 1736712 w 2997200"/>
                <a:gd name="connsiteY177" fmla="*/ 1993435 h 2995613"/>
                <a:gd name="connsiteX178" fmla="*/ 1734070 w 2997200"/>
                <a:gd name="connsiteY178" fmla="*/ 1987625 h 2995613"/>
                <a:gd name="connsiteX179" fmla="*/ 1731430 w 2997200"/>
                <a:gd name="connsiteY179" fmla="*/ 1981287 h 2995613"/>
                <a:gd name="connsiteX180" fmla="*/ 1729844 w 2997200"/>
                <a:gd name="connsiteY180" fmla="*/ 1974948 h 2995613"/>
                <a:gd name="connsiteX181" fmla="*/ 1728788 w 2997200"/>
                <a:gd name="connsiteY181" fmla="*/ 1968610 h 2995613"/>
                <a:gd name="connsiteX182" fmla="*/ 1728788 w 2997200"/>
                <a:gd name="connsiteY182" fmla="*/ 1962271 h 2995613"/>
                <a:gd name="connsiteX183" fmla="*/ 1728788 w 2997200"/>
                <a:gd name="connsiteY183" fmla="*/ 1955933 h 2995613"/>
                <a:gd name="connsiteX184" fmla="*/ 1729844 w 2997200"/>
                <a:gd name="connsiteY184" fmla="*/ 1949594 h 2995613"/>
                <a:gd name="connsiteX185" fmla="*/ 1731430 w 2997200"/>
                <a:gd name="connsiteY185" fmla="*/ 1943256 h 2995613"/>
                <a:gd name="connsiteX186" fmla="*/ 1734070 w 2997200"/>
                <a:gd name="connsiteY186" fmla="*/ 1937446 h 2995613"/>
                <a:gd name="connsiteX187" fmla="*/ 1736712 w 2997200"/>
                <a:gd name="connsiteY187" fmla="*/ 1931107 h 2995613"/>
                <a:gd name="connsiteX188" fmla="*/ 1739880 w 2997200"/>
                <a:gd name="connsiteY188" fmla="*/ 1925825 h 2995613"/>
                <a:gd name="connsiteX189" fmla="*/ 1744106 w 2997200"/>
                <a:gd name="connsiteY189" fmla="*/ 1920015 h 2995613"/>
                <a:gd name="connsiteX190" fmla="*/ 1748332 w 2997200"/>
                <a:gd name="connsiteY190" fmla="*/ 1915261 h 2995613"/>
                <a:gd name="connsiteX191" fmla="*/ 1905736 w 2997200"/>
                <a:gd name="connsiteY191" fmla="*/ 1757328 h 2995613"/>
                <a:gd name="connsiteX192" fmla="*/ 1911018 w 2997200"/>
                <a:gd name="connsiteY192" fmla="*/ 1753102 h 2995613"/>
                <a:gd name="connsiteX193" fmla="*/ 1915772 w 2997200"/>
                <a:gd name="connsiteY193" fmla="*/ 1748876 h 2995613"/>
                <a:gd name="connsiteX194" fmla="*/ 1922112 w 2997200"/>
                <a:gd name="connsiteY194" fmla="*/ 1745707 h 2995613"/>
                <a:gd name="connsiteX195" fmla="*/ 1927922 w 2997200"/>
                <a:gd name="connsiteY195" fmla="*/ 1743066 h 2995613"/>
                <a:gd name="connsiteX196" fmla="*/ 1933732 w 2997200"/>
                <a:gd name="connsiteY196" fmla="*/ 1740953 h 2995613"/>
                <a:gd name="connsiteX197" fmla="*/ 1940070 w 2997200"/>
                <a:gd name="connsiteY197" fmla="*/ 1739369 h 2995613"/>
                <a:gd name="connsiteX198" fmla="*/ 1195122 w 2997200"/>
                <a:gd name="connsiteY198" fmla="*/ 966787 h 2995613"/>
                <a:gd name="connsiteX199" fmla="*/ 1201496 w 2997200"/>
                <a:gd name="connsiteY199" fmla="*/ 966787 h 2995613"/>
                <a:gd name="connsiteX200" fmla="*/ 1207868 w 2997200"/>
                <a:gd name="connsiteY200" fmla="*/ 966787 h 2995613"/>
                <a:gd name="connsiteX201" fmla="*/ 1214242 w 2997200"/>
                <a:gd name="connsiteY201" fmla="*/ 967843 h 2995613"/>
                <a:gd name="connsiteX202" fmla="*/ 1220614 w 2997200"/>
                <a:gd name="connsiteY202" fmla="*/ 969428 h 2995613"/>
                <a:gd name="connsiteX203" fmla="*/ 1226456 w 2997200"/>
                <a:gd name="connsiteY203" fmla="*/ 971012 h 2995613"/>
                <a:gd name="connsiteX204" fmla="*/ 1232830 w 2997200"/>
                <a:gd name="connsiteY204" fmla="*/ 973653 h 2995613"/>
                <a:gd name="connsiteX205" fmla="*/ 1238672 w 2997200"/>
                <a:gd name="connsiteY205" fmla="*/ 977351 h 2995613"/>
                <a:gd name="connsiteX206" fmla="*/ 1243452 w 2997200"/>
                <a:gd name="connsiteY206" fmla="*/ 981048 h 2995613"/>
                <a:gd name="connsiteX207" fmla="*/ 1249294 w 2997200"/>
                <a:gd name="connsiteY207" fmla="*/ 986330 h 2995613"/>
                <a:gd name="connsiteX208" fmla="*/ 1253542 w 2997200"/>
                <a:gd name="connsiteY208" fmla="*/ 991084 h 2995613"/>
                <a:gd name="connsiteX209" fmla="*/ 1257260 w 2997200"/>
                <a:gd name="connsiteY209" fmla="*/ 996366 h 2995613"/>
                <a:gd name="connsiteX210" fmla="*/ 1260978 w 2997200"/>
                <a:gd name="connsiteY210" fmla="*/ 1002177 h 2995613"/>
                <a:gd name="connsiteX211" fmla="*/ 1263634 w 2997200"/>
                <a:gd name="connsiteY211" fmla="*/ 1007987 h 2995613"/>
                <a:gd name="connsiteX212" fmla="*/ 1265758 w 2997200"/>
                <a:gd name="connsiteY212" fmla="*/ 1014325 h 2995613"/>
                <a:gd name="connsiteX213" fmla="*/ 1266820 w 2997200"/>
                <a:gd name="connsiteY213" fmla="*/ 1020136 h 2995613"/>
                <a:gd name="connsiteX214" fmla="*/ 1268412 w 2997200"/>
                <a:gd name="connsiteY214" fmla="*/ 1027002 h 2995613"/>
                <a:gd name="connsiteX215" fmla="*/ 1268412 w 2997200"/>
                <a:gd name="connsiteY215" fmla="*/ 1033341 h 2995613"/>
                <a:gd name="connsiteX216" fmla="*/ 1268412 w 2997200"/>
                <a:gd name="connsiteY216" fmla="*/ 1039151 h 2995613"/>
                <a:gd name="connsiteX217" fmla="*/ 1266820 w 2997200"/>
                <a:gd name="connsiteY217" fmla="*/ 1046018 h 2995613"/>
                <a:gd name="connsiteX218" fmla="*/ 1265758 w 2997200"/>
                <a:gd name="connsiteY218" fmla="*/ 1052356 h 2995613"/>
                <a:gd name="connsiteX219" fmla="*/ 1263634 w 2997200"/>
                <a:gd name="connsiteY219" fmla="*/ 1058166 h 2995613"/>
                <a:gd name="connsiteX220" fmla="*/ 1260978 w 2997200"/>
                <a:gd name="connsiteY220" fmla="*/ 1063977 h 2995613"/>
                <a:gd name="connsiteX221" fmla="*/ 1257260 w 2997200"/>
                <a:gd name="connsiteY221" fmla="*/ 1069787 h 2995613"/>
                <a:gd name="connsiteX222" fmla="*/ 1253542 w 2997200"/>
                <a:gd name="connsiteY222" fmla="*/ 1075069 h 2995613"/>
                <a:gd name="connsiteX223" fmla="*/ 1249294 w 2997200"/>
                <a:gd name="connsiteY223" fmla="*/ 1079823 h 2995613"/>
                <a:gd name="connsiteX224" fmla="*/ 1090498 w 2997200"/>
                <a:gd name="connsiteY224" fmla="*/ 1237756 h 2995613"/>
                <a:gd name="connsiteX225" fmla="*/ 1085718 w 2997200"/>
                <a:gd name="connsiteY225" fmla="*/ 1241982 h 2995613"/>
                <a:gd name="connsiteX226" fmla="*/ 1079876 w 2997200"/>
                <a:gd name="connsiteY226" fmla="*/ 1246207 h 2995613"/>
                <a:gd name="connsiteX227" fmla="*/ 1074564 w 2997200"/>
                <a:gd name="connsiteY227" fmla="*/ 1249377 h 2995613"/>
                <a:gd name="connsiteX228" fmla="*/ 1068192 w 2997200"/>
                <a:gd name="connsiteY228" fmla="*/ 1252018 h 2995613"/>
                <a:gd name="connsiteX229" fmla="*/ 1061818 w 2997200"/>
                <a:gd name="connsiteY229" fmla="*/ 1254131 h 2995613"/>
                <a:gd name="connsiteX230" fmla="*/ 1055976 w 2997200"/>
                <a:gd name="connsiteY230" fmla="*/ 1256243 h 2995613"/>
                <a:gd name="connsiteX231" fmla="*/ 1049604 w 2997200"/>
                <a:gd name="connsiteY231" fmla="*/ 1257300 h 2995613"/>
                <a:gd name="connsiteX232" fmla="*/ 1042700 w 2997200"/>
                <a:gd name="connsiteY232" fmla="*/ 1257300 h 2995613"/>
                <a:gd name="connsiteX233" fmla="*/ 1036858 w 2997200"/>
                <a:gd name="connsiteY233" fmla="*/ 1257300 h 2995613"/>
                <a:gd name="connsiteX234" fmla="*/ 1030484 w 2997200"/>
                <a:gd name="connsiteY234" fmla="*/ 1256243 h 2995613"/>
                <a:gd name="connsiteX235" fmla="*/ 1023580 w 2997200"/>
                <a:gd name="connsiteY235" fmla="*/ 1254131 h 2995613"/>
                <a:gd name="connsiteX236" fmla="*/ 1017738 w 2997200"/>
                <a:gd name="connsiteY236" fmla="*/ 1252018 h 2995613"/>
                <a:gd name="connsiteX237" fmla="*/ 1011896 w 2997200"/>
                <a:gd name="connsiteY237" fmla="*/ 1249377 h 2995613"/>
                <a:gd name="connsiteX238" fmla="*/ 1006586 w 2997200"/>
                <a:gd name="connsiteY238" fmla="*/ 1246207 h 2995613"/>
                <a:gd name="connsiteX239" fmla="*/ 1000744 w 2997200"/>
                <a:gd name="connsiteY239" fmla="*/ 1241982 h 2995613"/>
                <a:gd name="connsiteX240" fmla="*/ 995964 w 2997200"/>
                <a:gd name="connsiteY240" fmla="*/ 1237756 h 2995613"/>
                <a:gd name="connsiteX241" fmla="*/ 991184 w 2997200"/>
                <a:gd name="connsiteY241" fmla="*/ 1232474 h 2995613"/>
                <a:gd name="connsiteX242" fmla="*/ 987466 w 2997200"/>
                <a:gd name="connsiteY242" fmla="*/ 1227192 h 2995613"/>
                <a:gd name="connsiteX243" fmla="*/ 983748 w 2997200"/>
                <a:gd name="connsiteY243" fmla="*/ 1221382 h 2995613"/>
                <a:gd name="connsiteX244" fmla="*/ 981092 w 2997200"/>
                <a:gd name="connsiteY244" fmla="*/ 1215572 h 2995613"/>
                <a:gd name="connsiteX245" fmla="*/ 978968 w 2997200"/>
                <a:gd name="connsiteY245" fmla="*/ 1209761 h 2995613"/>
                <a:gd name="connsiteX246" fmla="*/ 977376 w 2997200"/>
                <a:gd name="connsiteY246" fmla="*/ 1203423 h 2995613"/>
                <a:gd name="connsiteX247" fmla="*/ 976844 w 2997200"/>
                <a:gd name="connsiteY247" fmla="*/ 1196556 h 2995613"/>
                <a:gd name="connsiteX248" fmla="*/ 976312 w 2997200"/>
                <a:gd name="connsiteY248" fmla="*/ 1190746 h 2995613"/>
                <a:gd name="connsiteX249" fmla="*/ 976844 w 2997200"/>
                <a:gd name="connsiteY249" fmla="*/ 1183879 h 2995613"/>
                <a:gd name="connsiteX250" fmla="*/ 977376 w 2997200"/>
                <a:gd name="connsiteY250" fmla="*/ 1177541 h 2995613"/>
                <a:gd name="connsiteX251" fmla="*/ 978968 w 2997200"/>
                <a:gd name="connsiteY251" fmla="*/ 1171730 h 2995613"/>
                <a:gd name="connsiteX252" fmla="*/ 981092 w 2997200"/>
                <a:gd name="connsiteY252" fmla="*/ 1165392 h 2995613"/>
                <a:gd name="connsiteX253" fmla="*/ 983748 w 2997200"/>
                <a:gd name="connsiteY253" fmla="*/ 1159582 h 2995613"/>
                <a:gd name="connsiteX254" fmla="*/ 987466 w 2997200"/>
                <a:gd name="connsiteY254" fmla="*/ 1153771 h 2995613"/>
                <a:gd name="connsiteX255" fmla="*/ 991184 w 2997200"/>
                <a:gd name="connsiteY255" fmla="*/ 1148489 h 2995613"/>
                <a:gd name="connsiteX256" fmla="*/ 995964 w 2997200"/>
                <a:gd name="connsiteY256" fmla="*/ 1143736 h 2995613"/>
                <a:gd name="connsiteX257" fmla="*/ 1154228 w 2997200"/>
                <a:gd name="connsiteY257" fmla="*/ 986330 h 2995613"/>
                <a:gd name="connsiteX258" fmla="*/ 1159008 w 2997200"/>
                <a:gd name="connsiteY258" fmla="*/ 981048 h 2995613"/>
                <a:gd name="connsiteX259" fmla="*/ 1164850 w 2997200"/>
                <a:gd name="connsiteY259" fmla="*/ 977351 h 2995613"/>
                <a:gd name="connsiteX260" fmla="*/ 1170692 w 2997200"/>
                <a:gd name="connsiteY260" fmla="*/ 973653 h 2995613"/>
                <a:gd name="connsiteX261" fmla="*/ 1176004 w 2997200"/>
                <a:gd name="connsiteY261" fmla="*/ 971012 h 2995613"/>
                <a:gd name="connsiteX262" fmla="*/ 1182376 w 2997200"/>
                <a:gd name="connsiteY262" fmla="*/ 969428 h 2995613"/>
                <a:gd name="connsiteX263" fmla="*/ 1188218 w 2997200"/>
                <a:gd name="connsiteY263" fmla="*/ 967843 h 2995613"/>
                <a:gd name="connsiteX264" fmla="*/ 1036638 w 2997200"/>
                <a:gd name="connsiteY264" fmla="*/ 652462 h 2995613"/>
                <a:gd name="connsiteX265" fmla="*/ 1042458 w 2997200"/>
                <a:gd name="connsiteY265" fmla="*/ 652462 h 2995613"/>
                <a:gd name="connsiteX266" fmla="*/ 1049338 w 2997200"/>
                <a:gd name="connsiteY266" fmla="*/ 652462 h 2995613"/>
                <a:gd name="connsiteX267" fmla="*/ 1055688 w 2997200"/>
                <a:gd name="connsiteY267" fmla="*/ 653518 h 2995613"/>
                <a:gd name="connsiteX268" fmla="*/ 1061508 w 2997200"/>
                <a:gd name="connsiteY268" fmla="*/ 655629 h 2995613"/>
                <a:gd name="connsiteX269" fmla="*/ 1067858 w 2997200"/>
                <a:gd name="connsiteY269" fmla="*/ 657741 h 2995613"/>
                <a:gd name="connsiteX270" fmla="*/ 1074208 w 2997200"/>
                <a:gd name="connsiteY270" fmla="*/ 660380 h 2995613"/>
                <a:gd name="connsiteX271" fmla="*/ 1079500 w 2997200"/>
                <a:gd name="connsiteY271" fmla="*/ 663548 h 2995613"/>
                <a:gd name="connsiteX272" fmla="*/ 1085322 w 2997200"/>
                <a:gd name="connsiteY272" fmla="*/ 667771 h 2995613"/>
                <a:gd name="connsiteX273" fmla="*/ 1090084 w 2997200"/>
                <a:gd name="connsiteY273" fmla="*/ 671995 h 2995613"/>
                <a:gd name="connsiteX274" fmla="*/ 1094846 w 2997200"/>
                <a:gd name="connsiteY274" fmla="*/ 677274 h 2995613"/>
                <a:gd name="connsiteX275" fmla="*/ 1098550 w 2997200"/>
                <a:gd name="connsiteY275" fmla="*/ 682553 h 2995613"/>
                <a:gd name="connsiteX276" fmla="*/ 1102254 w 2997200"/>
                <a:gd name="connsiteY276" fmla="*/ 688360 h 2995613"/>
                <a:gd name="connsiteX277" fmla="*/ 1104900 w 2997200"/>
                <a:gd name="connsiteY277" fmla="*/ 694167 h 2995613"/>
                <a:gd name="connsiteX278" fmla="*/ 1107018 w 2997200"/>
                <a:gd name="connsiteY278" fmla="*/ 699974 h 2995613"/>
                <a:gd name="connsiteX279" fmla="*/ 1108076 w 2997200"/>
                <a:gd name="connsiteY279" fmla="*/ 706309 h 2995613"/>
                <a:gd name="connsiteX280" fmla="*/ 1109134 w 2997200"/>
                <a:gd name="connsiteY280" fmla="*/ 713172 h 2995613"/>
                <a:gd name="connsiteX281" fmla="*/ 1109664 w 2997200"/>
                <a:gd name="connsiteY281" fmla="*/ 718979 h 2995613"/>
                <a:gd name="connsiteX282" fmla="*/ 1109134 w 2997200"/>
                <a:gd name="connsiteY282" fmla="*/ 725842 h 2995613"/>
                <a:gd name="connsiteX283" fmla="*/ 1108076 w 2997200"/>
                <a:gd name="connsiteY283" fmla="*/ 731649 h 2995613"/>
                <a:gd name="connsiteX284" fmla="*/ 1107018 w 2997200"/>
                <a:gd name="connsiteY284" fmla="*/ 737984 h 2995613"/>
                <a:gd name="connsiteX285" fmla="*/ 1104900 w 2997200"/>
                <a:gd name="connsiteY285" fmla="*/ 744319 h 2995613"/>
                <a:gd name="connsiteX286" fmla="*/ 1102254 w 2997200"/>
                <a:gd name="connsiteY286" fmla="*/ 750126 h 2995613"/>
                <a:gd name="connsiteX287" fmla="*/ 1098550 w 2997200"/>
                <a:gd name="connsiteY287" fmla="*/ 755933 h 2995613"/>
                <a:gd name="connsiteX288" fmla="*/ 1094846 w 2997200"/>
                <a:gd name="connsiteY288" fmla="*/ 760684 h 2995613"/>
                <a:gd name="connsiteX289" fmla="*/ 1090084 w 2997200"/>
                <a:gd name="connsiteY289" fmla="*/ 765963 h 2995613"/>
                <a:gd name="connsiteX290" fmla="*/ 776288 w 2997200"/>
                <a:gd name="connsiteY290" fmla="*/ 1079017 h 2995613"/>
                <a:gd name="connsiteX291" fmla="*/ 770996 w 2997200"/>
                <a:gd name="connsiteY291" fmla="*/ 1083768 h 2995613"/>
                <a:gd name="connsiteX292" fmla="*/ 765704 w 2997200"/>
                <a:gd name="connsiteY292" fmla="*/ 1087991 h 2995613"/>
                <a:gd name="connsiteX293" fmla="*/ 759884 w 2997200"/>
                <a:gd name="connsiteY293" fmla="*/ 1091687 h 2995613"/>
                <a:gd name="connsiteX294" fmla="*/ 754064 w 2997200"/>
                <a:gd name="connsiteY294" fmla="*/ 1093799 h 2995613"/>
                <a:gd name="connsiteX295" fmla="*/ 747712 w 2997200"/>
                <a:gd name="connsiteY295" fmla="*/ 1095910 h 2995613"/>
                <a:gd name="connsiteX296" fmla="*/ 741364 w 2997200"/>
                <a:gd name="connsiteY296" fmla="*/ 1097494 h 2995613"/>
                <a:gd name="connsiteX297" fmla="*/ 735542 w 2997200"/>
                <a:gd name="connsiteY297" fmla="*/ 1098550 h 2995613"/>
                <a:gd name="connsiteX298" fmla="*/ 728664 w 2997200"/>
                <a:gd name="connsiteY298" fmla="*/ 1098550 h 2995613"/>
                <a:gd name="connsiteX299" fmla="*/ 722312 w 2997200"/>
                <a:gd name="connsiteY299" fmla="*/ 1098550 h 2995613"/>
                <a:gd name="connsiteX300" fmla="*/ 716492 w 2997200"/>
                <a:gd name="connsiteY300" fmla="*/ 1097494 h 2995613"/>
                <a:gd name="connsiteX301" fmla="*/ 710142 w 2997200"/>
                <a:gd name="connsiteY301" fmla="*/ 1095910 h 2995613"/>
                <a:gd name="connsiteX302" fmla="*/ 704322 w 2997200"/>
                <a:gd name="connsiteY302" fmla="*/ 1093799 h 2995613"/>
                <a:gd name="connsiteX303" fmla="*/ 697972 w 2997200"/>
                <a:gd name="connsiteY303" fmla="*/ 1091687 h 2995613"/>
                <a:gd name="connsiteX304" fmla="*/ 692150 w 2997200"/>
                <a:gd name="connsiteY304" fmla="*/ 1087991 h 2995613"/>
                <a:gd name="connsiteX305" fmla="*/ 686858 w 2997200"/>
                <a:gd name="connsiteY305" fmla="*/ 1083768 h 2995613"/>
                <a:gd name="connsiteX306" fmla="*/ 681568 w 2997200"/>
                <a:gd name="connsiteY306" fmla="*/ 1079017 h 2995613"/>
                <a:gd name="connsiteX307" fmla="*/ 677334 w 2997200"/>
                <a:gd name="connsiteY307" fmla="*/ 1074266 h 2995613"/>
                <a:gd name="connsiteX308" fmla="*/ 673100 w 2997200"/>
                <a:gd name="connsiteY308" fmla="*/ 1068987 h 2995613"/>
                <a:gd name="connsiteX309" fmla="*/ 669926 w 2997200"/>
                <a:gd name="connsiteY309" fmla="*/ 1063179 h 2995613"/>
                <a:gd name="connsiteX310" fmla="*/ 667280 w 2997200"/>
                <a:gd name="connsiteY310" fmla="*/ 1057372 h 2995613"/>
                <a:gd name="connsiteX311" fmla="*/ 665164 w 2997200"/>
                <a:gd name="connsiteY311" fmla="*/ 1051565 h 2995613"/>
                <a:gd name="connsiteX312" fmla="*/ 663046 w 2997200"/>
                <a:gd name="connsiteY312" fmla="*/ 1045230 h 2995613"/>
                <a:gd name="connsiteX313" fmla="*/ 662518 w 2997200"/>
                <a:gd name="connsiteY313" fmla="*/ 1038367 h 2995613"/>
                <a:gd name="connsiteX314" fmla="*/ 661988 w 2997200"/>
                <a:gd name="connsiteY314" fmla="*/ 1032560 h 2995613"/>
                <a:gd name="connsiteX315" fmla="*/ 662518 w 2997200"/>
                <a:gd name="connsiteY315" fmla="*/ 1026225 h 2995613"/>
                <a:gd name="connsiteX316" fmla="*/ 663046 w 2997200"/>
                <a:gd name="connsiteY316" fmla="*/ 1019363 h 2995613"/>
                <a:gd name="connsiteX317" fmla="*/ 665164 w 2997200"/>
                <a:gd name="connsiteY317" fmla="*/ 1013555 h 2995613"/>
                <a:gd name="connsiteX318" fmla="*/ 667280 w 2997200"/>
                <a:gd name="connsiteY318" fmla="*/ 1007221 h 2995613"/>
                <a:gd name="connsiteX319" fmla="*/ 669926 w 2997200"/>
                <a:gd name="connsiteY319" fmla="*/ 1001413 h 2995613"/>
                <a:gd name="connsiteX320" fmla="*/ 673100 w 2997200"/>
                <a:gd name="connsiteY320" fmla="*/ 995606 h 2995613"/>
                <a:gd name="connsiteX321" fmla="*/ 677334 w 2997200"/>
                <a:gd name="connsiteY321" fmla="*/ 990327 h 2995613"/>
                <a:gd name="connsiteX322" fmla="*/ 681568 w 2997200"/>
                <a:gd name="connsiteY322" fmla="*/ 985576 h 2995613"/>
                <a:gd name="connsiteX323" fmla="*/ 995892 w 2997200"/>
                <a:gd name="connsiteY323" fmla="*/ 671995 h 2995613"/>
                <a:gd name="connsiteX324" fmla="*/ 1000654 w 2997200"/>
                <a:gd name="connsiteY324" fmla="*/ 667771 h 2995613"/>
                <a:gd name="connsiteX325" fmla="*/ 1006476 w 2997200"/>
                <a:gd name="connsiteY325" fmla="*/ 663548 h 2995613"/>
                <a:gd name="connsiteX326" fmla="*/ 1011768 w 2997200"/>
                <a:gd name="connsiteY326" fmla="*/ 660380 h 2995613"/>
                <a:gd name="connsiteX327" fmla="*/ 1017588 w 2997200"/>
                <a:gd name="connsiteY327" fmla="*/ 657741 h 2995613"/>
                <a:gd name="connsiteX328" fmla="*/ 1023408 w 2997200"/>
                <a:gd name="connsiteY328" fmla="*/ 655629 h 2995613"/>
                <a:gd name="connsiteX329" fmla="*/ 1030288 w 2997200"/>
                <a:gd name="connsiteY329" fmla="*/ 653518 h 2995613"/>
                <a:gd name="connsiteX330" fmla="*/ 910224 w 2997200"/>
                <a:gd name="connsiteY330" fmla="*/ 307975 h 2995613"/>
                <a:gd name="connsiteX331" fmla="*/ 916042 w 2997200"/>
                <a:gd name="connsiteY331" fmla="*/ 307975 h 2995613"/>
                <a:gd name="connsiteX332" fmla="*/ 922386 w 2997200"/>
                <a:gd name="connsiteY332" fmla="*/ 307975 h 2995613"/>
                <a:gd name="connsiteX333" fmla="*/ 929260 w 2997200"/>
                <a:gd name="connsiteY333" fmla="*/ 309032 h 2995613"/>
                <a:gd name="connsiteX334" fmla="*/ 935076 w 2997200"/>
                <a:gd name="connsiteY334" fmla="*/ 310090 h 2995613"/>
                <a:gd name="connsiteX335" fmla="*/ 941420 w 2997200"/>
                <a:gd name="connsiteY335" fmla="*/ 312205 h 2995613"/>
                <a:gd name="connsiteX336" fmla="*/ 947238 w 2997200"/>
                <a:gd name="connsiteY336" fmla="*/ 315377 h 2995613"/>
                <a:gd name="connsiteX337" fmla="*/ 953054 w 2997200"/>
                <a:gd name="connsiteY337" fmla="*/ 318550 h 2995613"/>
                <a:gd name="connsiteX338" fmla="*/ 958340 w 2997200"/>
                <a:gd name="connsiteY338" fmla="*/ 322251 h 2995613"/>
                <a:gd name="connsiteX339" fmla="*/ 963100 w 2997200"/>
                <a:gd name="connsiteY339" fmla="*/ 327010 h 2995613"/>
                <a:gd name="connsiteX340" fmla="*/ 967858 w 2997200"/>
                <a:gd name="connsiteY340" fmla="*/ 332297 h 2995613"/>
                <a:gd name="connsiteX341" fmla="*/ 972088 w 2997200"/>
                <a:gd name="connsiteY341" fmla="*/ 337584 h 2995613"/>
                <a:gd name="connsiteX342" fmla="*/ 975260 w 2997200"/>
                <a:gd name="connsiteY342" fmla="*/ 342872 h 2995613"/>
                <a:gd name="connsiteX343" fmla="*/ 977904 w 2997200"/>
                <a:gd name="connsiteY343" fmla="*/ 349217 h 2995613"/>
                <a:gd name="connsiteX344" fmla="*/ 980020 w 2997200"/>
                <a:gd name="connsiteY344" fmla="*/ 355562 h 2995613"/>
                <a:gd name="connsiteX345" fmla="*/ 981606 w 2997200"/>
                <a:gd name="connsiteY345" fmla="*/ 361378 h 2995613"/>
                <a:gd name="connsiteX346" fmla="*/ 982664 w 2997200"/>
                <a:gd name="connsiteY346" fmla="*/ 367723 h 2995613"/>
                <a:gd name="connsiteX347" fmla="*/ 982664 w 2997200"/>
                <a:gd name="connsiteY347" fmla="*/ 374597 h 2995613"/>
                <a:gd name="connsiteX348" fmla="*/ 982664 w 2997200"/>
                <a:gd name="connsiteY348" fmla="*/ 380413 h 2995613"/>
                <a:gd name="connsiteX349" fmla="*/ 981606 w 2997200"/>
                <a:gd name="connsiteY349" fmla="*/ 387287 h 2995613"/>
                <a:gd name="connsiteX350" fmla="*/ 980020 w 2997200"/>
                <a:gd name="connsiteY350" fmla="*/ 393631 h 2995613"/>
                <a:gd name="connsiteX351" fmla="*/ 977904 w 2997200"/>
                <a:gd name="connsiteY351" fmla="*/ 399448 h 2995613"/>
                <a:gd name="connsiteX352" fmla="*/ 975260 w 2997200"/>
                <a:gd name="connsiteY352" fmla="*/ 405264 h 2995613"/>
                <a:gd name="connsiteX353" fmla="*/ 972088 w 2997200"/>
                <a:gd name="connsiteY353" fmla="*/ 410551 h 2995613"/>
                <a:gd name="connsiteX354" fmla="*/ 967858 w 2997200"/>
                <a:gd name="connsiteY354" fmla="*/ 416367 h 2995613"/>
                <a:gd name="connsiteX355" fmla="*/ 963100 w 2997200"/>
                <a:gd name="connsiteY355" fmla="*/ 421126 h 2995613"/>
                <a:gd name="connsiteX356" fmla="*/ 432768 w 2997200"/>
                <a:gd name="connsiteY356" fmla="*/ 951986 h 2995613"/>
                <a:gd name="connsiteX357" fmla="*/ 427480 w 2997200"/>
                <a:gd name="connsiteY357" fmla="*/ 956745 h 2995613"/>
                <a:gd name="connsiteX358" fmla="*/ 422194 w 2997200"/>
                <a:gd name="connsiteY358" fmla="*/ 960446 h 2995613"/>
                <a:gd name="connsiteX359" fmla="*/ 416906 w 2997200"/>
                <a:gd name="connsiteY359" fmla="*/ 963619 h 2995613"/>
                <a:gd name="connsiteX360" fmla="*/ 410560 w 2997200"/>
                <a:gd name="connsiteY360" fmla="*/ 966791 h 2995613"/>
                <a:gd name="connsiteX361" fmla="*/ 404745 w 2997200"/>
                <a:gd name="connsiteY361" fmla="*/ 968906 h 2995613"/>
                <a:gd name="connsiteX362" fmla="*/ 398400 w 2997200"/>
                <a:gd name="connsiteY362" fmla="*/ 970492 h 2995613"/>
                <a:gd name="connsiteX363" fmla="*/ 392055 w 2997200"/>
                <a:gd name="connsiteY363" fmla="*/ 971021 h 2995613"/>
                <a:gd name="connsiteX364" fmla="*/ 385710 w 2997200"/>
                <a:gd name="connsiteY364" fmla="*/ 971550 h 2995613"/>
                <a:gd name="connsiteX365" fmla="*/ 379365 w 2997200"/>
                <a:gd name="connsiteY365" fmla="*/ 971021 h 2995613"/>
                <a:gd name="connsiteX366" fmla="*/ 372491 w 2997200"/>
                <a:gd name="connsiteY366" fmla="*/ 970492 h 2995613"/>
                <a:gd name="connsiteX367" fmla="*/ 366675 w 2997200"/>
                <a:gd name="connsiteY367" fmla="*/ 968906 h 2995613"/>
                <a:gd name="connsiteX368" fmla="*/ 360330 w 2997200"/>
                <a:gd name="connsiteY368" fmla="*/ 966791 h 2995613"/>
                <a:gd name="connsiteX369" fmla="*/ 354514 w 2997200"/>
                <a:gd name="connsiteY369" fmla="*/ 963619 h 2995613"/>
                <a:gd name="connsiteX370" fmla="*/ 348698 w 2997200"/>
                <a:gd name="connsiteY370" fmla="*/ 960446 h 2995613"/>
                <a:gd name="connsiteX371" fmla="*/ 343410 w 2997200"/>
                <a:gd name="connsiteY371" fmla="*/ 956745 h 2995613"/>
                <a:gd name="connsiteX372" fmla="*/ 338652 w 2997200"/>
                <a:gd name="connsiteY372" fmla="*/ 951986 h 2995613"/>
                <a:gd name="connsiteX373" fmla="*/ 333893 w 2997200"/>
                <a:gd name="connsiteY373" fmla="*/ 947228 h 2995613"/>
                <a:gd name="connsiteX374" fmla="*/ 329663 w 2997200"/>
                <a:gd name="connsiteY374" fmla="*/ 941411 h 2995613"/>
                <a:gd name="connsiteX375" fmla="*/ 326490 w 2997200"/>
                <a:gd name="connsiteY375" fmla="*/ 936124 h 2995613"/>
                <a:gd name="connsiteX376" fmla="*/ 323847 w 2997200"/>
                <a:gd name="connsiteY376" fmla="*/ 930308 h 2995613"/>
                <a:gd name="connsiteX377" fmla="*/ 321732 w 2997200"/>
                <a:gd name="connsiteY377" fmla="*/ 923963 h 2995613"/>
                <a:gd name="connsiteX378" fmla="*/ 320145 w 2997200"/>
                <a:gd name="connsiteY378" fmla="*/ 917618 h 2995613"/>
                <a:gd name="connsiteX379" fmla="*/ 319088 w 2997200"/>
                <a:gd name="connsiteY379" fmla="*/ 911273 h 2995613"/>
                <a:gd name="connsiteX380" fmla="*/ 319088 w 2997200"/>
                <a:gd name="connsiteY380" fmla="*/ 904928 h 2995613"/>
                <a:gd name="connsiteX381" fmla="*/ 319088 w 2997200"/>
                <a:gd name="connsiteY381" fmla="*/ 898583 h 2995613"/>
                <a:gd name="connsiteX382" fmla="*/ 320145 w 2997200"/>
                <a:gd name="connsiteY382" fmla="*/ 892238 h 2995613"/>
                <a:gd name="connsiteX383" fmla="*/ 321732 w 2997200"/>
                <a:gd name="connsiteY383" fmla="*/ 885893 h 2995613"/>
                <a:gd name="connsiteX384" fmla="*/ 323847 w 2997200"/>
                <a:gd name="connsiteY384" fmla="*/ 880077 h 2995613"/>
                <a:gd name="connsiteX385" fmla="*/ 326490 w 2997200"/>
                <a:gd name="connsiteY385" fmla="*/ 873732 h 2995613"/>
                <a:gd name="connsiteX386" fmla="*/ 329663 w 2997200"/>
                <a:gd name="connsiteY386" fmla="*/ 868445 h 2995613"/>
                <a:gd name="connsiteX387" fmla="*/ 333893 w 2997200"/>
                <a:gd name="connsiteY387" fmla="*/ 862628 h 2995613"/>
                <a:gd name="connsiteX388" fmla="*/ 338652 w 2997200"/>
                <a:gd name="connsiteY388" fmla="*/ 857870 h 2995613"/>
                <a:gd name="connsiteX389" fmla="*/ 869512 w 2997200"/>
                <a:gd name="connsiteY389" fmla="*/ 327010 h 2995613"/>
                <a:gd name="connsiteX390" fmla="*/ 874270 w 2997200"/>
                <a:gd name="connsiteY390" fmla="*/ 322251 h 2995613"/>
                <a:gd name="connsiteX391" fmla="*/ 879558 w 2997200"/>
                <a:gd name="connsiteY391" fmla="*/ 318550 h 2995613"/>
                <a:gd name="connsiteX392" fmla="*/ 885374 w 2997200"/>
                <a:gd name="connsiteY392" fmla="*/ 315377 h 2995613"/>
                <a:gd name="connsiteX393" fmla="*/ 891190 w 2997200"/>
                <a:gd name="connsiteY393" fmla="*/ 312205 h 2995613"/>
                <a:gd name="connsiteX394" fmla="*/ 897006 w 2997200"/>
                <a:gd name="connsiteY394" fmla="*/ 310090 h 2995613"/>
                <a:gd name="connsiteX395" fmla="*/ 903352 w 2997200"/>
                <a:gd name="connsiteY395" fmla="*/ 309032 h 2995613"/>
                <a:gd name="connsiteX396" fmla="*/ 1204066 w 2997200"/>
                <a:gd name="connsiteY396" fmla="*/ 0 h 2995613"/>
                <a:gd name="connsiteX397" fmla="*/ 1216768 w 2997200"/>
                <a:gd name="connsiteY397" fmla="*/ 529 h 2995613"/>
                <a:gd name="connsiteX398" fmla="*/ 1229472 w 2997200"/>
                <a:gd name="connsiteY398" fmla="*/ 2116 h 2995613"/>
                <a:gd name="connsiteX399" fmla="*/ 1242174 w 2997200"/>
                <a:gd name="connsiteY399" fmla="*/ 4762 h 2995613"/>
                <a:gd name="connsiteX400" fmla="*/ 1253818 w 2997200"/>
                <a:gd name="connsiteY400" fmla="*/ 9523 h 2995613"/>
                <a:gd name="connsiteX401" fmla="*/ 1265990 w 2997200"/>
                <a:gd name="connsiteY401" fmla="*/ 15343 h 2995613"/>
                <a:gd name="connsiteX402" fmla="*/ 1277634 w 2997200"/>
                <a:gd name="connsiteY402" fmla="*/ 21692 h 2995613"/>
                <a:gd name="connsiteX403" fmla="*/ 1282926 w 2997200"/>
                <a:gd name="connsiteY403" fmla="*/ 25924 h 2995613"/>
                <a:gd name="connsiteX404" fmla="*/ 1288220 w 2997200"/>
                <a:gd name="connsiteY404" fmla="*/ 29628 h 2995613"/>
                <a:gd name="connsiteX405" fmla="*/ 1293512 w 2997200"/>
                <a:gd name="connsiteY405" fmla="*/ 33861 h 2995613"/>
                <a:gd name="connsiteX406" fmla="*/ 1298276 w 2997200"/>
                <a:gd name="connsiteY406" fmla="*/ 39151 h 2995613"/>
                <a:gd name="connsiteX407" fmla="*/ 1312566 w 2997200"/>
                <a:gd name="connsiteY407" fmla="*/ 53965 h 2995613"/>
                <a:gd name="connsiteX408" fmla="*/ 1326856 w 2997200"/>
                <a:gd name="connsiteY408" fmla="*/ 68779 h 2995613"/>
                <a:gd name="connsiteX409" fmla="*/ 1340086 w 2997200"/>
                <a:gd name="connsiteY409" fmla="*/ 84123 h 2995613"/>
                <a:gd name="connsiteX410" fmla="*/ 1353318 w 2997200"/>
                <a:gd name="connsiteY410" fmla="*/ 99466 h 2995613"/>
                <a:gd name="connsiteX411" fmla="*/ 1366020 w 2997200"/>
                <a:gd name="connsiteY411" fmla="*/ 115338 h 2995613"/>
                <a:gd name="connsiteX412" fmla="*/ 1378722 w 2997200"/>
                <a:gd name="connsiteY412" fmla="*/ 131739 h 2995613"/>
                <a:gd name="connsiteX413" fmla="*/ 1390366 w 2997200"/>
                <a:gd name="connsiteY413" fmla="*/ 147611 h 2995613"/>
                <a:gd name="connsiteX414" fmla="*/ 1402010 w 2997200"/>
                <a:gd name="connsiteY414" fmla="*/ 164542 h 2995613"/>
                <a:gd name="connsiteX415" fmla="*/ 1413654 w 2997200"/>
                <a:gd name="connsiteY415" fmla="*/ 181472 h 2995613"/>
                <a:gd name="connsiteX416" fmla="*/ 1424240 w 2997200"/>
                <a:gd name="connsiteY416" fmla="*/ 197873 h 2995613"/>
                <a:gd name="connsiteX417" fmla="*/ 1434824 w 2997200"/>
                <a:gd name="connsiteY417" fmla="*/ 215333 h 2995613"/>
                <a:gd name="connsiteX418" fmla="*/ 1444880 w 2997200"/>
                <a:gd name="connsiteY418" fmla="*/ 233321 h 2995613"/>
                <a:gd name="connsiteX419" fmla="*/ 1454406 w 2997200"/>
                <a:gd name="connsiteY419" fmla="*/ 250780 h 2995613"/>
                <a:gd name="connsiteX420" fmla="*/ 1463934 w 2997200"/>
                <a:gd name="connsiteY420" fmla="*/ 269298 h 2995613"/>
                <a:gd name="connsiteX421" fmla="*/ 1472930 w 2997200"/>
                <a:gd name="connsiteY421" fmla="*/ 287287 h 2995613"/>
                <a:gd name="connsiteX422" fmla="*/ 1481928 w 2997200"/>
                <a:gd name="connsiteY422" fmla="*/ 305275 h 2995613"/>
                <a:gd name="connsiteX423" fmla="*/ 1489868 w 2997200"/>
                <a:gd name="connsiteY423" fmla="*/ 324322 h 2995613"/>
                <a:gd name="connsiteX424" fmla="*/ 1498336 w 2997200"/>
                <a:gd name="connsiteY424" fmla="*/ 342839 h 2995613"/>
                <a:gd name="connsiteX425" fmla="*/ 1505744 w 2997200"/>
                <a:gd name="connsiteY425" fmla="*/ 361886 h 2995613"/>
                <a:gd name="connsiteX426" fmla="*/ 1513684 w 2997200"/>
                <a:gd name="connsiteY426" fmla="*/ 381462 h 2995613"/>
                <a:gd name="connsiteX427" fmla="*/ 1521094 w 2997200"/>
                <a:gd name="connsiteY427" fmla="*/ 401037 h 2995613"/>
                <a:gd name="connsiteX428" fmla="*/ 1527444 w 2997200"/>
                <a:gd name="connsiteY428" fmla="*/ 420613 h 2995613"/>
                <a:gd name="connsiteX429" fmla="*/ 1540676 w 2997200"/>
                <a:gd name="connsiteY429" fmla="*/ 460294 h 2995613"/>
                <a:gd name="connsiteX430" fmla="*/ 1552320 w 2997200"/>
                <a:gd name="connsiteY430" fmla="*/ 501561 h 2995613"/>
                <a:gd name="connsiteX431" fmla="*/ 1562906 w 2997200"/>
                <a:gd name="connsiteY431" fmla="*/ 542829 h 2995613"/>
                <a:gd name="connsiteX432" fmla="*/ 1572960 w 2997200"/>
                <a:gd name="connsiteY432" fmla="*/ 584626 h 2995613"/>
                <a:gd name="connsiteX433" fmla="*/ 1581430 w 2997200"/>
                <a:gd name="connsiteY433" fmla="*/ 627481 h 2995613"/>
                <a:gd name="connsiteX434" fmla="*/ 1589368 w 2997200"/>
                <a:gd name="connsiteY434" fmla="*/ 670336 h 2995613"/>
                <a:gd name="connsiteX435" fmla="*/ 1596248 w 2997200"/>
                <a:gd name="connsiteY435" fmla="*/ 714249 h 2995613"/>
                <a:gd name="connsiteX436" fmla="*/ 1602600 w 2997200"/>
                <a:gd name="connsiteY436" fmla="*/ 758162 h 2995613"/>
                <a:gd name="connsiteX437" fmla="*/ 1607892 w 2997200"/>
                <a:gd name="connsiteY437" fmla="*/ 802604 h 2995613"/>
                <a:gd name="connsiteX438" fmla="*/ 1612656 w 2997200"/>
                <a:gd name="connsiteY438" fmla="*/ 847575 h 2995613"/>
                <a:gd name="connsiteX439" fmla="*/ 1616360 w 2997200"/>
                <a:gd name="connsiteY439" fmla="*/ 893076 h 2995613"/>
                <a:gd name="connsiteX440" fmla="*/ 1620066 w 2997200"/>
                <a:gd name="connsiteY440" fmla="*/ 939105 h 2995613"/>
                <a:gd name="connsiteX441" fmla="*/ 1622712 w 2997200"/>
                <a:gd name="connsiteY441" fmla="*/ 985134 h 2995613"/>
                <a:gd name="connsiteX442" fmla="*/ 1624828 w 2997200"/>
                <a:gd name="connsiteY442" fmla="*/ 1031164 h 2995613"/>
                <a:gd name="connsiteX443" fmla="*/ 1626946 w 2997200"/>
                <a:gd name="connsiteY443" fmla="*/ 1078251 h 2995613"/>
                <a:gd name="connsiteX444" fmla="*/ 1628534 w 2997200"/>
                <a:gd name="connsiteY444" fmla="*/ 1125339 h 2995613"/>
                <a:gd name="connsiteX445" fmla="*/ 1629592 w 2997200"/>
                <a:gd name="connsiteY445" fmla="*/ 1172426 h 2995613"/>
                <a:gd name="connsiteX446" fmla="*/ 1630650 w 2997200"/>
                <a:gd name="connsiteY446" fmla="*/ 1267130 h 2995613"/>
                <a:gd name="connsiteX447" fmla="*/ 1630650 w 2997200"/>
                <a:gd name="connsiteY447" fmla="*/ 1361305 h 2995613"/>
                <a:gd name="connsiteX448" fmla="*/ 1725918 w 2997200"/>
                <a:gd name="connsiteY448" fmla="*/ 1361305 h 2995613"/>
                <a:gd name="connsiteX449" fmla="*/ 1820126 w 2997200"/>
                <a:gd name="connsiteY449" fmla="*/ 1363422 h 2995613"/>
                <a:gd name="connsiteX450" fmla="*/ 1867230 w 2997200"/>
                <a:gd name="connsiteY450" fmla="*/ 1363951 h 2995613"/>
                <a:gd name="connsiteX451" fmla="*/ 1914334 w 2997200"/>
                <a:gd name="connsiteY451" fmla="*/ 1365538 h 2995613"/>
                <a:gd name="connsiteX452" fmla="*/ 1961438 w 2997200"/>
                <a:gd name="connsiteY452" fmla="*/ 1367125 h 2995613"/>
                <a:gd name="connsiteX453" fmla="*/ 2008012 w 2997200"/>
                <a:gd name="connsiteY453" fmla="*/ 1369771 h 2995613"/>
                <a:gd name="connsiteX454" fmla="*/ 2054058 w 2997200"/>
                <a:gd name="connsiteY454" fmla="*/ 1372945 h 2995613"/>
                <a:gd name="connsiteX455" fmla="*/ 2100104 w 2997200"/>
                <a:gd name="connsiteY455" fmla="*/ 1376119 h 2995613"/>
                <a:gd name="connsiteX456" fmla="*/ 2145620 w 2997200"/>
                <a:gd name="connsiteY456" fmla="*/ 1379823 h 2995613"/>
                <a:gd name="connsiteX457" fmla="*/ 2191136 w 2997200"/>
                <a:gd name="connsiteY457" fmla="*/ 1385114 h 2995613"/>
                <a:gd name="connsiteX458" fmla="*/ 2235594 w 2997200"/>
                <a:gd name="connsiteY458" fmla="*/ 1390404 h 2995613"/>
                <a:gd name="connsiteX459" fmla="*/ 2280052 w 2997200"/>
                <a:gd name="connsiteY459" fmla="*/ 1396753 h 2995613"/>
                <a:gd name="connsiteX460" fmla="*/ 2323452 w 2997200"/>
                <a:gd name="connsiteY460" fmla="*/ 1404160 h 2995613"/>
                <a:gd name="connsiteX461" fmla="*/ 2366852 w 2997200"/>
                <a:gd name="connsiteY461" fmla="*/ 1412096 h 2995613"/>
                <a:gd name="connsiteX462" fmla="*/ 2409192 w 2997200"/>
                <a:gd name="connsiteY462" fmla="*/ 1421091 h 2995613"/>
                <a:gd name="connsiteX463" fmla="*/ 2451532 w 2997200"/>
                <a:gd name="connsiteY463" fmla="*/ 1430614 h 2995613"/>
                <a:gd name="connsiteX464" fmla="*/ 2493344 w 2997200"/>
                <a:gd name="connsiteY464" fmla="*/ 1441725 h 2995613"/>
                <a:gd name="connsiteX465" fmla="*/ 2533568 w 2997200"/>
                <a:gd name="connsiteY465" fmla="*/ 1453364 h 2995613"/>
                <a:gd name="connsiteX466" fmla="*/ 2573792 w 2997200"/>
                <a:gd name="connsiteY466" fmla="*/ 1466591 h 2995613"/>
                <a:gd name="connsiteX467" fmla="*/ 2593374 w 2997200"/>
                <a:gd name="connsiteY467" fmla="*/ 1473469 h 2995613"/>
                <a:gd name="connsiteX468" fmla="*/ 2612958 w 2997200"/>
                <a:gd name="connsiteY468" fmla="*/ 1480876 h 2995613"/>
                <a:gd name="connsiteX469" fmla="*/ 2632540 w 2997200"/>
                <a:gd name="connsiteY469" fmla="*/ 1488812 h 2995613"/>
                <a:gd name="connsiteX470" fmla="*/ 2651594 w 2997200"/>
                <a:gd name="connsiteY470" fmla="*/ 1496219 h 2995613"/>
                <a:gd name="connsiteX471" fmla="*/ 2670646 w 2997200"/>
                <a:gd name="connsiteY471" fmla="*/ 1504155 h 2995613"/>
                <a:gd name="connsiteX472" fmla="*/ 2689170 w 2997200"/>
                <a:gd name="connsiteY472" fmla="*/ 1512620 h 2995613"/>
                <a:gd name="connsiteX473" fmla="*/ 2708224 w 2997200"/>
                <a:gd name="connsiteY473" fmla="*/ 1521615 h 2995613"/>
                <a:gd name="connsiteX474" fmla="*/ 2726218 w 2997200"/>
                <a:gd name="connsiteY474" fmla="*/ 1531138 h 2995613"/>
                <a:gd name="connsiteX475" fmla="*/ 2744744 w 2997200"/>
                <a:gd name="connsiteY475" fmla="*/ 1540661 h 2995613"/>
                <a:gd name="connsiteX476" fmla="*/ 2762208 w 2997200"/>
                <a:gd name="connsiteY476" fmla="*/ 1550185 h 2995613"/>
                <a:gd name="connsiteX477" fmla="*/ 2779674 w 2997200"/>
                <a:gd name="connsiteY477" fmla="*/ 1560766 h 2995613"/>
                <a:gd name="connsiteX478" fmla="*/ 2797140 w 2997200"/>
                <a:gd name="connsiteY478" fmla="*/ 1570818 h 2995613"/>
                <a:gd name="connsiteX479" fmla="*/ 2814606 w 2997200"/>
                <a:gd name="connsiteY479" fmla="*/ 1581929 h 2995613"/>
                <a:gd name="connsiteX480" fmla="*/ 2831542 w 2997200"/>
                <a:gd name="connsiteY480" fmla="*/ 1593040 h 2995613"/>
                <a:gd name="connsiteX481" fmla="*/ 2847948 w 2997200"/>
                <a:gd name="connsiteY481" fmla="*/ 1605208 h 2995613"/>
                <a:gd name="connsiteX482" fmla="*/ 2864884 w 2997200"/>
                <a:gd name="connsiteY482" fmla="*/ 1617377 h 2995613"/>
                <a:gd name="connsiteX483" fmla="*/ 2880762 w 2997200"/>
                <a:gd name="connsiteY483" fmla="*/ 1629546 h 2995613"/>
                <a:gd name="connsiteX484" fmla="*/ 2896640 w 2997200"/>
                <a:gd name="connsiteY484" fmla="*/ 1642243 h 2995613"/>
                <a:gd name="connsiteX485" fmla="*/ 2912518 w 2997200"/>
                <a:gd name="connsiteY485" fmla="*/ 1655999 h 2995613"/>
                <a:gd name="connsiteX486" fmla="*/ 2927338 w 2997200"/>
                <a:gd name="connsiteY486" fmla="*/ 1669226 h 2995613"/>
                <a:gd name="connsiteX487" fmla="*/ 2942686 w 2997200"/>
                <a:gd name="connsiteY487" fmla="*/ 1683511 h 2995613"/>
                <a:gd name="connsiteX488" fmla="*/ 2958034 w 2997200"/>
                <a:gd name="connsiteY488" fmla="*/ 1697796 h 2995613"/>
                <a:gd name="connsiteX489" fmla="*/ 2962268 w 2997200"/>
                <a:gd name="connsiteY489" fmla="*/ 1703087 h 2995613"/>
                <a:gd name="connsiteX490" fmla="*/ 2967032 w 2997200"/>
                <a:gd name="connsiteY490" fmla="*/ 1707848 h 2995613"/>
                <a:gd name="connsiteX491" fmla="*/ 2971266 w 2997200"/>
                <a:gd name="connsiteY491" fmla="*/ 1713668 h 2995613"/>
                <a:gd name="connsiteX492" fmla="*/ 2974972 w 2997200"/>
                <a:gd name="connsiteY492" fmla="*/ 1718430 h 2995613"/>
                <a:gd name="connsiteX493" fmla="*/ 2981852 w 2997200"/>
                <a:gd name="connsiteY493" fmla="*/ 1730069 h 2995613"/>
                <a:gd name="connsiteX494" fmla="*/ 2987144 w 2997200"/>
                <a:gd name="connsiteY494" fmla="*/ 1742239 h 2995613"/>
                <a:gd name="connsiteX495" fmla="*/ 2991378 w 2997200"/>
                <a:gd name="connsiteY495" fmla="*/ 1754407 h 2995613"/>
                <a:gd name="connsiteX496" fmla="*/ 2994024 w 2997200"/>
                <a:gd name="connsiteY496" fmla="*/ 1766576 h 2995613"/>
                <a:gd name="connsiteX497" fmla="*/ 2996670 w 2997200"/>
                <a:gd name="connsiteY497" fmla="*/ 1779803 h 2995613"/>
                <a:gd name="connsiteX498" fmla="*/ 2997200 w 2997200"/>
                <a:gd name="connsiteY498" fmla="*/ 1792501 h 2995613"/>
                <a:gd name="connsiteX499" fmla="*/ 2996670 w 2997200"/>
                <a:gd name="connsiteY499" fmla="*/ 1804669 h 2995613"/>
                <a:gd name="connsiteX500" fmla="*/ 2994024 w 2997200"/>
                <a:gd name="connsiteY500" fmla="*/ 1817367 h 2995613"/>
                <a:gd name="connsiteX501" fmla="*/ 2991378 w 2997200"/>
                <a:gd name="connsiteY501" fmla="*/ 1830594 h 2995613"/>
                <a:gd name="connsiteX502" fmla="*/ 2987144 w 2997200"/>
                <a:gd name="connsiteY502" fmla="*/ 1842233 h 2995613"/>
                <a:gd name="connsiteX503" fmla="*/ 2981852 w 2997200"/>
                <a:gd name="connsiteY503" fmla="*/ 1854402 h 2995613"/>
                <a:gd name="connsiteX504" fmla="*/ 2974972 w 2997200"/>
                <a:gd name="connsiteY504" fmla="*/ 1865513 h 2995613"/>
                <a:gd name="connsiteX505" fmla="*/ 2971266 w 2997200"/>
                <a:gd name="connsiteY505" fmla="*/ 1871332 h 2995613"/>
                <a:gd name="connsiteX506" fmla="*/ 2967032 w 2997200"/>
                <a:gd name="connsiteY506" fmla="*/ 1876623 h 2995613"/>
                <a:gd name="connsiteX507" fmla="*/ 2962268 w 2997200"/>
                <a:gd name="connsiteY507" fmla="*/ 1881385 h 2995613"/>
                <a:gd name="connsiteX508" fmla="*/ 2958034 w 2997200"/>
                <a:gd name="connsiteY508" fmla="*/ 1886676 h 2995613"/>
                <a:gd name="connsiteX509" fmla="*/ 2952742 w 2997200"/>
                <a:gd name="connsiteY509" fmla="*/ 1891437 h 2995613"/>
                <a:gd name="connsiteX510" fmla="*/ 2947978 w 2997200"/>
                <a:gd name="connsiteY510" fmla="*/ 1896199 h 2995613"/>
                <a:gd name="connsiteX511" fmla="*/ 2942156 w 2997200"/>
                <a:gd name="connsiteY511" fmla="*/ 1899902 h 2995613"/>
                <a:gd name="connsiteX512" fmla="*/ 2936864 w 2997200"/>
                <a:gd name="connsiteY512" fmla="*/ 1903606 h 2995613"/>
                <a:gd name="connsiteX513" fmla="*/ 2925220 w 2997200"/>
                <a:gd name="connsiteY513" fmla="*/ 1910484 h 2995613"/>
                <a:gd name="connsiteX514" fmla="*/ 2913576 w 2997200"/>
                <a:gd name="connsiteY514" fmla="*/ 1916304 h 2995613"/>
                <a:gd name="connsiteX515" fmla="*/ 2901404 w 2997200"/>
                <a:gd name="connsiteY515" fmla="*/ 1920007 h 2995613"/>
                <a:gd name="connsiteX516" fmla="*/ 2889232 w 2997200"/>
                <a:gd name="connsiteY516" fmla="*/ 1923182 h 2995613"/>
                <a:gd name="connsiteX517" fmla="*/ 2876000 w 2997200"/>
                <a:gd name="connsiteY517" fmla="*/ 1925298 h 2995613"/>
                <a:gd name="connsiteX518" fmla="*/ 2863298 w 2997200"/>
                <a:gd name="connsiteY518" fmla="*/ 1925827 h 2995613"/>
                <a:gd name="connsiteX519" fmla="*/ 2851124 w 2997200"/>
                <a:gd name="connsiteY519" fmla="*/ 1925298 h 2995613"/>
                <a:gd name="connsiteX520" fmla="*/ 2837892 w 2997200"/>
                <a:gd name="connsiteY520" fmla="*/ 1923182 h 2995613"/>
                <a:gd name="connsiteX521" fmla="*/ 2825190 w 2997200"/>
                <a:gd name="connsiteY521" fmla="*/ 1920007 h 2995613"/>
                <a:gd name="connsiteX522" fmla="*/ 2813546 w 2997200"/>
                <a:gd name="connsiteY522" fmla="*/ 1916304 h 2995613"/>
                <a:gd name="connsiteX523" fmla="*/ 2801904 w 2997200"/>
                <a:gd name="connsiteY523" fmla="*/ 1910484 h 2995613"/>
                <a:gd name="connsiteX524" fmla="*/ 2789730 w 2997200"/>
                <a:gd name="connsiteY524" fmla="*/ 1903606 h 2995613"/>
                <a:gd name="connsiteX525" fmla="*/ 2784438 w 2997200"/>
                <a:gd name="connsiteY525" fmla="*/ 1899902 h 2995613"/>
                <a:gd name="connsiteX526" fmla="*/ 2779144 w 2997200"/>
                <a:gd name="connsiteY526" fmla="*/ 1896199 h 2995613"/>
                <a:gd name="connsiteX527" fmla="*/ 2774382 w 2997200"/>
                <a:gd name="connsiteY527" fmla="*/ 1891437 h 2995613"/>
                <a:gd name="connsiteX528" fmla="*/ 2769088 w 2997200"/>
                <a:gd name="connsiteY528" fmla="*/ 1886676 h 2995613"/>
                <a:gd name="connsiteX529" fmla="*/ 2757446 w 2997200"/>
                <a:gd name="connsiteY529" fmla="*/ 1875036 h 2995613"/>
                <a:gd name="connsiteX530" fmla="*/ 2746330 w 2997200"/>
                <a:gd name="connsiteY530" fmla="*/ 1864454 h 2995613"/>
                <a:gd name="connsiteX531" fmla="*/ 2734158 w 2997200"/>
                <a:gd name="connsiteY531" fmla="*/ 1854402 h 2995613"/>
                <a:gd name="connsiteX532" fmla="*/ 2721456 w 2997200"/>
                <a:gd name="connsiteY532" fmla="*/ 1844350 h 2995613"/>
                <a:gd name="connsiteX533" fmla="*/ 2709282 w 2997200"/>
                <a:gd name="connsiteY533" fmla="*/ 1834297 h 2995613"/>
                <a:gd name="connsiteX534" fmla="*/ 2696580 w 2997200"/>
                <a:gd name="connsiteY534" fmla="*/ 1824774 h 2995613"/>
                <a:gd name="connsiteX535" fmla="*/ 2683348 w 2997200"/>
                <a:gd name="connsiteY535" fmla="*/ 1815780 h 2995613"/>
                <a:gd name="connsiteX536" fmla="*/ 2670118 w 2997200"/>
                <a:gd name="connsiteY536" fmla="*/ 1806785 h 2995613"/>
                <a:gd name="connsiteX537" fmla="*/ 2656356 w 2997200"/>
                <a:gd name="connsiteY537" fmla="*/ 1797791 h 2995613"/>
                <a:gd name="connsiteX538" fmla="*/ 2642066 w 2997200"/>
                <a:gd name="connsiteY538" fmla="*/ 1789855 h 2995613"/>
                <a:gd name="connsiteX539" fmla="*/ 2628306 w 2997200"/>
                <a:gd name="connsiteY539" fmla="*/ 1781919 h 2995613"/>
                <a:gd name="connsiteX540" fmla="*/ 2613486 w 2997200"/>
                <a:gd name="connsiteY540" fmla="*/ 1773983 h 2995613"/>
                <a:gd name="connsiteX541" fmla="*/ 2599196 w 2997200"/>
                <a:gd name="connsiteY541" fmla="*/ 1766047 h 2995613"/>
                <a:gd name="connsiteX542" fmla="*/ 2584376 w 2997200"/>
                <a:gd name="connsiteY542" fmla="*/ 1758640 h 2995613"/>
                <a:gd name="connsiteX543" fmla="*/ 2553680 w 2997200"/>
                <a:gd name="connsiteY543" fmla="*/ 1745413 h 2995613"/>
                <a:gd name="connsiteX544" fmla="*/ 2522454 w 2997200"/>
                <a:gd name="connsiteY544" fmla="*/ 1732715 h 2995613"/>
                <a:gd name="connsiteX545" fmla="*/ 2489640 w 2997200"/>
                <a:gd name="connsiteY545" fmla="*/ 1720017 h 2995613"/>
                <a:gd name="connsiteX546" fmla="*/ 2456826 w 2997200"/>
                <a:gd name="connsiteY546" fmla="*/ 1709436 h 2995613"/>
                <a:gd name="connsiteX547" fmla="*/ 2422424 w 2997200"/>
                <a:gd name="connsiteY547" fmla="*/ 1699383 h 2995613"/>
                <a:gd name="connsiteX548" fmla="*/ 2388022 w 2997200"/>
                <a:gd name="connsiteY548" fmla="*/ 1690389 h 2995613"/>
                <a:gd name="connsiteX549" fmla="*/ 2352032 w 2997200"/>
                <a:gd name="connsiteY549" fmla="*/ 1682453 h 2995613"/>
                <a:gd name="connsiteX550" fmla="*/ 2316572 w 2997200"/>
                <a:gd name="connsiteY550" fmla="*/ 1674517 h 2995613"/>
                <a:gd name="connsiteX551" fmla="*/ 2279524 w 2997200"/>
                <a:gd name="connsiteY551" fmla="*/ 1667639 h 2995613"/>
                <a:gd name="connsiteX552" fmla="*/ 2241946 w 2997200"/>
                <a:gd name="connsiteY552" fmla="*/ 1661290 h 2995613"/>
                <a:gd name="connsiteX553" fmla="*/ 2203840 w 2997200"/>
                <a:gd name="connsiteY553" fmla="*/ 1655999 h 2995613"/>
                <a:gd name="connsiteX554" fmla="*/ 2165204 w 2997200"/>
                <a:gd name="connsiteY554" fmla="*/ 1650708 h 2995613"/>
                <a:gd name="connsiteX555" fmla="*/ 2126038 w 2997200"/>
                <a:gd name="connsiteY555" fmla="*/ 1647005 h 2995613"/>
                <a:gd name="connsiteX556" fmla="*/ 2086344 w 2997200"/>
                <a:gd name="connsiteY556" fmla="*/ 1642772 h 2995613"/>
                <a:gd name="connsiteX557" fmla="*/ 2046648 w 2997200"/>
                <a:gd name="connsiteY557" fmla="*/ 1639598 h 2995613"/>
                <a:gd name="connsiteX558" fmla="*/ 2005896 w 2997200"/>
                <a:gd name="connsiteY558" fmla="*/ 1636953 h 2995613"/>
                <a:gd name="connsiteX559" fmla="*/ 1964614 w 2997200"/>
                <a:gd name="connsiteY559" fmla="*/ 1634836 h 2995613"/>
                <a:gd name="connsiteX560" fmla="*/ 1923860 w 2997200"/>
                <a:gd name="connsiteY560" fmla="*/ 1632720 h 2995613"/>
                <a:gd name="connsiteX561" fmla="*/ 1882578 w 2997200"/>
                <a:gd name="connsiteY561" fmla="*/ 1631662 h 2995613"/>
                <a:gd name="connsiteX562" fmla="*/ 1798426 w 2997200"/>
                <a:gd name="connsiteY562" fmla="*/ 1629546 h 2995613"/>
                <a:gd name="connsiteX563" fmla="*/ 1714802 w 2997200"/>
                <a:gd name="connsiteY563" fmla="*/ 1628487 h 2995613"/>
                <a:gd name="connsiteX564" fmla="*/ 1629592 w 2997200"/>
                <a:gd name="connsiteY564" fmla="*/ 1628487 h 2995613"/>
                <a:gd name="connsiteX565" fmla="*/ 1629592 w 2997200"/>
                <a:gd name="connsiteY565" fmla="*/ 1713668 h 2995613"/>
                <a:gd name="connsiteX566" fmla="*/ 1630650 w 2997200"/>
                <a:gd name="connsiteY566" fmla="*/ 1797262 h 2995613"/>
                <a:gd name="connsiteX567" fmla="*/ 1632238 w 2997200"/>
                <a:gd name="connsiteY567" fmla="*/ 1881385 h 2995613"/>
                <a:gd name="connsiteX568" fmla="*/ 1633826 w 2997200"/>
                <a:gd name="connsiteY568" fmla="*/ 1922653 h 2995613"/>
                <a:gd name="connsiteX569" fmla="*/ 1635414 w 2997200"/>
                <a:gd name="connsiteY569" fmla="*/ 1963920 h 2995613"/>
                <a:gd name="connsiteX570" fmla="*/ 1638060 w 2997200"/>
                <a:gd name="connsiteY570" fmla="*/ 2004659 h 2995613"/>
                <a:gd name="connsiteX571" fmla="*/ 1640706 w 2997200"/>
                <a:gd name="connsiteY571" fmla="*/ 2045398 h 2995613"/>
                <a:gd name="connsiteX572" fmla="*/ 1643882 w 2997200"/>
                <a:gd name="connsiteY572" fmla="*/ 2085078 h 2995613"/>
                <a:gd name="connsiteX573" fmla="*/ 1648116 w 2997200"/>
                <a:gd name="connsiteY573" fmla="*/ 2124758 h 2995613"/>
                <a:gd name="connsiteX574" fmla="*/ 1651820 w 2997200"/>
                <a:gd name="connsiteY574" fmla="*/ 2163910 h 2995613"/>
                <a:gd name="connsiteX575" fmla="*/ 1657114 w 2997200"/>
                <a:gd name="connsiteY575" fmla="*/ 2202532 h 2995613"/>
                <a:gd name="connsiteX576" fmla="*/ 1662406 w 2997200"/>
                <a:gd name="connsiteY576" fmla="*/ 2240626 h 2995613"/>
                <a:gd name="connsiteX577" fmla="*/ 1668758 w 2997200"/>
                <a:gd name="connsiteY577" fmla="*/ 2278190 h 2995613"/>
                <a:gd name="connsiteX578" fmla="*/ 1675638 w 2997200"/>
                <a:gd name="connsiteY578" fmla="*/ 2315225 h 2995613"/>
                <a:gd name="connsiteX579" fmla="*/ 1682518 w 2997200"/>
                <a:gd name="connsiteY579" fmla="*/ 2351731 h 2995613"/>
                <a:gd name="connsiteX580" fmla="*/ 1690986 w 2997200"/>
                <a:gd name="connsiteY580" fmla="*/ 2386650 h 2995613"/>
                <a:gd name="connsiteX581" fmla="*/ 1700512 w 2997200"/>
                <a:gd name="connsiteY581" fmla="*/ 2421569 h 2995613"/>
                <a:gd name="connsiteX582" fmla="*/ 1710568 w 2997200"/>
                <a:gd name="connsiteY582" fmla="*/ 2455429 h 2995613"/>
                <a:gd name="connsiteX583" fmla="*/ 1721154 w 2997200"/>
                <a:gd name="connsiteY583" fmla="*/ 2488761 h 2995613"/>
                <a:gd name="connsiteX584" fmla="*/ 1733856 w 2997200"/>
                <a:gd name="connsiteY584" fmla="*/ 2521034 h 2995613"/>
                <a:gd name="connsiteX585" fmla="*/ 1746030 w 2997200"/>
                <a:gd name="connsiteY585" fmla="*/ 2552250 h 2995613"/>
                <a:gd name="connsiteX586" fmla="*/ 1759790 w 2997200"/>
                <a:gd name="connsiteY586" fmla="*/ 2582936 h 2995613"/>
                <a:gd name="connsiteX587" fmla="*/ 1767200 w 2997200"/>
                <a:gd name="connsiteY587" fmla="*/ 2597750 h 2995613"/>
                <a:gd name="connsiteX588" fmla="*/ 1775138 w 2997200"/>
                <a:gd name="connsiteY588" fmla="*/ 2612035 h 2995613"/>
                <a:gd name="connsiteX589" fmla="*/ 1783078 w 2997200"/>
                <a:gd name="connsiteY589" fmla="*/ 2626849 h 2995613"/>
                <a:gd name="connsiteX590" fmla="*/ 1790488 w 2997200"/>
                <a:gd name="connsiteY590" fmla="*/ 2641134 h 2995613"/>
                <a:gd name="connsiteX591" fmla="*/ 1798956 w 2997200"/>
                <a:gd name="connsiteY591" fmla="*/ 2654890 h 2995613"/>
                <a:gd name="connsiteX592" fmla="*/ 1807424 w 2997200"/>
                <a:gd name="connsiteY592" fmla="*/ 2668646 h 2995613"/>
                <a:gd name="connsiteX593" fmla="*/ 1816420 w 2997200"/>
                <a:gd name="connsiteY593" fmla="*/ 2682402 h 2995613"/>
                <a:gd name="connsiteX594" fmla="*/ 1825948 w 2997200"/>
                <a:gd name="connsiteY594" fmla="*/ 2695099 h 2995613"/>
                <a:gd name="connsiteX595" fmla="*/ 1835474 w 2997200"/>
                <a:gd name="connsiteY595" fmla="*/ 2707797 h 2995613"/>
                <a:gd name="connsiteX596" fmla="*/ 1845000 w 2997200"/>
                <a:gd name="connsiteY596" fmla="*/ 2720495 h 2995613"/>
                <a:gd name="connsiteX597" fmla="*/ 1855586 w 2997200"/>
                <a:gd name="connsiteY597" fmla="*/ 2732664 h 2995613"/>
                <a:gd name="connsiteX598" fmla="*/ 1865642 w 2997200"/>
                <a:gd name="connsiteY598" fmla="*/ 2744832 h 2995613"/>
                <a:gd name="connsiteX599" fmla="*/ 1876228 w 2997200"/>
                <a:gd name="connsiteY599" fmla="*/ 2756472 h 2995613"/>
                <a:gd name="connsiteX600" fmla="*/ 1887342 w 2997200"/>
                <a:gd name="connsiteY600" fmla="*/ 2768112 h 2995613"/>
                <a:gd name="connsiteX601" fmla="*/ 1892634 w 2997200"/>
                <a:gd name="connsiteY601" fmla="*/ 2772873 h 2995613"/>
                <a:gd name="connsiteX602" fmla="*/ 1896868 w 2997200"/>
                <a:gd name="connsiteY602" fmla="*/ 2778164 h 2995613"/>
                <a:gd name="connsiteX603" fmla="*/ 1901102 w 2997200"/>
                <a:gd name="connsiteY603" fmla="*/ 2783455 h 2995613"/>
                <a:gd name="connsiteX604" fmla="*/ 1904808 w 2997200"/>
                <a:gd name="connsiteY604" fmla="*/ 2788745 h 2995613"/>
                <a:gd name="connsiteX605" fmla="*/ 1911688 w 2997200"/>
                <a:gd name="connsiteY605" fmla="*/ 2800385 h 2995613"/>
                <a:gd name="connsiteX606" fmla="*/ 1916980 w 2997200"/>
                <a:gd name="connsiteY606" fmla="*/ 2812025 h 2995613"/>
                <a:gd name="connsiteX607" fmla="*/ 1921214 w 2997200"/>
                <a:gd name="connsiteY607" fmla="*/ 2824193 h 2995613"/>
                <a:gd name="connsiteX608" fmla="*/ 1924390 w 2997200"/>
                <a:gd name="connsiteY608" fmla="*/ 2836891 h 2995613"/>
                <a:gd name="connsiteX609" fmla="*/ 1925978 w 2997200"/>
                <a:gd name="connsiteY609" fmla="*/ 2849589 h 2995613"/>
                <a:gd name="connsiteX610" fmla="*/ 1926506 w 2997200"/>
                <a:gd name="connsiteY610" fmla="*/ 2862287 h 2995613"/>
                <a:gd name="connsiteX611" fmla="*/ 1925978 w 2997200"/>
                <a:gd name="connsiteY611" fmla="*/ 2874984 h 2995613"/>
                <a:gd name="connsiteX612" fmla="*/ 1924390 w 2997200"/>
                <a:gd name="connsiteY612" fmla="*/ 2887682 h 2995613"/>
                <a:gd name="connsiteX613" fmla="*/ 1921214 w 2997200"/>
                <a:gd name="connsiteY613" fmla="*/ 2899851 h 2995613"/>
                <a:gd name="connsiteX614" fmla="*/ 1916980 w 2997200"/>
                <a:gd name="connsiteY614" fmla="*/ 2912020 h 2995613"/>
                <a:gd name="connsiteX615" fmla="*/ 1911688 w 2997200"/>
                <a:gd name="connsiteY615" fmla="*/ 2924188 h 2995613"/>
                <a:gd name="connsiteX616" fmla="*/ 1904808 w 2997200"/>
                <a:gd name="connsiteY616" fmla="*/ 2935828 h 2995613"/>
                <a:gd name="connsiteX617" fmla="*/ 1901102 w 2997200"/>
                <a:gd name="connsiteY617" fmla="*/ 2941119 h 2995613"/>
                <a:gd name="connsiteX618" fmla="*/ 1896868 w 2997200"/>
                <a:gd name="connsiteY618" fmla="*/ 2946409 h 2995613"/>
                <a:gd name="connsiteX619" fmla="*/ 1892634 w 2997200"/>
                <a:gd name="connsiteY619" fmla="*/ 2951171 h 2995613"/>
                <a:gd name="connsiteX620" fmla="*/ 1887342 w 2997200"/>
                <a:gd name="connsiteY620" fmla="*/ 2956462 h 2995613"/>
                <a:gd name="connsiteX621" fmla="*/ 1882578 w 2997200"/>
                <a:gd name="connsiteY621" fmla="*/ 2961223 h 2995613"/>
                <a:gd name="connsiteX622" fmla="*/ 1877286 w 2997200"/>
                <a:gd name="connsiteY622" fmla="*/ 2965985 h 2995613"/>
                <a:gd name="connsiteX623" fmla="*/ 1872522 w 2997200"/>
                <a:gd name="connsiteY623" fmla="*/ 2969689 h 2995613"/>
                <a:gd name="connsiteX624" fmla="*/ 1866700 w 2997200"/>
                <a:gd name="connsiteY624" fmla="*/ 2973921 h 2995613"/>
                <a:gd name="connsiteX625" fmla="*/ 1855056 w 2997200"/>
                <a:gd name="connsiteY625" fmla="*/ 2980270 h 2995613"/>
                <a:gd name="connsiteX626" fmla="*/ 1843412 w 2997200"/>
                <a:gd name="connsiteY626" fmla="*/ 2986090 h 2995613"/>
                <a:gd name="connsiteX627" fmla="*/ 1831240 w 2997200"/>
                <a:gd name="connsiteY627" fmla="*/ 2989793 h 2995613"/>
                <a:gd name="connsiteX628" fmla="*/ 1818538 w 2997200"/>
                <a:gd name="connsiteY628" fmla="*/ 2993497 h 2995613"/>
                <a:gd name="connsiteX629" fmla="*/ 1805836 w 2997200"/>
                <a:gd name="connsiteY629" fmla="*/ 2995084 h 2995613"/>
                <a:gd name="connsiteX630" fmla="*/ 1793662 w 2997200"/>
                <a:gd name="connsiteY630" fmla="*/ 2995613 h 2995613"/>
                <a:gd name="connsiteX631" fmla="*/ 1780432 w 2997200"/>
                <a:gd name="connsiteY631" fmla="*/ 2995084 h 2995613"/>
                <a:gd name="connsiteX632" fmla="*/ 1767728 w 2997200"/>
                <a:gd name="connsiteY632" fmla="*/ 2993497 h 2995613"/>
                <a:gd name="connsiteX633" fmla="*/ 1755556 w 2997200"/>
                <a:gd name="connsiteY633" fmla="*/ 2989793 h 2995613"/>
                <a:gd name="connsiteX634" fmla="*/ 1743382 w 2997200"/>
                <a:gd name="connsiteY634" fmla="*/ 2986090 h 2995613"/>
                <a:gd name="connsiteX635" fmla="*/ 1731210 w 2997200"/>
                <a:gd name="connsiteY635" fmla="*/ 2980270 h 2995613"/>
                <a:gd name="connsiteX636" fmla="*/ 1719566 w 2997200"/>
                <a:gd name="connsiteY636" fmla="*/ 2973921 h 2995613"/>
                <a:gd name="connsiteX637" fmla="*/ 1714802 w 2997200"/>
                <a:gd name="connsiteY637" fmla="*/ 2969689 h 2995613"/>
                <a:gd name="connsiteX638" fmla="*/ 1708980 w 2997200"/>
                <a:gd name="connsiteY638" fmla="*/ 2965985 h 2995613"/>
                <a:gd name="connsiteX639" fmla="*/ 1703688 w 2997200"/>
                <a:gd name="connsiteY639" fmla="*/ 2961223 h 2995613"/>
                <a:gd name="connsiteX640" fmla="*/ 1698924 w 2997200"/>
                <a:gd name="connsiteY640" fmla="*/ 2956462 h 2995613"/>
                <a:gd name="connsiteX641" fmla="*/ 1684106 w 2997200"/>
                <a:gd name="connsiteY641" fmla="*/ 2941648 h 2995613"/>
                <a:gd name="connsiteX642" fmla="*/ 1670344 w 2997200"/>
                <a:gd name="connsiteY642" fmla="*/ 2926834 h 2995613"/>
                <a:gd name="connsiteX643" fmla="*/ 1656584 w 2997200"/>
                <a:gd name="connsiteY643" fmla="*/ 2910961 h 2995613"/>
                <a:gd name="connsiteX644" fmla="*/ 1643352 w 2997200"/>
                <a:gd name="connsiteY644" fmla="*/ 2895618 h 2995613"/>
                <a:gd name="connsiteX645" fmla="*/ 1630650 w 2997200"/>
                <a:gd name="connsiteY645" fmla="*/ 2879746 h 2995613"/>
                <a:gd name="connsiteX646" fmla="*/ 1618478 w 2997200"/>
                <a:gd name="connsiteY646" fmla="*/ 2863345 h 2995613"/>
                <a:gd name="connsiteX647" fmla="*/ 1605776 w 2997200"/>
                <a:gd name="connsiteY647" fmla="*/ 2846944 h 2995613"/>
                <a:gd name="connsiteX648" fmla="*/ 1594132 w 2997200"/>
                <a:gd name="connsiteY648" fmla="*/ 2830542 h 2995613"/>
                <a:gd name="connsiteX649" fmla="*/ 1583016 w 2997200"/>
                <a:gd name="connsiteY649" fmla="*/ 2813083 h 2995613"/>
                <a:gd name="connsiteX650" fmla="*/ 1571902 w 2997200"/>
                <a:gd name="connsiteY650" fmla="*/ 2796152 h 2995613"/>
                <a:gd name="connsiteX651" fmla="*/ 1561318 w 2997200"/>
                <a:gd name="connsiteY651" fmla="*/ 2778693 h 2995613"/>
                <a:gd name="connsiteX652" fmla="*/ 1551262 w 2997200"/>
                <a:gd name="connsiteY652" fmla="*/ 2761234 h 2995613"/>
                <a:gd name="connsiteX653" fmla="*/ 1541734 w 2997200"/>
                <a:gd name="connsiteY653" fmla="*/ 2743245 h 2995613"/>
                <a:gd name="connsiteX654" fmla="*/ 1532208 w 2997200"/>
                <a:gd name="connsiteY654" fmla="*/ 2725257 h 2995613"/>
                <a:gd name="connsiteX655" fmla="*/ 1522682 w 2997200"/>
                <a:gd name="connsiteY655" fmla="*/ 2706739 h 2995613"/>
                <a:gd name="connsiteX656" fmla="*/ 1513684 w 2997200"/>
                <a:gd name="connsiteY656" fmla="*/ 2688222 h 2995613"/>
                <a:gd name="connsiteX657" fmla="*/ 1505216 w 2997200"/>
                <a:gd name="connsiteY657" fmla="*/ 2669175 h 2995613"/>
                <a:gd name="connsiteX658" fmla="*/ 1496748 w 2997200"/>
                <a:gd name="connsiteY658" fmla="*/ 2650128 h 2995613"/>
                <a:gd name="connsiteX659" fmla="*/ 1488808 w 2997200"/>
                <a:gd name="connsiteY659" fmla="*/ 2631082 h 2995613"/>
                <a:gd name="connsiteX660" fmla="*/ 1481928 w 2997200"/>
                <a:gd name="connsiteY660" fmla="*/ 2611506 h 2995613"/>
                <a:gd name="connsiteX661" fmla="*/ 1474518 w 2997200"/>
                <a:gd name="connsiteY661" fmla="*/ 2591930 h 2995613"/>
                <a:gd name="connsiteX662" fmla="*/ 1467108 w 2997200"/>
                <a:gd name="connsiteY662" fmla="*/ 2572354 h 2995613"/>
                <a:gd name="connsiteX663" fmla="*/ 1454406 w 2997200"/>
                <a:gd name="connsiteY663" fmla="*/ 2532674 h 2995613"/>
                <a:gd name="connsiteX664" fmla="*/ 1442764 w 2997200"/>
                <a:gd name="connsiteY664" fmla="*/ 2491935 h 2995613"/>
                <a:gd name="connsiteX665" fmla="*/ 1431120 w 2997200"/>
                <a:gd name="connsiteY665" fmla="*/ 2450668 h 2995613"/>
                <a:gd name="connsiteX666" fmla="*/ 1421592 w 2997200"/>
                <a:gd name="connsiteY666" fmla="*/ 2408342 h 2995613"/>
                <a:gd name="connsiteX667" fmla="*/ 1412596 w 2997200"/>
                <a:gd name="connsiteY667" fmla="*/ 2365487 h 2995613"/>
                <a:gd name="connsiteX668" fmla="*/ 1404656 w 2997200"/>
                <a:gd name="connsiteY668" fmla="*/ 2322632 h 2995613"/>
                <a:gd name="connsiteX669" fmla="*/ 1397776 w 2997200"/>
                <a:gd name="connsiteY669" fmla="*/ 2278719 h 2995613"/>
                <a:gd name="connsiteX670" fmla="*/ 1391424 w 2997200"/>
                <a:gd name="connsiteY670" fmla="*/ 2234277 h 2995613"/>
                <a:gd name="connsiteX671" fmla="*/ 1386132 w 2997200"/>
                <a:gd name="connsiteY671" fmla="*/ 2189834 h 2995613"/>
                <a:gd name="connsiteX672" fmla="*/ 1380840 w 2997200"/>
                <a:gd name="connsiteY672" fmla="*/ 2144334 h 2995613"/>
                <a:gd name="connsiteX673" fmla="*/ 1377134 w 2997200"/>
                <a:gd name="connsiteY673" fmla="*/ 2099363 h 2995613"/>
                <a:gd name="connsiteX674" fmla="*/ 1373430 w 2997200"/>
                <a:gd name="connsiteY674" fmla="*/ 2053334 h 2995613"/>
                <a:gd name="connsiteX675" fmla="*/ 1370784 w 2997200"/>
                <a:gd name="connsiteY675" fmla="*/ 2006775 h 2995613"/>
                <a:gd name="connsiteX676" fmla="*/ 1368138 w 2997200"/>
                <a:gd name="connsiteY676" fmla="*/ 1960217 h 2995613"/>
                <a:gd name="connsiteX677" fmla="*/ 1366550 w 2997200"/>
                <a:gd name="connsiteY677" fmla="*/ 1913129 h 2995613"/>
                <a:gd name="connsiteX678" fmla="*/ 1364962 w 2997200"/>
                <a:gd name="connsiteY678" fmla="*/ 1866042 h 2995613"/>
                <a:gd name="connsiteX679" fmla="*/ 1363374 w 2997200"/>
                <a:gd name="connsiteY679" fmla="*/ 1819483 h 2995613"/>
                <a:gd name="connsiteX680" fmla="*/ 1362316 w 2997200"/>
                <a:gd name="connsiteY680" fmla="*/ 1724779 h 2995613"/>
                <a:gd name="connsiteX681" fmla="*/ 1362316 w 2997200"/>
                <a:gd name="connsiteY681" fmla="*/ 1629546 h 2995613"/>
                <a:gd name="connsiteX682" fmla="*/ 1268108 w 2997200"/>
                <a:gd name="connsiteY682" fmla="*/ 1629546 h 2995613"/>
                <a:gd name="connsiteX683" fmla="*/ 1173370 w 2997200"/>
                <a:gd name="connsiteY683" fmla="*/ 1628487 h 2995613"/>
                <a:gd name="connsiteX684" fmla="*/ 1126266 w 2997200"/>
                <a:gd name="connsiteY684" fmla="*/ 1627429 h 2995613"/>
                <a:gd name="connsiteX685" fmla="*/ 1079162 w 2997200"/>
                <a:gd name="connsiteY685" fmla="*/ 1625842 h 2995613"/>
                <a:gd name="connsiteX686" fmla="*/ 1032058 w 2997200"/>
                <a:gd name="connsiteY686" fmla="*/ 1624255 h 2995613"/>
                <a:gd name="connsiteX687" fmla="*/ 986012 w 2997200"/>
                <a:gd name="connsiteY687" fmla="*/ 1621609 h 2995613"/>
                <a:gd name="connsiteX688" fmla="*/ 939966 w 2997200"/>
                <a:gd name="connsiteY688" fmla="*/ 1618964 h 2995613"/>
                <a:gd name="connsiteX689" fmla="*/ 893920 w 2997200"/>
                <a:gd name="connsiteY689" fmla="*/ 1615790 h 2995613"/>
                <a:gd name="connsiteX690" fmla="*/ 848404 w 2997200"/>
                <a:gd name="connsiteY690" fmla="*/ 1611557 h 2995613"/>
                <a:gd name="connsiteX691" fmla="*/ 803416 w 2997200"/>
                <a:gd name="connsiteY691" fmla="*/ 1607324 h 2995613"/>
                <a:gd name="connsiteX692" fmla="*/ 758960 w 2997200"/>
                <a:gd name="connsiteY692" fmla="*/ 1601505 h 2995613"/>
                <a:gd name="connsiteX693" fmla="*/ 715030 w 2997200"/>
                <a:gd name="connsiteY693" fmla="*/ 1595685 h 2995613"/>
                <a:gd name="connsiteX694" fmla="*/ 671102 w 2997200"/>
                <a:gd name="connsiteY694" fmla="*/ 1588278 h 2995613"/>
                <a:gd name="connsiteX695" fmla="*/ 628232 w 2997200"/>
                <a:gd name="connsiteY695" fmla="*/ 1580342 h 2995613"/>
                <a:gd name="connsiteX696" fmla="*/ 585362 w 2997200"/>
                <a:gd name="connsiteY696" fmla="*/ 1571877 h 2995613"/>
                <a:gd name="connsiteX697" fmla="*/ 543550 w 2997200"/>
                <a:gd name="connsiteY697" fmla="*/ 1561824 h 2995613"/>
                <a:gd name="connsiteX698" fmla="*/ 502268 w 2997200"/>
                <a:gd name="connsiteY698" fmla="*/ 1551243 h 2995613"/>
                <a:gd name="connsiteX699" fmla="*/ 460986 w 2997200"/>
                <a:gd name="connsiteY699" fmla="*/ 1539603 h 2995613"/>
                <a:gd name="connsiteX700" fmla="*/ 421292 w 2997200"/>
                <a:gd name="connsiteY700" fmla="*/ 1526376 h 2995613"/>
                <a:gd name="connsiteX701" fmla="*/ 401708 w 2997200"/>
                <a:gd name="connsiteY701" fmla="*/ 1520027 h 2995613"/>
                <a:gd name="connsiteX702" fmla="*/ 382126 w 2997200"/>
                <a:gd name="connsiteY702" fmla="*/ 1512620 h 2995613"/>
                <a:gd name="connsiteX703" fmla="*/ 362543 w 2997200"/>
                <a:gd name="connsiteY703" fmla="*/ 1505213 h 2995613"/>
                <a:gd name="connsiteX704" fmla="*/ 343490 w 2997200"/>
                <a:gd name="connsiteY704" fmla="*/ 1497277 h 2995613"/>
                <a:gd name="connsiteX705" fmla="*/ 324436 w 2997200"/>
                <a:gd name="connsiteY705" fmla="*/ 1489341 h 2995613"/>
                <a:gd name="connsiteX706" fmla="*/ 306442 w 2997200"/>
                <a:gd name="connsiteY706" fmla="*/ 1480876 h 2995613"/>
                <a:gd name="connsiteX707" fmla="*/ 287918 w 2997200"/>
                <a:gd name="connsiteY707" fmla="*/ 1472411 h 2995613"/>
                <a:gd name="connsiteX708" fmla="*/ 269393 w 2997200"/>
                <a:gd name="connsiteY708" fmla="*/ 1462887 h 2995613"/>
                <a:gd name="connsiteX709" fmla="*/ 251399 w 2997200"/>
                <a:gd name="connsiteY709" fmla="*/ 1453364 h 2995613"/>
                <a:gd name="connsiteX710" fmla="*/ 233404 w 2997200"/>
                <a:gd name="connsiteY710" fmla="*/ 1443841 h 2995613"/>
                <a:gd name="connsiteX711" fmla="*/ 215938 w 2997200"/>
                <a:gd name="connsiteY711" fmla="*/ 1433788 h 2995613"/>
                <a:gd name="connsiteX712" fmla="*/ 198473 w 2997200"/>
                <a:gd name="connsiteY712" fmla="*/ 1423207 h 2995613"/>
                <a:gd name="connsiteX713" fmla="*/ 182065 w 2997200"/>
                <a:gd name="connsiteY713" fmla="*/ 1412626 h 2995613"/>
                <a:gd name="connsiteX714" fmla="*/ 164600 w 2997200"/>
                <a:gd name="connsiteY714" fmla="*/ 1401515 h 2995613"/>
                <a:gd name="connsiteX715" fmla="*/ 148193 w 2997200"/>
                <a:gd name="connsiteY715" fmla="*/ 1389346 h 2995613"/>
                <a:gd name="connsiteX716" fmla="*/ 132315 w 2997200"/>
                <a:gd name="connsiteY716" fmla="*/ 1377707 h 2995613"/>
                <a:gd name="connsiteX717" fmla="*/ 115908 w 2997200"/>
                <a:gd name="connsiteY717" fmla="*/ 1365538 h 2995613"/>
                <a:gd name="connsiteX718" fmla="*/ 100030 w 2997200"/>
                <a:gd name="connsiteY718" fmla="*/ 1352840 h 2995613"/>
                <a:gd name="connsiteX719" fmla="*/ 84682 w 2997200"/>
                <a:gd name="connsiteY719" fmla="*/ 1339084 h 2995613"/>
                <a:gd name="connsiteX720" fmla="*/ 68804 w 2997200"/>
                <a:gd name="connsiteY720" fmla="*/ 1325857 h 2995613"/>
                <a:gd name="connsiteX721" fmla="*/ 54514 w 2997200"/>
                <a:gd name="connsiteY721" fmla="*/ 1311573 h 2995613"/>
                <a:gd name="connsiteX722" fmla="*/ 39165 w 2997200"/>
                <a:gd name="connsiteY722" fmla="*/ 1297817 h 2995613"/>
                <a:gd name="connsiteX723" fmla="*/ 34931 w 2997200"/>
                <a:gd name="connsiteY723" fmla="*/ 1292526 h 2995613"/>
                <a:gd name="connsiteX724" fmla="*/ 30168 w 2997200"/>
                <a:gd name="connsiteY724" fmla="*/ 1287235 h 2995613"/>
                <a:gd name="connsiteX725" fmla="*/ 26463 w 2997200"/>
                <a:gd name="connsiteY725" fmla="*/ 1281944 h 2995613"/>
                <a:gd name="connsiteX726" fmla="*/ 22229 w 2997200"/>
                <a:gd name="connsiteY726" fmla="*/ 1276654 h 2995613"/>
                <a:gd name="connsiteX727" fmla="*/ 15878 w 2997200"/>
                <a:gd name="connsiteY727" fmla="*/ 1265014 h 2995613"/>
                <a:gd name="connsiteX728" fmla="*/ 10056 w 2997200"/>
                <a:gd name="connsiteY728" fmla="*/ 1253374 h 2995613"/>
                <a:gd name="connsiteX729" fmla="*/ 5822 w 2997200"/>
                <a:gd name="connsiteY729" fmla="*/ 1241206 h 2995613"/>
                <a:gd name="connsiteX730" fmla="*/ 2646 w 2997200"/>
                <a:gd name="connsiteY730" fmla="*/ 1229037 h 2995613"/>
                <a:gd name="connsiteX731" fmla="*/ 1059 w 2997200"/>
                <a:gd name="connsiteY731" fmla="*/ 1215810 h 2995613"/>
                <a:gd name="connsiteX732" fmla="*/ 0 w 2997200"/>
                <a:gd name="connsiteY732" fmla="*/ 1203112 h 2995613"/>
                <a:gd name="connsiteX733" fmla="*/ 1059 w 2997200"/>
                <a:gd name="connsiteY733" fmla="*/ 1190415 h 2995613"/>
                <a:gd name="connsiteX734" fmla="*/ 2646 w 2997200"/>
                <a:gd name="connsiteY734" fmla="*/ 1177188 h 2995613"/>
                <a:gd name="connsiteX735" fmla="*/ 5822 w 2997200"/>
                <a:gd name="connsiteY735" fmla="*/ 1165019 h 2995613"/>
                <a:gd name="connsiteX736" fmla="*/ 10056 w 2997200"/>
                <a:gd name="connsiteY736" fmla="*/ 1152851 h 2995613"/>
                <a:gd name="connsiteX737" fmla="*/ 15878 w 2997200"/>
                <a:gd name="connsiteY737" fmla="*/ 1141211 h 2995613"/>
                <a:gd name="connsiteX738" fmla="*/ 22229 w 2997200"/>
                <a:gd name="connsiteY738" fmla="*/ 1130100 h 2995613"/>
                <a:gd name="connsiteX739" fmla="*/ 26463 w 2997200"/>
                <a:gd name="connsiteY739" fmla="*/ 1124281 h 2995613"/>
                <a:gd name="connsiteX740" fmla="*/ 30168 w 2997200"/>
                <a:gd name="connsiteY740" fmla="*/ 1118990 h 2995613"/>
                <a:gd name="connsiteX741" fmla="*/ 34931 w 2997200"/>
                <a:gd name="connsiteY741" fmla="*/ 1113699 h 2995613"/>
                <a:gd name="connsiteX742" fmla="*/ 39165 w 2997200"/>
                <a:gd name="connsiteY742" fmla="*/ 1108408 h 2995613"/>
                <a:gd name="connsiteX743" fmla="*/ 44458 w 2997200"/>
                <a:gd name="connsiteY743" fmla="*/ 1104176 h 2995613"/>
                <a:gd name="connsiteX744" fmla="*/ 49221 w 2997200"/>
                <a:gd name="connsiteY744" fmla="*/ 1099414 h 2995613"/>
                <a:gd name="connsiteX745" fmla="*/ 55043 w 2997200"/>
                <a:gd name="connsiteY745" fmla="*/ 1095711 h 2995613"/>
                <a:gd name="connsiteX746" fmla="*/ 60336 w 2997200"/>
                <a:gd name="connsiteY746" fmla="*/ 1092007 h 2995613"/>
                <a:gd name="connsiteX747" fmla="*/ 71450 w 2997200"/>
                <a:gd name="connsiteY747" fmla="*/ 1085129 h 2995613"/>
                <a:gd name="connsiteX748" fmla="*/ 83623 w 2997200"/>
                <a:gd name="connsiteY748" fmla="*/ 1079309 h 2995613"/>
                <a:gd name="connsiteX749" fmla="*/ 95796 w 2997200"/>
                <a:gd name="connsiteY749" fmla="*/ 1075077 h 2995613"/>
                <a:gd name="connsiteX750" fmla="*/ 107969 w 2997200"/>
                <a:gd name="connsiteY750" fmla="*/ 1072431 h 2995613"/>
                <a:gd name="connsiteX751" fmla="*/ 120671 w 2997200"/>
                <a:gd name="connsiteY751" fmla="*/ 1070315 h 2995613"/>
                <a:gd name="connsiteX752" fmla="*/ 133903 w 2997200"/>
                <a:gd name="connsiteY752" fmla="*/ 1069786 h 2995613"/>
                <a:gd name="connsiteX753" fmla="*/ 146605 w 2997200"/>
                <a:gd name="connsiteY753" fmla="*/ 1070315 h 2995613"/>
                <a:gd name="connsiteX754" fmla="*/ 158778 w 2997200"/>
                <a:gd name="connsiteY754" fmla="*/ 1072431 h 2995613"/>
                <a:gd name="connsiteX755" fmla="*/ 172010 w 2997200"/>
                <a:gd name="connsiteY755" fmla="*/ 1075077 h 2995613"/>
                <a:gd name="connsiteX756" fmla="*/ 184183 w 2997200"/>
                <a:gd name="connsiteY756" fmla="*/ 1079309 h 2995613"/>
                <a:gd name="connsiteX757" fmla="*/ 195826 w 2997200"/>
                <a:gd name="connsiteY757" fmla="*/ 1085129 h 2995613"/>
                <a:gd name="connsiteX758" fmla="*/ 206941 w 2997200"/>
                <a:gd name="connsiteY758" fmla="*/ 1092007 h 2995613"/>
                <a:gd name="connsiteX759" fmla="*/ 212763 w 2997200"/>
                <a:gd name="connsiteY759" fmla="*/ 1095711 h 2995613"/>
                <a:gd name="connsiteX760" fmla="*/ 217526 w 2997200"/>
                <a:gd name="connsiteY760" fmla="*/ 1099414 h 2995613"/>
                <a:gd name="connsiteX761" fmla="*/ 223348 w 2997200"/>
                <a:gd name="connsiteY761" fmla="*/ 1104176 h 2995613"/>
                <a:gd name="connsiteX762" fmla="*/ 228640 w 2997200"/>
                <a:gd name="connsiteY762" fmla="*/ 1108408 h 2995613"/>
                <a:gd name="connsiteX763" fmla="*/ 239755 w 2997200"/>
                <a:gd name="connsiteY763" fmla="*/ 1119519 h 2995613"/>
                <a:gd name="connsiteX764" fmla="*/ 250869 w 2997200"/>
                <a:gd name="connsiteY764" fmla="*/ 1130629 h 2995613"/>
                <a:gd name="connsiteX765" fmla="*/ 262513 w 2997200"/>
                <a:gd name="connsiteY765" fmla="*/ 1140682 h 2995613"/>
                <a:gd name="connsiteX766" fmla="*/ 274686 w 2997200"/>
                <a:gd name="connsiteY766" fmla="*/ 1150734 h 2995613"/>
                <a:gd name="connsiteX767" fmla="*/ 287388 w 2997200"/>
                <a:gd name="connsiteY767" fmla="*/ 1160787 h 2995613"/>
                <a:gd name="connsiteX768" fmla="*/ 300090 w 2997200"/>
                <a:gd name="connsiteY768" fmla="*/ 1169781 h 2995613"/>
                <a:gd name="connsiteX769" fmla="*/ 312793 w 2997200"/>
                <a:gd name="connsiteY769" fmla="*/ 1179304 h 2995613"/>
                <a:gd name="connsiteX770" fmla="*/ 326554 w 2997200"/>
                <a:gd name="connsiteY770" fmla="*/ 1187240 h 2995613"/>
                <a:gd name="connsiteX771" fmla="*/ 339785 w 2997200"/>
                <a:gd name="connsiteY771" fmla="*/ 1196235 h 2995613"/>
                <a:gd name="connsiteX772" fmla="*/ 353546 w 2997200"/>
                <a:gd name="connsiteY772" fmla="*/ 1204171 h 2995613"/>
                <a:gd name="connsiteX773" fmla="*/ 367836 w 2997200"/>
                <a:gd name="connsiteY773" fmla="*/ 1212636 h 2995613"/>
                <a:gd name="connsiteX774" fmla="*/ 382126 w 2997200"/>
                <a:gd name="connsiteY774" fmla="*/ 1220572 h 2995613"/>
                <a:gd name="connsiteX775" fmla="*/ 396945 w 2997200"/>
                <a:gd name="connsiteY775" fmla="*/ 1227979 h 2995613"/>
                <a:gd name="connsiteX776" fmla="*/ 411236 w 2997200"/>
                <a:gd name="connsiteY776" fmla="*/ 1234857 h 2995613"/>
                <a:gd name="connsiteX777" fmla="*/ 441402 w 2997200"/>
                <a:gd name="connsiteY777" fmla="*/ 1248613 h 2995613"/>
                <a:gd name="connsiteX778" fmla="*/ 473158 w 2997200"/>
                <a:gd name="connsiteY778" fmla="*/ 1261311 h 2995613"/>
                <a:gd name="connsiteX779" fmla="*/ 505444 w 2997200"/>
                <a:gd name="connsiteY779" fmla="*/ 1272950 h 2995613"/>
                <a:gd name="connsiteX780" fmla="*/ 538258 w 2997200"/>
                <a:gd name="connsiteY780" fmla="*/ 1283532 h 2995613"/>
                <a:gd name="connsiteX781" fmla="*/ 572130 w 2997200"/>
                <a:gd name="connsiteY781" fmla="*/ 1293055 h 2995613"/>
                <a:gd name="connsiteX782" fmla="*/ 606532 w 2997200"/>
                <a:gd name="connsiteY782" fmla="*/ 1302578 h 2995613"/>
                <a:gd name="connsiteX783" fmla="*/ 641992 w 2997200"/>
                <a:gd name="connsiteY783" fmla="*/ 1310514 h 2995613"/>
                <a:gd name="connsiteX784" fmla="*/ 678512 w 2997200"/>
                <a:gd name="connsiteY784" fmla="*/ 1318450 h 2995613"/>
                <a:gd name="connsiteX785" fmla="*/ 715560 w 2997200"/>
                <a:gd name="connsiteY785" fmla="*/ 1325328 h 2995613"/>
                <a:gd name="connsiteX786" fmla="*/ 752078 w 2997200"/>
                <a:gd name="connsiteY786" fmla="*/ 1330619 h 2995613"/>
                <a:gd name="connsiteX787" fmla="*/ 790186 w 2997200"/>
                <a:gd name="connsiteY787" fmla="*/ 1336439 h 2995613"/>
                <a:gd name="connsiteX788" fmla="*/ 828822 w 2997200"/>
                <a:gd name="connsiteY788" fmla="*/ 1341201 h 2995613"/>
                <a:gd name="connsiteX789" fmla="*/ 867986 w 2997200"/>
                <a:gd name="connsiteY789" fmla="*/ 1345433 h 2995613"/>
                <a:gd name="connsiteX790" fmla="*/ 907152 w 2997200"/>
                <a:gd name="connsiteY790" fmla="*/ 1348608 h 2995613"/>
                <a:gd name="connsiteX791" fmla="*/ 947904 w 2997200"/>
                <a:gd name="connsiteY791" fmla="*/ 1351782 h 2995613"/>
                <a:gd name="connsiteX792" fmla="*/ 988128 w 2997200"/>
                <a:gd name="connsiteY792" fmla="*/ 1354957 h 2995613"/>
                <a:gd name="connsiteX793" fmla="*/ 1028882 w 2997200"/>
                <a:gd name="connsiteY793" fmla="*/ 1357073 h 2995613"/>
                <a:gd name="connsiteX794" fmla="*/ 1069634 w 2997200"/>
                <a:gd name="connsiteY794" fmla="*/ 1358660 h 2995613"/>
                <a:gd name="connsiteX795" fmla="*/ 1110916 w 2997200"/>
                <a:gd name="connsiteY795" fmla="*/ 1359718 h 2995613"/>
                <a:gd name="connsiteX796" fmla="*/ 1194540 w 2997200"/>
                <a:gd name="connsiteY796" fmla="*/ 1361834 h 2995613"/>
                <a:gd name="connsiteX797" fmla="*/ 1279222 w 2997200"/>
                <a:gd name="connsiteY797" fmla="*/ 1362893 h 2995613"/>
                <a:gd name="connsiteX798" fmla="*/ 1363374 w 2997200"/>
                <a:gd name="connsiteY798" fmla="*/ 1362893 h 2995613"/>
                <a:gd name="connsiteX799" fmla="*/ 1363374 w 2997200"/>
                <a:gd name="connsiteY799" fmla="*/ 1278241 h 2995613"/>
                <a:gd name="connsiteX800" fmla="*/ 1362316 w 2997200"/>
                <a:gd name="connsiteY800" fmla="*/ 1194118 h 2995613"/>
                <a:gd name="connsiteX801" fmla="*/ 1360728 w 2997200"/>
                <a:gd name="connsiteY801" fmla="*/ 1110525 h 2995613"/>
                <a:gd name="connsiteX802" fmla="*/ 1359140 w 2997200"/>
                <a:gd name="connsiteY802" fmla="*/ 1069257 h 2995613"/>
                <a:gd name="connsiteX803" fmla="*/ 1357552 w 2997200"/>
                <a:gd name="connsiteY803" fmla="*/ 1027989 h 2995613"/>
                <a:gd name="connsiteX804" fmla="*/ 1355436 w 2997200"/>
                <a:gd name="connsiteY804" fmla="*/ 987251 h 2995613"/>
                <a:gd name="connsiteX805" fmla="*/ 1352788 w 2997200"/>
                <a:gd name="connsiteY805" fmla="*/ 947041 h 2995613"/>
                <a:gd name="connsiteX806" fmla="*/ 1349614 w 2997200"/>
                <a:gd name="connsiteY806" fmla="*/ 907360 h 2995613"/>
                <a:gd name="connsiteX807" fmla="*/ 1346438 w 2997200"/>
                <a:gd name="connsiteY807" fmla="*/ 867151 h 2995613"/>
                <a:gd name="connsiteX808" fmla="*/ 1341674 w 2997200"/>
                <a:gd name="connsiteY808" fmla="*/ 827999 h 2995613"/>
                <a:gd name="connsiteX809" fmla="*/ 1337440 w 2997200"/>
                <a:gd name="connsiteY809" fmla="*/ 789906 h 2995613"/>
                <a:gd name="connsiteX810" fmla="*/ 1331618 w 2997200"/>
                <a:gd name="connsiteY810" fmla="*/ 752342 h 2995613"/>
                <a:gd name="connsiteX811" fmla="*/ 1325796 w 2997200"/>
                <a:gd name="connsiteY811" fmla="*/ 714778 h 2995613"/>
                <a:gd name="connsiteX812" fmla="*/ 1318916 w 2997200"/>
                <a:gd name="connsiteY812" fmla="*/ 677743 h 2995613"/>
                <a:gd name="connsiteX813" fmla="*/ 1311506 w 2997200"/>
                <a:gd name="connsiteY813" fmla="*/ 641766 h 2995613"/>
                <a:gd name="connsiteX814" fmla="*/ 1303038 w 2997200"/>
                <a:gd name="connsiteY814" fmla="*/ 606847 h 2995613"/>
                <a:gd name="connsiteX815" fmla="*/ 1294040 w 2997200"/>
                <a:gd name="connsiteY815" fmla="*/ 571928 h 2995613"/>
                <a:gd name="connsiteX816" fmla="*/ 1283984 w 2997200"/>
                <a:gd name="connsiteY816" fmla="*/ 537538 h 2995613"/>
                <a:gd name="connsiteX817" fmla="*/ 1273400 w 2997200"/>
                <a:gd name="connsiteY817" fmla="*/ 504736 h 2995613"/>
                <a:gd name="connsiteX818" fmla="*/ 1261756 w 2997200"/>
                <a:gd name="connsiteY818" fmla="*/ 472991 h 2995613"/>
                <a:gd name="connsiteX819" fmla="*/ 1249584 w 2997200"/>
                <a:gd name="connsiteY819" fmla="*/ 441776 h 2995613"/>
                <a:gd name="connsiteX820" fmla="*/ 1235294 w 2997200"/>
                <a:gd name="connsiteY820" fmla="*/ 410561 h 2995613"/>
                <a:gd name="connsiteX821" fmla="*/ 1228942 w 2997200"/>
                <a:gd name="connsiteY821" fmla="*/ 396276 h 2995613"/>
                <a:gd name="connsiteX822" fmla="*/ 1221004 w 2997200"/>
                <a:gd name="connsiteY822" fmla="*/ 381462 h 2995613"/>
                <a:gd name="connsiteX823" fmla="*/ 1213594 w 2997200"/>
                <a:gd name="connsiteY823" fmla="*/ 367177 h 2995613"/>
                <a:gd name="connsiteX824" fmla="*/ 1205126 w 2997200"/>
                <a:gd name="connsiteY824" fmla="*/ 352892 h 2995613"/>
                <a:gd name="connsiteX825" fmla="*/ 1196658 w 2997200"/>
                <a:gd name="connsiteY825" fmla="*/ 339136 h 2995613"/>
                <a:gd name="connsiteX826" fmla="*/ 1188188 w 2997200"/>
                <a:gd name="connsiteY826" fmla="*/ 325909 h 2995613"/>
                <a:gd name="connsiteX827" fmla="*/ 1179192 w 2997200"/>
                <a:gd name="connsiteY827" fmla="*/ 312682 h 2995613"/>
                <a:gd name="connsiteX828" fmla="*/ 1170724 w 2997200"/>
                <a:gd name="connsiteY828" fmla="*/ 299455 h 2995613"/>
                <a:gd name="connsiteX829" fmla="*/ 1161196 w 2997200"/>
                <a:gd name="connsiteY829" fmla="*/ 287287 h 2995613"/>
                <a:gd name="connsiteX830" fmla="*/ 1151670 w 2997200"/>
                <a:gd name="connsiteY830" fmla="*/ 274060 h 2995613"/>
                <a:gd name="connsiteX831" fmla="*/ 1141614 w 2997200"/>
                <a:gd name="connsiteY831" fmla="*/ 262420 h 2995613"/>
                <a:gd name="connsiteX832" fmla="*/ 1131558 w 2997200"/>
                <a:gd name="connsiteY832" fmla="*/ 250251 h 2995613"/>
                <a:gd name="connsiteX833" fmla="*/ 1120444 w 2997200"/>
                <a:gd name="connsiteY833" fmla="*/ 239141 h 2995613"/>
                <a:gd name="connsiteX834" fmla="*/ 1109330 w 2997200"/>
                <a:gd name="connsiteY834" fmla="*/ 227501 h 2995613"/>
                <a:gd name="connsiteX835" fmla="*/ 1105096 w 2997200"/>
                <a:gd name="connsiteY835" fmla="*/ 222740 h 2995613"/>
                <a:gd name="connsiteX836" fmla="*/ 1100332 w 2997200"/>
                <a:gd name="connsiteY836" fmla="*/ 217449 h 2995613"/>
                <a:gd name="connsiteX837" fmla="*/ 1096098 w 2997200"/>
                <a:gd name="connsiteY837" fmla="*/ 212158 h 2995613"/>
                <a:gd name="connsiteX838" fmla="*/ 1092922 w 2997200"/>
                <a:gd name="connsiteY838" fmla="*/ 206338 h 2995613"/>
                <a:gd name="connsiteX839" fmla="*/ 1086042 w 2997200"/>
                <a:gd name="connsiteY839" fmla="*/ 195228 h 2995613"/>
                <a:gd name="connsiteX840" fmla="*/ 1080220 w 2997200"/>
                <a:gd name="connsiteY840" fmla="*/ 183588 h 2995613"/>
                <a:gd name="connsiteX841" fmla="*/ 1075986 w 2997200"/>
                <a:gd name="connsiteY841" fmla="*/ 171420 h 2995613"/>
                <a:gd name="connsiteX842" fmla="*/ 1073340 w 2997200"/>
                <a:gd name="connsiteY842" fmla="*/ 158722 h 2995613"/>
                <a:gd name="connsiteX843" fmla="*/ 1070694 w 2997200"/>
                <a:gd name="connsiteY843" fmla="*/ 146024 h 2995613"/>
                <a:gd name="connsiteX844" fmla="*/ 1070164 w 2997200"/>
                <a:gd name="connsiteY844" fmla="*/ 133326 h 2995613"/>
                <a:gd name="connsiteX845" fmla="*/ 1070694 w 2997200"/>
                <a:gd name="connsiteY845" fmla="*/ 120099 h 2995613"/>
                <a:gd name="connsiteX846" fmla="*/ 1073340 w 2997200"/>
                <a:gd name="connsiteY846" fmla="*/ 107931 h 2995613"/>
                <a:gd name="connsiteX847" fmla="*/ 1075986 w 2997200"/>
                <a:gd name="connsiteY847" fmla="*/ 95233 h 2995613"/>
                <a:gd name="connsiteX848" fmla="*/ 1080220 w 2997200"/>
                <a:gd name="connsiteY848" fmla="*/ 83064 h 2995613"/>
                <a:gd name="connsiteX849" fmla="*/ 1086042 w 2997200"/>
                <a:gd name="connsiteY849" fmla="*/ 70896 h 2995613"/>
                <a:gd name="connsiteX850" fmla="*/ 1092922 w 2997200"/>
                <a:gd name="connsiteY850" fmla="*/ 59785 h 2995613"/>
                <a:gd name="connsiteX851" fmla="*/ 1096098 w 2997200"/>
                <a:gd name="connsiteY851" fmla="*/ 54494 h 2995613"/>
                <a:gd name="connsiteX852" fmla="*/ 1100332 w 2997200"/>
                <a:gd name="connsiteY852" fmla="*/ 49204 h 2995613"/>
                <a:gd name="connsiteX853" fmla="*/ 1105096 w 2997200"/>
                <a:gd name="connsiteY853" fmla="*/ 43384 h 2995613"/>
                <a:gd name="connsiteX854" fmla="*/ 1109330 w 2997200"/>
                <a:gd name="connsiteY854" fmla="*/ 39151 h 2995613"/>
                <a:gd name="connsiteX855" fmla="*/ 1114622 w 2997200"/>
                <a:gd name="connsiteY855" fmla="*/ 33861 h 2995613"/>
                <a:gd name="connsiteX856" fmla="*/ 1119386 w 2997200"/>
                <a:gd name="connsiteY856" fmla="*/ 29628 h 2995613"/>
                <a:gd name="connsiteX857" fmla="*/ 1125208 w 2997200"/>
                <a:gd name="connsiteY857" fmla="*/ 25924 h 2995613"/>
                <a:gd name="connsiteX858" fmla="*/ 1130500 w 2997200"/>
                <a:gd name="connsiteY858" fmla="*/ 21692 h 2995613"/>
                <a:gd name="connsiteX859" fmla="*/ 1142144 w 2997200"/>
                <a:gd name="connsiteY859" fmla="*/ 15343 h 2995613"/>
                <a:gd name="connsiteX860" fmla="*/ 1153788 w 2997200"/>
                <a:gd name="connsiteY860" fmla="*/ 9523 h 2995613"/>
                <a:gd name="connsiteX861" fmla="*/ 1165960 w 2997200"/>
                <a:gd name="connsiteY861" fmla="*/ 4762 h 2995613"/>
                <a:gd name="connsiteX862" fmla="*/ 1178132 w 2997200"/>
                <a:gd name="connsiteY862" fmla="*/ 2116 h 2995613"/>
                <a:gd name="connsiteX863" fmla="*/ 1191364 w 2997200"/>
                <a:gd name="connsiteY863" fmla="*/ 529 h 2995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Lst>
              <a:rect l="l" t="t" r="r" b="b"/>
              <a:pathLst>
                <a:path w="2997200" h="2995613">
                  <a:moveTo>
                    <a:pt x="2605030" y="2022475"/>
                  </a:moveTo>
                  <a:lnTo>
                    <a:pt x="2611384" y="2022475"/>
                  </a:lnTo>
                  <a:lnTo>
                    <a:pt x="2618270" y="2022475"/>
                  </a:lnTo>
                  <a:lnTo>
                    <a:pt x="2624096" y="2023535"/>
                  </a:lnTo>
                  <a:lnTo>
                    <a:pt x="2630450" y="2025125"/>
                  </a:lnTo>
                  <a:lnTo>
                    <a:pt x="2636806" y="2026715"/>
                  </a:lnTo>
                  <a:lnTo>
                    <a:pt x="2642630" y="2029365"/>
                  </a:lnTo>
                  <a:lnTo>
                    <a:pt x="2648456" y="2033075"/>
                  </a:lnTo>
                  <a:lnTo>
                    <a:pt x="2653752" y="2036786"/>
                  </a:lnTo>
                  <a:lnTo>
                    <a:pt x="2659048" y="2042086"/>
                  </a:lnTo>
                  <a:lnTo>
                    <a:pt x="2663284" y="2046856"/>
                  </a:lnTo>
                  <a:lnTo>
                    <a:pt x="2667522" y="2052156"/>
                  </a:lnTo>
                  <a:lnTo>
                    <a:pt x="2670698" y="2057986"/>
                  </a:lnTo>
                  <a:lnTo>
                    <a:pt x="2673346" y="2063816"/>
                  </a:lnTo>
                  <a:lnTo>
                    <a:pt x="2675994" y="2070176"/>
                  </a:lnTo>
                  <a:lnTo>
                    <a:pt x="2677054" y="2076006"/>
                  </a:lnTo>
                  <a:lnTo>
                    <a:pt x="2678112" y="2082896"/>
                  </a:lnTo>
                  <a:lnTo>
                    <a:pt x="2678112" y="2089257"/>
                  </a:lnTo>
                  <a:lnTo>
                    <a:pt x="2678112" y="2095087"/>
                  </a:lnTo>
                  <a:lnTo>
                    <a:pt x="2677054" y="2101977"/>
                  </a:lnTo>
                  <a:lnTo>
                    <a:pt x="2675994" y="2107807"/>
                  </a:lnTo>
                  <a:lnTo>
                    <a:pt x="2673346" y="2114167"/>
                  </a:lnTo>
                  <a:lnTo>
                    <a:pt x="2670698" y="2119997"/>
                  </a:lnTo>
                  <a:lnTo>
                    <a:pt x="2667522" y="2125827"/>
                  </a:lnTo>
                  <a:lnTo>
                    <a:pt x="2663284" y="2131127"/>
                  </a:lnTo>
                  <a:lnTo>
                    <a:pt x="2659048" y="2135897"/>
                  </a:lnTo>
                  <a:lnTo>
                    <a:pt x="2127342" y="2668028"/>
                  </a:lnTo>
                  <a:lnTo>
                    <a:pt x="2122574" y="2672798"/>
                  </a:lnTo>
                  <a:lnTo>
                    <a:pt x="2116750" y="2676508"/>
                  </a:lnTo>
                  <a:lnTo>
                    <a:pt x="2110924" y="2679688"/>
                  </a:lnTo>
                  <a:lnTo>
                    <a:pt x="2105098" y="2682868"/>
                  </a:lnTo>
                  <a:lnTo>
                    <a:pt x="2098744" y="2684988"/>
                  </a:lnTo>
                  <a:lnTo>
                    <a:pt x="2092918" y="2686578"/>
                  </a:lnTo>
                  <a:lnTo>
                    <a:pt x="2086562" y="2687638"/>
                  </a:lnTo>
                  <a:lnTo>
                    <a:pt x="2079678" y="2687638"/>
                  </a:lnTo>
                  <a:lnTo>
                    <a:pt x="2073852" y="2687638"/>
                  </a:lnTo>
                  <a:lnTo>
                    <a:pt x="2067498" y="2686578"/>
                  </a:lnTo>
                  <a:lnTo>
                    <a:pt x="2060612" y="2684988"/>
                  </a:lnTo>
                  <a:lnTo>
                    <a:pt x="2054788" y="2682868"/>
                  </a:lnTo>
                  <a:lnTo>
                    <a:pt x="2048962" y="2679688"/>
                  </a:lnTo>
                  <a:lnTo>
                    <a:pt x="2043666" y="2676508"/>
                  </a:lnTo>
                  <a:lnTo>
                    <a:pt x="2037840" y="2672798"/>
                  </a:lnTo>
                  <a:lnTo>
                    <a:pt x="2032544" y="2668028"/>
                  </a:lnTo>
                  <a:lnTo>
                    <a:pt x="2028308" y="2663258"/>
                  </a:lnTo>
                  <a:lnTo>
                    <a:pt x="2024600" y="2657428"/>
                  </a:lnTo>
                  <a:lnTo>
                    <a:pt x="2020894" y="2651598"/>
                  </a:lnTo>
                  <a:lnTo>
                    <a:pt x="2018246" y="2646297"/>
                  </a:lnTo>
                  <a:lnTo>
                    <a:pt x="2016128" y="2639937"/>
                  </a:lnTo>
                  <a:lnTo>
                    <a:pt x="2014538" y="2634107"/>
                  </a:lnTo>
                  <a:lnTo>
                    <a:pt x="2013480" y="2627217"/>
                  </a:lnTo>
                  <a:lnTo>
                    <a:pt x="2012950" y="2620857"/>
                  </a:lnTo>
                  <a:lnTo>
                    <a:pt x="2013480" y="2614497"/>
                  </a:lnTo>
                  <a:lnTo>
                    <a:pt x="2014538" y="2608137"/>
                  </a:lnTo>
                  <a:lnTo>
                    <a:pt x="2016128" y="2601777"/>
                  </a:lnTo>
                  <a:lnTo>
                    <a:pt x="2018246" y="2595946"/>
                  </a:lnTo>
                  <a:lnTo>
                    <a:pt x="2020894" y="2589586"/>
                  </a:lnTo>
                  <a:lnTo>
                    <a:pt x="2024600" y="2584286"/>
                  </a:lnTo>
                  <a:lnTo>
                    <a:pt x="2028308" y="2578986"/>
                  </a:lnTo>
                  <a:lnTo>
                    <a:pt x="2032544" y="2573686"/>
                  </a:lnTo>
                  <a:lnTo>
                    <a:pt x="2564252" y="2042086"/>
                  </a:lnTo>
                  <a:lnTo>
                    <a:pt x="2569548" y="2036786"/>
                  </a:lnTo>
                  <a:lnTo>
                    <a:pt x="2574844" y="2033075"/>
                  </a:lnTo>
                  <a:lnTo>
                    <a:pt x="2580668" y="2029365"/>
                  </a:lnTo>
                  <a:lnTo>
                    <a:pt x="2585964" y="2026715"/>
                  </a:lnTo>
                  <a:lnTo>
                    <a:pt x="2592320" y="2025125"/>
                  </a:lnTo>
                  <a:lnTo>
                    <a:pt x="2598674" y="2023535"/>
                  </a:lnTo>
                  <a:close/>
                  <a:moveTo>
                    <a:pt x="2267400" y="1895475"/>
                  </a:moveTo>
                  <a:lnTo>
                    <a:pt x="2273228" y="1896004"/>
                  </a:lnTo>
                  <a:lnTo>
                    <a:pt x="2280116" y="1897063"/>
                  </a:lnTo>
                  <a:lnTo>
                    <a:pt x="2285944" y="1898121"/>
                  </a:lnTo>
                  <a:lnTo>
                    <a:pt x="2292302" y="1900238"/>
                  </a:lnTo>
                  <a:lnTo>
                    <a:pt x="2298128" y="1902884"/>
                  </a:lnTo>
                  <a:lnTo>
                    <a:pt x="2303426" y="1906588"/>
                  </a:lnTo>
                  <a:lnTo>
                    <a:pt x="2309254" y="1910292"/>
                  </a:lnTo>
                  <a:lnTo>
                    <a:pt x="2314022" y="1915054"/>
                  </a:lnTo>
                  <a:lnTo>
                    <a:pt x="2318790" y="1919817"/>
                  </a:lnTo>
                  <a:lnTo>
                    <a:pt x="2322500" y="1925638"/>
                  </a:lnTo>
                  <a:lnTo>
                    <a:pt x="2326208" y="1930929"/>
                  </a:lnTo>
                  <a:lnTo>
                    <a:pt x="2328856" y="1937279"/>
                  </a:lnTo>
                  <a:lnTo>
                    <a:pt x="2330976" y="1943100"/>
                  </a:lnTo>
                  <a:lnTo>
                    <a:pt x="2332566" y="1949450"/>
                  </a:lnTo>
                  <a:lnTo>
                    <a:pt x="2333096" y="1955800"/>
                  </a:lnTo>
                  <a:lnTo>
                    <a:pt x="2333624" y="1962150"/>
                  </a:lnTo>
                  <a:lnTo>
                    <a:pt x="2333096" y="1968500"/>
                  </a:lnTo>
                  <a:lnTo>
                    <a:pt x="2332566" y="1974850"/>
                  </a:lnTo>
                  <a:lnTo>
                    <a:pt x="2330976" y="1981200"/>
                  </a:lnTo>
                  <a:lnTo>
                    <a:pt x="2328856" y="1987550"/>
                  </a:lnTo>
                  <a:lnTo>
                    <a:pt x="2326208" y="1993371"/>
                  </a:lnTo>
                  <a:lnTo>
                    <a:pt x="2322500" y="1998663"/>
                  </a:lnTo>
                  <a:lnTo>
                    <a:pt x="2318790" y="2004484"/>
                  </a:lnTo>
                  <a:lnTo>
                    <a:pt x="2314022" y="2009246"/>
                  </a:lnTo>
                  <a:lnTo>
                    <a:pt x="1999856" y="2323571"/>
                  </a:lnTo>
                  <a:lnTo>
                    <a:pt x="1995088" y="2327804"/>
                  </a:lnTo>
                  <a:lnTo>
                    <a:pt x="1989790" y="2332038"/>
                  </a:lnTo>
                  <a:lnTo>
                    <a:pt x="1983962" y="2335213"/>
                  </a:lnTo>
                  <a:lnTo>
                    <a:pt x="1978134" y="2337859"/>
                  </a:lnTo>
                  <a:lnTo>
                    <a:pt x="1971776" y="2339975"/>
                  </a:lnTo>
                  <a:lnTo>
                    <a:pt x="1965948" y="2342092"/>
                  </a:lnTo>
                  <a:lnTo>
                    <a:pt x="1959062" y="2342621"/>
                  </a:lnTo>
                  <a:lnTo>
                    <a:pt x="1952704" y="2343150"/>
                  </a:lnTo>
                  <a:lnTo>
                    <a:pt x="1946876" y="2342621"/>
                  </a:lnTo>
                  <a:lnTo>
                    <a:pt x="1939988" y="2342092"/>
                  </a:lnTo>
                  <a:lnTo>
                    <a:pt x="1933632" y="2339975"/>
                  </a:lnTo>
                  <a:lnTo>
                    <a:pt x="1927804" y="2337859"/>
                  </a:lnTo>
                  <a:lnTo>
                    <a:pt x="1921976" y="2335213"/>
                  </a:lnTo>
                  <a:lnTo>
                    <a:pt x="1915618" y="2332038"/>
                  </a:lnTo>
                  <a:lnTo>
                    <a:pt x="1910850" y="2327804"/>
                  </a:lnTo>
                  <a:lnTo>
                    <a:pt x="1905552" y="2323571"/>
                  </a:lnTo>
                  <a:lnTo>
                    <a:pt x="1901314" y="2318279"/>
                  </a:lnTo>
                  <a:lnTo>
                    <a:pt x="1896546" y="2312988"/>
                  </a:lnTo>
                  <a:lnTo>
                    <a:pt x="1893368" y="2307167"/>
                  </a:lnTo>
                  <a:lnTo>
                    <a:pt x="1891248" y="2300817"/>
                  </a:lnTo>
                  <a:lnTo>
                    <a:pt x="1889128" y="2294996"/>
                  </a:lnTo>
                  <a:lnTo>
                    <a:pt x="1887010" y="2288646"/>
                  </a:lnTo>
                  <a:lnTo>
                    <a:pt x="1885950" y="2282296"/>
                  </a:lnTo>
                  <a:lnTo>
                    <a:pt x="1885950" y="2275946"/>
                  </a:lnTo>
                  <a:lnTo>
                    <a:pt x="1885950" y="2269596"/>
                  </a:lnTo>
                  <a:lnTo>
                    <a:pt x="1887010" y="2263246"/>
                  </a:lnTo>
                  <a:lnTo>
                    <a:pt x="1889128" y="2257425"/>
                  </a:lnTo>
                  <a:lnTo>
                    <a:pt x="1891248" y="2251075"/>
                  </a:lnTo>
                  <a:lnTo>
                    <a:pt x="1893368" y="2245254"/>
                  </a:lnTo>
                  <a:lnTo>
                    <a:pt x="1896546" y="2239434"/>
                  </a:lnTo>
                  <a:lnTo>
                    <a:pt x="1901314" y="2233613"/>
                  </a:lnTo>
                  <a:lnTo>
                    <a:pt x="1905552" y="2228850"/>
                  </a:lnTo>
                  <a:lnTo>
                    <a:pt x="2219720" y="1915054"/>
                  </a:lnTo>
                  <a:lnTo>
                    <a:pt x="2225018" y="1910292"/>
                  </a:lnTo>
                  <a:lnTo>
                    <a:pt x="2230316" y="1906588"/>
                  </a:lnTo>
                  <a:lnTo>
                    <a:pt x="2235614" y="1902884"/>
                  </a:lnTo>
                  <a:lnTo>
                    <a:pt x="2241970" y="1900238"/>
                  </a:lnTo>
                  <a:lnTo>
                    <a:pt x="2248328" y="1898121"/>
                  </a:lnTo>
                  <a:lnTo>
                    <a:pt x="2254156" y="1897063"/>
                  </a:lnTo>
                  <a:lnTo>
                    <a:pt x="2260514" y="1896004"/>
                  </a:lnTo>
                  <a:close/>
                  <a:moveTo>
                    <a:pt x="1946936" y="1738312"/>
                  </a:moveTo>
                  <a:lnTo>
                    <a:pt x="1952748" y="1738312"/>
                  </a:lnTo>
                  <a:lnTo>
                    <a:pt x="1959086" y="1738312"/>
                  </a:lnTo>
                  <a:lnTo>
                    <a:pt x="1965952" y="1739369"/>
                  </a:lnTo>
                  <a:lnTo>
                    <a:pt x="1971762" y="1740953"/>
                  </a:lnTo>
                  <a:lnTo>
                    <a:pt x="1978100" y="1743066"/>
                  </a:lnTo>
                  <a:lnTo>
                    <a:pt x="1983912" y="1745707"/>
                  </a:lnTo>
                  <a:lnTo>
                    <a:pt x="1989722" y="1748876"/>
                  </a:lnTo>
                  <a:lnTo>
                    <a:pt x="1995004" y="1753102"/>
                  </a:lnTo>
                  <a:lnTo>
                    <a:pt x="1999758" y="1757328"/>
                  </a:lnTo>
                  <a:lnTo>
                    <a:pt x="2005040" y="1763138"/>
                  </a:lnTo>
                  <a:lnTo>
                    <a:pt x="2008736" y="1767892"/>
                  </a:lnTo>
                  <a:lnTo>
                    <a:pt x="2011906" y="1773702"/>
                  </a:lnTo>
                  <a:lnTo>
                    <a:pt x="2015076" y="1780040"/>
                  </a:lnTo>
                  <a:lnTo>
                    <a:pt x="2016660" y="1785851"/>
                  </a:lnTo>
                  <a:lnTo>
                    <a:pt x="2018244" y="1792189"/>
                  </a:lnTo>
                  <a:lnTo>
                    <a:pt x="2019300" y="1797999"/>
                  </a:lnTo>
                  <a:lnTo>
                    <a:pt x="2019300" y="1804866"/>
                  </a:lnTo>
                  <a:lnTo>
                    <a:pt x="2019300" y="1811205"/>
                  </a:lnTo>
                  <a:lnTo>
                    <a:pt x="2018244" y="1817543"/>
                  </a:lnTo>
                  <a:lnTo>
                    <a:pt x="2016660" y="1823882"/>
                  </a:lnTo>
                  <a:lnTo>
                    <a:pt x="2015076" y="1830220"/>
                  </a:lnTo>
                  <a:lnTo>
                    <a:pt x="2011906" y="1835502"/>
                  </a:lnTo>
                  <a:lnTo>
                    <a:pt x="2008736" y="1841312"/>
                  </a:lnTo>
                  <a:lnTo>
                    <a:pt x="2005040" y="1846594"/>
                  </a:lnTo>
                  <a:lnTo>
                    <a:pt x="1999758" y="1851876"/>
                  </a:lnTo>
                  <a:lnTo>
                    <a:pt x="1842352" y="2009282"/>
                  </a:lnTo>
                  <a:lnTo>
                    <a:pt x="1837070" y="2014035"/>
                  </a:lnTo>
                  <a:lnTo>
                    <a:pt x="1832316" y="2017733"/>
                  </a:lnTo>
                  <a:lnTo>
                    <a:pt x="1826506" y="2020902"/>
                  </a:lnTo>
                  <a:lnTo>
                    <a:pt x="1820696" y="2024071"/>
                  </a:lnTo>
                  <a:lnTo>
                    <a:pt x="1814358" y="2026184"/>
                  </a:lnTo>
                  <a:lnTo>
                    <a:pt x="1808018" y="2027769"/>
                  </a:lnTo>
                  <a:lnTo>
                    <a:pt x="1802208" y="2028297"/>
                  </a:lnTo>
                  <a:lnTo>
                    <a:pt x="1795342" y="2028825"/>
                  </a:lnTo>
                  <a:lnTo>
                    <a:pt x="1789004" y="2028297"/>
                  </a:lnTo>
                  <a:lnTo>
                    <a:pt x="1782664" y="2027769"/>
                  </a:lnTo>
                  <a:lnTo>
                    <a:pt x="1776326" y="2026184"/>
                  </a:lnTo>
                  <a:lnTo>
                    <a:pt x="1769988" y="2024071"/>
                  </a:lnTo>
                  <a:lnTo>
                    <a:pt x="1764706" y="2020902"/>
                  </a:lnTo>
                  <a:lnTo>
                    <a:pt x="1758368" y="2017733"/>
                  </a:lnTo>
                  <a:lnTo>
                    <a:pt x="1753614" y="2014035"/>
                  </a:lnTo>
                  <a:lnTo>
                    <a:pt x="1748332" y="2009282"/>
                  </a:lnTo>
                  <a:lnTo>
                    <a:pt x="1744106" y="2004528"/>
                  </a:lnTo>
                  <a:lnTo>
                    <a:pt x="1739880" y="1998718"/>
                  </a:lnTo>
                  <a:lnTo>
                    <a:pt x="1736712" y="1993435"/>
                  </a:lnTo>
                  <a:lnTo>
                    <a:pt x="1734070" y="1987625"/>
                  </a:lnTo>
                  <a:lnTo>
                    <a:pt x="1731430" y="1981287"/>
                  </a:lnTo>
                  <a:lnTo>
                    <a:pt x="1729844" y="1974948"/>
                  </a:lnTo>
                  <a:lnTo>
                    <a:pt x="1728788" y="1968610"/>
                  </a:lnTo>
                  <a:lnTo>
                    <a:pt x="1728788" y="1962271"/>
                  </a:lnTo>
                  <a:lnTo>
                    <a:pt x="1728788" y="1955933"/>
                  </a:lnTo>
                  <a:lnTo>
                    <a:pt x="1729844" y="1949594"/>
                  </a:lnTo>
                  <a:lnTo>
                    <a:pt x="1731430" y="1943256"/>
                  </a:lnTo>
                  <a:lnTo>
                    <a:pt x="1734070" y="1937446"/>
                  </a:lnTo>
                  <a:lnTo>
                    <a:pt x="1736712" y="1931107"/>
                  </a:lnTo>
                  <a:lnTo>
                    <a:pt x="1739880" y="1925825"/>
                  </a:lnTo>
                  <a:lnTo>
                    <a:pt x="1744106" y="1920015"/>
                  </a:lnTo>
                  <a:lnTo>
                    <a:pt x="1748332" y="1915261"/>
                  </a:lnTo>
                  <a:lnTo>
                    <a:pt x="1905736" y="1757328"/>
                  </a:lnTo>
                  <a:lnTo>
                    <a:pt x="1911018" y="1753102"/>
                  </a:lnTo>
                  <a:lnTo>
                    <a:pt x="1915772" y="1748876"/>
                  </a:lnTo>
                  <a:lnTo>
                    <a:pt x="1922112" y="1745707"/>
                  </a:lnTo>
                  <a:lnTo>
                    <a:pt x="1927922" y="1743066"/>
                  </a:lnTo>
                  <a:lnTo>
                    <a:pt x="1933732" y="1740953"/>
                  </a:lnTo>
                  <a:lnTo>
                    <a:pt x="1940070" y="1739369"/>
                  </a:lnTo>
                  <a:close/>
                  <a:moveTo>
                    <a:pt x="1195122" y="966787"/>
                  </a:moveTo>
                  <a:lnTo>
                    <a:pt x="1201496" y="966787"/>
                  </a:lnTo>
                  <a:lnTo>
                    <a:pt x="1207868" y="966787"/>
                  </a:lnTo>
                  <a:lnTo>
                    <a:pt x="1214242" y="967843"/>
                  </a:lnTo>
                  <a:lnTo>
                    <a:pt x="1220614" y="969428"/>
                  </a:lnTo>
                  <a:lnTo>
                    <a:pt x="1226456" y="971012"/>
                  </a:lnTo>
                  <a:lnTo>
                    <a:pt x="1232830" y="973653"/>
                  </a:lnTo>
                  <a:lnTo>
                    <a:pt x="1238672" y="977351"/>
                  </a:lnTo>
                  <a:lnTo>
                    <a:pt x="1243452" y="981048"/>
                  </a:lnTo>
                  <a:lnTo>
                    <a:pt x="1249294" y="986330"/>
                  </a:lnTo>
                  <a:lnTo>
                    <a:pt x="1253542" y="991084"/>
                  </a:lnTo>
                  <a:lnTo>
                    <a:pt x="1257260" y="996366"/>
                  </a:lnTo>
                  <a:lnTo>
                    <a:pt x="1260978" y="1002177"/>
                  </a:lnTo>
                  <a:lnTo>
                    <a:pt x="1263634" y="1007987"/>
                  </a:lnTo>
                  <a:lnTo>
                    <a:pt x="1265758" y="1014325"/>
                  </a:lnTo>
                  <a:lnTo>
                    <a:pt x="1266820" y="1020136"/>
                  </a:lnTo>
                  <a:lnTo>
                    <a:pt x="1268412" y="1027002"/>
                  </a:lnTo>
                  <a:lnTo>
                    <a:pt x="1268412" y="1033341"/>
                  </a:lnTo>
                  <a:lnTo>
                    <a:pt x="1268412" y="1039151"/>
                  </a:lnTo>
                  <a:lnTo>
                    <a:pt x="1266820" y="1046018"/>
                  </a:lnTo>
                  <a:lnTo>
                    <a:pt x="1265758" y="1052356"/>
                  </a:lnTo>
                  <a:lnTo>
                    <a:pt x="1263634" y="1058166"/>
                  </a:lnTo>
                  <a:lnTo>
                    <a:pt x="1260978" y="1063977"/>
                  </a:lnTo>
                  <a:lnTo>
                    <a:pt x="1257260" y="1069787"/>
                  </a:lnTo>
                  <a:lnTo>
                    <a:pt x="1253542" y="1075069"/>
                  </a:lnTo>
                  <a:lnTo>
                    <a:pt x="1249294" y="1079823"/>
                  </a:lnTo>
                  <a:lnTo>
                    <a:pt x="1090498" y="1237756"/>
                  </a:lnTo>
                  <a:lnTo>
                    <a:pt x="1085718" y="1241982"/>
                  </a:lnTo>
                  <a:lnTo>
                    <a:pt x="1079876" y="1246207"/>
                  </a:lnTo>
                  <a:lnTo>
                    <a:pt x="1074564" y="1249377"/>
                  </a:lnTo>
                  <a:lnTo>
                    <a:pt x="1068192" y="1252018"/>
                  </a:lnTo>
                  <a:lnTo>
                    <a:pt x="1061818" y="1254131"/>
                  </a:lnTo>
                  <a:lnTo>
                    <a:pt x="1055976" y="1256243"/>
                  </a:lnTo>
                  <a:lnTo>
                    <a:pt x="1049604" y="1257300"/>
                  </a:lnTo>
                  <a:lnTo>
                    <a:pt x="1042700" y="1257300"/>
                  </a:lnTo>
                  <a:lnTo>
                    <a:pt x="1036858" y="1257300"/>
                  </a:lnTo>
                  <a:lnTo>
                    <a:pt x="1030484" y="1256243"/>
                  </a:lnTo>
                  <a:lnTo>
                    <a:pt x="1023580" y="1254131"/>
                  </a:lnTo>
                  <a:lnTo>
                    <a:pt x="1017738" y="1252018"/>
                  </a:lnTo>
                  <a:lnTo>
                    <a:pt x="1011896" y="1249377"/>
                  </a:lnTo>
                  <a:lnTo>
                    <a:pt x="1006586" y="1246207"/>
                  </a:lnTo>
                  <a:lnTo>
                    <a:pt x="1000744" y="1241982"/>
                  </a:lnTo>
                  <a:lnTo>
                    <a:pt x="995964" y="1237756"/>
                  </a:lnTo>
                  <a:lnTo>
                    <a:pt x="991184" y="1232474"/>
                  </a:lnTo>
                  <a:lnTo>
                    <a:pt x="987466" y="1227192"/>
                  </a:lnTo>
                  <a:lnTo>
                    <a:pt x="983748" y="1221382"/>
                  </a:lnTo>
                  <a:lnTo>
                    <a:pt x="981092" y="1215572"/>
                  </a:lnTo>
                  <a:lnTo>
                    <a:pt x="978968" y="1209761"/>
                  </a:lnTo>
                  <a:lnTo>
                    <a:pt x="977376" y="1203423"/>
                  </a:lnTo>
                  <a:lnTo>
                    <a:pt x="976844" y="1196556"/>
                  </a:lnTo>
                  <a:lnTo>
                    <a:pt x="976312" y="1190746"/>
                  </a:lnTo>
                  <a:lnTo>
                    <a:pt x="976844" y="1183879"/>
                  </a:lnTo>
                  <a:lnTo>
                    <a:pt x="977376" y="1177541"/>
                  </a:lnTo>
                  <a:lnTo>
                    <a:pt x="978968" y="1171730"/>
                  </a:lnTo>
                  <a:lnTo>
                    <a:pt x="981092" y="1165392"/>
                  </a:lnTo>
                  <a:lnTo>
                    <a:pt x="983748" y="1159582"/>
                  </a:lnTo>
                  <a:lnTo>
                    <a:pt x="987466" y="1153771"/>
                  </a:lnTo>
                  <a:lnTo>
                    <a:pt x="991184" y="1148489"/>
                  </a:lnTo>
                  <a:lnTo>
                    <a:pt x="995964" y="1143736"/>
                  </a:lnTo>
                  <a:lnTo>
                    <a:pt x="1154228" y="986330"/>
                  </a:lnTo>
                  <a:lnTo>
                    <a:pt x="1159008" y="981048"/>
                  </a:lnTo>
                  <a:lnTo>
                    <a:pt x="1164850" y="977351"/>
                  </a:lnTo>
                  <a:lnTo>
                    <a:pt x="1170692" y="973653"/>
                  </a:lnTo>
                  <a:lnTo>
                    <a:pt x="1176004" y="971012"/>
                  </a:lnTo>
                  <a:lnTo>
                    <a:pt x="1182376" y="969428"/>
                  </a:lnTo>
                  <a:lnTo>
                    <a:pt x="1188218" y="967843"/>
                  </a:lnTo>
                  <a:close/>
                  <a:moveTo>
                    <a:pt x="1036638" y="652462"/>
                  </a:moveTo>
                  <a:lnTo>
                    <a:pt x="1042458" y="652462"/>
                  </a:lnTo>
                  <a:lnTo>
                    <a:pt x="1049338" y="652462"/>
                  </a:lnTo>
                  <a:lnTo>
                    <a:pt x="1055688" y="653518"/>
                  </a:lnTo>
                  <a:lnTo>
                    <a:pt x="1061508" y="655629"/>
                  </a:lnTo>
                  <a:lnTo>
                    <a:pt x="1067858" y="657741"/>
                  </a:lnTo>
                  <a:lnTo>
                    <a:pt x="1074208" y="660380"/>
                  </a:lnTo>
                  <a:lnTo>
                    <a:pt x="1079500" y="663548"/>
                  </a:lnTo>
                  <a:lnTo>
                    <a:pt x="1085322" y="667771"/>
                  </a:lnTo>
                  <a:lnTo>
                    <a:pt x="1090084" y="671995"/>
                  </a:lnTo>
                  <a:lnTo>
                    <a:pt x="1094846" y="677274"/>
                  </a:lnTo>
                  <a:lnTo>
                    <a:pt x="1098550" y="682553"/>
                  </a:lnTo>
                  <a:lnTo>
                    <a:pt x="1102254" y="688360"/>
                  </a:lnTo>
                  <a:lnTo>
                    <a:pt x="1104900" y="694167"/>
                  </a:lnTo>
                  <a:lnTo>
                    <a:pt x="1107018" y="699974"/>
                  </a:lnTo>
                  <a:lnTo>
                    <a:pt x="1108076" y="706309"/>
                  </a:lnTo>
                  <a:lnTo>
                    <a:pt x="1109134" y="713172"/>
                  </a:lnTo>
                  <a:lnTo>
                    <a:pt x="1109664" y="718979"/>
                  </a:lnTo>
                  <a:lnTo>
                    <a:pt x="1109134" y="725842"/>
                  </a:lnTo>
                  <a:lnTo>
                    <a:pt x="1108076" y="731649"/>
                  </a:lnTo>
                  <a:lnTo>
                    <a:pt x="1107018" y="737984"/>
                  </a:lnTo>
                  <a:lnTo>
                    <a:pt x="1104900" y="744319"/>
                  </a:lnTo>
                  <a:lnTo>
                    <a:pt x="1102254" y="750126"/>
                  </a:lnTo>
                  <a:lnTo>
                    <a:pt x="1098550" y="755933"/>
                  </a:lnTo>
                  <a:lnTo>
                    <a:pt x="1094846" y="760684"/>
                  </a:lnTo>
                  <a:lnTo>
                    <a:pt x="1090084" y="765963"/>
                  </a:lnTo>
                  <a:lnTo>
                    <a:pt x="776288" y="1079017"/>
                  </a:lnTo>
                  <a:lnTo>
                    <a:pt x="770996" y="1083768"/>
                  </a:lnTo>
                  <a:lnTo>
                    <a:pt x="765704" y="1087991"/>
                  </a:lnTo>
                  <a:lnTo>
                    <a:pt x="759884" y="1091687"/>
                  </a:lnTo>
                  <a:lnTo>
                    <a:pt x="754064" y="1093799"/>
                  </a:lnTo>
                  <a:lnTo>
                    <a:pt x="747712" y="1095910"/>
                  </a:lnTo>
                  <a:lnTo>
                    <a:pt x="741364" y="1097494"/>
                  </a:lnTo>
                  <a:lnTo>
                    <a:pt x="735542" y="1098550"/>
                  </a:lnTo>
                  <a:lnTo>
                    <a:pt x="728664" y="1098550"/>
                  </a:lnTo>
                  <a:lnTo>
                    <a:pt x="722312" y="1098550"/>
                  </a:lnTo>
                  <a:lnTo>
                    <a:pt x="716492" y="1097494"/>
                  </a:lnTo>
                  <a:lnTo>
                    <a:pt x="710142" y="1095910"/>
                  </a:lnTo>
                  <a:lnTo>
                    <a:pt x="704322" y="1093799"/>
                  </a:lnTo>
                  <a:lnTo>
                    <a:pt x="697972" y="1091687"/>
                  </a:lnTo>
                  <a:lnTo>
                    <a:pt x="692150" y="1087991"/>
                  </a:lnTo>
                  <a:lnTo>
                    <a:pt x="686858" y="1083768"/>
                  </a:lnTo>
                  <a:lnTo>
                    <a:pt x="681568" y="1079017"/>
                  </a:lnTo>
                  <a:lnTo>
                    <a:pt x="677334" y="1074266"/>
                  </a:lnTo>
                  <a:lnTo>
                    <a:pt x="673100" y="1068987"/>
                  </a:lnTo>
                  <a:lnTo>
                    <a:pt x="669926" y="1063179"/>
                  </a:lnTo>
                  <a:lnTo>
                    <a:pt x="667280" y="1057372"/>
                  </a:lnTo>
                  <a:lnTo>
                    <a:pt x="665164" y="1051565"/>
                  </a:lnTo>
                  <a:lnTo>
                    <a:pt x="663046" y="1045230"/>
                  </a:lnTo>
                  <a:lnTo>
                    <a:pt x="662518" y="1038367"/>
                  </a:lnTo>
                  <a:lnTo>
                    <a:pt x="661988" y="1032560"/>
                  </a:lnTo>
                  <a:lnTo>
                    <a:pt x="662518" y="1026225"/>
                  </a:lnTo>
                  <a:lnTo>
                    <a:pt x="663046" y="1019363"/>
                  </a:lnTo>
                  <a:lnTo>
                    <a:pt x="665164" y="1013555"/>
                  </a:lnTo>
                  <a:lnTo>
                    <a:pt x="667280" y="1007221"/>
                  </a:lnTo>
                  <a:lnTo>
                    <a:pt x="669926" y="1001413"/>
                  </a:lnTo>
                  <a:lnTo>
                    <a:pt x="673100" y="995606"/>
                  </a:lnTo>
                  <a:lnTo>
                    <a:pt x="677334" y="990327"/>
                  </a:lnTo>
                  <a:lnTo>
                    <a:pt x="681568" y="985576"/>
                  </a:lnTo>
                  <a:lnTo>
                    <a:pt x="995892" y="671995"/>
                  </a:lnTo>
                  <a:lnTo>
                    <a:pt x="1000654" y="667771"/>
                  </a:lnTo>
                  <a:lnTo>
                    <a:pt x="1006476" y="663548"/>
                  </a:lnTo>
                  <a:lnTo>
                    <a:pt x="1011768" y="660380"/>
                  </a:lnTo>
                  <a:lnTo>
                    <a:pt x="1017588" y="657741"/>
                  </a:lnTo>
                  <a:lnTo>
                    <a:pt x="1023408" y="655629"/>
                  </a:lnTo>
                  <a:lnTo>
                    <a:pt x="1030288" y="653518"/>
                  </a:lnTo>
                  <a:close/>
                  <a:moveTo>
                    <a:pt x="910224" y="307975"/>
                  </a:moveTo>
                  <a:lnTo>
                    <a:pt x="916042" y="307975"/>
                  </a:lnTo>
                  <a:lnTo>
                    <a:pt x="922386" y="307975"/>
                  </a:lnTo>
                  <a:lnTo>
                    <a:pt x="929260" y="309032"/>
                  </a:lnTo>
                  <a:lnTo>
                    <a:pt x="935076" y="310090"/>
                  </a:lnTo>
                  <a:lnTo>
                    <a:pt x="941420" y="312205"/>
                  </a:lnTo>
                  <a:lnTo>
                    <a:pt x="947238" y="315377"/>
                  </a:lnTo>
                  <a:lnTo>
                    <a:pt x="953054" y="318550"/>
                  </a:lnTo>
                  <a:lnTo>
                    <a:pt x="958340" y="322251"/>
                  </a:lnTo>
                  <a:lnTo>
                    <a:pt x="963100" y="327010"/>
                  </a:lnTo>
                  <a:lnTo>
                    <a:pt x="967858" y="332297"/>
                  </a:lnTo>
                  <a:lnTo>
                    <a:pt x="972088" y="337584"/>
                  </a:lnTo>
                  <a:lnTo>
                    <a:pt x="975260" y="342872"/>
                  </a:lnTo>
                  <a:lnTo>
                    <a:pt x="977904" y="349217"/>
                  </a:lnTo>
                  <a:lnTo>
                    <a:pt x="980020" y="355562"/>
                  </a:lnTo>
                  <a:lnTo>
                    <a:pt x="981606" y="361378"/>
                  </a:lnTo>
                  <a:lnTo>
                    <a:pt x="982664" y="367723"/>
                  </a:lnTo>
                  <a:lnTo>
                    <a:pt x="982664" y="374597"/>
                  </a:lnTo>
                  <a:lnTo>
                    <a:pt x="982664" y="380413"/>
                  </a:lnTo>
                  <a:lnTo>
                    <a:pt x="981606" y="387287"/>
                  </a:lnTo>
                  <a:lnTo>
                    <a:pt x="980020" y="393631"/>
                  </a:lnTo>
                  <a:lnTo>
                    <a:pt x="977904" y="399448"/>
                  </a:lnTo>
                  <a:lnTo>
                    <a:pt x="975260" y="405264"/>
                  </a:lnTo>
                  <a:lnTo>
                    <a:pt x="972088" y="410551"/>
                  </a:lnTo>
                  <a:lnTo>
                    <a:pt x="967858" y="416367"/>
                  </a:lnTo>
                  <a:lnTo>
                    <a:pt x="963100" y="421126"/>
                  </a:lnTo>
                  <a:lnTo>
                    <a:pt x="432768" y="951986"/>
                  </a:lnTo>
                  <a:lnTo>
                    <a:pt x="427480" y="956745"/>
                  </a:lnTo>
                  <a:lnTo>
                    <a:pt x="422194" y="960446"/>
                  </a:lnTo>
                  <a:lnTo>
                    <a:pt x="416906" y="963619"/>
                  </a:lnTo>
                  <a:lnTo>
                    <a:pt x="410560" y="966791"/>
                  </a:lnTo>
                  <a:lnTo>
                    <a:pt x="404745" y="968906"/>
                  </a:lnTo>
                  <a:lnTo>
                    <a:pt x="398400" y="970492"/>
                  </a:lnTo>
                  <a:lnTo>
                    <a:pt x="392055" y="971021"/>
                  </a:lnTo>
                  <a:lnTo>
                    <a:pt x="385710" y="971550"/>
                  </a:lnTo>
                  <a:lnTo>
                    <a:pt x="379365" y="971021"/>
                  </a:lnTo>
                  <a:lnTo>
                    <a:pt x="372491" y="970492"/>
                  </a:lnTo>
                  <a:lnTo>
                    <a:pt x="366675" y="968906"/>
                  </a:lnTo>
                  <a:lnTo>
                    <a:pt x="360330" y="966791"/>
                  </a:lnTo>
                  <a:lnTo>
                    <a:pt x="354514" y="963619"/>
                  </a:lnTo>
                  <a:lnTo>
                    <a:pt x="348698" y="960446"/>
                  </a:lnTo>
                  <a:lnTo>
                    <a:pt x="343410" y="956745"/>
                  </a:lnTo>
                  <a:lnTo>
                    <a:pt x="338652" y="951986"/>
                  </a:lnTo>
                  <a:lnTo>
                    <a:pt x="333893" y="947228"/>
                  </a:lnTo>
                  <a:lnTo>
                    <a:pt x="329663" y="941411"/>
                  </a:lnTo>
                  <a:lnTo>
                    <a:pt x="326490" y="936124"/>
                  </a:lnTo>
                  <a:lnTo>
                    <a:pt x="323847" y="930308"/>
                  </a:lnTo>
                  <a:lnTo>
                    <a:pt x="321732" y="923963"/>
                  </a:lnTo>
                  <a:lnTo>
                    <a:pt x="320145" y="917618"/>
                  </a:lnTo>
                  <a:lnTo>
                    <a:pt x="319088" y="911273"/>
                  </a:lnTo>
                  <a:lnTo>
                    <a:pt x="319088" y="904928"/>
                  </a:lnTo>
                  <a:lnTo>
                    <a:pt x="319088" y="898583"/>
                  </a:lnTo>
                  <a:lnTo>
                    <a:pt x="320145" y="892238"/>
                  </a:lnTo>
                  <a:lnTo>
                    <a:pt x="321732" y="885893"/>
                  </a:lnTo>
                  <a:lnTo>
                    <a:pt x="323847" y="880077"/>
                  </a:lnTo>
                  <a:lnTo>
                    <a:pt x="326490" y="873732"/>
                  </a:lnTo>
                  <a:lnTo>
                    <a:pt x="329663" y="868445"/>
                  </a:lnTo>
                  <a:lnTo>
                    <a:pt x="333893" y="862628"/>
                  </a:lnTo>
                  <a:lnTo>
                    <a:pt x="338652" y="857870"/>
                  </a:lnTo>
                  <a:lnTo>
                    <a:pt x="869512" y="327010"/>
                  </a:lnTo>
                  <a:lnTo>
                    <a:pt x="874270" y="322251"/>
                  </a:lnTo>
                  <a:lnTo>
                    <a:pt x="879558" y="318550"/>
                  </a:lnTo>
                  <a:lnTo>
                    <a:pt x="885374" y="315377"/>
                  </a:lnTo>
                  <a:lnTo>
                    <a:pt x="891190" y="312205"/>
                  </a:lnTo>
                  <a:lnTo>
                    <a:pt x="897006" y="310090"/>
                  </a:lnTo>
                  <a:lnTo>
                    <a:pt x="903352" y="309032"/>
                  </a:lnTo>
                  <a:close/>
                  <a:moveTo>
                    <a:pt x="1204066" y="0"/>
                  </a:moveTo>
                  <a:lnTo>
                    <a:pt x="1216768" y="529"/>
                  </a:lnTo>
                  <a:lnTo>
                    <a:pt x="1229472" y="2116"/>
                  </a:lnTo>
                  <a:lnTo>
                    <a:pt x="1242174" y="4762"/>
                  </a:lnTo>
                  <a:lnTo>
                    <a:pt x="1253818" y="9523"/>
                  </a:lnTo>
                  <a:lnTo>
                    <a:pt x="1265990" y="15343"/>
                  </a:lnTo>
                  <a:lnTo>
                    <a:pt x="1277634" y="21692"/>
                  </a:lnTo>
                  <a:lnTo>
                    <a:pt x="1282926" y="25924"/>
                  </a:lnTo>
                  <a:lnTo>
                    <a:pt x="1288220" y="29628"/>
                  </a:lnTo>
                  <a:lnTo>
                    <a:pt x="1293512" y="33861"/>
                  </a:lnTo>
                  <a:lnTo>
                    <a:pt x="1298276" y="39151"/>
                  </a:lnTo>
                  <a:lnTo>
                    <a:pt x="1312566" y="53965"/>
                  </a:lnTo>
                  <a:lnTo>
                    <a:pt x="1326856" y="68779"/>
                  </a:lnTo>
                  <a:lnTo>
                    <a:pt x="1340086" y="84123"/>
                  </a:lnTo>
                  <a:lnTo>
                    <a:pt x="1353318" y="99466"/>
                  </a:lnTo>
                  <a:lnTo>
                    <a:pt x="1366020" y="115338"/>
                  </a:lnTo>
                  <a:lnTo>
                    <a:pt x="1378722" y="131739"/>
                  </a:lnTo>
                  <a:lnTo>
                    <a:pt x="1390366" y="147611"/>
                  </a:lnTo>
                  <a:lnTo>
                    <a:pt x="1402010" y="164542"/>
                  </a:lnTo>
                  <a:lnTo>
                    <a:pt x="1413654" y="181472"/>
                  </a:lnTo>
                  <a:lnTo>
                    <a:pt x="1424240" y="197873"/>
                  </a:lnTo>
                  <a:lnTo>
                    <a:pt x="1434824" y="215333"/>
                  </a:lnTo>
                  <a:lnTo>
                    <a:pt x="1444880" y="233321"/>
                  </a:lnTo>
                  <a:lnTo>
                    <a:pt x="1454406" y="250780"/>
                  </a:lnTo>
                  <a:lnTo>
                    <a:pt x="1463934" y="269298"/>
                  </a:lnTo>
                  <a:lnTo>
                    <a:pt x="1472930" y="287287"/>
                  </a:lnTo>
                  <a:lnTo>
                    <a:pt x="1481928" y="305275"/>
                  </a:lnTo>
                  <a:lnTo>
                    <a:pt x="1489868" y="324322"/>
                  </a:lnTo>
                  <a:lnTo>
                    <a:pt x="1498336" y="342839"/>
                  </a:lnTo>
                  <a:lnTo>
                    <a:pt x="1505744" y="361886"/>
                  </a:lnTo>
                  <a:lnTo>
                    <a:pt x="1513684" y="381462"/>
                  </a:lnTo>
                  <a:lnTo>
                    <a:pt x="1521094" y="401037"/>
                  </a:lnTo>
                  <a:lnTo>
                    <a:pt x="1527444" y="420613"/>
                  </a:lnTo>
                  <a:lnTo>
                    <a:pt x="1540676" y="460294"/>
                  </a:lnTo>
                  <a:lnTo>
                    <a:pt x="1552320" y="501561"/>
                  </a:lnTo>
                  <a:lnTo>
                    <a:pt x="1562906" y="542829"/>
                  </a:lnTo>
                  <a:lnTo>
                    <a:pt x="1572960" y="584626"/>
                  </a:lnTo>
                  <a:lnTo>
                    <a:pt x="1581430" y="627481"/>
                  </a:lnTo>
                  <a:lnTo>
                    <a:pt x="1589368" y="670336"/>
                  </a:lnTo>
                  <a:lnTo>
                    <a:pt x="1596248" y="714249"/>
                  </a:lnTo>
                  <a:lnTo>
                    <a:pt x="1602600" y="758162"/>
                  </a:lnTo>
                  <a:lnTo>
                    <a:pt x="1607892" y="802604"/>
                  </a:lnTo>
                  <a:lnTo>
                    <a:pt x="1612656" y="847575"/>
                  </a:lnTo>
                  <a:lnTo>
                    <a:pt x="1616360" y="893076"/>
                  </a:lnTo>
                  <a:lnTo>
                    <a:pt x="1620066" y="939105"/>
                  </a:lnTo>
                  <a:lnTo>
                    <a:pt x="1622712" y="985134"/>
                  </a:lnTo>
                  <a:lnTo>
                    <a:pt x="1624828" y="1031164"/>
                  </a:lnTo>
                  <a:lnTo>
                    <a:pt x="1626946" y="1078251"/>
                  </a:lnTo>
                  <a:lnTo>
                    <a:pt x="1628534" y="1125339"/>
                  </a:lnTo>
                  <a:lnTo>
                    <a:pt x="1629592" y="1172426"/>
                  </a:lnTo>
                  <a:lnTo>
                    <a:pt x="1630650" y="1267130"/>
                  </a:lnTo>
                  <a:lnTo>
                    <a:pt x="1630650" y="1361305"/>
                  </a:lnTo>
                  <a:lnTo>
                    <a:pt x="1725918" y="1361305"/>
                  </a:lnTo>
                  <a:lnTo>
                    <a:pt x="1820126" y="1363422"/>
                  </a:lnTo>
                  <a:lnTo>
                    <a:pt x="1867230" y="1363951"/>
                  </a:lnTo>
                  <a:lnTo>
                    <a:pt x="1914334" y="1365538"/>
                  </a:lnTo>
                  <a:lnTo>
                    <a:pt x="1961438" y="1367125"/>
                  </a:lnTo>
                  <a:lnTo>
                    <a:pt x="2008012" y="1369771"/>
                  </a:lnTo>
                  <a:lnTo>
                    <a:pt x="2054058" y="1372945"/>
                  </a:lnTo>
                  <a:lnTo>
                    <a:pt x="2100104" y="1376119"/>
                  </a:lnTo>
                  <a:lnTo>
                    <a:pt x="2145620" y="1379823"/>
                  </a:lnTo>
                  <a:lnTo>
                    <a:pt x="2191136" y="1385114"/>
                  </a:lnTo>
                  <a:lnTo>
                    <a:pt x="2235594" y="1390404"/>
                  </a:lnTo>
                  <a:lnTo>
                    <a:pt x="2280052" y="1396753"/>
                  </a:lnTo>
                  <a:lnTo>
                    <a:pt x="2323452" y="1404160"/>
                  </a:lnTo>
                  <a:lnTo>
                    <a:pt x="2366852" y="1412096"/>
                  </a:lnTo>
                  <a:lnTo>
                    <a:pt x="2409192" y="1421091"/>
                  </a:lnTo>
                  <a:lnTo>
                    <a:pt x="2451532" y="1430614"/>
                  </a:lnTo>
                  <a:lnTo>
                    <a:pt x="2493344" y="1441725"/>
                  </a:lnTo>
                  <a:lnTo>
                    <a:pt x="2533568" y="1453364"/>
                  </a:lnTo>
                  <a:lnTo>
                    <a:pt x="2573792" y="1466591"/>
                  </a:lnTo>
                  <a:lnTo>
                    <a:pt x="2593374" y="1473469"/>
                  </a:lnTo>
                  <a:lnTo>
                    <a:pt x="2612958" y="1480876"/>
                  </a:lnTo>
                  <a:lnTo>
                    <a:pt x="2632540" y="1488812"/>
                  </a:lnTo>
                  <a:lnTo>
                    <a:pt x="2651594" y="1496219"/>
                  </a:lnTo>
                  <a:lnTo>
                    <a:pt x="2670646" y="1504155"/>
                  </a:lnTo>
                  <a:lnTo>
                    <a:pt x="2689170" y="1512620"/>
                  </a:lnTo>
                  <a:lnTo>
                    <a:pt x="2708224" y="1521615"/>
                  </a:lnTo>
                  <a:lnTo>
                    <a:pt x="2726218" y="1531138"/>
                  </a:lnTo>
                  <a:lnTo>
                    <a:pt x="2744744" y="1540661"/>
                  </a:lnTo>
                  <a:lnTo>
                    <a:pt x="2762208" y="1550185"/>
                  </a:lnTo>
                  <a:lnTo>
                    <a:pt x="2779674" y="1560766"/>
                  </a:lnTo>
                  <a:lnTo>
                    <a:pt x="2797140" y="1570818"/>
                  </a:lnTo>
                  <a:lnTo>
                    <a:pt x="2814606" y="1581929"/>
                  </a:lnTo>
                  <a:lnTo>
                    <a:pt x="2831542" y="1593040"/>
                  </a:lnTo>
                  <a:lnTo>
                    <a:pt x="2847948" y="1605208"/>
                  </a:lnTo>
                  <a:lnTo>
                    <a:pt x="2864884" y="1617377"/>
                  </a:lnTo>
                  <a:lnTo>
                    <a:pt x="2880762" y="1629546"/>
                  </a:lnTo>
                  <a:lnTo>
                    <a:pt x="2896640" y="1642243"/>
                  </a:lnTo>
                  <a:lnTo>
                    <a:pt x="2912518" y="1655999"/>
                  </a:lnTo>
                  <a:lnTo>
                    <a:pt x="2927338" y="1669226"/>
                  </a:lnTo>
                  <a:lnTo>
                    <a:pt x="2942686" y="1683511"/>
                  </a:lnTo>
                  <a:lnTo>
                    <a:pt x="2958034" y="1697796"/>
                  </a:lnTo>
                  <a:lnTo>
                    <a:pt x="2962268" y="1703087"/>
                  </a:lnTo>
                  <a:lnTo>
                    <a:pt x="2967032" y="1707848"/>
                  </a:lnTo>
                  <a:lnTo>
                    <a:pt x="2971266" y="1713668"/>
                  </a:lnTo>
                  <a:lnTo>
                    <a:pt x="2974972" y="1718430"/>
                  </a:lnTo>
                  <a:lnTo>
                    <a:pt x="2981852" y="1730069"/>
                  </a:lnTo>
                  <a:lnTo>
                    <a:pt x="2987144" y="1742239"/>
                  </a:lnTo>
                  <a:lnTo>
                    <a:pt x="2991378" y="1754407"/>
                  </a:lnTo>
                  <a:lnTo>
                    <a:pt x="2994024" y="1766576"/>
                  </a:lnTo>
                  <a:lnTo>
                    <a:pt x="2996670" y="1779803"/>
                  </a:lnTo>
                  <a:lnTo>
                    <a:pt x="2997200" y="1792501"/>
                  </a:lnTo>
                  <a:lnTo>
                    <a:pt x="2996670" y="1804669"/>
                  </a:lnTo>
                  <a:lnTo>
                    <a:pt x="2994024" y="1817367"/>
                  </a:lnTo>
                  <a:lnTo>
                    <a:pt x="2991378" y="1830594"/>
                  </a:lnTo>
                  <a:lnTo>
                    <a:pt x="2987144" y="1842233"/>
                  </a:lnTo>
                  <a:lnTo>
                    <a:pt x="2981852" y="1854402"/>
                  </a:lnTo>
                  <a:lnTo>
                    <a:pt x="2974972" y="1865513"/>
                  </a:lnTo>
                  <a:lnTo>
                    <a:pt x="2971266" y="1871332"/>
                  </a:lnTo>
                  <a:lnTo>
                    <a:pt x="2967032" y="1876623"/>
                  </a:lnTo>
                  <a:lnTo>
                    <a:pt x="2962268" y="1881385"/>
                  </a:lnTo>
                  <a:lnTo>
                    <a:pt x="2958034" y="1886676"/>
                  </a:lnTo>
                  <a:lnTo>
                    <a:pt x="2952742" y="1891437"/>
                  </a:lnTo>
                  <a:lnTo>
                    <a:pt x="2947978" y="1896199"/>
                  </a:lnTo>
                  <a:lnTo>
                    <a:pt x="2942156" y="1899902"/>
                  </a:lnTo>
                  <a:lnTo>
                    <a:pt x="2936864" y="1903606"/>
                  </a:lnTo>
                  <a:lnTo>
                    <a:pt x="2925220" y="1910484"/>
                  </a:lnTo>
                  <a:lnTo>
                    <a:pt x="2913576" y="1916304"/>
                  </a:lnTo>
                  <a:lnTo>
                    <a:pt x="2901404" y="1920007"/>
                  </a:lnTo>
                  <a:lnTo>
                    <a:pt x="2889232" y="1923182"/>
                  </a:lnTo>
                  <a:lnTo>
                    <a:pt x="2876000" y="1925298"/>
                  </a:lnTo>
                  <a:lnTo>
                    <a:pt x="2863298" y="1925827"/>
                  </a:lnTo>
                  <a:lnTo>
                    <a:pt x="2851124" y="1925298"/>
                  </a:lnTo>
                  <a:lnTo>
                    <a:pt x="2837892" y="1923182"/>
                  </a:lnTo>
                  <a:lnTo>
                    <a:pt x="2825190" y="1920007"/>
                  </a:lnTo>
                  <a:lnTo>
                    <a:pt x="2813546" y="1916304"/>
                  </a:lnTo>
                  <a:lnTo>
                    <a:pt x="2801904" y="1910484"/>
                  </a:lnTo>
                  <a:lnTo>
                    <a:pt x="2789730" y="1903606"/>
                  </a:lnTo>
                  <a:lnTo>
                    <a:pt x="2784438" y="1899902"/>
                  </a:lnTo>
                  <a:lnTo>
                    <a:pt x="2779144" y="1896199"/>
                  </a:lnTo>
                  <a:lnTo>
                    <a:pt x="2774382" y="1891437"/>
                  </a:lnTo>
                  <a:lnTo>
                    <a:pt x="2769088" y="1886676"/>
                  </a:lnTo>
                  <a:lnTo>
                    <a:pt x="2757446" y="1875036"/>
                  </a:lnTo>
                  <a:lnTo>
                    <a:pt x="2746330" y="1864454"/>
                  </a:lnTo>
                  <a:lnTo>
                    <a:pt x="2734158" y="1854402"/>
                  </a:lnTo>
                  <a:lnTo>
                    <a:pt x="2721456" y="1844350"/>
                  </a:lnTo>
                  <a:lnTo>
                    <a:pt x="2709282" y="1834297"/>
                  </a:lnTo>
                  <a:lnTo>
                    <a:pt x="2696580" y="1824774"/>
                  </a:lnTo>
                  <a:lnTo>
                    <a:pt x="2683348" y="1815780"/>
                  </a:lnTo>
                  <a:lnTo>
                    <a:pt x="2670118" y="1806785"/>
                  </a:lnTo>
                  <a:lnTo>
                    <a:pt x="2656356" y="1797791"/>
                  </a:lnTo>
                  <a:lnTo>
                    <a:pt x="2642066" y="1789855"/>
                  </a:lnTo>
                  <a:lnTo>
                    <a:pt x="2628306" y="1781919"/>
                  </a:lnTo>
                  <a:lnTo>
                    <a:pt x="2613486" y="1773983"/>
                  </a:lnTo>
                  <a:lnTo>
                    <a:pt x="2599196" y="1766047"/>
                  </a:lnTo>
                  <a:lnTo>
                    <a:pt x="2584376" y="1758640"/>
                  </a:lnTo>
                  <a:lnTo>
                    <a:pt x="2553680" y="1745413"/>
                  </a:lnTo>
                  <a:lnTo>
                    <a:pt x="2522454" y="1732715"/>
                  </a:lnTo>
                  <a:lnTo>
                    <a:pt x="2489640" y="1720017"/>
                  </a:lnTo>
                  <a:lnTo>
                    <a:pt x="2456826" y="1709436"/>
                  </a:lnTo>
                  <a:lnTo>
                    <a:pt x="2422424" y="1699383"/>
                  </a:lnTo>
                  <a:lnTo>
                    <a:pt x="2388022" y="1690389"/>
                  </a:lnTo>
                  <a:lnTo>
                    <a:pt x="2352032" y="1682453"/>
                  </a:lnTo>
                  <a:lnTo>
                    <a:pt x="2316572" y="1674517"/>
                  </a:lnTo>
                  <a:lnTo>
                    <a:pt x="2279524" y="1667639"/>
                  </a:lnTo>
                  <a:lnTo>
                    <a:pt x="2241946" y="1661290"/>
                  </a:lnTo>
                  <a:lnTo>
                    <a:pt x="2203840" y="1655999"/>
                  </a:lnTo>
                  <a:lnTo>
                    <a:pt x="2165204" y="1650708"/>
                  </a:lnTo>
                  <a:lnTo>
                    <a:pt x="2126038" y="1647005"/>
                  </a:lnTo>
                  <a:lnTo>
                    <a:pt x="2086344" y="1642772"/>
                  </a:lnTo>
                  <a:lnTo>
                    <a:pt x="2046648" y="1639598"/>
                  </a:lnTo>
                  <a:lnTo>
                    <a:pt x="2005896" y="1636953"/>
                  </a:lnTo>
                  <a:lnTo>
                    <a:pt x="1964614" y="1634836"/>
                  </a:lnTo>
                  <a:lnTo>
                    <a:pt x="1923860" y="1632720"/>
                  </a:lnTo>
                  <a:lnTo>
                    <a:pt x="1882578" y="1631662"/>
                  </a:lnTo>
                  <a:lnTo>
                    <a:pt x="1798426" y="1629546"/>
                  </a:lnTo>
                  <a:lnTo>
                    <a:pt x="1714802" y="1628487"/>
                  </a:lnTo>
                  <a:lnTo>
                    <a:pt x="1629592" y="1628487"/>
                  </a:lnTo>
                  <a:lnTo>
                    <a:pt x="1629592" y="1713668"/>
                  </a:lnTo>
                  <a:lnTo>
                    <a:pt x="1630650" y="1797262"/>
                  </a:lnTo>
                  <a:lnTo>
                    <a:pt x="1632238" y="1881385"/>
                  </a:lnTo>
                  <a:lnTo>
                    <a:pt x="1633826" y="1922653"/>
                  </a:lnTo>
                  <a:lnTo>
                    <a:pt x="1635414" y="1963920"/>
                  </a:lnTo>
                  <a:lnTo>
                    <a:pt x="1638060" y="2004659"/>
                  </a:lnTo>
                  <a:lnTo>
                    <a:pt x="1640706" y="2045398"/>
                  </a:lnTo>
                  <a:lnTo>
                    <a:pt x="1643882" y="2085078"/>
                  </a:lnTo>
                  <a:lnTo>
                    <a:pt x="1648116" y="2124758"/>
                  </a:lnTo>
                  <a:lnTo>
                    <a:pt x="1651820" y="2163910"/>
                  </a:lnTo>
                  <a:lnTo>
                    <a:pt x="1657114" y="2202532"/>
                  </a:lnTo>
                  <a:lnTo>
                    <a:pt x="1662406" y="2240626"/>
                  </a:lnTo>
                  <a:lnTo>
                    <a:pt x="1668758" y="2278190"/>
                  </a:lnTo>
                  <a:lnTo>
                    <a:pt x="1675638" y="2315225"/>
                  </a:lnTo>
                  <a:lnTo>
                    <a:pt x="1682518" y="2351731"/>
                  </a:lnTo>
                  <a:lnTo>
                    <a:pt x="1690986" y="2386650"/>
                  </a:lnTo>
                  <a:lnTo>
                    <a:pt x="1700512" y="2421569"/>
                  </a:lnTo>
                  <a:lnTo>
                    <a:pt x="1710568" y="2455429"/>
                  </a:lnTo>
                  <a:lnTo>
                    <a:pt x="1721154" y="2488761"/>
                  </a:lnTo>
                  <a:lnTo>
                    <a:pt x="1733856" y="2521034"/>
                  </a:lnTo>
                  <a:lnTo>
                    <a:pt x="1746030" y="2552250"/>
                  </a:lnTo>
                  <a:lnTo>
                    <a:pt x="1759790" y="2582936"/>
                  </a:lnTo>
                  <a:lnTo>
                    <a:pt x="1767200" y="2597750"/>
                  </a:lnTo>
                  <a:lnTo>
                    <a:pt x="1775138" y="2612035"/>
                  </a:lnTo>
                  <a:lnTo>
                    <a:pt x="1783078" y="2626849"/>
                  </a:lnTo>
                  <a:lnTo>
                    <a:pt x="1790488" y="2641134"/>
                  </a:lnTo>
                  <a:lnTo>
                    <a:pt x="1798956" y="2654890"/>
                  </a:lnTo>
                  <a:lnTo>
                    <a:pt x="1807424" y="2668646"/>
                  </a:lnTo>
                  <a:lnTo>
                    <a:pt x="1816420" y="2682402"/>
                  </a:lnTo>
                  <a:lnTo>
                    <a:pt x="1825948" y="2695099"/>
                  </a:lnTo>
                  <a:lnTo>
                    <a:pt x="1835474" y="2707797"/>
                  </a:lnTo>
                  <a:lnTo>
                    <a:pt x="1845000" y="2720495"/>
                  </a:lnTo>
                  <a:lnTo>
                    <a:pt x="1855586" y="2732664"/>
                  </a:lnTo>
                  <a:lnTo>
                    <a:pt x="1865642" y="2744832"/>
                  </a:lnTo>
                  <a:lnTo>
                    <a:pt x="1876228" y="2756472"/>
                  </a:lnTo>
                  <a:lnTo>
                    <a:pt x="1887342" y="2768112"/>
                  </a:lnTo>
                  <a:lnTo>
                    <a:pt x="1892634" y="2772873"/>
                  </a:lnTo>
                  <a:lnTo>
                    <a:pt x="1896868" y="2778164"/>
                  </a:lnTo>
                  <a:lnTo>
                    <a:pt x="1901102" y="2783455"/>
                  </a:lnTo>
                  <a:lnTo>
                    <a:pt x="1904808" y="2788745"/>
                  </a:lnTo>
                  <a:lnTo>
                    <a:pt x="1911688" y="2800385"/>
                  </a:lnTo>
                  <a:lnTo>
                    <a:pt x="1916980" y="2812025"/>
                  </a:lnTo>
                  <a:lnTo>
                    <a:pt x="1921214" y="2824193"/>
                  </a:lnTo>
                  <a:lnTo>
                    <a:pt x="1924390" y="2836891"/>
                  </a:lnTo>
                  <a:lnTo>
                    <a:pt x="1925978" y="2849589"/>
                  </a:lnTo>
                  <a:lnTo>
                    <a:pt x="1926506" y="2862287"/>
                  </a:lnTo>
                  <a:lnTo>
                    <a:pt x="1925978" y="2874984"/>
                  </a:lnTo>
                  <a:lnTo>
                    <a:pt x="1924390" y="2887682"/>
                  </a:lnTo>
                  <a:lnTo>
                    <a:pt x="1921214" y="2899851"/>
                  </a:lnTo>
                  <a:lnTo>
                    <a:pt x="1916980" y="2912020"/>
                  </a:lnTo>
                  <a:lnTo>
                    <a:pt x="1911688" y="2924188"/>
                  </a:lnTo>
                  <a:lnTo>
                    <a:pt x="1904808" y="2935828"/>
                  </a:lnTo>
                  <a:lnTo>
                    <a:pt x="1901102" y="2941119"/>
                  </a:lnTo>
                  <a:lnTo>
                    <a:pt x="1896868" y="2946409"/>
                  </a:lnTo>
                  <a:lnTo>
                    <a:pt x="1892634" y="2951171"/>
                  </a:lnTo>
                  <a:lnTo>
                    <a:pt x="1887342" y="2956462"/>
                  </a:lnTo>
                  <a:lnTo>
                    <a:pt x="1882578" y="2961223"/>
                  </a:lnTo>
                  <a:lnTo>
                    <a:pt x="1877286" y="2965985"/>
                  </a:lnTo>
                  <a:lnTo>
                    <a:pt x="1872522" y="2969689"/>
                  </a:lnTo>
                  <a:lnTo>
                    <a:pt x="1866700" y="2973921"/>
                  </a:lnTo>
                  <a:lnTo>
                    <a:pt x="1855056" y="2980270"/>
                  </a:lnTo>
                  <a:lnTo>
                    <a:pt x="1843412" y="2986090"/>
                  </a:lnTo>
                  <a:lnTo>
                    <a:pt x="1831240" y="2989793"/>
                  </a:lnTo>
                  <a:lnTo>
                    <a:pt x="1818538" y="2993497"/>
                  </a:lnTo>
                  <a:lnTo>
                    <a:pt x="1805836" y="2995084"/>
                  </a:lnTo>
                  <a:lnTo>
                    <a:pt x="1793662" y="2995613"/>
                  </a:lnTo>
                  <a:lnTo>
                    <a:pt x="1780432" y="2995084"/>
                  </a:lnTo>
                  <a:lnTo>
                    <a:pt x="1767728" y="2993497"/>
                  </a:lnTo>
                  <a:lnTo>
                    <a:pt x="1755556" y="2989793"/>
                  </a:lnTo>
                  <a:lnTo>
                    <a:pt x="1743382" y="2986090"/>
                  </a:lnTo>
                  <a:lnTo>
                    <a:pt x="1731210" y="2980270"/>
                  </a:lnTo>
                  <a:lnTo>
                    <a:pt x="1719566" y="2973921"/>
                  </a:lnTo>
                  <a:lnTo>
                    <a:pt x="1714802" y="2969689"/>
                  </a:lnTo>
                  <a:lnTo>
                    <a:pt x="1708980" y="2965985"/>
                  </a:lnTo>
                  <a:lnTo>
                    <a:pt x="1703688" y="2961223"/>
                  </a:lnTo>
                  <a:lnTo>
                    <a:pt x="1698924" y="2956462"/>
                  </a:lnTo>
                  <a:lnTo>
                    <a:pt x="1684106" y="2941648"/>
                  </a:lnTo>
                  <a:lnTo>
                    <a:pt x="1670344" y="2926834"/>
                  </a:lnTo>
                  <a:lnTo>
                    <a:pt x="1656584" y="2910961"/>
                  </a:lnTo>
                  <a:lnTo>
                    <a:pt x="1643352" y="2895618"/>
                  </a:lnTo>
                  <a:lnTo>
                    <a:pt x="1630650" y="2879746"/>
                  </a:lnTo>
                  <a:lnTo>
                    <a:pt x="1618478" y="2863345"/>
                  </a:lnTo>
                  <a:lnTo>
                    <a:pt x="1605776" y="2846944"/>
                  </a:lnTo>
                  <a:lnTo>
                    <a:pt x="1594132" y="2830542"/>
                  </a:lnTo>
                  <a:lnTo>
                    <a:pt x="1583016" y="2813083"/>
                  </a:lnTo>
                  <a:lnTo>
                    <a:pt x="1571902" y="2796152"/>
                  </a:lnTo>
                  <a:lnTo>
                    <a:pt x="1561318" y="2778693"/>
                  </a:lnTo>
                  <a:lnTo>
                    <a:pt x="1551262" y="2761234"/>
                  </a:lnTo>
                  <a:lnTo>
                    <a:pt x="1541734" y="2743245"/>
                  </a:lnTo>
                  <a:lnTo>
                    <a:pt x="1532208" y="2725257"/>
                  </a:lnTo>
                  <a:lnTo>
                    <a:pt x="1522682" y="2706739"/>
                  </a:lnTo>
                  <a:lnTo>
                    <a:pt x="1513684" y="2688222"/>
                  </a:lnTo>
                  <a:lnTo>
                    <a:pt x="1505216" y="2669175"/>
                  </a:lnTo>
                  <a:lnTo>
                    <a:pt x="1496748" y="2650128"/>
                  </a:lnTo>
                  <a:lnTo>
                    <a:pt x="1488808" y="2631082"/>
                  </a:lnTo>
                  <a:lnTo>
                    <a:pt x="1481928" y="2611506"/>
                  </a:lnTo>
                  <a:lnTo>
                    <a:pt x="1474518" y="2591930"/>
                  </a:lnTo>
                  <a:lnTo>
                    <a:pt x="1467108" y="2572354"/>
                  </a:lnTo>
                  <a:lnTo>
                    <a:pt x="1454406" y="2532674"/>
                  </a:lnTo>
                  <a:lnTo>
                    <a:pt x="1442764" y="2491935"/>
                  </a:lnTo>
                  <a:lnTo>
                    <a:pt x="1431120" y="2450668"/>
                  </a:lnTo>
                  <a:lnTo>
                    <a:pt x="1421592" y="2408342"/>
                  </a:lnTo>
                  <a:lnTo>
                    <a:pt x="1412596" y="2365487"/>
                  </a:lnTo>
                  <a:lnTo>
                    <a:pt x="1404656" y="2322632"/>
                  </a:lnTo>
                  <a:lnTo>
                    <a:pt x="1397776" y="2278719"/>
                  </a:lnTo>
                  <a:lnTo>
                    <a:pt x="1391424" y="2234277"/>
                  </a:lnTo>
                  <a:lnTo>
                    <a:pt x="1386132" y="2189834"/>
                  </a:lnTo>
                  <a:lnTo>
                    <a:pt x="1380840" y="2144334"/>
                  </a:lnTo>
                  <a:lnTo>
                    <a:pt x="1377134" y="2099363"/>
                  </a:lnTo>
                  <a:lnTo>
                    <a:pt x="1373430" y="2053334"/>
                  </a:lnTo>
                  <a:lnTo>
                    <a:pt x="1370784" y="2006775"/>
                  </a:lnTo>
                  <a:lnTo>
                    <a:pt x="1368138" y="1960217"/>
                  </a:lnTo>
                  <a:lnTo>
                    <a:pt x="1366550" y="1913129"/>
                  </a:lnTo>
                  <a:lnTo>
                    <a:pt x="1364962" y="1866042"/>
                  </a:lnTo>
                  <a:lnTo>
                    <a:pt x="1363374" y="1819483"/>
                  </a:lnTo>
                  <a:lnTo>
                    <a:pt x="1362316" y="1724779"/>
                  </a:lnTo>
                  <a:lnTo>
                    <a:pt x="1362316" y="1629546"/>
                  </a:lnTo>
                  <a:lnTo>
                    <a:pt x="1268108" y="1629546"/>
                  </a:lnTo>
                  <a:lnTo>
                    <a:pt x="1173370" y="1628487"/>
                  </a:lnTo>
                  <a:lnTo>
                    <a:pt x="1126266" y="1627429"/>
                  </a:lnTo>
                  <a:lnTo>
                    <a:pt x="1079162" y="1625842"/>
                  </a:lnTo>
                  <a:lnTo>
                    <a:pt x="1032058" y="1624255"/>
                  </a:lnTo>
                  <a:lnTo>
                    <a:pt x="986012" y="1621609"/>
                  </a:lnTo>
                  <a:lnTo>
                    <a:pt x="939966" y="1618964"/>
                  </a:lnTo>
                  <a:lnTo>
                    <a:pt x="893920" y="1615790"/>
                  </a:lnTo>
                  <a:lnTo>
                    <a:pt x="848404" y="1611557"/>
                  </a:lnTo>
                  <a:lnTo>
                    <a:pt x="803416" y="1607324"/>
                  </a:lnTo>
                  <a:lnTo>
                    <a:pt x="758960" y="1601505"/>
                  </a:lnTo>
                  <a:lnTo>
                    <a:pt x="715030" y="1595685"/>
                  </a:lnTo>
                  <a:lnTo>
                    <a:pt x="671102" y="1588278"/>
                  </a:lnTo>
                  <a:lnTo>
                    <a:pt x="628232" y="1580342"/>
                  </a:lnTo>
                  <a:lnTo>
                    <a:pt x="585362" y="1571877"/>
                  </a:lnTo>
                  <a:lnTo>
                    <a:pt x="543550" y="1561824"/>
                  </a:lnTo>
                  <a:lnTo>
                    <a:pt x="502268" y="1551243"/>
                  </a:lnTo>
                  <a:lnTo>
                    <a:pt x="460986" y="1539603"/>
                  </a:lnTo>
                  <a:lnTo>
                    <a:pt x="421292" y="1526376"/>
                  </a:lnTo>
                  <a:lnTo>
                    <a:pt x="401708" y="1520027"/>
                  </a:lnTo>
                  <a:lnTo>
                    <a:pt x="382126" y="1512620"/>
                  </a:lnTo>
                  <a:lnTo>
                    <a:pt x="362543" y="1505213"/>
                  </a:lnTo>
                  <a:lnTo>
                    <a:pt x="343490" y="1497277"/>
                  </a:lnTo>
                  <a:lnTo>
                    <a:pt x="324436" y="1489341"/>
                  </a:lnTo>
                  <a:lnTo>
                    <a:pt x="306442" y="1480876"/>
                  </a:lnTo>
                  <a:lnTo>
                    <a:pt x="287918" y="1472411"/>
                  </a:lnTo>
                  <a:lnTo>
                    <a:pt x="269393" y="1462887"/>
                  </a:lnTo>
                  <a:lnTo>
                    <a:pt x="251399" y="1453364"/>
                  </a:lnTo>
                  <a:lnTo>
                    <a:pt x="233404" y="1443841"/>
                  </a:lnTo>
                  <a:lnTo>
                    <a:pt x="215938" y="1433788"/>
                  </a:lnTo>
                  <a:lnTo>
                    <a:pt x="198473" y="1423207"/>
                  </a:lnTo>
                  <a:lnTo>
                    <a:pt x="182065" y="1412626"/>
                  </a:lnTo>
                  <a:lnTo>
                    <a:pt x="164600" y="1401515"/>
                  </a:lnTo>
                  <a:lnTo>
                    <a:pt x="148193" y="1389346"/>
                  </a:lnTo>
                  <a:lnTo>
                    <a:pt x="132315" y="1377707"/>
                  </a:lnTo>
                  <a:lnTo>
                    <a:pt x="115908" y="1365538"/>
                  </a:lnTo>
                  <a:lnTo>
                    <a:pt x="100030" y="1352840"/>
                  </a:lnTo>
                  <a:lnTo>
                    <a:pt x="84682" y="1339084"/>
                  </a:lnTo>
                  <a:lnTo>
                    <a:pt x="68804" y="1325857"/>
                  </a:lnTo>
                  <a:lnTo>
                    <a:pt x="54514" y="1311573"/>
                  </a:lnTo>
                  <a:lnTo>
                    <a:pt x="39165" y="1297817"/>
                  </a:lnTo>
                  <a:lnTo>
                    <a:pt x="34931" y="1292526"/>
                  </a:lnTo>
                  <a:lnTo>
                    <a:pt x="30168" y="1287235"/>
                  </a:lnTo>
                  <a:lnTo>
                    <a:pt x="26463" y="1281944"/>
                  </a:lnTo>
                  <a:lnTo>
                    <a:pt x="22229" y="1276654"/>
                  </a:lnTo>
                  <a:lnTo>
                    <a:pt x="15878" y="1265014"/>
                  </a:lnTo>
                  <a:lnTo>
                    <a:pt x="10056" y="1253374"/>
                  </a:lnTo>
                  <a:lnTo>
                    <a:pt x="5822" y="1241206"/>
                  </a:lnTo>
                  <a:lnTo>
                    <a:pt x="2646" y="1229037"/>
                  </a:lnTo>
                  <a:lnTo>
                    <a:pt x="1059" y="1215810"/>
                  </a:lnTo>
                  <a:lnTo>
                    <a:pt x="0" y="1203112"/>
                  </a:lnTo>
                  <a:lnTo>
                    <a:pt x="1059" y="1190415"/>
                  </a:lnTo>
                  <a:lnTo>
                    <a:pt x="2646" y="1177188"/>
                  </a:lnTo>
                  <a:lnTo>
                    <a:pt x="5822" y="1165019"/>
                  </a:lnTo>
                  <a:lnTo>
                    <a:pt x="10056" y="1152851"/>
                  </a:lnTo>
                  <a:lnTo>
                    <a:pt x="15878" y="1141211"/>
                  </a:lnTo>
                  <a:lnTo>
                    <a:pt x="22229" y="1130100"/>
                  </a:lnTo>
                  <a:lnTo>
                    <a:pt x="26463" y="1124281"/>
                  </a:lnTo>
                  <a:lnTo>
                    <a:pt x="30168" y="1118990"/>
                  </a:lnTo>
                  <a:lnTo>
                    <a:pt x="34931" y="1113699"/>
                  </a:lnTo>
                  <a:lnTo>
                    <a:pt x="39165" y="1108408"/>
                  </a:lnTo>
                  <a:lnTo>
                    <a:pt x="44458" y="1104176"/>
                  </a:lnTo>
                  <a:lnTo>
                    <a:pt x="49221" y="1099414"/>
                  </a:lnTo>
                  <a:lnTo>
                    <a:pt x="55043" y="1095711"/>
                  </a:lnTo>
                  <a:lnTo>
                    <a:pt x="60336" y="1092007"/>
                  </a:lnTo>
                  <a:lnTo>
                    <a:pt x="71450" y="1085129"/>
                  </a:lnTo>
                  <a:lnTo>
                    <a:pt x="83623" y="1079309"/>
                  </a:lnTo>
                  <a:lnTo>
                    <a:pt x="95796" y="1075077"/>
                  </a:lnTo>
                  <a:lnTo>
                    <a:pt x="107969" y="1072431"/>
                  </a:lnTo>
                  <a:lnTo>
                    <a:pt x="120671" y="1070315"/>
                  </a:lnTo>
                  <a:lnTo>
                    <a:pt x="133903" y="1069786"/>
                  </a:lnTo>
                  <a:lnTo>
                    <a:pt x="146605" y="1070315"/>
                  </a:lnTo>
                  <a:lnTo>
                    <a:pt x="158778" y="1072431"/>
                  </a:lnTo>
                  <a:lnTo>
                    <a:pt x="172010" y="1075077"/>
                  </a:lnTo>
                  <a:lnTo>
                    <a:pt x="184183" y="1079309"/>
                  </a:lnTo>
                  <a:lnTo>
                    <a:pt x="195826" y="1085129"/>
                  </a:lnTo>
                  <a:lnTo>
                    <a:pt x="206941" y="1092007"/>
                  </a:lnTo>
                  <a:lnTo>
                    <a:pt x="212763" y="1095711"/>
                  </a:lnTo>
                  <a:lnTo>
                    <a:pt x="217526" y="1099414"/>
                  </a:lnTo>
                  <a:lnTo>
                    <a:pt x="223348" y="1104176"/>
                  </a:lnTo>
                  <a:lnTo>
                    <a:pt x="228640" y="1108408"/>
                  </a:lnTo>
                  <a:lnTo>
                    <a:pt x="239755" y="1119519"/>
                  </a:lnTo>
                  <a:lnTo>
                    <a:pt x="250869" y="1130629"/>
                  </a:lnTo>
                  <a:lnTo>
                    <a:pt x="262513" y="1140682"/>
                  </a:lnTo>
                  <a:lnTo>
                    <a:pt x="274686" y="1150734"/>
                  </a:lnTo>
                  <a:lnTo>
                    <a:pt x="287388" y="1160787"/>
                  </a:lnTo>
                  <a:lnTo>
                    <a:pt x="300090" y="1169781"/>
                  </a:lnTo>
                  <a:lnTo>
                    <a:pt x="312793" y="1179304"/>
                  </a:lnTo>
                  <a:lnTo>
                    <a:pt x="326554" y="1187240"/>
                  </a:lnTo>
                  <a:lnTo>
                    <a:pt x="339785" y="1196235"/>
                  </a:lnTo>
                  <a:lnTo>
                    <a:pt x="353546" y="1204171"/>
                  </a:lnTo>
                  <a:lnTo>
                    <a:pt x="367836" y="1212636"/>
                  </a:lnTo>
                  <a:lnTo>
                    <a:pt x="382126" y="1220572"/>
                  </a:lnTo>
                  <a:lnTo>
                    <a:pt x="396945" y="1227979"/>
                  </a:lnTo>
                  <a:lnTo>
                    <a:pt x="411236" y="1234857"/>
                  </a:lnTo>
                  <a:lnTo>
                    <a:pt x="441402" y="1248613"/>
                  </a:lnTo>
                  <a:lnTo>
                    <a:pt x="473158" y="1261311"/>
                  </a:lnTo>
                  <a:lnTo>
                    <a:pt x="505444" y="1272950"/>
                  </a:lnTo>
                  <a:lnTo>
                    <a:pt x="538258" y="1283532"/>
                  </a:lnTo>
                  <a:lnTo>
                    <a:pt x="572130" y="1293055"/>
                  </a:lnTo>
                  <a:lnTo>
                    <a:pt x="606532" y="1302578"/>
                  </a:lnTo>
                  <a:lnTo>
                    <a:pt x="641992" y="1310514"/>
                  </a:lnTo>
                  <a:lnTo>
                    <a:pt x="678512" y="1318450"/>
                  </a:lnTo>
                  <a:lnTo>
                    <a:pt x="715560" y="1325328"/>
                  </a:lnTo>
                  <a:lnTo>
                    <a:pt x="752078" y="1330619"/>
                  </a:lnTo>
                  <a:lnTo>
                    <a:pt x="790186" y="1336439"/>
                  </a:lnTo>
                  <a:lnTo>
                    <a:pt x="828822" y="1341201"/>
                  </a:lnTo>
                  <a:lnTo>
                    <a:pt x="867986" y="1345433"/>
                  </a:lnTo>
                  <a:lnTo>
                    <a:pt x="907152" y="1348608"/>
                  </a:lnTo>
                  <a:lnTo>
                    <a:pt x="947904" y="1351782"/>
                  </a:lnTo>
                  <a:lnTo>
                    <a:pt x="988128" y="1354957"/>
                  </a:lnTo>
                  <a:lnTo>
                    <a:pt x="1028882" y="1357073"/>
                  </a:lnTo>
                  <a:lnTo>
                    <a:pt x="1069634" y="1358660"/>
                  </a:lnTo>
                  <a:lnTo>
                    <a:pt x="1110916" y="1359718"/>
                  </a:lnTo>
                  <a:lnTo>
                    <a:pt x="1194540" y="1361834"/>
                  </a:lnTo>
                  <a:lnTo>
                    <a:pt x="1279222" y="1362893"/>
                  </a:lnTo>
                  <a:lnTo>
                    <a:pt x="1363374" y="1362893"/>
                  </a:lnTo>
                  <a:lnTo>
                    <a:pt x="1363374" y="1278241"/>
                  </a:lnTo>
                  <a:lnTo>
                    <a:pt x="1362316" y="1194118"/>
                  </a:lnTo>
                  <a:lnTo>
                    <a:pt x="1360728" y="1110525"/>
                  </a:lnTo>
                  <a:lnTo>
                    <a:pt x="1359140" y="1069257"/>
                  </a:lnTo>
                  <a:lnTo>
                    <a:pt x="1357552" y="1027989"/>
                  </a:lnTo>
                  <a:lnTo>
                    <a:pt x="1355436" y="987251"/>
                  </a:lnTo>
                  <a:lnTo>
                    <a:pt x="1352788" y="947041"/>
                  </a:lnTo>
                  <a:lnTo>
                    <a:pt x="1349614" y="907360"/>
                  </a:lnTo>
                  <a:lnTo>
                    <a:pt x="1346438" y="867151"/>
                  </a:lnTo>
                  <a:lnTo>
                    <a:pt x="1341674" y="827999"/>
                  </a:lnTo>
                  <a:lnTo>
                    <a:pt x="1337440" y="789906"/>
                  </a:lnTo>
                  <a:lnTo>
                    <a:pt x="1331618" y="752342"/>
                  </a:lnTo>
                  <a:lnTo>
                    <a:pt x="1325796" y="714778"/>
                  </a:lnTo>
                  <a:lnTo>
                    <a:pt x="1318916" y="677743"/>
                  </a:lnTo>
                  <a:lnTo>
                    <a:pt x="1311506" y="641766"/>
                  </a:lnTo>
                  <a:lnTo>
                    <a:pt x="1303038" y="606847"/>
                  </a:lnTo>
                  <a:lnTo>
                    <a:pt x="1294040" y="571928"/>
                  </a:lnTo>
                  <a:lnTo>
                    <a:pt x="1283984" y="537538"/>
                  </a:lnTo>
                  <a:lnTo>
                    <a:pt x="1273400" y="504736"/>
                  </a:lnTo>
                  <a:lnTo>
                    <a:pt x="1261756" y="472991"/>
                  </a:lnTo>
                  <a:lnTo>
                    <a:pt x="1249584" y="441776"/>
                  </a:lnTo>
                  <a:lnTo>
                    <a:pt x="1235294" y="410561"/>
                  </a:lnTo>
                  <a:lnTo>
                    <a:pt x="1228942" y="396276"/>
                  </a:lnTo>
                  <a:lnTo>
                    <a:pt x="1221004" y="381462"/>
                  </a:lnTo>
                  <a:lnTo>
                    <a:pt x="1213594" y="367177"/>
                  </a:lnTo>
                  <a:lnTo>
                    <a:pt x="1205126" y="352892"/>
                  </a:lnTo>
                  <a:lnTo>
                    <a:pt x="1196658" y="339136"/>
                  </a:lnTo>
                  <a:lnTo>
                    <a:pt x="1188188" y="325909"/>
                  </a:lnTo>
                  <a:lnTo>
                    <a:pt x="1179192" y="312682"/>
                  </a:lnTo>
                  <a:lnTo>
                    <a:pt x="1170724" y="299455"/>
                  </a:lnTo>
                  <a:lnTo>
                    <a:pt x="1161196" y="287287"/>
                  </a:lnTo>
                  <a:lnTo>
                    <a:pt x="1151670" y="274060"/>
                  </a:lnTo>
                  <a:lnTo>
                    <a:pt x="1141614" y="262420"/>
                  </a:lnTo>
                  <a:lnTo>
                    <a:pt x="1131558" y="250251"/>
                  </a:lnTo>
                  <a:lnTo>
                    <a:pt x="1120444" y="239141"/>
                  </a:lnTo>
                  <a:lnTo>
                    <a:pt x="1109330" y="227501"/>
                  </a:lnTo>
                  <a:lnTo>
                    <a:pt x="1105096" y="222740"/>
                  </a:lnTo>
                  <a:lnTo>
                    <a:pt x="1100332" y="217449"/>
                  </a:lnTo>
                  <a:lnTo>
                    <a:pt x="1096098" y="212158"/>
                  </a:lnTo>
                  <a:lnTo>
                    <a:pt x="1092922" y="206338"/>
                  </a:lnTo>
                  <a:lnTo>
                    <a:pt x="1086042" y="195228"/>
                  </a:lnTo>
                  <a:lnTo>
                    <a:pt x="1080220" y="183588"/>
                  </a:lnTo>
                  <a:lnTo>
                    <a:pt x="1075986" y="171420"/>
                  </a:lnTo>
                  <a:lnTo>
                    <a:pt x="1073340" y="158722"/>
                  </a:lnTo>
                  <a:lnTo>
                    <a:pt x="1070694" y="146024"/>
                  </a:lnTo>
                  <a:lnTo>
                    <a:pt x="1070164" y="133326"/>
                  </a:lnTo>
                  <a:lnTo>
                    <a:pt x="1070694" y="120099"/>
                  </a:lnTo>
                  <a:lnTo>
                    <a:pt x="1073340" y="107931"/>
                  </a:lnTo>
                  <a:lnTo>
                    <a:pt x="1075986" y="95233"/>
                  </a:lnTo>
                  <a:lnTo>
                    <a:pt x="1080220" y="83064"/>
                  </a:lnTo>
                  <a:lnTo>
                    <a:pt x="1086042" y="70896"/>
                  </a:lnTo>
                  <a:lnTo>
                    <a:pt x="1092922" y="59785"/>
                  </a:lnTo>
                  <a:lnTo>
                    <a:pt x="1096098" y="54494"/>
                  </a:lnTo>
                  <a:lnTo>
                    <a:pt x="1100332" y="49204"/>
                  </a:lnTo>
                  <a:lnTo>
                    <a:pt x="1105096" y="43384"/>
                  </a:lnTo>
                  <a:lnTo>
                    <a:pt x="1109330" y="39151"/>
                  </a:lnTo>
                  <a:lnTo>
                    <a:pt x="1114622" y="33861"/>
                  </a:lnTo>
                  <a:lnTo>
                    <a:pt x="1119386" y="29628"/>
                  </a:lnTo>
                  <a:lnTo>
                    <a:pt x="1125208" y="25924"/>
                  </a:lnTo>
                  <a:lnTo>
                    <a:pt x="1130500" y="21692"/>
                  </a:lnTo>
                  <a:lnTo>
                    <a:pt x="1142144" y="15343"/>
                  </a:lnTo>
                  <a:lnTo>
                    <a:pt x="1153788" y="9523"/>
                  </a:lnTo>
                  <a:lnTo>
                    <a:pt x="1165960" y="4762"/>
                  </a:lnTo>
                  <a:lnTo>
                    <a:pt x="1178132" y="2116"/>
                  </a:lnTo>
                  <a:lnTo>
                    <a:pt x="1191364" y="529"/>
                  </a:lnTo>
                  <a:close/>
                </a:path>
              </a:pathLst>
            </a:custGeom>
            <a:solidFill>
              <a:srgbClr val="0087AF"/>
            </a:solidFill>
            <a:ln>
              <a:noFill/>
            </a:ln>
          </p:spPr>
          <p:txBody>
            <a:bodyPr vert="horz" wrap="square" lIns="91440" tIns="45720" rIns="91440" bIns="45720" numCol="1" anchor="t" anchorCtr="0" compatLnSpc="1">
              <a:noAutofit/>
            </a:bodyPr>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srgbClr val="55C3C8"/>
                </a:solidFill>
                <a:effectLst/>
                <a:uLnTx/>
                <a:uFillTx/>
                <a:latin typeface="+mn-lt"/>
                <a:ea typeface="+mn-ea"/>
                <a:cs typeface="+mn-ea"/>
                <a:sym typeface="+mn-lt"/>
              </a:endParaRPr>
            </a:p>
          </p:txBody>
        </p:sp>
        <p:sp>
          <p:nvSpPr>
            <p:cNvPr id="64" name="文本框 63"/>
            <p:cNvSpPr txBox="1"/>
            <p:nvPr/>
          </p:nvSpPr>
          <p:spPr>
            <a:xfrm>
              <a:off x="5955317" y="3491706"/>
              <a:ext cx="2187487" cy="692497"/>
            </a:xfrm>
            <a:prstGeom prst="rect">
              <a:avLst/>
            </a:prstGeom>
            <a:noFill/>
          </p:spPr>
          <p:txBody>
            <a:bodyPr wrap="square" rtlCol="0">
              <a:spAutoFit/>
            </a:bodyPr>
            <a:lstStyle/>
            <a:p>
              <a:pPr marL="0" marR="0" lvl="0" indent="0" algn="just" defTabSz="914400" eaLnBrk="1" fontAlgn="auto" latinLnBrk="0" hangingPunct="1">
                <a:lnSpc>
                  <a:spcPct val="150000"/>
                </a:lnSpc>
                <a:spcBef>
                  <a:spcPts val="0"/>
                </a:spcBef>
                <a:spcAft>
                  <a:spcPts val="0"/>
                </a:spcAft>
                <a:buClrTx/>
                <a:buSzTx/>
                <a:buFontTx/>
                <a:buNone/>
                <a:defRPr/>
              </a:pPr>
              <a:r>
                <a:rPr kumimoji="0" lang="en-US" altLang="zh-CN" sz="1000" b="0" i="0" u="none" strike="noStrike" kern="0" cap="none" spc="0" normalizeH="0" baseline="0" noProof="0" dirty="0" smtClean="0">
                  <a:ln>
                    <a:noFill/>
                  </a:ln>
                  <a:solidFill>
                    <a:srgbClr val="0087AF"/>
                  </a:solidFill>
                  <a:effectLst/>
                  <a:uLnTx/>
                  <a:uFillTx/>
                  <a:latin typeface="+mn-lt"/>
                  <a:ea typeface="+mn-ea"/>
                  <a:cs typeface="+mn-ea"/>
                  <a:sym typeface="+mn-lt"/>
                </a:rPr>
                <a:t>Please insert title here</a:t>
              </a:r>
              <a:endParaRPr kumimoji="0" lang="en-US" altLang="zh-CN" sz="1000" b="0" i="0" u="none" strike="noStrike" kern="0" cap="none" spc="0" normalizeH="0" baseline="0" noProof="0" dirty="0" smtClean="0">
                <a:ln>
                  <a:noFill/>
                </a:ln>
                <a:solidFill>
                  <a:srgbClr val="0087AF"/>
                </a:solidFill>
                <a:effectLst/>
                <a:uLnTx/>
                <a:uFillTx/>
                <a:latin typeface="+mn-lt"/>
                <a:ea typeface="+mn-ea"/>
                <a:cs typeface="+mn-ea"/>
                <a:sym typeface="+mn-lt"/>
              </a:endParaRPr>
            </a:p>
            <a:p>
              <a:pPr marL="0" marR="0" lvl="0" indent="0" algn="just" defTabSz="914400" eaLnBrk="1" fontAlgn="auto" latinLnBrk="0" hangingPunct="1">
                <a:lnSpc>
                  <a:spcPct val="150000"/>
                </a:lnSpc>
                <a:spcBef>
                  <a:spcPts val="0"/>
                </a:spcBef>
                <a:spcAft>
                  <a:spcPts val="0"/>
                </a:spcAft>
                <a:buClr>
                  <a:srgbClr val="006EA0"/>
                </a:buClr>
                <a:buSzTx/>
                <a:buFontTx/>
                <a:buNone/>
                <a:defRPr/>
              </a:pPr>
              <a:r>
                <a:rPr kumimoji="0" lang="zh-CN" altLang="en-US" sz="800" b="0" i="0" u="none" strike="noStrike" kern="0" cap="none" spc="0" normalizeH="0" baseline="0" noProof="0" dirty="0" smtClean="0">
                  <a:ln>
                    <a:noFill/>
                  </a:ln>
                  <a:solidFill>
                    <a:schemeClr val="tx1">
                      <a:lumMod val="65000"/>
                      <a:lumOff val="35000"/>
                    </a:schemeClr>
                  </a:solidFill>
                  <a:effectLst/>
                  <a:uLnTx/>
                  <a:uFillTx/>
                  <a:latin typeface="+mn-lt"/>
                  <a:ea typeface="+mn-ea"/>
                  <a:cs typeface="+mn-ea"/>
                  <a:sym typeface="+mn-lt"/>
                </a:rPr>
                <a:t>我们坚持以客户为中心，快速响应客户需求持续为客户创造长期价值进而成就客户</a:t>
              </a:r>
              <a:endParaRPr kumimoji="0" lang="en-US" altLang="zh-CN" sz="800" b="1" i="0" u="none" strike="noStrike" kern="0" cap="none" spc="0" normalizeH="0" baseline="0" noProof="0" dirty="0" smtClean="0">
                <a:ln>
                  <a:noFill/>
                </a:ln>
                <a:solidFill>
                  <a:schemeClr val="tx1">
                    <a:lumMod val="65000"/>
                    <a:lumOff val="35000"/>
                  </a:schemeClr>
                </a:solidFill>
                <a:effectLst/>
                <a:uLnTx/>
                <a:uFillTx/>
                <a:latin typeface="+mn-lt"/>
                <a:ea typeface="+mn-ea"/>
                <a:cs typeface="+mn-ea"/>
                <a:sym typeface="+mn-lt"/>
              </a:endParaRPr>
            </a:p>
          </p:txBody>
        </p:sp>
        <p:sp>
          <p:nvSpPr>
            <p:cNvPr id="65" name="Freeform 6"/>
            <p:cNvSpPr/>
            <p:nvPr/>
          </p:nvSpPr>
          <p:spPr bwMode="auto">
            <a:xfrm>
              <a:off x="8835946" y="3633849"/>
              <a:ext cx="312824" cy="281556"/>
            </a:xfrm>
            <a:custGeom>
              <a:avLst/>
              <a:gdLst>
                <a:gd name="T0" fmla="*/ 370 w 2041"/>
                <a:gd name="T1" fmla="*/ 12 h 1837"/>
                <a:gd name="T2" fmla="*/ 219 w 2041"/>
                <a:gd name="T3" fmla="*/ 75 h 1837"/>
                <a:gd name="T4" fmla="*/ 110 w 2041"/>
                <a:gd name="T5" fmla="*/ 178 h 1837"/>
                <a:gd name="T6" fmla="*/ 42 w 2041"/>
                <a:gd name="T7" fmla="*/ 313 h 1837"/>
                <a:gd name="T8" fmla="*/ 0 w 2041"/>
                <a:gd name="T9" fmla="*/ 575 h 1837"/>
                <a:gd name="T10" fmla="*/ 32 w 2041"/>
                <a:gd name="T11" fmla="*/ 804 h 1837"/>
                <a:gd name="T12" fmla="*/ 416 w 2041"/>
                <a:gd name="T13" fmla="*/ 438 h 1837"/>
                <a:gd name="T14" fmla="*/ 452 w 2041"/>
                <a:gd name="T15" fmla="*/ 419 h 1837"/>
                <a:gd name="T16" fmla="*/ 496 w 2041"/>
                <a:gd name="T17" fmla="*/ 447 h 1837"/>
                <a:gd name="T18" fmla="*/ 635 w 2041"/>
                <a:gd name="T19" fmla="*/ 767 h 1837"/>
                <a:gd name="T20" fmla="*/ 666 w 2041"/>
                <a:gd name="T21" fmla="*/ 731 h 1837"/>
                <a:gd name="T22" fmla="*/ 703 w 2041"/>
                <a:gd name="T23" fmla="*/ 732 h 1837"/>
                <a:gd name="T24" fmla="*/ 808 w 2041"/>
                <a:gd name="T25" fmla="*/ 675 h 1837"/>
                <a:gd name="T26" fmla="*/ 851 w 2041"/>
                <a:gd name="T27" fmla="*/ 634 h 1837"/>
                <a:gd name="T28" fmla="*/ 889 w 2041"/>
                <a:gd name="T29" fmla="*/ 647 h 1837"/>
                <a:gd name="T30" fmla="*/ 1352 w 2041"/>
                <a:gd name="T31" fmla="*/ 766 h 1837"/>
                <a:gd name="T32" fmla="*/ 1464 w 2041"/>
                <a:gd name="T33" fmla="*/ 708 h 1837"/>
                <a:gd name="T34" fmla="*/ 1531 w 2041"/>
                <a:gd name="T35" fmla="*/ 725 h 1837"/>
                <a:gd name="T36" fmla="*/ 1587 w 2041"/>
                <a:gd name="T37" fmla="*/ 783 h 1837"/>
                <a:gd name="T38" fmla="*/ 1603 w 2041"/>
                <a:gd name="T39" fmla="*/ 852 h 1837"/>
                <a:gd name="T40" fmla="*/ 1580 w 2041"/>
                <a:gd name="T41" fmla="*/ 931 h 1837"/>
                <a:gd name="T42" fmla="*/ 1519 w 2041"/>
                <a:gd name="T43" fmla="*/ 983 h 1837"/>
                <a:gd name="T44" fmla="*/ 1443 w 2041"/>
                <a:gd name="T45" fmla="*/ 992 h 1837"/>
                <a:gd name="T46" fmla="*/ 1350 w 2041"/>
                <a:gd name="T47" fmla="*/ 936 h 1837"/>
                <a:gd name="T48" fmla="*/ 928 w 2041"/>
                <a:gd name="T49" fmla="*/ 904 h 1837"/>
                <a:gd name="T50" fmla="*/ 822 w 2041"/>
                <a:gd name="T51" fmla="*/ 990 h 1837"/>
                <a:gd name="T52" fmla="*/ 787 w 2041"/>
                <a:gd name="T53" fmla="*/ 1015 h 1837"/>
                <a:gd name="T54" fmla="*/ 754 w 2041"/>
                <a:gd name="T55" fmla="*/ 1006 h 1837"/>
                <a:gd name="T56" fmla="*/ 654 w 2041"/>
                <a:gd name="T57" fmla="*/ 1315 h 1837"/>
                <a:gd name="T58" fmla="*/ 623 w 2041"/>
                <a:gd name="T59" fmla="*/ 1357 h 1837"/>
                <a:gd name="T60" fmla="*/ 580 w 2041"/>
                <a:gd name="T61" fmla="*/ 1355 h 1837"/>
                <a:gd name="T62" fmla="*/ 449 w 2041"/>
                <a:gd name="T63" fmla="*/ 734 h 1837"/>
                <a:gd name="T64" fmla="*/ 400 w 2041"/>
                <a:gd name="T65" fmla="*/ 906 h 1837"/>
                <a:gd name="T66" fmla="*/ 75 w 2041"/>
                <a:gd name="T67" fmla="*/ 918 h 1837"/>
                <a:gd name="T68" fmla="*/ 205 w 2041"/>
                <a:gd name="T69" fmla="*/ 1118 h 1837"/>
                <a:gd name="T70" fmla="*/ 438 w 2041"/>
                <a:gd name="T71" fmla="*/ 1344 h 1837"/>
                <a:gd name="T72" fmla="*/ 896 w 2041"/>
                <a:gd name="T73" fmla="*/ 1718 h 1837"/>
                <a:gd name="T74" fmla="*/ 1086 w 2041"/>
                <a:gd name="T75" fmla="*/ 1760 h 1837"/>
                <a:gd name="T76" fmla="*/ 1587 w 2041"/>
                <a:gd name="T77" fmla="*/ 1341 h 1837"/>
                <a:gd name="T78" fmla="*/ 1847 w 2041"/>
                <a:gd name="T79" fmla="*/ 1085 h 1837"/>
                <a:gd name="T80" fmla="*/ 1996 w 2041"/>
                <a:gd name="T81" fmla="*/ 829 h 1837"/>
                <a:gd name="T82" fmla="*/ 2041 w 2041"/>
                <a:gd name="T83" fmla="*/ 575 h 1837"/>
                <a:gd name="T84" fmla="*/ 1990 w 2041"/>
                <a:gd name="T85" fmla="*/ 291 h 1837"/>
                <a:gd name="T86" fmla="*/ 1915 w 2041"/>
                <a:gd name="T87" fmla="*/ 161 h 1837"/>
                <a:gd name="T88" fmla="*/ 1799 w 2041"/>
                <a:gd name="T89" fmla="*/ 63 h 1837"/>
                <a:gd name="T90" fmla="*/ 1641 w 2041"/>
                <a:gd name="T91" fmla="*/ 8 h 1837"/>
                <a:gd name="T92" fmla="*/ 1475 w 2041"/>
                <a:gd name="T93" fmla="*/ 3 h 1837"/>
                <a:gd name="T94" fmla="*/ 1299 w 2041"/>
                <a:gd name="T95" fmla="*/ 50 h 1837"/>
                <a:gd name="T96" fmla="*/ 1175 w 2041"/>
                <a:gd name="T97" fmla="*/ 136 h 1837"/>
                <a:gd name="T98" fmla="*/ 1050 w 2041"/>
                <a:gd name="T99" fmla="*/ 308 h 1837"/>
                <a:gd name="T100" fmla="*/ 1015 w 2041"/>
                <a:gd name="T101" fmla="*/ 287 h 1837"/>
                <a:gd name="T102" fmla="*/ 900 w 2041"/>
                <a:gd name="T103" fmla="*/ 138 h 1837"/>
                <a:gd name="T104" fmla="*/ 766 w 2041"/>
                <a:gd name="T105" fmla="*/ 52 h 1837"/>
                <a:gd name="T106" fmla="*/ 575 w 2041"/>
                <a:gd name="T107" fmla="*/ 3 h 18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041" h="1837">
                  <a:moveTo>
                    <a:pt x="496" y="0"/>
                  </a:moveTo>
                  <a:lnTo>
                    <a:pt x="496" y="0"/>
                  </a:lnTo>
                  <a:lnTo>
                    <a:pt x="463" y="0"/>
                  </a:lnTo>
                  <a:lnTo>
                    <a:pt x="430" y="3"/>
                  </a:lnTo>
                  <a:lnTo>
                    <a:pt x="400" y="7"/>
                  </a:lnTo>
                  <a:lnTo>
                    <a:pt x="370" y="12"/>
                  </a:lnTo>
                  <a:lnTo>
                    <a:pt x="342" y="19"/>
                  </a:lnTo>
                  <a:lnTo>
                    <a:pt x="314" y="28"/>
                  </a:lnTo>
                  <a:lnTo>
                    <a:pt x="289" y="38"/>
                  </a:lnTo>
                  <a:lnTo>
                    <a:pt x="265" y="49"/>
                  </a:lnTo>
                  <a:lnTo>
                    <a:pt x="240" y="61"/>
                  </a:lnTo>
                  <a:lnTo>
                    <a:pt x="219" y="75"/>
                  </a:lnTo>
                  <a:lnTo>
                    <a:pt x="198" y="89"/>
                  </a:lnTo>
                  <a:lnTo>
                    <a:pt x="179" y="105"/>
                  </a:lnTo>
                  <a:lnTo>
                    <a:pt x="160" y="122"/>
                  </a:lnTo>
                  <a:lnTo>
                    <a:pt x="142" y="140"/>
                  </a:lnTo>
                  <a:lnTo>
                    <a:pt x="126" y="159"/>
                  </a:lnTo>
                  <a:lnTo>
                    <a:pt x="110" y="178"/>
                  </a:lnTo>
                  <a:lnTo>
                    <a:pt x="96" y="199"/>
                  </a:lnTo>
                  <a:lnTo>
                    <a:pt x="84" y="220"/>
                  </a:lnTo>
                  <a:lnTo>
                    <a:pt x="72" y="243"/>
                  </a:lnTo>
                  <a:lnTo>
                    <a:pt x="60" y="266"/>
                  </a:lnTo>
                  <a:lnTo>
                    <a:pt x="51" y="289"/>
                  </a:lnTo>
                  <a:lnTo>
                    <a:pt x="42" y="313"/>
                  </a:lnTo>
                  <a:lnTo>
                    <a:pt x="26" y="362"/>
                  </a:lnTo>
                  <a:lnTo>
                    <a:pt x="14" y="413"/>
                  </a:lnTo>
                  <a:lnTo>
                    <a:pt x="7" y="466"/>
                  </a:lnTo>
                  <a:lnTo>
                    <a:pt x="2" y="520"/>
                  </a:lnTo>
                  <a:lnTo>
                    <a:pt x="0" y="575"/>
                  </a:lnTo>
                  <a:lnTo>
                    <a:pt x="0" y="575"/>
                  </a:lnTo>
                  <a:lnTo>
                    <a:pt x="0" y="604"/>
                  </a:lnTo>
                  <a:lnTo>
                    <a:pt x="2" y="634"/>
                  </a:lnTo>
                  <a:lnTo>
                    <a:pt x="5" y="664"/>
                  </a:lnTo>
                  <a:lnTo>
                    <a:pt x="9" y="694"/>
                  </a:lnTo>
                  <a:lnTo>
                    <a:pt x="18" y="750"/>
                  </a:lnTo>
                  <a:lnTo>
                    <a:pt x="32" y="804"/>
                  </a:lnTo>
                  <a:lnTo>
                    <a:pt x="328" y="804"/>
                  </a:lnTo>
                  <a:lnTo>
                    <a:pt x="405" y="462"/>
                  </a:lnTo>
                  <a:lnTo>
                    <a:pt x="405" y="462"/>
                  </a:lnTo>
                  <a:lnTo>
                    <a:pt x="407" y="454"/>
                  </a:lnTo>
                  <a:lnTo>
                    <a:pt x="410" y="447"/>
                  </a:lnTo>
                  <a:lnTo>
                    <a:pt x="416" y="438"/>
                  </a:lnTo>
                  <a:lnTo>
                    <a:pt x="421" y="433"/>
                  </a:lnTo>
                  <a:lnTo>
                    <a:pt x="428" y="427"/>
                  </a:lnTo>
                  <a:lnTo>
                    <a:pt x="435" y="424"/>
                  </a:lnTo>
                  <a:lnTo>
                    <a:pt x="444" y="420"/>
                  </a:lnTo>
                  <a:lnTo>
                    <a:pt x="452" y="419"/>
                  </a:lnTo>
                  <a:lnTo>
                    <a:pt x="452" y="419"/>
                  </a:lnTo>
                  <a:lnTo>
                    <a:pt x="461" y="420"/>
                  </a:lnTo>
                  <a:lnTo>
                    <a:pt x="470" y="422"/>
                  </a:lnTo>
                  <a:lnTo>
                    <a:pt x="477" y="426"/>
                  </a:lnTo>
                  <a:lnTo>
                    <a:pt x="486" y="431"/>
                  </a:lnTo>
                  <a:lnTo>
                    <a:pt x="491" y="438"/>
                  </a:lnTo>
                  <a:lnTo>
                    <a:pt x="496" y="447"/>
                  </a:lnTo>
                  <a:lnTo>
                    <a:pt x="502" y="455"/>
                  </a:lnTo>
                  <a:lnTo>
                    <a:pt x="503" y="466"/>
                  </a:lnTo>
                  <a:lnTo>
                    <a:pt x="600" y="995"/>
                  </a:lnTo>
                  <a:lnTo>
                    <a:pt x="633" y="776"/>
                  </a:lnTo>
                  <a:lnTo>
                    <a:pt x="633" y="776"/>
                  </a:lnTo>
                  <a:lnTo>
                    <a:pt x="635" y="767"/>
                  </a:lnTo>
                  <a:lnTo>
                    <a:pt x="638" y="759"/>
                  </a:lnTo>
                  <a:lnTo>
                    <a:pt x="642" y="752"/>
                  </a:lnTo>
                  <a:lnTo>
                    <a:pt x="647" y="745"/>
                  </a:lnTo>
                  <a:lnTo>
                    <a:pt x="652" y="739"/>
                  </a:lnTo>
                  <a:lnTo>
                    <a:pt x="659" y="734"/>
                  </a:lnTo>
                  <a:lnTo>
                    <a:pt x="666" y="731"/>
                  </a:lnTo>
                  <a:lnTo>
                    <a:pt x="673" y="729"/>
                  </a:lnTo>
                  <a:lnTo>
                    <a:pt x="673" y="729"/>
                  </a:lnTo>
                  <a:lnTo>
                    <a:pt x="680" y="727"/>
                  </a:lnTo>
                  <a:lnTo>
                    <a:pt x="689" y="727"/>
                  </a:lnTo>
                  <a:lnTo>
                    <a:pt x="696" y="729"/>
                  </a:lnTo>
                  <a:lnTo>
                    <a:pt x="703" y="732"/>
                  </a:lnTo>
                  <a:lnTo>
                    <a:pt x="710" y="736"/>
                  </a:lnTo>
                  <a:lnTo>
                    <a:pt x="715" y="741"/>
                  </a:lnTo>
                  <a:lnTo>
                    <a:pt x="721" y="748"/>
                  </a:lnTo>
                  <a:lnTo>
                    <a:pt x="726" y="755"/>
                  </a:lnTo>
                  <a:lnTo>
                    <a:pt x="766" y="825"/>
                  </a:lnTo>
                  <a:lnTo>
                    <a:pt x="808" y="675"/>
                  </a:lnTo>
                  <a:lnTo>
                    <a:pt x="808" y="675"/>
                  </a:lnTo>
                  <a:lnTo>
                    <a:pt x="815" y="659"/>
                  </a:lnTo>
                  <a:lnTo>
                    <a:pt x="824" y="648"/>
                  </a:lnTo>
                  <a:lnTo>
                    <a:pt x="836" y="639"/>
                  </a:lnTo>
                  <a:lnTo>
                    <a:pt x="844" y="636"/>
                  </a:lnTo>
                  <a:lnTo>
                    <a:pt x="851" y="634"/>
                  </a:lnTo>
                  <a:lnTo>
                    <a:pt x="851" y="634"/>
                  </a:lnTo>
                  <a:lnTo>
                    <a:pt x="858" y="634"/>
                  </a:lnTo>
                  <a:lnTo>
                    <a:pt x="865" y="634"/>
                  </a:lnTo>
                  <a:lnTo>
                    <a:pt x="872" y="636"/>
                  </a:lnTo>
                  <a:lnTo>
                    <a:pt x="877" y="639"/>
                  </a:lnTo>
                  <a:lnTo>
                    <a:pt x="889" y="647"/>
                  </a:lnTo>
                  <a:lnTo>
                    <a:pt x="900" y="659"/>
                  </a:lnTo>
                  <a:lnTo>
                    <a:pt x="987" y="804"/>
                  </a:lnTo>
                  <a:lnTo>
                    <a:pt x="1331" y="804"/>
                  </a:lnTo>
                  <a:lnTo>
                    <a:pt x="1331" y="804"/>
                  </a:lnTo>
                  <a:lnTo>
                    <a:pt x="1340" y="783"/>
                  </a:lnTo>
                  <a:lnTo>
                    <a:pt x="1352" y="766"/>
                  </a:lnTo>
                  <a:lnTo>
                    <a:pt x="1366" y="748"/>
                  </a:lnTo>
                  <a:lnTo>
                    <a:pt x="1382" y="734"/>
                  </a:lnTo>
                  <a:lnTo>
                    <a:pt x="1401" y="724"/>
                  </a:lnTo>
                  <a:lnTo>
                    <a:pt x="1420" y="715"/>
                  </a:lnTo>
                  <a:lnTo>
                    <a:pt x="1442" y="710"/>
                  </a:lnTo>
                  <a:lnTo>
                    <a:pt x="1464" y="708"/>
                  </a:lnTo>
                  <a:lnTo>
                    <a:pt x="1464" y="708"/>
                  </a:lnTo>
                  <a:lnTo>
                    <a:pt x="1478" y="708"/>
                  </a:lnTo>
                  <a:lnTo>
                    <a:pt x="1492" y="711"/>
                  </a:lnTo>
                  <a:lnTo>
                    <a:pt x="1505" y="715"/>
                  </a:lnTo>
                  <a:lnTo>
                    <a:pt x="1519" y="718"/>
                  </a:lnTo>
                  <a:lnTo>
                    <a:pt x="1531" y="725"/>
                  </a:lnTo>
                  <a:lnTo>
                    <a:pt x="1541" y="732"/>
                  </a:lnTo>
                  <a:lnTo>
                    <a:pt x="1552" y="741"/>
                  </a:lnTo>
                  <a:lnTo>
                    <a:pt x="1563" y="750"/>
                  </a:lnTo>
                  <a:lnTo>
                    <a:pt x="1571" y="760"/>
                  </a:lnTo>
                  <a:lnTo>
                    <a:pt x="1580" y="771"/>
                  </a:lnTo>
                  <a:lnTo>
                    <a:pt x="1587" y="783"/>
                  </a:lnTo>
                  <a:lnTo>
                    <a:pt x="1592" y="796"/>
                  </a:lnTo>
                  <a:lnTo>
                    <a:pt x="1598" y="810"/>
                  </a:lnTo>
                  <a:lnTo>
                    <a:pt x="1601" y="822"/>
                  </a:lnTo>
                  <a:lnTo>
                    <a:pt x="1603" y="836"/>
                  </a:lnTo>
                  <a:lnTo>
                    <a:pt x="1603" y="852"/>
                  </a:lnTo>
                  <a:lnTo>
                    <a:pt x="1603" y="852"/>
                  </a:lnTo>
                  <a:lnTo>
                    <a:pt x="1603" y="866"/>
                  </a:lnTo>
                  <a:lnTo>
                    <a:pt x="1601" y="880"/>
                  </a:lnTo>
                  <a:lnTo>
                    <a:pt x="1598" y="894"/>
                  </a:lnTo>
                  <a:lnTo>
                    <a:pt x="1592" y="908"/>
                  </a:lnTo>
                  <a:lnTo>
                    <a:pt x="1587" y="920"/>
                  </a:lnTo>
                  <a:lnTo>
                    <a:pt x="1580" y="931"/>
                  </a:lnTo>
                  <a:lnTo>
                    <a:pt x="1571" y="943"/>
                  </a:lnTo>
                  <a:lnTo>
                    <a:pt x="1563" y="952"/>
                  </a:lnTo>
                  <a:lnTo>
                    <a:pt x="1552" y="962"/>
                  </a:lnTo>
                  <a:lnTo>
                    <a:pt x="1541" y="969"/>
                  </a:lnTo>
                  <a:lnTo>
                    <a:pt x="1531" y="976"/>
                  </a:lnTo>
                  <a:lnTo>
                    <a:pt x="1519" y="983"/>
                  </a:lnTo>
                  <a:lnTo>
                    <a:pt x="1505" y="988"/>
                  </a:lnTo>
                  <a:lnTo>
                    <a:pt x="1492" y="992"/>
                  </a:lnTo>
                  <a:lnTo>
                    <a:pt x="1478" y="994"/>
                  </a:lnTo>
                  <a:lnTo>
                    <a:pt x="1464" y="994"/>
                  </a:lnTo>
                  <a:lnTo>
                    <a:pt x="1464" y="994"/>
                  </a:lnTo>
                  <a:lnTo>
                    <a:pt x="1443" y="992"/>
                  </a:lnTo>
                  <a:lnTo>
                    <a:pt x="1426" y="988"/>
                  </a:lnTo>
                  <a:lnTo>
                    <a:pt x="1408" y="981"/>
                  </a:lnTo>
                  <a:lnTo>
                    <a:pt x="1391" y="973"/>
                  </a:lnTo>
                  <a:lnTo>
                    <a:pt x="1375" y="962"/>
                  </a:lnTo>
                  <a:lnTo>
                    <a:pt x="1363" y="950"/>
                  </a:lnTo>
                  <a:lnTo>
                    <a:pt x="1350" y="936"/>
                  </a:lnTo>
                  <a:lnTo>
                    <a:pt x="1340" y="918"/>
                  </a:lnTo>
                  <a:lnTo>
                    <a:pt x="961" y="918"/>
                  </a:lnTo>
                  <a:lnTo>
                    <a:pt x="961" y="918"/>
                  </a:lnTo>
                  <a:lnTo>
                    <a:pt x="949" y="917"/>
                  </a:lnTo>
                  <a:lnTo>
                    <a:pt x="938" y="913"/>
                  </a:lnTo>
                  <a:lnTo>
                    <a:pt x="928" y="904"/>
                  </a:lnTo>
                  <a:lnTo>
                    <a:pt x="921" y="894"/>
                  </a:lnTo>
                  <a:lnTo>
                    <a:pt x="873" y="820"/>
                  </a:lnTo>
                  <a:lnTo>
                    <a:pt x="829" y="976"/>
                  </a:lnTo>
                  <a:lnTo>
                    <a:pt x="829" y="976"/>
                  </a:lnTo>
                  <a:lnTo>
                    <a:pt x="828" y="983"/>
                  </a:lnTo>
                  <a:lnTo>
                    <a:pt x="822" y="990"/>
                  </a:lnTo>
                  <a:lnTo>
                    <a:pt x="819" y="997"/>
                  </a:lnTo>
                  <a:lnTo>
                    <a:pt x="814" y="1002"/>
                  </a:lnTo>
                  <a:lnTo>
                    <a:pt x="808" y="1008"/>
                  </a:lnTo>
                  <a:lnTo>
                    <a:pt x="801" y="1011"/>
                  </a:lnTo>
                  <a:lnTo>
                    <a:pt x="794" y="1013"/>
                  </a:lnTo>
                  <a:lnTo>
                    <a:pt x="787" y="1015"/>
                  </a:lnTo>
                  <a:lnTo>
                    <a:pt x="787" y="1015"/>
                  </a:lnTo>
                  <a:lnTo>
                    <a:pt x="780" y="1015"/>
                  </a:lnTo>
                  <a:lnTo>
                    <a:pt x="773" y="1015"/>
                  </a:lnTo>
                  <a:lnTo>
                    <a:pt x="766" y="1013"/>
                  </a:lnTo>
                  <a:lnTo>
                    <a:pt x="759" y="1009"/>
                  </a:lnTo>
                  <a:lnTo>
                    <a:pt x="754" y="1006"/>
                  </a:lnTo>
                  <a:lnTo>
                    <a:pt x="749" y="1001"/>
                  </a:lnTo>
                  <a:lnTo>
                    <a:pt x="744" y="995"/>
                  </a:lnTo>
                  <a:lnTo>
                    <a:pt x="738" y="988"/>
                  </a:lnTo>
                  <a:lnTo>
                    <a:pt x="712" y="941"/>
                  </a:lnTo>
                  <a:lnTo>
                    <a:pt x="654" y="1315"/>
                  </a:lnTo>
                  <a:lnTo>
                    <a:pt x="654" y="1315"/>
                  </a:lnTo>
                  <a:lnTo>
                    <a:pt x="652" y="1323"/>
                  </a:lnTo>
                  <a:lnTo>
                    <a:pt x="649" y="1332"/>
                  </a:lnTo>
                  <a:lnTo>
                    <a:pt x="644" y="1341"/>
                  </a:lnTo>
                  <a:lnTo>
                    <a:pt x="637" y="1348"/>
                  </a:lnTo>
                  <a:lnTo>
                    <a:pt x="630" y="1353"/>
                  </a:lnTo>
                  <a:lnTo>
                    <a:pt x="623" y="1357"/>
                  </a:lnTo>
                  <a:lnTo>
                    <a:pt x="614" y="1360"/>
                  </a:lnTo>
                  <a:lnTo>
                    <a:pt x="605" y="1362"/>
                  </a:lnTo>
                  <a:lnTo>
                    <a:pt x="605" y="1362"/>
                  </a:lnTo>
                  <a:lnTo>
                    <a:pt x="596" y="1360"/>
                  </a:lnTo>
                  <a:lnTo>
                    <a:pt x="587" y="1358"/>
                  </a:lnTo>
                  <a:lnTo>
                    <a:pt x="580" y="1355"/>
                  </a:lnTo>
                  <a:lnTo>
                    <a:pt x="573" y="1350"/>
                  </a:lnTo>
                  <a:lnTo>
                    <a:pt x="566" y="1343"/>
                  </a:lnTo>
                  <a:lnTo>
                    <a:pt x="561" y="1334"/>
                  </a:lnTo>
                  <a:lnTo>
                    <a:pt x="558" y="1325"/>
                  </a:lnTo>
                  <a:lnTo>
                    <a:pt x="556" y="1316"/>
                  </a:lnTo>
                  <a:lnTo>
                    <a:pt x="449" y="734"/>
                  </a:lnTo>
                  <a:lnTo>
                    <a:pt x="417" y="876"/>
                  </a:lnTo>
                  <a:lnTo>
                    <a:pt x="417" y="876"/>
                  </a:lnTo>
                  <a:lnTo>
                    <a:pt x="414" y="885"/>
                  </a:lnTo>
                  <a:lnTo>
                    <a:pt x="410" y="894"/>
                  </a:lnTo>
                  <a:lnTo>
                    <a:pt x="405" y="901"/>
                  </a:lnTo>
                  <a:lnTo>
                    <a:pt x="400" y="906"/>
                  </a:lnTo>
                  <a:lnTo>
                    <a:pt x="393" y="911"/>
                  </a:lnTo>
                  <a:lnTo>
                    <a:pt x="384" y="915"/>
                  </a:lnTo>
                  <a:lnTo>
                    <a:pt x="377" y="918"/>
                  </a:lnTo>
                  <a:lnTo>
                    <a:pt x="368" y="918"/>
                  </a:lnTo>
                  <a:lnTo>
                    <a:pt x="75" y="918"/>
                  </a:lnTo>
                  <a:lnTo>
                    <a:pt x="75" y="918"/>
                  </a:lnTo>
                  <a:lnTo>
                    <a:pt x="95" y="953"/>
                  </a:lnTo>
                  <a:lnTo>
                    <a:pt x="114" y="988"/>
                  </a:lnTo>
                  <a:lnTo>
                    <a:pt x="135" y="1022"/>
                  </a:lnTo>
                  <a:lnTo>
                    <a:pt x="156" y="1055"/>
                  </a:lnTo>
                  <a:lnTo>
                    <a:pt x="181" y="1087"/>
                  </a:lnTo>
                  <a:lnTo>
                    <a:pt x="205" y="1118"/>
                  </a:lnTo>
                  <a:lnTo>
                    <a:pt x="231" y="1148"/>
                  </a:lnTo>
                  <a:lnTo>
                    <a:pt x="258" y="1178"/>
                  </a:lnTo>
                  <a:lnTo>
                    <a:pt x="286" y="1206"/>
                  </a:lnTo>
                  <a:lnTo>
                    <a:pt x="316" y="1234"/>
                  </a:lnTo>
                  <a:lnTo>
                    <a:pt x="375" y="1290"/>
                  </a:lnTo>
                  <a:lnTo>
                    <a:pt x="438" y="1344"/>
                  </a:lnTo>
                  <a:lnTo>
                    <a:pt x="503" y="1397"/>
                  </a:lnTo>
                  <a:lnTo>
                    <a:pt x="637" y="1502"/>
                  </a:lnTo>
                  <a:lnTo>
                    <a:pt x="703" y="1555"/>
                  </a:lnTo>
                  <a:lnTo>
                    <a:pt x="770" y="1607"/>
                  </a:lnTo>
                  <a:lnTo>
                    <a:pt x="835" y="1662"/>
                  </a:lnTo>
                  <a:lnTo>
                    <a:pt x="896" y="1718"/>
                  </a:lnTo>
                  <a:lnTo>
                    <a:pt x="956" y="1776"/>
                  </a:lnTo>
                  <a:lnTo>
                    <a:pt x="986" y="1807"/>
                  </a:lnTo>
                  <a:lnTo>
                    <a:pt x="1012" y="1837"/>
                  </a:lnTo>
                  <a:lnTo>
                    <a:pt x="1012" y="1837"/>
                  </a:lnTo>
                  <a:lnTo>
                    <a:pt x="1049" y="1798"/>
                  </a:lnTo>
                  <a:lnTo>
                    <a:pt x="1086" y="1760"/>
                  </a:lnTo>
                  <a:lnTo>
                    <a:pt x="1124" y="1723"/>
                  </a:lnTo>
                  <a:lnTo>
                    <a:pt x="1164" y="1686"/>
                  </a:lnTo>
                  <a:lnTo>
                    <a:pt x="1247" y="1614"/>
                  </a:lnTo>
                  <a:lnTo>
                    <a:pt x="1331" y="1544"/>
                  </a:lnTo>
                  <a:lnTo>
                    <a:pt x="1503" y="1409"/>
                  </a:lnTo>
                  <a:lnTo>
                    <a:pt x="1587" y="1341"/>
                  </a:lnTo>
                  <a:lnTo>
                    <a:pt x="1668" y="1271"/>
                  </a:lnTo>
                  <a:lnTo>
                    <a:pt x="1706" y="1234"/>
                  </a:lnTo>
                  <a:lnTo>
                    <a:pt x="1743" y="1199"/>
                  </a:lnTo>
                  <a:lnTo>
                    <a:pt x="1780" y="1162"/>
                  </a:lnTo>
                  <a:lnTo>
                    <a:pt x="1815" y="1123"/>
                  </a:lnTo>
                  <a:lnTo>
                    <a:pt x="1847" y="1085"/>
                  </a:lnTo>
                  <a:lnTo>
                    <a:pt x="1878" y="1046"/>
                  </a:lnTo>
                  <a:lnTo>
                    <a:pt x="1906" y="1006"/>
                  </a:lnTo>
                  <a:lnTo>
                    <a:pt x="1933" y="964"/>
                  </a:lnTo>
                  <a:lnTo>
                    <a:pt x="1957" y="920"/>
                  </a:lnTo>
                  <a:lnTo>
                    <a:pt x="1978" y="876"/>
                  </a:lnTo>
                  <a:lnTo>
                    <a:pt x="1996" y="829"/>
                  </a:lnTo>
                  <a:lnTo>
                    <a:pt x="2011" y="782"/>
                  </a:lnTo>
                  <a:lnTo>
                    <a:pt x="2024" y="732"/>
                  </a:lnTo>
                  <a:lnTo>
                    <a:pt x="2033" y="682"/>
                  </a:lnTo>
                  <a:lnTo>
                    <a:pt x="2040" y="629"/>
                  </a:lnTo>
                  <a:lnTo>
                    <a:pt x="2041" y="575"/>
                  </a:lnTo>
                  <a:lnTo>
                    <a:pt x="2041" y="575"/>
                  </a:lnTo>
                  <a:lnTo>
                    <a:pt x="2040" y="520"/>
                  </a:lnTo>
                  <a:lnTo>
                    <a:pt x="2034" y="466"/>
                  </a:lnTo>
                  <a:lnTo>
                    <a:pt x="2025" y="415"/>
                  </a:lnTo>
                  <a:lnTo>
                    <a:pt x="2015" y="364"/>
                  </a:lnTo>
                  <a:lnTo>
                    <a:pt x="1999" y="313"/>
                  </a:lnTo>
                  <a:lnTo>
                    <a:pt x="1990" y="291"/>
                  </a:lnTo>
                  <a:lnTo>
                    <a:pt x="1980" y="266"/>
                  </a:lnTo>
                  <a:lnTo>
                    <a:pt x="1969" y="243"/>
                  </a:lnTo>
                  <a:lnTo>
                    <a:pt x="1957" y="222"/>
                  </a:lnTo>
                  <a:lnTo>
                    <a:pt x="1943" y="201"/>
                  </a:lnTo>
                  <a:lnTo>
                    <a:pt x="1929" y="180"/>
                  </a:lnTo>
                  <a:lnTo>
                    <a:pt x="1915" y="161"/>
                  </a:lnTo>
                  <a:lnTo>
                    <a:pt x="1897" y="142"/>
                  </a:lnTo>
                  <a:lnTo>
                    <a:pt x="1880" y="124"/>
                  </a:lnTo>
                  <a:lnTo>
                    <a:pt x="1862" y="106"/>
                  </a:lnTo>
                  <a:lnTo>
                    <a:pt x="1843" y="91"/>
                  </a:lnTo>
                  <a:lnTo>
                    <a:pt x="1822" y="77"/>
                  </a:lnTo>
                  <a:lnTo>
                    <a:pt x="1799" y="63"/>
                  </a:lnTo>
                  <a:lnTo>
                    <a:pt x="1776" y="50"/>
                  </a:lnTo>
                  <a:lnTo>
                    <a:pt x="1752" y="40"/>
                  </a:lnTo>
                  <a:lnTo>
                    <a:pt x="1726" y="29"/>
                  </a:lnTo>
                  <a:lnTo>
                    <a:pt x="1699" y="21"/>
                  </a:lnTo>
                  <a:lnTo>
                    <a:pt x="1671" y="14"/>
                  </a:lnTo>
                  <a:lnTo>
                    <a:pt x="1641" y="8"/>
                  </a:lnTo>
                  <a:lnTo>
                    <a:pt x="1610" y="3"/>
                  </a:lnTo>
                  <a:lnTo>
                    <a:pt x="1578" y="1"/>
                  </a:lnTo>
                  <a:lnTo>
                    <a:pt x="1545" y="0"/>
                  </a:lnTo>
                  <a:lnTo>
                    <a:pt x="1545" y="0"/>
                  </a:lnTo>
                  <a:lnTo>
                    <a:pt x="1508" y="0"/>
                  </a:lnTo>
                  <a:lnTo>
                    <a:pt x="1475" y="3"/>
                  </a:lnTo>
                  <a:lnTo>
                    <a:pt x="1442" y="7"/>
                  </a:lnTo>
                  <a:lnTo>
                    <a:pt x="1410" y="14"/>
                  </a:lnTo>
                  <a:lnTo>
                    <a:pt x="1380" y="21"/>
                  </a:lnTo>
                  <a:lnTo>
                    <a:pt x="1352" y="29"/>
                  </a:lnTo>
                  <a:lnTo>
                    <a:pt x="1326" y="40"/>
                  </a:lnTo>
                  <a:lnTo>
                    <a:pt x="1299" y="50"/>
                  </a:lnTo>
                  <a:lnTo>
                    <a:pt x="1277" y="63"/>
                  </a:lnTo>
                  <a:lnTo>
                    <a:pt x="1254" y="77"/>
                  </a:lnTo>
                  <a:lnTo>
                    <a:pt x="1233" y="91"/>
                  </a:lnTo>
                  <a:lnTo>
                    <a:pt x="1212" y="105"/>
                  </a:lnTo>
                  <a:lnTo>
                    <a:pt x="1192" y="120"/>
                  </a:lnTo>
                  <a:lnTo>
                    <a:pt x="1175" y="136"/>
                  </a:lnTo>
                  <a:lnTo>
                    <a:pt x="1143" y="168"/>
                  </a:lnTo>
                  <a:lnTo>
                    <a:pt x="1117" y="199"/>
                  </a:lnTo>
                  <a:lnTo>
                    <a:pt x="1094" y="231"/>
                  </a:lnTo>
                  <a:lnTo>
                    <a:pt x="1077" y="259"/>
                  </a:lnTo>
                  <a:lnTo>
                    <a:pt x="1061" y="285"/>
                  </a:lnTo>
                  <a:lnTo>
                    <a:pt x="1050" y="308"/>
                  </a:lnTo>
                  <a:lnTo>
                    <a:pt x="1043" y="324"/>
                  </a:lnTo>
                  <a:lnTo>
                    <a:pt x="1036" y="340"/>
                  </a:lnTo>
                  <a:lnTo>
                    <a:pt x="1036" y="340"/>
                  </a:lnTo>
                  <a:lnTo>
                    <a:pt x="1031" y="324"/>
                  </a:lnTo>
                  <a:lnTo>
                    <a:pt x="1024" y="308"/>
                  </a:lnTo>
                  <a:lnTo>
                    <a:pt x="1015" y="287"/>
                  </a:lnTo>
                  <a:lnTo>
                    <a:pt x="1001" y="261"/>
                  </a:lnTo>
                  <a:lnTo>
                    <a:pt x="982" y="231"/>
                  </a:lnTo>
                  <a:lnTo>
                    <a:pt x="959" y="201"/>
                  </a:lnTo>
                  <a:lnTo>
                    <a:pt x="933" y="170"/>
                  </a:lnTo>
                  <a:lnTo>
                    <a:pt x="917" y="154"/>
                  </a:lnTo>
                  <a:lnTo>
                    <a:pt x="900" y="138"/>
                  </a:lnTo>
                  <a:lnTo>
                    <a:pt x="880" y="122"/>
                  </a:lnTo>
                  <a:lnTo>
                    <a:pt x="861" y="106"/>
                  </a:lnTo>
                  <a:lnTo>
                    <a:pt x="840" y="92"/>
                  </a:lnTo>
                  <a:lnTo>
                    <a:pt x="817" y="78"/>
                  </a:lnTo>
                  <a:lnTo>
                    <a:pt x="793" y="64"/>
                  </a:lnTo>
                  <a:lnTo>
                    <a:pt x="766" y="52"/>
                  </a:lnTo>
                  <a:lnTo>
                    <a:pt x="740" y="42"/>
                  </a:lnTo>
                  <a:lnTo>
                    <a:pt x="710" y="31"/>
                  </a:lnTo>
                  <a:lnTo>
                    <a:pt x="679" y="22"/>
                  </a:lnTo>
                  <a:lnTo>
                    <a:pt x="647" y="14"/>
                  </a:lnTo>
                  <a:lnTo>
                    <a:pt x="612" y="8"/>
                  </a:lnTo>
                  <a:lnTo>
                    <a:pt x="575" y="3"/>
                  </a:lnTo>
                  <a:lnTo>
                    <a:pt x="537" y="1"/>
                  </a:lnTo>
                  <a:lnTo>
                    <a:pt x="496" y="0"/>
                  </a:lnTo>
                  <a:lnTo>
                    <a:pt x="496" y="0"/>
                  </a:lnTo>
                  <a:close/>
                </a:path>
              </a:pathLst>
            </a:custGeom>
            <a:solidFill>
              <a:srgbClr val="FE5778"/>
            </a:solidFill>
            <a:ln>
              <a:noFill/>
            </a:ln>
          </p:spPr>
          <p:txBody>
            <a:bodyPr vert="horz" wrap="square" lIns="91440" tIns="45720" rIns="91440" bIns="45720" numCol="1" anchor="t" anchorCtr="0" compatLnSpc="1"/>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srgbClr val="55C3C8"/>
                </a:solidFill>
                <a:effectLst/>
                <a:uLnTx/>
                <a:uFillTx/>
                <a:latin typeface="+mn-lt"/>
                <a:ea typeface="+mn-ea"/>
                <a:cs typeface="+mn-ea"/>
                <a:sym typeface="+mn-lt"/>
              </a:endParaRPr>
            </a:p>
          </p:txBody>
        </p:sp>
        <p:sp>
          <p:nvSpPr>
            <p:cNvPr id="66" name="文本框 65"/>
            <p:cNvSpPr txBox="1"/>
            <p:nvPr/>
          </p:nvSpPr>
          <p:spPr>
            <a:xfrm>
              <a:off x="9202763" y="3491706"/>
              <a:ext cx="2187487" cy="692497"/>
            </a:xfrm>
            <a:prstGeom prst="rect">
              <a:avLst/>
            </a:prstGeom>
            <a:noFill/>
          </p:spPr>
          <p:txBody>
            <a:bodyPr wrap="square" rtlCol="0">
              <a:spAutoFit/>
            </a:bodyPr>
            <a:lstStyle/>
            <a:p>
              <a:pPr marL="0" marR="0" lvl="0" indent="0" algn="just" defTabSz="914400" eaLnBrk="1" fontAlgn="auto" latinLnBrk="0" hangingPunct="1">
                <a:lnSpc>
                  <a:spcPct val="150000"/>
                </a:lnSpc>
                <a:spcBef>
                  <a:spcPts val="0"/>
                </a:spcBef>
                <a:spcAft>
                  <a:spcPts val="0"/>
                </a:spcAft>
                <a:buClrTx/>
                <a:buSzTx/>
                <a:buFontTx/>
                <a:buNone/>
                <a:defRPr/>
              </a:pPr>
              <a:r>
                <a:rPr kumimoji="0" lang="en-US" altLang="zh-CN" sz="1000" b="0" i="0" u="none" strike="noStrike" kern="0" cap="none" spc="0" normalizeH="0" baseline="0" noProof="0" dirty="0" smtClean="0">
                  <a:ln>
                    <a:noFill/>
                  </a:ln>
                  <a:solidFill>
                    <a:srgbClr val="FE5778"/>
                  </a:solidFill>
                  <a:effectLst/>
                  <a:uLnTx/>
                  <a:uFillTx/>
                  <a:latin typeface="+mn-lt"/>
                  <a:ea typeface="+mn-ea"/>
                  <a:cs typeface="+mn-ea"/>
                  <a:sym typeface="+mn-lt"/>
                </a:rPr>
                <a:t>Please insert title here</a:t>
              </a:r>
              <a:endParaRPr kumimoji="0" lang="en-US" altLang="zh-CN" sz="1000" b="0" i="0" u="none" strike="noStrike" kern="0" cap="none" spc="0" normalizeH="0" baseline="0" noProof="0" dirty="0" smtClean="0">
                <a:ln>
                  <a:noFill/>
                </a:ln>
                <a:solidFill>
                  <a:srgbClr val="FE5778"/>
                </a:solidFill>
                <a:effectLst/>
                <a:uLnTx/>
                <a:uFillTx/>
                <a:latin typeface="+mn-lt"/>
                <a:ea typeface="+mn-ea"/>
                <a:cs typeface="+mn-ea"/>
                <a:sym typeface="+mn-lt"/>
              </a:endParaRPr>
            </a:p>
            <a:p>
              <a:pPr marL="0" marR="0" lvl="0" indent="0" algn="just" defTabSz="914400" eaLnBrk="1" fontAlgn="auto" latinLnBrk="0" hangingPunct="1">
                <a:lnSpc>
                  <a:spcPct val="150000"/>
                </a:lnSpc>
                <a:spcBef>
                  <a:spcPts val="0"/>
                </a:spcBef>
                <a:spcAft>
                  <a:spcPts val="0"/>
                </a:spcAft>
                <a:buClr>
                  <a:srgbClr val="006EA0"/>
                </a:buClr>
                <a:buSzTx/>
                <a:buFontTx/>
                <a:buNone/>
                <a:defRPr/>
              </a:pPr>
              <a:r>
                <a:rPr kumimoji="0" lang="zh-CN" altLang="en-US" sz="800" b="0" i="0" u="none" strike="noStrike" kern="0" cap="none" spc="0" normalizeH="0" baseline="0" noProof="0" dirty="0" smtClean="0">
                  <a:ln>
                    <a:noFill/>
                  </a:ln>
                  <a:solidFill>
                    <a:schemeClr val="tx1">
                      <a:lumMod val="65000"/>
                      <a:lumOff val="35000"/>
                    </a:schemeClr>
                  </a:solidFill>
                  <a:effectLst/>
                  <a:uLnTx/>
                  <a:uFillTx/>
                  <a:latin typeface="+mn-lt"/>
                  <a:ea typeface="+mn-ea"/>
                  <a:cs typeface="+mn-ea"/>
                  <a:sym typeface="+mn-lt"/>
                </a:rPr>
                <a:t>我们坚持以客户为中心，快速响应客户需求持续为客户创造长期价值进而成就客户</a:t>
              </a:r>
              <a:endParaRPr kumimoji="0" lang="en-US" altLang="zh-CN" sz="800" b="1" i="0" u="none" strike="noStrike" kern="0" cap="none" spc="0" normalizeH="0" baseline="0" noProof="0" dirty="0" smtClean="0">
                <a:ln>
                  <a:noFill/>
                </a:ln>
                <a:solidFill>
                  <a:schemeClr val="tx1">
                    <a:lumMod val="65000"/>
                    <a:lumOff val="35000"/>
                  </a:schemeClr>
                </a:solidFill>
                <a:effectLst/>
                <a:uLnTx/>
                <a:uFillTx/>
                <a:latin typeface="+mn-lt"/>
                <a:ea typeface="+mn-ea"/>
                <a:cs typeface="+mn-ea"/>
                <a:sym typeface="+mn-lt"/>
              </a:endParaRPr>
            </a:p>
          </p:txBody>
        </p:sp>
      </p:grpSp>
      <p:grpSp>
        <p:nvGrpSpPr>
          <p:cNvPr id="67" name="组合 66"/>
          <p:cNvGrpSpPr/>
          <p:nvPr/>
        </p:nvGrpSpPr>
        <p:grpSpPr>
          <a:xfrm>
            <a:off x="5515270" y="3834704"/>
            <a:ext cx="5824180" cy="692497"/>
            <a:chOff x="5566070" y="4349050"/>
            <a:chExt cx="5824180" cy="692497"/>
          </a:xfrm>
        </p:grpSpPr>
        <p:sp>
          <p:nvSpPr>
            <p:cNvPr id="68" name="任意多边形 67"/>
            <p:cNvSpPr/>
            <p:nvPr/>
          </p:nvSpPr>
          <p:spPr bwMode="auto">
            <a:xfrm>
              <a:off x="5566070" y="4470824"/>
              <a:ext cx="311936" cy="309926"/>
            </a:xfrm>
            <a:custGeom>
              <a:avLst/>
              <a:gdLst>
                <a:gd name="connsiteX0" fmla="*/ 4192588 w 6902451"/>
                <a:gd name="connsiteY0" fmla="*/ 3644900 h 6858000"/>
                <a:gd name="connsiteX1" fmla="*/ 6076951 w 6902451"/>
                <a:gd name="connsiteY1" fmla="*/ 3644900 h 6858000"/>
                <a:gd name="connsiteX2" fmla="*/ 6076951 w 6902451"/>
                <a:gd name="connsiteY2" fmla="*/ 4966494 h 6858000"/>
                <a:gd name="connsiteX3" fmla="*/ 6075364 w 6902451"/>
                <a:gd name="connsiteY3" fmla="*/ 5014119 h 6858000"/>
                <a:gd name="connsiteX4" fmla="*/ 6072982 w 6902451"/>
                <a:gd name="connsiteY4" fmla="*/ 5062538 h 6858000"/>
                <a:gd name="connsiteX5" fmla="*/ 6065838 w 6902451"/>
                <a:gd name="connsiteY5" fmla="*/ 5109369 h 6858000"/>
                <a:gd name="connsiteX6" fmla="*/ 6057901 w 6902451"/>
                <a:gd name="connsiteY6" fmla="*/ 5156200 h 6858000"/>
                <a:gd name="connsiteX7" fmla="*/ 6048376 w 6902451"/>
                <a:gd name="connsiteY7" fmla="*/ 5201444 h 6858000"/>
                <a:gd name="connsiteX8" fmla="*/ 6035676 w 6902451"/>
                <a:gd name="connsiteY8" fmla="*/ 5246688 h 6858000"/>
                <a:gd name="connsiteX9" fmla="*/ 6020595 w 6902451"/>
                <a:gd name="connsiteY9" fmla="*/ 5290344 h 6858000"/>
                <a:gd name="connsiteX10" fmla="*/ 6002338 w 6902451"/>
                <a:gd name="connsiteY10" fmla="*/ 5333206 h 6858000"/>
                <a:gd name="connsiteX11" fmla="*/ 5984876 w 6902451"/>
                <a:gd name="connsiteY11" fmla="*/ 5374481 h 6858000"/>
                <a:gd name="connsiteX12" fmla="*/ 5964238 w 6902451"/>
                <a:gd name="connsiteY12" fmla="*/ 5415756 h 6858000"/>
                <a:gd name="connsiteX13" fmla="*/ 5941220 w 6902451"/>
                <a:gd name="connsiteY13" fmla="*/ 5455444 h 6858000"/>
                <a:gd name="connsiteX14" fmla="*/ 5915820 w 6902451"/>
                <a:gd name="connsiteY14" fmla="*/ 5493544 h 6858000"/>
                <a:gd name="connsiteX15" fmla="*/ 5890420 w 6902451"/>
                <a:gd name="connsiteY15" fmla="*/ 5529263 h 6858000"/>
                <a:gd name="connsiteX16" fmla="*/ 5862638 w 6902451"/>
                <a:gd name="connsiteY16" fmla="*/ 5564981 h 6858000"/>
                <a:gd name="connsiteX17" fmla="*/ 5832476 w 6902451"/>
                <a:gd name="connsiteY17" fmla="*/ 5599906 h 6858000"/>
                <a:gd name="connsiteX18" fmla="*/ 5800726 w 6902451"/>
                <a:gd name="connsiteY18" fmla="*/ 5632450 h 6858000"/>
                <a:gd name="connsiteX19" fmla="*/ 5768976 w 6902451"/>
                <a:gd name="connsiteY19" fmla="*/ 5664200 h 6858000"/>
                <a:gd name="connsiteX20" fmla="*/ 5734845 w 6902451"/>
                <a:gd name="connsiteY20" fmla="*/ 5692775 h 6858000"/>
                <a:gd name="connsiteX21" fmla="*/ 5699126 w 6902451"/>
                <a:gd name="connsiteY21" fmla="*/ 5722144 h 6858000"/>
                <a:gd name="connsiteX22" fmla="*/ 5661820 w 6902451"/>
                <a:gd name="connsiteY22" fmla="*/ 5748338 h 6858000"/>
                <a:gd name="connsiteX23" fmla="*/ 5623720 w 6902451"/>
                <a:gd name="connsiteY23" fmla="*/ 5772944 h 6858000"/>
                <a:gd name="connsiteX24" fmla="*/ 5584032 w 6902451"/>
                <a:gd name="connsiteY24" fmla="*/ 5794375 h 6858000"/>
                <a:gd name="connsiteX25" fmla="*/ 5543551 w 6902451"/>
                <a:gd name="connsiteY25" fmla="*/ 5815013 h 6858000"/>
                <a:gd name="connsiteX26" fmla="*/ 5501482 w 6902451"/>
                <a:gd name="connsiteY26" fmla="*/ 5834856 h 6858000"/>
                <a:gd name="connsiteX27" fmla="*/ 5458620 w 6902451"/>
                <a:gd name="connsiteY27" fmla="*/ 5850731 h 6858000"/>
                <a:gd name="connsiteX28" fmla="*/ 5414963 w 6902451"/>
                <a:gd name="connsiteY28" fmla="*/ 5865813 h 6858000"/>
                <a:gd name="connsiteX29" fmla="*/ 5370513 w 6902451"/>
                <a:gd name="connsiteY29" fmla="*/ 5878513 h 6858000"/>
                <a:gd name="connsiteX30" fmla="*/ 5325270 w 6902451"/>
                <a:gd name="connsiteY30" fmla="*/ 5889625 h 6858000"/>
                <a:gd name="connsiteX31" fmla="*/ 5278438 w 6902451"/>
                <a:gd name="connsiteY31" fmla="*/ 5897563 h 6858000"/>
                <a:gd name="connsiteX32" fmla="*/ 5230813 w 6902451"/>
                <a:gd name="connsiteY32" fmla="*/ 5903119 h 6858000"/>
                <a:gd name="connsiteX33" fmla="*/ 5183982 w 6902451"/>
                <a:gd name="connsiteY33" fmla="*/ 5907088 h 6858000"/>
                <a:gd name="connsiteX34" fmla="*/ 5134770 w 6902451"/>
                <a:gd name="connsiteY34" fmla="*/ 5908675 h 6858000"/>
                <a:gd name="connsiteX35" fmla="*/ 5086351 w 6902451"/>
                <a:gd name="connsiteY35" fmla="*/ 5907088 h 6858000"/>
                <a:gd name="connsiteX36" fmla="*/ 5038726 w 6902451"/>
                <a:gd name="connsiteY36" fmla="*/ 5903119 h 6858000"/>
                <a:gd name="connsiteX37" fmla="*/ 4991894 w 6902451"/>
                <a:gd name="connsiteY37" fmla="*/ 5897563 h 6858000"/>
                <a:gd name="connsiteX38" fmla="*/ 4945063 w 6902451"/>
                <a:gd name="connsiteY38" fmla="*/ 5889625 h 6858000"/>
                <a:gd name="connsiteX39" fmla="*/ 4899819 w 6902451"/>
                <a:gd name="connsiteY39" fmla="*/ 5878513 h 6858000"/>
                <a:gd name="connsiteX40" fmla="*/ 4854576 w 6902451"/>
                <a:gd name="connsiteY40" fmla="*/ 5865813 h 6858000"/>
                <a:gd name="connsiteX41" fmla="*/ 4810126 w 6902451"/>
                <a:gd name="connsiteY41" fmla="*/ 5850731 h 6858000"/>
                <a:gd name="connsiteX42" fmla="*/ 4768057 w 6902451"/>
                <a:gd name="connsiteY42" fmla="*/ 5834856 h 6858000"/>
                <a:gd name="connsiteX43" fmla="*/ 4726782 w 6902451"/>
                <a:gd name="connsiteY43" fmla="*/ 5815013 h 6858000"/>
                <a:gd name="connsiteX44" fmla="*/ 4685507 w 6902451"/>
                <a:gd name="connsiteY44" fmla="*/ 5794375 h 6858000"/>
                <a:gd name="connsiteX45" fmla="*/ 4646613 w 6902451"/>
                <a:gd name="connsiteY45" fmla="*/ 5772944 h 6858000"/>
                <a:gd name="connsiteX46" fmla="*/ 4608513 w 6902451"/>
                <a:gd name="connsiteY46" fmla="*/ 5748338 h 6858000"/>
                <a:gd name="connsiteX47" fmla="*/ 4571207 w 6902451"/>
                <a:gd name="connsiteY47" fmla="*/ 5722144 h 6858000"/>
                <a:gd name="connsiteX48" fmla="*/ 4535488 w 6902451"/>
                <a:gd name="connsiteY48" fmla="*/ 5692775 h 6858000"/>
                <a:gd name="connsiteX49" fmla="*/ 4501357 w 6902451"/>
                <a:gd name="connsiteY49" fmla="*/ 5664200 h 6858000"/>
                <a:gd name="connsiteX50" fmla="*/ 4468019 w 6902451"/>
                <a:gd name="connsiteY50" fmla="*/ 5632450 h 6858000"/>
                <a:gd name="connsiteX51" fmla="*/ 4437063 w 6902451"/>
                <a:gd name="connsiteY51" fmla="*/ 5599906 h 6858000"/>
                <a:gd name="connsiteX52" fmla="*/ 4407694 w 6902451"/>
                <a:gd name="connsiteY52" fmla="*/ 5564981 h 6858000"/>
                <a:gd name="connsiteX53" fmla="*/ 4380707 w 6902451"/>
                <a:gd name="connsiteY53" fmla="*/ 5529263 h 6858000"/>
                <a:gd name="connsiteX54" fmla="*/ 4352926 w 6902451"/>
                <a:gd name="connsiteY54" fmla="*/ 5493544 h 6858000"/>
                <a:gd name="connsiteX55" fmla="*/ 4329907 w 6902451"/>
                <a:gd name="connsiteY55" fmla="*/ 5455444 h 6858000"/>
                <a:gd name="connsiteX56" fmla="*/ 4306094 w 6902451"/>
                <a:gd name="connsiteY56" fmla="*/ 5415756 h 6858000"/>
                <a:gd name="connsiteX57" fmla="*/ 4285457 w 6902451"/>
                <a:gd name="connsiteY57" fmla="*/ 5374481 h 6858000"/>
                <a:gd name="connsiteX58" fmla="*/ 4266407 w 6902451"/>
                <a:gd name="connsiteY58" fmla="*/ 5333206 h 6858000"/>
                <a:gd name="connsiteX59" fmla="*/ 4249738 w 6902451"/>
                <a:gd name="connsiteY59" fmla="*/ 5290344 h 6858000"/>
                <a:gd name="connsiteX60" fmla="*/ 4234657 w 6902451"/>
                <a:gd name="connsiteY60" fmla="*/ 5246688 h 6858000"/>
                <a:gd name="connsiteX61" fmla="*/ 4222751 w 6902451"/>
                <a:gd name="connsiteY61" fmla="*/ 5201444 h 6858000"/>
                <a:gd name="connsiteX62" fmla="*/ 4211638 w 6902451"/>
                <a:gd name="connsiteY62" fmla="*/ 5156200 h 6858000"/>
                <a:gd name="connsiteX63" fmla="*/ 4202907 w 6902451"/>
                <a:gd name="connsiteY63" fmla="*/ 5109369 h 6858000"/>
                <a:gd name="connsiteX64" fmla="*/ 4198144 w 6902451"/>
                <a:gd name="connsiteY64" fmla="*/ 5062538 h 6858000"/>
                <a:gd name="connsiteX65" fmla="*/ 4193382 w 6902451"/>
                <a:gd name="connsiteY65" fmla="*/ 5014119 h 6858000"/>
                <a:gd name="connsiteX66" fmla="*/ 4192588 w 6902451"/>
                <a:gd name="connsiteY66" fmla="*/ 4966494 h 6858000"/>
                <a:gd name="connsiteX67" fmla="*/ 2123617 w 6902451"/>
                <a:gd name="connsiteY67" fmla="*/ 2914650 h 6858000"/>
                <a:gd name="connsiteX68" fmla="*/ 3008313 w 6902451"/>
                <a:gd name="connsiteY68" fmla="*/ 3799164 h 6858000"/>
                <a:gd name="connsiteX69" fmla="*/ 3008313 w 6902451"/>
                <a:gd name="connsiteY69" fmla="*/ 4695587 h 6858000"/>
                <a:gd name="connsiteX70" fmla="*/ 2521928 w 6902451"/>
                <a:gd name="connsiteY70" fmla="*/ 5181514 h 6858000"/>
                <a:gd name="connsiteX71" fmla="*/ 2486223 w 6902451"/>
                <a:gd name="connsiteY71" fmla="*/ 5216450 h 6858000"/>
                <a:gd name="connsiteX72" fmla="*/ 2449724 w 6902451"/>
                <a:gd name="connsiteY72" fmla="*/ 5246622 h 6858000"/>
                <a:gd name="connsiteX73" fmla="*/ 2412432 w 6902451"/>
                <a:gd name="connsiteY73" fmla="*/ 5276794 h 6858000"/>
                <a:gd name="connsiteX74" fmla="*/ 2373553 w 6902451"/>
                <a:gd name="connsiteY74" fmla="*/ 5302996 h 6858000"/>
                <a:gd name="connsiteX75" fmla="*/ 2333881 w 6902451"/>
                <a:gd name="connsiteY75" fmla="*/ 5327609 h 6858000"/>
                <a:gd name="connsiteX76" fmla="*/ 2292621 w 6902451"/>
                <a:gd name="connsiteY76" fmla="*/ 5350635 h 6858000"/>
                <a:gd name="connsiteX77" fmla="*/ 2251362 w 6902451"/>
                <a:gd name="connsiteY77" fmla="*/ 5371279 h 6858000"/>
                <a:gd name="connsiteX78" fmla="*/ 2210103 w 6902451"/>
                <a:gd name="connsiteY78" fmla="*/ 5389541 h 6858000"/>
                <a:gd name="connsiteX79" fmla="*/ 2166463 w 6902451"/>
                <a:gd name="connsiteY79" fmla="*/ 5406215 h 6858000"/>
                <a:gd name="connsiteX80" fmla="*/ 2123617 w 6902451"/>
                <a:gd name="connsiteY80" fmla="*/ 5419713 h 6858000"/>
                <a:gd name="connsiteX81" fmla="*/ 2079977 w 6902451"/>
                <a:gd name="connsiteY81" fmla="*/ 5431623 h 6858000"/>
                <a:gd name="connsiteX82" fmla="*/ 2034750 w 6902451"/>
                <a:gd name="connsiteY82" fmla="*/ 5441945 h 6858000"/>
                <a:gd name="connsiteX83" fmla="*/ 1991111 w 6902451"/>
                <a:gd name="connsiteY83" fmla="*/ 5448297 h 6858000"/>
                <a:gd name="connsiteX84" fmla="*/ 1945091 w 6902451"/>
                <a:gd name="connsiteY84" fmla="*/ 5453855 h 6858000"/>
                <a:gd name="connsiteX85" fmla="*/ 1899864 w 6902451"/>
                <a:gd name="connsiteY85" fmla="*/ 5457031 h 6858000"/>
                <a:gd name="connsiteX86" fmla="*/ 1854637 w 6902451"/>
                <a:gd name="connsiteY86" fmla="*/ 5457825 h 6858000"/>
                <a:gd name="connsiteX87" fmla="*/ 1809411 w 6902451"/>
                <a:gd name="connsiteY87" fmla="*/ 5457031 h 6858000"/>
                <a:gd name="connsiteX88" fmla="*/ 1765771 w 6902451"/>
                <a:gd name="connsiteY88" fmla="*/ 5453855 h 6858000"/>
                <a:gd name="connsiteX89" fmla="*/ 1720544 w 6902451"/>
                <a:gd name="connsiteY89" fmla="*/ 5448297 h 6858000"/>
                <a:gd name="connsiteX90" fmla="*/ 1675318 w 6902451"/>
                <a:gd name="connsiteY90" fmla="*/ 5441945 h 6858000"/>
                <a:gd name="connsiteX91" fmla="*/ 1630885 w 6902451"/>
                <a:gd name="connsiteY91" fmla="*/ 5431623 h 6858000"/>
                <a:gd name="connsiteX92" fmla="*/ 1587245 w 6902451"/>
                <a:gd name="connsiteY92" fmla="*/ 5419713 h 6858000"/>
                <a:gd name="connsiteX93" fmla="*/ 1542812 w 6902451"/>
                <a:gd name="connsiteY93" fmla="*/ 5406215 h 6858000"/>
                <a:gd name="connsiteX94" fmla="*/ 1500759 w 6902451"/>
                <a:gd name="connsiteY94" fmla="*/ 5389541 h 6858000"/>
                <a:gd name="connsiteX95" fmla="*/ 1459499 w 6902451"/>
                <a:gd name="connsiteY95" fmla="*/ 5371279 h 6858000"/>
                <a:gd name="connsiteX96" fmla="*/ 1416653 w 6902451"/>
                <a:gd name="connsiteY96" fmla="*/ 5350635 h 6858000"/>
                <a:gd name="connsiteX97" fmla="*/ 1376981 w 6902451"/>
                <a:gd name="connsiteY97" fmla="*/ 5327609 h 6858000"/>
                <a:gd name="connsiteX98" fmla="*/ 1337308 w 6902451"/>
                <a:gd name="connsiteY98" fmla="*/ 5302996 h 6858000"/>
                <a:gd name="connsiteX99" fmla="*/ 1298429 w 6902451"/>
                <a:gd name="connsiteY99" fmla="*/ 5276794 h 6858000"/>
                <a:gd name="connsiteX100" fmla="*/ 1260344 w 6902451"/>
                <a:gd name="connsiteY100" fmla="*/ 5246622 h 6858000"/>
                <a:gd name="connsiteX101" fmla="*/ 1224638 w 6902451"/>
                <a:gd name="connsiteY101" fmla="*/ 5216450 h 6858000"/>
                <a:gd name="connsiteX102" fmla="*/ 1188933 w 6902451"/>
                <a:gd name="connsiteY102" fmla="*/ 5181514 h 6858000"/>
                <a:gd name="connsiteX103" fmla="*/ 1155608 w 6902451"/>
                <a:gd name="connsiteY103" fmla="*/ 5147372 h 6858000"/>
                <a:gd name="connsiteX104" fmla="*/ 1124664 w 6902451"/>
                <a:gd name="connsiteY104" fmla="*/ 5110054 h 6858000"/>
                <a:gd name="connsiteX105" fmla="*/ 1095306 w 6902451"/>
                <a:gd name="connsiteY105" fmla="*/ 5073530 h 6858000"/>
                <a:gd name="connsiteX106" fmla="*/ 1068329 w 6902451"/>
                <a:gd name="connsiteY106" fmla="*/ 5034624 h 6858000"/>
                <a:gd name="connsiteX107" fmla="*/ 1042938 w 6902451"/>
                <a:gd name="connsiteY107" fmla="*/ 4994924 h 6858000"/>
                <a:gd name="connsiteX108" fmla="*/ 1021515 w 6902451"/>
                <a:gd name="connsiteY108" fmla="*/ 4953637 h 6858000"/>
                <a:gd name="connsiteX109" fmla="*/ 1000886 w 6902451"/>
                <a:gd name="connsiteY109" fmla="*/ 4912349 h 6858000"/>
                <a:gd name="connsiteX110" fmla="*/ 982636 w 6902451"/>
                <a:gd name="connsiteY110" fmla="*/ 4870267 h 6858000"/>
                <a:gd name="connsiteX111" fmla="*/ 966767 w 6902451"/>
                <a:gd name="connsiteY111" fmla="*/ 4827391 h 6858000"/>
                <a:gd name="connsiteX112" fmla="*/ 952485 w 6902451"/>
                <a:gd name="connsiteY112" fmla="*/ 4784515 h 6858000"/>
                <a:gd name="connsiteX113" fmla="*/ 940583 w 6902451"/>
                <a:gd name="connsiteY113" fmla="*/ 4740845 h 6858000"/>
                <a:gd name="connsiteX114" fmla="*/ 931062 w 6902451"/>
                <a:gd name="connsiteY114" fmla="*/ 4695587 h 6858000"/>
                <a:gd name="connsiteX115" fmla="*/ 922334 w 6902451"/>
                <a:gd name="connsiteY115" fmla="*/ 4651123 h 6858000"/>
                <a:gd name="connsiteX116" fmla="*/ 916780 w 6902451"/>
                <a:gd name="connsiteY116" fmla="*/ 4605866 h 6858000"/>
                <a:gd name="connsiteX117" fmla="*/ 914400 w 6902451"/>
                <a:gd name="connsiteY117" fmla="*/ 4560608 h 6858000"/>
                <a:gd name="connsiteX118" fmla="*/ 912813 w 6902451"/>
                <a:gd name="connsiteY118" fmla="*/ 4515350 h 6858000"/>
                <a:gd name="connsiteX119" fmla="*/ 914400 w 6902451"/>
                <a:gd name="connsiteY119" fmla="*/ 4470092 h 6858000"/>
                <a:gd name="connsiteX120" fmla="*/ 916780 w 6902451"/>
                <a:gd name="connsiteY120" fmla="*/ 4424834 h 6858000"/>
                <a:gd name="connsiteX121" fmla="*/ 922334 w 6902451"/>
                <a:gd name="connsiteY121" fmla="*/ 4380370 h 6858000"/>
                <a:gd name="connsiteX122" fmla="*/ 931062 w 6902451"/>
                <a:gd name="connsiteY122" fmla="*/ 4335112 h 6858000"/>
                <a:gd name="connsiteX123" fmla="*/ 940583 w 6902451"/>
                <a:gd name="connsiteY123" fmla="*/ 4291442 h 6858000"/>
                <a:gd name="connsiteX124" fmla="*/ 952485 w 6902451"/>
                <a:gd name="connsiteY124" fmla="*/ 4247773 h 6858000"/>
                <a:gd name="connsiteX125" fmla="*/ 966767 w 6902451"/>
                <a:gd name="connsiteY125" fmla="*/ 4203309 h 6858000"/>
                <a:gd name="connsiteX126" fmla="*/ 982636 w 6902451"/>
                <a:gd name="connsiteY126" fmla="*/ 4161227 h 6858000"/>
                <a:gd name="connsiteX127" fmla="*/ 1000886 w 6902451"/>
                <a:gd name="connsiteY127" fmla="*/ 4118351 h 6858000"/>
                <a:gd name="connsiteX128" fmla="*/ 1021515 w 6902451"/>
                <a:gd name="connsiteY128" fmla="*/ 4077063 h 6858000"/>
                <a:gd name="connsiteX129" fmla="*/ 1042938 w 6902451"/>
                <a:gd name="connsiteY129" fmla="*/ 4037363 h 6858000"/>
                <a:gd name="connsiteX130" fmla="*/ 1068329 w 6902451"/>
                <a:gd name="connsiteY130" fmla="*/ 3997663 h 6858000"/>
                <a:gd name="connsiteX131" fmla="*/ 1095306 w 6902451"/>
                <a:gd name="connsiteY131" fmla="*/ 3958757 h 6858000"/>
                <a:gd name="connsiteX132" fmla="*/ 1124664 w 6902451"/>
                <a:gd name="connsiteY132" fmla="*/ 3920645 h 6858000"/>
                <a:gd name="connsiteX133" fmla="*/ 1155608 w 6902451"/>
                <a:gd name="connsiteY133" fmla="*/ 3884915 h 6858000"/>
                <a:gd name="connsiteX134" fmla="*/ 1188933 w 6902451"/>
                <a:gd name="connsiteY134" fmla="*/ 3849186 h 6858000"/>
                <a:gd name="connsiteX135" fmla="*/ 3308350 w 6902451"/>
                <a:gd name="connsiteY135" fmla="*/ 681038 h 6858000"/>
                <a:gd name="connsiteX136" fmla="*/ 3283750 w 6902451"/>
                <a:gd name="connsiteY136" fmla="*/ 725488 h 6858000"/>
                <a:gd name="connsiteX137" fmla="*/ 3259149 w 6902451"/>
                <a:gd name="connsiteY137" fmla="*/ 769144 h 6858000"/>
                <a:gd name="connsiteX138" fmla="*/ 3236930 w 6902451"/>
                <a:gd name="connsiteY138" fmla="*/ 813594 h 6858000"/>
                <a:gd name="connsiteX139" fmla="*/ 3213123 w 6902451"/>
                <a:gd name="connsiteY139" fmla="*/ 858838 h 6858000"/>
                <a:gd name="connsiteX140" fmla="*/ 3193284 w 6902451"/>
                <a:gd name="connsiteY140" fmla="*/ 905669 h 6858000"/>
                <a:gd name="connsiteX141" fmla="*/ 3172651 w 6902451"/>
                <a:gd name="connsiteY141" fmla="*/ 950913 h 6858000"/>
                <a:gd name="connsiteX142" fmla="*/ 3154399 w 6902451"/>
                <a:gd name="connsiteY142" fmla="*/ 998538 h 6858000"/>
                <a:gd name="connsiteX143" fmla="*/ 3136941 w 6902451"/>
                <a:gd name="connsiteY143" fmla="*/ 1045369 h 6858000"/>
                <a:gd name="connsiteX144" fmla="*/ 3118689 w 6902451"/>
                <a:gd name="connsiteY144" fmla="*/ 1093788 h 6858000"/>
                <a:gd name="connsiteX145" fmla="*/ 3103611 w 6902451"/>
                <a:gd name="connsiteY145" fmla="*/ 1143001 h 6858000"/>
                <a:gd name="connsiteX146" fmla="*/ 3090121 w 6902451"/>
                <a:gd name="connsiteY146" fmla="*/ 1191419 h 6858000"/>
                <a:gd name="connsiteX147" fmla="*/ 3075837 w 6902451"/>
                <a:gd name="connsiteY147" fmla="*/ 1240632 h 6858000"/>
                <a:gd name="connsiteX148" fmla="*/ 3063934 w 6902451"/>
                <a:gd name="connsiteY148" fmla="*/ 1291432 h 6858000"/>
                <a:gd name="connsiteX149" fmla="*/ 3052824 w 6902451"/>
                <a:gd name="connsiteY149" fmla="*/ 1342232 h 6858000"/>
                <a:gd name="connsiteX150" fmla="*/ 3043301 w 6902451"/>
                <a:gd name="connsiteY150" fmla="*/ 1393032 h 6858000"/>
                <a:gd name="connsiteX151" fmla="*/ 3035365 w 6902451"/>
                <a:gd name="connsiteY151" fmla="*/ 1443832 h 6858000"/>
                <a:gd name="connsiteX152" fmla="*/ 821334 w 6902451"/>
                <a:gd name="connsiteY152" fmla="*/ 3656807 h 6858000"/>
                <a:gd name="connsiteX153" fmla="*/ 797527 w 6902451"/>
                <a:gd name="connsiteY153" fmla="*/ 3681413 h 6858000"/>
                <a:gd name="connsiteX154" fmla="*/ 774514 w 6902451"/>
                <a:gd name="connsiteY154" fmla="*/ 3707607 h 6858000"/>
                <a:gd name="connsiteX155" fmla="*/ 752294 w 6902451"/>
                <a:gd name="connsiteY155" fmla="*/ 3733007 h 6858000"/>
                <a:gd name="connsiteX156" fmla="*/ 730868 w 6902451"/>
                <a:gd name="connsiteY156" fmla="*/ 3758407 h 6858000"/>
                <a:gd name="connsiteX157" fmla="*/ 708649 w 6902451"/>
                <a:gd name="connsiteY157" fmla="*/ 3784601 h 6858000"/>
                <a:gd name="connsiteX158" fmla="*/ 689603 w 6902451"/>
                <a:gd name="connsiteY158" fmla="*/ 3812382 h 6858000"/>
                <a:gd name="connsiteX159" fmla="*/ 668971 w 6902451"/>
                <a:gd name="connsiteY159" fmla="*/ 3840163 h 6858000"/>
                <a:gd name="connsiteX160" fmla="*/ 650719 w 6902451"/>
                <a:gd name="connsiteY160" fmla="*/ 3867151 h 6858000"/>
                <a:gd name="connsiteX161" fmla="*/ 633260 w 6902451"/>
                <a:gd name="connsiteY161" fmla="*/ 3894932 h 6858000"/>
                <a:gd name="connsiteX162" fmla="*/ 615008 w 6902451"/>
                <a:gd name="connsiteY162" fmla="*/ 3923507 h 6858000"/>
                <a:gd name="connsiteX163" fmla="*/ 583266 w 6902451"/>
                <a:gd name="connsiteY163" fmla="*/ 3981451 h 6858000"/>
                <a:gd name="connsiteX164" fmla="*/ 554698 w 6902451"/>
                <a:gd name="connsiteY164" fmla="*/ 4040188 h 6858000"/>
                <a:gd name="connsiteX165" fmla="*/ 528510 w 6902451"/>
                <a:gd name="connsiteY165" fmla="*/ 4099719 h 6858000"/>
                <a:gd name="connsiteX166" fmla="*/ 505497 w 6902451"/>
                <a:gd name="connsiteY166" fmla="*/ 4161632 h 6858000"/>
                <a:gd name="connsiteX167" fmla="*/ 486452 w 6902451"/>
                <a:gd name="connsiteY167" fmla="*/ 4221957 h 6858000"/>
                <a:gd name="connsiteX168" fmla="*/ 469787 w 6902451"/>
                <a:gd name="connsiteY168" fmla="*/ 4284663 h 6858000"/>
                <a:gd name="connsiteX169" fmla="*/ 456297 w 6902451"/>
                <a:gd name="connsiteY169" fmla="*/ 4348163 h 6858000"/>
                <a:gd name="connsiteX170" fmla="*/ 445187 w 6902451"/>
                <a:gd name="connsiteY170" fmla="*/ 4411663 h 6858000"/>
                <a:gd name="connsiteX171" fmla="*/ 436458 w 6902451"/>
                <a:gd name="connsiteY171" fmla="*/ 4474369 h 6858000"/>
                <a:gd name="connsiteX172" fmla="*/ 432490 w 6902451"/>
                <a:gd name="connsiteY172" fmla="*/ 4538663 h 6858000"/>
                <a:gd name="connsiteX173" fmla="*/ 430903 w 6902451"/>
                <a:gd name="connsiteY173" fmla="*/ 4603751 h 6858000"/>
                <a:gd name="connsiteX174" fmla="*/ 432490 w 6902451"/>
                <a:gd name="connsiteY174" fmla="*/ 4666457 h 6858000"/>
                <a:gd name="connsiteX175" fmla="*/ 436458 w 6902451"/>
                <a:gd name="connsiteY175" fmla="*/ 4731544 h 6858000"/>
                <a:gd name="connsiteX176" fmla="*/ 445187 w 6902451"/>
                <a:gd name="connsiteY176" fmla="*/ 4795838 h 6858000"/>
                <a:gd name="connsiteX177" fmla="*/ 456297 w 6902451"/>
                <a:gd name="connsiteY177" fmla="*/ 4859338 h 6858000"/>
                <a:gd name="connsiteX178" fmla="*/ 469787 w 6902451"/>
                <a:gd name="connsiteY178" fmla="*/ 4922044 h 6858000"/>
                <a:gd name="connsiteX179" fmla="*/ 486452 w 6902451"/>
                <a:gd name="connsiteY179" fmla="*/ 4983957 h 6858000"/>
                <a:gd name="connsiteX180" fmla="*/ 505497 w 6902451"/>
                <a:gd name="connsiteY180" fmla="*/ 5045869 h 6858000"/>
                <a:gd name="connsiteX181" fmla="*/ 528510 w 6902451"/>
                <a:gd name="connsiteY181" fmla="*/ 5106194 h 6858000"/>
                <a:gd name="connsiteX182" fmla="*/ 554698 w 6902451"/>
                <a:gd name="connsiteY182" fmla="*/ 5166519 h 6858000"/>
                <a:gd name="connsiteX183" fmla="*/ 583266 w 6902451"/>
                <a:gd name="connsiteY183" fmla="*/ 5226051 h 6858000"/>
                <a:gd name="connsiteX184" fmla="*/ 615008 w 6902451"/>
                <a:gd name="connsiteY184" fmla="*/ 5283994 h 6858000"/>
                <a:gd name="connsiteX185" fmla="*/ 633260 w 6902451"/>
                <a:gd name="connsiteY185" fmla="*/ 5310982 h 6858000"/>
                <a:gd name="connsiteX186" fmla="*/ 650719 w 6902451"/>
                <a:gd name="connsiteY186" fmla="*/ 5340351 h 6858000"/>
                <a:gd name="connsiteX187" fmla="*/ 668971 w 6902451"/>
                <a:gd name="connsiteY187" fmla="*/ 5367338 h 6858000"/>
                <a:gd name="connsiteX188" fmla="*/ 689603 w 6902451"/>
                <a:gd name="connsiteY188" fmla="*/ 5395119 h 6858000"/>
                <a:gd name="connsiteX189" fmla="*/ 708649 w 6902451"/>
                <a:gd name="connsiteY189" fmla="*/ 5421313 h 6858000"/>
                <a:gd name="connsiteX190" fmla="*/ 730868 w 6902451"/>
                <a:gd name="connsiteY190" fmla="*/ 5447507 h 6858000"/>
                <a:gd name="connsiteX191" fmla="*/ 752294 w 6902451"/>
                <a:gd name="connsiteY191" fmla="*/ 5472907 h 6858000"/>
                <a:gd name="connsiteX192" fmla="*/ 774514 w 6902451"/>
                <a:gd name="connsiteY192" fmla="*/ 5499101 h 6858000"/>
                <a:gd name="connsiteX193" fmla="*/ 797527 w 6902451"/>
                <a:gd name="connsiteY193" fmla="*/ 5523707 h 6858000"/>
                <a:gd name="connsiteX194" fmla="*/ 821334 w 6902451"/>
                <a:gd name="connsiteY194" fmla="*/ 5549107 h 6858000"/>
                <a:gd name="connsiteX195" fmla="*/ 845934 w 6902451"/>
                <a:gd name="connsiteY195" fmla="*/ 5573713 h 6858000"/>
                <a:gd name="connsiteX196" fmla="*/ 872122 w 6902451"/>
                <a:gd name="connsiteY196" fmla="*/ 5596732 h 6858000"/>
                <a:gd name="connsiteX197" fmla="*/ 896722 w 6902451"/>
                <a:gd name="connsiteY197" fmla="*/ 5618957 h 6858000"/>
                <a:gd name="connsiteX198" fmla="*/ 922910 w 6902451"/>
                <a:gd name="connsiteY198" fmla="*/ 5641182 h 6858000"/>
                <a:gd name="connsiteX199" fmla="*/ 950684 w 6902451"/>
                <a:gd name="connsiteY199" fmla="*/ 5661819 h 6858000"/>
                <a:gd name="connsiteX200" fmla="*/ 976078 w 6902451"/>
                <a:gd name="connsiteY200" fmla="*/ 5681663 h 6858000"/>
                <a:gd name="connsiteX201" fmla="*/ 1003853 w 6902451"/>
                <a:gd name="connsiteY201" fmla="*/ 5701507 h 6858000"/>
                <a:gd name="connsiteX202" fmla="*/ 1031627 w 6902451"/>
                <a:gd name="connsiteY202" fmla="*/ 5720557 h 6858000"/>
                <a:gd name="connsiteX203" fmla="*/ 1058608 w 6902451"/>
                <a:gd name="connsiteY203" fmla="*/ 5738019 h 6858000"/>
                <a:gd name="connsiteX204" fmla="*/ 1087970 w 6902451"/>
                <a:gd name="connsiteY204" fmla="*/ 5754688 h 6858000"/>
                <a:gd name="connsiteX205" fmla="*/ 1145106 w 6902451"/>
                <a:gd name="connsiteY205" fmla="*/ 5788026 h 6858000"/>
                <a:gd name="connsiteX206" fmla="*/ 1204623 w 6902451"/>
                <a:gd name="connsiteY206" fmla="*/ 5816601 h 6858000"/>
                <a:gd name="connsiteX207" fmla="*/ 1263347 w 6902451"/>
                <a:gd name="connsiteY207" fmla="*/ 5842794 h 6858000"/>
                <a:gd name="connsiteX208" fmla="*/ 1325244 w 6902451"/>
                <a:gd name="connsiteY208" fmla="*/ 5865019 h 6858000"/>
                <a:gd name="connsiteX209" fmla="*/ 1387142 w 6902451"/>
                <a:gd name="connsiteY209" fmla="*/ 5885657 h 6858000"/>
                <a:gd name="connsiteX210" fmla="*/ 1449040 w 6902451"/>
                <a:gd name="connsiteY210" fmla="*/ 5901532 h 6858000"/>
                <a:gd name="connsiteX211" fmla="*/ 1511731 w 6902451"/>
                <a:gd name="connsiteY211" fmla="*/ 5915819 h 6858000"/>
                <a:gd name="connsiteX212" fmla="*/ 1575216 w 6902451"/>
                <a:gd name="connsiteY212" fmla="*/ 5926932 h 6858000"/>
                <a:gd name="connsiteX213" fmla="*/ 1638700 w 6902451"/>
                <a:gd name="connsiteY213" fmla="*/ 5933282 h 6858000"/>
                <a:gd name="connsiteX214" fmla="*/ 1702979 w 6902451"/>
                <a:gd name="connsiteY214" fmla="*/ 5938838 h 6858000"/>
                <a:gd name="connsiteX215" fmla="*/ 1767257 w 6902451"/>
                <a:gd name="connsiteY215" fmla="*/ 5940426 h 6858000"/>
                <a:gd name="connsiteX216" fmla="*/ 1832329 w 6902451"/>
                <a:gd name="connsiteY216" fmla="*/ 5938838 h 6858000"/>
                <a:gd name="connsiteX217" fmla="*/ 1895020 w 6902451"/>
                <a:gd name="connsiteY217" fmla="*/ 5933282 h 6858000"/>
                <a:gd name="connsiteX218" fmla="*/ 1959298 w 6902451"/>
                <a:gd name="connsiteY218" fmla="*/ 5926932 h 6858000"/>
                <a:gd name="connsiteX219" fmla="*/ 2022783 w 6902451"/>
                <a:gd name="connsiteY219" fmla="*/ 5915819 h 6858000"/>
                <a:gd name="connsiteX220" fmla="*/ 2086268 w 6902451"/>
                <a:gd name="connsiteY220" fmla="*/ 5901532 h 6858000"/>
                <a:gd name="connsiteX221" fmla="*/ 2148166 w 6902451"/>
                <a:gd name="connsiteY221" fmla="*/ 5885657 h 6858000"/>
                <a:gd name="connsiteX222" fmla="*/ 2209270 w 6902451"/>
                <a:gd name="connsiteY222" fmla="*/ 5865019 h 6858000"/>
                <a:gd name="connsiteX223" fmla="*/ 2270374 w 6902451"/>
                <a:gd name="connsiteY223" fmla="*/ 5842794 h 6858000"/>
                <a:gd name="connsiteX224" fmla="*/ 2330684 w 6902451"/>
                <a:gd name="connsiteY224" fmla="*/ 5816601 h 6858000"/>
                <a:gd name="connsiteX225" fmla="*/ 2389408 w 6902451"/>
                <a:gd name="connsiteY225" fmla="*/ 5788026 h 6858000"/>
                <a:gd name="connsiteX226" fmla="*/ 2447338 w 6902451"/>
                <a:gd name="connsiteY226" fmla="*/ 5754688 h 6858000"/>
                <a:gd name="connsiteX227" fmla="*/ 2474319 w 6902451"/>
                <a:gd name="connsiteY227" fmla="*/ 5738019 h 6858000"/>
                <a:gd name="connsiteX228" fmla="*/ 2503680 w 6902451"/>
                <a:gd name="connsiteY228" fmla="*/ 5720557 h 6858000"/>
                <a:gd name="connsiteX229" fmla="*/ 2530661 w 6902451"/>
                <a:gd name="connsiteY229" fmla="*/ 5701507 h 6858000"/>
                <a:gd name="connsiteX230" fmla="*/ 2558436 w 6902451"/>
                <a:gd name="connsiteY230" fmla="*/ 5681663 h 6858000"/>
                <a:gd name="connsiteX231" fmla="*/ 2584624 w 6902451"/>
                <a:gd name="connsiteY231" fmla="*/ 5661819 h 6858000"/>
                <a:gd name="connsiteX232" fmla="*/ 2610811 w 6902451"/>
                <a:gd name="connsiteY232" fmla="*/ 5641182 h 6858000"/>
                <a:gd name="connsiteX233" fmla="*/ 2636998 w 6902451"/>
                <a:gd name="connsiteY233" fmla="*/ 5618957 h 6858000"/>
                <a:gd name="connsiteX234" fmla="*/ 2663186 w 6902451"/>
                <a:gd name="connsiteY234" fmla="*/ 5596732 h 6858000"/>
                <a:gd name="connsiteX235" fmla="*/ 2687786 w 6902451"/>
                <a:gd name="connsiteY235" fmla="*/ 5573713 h 6858000"/>
                <a:gd name="connsiteX236" fmla="*/ 2712387 w 6902451"/>
                <a:gd name="connsiteY236" fmla="*/ 5549107 h 6858000"/>
                <a:gd name="connsiteX237" fmla="*/ 3014733 w 6902451"/>
                <a:gd name="connsiteY237" fmla="*/ 5246688 h 6858000"/>
                <a:gd name="connsiteX238" fmla="*/ 3021081 w 6902451"/>
                <a:gd name="connsiteY238" fmla="*/ 5312569 h 6858000"/>
                <a:gd name="connsiteX239" fmla="*/ 3028223 w 6902451"/>
                <a:gd name="connsiteY239" fmla="*/ 5376863 h 6858000"/>
                <a:gd name="connsiteX240" fmla="*/ 3037746 w 6902451"/>
                <a:gd name="connsiteY240" fmla="*/ 5442744 h 6858000"/>
                <a:gd name="connsiteX241" fmla="*/ 3050443 w 6902451"/>
                <a:gd name="connsiteY241" fmla="*/ 5506244 h 6858000"/>
                <a:gd name="connsiteX242" fmla="*/ 3063934 w 6902451"/>
                <a:gd name="connsiteY242" fmla="*/ 5569744 h 6858000"/>
                <a:gd name="connsiteX243" fmla="*/ 3079011 w 6902451"/>
                <a:gd name="connsiteY243" fmla="*/ 5632451 h 6858000"/>
                <a:gd name="connsiteX244" fmla="*/ 3096469 w 6902451"/>
                <a:gd name="connsiteY244" fmla="*/ 5694363 h 6858000"/>
                <a:gd name="connsiteX245" fmla="*/ 3116308 w 6902451"/>
                <a:gd name="connsiteY245" fmla="*/ 5754688 h 6858000"/>
                <a:gd name="connsiteX246" fmla="*/ 3017113 w 6902451"/>
                <a:gd name="connsiteY246" fmla="*/ 5853907 h 6858000"/>
                <a:gd name="connsiteX247" fmla="*/ 2983784 w 6902451"/>
                <a:gd name="connsiteY247" fmla="*/ 5885657 h 6858000"/>
                <a:gd name="connsiteX248" fmla="*/ 2951248 w 6902451"/>
                <a:gd name="connsiteY248" fmla="*/ 5916613 h 6858000"/>
                <a:gd name="connsiteX249" fmla="*/ 2917125 w 6902451"/>
                <a:gd name="connsiteY249" fmla="*/ 5945982 h 6858000"/>
                <a:gd name="connsiteX250" fmla="*/ 2882208 w 6902451"/>
                <a:gd name="connsiteY250" fmla="*/ 5974557 h 6858000"/>
                <a:gd name="connsiteX251" fmla="*/ 2848085 w 6902451"/>
                <a:gd name="connsiteY251" fmla="*/ 6002338 h 6858000"/>
                <a:gd name="connsiteX252" fmla="*/ 2812375 w 6902451"/>
                <a:gd name="connsiteY252" fmla="*/ 6029326 h 6858000"/>
                <a:gd name="connsiteX253" fmla="*/ 2776665 w 6902451"/>
                <a:gd name="connsiteY253" fmla="*/ 6055519 h 6858000"/>
                <a:gd name="connsiteX254" fmla="*/ 2739368 w 6902451"/>
                <a:gd name="connsiteY254" fmla="*/ 6080126 h 6858000"/>
                <a:gd name="connsiteX255" fmla="*/ 2702864 w 6902451"/>
                <a:gd name="connsiteY255" fmla="*/ 6103938 h 6858000"/>
                <a:gd name="connsiteX256" fmla="*/ 2665567 w 6902451"/>
                <a:gd name="connsiteY256" fmla="*/ 6126163 h 6858000"/>
                <a:gd name="connsiteX257" fmla="*/ 2628269 w 6902451"/>
                <a:gd name="connsiteY257" fmla="*/ 6147594 h 6858000"/>
                <a:gd name="connsiteX258" fmla="*/ 2590178 w 6902451"/>
                <a:gd name="connsiteY258" fmla="*/ 6168232 h 6858000"/>
                <a:gd name="connsiteX259" fmla="*/ 2551294 w 6902451"/>
                <a:gd name="connsiteY259" fmla="*/ 6188869 h 6858000"/>
                <a:gd name="connsiteX260" fmla="*/ 2511616 w 6902451"/>
                <a:gd name="connsiteY260" fmla="*/ 6207126 h 6858000"/>
                <a:gd name="connsiteX261" fmla="*/ 2471938 w 6902451"/>
                <a:gd name="connsiteY261" fmla="*/ 6224588 h 6858000"/>
                <a:gd name="connsiteX262" fmla="*/ 2432260 w 6902451"/>
                <a:gd name="connsiteY262" fmla="*/ 6241257 h 6858000"/>
                <a:gd name="connsiteX263" fmla="*/ 2392582 w 6902451"/>
                <a:gd name="connsiteY263" fmla="*/ 6257926 h 6858000"/>
                <a:gd name="connsiteX264" fmla="*/ 2352111 w 6902451"/>
                <a:gd name="connsiteY264" fmla="*/ 6271419 h 6858000"/>
                <a:gd name="connsiteX265" fmla="*/ 2311639 w 6902451"/>
                <a:gd name="connsiteY265" fmla="*/ 6284913 h 6858000"/>
                <a:gd name="connsiteX266" fmla="*/ 2271167 w 6902451"/>
                <a:gd name="connsiteY266" fmla="*/ 6297613 h 6858000"/>
                <a:gd name="connsiteX267" fmla="*/ 2229902 w 6902451"/>
                <a:gd name="connsiteY267" fmla="*/ 6309519 h 6858000"/>
                <a:gd name="connsiteX268" fmla="*/ 2187844 w 6902451"/>
                <a:gd name="connsiteY268" fmla="*/ 6320632 h 6858000"/>
                <a:gd name="connsiteX269" fmla="*/ 2146579 w 6902451"/>
                <a:gd name="connsiteY269" fmla="*/ 6330157 h 6858000"/>
                <a:gd name="connsiteX270" fmla="*/ 2105314 w 6902451"/>
                <a:gd name="connsiteY270" fmla="*/ 6338888 h 6858000"/>
                <a:gd name="connsiteX271" fmla="*/ 2062461 w 6902451"/>
                <a:gd name="connsiteY271" fmla="*/ 6345238 h 6858000"/>
                <a:gd name="connsiteX272" fmla="*/ 2021196 w 6902451"/>
                <a:gd name="connsiteY272" fmla="*/ 6352382 h 6858000"/>
                <a:gd name="connsiteX273" fmla="*/ 1979137 w 6902451"/>
                <a:gd name="connsiteY273" fmla="*/ 6357938 h 6858000"/>
                <a:gd name="connsiteX274" fmla="*/ 1936285 w 6902451"/>
                <a:gd name="connsiteY274" fmla="*/ 6361907 h 6858000"/>
                <a:gd name="connsiteX275" fmla="*/ 1893433 w 6902451"/>
                <a:gd name="connsiteY275" fmla="*/ 6365876 h 6858000"/>
                <a:gd name="connsiteX276" fmla="*/ 1852961 w 6902451"/>
                <a:gd name="connsiteY276" fmla="*/ 6369051 h 6858000"/>
                <a:gd name="connsiteX277" fmla="*/ 1810109 w 6902451"/>
                <a:gd name="connsiteY277" fmla="*/ 6370638 h 6858000"/>
                <a:gd name="connsiteX278" fmla="*/ 1767257 w 6902451"/>
                <a:gd name="connsiteY278" fmla="*/ 6370638 h 6858000"/>
                <a:gd name="connsiteX279" fmla="*/ 1725198 w 6902451"/>
                <a:gd name="connsiteY279" fmla="*/ 6370638 h 6858000"/>
                <a:gd name="connsiteX280" fmla="*/ 1682346 w 6902451"/>
                <a:gd name="connsiteY280" fmla="*/ 6369051 h 6858000"/>
                <a:gd name="connsiteX281" fmla="*/ 1639494 w 6902451"/>
                <a:gd name="connsiteY281" fmla="*/ 6365876 h 6858000"/>
                <a:gd name="connsiteX282" fmla="*/ 1597435 w 6902451"/>
                <a:gd name="connsiteY282" fmla="*/ 6361907 h 6858000"/>
                <a:gd name="connsiteX283" fmla="*/ 1556170 w 6902451"/>
                <a:gd name="connsiteY283" fmla="*/ 6357938 h 6858000"/>
                <a:gd name="connsiteX284" fmla="*/ 1513318 w 6902451"/>
                <a:gd name="connsiteY284" fmla="*/ 6352382 h 6858000"/>
                <a:gd name="connsiteX285" fmla="*/ 1470466 w 6902451"/>
                <a:gd name="connsiteY285" fmla="*/ 6345238 h 6858000"/>
                <a:gd name="connsiteX286" fmla="*/ 1429201 w 6902451"/>
                <a:gd name="connsiteY286" fmla="*/ 6338888 h 6858000"/>
                <a:gd name="connsiteX287" fmla="*/ 1387142 w 6902451"/>
                <a:gd name="connsiteY287" fmla="*/ 6330157 h 6858000"/>
                <a:gd name="connsiteX288" fmla="*/ 1345877 w 6902451"/>
                <a:gd name="connsiteY288" fmla="*/ 6320632 h 6858000"/>
                <a:gd name="connsiteX289" fmla="*/ 1304612 w 6902451"/>
                <a:gd name="connsiteY289" fmla="*/ 6309519 h 6858000"/>
                <a:gd name="connsiteX290" fmla="*/ 1263347 w 6902451"/>
                <a:gd name="connsiteY290" fmla="*/ 6297613 h 6858000"/>
                <a:gd name="connsiteX291" fmla="*/ 1222082 w 6902451"/>
                <a:gd name="connsiteY291" fmla="*/ 6284913 h 6858000"/>
                <a:gd name="connsiteX292" fmla="*/ 1182404 w 6902451"/>
                <a:gd name="connsiteY292" fmla="*/ 6271419 h 6858000"/>
                <a:gd name="connsiteX293" fmla="*/ 1141139 w 6902451"/>
                <a:gd name="connsiteY293" fmla="*/ 6257926 h 6858000"/>
                <a:gd name="connsiteX294" fmla="*/ 1101461 w 6902451"/>
                <a:gd name="connsiteY294" fmla="*/ 6241257 h 6858000"/>
                <a:gd name="connsiteX295" fmla="*/ 1061783 w 6902451"/>
                <a:gd name="connsiteY295" fmla="*/ 6224588 h 6858000"/>
                <a:gd name="connsiteX296" fmla="*/ 1022898 w 6902451"/>
                <a:gd name="connsiteY296" fmla="*/ 6207126 h 6858000"/>
                <a:gd name="connsiteX297" fmla="*/ 983220 w 6902451"/>
                <a:gd name="connsiteY297" fmla="*/ 6188869 h 6858000"/>
                <a:gd name="connsiteX298" fmla="*/ 945129 w 6902451"/>
                <a:gd name="connsiteY298" fmla="*/ 6168232 h 6858000"/>
                <a:gd name="connsiteX299" fmla="*/ 906245 w 6902451"/>
                <a:gd name="connsiteY299" fmla="*/ 6147594 h 6858000"/>
                <a:gd name="connsiteX300" fmla="*/ 868948 w 6902451"/>
                <a:gd name="connsiteY300" fmla="*/ 6126163 h 6858000"/>
                <a:gd name="connsiteX301" fmla="*/ 830857 w 6902451"/>
                <a:gd name="connsiteY301" fmla="*/ 6103938 h 6858000"/>
                <a:gd name="connsiteX302" fmla="*/ 793559 w 6902451"/>
                <a:gd name="connsiteY302" fmla="*/ 6080126 h 6858000"/>
                <a:gd name="connsiteX303" fmla="*/ 757849 w 6902451"/>
                <a:gd name="connsiteY303" fmla="*/ 6055519 h 6858000"/>
                <a:gd name="connsiteX304" fmla="*/ 722139 w 6902451"/>
                <a:gd name="connsiteY304" fmla="*/ 6029326 h 6858000"/>
                <a:gd name="connsiteX305" fmla="*/ 686429 w 6902451"/>
                <a:gd name="connsiteY305" fmla="*/ 6002338 h 6858000"/>
                <a:gd name="connsiteX306" fmla="*/ 650719 w 6902451"/>
                <a:gd name="connsiteY306" fmla="*/ 5974557 h 6858000"/>
                <a:gd name="connsiteX307" fmla="*/ 616596 w 6902451"/>
                <a:gd name="connsiteY307" fmla="*/ 5945982 h 6858000"/>
                <a:gd name="connsiteX308" fmla="*/ 583266 w 6902451"/>
                <a:gd name="connsiteY308" fmla="*/ 5916613 h 6858000"/>
                <a:gd name="connsiteX309" fmla="*/ 549143 w 6902451"/>
                <a:gd name="connsiteY309" fmla="*/ 5885657 h 6858000"/>
                <a:gd name="connsiteX310" fmla="*/ 517401 w 6902451"/>
                <a:gd name="connsiteY310" fmla="*/ 5853907 h 6858000"/>
                <a:gd name="connsiteX311" fmla="*/ 484865 w 6902451"/>
                <a:gd name="connsiteY311" fmla="*/ 5820569 h 6858000"/>
                <a:gd name="connsiteX312" fmla="*/ 454709 w 6902451"/>
                <a:gd name="connsiteY312" fmla="*/ 5788026 h 6858000"/>
                <a:gd name="connsiteX313" fmla="*/ 424554 w 6902451"/>
                <a:gd name="connsiteY313" fmla="*/ 5753101 h 6858000"/>
                <a:gd name="connsiteX314" fmla="*/ 395192 w 6902451"/>
                <a:gd name="connsiteY314" fmla="*/ 5718969 h 6858000"/>
                <a:gd name="connsiteX315" fmla="*/ 368211 w 6902451"/>
                <a:gd name="connsiteY315" fmla="*/ 5684838 h 6858000"/>
                <a:gd name="connsiteX316" fmla="*/ 342024 w 6902451"/>
                <a:gd name="connsiteY316" fmla="*/ 5649119 h 6858000"/>
                <a:gd name="connsiteX317" fmla="*/ 315836 w 6902451"/>
                <a:gd name="connsiteY317" fmla="*/ 5613401 h 6858000"/>
                <a:gd name="connsiteX318" fmla="*/ 291236 w 6902451"/>
                <a:gd name="connsiteY318" fmla="*/ 5576094 h 6858000"/>
                <a:gd name="connsiteX319" fmla="*/ 267429 w 6902451"/>
                <a:gd name="connsiteY319" fmla="*/ 5538788 h 6858000"/>
                <a:gd name="connsiteX320" fmla="*/ 244416 w 6902451"/>
                <a:gd name="connsiteY320" fmla="*/ 5502276 h 6858000"/>
                <a:gd name="connsiteX321" fmla="*/ 222196 w 6902451"/>
                <a:gd name="connsiteY321" fmla="*/ 5463382 h 6858000"/>
                <a:gd name="connsiteX322" fmla="*/ 201564 w 6902451"/>
                <a:gd name="connsiteY322" fmla="*/ 5426869 h 6858000"/>
                <a:gd name="connsiteX323" fmla="*/ 182518 w 6902451"/>
                <a:gd name="connsiteY323" fmla="*/ 5386388 h 6858000"/>
                <a:gd name="connsiteX324" fmla="*/ 163473 w 6902451"/>
                <a:gd name="connsiteY324" fmla="*/ 5348288 h 6858000"/>
                <a:gd name="connsiteX325" fmla="*/ 145221 w 6902451"/>
                <a:gd name="connsiteY325" fmla="*/ 5308601 h 6858000"/>
                <a:gd name="connsiteX326" fmla="*/ 129350 w 6902451"/>
                <a:gd name="connsiteY326" fmla="*/ 5268913 h 6858000"/>
                <a:gd name="connsiteX327" fmla="*/ 114272 w 6902451"/>
                <a:gd name="connsiteY327" fmla="*/ 5228432 h 6858000"/>
                <a:gd name="connsiteX328" fmla="*/ 99195 w 6902451"/>
                <a:gd name="connsiteY328" fmla="*/ 5188744 h 6858000"/>
                <a:gd name="connsiteX329" fmla="*/ 84911 w 6902451"/>
                <a:gd name="connsiteY329" fmla="*/ 5147469 h 6858000"/>
                <a:gd name="connsiteX330" fmla="*/ 73007 w 6902451"/>
                <a:gd name="connsiteY330" fmla="*/ 5106194 h 6858000"/>
                <a:gd name="connsiteX331" fmla="*/ 61897 w 6902451"/>
                <a:gd name="connsiteY331" fmla="*/ 5064919 h 6858000"/>
                <a:gd name="connsiteX332" fmla="*/ 50788 w 6902451"/>
                <a:gd name="connsiteY332" fmla="*/ 5023644 h 6858000"/>
                <a:gd name="connsiteX333" fmla="*/ 41265 w 6902451"/>
                <a:gd name="connsiteY333" fmla="*/ 4983163 h 6858000"/>
                <a:gd name="connsiteX334" fmla="*/ 33329 w 6902451"/>
                <a:gd name="connsiteY334" fmla="*/ 4941888 h 6858000"/>
                <a:gd name="connsiteX335" fmla="*/ 24600 w 6902451"/>
                <a:gd name="connsiteY335" fmla="*/ 4899026 h 6858000"/>
                <a:gd name="connsiteX336" fmla="*/ 17458 w 6902451"/>
                <a:gd name="connsiteY336" fmla="*/ 4857751 h 6858000"/>
                <a:gd name="connsiteX337" fmla="*/ 12697 w 6902451"/>
                <a:gd name="connsiteY337" fmla="*/ 4814888 h 6858000"/>
                <a:gd name="connsiteX338" fmla="*/ 7935 w 6902451"/>
                <a:gd name="connsiteY338" fmla="*/ 4772819 h 6858000"/>
                <a:gd name="connsiteX339" fmla="*/ 5555 w 6902451"/>
                <a:gd name="connsiteY339" fmla="*/ 4729957 h 6858000"/>
                <a:gd name="connsiteX340" fmla="*/ 2380 w 6902451"/>
                <a:gd name="connsiteY340" fmla="*/ 4688682 h 6858000"/>
                <a:gd name="connsiteX341" fmla="*/ 1587 w 6902451"/>
                <a:gd name="connsiteY341" fmla="*/ 4645819 h 6858000"/>
                <a:gd name="connsiteX342" fmla="*/ 0 w 6902451"/>
                <a:gd name="connsiteY342" fmla="*/ 4603751 h 6858000"/>
                <a:gd name="connsiteX343" fmla="*/ 1587 w 6902451"/>
                <a:gd name="connsiteY343" fmla="*/ 4560888 h 6858000"/>
                <a:gd name="connsiteX344" fmla="*/ 2380 w 6902451"/>
                <a:gd name="connsiteY344" fmla="*/ 4518819 h 6858000"/>
                <a:gd name="connsiteX345" fmla="*/ 5555 w 6902451"/>
                <a:gd name="connsiteY345" fmla="*/ 4475957 h 6858000"/>
                <a:gd name="connsiteX346" fmla="*/ 7935 w 6902451"/>
                <a:gd name="connsiteY346" fmla="*/ 4433094 h 6858000"/>
                <a:gd name="connsiteX347" fmla="*/ 12697 w 6902451"/>
                <a:gd name="connsiteY347" fmla="*/ 4391819 h 6858000"/>
                <a:gd name="connsiteX348" fmla="*/ 17458 w 6902451"/>
                <a:gd name="connsiteY348" fmla="*/ 4349751 h 6858000"/>
                <a:gd name="connsiteX349" fmla="*/ 24600 w 6902451"/>
                <a:gd name="connsiteY349" fmla="*/ 4306888 h 6858000"/>
                <a:gd name="connsiteX350" fmla="*/ 33329 w 6902451"/>
                <a:gd name="connsiteY350" fmla="*/ 4265613 h 6858000"/>
                <a:gd name="connsiteX351" fmla="*/ 41265 w 6902451"/>
                <a:gd name="connsiteY351" fmla="*/ 4222751 h 6858000"/>
                <a:gd name="connsiteX352" fmla="*/ 50788 w 6902451"/>
                <a:gd name="connsiteY352" fmla="*/ 4181476 h 6858000"/>
                <a:gd name="connsiteX353" fmla="*/ 61897 w 6902451"/>
                <a:gd name="connsiteY353" fmla="*/ 4140994 h 6858000"/>
                <a:gd name="connsiteX354" fmla="*/ 73007 w 6902451"/>
                <a:gd name="connsiteY354" fmla="*/ 4099719 h 6858000"/>
                <a:gd name="connsiteX355" fmla="*/ 84911 w 6902451"/>
                <a:gd name="connsiteY355" fmla="*/ 4058444 h 6858000"/>
                <a:gd name="connsiteX356" fmla="*/ 99195 w 6902451"/>
                <a:gd name="connsiteY356" fmla="*/ 4018757 h 6858000"/>
                <a:gd name="connsiteX357" fmla="*/ 114272 w 6902451"/>
                <a:gd name="connsiteY357" fmla="*/ 3977482 h 6858000"/>
                <a:gd name="connsiteX358" fmla="*/ 129350 w 6902451"/>
                <a:gd name="connsiteY358" fmla="*/ 3937001 h 6858000"/>
                <a:gd name="connsiteX359" fmla="*/ 145221 w 6902451"/>
                <a:gd name="connsiteY359" fmla="*/ 3897313 h 6858000"/>
                <a:gd name="connsiteX360" fmla="*/ 163473 w 6902451"/>
                <a:gd name="connsiteY360" fmla="*/ 3859213 h 6858000"/>
                <a:gd name="connsiteX361" fmla="*/ 182518 w 6902451"/>
                <a:gd name="connsiteY361" fmla="*/ 3819526 h 6858000"/>
                <a:gd name="connsiteX362" fmla="*/ 201564 w 6902451"/>
                <a:gd name="connsiteY362" fmla="*/ 3780632 h 6858000"/>
                <a:gd name="connsiteX363" fmla="*/ 222196 w 6902451"/>
                <a:gd name="connsiteY363" fmla="*/ 3742532 h 6858000"/>
                <a:gd name="connsiteX364" fmla="*/ 244416 w 6902451"/>
                <a:gd name="connsiteY364" fmla="*/ 3703638 h 6858000"/>
                <a:gd name="connsiteX365" fmla="*/ 267429 w 6902451"/>
                <a:gd name="connsiteY365" fmla="*/ 3666332 h 6858000"/>
                <a:gd name="connsiteX366" fmla="*/ 291236 w 6902451"/>
                <a:gd name="connsiteY366" fmla="*/ 3629819 h 6858000"/>
                <a:gd name="connsiteX367" fmla="*/ 315836 w 6902451"/>
                <a:gd name="connsiteY367" fmla="*/ 3594101 h 6858000"/>
                <a:gd name="connsiteX368" fmla="*/ 342024 w 6902451"/>
                <a:gd name="connsiteY368" fmla="*/ 3556794 h 6858000"/>
                <a:gd name="connsiteX369" fmla="*/ 368211 w 6902451"/>
                <a:gd name="connsiteY369" fmla="*/ 3522663 h 6858000"/>
                <a:gd name="connsiteX370" fmla="*/ 395192 w 6902451"/>
                <a:gd name="connsiteY370" fmla="*/ 3486944 h 6858000"/>
                <a:gd name="connsiteX371" fmla="*/ 424554 w 6902451"/>
                <a:gd name="connsiteY371" fmla="*/ 3452019 h 6858000"/>
                <a:gd name="connsiteX372" fmla="*/ 454709 w 6902451"/>
                <a:gd name="connsiteY372" fmla="*/ 3419476 h 6858000"/>
                <a:gd name="connsiteX373" fmla="*/ 484865 w 6902451"/>
                <a:gd name="connsiteY373" fmla="*/ 3385345 h 6858000"/>
                <a:gd name="connsiteX374" fmla="*/ 517401 w 6902451"/>
                <a:gd name="connsiteY374" fmla="*/ 3353594 h 6858000"/>
                <a:gd name="connsiteX375" fmla="*/ 2864750 w 6902451"/>
                <a:gd name="connsiteY375" fmla="*/ 1004094 h 6858000"/>
                <a:gd name="connsiteX376" fmla="*/ 2915538 w 6902451"/>
                <a:gd name="connsiteY376" fmla="*/ 954882 h 6858000"/>
                <a:gd name="connsiteX377" fmla="*/ 2967913 w 6902451"/>
                <a:gd name="connsiteY377" fmla="*/ 909638 h 6858000"/>
                <a:gd name="connsiteX378" fmla="*/ 3022668 w 6902451"/>
                <a:gd name="connsiteY378" fmla="*/ 865188 h 6858000"/>
                <a:gd name="connsiteX379" fmla="*/ 3077424 w 6902451"/>
                <a:gd name="connsiteY379" fmla="*/ 823119 h 6858000"/>
                <a:gd name="connsiteX380" fmla="*/ 3133767 w 6902451"/>
                <a:gd name="connsiteY380" fmla="*/ 784226 h 6858000"/>
                <a:gd name="connsiteX381" fmla="*/ 3190109 w 6902451"/>
                <a:gd name="connsiteY381" fmla="*/ 747713 h 6858000"/>
                <a:gd name="connsiteX382" fmla="*/ 3248833 w 6902451"/>
                <a:gd name="connsiteY382" fmla="*/ 712788 h 6858000"/>
                <a:gd name="connsiteX383" fmla="*/ 5100638 w 6902451"/>
                <a:gd name="connsiteY383" fmla="*/ 431144 h 6858000"/>
                <a:gd name="connsiteX384" fmla="*/ 5065713 w 6902451"/>
                <a:gd name="connsiteY384" fmla="*/ 432732 h 6858000"/>
                <a:gd name="connsiteX385" fmla="*/ 5031582 w 6902451"/>
                <a:gd name="connsiteY385" fmla="*/ 434320 h 6858000"/>
                <a:gd name="connsiteX386" fmla="*/ 4998244 w 6902451"/>
                <a:gd name="connsiteY386" fmla="*/ 438290 h 6858000"/>
                <a:gd name="connsiteX387" fmla="*/ 4964113 w 6902451"/>
                <a:gd name="connsiteY387" fmla="*/ 441466 h 6858000"/>
                <a:gd name="connsiteX388" fmla="*/ 4931570 w 6902451"/>
                <a:gd name="connsiteY388" fmla="*/ 447024 h 6858000"/>
                <a:gd name="connsiteX389" fmla="*/ 4898232 w 6902451"/>
                <a:gd name="connsiteY389" fmla="*/ 451788 h 6858000"/>
                <a:gd name="connsiteX390" fmla="*/ 4865688 w 6902451"/>
                <a:gd name="connsiteY390" fmla="*/ 457346 h 6858000"/>
                <a:gd name="connsiteX391" fmla="*/ 4833938 w 6902451"/>
                <a:gd name="connsiteY391" fmla="*/ 466080 h 6858000"/>
                <a:gd name="connsiteX392" fmla="*/ 4800601 w 6902451"/>
                <a:gd name="connsiteY392" fmla="*/ 472432 h 6858000"/>
                <a:gd name="connsiteX393" fmla="*/ 4737894 w 6902451"/>
                <a:gd name="connsiteY393" fmla="*/ 490694 h 6858000"/>
                <a:gd name="connsiteX394" fmla="*/ 4675982 w 6902451"/>
                <a:gd name="connsiteY394" fmla="*/ 512926 h 6858000"/>
                <a:gd name="connsiteX395" fmla="*/ 4615657 w 6902451"/>
                <a:gd name="connsiteY395" fmla="*/ 535952 h 6858000"/>
                <a:gd name="connsiteX396" fmla="*/ 4556126 w 6902451"/>
                <a:gd name="connsiteY396" fmla="*/ 563742 h 6858000"/>
                <a:gd name="connsiteX397" fmla="*/ 4498976 w 6902451"/>
                <a:gd name="connsiteY397" fmla="*/ 592326 h 6858000"/>
                <a:gd name="connsiteX398" fmla="*/ 4442619 w 6902451"/>
                <a:gd name="connsiteY398" fmla="*/ 625674 h 6858000"/>
                <a:gd name="connsiteX399" fmla="*/ 4387057 w 6902451"/>
                <a:gd name="connsiteY399" fmla="*/ 659816 h 6858000"/>
                <a:gd name="connsiteX400" fmla="*/ 4335463 w 6902451"/>
                <a:gd name="connsiteY400" fmla="*/ 697135 h 6858000"/>
                <a:gd name="connsiteX401" fmla="*/ 4284663 w 6902451"/>
                <a:gd name="connsiteY401" fmla="*/ 736835 h 6858000"/>
                <a:gd name="connsiteX402" fmla="*/ 4236244 w 6902451"/>
                <a:gd name="connsiteY402" fmla="*/ 778917 h 6858000"/>
                <a:gd name="connsiteX403" fmla="*/ 4189413 w 6902451"/>
                <a:gd name="connsiteY403" fmla="*/ 823381 h 6858000"/>
                <a:gd name="connsiteX404" fmla="*/ 4145757 w 6902451"/>
                <a:gd name="connsiteY404" fmla="*/ 870227 h 6858000"/>
                <a:gd name="connsiteX405" fmla="*/ 4102895 w 6902451"/>
                <a:gd name="connsiteY405" fmla="*/ 917867 h 6858000"/>
                <a:gd name="connsiteX406" fmla="*/ 4063207 w 6902451"/>
                <a:gd name="connsiteY406" fmla="*/ 968683 h 6858000"/>
                <a:gd name="connsiteX407" fmla="*/ 4025901 w 6902451"/>
                <a:gd name="connsiteY407" fmla="*/ 1021088 h 6858000"/>
                <a:gd name="connsiteX408" fmla="*/ 3991770 w 6902451"/>
                <a:gd name="connsiteY408" fmla="*/ 1075874 h 6858000"/>
                <a:gd name="connsiteX409" fmla="*/ 3958432 w 6902451"/>
                <a:gd name="connsiteY409" fmla="*/ 1132248 h 6858000"/>
                <a:gd name="connsiteX410" fmla="*/ 3929857 w 6902451"/>
                <a:gd name="connsiteY410" fmla="*/ 1190210 h 6858000"/>
                <a:gd name="connsiteX411" fmla="*/ 3902076 w 6902451"/>
                <a:gd name="connsiteY411" fmla="*/ 1248966 h 6858000"/>
                <a:gd name="connsiteX412" fmla="*/ 3879057 w 6902451"/>
                <a:gd name="connsiteY412" fmla="*/ 1309311 h 6858000"/>
                <a:gd name="connsiteX413" fmla="*/ 3858420 w 6902451"/>
                <a:gd name="connsiteY413" fmla="*/ 1371243 h 6858000"/>
                <a:gd name="connsiteX414" fmla="*/ 3839370 w 6902451"/>
                <a:gd name="connsiteY414" fmla="*/ 1434763 h 6858000"/>
                <a:gd name="connsiteX415" fmla="*/ 3832226 w 6902451"/>
                <a:gd name="connsiteY415" fmla="*/ 1467317 h 6858000"/>
                <a:gd name="connsiteX416" fmla="*/ 3825876 w 6902451"/>
                <a:gd name="connsiteY416" fmla="*/ 1499077 h 6858000"/>
                <a:gd name="connsiteX417" fmla="*/ 3818732 w 6902451"/>
                <a:gd name="connsiteY417" fmla="*/ 1532425 h 6858000"/>
                <a:gd name="connsiteX418" fmla="*/ 3813176 w 6902451"/>
                <a:gd name="connsiteY418" fmla="*/ 1564979 h 6858000"/>
                <a:gd name="connsiteX419" fmla="*/ 3809207 w 6902451"/>
                <a:gd name="connsiteY419" fmla="*/ 1598328 h 6858000"/>
                <a:gd name="connsiteX420" fmla="*/ 3805238 w 6902451"/>
                <a:gd name="connsiteY420" fmla="*/ 1632470 h 6858000"/>
                <a:gd name="connsiteX421" fmla="*/ 3802063 w 6902451"/>
                <a:gd name="connsiteY421" fmla="*/ 1665818 h 6858000"/>
                <a:gd name="connsiteX422" fmla="*/ 3799682 w 6902451"/>
                <a:gd name="connsiteY422" fmla="*/ 1699960 h 6858000"/>
                <a:gd name="connsiteX423" fmla="*/ 3798095 w 6902451"/>
                <a:gd name="connsiteY423" fmla="*/ 1734102 h 6858000"/>
                <a:gd name="connsiteX424" fmla="*/ 3798095 w 6902451"/>
                <a:gd name="connsiteY424" fmla="*/ 1769038 h 6858000"/>
                <a:gd name="connsiteX425" fmla="*/ 3798095 w 6902451"/>
                <a:gd name="connsiteY425" fmla="*/ 2495550 h 6858000"/>
                <a:gd name="connsiteX426" fmla="*/ 3798095 w 6902451"/>
                <a:gd name="connsiteY426" fmla="*/ 5090640 h 6858000"/>
                <a:gd name="connsiteX427" fmla="*/ 3798095 w 6902451"/>
                <a:gd name="connsiteY427" fmla="*/ 5124765 h 6858000"/>
                <a:gd name="connsiteX428" fmla="*/ 3799682 w 6902451"/>
                <a:gd name="connsiteY428" fmla="*/ 5158891 h 6858000"/>
                <a:gd name="connsiteX429" fmla="*/ 3802063 w 6902451"/>
                <a:gd name="connsiteY429" fmla="*/ 5193016 h 6858000"/>
                <a:gd name="connsiteX430" fmla="*/ 3805238 w 6902451"/>
                <a:gd name="connsiteY430" fmla="*/ 5226347 h 6858000"/>
                <a:gd name="connsiteX431" fmla="*/ 3809207 w 6902451"/>
                <a:gd name="connsiteY431" fmla="*/ 5260472 h 6858000"/>
                <a:gd name="connsiteX432" fmla="*/ 3813176 w 6902451"/>
                <a:gd name="connsiteY432" fmla="*/ 5293803 h 6858000"/>
                <a:gd name="connsiteX433" fmla="*/ 3818732 w 6902451"/>
                <a:gd name="connsiteY433" fmla="*/ 5326341 h 6858000"/>
                <a:gd name="connsiteX434" fmla="*/ 3825876 w 6902451"/>
                <a:gd name="connsiteY434" fmla="*/ 5359673 h 6858000"/>
                <a:gd name="connsiteX435" fmla="*/ 3832226 w 6902451"/>
                <a:gd name="connsiteY435" fmla="*/ 5391417 h 6858000"/>
                <a:gd name="connsiteX436" fmla="*/ 3839370 w 6902451"/>
                <a:gd name="connsiteY436" fmla="*/ 5423955 h 6858000"/>
                <a:gd name="connsiteX437" fmla="*/ 3858420 w 6902451"/>
                <a:gd name="connsiteY437" fmla="*/ 5487443 h 6858000"/>
                <a:gd name="connsiteX438" fmla="*/ 3879057 w 6902451"/>
                <a:gd name="connsiteY438" fmla="*/ 5549344 h 6858000"/>
                <a:gd name="connsiteX439" fmla="*/ 3902076 w 6902451"/>
                <a:gd name="connsiteY439" fmla="*/ 5609659 h 6858000"/>
                <a:gd name="connsiteX440" fmla="*/ 3929857 w 6902451"/>
                <a:gd name="connsiteY440" fmla="*/ 5668385 h 6858000"/>
                <a:gd name="connsiteX441" fmla="*/ 3958432 w 6902451"/>
                <a:gd name="connsiteY441" fmla="*/ 5726319 h 6858000"/>
                <a:gd name="connsiteX442" fmla="*/ 3991770 w 6902451"/>
                <a:gd name="connsiteY442" fmla="*/ 5782665 h 6858000"/>
                <a:gd name="connsiteX443" fmla="*/ 4025901 w 6902451"/>
                <a:gd name="connsiteY443" fmla="*/ 5837423 h 6858000"/>
                <a:gd name="connsiteX444" fmla="*/ 4063207 w 6902451"/>
                <a:gd name="connsiteY444" fmla="*/ 5889801 h 6858000"/>
                <a:gd name="connsiteX445" fmla="*/ 4102895 w 6902451"/>
                <a:gd name="connsiteY445" fmla="*/ 5940592 h 6858000"/>
                <a:gd name="connsiteX446" fmla="*/ 4145757 w 6902451"/>
                <a:gd name="connsiteY446" fmla="*/ 5988208 h 6858000"/>
                <a:gd name="connsiteX447" fmla="*/ 4189413 w 6902451"/>
                <a:gd name="connsiteY447" fmla="*/ 6035031 h 6858000"/>
                <a:gd name="connsiteX448" fmla="*/ 4236244 w 6902451"/>
                <a:gd name="connsiteY448" fmla="*/ 6079473 h 6858000"/>
                <a:gd name="connsiteX449" fmla="*/ 4284663 w 6902451"/>
                <a:gd name="connsiteY449" fmla="*/ 6121534 h 6858000"/>
                <a:gd name="connsiteX450" fmla="*/ 4335463 w 6902451"/>
                <a:gd name="connsiteY450" fmla="*/ 6162008 h 6858000"/>
                <a:gd name="connsiteX451" fmla="*/ 4387057 w 6902451"/>
                <a:gd name="connsiteY451" fmla="*/ 6198514 h 6858000"/>
                <a:gd name="connsiteX452" fmla="*/ 4442619 w 6902451"/>
                <a:gd name="connsiteY452" fmla="*/ 6233433 h 6858000"/>
                <a:gd name="connsiteX453" fmla="*/ 4498976 w 6902451"/>
                <a:gd name="connsiteY453" fmla="*/ 6265970 h 6858000"/>
                <a:gd name="connsiteX454" fmla="*/ 4556126 w 6902451"/>
                <a:gd name="connsiteY454" fmla="*/ 6294540 h 6858000"/>
                <a:gd name="connsiteX455" fmla="*/ 4615657 w 6902451"/>
                <a:gd name="connsiteY455" fmla="*/ 6322316 h 6858000"/>
                <a:gd name="connsiteX456" fmla="*/ 4675982 w 6902451"/>
                <a:gd name="connsiteY456" fmla="*/ 6345331 h 6858000"/>
                <a:gd name="connsiteX457" fmla="*/ 4737894 w 6902451"/>
                <a:gd name="connsiteY457" fmla="*/ 6367552 h 6858000"/>
                <a:gd name="connsiteX458" fmla="*/ 4800601 w 6902451"/>
                <a:gd name="connsiteY458" fmla="*/ 6385805 h 6858000"/>
                <a:gd name="connsiteX459" fmla="*/ 4833938 w 6902451"/>
                <a:gd name="connsiteY459" fmla="*/ 6392154 h 6858000"/>
                <a:gd name="connsiteX460" fmla="*/ 4865688 w 6902451"/>
                <a:gd name="connsiteY460" fmla="*/ 6400883 h 6858000"/>
                <a:gd name="connsiteX461" fmla="*/ 4898232 w 6902451"/>
                <a:gd name="connsiteY461" fmla="*/ 6406439 h 6858000"/>
                <a:gd name="connsiteX462" fmla="*/ 4931570 w 6902451"/>
                <a:gd name="connsiteY462" fmla="*/ 6411994 h 6858000"/>
                <a:gd name="connsiteX463" fmla="*/ 4964113 w 6902451"/>
                <a:gd name="connsiteY463" fmla="*/ 6416755 h 6858000"/>
                <a:gd name="connsiteX464" fmla="*/ 4998244 w 6902451"/>
                <a:gd name="connsiteY464" fmla="*/ 6419930 h 6858000"/>
                <a:gd name="connsiteX465" fmla="*/ 5031582 w 6902451"/>
                <a:gd name="connsiteY465" fmla="*/ 6423898 h 6858000"/>
                <a:gd name="connsiteX466" fmla="*/ 5065713 w 6902451"/>
                <a:gd name="connsiteY466" fmla="*/ 6425485 h 6858000"/>
                <a:gd name="connsiteX467" fmla="*/ 5100638 w 6902451"/>
                <a:gd name="connsiteY467" fmla="*/ 6427072 h 6858000"/>
                <a:gd name="connsiteX468" fmla="*/ 5134770 w 6902451"/>
                <a:gd name="connsiteY468" fmla="*/ 6427072 h 6858000"/>
                <a:gd name="connsiteX469" fmla="*/ 5168901 w 6902451"/>
                <a:gd name="connsiteY469" fmla="*/ 6427072 h 6858000"/>
                <a:gd name="connsiteX470" fmla="*/ 5203032 w 6902451"/>
                <a:gd name="connsiteY470" fmla="*/ 6425485 h 6858000"/>
                <a:gd name="connsiteX471" fmla="*/ 5237957 w 6902451"/>
                <a:gd name="connsiteY471" fmla="*/ 6423898 h 6858000"/>
                <a:gd name="connsiteX472" fmla="*/ 5272088 w 6902451"/>
                <a:gd name="connsiteY472" fmla="*/ 6419930 h 6858000"/>
                <a:gd name="connsiteX473" fmla="*/ 5304632 w 6902451"/>
                <a:gd name="connsiteY473" fmla="*/ 6416755 h 6858000"/>
                <a:gd name="connsiteX474" fmla="*/ 5337970 w 6902451"/>
                <a:gd name="connsiteY474" fmla="*/ 6411994 h 6858000"/>
                <a:gd name="connsiteX475" fmla="*/ 5370513 w 6902451"/>
                <a:gd name="connsiteY475" fmla="*/ 6406439 h 6858000"/>
                <a:gd name="connsiteX476" fmla="*/ 5403851 w 6902451"/>
                <a:gd name="connsiteY476" fmla="*/ 6400883 h 6858000"/>
                <a:gd name="connsiteX477" fmla="*/ 5437188 w 6902451"/>
                <a:gd name="connsiteY477" fmla="*/ 6392154 h 6858000"/>
                <a:gd name="connsiteX478" fmla="*/ 5468144 w 6902451"/>
                <a:gd name="connsiteY478" fmla="*/ 6385805 h 6858000"/>
                <a:gd name="connsiteX479" fmla="*/ 5531644 w 6902451"/>
                <a:gd name="connsiteY479" fmla="*/ 6367552 h 6858000"/>
                <a:gd name="connsiteX480" fmla="*/ 5595144 w 6902451"/>
                <a:gd name="connsiteY480" fmla="*/ 6345331 h 6858000"/>
                <a:gd name="connsiteX481" fmla="*/ 5655470 w 6902451"/>
                <a:gd name="connsiteY481" fmla="*/ 6322316 h 6858000"/>
                <a:gd name="connsiteX482" fmla="*/ 5714207 w 6902451"/>
                <a:gd name="connsiteY482" fmla="*/ 6294540 h 6858000"/>
                <a:gd name="connsiteX483" fmla="*/ 5772151 w 6902451"/>
                <a:gd name="connsiteY483" fmla="*/ 6265970 h 6858000"/>
                <a:gd name="connsiteX484" fmla="*/ 5828507 w 6902451"/>
                <a:gd name="connsiteY484" fmla="*/ 6233433 h 6858000"/>
                <a:gd name="connsiteX485" fmla="*/ 5881688 w 6902451"/>
                <a:gd name="connsiteY485" fmla="*/ 6198514 h 6858000"/>
                <a:gd name="connsiteX486" fmla="*/ 5934076 w 6902451"/>
                <a:gd name="connsiteY486" fmla="*/ 6162008 h 6858000"/>
                <a:gd name="connsiteX487" fmla="*/ 5984876 w 6902451"/>
                <a:gd name="connsiteY487" fmla="*/ 6121534 h 6858000"/>
                <a:gd name="connsiteX488" fmla="*/ 6034088 w 6902451"/>
                <a:gd name="connsiteY488" fmla="*/ 6079473 h 6858000"/>
                <a:gd name="connsiteX489" fmla="*/ 6079332 w 6902451"/>
                <a:gd name="connsiteY489" fmla="*/ 6035031 h 6858000"/>
                <a:gd name="connsiteX490" fmla="*/ 6125370 w 6902451"/>
                <a:gd name="connsiteY490" fmla="*/ 5988208 h 6858000"/>
                <a:gd name="connsiteX491" fmla="*/ 6165851 w 6902451"/>
                <a:gd name="connsiteY491" fmla="*/ 5940592 h 6858000"/>
                <a:gd name="connsiteX492" fmla="*/ 6206332 w 6902451"/>
                <a:gd name="connsiteY492" fmla="*/ 5889801 h 6858000"/>
                <a:gd name="connsiteX493" fmla="*/ 6242845 w 6902451"/>
                <a:gd name="connsiteY493" fmla="*/ 5837423 h 6858000"/>
                <a:gd name="connsiteX494" fmla="*/ 6278564 w 6902451"/>
                <a:gd name="connsiteY494" fmla="*/ 5782665 h 6858000"/>
                <a:gd name="connsiteX495" fmla="*/ 6310314 w 6902451"/>
                <a:gd name="connsiteY495" fmla="*/ 5726319 h 6858000"/>
                <a:gd name="connsiteX496" fmla="*/ 6340476 w 6902451"/>
                <a:gd name="connsiteY496" fmla="*/ 5668385 h 6858000"/>
                <a:gd name="connsiteX497" fmla="*/ 6366670 w 6902451"/>
                <a:gd name="connsiteY497" fmla="*/ 5609659 h 6858000"/>
                <a:gd name="connsiteX498" fmla="*/ 6391276 w 6902451"/>
                <a:gd name="connsiteY498" fmla="*/ 5549344 h 6858000"/>
                <a:gd name="connsiteX499" fmla="*/ 6411914 w 6902451"/>
                <a:gd name="connsiteY499" fmla="*/ 5487443 h 6858000"/>
                <a:gd name="connsiteX500" fmla="*/ 6430170 w 6902451"/>
                <a:gd name="connsiteY500" fmla="*/ 5423955 h 6858000"/>
                <a:gd name="connsiteX501" fmla="*/ 6438107 w 6902451"/>
                <a:gd name="connsiteY501" fmla="*/ 5391417 h 6858000"/>
                <a:gd name="connsiteX502" fmla="*/ 6445251 w 6902451"/>
                <a:gd name="connsiteY502" fmla="*/ 5359673 h 6858000"/>
                <a:gd name="connsiteX503" fmla="*/ 6451601 w 6902451"/>
                <a:gd name="connsiteY503" fmla="*/ 5326341 h 6858000"/>
                <a:gd name="connsiteX504" fmla="*/ 6457157 w 6902451"/>
                <a:gd name="connsiteY504" fmla="*/ 5293803 h 6858000"/>
                <a:gd name="connsiteX505" fmla="*/ 6461126 w 6902451"/>
                <a:gd name="connsiteY505" fmla="*/ 5260472 h 6858000"/>
                <a:gd name="connsiteX506" fmla="*/ 6465888 w 6902451"/>
                <a:gd name="connsiteY506" fmla="*/ 5226347 h 6858000"/>
                <a:gd name="connsiteX507" fmla="*/ 6468270 w 6902451"/>
                <a:gd name="connsiteY507" fmla="*/ 5193016 h 6858000"/>
                <a:gd name="connsiteX508" fmla="*/ 6471445 w 6902451"/>
                <a:gd name="connsiteY508" fmla="*/ 5158891 h 6858000"/>
                <a:gd name="connsiteX509" fmla="*/ 6472238 w 6902451"/>
                <a:gd name="connsiteY509" fmla="*/ 5124765 h 6858000"/>
                <a:gd name="connsiteX510" fmla="*/ 6472238 w 6902451"/>
                <a:gd name="connsiteY510" fmla="*/ 5090640 h 6858000"/>
                <a:gd name="connsiteX511" fmla="*/ 6472238 w 6902451"/>
                <a:gd name="connsiteY511" fmla="*/ 2495550 h 6858000"/>
                <a:gd name="connsiteX512" fmla="*/ 6472238 w 6902451"/>
                <a:gd name="connsiteY512" fmla="*/ 1769038 h 6858000"/>
                <a:gd name="connsiteX513" fmla="*/ 6472238 w 6902451"/>
                <a:gd name="connsiteY513" fmla="*/ 1734102 h 6858000"/>
                <a:gd name="connsiteX514" fmla="*/ 6471445 w 6902451"/>
                <a:gd name="connsiteY514" fmla="*/ 1699960 h 6858000"/>
                <a:gd name="connsiteX515" fmla="*/ 6468270 w 6902451"/>
                <a:gd name="connsiteY515" fmla="*/ 1665818 h 6858000"/>
                <a:gd name="connsiteX516" fmla="*/ 6465888 w 6902451"/>
                <a:gd name="connsiteY516" fmla="*/ 1632470 h 6858000"/>
                <a:gd name="connsiteX517" fmla="*/ 6461126 w 6902451"/>
                <a:gd name="connsiteY517" fmla="*/ 1598328 h 6858000"/>
                <a:gd name="connsiteX518" fmla="*/ 6457157 w 6902451"/>
                <a:gd name="connsiteY518" fmla="*/ 1564979 h 6858000"/>
                <a:gd name="connsiteX519" fmla="*/ 6451601 w 6902451"/>
                <a:gd name="connsiteY519" fmla="*/ 1532425 h 6858000"/>
                <a:gd name="connsiteX520" fmla="*/ 6445251 w 6902451"/>
                <a:gd name="connsiteY520" fmla="*/ 1499077 h 6858000"/>
                <a:gd name="connsiteX521" fmla="*/ 6438107 w 6902451"/>
                <a:gd name="connsiteY521" fmla="*/ 1467317 h 6858000"/>
                <a:gd name="connsiteX522" fmla="*/ 6430170 w 6902451"/>
                <a:gd name="connsiteY522" fmla="*/ 1434763 h 6858000"/>
                <a:gd name="connsiteX523" fmla="*/ 6411914 w 6902451"/>
                <a:gd name="connsiteY523" fmla="*/ 1371243 h 6858000"/>
                <a:gd name="connsiteX524" fmla="*/ 6391276 w 6902451"/>
                <a:gd name="connsiteY524" fmla="*/ 1309311 h 6858000"/>
                <a:gd name="connsiteX525" fmla="*/ 6366670 w 6902451"/>
                <a:gd name="connsiteY525" fmla="*/ 1248966 h 6858000"/>
                <a:gd name="connsiteX526" fmla="*/ 6340476 w 6902451"/>
                <a:gd name="connsiteY526" fmla="*/ 1190210 h 6858000"/>
                <a:gd name="connsiteX527" fmla="*/ 6310314 w 6902451"/>
                <a:gd name="connsiteY527" fmla="*/ 1132248 h 6858000"/>
                <a:gd name="connsiteX528" fmla="*/ 6278564 w 6902451"/>
                <a:gd name="connsiteY528" fmla="*/ 1075874 h 6858000"/>
                <a:gd name="connsiteX529" fmla="*/ 6242845 w 6902451"/>
                <a:gd name="connsiteY529" fmla="*/ 1021088 h 6858000"/>
                <a:gd name="connsiteX530" fmla="*/ 6206332 w 6902451"/>
                <a:gd name="connsiteY530" fmla="*/ 968683 h 6858000"/>
                <a:gd name="connsiteX531" fmla="*/ 6165851 w 6902451"/>
                <a:gd name="connsiteY531" fmla="*/ 917867 h 6858000"/>
                <a:gd name="connsiteX532" fmla="*/ 6125370 w 6902451"/>
                <a:gd name="connsiteY532" fmla="*/ 870227 h 6858000"/>
                <a:gd name="connsiteX533" fmla="*/ 6079332 w 6902451"/>
                <a:gd name="connsiteY533" fmla="*/ 823381 h 6858000"/>
                <a:gd name="connsiteX534" fmla="*/ 6034088 w 6902451"/>
                <a:gd name="connsiteY534" fmla="*/ 778917 h 6858000"/>
                <a:gd name="connsiteX535" fmla="*/ 5984876 w 6902451"/>
                <a:gd name="connsiteY535" fmla="*/ 736835 h 6858000"/>
                <a:gd name="connsiteX536" fmla="*/ 5934076 w 6902451"/>
                <a:gd name="connsiteY536" fmla="*/ 697135 h 6858000"/>
                <a:gd name="connsiteX537" fmla="*/ 5881688 w 6902451"/>
                <a:gd name="connsiteY537" fmla="*/ 659816 h 6858000"/>
                <a:gd name="connsiteX538" fmla="*/ 5828507 w 6902451"/>
                <a:gd name="connsiteY538" fmla="*/ 625674 h 6858000"/>
                <a:gd name="connsiteX539" fmla="*/ 5772151 w 6902451"/>
                <a:gd name="connsiteY539" fmla="*/ 592326 h 6858000"/>
                <a:gd name="connsiteX540" fmla="*/ 5714207 w 6902451"/>
                <a:gd name="connsiteY540" fmla="*/ 563742 h 6858000"/>
                <a:gd name="connsiteX541" fmla="*/ 5655470 w 6902451"/>
                <a:gd name="connsiteY541" fmla="*/ 535952 h 6858000"/>
                <a:gd name="connsiteX542" fmla="*/ 5595144 w 6902451"/>
                <a:gd name="connsiteY542" fmla="*/ 512926 h 6858000"/>
                <a:gd name="connsiteX543" fmla="*/ 5531644 w 6902451"/>
                <a:gd name="connsiteY543" fmla="*/ 490694 h 6858000"/>
                <a:gd name="connsiteX544" fmla="*/ 5468144 w 6902451"/>
                <a:gd name="connsiteY544" fmla="*/ 472432 h 6858000"/>
                <a:gd name="connsiteX545" fmla="*/ 5437188 w 6902451"/>
                <a:gd name="connsiteY545" fmla="*/ 466080 h 6858000"/>
                <a:gd name="connsiteX546" fmla="*/ 5403851 w 6902451"/>
                <a:gd name="connsiteY546" fmla="*/ 457346 h 6858000"/>
                <a:gd name="connsiteX547" fmla="*/ 5370513 w 6902451"/>
                <a:gd name="connsiteY547" fmla="*/ 451788 h 6858000"/>
                <a:gd name="connsiteX548" fmla="*/ 5337970 w 6902451"/>
                <a:gd name="connsiteY548" fmla="*/ 447024 h 6858000"/>
                <a:gd name="connsiteX549" fmla="*/ 5304632 w 6902451"/>
                <a:gd name="connsiteY549" fmla="*/ 441466 h 6858000"/>
                <a:gd name="connsiteX550" fmla="*/ 5272088 w 6902451"/>
                <a:gd name="connsiteY550" fmla="*/ 438290 h 6858000"/>
                <a:gd name="connsiteX551" fmla="*/ 5237957 w 6902451"/>
                <a:gd name="connsiteY551" fmla="*/ 434320 h 6858000"/>
                <a:gd name="connsiteX552" fmla="*/ 5203032 w 6902451"/>
                <a:gd name="connsiteY552" fmla="*/ 432732 h 6858000"/>
                <a:gd name="connsiteX553" fmla="*/ 5168901 w 6902451"/>
                <a:gd name="connsiteY553" fmla="*/ 431144 h 6858000"/>
                <a:gd name="connsiteX554" fmla="*/ 5134770 w 6902451"/>
                <a:gd name="connsiteY554" fmla="*/ 431144 h 6858000"/>
                <a:gd name="connsiteX555" fmla="*/ 5089526 w 6902451"/>
                <a:gd name="connsiteY555" fmla="*/ 0 h 6858000"/>
                <a:gd name="connsiteX556" fmla="*/ 5134770 w 6902451"/>
                <a:gd name="connsiteY556" fmla="*/ 0 h 6858000"/>
                <a:gd name="connsiteX557" fmla="*/ 5180013 w 6902451"/>
                <a:gd name="connsiteY557" fmla="*/ 0 h 6858000"/>
                <a:gd name="connsiteX558" fmla="*/ 5225257 w 6902451"/>
                <a:gd name="connsiteY558" fmla="*/ 2382 h 6858000"/>
                <a:gd name="connsiteX559" fmla="*/ 5270501 w 6902451"/>
                <a:gd name="connsiteY559" fmla="*/ 5558 h 6858000"/>
                <a:gd name="connsiteX560" fmla="*/ 5315744 w 6902451"/>
                <a:gd name="connsiteY560" fmla="*/ 9528 h 6858000"/>
                <a:gd name="connsiteX561" fmla="*/ 5360194 w 6902451"/>
                <a:gd name="connsiteY561" fmla="*/ 13498 h 6858000"/>
                <a:gd name="connsiteX562" fmla="*/ 5403851 w 6902451"/>
                <a:gd name="connsiteY562" fmla="*/ 20644 h 6858000"/>
                <a:gd name="connsiteX563" fmla="*/ 5447507 w 6902451"/>
                <a:gd name="connsiteY563" fmla="*/ 27790 h 6858000"/>
                <a:gd name="connsiteX564" fmla="*/ 5490370 w 6902451"/>
                <a:gd name="connsiteY564" fmla="*/ 35730 h 6858000"/>
                <a:gd name="connsiteX565" fmla="*/ 5534026 w 6902451"/>
                <a:gd name="connsiteY565" fmla="*/ 45258 h 6858000"/>
                <a:gd name="connsiteX566" fmla="*/ 5576888 w 6902451"/>
                <a:gd name="connsiteY566" fmla="*/ 56374 h 6858000"/>
                <a:gd name="connsiteX567" fmla="*/ 5618163 w 6902451"/>
                <a:gd name="connsiteY567" fmla="*/ 67491 h 6858000"/>
                <a:gd name="connsiteX568" fmla="*/ 5661026 w 6902451"/>
                <a:gd name="connsiteY568" fmla="*/ 79401 h 6858000"/>
                <a:gd name="connsiteX569" fmla="*/ 5702301 w 6902451"/>
                <a:gd name="connsiteY569" fmla="*/ 93693 h 6858000"/>
                <a:gd name="connsiteX570" fmla="*/ 5741988 w 6902451"/>
                <a:gd name="connsiteY570" fmla="*/ 107191 h 6858000"/>
                <a:gd name="connsiteX571" fmla="*/ 5783263 w 6902451"/>
                <a:gd name="connsiteY571" fmla="*/ 122277 h 6858000"/>
                <a:gd name="connsiteX572" fmla="*/ 5822951 w 6902451"/>
                <a:gd name="connsiteY572" fmla="*/ 138951 h 6858000"/>
                <a:gd name="connsiteX573" fmla="*/ 5862638 w 6902451"/>
                <a:gd name="connsiteY573" fmla="*/ 156419 h 6858000"/>
                <a:gd name="connsiteX574" fmla="*/ 5900738 w 6902451"/>
                <a:gd name="connsiteY574" fmla="*/ 174681 h 6858000"/>
                <a:gd name="connsiteX575" fmla="*/ 5939632 w 6902451"/>
                <a:gd name="connsiteY575" fmla="*/ 193737 h 6858000"/>
                <a:gd name="connsiteX576" fmla="*/ 5976938 w 6902451"/>
                <a:gd name="connsiteY576" fmla="*/ 214381 h 6858000"/>
                <a:gd name="connsiteX577" fmla="*/ 6013451 w 6902451"/>
                <a:gd name="connsiteY577" fmla="*/ 235025 h 6858000"/>
                <a:gd name="connsiteX578" fmla="*/ 6050757 w 6902451"/>
                <a:gd name="connsiteY578" fmla="*/ 257257 h 6858000"/>
                <a:gd name="connsiteX579" fmla="*/ 6088064 w 6902451"/>
                <a:gd name="connsiteY579" fmla="*/ 278695 h 6858000"/>
                <a:gd name="connsiteX580" fmla="*/ 6122195 w 6902451"/>
                <a:gd name="connsiteY580" fmla="*/ 302515 h 6858000"/>
                <a:gd name="connsiteX581" fmla="*/ 6157914 w 6902451"/>
                <a:gd name="connsiteY581" fmla="*/ 327129 h 6858000"/>
                <a:gd name="connsiteX582" fmla="*/ 6192045 w 6902451"/>
                <a:gd name="connsiteY582" fmla="*/ 351743 h 6858000"/>
                <a:gd name="connsiteX583" fmla="*/ 6226970 w 6902451"/>
                <a:gd name="connsiteY583" fmla="*/ 377946 h 6858000"/>
                <a:gd name="connsiteX584" fmla="*/ 6259514 w 6902451"/>
                <a:gd name="connsiteY584" fmla="*/ 404148 h 6858000"/>
                <a:gd name="connsiteX585" fmla="*/ 6291264 w 6902451"/>
                <a:gd name="connsiteY585" fmla="*/ 431144 h 6858000"/>
                <a:gd name="connsiteX586" fmla="*/ 6323014 w 6902451"/>
                <a:gd name="connsiteY586" fmla="*/ 460522 h 6858000"/>
                <a:gd name="connsiteX587" fmla="*/ 6354764 w 6902451"/>
                <a:gd name="connsiteY587" fmla="*/ 489106 h 6858000"/>
                <a:gd name="connsiteX588" fmla="*/ 6384926 w 6902451"/>
                <a:gd name="connsiteY588" fmla="*/ 518484 h 6858000"/>
                <a:gd name="connsiteX589" fmla="*/ 6415088 w 6902451"/>
                <a:gd name="connsiteY589" fmla="*/ 549450 h 6858000"/>
                <a:gd name="connsiteX590" fmla="*/ 6443664 w 6902451"/>
                <a:gd name="connsiteY590" fmla="*/ 579622 h 6858000"/>
                <a:gd name="connsiteX591" fmla="*/ 6471445 w 6902451"/>
                <a:gd name="connsiteY591" fmla="*/ 611382 h 6858000"/>
                <a:gd name="connsiteX592" fmla="*/ 6498432 w 6902451"/>
                <a:gd name="connsiteY592" fmla="*/ 644730 h 6858000"/>
                <a:gd name="connsiteX593" fmla="*/ 6526214 w 6902451"/>
                <a:gd name="connsiteY593" fmla="*/ 677284 h 6858000"/>
                <a:gd name="connsiteX594" fmla="*/ 6550820 w 6902451"/>
                <a:gd name="connsiteY594" fmla="*/ 712221 h 6858000"/>
                <a:gd name="connsiteX595" fmla="*/ 6577014 w 6902451"/>
                <a:gd name="connsiteY595" fmla="*/ 746363 h 6858000"/>
                <a:gd name="connsiteX596" fmla="*/ 6600032 w 6902451"/>
                <a:gd name="connsiteY596" fmla="*/ 780505 h 6858000"/>
                <a:gd name="connsiteX597" fmla="*/ 6623845 w 6902451"/>
                <a:gd name="connsiteY597" fmla="*/ 816235 h 6858000"/>
                <a:gd name="connsiteX598" fmla="*/ 6646864 w 6902451"/>
                <a:gd name="connsiteY598" fmla="*/ 851965 h 6858000"/>
                <a:gd name="connsiteX599" fmla="*/ 6669088 w 6902451"/>
                <a:gd name="connsiteY599" fmla="*/ 889283 h 6858000"/>
                <a:gd name="connsiteX600" fmla="*/ 6689726 w 6902451"/>
                <a:gd name="connsiteY600" fmla="*/ 926601 h 6858000"/>
                <a:gd name="connsiteX601" fmla="*/ 6708776 w 6902451"/>
                <a:gd name="connsiteY601" fmla="*/ 964713 h 6858000"/>
                <a:gd name="connsiteX602" fmla="*/ 6727826 w 6902451"/>
                <a:gd name="connsiteY602" fmla="*/ 1002825 h 6858000"/>
                <a:gd name="connsiteX603" fmla="*/ 6746876 w 6902451"/>
                <a:gd name="connsiteY603" fmla="*/ 1041732 h 6858000"/>
                <a:gd name="connsiteX604" fmla="*/ 6763545 w 6902451"/>
                <a:gd name="connsiteY604" fmla="*/ 1081432 h 6858000"/>
                <a:gd name="connsiteX605" fmla="*/ 6780214 w 6902451"/>
                <a:gd name="connsiteY605" fmla="*/ 1121132 h 6858000"/>
                <a:gd name="connsiteX606" fmla="*/ 6795295 w 6902451"/>
                <a:gd name="connsiteY606" fmla="*/ 1161626 h 6858000"/>
                <a:gd name="connsiteX607" fmla="*/ 6810376 w 6902451"/>
                <a:gd name="connsiteY607" fmla="*/ 1202120 h 6858000"/>
                <a:gd name="connsiteX608" fmla="*/ 6823870 w 6902451"/>
                <a:gd name="connsiteY608" fmla="*/ 1243408 h 6858000"/>
                <a:gd name="connsiteX609" fmla="*/ 6836570 w 6902451"/>
                <a:gd name="connsiteY609" fmla="*/ 1284696 h 6858000"/>
                <a:gd name="connsiteX610" fmla="*/ 6847682 w 6902451"/>
                <a:gd name="connsiteY610" fmla="*/ 1327573 h 6858000"/>
                <a:gd name="connsiteX611" fmla="*/ 6857207 w 6902451"/>
                <a:gd name="connsiteY611" fmla="*/ 1370449 h 6858000"/>
                <a:gd name="connsiteX612" fmla="*/ 6866732 w 6902451"/>
                <a:gd name="connsiteY612" fmla="*/ 1412531 h 6858000"/>
                <a:gd name="connsiteX613" fmla="*/ 6874670 w 6902451"/>
                <a:gd name="connsiteY613" fmla="*/ 1456995 h 6858000"/>
                <a:gd name="connsiteX614" fmla="*/ 6883401 w 6902451"/>
                <a:gd name="connsiteY614" fmla="*/ 1499077 h 6858000"/>
                <a:gd name="connsiteX615" fmla="*/ 6888957 w 6902451"/>
                <a:gd name="connsiteY615" fmla="*/ 1543541 h 6858000"/>
                <a:gd name="connsiteX616" fmla="*/ 6894514 w 6902451"/>
                <a:gd name="connsiteY616" fmla="*/ 1588800 h 6858000"/>
                <a:gd name="connsiteX617" fmla="*/ 6898482 w 6902451"/>
                <a:gd name="connsiteY617" fmla="*/ 1632470 h 6858000"/>
                <a:gd name="connsiteX618" fmla="*/ 6900864 w 6902451"/>
                <a:gd name="connsiteY618" fmla="*/ 1677728 h 6858000"/>
                <a:gd name="connsiteX619" fmla="*/ 6902451 w 6902451"/>
                <a:gd name="connsiteY619" fmla="*/ 1722986 h 6858000"/>
                <a:gd name="connsiteX620" fmla="*/ 6902451 w 6902451"/>
                <a:gd name="connsiteY620" fmla="*/ 1769038 h 6858000"/>
                <a:gd name="connsiteX621" fmla="*/ 6902451 w 6902451"/>
                <a:gd name="connsiteY621" fmla="*/ 2495550 h 6858000"/>
                <a:gd name="connsiteX622" fmla="*/ 6902451 w 6902451"/>
                <a:gd name="connsiteY622" fmla="*/ 5090640 h 6858000"/>
                <a:gd name="connsiteX623" fmla="*/ 6902451 w 6902451"/>
                <a:gd name="connsiteY623" fmla="*/ 5135876 h 6858000"/>
                <a:gd name="connsiteX624" fmla="*/ 6900864 w 6902451"/>
                <a:gd name="connsiteY624" fmla="*/ 5181111 h 6858000"/>
                <a:gd name="connsiteX625" fmla="*/ 6898482 w 6902451"/>
                <a:gd name="connsiteY625" fmla="*/ 5226347 h 6858000"/>
                <a:gd name="connsiteX626" fmla="*/ 6894514 w 6902451"/>
                <a:gd name="connsiteY626" fmla="*/ 5269995 h 6858000"/>
                <a:gd name="connsiteX627" fmla="*/ 6888957 w 6902451"/>
                <a:gd name="connsiteY627" fmla="*/ 5315231 h 6858000"/>
                <a:gd name="connsiteX628" fmla="*/ 6883401 w 6902451"/>
                <a:gd name="connsiteY628" fmla="*/ 5359673 h 6858000"/>
                <a:gd name="connsiteX629" fmla="*/ 6874670 w 6902451"/>
                <a:gd name="connsiteY629" fmla="*/ 5401734 h 6858000"/>
                <a:gd name="connsiteX630" fmla="*/ 6866732 w 6902451"/>
                <a:gd name="connsiteY630" fmla="*/ 5446176 h 6858000"/>
                <a:gd name="connsiteX631" fmla="*/ 6857207 w 6902451"/>
                <a:gd name="connsiteY631" fmla="*/ 5488237 h 6858000"/>
                <a:gd name="connsiteX632" fmla="*/ 6847682 w 6902451"/>
                <a:gd name="connsiteY632" fmla="*/ 5531092 h 6858000"/>
                <a:gd name="connsiteX633" fmla="*/ 6836570 w 6902451"/>
                <a:gd name="connsiteY633" fmla="*/ 5573946 h 6858000"/>
                <a:gd name="connsiteX634" fmla="*/ 6823870 w 6902451"/>
                <a:gd name="connsiteY634" fmla="*/ 5615214 h 6858000"/>
                <a:gd name="connsiteX635" fmla="*/ 6810376 w 6902451"/>
                <a:gd name="connsiteY635" fmla="*/ 5656481 h 6858000"/>
                <a:gd name="connsiteX636" fmla="*/ 6795295 w 6902451"/>
                <a:gd name="connsiteY636" fmla="*/ 5697749 h 6858000"/>
                <a:gd name="connsiteX637" fmla="*/ 6780214 w 6902451"/>
                <a:gd name="connsiteY637" fmla="*/ 5737429 h 6858000"/>
                <a:gd name="connsiteX638" fmla="*/ 6763545 w 6902451"/>
                <a:gd name="connsiteY638" fmla="*/ 5777109 h 6858000"/>
                <a:gd name="connsiteX639" fmla="*/ 6746876 w 6902451"/>
                <a:gd name="connsiteY639" fmla="*/ 5816790 h 6858000"/>
                <a:gd name="connsiteX640" fmla="*/ 6727826 w 6902451"/>
                <a:gd name="connsiteY640" fmla="*/ 5855676 h 6858000"/>
                <a:gd name="connsiteX641" fmla="*/ 6708776 w 6902451"/>
                <a:gd name="connsiteY641" fmla="*/ 5893769 h 6858000"/>
                <a:gd name="connsiteX642" fmla="*/ 6689726 w 6902451"/>
                <a:gd name="connsiteY642" fmla="*/ 5931862 h 6858000"/>
                <a:gd name="connsiteX643" fmla="*/ 6669088 w 6902451"/>
                <a:gd name="connsiteY643" fmla="*/ 5969162 h 6858000"/>
                <a:gd name="connsiteX644" fmla="*/ 6646864 w 6902451"/>
                <a:gd name="connsiteY644" fmla="*/ 6006461 h 6858000"/>
                <a:gd name="connsiteX645" fmla="*/ 6623845 w 6902451"/>
                <a:gd name="connsiteY645" fmla="*/ 6042174 h 6858000"/>
                <a:gd name="connsiteX646" fmla="*/ 6600032 w 6902451"/>
                <a:gd name="connsiteY646" fmla="*/ 6077886 h 6858000"/>
                <a:gd name="connsiteX647" fmla="*/ 6577014 w 6902451"/>
                <a:gd name="connsiteY647" fmla="*/ 6112011 h 6858000"/>
                <a:gd name="connsiteX648" fmla="*/ 6550820 w 6902451"/>
                <a:gd name="connsiteY648" fmla="*/ 6146136 h 6858000"/>
                <a:gd name="connsiteX649" fmla="*/ 6526214 w 6902451"/>
                <a:gd name="connsiteY649" fmla="*/ 6181055 h 6858000"/>
                <a:gd name="connsiteX650" fmla="*/ 6498432 w 6902451"/>
                <a:gd name="connsiteY650" fmla="*/ 6213592 h 6858000"/>
                <a:gd name="connsiteX651" fmla="*/ 6471445 w 6902451"/>
                <a:gd name="connsiteY651" fmla="*/ 6246924 h 6858000"/>
                <a:gd name="connsiteX652" fmla="*/ 6443664 w 6902451"/>
                <a:gd name="connsiteY652" fmla="*/ 6278668 h 6858000"/>
                <a:gd name="connsiteX653" fmla="*/ 6415088 w 6902451"/>
                <a:gd name="connsiteY653" fmla="*/ 6308825 h 6858000"/>
                <a:gd name="connsiteX654" fmla="*/ 6384926 w 6902451"/>
                <a:gd name="connsiteY654" fmla="*/ 6340569 h 6858000"/>
                <a:gd name="connsiteX655" fmla="*/ 6354764 w 6902451"/>
                <a:gd name="connsiteY655" fmla="*/ 6369139 h 6858000"/>
                <a:gd name="connsiteX656" fmla="*/ 6323014 w 6902451"/>
                <a:gd name="connsiteY656" fmla="*/ 6397709 h 6858000"/>
                <a:gd name="connsiteX657" fmla="*/ 6291264 w 6902451"/>
                <a:gd name="connsiteY657" fmla="*/ 6427072 h 6858000"/>
                <a:gd name="connsiteX658" fmla="*/ 6259514 w 6902451"/>
                <a:gd name="connsiteY658" fmla="*/ 6454055 h 6858000"/>
                <a:gd name="connsiteX659" fmla="*/ 6226970 w 6902451"/>
                <a:gd name="connsiteY659" fmla="*/ 6480244 h 6858000"/>
                <a:gd name="connsiteX660" fmla="*/ 6192045 w 6902451"/>
                <a:gd name="connsiteY660" fmla="*/ 6506433 h 6858000"/>
                <a:gd name="connsiteX661" fmla="*/ 6157914 w 6902451"/>
                <a:gd name="connsiteY661" fmla="*/ 6531035 h 6858000"/>
                <a:gd name="connsiteX662" fmla="*/ 6122195 w 6902451"/>
                <a:gd name="connsiteY662" fmla="*/ 6555636 h 6858000"/>
                <a:gd name="connsiteX663" fmla="*/ 6088064 w 6902451"/>
                <a:gd name="connsiteY663" fmla="*/ 6579445 h 6858000"/>
                <a:gd name="connsiteX664" fmla="*/ 6050757 w 6902451"/>
                <a:gd name="connsiteY664" fmla="*/ 6600872 h 6858000"/>
                <a:gd name="connsiteX665" fmla="*/ 6013451 w 6902451"/>
                <a:gd name="connsiteY665" fmla="*/ 6623093 h 6858000"/>
                <a:gd name="connsiteX666" fmla="*/ 5976938 w 6902451"/>
                <a:gd name="connsiteY666" fmla="*/ 6643727 h 6858000"/>
                <a:gd name="connsiteX667" fmla="*/ 5939632 w 6902451"/>
                <a:gd name="connsiteY667" fmla="*/ 6664360 h 6858000"/>
                <a:gd name="connsiteX668" fmla="*/ 5900738 w 6902451"/>
                <a:gd name="connsiteY668" fmla="*/ 6683407 h 6858000"/>
                <a:gd name="connsiteX669" fmla="*/ 5862638 w 6902451"/>
                <a:gd name="connsiteY669" fmla="*/ 6701660 h 6858000"/>
                <a:gd name="connsiteX670" fmla="*/ 5822951 w 6902451"/>
                <a:gd name="connsiteY670" fmla="*/ 6719119 h 6858000"/>
                <a:gd name="connsiteX671" fmla="*/ 5783263 w 6902451"/>
                <a:gd name="connsiteY671" fmla="*/ 6735785 h 6858000"/>
                <a:gd name="connsiteX672" fmla="*/ 5741988 w 6902451"/>
                <a:gd name="connsiteY672" fmla="*/ 6750863 h 6858000"/>
                <a:gd name="connsiteX673" fmla="*/ 5702301 w 6902451"/>
                <a:gd name="connsiteY673" fmla="*/ 6764355 h 6858000"/>
                <a:gd name="connsiteX674" fmla="*/ 5661026 w 6902451"/>
                <a:gd name="connsiteY674" fmla="*/ 6778640 h 6858000"/>
                <a:gd name="connsiteX675" fmla="*/ 5618163 w 6902451"/>
                <a:gd name="connsiteY675" fmla="*/ 6790544 h 6858000"/>
                <a:gd name="connsiteX676" fmla="*/ 5576888 w 6902451"/>
                <a:gd name="connsiteY676" fmla="*/ 6801654 h 6858000"/>
                <a:gd name="connsiteX677" fmla="*/ 5534026 w 6902451"/>
                <a:gd name="connsiteY677" fmla="*/ 6812765 h 6858000"/>
                <a:gd name="connsiteX678" fmla="*/ 5490370 w 6902451"/>
                <a:gd name="connsiteY678" fmla="*/ 6822288 h 6858000"/>
                <a:gd name="connsiteX679" fmla="*/ 5447507 w 6902451"/>
                <a:gd name="connsiteY679" fmla="*/ 6830224 h 6858000"/>
                <a:gd name="connsiteX680" fmla="*/ 5403851 w 6902451"/>
                <a:gd name="connsiteY680" fmla="*/ 6837367 h 6858000"/>
                <a:gd name="connsiteX681" fmla="*/ 5360194 w 6902451"/>
                <a:gd name="connsiteY681" fmla="*/ 6844509 h 6858000"/>
                <a:gd name="connsiteX682" fmla="*/ 5315744 w 6902451"/>
                <a:gd name="connsiteY682" fmla="*/ 6848477 h 6858000"/>
                <a:gd name="connsiteX683" fmla="*/ 5270501 w 6902451"/>
                <a:gd name="connsiteY683" fmla="*/ 6852445 h 6858000"/>
                <a:gd name="connsiteX684" fmla="*/ 5225257 w 6902451"/>
                <a:gd name="connsiteY684" fmla="*/ 6855619 h 6858000"/>
                <a:gd name="connsiteX685" fmla="*/ 5180013 w 6902451"/>
                <a:gd name="connsiteY685" fmla="*/ 6858000 h 6858000"/>
                <a:gd name="connsiteX686" fmla="*/ 5134770 w 6902451"/>
                <a:gd name="connsiteY686" fmla="*/ 6858000 h 6858000"/>
                <a:gd name="connsiteX687" fmla="*/ 5089526 w 6902451"/>
                <a:gd name="connsiteY687" fmla="*/ 6858000 h 6858000"/>
                <a:gd name="connsiteX688" fmla="*/ 5044282 w 6902451"/>
                <a:gd name="connsiteY688" fmla="*/ 6855619 h 6858000"/>
                <a:gd name="connsiteX689" fmla="*/ 4998244 w 6902451"/>
                <a:gd name="connsiteY689" fmla="*/ 6852445 h 6858000"/>
                <a:gd name="connsiteX690" fmla="*/ 4954588 w 6902451"/>
                <a:gd name="connsiteY690" fmla="*/ 6848477 h 6858000"/>
                <a:gd name="connsiteX691" fmla="*/ 4910932 w 6902451"/>
                <a:gd name="connsiteY691" fmla="*/ 6844509 h 6858000"/>
                <a:gd name="connsiteX692" fmla="*/ 4866482 w 6902451"/>
                <a:gd name="connsiteY692" fmla="*/ 6837367 h 6858000"/>
                <a:gd name="connsiteX693" fmla="*/ 4822826 w 6902451"/>
                <a:gd name="connsiteY693" fmla="*/ 6830224 h 6858000"/>
                <a:gd name="connsiteX694" fmla="*/ 4779170 w 6902451"/>
                <a:gd name="connsiteY694" fmla="*/ 6822288 h 6858000"/>
                <a:gd name="connsiteX695" fmla="*/ 4736307 w 6902451"/>
                <a:gd name="connsiteY695" fmla="*/ 6812765 h 6858000"/>
                <a:gd name="connsiteX696" fmla="*/ 4693444 w 6902451"/>
                <a:gd name="connsiteY696" fmla="*/ 6801654 h 6858000"/>
                <a:gd name="connsiteX697" fmla="*/ 4651376 w 6902451"/>
                <a:gd name="connsiteY697" fmla="*/ 6790544 h 6858000"/>
                <a:gd name="connsiteX698" fmla="*/ 4610101 w 6902451"/>
                <a:gd name="connsiteY698" fmla="*/ 6778640 h 6858000"/>
                <a:gd name="connsiteX699" fmla="*/ 4568826 w 6902451"/>
                <a:gd name="connsiteY699" fmla="*/ 6764355 h 6858000"/>
                <a:gd name="connsiteX700" fmla="*/ 4527551 w 6902451"/>
                <a:gd name="connsiteY700" fmla="*/ 6750863 h 6858000"/>
                <a:gd name="connsiteX701" fmla="*/ 4487863 w 6902451"/>
                <a:gd name="connsiteY701" fmla="*/ 6735785 h 6858000"/>
                <a:gd name="connsiteX702" fmla="*/ 4448176 w 6902451"/>
                <a:gd name="connsiteY702" fmla="*/ 6719119 h 6858000"/>
                <a:gd name="connsiteX703" fmla="*/ 4407694 w 6902451"/>
                <a:gd name="connsiteY703" fmla="*/ 6701660 h 6858000"/>
                <a:gd name="connsiteX704" fmla="*/ 4369594 w 6902451"/>
                <a:gd name="connsiteY704" fmla="*/ 6683407 h 6858000"/>
                <a:gd name="connsiteX705" fmla="*/ 4330701 w 6902451"/>
                <a:gd name="connsiteY705" fmla="*/ 6664360 h 6858000"/>
                <a:gd name="connsiteX706" fmla="*/ 4292601 w 6902451"/>
                <a:gd name="connsiteY706" fmla="*/ 6643727 h 6858000"/>
                <a:gd name="connsiteX707" fmla="*/ 4255294 w 6902451"/>
                <a:gd name="connsiteY707" fmla="*/ 6623093 h 6858000"/>
                <a:gd name="connsiteX708" fmla="*/ 4218782 w 6902451"/>
                <a:gd name="connsiteY708" fmla="*/ 6600872 h 6858000"/>
                <a:gd name="connsiteX709" fmla="*/ 4183063 w 6902451"/>
                <a:gd name="connsiteY709" fmla="*/ 6579445 h 6858000"/>
                <a:gd name="connsiteX710" fmla="*/ 4147345 w 6902451"/>
                <a:gd name="connsiteY710" fmla="*/ 6555636 h 6858000"/>
                <a:gd name="connsiteX711" fmla="*/ 4112420 w 6902451"/>
                <a:gd name="connsiteY711" fmla="*/ 6531035 h 6858000"/>
                <a:gd name="connsiteX712" fmla="*/ 4078288 w 6902451"/>
                <a:gd name="connsiteY712" fmla="*/ 6506433 h 6858000"/>
                <a:gd name="connsiteX713" fmla="*/ 4044157 w 6902451"/>
                <a:gd name="connsiteY713" fmla="*/ 6480244 h 6858000"/>
                <a:gd name="connsiteX714" fmla="*/ 4010820 w 6902451"/>
                <a:gd name="connsiteY714" fmla="*/ 6454055 h 6858000"/>
                <a:gd name="connsiteX715" fmla="*/ 3978276 w 6902451"/>
                <a:gd name="connsiteY715" fmla="*/ 6427072 h 6858000"/>
                <a:gd name="connsiteX716" fmla="*/ 3946526 w 6902451"/>
                <a:gd name="connsiteY716" fmla="*/ 6397709 h 6858000"/>
                <a:gd name="connsiteX717" fmla="*/ 3916363 w 6902451"/>
                <a:gd name="connsiteY717" fmla="*/ 6369139 h 6858000"/>
                <a:gd name="connsiteX718" fmla="*/ 3886201 w 6902451"/>
                <a:gd name="connsiteY718" fmla="*/ 6340569 h 6858000"/>
                <a:gd name="connsiteX719" fmla="*/ 3856038 w 6902451"/>
                <a:gd name="connsiteY719" fmla="*/ 6308825 h 6858000"/>
                <a:gd name="connsiteX720" fmla="*/ 3826670 w 6902451"/>
                <a:gd name="connsiteY720" fmla="*/ 6278668 h 6858000"/>
                <a:gd name="connsiteX721" fmla="*/ 3798095 w 6902451"/>
                <a:gd name="connsiteY721" fmla="*/ 6246924 h 6858000"/>
                <a:gd name="connsiteX722" fmla="*/ 3770313 w 6902451"/>
                <a:gd name="connsiteY722" fmla="*/ 6213592 h 6858000"/>
                <a:gd name="connsiteX723" fmla="*/ 3744120 w 6902451"/>
                <a:gd name="connsiteY723" fmla="*/ 6181055 h 6858000"/>
                <a:gd name="connsiteX724" fmla="*/ 3718720 w 6902451"/>
                <a:gd name="connsiteY724" fmla="*/ 6146136 h 6858000"/>
                <a:gd name="connsiteX725" fmla="*/ 3693320 w 6902451"/>
                <a:gd name="connsiteY725" fmla="*/ 6112011 h 6858000"/>
                <a:gd name="connsiteX726" fmla="*/ 3668713 w 6902451"/>
                <a:gd name="connsiteY726" fmla="*/ 6077886 h 6858000"/>
                <a:gd name="connsiteX727" fmla="*/ 3645695 w 6902451"/>
                <a:gd name="connsiteY727" fmla="*/ 6042174 h 6858000"/>
                <a:gd name="connsiteX728" fmla="*/ 3623470 w 6902451"/>
                <a:gd name="connsiteY728" fmla="*/ 6006461 h 6858000"/>
                <a:gd name="connsiteX729" fmla="*/ 3601245 w 6902451"/>
                <a:gd name="connsiteY729" fmla="*/ 5969162 h 6858000"/>
                <a:gd name="connsiteX730" fmla="*/ 3581401 w 6902451"/>
                <a:gd name="connsiteY730" fmla="*/ 5931862 h 6858000"/>
                <a:gd name="connsiteX731" fmla="*/ 3560763 w 6902451"/>
                <a:gd name="connsiteY731" fmla="*/ 5893769 h 6858000"/>
                <a:gd name="connsiteX732" fmla="*/ 3540920 w 6902451"/>
                <a:gd name="connsiteY732" fmla="*/ 5855676 h 6858000"/>
                <a:gd name="connsiteX733" fmla="*/ 3523457 w 6902451"/>
                <a:gd name="connsiteY733" fmla="*/ 5816790 h 6858000"/>
                <a:gd name="connsiteX734" fmla="*/ 3505201 w 6902451"/>
                <a:gd name="connsiteY734" fmla="*/ 5777109 h 6858000"/>
                <a:gd name="connsiteX735" fmla="*/ 3490120 w 6902451"/>
                <a:gd name="connsiteY735" fmla="*/ 5737429 h 6858000"/>
                <a:gd name="connsiteX736" fmla="*/ 3474245 w 6902451"/>
                <a:gd name="connsiteY736" fmla="*/ 5697749 h 6858000"/>
                <a:gd name="connsiteX737" fmla="*/ 3459957 w 6902451"/>
                <a:gd name="connsiteY737" fmla="*/ 5656481 h 6858000"/>
                <a:gd name="connsiteX738" fmla="*/ 3446463 w 6902451"/>
                <a:gd name="connsiteY738" fmla="*/ 5615214 h 6858000"/>
                <a:gd name="connsiteX739" fmla="*/ 3433763 w 6902451"/>
                <a:gd name="connsiteY739" fmla="*/ 5573946 h 6858000"/>
                <a:gd name="connsiteX740" fmla="*/ 3423445 w 6902451"/>
                <a:gd name="connsiteY740" fmla="*/ 5531092 h 6858000"/>
                <a:gd name="connsiteX741" fmla="*/ 3412332 w 6902451"/>
                <a:gd name="connsiteY741" fmla="*/ 5488237 h 6858000"/>
                <a:gd name="connsiteX742" fmla="*/ 3402807 w 6902451"/>
                <a:gd name="connsiteY742" fmla="*/ 5446176 h 6858000"/>
                <a:gd name="connsiteX743" fmla="*/ 3394076 w 6902451"/>
                <a:gd name="connsiteY743" fmla="*/ 5401734 h 6858000"/>
                <a:gd name="connsiteX744" fmla="*/ 3387726 w 6902451"/>
                <a:gd name="connsiteY744" fmla="*/ 5359673 h 6858000"/>
                <a:gd name="connsiteX745" fmla="*/ 3380582 w 6902451"/>
                <a:gd name="connsiteY745" fmla="*/ 5315231 h 6858000"/>
                <a:gd name="connsiteX746" fmla="*/ 3376613 w 6902451"/>
                <a:gd name="connsiteY746" fmla="*/ 5269995 h 6858000"/>
                <a:gd name="connsiteX747" fmla="*/ 3371851 w 6902451"/>
                <a:gd name="connsiteY747" fmla="*/ 5226347 h 6858000"/>
                <a:gd name="connsiteX748" fmla="*/ 3369470 w 6902451"/>
                <a:gd name="connsiteY748" fmla="*/ 5181111 h 6858000"/>
                <a:gd name="connsiteX749" fmla="*/ 3367088 w 6902451"/>
                <a:gd name="connsiteY749" fmla="*/ 5135876 h 6858000"/>
                <a:gd name="connsiteX750" fmla="*/ 3367088 w 6902451"/>
                <a:gd name="connsiteY750" fmla="*/ 5090640 h 6858000"/>
                <a:gd name="connsiteX751" fmla="*/ 3367088 w 6902451"/>
                <a:gd name="connsiteY751" fmla="*/ 2495550 h 6858000"/>
                <a:gd name="connsiteX752" fmla="*/ 3367088 w 6902451"/>
                <a:gd name="connsiteY752" fmla="*/ 1769038 h 6858000"/>
                <a:gd name="connsiteX753" fmla="*/ 3367088 w 6902451"/>
                <a:gd name="connsiteY753" fmla="*/ 1722986 h 6858000"/>
                <a:gd name="connsiteX754" fmla="*/ 3369470 w 6902451"/>
                <a:gd name="connsiteY754" fmla="*/ 1677728 h 6858000"/>
                <a:gd name="connsiteX755" fmla="*/ 3371851 w 6902451"/>
                <a:gd name="connsiteY755" fmla="*/ 1632470 h 6858000"/>
                <a:gd name="connsiteX756" fmla="*/ 3376613 w 6902451"/>
                <a:gd name="connsiteY756" fmla="*/ 1588800 h 6858000"/>
                <a:gd name="connsiteX757" fmla="*/ 3380582 w 6902451"/>
                <a:gd name="connsiteY757" fmla="*/ 1543541 h 6858000"/>
                <a:gd name="connsiteX758" fmla="*/ 3387726 w 6902451"/>
                <a:gd name="connsiteY758" fmla="*/ 1499077 h 6858000"/>
                <a:gd name="connsiteX759" fmla="*/ 3394076 w 6902451"/>
                <a:gd name="connsiteY759" fmla="*/ 1456995 h 6858000"/>
                <a:gd name="connsiteX760" fmla="*/ 3402807 w 6902451"/>
                <a:gd name="connsiteY760" fmla="*/ 1412531 h 6858000"/>
                <a:gd name="connsiteX761" fmla="*/ 3412332 w 6902451"/>
                <a:gd name="connsiteY761" fmla="*/ 1370449 h 6858000"/>
                <a:gd name="connsiteX762" fmla="*/ 3423445 w 6902451"/>
                <a:gd name="connsiteY762" fmla="*/ 1327573 h 6858000"/>
                <a:gd name="connsiteX763" fmla="*/ 3433763 w 6902451"/>
                <a:gd name="connsiteY763" fmla="*/ 1284696 h 6858000"/>
                <a:gd name="connsiteX764" fmla="*/ 3446463 w 6902451"/>
                <a:gd name="connsiteY764" fmla="*/ 1243408 h 6858000"/>
                <a:gd name="connsiteX765" fmla="*/ 3459957 w 6902451"/>
                <a:gd name="connsiteY765" fmla="*/ 1202120 h 6858000"/>
                <a:gd name="connsiteX766" fmla="*/ 3474245 w 6902451"/>
                <a:gd name="connsiteY766" fmla="*/ 1161626 h 6858000"/>
                <a:gd name="connsiteX767" fmla="*/ 3490120 w 6902451"/>
                <a:gd name="connsiteY767" fmla="*/ 1121132 h 6858000"/>
                <a:gd name="connsiteX768" fmla="*/ 3505201 w 6902451"/>
                <a:gd name="connsiteY768" fmla="*/ 1081432 h 6858000"/>
                <a:gd name="connsiteX769" fmla="*/ 3523457 w 6902451"/>
                <a:gd name="connsiteY769" fmla="*/ 1041732 h 6858000"/>
                <a:gd name="connsiteX770" fmla="*/ 3540920 w 6902451"/>
                <a:gd name="connsiteY770" fmla="*/ 1002825 h 6858000"/>
                <a:gd name="connsiteX771" fmla="*/ 3560763 w 6902451"/>
                <a:gd name="connsiteY771" fmla="*/ 964713 h 6858000"/>
                <a:gd name="connsiteX772" fmla="*/ 3581401 w 6902451"/>
                <a:gd name="connsiteY772" fmla="*/ 926601 h 6858000"/>
                <a:gd name="connsiteX773" fmla="*/ 3601245 w 6902451"/>
                <a:gd name="connsiteY773" fmla="*/ 889283 h 6858000"/>
                <a:gd name="connsiteX774" fmla="*/ 3623470 w 6902451"/>
                <a:gd name="connsiteY774" fmla="*/ 851965 h 6858000"/>
                <a:gd name="connsiteX775" fmla="*/ 3645695 w 6902451"/>
                <a:gd name="connsiteY775" fmla="*/ 816235 h 6858000"/>
                <a:gd name="connsiteX776" fmla="*/ 3668713 w 6902451"/>
                <a:gd name="connsiteY776" fmla="*/ 780505 h 6858000"/>
                <a:gd name="connsiteX777" fmla="*/ 3693320 w 6902451"/>
                <a:gd name="connsiteY777" fmla="*/ 746363 h 6858000"/>
                <a:gd name="connsiteX778" fmla="*/ 3718720 w 6902451"/>
                <a:gd name="connsiteY778" fmla="*/ 712221 h 6858000"/>
                <a:gd name="connsiteX779" fmla="*/ 3744120 w 6902451"/>
                <a:gd name="connsiteY779" fmla="*/ 677284 h 6858000"/>
                <a:gd name="connsiteX780" fmla="*/ 3770313 w 6902451"/>
                <a:gd name="connsiteY780" fmla="*/ 644730 h 6858000"/>
                <a:gd name="connsiteX781" fmla="*/ 3798095 w 6902451"/>
                <a:gd name="connsiteY781" fmla="*/ 611382 h 6858000"/>
                <a:gd name="connsiteX782" fmla="*/ 3826670 w 6902451"/>
                <a:gd name="connsiteY782" fmla="*/ 579622 h 6858000"/>
                <a:gd name="connsiteX783" fmla="*/ 3856038 w 6902451"/>
                <a:gd name="connsiteY783" fmla="*/ 549450 h 6858000"/>
                <a:gd name="connsiteX784" fmla="*/ 3886201 w 6902451"/>
                <a:gd name="connsiteY784" fmla="*/ 518484 h 6858000"/>
                <a:gd name="connsiteX785" fmla="*/ 3916363 w 6902451"/>
                <a:gd name="connsiteY785" fmla="*/ 489106 h 6858000"/>
                <a:gd name="connsiteX786" fmla="*/ 3946526 w 6902451"/>
                <a:gd name="connsiteY786" fmla="*/ 460522 h 6858000"/>
                <a:gd name="connsiteX787" fmla="*/ 3978276 w 6902451"/>
                <a:gd name="connsiteY787" fmla="*/ 431144 h 6858000"/>
                <a:gd name="connsiteX788" fmla="*/ 4010820 w 6902451"/>
                <a:gd name="connsiteY788" fmla="*/ 404148 h 6858000"/>
                <a:gd name="connsiteX789" fmla="*/ 4044157 w 6902451"/>
                <a:gd name="connsiteY789" fmla="*/ 377946 h 6858000"/>
                <a:gd name="connsiteX790" fmla="*/ 4078288 w 6902451"/>
                <a:gd name="connsiteY790" fmla="*/ 351743 h 6858000"/>
                <a:gd name="connsiteX791" fmla="*/ 4112420 w 6902451"/>
                <a:gd name="connsiteY791" fmla="*/ 327129 h 6858000"/>
                <a:gd name="connsiteX792" fmla="*/ 4147345 w 6902451"/>
                <a:gd name="connsiteY792" fmla="*/ 302515 h 6858000"/>
                <a:gd name="connsiteX793" fmla="*/ 4183063 w 6902451"/>
                <a:gd name="connsiteY793" fmla="*/ 278695 h 6858000"/>
                <a:gd name="connsiteX794" fmla="*/ 4218782 w 6902451"/>
                <a:gd name="connsiteY794" fmla="*/ 257257 h 6858000"/>
                <a:gd name="connsiteX795" fmla="*/ 4255294 w 6902451"/>
                <a:gd name="connsiteY795" fmla="*/ 235025 h 6858000"/>
                <a:gd name="connsiteX796" fmla="*/ 4292601 w 6902451"/>
                <a:gd name="connsiteY796" fmla="*/ 214381 h 6858000"/>
                <a:gd name="connsiteX797" fmla="*/ 4330701 w 6902451"/>
                <a:gd name="connsiteY797" fmla="*/ 193737 h 6858000"/>
                <a:gd name="connsiteX798" fmla="*/ 4369594 w 6902451"/>
                <a:gd name="connsiteY798" fmla="*/ 174681 h 6858000"/>
                <a:gd name="connsiteX799" fmla="*/ 4407694 w 6902451"/>
                <a:gd name="connsiteY799" fmla="*/ 156419 h 6858000"/>
                <a:gd name="connsiteX800" fmla="*/ 4448176 w 6902451"/>
                <a:gd name="connsiteY800" fmla="*/ 138951 h 6858000"/>
                <a:gd name="connsiteX801" fmla="*/ 4487863 w 6902451"/>
                <a:gd name="connsiteY801" fmla="*/ 122277 h 6858000"/>
                <a:gd name="connsiteX802" fmla="*/ 4527551 w 6902451"/>
                <a:gd name="connsiteY802" fmla="*/ 107191 h 6858000"/>
                <a:gd name="connsiteX803" fmla="*/ 4568826 w 6902451"/>
                <a:gd name="connsiteY803" fmla="*/ 93693 h 6858000"/>
                <a:gd name="connsiteX804" fmla="*/ 4610101 w 6902451"/>
                <a:gd name="connsiteY804" fmla="*/ 79401 h 6858000"/>
                <a:gd name="connsiteX805" fmla="*/ 4651376 w 6902451"/>
                <a:gd name="connsiteY805" fmla="*/ 67491 h 6858000"/>
                <a:gd name="connsiteX806" fmla="*/ 4693444 w 6902451"/>
                <a:gd name="connsiteY806" fmla="*/ 56374 h 6858000"/>
                <a:gd name="connsiteX807" fmla="*/ 4736307 w 6902451"/>
                <a:gd name="connsiteY807" fmla="*/ 45258 h 6858000"/>
                <a:gd name="connsiteX808" fmla="*/ 4779170 w 6902451"/>
                <a:gd name="connsiteY808" fmla="*/ 35730 h 6858000"/>
                <a:gd name="connsiteX809" fmla="*/ 4822826 w 6902451"/>
                <a:gd name="connsiteY809" fmla="*/ 27790 h 6858000"/>
                <a:gd name="connsiteX810" fmla="*/ 4866482 w 6902451"/>
                <a:gd name="connsiteY810" fmla="*/ 20644 h 6858000"/>
                <a:gd name="connsiteX811" fmla="*/ 4910932 w 6902451"/>
                <a:gd name="connsiteY811" fmla="*/ 13498 h 6858000"/>
                <a:gd name="connsiteX812" fmla="*/ 4954588 w 6902451"/>
                <a:gd name="connsiteY812" fmla="*/ 9528 h 6858000"/>
                <a:gd name="connsiteX813" fmla="*/ 4998244 w 6902451"/>
                <a:gd name="connsiteY813" fmla="*/ 5558 h 6858000"/>
                <a:gd name="connsiteX814" fmla="*/ 5044282 w 6902451"/>
                <a:gd name="connsiteY814" fmla="*/ 2382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Lst>
              <a:rect l="l" t="t" r="r" b="b"/>
              <a:pathLst>
                <a:path w="6902451" h="6858000">
                  <a:moveTo>
                    <a:pt x="4192588" y="3644900"/>
                  </a:moveTo>
                  <a:lnTo>
                    <a:pt x="6076951" y="3644900"/>
                  </a:lnTo>
                  <a:lnTo>
                    <a:pt x="6076951" y="4966494"/>
                  </a:lnTo>
                  <a:lnTo>
                    <a:pt x="6075364" y="5014119"/>
                  </a:lnTo>
                  <a:lnTo>
                    <a:pt x="6072982" y="5062538"/>
                  </a:lnTo>
                  <a:lnTo>
                    <a:pt x="6065838" y="5109369"/>
                  </a:lnTo>
                  <a:lnTo>
                    <a:pt x="6057901" y="5156200"/>
                  </a:lnTo>
                  <a:lnTo>
                    <a:pt x="6048376" y="5201444"/>
                  </a:lnTo>
                  <a:lnTo>
                    <a:pt x="6035676" y="5246688"/>
                  </a:lnTo>
                  <a:lnTo>
                    <a:pt x="6020595" y="5290344"/>
                  </a:lnTo>
                  <a:lnTo>
                    <a:pt x="6002338" y="5333206"/>
                  </a:lnTo>
                  <a:lnTo>
                    <a:pt x="5984876" y="5374481"/>
                  </a:lnTo>
                  <a:lnTo>
                    <a:pt x="5964238" y="5415756"/>
                  </a:lnTo>
                  <a:lnTo>
                    <a:pt x="5941220" y="5455444"/>
                  </a:lnTo>
                  <a:lnTo>
                    <a:pt x="5915820" y="5493544"/>
                  </a:lnTo>
                  <a:lnTo>
                    <a:pt x="5890420" y="5529263"/>
                  </a:lnTo>
                  <a:lnTo>
                    <a:pt x="5862638" y="5564981"/>
                  </a:lnTo>
                  <a:lnTo>
                    <a:pt x="5832476" y="5599906"/>
                  </a:lnTo>
                  <a:lnTo>
                    <a:pt x="5800726" y="5632450"/>
                  </a:lnTo>
                  <a:lnTo>
                    <a:pt x="5768976" y="5664200"/>
                  </a:lnTo>
                  <a:lnTo>
                    <a:pt x="5734845" y="5692775"/>
                  </a:lnTo>
                  <a:lnTo>
                    <a:pt x="5699126" y="5722144"/>
                  </a:lnTo>
                  <a:lnTo>
                    <a:pt x="5661820" y="5748338"/>
                  </a:lnTo>
                  <a:lnTo>
                    <a:pt x="5623720" y="5772944"/>
                  </a:lnTo>
                  <a:lnTo>
                    <a:pt x="5584032" y="5794375"/>
                  </a:lnTo>
                  <a:lnTo>
                    <a:pt x="5543551" y="5815013"/>
                  </a:lnTo>
                  <a:lnTo>
                    <a:pt x="5501482" y="5834856"/>
                  </a:lnTo>
                  <a:lnTo>
                    <a:pt x="5458620" y="5850731"/>
                  </a:lnTo>
                  <a:lnTo>
                    <a:pt x="5414963" y="5865813"/>
                  </a:lnTo>
                  <a:lnTo>
                    <a:pt x="5370513" y="5878513"/>
                  </a:lnTo>
                  <a:lnTo>
                    <a:pt x="5325270" y="5889625"/>
                  </a:lnTo>
                  <a:lnTo>
                    <a:pt x="5278438" y="5897563"/>
                  </a:lnTo>
                  <a:lnTo>
                    <a:pt x="5230813" y="5903119"/>
                  </a:lnTo>
                  <a:lnTo>
                    <a:pt x="5183982" y="5907088"/>
                  </a:lnTo>
                  <a:lnTo>
                    <a:pt x="5134770" y="5908675"/>
                  </a:lnTo>
                  <a:lnTo>
                    <a:pt x="5086351" y="5907088"/>
                  </a:lnTo>
                  <a:lnTo>
                    <a:pt x="5038726" y="5903119"/>
                  </a:lnTo>
                  <a:lnTo>
                    <a:pt x="4991894" y="5897563"/>
                  </a:lnTo>
                  <a:lnTo>
                    <a:pt x="4945063" y="5889625"/>
                  </a:lnTo>
                  <a:lnTo>
                    <a:pt x="4899819" y="5878513"/>
                  </a:lnTo>
                  <a:lnTo>
                    <a:pt x="4854576" y="5865813"/>
                  </a:lnTo>
                  <a:lnTo>
                    <a:pt x="4810126" y="5850731"/>
                  </a:lnTo>
                  <a:lnTo>
                    <a:pt x="4768057" y="5834856"/>
                  </a:lnTo>
                  <a:lnTo>
                    <a:pt x="4726782" y="5815013"/>
                  </a:lnTo>
                  <a:lnTo>
                    <a:pt x="4685507" y="5794375"/>
                  </a:lnTo>
                  <a:lnTo>
                    <a:pt x="4646613" y="5772944"/>
                  </a:lnTo>
                  <a:lnTo>
                    <a:pt x="4608513" y="5748338"/>
                  </a:lnTo>
                  <a:lnTo>
                    <a:pt x="4571207" y="5722144"/>
                  </a:lnTo>
                  <a:lnTo>
                    <a:pt x="4535488" y="5692775"/>
                  </a:lnTo>
                  <a:lnTo>
                    <a:pt x="4501357" y="5664200"/>
                  </a:lnTo>
                  <a:lnTo>
                    <a:pt x="4468019" y="5632450"/>
                  </a:lnTo>
                  <a:lnTo>
                    <a:pt x="4437063" y="5599906"/>
                  </a:lnTo>
                  <a:lnTo>
                    <a:pt x="4407694" y="5564981"/>
                  </a:lnTo>
                  <a:lnTo>
                    <a:pt x="4380707" y="5529263"/>
                  </a:lnTo>
                  <a:lnTo>
                    <a:pt x="4352926" y="5493544"/>
                  </a:lnTo>
                  <a:lnTo>
                    <a:pt x="4329907" y="5455444"/>
                  </a:lnTo>
                  <a:lnTo>
                    <a:pt x="4306094" y="5415756"/>
                  </a:lnTo>
                  <a:lnTo>
                    <a:pt x="4285457" y="5374481"/>
                  </a:lnTo>
                  <a:lnTo>
                    <a:pt x="4266407" y="5333206"/>
                  </a:lnTo>
                  <a:lnTo>
                    <a:pt x="4249738" y="5290344"/>
                  </a:lnTo>
                  <a:lnTo>
                    <a:pt x="4234657" y="5246688"/>
                  </a:lnTo>
                  <a:lnTo>
                    <a:pt x="4222751" y="5201444"/>
                  </a:lnTo>
                  <a:lnTo>
                    <a:pt x="4211638" y="5156200"/>
                  </a:lnTo>
                  <a:lnTo>
                    <a:pt x="4202907" y="5109369"/>
                  </a:lnTo>
                  <a:lnTo>
                    <a:pt x="4198144" y="5062538"/>
                  </a:lnTo>
                  <a:lnTo>
                    <a:pt x="4193382" y="5014119"/>
                  </a:lnTo>
                  <a:lnTo>
                    <a:pt x="4192588" y="4966494"/>
                  </a:lnTo>
                  <a:close/>
                  <a:moveTo>
                    <a:pt x="2123617" y="2914650"/>
                  </a:moveTo>
                  <a:lnTo>
                    <a:pt x="3008313" y="3799164"/>
                  </a:lnTo>
                  <a:lnTo>
                    <a:pt x="3008313" y="4695587"/>
                  </a:lnTo>
                  <a:lnTo>
                    <a:pt x="2521928" y="5181514"/>
                  </a:lnTo>
                  <a:lnTo>
                    <a:pt x="2486223" y="5216450"/>
                  </a:lnTo>
                  <a:lnTo>
                    <a:pt x="2449724" y="5246622"/>
                  </a:lnTo>
                  <a:lnTo>
                    <a:pt x="2412432" y="5276794"/>
                  </a:lnTo>
                  <a:lnTo>
                    <a:pt x="2373553" y="5302996"/>
                  </a:lnTo>
                  <a:lnTo>
                    <a:pt x="2333881" y="5327609"/>
                  </a:lnTo>
                  <a:lnTo>
                    <a:pt x="2292621" y="5350635"/>
                  </a:lnTo>
                  <a:lnTo>
                    <a:pt x="2251362" y="5371279"/>
                  </a:lnTo>
                  <a:lnTo>
                    <a:pt x="2210103" y="5389541"/>
                  </a:lnTo>
                  <a:lnTo>
                    <a:pt x="2166463" y="5406215"/>
                  </a:lnTo>
                  <a:lnTo>
                    <a:pt x="2123617" y="5419713"/>
                  </a:lnTo>
                  <a:lnTo>
                    <a:pt x="2079977" y="5431623"/>
                  </a:lnTo>
                  <a:lnTo>
                    <a:pt x="2034750" y="5441945"/>
                  </a:lnTo>
                  <a:lnTo>
                    <a:pt x="1991111" y="5448297"/>
                  </a:lnTo>
                  <a:lnTo>
                    <a:pt x="1945091" y="5453855"/>
                  </a:lnTo>
                  <a:lnTo>
                    <a:pt x="1899864" y="5457031"/>
                  </a:lnTo>
                  <a:lnTo>
                    <a:pt x="1854637" y="5457825"/>
                  </a:lnTo>
                  <a:lnTo>
                    <a:pt x="1809411" y="5457031"/>
                  </a:lnTo>
                  <a:lnTo>
                    <a:pt x="1765771" y="5453855"/>
                  </a:lnTo>
                  <a:lnTo>
                    <a:pt x="1720544" y="5448297"/>
                  </a:lnTo>
                  <a:lnTo>
                    <a:pt x="1675318" y="5441945"/>
                  </a:lnTo>
                  <a:lnTo>
                    <a:pt x="1630885" y="5431623"/>
                  </a:lnTo>
                  <a:lnTo>
                    <a:pt x="1587245" y="5419713"/>
                  </a:lnTo>
                  <a:lnTo>
                    <a:pt x="1542812" y="5406215"/>
                  </a:lnTo>
                  <a:lnTo>
                    <a:pt x="1500759" y="5389541"/>
                  </a:lnTo>
                  <a:lnTo>
                    <a:pt x="1459499" y="5371279"/>
                  </a:lnTo>
                  <a:lnTo>
                    <a:pt x="1416653" y="5350635"/>
                  </a:lnTo>
                  <a:lnTo>
                    <a:pt x="1376981" y="5327609"/>
                  </a:lnTo>
                  <a:lnTo>
                    <a:pt x="1337308" y="5302996"/>
                  </a:lnTo>
                  <a:lnTo>
                    <a:pt x="1298429" y="5276794"/>
                  </a:lnTo>
                  <a:lnTo>
                    <a:pt x="1260344" y="5246622"/>
                  </a:lnTo>
                  <a:lnTo>
                    <a:pt x="1224638" y="5216450"/>
                  </a:lnTo>
                  <a:lnTo>
                    <a:pt x="1188933" y="5181514"/>
                  </a:lnTo>
                  <a:lnTo>
                    <a:pt x="1155608" y="5147372"/>
                  </a:lnTo>
                  <a:lnTo>
                    <a:pt x="1124664" y="5110054"/>
                  </a:lnTo>
                  <a:lnTo>
                    <a:pt x="1095306" y="5073530"/>
                  </a:lnTo>
                  <a:lnTo>
                    <a:pt x="1068329" y="5034624"/>
                  </a:lnTo>
                  <a:lnTo>
                    <a:pt x="1042938" y="4994924"/>
                  </a:lnTo>
                  <a:lnTo>
                    <a:pt x="1021515" y="4953637"/>
                  </a:lnTo>
                  <a:lnTo>
                    <a:pt x="1000886" y="4912349"/>
                  </a:lnTo>
                  <a:lnTo>
                    <a:pt x="982636" y="4870267"/>
                  </a:lnTo>
                  <a:lnTo>
                    <a:pt x="966767" y="4827391"/>
                  </a:lnTo>
                  <a:lnTo>
                    <a:pt x="952485" y="4784515"/>
                  </a:lnTo>
                  <a:lnTo>
                    <a:pt x="940583" y="4740845"/>
                  </a:lnTo>
                  <a:lnTo>
                    <a:pt x="931062" y="4695587"/>
                  </a:lnTo>
                  <a:lnTo>
                    <a:pt x="922334" y="4651123"/>
                  </a:lnTo>
                  <a:lnTo>
                    <a:pt x="916780" y="4605866"/>
                  </a:lnTo>
                  <a:lnTo>
                    <a:pt x="914400" y="4560608"/>
                  </a:lnTo>
                  <a:lnTo>
                    <a:pt x="912813" y="4515350"/>
                  </a:lnTo>
                  <a:lnTo>
                    <a:pt x="914400" y="4470092"/>
                  </a:lnTo>
                  <a:lnTo>
                    <a:pt x="916780" y="4424834"/>
                  </a:lnTo>
                  <a:lnTo>
                    <a:pt x="922334" y="4380370"/>
                  </a:lnTo>
                  <a:lnTo>
                    <a:pt x="931062" y="4335112"/>
                  </a:lnTo>
                  <a:lnTo>
                    <a:pt x="940583" y="4291442"/>
                  </a:lnTo>
                  <a:lnTo>
                    <a:pt x="952485" y="4247773"/>
                  </a:lnTo>
                  <a:lnTo>
                    <a:pt x="966767" y="4203309"/>
                  </a:lnTo>
                  <a:lnTo>
                    <a:pt x="982636" y="4161227"/>
                  </a:lnTo>
                  <a:lnTo>
                    <a:pt x="1000886" y="4118351"/>
                  </a:lnTo>
                  <a:lnTo>
                    <a:pt x="1021515" y="4077063"/>
                  </a:lnTo>
                  <a:lnTo>
                    <a:pt x="1042938" y="4037363"/>
                  </a:lnTo>
                  <a:lnTo>
                    <a:pt x="1068329" y="3997663"/>
                  </a:lnTo>
                  <a:lnTo>
                    <a:pt x="1095306" y="3958757"/>
                  </a:lnTo>
                  <a:lnTo>
                    <a:pt x="1124664" y="3920645"/>
                  </a:lnTo>
                  <a:lnTo>
                    <a:pt x="1155608" y="3884915"/>
                  </a:lnTo>
                  <a:lnTo>
                    <a:pt x="1188933" y="3849186"/>
                  </a:lnTo>
                  <a:close/>
                  <a:moveTo>
                    <a:pt x="3308350" y="681038"/>
                  </a:moveTo>
                  <a:lnTo>
                    <a:pt x="3283750" y="725488"/>
                  </a:lnTo>
                  <a:lnTo>
                    <a:pt x="3259149" y="769144"/>
                  </a:lnTo>
                  <a:lnTo>
                    <a:pt x="3236930" y="813594"/>
                  </a:lnTo>
                  <a:lnTo>
                    <a:pt x="3213123" y="858838"/>
                  </a:lnTo>
                  <a:lnTo>
                    <a:pt x="3193284" y="905669"/>
                  </a:lnTo>
                  <a:lnTo>
                    <a:pt x="3172651" y="950913"/>
                  </a:lnTo>
                  <a:lnTo>
                    <a:pt x="3154399" y="998538"/>
                  </a:lnTo>
                  <a:lnTo>
                    <a:pt x="3136941" y="1045369"/>
                  </a:lnTo>
                  <a:lnTo>
                    <a:pt x="3118689" y="1093788"/>
                  </a:lnTo>
                  <a:lnTo>
                    <a:pt x="3103611" y="1143001"/>
                  </a:lnTo>
                  <a:lnTo>
                    <a:pt x="3090121" y="1191419"/>
                  </a:lnTo>
                  <a:lnTo>
                    <a:pt x="3075837" y="1240632"/>
                  </a:lnTo>
                  <a:lnTo>
                    <a:pt x="3063934" y="1291432"/>
                  </a:lnTo>
                  <a:lnTo>
                    <a:pt x="3052824" y="1342232"/>
                  </a:lnTo>
                  <a:lnTo>
                    <a:pt x="3043301" y="1393032"/>
                  </a:lnTo>
                  <a:lnTo>
                    <a:pt x="3035365" y="1443832"/>
                  </a:lnTo>
                  <a:lnTo>
                    <a:pt x="821334" y="3656807"/>
                  </a:lnTo>
                  <a:lnTo>
                    <a:pt x="797527" y="3681413"/>
                  </a:lnTo>
                  <a:lnTo>
                    <a:pt x="774514" y="3707607"/>
                  </a:lnTo>
                  <a:lnTo>
                    <a:pt x="752294" y="3733007"/>
                  </a:lnTo>
                  <a:lnTo>
                    <a:pt x="730868" y="3758407"/>
                  </a:lnTo>
                  <a:lnTo>
                    <a:pt x="708649" y="3784601"/>
                  </a:lnTo>
                  <a:lnTo>
                    <a:pt x="689603" y="3812382"/>
                  </a:lnTo>
                  <a:lnTo>
                    <a:pt x="668971" y="3840163"/>
                  </a:lnTo>
                  <a:lnTo>
                    <a:pt x="650719" y="3867151"/>
                  </a:lnTo>
                  <a:lnTo>
                    <a:pt x="633260" y="3894932"/>
                  </a:lnTo>
                  <a:lnTo>
                    <a:pt x="615008" y="3923507"/>
                  </a:lnTo>
                  <a:lnTo>
                    <a:pt x="583266" y="3981451"/>
                  </a:lnTo>
                  <a:lnTo>
                    <a:pt x="554698" y="4040188"/>
                  </a:lnTo>
                  <a:lnTo>
                    <a:pt x="528510" y="4099719"/>
                  </a:lnTo>
                  <a:lnTo>
                    <a:pt x="505497" y="4161632"/>
                  </a:lnTo>
                  <a:lnTo>
                    <a:pt x="486452" y="4221957"/>
                  </a:lnTo>
                  <a:lnTo>
                    <a:pt x="469787" y="4284663"/>
                  </a:lnTo>
                  <a:lnTo>
                    <a:pt x="456297" y="4348163"/>
                  </a:lnTo>
                  <a:lnTo>
                    <a:pt x="445187" y="4411663"/>
                  </a:lnTo>
                  <a:lnTo>
                    <a:pt x="436458" y="4474369"/>
                  </a:lnTo>
                  <a:lnTo>
                    <a:pt x="432490" y="4538663"/>
                  </a:lnTo>
                  <a:lnTo>
                    <a:pt x="430903" y="4603751"/>
                  </a:lnTo>
                  <a:lnTo>
                    <a:pt x="432490" y="4666457"/>
                  </a:lnTo>
                  <a:lnTo>
                    <a:pt x="436458" y="4731544"/>
                  </a:lnTo>
                  <a:lnTo>
                    <a:pt x="445187" y="4795838"/>
                  </a:lnTo>
                  <a:lnTo>
                    <a:pt x="456297" y="4859338"/>
                  </a:lnTo>
                  <a:lnTo>
                    <a:pt x="469787" y="4922044"/>
                  </a:lnTo>
                  <a:lnTo>
                    <a:pt x="486452" y="4983957"/>
                  </a:lnTo>
                  <a:lnTo>
                    <a:pt x="505497" y="5045869"/>
                  </a:lnTo>
                  <a:lnTo>
                    <a:pt x="528510" y="5106194"/>
                  </a:lnTo>
                  <a:lnTo>
                    <a:pt x="554698" y="5166519"/>
                  </a:lnTo>
                  <a:lnTo>
                    <a:pt x="583266" y="5226051"/>
                  </a:lnTo>
                  <a:lnTo>
                    <a:pt x="615008" y="5283994"/>
                  </a:lnTo>
                  <a:lnTo>
                    <a:pt x="633260" y="5310982"/>
                  </a:lnTo>
                  <a:lnTo>
                    <a:pt x="650719" y="5340351"/>
                  </a:lnTo>
                  <a:lnTo>
                    <a:pt x="668971" y="5367338"/>
                  </a:lnTo>
                  <a:lnTo>
                    <a:pt x="689603" y="5395119"/>
                  </a:lnTo>
                  <a:lnTo>
                    <a:pt x="708649" y="5421313"/>
                  </a:lnTo>
                  <a:lnTo>
                    <a:pt x="730868" y="5447507"/>
                  </a:lnTo>
                  <a:lnTo>
                    <a:pt x="752294" y="5472907"/>
                  </a:lnTo>
                  <a:lnTo>
                    <a:pt x="774514" y="5499101"/>
                  </a:lnTo>
                  <a:lnTo>
                    <a:pt x="797527" y="5523707"/>
                  </a:lnTo>
                  <a:lnTo>
                    <a:pt x="821334" y="5549107"/>
                  </a:lnTo>
                  <a:lnTo>
                    <a:pt x="845934" y="5573713"/>
                  </a:lnTo>
                  <a:lnTo>
                    <a:pt x="872122" y="5596732"/>
                  </a:lnTo>
                  <a:lnTo>
                    <a:pt x="896722" y="5618957"/>
                  </a:lnTo>
                  <a:lnTo>
                    <a:pt x="922910" y="5641182"/>
                  </a:lnTo>
                  <a:lnTo>
                    <a:pt x="950684" y="5661819"/>
                  </a:lnTo>
                  <a:lnTo>
                    <a:pt x="976078" y="5681663"/>
                  </a:lnTo>
                  <a:lnTo>
                    <a:pt x="1003853" y="5701507"/>
                  </a:lnTo>
                  <a:lnTo>
                    <a:pt x="1031627" y="5720557"/>
                  </a:lnTo>
                  <a:lnTo>
                    <a:pt x="1058608" y="5738019"/>
                  </a:lnTo>
                  <a:lnTo>
                    <a:pt x="1087970" y="5754688"/>
                  </a:lnTo>
                  <a:lnTo>
                    <a:pt x="1145106" y="5788026"/>
                  </a:lnTo>
                  <a:lnTo>
                    <a:pt x="1204623" y="5816601"/>
                  </a:lnTo>
                  <a:lnTo>
                    <a:pt x="1263347" y="5842794"/>
                  </a:lnTo>
                  <a:lnTo>
                    <a:pt x="1325244" y="5865019"/>
                  </a:lnTo>
                  <a:lnTo>
                    <a:pt x="1387142" y="5885657"/>
                  </a:lnTo>
                  <a:lnTo>
                    <a:pt x="1449040" y="5901532"/>
                  </a:lnTo>
                  <a:lnTo>
                    <a:pt x="1511731" y="5915819"/>
                  </a:lnTo>
                  <a:lnTo>
                    <a:pt x="1575216" y="5926932"/>
                  </a:lnTo>
                  <a:lnTo>
                    <a:pt x="1638700" y="5933282"/>
                  </a:lnTo>
                  <a:lnTo>
                    <a:pt x="1702979" y="5938838"/>
                  </a:lnTo>
                  <a:lnTo>
                    <a:pt x="1767257" y="5940426"/>
                  </a:lnTo>
                  <a:lnTo>
                    <a:pt x="1832329" y="5938838"/>
                  </a:lnTo>
                  <a:lnTo>
                    <a:pt x="1895020" y="5933282"/>
                  </a:lnTo>
                  <a:lnTo>
                    <a:pt x="1959298" y="5926932"/>
                  </a:lnTo>
                  <a:lnTo>
                    <a:pt x="2022783" y="5915819"/>
                  </a:lnTo>
                  <a:lnTo>
                    <a:pt x="2086268" y="5901532"/>
                  </a:lnTo>
                  <a:lnTo>
                    <a:pt x="2148166" y="5885657"/>
                  </a:lnTo>
                  <a:lnTo>
                    <a:pt x="2209270" y="5865019"/>
                  </a:lnTo>
                  <a:lnTo>
                    <a:pt x="2270374" y="5842794"/>
                  </a:lnTo>
                  <a:lnTo>
                    <a:pt x="2330684" y="5816601"/>
                  </a:lnTo>
                  <a:lnTo>
                    <a:pt x="2389408" y="5788026"/>
                  </a:lnTo>
                  <a:lnTo>
                    <a:pt x="2447338" y="5754688"/>
                  </a:lnTo>
                  <a:lnTo>
                    <a:pt x="2474319" y="5738019"/>
                  </a:lnTo>
                  <a:lnTo>
                    <a:pt x="2503680" y="5720557"/>
                  </a:lnTo>
                  <a:lnTo>
                    <a:pt x="2530661" y="5701507"/>
                  </a:lnTo>
                  <a:lnTo>
                    <a:pt x="2558436" y="5681663"/>
                  </a:lnTo>
                  <a:lnTo>
                    <a:pt x="2584624" y="5661819"/>
                  </a:lnTo>
                  <a:lnTo>
                    <a:pt x="2610811" y="5641182"/>
                  </a:lnTo>
                  <a:lnTo>
                    <a:pt x="2636998" y="5618957"/>
                  </a:lnTo>
                  <a:lnTo>
                    <a:pt x="2663186" y="5596732"/>
                  </a:lnTo>
                  <a:lnTo>
                    <a:pt x="2687786" y="5573713"/>
                  </a:lnTo>
                  <a:lnTo>
                    <a:pt x="2712387" y="5549107"/>
                  </a:lnTo>
                  <a:lnTo>
                    <a:pt x="3014733" y="5246688"/>
                  </a:lnTo>
                  <a:lnTo>
                    <a:pt x="3021081" y="5312569"/>
                  </a:lnTo>
                  <a:lnTo>
                    <a:pt x="3028223" y="5376863"/>
                  </a:lnTo>
                  <a:lnTo>
                    <a:pt x="3037746" y="5442744"/>
                  </a:lnTo>
                  <a:lnTo>
                    <a:pt x="3050443" y="5506244"/>
                  </a:lnTo>
                  <a:lnTo>
                    <a:pt x="3063934" y="5569744"/>
                  </a:lnTo>
                  <a:lnTo>
                    <a:pt x="3079011" y="5632451"/>
                  </a:lnTo>
                  <a:lnTo>
                    <a:pt x="3096469" y="5694363"/>
                  </a:lnTo>
                  <a:lnTo>
                    <a:pt x="3116308" y="5754688"/>
                  </a:lnTo>
                  <a:lnTo>
                    <a:pt x="3017113" y="5853907"/>
                  </a:lnTo>
                  <a:lnTo>
                    <a:pt x="2983784" y="5885657"/>
                  </a:lnTo>
                  <a:lnTo>
                    <a:pt x="2951248" y="5916613"/>
                  </a:lnTo>
                  <a:lnTo>
                    <a:pt x="2917125" y="5945982"/>
                  </a:lnTo>
                  <a:lnTo>
                    <a:pt x="2882208" y="5974557"/>
                  </a:lnTo>
                  <a:lnTo>
                    <a:pt x="2848085" y="6002338"/>
                  </a:lnTo>
                  <a:lnTo>
                    <a:pt x="2812375" y="6029326"/>
                  </a:lnTo>
                  <a:lnTo>
                    <a:pt x="2776665" y="6055519"/>
                  </a:lnTo>
                  <a:lnTo>
                    <a:pt x="2739368" y="6080126"/>
                  </a:lnTo>
                  <a:lnTo>
                    <a:pt x="2702864" y="6103938"/>
                  </a:lnTo>
                  <a:lnTo>
                    <a:pt x="2665567" y="6126163"/>
                  </a:lnTo>
                  <a:lnTo>
                    <a:pt x="2628269" y="6147594"/>
                  </a:lnTo>
                  <a:lnTo>
                    <a:pt x="2590178" y="6168232"/>
                  </a:lnTo>
                  <a:lnTo>
                    <a:pt x="2551294" y="6188869"/>
                  </a:lnTo>
                  <a:lnTo>
                    <a:pt x="2511616" y="6207126"/>
                  </a:lnTo>
                  <a:lnTo>
                    <a:pt x="2471938" y="6224588"/>
                  </a:lnTo>
                  <a:lnTo>
                    <a:pt x="2432260" y="6241257"/>
                  </a:lnTo>
                  <a:lnTo>
                    <a:pt x="2392582" y="6257926"/>
                  </a:lnTo>
                  <a:lnTo>
                    <a:pt x="2352111" y="6271419"/>
                  </a:lnTo>
                  <a:lnTo>
                    <a:pt x="2311639" y="6284913"/>
                  </a:lnTo>
                  <a:lnTo>
                    <a:pt x="2271167" y="6297613"/>
                  </a:lnTo>
                  <a:lnTo>
                    <a:pt x="2229902" y="6309519"/>
                  </a:lnTo>
                  <a:lnTo>
                    <a:pt x="2187844" y="6320632"/>
                  </a:lnTo>
                  <a:lnTo>
                    <a:pt x="2146579" y="6330157"/>
                  </a:lnTo>
                  <a:lnTo>
                    <a:pt x="2105314" y="6338888"/>
                  </a:lnTo>
                  <a:lnTo>
                    <a:pt x="2062461" y="6345238"/>
                  </a:lnTo>
                  <a:lnTo>
                    <a:pt x="2021196" y="6352382"/>
                  </a:lnTo>
                  <a:lnTo>
                    <a:pt x="1979137" y="6357938"/>
                  </a:lnTo>
                  <a:lnTo>
                    <a:pt x="1936285" y="6361907"/>
                  </a:lnTo>
                  <a:lnTo>
                    <a:pt x="1893433" y="6365876"/>
                  </a:lnTo>
                  <a:lnTo>
                    <a:pt x="1852961" y="6369051"/>
                  </a:lnTo>
                  <a:lnTo>
                    <a:pt x="1810109" y="6370638"/>
                  </a:lnTo>
                  <a:lnTo>
                    <a:pt x="1767257" y="6370638"/>
                  </a:lnTo>
                  <a:lnTo>
                    <a:pt x="1725198" y="6370638"/>
                  </a:lnTo>
                  <a:lnTo>
                    <a:pt x="1682346" y="6369051"/>
                  </a:lnTo>
                  <a:lnTo>
                    <a:pt x="1639494" y="6365876"/>
                  </a:lnTo>
                  <a:lnTo>
                    <a:pt x="1597435" y="6361907"/>
                  </a:lnTo>
                  <a:lnTo>
                    <a:pt x="1556170" y="6357938"/>
                  </a:lnTo>
                  <a:lnTo>
                    <a:pt x="1513318" y="6352382"/>
                  </a:lnTo>
                  <a:lnTo>
                    <a:pt x="1470466" y="6345238"/>
                  </a:lnTo>
                  <a:lnTo>
                    <a:pt x="1429201" y="6338888"/>
                  </a:lnTo>
                  <a:lnTo>
                    <a:pt x="1387142" y="6330157"/>
                  </a:lnTo>
                  <a:lnTo>
                    <a:pt x="1345877" y="6320632"/>
                  </a:lnTo>
                  <a:lnTo>
                    <a:pt x="1304612" y="6309519"/>
                  </a:lnTo>
                  <a:lnTo>
                    <a:pt x="1263347" y="6297613"/>
                  </a:lnTo>
                  <a:lnTo>
                    <a:pt x="1222082" y="6284913"/>
                  </a:lnTo>
                  <a:lnTo>
                    <a:pt x="1182404" y="6271419"/>
                  </a:lnTo>
                  <a:lnTo>
                    <a:pt x="1141139" y="6257926"/>
                  </a:lnTo>
                  <a:lnTo>
                    <a:pt x="1101461" y="6241257"/>
                  </a:lnTo>
                  <a:lnTo>
                    <a:pt x="1061783" y="6224588"/>
                  </a:lnTo>
                  <a:lnTo>
                    <a:pt x="1022898" y="6207126"/>
                  </a:lnTo>
                  <a:lnTo>
                    <a:pt x="983220" y="6188869"/>
                  </a:lnTo>
                  <a:lnTo>
                    <a:pt x="945129" y="6168232"/>
                  </a:lnTo>
                  <a:lnTo>
                    <a:pt x="906245" y="6147594"/>
                  </a:lnTo>
                  <a:lnTo>
                    <a:pt x="868948" y="6126163"/>
                  </a:lnTo>
                  <a:lnTo>
                    <a:pt x="830857" y="6103938"/>
                  </a:lnTo>
                  <a:lnTo>
                    <a:pt x="793559" y="6080126"/>
                  </a:lnTo>
                  <a:lnTo>
                    <a:pt x="757849" y="6055519"/>
                  </a:lnTo>
                  <a:lnTo>
                    <a:pt x="722139" y="6029326"/>
                  </a:lnTo>
                  <a:lnTo>
                    <a:pt x="686429" y="6002338"/>
                  </a:lnTo>
                  <a:lnTo>
                    <a:pt x="650719" y="5974557"/>
                  </a:lnTo>
                  <a:lnTo>
                    <a:pt x="616596" y="5945982"/>
                  </a:lnTo>
                  <a:lnTo>
                    <a:pt x="583266" y="5916613"/>
                  </a:lnTo>
                  <a:lnTo>
                    <a:pt x="549143" y="5885657"/>
                  </a:lnTo>
                  <a:lnTo>
                    <a:pt x="517401" y="5853907"/>
                  </a:lnTo>
                  <a:lnTo>
                    <a:pt x="484865" y="5820569"/>
                  </a:lnTo>
                  <a:lnTo>
                    <a:pt x="454709" y="5788026"/>
                  </a:lnTo>
                  <a:lnTo>
                    <a:pt x="424554" y="5753101"/>
                  </a:lnTo>
                  <a:lnTo>
                    <a:pt x="395192" y="5718969"/>
                  </a:lnTo>
                  <a:lnTo>
                    <a:pt x="368211" y="5684838"/>
                  </a:lnTo>
                  <a:lnTo>
                    <a:pt x="342024" y="5649119"/>
                  </a:lnTo>
                  <a:lnTo>
                    <a:pt x="315836" y="5613401"/>
                  </a:lnTo>
                  <a:lnTo>
                    <a:pt x="291236" y="5576094"/>
                  </a:lnTo>
                  <a:lnTo>
                    <a:pt x="267429" y="5538788"/>
                  </a:lnTo>
                  <a:lnTo>
                    <a:pt x="244416" y="5502276"/>
                  </a:lnTo>
                  <a:lnTo>
                    <a:pt x="222196" y="5463382"/>
                  </a:lnTo>
                  <a:lnTo>
                    <a:pt x="201564" y="5426869"/>
                  </a:lnTo>
                  <a:lnTo>
                    <a:pt x="182518" y="5386388"/>
                  </a:lnTo>
                  <a:lnTo>
                    <a:pt x="163473" y="5348288"/>
                  </a:lnTo>
                  <a:lnTo>
                    <a:pt x="145221" y="5308601"/>
                  </a:lnTo>
                  <a:lnTo>
                    <a:pt x="129350" y="5268913"/>
                  </a:lnTo>
                  <a:lnTo>
                    <a:pt x="114272" y="5228432"/>
                  </a:lnTo>
                  <a:lnTo>
                    <a:pt x="99195" y="5188744"/>
                  </a:lnTo>
                  <a:lnTo>
                    <a:pt x="84911" y="5147469"/>
                  </a:lnTo>
                  <a:lnTo>
                    <a:pt x="73007" y="5106194"/>
                  </a:lnTo>
                  <a:lnTo>
                    <a:pt x="61897" y="5064919"/>
                  </a:lnTo>
                  <a:lnTo>
                    <a:pt x="50788" y="5023644"/>
                  </a:lnTo>
                  <a:lnTo>
                    <a:pt x="41265" y="4983163"/>
                  </a:lnTo>
                  <a:lnTo>
                    <a:pt x="33329" y="4941888"/>
                  </a:lnTo>
                  <a:lnTo>
                    <a:pt x="24600" y="4899026"/>
                  </a:lnTo>
                  <a:lnTo>
                    <a:pt x="17458" y="4857751"/>
                  </a:lnTo>
                  <a:lnTo>
                    <a:pt x="12697" y="4814888"/>
                  </a:lnTo>
                  <a:lnTo>
                    <a:pt x="7935" y="4772819"/>
                  </a:lnTo>
                  <a:lnTo>
                    <a:pt x="5555" y="4729957"/>
                  </a:lnTo>
                  <a:lnTo>
                    <a:pt x="2380" y="4688682"/>
                  </a:lnTo>
                  <a:lnTo>
                    <a:pt x="1587" y="4645819"/>
                  </a:lnTo>
                  <a:lnTo>
                    <a:pt x="0" y="4603751"/>
                  </a:lnTo>
                  <a:lnTo>
                    <a:pt x="1587" y="4560888"/>
                  </a:lnTo>
                  <a:lnTo>
                    <a:pt x="2380" y="4518819"/>
                  </a:lnTo>
                  <a:lnTo>
                    <a:pt x="5555" y="4475957"/>
                  </a:lnTo>
                  <a:lnTo>
                    <a:pt x="7935" y="4433094"/>
                  </a:lnTo>
                  <a:lnTo>
                    <a:pt x="12697" y="4391819"/>
                  </a:lnTo>
                  <a:lnTo>
                    <a:pt x="17458" y="4349751"/>
                  </a:lnTo>
                  <a:lnTo>
                    <a:pt x="24600" y="4306888"/>
                  </a:lnTo>
                  <a:lnTo>
                    <a:pt x="33329" y="4265613"/>
                  </a:lnTo>
                  <a:lnTo>
                    <a:pt x="41265" y="4222751"/>
                  </a:lnTo>
                  <a:lnTo>
                    <a:pt x="50788" y="4181476"/>
                  </a:lnTo>
                  <a:lnTo>
                    <a:pt x="61897" y="4140994"/>
                  </a:lnTo>
                  <a:lnTo>
                    <a:pt x="73007" y="4099719"/>
                  </a:lnTo>
                  <a:lnTo>
                    <a:pt x="84911" y="4058444"/>
                  </a:lnTo>
                  <a:lnTo>
                    <a:pt x="99195" y="4018757"/>
                  </a:lnTo>
                  <a:lnTo>
                    <a:pt x="114272" y="3977482"/>
                  </a:lnTo>
                  <a:lnTo>
                    <a:pt x="129350" y="3937001"/>
                  </a:lnTo>
                  <a:lnTo>
                    <a:pt x="145221" y="3897313"/>
                  </a:lnTo>
                  <a:lnTo>
                    <a:pt x="163473" y="3859213"/>
                  </a:lnTo>
                  <a:lnTo>
                    <a:pt x="182518" y="3819526"/>
                  </a:lnTo>
                  <a:lnTo>
                    <a:pt x="201564" y="3780632"/>
                  </a:lnTo>
                  <a:lnTo>
                    <a:pt x="222196" y="3742532"/>
                  </a:lnTo>
                  <a:lnTo>
                    <a:pt x="244416" y="3703638"/>
                  </a:lnTo>
                  <a:lnTo>
                    <a:pt x="267429" y="3666332"/>
                  </a:lnTo>
                  <a:lnTo>
                    <a:pt x="291236" y="3629819"/>
                  </a:lnTo>
                  <a:lnTo>
                    <a:pt x="315836" y="3594101"/>
                  </a:lnTo>
                  <a:lnTo>
                    <a:pt x="342024" y="3556794"/>
                  </a:lnTo>
                  <a:lnTo>
                    <a:pt x="368211" y="3522663"/>
                  </a:lnTo>
                  <a:lnTo>
                    <a:pt x="395192" y="3486944"/>
                  </a:lnTo>
                  <a:lnTo>
                    <a:pt x="424554" y="3452019"/>
                  </a:lnTo>
                  <a:lnTo>
                    <a:pt x="454709" y="3419476"/>
                  </a:lnTo>
                  <a:lnTo>
                    <a:pt x="484865" y="3385345"/>
                  </a:lnTo>
                  <a:lnTo>
                    <a:pt x="517401" y="3353594"/>
                  </a:lnTo>
                  <a:lnTo>
                    <a:pt x="2864750" y="1004094"/>
                  </a:lnTo>
                  <a:lnTo>
                    <a:pt x="2915538" y="954882"/>
                  </a:lnTo>
                  <a:lnTo>
                    <a:pt x="2967913" y="909638"/>
                  </a:lnTo>
                  <a:lnTo>
                    <a:pt x="3022668" y="865188"/>
                  </a:lnTo>
                  <a:lnTo>
                    <a:pt x="3077424" y="823119"/>
                  </a:lnTo>
                  <a:lnTo>
                    <a:pt x="3133767" y="784226"/>
                  </a:lnTo>
                  <a:lnTo>
                    <a:pt x="3190109" y="747713"/>
                  </a:lnTo>
                  <a:lnTo>
                    <a:pt x="3248833" y="712788"/>
                  </a:lnTo>
                  <a:close/>
                  <a:moveTo>
                    <a:pt x="5100638" y="431144"/>
                  </a:moveTo>
                  <a:lnTo>
                    <a:pt x="5065713" y="432732"/>
                  </a:lnTo>
                  <a:lnTo>
                    <a:pt x="5031582" y="434320"/>
                  </a:lnTo>
                  <a:lnTo>
                    <a:pt x="4998244" y="438290"/>
                  </a:lnTo>
                  <a:lnTo>
                    <a:pt x="4964113" y="441466"/>
                  </a:lnTo>
                  <a:lnTo>
                    <a:pt x="4931570" y="447024"/>
                  </a:lnTo>
                  <a:lnTo>
                    <a:pt x="4898232" y="451788"/>
                  </a:lnTo>
                  <a:lnTo>
                    <a:pt x="4865688" y="457346"/>
                  </a:lnTo>
                  <a:lnTo>
                    <a:pt x="4833938" y="466080"/>
                  </a:lnTo>
                  <a:lnTo>
                    <a:pt x="4800601" y="472432"/>
                  </a:lnTo>
                  <a:lnTo>
                    <a:pt x="4737894" y="490694"/>
                  </a:lnTo>
                  <a:lnTo>
                    <a:pt x="4675982" y="512926"/>
                  </a:lnTo>
                  <a:lnTo>
                    <a:pt x="4615657" y="535952"/>
                  </a:lnTo>
                  <a:lnTo>
                    <a:pt x="4556126" y="563742"/>
                  </a:lnTo>
                  <a:lnTo>
                    <a:pt x="4498976" y="592326"/>
                  </a:lnTo>
                  <a:lnTo>
                    <a:pt x="4442619" y="625674"/>
                  </a:lnTo>
                  <a:lnTo>
                    <a:pt x="4387057" y="659816"/>
                  </a:lnTo>
                  <a:lnTo>
                    <a:pt x="4335463" y="697135"/>
                  </a:lnTo>
                  <a:lnTo>
                    <a:pt x="4284663" y="736835"/>
                  </a:lnTo>
                  <a:lnTo>
                    <a:pt x="4236244" y="778917"/>
                  </a:lnTo>
                  <a:lnTo>
                    <a:pt x="4189413" y="823381"/>
                  </a:lnTo>
                  <a:lnTo>
                    <a:pt x="4145757" y="870227"/>
                  </a:lnTo>
                  <a:lnTo>
                    <a:pt x="4102895" y="917867"/>
                  </a:lnTo>
                  <a:lnTo>
                    <a:pt x="4063207" y="968683"/>
                  </a:lnTo>
                  <a:lnTo>
                    <a:pt x="4025901" y="1021088"/>
                  </a:lnTo>
                  <a:lnTo>
                    <a:pt x="3991770" y="1075874"/>
                  </a:lnTo>
                  <a:lnTo>
                    <a:pt x="3958432" y="1132248"/>
                  </a:lnTo>
                  <a:lnTo>
                    <a:pt x="3929857" y="1190210"/>
                  </a:lnTo>
                  <a:lnTo>
                    <a:pt x="3902076" y="1248966"/>
                  </a:lnTo>
                  <a:lnTo>
                    <a:pt x="3879057" y="1309311"/>
                  </a:lnTo>
                  <a:lnTo>
                    <a:pt x="3858420" y="1371243"/>
                  </a:lnTo>
                  <a:lnTo>
                    <a:pt x="3839370" y="1434763"/>
                  </a:lnTo>
                  <a:lnTo>
                    <a:pt x="3832226" y="1467317"/>
                  </a:lnTo>
                  <a:lnTo>
                    <a:pt x="3825876" y="1499077"/>
                  </a:lnTo>
                  <a:lnTo>
                    <a:pt x="3818732" y="1532425"/>
                  </a:lnTo>
                  <a:lnTo>
                    <a:pt x="3813176" y="1564979"/>
                  </a:lnTo>
                  <a:lnTo>
                    <a:pt x="3809207" y="1598328"/>
                  </a:lnTo>
                  <a:lnTo>
                    <a:pt x="3805238" y="1632470"/>
                  </a:lnTo>
                  <a:lnTo>
                    <a:pt x="3802063" y="1665818"/>
                  </a:lnTo>
                  <a:lnTo>
                    <a:pt x="3799682" y="1699960"/>
                  </a:lnTo>
                  <a:lnTo>
                    <a:pt x="3798095" y="1734102"/>
                  </a:lnTo>
                  <a:lnTo>
                    <a:pt x="3798095" y="1769038"/>
                  </a:lnTo>
                  <a:lnTo>
                    <a:pt x="3798095" y="2495550"/>
                  </a:lnTo>
                  <a:lnTo>
                    <a:pt x="3798095" y="5090640"/>
                  </a:lnTo>
                  <a:lnTo>
                    <a:pt x="3798095" y="5124765"/>
                  </a:lnTo>
                  <a:lnTo>
                    <a:pt x="3799682" y="5158891"/>
                  </a:lnTo>
                  <a:lnTo>
                    <a:pt x="3802063" y="5193016"/>
                  </a:lnTo>
                  <a:lnTo>
                    <a:pt x="3805238" y="5226347"/>
                  </a:lnTo>
                  <a:lnTo>
                    <a:pt x="3809207" y="5260472"/>
                  </a:lnTo>
                  <a:lnTo>
                    <a:pt x="3813176" y="5293803"/>
                  </a:lnTo>
                  <a:lnTo>
                    <a:pt x="3818732" y="5326341"/>
                  </a:lnTo>
                  <a:lnTo>
                    <a:pt x="3825876" y="5359673"/>
                  </a:lnTo>
                  <a:lnTo>
                    <a:pt x="3832226" y="5391417"/>
                  </a:lnTo>
                  <a:lnTo>
                    <a:pt x="3839370" y="5423955"/>
                  </a:lnTo>
                  <a:lnTo>
                    <a:pt x="3858420" y="5487443"/>
                  </a:lnTo>
                  <a:lnTo>
                    <a:pt x="3879057" y="5549344"/>
                  </a:lnTo>
                  <a:lnTo>
                    <a:pt x="3902076" y="5609659"/>
                  </a:lnTo>
                  <a:lnTo>
                    <a:pt x="3929857" y="5668385"/>
                  </a:lnTo>
                  <a:lnTo>
                    <a:pt x="3958432" y="5726319"/>
                  </a:lnTo>
                  <a:lnTo>
                    <a:pt x="3991770" y="5782665"/>
                  </a:lnTo>
                  <a:lnTo>
                    <a:pt x="4025901" y="5837423"/>
                  </a:lnTo>
                  <a:lnTo>
                    <a:pt x="4063207" y="5889801"/>
                  </a:lnTo>
                  <a:lnTo>
                    <a:pt x="4102895" y="5940592"/>
                  </a:lnTo>
                  <a:lnTo>
                    <a:pt x="4145757" y="5988208"/>
                  </a:lnTo>
                  <a:lnTo>
                    <a:pt x="4189413" y="6035031"/>
                  </a:lnTo>
                  <a:lnTo>
                    <a:pt x="4236244" y="6079473"/>
                  </a:lnTo>
                  <a:lnTo>
                    <a:pt x="4284663" y="6121534"/>
                  </a:lnTo>
                  <a:lnTo>
                    <a:pt x="4335463" y="6162008"/>
                  </a:lnTo>
                  <a:lnTo>
                    <a:pt x="4387057" y="6198514"/>
                  </a:lnTo>
                  <a:lnTo>
                    <a:pt x="4442619" y="6233433"/>
                  </a:lnTo>
                  <a:lnTo>
                    <a:pt x="4498976" y="6265970"/>
                  </a:lnTo>
                  <a:lnTo>
                    <a:pt x="4556126" y="6294540"/>
                  </a:lnTo>
                  <a:lnTo>
                    <a:pt x="4615657" y="6322316"/>
                  </a:lnTo>
                  <a:lnTo>
                    <a:pt x="4675982" y="6345331"/>
                  </a:lnTo>
                  <a:lnTo>
                    <a:pt x="4737894" y="6367552"/>
                  </a:lnTo>
                  <a:lnTo>
                    <a:pt x="4800601" y="6385805"/>
                  </a:lnTo>
                  <a:lnTo>
                    <a:pt x="4833938" y="6392154"/>
                  </a:lnTo>
                  <a:lnTo>
                    <a:pt x="4865688" y="6400883"/>
                  </a:lnTo>
                  <a:lnTo>
                    <a:pt x="4898232" y="6406439"/>
                  </a:lnTo>
                  <a:lnTo>
                    <a:pt x="4931570" y="6411994"/>
                  </a:lnTo>
                  <a:lnTo>
                    <a:pt x="4964113" y="6416755"/>
                  </a:lnTo>
                  <a:lnTo>
                    <a:pt x="4998244" y="6419930"/>
                  </a:lnTo>
                  <a:lnTo>
                    <a:pt x="5031582" y="6423898"/>
                  </a:lnTo>
                  <a:lnTo>
                    <a:pt x="5065713" y="6425485"/>
                  </a:lnTo>
                  <a:lnTo>
                    <a:pt x="5100638" y="6427072"/>
                  </a:lnTo>
                  <a:lnTo>
                    <a:pt x="5134770" y="6427072"/>
                  </a:lnTo>
                  <a:lnTo>
                    <a:pt x="5168901" y="6427072"/>
                  </a:lnTo>
                  <a:lnTo>
                    <a:pt x="5203032" y="6425485"/>
                  </a:lnTo>
                  <a:lnTo>
                    <a:pt x="5237957" y="6423898"/>
                  </a:lnTo>
                  <a:lnTo>
                    <a:pt x="5272088" y="6419930"/>
                  </a:lnTo>
                  <a:lnTo>
                    <a:pt x="5304632" y="6416755"/>
                  </a:lnTo>
                  <a:lnTo>
                    <a:pt x="5337970" y="6411994"/>
                  </a:lnTo>
                  <a:lnTo>
                    <a:pt x="5370513" y="6406439"/>
                  </a:lnTo>
                  <a:lnTo>
                    <a:pt x="5403851" y="6400883"/>
                  </a:lnTo>
                  <a:lnTo>
                    <a:pt x="5437188" y="6392154"/>
                  </a:lnTo>
                  <a:lnTo>
                    <a:pt x="5468144" y="6385805"/>
                  </a:lnTo>
                  <a:lnTo>
                    <a:pt x="5531644" y="6367552"/>
                  </a:lnTo>
                  <a:lnTo>
                    <a:pt x="5595144" y="6345331"/>
                  </a:lnTo>
                  <a:lnTo>
                    <a:pt x="5655470" y="6322316"/>
                  </a:lnTo>
                  <a:lnTo>
                    <a:pt x="5714207" y="6294540"/>
                  </a:lnTo>
                  <a:lnTo>
                    <a:pt x="5772151" y="6265970"/>
                  </a:lnTo>
                  <a:lnTo>
                    <a:pt x="5828507" y="6233433"/>
                  </a:lnTo>
                  <a:lnTo>
                    <a:pt x="5881688" y="6198514"/>
                  </a:lnTo>
                  <a:lnTo>
                    <a:pt x="5934076" y="6162008"/>
                  </a:lnTo>
                  <a:lnTo>
                    <a:pt x="5984876" y="6121534"/>
                  </a:lnTo>
                  <a:lnTo>
                    <a:pt x="6034088" y="6079473"/>
                  </a:lnTo>
                  <a:lnTo>
                    <a:pt x="6079332" y="6035031"/>
                  </a:lnTo>
                  <a:lnTo>
                    <a:pt x="6125370" y="5988208"/>
                  </a:lnTo>
                  <a:lnTo>
                    <a:pt x="6165851" y="5940592"/>
                  </a:lnTo>
                  <a:lnTo>
                    <a:pt x="6206332" y="5889801"/>
                  </a:lnTo>
                  <a:lnTo>
                    <a:pt x="6242845" y="5837423"/>
                  </a:lnTo>
                  <a:lnTo>
                    <a:pt x="6278564" y="5782665"/>
                  </a:lnTo>
                  <a:lnTo>
                    <a:pt x="6310314" y="5726319"/>
                  </a:lnTo>
                  <a:lnTo>
                    <a:pt x="6340476" y="5668385"/>
                  </a:lnTo>
                  <a:lnTo>
                    <a:pt x="6366670" y="5609659"/>
                  </a:lnTo>
                  <a:lnTo>
                    <a:pt x="6391276" y="5549344"/>
                  </a:lnTo>
                  <a:lnTo>
                    <a:pt x="6411914" y="5487443"/>
                  </a:lnTo>
                  <a:lnTo>
                    <a:pt x="6430170" y="5423955"/>
                  </a:lnTo>
                  <a:lnTo>
                    <a:pt x="6438107" y="5391417"/>
                  </a:lnTo>
                  <a:lnTo>
                    <a:pt x="6445251" y="5359673"/>
                  </a:lnTo>
                  <a:lnTo>
                    <a:pt x="6451601" y="5326341"/>
                  </a:lnTo>
                  <a:lnTo>
                    <a:pt x="6457157" y="5293803"/>
                  </a:lnTo>
                  <a:lnTo>
                    <a:pt x="6461126" y="5260472"/>
                  </a:lnTo>
                  <a:lnTo>
                    <a:pt x="6465888" y="5226347"/>
                  </a:lnTo>
                  <a:lnTo>
                    <a:pt x="6468270" y="5193016"/>
                  </a:lnTo>
                  <a:lnTo>
                    <a:pt x="6471445" y="5158891"/>
                  </a:lnTo>
                  <a:lnTo>
                    <a:pt x="6472238" y="5124765"/>
                  </a:lnTo>
                  <a:lnTo>
                    <a:pt x="6472238" y="5090640"/>
                  </a:lnTo>
                  <a:lnTo>
                    <a:pt x="6472238" y="2495550"/>
                  </a:lnTo>
                  <a:lnTo>
                    <a:pt x="6472238" y="1769038"/>
                  </a:lnTo>
                  <a:lnTo>
                    <a:pt x="6472238" y="1734102"/>
                  </a:lnTo>
                  <a:lnTo>
                    <a:pt x="6471445" y="1699960"/>
                  </a:lnTo>
                  <a:lnTo>
                    <a:pt x="6468270" y="1665818"/>
                  </a:lnTo>
                  <a:lnTo>
                    <a:pt x="6465888" y="1632470"/>
                  </a:lnTo>
                  <a:lnTo>
                    <a:pt x="6461126" y="1598328"/>
                  </a:lnTo>
                  <a:lnTo>
                    <a:pt x="6457157" y="1564979"/>
                  </a:lnTo>
                  <a:lnTo>
                    <a:pt x="6451601" y="1532425"/>
                  </a:lnTo>
                  <a:lnTo>
                    <a:pt x="6445251" y="1499077"/>
                  </a:lnTo>
                  <a:lnTo>
                    <a:pt x="6438107" y="1467317"/>
                  </a:lnTo>
                  <a:lnTo>
                    <a:pt x="6430170" y="1434763"/>
                  </a:lnTo>
                  <a:lnTo>
                    <a:pt x="6411914" y="1371243"/>
                  </a:lnTo>
                  <a:lnTo>
                    <a:pt x="6391276" y="1309311"/>
                  </a:lnTo>
                  <a:lnTo>
                    <a:pt x="6366670" y="1248966"/>
                  </a:lnTo>
                  <a:lnTo>
                    <a:pt x="6340476" y="1190210"/>
                  </a:lnTo>
                  <a:lnTo>
                    <a:pt x="6310314" y="1132248"/>
                  </a:lnTo>
                  <a:lnTo>
                    <a:pt x="6278564" y="1075874"/>
                  </a:lnTo>
                  <a:lnTo>
                    <a:pt x="6242845" y="1021088"/>
                  </a:lnTo>
                  <a:lnTo>
                    <a:pt x="6206332" y="968683"/>
                  </a:lnTo>
                  <a:lnTo>
                    <a:pt x="6165851" y="917867"/>
                  </a:lnTo>
                  <a:lnTo>
                    <a:pt x="6125370" y="870227"/>
                  </a:lnTo>
                  <a:lnTo>
                    <a:pt x="6079332" y="823381"/>
                  </a:lnTo>
                  <a:lnTo>
                    <a:pt x="6034088" y="778917"/>
                  </a:lnTo>
                  <a:lnTo>
                    <a:pt x="5984876" y="736835"/>
                  </a:lnTo>
                  <a:lnTo>
                    <a:pt x="5934076" y="697135"/>
                  </a:lnTo>
                  <a:lnTo>
                    <a:pt x="5881688" y="659816"/>
                  </a:lnTo>
                  <a:lnTo>
                    <a:pt x="5828507" y="625674"/>
                  </a:lnTo>
                  <a:lnTo>
                    <a:pt x="5772151" y="592326"/>
                  </a:lnTo>
                  <a:lnTo>
                    <a:pt x="5714207" y="563742"/>
                  </a:lnTo>
                  <a:lnTo>
                    <a:pt x="5655470" y="535952"/>
                  </a:lnTo>
                  <a:lnTo>
                    <a:pt x="5595144" y="512926"/>
                  </a:lnTo>
                  <a:lnTo>
                    <a:pt x="5531644" y="490694"/>
                  </a:lnTo>
                  <a:lnTo>
                    <a:pt x="5468144" y="472432"/>
                  </a:lnTo>
                  <a:lnTo>
                    <a:pt x="5437188" y="466080"/>
                  </a:lnTo>
                  <a:lnTo>
                    <a:pt x="5403851" y="457346"/>
                  </a:lnTo>
                  <a:lnTo>
                    <a:pt x="5370513" y="451788"/>
                  </a:lnTo>
                  <a:lnTo>
                    <a:pt x="5337970" y="447024"/>
                  </a:lnTo>
                  <a:lnTo>
                    <a:pt x="5304632" y="441466"/>
                  </a:lnTo>
                  <a:lnTo>
                    <a:pt x="5272088" y="438290"/>
                  </a:lnTo>
                  <a:lnTo>
                    <a:pt x="5237957" y="434320"/>
                  </a:lnTo>
                  <a:lnTo>
                    <a:pt x="5203032" y="432732"/>
                  </a:lnTo>
                  <a:lnTo>
                    <a:pt x="5168901" y="431144"/>
                  </a:lnTo>
                  <a:lnTo>
                    <a:pt x="5134770" y="431144"/>
                  </a:lnTo>
                  <a:close/>
                  <a:moveTo>
                    <a:pt x="5089526" y="0"/>
                  </a:moveTo>
                  <a:lnTo>
                    <a:pt x="5134770" y="0"/>
                  </a:lnTo>
                  <a:lnTo>
                    <a:pt x="5180013" y="0"/>
                  </a:lnTo>
                  <a:lnTo>
                    <a:pt x="5225257" y="2382"/>
                  </a:lnTo>
                  <a:lnTo>
                    <a:pt x="5270501" y="5558"/>
                  </a:lnTo>
                  <a:lnTo>
                    <a:pt x="5315744" y="9528"/>
                  </a:lnTo>
                  <a:lnTo>
                    <a:pt x="5360194" y="13498"/>
                  </a:lnTo>
                  <a:lnTo>
                    <a:pt x="5403851" y="20644"/>
                  </a:lnTo>
                  <a:lnTo>
                    <a:pt x="5447507" y="27790"/>
                  </a:lnTo>
                  <a:lnTo>
                    <a:pt x="5490370" y="35730"/>
                  </a:lnTo>
                  <a:lnTo>
                    <a:pt x="5534026" y="45258"/>
                  </a:lnTo>
                  <a:lnTo>
                    <a:pt x="5576888" y="56374"/>
                  </a:lnTo>
                  <a:lnTo>
                    <a:pt x="5618163" y="67491"/>
                  </a:lnTo>
                  <a:lnTo>
                    <a:pt x="5661026" y="79401"/>
                  </a:lnTo>
                  <a:lnTo>
                    <a:pt x="5702301" y="93693"/>
                  </a:lnTo>
                  <a:lnTo>
                    <a:pt x="5741988" y="107191"/>
                  </a:lnTo>
                  <a:lnTo>
                    <a:pt x="5783263" y="122277"/>
                  </a:lnTo>
                  <a:lnTo>
                    <a:pt x="5822951" y="138951"/>
                  </a:lnTo>
                  <a:lnTo>
                    <a:pt x="5862638" y="156419"/>
                  </a:lnTo>
                  <a:lnTo>
                    <a:pt x="5900738" y="174681"/>
                  </a:lnTo>
                  <a:lnTo>
                    <a:pt x="5939632" y="193737"/>
                  </a:lnTo>
                  <a:lnTo>
                    <a:pt x="5976938" y="214381"/>
                  </a:lnTo>
                  <a:lnTo>
                    <a:pt x="6013451" y="235025"/>
                  </a:lnTo>
                  <a:lnTo>
                    <a:pt x="6050757" y="257257"/>
                  </a:lnTo>
                  <a:lnTo>
                    <a:pt x="6088064" y="278695"/>
                  </a:lnTo>
                  <a:lnTo>
                    <a:pt x="6122195" y="302515"/>
                  </a:lnTo>
                  <a:lnTo>
                    <a:pt x="6157914" y="327129"/>
                  </a:lnTo>
                  <a:lnTo>
                    <a:pt x="6192045" y="351743"/>
                  </a:lnTo>
                  <a:lnTo>
                    <a:pt x="6226970" y="377946"/>
                  </a:lnTo>
                  <a:lnTo>
                    <a:pt x="6259514" y="404148"/>
                  </a:lnTo>
                  <a:lnTo>
                    <a:pt x="6291264" y="431144"/>
                  </a:lnTo>
                  <a:lnTo>
                    <a:pt x="6323014" y="460522"/>
                  </a:lnTo>
                  <a:lnTo>
                    <a:pt x="6354764" y="489106"/>
                  </a:lnTo>
                  <a:lnTo>
                    <a:pt x="6384926" y="518484"/>
                  </a:lnTo>
                  <a:lnTo>
                    <a:pt x="6415088" y="549450"/>
                  </a:lnTo>
                  <a:lnTo>
                    <a:pt x="6443664" y="579622"/>
                  </a:lnTo>
                  <a:lnTo>
                    <a:pt x="6471445" y="611382"/>
                  </a:lnTo>
                  <a:lnTo>
                    <a:pt x="6498432" y="644730"/>
                  </a:lnTo>
                  <a:lnTo>
                    <a:pt x="6526214" y="677284"/>
                  </a:lnTo>
                  <a:lnTo>
                    <a:pt x="6550820" y="712221"/>
                  </a:lnTo>
                  <a:lnTo>
                    <a:pt x="6577014" y="746363"/>
                  </a:lnTo>
                  <a:lnTo>
                    <a:pt x="6600032" y="780505"/>
                  </a:lnTo>
                  <a:lnTo>
                    <a:pt x="6623845" y="816235"/>
                  </a:lnTo>
                  <a:lnTo>
                    <a:pt x="6646864" y="851965"/>
                  </a:lnTo>
                  <a:lnTo>
                    <a:pt x="6669088" y="889283"/>
                  </a:lnTo>
                  <a:lnTo>
                    <a:pt x="6689726" y="926601"/>
                  </a:lnTo>
                  <a:lnTo>
                    <a:pt x="6708776" y="964713"/>
                  </a:lnTo>
                  <a:lnTo>
                    <a:pt x="6727826" y="1002825"/>
                  </a:lnTo>
                  <a:lnTo>
                    <a:pt x="6746876" y="1041732"/>
                  </a:lnTo>
                  <a:lnTo>
                    <a:pt x="6763545" y="1081432"/>
                  </a:lnTo>
                  <a:lnTo>
                    <a:pt x="6780214" y="1121132"/>
                  </a:lnTo>
                  <a:lnTo>
                    <a:pt x="6795295" y="1161626"/>
                  </a:lnTo>
                  <a:lnTo>
                    <a:pt x="6810376" y="1202120"/>
                  </a:lnTo>
                  <a:lnTo>
                    <a:pt x="6823870" y="1243408"/>
                  </a:lnTo>
                  <a:lnTo>
                    <a:pt x="6836570" y="1284696"/>
                  </a:lnTo>
                  <a:lnTo>
                    <a:pt x="6847682" y="1327573"/>
                  </a:lnTo>
                  <a:lnTo>
                    <a:pt x="6857207" y="1370449"/>
                  </a:lnTo>
                  <a:lnTo>
                    <a:pt x="6866732" y="1412531"/>
                  </a:lnTo>
                  <a:lnTo>
                    <a:pt x="6874670" y="1456995"/>
                  </a:lnTo>
                  <a:lnTo>
                    <a:pt x="6883401" y="1499077"/>
                  </a:lnTo>
                  <a:lnTo>
                    <a:pt x="6888957" y="1543541"/>
                  </a:lnTo>
                  <a:lnTo>
                    <a:pt x="6894514" y="1588800"/>
                  </a:lnTo>
                  <a:lnTo>
                    <a:pt x="6898482" y="1632470"/>
                  </a:lnTo>
                  <a:lnTo>
                    <a:pt x="6900864" y="1677728"/>
                  </a:lnTo>
                  <a:lnTo>
                    <a:pt x="6902451" y="1722986"/>
                  </a:lnTo>
                  <a:lnTo>
                    <a:pt x="6902451" y="1769038"/>
                  </a:lnTo>
                  <a:lnTo>
                    <a:pt x="6902451" y="2495550"/>
                  </a:lnTo>
                  <a:lnTo>
                    <a:pt x="6902451" y="5090640"/>
                  </a:lnTo>
                  <a:lnTo>
                    <a:pt x="6902451" y="5135876"/>
                  </a:lnTo>
                  <a:lnTo>
                    <a:pt x="6900864" y="5181111"/>
                  </a:lnTo>
                  <a:lnTo>
                    <a:pt x="6898482" y="5226347"/>
                  </a:lnTo>
                  <a:lnTo>
                    <a:pt x="6894514" y="5269995"/>
                  </a:lnTo>
                  <a:lnTo>
                    <a:pt x="6888957" y="5315231"/>
                  </a:lnTo>
                  <a:lnTo>
                    <a:pt x="6883401" y="5359673"/>
                  </a:lnTo>
                  <a:lnTo>
                    <a:pt x="6874670" y="5401734"/>
                  </a:lnTo>
                  <a:lnTo>
                    <a:pt x="6866732" y="5446176"/>
                  </a:lnTo>
                  <a:lnTo>
                    <a:pt x="6857207" y="5488237"/>
                  </a:lnTo>
                  <a:lnTo>
                    <a:pt x="6847682" y="5531092"/>
                  </a:lnTo>
                  <a:lnTo>
                    <a:pt x="6836570" y="5573946"/>
                  </a:lnTo>
                  <a:lnTo>
                    <a:pt x="6823870" y="5615214"/>
                  </a:lnTo>
                  <a:lnTo>
                    <a:pt x="6810376" y="5656481"/>
                  </a:lnTo>
                  <a:lnTo>
                    <a:pt x="6795295" y="5697749"/>
                  </a:lnTo>
                  <a:lnTo>
                    <a:pt x="6780214" y="5737429"/>
                  </a:lnTo>
                  <a:lnTo>
                    <a:pt x="6763545" y="5777109"/>
                  </a:lnTo>
                  <a:lnTo>
                    <a:pt x="6746876" y="5816790"/>
                  </a:lnTo>
                  <a:lnTo>
                    <a:pt x="6727826" y="5855676"/>
                  </a:lnTo>
                  <a:lnTo>
                    <a:pt x="6708776" y="5893769"/>
                  </a:lnTo>
                  <a:lnTo>
                    <a:pt x="6689726" y="5931862"/>
                  </a:lnTo>
                  <a:lnTo>
                    <a:pt x="6669088" y="5969162"/>
                  </a:lnTo>
                  <a:lnTo>
                    <a:pt x="6646864" y="6006461"/>
                  </a:lnTo>
                  <a:lnTo>
                    <a:pt x="6623845" y="6042174"/>
                  </a:lnTo>
                  <a:lnTo>
                    <a:pt x="6600032" y="6077886"/>
                  </a:lnTo>
                  <a:lnTo>
                    <a:pt x="6577014" y="6112011"/>
                  </a:lnTo>
                  <a:lnTo>
                    <a:pt x="6550820" y="6146136"/>
                  </a:lnTo>
                  <a:lnTo>
                    <a:pt x="6526214" y="6181055"/>
                  </a:lnTo>
                  <a:lnTo>
                    <a:pt x="6498432" y="6213592"/>
                  </a:lnTo>
                  <a:lnTo>
                    <a:pt x="6471445" y="6246924"/>
                  </a:lnTo>
                  <a:lnTo>
                    <a:pt x="6443664" y="6278668"/>
                  </a:lnTo>
                  <a:lnTo>
                    <a:pt x="6415088" y="6308825"/>
                  </a:lnTo>
                  <a:lnTo>
                    <a:pt x="6384926" y="6340569"/>
                  </a:lnTo>
                  <a:lnTo>
                    <a:pt x="6354764" y="6369139"/>
                  </a:lnTo>
                  <a:lnTo>
                    <a:pt x="6323014" y="6397709"/>
                  </a:lnTo>
                  <a:lnTo>
                    <a:pt x="6291264" y="6427072"/>
                  </a:lnTo>
                  <a:lnTo>
                    <a:pt x="6259514" y="6454055"/>
                  </a:lnTo>
                  <a:lnTo>
                    <a:pt x="6226970" y="6480244"/>
                  </a:lnTo>
                  <a:lnTo>
                    <a:pt x="6192045" y="6506433"/>
                  </a:lnTo>
                  <a:lnTo>
                    <a:pt x="6157914" y="6531035"/>
                  </a:lnTo>
                  <a:lnTo>
                    <a:pt x="6122195" y="6555636"/>
                  </a:lnTo>
                  <a:lnTo>
                    <a:pt x="6088064" y="6579445"/>
                  </a:lnTo>
                  <a:lnTo>
                    <a:pt x="6050757" y="6600872"/>
                  </a:lnTo>
                  <a:lnTo>
                    <a:pt x="6013451" y="6623093"/>
                  </a:lnTo>
                  <a:lnTo>
                    <a:pt x="5976938" y="6643727"/>
                  </a:lnTo>
                  <a:lnTo>
                    <a:pt x="5939632" y="6664360"/>
                  </a:lnTo>
                  <a:lnTo>
                    <a:pt x="5900738" y="6683407"/>
                  </a:lnTo>
                  <a:lnTo>
                    <a:pt x="5862638" y="6701660"/>
                  </a:lnTo>
                  <a:lnTo>
                    <a:pt x="5822951" y="6719119"/>
                  </a:lnTo>
                  <a:lnTo>
                    <a:pt x="5783263" y="6735785"/>
                  </a:lnTo>
                  <a:lnTo>
                    <a:pt x="5741988" y="6750863"/>
                  </a:lnTo>
                  <a:lnTo>
                    <a:pt x="5702301" y="6764355"/>
                  </a:lnTo>
                  <a:lnTo>
                    <a:pt x="5661026" y="6778640"/>
                  </a:lnTo>
                  <a:lnTo>
                    <a:pt x="5618163" y="6790544"/>
                  </a:lnTo>
                  <a:lnTo>
                    <a:pt x="5576888" y="6801654"/>
                  </a:lnTo>
                  <a:lnTo>
                    <a:pt x="5534026" y="6812765"/>
                  </a:lnTo>
                  <a:lnTo>
                    <a:pt x="5490370" y="6822288"/>
                  </a:lnTo>
                  <a:lnTo>
                    <a:pt x="5447507" y="6830224"/>
                  </a:lnTo>
                  <a:lnTo>
                    <a:pt x="5403851" y="6837367"/>
                  </a:lnTo>
                  <a:lnTo>
                    <a:pt x="5360194" y="6844509"/>
                  </a:lnTo>
                  <a:lnTo>
                    <a:pt x="5315744" y="6848477"/>
                  </a:lnTo>
                  <a:lnTo>
                    <a:pt x="5270501" y="6852445"/>
                  </a:lnTo>
                  <a:lnTo>
                    <a:pt x="5225257" y="6855619"/>
                  </a:lnTo>
                  <a:lnTo>
                    <a:pt x="5180013" y="6858000"/>
                  </a:lnTo>
                  <a:lnTo>
                    <a:pt x="5134770" y="6858000"/>
                  </a:lnTo>
                  <a:lnTo>
                    <a:pt x="5089526" y="6858000"/>
                  </a:lnTo>
                  <a:lnTo>
                    <a:pt x="5044282" y="6855619"/>
                  </a:lnTo>
                  <a:lnTo>
                    <a:pt x="4998244" y="6852445"/>
                  </a:lnTo>
                  <a:lnTo>
                    <a:pt x="4954588" y="6848477"/>
                  </a:lnTo>
                  <a:lnTo>
                    <a:pt x="4910932" y="6844509"/>
                  </a:lnTo>
                  <a:lnTo>
                    <a:pt x="4866482" y="6837367"/>
                  </a:lnTo>
                  <a:lnTo>
                    <a:pt x="4822826" y="6830224"/>
                  </a:lnTo>
                  <a:lnTo>
                    <a:pt x="4779170" y="6822288"/>
                  </a:lnTo>
                  <a:lnTo>
                    <a:pt x="4736307" y="6812765"/>
                  </a:lnTo>
                  <a:lnTo>
                    <a:pt x="4693444" y="6801654"/>
                  </a:lnTo>
                  <a:lnTo>
                    <a:pt x="4651376" y="6790544"/>
                  </a:lnTo>
                  <a:lnTo>
                    <a:pt x="4610101" y="6778640"/>
                  </a:lnTo>
                  <a:lnTo>
                    <a:pt x="4568826" y="6764355"/>
                  </a:lnTo>
                  <a:lnTo>
                    <a:pt x="4527551" y="6750863"/>
                  </a:lnTo>
                  <a:lnTo>
                    <a:pt x="4487863" y="6735785"/>
                  </a:lnTo>
                  <a:lnTo>
                    <a:pt x="4448176" y="6719119"/>
                  </a:lnTo>
                  <a:lnTo>
                    <a:pt x="4407694" y="6701660"/>
                  </a:lnTo>
                  <a:lnTo>
                    <a:pt x="4369594" y="6683407"/>
                  </a:lnTo>
                  <a:lnTo>
                    <a:pt x="4330701" y="6664360"/>
                  </a:lnTo>
                  <a:lnTo>
                    <a:pt x="4292601" y="6643727"/>
                  </a:lnTo>
                  <a:lnTo>
                    <a:pt x="4255294" y="6623093"/>
                  </a:lnTo>
                  <a:lnTo>
                    <a:pt x="4218782" y="6600872"/>
                  </a:lnTo>
                  <a:lnTo>
                    <a:pt x="4183063" y="6579445"/>
                  </a:lnTo>
                  <a:lnTo>
                    <a:pt x="4147345" y="6555636"/>
                  </a:lnTo>
                  <a:lnTo>
                    <a:pt x="4112420" y="6531035"/>
                  </a:lnTo>
                  <a:lnTo>
                    <a:pt x="4078288" y="6506433"/>
                  </a:lnTo>
                  <a:lnTo>
                    <a:pt x="4044157" y="6480244"/>
                  </a:lnTo>
                  <a:lnTo>
                    <a:pt x="4010820" y="6454055"/>
                  </a:lnTo>
                  <a:lnTo>
                    <a:pt x="3978276" y="6427072"/>
                  </a:lnTo>
                  <a:lnTo>
                    <a:pt x="3946526" y="6397709"/>
                  </a:lnTo>
                  <a:lnTo>
                    <a:pt x="3916363" y="6369139"/>
                  </a:lnTo>
                  <a:lnTo>
                    <a:pt x="3886201" y="6340569"/>
                  </a:lnTo>
                  <a:lnTo>
                    <a:pt x="3856038" y="6308825"/>
                  </a:lnTo>
                  <a:lnTo>
                    <a:pt x="3826670" y="6278668"/>
                  </a:lnTo>
                  <a:lnTo>
                    <a:pt x="3798095" y="6246924"/>
                  </a:lnTo>
                  <a:lnTo>
                    <a:pt x="3770313" y="6213592"/>
                  </a:lnTo>
                  <a:lnTo>
                    <a:pt x="3744120" y="6181055"/>
                  </a:lnTo>
                  <a:lnTo>
                    <a:pt x="3718720" y="6146136"/>
                  </a:lnTo>
                  <a:lnTo>
                    <a:pt x="3693320" y="6112011"/>
                  </a:lnTo>
                  <a:lnTo>
                    <a:pt x="3668713" y="6077886"/>
                  </a:lnTo>
                  <a:lnTo>
                    <a:pt x="3645695" y="6042174"/>
                  </a:lnTo>
                  <a:lnTo>
                    <a:pt x="3623470" y="6006461"/>
                  </a:lnTo>
                  <a:lnTo>
                    <a:pt x="3601245" y="5969162"/>
                  </a:lnTo>
                  <a:lnTo>
                    <a:pt x="3581401" y="5931862"/>
                  </a:lnTo>
                  <a:lnTo>
                    <a:pt x="3560763" y="5893769"/>
                  </a:lnTo>
                  <a:lnTo>
                    <a:pt x="3540920" y="5855676"/>
                  </a:lnTo>
                  <a:lnTo>
                    <a:pt x="3523457" y="5816790"/>
                  </a:lnTo>
                  <a:lnTo>
                    <a:pt x="3505201" y="5777109"/>
                  </a:lnTo>
                  <a:lnTo>
                    <a:pt x="3490120" y="5737429"/>
                  </a:lnTo>
                  <a:lnTo>
                    <a:pt x="3474245" y="5697749"/>
                  </a:lnTo>
                  <a:lnTo>
                    <a:pt x="3459957" y="5656481"/>
                  </a:lnTo>
                  <a:lnTo>
                    <a:pt x="3446463" y="5615214"/>
                  </a:lnTo>
                  <a:lnTo>
                    <a:pt x="3433763" y="5573946"/>
                  </a:lnTo>
                  <a:lnTo>
                    <a:pt x="3423445" y="5531092"/>
                  </a:lnTo>
                  <a:lnTo>
                    <a:pt x="3412332" y="5488237"/>
                  </a:lnTo>
                  <a:lnTo>
                    <a:pt x="3402807" y="5446176"/>
                  </a:lnTo>
                  <a:lnTo>
                    <a:pt x="3394076" y="5401734"/>
                  </a:lnTo>
                  <a:lnTo>
                    <a:pt x="3387726" y="5359673"/>
                  </a:lnTo>
                  <a:lnTo>
                    <a:pt x="3380582" y="5315231"/>
                  </a:lnTo>
                  <a:lnTo>
                    <a:pt x="3376613" y="5269995"/>
                  </a:lnTo>
                  <a:lnTo>
                    <a:pt x="3371851" y="5226347"/>
                  </a:lnTo>
                  <a:lnTo>
                    <a:pt x="3369470" y="5181111"/>
                  </a:lnTo>
                  <a:lnTo>
                    <a:pt x="3367088" y="5135876"/>
                  </a:lnTo>
                  <a:lnTo>
                    <a:pt x="3367088" y="5090640"/>
                  </a:lnTo>
                  <a:lnTo>
                    <a:pt x="3367088" y="2495550"/>
                  </a:lnTo>
                  <a:lnTo>
                    <a:pt x="3367088" y="1769038"/>
                  </a:lnTo>
                  <a:lnTo>
                    <a:pt x="3367088" y="1722986"/>
                  </a:lnTo>
                  <a:lnTo>
                    <a:pt x="3369470" y="1677728"/>
                  </a:lnTo>
                  <a:lnTo>
                    <a:pt x="3371851" y="1632470"/>
                  </a:lnTo>
                  <a:lnTo>
                    <a:pt x="3376613" y="1588800"/>
                  </a:lnTo>
                  <a:lnTo>
                    <a:pt x="3380582" y="1543541"/>
                  </a:lnTo>
                  <a:lnTo>
                    <a:pt x="3387726" y="1499077"/>
                  </a:lnTo>
                  <a:lnTo>
                    <a:pt x="3394076" y="1456995"/>
                  </a:lnTo>
                  <a:lnTo>
                    <a:pt x="3402807" y="1412531"/>
                  </a:lnTo>
                  <a:lnTo>
                    <a:pt x="3412332" y="1370449"/>
                  </a:lnTo>
                  <a:lnTo>
                    <a:pt x="3423445" y="1327573"/>
                  </a:lnTo>
                  <a:lnTo>
                    <a:pt x="3433763" y="1284696"/>
                  </a:lnTo>
                  <a:lnTo>
                    <a:pt x="3446463" y="1243408"/>
                  </a:lnTo>
                  <a:lnTo>
                    <a:pt x="3459957" y="1202120"/>
                  </a:lnTo>
                  <a:lnTo>
                    <a:pt x="3474245" y="1161626"/>
                  </a:lnTo>
                  <a:lnTo>
                    <a:pt x="3490120" y="1121132"/>
                  </a:lnTo>
                  <a:lnTo>
                    <a:pt x="3505201" y="1081432"/>
                  </a:lnTo>
                  <a:lnTo>
                    <a:pt x="3523457" y="1041732"/>
                  </a:lnTo>
                  <a:lnTo>
                    <a:pt x="3540920" y="1002825"/>
                  </a:lnTo>
                  <a:lnTo>
                    <a:pt x="3560763" y="964713"/>
                  </a:lnTo>
                  <a:lnTo>
                    <a:pt x="3581401" y="926601"/>
                  </a:lnTo>
                  <a:lnTo>
                    <a:pt x="3601245" y="889283"/>
                  </a:lnTo>
                  <a:lnTo>
                    <a:pt x="3623470" y="851965"/>
                  </a:lnTo>
                  <a:lnTo>
                    <a:pt x="3645695" y="816235"/>
                  </a:lnTo>
                  <a:lnTo>
                    <a:pt x="3668713" y="780505"/>
                  </a:lnTo>
                  <a:lnTo>
                    <a:pt x="3693320" y="746363"/>
                  </a:lnTo>
                  <a:lnTo>
                    <a:pt x="3718720" y="712221"/>
                  </a:lnTo>
                  <a:lnTo>
                    <a:pt x="3744120" y="677284"/>
                  </a:lnTo>
                  <a:lnTo>
                    <a:pt x="3770313" y="644730"/>
                  </a:lnTo>
                  <a:lnTo>
                    <a:pt x="3798095" y="611382"/>
                  </a:lnTo>
                  <a:lnTo>
                    <a:pt x="3826670" y="579622"/>
                  </a:lnTo>
                  <a:lnTo>
                    <a:pt x="3856038" y="549450"/>
                  </a:lnTo>
                  <a:lnTo>
                    <a:pt x="3886201" y="518484"/>
                  </a:lnTo>
                  <a:lnTo>
                    <a:pt x="3916363" y="489106"/>
                  </a:lnTo>
                  <a:lnTo>
                    <a:pt x="3946526" y="460522"/>
                  </a:lnTo>
                  <a:lnTo>
                    <a:pt x="3978276" y="431144"/>
                  </a:lnTo>
                  <a:lnTo>
                    <a:pt x="4010820" y="404148"/>
                  </a:lnTo>
                  <a:lnTo>
                    <a:pt x="4044157" y="377946"/>
                  </a:lnTo>
                  <a:lnTo>
                    <a:pt x="4078288" y="351743"/>
                  </a:lnTo>
                  <a:lnTo>
                    <a:pt x="4112420" y="327129"/>
                  </a:lnTo>
                  <a:lnTo>
                    <a:pt x="4147345" y="302515"/>
                  </a:lnTo>
                  <a:lnTo>
                    <a:pt x="4183063" y="278695"/>
                  </a:lnTo>
                  <a:lnTo>
                    <a:pt x="4218782" y="257257"/>
                  </a:lnTo>
                  <a:lnTo>
                    <a:pt x="4255294" y="235025"/>
                  </a:lnTo>
                  <a:lnTo>
                    <a:pt x="4292601" y="214381"/>
                  </a:lnTo>
                  <a:lnTo>
                    <a:pt x="4330701" y="193737"/>
                  </a:lnTo>
                  <a:lnTo>
                    <a:pt x="4369594" y="174681"/>
                  </a:lnTo>
                  <a:lnTo>
                    <a:pt x="4407694" y="156419"/>
                  </a:lnTo>
                  <a:lnTo>
                    <a:pt x="4448176" y="138951"/>
                  </a:lnTo>
                  <a:lnTo>
                    <a:pt x="4487863" y="122277"/>
                  </a:lnTo>
                  <a:lnTo>
                    <a:pt x="4527551" y="107191"/>
                  </a:lnTo>
                  <a:lnTo>
                    <a:pt x="4568826" y="93693"/>
                  </a:lnTo>
                  <a:lnTo>
                    <a:pt x="4610101" y="79401"/>
                  </a:lnTo>
                  <a:lnTo>
                    <a:pt x="4651376" y="67491"/>
                  </a:lnTo>
                  <a:lnTo>
                    <a:pt x="4693444" y="56374"/>
                  </a:lnTo>
                  <a:lnTo>
                    <a:pt x="4736307" y="45258"/>
                  </a:lnTo>
                  <a:lnTo>
                    <a:pt x="4779170" y="35730"/>
                  </a:lnTo>
                  <a:lnTo>
                    <a:pt x="4822826" y="27790"/>
                  </a:lnTo>
                  <a:lnTo>
                    <a:pt x="4866482" y="20644"/>
                  </a:lnTo>
                  <a:lnTo>
                    <a:pt x="4910932" y="13498"/>
                  </a:lnTo>
                  <a:lnTo>
                    <a:pt x="4954588" y="9528"/>
                  </a:lnTo>
                  <a:lnTo>
                    <a:pt x="4998244" y="5558"/>
                  </a:lnTo>
                  <a:lnTo>
                    <a:pt x="5044282" y="2382"/>
                  </a:lnTo>
                  <a:close/>
                </a:path>
              </a:pathLst>
            </a:custGeom>
            <a:solidFill>
              <a:srgbClr val="0087AF"/>
            </a:solidFill>
            <a:ln>
              <a:noFill/>
            </a:ln>
          </p:spPr>
          <p:txBody>
            <a:bodyPr vert="horz" wrap="square" lIns="91440" tIns="45720" rIns="91440" bIns="45720" numCol="1" anchor="t" anchorCtr="0" compatLnSpc="1">
              <a:noAutofit/>
            </a:bodyPr>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srgbClr val="55C3C8"/>
                </a:solidFill>
                <a:effectLst/>
                <a:uLnTx/>
                <a:uFillTx/>
                <a:latin typeface="+mn-lt"/>
                <a:ea typeface="+mn-ea"/>
                <a:cs typeface="+mn-ea"/>
                <a:sym typeface="+mn-lt"/>
              </a:endParaRPr>
            </a:p>
          </p:txBody>
        </p:sp>
        <p:sp>
          <p:nvSpPr>
            <p:cNvPr id="69" name="文本框 68"/>
            <p:cNvSpPr txBox="1"/>
            <p:nvPr/>
          </p:nvSpPr>
          <p:spPr>
            <a:xfrm>
              <a:off x="5955317" y="4349050"/>
              <a:ext cx="2187487" cy="692497"/>
            </a:xfrm>
            <a:prstGeom prst="rect">
              <a:avLst/>
            </a:prstGeom>
            <a:noFill/>
          </p:spPr>
          <p:txBody>
            <a:bodyPr wrap="square" rtlCol="0">
              <a:spAutoFit/>
            </a:bodyPr>
            <a:lstStyle/>
            <a:p>
              <a:pPr marL="0" marR="0" lvl="0" indent="0" algn="just" defTabSz="914400" eaLnBrk="1" fontAlgn="auto" latinLnBrk="0" hangingPunct="1">
                <a:lnSpc>
                  <a:spcPct val="150000"/>
                </a:lnSpc>
                <a:spcBef>
                  <a:spcPts val="0"/>
                </a:spcBef>
                <a:spcAft>
                  <a:spcPts val="0"/>
                </a:spcAft>
                <a:buClrTx/>
                <a:buSzTx/>
                <a:buFontTx/>
                <a:buNone/>
                <a:defRPr/>
              </a:pPr>
              <a:r>
                <a:rPr kumimoji="0" lang="en-US" altLang="zh-CN" sz="1000" b="0" i="0" u="none" strike="noStrike" kern="0" cap="none" spc="0" normalizeH="0" baseline="0" noProof="0" dirty="0" smtClean="0">
                  <a:ln>
                    <a:noFill/>
                  </a:ln>
                  <a:solidFill>
                    <a:srgbClr val="0087AF"/>
                  </a:solidFill>
                  <a:effectLst/>
                  <a:uLnTx/>
                  <a:uFillTx/>
                  <a:latin typeface="+mn-lt"/>
                  <a:ea typeface="+mn-ea"/>
                  <a:cs typeface="+mn-ea"/>
                  <a:sym typeface="+mn-lt"/>
                </a:rPr>
                <a:t>Please insert title here</a:t>
              </a:r>
              <a:endParaRPr kumimoji="0" lang="en-US" altLang="zh-CN" sz="1000" b="0" i="0" u="none" strike="noStrike" kern="0" cap="none" spc="0" normalizeH="0" baseline="0" noProof="0" dirty="0" smtClean="0">
                <a:ln>
                  <a:noFill/>
                </a:ln>
                <a:solidFill>
                  <a:srgbClr val="0087AF"/>
                </a:solidFill>
                <a:effectLst/>
                <a:uLnTx/>
                <a:uFillTx/>
                <a:latin typeface="+mn-lt"/>
                <a:ea typeface="+mn-ea"/>
                <a:cs typeface="+mn-ea"/>
                <a:sym typeface="+mn-lt"/>
              </a:endParaRPr>
            </a:p>
            <a:p>
              <a:pPr marL="0" marR="0" lvl="0" indent="0" algn="just" defTabSz="914400" eaLnBrk="1" fontAlgn="auto" latinLnBrk="0" hangingPunct="1">
                <a:lnSpc>
                  <a:spcPct val="150000"/>
                </a:lnSpc>
                <a:spcBef>
                  <a:spcPts val="0"/>
                </a:spcBef>
                <a:spcAft>
                  <a:spcPts val="0"/>
                </a:spcAft>
                <a:buClr>
                  <a:srgbClr val="006EA0"/>
                </a:buClr>
                <a:buSzTx/>
                <a:buFontTx/>
                <a:buNone/>
                <a:defRPr/>
              </a:pPr>
              <a:r>
                <a:rPr kumimoji="0" lang="zh-CN" altLang="en-US" sz="800" b="0" i="0" u="none" strike="noStrike" kern="0" cap="none" spc="0" normalizeH="0" baseline="0" noProof="0" dirty="0" smtClean="0">
                  <a:ln>
                    <a:noFill/>
                  </a:ln>
                  <a:solidFill>
                    <a:schemeClr val="tx1">
                      <a:lumMod val="65000"/>
                      <a:lumOff val="35000"/>
                    </a:schemeClr>
                  </a:solidFill>
                  <a:effectLst/>
                  <a:uLnTx/>
                  <a:uFillTx/>
                  <a:latin typeface="+mn-lt"/>
                  <a:ea typeface="+mn-ea"/>
                  <a:cs typeface="+mn-ea"/>
                  <a:sym typeface="+mn-lt"/>
                </a:rPr>
                <a:t>我们坚持以客户为中心，快速响应客户需求持续为客户创造长期价值进而成就客户</a:t>
              </a:r>
              <a:endParaRPr kumimoji="0" lang="en-US" altLang="zh-CN" sz="800" b="1" i="0" u="none" strike="noStrike" kern="0" cap="none" spc="0" normalizeH="0" baseline="0" noProof="0" dirty="0" smtClean="0">
                <a:ln>
                  <a:noFill/>
                </a:ln>
                <a:solidFill>
                  <a:schemeClr val="tx1">
                    <a:lumMod val="65000"/>
                    <a:lumOff val="35000"/>
                  </a:schemeClr>
                </a:solidFill>
                <a:effectLst/>
                <a:uLnTx/>
                <a:uFillTx/>
                <a:latin typeface="+mn-lt"/>
                <a:ea typeface="+mn-ea"/>
                <a:cs typeface="+mn-ea"/>
                <a:sym typeface="+mn-lt"/>
              </a:endParaRPr>
            </a:p>
          </p:txBody>
        </p:sp>
        <p:sp>
          <p:nvSpPr>
            <p:cNvPr id="70" name="任意多边形 69"/>
            <p:cNvSpPr/>
            <p:nvPr/>
          </p:nvSpPr>
          <p:spPr bwMode="auto">
            <a:xfrm>
              <a:off x="8839727" y="4470824"/>
              <a:ext cx="305262" cy="305118"/>
            </a:xfrm>
            <a:custGeom>
              <a:avLst/>
              <a:gdLst>
                <a:gd name="connsiteX0" fmla="*/ 5159334 w 6858000"/>
                <a:gd name="connsiteY0" fmla="*/ 4802187 h 6854825"/>
                <a:gd name="connsiteX1" fmla="*/ 5180014 w 6858000"/>
                <a:gd name="connsiteY1" fmla="*/ 4802187 h 6854825"/>
                <a:gd name="connsiteX2" fmla="*/ 5199104 w 6858000"/>
                <a:gd name="connsiteY2" fmla="*/ 4802187 h 6854825"/>
                <a:gd name="connsiteX3" fmla="*/ 5218196 w 6858000"/>
                <a:gd name="connsiteY3" fmla="*/ 4803775 h 6854825"/>
                <a:gd name="connsiteX4" fmla="*/ 5236490 w 6858000"/>
                <a:gd name="connsiteY4" fmla="*/ 4805362 h 6854825"/>
                <a:gd name="connsiteX5" fmla="*/ 5255580 w 6858000"/>
                <a:gd name="connsiteY5" fmla="*/ 4807743 h 6854825"/>
                <a:gd name="connsiteX6" fmla="*/ 5292170 w 6858000"/>
                <a:gd name="connsiteY6" fmla="*/ 4817268 h 6854825"/>
                <a:gd name="connsiteX7" fmla="*/ 5324784 w 6858000"/>
                <a:gd name="connsiteY7" fmla="*/ 4829968 h 6854825"/>
                <a:gd name="connsiteX8" fmla="*/ 5358192 w 6858000"/>
                <a:gd name="connsiteY8" fmla="*/ 4845843 h 6854825"/>
                <a:gd name="connsiteX9" fmla="*/ 5389214 w 6858000"/>
                <a:gd name="connsiteY9" fmla="*/ 4864893 h 6854825"/>
                <a:gd name="connsiteX10" fmla="*/ 5417848 w 6858000"/>
                <a:gd name="connsiteY10" fmla="*/ 4886325 h 6854825"/>
                <a:gd name="connsiteX11" fmla="*/ 5444894 w 6858000"/>
                <a:gd name="connsiteY11" fmla="*/ 4910137 h 6854825"/>
                <a:gd name="connsiteX12" fmla="*/ 5469552 w 6858000"/>
                <a:gd name="connsiteY12" fmla="*/ 4937125 h 6854825"/>
                <a:gd name="connsiteX13" fmla="*/ 5490232 w 6858000"/>
                <a:gd name="connsiteY13" fmla="*/ 4966493 h 6854825"/>
                <a:gd name="connsiteX14" fmla="*/ 5509324 w 6858000"/>
                <a:gd name="connsiteY14" fmla="*/ 4996656 h 6854825"/>
                <a:gd name="connsiteX15" fmla="*/ 5525232 w 6858000"/>
                <a:gd name="connsiteY15" fmla="*/ 5029993 h 6854825"/>
                <a:gd name="connsiteX16" fmla="*/ 5537164 w 6858000"/>
                <a:gd name="connsiteY16" fmla="*/ 5064125 h 6854825"/>
                <a:gd name="connsiteX17" fmla="*/ 5546708 w 6858000"/>
                <a:gd name="connsiteY17" fmla="*/ 5100637 h 6854825"/>
                <a:gd name="connsiteX18" fmla="*/ 5549890 w 6858000"/>
                <a:gd name="connsiteY18" fmla="*/ 5118893 h 6854825"/>
                <a:gd name="connsiteX19" fmla="*/ 5553072 w 6858000"/>
                <a:gd name="connsiteY19" fmla="*/ 5137943 h 6854825"/>
                <a:gd name="connsiteX20" fmla="*/ 5554664 w 6858000"/>
                <a:gd name="connsiteY20" fmla="*/ 5156993 h 6854825"/>
                <a:gd name="connsiteX21" fmla="*/ 5554664 w 6858000"/>
                <a:gd name="connsiteY21" fmla="*/ 5176043 h 6854825"/>
                <a:gd name="connsiteX22" fmla="*/ 5554664 w 6858000"/>
                <a:gd name="connsiteY22" fmla="*/ 5194300 h 6854825"/>
                <a:gd name="connsiteX23" fmla="*/ 5553072 w 6858000"/>
                <a:gd name="connsiteY23" fmla="*/ 5213350 h 6854825"/>
                <a:gd name="connsiteX24" fmla="*/ 5549890 w 6858000"/>
                <a:gd name="connsiteY24" fmla="*/ 5232400 h 6854825"/>
                <a:gd name="connsiteX25" fmla="*/ 5546708 w 6858000"/>
                <a:gd name="connsiteY25" fmla="*/ 5251450 h 6854825"/>
                <a:gd name="connsiteX26" fmla="*/ 5537164 w 6858000"/>
                <a:gd name="connsiteY26" fmla="*/ 5287168 h 6854825"/>
                <a:gd name="connsiteX27" fmla="*/ 5525232 w 6858000"/>
                <a:gd name="connsiteY27" fmla="*/ 5322093 h 6854825"/>
                <a:gd name="connsiteX28" fmla="*/ 5509324 w 6858000"/>
                <a:gd name="connsiteY28" fmla="*/ 5354637 h 6854825"/>
                <a:gd name="connsiteX29" fmla="*/ 5490232 w 6858000"/>
                <a:gd name="connsiteY29" fmla="*/ 5384800 h 6854825"/>
                <a:gd name="connsiteX30" fmla="*/ 5469552 w 6858000"/>
                <a:gd name="connsiteY30" fmla="*/ 5414168 h 6854825"/>
                <a:gd name="connsiteX31" fmla="*/ 5444894 w 6858000"/>
                <a:gd name="connsiteY31" fmla="*/ 5441156 h 6854825"/>
                <a:gd name="connsiteX32" fmla="*/ 5417848 w 6858000"/>
                <a:gd name="connsiteY32" fmla="*/ 5464968 h 6854825"/>
                <a:gd name="connsiteX33" fmla="*/ 5389214 w 6858000"/>
                <a:gd name="connsiteY33" fmla="*/ 5486400 h 6854825"/>
                <a:gd name="connsiteX34" fmla="*/ 5358192 w 6858000"/>
                <a:gd name="connsiteY34" fmla="*/ 5505450 h 6854825"/>
                <a:gd name="connsiteX35" fmla="*/ 5324784 w 6858000"/>
                <a:gd name="connsiteY35" fmla="*/ 5521325 h 6854825"/>
                <a:gd name="connsiteX36" fmla="*/ 5292170 w 6858000"/>
                <a:gd name="connsiteY36" fmla="*/ 5534025 h 6854825"/>
                <a:gd name="connsiteX37" fmla="*/ 5255580 w 6858000"/>
                <a:gd name="connsiteY37" fmla="*/ 5543550 h 6854825"/>
                <a:gd name="connsiteX38" fmla="*/ 5236490 w 6858000"/>
                <a:gd name="connsiteY38" fmla="*/ 5546725 h 6854825"/>
                <a:gd name="connsiteX39" fmla="*/ 5218196 w 6858000"/>
                <a:gd name="connsiteY39" fmla="*/ 5548312 h 6854825"/>
                <a:gd name="connsiteX40" fmla="*/ 5199104 w 6858000"/>
                <a:gd name="connsiteY40" fmla="*/ 5549900 h 6854825"/>
                <a:gd name="connsiteX41" fmla="*/ 5180014 w 6858000"/>
                <a:gd name="connsiteY41" fmla="*/ 5551487 h 6854825"/>
                <a:gd name="connsiteX42" fmla="*/ 5159334 w 6858000"/>
                <a:gd name="connsiteY42" fmla="*/ 5549900 h 6854825"/>
                <a:gd name="connsiteX43" fmla="*/ 5141038 w 6858000"/>
                <a:gd name="connsiteY43" fmla="*/ 5548312 h 6854825"/>
                <a:gd name="connsiteX44" fmla="*/ 5121948 w 6858000"/>
                <a:gd name="connsiteY44" fmla="*/ 5546725 h 6854825"/>
                <a:gd name="connsiteX45" fmla="*/ 5104448 w 6858000"/>
                <a:gd name="connsiteY45" fmla="*/ 5543550 h 6854825"/>
                <a:gd name="connsiteX46" fmla="*/ 5067858 w 6858000"/>
                <a:gd name="connsiteY46" fmla="*/ 5534025 h 6854825"/>
                <a:gd name="connsiteX47" fmla="*/ 5033654 w 6858000"/>
                <a:gd name="connsiteY47" fmla="*/ 5521325 h 6854825"/>
                <a:gd name="connsiteX48" fmla="*/ 5000246 w 6858000"/>
                <a:gd name="connsiteY48" fmla="*/ 5505450 h 6854825"/>
                <a:gd name="connsiteX49" fmla="*/ 4969224 w 6858000"/>
                <a:gd name="connsiteY49" fmla="*/ 5486400 h 6854825"/>
                <a:gd name="connsiteX50" fmla="*/ 4940590 w 6858000"/>
                <a:gd name="connsiteY50" fmla="*/ 5464968 h 6854825"/>
                <a:gd name="connsiteX51" fmla="*/ 4914340 w 6858000"/>
                <a:gd name="connsiteY51" fmla="*/ 5441156 h 6854825"/>
                <a:gd name="connsiteX52" fmla="*/ 4890478 w 6858000"/>
                <a:gd name="connsiteY52" fmla="*/ 5414168 h 6854825"/>
                <a:gd name="connsiteX53" fmla="*/ 4868206 w 6858000"/>
                <a:gd name="connsiteY53" fmla="*/ 5384800 h 6854825"/>
                <a:gd name="connsiteX54" fmla="*/ 4849114 w 6858000"/>
                <a:gd name="connsiteY54" fmla="*/ 5354637 h 6854825"/>
                <a:gd name="connsiteX55" fmla="*/ 4834002 w 6858000"/>
                <a:gd name="connsiteY55" fmla="*/ 5322093 h 6854825"/>
                <a:gd name="connsiteX56" fmla="*/ 4821274 w 6858000"/>
                <a:gd name="connsiteY56" fmla="*/ 5287168 h 6854825"/>
                <a:gd name="connsiteX57" fmla="*/ 4811730 w 6858000"/>
                <a:gd name="connsiteY57" fmla="*/ 5251450 h 6854825"/>
                <a:gd name="connsiteX58" fmla="*/ 4808548 w 6858000"/>
                <a:gd name="connsiteY58" fmla="*/ 5232400 h 6854825"/>
                <a:gd name="connsiteX59" fmla="*/ 4805366 w 6858000"/>
                <a:gd name="connsiteY59" fmla="*/ 5213350 h 6854825"/>
                <a:gd name="connsiteX60" fmla="*/ 4803776 w 6858000"/>
                <a:gd name="connsiteY60" fmla="*/ 5194300 h 6854825"/>
                <a:gd name="connsiteX61" fmla="*/ 4803776 w 6858000"/>
                <a:gd name="connsiteY61" fmla="*/ 5176043 h 6854825"/>
                <a:gd name="connsiteX62" fmla="*/ 4803776 w 6858000"/>
                <a:gd name="connsiteY62" fmla="*/ 5156993 h 6854825"/>
                <a:gd name="connsiteX63" fmla="*/ 4805366 w 6858000"/>
                <a:gd name="connsiteY63" fmla="*/ 5137943 h 6854825"/>
                <a:gd name="connsiteX64" fmla="*/ 4808548 w 6858000"/>
                <a:gd name="connsiteY64" fmla="*/ 5118893 h 6854825"/>
                <a:gd name="connsiteX65" fmla="*/ 4811730 w 6858000"/>
                <a:gd name="connsiteY65" fmla="*/ 5100637 h 6854825"/>
                <a:gd name="connsiteX66" fmla="*/ 4821274 w 6858000"/>
                <a:gd name="connsiteY66" fmla="*/ 5064125 h 6854825"/>
                <a:gd name="connsiteX67" fmla="*/ 4834002 w 6858000"/>
                <a:gd name="connsiteY67" fmla="*/ 5029993 h 6854825"/>
                <a:gd name="connsiteX68" fmla="*/ 4849114 w 6858000"/>
                <a:gd name="connsiteY68" fmla="*/ 4996656 h 6854825"/>
                <a:gd name="connsiteX69" fmla="*/ 4868206 w 6858000"/>
                <a:gd name="connsiteY69" fmla="*/ 4966493 h 6854825"/>
                <a:gd name="connsiteX70" fmla="*/ 4890478 w 6858000"/>
                <a:gd name="connsiteY70" fmla="*/ 4937125 h 6854825"/>
                <a:gd name="connsiteX71" fmla="*/ 4914340 w 6858000"/>
                <a:gd name="connsiteY71" fmla="*/ 4910137 h 6854825"/>
                <a:gd name="connsiteX72" fmla="*/ 4940590 w 6858000"/>
                <a:gd name="connsiteY72" fmla="*/ 4886325 h 6854825"/>
                <a:gd name="connsiteX73" fmla="*/ 4969224 w 6858000"/>
                <a:gd name="connsiteY73" fmla="*/ 4864893 h 6854825"/>
                <a:gd name="connsiteX74" fmla="*/ 5000246 w 6858000"/>
                <a:gd name="connsiteY74" fmla="*/ 4845843 h 6854825"/>
                <a:gd name="connsiteX75" fmla="*/ 5033654 w 6858000"/>
                <a:gd name="connsiteY75" fmla="*/ 4829968 h 6854825"/>
                <a:gd name="connsiteX76" fmla="*/ 5067858 w 6858000"/>
                <a:gd name="connsiteY76" fmla="*/ 4817268 h 6854825"/>
                <a:gd name="connsiteX77" fmla="*/ 5104448 w 6858000"/>
                <a:gd name="connsiteY77" fmla="*/ 4807743 h 6854825"/>
                <a:gd name="connsiteX78" fmla="*/ 5121948 w 6858000"/>
                <a:gd name="connsiteY78" fmla="*/ 4805362 h 6854825"/>
                <a:gd name="connsiteX79" fmla="*/ 5141038 w 6858000"/>
                <a:gd name="connsiteY79" fmla="*/ 4803775 h 6854825"/>
                <a:gd name="connsiteX80" fmla="*/ 680244 w 6858000"/>
                <a:gd name="connsiteY80" fmla="*/ 3870325 h 6854825"/>
                <a:gd name="connsiteX81" fmla="*/ 2857500 w 6858000"/>
                <a:gd name="connsiteY81" fmla="*/ 6151391 h 6854825"/>
                <a:gd name="connsiteX82" fmla="*/ 2515394 w 6858000"/>
                <a:gd name="connsiteY82" fmla="*/ 6478506 h 6854825"/>
                <a:gd name="connsiteX83" fmla="*/ 2473325 w 6858000"/>
                <a:gd name="connsiteY83" fmla="*/ 6516616 h 6854825"/>
                <a:gd name="connsiteX84" fmla="*/ 2430462 w 6858000"/>
                <a:gd name="connsiteY84" fmla="*/ 6552345 h 6854825"/>
                <a:gd name="connsiteX85" fmla="*/ 2386806 w 6858000"/>
                <a:gd name="connsiteY85" fmla="*/ 6584103 h 6854825"/>
                <a:gd name="connsiteX86" fmla="*/ 2340769 w 6858000"/>
                <a:gd name="connsiteY86" fmla="*/ 6615068 h 6854825"/>
                <a:gd name="connsiteX87" fmla="*/ 2293938 w 6858000"/>
                <a:gd name="connsiteY87" fmla="*/ 6642063 h 6854825"/>
                <a:gd name="connsiteX88" fmla="*/ 2247106 w 6858000"/>
                <a:gd name="connsiteY88" fmla="*/ 6667470 h 6854825"/>
                <a:gd name="connsiteX89" fmla="*/ 2197894 w 6858000"/>
                <a:gd name="connsiteY89" fmla="*/ 6690495 h 6854825"/>
                <a:gd name="connsiteX90" fmla="*/ 2147888 w 6858000"/>
                <a:gd name="connsiteY90" fmla="*/ 6709550 h 6854825"/>
                <a:gd name="connsiteX91" fmla="*/ 2097088 w 6858000"/>
                <a:gd name="connsiteY91" fmla="*/ 6728605 h 6854825"/>
                <a:gd name="connsiteX92" fmla="*/ 2047081 w 6858000"/>
                <a:gd name="connsiteY92" fmla="*/ 6742897 h 6854825"/>
                <a:gd name="connsiteX93" fmla="*/ 1997075 w 6858000"/>
                <a:gd name="connsiteY93" fmla="*/ 6754806 h 6854825"/>
                <a:gd name="connsiteX94" fmla="*/ 1944688 w 6858000"/>
                <a:gd name="connsiteY94" fmla="*/ 6765922 h 6854825"/>
                <a:gd name="connsiteX95" fmla="*/ 1893094 w 6858000"/>
                <a:gd name="connsiteY95" fmla="*/ 6772273 h 6854825"/>
                <a:gd name="connsiteX96" fmla="*/ 1839912 w 6858000"/>
                <a:gd name="connsiteY96" fmla="*/ 6778625 h 6854825"/>
                <a:gd name="connsiteX97" fmla="*/ 1788319 w 6858000"/>
                <a:gd name="connsiteY97" fmla="*/ 6780213 h 6854825"/>
                <a:gd name="connsiteX98" fmla="*/ 1735931 w 6858000"/>
                <a:gd name="connsiteY98" fmla="*/ 6780213 h 6854825"/>
                <a:gd name="connsiteX99" fmla="*/ 1682750 w 6858000"/>
                <a:gd name="connsiteY99" fmla="*/ 6778625 h 6854825"/>
                <a:gd name="connsiteX100" fmla="*/ 1631156 w 6858000"/>
                <a:gd name="connsiteY100" fmla="*/ 6772273 h 6854825"/>
                <a:gd name="connsiteX101" fmla="*/ 1578769 w 6858000"/>
                <a:gd name="connsiteY101" fmla="*/ 6765922 h 6854825"/>
                <a:gd name="connsiteX102" fmla="*/ 1527175 w 6858000"/>
                <a:gd name="connsiteY102" fmla="*/ 6754806 h 6854825"/>
                <a:gd name="connsiteX103" fmla="*/ 1477169 w 6858000"/>
                <a:gd name="connsiteY103" fmla="*/ 6742897 h 6854825"/>
                <a:gd name="connsiteX104" fmla="*/ 1426369 w 6858000"/>
                <a:gd name="connsiteY104" fmla="*/ 6728605 h 6854825"/>
                <a:gd name="connsiteX105" fmla="*/ 1376362 w 6858000"/>
                <a:gd name="connsiteY105" fmla="*/ 6711138 h 6854825"/>
                <a:gd name="connsiteX106" fmla="*/ 1327944 w 6858000"/>
                <a:gd name="connsiteY106" fmla="*/ 6690495 h 6854825"/>
                <a:gd name="connsiteX107" fmla="*/ 1278731 w 6858000"/>
                <a:gd name="connsiteY107" fmla="*/ 6669058 h 6854825"/>
                <a:gd name="connsiteX108" fmla="*/ 1231900 w 6858000"/>
                <a:gd name="connsiteY108" fmla="*/ 6643651 h 6854825"/>
                <a:gd name="connsiteX109" fmla="*/ 1184275 w 6858000"/>
                <a:gd name="connsiteY109" fmla="*/ 6616656 h 6854825"/>
                <a:gd name="connsiteX110" fmla="*/ 1139031 w 6858000"/>
                <a:gd name="connsiteY110" fmla="*/ 6587279 h 6854825"/>
                <a:gd name="connsiteX111" fmla="*/ 1095375 w 6858000"/>
                <a:gd name="connsiteY111" fmla="*/ 6553933 h 6854825"/>
                <a:gd name="connsiteX112" fmla="*/ 1052512 w 6858000"/>
                <a:gd name="connsiteY112" fmla="*/ 6519792 h 6854825"/>
                <a:gd name="connsiteX113" fmla="*/ 1012031 w 6858000"/>
                <a:gd name="connsiteY113" fmla="*/ 6481682 h 6854825"/>
                <a:gd name="connsiteX114" fmla="*/ 970756 w 6858000"/>
                <a:gd name="connsiteY114" fmla="*/ 6442777 h 6854825"/>
                <a:gd name="connsiteX115" fmla="*/ 301625 w 6858000"/>
                <a:gd name="connsiteY115" fmla="*/ 5740117 h 6854825"/>
                <a:gd name="connsiteX116" fmla="*/ 264319 w 6858000"/>
                <a:gd name="connsiteY116" fmla="*/ 5699624 h 6854825"/>
                <a:gd name="connsiteX117" fmla="*/ 229394 w 6858000"/>
                <a:gd name="connsiteY117" fmla="*/ 5655162 h 6854825"/>
                <a:gd name="connsiteX118" fmla="*/ 196056 w 6858000"/>
                <a:gd name="connsiteY118" fmla="*/ 5611494 h 6854825"/>
                <a:gd name="connsiteX119" fmla="*/ 166688 w 6858000"/>
                <a:gd name="connsiteY119" fmla="*/ 5565444 h 6854825"/>
                <a:gd name="connsiteX120" fmla="*/ 138112 w 6858000"/>
                <a:gd name="connsiteY120" fmla="*/ 5520188 h 6854825"/>
                <a:gd name="connsiteX121" fmla="*/ 113506 w 6858000"/>
                <a:gd name="connsiteY121" fmla="*/ 5471756 h 6854825"/>
                <a:gd name="connsiteX122" fmla="*/ 91281 w 6858000"/>
                <a:gd name="connsiteY122" fmla="*/ 5422530 h 6854825"/>
                <a:gd name="connsiteX123" fmla="*/ 70644 w 6858000"/>
                <a:gd name="connsiteY123" fmla="*/ 5374098 h 6854825"/>
                <a:gd name="connsiteX124" fmla="*/ 53181 w 6858000"/>
                <a:gd name="connsiteY124" fmla="*/ 5324078 h 6854825"/>
                <a:gd name="connsiteX125" fmla="*/ 38100 w 6858000"/>
                <a:gd name="connsiteY125" fmla="*/ 5273264 h 6854825"/>
                <a:gd name="connsiteX126" fmla="*/ 25400 w 6858000"/>
                <a:gd name="connsiteY126" fmla="*/ 5221657 h 6854825"/>
                <a:gd name="connsiteX127" fmla="*/ 15875 w 6858000"/>
                <a:gd name="connsiteY127" fmla="*/ 5170049 h 6854825"/>
                <a:gd name="connsiteX128" fmla="*/ 7938 w 6858000"/>
                <a:gd name="connsiteY128" fmla="*/ 5117647 h 6854825"/>
                <a:gd name="connsiteX129" fmla="*/ 3175 w 6858000"/>
                <a:gd name="connsiteY129" fmla="*/ 5066039 h 6854825"/>
                <a:gd name="connsiteX130" fmla="*/ 0 w 6858000"/>
                <a:gd name="connsiteY130" fmla="*/ 5014431 h 6854825"/>
                <a:gd name="connsiteX131" fmla="*/ 0 w 6858000"/>
                <a:gd name="connsiteY131" fmla="*/ 4960441 h 6854825"/>
                <a:gd name="connsiteX132" fmla="*/ 3175 w 6858000"/>
                <a:gd name="connsiteY132" fmla="*/ 4908834 h 6854825"/>
                <a:gd name="connsiteX133" fmla="*/ 7938 w 6858000"/>
                <a:gd name="connsiteY133" fmla="*/ 4857226 h 6854825"/>
                <a:gd name="connsiteX134" fmla="*/ 15875 w 6858000"/>
                <a:gd name="connsiteY134" fmla="*/ 4805618 h 6854825"/>
                <a:gd name="connsiteX135" fmla="*/ 25400 w 6858000"/>
                <a:gd name="connsiteY135" fmla="*/ 4753216 h 6854825"/>
                <a:gd name="connsiteX136" fmla="*/ 38100 w 6858000"/>
                <a:gd name="connsiteY136" fmla="*/ 4701608 h 6854825"/>
                <a:gd name="connsiteX137" fmla="*/ 51594 w 6858000"/>
                <a:gd name="connsiteY137" fmla="*/ 4651588 h 6854825"/>
                <a:gd name="connsiteX138" fmla="*/ 70644 w 6858000"/>
                <a:gd name="connsiteY138" fmla="*/ 4600775 h 6854825"/>
                <a:gd name="connsiteX139" fmla="*/ 89694 w 6858000"/>
                <a:gd name="connsiteY139" fmla="*/ 4552343 h 6854825"/>
                <a:gd name="connsiteX140" fmla="*/ 111919 w 6858000"/>
                <a:gd name="connsiteY140" fmla="*/ 4503911 h 6854825"/>
                <a:gd name="connsiteX141" fmla="*/ 136525 w 6858000"/>
                <a:gd name="connsiteY141" fmla="*/ 4456273 h 6854825"/>
                <a:gd name="connsiteX142" fmla="*/ 165100 w 6858000"/>
                <a:gd name="connsiteY142" fmla="*/ 4411017 h 6854825"/>
                <a:gd name="connsiteX143" fmla="*/ 194469 w 6858000"/>
                <a:gd name="connsiteY143" fmla="*/ 4364966 h 6854825"/>
                <a:gd name="connsiteX144" fmla="*/ 226219 w 6858000"/>
                <a:gd name="connsiteY144" fmla="*/ 4321298 h 6854825"/>
                <a:gd name="connsiteX145" fmla="*/ 261144 w 6858000"/>
                <a:gd name="connsiteY145" fmla="*/ 4279218 h 6854825"/>
                <a:gd name="connsiteX146" fmla="*/ 298450 w 6858000"/>
                <a:gd name="connsiteY146" fmla="*/ 4236344 h 6854825"/>
                <a:gd name="connsiteX147" fmla="*/ 338138 w 6858000"/>
                <a:gd name="connsiteY147" fmla="*/ 4197440 h 6854825"/>
                <a:gd name="connsiteX148" fmla="*/ 5366264 w 6858000"/>
                <a:gd name="connsiteY148" fmla="*/ 3760787 h 6854825"/>
                <a:gd name="connsiteX149" fmla="*/ 3671888 w 6858000"/>
                <a:gd name="connsiteY149" fmla="*/ 5374783 h 6854825"/>
                <a:gd name="connsiteX150" fmla="*/ 4352338 w 6858000"/>
                <a:gd name="connsiteY150" fmla="*/ 6087354 h 6854825"/>
                <a:gd name="connsiteX151" fmla="*/ 4384892 w 6858000"/>
                <a:gd name="connsiteY151" fmla="*/ 6120681 h 6854825"/>
                <a:gd name="connsiteX152" fmla="*/ 4418238 w 6858000"/>
                <a:gd name="connsiteY152" fmla="*/ 6150041 h 6854825"/>
                <a:gd name="connsiteX153" fmla="*/ 4454762 w 6858000"/>
                <a:gd name="connsiteY153" fmla="*/ 6178607 h 6854825"/>
                <a:gd name="connsiteX154" fmla="*/ 4490492 w 6858000"/>
                <a:gd name="connsiteY154" fmla="*/ 6205586 h 6854825"/>
                <a:gd name="connsiteX155" fmla="*/ 4528604 w 6858000"/>
                <a:gd name="connsiteY155" fmla="*/ 6230185 h 6854825"/>
                <a:gd name="connsiteX156" fmla="*/ 4565922 w 6858000"/>
                <a:gd name="connsiteY156" fmla="*/ 6252403 h 6854825"/>
                <a:gd name="connsiteX157" fmla="*/ 4605620 w 6858000"/>
                <a:gd name="connsiteY157" fmla="*/ 6273035 h 6854825"/>
                <a:gd name="connsiteX158" fmla="*/ 4644526 w 6858000"/>
                <a:gd name="connsiteY158" fmla="*/ 6292079 h 6854825"/>
                <a:gd name="connsiteX159" fmla="*/ 4685814 w 6858000"/>
                <a:gd name="connsiteY159" fmla="*/ 6307156 h 6854825"/>
                <a:gd name="connsiteX160" fmla="*/ 4726308 w 6858000"/>
                <a:gd name="connsiteY160" fmla="*/ 6321439 h 6854825"/>
                <a:gd name="connsiteX161" fmla="*/ 4766800 w 6858000"/>
                <a:gd name="connsiteY161" fmla="*/ 6334135 h 6854825"/>
                <a:gd name="connsiteX162" fmla="*/ 4809676 w 6858000"/>
                <a:gd name="connsiteY162" fmla="*/ 6345244 h 6854825"/>
                <a:gd name="connsiteX163" fmla="*/ 4851758 w 6858000"/>
                <a:gd name="connsiteY163" fmla="*/ 6353179 h 6854825"/>
                <a:gd name="connsiteX164" fmla="*/ 4894634 w 6858000"/>
                <a:gd name="connsiteY164" fmla="*/ 6359527 h 6854825"/>
                <a:gd name="connsiteX165" fmla="*/ 4938302 w 6858000"/>
                <a:gd name="connsiteY165" fmla="*/ 6362701 h 6854825"/>
                <a:gd name="connsiteX166" fmla="*/ 4981178 w 6858000"/>
                <a:gd name="connsiteY166" fmla="*/ 6365875 h 6854825"/>
                <a:gd name="connsiteX167" fmla="*/ 5024848 w 6858000"/>
                <a:gd name="connsiteY167" fmla="*/ 6365875 h 6854825"/>
                <a:gd name="connsiteX168" fmla="*/ 5067724 w 6858000"/>
                <a:gd name="connsiteY168" fmla="*/ 6362701 h 6854825"/>
                <a:gd name="connsiteX169" fmla="*/ 5109804 w 6858000"/>
                <a:gd name="connsiteY169" fmla="*/ 6359527 h 6854825"/>
                <a:gd name="connsiteX170" fmla="*/ 5153474 w 6858000"/>
                <a:gd name="connsiteY170" fmla="*/ 6353179 h 6854825"/>
                <a:gd name="connsiteX171" fmla="*/ 5196350 w 6858000"/>
                <a:gd name="connsiteY171" fmla="*/ 6345244 h 6854825"/>
                <a:gd name="connsiteX172" fmla="*/ 5238430 w 6858000"/>
                <a:gd name="connsiteY172" fmla="*/ 6334135 h 6854825"/>
                <a:gd name="connsiteX173" fmla="*/ 5279718 w 6858000"/>
                <a:gd name="connsiteY173" fmla="*/ 6321439 h 6854825"/>
                <a:gd name="connsiteX174" fmla="*/ 5320212 w 6858000"/>
                <a:gd name="connsiteY174" fmla="*/ 6307156 h 6854825"/>
                <a:gd name="connsiteX175" fmla="*/ 5361500 w 6858000"/>
                <a:gd name="connsiteY175" fmla="*/ 6290492 h 6854825"/>
                <a:gd name="connsiteX176" fmla="*/ 5401992 w 6858000"/>
                <a:gd name="connsiteY176" fmla="*/ 6273035 h 6854825"/>
                <a:gd name="connsiteX177" fmla="*/ 5441692 w 6858000"/>
                <a:gd name="connsiteY177" fmla="*/ 6250816 h 6854825"/>
                <a:gd name="connsiteX178" fmla="*/ 5479010 w 6858000"/>
                <a:gd name="connsiteY178" fmla="*/ 6228598 h 6854825"/>
                <a:gd name="connsiteX179" fmla="*/ 5517122 w 6858000"/>
                <a:gd name="connsiteY179" fmla="*/ 6203999 h 6854825"/>
                <a:gd name="connsiteX180" fmla="*/ 5552852 w 6858000"/>
                <a:gd name="connsiteY180" fmla="*/ 6177020 h 6854825"/>
                <a:gd name="connsiteX181" fmla="*/ 5589374 w 6858000"/>
                <a:gd name="connsiteY181" fmla="*/ 6148454 h 6854825"/>
                <a:gd name="connsiteX182" fmla="*/ 5621928 w 6858000"/>
                <a:gd name="connsiteY182" fmla="*/ 6117507 h 6854825"/>
                <a:gd name="connsiteX183" fmla="*/ 6016542 w 6858000"/>
                <a:gd name="connsiteY183" fmla="*/ 5742178 h 6854825"/>
                <a:gd name="connsiteX184" fmla="*/ 6049888 w 6858000"/>
                <a:gd name="connsiteY184" fmla="*/ 5708850 h 6854825"/>
                <a:gd name="connsiteX185" fmla="*/ 6079266 w 6858000"/>
                <a:gd name="connsiteY185" fmla="*/ 5674729 h 6854825"/>
                <a:gd name="connsiteX186" fmla="*/ 6109438 w 6858000"/>
                <a:gd name="connsiteY186" fmla="*/ 5639815 h 6854825"/>
                <a:gd name="connsiteX187" fmla="*/ 6134846 w 6858000"/>
                <a:gd name="connsiteY187" fmla="*/ 5604107 h 6854825"/>
                <a:gd name="connsiteX188" fmla="*/ 6159460 w 6858000"/>
                <a:gd name="connsiteY188" fmla="*/ 5566019 h 6854825"/>
                <a:gd name="connsiteX189" fmla="*/ 6181692 w 6858000"/>
                <a:gd name="connsiteY189" fmla="*/ 5528724 h 6854825"/>
                <a:gd name="connsiteX190" fmla="*/ 6202336 w 6858000"/>
                <a:gd name="connsiteY190" fmla="*/ 5489048 h 6854825"/>
                <a:gd name="connsiteX191" fmla="*/ 6220596 w 6858000"/>
                <a:gd name="connsiteY191" fmla="*/ 5450167 h 6854825"/>
                <a:gd name="connsiteX192" fmla="*/ 6238064 w 6858000"/>
                <a:gd name="connsiteY192" fmla="*/ 5408904 h 6854825"/>
                <a:gd name="connsiteX193" fmla="*/ 6252356 w 6858000"/>
                <a:gd name="connsiteY193" fmla="*/ 5368435 h 6854825"/>
                <a:gd name="connsiteX194" fmla="*/ 6263472 w 6858000"/>
                <a:gd name="connsiteY194" fmla="*/ 5326379 h 6854825"/>
                <a:gd name="connsiteX195" fmla="*/ 6274588 w 6858000"/>
                <a:gd name="connsiteY195" fmla="*/ 5283530 h 6854825"/>
                <a:gd name="connsiteX196" fmla="*/ 6282528 w 6858000"/>
                <a:gd name="connsiteY196" fmla="*/ 5241474 h 6854825"/>
                <a:gd name="connsiteX197" fmla="*/ 6288086 w 6858000"/>
                <a:gd name="connsiteY197" fmla="*/ 5198624 h 6854825"/>
                <a:gd name="connsiteX198" fmla="*/ 6292850 w 6858000"/>
                <a:gd name="connsiteY198" fmla="*/ 5156568 h 6854825"/>
                <a:gd name="connsiteX199" fmla="*/ 6294438 w 6858000"/>
                <a:gd name="connsiteY199" fmla="*/ 5112132 h 6854825"/>
                <a:gd name="connsiteX200" fmla="*/ 6294438 w 6858000"/>
                <a:gd name="connsiteY200" fmla="*/ 5070076 h 6854825"/>
                <a:gd name="connsiteX201" fmla="*/ 6292850 w 6858000"/>
                <a:gd name="connsiteY201" fmla="*/ 5028020 h 6854825"/>
                <a:gd name="connsiteX202" fmla="*/ 6288086 w 6858000"/>
                <a:gd name="connsiteY202" fmla="*/ 4983584 h 6854825"/>
                <a:gd name="connsiteX203" fmla="*/ 6282528 w 6858000"/>
                <a:gd name="connsiteY203" fmla="*/ 4941528 h 6854825"/>
                <a:gd name="connsiteX204" fmla="*/ 6274588 w 6858000"/>
                <a:gd name="connsiteY204" fmla="*/ 4898678 h 6854825"/>
                <a:gd name="connsiteX205" fmla="*/ 6263472 w 6858000"/>
                <a:gd name="connsiteY205" fmla="*/ 4856622 h 6854825"/>
                <a:gd name="connsiteX206" fmla="*/ 6250768 w 6858000"/>
                <a:gd name="connsiteY206" fmla="*/ 4813773 h 6854825"/>
                <a:gd name="connsiteX207" fmla="*/ 6236476 w 6858000"/>
                <a:gd name="connsiteY207" fmla="*/ 4773304 h 6854825"/>
                <a:gd name="connsiteX208" fmla="*/ 6220596 w 6858000"/>
                <a:gd name="connsiteY208" fmla="*/ 4732041 h 6854825"/>
                <a:gd name="connsiteX209" fmla="*/ 6202336 w 6858000"/>
                <a:gd name="connsiteY209" fmla="*/ 4693160 h 6854825"/>
                <a:gd name="connsiteX210" fmla="*/ 6181692 w 6858000"/>
                <a:gd name="connsiteY210" fmla="*/ 4654278 h 6854825"/>
                <a:gd name="connsiteX211" fmla="*/ 6157872 w 6858000"/>
                <a:gd name="connsiteY211" fmla="*/ 4616189 h 6854825"/>
                <a:gd name="connsiteX212" fmla="*/ 6133258 w 6858000"/>
                <a:gd name="connsiteY212" fmla="*/ 4578894 h 6854825"/>
                <a:gd name="connsiteX213" fmla="*/ 6106262 w 6858000"/>
                <a:gd name="connsiteY213" fmla="*/ 4542393 h 6854825"/>
                <a:gd name="connsiteX214" fmla="*/ 6077678 w 6858000"/>
                <a:gd name="connsiteY214" fmla="*/ 4506685 h 6854825"/>
                <a:gd name="connsiteX215" fmla="*/ 6046712 w 6858000"/>
                <a:gd name="connsiteY215" fmla="*/ 4471771 h 6854825"/>
                <a:gd name="connsiteX216" fmla="*/ 1677987 w 6858000"/>
                <a:gd name="connsiteY216" fmla="*/ 1300162 h 6854825"/>
                <a:gd name="connsiteX217" fmla="*/ 1698668 w 6858000"/>
                <a:gd name="connsiteY217" fmla="*/ 1301752 h 6854825"/>
                <a:gd name="connsiteX218" fmla="*/ 1716963 w 6858000"/>
                <a:gd name="connsiteY218" fmla="*/ 1302546 h 6854825"/>
                <a:gd name="connsiteX219" fmla="*/ 1736053 w 6858000"/>
                <a:gd name="connsiteY219" fmla="*/ 1304135 h 6854825"/>
                <a:gd name="connsiteX220" fmla="*/ 1753553 w 6858000"/>
                <a:gd name="connsiteY220" fmla="*/ 1307314 h 6854825"/>
                <a:gd name="connsiteX221" fmla="*/ 1790142 w 6858000"/>
                <a:gd name="connsiteY221" fmla="*/ 1316849 h 6854825"/>
                <a:gd name="connsiteX222" fmla="*/ 1824346 w 6858000"/>
                <a:gd name="connsiteY222" fmla="*/ 1329562 h 6854825"/>
                <a:gd name="connsiteX223" fmla="*/ 1857754 w 6858000"/>
                <a:gd name="connsiteY223" fmla="*/ 1345454 h 6854825"/>
                <a:gd name="connsiteX224" fmla="*/ 1888776 w 6858000"/>
                <a:gd name="connsiteY224" fmla="*/ 1364524 h 6854825"/>
                <a:gd name="connsiteX225" fmla="*/ 1917412 w 6858000"/>
                <a:gd name="connsiteY225" fmla="*/ 1385978 h 6854825"/>
                <a:gd name="connsiteX226" fmla="*/ 1943661 w 6858000"/>
                <a:gd name="connsiteY226" fmla="*/ 1409816 h 6854825"/>
                <a:gd name="connsiteX227" fmla="*/ 1967524 w 6858000"/>
                <a:gd name="connsiteY227" fmla="*/ 1436832 h 6854825"/>
                <a:gd name="connsiteX228" fmla="*/ 1989796 w 6858000"/>
                <a:gd name="connsiteY228" fmla="*/ 1464643 h 6854825"/>
                <a:gd name="connsiteX229" fmla="*/ 2008886 w 6858000"/>
                <a:gd name="connsiteY229" fmla="*/ 1496427 h 6854825"/>
                <a:gd name="connsiteX230" fmla="*/ 2024000 w 6858000"/>
                <a:gd name="connsiteY230" fmla="*/ 1529005 h 6854825"/>
                <a:gd name="connsiteX231" fmla="*/ 2036726 w 6858000"/>
                <a:gd name="connsiteY231" fmla="*/ 1563967 h 6854825"/>
                <a:gd name="connsiteX232" fmla="*/ 2046272 w 6858000"/>
                <a:gd name="connsiteY232" fmla="*/ 1600518 h 6854825"/>
                <a:gd name="connsiteX233" fmla="*/ 2049453 w 6858000"/>
                <a:gd name="connsiteY233" fmla="*/ 1617205 h 6854825"/>
                <a:gd name="connsiteX234" fmla="*/ 2052635 w 6858000"/>
                <a:gd name="connsiteY234" fmla="*/ 1636275 h 6854825"/>
                <a:gd name="connsiteX235" fmla="*/ 2054226 w 6858000"/>
                <a:gd name="connsiteY235" fmla="*/ 1655345 h 6854825"/>
                <a:gd name="connsiteX236" fmla="*/ 2054226 w 6858000"/>
                <a:gd name="connsiteY236" fmla="*/ 1675210 h 6854825"/>
                <a:gd name="connsiteX237" fmla="*/ 2054226 w 6858000"/>
                <a:gd name="connsiteY237" fmla="*/ 1694280 h 6854825"/>
                <a:gd name="connsiteX238" fmla="*/ 2052635 w 6858000"/>
                <a:gd name="connsiteY238" fmla="*/ 1713350 h 6854825"/>
                <a:gd name="connsiteX239" fmla="*/ 2049453 w 6858000"/>
                <a:gd name="connsiteY239" fmla="*/ 1732420 h 6854825"/>
                <a:gd name="connsiteX240" fmla="*/ 2046272 w 6858000"/>
                <a:gd name="connsiteY240" fmla="*/ 1750696 h 6854825"/>
                <a:gd name="connsiteX241" fmla="*/ 2036726 w 6858000"/>
                <a:gd name="connsiteY241" fmla="*/ 1787247 h 6854825"/>
                <a:gd name="connsiteX242" fmla="*/ 2024000 w 6858000"/>
                <a:gd name="connsiteY242" fmla="*/ 1822209 h 6854825"/>
                <a:gd name="connsiteX243" fmla="*/ 2008886 w 6858000"/>
                <a:gd name="connsiteY243" fmla="*/ 1853198 h 6854825"/>
                <a:gd name="connsiteX244" fmla="*/ 1989796 w 6858000"/>
                <a:gd name="connsiteY244" fmla="*/ 1884982 h 6854825"/>
                <a:gd name="connsiteX245" fmla="*/ 1967524 w 6858000"/>
                <a:gd name="connsiteY245" fmla="*/ 1912792 h 6854825"/>
                <a:gd name="connsiteX246" fmla="*/ 1943661 w 6858000"/>
                <a:gd name="connsiteY246" fmla="*/ 1939809 h 6854825"/>
                <a:gd name="connsiteX247" fmla="*/ 1917412 w 6858000"/>
                <a:gd name="connsiteY247" fmla="*/ 1965235 h 6854825"/>
                <a:gd name="connsiteX248" fmla="*/ 1888776 w 6858000"/>
                <a:gd name="connsiteY248" fmla="*/ 1986689 h 6854825"/>
                <a:gd name="connsiteX249" fmla="*/ 1857754 w 6858000"/>
                <a:gd name="connsiteY249" fmla="*/ 2004171 h 6854825"/>
                <a:gd name="connsiteX250" fmla="*/ 1824346 w 6858000"/>
                <a:gd name="connsiteY250" fmla="*/ 2021652 h 6854825"/>
                <a:gd name="connsiteX251" fmla="*/ 1790142 w 6858000"/>
                <a:gd name="connsiteY251" fmla="*/ 2034365 h 6854825"/>
                <a:gd name="connsiteX252" fmla="*/ 1753553 w 6858000"/>
                <a:gd name="connsiteY252" fmla="*/ 2042311 h 6854825"/>
                <a:gd name="connsiteX253" fmla="*/ 1736053 w 6858000"/>
                <a:gd name="connsiteY253" fmla="*/ 2045490 h 6854825"/>
                <a:gd name="connsiteX254" fmla="*/ 1716963 w 6858000"/>
                <a:gd name="connsiteY254" fmla="*/ 2048668 h 6854825"/>
                <a:gd name="connsiteX255" fmla="*/ 1698668 w 6858000"/>
                <a:gd name="connsiteY255" fmla="*/ 2049463 h 6854825"/>
                <a:gd name="connsiteX256" fmla="*/ 1677987 w 6858000"/>
                <a:gd name="connsiteY256" fmla="*/ 2049463 h 6854825"/>
                <a:gd name="connsiteX257" fmla="*/ 1658896 w 6858000"/>
                <a:gd name="connsiteY257" fmla="*/ 2049463 h 6854825"/>
                <a:gd name="connsiteX258" fmla="*/ 1639806 w 6858000"/>
                <a:gd name="connsiteY258" fmla="*/ 2048668 h 6854825"/>
                <a:gd name="connsiteX259" fmla="*/ 1621511 w 6858000"/>
                <a:gd name="connsiteY259" fmla="*/ 2045490 h 6854825"/>
                <a:gd name="connsiteX260" fmla="*/ 1602420 w 6858000"/>
                <a:gd name="connsiteY260" fmla="*/ 2042311 h 6854825"/>
                <a:gd name="connsiteX261" fmla="*/ 1565831 w 6858000"/>
                <a:gd name="connsiteY261" fmla="*/ 2034365 h 6854825"/>
                <a:gd name="connsiteX262" fmla="*/ 1533218 w 6858000"/>
                <a:gd name="connsiteY262" fmla="*/ 2021652 h 6854825"/>
                <a:gd name="connsiteX263" fmla="*/ 1499810 w 6858000"/>
                <a:gd name="connsiteY263" fmla="*/ 2004171 h 6854825"/>
                <a:gd name="connsiteX264" fmla="*/ 1468788 w 6858000"/>
                <a:gd name="connsiteY264" fmla="*/ 1986689 h 6854825"/>
                <a:gd name="connsiteX265" fmla="*/ 1440152 w 6858000"/>
                <a:gd name="connsiteY265" fmla="*/ 1965235 h 6854825"/>
                <a:gd name="connsiteX266" fmla="*/ 1413108 w 6858000"/>
                <a:gd name="connsiteY266" fmla="*/ 1939809 h 6854825"/>
                <a:gd name="connsiteX267" fmla="*/ 1388449 w 6858000"/>
                <a:gd name="connsiteY267" fmla="*/ 1912792 h 6854825"/>
                <a:gd name="connsiteX268" fmla="*/ 1367768 w 6858000"/>
                <a:gd name="connsiteY268" fmla="*/ 1884982 h 6854825"/>
                <a:gd name="connsiteX269" fmla="*/ 1348678 w 6858000"/>
                <a:gd name="connsiteY269" fmla="*/ 1853198 h 6854825"/>
                <a:gd name="connsiteX270" fmla="*/ 1332769 w 6858000"/>
                <a:gd name="connsiteY270" fmla="*/ 1822209 h 6854825"/>
                <a:gd name="connsiteX271" fmla="*/ 1320838 w 6858000"/>
                <a:gd name="connsiteY271" fmla="*/ 1787247 h 6854825"/>
                <a:gd name="connsiteX272" fmla="*/ 1311292 w 6858000"/>
                <a:gd name="connsiteY272" fmla="*/ 1750696 h 6854825"/>
                <a:gd name="connsiteX273" fmla="*/ 1308111 w 6858000"/>
                <a:gd name="connsiteY273" fmla="*/ 1732420 h 6854825"/>
                <a:gd name="connsiteX274" fmla="*/ 1304929 w 6858000"/>
                <a:gd name="connsiteY274" fmla="*/ 1713350 h 6854825"/>
                <a:gd name="connsiteX275" fmla="*/ 1303338 w 6858000"/>
                <a:gd name="connsiteY275" fmla="*/ 1694280 h 6854825"/>
                <a:gd name="connsiteX276" fmla="*/ 1303338 w 6858000"/>
                <a:gd name="connsiteY276" fmla="*/ 1675210 h 6854825"/>
                <a:gd name="connsiteX277" fmla="*/ 1303338 w 6858000"/>
                <a:gd name="connsiteY277" fmla="*/ 1655345 h 6854825"/>
                <a:gd name="connsiteX278" fmla="*/ 1304929 w 6858000"/>
                <a:gd name="connsiteY278" fmla="*/ 1636275 h 6854825"/>
                <a:gd name="connsiteX279" fmla="*/ 1308111 w 6858000"/>
                <a:gd name="connsiteY279" fmla="*/ 1617205 h 6854825"/>
                <a:gd name="connsiteX280" fmla="*/ 1311292 w 6858000"/>
                <a:gd name="connsiteY280" fmla="*/ 1600518 h 6854825"/>
                <a:gd name="connsiteX281" fmla="*/ 1320838 w 6858000"/>
                <a:gd name="connsiteY281" fmla="*/ 1563967 h 6854825"/>
                <a:gd name="connsiteX282" fmla="*/ 1332769 w 6858000"/>
                <a:gd name="connsiteY282" fmla="*/ 1529005 h 6854825"/>
                <a:gd name="connsiteX283" fmla="*/ 1348678 w 6858000"/>
                <a:gd name="connsiteY283" fmla="*/ 1496427 h 6854825"/>
                <a:gd name="connsiteX284" fmla="*/ 1367768 w 6858000"/>
                <a:gd name="connsiteY284" fmla="*/ 1464643 h 6854825"/>
                <a:gd name="connsiteX285" fmla="*/ 1388449 w 6858000"/>
                <a:gd name="connsiteY285" fmla="*/ 1436832 h 6854825"/>
                <a:gd name="connsiteX286" fmla="*/ 1413108 w 6858000"/>
                <a:gd name="connsiteY286" fmla="*/ 1409816 h 6854825"/>
                <a:gd name="connsiteX287" fmla="*/ 1440152 w 6858000"/>
                <a:gd name="connsiteY287" fmla="*/ 1385978 h 6854825"/>
                <a:gd name="connsiteX288" fmla="*/ 1468788 w 6858000"/>
                <a:gd name="connsiteY288" fmla="*/ 1364524 h 6854825"/>
                <a:gd name="connsiteX289" fmla="*/ 1499810 w 6858000"/>
                <a:gd name="connsiteY289" fmla="*/ 1345454 h 6854825"/>
                <a:gd name="connsiteX290" fmla="*/ 1533218 w 6858000"/>
                <a:gd name="connsiteY290" fmla="*/ 1329562 h 6854825"/>
                <a:gd name="connsiteX291" fmla="*/ 1565831 w 6858000"/>
                <a:gd name="connsiteY291" fmla="*/ 1316849 h 6854825"/>
                <a:gd name="connsiteX292" fmla="*/ 1602420 w 6858000"/>
                <a:gd name="connsiteY292" fmla="*/ 1307314 h 6854825"/>
                <a:gd name="connsiteX293" fmla="*/ 1621511 w 6858000"/>
                <a:gd name="connsiteY293" fmla="*/ 1304135 h 6854825"/>
                <a:gd name="connsiteX294" fmla="*/ 1639806 w 6858000"/>
                <a:gd name="connsiteY294" fmla="*/ 1302546 h 6854825"/>
                <a:gd name="connsiteX295" fmla="*/ 1658896 w 6858000"/>
                <a:gd name="connsiteY295" fmla="*/ 1301752 h 6854825"/>
                <a:gd name="connsiteX296" fmla="*/ 1837916 w 6858000"/>
                <a:gd name="connsiteY296" fmla="*/ 488950 h 6854825"/>
                <a:gd name="connsiteX297" fmla="*/ 1793453 w 6858000"/>
                <a:gd name="connsiteY297" fmla="*/ 490537 h 6854825"/>
                <a:gd name="connsiteX298" fmla="*/ 1751372 w 6858000"/>
                <a:gd name="connsiteY298" fmla="*/ 495298 h 6854825"/>
                <a:gd name="connsiteX299" fmla="*/ 1709290 w 6858000"/>
                <a:gd name="connsiteY299" fmla="*/ 501646 h 6854825"/>
                <a:gd name="connsiteX300" fmla="*/ 1664827 w 6858000"/>
                <a:gd name="connsiteY300" fmla="*/ 509581 h 6854825"/>
                <a:gd name="connsiteX301" fmla="*/ 1624333 w 6858000"/>
                <a:gd name="connsiteY301" fmla="*/ 520691 h 6854825"/>
                <a:gd name="connsiteX302" fmla="*/ 1581458 w 6858000"/>
                <a:gd name="connsiteY302" fmla="*/ 533387 h 6854825"/>
                <a:gd name="connsiteX303" fmla="*/ 1540964 w 6858000"/>
                <a:gd name="connsiteY303" fmla="*/ 547670 h 6854825"/>
                <a:gd name="connsiteX304" fmla="*/ 1499677 w 6858000"/>
                <a:gd name="connsiteY304" fmla="*/ 562747 h 6854825"/>
                <a:gd name="connsiteX305" fmla="*/ 1460771 w 6858000"/>
                <a:gd name="connsiteY305" fmla="*/ 581791 h 6854825"/>
                <a:gd name="connsiteX306" fmla="*/ 1421072 w 6858000"/>
                <a:gd name="connsiteY306" fmla="*/ 602422 h 6854825"/>
                <a:gd name="connsiteX307" fmla="*/ 1382166 w 6858000"/>
                <a:gd name="connsiteY307" fmla="*/ 626227 h 6854825"/>
                <a:gd name="connsiteX308" fmla="*/ 1344054 w 6858000"/>
                <a:gd name="connsiteY308" fmla="*/ 650826 h 6854825"/>
                <a:gd name="connsiteX309" fmla="*/ 1308325 w 6858000"/>
                <a:gd name="connsiteY309" fmla="*/ 677805 h 6854825"/>
                <a:gd name="connsiteX310" fmla="*/ 1273389 w 6858000"/>
                <a:gd name="connsiteY310" fmla="*/ 706372 h 6854825"/>
                <a:gd name="connsiteX311" fmla="*/ 1239248 w 6858000"/>
                <a:gd name="connsiteY311" fmla="*/ 737318 h 6854825"/>
                <a:gd name="connsiteX312" fmla="*/ 844635 w 6858000"/>
                <a:gd name="connsiteY312" fmla="*/ 1112648 h 6854825"/>
                <a:gd name="connsiteX313" fmla="*/ 811287 w 6858000"/>
                <a:gd name="connsiteY313" fmla="*/ 1145975 h 6854825"/>
                <a:gd name="connsiteX314" fmla="*/ 781909 w 6858000"/>
                <a:gd name="connsiteY314" fmla="*/ 1180096 h 6854825"/>
                <a:gd name="connsiteX315" fmla="*/ 753326 w 6858000"/>
                <a:gd name="connsiteY315" fmla="*/ 1215010 h 6854825"/>
                <a:gd name="connsiteX316" fmla="*/ 726330 w 6858000"/>
                <a:gd name="connsiteY316" fmla="*/ 1250718 h 6854825"/>
                <a:gd name="connsiteX317" fmla="*/ 701716 w 6858000"/>
                <a:gd name="connsiteY317" fmla="*/ 1288807 h 6854825"/>
                <a:gd name="connsiteX318" fmla="*/ 679485 w 6858000"/>
                <a:gd name="connsiteY318" fmla="*/ 1326102 h 6854825"/>
                <a:gd name="connsiteX319" fmla="*/ 658841 w 6858000"/>
                <a:gd name="connsiteY319" fmla="*/ 1365777 h 6854825"/>
                <a:gd name="connsiteX320" fmla="*/ 640579 w 6858000"/>
                <a:gd name="connsiteY320" fmla="*/ 1404660 h 6854825"/>
                <a:gd name="connsiteX321" fmla="*/ 624699 w 6858000"/>
                <a:gd name="connsiteY321" fmla="*/ 1445922 h 6854825"/>
                <a:gd name="connsiteX322" fmla="*/ 610407 w 6858000"/>
                <a:gd name="connsiteY322" fmla="*/ 1486390 h 6854825"/>
                <a:gd name="connsiteX323" fmla="*/ 597704 w 6858000"/>
                <a:gd name="connsiteY323" fmla="*/ 1528446 h 6854825"/>
                <a:gd name="connsiteX324" fmla="*/ 586588 w 6858000"/>
                <a:gd name="connsiteY324" fmla="*/ 1571297 h 6854825"/>
                <a:gd name="connsiteX325" fmla="*/ 578648 w 6858000"/>
                <a:gd name="connsiteY325" fmla="*/ 1613353 h 6854825"/>
                <a:gd name="connsiteX326" fmla="*/ 572296 w 6858000"/>
                <a:gd name="connsiteY326" fmla="*/ 1656202 h 6854825"/>
                <a:gd name="connsiteX327" fmla="*/ 568326 w 6858000"/>
                <a:gd name="connsiteY327" fmla="*/ 1698258 h 6854825"/>
                <a:gd name="connsiteX328" fmla="*/ 566738 w 6858000"/>
                <a:gd name="connsiteY328" fmla="*/ 1742694 h 6854825"/>
                <a:gd name="connsiteX329" fmla="*/ 566738 w 6858000"/>
                <a:gd name="connsiteY329" fmla="*/ 1784749 h 6854825"/>
                <a:gd name="connsiteX330" fmla="*/ 569914 w 6858000"/>
                <a:gd name="connsiteY330" fmla="*/ 1826805 h 6854825"/>
                <a:gd name="connsiteX331" fmla="*/ 572296 w 6858000"/>
                <a:gd name="connsiteY331" fmla="*/ 1871243 h 6854825"/>
                <a:gd name="connsiteX332" fmla="*/ 578648 w 6858000"/>
                <a:gd name="connsiteY332" fmla="*/ 1913299 h 6854825"/>
                <a:gd name="connsiteX333" fmla="*/ 586588 w 6858000"/>
                <a:gd name="connsiteY333" fmla="*/ 1956148 h 6854825"/>
                <a:gd name="connsiteX334" fmla="*/ 597704 w 6858000"/>
                <a:gd name="connsiteY334" fmla="*/ 1998204 h 6854825"/>
                <a:gd name="connsiteX335" fmla="*/ 610407 w 6858000"/>
                <a:gd name="connsiteY335" fmla="*/ 2039467 h 6854825"/>
                <a:gd name="connsiteX336" fmla="*/ 624699 w 6858000"/>
                <a:gd name="connsiteY336" fmla="*/ 2081522 h 6854825"/>
                <a:gd name="connsiteX337" fmla="*/ 640579 w 6858000"/>
                <a:gd name="connsiteY337" fmla="*/ 2122784 h 6854825"/>
                <a:gd name="connsiteX338" fmla="*/ 658841 w 6858000"/>
                <a:gd name="connsiteY338" fmla="*/ 2161667 h 6854825"/>
                <a:gd name="connsiteX339" fmla="*/ 679485 w 6858000"/>
                <a:gd name="connsiteY339" fmla="*/ 2200549 h 6854825"/>
                <a:gd name="connsiteX340" fmla="*/ 703304 w 6858000"/>
                <a:gd name="connsiteY340" fmla="*/ 2238636 h 6854825"/>
                <a:gd name="connsiteX341" fmla="*/ 727918 w 6858000"/>
                <a:gd name="connsiteY341" fmla="*/ 2275932 h 6854825"/>
                <a:gd name="connsiteX342" fmla="*/ 754914 w 6858000"/>
                <a:gd name="connsiteY342" fmla="*/ 2312433 h 6854825"/>
                <a:gd name="connsiteX343" fmla="*/ 783497 w 6858000"/>
                <a:gd name="connsiteY343" fmla="*/ 2348141 h 6854825"/>
                <a:gd name="connsiteX344" fmla="*/ 814463 w 6858000"/>
                <a:gd name="connsiteY344" fmla="*/ 2383056 h 6854825"/>
                <a:gd name="connsiteX345" fmla="*/ 1494913 w 6858000"/>
                <a:gd name="connsiteY345" fmla="*/ 3094039 h 6854825"/>
                <a:gd name="connsiteX346" fmla="*/ 3189288 w 6858000"/>
                <a:gd name="connsiteY346" fmla="*/ 1480043 h 6854825"/>
                <a:gd name="connsiteX347" fmla="*/ 2508838 w 6858000"/>
                <a:gd name="connsiteY347" fmla="*/ 767472 h 6854825"/>
                <a:gd name="connsiteX348" fmla="*/ 2476285 w 6858000"/>
                <a:gd name="connsiteY348" fmla="*/ 734144 h 6854825"/>
                <a:gd name="connsiteX349" fmla="*/ 2442937 w 6858000"/>
                <a:gd name="connsiteY349" fmla="*/ 704784 h 6854825"/>
                <a:gd name="connsiteX350" fmla="*/ 2406414 w 6858000"/>
                <a:gd name="connsiteY350" fmla="*/ 676218 h 6854825"/>
                <a:gd name="connsiteX351" fmla="*/ 2370684 w 6858000"/>
                <a:gd name="connsiteY351" fmla="*/ 649239 h 6854825"/>
                <a:gd name="connsiteX352" fmla="*/ 2334160 w 6858000"/>
                <a:gd name="connsiteY352" fmla="*/ 624640 h 6854825"/>
                <a:gd name="connsiteX353" fmla="*/ 2295255 w 6858000"/>
                <a:gd name="connsiteY353" fmla="*/ 602422 h 6854825"/>
                <a:gd name="connsiteX354" fmla="*/ 2255555 w 6858000"/>
                <a:gd name="connsiteY354" fmla="*/ 581791 h 6854825"/>
                <a:gd name="connsiteX355" fmla="*/ 2216650 w 6858000"/>
                <a:gd name="connsiteY355" fmla="*/ 562747 h 6854825"/>
                <a:gd name="connsiteX356" fmla="*/ 2175362 w 6858000"/>
                <a:gd name="connsiteY356" fmla="*/ 547670 h 6854825"/>
                <a:gd name="connsiteX357" fmla="*/ 2134869 w 6858000"/>
                <a:gd name="connsiteY357" fmla="*/ 533387 h 6854825"/>
                <a:gd name="connsiteX358" fmla="*/ 2094375 w 6858000"/>
                <a:gd name="connsiteY358" fmla="*/ 520691 h 6854825"/>
                <a:gd name="connsiteX359" fmla="*/ 2051500 w 6858000"/>
                <a:gd name="connsiteY359" fmla="*/ 509581 h 6854825"/>
                <a:gd name="connsiteX360" fmla="*/ 2009418 w 6858000"/>
                <a:gd name="connsiteY360" fmla="*/ 501646 h 6854825"/>
                <a:gd name="connsiteX361" fmla="*/ 1966543 w 6858000"/>
                <a:gd name="connsiteY361" fmla="*/ 495298 h 6854825"/>
                <a:gd name="connsiteX362" fmla="*/ 1922874 w 6858000"/>
                <a:gd name="connsiteY362" fmla="*/ 490537 h 6854825"/>
                <a:gd name="connsiteX363" fmla="*/ 1879998 w 6858000"/>
                <a:gd name="connsiteY363" fmla="*/ 488950 h 6854825"/>
                <a:gd name="connsiteX364" fmla="*/ 5070178 w 6858000"/>
                <a:gd name="connsiteY364" fmla="*/ 74612 h 6854825"/>
                <a:gd name="connsiteX365" fmla="*/ 5122552 w 6858000"/>
                <a:gd name="connsiteY365" fmla="*/ 74612 h 6854825"/>
                <a:gd name="connsiteX366" fmla="*/ 5175718 w 6858000"/>
                <a:gd name="connsiteY366" fmla="*/ 76200 h 6854825"/>
                <a:gd name="connsiteX367" fmla="*/ 5227298 w 6858000"/>
                <a:gd name="connsiteY367" fmla="*/ 82552 h 6854825"/>
                <a:gd name="connsiteX368" fmla="*/ 5279670 w 6858000"/>
                <a:gd name="connsiteY368" fmla="*/ 88903 h 6854825"/>
                <a:gd name="connsiteX369" fmla="*/ 5331250 w 6858000"/>
                <a:gd name="connsiteY369" fmla="*/ 100019 h 6854825"/>
                <a:gd name="connsiteX370" fmla="*/ 5381242 w 6858000"/>
                <a:gd name="connsiteY370" fmla="*/ 111929 h 6854825"/>
                <a:gd name="connsiteX371" fmla="*/ 5433616 w 6858000"/>
                <a:gd name="connsiteY371" fmla="*/ 126220 h 6854825"/>
                <a:gd name="connsiteX372" fmla="*/ 5482020 w 6858000"/>
                <a:gd name="connsiteY372" fmla="*/ 143687 h 6854825"/>
                <a:gd name="connsiteX373" fmla="*/ 5532012 w 6858000"/>
                <a:gd name="connsiteY373" fmla="*/ 164330 h 6854825"/>
                <a:gd name="connsiteX374" fmla="*/ 5579624 w 6858000"/>
                <a:gd name="connsiteY374" fmla="*/ 185767 h 6854825"/>
                <a:gd name="connsiteX375" fmla="*/ 5628030 w 6858000"/>
                <a:gd name="connsiteY375" fmla="*/ 211174 h 6854825"/>
                <a:gd name="connsiteX376" fmla="*/ 5674054 w 6858000"/>
                <a:gd name="connsiteY376" fmla="*/ 238169 h 6854825"/>
                <a:gd name="connsiteX377" fmla="*/ 5719286 w 6858000"/>
                <a:gd name="connsiteY377" fmla="*/ 267546 h 6854825"/>
                <a:gd name="connsiteX378" fmla="*/ 5762930 w 6858000"/>
                <a:gd name="connsiteY378" fmla="*/ 300893 h 6854825"/>
                <a:gd name="connsiteX379" fmla="*/ 5805780 w 6858000"/>
                <a:gd name="connsiteY379" fmla="*/ 335033 h 6854825"/>
                <a:gd name="connsiteX380" fmla="*/ 5847838 w 6858000"/>
                <a:gd name="connsiteY380" fmla="*/ 373144 h 6854825"/>
                <a:gd name="connsiteX381" fmla="*/ 5887514 w 6858000"/>
                <a:gd name="connsiteY381" fmla="*/ 412048 h 6854825"/>
                <a:gd name="connsiteX382" fmla="*/ 6556460 w 6858000"/>
                <a:gd name="connsiteY382" fmla="*/ 1114709 h 6854825"/>
                <a:gd name="connsiteX383" fmla="*/ 6593756 w 6858000"/>
                <a:gd name="connsiteY383" fmla="*/ 1155201 h 6854825"/>
                <a:gd name="connsiteX384" fmla="*/ 6630258 w 6858000"/>
                <a:gd name="connsiteY384" fmla="*/ 1198075 h 6854825"/>
                <a:gd name="connsiteX385" fmla="*/ 6662000 w 6858000"/>
                <a:gd name="connsiteY385" fmla="*/ 1243331 h 6854825"/>
                <a:gd name="connsiteX386" fmla="*/ 6692946 w 6858000"/>
                <a:gd name="connsiteY386" fmla="*/ 1289381 h 6854825"/>
                <a:gd name="connsiteX387" fmla="*/ 6719926 w 6858000"/>
                <a:gd name="connsiteY387" fmla="*/ 1334637 h 6854825"/>
                <a:gd name="connsiteX388" fmla="*/ 6744526 w 6858000"/>
                <a:gd name="connsiteY388" fmla="*/ 1383069 h 6854825"/>
                <a:gd name="connsiteX389" fmla="*/ 6768332 w 6858000"/>
                <a:gd name="connsiteY389" fmla="*/ 1432295 h 6854825"/>
                <a:gd name="connsiteX390" fmla="*/ 6787376 w 6858000"/>
                <a:gd name="connsiteY390" fmla="*/ 1480727 h 6854825"/>
                <a:gd name="connsiteX391" fmla="*/ 6804834 w 6858000"/>
                <a:gd name="connsiteY391" fmla="*/ 1530747 h 6854825"/>
                <a:gd name="connsiteX392" fmla="*/ 6819912 w 6858000"/>
                <a:gd name="connsiteY392" fmla="*/ 1581561 h 6854825"/>
                <a:gd name="connsiteX393" fmla="*/ 6832608 w 6858000"/>
                <a:gd name="connsiteY393" fmla="*/ 1633169 h 6854825"/>
                <a:gd name="connsiteX394" fmla="*/ 6842130 w 6858000"/>
                <a:gd name="connsiteY394" fmla="*/ 1684777 h 6854825"/>
                <a:gd name="connsiteX395" fmla="*/ 6850066 w 6858000"/>
                <a:gd name="connsiteY395" fmla="*/ 1737179 h 6854825"/>
                <a:gd name="connsiteX396" fmla="*/ 6854828 w 6858000"/>
                <a:gd name="connsiteY396" fmla="*/ 1788786 h 6854825"/>
                <a:gd name="connsiteX397" fmla="*/ 6858000 w 6858000"/>
                <a:gd name="connsiteY397" fmla="*/ 1840394 h 6854825"/>
                <a:gd name="connsiteX398" fmla="*/ 6858000 w 6858000"/>
                <a:gd name="connsiteY398" fmla="*/ 1894384 h 6854825"/>
                <a:gd name="connsiteX399" fmla="*/ 6854828 w 6858000"/>
                <a:gd name="connsiteY399" fmla="*/ 1945992 h 6854825"/>
                <a:gd name="connsiteX400" fmla="*/ 6850066 w 6858000"/>
                <a:gd name="connsiteY400" fmla="*/ 1997600 h 6854825"/>
                <a:gd name="connsiteX401" fmla="*/ 6843718 w 6858000"/>
                <a:gd name="connsiteY401" fmla="*/ 2049207 h 6854825"/>
                <a:gd name="connsiteX402" fmla="*/ 6832608 w 6858000"/>
                <a:gd name="connsiteY402" fmla="*/ 2101609 h 6854825"/>
                <a:gd name="connsiteX403" fmla="*/ 6819912 w 6858000"/>
                <a:gd name="connsiteY403" fmla="*/ 2151630 h 6854825"/>
                <a:gd name="connsiteX404" fmla="*/ 6806422 w 6858000"/>
                <a:gd name="connsiteY404" fmla="*/ 2203237 h 6854825"/>
                <a:gd name="connsiteX405" fmla="*/ 6788964 w 6858000"/>
                <a:gd name="connsiteY405" fmla="*/ 2252463 h 6854825"/>
                <a:gd name="connsiteX406" fmla="*/ 6768332 w 6858000"/>
                <a:gd name="connsiteY406" fmla="*/ 2302483 h 6854825"/>
                <a:gd name="connsiteX407" fmla="*/ 6746114 w 6858000"/>
                <a:gd name="connsiteY407" fmla="*/ 2350915 h 6854825"/>
                <a:gd name="connsiteX408" fmla="*/ 6721514 w 6858000"/>
                <a:gd name="connsiteY408" fmla="*/ 2398553 h 6854825"/>
                <a:gd name="connsiteX409" fmla="*/ 6694534 w 6858000"/>
                <a:gd name="connsiteY409" fmla="*/ 2443809 h 6854825"/>
                <a:gd name="connsiteX410" fmla="*/ 6665174 w 6858000"/>
                <a:gd name="connsiteY410" fmla="*/ 2489859 h 6854825"/>
                <a:gd name="connsiteX411" fmla="*/ 6631844 w 6858000"/>
                <a:gd name="connsiteY411" fmla="*/ 2533527 h 6854825"/>
                <a:gd name="connsiteX412" fmla="*/ 6596930 w 6858000"/>
                <a:gd name="connsiteY412" fmla="*/ 2575608 h 6854825"/>
                <a:gd name="connsiteX413" fmla="*/ 6559634 w 6858000"/>
                <a:gd name="connsiteY413" fmla="*/ 2618482 h 6854825"/>
                <a:gd name="connsiteX414" fmla="*/ 6519958 w 6858000"/>
                <a:gd name="connsiteY414" fmla="*/ 2657386 h 6854825"/>
                <a:gd name="connsiteX415" fmla="*/ 6177946 w 6858000"/>
                <a:gd name="connsiteY415" fmla="*/ 2984500 h 6854825"/>
                <a:gd name="connsiteX416" fmla="*/ 4002088 w 6858000"/>
                <a:gd name="connsiteY416" fmla="*/ 703434 h 6854825"/>
                <a:gd name="connsiteX417" fmla="*/ 4343306 w 6858000"/>
                <a:gd name="connsiteY417" fmla="*/ 376320 h 6854825"/>
                <a:gd name="connsiteX418" fmla="*/ 4385362 w 6858000"/>
                <a:gd name="connsiteY418" fmla="*/ 338209 h 6854825"/>
                <a:gd name="connsiteX419" fmla="*/ 4428214 w 6858000"/>
                <a:gd name="connsiteY419" fmla="*/ 302481 h 6854825"/>
                <a:gd name="connsiteX420" fmla="*/ 4473444 w 6858000"/>
                <a:gd name="connsiteY420" fmla="*/ 269134 h 6854825"/>
                <a:gd name="connsiteX421" fmla="*/ 4519470 w 6858000"/>
                <a:gd name="connsiteY421" fmla="*/ 239757 h 6854825"/>
                <a:gd name="connsiteX422" fmla="*/ 4564700 w 6858000"/>
                <a:gd name="connsiteY422" fmla="*/ 212762 h 6854825"/>
                <a:gd name="connsiteX423" fmla="*/ 4613106 w 6858000"/>
                <a:gd name="connsiteY423" fmla="*/ 187355 h 6854825"/>
                <a:gd name="connsiteX424" fmla="*/ 4660718 w 6858000"/>
                <a:gd name="connsiteY424" fmla="*/ 164330 h 6854825"/>
                <a:gd name="connsiteX425" fmla="*/ 4710710 w 6858000"/>
                <a:gd name="connsiteY425" fmla="*/ 145275 h 6854825"/>
                <a:gd name="connsiteX426" fmla="*/ 4761496 w 6858000"/>
                <a:gd name="connsiteY426" fmla="*/ 126220 h 6854825"/>
                <a:gd name="connsiteX427" fmla="*/ 4811488 w 6858000"/>
                <a:gd name="connsiteY427" fmla="*/ 111929 h 6854825"/>
                <a:gd name="connsiteX428" fmla="*/ 4863068 w 6858000"/>
                <a:gd name="connsiteY428" fmla="*/ 100019 h 6854825"/>
                <a:gd name="connsiteX429" fmla="*/ 4913854 w 6858000"/>
                <a:gd name="connsiteY429" fmla="*/ 88903 h 6854825"/>
                <a:gd name="connsiteX430" fmla="*/ 4967020 w 6858000"/>
                <a:gd name="connsiteY430" fmla="*/ 82552 h 6854825"/>
                <a:gd name="connsiteX431" fmla="*/ 5018600 w 6858000"/>
                <a:gd name="connsiteY431" fmla="*/ 76200 h 6854825"/>
                <a:gd name="connsiteX432" fmla="*/ 1843881 w 6858000"/>
                <a:gd name="connsiteY432" fmla="*/ 0 h 6854825"/>
                <a:gd name="connsiteX433" fmla="*/ 1895475 w 6858000"/>
                <a:gd name="connsiteY433" fmla="*/ 0 h 6854825"/>
                <a:gd name="connsiteX434" fmla="*/ 1947069 w 6858000"/>
                <a:gd name="connsiteY434" fmla="*/ 1588 h 6854825"/>
                <a:gd name="connsiteX435" fmla="*/ 2001044 w 6858000"/>
                <a:gd name="connsiteY435" fmla="*/ 6350 h 6854825"/>
                <a:gd name="connsiteX436" fmla="*/ 2052638 w 6858000"/>
                <a:gd name="connsiteY436" fmla="*/ 14288 h 6854825"/>
                <a:gd name="connsiteX437" fmla="*/ 2104231 w 6858000"/>
                <a:gd name="connsiteY437" fmla="*/ 23813 h 6854825"/>
                <a:gd name="connsiteX438" fmla="*/ 2155031 w 6858000"/>
                <a:gd name="connsiteY438" fmla="*/ 35719 h 6854825"/>
                <a:gd name="connsiteX439" fmla="*/ 2205038 w 6858000"/>
                <a:gd name="connsiteY439" fmla="*/ 51594 h 6854825"/>
                <a:gd name="connsiteX440" fmla="*/ 2255044 w 6858000"/>
                <a:gd name="connsiteY440" fmla="*/ 69056 h 6854825"/>
                <a:gd name="connsiteX441" fmla="*/ 2304256 w 6858000"/>
                <a:gd name="connsiteY441" fmla="*/ 89694 h 6854825"/>
                <a:gd name="connsiteX442" fmla="*/ 2352675 w 6858000"/>
                <a:gd name="connsiteY442" fmla="*/ 111125 h 6854825"/>
                <a:gd name="connsiteX443" fmla="*/ 2399506 w 6858000"/>
                <a:gd name="connsiteY443" fmla="*/ 136525 h 6854825"/>
                <a:gd name="connsiteX444" fmla="*/ 2447132 w 6858000"/>
                <a:gd name="connsiteY444" fmla="*/ 163513 h 6854825"/>
                <a:gd name="connsiteX445" fmla="*/ 2492375 w 6858000"/>
                <a:gd name="connsiteY445" fmla="*/ 192881 h 6854825"/>
                <a:gd name="connsiteX446" fmla="*/ 2536825 w 6858000"/>
                <a:gd name="connsiteY446" fmla="*/ 226219 h 6854825"/>
                <a:gd name="connsiteX447" fmla="*/ 2578894 w 6858000"/>
                <a:gd name="connsiteY447" fmla="*/ 260350 h 6854825"/>
                <a:gd name="connsiteX448" fmla="*/ 2620169 w 6858000"/>
                <a:gd name="connsiteY448" fmla="*/ 296863 h 6854825"/>
                <a:gd name="connsiteX449" fmla="*/ 2660650 w 6858000"/>
                <a:gd name="connsiteY449" fmla="*/ 337344 h 6854825"/>
                <a:gd name="connsiteX450" fmla="*/ 6481764 w 6858000"/>
                <a:gd name="connsiteY450" fmla="*/ 4341813 h 6854825"/>
                <a:gd name="connsiteX451" fmla="*/ 6519068 w 6858000"/>
                <a:gd name="connsiteY451" fmla="*/ 4382294 h 6854825"/>
                <a:gd name="connsiteX452" fmla="*/ 6553994 w 6858000"/>
                <a:gd name="connsiteY452" fmla="*/ 4426744 h 6854825"/>
                <a:gd name="connsiteX453" fmla="*/ 6587332 w 6858000"/>
                <a:gd name="connsiteY453" fmla="*/ 4470400 h 6854825"/>
                <a:gd name="connsiteX454" fmla="*/ 6616700 w 6858000"/>
                <a:gd name="connsiteY454" fmla="*/ 4515644 h 6854825"/>
                <a:gd name="connsiteX455" fmla="*/ 6645276 w 6858000"/>
                <a:gd name="connsiteY455" fmla="*/ 4563269 h 6854825"/>
                <a:gd name="connsiteX456" fmla="*/ 6669882 w 6858000"/>
                <a:gd name="connsiteY456" fmla="*/ 4610100 h 6854825"/>
                <a:gd name="connsiteX457" fmla="*/ 6692106 w 6858000"/>
                <a:gd name="connsiteY457" fmla="*/ 4658519 h 6854825"/>
                <a:gd name="connsiteX458" fmla="*/ 6712744 w 6858000"/>
                <a:gd name="connsiteY458" fmla="*/ 4707731 h 6854825"/>
                <a:gd name="connsiteX459" fmla="*/ 6730206 w 6858000"/>
                <a:gd name="connsiteY459" fmla="*/ 4757738 h 6854825"/>
                <a:gd name="connsiteX460" fmla="*/ 6745288 w 6858000"/>
                <a:gd name="connsiteY460" fmla="*/ 4807744 h 6854825"/>
                <a:gd name="connsiteX461" fmla="*/ 6757988 w 6858000"/>
                <a:gd name="connsiteY461" fmla="*/ 4860131 h 6854825"/>
                <a:gd name="connsiteX462" fmla="*/ 6767512 w 6858000"/>
                <a:gd name="connsiteY462" fmla="*/ 4911725 h 6854825"/>
                <a:gd name="connsiteX463" fmla="*/ 6775450 w 6858000"/>
                <a:gd name="connsiteY463" fmla="*/ 4963319 h 6854825"/>
                <a:gd name="connsiteX464" fmla="*/ 6780212 w 6858000"/>
                <a:gd name="connsiteY464" fmla="*/ 5015706 h 6854825"/>
                <a:gd name="connsiteX465" fmla="*/ 6783388 w 6858000"/>
                <a:gd name="connsiteY465" fmla="*/ 5067300 h 6854825"/>
                <a:gd name="connsiteX466" fmla="*/ 6783388 w 6858000"/>
                <a:gd name="connsiteY466" fmla="*/ 5120481 h 6854825"/>
                <a:gd name="connsiteX467" fmla="*/ 6780212 w 6858000"/>
                <a:gd name="connsiteY467" fmla="*/ 5172869 h 6854825"/>
                <a:gd name="connsiteX468" fmla="*/ 6775450 w 6858000"/>
                <a:gd name="connsiteY468" fmla="*/ 5224463 h 6854825"/>
                <a:gd name="connsiteX469" fmla="*/ 6767512 w 6858000"/>
                <a:gd name="connsiteY469" fmla="*/ 5276056 h 6854825"/>
                <a:gd name="connsiteX470" fmla="*/ 6757988 w 6858000"/>
                <a:gd name="connsiteY470" fmla="*/ 5328444 h 6854825"/>
                <a:gd name="connsiteX471" fmla="*/ 6745288 w 6858000"/>
                <a:gd name="connsiteY471" fmla="*/ 5380038 h 6854825"/>
                <a:gd name="connsiteX472" fmla="*/ 6730206 w 6858000"/>
                <a:gd name="connsiteY472" fmla="*/ 5430044 h 6854825"/>
                <a:gd name="connsiteX473" fmla="*/ 6712744 w 6858000"/>
                <a:gd name="connsiteY473" fmla="*/ 5480050 h 6854825"/>
                <a:gd name="connsiteX474" fmla="*/ 6693694 w 6858000"/>
                <a:gd name="connsiteY474" fmla="*/ 5529263 h 6854825"/>
                <a:gd name="connsiteX475" fmla="*/ 6669882 w 6858000"/>
                <a:gd name="connsiteY475" fmla="*/ 5577681 h 6854825"/>
                <a:gd name="connsiteX476" fmla="*/ 6646864 w 6858000"/>
                <a:gd name="connsiteY476" fmla="*/ 5625306 h 6854825"/>
                <a:gd name="connsiteX477" fmla="*/ 6618288 w 6858000"/>
                <a:gd name="connsiteY477" fmla="*/ 5672138 h 6854825"/>
                <a:gd name="connsiteX478" fmla="*/ 6588920 w 6858000"/>
                <a:gd name="connsiteY478" fmla="*/ 5715794 h 6854825"/>
                <a:gd name="connsiteX479" fmla="*/ 6557168 w 6858000"/>
                <a:gd name="connsiteY479" fmla="*/ 5760244 h 6854825"/>
                <a:gd name="connsiteX480" fmla="*/ 6522244 w 6858000"/>
                <a:gd name="connsiteY480" fmla="*/ 5803900 h 6854825"/>
                <a:gd name="connsiteX481" fmla="*/ 6484938 w 6858000"/>
                <a:gd name="connsiteY481" fmla="*/ 5845175 h 6854825"/>
                <a:gd name="connsiteX482" fmla="*/ 6445250 w 6858000"/>
                <a:gd name="connsiteY482" fmla="*/ 5884069 h 6854825"/>
                <a:gd name="connsiteX483" fmla="*/ 5743576 w 6858000"/>
                <a:gd name="connsiteY483" fmla="*/ 6553200 h 6854825"/>
                <a:gd name="connsiteX484" fmla="*/ 5700712 w 6858000"/>
                <a:gd name="connsiteY484" fmla="*/ 6591300 h 6854825"/>
                <a:gd name="connsiteX485" fmla="*/ 5658644 w 6858000"/>
                <a:gd name="connsiteY485" fmla="*/ 6627019 h 6854825"/>
                <a:gd name="connsiteX486" fmla="*/ 5614194 w 6858000"/>
                <a:gd name="connsiteY486" fmla="*/ 6660356 h 6854825"/>
                <a:gd name="connsiteX487" fmla="*/ 5568950 w 6858000"/>
                <a:gd name="connsiteY487" fmla="*/ 6689725 h 6854825"/>
                <a:gd name="connsiteX488" fmla="*/ 5522120 w 6858000"/>
                <a:gd name="connsiteY488" fmla="*/ 6718300 h 6854825"/>
                <a:gd name="connsiteX489" fmla="*/ 5474494 w 6858000"/>
                <a:gd name="connsiteY489" fmla="*/ 6743700 h 6854825"/>
                <a:gd name="connsiteX490" fmla="*/ 5426076 w 6858000"/>
                <a:gd name="connsiteY490" fmla="*/ 6765131 h 6854825"/>
                <a:gd name="connsiteX491" fmla="*/ 5376864 w 6858000"/>
                <a:gd name="connsiteY491" fmla="*/ 6785769 h 6854825"/>
                <a:gd name="connsiteX492" fmla="*/ 5326856 w 6858000"/>
                <a:gd name="connsiteY492" fmla="*/ 6803231 h 6854825"/>
                <a:gd name="connsiteX493" fmla="*/ 5275264 w 6858000"/>
                <a:gd name="connsiteY493" fmla="*/ 6817519 h 6854825"/>
                <a:gd name="connsiteX494" fmla="*/ 5224464 w 6858000"/>
                <a:gd name="connsiteY494" fmla="*/ 6829425 h 6854825"/>
                <a:gd name="connsiteX495" fmla="*/ 5172868 w 6858000"/>
                <a:gd name="connsiteY495" fmla="*/ 6840538 h 6854825"/>
                <a:gd name="connsiteX496" fmla="*/ 5121276 w 6858000"/>
                <a:gd name="connsiteY496" fmla="*/ 6848475 h 6854825"/>
                <a:gd name="connsiteX497" fmla="*/ 5068888 w 6858000"/>
                <a:gd name="connsiteY497" fmla="*/ 6853238 h 6854825"/>
                <a:gd name="connsiteX498" fmla="*/ 5015706 w 6858000"/>
                <a:gd name="connsiteY498" fmla="*/ 6854825 h 6854825"/>
                <a:gd name="connsiteX499" fmla="*/ 4964112 w 6858000"/>
                <a:gd name="connsiteY499" fmla="*/ 6854825 h 6854825"/>
                <a:gd name="connsiteX500" fmla="*/ 4912520 w 6858000"/>
                <a:gd name="connsiteY500" fmla="*/ 6853238 h 6854825"/>
                <a:gd name="connsiteX501" fmla="*/ 4858544 w 6858000"/>
                <a:gd name="connsiteY501" fmla="*/ 6848475 h 6854825"/>
                <a:gd name="connsiteX502" fmla="*/ 4806950 w 6858000"/>
                <a:gd name="connsiteY502" fmla="*/ 6840538 h 6854825"/>
                <a:gd name="connsiteX503" fmla="*/ 4756944 w 6858000"/>
                <a:gd name="connsiteY503" fmla="*/ 6831013 h 6854825"/>
                <a:gd name="connsiteX504" fmla="*/ 4704556 w 6858000"/>
                <a:gd name="connsiteY504" fmla="*/ 6819106 h 6854825"/>
                <a:gd name="connsiteX505" fmla="*/ 4654550 w 6858000"/>
                <a:gd name="connsiteY505" fmla="*/ 6803231 h 6854825"/>
                <a:gd name="connsiteX506" fmla="*/ 4604544 w 6858000"/>
                <a:gd name="connsiteY506" fmla="*/ 6785769 h 6854825"/>
                <a:gd name="connsiteX507" fmla="*/ 4555332 w 6858000"/>
                <a:gd name="connsiteY507" fmla="*/ 6765131 h 6854825"/>
                <a:gd name="connsiteX508" fmla="*/ 4506912 w 6858000"/>
                <a:gd name="connsiteY508" fmla="*/ 6743700 h 6854825"/>
                <a:gd name="connsiteX509" fmla="*/ 4459288 w 6858000"/>
                <a:gd name="connsiteY509" fmla="*/ 6718300 h 6854825"/>
                <a:gd name="connsiteX510" fmla="*/ 4412456 w 6858000"/>
                <a:gd name="connsiteY510" fmla="*/ 6691313 h 6854825"/>
                <a:gd name="connsiteX511" fmla="*/ 4367212 w 6858000"/>
                <a:gd name="connsiteY511" fmla="*/ 6661944 h 6854825"/>
                <a:gd name="connsiteX512" fmla="*/ 4322764 w 6858000"/>
                <a:gd name="connsiteY512" fmla="*/ 6628606 h 6854825"/>
                <a:gd name="connsiteX513" fmla="*/ 4280694 w 6858000"/>
                <a:gd name="connsiteY513" fmla="*/ 6594475 h 6854825"/>
                <a:gd name="connsiteX514" fmla="*/ 4239420 w 6858000"/>
                <a:gd name="connsiteY514" fmla="*/ 6557963 h 6854825"/>
                <a:gd name="connsiteX515" fmla="*/ 4200526 w 6858000"/>
                <a:gd name="connsiteY515" fmla="*/ 6517481 h 6854825"/>
                <a:gd name="connsiteX516" fmla="*/ 377825 w 6858000"/>
                <a:gd name="connsiteY516" fmla="*/ 2513013 h 6854825"/>
                <a:gd name="connsiteX517" fmla="*/ 340519 w 6858000"/>
                <a:gd name="connsiteY517" fmla="*/ 2472532 h 6854825"/>
                <a:gd name="connsiteX518" fmla="*/ 305594 w 6858000"/>
                <a:gd name="connsiteY518" fmla="*/ 2428081 h 6854825"/>
                <a:gd name="connsiteX519" fmla="*/ 272256 w 6858000"/>
                <a:gd name="connsiteY519" fmla="*/ 2384425 h 6854825"/>
                <a:gd name="connsiteX520" fmla="*/ 242888 w 6858000"/>
                <a:gd name="connsiteY520" fmla="*/ 2339182 h 6854825"/>
                <a:gd name="connsiteX521" fmla="*/ 214313 w 6858000"/>
                <a:gd name="connsiteY521" fmla="*/ 2291557 h 6854825"/>
                <a:gd name="connsiteX522" fmla="*/ 189706 w 6858000"/>
                <a:gd name="connsiteY522" fmla="*/ 2244726 h 6854825"/>
                <a:gd name="connsiteX523" fmla="*/ 167481 w 6858000"/>
                <a:gd name="connsiteY523" fmla="*/ 2196306 h 6854825"/>
                <a:gd name="connsiteX524" fmla="*/ 146844 w 6858000"/>
                <a:gd name="connsiteY524" fmla="*/ 2147094 h 6854825"/>
                <a:gd name="connsiteX525" fmla="*/ 129381 w 6858000"/>
                <a:gd name="connsiteY525" fmla="*/ 2097089 h 6854825"/>
                <a:gd name="connsiteX526" fmla="*/ 113506 w 6858000"/>
                <a:gd name="connsiteY526" fmla="*/ 2047082 h 6854825"/>
                <a:gd name="connsiteX527" fmla="*/ 101600 w 6858000"/>
                <a:gd name="connsiteY527" fmla="*/ 1994695 h 6854825"/>
                <a:gd name="connsiteX528" fmla="*/ 92075 w 6858000"/>
                <a:gd name="connsiteY528" fmla="*/ 1943101 h 6854825"/>
                <a:gd name="connsiteX529" fmla="*/ 84138 w 6858000"/>
                <a:gd name="connsiteY529" fmla="*/ 1891507 h 6854825"/>
                <a:gd name="connsiteX530" fmla="*/ 79375 w 6858000"/>
                <a:gd name="connsiteY530" fmla="*/ 1839120 h 6854825"/>
                <a:gd name="connsiteX531" fmla="*/ 76200 w 6858000"/>
                <a:gd name="connsiteY531" fmla="*/ 1785939 h 6854825"/>
                <a:gd name="connsiteX532" fmla="*/ 76200 w 6858000"/>
                <a:gd name="connsiteY532" fmla="*/ 1734345 h 6854825"/>
                <a:gd name="connsiteX533" fmla="*/ 79375 w 6858000"/>
                <a:gd name="connsiteY533" fmla="*/ 1681957 h 6854825"/>
                <a:gd name="connsiteX534" fmla="*/ 84138 w 6858000"/>
                <a:gd name="connsiteY534" fmla="*/ 1630364 h 6854825"/>
                <a:gd name="connsiteX535" fmla="*/ 92075 w 6858000"/>
                <a:gd name="connsiteY535" fmla="*/ 1578770 h 6854825"/>
                <a:gd name="connsiteX536" fmla="*/ 101600 w 6858000"/>
                <a:gd name="connsiteY536" fmla="*/ 1526381 h 6854825"/>
                <a:gd name="connsiteX537" fmla="*/ 113506 w 6858000"/>
                <a:gd name="connsiteY537" fmla="*/ 1474789 h 6854825"/>
                <a:gd name="connsiteX538" fmla="*/ 129381 w 6858000"/>
                <a:gd name="connsiteY538" fmla="*/ 1424782 h 6854825"/>
                <a:gd name="connsiteX539" fmla="*/ 146844 w 6858000"/>
                <a:gd name="connsiteY539" fmla="*/ 1374775 h 6854825"/>
                <a:gd name="connsiteX540" fmla="*/ 165894 w 6858000"/>
                <a:gd name="connsiteY540" fmla="*/ 1325563 h 6854825"/>
                <a:gd name="connsiteX541" fmla="*/ 189706 w 6858000"/>
                <a:gd name="connsiteY541" fmla="*/ 1277144 h 6854825"/>
                <a:gd name="connsiteX542" fmla="*/ 214313 w 6858000"/>
                <a:gd name="connsiteY542" fmla="*/ 1229519 h 6854825"/>
                <a:gd name="connsiteX543" fmla="*/ 241300 w 6858000"/>
                <a:gd name="connsiteY543" fmla="*/ 1182688 h 6854825"/>
                <a:gd name="connsiteX544" fmla="*/ 270669 w 6858000"/>
                <a:gd name="connsiteY544" fmla="*/ 1139031 h 6854825"/>
                <a:gd name="connsiteX545" fmla="*/ 302419 w 6858000"/>
                <a:gd name="connsiteY545" fmla="*/ 1094581 h 6854825"/>
                <a:gd name="connsiteX546" fmla="*/ 338931 w 6858000"/>
                <a:gd name="connsiteY546" fmla="*/ 1050925 h 6854825"/>
                <a:gd name="connsiteX547" fmla="*/ 374650 w 6858000"/>
                <a:gd name="connsiteY547" fmla="*/ 1009650 h 6854825"/>
                <a:gd name="connsiteX548" fmla="*/ 414338 w 6858000"/>
                <a:gd name="connsiteY548" fmla="*/ 970756 h 6854825"/>
                <a:gd name="connsiteX549" fmla="*/ 1116013 w 6858000"/>
                <a:gd name="connsiteY549" fmla="*/ 300038 h 6854825"/>
                <a:gd name="connsiteX550" fmla="*/ 1158875 w 6858000"/>
                <a:gd name="connsiteY550" fmla="*/ 261938 h 6854825"/>
                <a:gd name="connsiteX551" fmla="*/ 1200944 w 6858000"/>
                <a:gd name="connsiteY551" fmla="*/ 227806 h 6854825"/>
                <a:gd name="connsiteX552" fmla="*/ 1245394 w 6858000"/>
                <a:gd name="connsiteY552" fmla="*/ 194469 h 6854825"/>
                <a:gd name="connsiteX553" fmla="*/ 1290638 w 6858000"/>
                <a:gd name="connsiteY553" fmla="*/ 165100 h 6854825"/>
                <a:gd name="connsiteX554" fmla="*/ 1337469 w 6858000"/>
                <a:gd name="connsiteY554" fmla="*/ 136525 h 6854825"/>
                <a:gd name="connsiteX555" fmla="*/ 1385094 w 6858000"/>
                <a:gd name="connsiteY555" fmla="*/ 111125 h 6854825"/>
                <a:gd name="connsiteX556" fmla="*/ 1433513 w 6858000"/>
                <a:gd name="connsiteY556" fmla="*/ 89694 h 6854825"/>
                <a:gd name="connsiteX557" fmla="*/ 1484313 w 6858000"/>
                <a:gd name="connsiteY557" fmla="*/ 69056 h 6854825"/>
                <a:gd name="connsiteX558" fmla="*/ 1532731 w 6858000"/>
                <a:gd name="connsiteY558" fmla="*/ 51594 h 6854825"/>
                <a:gd name="connsiteX559" fmla="*/ 1584325 w 6858000"/>
                <a:gd name="connsiteY559" fmla="*/ 37306 h 6854825"/>
                <a:gd name="connsiteX560" fmla="*/ 1635125 w 6858000"/>
                <a:gd name="connsiteY560" fmla="*/ 25400 h 6854825"/>
                <a:gd name="connsiteX561" fmla="*/ 1686719 w 6858000"/>
                <a:gd name="connsiteY561" fmla="*/ 14288 h 6854825"/>
                <a:gd name="connsiteX562" fmla="*/ 1738313 w 6858000"/>
                <a:gd name="connsiteY562" fmla="*/ 6350 h 6854825"/>
                <a:gd name="connsiteX563" fmla="*/ 1791494 w 6858000"/>
                <a:gd name="connsiteY563" fmla="*/ 1588 h 6854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Lst>
              <a:rect l="l" t="t" r="r" b="b"/>
              <a:pathLst>
                <a:path w="6858000" h="6854825">
                  <a:moveTo>
                    <a:pt x="5159334" y="4802187"/>
                  </a:moveTo>
                  <a:lnTo>
                    <a:pt x="5180014" y="4802187"/>
                  </a:lnTo>
                  <a:lnTo>
                    <a:pt x="5199104" y="4802187"/>
                  </a:lnTo>
                  <a:lnTo>
                    <a:pt x="5218196" y="4803775"/>
                  </a:lnTo>
                  <a:lnTo>
                    <a:pt x="5236490" y="4805362"/>
                  </a:lnTo>
                  <a:lnTo>
                    <a:pt x="5255580" y="4807743"/>
                  </a:lnTo>
                  <a:lnTo>
                    <a:pt x="5292170" y="4817268"/>
                  </a:lnTo>
                  <a:lnTo>
                    <a:pt x="5324784" y="4829968"/>
                  </a:lnTo>
                  <a:lnTo>
                    <a:pt x="5358192" y="4845843"/>
                  </a:lnTo>
                  <a:lnTo>
                    <a:pt x="5389214" y="4864893"/>
                  </a:lnTo>
                  <a:lnTo>
                    <a:pt x="5417848" y="4886325"/>
                  </a:lnTo>
                  <a:lnTo>
                    <a:pt x="5444894" y="4910137"/>
                  </a:lnTo>
                  <a:lnTo>
                    <a:pt x="5469552" y="4937125"/>
                  </a:lnTo>
                  <a:lnTo>
                    <a:pt x="5490232" y="4966493"/>
                  </a:lnTo>
                  <a:lnTo>
                    <a:pt x="5509324" y="4996656"/>
                  </a:lnTo>
                  <a:lnTo>
                    <a:pt x="5525232" y="5029993"/>
                  </a:lnTo>
                  <a:lnTo>
                    <a:pt x="5537164" y="5064125"/>
                  </a:lnTo>
                  <a:lnTo>
                    <a:pt x="5546708" y="5100637"/>
                  </a:lnTo>
                  <a:lnTo>
                    <a:pt x="5549890" y="5118893"/>
                  </a:lnTo>
                  <a:lnTo>
                    <a:pt x="5553072" y="5137943"/>
                  </a:lnTo>
                  <a:lnTo>
                    <a:pt x="5554664" y="5156993"/>
                  </a:lnTo>
                  <a:lnTo>
                    <a:pt x="5554664" y="5176043"/>
                  </a:lnTo>
                  <a:lnTo>
                    <a:pt x="5554664" y="5194300"/>
                  </a:lnTo>
                  <a:lnTo>
                    <a:pt x="5553072" y="5213350"/>
                  </a:lnTo>
                  <a:lnTo>
                    <a:pt x="5549890" y="5232400"/>
                  </a:lnTo>
                  <a:lnTo>
                    <a:pt x="5546708" y="5251450"/>
                  </a:lnTo>
                  <a:lnTo>
                    <a:pt x="5537164" y="5287168"/>
                  </a:lnTo>
                  <a:lnTo>
                    <a:pt x="5525232" y="5322093"/>
                  </a:lnTo>
                  <a:lnTo>
                    <a:pt x="5509324" y="5354637"/>
                  </a:lnTo>
                  <a:lnTo>
                    <a:pt x="5490232" y="5384800"/>
                  </a:lnTo>
                  <a:lnTo>
                    <a:pt x="5469552" y="5414168"/>
                  </a:lnTo>
                  <a:lnTo>
                    <a:pt x="5444894" y="5441156"/>
                  </a:lnTo>
                  <a:lnTo>
                    <a:pt x="5417848" y="5464968"/>
                  </a:lnTo>
                  <a:lnTo>
                    <a:pt x="5389214" y="5486400"/>
                  </a:lnTo>
                  <a:lnTo>
                    <a:pt x="5358192" y="5505450"/>
                  </a:lnTo>
                  <a:lnTo>
                    <a:pt x="5324784" y="5521325"/>
                  </a:lnTo>
                  <a:lnTo>
                    <a:pt x="5292170" y="5534025"/>
                  </a:lnTo>
                  <a:lnTo>
                    <a:pt x="5255580" y="5543550"/>
                  </a:lnTo>
                  <a:lnTo>
                    <a:pt x="5236490" y="5546725"/>
                  </a:lnTo>
                  <a:lnTo>
                    <a:pt x="5218196" y="5548312"/>
                  </a:lnTo>
                  <a:lnTo>
                    <a:pt x="5199104" y="5549900"/>
                  </a:lnTo>
                  <a:lnTo>
                    <a:pt x="5180014" y="5551487"/>
                  </a:lnTo>
                  <a:lnTo>
                    <a:pt x="5159334" y="5549900"/>
                  </a:lnTo>
                  <a:lnTo>
                    <a:pt x="5141038" y="5548312"/>
                  </a:lnTo>
                  <a:lnTo>
                    <a:pt x="5121948" y="5546725"/>
                  </a:lnTo>
                  <a:lnTo>
                    <a:pt x="5104448" y="5543550"/>
                  </a:lnTo>
                  <a:lnTo>
                    <a:pt x="5067858" y="5534025"/>
                  </a:lnTo>
                  <a:lnTo>
                    <a:pt x="5033654" y="5521325"/>
                  </a:lnTo>
                  <a:lnTo>
                    <a:pt x="5000246" y="5505450"/>
                  </a:lnTo>
                  <a:lnTo>
                    <a:pt x="4969224" y="5486400"/>
                  </a:lnTo>
                  <a:lnTo>
                    <a:pt x="4940590" y="5464968"/>
                  </a:lnTo>
                  <a:lnTo>
                    <a:pt x="4914340" y="5441156"/>
                  </a:lnTo>
                  <a:lnTo>
                    <a:pt x="4890478" y="5414168"/>
                  </a:lnTo>
                  <a:lnTo>
                    <a:pt x="4868206" y="5384800"/>
                  </a:lnTo>
                  <a:lnTo>
                    <a:pt x="4849114" y="5354637"/>
                  </a:lnTo>
                  <a:lnTo>
                    <a:pt x="4834002" y="5322093"/>
                  </a:lnTo>
                  <a:lnTo>
                    <a:pt x="4821274" y="5287168"/>
                  </a:lnTo>
                  <a:lnTo>
                    <a:pt x="4811730" y="5251450"/>
                  </a:lnTo>
                  <a:lnTo>
                    <a:pt x="4808548" y="5232400"/>
                  </a:lnTo>
                  <a:lnTo>
                    <a:pt x="4805366" y="5213350"/>
                  </a:lnTo>
                  <a:lnTo>
                    <a:pt x="4803776" y="5194300"/>
                  </a:lnTo>
                  <a:lnTo>
                    <a:pt x="4803776" y="5176043"/>
                  </a:lnTo>
                  <a:lnTo>
                    <a:pt x="4803776" y="5156993"/>
                  </a:lnTo>
                  <a:lnTo>
                    <a:pt x="4805366" y="5137943"/>
                  </a:lnTo>
                  <a:lnTo>
                    <a:pt x="4808548" y="5118893"/>
                  </a:lnTo>
                  <a:lnTo>
                    <a:pt x="4811730" y="5100637"/>
                  </a:lnTo>
                  <a:lnTo>
                    <a:pt x="4821274" y="5064125"/>
                  </a:lnTo>
                  <a:lnTo>
                    <a:pt x="4834002" y="5029993"/>
                  </a:lnTo>
                  <a:lnTo>
                    <a:pt x="4849114" y="4996656"/>
                  </a:lnTo>
                  <a:lnTo>
                    <a:pt x="4868206" y="4966493"/>
                  </a:lnTo>
                  <a:lnTo>
                    <a:pt x="4890478" y="4937125"/>
                  </a:lnTo>
                  <a:lnTo>
                    <a:pt x="4914340" y="4910137"/>
                  </a:lnTo>
                  <a:lnTo>
                    <a:pt x="4940590" y="4886325"/>
                  </a:lnTo>
                  <a:lnTo>
                    <a:pt x="4969224" y="4864893"/>
                  </a:lnTo>
                  <a:lnTo>
                    <a:pt x="5000246" y="4845843"/>
                  </a:lnTo>
                  <a:lnTo>
                    <a:pt x="5033654" y="4829968"/>
                  </a:lnTo>
                  <a:lnTo>
                    <a:pt x="5067858" y="4817268"/>
                  </a:lnTo>
                  <a:lnTo>
                    <a:pt x="5104448" y="4807743"/>
                  </a:lnTo>
                  <a:lnTo>
                    <a:pt x="5121948" y="4805362"/>
                  </a:lnTo>
                  <a:lnTo>
                    <a:pt x="5141038" y="4803775"/>
                  </a:lnTo>
                  <a:close/>
                  <a:moveTo>
                    <a:pt x="680244" y="3870325"/>
                  </a:moveTo>
                  <a:lnTo>
                    <a:pt x="2857500" y="6151391"/>
                  </a:lnTo>
                  <a:lnTo>
                    <a:pt x="2515394" y="6478506"/>
                  </a:lnTo>
                  <a:lnTo>
                    <a:pt x="2473325" y="6516616"/>
                  </a:lnTo>
                  <a:lnTo>
                    <a:pt x="2430462" y="6552345"/>
                  </a:lnTo>
                  <a:lnTo>
                    <a:pt x="2386806" y="6584103"/>
                  </a:lnTo>
                  <a:lnTo>
                    <a:pt x="2340769" y="6615068"/>
                  </a:lnTo>
                  <a:lnTo>
                    <a:pt x="2293938" y="6642063"/>
                  </a:lnTo>
                  <a:lnTo>
                    <a:pt x="2247106" y="6667470"/>
                  </a:lnTo>
                  <a:lnTo>
                    <a:pt x="2197894" y="6690495"/>
                  </a:lnTo>
                  <a:lnTo>
                    <a:pt x="2147888" y="6709550"/>
                  </a:lnTo>
                  <a:lnTo>
                    <a:pt x="2097088" y="6728605"/>
                  </a:lnTo>
                  <a:lnTo>
                    <a:pt x="2047081" y="6742897"/>
                  </a:lnTo>
                  <a:lnTo>
                    <a:pt x="1997075" y="6754806"/>
                  </a:lnTo>
                  <a:lnTo>
                    <a:pt x="1944688" y="6765922"/>
                  </a:lnTo>
                  <a:lnTo>
                    <a:pt x="1893094" y="6772273"/>
                  </a:lnTo>
                  <a:lnTo>
                    <a:pt x="1839912" y="6778625"/>
                  </a:lnTo>
                  <a:lnTo>
                    <a:pt x="1788319" y="6780213"/>
                  </a:lnTo>
                  <a:lnTo>
                    <a:pt x="1735931" y="6780213"/>
                  </a:lnTo>
                  <a:lnTo>
                    <a:pt x="1682750" y="6778625"/>
                  </a:lnTo>
                  <a:lnTo>
                    <a:pt x="1631156" y="6772273"/>
                  </a:lnTo>
                  <a:lnTo>
                    <a:pt x="1578769" y="6765922"/>
                  </a:lnTo>
                  <a:lnTo>
                    <a:pt x="1527175" y="6754806"/>
                  </a:lnTo>
                  <a:lnTo>
                    <a:pt x="1477169" y="6742897"/>
                  </a:lnTo>
                  <a:lnTo>
                    <a:pt x="1426369" y="6728605"/>
                  </a:lnTo>
                  <a:lnTo>
                    <a:pt x="1376362" y="6711138"/>
                  </a:lnTo>
                  <a:lnTo>
                    <a:pt x="1327944" y="6690495"/>
                  </a:lnTo>
                  <a:lnTo>
                    <a:pt x="1278731" y="6669058"/>
                  </a:lnTo>
                  <a:lnTo>
                    <a:pt x="1231900" y="6643651"/>
                  </a:lnTo>
                  <a:lnTo>
                    <a:pt x="1184275" y="6616656"/>
                  </a:lnTo>
                  <a:lnTo>
                    <a:pt x="1139031" y="6587279"/>
                  </a:lnTo>
                  <a:lnTo>
                    <a:pt x="1095375" y="6553933"/>
                  </a:lnTo>
                  <a:lnTo>
                    <a:pt x="1052512" y="6519792"/>
                  </a:lnTo>
                  <a:lnTo>
                    <a:pt x="1012031" y="6481682"/>
                  </a:lnTo>
                  <a:lnTo>
                    <a:pt x="970756" y="6442777"/>
                  </a:lnTo>
                  <a:lnTo>
                    <a:pt x="301625" y="5740117"/>
                  </a:lnTo>
                  <a:lnTo>
                    <a:pt x="264319" y="5699624"/>
                  </a:lnTo>
                  <a:lnTo>
                    <a:pt x="229394" y="5655162"/>
                  </a:lnTo>
                  <a:lnTo>
                    <a:pt x="196056" y="5611494"/>
                  </a:lnTo>
                  <a:lnTo>
                    <a:pt x="166688" y="5565444"/>
                  </a:lnTo>
                  <a:lnTo>
                    <a:pt x="138112" y="5520188"/>
                  </a:lnTo>
                  <a:lnTo>
                    <a:pt x="113506" y="5471756"/>
                  </a:lnTo>
                  <a:lnTo>
                    <a:pt x="91281" y="5422530"/>
                  </a:lnTo>
                  <a:lnTo>
                    <a:pt x="70644" y="5374098"/>
                  </a:lnTo>
                  <a:lnTo>
                    <a:pt x="53181" y="5324078"/>
                  </a:lnTo>
                  <a:lnTo>
                    <a:pt x="38100" y="5273264"/>
                  </a:lnTo>
                  <a:lnTo>
                    <a:pt x="25400" y="5221657"/>
                  </a:lnTo>
                  <a:lnTo>
                    <a:pt x="15875" y="5170049"/>
                  </a:lnTo>
                  <a:lnTo>
                    <a:pt x="7938" y="5117647"/>
                  </a:lnTo>
                  <a:lnTo>
                    <a:pt x="3175" y="5066039"/>
                  </a:lnTo>
                  <a:lnTo>
                    <a:pt x="0" y="5014431"/>
                  </a:lnTo>
                  <a:lnTo>
                    <a:pt x="0" y="4960441"/>
                  </a:lnTo>
                  <a:lnTo>
                    <a:pt x="3175" y="4908834"/>
                  </a:lnTo>
                  <a:lnTo>
                    <a:pt x="7938" y="4857226"/>
                  </a:lnTo>
                  <a:lnTo>
                    <a:pt x="15875" y="4805618"/>
                  </a:lnTo>
                  <a:lnTo>
                    <a:pt x="25400" y="4753216"/>
                  </a:lnTo>
                  <a:lnTo>
                    <a:pt x="38100" y="4701608"/>
                  </a:lnTo>
                  <a:lnTo>
                    <a:pt x="51594" y="4651588"/>
                  </a:lnTo>
                  <a:lnTo>
                    <a:pt x="70644" y="4600775"/>
                  </a:lnTo>
                  <a:lnTo>
                    <a:pt x="89694" y="4552343"/>
                  </a:lnTo>
                  <a:lnTo>
                    <a:pt x="111919" y="4503911"/>
                  </a:lnTo>
                  <a:lnTo>
                    <a:pt x="136525" y="4456273"/>
                  </a:lnTo>
                  <a:lnTo>
                    <a:pt x="165100" y="4411017"/>
                  </a:lnTo>
                  <a:lnTo>
                    <a:pt x="194469" y="4364966"/>
                  </a:lnTo>
                  <a:lnTo>
                    <a:pt x="226219" y="4321298"/>
                  </a:lnTo>
                  <a:lnTo>
                    <a:pt x="261144" y="4279218"/>
                  </a:lnTo>
                  <a:lnTo>
                    <a:pt x="298450" y="4236344"/>
                  </a:lnTo>
                  <a:lnTo>
                    <a:pt x="338138" y="4197440"/>
                  </a:lnTo>
                  <a:close/>
                  <a:moveTo>
                    <a:pt x="5366264" y="3760787"/>
                  </a:moveTo>
                  <a:lnTo>
                    <a:pt x="3671888" y="5374783"/>
                  </a:lnTo>
                  <a:lnTo>
                    <a:pt x="4352338" y="6087354"/>
                  </a:lnTo>
                  <a:lnTo>
                    <a:pt x="4384892" y="6120681"/>
                  </a:lnTo>
                  <a:lnTo>
                    <a:pt x="4418238" y="6150041"/>
                  </a:lnTo>
                  <a:lnTo>
                    <a:pt x="4454762" y="6178607"/>
                  </a:lnTo>
                  <a:lnTo>
                    <a:pt x="4490492" y="6205586"/>
                  </a:lnTo>
                  <a:lnTo>
                    <a:pt x="4528604" y="6230185"/>
                  </a:lnTo>
                  <a:lnTo>
                    <a:pt x="4565922" y="6252403"/>
                  </a:lnTo>
                  <a:lnTo>
                    <a:pt x="4605620" y="6273035"/>
                  </a:lnTo>
                  <a:lnTo>
                    <a:pt x="4644526" y="6292079"/>
                  </a:lnTo>
                  <a:lnTo>
                    <a:pt x="4685814" y="6307156"/>
                  </a:lnTo>
                  <a:lnTo>
                    <a:pt x="4726308" y="6321439"/>
                  </a:lnTo>
                  <a:lnTo>
                    <a:pt x="4766800" y="6334135"/>
                  </a:lnTo>
                  <a:lnTo>
                    <a:pt x="4809676" y="6345244"/>
                  </a:lnTo>
                  <a:lnTo>
                    <a:pt x="4851758" y="6353179"/>
                  </a:lnTo>
                  <a:lnTo>
                    <a:pt x="4894634" y="6359527"/>
                  </a:lnTo>
                  <a:lnTo>
                    <a:pt x="4938302" y="6362701"/>
                  </a:lnTo>
                  <a:lnTo>
                    <a:pt x="4981178" y="6365875"/>
                  </a:lnTo>
                  <a:lnTo>
                    <a:pt x="5024848" y="6365875"/>
                  </a:lnTo>
                  <a:lnTo>
                    <a:pt x="5067724" y="6362701"/>
                  </a:lnTo>
                  <a:lnTo>
                    <a:pt x="5109804" y="6359527"/>
                  </a:lnTo>
                  <a:lnTo>
                    <a:pt x="5153474" y="6353179"/>
                  </a:lnTo>
                  <a:lnTo>
                    <a:pt x="5196350" y="6345244"/>
                  </a:lnTo>
                  <a:lnTo>
                    <a:pt x="5238430" y="6334135"/>
                  </a:lnTo>
                  <a:lnTo>
                    <a:pt x="5279718" y="6321439"/>
                  </a:lnTo>
                  <a:lnTo>
                    <a:pt x="5320212" y="6307156"/>
                  </a:lnTo>
                  <a:lnTo>
                    <a:pt x="5361500" y="6290492"/>
                  </a:lnTo>
                  <a:lnTo>
                    <a:pt x="5401992" y="6273035"/>
                  </a:lnTo>
                  <a:lnTo>
                    <a:pt x="5441692" y="6250816"/>
                  </a:lnTo>
                  <a:lnTo>
                    <a:pt x="5479010" y="6228598"/>
                  </a:lnTo>
                  <a:lnTo>
                    <a:pt x="5517122" y="6203999"/>
                  </a:lnTo>
                  <a:lnTo>
                    <a:pt x="5552852" y="6177020"/>
                  </a:lnTo>
                  <a:lnTo>
                    <a:pt x="5589374" y="6148454"/>
                  </a:lnTo>
                  <a:lnTo>
                    <a:pt x="5621928" y="6117507"/>
                  </a:lnTo>
                  <a:lnTo>
                    <a:pt x="6016542" y="5742178"/>
                  </a:lnTo>
                  <a:lnTo>
                    <a:pt x="6049888" y="5708850"/>
                  </a:lnTo>
                  <a:lnTo>
                    <a:pt x="6079266" y="5674729"/>
                  </a:lnTo>
                  <a:lnTo>
                    <a:pt x="6109438" y="5639815"/>
                  </a:lnTo>
                  <a:lnTo>
                    <a:pt x="6134846" y="5604107"/>
                  </a:lnTo>
                  <a:lnTo>
                    <a:pt x="6159460" y="5566019"/>
                  </a:lnTo>
                  <a:lnTo>
                    <a:pt x="6181692" y="5528724"/>
                  </a:lnTo>
                  <a:lnTo>
                    <a:pt x="6202336" y="5489048"/>
                  </a:lnTo>
                  <a:lnTo>
                    <a:pt x="6220596" y="5450167"/>
                  </a:lnTo>
                  <a:lnTo>
                    <a:pt x="6238064" y="5408904"/>
                  </a:lnTo>
                  <a:lnTo>
                    <a:pt x="6252356" y="5368435"/>
                  </a:lnTo>
                  <a:lnTo>
                    <a:pt x="6263472" y="5326379"/>
                  </a:lnTo>
                  <a:lnTo>
                    <a:pt x="6274588" y="5283530"/>
                  </a:lnTo>
                  <a:lnTo>
                    <a:pt x="6282528" y="5241474"/>
                  </a:lnTo>
                  <a:lnTo>
                    <a:pt x="6288086" y="5198624"/>
                  </a:lnTo>
                  <a:lnTo>
                    <a:pt x="6292850" y="5156568"/>
                  </a:lnTo>
                  <a:lnTo>
                    <a:pt x="6294438" y="5112132"/>
                  </a:lnTo>
                  <a:lnTo>
                    <a:pt x="6294438" y="5070076"/>
                  </a:lnTo>
                  <a:lnTo>
                    <a:pt x="6292850" y="5028020"/>
                  </a:lnTo>
                  <a:lnTo>
                    <a:pt x="6288086" y="4983584"/>
                  </a:lnTo>
                  <a:lnTo>
                    <a:pt x="6282528" y="4941528"/>
                  </a:lnTo>
                  <a:lnTo>
                    <a:pt x="6274588" y="4898678"/>
                  </a:lnTo>
                  <a:lnTo>
                    <a:pt x="6263472" y="4856622"/>
                  </a:lnTo>
                  <a:lnTo>
                    <a:pt x="6250768" y="4813773"/>
                  </a:lnTo>
                  <a:lnTo>
                    <a:pt x="6236476" y="4773304"/>
                  </a:lnTo>
                  <a:lnTo>
                    <a:pt x="6220596" y="4732041"/>
                  </a:lnTo>
                  <a:lnTo>
                    <a:pt x="6202336" y="4693160"/>
                  </a:lnTo>
                  <a:lnTo>
                    <a:pt x="6181692" y="4654278"/>
                  </a:lnTo>
                  <a:lnTo>
                    <a:pt x="6157872" y="4616189"/>
                  </a:lnTo>
                  <a:lnTo>
                    <a:pt x="6133258" y="4578894"/>
                  </a:lnTo>
                  <a:lnTo>
                    <a:pt x="6106262" y="4542393"/>
                  </a:lnTo>
                  <a:lnTo>
                    <a:pt x="6077678" y="4506685"/>
                  </a:lnTo>
                  <a:lnTo>
                    <a:pt x="6046712" y="4471771"/>
                  </a:lnTo>
                  <a:close/>
                  <a:moveTo>
                    <a:pt x="1677987" y="1300162"/>
                  </a:moveTo>
                  <a:lnTo>
                    <a:pt x="1698668" y="1301752"/>
                  </a:lnTo>
                  <a:lnTo>
                    <a:pt x="1716963" y="1302546"/>
                  </a:lnTo>
                  <a:lnTo>
                    <a:pt x="1736053" y="1304135"/>
                  </a:lnTo>
                  <a:lnTo>
                    <a:pt x="1753553" y="1307314"/>
                  </a:lnTo>
                  <a:lnTo>
                    <a:pt x="1790142" y="1316849"/>
                  </a:lnTo>
                  <a:lnTo>
                    <a:pt x="1824346" y="1329562"/>
                  </a:lnTo>
                  <a:lnTo>
                    <a:pt x="1857754" y="1345454"/>
                  </a:lnTo>
                  <a:lnTo>
                    <a:pt x="1888776" y="1364524"/>
                  </a:lnTo>
                  <a:lnTo>
                    <a:pt x="1917412" y="1385978"/>
                  </a:lnTo>
                  <a:lnTo>
                    <a:pt x="1943661" y="1409816"/>
                  </a:lnTo>
                  <a:lnTo>
                    <a:pt x="1967524" y="1436832"/>
                  </a:lnTo>
                  <a:lnTo>
                    <a:pt x="1989796" y="1464643"/>
                  </a:lnTo>
                  <a:lnTo>
                    <a:pt x="2008886" y="1496427"/>
                  </a:lnTo>
                  <a:lnTo>
                    <a:pt x="2024000" y="1529005"/>
                  </a:lnTo>
                  <a:lnTo>
                    <a:pt x="2036726" y="1563967"/>
                  </a:lnTo>
                  <a:lnTo>
                    <a:pt x="2046272" y="1600518"/>
                  </a:lnTo>
                  <a:lnTo>
                    <a:pt x="2049453" y="1617205"/>
                  </a:lnTo>
                  <a:lnTo>
                    <a:pt x="2052635" y="1636275"/>
                  </a:lnTo>
                  <a:lnTo>
                    <a:pt x="2054226" y="1655345"/>
                  </a:lnTo>
                  <a:lnTo>
                    <a:pt x="2054226" y="1675210"/>
                  </a:lnTo>
                  <a:lnTo>
                    <a:pt x="2054226" y="1694280"/>
                  </a:lnTo>
                  <a:lnTo>
                    <a:pt x="2052635" y="1713350"/>
                  </a:lnTo>
                  <a:lnTo>
                    <a:pt x="2049453" y="1732420"/>
                  </a:lnTo>
                  <a:lnTo>
                    <a:pt x="2046272" y="1750696"/>
                  </a:lnTo>
                  <a:lnTo>
                    <a:pt x="2036726" y="1787247"/>
                  </a:lnTo>
                  <a:lnTo>
                    <a:pt x="2024000" y="1822209"/>
                  </a:lnTo>
                  <a:lnTo>
                    <a:pt x="2008886" y="1853198"/>
                  </a:lnTo>
                  <a:lnTo>
                    <a:pt x="1989796" y="1884982"/>
                  </a:lnTo>
                  <a:lnTo>
                    <a:pt x="1967524" y="1912792"/>
                  </a:lnTo>
                  <a:lnTo>
                    <a:pt x="1943661" y="1939809"/>
                  </a:lnTo>
                  <a:lnTo>
                    <a:pt x="1917412" y="1965235"/>
                  </a:lnTo>
                  <a:lnTo>
                    <a:pt x="1888776" y="1986689"/>
                  </a:lnTo>
                  <a:lnTo>
                    <a:pt x="1857754" y="2004171"/>
                  </a:lnTo>
                  <a:lnTo>
                    <a:pt x="1824346" y="2021652"/>
                  </a:lnTo>
                  <a:lnTo>
                    <a:pt x="1790142" y="2034365"/>
                  </a:lnTo>
                  <a:lnTo>
                    <a:pt x="1753553" y="2042311"/>
                  </a:lnTo>
                  <a:lnTo>
                    <a:pt x="1736053" y="2045490"/>
                  </a:lnTo>
                  <a:lnTo>
                    <a:pt x="1716963" y="2048668"/>
                  </a:lnTo>
                  <a:lnTo>
                    <a:pt x="1698668" y="2049463"/>
                  </a:lnTo>
                  <a:lnTo>
                    <a:pt x="1677987" y="2049463"/>
                  </a:lnTo>
                  <a:lnTo>
                    <a:pt x="1658896" y="2049463"/>
                  </a:lnTo>
                  <a:lnTo>
                    <a:pt x="1639806" y="2048668"/>
                  </a:lnTo>
                  <a:lnTo>
                    <a:pt x="1621511" y="2045490"/>
                  </a:lnTo>
                  <a:lnTo>
                    <a:pt x="1602420" y="2042311"/>
                  </a:lnTo>
                  <a:lnTo>
                    <a:pt x="1565831" y="2034365"/>
                  </a:lnTo>
                  <a:lnTo>
                    <a:pt x="1533218" y="2021652"/>
                  </a:lnTo>
                  <a:lnTo>
                    <a:pt x="1499810" y="2004171"/>
                  </a:lnTo>
                  <a:lnTo>
                    <a:pt x="1468788" y="1986689"/>
                  </a:lnTo>
                  <a:lnTo>
                    <a:pt x="1440152" y="1965235"/>
                  </a:lnTo>
                  <a:lnTo>
                    <a:pt x="1413108" y="1939809"/>
                  </a:lnTo>
                  <a:lnTo>
                    <a:pt x="1388449" y="1912792"/>
                  </a:lnTo>
                  <a:lnTo>
                    <a:pt x="1367768" y="1884982"/>
                  </a:lnTo>
                  <a:lnTo>
                    <a:pt x="1348678" y="1853198"/>
                  </a:lnTo>
                  <a:lnTo>
                    <a:pt x="1332769" y="1822209"/>
                  </a:lnTo>
                  <a:lnTo>
                    <a:pt x="1320838" y="1787247"/>
                  </a:lnTo>
                  <a:lnTo>
                    <a:pt x="1311292" y="1750696"/>
                  </a:lnTo>
                  <a:lnTo>
                    <a:pt x="1308111" y="1732420"/>
                  </a:lnTo>
                  <a:lnTo>
                    <a:pt x="1304929" y="1713350"/>
                  </a:lnTo>
                  <a:lnTo>
                    <a:pt x="1303338" y="1694280"/>
                  </a:lnTo>
                  <a:lnTo>
                    <a:pt x="1303338" y="1675210"/>
                  </a:lnTo>
                  <a:lnTo>
                    <a:pt x="1303338" y="1655345"/>
                  </a:lnTo>
                  <a:lnTo>
                    <a:pt x="1304929" y="1636275"/>
                  </a:lnTo>
                  <a:lnTo>
                    <a:pt x="1308111" y="1617205"/>
                  </a:lnTo>
                  <a:lnTo>
                    <a:pt x="1311292" y="1600518"/>
                  </a:lnTo>
                  <a:lnTo>
                    <a:pt x="1320838" y="1563967"/>
                  </a:lnTo>
                  <a:lnTo>
                    <a:pt x="1332769" y="1529005"/>
                  </a:lnTo>
                  <a:lnTo>
                    <a:pt x="1348678" y="1496427"/>
                  </a:lnTo>
                  <a:lnTo>
                    <a:pt x="1367768" y="1464643"/>
                  </a:lnTo>
                  <a:lnTo>
                    <a:pt x="1388449" y="1436832"/>
                  </a:lnTo>
                  <a:lnTo>
                    <a:pt x="1413108" y="1409816"/>
                  </a:lnTo>
                  <a:lnTo>
                    <a:pt x="1440152" y="1385978"/>
                  </a:lnTo>
                  <a:lnTo>
                    <a:pt x="1468788" y="1364524"/>
                  </a:lnTo>
                  <a:lnTo>
                    <a:pt x="1499810" y="1345454"/>
                  </a:lnTo>
                  <a:lnTo>
                    <a:pt x="1533218" y="1329562"/>
                  </a:lnTo>
                  <a:lnTo>
                    <a:pt x="1565831" y="1316849"/>
                  </a:lnTo>
                  <a:lnTo>
                    <a:pt x="1602420" y="1307314"/>
                  </a:lnTo>
                  <a:lnTo>
                    <a:pt x="1621511" y="1304135"/>
                  </a:lnTo>
                  <a:lnTo>
                    <a:pt x="1639806" y="1302546"/>
                  </a:lnTo>
                  <a:lnTo>
                    <a:pt x="1658896" y="1301752"/>
                  </a:lnTo>
                  <a:close/>
                  <a:moveTo>
                    <a:pt x="1837916" y="488950"/>
                  </a:moveTo>
                  <a:lnTo>
                    <a:pt x="1793453" y="490537"/>
                  </a:lnTo>
                  <a:lnTo>
                    <a:pt x="1751372" y="495298"/>
                  </a:lnTo>
                  <a:lnTo>
                    <a:pt x="1709290" y="501646"/>
                  </a:lnTo>
                  <a:lnTo>
                    <a:pt x="1664827" y="509581"/>
                  </a:lnTo>
                  <a:lnTo>
                    <a:pt x="1624333" y="520691"/>
                  </a:lnTo>
                  <a:lnTo>
                    <a:pt x="1581458" y="533387"/>
                  </a:lnTo>
                  <a:lnTo>
                    <a:pt x="1540964" y="547670"/>
                  </a:lnTo>
                  <a:lnTo>
                    <a:pt x="1499677" y="562747"/>
                  </a:lnTo>
                  <a:lnTo>
                    <a:pt x="1460771" y="581791"/>
                  </a:lnTo>
                  <a:lnTo>
                    <a:pt x="1421072" y="602422"/>
                  </a:lnTo>
                  <a:lnTo>
                    <a:pt x="1382166" y="626227"/>
                  </a:lnTo>
                  <a:lnTo>
                    <a:pt x="1344054" y="650826"/>
                  </a:lnTo>
                  <a:lnTo>
                    <a:pt x="1308325" y="677805"/>
                  </a:lnTo>
                  <a:lnTo>
                    <a:pt x="1273389" y="706372"/>
                  </a:lnTo>
                  <a:lnTo>
                    <a:pt x="1239248" y="737318"/>
                  </a:lnTo>
                  <a:lnTo>
                    <a:pt x="844635" y="1112648"/>
                  </a:lnTo>
                  <a:lnTo>
                    <a:pt x="811287" y="1145975"/>
                  </a:lnTo>
                  <a:lnTo>
                    <a:pt x="781909" y="1180096"/>
                  </a:lnTo>
                  <a:lnTo>
                    <a:pt x="753326" y="1215010"/>
                  </a:lnTo>
                  <a:lnTo>
                    <a:pt x="726330" y="1250718"/>
                  </a:lnTo>
                  <a:lnTo>
                    <a:pt x="701716" y="1288807"/>
                  </a:lnTo>
                  <a:lnTo>
                    <a:pt x="679485" y="1326102"/>
                  </a:lnTo>
                  <a:lnTo>
                    <a:pt x="658841" y="1365777"/>
                  </a:lnTo>
                  <a:lnTo>
                    <a:pt x="640579" y="1404660"/>
                  </a:lnTo>
                  <a:lnTo>
                    <a:pt x="624699" y="1445922"/>
                  </a:lnTo>
                  <a:lnTo>
                    <a:pt x="610407" y="1486390"/>
                  </a:lnTo>
                  <a:lnTo>
                    <a:pt x="597704" y="1528446"/>
                  </a:lnTo>
                  <a:lnTo>
                    <a:pt x="586588" y="1571297"/>
                  </a:lnTo>
                  <a:lnTo>
                    <a:pt x="578648" y="1613353"/>
                  </a:lnTo>
                  <a:lnTo>
                    <a:pt x="572296" y="1656202"/>
                  </a:lnTo>
                  <a:lnTo>
                    <a:pt x="568326" y="1698258"/>
                  </a:lnTo>
                  <a:lnTo>
                    <a:pt x="566738" y="1742694"/>
                  </a:lnTo>
                  <a:lnTo>
                    <a:pt x="566738" y="1784749"/>
                  </a:lnTo>
                  <a:lnTo>
                    <a:pt x="569914" y="1826805"/>
                  </a:lnTo>
                  <a:lnTo>
                    <a:pt x="572296" y="1871243"/>
                  </a:lnTo>
                  <a:lnTo>
                    <a:pt x="578648" y="1913299"/>
                  </a:lnTo>
                  <a:lnTo>
                    <a:pt x="586588" y="1956148"/>
                  </a:lnTo>
                  <a:lnTo>
                    <a:pt x="597704" y="1998204"/>
                  </a:lnTo>
                  <a:lnTo>
                    <a:pt x="610407" y="2039467"/>
                  </a:lnTo>
                  <a:lnTo>
                    <a:pt x="624699" y="2081522"/>
                  </a:lnTo>
                  <a:lnTo>
                    <a:pt x="640579" y="2122784"/>
                  </a:lnTo>
                  <a:lnTo>
                    <a:pt x="658841" y="2161667"/>
                  </a:lnTo>
                  <a:lnTo>
                    <a:pt x="679485" y="2200549"/>
                  </a:lnTo>
                  <a:lnTo>
                    <a:pt x="703304" y="2238636"/>
                  </a:lnTo>
                  <a:lnTo>
                    <a:pt x="727918" y="2275932"/>
                  </a:lnTo>
                  <a:lnTo>
                    <a:pt x="754914" y="2312433"/>
                  </a:lnTo>
                  <a:lnTo>
                    <a:pt x="783497" y="2348141"/>
                  </a:lnTo>
                  <a:lnTo>
                    <a:pt x="814463" y="2383056"/>
                  </a:lnTo>
                  <a:lnTo>
                    <a:pt x="1494913" y="3094039"/>
                  </a:lnTo>
                  <a:lnTo>
                    <a:pt x="3189288" y="1480043"/>
                  </a:lnTo>
                  <a:lnTo>
                    <a:pt x="2508838" y="767472"/>
                  </a:lnTo>
                  <a:lnTo>
                    <a:pt x="2476285" y="734144"/>
                  </a:lnTo>
                  <a:lnTo>
                    <a:pt x="2442937" y="704784"/>
                  </a:lnTo>
                  <a:lnTo>
                    <a:pt x="2406414" y="676218"/>
                  </a:lnTo>
                  <a:lnTo>
                    <a:pt x="2370684" y="649239"/>
                  </a:lnTo>
                  <a:lnTo>
                    <a:pt x="2334160" y="624640"/>
                  </a:lnTo>
                  <a:lnTo>
                    <a:pt x="2295255" y="602422"/>
                  </a:lnTo>
                  <a:lnTo>
                    <a:pt x="2255555" y="581791"/>
                  </a:lnTo>
                  <a:lnTo>
                    <a:pt x="2216650" y="562747"/>
                  </a:lnTo>
                  <a:lnTo>
                    <a:pt x="2175362" y="547670"/>
                  </a:lnTo>
                  <a:lnTo>
                    <a:pt x="2134869" y="533387"/>
                  </a:lnTo>
                  <a:lnTo>
                    <a:pt x="2094375" y="520691"/>
                  </a:lnTo>
                  <a:lnTo>
                    <a:pt x="2051500" y="509581"/>
                  </a:lnTo>
                  <a:lnTo>
                    <a:pt x="2009418" y="501646"/>
                  </a:lnTo>
                  <a:lnTo>
                    <a:pt x="1966543" y="495298"/>
                  </a:lnTo>
                  <a:lnTo>
                    <a:pt x="1922874" y="490537"/>
                  </a:lnTo>
                  <a:lnTo>
                    <a:pt x="1879998" y="488950"/>
                  </a:lnTo>
                  <a:close/>
                  <a:moveTo>
                    <a:pt x="5070178" y="74612"/>
                  </a:moveTo>
                  <a:lnTo>
                    <a:pt x="5122552" y="74612"/>
                  </a:lnTo>
                  <a:lnTo>
                    <a:pt x="5175718" y="76200"/>
                  </a:lnTo>
                  <a:lnTo>
                    <a:pt x="5227298" y="82552"/>
                  </a:lnTo>
                  <a:lnTo>
                    <a:pt x="5279670" y="88903"/>
                  </a:lnTo>
                  <a:lnTo>
                    <a:pt x="5331250" y="100019"/>
                  </a:lnTo>
                  <a:lnTo>
                    <a:pt x="5381242" y="111929"/>
                  </a:lnTo>
                  <a:lnTo>
                    <a:pt x="5433616" y="126220"/>
                  </a:lnTo>
                  <a:lnTo>
                    <a:pt x="5482020" y="143687"/>
                  </a:lnTo>
                  <a:lnTo>
                    <a:pt x="5532012" y="164330"/>
                  </a:lnTo>
                  <a:lnTo>
                    <a:pt x="5579624" y="185767"/>
                  </a:lnTo>
                  <a:lnTo>
                    <a:pt x="5628030" y="211174"/>
                  </a:lnTo>
                  <a:lnTo>
                    <a:pt x="5674054" y="238169"/>
                  </a:lnTo>
                  <a:lnTo>
                    <a:pt x="5719286" y="267546"/>
                  </a:lnTo>
                  <a:lnTo>
                    <a:pt x="5762930" y="300893"/>
                  </a:lnTo>
                  <a:lnTo>
                    <a:pt x="5805780" y="335033"/>
                  </a:lnTo>
                  <a:lnTo>
                    <a:pt x="5847838" y="373144"/>
                  </a:lnTo>
                  <a:lnTo>
                    <a:pt x="5887514" y="412048"/>
                  </a:lnTo>
                  <a:lnTo>
                    <a:pt x="6556460" y="1114709"/>
                  </a:lnTo>
                  <a:lnTo>
                    <a:pt x="6593756" y="1155201"/>
                  </a:lnTo>
                  <a:lnTo>
                    <a:pt x="6630258" y="1198075"/>
                  </a:lnTo>
                  <a:lnTo>
                    <a:pt x="6662000" y="1243331"/>
                  </a:lnTo>
                  <a:lnTo>
                    <a:pt x="6692946" y="1289381"/>
                  </a:lnTo>
                  <a:lnTo>
                    <a:pt x="6719926" y="1334637"/>
                  </a:lnTo>
                  <a:lnTo>
                    <a:pt x="6744526" y="1383069"/>
                  </a:lnTo>
                  <a:lnTo>
                    <a:pt x="6768332" y="1432295"/>
                  </a:lnTo>
                  <a:lnTo>
                    <a:pt x="6787376" y="1480727"/>
                  </a:lnTo>
                  <a:lnTo>
                    <a:pt x="6804834" y="1530747"/>
                  </a:lnTo>
                  <a:lnTo>
                    <a:pt x="6819912" y="1581561"/>
                  </a:lnTo>
                  <a:lnTo>
                    <a:pt x="6832608" y="1633169"/>
                  </a:lnTo>
                  <a:lnTo>
                    <a:pt x="6842130" y="1684777"/>
                  </a:lnTo>
                  <a:lnTo>
                    <a:pt x="6850066" y="1737179"/>
                  </a:lnTo>
                  <a:lnTo>
                    <a:pt x="6854828" y="1788786"/>
                  </a:lnTo>
                  <a:lnTo>
                    <a:pt x="6858000" y="1840394"/>
                  </a:lnTo>
                  <a:lnTo>
                    <a:pt x="6858000" y="1894384"/>
                  </a:lnTo>
                  <a:lnTo>
                    <a:pt x="6854828" y="1945992"/>
                  </a:lnTo>
                  <a:lnTo>
                    <a:pt x="6850066" y="1997600"/>
                  </a:lnTo>
                  <a:lnTo>
                    <a:pt x="6843718" y="2049207"/>
                  </a:lnTo>
                  <a:lnTo>
                    <a:pt x="6832608" y="2101609"/>
                  </a:lnTo>
                  <a:lnTo>
                    <a:pt x="6819912" y="2151630"/>
                  </a:lnTo>
                  <a:lnTo>
                    <a:pt x="6806422" y="2203237"/>
                  </a:lnTo>
                  <a:lnTo>
                    <a:pt x="6788964" y="2252463"/>
                  </a:lnTo>
                  <a:lnTo>
                    <a:pt x="6768332" y="2302483"/>
                  </a:lnTo>
                  <a:lnTo>
                    <a:pt x="6746114" y="2350915"/>
                  </a:lnTo>
                  <a:lnTo>
                    <a:pt x="6721514" y="2398553"/>
                  </a:lnTo>
                  <a:lnTo>
                    <a:pt x="6694534" y="2443809"/>
                  </a:lnTo>
                  <a:lnTo>
                    <a:pt x="6665174" y="2489859"/>
                  </a:lnTo>
                  <a:lnTo>
                    <a:pt x="6631844" y="2533527"/>
                  </a:lnTo>
                  <a:lnTo>
                    <a:pt x="6596930" y="2575608"/>
                  </a:lnTo>
                  <a:lnTo>
                    <a:pt x="6559634" y="2618482"/>
                  </a:lnTo>
                  <a:lnTo>
                    <a:pt x="6519958" y="2657386"/>
                  </a:lnTo>
                  <a:lnTo>
                    <a:pt x="6177946" y="2984500"/>
                  </a:lnTo>
                  <a:lnTo>
                    <a:pt x="4002088" y="703434"/>
                  </a:lnTo>
                  <a:lnTo>
                    <a:pt x="4343306" y="376320"/>
                  </a:lnTo>
                  <a:lnTo>
                    <a:pt x="4385362" y="338209"/>
                  </a:lnTo>
                  <a:lnTo>
                    <a:pt x="4428214" y="302481"/>
                  </a:lnTo>
                  <a:lnTo>
                    <a:pt x="4473444" y="269134"/>
                  </a:lnTo>
                  <a:lnTo>
                    <a:pt x="4519470" y="239757"/>
                  </a:lnTo>
                  <a:lnTo>
                    <a:pt x="4564700" y="212762"/>
                  </a:lnTo>
                  <a:lnTo>
                    <a:pt x="4613106" y="187355"/>
                  </a:lnTo>
                  <a:lnTo>
                    <a:pt x="4660718" y="164330"/>
                  </a:lnTo>
                  <a:lnTo>
                    <a:pt x="4710710" y="145275"/>
                  </a:lnTo>
                  <a:lnTo>
                    <a:pt x="4761496" y="126220"/>
                  </a:lnTo>
                  <a:lnTo>
                    <a:pt x="4811488" y="111929"/>
                  </a:lnTo>
                  <a:lnTo>
                    <a:pt x="4863068" y="100019"/>
                  </a:lnTo>
                  <a:lnTo>
                    <a:pt x="4913854" y="88903"/>
                  </a:lnTo>
                  <a:lnTo>
                    <a:pt x="4967020" y="82552"/>
                  </a:lnTo>
                  <a:lnTo>
                    <a:pt x="5018600" y="76200"/>
                  </a:lnTo>
                  <a:close/>
                  <a:moveTo>
                    <a:pt x="1843881" y="0"/>
                  </a:moveTo>
                  <a:lnTo>
                    <a:pt x="1895475" y="0"/>
                  </a:lnTo>
                  <a:lnTo>
                    <a:pt x="1947069" y="1588"/>
                  </a:lnTo>
                  <a:lnTo>
                    <a:pt x="2001044" y="6350"/>
                  </a:lnTo>
                  <a:lnTo>
                    <a:pt x="2052638" y="14288"/>
                  </a:lnTo>
                  <a:lnTo>
                    <a:pt x="2104231" y="23813"/>
                  </a:lnTo>
                  <a:lnTo>
                    <a:pt x="2155031" y="35719"/>
                  </a:lnTo>
                  <a:lnTo>
                    <a:pt x="2205038" y="51594"/>
                  </a:lnTo>
                  <a:lnTo>
                    <a:pt x="2255044" y="69056"/>
                  </a:lnTo>
                  <a:lnTo>
                    <a:pt x="2304256" y="89694"/>
                  </a:lnTo>
                  <a:lnTo>
                    <a:pt x="2352675" y="111125"/>
                  </a:lnTo>
                  <a:lnTo>
                    <a:pt x="2399506" y="136525"/>
                  </a:lnTo>
                  <a:lnTo>
                    <a:pt x="2447132" y="163513"/>
                  </a:lnTo>
                  <a:lnTo>
                    <a:pt x="2492375" y="192881"/>
                  </a:lnTo>
                  <a:lnTo>
                    <a:pt x="2536825" y="226219"/>
                  </a:lnTo>
                  <a:lnTo>
                    <a:pt x="2578894" y="260350"/>
                  </a:lnTo>
                  <a:lnTo>
                    <a:pt x="2620169" y="296863"/>
                  </a:lnTo>
                  <a:lnTo>
                    <a:pt x="2660650" y="337344"/>
                  </a:lnTo>
                  <a:lnTo>
                    <a:pt x="6481764" y="4341813"/>
                  </a:lnTo>
                  <a:lnTo>
                    <a:pt x="6519068" y="4382294"/>
                  </a:lnTo>
                  <a:lnTo>
                    <a:pt x="6553994" y="4426744"/>
                  </a:lnTo>
                  <a:lnTo>
                    <a:pt x="6587332" y="4470400"/>
                  </a:lnTo>
                  <a:lnTo>
                    <a:pt x="6616700" y="4515644"/>
                  </a:lnTo>
                  <a:lnTo>
                    <a:pt x="6645276" y="4563269"/>
                  </a:lnTo>
                  <a:lnTo>
                    <a:pt x="6669882" y="4610100"/>
                  </a:lnTo>
                  <a:lnTo>
                    <a:pt x="6692106" y="4658519"/>
                  </a:lnTo>
                  <a:lnTo>
                    <a:pt x="6712744" y="4707731"/>
                  </a:lnTo>
                  <a:lnTo>
                    <a:pt x="6730206" y="4757738"/>
                  </a:lnTo>
                  <a:lnTo>
                    <a:pt x="6745288" y="4807744"/>
                  </a:lnTo>
                  <a:lnTo>
                    <a:pt x="6757988" y="4860131"/>
                  </a:lnTo>
                  <a:lnTo>
                    <a:pt x="6767512" y="4911725"/>
                  </a:lnTo>
                  <a:lnTo>
                    <a:pt x="6775450" y="4963319"/>
                  </a:lnTo>
                  <a:lnTo>
                    <a:pt x="6780212" y="5015706"/>
                  </a:lnTo>
                  <a:lnTo>
                    <a:pt x="6783388" y="5067300"/>
                  </a:lnTo>
                  <a:lnTo>
                    <a:pt x="6783388" y="5120481"/>
                  </a:lnTo>
                  <a:lnTo>
                    <a:pt x="6780212" y="5172869"/>
                  </a:lnTo>
                  <a:lnTo>
                    <a:pt x="6775450" y="5224463"/>
                  </a:lnTo>
                  <a:lnTo>
                    <a:pt x="6767512" y="5276056"/>
                  </a:lnTo>
                  <a:lnTo>
                    <a:pt x="6757988" y="5328444"/>
                  </a:lnTo>
                  <a:lnTo>
                    <a:pt x="6745288" y="5380038"/>
                  </a:lnTo>
                  <a:lnTo>
                    <a:pt x="6730206" y="5430044"/>
                  </a:lnTo>
                  <a:lnTo>
                    <a:pt x="6712744" y="5480050"/>
                  </a:lnTo>
                  <a:lnTo>
                    <a:pt x="6693694" y="5529263"/>
                  </a:lnTo>
                  <a:lnTo>
                    <a:pt x="6669882" y="5577681"/>
                  </a:lnTo>
                  <a:lnTo>
                    <a:pt x="6646864" y="5625306"/>
                  </a:lnTo>
                  <a:lnTo>
                    <a:pt x="6618288" y="5672138"/>
                  </a:lnTo>
                  <a:lnTo>
                    <a:pt x="6588920" y="5715794"/>
                  </a:lnTo>
                  <a:lnTo>
                    <a:pt x="6557168" y="5760244"/>
                  </a:lnTo>
                  <a:lnTo>
                    <a:pt x="6522244" y="5803900"/>
                  </a:lnTo>
                  <a:lnTo>
                    <a:pt x="6484938" y="5845175"/>
                  </a:lnTo>
                  <a:lnTo>
                    <a:pt x="6445250" y="5884069"/>
                  </a:lnTo>
                  <a:lnTo>
                    <a:pt x="5743576" y="6553200"/>
                  </a:lnTo>
                  <a:lnTo>
                    <a:pt x="5700712" y="6591300"/>
                  </a:lnTo>
                  <a:lnTo>
                    <a:pt x="5658644" y="6627019"/>
                  </a:lnTo>
                  <a:lnTo>
                    <a:pt x="5614194" y="6660356"/>
                  </a:lnTo>
                  <a:lnTo>
                    <a:pt x="5568950" y="6689725"/>
                  </a:lnTo>
                  <a:lnTo>
                    <a:pt x="5522120" y="6718300"/>
                  </a:lnTo>
                  <a:lnTo>
                    <a:pt x="5474494" y="6743700"/>
                  </a:lnTo>
                  <a:lnTo>
                    <a:pt x="5426076" y="6765131"/>
                  </a:lnTo>
                  <a:lnTo>
                    <a:pt x="5376864" y="6785769"/>
                  </a:lnTo>
                  <a:lnTo>
                    <a:pt x="5326856" y="6803231"/>
                  </a:lnTo>
                  <a:lnTo>
                    <a:pt x="5275264" y="6817519"/>
                  </a:lnTo>
                  <a:lnTo>
                    <a:pt x="5224464" y="6829425"/>
                  </a:lnTo>
                  <a:lnTo>
                    <a:pt x="5172868" y="6840538"/>
                  </a:lnTo>
                  <a:lnTo>
                    <a:pt x="5121276" y="6848475"/>
                  </a:lnTo>
                  <a:lnTo>
                    <a:pt x="5068888" y="6853238"/>
                  </a:lnTo>
                  <a:lnTo>
                    <a:pt x="5015706" y="6854825"/>
                  </a:lnTo>
                  <a:lnTo>
                    <a:pt x="4964112" y="6854825"/>
                  </a:lnTo>
                  <a:lnTo>
                    <a:pt x="4912520" y="6853238"/>
                  </a:lnTo>
                  <a:lnTo>
                    <a:pt x="4858544" y="6848475"/>
                  </a:lnTo>
                  <a:lnTo>
                    <a:pt x="4806950" y="6840538"/>
                  </a:lnTo>
                  <a:lnTo>
                    <a:pt x="4756944" y="6831013"/>
                  </a:lnTo>
                  <a:lnTo>
                    <a:pt x="4704556" y="6819106"/>
                  </a:lnTo>
                  <a:lnTo>
                    <a:pt x="4654550" y="6803231"/>
                  </a:lnTo>
                  <a:lnTo>
                    <a:pt x="4604544" y="6785769"/>
                  </a:lnTo>
                  <a:lnTo>
                    <a:pt x="4555332" y="6765131"/>
                  </a:lnTo>
                  <a:lnTo>
                    <a:pt x="4506912" y="6743700"/>
                  </a:lnTo>
                  <a:lnTo>
                    <a:pt x="4459288" y="6718300"/>
                  </a:lnTo>
                  <a:lnTo>
                    <a:pt x="4412456" y="6691313"/>
                  </a:lnTo>
                  <a:lnTo>
                    <a:pt x="4367212" y="6661944"/>
                  </a:lnTo>
                  <a:lnTo>
                    <a:pt x="4322764" y="6628606"/>
                  </a:lnTo>
                  <a:lnTo>
                    <a:pt x="4280694" y="6594475"/>
                  </a:lnTo>
                  <a:lnTo>
                    <a:pt x="4239420" y="6557963"/>
                  </a:lnTo>
                  <a:lnTo>
                    <a:pt x="4200526" y="6517481"/>
                  </a:lnTo>
                  <a:lnTo>
                    <a:pt x="377825" y="2513013"/>
                  </a:lnTo>
                  <a:lnTo>
                    <a:pt x="340519" y="2472532"/>
                  </a:lnTo>
                  <a:lnTo>
                    <a:pt x="305594" y="2428081"/>
                  </a:lnTo>
                  <a:lnTo>
                    <a:pt x="272256" y="2384425"/>
                  </a:lnTo>
                  <a:lnTo>
                    <a:pt x="242888" y="2339182"/>
                  </a:lnTo>
                  <a:lnTo>
                    <a:pt x="214313" y="2291557"/>
                  </a:lnTo>
                  <a:lnTo>
                    <a:pt x="189706" y="2244726"/>
                  </a:lnTo>
                  <a:lnTo>
                    <a:pt x="167481" y="2196306"/>
                  </a:lnTo>
                  <a:lnTo>
                    <a:pt x="146844" y="2147094"/>
                  </a:lnTo>
                  <a:lnTo>
                    <a:pt x="129381" y="2097089"/>
                  </a:lnTo>
                  <a:lnTo>
                    <a:pt x="113506" y="2047082"/>
                  </a:lnTo>
                  <a:lnTo>
                    <a:pt x="101600" y="1994695"/>
                  </a:lnTo>
                  <a:lnTo>
                    <a:pt x="92075" y="1943101"/>
                  </a:lnTo>
                  <a:lnTo>
                    <a:pt x="84138" y="1891507"/>
                  </a:lnTo>
                  <a:lnTo>
                    <a:pt x="79375" y="1839120"/>
                  </a:lnTo>
                  <a:lnTo>
                    <a:pt x="76200" y="1785939"/>
                  </a:lnTo>
                  <a:lnTo>
                    <a:pt x="76200" y="1734345"/>
                  </a:lnTo>
                  <a:lnTo>
                    <a:pt x="79375" y="1681957"/>
                  </a:lnTo>
                  <a:lnTo>
                    <a:pt x="84138" y="1630364"/>
                  </a:lnTo>
                  <a:lnTo>
                    <a:pt x="92075" y="1578770"/>
                  </a:lnTo>
                  <a:lnTo>
                    <a:pt x="101600" y="1526381"/>
                  </a:lnTo>
                  <a:lnTo>
                    <a:pt x="113506" y="1474789"/>
                  </a:lnTo>
                  <a:lnTo>
                    <a:pt x="129381" y="1424782"/>
                  </a:lnTo>
                  <a:lnTo>
                    <a:pt x="146844" y="1374775"/>
                  </a:lnTo>
                  <a:lnTo>
                    <a:pt x="165894" y="1325563"/>
                  </a:lnTo>
                  <a:lnTo>
                    <a:pt x="189706" y="1277144"/>
                  </a:lnTo>
                  <a:lnTo>
                    <a:pt x="214313" y="1229519"/>
                  </a:lnTo>
                  <a:lnTo>
                    <a:pt x="241300" y="1182688"/>
                  </a:lnTo>
                  <a:lnTo>
                    <a:pt x="270669" y="1139031"/>
                  </a:lnTo>
                  <a:lnTo>
                    <a:pt x="302419" y="1094581"/>
                  </a:lnTo>
                  <a:lnTo>
                    <a:pt x="338931" y="1050925"/>
                  </a:lnTo>
                  <a:lnTo>
                    <a:pt x="374650" y="1009650"/>
                  </a:lnTo>
                  <a:lnTo>
                    <a:pt x="414338" y="970756"/>
                  </a:lnTo>
                  <a:lnTo>
                    <a:pt x="1116013" y="300038"/>
                  </a:lnTo>
                  <a:lnTo>
                    <a:pt x="1158875" y="261938"/>
                  </a:lnTo>
                  <a:lnTo>
                    <a:pt x="1200944" y="227806"/>
                  </a:lnTo>
                  <a:lnTo>
                    <a:pt x="1245394" y="194469"/>
                  </a:lnTo>
                  <a:lnTo>
                    <a:pt x="1290638" y="165100"/>
                  </a:lnTo>
                  <a:lnTo>
                    <a:pt x="1337469" y="136525"/>
                  </a:lnTo>
                  <a:lnTo>
                    <a:pt x="1385094" y="111125"/>
                  </a:lnTo>
                  <a:lnTo>
                    <a:pt x="1433513" y="89694"/>
                  </a:lnTo>
                  <a:lnTo>
                    <a:pt x="1484313" y="69056"/>
                  </a:lnTo>
                  <a:lnTo>
                    <a:pt x="1532731" y="51594"/>
                  </a:lnTo>
                  <a:lnTo>
                    <a:pt x="1584325" y="37306"/>
                  </a:lnTo>
                  <a:lnTo>
                    <a:pt x="1635125" y="25400"/>
                  </a:lnTo>
                  <a:lnTo>
                    <a:pt x="1686719" y="14288"/>
                  </a:lnTo>
                  <a:lnTo>
                    <a:pt x="1738313" y="6350"/>
                  </a:lnTo>
                  <a:lnTo>
                    <a:pt x="1791494" y="1588"/>
                  </a:lnTo>
                  <a:close/>
                </a:path>
              </a:pathLst>
            </a:custGeom>
            <a:solidFill>
              <a:srgbClr val="8AC65A"/>
            </a:solidFill>
            <a:ln>
              <a:noFill/>
            </a:ln>
          </p:spPr>
          <p:txBody>
            <a:bodyPr vert="horz" wrap="square" lIns="91440" tIns="45720" rIns="91440" bIns="45720" numCol="1" anchor="t" anchorCtr="0" compatLnSpc="1">
              <a:noAutofit/>
            </a:bodyPr>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srgbClr val="55C3C8"/>
                </a:solidFill>
                <a:effectLst/>
                <a:uLnTx/>
                <a:uFillTx/>
                <a:latin typeface="+mn-lt"/>
                <a:ea typeface="+mn-ea"/>
                <a:cs typeface="+mn-ea"/>
                <a:sym typeface="+mn-lt"/>
              </a:endParaRPr>
            </a:p>
          </p:txBody>
        </p:sp>
        <p:sp>
          <p:nvSpPr>
            <p:cNvPr id="71" name="文本框 70"/>
            <p:cNvSpPr txBox="1"/>
            <p:nvPr/>
          </p:nvSpPr>
          <p:spPr>
            <a:xfrm>
              <a:off x="9202763" y="4349050"/>
              <a:ext cx="2187487" cy="692497"/>
            </a:xfrm>
            <a:prstGeom prst="rect">
              <a:avLst/>
            </a:prstGeom>
            <a:noFill/>
          </p:spPr>
          <p:txBody>
            <a:bodyPr wrap="square" rtlCol="0">
              <a:spAutoFit/>
            </a:bodyPr>
            <a:lstStyle/>
            <a:p>
              <a:pPr marL="0" marR="0" lvl="0" indent="0" algn="just" defTabSz="914400" eaLnBrk="1" fontAlgn="auto" latinLnBrk="0" hangingPunct="1">
                <a:lnSpc>
                  <a:spcPct val="150000"/>
                </a:lnSpc>
                <a:spcBef>
                  <a:spcPts val="0"/>
                </a:spcBef>
                <a:spcAft>
                  <a:spcPts val="0"/>
                </a:spcAft>
                <a:buClrTx/>
                <a:buSzTx/>
                <a:buFontTx/>
                <a:buNone/>
                <a:defRPr/>
              </a:pPr>
              <a:r>
                <a:rPr kumimoji="0" lang="en-US" altLang="zh-CN" sz="1000" b="0" i="0" u="none" strike="noStrike" kern="0" cap="none" spc="0" normalizeH="0" baseline="0" noProof="0" dirty="0" smtClean="0">
                  <a:ln>
                    <a:noFill/>
                  </a:ln>
                  <a:solidFill>
                    <a:srgbClr val="8AC65A"/>
                  </a:solidFill>
                  <a:effectLst/>
                  <a:uLnTx/>
                  <a:uFillTx/>
                  <a:latin typeface="+mn-lt"/>
                  <a:ea typeface="+mn-ea"/>
                  <a:cs typeface="+mn-ea"/>
                  <a:sym typeface="+mn-lt"/>
                </a:rPr>
                <a:t>Please insert title here</a:t>
              </a:r>
              <a:endParaRPr kumimoji="0" lang="en-US" altLang="zh-CN" sz="1000" b="0" i="0" u="none" strike="noStrike" kern="0" cap="none" spc="0" normalizeH="0" baseline="0" noProof="0" dirty="0" smtClean="0">
                <a:ln>
                  <a:noFill/>
                </a:ln>
                <a:solidFill>
                  <a:srgbClr val="8AC65A"/>
                </a:solidFill>
                <a:effectLst/>
                <a:uLnTx/>
                <a:uFillTx/>
                <a:latin typeface="+mn-lt"/>
                <a:ea typeface="+mn-ea"/>
                <a:cs typeface="+mn-ea"/>
                <a:sym typeface="+mn-lt"/>
              </a:endParaRPr>
            </a:p>
            <a:p>
              <a:pPr marL="0" marR="0" lvl="0" indent="0" algn="just" defTabSz="914400" eaLnBrk="1" fontAlgn="auto" latinLnBrk="0" hangingPunct="1">
                <a:lnSpc>
                  <a:spcPct val="150000"/>
                </a:lnSpc>
                <a:spcBef>
                  <a:spcPts val="0"/>
                </a:spcBef>
                <a:spcAft>
                  <a:spcPts val="0"/>
                </a:spcAft>
                <a:buClr>
                  <a:srgbClr val="006EA0"/>
                </a:buClr>
                <a:buSzTx/>
                <a:buFontTx/>
                <a:buNone/>
                <a:defRPr/>
              </a:pPr>
              <a:r>
                <a:rPr kumimoji="0" lang="zh-CN" altLang="en-US" sz="800" b="0" i="0" u="none" strike="noStrike" kern="0" cap="none" spc="0" normalizeH="0" baseline="0" noProof="0" dirty="0" smtClean="0">
                  <a:ln>
                    <a:noFill/>
                  </a:ln>
                  <a:solidFill>
                    <a:schemeClr val="tx1">
                      <a:lumMod val="65000"/>
                      <a:lumOff val="35000"/>
                    </a:schemeClr>
                  </a:solidFill>
                  <a:effectLst/>
                  <a:uLnTx/>
                  <a:uFillTx/>
                  <a:latin typeface="+mn-lt"/>
                  <a:ea typeface="+mn-ea"/>
                  <a:cs typeface="+mn-ea"/>
                  <a:sym typeface="+mn-lt"/>
                </a:rPr>
                <a:t>我们坚持以客户为中心，快速响应客户需求持续为客户创造长期价值进而成就客户</a:t>
              </a:r>
              <a:endParaRPr kumimoji="0" lang="en-US" altLang="zh-CN" sz="800" b="1" i="0" u="none" strike="noStrike" kern="0" cap="none" spc="0" normalizeH="0" baseline="0" noProof="0" dirty="0" smtClean="0">
                <a:ln>
                  <a:noFill/>
                </a:ln>
                <a:solidFill>
                  <a:schemeClr val="tx1">
                    <a:lumMod val="65000"/>
                    <a:lumOff val="35000"/>
                  </a:schemeClr>
                </a:solidFill>
                <a:effectLst/>
                <a:uLnTx/>
                <a:uFillTx/>
                <a:latin typeface="+mn-lt"/>
                <a:ea typeface="+mn-ea"/>
                <a:cs typeface="+mn-ea"/>
                <a:sym typeface="+mn-lt"/>
              </a:endParaRPr>
            </a:p>
          </p:txBody>
        </p:sp>
      </p:grpSp>
      <p:grpSp>
        <p:nvGrpSpPr>
          <p:cNvPr id="72" name="组合 71"/>
          <p:cNvGrpSpPr/>
          <p:nvPr/>
        </p:nvGrpSpPr>
        <p:grpSpPr>
          <a:xfrm>
            <a:off x="5514827" y="4671051"/>
            <a:ext cx="5824623" cy="692497"/>
            <a:chOff x="5565627" y="5164400"/>
            <a:chExt cx="5824623" cy="692497"/>
          </a:xfrm>
        </p:grpSpPr>
        <p:sp>
          <p:nvSpPr>
            <p:cNvPr id="73" name="任意多边形 72"/>
            <p:cNvSpPr/>
            <p:nvPr/>
          </p:nvSpPr>
          <p:spPr>
            <a:xfrm>
              <a:off x="5565627" y="5291182"/>
              <a:ext cx="312822" cy="296696"/>
            </a:xfrm>
            <a:custGeom>
              <a:avLst/>
              <a:gdLst>
                <a:gd name="connsiteX0" fmla="*/ 1737573 w 4159147"/>
                <a:gd name="connsiteY0" fmla="*/ 1383592 h 3944750"/>
                <a:gd name="connsiteX1" fmla="*/ 1737573 w 4159147"/>
                <a:gd name="connsiteY1" fmla="*/ 2067592 h 3944750"/>
                <a:gd name="connsiteX2" fmla="*/ 1053573 w 4159147"/>
                <a:gd name="connsiteY2" fmla="*/ 2067592 h 3944750"/>
                <a:gd name="connsiteX3" fmla="*/ 1053573 w 4159147"/>
                <a:gd name="connsiteY3" fmla="*/ 2751592 h 3944750"/>
                <a:gd name="connsiteX4" fmla="*/ 1737573 w 4159147"/>
                <a:gd name="connsiteY4" fmla="*/ 2751592 h 3944750"/>
                <a:gd name="connsiteX5" fmla="*/ 1737573 w 4159147"/>
                <a:gd name="connsiteY5" fmla="*/ 3435592 h 3944750"/>
                <a:gd name="connsiteX6" fmla="*/ 2421573 w 4159147"/>
                <a:gd name="connsiteY6" fmla="*/ 3435592 h 3944750"/>
                <a:gd name="connsiteX7" fmla="*/ 2421573 w 4159147"/>
                <a:gd name="connsiteY7" fmla="*/ 2751592 h 3944750"/>
                <a:gd name="connsiteX8" fmla="*/ 3105573 w 4159147"/>
                <a:gd name="connsiteY8" fmla="*/ 2751592 h 3944750"/>
                <a:gd name="connsiteX9" fmla="*/ 3105573 w 4159147"/>
                <a:gd name="connsiteY9" fmla="*/ 2067592 h 3944750"/>
                <a:gd name="connsiteX10" fmla="*/ 2421573 w 4159147"/>
                <a:gd name="connsiteY10" fmla="*/ 2067592 h 3944750"/>
                <a:gd name="connsiteX11" fmla="*/ 2421573 w 4159147"/>
                <a:gd name="connsiteY11" fmla="*/ 1383592 h 3944750"/>
                <a:gd name="connsiteX12" fmla="*/ 1500520 w 4159147"/>
                <a:gd name="connsiteY12" fmla="*/ 288000 h 3944750"/>
                <a:gd name="connsiteX13" fmla="*/ 1359573 w 4159147"/>
                <a:gd name="connsiteY13" fmla="*/ 428947 h 3944750"/>
                <a:gd name="connsiteX14" fmla="*/ 1359573 w 4159147"/>
                <a:gd name="connsiteY14" fmla="*/ 874434 h 3944750"/>
                <a:gd name="connsiteX15" fmla="*/ 2799573 w 4159147"/>
                <a:gd name="connsiteY15" fmla="*/ 874434 h 3944750"/>
                <a:gd name="connsiteX16" fmla="*/ 2799573 w 4159147"/>
                <a:gd name="connsiteY16" fmla="*/ 428947 h 3944750"/>
                <a:gd name="connsiteX17" fmla="*/ 2658626 w 4159147"/>
                <a:gd name="connsiteY17" fmla="*/ 288000 h 3944750"/>
                <a:gd name="connsiteX18" fmla="*/ 1407580 w 4159147"/>
                <a:gd name="connsiteY18" fmla="*/ 0 h 3944750"/>
                <a:gd name="connsiteX19" fmla="*/ 2751566 w 4159147"/>
                <a:gd name="connsiteY19" fmla="*/ 0 h 3944750"/>
                <a:gd name="connsiteX20" fmla="*/ 3087573 w 4159147"/>
                <a:gd name="connsiteY20" fmla="*/ 336007 h 3944750"/>
                <a:gd name="connsiteX21" fmla="*/ 3087573 w 4159147"/>
                <a:gd name="connsiteY21" fmla="*/ 874434 h 3944750"/>
                <a:gd name="connsiteX22" fmla="*/ 3647417 w 4159147"/>
                <a:gd name="connsiteY22" fmla="*/ 874434 h 3944750"/>
                <a:gd name="connsiteX23" fmla="*/ 4159147 w 4159147"/>
                <a:gd name="connsiteY23" fmla="*/ 1386164 h 3944750"/>
                <a:gd name="connsiteX24" fmla="*/ 4159147 w 4159147"/>
                <a:gd name="connsiteY24" fmla="*/ 3433020 h 3944750"/>
                <a:gd name="connsiteX25" fmla="*/ 3647417 w 4159147"/>
                <a:gd name="connsiteY25" fmla="*/ 3944750 h 3944750"/>
                <a:gd name="connsiteX26" fmla="*/ 511730 w 4159147"/>
                <a:gd name="connsiteY26" fmla="*/ 3944750 h 3944750"/>
                <a:gd name="connsiteX27" fmla="*/ 0 w 4159147"/>
                <a:gd name="connsiteY27" fmla="*/ 3433020 h 3944750"/>
                <a:gd name="connsiteX28" fmla="*/ 0 w 4159147"/>
                <a:gd name="connsiteY28" fmla="*/ 1386164 h 3944750"/>
                <a:gd name="connsiteX29" fmla="*/ 511730 w 4159147"/>
                <a:gd name="connsiteY29" fmla="*/ 874434 h 3944750"/>
                <a:gd name="connsiteX30" fmla="*/ 1071573 w 4159147"/>
                <a:gd name="connsiteY30" fmla="*/ 874434 h 3944750"/>
                <a:gd name="connsiteX31" fmla="*/ 1071573 w 4159147"/>
                <a:gd name="connsiteY31" fmla="*/ 336007 h 3944750"/>
                <a:gd name="connsiteX32" fmla="*/ 1407580 w 4159147"/>
                <a:gd name="connsiteY32" fmla="*/ 0 h 3944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4159147" h="3944750">
                  <a:moveTo>
                    <a:pt x="1737573" y="1383592"/>
                  </a:moveTo>
                  <a:lnTo>
                    <a:pt x="1737573" y="2067592"/>
                  </a:lnTo>
                  <a:lnTo>
                    <a:pt x="1053573" y="2067592"/>
                  </a:lnTo>
                  <a:lnTo>
                    <a:pt x="1053573" y="2751592"/>
                  </a:lnTo>
                  <a:lnTo>
                    <a:pt x="1737573" y="2751592"/>
                  </a:lnTo>
                  <a:lnTo>
                    <a:pt x="1737573" y="3435592"/>
                  </a:lnTo>
                  <a:lnTo>
                    <a:pt x="2421573" y="3435592"/>
                  </a:lnTo>
                  <a:lnTo>
                    <a:pt x="2421573" y="2751592"/>
                  </a:lnTo>
                  <a:lnTo>
                    <a:pt x="3105573" y="2751592"/>
                  </a:lnTo>
                  <a:lnTo>
                    <a:pt x="3105573" y="2067592"/>
                  </a:lnTo>
                  <a:lnTo>
                    <a:pt x="2421573" y="2067592"/>
                  </a:lnTo>
                  <a:lnTo>
                    <a:pt x="2421573" y="1383592"/>
                  </a:lnTo>
                  <a:close/>
                  <a:moveTo>
                    <a:pt x="1500520" y="288000"/>
                  </a:moveTo>
                  <a:cubicBezTo>
                    <a:pt x="1422677" y="288000"/>
                    <a:pt x="1359573" y="351104"/>
                    <a:pt x="1359573" y="428947"/>
                  </a:cubicBezTo>
                  <a:lnTo>
                    <a:pt x="1359573" y="874434"/>
                  </a:lnTo>
                  <a:lnTo>
                    <a:pt x="2799573" y="874434"/>
                  </a:lnTo>
                  <a:lnTo>
                    <a:pt x="2799573" y="428947"/>
                  </a:lnTo>
                  <a:cubicBezTo>
                    <a:pt x="2799573" y="351104"/>
                    <a:pt x="2736469" y="288000"/>
                    <a:pt x="2658626" y="288000"/>
                  </a:cubicBezTo>
                  <a:close/>
                  <a:moveTo>
                    <a:pt x="1407580" y="0"/>
                  </a:moveTo>
                  <a:lnTo>
                    <a:pt x="2751566" y="0"/>
                  </a:lnTo>
                  <a:cubicBezTo>
                    <a:pt x="2937138" y="0"/>
                    <a:pt x="3087573" y="150435"/>
                    <a:pt x="3087573" y="336007"/>
                  </a:cubicBezTo>
                  <a:lnTo>
                    <a:pt x="3087573" y="874434"/>
                  </a:lnTo>
                  <a:lnTo>
                    <a:pt x="3647417" y="874434"/>
                  </a:lnTo>
                  <a:cubicBezTo>
                    <a:pt x="3930038" y="874434"/>
                    <a:pt x="4159147" y="1103543"/>
                    <a:pt x="4159147" y="1386164"/>
                  </a:cubicBezTo>
                  <a:lnTo>
                    <a:pt x="4159147" y="3433020"/>
                  </a:lnTo>
                  <a:cubicBezTo>
                    <a:pt x="4159147" y="3715641"/>
                    <a:pt x="3930038" y="3944750"/>
                    <a:pt x="3647417" y="3944750"/>
                  </a:cubicBezTo>
                  <a:lnTo>
                    <a:pt x="511730" y="3944750"/>
                  </a:lnTo>
                  <a:cubicBezTo>
                    <a:pt x="229109" y="3944750"/>
                    <a:pt x="0" y="3715641"/>
                    <a:pt x="0" y="3433020"/>
                  </a:cubicBezTo>
                  <a:lnTo>
                    <a:pt x="0" y="1386164"/>
                  </a:lnTo>
                  <a:cubicBezTo>
                    <a:pt x="0" y="1103543"/>
                    <a:pt x="229109" y="874434"/>
                    <a:pt x="511730" y="874434"/>
                  </a:cubicBezTo>
                  <a:lnTo>
                    <a:pt x="1071573" y="874434"/>
                  </a:lnTo>
                  <a:lnTo>
                    <a:pt x="1071573" y="336007"/>
                  </a:lnTo>
                  <a:cubicBezTo>
                    <a:pt x="1071573" y="150435"/>
                    <a:pt x="1222008" y="0"/>
                    <a:pt x="1407580" y="0"/>
                  </a:cubicBezTo>
                  <a:close/>
                </a:path>
              </a:pathLst>
            </a:custGeom>
            <a:solidFill>
              <a:srgbClr val="FE5778"/>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srgbClr val="55C3C8"/>
                </a:solidFill>
                <a:effectLst/>
                <a:uLnTx/>
                <a:uFillTx/>
                <a:latin typeface="+mn-lt"/>
                <a:ea typeface="+mn-ea"/>
                <a:cs typeface="+mn-ea"/>
                <a:sym typeface="+mn-lt"/>
              </a:endParaRPr>
            </a:p>
          </p:txBody>
        </p:sp>
        <p:sp>
          <p:nvSpPr>
            <p:cNvPr id="74" name="文本框 73"/>
            <p:cNvSpPr txBox="1"/>
            <p:nvPr/>
          </p:nvSpPr>
          <p:spPr>
            <a:xfrm>
              <a:off x="5955317" y="5164400"/>
              <a:ext cx="2187487" cy="692497"/>
            </a:xfrm>
            <a:prstGeom prst="rect">
              <a:avLst/>
            </a:prstGeom>
            <a:noFill/>
          </p:spPr>
          <p:txBody>
            <a:bodyPr wrap="square" rtlCol="0">
              <a:spAutoFit/>
            </a:bodyPr>
            <a:lstStyle/>
            <a:p>
              <a:pPr marL="0" marR="0" lvl="0" indent="0" algn="just" defTabSz="914400" eaLnBrk="1" fontAlgn="auto" latinLnBrk="0" hangingPunct="1">
                <a:lnSpc>
                  <a:spcPct val="150000"/>
                </a:lnSpc>
                <a:spcBef>
                  <a:spcPts val="0"/>
                </a:spcBef>
                <a:spcAft>
                  <a:spcPts val="0"/>
                </a:spcAft>
                <a:buClrTx/>
                <a:buSzTx/>
                <a:buFontTx/>
                <a:buNone/>
                <a:defRPr/>
              </a:pPr>
              <a:r>
                <a:rPr kumimoji="0" lang="en-US" altLang="zh-CN" sz="1000" b="0" i="0" u="none" strike="noStrike" kern="0" cap="none" spc="0" normalizeH="0" baseline="0" noProof="0" dirty="0" smtClean="0">
                  <a:ln>
                    <a:noFill/>
                  </a:ln>
                  <a:solidFill>
                    <a:srgbClr val="FE5778"/>
                  </a:solidFill>
                  <a:effectLst/>
                  <a:uLnTx/>
                  <a:uFillTx/>
                  <a:latin typeface="+mn-lt"/>
                  <a:ea typeface="+mn-ea"/>
                  <a:cs typeface="+mn-ea"/>
                  <a:sym typeface="+mn-lt"/>
                </a:rPr>
                <a:t>Please insert title here</a:t>
              </a:r>
              <a:endParaRPr kumimoji="0" lang="en-US" altLang="zh-CN" sz="1000" b="0" i="0" u="none" strike="noStrike" kern="0" cap="none" spc="0" normalizeH="0" baseline="0" noProof="0" dirty="0" smtClean="0">
                <a:ln>
                  <a:noFill/>
                </a:ln>
                <a:solidFill>
                  <a:srgbClr val="FE5778"/>
                </a:solidFill>
                <a:effectLst/>
                <a:uLnTx/>
                <a:uFillTx/>
                <a:latin typeface="+mn-lt"/>
                <a:ea typeface="+mn-ea"/>
                <a:cs typeface="+mn-ea"/>
                <a:sym typeface="+mn-lt"/>
              </a:endParaRPr>
            </a:p>
            <a:p>
              <a:pPr marL="0" marR="0" lvl="0" indent="0" algn="just" defTabSz="914400" eaLnBrk="1" fontAlgn="auto" latinLnBrk="0" hangingPunct="1">
                <a:lnSpc>
                  <a:spcPct val="150000"/>
                </a:lnSpc>
                <a:spcBef>
                  <a:spcPts val="0"/>
                </a:spcBef>
                <a:spcAft>
                  <a:spcPts val="0"/>
                </a:spcAft>
                <a:buClr>
                  <a:srgbClr val="006EA0"/>
                </a:buClr>
                <a:buSzTx/>
                <a:buFontTx/>
                <a:buNone/>
                <a:defRPr/>
              </a:pPr>
              <a:r>
                <a:rPr kumimoji="0" lang="zh-CN" altLang="en-US" sz="800" b="0" i="0" u="none" strike="noStrike" kern="0" cap="none" spc="0" normalizeH="0" baseline="0" noProof="0" dirty="0" smtClean="0">
                  <a:ln>
                    <a:noFill/>
                  </a:ln>
                  <a:solidFill>
                    <a:schemeClr val="tx1">
                      <a:lumMod val="65000"/>
                      <a:lumOff val="35000"/>
                    </a:schemeClr>
                  </a:solidFill>
                  <a:effectLst/>
                  <a:uLnTx/>
                  <a:uFillTx/>
                  <a:latin typeface="+mn-lt"/>
                  <a:ea typeface="+mn-ea"/>
                  <a:cs typeface="+mn-ea"/>
                  <a:sym typeface="+mn-lt"/>
                </a:rPr>
                <a:t>我们坚持以客户为中心，快速响应客户需求持续为客户创造长期价值进而成就客户</a:t>
              </a:r>
              <a:endParaRPr kumimoji="0" lang="en-US" altLang="zh-CN" sz="800" b="1" i="0" u="none" strike="noStrike" kern="0" cap="none" spc="0" normalizeH="0" baseline="0" noProof="0" dirty="0" smtClean="0">
                <a:ln>
                  <a:noFill/>
                </a:ln>
                <a:solidFill>
                  <a:schemeClr val="tx1">
                    <a:lumMod val="65000"/>
                    <a:lumOff val="35000"/>
                  </a:schemeClr>
                </a:solidFill>
                <a:effectLst/>
                <a:uLnTx/>
                <a:uFillTx/>
                <a:latin typeface="+mn-lt"/>
                <a:ea typeface="+mn-ea"/>
                <a:cs typeface="+mn-ea"/>
                <a:sym typeface="+mn-lt"/>
              </a:endParaRPr>
            </a:p>
          </p:txBody>
        </p:sp>
        <p:sp>
          <p:nvSpPr>
            <p:cNvPr id="75" name="任意多边形 74"/>
            <p:cNvSpPr/>
            <p:nvPr/>
          </p:nvSpPr>
          <p:spPr>
            <a:xfrm>
              <a:off x="8883121" y="5291182"/>
              <a:ext cx="218474" cy="310460"/>
            </a:xfrm>
            <a:custGeom>
              <a:avLst/>
              <a:gdLst>
                <a:gd name="connsiteX0" fmla="*/ 2067098 w 4826000"/>
                <a:gd name="connsiteY0" fmla="*/ 3025775 h 6858001"/>
                <a:gd name="connsiteX1" fmla="*/ 2759432 w 4826000"/>
                <a:gd name="connsiteY1" fmla="*/ 3025775 h 6858001"/>
                <a:gd name="connsiteX2" fmla="*/ 2759432 w 4826000"/>
                <a:gd name="connsiteY2" fmla="*/ 3674534 h 6858001"/>
                <a:gd name="connsiteX3" fmla="*/ 3408363 w 4826000"/>
                <a:gd name="connsiteY3" fmla="*/ 3674534 h 6858001"/>
                <a:gd name="connsiteX4" fmla="*/ 3408363 w 4826000"/>
                <a:gd name="connsiteY4" fmla="*/ 4366684 h 6858001"/>
                <a:gd name="connsiteX5" fmla="*/ 2759432 w 4826000"/>
                <a:gd name="connsiteY5" fmla="*/ 4366684 h 6858001"/>
                <a:gd name="connsiteX6" fmla="*/ 2759432 w 4826000"/>
                <a:gd name="connsiteY6" fmla="*/ 5014913 h 6858001"/>
                <a:gd name="connsiteX7" fmla="*/ 2067098 w 4826000"/>
                <a:gd name="connsiteY7" fmla="*/ 5014913 h 6858001"/>
                <a:gd name="connsiteX8" fmla="*/ 2067098 w 4826000"/>
                <a:gd name="connsiteY8" fmla="*/ 4366684 h 6858001"/>
                <a:gd name="connsiteX9" fmla="*/ 1419225 w 4826000"/>
                <a:gd name="connsiteY9" fmla="*/ 4366684 h 6858001"/>
                <a:gd name="connsiteX10" fmla="*/ 1419225 w 4826000"/>
                <a:gd name="connsiteY10" fmla="*/ 3674534 h 6858001"/>
                <a:gd name="connsiteX11" fmla="*/ 2067098 w 4826000"/>
                <a:gd name="connsiteY11" fmla="*/ 3674534 h 6858001"/>
                <a:gd name="connsiteX12" fmla="*/ 770466 w 4826000"/>
                <a:gd name="connsiteY12" fmla="*/ 1036638 h 6858001"/>
                <a:gd name="connsiteX13" fmla="*/ 1172104 w 4826000"/>
                <a:gd name="connsiteY13" fmla="*/ 1036638 h 6858001"/>
                <a:gd name="connsiteX14" fmla="*/ 862541 w 4826000"/>
                <a:gd name="connsiteY14" fmla="*/ 1572733 h 6858001"/>
                <a:gd name="connsiteX15" fmla="*/ 770466 w 4826000"/>
                <a:gd name="connsiteY15" fmla="*/ 1572733 h 6858001"/>
                <a:gd name="connsiteX16" fmla="*/ 758296 w 4826000"/>
                <a:gd name="connsiteY16" fmla="*/ 1573791 h 6858001"/>
                <a:gd name="connsiteX17" fmla="*/ 747183 w 4826000"/>
                <a:gd name="connsiteY17" fmla="*/ 1574321 h 6858001"/>
                <a:gd name="connsiteX18" fmla="*/ 735012 w 4826000"/>
                <a:gd name="connsiteY18" fmla="*/ 1575908 h 6858001"/>
                <a:gd name="connsiteX19" fmla="*/ 723900 w 4826000"/>
                <a:gd name="connsiteY19" fmla="*/ 1577496 h 6858001"/>
                <a:gd name="connsiteX20" fmla="*/ 712787 w 4826000"/>
                <a:gd name="connsiteY20" fmla="*/ 1580142 h 6858001"/>
                <a:gd name="connsiteX21" fmla="*/ 701146 w 4826000"/>
                <a:gd name="connsiteY21" fmla="*/ 1583317 h 6858001"/>
                <a:gd name="connsiteX22" fmla="*/ 690033 w 4826000"/>
                <a:gd name="connsiteY22" fmla="*/ 1587022 h 6858001"/>
                <a:gd name="connsiteX23" fmla="*/ 679450 w 4826000"/>
                <a:gd name="connsiteY23" fmla="*/ 1591785 h 6858001"/>
                <a:gd name="connsiteX24" fmla="*/ 668866 w 4826000"/>
                <a:gd name="connsiteY24" fmla="*/ 1596018 h 6858001"/>
                <a:gd name="connsiteX25" fmla="*/ 659341 w 4826000"/>
                <a:gd name="connsiteY25" fmla="*/ 1601310 h 6858001"/>
                <a:gd name="connsiteX26" fmla="*/ 649287 w 4826000"/>
                <a:gd name="connsiteY26" fmla="*/ 1606603 h 6858001"/>
                <a:gd name="connsiteX27" fmla="*/ 639762 w 4826000"/>
                <a:gd name="connsiteY27" fmla="*/ 1612953 h 6858001"/>
                <a:gd name="connsiteX28" fmla="*/ 630237 w 4826000"/>
                <a:gd name="connsiteY28" fmla="*/ 1619304 h 6858001"/>
                <a:gd name="connsiteX29" fmla="*/ 621241 w 4826000"/>
                <a:gd name="connsiteY29" fmla="*/ 1626184 h 6858001"/>
                <a:gd name="connsiteX30" fmla="*/ 613304 w 4826000"/>
                <a:gd name="connsiteY30" fmla="*/ 1633592 h 6858001"/>
                <a:gd name="connsiteX31" fmla="*/ 604837 w 4826000"/>
                <a:gd name="connsiteY31" fmla="*/ 1641531 h 6858001"/>
                <a:gd name="connsiteX32" fmla="*/ 597429 w 4826000"/>
                <a:gd name="connsiteY32" fmla="*/ 1649469 h 6858001"/>
                <a:gd name="connsiteX33" fmla="*/ 590021 w 4826000"/>
                <a:gd name="connsiteY33" fmla="*/ 1658466 h 6858001"/>
                <a:gd name="connsiteX34" fmla="*/ 583141 w 4826000"/>
                <a:gd name="connsiteY34" fmla="*/ 1666933 h 6858001"/>
                <a:gd name="connsiteX35" fmla="*/ 576262 w 4826000"/>
                <a:gd name="connsiteY35" fmla="*/ 1676988 h 6858001"/>
                <a:gd name="connsiteX36" fmla="*/ 570441 w 4826000"/>
                <a:gd name="connsiteY36" fmla="*/ 1685985 h 6858001"/>
                <a:gd name="connsiteX37" fmla="*/ 564091 w 4826000"/>
                <a:gd name="connsiteY37" fmla="*/ 1695511 h 6858001"/>
                <a:gd name="connsiteX38" fmla="*/ 559858 w 4826000"/>
                <a:gd name="connsiteY38" fmla="*/ 1706095 h 6858001"/>
                <a:gd name="connsiteX39" fmla="*/ 554566 w 4826000"/>
                <a:gd name="connsiteY39" fmla="*/ 1716150 h 6858001"/>
                <a:gd name="connsiteX40" fmla="*/ 550862 w 4826000"/>
                <a:gd name="connsiteY40" fmla="*/ 1727264 h 6858001"/>
                <a:gd name="connsiteX41" fmla="*/ 546629 w 4826000"/>
                <a:gd name="connsiteY41" fmla="*/ 1737848 h 6858001"/>
                <a:gd name="connsiteX42" fmla="*/ 543983 w 4826000"/>
                <a:gd name="connsiteY42" fmla="*/ 1748961 h 6858001"/>
                <a:gd name="connsiteX43" fmla="*/ 540808 w 4826000"/>
                <a:gd name="connsiteY43" fmla="*/ 1760604 h 6858001"/>
                <a:gd name="connsiteX44" fmla="*/ 538691 w 4826000"/>
                <a:gd name="connsiteY44" fmla="*/ 1771718 h 6858001"/>
                <a:gd name="connsiteX45" fmla="*/ 537104 w 4826000"/>
                <a:gd name="connsiteY45" fmla="*/ 1783889 h 6858001"/>
                <a:gd name="connsiteX46" fmla="*/ 536046 w 4826000"/>
                <a:gd name="connsiteY46" fmla="*/ 1795532 h 6858001"/>
                <a:gd name="connsiteX47" fmla="*/ 536046 w 4826000"/>
                <a:gd name="connsiteY47" fmla="*/ 1807704 h 6858001"/>
                <a:gd name="connsiteX48" fmla="*/ 536046 w 4826000"/>
                <a:gd name="connsiteY48" fmla="*/ 6087464 h 6858001"/>
                <a:gd name="connsiteX49" fmla="*/ 536046 w 4826000"/>
                <a:gd name="connsiteY49" fmla="*/ 6099636 h 6858001"/>
                <a:gd name="connsiteX50" fmla="*/ 537104 w 4826000"/>
                <a:gd name="connsiteY50" fmla="*/ 6111808 h 6858001"/>
                <a:gd name="connsiteX51" fmla="*/ 538691 w 4826000"/>
                <a:gd name="connsiteY51" fmla="*/ 6122922 h 6858001"/>
                <a:gd name="connsiteX52" fmla="*/ 540808 w 4826000"/>
                <a:gd name="connsiteY52" fmla="*/ 6135094 h 6858001"/>
                <a:gd name="connsiteX53" fmla="*/ 543983 w 4826000"/>
                <a:gd name="connsiteY53" fmla="*/ 6146207 h 6858001"/>
                <a:gd name="connsiteX54" fmla="*/ 546629 w 4826000"/>
                <a:gd name="connsiteY54" fmla="*/ 6156792 h 6858001"/>
                <a:gd name="connsiteX55" fmla="*/ 550862 w 4826000"/>
                <a:gd name="connsiteY55" fmla="*/ 6167905 h 6858001"/>
                <a:gd name="connsiteX56" fmla="*/ 554566 w 4826000"/>
                <a:gd name="connsiteY56" fmla="*/ 6178489 h 6858001"/>
                <a:gd name="connsiteX57" fmla="*/ 559858 w 4826000"/>
                <a:gd name="connsiteY57" fmla="*/ 6189074 h 6858001"/>
                <a:gd name="connsiteX58" fmla="*/ 564091 w 4826000"/>
                <a:gd name="connsiteY58" fmla="*/ 6199129 h 6858001"/>
                <a:gd name="connsiteX59" fmla="*/ 570441 w 4826000"/>
                <a:gd name="connsiteY59" fmla="*/ 6208655 h 6858001"/>
                <a:gd name="connsiteX60" fmla="*/ 576262 w 4826000"/>
                <a:gd name="connsiteY60" fmla="*/ 6218710 h 6858001"/>
                <a:gd name="connsiteX61" fmla="*/ 583141 w 4826000"/>
                <a:gd name="connsiteY61" fmla="*/ 6227706 h 6858001"/>
                <a:gd name="connsiteX62" fmla="*/ 590021 w 4826000"/>
                <a:gd name="connsiteY62" fmla="*/ 6236703 h 6858001"/>
                <a:gd name="connsiteX63" fmla="*/ 597429 w 4826000"/>
                <a:gd name="connsiteY63" fmla="*/ 6244641 h 6858001"/>
                <a:gd name="connsiteX64" fmla="*/ 604837 w 4826000"/>
                <a:gd name="connsiteY64" fmla="*/ 6253109 h 6858001"/>
                <a:gd name="connsiteX65" fmla="*/ 613304 w 4826000"/>
                <a:gd name="connsiteY65" fmla="*/ 6260518 h 6858001"/>
                <a:gd name="connsiteX66" fmla="*/ 621241 w 4826000"/>
                <a:gd name="connsiteY66" fmla="*/ 6268456 h 6858001"/>
                <a:gd name="connsiteX67" fmla="*/ 630237 w 4826000"/>
                <a:gd name="connsiteY67" fmla="*/ 6274807 h 6858001"/>
                <a:gd name="connsiteX68" fmla="*/ 639762 w 4826000"/>
                <a:gd name="connsiteY68" fmla="*/ 6281686 h 6858001"/>
                <a:gd name="connsiteX69" fmla="*/ 649287 w 4826000"/>
                <a:gd name="connsiteY69" fmla="*/ 6288037 h 6858001"/>
                <a:gd name="connsiteX70" fmla="*/ 659341 w 4826000"/>
                <a:gd name="connsiteY70" fmla="*/ 6293858 h 6858001"/>
                <a:gd name="connsiteX71" fmla="*/ 668866 w 4826000"/>
                <a:gd name="connsiteY71" fmla="*/ 6299150 h 6858001"/>
                <a:gd name="connsiteX72" fmla="*/ 679450 w 4826000"/>
                <a:gd name="connsiteY72" fmla="*/ 6303384 h 6858001"/>
                <a:gd name="connsiteX73" fmla="*/ 690033 w 4826000"/>
                <a:gd name="connsiteY73" fmla="*/ 6308147 h 6858001"/>
                <a:gd name="connsiteX74" fmla="*/ 701146 w 4826000"/>
                <a:gd name="connsiteY74" fmla="*/ 6311322 h 6858001"/>
                <a:gd name="connsiteX75" fmla="*/ 712787 w 4826000"/>
                <a:gd name="connsiteY75" fmla="*/ 6315027 h 6858001"/>
                <a:gd name="connsiteX76" fmla="*/ 723900 w 4826000"/>
                <a:gd name="connsiteY76" fmla="*/ 6317144 h 6858001"/>
                <a:gd name="connsiteX77" fmla="*/ 735012 w 4826000"/>
                <a:gd name="connsiteY77" fmla="*/ 6319261 h 6858001"/>
                <a:gd name="connsiteX78" fmla="*/ 747183 w 4826000"/>
                <a:gd name="connsiteY78" fmla="*/ 6320848 h 6858001"/>
                <a:gd name="connsiteX79" fmla="*/ 758296 w 4826000"/>
                <a:gd name="connsiteY79" fmla="*/ 6321907 h 6858001"/>
                <a:gd name="connsiteX80" fmla="*/ 770466 w 4826000"/>
                <a:gd name="connsiteY80" fmla="*/ 6321907 h 6858001"/>
                <a:gd name="connsiteX81" fmla="*/ 4055533 w 4826000"/>
                <a:gd name="connsiteY81" fmla="*/ 6321907 h 6858001"/>
                <a:gd name="connsiteX82" fmla="*/ 4067704 w 4826000"/>
                <a:gd name="connsiteY82" fmla="*/ 6321907 h 6858001"/>
                <a:gd name="connsiteX83" fmla="*/ 4079346 w 4826000"/>
                <a:gd name="connsiteY83" fmla="*/ 6320848 h 6858001"/>
                <a:gd name="connsiteX84" fmla="*/ 4090988 w 4826000"/>
                <a:gd name="connsiteY84" fmla="*/ 6319261 h 6858001"/>
                <a:gd name="connsiteX85" fmla="*/ 4102629 w 4826000"/>
                <a:gd name="connsiteY85" fmla="*/ 6317144 h 6858001"/>
                <a:gd name="connsiteX86" fmla="*/ 4114271 w 4826000"/>
                <a:gd name="connsiteY86" fmla="*/ 6315027 h 6858001"/>
                <a:gd name="connsiteX87" fmla="*/ 4125383 w 4826000"/>
                <a:gd name="connsiteY87" fmla="*/ 6311322 h 6858001"/>
                <a:gd name="connsiteX88" fmla="*/ 4135967 w 4826000"/>
                <a:gd name="connsiteY88" fmla="*/ 6308147 h 6858001"/>
                <a:gd name="connsiteX89" fmla="*/ 4146550 w 4826000"/>
                <a:gd name="connsiteY89" fmla="*/ 6303384 h 6858001"/>
                <a:gd name="connsiteX90" fmla="*/ 4157133 w 4826000"/>
                <a:gd name="connsiteY90" fmla="*/ 6299150 h 6858001"/>
                <a:gd name="connsiteX91" fmla="*/ 4166658 w 4826000"/>
                <a:gd name="connsiteY91" fmla="*/ 6293858 h 6858001"/>
                <a:gd name="connsiteX92" fmla="*/ 4176713 w 4826000"/>
                <a:gd name="connsiteY92" fmla="*/ 6288037 h 6858001"/>
                <a:gd name="connsiteX93" fmla="*/ 4186238 w 4826000"/>
                <a:gd name="connsiteY93" fmla="*/ 6281686 h 6858001"/>
                <a:gd name="connsiteX94" fmla="*/ 4195763 w 4826000"/>
                <a:gd name="connsiteY94" fmla="*/ 6274807 h 6858001"/>
                <a:gd name="connsiteX95" fmla="*/ 4204759 w 4826000"/>
                <a:gd name="connsiteY95" fmla="*/ 6268456 h 6858001"/>
                <a:gd name="connsiteX96" fmla="*/ 4212696 w 4826000"/>
                <a:gd name="connsiteY96" fmla="*/ 6260518 h 6858001"/>
                <a:gd name="connsiteX97" fmla="*/ 4221163 w 4826000"/>
                <a:gd name="connsiteY97" fmla="*/ 6253109 h 6858001"/>
                <a:gd name="connsiteX98" fmla="*/ 4229629 w 4826000"/>
                <a:gd name="connsiteY98" fmla="*/ 6244641 h 6858001"/>
                <a:gd name="connsiteX99" fmla="*/ 4235979 w 4826000"/>
                <a:gd name="connsiteY99" fmla="*/ 6236703 h 6858001"/>
                <a:gd name="connsiteX100" fmla="*/ 4243917 w 4826000"/>
                <a:gd name="connsiteY100" fmla="*/ 6227706 h 6858001"/>
                <a:gd name="connsiteX101" fmla="*/ 4249738 w 4826000"/>
                <a:gd name="connsiteY101" fmla="*/ 6218710 h 6858001"/>
                <a:gd name="connsiteX102" fmla="*/ 4255559 w 4826000"/>
                <a:gd name="connsiteY102" fmla="*/ 6208655 h 6858001"/>
                <a:gd name="connsiteX103" fmla="*/ 4261909 w 4826000"/>
                <a:gd name="connsiteY103" fmla="*/ 6199129 h 6858001"/>
                <a:gd name="connsiteX104" fmla="*/ 4267200 w 4826000"/>
                <a:gd name="connsiteY104" fmla="*/ 6189074 h 6858001"/>
                <a:gd name="connsiteX105" fmla="*/ 4271434 w 4826000"/>
                <a:gd name="connsiteY105" fmla="*/ 6178489 h 6858001"/>
                <a:gd name="connsiteX106" fmla="*/ 4276196 w 4826000"/>
                <a:gd name="connsiteY106" fmla="*/ 6167905 h 6858001"/>
                <a:gd name="connsiteX107" fmla="*/ 4279371 w 4826000"/>
                <a:gd name="connsiteY107" fmla="*/ 6156792 h 6858001"/>
                <a:gd name="connsiteX108" fmla="*/ 4283075 w 4826000"/>
                <a:gd name="connsiteY108" fmla="*/ 6146207 h 6858001"/>
                <a:gd name="connsiteX109" fmla="*/ 4285192 w 4826000"/>
                <a:gd name="connsiteY109" fmla="*/ 6135094 h 6858001"/>
                <a:gd name="connsiteX110" fmla="*/ 4287309 w 4826000"/>
                <a:gd name="connsiteY110" fmla="*/ 6122922 h 6858001"/>
                <a:gd name="connsiteX111" fmla="*/ 4288896 w 4826000"/>
                <a:gd name="connsiteY111" fmla="*/ 6111808 h 6858001"/>
                <a:gd name="connsiteX112" fmla="*/ 4289954 w 4826000"/>
                <a:gd name="connsiteY112" fmla="*/ 6099636 h 6858001"/>
                <a:gd name="connsiteX113" fmla="*/ 4290484 w 4826000"/>
                <a:gd name="connsiteY113" fmla="*/ 6087464 h 6858001"/>
                <a:gd name="connsiteX114" fmla="*/ 4290484 w 4826000"/>
                <a:gd name="connsiteY114" fmla="*/ 1807704 h 6858001"/>
                <a:gd name="connsiteX115" fmla="*/ 4289954 w 4826000"/>
                <a:gd name="connsiteY115" fmla="*/ 1795532 h 6858001"/>
                <a:gd name="connsiteX116" fmla="*/ 4288896 w 4826000"/>
                <a:gd name="connsiteY116" fmla="*/ 1783889 h 6858001"/>
                <a:gd name="connsiteX117" fmla="*/ 4287309 w 4826000"/>
                <a:gd name="connsiteY117" fmla="*/ 1771718 h 6858001"/>
                <a:gd name="connsiteX118" fmla="*/ 4285192 w 4826000"/>
                <a:gd name="connsiteY118" fmla="*/ 1760604 h 6858001"/>
                <a:gd name="connsiteX119" fmla="*/ 4283075 w 4826000"/>
                <a:gd name="connsiteY119" fmla="*/ 1748961 h 6858001"/>
                <a:gd name="connsiteX120" fmla="*/ 4279371 w 4826000"/>
                <a:gd name="connsiteY120" fmla="*/ 1737848 h 6858001"/>
                <a:gd name="connsiteX121" fmla="*/ 4276196 w 4826000"/>
                <a:gd name="connsiteY121" fmla="*/ 1727264 h 6858001"/>
                <a:gd name="connsiteX122" fmla="*/ 4271434 w 4826000"/>
                <a:gd name="connsiteY122" fmla="*/ 1716150 h 6858001"/>
                <a:gd name="connsiteX123" fmla="*/ 4267200 w 4826000"/>
                <a:gd name="connsiteY123" fmla="*/ 1706095 h 6858001"/>
                <a:gd name="connsiteX124" fmla="*/ 4261909 w 4826000"/>
                <a:gd name="connsiteY124" fmla="*/ 1695511 h 6858001"/>
                <a:gd name="connsiteX125" fmla="*/ 4255559 w 4826000"/>
                <a:gd name="connsiteY125" fmla="*/ 1685985 h 6858001"/>
                <a:gd name="connsiteX126" fmla="*/ 4249738 w 4826000"/>
                <a:gd name="connsiteY126" fmla="*/ 1676988 h 6858001"/>
                <a:gd name="connsiteX127" fmla="*/ 4243917 w 4826000"/>
                <a:gd name="connsiteY127" fmla="*/ 1666933 h 6858001"/>
                <a:gd name="connsiteX128" fmla="*/ 4235979 w 4826000"/>
                <a:gd name="connsiteY128" fmla="*/ 1658466 h 6858001"/>
                <a:gd name="connsiteX129" fmla="*/ 4229629 w 4826000"/>
                <a:gd name="connsiteY129" fmla="*/ 1649469 h 6858001"/>
                <a:gd name="connsiteX130" fmla="*/ 4221163 w 4826000"/>
                <a:gd name="connsiteY130" fmla="*/ 1641531 h 6858001"/>
                <a:gd name="connsiteX131" fmla="*/ 4212696 w 4826000"/>
                <a:gd name="connsiteY131" fmla="*/ 1633592 h 6858001"/>
                <a:gd name="connsiteX132" fmla="*/ 4204759 w 4826000"/>
                <a:gd name="connsiteY132" fmla="*/ 1626184 h 6858001"/>
                <a:gd name="connsiteX133" fmla="*/ 4195763 w 4826000"/>
                <a:gd name="connsiteY133" fmla="*/ 1619304 h 6858001"/>
                <a:gd name="connsiteX134" fmla="*/ 4186238 w 4826000"/>
                <a:gd name="connsiteY134" fmla="*/ 1612953 h 6858001"/>
                <a:gd name="connsiteX135" fmla="*/ 4176713 w 4826000"/>
                <a:gd name="connsiteY135" fmla="*/ 1606603 h 6858001"/>
                <a:gd name="connsiteX136" fmla="*/ 4166658 w 4826000"/>
                <a:gd name="connsiteY136" fmla="*/ 1601310 h 6858001"/>
                <a:gd name="connsiteX137" fmla="*/ 4157133 w 4826000"/>
                <a:gd name="connsiteY137" fmla="*/ 1596018 h 6858001"/>
                <a:gd name="connsiteX138" fmla="*/ 4146550 w 4826000"/>
                <a:gd name="connsiteY138" fmla="*/ 1591785 h 6858001"/>
                <a:gd name="connsiteX139" fmla="*/ 4135967 w 4826000"/>
                <a:gd name="connsiteY139" fmla="*/ 1587022 h 6858001"/>
                <a:gd name="connsiteX140" fmla="*/ 4125383 w 4826000"/>
                <a:gd name="connsiteY140" fmla="*/ 1583317 h 6858001"/>
                <a:gd name="connsiteX141" fmla="*/ 4114271 w 4826000"/>
                <a:gd name="connsiteY141" fmla="*/ 1580142 h 6858001"/>
                <a:gd name="connsiteX142" fmla="*/ 4102629 w 4826000"/>
                <a:gd name="connsiteY142" fmla="*/ 1577496 h 6858001"/>
                <a:gd name="connsiteX143" fmla="*/ 4090988 w 4826000"/>
                <a:gd name="connsiteY143" fmla="*/ 1575908 h 6858001"/>
                <a:gd name="connsiteX144" fmla="*/ 4079346 w 4826000"/>
                <a:gd name="connsiteY144" fmla="*/ 1574321 h 6858001"/>
                <a:gd name="connsiteX145" fmla="*/ 4067704 w 4826000"/>
                <a:gd name="connsiteY145" fmla="*/ 1573791 h 6858001"/>
                <a:gd name="connsiteX146" fmla="*/ 4055533 w 4826000"/>
                <a:gd name="connsiteY146" fmla="*/ 1572733 h 6858001"/>
                <a:gd name="connsiteX147" fmla="*/ 3963458 w 4826000"/>
                <a:gd name="connsiteY147" fmla="*/ 1572733 h 6858001"/>
                <a:gd name="connsiteX148" fmla="*/ 3653896 w 4826000"/>
                <a:gd name="connsiteY148" fmla="*/ 1036638 h 6858001"/>
                <a:gd name="connsiteX149" fmla="*/ 4055533 w 4826000"/>
                <a:gd name="connsiteY149" fmla="*/ 1036638 h 6858001"/>
                <a:gd name="connsiteX150" fmla="*/ 4075113 w 4826000"/>
                <a:gd name="connsiteY150" fmla="*/ 1037167 h 6858001"/>
                <a:gd name="connsiteX151" fmla="*/ 4095221 w 4826000"/>
                <a:gd name="connsiteY151" fmla="*/ 1038226 h 6858001"/>
                <a:gd name="connsiteX152" fmla="*/ 4114800 w 4826000"/>
                <a:gd name="connsiteY152" fmla="*/ 1038755 h 6858001"/>
                <a:gd name="connsiteX153" fmla="*/ 4134379 w 4826000"/>
                <a:gd name="connsiteY153" fmla="*/ 1040343 h 6858001"/>
                <a:gd name="connsiteX154" fmla="*/ 4153429 w 4826000"/>
                <a:gd name="connsiteY154" fmla="*/ 1042460 h 6858001"/>
                <a:gd name="connsiteX155" fmla="*/ 4173008 w 4826000"/>
                <a:gd name="connsiteY155" fmla="*/ 1045635 h 6858001"/>
                <a:gd name="connsiteX156" fmla="*/ 4191529 w 4826000"/>
                <a:gd name="connsiteY156" fmla="*/ 1048810 h 6858001"/>
                <a:gd name="connsiteX157" fmla="*/ 4210579 w 4826000"/>
                <a:gd name="connsiteY157" fmla="*/ 1052515 h 6858001"/>
                <a:gd name="connsiteX158" fmla="*/ 4229629 w 4826000"/>
                <a:gd name="connsiteY158" fmla="*/ 1056219 h 6858001"/>
                <a:gd name="connsiteX159" fmla="*/ 4248150 w 4826000"/>
                <a:gd name="connsiteY159" fmla="*/ 1060453 h 6858001"/>
                <a:gd name="connsiteX160" fmla="*/ 4266142 w 4826000"/>
                <a:gd name="connsiteY160" fmla="*/ 1065745 h 6858001"/>
                <a:gd name="connsiteX161" fmla="*/ 4284663 w 4826000"/>
                <a:gd name="connsiteY161" fmla="*/ 1071037 h 6858001"/>
                <a:gd name="connsiteX162" fmla="*/ 4302654 w 4826000"/>
                <a:gd name="connsiteY162" fmla="*/ 1077388 h 6858001"/>
                <a:gd name="connsiteX163" fmla="*/ 4320646 w 4826000"/>
                <a:gd name="connsiteY163" fmla="*/ 1083209 h 6858001"/>
                <a:gd name="connsiteX164" fmla="*/ 4338109 w 4826000"/>
                <a:gd name="connsiteY164" fmla="*/ 1090089 h 6858001"/>
                <a:gd name="connsiteX165" fmla="*/ 4355042 w 4826000"/>
                <a:gd name="connsiteY165" fmla="*/ 1097498 h 6858001"/>
                <a:gd name="connsiteX166" fmla="*/ 4372504 w 4826000"/>
                <a:gd name="connsiteY166" fmla="*/ 1104907 h 6858001"/>
                <a:gd name="connsiteX167" fmla="*/ 4388909 w 4826000"/>
                <a:gd name="connsiteY167" fmla="*/ 1112845 h 6858001"/>
                <a:gd name="connsiteX168" fmla="*/ 4406371 w 4826000"/>
                <a:gd name="connsiteY168" fmla="*/ 1120783 h 6858001"/>
                <a:gd name="connsiteX169" fmla="*/ 4422246 w 4826000"/>
                <a:gd name="connsiteY169" fmla="*/ 1129780 h 6858001"/>
                <a:gd name="connsiteX170" fmla="*/ 4454525 w 4826000"/>
                <a:gd name="connsiteY170" fmla="*/ 1148832 h 6858001"/>
                <a:gd name="connsiteX171" fmla="*/ 4486275 w 4826000"/>
                <a:gd name="connsiteY171" fmla="*/ 1168413 h 6858001"/>
                <a:gd name="connsiteX172" fmla="*/ 4516438 w 4826000"/>
                <a:gd name="connsiteY172" fmla="*/ 1190111 h 6858001"/>
                <a:gd name="connsiteX173" fmla="*/ 4545542 w 4826000"/>
                <a:gd name="connsiteY173" fmla="*/ 1212867 h 6858001"/>
                <a:gd name="connsiteX174" fmla="*/ 4573588 w 4826000"/>
                <a:gd name="connsiteY174" fmla="*/ 1236681 h 6858001"/>
                <a:gd name="connsiteX175" fmla="*/ 4600046 w 4826000"/>
                <a:gd name="connsiteY175" fmla="*/ 1262613 h 6858001"/>
                <a:gd name="connsiteX176" fmla="*/ 4625446 w 4826000"/>
                <a:gd name="connsiteY176" fmla="*/ 1289603 h 6858001"/>
                <a:gd name="connsiteX177" fmla="*/ 4649788 w 4826000"/>
                <a:gd name="connsiteY177" fmla="*/ 1317651 h 6858001"/>
                <a:gd name="connsiteX178" fmla="*/ 4673071 w 4826000"/>
                <a:gd name="connsiteY178" fmla="*/ 1346758 h 6858001"/>
                <a:gd name="connsiteX179" fmla="*/ 4694238 w 4826000"/>
                <a:gd name="connsiteY179" fmla="*/ 1376923 h 6858001"/>
                <a:gd name="connsiteX180" fmla="*/ 4714346 w 4826000"/>
                <a:gd name="connsiteY180" fmla="*/ 1407618 h 6858001"/>
                <a:gd name="connsiteX181" fmla="*/ 4733396 w 4826000"/>
                <a:gd name="connsiteY181" fmla="*/ 1440429 h 6858001"/>
                <a:gd name="connsiteX182" fmla="*/ 4741862 w 4826000"/>
                <a:gd name="connsiteY182" fmla="*/ 1456835 h 6858001"/>
                <a:gd name="connsiteX183" fmla="*/ 4749800 w 4826000"/>
                <a:gd name="connsiteY183" fmla="*/ 1473240 h 6858001"/>
                <a:gd name="connsiteX184" fmla="*/ 4758266 w 4826000"/>
                <a:gd name="connsiteY184" fmla="*/ 1490705 h 6858001"/>
                <a:gd name="connsiteX185" fmla="*/ 4765675 w 4826000"/>
                <a:gd name="connsiteY185" fmla="*/ 1508169 h 6858001"/>
                <a:gd name="connsiteX186" fmla="*/ 4772554 w 4826000"/>
                <a:gd name="connsiteY186" fmla="*/ 1525104 h 6858001"/>
                <a:gd name="connsiteX187" fmla="*/ 4779434 w 4826000"/>
                <a:gd name="connsiteY187" fmla="*/ 1542568 h 6858001"/>
                <a:gd name="connsiteX188" fmla="*/ 4786312 w 4826000"/>
                <a:gd name="connsiteY188" fmla="*/ 1560561 h 6858001"/>
                <a:gd name="connsiteX189" fmla="*/ 4791604 w 4826000"/>
                <a:gd name="connsiteY189" fmla="*/ 1579083 h 6858001"/>
                <a:gd name="connsiteX190" fmla="*/ 4797425 w 4826000"/>
                <a:gd name="connsiteY190" fmla="*/ 1597077 h 6858001"/>
                <a:gd name="connsiteX191" fmla="*/ 4801658 w 4826000"/>
                <a:gd name="connsiteY191" fmla="*/ 1615070 h 6858001"/>
                <a:gd name="connsiteX192" fmla="*/ 4806421 w 4826000"/>
                <a:gd name="connsiteY192" fmla="*/ 1633592 h 6858001"/>
                <a:gd name="connsiteX193" fmla="*/ 4811184 w 4826000"/>
                <a:gd name="connsiteY193" fmla="*/ 1652644 h 6858001"/>
                <a:gd name="connsiteX194" fmla="*/ 4813829 w 4826000"/>
                <a:gd name="connsiteY194" fmla="*/ 1671696 h 6858001"/>
                <a:gd name="connsiteX195" fmla="*/ 4817534 w 4826000"/>
                <a:gd name="connsiteY195" fmla="*/ 1690219 h 6858001"/>
                <a:gd name="connsiteX196" fmla="*/ 4820179 w 4826000"/>
                <a:gd name="connsiteY196" fmla="*/ 1709270 h 6858001"/>
                <a:gd name="connsiteX197" fmla="*/ 4822296 w 4826000"/>
                <a:gd name="connsiteY197" fmla="*/ 1728851 h 6858001"/>
                <a:gd name="connsiteX198" fmla="*/ 4823884 w 4826000"/>
                <a:gd name="connsiteY198" fmla="*/ 1748432 h 6858001"/>
                <a:gd name="connsiteX199" fmla="*/ 4825471 w 4826000"/>
                <a:gd name="connsiteY199" fmla="*/ 1768013 h 6858001"/>
                <a:gd name="connsiteX200" fmla="*/ 4826000 w 4826000"/>
                <a:gd name="connsiteY200" fmla="*/ 1787594 h 6858001"/>
                <a:gd name="connsiteX201" fmla="*/ 4826000 w 4826000"/>
                <a:gd name="connsiteY201" fmla="*/ 1807704 h 6858001"/>
                <a:gd name="connsiteX202" fmla="*/ 4826000 w 4826000"/>
                <a:gd name="connsiteY202" fmla="*/ 6087464 h 6858001"/>
                <a:gd name="connsiteX203" fmla="*/ 4826000 w 4826000"/>
                <a:gd name="connsiteY203" fmla="*/ 6107045 h 6858001"/>
                <a:gd name="connsiteX204" fmla="*/ 4825471 w 4826000"/>
                <a:gd name="connsiteY204" fmla="*/ 6127156 h 6858001"/>
                <a:gd name="connsiteX205" fmla="*/ 4823884 w 4826000"/>
                <a:gd name="connsiteY205" fmla="*/ 6146737 h 6858001"/>
                <a:gd name="connsiteX206" fmla="*/ 4822296 w 4826000"/>
                <a:gd name="connsiteY206" fmla="*/ 6165788 h 6858001"/>
                <a:gd name="connsiteX207" fmla="*/ 4820179 w 4826000"/>
                <a:gd name="connsiteY207" fmla="*/ 6185369 h 6858001"/>
                <a:gd name="connsiteX208" fmla="*/ 4817534 w 4826000"/>
                <a:gd name="connsiteY208" fmla="*/ 6204950 h 6858001"/>
                <a:gd name="connsiteX209" fmla="*/ 4813829 w 4826000"/>
                <a:gd name="connsiteY209" fmla="*/ 6224002 h 6858001"/>
                <a:gd name="connsiteX210" fmla="*/ 4811184 w 4826000"/>
                <a:gd name="connsiteY210" fmla="*/ 6242524 h 6858001"/>
                <a:gd name="connsiteX211" fmla="*/ 4806421 w 4826000"/>
                <a:gd name="connsiteY211" fmla="*/ 6261576 h 6858001"/>
                <a:gd name="connsiteX212" fmla="*/ 4801658 w 4826000"/>
                <a:gd name="connsiteY212" fmla="*/ 6279569 h 6858001"/>
                <a:gd name="connsiteX213" fmla="*/ 4797425 w 4826000"/>
                <a:gd name="connsiteY213" fmla="*/ 6298621 h 6858001"/>
                <a:gd name="connsiteX214" fmla="*/ 4791604 w 4826000"/>
                <a:gd name="connsiteY214" fmla="*/ 6316614 h 6858001"/>
                <a:gd name="connsiteX215" fmla="*/ 4786312 w 4826000"/>
                <a:gd name="connsiteY215" fmla="*/ 6334608 h 6858001"/>
                <a:gd name="connsiteX216" fmla="*/ 4779434 w 4826000"/>
                <a:gd name="connsiteY216" fmla="*/ 6352601 h 6858001"/>
                <a:gd name="connsiteX217" fmla="*/ 4772554 w 4826000"/>
                <a:gd name="connsiteY217" fmla="*/ 6370065 h 6858001"/>
                <a:gd name="connsiteX218" fmla="*/ 4765675 w 4826000"/>
                <a:gd name="connsiteY218" fmla="*/ 6387000 h 6858001"/>
                <a:gd name="connsiteX219" fmla="*/ 4758266 w 4826000"/>
                <a:gd name="connsiteY219" fmla="*/ 6404464 h 6858001"/>
                <a:gd name="connsiteX220" fmla="*/ 4749800 w 4826000"/>
                <a:gd name="connsiteY220" fmla="*/ 6421399 h 6858001"/>
                <a:gd name="connsiteX221" fmla="*/ 4741862 w 4826000"/>
                <a:gd name="connsiteY221" fmla="*/ 6438334 h 6858001"/>
                <a:gd name="connsiteX222" fmla="*/ 4733396 w 4826000"/>
                <a:gd name="connsiteY222" fmla="*/ 6454210 h 6858001"/>
                <a:gd name="connsiteX223" fmla="*/ 4714346 w 4826000"/>
                <a:gd name="connsiteY223" fmla="*/ 6486492 h 6858001"/>
                <a:gd name="connsiteX224" fmla="*/ 4694238 w 4826000"/>
                <a:gd name="connsiteY224" fmla="*/ 6518245 h 6858001"/>
                <a:gd name="connsiteX225" fmla="*/ 4673071 w 4826000"/>
                <a:gd name="connsiteY225" fmla="*/ 6548411 h 6858001"/>
                <a:gd name="connsiteX226" fmla="*/ 4649788 w 4826000"/>
                <a:gd name="connsiteY226" fmla="*/ 6578047 h 6858001"/>
                <a:gd name="connsiteX227" fmla="*/ 4625446 w 4826000"/>
                <a:gd name="connsiteY227" fmla="*/ 6605566 h 6858001"/>
                <a:gd name="connsiteX228" fmla="*/ 4600046 w 4826000"/>
                <a:gd name="connsiteY228" fmla="*/ 6632027 h 6858001"/>
                <a:gd name="connsiteX229" fmla="*/ 4573588 w 4826000"/>
                <a:gd name="connsiteY229" fmla="*/ 6657429 h 6858001"/>
                <a:gd name="connsiteX230" fmla="*/ 4545542 w 4826000"/>
                <a:gd name="connsiteY230" fmla="*/ 6681773 h 6858001"/>
                <a:gd name="connsiteX231" fmla="*/ 4516438 w 4826000"/>
                <a:gd name="connsiteY231" fmla="*/ 6705058 h 6858001"/>
                <a:gd name="connsiteX232" fmla="*/ 4486275 w 4826000"/>
                <a:gd name="connsiteY232" fmla="*/ 6726227 h 6858001"/>
                <a:gd name="connsiteX233" fmla="*/ 4454525 w 4826000"/>
                <a:gd name="connsiteY233" fmla="*/ 6746337 h 6858001"/>
                <a:gd name="connsiteX234" fmla="*/ 4422246 w 4826000"/>
                <a:gd name="connsiteY234" fmla="*/ 6765389 h 6858001"/>
                <a:gd name="connsiteX235" fmla="*/ 4406371 w 4826000"/>
                <a:gd name="connsiteY235" fmla="*/ 6773856 h 6858001"/>
                <a:gd name="connsiteX236" fmla="*/ 4388909 w 4826000"/>
                <a:gd name="connsiteY236" fmla="*/ 6781794 h 6858001"/>
                <a:gd name="connsiteX237" fmla="*/ 4372504 w 4826000"/>
                <a:gd name="connsiteY237" fmla="*/ 6790262 h 6858001"/>
                <a:gd name="connsiteX238" fmla="*/ 4355042 w 4826000"/>
                <a:gd name="connsiteY238" fmla="*/ 6797671 h 6858001"/>
                <a:gd name="connsiteX239" fmla="*/ 4338109 w 4826000"/>
                <a:gd name="connsiteY239" fmla="*/ 6804551 h 6858001"/>
                <a:gd name="connsiteX240" fmla="*/ 4320646 w 4826000"/>
                <a:gd name="connsiteY240" fmla="*/ 6811430 h 6858001"/>
                <a:gd name="connsiteX241" fmla="*/ 4302654 w 4826000"/>
                <a:gd name="connsiteY241" fmla="*/ 6818310 h 6858001"/>
                <a:gd name="connsiteX242" fmla="*/ 4284663 w 4826000"/>
                <a:gd name="connsiteY242" fmla="*/ 6823602 h 6858001"/>
                <a:gd name="connsiteX243" fmla="*/ 4266142 w 4826000"/>
                <a:gd name="connsiteY243" fmla="*/ 6829424 h 6858001"/>
                <a:gd name="connsiteX244" fmla="*/ 4248150 w 4826000"/>
                <a:gd name="connsiteY244" fmla="*/ 6833657 h 6858001"/>
                <a:gd name="connsiteX245" fmla="*/ 4229629 w 4826000"/>
                <a:gd name="connsiteY245" fmla="*/ 6838420 h 6858001"/>
                <a:gd name="connsiteX246" fmla="*/ 4210579 w 4826000"/>
                <a:gd name="connsiteY246" fmla="*/ 6843183 h 6858001"/>
                <a:gd name="connsiteX247" fmla="*/ 4191529 w 4826000"/>
                <a:gd name="connsiteY247" fmla="*/ 6845829 h 6858001"/>
                <a:gd name="connsiteX248" fmla="*/ 4173008 w 4826000"/>
                <a:gd name="connsiteY248" fmla="*/ 6849534 h 6858001"/>
                <a:gd name="connsiteX249" fmla="*/ 4153429 w 4826000"/>
                <a:gd name="connsiteY249" fmla="*/ 6852180 h 6858001"/>
                <a:gd name="connsiteX250" fmla="*/ 4134379 w 4826000"/>
                <a:gd name="connsiteY250" fmla="*/ 6854297 h 6858001"/>
                <a:gd name="connsiteX251" fmla="*/ 4114800 w 4826000"/>
                <a:gd name="connsiteY251" fmla="*/ 6855884 h 6858001"/>
                <a:gd name="connsiteX252" fmla="*/ 4095221 w 4826000"/>
                <a:gd name="connsiteY252" fmla="*/ 6857472 h 6858001"/>
                <a:gd name="connsiteX253" fmla="*/ 4075113 w 4826000"/>
                <a:gd name="connsiteY253" fmla="*/ 6858001 h 6858001"/>
                <a:gd name="connsiteX254" fmla="*/ 4055533 w 4826000"/>
                <a:gd name="connsiteY254" fmla="*/ 6858001 h 6858001"/>
                <a:gd name="connsiteX255" fmla="*/ 770466 w 4826000"/>
                <a:gd name="connsiteY255" fmla="*/ 6858001 h 6858001"/>
                <a:gd name="connsiteX256" fmla="*/ 750887 w 4826000"/>
                <a:gd name="connsiteY256" fmla="*/ 6858001 h 6858001"/>
                <a:gd name="connsiteX257" fmla="*/ 731308 w 4826000"/>
                <a:gd name="connsiteY257" fmla="*/ 6857472 h 6858001"/>
                <a:gd name="connsiteX258" fmla="*/ 711729 w 4826000"/>
                <a:gd name="connsiteY258" fmla="*/ 6855884 h 6858001"/>
                <a:gd name="connsiteX259" fmla="*/ 692150 w 4826000"/>
                <a:gd name="connsiteY259" fmla="*/ 6854297 h 6858001"/>
                <a:gd name="connsiteX260" fmla="*/ 672571 w 4826000"/>
                <a:gd name="connsiteY260" fmla="*/ 6852180 h 6858001"/>
                <a:gd name="connsiteX261" fmla="*/ 654050 w 4826000"/>
                <a:gd name="connsiteY261" fmla="*/ 6849534 h 6858001"/>
                <a:gd name="connsiteX262" fmla="*/ 634471 w 4826000"/>
                <a:gd name="connsiteY262" fmla="*/ 6845829 h 6858001"/>
                <a:gd name="connsiteX263" fmla="*/ 615421 w 4826000"/>
                <a:gd name="connsiteY263" fmla="*/ 6843183 h 6858001"/>
                <a:gd name="connsiteX264" fmla="*/ 596371 w 4826000"/>
                <a:gd name="connsiteY264" fmla="*/ 6838420 h 6858001"/>
                <a:gd name="connsiteX265" fmla="*/ 578379 w 4826000"/>
                <a:gd name="connsiteY265" fmla="*/ 6833657 h 6858001"/>
                <a:gd name="connsiteX266" fmla="*/ 559858 w 4826000"/>
                <a:gd name="connsiteY266" fmla="*/ 6829424 h 6858001"/>
                <a:gd name="connsiteX267" fmla="*/ 541337 w 4826000"/>
                <a:gd name="connsiteY267" fmla="*/ 6823602 h 6858001"/>
                <a:gd name="connsiteX268" fmla="*/ 523346 w 4826000"/>
                <a:gd name="connsiteY268" fmla="*/ 6818310 h 6858001"/>
                <a:gd name="connsiteX269" fmla="*/ 506412 w 4826000"/>
                <a:gd name="connsiteY269" fmla="*/ 6811430 h 6858001"/>
                <a:gd name="connsiteX270" fmla="*/ 487892 w 4826000"/>
                <a:gd name="connsiteY270" fmla="*/ 6804551 h 6858001"/>
                <a:gd name="connsiteX271" fmla="*/ 470958 w 4826000"/>
                <a:gd name="connsiteY271" fmla="*/ 6797671 h 6858001"/>
                <a:gd name="connsiteX272" fmla="*/ 453496 w 4826000"/>
                <a:gd name="connsiteY272" fmla="*/ 6790262 h 6858001"/>
                <a:gd name="connsiteX273" fmla="*/ 437092 w 4826000"/>
                <a:gd name="connsiteY273" fmla="*/ 6781794 h 6858001"/>
                <a:gd name="connsiteX274" fmla="*/ 420158 w 4826000"/>
                <a:gd name="connsiteY274" fmla="*/ 6773856 h 6858001"/>
                <a:gd name="connsiteX275" fmla="*/ 403754 w 4826000"/>
                <a:gd name="connsiteY275" fmla="*/ 6765389 h 6858001"/>
                <a:gd name="connsiteX276" fmla="*/ 371475 w 4826000"/>
                <a:gd name="connsiteY276" fmla="*/ 6746337 h 6858001"/>
                <a:gd name="connsiteX277" fmla="*/ 339725 w 4826000"/>
                <a:gd name="connsiteY277" fmla="*/ 6726227 h 6858001"/>
                <a:gd name="connsiteX278" fmla="*/ 309562 w 4826000"/>
                <a:gd name="connsiteY278" fmla="*/ 6705058 h 6858001"/>
                <a:gd name="connsiteX279" fmla="*/ 280987 w 4826000"/>
                <a:gd name="connsiteY279" fmla="*/ 6681773 h 6858001"/>
                <a:gd name="connsiteX280" fmla="*/ 252942 w 4826000"/>
                <a:gd name="connsiteY280" fmla="*/ 6657429 h 6858001"/>
                <a:gd name="connsiteX281" fmla="*/ 225954 w 4826000"/>
                <a:gd name="connsiteY281" fmla="*/ 6632027 h 6858001"/>
                <a:gd name="connsiteX282" fmla="*/ 200554 w 4826000"/>
                <a:gd name="connsiteY282" fmla="*/ 6605566 h 6858001"/>
                <a:gd name="connsiteX283" fmla="*/ 176212 w 4826000"/>
                <a:gd name="connsiteY283" fmla="*/ 6578047 h 6858001"/>
                <a:gd name="connsiteX284" fmla="*/ 152929 w 4826000"/>
                <a:gd name="connsiteY284" fmla="*/ 6548411 h 6858001"/>
                <a:gd name="connsiteX285" fmla="*/ 131762 w 4826000"/>
                <a:gd name="connsiteY285" fmla="*/ 6518245 h 6858001"/>
                <a:gd name="connsiteX286" fmla="*/ 111654 w 4826000"/>
                <a:gd name="connsiteY286" fmla="*/ 6486492 h 6858001"/>
                <a:gd name="connsiteX287" fmla="*/ 93662 w 4826000"/>
                <a:gd name="connsiteY287" fmla="*/ 6454210 h 6858001"/>
                <a:gd name="connsiteX288" fmla="*/ 84137 w 4826000"/>
                <a:gd name="connsiteY288" fmla="*/ 6438334 h 6858001"/>
                <a:gd name="connsiteX289" fmla="*/ 76200 w 4826000"/>
                <a:gd name="connsiteY289" fmla="*/ 6421399 h 6858001"/>
                <a:gd name="connsiteX290" fmla="*/ 67733 w 4826000"/>
                <a:gd name="connsiteY290" fmla="*/ 6404464 h 6858001"/>
                <a:gd name="connsiteX291" fmla="*/ 60325 w 4826000"/>
                <a:gd name="connsiteY291" fmla="*/ 6387000 h 6858001"/>
                <a:gd name="connsiteX292" fmla="*/ 53446 w 4826000"/>
                <a:gd name="connsiteY292" fmla="*/ 6370065 h 6858001"/>
                <a:gd name="connsiteX293" fmla="*/ 46567 w 4826000"/>
                <a:gd name="connsiteY293" fmla="*/ 6352601 h 6858001"/>
                <a:gd name="connsiteX294" fmla="*/ 40746 w 4826000"/>
                <a:gd name="connsiteY294" fmla="*/ 6334608 h 6858001"/>
                <a:gd name="connsiteX295" fmla="*/ 34396 w 4826000"/>
                <a:gd name="connsiteY295" fmla="*/ 6316614 h 6858001"/>
                <a:gd name="connsiteX296" fmla="*/ 29633 w 4826000"/>
                <a:gd name="connsiteY296" fmla="*/ 6298621 h 6858001"/>
                <a:gd name="connsiteX297" fmla="*/ 24342 w 4826000"/>
                <a:gd name="connsiteY297" fmla="*/ 6279569 h 6858001"/>
                <a:gd name="connsiteX298" fmla="*/ 19579 w 4826000"/>
                <a:gd name="connsiteY298" fmla="*/ 6261576 h 6858001"/>
                <a:gd name="connsiteX299" fmla="*/ 15875 w 4826000"/>
                <a:gd name="connsiteY299" fmla="*/ 6242524 h 6858001"/>
                <a:gd name="connsiteX300" fmla="*/ 12171 w 4826000"/>
                <a:gd name="connsiteY300" fmla="*/ 6224002 h 6858001"/>
                <a:gd name="connsiteX301" fmla="*/ 8996 w 4826000"/>
                <a:gd name="connsiteY301" fmla="*/ 6204950 h 6858001"/>
                <a:gd name="connsiteX302" fmla="*/ 5821 w 4826000"/>
                <a:gd name="connsiteY302" fmla="*/ 6185369 h 6858001"/>
                <a:gd name="connsiteX303" fmla="*/ 3704 w 4826000"/>
                <a:gd name="connsiteY303" fmla="*/ 6165788 h 6858001"/>
                <a:gd name="connsiteX304" fmla="*/ 2117 w 4826000"/>
                <a:gd name="connsiteY304" fmla="*/ 6146737 h 6858001"/>
                <a:gd name="connsiteX305" fmla="*/ 529 w 4826000"/>
                <a:gd name="connsiteY305" fmla="*/ 6127156 h 6858001"/>
                <a:gd name="connsiteX306" fmla="*/ 0 w 4826000"/>
                <a:gd name="connsiteY306" fmla="*/ 6107045 h 6858001"/>
                <a:gd name="connsiteX307" fmla="*/ 0 w 4826000"/>
                <a:gd name="connsiteY307" fmla="*/ 6087464 h 6858001"/>
                <a:gd name="connsiteX308" fmla="*/ 0 w 4826000"/>
                <a:gd name="connsiteY308" fmla="*/ 1807704 h 6858001"/>
                <a:gd name="connsiteX309" fmla="*/ 0 w 4826000"/>
                <a:gd name="connsiteY309" fmla="*/ 1787594 h 6858001"/>
                <a:gd name="connsiteX310" fmla="*/ 529 w 4826000"/>
                <a:gd name="connsiteY310" fmla="*/ 1768013 h 6858001"/>
                <a:gd name="connsiteX311" fmla="*/ 2117 w 4826000"/>
                <a:gd name="connsiteY311" fmla="*/ 1748432 h 6858001"/>
                <a:gd name="connsiteX312" fmla="*/ 3704 w 4826000"/>
                <a:gd name="connsiteY312" fmla="*/ 1728851 h 6858001"/>
                <a:gd name="connsiteX313" fmla="*/ 5821 w 4826000"/>
                <a:gd name="connsiteY313" fmla="*/ 1709270 h 6858001"/>
                <a:gd name="connsiteX314" fmla="*/ 8996 w 4826000"/>
                <a:gd name="connsiteY314" fmla="*/ 1690219 h 6858001"/>
                <a:gd name="connsiteX315" fmla="*/ 12171 w 4826000"/>
                <a:gd name="connsiteY315" fmla="*/ 1671696 h 6858001"/>
                <a:gd name="connsiteX316" fmla="*/ 15875 w 4826000"/>
                <a:gd name="connsiteY316" fmla="*/ 1652644 h 6858001"/>
                <a:gd name="connsiteX317" fmla="*/ 19579 w 4826000"/>
                <a:gd name="connsiteY317" fmla="*/ 1633592 h 6858001"/>
                <a:gd name="connsiteX318" fmla="*/ 24342 w 4826000"/>
                <a:gd name="connsiteY318" fmla="*/ 1615070 h 6858001"/>
                <a:gd name="connsiteX319" fmla="*/ 29633 w 4826000"/>
                <a:gd name="connsiteY319" fmla="*/ 1597077 h 6858001"/>
                <a:gd name="connsiteX320" fmla="*/ 34396 w 4826000"/>
                <a:gd name="connsiteY320" fmla="*/ 1579083 h 6858001"/>
                <a:gd name="connsiteX321" fmla="*/ 40746 w 4826000"/>
                <a:gd name="connsiteY321" fmla="*/ 1560561 h 6858001"/>
                <a:gd name="connsiteX322" fmla="*/ 46567 w 4826000"/>
                <a:gd name="connsiteY322" fmla="*/ 1542568 h 6858001"/>
                <a:gd name="connsiteX323" fmla="*/ 53446 w 4826000"/>
                <a:gd name="connsiteY323" fmla="*/ 1525104 h 6858001"/>
                <a:gd name="connsiteX324" fmla="*/ 60325 w 4826000"/>
                <a:gd name="connsiteY324" fmla="*/ 1508169 h 6858001"/>
                <a:gd name="connsiteX325" fmla="*/ 67733 w 4826000"/>
                <a:gd name="connsiteY325" fmla="*/ 1490705 h 6858001"/>
                <a:gd name="connsiteX326" fmla="*/ 76200 w 4826000"/>
                <a:gd name="connsiteY326" fmla="*/ 1473240 h 6858001"/>
                <a:gd name="connsiteX327" fmla="*/ 84137 w 4826000"/>
                <a:gd name="connsiteY327" fmla="*/ 1456835 h 6858001"/>
                <a:gd name="connsiteX328" fmla="*/ 93662 w 4826000"/>
                <a:gd name="connsiteY328" fmla="*/ 1440429 h 6858001"/>
                <a:gd name="connsiteX329" fmla="*/ 111654 w 4826000"/>
                <a:gd name="connsiteY329" fmla="*/ 1407618 h 6858001"/>
                <a:gd name="connsiteX330" fmla="*/ 131762 w 4826000"/>
                <a:gd name="connsiteY330" fmla="*/ 1376923 h 6858001"/>
                <a:gd name="connsiteX331" fmla="*/ 152929 w 4826000"/>
                <a:gd name="connsiteY331" fmla="*/ 1346758 h 6858001"/>
                <a:gd name="connsiteX332" fmla="*/ 176212 w 4826000"/>
                <a:gd name="connsiteY332" fmla="*/ 1317651 h 6858001"/>
                <a:gd name="connsiteX333" fmla="*/ 200554 w 4826000"/>
                <a:gd name="connsiteY333" fmla="*/ 1289603 h 6858001"/>
                <a:gd name="connsiteX334" fmla="*/ 225954 w 4826000"/>
                <a:gd name="connsiteY334" fmla="*/ 1262613 h 6858001"/>
                <a:gd name="connsiteX335" fmla="*/ 252942 w 4826000"/>
                <a:gd name="connsiteY335" fmla="*/ 1236681 h 6858001"/>
                <a:gd name="connsiteX336" fmla="*/ 280987 w 4826000"/>
                <a:gd name="connsiteY336" fmla="*/ 1212867 h 6858001"/>
                <a:gd name="connsiteX337" fmla="*/ 309562 w 4826000"/>
                <a:gd name="connsiteY337" fmla="*/ 1190111 h 6858001"/>
                <a:gd name="connsiteX338" fmla="*/ 339725 w 4826000"/>
                <a:gd name="connsiteY338" fmla="*/ 1168413 h 6858001"/>
                <a:gd name="connsiteX339" fmla="*/ 371475 w 4826000"/>
                <a:gd name="connsiteY339" fmla="*/ 1148832 h 6858001"/>
                <a:gd name="connsiteX340" fmla="*/ 403754 w 4826000"/>
                <a:gd name="connsiteY340" fmla="*/ 1129780 h 6858001"/>
                <a:gd name="connsiteX341" fmla="*/ 420158 w 4826000"/>
                <a:gd name="connsiteY341" fmla="*/ 1120783 h 6858001"/>
                <a:gd name="connsiteX342" fmla="*/ 437092 w 4826000"/>
                <a:gd name="connsiteY342" fmla="*/ 1112845 h 6858001"/>
                <a:gd name="connsiteX343" fmla="*/ 453496 w 4826000"/>
                <a:gd name="connsiteY343" fmla="*/ 1104907 h 6858001"/>
                <a:gd name="connsiteX344" fmla="*/ 470958 w 4826000"/>
                <a:gd name="connsiteY344" fmla="*/ 1097498 h 6858001"/>
                <a:gd name="connsiteX345" fmla="*/ 487892 w 4826000"/>
                <a:gd name="connsiteY345" fmla="*/ 1090089 h 6858001"/>
                <a:gd name="connsiteX346" fmla="*/ 506412 w 4826000"/>
                <a:gd name="connsiteY346" fmla="*/ 1083209 h 6858001"/>
                <a:gd name="connsiteX347" fmla="*/ 523346 w 4826000"/>
                <a:gd name="connsiteY347" fmla="*/ 1077388 h 6858001"/>
                <a:gd name="connsiteX348" fmla="*/ 541337 w 4826000"/>
                <a:gd name="connsiteY348" fmla="*/ 1071037 h 6858001"/>
                <a:gd name="connsiteX349" fmla="*/ 559858 w 4826000"/>
                <a:gd name="connsiteY349" fmla="*/ 1065745 h 6858001"/>
                <a:gd name="connsiteX350" fmla="*/ 578379 w 4826000"/>
                <a:gd name="connsiteY350" fmla="*/ 1060453 h 6858001"/>
                <a:gd name="connsiteX351" fmla="*/ 596371 w 4826000"/>
                <a:gd name="connsiteY351" fmla="*/ 1056219 h 6858001"/>
                <a:gd name="connsiteX352" fmla="*/ 615421 w 4826000"/>
                <a:gd name="connsiteY352" fmla="*/ 1052515 h 6858001"/>
                <a:gd name="connsiteX353" fmla="*/ 634471 w 4826000"/>
                <a:gd name="connsiteY353" fmla="*/ 1048810 h 6858001"/>
                <a:gd name="connsiteX354" fmla="*/ 654050 w 4826000"/>
                <a:gd name="connsiteY354" fmla="*/ 1045635 h 6858001"/>
                <a:gd name="connsiteX355" fmla="*/ 672571 w 4826000"/>
                <a:gd name="connsiteY355" fmla="*/ 1042460 h 6858001"/>
                <a:gd name="connsiteX356" fmla="*/ 692150 w 4826000"/>
                <a:gd name="connsiteY356" fmla="*/ 1040343 h 6858001"/>
                <a:gd name="connsiteX357" fmla="*/ 711729 w 4826000"/>
                <a:gd name="connsiteY357" fmla="*/ 1038755 h 6858001"/>
                <a:gd name="connsiteX358" fmla="*/ 731308 w 4826000"/>
                <a:gd name="connsiteY358" fmla="*/ 1038226 h 6858001"/>
                <a:gd name="connsiteX359" fmla="*/ 750887 w 4826000"/>
                <a:gd name="connsiteY359" fmla="*/ 1037167 h 6858001"/>
                <a:gd name="connsiteX360" fmla="*/ 2413795 w 4826000"/>
                <a:gd name="connsiteY360" fmla="*/ 327025 h 6858001"/>
                <a:gd name="connsiteX361" fmla="*/ 2205038 w 4826000"/>
                <a:gd name="connsiteY361" fmla="*/ 535782 h 6858001"/>
                <a:gd name="connsiteX362" fmla="*/ 2413795 w 4826000"/>
                <a:gd name="connsiteY362" fmla="*/ 744539 h 6858001"/>
                <a:gd name="connsiteX363" fmla="*/ 2622552 w 4826000"/>
                <a:gd name="connsiteY363" fmla="*/ 535782 h 6858001"/>
                <a:gd name="connsiteX364" fmla="*/ 2413795 w 4826000"/>
                <a:gd name="connsiteY364" fmla="*/ 327025 h 6858001"/>
                <a:gd name="connsiteX365" fmla="*/ 2386002 w 4826000"/>
                <a:gd name="connsiteY365" fmla="*/ 0 h 6858001"/>
                <a:gd name="connsiteX366" fmla="*/ 2413530 w 4826000"/>
                <a:gd name="connsiteY366" fmla="*/ 0 h 6858001"/>
                <a:gd name="connsiteX367" fmla="*/ 2439999 w 4826000"/>
                <a:gd name="connsiteY367" fmla="*/ 0 h 6858001"/>
                <a:gd name="connsiteX368" fmla="*/ 2465939 w 4826000"/>
                <a:gd name="connsiteY368" fmla="*/ 2117 h 6858001"/>
                <a:gd name="connsiteX369" fmla="*/ 2491879 w 4826000"/>
                <a:gd name="connsiteY369" fmla="*/ 5292 h 6858001"/>
                <a:gd name="connsiteX370" fmla="*/ 2517289 w 4826000"/>
                <a:gd name="connsiteY370" fmla="*/ 10054 h 6858001"/>
                <a:gd name="connsiteX371" fmla="*/ 2543229 w 4826000"/>
                <a:gd name="connsiteY371" fmla="*/ 15875 h 6858001"/>
                <a:gd name="connsiteX372" fmla="*/ 2567052 w 4826000"/>
                <a:gd name="connsiteY372" fmla="*/ 21696 h 6858001"/>
                <a:gd name="connsiteX373" fmla="*/ 2591403 w 4826000"/>
                <a:gd name="connsiteY373" fmla="*/ 30163 h 6858001"/>
                <a:gd name="connsiteX374" fmla="*/ 2615225 w 4826000"/>
                <a:gd name="connsiteY374" fmla="*/ 39158 h 6858001"/>
                <a:gd name="connsiteX375" fmla="*/ 2637989 w 4826000"/>
                <a:gd name="connsiteY375" fmla="*/ 49213 h 6858001"/>
                <a:gd name="connsiteX376" fmla="*/ 2660753 w 4826000"/>
                <a:gd name="connsiteY376" fmla="*/ 60325 h 6858001"/>
                <a:gd name="connsiteX377" fmla="*/ 2682457 w 4826000"/>
                <a:gd name="connsiteY377" fmla="*/ 72496 h 6858001"/>
                <a:gd name="connsiteX378" fmla="*/ 2704162 w 4826000"/>
                <a:gd name="connsiteY378" fmla="*/ 85196 h 6858001"/>
                <a:gd name="connsiteX379" fmla="*/ 2724808 w 4826000"/>
                <a:gd name="connsiteY379" fmla="*/ 99483 h 6858001"/>
                <a:gd name="connsiteX380" fmla="*/ 2744395 w 4826000"/>
                <a:gd name="connsiteY380" fmla="*/ 114300 h 6858001"/>
                <a:gd name="connsiteX381" fmla="*/ 2763982 w 4826000"/>
                <a:gd name="connsiteY381" fmla="*/ 130175 h 6858001"/>
                <a:gd name="connsiteX382" fmla="*/ 2781982 w 4826000"/>
                <a:gd name="connsiteY382" fmla="*/ 147108 h 6858001"/>
                <a:gd name="connsiteX383" fmla="*/ 2799451 w 4826000"/>
                <a:gd name="connsiteY383" fmla="*/ 164042 h 6858001"/>
                <a:gd name="connsiteX384" fmla="*/ 2816391 w 4826000"/>
                <a:gd name="connsiteY384" fmla="*/ 183092 h 6858001"/>
                <a:gd name="connsiteX385" fmla="*/ 2832273 w 4826000"/>
                <a:gd name="connsiteY385" fmla="*/ 201613 h 6858001"/>
                <a:gd name="connsiteX386" fmla="*/ 2847625 w 4826000"/>
                <a:gd name="connsiteY386" fmla="*/ 221192 h 6858001"/>
                <a:gd name="connsiteX387" fmla="*/ 2861919 w 4826000"/>
                <a:gd name="connsiteY387" fmla="*/ 241829 h 6858001"/>
                <a:gd name="connsiteX388" fmla="*/ 2874624 w 4826000"/>
                <a:gd name="connsiteY388" fmla="*/ 263525 h 6858001"/>
                <a:gd name="connsiteX389" fmla="*/ 2886800 w 4826000"/>
                <a:gd name="connsiteY389" fmla="*/ 285221 h 6858001"/>
                <a:gd name="connsiteX390" fmla="*/ 2897917 w 4826000"/>
                <a:gd name="connsiteY390" fmla="*/ 307446 h 6858001"/>
                <a:gd name="connsiteX391" fmla="*/ 2908504 w 4826000"/>
                <a:gd name="connsiteY391" fmla="*/ 330729 h 6858001"/>
                <a:gd name="connsiteX392" fmla="*/ 2917504 w 4826000"/>
                <a:gd name="connsiteY392" fmla="*/ 354013 h 6858001"/>
                <a:gd name="connsiteX393" fmla="*/ 2924915 w 4826000"/>
                <a:gd name="connsiteY393" fmla="*/ 377825 h 6858001"/>
                <a:gd name="connsiteX394" fmla="*/ 2932327 w 4826000"/>
                <a:gd name="connsiteY394" fmla="*/ 402696 h 6858001"/>
                <a:gd name="connsiteX395" fmla="*/ 2937620 w 4826000"/>
                <a:gd name="connsiteY395" fmla="*/ 427567 h 6858001"/>
                <a:gd name="connsiteX396" fmla="*/ 2942385 w 4826000"/>
                <a:gd name="connsiteY396" fmla="*/ 453496 h 6858001"/>
                <a:gd name="connsiteX397" fmla="*/ 2946091 w 4826000"/>
                <a:gd name="connsiteY397" fmla="*/ 478896 h 6858001"/>
                <a:gd name="connsiteX398" fmla="*/ 2948208 w 4826000"/>
                <a:gd name="connsiteY398" fmla="*/ 505354 h 6858001"/>
                <a:gd name="connsiteX399" fmla="*/ 3700463 w 4826000"/>
                <a:gd name="connsiteY399" fmla="*/ 1808163 h 6858001"/>
                <a:gd name="connsiteX400" fmla="*/ 1125538 w 4826000"/>
                <a:gd name="connsiteY400" fmla="*/ 1808163 h 6858001"/>
                <a:gd name="connsiteX401" fmla="*/ 1878322 w 4826000"/>
                <a:gd name="connsiteY401" fmla="*/ 505354 h 6858001"/>
                <a:gd name="connsiteX402" fmla="*/ 1880440 w 4826000"/>
                <a:gd name="connsiteY402" fmla="*/ 478896 h 6858001"/>
                <a:gd name="connsiteX403" fmla="*/ 1883616 w 4826000"/>
                <a:gd name="connsiteY403" fmla="*/ 453496 h 6858001"/>
                <a:gd name="connsiteX404" fmla="*/ 1888380 w 4826000"/>
                <a:gd name="connsiteY404" fmla="*/ 427567 h 6858001"/>
                <a:gd name="connsiteX405" fmla="*/ 1894204 w 4826000"/>
                <a:gd name="connsiteY405" fmla="*/ 402696 h 6858001"/>
                <a:gd name="connsiteX406" fmla="*/ 1901086 w 4826000"/>
                <a:gd name="connsiteY406" fmla="*/ 377825 h 6858001"/>
                <a:gd name="connsiteX407" fmla="*/ 1909026 w 4826000"/>
                <a:gd name="connsiteY407" fmla="*/ 354013 h 6858001"/>
                <a:gd name="connsiteX408" fmla="*/ 1918555 w 4826000"/>
                <a:gd name="connsiteY408" fmla="*/ 330729 h 6858001"/>
                <a:gd name="connsiteX409" fmla="*/ 1928084 w 4826000"/>
                <a:gd name="connsiteY409" fmla="*/ 307446 h 6858001"/>
                <a:gd name="connsiteX410" fmla="*/ 1939201 w 4826000"/>
                <a:gd name="connsiteY410" fmla="*/ 285221 h 6858001"/>
                <a:gd name="connsiteX411" fmla="*/ 1951377 w 4826000"/>
                <a:gd name="connsiteY411" fmla="*/ 263525 h 6858001"/>
                <a:gd name="connsiteX412" fmla="*/ 1965141 w 4826000"/>
                <a:gd name="connsiteY412" fmla="*/ 241829 h 6858001"/>
                <a:gd name="connsiteX413" fmla="*/ 1979435 w 4826000"/>
                <a:gd name="connsiteY413" fmla="*/ 221192 h 6858001"/>
                <a:gd name="connsiteX414" fmla="*/ 1994257 w 4826000"/>
                <a:gd name="connsiteY414" fmla="*/ 201613 h 6858001"/>
                <a:gd name="connsiteX415" fmla="*/ 2010139 w 4826000"/>
                <a:gd name="connsiteY415" fmla="*/ 183092 h 6858001"/>
                <a:gd name="connsiteX416" fmla="*/ 2026550 w 4826000"/>
                <a:gd name="connsiteY416" fmla="*/ 164042 h 6858001"/>
                <a:gd name="connsiteX417" fmla="*/ 2044019 w 4826000"/>
                <a:gd name="connsiteY417" fmla="*/ 147108 h 6858001"/>
                <a:gd name="connsiteX418" fmla="*/ 2063077 w 4826000"/>
                <a:gd name="connsiteY418" fmla="*/ 130175 h 6858001"/>
                <a:gd name="connsiteX419" fmla="*/ 2081606 w 4826000"/>
                <a:gd name="connsiteY419" fmla="*/ 114300 h 6858001"/>
                <a:gd name="connsiteX420" fmla="*/ 2101193 w 4826000"/>
                <a:gd name="connsiteY420" fmla="*/ 99483 h 6858001"/>
                <a:gd name="connsiteX421" fmla="*/ 2122368 w 4826000"/>
                <a:gd name="connsiteY421" fmla="*/ 85196 h 6858001"/>
                <a:gd name="connsiteX422" fmla="*/ 2143544 w 4826000"/>
                <a:gd name="connsiteY422" fmla="*/ 72496 h 6858001"/>
                <a:gd name="connsiteX423" fmla="*/ 2165248 w 4826000"/>
                <a:gd name="connsiteY423" fmla="*/ 60325 h 6858001"/>
                <a:gd name="connsiteX424" fmla="*/ 2188012 w 4826000"/>
                <a:gd name="connsiteY424" fmla="*/ 49213 h 6858001"/>
                <a:gd name="connsiteX425" fmla="*/ 2211305 w 4826000"/>
                <a:gd name="connsiteY425" fmla="*/ 39158 h 6858001"/>
                <a:gd name="connsiteX426" fmla="*/ 2234598 w 4826000"/>
                <a:gd name="connsiteY426" fmla="*/ 30163 h 6858001"/>
                <a:gd name="connsiteX427" fmla="*/ 2258950 w 4826000"/>
                <a:gd name="connsiteY427" fmla="*/ 21696 h 6858001"/>
                <a:gd name="connsiteX428" fmla="*/ 2283831 w 4826000"/>
                <a:gd name="connsiteY428" fmla="*/ 15875 h 6858001"/>
                <a:gd name="connsiteX429" fmla="*/ 2308712 w 4826000"/>
                <a:gd name="connsiteY429" fmla="*/ 10054 h 6858001"/>
                <a:gd name="connsiteX430" fmla="*/ 2334122 w 4826000"/>
                <a:gd name="connsiteY430" fmla="*/ 5292 h 6858001"/>
                <a:gd name="connsiteX431" fmla="*/ 2360062 w 4826000"/>
                <a:gd name="connsiteY431" fmla="*/ 2117 h 6858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Lst>
              <a:rect l="l" t="t" r="r" b="b"/>
              <a:pathLst>
                <a:path w="4826000" h="6858001">
                  <a:moveTo>
                    <a:pt x="2067098" y="3025775"/>
                  </a:moveTo>
                  <a:lnTo>
                    <a:pt x="2759432" y="3025775"/>
                  </a:lnTo>
                  <a:lnTo>
                    <a:pt x="2759432" y="3674534"/>
                  </a:lnTo>
                  <a:lnTo>
                    <a:pt x="3408363" y="3674534"/>
                  </a:lnTo>
                  <a:lnTo>
                    <a:pt x="3408363" y="4366684"/>
                  </a:lnTo>
                  <a:lnTo>
                    <a:pt x="2759432" y="4366684"/>
                  </a:lnTo>
                  <a:lnTo>
                    <a:pt x="2759432" y="5014913"/>
                  </a:lnTo>
                  <a:lnTo>
                    <a:pt x="2067098" y="5014913"/>
                  </a:lnTo>
                  <a:lnTo>
                    <a:pt x="2067098" y="4366684"/>
                  </a:lnTo>
                  <a:lnTo>
                    <a:pt x="1419225" y="4366684"/>
                  </a:lnTo>
                  <a:lnTo>
                    <a:pt x="1419225" y="3674534"/>
                  </a:lnTo>
                  <a:lnTo>
                    <a:pt x="2067098" y="3674534"/>
                  </a:lnTo>
                  <a:close/>
                  <a:moveTo>
                    <a:pt x="770466" y="1036638"/>
                  </a:moveTo>
                  <a:lnTo>
                    <a:pt x="1172104" y="1036638"/>
                  </a:lnTo>
                  <a:lnTo>
                    <a:pt x="862541" y="1572733"/>
                  </a:lnTo>
                  <a:lnTo>
                    <a:pt x="770466" y="1572733"/>
                  </a:lnTo>
                  <a:lnTo>
                    <a:pt x="758296" y="1573791"/>
                  </a:lnTo>
                  <a:lnTo>
                    <a:pt x="747183" y="1574321"/>
                  </a:lnTo>
                  <a:lnTo>
                    <a:pt x="735012" y="1575908"/>
                  </a:lnTo>
                  <a:lnTo>
                    <a:pt x="723900" y="1577496"/>
                  </a:lnTo>
                  <a:lnTo>
                    <a:pt x="712787" y="1580142"/>
                  </a:lnTo>
                  <a:lnTo>
                    <a:pt x="701146" y="1583317"/>
                  </a:lnTo>
                  <a:lnTo>
                    <a:pt x="690033" y="1587022"/>
                  </a:lnTo>
                  <a:lnTo>
                    <a:pt x="679450" y="1591785"/>
                  </a:lnTo>
                  <a:lnTo>
                    <a:pt x="668866" y="1596018"/>
                  </a:lnTo>
                  <a:lnTo>
                    <a:pt x="659341" y="1601310"/>
                  </a:lnTo>
                  <a:lnTo>
                    <a:pt x="649287" y="1606603"/>
                  </a:lnTo>
                  <a:lnTo>
                    <a:pt x="639762" y="1612953"/>
                  </a:lnTo>
                  <a:lnTo>
                    <a:pt x="630237" y="1619304"/>
                  </a:lnTo>
                  <a:lnTo>
                    <a:pt x="621241" y="1626184"/>
                  </a:lnTo>
                  <a:lnTo>
                    <a:pt x="613304" y="1633592"/>
                  </a:lnTo>
                  <a:lnTo>
                    <a:pt x="604837" y="1641531"/>
                  </a:lnTo>
                  <a:lnTo>
                    <a:pt x="597429" y="1649469"/>
                  </a:lnTo>
                  <a:lnTo>
                    <a:pt x="590021" y="1658466"/>
                  </a:lnTo>
                  <a:lnTo>
                    <a:pt x="583141" y="1666933"/>
                  </a:lnTo>
                  <a:lnTo>
                    <a:pt x="576262" y="1676988"/>
                  </a:lnTo>
                  <a:lnTo>
                    <a:pt x="570441" y="1685985"/>
                  </a:lnTo>
                  <a:lnTo>
                    <a:pt x="564091" y="1695511"/>
                  </a:lnTo>
                  <a:lnTo>
                    <a:pt x="559858" y="1706095"/>
                  </a:lnTo>
                  <a:lnTo>
                    <a:pt x="554566" y="1716150"/>
                  </a:lnTo>
                  <a:lnTo>
                    <a:pt x="550862" y="1727264"/>
                  </a:lnTo>
                  <a:lnTo>
                    <a:pt x="546629" y="1737848"/>
                  </a:lnTo>
                  <a:lnTo>
                    <a:pt x="543983" y="1748961"/>
                  </a:lnTo>
                  <a:lnTo>
                    <a:pt x="540808" y="1760604"/>
                  </a:lnTo>
                  <a:lnTo>
                    <a:pt x="538691" y="1771718"/>
                  </a:lnTo>
                  <a:lnTo>
                    <a:pt x="537104" y="1783889"/>
                  </a:lnTo>
                  <a:lnTo>
                    <a:pt x="536046" y="1795532"/>
                  </a:lnTo>
                  <a:lnTo>
                    <a:pt x="536046" y="1807704"/>
                  </a:lnTo>
                  <a:lnTo>
                    <a:pt x="536046" y="6087464"/>
                  </a:lnTo>
                  <a:lnTo>
                    <a:pt x="536046" y="6099636"/>
                  </a:lnTo>
                  <a:lnTo>
                    <a:pt x="537104" y="6111808"/>
                  </a:lnTo>
                  <a:lnTo>
                    <a:pt x="538691" y="6122922"/>
                  </a:lnTo>
                  <a:lnTo>
                    <a:pt x="540808" y="6135094"/>
                  </a:lnTo>
                  <a:lnTo>
                    <a:pt x="543983" y="6146207"/>
                  </a:lnTo>
                  <a:lnTo>
                    <a:pt x="546629" y="6156792"/>
                  </a:lnTo>
                  <a:lnTo>
                    <a:pt x="550862" y="6167905"/>
                  </a:lnTo>
                  <a:lnTo>
                    <a:pt x="554566" y="6178489"/>
                  </a:lnTo>
                  <a:lnTo>
                    <a:pt x="559858" y="6189074"/>
                  </a:lnTo>
                  <a:lnTo>
                    <a:pt x="564091" y="6199129"/>
                  </a:lnTo>
                  <a:lnTo>
                    <a:pt x="570441" y="6208655"/>
                  </a:lnTo>
                  <a:lnTo>
                    <a:pt x="576262" y="6218710"/>
                  </a:lnTo>
                  <a:lnTo>
                    <a:pt x="583141" y="6227706"/>
                  </a:lnTo>
                  <a:lnTo>
                    <a:pt x="590021" y="6236703"/>
                  </a:lnTo>
                  <a:lnTo>
                    <a:pt x="597429" y="6244641"/>
                  </a:lnTo>
                  <a:lnTo>
                    <a:pt x="604837" y="6253109"/>
                  </a:lnTo>
                  <a:lnTo>
                    <a:pt x="613304" y="6260518"/>
                  </a:lnTo>
                  <a:lnTo>
                    <a:pt x="621241" y="6268456"/>
                  </a:lnTo>
                  <a:lnTo>
                    <a:pt x="630237" y="6274807"/>
                  </a:lnTo>
                  <a:lnTo>
                    <a:pt x="639762" y="6281686"/>
                  </a:lnTo>
                  <a:lnTo>
                    <a:pt x="649287" y="6288037"/>
                  </a:lnTo>
                  <a:lnTo>
                    <a:pt x="659341" y="6293858"/>
                  </a:lnTo>
                  <a:lnTo>
                    <a:pt x="668866" y="6299150"/>
                  </a:lnTo>
                  <a:lnTo>
                    <a:pt x="679450" y="6303384"/>
                  </a:lnTo>
                  <a:lnTo>
                    <a:pt x="690033" y="6308147"/>
                  </a:lnTo>
                  <a:lnTo>
                    <a:pt x="701146" y="6311322"/>
                  </a:lnTo>
                  <a:lnTo>
                    <a:pt x="712787" y="6315027"/>
                  </a:lnTo>
                  <a:lnTo>
                    <a:pt x="723900" y="6317144"/>
                  </a:lnTo>
                  <a:lnTo>
                    <a:pt x="735012" y="6319261"/>
                  </a:lnTo>
                  <a:lnTo>
                    <a:pt x="747183" y="6320848"/>
                  </a:lnTo>
                  <a:lnTo>
                    <a:pt x="758296" y="6321907"/>
                  </a:lnTo>
                  <a:lnTo>
                    <a:pt x="770466" y="6321907"/>
                  </a:lnTo>
                  <a:lnTo>
                    <a:pt x="4055533" y="6321907"/>
                  </a:lnTo>
                  <a:lnTo>
                    <a:pt x="4067704" y="6321907"/>
                  </a:lnTo>
                  <a:lnTo>
                    <a:pt x="4079346" y="6320848"/>
                  </a:lnTo>
                  <a:lnTo>
                    <a:pt x="4090988" y="6319261"/>
                  </a:lnTo>
                  <a:lnTo>
                    <a:pt x="4102629" y="6317144"/>
                  </a:lnTo>
                  <a:lnTo>
                    <a:pt x="4114271" y="6315027"/>
                  </a:lnTo>
                  <a:lnTo>
                    <a:pt x="4125383" y="6311322"/>
                  </a:lnTo>
                  <a:lnTo>
                    <a:pt x="4135967" y="6308147"/>
                  </a:lnTo>
                  <a:lnTo>
                    <a:pt x="4146550" y="6303384"/>
                  </a:lnTo>
                  <a:lnTo>
                    <a:pt x="4157133" y="6299150"/>
                  </a:lnTo>
                  <a:lnTo>
                    <a:pt x="4166658" y="6293858"/>
                  </a:lnTo>
                  <a:lnTo>
                    <a:pt x="4176713" y="6288037"/>
                  </a:lnTo>
                  <a:lnTo>
                    <a:pt x="4186238" y="6281686"/>
                  </a:lnTo>
                  <a:lnTo>
                    <a:pt x="4195763" y="6274807"/>
                  </a:lnTo>
                  <a:lnTo>
                    <a:pt x="4204759" y="6268456"/>
                  </a:lnTo>
                  <a:lnTo>
                    <a:pt x="4212696" y="6260518"/>
                  </a:lnTo>
                  <a:lnTo>
                    <a:pt x="4221163" y="6253109"/>
                  </a:lnTo>
                  <a:lnTo>
                    <a:pt x="4229629" y="6244641"/>
                  </a:lnTo>
                  <a:lnTo>
                    <a:pt x="4235979" y="6236703"/>
                  </a:lnTo>
                  <a:lnTo>
                    <a:pt x="4243917" y="6227706"/>
                  </a:lnTo>
                  <a:lnTo>
                    <a:pt x="4249738" y="6218710"/>
                  </a:lnTo>
                  <a:lnTo>
                    <a:pt x="4255559" y="6208655"/>
                  </a:lnTo>
                  <a:lnTo>
                    <a:pt x="4261909" y="6199129"/>
                  </a:lnTo>
                  <a:lnTo>
                    <a:pt x="4267200" y="6189074"/>
                  </a:lnTo>
                  <a:lnTo>
                    <a:pt x="4271434" y="6178489"/>
                  </a:lnTo>
                  <a:lnTo>
                    <a:pt x="4276196" y="6167905"/>
                  </a:lnTo>
                  <a:lnTo>
                    <a:pt x="4279371" y="6156792"/>
                  </a:lnTo>
                  <a:lnTo>
                    <a:pt x="4283075" y="6146207"/>
                  </a:lnTo>
                  <a:lnTo>
                    <a:pt x="4285192" y="6135094"/>
                  </a:lnTo>
                  <a:lnTo>
                    <a:pt x="4287309" y="6122922"/>
                  </a:lnTo>
                  <a:lnTo>
                    <a:pt x="4288896" y="6111808"/>
                  </a:lnTo>
                  <a:lnTo>
                    <a:pt x="4289954" y="6099636"/>
                  </a:lnTo>
                  <a:lnTo>
                    <a:pt x="4290484" y="6087464"/>
                  </a:lnTo>
                  <a:lnTo>
                    <a:pt x="4290484" y="1807704"/>
                  </a:lnTo>
                  <a:lnTo>
                    <a:pt x="4289954" y="1795532"/>
                  </a:lnTo>
                  <a:lnTo>
                    <a:pt x="4288896" y="1783889"/>
                  </a:lnTo>
                  <a:lnTo>
                    <a:pt x="4287309" y="1771718"/>
                  </a:lnTo>
                  <a:lnTo>
                    <a:pt x="4285192" y="1760604"/>
                  </a:lnTo>
                  <a:lnTo>
                    <a:pt x="4283075" y="1748961"/>
                  </a:lnTo>
                  <a:lnTo>
                    <a:pt x="4279371" y="1737848"/>
                  </a:lnTo>
                  <a:lnTo>
                    <a:pt x="4276196" y="1727264"/>
                  </a:lnTo>
                  <a:lnTo>
                    <a:pt x="4271434" y="1716150"/>
                  </a:lnTo>
                  <a:lnTo>
                    <a:pt x="4267200" y="1706095"/>
                  </a:lnTo>
                  <a:lnTo>
                    <a:pt x="4261909" y="1695511"/>
                  </a:lnTo>
                  <a:lnTo>
                    <a:pt x="4255559" y="1685985"/>
                  </a:lnTo>
                  <a:lnTo>
                    <a:pt x="4249738" y="1676988"/>
                  </a:lnTo>
                  <a:lnTo>
                    <a:pt x="4243917" y="1666933"/>
                  </a:lnTo>
                  <a:lnTo>
                    <a:pt x="4235979" y="1658466"/>
                  </a:lnTo>
                  <a:lnTo>
                    <a:pt x="4229629" y="1649469"/>
                  </a:lnTo>
                  <a:lnTo>
                    <a:pt x="4221163" y="1641531"/>
                  </a:lnTo>
                  <a:lnTo>
                    <a:pt x="4212696" y="1633592"/>
                  </a:lnTo>
                  <a:lnTo>
                    <a:pt x="4204759" y="1626184"/>
                  </a:lnTo>
                  <a:lnTo>
                    <a:pt x="4195763" y="1619304"/>
                  </a:lnTo>
                  <a:lnTo>
                    <a:pt x="4186238" y="1612953"/>
                  </a:lnTo>
                  <a:lnTo>
                    <a:pt x="4176713" y="1606603"/>
                  </a:lnTo>
                  <a:lnTo>
                    <a:pt x="4166658" y="1601310"/>
                  </a:lnTo>
                  <a:lnTo>
                    <a:pt x="4157133" y="1596018"/>
                  </a:lnTo>
                  <a:lnTo>
                    <a:pt x="4146550" y="1591785"/>
                  </a:lnTo>
                  <a:lnTo>
                    <a:pt x="4135967" y="1587022"/>
                  </a:lnTo>
                  <a:lnTo>
                    <a:pt x="4125383" y="1583317"/>
                  </a:lnTo>
                  <a:lnTo>
                    <a:pt x="4114271" y="1580142"/>
                  </a:lnTo>
                  <a:lnTo>
                    <a:pt x="4102629" y="1577496"/>
                  </a:lnTo>
                  <a:lnTo>
                    <a:pt x="4090988" y="1575908"/>
                  </a:lnTo>
                  <a:lnTo>
                    <a:pt x="4079346" y="1574321"/>
                  </a:lnTo>
                  <a:lnTo>
                    <a:pt x="4067704" y="1573791"/>
                  </a:lnTo>
                  <a:lnTo>
                    <a:pt x="4055533" y="1572733"/>
                  </a:lnTo>
                  <a:lnTo>
                    <a:pt x="3963458" y="1572733"/>
                  </a:lnTo>
                  <a:lnTo>
                    <a:pt x="3653896" y="1036638"/>
                  </a:lnTo>
                  <a:lnTo>
                    <a:pt x="4055533" y="1036638"/>
                  </a:lnTo>
                  <a:lnTo>
                    <a:pt x="4075113" y="1037167"/>
                  </a:lnTo>
                  <a:lnTo>
                    <a:pt x="4095221" y="1038226"/>
                  </a:lnTo>
                  <a:lnTo>
                    <a:pt x="4114800" y="1038755"/>
                  </a:lnTo>
                  <a:lnTo>
                    <a:pt x="4134379" y="1040343"/>
                  </a:lnTo>
                  <a:lnTo>
                    <a:pt x="4153429" y="1042460"/>
                  </a:lnTo>
                  <a:lnTo>
                    <a:pt x="4173008" y="1045635"/>
                  </a:lnTo>
                  <a:lnTo>
                    <a:pt x="4191529" y="1048810"/>
                  </a:lnTo>
                  <a:lnTo>
                    <a:pt x="4210579" y="1052515"/>
                  </a:lnTo>
                  <a:lnTo>
                    <a:pt x="4229629" y="1056219"/>
                  </a:lnTo>
                  <a:lnTo>
                    <a:pt x="4248150" y="1060453"/>
                  </a:lnTo>
                  <a:lnTo>
                    <a:pt x="4266142" y="1065745"/>
                  </a:lnTo>
                  <a:lnTo>
                    <a:pt x="4284663" y="1071037"/>
                  </a:lnTo>
                  <a:lnTo>
                    <a:pt x="4302654" y="1077388"/>
                  </a:lnTo>
                  <a:lnTo>
                    <a:pt x="4320646" y="1083209"/>
                  </a:lnTo>
                  <a:lnTo>
                    <a:pt x="4338109" y="1090089"/>
                  </a:lnTo>
                  <a:lnTo>
                    <a:pt x="4355042" y="1097498"/>
                  </a:lnTo>
                  <a:lnTo>
                    <a:pt x="4372504" y="1104907"/>
                  </a:lnTo>
                  <a:lnTo>
                    <a:pt x="4388909" y="1112845"/>
                  </a:lnTo>
                  <a:lnTo>
                    <a:pt x="4406371" y="1120783"/>
                  </a:lnTo>
                  <a:lnTo>
                    <a:pt x="4422246" y="1129780"/>
                  </a:lnTo>
                  <a:lnTo>
                    <a:pt x="4454525" y="1148832"/>
                  </a:lnTo>
                  <a:lnTo>
                    <a:pt x="4486275" y="1168413"/>
                  </a:lnTo>
                  <a:lnTo>
                    <a:pt x="4516438" y="1190111"/>
                  </a:lnTo>
                  <a:lnTo>
                    <a:pt x="4545542" y="1212867"/>
                  </a:lnTo>
                  <a:lnTo>
                    <a:pt x="4573588" y="1236681"/>
                  </a:lnTo>
                  <a:lnTo>
                    <a:pt x="4600046" y="1262613"/>
                  </a:lnTo>
                  <a:lnTo>
                    <a:pt x="4625446" y="1289603"/>
                  </a:lnTo>
                  <a:lnTo>
                    <a:pt x="4649788" y="1317651"/>
                  </a:lnTo>
                  <a:lnTo>
                    <a:pt x="4673071" y="1346758"/>
                  </a:lnTo>
                  <a:lnTo>
                    <a:pt x="4694238" y="1376923"/>
                  </a:lnTo>
                  <a:lnTo>
                    <a:pt x="4714346" y="1407618"/>
                  </a:lnTo>
                  <a:lnTo>
                    <a:pt x="4733396" y="1440429"/>
                  </a:lnTo>
                  <a:lnTo>
                    <a:pt x="4741862" y="1456835"/>
                  </a:lnTo>
                  <a:lnTo>
                    <a:pt x="4749800" y="1473240"/>
                  </a:lnTo>
                  <a:lnTo>
                    <a:pt x="4758266" y="1490705"/>
                  </a:lnTo>
                  <a:lnTo>
                    <a:pt x="4765675" y="1508169"/>
                  </a:lnTo>
                  <a:lnTo>
                    <a:pt x="4772554" y="1525104"/>
                  </a:lnTo>
                  <a:lnTo>
                    <a:pt x="4779434" y="1542568"/>
                  </a:lnTo>
                  <a:lnTo>
                    <a:pt x="4786312" y="1560561"/>
                  </a:lnTo>
                  <a:lnTo>
                    <a:pt x="4791604" y="1579083"/>
                  </a:lnTo>
                  <a:lnTo>
                    <a:pt x="4797425" y="1597077"/>
                  </a:lnTo>
                  <a:lnTo>
                    <a:pt x="4801658" y="1615070"/>
                  </a:lnTo>
                  <a:lnTo>
                    <a:pt x="4806421" y="1633592"/>
                  </a:lnTo>
                  <a:lnTo>
                    <a:pt x="4811184" y="1652644"/>
                  </a:lnTo>
                  <a:lnTo>
                    <a:pt x="4813829" y="1671696"/>
                  </a:lnTo>
                  <a:lnTo>
                    <a:pt x="4817534" y="1690219"/>
                  </a:lnTo>
                  <a:lnTo>
                    <a:pt x="4820179" y="1709270"/>
                  </a:lnTo>
                  <a:lnTo>
                    <a:pt x="4822296" y="1728851"/>
                  </a:lnTo>
                  <a:lnTo>
                    <a:pt x="4823884" y="1748432"/>
                  </a:lnTo>
                  <a:lnTo>
                    <a:pt x="4825471" y="1768013"/>
                  </a:lnTo>
                  <a:lnTo>
                    <a:pt x="4826000" y="1787594"/>
                  </a:lnTo>
                  <a:lnTo>
                    <a:pt x="4826000" y="1807704"/>
                  </a:lnTo>
                  <a:lnTo>
                    <a:pt x="4826000" y="6087464"/>
                  </a:lnTo>
                  <a:lnTo>
                    <a:pt x="4826000" y="6107045"/>
                  </a:lnTo>
                  <a:lnTo>
                    <a:pt x="4825471" y="6127156"/>
                  </a:lnTo>
                  <a:lnTo>
                    <a:pt x="4823884" y="6146737"/>
                  </a:lnTo>
                  <a:lnTo>
                    <a:pt x="4822296" y="6165788"/>
                  </a:lnTo>
                  <a:lnTo>
                    <a:pt x="4820179" y="6185369"/>
                  </a:lnTo>
                  <a:lnTo>
                    <a:pt x="4817534" y="6204950"/>
                  </a:lnTo>
                  <a:lnTo>
                    <a:pt x="4813829" y="6224002"/>
                  </a:lnTo>
                  <a:lnTo>
                    <a:pt x="4811184" y="6242524"/>
                  </a:lnTo>
                  <a:lnTo>
                    <a:pt x="4806421" y="6261576"/>
                  </a:lnTo>
                  <a:lnTo>
                    <a:pt x="4801658" y="6279569"/>
                  </a:lnTo>
                  <a:lnTo>
                    <a:pt x="4797425" y="6298621"/>
                  </a:lnTo>
                  <a:lnTo>
                    <a:pt x="4791604" y="6316614"/>
                  </a:lnTo>
                  <a:lnTo>
                    <a:pt x="4786312" y="6334608"/>
                  </a:lnTo>
                  <a:lnTo>
                    <a:pt x="4779434" y="6352601"/>
                  </a:lnTo>
                  <a:lnTo>
                    <a:pt x="4772554" y="6370065"/>
                  </a:lnTo>
                  <a:lnTo>
                    <a:pt x="4765675" y="6387000"/>
                  </a:lnTo>
                  <a:lnTo>
                    <a:pt x="4758266" y="6404464"/>
                  </a:lnTo>
                  <a:lnTo>
                    <a:pt x="4749800" y="6421399"/>
                  </a:lnTo>
                  <a:lnTo>
                    <a:pt x="4741862" y="6438334"/>
                  </a:lnTo>
                  <a:lnTo>
                    <a:pt x="4733396" y="6454210"/>
                  </a:lnTo>
                  <a:lnTo>
                    <a:pt x="4714346" y="6486492"/>
                  </a:lnTo>
                  <a:lnTo>
                    <a:pt x="4694238" y="6518245"/>
                  </a:lnTo>
                  <a:lnTo>
                    <a:pt x="4673071" y="6548411"/>
                  </a:lnTo>
                  <a:lnTo>
                    <a:pt x="4649788" y="6578047"/>
                  </a:lnTo>
                  <a:lnTo>
                    <a:pt x="4625446" y="6605566"/>
                  </a:lnTo>
                  <a:lnTo>
                    <a:pt x="4600046" y="6632027"/>
                  </a:lnTo>
                  <a:lnTo>
                    <a:pt x="4573588" y="6657429"/>
                  </a:lnTo>
                  <a:lnTo>
                    <a:pt x="4545542" y="6681773"/>
                  </a:lnTo>
                  <a:lnTo>
                    <a:pt x="4516438" y="6705058"/>
                  </a:lnTo>
                  <a:lnTo>
                    <a:pt x="4486275" y="6726227"/>
                  </a:lnTo>
                  <a:lnTo>
                    <a:pt x="4454525" y="6746337"/>
                  </a:lnTo>
                  <a:lnTo>
                    <a:pt x="4422246" y="6765389"/>
                  </a:lnTo>
                  <a:lnTo>
                    <a:pt x="4406371" y="6773856"/>
                  </a:lnTo>
                  <a:lnTo>
                    <a:pt x="4388909" y="6781794"/>
                  </a:lnTo>
                  <a:lnTo>
                    <a:pt x="4372504" y="6790262"/>
                  </a:lnTo>
                  <a:lnTo>
                    <a:pt x="4355042" y="6797671"/>
                  </a:lnTo>
                  <a:lnTo>
                    <a:pt x="4338109" y="6804551"/>
                  </a:lnTo>
                  <a:lnTo>
                    <a:pt x="4320646" y="6811430"/>
                  </a:lnTo>
                  <a:lnTo>
                    <a:pt x="4302654" y="6818310"/>
                  </a:lnTo>
                  <a:lnTo>
                    <a:pt x="4284663" y="6823602"/>
                  </a:lnTo>
                  <a:lnTo>
                    <a:pt x="4266142" y="6829424"/>
                  </a:lnTo>
                  <a:lnTo>
                    <a:pt x="4248150" y="6833657"/>
                  </a:lnTo>
                  <a:lnTo>
                    <a:pt x="4229629" y="6838420"/>
                  </a:lnTo>
                  <a:lnTo>
                    <a:pt x="4210579" y="6843183"/>
                  </a:lnTo>
                  <a:lnTo>
                    <a:pt x="4191529" y="6845829"/>
                  </a:lnTo>
                  <a:lnTo>
                    <a:pt x="4173008" y="6849534"/>
                  </a:lnTo>
                  <a:lnTo>
                    <a:pt x="4153429" y="6852180"/>
                  </a:lnTo>
                  <a:lnTo>
                    <a:pt x="4134379" y="6854297"/>
                  </a:lnTo>
                  <a:lnTo>
                    <a:pt x="4114800" y="6855884"/>
                  </a:lnTo>
                  <a:lnTo>
                    <a:pt x="4095221" y="6857472"/>
                  </a:lnTo>
                  <a:lnTo>
                    <a:pt x="4075113" y="6858001"/>
                  </a:lnTo>
                  <a:lnTo>
                    <a:pt x="4055533" y="6858001"/>
                  </a:lnTo>
                  <a:lnTo>
                    <a:pt x="770466" y="6858001"/>
                  </a:lnTo>
                  <a:lnTo>
                    <a:pt x="750887" y="6858001"/>
                  </a:lnTo>
                  <a:lnTo>
                    <a:pt x="731308" y="6857472"/>
                  </a:lnTo>
                  <a:lnTo>
                    <a:pt x="711729" y="6855884"/>
                  </a:lnTo>
                  <a:lnTo>
                    <a:pt x="692150" y="6854297"/>
                  </a:lnTo>
                  <a:lnTo>
                    <a:pt x="672571" y="6852180"/>
                  </a:lnTo>
                  <a:lnTo>
                    <a:pt x="654050" y="6849534"/>
                  </a:lnTo>
                  <a:lnTo>
                    <a:pt x="634471" y="6845829"/>
                  </a:lnTo>
                  <a:lnTo>
                    <a:pt x="615421" y="6843183"/>
                  </a:lnTo>
                  <a:lnTo>
                    <a:pt x="596371" y="6838420"/>
                  </a:lnTo>
                  <a:lnTo>
                    <a:pt x="578379" y="6833657"/>
                  </a:lnTo>
                  <a:lnTo>
                    <a:pt x="559858" y="6829424"/>
                  </a:lnTo>
                  <a:lnTo>
                    <a:pt x="541337" y="6823602"/>
                  </a:lnTo>
                  <a:lnTo>
                    <a:pt x="523346" y="6818310"/>
                  </a:lnTo>
                  <a:lnTo>
                    <a:pt x="506412" y="6811430"/>
                  </a:lnTo>
                  <a:lnTo>
                    <a:pt x="487892" y="6804551"/>
                  </a:lnTo>
                  <a:lnTo>
                    <a:pt x="470958" y="6797671"/>
                  </a:lnTo>
                  <a:lnTo>
                    <a:pt x="453496" y="6790262"/>
                  </a:lnTo>
                  <a:lnTo>
                    <a:pt x="437092" y="6781794"/>
                  </a:lnTo>
                  <a:lnTo>
                    <a:pt x="420158" y="6773856"/>
                  </a:lnTo>
                  <a:lnTo>
                    <a:pt x="403754" y="6765389"/>
                  </a:lnTo>
                  <a:lnTo>
                    <a:pt x="371475" y="6746337"/>
                  </a:lnTo>
                  <a:lnTo>
                    <a:pt x="339725" y="6726227"/>
                  </a:lnTo>
                  <a:lnTo>
                    <a:pt x="309562" y="6705058"/>
                  </a:lnTo>
                  <a:lnTo>
                    <a:pt x="280987" y="6681773"/>
                  </a:lnTo>
                  <a:lnTo>
                    <a:pt x="252942" y="6657429"/>
                  </a:lnTo>
                  <a:lnTo>
                    <a:pt x="225954" y="6632027"/>
                  </a:lnTo>
                  <a:lnTo>
                    <a:pt x="200554" y="6605566"/>
                  </a:lnTo>
                  <a:lnTo>
                    <a:pt x="176212" y="6578047"/>
                  </a:lnTo>
                  <a:lnTo>
                    <a:pt x="152929" y="6548411"/>
                  </a:lnTo>
                  <a:lnTo>
                    <a:pt x="131762" y="6518245"/>
                  </a:lnTo>
                  <a:lnTo>
                    <a:pt x="111654" y="6486492"/>
                  </a:lnTo>
                  <a:lnTo>
                    <a:pt x="93662" y="6454210"/>
                  </a:lnTo>
                  <a:lnTo>
                    <a:pt x="84137" y="6438334"/>
                  </a:lnTo>
                  <a:lnTo>
                    <a:pt x="76200" y="6421399"/>
                  </a:lnTo>
                  <a:lnTo>
                    <a:pt x="67733" y="6404464"/>
                  </a:lnTo>
                  <a:lnTo>
                    <a:pt x="60325" y="6387000"/>
                  </a:lnTo>
                  <a:lnTo>
                    <a:pt x="53446" y="6370065"/>
                  </a:lnTo>
                  <a:lnTo>
                    <a:pt x="46567" y="6352601"/>
                  </a:lnTo>
                  <a:lnTo>
                    <a:pt x="40746" y="6334608"/>
                  </a:lnTo>
                  <a:lnTo>
                    <a:pt x="34396" y="6316614"/>
                  </a:lnTo>
                  <a:lnTo>
                    <a:pt x="29633" y="6298621"/>
                  </a:lnTo>
                  <a:lnTo>
                    <a:pt x="24342" y="6279569"/>
                  </a:lnTo>
                  <a:lnTo>
                    <a:pt x="19579" y="6261576"/>
                  </a:lnTo>
                  <a:lnTo>
                    <a:pt x="15875" y="6242524"/>
                  </a:lnTo>
                  <a:lnTo>
                    <a:pt x="12171" y="6224002"/>
                  </a:lnTo>
                  <a:lnTo>
                    <a:pt x="8996" y="6204950"/>
                  </a:lnTo>
                  <a:lnTo>
                    <a:pt x="5821" y="6185369"/>
                  </a:lnTo>
                  <a:lnTo>
                    <a:pt x="3704" y="6165788"/>
                  </a:lnTo>
                  <a:lnTo>
                    <a:pt x="2117" y="6146737"/>
                  </a:lnTo>
                  <a:lnTo>
                    <a:pt x="529" y="6127156"/>
                  </a:lnTo>
                  <a:lnTo>
                    <a:pt x="0" y="6107045"/>
                  </a:lnTo>
                  <a:lnTo>
                    <a:pt x="0" y="6087464"/>
                  </a:lnTo>
                  <a:lnTo>
                    <a:pt x="0" y="1807704"/>
                  </a:lnTo>
                  <a:lnTo>
                    <a:pt x="0" y="1787594"/>
                  </a:lnTo>
                  <a:lnTo>
                    <a:pt x="529" y="1768013"/>
                  </a:lnTo>
                  <a:lnTo>
                    <a:pt x="2117" y="1748432"/>
                  </a:lnTo>
                  <a:lnTo>
                    <a:pt x="3704" y="1728851"/>
                  </a:lnTo>
                  <a:lnTo>
                    <a:pt x="5821" y="1709270"/>
                  </a:lnTo>
                  <a:lnTo>
                    <a:pt x="8996" y="1690219"/>
                  </a:lnTo>
                  <a:lnTo>
                    <a:pt x="12171" y="1671696"/>
                  </a:lnTo>
                  <a:lnTo>
                    <a:pt x="15875" y="1652644"/>
                  </a:lnTo>
                  <a:lnTo>
                    <a:pt x="19579" y="1633592"/>
                  </a:lnTo>
                  <a:lnTo>
                    <a:pt x="24342" y="1615070"/>
                  </a:lnTo>
                  <a:lnTo>
                    <a:pt x="29633" y="1597077"/>
                  </a:lnTo>
                  <a:lnTo>
                    <a:pt x="34396" y="1579083"/>
                  </a:lnTo>
                  <a:lnTo>
                    <a:pt x="40746" y="1560561"/>
                  </a:lnTo>
                  <a:lnTo>
                    <a:pt x="46567" y="1542568"/>
                  </a:lnTo>
                  <a:lnTo>
                    <a:pt x="53446" y="1525104"/>
                  </a:lnTo>
                  <a:lnTo>
                    <a:pt x="60325" y="1508169"/>
                  </a:lnTo>
                  <a:lnTo>
                    <a:pt x="67733" y="1490705"/>
                  </a:lnTo>
                  <a:lnTo>
                    <a:pt x="76200" y="1473240"/>
                  </a:lnTo>
                  <a:lnTo>
                    <a:pt x="84137" y="1456835"/>
                  </a:lnTo>
                  <a:lnTo>
                    <a:pt x="93662" y="1440429"/>
                  </a:lnTo>
                  <a:lnTo>
                    <a:pt x="111654" y="1407618"/>
                  </a:lnTo>
                  <a:lnTo>
                    <a:pt x="131762" y="1376923"/>
                  </a:lnTo>
                  <a:lnTo>
                    <a:pt x="152929" y="1346758"/>
                  </a:lnTo>
                  <a:lnTo>
                    <a:pt x="176212" y="1317651"/>
                  </a:lnTo>
                  <a:lnTo>
                    <a:pt x="200554" y="1289603"/>
                  </a:lnTo>
                  <a:lnTo>
                    <a:pt x="225954" y="1262613"/>
                  </a:lnTo>
                  <a:lnTo>
                    <a:pt x="252942" y="1236681"/>
                  </a:lnTo>
                  <a:lnTo>
                    <a:pt x="280987" y="1212867"/>
                  </a:lnTo>
                  <a:lnTo>
                    <a:pt x="309562" y="1190111"/>
                  </a:lnTo>
                  <a:lnTo>
                    <a:pt x="339725" y="1168413"/>
                  </a:lnTo>
                  <a:lnTo>
                    <a:pt x="371475" y="1148832"/>
                  </a:lnTo>
                  <a:lnTo>
                    <a:pt x="403754" y="1129780"/>
                  </a:lnTo>
                  <a:lnTo>
                    <a:pt x="420158" y="1120783"/>
                  </a:lnTo>
                  <a:lnTo>
                    <a:pt x="437092" y="1112845"/>
                  </a:lnTo>
                  <a:lnTo>
                    <a:pt x="453496" y="1104907"/>
                  </a:lnTo>
                  <a:lnTo>
                    <a:pt x="470958" y="1097498"/>
                  </a:lnTo>
                  <a:lnTo>
                    <a:pt x="487892" y="1090089"/>
                  </a:lnTo>
                  <a:lnTo>
                    <a:pt x="506412" y="1083209"/>
                  </a:lnTo>
                  <a:lnTo>
                    <a:pt x="523346" y="1077388"/>
                  </a:lnTo>
                  <a:lnTo>
                    <a:pt x="541337" y="1071037"/>
                  </a:lnTo>
                  <a:lnTo>
                    <a:pt x="559858" y="1065745"/>
                  </a:lnTo>
                  <a:lnTo>
                    <a:pt x="578379" y="1060453"/>
                  </a:lnTo>
                  <a:lnTo>
                    <a:pt x="596371" y="1056219"/>
                  </a:lnTo>
                  <a:lnTo>
                    <a:pt x="615421" y="1052515"/>
                  </a:lnTo>
                  <a:lnTo>
                    <a:pt x="634471" y="1048810"/>
                  </a:lnTo>
                  <a:lnTo>
                    <a:pt x="654050" y="1045635"/>
                  </a:lnTo>
                  <a:lnTo>
                    <a:pt x="672571" y="1042460"/>
                  </a:lnTo>
                  <a:lnTo>
                    <a:pt x="692150" y="1040343"/>
                  </a:lnTo>
                  <a:lnTo>
                    <a:pt x="711729" y="1038755"/>
                  </a:lnTo>
                  <a:lnTo>
                    <a:pt x="731308" y="1038226"/>
                  </a:lnTo>
                  <a:lnTo>
                    <a:pt x="750887" y="1037167"/>
                  </a:lnTo>
                  <a:close/>
                  <a:moveTo>
                    <a:pt x="2413795" y="327025"/>
                  </a:moveTo>
                  <a:cubicBezTo>
                    <a:pt x="2298502" y="327025"/>
                    <a:pt x="2205038" y="420489"/>
                    <a:pt x="2205038" y="535782"/>
                  </a:cubicBezTo>
                  <a:cubicBezTo>
                    <a:pt x="2205038" y="651075"/>
                    <a:pt x="2298502" y="744539"/>
                    <a:pt x="2413795" y="744539"/>
                  </a:cubicBezTo>
                  <a:cubicBezTo>
                    <a:pt x="2529088" y="744539"/>
                    <a:pt x="2622552" y="651075"/>
                    <a:pt x="2622552" y="535782"/>
                  </a:cubicBezTo>
                  <a:cubicBezTo>
                    <a:pt x="2622552" y="420489"/>
                    <a:pt x="2529088" y="327025"/>
                    <a:pt x="2413795" y="327025"/>
                  </a:cubicBezTo>
                  <a:close/>
                  <a:moveTo>
                    <a:pt x="2386002" y="0"/>
                  </a:moveTo>
                  <a:lnTo>
                    <a:pt x="2413530" y="0"/>
                  </a:lnTo>
                  <a:lnTo>
                    <a:pt x="2439999" y="0"/>
                  </a:lnTo>
                  <a:lnTo>
                    <a:pt x="2465939" y="2117"/>
                  </a:lnTo>
                  <a:lnTo>
                    <a:pt x="2491879" y="5292"/>
                  </a:lnTo>
                  <a:lnTo>
                    <a:pt x="2517289" y="10054"/>
                  </a:lnTo>
                  <a:lnTo>
                    <a:pt x="2543229" y="15875"/>
                  </a:lnTo>
                  <a:lnTo>
                    <a:pt x="2567052" y="21696"/>
                  </a:lnTo>
                  <a:lnTo>
                    <a:pt x="2591403" y="30163"/>
                  </a:lnTo>
                  <a:lnTo>
                    <a:pt x="2615225" y="39158"/>
                  </a:lnTo>
                  <a:lnTo>
                    <a:pt x="2637989" y="49213"/>
                  </a:lnTo>
                  <a:lnTo>
                    <a:pt x="2660753" y="60325"/>
                  </a:lnTo>
                  <a:lnTo>
                    <a:pt x="2682457" y="72496"/>
                  </a:lnTo>
                  <a:lnTo>
                    <a:pt x="2704162" y="85196"/>
                  </a:lnTo>
                  <a:lnTo>
                    <a:pt x="2724808" y="99483"/>
                  </a:lnTo>
                  <a:lnTo>
                    <a:pt x="2744395" y="114300"/>
                  </a:lnTo>
                  <a:lnTo>
                    <a:pt x="2763982" y="130175"/>
                  </a:lnTo>
                  <a:lnTo>
                    <a:pt x="2781982" y="147108"/>
                  </a:lnTo>
                  <a:lnTo>
                    <a:pt x="2799451" y="164042"/>
                  </a:lnTo>
                  <a:lnTo>
                    <a:pt x="2816391" y="183092"/>
                  </a:lnTo>
                  <a:lnTo>
                    <a:pt x="2832273" y="201613"/>
                  </a:lnTo>
                  <a:lnTo>
                    <a:pt x="2847625" y="221192"/>
                  </a:lnTo>
                  <a:lnTo>
                    <a:pt x="2861919" y="241829"/>
                  </a:lnTo>
                  <a:lnTo>
                    <a:pt x="2874624" y="263525"/>
                  </a:lnTo>
                  <a:lnTo>
                    <a:pt x="2886800" y="285221"/>
                  </a:lnTo>
                  <a:lnTo>
                    <a:pt x="2897917" y="307446"/>
                  </a:lnTo>
                  <a:lnTo>
                    <a:pt x="2908504" y="330729"/>
                  </a:lnTo>
                  <a:lnTo>
                    <a:pt x="2917504" y="354013"/>
                  </a:lnTo>
                  <a:lnTo>
                    <a:pt x="2924915" y="377825"/>
                  </a:lnTo>
                  <a:lnTo>
                    <a:pt x="2932327" y="402696"/>
                  </a:lnTo>
                  <a:lnTo>
                    <a:pt x="2937620" y="427567"/>
                  </a:lnTo>
                  <a:lnTo>
                    <a:pt x="2942385" y="453496"/>
                  </a:lnTo>
                  <a:lnTo>
                    <a:pt x="2946091" y="478896"/>
                  </a:lnTo>
                  <a:lnTo>
                    <a:pt x="2948208" y="505354"/>
                  </a:lnTo>
                  <a:lnTo>
                    <a:pt x="3700463" y="1808163"/>
                  </a:lnTo>
                  <a:lnTo>
                    <a:pt x="1125538" y="1808163"/>
                  </a:lnTo>
                  <a:lnTo>
                    <a:pt x="1878322" y="505354"/>
                  </a:lnTo>
                  <a:lnTo>
                    <a:pt x="1880440" y="478896"/>
                  </a:lnTo>
                  <a:lnTo>
                    <a:pt x="1883616" y="453496"/>
                  </a:lnTo>
                  <a:lnTo>
                    <a:pt x="1888380" y="427567"/>
                  </a:lnTo>
                  <a:lnTo>
                    <a:pt x="1894204" y="402696"/>
                  </a:lnTo>
                  <a:lnTo>
                    <a:pt x="1901086" y="377825"/>
                  </a:lnTo>
                  <a:lnTo>
                    <a:pt x="1909026" y="354013"/>
                  </a:lnTo>
                  <a:lnTo>
                    <a:pt x="1918555" y="330729"/>
                  </a:lnTo>
                  <a:lnTo>
                    <a:pt x="1928084" y="307446"/>
                  </a:lnTo>
                  <a:lnTo>
                    <a:pt x="1939201" y="285221"/>
                  </a:lnTo>
                  <a:lnTo>
                    <a:pt x="1951377" y="263525"/>
                  </a:lnTo>
                  <a:lnTo>
                    <a:pt x="1965141" y="241829"/>
                  </a:lnTo>
                  <a:lnTo>
                    <a:pt x="1979435" y="221192"/>
                  </a:lnTo>
                  <a:lnTo>
                    <a:pt x="1994257" y="201613"/>
                  </a:lnTo>
                  <a:lnTo>
                    <a:pt x="2010139" y="183092"/>
                  </a:lnTo>
                  <a:lnTo>
                    <a:pt x="2026550" y="164042"/>
                  </a:lnTo>
                  <a:lnTo>
                    <a:pt x="2044019" y="147108"/>
                  </a:lnTo>
                  <a:lnTo>
                    <a:pt x="2063077" y="130175"/>
                  </a:lnTo>
                  <a:lnTo>
                    <a:pt x="2081606" y="114300"/>
                  </a:lnTo>
                  <a:lnTo>
                    <a:pt x="2101193" y="99483"/>
                  </a:lnTo>
                  <a:lnTo>
                    <a:pt x="2122368" y="85196"/>
                  </a:lnTo>
                  <a:lnTo>
                    <a:pt x="2143544" y="72496"/>
                  </a:lnTo>
                  <a:lnTo>
                    <a:pt x="2165248" y="60325"/>
                  </a:lnTo>
                  <a:lnTo>
                    <a:pt x="2188012" y="49213"/>
                  </a:lnTo>
                  <a:lnTo>
                    <a:pt x="2211305" y="39158"/>
                  </a:lnTo>
                  <a:lnTo>
                    <a:pt x="2234598" y="30163"/>
                  </a:lnTo>
                  <a:lnTo>
                    <a:pt x="2258950" y="21696"/>
                  </a:lnTo>
                  <a:lnTo>
                    <a:pt x="2283831" y="15875"/>
                  </a:lnTo>
                  <a:lnTo>
                    <a:pt x="2308712" y="10054"/>
                  </a:lnTo>
                  <a:lnTo>
                    <a:pt x="2334122" y="5292"/>
                  </a:lnTo>
                  <a:lnTo>
                    <a:pt x="2360062" y="2117"/>
                  </a:lnTo>
                  <a:close/>
                </a:path>
              </a:pathLst>
            </a:custGeom>
            <a:solidFill>
              <a:srgbClr val="8AC65A"/>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srgbClr val="55C3C8"/>
                </a:solidFill>
                <a:effectLst/>
                <a:uLnTx/>
                <a:uFillTx/>
                <a:latin typeface="+mn-lt"/>
                <a:ea typeface="+mn-ea"/>
                <a:cs typeface="+mn-ea"/>
                <a:sym typeface="+mn-lt"/>
              </a:endParaRPr>
            </a:p>
          </p:txBody>
        </p:sp>
        <p:sp>
          <p:nvSpPr>
            <p:cNvPr id="76" name="文本框 75"/>
            <p:cNvSpPr txBox="1"/>
            <p:nvPr/>
          </p:nvSpPr>
          <p:spPr>
            <a:xfrm>
              <a:off x="9202763" y="5164400"/>
              <a:ext cx="2187487" cy="692497"/>
            </a:xfrm>
            <a:prstGeom prst="rect">
              <a:avLst/>
            </a:prstGeom>
            <a:noFill/>
          </p:spPr>
          <p:txBody>
            <a:bodyPr wrap="square" rtlCol="0">
              <a:spAutoFit/>
            </a:bodyPr>
            <a:lstStyle/>
            <a:p>
              <a:pPr marL="0" marR="0" lvl="0" indent="0" algn="just" defTabSz="914400" eaLnBrk="1" fontAlgn="auto" latinLnBrk="0" hangingPunct="1">
                <a:lnSpc>
                  <a:spcPct val="150000"/>
                </a:lnSpc>
                <a:spcBef>
                  <a:spcPts val="0"/>
                </a:spcBef>
                <a:spcAft>
                  <a:spcPts val="0"/>
                </a:spcAft>
                <a:buClrTx/>
                <a:buSzTx/>
                <a:buFontTx/>
                <a:buNone/>
                <a:defRPr/>
              </a:pPr>
              <a:r>
                <a:rPr kumimoji="0" lang="en-US" altLang="zh-CN" sz="1000" b="0" i="0" u="none" strike="noStrike" kern="0" cap="none" spc="0" normalizeH="0" baseline="0" noProof="0" dirty="0" smtClean="0">
                  <a:ln>
                    <a:noFill/>
                  </a:ln>
                  <a:solidFill>
                    <a:srgbClr val="8AC65A"/>
                  </a:solidFill>
                  <a:effectLst/>
                  <a:uLnTx/>
                  <a:uFillTx/>
                  <a:latin typeface="+mn-lt"/>
                  <a:ea typeface="+mn-ea"/>
                  <a:cs typeface="+mn-ea"/>
                  <a:sym typeface="+mn-lt"/>
                </a:rPr>
                <a:t>Please insert title here</a:t>
              </a:r>
              <a:endParaRPr kumimoji="0" lang="en-US" altLang="zh-CN" sz="1000" b="0" i="0" u="none" strike="noStrike" kern="0" cap="none" spc="0" normalizeH="0" baseline="0" noProof="0" dirty="0" smtClean="0">
                <a:ln>
                  <a:noFill/>
                </a:ln>
                <a:solidFill>
                  <a:srgbClr val="8AC65A"/>
                </a:solidFill>
                <a:effectLst/>
                <a:uLnTx/>
                <a:uFillTx/>
                <a:latin typeface="+mn-lt"/>
                <a:ea typeface="+mn-ea"/>
                <a:cs typeface="+mn-ea"/>
                <a:sym typeface="+mn-lt"/>
              </a:endParaRPr>
            </a:p>
            <a:p>
              <a:pPr marL="0" marR="0" lvl="0" indent="0" algn="just" defTabSz="914400" eaLnBrk="1" fontAlgn="auto" latinLnBrk="0" hangingPunct="1">
                <a:lnSpc>
                  <a:spcPct val="150000"/>
                </a:lnSpc>
                <a:spcBef>
                  <a:spcPts val="0"/>
                </a:spcBef>
                <a:spcAft>
                  <a:spcPts val="0"/>
                </a:spcAft>
                <a:buClr>
                  <a:srgbClr val="006EA0"/>
                </a:buClr>
                <a:buSzTx/>
                <a:buFontTx/>
                <a:buNone/>
                <a:defRPr/>
              </a:pPr>
              <a:r>
                <a:rPr kumimoji="0" lang="zh-CN" altLang="en-US" sz="800" b="0" i="0" u="none" strike="noStrike" kern="0" cap="none" spc="0" normalizeH="0" baseline="0" noProof="0" dirty="0" smtClean="0">
                  <a:ln>
                    <a:noFill/>
                  </a:ln>
                  <a:solidFill>
                    <a:schemeClr val="tx1">
                      <a:lumMod val="65000"/>
                      <a:lumOff val="35000"/>
                    </a:schemeClr>
                  </a:solidFill>
                  <a:effectLst/>
                  <a:uLnTx/>
                  <a:uFillTx/>
                  <a:latin typeface="+mn-lt"/>
                  <a:ea typeface="+mn-ea"/>
                  <a:cs typeface="+mn-ea"/>
                  <a:sym typeface="+mn-lt"/>
                </a:rPr>
                <a:t>我们坚持以客户为中心，快速响应客户需求持续为客户创造长期价值进而成就客户</a:t>
              </a:r>
              <a:endParaRPr kumimoji="0" lang="en-US" altLang="zh-CN" sz="800" b="1" i="0" u="none" strike="noStrike" kern="0" cap="none" spc="0" normalizeH="0" baseline="0" noProof="0" dirty="0" smtClean="0">
                <a:ln>
                  <a:noFill/>
                </a:ln>
                <a:solidFill>
                  <a:schemeClr val="tx1">
                    <a:lumMod val="65000"/>
                    <a:lumOff val="35000"/>
                  </a:schemeClr>
                </a:solidFill>
                <a:effectLst/>
                <a:uLnTx/>
                <a:uFillTx/>
                <a:latin typeface="+mn-lt"/>
                <a:ea typeface="+mn-ea"/>
                <a:cs typeface="+mn-ea"/>
                <a:sym typeface="+mn-lt"/>
              </a:endParaRPr>
            </a:p>
          </p:txBody>
        </p:sp>
      </p:grpSp>
      <p:grpSp>
        <p:nvGrpSpPr>
          <p:cNvPr id="90" name="Group 4"/>
          <p:cNvGrpSpPr>
            <a:grpSpLocks noChangeAspect="1"/>
          </p:cNvGrpSpPr>
          <p:nvPr/>
        </p:nvGrpSpPr>
        <p:grpSpPr bwMode="auto">
          <a:xfrm>
            <a:off x="2041645" y="2666400"/>
            <a:ext cx="1581936" cy="1470150"/>
            <a:chOff x="3229" y="109"/>
            <a:chExt cx="2802" cy="2604"/>
          </a:xfrm>
        </p:grpSpPr>
        <p:sp>
          <p:nvSpPr>
            <p:cNvPr id="91" name="Freeform 5"/>
            <p:cNvSpPr>
              <a:spLocks noEditPoints="1"/>
            </p:cNvSpPr>
            <p:nvPr/>
          </p:nvSpPr>
          <p:spPr bwMode="auto">
            <a:xfrm>
              <a:off x="4159" y="1590"/>
              <a:ext cx="760" cy="760"/>
            </a:xfrm>
            <a:custGeom>
              <a:avLst/>
              <a:gdLst>
                <a:gd name="T0" fmla="*/ 132 w 134"/>
                <a:gd name="T1" fmla="*/ 17 h 134"/>
                <a:gd name="T2" fmla="*/ 134 w 134"/>
                <a:gd name="T3" fmla="*/ 128 h 134"/>
                <a:gd name="T4" fmla="*/ 2 w 134"/>
                <a:gd name="T5" fmla="*/ 134 h 134"/>
                <a:gd name="T6" fmla="*/ 0 w 134"/>
                <a:gd name="T7" fmla="*/ 3 h 134"/>
                <a:gd name="T8" fmla="*/ 25 w 134"/>
                <a:gd name="T9" fmla="*/ 2 h 134"/>
                <a:gd name="T10" fmla="*/ 132 w 134"/>
                <a:gd name="T11" fmla="*/ 5 h 134"/>
                <a:gd name="T12" fmla="*/ 132 w 134"/>
                <a:gd name="T13" fmla="*/ 17 h 134"/>
                <a:gd name="T14" fmla="*/ 113 w 134"/>
                <a:gd name="T15" fmla="*/ 29 h 134"/>
                <a:gd name="T16" fmla="*/ 107 w 134"/>
                <a:gd name="T17" fmla="*/ 26 h 134"/>
                <a:gd name="T18" fmla="*/ 97 w 134"/>
                <a:gd name="T19" fmla="*/ 26 h 134"/>
                <a:gd name="T20" fmla="*/ 97 w 134"/>
                <a:gd name="T21" fmla="*/ 31 h 134"/>
                <a:gd name="T22" fmla="*/ 106 w 134"/>
                <a:gd name="T23" fmla="*/ 32 h 134"/>
                <a:gd name="T24" fmla="*/ 113 w 134"/>
                <a:gd name="T25" fmla="*/ 29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4" h="134">
                  <a:moveTo>
                    <a:pt x="132" y="17"/>
                  </a:moveTo>
                  <a:cubicBezTo>
                    <a:pt x="134" y="54"/>
                    <a:pt x="133" y="91"/>
                    <a:pt x="134" y="128"/>
                  </a:cubicBezTo>
                  <a:cubicBezTo>
                    <a:pt x="90" y="131"/>
                    <a:pt x="46" y="134"/>
                    <a:pt x="2" y="134"/>
                  </a:cubicBezTo>
                  <a:cubicBezTo>
                    <a:pt x="2" y="90"/>
                    <a:pt x="0" y="46"/>
                    <a:pt x="0" y="3"/>
                  </a:cubicBezTo>
                  <a:cubicBezTo>
                    <a:pt x="8" y="2"/>
                    <a:pt x="17" y="2"/>
                    <a:pt x="25" y="2"/>
                  </a:cubicBezTo>
                  <a:cubicBezTo>
                    <a:pt x="61" y="0"/>
                    <a:pt x="96" y="4"/>
                    <a:pt x="132" y="5"/>
                  </a:cubicBezTo>
                  <a:cubicBezTo>
                    <a:pt x="132" y="9"/>
                    <a:pt x="132" y="13"/>
                    <a:pt x="132" y="17"/>
                  </a:cubicBezTo>
                  <a:close/>
                  <a:moveTo>
                    <a:pt x="113" y="29"/>
                  </a:moveTo>
                  <a:cubicBezTo>
                    <a:pt x="113" y="25"/>
                    <a:pt x="109" y="26"/>
                    <a:pt x="107" y="26"/>
                  </a:cubicBezTo>
                  <a:cubicBezTo>
                    <a:pt x="104" y="26"/>
                    <a:pt x="100" y="26"/>
                    <a:pt x="97" y="26"/>
                  </a:cubicBezTo>
                  <a:cubicBezTo>
                    <a:pt x="94" y="27"/>
                    <a:pt x="94" y="31"/>
                    <a:pt x="97" y="31"/>
                  </a:cubicBezTo>
                  <a:cubicBezTo>
                    <a:pt x="100" y="31"/>
                    <a:pt x="103" y="31"/>
                    <a:pt x="106" y="32"/>
                  </a:cubicBezTo>
                  <a:cubicBezTo>
                    <a:pt x="109" y="32"/>
                    <a:pt x="113" y="32"/>
                    <a:pt x="113" y="29"/>
                  </a:cubicBezTo>
                  <a:close/>
                </a:path>
              </a:pathLst>
            </a:custGeom>
            <a:solidFill>
              <a:srgbClr val="F5F5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92" name="Freeform 6"/>
            <p:cNvSpPr>
              <a:spLocks noEditPoints="1"/>
            </p:cNvSpPr>
            <p:nvPr/>
          </p:nvSpPr>
          <p:spPr bwMode="auto">
            <a:xfrm>
              <a:off x="3331" y="835"/>
              <a:ext cx="2564" cy="1515"/>
            </a:xfrm>
            <a:custGeom>
              <a:avLst/>
              <a:gdLst>
                <a:gd name="T0" fmla="*/ 448 w 452"/>
                <a:gd name="T1" fmla="*/ 129 h 267"/>
                <a:gd name="T2" fmla="*/ 449 w 452"/>
                <a:gd name="T3" fmla="*/ 248 h 267"/>
                <a:gd name="T4" fmla="*/ 287 w 452"/>
                <a:gd name="T5" fmla="*/ 261 h 267"/>
                <a:gd name="T6" fmla="*/ 286 w 452"/>
                <a:gd name="T7" fmla="*/ 157 h 267"/>
                <a:gd name="T8" fmla="*/ 285 w 452"/>
                <a:gd name="T9" fmla="*/ 138 h 267"/>
                <a:gd name="T10" fmla="*/ 294 w 452"/>
                <a:gd name="T11" fmla="*/ 139 h 267"/>
                <a:gd name="T12" fmla="*/ 423 w 452"/>
                <a:gd name="T13" fmla="*/ 128 h 267"/>
                <a:gd name="T14" fmla="*/ 426 w 452"/>
                <a:gd name="T15" fmla="*/ 124 h 267"/>
                <a:gd name="T16" fmla="*/ 227 w 452"/>
                <a:gd name="T17" fmla="*/ 33 h 267"/>
                <a:gd name="T18" fmla="*/ 32 w 452"/>
                <a:gd name="T19" fmla="*/ 116 h 267"/>
                <a:gd name="T20" fmla="*/ 32 w 452"/>
                <a:gd name="T21" fmla="*/ 121 h 267"/>
                <a:gd name="T22" fmla="*/ 33 w 452"/>
                <a:gd name="T23" fmla="*/ 123 h 267"/>
                <a:gd name="T24" fmla="*/ 34 w 452"/>
                <a:gd name="T25" fmla="*/ 124 h 267"/>
                <a:gd name="T26" fmla="*/ 85 w 452"/>
                <a:gd name="T27" fmla="*/ 137 h 267"/>
                <a:gd name="T28" fmla="*/ 137 w 452"/>
                <a:gd name="T29" fmla="*/ 136 h 267"/>
                <a:gd name="T30" fmla="*/ 141 w 452"/>
                <a:gd name="T31" fmla="*/ 267 h 267"/>
                <a:gd name="T32" fmla="*/ 11 w 452"/>
                <a:gd name="T33" fmla="*/ 261 h 267"/>
                <a:gd name="T34" fmla="*/ 11 w 452"/>
                <a:gd name="T35" fmla="*/ 261 h 267"/>
                <a:gd name="T36" fmla="*/ 0 w 452"/>
                <a:gd name="T37" fmla="*/ 202 h 267"/>
                <a:gd name="T38" fmla="*/ 21 w 452"/>
                <a:gd name="T39" fmla="*/ 184 h 267"/>
                <a:gd name="T40" fmla="*/ 3 w 452"/>
                <a:gd name="T41" fmla="*/ 148 h 267"/>
                <a:gd name="T42" fmla="*/ 26 w 452"/>
                <a:gd name="T43" fmla="*/ 80 h 267"/>
                <a:gd name="T44" fmla="*/ 207 w 452"/>
                <a:gd name="T45" fmla="*/ 2 h 267"/>
                <a:gd name="T46" fmla="*/ 301 w 452"/>
                <a:gd name="T47" fmla="*/ 1 h 267"/>
                <a:gd name="T48" fmla="*/ 396 w 452"/>
                <a:gd name="T49" fmla="*/ 21 h 267"/>
                <a:gd name="T50" fmla="*/ 448 w 452"/>
                <a:gd name="T51" fmla="*/ 129 h 267"/>
                <a:gd name="T52" fmla="*/ 119 w 452"/>
                <a:gd name="T53" fmla="*/ 161 h 267"/>
                <a:gd name="T54" fmla="*/ 119 w 452"/>
                <a:gd name="T55" fmla="*/ 157 h 267"/>
                <a:gd name="T56" fmla="*/ 109 w 452"/>
                <a:gd name="T57" fmla="*/ 156 h 267"/>
                <a:gd name="T58" fmla="*/ 95 w 452"/>
                <a:gd name="T59" fmla="*/ 154 h 267"/>
                <a:gd name="T60" fmla="*/ 93 w 452"/>
                <a:gd name="T61" fmla="*/ 159 h 267"/>
                <a:gd name="T62" fmla="*/ 106 w 452"/>
                <a:gd name="T63" fmla="*/ 162 h 267"/>
                <a:gd name="T64" fmla="*/ 119 w 452"/>
                <a:gd name="T65" fmla="*/ 161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52" h="267">
                  <a:moveTo>
                    <a:pt x="448" y="129"/>
                  </a:moveTo>
                  <a:cubicBezTo>
                    <a:pt x="452" y="169"/>
                    <a:pt x="449" y="208"/>
                    <a:pt x="449" y="248"/>
                  </a:cubicBezTo>
                  <a:cubicBezTo>
                    <a:pt x="395" y="252"/>
                    <a:pt x="341" y="257"/>
                    <a:pt x="287" y="261"/>
                  </a:cubicBezTo>
                  <a:cubicBezTo>
                    <a:pt x="292" y="227"/>
                    <a:pt x="288" y="190"/>
                    <a:pt x="286" y="157"/>
                  </a:cubicBezTo>
                  <a:cubicBezTo>
                    <a:pt x="286" y="150"/>
                    <a:pt x="286" y="144"/>
                    <a:pt x="285" y="138"/>
                  </a:cubicBezTo>
                  <a:cubicBezTo>
                    <a:pt x="288" y="138"/>
                    <a:pt x="291" y="139"/>
                    <a:pt x="294" y="139"/>
                  </a:cubicBezTo>
                  <a:cubicBezTo>
                    <a:pt x="337" y="139"/>
                    <a:pt x="380" y="137"/>
                    <a:pt x="423" y="128"/>
                  </a:cubicBezTo>
                  <a:cubicBezTo>
                    <a:pt x="425" y="128"/>
                    <a:pt x="426" y="126"/>
                    <a:pt x="426" y="124"/>
                  </a:cubicBezTo>
                  <a:cubicBezTo>
                    <a:pt x="428" y="15"/>
                    <a:pt x="305" y="23"/>
                    <a:pt x="227" y="33"/>
                  </a:cubicBezTo>
                  <a:cubicBezTo>
                    <a:pt x="166" y="41"/>
                    <a:pt x="32" y="25"/>
                    <a:pt x="32" y="116"/>
                  </a:cubicBezTo>
                  <a:cubicBezTo>
                    <a:pt x="31" y="117"/>
                    <a:pt x="30" y="119"/>
                    <a:pt x="32" y="121"/>
                  </a:cubicBezTo>
                  <a:cubicBezTo>
                    <a:pt x="32" y="122"/>
                    <a:pt x="32" y="122"/>
                    <a:pt x="33" y="123"/>
                  </a:cubicBezTo>
                  <a:cubicBezTo>
                    <a:pt x="33" y="123"/>
                    <a:pt x="33" y="124"/>
                    <a:pt x="34" y="124"/>
                  </a:cubicBezTo>
                  <a:cubicBezTo>
                    <a:pt x="45" y="136"/>
                    <a:pt x="69" y="136"/>
                    <a:pt x="85" y="137"/>
                  </a:cubicBezTo>
                  <a:cubicBezTo>
                    <a:pt x="102" y="138"/>
                    <a:pt x="120" y="137"/>
                    <a:pt x="137" y="136"/>
                  </a:cubicBezTo>
                  <a:cubicBezTo>
                    <a:pt x="137" y="180"/>
                    <a:pt x="140" y="224"/>
                    <a:pt x="141" y="267"/>
                  </a:cubicBezTo>
                  <a:cubicBezTo>
                    <a:pt x="98" y="267"/>
                    <a:pt x="54" y="266"/>
                    <a:pt x="11" y="261"/>
                  </a:cubicBezTo>
                  <a:cubicBezTo>
                    <a:pt x="11" y="261"/>
                    <a:pt x="11" y="261"/>
                    <a:pt x="11" y="261"/>
                  </a:cubicBezTo>
                  <a:cubicBezTo>
                    <a:pt x="4" y="242"/>
                    <a:pt x="0" y="222"/>
                    <a:pt x="0" y="202"/>
                  </a:cubicBezTo>
                  <a:cubicBezTo>
                    <a:pt x="7" y="203"/>
                    <a:pt x="19" y="188"/>
                    <a:pt x="21" y="184"/>
                  </a:cubicBezTo>
                  <a:cubicBezTo>
                    <a:pt x="32" y="167"/>
                    <a:pt x="20" y="153"/>
                    <a:pt x="3" y="148"/>
                  </a:cubicBezTo>
                  <a:cubicBezTo>
                    <a:pt x="8" y="124"/>
                    <a:pt x="15" y="101"/>
                    <a:pt x="26" y="80"/>
                  </a:cubicBezTo>
                  <a:cubicBezTo>
                    <a:pt x="61" y="16"/>
                    <a:pt x="141" y="5"/>
                    <a:pt x="207" y="2"/>
                  </a:cubicBezTo>
                  <a:cubicBezTo>
                    <a:pt x="238" y="0"/>
                    <a:pt x="270" y="1"/>
                    <a:pt x="301" y="1"/>
                  </a:cubicBezTo>
                  <a:cubicBezTo>
                    <a:pt x="333" y="1"/>
                    <a:pt x="367" y="4"/>
                    <a:pt x="396" y="21"/>
                  </a:cubicBezTo>
                  <a:cubicBezTo>
                    <a:pt x="434" y="42"/>
                    <a:pt x="444" y="90"/>
                    <a:pt x="448" y="129"/>
                  </a:cubicBezTo>
                  <a:close/>
                  <a:moveTo>
                    <a:pt x="119" y="161"/>
                  </a:moveTo>
                  <a:cubicBezTo>
                    <a:pt x="121" y="160"/>
                    <a:pt x="121" y="158"/>
                    <a:pt x="119" y="157"/>
                  </a:cubicBezTo>
                  <a:cubicBezTo>
                    <a:pt x="116" y="155"/>
                    <a:pt x="113" y="156"/>
                    <a:pt x="109" y="156"/>
                  </a:cubicBezTo>
                  <a:cubicBezTo>
                    <a:pt x="104" y="156"/>
                    <a:pt x="99" y="155"/>
                    <a:pt x="95" y="154"/>
                  </a:cubicBezTo>
                  <a:cubicBezTo>
                    <a:pt x="91" y="153"/>
                    <a:pt x="90" y="158"/>
                    <a:pt x="93" y="159"/>
                  </a:cubicBezTo>
                  <a:cubicBezTo>
                    <a:pt x="97" y="161"/>
                    <a:pt x="101" y="162"/>
                    <a:pt x="106" y="162"/>
                  </a:cubicBezTo>
                  <a:cubicBezTo>
                    <a:pt x="110" y="163"/>
                    <a:pt x="115" y="163"/>
                    <a:pt x="119" y="161"/>
                  </a:cubicBezTo>
                  <a:close/>
                </a:path>
              </a:pathLst>
            </a:custGeom>
            <a:solidFill>
              <a:srgbClr val="F5F5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93" name="Freeform 7"/>
            <p:cNvSpPr/>
            <p:nvPr/>
          </p:nvSpPr>
          <p:spPr bwMode="auto">
            <a:xfrm>
              <a:off x="5254" y="2310"/>
              <a:ext cx="465" cy="301"/>
            </a:xfrm>
            <a:custGeom>
              <a:avLst/>
              <a:gdLst>
                <a:gd name="T0" fmla="*/ 68 w 82"/>
                <a:gd name="T1" fmla="*/ 1 h 53"/>
                <a:gd name="T2" fmla="*/ 82 w 82"/>
                <a:gd name="T3" fmla="*/ 0 h 53"/>
                <a:gd name="T4" fmla="*/ 72 w 82"/>
                <a:gd name="T5" fmla="*/ 34 h 53"/>
                <a:gd name="T6" fmla="*/ 43 w 82"/>
                <a:gd name="T7" fmla="*/ 49 h 53"/>
                <a:gd name="T8" fmla="*/ 3 w 82"/>
                <a:gd name="T9" fmla="*/ 6 h 53"/>
                <a:gd name="T10" fmla="*/ 24 w 82"/>
                <a:gd name="T11" fmla="*/ 5 h 53"/>
                <a:gd name="T12" fmla="*/ 44 w 82"/>
                <a:gd name="T13" fmla="*/ 33 h 53"/>
                <a:gd name="T14" fmla="*/ 68 w 82"/>
                <a:gd name="T15" fmla="*/ 1 h 5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53">
                  <a:moveTo>
                    <a:pt x="68" y="1"/>
                  </a:moveTo>
                  <a:cubicBezTo>
                    <a:pt x="73" y="0"/>
                    <a:pt x="77" y="0"/>
                    <a:pt x="82" y="0"/>
                  </a:cubicBezTo>
                  <a:cubicBezTo>
                    <a:pt x="81" y="13"/>
                    <a:pt x="81" y="24"/>
                    <a:pt x="72" y="34"/>
                  </a:cubicBezTo>
                  <a:cubicBezTo>
                    <a:pt x="65" y="43"/>
                    <a:pt x="54" y="48"/>
                    <a:pt x="43" y="49"/>
                  </a:cubicBezTo>
                  <a:cubicBezTo>
                    <a:pt x="15" y="53"/>
                    <a:pt x="0" y="32"/>
                    <a:pt x="3" y="6"/>
                  </a:cubicBezTo>
                  <a:cubicBezTo>
                    <a:pt x="10" y="6"/>
                    <a:pt x="17" y="5"/>
                    <a:pt x="24" y="5"/>
                  </a:cubicBezTo>
                  <a:cubicBezTo>
                    <a:pt x="22" y="18"/>
                    <a:pt x="29" y="32"/>
                    <a:pt x="44" y="33"/>
                  </a:cubicBezTo>
                  <a:cubicBezTo>
                    <a:pt x="63" y="35"/>
                    <a:pt x="70" y="16"/>
                    <a:pt x="68" y="1"/>
                  </a:cubicBezTo>
                  <a:close/>
                </a:path>
              </a:pathLst>
            </a:custGeom>
            <a:solidFill>
              <a:srgbClr val="33B3A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94" name="Freeform 8"/>
            <p:cNvSpPr/>
            <p:nvPr/>
          </p:nvSpPr>
          <p:spPr bwMode="auto">
            <a:xfrm>
              <a:off x="3620" y="2390"/>
              <a:ext cx="454" cy="266"/>
            </a:xfrm>
            <a:custGeom>
              <a:avLst/>
              <a:gdLst>
                <a:gd name="T0" fmla="*/ 80 w 80"/>
                <a:gd name="T1" fmla="*/ 3 h 47"/>
                <a:gd name="T2" fmla="*/ 79 w 80"/>
                <a:gd name="T3" fmla="*/ 5 h 47"/>
                <a:gd name="T4" fmla="*/ 35 w 80"/>
                <a:gd name="T5" fmla="*/ 46 h 47"/>
                <a:gd name="T6" fmla="*/ 3 w 80"/>
                <a:gd name="T7" fmla="*/ 0 h 47"/>
                <a:gd name="T8" fmla="*/ 5 w 80"/>
                <a:gd name="T9" fmla="*/ 0 h 47"/>
                <a:gd name="T10" fmla="*/ 7 w 80"/>
                <a:gd name="T11" fmla="*/ 2 h 47"/>
                <a:gd name="T12" fmla="*/ 8 w 80"/>
                <a:gd name="T13" fmla="*/ 2 h 47"/>
                <a:gd name="T14" fmla="*/ 10 w 80"/>
                <a:gd name="T15" fmla="*/ 4 h 47"/>
                <a:gd name="T16" fmla="*/ 12 w 80"/>
                <a:gd name="T17" fmla="*/ 1 h 47"/>
                <a:gd name="T18" fmla="*/ 11 w 80"/>
                <a:gd name="T19" fmla="*/ 1 h 47"/>
                <a:gd name="T20" fmla="*/ 11 w 80"/>
                <a:gd name="T21" fmla="*/ 1 h 47"/>
                <a:gd name="T22" fmla="*/ 19 w 80"/>
                <a:gd name="T23" fmla="*/ 1 h 47"/>
                <a:gd name="T24" fmla="*/ 39 w 80"/>
                <a:gd name="T25" fmla="*/ 23 h 47"/>
                <a:gd name="T26" fmla="*/ 64 w 80"/>
                <a:gd name="T27" fmla="*/ 3 h 47"/>
                <a:gd name="T28" fmla="*/ 80 w 80"/>
                <a:gd name="T29" fmla="*/ 3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0" h="47">
                  <a:moveTo>
                    <a:pt x="80" y="3"/>
                  </a:moveTo>
                  <a:cubicBezTo>
                    <a:pt x="79" y="3"/>
                    <a:pt x="79" y="4"/>
                    <a:pt x="79" y="5"/>
                  </a:cubicBezTo>
                  <a:cubicBezTo>
                    <a:pt x="78" y="30"/>
                    <a:pt x="60" y="47"/>
                    <a:pt x="35" y="46"/>
                  </a:cubicBezTo>
                  <a:cubicBezTo>
                    <a:pt x="9" y="44"/>
                    <a:pt x="0" y="22"/>
                    <a:pt x="3" y="0"/>
                  </a:cubicBezTo>
                  <a:cubicBezTo>
                    <a:pt x="4" y="0"/>
                    <a:pt x="4" y="0"/>
                    <a:pt x="5" y="0"/>
                  </a:cubicBezTo>
                  <a:cubicBezTo>
                    <a:pt x="5" y="1"/>
                    <a:pt x="6" y="2"/>
                    <a:pt x="7" y="2"/>
                  </a:cubicBezTo>
                  <a:cubicBezTo>
                    <a:pt x="7" y="2"/>
                    <a:pt x="8" y="2"/>
                    <a:pt x="8" y="2"/>
                  </a:cubicBezTo>
                  <a:cubicBezTo>
                    <a:pt x="9" y="3"/>
                    <a:pt x="10" y="3"/>
                    <a:pt x="10" y="4"/>
                  </a:cubicBezTo>
                  <a:cubicBezTo>
                    <a:pt x="11" y="5"/>
                    <a:pt x="13" y="2"/>
                    <a:pt x="12" y="1"/>
                  </a:cubicBezTo>
                  <a:cubicBezTo>
                    <a:pt x="12" y="1"/>
                    <a:pt x="11" y="1"/>
                    <a:pt x="11" y="1"/>
                  </a:cubicBezTo>
                  <a:cubicBezTo>
                    <a:pt x="11" y="1"/>
                    <a:pt x="11" y="1"/>
                    <a:pt x="11" y="1"/>
                  </a:cubicBezTo>
                  <a:cubicBezTo>
                    <a:pt x="14" y="1"/>
                    <a:pt x="16" y="1"/>
                    <a:pt x="19" y="1"/>
                  </a:cubicBezTo>
                  <a:cubicBezTo>
                    <a:pt x="21" y="12"/>
                    <a:pt x="27" y="22"/>
                    <a:pt x="39" y="23"/>
                  </a:cubicBezTo>
                  <a:cubicBezTo>
                    <a:pt x="51" y="25"/>
                    <a:pt x="60" y="13"/>
                    <a:pt x="64" y="3"/>
                  </a:cubicBezTo>
                  <a:cubicBezTo>
                    <a:pt x="69" y="3"/>
                    <a:pt x="74" y="3"/>
                    <a:pt x="80" y="3"/>
                  </a:cubicBezTo>
                  <a:close/>
                </a:path>
              </a:pathLst>
            </a:custGeom>
            <a:solidFill>
              <a:srgbClr val="33B3A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95" name="Freeform 9"/>
            <p:cNvSpPr/>
            <p:nvPr/>
          </p:nvSpPr>
          <p:spPr bwMode="auto">
            <a:xfrm>
              <a:off x="4102" y="716"/>
              <a:ext cx="437" cy="119"/>
            </a:xfrm>
            <a:custGeom>
              <a:avLst/>
              <a:gdLst>
                <a:gd name="T0" fmla="*/ 77 w 77"/>
                <a:gd name="T1" fmla="*/ 14 h 21"/>
                <a:gd name="T2" fmla="*/ 71 w 77"/>
                <a:gd name="T3" fmla="*/ 14 h 21"/>
                <a:gd name="T4" fmla="*/ 7 w 77"/>
                <a:gd name="T5" fmla="*/ 21 h 21"/>
                <a:gd name="T6" fmla="*/ 13 w 77"/>
                <a:gd name="T7" fmla="*/ 6 h 21"/>
                <a:gd name="T8" fmla="*/ 38 w 77"/>
                <a:gd name="T9" fmla="*/ 2 h 21"/>
                <a:gd name="T10" fmla="*/ 77 w 77"/>
                <a:gd name="T11" fmla="*/ 0 h 21"/>
                <a:gd name="T12" fmla="*/ 77 w 77"/>
                <a:gd name="T13" fmla="*/ 14 h 21"/>
              </a:gdLst>
              <a:ahLst/>
              <a:cxnLst>
                <a:cxn ang="0">
                  <a:pos x="T0" y="T1"/>
                </a:cxn>
                <a:cxn ang="0">
                  <a:pos x="T2" y="T3"/>
                </a:cxn>
                <a:cxn ang="0">
                  <a:pos x="T4" y="T5"/>
                </a:cxn>
                <a:cxn ang="0">
                  <a:pos x="T6" y="T7"/>
                </a:cxn>
                <a:cxn ang="0">
                  <a:pos x="T8" y="T9"/>
                </a:cxn>
                <a:cxn ang="0">
                  <a:pos x="T10" y="T11"/>
                </a:cxn>
                <a:cxn ang="0">
                  <a:pos x="T12" y="T13"/>
                </a:cxn>
              </a:cxnLst>
              <a:rect l="0" t="0" r="r" b="b"/>
              <a:pathLst>
                <a:path w="77" h="21">
                  <a:moveTo>
                    <a:pt x="77" y="14"/>
                  </a:moveTo>
                  <a:cubicBezTo>
                    <a:pt x="75" y="14"/>
                    <a:pt x="73" y="14"/>
                    <a:pt x="71" y="14"/>
                  </a:cubicBezTo>
                  <a:cubicBezTo>
                    <a:pt x="50" y="15"/>
                    <a:pt x="28" y="17"/>
                    <a:pt x="7" y="21"/>
                  </a:cubicBezTo>
                  <a:cubicBezTo>
                    <a:pt x="0" y="12"/>
                    <a:pt x="3" y="8"/>
                    <a:pt x="13" y="6"/>
                  </a:cubicBezTo>
                  <a:cubicBezTo>
                    <a:pt x="21" y="3"/>
                    <a:pt x="30" y="3"/>
                    <a:pt x="38" y="2"/>
                  </a:cubicBezTo>
                  <a:cubicBezTo>
                    <a:pt x="51" y="1"/>
                    <a:pt x="64" y="1"/>
                    <a:pt x="77" y="0"/>
                  </a:cubicBezTo>
                  <a:cubicBezTo>
                    <a:pt x="76" y="5"/>
                    <a:pt x="76" y="10"/>
                    <a:pt x="77" y="14"/>
                  </a:cubicBezTo>
                  <a:close/>
                </a:path>
              </a:pathLst>
            </a:custGeom>
            <a:solidFill>
              <a:srgbClr val="33B3A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96" name="Freeform 10"/>
            <p:cNvSpPr/>
            <p:nvPr/>
          </p:nvSpPr>
          <p:spPr bwMode="auto">
            <a:xfrm>
              <a:off x="3325" y="1720"/>
              <a:ext cx="131" cy="239"/>
            </a:xfrm>
            <a:custGeom>
              <a:avLst/>
              <a:gdLst>
                <a:gd name="T0" fmla="*/ 3 w 23"/>
                <a:gd name="T1" fmla="*/ 0 h 42"/>
                <a:gd name="T2" fmla="*/ 16 w 23"/>
                <a:gd name="T3" fmla="*/ 25 h 42"/>
                <a:gd name="T4" fmla="*/ 0 w 23"/>
                <a:gd name="T5" fmla="*/ 42 h 42"/>
                <a:gd name="T6" fmla="*/ 3 w 23"/>
                <a:gd name="T7" fmla="*/ 0 h 42"/>
              </a:gdLst>
              <a:ahLst/>
              <a:cxnLst>
                <a:cxn ang="0">
                  <a:pos x="T0" y="T1"/>
                </a:cxn>
                <a:cxn ang="0">
                  <a:pos x="T2" y="T3"/>
                </a:cxn>
                <a:cxn ang="0">
                  <a:pos x="T4" y="T5"/>
                </a:cxn>
                <a:cxn ang="0">
                  <a:pos x="T6" y="T7"/>
                </a:cxn>
              </a:cxnLst>
              <a:rect l="0" t="0" r="r" b="b"/>
              <a:pathLst>
                <a:path w="23" h="42">
                  <a:moveTo>
                    <a:pt x="3" y="0"/>
                  </a:moveTo>
                  <a:cubicBezTo>
                    <a:pt x="15" y="4"/>
                    <a:pt x="23" y="12"/>
                    <a:pt x="16" y="25"/>
                  </a:cubicBezTo>
                  <a:cubicBezTo>
                    <a:pt x="15" y="27"/>
                    <a:pt x="3" y="40"/>
                    <a:pt x="0" y="42"/>
                  </a:cubicBezTo>
                  <a:cubicBezTo>
                    <a:pt x="0" y="28"/>
                    <a:pt x="1" y="14"/>
                    <a:pt x="3" y="0"/>
                  </a:cubicBezTo>
                  <a:close/>
                </a:path>
              </a:pathLst>
            </a:custGeom>
            <a:solidFill>
              <a:srgbClr val="33B3A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97" name="Freeform 11"/>
            <p:cNvSpPr>
              <a:spLocks noEditPoints="1"/>
            </p:cNvSpPr>
            <p:nvPr/>
          </p:nvSpPr>
          <p:spPr bwMode="auto">
            <a:xfrm>
              <a:off x="3229" y="416"/>
              <a:ext cx="2802" cy="2297"/>
            </a:xfrm>
            <a:custGeom>
              <a:avLst/>
              <a:gdLst>
                <a:gd name="T0" fmla="*/ 472 w 494"/>
                <a:gd name="T1" fmla="*/ 331 h 405"/>
                <a:gd name="T2" fmla="*/ 354 w 494"/>
                <a:gd name="T3" fmla="*/ 341 h 405"/>
                <a:gd name="T4" fmla="*/ 101 w 494"/>
                <a:gd name="T5" fmla="*/ 402 h 405"/>
                <a:gd name="T6" fmla="*/ 25 w 494"/>
                <a:gd name="T7" fmla="*/ 339 h 405"/>
                <a:gd name="T8" fmla="*/ 154 w 494"/>
                <a:gd name="T9" fmla="*/ 75 h 405"/>
                <a:gd name="T10" fmla="*/ 157 w 494"/>
                <a:gd name="T11" fmla="*/ 54 h 405"/>
                <a:gd name="T12" fmla="*/ 228 w 494"/>
                <a:gd name="T13" fmla="*/ 46 h 405"/>
                <a:gd name="T14" fmla="*/ 238 w 494"/>
                <a:gd name="T15" fmla="*/ 67 h 405"/>
                <a:gd name="T16" fmla="*/ 467 w 494"/>
                <a:gd name="T17" fmla="*/ 322 h 405"/>
                <a:gd name="T18" fmla="*/ 319 w 494"/>
                <a:gd name="T19" fmla="*/ 75 h 405"/>
                <a:gd name="T20" fmla="*/ 21 w 494"/>
                <a:gd name="T21" fmla="*/ 222 h 405"/>
                <a:gd name="T22" fmla="*/ 29 w 494"/>
                <a:gd name="T23" fmla="*/ 335 h 405"/>
                <a:gd name="T24" fmla="*/ 155 w 494"/>
                <a:gd name="T25" fmla="*/ 210 h 405"/>
                <a:gd name="T26" fmla="*/ 51 w 494"/>
                <a:gd name="T27" fmla="*/ 197 h 405"/>
                <a:gd name="T28" fmla="*/ 245 w 494"/>
                <a:gd name="T29" fmla="*/ 107 h 405"/>
                <a:gd name="T30" fmla="*/ 312 w 494"/>
                <a:gd name="T31" fmla="*/ 213 h 405"/>
                <a:gd name="T32" fmla="*/ 305 w 494"/>
                <a:gd name="T33" fmla="*/ 335 h 405"/>
                <a:gd name="T34" fmla="*/ 425 w 494"/>
                <a:gd name="T35" fmla="*/ 335 h 405"/>
                <a:gd name="T36" fmla="*/ 360 w 494"/>
                <a:gd name="T37" fmla="*/ 340 h 405"/>
                <a:gd name="T38" fmla="*/ 439 w 494"/>
                <a:gd name="T39" fmla="*/ 334 h 405"/>
                <a:gd name="T40" fmla="*/ 425 w 494"/>
                <a:gd name="T41" fmla="*/ 147 h 405"/>
                <a:gd name="T42" fmla="*/ 304 w 494"/>
                <a:gd name="T43" fmla="*/ 110 h 405"/>
                <a:gd name="T44" fmla="*/ 402 w 494"/>
                <a:gd name="T45" fmla="*/ 360 h 405"/>
                <a:gd name="T46" fmla="*/ 402 w 494"/>
                <a:gd name="T47" fmla="*/ 360 h 405"/>
                <a:gd name="T48" fmla="*/ 208 w 494"/>
                <a:gd name="T49" fmla="*/ 117 h 405"/>
                <a:gd name="T50" fmla="*/ 263 w 494"/>
                <a:gd name="T51" fmla="*/ 202 h 405"/>
                <a:gd name="T52" fmla="*/ 298 w 494"/>
                <a:gd name="T53" fmla="*/ 335 h 405"/>
                <a:gd name="T54" fmla="*/ 189 w 494"/>
                <a:gd name="T55" fmla="*/ 209 h 405"/>
                <a:gd name="T56" fmla="*/ 298 w 494"/>
                <a:gd name="T57" fmla="*/ 335 h 405"/>
                <a:gd name="T58" fmla="*/ 231 w 494"/>
                <a:gd name="T59" fmla="*/ 53 h 405"/>
                <a:gd name="T60" fmla="*/ 161 w 494"/>
                <a:gd name="T61" fmla="*/ 74 h 405"/>
                <a:gd name="T62" fmla="*/ 214 w 494"/>
                <a:gd name="T63" fmla="*/ 19 h 405"/>
                <a:gd name="T64" fmla="*/ 221 w 494"/>
                <a:gd name="T65" fmla="*/ 46 h 405"/>
                <a:gd name="T66" fmla="*/ 56 w 494"/>
                <a:gd name="T67" fmla="*/ 190 h 405"/>
                <a:gd name="T68" fmla="*/ 150 w 494"/>
                <a:gd name="T69" fmla="*/ 201 h 405"/>
                <a:gd name="T70" fmla="*/ 149 w 494"/>
                <a:gd name="T71" fmla="*/ 351 h 405"/>
                <a:gd name="T72" fmla="*/ 88 w 494"/>
                <a:gd name="T73" fmla="*/ 349 h 405"/>
                <a:gd name="T74" fmla="*/ 81 w 494"/>
                <a:gd name="T75" fmla="*/ 349 h 405"/>
                <a:gd name="T76" fmla="*/ 76 w 494"/>
                <a:gd name="T77" fmla="*/ 350 h 405"/>
                <a:gd name="T78" fmla="*/ 104 w 494"/>
                <a:gd name="T79" fmla="*/ 394 h 405"/>
                <a:gd name="T80" fmla="*/ 126 w 494"/>
                <a:gd name="T81" fmla="*/ 350 h 405"/>
                <a:gd name="T82" fmla="*/ 33 w 494"/>
                <a:gd name="T83" fmla="*/ 255 h 405"/>
                <a:gd name="T84" fmla="*/ 33 w 494"/>
                <a:gd name="T85" fmla="*/ 255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94" h="405">
                  <a:moveTo>
                    <a:pt x="428" y="93"/>
                  </a:moveTo>
                  <a:cubicBezTo>
                    <a:pt x="494" y="144"/>
                    <a:pt x="477" y="254"/>
                    <a:pt x="477" y="326"/>
                  </a:cubicBezTo>
                  <a:cubicBezTo>
                    <a:pt x="477" y="329"/>
                    <a:pt x="474" y="331"/>
                    <a:pt x="472" y="331"/>
                  </a:cubicBezTo>
                  <a:cubicBezTo>
                    <a:pt x="464" y="332"/>
                    <a:pt x="455" y="332"/>
                    <a:pt x="447" y="333"/>
                  </a:cubicBezTo>
                  <a:cubicBezTo>
                    <a:pt x="454" y="363"/>
                    <a:pt x="427" y="391"/>
                    <a:pt x="398" y="392"/>
                  </a:cubicBezTo>
                  <a:cubicBezTo>
                    <a:pt x="367" y="393"/>
                    <a:pt x="349" y="370"/>
                    <a:pt x="354" y="341"/>
                  </a:cubicBezTo>
                  <a:cubicBezTo>
                    <a:pt x="288" y="346"/>
                    <a:pt x="222" y="351"/>
                    <a:pt x="155" y="351"/>
                  </a:cubicBezTo>
                  <a:cubicBezTo>
                    <a:pt x="156" y="351"/>
                    <a:pt x="156" y="352"/>
                    <a:pt x="156" y="353"/>
                  </a:cubicBezTo>
                  <a:cubicBezTo>
                    <a:pt x="155" y="384"/>
                    <a:pt x="132" y="405"/>
                    <a:pt x="101" y="402"/>
                  </a:cubicBezTo>
                  <a:cubicBezTo>
                    <a:pt x="73" y="399"/>
                    <a:pt x="58" y="373"/>
                    <a:pt x="64" y="347"/>
                  </a:cubicBezTo>
                  <a:cubicBezTo>
                    <a:pt x="52" y="347"/>
                    <a:pt x="41" y="346"/>
                    <a:pt x="29" y="344"/>
                  </a:cubicBezTo>
                  <a:cubicBezTo>
                    <a:pt x="26" y="344"/>
                    <a:pt x="25" y="341"/>
                    <a:pt x="25" y="339"/>
                  </a:cubicBezTo>
                  <a:cubicBezTo>
                    <a:pt x="24" y="339"/>
                    <a:pt x="24" y="338"/>
                    <a:pt x="24" y="338"/>
                  </a:cubicBezTo>
                  <a:cubicBezTo>
                    <a:pt x="0" y="279"/>
                    <a:pt x="6" y="200"/>
                    <a:pt x="40" y="146"/>
                  </a:cubicBezTo>
                  <a:cubicBezTo>
                    <a:pt x="66" y="104"/>
                    <a:pt x="108" y="84"/>
                    <a:pt x="154" y="75"/>
                  </a:cubicBezTo>
                  <a:cubicBezTo>
                    <a:pt x="150" y="72"/>
                    <a:pt x="149" y="66"/>
                    <a:pt x="148" y="60"/>
                  </a:cubicBezTo>
                  <a:cubicBezTo>
                    <a:pt x="148" y="58"/>
                    <a:pt x="150" y="57"/>
                    <a:pt x="151" y="56"/>
                  </a:cubicBezTo>
                  <a:cubicBezTo>
                    <a:pt x="153" y="55"/>
                    <a:pt x="155" y="55"/>
                    <a:pt x="157" y="54"/>
                  </a:cubicBezTo>
                  <a:cubicBezTo>
                    <a:pt x="152" y="41"/>
                    <a:pt x="150" y="25"/>
                    <a:pt x="159" y="13"/>
                  </a:cubicBezTo>
                  <a:cubicBezTo>
                    <a:pt x="166" y="4"/>
                    <a:pt x="178" y="0"/>
                    <a:pt x="189" y="1"/>
                  </a:cubicBezTo>
                  <a:cubicBezTo>
                    <a:pt x="209" y="2"/>
                    <a:pt x="239" y="22"/>
                    <a:pt x="228" y="46"/>
                  </a:cubicBezTo>
                  <a:cubicBezTo>
                    <a:pt x="230" y="46"/>
                    <a:pt x="232" y="46"/>
                    <a:pt x="235" y="45"/>
                  </a:cubicBezTo>
                  <a:cubicBezTo>
                    <a:pt x="237" y="45"/>
                    <a:pt x="238" y="47"/>
                    <a:pt x="238" y="49"/>
                  </a:cubicBezTo>
                  <a:cubicBezTo>
                    <a:pt x="238" y="54"/>
                    <a:pt x="240" y="61"/>
                    <a:pt x="238" y="67"/>
                  </a:cubicBezTo>
                  <a:cubicBezTo>
                    <a:pt x="272" y="65"/>
                    <a:pt x="306" y="65"/>
                    <a:pt x="339" y="67"/>
                  </a:cubicBezTo>
                  <a:cubicBezTo>
                    <a:pt x="370" y="69"/>
                    <a:pt x="403" y="73"/>
                    <a:pt x="428" y="93"/>
                  </a:cubicBezTo>
                  <a:close/>
                  <a:moveTo>
                    <a:pt x="467" y="322"/>
                  </a:moveTo>
                  <a:cubicBezTo>
                    <a:pt x="467" y="282"/>
                    <a:pt x="470" y="243"/>
                    <a:pt x="466" y="203"/>
                  </a:cubicBezTo>
                  <a:cubicBezTo>
                    <a:pt x="462" y="164"/>
                    <a:pt x="452" y="116"/>
                    <a:pt x="414" y="95"/>
                  </a:cubicBezTo>
                  <a:cubicBezTo>
                    <a:pt x="385" y="78"/>
                    <a:pt x="351" y="75"/>
                    <a:pt x="319" y="75"/>
                  </a:cubicBezTo>
                  <a:cubicBezTo>
                    <a:pt x="288" y="75"/>
                    <a:pt x="256" y="74"/>
                    <a:pt x="225" y="76"/>
                  </a:cubicBezTo>
                  <a:cubicBezTo>
                    <a:pt x="159" y="79"/>
                    <a:pt x="79" y="90"/>
                    <a:pt x="44" y="154"/>
                  </a:cubicBezTo>
                  <a:cubicBezTo>
                    <a:pt x="33" y="175"/>
                    <a:pt x="26" y="198"/>
                    <a:pt x="21" y="222"/>
                  </a:cubicBezTo>
                  <a:cubicBezTo>
                    <a:pt x="38" y="227"/>
                    <a:pt x="50" y="241"/>
                    <a:pt x="39" y="258"/>
                  </a:cubicBezTo>
                  <a:cubicBezTo>
                    <a:pt x="37" y="262"/>
                    <a:pt x="25" y="277"/>
                    <a:pt x="18" y="276"/>
                  </a:cubicBezTo>
                  <a:cubicBezTo>
                    <a:pt x="18" y="296"/>
                    <a:pt x="22" y="316"/>
                    <a:pt x="29" y="335"/>
                  </a:cubicBezTo>
                  <a:cubicBezTo>
                    <a:pt x="29" y="335"/>
                    <a:pt x="29" y="335"/>
                    <a:pt x="29" y="335"/>
                  </a:cubicBezTo>
                  <a:cubicBezTo>
                    <a:pt x="72" y="340"/>
                    <a:pt x="116" y="341"/>
                    <a:pt x="159" y="341"/>
                  </a:cubicBezTo>
                  <a:cubicBezTo>
                    <a:pt x="158" y="298"/>
                    <a:pt x="155" y="254"/>
                    <a:pt x="155" y="210"/>
                  </a:cubicBezTo>
                  <a:cubicBezTo>
                    <a:pt x="138" y="211"/>
                    <a:pt x="120" y="212"/>
                    <a:pt x="103" y="211"/>
                  </a:cubicBezTo>
                  <a:cubicBezTo>
                    <a:pt x="87" y="210"/>
                    <a:pt x="63" y="210"/>
                    <a:pt x="52" y="198"/>
                  </a:cubicBezTo>
                  <a:cubicBezTo>
                    <a:pt x="51" y="198"/>
                    <a:pt x="51" y="197"/>
                    <a:pt x="51" y="197"/>
                  </a:cubicBezTo>
                  <a:cubicBezTo>
                    <a:pt x="50" y="196"/>
                    <a:pt x="50" y="196"/>
                    <a:pt x="50" y="195"/>
                  </a:cubicBezTo>
                  <a:cubicBezTo>
                    <a:pt x="48" y="193"/>
                    <a:pt x="49" y="191"/>
                    <a:pt x="50" y="190"/>
                  </a:cubicBezTo>
                  <a:cubicBezTo>
                    <a:pt x="50" y="99"/>
                    <a:pt x="184" y="115"/>
                    <a:pt x="245" y="107"/>
                  </a:cubicBezTo>
                  <a:cubicBezTo>
                    <a:pt x="323" y="97"/>
                    <a:pt x="446" y="89"/>
                    <a:pt x="444" y="198"/>
                  </a:cubicBezTo>
                  <a:cubicBezTo>
                    <a:pt x="444" y="200"/>
                    <a:pt x="443" y="202"/>
                    <a:pt x="441" y="202"/>
                  </a:cubicBezTo>
                  <a:cubicBezTo>
                    <a:pt x="398" y="211"/>
                    <a:pt x="355" y="213"/>
                    <a:pt x="312" y="213"/>
                  </a:cubicBezTo>
                  <a:cubicBezTo>
                    <a:pt x="309" y="213"/>
                    <a:pt x="306" y="212"/>
                    <a:pt x="303" y="212"/>
                  </a:cubicBezTo>
                  <a:cubicBezTo>
                    <a:pt x="304" y="218"/>
                    <a:pt x="304" y="224"/>
                    <a:pt x="304" y="231"/>
                  </a:cubicBezTo>
                  <a:cubicBezTo>
                    <a:pt x="306" y="264"/>
                    <a:pt x="310" y="301"/>
                    <a:pt x="305" y="335"/>
                  </a:cubicBezTo>
                  <a:cubicBezTo>
                    <a:pt x="359" y="331"/>
                    <a:pt x="413" y="326"/>
                    <a:pt x="467" y="322"/>
                  </a:cubicBezTo>
                  <a:close/>
                  <a:moveTo>
                    <a:pt x="439" y="334"/>
                  </a:moveTo>
                  <a:cubicBezTo>
                    <a:pt x="434" y="334"/>
                    <a:pt x="430" y="334"/>
                    <a:pt x="425" y="335"/>
                  </a:cubicBezTo>
                  <a:cubicBezTo>
                    <a:pt x="427" y="350"/>
                    <a:pt x="420" y="369"/>
                    <a:pt x="401" y="367"/>
                  </a:cubicBezTo>
                  <a:cubicBezTo>
                    <a:pt x="386" y="366"/>
                    <a:pt x="379" y="352"/>
                    <a:pt x="381" y="339"/>
                  </a:cubicBezTo>
                  <a:cubicBezTo>
                    <a:pt x="374" y="339"/>
                    <a:pt x="367" y="340"/>
                    <a:pt x="360" y="340"/>
                  </a:cubicBezTo>
                  <a:cubicBezTo>
                    <a:pt x="357" y="366"/>
                    <a:pt x="372" y="387"/>
                    <a:pt x="400" y="383"/>
                  </a:cubicBezTo>
                  <a:cubicBezTo>
                    <a:pt x="411" y="382"/>
                    <a:pt x="422" y="377"/>
                    <a:pt x="429" y="368"/>
                  </a:cubicBezTo>
                  <a:cubicBezTo>
                    <a:pt x="438" y="358"/>
                    <a:pt x="438" y="347"/>
                    <a:pt x="439" y="334"/>
                  </a:cubicBezTo>
                  <a:close/>
                  <a:moveTo>
                    <a:pt x="426" y="197"/>
                  </a:moveTo>
                  <a:cubicBezTo>
                    <a:pt x="440" y="194"/>
                    <a:pt x="437" y="183"/>
                    <a:pt x="434" y="171"/>
                  </a:cubicBezTo>
                  <a:cubicBezTo>
                    <a:pt x="432" y="163"/>
                    <a:pt x="430" y="154"/>
                    <a:pt x="425" y="147"/>
                  </a:cubicBezTo>
                  <a:cubicBezTo>
                    <a:pt x="416" y="133"/>
                    <a:pt x="403" y="124"/>
                    <a:pt x="387" y="119"/>
                  </a:cubicBezTo>
                  <a:cubicBezTo>
                    <a:pt x="361" y="109"/>
                    <a:pt x="332" y="108"/>
                    <a:pt x="304" y="109"/>
                  </a:cubicBezTo>
                  <a:cubicBezTo>
                    <a:pt x="304" y="110"/>
                    <a:pt x="304" y="110"/>
                    <a:pt x="304" y="110"/>
                  </a:cubicBezTo>
                  <a:cubicBezTo>
                    <a:pt x="302" y="141"/>
                    <a:pt x="302" y="172"/>
                    <a:pt x="303" y="203"/>
                  </a:cubicBezTo>
                  <a:cubicBezTo>
                    <a:pt x="344" y="205"/>
                    <a:pt x="386" y="204"/>
                    <a:pt x="426" y="197"/>
                  </a:cubicBezTo>
                  <a:close/>
                  <a:moveTo>
                    <a:pt x="402" y="360"/>
                  </a:moveTo>
                  <a:cubicBezTo>
                    <a:pt x="415" y="360"/>
                    <a:pt x="418" y="346"/>
                    <a:pt x="417" y="336"/>
                  </a:cubicBezTo>
                  <a:cubicBezTo>
                    <a:pt x="407" y="336"/>
                    <a:pt x="396" y="337"/>
                    <a:pt x="386" y="338"/>
                  </a:cubicBezTo>
                  <a:cubicBezTo>
                    <a:pt x="386" y="348"/>
                    <a:pt x="390" y="359"/>
                    <a:pt x="402" y="360"/>
                  </a:cubicBezTo>
                  <a:close/>
                  <a:moveTo>
                    <a:pt x="298" y="110"/>
                  </a:moveTo>
                  <a:cubicBezTo>
                    <a:pt x="298" y="110"/>
                    <a:pt x="298" y="110"/>
                    <a:pt x="298" y="109"/>
                  </a:cubicBezTo>
                  <a:cubicBezTo>
                    <a:pt x="268" y="111"/>
                    <a:pt x="237" y="116"/>
                    <a:pt x="208" y="117"/>
                  </a:cubicBezTo>
                  <a:cubicBezTo>
                    <a:pt x="196" y="118"/>
                    <a:pt x="182" y="118"/>
                    <a:pt x="167" y="119"/>
                  </a:cubicBezTo>
                  <a:cubicBezTo>
                    <a:pt x="165" y="146"/>
                    <a:pt x="164" y="174"/>
                    <a:pt x="164" y="201"/>
                  </a:cubicBezTo>
                  <a:cubicBezTo>
                    <a:pt x="197" y="200"/>
                    <a:pt x="230" y="201"/>
                    <a:pt x="263" y="202"/>
                  </a:cubicBezTo>
                  <a:cubicBezTo>
                    <a:pt x="274" y="202"/>
                    <a:pt x="285" y="203"/>
                    <a:pt x="296" y="203"/>
                  </a:cubicBezTo>
                  <a:cubicBezTo>
                    <a:pt x="295" y="172"/>
                    <a:pt x="294" y="141"/>
                    <a:pt x="298" y="110"/>
                  </a:cubicBezTo>
                  <a:close/>
                  <a:moveTo>
                    <a:pt x="298" y="335"/>
                  </a:moveTo>
                  <a:cubicBezTo>
                    <a:pt x="297" y="298"/>
                    <a:pt x="298" y="261"/>
                    <a:pt x="296" y="224"/>
                  </a:cubicBezTo>
                  <a:cubicBezTo>
                    <a:pt x="296" y="220"/>
                    <a:pt x="296" y="216"/>
                    <a:pt x="296" y="212"/>
                  </a:cubicBezTo>
                  <a:cubicBezTo>
                    <a:pt x="260" y="211"/>
                    <a:pt x="225" y="207"/>
                    <a:pt x="189" y="209"/>
                  </a:cubicBezTo>
                  <a:cubicBezTo>
                    <a:pt x="181" y="209"/>
                    <a:pt x="172" y="209"/>
                    <a:pt x="164" y="210"/>
                  </a:cubicBezTo>
                  <a:cubicBezTo>
                    <a:pt x="164" y="253"/>
                    <a:pt x="166" y="297"/>
                    <a:pt x="166" y="341"/>
                  </a:cubicBezTo>
                  <a:cubicBezTo>
                    <a:pt x="210" y="341"/>
                    <a:pt x="254" y="338"/>
                    <a:pt x="298" y="335"/>
                  </a:cubicBezTo>
                  <a:close/>
                  <a:moveTo>
                    <a:pt x="225" y="67"/>
                  </a:moveTo>
                  <a:cubicBezTo>
                    <a:pt x="227" y="67"/>
                    <a:pt x="229" y="67"/>
                    <a:pt x="231" y="67"/>
                  </a:cubicBezTo>
                  <a:cubicBezTo>
                    <a:pt x="230" y="63"/>
                    <a:pt x="230" y="58"/>
                    <a:pt x="231" y="53"/>
                  </a:cubicBezTo>
                  <a:cubicBezTo>
                    <a:pt x="218" y="54"/>
                    <a:pt x="205" y="54"/>
                    <a:pt x="192" y="55"/>
                  </a:cubicBezTo>
                  <a:cubicBezTo>
                    <a:pt x="184" y="56"/>
                    <a:pt x="175" y="56"/>
                    <a:pt x="167" y="59"/>
                  </a:cubicBezTo>
                  <a:cubicBezTo>
                    <a:pt x="157" y="61"/>
                    <a:pt x="154" y="65"/>
                    <a:pt x="161" y="74"/>
                  </a:cubicBezTo>
                  <a:cubicBezTo>
                    <a:pt x="182" y="70"/>
                    <a:pt x="204" y="68"/>
                    <a:pt x="225" y="67"/>
                  </a:cubicBezTo>
                  <a:close/>
                  <a:moveTo>
                    <a:pt x="221" y="46"/>
                  </a:moveTo>
                  <a:cubicBezTo>
                    <a:pt x="220" y="36"/>
                    <a:pt x="222" y="27"/>
                    <a:pt x="214" y="19"/>
                  </a:cubicBezTo>
                  <a:cubicBezTo>
                    <a:pt x="207" y="13"/>
                    <a:pt x="198" y="9"/>
                    <a:pt x="189" y="8"/>
                  </a:cubicBezTo>
                  <a:cubicBezTo>
                    <a:pt x="162" y="7"/>
                    <a:pt x="157" y="31"/>
                    <a:pt x="162" y="53"/>
                  </a:cubicBezTo>
                  <a:cubicBezTo>
                    <a:pt x="181" y="47"/>
                    <a:pt x="201" y="47"/>
                    <a:pt x="221" y="46"/>
                  </a:cubicBezTo>
                  <a:close/>
                  <a:moveTo>
                    <a:pt x="155" y="201"/>
                  </a:moveTo>
                  <a:cubicBezTo>
                    <a:pt x="156" y="174"/>
                    <a:pt x="158" y="146"/>
                    <a:pt x="162" y="120"/>
                  </a:cubicBezTo>
                  <a:cubicBezTo>
                    <a:pt x="113" y="124"/>
                    <a:pt x="59" y="137"/>
                    <a:pt x="56" y="190"/>
                  </a:cubicBezTo>
                  <a:cubicBezTo>
                    <a:pt x="56" y="190"/>
                    <a:pt x="56" y="190"/>
                    <a:pt x="56" y="190"/>
                  </a:cubicBezTo>
                  <a:cubicBezTo>
                    <a:pt x="65" y="201"/>
                    <a:pt x="86" y="201"/>
                    <a:pt x="99" y="201"/>
                  </a:cubicBezTo>
                  <a:cubicBezTo>
                    <a:pt x="116" y="202"/>
                    <a:pt x="133" y="202"/>
                    <a:pt x="150" y="201"/>
                  </a:cubicBezTo>
                  <a:cubicBezTo>
                    <a:pt x="152" y="201"/>
                    <a:pt x="154" y="201"/>
                    <a:pt x="155" y="201"/>
                  </a:cubicBezTo>
                  <a:close/>
                  <a:moveTo>
                    <a:pt x="148" y="353"/>
                  </a:moveTo>
                  <a:cubicBezTo>
                    <a:pt x="148" y="352"/>
                    <a:pt x="148" y="351"/>
                    <a:pt x="149" y="351"/>
                  </a:cubicBezTo>
                  <a:cubicBezTo>
                    <a:pt x="143" y="351"/>
                    <a:pt x="138" y="351"/>
                    <a:pt x="133" y="351"/>
                  </a:cubicBezTo>
                  <a:cubicBezTo>
                    <a:pt x="129" y="361"/>
                    <a:pt x="120" y="373"/>
                    <a:pt x="108" y="371"/>
                  </a:cubicBezTo>
                  <a:cubicBezTo>
                    <a:pt x="96" y="370"/>
                    <a:pt x="90" y="360"/>
                    <a:pt x="88" y="349"/>
                  </a:cubicBezTo>
                  <a:cubicBezTo>
                    <a:pt x="85" y="349"/>
                    <a:pt x="83" y="349"/>
                    <a:pt x="80" y="349"/>
                  </a:cubicBezTo>
                  <a:cubicBezTo>
                    <a:pt x="80" y="349"/>
                    <a:pt x="80" y="349"/>
                    <a:pt x="80" y="349"/>
                  </a:cubicBezTo>
                  <a:cubicBezTo>
                    <a:pt x="80" y="349"/>
                    <a:pt x="81" y="349"/>
                    <a:pt x="81" y="349"/>
                  </a:cubicBezTo>
                  <a:cubicBezTo>
                    <a:pt x="82" y="350"/>
                    <a:pt x="80" y="353"/>
                    <a:pt x="79" y="352"/>
                  </a:cubicBezTo>
                  <a:cubicBezTo>
                    <a:pt x="79" y="351"/>
                    <a:pt x="78" y="351"/>
                    <a:pt x="77" y="350"/>
                  </a:cubicBezTo>
                  <a:cubicBezTo>
                    <a:pt x="77" y="350"/>
                    <a:pt x="76" y="350"/>
                    <a:pt x="76" y="350"/>
                  </a:cubicBezTo>
                  <a:cubicBezTo>
                    <a:pt x="75" y="350"/>
                    <a:pt x="74" y="349"/>
                    <a:pt x="74" y="348"/>
                  </a:cubicBezTo>
                  <a:cubicBezTo>
                    <a:pt x="73" y="348"/>
                    <a:pt x="73" y="348"/>
                    <a:pt x="72" y="348"/>
                  </a:cubicBezTo>
                  <a:cubicBezTo>
                    <a:pt x="69" y="370"/>
                    <a:pt x="78" y="392"/>
                    <a:pt x="104" y="394"/>
                  </a:cubicBezTo>
                  <a:cubicBezTo>
                    <a:pt x="129" y="395"/>
                    <a:pt x="147" y="378"/>
                    <a:pt x="148" y="353"/>
                  </a:cubicBezTo>
                  <a:close/>
                  <a:moveTo>
                    <a:pt x="109" y="364"/>
                  </a:moveTo>
                  <a:cubicBezTo>
                    <a:pt x="117" y="363"/>
                    <a:pt x="123" y="357"/>
                    <a:pt x="126" y="350"/>
                  </a:cubicBezTo>
                  <a:cubicBezTo>
                    <a:pt x="115" y="350"/>
                    <a:pt x="105" y="350"/>
                    <a:pt x="94" y="349"/>
                  </a:cubicBezTo>
                  <a:cubicBezTo>
                    <a:pt x="96" y="357"/>
                    <a:pt x="101" y="364"/>
                    <a:pt x="109" y="364"/>
                  </a:cubicBezTo>
                  <a:close/>
                  <a:moveTo>
                    <a:pt x="33" y="255"/>
                  </a:moveTo>
                  <a:cubicBezTo>
                    <a:pt x="40" y="242"/>
                    <a:pt x="32" y="234"/>
                    <a:pt x="20" y="230"/>
                  </a:cubicBezTo>
                  <a:cubicBezTo>
                    <a:pt x="18" y="244"/>
                    <a:pt x="17" y="258"/>
                    <a:pt x="17" y="272"/>
                  </a:cubicBezTo>
                  <a:cubicBezTo>
                    <a:pt x="20" y="270"/>
                    <a:pt x="32" y="257"/>
                    <a:pt x="33" y="255"/>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98" name="Freeform 12"/>
            <p:cNvSpPr/>
            <p:nvPr/>
          </p:nvSpPr>
          <p:spPr bwMode="auto">
            <a:xfrm>
              <a:off x="4942" y="1028"/>
              <a:ext cx="783" cy="551"/>
            </a:xfrm>
            <a:custGeom>
              <a:avLst/>
              <a:gdLst>
                <a:gd name="T0" fmla="*/ 132 w 138"/>
                <a:gd name="T1" fmla="*/ 63 h 97"/>
                <a:gd name="T2" fmla="*/ 124 w 138"/>
                <a:gd name="T3" fmla="*/ 89 h 97"/>
                <a:gd name="T4" fmla="*/ 1 w 138"/>
                <a:gd name="T5" fmla="*/ 95 h 97"/>
                <a:gd name="T6" fmla="*/ 2 w 138"/>
                <a:gd name="T7" fmla="*/ 2 h 97"/>
                <a:gd name="T8" fmla="*/ 2 w 138"/>
                <a:gd name="T9" fmla="*/ 1 h 97"/>
                <a:gd name="T10" fmla="*/ 85 w 138"/>
                <a:gd name="T11" fmla="*/ 11 h 97"/>
                <a:gd name="T12" fmla="*/ 123 w 138"/>
                <a:gd name="T13" fmla="*/ 39 h 97"/>
                <a:gd name="T14" fmla="*/ 132 w 138"/>
                <a:gd name="T15" fmla="*/ 63 h 9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8" h="97">
                  <a:moveTo>
                    <a:pt x="132" y="63"/>
                  </a:moveTo>
                  <a:cubicBezTo>
                    <a:pt x="135" y="75"/>
                    <a:pt x="138" y="86"/>
                    <a:pt x="124" y="89"/>
                  </a:cubicBezTo>
                  <a:cubicBezTo>
                    <a:pt x="84" y="96"/>
                    <a:pt x="42" y="97"/>
                    <a:pt x="1" y="95"/>
                  </a:cubicBezTo>
                  <a:cubicBezTo>
                    <a:pt x="0" y="64"/>
                    <a:pt x="0" y="33"/>
                    <a:pt x="2" y="2"/>
                  </a:cubicBezTo>
                  <a:cubicBezTo>
                    <a:pt x="2" y="2"/>
                    <a:pt x="2" y="2"/>
                    <a:pt x="2" y="1"/>
                  </a:cubicBezTo>
                  <a:cubicBezTo>
                    <a:pt x="30" y="0"/>
                    <a:pt x="59" y="1"/>
                    <a:pt x="85" y="11"/>
                  </a:cubicBezTo>
                  <a:cubicBezTo>
                    <a:pt x="101" y="16"/>
                    <a:pt x="114" y="25"/>
                    <a:pt x="123" y="39"/>
                  </a:cubicBezTo>
                  <a:cubicBezTo>
                    <a:pt x="128" y="46"/>
                    <a:pt x="130" y="55"/>
                    <a:pt x="132" y="63"/>
                  </a:cubicBezTo>
                  <a:close/>
                </a:path>
              </a:pathLst>
            </a:custGeom>
            <a:solidFill>
              <a:srgbClr val="33B3A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99" name="Freeform 13"/>
            <p:cNvSpPr/>
            <p:nvPr/>
          </p:nvSpPr>
          <p:spPr bwMode="auto">
            <a:xfrm>
              <a:off x="4675" y="484"/>
              <a:ext cx="301" cy="79"/>
            </a:xfrm>
            <a:custGeom>
              <a:avLst/>
              <a:gdLst>
                <a:gd name="T0" fmla="*/ 52 w 53"/>
                <a:gd name="T1" fmla="*/ 3 h 14"/>
                <a:gd name="T2" fmla="*/ 52 w 53"/>
                <a:gd name="T3" fmla="*/ 6 h 14"/>
                <a:gd name="T4" fmla="*/ 48 w 53"/>
                <a:gd name="T5" fmla="*/ 10 h 14"/>
                <a:gd name="T6" fmla="*/ 19 w 53"/>
                <a:gd name="T7" fmla="*/ 12 h 14"/>
                <a:gd name="T8" fmla="*/ 7 w 53"/>
                <a:gd name="T9" fmla="*/ 14 h 14"/>
                <a:gd name="T10" fmla="*/ 4 w 53"/>
                <a:gd name="T11" fmla="*/ 13 h 14"/>
                <a:gd name="T12" fmla="*/ 4 w 53"/>
                <a:gd name="T13" fmla="*/ 13 h 14"/>
                <a:gd name="T14" fmla="*/ 3 w 53"/>
                <a:gd name="T15" fmla="*/ 8 h 14"/>
                <a:gd name="T16" fmla="*/ 3 w 53"/>
                <a:gd name="T17" fmla="*/ 8 h 14"/>
                <a:gd name="T18" fmla="*/ 4 w 53"/>
                <a:gd name="T19" fmla="*/ 8 h 14"/>
                <a:gd name="T20" fmla="*/ 7 w 53"/>
                <a:gd name="T21" fmla="*/ 6 h 14"/>
                <a:gd name="T22" fmla="*/ 20 w 53"/>
                <a:gd name="T23" fmla="*/ 4 h 14"/>
                <a:gd name="T24" fmla="*/ 48 w 53"/>
                <a:gd name="T25" fmla="*/ 1 h 14"/>
                <a:gd name="T26" fmla="*/ 52 w 53"/>
                <a:gd name="T27" fmla="*/ 3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3" h="14">
                  <a:moveTo>
                    <a:pt x="52" y="3"/>
                  </a:moveTo>
                  <a:cubicBezTo>
                    <a:pt x="52" y="4"/>
                    <a:pt x="53" y="5"/>
                    <a:pt x="52" y="6"/>
                  </a:cubicBezTo>
                  <a:cubicBezTo>
                    <a:pt x="52" y="8"/>
                    <a:pt x="50" y="9"/>
                    <a:pt x="48" y="10"/>
                  </a:cubicBezTo>
                  <a:cubicBezTo>
                    <a:pt x="39" y="11"/>
                    <a:pt x="29" y="11"/>
                    <a:pt x="19" y="12"/>
                  </a:cubicBezTo>
                  <a:cubicBezTo>
                    <a:pt x="15" y="13"/>
                    <a:pt x="11" y="14"/>
                    <a:pt x="7" y="14"/>
                  </a:cubicBezTo>
                  <a:cubicBezTo>
                    <a:pt x="6" y="14"/>
                    <a:pt x="5" y="13"/>
                    <a:pt x="4" y="13"/>
                  </a:cubicBezTo>
                  <a:cubicBezTo>
                    <a:pt x="4" y="13"/>
                    <a:pt x="4" y="13"/>
                    <a:pt x="4" y="13"/>
                  </a:cubicBezTo>
                  <a:cubicBezTo>
                    <a:pt x="1" y="13"/>
                    <a:pt x="0" y="9"/>
                    <a:pt x="3" y="8"/>
                  </a:cubicBezTo>
                  <a:cubicBezTo>
                    <a:pt x="3" y="8"/>
                    <a:pt x="3" y="8"/>
                    <a:pt x="3" y="8"/>
                  </a:cubicBezTo>
                  <a:cubicBezTo>
                    <a:pt x="3" y="8"/>
                    <a:pt x="4" y="8"/>
                    <a:pt x="4" y="8"/>
                  </a:cubicBezTo>
                  <a:cubicBezTo>
                    <a:pt x="5" y="7"/>
                    <a:pt x="6" y="6"/>
                    <a:pt x="7" y="6"/>
                  </a:cubicBezTo>
                  <a:cubicBezTo>
                    <a:pt x="11" y="5"/>
                    <a:pt x="16" y="5"/>
                    <a:pt x="20" y="4"/>
                  </a:cubicBezTo>
                  <a:cubicBezTo>
                    <a:pt x="29" y="3"/>
                    <a:pt x="39" y="0"/>
                    <a:pt x="48" y="1"/>
                  </a:cubicBezTo>
                  <a:cubicBezTo>
                    <a:pt x="49" y="1"/>
                    <a:pt x="51" y="1"/>
                    <a:pt x="52" y="3"/>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00" name="Freeform 14"/>
            <p:cNvSpPr/>
            <p:nvPr/>
          </p:nvSpPr>
          <p:spPr bwMode="auto">
            <a:xfrm>
              <a:off x="4159" y="1034"/>
              <a:ext cx="760" cy="533"/>
            </a:xfrm>
            <a:custGeom>
              <a:avLst/>
              <a:gdLst>
                <a:gd name="T0" fmla="*/ 134 w 134"/>
                <a:gd name="T1" fmla="*/ 0 h 94"/>
                <a:gd name="T2" fmla="*/ 134 w 134"/>
                <a:gd name="T3" fmla="*/ 1 h 94"/>
                <a:gd name="T4" fmla="*/ 132 w 134"/>
                <a:gd name="T5" fmla="*/ 94 h 94"/>
                <a:gd name="T6" fmla="*/ 99 w 134"/>
                <a:gd name="T7" fmla="*/ 93 h 94"/>
                <a:gd name="T8" fmla="*/ 0 w 134"/>
                <a:gd name="T9" fmla="*/ 92 h 94"/>
                <a:gd name="T10" fmla="*/ 3 w 134"/>
                <a:gd name="T11" fmla="*/ 10 h 94"/>
                <a:gd name="T12" fmla="*/ 44 w 134"/>
                <a:gd name="T13" fmla="*/ 8 h 94"/>
                <a:gd name="T14" fmla="*/ 134 w 134"/>
                <a:gd name="T15" fmla="*/ 0 h 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4" h="94">
                  <a:moveTo>
                    <a:pt x="134" y="0"/>
                  </a:moveTo>
                  <a:cubicBezTo>
                    <a:pt x="134" y="1"/>
                    <a:pt x="134" y="1"/>
                    <a:pt x="134" y="1"/>
                  </a:cubicBezTo>
                  <a:cubicBezTo>
                    <a:pt x="130" y="32"/>
                    <a:pt x="131" y="63"/>
                    <a:pt x="132" y="94"/>
                  </a:cubicBezTo>
                  <a:cubicBezTo>
                    <a:pt x="121" y="94"/>
                    <a:pt x="110" y="93"/>
                    <a:pt x="99" y="93"/>
                  </a:cubicBezTo>
                  <a:cubicBezTo>
                    <a:pt x="66" y="92"/>
                    <a:pt x="33" y="91"/>
                    <a:pt x="0" y="92"/>
                  </a:cubicBezTo>
                  <a:cubicBezTo>
                    <a:pt x="0" y="65"/>
                    <a:pt x="1" y="37"/>
                    <a:pt x="3" y="10"/>
                  </a:cubicBezTo>
                  <a:cubicBezTo>
                    <a:pt x="18" y="9"/>
                    <a:pt x="32" y="9"/>
                    <a:pt x="44" y="8"/>
                  </a:cubicBezTo>
                  <a:cubicBezTo>
                    <a:pt x="73" y="7"/>
                    <a:pt x="104" y="2"/>
                    <a:pt x="134" y="0"/>
                  </a:cubicBezTo>
                  <a:close/>
                </a:path>
              </a:pathLst>
            </a:custGeom>
            <a:solidFill>
              <a:srgbClr val="33B3A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01" name="Freeform 15"/>
            <p:cNvSpPr/>
            <p:nvPr/>
          </p:nvSpPr>
          <p:spPr bwMode="auto">
            <a:xfrm>
              <a:off x="4573" y="291"/>
              <a:ext cx="227" cy="147"/>
            </a:xfrm>
            <a:custGeom>
              <a:avLst/>
              <a:gdLst>
                <a:gd name="T0" fmla="*/ 35 w 40"/>
                <a:gd name="T1" fmla="*/ 1 h 26"/>
                <a:gd name="T2" fmla="*/ 37 w 40"/>
                <a:gd name="T3" fmla="*/ 7 h 26"/>
                <a:gd name="T4" fmla="*/ 22 w 40"/>
                <a:gd name="T5" fmla="*/ 15 h 26"/>
                <a:gd name="T6" fmla="*/ 7 w 40"/>
                <a:gd name="T7" fmla="*/ 23 h 26"/>
                <a:gd name="T8" fmla="*/ 4 w 40"/>
                <a:gd name="T9" fmla="*/ 17 h 26"/>
                <a:gd name="T10" fmla="*/ 20 w 40"/>
                <a:gd name="T11" fmla="*/ 7 h 26"/>
                <a:gd name="T12" fmla="*/ 35 w 40"/>
                <a:gd name="T13" fmla="*/ 1 h 26"/>
              </a:gdLst>
              <a:ahLst/>
              <a:cxnLst>
                <a:cxn ang="0">
                  <a:pos x="T0" y="T1"/>
                </a:cxn>
                <a:cxn ang="0">
                  <a:pos x="T2" y="T3"/>
                </a:cxn>
                <a:cxn ang="0">
                  <a:pos x="T4" y="T5"/>
                </a:cxn>
                <a:cxn ang="0">
                  <a:pos x="T6" y="T7"/>
                </a:cxn>
                <a:cxn ang="0">
                  <a:pos x="T8" y="T9"/>
                </a:cxn>
                <a:cxn ang="0">
                  <a:pos x="T10" y="T11"/>
                </a:cxn>
                <a:cxn ang="0">
                  <a:pos x="T12" y="T13"/>
                </a:cxn>
              </a:cxnLst>
              <a:rect l="0" t="0" r="r" b="b"/>
              <a:pathLst>
                <a:path w="40" h="26">
                  <a:moveTo>
                    <a:pt x="35" y="1"/>
                  </a:moveTo>
                  <a:cubicBezTo>
                    <a:pt x="38" y="1"/>
                    <a:pt x="40" y="5"/>
                    <a:pt x="37" y="7"/>
                  </a:cubicBezTo>
                  <a:cubicBezTo>
                    <a:pt x="34" y="11"/>
                    <a:pt x="27" y="12"/>
                    <a:pt x="22" y="15"/>
                  </a:cubicBezTo>
                  <a:cubicBezTo>
                    <a:pt x="17" y="17"/>
                    <a:pt x="12" y="20"/>
                    <a:pt x="7" y="23"/>
                  </a:cubicBezTo>
                  <a:cubicBezTo>
                    <a:pt x="3" y="26"/>
                    <a:pt x="0" y="20"/>
                    <a:pt x="4" y="17"/>
                  </a:cubicBezTo>
                  <a:cubicBezTo>
                    <a:pt x="9" y="14"/>
                    <a:pt x="14" y="10"/>
                    <a:pt x="20" y="7"/>
                  </a:cubicBezTo>
                  <a:cubicBezTo>
                    <a:pt x="24" y="5"/>
                    <a:pt x="30" y="0"/>
                    <a:pt x="35" y="1"/>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02" name="Freeform 16"/>
            <p:cNvSpPr/>
            <p:nvPr/>
          </p:nvSpPr>
          <p:spPr bwMode="auto">
            <a:xfrm>
              <a:off x="4692" y="1732"/>
              <a:ext cx="108" cy="39"/>
            </a:xfrm>
            <a:custGeom>
              <a:avLst/>
              <a:gdLst>
                <a:gd name="T0" fmla="*/ 13 w 19"/>
                <a:gd name="T1" fmla="*/ 1 h 7"/>
                <a:gd name="T2" fmla="*/ 19 w 19"/>
                <a:gd name="T3" fmla="*/ 4 h 7"/>
                <a:gd name="T4" fmla="*/ 12 w 19"/>
                <a:gd name="T5" fmla="*/ 7 h 7"/>
                <a:gd name="T6" fmla="*/ 3 w 19"/>
                <a:gd name="T7" fmla="*/ 6 h 7"/>
                <a:gd name="T8" fmla="*/ 3 w 19"/>
                <a:gd name="T9" fmla="*/ 1 h 7"/>
                <a:gd name="T10" fmla="*/ 13 w 19"/>
                <a:gd name="T11" fmla="*/ 1 h 7"/>
              </a:gdLst>
              <a:ahLst/>
              <a:cxnLst>
                <a:cxn ang="0">
                  <a:pos x="T0" y="T1"/>
                </a:cxn>
                <a:cxn ang="0">
                  <a:pos x="T2" y="T3"/>
                </a:cxn>
                <a:cxn ang="0">
                  <a:pos x="T4" y="T5"/>
                </a:cxn>
                <a:cxn ang="0">
                  <a:pos x="T6" y="T7"/>
                </a:cxn>
                <a:cxn ang="0">
                  <a:pos x="T8" y="T9"/>
                </a:cxn>
                <a:cxn ang="0">
                  <a:pos x="T10" y="T11"/>
                </a:cxn>
              </a:cxnLst>
              <a:rect l="0" t="0" r="r" b="b"/>
              <a:pathLst>
                <a:path w="19" h="7">
                  <a:moveTo>
                    <a:pt x="13" y="1"/>
                  </a:moveTo>
                  <a:cubicBezTo>
                    <a:pt x="15" y="1"/>
                    <a:pt x="19" y="0"/>
                    <a:pt x="19" y="4"/>
                  </a:cubicBezTo>
                  <a:cubicBezTo>
                    <a:pt x="19" y="7"/>
                    <a:pt x="15" y="7"/>
                    <a:pt x="12" y="7"/>
                  </a:cubicBezTo>
                  <a:cubicBezTo>
                    <a:pt x="9" y="6"/>
                    <a:pt x="6" y="6"/>
                    <a:pt x="3" y="6"/>
                  </a:cubicBezTo>
                  <a:cubicBezTo>
                    <a:pt x="0" y="6"/>
                    <a:pt x="0" y="2"/>
                    <a:pt x="3" y="1"/>
                  </a:cubicBezTo>
                  <a:cubicBezTo>
                    <a:pt x="6" y="1"/>
                    <a:pt x="10" y="1"/>
                    <a:pt x="13" y="1"/>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03" name="Freeform 17"/>
            <p:cNvSpPr/>
            <p:nvPr/>
          </p:nvSpPr>
          <p:spPr bwMode="auto">
            <a:xfrm>
              <a:off x="4465" y="121"/>
              <a:ext cx="159" cy="198"/>
            </a:xfrm>
            <a:custGeom>
              <a:avLst/>
              <a:gdLst>
                <a:gd name="T0" fmla="*/ 27 w 28"/>
                <a:gd name="T1" fmla="*/ 6 h 35"/>
                <a:gd name="T2" fmla="*/ 25 w 28"/>
                <a:gd name="T3" fmla="*/ 11 h 35"/>
                <a:gd name="T4" fmla="*/ 13 w 28"/>
                <a:gd name="T5" fmla="*/ 21 h 35"/>
                <a:gd name="T6" fmla="*/ 8 w 28"/>
                <a:gd name="T7" fmla="*/ 29 h 35"/>
                <a:gd name="T8" fmla="*/ 6 w 28"/>
                <a:gd name="T9" fmla="*/ 32 h 35"/>
                <a:gd name="T10" fmla="*/ 6 w 28"/>
                <a:gd name="T11" fmla="*/ 32 h 35"/>
                <a:gd name="T12" fmla="*/ 6 w 28"/>
                <a:gd name="T13" fmla="*/ 32 h 35"/>
                <a:gd name="T14" fmla="*/ 1 w 28"/>
                <a:gd name="T15" fmla="*/ 32 h 35"/>
                <a:gd name="T16" fmla="*/ 9 w 28"/>
                <a:gd name="T17" fmla="*/ 14 h 35"/>
                <a:gd name="T18" fmla="*/ 27 w 28"/>
                <a:gd name="T19" fmla="*/ 6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 h="35">
                  <a:moveTo>
                    <a:pt x="27" y="6"/>
                  </a:moveTo>
                  <a:cubicBezTo>
                    <a:pt x="28" y="7"/>
                    <a:pt x="28" y="10"/>
                    <a:pt x="25" y="11"/>
                  </a:cubicBezTo>
                  <a:cubicBezTo>
                    <a:pt x="20" y="12"/>
                    <a:pt x="16" y="17"/>
                    <a:pt x="13" y="21"/>
                  </a:cubicBezTo>
                  <a:cubicBezTo>
                    <a:pt x="11" y="24"/>
                    <a:pt x="10" y="26"/>
                    <a:pt x="8" y="29"/>
                  </a:cubicBezTo>
                  <a:cubicBezTo>
                    <a:pt x="8" y="30"/>
                    <a:pt x="7" y="31"/>
                    <a:pt x="6" y="32"/>
                  </a:cubicBezTo>
                  <a:cubicBezTo>
                    <a:pt x="6" y="32"/>
                    <a:pt x="6" y="32"/>
                    <a:pt x="6" y="32"/>
                  </a:cubicBezTo>
                  <a:cubicBezTo>
                    <a:pt x="6" y="32"/>
                    <a:pt x="6" y="32"/>
                    <a:pt x="6" y="32"/>
                  </a:cubicBezTo>
                  <a:cubicBezTo>
                    <a:pt x="5" y="35"/>
                    <a:pt x="1" y="35"/>
                    <a:pt x="1" y="32"/>
                  </a:cubicBezTo>
                  <a:cubicBezTo>
                    <a:pt x="0" y="26"/>
                    <a:pt x="5" y="19"/>
                    <a:pt x="9" y="14"/>
                  </a:cubicBezTo>
                  <a:cubicBezTo>
                    <a:pt x="13" y="9"/>
                    <a:pt x="20" y="0"/>
                    <a:pt x="27" y="6"/>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04" name="Freeform 18"/>
            <p:cNvSpPr/>
            <p:nvPr/>
          </p:nvSpPr>
          <p:spPr bwMode="auto">
            <a:xfrm>
              <a:off x="4119" y="455"/>
              <a:ext cx="369" cy="261"/>
            </a:xfrm>
            <a:custGeom>
              <a:avLst/>
              <a:gdLst>
                <a:gd name="T0" fmla="*/ 57 w 65"/>
                <a:gd name="T1" fmla="*/ 12 h 46"/>
                <a:gd name="T2" fmla="*/ 64 w 65"/>
                <a:gd name="T3" fmla="*/ 39 h 46"/>
                <a:gd name="T4" fmla="*/ 5 w 65"/>
                <a:gd name="T5" fmla="*/ 46 h 46"/>
                <a:gd name="T6" fmla="*/ 32 w 65"/>
                <a:gd name="T7" fmla="*/ 1 h 46"/>
                <a:gd name="T8" fmla="*/ 57 w 65"/>
                <a:gd name="T9" fmla="*/ 12 h 46"/>
              </a:gdLst>
              <a:ahLst/>
              <a:cxnLst>
                <a:cxn ang="0">
                  <a:pos x="T0" y="T1"/>
                </a:cxn>
                <a:cxn ang="0">
                  <a:pos x="T2" y="T3"/>
                </a:cxn>
                <a:cxn ang="0">
                  <a:pos x="T4" y="T5"/>
                </a:cxn>
                <a:cxn ang="0">
                  <a:pos x="T6" y="T7"/>
                </a:cxn>
                <a:cxn ang="0">
                  <a:pos x="T8" y="T9"/>
                </a:cxn>
              </a:cxnLst>
              <a:rect l="0" t="0" r="r" b="b"/>
              <a:pathLst>
                <a:path w="65" h="46">
                  <a:moveTo>
                    <a:pt x="57" y="12"/>
                  </a:moveTo>
                  <a:cubicBezTo>
                    <a:pt x="65" y="20"/>
                    <a:pt x="63" y="29"/>
                    <a:pt x="64" y="39"/>
                  </a:cubicBezTo>
                  <a:cubicBezTo>
                    <a:pt x="44" y="40"/>
                    <a:pt x="24" y="40"/>
                    <a:pt x="5" y="46"/>
                  </a:cubicBezTo>
                  <a:cubicBezTo>
                    <a:pt x="0" y="24"/>
                    <a:pt x="5" y="0"/>
                    <a:pt x="32" y="1"/>
                  </a:cubicBezTo>
                  <a:cubicBezTo>
                    <a:pt x="41" y="2"/>
                    <a:pt x="50" y="6"/>
                    <a:pt x="57" y="12"/>
                  </a:cubicBezTo>
                  <a:close/>
                </a:path>
              </a:pathLst>
            </a:custGeom>
            <a:solidFill>
              <a:srgbClr val="EDAF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05" name="Freeform 19"/>
            <p:cNvSpPr/>
            <p:nvPr/>
          </p:nvSpPr>
          <p:spPr bwMode="auto">
            <a:xfrm>
              <a:off x="4233" y="109"/>
              <a:ext cx="68" cy="204"/>
            </a:xfrm>
            <a:custGeom>
              <a:avLst/>
              <a:gdLst>
                <a:gd name="T0" fmla="*/ 10 w 12"/>
                <a:gd name="T1" fmla="*/ 4 h 36"/>
                <a:gd name="T2" fmla="*/ 10 w 12"/>
                <a:gd name="T3" fmla="*/ 18 h 36"/>
                <a:gd name="T4" fmla="*/ 7 w 12"/>
                <a:gd name="T5" fmla="*/ 32 h 36"/>
                <a:gd name="T6" fmla="*/ 1 w 12"/>
                <a:gd name="T7" fmla="*/ 30 h 36"/>
                <a:gd name="T8" fmla="*/ 3 w 12"/>
                <a:gd name="T9" fmla="*/ 16 h 36"/>
                <a:gd name="T10" fmla="*/ 4 w 12"/>
                <a:gd name="T11" fmla="*/ 4 h 36"/>
                <a:gd name="T12" fmla="*/ 10 w 12"/>
                <a:gd name="T13" fmla="*/ 4 h 36"/>
              </a:gdLst>
              <a:ahLst/>
              <a:cxnLst>
                <a:cxn ang="0">
                  <a:pos x="T0" y="T1"/>
                </a:cxn>
                <a:cxn ang="0">
                  <a:pos x="T2" y="T3"/>
                </a:cxn>
                <a:cxn ang="0">
                  <a:pos x="T4" y="T5"/>
                </a:cxn>
                <a:cxn ang="0">
                  <a:pos x="T6" y="T7"/>
                </a:cxn>
                <a:cxn ang="0">
                  <a:pos x="T8" y="T9"/>
                </a:cxn>
                <a:cxn ang="0">
                  <a:pos x="T10" y="T11"/>
                </a:cxn>
                <a:cxn ang="0">
                  <a:pos x="T12" y="T13"/>
                </a:cxn>
              </a:cxnLst>
              <a:rect l="0" t="0" r="r" b="b"/>
              <a:pathLst>
                <a:path w="12" h="36">
                  <a:moveTo>
                    <a:pt x="10" y="4"/>
                  </a:moveTo>
                  <a:cubicBezTo>
                    <a:pt x="12" y="8"/>
                    <a:pt x="11" y="13"/>
                    <a:pt x="10" y="18"/>
                  </a:cubicBezTo>
                  <a:cubicBezTo>
                    <a:pt x="10" y="23"/>
                    <a:pt x="9" y="27"/>
                    <a:pt x="7" y="32"/>
                  </a:cubicBezTo>
                  <a:cubicBezTo>
                    <a:pt x="6" y="36"/>
                    <a:pt x="0" y="34"/>
                    <a:pt x="1" y="30"/>
                  </a:cubicBezTo>
                  <a:cubicBezTo>
                    <a:pt x="2" y="26"/>
                    <a:pt x="3" y="21"/>
                    <a:pt x="3" y="16"/>
                  </a:cubicBezTo>
                  <a:cubicBezTo>
                    <a:pt x="3" y="12"/>
                    <a:pt x="2" y="7"/>
                    <a:pt x="4" y="4"/>
                  </a:cubicBezTo>
                  <a:cubicBezTo>
                    <a:pt x="5" y="0"/>
                    <a:pt x="9" y="0"/>
                    <a:pt x="10" y="4"/>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06" name="Freeform 20"/>
            <p:cNvSpPr/>
            <p:nvPr/>
          </p:nvSpPr>
          <p:spPr bwMode="auto">
            <a:xfrm>
              <a:off x="3546" y="1096"/>
              <a:ext cx="602" cy="466"/>
            </a:xfrm>
            <a:custGeom>
              <a:avLst/>
              <a:gdLst>
                <a:gd name="T0" fmla="*/ 106 w 106"/>
                <a:gd name="T1" fmla="*/ 0 h 82"/>
                <a:gd name="T2" fmla="*/ 99 w 106"/>
                <a:gd name="T3" fmla="*/ 81 h 82"/>
                <a:gd name="T4" fmla="*/ 94 w 106"/>
                <a:gd name="T5" fmla="*/ 81 h 82"/>
                <a:gd name="T6" fmla="*/ 43 w 106"/>
                <a:gd name="T7" fmla="*/ 81 h 82"/>
                <a:gd name="T8" fmla="*/ 0 w 106"/>
                <a:gd name="T9" fmla="*/ 70 h 82"/>
                <a:gd name="T10" fmla="*/ 0 w 106"/>
                <a:gd name="T11" fmla="*/ 70 h 82"/>
                <a:gd name="T12" fmla="*/ 106 w 106"/>
                <a:gd name="T13" fmla="*/ 0 h 82"/>
              </a:gdLst>
              <a:ahLst/>
              <a:cxnLst>
                <a:cxn ang="0">
                  <a:pos x="T0" y="T1"/>
                </a:cxn>
                <a:cxn ang="0">
                  <a:pos x="T2" y="T3"/>
                </a:cxn>
                <a:cxn ang="0">
                  <a:pos x="T4" y="T5"/>
                </a:cxn>
                <a:cxn ang="0">
                  <a:pos x="T6" y="T7"/>
                </a:cxn>
                <a:cxn ang="0">
                  <a:pos x="T8" y="T9"/>
                </a:cxn>
                <a:cxn ang="0">
                  <a:pos x="T10" y="T11"/>
                </a:cxn>
                <a:cxn ang="0">
                  <a:pos x="T12" y="T13"/>
                </a:cxn>
              </a:cxnLst>
              <a:rect l="0" t="0" r="r" b="b"/>
              <a:pathLst>
                <a:path w="106" h="82">
                  <a:moveTo>
                    <a:pt x="106" y="0"/>
                  </a:moveTo>
                  <a:cubicBezTo>
                    <a:pt x="102" y="26"/>
                    <a:pt x="100" y="54"/>
                    <a:pt x="99" y="81"/>
                  </a:cubicBezTo>
                  <a:cubicBezTo>
                    <a:pt x="98" y="81"/>
                    <a:pt x="96" y="81"/>
                    <a:pt x="94" y="81"/>
                  </a:cubicBezTo>
                  <a:cubicBezTo>
                    <a:pt x="77" y="82"/>
                    <a:pt x="60" y="82"/>
                    <a:pt x="43" y="81"/>
                  </a:cubicBezTo>
                  <a:cubicBezTo>
                    <a:pt x="30" y="81"/>
                    <a:pt x="9" y="81"/>
                    <a:pt x="0" y="70"/>
                  </a:cubicBezTo>
                  <a:cubicBezTo>
                    <a:pt x="0" y="70"/>
                    <a:pt x="0" y="70"/>
                    <a:pt x="0" y="70"/>
                  </a:cubicBezTo>
                  <a:cubicBezTo>
                    <a:pt x="3" y="17"/>
                    <a:pt x="57" y="4"/>
                    <a:pt x="106" y="0"/>
                  </a:cubicBezTo>
                  <a:close/>
                </a:path>
              </a:pathLst>
            </a:custGeom>
            <a:solidFill>
              <a:srgbClr val="33B3A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07" name="Freeform 21"/>
            <p:cNvSpPr/>
            <p:nvPr/>
          </p:nvSpPr>
          <p:spPr bwMode="auto">
            <a:xfrm>
              <a:off x="3944" y="223"/>
              <a:ext cx="158" cy="130"/>
            </a:xfrm>
            <a:custGeom>
              <a:avLst/>
              <a:gdLst>
                <a:gd name="T0" fmla="*/ 24 w 28"/>
                <a:gd name="T1" fmla="*/ 16 h 23"/>
                <a:gd name="T2" fmla="*/ 22 w 28"/>
                <a:gd name="T3" fmla="*/ 22 h 23"/>
                <a:gd name="T4" fmla="*/ 8 w 28"/>
                <a:gd name="T5" fmla="*/ 14 h 23"/>
                <a:gd name="T6" fmla="*/ 2 w 28"/>
                <a:gd name="T7" fmla="*/ 2 h 23"/>
                <a:gd name="T8" fmla="*/ 5 w 28"/>
                <a:gd name="T9" fmla="*/ 0 h 23"/>
                <a:gd name="T10" fmla="*/ 13 w 28"/>
                <a:gd name="T11" fmla="*/ 8 h 23"/>
                <a:gd name="T12" fmla="*/ 24 w 28"/>
                <a:gd name="T13" fmla="*/ 16 h 23"/>
              </a:gdLst>
              <a:ahLst/>
              <a:cxnLst>
                <a:cxn ang="0">
                  <a:pos x="T0" y="T1"/>
                </a:cxn>
                <a:cxn ang="0">
                  <a:pos x="T2" y="T3"/>
                </a:cxn>
                <a:cxn ang="0">
                  <a:pos x="T4" y="T5"/>
                </a:cxn>
                <a:cxn ang="0">
                  <a:pos x="T6" y="T7"/>
                </a:cxn>
                <a:cxn ang="0">
                  <a:pos x="T8" y="T9"/>
                </a:cxn>
                <a:cxn ang="0">
                  <a:pos x="T10" y="T11"/>
                </a:cxn>
                <a:cxn ang="0">
                  <a:pos x="T12" y="T13"/>
                </a:cxn>
              </a:cxnLst>
              <a:rect l="0" t="0" r="r" b="b"/>
              <a:pathLst>
                <a:path w="28" h="23">
                  <a:moveTo>
                    <a:pt x="24" y="16"/>
                  </a:moveTo>
                  <a:cubicBezTo>
                    <a:pt x="28" y="18"/>
                    <a:pt x="26" y="23"/>
                    <a:pt x="22" y="22"/>
                  </a:cubicBezTo>
                  <a:cubicBezTo>
                    <a:pt x="17" y="21"/>
                    <a:pt x="12" y="17"/>
                    <a:pt x="8" y="14"/>
                  </a:cubicBezTo>
                  <a:cubicBezTo>
                    <a:pt x="5" y="11"/>
                    <a:pt x="0" y="7"/>
                    <a:pt x="2" y="2"/>
                  </a:cubicBezTo>
                  <a:cubicBezTo>
                    <a:pt x="2" y="1"/>
                    <a:pt x="4" y="0"/>
                    <a:pt x="5" y="0"/>
                  </a:cubicBezTo>
                  <a:cubicBezTo>
                    <a:pt x="9" y="1"/>
                    <a:pt x="11" y="6"/>
                    <a:pt x="13" y="8"/>
                  </a:cubicBezTo>
                  <a:cubicBezTo>
                    <a:pt x="16" y="11"/>
                    <a:pt x="20" y="14"/>
                    <a:pt x="24" y="16"/>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08" name="Freeform 22"/>
            <p:cNvSpPr/>
            <p:nvPr/>
          </p:nvSpPr>
          <p:spPr bwMode="auto">
            <a:xfrm>
              <a:off x="3841" y="1703"/>
              <a:ext cx="176" cy="57"/>
            </a:xfrm>
            <a:custGeom>
              <a:avLst/>
              <a:gdLst>
                <a:gd name="T0" fmla="*/ 29 w 31"/>
                <a:gd name="T1" fmla="*/ 4 h 10"/>
                <a:gd name="T2" fmla="*/ 29 w 31"/>
                <a:gd name="T3" fmla="*/ 8 h 10"/>
                <a:gd name="T4" fmla="*/ 16 w 31"/>
                <a:gd name="T5" fmla="*/ 9 h 10"/>
                <a:gd name="T6" fmla="*/ 3 w 31"/>
                <a:gd name="T7" fmla="*/ 6 h 10"/>
                <a:gd name="T8" fmla="*/ 5 w 31"/>
                <a:gd name="T9" fmla="*/ 1 h 10"/>
                <a:gd name="T10" fmla="*/ 19 w 31"/>
                <a:gd name="T11" fmla="*/ 3 h 10"/>
                <a:gd name="T12" fmla="*/ 29 w 31"/>
                <a:gd name="T13" fmla="*/ 4 h 10"/>
              </a:gdLst>
              <a:ahLst/>
              <a:cxnLst>
                <a:cxn ang="0">
                  <a:pos x="T0" y="T1"/>
                </a:cxn>
                <a:cxn ang="0">
                  <a:pos x="T2" y="T3"/>
                </a:cxn>
                <a:cxn ang="0">
                  <a:pos x="T4" y="T5"/>
                </a:cxn>
                <a:cxn ang="0">
                  <a:pos x="T6" y="T7"/>
                </a:cxn>
                <a:cxn ang="0">
                  <a:pos x="T8" y="T9"/>
                </a:cxn>
                <a:cxn ang="0">
                  <a:pos x="T10" y="T11"/>
                </a:cxn>
                <a:cxn ang="0">
                  <a:pos x="T12" y="T13"/>
                </a:cxn>
              </a:cxnLst>
              <a:rect l="0" t="0" r="r" b="b"/>
              <a:pathLst>
                <a:path w="31" h="10">
                  <a:moveTo>
                    <a:pt x="29" y="4"/>
                  </a:moveTo>
                  <a:cubicBezTo>
                    <a:pt x="31" y="5"/>
                    <a:pt x="31" y="7"/>
                    <a:pt x="29" y="8"/>
                  </a:cubicBezTo>
                  <a:cubicBezTo>
                    <a:pt x="25" y="10"/>
                    <a:pt x="20" y="10"/>
                    <a:pt x="16" y="9"/>
                  </a:cubicBezTo>
                  <a:cubicBezTo>
                    <a:pt x="11" y="9"/>
                    <a:pt x="7" y="8"/>
                    <a:pt x="3" y="6"/>
                  </a:cubicBezTo>
                  <a:cubicBezTo>
                    <a:pt x="0" y="5"/>
                    <a:pt x="1" y="0"/>
                    <a:pt x="5" y="1"/>
                  </a:cubicBezTo>
                  <a:cubicBezTo>
                    <a:pt x="9" y="2"/>
                    <a:pt x="14" y="3"/>
                    <a:pt x="19" y="3"/>
                  </a:cubicBezTo>
                  <a:cubicBezTo>
                    <a:pt x="23" y="3"/>
                    <a:pt x="26" y="2"/>
                    <a:pt x="29" y="4"/>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09" name="Freeform 23"/>
            <p:cNvSpPr/>
            <p:nvPr/>
          </p:nvSpPr>
          <p:spPr bwMode="auto">
            <a:xfrm>
              <a:off x="3785" y="591"/>
              <a:ext cx="227" cy="165"/>
            </a:xfrm>
            <a:custGeom>
              <a:avLst/>
              <a:gdLst>
                <a:gd name="T0" fmla="*/ 34 w 40"/>
                <a:gd name="T1" fmla="*/ 2 h 29"/>
                <a:gd name="T2" fmla="*/ 37 w 40"/>
                <a:gd name="T3" fmla="*/ 8 h 29"/>
                <a:gd name="T4" fmla="*/ 2 w 40"/>
                <a:gd name="T5" fmla="*/ 7 h 29"/>
                <a:gd name="T6" fmla="*/ 10 w 40"/>
                <a:gd name="T7" fmla="*/ 6 h 29"/>
                <a:gd name="T8" fmla="*/ 18 w 40"/>
                <a:gd name="T9" fmla="*/ 9 h 29"/>
                <a:gd name="T10" fmla="*/ 34 w 40"/>
                <a:gd name="T11" fmla="*/ 2 h 29"/>
              </a:gdLst>
              <a:ahLst/>
              <a:cxnLst>
                <a:cxn ang="0">
                  <a:pos x="T0" y="T1"/>
                </a:cxn>
                <a:cxn ang="0">
                  <a:pos x="T2" y="T3"/>
                </a:cxn>
                <a:cxn ang="0">
                  <a:pos x="T4" y="T5"/>
                </a:cxn>
                <a:cxn ang="0">
                  <a:pos x="T6" y="T7"/>
                </a:cxn>
                <a:cxn ang="0">
                  <a:pos x="T8" y="T9"/>
                </a:cxn>
                <a:cxn ang="0">
                  <a:pos x="T10" y="T11"/>
                </a:cxn>
              </a:cxnLst>
              <a:rect l="0" t="0" r="r" b="b"/>
              <a:pathLst>
                <a:path w="40" h="29">
                  <a:moveTo>
                    <a:pt x="34" y="2"/>
                  </a:moveTo>
                  <a:cubicBezTo>
                    <a:pt x="37" y="0"/>
                    <a:pt x="40" y="5"/>
                    <a:pt x="37" y="8"/>
                  </a:cubicBezTo>
                  <a:cubicBezTo>
                    <a:pt x="29" y="13"/>
                    <a:pt x="0" y="29"/>
                    <a:pt x="2" y="7"/>
                  </a:cubicBezTo>
                  <a:cubicBezTo>
                    <a:pt x="2" y="3"/>
                    <a:pt x="9" y="2"/>
                    <a:pt x="10" y="6"/>
                  </a:cubicBezTo>
                  <a:cubicBezTo>
                    <a:pt x="10" y="12"/>
                    <a:pt x="14" y="11"/>
                    <a:pt x="18" y="9"/>
                  </a:cubicBezTo>
                  <a:cubicBezTo>
                    <a:pt x="23" y="7"/>
                    <a:pt x="28" y="5"/>
                    <a:pt x="34" y="2"/>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10" name="Freeform 24"/>
            <p:cNvSpPr/>
            <p:nvPr/>
          </p:nvSpPr>
          <p:spPr bwMode="auto">
            <a:xfrm>
              <a:off x="3762" y="444"/>
              <a:ext cx="216" cy="85"/>
            </a:xfrm>
            <a:custGeom>
              <a:avLst/>
              <a:gdLst>
                <a:gd name="T0" fmla="*/ 34 w 38"/>
                <a:gd name="T1" fmla="*/ 6 h 15"/>
                <a:gd name="T2" fmla="*/ 35 w 38"/>
                <a:gd name="T3" fmla="*/ 13 h 15"/>
                <a:gd name="T4" fmla="*/ 10 w 38"/>
                <a:gd name="T5" fmla="*/ 13 h 15"/>
                <a:gd name="T6" fmla="*/ 2 w 38"/>
                <a:gd name="T7" fmla="*/ 3 h 15"/>
                <a:gd name="T8" fmla="*/ 7 w 38"/>
                <a:gd name="T9" fmla="*/ 3 h 15"/>
                <a:gd name="T10" fmla="*/ 17 w 38"/>
                <a:gd name="T11" fmla="*/ 6 h 15"/>
                <a:gd name="T12" fmla="*/ 34 w 38"/>
                <a:gd name="T13" fmla="*/ 6 h 15"/>
              </a:gdLst>
              <a:ahLst/>
              <a:cxnLst>
                <a:cxn ang="0">
                  <a:pos x="T0" y="T1"/>
                </a:cxn>
                <a:cxn ang="0">
                  <a:pos x="T2" y="T3"/>
                </a:cxn>
                <a:cxn ang="0">
                  <a:pos x="T4" y="T5"/>
                </a:cxn>
                <a:cxn ang="0">
                  <a:pos x="T6" y="T7"/>
                </a:cxn>
                <a:cxn ang="0">
                  <a:pos x="T8" y="T9"/>
                </a:cxn>
                <a:cxn ang="0">
                  <a:pos x="T10" y="T11"/>
                </a:cxn>
                <a:cxn ang="0">
                  <a:pos x="T12" y="T13"/>
                </a:cxn>
              </a:cxnLst>
              <a:rect l="0" t="0" r="r" b="b"/>
              <a:pathLst>
                <a:path w="38" h="15">
                  <a:moveTo>
                    <a:pt x="34" y="6"/>
                  </a:moveTo>
                  <a:cubicBezTo>
                    <a:pt x="38" y="6"/>
                    <a:pt x="38" y="12"/>
                    <a:pt x="35" y="13"/>
                  </a:cubicBezTo>
                  <a:cubicBezTo>
                    <a:pt x="27" y="14"/>
                    <a:pt x="18" y="15"/>
                    <a:pt x="10" y="13"/>
                  </a:cubicBezTo>
                  <a:cubicBezTo>
                    <a:pt x="6" y="12"/>
                    <a:pt x="0" y="9"/>
                    <a:pt x="2" y="3"/>
                  </a:cubicBezTo>
                  <a:cubicBezTo>
                    <a:pt x="3" y="1"/>
                    <a:pt x="6" y="0"/>
                    <a:pt x="7" y="3"/>
                  </a:cubicBezTo>
                  <a:cubicBezTo>
                    <a:pt x="9" y="5"/>
                    <a:pt x="14" y="6"/>
                    <a:pt x="17" y="6"/>
                  </a:cubicBezTo>
                  <a:cubicBezTo>
                    <a:pt x="22" y="7"/>
                    <a:pt x="28" y="7"/>
                    <a:pt x="34" y="6"/>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grpSp>
      <p:sp>
        <p:nvSpPr>
          <p:cNvPr id="111" name="标题 2"/>
          <p:cNvSpPr txBox="1"/>
          <p:nvPr/>
        </p:nvSpPr>
        <p:spPr>
          <a:xfrm>
            <a:off x="1062038" y="365125"/>
            <a:ext cx="4706464" cy="549275"/>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2400" kern="1200">
                <a:solidFill>
                  <a:schemeClr val="tx2"/>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defRPr/>
            </a:pPr>
            <a:r>
              <a:rPr kumimoji="0" lang="zh-CN" altLang="en-US" b="0" i="0" u="none" strike="noStrike" kern="1200" cap="none" spc="0" normalizeH="0" baseline="0" noProof="0" dirty="0" smtClean="0">
                <a:ln>
                  <a:noFill/>
                </a:ln>
                <a:solidFill>
                  <a:schemeClr val="tx1">
                    <a:lumMod val="65000"/>
                    <a:lumOff val="35000"/>
                  </a:schemeClr>
                </a:solidFill>
                <a:effectLst/>
                <a:uLnTx/>
                <a:uFillTx/>
                <a:latin typeface="+mn-lt"/>
                <a:ea typeface="+mn-ea"/>
                <a:cs typeface="+mn-ea"/>
                <a:sym typeface="+mn-lt"/>
              </a:rPr>
              <a:t>可编辑的信息图表</a:t>
            </a:r>
            <a:endParaRPr kumimoji="0" lang="zh-CN" altLang="en-US" b="0" i="0" u="none" strike="noStrike" kern="1200" cap="none" spc="0" normalizeH="0" baseline="0" noProof="0" dirty="0">
              <a:ln>
                <a:noFill/>
              </a:ln>
              <a:solidFill>
                <a:schemeClr val="tx1">
                  <a:lumMod val="65000"/>
                  <a:lumOff val="35000"/>
                </a:schemeClr>
              </a:solidFill>
              <a:effectLst/>
              <a:uLnTx/>
              <a:uFillTx/>
              <a:latin typeface="+mn-lt"/>
              <a:ea typeface="+mn-ea"/>
              <a:cs typeface="+mn-ea"/>
              <a:sym typeface="+mn-lt"/>
            </a:endParaRPr>
          </a:p>
        </p:txBody>
      </p:sp>
    </p:spTree>
  </p:cSld>
  <p:clrMapOvr>
    <a:masterClrMapping/>
  </p:clrMapOvr>
  <mc:AlternateContent xmlns:mc="http://schemas.openxmlformats.org/markup-compatibility/2006">
    <mc:Choice xmlns:p14="http://schemas.microsoft.com/office/powerpoint/2010/main" Requires="p14">
      <p:transition spd="slow" p14:dur="1500" advTm="0">
        <p:random/>
      </p:transition>
    </mc:Choice>
    <mc:Fallback>
      <p:transition spd="slow" advTm="0">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111"/>
                                        </p:tgtEl>
                                        <p:attrNameLst>
                                          <p:attrName>style.visibility</p:attrName>
                                        </p:attrNameLst>
                                      </p:cBhvr>
                                      <p:to>
                                        <p:strVal val="visible"/>
                                      </p:to>
                                    </p:set>
                                    <p:animEffect transition="in" filter="barn(inVertical)">
                                      <p:cBhvr>
                                        <p:cTn id="7" dur="500"/>
                                        <p:tgtEl>
                                          <p:spTgt spid="111"/>
                                        </p:tgtEl>
                                      </p:cBhvr>
                                    </p:animEffect>
                                  </p:childTnLst>
                                </p:cTn>
                              </p:par>
                            </p:childTnLst>
                          </p:cTn>
                        </p:par>
                        <p:par>
                          <p:cTn id="8" fill="hold">
                            <p:stCondLst>
                              <p:cond delay="500"/>
                            </p:stCondLst>
                            <p:childTnLst>
                              <p:par>
                                <p:cTn id="9" presetID="2" presetClass="entr" presetSubtype="2" fill="hold" nodeType="afterEffect">
                                  <p:stCondLst>
                                    <p:cond delay="0"/>
                                  </p:stCondLst>
                                  <p:childTnLst>
                                    <p:set>
                                      <p:cBhvr>
                                        <p:cTn id="10" dur="1" fill="hold">
                                          <p:stCondLst>
                                            <p:cond delay="0"/>
                                          </p:stCondLst>
                                        </p:cTn>
                                        <p:tgtEl>
                                          <p:spTgt spid="90"/>
                                        </p:tgtEl>
                                        <p:attrNameLst>
                                          <p:attrName>style.visibility</p:attrName>
                                        </p:attrNameLst>
                                      </p:cBhvr>
                                      <p:to>
                                        <p:strVal val="visible"/>
                                      </p:to>
                                    </p:set>
                                    <p:anim calcmode="lin" valueType="num">
                                      <p:cBhvr additive="base">
                                        <p:cTn id="11" dur="500" fill="hold"/>
                                        <p:tgtEl>
                                          <p:spTgt spid="90"/>
                                        </p:tgtEl>
                                        <p:attrNameLst>
                                          <p:attrName>ppt_x</p:attrName>
                                        </p:attrNameLst>
                                      </p:cBhvr>
                                      <p:tavLst>
                                        <p:tav tm="0">
                                          <p:val>
                                            <p:strVal val="1+#ppt_w/2"/>
                                          </p:val>
                                        </p:tav>
                                        <p:tav tm="100000">
                                          <p:val>
                                            <p:strVal val="#ppt_x"/>
                                          </p:val>
                                        </p:tav>
                                      </p:tavLst>
                                    </p:anim>
                                    <p:anim calcmode="lin" valueType="num">
                                      <p:cBhvr additive="base">
                                        <p:cTn id="12" dur="500" fill="hold"/>
                                        <p:tgtEl>
                                          <p:spTgt spid="90"/>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49" presetClass="entr" presetSubtype="0" decel="100000" fill="hold" nodeType="afterEffect">
                                  <p:stCondLst>
                                    <p:cond delay="0"/>
                                  </p:stCondLst>
                                  <p:childTnLst>
                                    <p:set>
                                      <p:cBhvr>
                                        <p:cTn id="15" dur="1" fill="hold">
                                          <p:stCondLst>
                                            <p:cond delay="0"/>
                                          </p:stCondLst>
                                        </p:cTn>
                                        <p:tgtEl>
                                          <p:spTgt spid="41"/>
                                        </p:tgtEl>
                                        <p:attrNameLst>
                                          <p:attrName>style.visibility</p:attrName>
                                        </p:attrNameLst>
                                      </p:cBhvr>
                                      <p:to>
                                        <p:strVal val="visible"/>
                                      </p:to>
                                    </p:set>
                                    <p:anim calcmode="lin" valueType="num">
                                      <p:cBhvr>
                                        <p:cTn id="16" dur="1000" fill="hold"/>
                                        <p:tgtEl>
                                          <p:spTgt spid="41"/>
                                        </p:tgtEl>
                                        <p:attrNameLst>
                                          <p:attrName>ppt_w</p:attrName>
                                        </p:attrNameLst>
                                      </p:cBhvr>
                                      <p:tavLst>
                                        <p:tav tm="0">
                                          <p:val>
                                            <p:fltVal val="0"/>
                                          </p:val>
                                        </p:tav>
                                        <p:tav tm="100000">
                                          <p:val>
                                            <p:strVal val="#ppt_w"/>
                                          </p:val>
                                        </p:tav>
                                      </p:tavLst>
                                    </p:anim>
                                    <p:anim calcmode="lin" valueType="num">
                                      <p:cBhvr>
                                        <p:cTn id="17" dur="1000" fill="hold"/>
                                        <p:tgtEl>
                                          <p:spTgt spid="41"/>
                                        </p:tgtEl>
                                        <p:attrNameLst>
                                          <p:attrName>ppt_h</p:attrName>
                                        </p:attrNameLst>
                                      </p:cBhvr>
                                      <p:tavLst>
                                        <p:tav tm="0">
                                          <p:val>
                                            <p:fltVal val="0"/>
                                          </p:val>
                                        </p:tav>
                                        <p:tav tm="100000">
                                          <p:val>
                                            <p:strVal val="#ppt_h"/>
                                          </p:val>
                                        </p:tav>
                                      </p:tavLst>
                                    </p:anim>
                                    <p:anim calcmode="lin" valueType="num">
                                      <p:cBhvr>
                                        <p:cTn id="18" dur="1000" fill="hold"/>
                                        <p:tgtEl>
                                          <p:spTgt spid="41"/>
                                        </p:tgtEl>
                                        <p:attrNameLst>
                                          <p:attrName>style.rotation</p:attrName>
                                        </p:attrNameLst>
                                      </p:cBhvr>
                                      <p:tavLst>
                                        <p:tav tm="0">
                                          <p:val>
                                            <p:fltVal val="360"/>
                                          </p:val>
                                        </p:tav>
                                        <p:tav tm="100000">
                                          <p:val>
                                            <p:fltVal val="0"/>
                                          </p:val>
                                        </p:tav>
                                      </p:tavLst>
                                    </p:anim>
                                    <p:animEffect transition="in" filter="fade">
                                      <p:cBhvr>
                                        <p:cTn id="19" dur="1000"/>
                                        <p:tgtEl>
                                          <p:spTgt spid="41"/>
                                        </p:tgtEl>
                                      </p:cBhvr>
                                    </p:animEffect>
                                  </p:childTnLst>
                                </p:cTn>
                              </p:par>
                            </p:childTnLst>
                          </p:cTn>
                        </p:par>
                        <p:par>
                          <p:cTn id="20" fill="hold">
                            <p:stCondLst>
                              <p:cond delay="2000"/>
                            </p:stCondLst>
                            <p:childTnLst>
                              <p:par>
                                <p:cTn id="21" presetID="37" presetClass="entr" presetSubtype="0" fill="hold" grpId="0" nodeType="afterEffect">
                                  <p:stCondLst>
                                    <p:cond delay="0"/>
                                  </p:stCondLst>
                                  <p:childTnLst>
                                    <p:set>
                                      <p:cBhvr>
                                        <p:cTn id="22" dur="1" fill="hold">
                                          <p:stCondLst>
                                            <p:cond delay="0"/>
                                          </p:stCondLst>
                                        </p:cTn>
                                        <p:tgtEl>
                                          <p:spTgt spid="61"/>
                                        </p:tgtEl>
                                        <p:attrNameLst>
                                          <p:attrName>style.visibility</p:attrName>
                                        </p:attrNameLst>
                                      </p:cBhvr>
                                      <p:to>
                                        <p:strVal val="visible"/>
                                      </p:to>
                                    </p:set>
                                    <p:animEffect transition="in" filter="fade">
                                      <p:cBhvr>
                                        <p:cTn id="23" dur="1000"/>
                                        <p:tgtEl>
                                          <p:spTgt spid="61"/>
                                        </p:tgtEl>
                                      </p:cBhvr>
                                    </p:animEffect>
                                    <p:anim calcmode="lin" valueType="num">
                                      <p:cBhvr>
                                        <p:cTn id="24" dur="1000" fill="hold"/>
                                        <p:tgtEl>
                                          <p:spTgt spid="61"/>
                                        </p:tgtEl>
                                        <p:attrNameLst>
                                          <p:attrName>ppt_x</p:attrName>
                                        </p:attrNameLst>
                                      </p:cBhvr>
                                      <p:tavLst>
                                        <p:tav tm="0">
                                          <p:val>
                                            <p:strVal val="#ppt_x"/>
                                          </p:val>
                                        </p:tav>
                                        <p:tav tm="100000">
                                          <p:val>
                                            <p:strVal val="#ppt_x"/>
                                          </p:val>
                                        </p:tav>
                                      </p:tavLst>
                                    </p:anim>
                                    <p:anim calcmode="lin" valueType="num">
                                      <p:cBhvr>
                                        <p:cTn id="25" dur="900" decel="100000" fill="hold"/>
                                        <p:tgtEl>
                                          <p:spTgt spid="61"/>
                                        </p:tgtEl>
                                        <p:attrNameLst>
                                          <p:attrName>ppt_y</p:attrName>
                                        </p:attrNameLst>
                                      </p:cBhvr>
                                      <p:tavLst>
                                        <p:tav tm="0">
                                          <p:val>
                                            <p:strVal val="#ppt_y+1"/>
                                          </p:val>
                                        </p:tav>
                                        <p:tav tm="100000">
                                          <p:val>
                                            <p:strVal val="#ppt_y-.03"/>
                                          </p:val>
                                        </p:tav>
                                      </p:tavLst>
                                    </p:anim>
                                    <p:anim calcmode="lin" valueType="num">
                                      <p:cBhvr>
                                        <p:cTn id="26" dur="100" accel="100000" fill="hold">
                                          <p:stCondLst>
                                            <p:cond delay="900"/>
                                          </p:stCondLst>
                                        </p:cTn>
                                        <p:tgtEl>
                                          <p:spTgt spid="61"/>
                                        </p:tgtEl>
                                        <p:attrNameLst>
                                          <p:attrName>ppt_y</p:attrName>
                                        </p:attrNameLst>
                                      </p:cBhvr>
                                      <p:tavLst>
                                        <p:tav tm="0">
                                          <p:val>
                                            <p:strVal val="#ppt_y-.03"/>
                                          </p:val>
                                        </p:tav>
                                        <p:tav tm="100000">
                                          <p:val>
                                            <p:strVal val="#ppt_y"/>
                                          </p:val>
                                        </p:tav>
                                      </p:tavLst>
                                    </p:anim>
                                  </p:childTnLst>
                                </p:cTn>
                              </p:par>
                              <p:par>
                                <p:cTn id="27" presetID="37" presetClass="entr" presetSubtype="0" fill="hold" nodeType="withEffect">
                                  <p:stCondLst>
                                    <p:cond delay="500"/>
                                  </p:stCondLst>
                                  <p:childTnLst>
                                    <p:set>
                                      <p:cBhvr>
                                        <p:cTn id="28" dur="1" fill="hold">
                                          <p:stCondLst>
                                            <p:cond delay="0"/>
                                          </p:stCondLst>
                                        </p:cTn>
                                        <p:tgtEl>
                                          <p:spTgt spid="62"/>
                                        </p:tgtEl>
                                        <p:attrNameLst>
                                          <p:attrName>style.visibility</p:attrName>
                                        </p:attrNameLst>
                                      </p:cBhvr>
                                      <p:to>
                                        <p:strVal val="visible"/>
                                      </p:to>
                                    </p:set>
                                    <p:animEffect transition="in" filter="fade">
                                      <p:cBhvr>
                                        <p:cTn id="29" dur="1000"/>
                                        <p:tgtEl>
                                          <p:spTgt spid="62"/>
                                        </p:tgtEl>
                                      </p:cBhvr>
                                    </p:animEffect>
                                    <p:anim calcmode="lin" valueType="num">
                                      <p:cBhvr>
                                        <p:cTn id="30" dur="1000" fill="hold"/>
                                        <p:tgtEl>
                                          <p:spTgt spid="62"/>
                                        </p:tgtEl>
                                        <p:attrNameLst>
                                          <p:attrName>ppt_x</p:attrName>
                                        </p:attrNameLst>
                                      </p:cBhvr>
                                      <p:tavLst>
                                        <p:tav tm="0">
                                          <p:val>
                                            <p:strVal val="#ppt_x"/>
                                          </p:val>
                                        </p:tav>
                                        <p:tav tm="100000">
                                          <p:val>
                                            <p:strVal val="#ppt_x"/>
                                          </p:val>
                                        </p:tav>
                                      </p:tavLst>
                                    </p:anim>
                                    <p:anim calcmode="lin" valueType="num">
                                      <p:cBhvr>
                                        <p:cTn id="31" dur="900" decel="100000" fill="hold"/>
                                        <p:tgtEl>
                                          <p:spTgt spid="62"/>
                                        </p:tgtEl>
                                        <p:attrNameLst>
                                          <p:attrName>ppt_y</p:attrName>
                                        </p:attrNameLst>
                                      </p:cBhvr>
                                      <p:tavLst>
                                        <p:tav tm="0">
                                          <p:val>
                                            <p:strVal val="#ppt_y+1"/>
                                          </p:val>
                                        </p:tav>
                                        <p:tav tm="100000">
                                          <p:val>
                                            <p:strVal val="#ppt_y-.03"/>
                                          </p:val>
                                        </p:tav>
                                      </p:tavLst>
                                    </p:anim>
                                    <p:anim calcmode="lin" valueType="num">
                                      <p:cBhvr>
                                        <p:cTn id="32" dur="100" accel="100000" fill="hold">
                                          <p:stCondLst>
                                            <p:cond delay="900"/>
                                          </p:stCondLst>
                                        </p:cTn>
                                        <p:tgtEl>
                                          <p:spTgt spid="62"/>
                                        </p:tgtEl>
                                        <p:attrNameLst>
                                          <p:attrName>ppt_y</p:attrName>
                                        </p:attrNameLst>
                                      </p:cBhvr>
                                      <p:tavLst>
                                        <p:tav tm="0">
                                          <p:val>
                                            <p:strVal val="#ppt_y-.03"/>
                                          </p:val>
                                        </p:tav>
                                        <p:tav tm="100000">
                                          <p:val>
                                            <p:strVal val="#ppt_y"/>
                                          </p:val>
                                        </p:tav>
                                      </p:tavLst>
                                    </p:anim>
                                  </p:childTnLst>
                                </p:cTn>
                              </p:par>
                              <p:par>
                                <p:cTn id="33" presetID="37" presetClass="entr" presetSubtype="0" fill="hold" nodeType="withEffect">
                                  <p:stCondLst>
                                    <p:cond delay="1000"/>
                                  </p:stCondLst>
                                  <p:childTnLst>
                                    <p:set>
                                      <p:cBhvr>
                                        <p:cTn id="34" dur="1" fill="hold">
                                          <p:stCondLst>
                                            <p:cond delay="0"/>
                                          </p:stCondLst>
                                        </p:cTn>
                                        <p:tgtEl>
                                          <p:spTgt spid="67"/>
                                        </p:tgtEl>
                                        <p:attrNameLst>
                                          <p:attrName>style.visibility</p:attrName>
                                        </p:attrNameLst>
                                      </p:cBhvr>
                                      <p:to>
                                        <p:strVal val="visible"/>
                                      </p:to>
                                    </p:set>
                                    <p:animEffect transition="in" filter="fade">
                                      <p:cBhvr>
                                        <p:cTn id="35" dur="1000"/>
                                        <p:tgtEl>
                                          <p:spTgt spid="67"/>
                                        </p:tgtEl>
                                      </p:cBhvr>
                                    </p:animEffect>
                                    <p:anim calcmode="lin" valueType="num">
                                      <p:cBhvr>
                                        <p:cTn id="36" dur="1000" fill="hold"/>
                                        <p:tgtEl>
                                          <p:spTgt spid="67"/>
                                        </p:tgtEl>
                                        <p:attrNameLst>
                                          <p:attrName>ppt_x</p:attrName>
                                        </p:attrNameLst>
                                      </p:cBhvr>
                                      <p:tavLst>
                                        <p:tav tm="0">
                                          <p:val>
                                            <p:strVal val="#ppt_x"/>
                                          </p:val>
                                        </p:tav>
                                        <p:tav tm="100000">
                                          <p:val>
                                            <p:strVal val="#ppt_x"/>
                                          </p:val>
                                        </p:tav>
                                      </p:tavLst>
                                    </p:anim>
                                    <p:anim calcmode="lin" valueType="num">
                                      <p:cBhvr>
                                        <p:cTn id="37" dur="900" decel="100000" fill="hold"/>
                                        <p:tgtEl>
                                          <p:spTgt spid="67"/>
                                        </p:tgtEl>
                                        <p:attrNameLst>
                                          <p:attrName>ppt_y</p:attrName>
                                        </p:attrNameLst>
                                      </p:cBhvr>
                                      <p:tavLst>
                                        <p:tav tm="0">
                                          <p:val>
                                            <p:strVal val="#ppt_y+1"/>
                                          </p:val>
                                        </p:tav>
                                        <p:tav tm="100000">
                                          <p:val>
                                            <p:strVal val="#ppt_y-.03"/>
                                          </p:val>
                                        </p:tav>
                                      </p:tavLst>
                                    </p:anim>
                                    <p:anim calcmode="lin" valueType="num">
                                      <p:cBhvr>
                                        <p:cTn id="38" dur="100" accel="100000" fill="hold">
                                          <p:stCondLst>
                                            <p:cond delay="900"/>
                                          </p:stCondLst>
                                        </p:cTn>
                                        <p:tgtEl>
                                          <p:spTgt spid="67"/>
                                        </p:tgtEl>
                                        <p:attrNameLst>
                                          <p:attrName>ppt_y</p:attrName>
                                        </p:attrNameLst>
                                      </p:cBhvr>
                                      <p:tavLst>
                                        <p:tav tm="0">
                                          <p:val>
                                            <p:strVal val="#ppt_y-.03"/>
                                          </p:val>
                                        </p:tav>
                                        <p:tav tm="100000">
                                          <p:val>
                                            <p:strVal val="#ppt_y"/>
                                          </p:val>
                                        </p:tav>
                                      </p:tavLst>
                                    </p:anim>
                                  </p:childTnLst>
                                </p:cTn>
                              </p:par>
                              <p:par>
                                <p:cTn id="39" presetID="37" presetClass="entr" presetSubtype="0" fill="hold" nodeType="withEffect">
                                  <p:stCondLst>
                                    <p:cond delay="1500"/>
                                  </p:stCondLst>
                                  <p:childTnLst>
                                    <p:set>
                                      <p:cBhvr>
                                        <p:cTn id="40" dur="1" fill="hold">
                                          <p:stCondLst>
                                            <p:cond delay="0"/>
                                          </p:stCondLst>
                                        </p:cTn>
                                        <p:tgtEl>
                                          <p:spTgt spid="72"/>
                                        </p:tgtEl>
                                        <p:attrNameLst>
                                          <p:attrName>style.visibility</p:attrName>
                                        </p:attrNameLst>
                                      </p:cBhvr>
                                      <p:to>
                                        <p:strVal val="visible"/>
                                      </p:to>
                                    </p:set>
                                    <p:animEffect transition="in" filter="fade">
                                      <p:cBhvr>
                                        <p:cTn id="41" dur="1000"/>
                                        <p:tgtEl>
                                          <p:spTgt spid="72"/>
                                        </p:tgtEl>
                                      </p:cBhvr>
                                    </p:animEffect>
                                    <p:anim calcmode="lin" valueType="num">
                                      <p:cBhvr>
                                        <p:cTn id="42" dur="1000" fill="hold"/>
                                        <p:tgtEl>
                                          <p:spTgt spid="72"/>
                                        </p:tgtEl>
                                        <p:attrNameLst>
                                          <p:attrName>ppt_x</p:attrName>
                                        </p:attrNameLst>
                                      </p:cBhvr>
                                      <p:tavLst>
                                        <p:tav tm="0">
                                          <p:val>
                                            <p:strVal val="#ppt_x"/>
                                          </p:val>
                                        </p:tav>
                                        <p:tav tm="100000">
                                          <p:val>
                                            <p:strVal val="#ppt_x"/>
                                          </p:val>
                                        </p:tav>
                                      </p:tavLst>
                                    </p:anim>
                                    <p:anim calcmode="lin" valueType="num">
                                      <p:cBhvr>
                                        <p:cTn id="43" dur="900" decel="100000" fill="hold"/>
                                        <p:tgtEl>
                                          <p:spTgt spid="72"/>
                                        </p:tgtEl>
                                        <p:attrNameLst>
                                          <p:attrName>ppt_y</p:attrName>
                                        </p:attrNameLst>
                                      </p:cBhvr>
                                      <p:tavLst>
                                        <p:tav tm="0">
                                          <p:val>
                                            <p:strVal val="#ppt_y+1"/>
                                          </p:val>
                                        </p:tav>
                                        <p:tav tm="100000">
                                          <p:val>
                                            <p:strVal val="#ppt_y-.03"/>
                                          </p:val>
                                        </p:tav>
                                      </p:tavLst>
                                    </p:anim>
                                    <p:anim calcmode="lin" valueType="num">
                                      <p:cBhvr>
                                        <p:cTn id="44" dur="100" accel="100000" fill="hold">
                                          <p:stCondLst>
                                            <p:cond delay="900"/>
                                          </p:stCondLst>
                                        </p:cTn>
                                        <p:tgtEl>
                                          <p:spTgt spid="72"/>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1" grpId="0"/>
      <p:bldP spid="111" grpId="0"/>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5" name="标题 2"/>
          <p:cNvSpPr txBox="1"/>
          <p:nvPr/>
        </p:nvSpPr>
        <p:spPr>
          <a:xfrm>
            <a:off x="1062038" y="365125"/>
            <a:ext cx="4706464" cy="549275"/>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2400" kern="1200">
                <a:solidFill>
                  <a:schemeClr val="tx2"/>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defRPr/>
            </a:pPr>
            <a:r>
              <a:rPr kumimoji="0" lang="zh-CN" altLang="en-US" b="0" i="0" u="none" strike="noStrike" kern="1200" cap="none" spc="0" normalizeH="0" baseline="0" noProof="0" dirty="0" smtClean="0">
                <a:ln>
                  <a:noFill/>
                </a:ln>
                <a:solidFill>
                  <a:schemeClr val="tx1">
                    <a:lumMod val="65000"/>
                    <a:lumOff val="35000"/>
                  </a:schemeClr>
                </a:solidFill>
                <a:effectLst/>
                <a:uLnTx/>
                <a:uFillTx/>
                <a:latin typeface="+mn-lt"/>
                <a:ea typeface="+mn-ea"/>
                <a:cs typeface="+mn-ea"/>
                <a:sym typeface="+mn-lt"/>
              </a:rPr>
              <a:t>可编辑的信息图表</a:t>
            </a:r>
            <a:endParaRPr kumimoji="0" lang="zh-CN" altLang="en-US" b="0" i="0" u="none" strike="noStrike" kern="1200" cap="none" spc="0" normalizeH="0" baseline="0" noProof="0" dirty="0">
              <a:ln>
                <a:noFill/>
              </a:ln>
              <a:solidFill>
                <a:schemeClr val="tx1">
                  <a:lumMod val="65000"/>
                  <a:lumOff val="35000"/>
                </a:schemeClr>
              </a:solidFill>
              <a:effectLst/>
              <a:uLnTx/>
              <a:uFillTx/>
              <a:latin typeface="+mn-lt"/>
              <a:ea typeface="+mn-ea"/>
              <a:cs typeface="+mn-ea"/>
              <a:sym typeface="+mn-lt"/>
            </a:endParaRPr>
          </a:p>
        </p:txBody>
      </p:sp>
      <p:sp>
        <p:nvSpPr>
          <p:cNvPr id="106" name="文本框 105"/>
          <p:cNvSpPr txBox="1"/>
          <p:nvPr/>
        </p:nvSpPr>
        <p:spPr>
          <a:xfrm>
            <a:off x="1625232" y="1990249"/>
            <a:ext cx="2264550" cy="336952"/>
          </a:xfrm>
          <a:prstGeom prst="rect">
            <a:avLst/>
          </a:prstGeom>
          <a:noFill/>
        </p:spPr>
        <p:txBody>
          <a:bodyPr wrap="square" rtlCol="0">
            <a:spAutoFit/>
          </a:bodyPr>
          <a:lstStyle/>
          <a:p>
            <a:pPr fontAlgn="auto">
              <a:lnSpc>
                <a:spcPct val="150000"/>
              </a:lnSpc>
              <a:spcBef>
                <a:spcPts val="0"/>
              </a:spcBef>
              <a:spcAft>
                <a:spcPts val="600"/>
              </a:spcAft>
            </a:pPr>
            <a:r>
              <a:rPr lang="en-US" altLang="zh-CN" sz="1200" dirty="0">
                <a:solidFill>
                  <a:schemeClr val="tx1">
                    <a:lumMod val="65000"/>
                    <a:lumOff val="35000"/>
                  </a:schemeClr>
                </a:solidFill>
                <a:latin typeface="+mn-lt"/>
                <a:ea typeface="+mn-ea"/>
                <a:cs typeface="+mn-ea"/>
                <a:sym typeface="+mn-lt"/>
              </a:rPr>
              <a:t>Please insert title </a:t>
            </a:r>
            <a:r>
              <a:rPr lang="en-US" altLang="zh-CN" sz="1200" dirty="0" smtClean="0">
                <a:solidFill>
                  <a:schemeClr val="tx1">
                    <a:lumMod val="65000"/>
                    <a:lumOff val="35000"/>
                  </a:schemeClr>
                </a:solidFill>
                <a:latin typeface="+mn-lt"/>
                <a:ea typeface="+mn-ea"/>
                <a:cs typeface="+mn-ea"/>
                <a:sym typeface="+mn-lt"/>
              </a:rPr>
              <a:t>here</a:t>
            </a:r>
            <a:endParaRPr lang="en-US" altLang="zh-CN" sz="1000" b="1" dirty="0">
              <a:solidFill>
                <a:schemeClr val="tx1">
                  <a:lumMod val="65000"/>
                  <a:lumOff val="35000"/>
                </a:schemeClr>
              </a:solidFill>
              <a:latin typeface="+mn-lt"/>
              <a:ea typeface="+mn-ea"/>
              <a:cs typeface="+mn-ea"/>
              <a:sym typeface="+mn-lt"/>
            </a:endParaRPr>
          </a:p>
        </p:txBody>
      </p:sp>
      <p:sp>
        <p:nvSpPr>
          <p:cNvPr id="107" name="文本框 106"/>
          <p:cNvSpPr txBox="1"/>
          <p:nvPr/>
        </p:nvSpPr>
        <p:spPr>
          <a:xfrm>
            <a:off x="1758323" y="2337265"/>
            <a:ext cx="1978542" cy="784830"/>
          </a:xfrm>
          <a:prstGeom prst="rect">
            <a:avLst/>
          </a:prstGeom>
          <a:noFill/>
        </p:spPr>
        <p:txBody>
          <a:bodyPr wrap="square" rtlCol="0">
            <a:spAutoFit/>
          </a:bodyPr>
          <a:lstStyle/>
          <a:p>
            <a:pPr fontAlgn="auto">
              <a:lnSpc>
                <a:spcPct val="150000"/>
              </a:lnSpc>
              <a:spcBef>
                <a:spcPts val="0"/>
              </a:spcBef>
              <a:spcAft>
                <a:spcPts val="600"/>
              </a:spcAft>
              <a:buClr>
                <a:srgbClr val="006EA0"/>
              </a:buClr>
            </a:pPr>
            <a:r>
              <a:rPr lang="zh-CN" altLang="en-US" sz="1000" dirty="0" smtClean="0">
                <a:solidFill>
                  <a:schemeClr val="tx1">
                    <a:lumMod val="65000"/>
                    <a:lumOff val="35000"/>
                  </a:schemeClr>
                </a:solidFill>
                <a:latin typeface="+mn-lt"/>
                <a:ea typeface="+mn-ea"/>
                <a:cs typeface="+mn-ea"/>
                <a:sym typeface="+mn-lt"/>
              </a:rPr>
              <a:t>我们</a:t>
            </a:r>
            <a:r>
              <a:rPr lang="zh-CN" altLang="en-US" sz="1000" dirty="0">
                <a:solidFill>
                  <a:schemeClr val="tx1">
                    <a:lumMod val="65000"/>
                    <a:lumOff val="35000"/>
                  </a:schemeClr>
                </a:solidFill>
                <a:latin typeface="+mn-lt"/>
                <a:ea typeface="+mn-ea"/>
                <a:cs typeface="+mn-ea"/>
                <a:sym typeface="+mn-lt"/>
              </a:rPr>
              <a:t>坚持以客户为中心，快速响应客户</a:t>
            </a:r>
            <a:r>
              <a:rPr lang="zh-CN" altLang="en-US" sz="1000" dirty="0" smtClean="0">
                <a:solidFill>
                  <a:schemeClr val="tx1">
                    <a:lumMod val="65000"/>
                    <a:lumOff val="35000"/>
                  </a:schemeClr>
                </a:solidFill>
                <a:latin typeface="+mn-lt"/>
                <a:ea typeface="+mn-ea"/>
                <a:cs typeface="+mn-ea"/>
                <a:sym typeface="+mn-lt"/>
              </a:rPr>
              <a:t>需求持续</a:t>
            </a:r>
            <a:r>
              <a:rPr lang="zh-CN" altLang="en-US" sz="1000" dirty="0">
                <a:solidFill>
                  <a:schemeClr val="tx1">
                    <a:lumMod val="65000"/>
                    <a:lumOff val="35000"/>
                  </a:schemeClr>
                </a:solidFill>
                <a:latin typeface="+mn-lt"/>
                <a:ea typeface="+mn-ea"/>
                <a:cs typeface="+mn-ea"/>
                <a:sym typeface="+mn-lt"/>
              </a:rPr>
              <a:t>为客户创造长期价值进而成就</a:t>
            </a:r>
            <a:r>
              <a:rPr lang="zh-CN" altLang="en-US" sz="1000" dirty="0" smtClean="0">
                <a:solidFill>
                  <a:schemeClr val="tx1">
                    <a:lumMod val="65000"/>
                    <a:lumOff val="35000"/>
                  </a:schemeClr>
                </a:solidFill>
                <a:latin typeface="+mn-lt"/>
                <a:ea typeface="+mn-ea"/>
                <a:cs typeface="+mn-ea"/>
                <a:sym typeface="+mn-lt"/>
              </a:rPr>
              <a:t>客户</a:t>
            </a:r>
            <a:endParaRPr lang="en-US" altLang="zh-CN" sz="1000" b="1" dirty="0">
              <a:solidFill>
                <a:schemeClr val="tx1">
                  <a:lumMod val="65000"/>
                  <a:lumOff val="35000"/>
                </a:schemeClr>
              </a:solidFill>
              <a:latin typeface="+mn-lt"/>
              <a:ea typeface="+mn-ea"/>
              <a:cs typeface="+mn-ea"/>
              <a:sym typeface="+mn-lt"/>
            </a:endParaRPr>
          </a:p>
        </p:txBody>
      </p:sp>
      <p:sp>
        <p:nvSpPr>
          <p:cNvPr id="108" name="文本框 107"/>
          <p:cNvSpPr txBox="1"/>
          <p:nvPr/>
        </p:nvSpPr>
        <p:spPr>
          <a:xfrm>
            <a:off x="1625232" y="3952399"/>
            <a:ext cx="2264550" cy="336952"/>
          </a:xfrm>
          <a:prstGeom prst="rect">
            <a:avLst/>
          </a:prstGeom>
          <a:noFill/>
        </p:spPr>
        <p:txBody>
          <a:bodyPr wrap="square" rtlCol="0">
            <a:spAutoFit/>
          </a:bodyPr>
          <a:lstStyle/>
          <a:p>
            <a:pPr fontAlgn="auto">
              <a:lnSpc>
                <a:spcPct val="150000"/>
              </a:lnSpc>
              <a:spcBef>
                <a:spcPts val="0"/>
              </a:spcBef>
              <a:spcAft>
                <a:spcPts val="600"/>
              </a:spcAft>
            </a:pPr>
            <a:r>
              <a:rPr lang="en-US" altLang="zh-CN" sz="1200" dirty="0">
                <a:solidFill>
                  <a:schemeClr val="tx1">
                    <a:lumMod val="65000"/>
                    <a:lumOff val="35000"/>
                  </a:schemeClr>
                </a:solidFill>
                <a:latin typeface="+mn-lt"/>
                <a:ea typeface="+mn-ea"/>
                <a:cs typeface="+mn-ea"/>
                <a:sym typeface="+mn-lt"/>
              </a:rPr>
              <a:t>Please insert title </a:t>
            </a:r>
            <a:r>
              <a:rPr lang="en-US" altLang="zh-CN" sz="1200" dirty="0" smtClean="0">
                <a:solidFill>
                  <a:schemeClr val="tx1">
                    <a:lumMod val="65000"/>
                    <a:lumOff val="35000"/>
                  </a:schemeClr>
                </a:solidFill>
                <a:latin typeface="+mn-lt"/>
                <a:ea typeface="+mn-ea"/>
                <a:cs typeface="+mn-ea"/>
                <a:sym typeface="+mn-lt"/>
              </a:rPr>
              <a:t>here</a:t>
            </a:r>
            <a:endParaRPr lang="en-US" altLang="zh-CN" sz="1000" b="1" dirty="0">
              <a:solidFill>
                <a:schemeClr val="tx1">
                  <a:lumMod val="65000"/>
                  <a:lumOff val="35000"/>
                </a:schemeClr>
              </a:solidFill>
              <a:latin typeface="+mn-lt"/>
              <a:ea typeface="+mn-ea"/>
              <a:cs typeface="+mn-ea"/>
              <a:sym typeface="+mn-lt"/>
            </a:endParaRPr>
          </a:p>
        </p:txBody>
      </p:sp>
      <p:sp>
        <p:nvSpPr>
          <p:cNvPr id="109" name="文本框 108"/>
          <p:cNvSpPr txBox="1"/>
          <p:nvPr/>
        </p:nvSpPr>
        <p:spPr>
          <a:xfrm>
            <a:off x="1758323" y="4299415"/>
            <a:ext cx="1978542" cy="784830"/>
          </a:xfrm>
          <a:prstGeom prst="rect">
            <a:avLst/>
          </a:prstGeom>
          <a:noFill/>
        </p:spPr>
        <p:txBody>
          <a:bodyPr wrap="square" rtlCol="0">
            <a:spAutoFit/>
          </a:bodyPr>
          <a:lstStyle/>
          <a:p>
            <a:pPr fontAlgn="auto">
              <a:lnSpc>
                <a:spcPct val="150000"/>
              </a:lnSpc>
              <a:spcBef>
                <a:spcPts val="0"/>
              </a:spcBef>
              <a:spcAft>
                <a:spcPts val="600"/>
              </a:spcAft>
              <a:buClr>
                <a:srgbClr val="006EA0"/>
              </a:buClr>
            </a:pPr>
            <a:r>
              <a:rPr lang="zh-CN" altLang="en-US" sz="1000" dirty="0" smtClean="0">
                <a:solidFill>
                  <a:schemeClr val="tx1">
                    <a:lumMod val="65000"/>
                    <a:lumOff val="35000"/>
                  </a:schemeClr>
                </a:solidFill>
                <a:latin typeface="+mn-lt"/>
                <a:ea typeface="+mn-ea"/>
                <a:cs typeface="+mn-ea"/>
                <a:sym typeface="+mn-lt"/>
              </a:rPr>
              <a:t>我们</a:t>
            </a:r>
            <a:r>
              <a:rPr lang="zh-CN" altLang="en-US" sz="1000" dirty="0">
                <a:solidFill>
                  <a:schemeClr val="tx1">
                    <a:lumMod val="65000"/>
                    <a:lumOff val="35000"/>
                  </a:schemeClr>
                </a:solidFill>
                <a:latin typeface="+mn-lt"/>
                <a:ea typeface="+mn-ea"/>
                <a:cs typeface="+mn-ea"/>
                <a:sym typeface="+mn-lt"/>
              </a:rPr>
              <a:t>坚持以客户为中心，快速响应客户</a:t>
            </a:r>
            <a:r>
              <a:rPr lang="zh-CN" altLang="en-US" sz="1000" dirty="0" smtClean="0">
                <a:solidFill>
                  <a:schemeClr val="tx1">
                    <a:lumMod val="65000"/>
                    <a:lumOff val="35000"/>
                  </a:schemeClr>
                </a:solidFill>
                <a:latin typeface="+mn-lt"/>
                <a:ea typeface="+mn-ea"/>
                <a:cs typeface="+mn-ea"/>
                <a:sym typeface="+mn-lt"/>
              </a:rPr>
              <a:t>需求持续</a:t>
            </a:r>
            <a:r>
              <a:rPr lang="zh-CN" altLang="en-US" sz="1000" dirty="0">
                <a:solidFill>
                  <a:schemeClr val="tx1">
                    <a:lumMod val="65000"/>
                    <a:lumOff val="35000"/>
                  </a:schemeClr>
                </a:solidFill>
                <a:latin typeface="+mn-lt"/>
                <a:ea typeface="+mn-ea"/>
                <a:cs typeface="+mn-ea"/>
                <a:sym typeface="+mn-lt"/>
              </a:rPr>
              <a:t>为客户创造长期价值进而成就</a:t>
            </a:r>
            <a:r>
              <a:rPr lang="zh-CN" altLang="en-US" sz="1000" dirty="0" smtClean="0">
                <a:solidFill>
                  <a:schemeClr val="tx1">
                    <a:lumMod val="65000"/>
                    <a:lumOff val="35000"/>
                  </a:schemeClr>
                </a:solidFill>
                <a:latin typeface="+mn-lt"/>
                <a:ea typeface="+mn-ea"/>
                <a:cs typeface="+mn-ea"/>
                <a:sym typeface="+mn-lt"/>
              </a:rPr>
              <a:t>客户</a:t>
            </a:r>
            <a:endParaRPr lang="en-US" altLang="zh-CN" sz="1000" b="1" dirty="0">
              <a:solidFill>
                <a:schemeClr val="tx1">
                  <a:lumMod val="65000"/>
                  <a:lumOff val="35000"/>
                </a:schemeClr>
              </a:solidFill>
              <a:latin typeface="+mn-lt"/>
              <a:ea typeface="+mn-ea"/>
              <a:cs typeface="+mn-ea"/>
              <a:sym typeface="+mn-lt"/>
            </a:endParaRPr>
          </a:p>
        </p:txBody>
      </p:sp>
      <p:sp>
        <p:nvSpPr>
          <p:cNvPr id="110" name="文本框 109"/>
          <p:cNvSpPr txBox="1"/>
          <p:nvPr/>
        </p:nvSpPr>
        <p:spPr>
          <a:xfrm>
            <a:off x="8349882" y="1990249"/>
            <a:ext cx="2264550" cy="336952"/>
          </a:xfrm>
          <a:prstGeom prst="rect">
            <a:avLst/>
          </a:prstGeom>
          <a:noFill/>
        </p:spPr>
        <p:txBody>
          <a:bodyPr wrap="square" rtlCol="0">
            <a:spAutoFit/>
          </a:bodyPr>
          <a:lstStyle/>
          <a:p>
            <a:pPr fontAlgn="auto">
              <a:lnSpc>
                <a:spcPct val="150000"/>
              </a:lnSpc>
              <a:spcBef>
                <a:spcPts val="0"/>
              </a:spcBef>
              <a:spcAft>
                <a:spcPts val="600"/>
              </a:spcAft>
            </a:pPr>
            <a:r>
              <a:rPr lang="en-US" altLang="zh-CN" sz="1200" dirty="0">
                <a:solidFill>
                  <a:schemeClr val="tx1">
                    <a:lumMod val="65000"/>
                    <a:lumOff val="35000"/>
                  </a:schemeClr>
                </a:solidFill>
                <a:latin typeface="+mn-lt"/>
                <a:ea typeface="+mn-ea"/>
                <a:cs typeface="+mn-ea"/>
                <a:sym typeface="+mn-lt"/>
              </a:rPr>
              <a:t>Please insert title </a:t>
            </a:r>
            <a:r>
              <a:rPr lang="en-US" altLang="zh-CN" sz="1200" dirty="0" smtClean="0">
                <a:solidFill>
                  <a:schemeClr val="tx1">
                    <a:lumMod val="65000"/>
                    <a:lumOff val="35000"/>
                  </a:schemeClr>
                </a:solidFill>
                <a:latin typeface="+mn-lt"/>
                <a:ea typeface="+mn-ea"/>
                <a:cs typeface="+mn-ea"/>
                <a:sym typeface="+mn-lt"/>
              </a:rPr>
              <a:t>here</a:t>
            </a:r>
            <a:endParaRPr lang="en-US" altLang="zh-CN" sz="1000" b="1" dirty="0">
              <a:solidFill>
                <a:schemeClr val="tx1">
                  <a:lumMod val="65000"/>
                  <a:lumOff val="35000"/>
                </a:schemeClr>
              </a:solidFill>
              <a:latin typeface="+mn-lt"/>
              <a:ea typeface="+mn-ea"/>
              <a:cs typeface="+mn-ea"/>
              <a:sym typeface="+mn-lt"/>
            </a:endParaRPr>
          </a:p>
        </p:txBody>
      </p:sp>
      <p:sp>
        <p:nvSpPr>
          <p:cNvPr id="111" name="文本框 110"/>
          <p:cNvSpPr txBox="1"/>
          <p:nvPr/>
        </p:nvSpPr>
        <p:spPr>
          <a:xfrm>
            <a:off x="8455044" y="2337265"/>
            <a:ext cx="1978542" cy="784830"/>
          </a:xfrm>
          <a:prstGeom prst="rect">
            <a:avLst/>
          </a:prstGeom>
          <a:noFill/>
        </p:spPr>
        <p:txBody>
          <a:bodyPr wrap="square" rtlCol="0">
            <a:spAutoFit/>
          </a:bodyPr>
          <a:lstStyle/>
          <a:p>
            <a:pPr fontAlgn="auto">
              <a:lnSpc>
                <a:spcPct val="150000"/>
              </a:lnSpc>
              <a:spcBef>
                <a:spcPts val="0"/>
              </a:spcBef>
              <a:spcAft>
                <a:spcPts val="600"/>
              </a:spcAft>
              <a:buClr>
                <a:srgbClr val="006EA0"/>
              </a:buClr>
            </a:pPr>
            <a:r>
              <a:rPr lang="zh-CN" altLang="en-US" sz="1000" dirty="0" smtClean="0">
                <a:solidFill>
                  <a:schemeClr val="tx1">
                    <a:lumMod val="65000"/>
                    <a:lumOff val="35000"/>
                  </a:schemeClr>
                </a:solidFill>
                <a:latin typeface="+mn-lt"/>
                <a:ea typeface="+mn-ea"/>
                <a:cs typeface="+mn-ea"/>
                <a:sym typeface="+mn-lt"/>
              </a:rPr>
              <a:t>我们</a:t>
            </a:r>
            <a:r>
              <a:rPr lang="zh-CN" altLang="en-US" sz="1000" dirty="0">
                <a:solidFill>
                  <a:schemeClr val="tx1">
                    <a:lumMod val="65000"/>
                    <a:lumOff val="35000"/>
                  </a:schemeClr>
                </a:solidFill>
                <a:latin typeface="+mn-lt"/>
                <a:ea typeface="+mn-ea"/>
                <a:cs typeface="+mn-ea"/>
                <a:sym typeface="+mn-lt"/>
              </a:rPr>
              <a:t>坚持以客户为中心，快速响应客户</a:t>
            </a:r>
            <a:r>
              <a:rPr lang="zh-CN" altLang="en-US" sz="1000" dirty="0" smtClean="0">
                <a:solidFill>
                  <a:schemeClr val="tx1">
                    <a:lumMod val="65000"/>
                    <a:lumOff val="35000"/>
                  </a:schemeClr>
                </a:solidFill>
                <a:latin typeface="+mn-lt"/>
                <a:ea typeface="+mn-ea"/>
                <a:cs typeface="+mn-ea"/>
                <a:sym typeface="+mn-lt"/>
              </a:rPr>
              <a:t>需求持续</a:t>
            </a:r>
            <a:r>
              <a:rPr lang="zh-CN" altLang="en-US" sz="1000" dirty="0">
                <a:solidFill>
                  <a:schemeClr val="tx1">
                    <a:lumMod val="65000"/>
                    <a:lumOff val="35000"/>
                  </a:schemeClr>
                </a:solidFill>
                <a:latin typeface="+mn-lt"/>
                <a:ea typeface="+mn-ea"/>
                <a:cs typeface="+mn-ea"/>
                <a:sym typeface="+mn-lt"/>
              </a:rPr>
              <a:t>为客户创造长期价值进而成就</a:t>
            </a:r>
            <a:r>
              <a:rPr lang="zh-CN" altLang="en-US" sz="1000" dirty="0" smtClean="0">
                <a:solidFill>
                  <a:schemeClr val="tx1">
                    <a:lumMod val="65000"/>
                    <a:lumOff val="35000"/>
                  </a:schemeClr>
                </a:solidFill>
                <a:latin typeface="+mn-lt"/>
                <a:ea typeface="+mn-ea"/>
                <a:cs typeface="+mn-ea"/>
                <a:sym typeface="+mn-lt"/>
              </a:rPr>
              <a:t>客户</a:t>
            </a:r>
            <a:endParaRPr lang="en-US" altLang="zh-CN" sz="1000" b="1" dirty="0">
              <a:solidFill>
                <a:schemeClr val="tx1">
                  <a:lumMod val="65000"/>
                  <a:lumOff val="35000"/>
                </a:schemeClr>
              </a:solidFill>
              <a:latin typeface="+mn-lt"/>
              <a:ea typeface="+mn-ea"/>
              <a:cs typeface="+mn-ea"/>
              <a:sym typeface="+mn-lt"/>
            </a:endParaRPr>
          </a:p>
        </p:txBody>
      </p:sp>
      <p:sp>
        <p:nvSpPr>
          <p:cNvPr id="112" name="文本框 111"/>
          <p:cNvSpPr txBox="1"/>
          <p:nvPr/>
        </p:nvSpPr>
        <p:spPr>
          <a:xfrm>
            <a:off x="8349882" y="3952399"/>
            <a:ext cx="2264550" cy="336952"/>
          </a:xfrm>
          <a:prstGeom prst="rect">
            <a:avLst/>
          </a:prstGeom>
          <a:noFill/>
        </p:spPr>
        <p:txBody>
          <a:bodyPr wrap="square" rtlCol="0">
            <a:spAutoFit/>
          </a:bodyPr>
          <a:lstStyle/>
          <a:p>
            <a:pPr fontAlgn="auto">
              <a:lnSpc>
                <a:spcPct val="150000"/>
              </a:lnSpc>
              <a:spcBef>
                <a:spcPts val="0"/>
              </a:spcBef>
              <a:spcAft>
                <a:spcPts val="600"/>
              </a:spcAft>
            </a:pPr>
            <a:r>
              <a:rPr lang="en-US" altLang="zh-CN" sz="1200" dirty="0">
                <a:solidFill>
                  <a:schemeClr val="tx1">
                    <a:lumMod val="65000"/>
                    <a:lumOff val="35000"/>
                  </a:schemeClr>
                </a:solidFill>
                <a:latin typeface="+mn-lt"/>
                <a:ea typeface="+mn-ea"/>
                <a:cs typeface="+mn-ea"/>
                <a:sym typeface="+mn-lt"/>
              </a:rPr>
              <a:t>Please insert title </a:t>
            </a:r>
            <a:r>
              <a:rPr lang="en-US" altLang="zh-CN" sz="1200" dirty="0" smtClean="0">
                <a:solidFill>
                  <a:schemeClr val="tx1">
                    <a:lumMod val="65000"/>
                    <a:lumOff val="35000"/>
                  </a:schemeClr>
                </a:solidFill>
                <a:latin typeface="+mn-lt"/>
                <a:ea typeface="+mn-ea"/>
                <a:cs typeface="+mn-ea"/>
                <a:sym typeface="+mn-lt"/>
              </a:rPr>
              <a:t>here</a:t>
            </a:r>
            <a:endParaRPr lang="en-US" altLang="zh-CN" sz="1000" b="1" dirty="0">
              <a:solidFill>
                <a:schemeClr val="tx1">
                  <a:lumMod val="65000"/>
                  <a:lumOff val="35000"/>
                </a:schemeClr>
              </a:solidFill>
              <a:latin typeface="+mn-lt"/>
              <a:ea typeface="+mn-ea"/>
              <a:cs typeface="+mn-ea"/>
              <a:sym typeface="+mn-lt"/>
            </a:endParaRPr>
          </a:p>
        </p:txBody>
      </p:sp>
      <p:sp>
        <p:nvSpPr>
          <p:cNvPr id="113" name="文本框 112"/>
          <p:cNvSpPr txBox="1"/>
          <p:nvPr/>
        </p:nvSpPr>
        <p:spPr>
          <a:xfrm>
            <a:off x="8455044" y="4299415"/>
            <a:ext cx="1978542" cy="784830"/>
          </a:xfrm>
          <a:prstGeom prst="rect">
            <a:avLst/>
          </a:prstGeom>
          <a:noFill/>
        </p:spPr>
        <p:txBody>
          <a:bodyPr wrap="square" rtlCol="0">
            <a:spAutoFit/>
          </a:bodyPr>
          <a:lstStyle/>
          <a:p>
            <a:pPr fontAlgn="auto">
              <a:lnSpc>
                <a:spcPct val="150000"/>
              </a:lnSpc>
              <a:spcBef>
                <a:spcPts val="0"/>
              </a:spcBef>
              <a:spcAft>
                <a:spcPts val="600"/>
              </a:spcAft>
              <a:buClr>
                <a:srgbClr val="006EA0"/>
              </a:buClr>
            </a:pPr>
            <a:r>
              <a:rPr lang="zh-CN" altLang="en-US" sz="1000" dirty="0" smtClean="0">
                <a:solidFill>
                  <a:schemeClr val="tx1">
                    <a:lumMod val="65000"/>
                    <a:lumOff val="35000"/>
                  </a:schemeClr>
                </a:solidFill>
                <a:latin typeface="+mn-lt"/>
                <a:ea typeface="+mn-ea"/>
                <a:cs typeface="+mn-ea"/>
                <a:sym typeface="+mn-lt"/>
              </a:rPr>
              <a:t>我们</a:t>
            </a:r>
            <a:r>
              <a:rPr lang="zh-CN" altLang="en-US" sz="1000" dirty="0">
                <a:solidFill>
                  <a:schemeClr val="tx1">
                    <a:lumMod val="65000"/>
                    <a:lumOff val="35000"/>
                  </a:schemeClr>
                </a:solidFill>
                <a:latin typeface="+mn-lt"/>
                <a:ea typeface="+mn-ea"/>
                <a:cs typeface="+mn-ea"/>
                <a:sym typeface="+mn-lt"/>
              </a:rPr>
              <a:t>坚持以客户为中心，快速响应客户</a:t>
            </a:r>
            <a:r>
              <a:rPr lang="zh-CN" altLang="en-US" sz="1000" dirty="0" smtClean="0">
                <a:solidFill>
                  <a:schemeClr val="tx1">
                    <a:lumMod val="65000"/>
                    <a:lumOff val="35000"/>
                  </a:schemeClr>
                </a:solidFill>
                <a:latin typeface="+mn-lt"/>
                <a:ea typeface="+mn-ea"/>
                <a:cs typeface="+mn-ea"/>
                <a:sym typeface="+mn-lt"/>
              </a:rPr>
              <a:t>需求持续</a:t>
            </a:r>
            <a:r>
              <a:rPr lang="zh-CN" altLang="en-US" sz="1000" dirty="0">
                <a:solidFill>
                  <a:schemeClr val="tx1">
                    <a:lumMod val="65000"/>
                    <a:lumOff val="35000"/>
                  </a:schemeClr>
                </a:solidFill>
                <a:latin typeface="+mn-lt"/>
                <a:ea typeface="+mn-ea"/>
                <a:cs typeface="+mn-ea"/>
                <a:sym typeface="+mn-lt"/>
              </a:rPr>
              <a:t>为客户创造长期价值进而成就</a:t>
            </a:r>
            <a:r>
              <a:rPr lang="zh-CN" altLang="en-US" sz="1000" dirty="0" smtClean="0">
                <a:solidFill>
                  <a:schemeClr val="tx1">
                    <a:lumMod val="65000"/>
                    <a:lumOff val="35000"/>
                  </a:schemeClr>
                </a:solidFill>
                <a:latin typeface="+mn-lt"/>
                <a:ea typeface="+mn-ea"/>
                <a:cs typeface="+mn-ea"/>
                <a:sym typeface="+mn-lt"/>
              </a:rPr>
              <a:t>客户</a:t>
            </a:r>
            <a:endParaRPr lang="en-US" altLang="zh-CN" sz="1000" b="1" dirty="0">
              <a:solidFill>
                <a:schemeClr val="tx1">
                  <a:lumMod val="65000"/>
                  <a:lumOff val="35000"/>
                </a:schemeClr>
              </a:solidFill>
              <a:latin typeface="+mn-lt"/>
              <a:ea typeface="+mn-ea"/>
              <a:cs typeface="+mn-ea"/>
              <a:sym typeface="+mn-lt"/>
            </a:endParaRPr>
          </a:p>
        </p:txBody>
      </p:sp>
      <p:pic>
        <p:nvPicPr>
          <p:cNvPr id="114" name="图片 113"/>
          <p:cNvPicPr>
            <a:picLocks noChangeAspect="1"/>
          </p:cNvPicPr>
          <p:nvPr/>
        </p:nvPicPr>
        <p:blipFill>
          <a:blip r:embed="rId1" cstate="print">
            <a:extLst>
              <a:ext uri="{28A0092B-C50C-407E-A947-70E740481C1C}">
                <a14:useLocalDpi xmlns:a14="http://schemas.microsoft.com/office/drawing/2010/main" val="0"/>
              </a:ext>
            </a:extLst>
          </a:blip>
          <a:stretch>
            <a:fillRect/>
          </a:stretch>
        </p:blipFill>
        <p:spPr>
          <a:xfrm>
            <a:off x="4012269" y="1661746"/>
            <a:ext cx="4167462" cy="3534508"/>
          </a:xfrm>
          <a:prstGeom prst="rect">
            <a:avLst/>
          </a:prstGeom>
        </p:spPr>
      </p:pic>
    </p:spTree>
  </p:cSld>
  <p:clrMapOvr>
    <a:masterClrMapping/>
  </p:clrMapOvr>
  <mc:AlternateContent xmlns:mc="http://schemas.openxmlformats.org/markup-compatibility/2006">
    <mc:Choice xmlns:p14="http://schemas.microsoft.com/office/powerpoint/2010/main" Requires="p14">
      <p:transition spd="slow" p14:dur="1500" advTm="0">
        <p:random/>
      </p:transition>
    </mc:Choice>
    <mc:Fallback>
      <p:transition spd="slow" advTm="0">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105"/>
                                        </p:tgtEl>
                                        <p:attrNameLst>
                                          <p:attrName>style.visibility</p:attrName>
                                        </p:attrNameLst>
                                      </p:cBhvr>
                                      <p:to>
                                        <p:strVal val="visible"/>
                                      </p:to>
                                    </p:set>
                                    <p:animEffect transition="in" filter="barn(inVertical)">
                                      <p:cBhvr>
                                        <p:cTn id="7" dur="500"/>
                                        <p:tgtEl>
                                          <p:spTgt spid="105"/>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114"/>
                                        </p:tgtEl>
                                        <p:attrNameLst>
                                          <p:attrName>style.visibility</p:attrName>
                                        </p:attrNameLst>
                                      </p:cBhvr>
                                      <p:to>
                                        <p:strVal val="visible"/>
                                      </p:to>
                                    </p:set>
                                    <p:anim calcmode="lin" valueType="num">
                                      <p:cBhvr>
                                        <p:cTn id="11" dur="500" fill="hold"/>
                                        <p:tgtEl>
                                          <p:spTgt spid="114"/>
                                        </p:tgtEl>
                                        <p:attrNameLst>
                                          <p:attrName>ppt_w</p:attrName>
                                        </p:attrNameLst>
                                      </p:cBhvr>
                                      <p:tavLst>
                                        <p:tav tm="0">
                                          <p:val>
                                            <p:fltVal val="0"/>
                                          </p:val>
                                        </p:tav>
                                        <p:tav tm="100000">
                                          <p:val>
                                            <p:strVal val="#ppt_w"/>
                                          </p:val>
                                        </p:tav>
                                      </p:tavLst>
                                    </p:anim>
                                    <p:anim calcmode="lin" valueType="num">
                                      <p:cBhvr>
                                        <p:cTn id="12" dur="500" fill="hold"/>
                                        <p:tgtEl>
                                          <p:spTgt spid="114"/>
                                        </p:tgtEl>
                                        <p:attrNameLst>
                                          <p:attrName>ppt_h</p:attrName>
                                        </p:attrNameLst>
                                      </p:cBhvr>
                                      <p:tavLst>
                                        <p:tav tm="0">
                                          <p:val>
                                            <p:fltVal val="0"/>
                                          </p:val>
                                        </p:tav>
                                        <p:tav tm="100000">
                                          <p:val>
                                            <p:strVal val="#ppt_h"/>
                                          </p:val>
                                        </p:tav>
                                      </p:tavLst>
                                    </p:anim>
                                    <p:animEffect transition="in" filter="fade">
                                      <p:cBhvr>
                                        <p:cTn id="13" dur="500"/>
                                        <p:tgtEl>
                                          <p:spTgt spid="114"/>
                                        </p:tgtEl>
                                      </p:cBhvr>
                                    </p:animEffect>
                                  </p:childTnLst>
                                </p:cTn>
                              </p:par>
                            </p:childTnLst>
                          </p:cTn>
                        </p:par>
                        <p:par>
                          <p:cTn id="14" fill="hold">
                            <p:stCondLst>
                              <p:cond delay="1000"/>
                            </p:stCondLst>
                            <p:childTnLst>
                              <p:par>
                                <p:cTn id="15" presetID="2" presetClass="entr" presetSubtype="8" fill="hold" grpId="0" nodeType="afterEffect">
                                  <p:stCondLst>
                                    <p:cond delay="0"/>
                                  </p:stCondLst>
                                  <p:childTnLst>
                                    <p:set>
                                      <p:cBhvr>
                                        <p:cTn id="16" dur="1" fill="hold">
                                          <p:stCondLst>
                                            <p:cond delay="0"/>
                                          </p:stCondLst>
                                        </p:cTn>
                                        <p:tgtEl>
                                          <p:spTgt spid="106"/>
                                        </p:tgtEl>
                                        <p:attrNameLst>
                                          <p:attrName>style.visibility</p:attrName>
                                        </p:attrNameLst>
                                      </p:cBhvr>
                                      <p:to>
                                        <p:strVal val="visible"/>
                                      </p:to>
                                    </p:set>
                                    <p:anim calcmode="lin" valueType="num">
                                      <p:cBhvr additive="base">
                                        <p:cTn id="17" dur="500" fill="hold"/>
                                        <p:tgtEl>
                                          <p:spTgt spid="106"/>
                                        </p:tgtEl>
                                        <p:attrNameLst>
                                          <p:attrName>ppt_x</p:attrName>
                                        </p:attrNameLst>
                                      </p:cBhvr>
                                      <p:tavLst>
                                        <p:tav tm="0">
                                          <p:val>
                                            <p:strVal val="0-#ppt_w/2"/>
                                          </p:val>
                                        </p:tav>
                                        <p:tav tm="100000">
                                          <p:val>
                                            <p:strVal val="#ppt_x"/>
                                          </p:val>
                                        </p:tav>
                                      </p:tavLst>
                                    </p:anim>
                                    <p:anim calcmode="lin" valueType="num">
                                      <p:cBhvr additive="base">
                                        <p:cTn id="18" dur="500" fill="hold"/>
                                        <p:tgtEl>
                                          <p:spTgt spid="106"/>
                                        </p:tgtEl>
                                        <p:attrNameLst>
                                          <p:attrName>ppt_y</p:attrName>
                                        </p:attrNameLst>
                                      </p:cBhvr>
                                      <p:tavLst>
                                        <p:tav tm="0">
                                          <p:val>
                                            <p:strVal val="#ppt_y"/>
                                          </p:val>
                                        </p:tav>
                                        <p:tav tm="100000">
                                          <p:val>
                                            <p:strVal val="#ppt_y"/>
                                          </p:val>
                                        </p:tav>
                                      </p:tavLst>
                                    </p:anim>
                                  </p:childTnLst>
                                </p:cTn>
                              </p:par>
                              <p:par>
                                <p:cTn id="19" presetID="2" presetClass="entr" presetSubtype="8" fill="hold" grpId="0" nodeType="withEffect">
                                  <p:stCondLst>
                                    <p:cond delay="0"/>
                                  </p:stCondLst>
                                  <p:childTnLst>
                                    <p:set>
                                      <p:cBhvr>
                                        <p:cTn id="20" dur="1" fill="hold">
                                          <p:stCondLst>
                                            <p:cond delay="0"/>
                                          </p:stCondLst>
                                        </p:cTn>
                                        <p:tgtEl>
                                          <p:spTgt spid="108"/>
                                        </p:tgtEl>
                                        <p:attrNameLst>
                                          <p:attrName>style.visibility</p:attrName>
                                        </p:attrNameLst>
                                      </p:cBhvr>
                                      <p:to>
                                        <p:strVal val="visible"/>
                                      </p:to>
                                    </p:set>
                                    <p:anim calcmode="lin" valueType="num">
                                      <p:cBhvr additive="base">
                                        <p:cTn id="21" dur="500" fill="hold"/>
                                        <p:tgtEl>
                                          <p:spTgt spid="108"/>
                                        </p:tgtEl>
                                        <p:attrNameLst>
                                          <p:attrName>ppt_x</p:attrName>
                                        </p:attrNameLst>
                                      </p:cBhvr>
                                      <p:tavLst>
                                        <p:tav tm="0">
                                          <p:val>
                                            <p:strVal val="0-#ppt_w/2"/>
                                          </p:val>
                                        </p:tav>
                                        <p:tav tm="100000">
                                          <p:val>
                                            <p:strVal val="#ppt_x"/>
                                          </p:val>
                                        </p:tav>
                                      </p:tavLst>
                                    </p:anim>
                                    <p:anim calcmode="lin" valueType="num">
                                      <p:cBhvr additive="base">
                                        <p:cTn id="22" dur="500" fill="hold"/>
                                        <p:tgtEl>
                                          <p:spTgt spid="108"/>
                                        </p:tgtEl>
                                        <p:attrNameLst>
                                          <p:attrName>ppt_y</p:attrName>
                                        </p:attrNameLst>
                                      </p:cBhvr>
                                      <p:tavLst>
                                        <p:tav tm="0">
                                          <p:val>
                                            <p:strVal val="#ppt_y"/>
                                          </p:val>
                                        </p:tav>
                                        <p:tav tm="100000">
                                          <p:val>
                                            <p:strVal val="#ppt_y"/>
                                          </p:val>
                                        </p:tav>
                                      </p:tavLst>
                                    </p:anim>
                                  </p:childTnLst>
                                </p:cTn>
                              </p:par>
                              <p:par>
                                <p:cTn id="23" presetID="2" presetClass="entr" presetSubtype="8" fill="hold" grpId="0" nodeType="withEffect">
                                  <p:stCondLst>
                                    <p:cond delay="0"/>
                                  </p:stCondLst>
                                  <p:childTnLst>
                                    <p:set>
                                      <p:cBhvr>
                                        <p:cTn id="24" dur="1" fill="hold">
                                          <p:stCondLst>
                                            <p:cond delay="0"/>
                                          </p:stCondLst>
                                        </p:cTn>
                                        <p:tgtEl>
                                          <p:spTgt spid="110"/>
                                        </p:tgtEl>
                                        <p:attrNameLst>
                                          <p:attrName>style.visibility</p:attrName>
                                        </p:attrNameLst>
                                      </p:cBhvr>
                                      <p:to>
                                        <p:strVal val="visible"/>
                                      </p:to>
                                    </p:set>
                                    <p:anim calcmode="lin" valueType="num">
                                      <p:cBhvr additive="base">
                                        <p:cTn id="25" dur="500" fill="hold"/>
                                        <p:tgtEl>
                                          <p:spTgt spid="110"/>
                                        </p:tgtEl>
                                        <p:attrNameLst>
                                          <p:attrName>ppt_x</p:attrName>
                                        </p:attrNameLst>
                                      </p:cBhvr>
                                      <p:tavLst>
                                        <p:tav tm="0">
                                          <p:val>
                                            <p:strVal val="0-#ppt_w/2"/>
                                          </p:val>
                                        </p:tav>
                                        <p:tav tm="100000">
                                          <p:val>
                                            <p:strVal val="#ppt_x"/>
                                          </p:val>
                                        </p:tav>
                                      </p:tavLst>
                                    </p:anim>
                                    <p:anim calcmode="lin" valueType="num">
                                      <p:cBhvr additive="base">
                                        <p:cTn id="26" dur="500" fill="hold"/>
                                        <p:tgtEl>
                                          <p:spTgt spid="110"/>
                                        </p:tgtEl>
                                        <p:attrNameLst>
                                          <p:attrName>ppt_y</p:attrName>
                                        </p:attrNameLst>
                                      </p:cBhvr>
                                      <p:tavLst>
                                        <p:tav tm="0">
                                          <p:val>
                                            <p:strVal val="#ppt_y"/>
                                          </p:val>
                                        </p:tav>
                                        <p:tav tm="100000">
                                          <p:val>
                                            <p:strVal val="#ppt_y"/>
                                          </p:val>
                                        </p:tav>
                                      </p:tavLst>
                                    </p:anim>
                                  </p:childTnLst>
                                </p:cTn>
                              </p:par>
                              <p:par>
                                <p:cTn id="27" presetID="2" presetClass="entr" presetSubtype="8" fill="hold" grpId="0" nodeType="withEffect">
                                  <p:stCondLst>
                                    <p:cond delay="0"/>
                                  </p:stCondLst>
                                  <p:childTnLst>
                                    <p:set>
                                      <p:cBhvr>
                                        <p:cTn id="28" dur="1" fill="hold">
                                          <p:stCondLst>
                                            <p:cond delay="0"/>
                                          </p:stCondLst>
                                        </p:cTn>
                                        <p:tgtEl>
                                          <p:spTgt spid="112"/>
                                        </p:tgtEl>
                                        <p:attrNameLst>
                                          <p:attrName>style.visibility</p:attrName>
                                        </p:attrNameLst>
                                      </p:cBhvr>
                                      <p:to>
                                        <p:strVal val="visible"/>
                                      </p:to>
                                    </p:set>
                                    <p:anim calcmode="lin" valueType="num">
                                      <p:cBhvr additive="base">
                                        <p:cTn id="29" dur="500" fill="hold"/>
                                        <p:tgtEl>
                                          <p:spTgt spid="112"/>
                                        </p:tgtEl>
                                        <p:attrNameLst>
                                          <p:attrName>ppt_x</p:attrName>
                                        </p:attrNameLst>
                                      </p:cBhvr>
                                      <p:tavLst>
                                        <p:tav tm="0">
                                          <p:val>
                                            <p:strVal val="0-#ppt_w/2"/>
                                          </p:val>
                                        </p:tav>
                                        <p:tav tm="100000">
                                          <p:val>
                                            <p:strVal val="#ppt_x"/>
                                          </p:val>
                                        </p:tav>
                                      </p:tavLst>
                                    </p:anim>
                                    <p:anim calcmode="lin" valueType="num">
                                      <p:cBhvr additive="base">
                                        <p:cTn id="30" dur="500" fill="hold"/>
                                        <p:tgtEl>
                                          <p:spTgt spid="112"/>
                                        </p:tgtEl>
                                        <p:attrNameLst>
                                          <p:attrName>ppt_y</p:attrName>
                                        </p:attrNameLst>
                                      </p:cBhvr>
                                      <p:tavLst>
                                        <p:tav tm="0">
                                          <p:val>
                                            <p:strVal val="#ppt_y"/>
                                          </p:val>
                                        </p:tav>
                                        <p:tav tm="100000">
                                          <p:val>
                                            <p:strVal val="#ppt_y"/>
                                          </p:val>
                                        </p:tav>
                                      </p:tavLst>
                                    </p:anim>
                                  </p:childTnLst>
                                </p:cTn>
                              </p:par>
                            </p:childTnLst>
                          </p:cTn>
                        </p:par>
                        <p:par>
                          <p:cTn id="31" fill="hold">
                            <p:stCondLst>
                              <p:cond delay="1500"/>
                            </p:stCondLst>
                            <p:childTnLst>
                              <p:par>
                                <p:cTn id="32" presetID="22" presetClass="entr" presetSubtype="1" fill="hold" grpId="0" nodeType="afterEffect">
                                  <p:stCondLst>
                                    <p:cond delay="0"/>
                                  </p:stCondLst>
                                  <p:childTnLst>
                                    <p:set>
                                      <p:cBhvr>
                                        <p:cTn id="33" dur="1" fill="hold">
                                          <p:stCondLst>
                                            <p:cond delay="0"/>
                                          </p:stCondLst>
                                        </p:cTn>
                                        <p:tgtEl>
                                          <p:spTgt spid="107"/>
                                        </p:tgtEl>
                                        <p:attrNameLst>
                                          <p:attrName>style.visibility</p:attrName>
                                        </p:attrNameLst>
                                      </p:cBhvr>
                                      <p:to>
                                        <p:strVal val="visible"/>
                                      </p:to>
                                    </p:set>
                                    <p:animEffect transition="in" filter="wipe(up)">
                                      <p:cBhvr>
                                        <p:cTn id="34" dur="500"/>
                                        <p:tgtEl>
                                          <p:spTgt spid="107"/>
                                        </p:tgtEl>
                                      </p:cBhvr>
                                    </p:animEffect>
                                  </p:childTnLst>
                                </p:cTn>
                              </p:par>
                              <p:par>
                                <p:cTn id="35" presetID="22" presetClass="entr" presetSubtype="1" fill="hold" grpId="0" nodeType="withEffect">
                                  <p:stCondLst>
                                    <p:cond delay="0"/>
                                  </p:stCondLst>
                                  <p:childTnLst>
                                    <p:set>
                                      <p:cBhvr>
                                        <p:cTn id="36" dur="1" fill="hold">
                                          <p:stCondLst>
                                            <p:cond delay="0"/>
                                          </p:stCondLst>
                                        </p:cTn>
                                        <p:tgtEl>
                                          <p:spTgt spid="109"/>
                                        </p:tgtEl>
                                        <p:attrNameLst>
                                          <p:attrName>style.visibility</p:attrName>
                                        </p:attrNameLst>
                                      </p:cBhvr>
                                      <p:to>
                                        <p:strVal val="visible"/>
                                      </p:to>
                                    </p:set>
                                    <p:animEffect transition="in" filter="wipe(up)">
                                      <p:cBhvr>
                                        <p:cTn id="37" dur="500"/>
                                        <p:tgtEl>
                                          <p:spTgt spid="109"/>
                                        </p:tgtEl>
                                      </p:cBhvr>
                                    </p:animEffect>
                                  </p:childTnLst>
                                </p:cTn>
                              </p:par>
                              <p:par>
                                <p:cTn id="38" presetID="22" presetClass="entr" presetSubtype="1" fill="hold" grpId="0" nodeType="withEffect">
                                  <p:stCondLst>
                                    <p:cond delay="0"/>
                                  </p:stCondLst>
                                  <p:childTnLst>
                                    <p:set>
                                      <p:cBhvr>
                                        <p:cTn id="39" dur="1" fill="hold">
                                          <p:stCondLst>
                                            <p:cond delay="0"/>
                                          </p:stCondLst>
                                        </p:cTn>
                                        <p:tgtEl>
                                          <p:spTgt spid="111"/>
                                        </p:tgtEl>
                                        <p:attrNameLst>
                                          <p:attrName>style.visibility</p:attrName>
                                        </p:attrNameLst>
                                      </p:cBhvr>
                                      <p:to>
                                        <p:strVal val="visible"/>
                                      </p:to>
                                    </p:set>
                                    <p:animEffect transition="in" filter="wipe(up)">
                                      <p:cBhvr>
                                        <p:cTn id="40" dur="500"/>
                                        <p:tgtEl>
                                          <p:spTgt spid="111"/>
                                        </p:tgtEl>
                                      </p:cBhvr>
                                    </p:animEffect>
                                  </p:childTnLst>
                                </p:cTn>
                              </p:par>
                              <p:par>
                                <p:cTn id="41" presetID="22" presetClass="entr" presetSubtype="1" fill="hold" grpId="0" nodeType="withEffect">
                                  <p:stCondLst>
                                    <p:cond delay="0"/>
                                  </p:stCondLst>
                                  <p:childTnLst>
                                    <p:set>
                                      <p:cBhvr>
                                        <p:cTn id="42" dur="1" fill="hold">
                                          <p:stCondLst>
                                            <p:cond delay="0"/>
                                          </p:stCondLst>
                                        </p:cTn>
                                        <p:tgtEl>
                                          <p:spTgt spid="113"/>
                                        </p:tgtEl>
                                        <p:attrNameLst>
                                          <p:attrName>style.visibility</p:attrName>
                                        </p:attrNameLst>
                                      </p:cBhvr>
                                      <p:to>
                                        <p:strVal val="visible"/>
                                      </p:to>
                                    </p:set>
                                    <p:animEffect transition="in" filter="wipe(up)">
                                      <p:cBhvr>
                                        <p:cTn id="43" dur="500"/>
                                        <p:tgtEl>
                                          <p:spTgt spid="1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5" grpId="0"/>
      <p:bldP spid="106" grpId="0"/>
      <p:bldP spid="107" grpId="0"/>
      <p:bldP spid="108" grpId="0"/>
      <p:bldP spid="109" grpId="0"/>
      <p:bldP spid="110" grpId="0"/>
      <p:bldP spid="111" grpId="0"/>
      <p:bldP spid="112" grpId="0"/>
      <p:bldP spid="113" grpId="0"/>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 name="矩形 83"/>
          <p:cNvSpPr/>
          <p:nvPr/>
        </p:nvSpPr>
        <p:spPr>
          <a:xfrm>
            <a:off x="3290539" y="3920848"/>
            <a:ext cx="5610922" cy="923330"/>
          </a:xfrm>
          <a:prstGeom prst="rect">
            <a:avLst/>
          </a:prstGeom>
        </p:spPr>
        <p:txBody>
          <a:bodyPr wrap="square">
            <a:spAutoFit/>
          </a:bodyPr>
          <a:lstStyle/>
          <a:p>
            <a:pPr algn="ctr">
              <a:lnSpc>
                <a:spcPct val="150000"/>
              </a:lnSpc>
              <a:spcAft>
                <a:spcPts val="600"/>
              </a:spcAft>
              <a:buClr>
                <a:schemeClr val="accent1"/>
              </a:buClr>
            </a:pPr>
            <a:r>
              <a:rPr lang="zh-CN" altLang="en-US" sz="1200" dirty="0">
                <a:solidFill>
                  <a:schemeClr val="tx1">
                    <a:lumMod val="75000"/>
                    <a:lumOff val="25000"/>
                  </a:schemeClr>
                </a:solidFill>
                <a:latin typeface="+mn-lt"/>
                <a:ea typeface="+mn-ea"/>
                <a:cs typeface="+mn-ea"/>
                <a:sym typeface="+mn-lt"/>
              </a:rPr>
              <a:t>为客户提供有效服务，是我们工作的方向和价值评价的标尺，成就客户就是成就我们自己。我们坚持以客户为中心，快速响应客户需求，持续为客户创造长期价值进而成就</a:t>
            </a:r>
            <a:r>
              <a:rPr lang="zh-CN" altLang="en-US" sz="1200" dirty="0" smtClean="0">
                <a:solidFill>
                  <a:schemeClr val="tx1">
                    <a:lumMod val="75000"/>
                    <a:lumOff val="25000"/>
                  </a:schemeClr>
                </a:solidFill>
                <a:latin typeface="+mn-lt"/>
                <a:ea typeface="+mn-ea"/>
                <a:cs typeface="+mn-ea"/>
                <a:sym typeface="+mn-lt"/>
              </a:rPr>
              <a:t>客户</a:t>
            </a:r>
            <a:endParaRPr lang="zh-CN" altLang="en-US" sz="1200" dirty="0">
              <a:solidFill>
                <a:schemeClr val="tx1">
                  <a:lumMod val="75000"/>
                  <a:lumOff val="25000"/>
                </a:schemeClr>
              </a:solidFill>
              <a:latin typeface="+mn-lt"/>
              <a:ea typeface="+mn-ea"/>
              <a:cs typeface="+mn-ea"/>
              <a:sym typeface="+mn-lt"/>
            </a:endParaRPr>
          </a:p>
        </p:txBody>
      </p:sp>
      <p:grpSp>
        <p:nvGrpSpPr>
          <p:cNvPr id="6" name="组合 5"/>
          <p:cNvGrpSpPr/>
          <p:nvPr/>
        </p:nvGrpSpPr>
        <p:grpSpPr>
          <a:xfrm>
            <a:off x="2853239" y="1920431"/>
            <a:ext cx="6723266" cy="1732500"/>
            <a:chOff x="3172968" y="1755839"/>
            <a:chExt cx="6723266" cy="1732500"/>
          </a:xfrm>
        </p:grpSpPr>
        <p:grpSp>
          <p:nvGrpSpPr>
            <p:cNvPr id="5" name="组合 4"/>
            <p:cNvGrpSpPr/>
            <p:nvPr/>
          </p:nvGrpSpPr>
          <p:grpSpPr>
            <a:xfrm>
              <a:off x="3172968" y="2368296"/>
              <a:ext cx="4161559" cy="969252"/>
              <a:chOff x="3172968" y="2368296"/>
              <a:chExt cx="4161559" cy="969252"/>
            </a:xfrm>
          </p:grpSpPr>
          <p:pic>
            <p:nvPicPr>
              <p:cNvPr id="2" name="图片 1"/>
              <p:cNvPicPr>
                <a:picLocks noChangeAspect="1"/>
              </p:cNvPicPr>
              <p:nvPr/>
            </p:nvPicPr>
            <p:blipFill>
              <a:blip r:embed="rId1"/>
              <a:stretch>
                <a:fillRect/>
              </a:stretch>
            </p:blipFill>
            <p:spPr>
              <a:xfrm>
                <a:off x="6751562" y="2863184"/>
                <a:ext cx="582965" cy="164990"/>
              </a:xfrm>
              <a:prstGeom prst="rect">
                <a:avLst/>
              </a:prstGeom>
            </p:spPr>
          </p:pic>
          <p:pic>
            <p:nvPicPr>
              <p:cNvPr id="3" name="图片 2"/>
              <p:cNvPicPr>
                <a:picLocks noChangeAspect="1"/>
              </p:cNvPicPr>
              <p:nvPr/>
            </p:nvPicPr>
            <p:blipFill>
              <a:blip r:embed="rId2"/>
              <a:stretch>
                <a:fillRect/>
              </a:stretch>
            </p:blipFill>
            <p:spPr>
              <a:xfrm>
                <a:off x="3172968" y="2368296"/>
                <a:ext cx="3829386" cy="969252"/>
              </a:xfrm>
              <a:prstGeom prst="rect">
                <a:avLst/>
              </a:prstGeom>
            </p:spPr>
          </p:pic>
          <p:sp>
            <p:nvSpPr>
              <p:cNvPr id="13" name="文本框 12"/>
              <p:cNvSpPr txBox="1">
                <a:spLocks noChangeArrowheads="1"/>
              </p:cNvSpPr>
              <p:nvPr/>
            </p:nvSpPr>
            <p:spPr bwMode="auto">
              <a:xfrm>
                <a:off x="4045525" y="2587048"/>
                <a:ext cx="233861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zh-CN" altLang="en-US" sz="2400" dirty="0" smtClean="0">
                    <a:solidFill>
                      <a:schemeClr val="tx1">
                        <a:lumMod val="75000"/>
                        <a:lumOff val="25000"/>
                      </a:schemeClr>
                    </a:solidFill>
                    <a:latin typeface="+mn-lt"/>
                    <a:ea typeface="+mn-ea"/>
                    <a:cs typeface="+mn-ea"/>
                    <a:sym typeface="+mn-lt"/>
                  </a:rPr>
                  <a:t>基本工作概述</a:t>
                </a:r>
                <a:endParaRPr lang="zh-CN" altLang="en-US" sz="2400" dirty="0">
                  <a:solidFill>
                    <a:schemeClr val="tx1">
                      <a:lumMod val="75000"/>
                      <a:lumOff val="25000"/>
                    </a:schemeClr>
                  </a:solidFill>
                  <a:latin typeface="+mn-lt"/>
                  <a:ea typeface="+mn-ea"/>
                  <a:cs typeface="+mn-ea"/>
                  <a:sym typeface="+mn-lt"/>
                </a:endParaRPr>
              </a:p>
            </p:txBody>
          </p:sp>
          <p:sp>
            <p:nvSpPr>
              <p:cNvPr id="14" name="文本框 8"/>
              <p:cNvSpPr txBox="1">
                <a:spLocks noChangeArrowheads="1"/>
              </p:cNvSpPr>
              <p:nvPr/>
            </p:nvSpPr>
            <p:spPr bwMode="auto">
              <a:xfrm>
                <a:off x="3537579" y="2552711"/>
                <a:ext cx="595035"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algn="ctr" eaLnBrk="1" hangingPunct="1"/>
                <a:r>
                  <a:rPr lang="en-US" altLang="zh-CN" sz="3200" dirty="0" smtClean="0">
                    <a:solidFill>
                      <a:schemeClr val="tx1">
                        <a:lumMod val="75000"/>
                        <a:lumOff val="25000"/>
                      </a:schemeClr>
                    </a:solidFill>
                    <a:latin typeface="+mn-lt"/>
                    <a:ea typeface="+mn-ea"/>
                    <a:cs typeface="+mn-ea"/>
                    <a:sym typeface="+mn-lt"/>
                  </a:rPr>
                  <a:t>01</a:t>
                </a:r>
                <a:endParaRPr lang="zh-CN" altLang="en-US" sz="3200" dirty="0">
                  <a:solidFill>
                    <a:schemeClr val="tx1">
                      <a:lumMod val="75000"/>
                      <a:lumOff val="25000"/>
                    </a:schemeClr>
                  </a:solidFill>
                  <a:latin typeface="+mn-lt"/>
                  <a:ea typeface="+mn-ea"/>
                  <a:cs typeface="+mn-ea"/>
                  <a:sym typeface="+mn-lt"/>
                </a:endParaRPr>
              </a:p>
            </p:txBody>
          </p:sp>
        </p:grpSp>
        <p:pic>
          <p:nvPicPr>
            <p:cNvPr id="4" name="图片 3"/>
            <p:cNvPicPr>
              <a:picLocks noChangeAspect="1"/>
            </p:cNvPicPr>
            <p:nvPr/>
          </p:nvPicPr>
          <p:blipFill>
            <a:blip r:embed="rId3"/>
            <a:stretch>
              <a:fillRect/>
            </a:stretch>
          </p:blipFill>
          <p:spPr>
            <a:xfrm>
              <a:off x="7083734" y="1755839"/>
              <a:ext cx="2812500" cy="1732500"/>
            </a:xfrm>
            <a:prstGeom prst="rect">
              <a:avLst/>
            </a:prstGeom>
          </p:spPr>
        </p:pic>
      </p:grpSp>
    </p:spTree>
  </p:cSld>
  <p:clrMapOvr>
    <a:masterClrMapping/>
  </p:clrMapOvr>
  <mc:AlternateContent xmlns:mc="http://schemas.openxmlformats.org/markup-compatibility/2006">
    <mc:Choice xmlns:p14="http://schemas.microsoft.com/office/powerpoint/2010/main" Requires="p14">
      <p:transition spd="slow" p14:dur="1500" advTm="0">
        <p:random/>
      </p:transition>
    </mc:Choice>
    <mc:Fallback>
      <p:transition spd="slow" advTm="0">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8" fill="hold" nodeType="with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1500"/>
                                        <p:tgtEl>
                                          <p:spTgt spid="6"/>
                                        </p:tgtEl>
                                        <p:attrNameLst>
                                          <p:attrName>ppt_x</p:attrName>
                                        </p:attrNameLst>
                                      </p:cBhvr>
                                      <p:tavLst>
                                        <p:tav tm="0">
                                          <p:val>
                                            <p:strVal val="#ppt_x-#ppt_w*1.125000"/>
                                          </p:val>
                                        </p:tav>
                                        <p:tav tm="100000">
                                          <p:val>
                                            <p:strVal val="#ppt_x"/>
                                          </p:val>
                                        </p:tav>
                                      </p:tavLst>
                                    </p:anim>
                                    <p:animEffect transition="in" filter="wipe(right)">
                                      <p:cBhvr>
                                        <p:cTn id="8" dur="1500"/>
                                        <p:tgtEl>
                                          <p:spTgt spid="6"/>
                                        </p:tgtEl>
                                      </p:cBhvr>
                                    </p:animEffect>
                                  </p:childTnLst>
                                </p:cTn>
                              </p:par>
                            </p:childTnLst>
                          </p:cTn>
                        </p:par>
                        <p:par>
                          <p:cTn id="9" fill="hold">
                            <p:stCondLst>
                              <p:cond delay="1500"/>
                            </p:stCondLst>
                            <p:childTnLst>
                              <p:par>
                                <p:cTn id="10" presetID="22" presetClass="entr" presetSubtype="1" fill="hold" grpId="0" nodeType="afterEffect">
                                  <p:stCondLst>
                                    <p:cond delay="0"/>
                                  </p:stCondLst>
                                  <p:childTnLst>
                                    <p:set>
                                      <p:cBhvr>
                                        <p:cTn id="11" dur="1" fill="hold">
                                          <p:stCondLst>
                                            <p:cond delay="0"/>
                                          </p:stCondLst>
                                        </p:cTn>
                                        <p:tgtEl>
                                          <p:spTgt spid="84"/>
                                        </p:tgtEl>
                                        <p:attrNameLst>
                                          <p:attrName>style.visibility</p:attrName>
                                        </p:attrNameLst>
                                      </p:cBhvr>
                                      <p:to>
                                        <p:strVal val="visible"/>
                                      </p:to>
                                    </p:set>
                                    <p:animEffect transition="in" filter="wipe(up)">
                                      <p:cBhvr>
                                        <p:cTn id="12" dur="500"/>
                                        <p:tgtEl>
                                          <p:spTgt spid="8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4" grpId="0"/>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7" name="组合 36"/>
          <p:cNvGrpSpPr/>
          <p:nvPr/>
        </p:nvGrpSpPr>
        <p:grpSpPr>
          <a:xfrm>
            <a:off x="1319213" y="1998663"/>
            <a:ext cx="4232275" cy="3679825"/>
            <a:chOff x="1319213" y="1998663"/>
            <a:chExt cx="4232275" cy="3679825"/>
          </a:xfrm>
        </p:grpSpPr>
        <p:sp>
          <p:nvSpPr>
            <p:cNvPr id="38" name="任意多边形 37"/>
            <p:cNvSpPr/>
            <p:nvPr/>
          </p:nvSpPr>
          <p:spPr>
            <a:xfrm>
              <a:off x="1628775" y="2222396"/>
              <a:ext cx="3600450" cy="2759180"/>
            </a:xfrm>
            <a:custGeom>
              <a:avLst/>
              <a:gdLst>
                <a:gd name="connsiteX0" fmla="*/ 276225 w 3600450"/>
                <a:gd name="connsiteY0" fmla="*/ 0 h 2733675"/>
                <a:gd name="connsiteX1" fmla="*/ 171450 w 3600450"/>
                <a:gd name="connsiteY1" fmla="*/ 19050 h 2733675"/>
                <a:gd name="connsiteX2" fmla="*/ 114300 w 3600450"/>
                <a:gd name="connsiteY2" fmla="*/ 114300 h 2733675"/>
                <a:gd name="connsiteX3" fmla="*/ 19050 w 3600450"/>
                <a:gd name="connsiteY3" fmla="*/ 381000 h 2733675"/>
                <a:gd name="connsiteX4" fmla="*/ 0 w 3600450"/>
                <a:gd name="connsiteY4" fmla="*/ 1066800 h 2733675"/>
                <a:gd name="connsiteX5" fmla="*/ 47625 w 3600450"/>
                <a:gd name="connsiteY5" fmla="*/ 2219325 h 2733675"/>
                <a:gd name="connsiteX6" fmla="*/ 76200 w 3600450"/>
                <a:gd name="connsiteY6" fmla="*/ 2505075 h 2733675"/>
                <a:gd name="connsiteX7" fmla="*/ 180975 w 3600450"/>
                <a:gd name="connsiteY7" fmla="*/ 2619375 h 2733675"/>
                <a:gd name="connsiteX8" fmla="*/ 600075 w 3600450"/>
                <a:gd name="connsiteY8" fmla="*/ 2686050 h 2733675"/>
                <a:gd name="connsiteX9" fmla="*/ 2266950 w 3600450"/>
                <a:gd name="connsiteY9" fmla="*/ 2733675 h 2733675"/>
                <a:gd name="connsiteX10" fmla="*/ 3162300 w 3600450"/>
                <a:gd name="connsiteY10" fmla="*/ 2724150 h 2733675"/>
                <a:gd name="connsiteX11" fmla="*/ 3381375 w 3600450"/>
                <a:gd name="connsiteY11" fmla="*/ 2686050 h 2733675"/>
                <a:gd name="connsiteX12" fmla="*/ 3495675 w 3600450"/>
                <a:gd name="connsiteY12" fmla="*/ 2533650 h 2733675"/>
                <a:gd name="connsiteX13" fmla="*/ 3581400 w 3600450"/>
                <a:gd name="connsiteY13" fmla="*/ 1885950 h 2733675"/>
                <a:gd name="connsiteX14" fmla="*/ 3600450 w 3600450"/>
                <a:gd name="connsiteY14" fmla="*/ 581025 h 2733675"/>
                <a:gd name="connsiteX15" fmla="*/ 3562350 w 3600450"/>
                <a:gd name="connsiteY15" fmla="*/ 238125 h 2733675"/>
                <a:gd name="connsiteX16" fmla="*/ 3457575 w 3600450"/>
                <a:gd name="connsiteY16" fmla="*/ 76200 h 2733675"/>
                <a:gd name="connsiteX17" fmla="*/ 3295650 w 3600450"/>
                <a:gd name="connsiteY17" fmla="*/ 38100 h 2733675"/>
                <a:gd name="connsiteX18" fmla="*/ 2981325 w 3600450"/>
                <a:gd name="connsiteY18" fmla="*/ 9525 h 2733675"/>
                <a:gd name="connsiteX19" fmla="*/ 1038225 w 3600450"/>
                <a:gd name="connsiteY19" fmla="*/ 9525 h 2733675"/>
                <a:gd name="connsiteX20" fmla="*/ 276225 w 3600450"/>
                <a:gd name="connsiteY20" fmla="*/ 0 h 2733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600450" h="2733675">
                  <a:moveTo>
                    <a:pt x="276225" y="0"/>
                  </a:moveTo>
                  <a:lnTo>
                    <a:pt x="171450" y="19050"/>
                  </a:lnTo>
                  <a:lnTo>
                    <a:pt x="114300" y="114300"/>
                  </a:lnTo>
                  <a:lnTo>
                    <a:pt x="19050" y="381000"/>
                  </a:lnTo>
                  <a:lnTo>
                    <a:pt x="0" y="1066800"/>
                  </a:lnTo>
                  <a:lnTo>
                    <a:pt x="47625" y="2219325"/>
                  </a:lnTo>
                  <a:lnTo>
                    <a:pt x="76200" y="2505075"/>
                  </a:lnTo>
                  <a:lnTo>
                    <a:pt x="180975" y="2619375"/>
                  </a:lnTo>
                  <a:lnTo>
                    <a:pt x="600075" y="2686050"/>
                  </a:lnTo>
                  <a:lnTo>
                    <a:pt x="2266950" y="2733675"/>
                  </a:lnTo>
                  <a:lnTo>
                    <a:pt x="3162300" y="2724150"/>
                  </a:lnTo>
                  <a:lnTo>
                    <a:pt x="3381375" y="2686050"/>
                  </a:lnTo>
                  <a:lnTo>
                    <a:pt x="3495675" y="2533650"/>
                  </a:lnTo>
                  <a:lnTo>
                    <a:pt x="3581400" y="1885950"/>
                  </a:lnTo>
                  <a:lnTo>
                    <a:pt x="3600450" y="581025"/>
                  </a:lnTo>
                  <a:lnTo>
                    <a:pt x="3562350" y="238125"/>
                  </a:lnTo>
                  <a:lnTo>
                    <a:pt x="3457575" y="76200"/>
                  </a:lnTo>
                  <a:lnTo>
                    <a:pt x="3295650" y="38100"/>
                  </a:lnTo>
                  <a:lnTo>
                    <a:pt x="2981325" y="9525"/>
                  </a:lnTo>
                  <a:lnTo>
                    <a:pt x="1038225" y="9525"/>
                  </a:lnTo>
                  <a:lnTo>
                    <a:pt x="276225" y="0"/>
                  </a:lnTo>
                  <a:close/>
                </a:path>
              </a:pathLst>
            </a:custGeom>
            <a:blipFill dpi="0" rotWithShape="1">
              <a:blip r:embed="rId1"/>
              <a:srcRect/>
              <a:stretch>
                <a:fillRect r="-21000"/>
              </a:stretch>
            </a:bli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endParaRPr lang="zh-CN" altLang="en-US" noProof="1">
                <a:solidFill>
                  <a:srgbClr val="605448"/>
                </a:solidFill>
                <a:cs typeface="+mn-ea"/>
                <a:sym typeface="+mn-lt"/>
              </a:endParaRPr>
            </a:p>
          </p:txBody>
        </p:sp>
        <p:sp>
          <p:nvSpPr>
            <p:cNvPr id="39" name="任意多边形 38"/>
            <p:cNvSpPr/>
            <p:nvPr/>
          </p:nvSpPr>
          <p:spPr>
            <a:xfrm>
              <a:off x="1319213" y="1998663"/>
              <a:ext cx="4232275" cy="3227387"/>
            </a:xfrm>
            <a:custGeom>
              <a:avLst/>
              <a:gdLst>
                <a:gd name="connsiteX0" fmla="*/ 692107 w 4233329"/>
                <a:gd name="connsiteY0" fmla="*/ 230189 h 3227560"/>
                <a:gd name="connsiteX1" fmla="*/ 606311 w 4233329"/>
                <a:gd name="connsiteY1" fmla="*/ 232933 h 3227560"/>
                <a:gd name="connsiteX2" fmla="*/ 330515 w 4233329"/>
                <a:gd name="connsiteY2" fmla="*/ 632928 h 3227560"/>
                <a:gd name="connsiteX3" fmla="*/ 403145 w 4233329"/>
                <a:gd name="connsiteY3" fmla="*/ 2772901 h 3227560"/>
                <a:gd name="connsiteX4" fmla="*/ 1440706 w 4233329"/>
                <a:gd name="connsiteY4" fmla="*/ 2952899 h 3227560"/>
                <a:gd name="connsiteX5" fmla="*/ 3703068 w 4233329"/>
                <a:gd name="connsiteY5" fmla="*/ 2920902 h 3227560"/>
                <a:gd name="connsiteX6" fmla="*/ 3906009 w 4233329"/>
                <a:gd name="connsiteY6" fmla="*/ 1782913 h 3227560"/>
                <a:gd name="connsiteX7" fmla="*/ 3775220 w 4233329"/>
                <a:gd name="connsiteY7" fmla="*/ 332932 h 3227560"/>
                <a:gd name="connsiteX8" fmla="*/ 1824604 w 4233329"/>
                <a:gd name="connsiteY8" fmla="*/ 262933 h 3227560"/>
                <a:gd name="connsiteX9" fmla="*/ 692107 w 4233329"/>
                <a:gd name="connsiteY9" fmla="*/ 230189 h 3227560"/>
                <a:gd name="connsiteX10" fmla="*/ 442503 w 4233329"/>
                <a:gd name="connsiteY10" fmla="*/ 300 h 3227560"/>
                <a:gd name="connsiteX11" fmla="*/ 1773431 w 4233329"/>
                <a:gd name="connsiteY11" fmla="*/ 38781 h 3227560"/>
                <a:gd name="connsiteX12" fmla="*/ 4065824 w 4233329"/>
                <a:gd name="connsiteY12" fmla="*/ 121045 h 3227560"/>
                <a:gd name="connsiteX13" fmla="*/ 4219530 w 4233329"/>
                <a:gd name="connsiteY13" fmla="*/ 1825085 h 3227560"/>
                <a:gd name="connsiteX14" fmla="*/ 3981031 w 4233329"/>
                <a:gd name="connsiteY14" fmla="*/ 3162467 h 3227560"/>
                <a:gd name="connsiteX15" fmla="*/ 1322268 w 4233329"/>
                <a:gd name="connsiteY15" fmla="*/ 3200070 h 3227560"/>
                <a:gd name="connsiteX16" fmla="*/ 102910 w 4233329"/>
                <a:gd name="connsiteY16" fmla="*/ 2988535 h 3227560"/>
                <a:gd name="connsiteX17" fmla="*/ 17555 w 4233329"/>
                <a:gd name="connsiteY17" fmla="*/ 473605 h 3227560"/>
                <a:gd name="connsiteX18" fmla="*/ 341674 w 4233329"/>
                <a:gd name="connsiteY18" fmla="*/ 3525 h 3227560"/>
                <a:gd name="connsiteX19" fmla="*/ 442503 w 4233329"/>
                <a:gd name="connsiteY19" fmla="*/ 300 h 3227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233329" h="3227560">
                  <a:moveTo>
                    <a:pt x="692107" y="230189"/>
                  </a:moveTo>
                  <a:cubicBezTo>
                    <a:pt x="659083" y="230589"/>
                    <a:pt x="630305" y="231475"/>
                    <a:pt x="606311" y="232933"/>
                  </a:cubicBezTo>
                  <a:cubicBezTo>
                    <a:pt x="414362" y="244600"/>
                    <a:pt x="374752" y="437931"/>
                    <a:pt x="330515" y="632928"/>
                  </a:cubicBezTo>
                  <a:cubicBezTo>
                    <a:pt x="296654" y="1056256"/>
                    <a:pt x="320155" y="2603079"/>
                    <a:pt x="403145" y="2772901"/>
                  </a:cubicBezTo>
                  <a:cubicBezTo>
                    <a:pt x="486134" y="2942724"/>
                    <a:pt x="890719" y="2928232"/>
                    <a:pt x="1440706" y="2952899"/>
                  </a:cubicBezTo>
                  <a:cubicBezTo>
                    <a:pt x="1990693" y="2977566"/>
                    <a:pt x="3547289" y="3001102"/>
                    <a:pt x="3703068" y="2920902"/>
                  </a:cubicBezTo>
                  <a:cubicBezTo>
                    <a:pt x="3858848" y="2840703"/>
                    <a:pt x="3893984" y="2214242"/>
                    <a:pt x="3906009" y="1782913"/>
                  </a:cubicBezTo>
                  <a:cubicBezTo>
                    <a:pt x="3918035" y="1351585"/>
                    <a:pt x="3956302" y="484220"/>
                    <a:pt x="3775220" y="332932"/>
                  </a:cubicBezTo>
                  <a:cubicBezTo>
                    <a:pt x="3594137" y="181645"/>
                    <a:pt x="2352755" y="279599"/>
                    <a:pt x="1824604" y="262933"/>
                  </a:cubicBezTo>
                  <a:cubicBezTo>
                    <a:pt x="1362472" y="248350"/>
                    <a:pt x="923276" y="227386"/>
                    <a:pt x="692107" y="230189"/>
                  </a:cubicBezTo>
                  <a:close/>
                  <a:moveTo>
                    <a:pt x="442503" y="300"/>
                  </a:moveTo>
                  <a:cubicBezTo>
                    <a:pt x="714176" y="-2994"/>
                    <a:pt x="1230326" y="21643"/>
                    <a:pt x="1773431" y="38781"/>
                  </a:cubicBezTo>
                  <a:cubicBezTo>
                    <a:pt x="2394122" y="58367"/>
                    <a:pt x="3853013" y="-56751"/>
                    <a:pt x="4065824" y="121045"/>
                  </a:cubicBezTo>
                  <a:cubicBezTo>
                    <a:pt x="4278635" y="298840"/>
                    <a:pt x="4233662" y="1318182"/>
                    <a:pt x="4219530" y="1825085"/>
                  </a:cubicBezTo>
                  <a:cubicBezTo>
                    <a:pt x="4205397" y="2331989"/>
                    <a:pt x="4164105" y="3068215"/>
                    <a:pt x="3981031" y="3162467"/>
                  </a:cubicBezTo>
                  <a:cubicBezTo>
                    <a:pt x="3797956" y="3256719"/>
                    <a:pt x="1968621" y="3229059"/>
                    <a:pt x="1322268" y="3200070"/>
                  </a:cubicBezTo>
                  <a:cubicBezTo>
                    <a:pt x="675915" y="3171082"/>
                    <a:pt x="200440" y="3188112"/>
                    <a:pt x="102910" y="2988535"/>
                  </a:cubicBezTo>
                  <a:cubicBezTo>
                    <a:pt x="5380" y="2788957"/>
                    <a:pt x="-22240" y="971107"/>
                    <a:pt x="17555" y="473605"/>
                  </a:cubicBezTo>
                  <a:cubicBezTo>
                    <a:pt x="69542" y="244441"/>
                    <a:pt x="116093" y="17235"/>
                    <a:pt x="341674" y="3525"/>
                  </a:cubicBezTo>
                  <a:cubicBezTo>
                    <a:pt x="369872" y="1811"/>
                    <a:pt x="403693" y="770"/>
                    <a:pt x="442503" y="300"/>
                  </a:cubicBezTo>
                  <a:close/>
                </a:path>
              </a:pathLst>
            </a:custGeom>
            <a:blipFill>
              <a:blip r:embed="rId2"/>
              <a:tile tx="0" ty="0" sx="100000" sy="100000" flip="none" algn="tl"/>
            </a:blipFill>
            <a:ln w="28575" cap="rnd">
              <a:solidFill>
                <a:schemeClr val="tx1">
                  <a:lumMod val="65000"/>
                  <a:lumOff val="35000"/>
                </a:schemeClr>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en-US">
                <a:solidFill>
                  <a:srgbClr val="605448"/>
                </a:solidFill>
                <a:cs typeface="+mn-ea"/>
                <a:sym typeface="+mn-lt"/>
              </a:endParaRPr>
            </a:p>
          </p:txBody>
        </p:sp>
        <p:sp>
          <p:nvSpPr>
            <p:cNvPr id="40" name="任意多边形 39"/>
            <p:cNvSpPr/>
            <p:nvPr/>
          </p:nvSpPr>
          <p:spPr>
            <a:xfrm>
              <a:off x="2457450" y="5205413"/>
              <a:ext cx="1920875" cy="473075"/>
            </a:xfrm>
            <a:custGeom>
              <a:avLst/>
              <a:gdLst>
                <a:gd name="connsiteX0" fmla="*/ 735217 w 1920382"/>
                <a:gd name="connsiteY0" fmla="*/ 0 h 472541"/>
                <a:gd name="connsiteX1" fmla="*/ 750207 w 1920382"/>
                <a:gd name="connsiteY1" fmla="*/ 254833 h 472541"/>
                <a:gd name="connsiteX2" fmla="*/ 120620 w 1920382"/>
                <a:gd name="connsiteY2" fmla="*/ 254833 h 472541"/>
                <a:gd name="connsiteX3" fmla="*/ 699 w 1920382"/>
                <a:gd name="connsiteY3" fmla="*/ 449705 h 472541"/>
                <a:gd name="connsiteX4" fmla="*/ 1919440 w 1920382"/>
                <a:gd name="connsiteY4" fmla="*/ 464695 h 472541"/>
                <a:gd name="connsiteX5" fmla="*/ 1844489 w 1920382"/>
                <a:gd name="connsiteY5" fmla="*/ 254833 h 472541"/>
                <a:gd name="connsiteX6" fmla="*/ 1154941 w 1920382"/>
                <a:gd name="connsiteY6" fmla="*/ 224852 h 472541"/>
                <a:gd name="connsiteX7" fmla="*/ 1169931 w 1920382"/>
                <a:gd name="connsiteY7" fmla="*/ 14990 h 472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20382" h="472541">
                  <a:moveTo>
                    <a:pt x="735217" y="0"/>
                  </a:moveTo>
                  <a:lnTo>
                    <a:pt x="750207" y="254833"/>
                  </a:lnTo>
                  <a:cubicBezTo>
                    <a:pt x="540345" y="254833"/>
                    <a:pt x="245538" y="222354"/>
                    <a:pt x="120620" y="254833"/>
                  </a:cubicBezTo>
                  <a:cubicBezTo>
                    <a:pt x="-4298" y="287312"/>
                    <a:pt x="-1800" y="368508"/>
                    <a:pt x="699" y="449705"/>
                  </a:cubicBezTo>
                  <a:cubicBezTo>
                    <a:pt x="640279" y="454702"/>
                    <a:pt x="1609643" y="487180"/>
                    <a:pt x="1919440" y="464695"/>
                  </a:cubicBezTo>
                  <a:cubicBezTo>
                    <a:pt x="1894456" y="394741"/>
                    <a:pt x="1971906" y="294807"/>
                    <a:pt x="1844489" y="254833"/>
                  </a:cubicBezTo>
                  <a:lnTo>
                    <a:pt x="1154941" y="224852"/>
                  </a:lnTo>
                  <a:lnTo>
                    <a:pt x="1169931" y="14990"/>
                  </a:lnTo>
                </a:path>
              </a:pathLst>
            </a:custGeom>
            <a:blipFill dpi="0" rotWithShape="1">
              <a:blip r:embed="rId2"/>
              <a:srcRect/>
              <a:stretch>
                <a:fillRect/>
              </a:stretch>
            </a:blipFill>
            <a:ln w="25400" cap="rnd">
              <a:solidFill>
                <a:schemeClr val="tx1">
                  <a:lumMod val="65000"/>
                  <a:lumOff val="35000"/>
                </a:schemeClr>
              </a:solidFill>
              <a:round/>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en-US">
                <a:solidFill>
                  <a:srgbClr val="605448"/>
                </a:solidFill>
                <a:cs typeface="+mn-ea"/>
                <a:sym typeface="+mn-lt"/>
              </a:endParaRPr>
            </a:p>
          </p:txBody>
        </p:sp>
      </p:grpSp>
      <p:sp>
        <p:nvSpPr>
          <p:cNvPr id="41" name="文本框 40"/>
          <p:cNvSpPr txBox="1"/>
          <p:nvPr/>
        </p:nvSpPr>
        <p:spPr>
          <a:xfrm>
            <a:off x="7154863" y="2472967"/>
            <a:ext cx="2254951" cy="400110"/>
          </a:xfrm>
          <a:prstGeom prst="rect">
            <a:avLst/>
          </a:prstGeom>
          <a:noFill/>
        </p:spPr>
        <p:txBody>
          <a:bodyPr wrap="square">
            <a:spAutoFit/>
          </a:bodyPr>
          <a:lstStyle/>
          <a:p>
            <a:r>
              <a:rPr lang="zh-CN" altLang="en-US" sz="2000" dirty="0">
                <a:solidFill>
                  <a:srgbClr val="605448"/>
                </a:solidFill>
                <a:latin typeface="+mn-lt"/>
                <a:ea typeface="+mn-ea"/>
                <a:cs typeface="+mn-ea"/>
                <a:sym typeface="+mn-lt"/>
              </a:rPr>
              <a:t>主题关键字</a:t>
            </a:r>
            <a:endParaRPr lang="zh-CN" altLang="en-US" sz="2000" dirty="0">
              <a:solidFill>
                <a:srgbClr val="605448"/>
              </a:solidFill>
              <a:latin typeface="+mn-lt"/>
              <a:ea typeface="+mn-ea"/>
              <a:cs typeface="+mn-ea"/>
              <a:sym typeface="+mn-lt"/>
            </a:endParaRPr>
          </a:p>
        </p:txBody>
      </p:sp>
      <p:sp>
        <p:nvSpPr>
          <p:cNvPr id="42" name="文本框 71"/>
          <p:cNvSpPr txBox="1">
            <a:spLocks noChangeArrowheads="1"/>
          </p:cNvSpPr>
          <p:nvPr/>
        </p:nvSpPr>
        <p:spPr bwMode="auto">
          <a:xfrm>
            <a:off x="6681788" y="3006367"/>
            <a:ext cx="3536100" cy="5493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lvl="0" algn="just">
              <a:lnSpc>
                <a:spcPct val="130000"/>
              </a:lnSpc>
              <a:spcAft>
                <a:spcPts val="600"/>
              </a:spcAft>
              <a:buClr>
                <a:srgbClr val="009E9F"/>
              </a:buClr>
            </a:pPr>
            <a:r>
              <a:rPr lang="zh-CN" altLang="en-US" sz="1200" dirty="0">
                <a:solidFill>
                  <a:prstClr val="black"/>
                </a:solidFill>
                <a:latin typeface="+mn-lt"/>
                <a:ea typeface="+mn-ea"/>
                <a:cs typeface="+mn-ea"/>
                <a:sym typeface="+mn-lt"/>
              </a:rPr>
              <a:t>您的内容打在这里，或通过复制您的文本后在此框中选择粘贴并选择只保留文字您的内容打在这里</a:t>
            </a:r>
            <a:endParaRPr lang="en-US" altLang="zh-CN" sz="1200" dirty="0">
              <a:solidFill>
                <a:prstClr val="black"/>
              </a:solidFill>
              <a:latin typeface="+mn-lt"/>
              <a:ea typeface="+mn-ea"/>
              <a:cs typeface="+mn-ea"/>
              <a:sym typeface="+mn-lt"/>
            </a:endParaRPr>
          </a:p>
        </p:txBody>
      </p:sp>
      <p:sp>
        <p:nvSpPr>
          <p:cNvPr id="43" name="文本框 42"/>
          <p:cNvSpPr txBox="1"/>
          <p:nvPr/>
        </p:nvSpPr>
        <p:spPr>
          <a:xfrm>
            <a:off x="7154863" y="4298592"/>
            <a:ext cx="2254951" cy="400110"/>
          </a:xfrm>
          <a:prstGeom prst="rect">
            <a:avLst/>
          </a:prstGeom>
          <a:noFill/>
        </p:spPr>
        <p:txBody>
          <a:bodyPr wrap="square">
            <a:spAutoFit/>
          </a:bodyPr>
          <a:lstStyle/>
          <a:p>
            <a:pPr lvl="0"/>
            <a:r>
              <a:rPr lang="zh-CN" altLang="en-US" sz="2000" dirty="0">
                <a:solidFill>
                  <a:srgbClr val="605448"/>
                </a:solidFill>
                <a:latin typeface="+mn-lt"/>
                <a:ea typeface="+mn-ea"/>
                <a:cs typeface="+mn-ea"/>
                <a:sym typeface="+mn-lt"/>
              </a:rPr>
              <a:t>主题关键字</a:t>
            </a:r>
            <a:endParaRPr lang="zh-CN" altLang="en-US" sz="2000" dirty="0">
              <a:solidFill>
                <a:srgbClr val="605448"/>
              </a:solidFill>
              <a:latin typeface="+mn-lt"/>
              <a:ea typeface="+mn-ea"/>
              <a:cs typeface="+mn-ea"/>
              <a:sym typeface="+mn-lt"/>
            </a:endParaRPr>
          </a:p>
        </p:txBody>
      </p:sp>
      <p:sp>
        <p:nvSpPr>
          <p:cNvPr id="44" name="文本框 82"/>
          <p:cNvSpPr txBox="1">
            <a:spLocks noChangeArrowheads="1"/>
          </p:cNvSpPr>
          <p:nvPr/>
        </p:nvSpPr>
        <p:spPr bwMode="auto">
          <a:xfrm>
            <a:off x="6681788" y="4831992"/>
            <a:ext cx="3536100" cy="5493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lvl="0" algn="just">
              <a:lnSpc>
                <a:spcPct val="130000"/>
              </a:lnSpc>
              <a:spcAft>
                <a:spcPts val="600"/>
              </a:spcAft>
              <a:buClr>
                <a:srgbClr val="009E9F"/>
              </a:buClr>
            </a:pPr>
            <a:r>
              <a:rPr lang="zh-CN" altLang="en-US" sz="1200" dirty="0">
                <a:solidFill>
                  <a:prstClr val="black"/>
                </a:solidFill>
                <a:latin typeface="+mn-lt"/>
                <a:ea typeface="+mn-ea"/>
                <a:cs typeface="+mn-ea"/>
                <a:sym typeface="+mn-lt"/>
              </a:rPr>
              <a:t>您的内容打在这里，或通过复制您的文本后在此框中选择粘贴并选择只保留文字您的内容打在这里</a:t>
            </a:r>
            <a:endParaRPr lang="en-US" altLang="zh-CN" sz="1200" dirty="0">
              <a:solidFill>
                <a:prstClr val="black"/>
              </a:solidFill>
              <a:latin typeface="+mn-lt"/>
              <a:ea typeface="+mn-ea"/>
              <a:cs typeface="+mn-ea"/>
              <a:sym typeface="+mn-lt"/>
            </a:endParaRPr>
          </a:p>
        </p:txBody>
      </p:sp>
      <p:grpSp>
        <p:nvGrpSpPr>
          <p:cNvPr id="25" name="Group 4"/>
          <p:cNvGrpSpPr>
            <a:grpSpLocks noChangeAspect="1"/>
          </p:cNvGrpSpPr>
          <p:nvPr/>
        </p:nvGrpSpPr>
        <p:grpSpPr bwMode="auto">
          <a:xfrm>
            <a:off x="5516781" y="1055845"/>
            <a:ext cx="1855355" cy="1601788"/>
            <a:chOff x="2681" y="425"/>
            <a:chExt cx="2539" cy="2192"/>
          </a:xfrm>
        </p:grpSpPr>
        <p:sp>
          <p:nvSpPr>
            <p:cNvPr id="26" name="Freeform 5"/>
            <p:cNvSpPr/>
            <p:nvPr/>
          </p:nvSpPr>
          <p:spPr bwMode="auto">
            <a:xfrm>
              <a:off x="2681" y="425"/>
              <a:ext cx="2539" cy="2192"/>
            </a:xfrm>
            <a:custGeom>
              <a:avLst/>
              <a:gdLst>
                <a:gd name="T0" fmla="*/ 178 w 275"/>
                <a:gd name="T1" fmla="*/ 13 h 237"/>
                <a:gd name="T2" fmla="*/ 190 w 275"/>
                <a:gd name="T3" fmla="*/ 35 h 237"/>
                <a:gd name="T4" fmla="*/ 224 w 275"/>
                <a:gd name="T5" fmla="*/ 46 h 237"/>
                <a:gd name="T6" fmla="*/ 234 w 275"/>
                <a:gd name="T7" fmla="*/ 87 h 237"/>
                <a:gd name="T8" fmla="*/ 263 w 275"/>
                <a:gd name="T9" fmla="*/ 137 h 237"/>
                <a:gd name="T10" fmla="*/ 234 w 275"/>
                <a:gd name="T11" fmla="*/ 165 h 237"/>
                <a:gd name="T12" fmla="*/ 215 w 275"/>
                <a:gd name="T13" fmla="*/ 208 h 237"/>
                <a:gd name="T14" fmla="*/ 164 w 275"/>
                <a:gd name="T15" fmla="*/ 223 h 237"/>
                <a:gd name="T16" fmla="*/ 140 w 275"/>
                <a:gd name="T17" fmla="*/ 221 h 237"/>
                <a:gd name="T18" fmla="*/ 118 w 275"/>
                <a:gd name="T19" fmla="*/ 231 h 237"/>
                <a:gd name="T20" fmla="*/ 87 w 275"/>
                <a:gd name="T21" fmla="*/ 224 h 237"/>
                <a:gd name="T22" fmla="*/ 71 w 275"/>
                <a:gd name="T23" fmla="*/ 211 h 237"/>
                <a:gd name="T24" fmla="*/ 29 w 275"/>
                <a:gd name="T25" fmla="*/ 207 h 237"/>
                <a:gd name="T26" fmla="*/ 17 w 275"/>
                <a:gd name="T27" fmla="*/ 154 h 237"/>
                <a:gd name="T28" fmla="*/ 9 w 275"/>
                <a:gd name="T29" fmla="*/ 123 h 237"/>
                <a:gd name="T30" fmla="*/ 14 w 275"/>
                <a:gd name="T31" fmla="*/ 102 h 237"/>
                <a:gd name="T32" fmla="*/ 6 w 275"/>
                <a:gd name="T33" fmla="*/ 69 h 237"/>
                <a:gd name="T34" fmla="*/ 34 w 275"/>
                <a:gd name="T35" fmla="*/ 40 h 237"/>
                <a:gd name="T36" fmla="*/ 100 w 275"/>
                <a:gd name="T37" fmla="*/ 11 h 237"/>
                <a:gd name="T38" fmla="*/ 129 w 275"/>
                <a:gd name="T39" fmla="*/ 12 h 237"/>
                <a:gd name="T40" fmla="*/ 178 w 275"/>
                <a:gd name="T41" fmla="*/ 13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75" h="237">
                  <a:moveTo>
                    <a:pt x="178" y="13"/>
                  </a:moveTo>
                  <a:cubicBezTo>
                    <a:pt x="186" y="21"/>
                    <a:pt x="180" y="29"/>
                    <a:pt x="190" y="35"/>
                  </a:cubicBezTo>
                  <a:cubicBezTo>
                    <a:pt x="200" y="42"/>
                    <a:pt x="216" y="37"/>
                    <a:pt x="224" y="46"/>
                  </a:cubicBezTo>
                  <a:cubicBezTo>
                    <a:pt x="235" y="57"/>
                    <a:pt x="224" y="75"/>
                    <a:pt x="234" y="87"/>
                  </a:cubicBezTo>
                  <a:cubicBezTo>
                    <a:pt x="245" y="102"/>
                    <a:pt x="275" y="108"/>
                    <a:pt x="263" y="137"/>
                  </a:cubicBezTo>
                  <a:cubicBezTo>
                    <a:pt x="258" y="150"/>
                    <a:pt x="240" y="152"/>
                    <a:pt x="234" y="165"/>
                  </a:cubicBezTo>
                  <a:cubicBezTo>
                    <a:pt x="228" y="180"/>
                    <a:pt x="229" y="197"/>
                    <a:pt x="215" y="208"/>
                  </a:cubicBezTo>
                  <a:cubicBezTo>
                    <a:pt x="200" y="220"/>
                    <a:pt x="182" y="224"/>
                    <a:pt x="164" y="223"/>
                  </a:cubicBezTo>
                  <a:cubicBezTo>
                    <a:pt x="155" y="223"/>
                    <a:pt x="150" y="220"/>
                    <a:pt x="140" y="221"/>
                  </a:cubicBezTo>
                  <a:cubicBezTo>
                    <a:pt x="131" y="222"/>
                    <a:pt x="125" y="227"/>
                    <a:pt x="118" y="231"/>
                  </a:cubicBezTo>
                  <a:cubicBezTo>
                    <a:pt x="108" y="237"/>
                    <a:pt x="93" y="231"/>
                    <a:pt x="87" y="224"/>
                  </a:cubicBezTo>
                  <a:cubicBezTo>
                    <a:pt x="82" y="218"/>
                    <a:pt x="79" y="212"/>
                    <a:pt x="71" y="211"/>
                  </a:cubicBezTo>
                  <a:cubicBezTo>
                    <a:pt x="56" y="209"/>
                    <a:pt x="42" y="216"/>
                    <a:pt x="29" y="207"/>
                  </a:cubicBezTo>
                  <a:cubicBezTo>
                    <a:pt x="9" y="193"/>
                    <a:pt x="22" y="172"/>
                    <a:pt x="17" y="154"/>
                  </a:cubicBezTo>
                  <a:cubicBezTo>
                    <a:pt x="15" y="143"/>
                    <a:pt x="5" y="135"/>
                    <a:pt x="9" y="123"/>
                  </a:cubicBezTo>
                  <a:cubicBezTo>
                    <a:pt x="12" y="114"/>
                    <a:pt x="16" y="111"/>
                    <a:pt x="14" y="102"/>
                  </a:cubicBezTo>
                  <a:cubicBezTo>
                    <a:pt x="11" y="93"/>
                    <a:pt x="0" y="81"/>
                    <a:pt x="6" y="69"/>
                  </a:cubicBezTo>
                  <a:cubicBezTo>
                    <a:pt x="12" y="57"/>
                    <a:pt x="30" y="53"/>
                    <a:pt x="34" y="40"/>
                  </a:cubicBezTo>
                  <a:cubicBezTo>
                    <a:pt x="44" y="8"/>
                    <a:pt x="73" y="1"/>
                    <a:pt x="100" y="11"/>
                  </a:cubicBezTo>
                  <a:cubicBezTo>
                    <a:pt x="100" y="11"/>
                    <a:pt x="111" y="15"/>
                    <a:pt x="129" y="12"/>
                  </a:cubicBezTo>
                  <a:cubicBezTo>
                    <a:pt x="147" y="10"/>
                    <a:pt x="165" y="0"/>
                    <a:pt x="178" y="13"/>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7" name="Freeform 6"/>
            <p:cNvSpPr/>
            <p:nvPr/>
          </p:nvSpPr>
          <p:spPr bwMode="auto">
            <a:xfrm>
              <a:off x="2700" y="471"/>
              <a:ext cx="2446" cy="2127"/>
            </a:xfrm>
            <a:custGeom>
              <a:avLst/>
              <a:gdLst>
                <a:gd name="T0" fmla="*/ 83 w 265"/>
                <a:gd name="T1" fmla="*/ 220 h 230"/>
                <a:gd name="T2" fmla="*/ 64 w 265"/>
                <a:gd name="T3" fmla="*/ 207 h 230"/>
                <a:gd name="T4" fmla="*/ 44 w 265"/>
                <a:gd name="T5" fmla="*/ 209 h 230"/>
                <a:gd name="T6" fmla="*/ 14 w 265"/>
                <a:gd name="T7" fmla="*/ 178 h 230"/>
                <a:gd name="T8" fmla="*/ 15 w 265"/>
                <a:gd name="T9" fmla="*/ 159 h 230"/>
                <a:gd name="T10" fmla="*/ 5 w 265"/>
                <a:gd name="T11" fmla="*/ 124 h 230"/>
                <a:gd name="T12" fmla="*/ 6 w 265"/>
                <a:gd name="T13" fmla="*/ 117 h 230"/>
                <a:gd name="T14" fmla="*/ 10 w 265"/>
                <a:gd name="T15" fmla="*/ 97 h 230"/>
                <a:gd name="T16" fmla="*/ 0 w 265"/>
                <a:gd name="T17" fmla="*/ 71 h 230"/>
                <a:gd name="T18" fmla="*/ 31 w 265"/>
                <a:gd name="T19" fmla="*/ 35 h 230"/>
                <a:gd name="T20" fmla="*/ 76 w 265"/>
                <a:gd name="T21" fmla="*/ 0 h 230"/>
                <a:gd name="T22" fmla="*/ 116 w 265"/>
                <a:gd name="T23" fmla="*/ 7 h 230"/>
                <a:gd name="T24" fmla="*/ 127 w 265"/>
                <a:gd name="T25" fmla="*/ 6 h 230"/>
                <a:gd name="T26" fmla="*/ 177 w 265"/>
                <a:gd name="T27" fmla="*/ 7 h 230"/>
                <a:gd name="T28" fmla="*/ 175 w 265"/>
                <a:gd name="T29" fmla="*/ 9 h 230"/>
                <a:gd name="T30" fmla="*/ 127 w 265"/>
                <a:gd name="T31" fmla="*/ 9 h 230"/>
                <a:gd name="T32" fmla="*/ 116 w 265"/>
                <a:gd name="T33" fmla="*/ 10 h 230"/>
                <a:gd name="T34" fmla="*/ 76 w 265"/>
                <a:gd name="T35" fmla="*/ 3 h 230"/>
                <a:gd name="T36" fmla="*/ 33 w 265"/>
                <a:gd name="T37" fmla="*/ 36 h 230"/>
                <a:gd name="T38" fmla="*/ 3 w 265"/>
                <a:gd name="T39" fmla="*/ 71 h 230"/>
                <a:gd name="T40" fmla="*/ 13 w 265"/>
                <a:gd name="T41" fmla="*/ 97 h 230"/>
                <a:gd name="T42" fmla="*/ 9 w 265"/>
                <a:gd name="T43" fmla="*/ 118 h 230"/>
                <a:gd name="T44" fmla="*/ 8 w 265"/>
                <a:gd name="T45" fmla="*/ 124 h 230"/>
                <a:gd name="T46" fmla="*/ 18 w 265"/>
                <a:gd name="T47" fmla="*/ 159 h 230"/>
                <a:gd name="T48" fmla="*/ 17 w 265"/>
                <a:gd name="T49" fmla="*/ 178 h 230"/>
                <a:gd name="T50" fmla="*/ 44 w 265"/>
                <a:gd name="T51" fmla="*/ 206 h 230"/>
                <a:gd name="T52" fmla="*/ 64 w 265"/>
                <a:gd name="T53" fmla="*/ 204 h 230"/>
                <a:gd name="T54" fmla="*/ 86 w 265"/>
                <a:gd name="T55" fmla="*/ 218 h 230"/>
                <a:gd name="T56" fmla="*/ 106 w 265"/>
                <a:gd name="T57" fmla="*/ 227 h 230"/>
                <a:gd name="T58" fmla="*/ 138 w 265"/>
                <a:gd name="T59" fmla="*/ 214 h 230"/>
                <a:gd name="T60" fmla="*/ 142 w 265"/>
                <a:gd name="T61" fmla="*/ 214 h 230"/>
                <a:gd name="T62" fmla="*/ 166 w 265"/>
                <a:gd name="T63" fmla="*/ 217 h 230"/>
                <a:gd name="T64" fmla="*/ 212 w 265"/>
                <a:gd name="T65" fmla="*/ 202 h 230"/>
                <a:gd name="T66" fmla="*/ 260 w 265"/>
                <a:gd name="T67" fmla="*/ 132 h 230"/>
                <a:gd name="T68" fmla="*/ 262 w 265"/>
                <a:gd name="T69" fmla="*/ 120 h 230"/>
                <a:gd name="T70" fmla="*/ 226 w 265"/>
                <a:gd name="T71" fmla="*/ 65 h 230"/>
                <a:gd name="T72" fmla="*/ 226 w 265"/>
                <a:gd name="T73" fmla="*/ 58 h 230"/>
                <a:gd name="T74" fmla="*/ 187 w 265"/>
                <a:gd name="T75" fmla="*/ 32 h 230"/>
                <a:gd name="T76" fmla="*/ 180 w 265"/>
                <a:gd name="T77" fmla="*/ 20 h 230"/>
                <a:gd name="T78" fmla="*/ 176 w 265"/>
                <a:gd name="T79" fmla="*/ 8 h 230"/>
                <a:gd name="T80" fmla="*/ 183 w 265"/>
                <a:gd name="T81" fmla="*/ 20 h 230"/>
                <a:gd name="T82" fmla="*/ 223 w 265"/>
                <a:gd name="T83" fmla="*/ 40 h 230"/>
                <a:gd name="T84" fmla="*/ 229 w 265"/>
                <a:gd name="T85" fmla="*/ 58 h 230"/>
                <a:gd name="T86" fmla="*/ 233 w 265"/>
                <a:gd name="T87" fmla="*/ 81 h 230"/>
                <a:gd name="T88" fmla="*/ 265 w 265"/>
                <a:gd name="T89" fmla="*/ 120 h 230"/>
                <a:gd name="T90" fmla="*/ 234 w 265"/>
                <a:gd name="T91" fmla="*/ 161 h 230"/>
                <a:gd name="T92" fmla="*/ 214 w 265"/>
                <a:gd name="T93" fmla="*/ 204 h 230"/>
                <a:gd name="T94" fmla="*/ 162 w 265"/>
                <a:gd name="T95" fmla="*/ 220 h 230"/>
                <a:gd name="T96" fmla="*/ 142 w 265"/>
                <a:gd name="T97" fmla="*/ 217 h 230"/>
                <a:gd name="T98" fmla="*/ 117 w 265"/>
                <a:gd name="T99" fmla="*/ 227 h 230"/>
                <a:gd name="T100" fmla="*/ 106 w 265"/>
                <a:gd name="T101" fmla="*/ 230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65" h="230">
                  <a:moveTo>
                    <a:pt x="106" y="230"/>
                  </a:moveTo>
                  <a:cubicBezTo>
                    <a:pt x="98" y="230"/>
                    <a:pt x="88" y="225"/>
                    <a:pt x="83" y="220"/>
                  </a:cubicBezTo>
                  <a:cubicBezTo>
                    <a:pt x="83" y="220"/>
                    <a:pt x="83" y="220"/>
                    <a:pt x="83" y="220"/>
                  </a:cubicBezTo>
                  <a:cubicBezTo>
                    <a:pt x="78" y="213"/>
                    <a:pt x="76" y="208"/>
                    <a:pt x="68" y="207"/>
                  </a:cubicBezTo>
                  <a:cubicBezTo>
                    <a:pt x="68" y="207"/>
                    <a:pt x="68" y="207"/>
                    <a:pt x="68" y="207"/>
                  </a:cubicBezTo>
                  <a:cubicBezTo>
                    <a:pt x="67" y="207"/>
                    <a:pt x="66" y="207"/>
                    <a:pt x="64" y="207"/>
                  </a:cubicBezTo>
                  <a:cubicBezTo>
                    <a:pt x="64" y="207"/>
                    <a:pt x="64" y="207"/>
                    <a:pt x="64" y="207"/>
                  </a:cubicBezTo>
                  <a:cubicBezTo>
                    <a:pt x="58" y="207"/>
                    <a:pt x="51" y="209"/>
                    <a:pt x="44" y="209"/>
                  </a:cubicBezTo>
                  <a:cubicBezTo>
                    <a:pt x="44" y="209"/>
                    <a:pt x="44" y="209"/>
                    <a:pt x="44" y="209"/>
                  </a:cubicBezTo>
                  <a:cubicBezTo>
                    <a:pt x="38" y="209"/>
                    <a:pt x="32" y="207"/>
                    <a:pt x="26" y="203"/>
                  </a:cubicBezTo>
                  <a:cubicBezTo>
                    <a:pt x="26" y="203"/>
                    <a:pt x="26" y="203"/>
                    <a:pt x="26" y="203"/>
                  </a:cubicBezTo>
                  <a:cubicBezTo>
                    <a:pt x="16" y="196"/>
                    <a:pt x="14" y="187"/>
                    <a:pt x="14" y="178"/>
                  </a:cubicBezTo>
                  <a:cubicBezTo>
                    <a:pt x="14" y="178"/>
                    <a:pt x="14" y="178"/>
                    <a:pt x="14" y="178"/>
                  </a:cubicBezTo>
                  <a:cubicBezTo>
                    <a:pt x="14" y="171"/>
                    <a:pt x="15" y="165"/>
                    <a:pt x="15" y="159"/>
                  </a:cubicBezTo>
                  <a:cubicBezTo>
                    <a:pt x="15" y="159"/>
                    <a:pt x="15" y="159"/>
                    <a:pt x="15" y="159"/>
                  </a:cubicBezTo>
                  <a:cubicBezTo>
                    <a:pt x="15" y="155"/>
                    <a:pt x="15" y="152"/>
                    <a:pt x="14" y="149"/>
                  </a:cubicBezTo>
                  <a:cubicBezTo>
                    <a:pt x="14" y="149"/>
                    <a:pt x="14" y="149"/>
                    <a:pt x="14" y="149"/>
                  </a:cubicBezTo>
                  <a:cubicBezTo>
                    <a:pt x="12" y="141"/>
                    <a:pt x="5" y="133"/>
                    <a:pt x="5" y="124"/>
                  </a:cubicBezTo>
                  <a:cubicBezTo>
                    <a:pt x="5" y="124"/>
                    <a:pt x="5" y="124"/>
                    <a:pt x="5" y="124"/>
                  </a:cubicBezTo>
                  <a:cubicBezTo>
                    <a:pt x="5" y="122"/>
                    <a:pt x="5" y="119"/>
                    <a:pt x="6" y="117"/>
                  </a:cubicBezTo>
                  <a:cubicBezTo>
                    <a:pt x="6" y="117"/>
                    <a:pt x="6" y="117"/>
                    <a:pt x="6" y="117"/>
                  </a:cubicBezTo>
                  <a:cubicBezTo>
                    <a:pt x="8" y="110"/>
                    <a:pt x="11" y="107"/>
                    <a:pt x="11" y="103"/>
                  </a:cubicBezTo>
                  <a:cubicBezTo>
                    <a:pt x="11" y="103"/>
                    <a:pt x="11" y="103"/>
                    <a:pt x="11" y="103"/>
                  </a:cubicBezTo>
                  <a:cubicBezTo>
                    <a:pt x="11" y="101"/>
                    <a:pt x="11" y="99"/>
                    <a:pt x="10" y="97"/>
                  </a:cubicBezTo>
                  <a:cubicBezTo>
                    <a:pt x="10" y="97"/>
                    <a:pt x="10" y="97"/>
                    <a:pt x="10" y="97"/>
                  </a:cubicBezTo>
                  <a:cubicBezTo>
                    <a:pt x="8" y="91"/>
                    <a:pt x="1" y="81"/>
                    <a:pt x="0" y="71"/>
                  </a:cubicBezTo>
                  <a:cubicBezTo>
                    <a:pt x="0" y="71"/>
                    <a:pt x="0" y="71"/>
                    <a:pt x="0" y="71"/>
                  </a:cubicBezTo>
                  <a:cubicBezTo>
                    <a:pt x="0" y="69"/>
                    <a:pt x="1" y="66"/>
                    <a:pt x="2" y="63"/>
                  </a:cubicBezTo>
                  <a:cubicBezTo>
                    <a:pt x="2" y="63"/>
                    <a:pt x="2" y="63"/>
                    <a:pt x="2" y="63"/>
                  </a:cubicBezTo>
                  <a:cubicBezTo>
                    <a:pt x="9" y="50"/>
                    <a:pt x="27" y="47"/>
                    <a:pt x="31" y="35"/>
                  </a:cubicBezTo>
                  <a:cubicBezTo>
                    <a:pt x="31" y="35"/>
                    <a:pt x="31" y="35"/>
                    <a:pt x="31" y="35"/>
                  </a:cubicBezTo>
                  <a:cubicBezTo>
                    <a:pt x="38" y="11"/>
                    <a:pt x="56" y="0"/>
                    <a:pt x="76" y="0"/>
                  </a:cubicBezTo>
                  <a:cubicBezTo>
                    <a:pt x="76" y="0"/>
                    <a:pt x="76" y="0"/>
                    <a:pt x="76" y="0"/>
                  </a:cubicBezTo>
                  <a:cubicBezTo>
                    <a:pt x="84" y="0"/>
                    <a:pt x="91" y="1"/>
                    <a:pt x="99" y="4"/>
                  </a:cubicBezTo>
                  <a:cubicBezTo>
                    <a:pt x="99" y="4"/>
                    <a:pt x="99" y="4"/>
                    <a:pt x="99" y="4"/>
                  </a:cubicBezTo>
                  <a:cubicBezTo>
                    <a:pt x="99" y="4"/>
                    <a:pt x="105" y="7"/>
                    <a:pt x="116" y="7"/>
                  </a:cubicBezTo>
                  <a:cubicBezTo>
                    <a:pt x="116" y="7"/>
                    <a:pt x="116" y="7"/>
                    <a:pt x="116" y="7"/>
                  </a:cubicBezTo>
                  <a:cubicBezTo>
                    <a:pt x="119" y="7"/>
                    <a:pt x="123" y="7"/>
                    <a:pt x="127" y="6"/>
                  </a:cubicBezTo>
                  <a:cubicBezTo>
                    <a:pt x="127" y="6"/>
                    <a:pt x="127" y="6"/>
                    <a:pt x="127" y="6"/>
                  </a:cubicBezTo>
                  <a:cubicBezTo>
                    <a:pt x="138" y="4"/>
                    <a:pt x="149" y="0"/>
                    <a:pt x="159" y="0"/>
                  </a:cubicBezTo>
                  <a:cubicBezTo>
                    <a:pt x="159" y="0"/>
                    <a:pt x="159" y="0"/>
                    <a:pt x="159" y="0"/>
                  </a:cubicBezTo>
                  <a:cubicBezTo>
                    <a:pt x="165" y="0"/>
                    <a:pt x="172" y="2"/>
                    <a:pt x="177" y="7"/>
                  </a:cubicBezTo>
                  <a:cubicBezTo>
                    <a:pt x="177" y="7"/>
                    <a:pt x="177" y="7"/>
                    <a:pt x="177" y="7"/>
                  </a:cubicBezTo>
                  <a:cubicBezTo>
                    <a:pt x="176" y="8"/>
                    <a:pt x="176" y="8"/>
                    <a:pt x="176" y="8"/>
                  </a:cubicBezTo>
                  <a:cubicBezTo>
                    <a:pt x="175" y="9"/>
                    <a:pt x="175" y="9"/>
                    <a:pt x="175" y="9"/>
                  </a:cubicBezTo>
                  <a:cubicBezTo>
                    <a:pt x="170" y="5"/>
                    <a:pt x="165" y="3"/>
                    <a:pt x="159" y="3"/>
                  </a:cubicBezTo>
                  <a:cubicBezTo>
                    <a:pt x="159" y="3"/>
                    <a:pt x="159" y="3"/>
                    <a:pt x="159" y="3"/>
                  </a:cubicBezTo>
                  <a:cubicBezTo>
                    <a:pt x="150" y="3"/>
                    <a:pt x="139" y="7"/>
                    <a:pt x="127" y="9"/>
                  </a:cubicBezTo>
                  <a:cubicBezTo>
                    <a:pt x="127" y="9"/>
                    <a:pt x="127" y="9"/>
                    <a:pt x="127" y="9"/>
                  </a:cubicBezTo>
                  <a:cubicBezTo>
                    <a:pt x="123" y="10"/>
                    <a:pt x="119" y="10"/>
                    <a:pt x="116" y="10"/>
                  </a:cubicBezTo>
                  <a:cubicBezTo>
                    <a:pt x="116" y="10"/>
                    <a:pt x="116" y="10"/>
                    <a:pt x="116" y="10"/>
                  </a:cubicBezTo>
                  <a:cubicBezTo>
                    <a:pt x="104" y="10"/>
                    <a:pt x="98" y="7"/>
                    <a:pt x="98" y="7"/>
                  </a:cubicBezTo>
                  <a:cubicBezTo>
                    <a:pt x="98" y="7"/>
                    <a:pt x="98" y="7"/>
                    <a:pt x="98" y="7"/>
                  </a:cubicBezTo>
                  <a:cubicBezTo>
                    <a:pt x="90" y="4"/>
                    <a:pt x="83" y="3"/>
                    <a:pt x="76" y="3"/>
                  </a:cubicBezTo>
                  <a:cubicBezTo>
                    <a:pt x="76" y="3"/>
                    <a:pt x="76" y="3"/>
                    <a:pt x="76" y="3"/>
                  </a:cubicBezTo>
                  <a:cubicBezTo>
                    <a:pt x="57" y="3"/>
                    <a:pt x="40" y="13"/>
                    <a:pt x="33" y="36"/>
                  </a:cubicBezTo>
                  <a:cubicBezTo>
                    <a:pt x="33" y="36"/>
                    <a:pt x="33" y="36"/>
                    <a:pt x="33" y="36"/>
                  </a:cubicBezTo>
                  <a:cubicBezTo>
                    <a:pt x="29" y="50"/>
                    <a:pt x="10" y="53"/>
                    <a:pt x="5" y="65"/>
                  </a:cubicBezTo>
                  <a:cubicBezTo>
                    <a:pt x="5" y="65"/>
                    <a:pt x="5" y="65"/>
                    <a:pt x="5" y="65"/>
                  </a:cubicBezTo>
                  <a:cubicBezTo>
                    <a:pt x="4" y="67"/>
                    <a:pt x="3" y="69"/>
                    <a:pt x="3" y="71"/>
                  </a:cubicBezTo>
                  <a:cubicBezTo>
                    <a:pt x="3" y="71"/>
                    <a:pt x="3" y="71"/>
                    <a:pt x="3" y="71"/>
                  </a:cubicBezTo>
                  <a:cubicBezTo>
                    <a:pt x="3" y="80"/>
                    <a:pt x="11" y="89"/>
                    <a:pt x="13" y="97"/>
                  </a:cubicBezTo>
                  <a:cubicBezTo>
                    <a:pt x="13" y="97"/>
                    <a:pt x="13" y="97"/>
                    <a:pt x="13" y="97"/>
                  </a:cubicBezTo>
                  <a:cubicBezTo>
                    <a:pt x="14" y="99"/>
                    <a:pt x="14" y="101"/>
                    <a:pt x="14" y="103"/>
                  </a:cubicBezTo>
                  <a:cubicBezTo>
                    <a:pt x="14" y="103"/>
                    <a:pt x="14" y="103"/>
                    <a:pt x="14" y="103"/>
                  </a:cubicBezTo>
                  <a:cubicBezTo>
                    <a:pt x="14" y="109"/>
                    <a:pt x="11" y="112"/>
                    <a:pt x="9" y="118"/>
                  </a:cubicBezTo>
                  <a:cubicBezTo>
                    <a:pt x="9" y="118"/>
                    <a:pt x="9" y="118"/>
                    <a:pt x="9" y="118"/>
                  </a:cubicBezTo>
                  <a:cubicBezTo>
                    <a:pt x="8" y="120"/>
                    <a:pt x="8" y="122"/>
                    <a:pt x="8" y="124"/>
                  </a:cubicBezTo>
                  <a:cubicBezTo>
                    <a:pt x="8" y="124"/>
                    <a:pt x="8" y="124"/>
                    <a:pt x="8" y="124"/>
                  </a:cubicBezTo>
                  <a:cubicBezTo>
                    <a:pt x="7" y="132"/>
                    <a:pt x="14" y="139"/>
                    <a:pt x="17" y="148"/>
                  </a:cubicBezTo>
                  <a:cubicBezTo>
                    <a:pt x="17" y="148"/>
                    <a:pt x="17" y="148"/>
                    <a:pt x="17" y="148"/>
                  </a:cubicBezTo>
                  <a:cubicBezTo>
                    <a:pt x="18" y="152"/>
                    <a:pt x="18" y="155"/>
                    <a:pt x="18" y="159"/>
                  </a:cubicBezTo>
                  <a:cubicBezTo>
                    <a:pt x="18" y="159"/>
                    <a:pt x="18" y="159"/>
                    <a:pt x="18" y="159"/>
                  </a:cubicBezTo>
                  <a:cubicBezTo>
                    <a:pt x="18" y="165"/>
                    <a:pt x="17" y="172"/>
                    <a:pt x="17" y="178"/>
                  </a:cubicBezTo>
                  <a:cubicBezTo>
                    <a:pt x="17" y="178"/>
                    <a:pt x="17" y="178"/>
                    <a:pt x="17" y="178"/>
                  </a:cubicBezTo>
                  <a:cubicBezTo>
                    <a:pt x="17" y="187"/>
                    <a:pt x="19" y="194"/>
                    <a:pt x="28" y="201"/>
                  </a:cubicBezTo>
                  <a:cubicBezTo>
                    <a:pt x="28" y="201"/>
                    <a:pt x="28" y="201"/>
                    <a:pt x="28" y="201"/>
                  </a:cubicBezTo>
                  <a:cubicBezTo>
                    <a:pt x="33" y="205"/>
                    <a:pt x="38" y="206"/>
                    <a:pt x="44" y="206"/>
                  </a:cubicBezTo>
                  <a:cubicBezTo>
                    <a:pt x="44" y="206"/>
                    <a:pt x="44" y="206"/>
                    <a:pt x="44" y="206"/>
                  </a:cubicBezTo>
                  <a:cubicBezTo>
                    <a:pt x="50" y="206"/>
                    <a:pt x="57" y="204"/>
                    <a:pt x="64" y="204"/>
                  </a:cubicBezTo>
                  <a:cubicBezTo>
                    <a:pt x="64" y="204"/>
                    <a:pt x="64" y="204"/>
                    <a:pt x="64" y="204"/>
                  </a:cubicBezTo>
                  <a:cubicBezTo>
                    <a:pt x="66" y="204"/>
                    <a:pt x="67" y="204"/>
                    <a:pt x="69" y="204"/>
                  </a:cubicBezTo>
                  <a:cubicBezTo>
                    <a:pt x="69" y="204"/>
                    <a:pt x="69" y="204"/>
                    <a:pt x="69" y="204"/>
                  </a:cubicBezTo>
                  <a:cubicBezTo>
                    <a:pt x="78" y="205"/>
                    <a:pt x="81" y="212"/>
                    <a:pt x="86" y="218"/>
                  </a:cubicBezTo>
                  <a:cubicBezTo>
                    <a:pt x="86" y="218"/>
                    <a:pt x="86" y="218"/>
                    <a:pt x="86" y="218"/>
                  </a:cubicBezTo>
                  <a:cubicBezTo>
                    <a:pt x="90" y="223"/>
                    <a:pt x="99" y="227"/>
                    <a:pt x="106" y="227"/>
                  </a:cubicBezTo>
                  <a:cubicBezTo>
                    <a:pt x="106" y="227"/>
                    <a:pt x="106" y="227"/>
                    <a:pt x="106" y="227"/>
                  </a:cubicBezTo>
                  <a:cubicBezTo>
                    <a:pt x="110" y="227"/>
                    <a:pt x="113" y="226"/>
                    <a:pt x="115" y="225"/>
                  </a:cubicBezTo>
                  <a:cubicBezTo>
                    <a:pt x="115" y="225"/>
                    <a:pt x="115" y="225"/>
                    <a:pt x="115" y="225"/>
                  </a:cubicBezTo>
                  <a:cubicBezTo>
                    <a:pt x="122" y="221"/>
                    <a:pt x="128" y="215"/>
                    <a:pt x="138" y="214"/>
                  </a:cubicBezTo>
                  <a:cubicBezTo>
                    <a:pt x="138" y="214"/>
                    <a:pt x="138" y="214"/>
                    <a:pt x="138" y="214"/>
                  </a:cubicBezTo>
                  <a:cubicBezTo>
                    <a:pt x="139" y="214"/>
                    <a:pt x="140" y="214"/>
                    <a:pt x="142" y="214"/>
                  </a:cubicBezTo>
                  <a:cubicBezTo>
                    <a:pt x="142" y="214"/>
                    <a:pt x="142" y="214"/>
                    <a:pt x="142" y="214"/>
                  </a:cubicBezTo>
                  <a:cubicBezTo>
                    <a:pt x="149" y="214"/>
                    <a:pt x="154" y="216"/>
                    <a:pt x="162" y="217"/>
                  </a:cubicBezTo>
                  <a:cubicBezTo>
                    <a:pt x="162" y="217"/>
                    <a:pt x="162" y="217"/>
                    <a:pt x="162" y="217"/>
                  </a:cubicBezTo>
                  <a:cubicBezTo>
                    <a:pt x="164" y="217"/>
                    <a:pt x="165" y="217"/>
                    <a:pt x="166" y="217"/>
                  </a:cubicBezTo>
                  <a:cubicBezTo>
                    <a:pt x="166" y="217"/>
                    <a:pt x="166" y="217"/>
                    <a:pt x="166" y="217"/>
                  </a:cubicBezTo>
                  <a:cubicBezTo>
                    <a:pt x="182" y="217"/>
                    <a:pt x="199" y="213"/>
                    <a:pt x="212" y="202"/>
                  </a:cubicBezTo>
                  <a:cubicBezTo>
                    <a:pt x="212" y="202"/>
                    <a:pt x="212" y="202"/>
                    <a:pt x="212" y="202"/>
                  </a:cubicBezTo>
                  <a:cubicBezTo>
                    <a:pt x="225" y="191"/>
                    <a:pt x="224" y="175"/>
                    <a:pt x="231" y="160"/>
                  </a:cubicBezTo>
                  <a:cubicBezTo>
                    <a:pt x="231" y="160"/>
                    <a:pt x="231" y="160"/>
                    <a:pt x="231" y="160"/>
                  </a:cubicBezTo>
                  <a:cubicBezTo>
                    <a:pt x="237" y="146"/>
                    <a:pt x="255" y="143"/>
                    <a:pt x="260" y="132"/>
                  </a:cubicBezTo>
                  <a:cubicBezTo>
                    <a:pt x="260" y="132"/>
                    <a:pt x="260" y="132"/>
                    <a:pt x="260" y="132"/>
                  </a:cubicBezTo>
                  <a:cubicBezTo>
                    <a:pt x="262" y="127"/>
                    <a:pt x="262" y="123"/>
                    <a:pt x="262" y="120"/>
                  </a:cubicBezTo>
                  <a:cubicBezTo>
                    <a:pt x="262" y="120"/>
                    <a:pt x="262" y="120"/>
                    <a:pt x="262" y="120"/>
                  </a:cubicBezTo>
                  <a:cubicBezTo>
                    <a:pt x="263" y="102"/>
                    <a:pt x="241" y="96"/>
                    <a:pt x="230" y="83"/>
                  </a:cubicBezTo>
                  <a:cubicBezTo>
                    <a:pt x="230" y="83"/>
                    <a:pt x="230" y="83"/>
                    <a:pt x="230" y="83"/>
                  </a:cubicBezTo>
                  <a:cubicBezTo>
                    <a:pt x="226" y="78"/>
                    <a:pt x="226" y="71"/>
                    <a:pt x="226" y="65"/>
                  </a:cubicBezTo>
                  <a:cubicBezTo>
                    <a:pt x="226" y="65"/>
                    <a:pt x="226" y="65"/>
                    <a:pt x="226" y="65"/>
                  </a:cubicBezTo>
                  <a:cubicBezTo>
                    <a:pt x="226" y="63"/>
                    <a:pt x="226" y="60"/>
                    <a:pt x="226" y="58"/>
                  </a:cubicBezTo>
                  <a:cubicBezTo>
                    <a:pt x="226" y="58"/>
                    <a:pt x="226" y="58"/>
                    <a:pt x="226" y="58"/>
                  </a:cubicBezTo>
                  <a:cubicBezTo>
                    <a:pt x="226" y="52"/>
                    <a:pt x="225" y="46"/>
                    <a:pt x="221" y="42"/>
                  </a:cubicBezTo>
                  <a:cubicBezTo>
                    <a:pt x="221" y="42"/>
                    <a:pt x="221" y="42"/>
                    <a:pt x="221" y="42"/>
                  </a:cubicBezTo>
                  <a:cubicBezTo>
                    <a:pt x="214" y="34"/>
                    <a:pt x="198" y="38"/>
                    <a:pt x="187" y="32"/>
                  </a:cubicBezTo>
                  <a:cubicBezTo>
                    <a:pt x="187" y="32"/>
                    <a:pt x="187" y="32"/>
                    <a:pt x="187" y="32"/>
                  </a:cubicBezTo>
                  <a:cubicBezTo>
                    <a:pt x="182" y="28"/>
                    <a:pt x="180" y="24"/>
                    <a:pt x="180" y="20"/>
                  </a:cubicBezTo>
                  <a:cubicBezTo>
                    <a:pt x="180" y="20"/>
                    <a:pt x="180" y="20"/>
                    <a:pt x="180" y="20"/>
                  </a:cubicBezTo>
                  <a:cubicBezTo>
                    <a:pt x="179" y="16"/>
                    <a:pt x="178" y="13"/>
                    <a:pt x="175" y="9"/>
                  </a:cubicBezTo>
                  <a:cubicBezTo>
                    <a:pt x="175" y="9"/>
                    <a:pt x="175" y="9"/>
                    <a:pt x="175" y="9"/>
                  </a:cubicBezTo>
                  <a:cubicBezTo>
                    <a:pt x="176" y="8"/>
                    <a:pt x="176" y="8"/>
                    <a:pt x="176" y="8"/>
                  </a:cubicBezTo>
                  <a:cubicBezTo>
                    <a:pt x="177" y="7"/>
                    <a:pt x="177" y="7"/>
                    <a:pt x="177" y="7"/>
                  </a:cubicBezTo>
                  <a:cubicBezTo>
                    <a:pt x="181" y="11"/>
                    <a:pt x="182" y="16"/>
                    <a:pt x="183" y="20"/>
                  </a:cubicBezTo>
                  <a:cubicBezTo>
                    <a:pt x="183" y="20"/>
                    <a:pt x="183" y="20"/>
                    <a:pt x="183" y="20"/>
                  </a:cubicBezTo>
                  <a:cubicBezTo>
                    <a:pt x="183" y="23"/>
                    <a:pt x="184" y="26"/>
                    <a:pt x="188" y="29"/>
                  </a:cubicBezTo>
                  <a:cubicBezTo>
                    <a:pt x="188" y="29"/>
                    <a:pt x="188" y="29"/>
                    <a:pt x="188" y="29"/>
                  </a:cubicBezTo>
                  <a:cubicBezTo>
                    <a:pt x="197" y="35"/>
                    <a:pt x="214" y="30"/>
                    <a:pt x="223" y="40"/>
                  </a:cubicBezTo>
                  <a:cubicBezTo>
                    <a:pt x="223" y="40"/>
                    <a:pt x="223" y="40"/>
                    <a:pt x="223" y="40"/>
                  </a:cubicBezTo>
                  <a:cubicBezTo>
                    <a:pt x="228" y="45"/>
                    <a:pt x="229" y="51"/>
                    <a:pt x="229" y="58"/>
                  </a:cubicBezTo>
                  <a:cubicBezTo>
                    <a:pt x="229" y="58"/>
                    <a:pt x="229" y="58"/>
                    <a:pt x="229" y="58"/>
                  </a:cubicBezTo>
                  <a:cubicBezTo>
                    <a:pt x="229" y="60"/>
                    <a:pt x="229" y="63"/>
                    <a:pt x="229" y="65"/>
                  </a:cubicBezTo>
                  <a:cubicBezTo>
                    <a:pt x="229" y="65"/>
                    <a:pt x="229" y="65"/>
                    <a:pt x="229" y="65"/>
                  </a:cubicBezTo>
                  <a:cubicBezTo>
                    <a:pt x="229" y="71"/>
                    <a:pt x="229" y="77"/>
                    <a:pt x="233" y="81"/>
                  </a:cubicBezTo>
                  <a:cubicBezTo>
                    <a:pt x="233" y="81"/>
                    <a:pt x="233" y="81"/>
                    <a:pt x="233" y="81"/>
                  </a:cubicBezTo>
                  <a:cubicBezTo>
                    <a:pt x="242" y="93"/>
                    <a:pt x="265" y="99"/>
                    <a:pt x="265" y="120"/>
                  </a:cubicBezTo>
                  <a:cubicBezTo>
                    <a:pt x="265" y="120"/>
                    <a:pt x="265" y="120"/>
                    <a:pt x="265" y="120"/>
                  </a:cubicBezTo>
                  <a:cubicBezTo>
                    <a:pt x="265" y="124"/>
                    <a:pt x="264" y="128"/>
                    <a:pt x="262" y="133"/>
                  </a:cubicBezTo>
                  <a:cubicBezTo>
                    <a:pt x="262" y="133"/>
                    <a:pt x="262" y="133"/>
                    <a:pt x="262" y="133"/>
                  </a:cubicBezTo>
                  <a:cubicBezTo>
                    <a:pt x="257" y="146"/>
                    <a:pt x="239" y="149"/>
                    <a:pt x="234" y="161"/>
                  </a:cubicBezTo>
                  <a:cubicBezTo>
                    <a:pt x="234" y="161"/>
                    <a:pt x="234" y="161"/>
                    <a:pt x="234" y="161"/>
                  </a:cubicBezTo>
                  <a:cubicBezTo>
                    <a:pt x="227" y="175"/>
                    <a:pt x="228" y="192"/>
                    <a:pt x="214" y="204"/>
                  </a:cubicBezTo>
                  <a:cubicBezTo>
                    <a:pt x="214" y="204"/>
                    <a:pt x="214" y="204"/>
                    <a:pt x="214" y="204"/>
                  </a:cubicBezTo>
                  <a:cubicBezTo>
                    <a:pt x="200" y="216"/>
                    <a:pt x="183" y="220"/>
                    <a:pt x="166" y="220"/>
                  </a:cubicBezTo>
                  <a:cubicBezTo>
                    <a:pt x="166" y="220"/>
                    <a:pt x="166" y="220"/>
                    <a:pt x="166" y="220"/>
                  </a:cubicBezTo>
                  <a:cubicBezTo>
                    <a:pt x="165" y="220"/>
                    <a:pt x="164" y="220"/>
                    <a:pt x="162" y="220"/>
                  </a:cubicBezTo>
                  <a:cubicBezTo>
                    <a:pt x="162" y="220"/>
                    <a:pt x="162" y="220"/>
                    <a:pt x="162" y="220"/>
                  </a:cubicBezTo>
                  <a:cubicBezTo>
                    <a:pt x="154" y="219"/>
                    <a:pt x="149" y="217"/>
                    <a:pt x="142" y="217"/>
                  </a:cubicBezTo>
                  <a:cubicBezTo>
                    <a:pt x="142" y="217"/>
                    <a:pt x="142" y="217"/>
                    <a:pt x="142" y="217"/>
                  </a:cubicBezTo>
                  <a:cubicBezTo>
                    <a:pt x="141" y="217"/>
                    <a:pt x="139" y="217"/>
                    <a:pt x="138" y="217"/>
                  </a:cubicBezTo>
                  <a:cubicBezTo>
                    <a:pt x="138" y="217"/>
                    <a:pt x="138" y="217"/>
                    <a:pt x="138" y="217"/>
                  </a:cubicBezTo>
                  <a:cubicBezTo>
                    <a:pt x="130" y="218"/>
                    <a:pt x="124" y="223"/>
                    <a:pt x="117" y="227"/>
                  </a:cubicBezTo>
                  <a:cubicBezTo>
                    <a:pt x="117" y="227"/>
                    <a:pt x="117" y="227"/>
                    <a:pt x="117" y="227"/>
                  </a:cubicBezTo>
                  <a:cubicBezTo>
                    <a:pt x="114" y="229"/>
                    <a:pt x="110" y="230"/>
                    <a:pt x="106" y="230"/>
                  </a:cubicBezTo>
                  <a:cubicBezTo>
                    <a:pt x="106" y="230"/>
                    <a:pt x="106" y="230"/>
                    <a:pt x="106" y="230"/>
                  </a:cubicBezTo>
                  <a:cubicBezTo>
                    <a:pt x="106" y="230"/>
                    <a:pt x="106" y="230"/>
                    <a:pt x="106" y="230"/>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8" name="Freeform 7"/>
            <p:cNvSpPr/>
            <p:nvPr/>
          </p:nvSpPr>
          <p:spPr bwMode="auto">
            <a:xfrm>
              <a:off x="2801" y="536"/>
              <a:ext cx="2289" cy="1970"/>
            </a:xfrm>
            <a:custGeom>
              <a:avLst/>
              <a:gdLst>
                <a:gd name="T0" fmla="*/ 161 w 248"/>
                <a:gd name="T1" fmla="*/ 11 h 213"/>
                <a:gd name="T2" fmla="*/ 171 w 248"/>
                <a:gd name="T3" fmla="*/ 31 h 213"/>
                <a:gd name="T4" fmla="*/ 202 w 248"/>
                <a:gd name="T5" fmla="*/ 41 h 213"/>
                <a:gd name="T6" fmla="*/ 211 w 248"/>
                <a:gd name="T7" fmla="*/ 78 h 213"/>
                <a:gd name="T8" fmla="*/ 238 w 248"/>
                <a:gd name="T9" fmla="*/ 123 h 213"/>
                <a:gd name="T10" fmla="*/ 212 w 248"/>
                <a:gd name="T11" fmla="*/ 148 h 213"/>
                <a:gd name="T12" fmla="*/ 194 w 248"/>
                <a:gd name="T13" fmla="*/ 187 h 213"/>
                <a:gd name="T14" fmla="*/ 149 w 248"/>
                <a:gd name="T15" fmla="*/ 201 h 213"/>
                <a:gd name="T16" fmla="*/ 127 w 248"/>
                <a:gd name="T17" fmla="*/ 199 h 213"/>
                <a:gd name="T18" fmla="*/ 107 w 248"/>
                <a:gd name="T19" fmla="*/ 208 h 213"/>
                <a:gd name="T20" fmla="*/ 78 w 248"/>
                <a:gd name="T21" fmla="*/ 201 h 213"/>
                <a:gd name="T22" fmla="*/ 64 w 248"/>
                <a:gd name="T23" fmla="*/ 190 h 213"/>
                <a:gd name="T24" fmla="*/ 27 w 248"/>
                <a:gd name="T25" fmla="*/ 186 h 213"/>
                <a:gd name="T26" fmla="*/ 16 w 248"/>
                <a:gd name="T27" fmla="*/ 138 h 213"/>
                <a:gd name="T28" fmla="*/ 9 w 248"/>
                <a:gd name="T29" fmla="*/ 110 h 213"/>
                <a:gd name="T30" fmla="*/ 13 w 248"/>
                <a:gd name="T31" fmla="*/ 91 h 213"/>
                <a:gd name="T32" fmla="*/ 5 w 248"/>
                <a:gd name="T33" fmla="*/ 62 h 213"/>
                <a:gd name="T34" fmla="*/ 31 w 248"/>
                <a:gd name="T35" fmla="*/ 36 h 213"/>
                <a:gd name="T36" fmla="*/ 91 w 248"/>
                <a:gd name="T37" fmla="*/ 9 h 213"/>
                <a:gd name="T38" fmla="*/ 117 w 248"/>
                <a:gd name="T39" fmla="*/ 11 h 213"/>
                <a:gd name="T40" fmla="*/ 161 w 248"/>
                <a:gd name="T41" fmla="*/ 11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48" h="213">
                  <a:moveTo>
                    <a:pt x="161" y="11"/>
                  </a:moveTo>
                  <a:cubicBezTo>
                    <a:pt x="168" y="18"/>
                    <a:pt x="163" y="26"/>
                    <a:pt x="171" y="31"/>
                  </a:cubicBezTo>
                  <a:cubicBezTo>
                    <a:pt x="180" y="37"/>
                    <a:pt x="195" y="33"/>
                    <a:pt x="202" y="41"/>
                  </a:cubicBezTo>
                  <a:cubicBezTo>
                    <a:pt x="212" y="51"/>
                    <a:pt x="202" y="67"/>
                    <a:pt x="211" y="78"/>
                  </a:cubicBezTo>
                  <a:cubicBezTo>
                    <a:pt x="221" y="92"/>
                    <a:pt x="248" y="96"/>
                    <a:pt x="238" y="123"/>
                  </a:cubicBezTo>
                  <a:cubicBezTo>
                    <a:pt x="233" y="134"/>
                    <a:pt x="217" y="137"/>
                    <a:pt x="212" y="148"/>
                  </a:cubicBezTo>
                  <a:cubicBezTo>
                    <a:pt x="206" y="161"/>
                    <a:pt x="206" y="177"/>
                    <a:pt x="194" y="187"/>
                  </a:cubicBezTo>
                  <a:cubicBezTo>
                    <a:pt x="181" y="198"/>
                    <a:pt x="164" y="201"/>
                    <a:pt x="149" y="201"/>
                  </a:cubicBezTo>
                  <a:cubicBezTo>
                    <a:pt x="140" y="200"/>
                    <a:pt x="135" y="198"/>
                    <a:pt x="127" y="199"/>
                  </a:cubicBezTo>
                  <a:cubicBezTo>
                    <a:pt x="118" y="199"/>
                    <a:pt x="113" y="204"/>
                    <a:pt x="107" y="208"/>
                  </a:cubicBezTo>
                  <a:cubicBezTo>
                    <a:pt x="98" y="213"/>
                    <a:pt x="84" y="208"/>
                    <a:pt x="78" y="201"/>
                  </a:cubicBezTo>
                  <a:cubicBezTo>
                    <a:pt x="74" y="196"/>
                    <a:pt x="72" y="190"/>
                    <a:pt x="64" y="190"/>
                  </a:cubicBezTo>
                  <a:cubicBezTo>
                    <a:pt x="51" y="188"/>
                    <a:pt x="38" y="194"/>
                    <a:pt x="27" y="186"/>
                  </a:cubicBezTo>
                  <a:cubicBezTo>
                    <a:pt x="9" y="174"/>
                    <a:pt x="20" y="155"/>
                    <a:pt x="16" y="138"/>
                  </a:cubicBezTo>
                  <a:cubicBezTo>
                    <a:pt x="14" y="128"/>
                    <a:pt x="5" y="121"/>
                    <a:pt x="9" y="110"/>
                  </a:cubicBezTo>
                  <a:cubicBezTo>
                    <a:pt x="11" y="102"/>
                    <a:pt x="15" y="100"/>
                    <a:pt x="13" y="91"/>
                  </a:cubicBezTo>
                  <a:cubicBezTo>
                    <a:pt x="10" y="83"/>
                    <a:pt x="0" y="72"/>
                    <a:pt x="5" y="62"/>
                  </a:cubicBezTo>
                  <a:cubicBezTo>
                    <a:pt x="11" y="51"/>
                    <a:pt x="28" y="48"/>
                    <a:pt x="31" y="36"/>
                  </a:cubicBezTo>
                  <a:cubicBezTo>
                    <a:pt x="40" y="7"/>
                    <a:pt x="66" y="0"/>
                    <a:pt x="91" y="9"/>
                  </a:cubicBezTo>
                  <a:cubicBezTo>
                    <a:pt x="91" y="9"/>
                    <a:pt x="100" y="13"/>
                    <a:pt x="117" y="11"/>
                  </a:cubicBezTo>
                  <a:cubicBezTo>
                    <a:pt x="133" y="8"/>
                    <a:pt x="149" y="0"/>
                    <a:pt x="161" y="11"/>
                  </a:cubicBezTo>
                  <a:close/>
                </a:path>
              </a:pathLst>
            </a:custGeom>
            <a:solidFill>
              <a:srgbClr val="FFC86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9" name="Freeform 8"/>
            <p:cNvSpPr/>
            <p:nvPr/>
          </p:nvSpPr>
          <p:spPr bwMode="auto">
            <a:xfrm>
              <a:off x="2893" y="693"/>
              <a:ext cx="1644" cy="1619"/>
            </a:xfrm>
            <a:custGeom>
              <a:avLst/>
              <a:gdLst>
                <a:gd name="T0" fmla="*/ 173 w 178"/>
                <a:gd name="T1" fmla="*/ 79 h 175"/>
                <a:gd name="T2" fmla="*/ 97 w 178"/>
                <a:gd name="T3" fmla="*/ 171 h 175"/>
                <a:gd name="T4" fmla="*/ 5 w 178"/>
                <a:gd name="T5" fmla="*/ 96 h 175"/>
                <a:gd name="T6" fmla="*/ 81 w 178"/>
                <a:gd name="T7" fmla="*/ 5 h 175"/>
                <a:gd name="T8" fmla="*/ 173 w 178"/>
                <a:gd name="T9" fmla="*/ 79 h 175"/>
              </a:gdLst>
              <a:ahLst/>
              <a:cxnLst>
                <a:cxn ang="0">
                  <a:pos x="T0" y="T1"/>
                </a:cxn>
                <a:cxn ang="0">
                  <a:pos x="T2" y="T3"/>
                </a:cxn>
                <a:cxn ang="0">
                  <a:pos x="T4" y="T5"/>
                </a:cxn>
                <a:cxn ang="0">
                  <a:pos x="T6" y="T7"/>
                </a:cxn>
                <a:cxn ang="0">
                  <a:pos x="T8" y="T9"/>
                </a:cxn>
              </a:cxnLst>
              <a:rect l="0" t="0" r="r" b="b"/>
              <a:pathLst>
                <a:path w="178" h="175">
                  <a:moveTo>
                    <a:pt x="173" y="79"/>
                  </a:moveTo>
                  <a:cubicBezTo>
                    <a:pt x="178" y="125"/>
                    <a:pt x="144" y="166"/>
                    <a:pt x="97" y="171"/>
                  </a:cubicBezTo>
                  <a:cubicBezTo>
                    <a:pt x="51" y="175"/>
                    <a:pt x="9" y="142"/>
                    <a:pt x="5" y="96"/>
                  </a:cubicBezTo>
                  <a:cubicBezTo>
                    <a:pt x="0" y="51"/>
                    <a:pt x="34" y="10"/>
                    <a:pt x="81" y="5"/>
                  </a:cubicBezTo>
                  <a:cubicBezTo>
                    <a:pt x="127" y="0"/>
                    <a:pt x="169" y="34"/>
                    <a:pt x="173" y="79"/>
                  </a:cubicBezTo>
                  <a:close/>
                </a:path>
              </a:pathLst>
            </a:custGeom>
            <a:solidFill>
              <a:srgbClr val="FFF97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0" name="Freeform 9"/>
            <p:cNvSpPr/>
            <p:nvPr/>
          </p:nvSpPr>
          <p:spPr bwMode="auto">
            <a:xfrm>
              <a:off x="2921" y="721"/>
              <a:ext cx="1588" cy="1572"/>
            </a:xfrm>
            <a:custGeom>
              <a:avLst/>
              <a:gdLst>
                <a:gd name="T0" fmla="*/ 0 w 172"/>
                <a:gd name="T1" fmla="*/ 94 h 170"/>
                <a:gd name="T2" fmla="*/ 0 w 172"/>
                <a:gd name="T3" fmla="*/ 85 h 170"/>
                <a:gd name="T4" fmla="*/ 0 w 172"/>
                <a:gd name="T5" fmla="*/ 85 h 170"/>
                <a:gd name="T6" fmla="*/ 78 w 172"/>
                <a:gd name="T7" fmla="*/ 1 h 170"/>
                <a:gd name="T8" fmla="*/ 78 w 172"/>
                <a:gd name="T9" fmla="*/ 1 h 170"/>
                <a:gd name="T10" fmla="*/ 86 w 172"/>
                <a:gd name="T11" fmla="*/ 0 h 170"/>
                <a:gd name="T12" fmla="*/ 86 w 172"/>
                <a:gd name="T13" fmla="*/ 0 h 170"/>
                <a:gd name="T14" fmla="*/ 172 w 172"/>
                <a:gd name="T15" fmla="*/ 76 h 170"/>
                <a:gd name="T16" fmla="*/ 172 w 172"/>
                <a:gd name="T17" fmla="*/ 76 h 170"/>
                <a:gd name="T18" fmla="*/ 170 w 172"/>
                <a:gd name="T19" fmla="*/ 76 h 170"/>
                <a:gd name="T20" fmla="*/ 169 w 172"/>
                <a:gd name="T21" fmla="*/ 77 h 170"/>
                <a:gd name="T22" fmla="*/ 86 w 172"/>
                <a:gd name="T23" fmla="*/ 3 h 170"/>
                <a:gd name="T24" fmla="*/ 86 w 172"/>
                <a:gd name="T25" fmla="*/ 3 h 170"/>
                <a:gd name="T26" fmla="*/ 78 w 172"/>
                <a:gd name="T27" fmla="*/ 4 h 170"/>
                <a:gd name="T28" fmla="*/ 78 w 172"/>
                <a:gd name="T29" fmla="*/ 4 h 170"/>
                <a:gd name="T30" fmla="*/ 3 w 172"/>
                <a:gd name="T31" fmla="*/ 85 h 170"/>
                <a:gd name="T32" fmla="*/ 3 w 172"/>
                <a:gd name="T33" fmla="*/ 85 h 170"/>
                <a:gd name="T34" fmla="*/ 3 w 172"/>
                <a:gd name="T35" fmla="*/ 93 h 170"/>
                <a:gd name="T36" fmla="*/ 3 w 172"/>
                <a:gd name="T37" fmla="*/ 93 h 170"/>
                <a:gd name="T38" fmla="*/ 86 w 172"/>
                <a:gd name="T39" fmla="*/ 167 h 170"/>
                <a:gd name="T40" fmla="*/ 86 w 172"/>
                <a:gd name="T41" fmla="*/ 167 h 170"/>
                <a:gd name="T42" fmla="*/ 94 w 172"/>
                <a:gd name="T43" fmla="*/ 166 h 170"/>
                <a:gd name="T44" fmla="*/ 94 w 172"/>
                <a:gd name="T45" fmla="*/ 166 h 170"/>
                <a:gd name="T46" fmla="*/ 169 w 172"/>
                <a:gd name="T47" fmla="*/ 85 h 170"/>
                <a:gd name="T48" fmla="*/ 169 w 172"/>
                <a:gd name="T49" fmla="*/ 85 h 170"/>
                <a:gd name="T50" fmla="*/ 169 w 172"/>
                <a:gd name="T51" fmla="*/ 77 h 170"/>
                <a:gd name="T52" fmla="*/ 169 w 172"/>
                <a:gd name="T53" fmla="*/ 77 h 170"/>
                <a:gd name="T54" fmla="*/ 170 w 172"/>
                <a:gd name="T55" fmla="*/ 76 h 170"/>
                <a:gd name="T56" fmla="*/ 172 w 172"/>
                <a:gd name="T57" fmla="*/ 76 h 170"/>
                <a:gd name="T58" fmla="*/ 172 w 172"/>
                <a:gd name="T59" fmla="*/ 85 h 170"/>
                <a:gd name="T60" fmla="*/ 172 w 172"/>
                <a:gd name="T61" fmla="*/ 85 h 170"/>
                <a:gd name="T62" fmla="*/ 95 w 172"/>
                <a:gd name="T63" fmla="*/ 169 h 170"/>
                <a:gd name="T64" fmla="*/ 95 w 172"/>
                <a:gd name="T65" fmla="*/ 169 h 170"/>
                <a:gd name="T66" fmla="*/ 86 w 172"/>
                <a:gd name="T67" fmla="*/ 170 h 170"/>
                <a:gd name="T68" fmla="*/ 86 w 172"/>
                <a:gd name="T69" fmla="*/ 170 h 170"/>
                <a:gd name="T70" fmla="*/ 0 w 172"/>
                <a:gd name="T71" fmla="*/ 94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72" h="170">
                  <a:moveTo>
                    <a:pt x="0" y="94"/>
                  </a:moveTo>
                  <a:cubicBezTo>
                    <a:pt x="0" y="91"/>
                    <a:pt x="0" y="88"/>
                    <a:pt x="0" y="85"/>
                  </a:cubicBezTo>
                  <a:cubicBezTo>
                    <a:pt x="0" y="85"/>
                    <a:pt x="0" y="85"/>
                    <a:pt x="0" y="85"/>
                  </a:cubicBezTo>
                  <a:cubicBezTo>
                    <a:pt x="0" y="42"/>
                    <a:pt x="33" y="5"/>
                    <a:pt x="78" y="1"/>
                  </a:cubicBezTo>
                  <a:cubicBezTo>
                    <a:pt x="78" y="1"/>
                    <a:pt x="78" y="1"/>
                    <a:pt x="78" y="1"/>
                  </a:cubicBezTo>
                  <a:cubicBezTo>
                    <a:pt x="81" y="0"/>
                    <a:pt x="83" y="0"/>
                    <a:pt x="86" y="0"/>
                  </a:cubicBezTo>
                  <a:cubicBezTo>
                    <a:pt x="86" y="0"/>
                    <a:pt x="86" y="0"/>
                    <a:pt x="86" y="0"/>
                  </a:cubicBezTo>
                  <a:cubicBezTo>
                    <a:pt x="130" y="0"/>
                    <a:pt x="168" y="33"/>
                    <a:pt x="172" y="76"/>
                  </a:cubicBezTo>
                  <a:cubicBezTo>
                    <a:pt x="172" y="76"/>
                    <a:pt x="172" y="76"/>
                    <a:pt x="172" y="76"/>
                  </a:cubicBezTo>
                  <a:cubicBezTo>
                    <a:pt x="170" y="76"/>
                    <a:pt x="170" y="76"/>
                    <a:pt x="170" y="76"/>
                  </a:cubicBezTo>
                  <a:cubicBezTo>
                    <a:pt x="169" y="77"/>
                    <a:pt x="169" y="77"/>
                    <a:pt x="169" y="77"/>
                  </a:cubicBezTo>
                  <a:cubicBezTo>
                    <a:pt x="165" y="35"/>
                    <a:pt x="129" y="3"/>
                    <a:pt x="86" y="3"/>
                  </a:cubicBezTo>
                  <a:cubicBezTo>
                    <a:pt x="86" y="3"/>
                    <a:pt x="86" y="3"/>
                    <a:pt x="86" y="3"/>
                  </a:cubicBezTo>
                  <a:cubicBezTo>
                    <a:pt x="84" y="3"/>
                    <a:pt x="81" y="3"/>
                    <a:pt x="78" y="4"/>
                  </a:cubicBezTo>
                  <a:cubicBezTo>
                    <a:pt x="78" y="4"/>
                    <a:pt x="78" y="4"/>
                    <a:pt x="78" y="4"/>
                  </a:cubicBezTo>
                  <a:cubicBezTo>
                    <a:pt x="35" y="8"/>
                    <a:pt x="3" y="44"/>
                    <a:pt x="3" y="85"/>
                  </a:cubicBezTo>
                  <a:cubicBezTo>
                    <a:pt x="3" y="85"/>
                    <a:pt x="3" y="85"/>
                    <a:pt x="3" y="85"/>
                  </a:cubicBezTo>
                  <a:cubicBezTo>
                    <a:pt x="3" y="88"/>
                    <a:pt x="3" y="91"/>
                    <a:pt x="3" y="93"/>
                  </a:cubicBezTo>
                  <a:cubicBezTo>
                    <a:pt x="3" y="93"/>
                    <a:pt x="3" y="93"/>
                    <a:pt x="3" y="93"/>
                  </a:cubicBezTo>
                  <a:cubicBezTo>
                    <a:pt x="7" y="135"/>
                    <a:pt x="43" y="167"/>
                    <a:pt x="86" y="167"/>
                  </a:cubicBezTo>
                  <a:cubicBezTo>
                    <a:pt x="86" y="167"/>
                    <a:pt x="86" y="167"/>
                    <a:pt x="86" y="167"/>
                  </a:cubicBezTo>
                  <a:cubicBezTo>
                    <a:pt x="88" y="167"/>
                    <a:pt x="91" y="167"/>
                    <a:pt x="94" y="166"/>
                  </a:cubicBezTo>
                  <a:cubicBezTo>
                    <a:pt x="94" y="166"/>
                    <a:pt x="94" y="166"/>
                    <a:pt x="94" y="166"/>
                  </a:cubicBezTo>
                  <a:cubicBezTo>
                    <a:pt x="137" y="162"/>
                    <a:pt x="169" y="126"/>
                    <a:pt x="169" y="85"/>
                  </a:cubicBezTo>
                  <a:cubicBezTo>
                    <a:pt x="169" y="85"/>
                    <a:pt x="169" y="85"/>
                    <a:pt x="169" y="85"/>
                  </a:cubicBezTo>
                  <a:cubicBezTo>
                    <a:pt x="169" y="82"/>
                    <a:pt x="169" y="79"/>
                    <a:pt x="169" y="77"/>
                  </a:cubicBezTo>
                  <a:cubicBezTo>
                    <a:pt x="169" y="77"/>
                    <a:pt x="169" y="77"/>
                    <a:pt x="169" y="77"/>
                  </a:cubicBezTo>
                  <a:cubicBezTo>
                    <a:pt x="170" y="76"/>
                    <a:pt x="170" y="76"/>
                    <a:pt x="170" y="76"/>
                  </a:cubicBezTo>
                  <a:cubicBezTo>
                    <a:pt x="172" y="76"/>
                    <a:pt x="172" y="76"/>
                    <a:pt x="172" y="76"/>
                  </a:cubicBezTo>
                  <a:cubicBezTo>
                    <a:pt x="172" y="79"/>
                    <a:pt x="172" y="82"/>
                    <a:pt x="172" y="85"/>
                  </a:cubicBezTo>
                  <a:cubicBezTo>
                    <a:pt x="172" y="85"/>
                    <a:pt x="172" y="85"/>
                    <a:pt x="172" y="85"/>
                  </a:cubicBezTo>
                  <a:cubicBezTo>
                    <a:pt x="172" y="128"/>
                    <a:pt x="139" y="165"/>
                    <a:pt x="95" y="169"/>
                  </a:cubicBezTo>
                  <a:cubicBezTo>
                    <a:pt x="95" y="169"/>
                    <a:pt x="95" y="169"/>
                    <a:pt x="95" y="169"/>
                  </a:cubicBezTo>
                  <a:cubicBezTo>
                    <a:pt x="92" y="170"/>
                    <a:pt x="89" y="170"/>
                    <a:pt x="86" y="170"/>
                  </a:cubicBezTo>
                  <a:cubicBezTo>
                    <a:pt x="86" y="170"/>
                    <a:pt x="86" y="170"/>
                    <a:pt x="86" y="170"/>
                  </a:cubicBezTo>
                  <a:cubicBezTo>
                    <a:pt x="42" y="170"/>
                    <a:pt x="5" y="137"/>
                    <a:pt x="0" y="94"/>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1" name="Freeform 10"/>
            <p:cNvSpPr/>
            <p:nvPr/>
          </p:nvSpPr>
          <p:spPr bwMode="auto">
            <a:xfrm>
              <a:off x="3383" y="1849"/>
              <a:ext cx="369" cy="167"/>
            </a:xfrm>
            <a:custGeom>
              <a:avLst/>
              <a:gdLst>
                <a:gd name="T0" fmla="*/ 0 w 40"/>
                <a:gd name="T1" fmla="*/ 2 h 18"/>
                <a:gd name="T2" fmla="*/ 1 w 40"/>
                <a:gd name="T3" fmla="*/ 0 h 18"/>
                <a:gd name="T4" fmla="*/ 1 w 40"/>
                <a:gd name="T5" fmla="*/ 0 h 18"/>
                <a:gd name="T6" fmla="*/ 3 w 40"/>
                <a:gd name="T7" fmla="*/ 1 h 18"/>
                <a:gd name="T8" fmla="*/ 3 w 40"/>
                <a:gd name="T9" fmla="*/ 1 h 18"/>
                <a:gd name="T10" fmla="*/ 8 w 40"/>
                <a:gd name="T11" fmla="*/ 8 h 18"/>
                <a:gd name="T12" fmla="*/ 8 w 40"/>
                <a:gd name="T13" fmla="*/ 8 h 18"/>
                <a:gd name="T14" fmla="*/ 24 w 40"/>
                <a:gd name="T15" fmla="*/ 15 h 18"/>
                <a:gd name="T16" fmla="*/ 24 w 40"/>
                <a:gd name="T17" fmla="*/ 15 h 18"/>
                <a:gd name="T18" fmla="*/ 38 w 40"/>
                <a:gd name="T19" fmla="*/ 12 h 18"/>
                <a:gd name="T20" fmla="*/ 38 w 40"/>
                <a:gd name="T21" fmla="*/ 12 h 18"/>
                <a:gd name="T22" fmla="*/ 40 w 40"/>
                <a:gd name="T23" fmla="*/ 12 h 18"/>
                <a:gd name="T24" fmla="*/ 40 w 40"/>
                <a:gd name="T25" fmla="*/ 12 h 18"/>
                <a:gd name="T26" fmla="*/ 39 w 40"/>
                <a:gd name="T27" fmla="*/ 14 h 18"/>
                <a:gd name="T28" fmla="*/ 39 w 40"/>
                <a:gd name="T29" fmla="*/ 14 h 18"/>
                <a:gd name="T30" fmla="*/ 24 w 40"/>
                <a:gd name="T31" fmla="*/ 18 h 18"/>
                <a:gd name="T32" fmla="*/ 24 w 40"/>
                <a:gd name="T33" fmla="*/ 18 h 18"/>
                <a:gd name="T34" fmla="*/ 0 w 40"/>
                <a:gd name="T35" fmla="*/ 2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0" h="18">
                  <a:moveTo>
                    <a:pt x="0" y="2"/>
                  </a:moveTo>
                  <a:cubicBezTo>
                    <a:pt x="0" y="2"/>
                    <a:pt x="0" y="1"/>
                    <a:pt x="1" y="0"/>
                  </a:cubicBezTo>
                  <a:cubicBezTo>
                    <a:pt x="1" y="0"/>
                    <a:pt x="1" y="0"/>
                    <a:pt x="1" y="0"/>
                  </a:cubicBezTo>
                  <a:cubicBezTo>
                    <a:pt x="1" y="0"/>
                    <a:pt x="2" y="0"/>
                    <a:pt x="3" y="1"/>
                  </a:cubicBezTo>
                  <a:cubicBezTo>
                    <a:pt x="3" y="1"/>
                    <a:pt x="3" y="1"/>
                    <a:pt x="3" y="1"/>
                  </a:cubicBezTo>
                  <a:cubicBezTo>
                    <a:pt x="3" y="1"/>
                    <a:pt x="4" y="5"/>
                    <a:pt x="8" y="8"/>
                  </a:cubicBezTo>
                  <a:cubicBezTo>
                    <a:pt x="8" y="8"/>
                    <a:pt x="8" y="8"/>
                    <a:pt x="8" y="8"/>
                  </a:cubicBezTo>
                  <a:cubicBezTo>
                    <a:pt x="11" y="12"/>
                    <a:pt x="16" y="15"/>
                    <a:pt x="24" y="15"/>
                  </a:cubicBezTo>
                  <a:cubicBezTo>
                    <a:pt x="24" y="15"/>
                    <a:pt x="24" y="15"/>
                    <a:pt x="24" y="15"/>
                  </a:cubicBezTo>
                  <a:cubicBezTo>
                    <a:pt x="28" y="15"/>
                    <a:pt x="32" y="14"/>
                    <a:pt x="38" y="12"/>
                  </a:cubicBezTo>
                  <a:cubicBezTo>
                    <a:pt x="38" y="12"/>
                    <a:pt x="38" y="12"/>
                    <a:pt x="38" y="12"/>
                  </a:cubicBezTo>
                  <a:cubicBezTo>
                    <a:pt x="39" y="11"/>
                    <a:pt x="40" y="12"/>
                    <a:pt x="40" y="12"/>
                  </a:cubicBezTo>
                  <a:cubicBezTo>
                    <a:pt x="40" y="12"/>
                    <a:pt x="40" y="12"/>
                    <a:pt x="40" y="12"/>
                  </a:cubicBezTo>
                  <a:cubicBezTo>
                    <a:pt x="40" y="13"/>
                    <a:pt x="40" y="14"/>
                    <a:pt x="39" y="14"/>
                  </a:cubicBezTo>
                  <a:cubicBezTo>
                    <a:pt x="39" y="14"/>
                    <a:pt x="39" y="14"/>
                    <a:pt x="39" y="14"/>
                  </a:cubicBezTo>
                  <a:cubicBezTo>
                    <a:pt x="33" y="17"/>
                    <a:pt x="28" y="18"/>
                    <a:pt x="24" y="18"/>
                  </a:cubicBezTo>
                  <a:cubicBezTo>
                    <a:pt x="24" y="18"/>
                    <a:pt x="24" y="18"/>
                    <a:pt x="24" y="18"/>
                  </a:cubicBezTo>
                  <a:cubicBezTo>
                    <a:pt x="7" y="18"/>
                    <a:pt x="0" y="2"/>
                    <a:pt x="0" y="2"/>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2" name="Freeform 11"/>
            <p:cNvSpPr/>
            <p:nvPr/>
          </p:nvSpPr>
          <p:spPr bwMode="auto">
            <a:xfrm>
              <a:off x="3927" y="1821"/>
              <a:ext cx="139" cy="139"/>
            </a:xfrm>
            <a:custGeom>
              <a:avLst/>
              <a:gdLst>
                <a:gd name="T0" fmla="*/ 15 w 15"/>
                <a:gd name="T1" fmla="*/ 8 h 15"/>
                <a:gd name="T2" fmla="*/ 7 w 15"/>
                <a:gd name="T3" fmla="*/ 15 h 15"/>
                <a:gd name="T4" fmla="*/ 0 w 15"/>
                <a:gd name="T5" fmla="*/ 7 h 15"/>
                <a:gd name="T6" fmla="*/ 8 w 15"/>
                <a:gd name="T7" fmla="*/ 0 h 15"/>
                <a:gd name="T8" fmla="*/ 15 w 15"/>
                <a:gd name="T9" fmla="*/ 8 h 15"/>
              </a:gdLst>
              <a:ahLst/>
              <a:cxnLst>
                <a:cxn ang="0">
                  <a:pos x="T0" y="T1"/>
                </a:cxn>
                <a:cxn ang="0">
                  <a:pos x="T2" y="T3"/>
                </a:cxn>
                <a:cxn ang="0">
                  <a:pos x="T4" y="T5"/>
                </a:cxn>
                <a:cxn ang="0">
                  <a:pos x="T6" y="T7"/>
                </a:cxn>
                <a:cxn ang="0">
                  <a:pos x="T8" y="T9"/>
                </a:cxn>
              </a:cxnLst>
              <a:rect l="0" t="0" r="r" b="b"/>
              <a:pathLst>
                <a:path w="15" h="15">
                  <a:moveTo>
                    <a:pt x="15" y="8"/>
                  </a:moveTo>
                  <a:cubicBezTo>
                    <a:pt x="15" y="12"/>
                    <a:pt x="11" y="15"/>
                    <a:pt x="7" y="15"/>
                  </a:cubicBezTo>
                  <a:cubicBezTo>
                    <a:pt x="3" y="15"/>
                    <a:pt x="0" y="11"/>
                    <a:pt x="0" y="7"/>
                  </a:cubicBezTo>
                  <a:cubicBezTo>
                    <a:pt x="0" y="3"/>
                    <a:pt x="4" y="0"/>
                    <a:pt x="8" y="0"/>
                  </a:cubicBezTo>
                  <a:cubicBezTo>
                    <a:pt x="12" y="0"/>
                    <a:pt x="15" y="4"/>
                    <a:pt x="15" y="8"/>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3" name="Freeform 12"/>
            <p:cNvSpPr/>
            <p:nvPr/>
          </p:nvSpPr>
          <p:spPr bwMode="auto">
            <a:xfrm>
              <a:off x="3198" y="1600"/>
              <a:ext cx="139" cy="138"/>
            </a:xfrm>
            <a:custGeom>
              <a:avLst/>
              <a:gdLst>
                <a:gd name="T0" fmla="*/ 15 w 15"/>
                <a:gd name="T1" fmla="*/ 8 h 15"/>
                <a:gd name="T2" fmla="*/ 7 w 15"/>
                <a:gd name="T3" fmla="*/ 15 h 15"/>
                <a:gd name="T4" fmla="*/ 0 w 15"/>
                <a:gd name="T5" fmla="*/ 7 h 15"/>
                <a:gd name="T6" fmla="*/ 8 w 15"/>
                <a:gd name="T7" fmla="*/ 1 h 15"/>
                <a:gd name="T8" fmla="*/ 15 w 15"/>
                <a:gd name="T9" fmla="*/ 8 h 15"/>
              </a:gdLst>
              <a:ahLst/>
              <a:cxnLst>
                <a:cxn ang="0">
                  <a:pos x="T0" y="T1"/>
                </a:cxn>
                <a:cxn ang="0">
                  <a:pos x="T2" y="T3"/>
                </a:cxn>
                <a:cxn ang="0">
                  <a:pos x="T4" y="T5"/>
                </a:cxn>
                <a:cxn ang="0">
                  <a:pos x="T6" y="T7"/>
                </a:cxn>
                <a:cxn ang="0">
                  <a:pos x="T8" y="T9"/>
                </a:cxn>
              </a:cxnLst>
              <a:rect l="0" t="0" r="r" b="b"/>
              <a:pathLst>
                <a:path w="15" h="15">
                  <a:moveTo>
                    <a:pt x="15" y="8"/>
                  </a:moveTo>
                  <a:cubicBezTo>
                    <a:pt x="15" y="12"/>
                    <a:pt x="11" y="15"/>
                    <a:pt x="7" y="15"/>
                  </a:cubicBezTo>
                  <a:cubicBezTo>
                    <a:pt x="3" y="15"/>
                    <a:pt x="0" y="11"/>
                    <a:pt x="0" y="7"/>
                  </a:cubicBezTo>
                  <a:cubicBezTo>
                    <a:pt x="1" y="3"/>
                    <a:pt x="4" y="0"/>
                    <a:pt x="8" y="1"/>
                  </a:cubicBezTo>
                  <a:cubicBezTo>
                    <a:pt x="12" y="1"/>
                    <a:pt x="15" y="4"/>
                    <a:pt x="15" y="8"/>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4" name="Freeform 13"/>
            <p:cNvSpPr/>
            <p:nvPr/>
          </p:nvSpPr>
          <p:spPr bwMode="auto">
            <a:xfrm>
              <a:off x="3881" y="1979"/>
              <a:ext cx="277" cy="166"/>
            </a:xfrm>
            <a:custGeom>
              <a:avLst/>
              <a:gdLst>
                <a:gd name="T0" fmla="*/ 30 w 30"/>
                <a:gd name="T1" fmla="*/ 9 h 18"/>
                <a:gd name="T2" fmla="*/ 15 w 30"/>
                <a:gd name="T3" fmla="*/ 18 h 18"/>
                <a:gd name="T4" fmla="*/ 0 w 30"/>
                <a:gd name="T5" fmla="*/ 9 h 18"/>
                <a:gd name="T6" fmla="*/ 15 w 30"/>
                <a:gd name="T7" fmla="*/ 0 h 18"/>
                <a:gd name="T8" fmla="*/ 30 w 30"/>
                <a:gd name="T9" fmla="*/ 9 h 18"/>
              </a:gdLst>
              <a:ahLst/>
              <a:cxnLst>
                <a:cxn ang="0">
                  <a:pos x="T0" y="T1"/>
                </a:cxn>
                <a:cxn ang="0">
                  <a:pos x="T2" y="T3"/>
                </a:cxn>
                <a:cxn ang="0">
                  <a:pos x="T4" y="T5"/>
                </a:cxn>
                <a:cxn ang="0">
                  <a:pos x="T6" y="T7"/>
                </a:cxn>
                <a:cxn ang="0">
                  <a:pos x="T8" y="T9"/>
                </a:cxn>
              </a:cxnLst>
              <a:rect l="0" t="0" r="r" b="b"/>
              <a:pathLst>
                <a:path w="30" h="18">
                  <a:moveTo>
                    <a:pt x="30" y="9"/>
                  </a:moveTo>
                  <a:cubicBezTo>
                    <a:pt x="30" y="14"/>
                    <a:pt x="23" y="18"/>
                    <a:pt x="15" y="18"/>
                  </a:cubicBezTo>
                  <a:cubicBezTo>
                    <a:pt x="6" y="18"/>
                    <a:pt x="0" y="13"/>
                    <a:pt x="0" y="9"/>
                  </a:cubicBezTo>
                  <a:cubicBezTo>
                    <a:pt x="0" y="4"/>
                    <a:pt x="7" y="0"/>
                    <a:pt x="15" y="0"/>
                  </a:cubicBezTo>
                  <a:cubicBezTo>
                    <a:pt x="23" y="1"/>
                    <a:pt x="30" y="5"/>
                    <a:pt x="30" y="9"/>
                  </a:cubicBezTo>
                  <a:close/>
                </a:path>
              </a:pathLst>
            </a:custGeom>
            <a:solidFill>
              <a:srgbClr val="FFB39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5" name="Freeform 14"/>
            <p:cNvSpPr/>
            <p:nvPr/>
          </p:nvSpPr>
          <p:spPr bwMode="auto">
            <a:xfrm>
              <a:off x="2995" y="1664"/>
              <a:ext cx="268" cy="241"/>
            </a:xfrm>
            <a:custGeom>
              <a:avLst/>
              <a:gdLst>
                <a:gd name="T0" fmla="*/ 26 w 29"/>
                <a:gd name="T1" fmla="*/ 23 h 26"/>
                <a:gd name="T2" fmla="*/ 9 w 29"/>
                <a:gd name="T3" fmla="*/ 20 h 26"/>
                <a:gd name="T4" fmla="*/ 3 w 29"/>
                <a:gd name="T5" fmla="*/ 3 h 26"/>
                <a:gd name="T6" fmla="*/ 21 w 29"/>
                <a:gd name="T7" fmla="*/ 6 h 26"/>
                <a:gd name="T8" fmla="*/ 26 w 29"/>
                <a:gd name="T9" fmla="*/ 23 h 26"/>
              </a:gdLst>
              <a:ahLst/>
              <a:cxnLst>
                <a:cxn ang="0">
                  <a:pos x="T0" y="T1"/>
                </a:cxn>
                <a:cxn ang="0">
                  <a:pos x="T2" y="T3"/>
                </a:cxn>
                <a:cxn ang="0">
                  <a:pos x="T4" y="T5"/>
                </a:cxn>
                <a:cxn ang="0">
                  <a:pos x="T6" y="T7"/>
                </a:cxn>
                <a:cxn ang="0">
                  <a:pos x="T8" y="T9"/>
                </a:cxn>
              </a:cxnLst>
              <a:rect l="0" t="0" r="r" b="b"/>
              <a:pathLst>
                <a:path w="29" h="26">
                  <a:moveTo>
                    <a:pt x="26" y="23"/>
                  </a:moveTo>
                  <a:cubicBezTo>
                    <a:pt x="23" y="26"/>
                    <a:pt x="15" y="25"/>
                    <a:pt x="9" y="20"/>
                  </a:cubicBezTo>
                  <a:cubicBezTo>
                    <a:pt x="3" y="14"/>
                    <a:pt x="0" y="7"/>
                    <a:pt x="3" y="3"/>
                  </a:cubicBezTo>
                  <a:cubicBezTo>
                    <a:pt x="6" y="0"/>
                    <a:pt x="14" y="1"/>
                    <a:pt x="21" y="6"/>
                  </a:cubicBezTo>
                  <a:cubicBezTo>
                    <a:pt x="27" y="12"/>
                    <a:pt x="29" y="19"/>
                    <a:pt x="26" y="23"/>
                  </a:cubicBezTo>
                  <a:close/>
                </a:path>
              </a:pathLst>
            </a:custGeom>
            <a:solidFill>
              <a:srgbClr val="FFB39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6" name="Freeform 15"/>
            <p:cNvSpPr/>
            <p:nvPr/>
          </p:nvSpPr>
          <p:spPr bwMode="auto">
            <a:xfrm>
              <a:off x="3097" y="813"/>
              <a:ext cx="1116" cy="407"/>
            </a:xfrm>
            <a:custGeom>
              <a:avLst/>
              <a:gdLst>
                <a:gd name="T0" fmla="*/ 3 w 121"/>
                <a:gd name="T1" fmla="*/ 43 h 44"/>
                <a:gd name="T2" fmla="*/ 2 w 121"/>
                <a:gd name="T3" fmla="*/ 35 h 44"/>
                <a:gd name="T4" fmla="*/ 2 w 121"/>
                <a:gd name="T5" fmla="*/ 35 h 44"/>
                <a:gd name="T6" fmla="*/ 65 w 121"/>
                <a:gd name="T7" fmla="*/ 0 h 44"/>
                <a:gd name="T8" fmla="*/ 65 w 121"/>
                <a:gd name="T9" fmla="*/ 0 h 44"/>
                <a:gd name="T10" fmla="*/ 117 w 121"/>
                <a:gd name="T11" fmla="*/ 19 h 44"/>
                <a:gd name="T12" fmla="*/ 117 w 121"/>
                <a:gd name="T13" fmla="*/ 19 h 44"/>
                <a:gd name="T14" fmla="*/ 119 w 121"/>
                <a:gd name="T15" fmla="*/ 28 h 44"/>
                <a:gd name="T16" fmla="*/ 119 w 121"/>
                <a:gd name="T17" fmla="*/ 28 h 44"/>
                <a:gd name="T18" fmla="*/ 110 w 121"/>
                <a:gd name="T19" fmla="*/ 29 h 44"/>
                <a:gd name="T20" fmla="*/ 110 w 121"/>
                <a:gd name="T21" fmla="*/ 29 h 44"/>
                <a:gd name="T22" fmla="*/ 65 w 121"/>
                <a:gd name="T23" fmla="*/ 12 h 44"/>
                <a:gd name="T24" fmla="*/ 65 w 121"/>
                <a:gd name="T25" fmla="*/ 12 h 44"/>
                <a:gd name="T26" fmla="*/ 13 w 121"/>
                <a:gd name="T27" fmla="*/ 41 h 44"/>
                <a:gd name="T28" fmla="*/ 13 w 121"/>
                <a:gd name="T29" fmla="*/ 41 h 44"/>
                <a:gd name="T30" fmla="*/ 12 w 121"/>
                <a:gd name="T31" fmla="*/ 42 h 44"/>
                <a:gd name="T32" fmla="*/ 12 w 121"/>
                <a:gd name="T33" fmla="*/ 42 h 44"/>
                <a:gd name="T34" fmla="*/ 12 w 121"/>
                <a:gd name="T35" fmla="*/ 42 h 44"/>
                <a:gd name="T36" fmla="*/ 7 w 121"/>
                <a:gd name="T37" fmla="*/ 44 h 44"/>
                <a:gd name="T38" fmla="*/ 7 w 121"/>
                <a:gd name="T39" fmla="*/ 44 h 44"/>
                <a:gd name="T40" fmla="*/ 3 w 121"/>
                <a:gd name="T41" fmla="*/ 43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1" h="44">
                  <a:moveTo>
                    <a:pt x="3" y="43"/>
                  </a:moveTo>
                  <a:cubicBezTo>
                    <a:pt x="1" y="41"/>
                    <a:pt x="0" y="38"/>
                    <a:pt x="2" y="35"/>
                  </a:cubicBezTo>
                  <a:cubicBezTo>
                    <a:pt x="2" y="35"/>
                    <a:pt x="2" y="35"/>
                    <a:pt x="2" y="35"/>
                  </a:cubicBezTo>
                  <a:cubicBezTo>
                    <a:pt x="2" y="35"/>
                    <a:pt x="25" y="1"/>
                    <a:pt x="65" y="0"/>
                  </a:cubicBezTo>
                  <a:cubicBezTo>
                    <a:pt x="65" y="0"/>
                    <a:pt x="65" y="0"/>
                    <a:pt x="65" y="0"/>
                  </a:cubicBezTo>
                  <a:cubicBezTo>
                    <a:pt x="81" y="0"/>
                    <a:pt x="98" y="6"/>
                    <a:pt x="117" y="19"/>
                  </a:cubicBezTo>
                  <a:cubicBezTo>
                    <a:pt x="117" y="19"/>
                    <a:pt x="117" y="19"/>
                    <a:pt x="117" y="19"/>
                  </a:cubicBezTo>
                  <a:cubicBezTo>
                    <a:pt x="120" y="21"/>
                    <a:pt x="121" y="25"/>
                    <a:pt x="119" y="28"/>
                  </a:cubicBezTo>
                  <a:cubicBezTo>
                    <a:pt x="119" y="28"/>
                    <a:pt x="119" y="28"/>
                    <a:pt x="119" y="28"/>
                  </a:cubicBezTo>
                  <a:cubicBezTo>
                    <a:pt x="117" y="30"/>
                    <a:pt x="113" y="31"/>
                    <a:pt x="110" y="29"/>
                  </a:cubicBezTo>
                  <a:cubicBezTo>
                    <a:pt x="110" y="29"/>
                    <a:pt x="110" y="29"/>
                    <a:pt x="110" y="29"/>
                  </a:cubicBezTo>
                  <a:cubicBezTo>
                    <a:pt x="93" y="17"/>
                    <a:pt x="78" y="12"/>
                    <a:pt x="65" y="12"/>
                  </a:cubicBezTo>
                  <a:cubicBezTo>
                    <a:pt x="65" y="12"/>
                    <a:pt x="65" y="12"/>
                    <a:pt x="65" y="12"/>
                  </a:cubicBezTo>
                  <a:cubicBezTo>
                    <a:pt x="36" y="12"/>
                    <a:pt x="17" y="35"/>
                    <a:pt x="13" y="41"/>
                  </a:cubicBezTo>
                  <a:cubicBezTo>
                    <a:pt x="13" y="41"/>
                    <a:pt x="13" y="41"/>
                    <a:pt x="13" y="41"/>
                  </a:cubicBezTo>
                  <a:cubicBezTo>
                    <a:pt x="12" y="41"/>
                    <a:pt x="12" y="42"/>
                    <a:pt x="12" y="42"/>
                  </a:cubicBezTo>
                  <a:cubicBezTo>
                    <a:pt x="12" y="42"/>
                    <a:pt x="12" y="42"/>
                    <a:pt x="12" y="42"/>
                  </a:cubicBezTo>
                  <a:cubicBezTo>
                    <a:pt x="12" y="42"/>
                    <a:pt x="12" y="42"/>
                    <a:pt x="12" y="42"/>
                  </a:cubicBezTo>
                  <a:cubicBezTo>
                    <a:pt x="11" y="43"/>
                    <a:pt x="9" y="44"/>
                    <a:pt x="7" y="44"/>
                  </a:cubicBezTo>
                  <a:cubicBezTo>
                    <a:pt x="7" y="44"/>
                    <a:pt x="7" y="44"/>
                    <a:pt x="7" y="44"/>
                  </a:cubicBezTo>
                  <a:cubicBezTo>
                    <a:pt x="6" y="44"/>
                    <a:pt x="5" y="44"/>
                    <a:pt x="3" y="43"/>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grpSp>
      <p:sp>
        <p:nvSpPr>
          <p:cNvPr id="45" name="标题 2"/>
          <p:cNvSpPr txBox="1"/>
          <p:nvPr/>
        </p:nvSpPr>
        <p:spPr>
          <a:xfrm>
            <a:off x="1062038" y="365125"/>
            <a:ext cx="4706464" cy="549275"/>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2400" kern="1200">
                <a:solidFill>
                  <a:schemeClr val="tx2"/>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defRPr/>
            </a:pPr>
            <a:r>
              <a:rPr kumimoji="0" lang="zh-CN" altLang="en-US" b="0" i="0" u="none" strike="noStrike" kern="1200" cap="none" spc="0" normalizeH="0" baseline="0" noProof="0" dirty="0" smtClean="0">
                <a:ln>
                  <a:noFill/>
                </a:ln>
                <a:solidFill>
                  <a:schemeClr val="tx1">
                    <a:lumMod val="65000"/>
                    <a:lumOff val="35000"/>
                  </a:schemeClr>
                </a:solidFill>
                <a:effectLst/>
                <a:uLnTx/>
                <a:uFillTx/>
                <a:latin typeface="+mn-lt"/>
                <a:ea typeface="+mn-ea"/>
                <a:cs typeface="+mn-ea"/>
                <a:sym typeface="+mn-lt"/>
              </a:rPr>
              <a:t>可编辑的信息图表</a:t>
            </a:r>
            <a:endParaRPr kumimoji="0" lang="zh-CN" altLang="en-US" b="0" i="0" u="none" strike="noStrike" kern="1200" cap="none" spc="0" normalizeH="0" baseline="0" noProof="0" dirty="0">
              <a:ln>
                <a:noFill/>
              </a:ln>
              <a:solidFill>
                <a:schemeClr val="tx1">
                  <a:lumMod val="65000"/>
                  <a:lumOff val="35000"/>
                </a:schemeClr>
              </a:solidFill>
              <a:effectLst/>
              <a:uLnTx/>
              <a:uFillTx/>
              <a:latin typeface="+mn-lt"/>
              <a:ea typeface="+mn-ea"/>
              <a:cs typeface="+mn-ea"/>
              <a:sym typeface="+mn-lt"/>
            </a:endParaRPr>
          </a:p>
        </p:txBody>
      </p:sp>
    </p:spTree>
  </p:cSld>
  <p:clrMapOvr>
    <a:masterClrMapping/>
  </p:clrMapOvr>
  <mc:AlternateContent xmlns:mc="http://schemas.openxmlformats.org/markup-compatibility/2006">
    <mc:Choice xmlns:p14="http://schemas.microsoft.com/office/powerpoint/2010/main" Requires="p14">
      <p:transition spd="slow" p14:dur="1500" advTm="0">
        <p:random/>
      </p:transition>
    </mc:Choice>
    <mc:Fallback>
      <p:transition spd="slow" advTm="0">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45"/>
                                        </p:tgtEl>
                                        <p:attrNameLst>
                                          <p:attrName>style.visibility</p:attrName>
                                        </p:attrNameLst>
                                      </p:cBhvr>
                                      <p:to>
                                        <p:strVal val="visible"/>
                                      </p:to>
                                    </p:set>
                                    <p:animEffect transition="in" filter="barn(inVertical)">
                                      <p:cBhvr>
                                        <p:cTn id="7" dur="500"/>
                                        <p:tgtEl>
                                          <p:spTgt spid="45"/>
                                        </p:tgtEl>
                                      </p:cBhvr>
                                    </p:animEffect>
                                  </p:childTnLst>
                                </p:cTn>
                              </p:par>
                            </p:childTnLst>
                          </p:cTn>
                        </p:par>
                        <p:par>
                          <p:cTn id="8" fill="hold">
                            <p:stCondLst>
                              <p:cond delay="500"/>
                            </p:stCondLst>
                            <p:childTnLst>
                              <p:par>
                                <p:cTn id="9" presetID="42" presetClass="entr" presetSubtype="0" fill="hold" nodeType="afterEffect">
                                  <p:stCondLst>
                                    <p:cond delay="0"/>
                                  </p:stCondLst>
                                  <p:childTnLst>
                                    <p:set>
                                      <p:cBhvr>
                                        <p:cTn id="10" dur="1" fill="hold">
                                          <p:stCondLst>
                                            <p:cond delay="0"/>
                                          </p:stCondLst>
                                        </p:cTn>
                                        <p:tgtEl>
                                          <p:spTgt spid="37"/>
                                        </p:tgtEl>
                                        <p:attrNameLst>
                                          <p:attrName>style.visibility</p:attrName>
                                        </p:attrNameLst>
                                      </p:cBhvr>
                                      <p:to>
                                        <p:strVal val="visible"/>
                                      </p:to>
                                    </p:set>
                                    <p:animEffect transition="in" filter="fade">
                                      <p:cBhvr>
                                        <p:cTn id="11" dur="1000"/>
                                        <p:tgtEl>
                                          <p:spTgt spid="37"/>
                                        </p:tgtEl>
                                      </p:cBhvr>
                                    </p:animEffect>
                                    <p:anim calcmode="lin" valueType="num">
                                      <p:cBhvr>
                                        <p:cTn id="12" dur="1000" fill="hold"/>
                                        <p:tgtEl>
                                          <p:spTgt spid="37"/>
                                        </p:tgtEl>
                                        <p:attrNameLst>
                                          <p:attrName>ppt_x</p:attrName>
                                        </p:attrNameLst>
                                      </p:cBhvr>
                                      <p:tavLst>
                                        <p:tav tm="0">
                                          <p:val>
                                            <p:strVal val="#ppt_x"/>
                                          </p:val>
                                        </p:tav>
                                        <p:tav tm="100000">
                                          <p:val>
                                            <p:strVal val="#ppt_x"/>
                                          </p:val>
                                        </p:tav>
                                      </p:tavLst>
                                    </p:anim>
                                    <p:anim calcmode="lin" valueType="num">
                                      <p:cBhvr>
                                        <p:cTn id="13" dur="1000" fill="hold"/>
                                        <p:tgtEl>
                                          <p:spTgt spid="37"/>
                                        </p:tgtEl>
                                        <p:attrNameLst>
                                          <p:attrName>ppt_y</p:attrName>
                                        </p:attrNameLst>
                                      </p:cBhvr>
                                      <p:tavLst>
                                        <p:tav tm="0">
                                          <p:val>
                                            <p:strVal val="#ppt_y+.1"/>
                                          </p:val>
                                        </p:tav>
                                        <p:tav tm="100000">
                                          <p:val>
                                            <p:strVal val="#ppt_y"/>
                                          </p:val>
                                        </p:tav>
                                      </p:tavLst>
                                    </p:anim>
                                  </p:childTnLst>
                                </p:cTn>
                              </p:par>
                              <p:par>
                                <p:cTn id="14" presetID="2" presetClass="entr" presetSubtype="2" fill="hold" grpId="0" nodeType="withEffect">
                                  <p:stCondLst>
                                    <p:cond delay="0"/>
                                  </p:stCondLst>
                                  <p:iterate type="wd">
                                    <p:tmPct val="10000"/>
                                  </p:iterate>
                                  <p:childTnLst>
                                    <p:set>
                                      <p:cBhvr>
                                        <p:cTn id="15" dur="1" fill="hold">
                                          <p:stCondLst>
                                            <p:cond delay="0"/>
                                          </p:stCondLst>
                                        </p:cTn>
                                        <p:tgtEl>
                                          <p:spTgt spid="41"/>
                                        </p:tgtEl>
                                        <p:attrNameLst>
                                          <p:attrName>style.visibility</p:attrName>
                                        </p:attrNameLst>
                                      </p:cBhvr>
                                      <p:to>
                                        <p:strVal val="visible"/>
                                      </p:to>
                                    </p:set>
                                    <p:anim calcmode="lin" valueType="num">
                                      <p:cBhvr additive="base">
                                        <p:cTn id="16" dur="500" fill="hold"/>
                                        <p:tgtEl>
                                          <p:spTgt spid="41"/>
                                        </p:tgtEl>
                                        <p:attrNameLst>
                                          <p:attrName>ppt_x</p:attrName>
                                        </p:attrNameLst>
                                      </p:cBhvr>
                                      <p:tavLst>
                                        <p:tav tm="0">
                                          <p:val>
                                            <p:strVal val="1+#ppt_w/2"/>
                                          </p:val>
                                        </p:tav>
                                        <p:tav tm="100000">
                                          <p:val>
                                            <p:strVal val="#ppt_x"/>
                                          </p:val>
                                        </p:tav>
                                      </p:tavLst>
                                    </p:anim>
                                    <p:anim calcmode="lin" valueType="num">
                                      <p:cBhvr additive="base">
                                        <p:cTn id="17" dur="500" fill="hold"/>
                                        <p:tgtEl>
                                          <p:spTgt spid="41"/>
                                        </p:tgtEl>
                                        <p:attrNameLst>
                                          <p:attrName>ppt_y</p:attrName>
                                        </p:attrNameLst>
                                      </p:cBhvr>
                                      <p:tavLst>
                                        <p:tav tm="0">
                                          <p:val>
                                            <p:strVal val="#ppt_y"/>
                                          </p:val>
                                        </p:tav>
                                        <p:tav tm="100000">
                                          <p:val>
                                            <p:strVal val="#ppt_y"/>
                                          </p:val>
                                        </p:tav>
                                      </p:tavLst>
                                    </p:anim>
                                  </p:childTnLst>
                                </p:cTn>
                              </p:par>
                              <p:par>
                                <p:cTn id="18" presetID="2" presetClass="entr" presetSubtype="2" fill="hold" grpId="0" nodeType="withEffect">
                                  <p:stCondLst>
                                    <p:cond delay="0"/>
                                  </p:stCondLst>
                                  <p:iterate type="wd">
                                    <p:tmPct val="10000"/>
                                  </p:iterate>
                                  <p:childTnLst>
                                    <p:set>
                                      <p:cBhvr>
                                        <p:cTn id="19" dur="1" fill="hold">
                                          <p:stCondLst>
                                            <p:cond delay="0"/>
                                          </p:stCondLst>
                                        </p:cTn>
                                        <p:tgtEl>
                                          <p:spTgt spid="43"/>
                                        </p:tgtEl>
                                        <p:attrNameLst>
                                          <p:attrName>style.visibility</p:attrName>
                                        </p:attrNameLst>
                                      </p:cBhvr>
                                      <p:to>
                                        <p:strVal val="visible"/>
                                      </p:to>
                                    </p:set>
                                    <p:anim calcmode="lin" valueType="num">
                                      <p:cBhvr additive="base">
                                        <p:cTn id="20" dur="500" fill="hold"/>
                                        <p:tgtEl>
                                          <p:spTgt spid="43"/>
                                        </p:tgtEl>
                                        <p:attrNameLst>
                                          <p:attrName>ppt_x</p:attrName>
                                        </p:attrNameLst>
                                      </p:cBhvr>
                                      <p:tavLst>
                                        <p:tav tm="0">
                                          <p:val>
                                            <p:strVal val="1+#ppt_w/2"/>
                                          </p:val>
                                        </p:tav>
                                        <p:tav tm="100000">
                                          <p:val>
                                            <p:strVal val="#ppt_x"/>
                                          </p:val>
                                        </p:tav>
                                      </p:tavLst>
                                    </p:anim>
                                    <p:anim calcmode="lin" valueType="num">
                                      <p:cBhvr additive="base">
                                        <p:cTn id="21" dur="500" fill="hold"/>
                                        <p:tgtEl>
                                          <p:spTgt spid="43"/>
                                        </p:tgtEl>
                                        <p:attrNameLst>
                                          <p:attrName>ppt_y</p:attrName>
                                        </p:attrNameLst>
                                      </p:cBhvr>
                                      <p:tavLst>
                                        <p:tav tm="0">
                                          <p:val>
                                            <p:strVal val="#ppt_y"/>
                                          </p:val>
                                        </p:tav>
                                        <p:tav tm="100000">
                                          <p:val>
                                            <p:strVal val="#ppt_y"/>
                                          </p:val>
                                        </p:tav>
                                      </p:tavLst>
                                    </p:anim>
                                  </p:childTnLst>
                                </p:cTn>
                              </p:par>
                            </p:childTnLst>
                          </p:cTn>
                        </p:par>
                        <p:par>
                          <p:cTn id="22" fill="hold">
                            <p:stCondLst>
                              <p:cond delay="1500"/>
                            </p:stCondLst>
                            <p:childTnLst>
                              <p:par>
                                <p:cTn id="23" presetID="22" presetClass="entr" presetSubtype="1" fill="hold" grpId="0" nodeType="afterEffect">
                                  <p:stCondLst>
                                    <p:cond delay="0"/>
                                  </p:stCondLst>
                                  <p:childTnLst>
                                    <p:set>
                                      <p:cBhvr>
                                        <p:cTn id="24" dur="1" fill="hold">
                                          <p:stCondLst>
                                            <p:cond delay="0"/>
                                          </p:stCondLst>
                                        </p:cTn>
                                        <p:tgtEl>
                                          <p:spTgt spid="42"/>
                                        </p:tgtEl>
                                        <p:attrNameLst>
                                          <p:attrName>style.visibility</p:attrName>
                                        </p:attrNameLst>
                                      </p:cBhvr>
                                      <p:to>
                                        <p:strVal val="visible"/>
                                      </p:to>
                                    </p:set>
                                    <p:animEffect transition="in" filter="wipe(up)">
                                      <p:cBhvr>
                                        <p:cTn id="25" dur="500"/>
                                        <p:tgtEl>
                                          <p:spTgt spid="42"/>
                                        </p:tgtEl>
                                      </p:cBhvr>
                                    </p:animEffect>
                                  </p:childTnLst>
                                </p:cTn>
                              </p:par>
                              <p:par>
                                <p:cTn id="26" presetID="22" presetClass="entr" presetSubtype="1" fill="hold" grpId="0" nodeType="withEffect">
                                  <p:stCondLst>
                                    <p:cond delay="0"/>
                                  </p:stCondLst>
                                  <p:childTnLst>
                                    <p:set>
                                      <p:cBhvr>
                                        <p:cTn id="27" dur="1" fill="hold">
                                          <p:stCondLst>
                                            <p:cond delay="0"/>
                                          </p:stCondLst>
                                        </p:cTn>
                                        <p:tgtEl>
                                          <p:spTgt spid="44"/>
                                        </p:tgtEl>
                                        <p:attrNameLst>
                                          <p:attrName>style.visibility</p:attrName>
                                        </p:attrNameLst>
                                      </p:cBhvr>
                                      <p:to>
                                        <p:strVal val="visible"/>
                                      </p:to>
                                    </p:set>
                                    <p:animEffect transition="in" filter="wipe(up)">
                                      <p:cBhvr>
                                        <p:cTn id="28" dur="500"/>
                                        <p:tgtEl>
                                          <p:spTgt spid="44"/>
                                        </p:tgtEl>
                                      </p:cBhvr>
                                    </p:animEffect>
                                  </p:childTnLst>
                                </p:cTn>
                              </p:par>
                            </p:childTnLst>
                          </p:cTn>
                        </p:par>
                        <p:par>
                          <p:cTn id="29" fill="hold">
                            <p:stCondLst>
                              <p:cond delay="2000"/>
                            </p:stCondLst>
                            <p:childTnLst>
                              <p:par>
                                <p:cTn id="30" presetID="52" presetClass="entr" presetSubtype="0" fill="hold" nodeType="afterEffect">
                                  <p:stCondLst>
                                    <p:cond delay="0"/>
                                  </p:stCondLst>
                                  <p:childTnLst>
                                    <p:set>
                                      <p:cBhvr>
                                        <p:cTn id="31" dur="1" fill="hold">
                                          <p:stCondLst>
                                            <p:cond delay="0"/>
                                          </p:stCondLst>
                                        </p:cTn>
                                        <p:tgtEl>
                                          <p:spTgt spid="25"/>
                                        </p:tgtEl>
                                        <p:attrNameLst>
                                          <p:attrName>style.visibility</p:attrName>
                                        </p:attrNameLst>
                                      </p:cBhvr>
                                      <p:to>
                                        <p:strVal val="visible"/>
                                      </p:to>
                                    </p:set>
                                    <p:animScale>
                                      <p:cBhvr>
                                        <p:cTn id="32" dur="1000" decel="50000" fill="hold">
                                          <p:stCondLst>
                                            <p:cond delay="0"/>
                                          </p:stCondLst>
                                        </p:cTn>
                                        <p:tgtEl>
                                          <p:spTgt spid="25"/>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33" dur="1000" decel="50000" fill="hold">
                                          <p:stCondLst>
                                            <p:cond delay="0"/>
                                          </p:stCondLst>
                                        </p:cTn>
                                        <p:tgtEl>
                                          <p:spTgt spid="25"/>
                                        </p:tgtEl>
                                        <p:attrNameLst>
                                          <p:attrName>ppt_x</p:attrName>
                                          <p:attrName>ppt_y</p:attrName>
                                        </p:attrNameLst>
                                      </p:cBhvr>
                                    </p:animMotion>
                                    <p:animEffect transition="in" filter="fade">
                                      <p:cBhvr>
                                        <p:cTn id="34" dur="1000"/>
                                        <p:tgtEl>
                                          <p:spTgt spid="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 grpId="0"/>
      <p:bldP spid="42" grpId="0"/>
      <p:bldP spid="43" grpId="0"/>
      <p:bldP spid="44" grpId="0"/>
      <p:bldP spid="45" grpId="0"/>
    </p:bld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5"/>
          <p:cNvSpPr txBox="1"/>
          <p:nvPr/>
        </p:nvSpPr>
        <p:spPr>
          <a:xfrm>
            <a:off x="1369671" y="5253577"/>
            <a:ext cx="9380468" cy="844265"/>
          </a:xfrm>
          <a:prstGeom prst="rect">
            <a:avLst/>
          </a:prstGeom>
          <a:noFill/>
        </p:spPr>
        <p:txBody>
          <a:bodyPr wrap="square" rIns="144000" bIns="36000" numCol="1" spcCol="360000" rtlCol="0">
            <a:spAutoFit/>
          </a:bodyPr>
          <a:lstStyle/>
          <a:p>
            <a:pPr algn="ctr">
              <a:lnSpc>
                <a:spcPct val="150000"/>
              </a:lnSpc>
            </a:pPr>
            <a:r>
              <a:rPr lang="en-US" sz="1100" dirty="0" smtClean="0">
                <a:solidFill>
                  <a:schemeClr val="tx1">
                    <a:lumMod val="75000"/>
                    <a:lumOff val="25000"/>
                  </a:schemeClr>
                </a:solidFill>
                <a:latin typeface="+mn-lt"/>
                <a:ea typeface="+mn-ea"/>
                <a:cs typeface="+mn-ea"/>
                <a:sym typeface="+mn-lt"/>
              </a:rPr>
              <a:t>There </a:t>
            </a:r>
            <a:r>
              <a:rPr lang="en-US" sz="1100" dirty="0">
                <a:solidFill>
                  <a:schemeClr val="tx1">
                    <a:lumMod val="75000"/>
                    <a:lumOff val="25000"/>
                  </a:schemeClr>
                </a:solidFill>
                <a:latin typeface="+mn-lt"/>
                <a:ea typeface="+mn-ea"/>
                <a:cs typeface="+mn-ea"/>
                <a:sym typeface="+mn-lt"/>
              </a:rPr>
              <a:t>are many variations of passages of Lorem Ipsum available, but the majority have suffered alteration in some form, by injected humor, or randomized words which don't look even slightly believable. If you are going to use a passage of Lorem Ipsum, you need to be sure there isn't anything embarrassing hidden in the middle of text</a:t>
            </a:r>
            <a:r>
              <a:rPr lang="en-US" sz="1100" dirty="0" smtClean="0">
                <a:solidFill>
                  <a:schemeClr val="tx1">
                    <a:lumMod val="75000"/>
                    <a:lumOff val="25000"/>
                  </a:schemeClr>
                </a:solidFill>
                <a:latin typeface="+mn-lt"/>
                <a:ea typeface="+mn-ea"/>
                <a:cs typeface="+mn-ea"/>
                <a:sym typeface="+mn-lt"/>
              </a:rPr>
              <a:t>.</a:t>
            </a:r>
            <a:endParaRPr lang="id-ID" sz="1100" dirty="0" smtClean="0">
              <a:solidFill>
                <a:schemeClr val="tx1">
                  <a:lumMod val="75000"/>
                  <a:lumOff val="25000"/>
                </a:schemeClr>
              </a:solidFill>
              <a:latin typeface="+mn-lt"/>
              <a:ea typeface="+mn-ea"/>
              <a:cs typeface="+mn-ea"/>
              <a:sym typeface="+mn-lt"/>
            </a:endParaRPr>
          </a:p>
        </p:txBody>
      </p:sp>
      <p:grpSp>
        <p:nvGrpSpPr>
          <p:cNvPr id="2" name="组合 1"/>
          <p:cNvGrpSpPr/>
          <p:nvPr/>
        </p:nvGrpSpPr>
        <p:grpSpPr>
          <a:xfrm>
            <a:off x="1369671" y="1297718"/>
            <a:ext cx="8740992" cy="3572540"/>
            <a:chOff x="1476896" y="1265274"/>
            <a:chExt cx="8740992" cy="3572540"/>
          </a:xfrm>
        </p:grpSpPr>
        <p:sp>
          <p:nvSpPr>
            <p:cNvPr id="6" name="椭圆 31"/>
            <p:cNvSpPr/>
            <p:nvPr/>
          </p:nvSpPr>
          <p:spPr>
            <a:xfrm>
              <a:off x="1476896" y="1265274"/>
              <a:ext cx="8740992" cy="3572540"/>
            </a:xfrm>
            <a:custGeom>
              <a:avLst/>
              <a:gdLst>
                <a:gd name="connsiteX0" fmla="*/ 0 w 656493"/>
                <a:gd name="connsiteY0" fmla="*/ 316523 h 633046"/>
                <a:gd name="connsiteX1" fmla="*/ 328247 w 656493"/>
                <a:gd name="connsiteY1" fmla="*/ 0 h 633046"/>
                <a:gd name="connsiteX2" fmla="*/ 656494 w 656493"/>
                <a:gd name="connsiteY2" fmla="*/ 316523 h 633046"/>
                <a:gd name="connsiteX3" fmla="*/ 328247 w 656493"/>
                <a:gd name="connsiteY3" fmla="*/ 633046 h 633046"/>
                <a:gd name="connsiteX4" fmla="*/ 0 w 656493"/>
                <a:gd name="connsiteY4" fmla="*/ 316523 h 633046"/>
                <a:gd name="connsiteX0-1" fmla="*/ 328247 w 656494"/>
                <a:gd name="connsiteY0-2" fmla="*/ 0 h 633046"/>
                <a:gd name="connsiteX1-3" fmla="*/ 656494 w 656494"/>
                <a:gd name="connsiteY1-4" fmla="*/ 316523 h 633046"/>
                <a:gd name="connsiteX2-5" fmla="*/ 328247 w 656494"/>
                <a:gd name="connsiteY2-6" fmla="*/ 633046 h 633046"/>
                <a:gd name="connsiteX3-7" fmla="*/ 0 w 656494"/>
                <a:gd name="connsiteY3-8" fmla="*/ 316523 h 633046"/>
                <a:gd name="connsiteX4-9" fmla="*/ 419687 w 656494"/>
                <a:gd name="connsiteY4-10" fmla="*/ 91440 h 633046"/>
                <a:gd name="connsiteX0-11" fmla="*/ 402964 w 731211"/>
                <a:gd name="connsiteY0-12" fmla="*/ 0 h 633046"/>
                <a:gd name="connsiteX1-13" fmla="*/ 731211 w 731211"/>
                <a:gd name="connsiteY1-14" fmla="*/ 316523 h 633046"/>
                <a:gd name="connsiteX2-15" fmla="*/ 402964 w 731211"/>
                <a:gd name="connsiteY2-16" fmla="*/ 633046 h 633046"/>
                <a:gd name="connsiteX3-17" fmla="*/ 74717 w 731211"/>
                <a:gd name="connsiteY3-18" fmla="*/ 316523 h 633046"/>
                <a:gd name="connsiteX4-19" fmla="*/ 161895 w 731211"/>
                <a:gd name="connsiteY4-20" fmla="*/ 152400 h 633046"/>
                <a:gd name="connsiteX0-21" fmla="*/ 353700 w 681947"/>
                <a:gd name="connsiteY0-22" fmla="*/ 0 h 633046"/>
                <a:gd name="connsiteX1-23" fmla="*/ 681947 w 681947"/>
                <a:gd name="connsiteY1-24" fmla="*/ 316523 h 633046"/>
                <a:gd name="connsiteX2-25" fmla="*/ 353700 w 681947"/>
                <a:gd name="connsiteY2-26" fmla="*/ 633046 h 633046"/>
                <a:gd name="connsiteX3-27" fmla="*/ 25453 w 681947"/>
                <a:gd name="connsiteY3-28" fmla="*/ 316523 h 633046"/>
                <a:gd name="connsiteX4-29" fmla="*/ 112631 w 681947"/>
                <a:gd name="connsiteY4-30" fmla="*/ 152400 h 633046"/>
                <a:gd name="connsiteX0-31" fmla="*/ 341249 w 669496"/>
                <a:gd name="connsiteY0-32" fmla="*/ 0 h 633046"/>
                <a:gd name="connsiteX1-33" fmla="*/ 669496 w 669496"/>
                <a:gd name="connsiteY1-34" fmla="*/ 316523 h 633046"/>
                <a:gd name="connsiteX2-35" fmla="*/ 341249 w 669496"/>
                <a:gd name="connsiteY2-36" fmla="*/ 633046 h 633046"/>
                <a:gd name="connsiteX3-37" fmla="*/ 13002 w 669496"/>
                <a:gd name="connsiteY3-38" fmla="*/ 316523 h 633046"/>
                <a:gd name="connsiteX4-39" fmla="*/ 100180 w 669496"/>
                <a:gd name="connsiteY4-40" fmla="*/ 152400 h 633046"/>
                <a:gd name="connsiteX0-41" fmla="*/ 347951 w 676198"/>
                <a:gd name="connsiteY0-42" fmla="*/ 0 h 633046"/>
                <a:gd name="connsiteX1-43" fmla="*/ 676198 w 676198"/>
                <a:gd name="connsiteY1-44" fmla="*/ 316523 h 633046"/>
                <a:gd name="connsiteX2-45" fmla="*/ 347951 w 676198"/>
                <a:gd name="connsiteY2-46" fmla="*/ 633046 h 633046"/>
                <a:gd name="connsiteX3-47" fmla="*/ 19704 w 676198"/>
                <a:gd name="connsiteY3-48" fmla="*/ 316523 h 633046"/>
                <a:gd name="connsiteX4-49" fmla="*/ 79173 w 676198"/>
                <a:gd name="connsiteY4-50" fmla="*/ 113607 h 633046"/>
                <a:gd name="connsiteX0-51" fmla="*/ 333371 w 661618"/>
                <a:gd name="connsiteY0-52" fmla="*/ 0 h 633046"/>
                <a:gd name="connsiteX1-53" fmla="*/ 661618 w 661618"/>
                <a:gd name="connsiteY1-54" fmla="*/ 316523 h 633046"/>
                <a:gd name="connsiteX2-55" fmla="*/ 333371 w 661618"/>
                <a:gd name="connsiteY2-56" fmla="*/ 633046 h 633046"/>
                <a:gd name="connsiteX3-57" fmla="*/ 5124 w 661618"/>
                <a:gd name="connsiteY3-58" fmla="*/ 316523 h 633046"/>
                <a:gd name="connsiteX4-59" fmla="*/ 64593 w 661618"/>
                <a:gd name="connsiteY4-60" fmla="*/ 113607 h 633046"/>
                <a:gd name="connsiteX0-61" fmla="*/ 178200 w 661618"/>
                <a:gd name="connsiteY0-62" fmla="*/ 0 h 583170"/>
                <a:gd name="connsiteX1-63" fmla="*/ 661618 w 661618"/>
                <a:gd name="connsiteY1-64" fmla="*/ 266647 h 583170"/>
                <a:gd name="connsiteX2-65" fmla="*/ 333371 w 661618"/>
                <a:gd name="connsiteY2-66" fmla="*/ 583170 h 583170"/>
                <a:gd name="connsiteX3-67" fmla="*/ 5124 w 661618"/>
                <a:gd name="connsiteY3-68" fmla="*/ 266647 h 583170"/>
                <a:gd name="connsiteX4-69" fmla="*/ 64593 w 661618"/>
                <a:gd name="connsiteY4-70" fmla="*/ 63731 h 583170"/>
                <a:gd name="connsiteX0-71" fmla="*/ 178200 w 662133"/>
                <a:gd name="connsiteY0-72" fmla="*/ 66578 h 649748"/>
                <a:gd name="connsiteX1-73" fmla="*/ 412660 w 662133"/>
                <a:gd name="connsiteY1-74" fmla="*/ 10947 h 649748"/>
                <a:gd name="connsiteX2-75" fmla="*/ 661618 w 662133"/>
                <a:gd name="connsiteY2-76" fmla="*/ 333225 h 649748"/>
                <a:gd name="connsiteX3-77" fmla="*/ 333371 w 662133"/>
                <a:gd name="connsiteY3-78" fmla="*/ 649748 h 649748"/>
                <a:gd name="connsiteX4-79" fmla="*/ 5124 w 662133"/>
                <a:gd name="connsiteY4-80" fmla="*/ 333225 h 649748"/>
                <a:gd name="connsiteX5" fmla="*/ 64593 w 662133"/>
                <a:gd name="connsiteY5" fmla="*/ 130309 h 649748"/>
                <a:gd name="connsiteX0-81" fmla="*/ 178200 w 662148"/>
                <a:gd name="connsiteY0-82" fmla="*/ 66578 h 649748"/>
                <a:gd name="connsiteX1-83" fmla="*/ 412660 w 662148"/>
                <a:gd name="connsiteY1-84" fmla="*/ 10947 h 649748"/>
                <a:gd name="connsiteX2-85" fmla="*/ 661618 w 662148"/>
                <a:gd name="connsiteY2-86" fmla="*/ 333225 h 649748"/>
                <a:gd name="connsiteX3-87" fmla="*/ 333371 w 662148"/>
                <a:gd name="connsiteY3-88" fmla="*/ 649748 h 649748"/>
                <a:gd name="connsiteX4-89" fmla="*/ 5124 w 662148"/>
                <a:gd name="connsiteY4-90" fmla="*/ 333225 h 649748"/>
                <a:gd name="connsiteX5-91" fmla="*/ 64593 w 662148"/>
                <a:gd name="connsiteY5-92" fmla="*/ 130309 h 649748"/>
                <a:gd name="connsiteX0-93" fmla="*/ 178200 w 662148"/>
                <a:gd name="connsiteY0-94" fmla="*/ 61032 h 644202"/>
                <a:gd name="connsiteX1-95" fmla="*/ 412660 w 662148"/>
                <a:gd name="connsiteY1-96" fmla="*/ 5401 h 644202"/>
                <a:gd name="connsiteX2-97" fmla="*/ 661618 w 662148"/>
                <a:gd name="connsiteY2-98" fmla="*/ 327679 h 644202"/>
                <a:gd name="connsiteX3-99" fmla="*/ 333371 w 662148"/>
                <a:gd name="connsiteY3-100" fmla="*/ 644202 h 644202"/>
                <a:gd name="connsiteX4-101" fmla="*/ 5124 w 662148"/>
                <a:gd name="connsiteY4-102" fmla="*/ 327679 h 644202"/>
                <a:gd name="connsiteX5-103" fmla="*/ 64593 w 662148"/>
                <a:gd name="connsiteY5-104" fmla="*/ 124763 h 644202"/>
                <a:gd name="connsiteX0-105" fmla="*/ 178200 w 662148"/>
                <a:gd name="connsiteY0-106" fmla="*/ 75865 h 659035"/>
                <a:gd name="connsiteX1-107" fmla="*/ 168819 w 662148"/>
                <a:gd name="connsiteY1-108" fmla="*/ 31317 h 659035"/>
                <a:gd name="connsiteX2-109" fmla="*/ 412660 w 662148"/>
                <a:gd name="connsiteY2-110" fmla="*/ 20234 h 659035"/>
                <a:gd name="connsiteX3-111" fmla="*/ 661618 w 662148"/>
                <a:gd name="connsiteY3-112" fmla="*/ 342512 h 659035"/>
                <a:gd name="connsiteX4-113" fmla="*/ 333371 w 662148"/>
                <a:gd name="connsiteY4-114" fmla="*/ 659035 h 659035"/>
                <a:gd name="connsiteX5-115" fmla="*/ 5124 w 662148"/>
                <a:gd name="connsiteY5-116" fmla="*/ 342512 h 659035"/>
                <a:gd name="connsiteX6" fmla="*/ 64593 w 662148"/>
                <a:gd name="connsiteY6" fmla="*/ 139596 h 659035"/>
                <a:gd name="connsiteX0-117" fmla="*/ 178200 w 662148"/>
                <a:gd name="connsiteY0-118" fmla="*/ 68901 h 652071"/>
                <a:gd name="connsiteX1-119" fmla="*/ 130026 w 662148"/>
                <a:gd name="connsiteY1-120" fmla="*/ 68688 h 652071"/>
                <a:gd name="connsiteX2-121" fmla="*/ 412660 w 662148"/>
                <a:gd name="connsiteY2-122" fmla="*/ 13270 h 652071"/>
                <a:gd name="connsiteX3-123" fmla="*/ 661618 w 662148"/>
                <a:gd name="connsiteY3-124" fmla="*/ 335548 h 652071"/>
                <a:gd name="connsiteX4-125" fmla="*/ 333371 w 662148"/>
                <a:gd name="connsiteY4-126" fmla="*/ 652071 h 652071"/>
                <a:gd name="connsiteX5-127" fmla="*/ 5124 w 662148"/>
                <a:gd name="connsiteY5-128" fmla="*/ 335548 h 652071"/>
                <a:gd name="connsiteX6-129" fmla="*/ 64593 w 662148"/>
                <a:gd name="connsiteY6-130" fmla="*/ 132632 h 652071"/>
                <a:gd name="connsiteX0-131" fmla="*/ 178200 w 662220"/>
                <a:gd name="connsiteY0-132" fmla="*/ 68901 h 652071"/>
                <a:gd name="connsiteX1-133" fmla="*/ 130026 w 662220"/>
                <a:gd name="connsiteY1-134" fmla="*/ 68688 h 652071"/>
                <a:gd name="connsiteX2-135" fmla="*/ 412660 w 662220"/>
                <a:gd name="connsiteY2-136" fmla="*/ 13270 h 652071"/>
                <a:gd name="connsiteX3-137" fmla="*/ 661618 w 662220"/>
                <a:gd name="connsiteY3-138" fmla="*/ 335548 h 652071"/>
                <a:gd name="connsiteX4-139" fmla="*/ 333371 w 662220"/>
                <a:gd name="connsiteY4-140" fmla="*/ 652071 h 652071"/>
                <a:gd name="connsiteX5-141" fmla="*/ 5124 w 662220"/>
                <a:gd name="connsiteY5-142" fmla="*/ 335548 h 652071"/>
                <a:gd name="connsiteX6-143" fmla="*/ 64593 w 662220"/>
                <a:gd name="connsiteY6-144" fmla="*/ 132632 h 652071"/>
                <a:gd name="connsiteX0-145" fmla="*/ 178200 w 662220"/>
                <a:gd name="connsiteY0-146" fmla="*/ 58449 h 641619"/>
                <a:gd name="connsiteX1-147" fmla="*/ 130026 w 662220"/>
                <a:gd name="connsiteY1-148" fmla="*/ 58236 h 641619"/>
                <a:gd name="connsiteX2-149" fmla="*/ 412660 w 662220"/>
                <a:gd name="connsiteY2-150" fmla="*/ 2818 h 641619"/>
                <a:gd name="connsiteX3-151" fmla="*/ 661618 w 662220"/>
                <a:gd name="connsiteY3-152" fmla="*/ 325096 h 641619"/>
                <a:gd name="connsiteX4-153" fmla="*/ 333371 w 662220"/>
                <a:gd name="connsiteY4-154" fmla="*/ 641619 h 641619"/>
                <a:gd name="connsiteX5-155" fmla="*/ 5124 w 662220"/>
                <a:gd name="connsiteY5-156" fmla="*/ 325096 h 641619"/>
                <a:gd name="connsiteX6-157" fmla="*/ 64593 w 662220"/>
                <a:gd name="connsiteY6-158" fmla="*/ 122180 h 641619"/>
                <a:gd name="connsiteX0-159" fmla="*/ 178200 w 662220"/>
                <a:gd name="connsiteY0-160" fmla="*/ 58449 h 641619"/>
                <a:gd name="connsiteX1-161" fmla="*/ 130026 w 662220"/>
                <a:gd name="connsiteY1-162" fmla="*/ 58236 h 641619"/>
                <a:gd name="connsiteX2-163" fmla="*/ 412660 w 662220"/>
                <a:gd name="connsiteY2-164" fmla="*/ 2818 h 641619"/>
                <a:gd name="connsiteX3-165" fmla="*/ 661618 w 662220"/>
                <a:gd name="connsiteY3-166" fmla="*/ 325096 h 641619"/>
                <a:gd name="connsiteX4-167" fmla="*/ 333371 w 662220"/>
                <a:gd name="connsiteY4-168" fmla="*/ 641619 h 641619"/>
                <a:gd name="connsiteX5-169" fmla="*/ 5124 w 662220"/>
                <a:gd name="connsiteY5-170" fmla="*/ 325096 h 641619"/>
                <a:gd name="connsiteX6-171" fmla="*/ 64593 w 662220"/>
                <a:gd name="connsiteY6-172" fmla="*/ 122180 h 641619"/>
                <a:gd name="connsiteX0-173" fmla="*/ 178200 w 662220"/>
                <a:gd name="connsiteY0-174" fmla="*/ 58449 h 641619"/>
                <a:gd name="connsiteX1-175" fmla="*/ 130026 w 662220"/>
                <a:gd name="connsiteY1-176" fmla="*/ 58236 h 641619"/>
                <a:gd name="connsiteX2-177" fmla="*/ 412660 w 662220"/>
                <a:gd name="connsiteY2-178" fmla="*/ 2818 h 641619"/>
                <a:gd name="connsiteX3-179" fmla="*/ 661618 w 662220"/>
                <a:gd name="connsiteY3-180" fmla="*/ 325096 h 641619"/>
                <a:gd name="connsiteX4-181" fmla="*/ 333371 w 662220"/>
                <a:gd name="connsiteY4-182" fmla="*/ 641619 h 641619"/>
                <a:gd name="connsiteX5-183" fmla="*/ 5124 w 662220"/>
                <a:gd name="connsiteY5-184" fmla="*/ 325096 h 641619"/>
                <a:gd name="connsiteX6-185" fmla="*/ 64593 w 662220"/>
                <a:gd name="connsiteY6-186" fmla="*/ 122180 h 641619"/>
                <a:gd name="connsiteX0-187" fmla="*/ 178200 w 662220"/>
                <a:gd name="connsiteY0-188" fmla="*/ 58449 h 641619"/>
                <a:gd name="connsiteX1-189" fmla="*/ 130026 w 662220"/>
                <a:gd name="connsiteY1-190" fmla="*/ 58236 h 641619"/>
                <a:gd name="connsiteX2-191" fmla="*/ 412660 w 662220"/>
                <a:gd name="connsiteY2-192" fmla="*/ 2818 h 641619"/>
                <a:gd name="connsiteX3-193" fmla="*/ 661618 w 662220"/>
                <a:gd name="connsiteY3-194" fmla="*/ 325096 h 641619"/>
                <a:gd name="connsiteX4-195" fmla="*/ 333371 w 662220"/>
                <a:gd name="connsiteY4-196" fmla="*/ 641619 h 641619"/>
                <a:gd name="connsiteX5-197" fmla="*/ 5124 w 662220"/>
                <a:gd name="connsiteY5-198" fmla="*/ 325096 h 641619"/>
                <a:gd name="connsiteX6-199" fmla="*/ 64593 w 662220"/>
                <a:gd name="connsiteY6-200" fmla="*/ 122180 h 641619"/>
                <a:gd name="connsiteX0-201" fmla="*/ 178200 w 662220"/>
                <a:gd name="connsiteY0-202" fmla="*/ 58449 h 641619"/>
                <a:gd name="connsiteX1-203" fmla="*/ 130026 w 662220"/>
                <a:gd name="connsiteY1-204" fmla="*/ 58236 h 641619"/>
                <a:gd name="connsiteX2-205" fmla="*/ 412660 w 662220"/>
                <a:gd name="connsiteY2-206" fmla="*/ 2818 h 641619"/>
                <a:gd name="connsiteX3-207" fmla="*/ 661618 w 662220"/>
                <a:gd name="connsiteY3-208" fmla="*/ 325096 h 641619"/>
                <a:gd name="connsiteX4-209" fmla="*/ 333371 w 662220"/>
                <a:gd name="connsiteY4-210" fmla="*/ 641619 h 641619"/>
                <a:gd name="connsiteX5-211" fmla="*/ 5124 w 662220"/>
                <a:gd name="connsiteY5-212" fmla="*/ 325096 h 641619"/>
                <a:gd name="connsiteX6-213" fmla="*/ 64593 w 662220"/>
                <a:gd name="connsiteY6-214" fmla="*/ 122180 h 641619"/>
                <a:gd name="connsiteX0-215" fmla="*/ 176252 w 660272"/>
                <a:gd name="connsiteY0-216" fmla="*/ 58449 h 641619"/>
                <a:gd name="connsiteX1-217" fmla="*/ 128078 w 660272"/>
                <a:gd name="connsiteY1-218" fmla="*/ 58236 h 641619"/>
                <a:gd name="connsiteX2-219" fmla="*/ 410712 w 660272"/>
                <a:gd name="connsiteY2-220" fmla="*/ 2818 h 641619"/>
                <a:gd name="connsiteX3-221" fmla="*/ 659670 w 660272"/>
                <a:gd name="connsiteY3-222" fmla="*/ 325096 h 641619"/>
                <a:gd name="connsiteX4-223" fmla="*/ 331423 w 660272"/>
                <a:gd name="connsiteY4-224" fmla="*/ 641619 h 641619"/>
                <a:gd name="connsiteX5-225" fmla="*/ 3176 w 660272"/>
                <a:gd name="connsiteY5-226" fmla="*/ 325096 h 641619"/>
                <a:gd name="connsiteX6-227" fmla="*/ 62645 w 660272"/>
                <a:gd name="connsiteY6-228" fmla="*/ 122180 h 641619"/>
                <a:gd name="connsiteX0-229" fmla="*/ 253837 w 660272"/>
                <a:gd name="connsiteY0-230" fmla="*/ 30740 h 641619"/>
                <a:gd name="connsiteX1-231" fmla="*/ 128078 w 660272"/>
                <a:gd name="connsiteY1-232" fmla="*/ 58236 h 641619"/>
                <a:gd name="connsiteX2-233" fmla="*/ 410712 w 660272"/>
                <a:gd name="connsiteY2-234" fmla="*/ 2818 h 641619"/>
                <a:gd name="connsiteX3-235" fmla="*/ 659670 w 660272"/>
                <a:gd name="connsiteY3-236" fmla="*/ 325096 h 641619"/>
                <a:gd name="connsiteX4-237" fmla="*/ 331423 w 660272"/>
                <a:gd name="connsiteY4-238" fmla="*/ 641619 h 641619"/>
                <a:gd name="connsiteX5-239" fmla="*/ 3176 w 660272"/>
                <a:gd name="connsiteY5-240" fmla="*/ 325096 h 641619"/>
                <a:gd name="connsiteX6-241" fmla="*/ 62645 w 660272"/>
                <a:gd name="connsiteY6-242" fmla="*/ 122180 h 641619"/>
                <a:gd name="connsiteX0-243" fmla="*/ 253837 w 660191"/>
                <a:gd name="connsiteY0-244" fmla="*/ 41069 h 651948"/>
                <a:gd name="connsiteX1-245" fmla="*/ 161329 w 660191"/>
                <a:gd name="connsiteY1-246" fmla="*/ 63023 h 651948"/>
                <a:gd name="connsiteX2-247" fmla="*/ 410712 w 660191"/>
                <a:gd name="connsiteY2-248" fmla="*/ 13147 h 651948"/>
                <a:gd name="connsiteX3-249" fmla="*/ 659670 w 660191"/>
                <a:gd name="connsiteY3-250" fmla="*/ 335425 h 651948"/>
                <a:gd name="connsiteX4-251" fmla="*/ 331423 w 660191"/>
                <a:gd name="connsiteY4-252" fmla="*/ 651948 h 651948"/>
                <a:gd name="connsiteX5-253" fmla="*/ 3176 w 660191"/>
                <a:gd name="connsiteY5-254" fmla="*/ 335425 h 651948"/>
                <a:gd name="connsiteX6-255" fmla="*/ 62645 w 660191"/>
                <a:gd name="connsiteY6-256" fmla="*/ 132509 h 651948"/>
                <a:gd name="connsiteX0-257" fmla="*/ 253837 w 660897"/>
                <a:gd name="connsiteY0-258" fmla="*/ 45475 h 656354"/>
                <a:gd name="connsiteX1-259" fmla="*/ 161329 w 660897"/>
                <a:gd name="connsiteY1-260" fmla="*/ 67429 h 656354"/>
                <a:gd name="connsiteX2-261" fmla="*/ 410712 w 660897"/>
                <a:gd name="connsiteY2-262" fmla="*/ 17553 h 656354"/>
                <a:gd name="connsiteX3-263" fmla="*/ 659670 w 660897"/>
                <a:gd name="connsiteY3-264" fmla="*/ 339831 h 656354"/>
                <a:gd name="connsiteX4-265" fmla="*/ 331423 w 660897"/>
                <a:gd name="connsiteY4-266" fmla="*/ 656354 h 656354"/>
                <a:gd name="connsiteX5-267" fmla="*/ 3176 w 660897"/>
                <a:gd name="connsiteY5-268" fmla="*/ 339831 h 656354"/>
                <a:gd name="connsiteX6-269" fmla="*/ 62645 w 660897"/>
                <a:gd name="connsiteY6-270" fmla="*/ 136915 h 656354"/>
                <a:gd name="connsiteX0-271" fmla="*/ 253837 w 660406"/>
                <a:gd name="connsiteY0-272" fmla="*/ 41070 h 651949"/>
                <a:gd name="connsiteX1-273" fmla="*/ 161329 w 660406"/>
                <a:gd name="connsiteY1-274" fmla="*/ 63024 h 651949"/>
                <a:gd name="connsiteX2-275" fmla="*/ 410712 w 660406"/>
                <a:gd name="connsiteY2-276" fmla="*/ 13148 h 651949"/>
                <a:gd name="connsiteX3-277" fmla="*/ 659670 w 660406"/>
                <a:gd name="connsiteY3-278" fmla="*/ 335426 h 651949"/>
                <a:gd name="connsiteX4-279" fmla="*/ 331423 w 660406"/>
                <a:gd name="connsiteY4-280" fmla="*/ 651949 h 651949"/>
                <a:gd name="connsiteX5-281" fmla="*/ 3176 w 660406"/>
                <a:gd name="connsiteY5-282" fmla="*/ 335426 h 651949"/>
                <a:gd name="connsiteX6-283" fmla="*/ 62645 w 660406"/>
                <a:gd name="connsiteY6-284" fmla="*/ 132510 h 651949"/>
                <a:gd name="connsiteX0-285" fmla="*/ 161329 w 660406"/>
                <a:gd name="connsiteY0-286" fmla="*/ 63024 h 651949"/>
                <a:gd name="connsiteX1-287" fmla="*/ 410712 w 660406"/>
                <a:gd name="connsiteY1-288" fmla="*/ 13148 h 651949"/>
                <a:gd name="connsiteX2-289" fmla="*/ 659670 w 660406"/>
                <a:gd name="connsiteY2-290" fmla="*/ 335426 h 651949"/>
                <a:gd name="connsiteX3-291" fmla="*/ 331423 w 660406"/>
                <a:gd name="connsiteY3-292" fmla="*/ 651949 h 651949"/>
                <a:gd name="connsiteX4-293" fmla="*/ 3176 w 660406"/>
                <a:gd name="connsiteY4-294" fmla="*/ 335426 h 651949"/>
                <a:gd name="connsiteX5-295" fmla="*/ 62645 w 660406"/>
                <a:gd name="connsiteY5-296" fmla="*/ 132510 h 651949"/>
                <a:gd name="connsiteX0-297" fmla="*/ 128078 w 660207"/>
                <a:gd name="connsiteY0-298" fmla="*/ 63024 h 651949"/>
                <a:gd name="connsiteX1-299" fmla="*/ 410712 w 660207"/>
                <a:gd name="connsiteY1-300" fmla="*/ 13148 h 651949"/>
                <a:gd name="connsiteX2-301" fmla="*/ 659670 w 660207"/>
                <a:gd name="connsiteY2-302" fmla="*/ 335426 h 651949"/>
                <a:gd name="connsiteX3-303" fmla="*/ 331423 w 660207"/>
                <a:gd name="connsiteY3-304" fmla="*/ 651949 h 651949"/>
                <a:gd name="connsiteX4-305" fmla="*/ 3176 w 660207"/>
                <a:gd name="connsiteY4-306" fmla="*/ 335426 h 651949"/>
                <a:gd name="connsiteX5-307" fmla="*/ 62645 w 660207"/>
                <a:gd name="connsiteY5-308" fmla="*/ 132510 h 651949"/>
                <a:gd name="connsiteX0-309" fmla="*/ 128078 w 660438"/>
                <a:gd name="connsiteY0-310" fmla="*/ 60888 h 649813"/>
                <a:gd name="connsiteX1-311" fmla="*/ 410712 w 660438"/>
                <a:gd name="connsiteY1-312" fmla="*/ 11012 h 649813"/>
                <a:gd name="connsiteX2-313" fmla="*/ 659670 w 660438"/>
                <a:gd name="connsiteY2-314" fmla="*/ 333290 h 649813"/>
                <a:gd name="connsiteX3-315" fmla="*/ 331423 w 660438"/>
                <a:gd name="connsiteY3-316" fmla="*/ 649813 h 649813"/>
                <a:gd name="connsiteX4-317" fmla="*/ 3176 w 660438"/>
                <a:gd name="connsiteY4-318" fmla="*/ 333290 h 649813"/>
                <a:gd name="connsiteX5-319" fmla="*/ 62645 w 660438"/>
                <a:gd name="connsiteY5-320" fmla="*/ 130374 h 649813"/>
                <a:gd name="connsiteX0-321" fmla="*/ 128078 w 660438"/>
                <a:gd name="connsiteY0-322" fmla="*/ 64927 h 653852"/>
                <a:gd name="connsiteX1-323" fmla="*/ 410712 w 660438"/>
                <a:gd name="connsiteY1-324" fmla="*/ 15051 h 653852"/>
                <a:gd name="connsiteX2-325" fmla="*/ 659670 w 660438"/>
                <a:gd name="connsiteY2-326" fmla="*/ 337329 h 653852"/>
                <a:gd name="connsiteX3-327" fmla="*/ 331423 w 660438"/>
                <a:gd name="connsiteY3-328" fmla="*/ 653852 h 653852"/>
                <a:gd name="connsiteX4-329" fmla="*/ 3176 w 660438"/>
                <a:gd name="connsiteY4-330" fmla="*/ 337329 h 653852"/>
                <a:gd name="connsiteX5-331" fmla="*/ 62645 w 660438"/>
                <a:gd name="connsiteY5-332" fmla="*/ 134413 h 653852"/>
                <a:gd name="connsiteX0-333" fmla="*/ 128078 w 687378"/>
                <a:gd name="connsiteY0-334" fmla="*/ 58090 h 647015"/>
                <a:gd name="connsiteX1-335" fmla="*/ 571432 w 687378"/>
                <a:gd name="connsiteY1-336" fmla="*/ 16673 h 647015"/>
                <a:gd name="connsiteX2-337" fmla="*/ 659670 w 687378"/>
                <a:gd name="connsiteY2-338" fmla="*/ 330492 h 647015"/>
                <a:gd name="connsiteX3-339" fmla="*/ 331423 w 687378"/>
                <a:gd name="connsiteY3-340" fmla="*/ 647015 h 647015"/>
                <a:gd name="connsiteX4-341" fmla="*/ 3176 w 687378"/>
                <a:gd name="connsiteY4-342" fmla="*/ 330492 h 647015"/>
                <a:gd name="connsiteX5-343" fmla="*/ 62645 w 687378"/>
                <a:gd name="connsiteY5-344" fmla="*/ 127576 h 647015"/>
                <a:gd name="connsiteX0-345" fmla="*/ 128078 w 677145"/>
                <a:gd name="connsiteY0-346" fmla="*/ 58090 h 663933"/>
                <a:gd name="connsiteX1-347" fmla="*/ 571432 w 677145"/>
                <a:gd name="connsiteY1-348" fmla="*/ 16673 h 663933"/>
                <a:gd name="connsiteX2-349" fmla="*/ 659670 w 677145"/>
                <a:gd name="connsiteY2-350" fmla="*/ 330492 h 663933"/>
                <a:gd name="connsiteX3-351" fmla="*/ 559815 w 677145"/>
                <a:gd name="connsiteY3-352" fmla="*/ 663933 h 663933"/>
                <a:gd name="connsiteX4-353" fmla="*/ 3176 w 677145"/>
                <a:gd name="connsiteY4-354" fmla="*/ 330492 h 663933"/>
                <a:gd name="connsiteX5-355" fmla="*/ 62645 w 677145"/>
                <a:gd name="connsiteY5-356" fmla="*/ 127576 h 663933"/>
                <a:gd name="connsiteX0-357" fmla="*/ 101940 w 644966"/>
                <a:gd name="connsiteY0-358" fmla="*/ 58090 h 685888"/>
                <a:gd name="connsiteX1-359" fmla="*/ 545294 w 644966"/>
                <a:gd name="connsiteY1-360" fmla="*/ 16673 h 685888"/>
                <a:gd name="connsiteX2-361" fmla="*/ 633532 w 644966"/>
                <a:gd name="connsiteY2-362" fmla="*/ 330492 h 685888"/>
                <a:gd name="connsiteX3-363" fmla="*/ 533677 w 644966"/>
                <a:gd name="connsiteY3-364" fmla="*/ 663933 h 685888"/>
                <a:gd name="connsiteX4-365" fmla="*/ 10874 w 644966"/>
                <a:gd name="connsiteY4-366" fmla="*/ 575801 h 685888"/>
                <a:gd name="connsiteX5-367" fmla="*/ 36507 w 644966"/>
                <a:gd name="connsiteY5-368" fmla="*/ 127576 h 685888"/>
                <a:gd name="connsiteX0-369" fmla="*/ 101940 w 642626"/>
                <a:gd name="connsiteY0-370" fmla="*/ 58090 h 654766"/>
                <a:gd name="connsiteX1-371" fmla="*/ 545294 w 642626"/>
                <a:gd name="connsiteY1-372" fmla="*/ 16673 h 654766"/>
                <a:gd name="connsiteX2-373" fmla="*/ 633532 w 642626"/>
                <a:gd name="connsiteY2-374" fmla="*/ 330492 h 654766"/>
                <a:gd name="connsiteX3-375" fmla="*/ 567513 w 642626"/>
                <a:gd name="connsiteY3-376" fmla="*/ 613179 h 654766"/>
                <a:gd name="connsiteX4-377" fmla="*/ 10874 w 642626"/>
                <a:gd name="connsiteY4-378" fmla="*/ 575801 h 654766"/>
                <a:gd name="connsiteX5-379" fmla="*/ 36507 w 642626"/>
                <a:gd name="connsiteY5-380" fmla="*/ 127576 h 654766"/>
                <a:gd name="connsiteX0-381" fmla="*/ 101940 w 642626"/>
                <a:gd name="connsiteY0-382" fmla="*/ 30477 h 627153"/>
                <a:gd name="connsiteX1-383" fmla="*/ 545294 w 642626"/>
                <a:gd name="connsiteY1-384" fmla="*/ 31354 h 627153"/>
                <a:gd name="connsiteX2-385" fmla="*/ 633532 w 642626"/>
                <a:gd name="connsiteY2-386" fmla="*/ 302879 h 627153"/>
                <a:gd name="connsiteX3-387" fmla="*/ 567513 w 642626"/>
                <a:gd name="connsiteY3-388" fmla="*/ 585566 h 627153"/>
                <a:gd name="connsiteX4-389" fmla="*/ 10874 w 642626"/>
                <a:gd name="connsiteY4-390" fmla="*/ 548188 h 627153"/>
                <a:gd name="connsiteX5-391" fmla="*/ 36507 w 642626"/>
                <a:gd name="connsiteY5-392" fmla="*/ 99963 h 627153"/>
                <a:gd name="connsiteX0-393" fmla="*/ 101940 w 641803"/>
                <a:gd name="connsiteY0-394" fmla="*/ 32533 h 629209"/>
                <a:gd name="connsiteX1-395" fmla="*/ 545294 w 641803"/>
                <a:gd name="connsiteY1-396" fmla="*/ 33410 h 629209"/>
                <a:gd name="connsiteX2-397" fmla="*/ 633532 w 641803"/>
                <a:gd name="connsiteY2-398" fmla="*/ 304935 h 629209"/>
                <a:gd name="connsiteX3-399" fmla="*/ 567513 w 641803"/>
                <a:gd name="connsiteY3-400" fmla="*/ 587622 h 629209"/>
                <a:gd name="connsiteX4-401" fmla="*/ 10874 w 641803"/>
                <a:gd name="connsiteY4-402" fmla="*/ 550244 h 629209"/>
                <a:gd name="connsiteX5-403" fmla="*/ 36507 w 641803"/>
                <a:gd name="connsiteY5-404" fmla="*/ 102019 h 629209"/>
                <a:gd name="connsiteX0-405" fmla="*/ 93785 w 633648"/>
                <a:gd name="connsiteY0-406" fmla="*/ 32533 h 629209"/>
                <a:gd name="connsiteX1-407" fmla="*/ 537139 w 633648"/>
                <a:gd name="connsiteY1-408" fmla="*/ 33410 h 629209"/>
                <a:gd name="connsiteX2-409" fmla="*/ 625377 w 633648"/>
                <a:gd name="connsiteY2-410" fmla="*/ 304935 h 629209"/>
                <a:gd name="connsiteX3-411" fmla="*/ 559358 w 633648"/>
                <a:gd name="connsiteY3-412" fmla="*/ 587622 h 629209"/>
                <a:gd name="connsiteX4-413" fmla="*/ 2719 w 633648"/>
                <a:gd name="connsiteY4-414" fmla="*/ 550244 h 629209"/>
                <a:gd name="connsiteX5-415" fmla="*/ 28352 w 633648"/>
                <a:gd name="connsiteY5-416" fmla="*/ 102019 h 629209"/>
                <a:gd name="connsiteX0-417" fmla="*/ 103603 w 643466"/>
                <a:gd name="connsiteY0-418" fmla="*/ 32533 h 629209"/>
                <a:gd name="connsiteX1-419" fmla="*/ 546957 w 643466"/>
                <a:gd name="connsiteY1-420" fmla="*/ 33410 h 629209"/>
                <a:gd name="connsiteX2-421" fmla="*/ 635195 w 643466"/>
                <a:gd name="connsiteY2-422" fmla="*/ 304935 h 629209"/>
                <a:gd name="connsiteX3-423" fmla="*/ 569176 w 643466"/>
                <a:gd name="connsiteY3-424" fmla="*/ 587622 h 629209"/>
                <a:gd name="connsiteX4-425" fmla="*/ 12537 w 643466"/>
                <a:gd name="connsiteY4-426" fmla="*/ 550244 h 629209"/>
                <a:gd name="connsiteX5-427" fmla="*/ 4334 w 643466"/>
                <a:gd name="connsiteY5-428" fmla="*/ 102019 h 629209"/>
                <a:gd name="connsiteX0-429" fmla="*/ 103603 w 643466"/>
                <a:gd name="connsiteY0-430" fmla="*/ 32533 h 613248"/>
                <a:gd name="connsiteX1-431" fmla="*/ 546957 w 643466"/>
                <a:gd name="connsiteY1-432" fmla="*/ 33410 h 613248"/>
                <a:gd name="connsiteX2-433" fmla="*/ 635195 w 643466"/>
                <a:gd name="connsiteY2-434" fmla="*/ 304935 h 613248"/>
                <a:gd name="connsiteX3-435" fmla="*/ 569176 w 643466"/>
                <a:gd name="connsiteY3-436" fmla="*/ 587622 h 613248"/>
                <a:gd name="connsiteX4-437" fmla="*/ 12537 w 643466"/>
                <a:gd name="connsiteY4-438" fmla="*/ 518643 h 613248"/>
                <a:gd name="connsiteX5-439" fmla="*/ 4334 w 643466"/>
                <a:gd name="connsiteY5-440" fmla="*/ 102019 h 613248"/>
                <a:gd name="connsiteX0-441" fmla="*/ 103603 w 622280"/>
                <a:gd name="connsiteY0-442" fmla="*/ 51723 h 632438"/>
                <a:gd name="connsiteX1-443" fmla="*/ 546957 w 622280"/>
                <a:gd name="connsiteY1-444" fmla="*/ 52600 h 632438"/>
                <a:gd name="connsiteX2-445" fmla="*/ 569176 w 622280"/>
                <a:gd name="connsiteY2-446" fmla="*/ 606812 h 632438"/>
                <a:gd name="connsiteX3-447" fmla="*/ 12537 w 622280"/>
                <a:gd name="connsiteY3-448" fmla="*/ 537833 h 632438"/>
                <a:gd name="connsiteX4-449" fmla="*/ 4334 w 622280"/>
                <a:gd name="connsiteY4-450" fmla="*/ 121209 h 632438"/>
                <a:gd name="connsiteX0-451" fmla="*/ 103603 w 640916"/>
                <a:gd name="connsiteY0-452" fmla="*/ 51277 h 628066"/>
                <a:gd name="connsiteX1-453" fmla="*/ 546957 w 640916"/>
                <a:gd name="connsiteY1-454" fmla="*/ 52154 h 628066"/>
                <a:gd name="connsiteX2-455" fmla="*/ 595444 w 640916"/>
                <a:gd name="connsiteY2-456" fmla="*/ 600046 h 628066"/>
                <a:gd name="connsiteX3-457" fmla="*/ 12537 w 640916"/>
                <a:gd name="connsiteY3-458" fmla="*/ 537387 h 628066"/>
                <a:gd name="connsiteX4-459" fmla="*/ 4334 w 640916"/>
                <a:gd name="connsiteY4-460" fmla="*/ 120763 h 628066"/>
                <a:gd name="connsiteX0-461" fmla="*/ 103603 w 629940"/>
                <a:gd name="connsiteY0-462" fmla="*/ 26437 h 603226"/>
                <a:gd name="connsiteX1-463" fmla="*/ 546957 w 629940"/>
                <a:gd name="connsiteY1-464" fmla="*/ 27314 h 603226"/>
                <a:gd name="connsiteX2-465" fmla="*/ 595444 w 629940"/>
                <a:gd name="connsiteY2-466" fmla="*/ 575206 h 603226"/>
                <a:gd name="connsiteX3-467" fmla="*/ 12537 w 629940"/>
                <a:gd name="connsiteY3-468" fmla="*/ 512547 h 603226"/>
                <a:gd name="connsiteX4-469" fmla="*/ 4334 w 629940"/>
                <a:gd name="connsiteY4-470" fmla="*/ 95923 h 603226"/>
                <a:gd name="connsiteX0-471" fmla="*/ 103603 w 651443"/>
                <a:gd name="connsiteY0-472" fmla="*/ 20041 h 614843"/>
                <a:gd name="connsiteX1-473" fmla="*/ 608249 w 651443"/>
                <a:gd name="connsiteY1-474" fmla="*/ 39879 h 614843"/>
                <a:gd name="connsiteX2-475" fmla="*/ 595444 w 651443"/>
                <a:gd name="connsiteY2-476" fmla="*/ 568810 h 614843"/>
                <a:gd name="connsiteX3-477" fmla="*/ 12537 w 651443"/>
                <a:gd name="connsiteY3-478" fmla="*/ 506151 h 614843"/>
                <a:gd name="connsiteX4-479" fmla="*/ 4334 w 651443"/>
                <a:gd name="connsiteY4-480" fmla="*/ 89527 h 614843"/>
                <a:gd name="connsiteX0-481" fmla="*/ 103603 w 640788"/>
                <a:gd name="connsiteY0-482" fmla="*/ 20041 h 614843"/>
                <a:gd name="connsiteX1-483" fmla="*/ 581981 w 640788"/>
                <a:gd name="connsiteY1-484" fmla="*/ 39879 h 614843"/>
                <a:gd name="connsiteX2-485" fmla="*/ 595444 w 640788"/>
                <a:gd name="connsiteY2-486" fmla="*/ 568810 h 614843"/>
                <a:gd name="connsiteX3-487" fmla="*/ 12537 w 640788"/>
                <a:gd name="connsiteY3-488" fmla="*/ 506151 h 614843"/>
                <a:gd name="connsiteX4-489" fmla="*/ 4334 w 640788"/>
                <a:gd name="connsiteY4-490" fmla="*/ 89527 h 614843"/>
                <a:gd name="connsiteX0-491" fmla="*/ 103603 w 673655"/>
                <a:gd name="connsiteY0-492" fmla="*/ 38763 h 618146"/>
                <a:gd name="connsiteX1-493" fmla="*/ 581981 w 673655"/>
                <a:gd name="connsiteY1-494" fmla="*/ 58601 h 618146"/>
                <a:gd name="connsiteX2-495" fmla="*/ 621713 w 673655"/>
                <a:gd name="connsiteY2-496" fmla="*/ 562250 h 618146"/>
                <a:gd name="connsiteX3-497" fmla="*/ 12537 w 673655"/>
                <a:gd name="connsiteY3-498" fmla="*/ 524873 h 618146"/>
                <a:gd name="connsiteX4-499" fmla="*/ 4334 w 673655"/>
                <a:gd name="connsiteY4-500" fmla="*/ 108249 h 618146"/>
                <a:gd name="connsiteX0-501" fmla="*/ 103603 w 654750"/>
                <a:gd name="connsiteY0-502" fmla="*/ 38763 h 605787"/>
                <a:gd name="connsiteX1-503" fmla="*/ 581981 w 654750"/>
                <a:gd name="connsiteY1-504" fmla="*/ 58601 h 605787"/>
                <a:gd name="connsiteX2-505" fmla="*/ 621713 w 654750"/>
                <a:gd name="connsiteY2-506" fmla="*/ 562250 h 605787"/>
                <a:gd name="connsiteX3-507" fmla="*/ 12537 w 654750"/>
                <a:gd name="connsiteY3-508" fmla="*/ 524873 h 605787"/>
                <a:gd name="connsiteX4-509" fmla="*/ 4334 w 654750"/>
                <a:gd name="connsiteY4-510" fmla="*/ 108249 h 605787"/>
                <a:gd name="connsiteX0-511" fmla="*/ 103603 w 643734"/>
                <a:gd name="connsiteY0-512" fmla="*/ 31800 h 598824"/>
                <a:gd name="connsiteX1-513" fmla="*/ 581981 w 643734"/>
                <a:gd name="connsiteY1-514" fmla="*/ 51638 h 598824"/>
                <a:gd name="connsiteX2-515" fmla="*/ 621713 w 643734"/>
                <a:gd name="connsiteY2-516" fmla="*/ 555287 h 598824"/>
                <a:gd name="connsiteX3-517" fmla="*/ 12537 w 643734"/>
                <a:gd name="connsiteY3-518" fmla="*/ 517910 h 598824"/>
                <a:gd name="connsiteX4-519" fmla="*/ 4334 w 643734"/>
                <a:gd name="connsiteY4-520" fmla="*/ 101286 h 598824"/>
                <a:gd name="connsiteX0-521" fmla="*/ 103603 w 643734"/>
                <a:gd name="connsiteY0-522" fmla="*/ 24551 h 591575"/>
                <a:gd name="connsiteX1-523" fmla="*/ 581981 w 643734"/>
                <a:gd name="connsiteY1-524" fmla="*/ 44389 h 591575"/>
                <a:gd name="connsiteX2-525" fmla="*/ 621713 w 643734"/>
                <a:gd name="connsiteY2-526" fmla="*/ 548038 h 591575"/>
                <a:gd name="connsiteX3-527" fmla="*/ 12537 w 643734"/>
                <a:gd name="connsiteY3-528" fmla="*/ 510661 h 591575"/>
                <a:gd name="connsiteX4-529" fmla="*/ 4334 w 643734"/>
                <a:gd name="connsiteY4-530" fmla="*/ 94037 h 591575"/>
                <a:gd name="connsiteX0-531" fmla="*/ 103603 w 643734"/>
                <a:gd name="connsiteY0-532" fmla="*/ 20135 h 587159"/>
                <a:gd name="connsiteX1-533" fmla="*/ 581981 w 643734"/>
                <a:gd name="connsiteY1-534" fmla="*/ 39973 h 587159"/>
                <a:gd name="connsiteX2-535" fmla="*/ 621713 w 643734"/>
                <a:gd name="connsiteY2-536" fmla="*/ 543622 h 587159"/>
                <a:gd name="connsiteX3-537" fmla="*/ 12537 w 643734"/>
                <a:gd name="connsiteY3-538" fmla="*/ 506245 h 587159"/>
                <a:gd name="connsiteX4-539" fmla="*/ 4334 w 643734"/>
                <a:gd name="connsiteY4-540" fmla="*/ 89621 h 587159"/>
                <a:gd name="connsiteX0-541" fmla="*/ 51067 w 657504"/>
                <a:gd name="connsiteY0-542" fmla="*/ 31623 h 592327"/>
                <a:gd name="connsiteX1-543" fmla="*/ 581981 w 657504"/>
                <a:gd name="connsiteY1-544" fmla="*/ 45141 h 592327"/>
                <a:gd name="connsiteX2-545" fmla="*/ 621713 w 657504"/>
                <a:gd name="connsiteY2-546" fmla="*/ 548790 h 592327"/>
                <a:gd name="connsiteX3-547" fmla="*/ 12537 w 657504"/>
                <a:gd name="connsiteY3-548" fmla="*/ 511413 h 592327"/>
                <a:gd name="connsiteX4-549" fmla="*/ 4334 w 657504"/>
                <a:gd name="connsiteY4-550" fmla="*/ 94789 h 592327"/>
                <a:gd name="connsiteX0-551" fmla="*/ 51067 w 676118"/>
                <a:gd name="connsiteY0-552" fmla="*/ 31623 h 604686"/>
                <a:gd name="connsiteX1-553" fmla="*/ 581981 w 676118"/>
                <a:gd name="connsiteY1-554" fmla="*/ 45141 h 604686"/>
                <a:gd name="connsiteX2-555" fmla="*/ 621713 w 676118"/>
                <a:gd name="connsiteY2-556" fmla="*/ 548790 h 604686"/>
                <a:gd name="connsiteX3-557" fmla="*/ 12537 w 676118"/>
                <a:gd name="connsiteY3-558" fmla="*/ 511413 h 604686"/>
                <a:gd name="connsiteX4-559" fmla="*/ 4334 w 676118"/>
                <a:gd name="connsiteY4-560" fmla="*/ 94789 h 604686"/>
                <a:gd name="connsiteX0-561" fmla="*/ 51067 w 659741"/>
                <a:gd name="connsiteY0-562" fmla="*/ 18182 h 591245"/>
                <a:gd name="connsiteX1-563" fmla="*/ 581981 w 659741"/>
                <a:gd name="connsiteY1-564" fmla="*/ 31700 h 591245"/>
                <a:gd name="connsiteX2-565" fmla="*/ 621713 w 659741"/>
                <a:gd name="connsiteY2-566" fmla="*/ 535349 h 591245"/>
                <a:gd name="connsiteX3-567" fmla="*/ 12537 w 659741"/>
                <a:gd name="connsiteY3-568" fmla="*/ 497972 h 591245"/>
                <a:gd name="connsiteX4-569" fmla="*/ 4334 w 659741"/>
                <a:gd name="connsiteY4-570" fmla="*/ 81348 h 591245"/>
                <a:gd name="connsiteX0-571" fmla="*/ 51067 w 671131"/>
                <a:gd name="connsiteY0-572" fmla="*/ 18182 h 591245"/>
                <a:gd name="connsiteX1-573" fmla="*/ 617005 w 671131"/>
                <a:gd name="connsiteY1-574" fmla="*/ 31700 h 591245"/>
                <a:gd name="connsiteX2-575" fmla="*/ 621713 w 671131"/>
                <a:gd name="connsiteY2-576" fmla="*/ 535349 h 591245"/>
                <a:gd name="connsiteX3-577" fmla="*/ 12537 w 671131"/>
                <a:gd name="connsiteY3-578" fmla="*/ 497972 h 591245"/>
                <a:gd name="connsiteX4-579" fmla="*/ 4334 w 671131"/>
                <a:gd name="connsiteY4-580" fmla="*/ 81348 h 591245"/>
                <a:gd name="connsiteX0-581" fmla="*/ 51067 w 648099"/>
                <a:gd name="connsiteY0-582" fmla="*/ 18182 h 578886"/>
                <a:gd name="connsiteX1-583" fmla="*/ 617005 w 648099"/>
                <a:gd name="connsiteY1-584" fmla="*/ 31700 h 578886"/>
                <a:gd name="connsiteX2-585" fmla="*/ 621713 w 648099"/>
                <a:gd name="connsiteY2-586" fmla="*/ 535349 h 578886"/>
                <a:gd name="connsiteX3-587" fmla="*/ 12537 w 648099"/>
                <a:gd name="connsiteY3-588" fmla="*/ 497972 h 578886"/>
                <a:gd name="connsiteX4-589" fmla="*/ 4334 w 648099"/>
                <a:gd name="connsiteY4-590" fmla="*/ 81348 h 578886"/>
                <a:gd name="connsiteX0-591" fmla="*/ 51067 w 648099"/>
                <a:gd name="connsiteY0-592" fmla="*/ 18182 h 565791"/>
                <a:gd name="connsiteX1-593" fmla="*/ 617005 w 648099"/>
                <a:gd name="connsiteY1-594" fmla="*/ 31700 h 565791"/>
                <a:gd name="connsiteX2-595" fmla="*/ 621713 w 648099"/>
                <a:gd name="connsiteY2-596" fmla="*/ 535349 h 565791"/>
                <a:gd name="connsiteX3-597" fmla="*/ 12537 w 648099"/>
                <a:gd name="connsiteY3-598" fmla="*/ 497972 h 565791"/>
                <a:gd name="connsiteX4-599" fmla="*/ 4334 w 648099"/>
                <a:gd name="connsiteY4-600" fmla="*/ 81348 h 565791"/>
              </a:gdLst>
              <a:ahLst/>
              <a:cxnLst>
                <a:cxn ang="0">
                  <a:pos x="connsiteX0-591" y="connsiteY0-592"/>
                </a:cxn>
                <a:cxn ang="0">
                  <a:pos x="connsiteX1-593" y="connsiteY1-594"/>
                </a:cxn>
                <a:cxn ang="0">
                  <a:pos x="connsiteX2-595" y="connsiteY2-596"/>
                </a:cxn>
                <a:cxn ang="0">
                  <a:pos x="connsiteX3-597" y="connsiteY3-598"/>
                </a:cxn>
                <a:cxn ang="0">
                  <a:pos x="connsiteX4-599" y="connsiteY4-600"/>
                </a:cxn>
              </a:cxnLst>
              <a:rect l="l" t="t" r="r" b="b"/>
              <a:pathLst>
                <a:path w="648099" h="565791">
                  <a:moveTo>
                    <a:pt x="51067" y="18182"/>
                  </a:moveTo>
                  <a:cubicBezTo>
                    <a:pt x="281003" y="7261"/>
                    <a:pt x="591945" y="-22893"/>
                    <a:pt x="617005" y="31700"/>
                  </a:cubicBezTo>
                  <a:cubicBezTo>
                    <a:pt x="642065" y="86293"/>
                    <a:pt x="669922" y="489239"/>
                    <a:pt x="621713" y="535349"/>
                  </a:cubicBezTo>
                  <a:cubicBezTo>
                    <a:pt x="573504" y="581459"/>
                    <a:pt x="32838" y="579874"/>
                    <a:pt x="12537" y="497972"/>
                  </a:cubicBezTo>
                  <a:cubicBezTo>
                    <a:pt x="992" y="378148"/>
                    <a:pt x="-4426" y="189998"/>
                    <a:pt x="4334" y="81348"/>
                  </a:cubicBezTo>
                </a:path>
              </a:pathLst>
            </a:custGeom>
            <a:solidFill>
              <a:schemeClr val="bg1"/>
            </a:solidFill>
            <a:ln w="25400" cap="rnd">
              <a:solidFill>
                <a:srgbClr val="96E0C8"/>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chemeClr val="tx1">
                    <a:lumMod val="65000"/>
                    <a:lumOff val="35000"/>
                  </a:schemeClr>
                </a:solidFill>
                <a:cs typeface="+mn-ea"/>
                <a:sym typeface="+mn-lt"/>
              </a:endParaRPr>
            </a:p>
          </p:txBody>
        </p:sp>
        <p:sp>
          <p:nvSpPr>
            <p:cNvPr id="9" name="椭圆 31"/>
            <p:cNvSpPr/>
            <p:nvPr/>
          </p:nvSpPr>
          <p:spPr>
            <a:xfrm>
              <a:off x="1700179" y="1395013"/>
              <a:ext cx="8294426" cy="3239676"/>
            </a:xfrm>
            <a:custGeom>
              <a:avLst/>
              <a:gdLst>
                <a:gd name="connsiteX0" fmla="*/ 0 w 656493"/>
                <a:gd name="connsiteY0" fmla="*/ 316523 h 633046"/>
                <a:gd name="connsiteX1" fmla="*/ 328247 w 656493"/>
                <a:gd name="connsiteY1" fmla="*/ 0 h 633046"/>
                <a:gd name="connsiteX2" fmla="*/ 656494 w 656493"/>
                <a:gd name="connsiteY2" fmla="*/ 316523 h 633046"/>
                <a:gd name="connsiteX3" fmla="*/ 328247 w 656493"/>
                <a:gd name="connsiteY3" fmla="*/ 633046 h 633046"/>
                <a:gd name="connsiteX4" fmla="*/ 0 w 656493"/>
                <a:gd name="connsiteY4" fmla="*/ 316523 h 633046"/>
                <a:gd name="connsiteX0-1" fmla="*/ 328247 w 656494"/>
                <a:gd name="connsiteY0-2" fmla="*/ 0 h 633046"/>
                <a:gd name="connsiteX1-3" fmla="*/ 656494 w 656494"/>
                <a:gd name="connsiteY1-4" fmla="*/ 316523 h 633046"/>
                <a:gd name="connsiteX2-5" fmla="*/ 328247 w 656494"/>
                <a:gd name="connsiteY2-6" fmla="*/ 633046 h 633046"/>
                <a:gd name="connsiteX3-7" fmla="*/ 0 w 656494"/>
                <a:gd name="connsiteY3-8" fmla="*/ 316523 h 633046"/>
                <a:gd name="connsiteX4-9" fmla="*/ 419687 w 656494"/>
                <a:gd name="connsiteY4-10" fmla="*/ 91440 h 633046"/>
                <a:gd name="connsiteX0-11" fmla="*/ 402964 w 731211"/>
                <a:gd name="connsiteY0-12" fmla="*/ 0 h 633046"/>
                <a:gd name="connsiteX1-13" fmla="*/ 731211 w 731211"/>
                <a:gd name="connsiteY1-14" fmla="*/ 316523 h 633046"/>
                <a:gd name="connsiteX2-15" fmla="*/ 402964 w 731211"/>
                <a:gd name="connsiteY2-16" fmla="*/ 633046 h 633046"/>
                <a:gd name="connsiteX3-17" fmla="*/ 74717 w 731211"/>
                <a:gd name="connsiteY3-18" fmla="*/ 316523 h 633046"/>
                <a:gd name="connsiteX4-19" fmla="*/ 161895 w 731211"/>
                <a:gd name="connsiteY4-20" fmla="*/ 152400 h 633046"/>
                <a:gd name="connsiteX0-21" fmla="*/ 353700 w 681947"/>
                <a:gd name="connsiteY0-22" fmla="*/ 0 h 633046"/>
                <a:gd name="connsiteX1-23" fmla="*/ 681947 w 681947"/>
                <a:gd name="connsiteY1-24" fmla="*/ 316523 h 633046"/>
                <a:gd name="connsiteX2-25" fmla="*/ 353700 w 681947"/>
                <a:gd name="connsiteY2-26" fmla="*/ 633046 h 633046"/>
                <a:gd name="connsiteX3-27" fmla="*/ 25453 w 681947"/>
                <a:gd name="connsiteY3-28" fmla="*/ 316523 h 633046"/>
                <a:gd name="connsiteX4-29" fmla="*/ 112631 w 681947"/>
                <a:gd name="connsiteY4-30" fmla="*/ 152400 h 633046"/>
                <a:gd name="connsiteX0-31" fmla="*/ 341249 w 669496"/>
                <a:gd name="connsiteY0-32" fmla="*/ 0 h 633046"/>
                <a:gd name="connsiteX1-33" fmla="*/ 669496 w 669496"/>
                <a:gd name="connsiteY1-34" fmla="*/ 316523 h 633046"/>
                <a:gd name="connsiteX2-35" fmla="*/ 341249 w 669496"/>
                <a:gd name="connsiteY2-36" fmla="*/ 633046 h 633046"/>
                <a:gd name="connsiteX3-37" fmla="*/ 13002 w 669496"/>
                <a:gd name="connsiteY3-38" fmla="*/ 316523 h 633046"/>
                <a:gd name="connsiteX4-39" fmla="*/ 100180 w 669496"/>
                <a:gd name="connsiteY4-40" fmla="*/ 152400 h 633046"/>
                <a:gd name="connsiteX0-41" fmla="*/ 347951 w 676198"/>
                <a:gd name="connsiteY0-42" fmla="*/ 0 h 633046"/>
                <a:gd name="connsiteX1-43" fmla="*/ 676198 w 676198"/>
                <a:gd name="connsiteY1-44" fmla="*/ 316523 h 633046"/>
                <a:gd name="connsiteX2-45" fmla="*/ 347951 w 676198"/>
                <a:gd name="connsiteY2-46" fmla="*/ 633046 h 633046"/>
                <a:gd name="connsiteX3-47" fmla="*/ 19704 w 676198"/>
                <a:gd name="connsiteY3-48" fmla="*/ 316523 h 633046"/>
                <a:gd name="connsiteX4-49" fmla="*/ 79173 w 676198"/>
                <a:gd name="connsiteY4-50" fmla="*/ 113607 h 633046"/>
                <a:gd name="connsiteX0-51" fmla="*/ 333371 w 661618"/>
                <a:gd name="connsiteY0-52" fmla="*/ 0 h 633046"/>
                <a:gd name="connsiteX1-53" fmla="*/ 661618 w 661618"/>
                <a:gd name="connsiteY1-54" fmla="*/ 316523 h 633046"/>
                <a:gd name="connsiteX2-55" fmla="*/ 333371 w 661618"/>
                <a:gd name="connsiteY2-56" fmla="*/ 633046 h 633046"/>
                <a:gd name="connsiteX3-57" fmla="*/ 5124 w 661618"/>
                <a:gd name="connsiteY3-58" fmla="*/ 316523 h 633046"/>
                <a:gd name="connsiteX4-59" fmla="*/ 64593 w 661618"/>
                <a:gd name="connsiteY4-60" fmla="*/ 113607 h 633046"/>
                <a:gd name="connsiteX0-61" fmla="*/ 178200 w 661618"/>
                <a:gd name="connsiteY0-62" fmla="*/ 0 h 583170"/>
                <a:gd name="connsiteX1-63" fmla="*/ 661618 w 661618"/>
                <a:gd name="connsiteY1-64" fmla="*/ 266647 h 583170"/>
                <a:gd name="connsiteX2-65" fmla="*/ 333371 w 661618"/>
                <a:gd name="connsiteY2-66" fmla="*/ 583170 h 583170"/>
                <a:gd name="connsiteX3-67" fmla="*/ 5124 w 661618"/>
                <a:gd name="connsiteY3-68" fmla="*/ 266647 h 583170"/>
                <a:gd name="connsiteX4-69" fmla="*/ 64593 w 661618"/>
                <a:gd name="connsiteY4-70" fmla="*/ 63731 h 583170"/>
                <a:gd name="connsiteX0-71" fmla="*/ 178200 w 662133"/>
                <a:gd name="connsiteY0-72" fmla="*/ 66578 h 649748"/>
                <a:gd name="connsiteX1-73" fmla="*/ 412660 w 662133"/>
                <a:gd name="connsiteY1-74" fmla="*/ 10947 h 649748"/>
                <a:gd name="connsiteX2-75" fmla="*/ 661618 w 662133"/>
                <a:gd name="connsiteY2-76" fmla="*/ 333225 h 649748"/>
                <a:gd name="connsiteX3-77" fmla="*/ 333371 w 662133"/>
                <a:gd name="connsiteY3-78" fmla="*/ 649748 h 649748"/>
                <a:gd name="connsiteX4-79" fmla="*/ 5124 w 662133"/>
                <a:gd name="connsiteY4-80" fmla="*/ 333225 h 649748"/>
                <a:gd name="connsiteX5" fmla="*/ 64593 w 662133"/>
                <a:gd name="connsiteY5" fmla="*/ 130309 h 649748"/>
                <a:gd name="connsiteX0-81" fmla="*/ 178200 w 662148"/>
                <a:gd name="connsiteY0-82" fmla="*/ 66578 h 649748"/>
                <a:gd name="connsiteX1-83" fmla="*/ 412660 w 662148"/>
                <a:gd name="connsiteY1-84" fmla="*/ 10947 h 649748"/>
                <a:gd name="connsiteX2-85" fmla="*/ 661618 w 662148"/>
                <a:gd name="connsiteY2-86" fmla="*/ 333225 h 649748"/>
                <a:gd name="connsiteX3-87" fmla="*/ 333371 w 662148"/>
                <a:gd name="connsiteY3-88" fmla="*/ 649748 h 649748"/>
                <a:gd name="connsiteX4-89" fmla="*/ 5124 w 662148"/>
                <a:gd name="connsiteY4-90" fmla="*/ 333225 h 649748"/>
                <a:gd name="connsiteX5-91" fmla="*/ 64593 w 662148"/>
                <a:gd name="connsiteY5-92" fmla="*/ 130309 h 649748"/>
                <a:gd name="connsiteX0-93" fmla="*/ 178200 w 662148"/>
                <a:gd name="connsiteY0-94" fmla="*/ 61032 h 644202"/>
                <a:gd name="connsiteX1-95" fmla="*/ 412660 w 662148"/>
                <a:gd name="connsiteY1-96" fmla="*/ 5401 h 644202"/>
                <a:gd name="connsiteX2-97" fmla="*/ 661618 w 662148"/>
                <a:gd name="connsiteY2-98" fmla="*/ 327679 h 644202"/>
                <a:gd name="connsiteX3-99" fmla="*/ 333371 w 662148"/>
                <a:gd name="connsiteY3-100" fmla="*/ 644202 h 644202"/>
                <a:gd name="connsiteX4-101" fmla="*/ 5124 w 662148"/>
                <a:gd name="connsiteY4-102" fmla="*/ 327679 h 644202"/>
                <a:gd name="connsiteX5-103" fmla="*/ 64593 w 662148"/>
                <a:gd name="connsiteY5-104" fmla="*/ 124763 h 644202"/>
                <a:gd name="connsiteX0-105" fmla="*/ 178200 w 662148"/>
                <a:gd name="connsiteY0-106" fmla="*/ 75865 h 659035"/>
                <a:gd name="connsiteX1-107" fmla="*/ 168819 w 662148"/>
                <a:gd name="connsiteY1-108" fmla="*/ 31317 h 659035"/>
                <a:gd name="connsiteX2-109" fmla="*/ 412660 w 662148"/>
                <a:gd name="connsiteY2-110" fmla="*/ 20234 h 659035"/>
                <a:gd name="connsiteX3-111" fmla="*/ 661618 w 662148"/>
                <a:gd name="connsiteY3-112" fmla="*/ 342512 h 659035"/>
                <a:gd name="connsiteX4-113" fmla="*/ 333371 w 662148"/>
                <a:gd name="connsiteY4-114" fmla="*/ 659035 h 659035"/>
                <a:gd name="connsiteX5-115" fmla="*/ 5124 w 662148"/>
                <a:gd name="connsiteY5-116" fmla="*/ 342512 h 659035"/>
                <a:gd name="connsiteX6" fmla="*/ 64593 w 662148"/>
                <a:gd name="connsiteY6" fmla="*/ 139596 h 659035"/>
                <a:gd name="connsiteX0-117" fmla="*/ 178200 w 662148"/>
                <a:gd name="connsiteY0-118" fmla="*/ 68901 h 652071"/>
                <a:gd name="connsiteX1-119" fmla="*/ 130026 w 662148"/>
                <a:gd name="connsiteY1-120" fmla="*/ 68688 h 652071"/>
                <a:gd name="connsiteX2-121" fmla="*/ 412660 w 662148"/>
                <a:gd name="connsiteY2-122" fmla="*/ 13270 h 652071"/>
                <a:gd name="connsiteX3-123" fmla="*/ 661618 w 662148"/>
                <a:gd name="connsiteY3-124" fmla="*/ 335548 h 652071"/>
                <a:gd name="connsiteX4-125" fmla="*/ 333371 w 662148"/>
                <a:gd name="connsiteY4-126" fmla="*/ 652071 h 652071"/>
                <a:gd name="connsiteX5-127" fmla="*/ 5124 w 662148"/>
                <a:gd name="connsiteY5-128" fmla="*/ 335548 h 652071"/>
                <a:gd name="connsiteX6-129" fmla="*/ 64593 w 662148"/>
                <a:gd name="connsiteY6-130" fmla="*/ 132632 h 652071"/>
                <a:gd name="connsiteX0-131" fmla="*/ 178200 w 662220"/>
                <a:gd name="connsiteY0-132" fmla="*/ 68901 h 652071"/>
                <a:gd name="connsiteX1-133" fmla="*/ 130026 w 662220"/>
                <a:gd name="connsiteY1-134" fmla="*/ 68688 h 652071"/>
                <a:gd name="connsiteX2-135" fmla="*/ 412660 w 662220"/>
                <a:gd name="connsiteY2-136" fmla="*/ 13270 h 652071"/>
                <a:gd name="connsiteX3-137" fmla="*/ 661618 w 662220"/>
                <a:gd name="connsiteY3-138" fmla="*/ 335548 h 652071"/>
                <a:gd name="connsiteX4-139" fmla="*/ 333371 w 662220"/>
                <a:gd name="connsiteY4-140" fmla="*/ 652071 h 652071"/>
                <a:gd name="connsiteX5-141" fmla="*/ 5124 w 662220"/>
                <a:gd name="connsiteY5-142" fmla="*/ 335548 h 652071"/>
                <a:gd name="connsiteX6-143" fmla="*/ 64593 w 662220"/>
                <a:gd name="connsiteY6-144" fmla="*/ 132632 h 652071"/>
                <a:gd name="connsiteX0-145" fmla="*/ 178200 w 662220"/>
                <a:gd name="connsiteY0-146" fmla="*/ 58449 h 641619"/>
                <a:gd name="connsiteX1-147" fmla="*/ 130026 w 662220"/>
                <a:gd name="connsiteY1-148" fmla="*/ 58236 h 641619"/>
                <a:gd name="connsiteX2-149" fmla="*/ 412660 w 662220"/>
                <a:gd name="connsiteY2-150" fmla="*/ 2818 h 641619"/>
                <a:gd name="connsiteX3-151" fmla="*/ 661618 w 662220"/>
                <a:gd name="connsiteY3-152" fmla="*/ 325096 h 641619"/>
                <a:gd name="connsiteX4-153" fmla="*/ 333371 w 662220"/>
                <a:gd name="connsiteY4-154" fmla="*/ 641619 h 641619"/>
                <a:gd name="connsiteX5-155" fmla="*/ 5124 w 662220"/>
                <a:gd name="connsiteY5-156" fmla="*/ 325096 h 641619"/>
                <a:gd name="connsiteX6-157" fmla="*/ 64593 w 662220"/>
                <a:gd name="connsiteY6-158" fmla="*/ 122180 h 641619"/>
                <a:gd name="connsiteX0-159" fmla="*/ 178200 w 662220"/>
                <a:gd name="connsiteY0-160" fmla="*/ 58449 h 641619"/>
                <a:gd name="connsiteX1-161" fmla="*/ 130026 w 662220"/>
                <a:gd name="connsiteY1-162" fmla="*/ 58236 h 641619"/>
                <a:gd name="connsiteX2-163" fmla="*/ 412660 w 662220"/>
                <a:gd name="connsiteY2-164" fmla="*/ 2818 h 641619"/>
                <a:gd name="connsiteX3-165" fmla="*/ 661618 w 662220"/>
                <a:gd name="connsiteY3-166" fmla="*/ 325096 h 641619"/>
                <a:gd name="connsiteX4-167" fmla="*/ 333371 w 662220"/>
                <a:gd name="connsiteY4-168" fmla="*/ 641619 h 641619"/>
                <a:gd name="connsiteX5-169" fmla="*/ 5124 w 662220"/>
                <a:gd name="connsiteY5-170" fmla="*/ 325096 h 641619"/>
                <a:gd name="connsiteX6-171" fmla="*/ 64593 w 662220"/>
                <a:gd name="connsiteY6-172" fmla="*/ 122180 h 641619"/>
                <a:gd name="connsiteX0-173" fmla="*/ 178200 w 662220"/>
                <a:gd name="connsiteY0-174" fmla="*/ 58449 h 641619"/>
                <a:gd name="connsiteX1-175" fmla="*/ 130026 w 662220"/>
                <a:gd name="connsiteY1-176" fmla="*/ 58236 h 641619"/>
                <a:gd name="connsiteX2-177" fmla="*/ 412660 w 662220"/>
                <a:gd name="connsiteY2-178" fmla="*/ 2818 h 641619"/>
                <a:gd name="connsiteX3-179" fmla="*/ 661618 w 662220"/>
                <a:gd name="connsiteY3-180" fmla="*/ 325096 h 641619"/>
                <a:gd name="connsiteX4-181" fmla="*/ 333371 w 662220"/>
                <a:gd name="connsiteY4-182" fmla="*/ 641619 h 641619"/>
                <a:gd name="connsiteX5-183" fmla="*/ 5124 w 662220"/>
                <a:gd name="connsiteY5-184" fmla="*/ 325096 h 641619"/>
                <a:gd name="connsiteX6-185" fmla="*/ 64593 w 662220"/>
                <a:gd name="connsiteY6-186" fmla="*/ 122180 h 641619"/>
                <a:gd name="connsiteX0-187" fmla="*/ 178200 w 662220"/>
                <a:gd name="connsiteY0-188" fmla="*/ 58449 h 641619"/>
                <a:gd name="connsiteX1-189" fmla="*/ 130026 w 662220"/>
                <a:gd name="connsiteY1-190" fmla="*/ 58236 h 641619"/>
                <a:gd name="connsiteX2-191" fmla="*/ 412660 w 662220"/>
                <a:gd name="connsiteY2-192" fmla="*/ 2818 h 641619"/>
                <a:gd name="connsiteX3-193" fmla="*/ 661618 w 662220"/>
                <a:gd name="connsiteY3-194" fmla="*/ 325096 h 641619"/>
                <a:gd name="connsiteX4-195" fmla="*/ 333371 w 662220"/>
                <a:gd name="connsiteY4-196" fmla="*/ 641619 h 641619"/>
                <a:gd name="connsiteX5-197" fmla="*/ 5124 w 662220"/>
                <a:gd name="connsiteY5-198" fmla="*/ 325096 h 641619"/>
                <a:gd name="connsiteX6-199" fmla="*/ 64593 w 662220"/>
                <a:gd name="connsiteY6-200" fmla="*/ 122180 h 641619"/>
                <a:gd name="connsiteX0-201" fmla="*/ 178200 w 662220"/>
                <a:gd name="connsiteY0-202" fmla="*/ 58449 h 641619"/>
                <a:gd name="connsiteX1-203" fmla="*/ 130026 w 662220"/>
                <a:gd name="connsiteY1-204" fmla="*/ 58236 h 641619"/>
                <a:gd name="connsiteX2-205" fmla="*/ 412660 w 662220"/>
                <a:gd name="connsiteY2-206" fmla="*/ 2818 h 641619"/>
                <a:gd name="connsiteX3-207" fmla="*/ 661618 w 662220"/>
                <a:gd name="connsiteY3-208" fmla="*/ 325096 h 641619"/>
                <a:gd name="connsiteX4-209" fmla="*/ 333371 w 662220"/>
                <a:gd name="connsiteY4-210" fmla="*/ 641619 h 641619"/>
                <a:gd name="connsiteX5-211" fmla="*/ 5124 w 662220"/>
                <a:gd name="connsiteY5-212" fmla="*/ 325096 h 641619"/>
                <a:gd name="connsiteX6-213" fmla="*/ 64593 w 662220"/>
                <a:gd name="connsiteY6-214" fmla="*/ 122180 h 641619"/>
                <a:gd name="connsiteX0-215" fmla="*/ 176252 w 660272"/>
                <a:gd name="connsiteY0-216" fmla="*/ 58449 h 641619"/>
                <a:gd name="connsiteX1-217" fmla="*/ 128078 w 660272"/>
                <a:gd name="connsiteY1-218" fmla="*/ 58236 h 641619"/>
                <a:gd name="connsiteX2-219" fmla="*/ 410712 w 660272"/>
                <a:gd name="connsiteY2-220" fmla="*/ 2818 h 641619"/>
                <a:gd name="connsiteX3-221" fmla="*/ 659670 w 660272"/>
                <a:gd name="connsiteY3-222" fmla="*/ 325096 h 641619"/>
                <a:gd name="connsiteX4-223" fmla="*/ 331423 w 660272"/>
                <a:gd name="connsiteY4-224" fmla="*/ 641619 h 641619"/>
                <a:gd name="connsiteX5-225" fmla="*/ 3176 w 660272"/>
                <a:gd name="connsiteY5-226" fmla="*/ 325096 h 641619"/>
                <a:gd name="connsiteX6-227" fmla="*/ 62645 w 660272"/>
                <a:gd name="connsiteY6-228" fmla="*/ 122180 h 641619"/>
                <a:gd name="connsiteX0-229" fmla="*/ 253837 w 660272"/>
                <a:gd name="connsiteY0-230" fmla="*/ 30740 h 641619"/>
                <a:gd name="connsiteX1-231" fmla="*/ 128078 w 660272"/>
                <a:gd name="connsiteY1-232" fmla="*/ 58236 h 641619"/>
                <a:gd name="connsiteX2-233" fmla="*/ 410712 w 660272"/>
                <a:gd name="connsiteY2-234" fmla="*/ 2818 h 641619"/>
                <a:gd name="connsiteX3-235" fmla="*/ 659670 w 660272"/>
                <a:gd name="connsiteY3-236" fmla="*/ 325096 h 641619"/>
                <a:gd name="connsiteX4-237" fmla="*/ 331423 w 660272"/>
                <a:gd name="connsiteY4-238" fmla="*/ 641619 h 641619"/>
                <a:gd name="connsiteX5-239" fmla="*/ 3176 w 660272"/>
                <a:gd name="connsiteY5-240" fmla="*/ 325096 h 641619"/>
                <a:gd name="connsiteX6-241" fmla="*/ 62645 w 660272"/>
                <a:gd name="connsiteY6-242" fmla="*/ 122180 h 641619"/>
                <a:gd name="connsiteX0-243" fmla="*/ 253837 w 660191"/>
                <a:gd name="connsiteY0-244" fmla="*/ 41069 h 651948"/>
                <a:gd name="connsiteX1-245" fmla="*/ 161329 w 660191"/>
                <a:gd name="connsiteY1-246" fmla="*/ 63023 h 651948"/>
                <a:gd name="connsiteX2-247" fmla="*/ 410712 w 660191"/>
                <a:gd name="connsiteY2-248" fmla="*/ 13147 h 651948"/>
                <a:gd name="connsiteX3-249" fmla="*/ 659670 w 660191"/>
                <a:gd name="connsiteY3-250" fmla="*/ 335425 h 651948"/>
                <a:gd name="connsiteX4-251" fmla="*/ 331423 w 660191"/>
                <a:gd name="connsiteY4-252" fmla="*/ 651948 h 651948"/>
                <a:gd name="connsiteX5-253" fmla="*/ 3176 w 660191"/>
                <a:gd name="connsiteY5-254" fmla="*/ 335425 h 651948"/>
                <a:gd name="connsiteX6-255" fmla="*/ 62645 w 660191"/>
                <a:gd name="connsiteY6-256" fmla="*/ 132509 h 651948"/>
                <a:gd name="connsiteX0-257" fmla="*/ 253837 w 660897"/>
                <a:gd name="connsiteY0-258" fmla="*/ 45475 h 656354"/>
                <a:gd name="connsiteX1-259" fmla="*/ 161329 w 660897"/>
                <a:gd name="connsiteY1-260" fmla="*/ 67429 h 656354"/>
                <a:gd name="connsiteX2-261" fmla="*/ 410712 w 660897"/>
                <a:gd name="connsiteY2-262" fmla="*/ 17553 h 656354"/>
                <a:gd name="connsiteX3-263" fmla="*/ 659670 w 660897"/>
                <a:gd name="connsiteY3-264" fmla="*/ 339831 h 656354"/>
                <a:gd name="connsiteX4-265" fmla="*/ 331423 w 660897"/>
                <a:gd name="connsiteY4-266" fmla="*/ 656354 h 656354"/>
                <a:gd name="connsiteX5-267" fmla="*/ 3176 w 660897"/>
                <a:gd name="connsiteY5-268" fmla="*/ 339831 h 656354"/>
                <a:gd name="connsiteX6-269" fmla="*/ 62645 w 660897"/>
                <a:gd name="connsiteY6-270" fmla="*/ 136915 h 656354"/>
                <a:gd name="connsiteX0-271" fmla="*/ 253837 w 660406"/>
                <a:gd name="connsiteY0-272" fmla="*/ 41070 h 651949"/>
                <a:gd name="connsiteX1-273" fmla="*/ 161329 w 660406"/>
                <a:gd name="connsiteY1-274" fmla="*/ 63024 h 651949"/>
                <a:gd name="connsiteX2-275" fmla="*/ 410712 w 660406"/>
                <a:gd name="connsiteY2-276" fmla="*/ 13148 h 651949"/>
                <a:gd name="connsiteX3-277" fmla="*/ 659670 w 660406"/>
                <a:gd name="connsiteY3-278" fmla="*/ 335426 h 651949"/>
                <a:gd name="connsiteX4-279" fmla="*/ 331423 w 660406"/>
                <a:gd name="connsiteY4-280" fmla="*/ 651949 h 651949"/>
                <a:gd name="connsiteX5-281" fmla="*/ 3176 w 660406"/>
                <a:gd name="connsiteY5-282" fmla="*/ 335426 h 651949"/>
                <a:gd name="connsiteX6-283" fmla="*/ 62645 w 660406"/>
                <a:gd name="connsiteY6-284" fmla="*/ 132510 h 651949"/>
                <a:gd name="connsiteX0-285" fmla="*/ 161329 w 660406"/>
                <a:gd name="connsiteY0-286" fmla="*/ 63024 h 651949"/>
                <a:gd name="connsiteX1-287" fmla="*/ 410712 w 660406"/>
                <a:gd name="connsiteY1-288" fmla="*/ 13148 h 651949"/>
                <a:gd name="connsiteX2-289" fmla="*/ 659670 w 660406"/>
                <a:gd name="connsiteY2-290" fmla="*/ 335426 h 651949"/>
                <a:gd name="connsiteX3-291" fmla="*/ 331423 w 660406"/>
                <a:gd name="connsiteY3-292" fmla="*/ 651949 h 651949"/>
                <a:gd name="connsiteX4-293" fmla="*/ 3176 w 660406"/>
                <a:gd name="connsiteY4-294" fmla="*/ 335426 h 651949"/>
                <a:gd name="connsiteX5-295" fmla="*/ 62645 w 660406"/>
                <a:gd name="connsiteY5-296" fmla="*/ 132510 h 651949"/>
                <a:gd name="connsiteX0-297" fmla="*/ 128078 w 660207"/>
                <a:gd name="connsiteY0-298" fmla="*/ 63024 h 651949"/>
                <a:gd name="connsiteX1-299" fmla="*/ 410712 w 660207"/>
                <a:gd name="connsiteY1-300" fmla="*/ 13148 h 651949"/>
                <a:gd name="connsiteX2-301" fmla="*/ 659670 w 660207"/>
                <a:gd name="connsiteY2-302" fmla="*/ 335426 h 651949"/>
                <a:gd name="connsiteX3-303" fmla="*/ 331423 w 660207"/>
                <a:gd name="connsiteY3-304" fmla="*/ 651949 h 651949"/>
                <a:gd name="connsiteX4-305" fmla="*/ 3176 w 660207"/>
                <a:gd name="connsiteY4-306" fmla="*/ 335426 h 651949"/>
                <a:gd name="connsiteX5-307" fmla="*/ 62645 w 660207"/>
                <a:gd name="connsiteY5-308" fmla="*/ 132510 h 651949"/>
                <a:gd name="connsiteX0-309" fmla="*/ 128078 w 660438"/>
                <a:gd name="connsiteY0-310" fmla="*/ 60888 h 649813"/>
                <a:gd name="connsiteX1-311" fmla="*/ 410712 w 660438"/>
                <a:gd name="connsiteY1-312" fmla="*/ 11012 h 649813"/>
                <a:gd name="connsiteX2-313" fmla="*/ 659670 w 660438"/>
                <a:gd name="connsiteY2-314" fmla="*/ 333290 h 649813"/>
                <a:gd name="connsiteX3-315" fmla="*/ 331423 w 660438"/>
                <a:gd name="connsiteY3-316" fmla="*/ 649813 h 649813"/>
                <a:gd name="connsiteX4-317" fmla="*/ 3176 w 660438"/>
                <a:gd name="connsiteY4-318" fmla="*/ 333290 h 649813"/>
                <a:gd name="connsiteX5-319" fmla="*/ 62645 w 660438"/>
                <a:gd name="connsiteY5-320" fmla="*/ 130374 h 649813"/>
                <a:gd name="connsiteX0-321" fmla="*/ 128078 w 660438"/>
                <a:gd name="connsiteY0-322" fmla="*/ 64927 h 653852"/>
                <a:gd name="connsiteX1-323" fmla="*/ 410712 w 660438"/>
                <a:gd name="connsiteY1-324" fmla="*/ 15051 h 653852"/>
                <a:gd name="connsiteX2-325" fmla="*/ 659670 w 660438"/>
                <a:gd name="connsiteY2-326" fmla="*/ 337329 h 653852"/>
                <a:gd name="connsiteX3-327" fmla="*/ 331423 w 660438"/>
                <a:gd name="connsiteY3-328" fmla="*/ 653852 h 653852"/>
                <a:gd name="connsiteX4-329" fmla="*/ 3176 w 660438"/>
                <a:gd name="connsiteY4-330" fmla="*/ 337329 h 653852"/>
                <a:gd name="connsiteX5-331" fmla="*/ 62645 w 660438"/>
                <a:gd name="connsiteY5-332" fmla="*/ 134413 h 653852"/>
                <a:gd name="connsiteX0-333" fmla="*/ 128078 w 687378"/>
                <a:gd name="connsiteY0-334" fmla="*/ 58090 h 647015"/>
                <a:gd name="connsiteX1-335" fmla="*/ 571432 w 687378"/>
                <a:gd name="connsiteY1-336" fmla="*/ 16673 h 647015"/>
                <a:gd name="connsiteX2-337" fmla="*/ 659670 w 687378"/>
                <a:gd name="connsiteY2-338" fmla="*/ 330492 h 647015"/>
                <a:gd name="connsiteX3-339" fmla="*/ 331423 w 687378"/>
                <a:gd name="connsiteY3-340" fmla="*/ 647015 h 647015"/>
                <a:gd name="connsiteX4-341" fmla="*/ 3176 w 687378"/>
                <a:gd name="connsiteY4-342" fmla="*/ 330492 h 647015"/>
                <a:gd name="connsiteX5-343" fmla="*/ 62645 w 687378"/>
                <a:gd name="connsiteY5-344" fmla="*/ 127576 h 647015"/>
                <a:gd name="connsiteX0-345" fmla="*/ 128078 w 677145"/>
                <a:gd name="connsiteY0-346" fmla="*/ 58090 h 663933"/>
                <a:gd name="connsiteX1-347" fmla="*/ 571432 w 677145"/>
                <a:gd name="connsiteY1-348" fmla="*/ 16673 h 663933"/>
                <a:gd name="connsiteX2-349" fmla="*/ 659670 w 677145"/>
                <a:gd name="connsiteY2-350" fmla="*/ 330492 h 663933"/>
                <a:gd name="connsiteX3-351" fmla="*/ 559815 w 677145"/>
                <a:gd name="connsiteY3-352" fmla="*/ 663933 h 663933"/>
                <a:gd name="connsiteX4-353" fmla="*/ 3176 w 677145"/>
                <a:gd name="connsiteY4-354" fmla="*/ 330492 h 663933"/>
                <a:gd name="connsiteX5-355" fmla="*/ 62645 w 677145"/>
                <a:gd name="connsiteY5-356" fmla="*/ 127576 h 663933"/>
                <a:gd name="connsiteX0-357" fmla="*/ 101940 w 644966"/>
                <a:gd name="connsiteY0-358" fmla="*/ 58090 h 685888"/>
                <a:gd name="connsiteX1-359" fmla="*/ 545294 w 644966"/>
                <a:gd name="connsiteY1-360" fmla="*/ 16673 h 685888"/>
                <a:gd name="connsiteX2-361" fmla="*/ 633532 w 644966"/>
                <a:gd name="connsiteY2-362" fmla="*/ 330492 h 685888"/>
                <a:gd name="connsiteX3-363" fmla="*/ 533677 w 644966"/>
                <a:gd name="connsiteY3-364" fmla="*/ 663933 h 685888"/>
                <a:gd name="connsiteX4-365" fmla="*/ 10874 w 644966"/>
                <a:gd name="connsiteY4-366" fmla="*/ 575801 h 685888"/>
                <a:gd name="connsiteX5-367" fmla="*/ 36507 w 644966"/>
                <a:gd name="connsiteY5-368" fmla="*/ 127576 h 685888"/>
                <a:gd name="connsiteX0-369" fmla="*/ 101940 w 642626"/>
                <a:gd name="connsiteY0-370" fmla="*/ 58090 h 654766"/>
                <a:gd name="connsiteX1-371" fmla="*/ 545294 w 642626"/>
                <a:gd name="connsiteY1-372" fmla="*/ 16673 h 654766"/>
                <a:gd name="connsiteX2-373" fmla="*/ 633532 w 642626"/>
                <a:gd name="connsiteY2-374" fmla="*/ 330492 h 654766"/>
                <a:gd name="connsiteX3-375" fmla="*/ 567513 w 642626"/>
                <a:gd name="connsiteY3-376" fmla="*/ 613179 h 654766"/>
                <a:gd name="connsiteX4-377" fmla="*/ 10874 w 642626"/>
                <a:gd name="connsiteY4-378" fmla="*/ 575801 h 654766"/>
                <a:gd name="connsiteX5-379" fmla="*/ 36507 w 642626"/>
                <a:gd name="connsiteY5-380" fmla="*/ 127576 h 654766"/>
                <a:gd name="connsiteX0-381" fmla="*/ 101940 w 642626"/>
                <a:gd name="connsiteY0-382" fmla="*/ 30477 h 627153"/>
                <a:gd name="connsiteX1-383" fmla="*/ 545294 w 642626"/>
                <a:gd name="connsiteY1-384" fmla="*/ 31354 h 627153"/>
                <a:gd name="connsiteX2-385" fmla="*/ 633532 w 642626"/>
                <a:gd name="connsiteY2-386" fmla="*/ 302879 h 627153"/>
                <a:gd name="connsiteX3-387" fmla="*/ 567513 w 642626"/>
                <a:gd name="connsiteY3-388" fmla="*/ 585566 h 627153"/>
                <a:gd name="connsiteX4-389" fmla="*/ 10874 w 642626"/>
                <a:gd name="connsiteY4-390" fmla="*/ 548188 h 627153"/>
                <a:gd name="connsiteX5-391" fmla="*/ 36507 w 642626"/>
                <a:gd name="connsiteY5-392" fmla="*/ 99963 h 627153"/>
                <a:gd name="connsiteX0-393" fmla="*/ 101940 w 641803"/>
                <a:gd name="connsiteY0-394" fmla="*/ 32533 h 629209"/>
                <a:gd name="connsiteX1-395" fmla="*/ 545294 w 641803"/>
                <a:gd name="connsiteY1-396" fmla="*/ 33410 h 629209"/>
                <a:gd name="connsiteX2-397" fmla="*/ 633532 w 641803"/>
                <a:gd name="connsiteY2-398" fmla="*/ 304935 h 629209"/>
                <a:gd name="connsiteX3-399" fmla="*/ 567513 w 641803"/>
                <a:gd name="connsiteY3-400" fmla="*/ 587622 h 629209"/>
                <a:gd name="connsiteX4-401" fmla="*/ 10874 w 641803"/>
                <a:gd name="connsiteY4-402" fmla="*/ 550244 h 629209"/>
                <a:gd name="connsiteX5-403" fmla="*/ 36507 w 641803"/>
                <a:gd name="connsiteY5-404" fmla="*/ 102019 h 629209"/>
                <a:gd name="connsiteX0-405" fmla="*/ 93785 w 633648"/>
                <a:gd name="connsiteY0-406" fmla="*/ 32533 h 629209"/>
                <a:gd name="connsiteX1-407" fmla="*/ 537139 w 633648"/>
                <a:gd name="connsiteY1-408" fmla="*/ 33410 h 629209"/>
                <a:gd name="connsiteX2-409" fmla="*/ 625377 w 633648"/>
                <a:gd name="connsiteY2-410" fmla="*/ 304935 h 629209"/>
                <a:gd name="connsiteX3-411" fmla="*/ 559358 w 633648"/>
                <a:gd name="connsiteY3-412" fmla="*/ 587622 h 629209"/>
                <a:gd name="connsiteX4-413" fmla="*/ 2719 w 633648"/>
                <a:gd name="connsiteY4-414" fmla="*/ 550244 h 629209"/>
                <a:gd name="connsiteX5-415" fmla="*/ 28352 w 633648"/>
                <a:gd name="connsiteY5-416" fmla="*/ 102019 h 629209"/>
                <a:gd name="connsiteX0-417" fmla="*/ 103603 w 643466"/>
                <a:gd name="connsiteY0-418" fmla="*/ 32533 h 629209"/>
                <a:gd name="connsiteX1-419" fmla="*/ 546957 w 643466"/>
                <a:gd name="connsiteY1-420" fmla="*/ 33410 h 629209"/>
                <a:gd name="connsiteX2-421" fmla="*/ 635195 w 643466"/>
                <a:gd name="connsiteY2-422" fmla="*/ 304935 h 629209"/>
                <a:gd name="connsiteX3-423" fmla="*/ 569176 w 643466"/>
                <a:gd name="connsiteY3-424" fmla="*/ 587622 h 629209"/>
                <a:gd name="connsiteX4-425" fmla="*/ 12537 w 643466"/>
                <a:gd name="connsiteY4-426" fmla="*/ 550244 h 629209"/>
                <a:gd name="connsiteX5-427" fmla="*/ 4334 w 643466"/>
                <a:gd name="connsiteY5-428" fmla="*/ 102019 h 629209"/>
                <a:gd name="connsiteX0-429" fmla="*/ 103603 w 643466"/>
                <a:gd name="connsiteY0-430" fmla="*/ 32533 h 613248"/>
                <a:gd name="connsiteX1-431" fmla="*/ 546957 w 643466"/>
                <a:gd name="connsiteY1-432" fmla="*/ 33410 h 613248"/>
                <a:gd name="connsiteX2-433" fmla="*/ 635195 w 643466"/>
                <a:gd name="connsiteY2-434" fmla="*/ 304935 h 613248"/>
                <a:gd name="connsiteX3-435" fmla="*/ 569176 w 643466"/>
                <a:gd name="connsiteY3-436" fmla="*/ 587622 h 613248"/>
                <a:gd name="connsiteX4-437" fmla="*/ 12537 w 643466"/>
                <a:gd name="connsiteY4-438" fmla="*/ 518643 h 613248"/>
                <a:gd name="connsiteX5-439" fmla="*/ 4334 w 643466"/>
                <a:gd name="connsiteY5-440" fmla="*/ 102019 h 613248"/>
                <a:gd name="connsiteX0-441" fmla="*/ 103603 w 622280"/>
                <a:gd name="connsiteY0-442" fmla="*/ 51723 h 632438"/>
                <a:gd name="connsiteX1-443" fmla="*/ 546957 w 622280"/>
                <a:gd name="connsiteY1-444" fmla="*/ 52600 h 632438"/>
                <a:gd name="connsiteX2-445" fmla="*/ 569176 w 622280"/>
                <a:gd name="connsiteY2-446" fmla="*/ 606812 h 632438"/>
                <a:gd name="connsiteX3-447" fmla="*/ 12537 w 622280"/>
                <a:gd name="connsiteY3-448" fmla="*/ 537833 h 632438"/>
                <a:gd name="connsiteX4-449" fmla="*/ 4334 w 622280"/>
                <a:gd name="connsiteY4-450" fmla="*/ 121209 h 632438"/>
                <a:gd name="connsiteX0-451" fmla="*/ 103603 w 640916"/>
                <a:gd name="connsiteY0-452" fmla="*/ 51277 h 628066"/>
                <a:gd name="connsiteX1-453" fmla="*/ 546957 w 640916"/>
                <a:gd name="connsiteY1-454" fmla="*/ 52154 h 628066"/>
                <a:gd name="connsiteX2-455" fmla="*/ 595444 w 640916"/>
                <a:gd name="connsiteY2-456" fmla="*/ 600046 h 628066"/>
                <a:gd name="connsiteX3-457" fmla="*/ 12537 w 640916"/>
                <a:gd name="connsiteY3-458" fmla="*/ 537387 h 628066"/>
                <a:gd name="connsiteX4-459" fmla="*/ 4334 w 640916"/>
                <a:gd name="connsiteY4-460" fmla="*/ 120763 h 628066"/>
                <a:gd name="connsiteX0-461" fmla="*/ 103603 w 629940"/>
                <a:gd name="connsiteY0-462" fmla="*/ 26437 h 603226"/>
                <a:gd name="connsiteX1-463" fmla="*/ 546957 w 629940"/>
                <a:gd name="connsiteY1-464" fmla="*/ 27314 h 603226"/>
                <a:gd name="connsiteX2-465" fmla="*/ 595444 w 629940"/>
                <a:gd name="connsiteY2-466" fmla="*/ 575206 h 603226"/>
                <a:gd name="connsiteX3-467" fmla="*/ 12537 w 629940"/>
                <a:gd name="connsiteY3-468" fmla="*/ 512547 h 603226"/>
                <a:gd name="connsiteX4-469" fmla="*/ 4334 w 629940"/>
                <a:gd name="connsiteY4-470" fmla="*/ 95923 h 603226"/>
                <a:gd name="connsiteX0-471" fmla="*/ 103603 w 651443"/>
                <a:gd name="connsiteY0-472" fmla="*/ 20041 h 614843"/>
                <a:gd name="connsiteX1-473" fmla="*/ 608249 w 651443"/>
                <a:gd name="connsiteY1-474" fmla="*/ 39879 h 614843"/>
                <a:gd name="connsiteX2-475" fmla="*/ 595444 w 651443"/>
                <a:gd name="connsiteY2-476" fmla="*/ 568810 h 614843"/>
                <a:gd name="connsiteX3-477" fmla="*/ 12537 w 651443"/>
                <a:gd name="connsiteY3-478" fmla="*/ 506151 h 614843"/>
                <a:gd name="connsiteX4-479" fmla="*/ 4334 w 651443"/>
                <a:gd name="connsiteY4-480" fmla="*/ 89527 h 614843"/>
                <a:gd name="connsiteX0-481" fmla="*/ 103603 w 640788"/>
                <a:gd name="connsiteY0-482" fmla="*/ 20041 h 614843"/>
                <a:gd name="connsiteX1-483" fmla="*/ 581981 w 640788"/>
                <a:gd name="connsiteY1-484" fmla="*/ 39879 h 614843"/>
                <a:gd name="connsiteX2-485" fmla="*/ 595444 w 640788"/>
                <a:gd name="connsiteY2-486" fmla="*/ 568810 h 614843"/>
                <a:gd name="connsiteX3-487" fmla="*/ 12537 w 640788"/>
                <a:gd name="connsiteY3-488" fmla="*/ 506151 h 614843"/>
                <a:gd name="connsiteX4-489" fmla="*/ 4334 w 640788"/>
                <a:gd name="connsiteY4-490" fmla="*/ 89527 h 614843"/>
                <a:gd name="connsiteX0-491" fmla="*/ 103603 w 673655"/>
                <a:gd name="connsiteY0-492" fmla="*/ 38763 h 618146"/>
                <a:gd name="connsiteX1-493" fmla="*/ 581981 w 673655"/>
                <a:gd name="connsiteY1-494" fmla="*/ 58601 h 618146"/>
                <a:gd name="connsiteX2-495" fmla="*/ 621713 w 673655"/>
                <a:gd name="connsiteY2-496" fmla="*/ 562250 h 618146"/>
                <a:gd name="connsiteX3-497" fmla="*/ 12537 w 673655"/>
                <a:gd name="connsiteY3-498" fmla="*/ 524873 h 618146"/>
                <a:gd name="connsiteX4-499" fmla="*/ 4334 w 673655"/>
                <a:gd name="connsiteY4-500" fmla="*/ 108249 h 618146"/>
                <a:gd name="connsiteX0-501" fmla="*/ 103603 w 654750"/>
                <a:gd name="connsiteY0-502" fmla="*/ 38763 h 605787"/>
                <a:gd name="connsiteX1-503" fmla="*/ 581981 w 654750"/>
                <a:gd name="connsiteY1-504" fmla="*/ 58601 h 605787"/>
                <a:gd name="connsiteX2-505" fmla="*/ 621713 w 654750"/>
                <a:gd name="connsiteY2-506" fmla="*/ 562250 h 605787"/>
                <a:gd name="connsiteX3-507" fmla="*/ 12537 w 654750"/>
                <a:gd name="connsiteY3-508" fmla="*/ 524873 h 605787"/>
                <a:gd name="connsiteX4-509" fmla="*/ 4334 w 654750"/>
                <a:gd name="connsiteY4-510" fmla="*/ 108249 h 605787"/>
                <a:gd name="connsiteX0-511" fmla="*/ 103603 w 643734"/>
                <a:gd name="connsiteY0-512" fmla="*/ 31800 h 598824"/>
                <a:gd name="connsiteX1-513" fmla="*/ 581981 w 643734"/>
                <a:gd name="connsiteY1-514" fmla="*/ 51638 h 598824"/>
                <a:gd name="connsiteX2-515" fmla="*/ 621713 w 643734"/>
                <a:gd name="connsiteY2-516" fmla="*/ 555287 h 598824"/>
                <a:gd name="connsiteX3-517" fmla="*/ 12537 w 643734"/>
                <a:gd name="connsiteY3-518" fmla="*/ 517910 h 598824"/>
                <a:gd name="connsiteX4-519" fmla="*/ 4334 w 643734"/>
                <a:gd name="connsiteY4-520" fmla="*/ 101286 h 598824"/>
                <a:gd name="connsiteX0-521" fmla="*/ 103603 w 643734"/>
                <a:gd name="connsiteY0-522" fmla="*/ 24551 h 591575"/>
                <a:gd name="connsiteX1-523" fmla="*/ 581981 w 643734"/>
                <a:gd name="connsiteY1-524" fmla="*/ 44389 h 591575"/>
                <a:gd name="connsiteX2-525" fmla="*/ 621713 w 643734"/>
                <a:gd name="connsiteY2-526" fmla="*/ 548038 h 591575"/>
                <a:gd name="connsiteX3-527" fmla="*/ 12537 w 643734"/>
                <a:gd name="connsiteY3-528" fmla="*/ 510661 h 591575"/>
                <a:gd name="connsiteX4-529" fmla="*/ 4334 w 643734"/>
                <a:gd name="connsiteY4-530" fmla="*/ 94037 h 591575"/>
                <a:gd name="connsiteX0-531" fmla="*/ 103603 w 643734"/>
                <a:gd name="connsiteY0-532" fmla="*/ 20135 h 587159"/>
                <a:gd name="connsiteX1-533" fmla="*/ 581981 w 643734"/>
                <a:gd name="connsiteY1-534" fmla="*/ 39973 h 587159"/>
                <a:gd name="connsiteX2-535" fmla="*/ 621713 w 643734"/>
                <a:gd name="connsiteY2-536" fmla="*/ 543622 h 587159"/>
                <a:gd name="connsiteX3-537" fmla="*/ 12537 w 643734"/>
                <a:gd name="connsiteY3-538" fmla="*/ 506245 h 587159"/>
                <a:gd name="connsiteX4-539" fmla="*/ 4334 w 643734"/>
                <a:gd name="connsiteY4-540" fmla="*/ 89621 h 587159"/>
                <a:gd name="connsiteX0-541" fmla="*/ 51067 w 657504"/>
                <a:gd name="connsiteY0-542" fmla="*/ 31623 h 592327"/>
                <a:gd name="connsiteX1-543" fmla="*/ 581981 w 657504"/>
                <a:gd name="connsiteY1-544" fmla="*/ 45141 h 592327"/>
                <a:gd name="connsiteX2-545" fmla="*/ 621713 w 657504"/>
                <a:gd name="connsiteY2-546" fmla="*/ 548790 h 592327"/>
                <a:gd name="connsiteX3-547" fmla="*/ 12537 w 657504"/>
                <a:gd name="connsiteY3-548" fmla="*/ 511413 h 592327"/>
                <a:gd name="connsiteX4-549" fmla="*/ 4334 w 657504"/>
                <a:gd name="connsiteY4-550" fmla="*/ 94789 h 592327"/>
                <a:gd name="connsiteX0-551" fmla="*/ 51067 w 676118"/>
                <a:gd name="connsiteY0-552" fmla="*/ 31623 h 604686"/>
                <a:gd name="connsiteX1-553" fmla="*/ 581981 w 676118"/>
                <a:gd name="connsiteY1-554" fmla="*/ 45141 h 604686"/>
                <a:gd name="connsiteX2-555" fmla="*/ 621713 w 676118"/>
                <a:gd name="connsiteY2-556" fmla="*/ 548790 h 604686"/>
                <a:gd name="connsiteX3-557" fmla="*/ 12537 w 676118"/>
                <a:gd name="connsiteY3-558" fmla="*/ 511413 h 604686"/>
                <a:gd name="connsiteX4-559" fmla="*/ 4334 w 676118"/>
                <a:gd name="connsiteY4-560" fmla="*/ 94789 h 604686"/>
                <a:gd name="connsiteX0-561" fmla="*/ 51067 w 659741"/>
                <a:gd name="connsiteY0-562" fmla="*/ 18182 h 591245"/>
                <a:gd name="connsiteX1-563" fmla="*/ 581981 w 659741"/>
                <a:gd name="connsiteY1-564" fmla="*/ 31700 h 591245"/>
                <a:gd name="connsiteX2-565" fmla="*/ 621713 w 659741"/>
                <a:gd name="connsiteY2-566" fmla="*/ 535349 h 591245"/>
                <a:gd name="connsiteX3-567" fmla="*/ 12537 w 659741"/>
                <a:gd name="connsiteY3-568" fmla="*/ 497972 h 591245"/>
                <a:gd name="connsiteX4-569" fmla="*/ 4334 w 659741"/>
                <a:gd name="connsiteY4-570" fmla="*/ 81348 h 591245"/>
                <a:gd name="connsiteX0-571" fmla="*/ 51067 w 671131"/>
                <a:gd name="connsiteY0-572" fmla="*/ 18182 h 591245"/>
                <a:gd name="connsiteX1-573" fmla="*/ 617005 w 671131"/>
                <a:gd name="connsiteY1-574" fmla="*/ 31700 h 591245"/>
                <a:gd name="connsiteX2-575" fmla="*/ 621713 w 671131"/>
                <a:gd name="connsiteY2-576" fmla="*/ 535349 h 591245"/>
                <a:gd name="connsiteX3-577" fmla="*/ 12537 w 671131"/>
                <a:gd name="connsiteY3-578" fmla="*/ 497972 h 591245"/>
                <a:gd name="connsiteX4-579" fmla="*/ 4334 w 671131"/>
                <a:gd name="connsiteY4-580" fmla="*/ 81348 h 591245"/>
                <a:gd name="connsiteX0-581" fmla="*/ 51067 w 648099"/>
                <a:gd name="connsiteY0-582" fmla="*/ 18182 h 578886"/>
                <a:gd name="connsiteX1-583" fmla="*/ 617005 w 648099"/>
                <a:gd name="connsiteY1-584" fmla="*/ 31700 h 578886"/>
                <a:gd name="connsiteX2-585" fmla="*/ 621713 w 648099"/>
                <a:gd name="connsiteY2-586" fmla="*/ 535349 h 578886"/>
                <a:gd name="connsiteX3-587" fmla="*/ 12537 w 648099"/>
                <a:gd name="connsiteY3-588" fmla="*/ 497972 h 578886"/>
                <a:gd name="connsiteX4-589" fmla="*/ 4334 w 648099"/>
                <a:gd name="connsiteY4-590" fmla="*/ 81348 h 578886"/>
                <a:gd name="connsiteX0-591" fmla="*/ 51067 w 648099"/>
                <a:gd name="connsiteY0-592" fmla="*/ 18182 h 565791"/>
                <a:gd name="connsiteX1-593" fmla="*/ 617005 w 648099"/>
                <a:gd name="connsiteY1-594" fmla="*/ 31700 h 565791"/>
                <a:gd name="connsiteX2-595" fmla="*/ 621713 w 648099"/>
                <a:gd name="connsiteY2-596" fmla="*/ 535349 h 565791"/>
                <a:gd name="connsiteX3-597" fmla="*/ 12537 w 648099"/>
                <a:gd name="connsiteY3-598" fmla="*/ 497972 h 565791"/>
                <a:gd name="connsiteX4-599" fmla="*/ 4334 w 648099"/>
                <a:gd name="connsiteY4-600" fmla="*/ 81348 h 565791"/>
              </a:gdLst>
              <a:ahLst/>
              <a:cxnLst>
                <a:cxn ang="0">
                  <a:pos x="connsiteX0-591" y="connsiteY0-592"/>
                </a:cxn>
                <a:cxn ang="0">
                  <a:pos x="connsiteX1-593" y="connsiteY1-594"/>
                </a:cxn>
                <a:cxn ang="0">
                  <a:pos x="connsiteX2-595" y="connsiteY2-596"/>
                </a:cxn>
                <a:cxn ang="0">
                  <a:pos x="connsiteX3-597" y="connsiteY3-598"/>
                </a:cxn>
                <a:cxn ang="0">
                  <a:pos x="connsiteX4-599" y="connsiteY4-600"/>
                </a:cxn>
              </a:cxnLst>
              <a:rect l="l" t="t" r="r" b="b"/>
              <a:pathLst>
                <a:path w="648099" h="565791">
                  <a:moveTo>
                    <a:pt x="51067" y="18182"/>
                  </a:moveTo>
                  <a:cubicBezTo>
                    <a:pt x="281003" y="7261"/>
                    <a:pt x="591945" y="-22893"/>
                    <a:pt x="617005" y="31700"/>
                  </a:cubicBezTo>
                  <a:cubicBezTo>
                    <a:pt x="642065" y="86293"/>
                    <a:pt x="669922" y="489239"/>
                    <a:pt x="621713" y="535349"/>
                  </a:cubicBezTo>
                  <a:cubicBezTo>
                    <a:pt x="573504" y="581459"/>
                    <a:pt x="32838" y="579874"/>
                    <a:pt x="12537" y="497972"/>
                  </a:cubicBezTo>
                  <a:cubicBezTo>
                    <a:pt x="992" y="378148"/>
                    <a:pt x="-4426" y="189998"/>
                    <a:pt x="4334" y="81348"/>
                  </a:cubicBezTo>
                </a:path>
              </a:pathLst>
            </a:custGeom>
            <a:blipFill>
              <a:blip r:embed="rId1"/>
              <a:stretch>
                <a:fillRect/>
              </a:stretch>
            </a:blipFill>
            <a:ln w="25400" cap="rnd">
              <a:noFill/>
              <a:prstDash val="solid"/>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chemeClr val="tx1">
                    <a:lumMod val="65000"/>
                    <a:lumOff val="35000"/>
                  </a:schemeClr>
                </a:solidFill>
                <a:cs typeface="+mn-ea"/>
                <a:sym typeface="+mn-lt"/>
              </a:endParaRPr>
            </a:p>
          </p:txBody>
        </p:sp>
      </p:grpSp>
      <p:sp>
        <p:nvSpPr>
          <p:cNvPr id="11" name="标题 2"/>
          <p:cNvSpPr txBox="1"/>
          <p:nvPr/>
        </p:nvSpPr>
        <p:spPr>
          <a:xfrm>
            <a:off x="1062038" y="365125"/>
            <a:ext cx="4706464" cy="549275"/>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2400" kern="1200">
                <a:solidFill>
                  <a:schemeClr val="tx2"/>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defRPr/>
            </a:pPr>
            <a:r>
              <a:rPr kumimoji="0" lang="zh-CN" altLang="en-US" b="0" i="0" u="none" strike="noStrike" kern="1200" cap="none" spc="0" normalizeH="0" baseline="0" noProof="0" dirty="0" smtClean="0">
                <a:ln>
                  <a:noFill/>
                </a:ln>
                <a:solidFill>
                  <a:schemeClr val="tx1">
                    <a:lumMod val="65000"/>
                    <a:lumOff val="35000"/>
                  </a:schemeClr>
                </a:solidFill>
                <a:effectLst/>
                <a:uLnTx/>
                <a:uFillTx/>
                <a:latin typeface="+mn-lt"/>
                <a:ea typeface="+mn-ea"/>
                <a:cs typeface="+mn-ea"/>
                <a:sym typeface="+mn-lt"/>
              </a:rPr>
              <a:t>可编辑的信息图表</a:t>
            </a:r>
            <a:endParaRPr kumimoji="0" lang="zh-CN" altLang="en-US" b="0" i="0" u="none" strike="noStrike" kern="1200" cap="none" spc="0" normalizeH="0" baseline="0" noProof="0" dirty="0">
              <a:ln>
                <a:noFill/>
              </a:ln>
              <a:solidFill>
                <a:schemeClr val="tx1">
                  <a:lumMod val="65000"/>
                  <a:lumOff val="35000"/>
                </a:schemeClr>
              </a:solidFill>
              <a:effectLst/>
              <a:uLnTx/>
              <a:uFillTx/>
              <a:latin typeface="+mn-lt"/>
              <a:ea typeface="+mn-ea"/>
              <a:cs typeface="+mn-ea"/>
              <a:sym typeface="+mn-lt"/>
            </a:endParaRPr>
          </a:p>
        </p:txBody>
      </p:sp>
    </p:spTree>
  </p:cSld>
  <p:clrMapOvr>
    <a:masterClrMapping/>
  </p:clrMapOvr>
  <mc:AlternateContent xmlns:mc="http://schemas.openxmlformats.org/markup-compatibility/2006">
    <mc:Choice xmlns:p14="http://schemas.microsoft.com/office/powerpoint/2010/main" Requires="p14">
      <p:transition spd="slow" p14:dur="1500" advTm="0">
        <p:random/>
      </p:transition>
    </mc:Choice>
    <mc:Fallback>
      <p:transition spd="slow" advTm="0">
        <p:random/>
      </p:transition>
    </mc:Fallback>
  </mc:AlternateContent>
  <mc:AlternateContent xmlns:mc="http://schemas.openxmlformats.org/markup-compatibility/2006">
    <mc:Choice xmlns:p14="http://schemas.microsoft.com/office/powerpoint/2010/main"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barn(inVertical)">
                                          <p:cBhvr>
                                            <p:cTn id="7" dur="500"/>
                                            <p:tgtEl>
                                              <p:spTgt spid="11"/>
                                            </p:tgtEl>
                                          </p:cBhvr>
                                        </p:animEffect>
                                      </p:childTnLst>
                                    </p:cTn>
                                  </p:par>
                                </p:childTnLst>
                              </p:cTn>
                            </p:par>
                            <p:par>
                              <p:cTn id="8" fill="hold">
                                <p:stCondLst>
                                  <p:cond delay="500"/>
                                </p:stCondLst>
                                <p:childTnLst>
                                  <p:par>
                                    <p:cTn id="9" presetID="2" presetClass="entr" presetSubtype="2" accel="66000" fill="hold" nodeType="afterEffect" p14:presetBounceEnd="66000">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14:bounceEnd="66000">
                                          <p:cBhvr additive="base">
                                            <p:cTn id="11" dur="1000" fill="hold"/>
                                            <p:tgtEl>
                                              <p:spTgt spid="2"/>
                                            </p:tgtEl>
                                            <p:attrNameLst>
                                              <p:attrName>ppt_x</p:attrName>
                                            </p:attrNameLst>
                                          </p:cBhvr>
                                          <p:tavLst>
                                            <p:tav tm="0">
                                              <p:val>
                                                <p:strVal val="1+#ppt_w/2"/>
                                              </p:val>
                                            </p:tav>
                                            <p:tav tm="100000">
                                              <p:val>
                                                <p:strVal val="#ppt_x"/>
                                              </p:val>
                                            </p:tav>
                                          </p:tavLst>
                                        </p:anim>
                                        <p:anim calcmode="lin" valueType="num" p14:bounceEnd="66000">
                                          <p:cBhvr additive="base">
                                            <p:cTn id="12" dur="1000" fill="hold"/>
                                            <p:tgtEl>
                                              <p:spTgt spid="2"/>
                                            </p:tgtEl>
                                            <p:attrNameLst>
                                              <p:attrName>ppt_y</p:attrName>
                                            </p:attrNameLst>
                                          </p:cBhvr>
                                          <p:tavLst>
                                            <p:tav tm="0">
                                              <p:val>
                                                <p:strVal val="#ppt_y"/>
                                              </p:val>
                                            </p:tav>
                                            <p:tav tm="100000">
                                              <p:val>
                                                <p:strVal val="#ppt_y"/>
                                              </p:val>
                                            </p:tav>
                                          </p:tavLst>
                                        </p:anim>
                                      </p:childTnLst>
                                    </p:cTn>
                                  </p:par>
                                </p:childTnLst>
                              </p:cTn>
                            </p:par>
                            <p:par>
                              <p:cTn id="13" fill="hold">
                                <p:stCondLst>
                                  <p:cond delay="1500"/>
                                </p:stCondLst>
                                <p:childTnLst>
                                  <p:par>
                                    <p:cTn id="14" presetID="22" presetClass="entr" presetSubtype="8" fill="hold" grpId="0" nodeType="afterEffect">
                                      <p:stCondLst>
                                        <p:cond delay="0"/>
                                      </p:stCondLst>
                                      <p:childTnLst>
                                        <p:set>
                                          <p:cBhvr>
                                            <p:cTn id="15" dur="1" fill="hold">
                                              <p:stCondLst>
                                                <p:cond delay="0"/>
                                              </p:stCondLst>
                                            </p:cTn>
                                            <p:tgtEl>
                                              <p:spTgt spid="4"/>
                                            </p:tgtEl>
                                            <p:attrNameLst>
                                              <p:attrName>style.visibility</p:attrName>
                                            </p:attrNameLst>
                                          </p:cBhvr>
                                          <p:to>
                                            <p:strVal val="visible"/>
                                          </p:to>
                                        </p:set>
                                        <p:animEffect transition="in" filter="wipe(left)">
                                          <p:cBhvr>
                                            <p:cTn id="16"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11" grpId="0"/>
        </p:bldLst>
      </p:timing>
    </mc:Choice>
    <mc:Fallback>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barn(inVertical)">
                                          <p:cBhvr>
                                            <p:cTn id="7" dur="500"/>
                                            <p:tgtEl>
                                              <p:spTgt spid="11"/>
                                            </p:tgtEl>
                                          </p:cBhvr>
                                        </p:animEffect>
                                      </p:childTnLst>
                                    </p:cTn>
                                  </p:par>
                                </p:childTnLst>
                              </p:cTn>
                            </p:par>
                            <p:par>
                              <p:cTn id="8" fill="hold">
                                <p:stCondLst>
                                  <p:cond delay="500"/>
                                </p:stCondLst>
                                <p:childTnLst>
                                  <p:par>
                                    <p:cTn id="9" presetID="2" presetClass="entr" presetSubtype="2" accel="66000" fill="hold" nodeType="after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additive="base">
                                            <p:cTn id="11" dur="1000" fill="hold"/>
                                            <p:tgtEl>
                                              <p:spTgt spid="2"/>
                                            </p:tgtEl>
                                            <p:attrNameLst>
                                              <p:attrName>ppt_x</p:attrName>
                                            </p:attrNameLst>
                                          </p:cBhvr>
                                          <p:tavLst>
                                            <p:tav tm="0">
                                              <p:val>
                                                <p:strVal val="1+#ppt_w/2"/>
                                              </p:val>
                                            </p:tav>
                                            <p:tav tm="100000">
                                              <p:val>
                                                <p:strVal val="#ppt_x"/>
                                              </p:val>
                                            </p:tav>
                                          </p:tavLst>
                                        </p:anim>
                                        <p:anim calcmode="lin" valueType="num">
                                          <p:cBhvr additive="base">
                                            <p:cTn id="12" dur="1000" fill="hold"/>
                                            <p:tgtEl>
                                              <p:spTgt spid="2"/>
                                            </p:tgtEl>
                                            <p:attrNameLst>
                                              <p:attrName>ppt_y</p:attrName>
                                            </p:attrNameLst>
                                          </p:cBhvr>
                                          <p:tavLst>
                                            <p:tav tm="0">
                                              <p:val>
                                                <p:strVal val="#ppt_y"/>
                                              </p:val>
                                            </p:tav>
                                            <p:tav tm="100000">
                                              <p:val>
                                                <p:strVal val="#ppt_y"/>
                                              </p:val>
                                            </p:tav>
                                          </p:tavLst>
                                        </p:anim>
                                      </p:childTnLst>
                                    </p:cTn>
                                  </p:par>
                                </p:childTnLst>
                              </p:cTn>
                            </p:par>
                            <p:par>
                              <p:cTn id="13" fill="hold">
                                <p:stCondLst>
                                  <p:cond delay="1500"/>
                                </p:stCondLst>
                                <p:childTnLst>
                                  <p:par>
                                    <p:cTn id="14" presetID="22" presetClass="entr" presetSubtype="8" fill="hold" grpId="0" nodeType="afterEffect">
                                      <p:stCondLst>
                                        <p:cond delay="0"/>
                                      </p:stCondLst>
                                      <p:childTnLst>
                                        <p:set>
                                          <p:cBhvr>
                                            <p:cTn id="15" dur="1" fill="hold">
                                              <p:stCondLst>
                                                <p:cond delay="0"/>
                                              </p:stCondLst>
                                            </p:cTn>
                                            <p:tgtEl>
                                              <p:spTgt spid="4"/>
                                            </p:tgtEl>
                                            <p:attrNameLst>
                                              <p:attrName>style.visibility</p:attrName>
                                            </p:attrNameLst>
                                          </p:cBhvr>
                                          <p:to>
                                            <p:strVal val="visible"/>
                                          </p:to>
                                        </p:set>
                                        <p:animEffect transition="in" filter="wipe(left)">
                                          <p:cBhvr>
                                            <p:cTn id="16"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11" grpId="0"/>
        </p:bldLst>
      </p:timing>
    </mc:Fallback>
  </mc:AlternateContent>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图片 3"/>
          <p:cNvPicPr>
            <a:picLocks noChangeAspect="1"/>
          </p:cNvPicPr>
          <p:nvPr/>
        </p:nvPicPr>
        <p:blipFill>
          <a:blip r:embed="rId1"/>
          <a:stretch>
            <a:fillRect/>
          </a:stretch>
        </p:blipFill>
        <p:spPr>
          <a:xfrm>
            <a:off x="3848132" y="1778652"/>
            <a:ext cx="4541093" cy="2279814"/>
          </a:xfrm>
          <a:prstGeom prst="rect">
            <a:avLst/>
          </a:prstGeom>
        </p:spPr>
      </p:pic>
      <p:pic>
        <p:nvPicPr>
          <p:cNvPr id="2" name="图片 1"/>
          <p:cNvPicPr>
            <a:picLocks noChangeAspect="1"/>
          </p:cNvPicPr>
          <p:nvPr/>
        </p:nvPicPr>
        <p:blipFill>
          <a:blip r:embed="rId2"/>
          <a:stretch>
            <a:fillRect/>
          </a:stretch>
        </p:blipFill>
        <p:spPr>
          <a:xfrm>
            <a:off x="2535707" y="2784926"/>
            <a:ext cx="2891471" cy="1464271"/>
          </a:xfrm>
          <a:prstGeom prst="rect">
            <a:avLst/>
          </a:prstGeom>
        </p:spPr>
      </p:pic>
      <p:pic>
        <p:nvPicPr>
          <p:cNvPr id="3" name="图片 2"/>
          <p:cNvPicPr>
            <a:picLocks noChangeAspect="1"/>
          </p:cNvPicPr>
          <p:nvPr/>
        </p:nvPicPr>
        <p:blipFill>
          <a:blip r:embed="rId3"/>
          <a:stretch>
            <a:fillRect/>
          </a:stretch>
        </p:blipFill>
        <p:spPr>
          <a:xfrm>
            <a:off x="6706642" y="2778647"/>
            <a:ext cx="4135190" cy="1933638"/>
          </a:xfrm>
          <a:prstGeom prst="rect">
            <a:avLst/>
          </a:prstGeom>
        </p:spPr>
      </p:pic>
      <p:pic>
        <p:nvPicPr>
          <p:cNvPr id="6" name="图片 5"/>
          <p:cNvPicPr>
            <a:picLocks noChangeAspect="1"/>
          </p:cNvPicPr>
          <p:nvPr/>
        </p:nvPicPr>
        <p:blipFill>
          <a:blip r:embed="rId4"/>
          <a:stretch>
            <a:fillRect/>
          </a:stretch>
        </p:blipFill>
        <p:spPr>
          <a:xfrm>
            <a:off x="4960236" y="754754"/>
            <a:ext cx="2316884" cy="1519876"/>
          </a:xfrm>
          <a:prstGeom prst="rect">
            <a:avLst/>
          </a:prstGeom>
        </p:spPr>
      </p:pic>
      <p:sp>
        <p:nvSpPr>
          <p:cNvPr id="601" name="矩形 600"/>
          <p:cNvSpPr/>
          <p:nvPr/>
        </p:nvSpPr>
        <p:spPr>
          <a:xfrm>
            <a:off x="2305050" y="4759493"/>
            <a:ext cx="7581900" cy="584775"/>
          </a:xfrm>
          <a:prstGeom prst="rect">
            <a:avLst/>
          </a:prstGeom>
          <a:noFill/>
        </p:spPr>
        <p:txBody>
          <a:bodyPr wrap="square">
            <a:spAutoFit/>
          </a:bodyPr>
          <a:lstStyle/>
          <a:p>
            <a:pPr algn="ctr"/>
            <a:r>
              <a:rPr lang="en-US" altLang="zh-CN" sz="3200" dirty="0" smtClean="0">
                <a:solidFill>
                  <a:srgbClr val="6CA83A"/>
                </a:solidFill>
                <a:latin typeface="+mn-lt"/>
                <a:ea typeface="+mn-ea"/>
                <a:cs typeface="+mn-ea"/>
                <a:sym typeface="+mn-lt"/>
              </a:rPr>
              <a:t> THANKS FOR WATCHCING</a:t>
            </a:r>
            <a:endParaRPr lang="zh-CN" altLang="en-US" sz="3200" dirty="0">
              <a:solidFill>
                <a:srgbClr val="6CA83A"/>
              </a:solidFill>
              <a:latin typeface="+mn-lt"/>
              <a:ea typeface="+mn-ea"/>
              <a:cs typeface="+mn-ea"/>
              <a:sym typeface="+mn-lt"/>
            </a:endParaRPr>
          </a:p>
        </p:txBody>
      </p:sp>
      <p:sp>
        <p:nvSpPr>
          <p:cNvPr id="602" name="文本框 24"/>
          <p:cNvSpPr txBox="1">
            <a:spLocks noChangeArrowheads="1"/>
          </p:cNvSpPr>
          <p:nvPr/>
        </p:nvSpPr>
        <p:spPr bwMode="auto">
          <a:xfrm>
            <a:off x="2535707" y="5263510"/>
            <a:ext cx="7584558" cy="6015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108057" tIns="54029" rIns="108057" bIns="54029">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algn="ctr" eaLnBrk="1" hangingPunct="1"/>
            <a:r>
              <a:rPr lang="zh-CN" altLang="en-US" sz="3200" dirty="0" smtClean="0">
                <a:solidFill>
                  <a:srgbClr val="6CA83A"/>
                </a:solidFill>
                <a:latin typeface="+mn-lt"/>
                <a:ea typeface="+mn-ea"/>
                <a:cs typeface="+mn-ea"/>
                <a:sym typeface="+mn-lt"/>
              </a:rPr>
              <a:t>感谢观看 为了您的健康而努力！</a:t>
            </a:r>
            <a:endParaRPr lang="zh-CN" altLang="en-US" sz="3200" dirty="0">
              <a:solidFill>
                <a:srgbClr val="6CA83A"/>
              </a:solidFill>
              <a:latin typeface="+mn-lt"/>
              <a:ea typeface="+mn-ea"/>
              <a:cs typeface="+mn-ea"/>
              <a:sym typeface="+mn-lt"/>
            </a:endParaRPr>
          </a:p>
        </p:txBody>
      </p:sp>
      <p:sp>
        <p:nvSpPr>
          <p:cNvPr id="603" name="文本框 602"/>
          <p:cNvSpPr txBox="1">
            <a:spLocks noChangeArrowheads="1"/>
          </p:cNvSpPr>
          <p:nvPr/>
        </p:nvSpPr>
        <p:spPr bwMode="auto">
          <a:xfrm>
            <a:off x="4648200" y="5795147"/>
            <a:ext cx="2895600" cy="276999"/>
          </a:xfrm>
          <a:prstGeom prst="rect">
            <a:avLst/>
          </a:prstGeom>
          <a:noFill/>
        </p:spPr>
        <p:txBody>
          <a:bodyPr wrap="square">
            <a:spAutoFit/>
          </a:bodyPr>
          <a:lstStyle>
            <a:defPPr>
              <a:defRPr lang="zh-CN"/>
            </a:defPPr>
            <a:lvl1pPr algn="ctr">
              <a:defRPr sz="1600">
                <a:solidFill>
                  <a:schemeClr val="bg1"/>
                </a:solidFill>
                <a:latin typeface="DejaVu Sans" panose="020B0603030804020204" pitchFamily="34" charset="0"/>
                <a:cs typeface="DejaVu Sans" panose="020B0603030804020204" pitchFamily="34" charset="0"/>
              </a:defRPr>
            </a:lvl1pPr>
          </a:lstStyle>
          <a:p>
            <a:r>
              <a:rPr lang="en-US" altLang="zh-CN" sz="1200" dirty="0" smtClean="0">
                <a:solidFill>
                  <a:srgbClr val="6CA83A"/>
                </a:solidFill>
                <a:latin typeface="+mn-lt"/>
                <a:ea typeface="+mn-ea"/>
                <a:cs typeface="+mn-ea"/>
                <a:sym typeface="+mn-lt"/>
              </a:rPr>
              <a:t>Designed by </a:t>
            </a:r>
            <a:r>
              <a:rPr lang="en-US" altLang="zh-CN" sz="1200">
                <a:solidFill>
                  <a:srgbClr val="6CA83A"/>
                </a:solidFill>
                <a:latin typeface="+mn-lt"/>
                <a:ea typeface="+mn-ea"/>
                <a:cs typeface="+mn-ea"/>
                <a:sym typeface="+mn-lt"/>
              </a:rPr>
              <a:t>:  </a:t>
            </a:r>
            <a:r>
              <a:rPr lang="zh-CN" altLang="en-US" sz="1200" smtClean="0">
                <a:solidFill>
                  <a:srgbClr val="6CA83A"/>
                </a:solidFill>
                <a:latin typeface="+mn-lt"/>
                <a:ea typeface="+mn-ea"/>
                <a:cs typeface="+mn-ea"/>
                <a:sym typeface="+mn-lt"/>
              </a:rPr>
              <a:t>夏雨家</a:t>
            </a:r>
            <a:endParaRPr lang="zh-CN" altLang="en-US" sz="1200" dirty="0" smtClean="0">
              <a:solidFill>
                <a:srgbClr val="6CA83A"/>
              </a:solidFill>
              <a:latin typeface="+mn-lt"/>
              <a:ea typeface="+mn-ea"/>
              <a:cs typeface="+mn-ea"/>
              <a:sym typeface="+mn-lt"/>
            </a:endParaRPr>
          </a:p>
        </p:txBody>
      </p:sp>
    </p:spTree>
  </p:cSld>
  <p:clrMapOvr>
    <a:masterClrMapping/>
  </p:clrMapOvr>
  <mc:AlternateContent xmlns:mc="http://schemas.openxmlformats.org/markup-compatibility/2006">
    <mc:Choice xmlns:p14="http://schemas.microsoft.com/office/powerpoint/2010/main" Requires="p14">
      <p:transition spd="slow" p14:dur="1500" advTm="0">
        <p:random/>
      </p:transition>
    </mc:Choice>
    <mc:Fallback>
      <p:transition spd="slow" advTm="0">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par>
                                <p:cTn id="10" presetID="42" presetClass="entr" presetSubtype="0" fill="hold" nodeType="with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fade">
                                      <p:cBhvr>
                                        <p:cTn id="12" dur="1000"/>
                                        <p:tgtEl>
                                          <p:spTgt spid="3"/>
                                        </p:tgtEl>
                                      </p:cBhvr>
                                    </p:animEffect>
                                    <p:anim calcmode="lin" valueType="num">
                                      <p:cBhvr>
                                        <p:cTn id="13" dur="1000" fill="hold"/>
                                        <p:tgtEl>
                                          <p:spTgt spid="3"/>
                                        </p:tgtEl>
                                        <p:attrNameLst>
                                          <p:attrName>ppt_x</p:attrName>
                                        </p:attrNameLst>
                                      </p:cBhvr>
                                      <p:tavLst>
                                        <p:tav tm="0">
                                          <p:val>
                                            <p:strVal val="#ppt_x"/>
                                          </p:val>
                                        </p:tav>
                                        <p:tav tm="100000">
                                          <p:val>
                                            <p:strVal val="#ppt_x"/>
                                          </p:val>
                                        </p:tav>
                                      </p:tavLst>
                                    </p:anim>
                                    <p:anim calcmode="lin" valueType="num">
                                      <p:cBhvr>
                                        <p:cTn id="14" dur="1000" fill="hold"/>
                                        <p:tgtEl>
                                          <p:spTgt spid="3"/>
                                        </p:tgtEl>
                                        <p:attrNameLst>
                                          <p:attrName>ppt_y</p:attrName>
                                        </p:attrNameLst>
                                      </p:cBhvr>
                                      <p:tavLst>
                                        <p:tav tm="0">
                                          <p:val>
                                            <p:strVal val="#ppt_y+.1"/>
                                          </p:val>
                                        </p:tav>
                                        <p:tav tm="100000">
                                          <p:val>
                                            <p:strVal val="#ppt_y"/>
                                          </p:val>
                                        </p:tav>
                                      </p:tavLst>
                                    </p:anim>
                                  </p:childTnLst>
                                </p:cTn>
                              </p:par>
                            </p:childTnLst>
                          </p:cTn>
                        </p:par>
                        <p:par>
                          <p:cTn id="15" fill="hold">
                            <p:stCondLst>
                              <p:cond delay="1000"/>
                            </p:stCondLst>
                            <p:childTnLst>
                              <p:par>
                                <p:cTn id="16" presetID="16" presetClass="entr" presetSubtype="21" fill="hold" nodeType="afterEffect">
                                  <p:stCondLst>
                                    <p:cond delay="0"/>
                                  </p:stCondLst>
                                  <p:childTnLst>
                                    <p:set>
                                      <p:cBhvr>
                                        <p:cTn id="17" dur="1" fill="hold">
                                          <p:stCondLst>
                                            <p:cond delay="0"/>
                                          </p:stCondLst>
                                        </p:cTn>
                                        <p:tgtEl>
                                          <p:spTgt spid="4"/>
                                        </p:tgtEl>
                                        <p:attrNameLst>
                                          <p:attrName>style.visibility</p:attrName>
                                        </p:attrNameLst>
                                      </p:cBhvr>
                                      <p:to>
                                        <p:strVal val="visible"/>
                                      </p:to>
                                    </p:set>
                                    <p:animEffect transition="in" filter="barn(inVertical)">
                                      <p:cBhvr>
                                        <p:cTn id="18" dur="1000"/>
                                        <p:tgtEl>
                                          <p:spTgt spid="4"/>
                                        </p:tgtEl>
                                      </p:cBhvr>
                                    </p:animEffect>
                                  </p:childTnLst>
                                </p:cTn>
                              </p:par>
                            </p:childTnLst>
                          </p:cTn>
                        </p:par>
                        <p:par>
                          <p:cTn id="19" fill="hold">
                            <p:stCondLst>
                              <p:cond delay="2000"/>
                            </p:stCondLst>
                            <p:childTnLst>
                              <p:par>
                                <p:cTn id="20" presetID="14" presetClass="entr" presetSubtype="10" fill="hold" nodeType="afterEffect">
                                  <p:stCondLst>
                                    <p:cond delay="0"/>
                                  </p:stCondLst>
                                  <p:childTnLst>
                                    <p:set>
                                      <p:cBhvr>
                                        <p:cTn id="21" dur="1" fill="hold">
                                          <p:stCondLst>
                                            <p:cond delay="0"/>
                                          </p:stCondLst>
                                        </p:cTn>
                                        <p:tgtEl>
                                          <p:spTgt spid="6"/>
                                        </p:tgtEl>
                                        <p:attrNameLst>
                                          <p:attrName>style.visibility</p:attrName>
                                        </p:attrNameLst>
                                      </p:cBhvr>
                                      <p:to>
                                        <p:strVal val="visible"/>
                                      </p:to>
                                    </p:set>
                                    <p:animEffect transition="in" filter="randombar(horizontal)">
                                      <p:cBhvr>
                                        <p:cTn id="22" dur="500"/>
                                        <p:tgtEl>
                                          <p:spTgt spid="6"/>
                                        </p:tgtEl>
                                      </p:cBhvr>
                                    </p:animEffect>
                                  </p:childTnLst>
                                </p:cTn>
                              </p:par>
                              <p:par>
                                <p:cTn id="23" presetID="56" presetClass="entr" presetSubtype="0" fill="hold" grpId="0" nodeType="withEffect">
                                  <p:stCondLst>
                                    <p:cond delay="0"/>
                                  </p:stCondLst>
                                  <p:iterate type="lt">
                                    <p:tmPct val="10000"/>
                                  </p:iterate>
                                  <p:childTnLst>
                                    <p:set>
                                      <p:cBhvr>
                                        <p:cTn id="24" dur="1" fill="hold">
                                          <p:stCondLst>
                                            <p:cond delay="0"/>
                                          </p:stCondLst>
                                        </p:cTn>
                                        <p:tgtEl>
                                          <p:spTgt spid="601"/>
                                        </p:tgtEl>
                                        <p:attrNameLst>
                                          <p:attrName>style.visibility</p:attrName>
                                        </p:attrNameLst>
                                      </p:cBhvr>
                                      <p:to>
                                        <p:strVal val="visible"/>
                                      </p:to>
                                    </p:set>
                                    <p:anim by="(-#ppt_w*2)" calcmode="lin" valueType="num">
                                      <p:cBhvr rctx="PPT">
                                        <p:cTn id="25" dur="500" autoRev="1" fill="hold">
                                          <p:stCondLst>
                                            <p:cond delay="0"/>
                                          </p:stCondLst>
                                        </p:cTn>
                                        <p:tgtEl>
                                          <p:spTgt spid="601"/>
                                        </p:tgtEl>
                                        <p:attrNameLst>
                                          <p:attrName>ppt_w</p:attrName>
                                        </p:attrNameLst>
                                      </p:cBhvr>
                                    </p:anim>
                                    <p:anim by="(#ppt_w*0.50)" calcmode="lin" valueType="num">
                                      <p:cBhvr>
                                        <p:cTn id="26" dur="500" decel="50000" autoRev="1" fill="hold">
                                          <p:stCondLst>
                                            <p:cond delay="0"/>
                                          </p:stCondLst>
                                        </p:cTn>
                                        <p:tgtEl>
                                          <p:spTgt spid="601"/>
                                        </p:tgtEl>
                                        <p:attrNameLst>
                                          <p:attrName>ppt_x</p:attrName>
                                        </p:attrNameLst>
                                      </p:cBhvr>
                                    </p:anim>
                                    <p:anim from="(-#ppt_h/2)" to="(#ppt_y)" calcmode="lin" valueType="num">
                                      <p:cBhvr>
                                        <p:cTn id="27" dur="1000" fill="hold">
                                          <p:stCondLst>
                                            <p:cond delay="0"/>
                                          </p:stCondLst>
                                        </p:cTn>
                                        <p:tgtEl>
                                          <p:spTgt spid="601"/>
                                        </p:tgtEl>
                                        <p:attrNameLst>
                                          <p:attrName>ppt_y</p:attrName>
                                        </p:attrNameLst>
                                      </p:cBhvr>
                                    </p:anim>
                                    <p:animRot by="21600000">
                                      <p:cBhvr>
                                        <p:cTn id="28" dur="1000" fill="hold">
                                          <p:stCondLst>
                                            <p:cond delay="0"/>
                                          </p:stCondLst>
                                        </p:cTn>
                                        <p:tgtEl>
                                          <p:spTgt spid="601"/>
                                        </p:tgtEl>
                                        <p:attrNameLst>
                                          <p:attrName>r</p:attrName>
                                        </p:attrNameLst>
                                      </p:cBhvr>
                                    </p:animRot>
                                  </p:childTnLst>
                                </p:cTn>
                              </p:par>
                            </p:childTnLst>
                          </p:cTn>
                        </p:par>
                        <p:par>
                          <p:cTn id="29" fill="hold">
                            <p:stCondLst>
                              <p:cond delay="4000"/>
                            </p:stCondLst>
                            <p:childTnLst>
                              <p:par>
                                <p:cTn id="30" presetID="22" presetClass="entr" presetSubtype="8" fill="hold" grpId="0" nodeType="afterEffect">
                                  <p:stCondLst>
                                    <p:cond delay="0"/>
                                  </p:stCondLst>
                                  <p:childTnLst>
                                    <p:set>
                                      <p:cBhvr>
                                        <p:cTn id="31" dur="1" fill="hold">
                                          <p:stCondLst>
                                            <p:cond delay="0"/>
                                          </p:stCondLst>
                                        </p:cTn>
                                        <p:tgtEl>
                                          <p:spTgt spid="602"/>
                                        </p:tgtEl>
                                        <p:attrNameLst>
                                          <p:attrName>style.visibility</p:attrName>
                                        </p:attrNameLst>
                                      </p:cBhvr>
                                      <p:to>
                                        <p:strVal val="visible"/>
                                      </p:to>
                                    </p:set>
                                    <p:animEffect transition="in" filter="wipe(left)">
                                      <p:cBhvr>
                                        <p:cTn id="32" dur="500"/>
                                        <p:tgtEl>
                                          <p:spTgt spid="602"/>
                                        </p:tgtEl>
                                      </p:cBhvr>
                                    </p:animEffect>
                                  </p:childTnLst>
                                </p:cTn>
                              </p:par>
                            </p:childTnLst>
                          </p:cTn>
                        </p:par>
                        <p:par>
                          <p:cTn id="33" fill="hold">
                            <p:stCondLst>
                              <p:cond delay="4500"/>
                            </p:stCondLst>
                            <p:childTnLst>
                              <p:par>
                                <p:cTn id="34" presetID="42" presetClass="entr" presetSubtype="0" fill="hold" grpId="0" nodeType="afterEffect">
                                  <p:stCondLst>
                                    <p:cond delay="0"/>
                                  </p:stCondLst>
                                  <p:childTnLst>
                                    <p:set>
                                      <p:cBhvr>
                                        <p:cTn id="35" dur="1" fill="hold">
                                          <p:stCondLst>
                                            <p:cond delay="0"/>
                                          </p:stCondLst>
                                        </p:cTn>
                                        <p:tgtEl>
                                          <p:spTgt spid="603"/>
                                        </p:tgtEl>
                                        <p:attrNameLst>
                                          <p:attrName>style.visibility</p:attrName>
                                        </p:attrNameLst>
                                      </p:cBhvr>
                                      <p:to>
                                        <p:strVal val="visible"/>
                                      </p:to>
                                    </p:set>
                                    <p:animEffect transition="in" filter="fade">
                                      <p:cBhvr>
                                        <p:cTn id="36" dur="1000"/>
                                        <p:tgtEl>
                                          <p:spTgt spid="603"/>
                                        </p:tgtEl>
                                      </p:cBhvr>
                                    </p:animEffect>
                                    <p:anim calcmode="lin" valueType="num">
                                      <p:cBhvr>
                                        <p:cTn id="37" dur="1000" fill="hold"/>
                                        <p:tgtEl>
                                          <p:spTgt spid="603"/>
                                        </p:tgtEl>
                                        <p:attrNameLst>
                                          <p:attrName>ppt_x</p:attrName>
                                        </p:attrNameLst>
                                      </p:cBhvr>
                                      <p:tavLst>
                                        <p:tav tm="0">
                                          <p:val>
                                            <p:strVal val="#ppt_x"/>
                                          </p:val>
                                        </p:tav>
                                        <p:tav tm="100000">
                                          <p:val>
                                            <p:strVal val="#ppt_x"/>
                                          </p:val>
                                        </p:tav>
                                      </p:tavLst>
                                    </p:anim>
                                    <p:anim calcmode="lin" valueType="num">
                                      <p:cBhvr>
                                        <p:cTn id="38" dur="1000" fill="hold"/>
                                        <p:tgtEl>
                                          <p:spTgt spid="60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01" grpId="0"/>
      <p:bldP spid="602" grpId="0"/>
      <p:bldP spid="603" grpId="0"/>
    </p:bldLst>
  </p:timing>
</p:sld>
</file>

<file path=ppt/slides/slide33.xml><?xml version="1.0" encoding="utf-8"?>
<p:sld xmlns:a="http://schemas.openxmlformats.org/drawingml/2006/main" xmlns:r="http://schemas.openxmlformats.org/officeDocument/2006/relationships" xmlns:p="http://schemas.openxmlformats.org/presentationml/2006/main" show="0">
  <p:cSld>
    <p:bg>
      <p:bgPr>
        <a:solidFill>
          <a:schemeClr val="bg1"/>
        </a:solidFill>
        <a:effectLst/>
      </p:bgPr>
    </p:bg>
    <p:spTree>
      <p:nvGrpSpPr>
        <p:cNvPr id="1" name=""/>
        <p:cNvGrpSpPr/>
        <p:nvPr/>
      </p:nvGrpSpPr>
      <p:grpSpPr>
        <a:xfrm>
          <a:off x="0" y="0"/>
          <a:ext cx="0" cy="0"/>
          <a:chOff x="0" y="0"/>
          <a:chExt cx="0" cy="0"/>
        </a:xfrm>
      </p:grpSpPr>
      <p:grpSp>
        <p:nvGrpSpPr>
          <p:cNvPr id="1292" name="组合 1291"/>
          <p:cNvGrpSpPr/>
          <p:nvPr/>
        </p:nvGrpSpPr>
        <p:grpSpPr>
          <a:xfrm>
            <a:off x="6472376" y="4956527"/>
            <a:ext cx="933449" cy="935568"/>
            <a:chOff x="5260976" y="4098925"/>
            <a:chExt cx="700087" cy="701676"/>
          </a:xfrm>
          <a:solidFill>
            <a:schemeClr val="tx1">
              <a:lumMod val="65000"/>
              <a:lumOff val="35000"/>
            </a:schemeClr>
          </a:solidFill>
        </p:grpSpPr>
        <p:sp>
          <p:nvSpPr>
            <p:cNvPr id="12343" name="Freeform 55"/>
            <p:cNvSpPr/>
            <p:nvPr/>
          </p:nvSpPr>
          <p:spPr bwMode="auto">
            <a:xfrm>
              <a:off x="5281613" y="4202113"/>
              <a:ext cx="22225" cy="23813"/>
            </a:xfrm>
            <a:custGeom>
              <a:avLst/>
              <a:gdLst/>
              <a:ahLst/>
              <a:cxnLst>
                <a:cxn ang="0">
                  <a:pos x="49" y="0"/>
                </a:cxn>
                <a:cxn ang="0">
                  <a:pos x="49" y="0"/>
                </a:cxn>
                <a:cxn ang="0">
                  <a:pos x="41" y="2"/>
                </a:cxn>
                <a:cxn ang="0">
                  <a:pos x="36" y="6"/>
                </a:cxn>
                <a:cxn ang="0">
                  <a:pos x="31" y="10"/>
                </a:cxn>
                <a:cxn ang="0">
                  <a:pos x="25" y="16"/>
                </a:cxn>
                <a:cxn ang="0">
                  <a:pos x="25" y="16"/>
                </a:cxn>
                <a:cxn ang="0">
                  <a:pos x="2" y="53"/>
                </a:cxn>
                <a:cxn ang="0">
                  <a:pos x="2" y="53"/>
                </a:cxn>
                <a:cxn ang="0">
                  <a:pos x="0" y="55"/>
                </a:cxn>
                <a:cxn ang="0">
                  <a:pos x="0" y="57"/>
                </a:cxn>
                <a:cxn ang="0">
                  <a:pos x="3" y="61"/>
                </a:cxn>
                <a:cxn ang="0">
                  <a:pos x="7" y="61"/>
                </a:cxn>
                <a:cxn ang="0">
                  <a:pos x="10" y="61"/>
                </a:cxn>
                <a:cxn ang="0">
                  <a:pos x="11" y="58"/>
                </a:cxn>
                <a:cxn ang="0">
                  <a:pos x="11" y="58"/>
                </a:cxn>
                <a:cxn ang="0">
                  <a:pos x="28" y="33"/>
                </a:cxn>
                <a:cxn ang="0">
                  <a:pos x="28" y="33"/>
                </a:cxn>
                <a:cxn ang="0">
                  <a:pos x="36" y="20"/>
                </a:cxn>
                <a:cxn ang="0">
                  <a:pos x="42" y="15"/>
                </a:cxn>
                <a:cxn ang="0">
                  <a:pos x="45" y="12"/>
                </a:cxn>
                <a:cxn ang="0">
                  <a:pos x="49" y="12"/>
                </a:cxn>
                <a:cxn ang="0">
                  <a:pos x="49" y="12"/>
                </a:cxn>
                <a:cxn ang="0">
                  <a:pos x="50" y="11"/>
                </a:cxn>
                <a:cxn ang="0">
                  <a:pos x="53" y="10"/>
                </a:cxn>
                <a:cxn ang="0">
                  <a:pos x="54" y="6"/>
                </a:cxn>
                <a:cxn ang="0">
                  <a:pos x="54" y="3"/>
                </a:cxn>
                <a:cxn ang="0">
                  <a:pos x="53" y="2"/>
                </a:cxn>
                <a:cxn ang="0">
                  <a:pos x="50" y="0"/>
                </a:cxn>
                <a:cxn ang="0">
                  <a:pos x="49" y="0"/>
                </a:cxn>
                <a:cxn ang="0">
                  <a:pos x="49" y="0"/>
                </a:cxn>
              </a:cxnLst>
              <a:rect l="0" t="0" r="r" b="b"/>
              <a:pathLst>
                <a:path w="54" h="61">
                  <a:moveTo>
                    <a:pt x="49" y="0"/>
                  </a:moveTo>
                  <a:lnTo>
                    <a:pt x="49" y="0"/>
                  </a:lnTo>
                  <a:lnTo>
                    <a:pt x="41" y="2"/>
                  </a:lnTo>
                  <a:lnTo>
                    <a:pt x="36" y="6"/>
                  </a:lnTo>
                  <a:lnTo>
                    <a:pt x="31" y="10"/>
                  </a:lnTo>
                  <a:lnTo>
                    <a:pt x="25" y="16"/>
                  </a:lnTo>
                  <a:lnTo>
                    <a:pt x="25" y="16"/>
                  </a:lnTo>
                  <a:lnTo>
                    <a:pt x="2" y="53"/>
                  </a:lnTo>
                  <a:lnTo>
                    <a:pt x="2" y="53"/>
                  </a:lnTo>
                  <a:lnTo>
                    <a:pt x="0" y="55"/>
                  </a:lnTo>
                  <a:lnTo>
                    <a:pt x="0" y="57"/>
                  </a:lnTo>
                  <a:lnTo>
                    <a:pt x="3" y="61"/>
                  </a:lnTo>
                  <a:lnTo>
                    <a:pt x="7" y="61"/>
                  </a:lnTo>
                  <a:lnTo>
                    <a:pt x="10" y="61"/>
                  </a:lnTo>
                  <a:lnTo>
                    <a:pt x="11" y="58"/>
                  </a:lnTo>
                  <a:lnTo>
                    <a:pt x="11" y="58"/>
                  </a:lnTo>
                  <a:lnTo>
                    <a:pt x="28" y="33"/>
                  </a:lnTo>
                  <a:lnTo>
                    <a:pt x="28" y="33"/>
                  </a:lnTo>
                  <a:lnTo>
                    <a:pt x="36" y="20"/>
                  </a:lnTo>
                  <a:lnTo>
                    <a:pt x="42" y="15"/>
                  </a:lnTo>
                  <a:lnTo>
                    <a:pt x="45" y="12"/>
                  </a:lnTo>
                  <a:lnTo>
                    <a:pt x="49" y="12"/>
                  </a:lnTo>
                  <a:lnTo>
                    <a:pt x="49" y="12"/>
                  </a:lnTo>
                  <a:lnTo>
                    <a:pt x="50" y="11"/>
                  </a:lnTo>
                  <a:lnTo>
                    <a:pt x="53" y="10"/>
                  </a:lnTo>
                  <a:lnTo>
                    <a:pt x="54" y="6"/>
                  </a:lnTo>
                  <a:lnTo>
                    <a:pt x="54" y="3"/>
                  </a:lnTo>
                  <a:lnTo>
                    <a:pt x="53" y="2"/>
                  </a:lnTo>
                  <a:lnTo>
                    <a:pt x="50" y="0"/>
                  </a:lnTo>
                  <a:lnTo>
                    <a:pt x="49" y="0"/>
                  </a:lnTo>
                  <a:lnTo>
                    <a:pt x="49"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44" name="Freeform 56"/>
            <p:cNvSpPr/>
            <p:nvPr/>
          </p:nvSpPr>
          <p:spPr bwMode="auto">
            <a:xfrm>
              <a:off x="5300663" y="4224338"/>
              <a:ext cx="22225" cy="33338"/>
            </a:xfrm>
            <a:custGeom>
              <a:avLst/>
              <a:gdLst/>
              <a:ahLst/>
              <a:cxnLst>
                <a:cxn ang="0">
                  <a:pos x="46" y="5"/>
                </a:cxn>
                <a:cxn ang="0">
                  <a:pos x="46" y="5"/>
                </a:cxn>
                <a:cxn ang="0">
                  <a:pos x="45" y="10"/>
                </a:cxn>
                <a:cxn ang="0">
                  <a:pos x="43" y="16"/>
                </a:cxn>
                <a:cxn ang="0">
                  <a:pos x="37" y="26"/>
                </a:cxn>
                <a:cxn ang="0">
                  <a:pos x="29" y="35"/>
                </a:cxn>
                <a:cxn ang="0">
                  <a:pos x="21" y="43"/>
                </a:cxn>
                <a:cxn ang="0">
                  <a:pos x="21" y="43"/>
                </a:cxn>
                <a:cxn ang="0">
                  <a:pos x="15" y="50"/>
                </a:cxn>
                <a:cxn ang="0">
                  <a:pos x="11" y="59"/>
                </a:cxn>
                <a:cxn ang="0">
                  <a:pos x="7" y="67"/>
                </a:cxn>
                <a:cxn ang="0">
                  <a:pos x="2" y="74"/>
                </a:cxn>
                <a:cxn ang="0">
                  <a:pos x="2" y="74"/>
                </a:cxn>
                <a:cxn ang="0">
                  <a:pos x="0" y="77"/>
                </a:cxn>
                <a:cxn ang="0">
                  <a:pos x="0" y="78"/>
                </a:cxn>
                <a:cxn ang="0">
                  <a:pos x="2" y="81"/>
                </a:cxn>
                <a:cxn ang="0">
                  <a:pos x="3" y="82"/>
                </a:cxn>
                <a:cxn ang="0">
                  <a:pos x="7" y="82"/>
                </a:cxn>
                <a:cxn ang="0">
                  <a:pos x="9" y="82"/>
                </a:cxn>
                <a:cxn ang="0">
                  <a:pos x="11" y="80"/>
                </a:cxn>
                <a:cxn ang="0">
                  <a:pos x="11" y="80"/>
                </a:cxn>
                <a:cxn ang="0">
                  <a:pos x="16" y="71"/>
                </a:cxn>
                <a:cxn ang="0">
                  <a:pos x="19" y="65"/>
                </a:cxn>
                <a:cxn ang="0">
                  <a:pos x="22" y="61"/>
                </a:cxn>
                <a:cxn ang="0">
                  <a:pos x="22" y="61"/>
                </a:cxn>
                <a:cxn ang="0">
                  <a:pos x="30" y="51"/>
                </a:cxn>
                <a:cxn ang="0">
                  <a:pos x="38" y="42"/>
                </a:cxn>
                <a:cxn ang="0">
                  <a:pos x="38" y="42"/>
                </a:cxn>
                <a:cxn ang="0">
                  <a:pos x="45" y="34"/>
                </a:cxn>
                <a:cxn ang="0">
                  <a:pos x="51" y="25"/>
                </a:cxn>
                <a:cxn ang="0">
                  <a:pos x="55" y="16"/>
                </a:cxn>
                <a:cxn ang="0">
                  <a:pos x="58" y="5"/>
                </a:cxn>
                <a:cxn ang="0">
                  <a:pos x="58" y="5"/>
                </a:cxn>
                <a:cxn ang="0">
                  <a:pos x="58" y="3"/>
                </a:cxn>
                <a:cxn ang="0">
                  <a:pos x="56" y="1"/>
                </a:cxn>
                <a:cxn ang="0">
                  <a:pos x="54" y="0"/>
                </a:cxn>
                <a:cxn ang="0">
                  <a:pos x="53" y="0"/>
                </a:cxn>
                <a:cxn ang="0">
                  <a:pos x="49" y="1"/>
                </a:cxn>
                <a:cxn ang="0">
                  <a:pos x="47" y="3"/>
                </a:cxn>
                <a:cxn ang="0">
                  <a:pos x="46" y="5"/>
                </a:cxn>
                <a:cxn ang="0">
                  <a:pos x="46" y="5"/>
                </a:cxn>
              </a:cxnLst>
              <a:rect l="0" t="0" r="r" b="b"/>
              <a:pathLst>
                <a:path w="58" h="82">
                  <a:moveTo>
                    <a:pt x="46" y="5"/>
                  </a:moveTo>
                  <a:lnTo>
                    <a:pt x="46" y="5"/>
                  </a:lnTo>
                  <a:lnTo>
                    <a:pt x="45" y="10"/>
                  </a:lnTo>
                  <a:lnTo>
                    <a:pt x="43" y="16"/>
                  </a:lnTo>
                  <a:lnTo>
                    <a:pt x="37" y="26"/>
                  </a:lnTo>
                  <a:lnTo>
                    <a:pt x="29" y="35"/>
                  </a:lnTo>
                  <a:lnTo>
                    <a:pt x="21" y="43"/>
                  </a:lnTo>
                  <a:lnTo>
                    <a:pt x="21" y="43"/>
                  </a:lnTo>
                  <a:lnTo>
                    <a:pt x="15" y="50"/>
                  </a:lnTo>
                  <a:lnTo>
                    <a:pt x="11" y="59"/>
                  </a:lnTo>
                  <a:lnTo>
                    <a:pt x="7" y="67"/>
                  </a:lnTo>
                  <a:lnTo>
                    <a:pt x="2" y="74"/>
                  </a:lnTo>
                  <a:lnTo>
                    <a:pt x="2" y="74"/>
                  </a:lnTo>
                  <a:lnTo>
                    <a:pt x="0" y="77"/>
                  </a:lnTo>
                  <a:lnTo>
                    <a:pt x="0" y="78"/>
                  </a:lnTo>
                  <a:lnTo>
                    <a:pt x="2" y="81"/>
                  </a:lnTo>
                  <a:lnTo>
                    <a:pt x="3" y="82"/>
                  </a:lnTo>
                  <a:lnTo>
                    <a:pt x="7" y="82"/>
                  </a:lnTo>
                  <a:lnTo>
                    <a:pt x="9" y="82"/>
                  </a:lnTo>
                  <a:lnTo>
                    <a:pt x="11" y="80"/>
                  </a:lnTo>
                  <a:lnTo>
                    <a:pt x="11" y="80"/>
                  </a:lnTo>
                  <a:lnTo>
                    <a:pt x="16" y="71"/>
                  </a:lnTo>
                  <a:lnTo>
                    <a:pt x="19" y="65"/>
                  </a:lnTo>
                  <a:lnTo>
                    <a:pt x="22" y="61"/>
                  </a:lnTo>
                  <a:lnTo>
                    <a:pt x="22" y="61"/>
                  </a:lnTo>
                  <a:lnTo>
                    <a:pt x="30" y="51"/>
                  </a:lnTo>
                  <a:lnTo>
                    <a:pt x="38" y="42"/>
                  </a:lnTo>
                  <a:lnTo>
                    <a:pt x="38" y="42"/>
                  </a:lnTo>
                  <a:lnTo>
                    <a:pt x="45" y="34"/>
                  </a:lnTo>
                  <a:lnTo>
                    <a:pt x="51" y="25"/>
                  </a:lnTo>
                  <a:lnTo>
                    <a:pt x="55" y="16"/>
                  </a:lnTo>
                  <a:lnTo>
                    <a:pt x="58" y="5"/>
                  </a:lnTo>
                  <a:lnTo>
                    <a:pt x="58" y="5"/>
                  </a:lnTo>
                  <a:lnTo>
                    <a:pt x="58" y="3"/>
                  </a:lnTo>
                  <a:lnTo>
                    <a:pt x="56" y="1"/>
                  </a:lnTo>
                  <a:lnTo>
                    <a:pt x="54" y="0"/>
                  </a:lnTo>
                  <a:lnTo>
                    <a:pt x="53" y="0"/>
                  </a:lnTo>
                  <a:lnTo>
                    <a:pt x="49" y="1"/>
                  </a:lnTo>
                  <a:lnTo>
                    <a:pt x="47" y="3"/>
                  </a:lnTo>
                  <a:lnTo>
                    <a:pt x="46" y="5"/>
                  </a:lnTo>
                  <a:lnTo>
                    <a:pt x="46"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45" name="Freeform 57"/>
            <p:cNvSpPr/>
            <p:nvPr/>
          </p:nvSpPr>
          <p:spPr bwMode="auto">
            <a:xfrm>
              <a:off x="5322888" y="4248150"/>
              <a:ext cx="22225" cy="31750"/>
            </a:xfrm>
            <a:custGeom>
              <a:avLst/>
              <a:gdLst/>
              <a:ahLst/>
              <a:cxnLst>
                <a:cxn ang="0">
                  <a:pos x="42" y="5"/>
                </a:cxn>
                <a:cxn ang="0">
                  <a:pos x="42" y="5"/>
                </a:cxn>
                <a:cxn ang="0">
                  <a:pos x="40" y="12"/>
                </a:cxn>
                <a:cxn ang="0">
                  <a:pos x="39" y="17"/>
                </a:cxn>
                <a:cxn ang="0">
                  <a:pos x="33" y="26"/>
                </a:cxn>
                <a:cxn ang="0">
                  <a:pos x="25" y="35"/>
                </a:cxn>
                <a:cxn ang="0">
                  <a:pos x="17" y="43"/>
                </a:cxn>
                <a:cxn ang="0">
                  <a:pos x="17" y="43"/>
                </a:cxn>
                <a:cxn ang="0">
                  <a:pos x="12" y="50"/>
                </a:cxn>
                <a:cxn ang="0">
                  <a:pos x="6" y="58"/>
                </a:cxn>
                <a:cxn ang="0">
                  <a:pos x="0" y="73"/>
                </a:cxn>
                <a:cxn ang="0">
                  <a:pos x="0" y="73"/>
                </a:cxn>
                <a:cxn ang="0">
                  <a:pos x="0" y="75"/>
                </a:cxn>
                <a:cxn ang="0">
                  <a:pos x="0" y="77"/>
                </a:cxn>
                <a:cxn ang="0">
                  <a:pos x="1" y="79"/>
                </a:cxn>
                <a:cxn ang="0">
                  <a:pos x="4" y="80"/>
                </a:cxn>
                <a:cxn ang="0">
                  <a:pos x="8" y="80"/>
                </a:cxn>
                <a:cxn ang="0">
                  <a:pos x="9" y="79"/>
                </a:cxn>
                <a:cxn ang="0">
                  <a:pos x="10" y="76"/>
                </a:cxn>
                <a:cxn ang="0">
                  <a:pos x="10" y="76"/>
                </a:cxn>
                <a:cxn ang="0">
                  <a:pos x="16" y="67"/>
                </a:cxn>
                <a:cxn ang="0">
                  <a:pos x="21" y="58"/>
                </a:cxn>
                <a:cxn ang="0">
                  <a:pos x="35" y="42"/>
                </a:cxn>
                <a:cxn ang="0">
                  <a:pos x="42" y="34"/>
                </a:cxn>
                <a:cxn ang="0">
                  <a:pos x="47" y="25"/>
                </a:cxn>
                <a:cxn ang="0">
                  <a:pos x="51" y="16"/>
                </a:cxn>
                <a:cxn ang="0">
                  <a:pos x="53" y="5"/>
                </a:cxn>
                <a:cxn ang="0">
                  <a:pos x="53" y="5"/>
                </a:cxn>
                <a:cxn ang="0">
                  <a:pos x="52" y="4"/>
                </a:cxn>
                <a:cxn ang="0">
                  <a:pos x="51" y="1"/>
                </a:cxn>
                <a:cxn ang="0">
                  <a:pos x="50" y="0"/>
                </a:cxn>
                <a:cxn ang="0">
                  <a:pos x="48" y="0"/>
                </a:cxn>
                <a:cxn ang="0">
                  <a:pos x="43" y="1"/>
                </a:cxn>
                <a:cxn ang="0">
                  <a:pos x="42" y="4"/>
                </a:cxn>
                <a:cxn ang="0">
                  <a:pos x="42" y="5"/>
                </a:cxn>
                <a:cxn ang="0">
                  <a:pos x="42" y="5"/>
                </a:cxn>
              </a:cxnLst>
              <a:rect l="0" t="0" r="r" b="b"/>
              <a:pathLst>
                <a:path w="53" h="80">
                  <a:moveTo>
                    <a:pt x="42" y="5"/>
                  </a:moveTo>
                  <a:lnTo>
                    <a:pt x="42" y="5"/>
                  </a:lnTo>
                  <a:lnTo>
                    <a:pt x="40" y="12"/>
                  </a:lnTo>
                  <a:lnTo>
                    <a:pt x="39" y="17"/>
                  </a:lnTo>
                  <a:lnTo>
                    <a:pt x="33" y="26"/>
                  </a:lnTo>
                  <a:lnTo>
                    <a:pt x="25" y="35"/>
                  </a:lnTo>
                  <a:lnTo>
                    <a:pt x="17" y="43"/>
                  </a:lnTo>
                  <a:lnTo>
                    <a:pt x="17" y="43"/>
                  </a:lnTo>
                  <a:lnTo>
                    <a:pt x="12" y="50"/>
                  </a:lnTo>
                  <a:lnTo>
                    <a:pt x="6" y="58"/>
                  </a:lnTo>
                  <a:lnTo>
                    <a:pt x="0" y="73"/>
                  </a:lnTo>
                  <a:lnTo>
                    <a:pt x="0" y="73"/>
                  </a:lnTo>
                  <a:lnTo>
                    <a:pt x="0" y="75"/>
                  </a:lnTo>
                  <a:lnTo>
                    <a:pt x="0" y="77"/>
                  </a:lnTo>
                  <a:lnTo>
                    <a:pt x="1" y="79"/>
                  </a:lnTo>
                  <a:lnTo>
                    <a:pt x="4" y="80"/>
                  </a:lnTo>
                  <a:lnTo>
                    <a:pt x="8" y="80"/>
                  </a:lnTo>
                  <a:lnTo>
                    <a:pt x="9" y="79"/>
                  </a:lnTo>
                  <a:lnTo>
                    <a:pt x="10" y="76"/>
                  </a:lnTo>
                  <a:lnTo>
                    <a:pt x="10" y="76"/>
                  </a:lnTo>
                  <a:lnTo>
                    <a:pt x="16" y="67"/>
                  </a:lnTo>
                  <a:lnTo>
                    <a:pt x="21" y="58"/>
                  </a:lnTo>
                  <a:lnTo>
                    <a:pt x="35" y="42"/>
                  </a:lnTo>
                  <a:lnTo>
                    <a:pt x="42" y="34"/>
                  </a:lnTo>
                  <a:lnTo>
                    <a:pt x="47" y="25"/>
                  </a:lnTo>
                  <a:lnTo>
                    <a:pt x="51" y="16"/>
                  </a:lnTo>
                  <a:lnTo>
                    <a:pt x="53" y="5"/>
                  </a:lnTo>
                  <a:lnTo>
                    <a:pt x="53" y="5"/>
                  </a:lnTo>
                  <a:lnTo>
                    <a:pt x="52" y="4"/>
                  </a:lnTo>
                  <a:lnTo>
                    <a:pt x="51" y="1"/>
                  </a:lnTo>
                  <a:lnTo>
                    <a:pt x="50" y="0"/>
                  </a:lnTo>
                  <a:lnTo>
                    <a:pt x="48" y="0"/>
                  </a:lnTo>
                  <a:lnTo>
                    <a:pt x="43" y="1"/>
                  </a:lnTo>
                  <a:lnTo>
                    <a:pt x="42" y="4"/>
                  </a:lnTo>
                  <a:lnTo>
                    <a:pt x="42" y="5"/>
                  </a:lnTo>
                  <a:lnTo>
                    <a:pt x="4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46" name="Freeform 58"/>
            <p:cNvSpPr/>
            <p:nvPr/>
          </p:nvSpPr>
          <p:spPr bwMode="auto">
            <a:xfrm>
              <a:off x="5345113" y="4275138"/>
              <a:ext cx="19050" cy="26988"/>
            </a:xfrm>
            <a:custGeom>
              <a:avLst/>
              <a:gdLst/>
              <a:ahLst/>
              <a:cxnLst>
                <a:cxn ang="0">
                  <a:pos x="38" y="4"/>
                </a:cxn>
                <a:cxn ang="0">
                  <a:pos x="38" y="4"/>
                </a:cxn>
                <a:cxn ang="0">
                  <a:pos x="34" y="12"/>
                </a:cxn>
                <a:cxn ang="0">
                  <a:pos x="31" y="19"/>
                </a:cxn>
                <a:cxn ang="0">
                  <a:pos x="21" y="33"/>
                </a:cxn>
                <a:cxn ang="0">
                  <a:pos x="11" y="46"/>
                </a:cxn>
                <a:cxn ang="0">
                  <a:pos x="0" y="59"/>
                </a:cxn>
                <a:cxn ang="0">
                  <a:pos x="0" y="59"/>
                </a:cxn>
                <a:cxn ang="0">
                  <a:pos x="0" y="62"/>
                </a:cxn>
                <a:cxn ang="0">
                  <a:pos x="0" y="64"/>
                </a:cxn>
                <a:cxn ang="0">
                  <a:pos x="3" y="67"/>
                </a:cxn>
                <a:cxn ang="0">
                  <a:pos x="7" y="68"/>
                </a:cxn>
                <a:cxn ang="0">
                  <a:pos x="8" y="67"/>
                </a:cxn>
                <a:cxn ang="0">
                  <a:pos x="11" y="66"/>
                </a:cxn>
                <a:cxn ang="0">
                  <a:pos x="11" y="66"/>
                </a:cxn>
                <a:cxn ang="0">
                  <a:pos x="20" y="51"/>
                </a:cxn>
                <a:cxn ang="0">
                  <a:pos x="32" y="37"/>
                </a:cxn>
                <a:cxn ang="0">
                  <a:pos x="41" y="23"/>
                </a:cxn>
                <a:cxn ang="0">
                  <a:pos x="46" y="15"/>
                </a:cxn>
                <a:cxn ang="0">
                  <a:pos x="49" y="7"/>
                </a:cxn>
                <a:cxn ang="0">
                  <a:pos x="49" y="7"/>
                </a:cxn>
                <a:cxn ang="0">
                  <a:pos x="50" y="4"/>
                </a:cxn>
                <a:cxn ang="0">
                  <a:pos x="49" y="3"/>
                </a:cxn>
                <a:cxn ang="0">
                  <a:pos x="48" y="0"/>
                </a:cxn>
                <a:cxn ang="0">
                  <a:pos x="45" y="0"/>
                </a:cxn>
                <a:cxn ang="0">
                  <a:pos x="41" y="0"/>
                </a:cxn>
                <a:cxn ang="0">
                  <a:pos x="40" y="2"/>
                </a:cxn>
                <a:cxn ang="0">
                  <a:pos x="38" y="4"/>
                </a:cxn>
                <a:cxn ang="0">
                  <a:pos x="38" y="4"/>
                </a:cxn>
              </a:cxnLst>
              <a:rect l="0" t="0" r="r" b="b"/>
              <a:pathLst>
                <a:path w="50" h="68">
                  <a:moveTo>
                    <a:pt x="38" y="4"/>
                  </a:moveTo>
                  <a:lnTo>
                    <a:pt x="38" y="4"/>
                  </a:lnTo>
                  <a:lnTo>
                    <a:pt x="34" y="12"/>
                  </a:lnTo>
                  <a:lnTo>
                    <a:pt x="31" y="19"/>
                  </a:lnTo>
                  <a:lnTo>
                    <a:pt x="21" y="33"/>
                  </a:lnTo>
                  <a:lnTo>
                    <a:pt x="11" y="46"/>
                  </a:lnTo>
                  <a:lnTo>
                    <a:pt x="0" y="59"/>
                  </a:lnTo>
                  <a:lnTo>
                    <a:pt x="0" y="59"/>
                  </a:lnTo>
                  <a:lnTo>
                    <a:pt x="0" y="62"/>
                  </a:lnTo>
                  <a:lnTo>
                    <a:pt x="0" y="64"/>
                  </a:lnTo>
                  <a:lnTo>
                    <a:pt x="3" y="67"/>
                  </a:lnTo>
                  <a:lnTo>
                    <a:pt x="7" y="68"/>
                  </a:lnTo>
                  <a:lnTo>
                    <a:pt x="8" y="67"/>
                  </a:lnTo>
                  <a:lnTo>
                    <a:pt x="11" y="66"/>
                  </a:lnTo>
                  <a:lnTo>
                    <a:pt x="11" y="66"/>
                  </a:lnTo>
                  <a:lnTo>
                    <a:pt x="20" y="51"/>
                  </a:lnTo>
                  <a:lnTo>
                    <a:pt x="32" y="37"/>
                  </a:lnTo>
                  <a:lnTo>
                    <a:pt x="41" y="23"/>
                  </a:lnTo>
                  <a:lnTo>
                    <a:pt x="46" y="15"/>
                  </a:lnTo>
                  <a:lnTo>
                    <a:pt x="49" y="7"/>
                  </a:lnTo>
                  <a:lnTo>
                    <a:pt x="49" y="7"/>
                  </a:lnTo>
                  <a:lnTo>
                    <a:pt x="50" y="4"/>
                  </a:lnTo>
                  <a:lnTo>
                    <a:pt x="49" y="3"/>
                  </a:lnTo>
                  <a:lnTo>
                    <a:pt x="48" y="0"/>
                  </a:lnTo>
                  <a:lnTo>
                    <a:pt x="45" y="0"/>
                  </a:lnTo>
                  <a:lnTo>
                    <a:pt x="41" y="0"/>
                  </a:lnTo>
                  <a:lnTo>
                    <a:pt x="40" y="2"/>
                  </a:lnTo>
                  <a:lnTo>
                    <a:pt x="38" y="4"/>
                  </a:lnTo>
                  <a:lnTo>
                    <a:pt x="3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47" name="Freeform 59"/>
            <p:cNvSpPr/>
            <p:nvPr/>
          </p:nvSpPr>
          <p:spPr bwMode="auto">
            <a:xfrm>
              <a:off x="5368926" y="4297363"/>
              <a:ext cx="14288" cy="28575"/>
            </a:xfrm>
            <a:custGeom>
              <a:avLst/>
              <a:gdLst/>
              <a:ahLst/>
              <a:cxnLst>
                <a:cxn ang="0">
                  <a:pos x="27" y="5"/>
                </a:cxn>
                <a:cxn ang="0">
                  <a:pos x="27" y="5"/>
                </a:cxn>
                <a:cxn ang="0">
                  <a:pos x="24" y="13"/>
                </a:cxn>
                <a:cxn ang="0">
                  <a:pos x="21" y="19"/>
                </a:cxn>
                <a:cxn ang="0">
                  <a:pos x="17" y="24"/>
                </a:cxn>
                <a:cxn ang="0">
                  <a:pos x="13" y="31"/>
                </a:cxn>
                <a:cxn ang="0">
                  <a:pos x="13" y="31"/>
                </a:cxn>
                <a:cxn ang="0">
                  <a:pos x="0" y="65"/>
                </a:cxn>
                <a:cxn ang="0">
                  <a:pos x="0" y="65"/>
                </a:cxn>
                <a:cxn ang="0">
                  <a:pos x="0" y="68"/>
                </a:cxn>
                <a:cxn ang="0">
                  <a:pos x="1" y="69"/>
                </a:cxn>
                <a:cxn ang="0">
                  <a:pos x="4" y="72"/>
                </a:cxn>
                <a:cxn ang="0">
                  <a:pos x="7" y="72"/>
                </a:cxn>
                <a:cxn ang="0">
                  <a:pos x="10" y="70"/>
                </a:cxn>
                <a:cxn ang="0">
                  <a:pos x="11" y="68"/>
                </a:cxn>
                <a:cxn ang="0">
                  <a:pos x="11" y="68"/>
                </a:cxn>
                <a:cxn ang="0">
                  <a:pos x="17" y="49"/>
                </a:cxn>
                <a:cxn ang="0">
                  <a:pos x="24" y="32"/>
                </a:cxn>
                <a:cxn ang="0">
                  <a:pos x="24" y="32"/>
                </a:cxn>
                <a:cxn ang="0">
                  <a:pos x="32" y="19"/>
                </a:cxn>
                <a:cxn ang="0">
                  <a:pos x="36" y="13"/>
                </a:cxn>
                <a:cxn ang="0">
                  <a:pos x="38" y="5"/>
                </a:cxn>
                <a:cxn ang="0">
                  <a:pos x="38" y="5"/>
                </a:cxn>
                <a:cxn ang="0">
                  <a:pos x="38" y="4"/>
                </a:cxn>
                <a:cxn ang="0">
                  <a:pos x="36" y="1"/>
                </a:cxn>
                <a:cxn ang="0">
                  <a:pos x="35" y="0"/>
                </a:cxn>
                <a:cxn ang="0">
                  <a:pos x="32" y="0"/>
                </a:cxn>
                <a:cxn ang="0">
                  <a:pos x="28" y="1"/>
                </a:cxn>
                <a:cxn ang="0">
                  <a:pos x="27" y="4"/>
                </a:cxn>
                <a:cxn ang="0">
                  <a:pos x="27" y="5"/>
                </a:cxn>
                <a:cxn ang="0">
                  <a:pos x="27" y="5"/>
                </a:cxn>
              </a:cxnLst>
              <a:rect l="0" t="0" r="r" b="b"/>
              <a:pathLst>
                <a:path w="38" h="72">
                  <a:moveTo>
                    <a:pt x="27" y="5"/>
                  </a:moveTo>
                  <a:lnTo>
                    <a:pt x="27" y="5"/>
                  </a:lnTo>
                  <a:lnTo>
                    <a:pt x="24" y="13"/>
                  </a:lnTo>
                  <a:lnTo>
                    <a:pt x="21" y="19"/>
                  </a:lnTo>
                  <a:lnTo>
                    <a:pt x="17" y="24"/>
                  </a:lnTo>
                  <a:lnTo>
                    <a:pt x="13" y="31"/>
                  </a:lnTo>
                  <a:lnTo>
                    <a:pt x="13" y="31"/>
                  </a:lnTo>
                  <a:lnTo>
                    <a:pt x="0" y="65"/>
                  </a:lnTo>
                  <a:lnTo>
                    <a:pt x="0" y="65"/>
                  </a:lnTo>
                  <a:lnTo>
                    <a:pt x="0" y="68"/>
                  </a:lnTo>
                  <a:lnTo>
                    <a:pt x="1" y="69"/>
                  </a:lnTo>
                  <a:lnTo>
                    <a:pt x="4" y="72"/>
                  </a:lnTo>
                  <a:lnTo>
                    <a:pt x="7" y="72"/>
                  </a:lnTo>
                  <a:lnTo>
                    <a:pt x="10" y="70"/>
                  </a:lnTo>
                  <a:lnTo>
                    <a:pt x="11" y="68"/>
                  </a:lnTo>
                  <a:lnTo>
                    <a:pt x="11" y="68"/>
                  </a:lnTo>
                  <a:lnTo>
                    <a:pt x="17" y="49"/>
                  </a:lnTo>
                  <a:lnTo>
                    <a:pt x="24" y="32"/>
                  </a:lnTo>
                  <a:lnTo>
                    <a:pt x="24" y="32"/>
                  </a:lnTo>
                  <a:lnTo>
                    <a:pt x="32" y="19"/>
                  </a:lnTo>
                  <a:lnTo>
                    <a:pt x="36" y="13"/>
                  </a:lnTo>
                  <a:lnTo>
                    <a:pt x="38" y="5"/>
                  </a:lnTo>
                  <a:lnTo>
                    <a:pt x="38" y="5"/>
                  </a:lnTo>
                  <a:lnTo>
                    <a:pt x="38" y="4"/>
                  </a:lnTo>
                  <a:lnTo>
                    <a:pt x="36" y="1"/>
                  </a:lnTo>
                  <a:lnTo>
                    <a:pt x="35" y="0"/>
                  </a:lnTo>
                  <a:lnTo>
                    <a:pt x="32" y="0"/>
                  </a:lnTo>
                  <a:lnTo>
                    <a:pt x="28" y="1"/>
                  </a:lnTo>
                  <a:lnTo>
                    <a:pt x="27" y="4"/>
                  </a:lnTo>
                  <a:lnTo>
                    <a:pt x="27" y="5"/>
                  </a:lnTo>
                  <a:lnTo>
                    <a:pt x="27"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48" name="Freeform 60"/>
            <p:cNvSpPr/>
            <p:nvPr/>
          </p:nvSpPr>
          <p:spPr bwMode="auto">
            <a:xfrm>
              <a:off x="5380038" y="4324350"/>
              <a:ext cx="17463" cy="26988"/>
            </a:xfrm>
            <a:custGeom>
              <a:avLst/>
              <a:gdLst/>
              <a:ahLst/>
              <a:cxnLst>
                <a:cxn ang="0">
                  <a:pos x="34" y="3"/>
                </a:cxn>
                <a:cxn ang="0">
                  <a:pos x="34" y="3"/>
                </a:cxn>
                <a:cxn ang="0">
                  <a:pos x="25" y="16"/>
                </a:cxn>
                <a:cxn ang="0">
                  <a:pos x="14" y="29"/>
                </a:cxn>
                <a:cxn ang="0">
                  <a:pos x="14" y="29"/>
                </a:cxn>
                <a:cxn ang="0">
                  <a:pos x="11" y="35"/>
                </a:cxn>
                <a:cxn ang="0">
                  <a:pos x="7" y="43"/>
                </a:cxn>
                <a:cxn ang="0">
                  <a:pos x="0" y="59"/>
                </a:cxn>
                <a:cxn ang="0">
                  <a:pos x="0" y="59"/>
                </a:cxn>
                <a:cxn ang="0">
                  <a:pos x="0" y="61"/>
                </a:cxn>
                <a:cxn ang="0">
                  <a:pos x="0" y="64"/>
                </a:cxn>
                <a:cxn ang="0">
                  <a:pos x="3" y="67"/>
                </a:cxn>
                <a:cxn ang="0">
                  <a:pos x="7" y="68"/>
                </a:cxn>
                <a:cxn ang="0">
                  <a:pos x="8" y="67"/>
                </a:cxn>
                <a:cxn ang="0">
                  <a:pos x="11" y="65"/>
                </a:cxn>
                <a:cxn ang="0">
                  <a:pos x="11" y="65"/>
                </a:cxn>
                <a:cxn ang="0">
                  <a:pos x="16" y="51"/>
                </a:cxn>
                <a:cxn ang="0">
                  <a:pos x="22" y="37"/>
                </a:cxn>
                <a:cxn ang="0">
                  <a:pos x="22" y="37"/>
                </a:cxn>
                <a:cxn ang="0">
                  <a:pos x="28" y="29"/>
                </a:cxn>
                <a:cxn ang="0">
                  <a:pos x="33" y="22"/>
                </a:cxn>
                <a:cxn ang="0">
                  <a:pos x="45" y="8"/>
                </a:cxn>
                <a:cxn ang="0">
                  <a:pos x="45" y="8"/>
                </a:cxn>
                <a:cxn ang="0">
                  <a:pos x="46" y="5"/>
                </a:cxn>
                <a:cxn ang="0">
                  <a:pos x="45" y="4"/>
                </a:cxn>
                <a:cxn ang="0">
                  <a:pos x="45" y="1"/>
                </a:cxn>
                <a:cxn ang="0">
                  <a:pos x="42" y="0"/>
                </a:cxn>
                <a:cxn ang="0">
                  <a:pos x="38" y="0"/>
                </a:cxn>
                <a:cxn ang="0">
                  <a:pos x="37" y="0"/>
                </a:cxn>
                <a:cxn ang="0">
                  <a:pos x="34" y="3"/>
                </a:cxn>
                <a:cxn ang="0">
                  <a:pos x="34" y="3"/>
                </a:cxn>
              </a:cxnLst>
              <a:rect l="0" t="0" r="r" b="b"/>
              <a:pathLst>
                <a:path w="46" h="68">
                  <a:moveTo>
                    <a:pt x="34" y="3"/>
                  </a:moveTo>
                  <a:lnTo>
                    <a:pt x="34" y="3"/>
                  </a:lnTo>
                  <a:lnTo>
                    <a:pt x="25" y="16"/>
                  </a:lnTo>
                  <a:lnTo>
                    <a:pt x="14" y="29"/>
                  </a:lnTo>
                  <a:lnTo>
                    <a:pt x="14" y="29"/>
                  </a:lnTo>
                  <a:lnTo>
                    <a:pt x="11" y="35"/>
                  </a:lnTo>
                  <a:lnTo>
                    <a:pt x="7" y="43"/>
                  </a:lnTo>
                  <a:lnTo>
                    <a:pt x="0" y="59"/>
                  </a:lnTo>
                  <a:lnTo>
                    <a:pt x="0" y="59"/>
                  </a:lnTo>
                  <a:lnTo>
                    <a:pt x="0" y="61"/>
                  </a:lnTo>
                  <a:lnTo>
                    <a:pt x="0" y="64"/>
                  </a:lnTo>
                  <a:lnTo>
                    <a:pt x="3" y="67"/>
                  </a:lnTo>
                  <a:lnTo>
                    <a:pt x="7" y="68"/>
                  </a:lnTo>
                  <a:lnTo>
                    <a:pt x="8" y="67"/>
                  </a:lnTo>
                  <a:lnTo>
                    <a:pt x="11" y="65"/>
                  </a:lnTo>
                  <a:lnTo>
                    <a:pt x="11" y="65"/>
                  </a:lnTo>
                  <a:lnTo>
                    <a:pt x="16" y="51"/>
                  </a:lnTo>
                  <a:lnTo>
                    <a:pt x="22" y="37"/>
                  </a:lnTo>
                  <a:lnTo>
                    <a:pt x="22" y="37"/>
                  </a:lnTo>
                  <a:lnTo>
                    <a:pt x="28" y="29"/>
                  </a:lnTo>
                  <a:lnTo>
                    <a:pt x="33" y="22"/>
                  </a:lnTo>
                  <a:lnTo>
                    <a:pt x="45" y="8"/>
                  </a:lnTo>
                  <a:lnTo>
                    <a:pt x="45" y="8"/>
                  </a:lnTo>
                  <a:lnTo>
                    <a:pt x="46" y="5"/>
                  </a:lnTo>
                  <a:lnTo>
                    <a:pt x="45" y="4"/>
                  </a:lnTo>
                  <a:lnTo>
                    <a:pt x="45" y="1"/>
                  </a:lnTo>
                  <a:lnTo>
                    <a:pt x="42" y="0"/>
                  </a:lnTo>
                  <a:lnTo>
                    <a:pt x="38" y="0"/>
                  </a:lnTo>
                  <a:lnTo>
                    <a:pt x="37" y="0"/>
                  </a:lnTo>
                  <a:lnTo>
                    <a:pt x="34" y="3"/>
                  </a:lnTo>
                  <a:lnTo>
                    <a:pt x="34"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49" name="Freeform 61"/>
            <p:cNvSpPr/>
            <p:nvPr/>
          </p:nvSpPr>
          <p:spPr bwMode="auto">
            <a:xfrm>
              <a:off x="5394326" y="4349750"/>
              <a:ext cx="19050" cy="28575"/>
            </a:xfrm>
            <a:custGeom>
              <a:avLst/>
              <a:gdLst/>
              <a:ahLst/>
              <a:cxnLst>
                <a:cxn ang="0">
                  <a:pos x="38" y="5"/>
                </a:cxn>
                <a:cxn ang="0">
                  <a:pos x="38" y="5"/>
                </a:cxn>
                <a:cxn ang="0">
                  <a:pos x="35" y="13"/>
                </a:cxn>
                <a:cxn ang="0">
                  <a:pos x="31" y="21"/>
                </a:cxn>
                <a:cxn ang="0">
                  <a:pos x="21" y="34"/>
                </a:cxn>
                <a:cxn ang="0">
                  <a:pos x="21" y="34"/>
                </a:cxn>
                <a:cxn ang="0">
                  <a:pos x="18" y="41"/>
                </a:cxn>
                <a:cxn ang="0">
                  <a:pos x="14" y="47"/>
                </a:cxn>
                <a:cxn ang="0">
                  <a:pos x="14" y="47"/>
                </a:cxn>
                <a:cxn ang="0">
                  <a:pos x="8" y="55"/>
                </a:cxn>
                <a:cxn ang="0">
                  <a:pos x="1" y="63"/>
                </a:cxn>
                <a:cxn ang="0">
                  <a:pos x="1" y="63"/>
                </a:cxn>
                <a:cxn ang="0">
                  <a:pos x="0" y="64"/>
                </a:cxn>
                <a:cxn ang="0">
                  <a:pos x="0" y="67"/>
                </a:cxn>
                <a:cxn ang="0">
                  <a:pos x="1" y="71"/>
                </a:cxn>
                <a:cxn ang="0">
                  <a:pos x="5" y="72"/>
                </a:cxn>
                <a:cxn ang="0">
                  <a:pos x="7" y="72"/>
                </a:cxn>
                <a:cxn ang="0">
                  <a:pos x="9" y="71"/>
                </a:cxn>
                <a:cxn ang="0">
                  <a:pos x="9" y="71"/>
                </a:cxn>
                <a:cxn ang="0">
                  <a:pos x="16" y="64"/>
                </a:cxn>
                <a:cxn ang="0">
                  <a:pos x="22" y="56"/>
                </a:cxn>
                <a:cxn ang="0">
                  <a:pos x="22" y="56"/>
                </a:cxn>
                <a:cxn ang="0">
                  <a:pos x="27" y="47"/>
                </a:cxn>
                <a:cxn ang="0">
                  <a:pos x="33" y="37"/>
                </a:cxn>
                <a:cxn ang="0">
                  <a:pos x="33" y="37"/>
                </a:cxn>
                <a:cxn ang="0">
                  <a:pos x="43" y="22"/>
                </a:cxn>
                <a:cxn ang="0">
                  <a:pos x="47" y="14"/>
                </a:cxn>
                <a:cxn ang="0">
                  <a:pos x="48" y="5"/>
                </a:cxn>
                <a:cxn ang="0">
                  <a:pos x="48" y="5"/>
                </a:cxn>
                <a:cxn ang="0">
                  <a:pos x="48" y="4"/>
                </a:cxn>
                <a:cxn ang="0">
                  <a:pos x="47" y="1"/>
                </a:cxn>
                <a:cxn ang="0">
                  <a:pos x="46" y="0"/>
                </a:cxn>
                <a:cxn ang="0">
                  <a:pos x="43" y="0"/>
                </a:cxn>
                <a:cxn ang="0">
                  <a:pos x="39" y="1"/>
                </a:cxn>
                <a:cxn ang="0">
                  <a:pos x="38" y="4"/>
                </a:cxn>
                <a:cxn ang="0">
                  <a:pos x="38" y="5"/>
                </a:cxn>
                <a:cxn ang="0">
                  <a:pos x="38" y="5"/>
                </a:cxn>
              </a:cxnLst>
              <a:rect l="0" t="0" r="r" b="b"/>
              <a:pathLst>
                <a:path w="48" h="72">
                  <a:moveTo>
                    <a:pt x="38" y="5"/>
                  </a:moveTo>
                  <a:lnTo>
                    <a:pt x="38" y="5"/>
                  </a:lnTo>
                  <a:lnTo>
                    <a:pt x="35" y="13"/>
                  </a:lnTo>
                  <a:lnTo>
                    <a:pt x="31" y="21"/>
                  </a:lnTo>
                  <a:lnTo>
                    <a:pt x="21" y="34"/>
                  </a:lnTo>
                  <a:lnTo>
                    <a:pt x="21" y="34"/>
                  </a:lnTo>
                  <a:lnTo>
                    <a:pt x="18" y="41"/>
                  </a:lnTo>
                  <a:lnTo>
                    <a:pt x="14" y="47"/>
                  </a:lnTo>
                  <a:lnTo>
                    <a:pt x="14" y="47"/>
                  </a:lnTo>
                  <a:lnTo>
                    <a:pt x="8" y="55"/>
                  </a:lnTo>
                  <a:lnTo>
                    <a:pt x="1" y="63"/>
                  </a:lnTo>
                  <a:lnTo>
                    <a:pt x="1" y="63"/>
                  </a:lnTo>
                  <a:lnTo>
                    <a:pt x="0" y="64"/>
                  </a:lnTo>
                  <a:lnTo>
                    <a:pt x="0" y="67"/>
                  </a:lnTo>
                  <a:lnTo>
                    <a:pt x="1" y="71"/>
                  </a:lnTo>
                  <a:lnTo>
                    <a:pt x="5" y="72"/>
                  </a:lnTo>
                  <a:lnTo>
                    <a:pt x="7" y="72"/>
                  </a:lnTo>
                  <a:lnTo>
                    <a:pt x="9" y="71"/>
                  </a:lnTo>
                  <a:lnTo>
                    <a:pt x="9" y="71"/>
                  </a:lnTo>
                  <a:lnTo>
                    <a:pt x="16" y="64"/>
                  </a:lnTo>
                  <a:lnTo>
                    <a:pt x="22" y="56"/>
                  </a:lnTo>
                  <a:lnTo>
                    <a:pt x="22" y="56"/>
                  </a:lnTo>
                  <a:lnTo>
                    <a:pt x="27" y="47"/>
                  </a:lnTo>
                  <a:lnTo>
                    <a:pt x="33" y="37"/>
                  </a:lnTo>
                  <a:lnTo>
                    <a:pt x="33" y="37"/>
                  </a:lnTo>
                  <a:lnTo>
                    <a:pt x="43" y="22"/>
                  </a:lnTo>
                  <a:lnTo>
                    <a:pt x="47" y="14"/>
                  </a:lnTo>
                  <a:lnTo>
                    <a:pt x="48" y="5"/>
                  </a:lnTo>
                  <a:lnTo>
                    <a:pt x="48" y="5"/>
                  </a:lnTo>
                  <a:lnTo>
                    <a:pt x="48" y="4"/>
                  </a:lnTo>
                  <a:lnTo>
                    <a:pt x="47" y="1"/>
                  </a:lnTo>
                  <a:lnTo>
                    <a:pt x="46" y="0"/>
                  </a:lnTo>
                  <a:lnTo>
                    <a:pt x="43" y="0"/>
                  </a:lnTo>
                  <a:lnTo>
                    <a:pt x="39" y="1"/>
                  </a:lnTo>
                  <a:lnTo>
                    <a:pt x="38" y="4"/>
                  </a:lnTo>
                  <a:lnTo>
                    <a:pt x="38" y="5"/>
                  </a:lnTo>
                  <a:lnTo>
                    <a:pt x="38"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50" name="Freeform 62"/>
            <p:cNvSpPr/>
            <p:nvPr/>
          </p:nvSpPr>
          <p:spPr bwMode="auto">
            <a:xfrm>
              <a:off x="5411788" y="4368800"/>
              <a:ext cx="19050" cy="26988"/>
            </a:xfrm>
            <a:custGeom>
              <a:avLst/>
              <a:gdLst/>
              <a:ahLst/>
              <a:cxnLst>
                <a:cxn ang="0">
                  <a:pos x="34" y="2"/>
                </a:cxn>
                <a:cxn ang="0">
                  <a:pos x="34" y="2"/>
                </a:cxn>
                <a:cxn ang="0">
                  <a:pos x="15" y="30"/>
                </a:cxn>
                <a:cxn ang="0">
                  <a:pos x="8" y="44"/>
                </a:cxn>
                <a:cxn ang="0">
                  <a:pos x="0" y="60"/>
                </a:cxn>
                <a:cxn ang="0">
                  <a:pos x="0" y="60"/>
                </a:cxn>
                <a:cxn ang="0">
                  <a:pos x="0" y="63"/>
                </a:cxn>
                <a:cxn ang="0">
                  <a:pos x="0" y="64"/>
                </a:cxn>
                <a:cxn ang="0">
                  <a:pos x="2" y="68"/>
                </a:cxn>
                <a:cxn ang="0">
                  <a:pos x="5" y="68"/>
                </a:cxn>
                <a:cxn ang="0">
                  <a:pos x="6" y="68"/>
                </a:cxn>
                <a:cxn ang="0">
                  <a:pos x="9" y="68"/>
                </a:cxn>
                <a:cxn ang="0">
                  <a:pos x="10" y="65"/>
                </a:cxn>
                <a:cxn ang="0">
                  <a:pos x="10" y="65"/>
                </a:cxn>
                <a:cxn ang="0">
                  <a:pos x="17" y="51"/>
                </a:cxn>
                <a:cxn ang="0">
                  <a:pos x="26" y="36"/>
                </a:cxn>
                <a:cxn ang="0">
                  <a:pos x="44" y="8"/>
                </a:cxn>
                <a:cxn ang="0">
                  <a:pos x="44" y="8"/>
                </a:cxn>
                <a:cxn ang="0">
                  <a:pos x="44" y="6"/>
                </a:cxn>
                <a:cxn ang="0">
                  <a:pos x="44" y="4"/>
                </a:cxn>
                <a:cxn ang="0">
                  <a:pos x="42" y="1"/>
                </a:cxn>
                <a:cxn ang="0">
                  <a:pos x="38" y="0"/>
                </a:cxn>
                <a:cxn ang="0">
                  <a:pos x="36" y="1"/>
                </a:cxn>
                <a:cxn ang="0">
                  <a:pos x="34" y="2"/>
                </a:cxn>
                <a:cxn ang="0">
                  <a:pos x="34" y="2"/>
                </a:cxn>
              </a:cxnLst>
              <a:rect l="0" t="0" r="r" b="b"/>
              <a:pathLst>
                <a:path w="44" h="68">
                  <a:moveTo>
                    <a:pt x="34" y="2"/>
                  </a:moveTo>
                  <a:lnTo>
                    <a:pt x="34" y="2"/>
                  </a:lnTo>
                  <a:lnTo>
                    <a:pt x="15" y="30"/>
                  </a:lnTo>
                  <a:lnTo>
                    <a:pt x="8" y="44"/>
                  </a:lnTo>
                  <a:lnTo>
                    <a:pt x="0" y="60"/>
                  </a:lnTo>
                  <a:lnTo>
                    <a:pt x="0" y="60"/>
                  </a:lnTo>
                  <a:lnTo>
                    <a:pt x="0" y="63"/>
                  </a:lnTo>
                  <a:lnTo>
                    <a:pt x="0" y="64"/>
                  </a:lnTo>
                  <a:lnTo>
                    <a:pt x="2" y="68"/>
                  </a:lnTo>
                  <a:lnTo>
                    <a:pt x="5" y="68"/>
                  </a:lnTo>
                  <a:lnTo>
                    <a:pt x="6" y="68"/>
                  </a:lnTo>
                  <a:lnTo>
                    <a:pt x="9" y="68"/>
                  </a:lnTo>
                  <a:lnTo>
                    <a:pt x="10" y="65"/>
                  </a:lnTo>
                  <a:lnTo>
                    <a:pt x="10" y="65"/>
                  </a:lnTo>
                  <a:lnTo>
                    <a:pt x="17" y="51"/>
                  </a:lnTo>
                  <a:lnTo>
                    <a:pt x="26" y="36"/>
                  </a:lnTo>
                  <a:lnTo>
                    <a:pt x="44" y="8"/>
                  </a:lnTo>
                  <a:lnTo>
                    <a:pt x="44" y="8"/>
                  </a:lnTo>
                  <a:lnTo>
                    <a:pt x="44" y="6"/>
                  </a:lnTo>
                  <a:lnTo>
                    <a:pt x="44" y="4"/>
                  </a:lnTo>
                  <a:lnTo>
                    <a:pt x="42" y="1"/>
                  </a:lnTo>
                  <a:lnTo>
                    <a:pt x="38" y="0"/>
                  </a:lnTo>
                  <a:lnTo>
                    <a:pt x="36" y="1"/>
                  </a:lnTo>
                  <a:lnTo>
                    <a:pt x="34" y="2"/>
                  </a:lnTo>
                  <a:lnTo>
                    <a:pt x="3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51" name="Freeform 63"/>
            <p:cNvSpPr/>
            <p:nvPr/>
          </p:nvSpPr>
          <p:spPr bwMode="auto">
            <a:xfrm>
              <a:off x="5299076" y="4464050"/>
              <a:ext cx="14288" cy="26988"/>
            </a:xfrm>
            <a:custGeom>
              <a:avLst/>
              <a:gdLst/>
              <a:ahLst/>
              <a:cxnLst>
                <a:cxn ang="0">
                  <a:pos x="28" y="5"/>
                </a:cxn>
                <a:cxn ang="0">
                  <a:pos x="28" y="5"/>
                </a:cxn>
                <a:cxn ang="0">
                  <a:pos x="26" y="13"/>
                </a:cxn>
                <a:cxn ang="0">
                  <a:pos x="25" y="20"/>
                </a:cxn>
                <a:cxn ang="0">
                  <a:pos x="23" y="26"/>
                </a:cxn>
                <a:cxn ang="0">
                  <a:pos x="19" y="33"/>
                </a:cxn>
                <a:cxn ang="0">
                  <a:pos x="19" y="33"/>
                </a:cxn>
                <a:cxn ang="0">
                  <a:pos x="8" y="47"/>
                </a:cxn>
                <a:cxn ang="0">
                  <a:pos x="4" y="54"/>
                </a:cxn>
                <a:cxn ang="0">
                  <a:pos x="0" y="62"/>
                </a:cxn>
                <a:cxn ang="0">
                  <a:pos x="0" y="62"/>
                </a:cxn>
                <a:cxn ang="0">
                  <a:pos x="0" y="64"/>
                </a:cxn>
                <a:cxn ang="0">
                  <a:pos x="2" y="66"/>
                </a:cxn>
                <a:cxn ang="0">
                  <a:pos x="3" y="67"/>
                </a:cxn>
                <a:cxn ang="0">
                  <a:pos x="4" y="68"/>
                </a:cxn>
                <a:cxn ang="0">
                  <a:pos x="8" y="68"/>
                </a:cxn>
                <a:cxn ang="0">
                  <a:pos x="11" y="67"/>
                </a:cxn>
                <a:cxn ang="0">
                  <a:pos x="12" y="64"/>
                </a:cxn>
                <a:cxn ang="0">
                  <a:pos x="12" y="64"/>
                </a:cxn>
                <a:cxn ang="0">
                  <a:pos x="16" y="56"/>
                </a:cxn>
                <a:cxn ang="0">
                  <a:pos x="21" y="49"/>
                </a:cxn>
                <a:cxn ang="0">
                  <a:pos x="33" y="33"/>
                </a:cxn>
                <a:cxn ang="0">
                  <a:pos x="33" y="33"/>
                </a:cxn>
                <a:cxn ang="0">
                  <a:pos x="36" y="26"/>
                </a:cxn>
                <a:cxn ang="0">
                  <a:pos x="37" y="20"/>
                </a:cxn>
                <a:cxn ang="0">
                  <a:pos x="38" y="13"/>
                </a:cxn>
                <a:cxn ang="0">
                  <a:pos x="38" y="5"/>
                </a:cxn>
                <a:cxn ang="0">
                  <a:pos x="38" y="5"/>
                </a:cxn>
                <a:cxn ang="0">
                  <a:pos x="38" y="4"/>
                </a:cxn>
                <a:cxn ang="0">
                  <a:pos x="37" y="1"/>
                </a:cxn>
                <a:cxn ang="0">
                  <a:pos x="33" y="0"/>
                </a:cxn>
                <a:cxn ang="0">
                  <a:pos x="29" y="1"/>
                </a:cxn>
                <a:cxn ang="0">
                  <a:pos x="28" y="4"/>
                </a:cxn>
                <a:cxn ang="0">
                  <a:pos x="28" y="5"/>
                </a:cxn>
                <a:cxn ang="0">
                  <a:pos x="28" y="5"/>
                </a:cxn>
              </a:cxnLst>
              <a:rect l="0" t="0" r="r" b="b"/>
              <a:pathLst>
                <a:path w="38" h="68">
                  <a:moveTo>
                    <a:pt x="28" y="5"/>
                  </a:moveTo>
                  <a:lnTo>
                    <a:pt x="28" y="5"/>
                  </a:lnTo>
                  <a:lnTo>
                    <a:pt x="26" y="13"/>
                  </a:lnTo>
                  <a:lnTo>
                    <a:pt x="25" y="20"/>
                  </a:lnTo>
                  <a:lnTo>
                    <a:pt x="23" y="26"/>
                  </a:lnTo>
                  <a:lnTo>
                    <a:pt x="19" y="33"/>
                  </a:lnTo>
                  <a:lnTo>
                    <a:pt x="19" y="33"/>
                  </a:lnTo>
                  <a:lnTo>
                    <a:pt x="8" y="47"/>
                  </a:lnTo>
                  <a:lnTo>
                    <a:pt x="4" y="54"/>
                  </a:lnTo>
                  <a:lnTo>
                    <a:pt x="0" y="62"/>
                  </a:lnTo>
                  <a:lnTo>
                    <a:pt x="0" y="62"/>
                  </a:lnTo>
                  <a:lnTo>
                    <a:pt x="0" y="64"/>
                  </a:lnTo>
                  <a:lnTo>
                    <a:pt x="2" y="66"/>
                  </a:lnTo>
                  <a:lnTo>
                    <a:pt x="3" y="67"/>
                  </a:lnTo>
                  <a:lnTo>
                    <a:pt x="4" y="68"/>
                  </a:lnTo>
                  <a:lnTo>
                    <a:pt x="8" y="68"/>
                  </a:lnTo>
                  <a:lnTo>
                    <a:pt x="11" y="67"/>
                  </a:lnTo>
                  <a:lnTo>
                    <a:pt x="12" y="64"/>
                  </a:lnTo>
                  <a:lnTo>
                    <a:pt x="12" y="64"/>
                  </a:lnTo>
                  <a:lnTo>
                    <a:pt x="16" y="56"/>
                  </a:lnTo>
                  <a:lnTo>
                    <a:pt x="21" y="49"/>
                  </a:lnTo>
                  <a:lnTo>
                    <a:pt x="33" y="33"/>
                  </a:lnTo>
                  <a:lnTo>
                    <a:pt x="33" y="33"/>
                  </a:lnTo>
                  <a:lnTo>
                    <a:pt x="36" y="26"/>
                  </a:lnTo>
                  <a:lnTo>
                    <a:pt x="37" y="20"/>
                  </a:lnTo>
                  <a:lnTo>
                    <a:pt x="38" y="13"/>
                  </a:lnTo>
                  <a:lnTo>
                    <a:pt x="38" y="5"/>
                  </a:lnTo>
                  <a:lnTo>
                    <a:pt x="38" y="5"/>
                  </a:lnTo>
                  <a:lnTo>
                    <a:pt x="38" y="4"/>
                  </a:lnTo>
                  <a:lnTo>
                    <a:pt x="37" y="1"/>
                  </a:lnTo>
                  <a:lnTo>
                    <a:pt x="33" y="0"/>
                  </a:lnTo>
                  <a:lnTo>
                    <a:pt x="29" y="1"/>
                  </a:lnTo>
                  <a:lnTo>
                    <a:pt x="28" y="4"/>
                  </a:lnTo>
                  <a:lnTo>
                    <a:pt x="28" y="5"/>
                  </a:lnTo>
                  <a:lnTo>
                    <a:pt x="28"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52" name="Freeform 64"/>
            <p:cNvSpPr/>
            <p:nvPr/>
          </p:nvSpPr>
          <p:spPr bwMode="auto">
            <a:xfrm>
              <a:off x="5330826" y="4467225"/>
              <a:ext cx="15875" cy="25400"/>
            </a:xfrm>
            <a:custGeom>
              <a:avLst/>
              <a:gdLst/>
              <a:ahLst/>
              <a:cxnLst>
                <a:cxn ang="0">
                  <a:pos x="28" y="1"/>
                </a:cxn>
                <a:cxn ang="0">
                  <a:pos x="28" y="1"/>
                </a:cxn>
                <a:cxn ang="0">
                  <a:pos x="23" y="7"/>
                </a:cxn>
                <a:cxn ang="0">
                  <a:pos x="17" y="13"/>
                </a:cxn>
                <a:cxn ang="0">
                  <a:pos x="12" y="20"/>
                </a:cxn>
                <a:cxn ang="0">
                  <a:pos x="10" y="27"/>
                </a:cxn>
                <a:cxn ang="0">
                  <a:pos x="3" y="42"/>
                </a:cxn>
                <a:cxn ang="0">
                  <a:pos x="0" y="58"/>
                </a:cxn>
                <a:cxn ang="0">
                  <a:pos x="0" y="58"/>
                </a:cxn>
                <a:cxn ang="0">
                  <a:pos x="0" y="60"/>
                </a:cxn>
                <a:cxn ang="0">
                  <a:pos x="0" y="61"/>
                </a:cxn>
                <a:cxn ang="0">
                  <a:pos x="4" y="64"/>
                </a:cxn>
                <a:cxn ang="0">
                  <a:pos x="8" y="64"/>
                </a:cxn>
                <a:cxn ang="0">
                  <a:pos x="10" y="63"/>
                </a:cxn>
                <a:cxn ang="0">
                  <a:pos x="11" y="60"/>
                </a:cxn>
                <a:cxn ang="0">
                  <a:pos x="11" y="60"/>
                </a:cxn>
                <a:cxn ang="0">
                  <a:pos x="15" y="46"/>
                </a:cxn>
                <a:cxn ang="0">
                  <a:pos x="19" y="33"/>
                </a:cxn>
                <a:cxn ang="0">
                  <a:pos x="27" y="20"/>
                </a:cxn>
                <a:cxn ang="0">
                  <a:pos x="31" y="14"/>
                </a:cxn>
                <a:cxn ang="0">
                  <a:pos x="36" y="9"/>
                </a:cxn>
                <a:cxn ang="0">
                  <a:pos x="36" y="9"/>
                </a:cxn>
                <a:cxn ang="0">
                  <a:pos x="37" y="8"/>
                </a:cxn>
                <a:cxn ang="0">
                  <a:pos x="38" y="5"/>
                </a:cxn>
                <a:cxn ang="0">
                  <a:pos x="37" y="4"/>
                </a:cxn>
                <a:cxn ang="0">
                  <a:pos x="36" y="3"/>
                </a:cxn>
                <a:cxn ang="0">
                  <a:pos x="32" y="0"/>
                </a:cxn>
                <a:cxn ang="0">
                  <a:pos x="31" y="0"/>
                </a:cxn>
                <a:cxn ang="0">
                  <a:pos x="28" y="1"/>
                </a:cxn>
                <a:cxn ang="0">
                  <a:pos x="28" y="1"/>
                </a:cxn>
              </a:cxnLst>
              <a:rect l="0" t="0" r="r" b="b"/>
              <a:pathLst>
                <a:path w="38" h="64">
                  <a:moveTo>
                    <a:pt x="28" y="1"/>
                  </a:moveTo>
                  <a:lnTo>
                    <a:pt x="28" y="1"/>
                  </a:lnTo>
                  <a:lnTo>
                    <a:pt x="23" y="7"/>
                  </a:lnTo>
                  <a:lnTo>
                    <a:pt x="17" y="13"/>
                  </a:lnTo>
                  <a:lnTo>
                    <a:pt x="12" y="20"/>
                  </a:lnTo>
                  <a:lnTo>
                    <a:pt x="10" y="27"/>
                  </a:lnTo>
                  <a:lnTo>
                    <a:pt x="3" y="42"/>
                  </a:lnTo>
                  <a:lnTo>
                    <a:pt x="0" y="58"/>
                  </a:lnTo>
                  <a:lnTo>
                    <a:pt x="0" y="58"/>
                  </a:lnTo>
                  <a:lnTo>
                    <a:pt x="0" y="60"/>
                  </a:lnTo>
                  <a:lnTo>
                    <a:pt x="0" y="61"/>
                  </a:lnTo>
                  <a:lnTo>
                    <a:pt x="4" y="64"/>
                  </a:lnTo>
                  <a:lnTo>
                    <a:pt x="8" y="64"/>
                  </a:lnTo>
                  <a:lnTo>
                    <a:pt x="10" y="63"/>
                  </a:lnTo>
                  <a:lnTo>
                    <a:pt x="11" y="60"/>
                  </a:lnTo>
                  <a:lnTo>
                    <a:pt x="11" y="60"/>
                  </a:lnTo>
                  <a:lnTo>
                    <a:pt x="15" y="46"/>
                  </a:lnTo>
                  <a:lnTo>
                    <a:pt x="19" y="33"/>
                  </a:lnTo>
                  <a:lnTo>
                    <a:pt x="27" y="20"/>
                  </a:lnTo>
                  <a:lnTo>
                    <a:pt x="31" y="14"/>
                  </a:lnTo>
                  <a:lnTo>
                    <a:pt x="36" y="9"/>
                  </a:lnTo>
                  <a:lnTo>
                    <a:pt x="36" y="9"/>
                  </a:lnTo>
                  <a:lnTo>
                    <a:pt x="37" y="8"/>
                  </a:lnTo>
                  <a:lnTo>
                    <a:pt x="38" y="5"/>
                  </a:lnTo>
                  <a:lnTo>
                    <a:pt x="37" y="4"/>
                  </a:lnTo>
                  <a:lnTo>
                    <a:pt x="36" y="3"/>
                  </a:lnTo>
                  <a:lnTo>
                    <a:pt x="32" y="0"/>
                  </a:lnTo>
                  <a:lnTo>
                    <a:pt x="31" y="0"/>
                  </a:lnTo>
                  <a:lnTo>
                    <a:pt x="28" y="1"/>
                  </a:lnTo>
                  <a:lnTo>
                    <a:pt x="2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53" name="Freeform 65"/>
            <p:cNvSpPr/>
            <p:nvPr/>
          </p:nvSpPr>
          <p:spPr bwMode="auto">
            <a:xfrm>
              <a:off x="5365751" y="4467225"/>
              <a:ext cx="14288" cy="26988"/>
            </a:xfrm>
            <a:custGeom>
              <a:avLst/>
              <a:gdLst/>
              <a:ahLst/>
              <a:cxnLst>
                <a:cxn ang="0">
                  <a:pos x="27" y="3"/>
                </a:cxn>
                <a:cxn ang="0">
                  <a:pos x="27" y="3"/>
                </a:cxn>
                <a:cxn ang="0">
                  <a:pos x="19" y="17"/>
                </a:cxn>
                <a:cxn ang="0">
                  <a:pos x="13" y="31"/>
                </a:cxn>
                <a:cxn ang="0">
                  <a:pos x="0" y="61"/>
                </a:cxn>
                <a:cxn ang="0">
                  <a:pos x="0" y="61"/>
                </a:cxn>
                <a:cxn ang="0">
                  <a:pos x="0" y="64"/>
                </a:cxn>
                <a:cxn ang="0">
                  <a:pos x="1" y="65"/>
                </a:cxn>
                <a:cxn ang="0">
                  <a:pos x="2" y="67"/>
                </a:cxn>
                <a:cxn ang="0">
                  <a:pos x="4" y="68"/>
                </a:cxn>
                <a:cxn ang="0">
                  <a:pos x="8" y="68"/>
                </a:cxn>
                <a:cxn ang="0">
                  <a:pos x="10" y="67"/>
                </a:cxn>
                <a:cxn ang="0">
                  <a:pos x="12" y="64"/>
                </a:cxn>
                <a:cxn ang="0">
                  <a:pos x="12" y="64"/>
                </a:cxn>
                <a:cxn ang="0">
                  <a:pos x="23" y="35"/>
                </a:cxn>
                <a:cxn ang="0">
                  <a:pos x="30" y="22"/>
                </a:cxn>
                <a:cxn ang="0">
                  <a:pos x="38" y="9"/>
                </a:cxn>
                <a:cxn ang="0">
                  <a:pos x="38" y="9"/>
                </a:cxn>
                <a:cxn ang="0">
                  <a:pos x="38" y="7"/>
                </a:cxn>
                <a:cxn ang="0">
                  <a:pos x="38" y="4"/>
                </a:cxn>
                <a:cxn ang="0">
                  <a:pos x="35" y="1"/>
                </a:cxn>
                <a:cxn ang="0">
                  <a:pos x="31" y="0"/>
                </a:cxn>
                <a:cxn ang="0">
                  <a:pos x="30" y="1"/>
                </a:cxn>
                <a:cxn ang="0">
                  <a:pos x="27" y="3"/>
                </a:cxn>
                <a:cxn ang="0">
                  <a:pos x="27" y="3"/>
                </a:cxn>
              </a:cxnLst>
              <a:rect l="0" t="0" r="r" b="b"/>
              <a:pathLst>
                <a:path w="38" h="68">
                  <a:moveTo>
                    <a:pt x="27" y="3"/>
                  </a:moveTo>
                  <a:lnTo>
                    <a:pt x="27" y="3"/>
                  </a:lnTo>
                  <a:lnTo>
                    <a:pt x="19" y="17"/>
                  </a:lnTo>
                  <a:lnTo>
                    <a:pt x="13" y="31"/>
                  </a:lnTo>
                  <a:lnTo>
                    <a:pt x="0" y="61"/>
                  </a:lnTo>
                  <a:lnTo>
                    <a:pt x="0" y="61"/>
                  </a:lnTo>
                  <a:lnTo>
                    <a:pt x="0" y="64"/>
                  </a:lnTo>
                  <a:lnTo>
                    <a:pt x="1" y="65"/>
                  </a:lnTo>
                  <a:lnTo>
                    <a:pt x="2" y="67"/>
                  </a:lnTo>
                  <a:lnTo>
                    <a:pt x="4" y="68"/>
                  </a:lnTo>
                  <a:lnTo>
                    <a:pt x="8" y="68"/>
                  </a:lnTo>
                  <a:lnTo>
                    <a:pt x="10" y="67"/>
                  </a:lnTo>
                  <a:lnTo>
                    <a:pt x="12" y="64"/>
                  </a:lnTo>
                  <a:lnTo>
                    <a:pt x="12" y="64"/>
                  </a:lnTo>
                  <a:lnTo>
                    <a:pt x="23" y="35"/>
                  </a:lnTo>
                  <a:lnTo>
                    <a:pt x="30" y="22"/>
                  </a:lnTo>
                  <a:lnTo>
                    <a:pt x="38" y="9"/>
                  </a:lnTo>
                  <a:lnTo>
                    <a:pt x="38" y="9"/>
                  </a:lnTo>
                  <a:lnTo>
                    <a:pt x="38" y="7"/>
                  </a:lnTo>
                  <a:lnTo>
                    <a:pt x="38" y="4"/>
                  </a:lnTo>
                  <a:lnTo>
                    <a:pt x="35" y="1"/>
                  </a:lnTo>
                  <a:lnTo>
                    <a:pt x="31" y="0"/>
                  </a:lnTo>
                  <a:lnTo>
                    <a:pt x="30" y="1"/>
                  </a:lnTo>
                  <a:lnTo>
                    <a:pt x="27" y="3"/>
                  </a:lnTo>
                  <a:lnTo>
                    <a:pt x="2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54" name="Freeform 66"/>
            <p:cNvSpPr/>
            <p:nvPr/>
          </p:nvSpPr>
          <p:spPr bwMode="auto">
            <a:xfrm>
              <a:off x="5391151" y="4471988"/>
              <a:ext cx="20638" cy="28575"/>
            </a:xfrm>
            <a:custGeom>
              <a:avLst/>
              <a:gdLst/>
              <a:ahLst/>
              <a:cxnLst>
                <a:cxn ang="0">
                  <a:pos x="42" y="5"/>
                </a:cxn>
                <a:cxn ang="0">
                  <a:pos x="42" y="5"/>
                </a:cxn>
                <a:cxn ang="0">
                  <a:pos x="39" y="13"/>
                </a:cxn>
                <a:cxn ang="0">
                  <a:pos x="35" y="21"/>
                </a:cxn>
                <a:cxn ang="0">
                  <a:pos x="30" y="29"/>
                </a:cxn>
                <a:cxn ang="0">
                  <a:pos x="26" y="34"/>
                </a:cxn>
                <a:cxn ang="0">
                  <a:pos x="26" y="34"/>
                </a:cxn>
                <a:cxn ang="0">
                  <a:pos x="13" y="48"/>
                </a:cxn>
                <a:cxn ang="0">
                  <a:pos x="0" y="63"/>
                </a:cxn>
                <a:cxn ang="0">
                  <a:pos x="0" y="63"/>
                </a:cxn>
                <a:cxn ang="0">
                  <a:pos x="0" y="65"/>
                </a:cxn>
                <a:cxn ang="0">
                  <a:pos x="0" y="68"/>
                </a:cxn>
                <a:cxn ang="0">
                  <a:pos x="1" y="69"/>
                </a:cxn>
                <a:cxn ang="0">
                  <a:pos x="3" y="70"/>
                </a:cxn>
                <a:cxn ang="0">
                  <a:pos x="7" y="72"/>
                </a:cxn>
                <a:cxn ang="0">
                  <a:pos x="9" y="70"/>
                </a:cxn>
                <a:cxn ang="0">
                  <a:pos x="11" y="69"/>
                </a:cxn>
                <a:cxn ang="0">
                  <a:pos x="11" y="69"/>
                </a:cxn>
                <a:cxn ang="0">
                  <a:pos x="22" y="55"/>
                </a:cxn>
                <a:cxn ang="0">
                  <a:pos x="35" y="39"/>
                </a:cxn>
                <a:cxn ang="0">
                  <a:pos x="42" y="31"/>
                </a:cxn>
                <a:cxn ang="0">
                  <a:pos x="47" y="23"/>
                </a:cxn>
                <a:cxn ang="0">
                  <a:pos x="51" y="14"/>
                </a:cxn>
                <a:cxn ang="0">
                  <a:pos x="54" y="5"/>
                </a:cxn>
                <a:cxn ang="0">
                  <a:pos x="54" y="5"/>
                </a:cxn>
                <a:cxn ang="0">
                  <a:pos x="52" y="2"/>
                </a:cxn>
                <a:cxn ang="0">
                  <a:pos x="52" y="1"/>
                </a:cxn>
                <a:cxn ang="0">
                  <a:pos x="50" y="0"/>
                </a:cxn>
                <a:cxn ang="0">
                  <a:pos x="49" y="0"/>
                </a:cxn>
                <a:cxn ang="0">
                  <a:pos x="45" y="1"/>
                </a:cxn>
                <a:cxn ang="0">
                  <a:pos x="42" y="2"/>
                </a:cxn>
                <a:cxn ang="0">
                  <a:pos x="42" y="5"/>
                </a:cxn>
                <a:cxn ang="0">
                  <a:pos x="42" y="5"/>
                </a:cxn>
              </a:cxnLst>
              <a:rect l="0" t="0" r="r" b="b"/>
              <a:pathLst>
                <a:path w="54" h="72">
                  <a:moveTo>
                    <a:pt x="42" y="5"/>
                  </a:moveTo>
                  <a:lnTo>
                    <a:pt x="42" y="5"/>
                  </a:lnTo>
                  <a:lnTo>
                    <a:pt x="39" y="13"/>
                  </a:lnTo>
                  <a:lnTo>
                    <a:pt x="35" y="21"/>
                  </a:lnTo>
                  <a:lnTo>
                    <a:pt x="30" y="29"/>
                  </a:lnTo>
                  <a:lnTo>
                    <a:pt x="26" y="34"/>
                  </a:lnTo>
                  <a:lnTo>
                    <a:pt x="26" y="34"/>
                  </a:lnTo>
                  <a:lnTo>
                    <a:pt x="13" y="48"/>
                  </a:lnTo>
                  <a:lnTo>
                    <a:pt x="0" y="63"/>
                  </a:lnTo>
                  <a:lnTo>
                    <a:pt x="0" y="63"/>
                  </a:lnTo>
                  <a:lnTo>
                    <a:pt x="0" y="65"/>
                  </a:lnTo>
                  <a:lnTo>
                    <a:pt x="0" y="68"/>
                  </a:lnTo>
                  <a:lnTo>
                    <a:pt x="1" y="69"/>
                  </a:lnTo>
                  <a:lnTo>
                    <a:pt x="3" y="70"/>
                  </a:lnTo>
                  <a:lnTo>
                    <a:pt x="7" y="72"/>
                  </a:lnTo>
                  <a:lnTo>
                    <a:pt x="9" y="70"/>
                  </a:lnTo>
                  <a:lnTo>
                    <a:pt x="11" y="69"/>
                  </a:lnTo>
                  <a:lnTo>
                    <a:pt x="11" y="69"/>
                  </a:lnTo>
                  <a:lnTo>
                    <a:pt x="22" y="55"/>
                  </a:lnTo>
                  <a:lnTo>
                    <a:pt x="35" y="39"/>
                  </a:lnTo>
                  <a:lnTo>
                    <a:pt x="42" y="31"/>
                  </a:lnTo>
                  <a:lnTo>
                    <a:pt x="47" y="23"/>
                  </a:lnTo>
                  <a:lnTo>
                    <a:pt x="51" y="14"/>
                  </a:lnTo>
                  <a:lnTo>
                    <a:pt x="54" y="5"/>
                  </a:lnTo>
                  <a:lnTo>
                    <a:pt x="54" y="5"/>
                  </a:lnTo>
                  <a:lnTo>
                    <a:pt x="52" y="2"/>
                  </a:lnTo>
                  <a:lnTo>
                    <a:pt x="52" y="1"/>
                  </a:lnTo>
                  <a:lnTo>
                    <a:pt x="50" y="0"/>
                  </a:lnTo>
                  <a:lnTo>
                    <a:pt x="49" y="0"/>
                  </a:lnTo>
                  <a:lnTo>
                    <a:pt x="45" y="1"/>
                  </a:lnTo>
                  <a:lnTo>
                    <a:pt x="42" y="2"/>
                  </a:lnTo>
                  <a:lnTo>
                    <a:pt x="42" y="5"/>
                  </a:lnTo>
                  <a:lnTo>
                    <a:pt x="4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55" name="Freeform 67"/>
            <p:cNvSpPr/>
            <p:nvPr/>
          </p:nvSpPr>
          <p:spPr bwMode="auto">
            <a:xfrm>
              <a:off x="5434013" y="4471988"/>
              <a:ext cx="12700" cy="25400"/>
            </a:xfrm>
            <a:custGeom>
              <a:avLst/>
              <a:gdLst/>
              <a:ahLst/>
              <a:cxnLst>
                <a:cxn ang="0">
                  <a:pos x="24" y="5"/>
                </a:cxn>
                <a:cxn ang="0">
                  <a:pos x="24" y="5"/>
                </a:cxn>
                <a:cxn ang="0">
                  <a:pos x="22" y="12"/>
                </a:cxn>
                <a:cxn ang="0">
                  <a:pos x="21" y="19"/>
                </a:cxn>
                <a:cxn ang="0">
                  <a:pos x="16" y="31"/>
                </a:cxn>
                <a:cxn ang="0">
                  <a:pos x="9" y="44"/>
                </a:cxn>
                <a:cxn ang="0">
                  <a:pos x="1" y="56"/>
                </a:cxn>
                <a:cxn ang="0">
                  <a:pos x="1" y="56"/>
                </a:cxn>
                <a:cxn ang="0">
                  <a:pos x="0" y="57"/>
                </a:cxn>
                <a:cxn ang="0">
                  <a:pos x="0" y="60"/>
                </a:cxn>
                <a:cxn ang="0">
                  <a:pos x="1" y="61"/>
                </a:cxn>
                <a:cxn ang="0">
                  <a:pos x="3" y="63"/>
                </a:cxn>
                <a:cxn ang="0">
                  <a:pos x="7" y="64"/>
                </a:cxn>
                <a:cxn ang="0">
                  <a:pos x="9" y="63"/>
                </a:cxn>
                <a:cxn ang="0">
                  <a:pos x="11" y="61"/>
                </a:cxn>
                <a:cxn ang="0">
                  <a:pos x="11" y="61"/>
                </a:cxn>
                <a:cxn ang="0">
                  <a:pos x="20" y="48"/>
                </a:cxn>
                <a:cxn ang="0">
                  <a:pos x="28" y="35"/>
                </a:cxn>
                <a:cxn ang="0">
                  <a:pos x="33" y="21"/>
                </a:cxn>
                <a:cxn ang="0">
                  <a:pos x="34" y="13"/>
                </a:cxn>
                <a:cxn ang="0">
                  <a:pos x="34" y="5"/>
                </a:cxn>
                <a:cxn ang="0">
                  <a:pos x="34" y="5"/>
                </a:cxn>
                <a:cxn ang="0">
                  <a:pos x="34" y="2"/>
                </a:cxn>
                <a:cxn ang="0">
                  <a:pos x="33" y="1"/>
                </a:cxn>
                <a:cxn ang="0">
                  <a:pos x="29" y="0"/>
                </a:cxn>
                <a:cxn ang="0">
                  <a:pos x="25" y="1"/>
                </a:cxn>
                <a:cxn ang="0">
                  <a:pos x="24" y="2"/>
                </a:cxn>
                <a:cxn ang="0">
                  <a:pos x="24" y="5"/>
                </a:cxn>
                <a:cxn ang="0">
                  <a:pos x="24" y="5"/>
                </a:cxn>
              </a:cxnLst>
              <a:rect l="0" t="0" r="r" b="b"/>
              <a:pathLst>
                <a:path w="34" h="64">
                  <a:moveTo>
                    <a:pt x="24" y="5"/>
                  </a:moveTo>
                  <a:lnTo>
                    <a:pt x="24" y="5"/>
                  </a:lnTo>
                  <a:lnTo>
                    <a:pt x="22" y="12"/>
                  </a:lnTo>
                  <a:lnTo>
                    <a:pt x="21" y="19"/>
                  </a:lnTo>
                  <a:lnTo>
                    <a:pt x="16" y="31"/>
                  </a:lnTo>
                  <a:lnTo>
                    <a:pt x="9" y="44"/>
                  </a:lnTo>
                  <a:lnTo>
                    <a:pt x="1" y="56"/>
                  </a:lnTo>
                  <a:lnTo>
                    <a:pt x="1" y="56"/>
                  </a:lnTo>
                  <a:lnTo>
                    <a:pt x="0" y="57"/>
                  </a:lnTo>
                  <a:lnTo>
                    <a:pt x="0" y="60"/>
                  </a:lnTo>
                  <a:lnTo>
                    <a:pt x="1" y="61"/>
                  </a:lnTo>
                  <a:lnTo>
                    <a:pt x="3" y="63"/>
                  </a:lnTo>
                  <a:lnTo>
                    <a:pt x="7" y="64"/>
                  </a:lnTo>
                  <a:lnTo>
                    <a:pt x="9" y="63"/>
                  </a:lnTo>
                  <a:lnTo>
                    <a:pt x="11" y="61"/>
                  </a:lnTo>
                  <a:lnTo>
                    <a:pt x="11" y="61"/>
                  </a:lnTo>
                  <a:lnTo>
                    <a:pt x="20" y="48"/>
                  </a:lnTo>
                  <a:lnTo>
                    <a:pt x="28" y="35"/>
                  </a:lnTo>
                  <a:lnTo>
                    <a:pt x="33" y="21"/>
                  </a:lnTo>
                  <a:lnTo>
                    <a:pt x="34" y="13"/>
                  </a:lnTo>
                  <a:lnTo>
                    <a:pt x="34" y="5"/>
                  </a:lnTo>
                  <a:lnTo>
                    <a:pt x="34" y="5"/>
                  </a:lnTo>
                  <a:lnTo>
                    <a:pt x="34" y="2"/>
                  </a:lnTo>
                  <a:lnTo>
                    <a:pt x="33" y="1"/>
                  </a:lnTo>
                  <a:lnTo>
                    <a:pt x="29" y="0"/>
                  </a:lnTo>
                  <a:lnTo>
                    <a:pt x="25" y="1"/>
                  </a:lnTo>
                  <a:lnTo>
                    <a:pt x="24" y="2"/>
                  </a:lnTo>
                  <a:lnTo>
                    <a:pt x="24" y="5"/>
                  </a:lnTo>
                  <a:lnTo>
                    <a:pt x="24"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56" name="Freeform 68"/>
            <p:cNvSpPr/>
            <p:nvPr/>
          </p:nvSpPr>
          <p:spPr bwMode="auto">
            <a:xfrm>
              <a:off x="5467351" y="4473575"/>
              <a:ext cx="14288" cy="25400"/>
            </a:xfrm>
            <a:custGeom>
              <a:avLst/>
              <a:gdLst/>
              <a:ahLst/>
              <a:cxnLst>
                <a:cxn ang="0">
                  <a:pos x="23" y="4"/>
                </a:cxn>
                <a:cxn ang="0">
                  <a:pos x="23" y="4"/>
                </a:cxn>
                <a:cxn ang="0">
                  <a:pos x="13" y="30"/>
                </a:cxn>
                <a:cxn ang="0">
                  <a:pos x="1" y="55"/>
                </a:cxn>
                <a:cxn ang="0">
                  <a:pos x="1" y="55"/>
                </a:cxn>
                <a:cxn ang="0">
                  <a:pos x="0" y="57"/>
                </a:cxn>
                <a:cxn ang="0">
                  <a:pos x="1" y="60"/>
                </a:cxn>
                <a:cxn ang="0">
                  <a:pos x="4" y="62"/>
                </a:cxn>
                <a:cxn ang="0">
                  <a:pos x="5" y="64"/>
                </a:cxn>
                <a:cxn ang="0">
                  <a:pos x="8" y="64"/>
                </a:cxn>
                <a:cxn ang="0">
                  <a:pos x="9" y="62"/>
                </a:cxn>
                <a:cxn ang="0">
                  <a:pos x="10" y="61"/>
                </a:cxn>
                <a:cxn ang="0">
                  <a:pos x="10" y="61"/>
                </a:cxn>
                <a:cxn ang="0">
                  <a:pos x="23" y="34"/>
                </a:cxn>
                <a:cxn ang="0">
                  <a:pos x="34" y="6"/>
                </a:cxn>
                <a:cxn ang="0">
                  <a:pos x="34" y="6"/>
                </a:cxn>
                <a:cxn ang="0">
                  <a:pos x="35" y="4"/>
                </a:cxn>
                <a:cxn ang="0">
                  <a:pos x="34" y="2"/>
                </a:cxn>
                <a:cxn ang="0">
                  <a:pos x="32" y="1"/>
                </a:cxn>
                <a:cxn ang="0">
                  <a:pos x="31" y="0"/>
                </a:cxn>
                <a:cxn ang="0">
                  <a:pos x="26" y="0"/>
                </a:cxn>
                <a:cxn ang="0">
                  <a:pos x="25" y="1"/>
                </a:cxn>
                <a:cxn ang="0">
                  <a:pos x="23" y="4"/>
                </a:cxn>
                <a:cxn ang="0">
                  <a:pos x="23" y="4"/>
                </a:cxn>
              </a:cxnLst>
              <a:rect l="0" t="0" r="r" b="b"/>
              <a:pathLst>
                <a:path w="35" h="64">
                  <a:moveTo>
                    <a:pt x="23" y="4"/>
                  </a:moveTo>
                  <a:lnTo>
                    <a:pt x="23" y="4"/>
                  </a:lnTo>
                  <a:lnTo>
                    <a:pt x="13" y="30"/>
                  </a:lnTo>
                  <a:lnTo>
                    <a:pt x="1" y="55"/>
                  </a:lnTo>
                  <a:lnTo>
                    <a:pt x="1" y="55"/>
                  </a:lnTo>
                  <a:lnTo>
                    <a:pt x="0" y="57"/>
                  </a:lnTo>
                  <a:lnTo>
                    <a:pt x="1" y="60"/>
                  </a:lnTo>
                  <a:lnTo>
                    <a:pt x="4" y="62"/>
                  </a:lnTo>
                  <a:lnTo>
                    <a:pt x="5" y="64"/>
                  </a:lnTo>
                  <a:lnTo>
                    <a:pt x="8" y="64"/>
                  </a:lnTo>
                  <a:lnTo>
                    <a:pt x="9" y="62"/>
                  </a:lnTo>
                  <a:lnTo>
                    <a:pt x="10" y="61"/>
                  </a:lnTo>
                  <a:lnTo>
                    <a:pt x="10" y="61"/>
                  </a:lnTo>
                  <a:lnTo>
                    <a:pt x="23" y="34"/>
                  </a:lnTo>
                  <a:lnTo>
                    <a:pt x="34" y="6"/>
                  </a:lnTo>
                  <a:lnTo>
                    <a:pt x="34" y="6"/>
                  </a:lnTo>
                  <a:lnTo>
                    <a:pt x="35" y="4"/>
                  </a:lnTo>
                  <a:lnTo>
                    <a:pt x="34" y="2"/>
                  </a:lnTo>
                  <a:lnTo>
                    <a:pt x="32" y="1"/>
                  </a:lnTo>
                  <a:lnTo>
                    <a:pt x="31" y="0"/>
                  </a:lnTo>
                  <a:lnTo>
                    <a:pt x="26" y="0"/>
                  </a:lnTo>
                  <a:lnTo>
                    <a:pt x="25" y="1"/>
                  </a:lnTo>
                  <a:lnTo>
                    <a:pt x="23" y="4"/>
                  </a:lnTo>
                  <a:lnTo>
                    <a:pt x="23"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57" name="Freeform 69"/>
            <p:cNvSpPr/>
            <p:nvPr/>
          </p:nvSpPr>
          <p:spPr bwMode="auto">
            <a:xfrm>
              <a:off x="5497513" y="4483100"/>
              <a:ext cx="14288" cy="23813"/>
            </a:xfrm>
            <a:custGeom>
              <a:avLst/>
              <a:gdLst/>
              <a:ahLst/>
              <a:cxnLst>
                <a:cxn ang="0">
                  <a:pos x="23" y="3"/>
                </a:cxn>
                <a:cxn ang="0">
                  <a:pos x="23" y="3"/>
                </a:cxn>
                <a:cxn ang="0">
                  <a:pos x="13" y="28"/>
                </a:cxn>
                <a:cxn ang="0">
                  <a:pos x="1" y="51"/>
                </a:cxn>
                <a:cxn ang="0">
                  <a:pos x="1" y="51"/>
                </a:cxn>
                <a:cxn ang="0">
                  <a:pos x="0" y="54"/>
                </a:cxn>
                <a:cxn ang="0">
                  <a:pos x="1" y="56"/>
                </a:cxn>
                <a:cxn ang="0">
                  <a:pos x="4" y="59"/>
                </a:cxn>
                <a:cxn ang="0">
                  <a:pos x="7" y="60"/>
                </a:cxn>
                <a:cxn ang="0">
                  <a:pos x="9" y="59"/>
                </a:cxn>
                <a:cxn ang="0">
                  <a:pos x="11" y="56"/>
                </a:cxn>
                <a:cxn ang="0">
                  <a:pos x="11" y="56"/>
                </a:cxn>
                <a:cxn ang="0">
                  <a:pos x="23" y="32"/>
                </a:cxn>
                <a:cxn ang="0">
                  <a:pos x="34" y="7"/>
                </a:cxn>
                <a:cxn ang="0">
                  <a:pos x="34" y="7"/>
                </a:cxn>
                <a:cxn ang="0">
                  <a:pos x="35" y="4"/>
                </a:cxn>
                <a:cxn ang="0">
                  <a:pos x="34" y="2"/>
                </a:cxn>
                <a:cxn ang="0">
                  <a:pos x="32" y="0"/>
                </a:cxn>
                <a:cxn ang="0">
                  <a:pos x="31" y="0"/>
                </a:cxn>
                <a:cxn ang="0">
                  <a:pos x="26" y="0"/>
                </a:cxn>
                <a:cxn ang="0">
                  <a:pos x="24" y="2"/>
                </a:cxn>
                <a:cxn ang="0">
                  <a:pos x="23" y="3"/>
                </a:cxn>
                <a:cxn ang="0">
                  <a:pos x="23" y="3"/>
                </a:cxn>
              </a:cxnLst>
              <a:rect l="0" t="0" r="r" b="b"/>
              <a:pathLst>
                <a:path w="35" h="60">
                  <a:moveTo>
                    <a:pt x="23" y="3"/>
                  </a:moveTo>
                  <a:lnTo>
                    <a:pt x="23" y="3"/>
                  </a:lnTo>
                  <a:lnTo>
                    <a:pt x="13" y="28"/>
                  </a:lnTo>
                  <a:lnTo>
                    <a:pt x="1" y="51"/>
                  </a:lnTo>
                  <a:lnTo>
                    <a:pt x="1" y="51"/>
                  </a:lnTo>
                  <a:lnTo>
                    <a:pt x="0" y="54"/>
                  </a:lnTo>
                  <a:lnTo>
                    <a:pt x="1" y="56"/>
                  </a:lnTo>
                  <a:lnTo>
                    <a:pt x="4" y="59"/>
                  </a:lnTo>
                  <a:lnTo>
                    <a:pt x="7" y="60"/>
                  </a:lnTo>
                  <a:lnTo>
                    <a:pt x="9" y="59"/>
                  </a:lnTo>
                  <a:lnTo>
                    <a:pt x="11" y="56"/>
                  </a:lnTo>
                  <a:lnTo>
                    <a:pt x="11" y="56"/>
                  </a:lnTo>
                  <a:lnTo>
                    <a:pt x="23" y="32"/>
                  </a:lnTo>
                  <a:lnTo>
                    <a:pt x="34" y="7"/>
                  </a:lnTo>
                  <a:lnTo>
                    <a:pt x="34" y="7"/>
                  </a:lnTo>
                  <a:lnTo>
                    <a:pt x="35" y="4"/>
                  </a:lnTo>
                  <a:lnTo>
                    <a:pt x="34" y="2"/>
                  </a:lnTo>
                  <a:lnTo>
                    <a:pt x="32" y="0"/>
                  </a:lnTo>
                  <a:lnTo>
                    <a:pt x="31" y="0"/>
                  </a:lnTo>
                  <a:lnTo>
                    <a:pt x="26" y="0"/>
                  </a:lnTo>
                  <a:lnTo>
                    <a:pt x="24" y="2"/>
                  </a:lnTo>
                  <a:lnTo>
                    <a:pt x="23" y="3"/>
                  </a:lnTo>
                  <a:lnTo>
                    <a:pt x="23"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58" name="Freeform 70"/>
            <p:cNvSpPr/>
            <p:nvPr/>
          </p:nvSpPr>
          <p:spPr bwMode="auto">
            <a:xfrm>
              <a:off x="5322888" y="4629150"/>
              <a:ext cx="14288" cy="26988"/>
            </a:xfrm>
            <a:custGeom>
              <a:avLst/>
              <a:gdLst/>
              <a:ahLst/>
              <a:cxnLst>
                <a:cxn ang="0">
                  <a:pos x="22" y="6"/>
                </a:cxn>
                <a:cxn ang="0">
                  <a:pos x="22" y="6"/>
                </a:cxn>
                <a:cxn ang="0">
                  <a:pos x="21" y="11"/>
                </a:cxn>
                <a:cxn ang="0">
                  <a:pos x="17" y="17"/>
                </a:cxn>
                <a:cxn ang="0">
                  <a:pos x="17" y="17"/>
                </a:cxn>
                <a:cxn ang="0">
                  <a:pos x="13" y="28"/>
                </a:cxn>
                <a:cxn ang="0">
                  <a:pos x="13" y="28"/>
                </a:cxn>
                <a:cxn ang="0">
                  <a:pos x="9" y="36"/>
                </a:cxn>
                <a:cxn ang="0">
                  <a:pos x="6" y="44"/>
                </a:cxn>
                <a:cxn ang="0">
                  <a:pos x="4" y="52"/>
                </a:cxn>
                <a:cxn ang="0">
                  <a:pos x="0" y="60"/>
                </a:cxn>
                <a:cxn ang="0">
                  <a:pos x="0" y="60"/>
                </a:cxn>
                <a:cxn ang="0">
                  <a:pos x="0" y="62"/>
                </a:cxn>
                <a:cxn ang="0">
                  <a:pos x="0" y="65"/>
                </a:cxn>
                <a:cxn ang="0">
                  <a:pos x="2" y="68"/>
                </a:cxn>
                <a:cxn ang="0">
                  <a:pos x="6" y="69"/>
                </a:cxn>
                <a:cxn ang="0">
                  <a:pos x="9" y="68"/>
                </a:cxn>
                <a:cxn ang="0">
                  <a:pos x="10" y="66"/>
                </a:cxn>
                <a:cxn ang="0">
                  <a:pos x="10" y="66"/>
                </a:cxn>
                <a:cxn ang="0">
                  <a:pos x="14" y="57"/>
                </a:cxn>
                <a:cxn ang="0">
                  <a:pos x="17" y="48"/>
                </a:cxn>
                <a:cxn ang="0">
                  <a:pos x="21" y="39"/>
                </a:cxn>
                <a:cxn ang="0">
                  <a:pos x="23" y="31"/>
                </a:cxn>
                <a:cxn ang="0">
                  <a:pos x="23" y="31"/>
                </a:cxn>
                <a:cxn ang="0">
                  <a:pos x="30" y="18"/>
                </a:cxn>
                <a:cxn ang="0">
                  <a:pos x="33" y="13"/>
                </a:cxn>
                <a:cxn ang="0">
                  <a:pos x="34" y="6"/>
                </a:cxn>
                <a:cxn ang="0">
                  <a:pos x="34" y="6"/>
                </a:cxn>
                <a:cxn ang="0">
                  <a:pos x="34" y="4"/>
                </a:cxn>
                <a:cxn ang="0">
                  <a:pos x="33" y="2"/>
                </a:cxn>
                <a:cxn ang="0">
                  <a:pos x="31" y="1"/>
                </a:cxn>
                <a:cxn ang="0">
                  <a:pos x="29" y="0"/>
                </a:cxn>
                <a:cxn ang="0">
                  <a:pos x="25" y="2"/>
                </a:cxn>
                <a:cxn ang="0">
                  <a:pos x="23" y="4"/>
                </a:cxn>
                <a:cxn ang="0">
                  <a:pos x="22" y="6"/>
                </a:cxn>
                <a:cxn ang="0">
                  <a:pos x="22" y="6"/>
                </a:cxn>
              </a:cxnLst>
              <a:rect l="0" t="0" r="r" b="b"/>
              <a:pathLst>
                <a:path w="34" h="69">
                  <a:moveTo>
                    <a:pt x="22" y="6"/>
                  </a:moveTo>
                  <a:lnTo>
                    <a:pt x="22" y="6"/>
                  </a:lnTo>
                  <a:lnTo>
                    <a:pt x="21" y="11"/>
                  </a:lnTo>
                  <a:lnTo>
                    <a:pt x="17" y="17"/>
                  </a:lnTo>
                  <a:lnTo>
                    <a:pt x="17" y="17"/>
                  </a:lnTo>
                  <a:lnTo>
                    <a:pt x="13" y="28"/>
                  </a:lnTo>
                  <a:lnTo>
                    <a:pt x="13" y="28"/>
                  </a:lnTo>
                  <a:lnTo>
                    <a:pt x="9" y="36"/>
                  </a:lnTo>
                  <a:lnTo>
                    <a:pt x="6" y="44"/>
                  </a:lnTo>
                  <a:lnTo>
                    <a:pt x="4" y="52"/>
                  </a:lnTo>
                  <a:lnTo>
                    <a:pt x="0" y="60"/>
                  </a:lnTo>
                  <a:lnTo>
                    <a:pt x="0" y="60"/>
                  </a:lnTo>
                  <a:lnTo>
                    <a:pt x="0" y="62"/>
                  </a:lnTo>
                  <a:lnTo>
                    <a:pt x="0" y="65"/>
                  </a:lnTo>
                  <a:lnTo>
                    <a:pt x="2" y="68"/>
                  </a:lnTo>
                  <a:lnTo>
                    <a:pt x="6" y="69"/>
                  </a:lnTo>
                  <a:lnTo>
                    <a:pt x="9" y="68"/>
                  </a:lnTo>
                  <a:lnTo>
                    <a:pt x="10" y="66"/>
                  </a:lnTo>
                  <a:lnTo>
                    <a:pt x="10" y="66"/>
                  </a:lnTo>
                  <a:lnTo>
                    <a:pt x="14" y="57"/>
                  </a:lnTo>
                  <a:lnTo>
                    <a:pt x="17" y="48"/>
                  </a:lnTo>
                  <a:lnTo>
                    <a:pt x="21" y="39"/>
                  </a:lnTo>
                  <a:lnTo>
                    <a:pt x="23" y="31"/>
                  </a:lnTo>
                  <a:lnTo>
                    <a:pt x="23" y="31"/>
                  </a:lnTo>
                  <a:lnTo>
                    <a:pt x="30" y="18"/>
                  </a:lnTo>
                  <a:lnTo>
                    <a:pt x="33" y="13"/>
                  </a:lnTo>
                  <a:lnTo>
                    <a:pt x="34" y="6"/>
                  </a:lnTo>
                  <a:lnTo>
                    <a:pt x="34" y="6"/>
                  </a:lnTo>
                  <a:lnTo>
                    <a:pt x="34" y="4"/>
                  </a:lnTo>
                  <a:lnTo>
                    <a:pt x="33" y="2"/>
                  </a:lnTo>
                  <a:lnTo>
                    <a:pt x="31" y="1"/>
                  </a:lnTo>
                  <a:lnTo>
                    <a:pt x="29" y="0"/>
                  </a:lnTo>
                  <a:lnTo>
                    <a:pt x="25" y="2"/>
                  </a:lnTo>
                  <a:lnTo>
                    <a:pt x="23" y="4"/>
                  </a:lnTo>
                  <a:lnTo>
                    <a:pt x="22" y="6"/>
                  </a:lnTo>
                  <a:lnTo>
                    <a:pt x="22"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59" name="Freeform 71"/>
            <p:cNvSpPr/>
            <p:nvPr/>
          </p:nvSpPr>
          <p:spPr bwMode="auto">
            <a:xfrm>
              <a:off x="5353051" y="4632325"/>
              <a:ext cx="15875" cy="25400"/>
            </a:xfrm>
            <a:custGeom>
              <a:avLst/>
              <a:gdLst/>
              <a:ahLst/>
              <a:cxnLst>
                <a:cxn ang="0">
                  <a:pos x="27" y="2"/>
                </a:cxn>
                <a:cxn ang="0">
                  <a:pos x="27" y="2"/>
                </a:cxn>
                <a:cxn ang="0">
                  <a:pos x="23" y="9"/>
                </a:cxn>
                <a:cxn ang="0">
                  <a:pos x="18" y="14"/>
                </a:cxn>
                <a:cxn ang="0">
                  <a:pos x="13" y="19"/>
                </a:cxn>
                <a:cxn ang="0">
                  <a:pos x="8" y="25"/>
                </a:cxn>
                <a:cxn ang="0">
                  <a:pos x="8" y="25"/>
                </a:cxn>
                <a:cxn ang="0">
                  <a:pos x="4" y="33"/>
                </a:cxn>
                <a:cxn ang="0">
                  <a:pos x="1" y="40"/>
                </a:cxn>
                <a:cxn ang="0">
                  <a:pos x="0" y="50"/>
                </a:cxn>
                <a:cxn ang="0">
                  <a:pos x="0" y="57"/>
                </a:cxn>
                <a:cxn ang="0">
                  <a:pos x="0" y="57"/>
                </a:cxn>
                <a:cxn ang="0">
                  <a:pos x="0" y="60"/>
                </a:cxn>
                <a:cxn ang="0">
                  <a:pos x="1" y="61"/>
                </a:cxn>
                <a:cxn ang="0">
                  <a:pos x="5" y="63"/>
                </a:cxn>
                <a:cxn ang="0">
                  <a:pos x="9" y="61"/>
                </a:cxn>
                <a:cxn ang="0">
                  <a:pos x="10" y="60"/>
                </a:cxn>
                <a:cxn ang="0">
                  <a:pos x="11" y="57"/>
                </a:cxn>
                <a:cxn ang="0">
                  <a:pos x="11" y="57"/>
                </a:cxn>
                <a:cxn ang="0">
                  <a:pos x="11" y="48"/>
                </a:cxn>
                <a:cxn ang="0">
                  <a:pos x="14" y="40"/>
                </a:cxn>
                <a:cxn ang="0">
                  <a:pos x="17" y="33"/>
                </a:cxn>
                <a:cxn ang="0">
                  <a:pos x="23" y="26"/>
                </a:cxn>
                <a:cxn ang="0">
                  <a:pos x="23" y="26"/>
                </a:cxn>
                <a:cxn ang="0">
                  <a:pos x="31" y="17"/>
                </a:cxn>
                <a:cxn ang="0">
                  <a:pos x="35" y="12"/>
                </a:cxn>
                <a:cxn ang="0">
                  <a:pos x="38" y="6"/>
                </a:cxn>
                <a:cxn ang="0">
                  <a:pos x="38" y="6"/>
                </a:cxn>
                <a:cxn ang="0">
                  <a:pos x="38" y="4"/>
                </a:cxn>
                <a:cxn ang="0">
                  <a:pos x="38" y="1"/>
                </a:cxn>
                <a:cxn ang="0">
                  <a:pos x="36" y="0"/>
                </a:cxn>
                <a:cxn ang="0">
                  <a:pos x="34" y="0"/>
                </a:cxn>
                <a:cxn ang="0">
                  <a:pos x="30" y="0"/>
                </a:cxn>
                <a:cxn ang="0">
                  <a:pos x="28" y="1"/>
                </a:cxn>
                <a:cxn ang="0">
                  <a:pos x="27" y="2"/>
                </a:cxn>
                <a:cxn ang="0">
                  <a:pos x="27" y="2"/>
                </a:cxn>
              </a:cxnLst>
              <a:rect l="0" t="0" r="r" b="b"/>
              <a:pathLst>
                <a:path w="38" h="63">
                  <a:moveTo>
                    <a:pt x="27" y="2"/>
                  </a:moveTo>
                  <a:lnTo>
                    <a:pt x="27" y="2"/>
                  </a:lnTo>
                  <a:lnTo>
                    <a:pt x="23" y="9"/>
                  </a:lnTo>
                  <a:lnTo>
                    <a:pt x="18" y="14"/>
                  </a:lnTo>
                  <a:lnTo>
                    <a:pt x="13" y="19"/>
                  </a:lnTo>
                  <a:lnTo>
                    <a:pt x="8" y="25"/>
                  </a:lnTo>
                  <a:lnTo>
                    <a:pt x="8" y="25"/>
                  </a:lnTo>
                  <a:lnTo>
                    <a:pt x="4" y="33"/>
                  </a:lnTo>
                  <a:lnTo>
                    <a:pt x="1" y="40"/>
                  </a:lnTo>
                  <a:lnTo>
                    <a:pt x="0" y="50"/>
                  </a:lnTo>
                  <a:lnTo>
                    <a:pt x="0" y="57"/>
                  </a:lnTo>
                  <a:lnTo>
                    <a:pt x="0" y="57"/>
                  </a:lnTo>
                  <a:lnTo>
                    <a:pt x="0" y="60"/>
                  </a:lnTo>
                  <a:lnTo>
                    <a:pt x="1" y="61"/>
                  </a:lnTo>
                  <a:lnTo>
                    <a:pt x="5" y="63"/>
                  </a:lnTo>
                  <a:lnTo>
                    <a:pt x="9" y="61"/>
                  </a:lnTo>
                  <a:lnTo>
                    <a:pt x="10" y="60"/>
                  </a:lnTo>
                  <a:lnTo>
                    <a:pt x="11" y="57"/>
                  </a:lnTo>
                  <a:lnTo>
                    <a:pt x="11" y="57"/>
                  </a:lnTo>
                  <a:lnTo>
                    <a:pt x="11" y="48"/>
                  </a:lnTo>
                  <a:lnTo>
                    <a:pt x="14" y="40"/>
                  </a:lnTo>
                  <a:lnTo>
                    <a:pt x="17" y="33"/>
                  </a:lnTo>
                  <a:lnTo>
                    <a:pt x="23" y="26"/>
                  </a:lnTo>
                  <a:lnTo>
                    <a:pt x="23" y="26"/>
                  </a:lnTo>
                  <a:lnTo>
                    <a:pt x="31" y="17"/>
                  </a:lnTo>
                  <a:lnTo>
                    <a:pt x="35" y="12"/>
                  </a:lnTo>
                  <a:lnTo>
                    <a:pt x="38" y="6"/>
                  </a:lnTo>
                  <a:lnTo>
                    <a:pt x="38" y="6"/>
                  </a:lnTo>
                  <a:lnTo>
                    <a:pt x="38" y="4"/>
                  </a:lnTo>
                  <a:lnTo>
                    <a:pt x="38" y="1"/>
                  </a:lnTo>
                  <a:lnTo>
                    <a:pt x="36" y="0"/>
                  </a:lnTo>
                  <a:lnTo>
                    <a:pt x="34" y="0"/>
                  </a:lnTo>
                  <a:lnTo>
                    <a:pt x="30" y="0"/>
                  </a:lnTo>
                  <a:lnTo>
                    <a:pt x="28" y="1"/>
                  </a:lnTo>
                  <a:lnTo>
                    <a:pt x="27" y="2"/>
                  </a:lnTo>
                  <a:lnTo>
                    <a:pt x="2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60" name="Freeform 72"/>
            <p:cNvSpPr/>
            <p:nvPr/>
          </p:nvSpPr>
          <p:spPr bwMode="auto">
            <a:xfrm>
              <a:off x="5384801" y="4635500"/>
              <a:ext cx="14288" cy="28575"/>
            </a:xfrm>
            <a:custGeom>
              <a:avLst/>
              <a:gdLst/>
              <a:ahLst/>
              <a:cxnLst>
                <a:cxn ang="0">
                  <a:pos x="24" y="4"/>
                </a:cxn>
                <a:cxn ang="0">
                  <a:pos x="24" y="4"/>
                </a:cxn>
                <a:cxn ang="0">
                  <a:pos x="10" y="34"/>
                </a:cxn>
                <a:cxn ang="0">
                  <a:pos x="3" y="50"/>
                </a:cxn>
                <a:cxn ang="0">
                  <a:pos x="2" y="58"/>
                </a:cxn>
                <a:cxn ang="0">
                  <a:pos x="0" y="67"/>
                </a:cxn>
                <a:cxn ang="0">
                  <a:pos x="0" y="67"/>
                </a:cxn>
                <a:cxn ang="0">
                  <a:pos x="0" y="70"/>
                </a:cxn>
                <a:cxn ang="0">
                  <a:pos x="2" y="71"/>
                </a:cxn>
                <a:cxn ang="0">
                  <a:pos x="6" y="72"/>
                </a:cxn>
                <a:cxn ang="0">
                  <a:pos x="10" y="71"/>
                </a:cxn>
                <a:cxn ang="0">
                  <a:pos x="11" y="70"/>
                </a:cxn>
                <a:cxn ang="0">
                  <a:pos x="12" y="67"/>
                </a:cxn>
                <a:cxn ang="0">
                  <a:pos x="12" y="67"/>
                </a:cxn>
                <a:cxn ang="0">
                  <a:pos x="14" y="59"/>
                </a:cxn>
                <a:cxn ang="0">
                  <a:pos x="15" y="51"/>
                </a:cxn>
                <a:cxn ang="0">
                  <a:pos x="21" y="37"/>
                </a:cxn>
                <a:cxn ang="0">
                  <a:pos x="28" y="21"/>
                </a:cxn>
                <a:cxn ang="0">
                  <a:pos x="34" y="7"/>
                </a:cxn>
                <a:cxn ang="0">
                  <a:pos x="34" y="7"/>
                </a:cxn>
                <a:cxn ang="0">
                  <a:pos x="36" y="6"/>
                </a:cxn>
                <a:cxn ang="0">
                  <a:pos x="34" y="3"/>
                </a:cxn>
                <a:cxn ang="0">
                  <a:pos x="33" y="2"/>
                </a:cxn>
                <a:cxn ang="0">
                  <a:pos x="32" y="0"/>
                </a:cxn>
                <a:cxn ang="0">
                  <a:pos x="27" y="2"/>
                </a:cxn>
                <a:cxn ang="0">
                  <a:pos x="25" y="3"/>
                </a:cxn>
                <a:cxn ang="0">
                  <a:pos x="24" y="4"/>
                </a:cxn>
                <a:cxn ang="0">
                  <a:pos x="24" y="4"/>
                </a:cxn>
              </a:cxnLst>
              <a:rect l="0" t="0" r="r" b="b"/>
              <a:pathLst>
                <a:path w="36" h="72">
                  <a:moveTo>
                    <a:pt x="24" y="4"/>
                  </a:moveTo>
                  <a:lnTo>
                    <a:pt x="24" y="4"/>
                  </a:lnTo>
                  <a:lnTo>
                    <a:pt x="10" y="34"/>
                  </a:lnTo>
                  <a:lnTo>
                    <a:pt x="3" y="50"/>
                  </a:lnTo>
                  <a:lnTo>
                    <a:pt x="2" y="58"/>
                  </a:lnTo>
                  <a:lnTo>
                    <a:pt x="0" y="67"/>
                  </a:lnTo>
                  <a:lnTo>
                    <a:pt x="0" y="67"/>
                  </a:lnTo>
                  <a:lnTo>
                    <a:pt x="0" y="70"/>
                  </a:lnTo>
                  <a:lnTo>
                    <a:pt x="2" y="71"/>
                  </a:lnTo>
                  <a:lnTo>
                    <a:pt x="6" y="72"/>
                  </a:lnTo>
                  <a:lnTo>
                    <a:pt x="10" y="71"/>
                  </a:lnTo>
                  <a:lnTo>
                    <a:pt x="11" y="70"/>
                  </a:lnTo>
                  <a:lnTo>
                    <a:pt x="12" y="67"/>
                  </a:lnTo>
                  <a:lnTo>
                    <a:pt x="12" y="67"/>
                  </a:lnTo>
                  <a:lnTo>
                    <a:pt x="14" y="59"/>
                  </a:lnTo>
                  <a:lnTo>
                    <a:pt x="15" y="51"/>
                  </a:lnTo>
                  <a:lnTo>
                    <a:pt x="21" y="37"/>
                  </a:lnTo>
                  <a:lnTo>
                    <a:pt x="28" y="21"/>
                  </a:lnTo>
                  <a:lnTo>
                    <a:pt x="34" y="7"/>
                  </a:lnTo>
                  <a:lnTo>
                    <a:pt x="34" y="7"/>
                  </a:lnTo>
                  <a:lnTo>
                    <a:pt x="36" y="6"/>
                  </a:lnTo>
                  <a:lnTo>
                    <a:pt x="34" y="3"/>
                  </a:lnTo>
                  <a:lnTo>
                    <a:pt x="33" y="2"/>
                  </a:lnTo>
                  <a:lnTo>
                    <a:pt x="32" y="0"/>
                  </a:lnTo>
                  <a:lnTo>
                    <a:pt x="27" y="2"/>
                  </a:lnTo>
                  <a:lnTo>
                    <a:pt x="25" y="3"/>
                  </a:lnTo>
                  <a:lnTo>
                    <a:pt x="24" y="4"/>
                  </a:lnTo>
                  <a:lnTo>
                    <a:pt x="2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61" name="Freeform 73"/>
            <p:cNvSpPr/>
            <p:nvPr/>
          </p:nvSpPr>
          <p:spPr bwMode="auto">
            <a:xfrm>
              <a:off x="5426076" y="4635500"/>
              <a:ext cx="9525" cy="28575"/>
            </a:xfrm>
            <a:custGeom>
              <a:avLst/>
              <a:gdLst/>
              <a:ahLst/>
              <a:cxnLst>
                <a:cxn ang="0">
                  <a:pos x="14" y="6"/>
                </a:cxn>
                <a:cxn ang="0">
                  <a:pos x="14" y="6"/>
                </a:cxn>
                <a:cxn ang="0">
                  <a:pos x="13" y="13"/>
                </a:cxn>
                <a:cxn ang="0">
                  <a:pos x="9" y="21"/>
                </a:cxn>
                <a:cxn ang="0">
                  <a:pos x="5" y="28"/>
                </a:cxn>
                <a:cxn ang="0">
                  <a:pos x="4" y="36"/>
                </a:cxn>
                <a:cxn ang="0">
                  <a:pos x="4" y="36"/>
                </a:cxn>
                <a:cxn ang="0">
                  <a:pos x="1" y="51"/>
                </a:cxn>
                <a:cxn ang="0">
                  <a:pos x="0" y="67"/>
                </a:cxn>
                <a:cxn ang="0">
                  <a:pos x="0" y="67"/>
                </a:cxn>
                <a:cxn ang="0">
                  <a:pos x="0" y="70"/>
                </a:cxn>
                <a:cxn ang="0">
                  <a:pos x="1" y="71"/>
                </a:cxn>
                <a:cxn ang="0">
                  <a:pos x="5" y="72"/>
                </a:cxn>
                <a:cxn ang="0">
                  <a:pos x="9" y="71"/>
                </a:cxn>
                <a:cxn ang="0">
                  <a:pos x="10" y="70"/>
                </a:cxn>
                <a:cxn ang="0">
                  <a:pos x="10" y="67"/>
                </a:cxn>
                <a:cxn ang="0">
                  <a:pos x="10" y="67"/>
                </a:cxn>
                <a:cxn ang="0">
                  <a:pos x="13" y="51"/>
                </a:cxn>
                <a:cxn ang="0">
                  <a:pos x="14" y="36"/>
                </a:cxn>
                <a:cxn ang="0">
                  <a:pos x="14" y="36"/>
                </a:cxn>
                <a:cxn ang="0">
                  <a:pos x="17" y="28"/>
                </a:cxn>
                <a:cxn ang="0">
                  <a:pos x="21" y="21"/>
                </a:cxn>
                <a:cxn ang="0">
                  <a:pos x="23" y="13"/>
                </a:cxn>
                <a:cxn ang="0">
                  <a:pos x="26" y="6"/>
                </a:cxn>
                <a:cxn ang="0">
                  <a:pos x="26" y="6"/>
                </a:cxn>
                <a:cxn ang="0">
                  <a:pos x="26" y="3"/>
                </a:cxn>
                <a:cxn ang="0">
                  <a:pos x="25" y="2"/>
                </a:cxn>
                <a:cxn ang="0">
                  <a:pos x="23" y="0"/>
                </a:cxn>
                <a:cxn ang="0">
                  <a:pos x="21" y="0"/>
                </a:cxn>
                <a:cxn ang="0">
                  <a:pos x="17" y="2"/>
                </a:cxn>
                <a:cxn ang="0">
                  <a:pos x="16" y="3"/>
                </a:cxn>
                <a:cxn ang="0">
                  <a:pos x="14" y="6"/>
                </a:cxn>
                <a:cxn ang="0">
                  <a:pos x="14" y="6"/>
                </a:cxn>
              </a:cxnLst>
              <a:rect l="0" t="0" r="r" b="b"/>
              <a:pathLst>
                <a:path w="26" h="72">
                  <a:moveTo>
                    <a:pt x="14" y="6"/>
                  </a:moveTo>
                  <a:lnTo>
                    <a:pt x="14" y="6"/>
                  </a:lnTo>
                  <a:lnTo>
                    <a:pt x="13" y="13"/>
                  </a:lnTo>
                  <a:lnTo>
                    <a:pt x="9" y="21"/>
                  </a:lnTo>
                  <a:lnTo>
                    <a:pt x="5" y="28"/>
                  </a:lnTo>
                  <a:lnTo>
                    <a:pt x="4" y="36"/>
                  </a:lnTo>
                  <a:lnTo>
                    <a:pt x="4" y="36"/>
                  </a:lnTo>
                  <a:lnTo>
                    <a:pt x="1" y="51"/>
                  </a:lnTo>
                  <a:lnTo>
                    <a:pt x="0" y="67"/>
                  </a:lnTo>
                  <a:lnTo>
                    <a:pt x="0" y="67"/>
                  </a:lnTo>
                  <a:lnTo>
                    <a:pt x="0" y="70"/>
                  </a:lnTo>
                  <a:lnTo>
                    <a:pt x="1" y="71"/>
                  </a:lnTo>
                  <a:lnTo>
                    <a:pt x="5" y="72"/>
                  </a:lnTo>
                  <a:lnTo>
                    <a:pt x="9" y="71"/>
                  </a:lnTo>
                  <a:lnTo>
                    <a:pt x="10" y="70"/>
                  </a:lnTo>
                  <a:lnTo>
                    <a:pt x="10" y="67"/>
                  </a:lnTo>
                  <a:lnTo>
                    <a:pt x="10" y="67"/>
                  </a:lnTo>
                  <a:lnTo>
                    <a:pt x="13" y="51"/>
                  </a:lnTo>
                  <a:lnTo>
                    <a:pt x="14" y="36"/>
                  </a:lnTo>
                  <a:lnTo>
                    <a:pt x="14" y="36"/>
                  </a:lnTo>
                  <a:lnTo>
                    <a:pt x="17" y="28"/>
                  </a:lnTo>
                  <a:lnTo>
                    <a:pt x="21" y="21"/>
                  </a:lnTo>
                  <a:lnTo>
                    <a:pt x="23" y="13"/>
                  </a:lnTo>
                  <a:lnTo>
                    <a:pt x="26" y="6"/>
                  </a:lnTo>
                  <a:lnTo>
                    <a:pt x="26" y="6"/>
                  </a:lnTo>
                  <a:lnTo>
                    <a:pt x="26" y="3"/>
                  </a:lnTo>
                  <a:lnTo>
                    <a:pt x="25" y="2"/>
                  </a:lnTo>
                  <a:lnTo>
                    <a:pt x="23" y="0"/>
                  </a:lnTo>
                  <a:lnTo>
                    <a:pt x="21" y="0"/>
                  </a:lnTo>
                  <a:lnTo>
                    <a:pt x="17" y="2"/>
                  </a:lnTo>
                  <a:lnTo>
                    <a:pt x="16" y="3"/>
                  </a:lnTo>
                  <a:lnTo>
                    <a:pt x="14" y="6"/>
                  </a:lnTo>
                  <a:lnTo>
                    <a:pt x="14"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62" name="Freeform 74"/>
            <p:cNvSpPr/>
            <p:nvPr/>
          </p:nvSpPr>
          <p:spPr bwMode="auto">
            <a:xfrm>
              <a:off x="5459413" y="4641850"/>
              <a:ext cx="4763" cy="23813"/>
            </a:xfrm>
            <a:custGeom>
              <a:avLst/>
              <a:gdLst/>
              <a:ahLst/>
              <a:cxnLst>
                <a:cxn ang="0">
                  <a:pos x="14" y="5"/>
                </a:cxn>
                <a:cxn ang="0">
                  <a:pos x="14" y="5"/>
                </a:cxn>
                <a:cxn ang="0">
                  <a:pos x="14" y="3"/>
                </a:cxn>
                <a:cxn ang="0">
                  <a:pos x="13" y="1"/>
                </a:cxn>
                <a:cxn ang="0">
                  <a:pos x="9" y="0"/>
                </a:cxn>
                <a:cxn ang="0">
                  <a:pos x="5" y="1"/>
                </a:cxn>
                <a:cxn ang="0">
                  <a:pos x="3" y="3"/>
                </a:cxn>
                <a:cxn ang="0">
                  <a:pos x="3" y="5"/>
                </a:cxn>
                <a:cxn ang="0">
                  <a:pos x="3" y="5"/>
                </a:cxn>
                <a:cxn ang="0">
                  <a:pos x="1" y="17"/>
                </a:cxn>
                <a:cxn ang="0">
                  <a:pos x="0" y="29"/>
                </a:cxn>
                <a:cxn ang="0">
                  <a:pos x="0" y="29"/>
                </a:cxn>
                <a:cxn ang="0">
                  <a:pos x="0" y="42"/>
                </a:cxn>
                <a:cxn ang="0">
                  <a:pos x="0" y="55"/>
                </a:cxn>
                <a:cxn ang="0">
                  <a:pos x="0" y="55"/>
                </a:cxn>
                <a:cxn ang="0">
                  <a:pos x="0" y="58"/>
                </a:cxn>
                <a:cxn ang="0">
                  <a:pos x="1" y="59"/>
                </a:cxn>
                <a:cxn ang="0">
                  <a:pos x="5" y="60"/>
                </a:cxn>
                <a:cxn ang="0">
                  <a:pos x="9" y="59"/>
                </a:cxn>
                <a:cxn ang="0">
                  <a:pos x="10" y="58"/>
                </a:cxn>
                <a:cxn ang="0">
                  <a:pos x="10" y="55"/>
                </a:cxn>
                <a:cxn ang="0">
                  <a:pos x="10" y="55"/>
                </a:cxn>
                <a:cxn ang="0">
                  <a:pos x="10" y="41"/>
                </a:cxn>
                <a:cxn ang="0">
                  <a:pos x="11" y="28"/>
                </a:cxn>
                <a:cxn ang="0">
                  <a:pos x="11" y="28"/>
                </a:cxn>
                <a:cxn ang="0">
                  <a:pos x="13" y="17"/>
                </a:cxn>
                <a:cxn ang="0">
                  <a:pos x="14" y="5"/>
                </a:cxn>
                <a:cxn ang="0">
                  <a:pos x="14" y="5"/>
                </a:cxn>
              </a:cxnLst>
              <a:rect l="0" t="0" r="r" b="b"/>
              <a:pathLst>
                <a:path w="14" h="60">
                  <a:moveTo>
                    <a:pt x="14" y="5"/>
                  </a:moveTo>
                  <a:lnTo>
                    <a:pt x="14" y="5"/>
                  </a:lnTo>
                  <a:lnTo>
                    <a:pt x="14" y="3"/>
                  </a:lnTo>
                  <a:lnTo>
                    <a:pt x="13" y="1"/>
                  </a:lnTo>
                  <a:lnTo>
                    <a:pt x="9" y="0"/>
                  </a:lnTo>
                  <a:lnTo>
                    <a:pt x="5" y="1"/>
                  </a:lnTo>
                  <a:lnTo>
                    <a:pt x="3" y="3"/>
                  </a:lnTo>
                  <a:lnTo>
                    <a:pt x="3" y="5"/>
                  </a:lnTo>
                  <a:lnTo>
                    <a:pt x="3" y="5"/>
                  </a:lnTo>
                  <a:lnTo>
                    <a:pt x="1" y="17"/>
                  </a:lnTo>
                  <a:lnTo>
                    <a:pt x="0" y="29"/>
                  </a:lnTo>
                  <a:lnTo>
                    <a:pt x="0" y="29"/>
                  </a:lnTo>
                  <a:lnTo>
                    <a:pt x="0" y="42"/>
                  </a:lnTo>
                  <a:lnTo>
                    <a:pt x="0" y="55"/>
                  </a:lnTo>
                  <a:lnTo>
                    <a:pt x="0" y="55"/>
                  </a:lnTo>
                  <a:lnTo>
                    <a:pt x="0" y="58"/>
                  </a:lnTo>
                  <a:lnTo>
                    <a:pt x="1" y="59"/>
                  </a:lnTo>
                  <a:lnTo>
                    <a:pt x="5" y="60"/>
                  </a:lnTo>
                  <a:lnTo>
                    <a:pt x="9" y="59"/>
                  </a:lnTo>
                  <a:lnTo>
                    <a:pt x="10" y="58"/>
                  </a:lnTo>
                  <a:lnTo>
                    <a:pt x="10" y="55"/>
                  </a:lnTo>
                  <a:lnTo>
                    <a:pt x="10" y="55"/>
                  </a:lnTo>
                  <a:lnTo>
                    <a:pt x="10" y="41"/>
                  </a:lnTo>
                  <a:lnTo>
                    <a:pt x="11" y="28"/>
                  </a:lnTo>
                  <a:lnTo>
                    <a:pt x="11" y="28"/>
                  </a:lnTo>
                  <a:lnTo>
                    <a:pt x="13" y="17"/>
                  </a:lnTo>
                  <a:lnTo>
                    <a:pt x="14" y="5"/>
                  </a:lnTo>
                  <a:lnTo>
                    <a:pt x="14"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63" name="Freeform 75"/>
            <p:cNvSpPr/>
            <p:nvPr/>
          </p:nvSpPr>
          <p:spPr bwMode="auto">
            <a:xfrm>
              <a:off x="5495926" y="4640263"/>
              <a:ext cx="11113" cy="26988"/>
            </a:xfrm>
            <a:custGeom>
              <a:avLst/>
              <a:gdLst/>
              <a:ahLst/>
              <a:cxnLst>
                <a:cxn ang="0">
                  <a:pos x="17" y="1"/>
                </a:cxn>
                <a:cxn ang="0">
                  <a:pos x="17" y="1"/>
                </a:cxn>
                <a:cxn ang="0">
                  <a:pos x="14" y="7"/>
                </a:cxn>
                <a:cxn ang="0">
                  <a:pos x="11" y="11"/>
                </a:cxn>
                <a:cxn ang="0">
                  <a:pos x="9" y="17"/>
                </a:cxn>
                <a:cxn ang="0">
                  <a:pos x="8" y="22"/>
                </a:cxn>
                <a:cxn ang="0">
                  <a:pos x="8" y="22"/>
                </a:cxn>
                <a:cxn ang="0">
                  <a:pos x="5" y="42"/>
                </a:cxn>
                <a:cxn ang="0">
                  <a:pos x="1" y="62"/>
                </a:cxn>
                <a:cxn ang="0">
                  <a:pos x="1" y="62"/>
                </a:cxn>
                <a:cxn ang="0">
                  <a:pos x="0" y="63"/>
                </a:cxn>
                <a:cxn ang="0">
                  <a:pos x="1" y="66"/>
                </a:cxn>
                <a:cxn ang="0">
                  <a:pos x="5" y="68"/>
                </a:cxn>
                <a:cxn ang="0">
                  <a:pos x="9" y="68"/>
                </a:cxn>
                <a:cxn ang="0">
                  <a:pos x="10" y="66"/>
                </a:cxn>
                <a:cxn ang="0">
                  <a:pos x="11" y="64"/>
                </a:cxn>
                <a:cxn ang="0">
                  <a:pos x="11" y="64"/>
                </a:cxn>
                <a:cxn ang="0">
                  <a:pos x="15" y="49"/>
                </a:cxn>
                <a:cxn ang="0">
                  <a:pos x="17" y="41"/>
                </a:cxn>
                <a:cxn ang="0">
                  <a:pos x="19" y="34"/>
                </a:cxn>
                <a:cxn ang="0">
                  <a:pos x="19" y="34"/>
                </a:cxn>
                <a:cxn ang="0">
                  <a:pos x="19" y="28"/>
                </a:cxn>
                <a:cxn ang="0">
                  <a:pos x="19" y="22"/>
                </a:cxn>
                <a:cxn ang="0">
                  <a:pos x="19" y="22"/>
                </a:cxn>
                <a:cxn ang="0">
                  <a:pos x="21" y="16"/>
                </a:cxn>
                <a:cxn ang="0">
                  <a:pos x="26" y="9"/>
                </a:cxn>
                <a:cxn ang="0">
                  <a:pos x="26" y="9"/>
                </a:cxn>
                <a:cxn ang="0">
                  <a:pos x="27" y="7"/>
                </a:cxn>
                <a:cxn ang="0">
                  <a:pos x="27" y="5"/>
                </a:cxn>
                <a:cxn ang="0">
                  <a:pos x="25" y="1"/>
                </a:cxn>
                <a:cxn ang="0">
                  <a:pos x="21" y="0"/>
                </a:cxn>
                <a:cxn ang="0">
                  <a:pos x="19" y="0"/>
                </a:cxn>
                <a:cxn ang="0">
                  <a:pos x="17" y="1"/>
                </a:cxn>
                <a:cxn ang="0">
                  <a:pos x="17" y="1"/>
                </a:cxn>
              </a:cxnLst>
              <a:rect l="0" t="0" r="r" b="b"/>
              <a:pathLst>
                <a:path w="27" h="68">
                  <a:moveTo>
                    <a:pt x="17" y="1"/>
                  </a:moveTo>
                  <a:lnTo>
                    <a:pt x="17" y="1"/>
                  </a:lnTo>
                  <a:lnTo>
                    <a:pt x="14" y="7"/>
                  </a:lnTo>
                  <a:lnTo>
                    <a:pt x="11" y="11"/>
                  </a:lnTo>
                  <a:lnTo>
                    <a:pt x="9" y="17"/>
                  </a:lnTo>
                  <a:lnTo>
                    <a:pt x="8" y="22"/>
                  </a:lnTo>
                  <a:lnTo>
                    <a:pt x="8" y="22"/>
                  </a:lnTo>
                  <a:lnTo>
                    <a:pt x="5" y="42"/>
                  </a:lnTo>
                  <a:lnTo>
                    <a:pt x="1" y="62"/>
                  </a:lnTo>
                  <a:lnTo>
                    <a:pt x="1" y="62"/>
                  </a:lnTo>
                  <a:lnTo>
                    <a:pt x="0" y="63"/>
                  </a:lnTo>
                  <a:lnTo>
                    <a:pt x="1" y="66"/>
                  </a:lnTo>
                  <a:lnTo>
                    <a:pt x="5" y="68"/>
                  </a:lnTo>
                  <a:lnTo>
                    <a:pt x="9" y="68"/>
                  </a:lnTo>
                  <a:lnTo>
                    <a:pt x="10" y="66"/>
                  </a:lnTo>
                  <a:lnTo>
                    <a:pt x="11" y="64"/>
                  </a:lnTo>
                  <a:lnTo>
                    <a:pt x="11" y="64"/>
                  </a:lnTo>
                  <a:lnTo>
                    <a:pt x="15" y="49"/>
                  </a:lnTo>
                  <a:lnTo>
                    <a:pt x="17" y="41"/>
                  </a:lnTo>
                  <a:lnTo>
                    <a:pt x="19" y="34"/>
                  </a:lnTo>
                  <a:lnTo>
                    <a:pt x="19" y="34"/>
                  </a:lnTo>
                  <a:lnTo>
                    <a:pt x="19" y="28"/>
                  </a:lnTo>
                  <a:lnTo>
                    <a:pt x="19" y="22"/>
                  </a:lnTo>
                  <a:lnTo>
                    <a:pt x="19" y="22"/>
                  </a:lnTo>
                  <a:lnTo>
                    <a:pt x="21" y="16"/>
                  </a:lnTo>
                  <a:lnTo>
                    <a:pt x="26" y="9"/>
                  </a:lnTo>
                  <a:lnTo>
                    <a:pt x="26" y="9"/>
                  </a:lnTo>
                  <a:lnTo>
                    <a:pt x="27" y="7"/>
                  </a:lnTo>
                  <a:lnTo>
                    <a:pt x="27" y="5"/>
                  </a:lnTo>
                  <a:lnTo>
                    <a:pt x="25" y="1"/>
                  </a:lnTo>
                  <a:lnTo>
                    <a:pt x="21" y="0"/>
                  </a:lnTo>
                  <a:lnTo>
                    <a:pt x="19" y="0"/>
                  </a:lnTo>
                  <a:lnTo>
                    <a:pt x="17" y="1"/>
                  </a:lnTo>
                  <a:lnTo>
                    <a:pt x="1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64" name="Freeform 76"/>
            <p:cNvSpPr/>
            <p:nvPr/>
          </p:nvSpPr>
          <p:spPr bwMode="auto">
            <a:xfrm>
              <a:off x="5514976" y="4643438"/>
              <a:ext cx="12700" cy="25400"/>
            </a:xfrm>
            <a:custGeom>
              <a:avLst/>
              <a:gdLst/>
              <a:ahLst/>
              <a:cxnLst>
                <a:cxn ang="0">
                  <a:pos x="18" y="4"/>
                </a:cxn>
                <a:cxn ang="0">
                  <a:pos x="18" y="4"/>
                </a:cxn>
                <a:cxn ang="0">
                  <a:pos x="8" y="30"/>
                </a:cxn>
                <a:cxn ang="0">
                  <a:pos x="2" y="43"/>
                </a:cxn>
                <a:cxn ang="0">
                  <a:pos x="0" y="56"/>
                </a:cxn>
                <a:cxn ang="0">
                  <a:pos x="0" y="56"/>
                </a:cxn>
                <a:cxn ang="0">
                  <a:pos x="0" y="59"/>
                </a:cxn>
                <a:cxn ang="0">
                  <a:pos x="0" y="61"/>
                </a:cxn>
                <a:cxn ang="0">
                  <a:pos x="4" y="64"/>
                </a:cxn>
                <a:cxn ang="0">
                  <a:pos x="8" y="63"/>
                </a:cxn>
                <a:cxn ang="0">
                  <a:pos x="9" y="61"/>
                </a:cxn>
                <a:cxn ang="0">
                  <a:pos x="10" y="60"/>
                </a:cxn>
                <a:cxn ang="0">
                  <a:pos x="10" y="60"/>
                </a:cxn>
                <a:cxn ang="0">
                  <a:pos x="14" y="46"/>
                </a:cxn>
                <a:cxn ang="0">
                  <a:pos x="18" y="33"/>
                </a:cxn>
                <a:cxn ang="0">
                  <a:pos x="30" y="7"/>
                </a:cxn>
                <a:cxn ang="0">
                  <a:pos x="30" y="7"/>
                </a:cxn>
                <a:cxn ang="0">
                  <a:pos x="30" y="4"/>
                </a:cxn>
                <a:cxn ang="0">
                  <a:pos x="29" y="3"/>
                </a:cxn>
                <a:cxn ang="0">
                  <a:pos x="27" y="1"/>
                </a:cxn>
                <a:cxn ang="0">
                  <a:pos x="26" y="0"/>
                </a:cxn>
                <a:cxn ang="0">
                  <a:pos x="22" y="0"/>
                </a:cxn>
                <a:cxn ang="0">
                  <a:pos x="19" y="1"/>
                </a:cxn>
                <a:cxn ang="0">
                  <a:pos x="18" y="4"/>
                </a:cxn>
                <a:cxn ang="0">
                  <a:pos x="18" y="4"/>
                </a:cxn>
              </a:cxnLst>
              <a:rect l="0" t="0" r="r" b="b"/>
              <a:pathLst>
                <a:path w="30" h="64">
                  <a:moveTo>
                    <a:pt x="18" y="4"/>
                  </a:moveTo>
                  <a:lnTo>
                    <a:pt x="18" y="4"/>
                  </a:lnTo>
                  <a:lnTo>
                    <a:pt x="8" y="30"/>
                  </a:lnTo>
                  <a:lnTo>
                    <a:pt x="2" y="43"/>
                  </a:lnTo>
                  <a:lnTo>
                    <a:pt x="0" y="56"/>
                  </a:lnTo>
                  <a:lnTo>
                    <a:pt x="0" y="56"/>
                  </a:lnTo>
                  <a:lnTo>
                    <a:pt x="0" y="59"/>
                  </a:lnTo>
                  <a:lnTo>
                    <a:pt x="0" y="61"/>
                  </a:lnTo>
                  <a:lnTo>
                    <a:pt x="4" y="64"/>
                  </a:lnTo>
                  <a:lnTo>
                    <a:pt x="8" y="63"/>
                  </a:lnTo>
                  <a:lnTo>
                    <a:pt x="9" y="61"/>
                  </a:lnTo>
                  <a:lnTo>
                    <a:pt x="10" y="60"/>
                  </a:lnTo>
                  <a:lnTo>
                    <a:pt x="10" y="60"/>
                  </a:lnTo>
                  <a:lnTo>
                    <a:pt x="14" y="46"/>
                  </a:lnTo>
                  <a:lnTo>
                    <a:pt x="18" y="33"/>
                  </a:lnTo>
                  <a:lnTo>
                    <a:pt x="30" y="7"/>
                  </a:lnTo>
                  <a:lnTo>
                    <a:pt x="30" y="7"/>
                  </a:lnTo>
                  <a:lnTo>
                    <a:pt x="30" y="4"/>
                  </a:lnTo>
                  <a:lnTo>
                    <a:pt x="29" y="3"/>
                  </a:lnTo>
                  <a:lnTo>
                    <a:pt x="27" y="1"/>
                  </a:lnTo>
                  <a:lnTo>
                    <a:pt x="26" y="0"/>
                  </a:lnTo>
                  <a:lnTo>
                    <a:pt x="22" y="0"/>
                  </a:lnTo>
                  <a:lnTo>
                    <a:pt x="19" y="1"/>
                  </a:lnTo>
                  <a:lnTo>
                    <a:pt x="18" y="4"/>
                  </a:lnTo>
                  <a:lnTo>
                    <a:pt x="1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65" name="Freeform 77"/>
            <p:cNvSpPr/>
            <p:nvPr/>
          </p:nvSpPr>
          <p:spPr bwMode="auto">
            <a:xfrm>
              <a:off x="5524501" y="4746625"/>
              <a:ext cx="11113" cy="30163"/>
            </a:xfrm>
            <a:custGeom>
              <a:avLst/>
              <a:gdLst/>
              <a:ahLst/>
              <a:cxnLst>
                <a:cxn ang="0">
                  <a:pos x="20" y="2"/>
                </a:cxn>
                <a:cxn ang="0">
                  <a:pos x="20" y="2"/>
                </a:cxn>
                <a:cxn ang="0">
                  <a:pos x="12" y="19"/>
                </a:cxn>
                <a:cxn ang="0">
                  <a:pos x="5" y="35"/>
                </a:cxn>
                <a:cxn ang="0">
                  <a:pos x="1" y="52"/>
                </a:cxn>
                <a:cxn ang="0">
                  <a:pos x="0" y="70"/>
                </a:cxn>
                <a:cxn ang="0">
                  <a:pos x="0" y="70"/>
                </a:cxn>
                <a:cxn ang="0">
                  <a:pos x="0" y="73"/>
                </a:cxn>
                <a:cxn ang="0">
                  <a:pos x="1" y="74"/>
                </a:cxn>
                <a:cxn ang="0">
                  <a:pos x="5" y="75"/>
                </a:cxn>
                <a:cxn ang="0">
                  <a:pos x="9" y="74"/>
                </a:cxn>
                <a:cxn ang="0">
                  <a:pos x="10" y="73"/>
                </a:cxn>
                <a:cxn ang="0">
                  <a:pos x="12" y="70"/>
                </a:cxn>
                <a:cxn ang="0">
                  <a:pos x="12" y="70"/>
                </a:cxn>
                <a:cxn ang="0">
                  <a:pos x="13" y="53"/>
                </a:cxn>
                <a:cxn ang="0">
                  <a:pos x="17" y="39"/>
                </a:cxn>
                <a:cxn ang="0">
                  <a:pos x="22" y="23"/>
                </a:cxn>
                <a:cxn ang="0">
                  <a:pos x="30" y="9"/>
                </a:cxn>
                <a:cxn ang="0">
                  <a:pos x="30" y="9"/>
                </a:cxn>
                <a:cxn ang="0">
                  <a:pos x="30" y="6"/>
                </a:cxn>
                <a:cxn ang="0">
                  <a:pos x="30" y="3"/>
                </a:cxn>
                <a:cxn ang="0">
                  <a:pos x="28" y="1"/>
                </a:cxn>
                <a:cxn ang="0">
                  <a:pos x="24" y="0"/>
                </a:cxn>
                <a:cxn ang="0">
                  <a:pos x="21" y="1"/>
                </a:cxn>
                <a:cxn ang="0">
                  <a:pos x="20" y="2"/>
                </a:cxn>
                <a:cxn ang="0">
                  <a:pos x="20" y="2"/>
                </a:cxn>
              </a:cxnLst>
              <a:rect l="0" t="0" r="r" b="b"/>
              <a:pathLst>
                <a:path w="30" h="75">
                  <a:moveTo>
                    <a:pt x="20" y="2"/>
                  </a:moveTo>
                  <a:lnTo>
                    <a:pt x="20" y="2"/>
                  </a:lnTo>
                  <a:lnTo>
                    <a:pt x="12" y="19"/>
                  </a:lnTo>
                  <a:lnTo>
                    <a:pt x="5" y="35"/>
                  </a:lnTo>
                  <a:lnTo>
                    <a:pt x="1" y="52"/>
                  </a:lnTo>
                  <a:lnTo>
                    <a:pt x="0" y="70"/>
                  </a:lnTo>
                  <a:lnTo>
                    <a:pt x="0" y="70"/>
                  </a:lnTo>
                  <a:lnTo>
                    <a:pt x="0" y="73"/>
                  </a:lnTo>
                  <a:lnTo>
                    <a:pt x="1" y="74"/>
                  </a:lnTo>
                  <a:lnTo>
                    <a:pt x="5" y="75"/>
                  </a:lnTo>
                  <a:lnTo>
                    <a:pt x="9" y="74"/>
                  </a:lnTo>
                  <a:lnTo>
                    <a:pt x="10" y="73"/>
                  </a:lnTo>
                  <a:lnTo>
                    <a:pt x="12" y="70"/>
                  </a:lnTo>
                  <a:lnTo>
                    <a:pt x="12" y="70"/>
                  </a:lnTo>
                  <a:lnTo>
                    <a:pt x="13" y="53"/>
                  </a:lnTo>
                  <a:lnTo>
                    <a:pt x="17" y="39"/>
                  </a:lnTo>
                  <a:lnTo>
                    <a:pt x="22" y="23"/>
                  </a:lnTo>
                  <a:lnTo>
                    <a:pt x="30" y="9"/>
                  </a:lnTo>
                  <a:lnTo>
                    <a:pt x="30" y="9"/>
                  </a:lnTo>
                  <a:lnTo>
                    <a:pt x="30" y="6"/>
                  </a:lnTo>
                  <a:lnTo>
                    <a:pt x="30" y="3"/>
                  </a:lnTo>
                  <a:lnTo>
                    <a:pt x="28" y="1"/>
                  </a:lnTo>
                  <a:lnTo>
                    <a:pt x="24" y="0"/>
                  </a:lnTo>
                  <a:lnTo>
                    <a:pt x="21" y="1"/>
                  </a:lnTo>
                  <a:lnTo>
                    <a:pt x="20" y="2"/>
                  </a:lnTo>
                  <a:lnTo>
                    <a:pt x="2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66" name="Freeform 78"/>
            <p:cNvSpPr/>
            <p:nvPr/>
          </p:nvSpPr>
          <p:spPr bwMode="auto">
            <a:xfrm>
              <a:off x="5546726" y="4759325"/>
              <a:ext cx="12700" cy="28575"/>
            </a:xfrm>
            <a:custGeom>
              <a:avLst/>
              <a:gdLst/>
              <a:ahLst/>
              <a:cxnLst>
                <a:cxn ang="0">
                  <a:pos x="18" y="3"/>
                </a:cxn>
                <a:cxn ang="0">
                  <a:pos x="18" y="3"/>
                </a:cxn>
                <a:cxn ang="0">
                  <a:pos x="9" y="17"/>
                </a:cxn>
                <a:cxn ang="0">
                  <a:pos x="6" y="26"/>
                </a:cxn>
                <a:cxn ang="0">
                  <a:pos x="3" y="35"/>
                </a:cxn>
                <a:cxn ang="0">
                  <a:pos x="1" y="44"/>
                </a:cxn>
                <a:cxn ang="0">
                  <a:pos x="0" y="54"/>
                </a:cxn>
                <a:cxn ang="0">
                  <a:pos x="0" y="63"/>
                </a:cxn>
                <a:cxn ang="0">
                  <a:pos x="3" y="72"/>
                </a:cxn>
                <a:cxn ang="0">
                  <a:pos x="3" y="72"/>
                </a:cxn>
                <a:cxn ang="0">
                  <a:pos x="4" y="73"/>
                </a:cxn>
                <a:cxn ang="0">
                  <a:pos x="5" y="74"/>
                </a:cxn>
                <a:cxn ang="0">
                  <a:pos x="9" y="74"/>
                </a:cxn>
                <a:cxn ang="0">
                  <a:pos x="12" y="74"/>
                </a:cxn>
                <a:cxn ang="0">
                  <a:pos x="13" y="73"/>
                </a:cxn>
                <a:cxn ang="0">
                  <a:pos x="13" y="71"/>
                </a:cxn>
                <a:cxn ang="0">
                  <a:pos x="13" y="68"/>
                </a:cxn>
                <a:cxn ang="0">
                  <a:pos x="13" y="68"/>
                </a:cxn>
                <a:cxn ang="0">
                  <a:pos x="12" y="61"/>
                </a:cxn>
                <a:cxn ang="0">
                  <a:pos x="12" y="54"/>
                </a:cxn>
                <a:cxn ang="0">
                  <a:pos x="12" y="46"/>
                </a:cxn>
                <a:cxn ang="0">
                  <a:pos x="14" y="37"/>
                </a:cxn>
                <a:cxn ang="0">
                  <a:pos x="21" y="21"/>
                </a:cxn>
                <a:cxn ang="0">
                  <a:pos x="27" y="8"/>
                </a:cxn>
                <a:cxn ang="0">
                  <a:pos x="27" y="8"/>
                </a:cxn>
                <a:cxn ang="0">
                  <a:pos x="29" y="5"/>
                </a:cxn>
                <a:cxn ang="0">
                  <a:pos x="29" y="4"/>
                </a:cxn>
                <a:cxn ang="0">
                  <a:pos x="26" y="0"/>
                </a:cxn>
                <a:cxn ang="0">
                  <a:pos x="22" y="0"/>
                </a:cxn>
                <a:cxn ang="0">
                  <a:pos x="20" y="0"/>
                </a:cxn>
                <a:cxn ang="0">
                  <a:pos x="18" y="3"/>
                </a:cxn>
                <a:cxn ang="0">
                  <a:pos x="18" y="3"/>
                </a:cxn>
              </a:cxnLst>
              <a:rect l="0" t="0" r="r" b="b"/>
              <a:pathLst>
                <a:path w="29" h="74">
                  <a:moveTo>
                    <a:pt x="18" y="3"/>
                  </a:moveTo>
                  <a:lnTo>
                    <a:pt x="18" y="3"/>
                  </a:lnTo>
                  <a:lnTo>
                    <a:pt x="9" y="17"/>
                  </a:lnTo>
                  <a:lnTo>
                    <a:pt x="6" y="26"/>
                  </a:lnTo>
                  <a:lnTo>
                    <a:pt x="3" y="35"/>
                  </a:lnTo>
                  <a:lnTo>
                    <a:pt x="1" y="44"/>
                  </a:lnTo>
                  <a:lnTo>
                    <a:pt x="0" y="54"/>
                  </a:lnTo>
                  <a:lnTo>
                    <a:pt x="0" y="63"/>
                  </a:lnTo>
                  <a:lnTo>
                    <a:pt x="3" y="72"/>
                  </a:lnTo>
                  <a:lnTo>
                    <a:pt x="3" y="72"/>
                  </a:lnTo>
                  <a:lnTo>
                    <a:pt x="4" y="73"/>
                  </a:lnTo>
                  <a:lnTo>
                    <a:pt x="5" y="74"/>
                  </a:lnTo>
                  <a:lnTo>
                    <a:pt x="9" y="74"/>
                  </a:lnTo>
                  <a:lnTo>
                    <a:pt x="12" y="74"/>
                  </a:lnTo>
                  <a:lnTo>
                    <a:pt x="13" y="73"/>
                  </a:lnTo>
                  <a:lnTo>
                    <a:pt x="13" y="71"/>
                  </a:lnTo>
                  <a:lnTo>
                    <a:pt x="13" y="68"/>
                  </a:lnTo>
                  <a:lnTo>
                    <a:pt x="13" y="68"/>
                  </a:lnTo>
                  <a:lnTo>
                    <a:pt x="12" y="61"/>
                  </a:lnTo>
                  <a:lnTo>
                    <a:pt x="12" y="54"/>
                  </a:lnTo>
                  <a:lnTo>
                    <a:pt x="12" y="46"/>
                  </a:lnTo>
                  <a:lnTo>
                    <a:pt x="14" y="37"/>
                  </a:lnTo>
                  <a:lnTo>
                    <a:pt x="21" y="21"/>
                  </a:lnTo>
                  <a:lnTo>
                    <a:pt x="27" y="8"/>
                  </a:lnTo>
                  <a:lnTo>
                    <a:pt x="27" y="8"/>
                  </a:lnTo>
                  <a:lnTo>
                    <a:pt x="29" y="5"/>
                  </a:lnTo>
                  <a:lnTo>
                    <a:pt x="29" y="4"/>
                  </a:lnTo>
                  <a:lnTo>
                    <a:pt x="26" y="0"/>
                  </a:lnTo>
                  <a:lnTo>
                    <a:pt x="22" y="0"/>
                  </a:lnTo>
                  <a:lnTo>
                    <a:pt x="20" y="0"/>
                  </a:lnTo>
                  <a:lnTo>
                    <a:pt x="18" y="3"/>
                  </a:lnTo>
                  <a:lnTo>
                    <a:pt x="18"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67" name="Freeform 79"/>
            <p:cNvSpPr/>
            <p:nvPr/>
          </p:nvSpPr>
          <p:spPr bwMode="auto">
            <a:xfrm>
              <a:off x="5589588" y="4762500"/>
              <a:ext cx="11113" cy="30163"/>
            </a:xfrm>
            <a:custGeom>
              <a:avLst/>
              <a:gdLst/>
              <a:ahLst/>
              <a:cxnLst>
                <a:cxn ang="0">
                  <a:pos x="19" y="7"/>
                </a:cxn>
                <a:cxn ang="0">
                  <a:pos x="19" y="7"/>
                </a:cxn>
                <a:cxn ang="0">
                  <a:pos x="18" y="13"/>
                </a:cxn>
                <a:cxn ang="0">
                  <a:pos x="15" y="21"/>
                </a:cxn>
                <a:cxn ang="0">
                  <a:pos x="9" y="36"/>
                </a:cxn>
                <a:cxn ang="0">
                  <a:pos x="9" y="36"/>
                </a:cxn>
                <a:cxn ang="0">
                  <a:pos x="6" y="42"/>
                </a:cxn>
                <a:cxn ang="0">
                  <a:pos x="5" y="50"/>
                </a:cxn>
                <a:cxn ang="0">
                  <a:pos x="2" y="58"/>
                </a:cxn>
                <a:cxn ang="0">
                  <a:pos x="1" y="64"/>
                </a:cxn>
                <a:cxn ang="0">
                  <a:pos x="1" y="64"/>
                </a:cxn>
                <a:cxn ang="0">
                  <a:pos x="0" y="67"/>
                </a:cxn>
                <a:cxn ang="0">
                  <a:pos x="0" y="70"/>
                </a:cxn>
                <a:cxn ang="0">
                  <a:pos x="3" y="72"/>
                </a:cxn>
                <a:cxn ang="0">
                  <a:pos x="5" y="74"/>
                </a:cxn>
                <a:cxn ang="0">
                  <a:pos x="7" y="74"/>
                </a:cxn>
                <a:cxn ang="0">
                  <a:pos x="9" y="72"/>
                </a:cxn>
                <a:cxn ang="0">
                  <a:pos x="10" y="70"/>
                </a:cxn>
                <a:cxn ang="0">
                  <a:pos x="10" y="70"/>
                </a:cxn>
                <a:cxn ang="0">
                  <a:pos x="15" y="57"/>
                </a:cxn>
                <a:cxn ang="0">
                  <a:pos x="18" y="42"/>
                </a:cxn>
                <a:cxn ang="0">
                  <a:pos x="18" y="42"/>
                </a:cxn>
                <a:cxn ang="0">
                  <a:pos x="26" y="25"/>
                </a:cxn>
                <a:cxn ang="0">
                  <a:pos x="28" y="16"/>
                </a:cxn>
                <a:cxn ang="0">
                  <a:pos x="30" y="7"/>
                </a:cxn>
                <a:cxn ang="0">
                  <a:pos x="30" y="7"/>
                </a:cxn>
                <a:cxn ang="0">
                  <a:pos x="30" y="4"/>
                </a:cxn>
                <a:cxn ang="0">
                  <a:pos x="28" y="2"/>
                </a:cxn>
                <a:cxn ang="0">
                  <a:pos x="27" y="2"/>
                </a:cxn>
                <a:cxn ang="0">
                  <a:pos x="24" y="0"/>
                </a:cxn>
                <a:cxn ang="0">
                  <a:pos x="20" y="2"/>
                </a:cxn>
                <a:cxn ang="0">
                  <a:pos x="19" y="4"/>
                </a:cxn>
                <a:cxn ang="0">
                  <a:pos x="19" y="7"/>
                </a:cxn>
                <a:cxn ang="0">
                  <a:pos x="19" y="7"/>
                </a:cxn>
              </a:cxnLst>
              <a:rect l="0" t="0" r="r" b="b"/>
              <a:pathLst>
                <a:path w="30" h="74">
                  <a:moveTo>
                    <a:pt x="19" y="7"/>
                  </a:moveTo>
                  <a:lnTo>
                    <a:pt x="19" y="7"/>
                  </a:lnTo>
                  <a:lnTo>
                    <a:pt x="18" y="13"/>
                  </a:lnTo>
                  <a:lnTo>
                    <a:pt x="15" y="21"/>
                  </a:lnTo>
                  <a:lnTo>
                    <a:pt x="9" y="36"/>
                  </a:lnTo>
                  <a:lnTo>
                    <a:pt x="9" y="36"/>
                  </a:lnTo>
                  <a:lnTo>
                    <a:pt x="6" y="42"/>
                  </a:lnTo>
                  <a:lnTo>
                    <a:pt x="5" y="50"/>
                  </a:lnTo>
                  <a:lnTo>
                    <a:pt x="2" y="58"/>
                  </a:lnTo>
                  <a:lnTo>
                    <a:pt x="1" y="64"/>
                  </a:lnTo>
                  <a:lnTo>
                    <a:pt x="1" y="64"/>
                  </a:lnTo>
                  <a:lnTo>
                    <a:pt x="0" y="67"/>
                  </a:lnTo>
                  <a:lnTo>
                    <a:pt x="0" y="70"/>
                  </a:lnTo>
                  <a:lnTo>
                    <a:pt x="3" y="72"/>
                  </a:lnTo>
                  <a:lnTo>
                    <a:pt x="5" y="74"/>
                  </a:lnTo>
                  <a:lnTo>
                    <a:pt x="7" y="74"/>
                  </a:lnTo>
                  <a:lnTo>
                    <a:pt x="9" y="72"/>
                  </a:lnTo>
                  <a:lnTo>
                    <a:pt x="10" y="70"/>
                  </a:lnTo>
                  <a:lnTo>
                    <a:pt x="10" y="70"/>
                  </a:lnTo>
                  <a:lnTo>
                    <a:pt x="15" y="57"/>
                  </a:lnTo>
                  <a:lnTo>
                    <a:pt x="18" y="42"/>
                  </a:lnTo>
                  <a:lnTo>
                    <a:pt x="18" y="42"/>
                  </a:lnTo>
                  <a:lnTo>
                    <a:pt x="26" y="25"/>
                  </a:lnTo>
                  <a:lnTo>
                    <a:pt x="28" y="16"/>
                  </a:lnTo>
                  <a:lnTo>
                    <a:pt x="30" y="7"/>
                  </a:lnTo>
                  <a:lnTo>
                    <a:pt x="30" y="7"/>
                  </a:lnTo>
                  <a:lnTo>
                    <a:pt x="30" y="4"/>
                  </a:lnTo>
                  <a:lnTo>
                    <a:pt x="28" y="2"/>
                  </a:lnTo>
                  <a:lnTo>
                    <a:pt x="27" y="2"/>
                  </a:lnTo>
                  <a:lnTo>
                    <a:pt x="24" y="0"/>
                  </a:lnTo>
                  <a:lnTo>
                    <a:pt x="20" y="2"/>
                  </a:lnTo>
                  <a:lnTo>
                    <a:pt x="19" y="4"/>
                  </a:lnTo>
                  <a:lnTo>
                    <a:pt x="19" y="7"/>
                  </a:lnTo>
                  <a:lnTo>
                    <a:pt x="19" y="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68" name="Freeform 80"/>
            <p:cNvSpPr/>
            <p:nvPr/>
          </p:nvSpPr>
          <p:spPr bwMode="auto">
            <a:xfrm>
              <a:off x="5616576" y="4765675"/>
              <a:ext cx="9525" cy="23813"/>
            </a:xfrm>
            <a:custGeom>
              <a:avLst/>
              <a:gdLst/>
              <a:ahLst/>
              <a:cxnLst>
                <a:cxn ang="0">
                  <a:pos x="11" y="5"/>
                </a:cxn>
                <a:cxn ang="0">
                  <a:pos x="11" y="5"/>
                </a:cxn>
                <a:cxn ang="0">
                  <a:pos x="10" y="19"/>
                </a:cxn>
                <a:cxn ang="0">
                  <a:pos x="7" y="30"/>
                </a:cxn>
                <a:cxn ang="0">
                  <a:pos x="1" y="54"/>
                </a:cxn>
                <a:cxn ang="0">
                  <a:pos x="1" y="54"/>
                </a:cxn>
                <a:cxn ang="0">
                  <a:pos x="0" y="56"/>
                </a:cxn>
                <a:cxn ang="0">
                  <a:pos x="1" y="59"/>
                </a:cxn>
                <a:cxn ang="0">
                  <a:pos x="5" y="60"/>
                </a:cxn>
                <a:cxn ang="0">
                  <a:pos x="9" y="60"/>
                </a:cxn>
                <a:cxn ang="0">
                  <a:pos x="10" y="59"/>
                </a:cxn>
                <a:cxn ang="0">
                  <a:pos x="11" y="56"/>
                </a:cxn>
                <a:cxn ang="0">
                  <a:pos x="11" y="56"/>
                </a:cxn>
                <a:cxn ang="0">
                  <a:pos x="19" y="32"/>
                </a:cxn>
                <a:cxn ang="0">
                  <a:pos x="22" y="19"/>
                </a:cxn>
                <a:cxn ang="0">
                  <a:pos x="23" y="5"/>
                </a:cxn>
                <a:cxn ang="0">
                  <a:pos x="23" y="5"/>
                </a:cxn>
                <a:cxn ang="0">
                  <a:pos x="22" y="4"/>
                </a:cxn>
                <a:cxn ang="0">
                  <a:pos x="22" y="2"/>
                </a:cxn>
                <a:cxn ang="0">
                  <a:pos x="18" y="0"/>
                </a:cxn>
                <a:cxn ang="0">
                  <a:pos x="14" y="2"/>
                </a:cxn>
                <a:cxn ang="0">
                  <a:pos x="11" y="4"/>
                </a:cxn>
                <a:cxn ang="0">
                  <a:pos x="11" y="5"/>
                </a:cxn>
                <a:cxn ang="0">
                  <a:pos x="11" y="5"/>
                </a:cxn>
              </a:cxnLst>
              <a:rect l="0" t="0" r="r" b="b"/>
              <a:pathLst>
                <a:path w="23" h="60">
                  <a:moveTo>
                    <a:pt x="11" y="5"/>
                  </a:moveTo>
                  <a:lnTo>
                    <a:pt x="11" y="5"/>
                  </a:lnTo>
                  <a:lnTo>
                    <a:pt x="10" y="19"/>
                  </a:lnTo>
                  <a:lnTo>
                    <a:pt x="7" y="30"/>
                  </a:lnTo>
                  <a:lnTo>
                    <a:pt x="1" y="54"/>
                  </a:lnTo>
                  <a:lnTo>
                    <a:pt x="1" y="54"/>
                  </a:lnTo>
                  <a:lnTo>
                    <a:pt x="0" y="56"/>
                  </a:lnTo>
                  <a:lnTo>
                    <a:pt x="1" y="59"/>
                  </a:lnTo>
                  <a:lnTo>
                    <a:pt x="5" y="60"/>
                  </a:lnTo>
                  <a:lnTo>
                    <a:pt x="9" y="60"/>
                  </a:lnTo>
                  <a:lnTo>
                    <a:pt x="10" y="59"/>
                  </a:lnTo>
                  <a:lnTo>
                    <a:pt x="11" y="56"/>
                  </a:lnTo>
                  <a:lnTo>
                    <a:pt x="11" y="56"/>
                  </a:lnTo>
                  <a:lnTo>
                    <a:pt x="19" y="32"/>
                  </a:lnTo>
                  <a:lnTo>
                    <a:pt x="22" y="19"/>
                  </a:lnTo>
                  <a:lnTo>
                    <a:pt x="23" y="5"/>
                  </a:lnTo>
                  <a:lnTo>
                    <a:pt x="23" y="5"/>
                  </a:lnTo>
                  <a:lnTo>
                    <a:pt x="22" y="4"/>
                  </a:lnTo>
                  <a:lnTo>
                    <a:pt x="22" y="2"/>
                  </a:lnTo>
                  <a:lnTo>
                    <a:pt x="18" y="0"/>
                  </a:lnTo>
                  <a:lnTo>
                    <a:pt x="14" y="2"/>
                  </a:lnTo>
                  <a:lnTo>
                    <a:pt x="11" y="4"/>
                  </a:lnTo>
                  <a:lnTo>
                    <a:pt x="11" y="5"/>
                  </a:lnTo>
                  <a:lnTo>
                    <a:pt x="11"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69" name="Freeform 81"/>
            <p:cNvSpPr/>
            <p:nvPr/>
          </p:nvSpPr>
          <p:spPr bwMode="auto">
            <a:xfrm>
              <a:off x="5643563" y="4765675"/>
              <a:ext cx="7938" cy="23813"/>
            </a:xfrm>
            <a:custGeom>
              <a:avLst/>
              <a:gdLst/>
              <a:ahLst/>
              <a:cxnLst>
                <a:cxn ang="0">
                  <a:pos x="18" y="5"/>
                </a:cxn>
                <a:cxn ang="0">
                  <a:pos x="18" y="5"/>
                </a:cxn>
                <a:cxn ang="0">
                  <a:pos x="18" y="4"/>
                </a:cxn>
                <a:cxn ang="0">
                  <a:pos x="17" y="2"/>
                </a:cxn>
                <a:cxn ang="0">
                  <a:pos x="13" y="0"/>
                </a:cxn>
                <a:cxn ang="0">
                  <a:pos x="9" y="2"/>
                </a:cxn>
                <a:cxn ang="0">
                  <a:pos x="8" y="4"/>
                </a:cxn>
                <a:cxn ang="0">
                  <a:pos x="8" y="5"/>
                </a:cxn>
                <a:cxn ang="0">
                  <a:pos x="8" y="5"/>
                </a:cxn>
                <a:cxn ang="0">
                  <a:pos x="8" y="19"/>
                </a:cxn>
                <a:cxn ang="0">
                  <a:pos x="8" y="30"/>
                </a:cxn>
                <a:cxn ang="0">
                  <a:pos x="5" y="42"/>
                </a:cxn>
                <a:cxn ang="0">
                  <a:pos x="4" y="47"/>
                </a:cxn>
                <a:cxn ang="0">
                  <a:pos x="0" y="53"/>
                </a:cxn>
                <a:cxn ang="0">
                  <a:pos x="0" y="53"/>
                </a:cxn>
                <a:cxn ang="0">
                  <a:pos x="0" y="55"/>
                </a:cxn>
                <a:cxn ang="0">
                  <a:pos x="0" y="56"/>
                </a:cxn>
                <a:cxn ang="0">
                  <a:pos x="0" y="59"/>
                </a:cxn>
                <a:cxn ang="0">
                  <a:pos x="3" y="60"/>
                </a:cxn>
                <a:cxn ang="0">
                  <a:pos x="6" y="60"/>
                </a:cxn>
                <a:cxn ang="0">
                  <a:pos x="8" y="60"/>
                </a:cxn>
                <a:cxn ang="0">
                  <a:pos x="10" y="58"/>
                </a:cxn>
                <a:cxn ang="0">
                  <a:pos x="10" y="58"/>
                </a:cxn>
                <a:cxn ang="0">
                  <a:pos x="14" y="53"/>
                </a:cxn>
                <a:cxn ang="0">
                  <a:pos x="17" y="46"/>
                </a:cxn>
                <a:cxn ang="0">
                  <a:pos x="18" y="39"/>
                </a:cxn>
                <a:cxn ang="0">
                  <a:pos x="18" y="33"/>
                </a:cxn>
                <a:cxn ang="0">
                  <a:pos x="20" y="20"/>
                </a:cxn>
                <a:cxn ang="0">
                  <a:pos x="18" y="5"/>
                </a:cxn>
                <a:cxn ang="0">
                  <a:pos x="18" y="5"/>
                </a:cxn>
              </a:cxnLst>
              <a:rect l="0" t="0" r="r" b="b"/>
              <a:pathLst>
                <a:path w="20" h="60">
                  <a:moveTo>
                    <a:pt x="18" y="5"/>
                  </a:moveTo>
                  <a:lnTo>
                    <a:pt x="18" y="5"/>
                  </a:lnTo>
                  <a:lnTo>
                    <a:pt x="18" y="4"/>
                  </a:lnTo>
                  <a:lnTo>
                    <a:pt x="17" y="2"/>
                  </a:lnTo>
                  <a:lnTo>
                    <a:pt x="13" y="0"/>
                  </a:lnTo>
                  <a:lnTo>
                    <a:pt x="9" y="2"/>
                  </a:lnTo>
                  <a:lnTo>
                    <a:pt x="8" y="4"/>
                  </a:lnTo>
                  <a:lnTo>
                    <a:pt x="8" y="5"/>
                  </a:lnTo>
                  <a:lnTo>
                    <a:pt x="8" y="5"/>
                  </a:lnTo>
                  <a:lnTo>
                    <a:pt x="8" y="19"/>
                  </a:lnTo>
                  <a:lnTo>
                    <a:pt x="8" y="30"/>
                  </a:lnTo>
                  <a:lnTo>
                    <a:pt x="5" y="42"/>
                  </a:lnTo>
                  <a:lnTo>
                    <a:pt x="4" y="47"/>
                  </a:lnTo>
                  <a:lnTo>
                    <a:pt x="0" y="53"/>
                  </a:lnTo>
                  <a:lnTo>
                    <a:pt x="0" y="53"/>
                  </a:lnTo>
                  <a:lnTo>
                    <a:pt x="0" y="55"/>
                  </a:lnTo>
                  <a:lnTo>
                    <a:pt x="0" y="56"/>
                  </a:lnTo>
                  <a:lnTo>
                    <a:pt x="0" y="59"/>
                  </a:lnTo>
                  <a:lnTo>
                    <a:pt x="3" y="60"/>
                  </a:lnTo>
                  <a:lnTo>
                    <a:pt x="6" y="60"/>
                  </a:lnTo>
                  <a:lnTo>
                    <a:pt x="8" y="60"/>
                  </a:lnTo>
                  <a:lnTo>
                    <a:pt x="10" y="58"/>
                  </a:lnTo>
                  <a:lnTo>
                    <a:pt x="10" y="58"/>
                  </a:lnTo>
                  <a:lnTo>
                    <a:pt x="14" y="53"/>
                  </a:lnTo>
                  <a:lnTo>
                    <a:pt x="17" y="46"/>
                  </a:lnTo>
                  <a:lnTo>
                    <a:pt x="18" y="39"/>
                  </a:lnTo>
                  <a:lnTo>
                    <a:pt x="18" y="33"/>
                  </a:lnTo>
                  <a:lnTo>
                    <a:pt x="20" y="20"/>
                  </a:lnTo>
                  <a:lnTo>
                    <a:pt x="18" y="5"/>
                  </a:lnTo>
                  <a:lnTo>
                    <a:pt x="18"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70" name="Freeform 82"/>
            <p:cNvSpPr/>
            <p:nvPr/>
          </p:nvSpPr>
          <p:spPr bwMode="auto">
            <a:xfrm>
              <a:off x="5667376" y="4767263"/>
              <a:ext cx="11113" cy="22225"/>
            </a:xfrm>
            <a:custGeom>
              <a:avLst/>
              <a:gdLst/>
              <a:ahLst/>
              <a:cxnLst>
                <a:cxn ang="0">
                  <a:pos x="17" y="3"/>
                </a:cxn>
                <a:cxn ang="0">
                  <a:pos x="17" y="3"/>
                </a:cxn>
                <a:cxn ang="0">
                  <a:pos x="12" y="15"/>
                </a:cxn>
                <a:cxn ang="0">
                  <a:pos x="8" y="26"/>
                </a:cxn>
                <a:cxn ang="0">
                  <a:pos x="0" y="50"/>
                </a:cxn>
                <a:cxn ang="0">
                  <a:pos x="0" y="50"/>
                </a:cxn>
                <a:cxn ang="0">
                  <a:pos x="0" y="52"/>
                </a:cxn>
                <a:cxn ang="0">
                  <a:pos x="1" y="55"/>
                </a:cxn>
                <a:cxn ang="0">
                  <a:pos x="5" y="56"/>
                </a:cxn>
                <a:cxn ang="0">
                  <a:pos x="9" y="56"/>
                </a:cxn>
                <a:cxn ang="0">
                  <a:pos x="11" y="55"/>
                </a:cxn>
                <a:cxn ang="0">
                  <a:pos x="12" y="52"/>
                </a:cxn>
                <a:cxn ang="0">
                  <a:pos x="12" y="52"/>
                </a:cxn>
                <a:cxn ang="0">
                  <a:pos x="18" y="30"/>
                </a:cxn>
                <a:cxn ang="0">
                  <a:pos x="22" y="20"/>
                </a:cxn>
                <a:cxn ang="0">
                  <a:pos x="26" y="9"/>
                </a:cxn>
                <a:cxn ang="0">
                  <a:pos x="26" y="9"/>
                </a:cxn>
                <a:cxn ang="0">
                  <a:pos x="28" y="7"/>
                </a:cxn>
                <a:cxn ang="0">
                  <a:pos x="26" y="4"/>
                </a:cxn>
                <a:cxn ang="0">
                  <a:pos x="24" y="1"/>
                </a:cxn>
                <a:cxn ang="0">
                  <a:pos x="22" y="0"/>
                </a:cxn>
                <a:cxn ang="0">
                  <a:pos x="20" y="0"/>
                </a:cxn>
                <a:cxn ang="0">
                  <a:pos x="18" y="1"/>
                </a:cxn>
                <a:cxn ang="0">
                  <a:pos x="17" y="3"/>
                </a:cxn>
                <a:cxn ang="0">
                  <a:pos x="17" y="3"/>
                </a:cxn>
              </a:cxnLst>
              <a:rect l="0" t="0" r="r" b="b"/>
              <a:pathLst>
                <a:path w="28" h="56">
                  <a:moveTo>
                    <a:pt x="17" y="3"/>
                  </a:moveTo>
                  <a:lnTo>
                    <a:pt x="17" y="3"/>
                  </a:lnTo>
                  <a:lnTo>
                    <a:pt x="12" y="15"/>
                  </a:lnTo>
                  <a:lnTo>
                    <a:pt x="8" y="26"/>
                  </a:lnTo>
                  <a:lnTo>
                    <a:pt x="0" y="50"/>
                  </a:lnTo>
                  <a:lnTo>
                    <a:pt x="0" y="50"/>
                  </a:lnTo>
                  <a:lnTo>
                    <a:pt x="0" y="52"/>
                  </a:lnTo>
                  <a:lnTo>
                    <a:pt x="1" y="55"/>
                  </a:lnTo>
                  <a:lnTo>
                    <a:pt x="5" y="56"/>
                  </a:lnTo>
                  <a:lnTo>
                    <a:pt x="9" y="56"/>
                  </a:lnTo>
                  <a:lnTo>
                    <a:pt x="11" y="55"/>
                  </a:lnTo>
                  <a:lnTo>
                    <a:pt x="12" y="52"/>
                  </a:lnTo>
                  <a:lnTo>
                    <a:pt x="12" y="52"/>
                  </a:lnTo>
                  <a:lnTo>
                    <a:pt x="18" y="30"/>
                  </a:lnTo>
                  <a:lnTo>
                    <a:pt x="22" y="20"/>
                  </a:lnTo>
                  <a:lnTo>
                    <a:pt x="26" y="9"/>
                  </a:lnTo>
                  <a:lnTo>
                    <a:pt x="26" y="9"/>
                  </a:lnTo>
                  <a:lnTo>
                    <a:pt x="28" y="7"/>
                  </a:lnTo>
                  <a:lnTo>
                    <a:pt x="26" y="4"/>
                  </a:lnTo>
                  <a:lnTo>
                    <a:pt x="24" y="1"/>
                  </a:lnTo>
                  <a:lnTo>
                    <a:pt x="22" y="0"/>
                  </a:lnTo>
                  <a:lnTo>
                    <a:pt x="20" y="0"/>
                  </a:lnTo>
                  <a:lnTo>
                    <a:pt x="18" y="1"/>
                  </a:lnTo>
                  <a:lnTo>
                    <a:pt x="17" y="3"/>
                  </a:lnTo>
                  <a:lnTo>
                    <a:pt x="1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71" name="Freeform 83"/>
            <p:cNvSpPr/>
            <p:nvPr/>
          </p:nvSpPr>
          <p:spPr bwMode="auto">
            <a:xfrm>
              <a:off x="5702301" y="4641850"/>
              <a:ext cx="15875" cy="25400"/>
            </a:xfrm>
            <a:custGeom>
              <a:avLst/>
              <a:gdLst/>
              <a:ahLst/>
              <a:cxnLst>
                <a:cxn ang="0">
                  <a:pos x="33" y="3"/>
                </a:cxn>
                <a:cxn ang="0">
                  <a:pos x="33" y="3"/>
                </a:cxn>
                <a:cxn ang="0">
                  <a:pos x="23" y="14"/>
                </a:cxn>
                <a:cxn ang="0">
                  <a:pos x="11" y="29"/>
                </a:cxn>
                <a:cxn ang="0">
                  <a:pos x="6" y="37"/>
                </a:cxn>
                <a:cxn ang="0">
                  <a:pos x="2" y="45"/>
                </a:cxn>
                <a:cxn ang="0">
                  <a:pos x="0" y="52"/>
                </a:cxn>
                <a:cxn ang="0">
                  <a:pos x="0" y="56"/>
                </a:cxn>
                <a:cxn ang="0">
                  <a:pos x="2" y="60"/>
                </a:cxn>
                <a:cxn ang="0">
                  <a:pos x="2" y="60"/>
                </a:cxn>
                <a:cxn ang="0">
                  <a:pos x="3" y="62"/>
                </a:cxn>
                <a:cxn ang="0">
                  <a:pos x="6" y="63"/>
                </a:cxn>
                <a:cxn ang="0">
                  <a:pos x="10" y="64"/>
                </a:cxn>
                <a:cxn ang="0">
                  <a:pos x="12" y="63"/>
                </a:cxn>
                <a:cxn ang="0">
                  <a:pos x="13" y="62"/>
                </a:cxn>
                <a:cxn ang="0">
                  <a:pos x="13" y="59"/>
                </a:cxn>
                <a:cxn ang="0">
                  <a:pos x="13" y="58"/>
                </a:cxn>
                <a:cxn ang="0">
                  <a:pos x="13" y="58"/>
                </a:cxn>
                <a:cxn ang="0">
                  <a:pos x="12" y="54"/>
                </a:cxn>
                <a:cxn ang="0">
                  <a:pos x="12" y="50"/>
                </a:cxn>
                <a:cxn ang="0">
                  <a:pos x="16" y="42"/>
                </a:cxn>
                <a:cxn ang="0">
                  <a:pos x="20" y="35"/>
                </a:cxn>
                <a:cxn ang="0">
                  <a:pos x="25" y="29"/>
                </a:cxn>
                <a:cxn ang="0">
                  <a:pos x="25" y="29"/>
                </a:cxn>
                <a:cxn ang="0">
                  <a:pos x="34" y="18"/>
                </a:cxn>
                <a:cxn ang="0">
                  <a:pos x="44" y="8"/>
                </a:cxn>
                <a:cxn ang="0">
                  <a:pos x="44" y="8"/>
                </a:cxn>
                <a:cxn ang="0">
                  <a:pos x="44" y="5"/>
                </a:cxn>
                <a:cxn ang="0">
                  <a:pos x="44" y="4"/>
                </a:cxn>
                <a:cxn ang="0">
                  <a:pos x="42" y="3"/>
                </a:cxn>
                <a:cxn ang="0">
                  <a:pos x="41" y="0"/>
                </a:cxn>
                <a:cxn ang="0">
                  <a:pos x="37" y="0"/>
                </a:cxn>
                <a:cxn ang="0">
                  <a:pos x="34" y="0"/>
                </a:cxn>
                <a:cxn ang="0">
                  <a:pos x="33" y="3"/>
                </a:cxn>
                <a:cxn ang="0">
                  <a:pos x="33" y="3"/>
                </a:cxn>
              </a:cxnLst>
              <a:rect l="0" t="0" r="r" b="b"/>
              <a:pathLst>
                <a:path w="44" h="64">
                  <a:moveTo>
                    <a:pt x="33" y="3"/>
                  </a:moveTo>
                  <a:lnTo>
                    <a:pt x="33" y="3"/>
                  </a:lnTo>
                  <a:lnTo>
                    <a:pt x="23" y="14"/>
                  </a:lnTo>
                  <a:lnTo>
                    <a:pt x="11" y="29"/>
                  </a:lnTo>
                  <a:lnTo>
                    <a:pt x="6" y="37"/>
                  </a:lnTo>
                  <a:lnTo>
                    <a:pt x="2" y="45"/>
                  </a:lnTo>
                  <a:lnTo>
                    <a:pt x="0" y="52"/>
                  </a:lnTo>
                  <a:lnTo>
                    <a:pt x="0" y="56"/>
                  </a:lnTo>
                  <a:lnTo>
                    <a:pt x="2" y="60"/>
                  </a:lnTo>
                  <a:lnTo>
                    <a:pt x="2" y="60"/>
                  </a:lnTo>
                  <a:lnTo>
                    <a:pt x="3" y="62"/>
                  </a:lnTo>
                  <a:lnTo>
                    <a:pt x="6" y="63"/>
                  </a:lnTo>
                  <a:lnTo>
                    <a:pt x="10" y="64"/>
                  </a:lnTo>
                  <a:lnTo>
                    <a:pt x="12" y="63"/>
                  </a:lnTo>
                  <a:lnTo>
                    <a:pt x="13" y="62"/>
                  </a:lnTo>
                  <a:lnTo>
                    <a:pt x="13" y="59"/>
                  </a:lnTo>
                  <a:lnTo>
                    <a:pt x="13" y="58"/>
                  </a:lnTo>
                  <a:lnTo>
                    <a:pt x="13" y="58"/>
                  </a:lnTo>
                  <a:lnTo>
                    <a:pt x="12" y="54"/>
                  </a:lnTo>
                  <a:lnTo>
                    <a:pt x="12" y="50"/>
                  </a:lnTo>
                  <a:lnTo>
                    <a:pt x="16" y="42"/>
                  </a:lnTo>
                  <a:lnTo>
                    <a:pt x="20" y="35"/>
                  </a:lnTo>
                  <a:lnTo>
                    <a:pt x="25" y="29"/>
                  </a:lnTo>
                  <a:lnTo>
                    <a:pt x="25" y="29"/>
                  </a:lnTo>
                  <a:lnTo>
                    <a:pt x="34" y="18"/>
                  </a:lnTo>
                  <a:lnTo>
                    <a:pt x="44" y="8"/>
                  </a:lnTo>
                  <a:lnTo>
                    <a:pt x="44" y="8"/>
                  </a:lnTo>
                  <a:lnTo>
                    <a:pt x="44" y="5"/>
                  </a:lnTo>
                  <a:lnTo>
                    <a:pt x="44" y="4"/>
                  </a:lnTo>
                  <a:lnTo>
                    <a:pt x="42" y="3"/>
                  </a:lnTo>
                  <a:lnTo>
                    <a:pt x="41" y="0"/>
                  </a:lnTo>
                  <a:lnTo>
                    <a:pt x="37" y="0"/>
                  </a:lnTo>
                  <a:lnTo>
                    <a:pt x="34" y="0"/>
                  </a:lnTo>
                  <a:lnTo>
                    <a:pt x="33" y="3"/>
                  </a:lnTo>
                  <a:lnTo>
                    <a:pt x="33"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72" name="Freeform 84"/>
            <p:cNvSpPr/>
            <p:nvPr/>
          </p:nvSpPr>
          <p:spPr bwMode="auto">
            <a:xfrm>
              <a:off x="5730876" y="4641850"/>
              <a:ext cx="17463" cy="19050"/>
            </a:xfrm>
            <a:custGeom>
              <a:avLst/>
              <a:gdLst/>
              <a:ahLst/>
              <a:cxnLst>
                <a:cxn ang="0">
                  <a:pos x="39" y="0"/>
                </a:cxn>
                <a:cxn ang="0">
                  <a:pos x="39" y="0"/>
                </a:cxn>
                <a:cxn ang="0">
                  <a:pos x="33" y="0"/>
                </a:cxn>
                <a:cxn ang="0">
                  <a:pos x="27" y="1"/>
                </a:cxn>
                <a:cxn ang="0">
                  <a:pos x="25" y="5"/>
                </a:cxn>
                <a:cxn ang="0">
                  <a:pos x="22" y="11"/>
                </a:cxn>
                <a:cxn ang="0">
                  <a:pos x="22" y="11"/>
                </a:cxn>
                <a:cxn ang="0">
                  <a:pos x="17" y="17"/>
                </a:cxn>
                <a:cxn ang="0">
                  <a:pos x="12" y="25"/>
                </a:cxn>
                <a:cxn ang="0">
                  <a:pos x="7" y="33"/>
                </a:cxn>
                <a:cxn ang="0">
                  <a:pos x="1" y="39"/>
                </a:cxn>
                <a:cxn ang="0">
                  <a:pos x="1" y="39"/>
                </a:cxn>
                <a:cxn ang="0">
                  <a:pos x="0" y="42"/>
                </a:cxn>
                <a:cxn ang="0">
                  <a:pos x="0" y="43"/>
                </a:cxn>
                <a:cxn ang="0">
                  <a:pos x="1" y="47"/>
                </a:cxn>
                <a:cxn ang="0">
                  <a:pos x="5" y="50"/>
                </a:cxn>
                <a:cxn ang="0">
                  <a:pos x="7" y="48"/>
                </a:cxn>
                <a:cxn ang="0">
                  <a:pos x="9" y="47"/>
                </a:cxn>
                <a:cxn ang="0">
                  <a:pos x="9" y="47"/>
                </a:cxn>
                <a:cxn ang="0">
                  <a:pos x="17" y="37"/>
                </a:cxn>
                <a:cxn ang="0">
                  <a:pos x="25" y="25"/>
                </a:cxn>
                <a:cxn ang="0">
                  <a:pos x="25" y="25"/>
                </a:cxn>
                <a:cxn ang="0">
                  <a:pos x="29" y="20"/>
                </a:cxn>
                <a:cxn ang="0">
                  <a:pos x="33" y="16"/>
                </a:cxn>
                <a:cxn ang="0">
                  <a:pos x="33" y="16"/>
                </a:cxn>
                <a:cxn ang="0">
                  <a:pos x="34" y="13"/>
                </a:cxn>
                <a:cxn ang="0">
                  <a:pos x="34" y="11"/>
                </a:cxn>
                <a:cxn ang="0">
                  <a:pos x="34" y="11"/>
                </a:cxn>
                <a:cxn ang="0">
                  <a:pos x="39" y="11"/>
                </a:cxn>
                <a:cxn ang="0">
                  <a:pos x="39" y="11"/>
                </a:cxn>
                <a:cxn ang="0">
                  <a:pos x="42" y="11"/>
                </a:cxn>
                <a:cxn ang="0">
                  <a:pos x="43" y="9"/>
                </a:cxn>
                <a:cxn ang="0">
                  <a:pos x="44" y="5"/>
                </a:cxn>
                <a:cxn ang="0">
                  <a:pos x="43" y="1"/>
                </a:cxn>
                <a:cxn ang="0">
                  <a:pos x="42" y="0"/>
                </a:cxn>
                <a:cxn ang="0">
                  <a:pos x="39" y="0"/>
                </a:cxn>
                <a:cxn ang="0">
                  <a:pos x="39" y="0"/>
                </a:cxn>
              </a:cxnLst>
              <a:rect l="0" t="0" r="r" b="b"/>
              <a:pathLst>
                <a:path w="44" h="50">
                  <a:moveTo>
                    <a:pt x="39" y="0"/>
                  </a:moveTo>
                  <a:lnTo>
                    <a:pt x="39" y="0"/>
                  </a:lnTo>
                  <a:lnTo>
                    <a:pt x="33" y="0"/>
                  </a:lnTo>
                  <a:lnTo>
                    <a:pt x="27" y="1"/>
                  </a:lnTo>
                  <a:lnTo>
                    <a:pt x="25" y="5"/>
                  </a:lnTo>
                  <a:lnTo>
                    <a:pt x="22" y="11"/>
                  </a:lnTo>
                  <a:lnTo>
                    <a:pt x="22" y="11"/>
                  </a:lnTo>
                  <a:lnTo>
                    <a:pt x="17" y="17"/>
                  </a:lnTo>
                  <a:lnTo>
                    <a:pt x="12" y="25"/>
                  </a:lnTo>
                  <a:lnTo>
                    <a:pt x="7" y="33"/>
                  </a:lnTo>
                  <a:lnTo>
                    <a:pt x="1" y="39"/>
                  </a:lnTo>
                  <a:lnTo>
                    <a:pt x="1" y="39"/>
                  </a:lnTo>
                  <a:lnTo>
                    <a:pt x="0" y="42"/>
                  </a:lnTo>
                  <a:lnTo>
                    <a:pt x="0" y="43"/>
                  </a:lnTo>
                  <a:lnTo>
                    <a:pt x="1" y="47"/>
                  </a:lnTo>
                  <a:lnTo>
                    <a:pt x="5" y="50"/>
                  </a:lnTo>
                  <a:lnTo>
                    <a:pt x="7" y="48"/>
                  </a:lnTo>
                  <a:lnTo>
                    <a:pt x="9" y="47"/>
                  </a:lnTo>
                  <a:lnTo>
                    <a:pt x="9" y="47"/>
                  </a:lnTo>
                  <a:lnTo>
                    <a:pt x="17" y="37"/>
                  </a:lnTo>
                  <a:lnTo>
                    <a:pt x="25" y="25"/>
                  </a:lnTo>
                  <a:lnTo>
                    <a:pt x="25" y="25"/>
                  </a:lnTo>
                  <a:lnTo>
                    <a:pt x="29" y="20"/>
                  </a:lnTo>
                  <a:lnTo>
                    <a:pt x="33" y="16"/>
                  </a:lnTo>
                  <a:lnTo>
                    <a:pt x="33" y="16"/>
                  </a:lnTo>
                  <a:lnTo>
                    <a:pt x="34" y="13"/>
                  </a:lnTo>
                  <a:lnTo>
                    <a:pt x="34" y="11"/>
                  </a:lnTo>
                  <a:lnTo>
                    <a:pt x="34" y="11"/>
                  </a:lnTo>
                  <a:lnTo>
                    <a:pt x="39" y="11"/>
                  </a:lnTo>
                  <a:lnTo>
                    <a:pt x="39" y="11"/>
                  </a:lnTo>
                  <a:lnTo>
                    <a:pt x="42" y="11"/>
                  </a:lnTo>
                  <a:lnTo>
                    <a:pt x="43" y="9"/>
                  </a:lnTo>
                  <a:lnTo>
                    <a:pt x="44" y="5"/>
                  </a:lnTo>
                  <a:lnTo>
                    <a:pt x="43" y="1"/>
                  </a:lnTo>
                  <a:lnTo>
                    <a:pt x="42" y="0"/>
                  </a:lnTo>
                  <a:lnTo>
                    <a:pt x="39" y="0"/>
                  </a:lnTo>
                  <a:lnTo>
                    <a:pt x="39"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73" name="Freeform 85"/>
            <p:cNvSpPr/>
            <p:nvPr/>
          </p:nvSpPr>
          <p:spPr bwMode="auto">
            <a:xfrm>
              <a:off x="5767388" y="4638675"/>
              <a:ext cx="14288" cy="22225"/>
            </a:xfrm>
            <a:custGeom>
              <a:avLst/>
              <a:gdLst/>
              <a:ahLst/>
              <a:cxnLst>
                <a:cxn ang="0">
                  <a:pos x="24" y="5"/>
                </a:cxn>
                <a:cxn ang="0">
                  <a:pos x="24" y="5"/>
                </a:cxn>
                <a:cxn ang="0">
                  <a:pos x="22" y="12"/>
                </a:cxn>
                <a:cxn ang="0">
                  <a:pos x="20" y="17"/>
                </a:cxn>
                <a:cxn ang="0">
                  <a:pos x="13" y="28"/>
                </a:cxn>
                <a:cxn ang="0">
                  <a:pos x="13" y="28"/>
                </a:cxn>
                <a:cxn ang="0">
                  <a:pos x="9" y="33"/>
                </a:cxn>
                <a:cxn ang="0">
                  <a:pos x="8" y="38"/>
                </a:cxn>
                <a:cxn ang="0">
                  <a:pos x="5" y="42"/>
                </a:cxn>
                <a:cxn ang="0">
                  <a:pos x="3" y="47"/>
                </a:cxn>
                <a:cxn ang="0">
                  <a:pos x="3" y="47"/>
                </a:cxn>
                <a:cxn ang="0">
                  <a:pos x="2" y="50"/>
                </a:cxn>
                <a:cxn ang="0">
                  <a:pos x="0" y="51"/>
                </a:cxn>
                <a:cxn ang="0">
                  <a:pos x="3" y="55"/>
                </a:cxn>
                <a:cxn ang="0">
                  <a:pos x="4" y="56"/>
                </a:cxn>
                <a:cxn ang="0">
                  <a:pos x="7" y="58"/>
                </a:cxn>
                <a:cxn ang="0">
                  <a:pos x="8" y="56"/>
                </a:cxn>
                <a:cxn ang="0">
                  <a:pos x="11" y="55"/>
                </a:cxn>
                <a:cxn ang="0">
                  <a:pos x="11" y="55"/>
                </a:cxn>
                <a:cxn ang="0">
                  <a:pos x="15" y="50"/>
                </a:cxn>
                <a:cxn ang="0">
                  <a:pos x="17" y="45"/>
                </a:cxn>
                <a:cxn ang="0">
                  <a:pos x="20" y="39"/>
                </a:cxn>
                <a:cxn ang="0">
                  <a:pos x="22" y="33"/>
                </a:cxn>
                <a:cxn ang="0">
                  <a:pos x="22" y="33"/>
                </a:cxn>
                <a:cxn ang="0">
                  <a:pos x="30" y="20"/>
                </a:cxn>
                <a:cxn ang="0">
                  <a:pos x="34" y="13"/>
                </a:cxn>
                <a:cxn ang="0">
                  <a:pos x="36" y="5"/>
                </a:cxn>
                <a:cxn ang="0">
                  <a:pos x="36" y="5"/>
                </a:cxn>
                <a:cxn ang="0">
                  <a:pos x="34" y="3"/>
                </a:cxn>
                <a:cxn ang="0">
                  <a:pos x="33" y="2"/>
                </a:cxn>
                <a:cxn ang="0">
                  <a:pos x="29" y="0"/>
                </a:cxn>
                <a:cxn ang="0">
                  <a:pos x="25" y="2"/>
                </a:cxn>
                <a:cxn ang="0">
                  <a:pos x="24" y="3"/>
                </a:cxn>
                <a:cxn ang="0">
                  <a:pos x="24" y="5"/>
                </a:cxn>
                <a:cxn ang="0">
                  <a:pos x="24" y="5"/>
                </a:cxn>
              </a:cxnLst>
              <a:rect l="0" t="0" r="r" b="b"/>
              <a:pathLst>
                <a:path w="36" h="58">
                  <a:moveTo>
                    <a:pt x="24" y="5"/>
                  </a:moveTo>
                  <a:lnTo>
                    <a:pt x="24" y="5"/>
                  </a:lnTo>
                  <a:lnTo>
                    <a:pt x="22" y="12"/>
                  </a:lnTo>
                  <a:lnTo>
                    <a:pt x="20" y="17"/>
                  </a:lnTo>
                  <a:lnTo>
                    <a:pt x="13" y="28"/>
                  </a:lnTo>
                  <a:lnTo>
                    <a:pt x="13" y="28"/>
                  </a:lnTo>
                  <a:lnTo>
                    <a:pt x="9" y="33"/>
                  </a:lnTo>
                  <a:lnTo>
                    <a:pt x="8" y="38"/>
                  </a:lnTo>
                  <a:lnTo>
                    <a:pt x="5" y="42"/>
                  </a:lnTo>
                  <a:lnTo>
                    <a:pt x="3" y="47"/>
                  </a:lnTo>
                  <a:lnTo>
                    <a:pt x="3" y="47"/>
                  </a:lnTo>
                  <a:lnTo>
                    <a:pt x="2" y="50"/>
                  </a:lnTo>
                  <a:lnTo>
                    <a:pt x="0" y="51"/>
                  </a:lnTo>
                  <a:lnTo>
                    <a:pt x="3" y="55"/>
                  </a:lnTo>
                  <a:lnTo>
                    <a:pt x="4" y="56"/>
                  </a:lnTo>
                  <a:lnTo>
                    <a:pt x="7" y="58"/>
                  </a:lnTo>
                  <a:lnTo>
                    <a:pt x="8" y="56"/>
                  </a:lnTo>
                  <a:lnTo>
                    <a:pt x="11" y="55"/>
                  </a:lnTo>
                  <a:lnTo>
                    <a:pt x="11" y="55"/>
                  </a:lnTo>
                  <a:lnTo>
                    <a:pt x="15" y="50"/>
                  </a:lnTo>
                  <a:lnTo>
                    <a:pt x="17" y="45"/>
                  </a:lnTo>
                  <a:lnTo>
                    <a:pt x="20" y="39"/>
                  </a:lnTo>
                  <a:lnTo>
                    <a:pt x="22" y="33"/>
                  </a:lnTo>
                  <a:lnTo>
                    <a:pt x="22" y="33"/>
                  </a:lnTo>
                  <a:lnTo>
                    <a:pt x="30" y="20"/>
                  </a:lnTo>
                  <a:lnTo>
                    <a:pt x="34" y="13"/>
                  </a:lnTo>
                  <a:lnTo>
                    <a:pt x="36" y="5"/>
                  </a:lnTo>
                  <a:lnTo>
                    <a:pt x="36" y="5"/>
                  </a:lnTo>
                  <a:lnTo>
                    <a:pt x="34" y="3"/>
                  </a:lnTo>
                  <a:lnTo>
                    <a:pt x="33" y="2"/>
                  </a:lnTo>
                  <a:lnTo>
                    <a:pt x="29" y="0"/>
                  </a:lnTo>
                  <a:lnTo>
                    <a:pt x="25" y="2"/>
                  </a:lnTo>
                  <a:lnTo>
                    <a:pt x="24" y="3"/>
                  </a:lnTo>
                  <a:lnTo>
                    <a:pt x="24" y="5"/>
                  </a:lnTo>
                  <a:lnTo>
                    <a:pt x="24"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74" name="Freeform 86"/>
            <p:cNvSpPr/>
            <p:nvPr/>
          </p:nvSpPr>
          <p:spPr bwMode="auto">
            <a:xfrm>
              <a:off x="5786438" y="4640263"/>
              <a:ext cx="20638" cy="22225"/>
            </a:xfrm>
            <a:custGeom>
              <a:avLst/>
              <a:gdLst/>
              <a:ahLst/>
              <a:cxnLst>
                <a:cxn ang="0">
                  <a:pos x="38" y="5"/>
                </a:cxn>
                <a:cxn ang="0">
                  <a:pos x="38" y="5"/>
                </a:cxn>
                <a:cxn ang="0">
                  <a:pos x="38" y="9"/>
                </a:cxn>
                <a:cxn ang="0">
                  <a:pos x="37" y="12"/>
                </a:cxn>
                <a:cxn ang="0">
                  <a:pos x="31" y="17"/>
                </a:cxn>
                <a:cxn ang="0">
                  <a:pos x="26" y="22"/>
                </a:cxn>
                <a:cxn ang="0">
                  <a:pos x="22" y="28"/>
                </a:cxn>
                <a:cxn ang="0">
                  <a:pos x="22" y="28"/>
                </a:cxn>
                <a:cxn ang="0">
                  <a:pos x="17" y="34"/>
                </a:cxn>
                <a:cxn ang="0">
                  <a:pos x="12" y="39"/>
                </a:cxn>
                <a:cxn ang="0">
                  <a:pos x="12" y="39"/>
                </a:cxn>
                <a:cxn ang="0">
                  <a:pos x="1" y="47"/>
                </a:cxn>
                <a:cxn ang="0">
                  <a:pos x="1" y="47"/>
                </a:cxn>
                <a:cxn ang="0">
                  <a:pos x="0" y="49"/>
                </a:cxn>
                <a:cxn ang="0">
                  <a:pos x="0" y="51"/>
                </a:cxn>
                <a:cxn ang="0">
                  <a:pos x="0" y="52"/>
                </a:cxn>
                <a:cxn ang="0">
                  <a:pos x="1" y="55"/>
                </a:cxn>
                <a:cxn ang="0">
                  <a:pos x="5" y="56"/>
                </a:cxn>
                <a:cxn ang="0">
                  <a:pos x="8" y="56"/>
                </a:cxn>
                <a:cxn ang="0">
                  <a:pos x="10" y="55"/>
                </a:cxn>
                <a:cxn ang="0">
                  <a:pos x="10" y="55"/>
                </a:cxn>
                <a:cxn ang="0">
                  <a:pos x="23" y="46"/>
                </a:cxn>
                <a:cxn ang="0">
                  <a:pos x="23" y="46"/>
                </a:cxn>
                <a:cxn ang="0">
                  <a:pos x="29" y="38"/>
                </a:cxn>
                <a:cxn ang="0">
                  <a:pos x="34" y="32"/>
                </a:cxn>
                <a:cxn ang="0">
                  <a:pos x="34" y="32"/>
                </a:cxn>
                <a:cxn ang="0">
                  <a:pos x="44" y="20"/>
                </a:cxn>
                <a:cxn ang="0">
                  <a:pos x="48" y="13"/>
                </a:cxn>
                <a:cxn ang="0">
                  <a:pos x="50" y="5"/>
                </a:cxn>
                <a:cxn ang="0">
                  <a:pos x="50" y="5"/>
                </a:cxn>
                <a:cxn ang="0">
                  <a:pos x="50" y="3"/>
                </a:cxn>
                <a:cxn ang="0">
                  <a:pos x="48" y="1"/>
                </a:cxn>
                <a:cxn ang="0">
                  <a:pos x="47" y="0"/>
                </a:cxn>
                <a:cxn ang="0">
                  <a:pos x="44" y="0"/>
                </a:cxn>
                <a:cxn ang="0">
                  <a:pos x="40" y="1"/>
                </a:cxn>
                <a:cxn ang="0">
                  <a:pos x="39" y="3"/>
                </a:cxn>
                <a:cxn ang="0">
                  <a:pos x="38" y="5"/>
                </a:cxn>
                <a:cxn ang="0">
                  <a:pos x="38" y="5"/>
                </a:cxn>
              </a:cxnLst>
              <a:rect l="0" t="0" r="r" b="b"/>
              <a:pathLst>
                <a:path w="50" h="56">
                  <a:moveTo>
                    <a:pt x="38" y="5"/>
                  </a:moveTo>
                  <a:lnTo>
                    <a:pt x="38" y="5"/>
                  </a:lnTo>
                  <a:lnTo>
                    <a:pt x="38" y="9"/>
                  </a:lnTo>
                  <a:lnTo>
                    <a:pt x="37" y="12"/>
                  </a:lnTo>
                  <a:lnTo>
                    <a:pt x="31" y="17"/>
                  </a:lnTo>
                  <a:lnTo>
                    <a:pt x="26" y="22"/>
                  </a:lnTo>
                  <a:lnTo>
                    <a:pt x="22" y="28"/>
                  </a:lnTo>
                  <a:lnTo>
                    <a:pt x="22" y="28"/>
                  </a:lnTo>
                  <a:lnTo>
                    <a:pt x="17" y="34"/>
                  </a:lnTo>
                  <a:lnTo>
                    <a:pt x="12" y="39"/>
                  </a:lnTo>
                  <a:lnTo>
                    <a:pt x="12" y="39"/>
                  </a:lnTo>
                  <a:lnTo>
                    <a:pt x="1" y="47"/>
                  </a:lnTo>
                  <a:lnTo>
                    <a:pt x="1" y="47"/>
                  </a:lnTo>
                  <a:lnTo>
                    <a:pt x="0" y="49"/>
                  </a:lnTo>
                  <a:lnTo>
                    <a:pt x="0" y="51"/>
                  </a:lnTo>
                  <a:lnTo>
                    <a:pt x="0" y="52"/>
                  </a:lnTo>
                  <a:lnTo>
                    <a:pt x="1" y="55"/>
                  </a:lnTo>
                  <a:lnTo>
                    <a:pt x="5" y="56"/>
                  </a:lnTo>
                  <a:lnTo>
                    <a:pt x="8" y="56"/>
                  </a:lnTo>
                  <a:lnTo>
                    <a:pt x="10" y="55"/>
                  </a:lnTo>
                  <a:lnTo>
                    <a:pt x="10" y="55"/>
                  </a:lnTo>
                  <a:lnTo>
                    <a:pt x="23" y="46"/>
                  </a:lnTo>
                  <a:lnTo>
                    <a:pt x="23" y="46"/>
                  </a:lnTo>
                  <a:lnTo>
                    <a:pt x="29" y="38"/>
                  </a:lnTo>
                  <a:lnTo>
                    <a:pt x="34" y="32"/>
                  </a:lnTo>
                  <a:lnTo>
                    <a:pt x="34" y="32"/>
                  </a:lnTo>
                  <a:lnTo>
                    <a:pt x="44" y="20"/>
                  </a:lnTo>
                  <a:lnTo>
                    <a:pt x="48" y="13"/>
                  </a:lnTo>
                  <a:lnTo>
                    <a:pt x="50" y="5"/>
                  </a:lnTo>
                  <a:lnTo>
                    <a:pt x="50" y="5"/>
                  </a:lnTo>
                  <a:lnTo>
                    <a:pt x="50" y="3"/>
                  </a:lnTo>
                  <a:lnTo>
                    <a:pt x="48" y="1"/>
                  </a:lnTo>
                  <a:lnTo>
                    <a:pt x="47" y="0"/>
                  </a:lnTo>
                  <a:lnTo>
                    <a:pt x="44" y="0"/>
                  </a:lnTo>
                  <a:lnTo>
                    <a:pt x="40" y="1"/>
                  </a:lnTo>
                  <a:lnTo>
                    <a:pt x="39" y="3"/>
                  </a:lnTo>
                  <a:lnTo>
                    <a:pt x="38" y="5"/>
                  </a:lnTo>
                  <a:lnTo>
                    <a:pt x="38"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75" name="Freeform 87"/>
            <p:cNvSpPr/>
            <p:nvPr/>
          </p:nvSpPr>
          <p:spPr bwMode="auto">
            <a:xfrm>
              <a:off x="5826126" y="4635500"/>
              <a:ext cx="14288" cy="23813"/>
            </a:xfrm>
            <a:custGeom>
              <a:avLst/>
              <a:gdLst/>
              <a:ahLst/>
              <a:cxnLst>
                <a:cxn ang="0">
                  <a:pos x="23" y="6"/>
                </a:cxn>
                <a:cxn ang="0">
                  <a:pos x="23" y="6"/>
                </a:cxn>
                <a:cxn ang="0">
                  <a:pos x="23" y="13"/>
                </a:cxn>
                <a:cxn ang="0">
                  <a:pos x="21" y="21"/>
                </a:cxn>
                <a:cxn ang="0">
                  <a:pos x="21" y="21"/>
                </a:cxn>
                <a:cxn ang="0">
                  <a:pos x="20" y="24"/>
                </a:cxn>
                <a:cxn ang="0">
                  <a:pos x="17" y="28"/>
                </a:cxn>
                <a:cxn ang="0">
                  <a:pos x="12" y="34"/>
                </a:cxn>
                <a:cxn ang="0">
                  <a:pos x="12" y="34"/>
                </a:cxn>
                <a:cxn ang="0">
                  <a:pos x="7" y="44"/>
                </a:cxn>
                <a:cxn ang="0">
                  <a:pos x="0" y="53"/>
                </a:cxn>
                <a:cxn ang="0">
                  <a:pos x="0" y="53"/>
                </a:cxn>
                <a:cxn ang="0">
                  <a:pos x="0" y="55"/>
                </a:cxn>
                <a:cxn ang="0">
                  <a:pos x="0" y="57"/>
                </a:cxn>
                <a:cxn ang="0">
                  <a:pos x="3" y="61"/>
                </a:cxn>
                <a:cxn ang="0">
                  <a:pos x="7" y="61"/>
                </a:cxn>
                <a:cxn ang="0">
                  <a:pos x="9" y="61"/>
                </a:cxn>
                <a:cxn ang="0">
                  <a:pos x="11" y="58"/>
                </a:cxn>
                <a:cxn ang="0">
                  <a:pos x="11" y="58"/>
                </a:cxn>
                <a:cxn ang="0">
                  <a:pos x="19" y="45"/>
                </a:cxn>
                <a:cxn ang="0">
                  <a:pos x="29" y="33"/>
                </a:cxn>
                <a:cxn ang="0">
                  <a:pos x="29" y="33"/>
                </a:cxn>
                <a:cxn ang="0">
                  <a:pos x="32" y="27"/>
                </a:cxn>
                <a:cxn ang="0">
                  <a:pos x="34" y="20"/>
                </a:cxn>
                <a:cxn ang="0">
                  <a:pos x="34" y="6"/>
                </a:cxn>
                <a:cxn ang="0">
                  <a:pos x="34" y="6"/>
                </a:cxn>
                <a:cxn ang="0">
                  <a:pos x="34" y="3"/>
                </a:cxn>
                <a:cxn ang="0">
                  <a:pos x="33" y="2"/>
                </a:cxn>
                <a:cxn ang="0">
                  <a:pos x="29" y="0"/>
                </a:cxn>
                <a:cxn ang="0">
                  <a:pos x="25" y="2"/>
                </a:cxn>
                <a:cxn ang="0">
                  <a:pos x="24" y="3"/>
                </a:cxn>
                <a:cxn ang="0">
                  <a:pos x="23" y="6"/>
                </a:cxn>
                <a:cxn ang="0">
                  <a:pos x="23" y="6"/>
                </a:cxn>
              </a:cxnLst>
              <a:rect l="0" t="0" r="r" b="b"/>
              <a:pathLst>
                <a:path w="34" h="61">
                  <a:moveTo>
                    <a:pt x="23" y="6"/>
                  </a:moveTo>
                  <a:lnTo>
                    <a:pt x="23" y="6"/>
                  </a:lnTo>
                  <a:lnTo>
                    <a:pt x="23" y="13"/>
                  </a:lnTo>
                  <a:lnTo>
                    <a:pt x="21" y="21"/>
                  </a:lnTo>
                  <a:lnTo>
                    <a:pt x="21" y="21"/>
                  </a:lnTo>
                  <a:lnTo>
                    <a:pt x="20" y="24"/>
                  </a:lnTo>
                  <a:lnTo>
                    <a:pt x="17" y="28"/>
                  </a:lnTo>
                  <a:lnTo>
                    <a:pt x="12" y="34"/>
                  </a:lnTo>
                  <a:lnTo>
                    <a:pt x="12" y="34"/>
                  </a:lnTo>
                  <a:lnTo>
                    <a:pt x="7" y="44"/>
                  </a:lnTo>
                  <a:lnTo>
                    <a:pt x="0" y="53"/>
                  </a:lnTo>
                  <a:lnTo>
                    <a:pt x="0" y="53"/>
                  </a:lnTo>
                  <a:lnTo>
                    <a:pt x="0" y="55"/>
                  </a:lnTo>
                  <a:lnTo>
                    <a:pt x="0" y="57"/>
                  </a:lnTo>
                  <a:lnTo>
                    <a:pt x="3" y="61"/>
                  </a:lnTo>
                  <a:lnTo>
                    <a:pt x="7" y="61"/>
                  </a:lnTo>
                  <a:lnTo>
                    <a:pt x="9" y="61"/>
                  </a:lnTo>
                  <a:lnTo>
                    <a:pt x="11" y="58"/>
                  </a:lnTo>
                  <a:lnTo>
                    <a:pt x="11" y="58"/>
                  </a:lnTo>
                  <a:lnTo>
                    <a:pt x="19" y="45"/>
                  </a:lnTo>
                  <a:lnTo>
                    <a:pt x="29" y="33"/>
                  </a:lnTo>
                  <a:lnTo>
                    <a:pt x="29" y="33"/>
                  </a:lnTo>
                  <a:lnTo>
                    <a:pt x="32" y="27"/>
                  </a:lnTo>
                  <a:lnTo>
                    <a:pt x="34" y="20"/>
                  </a:lnTo>
                  <a:lnTo>
                    <a:pt x="34" y="6"/>
                  </a:lnTo>
                  <a:lnTo>
                    <a:pt x="34" y="6"/>
                  </a:lnTo>
                  <a:lnTo>
                    <a:pt x="34" y="3"/>
                  </a:lnTo>
                  <a:lnTo>
                    <a:pt x="33" y="2"/>
                  </a:lnTo>
                  <a:lnTo>
                    <a:pt x="29" y="0"/>
                  </a:lnTo>
                  <a:lnTo>
                    <a:pt x="25" y="2"/>
                  </a:lnTo>
                  <a:lnTo>
                    <a:pt x="24" y="3"/>
                  </a:lnTo>
                  <a:lnTo>
                    <a:pt x="23" y="6"/>
                  </a:lnTo>
                  <a:lnTo>
                    <a:pt x="23"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76" name="Freeform 88"/>
            <p:cNvSpPr/>
            <p:nvPr/>
          </p:nvSpPr>
          <p:spPr bwMode="auto">
            <a:xfrm>
              <a:off x="5853113" y="4635500"/>
              <a:ext cx="12700" cy="22225"/>
            </a:xfrm>
            <a:custGeom>
              <a:avLst/>
              <a:gdLst/>
              <a:ahLst/>
              <a:cxnLst>
                <a:cxn ang="0">
                  <a:pos x="20" y="4"/>
                </a:cxn>
                <a:cxn ang="0">
                  <a:pos x="20" y="4"/>
                </a:cxn>
                <a:cxn ang="0">
                  <a:pos x="16" y="16"/>
                </a:cxn>
                <a:cxn ang="0">
                  <a:pos x="12" y="28"/>
                </a:cxn>
                <a:cxn ang="0">
                  <a:pos x="7" y="38"/>
                </a:cxn>
                <a:cxn ang="0">
                  <a:pos x="2" y="49"/>
                </a:cxn>
                <a:cxn ang="0">
                  <a:pos x="2" y="49"/>
                </a:cxn>
                <a:cxn ang="0">
                  <a:pos x="0" y="51"/>
                </a:cxn>
                <a:cxn ang="0">
                  <a:pos x="0" y="53"/>
                </a:cxn>
                <a:cxn ang="0">
                  <a:pos x="3" y="57"/>
                </a:cxn>
                <a:cxn ang="0">
                  <a:pos x="7" y="57"/>
                </a:cxn>
                <a:cxn ang="0">
                  <a:pos x="10" y="57"/>
                </a:cxn>
                <a:cxn ang="0">
                  <a:pos x="11" y="54"/>
                </a:cxn>
                <a:cxn ang="0">
                  <a:pos x="11" y="54"/>
                </a:cxn>
                <a:cxn ang="0">
                  <a:pos x="17" y="44"/>
                </a:cxn>
                <a:cxn ang="0">
                  <a:pos x="23" y="32"/>
                </a:cxn>
                <a:cxn ang="0">
                  <a:pos x="28" y="20"/>
                </a:cxn>
                <a:cxn ang="0">
                  <a:pos x="30" y="7"/>
                </a:cxn>
                <a:cxn ang="0">
                  <a:pos x="30" y="7"/>
                </a:cxn>
                <a:cxn ang="0">
                  <a:pos x="30" y="6"/>
                </a:cxn>
                <a:cxn ang="0">
                  <a:pos x="30" y="3"/>
                </a:cxn>
                <a:cxn ang="0">
                  <a:pos x="27" y="0"/>
                </a:cxn>
                <a:cxn ang="0">
                  <a:pos x="23" y="0"/>
                </a:cxn>
                <a:cxn ang="0">
                  <a:pos x="21" y="2"/>
                </a:cxn>
                <a:cxn ang="0">
                  <a:pos x="20" y="4"/>
                </a:cxn>
                <a:cxn ang="0">
                  <a:pos x="20" y="4"/>
                </a:cxn>
              </a:cxnLst>
              <a:rect l="0" t="0" r="r" b="b"/>
              <a:pathLst>
                <a:path w="30" h="57">
                  <a:moveTo>
                    <a:pt x="20" y="4"/>
                  </a:moveTo>
                  <a:lnTo>
                    <a:pt x="20" y="4"/>
                  </a:lnTo>
                  <a:lnTo>
                    <a:pt x="16" y="16"/>
                  </a:lnTo>
                  <a:lnTo>
                    <a:pt x="12" y="28"/>
                  </a:lnTo>
                  <a:lnTo>
                    <a:pt x="7" y="38"/>
                  </a:lnTo>
                  <a:lnTo>
                    <a:pt x="2" y="49"/>
                  </a:lnTo>
                  <a:lnTo>
                    <a:pt x="2" y="49"/>
                  </a:lnTo>
                  <a:lnTo>
                    <a:pt x="0" y="51"/>
                  </a:lnTo>
                  <a:lnTo>
                    <a:pt x="0" y="53"/>
                  </a:lnTo>
                  <a:lnTo>
                    <a:pt x="3" y="57"/>
                  </a:lnTo>
                  <a:lnTo>
                    <a:pt x="7" y="57"/>
                  </a:lnTo>
                  <a:lnTo>
                    <a:pt x="10" y="57"/>
                  </a:lnTo>
                  <a:lnTo>
                    <a:pt x="11" y="54"/>
                  </a:lnTo>
                  <a:lnTo>
                    <a:pt x="11" y="54"/>
                  </a:lnTo>
                  <a:lnTo>
                    <a:pt x="17" y="44"/>
                  </a:lnTo>
                  <a:lnTo>
                    <a:pt x="23" y="32"/>
                  </a:lnTo>
                  <a:lnTo>
                    <a:pt x="28" y="20"/>
                  </a:lnTo>
                  <a:lnTo>
                    <a:pt x="30" y="7"/>
                  </a:lnTo>
                  <a:lnTo>
                    <a:pt x="30" y="7"/>
                  </a:lnTo>
                  <a:lnTo>
                    <a:pt x="30" y="6"/>
                  </a:lnTo>
                  <a:lnTo>
                    <a:pt x="30" y="3"/>
                  </a:lnTo>
                  <a:lnTo>
                    <a:pt x="27" y="0"/>
                  </a:lnTo>
                  <a:lnTo>
                    <a:pt x="23" y="0"/>
                  </a:lnTo>
                  <a:lnTo>
                    <a:pt x="21" y="2"/>
                  </a:lnTo>
                  <a:lnTo>
                    <a:pt x="20" y="4"/>
                  </a:lnTo>
                  <a:lnTo>
                    <a:pt x="2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77" name="Freeform 89"/>
            <p:cNvSpPr/>
            <p:nvPr/>
          </p:nvSpPr>
          <p:spPr bwMode="auto">
            <a:xfrm>
              <a:off x="5699126" y="4479925"/>
              <a:ext cx="20638" cy="26988"/>
            </a:xfrm>
            <a:custGeom>
              <a:avLst/>
              <a:gdLst/>
              <a:ahLst/>
              <a:cxnLst>
                <a:cxn ang="0">
                  <a:pos x="44" y="3"/>
                </a:cxn>
                <a:cxn ang="0">
                  <a:pos x="44" y="3"/>
                </a:cxn>
                <a:cxn ang="0">
                  <a:pos x="29" y="20"/>
                </a:cxn>
                <a:cxn ang="0">
                  <a:pos x="16" y="38"/>
                </a:cxn>
                <a:cxn ang="0">
                  <a:pos x="16" y="38"/>
                </a:cxn>
                <a:cxn ang="0">
                  <a:pos x="10" y="45"/>
                </a:cxn>
                <a:cxn ang="0">
                  <a:pos x="5" y="54"/>
                </a:cxn>
                <a:cxn ang="0">
                  <a:pos x="1" y="62"/>
                </a:cxn>
                <a:cxn ang="0">
                  <a:pos x="0" y="67"/>
                </a:cxn>
                <a:cxn ang="0">
                  <a:pos x="1" y="69"/>
                </a:cxn>
                <a:cxn ang="0">
                  <a:pos x="1" y="69"/>
                </a:cxn>
                <a:cxn ang="0">
                  <a:pos x="2" y="72"/>
                </a:cxn>
                <a:cxn ang="0">
                  <a:pos x="5" y="72"/>
                </a:cxn>
                <a:cxn ang="0">
                  <a:pos x="9" y="72"/>
                </a:cxn>
                <a:cxn ang="0">
                  <a:pos x="12" y="68"/>
                </a:cxn>
                <a:cxn ang="0">
                  <a:pos x="12" y="67"/>
                </a:cxn>
                <a:cxn ang="0">
                  <a:pos x="12" y="64"/>
                </a:cxn>
                <a:cxn ang="0">
                  <a:pos x="12" y="64"/>
                </a:cxn>
                <a:cxn ang="0">
                  <a:pos x="12" y="67"/>
                </a:cxn>
                <a:cxn ang="0">
                  <a:pos x="13" y="64"/>
                </a:cxn>
                <a:cxn ang="0">
                  <a:pos x="13" y="64"/>
                </a:cxn>
                <a:cxn ang="0">
                  <a:pos x="16" y="58"/>
                </a:cxn>
                <a:cxn ang="0">
                  <a:pos x="16" y="58"/>
                </a:cxn>
                <a:cxn ang="0">
                  <a:pos x="29" y="39"/>
                </a:cxn>
                <a:cxn ang="0">
                  <a:pos x="29" y="39"/>
                </a:cxn>
                <a:cxn ang="0">
                  <a:pos x="39" y="25"/>
                </a:cxn>
                <a:cxn ang="0">
                  <a:pos x="52" y="11"/>
                </a:cxn>
                <a:cxn ang="0">
                  <a:pos x="52" y="11"/>
                </a:cxn>
                <a:cxn ang="0">
                  <a:pos x="53" y="8"/>
                </a:cxn>
                <a:cxn ang="0">
                  <a:pos x="53" y="5"/>
                </a:cxn>
                <a:cxn ang="0">
                  <a:pos x="52" y="3"/>
                </a:cxn>
                <a:cxn ang="0">
                  <a:pos x="48" y="0"/>
                </a:cxn>
                <a:cxn ang="0">
                  <a:pos x="46" y="0"/>
                </a:cxn>
                <a:cxn ang="0">
                  <a:pos x="44" y="3"/>
                </a:cxn>
                <a:cxn ang="0">
                  <a:pos x="44" y="3"/>
                </a:cxn>
              </a:cxnLst>
              <a:rect l="0" t="0" r="r" b="b"/>
              <a:pathLst>
                <a:path w="53" h="72">
                  <a:moveTo>
                    <a:pt x="44" y="3"/>
                  </a:moveTo>
                  <a:lnTo>
                    <a:pt x="44" y="3"/>
                  </a:lnTo>
                  <a:lnTo>
                    <a:pt x="29" y="20"/>
                  </a:lnTo>
                  <a:lnTo>
                    <a:pt x="16" y="38"/>
                  </a:lnTo>
                  <a:lnTo>
                    <a:pt x="16" y="38"/>
                  </a:lnTo>
                  <a:lnTo>
                    <a:pt x="10" y="45"/>
                  </a:lnTo>
                  <a:lnTo>
                    <a:pt x="5" y="54"/>
                  </a:lnTo>
                  <a:lnTo>
                    <a:pt x="1" y="62"/>
                  </a:lnTo>
                  <a:lnTo>
                    <a:pt x="0" y="67"/>
                  </a:lnTo>
                  <a:lnTo>
                    <a:pt x="1" y="69"/>
                  </a:lnTo>
                  <a:lnTo>
                    <a:pt x="1" y="69"/>
                  </a:lnTo>
                  <a:lnTo>
                    <a:pt x="2" y="72"/>
                  </a:lnTo>
                  <a:lnTo>
                    <a:pt x="5" y="72"/>
                  </a:lnTo>
                  <a:lnTo>
                    <a:pt x="9" y="72"/>
                  </a:lnTo>
                  <a:lnTo>
                    <a:pt x="12" y="68"/>
                  </a:lnTo>
                  <a:lnTo>
                    <a:pt x="12" y="67"/>
                  </a:lnTo>
                  <a:lnTo>
                    <a:pt x="12" y="64"/>
                  </a:lnTo>
                  <a:lnTo>
                    <a:pt x="12" y="64"/>
                  </a:lnTo>
                  <a:lnTo>
                    <a:pt x="12" y="67"/>
                  </a:lnTo>
                  <a:lnTo>
                    <a:pt x="13" y="64"/>
                  </a:lnTo>
                  <a:lnTo>
                    <a:pt x="13" y="64"/>
                  </a:lnTo>
                  <a:lnTo>
                    <a:pt x="16" y="58"/>
                  </a:lnTo>
                  <a:lnTo>
                    <a:pt x="16" y="58"/>
                  </a:lnTo>
                  <a:lnTo>
                    <a:pt x="29" y="39"/>
                  </a:lnTo>
                  <a:lnTo>
                    <a:pt x="29" y="39"/>
                  </a:lnTo>
                  <a:lnTo>
                    <a:pt x="39" y="25"/>
                  </a:lnTo>
                  <a:lnTo>
                    <a:pt x="52" y="11"/>
                  </a:lnTo>
                  <a:lnTo>
                    <a:pt x="52" y="11"/>
                  </a:lnTo>
                  <a:lnTo>
                    <a:pt x="53" y="8"/>
                  </a:lnTo>
                  <a:lnTo>
                    <a:pt x="53" y="5"/>
                  </a:lnTo>
                  <a:lnTo>
                    <a:pt x="52" y="3"/>
                  </a:lnTo>
                  <a:lnTo>
                    <a:pt x="48" y="0"/>
                  </a:lnTo>
                  <a:lnTo>
                    <a:pt x="46" y="0"/>
                  </a:lnTo>
                  <a:lnTo>
                    <a:pt x="44" y="3"/>
                  </a:lnTo>
                  <a:lnTo>
                    <a:pt x="44"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78" name="Freeform 90"/>
            <p:cNvSpPr/>
            <p:nvPr/>
          </p:nvSpPr>
          <p:spPr bwMode="auto">
            <a:xfrm>
              <a:off x="5730876" y="4478338"/>
              <a:ext cx="20638" cy="26988"/>
            </a:xfrm>
            <a:custGeom>
              <a:avLst/>
              <a:gdLst/>
              <a:ahLst/>
              <a:cxnLst>
                <a:cxn ang="0">
                  <a:pos x="44" y="3"/>
                </a:cxn>
                <a:cxn ang="0">
                  <a:pos x="44" y="3"/>
                </a:cxn>
                <a:cxn ang="0">
                  <a:pos x="30" y="16"/>
                </a:cxn>
                <a:cxn ang="0">
                  <a:pos x="30" y="16"/>
                </a:cxn>
                <a:cxn ang="0">
                  <a:pos x="27" y="18"/>
                </a:cxn>
                <a:cxn ang="0">
                  <a:pos x="25" y="24"/>
                </a:cxn>
                <a:cxn ang="0">
                  <a:pos x="22" y="28"/>
                </a:cxn>
                <a:cxn ang="0">
                  <a:pos x="19" y="32"/>
                </a:cxn>
                <a:cxn ang="0">
                  <a:pos x="19" y="32"/>
                </a:cxn>
                <a:cxn ang="0">
                  <a:pos x="13" y="38"/>
                </a:cxn>
                <a:cxn ang="0">
                  <a:pos x="6" y="46"/>
                </a:cxn>
                <a:cxn ang="0">
                  <a:pos x="2" y="54"/>
                </a:cxn>
                <a:cxn ang="0">
                  <a:pos x="0" y="63"/>
                </a:cxn>
                <a:cxn ang="0">
                  <a:pos x="0" y="63"/>
                </a:cxn>
                <a:cxn ang="0">
                  <a:pos x="1" y="66"/>
                </a:cxn>
                <a:cxn ang="0">
                  <a:pos x="2" y="67"/>
                </a:cxn>
                <a:cxn ang="0">
                  <a:pos x="4" y="68"/>
                </a:cxn>
                <a:cxn ang="0">
                  <a:pos x="5" y="69"/>
                </a:cxn>
                <a:cxn ang="0">
                  <a:pos x="10" y="67"/>
                </a:cxn>
                <a:cxn ang="0">
                  <a:pos x="11" y="66"/>
                </a:cxn>
                <a:cxn ang="0">
                  <a:pos x="11" y="63"/>
                </a:cxn>
                <a:cxn ang="0">
                  <a:pos x="11" y="63"/>
                </a:cxn>
                <a:cxn ang="0">
                  <a:pos x="13" y="59"/>
                </a:cxn>
                <a:cxn ang="0">
                  <a:pos x="14" y="55"/>
                </a:cxn>
                <a:cxn ang="0">
                  <a:pos x="19" y="49"/>
                </a:cxn>
                <a:cxn ang="0">
                  <a:pos x="25" y="42"/>
                </a:cxn>
                <a:cxn ang="0">
                  <a:pos x="30" y="35"/>
                </a:cxn>
                <a:cxn ang="0">
                  <a:pos x="30" y="35"/>
                </a:cxn>
                <a:cxn ang="0">
                  <a:pos x="35" y="29"/>
                </a:cxn>
                <a:cxn ang="0">
                  <a:pos x="40" y="22"/>
                </a:cxn>
                <a:cxn ang="0">
                  <a:pos x="52" y="11"/>
                </a:cxn>
                <a:cxn ang="0">
                  <a:pos x="52" y="11"/>
                </a:cxn>
                <a:cxn ang="0">
                  <a:pos x="53" y="8"/>
                </a:cxn>
                <a:cxn ang="0">
                  <a:pos x="53" y="7"/>
                </a:cxn>
                <a:cxn ang="0">
                  <a:pos x="52" y="3"/>
                </a:cxn>
                <a:cxn ang="0">
                  <a:pos x="48" y="0"/>
                </a:cxn>
                <a:cxn ang="0">
                  <a:pos x="45" y="1"/>
                </a:cxn>
                <a:cxn ang="0">
                  <a:pos x="44" y="3"/>
                </a:cxn>
                <a:cxn ang="0">
                  <a:pos x="44" y="3"/>
                </a:cxn>
              </a:cxnLst>
              <a:rect l="0" t="0" r="r" b="b"/>
              <a:pathLst>
                <a:path w="53" h="69">
                  <a:moveTo>
                    <a:pt x="44" y="3"/>
                  </a:moveTo>
                  <a:lnTo>
                    <a:pt x="44" y="3"/>
                  </a:lnTo>
                  <a:lnTo>
                    <a:pt x="30" y="16"/>
                  </a:lnTo>
                  <a:lnTo>
                    <a:pt x="30" y="16"/>
                  </a:lnTo>
                  <a:lnTo>
                    <a:pt x="27" y="18"/>
                  </a:lnTo>
                  <a:lnTo>
                    <a:pt x="25" y="24"/>
                  </a:lnTo>
                  <a:lnTo>
                    <a:pt x="22" y="28"/>
                  </a:lnTo>
                  <a:lnTo>
                    <a:pt x="19" y="32"/>
                  </a:lnTo>
                  <a:lnTo>
                    <a:pt x="19" y="32"/>
                  </a:lnTo>
                  <a:lnTo>
                    <a:pt x="13" y="38"/>
                  </a:lnTo>
                  <a:lnTo>
                    <a:pt x="6" y="46"/>
                  </a:lnTo>
                  <a:lnTo>
                    <a:pt x="2" y="54"/>
                  </a:lnTo>
                  <a:lnTo>
                    <a:pt x="0" y="63"/>
                  </a:lnTo>
                  <a:lnTo>
                    <a:pt x="0" y="63"/>
                  </a:lnTo>
                  <a:lnTo>
                    <a:pt x="1" y="66"/>
                  </a:lnTo>
                  <a:lnTo>
                    <a:pt x="2" y="67"/>
                  </a:lnTo>
                  <a:lnTo>
                    <a:pt x="4" y="68"/>
                  </a:lnTo>
                  <a:lnTo>
                    <a:pt x="5" y="69"/>
                  </a:lnTo>
                  <a:lnTo>
                    <a:pt x="10" y="67"/>
                  </a:lnTo>
                  <a:lnTo>
                    <a:pt x="11" y="66"/>
                  </a:lnTo>
                  <a:lnTo>
                    <a:pt x="11" y="63"/>
                  </a:lnTo>
                  <a:lnTo>
                    <a:pt x="11" y="63"/>
                  </a:lnTo>
                  <a:lnTo>
                    <a:pt x="13" y="59"/>
                  </a:lnTo>
                  <a:lnTo>
                    <a:pt x="14" y="55"/>
                  </a:lnTo>
                  <a:lnTo>
                    <a:pt x="19" y="49"/>
                  </a:lnTo>
                  <a:lnTo>
                    <a:pt x="25" y="42"/>
                  </a:lnTo>
                  <a:lnTo>
                    <a:pt x="30" y="35"/>
                  </a:lnTo>
                  <a:lnTo>
                    <a:pt x="30" y="35"/>
                  </a:lnTo>
                  <a:lnTo>
                    <a:pt x="35" y="29"/>
                  </a:lnTo>
                  <a:lnTo>
                    <a:pt x="40" y="22"/>
                  </a:lnTo>
                  <a:lnTo>
                    <a:pt x="52" y="11"/>
                  </a:lnTo>
                  <a:lnTo>
                    <a:pt x="52" y="11"/>
                  </a:lnTo>
                  <a:lnTo>
                    <a:pt x="53" y="8"/>
                  </a:lnTo>
                  <a:lnTo>
                    <a:pt x="53" y="7"/>
                  </a:lnTo>
                  <a:lnTo>
                    <a:pt x="52" y="3"/>
                  </a:lnTo>
                  <a:lnTo>
                    <a:pt x="48" y="0"/>
                  </a:lnTo>
                  <a:lnTo>
                    <a:pt x="45" y="1"/>
                  </a:lnTo>
                  <a:lnTo>
                    <a:pt x="44" y="3"/>
                  </a:lnTo>
                  <a:lnTo>
                    <a:pt x="44"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79" name="Freeform 91"/>
            <p:cNvSpPr/>
            <p:nvPr/>
          </p:nvSpPr>
          <p:spPr bwMode="auto">
            <a:xfrm>
              <a:off x="5772151" y="4479925"/>
              <a:ext cx="14288" cy="22225"/>
            </a:xfrm>
            <a:custGeom>
              <a:avLst/>
              <a:gdLst/>
              <a:ahLst/>
              <a:cxnLst>
                <a:cxn ang="0">
                  <a:pos x="27" y="3"/>
                </a:cxn>
                <a:cxn ang="0">
                  <a:pos x="27" y="3"/>
                </a:cxn>
                <a:cxn ang="0">
                  <a:pos x="21" y="13"/>
                </a:cxn>
                <a:cxn ang="0">
                  <a:pos x="13" y="24"/>
                </a:cxn>
                <a:cxn ang="0">
                  <a:pos x="13" y="24"/>
                </a:cxn>
                <a:cxn ang="0">
                  <a:pos x="7" y="35"/>
                </a:cxn>
                <a:cxn ang="0">
                  <a:pos x="1" y="48"/>
                </a:cxn>
                <a:cxn ang="0">
                  <a:pos x="1" y="48"/>
                </a:cxn>
                <a:cxn ang="0">
                  <a:pos x="0" y="51"/>
                </a:cxn>
                <a:cxn ang="0">
                  <a:pos x="0" y="54"/>
                </a:cxn>
                <a:cxn ang="0">
                  <a:pos x="4" y="56"/>
                </a:cxn>
                <a:cxn ang="0">
                  <a:pos x="8" y="58"/>
                </a:cxn>
                <a:cxn ang="0">
                  <a:pos x="9" y="56"/>
                </a:cxn>
                <a:cxn ang="0">
                  <a:pos x="10" y="55"/>
                </a:cxn>
                <a:cxn ang="0">
                  <a:pos x="10" y="55"/>
                </a:cxn>
                <a:cxn ang="0">
                  <a:pos x="24" y="29"/>
                </a:cxn>
                <a:cxn ang="0">
                  <a:pos x="24" y="29"/>
                </a:cxn>
                <a:cxn ang="0">
                  <a:pos x="30" y="20"/>
                </a:cxn>
                <a:cxn ang="0">
                  <a:pos x="38" y="9"/>
                </a:cxn>
                <a:cxn ang="0">
                  <a:pos x="38" y="9"/>
                </a:cxn>
                <a:cxn ang="0">
                  <a:pos x="38" y="7"/>
                </a:cxn>
                <a:cxn ang="0">
                  <a:pos x="38" y="4"/>
                </a:cxn>
                <a:cxn ang="0">
                  <a:pos x="35" y="1"/>
                </a:cxn>
                <a:cxn ang="0">
                  <a:pos x="31" y="0"/>
                </a:cxn>
                <a:cxn ang="0">
                  <a:pos x="29" y="1"/>
                </a:cxn>
                <a:cxn ang="0">
                  <a:pos x="27" y="3"/>
                </a:cxn>
                <a:cxn ang="0">
                  <a:pos x="27" y="3"/>
                </a:cxn>
              </a:cxnLst>
              <a:rect l="0" t="0" r="r" b="b"/>
              <a:pathLst>
                <a:path w="38" h="58">
                  <a:moveTo>
                    <a:pt x="27" y="3"/>
                  </a:moveTo>
                  <a:lnTo>
                    <a:pt x="27" y="3"/>
                  </a:lnTo>
                  <a:lnTo>
                    <a:pt x="21" y="13"/>
                  </a:lnTo>
                  <a:lnTo>
                    <a:pt x="13" y="24"/>
                  </a:lnTo>
                  <a:lnTo>
                    <a:pt x="13" y="24"/>
                  </a:lnTo>
                  <a:lnTo>
                    <a:pt x="7" y="35"/>
                  </a:lnTo>
                  <a:lnTo>
                    <a:pt x="1" y="48"/>
                  </a:lnTo>
                  <a:lnTo>
                    <a:pt x="1" y="48"/>
                  </a:lnTo>
                  <a:lnTo>
                    <a:pt x="0" y="51"/>
                  </a:lnTo>
                  <a:lnTo>
                    <a:pt x="0" y="54"/>
                  </a:lnTo>
                  <a:lnTo>
                    <a:pt x="4" y="56"/>
                  </a:lnTo>
                  <a:lnTo>
                    <a:pt x="8" y="58"/>
                  </a:lnTo>
                  <a:lnTo>
                    <a:pt x="9" y="56"/>
                  </a:lnTo>
                  <a:lnTo>
                    <a:pt x="10" y="55"/>
                  </a:lnTo>
                  <a:lnTo>
                    <a:pt x="10" y="55"/>
                  </a:lnTo>
                  <a:lnTo>
                    <a:pt x="24" y="29"/>
                  </a:lnTo>
                  <a:lnTo>
                    <a:pt x="24" y="29"/>
                  </a:lnTo>
                  <a:lnTo>
                    <a:pt x="30" y="20"/>
                  </a:lnTo>
                  <a:lnTo>
                    <a:pt x="38" y="9"/>
                  </a:lnTo>
                  <a:lnTo>
                    <a:pt x="38" y="9"/>
                  </a:lnTo>
                  <a:lnTo>
                    <a:pt x="38" y="7"/>
                  </a:lnTo>
                  <a:lnTo>
                    <a:pt x="38" y="4"/>
                  </a:lnTo>
                  <a:lnTo>
                    <a:pt x="35" y="1"/>
                  </a:lnTo>
                  <a:lnTo>
                    <a:pt x="31" y="0"/>
                  </a:lnTo>
                  <a:lnTo>
                    <a:pt x="29" y="1"/>
                  </a:lnTo>
                  <a:lnTo>
                    <a:pt x="27" y="3"/>
                  </a:lnTo>
                  <a:lnTo>
                    <a:pt x="2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80" name="Freeform 92"/>
            <p:cNvSpPr/>
            <p:nvPr/>
          </p:nvSpPr>
          <p:spPr bwMode="auto">
            <a:xfrm>
              <a:off x="5794376" y="4476750"/>
              <a:ext cx="15875" cy="25400"/>
            </a:xfrm>
            <a:custGeom>
              <a:avLst/>
              <a:gdLst/>
              <a:ahLst/>
              <a:cxnLst>
                <a:cxn ang="0">
                  <a:pos x="26" y="5"/>
                </a:cxn>
                <a:cxn ang="0">
                  <a:pos x="26" y="5"/>
                </a:cxn>
                <a:cxn ang="0">
                  <a:pos x="24" y="11"/>
                </a:cxn>
                <a:cxn ang="0">
                  <a:pos x="23" y="17"/>
                </a:cxn>
                <a:cxn ang="0">
                  <a:pos x="17" y="28"/>
                </a:cxn>
                <a:cxn ang="0">
                  <a:pos x="17" y="28"/>
                </a:cxn>
                <a:cxn ang="0">
                  <a:pos x="9" y="41"/>
                </a:cxn>
                <a:cxn ang="0">
                  <a:pos x="6" y="48"/>
                </a:cxn>
                <a:cxn ang="0">
                  <a:pos x="1" y="53"/>
                </a:cxn>
                <a:cxn ang="0">
                  <a:pos x="1" y="53"/>
                </a:cxn>
                <a:cxn ang="0">
                  <a:pos x="0" y="56"/>
                </a:cxn>
                <a:cxn ang="0">
                  <a:pos x="0" y="58"/>
                </a:cxn>
                <a:cxn ang="0">
                  <a:pos x="1" y="62"/>
                </a:cxn>
                <a:cxn ang="0">
                  <a:pos x="5" y="64"/>
                </a:cxn>
                <a:cxn ang="0">
                  <a:pos x="7" y="64"/>
                </a:cxn>
                <a:cxn ang="0">
                  <a:pos x="9" y="62"/>
                </a:cxn>
                <a:cxn ang="0">
                  <a:pos x="9" y="62"/>
                </a:cxn>
                <a:cxn ang="0">
                  <a:pos x="14" y="54"/>
                </a:cxn>
                <a:cxn ang="0">
                  <a:pos x="19" y="45"/>
                </a:cxn>
                <a:cxn ang="0">
                  <a:pos x="24" y="37"/>
                </a:cxn>
                <a:cxn ang="0">
                  <a:pos x="30" y="30"/>
                </a:cxn>
                <a:cxn ang="0">
                  <a:pos x="30" y="30"/>
                </a:cxn>
                <a:cxn ang="0">
                  <a:pos x="32" y="24"/>
                </a:cxn>
                <a:cxn ang="0">
                  <a:pos x="35" y="18"/>
                </a:cxn>
                <a:cxn ang="0">
                  <a:pos x="36" y="11"/>
                </a:cxn>
                <a:cxn ang="0">
                  <a:pos x="37" y="5"/>
                </a:cxn>
                <a:cxn ang="0">
                  <a:pos x="37" y="5"/>
                </a:cxn>
                <a:cxn ang="0">
                  <a:pos x="37" y="2"/>
                </a:cxn>
                <a:cxn ang="0">
                  <a:pos x="36" y="1"/>
                </a:cxn>
                <a:cxn ang="0">
                  <a:pos x="32" y="0"/>
                </a:cxn>
                <a:cxn ang="0">
                  <a:pos x="28" y="1"/>
                </a:cxn>
                <a:cxn ang="0">
                  <a:pos x="27" y="2"/>
                </a:cxn>
                <a:cxn ang="0">
                  <a:pos x="26" y="5"/>
                </a:cxn>
                <a:cxn ang="0">
                  <a:pos x="26" y="5"/>
                </a:cxn>
              </a:cxnLst>
              <a:rect l="0" t="0" r="r" b="b"/>
              <a:pathLst>
                <a:path w="37" h="64">
                  <a:moveTo>
                    <a:pt x="26" y="5"/>
                  </a:moveTo>
                  <a:lnTo>
                    <a:pt x="26" y="5"/>
                  </a:lnTo>
                  <a:lnTo>
                    <a:pt x="24" y="11"/>
                  </a:lnTo>
                  <a:lnTo>
                    <a:pt x="23" y="17"/>
                  </a:lnTo>
                  <a:lnTo>
                    <a:pt x="17" y="28"/>
                  </a:lnTo>
                  <a:lnTo>
                    <a:pt x="17" y="28"/>
                  </a:lnTo>
                  <a:lnTo>
                    <a:pt x="9" y="41"/>
                  </a:lnTo>
                  <a:lnTo>
                    <a:pt x="6" y="48"/>
                  </a:lnTo>
                  <a:lnTo>
                    <a:pt x="1" y="53"/>
                  </a:lnTo>
                  <a:lnTo>
                    <a:pt x="1" y="53"/>
                  </a:lnTo>
                  <a:lnTo>
                    <a:pt x="0" y="56"/>
                  </a:lnTo>
                  <a:lnTo>
                    <a:pt x="0" y="58"/>
                  </a:lnTo>
                  <a:lnTo>
                    <a:pt x="1" y="62"/>
                  </a:lnTo>
                  <a:lnTo>
                    <a:pt x="5" y="64"/>
                  </a:lnTo>
                  <a:lnTo>
                    <a:pt x="7" y="64"/>
                  </a:lnTo>
                  <a:lnTo>
                    <a:pt x="9" y="62"/>
                  </a:lnTo>
                  <a:lnTo>
                    <a:pt x="9" y="62"/>
                  </a:lnTo>
                  <a:lnTo>
                    <a:pt x="14" y="54"/>
                  </a:lnTo>
                  <a:lnTo>
                    <a:pt x="19" y="45"/>
                  </a:lnTo>
                  <a:lnTo>
                    <a:pt x="24" y="37"/>
                  </a:lnTo>
                  <a:lnTo>
                    <a:pt x="30" y="30"/>
                  </a:lnTo>
                  <a:lnTo>
                    <a:pt x="30" y="30"/>
                  </a:lnTo>
                  <a:lnTo>
                    <a:pt x="32" y="24"/>
                  </a:lnTo>
                  <a:lnTo>
                    <a:pt x="35" y="18"/>
                  </a:lnTo>
                  <a:lnTo>
                    <a:pt x="36" y="11"/>
                  </a:lnTo>
                  <a:lnTo>
                    <a:pt x="37" y="5"/>
                  </a:lnTo>
                  <a:lnTo>
                    <a:pt x="37" y="5"/>
                  </a:lnTo>
                  <a:lnTo>
                    <a:pt x="37" y="2"/>
                  </a:lnTo>
                  <a:lnTo>
                    <a:pt x="36" y="1"/>
                  </a:lnTo>
                  <a:lnTo>
                    <a:pt x="32" y="0"/>
                  </a:lnTo>
                  <a:lnTo>
                    <a:pt x="28" y="1"/>
                  </a:lnTo>
                  <a:lnTo>
                    <a:pt x="27" y="2"/>
                  </a:lnTo>
                  <a:lnTo>
                    <a:pt x="26" y="5"/>
                  </a:lnTo>
                  <a:lnTo>
                    <a:pt x="26"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81" name="Freeform 93"/>
            <p:cNvSpPr/>
            <p:nvPr/>
          </p:nvSpPr>
          <p:spPr bwMode="auto">
            <a:xfrm>
              <a:off x="5835651" y="4471988"/>
              <a:ext cx="11113" cy="22225"/>
            </a:xfrm>
            <a:custGeom>
              <a:avLst/>
              <a:gdLst/>
              <a:ahLst/>
              <a:cxnLst>
                <a:cxn ang="0">
                  <a:pos x="19" y="5"/>
                </a:cxn>
                <a:cxn ang="0">
                  <a:pos x="19" y="5"/>
                </a:cxn>
                <a:cxn ang="0">
                  <a:pos x="18" y="10"/>
                </a:cxn>
                <a:cxn ang="0">
                  <a:pos x="17" y="15"/>
                </a:cxn>
                <a:cxn ang="0">
                  <a:pos x="14" y="21"/>
                </a:cxn>
                <a:cxn ang="0">
                  <a:pos x="11" y="26"/>
                </a:cxn>
                <a:cxn ang="0">
                  <a:pos x="11" y="26"/>
                </a:cxn>
                <a:cxn ang="0">
                  <a:pos x="7" y="31"/>
                </a:cxn>
                <a:cxn ang="0">
                  <a:pos x="5" y="36"/>
                </a:cxn>
                <a:cxn ang="0">
                  <a:pos x="1" y="48"/>
                </a:cxn>
                <a:cxn ang="0">
                  <a:pos x="1" y="48"/>
                </a:cxn>
                <a:cxn ang="0">
                  <a:pos x="0" y="51"/>
                </a:cxn>
                <a:cxn ang="0">
                  <a:pos x="1" y="52"/>
                </a:cxn>
                <a:cxn ang="0">
                  <a:pos x="4" y="56"/>
                </a:cxn>
                <a:cxn ang="0">
                  <a:pos x="7" y="56"/>
                </a:cxn>
                <a:cxn ang="0">
                  <a:pos x="9" y="56"/>
                </a:cxn>
                <a:cxn ang="0">
                  <a:pos x="10" y="53"/>
                </a:cxn>
                <a:cxn ang="0">
                  <a:pos x="10" y="53"/>
                </a:cxn>
                <a:cxn ang="0">
                  <a:pos x="17" y="40"/>
                </a:cxn>
                <a:cxn ang="0">
                  <a:pos x="17" y="40"/>
                </a:cxn>
                <a:cxn ang="0">
                  <a:pos x="19" y="35"/>
                </a:cxn>
                <a:cxn ang="0">
                  <a:pos x="22" y="30"/>
                </a:cxn>
                <a:cxn ang="0">
                  <a:pos x="22" y="30"/>
                </a:cxn>
                <a:cxn ang="0">
                  <a:pos x="26" y="25"/>
                </a:cxn>
                <a:cxn ang="0">
                  <a:pos x="28" y="18"/>
                </a:cxn>
                <a:cxn ang="0">
                  <a:pos x="30" y="12"/>
                </a:cxn>
                <a:cxn ang="0">
                  <a:pos x="31" y="5"/>
                </a:cxn>
                <a:cxn ang="0">
                  <a:pos x="31" y="5"/>
                </a:cxn>
                <a:cxn ang="0">
                  <a:pos x="30" y="2"/>
                </a:cxn>
                <a:cxn ang="0">
                  <a:pos x="28" y="1"/>
                </a:cxn>
                <a:cxn ang="0">
                  <a:pos x="24" y="0"/>
                </a:cxn>
                <a:cxn ang="0">
                  <a:pos x="21" y="1"/>
                </a:cxn>
                <a:cxn ang="0">
                  <a:pos x="19" y="2"/>
                </a:cxn>
                <a:cxn ang="0">
                  <a:pos x="19" y="5"/>
                </a:cxn>
                <a:cxn ang="0">
                  <a:pos x="19" y="5"/>
                </a:cxn>
              </a:cxnLst>
              <a:rect l="0" t="0" r="r" b="b"/>
              <a:pathLst>
                <a:path w="31" h="56">
                  <a:moveTo>
                    <a:pt x="19" y="5"/>
                  </a:moveTo>
                  <a:lnTo>
                    <a:pt x="19" y="5"/>
                  </a:lnTo>
                  <a:lnTo>
                    <a:pt x="18" y="10"/>
                  </a:lnTo>
                  <a:lnTo>
                    <a:pt x="17" y="15"/>
                  </a:lnTo>
                  <a:lnTo>
                    <a:pt x="14" y="21"/>
                  </a:lnTo>
                  <a:lnTo>
                    <a:pt x="11" y="26"/>
                  </a:lnTo>
                  <a:lnTo>
                    <a:pt x="11" y="26"/>
                  </a:lnTo>
                  <a:lnTo>
                    <a:pt x="7" y="31"/>
                  </a:lnTo>
                  <a:lnTo>
                    <a:pt x="5" y="36"/>
                  </a:lnTo>
                  <a:lnTo>
                    <a:pt x="1" y="48"/>
                  </a:lnTo>
                  <a:lnTo>
                    <a:pt x="1" y="48"/>
                  </a:lnTo>
                  <a:lnTo>
                    <a:pt x="0" y="51"/>
                  </a:lnTo>
                  <a:lnTo>
                    <a:pt x="1" y="52"/>
                  </a:lnTo>
                  <a:lnTo>
                    <a:pt x="4" y="56"/>
                  </a:lnTo>
                  <a:lnTo>
                    <a:pt x="7" y="56"/>
                  </a:lnTo>
                  <a:lnTo>
                    <a:pt x="9" y="56"/>
                  </a:lnTo>
                  <a:lnTo>
                    <a:pt x="10" y="53"/>
                  </a:lnTo>
                  <a:lnTo>
                    <a:pt x="10" y="53"/>
                  </a:lnTo>
                  <a:lnTo>
                    <a:pt x="17" y="40"/>
                  </a:lnTo>
                  <a:lnTo>
                    <a:pt x="17" y="40"/>
                  </a:lnTo>
                  <a:lnTo>
                    <a:pt x="19" y="35"/>
                  </a:lnTo>
                  <a:lnTo>
                    <a:pt x="22" y="30"/>
                  </a:lnTo>
                  <a:lnTo>
                    <a:pt x="22" y="30"/>
                  </a:lnTo>
                  <a:lnTo>
                    <a:pt x="26" y="25"/>
                  </a:lnTo>
                  <a:lnTo>
                    <a:pt x="28" y="18"/>
                  </a:lnTo>
                  <a:lnTo>
                    <a:pt x="30" y="12"/>
                  </a:lnTo>
                  <a:lnTo>
                    <a:pt x="31" y="5"/>
                  </a:lnTo>
                  <a:lnTo>
                    <a:pt x="31" y="5"/>
                  </a:lnTo>
                  <a:lnTo>
                    <a:pt x="30" y="2"/>
                  </a:lnTo>
                  <a:lnTo>
                    <a:pt x="28" y="1"/>
                  </a:lnTo>
                  <a:lnTo>
                    <a:pt x="24" y="0"/>
                  </a:lnTo>
                  <a:lnTo>
                    <a:pt x="21" y="1"/>
                  </a:lnTo>
                  <a:lnTo>
                    <a:pt x="19" y="2"/>
                  </a:lnTo>
                  <a:lnTo>
                    <a:pt x="19" y="5"/>
                  </a:lnTo>
                  <a:lnTo>
                    <a:pt x="19"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82" name="Freeform 94"/>
            <p:cNvSpPr/>
            <p:nvPr/>
          </p:nvSpPr>
          <p:spPr bwMode="auto">
            <a:xfrm>
              <a:off x="5861051" y="4467225"/>
              <a:ext cx="14288" cy="22225"/>
            </a:xfrm>
            <a:custGeom>
              <a:avLst/>
              <a:gdLst/>
              <a:ahLst/>
              <a:cxnLst>
                <a:cxn ang="0">
                  <a:pos x="26" y="4"/>
                </a:cxn>
                <a:cxn ang="0">
                  <a:pos x="26" y="4"/>
                </a:cxn>
                <a:cxn ang="0">
                  <a:pos x="21" y="16"/>
                </a:cxn>
                <a:cxn ang="0">
                  <a:pos x="14" y="27"/>
                </a:cxn>
                <a:cxn ang="0">
                  <a:pos x="7" y="38"/>
                </a:cxn>
                <a:cxn ang="0">
                  <a:pos x="0" y="48"/>
                </a:cxn>
                <a:cxn ang="0">
                  <a:pos x="0" y="48"/>
                </a:cxn>
                <a:cxn ang="0">
                  <a:pos x="0" y="51"/>
                </a:cxn>
                <a:cxn ang="0">
                  <a:pos x="0" y="54"/>
                </a:cxn>
                <a:cxn ang="0">
                  <a:pos x="3" y="56"/>
                </a:cxn>
                <a:cxn ang="0">
                  <a:pos x="7" y="58"/>
                </a:cxn>
                <a:cxn ang="0">
                  <a:pos x="9" y="56"/>
                </a:cxn>
                <a:cxn ang="0">
                  <a:pos x="10" y="54"/>
                </a:cxn>
                <a:cxn ang="0">
                  <a:pos x="10" y="54"/>
                </a:cxn>
                <a:cxn ang="0">
                  <a:pos x="17" y="43"/>
                </a:cxn>
                <a:cxn ang="0">
                  <a:pos x="25" y="31"/>
                </a:cxn>
                <a:cxn ang="0">
                  <a:pos x="33" y="20"/>
                </a:cxn>
                <a:cxn ang="0">
                  <a:pos x="38" y="7"/>
                </a:cxn>
                <a:cxn ang="0">
                  <a:pos x="38" y="7"/>
                </a:cxn>
                <a:cxn ang="0">
                  <a:pos x="38" y="5"/>
                </a:cxn>
                <a:cxn ang="0">
                  <a:pos x="37" y="3"/>
                </a:cxn>
                <a:cxn ang="0">
                  <a:pos x="34" y="0"/>
                </a:cxn>
                <a:cxn ang="0">
                  <a:pos x="29" y="0"/>
                </a:cxn>
                <a:cxn ang="0">
                  <a:pos x="27" y="1"/>
                </a:cxn>
                <a:cxn ang="0">
                  <a:pos x="26" y="4"/>
                </a:cxn>
                <a:cxn ang="0">
                  <a:pos x="26" y="4"/>
                </a:cxn>
              </a:cxnLst>
              <a:rect l="0" t="0" r="r" b="b"/>
              <a:pathLst>
                <a:path w="38" h="58">
                  <a:moveTo>
                    <a:pt x="26" y="4"/>
                  </a:moveTo>
                  <a:lnTo>
                    <a:pt x="26" y="4"/>
                  </a:lnTo>
                  <a:lnTo>
                    <a:pt x="21" y="16"/>
                  </a:lnTo>
                  <a:lnTo>
                    <a:pt x="14" y="27"/>
                  </a:lnTo>
                  <a:lnTo>
                    <a:pt x="7" y="38"/>
                  </a:lnTo>
                  <a:lnTo>
                    <a:pt x="0" y="48"/>
                  </a:lnTo>
                  <a:lnTo>
                    <a:pt x="0" y="48"/>
                  </a:lnTo>
                  <a:lnTo>
                    <a:pt x="0" y="51"/>
                  </a:lnTo>
                  <a:lnTo>
                    <a:pt x="0" y="54"/>
                  </a:lnTo>
                  <a:lnTo>
                    <a:pt x="3" y="56"/>
                  </a:lnTo>
                  <a:lnTo>
                    <a:pt x="7" y="58"/>
                  </a:lnTo>
                  <a:lnTo>
                    <a:pt x="9" y="56"/>
                  </a:lnTo>
                  <a:lnTo>
                    <a:pt x="10" y="54"/>
                  </a:lnTo>
                  <a:lnTo>
                    <a:pt x="10" y="54"/>
                  </a:lnTo>
                  <a:lnTo>
                    <a:pt x="17" y="43"/>
                  </a:lnTo>
                  <a:lnTo>
                    <a:pt x="25" y="31"/>
                  </a:lnTo>
                  <a:lnTo>
                    <a:pt x="33" y="20"/>
                  </a:lnTo>
                  <a:lnTo>
                    <a:pt x="38" y="7"/>
                  </a:lnTo>
                  <a:lnTo>
                    <a:pt x="38" y="7"/>
                  </a:lnTo>
                  <a:lnTo>
                    <a:pt x="38" y="5"/>
                  </a:lnTo>
                  <a:lnTo>
                    <a:pt x="37" y="3"/>
                  </a:lnTo>
                  <a:lnTo>
                    <a:pt x="34" y="0"/>
                  </a:lnTo>
                  <a:lnTo>
                    <a:pt x="29" y="0"/>
                  </a:lnTo>
                  <a:lnTo>
                    <a:pt x="27" y="1"/>
                  </a:lnTo>
                  <a:lnTo>
                    <a:pt x="26" y="4"/>
                  </a:lnTo>
                  <a:lnTo>
                    <a:pt x="26"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83" name="Freeform 95"/>
            <p:cNvSpPr/>
            <p:nvPr/>
          </p:nvSpPr>
          <p:spPr bwMode="auto">
            <a:xfrm>
              <a:off x="5889626" y="4467225"/>
              <a:ext cx="12700" cy="26988"/>
            </a:xfrm>
            <a:custGeom>
              <a:avLst/>
              <a:gdLst/>
              <a:ahLst/>
              <a:cxnLst>
                <a:cxn ang="0">
                  <a:pos x="22" y="5"/>
                </a:cxn>
                <a:cxn ang="0">
                  <a:pos x="22" y="5"/>
                </a:cxn>
                <a:cxn ang="0">
                  <a:pos x="22" y="13"/>
                </a:cxn>
                <a:cxn ang="0">
                  <a:pos x="21" y="20"/>
                </a:cxn>
                <a:cxn ang="0">
                  <a:pos x="16" y="34"/>
                </a:cxn>
                <a:cxn ang="0">
                  <a:pos x="9" y="47"/>
                </a:cxn>
                <a:cxn ang="0">
                  <a:pos x="1" y="60"/>
                </a:cxn>
                <a:cxn ang="0">
                  <a:pos x="1" y="60"/>
                </a:cxn>
                <a:cxn ang="0">
                  <a:pos x="0" y="61"/>
                </a:cxn>
                <a:cxn ang="0">
                  <a:pos x="0" y="64"/>
                </a:cxn>
                <a:cxn ang="0">
                  <a:pos x="1" y="65"/>
                </a:cxn>
                <a:cxn ang="0">
                  <a:pos x="3" y="67"/>
                </a:cxn>
                <a:cxn ang="0">
                  <a:pos x="6" y="68"/>
                </a:cxn>
                <a:cxn ang="0">
                  <a:pos x="9" y="67"/>
                </a:cxn>
                <a:cxn ang="0">
                  <a:pos x="10" y="65"/>
                </a:cxn>
                <a:cxn ang="0">
                  <a:pos x="10" y="65"/>
                </a:cxn>
                <a:cxn ang="0">
                  <a:pos x="20" y="52"/>
                </a:cxn>
                <a:cxn ang="0">
                  <a:pos x="26" y="37"/>
                </a:cxn>
                <a:cxn ang="0">
                  <a:pos x="31" y="21"/>
                </a:cxn>
                <a:cxn ang="0">
                  <a:pos x="34" y="13"/>
                </a:cxn>
                <a:cxn ang="0">
                  <a:pos x="34" y="5"/>
                </a:cxn>
                <a:cxn ang="0">
                  <a:pos x="34" y="5"/>
                </a:cxn>
                <a:cxn ang="0">
                  <a:pos x="34" y="3"/>
                </a:cxn>
                <a:cxn ang="0">
                  <a:pos x="33" y="1"/>
                </a:cxn>
                <a:cxn ang="0">
                  <a:pos x="29" y="0"/>
                </a:cxn>
                <a:cxn ang="0">
                  <a:pos x="25" y="1"/>
                </a:cxn>
                <a:cxn ang="0">
                  <a:pos x="23" y="3"/>
                </a:cxn>
                <a:cxn ang="0">
                  <a:pos x="22" y="5"/>
                </a:cxn>
                <a:cxn ang="0">
                  <a:pos x="22" y="5"/>
                </a:cxn>
              </a:cxnLst>
              <a:rect l="0" t="0" r="r" b="b"/>
              <a:pathLst>
                <a:path w="34" h="68">
                  <a:moveTo>
                    <a:pt x="22" y="5"/>
                  </a:moveTo>
                  <a:lnTo>
                    <a:pt x="22" y="5"/>
                  </a:lnTo>
                  <a:lnTo>
                    <a:pt x="22" y="13"/>
                  </a:lnTo>
                  <a:lnTo>
                    <a:pt x="21" y="20"/>
                  </a:lnTo>
                  <a:lnTo>
                    <a:pt x="16" y="34"/>
                  </a:lnTo>
                  <a:lnTo>
                    <a:pt x="9" y="47"/>
                  </a:lnTo>
                  <a:lnTo>
                    <a:pt x="1" y="60"/>
                  </a:lnTo>
                  <a:lnTo>
                    <a:pt x="1" y="60"/>
                  </a:lnTo>
                  <a:lnTo>
                    <a:pt x="0" y="61"/>
                  </a:lnTo>
                  <a:lnTo>
                    <a:pt x="0" y="64"/>
                  </a:lnTo>
                  <a:lnTo>
                    <a:pt x="1" y="65"/>
                  </a:lnTo>
                  <a:lnTo>
                    <a:pt x="3" y="67"/>
                  </a:lnTo>
                  <a:lnTo>
                    <a:pt x="6" y="68"/>
                  </a:lnTo>
                  <a:lnTo>
                    <a:pt x="9" y="67"/>
                  </a:lnTo>
                  <a:lnTo>
                    <a:pt x="10" y="65"/>
                  </a:lnTo>
                  <a:lnTo>
                    <a:pt x="10" y="65"/>
                  </a:lnTo>
                  <a:lnTo>
                    <a:pt x="20" y="52"/>
                  </a:lnTo>
                  <a:lnTo>
                    <a:pt x="26" y="37"/>
                  </a:lnTo>
                  <a:lnTo>
                    <a:pt x="31" y="21"/>
                  </a:lnTo>
                  <a:lnTo>
                    <a:pt x="34" y="13"/>
                  </a:lnTo>
                  <a:lnTo>
                    <a:pt x="34" y="5"/>
                  </a:lnTo>
                  <a:lnTo>
                    <a:pt x="34" y="5"/>
                  </a:lnTo>
                  <a:lnTo>
                    <a:pt x="34" y="3"/>
                  </a:lnTo>
                  <a:lnTo>
                    <a:pt x="33" y="1"/>
                  </a:lnTo>
                  <a:lnTo>
                    <a:pt x="29" y="0"/>
                  </a:lnTo>
                  <a:lnTo>
                    <a:pt x="25" y="1"/>
                  </a:lnTo>
                  <a:lnTo>
                    <a:pt x="23" y="3"/>
                  </a:lnTo>
                  <a:lnTo>
                    <a:pt x="22" y="5"/>
                  </a:lnTo>
                  <a:lnTo>
                    <a:pt x="2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84" name="Freeform 96"/>
            <p:cNvSpPr/>
            <p:nvPr/>
          </p:nvSpPr>
          <p:spPr bwMode="auto">
            <a:xfrm>
              <a:off x="5832476" y="4108450"/>
              <a:ext cx="7938" cy="33338"/>
            </a:xfrm>
            <a:custGeom>
              <a:avLst/>
              <a:gdLst/>
              <a:ahLst/>
              <a:cxnLst>
                <a:cxn ang="0">
                  <a:pos x="6" y="6"/>
                </a:cxn>
                <a:cxn ang="0">
                  <a:pos x="6" y="6"/>
                </a:cxn>
                <a:cxn ang="0">
                  <a:pos x="6" y="24"/>
                </a:cxn>
                <a:cxn ang="0">
                  <a:pos x="3" y="43"/>
                </a:cxn>
                <a:cxn ang="0">
                  <a:pos x="2" y="62"/>
                </a:cxn>
                <a:cxn ang="0">
                  <a:pos x="0" y="80"/>
                </a:cxn>
                <a:cxn ang="0">
                  <a:pos x="0" y="80"/>
                </a:cxn>
                <a:cxn ang="0">
                  <a:pos x="0" y="83"/>
                </a:cxn>
                <a:cxn ang="0">
                  <a:pos x="2" y="84"/>
                </a:cxn>
                <a:cxn ang="0">
                  <a:pos x="6" y="85"/>
                </a:cxn>
                <a:cxn ang="0">
                  <a:pos x="10" y="84"/>
                </a:cxn>
                <a:cxn ang="0">
                  <a:pos x="11" y="83"/>
                </a:cxn>
                <a:cxn ang="0">
                  <a:pos x="12" y="80"/>
                </a:cxn>
                <a:cxn ang="0">
                  <a:pos x="12" y="80"/>
                </a:cxn>
                <a:cxn ang="0">
                  <a:pos x="12" y="62"/>
                </a:cxn>
                <a:cxn ang="0">
                  <a:pos x="15" y="43"/>
                </a:cxn>
                <a:cxn ang="0">
                  <a:pos x="16" y="24"/>
                </a:cxn>
                <a:cxn ang="0">
                  <a:pos x="17" y="6"/>
                </a:cxn>
                <a:cxn ang="0">
                  <a:pos x="17" y="6"/>
                </a:cxn>
                <a:cxn ang="0">
                  <a:pos x="17" y="3"/>
                </a:cxn>
                <a:cxn ang="0">
                  <a:pos x="16" y="2"/>
                </a:cxn>
                <a:cxn ang="0">
                  <a:pos x="12" y="0"/>
                </a:cxn>
                <a:cxn ang="0">
                  <a:pos x="8" y="2"/>
                </a:cxn>
                <a:cxn ang="0">
                  <a:pos x="7" y="3"/>
                </a:cxn>
                <a:cxn ang="0">
                  <a:pos x="6" y="6"/>
                </a:cxn>
                <a:cxn ang="0">
                  <a:pos x="6" y="6"/>
                </a:cxn>
              </a:cxnLst>
              <a:rect l="0" t="0" r="r" b="b"/>
              <a:pathLst>
                <a:path w="17" h="85">
                  <a:moveTo>
                    <a:pt x="6" y="6"/>
                  </a:moveTo>
                  <a:lnTo>
                    <a:pt x="6" y="6"/>
                  </a:lnTo>
                  <a:lnTo>
                    <a:pt x="6" y="24"/>
                  </a:lnTo>
                  <a:lnTo>
                    <a:pt x="3" y="43"/>
                  </a:lnTo>
                  <a:lnTo>
                    <a:pt x="2" y="62"/>
                  </a:lnTo>
                  <a:lnTo>
                    <a:pt x="0" y="80"/>
                  </a:lnTo>
                  <a:lnTo>
                    <a:pt x="0" y="80"/>
                  </a:lnTo>
                  <a:lnTo>
                    <a:pt x="0" y="83"/>
                  </a:lnTo>
                  <a:lnTo>
                    <a:pt x="2" y="84"/>
                  </a:lnTo>
                  <a:lnTo>
                    <a:pt x="6" y="85"/>
                  </a:lnTo>
                  <a:lnTo>
                    <a:pt x="10" y="84"/>
                  </a:lnTo>
                  <a:lnTo>
                    <a:pt x="11" y="83"/>
                  </a:lnTo>
                  <a:lnTo>
                    <a:pt x="12" y="80"/>
                  </a:lnTo>
                  <a:lnTo>
                    <a:pt x="12" y="80"/>
                  </a:lnTo>
                  <a:lnTo>
                    <a:pt x="12" y="62"/>
                  </a:lnTo>
                  <a:lnTo>
                    <a:pt x="15" y="43"/>
                  </a:lnTo>
                  <a:lnTo>
                    <a:pt x="16" y="24"/>
                  </a:lnTo>
                  <a:lnTo>
                    <a:pt x="17" y="6"/>
                  </a:lnTo>
                  <a:lnTo>
                    <a:pt x="17" y="6"/>
                  </a:lnTo>
                  <a:lnTo>
                    <a:pt x="17" y="3"/>
                  </a:lnTo>
                  <a:lnTo>
                    <a:pt x="16" y="2"/>
                  </a:lnTo>
                  <a:lnTo>
                    <a:pt x="12" y="0"/>
                  </a:lnTo>
                  <a:lnTo>
                    <a:pt x="8" y="2"/>
                  </a:lnTo>
                  <a:lnTo>
                    <a:pt x="7" y="3"/>
                  </a:lnTo>
                  <a:lnTo>
                    <a:pt x="6" y="6"/>
                  </a:lnTo>
                  <a:lnTo>
                    <a:pt x="6"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85" name="Freeform 97"/>
            <p:cNvSpPr/>
            <p:nvPr/>
          </p:nvSpPr>
          <p:spPr bwMode="auto">
            <a:xfrm>
              <a:off x="5878513" y="4127500"/>
              <a:ext cx="4763" cy="33338"/>
            </a:xfrm>
            <a:custGeom>
              <a:avLst/>
              <a:gdLst/>
              <a:ahLst/>
              <a:cxnLst>
                <a:cxn ang="0">
                  <a:pos x="0" y="5"/>
                </a:cxn>
                <a:cxn ang="0">
                  <a:pos x="0" y="80"/>
                </a:cxn>
                <a:cxn ang="0">
                  <a:pos x="0" y="80"/>
                </a:cxn>
                <a:cxn ang="0">
                  <a:pos x="1" y="82"/>
                </a:cxn>
                <a:cxn ang="0">
                  <a:pos x="3" y="84"/>
                </a:cxn>
                <a:cxn ang="0">
                  <a:pos x="7" y="85"/>
                </a:cxn>
                <a:cxn ang="0">
                  <a:pos x="11" y="84"/>
                </a:cxn>
                <a:cxn ang="0">
                  <a:pos x="12" y="82"/>
                </a:cxn>
                <a:cxn ang="0">
                  <a:pos x="12" y="80"/>
                </a:cxn>
                <a:cxn ang="0">
                  <a:pos x="12" y="5"/>
                </a:cxn>
                <a:cxn ang="0">
                  <a:pos x="12" y="5"/>
                </a:cxn>
                <a:cxn ang="0">
                  <a:pos x="12" y="3"/>
                </a:cxn>
                <a:cxn ang="0">
                  <a:pos x="11" y="1"/>
                </a:cxn>
                <a:cxn ang="0">
                  <a:pos x="7" y="0"/>
                </a:cxn>
                <a:cxn ang="0">
                  <a:pos x="3" y="1"/>
                </a:cxn>
                <a:cxn ang="0">
                  <a:pos x="1" y="3"/>
                </a:cxn>
                <a:cxn ang="0">
                  <a:pos x="0" y="5"/>
                </a:cxn>
                <a:cxn ang="0">
                  <a:pos x="0" y="5"/>
                </a:cxn>
              </a:cxnLst>
              <a:rect l="0" t="0" r="r" b="b"/>
              <a:pathLst>
                <a:path w="12" h="85">
                  <a:moveTo>
                    <a:pt x="0" y="5"/>
                  </a:moveTo>
                  <a:lnTo>
                    <a:pt x="0" y="80"/>
                  </a:lnTo>
                  <a:lnTo>
                    <a:pt x="0" y="80"/>
                  </a:lnTo>
                  <a:lnTo>
                    <a:pt x="1" y="82"/>
                  </a:lnTo>
                  <a:lnTo>
                    <a:pt x="3" y="84"/>
                  </a:lnTo>
                  <a:lnTo>
                    <a:pt x="7" y="85"/>
                  </a:lnTo>
                  <a:lnTo>
                    <a:pt x="11" y="84"/>
                  </a:lnTo>
                  <a:lnTo>
                    <a:pt x="12" y="82"/>
                  </a:lnTo>
                  <a:lnTo>
                    <a:pt x="12" y="80"/>
                  </a:lnTo>
                  <a:lnTo>
                    <a:pt x="12" y="5"/>
                  </a:lnTo>
                  <a:lnTo>
                    <a:pt x="12" y="5"/>
                  </a:lnTo>
                  <a:lnTo>
                    <a:pt x="12" y="3"/>
                  </a:lnTo>
                  <a:lnTo>
                    <a:pt x="11" y="1"/>
                  </a:lnTo>
                  <a:lnTo>
                    <a:pt x="7" y="0"/>
                  </a:lnTo>
                  <a:lnTo>
                    <a:pt x="3" y="1"/>
                  </a:lnTo>
                  <a:lnTo>
                    <a:pt x="1" y="3"/>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86" name="Freeform 98"/>
            <p:cNvSpPr/>
            <p:nvPr/>
          </p:nvSpPr>
          <p:spPr bwMode="auto">
            <a:xfrm>
              <a:off x="5921376" y="4151313"/>
              <a:ext cx="4763" cy="31750"/>
            </a:xfrm>
            <a:custGeom>
              <a:avLst/>
              <a:gdLst/>
              <a:ahLst/>
              <a:cxnLst>
                <a:cxn ang="0">
                  <a:pos x="0" y="5"/>
                </a:cxn>
                <a:cxn ang="0">
                  <a:pos x="0" y="74"/>
                </a:cxn>
                <a:cxn ang="0">
                  <a:pos x="0" y="74"/>
                </a:cxn>
                <a:cxn ang="0">
                  <a:pos x="0" y="76"/>
                </a:cxn>
                <a:cxn ang="0">
                  <a:pos x="1" y="78"/>
                </a:cxn>
                <a:cxn ang="0">
                  <a:pos x="5" y="80"/>
                </a:cxn>
                <a:cxn ang="0">
                  <a:pos x="9" y="78"/>
                </a:cxn>
                <a:cxn ang="0">
                  <a:pos x="10" y="76"/>
                </a:cxn>
                <a:cxn ang="0">
                  <a:pos x="11" y="74"/>
                </a:cxn>
                <a:cxn ang="0">
                  <a:pos x="11" y="5"/>
                </a:cxn>
                <a:cxn ang="0">
                  <a:pos x="11" y="5"/>
                </a:cxn>
                <a:cxn ang="0">
                  <a:pos x="10" y="2"/>
                </a:cxn>
                <a:cxn ang="0">
                  <a:pos x="9" y="1"/>
                </a:cxn>
                <a:cxn ang="0">
                  <a:pos x="5" y="0"/>
                </a:cxn>
                <a:cxn ang="0">
                  <a:pos x="1" y="1"/>
                </a:cxn>
                <a:cxn ang="0">
                  <a:pos x="0" y="2"/>
                </a:cxn>
                <a:cxn ang="0">
                  <a:pos x="0" y="5"/>
                </a:cxn>
                <a:cxn ang="0">
                  <a:pos x="0" y="5"/>
                </a:cxn>
              </a:cxnLst>
              <a:rect l="0" t="0" r="r" b="b"/>
              <a:pathLst>
                <a:path w="11" h="80">
                  <a:moveTo>
                    <a:pt x="0" y="5"/>
                  </a:moveTo>
                  <a:lnTo>
                    <a:pt x="0" y="74"/>
                  </a:lnTo>
                  <a:lnTo>
                    <a:pt x="0" y="74"/>
                  </a:lnTo>
                  <a:lnTo>
                    <a:pt x="0" y="76"/>
                  </a:lnTo>
                  <a:lnTo>
                    <a:pt x="1" y="78"/>
                  </a:lnTo>
                  <a:lnTo>
                    <a:pt x="5" y="80"/>
                  </a:lnTo>
                  <a:lnTo>
                    <a:pt x="9" y="78"/>
                  </a:lnTo>
                  <a:lnTo>
                    <a:pt x="10" y="76"/>
                  </a:lnTo>
                  <a:lnTo>
                    <a:pt x="11" y="74"/>
                  </a:lnTo>
                  <a:lnTo>
                    <a:pt x="11" y="5"/>
                  </a:lnTo>
                  <a:lnTo>
                    <a:pt x="11" y="5"/>
                  </a:lnTo>
                  <a:lnTo>
                    <a:pt x="10" y="2"/>
                  </a:lnTo>
                  <a:lnTo>
                    <a:pt x="9" y="1"/>
                  </a:lnTo>
                  <a:lnTo>
                    <a:pt x="5" y="0"/>
                  </a:lnTo>
                  <a:lnTo>
                    <a:pt x="1" y="1"/>
                  </a:lnTo>
                  <a:lnTo>
                    <a:pt x="0" y="2"/>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87" name="Freeform 99"/>
            <p:cNvSpPr/>
            <p:nvPr/>
          </p:nvSpPr>
          <p:spPr bwMode="auto">
            <a:xfrm>
              <a:off x="5343526" y="4129088"/>
              <a:ext cx="7938" cy="25400"/>
            </a:xfrm>
            <a:custGeom>
              <a:avLst/>
              <a:gdLst/>
              <a:ahLst/>
              <a:cxnLst>
                <a:cxn ang="0">
                  <a:pos x="10" y="3"/>
                </a:cxn>
                <a:cxn ang="0">
                  <a:pos x="10" y="3"/>
                </a:cxn>
                <a:cxn ang="0">
                  <a:pos x="9" y="2"/>
                </a:cxn>
                <a:cxn ang="0">
                  <a:pos x="6" y="0"/>
                </a:cxn>
                <a:cxn ang="0">
                  <a:pos x="2" y="2"/>
                </a:cxn>
                <a:cxn ang="0">
                  <a:pos x="0" y="4"/>
                </a:cxn>
                <a:cxn ang="0">
                  <a:pos x="0" y="7"/>
                </a:cxn>
                <a:cxn ang="0">
                  <a:pos x="1" y="9"/>
                </a:cxn>
                <a:cxn ang="0">
                  <a:pos x="1" y="9"/>
                </a:cxn>
                <a:cxn ang="0">
                  <a:pos x="4" y="15"/>
                </a:cxn>
                <a:cxn ang="0">
                  <a:pos x="5" y="21"/>
                </a:cxn>
                <a:cxn ang="0">
                  <a:pos x="6" y="33"/>
                </a:cxn>
                <a:cxn ang="0">
                  <a:pos x="5" y="58"/>
                </a:cxn>
                <a:cxn ang="0">
                  <a:pos x="5" y="58"/>
                </a:cxn>
                <a:cxn ang="0">
                  <a:pos x="6" y="60"/>
                </a:cxn>
                <a:cxn ang="0">
                  <a:pos x="8" y="62"/>
                </a:cxn>
                <a:cxn ang="0">
                  <a:pos x="12" y="63"/>
                </a:cxn>
                <a:cxn ang="0">
                  <a:pos x="16" y="62"/>
                </a:cxn>
                <a:cxn ang="0">
                  <a:pos x="17" y="60"/>
                </a:cxn>
                <a:cxn ang="0">
                  <a:pos x="17" y="58"/>
                </a:cxn>
                <a:cxn ang="0">
                  <a:pos x="17" y="58"/>
                </a:cxn>
                <a:cxn ang="0">
                  <a:pos x="18" y="43"/>
                </a:cxn>
                <a:cxn ang="0">
                  <a:pos x="18" y="30"/>
                </a:cxn>
                <a:cxn ang="0">
                  <a:pos x="16" y="16"/>
                </a:cxn>
                <a:cxn ang="0">
                  <a:pos x="14" y="9"/>
                </a:cxn>
                <a:cxn ang="0">
                  <a:pos x="10" y="3"/>
                </a:cxn>
                <a:cxn ang="0">
                  <a:pos x="10" y="3"/>
                </a:cxn>
              </a:cxnLst>
              <a:rect l="0" t="0" r="r" b="b"/>
              <a:pathLst>
                <a:path w="18" h="63">
                  <a:moveTo>
                    <a:pt x="10" y="3"/>
                  </a:moveTo>
                  <a:lnTo>
                    <a:pt x="10" y="3"/>
                  </a:lnTo>
                  <a:lnTo>
                    <a:pt x="9" y="2"/>
                  </a:lnTo>
                  <a:lnTo>
                    <a:pt x="6" y="0"/>
                  </a:lnTo>
                  <a:lnTo>
                    <a:pt x="2" y="2"/>
                  </a:lnTo>
                  <a:lnTo>
                    <a:pt x="0" y="4"/>
                  </a:lnTo>
                  <a:lnTo>
                    <a:pt x="0" y="7"/>
                  </a:lnTo>
                  <a:lnTo>
                    <a:pt x="1" y="9"/>
                  </a:lnTo>
                  <a:lnTo>
                    <a:pt x="1" y="9"/>
                  </a:lnTo>
                  <a:lnTo>
                    <a:pt x="4" y="15"/>
                  </a:lnTo>
                  <a:lnTo>
                    <a:pt x="5" y="21"/>
                  </a:lnTo>
                  <a:lnTo>
                    <a:pt x="6" y="33"/>
                  </a:lnTo>
                  <a:lnTo>
                    <a:pt x="5" y="58"/>
                  </a:lnTo>
                  <a:lnTo>
                    <a:pt x="5" y="58"/>
                  </a:lnTo>
                  <a:lnTo>
                    <a:pt x="6" y="60"/>
                  </a:lnTo>
                  <a:lnTo>
                    <a:pt x="8" y="62"/>
                  </a:lnTo>
                  <a:lnTo>
                    <a:pt x="12" y="63"/>
                  </a:lnTo>
                  <a:lnTo>
                    <a:pt x="16" y="62"/>
                  </a:lnTo>
                  <a:lnTo>
                    <a:pt x="17" y="60"/>
                  </a:lnTo>
                  <a:lnTo>
                    <a:pt x="17" y="58"/>
                  </a:lnTo>
                  <a:lnTo>
                    <a:pt x="17" y="58"/>
                  </a:lnTo>
                  <a:lnTo>
                    <a:pt x="18" y="43"/>
                  </a:lnTo>
                  <a:lnTo>
                    <a:pt x="18" y="30"/>
                  </a:lnTo>
                  <a:lnTo>
                    <a:pt x="16" y="16"/>
                  </a:lnTo>
                  <a:lnTo>
                    <a:pt x="14" y="9"/>
                  </a:lnTo>
                  <a:lnTo>
                    <a:pt x="10" y="3"/>
                  </a:lnTo>
                  <a:lnTo>
                    <a:pt x="10"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88" name="Freeform 100"/>
            <p:cNvSpPr/>
            <p:nvPr/>
          </p:nvSpPr>
          <p:spPr bwMode="auto">
            <a:xfrm>
              <a:off x="5470526" y="4203700"/>
              <a:ext cx="4763" cy="31750"/>
            </a:xfrm>
            <a:custGeom>
              <a:avLst/>
              <a:gdLst/>
              <a:ahLst/>
              <a:cxnLst>
                <a:cxn ang="0">
                  <a:pos x="0" y="6"/>
                </a:cxn>
                <a:cxn ang="0">
                  <a:pos x="0" y="74"/>
                </a:cxn>
                <a:cxn ang="0">
                  <a:pos x="0" y="74"/>
                </a:cxn>
                <a:cxn ang="0">
                  <a:pos x="0" y="77"/>
                </a:cxn>
                <a:cxn ang="0">
                  <a:pos x="2" y="78"/>
                </a:cxn>
                <a:cxn ang="0">
                  <a:pos x="6" y="79"/>
                </a:cxn>
                <a:cxn ang="0">
                  <a:pos x="9" y="78"/>
                </a:cxn>
                <a:cxn ang="0">
                  <a:pos x="11" y="77"/>
                </a:cxn>
                <a:cxn ang="0">
                  <a:pos x="11" y="74"/>
                </a:cxn>
                <a:cxn ang="0">
                  <a:pos x="11" y="6"/>
                </a:cxn>
                <a:cxn ang="0">
                  <a:pos x="11" y="6"/>
                </a:cxn>
                <a:cxn ang="0">
                  <a:pos x="11" y="4"/>
                </a:cxn>
                <a:cxn ang="0">
                  <a:pos x="9" y="1"/>
                </a:cxn>
                <a:cxn ang="0">
                  <a:pos x="6" y="0"/>
                </a:cxn>
                <a:cxn ang="0">
                  <a:pos x="2" y="1"/>
                </a:cxn>
                <a:cxn ang="0">
                  <a:pos x="0" y="4"/>
                </a:cxn>
                <a:cxn ang="0">
                  <a:pos x="0" y="6"/>
                </a:cxn>
                <a:cxn ang="0">
                  <a:pos x="0" y="6"/>
                </a:cxn>
              </a:cxnLst>
              <a:rect l="0" t="0" r="r" b="b"/>
              <a:pathLst>
                <a:path w="11" h="79">
                  <a:moveTo>
                    <a:pt x="0" y="6"/>
                  </a:moveTo>
                  <a:lnTo>
                    <a:pt x="0" y="74"/>
                  </a:lnTo>
                  <a:lnTo>
                    <a:pt x="0" y="74"/>
                  </a:lnTo>
                  <a:lnTo>
                    <a:pt x="0" y="77"/>
                  </a:lnTo>
                  <a:lnTo>
                    <a:pt x="2" y="78"/>
                  </a:lnTo>
                  <a:lnTo>
                    <a:pt x="6" y="79"/>
                  </a:lnTo>
                  <a:lnTo>
                    <a:pt x="9" y="78"/>
                  </a:lnTo>
                  <a:lnTo>
                    <a:pt x="11" y="77"/>
                  </a:lnTo>
                  <a:lnTo>
                    <a:pt x="11" y="74"/>
                  </a:lnTo>
                  <a:lnTo>
                    <a:pt x="11" y="6"/>
                  </a:lnTo>
                  <a:lnTo>
                    <a:pt x="11" y="6"/>
                  </a:lnTo>
                  <a:lnTo>
                    <a:pt x="11" y="4"/>
                  </a:lnTo>
                  <a:lnTo>
                    <a:pt x="9" y="1"/>
                  </a:lnTo>
                  <a:lnTo>
                    <a:pt x="6" y="0"/>
                  </a:lnTo>
                  <a:lnTo>
                    <a:pt x="2" y="1"/>
                  </a:lnTo>
                  <a:lnTo>
                    <a:pt x="0" y="4"/>
                  </a:lnTo>
                  <a:lnTo>
                    <a:pt x="0" y="6"/>
                  </a:lnTo>
                  <a:lnTo>
                    <a:pt x="0"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89" name="Freeform 101"/>
            <p:cNvSpPr/>
            <p:nvPr/>
          </p:nvSpPr>
          <p:spPr bwMode="auto">
            <a:xfrm>
              <a:off x="5503863" y="4237038"/>
              <a:ext cx="7938" cy="46038"/>
            </a:xfrm>
            <a:custGeom>
              <a:avLst/>
              <a:gdLst/>
              <a:ahLst/>
              <a:cxnLst>
                <a:cxn ang="0">
                  <a:pos x="6" y="5"/>
                </a:cxn>
                <a:cxn ang="0">
                  <a:pos x="6" y="5"/>
                </a:cxn>
                <a:cxn ang="0">
                  <a:pos x="6" y="31"/>
                </a:cxn>
                <a:cxn ang="0">
                  <a:pos x="3" y="56"/>
                </a:cxn>
                <a:cxn ang="0">
                  <a:pos x="2" y="82"/>
                </a:cxn>
                <a:cxn ang="0">
                  <a:pos x="0" y="108"/>
                </a:cxn>
                <a:cxn ang="0">
                  <a:pos x="0" y="108"/>
                </a:cxn>
                <a:cxn ang="0">
                  <a:pos x="0" y="110"/>
                </a:cxn>
                <a:cxn ang="0">
                  <a:pos x="2" y="112"/>
                </a:cxn>
                <a:cxn ang="0">
                  <a:pos x="6" y="114"/>
                </a:cxn>
                <a:cxn ang="0">
                  <a:pos x="9" y="112"/>
                </a:cxn>
                <a:cxn ang="0">
                  <a:pos x="11" y="110"/>
                </a:cxn>
                <a:cxn ang="0">
                  <a:pos x="12" y="108"/>
                </a:cxn>
                <a:cxn ang="0">
                  <a:pos x="12" y="108"/>
                </a:cxn>
                <a:cxn ang="0">
                  <a:pos x="13" y="82"/>
                </a:cxn>
                <a:cxn ang="0">
                  <a:pos x="15" y="56"/>
                </a:cxn>
                <a:cxn ang="0">
                  <a:pos x="16" y="31"/>
                </a:cxn>
                <a:cxn ang="0">
                  <a:pos x="17" y="5"/>
                </a:cxn>
                <a:cxn ang="0">
                  <a:pos x="17" y="5"/>
                </a:cxn>
                <a:cxn ang="0">
                  <a:pos x="17" y="3"/>
                </a:cxn>
                <a:cxn ang="0">
                  <a:pos x="16" y="1"/>
                </a:cxn>
                <a:cxn ang="0">
                  <a:pos x="12" y="0"/>
                </a:cxn>
                <a:cxn ang="0">
                  <a:pos x="8" y="1"/>
                </a:cxn>
                <a:cxn ang="0">
                  <a:pos x="7" y="3"/>
                </a:cxn>
                <a:cxn ang="0">
                  <a:pos x="6" y="5"/>
                </a:cxn>
                <a:cxn ang="0">
                  <a:pos x="6" y="5"/>
                </a:cxn>
              </a:cxnLst>
              <a:rect l="0" t="0" r="r" b="b"/>
              <a:pathLst>
                <a:path w="17" h="114">
                  <a:moveTo>
                    <a:pt x="6" y="5"/>
                  </a:moveTo>
                  <a:lnTo>
                    <a:pt x="6" y="5"/>
                  </a:lnTo>
                  <a:lnTo>
                    <a:pt x="6" y="31"/>
                  </a:lnTo>
                  <a:lnTo>
                    <a:pt x="3" y="56"/>
                  </a:lnTo>
                  <a:lnTo>
                    <a:pt x="2" y="82"/>
                  </a:lnTo>
                  <a:lnTo>
                    <a:pt x="0" y="108"/>
                  </a:lnTo>
                  <a:lnTo>
                    <a:pt x="0" y="108"/>
                  </a:lnTo>
                  <a:lnTo>
                    <a:pt x="0" y="110"/>
                  </a:lnTo>
                  <a:lnTo>
                    <a:pt x="2" y="112"/>
                  </a:lnTo>
                  <a:lnTo>
                    <a:pt x="6" y="114"/>
                  </a:lnTo>
                  <a:lnTo>
                    <a:pt x="9" y="112"/>
                  </a:lnTo>
                  <a:lnTo>
                    <a:pt x="11" y="110"/>
                  </a:lnTo>
                  <a:lnTo>
                    <a:pt x="12" y="108"/>
                  </a:lnTo>
                  <a:lnTo>
                    <a:pt x="12" y="108"/>
                  </a:lnTo>
                  <a:lnTo>
                    <a:pt x="13" y="82"/>
                  </a:lnTo>
                  <a:lnTo>
                    <a:pt x="15" y="56"/>
                  </a:lnTo>
                  <a:lnTo>
                    <a:pt x="16" y="31"/>
                  </a:lnTo>
                  <a:lnTo>
                    <a:pt x="17" y="5"/>
                  </a:lnTo>
                  <a:lnTo>
                    <a:pt x="17" y="5"/>
                  </a:lnTo>
                  <a:lnTo>
                    <a:pt x="17" y="3"/>
                  </a:lnTo>
                  <a:lnTo>
                    <a:pt x="16" y="1"/>
                  </a:lnTo>
                  <a:lnTo>
                    <a:pt x="12" y="0"/>
                  </a:lnTo>
                  <a:lnTo>
                    <a:pt x="8" y="1"/>
                  </a:lnTo>
                  <a:lnTo>
                    <a:pt x="7" y="3"/>
                  </a:lnTo>
                  <a:lnTo>
                    <a:pt x="6" y="5"/>
                  </a:lnTo>
                  <a:lnTo>
                    <a:pt x="6"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90" name="Freeform 102"/>
            <p:cNvSpPr/>
            <p:nvPr/>
          </p:nvSpPr>
          <p:spPr bwMode="auto">
            <a:xfrm>
              <a:off x="5543551" y="4294188"/>
              <a:ext cx="3175" cy="36513"/>
            </a:xfrm>
            <a:custGeom>
              <a:avLst/>
              <a:gdLst/>
              <a:ahLst/>
              <a:cxnLst>
                <a:cxn ang="0">
                  <a:pos x="0" y="6"/>
                </a:cxn>
                <a:cxn ang="0">
                  <a:pos x="0" y="85"/>
                </a:cxn>
                <a:cxn ang="0">
                  <a:pos x="0" y="85"/>
                </a:cxn>
                <a:cxn ang="0">
                  <a:pos x="1" y="88"/>
                </a:cxn>
                <a:cxn ang="0">
                  <a:pos x="3" y="89"/>
                </a:cxn>
                <a:cxn ang="0">
                  <a:pos x="7" y="91"/>
                </a:cxn>
                <a:cxn ang="0">
                  <a:pos x="11" y="89"/>
                </a:cxn>
                <a:cxn ang="0">
                  <a:pos x="12" y="88"/>
                </a:cxn>
                <a:cxn ang="0">
                  <a:pos x="12" y="85"/>
                </a:cxn>
                <a:cxn ang="0">
                  <a:pos x="12" y="6"/>
                </a:cxn>
                <a:cxn ang="0">
                  <a:pos x="12" y="6"/>
                </a:cxn>
                <a:cxn ang="0">
                  <a:pos x="12" y="3"/>
                </a:cxn>
                <a:cxn ang="0">
                  <a:pos x="11" y="2"/>
                </a:cxn>
                <a:cxn ang="0">
                  <a:pos x="7" y="0"/>
                </a:cxn>
                <a:cxn ang="0">
                  <a:pos x="3" y="2"/>
                </a:cxn>
                <a:cxn ang="0">
                  <a:pos x="1" y="3"/>
                </a:cxn>
                <a:cxn ang="0">
                  <a:pos x="0" y="6"/>
                </a:cxn>
                <a:cxn ang="0">
                  <a:pos x="0" y="6"/>
                </a:cxn>
              </a:cxnLst>
              <a:rect l="0" t="0" r="r" b="b"/>
              <a:pathLst>
                <a:path w="12" h="91">
                  <a:moveTo>
                    <a:pt x="0" y="6"/>
                  </a:moveTo>
                  <a:lnTo>
                    <a:pt x="0" y="85"/>
                  </a:lnTo>
                  <a:lnTo>
                    <a:pt x="0" y="85"/>
                  </a:lnTo>
                  <a:lnTo>
                    <a:pt x="1" y="88"/>
                  </a:lnTo>
                  <a:lnTo>
                    <a:pt x="3" y="89"/>
                  </a:lnTo>
                  <a:lnTo>
                    <a:pt x="7" y="91"/>
                  </a:lnTo>
                  <a:lnTo>
                    <a:pt x="11" y="89"/>
                  </a:lnTo>
                  <a:lnTo>
                    <a:pt x="12" y="88"/>
                  </a:lnTo>
                  <a:lnTo>
                    <a:pt x="12" y="85"/>
                  </a:lnTo>
                  <a:lnTo>
                    <a:pt x="12" y="6"/>
                  </a:lnTo>
                  <a:lnTo>
                    <a:pt x="12" y="6"/>
                  </a:lnTo>
                  <a:lnTo>
                    <a:pt x="12" y="3"/>
                  </a:lnTo>
                  <a:lnTo>
                    <a:pt x="11" y="2"/>
                  </a:lnTo>
                  <a:lnTo>
                    <a:pt x="7" y="0"/>
                  </a:lnTo>
                  <a:lnTo>
                    <a:pt x="3" y="2"/>
                  </a:lnTo>
                  <a:lnTo>
                    <a:pt x="1" y="3"/>
                  </a:lnTo>
                  <a:lnTo>
                    <a:pt x="0" y="6"/>
                  </a:lnTo>
                  <a:lnTo>
                    <a:pt x="0"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91" name="Freeform 103"/>
            <p:cNvSpPr/>
            <p:nvPr/>
          </p:nvSpPr>
          <p:spPr bwMode="auto">
            <a:xfrm>
              <a:off x="5567363" y="4341813"/>
              <a:ext cx="11113" cy="30163"/>
            </a:xfrm>
            <a:custGeom>
              <a:avLst/>
              <a:gdLst/>
              <a:ahLst/>
              <a:cxnLst>
                <a:cxn ang="0">
                  <a:pos x="17" y="4"/>
                </a:cxn>
                <a:cxn ang="0">
                  <a:pos x="17" y="4"/>
                </a:cxn>
                <a:cxn ang="0">
                  <a:pos x="9" y="35"/>
                </a:cxn>
                <a:cxn ang="0">
                  <a:pos x="0" y="66"/>
                </a:cxn>
                <a:cxn ang="0">
                  <a:pos x="0" y="66"/>
                </a:cxn>
                <a:cxn ang="0">
                  <a:pos x="0" y="69"/>
                </a:cxn>
                <a:cxn ang="0">
                  <a:pos x="1" y="70"/>
                </a:cxn>
                <a:cxn ang="0">
                  <a:pos x="4" y="73"/>
                </a:cxn>
                <a:cxn ang="0">
                  <a:pos x="9" y="73"/>
                </a:cxn>
                <a:cxn ang="0">
                  <a:pos x="10" y="72"/>
                </a:cxn>
                <a:cxn ang="0">
                  <a:pos x="12" y="69"/>
                </a:cxn>
                <a:cxn ang="0">
                  <a:pos x="12" y="69"/>
                </a:cxn>
                <a:cxn ang="0">
                  <a:pos x="21" y="38"/>
                </a:cxn>
                <a:cxn ang="0">
                  <a:pos x="29" y="6"/>
                </a:cxn>
                <a:cxn ang="0">
                  <a:pos x="29" y="6"/>
                </a:cxn>
                <a:cxn ang="0">
                  <a:pos x="29" y="4"/>
                </a:cxn>
                <a:cxn ang="0">
                  <a:pos x="27" y="2"/>
                </a:cxn>
                <a:cxn ang="0">
                  <a:pos x="25" y="0"/>
                </a:cxn>
                <a:cxn ang="0">
                  <a:pos x="21" y="0"/>
                </a:cxn>
                <a:cxn ang="0">
                  <a:pos x="18" y="1"/>
                </a:cxn>
                <a:cxn ang="0">
                  <a:pos x="17" y="4"/>
                </a:cxn>
                <a:cxn ang="0">
                  <a:pos x="17" y="4"/>
                </a:cxn>
              </a:cxnLst>
              <a:rect l="0" t="0" r="r" b="b"/>
              <a:pathLst>
                <a:path w="29" h="73">
                  <a:moveTo>
                    <a:pt x="17" y="4"/>
                  </a:moveTo>
                  <a:lnTo>
                    <a:pt x="17" y="4"/>
                  </a:lnTo>
                  <a:lnTo>
                    <a:pt x="9" y="35"/>
                  </a:lnTo>
                  <a:lnTo>
                    <a:pt x="0" y="66"/>
                  </a:lnTo>
                  <a:lnTo>
                    <a:pt x="0" y="66"/>
                  </a:lnTo>
                  <a:lnTo>
                    <a:pt x="0" y="69"/>
                  </a:lnTo>
                  <a:lnTo>
                    <a:pt x="1" y="70"/>
                  </a:lnTo>
                  <a:lnTo>
                    <a:pt x="4" y="73"/>
                  </a:lnTo>
                  <a:lnTo>
                    <a:pt x="9" y="73"/>
                  </a:lnTo>
                  <a:lnTo>
                    <a:pt x="10" y="72"/>
                  </a:lnTo>
                  <a:lnTo>
                    <a:pt x="12" y="69"/>
                  </a:lnTo>
                  <a:lnTo>
                    <a:pt x="12" y="69"/>
                  </a:lnTo>
                  <a:lnTo>
                    <a:pt x="21" y="38"/>
                  </a:lnTo>
                  <a:lnTo>
                    <a:pt x="29" y="6"/>
                  </a:lnTo>
                  <a:lnTo>
                    <a:pt x="29" y="6"/>
                  </a:lnTo>
                  <a:lnTo>
                    <a:pt x="29" y="4"/>
                  </a:lnTo>
                  <a:lnTo>
                    <a:pt x="27" y="2"/>
                  </a:lnTo>
                  <a:lnTo>
                    <a:pt x="25" y="0"/>
                  </a:lnTo>
                  <a:lnTo>
                    <a:pt x="21" y="0"/>
                  </a:lnTo>
                  <a:lnTo>
                    <a:pt x="18" y="1"/>
                  </a:lnTo>
                  <a:lnTo>
                    <a:pt x="17" y="4"/>
                  </a:lnTo>
                  <a:lnTo>
                    <a:pt x="1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92" name="Freeform 104"/>
            <p:cNvSpPr/>
            <p:nvPr/>
          </p:nvSpPr>
          <p:spPr bwMode="auto">
            <a:xfrm>
              <a:off x="5443538" y="4154488"/>
              <a:ext cx="9525" cy="22225"/>
            </a:xfrm>
            <a:custGeom>
              <a:avLst/>
              <a:gdLst/>
              <a:ahLst/>
              <a:cxnLst>
                <a:cxn ang="0">
                  <a:pos x="12" y="7"/>
                </a:cxn>
                <a:cxn ang="0">
                  <a:pos x="12" y="7"/>
                </a:cxn>
                <a:cxn ang="0">
                  <a:pos x="9" y="17"/>
                </a:cxn>
                <a:cxn ang="0">
                  <a:pos x="7" y="29"/>
                </a:cxn>
                <a:cxn ang="0">
                  <a:pos x="3" y="41"/>
                </a:cxn>
                <a:cxn ang="0">
                  <a:pos x="0" y="51"/>
                </a:cxn>
                <a:cxn ang="0">
                  <a:pos x="0" y="51"/>
                </a:cxn>
                <a:cxn ang="0">
                  <a:pos x="0" y="54"/>
                </a:cxn>
                <a:cxn ang="0">
                  <a:pos x="1" y="56"/>
                </a:cxn>
                <a:cxn ang="0">
                  <a:pos x="5" y="58"/>
                </a:cxn>
                <a:cxn ang="0">
                  <a:pos x="9" y="56"/>
                </a:cxn>
                <a:cxn ang="0">
                  <a:pos x="10" y="54"/>
                </a:cxn>
                <a:cxn ang="0">
                  <a:pos x="12" y="51"/>
                </a:cxn>
                <a:cxn ang="0">
                  <a:pos x="12" y="51"/>
                </a:cxn>
                <a:cxn ang="0">
                  <a:pos x="13" y="41"/>
                </a:cxn>
                <a:cxn ang="0">
                  <a:pos x="17" y="29"/>
                </a:cxn>
                <a:cxn ang="0">
                  <a:pos x="21" y="17"/>
                </a:cxn>
                <a:cxn ang="0">
                  <a:pos x="24" y="7"/>
                </a:cxn>
                <a:cxn ang="0">
                  <a:pos x="24" y="7"/>
                </a:cxn>
                <a:cxn ang="0">
                  <a:pos x="22" y="4"/>
                </a:cxn>
                <a:cxn ang="0">
                  <a:pos x="21" y="1"/>
                </a:cxn>
                <a:cxn ang="0">
                  <a:pos x="17" y="0"/>
                </a:cxn>
                <a:cxn ang="0">
                  <a:pos x="13" y="1"/>
                </a:cxn>
                <a:cxn ang="0">
                  <a:pos x="12" y="4"/>
                </a:cxn>
                <a:cxn ang="0">
                  <a:pos x="12" y="7"/>
                </a:cxn>
                <a:cxn ang="0">
                  <a:pos x="12" y="7"/>
                </a:cxn>
              </a:cxnLst>
              <a:rect l="0" t="0" r="r" b="b"/>
              <a:pathLst>
                <a:path w="24" h="58">
                  <a:moveTo>
                    <a:pt x="12" y="7"/>
                  </a:moveTo>
                  <a:lnTo>
                    <a:pt x="12" y="7"/>
                  </a:lnTo>
                  <a:lnTo>
                    <a:pt x="9" y="17"/>
                  </a:lnTo>
                  <a:lnTo>
                    <a:pt x="7" y="29"/>
                  </a:lnTo>
                  <a:lnTo>
                    <a:pt x="3" y="41"/>
                  </a:lnTo>
                  <a:lnTo>
                    <a:pt x="0" y="51"/>
                  </a:lnTo>
                  <a:lnTo>
                    <a:pt x="0" y="51"/>
                  </a:lnTo>
                  <a:lnTo>
                    <a:pt x="0" y="54"/>
                  </a:lnTo>
                  <a:lnTo>
                    <a:pt x="1" y="56"/>
                  </a:lnTo>
                  <a:lnTo>
                    <a:pt x="5" y="58"/>
                  </a:lnTo>
                  <a:lnTo>
                    <a:pt x="9" y="56"/>
                  </a:lnTo>
                  <a:lnTo>
                    <a:pt x="10" y="54"/>
                  </a:lnTo>
                  <a:lnTo>
                    <a:pt x="12" y="51"/>
                  </a:lnTo>
                  <a:lnTo>
                    <a:pt x="12" y="51"/>
                  </a:lnTo>
                  <a:lnTo>
                    <a:pt x="13" y="41"/>
                  </a:lnTo>
                  <a:lnTo>
                    <a:pt x="17" y="29"/>
                  </a:lnTo>
                  <a:lnTo>
                    <a:pt x="21" y="17"/>
                  </a:lnTo>
                  <a:lnTo>
                    <a:pt x="24" y="7"/>
                  </a:lnTo>
                  <a:lnTo>
                    <a:pt x="24" y="7"/>
                  </a:lnTo>
                  <a:lnTo>
                    <a:pt x="22" y="4"/>
                  </a:lnTo>
                  <a:lnTo>
                    <a:pt x="21" y="1"/>
                  </a:lnTo>
                  <a:lnTo>
                    <a:pt x="17" y="0"/>
                  </a:lnTo>
                  <a:lnTo>
                    <a:pt x="13" y="1"/>
                  </a:lnTo>
                  <a:lnTo>
                    <a:pt x="12" y="4"/>
                  </a:lnTo>
                  <a:lnTo>
                    <a:pt x="12" y="7"/>
                  </a:lnTo>
                  <a:lnTo>
                    <a:pt x="12" y="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93" name="Freeform 105"/>
            <p:cNvSpPr/>
            <p:nvPr/>
          </p:nvSpPr>
          <p:spPr bwMode="auto">
            <a:xfrm>
              <a:off x="5399088" y="4110038"/>
              <a:ext cx="7938" cy="34925"/>
            </a:xfrm>
            <a:custGeom>
              <a:avLst/>
              <a:gdLst/>
              <a:ahLst/>
              <a:cxnLst>
                <a:cxn ang="0">
                  <a:pos x="10" y="2"/>
                </a:cxn>
                <a:cxn ang="0">
                  <a:pos x="10" y="2"/>
                </a:cxn>
                <a:cxn ang="0">
                  <a:pos x="5" y="10"/>
                </a:cxn>
                <a:cxn ang="0">
                  <a:pos x="2" y="19"/>
                </a:cxn>
                <a:cxn ang="0">
                  <a:pos x="1" y="28"/>
                </a:cxn>
                <a:cxn ang="0">
                  <a:pos x="0" y="39"/>
                </a:cxn>
                <a:cxn ang="0">
                  <a:pos x="1" y="61"/>
                </a:cxn>
                <a:cxn ang="0">
                  <a:pos x="2" y="79"/>
                </a:cxn>
                <a:cxn ang="0">
                  <a:pos x="2" y="79"/>
                </a:cxn>
                <a:cxn ang="0">
                  <a:pos x="4" y="82"/>
                </a:cxn>
                <a:cxn ang="0">
                  <a:pos x="5" y="85"/>
                </a:cxn>
                <a:cxn ang="0">
                  <a:pos x="9" y="86"/>
                </a:cxn>
                <a:cxn ang="0">
                  <a:pos x="13" y="85"/>
                </a:cxn>
                <a:cxn ang="0">
                  <a:pos x="14" y="82"/>
                </a:cxn>
                <a:cxn ang="0">
                  <a:pos x="14" y="79"/>
                </a:cxn>
                <a:cxn ang="0">
                  <a:pos x="14" y="79"/>
                </a:cxn>
                <a:cxn ang="0">
                  <a:pos x="13" y="48"/>
                </a:cxn>
                <a:cxn ang="0">
                  <a:pos x="13" y="48"/>
                </a:cxn>
                <a:cxn ang="0">
                  <a:pos x="13" y="39"/>
                </a:cxn>
                <a:cxn ang="0">
                  <a:pos x="13" y="28"/>
                </a:cxn>
                <a:cxn ang="0">
                  <a:pos x="14" y="18"/>
                </a:cxn>
                <a:cxn ang="0">
                  <a:pos x="15" y="14"/>
                </a:cxn>
                <a:cxn ang="0">
                  <a:pos x="18" y="10"/>
                </a:cxn>
                <a:cxn ang="0">
                  <a:pos x="18" y="10"/>
                </a:cxn>
                <a:cxn ang="0">
                  <a:pos x="19" y="7"/>
                </a:cxn>
                <a:cxn ang="0">
                  <a:pos x="19" y="5"/>
                </a:cxn>
                <a:cxn ang="0">
                  <a:pos x="18" y="1"/>
                </a:cxn>
                <a:cxn ang="0">
                  <a:pos x="15" y="0"/>
                </a:cxn>
                <a:cxn ang="0">
                  <a:pos x="14" y="0"/>
                </a:cxn>
                <a:cxn ang="0">
                  <a:pos x="12" y="0"/>
                </a:cxn>
                <a:cxn ang="0">
                  <a:pos x="10" y="2"/>
                </a:cxn>
                <a:cxn ang="0">
                  <a:pos x="10" y="2"/>
                </a:cxn>
              </a:cxnLst>
              <a:rect l="0" t="0" r="r" b="b"/>
              <a:pathLst>
                <a:path w="19" h="86">
                  <a:moveTo>
                    <a:pt x="10" y="2"/>
                  </a:moveTo>
                  <a:lnTo>
                    <a:pt x="10" y="2"/>
                  </a:lnTo>
                  <a:lnTo>
                    <a:pt x="5" y="10"/>
                  </a:lnTo>
                  <a:lnTo>
                    <a:pt x="2" y="19"/>
                  </a:lnTo>
                  <a:lnTo>
                    <a:pt x="1" y="28"/>
                  </a:lnTo>
                  <a:lnTo>
                    <a:pt x="0" y="39"/>
                  </a:lnTo>
                  <a:lnTo>
                    <a:pt x="1" y="61"/>
                  </a:lnTo>
                  <a:lnTo>
                    <a:pt x="2" y="79"/>
                  </a:lnTo>
                  <a:lnTo>
                    <a:pt x="2" y="79"/>
                  </a:lnTo>
                  <a:lnTo>
                    <a:pt x="4" y="82"/>
                  </a:lnTo>
                  <a:lnTo>
                    <a:pt x="5" y="85"/>
                  </a:lnTo>
                  <a:lnTo>
                    <a:pt x="9" y="86"/>
                  </a:lnTo>
                  <a:lnTo>
                    <a:pt x="13" y="85"/>
                  </a:lnTo>
                  <a:lnTo>
                    <a:pt x="14" y="82"/>
                  </a:lnTo>
                  <a:lnTo>
                    <a:pt x="14" y="79"/>
                  </a:lnTo>
                  <a:lnTo>
                    <a:pt x="14" y="79"/>
                  </a:lnTo>
                  <a:lnTo>
                    <a:pt x="13" y="48"/>
                  </a:lnTo>
                  <a:lnTo>
                    <a:pt x="13" y="48"/>
                  </a:lnTo>
                  <a:lnTo>
                    <a:pt x="13" y="39"/>
                  </a:lnTo>
                  <a:lnTo>
                    <a:pt x="13" y="28"/>
                  </a:lnTo>
                  <a:lnTo>
                    <a:pt x="14" y="18"/>
                  </a:lnTo>
                  <a:lnTo>
                    <a:pt x="15" y="14"/>
                  </a:lnTo>
                  <a:lnTo>
                    <a:pt x="18" y="10"/>
                  </a:lnTo>
                  <a:lnTo>
                    <a:pt x="18" y="10"/>
                  </a:lnTo>
                  <a:lnTo>
                    <a:pt x="19" y="7"/>
                  </a:lnTo>
                  <a:lnTo>
                    <a:pt x="19" y="5"/>
                  </a:lnTo>
                  <a:lnTo>
                    <a:pt x="18" y="1"/>
                  </a:lnTo>
                  <a:lnTo>
                    <a:pt x="15" y="0"/>
                  </a:lnTo>
                  <a:lnTo>
                    <a:pt x="14" y="0"/>
                  </a:lnTo>
                  <a:lnTo>
                    <a:pt x="12" y="0"/>
                  </a:lnTo>
                  <a:lnTo>
                    <a:pt x="10" y="2"/>
                  </a:lnTo>
                  <a:lnTo>
                    <a:pt x="1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94" name="Freeform 106"/>
            <p:cNvSpPr/>
            <p:nvPr/>
          </p:nvSpPr>
          <p:spPr bwMode="auto">
            <a:xfrm>
              <a:off x="5719763" y="4287838"/>
              <a:ext cx="31750" cy="34925"/>
            </a:xfrm>
            <a:custGeom>
              <a:avLst/>
              <a:gdLst/>
              <a:ahLst/>
              <a:cxnLst>
                <a:cxn ang="0">
                  <a:pos x="71" y="0"/>
                </a:cxn>
                <a:cxn ang="0">
                  <a:pos x="71" y="0"/>
                </a:cxn>
                <a:cxn ang="0">
                  <a:pos x="60" y="8"/>
                </a:cxn>
                <a:cxn ang="0">
                  <a:pos x="50" y="17"/>
                </a:cxn>
                <a:cxn ang="0">
                  <a:pos x="39" y="27"/>
                </a:cxn>
                <a:cxn ang="0">
                  <a:pos x="32" y="37"/>
                </a:cxn>
                <a:cxn ang="0">
                  <a:pos x="15" y="59"/>
                </a:cxn>
                <a:cxn ang="0">
                  <a:pos x="0" y="83"/>
                </a:cxn>
                <a:cxn ang="0">
                  <a:pos x="0" y="83"/>
                </a:cxn>
                <a:cxn ang="0">
                  <a:pos x="0" y="85"/>
                </a:cxn>
                <a:cxn ang="0">
                  <a:pos x="0" y="87"/>
                </a:cxn>
                <a:cxn ang="0">
                  <a:pos x="3" y="91"/>
                </a:cxn>
                <a:cxn ang="0">
                  <a:pos x="7" y="91"/>
                </a:cxn>
                <a:cxn ang="0">
                  <a:pos x="9" y="91"/>
                </a:cxn>
                <a:cxn ang="0">
                  <a:pos x="11" y="88"/>
                </a:cxn>
                <a:cxn ang="0">
                  <a:pos x="11" y="88"/>
                </a:cxn>
                <a:cxn ang="0">
                  <a:pos x="24" y="67"/>
                </a:cxn>
                <a:cxn ang="0">
                  <a:pos x="39" y="46"/>
                </a:cxn>
                <a:cxn ang="0">
                  <a:pos x="47" y="36"/>
                </a:cxn>
                <a:cxn ang="0">
                  <a:pos x="56" y="27"/>
                </a:cxn>
                <a:cxn ang="0">
                  <a:pos x="67" y="19"/>
                </a:cxn>
                <a:cxn ang="0">
                  <a:pos x="77" y="11"/>
                </a:cxn>
                <a:cxn ang="0">
                  <a:pos x="77" y="11"/>
                </a:cxn>
                <a:cxn ang="0">
                  <a:pos x="79" y="10"/>
                </a:cxn>
                <a:cxn ang="0">
                  <a:pos x="80" y="7"/>
                </a:cxn>
                <a:cxn ang="0">
                  <a:pos x="79" y="3"/>
                </a:cxn>
                <a:cxn ang="0">
                  <a:pos x="76" y="0"/>
                </a:cxn>
                <a:cxn ang="0">
                  <a:pos x="73" y="0"/>
                </a:cxn>
                <a:cxn ang="0">
                  <a:pos x="71" y="0"/>
                </a:cxn>
                <a:cxn ang="0">
                  <a:pos x="71" y="0"/>
                </a:cxn>
              </a:cxnLst>
              <a:rect l="0" t="0" r="r" b="b"/>
              <a:pathLst>
                <a:path w="80" h="91">
                  <a:moveTo>
                    <a:pt x="71" y="0"/>
                  </a:moveTo>
                  <a:lnTo>
                    <a:pt x="71" y="0"/>
                  </a:lnTo>
                  <a:lnTo>
                    <a:pt x="60" y="8"/>
                  </a:lnTo>
                  <a:lnTo>
                    <a:pt x="50" y="17"/>
                  </a:lnTo>
                  <a:lnTo>
                    <a:pt x="39" y="27"/>
                  </a:lnTo>
                  <a:lnTo>
                    <a:pt x="32" y="37"/>
                  </a:lnTo>
                  <a:lnTo>
                    <a:pt x="15" y="59"/>
                  </a:lnTo>
                  <a:lnTo>
                    <a:pt x="0" y="83"/>
                  </a:lnTo>
                  <a:lnTo>
                    <a:pt x="0" y="83"/>
                  </a:lnTo>
                  <a:lnTo>
                    <a:pt x="0" y="85"/>
                  </a:lnTo>
                  <a:lnTo>
                    <a:pt x="0" y="87"/>
                  </a:lnTo>
                  <a:lnTo>
                    <a:pt x="3" y="91"/>
                  </a:lnTo>
                  <a:lnTo>
                    <a:pt x="7" y="91"/>
                  </a:lnTo>
                  <a:lnTo>
                    <a:pt x="9" y="91"/>
                  </a:lnTo>
                  <a:lnTo>
                    <a:pt x="11" y="88"/>
                  </a:lnTo>
                  <a:lnTo>
                    <a:pt x="11" y="88"/>
                  </a:lnTo>
                  <a:lnTo>
                    <a:pt x="24" y="67"/>
                  </a:lnTo>
                  <a:lnTo>
                    <a:pt x="39" y="46"/>
                  </a:lnTo>
                  <a:lnTo>
                    <a:pt x="47" y="36"/>
                  </a:lnTo>
                  <a:lnTo>
                    <a:pt x="56" y="27"/>
                  </a:lnTo>
                  <a:lnTo>
                    <a:pt x="67" y="19"/>
                  </a:lnTo>
                  <a:lnTo>
                    <a:pt x="77" y="11"/>
                  </a:lnTo>
                  <a:lnTo>
                    <a:pt x="77" y="11"/>
                  </a:lnTo>
                  <a:lnTo>
                    <a:pt x="79" y="10"/>
                  </a:lnTo>
                  <a:lnTo>
                    <a:pt x="80" y="7"/>
                  </a:lnTo>
                  <a:lnTo>
                    <a:pt x="79" y="3"/>
                  </a:lnTo>
                  <a:lnTo>
                    <a:pt x="76" y="0"/>
                  </a:lnTo>
                  <a:lnTo>
                    <a:pt x="73" y="0"/>
                  </a:lnTo>
                  <a:lnTo>
                    <a:pt x="71" y="0"/>
                  </a:lnTo>
                  <a:lnTo>
                    <a:pt x="71"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95" name="Freeform 107"/>
            <p:cNvSpPr/>
            <p:nvPr/>
          </p:nvSpPr>
          <p:spPr bwMode="auto">
            <a:xfrm>
              <a:off x="5745163" y="4300538"/>
              <a:ext cx="33338" cy="36513"/>
            </a:xfrm>
            <a:custGeom>
              <a:avLst/>
              <a:gdLst/>
              <a:ahLst/>
              <a:cxnLst>
                <a:cxn ang="0">
                  <a:pos x="76" y="2"/>
                </a:cxn>
                <a:cxn ang="0">
                  <a:pos x="76" y="2"/>
                </a:cxn>
                <a:cxn ang="0">
                  <a:pos x="55" y="20"/>
                </a:cxn>
                <a:cxn ang="0">
                  <a:pos x="37" y="40"/>
                </a:cxn>
                <a:cxn ang="0">
                  <a:pos x="18" y="61"/>
                </a:cxn>
                <a:cxn ang="0">
                  <a:pos x="1" y="82"/>
                </a:cxn>
                <a:cxn ang="0">
                  <a:pos x="1" y="82"/>
                </a:cxn>
                <a:cxn ang="0">
                  <a:pos x="0" y="84"/>
                </a:cxn>
                <a:cxn ang="0">
                  <a:pos x="0" y="87"/>
                </a:cxn>
                <a:cxn ang="0">
                  <a:pos x="1" y="91"/>
                </a:cxn>
                <a:cxn ang="0">
                  <a:pos x="4" y="92"/>
                </a:cxn>
                <a:cxn ang="0">
                  <a:pos x="5" y="92"/>
                </a:cxn>
                <a:cxn ang="0">
                  <a:pos x="8" y="92"/>
                </a:cxn>
                <a:cxn ang="0">
                  <a:pos x="9" y="89"/>
                </a:cxn>
                <a:cxn ang="0">
                  <a:pos x="9" y="89"/>
                </a:cxn>
                <a:cxn ang="0">
                  <a:pos x="26" y="68"/>
                </a:cxn>
                <a:cxn ang="0">
                  <a:pos x="44" y="48"/>
                </a:cxn>
                <a:cxn ang="0">
                  <a:pos x="63" y="28"/>
                </a:cxn>
                <a:cxn ang="0">
                  <a:pos x="84" y="10"/>
                </a:cxn>
                <a:cxn ang="0">
                  <a:pos x="84" y="10"/>
                </a:cxn>
                <a:cxn ang="0">
                  <a:pos x="85" y="8"/>
                </a:cxn>
                <a:cxn ang="0">
                  <a:pos x="85" y="6"/>
                </a:cxn>
                <a:cxn ang="0">
                  <a:pos x="85" y="4"/>
                </a:cxn>
                <a:cxn ang="0">
                  <a:pos x="84" y="3"/>
                </a:cxn>
                <a:cxn ang="0">
                  <a:pos x="80" y="0"/>
                </a:cxn>
                <a:cxn ang="0">
                  <a:pos x="77" y="0"/>
                </a:cxn>
                <a:cxn ang="0">
                  <a:pos x="76" y="2"/>
                </a:cxn>
                <a:cxn ang="0">
                  <a:pos x="76" y="2"/>
                </a:cxn>
              </a:cxnLst>
              <a:rect l="0" t="0" r="r" b="b"/>
              <a:pathLst>
                <a:path w="85" h="92">
                  <a:moveTo>
                    <a:pt x="76" y="2"/>
                  </a:moveTo>
                  <a:lnTo>
                    <a:pt x="76" y="2"/>
                  </a:lnTo>
                  <a:lnTo>
                    <a:pt x="55" y="20"/>
                  </a:lnTo>
                  <a:lnTo>
                    <a:pt x="37" y="40"/>
                  </a:lnTo>
                  <a:lnTo>
                    <a:pt x="18" y="61"/>
                  </a:lnTo>
                  <a:lnTo>
                    <a:pt x="1" y="82"/>
                  </a:lnTo>
                  <a:lnTo>
                    <a:pt x="1" y="82"/>
                  </a:lnTo>
                  <a:lnTo>
                    <a:pt x="0" y="84"/>
                  </a:lnTo>
                  <a:lnTo>
                    <a:pt x="0" y="87"/>
                  </a:lnTo>
                  <a:lnTo>
                    <a:pt x="1" y="91"/>
                  </a:lnTo>
                  <a:lnTo>
                    <a:pt x="4" y="92"/>
                  </a:lnTo>
                  <a:lnTo>
                    <a:pt x="5" y="92"/>
                  </a:lnTo>
                  <a:lnTo>
                    <a:pt x="8" y="92"/>
                  </a:lnTo>
                  <a:lnTo>
                    <a:pt x="9" y="89"/>
                  </a:lnTo>
                  <a:lnTo>
                    <a:pt x="9" y="89"/>
                  </a:lnTo>
                  <a:lnTo>
                    <a:pt x="26" y="68"/>
                  </a:lnTo>
                  <a:lnTo>
                    <a:pt x="44" y="48"/>
                  </a:lnTo>
                  <a:lnTo>
                    <a:pt x="63" y="28"/>
                  </a:lnTo>
                  <a:lnTo>
                    <a:pt x="84" y="10"/>
                  </a:lnTo>
                  <a:lnTo>
                    <a:pt x="84" y="10"/>
                  </a:lnTo>
                  <a:lnTo>
                    <a:pt x="85" y="8"/>
                  </a:lnTo>
                  <a:lnTo>
                    <a:pt x="85" y="6"/>
                  </a:lnTo>
                  <a:lnTo>
                    <a:pt x="85" y="4"/>
                  </a:lnTo>
                  <a:lnTo>
                    <a:pt x="84" y="3"/>
                  </a:lnTo>
                  <a:lnTo>
                    <a:pt x="80" y="0"/>
                  </a:lnTo>
                  <a:lnTo>
                    <a:pt x="77" y="0"/>
                  </a:lnTo>
                  <a:lnTo>
                    <a:pt x="76" y="2"/>
                  </a:lnTo>
                  <a:lnTo>
                    <a:pt x="7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96" name="Freeform 108"/>
            <p:cNvSpPr/>
            <p:nvPr/>
          </p:nvSpPr>
          <p:spPr bwMode="auto">
            <a:xfrm>
              <a:off x="5494338" y="4392613"/>
              <a:ext cx="14288" cy="23813"/>
            </a:xfrm>
            <a:custGeom>
              <a:avLst/>
              <a:gdLst/>
              <a:ahLst/>
              <a:cxnLst>
                <a:cxn ang="0">
                  <a:pos x="23" y="4"/>
                </a:cxn>
                <a:cxn ang="0">
                  <a:pos x="23" y="4"/>
                </a:cxn>
                <a:cxn ang="0">
                  <a:pos x="18" y="17"/>
                </a:cxn>
                <a:cxn ang="0">
                  <a:pos x="12" y="29"/>
                </a:cxn>
                <a:cxn ang="0">
                  <a:pos x="6" y="42"/>
                </a:cxn>
                <a:cxn ang="0">
                  <a:pos x="1" y="55"/>
                </a:cxn>
                <a:cxn ang="0">
                  <a:pos x="1" y="55"/>
                </a:cxn>
                <a:cxn ang="0">
                  <a:pos x="0" y="58"/>
                </a:cxn>
                <a:cxn ang="0">
                  <a:pos x="1" y="59"/>
                </a:cxn>
                <a:cxn ang="0">
                  <a:pos x="2" y="61"/>
                </a:cxn>
                <a:cxn ang="0">
                  <a:pos x="5" y="62"/>
                </a:cxn>
                <a:cxn ang="0">
                  <a:pos x="9" y="62"/>
                </a:cxn>
                <a:cxn ang="0">
                  <a:pos x="10" y="61"/>
                </a:cxn>
                <a:cxn ang="0">
                  <a:pos x="12" y="58"/>
                </a:cxn>
                <a:cxn ang="0">
                  <a:pos x="12" y="58"/>
                </a:cxn>
                <a:cxn ang="0">
                  <a:pos x="17" y="45"/>
                </a:cxn>
                <a:cxn ang="0">
                  <a:pos x="23" y="33"/>
                </a:cxn>
                <a:cxn ang="0">
                  <a:pos x="30" y="20"/>
                </a:cxn>
                <a:cxn ang="0">
                  <a:pos x="35" y="7"/>
                </a:cxn>
                <a:cxn ang="0">
                  <a:pos x="35" y="7"/>
                </a:cxn>
                <a:cxn ang="0">
                  <a:pos x="35" y="4"/>
                </a:cxn>
                <a:cxn ang="0">
                  <a:pos x="34" y="3"/>
                </a:cxn>
                <a:cxn ang="0">
                  <a:pos x="32" y="2"/>
                </a:cxn>
                <a:cxn ang="0">
                  <a:pos x="31" y="0"/>
                </a:cxn>
                <a:cxn ang="0">
                  <a:pos x="27" y="0"/>
                </a:cxn>
                <a:cxn ang="0">
                  <a:pos x="25" y="2"/>
                </a:cxn>
                <a:cxn ang="0">
                  <a:pos x="23" y="4"/>
                </a:cxn>
                <a:cxn ang="0">
                  <a:pos x="23" y="4"/>
                </a:cxn>
              </a:cxnLst>
              <a:rect l="0" t="0" r="r" b="b"/>
              <a:pathLst>
                <a:path w="35" h="62">
                  <a:moveTo>
                    <a:pt x="23" y="4"/>
                  </a:moveTo>
                  <a:lnTo>
                    <a:pt x="23" y="4"/>
                  </a:lnTo>
                  <a:lnTo>
                    <a:pt x="18" y="17"/>
                  </a:lnTo>
                  <a:lnTo>
                    <a:pt x="12" y="29"/>
                  </a:lnTo>
                  <a:lnTo>
                    <a:pt x="6" y="42"/>
                  </a:lnTo>
                  <a:lnTo>
                    <a:pt x="1" y="55"/>
                  </a:lnTo>
                  <a:lnTo>
                    <a:pt x="1" y="55"/>
                  </a:lnTo>
                  <a:lnTo>
                    <a:pt x="0" y="58"/>
                  </a:lnTo>
                  <a:lnTo>
                    <a:pt x="1" y="59"/>
                  </a:lnTo>
                  <a:lnTo>
                    <a:pt x="2" y="61"/>
                  </a:lnTo>
                  <a:lnTo>
                    <a:pt x="5" y="62"/>
                  </a:lnTo>
                  <a:lnTo>
                    <a:pt x="9" y="62"/>
                  </a:lnTo>
                  <a:lnTo>
                    <a:pt x="10" y="61"/>
                  </a:lnTo>
                  <a:lnTo>
                    <a:pt x="12" y="58"/>
                  </a:lnTo>
                  <a:lnTo>
                    <a:pt x="12" y="58"/>
                  </a:lnTo>
                  <a:lnTo>
                    <a:pt x="17" y="45"/>
                  </a:lnTo>
                  <a:lnTo>
                    <a:pt x="23" y="33"/>
                  </a:lnTo>
                  <a:lnTo>
                    <a:pt x="30" y="20"/>
                  </a:lnTo>
                  <a:lnTo>
                    <a:pt x="35" y="7"/>
                  </a:lnTo>
                  <a:lnTo>
                    <a:pt x="35" y="7"/>
                  </a:lnTo>
                  <a:lnTo>
                    <a:pt x="35" y="4"/>
                  </a:lnTo>
                  <a:lnTo>
                    <a:pt x="34" y="3"/>
                  </a:lnTo>
                  <a:lnTo>
                    <a:pt x="32" y="2"/>
                  </a:lnTo>
                  <a:lnTo>
                    <a:pt x="31" y="0"/>
                  </a:lnTo>
                  <a:lnTo>
                    <a:pt x="27" y="0"/>
                  </a:lnTo>
                  <a:lnTo>
                    <a:pt x="25" y="2"/>
                  </a:lnTo>
                  <a:lnTo>
                    <a:pt x="23" y="4"/>
                  </a:lnTo>
                  <a:lnTo>
                    <a:pt x="23"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97" name="Freeform 109"/>
            <p:cNvSpPr/>
            <p:nvPr/>
          </p:nvSpPr>
          <p:spPr bwMode="auto">
            <a:xfrm>
              <a:off x="5519738" y="4410075"/>
              <a:ext cx="14288" cy="22225"/>
            </a:xfrm>
            <a:custGeom>
              <a:avLst/>
              <a:gdLst/>
              <a:ahLst/>
              <a:cxnLst>
                <a:cxn ang="0">
                  <a:pos x="23" y="4"/>
                </a:cxn>
                <a:cxn ang="0">
                  <a:pos x="23" y="4"/>
                </a:cxn>
                <a:cxn ang="0">
                  <a:pos x="18" y="15"/>
                </a:cxn>
                <a:cxn ang="0">
                  <a:pos x="11" y="26"/>
                </a:cxn>
                <a:cxn ang="0">
                  <a:pos x="6" y="38"/>
                </a:cxn>
                <a:cxn ang="0">
                  <a:pos x="1" y="49"/>
                </a:cxn>
                <a:cxn ang="0">
                  <a:pos x="1" y="49"/>
                </a:cxn>
                <a:cxn ang="0">
                  <a:pos x="0" y="51"/>
                </a:cxn>
                <a:cxn ang="0">
                  <a:pos x="1" y="54"/>
                </a:cxn>
                <a:cxn ang="0">
                  <a:pos x="2" y="55"/>
                </a:cxn>
                <a:cxn ang="0">
                  <a:pos x="5" y="56"/>
                </a:cxn>
                <a:cxn ang="0">
                  <a:pos x="9" y="55"/>
                </a:cxn>
                <a:cxn ang="0">
                  <a:pos x="10" y="54"/>
                </a:cxn>
                <a:cxn ang="0">
                  <a:pos x="11" y="52"/>
                </a:cxn>
                <a:cxn ang="0">
                  <a:pos x="11" y="52"/>
                </a:cxn>
                <a:cxn ang="0">
                  <a:pos x="17" y="41"/>
                </a:cxn>
                <a:cxn ang="0">
                  <a:pos x="23" y="29"/>
                </a:cxn>
                <a:cxn ang="0">
                  <a:pos x="30" y="18"/>
                </a:cxn>
                <a:cxn ang="0">
                  <a:pos x="35" y="7"/>
                </a:cxn>
                <a:cxn ang="0">
                  <a:pos x="35" y="7"/>
                </a:cxn>
                <a:cxn ang="0">
                  <a:pos x="35" y="4"/>
                </a:cxn>
                <a:cxn ang="0">
                  <a:pos x="34" y="3"/>
                </a:cxn>
                <a:cxn ang="0">
                  <a:pos x="32" y="0"/>
                </a:cxn>
                <a:cxn ang="0">
                  <a:pos x="31" y="0"/>
                </a:cxn>
                <a:cxn ang="0">
                  <a:pos x="27" y="0"/>
                </a:cxn>
                <a:cxn ang="0">
                  <a:pos x="24" y="1"/>
                </a:cxn>
                <a:cxn ang="0">
                  <a:pos x="23" y="4"/>
                </a:cxn>
                <a:cxn ang="0">
                  <a:pos x="23" y="4"/>
                </a:cxn>
              </a:cxnLst>
              <a:rect l="0" t="0" r="r" b="b"/>
              <a:pathLst>
                <a:path w="35" h="56">
                  <a:moveTo>
                    <a:pt x="23" y="4"/>
                  </a:moveTo>
                  <a:lnTo>
                    <a:pt x="23" y="4"/>
                  </a:lnTo>
                  <a:lnTo>
                    <a:pt x="18" y="15"/>
                  </a:lnTo>
                  <a:lnTo>
                    <a:pt x="11" y="26"/>
                  </a:lnTo>
                  <a:lnTo>
                    <a:pt x="6" y="38"/>
                  </a:lnTo>
                  <a:lnTo>
                    <a:pt x="1" y="49"/>
                  </a:lnTo>
                  <a:lnTo>
                    <a:pt x="1" y="49"/>
                  </a:lnTo>
                  <a:lnTo>
                    <a:pt x="0" y="51"/>
                  </a:lnTo>
                  <a:lnTo>
                    <a:pt x="1" y="54"/>
                  </a:lnTo>
                  <a:lnTo>
                    <a:pt x="2" y="55"/>
                  </a:lnTo>
                  <a:lnTo>
                    <a:pt x="5" y="56"/>
                  </a:lnTo>
                  <a:lnTo>
                    <a:pt x="9" y="55"/>
                  </a:lnTo>
                  <a:lnTo>
                    <a:pt x="10" y="54"/>
                  </a:lnTo>
                  <a:lnTo>
                    <a:pt x="11" y="52"/>
                  </a:lnTo>
                  <a:lnTo>
                    <a:pt x="11" y="52"/>
                  </a:lnTo>
                  <a:lnTo>
                    <a:pt x="17" y="41"/>
                  </a:lnTo>
                  <a:lnTo>
                    <a:pt x="23" y="29"/>
                  </a:lnTo>
                  <a:lnTo>
                    <a:pt x="30" y="18"/>
                  </a:lnTo>
                  <a:lnTo>
                    <a:pt x="35" y="7"/>
                  </a:lnTo>
                  <a:lnTo>
                    <a:pt x="35" y="7"/>
                  </a:lnTo>
                  <a:lnTo>
                    <a:pt x="35" y="4"/>
                  </a:lnTo>
                  <a:lnTo>
                    <a:pt x="34" y="3"/>
                  </a:lnTo>
                  <a:lnTo>
                    <a:pt x="32" y="0"/>
                  </a:lnTo>
                  <a:lnTo>
                    <a:pt x="31" y="0"/>
                  </a:lnTo>
                  <a:lnTo>
                    <a:pt x="27" y="0"/>
                  </a:lnTo>
                  <a:lnTo>
                    <a:pt x="24" y="1"/>
                  </a:lnTo>
                  <a:lnTo>
                    <a:pt x="23" y="4"/>
                  </a:lnTo>
                  <a:lnTo>
                    <a:pt x="23"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98" name="Freeform 110"/>
            <p:cNvSpPr/>
            <p:nvPr/>
          </p:nvSpPr>
          <p:spPr bwMode="auto">
            <a:xfrm>
              <a:off x="5559426" y="4433888"/>
              <a:ext cx="11113" cy="17463"/>
            </a:xfrm>
            <a:custGeom>
              <a:avLst/>
              <a:gdLst/>
              <a:ahLst/>
              <a:cxnLst>
                <a:cxn ang="0">
                  <a:pos x="18" y="2"/>
                </a:cxn>
                <a:cxn ang="0">
                  <a:pos x="18" y="2"/>
                </a:cxn>
                <a:cxn ang="0">
                  <a:pos x="13" y="9"/>
                </a:cxn>
                <a:cxn ang="0">
                  <a:pos x="8" y="15"/>
                </a:cxn>
                <a:cxn ang="0">
                  <a:pos x="0" y="31"/>
                </a:cxn>
                <a:cxn ang="0">
                  <a:pos x="0" y="31"/>
                </a:cxn>
                <a:cxn ang="0">
                  <a:pos x="0" y="34"/>
                </a:cxn>
                <a:cxn ang="0">
                  <a:pos x="0" y="36"/>
                </a:cxn>
                <a:cxn ang="0">
                  <a:pos x="2" y="39"/>
                </a:cxn>
                <a:cxn ang="0">
                  <a:pos x="5" y="40"/>
                </a:cxn>
                <a:cxn ang="0">
                  <a:pos x="6" y="40"/>
                </a:cxn>
                <a:cxn ang="0">
                  <a:pos x="9" y="39"/>
                </a:cxn>
                <a:cxn ang="0">
                  <a:pos x="10" y="38"/>
                </a:cxn>
                <a:cxn ang="0">
                  <a:pos x="10" y="38"/>
                </a:cxn>
                <a:cxn ang="0">
                  <a:pos x="17" y="23"/>
                </a:cxn>
                <a:cxn ang="0">
                  <a:pos x="22" y="17"/>
                </a:cxn>
                <a:cxn ang="0">
                  <a:pos x="26" y="10"/>
                </a:cxn>
                <a:cxn ang="0">
                  <a:pos x="26" y="10"/>
                </a:cxn>
                <a:cxn ang="0">
                  <a:pos x="27" y="7"/>
                </a:cxn>
                <a:cxn ang="0">
                  <a:pos x="28" y="6"/>
                </a:cxn>
                <a:cxn ang="0">
                  <a:pos x="26" y="2"/>
                </a:cxn>
                <a:cxn ang="0">
                  <a:pos x="22" y="0"/>
                </a:cxn>
                <a:cxn ang="0">
                  <a:pos x="21" y="1"/>
                </a:cxn>
                <a:cxn ang="0">
                  <a:pos x="18" y="2"/>
                </a:cxn>
                <a:cxn ang="0">
                  <a:pos x="18" y="2"/>
                </a:cxn>
              </a:cxnLst>
              <a:rect l="0" t="0" r="r" b="b"/>
              <a:pathLst>
                <a:path w="28" h="40">
                  <a:moveTo>
                    <a:pt x="18" y="2"/>
                  </a:moveTo>
                  <a:lnTo>
                    <a:pt x="18" y="2"/>
                  </a:lnTo>
                  <a:lnTo>
                    <a:pt x="13" y="9"/>
                  </a:lnTo>
                  <a:lnTo>
                    <a:pt x="8" y="15"/>
                  </a:lnTo>
                  <a:lnTo>
                    <a:pt x="0" y="31"/>
                  </a:lnTo>
                  <a:lnTo>
                    <a:pt x="0" y="31"/>
                  </a:lnTo>
                  <a:lnTo>
                    <a:pt x="0" y="34"/>
                  </a:lnTo>
                  <a:lnTo>
                    <a:pt x="0" y="36"/>
                  </a:lnTo>
                  <a:lnTo>
                    <a:pt x="2" y="39"/>
                  </a:lnTo>
                  <a:lnTo>
                    <a:pt x="5" y="40"/>
                  </a:lnTo>
                  <a:lnTo>
                    <a:pt x="6" y="40"/>
                  </a:lnTo>
                  <a:lnTo>
                    <a:pt x="9" y="39"/>
                  </a:lnTo>
                  <a:lnTo>
                    <a:pt x="10" y="38"/>
                  </a:lnTo>
                  <a:lnTo>
                    <a:pt x="10" y="38"/>
                  </a:lnTo>
                  <a:lnTo>
                    <a:pt x="17" y="23"/>
                  </a:lnTo>
                  <a:lnTo>
                    <a:pt x="22" y="17"/>
                  </a:lnTo>
                  <a:lnTo>
                    <a:pt x="26" y="10"/>
                  </a:lnTo>
                  <a:lnTo>
                    <a:pt x="26" y="10"/>
                  </a:lnTo>
                  <a:lnTo>
                    <a:pt x="27" y="7"/>
                  </a:lnTo>
                  <a:lnTo>
                    <a:pt x="28" y="6"/>
                  </a:lnTo>
                  <a:lnTo>
                    <a:pt x="26" y="2"/>
                  </a:lnTo>
                  <a:lnTo>
                    <a:pt x="22" y="0"/>
                  </a:lnTo>
                  <a:lnTo>
                    <a:pt x="21" y="1"/>
                  </a:lnTo>
                  <a:lnTo>
                    <a:pt x="18" y="2"/>
                  </a:lnTo>
                  <a:lnTo>
                    <a:pt x="1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99" name="Freeform 111"/>
            <p:cNvSpPr/>
            <p:nvPr/>
          </p:nvSpPr>
          <p:spPr bwMode="auto">
            <a:xfrm>
              <a:off x="5578476" y="4600575"/>
              <a:ext cx="7938" cy="26988"/>
            </a:xfrm>
            <a:custGeom>
              <a:avLst/>
              <a:gdLst/>
              <a:ahLst/>
              <a:cxnLst>
                <a:cxn ang="0">
                  <a:pos x="6" y="4"/>
                </a:cxn>
                <a:cxn ang="0">
                  <a:pos x="6" y="4"/>
                </a:cxn>
                <a:cxn ang="0">
                  <a:pos x="2" y="18"/>
                </a:cxn>
                <a:cxn ang="0">
                  <a:pos x="1" y="32"/>
                </a:cxn>
                <a:cxn ang="0">
                  <a:pos x="0" y="63"/>
                </a:cxn>
                <a:cxn ang="0">
                  <a:pos x="0" y="63"/>
                </a:cxn>
                <a:cxn ang="0">
                  <a:pos x="0" y="65"/>
                </a:cxn>
                <a:cxn ang="0">
                  <a:pos x="1" y="66"/>
                </a:cxn>
                <a:cxn ang="0">
                  <a:pos x="5" y="68"/>
                </a:cxn>
                <a:cxn ang="0">
                  <a:pos x="9" y="66"/>
                </a:cxn>
                <a:cxn ang="0">
                  <a:pos x="10" y="65"/>
                </a:cxn>
                <a:cxn ang="0">
                  <a:pos x="11" y="63"/>
                </a:cxn>
                <a:cxn ang="0">
                  <a:pos x="11" y="63"/>
                </a:cxn>
                <a:cxn ang="0">
                  <a:pos x="11" y="35"/>
                </a:cxn>
                <a:cxn ang="0">
                  <a:pos x="14" y="21"/>
                </a:cxn>
                <a:cxn ang="0">
                  <a:pos x="17" y="8"/>
                </a:cxn>
                <a:cxn ang="0">
                  <a:pos x="17" y="8"/>
                </a:cxn>
                <a:cxn ang="0">
                  <a:pos x="17" y="5"/>
                </a:cxn>
                <a:cxn ang="0">
                  <a:pos x="17" y="2"/>
                </a:cxn>
                <a:cxn ang="0">
                  <a:pos x="13" y="0"/>
                </a:cxn>
                <a:cxn ang="0">
                  <a:pos x="9" y="1"/>
                </a:cxn>
                <a:cxn ang="0">
                  <a:pos x="6" y="2"/>
                </a:cxn>
                <a:cxn ang="0">
                  <a:pos x="6" y="4"/>
                </a:cxn>
                <a:cxn ang="0">
                  <a:pos x="6" y="4"/>
                </a:cxn>
              </a:cxnLst>
              <a:rect l="0" t="0" r="r" b="b"/>
              <a:pathLst>
                <a:path w="17" h="68">
                  <a:moveTo>
                    <a:pt x="6" y="4"/>
                  </a:moveTo>
                  <a:lnTo>
                    <a:pt x="6" y="4"/>
                  </a:lnTo>
                  <a:lnTo>
                    <a:pt x="2" y="18"/>
                  </a:lnTo>
                  <a:lnTo>
                    <a:pt x="1" y="32"/>
                  </a:lnTo>
                  <a:lnTo>
                    <a:pt x="0" y="63"/>
                  </a:lnTo>
                  <a:lnTo>
                    <a:pt x="0" y="63"/>
                  </a:lnTo>
                  <a:lnTo>
                    <a:pt x="0" y="65"/>
                  </a:lnTo>
                  <a:lnTo>
                    <a:pt x="1" y="66"/>
                  </a:lnTo>
                  <a:lnTo>
                    <a:pt x="5" y="68"/>
                  </a:lnTo>
                  <a:lnTo>
                    <a:pt x="9" y="66"/>
                  </a:lnTo>
                  <a:lnTo>
                    <a:pt x="10" y="65"/>
                  </a:lnTo>
                  <a:lnTo>
                    <a:pt x="11" y="63"/>
                  </a:lnTo>
                  <a:lnTo>
                    <a:pt x="11" y="63"/>
                  </a:lnTo>
                  <a:lnTo>
                    <a:pt x="11" y="35"/>
                  </a:lnTo>
                  <a:lnTo>
                    <a:pt x="14" y="21"/>
                  </a:lnTo>
                  <a:lnTo>
                    <a:pt x="17" y="8"/>
                  </a:lnTo>
                  <a:lnTo>
                    <a:pt x="17" y="8"/>
                  </a:lnTo>
                  <a:lnTo>
                    <a:pt x="17" y="5"/>
                  </a:lnTo>
                  <a:lnTo>
                    <a:pt x="17" y="2"/>
                  </a:lnTo>
                  <a:lnTo>
                    <a:pt x="13" y="0"/>
                  </a:lnTo>
                  <a:lnTo>
                    <a:pt x="9" y="1"/>
                  </a:lnTo>
                  <a:lnTo>
                    <a:pt x="6" y="2"/>
                  </a:lnTo>
                  <a:lnTo>
                    <a:pt x="6" y="4"/>
                  </a:lnTo>
                  <a:lnTo>
                    <a:pt x="6"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00" name="Freeform 112"/>
            <p:cNvSpPr/>
            <p:nvPr/>
          </p:nvSpPr>
          <p:spPr bwMode="auto">
            <a:xfrm>
              <a:off x="5602288" y="4600575"/>
              <a:ext cx="11113" cy="26988"/>
            </a:xfrm>
            <a:custGeom>
              <a:avLst/>
              <a:gdLst/>
              <a:ahLst/>
              <a:cxnLst>
                <a:cxn ang="0">
                  <a:pos x="17" y="4"/>
                </a:cxn>
                <a:cxn ang="0">
                  <a:pos x="17" y="4"/>
                </a:cxn>
                <a:cxn ang="0">
                  <a:pos x="7" y="32"/>
                </a:cxn>
                <a:cxn ang="0">
                  <a:pos x="2" y="47"/>
                </a:cxn>
                <a:cxn ang="0">
                  <a:pos x="0" y="55"/>
                </a:cxn>
                <a:cxn ang="0">
                  <a:pos x="0" y="63"/>
                </a:cxn>
                <a:cxn ang="0">
                  <a:pos x="0" y="63"/>
                </a:cxn>
                <a:cxn ang="0">
                  <a:pos x="0" y="65"/>
                </a:cxn>
                <a:cxn ang="0">
                  <a:pos x="2" y="66"/>
                </a:cxn>
                <a:cxn ang="0">
                  <a:pos x="5" y="68"/>
                </a:cxn>
                <a:cxn ang="0">
                  <a:pos x="9" y="66"/>
                </a:cxn>
                <a:cxn ang="0">
                  <a:pos x="11" y="65"/>
                </a:cxn>
                <a:cxn ang="0">
                  <a:pos x="11" y="63"/>
                </a:cxn>
                <a:cxn ang="0">
                  <a:pos x="11" y="63"/>
                </a:cxn>
                <a:cxn ang="0">
                  <a:pos x="12" y="55"/>
                </a:cxn>
                <a:cxn ang="0">
                  <a:pos x="13" y="48"/>
                </a:cxn>
                <a:cxn ang="0">
                  <a:pos x="17" y="34"/>
                </a:cxn>
                <a:cxn ang="0">
                  <a:pos x="28" y="8"/>
                </a:cxn>
                <a:cxn ang="0">
                  <a:pos x="28" y="8"/>
                </a:cxn>
                <a:cxn ang="0">
                  <a:pos x="29" y="5"/>
                </a:cxn>
                <a:cxn ang="0">
                  <a:pos x="28" y="2"/>
                </a:cxn>
                <a:cxn ang="0">
                  <a:pos x="26" y="1"/>
                </a:cxn>
                <a:cxn ang="0">
                  <a:pos x="25" y="0"/>
                </a:cxn>
                <a:cxn ang="0">
                  <a:pos x="20" y="1"/>
                </a:cxn>
                <a:cxn ang="0">
                  <a:pos x="19" y="2"/>
                </a:cxn>
                <a:cxn ang="0">
                  <a:pos x="17" y="4"/>
                </a:cxn>
                <a:cxn ang="0">
                  <a:pos x="17" y="4"/>
                </a:cxn>
              </a:cxnLst>
              <a:rect l="0" t="0" r="r" b="b"/>
              <a:pathLst>
                <a:path w="29" h="68">
                  <a:moveTo>
                    <a:pt x="17" y="4"/>
                  </a:moveTo>
                  <a:lnTo>
                    <a:pt x="17" y="4"/>
                  </a:lnTo>
                  <a:lnTo>
                    <a:pt x="7" y="32"/>
                  </a:lnTo>
                  <a:lnTo>
                    <a:pt x="2" y="47"/>
                  </a:lnTo>
                  <a:lnTo>
                    <a:pt x="0" y="55"/>
                  </a:lnTo>
                  <a:lnTo>
                    <a:pt x="0" y="63"/>
                  </a:lnTo>
                  <a:lnTo>
                    <a:pt x="0" y="63"/>
                  </a:lnTo>
                  <a:lnTo>
                    <a:pt x="0" y="65"/>
                  </a:lnTo>
                  <a:lnTo>
                    <a:pt x="2" y="66"/>
                  </a:lnTo>
                  <a:lnTo>
                    <a:pt x="5" y="68"/>
                  </a:lnTo>
                  <a:lnTo>
                    <a:pt x="9" y="66"/>
                  </a:lnTo>
                  <a:lnTo>
                    <a:pt x="11" y="65"/>
                  </a:lnTo>
                  <a:lnTo>
                    <a:pt x="11" y="63"/>
                  </a:lnTo>
                  <a:lnTo>
                    <a:pt x="11" y="63"/>
                  </a:lnTo>
                  <a:lnTo>
                    <a:pt x="12" y="55"/>
                  </a:lnTo>
                  <a:lnTo>
                    <a:pt x="13" y="48"/>
                  </a:lnTo>
                  <a:lnTo>
                    <a:pt x="17" y="34"/>
                  </a:lnTo>
                  <a:lnTo>
                    <a:pt x="28" y="8"/>
                  </a:lnTo>
                  <a:lnTo>
                    <a:pt x="28" y="8"/>
                  </a:lnTo>
                  <a:lnTo>
                    <a:pt x="29" y="5"/>
                  </a:lnTo>
                  <a:lnTo>
                    <a:pt x="28" y="2"/>
                  </a:lnTo>
                  <a:lnTo>
                    <a:pt x="26" y="1"/>
                  </a:lnTo>
                  <a:lnTo>
                    <a:pt x="25" y="0"/>
                  </a:lnTo>
                  <a:lnTo>
                    <a:pt x="20" y="1"/>
                  </a:lnTo>
                  <a:lnTo>
                    <a:pt x="19" y="2"/>
                  </a:lnTo>
                  <a:lnTo>
                    <a:pt x="17" y="4"/>
                  </a:lnTo>
                  <a:lnTo>
                    <a:pt x="1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01" name="Freeform 113"/>
            <p:cNvSpPr/>
            <p:nvPr/>
          </p:nvSpPr>
          <p:spPr bwMode="auto">
            <a:xfrm>
              <a:off x="5624513" y="4686300"/>
              <a:ext cx="12700" cy="22225"/>
            </a:xfrm>
            <a:custGeom>
              <a:avLst/>
              <a:gdLst/>
              <a:ahLst/>
              <a:cxnLst>
                <a:cxn ang="0">
                  <a:pos x="24" y="2"/>
                </a:cxn>
                <a:cxn ang="0">
                  <a:pos x="24" y="2"/>
                </a:cxn>
                <a:cxn ang="0">
                  <a:pos x="10" y="34"/>
                </a:cxn>
                <a:cxn ang="0">
                  <a:pos x="10" y="34"/>
                </a:cxn>
                <a:cxn ang="0">
                  <a:pos x="4" y="42"/>
                </a:cxn>
                <a:cxn ang="0">
                  <a:pos x="2" y="46"/>
                </a:cxn>
                <a:cxn ang="0">
                  <a:pos x="0" y="51"/>
                </a:cxn>
                <a:cxn ang="0">
                  <a:pos x="0" y="51"/>
                </a:cxn>
                <a:cxn ang="0">
                  <a:pos x="0" y="53"/>
                </a:cxn>
                <a:cxn ang="0">
                  <a:pos x="2" y="55"/>
                </a:cxn>
                <a:cxn ang="0">
                  <a:pos x="4" y="56"/>
                </a:cxn>
                <a:cxn ang="0">
                  <a:pos x="6" y="56"/>
                </a:cxn>
                <a:cxn ang="0">
                  <a:pos x="10" y="55"/>
                </a:cxn>
                <a:cxn ang="0">
                  <a:pos x="11" y="53"/>
                </a:cxn>
                <a:cxn ang="0">
                  <a:pos x="12" y="51"/>
                </a:cxn>
                <a:cxn ang="0">
                  <a:pos x="12" y="51"/>
                </a:cxn>
                <a:cxn ang="0">
                  <a:pos x="14" y="47"/>
                </a:cxn>
                <a:cxn ang="0">
                  <a:pos x="16" y="43"/>
                </a:cxn>
                <a:cxn ang="0">
                  <a:pos x="16" y="43"/>
                </a:cxn>
                <a:cxn ang="0">
                  <a:pos x="20" y="39"/>
                </a:cxn>
                <a:cxn ang="0">
                  <a:pos x="21" y="33"/>
                </a:cxn>
                <a:cxn ang="0">
                  <a:pos x="21" y="33"/>
                </a:cxn>
                <a:cxn ang="0">
                  <a:pos x="35" y="8"/>
                </a:cxn>
                <a:cxn ang="0">
                  <a:pos x="35" y="8"/>
                </a:cxn>
                <a:cxn ang="0">
                  <a:pos x="35" y="6"/>
                </a:cxn>
                <a:cxn ang="0">
                  <a:pos x="35" y="4"/>
                </a:cxn>
                <a:cxn ang="0">
                  <a:pos x="32" y="0"/>
                </a:cxn>
                <a:cxn ang="0">
                  <a:pos x="28" y="0"/>
                </a:cxn>
                <a:cxn ang="0">
                  <a:pos x="27" y="1"/>
                </a:cxn>
                <a:cxn ang="0">
                  <a:pos x="24" y="2"/>
                </a:cxn>
                <a:cxn ang="0">
                  <a:pos x="24" y="2"/>
                </a:cxn>
              </a:cxnLst>
              <a:rect l="0" t="0" r="r" b="b"/>
              <a:pathLst>
                <a:path w="35" h="56">
                  <a:moveTo>
                    <a:pt x="24" y="2"/>
                  </a:moveTo>
                  <a:lnTo>
                    <a:pt x="24" y="2"/>
                  </a:lnTo>
                  <a:lnTo>
                    <a:pt x="10" y="34"/>
                  </a:lnTo>
                  <a:lnTo>
                    <a:pt x="10" y="34"/>
                  </a:lnTo>
                  <a:lnTo>
                    <a:pt x="4" y="42"/>
                  </a:lnTo>
                  <a:lnTo>
                    <a:pt x="2" y="46"/>
                  </a:lnTo>
                  <a:lnTo>
                    <a:pt x="0" y="51"/>
                  </a:lnTo>
                  <a:lnTo>
                    <a:pt x="0" y="51"/>
                  </a:lnTo>
                  <a:lnTo>
                    <a:pt x="0" y="53"/>
                  </a:lnTo>
                  <a:lnTo>
                    <a:pt x="2" y="55"/>
                  </a:lnTo>
                  <a:lnTo>
                    <a:pt x="4" y="56"/>
                  </a:lnTo>
                  <a:lnTo>
                    <a:pt x="6" y="56"/>
                  </a:lnTo>
                  <a:lnTo>
                    <a:pt x="10" y="55"/>
                  </a:lnTo>
                  <a:lnTo>
                    <a:pt x="11" y="53"/>
                  </a:lnTo>
                  <a:lnTo>
                    <a:pt x="12" y="51"/>
                  </a:lnTo>
                  <a:lnTo>
                    <a:pt x="12" y="51"/>
                  </a:lnTo>
                  <a:lnTo>
                    <a:pt x="14" y="47"/>
                  </a:lnTo>
                  <a:lnTo>
                    <a:pt x="16" y="43"/>
                  </a:lnTo>
                  <a:lnTo>
                    <a:pt x="16" y="43"/>
                  </a:lnTo>
                  <a:lnTo>
                    <a:pt x="20" y="39"/>
                  </a:lnTo>
                  <a:lnTo>
                    <a:pt x="21" y="33"/>
                  </a:lnTo>
                  <a:lnTo>
                    <a:pt x="21" y="33"/>
                  </a:lnTo>
                  <a:lnTo>
                    <a:pt x="35" y="8"/>
                  </a:lnTo>
                  <a:lnTo>
                    <a:pt x="35" y="8"/>
                  </a:lnTo>
                  <a:lnTo>
                    <a:pt x="35" y="6"/>
                  </a:lnTo>
                  <a:lnTo>
                    <a:pt x="35" y="4"/>
                  </a:lnTo>
                  <a:lnTo>
                    <a:pt x="32" y="0"/>
                  </a:lnTo>
                  <a:lnTo>
                    <a:pt x="28" y="0"/>
                  </a:lnTo>
                  <a:lnTo>
                    <a:pt x="27" y="1"/>
                  </a:lnTo>
                  <a:lnTo>
                    <a:pt x="24" y="2"/>
                  </a:lnTo>
                  <a:lnTo>
                    <a:pt x="2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02" name="Freeform 114"/>
            <p:cNvSpPr/>
            <p:nvPr/>
          </p:nvSpPr>
          <p:spPr bwMode="auto">
            <a:xfrm>
              <a:off x="5645151" y="4692650"/>
              <a:ext cx="6350" cy="15875"/>
            </a:xfrm>
            <a:custGeom>
              <a:avLst/>
              <a:gdLst/>
              <a:ahLst/>
              <a:cxnLst>
                <a:cxn ang="0">
                  <a:pos x="5" y="5"/>
                </a:cxn>
                <a:cxn ang="0">
                  <a:pos x="5" y="5"/>
                </a:cxn>
                <a:cxn ang="0">
                  <a:pos x="4" y="13"/>
                </a:cxn>
                <a:cxn ang="0">
                  <a:pos x="2" y="19"/>
                </a:cxn>
                <a:cxn ang="0">
                  <a:pos x="0" y="27"/>
                </a:cxn>
                <a:cxn ang="0">
                  <a:pos x="0" y="34"/>
                </a:cxn>
                <a:cxn ang="0">
                  <a:pos x="0" y="34"/>
                </a:cxn>
                <a:cxn ang="0">
                  <a:pos x="0" y="36"/>
                </a:cxn>
                <a:cxn ang="0">
                  <a:pos x="1" y="38"/>
                </a:cxn>
                <a:cxn ang="0">
                  <a:pos x="5" y="39"/>
                </a:cxn>
                <a:cxn ang="0">
                  <a:pos x="9" y="38"/>
                </a:cxn>
                <a:cxn ang="0">
                  <a:pos x="10" y="36"/>
                </a:cxn>
                <a:cxn ang="0">
                  <a:pos x="10" y="34"/>
                </a:cxn>
                <a:cxn ang="0">
                  <a:pos x="10" y="34"/>
                </a:cxn>
                <a:cxn ang="0">
                  <a:pos x="12" y="27"/>
                </a:cxn>
                <a:cxn ang="0">
                  <a:pos x="14" y="19"/>
                </a:cxn>
                <a:cxn ang="0">
                  <a:pos x="16" y="13"/>
                </a:cxn>
                <a:cxn ang="0">
                  <a:pos x="17" y="5"/>
                </a:cxn>
                <a:cxn ang="0">
                  <a:pos x="17" y="5"/>
                </a:cxn>
                <a:cxn ang="0">
                  <a:pos x="16" y="2"/>
                </a:cxn>
                <a:cxn ang="0">
                  <a:pos x="14" y="1"/>
                </a:cxn>
                <a:cxn ang="0">
                  <a:pos x="10" y="0"/>
                </a:cxn>
                <a:cxn ang="0">
                  <a:pos x="6" y="1"/>
                </a:cxn>
                <a:cxn ang="0">
                  <a:pos x="5" y="2"/>
                </a:cxn>
                <a:cxn ang="0">
                  <a:pos x="5" y="5"/>
                </a:cxn>
                <a:cxn ang="0">
                  <a:pos x="5" y="5"/>
                </a:cxn>
              </a:cxnLst>
              <a:rect l="0" t="0" r="r" b="b"/>
              <a:pathLst>
                <a:path w="17" h="39">
                  <a:moveTo>
                    <a:pt x="5" y="5"/>
                  </a:moveTo>
                  <a:lnTo>
                    <a:pt x="5" y="5"/>
                  </a:lnTo>
                  <a:lnTo>
                    <a:pt x="4" y="13"/>
                  </a:lnTo>
                  <a:lnTo>
                    <a:pt x="2" y="19"/>
                  </a:lnTo>
                  <a:lnTo>
                    <a:pt x="0" y="27"/>
                  </a:lnTo>
                  <a:lnTo>
                    <a:pt x="0" y="34"/>
                  </a:lnTo>
                  <a:lnTo>
                    <a:pt x="0" y="34"/>
                  </a:lnTo>
                  <a:lnTo>
                    <a:pt x="0" y="36"/>
                  </a:lnTo>
                  <a:lnTo>
                    <a:pt x="1" y="38"/>
                  </a:lnTo>
                  <a:lnTo>
                    <a:pt x="5" y="39"/>
                  </a:lnTo>
                  <a:lnTo>
                    <a:pt x="9" y="38"/>
                  </a:lnTo>
                  <a:lnTo>
                    <a:pt x="10" y="36"/>
                  </a:lnTo>
                  <a:lnTo>
                    <a:pt x="10" y="34"/>
                  </a:lnTo>
                  <a:lnTo>
                    <a:pt x="10" y="34"/>
                  </a:lnTo>
                  <a:lnTo>
                    <a:pt x="12" y="27"/>
                  </a:lnTo>
                  <a:lnTo>
                    <a:pt x="14" y="19"/>
                  </a:lnTo>
                  <a:lnTo>
                    <a:pt x="16" y="13"/>
                  </a:lnTo>
                  <a:lnTo>
                    <a:pt x="17" y="5"/>
                  </a:lnTo>
                  <a:lnTo>
                    <a:pt x="17" y="5"/>
                  </a:lnTo>
                  <a:lnTo>
                    <a:pt x="16" y="2"/>
                  </a:lnTo>
                  <a:lnTo>
                    <a:pt x="14" y="1"/>
                  </a:lnTo>
                  <a:lnTo>
                    <a:pt x="10" y="0"/>
                  </a:lnTo>
                  <a:lnTo>
                    <a:pt x="6" y="1"/>
                  </a:lnTo>
                  <a:lnTo>
                    <a:pt x="5" y="2"/>
                  </a:lnTo>
                  <a:lnTo>
                    <a:pt x="5" y="5"/>
                  </a:lnTo>
                  <a:lnTo>
                    <a:pt x="5"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03" name="Freeform 115"/>
            <p:cNvSpPr/>
            <p:nvPr/>
          </p:nvSpPr>
          <p:spPr bwMode="auto">
            <a:xfrm>
              <a:off x="5665788" y="4699000"/>
              <a:ext cx="7938" cy="20638"/>
            </a:xfrm>
            <a:custGeom>
              <a:avLst/>
              <a:gdLst/>
              <a:ahLst/>
              <a:cxnLst>
                <a:cxn ang="0">
                  <a:pos x="12" y="5"/>
                </a:cxn>
                <a:cxn ang="0">
                  <a:pos x="12" y="5"/>
                </a:cxn>
                <a:cxn ang="0">
                  <a:pos x="10" y="12"/>
                </a:cxn>
                <a:cxn ang="0">
                  <a:pos x="8" y="18"/>
                </a:cxn>
                <a:cxn ang="0">
                  <a:pos x="2" y="29"/>
                </a:cxn>
                <a:cxn ang="0">
                  <a:pos x="2" y="29"/>
                </a:cxn>
                <a:cxn ang="0">
                  <a:pos x="0" y="33"/>
                </a:cxn>
                <a:cxn ang="0">
                  <a:pos x="0" y="36"/>
                </a:cxn>
                <a:cxn ang="0">
                  <a:pos x="0" y="46"/>
                </a:cxn>
                <a:cxn ang="0">
                  <a:pos x="0" y="46"/>
                </a:cxn>
                <a:cxn ang="0">
                  <a:pos x="0" y="48"/>
                </a:cxn>
                <a:cxn ang="0">
                  <a:pos x="1" y="50"/>
                </a:cxn>
                <a:cxn ang="0">
                  <a:pos x="5" y="51"/>
                </a:cxn>
                <a:cxn ang="0">
                  <a:pos x="9" y="50"/>
                </a:cxn>
                <a:cxn ang="0">
                  <a:pos x="10" y="48"/>
                </a:cxn>
                <a:cxn ang="0">
                  <a:pos x="12" y="46"/>
                </a:cxn>
                <a:cxn ang="0">
                  <a:pos x="12" y="46"/>
                </a:cxn>
                <a:cxn ang="0">
                  <a:pos x="12" y="36"/>
                </a:cxn>
                <a:cxn ang="0">
                  <a:pos x="16" y="27"/>
                </a:cxn>
                <a:cxn ang="0">
                  <a:pos x="16" y="27"/>
                </a:cxn>
                <a:cxn ang="0">
                  <a:pos x="21" y="17"/>
                </a:cxn>
                <a:cxn ang="0">
                  <a:pos x="22" y="12"/>
                </a:cxn>
                <a:cxn ang="0">
                  <a:pos x="22" y="5"/>
                </a:cxn>
                <a:cxn ang="0">
                  <a:pos x="22" y="5"/>
                </a:cxn>
                <a:cxn ang="0">
                  <a:pos x="22" y="4"/>
                </a:cxn>
                <a:cxn ang="0">
                  <a:pos x="21" y="1"/>
                </a:cxn>
                <a:cxn ang="0">
                  <a:pos x="17" y="0"/>
                </a:cxn>
                <a:cxn ang="0">
                  <a:pos x="13" y="1"/>
                </a:cxn>
                <a:cxn ang="0">
                  <a:pos x="12" y="4"/>
                </a:cxn>
                <a:cxn ang="0">
                  <a:pos x="12" y="5"/>
                </a:cxn>
                <a:cxn ang="0">
                  <a:pos x="12" y="5"/>
                </a:cxn>
              </a:cxnLst>
              <a:rect l="0" t="0" r="r" b="b"/>
              <a:pathLst>
                <a:path w="22" h="51">
                  <a:moveTo>
                    <a:pt x="12" y="5"/>
                  </a:moveTo>
                  <a:lnTo>
                    <a:pt x="12" y="5"/>
                  </a:lnTo>
                  <a:lnTo>
                    <a:pt x="10" y="12"/>
                  </a:lnTo>
                  <a:lnTo>
                    <a:pt x="8" y="18"/>
                  </a:lnTo>
                  <a:lnTo>
                    <a:pt x="2" y="29"/>
                  </a:lnTo>
                  <a:lnTo>
                    <a:pt x="2" y="29"/>
                  </a:lnTo>
                  <a:lnTo>
                    <a:pt x="0" y="33"/>
                  </a:lnTo>
                  <a:lnTo>
                    <a:pt x="0" y="36"/>
                  </a:lnTo>
                  <a:lnTo>
                    <a:pt x="0" y="46"/>
                  </a:lnTo>
                  <a:lnTo>
                    <a:pt x="0" y="46"/>
                  </a:lnTo>
                  <a:lnTo>
                    <a:pt x="0" y="48"/>
                  </a:lnTo>
                  <a:lnTo>
                    <a:pt x="1" y="50"/>
                  </a:lnTo>
                  <a:lnTo>
                    <a:pt x="5" y="51"/>
                  </a:lnTo>
                  <a:lnTo>
                    <a:pt x="9" y="50"/>
                  </a:lnTo>
                  <a:lnTo>
                    <a:pt x="10" y="48"/>
                  </a:lnTo>
                  <a:lnTo>
                    <a:pt x="12" y="46"/>
                  </a:lnTo>
                  <a:lnTo>
                    <a:pt x="12" y="46"/>
                  </a:lnTo>
                  <a:lnTo>
                    <a:pt x="12" y="36"/>
                  </a:lnTo>
                  <a:lnTo>
                    <a:pt x="16" y="27"/>
                  </a:lnTo>
                  <a:lnTo>
                    <a:pt x="16" y="27"/>
                  </a:lnTo>
                  <a:lnTo>
                    <a:pt x="21" y="17"/>
                  </a:lnTo>
                  <a:lnTo>
                    <a:pt x="22" y="12"/>
                  </a:lnTo>
                  <a:lnTo>
                    <a:pt x="22" y="5"/>
                  </a:lnTo>
                  <a:lnTo>
                    <a:pt x="22" y="5"/>
                  </a:lnTo>
                  <a:lnTo>
                    <a:pt x="22" y="4"/>
                  </a:lnTo>
                  <a:lnTo>
                    <a:pt x="21" y="1"/>
                  </a:lnTo>
                  <a:lnTo>
                    <a:pt x="17" y="0"/>
                  </a:lnTo>
                  <a:lnTo>
                    <a:pt x="13" y="1"/>
                  </a:lnTo>
                  <a:lnTo>
                    <a:pt x="12" y="4"/>
                  </a:lnTo>
                  <a:lnTo>
                    <a:pt x="12" y="5"/>
                  </a:lnTo>
                  <a:lnTo>
                    <a:pt x="1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04" name="Freeform 116"/>
            <p:cNvSpPr/>
            <p:nvPr/>
          </p:nvSpPr>
          <p:spPr bwMode="auto">
            <a:xfrm>
              <a:off x="5681663" y="4406900"/>
              <a:ext cx="15875" cy="25400"/>
            </a:xfrm>
            <a:custGeom>
              <a:avLst/>
              <a:gdLst/>
              <a:ahLst/>
              <a:cxnLst>
                <a:cxn ang="0">
                  <a:pos x="31" y="1"/>
                </a:cxn>
                <a:cxn ang="0">
                  <a:pos x="31" y="1"/>
                </a:cxn>
                <a:cxn ang="0">
                  <a:pos x="26" y="7"/>
                </a:cxn>
                <a:cxn ang="0">
                  <a:pos x="22" y="14"/>
                </a:cxn>
                <a:cxn ang="0">
                  <a:pos x="14" y="27"/>
                </a:cxn>
                <a:cxn ang="0">
                  <a:pos x="9" y="40"/>
                </a:cxn>
                <a:cxn ang="0">
                  <a:pos x="1" y="53"/>
                </a:cxn>
                <a:cxn ang="0">
                  <a:pos x="1" y="53"/>
                </a:cxn>
                <a:cxn ang="0">
                  <a:pos x="0" y="56"/>
                </a:cxn>
                <a:cxn ang="0">
                  <a:pos x="1" y="58"/>
                </a:cxn>
                <a:cxn ang="0">
                  <a:pos x="4" y="61"/>
                </a:cxn>
                <a:cxn ang="0">
                  <a:pos x="8" y="62"/>
                </a:cxn>
                <a:cxn ang="0">
                  <a:pos x="9" y="61"/>
                </a:cxn>
                <a:cxn ang="0">
                  <a:pos x="12" y="60"/>
                </a:cxn>
                <a:cxn ang="0">
                  <a:pos x="12" y="60"/>
                </a:cxn>
                <a:cxn ang="0">
                  <a:pos x="18" y="47"/>
                </a:cxn>
                <a:cxn ang="0">
                  <a:pos x="24" y="34"/>
                </a:cxn>
                <a:cxn ang="0">
                  <a:pos x="30" y="21"/>
                </a:cxn>
                <a:cxn ang="0">
                  <a:pos x="34" y="15"/>
                </a:cxn>
                <a:cxn ang="0">
                  <a:pos x="39" y="9"/>
                </a:cxn>
                <a:cxn ang="0">
                  <a:pos x="39" y="9"/>
                </a:cxn>
                <a:cxn ang="0">
                  <a:pos x="41" y="7"/>
                </a:cxn>
                <a:cxn ang="0">
                  <a:pos x="41" y="5"/>
                </a:cxn>
                <a:cxn ang="0">
                  <a:pos x="39" y="1"/>
                </a:cxn>
                <a:cxn ang="0">
                  <a:pos x="35" y="0"/>
                </a:cxn>
                <a:cxn ang="0">
                  <a:pos x="33" y="0"/>
                </a:cxn>
                <a:cxn ang="0">
                  <a:pos x="31" y="1"/>
                </a:cxn>
                <a:cxn ang="0">
                  <a:pos x="31" y="1"/>
                </a:cxn>
              </a:cxnLst>
              <a:rect l="0" t="0" r="r" b="b"/>
              <a:pathLst>
                <a:path w="41" h="62">
                  <a:moveTo>
                    <a:pt x="31" y="1"/>
                  </a:moveTo>
                  <a:lnTo>
                    <a:pt x="31" y="1"/>
                  </a:lnTo>
                  <a:lnTo>
                    <a:pt x="26" y="7"/>
                  </a:lnTo>
                  <a:lnTo>
                    <a:pt x="22" y="14"/>
                  </a:lnTo>
                  <a:lnTo>
                    <a:pt x="14" y="27"/>
                  </a:lnTo>
                  <a:lnTo>
                    <a:pt x="9" y="40"/>
                  </a:lnTo>
                  <a:lnTo>
                    <a:pt x="1" y="53"/>
                  </a:lnTo>
                  <a:lnTo>
                    <a:pt x="1" y="53"/>
                  </a:lnTo>
                  <a:lnTo>
                    <a:pt x="0" y="56"/>
                  </a:lnTo>
                  <a:lnTo>
                    <a:pt x="1" y="58"/>
                  </a:lnTo>
                  <a:lnTo>
                    <a:pt x="4" y="61"/>
                  </a:lnTo>
                  <a:lnTo>
                    <a:pt x="8" y="62"/>
                  </a:lnTo>
                  <a:lnTo>
                    <a:pt x="9" y="61"/>
                  </a:lnTo>
                  <a:lnTo>
                    <a:pt x="12" y="60"/>
                  </a:lnTo>
                  <a:lnTo>
                    <a:pt x="12" y="60"/>
                  </a:lnTo>
                  <a:lnTo>
                    <a:pt x="18" y="47"/>
                  </a:lnTo>
                  <a:lnTo>
                    <a:pt x="24" y="34"/>
                  </a:lnTo>
                  <a:lnTo>
                    <a:pt x="30" y="21"/>
                  </a:lnTo>
                  <a:lnTo>
                    <a:pt x="34" y="15"/>
                  </a:lnTo>
                  <a:lnTo>
                    <a:pt x="39" y="9"/>
                  </a:lnTo>
                  <a:lnTo>
                    <a:pt x="39" y="9"/>
                  </a:lnTo>
                  <a:lnTo>
                    <a:pt x="41" y="7"/>
                  </a:lnTo>
                  <a:lnTo>
                    <a:pt x="41" y="5"/>
                  </a:lnTo>
                  <a:lnTo>
                    <a:pt x="39" y="1"/>
                  </a:lnTo>
                  <a:lnTo>
                    <a:pt x="35" y="0"/>
                  </a:lnTo>
                  <a:lnTo>
                    <a:pt x="33" y="0"/>
                  </a:lnTo>
                  <a:lnTo>
                    <a:pt x="31" y="1"/>
                  </a:lnTo>
                  <a:lnTo>
                    <a:pt x="3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05" name="Freeform 117"/>
            <p:cNvSpPr/>
            <p:nvPr/>
          </p:nvSpPr>
          <p:spPr bwMode="auto">
            <a:xfrm>
              <a:off x="5715001" y="4410075"/>
              <a:ext cx="20638" cy="23813"/>
            </a:xfrm>
            <a:custGeom>
              <a:avLst/>
              <a:gdLst/>
              <a:ahLst/>
              <a:cxnLst>
                <a:cxn ang="0">
                  <a:pos x="45" y="1"/>
                </a:cxn>
                <a:cxn ang="0">
                  <a:pos x="45" y="1"/>
                </a:cxn>
                <a:cxn ang="0">
                  <a:pos x="36" y="4"/>
                </a:cxn>
                <a:cxn ang="0">
                  <a:pos x="29" y="9"/>
                </a:cxn>
                <a:cxn ang="0">
                  <a:pos x="23" y="16"/>
                </a:cxn>
                <a:cxn ang="0">
                  <a:pos x="17" y="23"/>
                </a:cxn>
                <a:cxn ang="0">
                  <a:pos x="10" y="39"/>
                </a:cxn>
                <a:cxn ang="0">
                  <a:pos x="2" y="55"/>
                </a:cxn>
                <a:cxn ang="0">
                  <a:pos x="2" y="55"/>
                </a:cxn>
                <a:cxn ang="0">
                  <a:pos x="0" y="57"/>
                </a:cxn>
                <a:cxn ang="0">
                  <a:pos x="0" y="59"/>
                </a:cxn>
                <a:cxn ang="0">
                  <a:pos x="3" y="63"/>
                </a:cxn>
                <a:cxn ang="0">
                  <a:pos x="7" y="63"/>
                </a:cxn>
                <a:cxn ang="0">
                  <a:pos x="10" y="63"/>
                </a:cxn>
                <a:cxn ang="0">
                  <a:pos x="11" y="60"/>
                </a:cxn>
                <a:cxn ang="0">
                  <a:pos x="11" y="60"/>
                </a:cxn>
                <a:cxn ang="0">
                  <a:pos x="19" y="47"/>
                </a:cxn>
                <a:cxn ang="0">
                  <a:pos x="25" y="33"/>
                </a:cxn>
                <a:cxn ang="0">
                  <a:pos x="29" y="26"/>
                </a:cxn>
                <a:cxn ang="0">
                  <a:pos x="34" y="19"/>
                </a:cxn>
                <a:cxn ang="0">
                  <a:pos x="41" y="14"/>
                </a:cxn>
                <a:cxn ang="0">
                  <a:pos x="48" y="12"/>
                </a:cxn>
                <a:cxn ang="0">
                  <a:pos x="48" y="12"/>
                </a:cxn>
                <a:cxn ang="0">
                  <a:pos x="50" y="10"/>
                </a:cxn>
                <a:cxn ang="0">
                  <a:pos x="51" y="9"/>
                </a:cxn>
                <a:cxn ang="0">
                  <a:pos x="51" y="5"/>
                </a:cxn>
                <a:cxn ang="0">
                  <a:pos x="49" y="1"/>
                </a:cxn>
                <a:cxn ang="0">
                  <a:pos x="48" y="0"/>
                </a:cxn>
                <a:cxn ang="0">
                  <a:pos x="45" y="1"/>
                </a:cxn>
                <a:cxn ang="0">
                  <a:pos x="45" y="1"/>
                </a:cxn>
              </a:cxnLst>
              <a:rect l="0" t="0" r="r" b="b"/>
              <a:pathLst>
                <a:path w="51" h="63">
                  <a:moveTo>
                    <a:pt x="45" y="1"/>
                  </a:moveTo>
                  <a:lnTo>
                    <a:pt x="45" y="1"/>
                  </a:lnTo>
                  <a:lnTo>
                    <a:pt x="36" y="4"/>
                  </a:lnTo>
                  <a:lnTo>
                    <a:pt x="29" y="9"/>
                  </a:lnTo>
                  <a:lnTo>
                    <a:pt x="23" y="16"/>
                  </a:lnTo>
                  <a:lnTo>
                    <a:pt x="17" y="23"/>
                  </a:lnTo>
                  <a:lnTo>
                    <a:pt x="10" y="39"/>
                  </a:lnTo>
                  <a:lnTo>
                    <a:pt x="2" y="55"/>
                  </a:lnTo>
                  <a:lnTo>
                    <a:pt x="2" y="55"/>
                  </a:lnTo>
                  <a:lnTo>
                    <a:pt x="0" y="57"/>
                  </a:lnTo>
                  <a:lnTo>
                    <a:pt x="0" y="59"/>
                  </a:lnTo>
                  <a:lnTo>
                    <a:pt x="3" y="63"/>
                  </a:lnTo>
                  <a:lnTo>
                    <a:pt x="7" y="63"/>
                  </a:lnTo>
                  <a:lnTo>
                    <a:pt x="10" y="63"/>
                  </a:lnTo>
                  <a:lnTo>
                    <a:pt x="11" y="60"/>
                  </a:lnTo>
                  <a:lnTo>
                    <a:pt x="11" y="60"/>
                  </a:lnTo>
                  <a:lnTo>
                    <a:pt x="19" y="47"/>
                  </a:lnTo>
                  <a:lnTo>
                    <a:pt x="25" y="33"/>
                  </a:lnTo>
                  <a:lnTo>
                    <a:pt x="29" y="26"/>
                  </a:lnTo>
                  <a:lnTo>
                    <a:pt x="34" y="19"/>
                  </a:lnTo>
                  <a:lnTo>
                    <a:pt x="41" y="14"/>
                  </a:lnTo>
                  <a:lnTo>
                    <a:pt x="48" y="12"/>
                  </a:lnTo>
                  <a:lnTo>
                    <a:pt x="48" y="12"/>
                  </a:lnTo>
                  <a:lnTo>
                    <a:pt x="50" y="10"/>
                  </a:lnTo>
                  <a:lnTo>
                    <a:pt x="51" y="9"/>
                  </a:lnTo>
                  <a:lnTo>
                    <a:pt x="51" y="5"/>
                  </a:lnTo>
                  <a:lnTo>
                    <a:pt x="49" y="1"/>
                  </a:lnTo>
                  <a:lnTo>
                    <a:pt x="48" y="0"/>
                  </a:lnTo>
                  <a:lnTo>
                    <a:pt x="45" y="1"/>
                  </a:lnTo>
                  <a:lnTo>
                    <a:pt x="4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06" name="Freeform 118"/>
            <p:cNvSpPr/>
            <p:nvPr/>
          </p:nvSpPr>
          <p:spPr bwMode="auto">
            <a:xfrm>
              <a:off x="5370513" y="4702175"/>
              <a:ext cx="4763" cy="4763"/>
            </a:xfrm>
            <a:custGeom>
              <a:avLst/>
              <a:gdLst/>
              <a:ahLst/>
              <a:cxnLst>
                <a:cxn ang="0">
                  <a:pos x="5" y="0"/>
                </a:cxn>
                <a:cxn ang="0">
                  <a:pos x="5" y="0"/>
                </a:cxn>
                <a:cxn ang="0">
                  <a:pos x="3" y="1"/>
                </a:cxn>
                <a:cxn ang="0">
                  <a:pos x="1" y="3"/>
                </a:cxn>
                <a:cxn ang="0">
                  <a:pos x="0" y="7"/>
                </a:cxn>
                <a:cxn ang="0">
                  <a:pos x="1" y="11"/>
                </a:cxn>
                <a:cxn ang="0">
                  <a:pos x="3" y="12"/>
                </a:cxn>
                <a:cxn ang="0">
                  <a:pos x="5" y="12"/>
                </a:cxn>
                <a:cxn ang="0">
                  <a:pos x="5" y="12"/>
                </a:cxn>
                <a:cxn ang="0">
                  <a:pos x="8" y="12"/>
                </a:cxn>
                <a:cxn ang="0">
                  <a:pos x="9" y="11"/>
                </a:cxn>
                <a:cxn ang="0">
                  <a:pos x="11" y="7"/>
                </a:cxn>
                <a:cxn ang="0">
                  <a:pos x="9" y="3"/>
                </a:cxn>
                <a:cxn ang="0">
                  <a:pos x="8" y="1"/>
                </a:cxn>
                <a:cxn ang="0">
                  <a:pos x="5" y="0"/>
                </a:cxn>
                <a:cxn ang="0">
                  <a:pos x="5" y="0"/>
                </a:cxn>
              </a:cxnLst>
              <a:rect l="0" t="0" r="r" b="b"/>
              <a:pathLst>
                <a:path w="11" h="12">
                  <a:moveTo>
                    <a:pt x="5" y="0"/>
                  </a:moveTo>
                  <a:lnTo>
                    <a:pt x="5" y="0"/>
                  </a:lnTo>
                  <a:lnTo>
                    <a:pt x="3" y="1"/>
                  </a:lnTo>
                  <a:lnTo>
                    <a:pt x="1" y="3"/>
                  </a:lnTo>
                  <a:lnTo>
                    <a:pt x="0" y="7"/>
                  </a:lnTo>
                  <a:lnTo>
                    <a:pt x="1" y="11"/>
                  </a:lnTo>
                  <a:lnTo>
                    <a:pt x="3" y="12"/>
                  </a:lnTo>
                  <a:lnTo>
                    <a:pt x="5" y="12"/>
                  </a:lnTo>
                  <a:lnTo>
                    <a:pt x="5" y="12"/>
                  </a:lnTo>
                  <a:lnTo>
                    <a:pt x="8" y="12"/>
                  </a:lnTo>
                  <a:lnTo>
                    <a:pt x="9" y="11"/>
                  </a:lnTo>
                  <a:lnTo>
                    <a:pt x="11" y="7"/>
                  </a:lnTo>
                  <a:lnTo>
                    <a:pt x="9" y="3"/>
                  </a:lnTo>
                  <a:lnTo>
                    <a:pt x="8" y="1"/>
                  </a:lnTo>
                  <a:lnTo>
                    <a:pt x="5" y="0"/>
                  </a:lnTo>
                  <a:lnTo>
                    <a:pt x="5"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07" name="Freeform 119"/>
            <p:cNvSpPr/>
            <p:nvPr/>
          </p:nvSpPr>
          <p:spPr bwMode="auto">
            <a:xfrm>
              <a:off x="5260976" y="4098925"/>
              <a:ext cx="363538" cy="304800"/>
            </a:xfrm>
            <a:custGeom>
              <a:avLst/>
              <a:gdLst/>
              <a:ahLst/>
              <a:cxnLst>
                <a:cxn ang="0">
                  <a:pos x="890" y="671"/>
                </a:cxn>
                <a:cxn ang="0">
                  <a:pos x="846" y="599"/>
                </a:cxn>
                <a:cxn ang="0">
                  <a:pos x="812" y="547"/>
                </a:cxn>
                <a:cxn ang="0">
                  <a:pos x="760" y="478"/>
                </a:cxn>
                <a:cxn ang="0">
                  <a:pos x="727" y="445"/>
                </a:cxn>
                <a:cxn ang="0">
                  <a:pos x="672" y="363"/>
                </a:cxn>
                <a:cxn ang="0">
                  <a:pos x="612" y="280"/>
                </a:cxn>
                <a:cxn ang="0">
                  <a:pos x="573" y="227"/>
                </a:cxn>
                <a:cxn ang="0">
                  <a:pos x="431" y="40"/>
                </a:cxn>
                <a:cxn ang="0">
                  <a:pos x="402" y="14"/>
                </a:cxn>
                <a:cxn ang="0">
                  <a:pos x="353" y="0"/>
                </a:cxn>
                <a:cxn ang="0">
                  <a:pos x="289" y="10"/>
                </a:cxn>
                <a:cxn ang="0">
                  <a:pos x="209" y="41"/>
                </a:cxn>
                <a:cxn ang="0">
                  <a:pos x="118" y="93"/>
                </a:cxn>
                <a:cxn ang="0">
                  <a:pos x="42" y="143"/>
                </a:cxn>
                <a:cxn ang="0">
                  <a:pos x="16" y="177"/>
                </a:cxn>
                <a:cxn ang="0">
                  <a:pos x="1" y="227"/>
                </a:cxn>
                <a:cxn ang="0">
                  <a:pos x="5" y="278"/>
                </a:cxn>
                <a:cxn ang="0">
                  <a:pos x="39" y="363"/>
                </a:cxn>
                <a:cxn ang="0">
                  <a:pos x="76" y="402"/>
                </a:cxn>
                <a:cxn ang="0">
                  <a:pos x="118" y="446"/>
                </a:cxn>
                <a:cxn ang="0">
                  <a:pos x="172" y="512"/>
                </a:cxn>
                <a:cxn ang="0">
                  <a:pos x="208" y="565"/>
                </a:cxn>
                <a:cxn ang="0">
                  <a:pos x="240" y="619"/>
                </a:cxn>
                <a:cxn ang="0">
                  <a:pos x="289" y="682"/>
                </a:cxn>
                <a:cxn ang="0">
                  <a:pos x="368" y="749"/>
                </a:cxn>
                <a:cxn ang="0">
                  <a:pos x="387" y="767"/>
                </a:cxn>
                <a:cxn ang="0">
                  <a:pos x="403" y="767"/>
                </a:cxn>
                <a:cxn ang="0">
                  <a:pos x="417" y="746"/>
                </a:cxn>
                <a:cxn ang="0">
                  <a:pos x="411" y="729"/>
                </a:cxn>
                <a:cxn ang="0">
                  <a:pos x="334" y="662"/>
                </a:cxn>
                <a:cxn ang="0">
                  <a:pos x="301" y="626"/>
                </a:cxn>
                <a:cxn ang="0">
                  <a:pos x="255" y="556"/>
                </a:cxn>
                <a:cxn ang="0">
                  <a:pos x="141" y="402"/>
                </a:cxn>
                <a:cxn ang="0">
                  <a:pos x="105" y="364"/>
                </a:cxn>
                <a:cxn ang="0">
                  <a:pos x="75" y="335"/>
                </a:cxn>
                <a:cxn ang="0">
                  <a:pos x="64" y="301"/>
                </a:cxn>
                <a:cxn ang="0">
                  <a:pos x="51" y="272"/>
                </a:cxn>
                <a:cxn ang="0">
                  <a:pos x="47" y="232"/>
                </a:cxn>
                <a:cxn ang="0">
                  <a:pos x="62" y="198"/>
                </a:cxn>
                <a:cxn ang="0">
                  <a:pos x="110" y="155"/>
                </a:cxn>
                <a:cxn ang="0">
                  <a:pos x="224" y="84"/>
                </a:cxn>
                <a:cxn ang="0">
                  <a:pos x="277" y="59"/>
                </a:cxn>
                <a:cxn ang="0">
                  <a:pos x="342" y="45"/>
                </a:cxn>
                <a:cxn ang="0">
                  <a:pos x="377" y="51"/>
                </a:cxn>
                <a:cxn ang="0">
                  <a:pos x="408" y="76"/>
                </a:cxn>
                <a:cxn ang="0">
                  <a:pos x="487" y="181"/>
                </a:cxn>
                <a:cxn ang="0">
                  <a:pos x="538" y="255"/>
                </a:cxn>
                <a:cxn ang="0">
                  <a:pos x="598" y="344"/>
                </a:cxn>
                <a:cxn ang="0">
                  <a:pos x="627" y="376"/>
                </a:cxn>
                <a:cxn ang="0">
                  <a:pos x="644" y="408"/>
                </a:cxn>
                <a:cxn ang="0">
                  <a:pos x="663" y="429"/>
                </a:cxn>
                <a:cxn ang="0">
                  <a:pos x="705" y="484"/>
                </a:cxn>
                <a:cxn ang="0">
                  <a:pos x="759" y="554"/>
                </a:cxn>
                <a:cxn ang="0">
                  <a:pos x="810" y="627"/>
                </a:cxn>
                <a:cxn ang="0">
                  <a:pos x="843" y="688"/>
                </a:cxn>
                <a:cxn ang="0">
                  <a:pos x="863" y="712"/>
                </a:cxn>
                <a:cxn ang="0">
                  <a:pos x="886" y="721"/>
                </a:cxn>
                <a:cxn ang="0">
                  <a:pos x="904" y="718"/>
                </a:cxn>
                <a:cxn ang="0">
                  <a:pos x="914" y="698"/>
                </a:cxn>
                <a:cxn ang="0">
                  <a:pos x="907" y="682"/>
                </a:cxn>
              </a:cxnLst>
              <a:rect l="0" t="0" r="r" b="b"/>
              <a:pathLst>
                <a:path w="914" h="768">
                  <a:moveTo>
                    <a:pt x="899" y="678"/>
                  </a:moveTo>
                  <a:lnTo>
                    <a:pt x="899" y="678"/>
                  </a:lnTo>
                  <a:lnTo>
                    <a:pt x="894" y="675"/>
                  </a:lnTo>
                  <a:lnTo>
                    <a:pt x="890" y="671"/>
                  </a:lnTo>
                  <a:lnTo>
                    <a:pt x="880" y="661"/>
                  </a:lnTo>
                  <a:lnTo>
                    <a:pt x="871" y="648"/>
                  </a:lnTo>
                  <a:lnTo>
                    <a:pt x="862" y="632"/>
                  </a:lnTo>
                  <a:lnTo>
                    <a:pt x="846" y="599"/>
                  </a:lnTo>
                  <a:lnTo>
                    <a:pt x="839" y="585"/>
                  </a:lnTo>
                  <a:lnTo>
                    <a:pt x="832" y="576"/>
                  </a:lnTo>
                  <a:lnTo>
                    <a:pt x="832" y="576"/>
                  </a:lnTo>
                  <a:lnTo>
                    <a:pt x="812" y="547"/>
                  </a:lnTo>
                  <a:lnTo>
                    <a:pt x="793" y="518"/>
                  </a:lnTo>
                  <a:lnTo>
                    <a:pt x="782" y="504"/>
                  </a:lnTo>
                  <a:lnTo>
                    <a:pt x="772" y="491"/>
                  </a:lnTo>
                  <a:lnTo>
                    <a:pt x="760" y="478"/>
                  </a:lnTo>
                  <a:lnTo>
                    <a:pt x="748" y="466"/>
                  </a:lnTo>
                  <a:lnTo>
                    <a:pt x="748" y="466"/>
                  </a:lnTo>
                  <a:lnTo>
                    <a:pt x="738" y="457"/>
                  </a:lnTo>
                  <a:lnTo>
                    <a:pt x="727" y="445"/>
                  </a:lnTo>
                  <a:lnTo>
                    <a:pt x="707" y="418"/>
                  </a:lnTo>
                  <a:lnTo>
                    <a:pt x="687" y="389"/>
                  </a:lnTo>
                  <a:lnTo>
                    <a:pt x="672" y="363"/>
                  </a:lnTo>
                  <a:lnTo>
                    <a:pt x="672" y="363"/>
                  </a:lnTo>
                  <a:lnTo>
                    <a:pt x="665" y="348"/>
                  </a:lnTo>
                  <a:lnTo>
                    <a:pt x="654" y="334"/>
                  </a:lnTo>
                  <a:lnTo>
                    <a:pt x="633" y="308"/>
                  </a:lnTo>
                  <a:lnTo>
                    <a:pt x="612" y="280"/>
                  </a:lnTo>
                  <a:lnTo>
                    <a:pt x="602" y="267"/>
                  </a:lnTo>
                  <a:lnTo>
                    <a:pt x="593" y="254"/>
                  </a:lnTo>
                  <a:lnTo>
                    <a:pt x="593" y="254"/>
                  </a:lnTo>
                  <a:lnTo>
                    <a:pt x="573" y="227"/>
                  </a:lnTo>
                  <a:lnTo>
                    <a:pt x="553" y="199"/>
                  </a:lnTo>
                  <a:lnTo>
                    <a:pt x="513" y="146"/>
                  </a:lnTo>
                  <a:lnTo>
                    <a:pt x="472" y="92"/>
                  </a:lnTo>
                  <a:lnTo>
                    <a:pt x="431" y="40"/>
                  </a:lnTo>
                  <a:lnTo>
                    <a:pt x="431" y="40"/>
                  </a:lnTo>
                  <a:lnTo>
                    <a:pt x="421" y="29"/>
                  </a:lnTo>
                  <a:lnTo>
                    <a:pt x="412" y="20"/>
                  </a:lnTo>
                  <a:lnTo>
                    <a:pt x="402" y="14"/>
                  </a:lnTo>
                  <a:lnTo>
                    <a:pt x="390" y="8"/>
                  </a:lnTo>
                  <a:lnTo>
                    <a:pt x="378" y="4"/>
                  </a:lnTo>
                  <a:lnTo>
                    <a:pt x="366" y="2"/>
                  </a:lnTo>
                  <a:lnTo>
                    <a:pt x="353" y="0"/>
                  </a:lnTo>
                  <a:lnTo>
                    <a:pt x="342" y="0"/>
                  </a:lnTo>
                  <a:lnTo>
                    <a:pt x="328" y="2"/>
                  </a:lnTo>
                  <a:lnTo>
                    <a:pt x="315" y="4"/>
                  </a:lnTo>
                  <a:lnTo>
                    <a:pt x="289" y="10"/>
                  </a:lnTo>
                  <a:lnTo>
                    <a:pt x="264" y="17"/>
                  </a:lnTo>
                  <a:lnTo>
                    <a:pt x="241" y="27"/>
                  </a:lnTo>
                  <a:lnTo>
                    <a:pt x="241" y="27"/>
                  </a:lnTo>
                  <a:lnTo>
                    <a:pt x="209" y="41"/>
                  </a:lnTo>
                  <a:lnTo>
                    <a:pt x="178" y="57"/>
                  </a:lnTo>
                  <a:lnTo>
                    <a:pt x="147" y="74"/>
                  </a:lnTo>
                  <a:lnTo>
                    <a:pt x="118" y="93"/>
                  </a:lnTo>
                  <a:lnTo>
                    <a:pt x="118" y="93"/>
                  </a:lnTo>
                  <a:lnTo>
                    <a:pt x="93" y="108"/>
                  </a:lnTo>
                  <a:lnTo>
                    <a:pt x="67" y="125"/>
                  </a:lnTo>
                  <a:lnTo>
                    <a:pt x="54" y="134"/>
                  </a:lnTo>
                  <a:lnTo>
                    <a:pt x="42" y="143"/>
                  </a:lnTo>
                  <a:lnTo>
                    <a:pt x="32" y="153"/>
                  </a:lnTo>
                  <a:lnTo>
                    <a:pt x="22" y="165"/>
                  </a:lnTo>
                  <a:lnTo>
                    <a:pt x="22" y="165"/>
                  </a:lnTo>
                  <a:lnTo>
                    <a:pt x="16" y="177"/>
                  </a:lnTo>
                  <a:lnTo>
                    <a:pt x="9" y="189"/>
                  </a:lnTo>
                  <a:lnTo>
                    <a:pt x="5" y="202"/>
                  </a:lnTo>
                  <a:lnTo>
                    <a:pt x="3" y="214"/>
                  </a:lnTo>
                  <a:lnTo>
                    <a:pt x="1" y="227"/>
                  </a:lnTo>
                  <a:lnTo>
                    <a:pt x="0" y="238"/>
                  </a:lnTo>
                  <a:lnTo>
                    <a:pt x="1" y="252"/>
                  </a:lnTo>
                  <a:lnTo>
                    <a:pt x="3" y="265"/>
                  </a:lnTo>
                  <a:lnTo>
                    <a:pt x="5" y="278"/>
                  </a:lnTo>
                  <a:lnTo>
                    <a:pt x="8" y="289"/>
                  </a:lnTo>
                  <a:lnTo>
                    <a:pt x="17" y="314"/>
                  </a:lnTo>
                  <a:lnTo>
                    <a:pt x="28" y="339"/>
                  </a:lnTo>
                  <a:lnTo>
                    <a:pt x="39" y="363"/>
                  </a:lnTo>
                  <a:lnTo>
                    <a:pt x="39" y="363"/>
                  </a:lnTo>
                  <a:lnTo>
                    <a:pt x="46" y="373"/>
                  </a:lnTo>
                  <a:lnTo>
                    <a:pt x="56" y="384"/>
                  </a:lnTo>
                  <a:lnTo>
                    <a:pt x="76" y="402"/>
                  </a:lnTo>
                  <a:lnTo>
                    <a:pt x="76" y="402"/>
                  </a:lnTo>
                  <a:lnTo>
                    <a:pt x="92" y="416"/>
                  </a:lnTo>
                  <a:lnTo>
                    <a:pt x="105" y="431"/>
                  </a:lnTo>
                  <a:lnTo>
                    <a:pt x="118" y="446"/>
                  </a:lnTo>
                  <a:lnTo>
                    <a:pt x="131" y="462"/>
                  </a:lnTo>
                  <a:lnTo>
                    <a:pt x="131" y="462"/>
                  </a:lnTo>
                  <a:lnTo>
                    <a:pt x="151" y="488"/>
                  </a:lnTo>
                  <a:lnTo>
                    <a:pt x="172" y="512"/>
                  </a:lnTo>
                  <a:lnTo>
                    <a:pt x="182" y="525"/>
                  </a:lnTo>
                  <a:lnTo>
                    <a:pt x="191" y="538"/>
                  </a:lnTo>
                  <a:lnTo>
                    <a:pt x="200" y="551"/>
                  </a:lnTo>
                  <a:lnTo>
                    <a:pt x="208" y="565"/>
                  </a:lnTo>
                  <a:lnTo>
                    <a:pt x="208" y="565"/>
                  </a:lnTo>
                  <a:lnTo>
                    <a:pt x="215" y="580"/>
                  </a:lnTo>
                  <a:lnTo>
                    <a:pt x="223" y="593"/>
                  </a:lnTo>
                  <a:lnTo>
                    <a:pt x="240" y="619"/>
                  </a:lnTo>
                  <a:lnTo>
                    <a:pt x="259" y="644"/>
                  </a:lnTo>
                  <a:lnTo>
                    <a:pt x="277" y="669"/>
                  </a:lnTo>
                  <a:lnTo>
                    <a:pt x="277" y="669"/>
                  </a:lnTo>
                  <a:lnTo>
                    <a:pt x="289" y="682"/>
                  </a:lnTo>
                  <a:lnTo>
                    <a:pt x="301" y="694"/>
                  </a:lnTo>
                  <a:lnTo>
                    <a:pt x="327" y="716"/>
                  </a:lnTo>
                  <a:lnTo>
                    <a:pt x="355" y="737"/>
                  </a:lnTo>
                  <a:lnTo>
                    <a:pt x="368" y="749"/>
                  </a:lnTo>
                  <a:lnTo>
                    <a:pt x="379" y="762"/>
                  </a:lnTo>
                  <a:lnTo>
                    <a:pt x="379" y="762"/>
                  </a:lnTo>
                  <a:lnTo>
                    <a:pt x="383" y="764"/>
                  </a:lnTo>
                  <a:lnTo>
                    <a:pt x="387" y="767"/>
                  </a:lnTo>
                  <a:lnTo>
                    <a:pt x="391" y="768"/>
                  </a:lnTo>
                  <a:lnTo>
                    <a:pt x="395" y="768"/>
                  </a:lnTo>
                  <a:lnTo>
                    <a:pt x="399" y="768"/>
                  </a:lnTo>
                  <a:lnTo>
                    <a:pt x="403" y="767"/>
                  </a:lnTo>
                  <a:lnTo>
                    <a:pt x="410" y="762"/>
                  </a:lnTo>
                  <a:lnTo>
                    <a:pt x="415" y="755"/>
                  </a:lnTo>
                  <a:lnTo>
                    <a:pt x="416" y="751"/>
                  </a:lnTo>
                  <a:lnTo>
                    <a:pt x="417" y="746"/>
                  </a:lnTo>
                  <a:lnTo>
                    <a:pt x="417" y="742"/>
                  </a:lnTo>
                  <a:lnTo>
                    <a:pt x="416" y="738"/>
                  </a:lnTo>
                  <a:lnTo>
                    <a:pt x="415" y="733"/>
                  </a:lnTo>
                  <a:lnTo>
                    <a:pt x="411" y="729"/>
                  </a:lnTo>
                  <a:lnTo>
                    <a:pt x="411" y="729"/>
                  </a:lnTo>
                  <a:lnTo>
                    <a:pt x="394" y="711"/>
                  </a:lnTo>
                  <a:lnTo>
                    <a:pt x="374" y="694"/>
                  </a:lnTo>
                  <a:lnTo>
                    <a:pt x="334" y="662"/>
                  </a:lnTo>
                  <a:lnTo>
                    <a:pt x="334" y="662"/>
                  </a:lnTo>
                  <a:lnTo>
                    <a:pt x="322" y="650"/>
                  </a:lnTo>
                  <a:lnTo>
                    <a:pt x="311" y="639"/>
                  </a:lnTo>
                  <a:lnTo>
                    <a:pt x="301" y="626"/>
                  </a:lnTo>
                  <a:lnTo>
                    <a:pt x="291" y="612"/>
                  </a:lnTo>
                  <a:lnTo>
                    <a:pt x="272" y="584"/>
                  </a:lnTo>
                  <a:lnTo>
                    <a:pt x="255" y="556"/>
                  </a:lnTo>
                  <a:lnTo>
                    <a:pt x="255" y="556"/>
                  </a:lnTo>
                  <a:lnTo>
                    <a:pt x="225" y="510"/>
                  </a:lnTo>
                  <a:lnTo>
                    <a:pt x="194" y="466"/>
                  </a:lnTo>
                  <a:lnTo>
                    <a:pt x="160" y="423"/>
                  </a:lnTo>
                  <a:lnTo>
                    <a:pt x="141" y="402"/>
                  </a:lnTo>
                  <a:lnTo>
                    <a:pt x="122" y="381"/>
                  </a:lnTo>
                  <a:lnTo>
                    <a:pt x="122" y="381"/>
                  </a:lnTo>
                  <a:lnTo>
                    <a:pt x="114" y="373"/>
                  </a:lnTo>
                  <a:lnTo>
                    <a:pt x="105" y="364"/>
                  </a:lnTo>
                  <a:lnTo>
                    <a:pt x="86" y="348"/>
                  </a:lnTo>
                  <a:lnTo>
                    <a:pt x="86" y="348"/>
                  </a:lnTo>
                  <a:lnTo>
                    <a:pt x="79" y="342"/>
                  </a:lnTo>
                  <a:lnTo>
                    <a:pt x="75" y="335"/>
                  </a:lnTo>
                  <a:lnTo>
                    <a:pt x="72" y="329"/>
                  </a:lnTo>
                  <a:lnTo>
                    <a:pt x="69" y="322"/>
                  </a:lnTo>
                  <a:lnTo>
                    <a:pt x="67" y="308"/>
                  </a:lnTo>
                  <a:lnTo>
                    <a:pt x="64" y="301"/>
                  </a:lnTo>
                  <a:lnTo>
                    <a:pt x="62" y="293"/>
                  </a:lnTo>
                  <a:lnTo>
                    <a:pt x="62" y="293"/>
                  </a:lnTo>
                  <a:lnTo>
                    <a:pt x="55" y="283"/>
                  </a:lnTo>
                  <a:lnTo>
                    <a:pt x="51" y="272"/>
                  </a:lnTo>
                  <a:lnTo>
                    <a:pt x="47" y="262"/>
                  </a:lnTo>
                  <a:lnTo>
                    <a:pt x="46" y="252"/>
                  </a:lnTo>
                  <a:lnTo>
                    <a:pt x="46" y="241"/>
                  </a:lnTo>
                  <a:lnTo>
                    <a:pt x="47" y="232"/>
                  </a:lnTo>
                  <a:lnTo>
                    <a:pt x="49" y="223"/>
                  </a:lnTo>
                  <a:lnTo>
                    <a:pt x="52" y="214"/>
                  </a:lnTo>
                  <a:lnTo>
                    <a:pt x="56" y="206"/>
                  </a:lnTo>
                  <a:lnTo>
                    <a:pt x="62" y="198"/>
                  </a:lnTo>
                  <a:lnTo>
                    <a:pt x="68" y="190"/>
                  </a:lnTo>
                  <a:lnTo>
                    <a:pt x="75" y="182"/>
                  </a:lnTo>
                  <a:lnTo>
                    <a:pt x="92" y="168"/>
                  </a:lnTo>
                  <a:lnTo>
                    <a:pt x="110" y="155"/>
                  </a:lnTo>
                  <a:lnTo>
                    <a:pt x="110" y="155"/>
                  </a:lnTo>
                  <a:lnTo>
                    <a:pt x="166" y="118"/>
                  </a:lnTo>
                  <a:lnTo>
                    <a:pt x="195" y="101"/>
                  </a:lnTo>
                  <a:lnTo>
                    <a:pt x="224" y="84"/>
                  </a:lnTo>
                  <a:lnTo>
                    <a:pt x="224" y="84"/>
                  </a:lnTo>
                  <a:lnTo>
                    <a:pt x="240" y="76"/>
                  </a:lnTo>
                  <a:lnTo>
                    <a:pt x="257" y="68"/>
                  </a:lnTo>
                  <a:lnTo>
                    <a:pt x="277" y="59"/>
                  </a:lnTo>
                  <a:lnTo>
                    <a:pt x="298" y="53"/>
                  </a:lnTo>
                  <a:lnTo>
                    <a:pt x="321" y="46"/>
                  </a:lnTo>
                  <a:lnTo>
                    <a:pt x="331" y="45"/>
                  </a:lnTo>
                  <a:lnTo>
                    <a:pt x="342" y="45"/>
                  </a:lnTo>
                  <a:lnTo>
                    <a:pt x="351" y="45"/>
                  </a:lnTo>
                  <a:lnTo>
                    <a:pt x="361" y="46"/>
                  </a:lnTo>
                  <a:lnTo>
                    <a:pt x="369" y="48"/>
                  </a:lnTo>
                  <a:lnTo>
                    <a:pt x="377" y="51"/>
                  </a:lnTo>
                  <a:lnTo>
                    <a:pt x="377" y="51"/>
                  </a:lnTo>
                  <a:lnTo>
                    <a:pt x="387" y="59"/>
                  </a:lnTo>
                  <a:lnTo>
                    <a:pt x="398" y="67"/>
                  </a:lnTo>
                  <a:lnTo>
                    <a:pt x="408" y="76"/>
                  </a:lnTo>
                  <a:lnTo>
                    <a:pt x="417" y="87"/>
                  </a:lnTo>
                  <a:lnTo>
                    <a:pt x="437" y="108"/>
                  </a:lnTo>
                  <a:lnTo>
                    <a:pt x="454" y="133"/>
                  </a:lnTo>
                  <a:lnTo>
                    <a:pt x="487" y="181"/>
                  </a:lnTo>
                  <a:lnTo>
                    <a:pt x="502" y="204"/>
                  </a:lnTo>
                  <a:lnTo>
                    <a:pt x="517" y="225"/>
                  </a:lnTo>
                  <a:lnTo>
                    <a:pt x="517" y="225"/>
                  </a:lnTo>
                  <a:lnTo>
                    <a:pt x="538" y="255"/>
                  </a:lnTo>
                  <a:lnTo>
                    <a:pt x="557" y="284"/>
                  </a:lnTo>
                  <a:lnTo>
                    <a:pt x="578" y="314"/>
                  </a:lnTo>
                  <a:lnTo>
                    <a:pt x="598" y="344"/>
                  </a:lnTo>
                  <a:lnTo>
                    <a:pt x="598" y="344"/>
                  </a:lnTo>
                  <a:lnTo>
                    <a:pt x="610" y="357"/>
                  </a:lnTo>
                  <a:lnTo>
                    <a:pt x="623" y="372"/>
                  </a:lnTo>
                  <a:lnTo>
                    <a:pt x="623" y="372"/>
                  </a:lnTo>
                  <a:lnTo>
                    <a:pt x="627" y="376"/>
                  </a:lnTo>
                  <a:lnTo>
                    <a:pt x="629" y="381"/>
                  </a:lnTo>
                  <a:lnTo>
                    <a:pt x="635" y="393"/>
                  </a:lnTo>
                  <a:lnTo>
                    <a:pt x="640" y="405"/>
                  </a:lnTo>
                  <a:lnTo>
                    <a:pt x="644" y="408"/>
                  </a:lnTo>
                  <a:lnTo>
                    <a:pt x="648" y="412"/>
                  </a:lnTo>
                  <a:lnTo>
                    <a:pt x="648" y="412"/>
                  </a:lnTo>
                  <a:lnTo>
                    <a:pt x="655" y="420"/>
                  </a:lnTo>
                  <a:lnTo>
                    <a:pt x="663" y="429"/>
                  </a:lnTo>
                  <a:lnTo>
                    <a:pt x="676" y="448"/>
                  </a:lnTo>
                  <a:lnTo>
                    <a:pt x="690" y="467"/>
                  </a:lnTo>
                  <a:lnTo>
                    <a:pt x="697" y="476"/>
                  </a:lnTo>
                  <a:lnTo>
                    <a:pt x="705" y="484"/>
                  </a:lnTo>
                  <a:lnTo>
                    <a:pt x="705" y="484"/>
                  </a:lnTo>
                  <a:lnTo>
                    <a:pt x="724" y="507"/>
                  </a:lnTo>
                  <a:lnTo>
                    <a:pt x="742" y="529"/>
                  </a:lnTo>
                  <a:lnTo>
                    <a:pt x="759" y="554"/>
                  </a:lnTo>
                  <a:lnTo>
                    <a:pt x="776" y="576"/>
                  </a:lnTo>
                  <a:lnTo>
                    <a:pt x="776" y="576"/>
                  </a:lnTo>
                  <a:lnTo>
                    <a:pt x="794" y="602"/>
                  </a:lnTo>
                  <a:lnTo>
                    <a:pt x="810" y="627"/>
                  </a:lnTo>
                  <a:lnTo>
                    <a:pt x="824" y="653"/>
                  </a:lnTo>
                  <a:lnTo>
                    <a:pt x="839" y="680"/>
                  </a:lnTo>
                  <a:lnTo>
                    <a:pt x="839" y="680"/>
                  </a:lnTo>
                  <a:lnTo>
                    <a:pt x="843" y="688"/>
                  </a:lnTo>
                  <a:lnTo>
                    <a:pt x="846" y="695"/>
                  </a:lnTo>
                  <a:lnTo>
                    <a:pt x="852" y="701"/>
                  </a:lnTo>
                  <a:lnTo>
                    <a:pt x="857" y="707"/>
                  </a:lnTo>
                  <a:lnTo>
                    <a:pt x="863" y="712"/>
                  </a:lnTo>
                  <a:lnTo>
                    <a:pt x="870" y="716"/>
                  </a:lnTo>
                  <a:lnTo>
                    <a:pt x="878" y="718"/>
                  </a:lnTo>
                  <a:lnTo>
                    <a:pt x="886" y="721"/>
                  </a:lnTo>
                  <a:lnTo>
                    <a:pt x="886" y="721"/>
                  </a:lnTo>
                  <a:lnTo>
                    <a:pt x="891" y="722"/>
                  </a:lnTo>
                  <a:lnTo>
                    <a:pt x="896" y="722"/>
                  </a:lnTo>
                  <a:lnTo>
                    <a:pt x="900" y="721"/>
                  </a:lnTo>
                  <a:lnTo>
                    <a:pt x="904" y="718"/>
                  </a:lnTo>
                  <a:lnTo>
                    <a:pt x="907" y="716"/>
                  </a:lnTo>
                  <a:lnTo>
                    <a:pt x="909" y="713"/>
                  </a:lnTo>
                  <a:lnTo>
                    <a:pt x="913" y="705"/>
                  </a:lnTo>
                  <a:lnTo>
                    <a:pt x="914" y="698"/>
                  </a:lnTo>
                  <a:lnTo>
                    <a:pt x="913" y="692"/>
                  </a:lnTo>
                  <a:lnTo>
                    <a:pt x="912" y="688"/>
                  </a:lnTo>
                  <a:lnTo>
                    <a:pt x="911" y="684"/>
                  </a:lnTo>
                  <a:lnTo>
                    <a:pt x="907" y="682"/>
                  </a:lnTo>
                  <a:lnTo>
                    <a:pt x="903" y="679"/>
                  </a:lnTo>
                  <a:lnTo>
                    <a:pt x="899" y="678"/>
                  </a:lnTo>
                  <a:lnTo>
                    <a:pt x="899" y="678"/>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08" name="Freeform 120"/>
            <p:cNvSpPr/>
            <p:nvPr/>
          </p:nvSpPr>
          <p:spPr bwMode="auto">
            <a:xfrm>
              <a:off x="5599113" y="4098925"/>
              <a:ext cx="361950" cy="304800"/>
            </a:xfrm>
            <a:custGeom>
              <a:avLst/>
              <a:gdLst/>
              <a:ahLst/>
              <a:cxnLst>
                <a:cxn ang="0">
                  <a:pos x="25" y="671"/>
                </a:cxn>
                <a:cxn ang="0">
                  <a:pos x="68" y="599"/>
                </a:cxn>
                <a:cxn ang="0">
                  <a:pos x="102" y="547"/>
                </a:cxn>
                <a:cxn ang="0">
                  <a:pos x="153" y="478"/>
                </a:cxn>
                <a:cxn ang="0">
                  <a:pos x="187" y="445"/>
                </a:cxn>
                <a:cxn ang="0">
                  <a:pos x="242" y="363"/>
                </a:cxn>
                <a:cxn ang="0">
                  <a:pos x="302" y="280"/>
                </a:cxn>
                <a:cxn ang="0">
                  <a:pos x="341" y="227"/>
                </a:cxn>
                <a:cxn ang="0">
                  <a:pos x="482" y="40"/>
                </a:cxn>
                <a:cxn ang="0">
                  <a:pos x="512" y="14"/>
                </a:cxn>
                <a:cxn ang="0">
                  <a:pos x="560" y="0"/>
                </a:cxn>
                <a:cxn ang="0">
                  <a:pos x="624" y="10"/>
                </a:cxn>
                <a:cxn ang="0">
                  <a:pos x="705" y="41"/>
                </a:cxn>
                <a:cxn ang="0">
                  <a:pos x="796" y="93"/>
                </a:cxn>
                <a:cxn ang="0">
                  <a:pos x="872" y="143"/>
                </a:cxn>
                <a:cxn ang="0">
                  <a:pos x="898" y="177"/>
                </a:cxn>
                <a:cxn ang="0">
                  <a:pos x="913" y="227"/>
                </a:cxn>
                <a:cxn ang="0">
                  <a:pos x="909" y="278"/>
                </a:cxn>
                <a:cxn ang="0">
                  <a:pos x="875" y="363"/>
                </a:cxn>
                <a:cxn ang="0">
                  <a:pos x="837" y="402"/>
                </a:cxn>
                <a:cxn ang="0">
                  <a:pos x="795" y="446"/>
                </a:cxn>
                <a:cxn ang="0">
                  <a:pos x="741" y="512"/>
                </a:cxn>
                <a:cxn ang="0">
                  <a:pos x="706" y="565"/>
                </a:cxn>
                <a:cxn ang="0">
                  <a:pos x="673" y="619"/>
                </a:cxn>
                <a:cxn ang="0">
                  <a:pos x="625" y="682"/>
                </a:cxn>
                <a:cxn ang="0">
                  <a:pos x="546" y="749"/>
                </a:cxn>
                <a:cxn ang="0">
                  <a:pos x="527" y="767"/>
                </a:cxn>
                <a:cxn ang="0">
                  <a:pos x="510" y="767"/>
                </a:cxn>
                <a:cxn ang="0">
                  <a:pos x="495" y="746"/>
                </a:cxn>
                <a:cxn ang="0">
                  <a:pos x="502" y="729"/>
                </a:cxn>
                <a:cxn ang="0">
                  <a:pos x="579" y="662"/>
                </a:cxn>
                <a:cxn ang="0">
                  <a:pos x="613" y="626"/>
                </a:cxn>
                <a:cxn ang="0">
                  <a:pos x="659" y="556"/>
                </a:cxn>
                <a:cxn ang="0">
                  <a:pos x="773" y="402"/>
                </a:cxn>
                <a:cxn ang="0">
                  <a:pos x="828" y="348"/>
                </a:cxn>
                <a:cxn ang="0">
                  <a:pos x="842" y="329"/>
                </a:cxn>
                <a:cxn ang="0">
                  <a:pos x="853" y="293"/>
                </a:cxn>
                <a:cxn ang="0">
                  <a:pos x="866" y="262"/>
                </a:cxn>
                <a:cxn ang="0">
                  <a:pos x="864" y="223"/>
                </a:cxn>
                <a:cxn ang="0">
                  <a:pos x="846" y="190"/>
                </a:cxn>
                <a:cxn ang="0">
                  <a:pos x="804" y="155"/>
                </a:cxn>
                <a:cxn ang="0">
                  <a:pos x="689" y="84"/>
                </a:cxn>
                <a:cxn ang="0">
                  <a:pos x="615" y="53"/>
                </a:cxn>
                <a:cxn ang="0">
                  <a:pos x="562" y="45"/>
                </a:cxn>
                <a:cxn ang="0">
                  <a:pos x="536" y="51"/>
                </a:cxn>
                <a:cxn ang="0">
                  <a:pos x="495" y="87"/>
                </a:cxn>
                <a:cxn ang="0">
                  <a:pos x="412" y="204"/>
                </a:cxn>
                <a:cxn ang="0">
                  <a:pos x="356" y="284"/>
                </a:cxn>
                <a:cxn ang="0">
                  <a:pos x="303" y="357"/>
                </a:cxn>
                <a:cxn ang="0">
                  <a:pos x="284" y="381"/>
                </a:cxn>
                <a:cxn ang="0">
                  <a:pos x="267" y="412"/>
                </a:cxn>
                <a:cxn ang="0">
                  <a:pos x="236" y="448"/>
                </a:cxn>
                <a:cxn ang="0">
                  <a:pos x="209" y="484"/>
                </a:cxn>
                <a:cxn ang="0">
                  <a:pos x="138" y="576"/>
                </a:cxn>
                <a:cxn ang="0">
                  <a:pos x="89" y="653"/>
                </a:cxn>
                <a:cxn ang="0">
                  <a:pos x="68" y="695"/>
                </a:cxn>
                <a:cxn ang="0">
                  <a:pos x="43" y="716"/>
                </a:cxn>
                <a:cxn ang="0">
                  <a:pos x="22" y="722"/>
                </a:cxn>
                <a:cxn ang="0">
                  <a:pos x="6" y="716"/>
                </a:cxn>
                <a:cxn ang="0">
                  <a:pos x="0" y="692"/>
                </a:cxn>
                <a:cxn ang="0">
                  <a:pos x="10" y="679"/>
                </a:cxn>
              </a:cxnLst>
              <a:rect l="0" t="0" r="r" b="b"/>
              <a:pathLst>
                <a:path w="913" h="768">
                  <a:moveTo>
                    <a:pt x="15" y="678"/>
                  </a:moveTo>
                  <a:lnTo>
                    <a:pt x="15" y="678"/>
                  </a:lnTo>
                  <a:lnTo>
                    <a:pt x="19" y="675"/>
                  </a:lnTo>
                  <a:lnTo>
                    <a:pt x="25" y="671"/>
                  </a:lnTo>
                  <a:lnTo>
                    <a:pt x="34" y="661"/>
                  </a:lnTo>
                  <a:lnTo>
                    <a:pt x="43" y="648"/>
                  </a:lnTo>
                  <a:lnTo>
                    <a:pt x="51" y="632"/>
                  </a:lnTo>
                  <a:lnTo>
                    <a:pt x="68" y="599"/>
                  </a:lnTo>
                  <a:lnTo>
                    <a:pt x="74" y="585"/>
                  </a:lnTo>
                  <a:lnTo>
                    <a:pt x="81" y="576"/>
                  </a:lnTo>
                  <a:lnTo>
                    <a:pt x="81" y="576"/>
                  </a:lnTo>
                  <a:lnTo>
                    <a:pt x="102" y="547"/>
                  </a:lnTo>
                  <a:lnTo>
                    <a:pt x="121" y="518"/>
                  </a:lnTo>
                  <a:lnTo>
                    <a:pt x="131" y="504"/>
                  </a:lnTo>
                  <a:lnTo>
                    <a:pt x="142" y="491"/>
                  </a:lnTo>
                  <a:lnTo>
                    <a:pt x="153" y="478"/>
                  </a:lnTo>
                  <a:lnTo>
                    <a:pt x="166" y="466"/>
                  </a:lnTo>
                  <a:lnTo>
                    <a:pt x="166" y="466"/>
                  </a:lnTo>
                  <a:lnTo>
                    <a:pt x="176" y="457"/>
                  </a:lnTo>
                  <a:lnTo>
                    <a:pt x="187" y="445"/>
                  </a:lnTo>
                  <a:lnTo>
                    <a:pt x="208" y="418"/>
                  </a:lnTo>
                  <a:lnTo>
                    <a:pt x="226" y="389"/>
                  </a:lnTo>
                  <a:lnTo>
                    <a:pt x="242" y="363"/>
                  </a:lnTo>
                  <a:lnTo>
                    <a:pt x="242" y="363"/>
                  </a:lnTo>
                  <a:lnTo>
                    <a:pt x="250" y="348"/>
                  </a:lnTo>
                  <a:lnTo>
                    <a:pt x="259" y="334"/>
                  </a:lnTo>
                  <a:lnTo>
                    <a:pt x="280" y="308"/>
                  </a:lnTo>
                  <a:lnTo>
                    <a:pt x="302" y="280"/>
                  </a:lnTo>
                  <a:lnTo>
                    <a:pt x="312" y="267"/>
                  </a:lnTo>
                  <a:lnTo>
                    <a:pt x="321" y="254"/>
                  </a:lnTo>
                  <a:lnTo>
                    <a:pt x="321" y="254"/>
                  </a:lnTo>
                  <a:lnTo>
                    <a:pt x="341" y="227"/>
                  </a:lnTo>
                  <a:lnTo>
                    <a:pt x="361" y="199"/>
                  </a:lnTo>
                  <a:lnTo>
                    <a:pt x="401" y="146"/>
                  </a:lnTo>
                  <a:lnTo>
                    <a:pt x="442" y="92"/>
                  </a:lnTo>
                  <a:lnTo>
                    <a:pt x="482" y="40"/>
                  </a:lnTo>
                  <a:lnTo>
                    <a:pt x="482" y="40"/>
                  </a:lnTo>
                  <a:lnTo>
                    <a:pt x="492" y="29"/>
                  </a:lnTo>
                  <a:lnTo>
                    <a:pt x="502" y="20"/>
                  </a:lnTo>
                  <a:lnTo>
                    <a:pt x="512" y="14"/>
                  </a:lnTo>
                  <a:lnTo>
                    <a:pt x="523" y="8"/>
                  </a:lnTo>
                  <a:lnTo>
                    <a:pt x="535" y="4"/>
                  </a:lnTo>
                  <a:lnTo>
                    <a:pt x="548" y="2"/>
                  </a:lnTo>
                  <a:lnTo>
                    <a:pt x="560" y="0"/>
                  </a:lnTo>
                  <a:lnTo>
                    <a:pt x="573" y="0"/>
                  </a:lnTo>
                  <a:lnTo>
                    <a:pt x="586" y="2"/>
                  </a:lnTo>
                  <a:lnTo>
                    <a:pt x="599" y="4"/>
                  </a:lnTo>
                  <a:lnTo>
                    <a:pt x="624" y="10"/>
                  </a:lnTo>
                  <a:lnTo>
                    <a:pt x="650" y="17"/>
                  </a:lnTo>
                  <a:lnTo>
                    <a:pt x="672" y="27"/>
                  </a:lnTo>
                  <a:lnTo>
                    <a:pt x="672" y="27"/>
                  </a:lnTo>
                  <a:lnTo>
                    <a:pt x="705" y="41"/>
                  </a:lnTo>
                  <a:lnTo>
                    <a:pt x="736" y="57"/>
                  </a:lnTo>
                  <a:lnTo>
                    <a:pt x="766" y="74"/>
                  </a:lnTo>
                  <a:lnTo>
                    <a:pt x="796" y="93"/>
                  </a:lnTo>
                  <a:lnTo>
                    <a:pt x="796" y="93"/>
                  </a:lnTo>
                  <a:lnTo>
                    <a:pt x="821" y="108"/>
                  </a:lnTo>
                  <a:lnTo>
                    <a:pt x="847" y="125"/>
                  </a:lnTo>
                  <a:lnTo>
                    <a:pt x="860" y="134"/>
                  </a:lnTo>
                  <a:lnTo>
                    <a:pt x="872" y="143"/>
                  </a:lnTo>
                  <a:lnTo>
                    <a:pt x="883" y="153"/>
                  </a:lnTo>
                  <a:lnTo>
                    <a:pt x="892" y="165"/>
                  </a:lnTo>
                  <a:lnTo>
                    <a:pt x="892" y="165"/>
                  </a:lnTo>
                  <a:lnTo>
                    <a:pt x="898" y="177"/>
                  </a:lnTo>
                  <a:lnTo>
                    <a:pt x="904" y="189"/>
                  </a:lnTo>
                  <a:lnTo>
                    <a:pt x="908" y="202"/>
                  </a:lnTo>
                  <a:lnTo>
                    <a:pt x="911" y="214"/>
                  </a:lnTo>
                  <a:lnTo>
                    <a:pt x="913" y="227"/>
                  </a:lnTo>
                  <a:lnTo>
                    <a:pt x="913" y="238"/>
                  </a:lnTo>
                  <a:lnTo>
                    <a:pt x="913" y="252"/>
                  </a:lnTo>
                  <a:lnTo>
                    <a:pt x="911" y="265"/>
                  </a:lnTo>
                  <a:lnTo>
                    <a:pt x="909" y="278"/>
                  </a:lnTo>
                  <a:lnTo>
                    <a:pt x="905" y="289"/>
                  </a:lnTo>
                  <a:lnTo>
                    <a:pt x="897" y="314"/>
                  </a:lnTo>
                  <a:lnTo>
                    <a:pt x="887" y="339"/>
                  </a:lnTo>
                  <a:lnTo>
                    <a:pt x="875" y="363"/>
                  </a:lnTo>
                  <a:lnTo>
                    <a:pt x="875" y="363"/>
                  </a:lnTo>
                  <a:lnTo>
                    <a:pt x="867" y="373"/>
                  </a:lnTo>
                  <a:lnTo>
                    <a:pt x="858" y="384"/>
                  </a:lnTo>
                  <a:lnTo>
                    <a:pt x="837" y="402"/>
                  </a:lnTo>
                  <a:lnTo>
                    <a:pt x="837" y="402"/>
                  </a:lnTo>
                  <a:lnTo>
                    <a:pt x="822" y="416"/>
                  </a:lnTo>
                  <a:lnTo>
                    <a:pt x="808" y="431"/>
                  </a:lnTo>
                  <a:lnTo>
                    <a:pt x="795" y="446"/>
                  </a:lnTo>
                  <a:lnTo>
                    <a:pt x="783" y="462"/>
                  </a:lnTo>
                  <a:lnTo>
                    <a:pt x="783" y="462"/>
                  </a:lnTo>
                  <a:lnTo>
                    <a:pt x="762" y="488"/>
                  </a:lnTo>
                  <a:lnTo>
                    <a:pt x="741" y="512"/>
                  </a:lnTo>
                  <a:lnTo>
                    <a:pt x="731" y="525"/>
                  </a:lnTo>
                  <a:lnTo>
                    <a:pt x="722" y="538"/>
                  </a:lnTo>
                  <a:lnTo>
                    <a:pt x="713" y="551"/>
                  </a:lnTo>
                  <a:lnTo>
                    <a:pt x="706" y="565"/>
                  </a:lnTo>
                  <a:lnTo>
                    <a:pt x="706" y="565"/>
                  </a:lnTo>
                  <a:lnTo>
                    <a:pt x="698" y="580"/>
                  </a:lnTo>
                  <a:lnTo>
                    <a:pt x="690" y="593"/>
                  </a:lnTo>
                  <a:lnTo>
                    <a:pt x="673" y="619"/>
                  </a:lnTo>
                  <a:lnTo>
                    <a:pt x="655" y="644"/>
                  </a:lnTo>
                  <a:lnTo>
                    <a:pt x="635" y="669"/>
                  </a:lnTo>
                  <a:lnTo>
                    <a:pt x="635" y="669"/>
                  </a:lnTo>
                  <a:lnTo>
                    <a:pt x="625" y="682"/>
                  </a:lnTo>
                  <a:lnTo>
                    <a:pt x="612" y="694"/>
                  </a:lnTo>
                  <a:lnTo>
                    <a:pt x="586" y="716"/>
                  </a:lnTo>
                  <a:lnTo>
                    <a:pt x="560" y="737"/>
                  </a:lnTo>
                  <a:lnTo>
                    <a:pt x="546" y="749"/>
                  </a:lnTo>
                  <a:lnTo>
                    <a:pt x="535" y="762"/>
                  </a:lnTo>
                  <a:lnTo>
                    <a:pt x="535" y="762"/>
                  </a:lnTo>
                  <a:lnTo>
                    <a:pt x="531" y="764"/>
                  </a:lnTo>
                  <a:lnTo>
                    <a:pt x="527" y="767"/>
                  </a:lnTo>
                  <a:lnTo>
                    <a:pt x="523" y="768"/>
                  </a:lnTo>
                  <a:lnTo>
                    <a:pt x="518" y="768"/>
                  </a:lnTo>
                  <a:lnTo>
                    <a:pt x="514" y="768"/>
                  </a:lnTo>
                  <a:lnTo>
                    <a:pt x="510" y="767"/>
                  </a:lnTo>
                  <a:lnTo>
                    <a:pt x="503" y="762"/>
                  </a:lnTo>
                  <a:lnTo>
                    <a:pt x="498" y="755"/>
                  </a:lnTo>
                  <a:lnTo>
                    <a:pt x="497" y="751"/>
                  </a:lnTo>
                  <a:lnTo>
                    <a:pt x="495" y="746"/>
                  </a:lnTo>
                  <a:lnTo>
                    <a:pt x="495" y="742"/>
                  </a:lnTo>
                  <a:lnTo>
                    <a:pt x="497" y="738"/>
                  </a:lnTo>
                  <a:lnTo>
                    <a:pt x="499" y="733"/>
                  </a:lnTo>
                  <a:lnTo>
                    <a:pt x="502" y="729"/>
                  </a:lnTo>
                  <a:lnTo>
                    <a:pt x="502" y="729"/>
                  </a:lnTo>
                  <a:lnTo>
                    <a:pt x="520" y="711"/>
                  </a:lnTo>
                  <a:lnTo>
                    <a:pt x="540" y="694"/>
                  </a:lnTo>
                  <a:lnTo>
                    <a:pt x="579" y="662"/>
                  </a:lnTo>
                  <a:lnTo>
                    <a:pt x="579" y="662"/>
                  </a:lnTo>
                  <a:lnTo>
                    <a:pt x="591" y="650"/>
                  </a:lnTo>
                  <a:lnTo>
                    <a:pt x="603" y="639"/>
                  </a:lnTo>
                  <a:lnTo>
                    <a:pt x="613" y="626"/>
                  </a:lnTo>
                  <a:lnTo>
                    <a:pt x="622" y="612"/>
                  </a:lnTo>
                  <a:lnTo>
                    <a:pt x="641" y="584"/>
                  </a:lnTo>
                  <a:lnTo>
                    <a:pt x="659" y="556"/>
                  </a:lnTo>
                  <a:lnTo>
                    <a:pt x="659" y="556"/>
                  </a:lnTo>
                  <a:lnTo>
                    <a:pt x="689" y="510"/>
                  </a:lnTo>
                  <a:lnTo>
                    <a:pt x="720" y="466"/>
                  </a:lnTo>
                  <a:lnTo>
                    <a:pt x="754" y="423"/>
                  </a:lnTo>
                  <a:lnTo>
                    <a:pt x="773" y="402"/>
                  </a:lnTo>
                  <a:lnTo>
                    <a:pt x="791" y="381"/>
                  </a:lnTo>
                  <a:lnTo>
                    <a:pt x="791" y="381"/>
                  </a:lnTo>
                  <a:lnTo>
                    <a:pt x="809" y="364"/>
                  </a:lnTo>
                  <a:lnTo>
                    <a:pt x="828" y="348"/>
                  </a:lnTo>
                  <a:lnTo>
                    <a:pt x="828" y="348"/>
                  </a:lnTo>
                  <a:lnTo>
                    <a:pt x="834" y="342"/>
                  </a:lnTo>
                  <a:lnTo>
                    <a:pt x="839" y="335"/>
                  </a:lnTo>
                  <a:lnTo>
                    <a:pt x="842" y="329"/>
                  </a:lnTo>
                  <a:lnTo>
                    <a:pt x="843" y="322"/>
                  </a:lnTo>
                  <a:lnTo>
                    <a:pt x="846" y="308"/>
                  </a:lnTo>
                  <a:lnTo>
                    <a:pt x="849" y="301"/>
                  </a:lnTo>
                  <a:lnTo>
                    <a:pt x="853" y="293"/>
                  </a:lnTo>
                  <a:lnTo>
                    <a:pt x="853" y="293"/>
                  </a:lnTo>
                  <a:lnTo>
                    <a:pt x="859" y="283"/>
                  </a:lnTo>
                  <a:lnTo>
                    <a:pt x="863" y="272"/>
                  </a:lnTo>
                  <a:lnTo>
                    <a:pt x="866" y="262"/>
                  </a:lnTo>
                  <a:lnTo>
                    <a:pt x="867" y="252"/>
                  </a:lnTo>
                  <a:lnTo>
                    <a:pt x="868" y="241"/>
                  </a:lnTo>
                  <a:lnTo>
                    <a:pt x="867" y="232"/>
                  </a:lnTo>
                  <a:lnTo>
                    <a:pt x="864" y="223"/>
                  </a:lnTo>
                  <a:lnTo>
                    <a:pt x="862" y="214"/>
                  </a:lnTo>
                  <a:lnTo>
                    <a:pt x="857" y="206"/>
                  </a:lnTo>
                  <a:lnTo>
                    <a:pt x="851" y="198"/>
                  </a:lnTo>
                  <a:lnTo>
                    <a:pt x="846" y="190"/>
                  </a:lnTo>
                  <a:lnTo>
                    <a:pt x="838" y="182"/>
                  </a:lnTo>
                  <a:lnTo>
                    <a:pt x="822" y="168"/>
                  </a:lnTo>
                  <a:lnTo>
                    <a:pt x="804" y="155"/>
                  </a:lnTo>
                  <a:lnTo>
                    <a:pt x="804" y="155"/>
                  </a:lnTo>
                  <a:lnTo>
                    <a:pt x="748" y="118"/>
                  </a:lnTo>
                  <a:lnTo>
                    <a:pt x="719" y="101"/>
                  </a:lnTo>
                  <a:lnTo>
                    <a:pt x="689" y="84"/>
                  </a:lnTo>
                  <a:lnTo>
                    <a:pt x="689" y="84"/>
                  </a:lnTo>
                  <a:lnTo>
                    <a:pt x="675" y="76"/>
                  </a:lnTo>
                  <a:lnTo>
                    <a:pt x="656" y="68"/>
                  </a:lnTo>
                  <a:lnTo>
                    <a:pt x="637" y="59"/>
                  </a:lnTo>
                  <a:lnTo>
                    <a:pt x="615" y="53"/>
                  </a:lnTo>
                  <a:lnTo>
                    <a:pt x="594" y="46"/>
                  </a:lnTo>
                  <a:lnTo>
                    <a:pt x="583" y="45"/>
                  </a:lnTo>
                  <a:lnTo>
                    <a:pt x="573" y="45"/>
                  </a:lnTo>
                  <a:lnTo>
                    <a:pt x="562" y="45"/>
                  </a:lnTo>
                  <a:lnTo>
                    <a:pt x="553" y="46"/>
                  </a:lnTo>
                  <a:lnTo>
                    <a:pt x="544" y="48"/>
                  </a:lnTo>
                  <a:lnTo>
                    <a:pt x="536" y="51"/>
                  </a:lnTo>
                  <a:lnTo>
                    <a:pt x="536" y="51"/>
                  </a:lnTo>
                  <a:lnTo>
                    <a:pt x="526" y="59"/>
                  </a:lnTo>
                  <a:lnTo>
                    <a:pt x="515" y="67"/>
                  </a:lnTo>
                  <a:lnTo>
                    <a:pt x="506" y="76"/>
                  </a:lnTo>
                  <a:lnTo>
                    <a:pt x="495" y="87"/>
                  </a:lnTo>
                  <a:lnTo>
                    <a:pt x="477" y="108"/>
                  </a:lnTo>
                  <a:lnTo>
                    <a:pt x="460" y="133"/>
                  </a:lnTo>
                  <a:lnTo>
                    <a:pt x="427" y="181"/>
                  </a:lnTo>
                  <a:lnTo>
                    <a:pt x="412" y="204"/>
                  </a:lnTo>
                  <a:lnTo>
                    <a:pt x="396" y="225"/>
                  </a:lnTo>
                  <a:lnTo>
                    <a:pt x="396" y="225"/>
                  </a:lnTo>
                  <a:lnTo>
                    <a:pt x="376" y="255"/>
                  </a:lnTo>
                  <a:lnTo>
                    <a:pt x="356" y="284"/>
                  </a:lnTo>
                  <a:lnTo>
                    <a:pt x="336" y="314"/>
                  </a:lnTo>
                  <a:lnTo>
                    <a:pt x="315" y="344"/>
                  </a:lnTo>
                  <a:lnTo>
                    <a:pt x="315" y="344"/>
                  </a:lnTo>
                  <a:lnTo>
                    <a:pt x="303" y="357"/>
                  </a:lnTo>
                  <a:lnTo>
                    <a:pt x="290" y="372"/>
                  </a:lnTo>
                  <a:lnTo>
                    <a:pt x="290" y="372"/>
                  </a:lnTo>
                  <a:lnTo>
                    <a:pt x="286" y="376"/>
                  </a:lnTo>
                  <a:lnTo>
                    <a:pt x="284" y="381"/>
                  </a:lnTo>
                  <a:lnTo>
                    <a:pt x="278" y="393"/>
                  </a:lnTo>
                  <a:lnTo>
                    <a:pt x="273" y="405"/>
                  </a:lnTo>
                  <a:lnTo>
                    <a:pt x="270" y="408"/>
                  </a:lnTo>
                  <a:lnTo>
                    <a:pt x="267" y="412"/>
                  </a:lnTo>
                  <a:lnTo>
                    <a:pt x="267" y="412"/>
                  </a:lnTo>
                  <a:lnTo>
                    <a:pt x="257" y="420"/>
                  </a:lnTo>
                  <a:lnTo>
                    <a:pt x="251" y="429"/>
                  </a:lnTo>
                  <a:lnTo>
                    <a:pt x="236" y="448"/>
                  </a:lnTo>
                  <a:lnTo>
                    <a:pt x="223" y="467"/>
                  </a:lnTo>
                  <a:lnTo>
                    <a:pt x="217" y="476"/>
                  </a:lnTo>
                  <a:lnTo>
                    <a:pt x="209" y="484"/>
                  </a:lnTo>
                  <a:lnTo>
                    <a:pt x="209" y="484"/>
                  </a:lnTo>
                  <a:lnTo>
                    <a:pt x="189" y="507"/>
                  </a:lnTo>
                  <a:lnTo>
                    <a:pt x="172" y="529"/>
                  </a:lnTo>
                  <a:lnTo>
                    <a:pt x="155" y="554"/>
                  </a:lnTo>
                  <a:lnTo>
                    <a:pt x="138" y="576"/>
                  </a:lnTo>
                  <a:lnTo>
                    <a:pt x="138" y="576"/>
                  </a:lnTo>
                  <a:lnTo>
                    <a:pt x="119" y="602"/>
                  </a:lnTo>
                  <a:lnTo>
                    <a:pt x="103" y="627"/>
                  </a:lnTo>
                  <a:lnTo>
                    <a:pt x="89" y="653"/>
                  </a:lnTo>
                  <a:lnTo>
                    <a:pt x="76" y="680"/>
                  </a:lnTo>
                  <a:lnTo>
                    <a:pt x="76" y="680"/>
                  </a:lnTo>
                  <a:lnTo>
                    <a:pt x="72" y="688"/>
                  </a:lnTo>
                  <a:lnTo>
                    <a:pt x="68" y="695"/>
                  </a:lnTo>
                  <a:lnTo>
                    <a:pt x="62" y="701"/>
                  </a:lnTo>
                  <a:lnTo>
                    <a:pt x="56" y="707"/>
                  </a:lnTo>
                  <a:lnTo>
                    <a:pt x="51" y="712"/>
                  </a:lnTo>
                  <a:lnTo>
                    <a:pt x="43" y="716"/>
                  </a:lnTo>
                  <a:lnTo>
                    <a:pt x="36" y="718"/>
                  </a:lnTo>
                  <a:lnTo>
                    <a:pt x="27" y="721"/>
                  </a:lnTo>
                  <a:lnTo>
                    <a:pt x="27" y="721"/>
                  </a:lnTo>
                  <a:lnTo>
                    <a:pt x="22" y="722"/>
                  </a:lnTo>
                  <a:lnTo>
                    <a:pt x="18" y="722"/>
                  </a:lnTo>
                  <a:lnTo>
                    <a:pt x="14" y="721"/>
                  </a:lnTo>
                  <a:lnTo>
                    <a:pt x="10" y="718"/>
                  </a:lnTo>
                  <a:lnTo>
                    <a:pt x="6" y="716"/>
                  </a:lnTo>
                  <a:lnTo>
                    <a:pt x="4" y="713"/>
                  </a:lnTo>
                  <a:lnTo>
                    <a:pt x="0" y="705"/>
                  </a:lnTo>
                  <a:lnTo>
                    <a:pt x="0" y="698"/>
                  </a:lnTo>
                  <a:lnTo>
                    <a:pt x="0" y="692"/>
                  </a:lnTo>
                  <a:lnTo>
                    <a:pt x="1" y="688"/>
                  </a:lnTo>
                  <a:lnTo>
                    <a:pt x="4" y="684"/>
                  </a:lnTo>
                  <a:lnTo>
                    <a:pt x="6" y="682"/>
                  </a:lnTo>
                  <a:lnTo>
                    <a:pt x="10" y="679"/>
                  </a:lnTo>
                  <a:lnTo>
                    <a:pt x="15" y="678"/>
                  </a:lnTo>
                  <a:lnTo>
                    <a:pt x="15" y="678"/>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09" name="Freeform 121"/>
            <p:cNvSpPr/>
            <p:nvPr/>
          </p:nvSpPr>
          <p:spPr bwMode="auto">
            <a:xfrm>
              <a:off x="5278438" y="4387850"/>
              <a:ext cx="250825" cy="128588"/>
            </a:xfrm>
            <a:custGeom>
              <a:avLst/>
              <a:gdLst/>
              <a:ahLst/>
              <a:cxnLst>
                <a:cxn ang="0">
                  <a:pos x="582" y="279"/>
                </a:cxn>
                <a:cxn ang="0">
                  <a:pos x="443" y="265"/>
                </a:cxn>
                <a:cxn ang="0">
                  <a:pos x="387" y="262"/>
                </a:cxn>
                <a:cxn ang="0">
                  <a:pos x="233" y="260"/>
                </a:cxn>
                <a:cxn ang="0">
                  <a:pos x="164" y="255"/>
                </a:cxn>
                <a:cxn ang="0">
                  <a:pos x="90" y="243"/>
                </a:cxn>
                <a:cxn ang="0">
                  <a:pos x="80" y="238"/>
                </a:cxn>
                <a:cxn ang="0">
                  <a:pos x="64" y="222"/>
                </a:cxn>
                <a:cxn ang="0">
                  <a:pos x="48" y="179"/>
                </a:cxn>
                <a:cxn ang="0">
                  <a:pos x="44" y="137"/>
                </a:cxn>
                <a:cxn ang="0">
                  <a:pos x="47" y="90"/>
                </a:cxn>
                <a:cxn ang="0">
                  <a:pos x="56" y="64"/>
                </a:cxn>
                <a:cxn ang="0">
                  <a:pos x="71" y="51"/>
                </a:cxn>
                <a:cxn ang="0">
                  <a:pos x="94" y="45"/>
                </a:cxn>
                <a:cxn ang="0">
                  <a:pos x="226" y="48"/>
                </a:cxn>
                <a:cxn ang="0">
                  <a:pos x="360" y="52"/>
                </a:cxn>
                <a:cxn ang="0">
                  <a:pos x="373" y="47"/>
                </a:cxn>
                <a:cxn ang="0">
                  <a:pos x="379" y="36"/>
                </a:cxn>
                <a:cxn ang="0">
                  <a:pos x="378" y="17"/>
                </a:cxn>
                <a:cxn ang="0">
                  <a:pos x="369" y="7"/>
                </a:cxn>
                <a:cxn ang="0">
                  <a:pos x="360" y="6"/>
                </a:cxn>
                <a:cxn ang="0">
                  <a:pos x="164" y="1"/>
                </a:cxn>
                <a:cxn ang="0">
                  <a:pos x="97" y="0"/>
                </a:cxn>
                <a:cxn ang="0">
                  <a:pos x="94" y="0"/>
                </a:cxn>
                <a:cxn ang="0">
                  <a:pos x="90" y="0"/>
                </a:cxn>
                <a:cxn ang="0">
                  <a:pos x="81" y="1"/>
                </a:cxn>
                <a:cxn ang="0">
                  <a:pos x="67" y="4"/>
                </a:cxn>
                <a:cxn ang="0">
                  <a:pos x="41" y="15"/>
                </a:cxn>
                <a:cxn ang="0">
                  <a:pos x="22" y="34"/>
                </a:cxn>
                <a:cxn ang="0">
                  <a:pos x="10" y="58"/>
                </a:cxn>
                <a:cxn ang="0">
                  <a:pos x="0" y="120"/>
                </a:cxn>
                <a:cxn ang="0">
                  <a:pos x="1" y="166"/>
                </a:cxn>
                <a:cxn ang="0">
                  <a:pos x="16" y="223"/>
                </a:cxn>
                <a:cxn ang="0">
                  <a:pos x="33" y="253"/>
                </a:cxn>
                <a:cxn ang="0">
                  <a:pos x="59" y="277"/>
                </a:cxn>
                <a:cxn ang="0">
                  <a:pos x="72" y="286"/>
                </a:cxn>
                <a:cxn ang="0">
                  <a:pos x="85" y="291"/>
                </a:cxn>
                <a:cxn ang="0">
                  <a:pos x="226" y="303"/>
                </a:cxn>
                <a:cxn ang="0">
                  <a:pos x="368" y="308"/>
                </a:cxn>
                <a:cxn ang="0">
                  <a:pos x="489" y="316"/>
                </a:cxn>
                <a:cxn ang="0">
                  <a:pos x="611" y="325"/>
                </a:cxn>
                <a:cxn ang="0">
                  <a:pos x="620" y="324"/>
                </a:cxn>
                <a:cxn ang="0">
                  <a:pos x="629" y="315"/>
                </a:cxn>
                <a:cxn ang="0">
                  <a:pos x="630" y="294"/>
                </a:cxn>
                <a:cxn ang="0">
                  <a:pos x="624" y="283"/>
                </a:cxn>
                <a:cxn ang="0">
                  <a:pos x="611" y="279"/>
                </a:cxn>
              </a:cxnLst>
              <a:rect l="0" t="0" r="r" b="b"/>
              <a:pathLst>
                <a:path w="632" h="325">
                  <a:moveTo>
                    <a:pt x="611" y="279"/>
                  </a:moveTo>
                  <a:lnTo>
                    <a:pt x="611" y="279"/>
                  </a:lnTo>
                  <a:lnTo>
                    <a:pt x="582" y="279"/>
                  </a:lnTo>
                  <a:lnTo>
                    <a:pt x="555" y="277"/>
                  </a:lnTo>
                  <a:lnTo>
                    <a:pt x="498" y="272"/>
                  </a:lnTo>
                  <a:lnTo>
                    <a:pt x="443" y="265"/>
                  </a:lnTo>
                  <a:lnTo>
                    <a:pt x="416" y="264"/>
                  </a:lnTo>
                  <a:lnTo>
                    <a:pt x="387" y="262"/>
                  </a:lnTo>
                  <a:lnTo>
                    <a:pt x="387" y="262"/>
                  </a:lnTo>
                  <a:lnTo>
                    <a:pt x="310" y="262"/>
                  </a:lnTo>
                  <a:lnTo>
                    <a:pt x="271" y="261"/>
                  </a:lnTo>
                  <a:lnTo>
                    <a:pt x="233" y="260"/>
                  </a:lnTo>
                  <a:lnTo>
                    <a:pt x="233" y="260"/>
                  </a:lnTo>
                  <a:lnTo>
                    <a:pt x="198" y="257"/>
                  </a:lnTo>
                  <a:lnTo>
                    <a:pt x="164" y="255"/>
                  </a:lnTo>
                  <a:lnTo>
                    <a:pt x="94" y="247"/>
                  </a:lnTo>
                  <a:lnTo>
                    <a:pt x="94" y="247"/>
                  </a:lnTo>
                  <a:lnTo>
                    <a:pt x="90" y="243"/>
                  </a:lnTo>
                  <a:lnTo>
                    <a:pt x="85" y="240"/>
                  </a:lnTo>
                  <a:lnTo>
                    <a:pt x="85" y="240"/>
                  </a:lnTo>
                  <a:lnTo>
                    <a:pt x="80" y="238"/>
                  </a:lnTo>
                  <a:lnTo>
                    <a:pt x="73" y="234"/>
                  </a:lnTo>
                  <a:lnTo>
                    <a:pt x="69" y="228"/>
                  </a:lnTo>
                  <a:lnTo>
                    <a:pt x="64" y="222"/>
                  </a:lnTo>
                  <a:lnTo>
                    <a:pt x="58" y="209"/>
                  </a:lnTo>
                  <a:lnTo>
                    <a:pt x="52" y="194"/>
                  </a:lnTo>
                  <a:lnTo>
                    <a:pt x="48" y="179"/>
                  </a:lnTo>
                  <a:lnTo>
                    <a:pt x="47" y="164"/>
                  </a:lnTo>
                  <a:lnTo>
                    <a:pt x="46" y="150"/>
                  </a:lnTo>
                  <a:lnTo>
                    <a:pt x="44" y="137"/>
                  </a:lnTo>
                  <a:lnTo>
                    <a:pt x="44" y="137"/>
                  </a:lnTo>
                  <a:lnTo>
                    <a:pt x="46" y="106"/>
                  </a:lnTo>
                  <a:lnTo>
                    <a:pt x="47" y="90"/>
                  </a:lnTo>
                  <a:lnTo>
                    <a:pt x="51" y="77"/>
                  </a:lnTo>
                  <a:lnTo>
                    <a:pt x="54" y="70"/>
                  </a:lnTo>
                  <a:lnTo>
                    <a:pt x="56" y="64"/>
                  </a:lnTo>
                  <a:lnTo>
                    <a:pt x="60" y="60"/>
                  </a:lnTo>
                  <a:lnTo>
                    <a:pt x="65" y="55"/>
                  </a:lnTo>
                  <a:lnTo>
                    <a:pt x="71" y="51"/>
                  </a:lnTo>
                  <a:lnTo>
                    <a:pt x="78" y="48"/>
                  </a:lnTo>
                  <a:lnTo>
                    <a:pt x="85" y="47"/>
                  </a:lnTo>
                  <a:lnTo>
                    <a:pt x="94" y="45"/>
                  </a:lnTo>
                  <a:lnTo>
                    <a:pt x="94" y="45"/>
                  </a:lnTo>
                  <a:lnTo>
                    <a:pt x="161" y="47"/>
                  </a:lnTo>
                  <a:lnTo>
                    <a:pt x="226" y="48"/>
                  </a:lnTo>
                  <a:lnTo>
                    <a:pt x="293" y="51"/>
                  </a:lnTo>
                  <a:lnTo>
                    <a:pt x="360" y="52"/>
                  </a:lnTo>
                  <a:lnTo>
                    <a:pt x="360" y="52"/>
                  </a:lnTo>
                  <a:lnTo>
                    <a:pt x="364" y="51"/>
                  </a:lnTo>
                  <a:lnTo>
                    <a:pt x="369" y="49"/>
                  </a:lnTo>
                  <a:lnTo>
                    <a:pt x="373" y="47"/>
                  </a:lnTo>
                  <a:lnTo>
                    <a:pt x="375" y="44"/>
                  </a:lnTo>
                  <a:lnTo>
                    <a:pt x="378" y="40"/>
                  </a:lnTo>
                  <a:lnTo>
                    <a:pt x="379" y="36"/>
                  </a:lnTo>
                  <a:lnTo>
                    <a:pt x="381" y="28"/>
                  </a:lnTo>
                  <a:lnTo>
                    <a:pt x="379" y="21"/>
                  </a:lnTo>
                  <a:lnTo>
                    <a:pt x="378" y="17"/>
                  </a:lnTo>
                  <a:lnTo>
                    <a:pt x="375" y="13"/>
                  </a:lnTo>
                  <a:lnTo>
                    <a:pt x="373" y="10"/>
                  </a:lnTo>
                  <a:lnTo>
                    <a:pt x="369" y="7"/>
                  </a:lnTo>
                  <a:lnTo>
                    <a:pt x="364" y="6"/>
                  </a:lnTo>
                  <a:lnTo>
                    <a:pt x="360" y="6"/>
                  </a:lnTo>
                  <a:lnTo>
                    <a:pt x="360" y="6"/>
                  </a:lnTo>
                  <a:lnTo>
                    <a:pt x="294" y="5"/>
                  </a:lnTo>
                  <a:lnTo>
                    <a:pt x="229" y="4"/>
                  </a:lnTo>
                  <a:lnTo>
                    <a:pt x="164" y="1"/>
                  </a:lnTo>
                  <a:lnTo>
                    <a:pt x="98" y="0"/>
                  </a:lnTo>
                  <a:lnTo>
                    <a:pt x="98" y="0"/>
                  </a:lnTo>
                  <a:lnTo>
                    <a:pt x="97" y="0"/>
                  </a:lnTo>
                  <a:lnTo>
                    <a:pt x="97" y="0"/>
                  </a:lnTo>
                  <a:lnTo>
                    <a:pt x="94" y="0"/>
                  </a:lnTo>
                  <a:lnTo>
                    <a:pt x="94" y="0"/>
                  </a:lnTo>
                  <a:lnTo>
                    <a:pt x="92" y="0"/>
                  </a:lnTo>
                  <a:lnTo>
                    <a:pt x="92" y="0"/>
                  </a:lnTo>
                  <a:lnTo>
                    <a:pt x="90" y="0"/>
                  </a:lnTo>
                  <a:lnTo>
                    <a:pt x="85" y="0"/>
                  </a:lnTo>
                  <a:lnTo>
                    <a:pt x="85" y="0"/>
                  </a:lnTo>
                  <a:lnTo>
                    <a:pt x="81" y="1"/>
                  </a:lnTo>
                  <a:lnTo>
                    <a:pt x="76" y="1"/>
                  </a:lnTo>
                  <a:lnTo>
                    <a:pt x="76" y="1"/>
                  </a:lnTo>
                  <a:lnTo>
                    <a:pt x="67" y="4"/>
                  </a:lnTo>
                  <a:lnTo>
                    <a:pt x="56" y="6"/>
                  </a:lnTo>
                  <a:lnTo>
                    <a:pt x="48" y="10"/>
                  </a:lnTo>
                  <a:lnTo>
                    <a:pt x="41" y="15"/>
                  </a:lnTo>
                  <a:lnTo>
                    <a:pt x="34" y="21"/>
                  </a:lnTo>
                  <a:lnTo>
                    <a:pt x="27" y="27"/>
                  </a:lnTo>
                  <a:lnTo>
                    <a:pt x="22" y="34"/>
                  </a:lnTo>
                  <a:lnTo>
                    <a:pt x="18" y="41"/>
                  </a:lnTo>
                  <a:lnTo>
                    <a:pt x="14" y="49"/>
                  </a:lnTo>
                  <a:lnTo>
                    <a:pt x="10" y="58"/>
                  </a:lnTo>
                  <a:lnTo>
                    <a:pt x="5" y="77"/>
                  </a:lnTo>
                  <a:lnTo>
                    <a:pt x="1" y="98"/>
                  </a:lnTo>
                  <a:lnTo>
                    <a:pt x="0" y="120"/>
                  </a:lnTo>
                  <a:lnTo>
                    <a:pt x="0" y="120"/>
                  </a:lnTo>
                  <a:lnTo>
                    <a:pt x="0" y="142"/>
                  </a:lnTo>
                  <a:lnTo>
                    <a:pt x="1" y="166"/>
                  </a:lnTo>
                  <a:lnTo>
                    <a:pt x="4" y="189"/>
                  </a:lnTo>
                  <a:lnTo>
                    <a:pt x="10" y="213"/>
                  </a:lnTo>
                  <a:lnTo>
                    <a:pt x="16" y="223"/>
                  </a:lnTo>
                  <a:lnTo>
                    <a:pt x="20" y="234"/>
                  </a:lnTo>
                  <a:lnTo>
                    <a:pt x="26" y="244"/>
                  </a:lnTo>
                  <a:lnTo>
                    <a:pt x="33" y="253"/>
                  </a:lnTo>
                  <a:lnTo>
                    <a:pt x="41" y="262"/>
                  </a:lnTo>
                  <a:lnTo>
                    <a:pt x="48" y="270"/>
                  </a:lnTo>
                  <a:lnTo>
                    <a:pt x="59" y="277"/>
                  </a:lnTo>
                  <a:lnTo>
                    <a:pt x="69" y="282"/>
                  </a:lnTo>
                  <a:lnTo>
                    <a:pt x="69" y="282"/>
                  </a:lnTo>
                  <a:lnTo>
                    <a:pt x="72" y="286"/>
                  </a:lnTo>
                  <a:lnTo>
                    <a:pt x="76" y="289"/>
                  </a:lnTo>
                  <a:lnTo>
                    <a:pt x="80" y="290"/>
                  </a:lnTo>
                  <a:lnTo>
                    <a:pt x="85" y="291"/>
                  </a:lnTo>
                  <a:lnTo>
                    <a:pt x="85" y="291"/>
                  </a:lnTo>
                  <a:lnTo>
                    <a:pt x="156" y="298"/>
                  </a:lnTo>
                  <a:lnTo>
                    <a:pt x="226" y="303"/>
                  </a:lnTo>
                  <a:lnTo>
                    <a:pt x="297" y="307"/>
                  </a:lnTo>
                  <a:lnTo>
                    <a:pt x="368" y="308"/>
                  </a:lnTo>
                  <a:lnTo>
                    <a:pt x="368" y="308"/>
                  </a:lnTo>
                  <a:lnTo>
                    <a:pt x="398" y="308"/>
                  </a:lnTo>
                  <a:lnTo>
                    <a:pt x="428" y="311"/>
                  </a:lnTo>
                  <a:lnTo>
                    <a:pt x="489" y="316"/>
                  </a:lnTo>
                  <a:lnTo>
                    <a:pt x="549" y="323"/>
                  </a:lnTo>
                  <a:lnTo>
                    <a:pt x="579" y="324"/>
                  </a:lnTo>
                  <a:lnTo>
                    <a:pt x="611" y="325"/>
                  </a:lnTo>
                  <a:lnTo>
                    <a:pt x="611" y="325"/>
                  </a:lnTo>
                  <a:lnTo>
                    <a:pt x="616" y="325"/>
                  </a:lnTo>
                  <a:lnTo>
                    <a:pt x="620" y="324"/>
                  </a:lnTo>
                  <a:lnTo>
                    <a:pt x="624" y="321"/>
                  </a:lnTo>
                  <a:lnTo>
                    <a:pt x="627" y="319"/>
                  </a:lnTo>
                  <a:lnTo>
                    <a:pt x="629" y="315"/>
                  </a:lnTo>
                  <a:lnTo>
                    <a:pt x="630" y="311"/>
                  </a:lnTo>
                  <a:lnTo>
                    <a:pt x="632" y="303"/>
                  </a:lnTo>
                  <a:lnTo>
                    <a:pt x="630" y="294"/>
                  </a:lnTo>
                  <a:lnTo>
                    <a:pt x="629" y="290"/>
                  </a:lnTo>
                  <a:lnTo>
                    <a:pt x="627" y="287"/>
                  </a:lnTo>
                  <a:lnTo>
                    <a:pt x="624" y="283"/>
                  </a:lnTo>
                  <a:lnTo>
                    <a:pt x="620" y="282"/>
                  </a:lnTo>
                  <a:lnTo>
                    <a:pt x="616" y="279"/>
                  </a:lnTo>
                  <a:lnTo>
                    <a:pt x="611" y="279"/>
                  </a:lnTo>
                  <a:lnTo>
                    <a:pt x="611" y="279"/>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10" name="Freeform 122"/>
            <p:cNvSpPr/>
            <p:nvPr/>
          </p:nvSpPr>
          <p:spPr bwMode="auto">
            <a:xfrm>
              <a:off x="5303838" y="4565650"/>
              <a:ext cx="220663" cy="109538"/>
            </a:xfrm>
            <a:custGeom>
              <a:avLst/>
              <a:gdLst/>
              <a:ahLst/>
              <a:cxnLst>
                <a:cxn ang="0">
                  <a:pos x="94" y="48"/>
                </a:cxn>
                <a:cxn ang="0">
                  <a:pos x="143" y="50"/>
                </a:cxn>
                <a:cxn ang="0">
                  <a:pos x="215" y="53"/>
                </a:cxn>
                <a:cxn ang="0">
                  <a:pos x="287" y="59"/>
                </a:cxn>
                <a:cxn ang="0">
                  <a:pos x="442" y="71"/>
                </a:cxn>
                <a:cxn ang="0">
                  <a:pos x="535" y="67"/>
                </a:cxn>
                <a:cxn ang="0">
                  <a:pos x="544" y="65"/>
                </a:cxn>
                <a:cxn ang="0">
                  <a:pos x="555" y="51"/>
                </a:cxn>
                <a:cxn ang="0">
                  <a:pos x="553" y="31"/>
                </a:cxn>
                <a:cxn ang="0">
                  <a:pos x="544" y="23"/>
                </a:cxn>
                <a:cxn ang="0">
                  <a:pos x="535" y="21"/>
                </a:cxn>
                <a:cxn ang="0">
                  <a:pos x="410" y="23"/>
                </a:cxn>
                <a:cxn ang="0">
                  <a:pos x="243" y="10"/>
                </a:cxn>
                <a:cxn ang="0">
                  <a:pos x="164" y="3"/>
                </a:cxn>
                <a:cxn ang="0">
                  <a:pos x="84" y="0"/>
                </a:cxn>
                <a:cxn ang="0">
                  <a:pos x="46" y="7"/>
                </a:cxn>
                <a:cxn ang="0">
                  <a:pos x="28" y="17"/>
                </a:cxn>
                <a:cxn ang="0">
                  <a:pos x="11" y="44"/>
                </a:cxn>
                <a:cxn ang="0">
                  <a:pos x="4" y="83"/>
                </a:cxn>
                <a:cxn ang="0">
                  <a:pos x="3" y="123"/>
                </a:cxn>
                <a:cxn ang="0">
                  <a:pos x="1" y="181"/>
                </a:cxn>
                <a:cxn ang="0">
                  <a:pos x="9" y="207"/>
                </a:cxn>
                <a:cxn ang="0">
                  <a:pos x="25" y="229"/>
                </a:cxn>
                <a:cxn ang="0">
                  <a:pos x="59" y="254"/>
                </a:cxn>
                <a:cxn ang="0">
                  <a:pos x="109" y="269"/>
                </a:cxn>
                <a:cxn ang="0">
                  <a:pos x="175" y="274"/>
                </a:cxn>
                <a:cxn ang="0">
                  <a:pos x="325" y="275"/>
                </a:cxn>
                <a:cxn ang="0">
                  <a:pos x="523" y="272"/>
                </a:cxn>
                <a:cxn ang="0">
                  <a:pos x="536" y="269"/>
                </a:cxn>
                <a:cxn ang="0">
                  <a:pos x="544" y="258"/>
                </a:cxn>
                <a:cxn ang="0">
                  <a:pos x="543" y="238"/>
                </a:cxn>
                <a:cxn ang="0">
                  <a:pos x="532" y="229"/>
                </a:cxn>
                <a:cxn ang="0">
                  <a:pos x="523" y="227"/>
                </a:cxn>
                <a:cxn ang="0">
                  <a:pos x="296" y="229"/>
                </a:cxn>
                <a:cxn ang="0">
                  <a:pos x="221" y="224"/>
                </a:cxn>
                <a:cxn ang="0">
                  <a:pos x="131" y="223"/>
                </a:cxn>
                <a:cxn ang="0">
                  <a:pos x="101" y="220"/>
                </a:cxn>
                <a:cxn ang="0">
                  <a:pos x="72" y="208"/>
                </a:cxn>
                <a:cxn ang="0">
                  <a:pos x="55" y="189"/>
                </a:cxn>
                <a:cxn ang="0">
                  <a:pos x="47" y="152"/>
                </a:cxn>
                <a:cxn ang="0">
                  <a:pos x="50" y="96"/>
                </a:cxn>
                <a:cxn ang="0">
                  <a:pos x="50" y="79"/>
                </a:cxn>
                <a:cxn ang="0">
                  <a:pos x="54" y="58"/>
                </a:cxn>
                <a:cxn ang="0">
                  <a:pos x="79" y="48"/>
                </a:cxn>
              </a:cxnLst>
              <a:rect l="0" t="0" r="r" b="b"/>
              <a:pathLst>
                <a:path w="557" h="275">
                  <a:moveTo>
                    <a:pt x="79" y="48"/>
                  </a:moveTo>
                  <a:lnTo>
                    <a:pt x="79" y="48"/>
                  </a:lnTo>
                  <a:lnTo>
                    <a:pt x="94" y="48"/>
                  </a:lnTo>
                  <a:lnTo>
                    <a:pt x="110" y="49"/>
                  </a:lnTo>
                  <a:lnTo>
                    <a:pt x="127" y="50"/>
                  </a:lnTo>
                  <a:lnTo>
                    <a:pt x="143" y="50"/>
                  </a:lnTo>
                  <a:lnTo>
                    <a:pt x="143" y="50"/>
                  </a:lnTo>
                  <a:lnTo>
                    <a:pt x="178" y="51"/>
                  </a:lnTo>
                  <a:lnTo>
                    <a:pt x="215" y="53"/>
                  </a:lnTo>
                  <a:lnTo>
                    <a:pt x="250" y="55"/>
                  </a:lnTo>
                  <a:lnTo>
                    <a:pt x="287" y="59"/>
                  </a:lnTo>
                  <a:lnTo>
                    <a:pt x="287" y="59"/>
                  </a:lnTo>
                  <a:lnTo>
                    <a:pt x="348" y="65"/>
                  </a:lnTo>
                  <a:lnTo>
                    <a:pt x="411" y="70"/>
                  </a:lnTo>
                  <a:lnTo>
                    <a:pt x="442" y="71"/>
                  </a:lnTo>
                  <a:lnTo>
                    <a:pt x="472" y="71"/>
                  </a:lnTo>
                  <a:lnTo>
                    <a:pt x="504" y="70"/>
                  </a:lnTo>
                  <a:lnTo>
                    <a:pt x="535" y="67"/>
                  </a:lnTo>
                  <a:lnTo>
                    <a:pt x="535" y="67"/>
                  </a:lnTo>
                  <a:lnTo>
                    <a:pt x="540" y="66"/>
                  </a:lnTo>
                  <a:lnTo>
                    <a:pt x="544" y="65"/>
                  </a:lnTo>
                  <a:lnTo>
                    <a:pt x="548" y="62"/>
                  </a:lnTo>
                  <a:lnTo>
                    <a:pt x="551" y="59"/>
                  </a:lnTo>
                  <a:lnTo>
                    <a:pt x="555" y="51"/>
                  </a:lnTo>
                  <a:lnTo>
                    <a:pt x="557" y="42"/>
                  </a:lnTo>
                  <a:lnTo>
                    <a:pt x="556" y="34"/>
                  </a:lnTo>
                  <a:lnTo>
                    <a:pt x="553" y="31"/>
                  </a:lnTo>
                  <a:lnTo>
                    <a:pt x="551" y="28"/>
                  </a:lnTo>
                  <a:lnTo>
                    <a:pt x="548" y="25"/>
                  </a:lnTo>
                  <a:lnTo>
                    <a:pt x="544" y="23"/>
                  </a:lnTo>
                  <a:lnTo>
                    <a:pt x="540" y="21"/>
                  </a:lnTo>
                  <a:lnTo>
                    <a:pt x="535" y="21"/>
                  </a:lnTo>
                  <a:lnTo>
                    <a:pt x="535" y="21"/>
                  </a:lnTo>
                  <a:lnTo>
                    <a:pt x="493" y="24"/>
                  </a:lnTo>
                  <a:lnTo>
                    <a:pt x="451" y="24"/>
                  </a:lnTo>
                  <a:lnTo>
                    <a:pt x="410" y="23"/>
                  </a:lnTo>
                  <a:lnTo>
                    <a:pt x="368" y="20"/>
                  </a:lnTo>
                  <a:lnTo>
                    <a:pt x="285" y="12"/>
                  </a:lnTo>
                  <a:lnTo>
                    <a:pt x="243" y="10"/>
                  </a:lnTo>
                  <a:lnTo>
                    <a:pt x="202" y="6"/>
                  </a:lnTo>
                  <a:lnTo>
                    <a:pt x="202" y="6"/>
                  </a:lnTo>
                  <a:lnTo>
                    <a:pt x="164" y="3"/>
                  </a:lnTo>
                  <a:lnTo>
                    <a:pt x="123" y="0"/>
                  </a:lnTo>
                  <a:lnTo>
                    <a:pt x="103" y="0"/>
                  </a:lnTo>
                  <a:lnTo>
                    <a:pt x="84" y="0"/>
                  </a:lnTo>
                  <a:lnTo>
                    <a:pt x="64" y="3"/>
                  </a:lnTo>
                  <a:lnTo>
                    <a:pt x="46" y="7"/>
                  </a:lnTo>
                  <a:lnTo>
                    <a:pt x="46" y="7"/>
                  </a:lnTo>
                  <a:lnTo>
                    <a:pt x="39" y="10"/>
                  </a:lnTo>
                  <a:lnTo>
                    <a:pt x="33" y="14"/>
                  </a:lnTo>
                  <a:lnTo>
                    <a:pt x="28" y="17"/>
                  </a:lnTo>
                  <a:lnTo>
                    <a:pt x="24" y="21"/>
                  </a:lnTo>
                  <a:lnTo>
                    <a:pt x="16" y="32"/>
                  </a:lnTo>
                  <a:lnTo>
                    <a:pt x="11" y="44"/>
                  </a:lnTo>
                  <a:lnTo>
                    <a:pt x="7" y="55"/>
                  </a:lnTo>
                  <a:lnTo>
                    <a:pt x="5" y="70"/>
                  </a:lnTo>
                  <a:lnTo>
                    <a:pt x="4" y="83"/>
                  </a:lnTo>
                  <a:lnTo>
                    <a:pt x="4" y="96"/>
                  </a:lnTo>
                  <a:lnTo>
                    <a:pt x="4" y="96"/>
                  </a:lnTo>
                  <a:lnTo>
                    <a:pt x="3" y="123"/>
                  </a:lnTo>
                  <a:lnTo>
                    <a:pt x="0" y="152"/>
                  </a:lnTo>
                  <a:lnTo>
                    <a:pt x="0" y="167"/>
                  </a:lnTo>
                  <a:lnTo>
                    <a:pt x="1" y="181"/>
                  </a:lnTo>
                  <a:lnTo>
                    <a:pt x="5" y="194"/>
                  </a:lnTo>
                  <a:lnTo>
                    <a:pt x="9" y="207"/>
                  </a:lnTo>
                  <a:lnTo>
                    <a:pt x="9" y="207"/>
                  </a:lnTo>
                  <a:lnTo>
                    <a:pt x="14" y="216"/>
                  </a:lnTo>
                  <a:lnTo>
                    <a:pt x="20" y="223"/>
                  </a:lnTo>
                  <a:lnTo>
                    <a:pt x="25" y="229"/>
                  </a:lnTo>
                  <a:lnTo>
                    <a:pt x="31" y="236"/>
                  </a:lnTo>
                  <a:lnTo>
                    <a:pt x="45" y="246"/>
                  </a:lnTo>
                  <a:lnTo>
                    <a:pt x="59" y="254"/>
                  </a:lnTo>
                  <a:lnTo>
                    <a:pt x="75" y="261"/>
                  </a:lnTo>
                  <a:lnTo>
                    <a:pt x="92" y="265"/>
                  </a:lnTo>
                  <a:lnTo>
                    <a:pt x="109" y="269"/>
                  </a:lnTo>
                  <a:lnTo>
                    <a:pt x="127" y="270"/>
                  </a:lnTo>
                  <a:lnTo>
                    <a:pt x="127" y="270"/>
                  </a:lnTo>
                  <a:lnTo>
                    <a:pt x="175" y="274"/>
                  </a:lnTo>
                  <a:lnTo>
                    <a:pt x="225" y="275"/>
                  </a:lnTo>
                  <a:lnTo>
                    <a:pt x="275" y="275"/>
                  </a:lnTo>
                  <a:lnTo>
                    <a:pt x="325" y="275"/>
                  </a:lnTo>
                  <a:lnTo>
                    <a:pt x="424" y="274"/>
                  </a:lnTo>
                  <a:lnTo>
                    <a:pt x="523" y="272"/>
                  </a:lnTo>
                  <a:lnTo>
                    <a:pt x="523" y="272"/>
                  </a:lnTo>
                  <a:lnTo>
                    <a:pt x="529" y="272"/>
                  </a:lnTo>
                  <a:lnTo>
                    <a:pt x="532" y="271"/>
                  </a:lnTo>
                  <a:lnTo>
                    <a:pt x="536" y="269"/>
                  </a:lnTo>
                  <a:lnTo>
                    <a:pt x="540" y="266"/>
                  </a:lnTo>
                  <a:lnTo>
                    <a:pt x="543" y="262"/>
                  </a:lnTo>
                  <a:lnTo>
                    <a:pt x="544" y="258"/>
                  </a:lnTo>
                  <a:lnTo>
                    <a:pt x="546" y="250"/>
                  </a:lnTo>
                  <a:lnTo>
                    <a:pt x="544" y="241"/>
                  </a:lnTo>
                  <a:lnTo>
                    <a:pt x="543" y="238"/>
                  </a:lnTo>
                  <a:lnTo>
                    <a:pt x="540" y="235"/>
                  </a:lnTo>
                  <a:lnTo>
                    <a:pt x="536" y="232"/>
                  </a:lnTo>
                  <a:lnTo>
                    <a:pt x="532" y="229"/>
                  </a:lnTo>
                  <a:lnTo>
                    <a:pt x="529" y="228"/>
                  </a:lnTo>
                  <a:lnTo>
                    <a:pt x="523" y="227"/>
                  </a:lnTo>
                  <a:lnTo>
                    <a:pt x="523" y="227"/>
                  </a:lnTo>
                  <a:lnTo>
                    <a:pt x="447" y="228"/>
                  </a:lnTo>
                  <a:lnTo>
                    <a:pt x="372" y="229"/>
                  </a:lnTo>
                  <a:lnTo>
                    <a:pt x="296" y="229"/>
                  </a:lnTo>
                  <a:lnTo>
                    <a:pt x="258" y="227"/>
                  </a:lnTo>
                  <a:lnTo>
                    <a:pt x="221" y="224"/>
                  </a:lnTo>
                  <a:lnTo>
                    <a:pt x="221" y="224"/>
                  </a:lnTo>
                  <a:lnTo>
                    <a:pt x="191" y="223"/>
                  </a:lnTo>
                  <a:lnTo>
                    <a:pt x="161" y="224"/>
                  </a:lnTo>
                  <a:lnTo>
                    <a:pt x="131" y="223"/>
                  </a:lnTo>
                  <a:lnTo>
                    <a:pt x="115" y="223"/>
                  </a:lnTo>
                  <a:lnTo>
                    <a:pt x="101" y="220"/>
                  </a:lnTo>
                  <a:lnTo>
                    <a:pt x="101" y="220"/>
                  </a:lnTo>
                  <a:lnTo>
                    <a:pt x="89" y="218"/>
                  </a:lnTo>
                  <a:lnTo>
                    <a:pt x="80" y="214"/>
                  </a:lnTo>
                  <a:lnTo>
                    <a:pt x="72" y="208"/>
                  </a:lnTo>
                  <a:lnTo>
                    <a:pt x="66" y="203"/>
                  </a:lnTo>
                  <a:lnTo>
                    <a:pt x="60" y="195"/>
                  </a:lnTo>
                  <a:lnTo>
                    <a:pt x="55" y="189"/>
                  </a:lnTo>
                  <a:lnTo>
                    <a:pt x="52" y="180"/>
                  </a:lnTo>
                  <a:lnTo>
                    <a:pt x="50" y="172"/>
                  </a:lnTo>
                  <a:lnTo>
                    <a:pt x="47" y="152"/>
                  </a:lnTo>
                  <a:lnTo>
                    <a:pt x="46" y="133"/>
                  </a:lnTo>
                  <a:lnTo>
                    <a:pt x="47" y="114"/>
                  </a:lnTo>
                  <a:lnTo>
                    <a:pt x="50" y="96"/>
                  </a:lnTo>
                  <a:lnTo>
                    <a:pt x="50" y="96"/>
                  </a:lnTo>
                  <a:lnTo>
                    <a:pt x="50" y="88"/>
                  </a:lnTo>
                  <a:lnTo>
                    <a:pt x="50" y="79"/>
                  </a:lnTo>
                  <a:lnTo>
                    <a:pt x="50" y="71"/>
                  </a:lnTo>
                  <a:lnTo>
                    <a:pt x="51" y="65"/>
                  </a:lnTo>
                  <a:lnTo>
                    <a:pt x="54" y="58"/>
                  </a:lnTo>
                  <a:lnTo>
                    <a:pt x="59" y="53"/>
                  </a:lnTo>
                  <a:lnTo>
                    <a:pt x="67" y="49"/>
                  </a:lnTo>
                  <a:lnTo>
                    <a:pt x="79" y="48"/>
                  </a:lnTo>
                  <a:lnTo>
                    <a:pt x="79" y="48"/>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11" name="Freeform 123"/>
            <p:cNvSpPr/>
            <p:nvPr/>
          </p:nvSpPr>
          <p:spPr bwMode="auto">
            <a:xfrm>
              <a:off x="5699126" y="4387850"/>
              <a:ext cx="244475" cy="128588"/>
            </a:xfrm>
            <a:custGeom>
              <a:avLst/>
              <a:gdLst/>
              <a:ahLst/>
              <a:cxnLst>
                <a:cxn ang="0">
                  <a:pos x="612" y="98"/>
                </a:cxn>
                <a:cxn ang="0">
                  <a:pos x="601" y="49"/>
                </a:cxn>
                <a:cxn ang="0">
                  <a:pos x="586" y="27"/>
                </a:cxn>
                <a:cxn ang="0">
                  <a:pos x="567" y="10"/>
                </a:cxn>
                <a:cxn ang="0">
                  <a:pos x="538" y="1"/>
                </a:cxn>
                <a:cxn ang="0">
                  <a:pos x="530" y="0"/>
                </a:cxn>
                <a:cxn ang="0">
                  <a:pos x="523" y="0"/>
                </a:cxn>
                <a:cxn ang="0">
                  <a:pos x="521" y="0"/>
                </a:cxn>
                <a:cxn ang="0">
                  <a:pos x="516" y="0"/>
                </a:cxn>
                <a:cxn ang="0">
                  <a:pos x="386" y="4"/>
                </a:cxn>
                <a:cxn ang="0">
                  <a:pos x="255" y="6"/>
                </a:cxn>
                <a:cxn ang="0">
                  <a:pos x="242" y="10"/>
                </a:cxn>
                <a:cxn ang="0">
                  <a:pos x="234" y="21"/>
                </a:cxn>
                <a:cxn ang="0">
                  <a:pos x="237" y="40"/>
                </a:cxn>
                <a:cxn ang="0">
                  <a:pos x="246" y="49"/>
                </a:cxn>
                <a:cxn ang="0">
                  <a:pos x="255" y="52"/>
                </a:cxn>
                <a:cxn ang="0">
                  <a:pos x="454" y="47"/>
                </a:cxn>
                <a:cxn ang="0">
                  <a:pos x="529" y="47"/>
                </a:cxn>
                <a:cxn ang="0">
                  <a:pos x="550" y="55"/>
                </a:cxn>
                <a:cxn ang="0">
                  <a:pos x="561" y="70"/>
                </a:cxn>
                <a:cxn ang="0">
                  <a:pos x="569" y="106"/>
                </a:cxn>
                <a:cxn ang="0">
                  <a:pos x="569" y="150"/>
                </a:cxn>
                <a:cxn ang="0">
                  <a:pos x="563" y="194"/>
                </a:cxn>
                <a:cxn ang="0">
                  <a:pos x="546" y="228"/>
                </a:cxn>
                <a:cxn ang="0">
                  <a:pos x="529" y="240"/>
                </a:cxn>
                <a:cxn ang="0">
                  <a:pos x="521" y="247"/>
                </a:cxn>
                <a:cxn ang="0">
                  <a:pos x="417" y="257"/>
                </a:cxn>
                <a:cxn ang="0">
                  <a:pos x="343" y="261"/>
                </a:cxn>
                <a:cxn ang="0">
                  <a:pos x="226" y="262"/>
                </a:cxn>
                <a:cxn ang="0">
                  <a:pos x="115" y="272"/>
                </a:cxn>
                <a:cxn ang="0">
                  <a:pos x="4" y="279"/>
                </a:cxn>
                <a:cxn ang="0">
                  <a:pos x="3" y="279"/>
                </a:cxn>
                <a:cxn ang="0">
                  <a:pos x="4" y="325"/>
                </a:cxn>
                <a:cxn ang="0">
                  <a:pos x="66" y="323"/>
                </a:cxn>
                <a:cxn ang="0">
                  <a:pos x="216" y="308"/>
                </a:cxn>
                <a:cxn ang="0">
                  <a:pos x="318" y="307"/>
                </a:cxn>
                <a:cxn ang="0">
                  <a:pos x="530" y="291"/>
                </a:cxn>
                <a:cxn ang="0">
                  <a:pos x="539" y="289"/>
                </a:cxn>
                <a:cxn ang="0">
                  <a:pos x="546" y="282"/>
                </a:cxn>
                <a:cxn ang="0">
                  <a:pos x="574" y="262"/>
                </a:cxn>
                <a:cxn ang="0">
                  <a:pos x="594" y="234"/>
                </a:cxn>
                <a:cxn ang="0">
                  <a:pos x="610" y="189"/>
                </a:cxn>
                <a:cxn ang="0">
                  <a:pos x="615" y="120"/>
                </a:cxn>
              </a:cxnLst>
              <a:rect l="0" t="0" r="r" b="b"/>
              <a:pathLst>
                <a:path w="615" h="325">
                  <a:moveTo>
                    <a:pt x="615" y="120"/>
                  </a:moveTo>
                  <a:lnTo>
                    <a:pt x="615" y="120"/>
                  </a:lnTo>
                  <a:lnTo>
                    <a:pt x="612" y="98"/>
                  </a:lnTo>
                  <a:lnTo>
                    <a:pt x="610" y="77"/>
                  </a:lnTo>
                  <a:lnTo>
                    <a:pt x="605" y="58"/>
                  </a:lnTo>
                  <a:lnTo>
                    <a:pt x="601" y="49"/>
                  </a:lnTo>
                  <a:lnTo>
                    <a:pt x="597" y="41"/>
                  </a:lnTo>
                  <a:lnTo>
                    <a:pt x="591" y="34"/>
                  </a:lnTo>
                  <a:lnTo>
                    <a:pt x="586" y="27"/>
                  </a:lnTo>
                  <a:lnTo>
                    <a:pt x="581" y="21"/>
                  </a:lnTo>
                  <a:lnTo>
                    <a:pt x="574" y="15"/>
                  </a:lnTo>
                  <a:lnTo>
                    <a:pt x="567" y="10"/>
                  </a:lnTo>
                  <a:lnTo>
                    <a:pt x="557" y="6"/>
                  </a:lnTo>
                  <a:lnTo>
                    <a:pt x="548" y="4"/>
                  </a:lnTo>
                  <a:lnTo>
                    <a:pt x="538" y="1"/>
                  </a:lnTo>
                  <a:lnTo>
                    <a:pt x="538" y="1"/>
                  </a:lnTo>
                  <a:lnTo>
                    <a:pt x="534" y="1"/>
                  </a:lnTo>
                  <a:lnTo>
                    <a:pt x="530" y="0"/>
                  </a:lnTo>
                  <a:lnTo>
                    <a:pt x="523" y="0"/>
                  </a:lnTo>
                  <a:lnTo>
                    <a:pt x="523" y="0"/>
                  </a:lnTo>
                  <a:lnTo>
                    <a:pt x="523" y="0"/>
                  </a:lnTo>
                  <a:lnTo>
                    <a:pt x="523" y="0"/>
                  </a:lnTo>
                  <a:lnTo>
                    <a:pt x="521" y="0"/>
                  </a:lnTo>
                  <a:lnTo>
                    <a:pt x="521" y="0"/>
                  </a:lnTo>
                  <a:lnTo>
                    <a:pt x="518" y="0"/>
                  </a:lnTo>
                  <a:lnTo>
                    <a:pt x="518" y="0"/>
                  </a:lnTo>
                  <a:lnTo>
                    <a:pt x="516" y="0"/>
                  </a:lnTo>
                  <a:lnTo>
                    <a:pt x="516" y="0"/>
                  </a:lnTo>
                  <a:lnTo>
                    <a:pt x="451" y="1"/>
                  </a:lnTo>
                  <a:lnTo>
                    <a:pt x="386" y="4"/>
                  </a:lnTo>
                  <a:lnTo>
                    <a:pt x="321" y="5"/>
                  </a:lnTo>
                  <a:lnTo>
                    <a:pt x="255" y="6"/>
                  </a:lnTo>
                  <a:lnTo>
                    <a:pt x="255" y="6"/>
                  </a:lnTo>
                  <a:lnTo>
                    <a:pt x="250" y="6"/>
                  </a:lnTo>
                  <a:lnTo>
                    <a:pt x="246" y="7"/>
                  </a:lnTo>
                  <a:lnTo>
                    <a:pt x="242" y="10"/>
                  </a:lnTo>
                  <a:lnTo>
                    <a:pt x="238" y="13"/>
                  </a:lnTo>
                  <a:lnTo>
                    <a:pt x="237" y="17"/>
                  </a:lnTo>
                  <a:lnTo>
                    <a:pt x="234" y="21"/>
                  </a:lnTo>
                  <a:lnTo>
                    <a:pt x="233" y="28"/>
                  </a:lnTo>
                  <a:lnTo>
                    <a:pt x="234" y="36"/>
                  </a:lnTo>
                  <a:lnTo>
                    <a:pt x="237" y="40"/>
                  </a:lnTo>
                  <a:lnTo>
                    <a:pt x="238" y="44"/>
                  </a:lnTo>
                  <a:lnTo>
                    <a:pt x="242" y="47"/>
                  </a:lnTo>
                  <a:lnTo>
                    <a:pt x="246" y="49"/>
                  </a:lnTo>
                  <a:lnTo>
                    <a:pt x="250" y="51"/>
                  </a:lnTo>
                  <a:lnTo>
                    <a:pt x="255" y="52"/>
                  </a:lnTo>
                  <a:lnTo>
                    <a:pt x="255" y="52"/>
                  </a:lnTo>
                  <a:lnTo>
                    <a:pt x="322" y="51"/>
                  </a:lnTo>
                  <a:lnTo>
                    <a:pt x="387" y="48"/>
                  </a:lnTo>
                  <a:lnTo>
                    <a:pt x="454" y="47"/>
                  </a:lnTo>
                  <a:lnTo>
                    <a:pt x="519" y="45"/>
                  </a:lnTo>
                  <a:lnTo>
                    <a:pt x="519" y="45"/>
                  </a:lnTo>
                  <a:lnTo>
                    <a:pt x="529" y="47"/>
                  </a:lnTo>
                  <a:lnTo>
                    <a:pt x="536" y="48"/>
                  </a:lnTo>
                  <a:lnTo>
                    <a:pt x="543" y="51"/>
                  </a:lnTo>
                  <a:lnTo>
                    <a:pt x="550" y="55"/>
                  </a:lnTo>
                  <a:lnTo>
                    <a:pt x="553" y="60"/>
                  </a:lnTo>
                  <a:lnTo>
                    <a:pt x="557" y="64"/>
                  </a:lnTo>
                  <a:lnTo>
                    <a:pt x="561" y="70"/>
                  </a:lnTo>
                  <a:lnTo>
                    <a:pt x="564" y="77"/>
                  </a:lnTo>
                  <a:lnTo>
                    <a:pt x="567" y="90"/>
                  </a:lnTo>
                  <a:lnTo>
                    <a:pt x="569" y="106"/>
                  </a:lnTo>
                  <a:lnTo>
                    <a:pt x="569" y="137"/>
                  </a:lnTo>
                  <a:lnTo>
                    <a:pt x="569" y="137"/>
                  </a:lnTo>
                  <a:lnTo>
                    <a:pt x="569" y="150"/>
                  </a:lnTo>
                  <a:lnTo>
                    <a:pt x="568" y="164"/>
                  </a:lnTo>
                  <a:lnTo>
                    <a:pt x="565" y="179"/>
                  </a:lnTo>
                  <a:lnTo>
                    <a:pt x="563" y="194"/>
                  </a:lnTo>
                  <a:lnTo>
                    <a:pt x="557" y="209"/>
                  </a:lnTo>
                  <a:lnTo>
                    <a:pt x="550" y="222"/>
                  </a:lnTo>
                  <a:lnTo>
                    <a:pt x="546" y="228"/>
                  </a:lnTo>
                  <a:lnTo>
                    <a:pt x="540" y="234"/>
                  </a:lnTo>
                  <a:lnTo>
                    <a:pt x="535" y="238"/>
                  </a:lnTo>
                  <a:lnTo>
                    <a:pt x="529" y="240"/>
                  </a:lnTo>
                  <a:lnTo>
                    <a:pt x="529" y="240"/>
                  </a:lnTo>
                  <a:lnTo>
                    <a:pt x="525" y="243"/>
                  </a:lnTo>
                  <a:lnTo>
                    <a:pt x="521" y="247"/>
                  </a:lnTo>
                  <a:lnTo>
                    <a:pt x="521" y="247"/>
                  </a:lnTo>
                  <a:lnTo>
                    <a:pt x="451" y="255"/>
                  </a:lnTo>
                  <a:lnTo>
                    <a:pt x="417" y="257"/>
                  </a:lnTo>
                  <a:lnTo>
                    <a:pt x="382" y="260"/>
                  </a:lnTo>
                  <a:lnTo>
                    <a:pt x="382" y="260"/>
                  </a:lnTo>
                  <a:lnTo>
                    <a:pt x="343" y="261"/>
                  </a:lnTo>
                  <a:lnTo>
                    <a:pt x="305" y="262"/>
                  </a:lnTo>
                  <a:lnTo>
                    <a:pt x="226" y="262"/>
                  </a:lnTo>
                  <a:lnTo>
                    <a:pt x="226" y="262"/>
                  </a:lnTo>
                  <a:lnTo>
                    <a:pt x="199" y="264"/>
                  </a:lnTo>
                  <a:lnTo>
                    <a:pt x="172" y="265"/>
                  </a:lnTo>
                  <a:lnTo>
                    <a:pt x="115" y="272"/>
                  </a:lnTo>
                  <a:lnTo>
                    <a:pt x="60" y="277"/>
                  </a:lnTo>
                  <a:lnTo>
                    <a:pt x="33" y="279"/>
                  </a:lnTo>
                  <a:lnTo>
                    <a:pt x="4" y="279"/>
                  </a:lnTo>
                  <a:lnTo>
                    <a:pt x="4" y="279"/>
                  </a:lnTo>
                  <a:lnTo>
                    <a:pt x="3" y="279"/>
                  </a:lnTo>
                  <a:lnTo>
                    <a:pt x="3" y="279"/>
                  </a:lnTo>
                  <a:lnTo>
                    <a:pt x="0" y="325"/>
                  </a:lnTo>
                  <a:lnTo>
                    <a:pt x="0" y="325"/>
                  </a:lnTo>
                  <a:lnTo>
                    <a:pt x="4" y="325"/>
                  </a:lnTo>
                  <a:lnTo>
                    <a:pt x="4" y="325"/>
                  </a:lnTo>
                  <a:lnTo>
                    <a:pt x="34" y="324"/>
                  </a:lnTo>
                  <a:lnTo>
                    <a:pt x="66" y="323"/>
                  </a:lnTo>
                  <a:lnTo>
                    <a:pt x="126" y="316"/>
                  </a:lnTo>
                  <a:lnTo>
                    <a:pt x="186" y="311"/>
                  </a:lnTo>
                  <a:lnTo>
                    <a:pt x="216" y="308"/>
                  </a:lnTo>
                  <a:lnTo>
                    <a:pt x="247" y="308"/>
                  </a:lnTo>
                  <a:lnTo>
                    <a:pt x="247" y="308"/>
                  </a:lnTo>
                  <a:lnTo>
                    <a:pt x="318" y="307"/>
                  </a:lnTo>
                  <a:lnTo>
                    <a:pt x="389" y="303"/>
                  </a:lnTo>
                  <a:lnTo>
                    <a:pt x="459" y="298"/>
                  </a:lnTo>
                  <a:lnTo>
                    <a:pt x="530" y="291"/>
                  </a:lnTo>
                  <a:lnTo>
                    <a:pt x="530" y="291"/>
                  </a:lnTo>
                  <a:lnTo>
                    <a:pt x="534" y="290"/>
                  </a:lnTo>
                  <a:lnTo>
                    <a:pt x="539" y="289"/>
                  </a:lnTo>
                  <a:lnTo>
                    <a:pt x="543" y="286"/>
                  </a:lnTo>
                  <a:lnTo>
                    <a:pt x="546" y="282"/>
                  </a:lnTo>
                  <a:lnTo>
                    <a:pt x="546" y="282"/>
                  </a:lnTo>
                  <a:lnTo>
                    <a:pt x="556" y="277"/>
                  </a:lnTo>
                  <a:lnTo>
                    <a:pt x="565" y="270"/>
                  </a:lnTo>
                  <a:lnTo>
                    <a:pt x="574" y="262"/>
                  </a:lnTo>
                  <a:lnTo>
                    <a:pt x="582" y="253"/>
                  </a:lnTo>
                  <a:lnTo>
                    <a:pt x="589" y="244"/>
                  </a:lnTo>
                  <a:lnTo>
                    <a:pt x="594" y="234"/>
                  </a:lnTo>
                  <a:lnTo>
                    <a:pt x="599" y="223"/>
                  </a:lnTo>
                  <a:lnTo>
                    <a:pt x="603" y="213"/>
                  </a:lnTo>
                  <a:lnTo>
                    <a:pt x="610" y="189"/>
                  </a:lnTo>
                  <a:lnTo>
                    <a:pt x="614" y="166"/>
                  </a:lnTo>
                  <a:lnTo>
                    <a:pt x="615" y="142"/>
                  </a:lnTo>
                  <a:lnTo>
                    <a:pt x="615" y="120"/>
                  </a:lnTo>
                  <a:lnTo>
                    <a:pt x="615" y="12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12" name="Freeform 124"/>
            <p:cNvSpPr/>
            <p:nvPr/>
          </p:nvSpPr>
          <p:spPr bwMode="auto">
            <a:xfrm>
              <a:off x="5697538" y="4565650"/>
              <a:ext cx="220663" cy="109538"/>
            </a:xfrm>
            <a:custGeom>
              <a:avLst/>
              <a:gdLst/>
              <a:ahLst/>
              <a:cxnLst>
                <a:cxn ang="0">
                  <a:pos x="463" y="48"/>
                </a:cxn>
                <a:cxn ang="0">
                  <a:pos x="414" y="50"/>
                </a:cxn>
                <a:cxn ang="0">
                  <a:pos x="342" y="53"/>
                </a:cxn>
                <a:cxn ang="0">
                  <a:pos x="270" y="59"/>
                </a:cxn>
                <a:cxn ang="0">
                  <a:pos x="115" y="71"/>
                </a:cxn>
                <a:cxn ang="0">
                  <a:pos x="22" y="67"/>
                </a:cxn>
                <a:cxn ang="0">
                  <a:pos x="13" y="65"/>
                </a:cxn>
                <a:cxn ang="0">
                  <a:pos x="1" y="51"/>
                </a:cxn>
                <a:cxn ang="0">
                  <a:pos x="2" y="31"/>
                </a:cxn>
                <a:cxn ang="0">
                  <a:pos x="11" y="23"/>
                </a:cxn>
                <a:cxn ang="0">
                  <a:pos x="22" y="21"/>
                </a:cxn>
                <a:cxn ang="0">
                  <a:pos x="146" y="23"/>
                </a:cxn>
                <a:cxn ang="0">
                  <a:pos x="314" y="10"/>
                </a:cxn>
                <a:cxn ang="0">
                  <a:pos x="392" y="3"/>
                </a:cxn>
                <a:cxn ang="0">
                  <a:pos x="473" y="0"/>
                </a:cxn>
                <a:cxn ang="0">
                  <a:pos x="510" y="7"/>
                </a:cxn>
                <a:cxn ang="0">
                  <a:pos x="528" y="17"/>
                </a:cxn>
                <a:cxn ang="0">
                  <a:pos x="546" y="44"/>
                </a:cxn>
                <a:cxn ang="0">
                  <a:pos x="553" y="83"/>
                </a:cxn>
                <a:cxn ang="0">
                  <a:pos x="554" y="123"/>
                </a:cxn>
                <a:cxn ang="0">
                  <a:pos x="554" y="181"/>
                </a:cxn>
                <a:cxn ang="0">
                  <a:pos x="546" y="207"/>
                </a:cxn>
                <a:cxn ang="0">
                  <a:pos x="532" y="229"/>
                </a:cxn>
                <a:cxn ang="0">
                  <a:pos x="498" y="254"/>
                </a:cxn>
                <a:cxn ang="0">
                  <a:pos x="448" y="269"/>
                </a:cxn>
                <a:cxn ang="0">
                  <a:pos x="380" y="274"/>
                </a:cxn>
                <a:cxn ang="0">
                  <a:pos x="231" y="275"/>
                </a:cxn>
                <a:cxn ang="0">
                  <a:pos x="34" y="272"/>
                </a:cxn>
                <a:cxn ang="0">
                  <a:pos x="19" y="269"/>
                </a:cxn>
                <a:cxn ang="0">
                  <a:pos x="13" y="258"/>
                </a:cxn>
                <a:cxn ang="0">
                  <a:pos x="14" y="238"/>
                </a:cxn>
                <a:cxn ang="0">
                  <a:pos x="23" y="229"/>
                </a:cxn>
                <a:cxn ang="0">
                  <a:pos x="34" y="227"/>
                </a:cxn>
                <a:cxn ang="0">
                  <a:pos x="260" y="229"/>
                </a:cxn>
                <a:cxn ang="0">
                  <a:pos x="336" y="224"/>
                </a:cxn>
                <a:cxn ang="0">
                  <a:pos x="426" y="223"/>
                </a:cxn>
                <a:cxn ang="0">
                  <a:pos x="456" y="220"/>
                </a:cxn>
                <a:cxn ang="0">
                  <a:pos x="485" y="208"/>
                </a:cxn>
                <a:cxn ang="0">
                  <a:pos x="501" y="189"/>
                </a:cxn>
                <a:cxn ang="0">
                  <a:pos x="510" y="152"/>
                </a:cxn>
                <a:cxn ang="0">
                  <a:pos x="507" y="96"/>
                </a:cxn>
                <a:cxn ang="0">
                  <a:pos x="506" y="79"/>
                </a:cxn>
                <a:cxn ang="0">
                  <a:pos x="503" y="58"/>
                </a:cxn>
                <a:cxn ang="0">
                  <a:pos x="478" y="48"/>
                </a:cxn>
              </a:cxnLst>
              <a:rect l="0" t="0" r="r" b="b"/>
              <a:pathLst>
                <a:path w="556" h="275">
                  <a:moveTo>
                    <a:pt x="478" y="48"/>
                  </a:moveTo>
                  <a:lnTo>
                    <a:pt x="478" y="48"/>
                  </a:lnTo>
                  <a:lnTo>
                    <a:pt x="463" y="48"/>
                  </a:lnTo>
                  <a:lnTo>
                    <a:pt x="447" y="49"/>
                  </a:lnTo>
                  <a:lnTo>
                    <a:pt x="430" y="50"/>
                  </a:lnTo>
                  <a:lnTo>
                    <a:pt x="414" y="50"/>
                  </a:lnTo>
                  <a:lnTo>
                    <a:pt x="414" y="50"/>
                  </a:lnTo>
                  <a:lnTo>
                    <a:pt x="378" y="51"/>
                  </a:lnTo>
                  <a:lnTo>
                    <a:pt x="342" y="53"/>
                  </a:lnTo>
                  <a:lnTo>
                    <a:pt x="306" y="55"/>
                  </a:lnTo>
                  <a:lnTo>
                    <a:pt x="270" y="59"/>
                  </a:lnTo>
                  <a:lnTo>
                    <a:pt x="270" y="59"/>
                  </a:lnTo>
                  <a:lnTo>
                    <a:pt x="208" y="65"/>
                  </a:lnTo>
                  <a:lnTo>
                    <a:pt x="146" y="70"/>
                  </a:lnTo>
                  <a:lnTo>
                    <a:pt x="115" y="71"/>
                  </a:lnTo>
                  <a:lnTo>
                    <a:pt x="83" y="71"/>
                  </a:lnTo>
                  <a:lnTo>
                    <a:pt x="53" y="70"/>
                  </a:lnTo>
                  <a:lnTo>
                    <a:pt x="22" y="67"/>
                  </a:lnTo>
                  <a:lnTo>
                    <a:pt x="22" y="67"/>
                  </a:lnTo>
                  <a:lnTo>
                    <a:pt x="17" y="66"/>
                  </a:lnTo>
                  <a:lnTo>
                    <a:pt x="13" y="65"/>
                  </a:lnTo>
                  <a:lnTo>
                    <a:pt x="9" y="62"/>
                  </a:lnTo>
                  <a:lnTo>
                    <a:pt x="5" y="59"/>
                  </a:lnTo>
                  <a:lnTo>
                    <a:pt x="1" y="51"/>
                  </a:lnTo>
                  <a:lnTo>
                    <a:pt x="0" y="42"/>
                  </a:lnTo>
                  <a:lnTo>
                    <a:pt x="1" y="34"/>
                  </a:lnTo>
                  <a:lnTo>
                    <a:pt x="2" y="31"/>
                  </a:lnTo>
                  <a:lnTo>
                    <a:pt x="5" y="28"/>
                  </a:lnTo>
                  <a:lnTo>
                    <a:pt x="9" y="25"/>
                  </a:lnTo>
                  <a:lnTo>
                    <a:pt x="11" y="23"/>
                  </a:lnTo>
                  <a:lnTo>
                    <a:pt x="17" y="21"/>
                  </a:lnTo>
                  <a:lnTo>
                    <a:pt x="22" y="21"/>
                  </a:lnTo>
                  <a:lnTo>
                    <a:pt x="22" y="21"/>
                  </a:lnTo>
                  <a:lnTo>
                    <a:pt x="64" y="24"/>
                  </a:lnTo>
                  <a:lnTo>
                    <a:pt x="106" y="24"/>
                  </a:lnTo>
                  <a:lnTo>
                    <a:pt x="146" y="23"/>
                  </a:lnTo>
                  <a:lnTo>
                    <a:pt x="188" y="20"/>
                  </a:lnTo>
                  <a:lnTo>
                    <a:pt x="272" y="12"/>
                  </a:lnTo>
                  <a:lnTo>
                    <a:pt x="314" y="10"/>
                  </a:lnTo>
                  <a:lnTo>
                    <a:pt x="354" y="6"/>
                  </a:lnTo>
                  <a:lnTo>
                    <a:pt x="354" y="6"/>
                  </a:lnTo>
                  <a:lnTo>
                    <a:pt x="392" y="3"/>
                  </a:lnTo>
                  <a:lnTo>
                    <a:pt x="433" y="0"/>
                  </a:lnTo>
                  <a:lnTo>
                    <a:pt x="454" y="0"/>
                  </a:lnTo>
                  <a:lnTo>
                    <a:pt x="473" y="0"/>
                  </a:lnTo>
                  <a:lnTo>
                    <a:pt x="493" y="3"/>
                  </a:lnTo>
                  <a:lnTo>
                    <a:pt x="510" y="7"/>
                  </a:lnTo>
                  <a:lnTo>
                    <a:pt x="510" y="7"/>
                  </a:lnTo>
                  <a:lnTo>
                    <a:pt x="518" y="10"/>
                  </a:lnTo>
                  <a:lnTo>
                    <a:pt x="523" y="14"/>
                  </a:lnTo>
                  <a:lnTo>
                    <a:pt x="528" y="17"/>
                  </a:lnTo>
                  <a:lnTo>
                    <a:pt x="533" y="21"/>
                  </a:lnTo>
                  <a:lnTo>
                    <a:pt x="541" y="32"/>
                  </a:lnTo>
                  <a:lnTo>
                    <a:pt x="546" y="44"/>
                  </a:lnTo>
                  <a:lnTo>
                    <a:pt x="549" y="55"/>
                  </a:lnTo>
                  <a:lnTo>
                    <a:pt x="552" y="70"/>
                  </a:lnTo>
                  <a:lnTo>
                    <a:pt x="553" y="83"/>
                  </a:lnTo>
                  <a:lnTo>
                    <a:pt x="553" y="96"/>
                  </a:lnTo>
                  <a:lnTo>
                    <a:pt x="553" y="96"/>
                  </a:lnTo>
                  <a:lnTo>
                    <a:pt x="554" y="123"/>
                  </a:lnTo>
                  <a:lnTo>
                    <a:pt x="556" y="152"/>
                  </a:lnTo>
                  <a:lnTo>
                    <a:pt x="556" y="167"/>
                  </a:lnTo>
                  <a:lnTo>
                    <a:pt x="554" y="181"/>
                  </a:lnTo>
                  <a:lnTo>
                    <a:pt x="552" y="194"/>
                  </a:lnTo>
                  <a:lnTo>
                    <a:pt x="546" y="207"/>
                  </a:lnTo>
                  <a:lnTo>
                    <a:pt x="546" y="207"/>
                  </a:lnTo>
                  <a:lnTo>
                    <a:pt x="542" y="216"/>
                  </a:lnTo>
                  <a:lnTo>
                    <a:pt x="537" y="223"/>
                  </a:lnTo>
                  <a:lnTo>
                    <a:pt x="532" y="229"/>
                  </a:lnTo>
                  <a:lnTo>
                    <a:pt x="525" y="236"/>
                  </a:lnTo>
                  <a:lnTo>
                    <a:pt x="512" y="246"/>
                  </a:lnTo>
                  <a:lnTo>
                    <a:pt x="498" y="254"/>
                  </a:lnTo>
                  <a:lnTo>
                    <a:pt x="482" y="261"/>
                  </a:lnTo>
                  <a:lnTo>
                    <a:pt x="465" y="265"/>
                  </a:lnTo>
                  <a:lnTo>
                    <a:pt x="448" y="269"/>
                  </a:lnTo>
                  <a:lnTo>
                    <a:pt x="430" y="270"/>
                  </a:lnTo>
                  <a:lnTo>
                    <a:pt x="430" y="270"/>
                  </a:lnTo>
                  <a:lnTo>
                    <a:pt x="380" y="274"/>
                  </a:lnTo>
                  <a:lnTo>
                    <a:pt x="331" y="275"/>
                  </a:lnTo>
                  <a:lnTo>
                    <a:pt x="281" y="275"/>
                  </a:lnTo>
                  <a:lnTo>
                    <a:pt x="231" y="275"/>
                  </a:lnTo>
                  <a:lnTo>
                    <a:pt x="132" y="274"/>
                  </a:lnTo>
                  <a:lnTo>
                    <a:pt x="34" y="272"/>
                  </a:lnTo>
                  <a:lnTo>
                    <a:pt x="34" y="272"/>
                  </a:lnTo>
                  <a:lnTo>
                    <a:pt x="28" y="272"/>
                  </a:lnTo>
                  <a:lnTo>
                    <a:pt x="23" y="271"/>
                  </a:lnTo>
                  <a:lnTo>
                    <a:pt x="19" y="269"/>
                  </a:lnTo>
                  <a:lnTo>
                    <a:pt x="17" y="266"/>
                  </a:lnTo>
                  <a:lnTo>
                    <a:pt x="14" y="262"/>
                  </a:lnTo>
                  <a:lnTo>
                    <a:pt x="13" y="258"/>
                  </a:lnTo>
                  <a:lnTo>
                    <a:pt x="11" y="250"/>
                  </a:lnTo>
                  <a:lnTo>
                    <a:pt x="13" y="241"/>
                  </a:lnTo>
                  <a:lnTo>
                    <a:pt x="14" y="238"/>
                  </a:lnTo>
                  <a:lnTo>
                    <a:pt x="17" y="235"/>
                  </a:lnTo>
                  <a:lnTo>
                    <a:pt x="19" y="232"/>
                  </a:lnTo>
                  <a:lnTo>
                    <a:pt x="23" y="229"/>
                  </a:lnTo>
                  <a:lnTo>
                    <a:pt x="28" y="228"/>
                  </a:lnTo>
                  <a:lnTo>
                    <a:pt x="34" y="227"/>
                  </a:lnTo>
                  <a:lnTo>
                    <a:pt x="34" y="227"/>
                  </a:lnTo>
                  <a:lnTo>
                    <a:pt x="108" y="228"/>
                  </a:lnTo>
                  <a:lnTo>
                    <a:pt x="184" y="229"/>
                  </a:lnTo>
                  <a:lnTo>
                    <a:pt x="260" y="229"/>
                  </a:lnTo>
                  <a:lnTo>
                    <a:pt x="298" y="227"/>
                  </a:lnTo>
                  <a:lnTo>
                    <a:pt x="336" y="224"/>
                  </a:lnTo>
                  <a:lnTo>
                    <a:pt x="336" y="224"/>
                  </a:lnTo>
                  <a:lnTo>
                    <a:pt x="366" y="223"/>
                  </a:lnTo>
                  <a:lnTo>
                    <a:pt x="396" y="224"/>
                  </a:lnTo>
                  <a:lnTo>
                    <a:pt x="426" y="223"/>
                  </a:lnTo>
                  <a:lnTo>
                    <a:pt x="440" y="223"/>
                  </a:lnTo>
                  <a:lnTo>
                    <a:pt x="456" y="220"/>
                  </a:lnTo>
                  <a:lnTo>
                    <a:pt x="456" y="220"/>
                  </a:lnTo>
                  <a:lnTo>
                    <a:pt x="467" y="218"/>
                  </a:lnTo>
                  <a:lnTo>
                    <a:pt x="477" y="214"/>
                  </a:lnTo>
                  <a:lnTo>
                    <a:pt x="485" y="208"/>
                  </a:lnTo>
                  <a:lnTo>
                    <a:pt x="491" y="203"/>
                  </a:lnTo>
                  <a:lnTo>
                    <a:pt x="497" y="195"/>
                  </a:lnTo>
                  <a:lnTo>
                    <a:pt x="501" y="189"/>
                  </a:lnTo>
                  <a:lnTo>
                    <a:pt x="505" y="180"/>
                  </a:lnTo>
                  <a:lnTo>
                    <a:pt x="507" y="172"/>
                  </a:lnTo>
                  <a:lnTo>
                    <a:pt x="510" y="152"/>
                  </a:lnTo>
                  <a:lnTo>
                    <a:pt x="510" y="133"/>
                  </a:lnTo>
                  <a:lnTo>
                    <a:pt x="508" y="114"/>
                  </a:lnTo>
                  <a:lnTo>
                    <a:pt x="507" y="96"/>
                  </a:lnTo>
                  <a:lnTo>
                    <a:pt x="507" y="96"/>
                  </a:lnTo>
                  <a:lnTo>
                    <a:pt x="506" y="88"/>
                  </a:lnTo>
                  <a:lnTo>
                    <a:pt x="506" y="79"/>
                  </a:lnTo>
                  <a:lnTo>
                    <a:pt x="506" y="71"/>
                  </a:lnTo>
                  <a:lnTo>
                    <a:pt x="506" y="65"/>
                  </a:lnTo>
                  <a:lnTo>
                    <a:pt x="503" y="58"/>
                  </a:lnTo>
                  <a:lnTo>
                    <a:pt x="498" y="53"/>
                  </a:lnTo>
                  <a:lnTo>
                    <a:pt x="490" y="49"/>
                  </a:lnTo>
                  <a:lnTo>
                    <a:pt x="478" y="48"/>
                  </a:lnTo>
                  <a:lnTo>
                    <a:pt x="478" y="48"/>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13" name="Freeform 125"/>
            <p:cNvSpPr/>
            <p:nvPr/>
          </p:nvSpPr>
          <p:spPr bwMode="auto">
            <a:xfrm>
              <a:off x="5508626" y="4500563"/>
              <a:ext cx="19050" cy="90488"/>
            </a:xfrm>
            <a:custGeom>
              <a:avLst/>
              <a:gdLst/>
              <a:ahLst/>
              <a:cxnLst>
                <a:cxn ang="0">
                  <a:pos x="0" y="23"/>
                </a:cxn>
                <a:cxn ang="0">
                  <a:pos x="0" y="208"/>
                </a:cxn>
                <a:cxn ang="0">
                  <a:pos x="0" y="208"/>
                </a:cxn>
                <a:cxn ang="0">
                  <a:pos x="0" y="214"/>
                </a:cxn>
                <a:cxn ang="0">
                  <a:pos x="1" y="217"/>
                </a:cxn>
                <a:cxn ang="0">
                  <a:pos x="4" y="221"/>
                </a:cxn>
                <a:cxn ang="0">
                  <a:pos x="7" y="224"/>
                </a:cxn>
                <a:cxn ang="0">
                  <a:pos x="11" y="227"/>
                </a:cxn>
                <a:cxn ang="0">
                  <a:pos x="14" y="228"/>
                </a:cxn>
                <a:cxn ang="0">
                  <a:pos x="22" y="229"/>
                </a:cxn>
                <a:cxn ang="0">
                  <a:pos x="31" y="228"/>
                </a:cxn>
                <a:cxn ang="0">
                  <a:pos x="35" y="227"/>
                </a:cxn>
                <a:cxn ang="0">
                  <a:pos x="38" y="224"/>
                </a:cxn>
                <a:cxn ang="0">
                  <a:pos x="41" y="221"/>
                </a:cxn>
                <a:cxn ang="0">
                  <a:pos x="43" y="217"/>
                </a:cxn>
                <a:cxn ang="0">
                  <a:pos x="45" y="214"/>
                </a:cxn>
                <a:cxn ang="0">
                  <a:pos x="46" y="208"/>
                </a:cxn>
                <a:cxn ang="0">
                  <a:pos x="46" y="23"/>
                </a:cxn>
                <a:cxn ang="0">
                  <a:pos x="46" y="23"/>
                </a:cxn>
                <a:cxn ang="0">
                  <a:pos x="45" y="17"/>
                </a:cxn>
                <a:cxn ang="0">
                  <a:pos x="43" y="12"/>
                </a:cxn>
                <a:cxn ang="0">
                  <a:pos x="41" y="8"/>
                </a:cxn>
                <a:cxn ang="0">
                  <a:pos x="38" y="6"/>
                </a:cxn>
                <a:cxn ang="0">
                  <a:pos x="35" y="3"/>
                </a:cxn>
                <a:cxn ang="0">
                  <a:pos x="31" y="2"/>
                </a:cxn>
                <a:cxn ang="0">
                  <a:pos x="22" y="0"/>
                </a:cxn>
                <a:cxn ang="0">
                  <a:pos x="14" y="2"/>
                </a:cxn>
                <a:cxn ang="0">
                  <a:pos x="11" y="3"/>
                </a:cxn>
                <a:cxn ang="0">
                  <a:pos x="7" y="6"/>
                </a:cxn>
                <a:cxn ang="0">
                  <a:pos x="4" y="8"/>
                </a:cxn>
                <a:cxn ang="0">
                  <a:pos x="1" y="12"/>
                </a:cxn>
                <a:cxn ang="0">
                  <a:pos x="0" y="17"/>
                </a:cxn>
                <a:cxn ang="0">
                  <a:pos x="0" y="23"/>
                </a:cxn>
                <a:cxn ang="0">
                  <a:pos x="0" y="23"/>
                </a:cxn>
              </a:cxnLst>
              <a:rect l="0" t="0" r="r" b="b"/>
              <a:pathLst>
                <a:path w="46" h="229">
                  <a:moveTo>
                    <a:pt x="0" y="23"/>
                  </a:moveTo>
                  <a:lnTo>
                    <a:pt x="0" y="208"/>
                  </a:lnTo>
                  <a:lnTo>
                    <a:pt x="0" y="208"/>
                  </a:lnTo>
                  <a:lnTo>
                    <a:pt x="0" y="214"/>
                  </a:lnTo>
                  <a:lnTo>
                    <a:pt x="1" y="217"/>
                  </a:lnTo>
                  <a:lnTo>
                    <a:pt x="4" y="221"/>
                  </a:lnTo>
                  <a:lnTo>
                    <a:pt x="7" y="224"/>
                  </a:lnTo>
                  <a:lnTo>
                    <a:pt x="11" y="227"/>
                  </a:lnTo>
                  <a:lnTo>
                    <a:pt x="14" y="228"/>
                  </a:lnTo>
                  <a:lnTo>
                    <a:pt x="22" y="229"/>
                  </a:lnTo>
                  <a:lnTo>
                    <a:pt x="31" y="228"/>
                  </a:lnTo>
                  <a:lnTo>
                    <a:pt x="35" y="227"/>
                  </a:lnTo>
                  <a:lnTo>
                    <a:pt x="38" y="224"/>
                  </a:lnTo>
                  <a:lnTo>
                    <a:pt x="41" y="221"/>
                  </a:lnTo>
                  <a:lnTo>
                    <a:pt x="43" y="217"/>
                  </a:lnTo>
                  <a:lnTo>
                    <a:pt x="45" y="214"/>
                  </a:lnTo>
                  <a:lnTo>
                    <a:pt x="46" y="208"/>
                  </a:lnTo>
                  <a:lnTo>
                    <a:pt x="46" y="23"/>
                  </a:lnTo>
                  <a:lnTo>
                    <a:pt x="46" y="23"/>
                  </a:lnTo>
                  <a:lnTo>
                    <a:pt x="45" y="17"/>
                  </a:lnTo>
                  <a:lnTo>
                    <a:pt x="43" y="12"/>
                  </a:lnTo>
                  <a:lnTo>
                    <a:pt x="41" y="8"/>
                  </a:lnTo>
                  <a:lnTo>
                    <a:pt x="38" y="6"/>
                  </a:lnTo>
                  <a:lnTo>
                    <a:pt x="35" y="3"/>
                  </a:lnTo>
                  <a:lnTo>
                    <a:pt x="31" y="2"/>
                  </a:lnTo>
                  <a:lnTo>
                    <a:pt x="22" y="0"/>
                  </a:lnTo>
                  <a:lnTo>
                    <a:pt x="14" y="2"/>
                  </a:lnTo>
                  <a:lnTo>
                    <a:pt x="11" y="3"/>
                  </a:lnTo>
                  <a:lnTo>
                    <a:pt x="7" y="6"/>
                  </a:lnTo>
                  <a:lnTo>
                    <a:pt x="4" y="8"/>
                  </a:lnTo>
                  <a:lnTo>
                    <a:pt x="1" y="12"/>
                  </a:lnTo>
                  <a:lnTo>
                    <a:pt x="0" y="17"/>
                  </a:lnTo>
                  <a:lnTo>
                    <a:pt x="0" y="23"/>
                  </a:lnTo>
                  <a:lnTo>
                    <a:pt x="0" y="2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14" name="Freeform 126"/>
            <p:cNvSpPr/>
            <p:nvPr/>
          </p:nvSpPr>
          <p:spPr bwMode="auto">
            <a:xfrm>
              <a:off x="5502276" y="4656138"/>
              <a:ext cx="217488" cy="144463"/>
            </a:xfrm>
            <a:custGeom>
              <a:avLst/>
              <a:gdLst/>
              <a:ahLst/>
              <a:cxnLst>
                <a:cxn ang="0">
                  <a:pos x="548" y="17"/>
                </a:cxn>
                <a:cxn ang="0">
                  <a:pos x="541" y="7"/>
                </a:cxn>
                <a:cxn ang="0">
                  <a:pos x="531" y="0"/>
                </a:cxn>
                <a:cxn ang="0">
                  <a:pos x="523" y="0"/>
                </a:cxn>
                <a:cxn ang="0">
                  <a:pos x="507" y="7"/>
                </a:cxn>
                <a:cxn ang="0">
                  <a:pos x="501" y="21"/>
                </a:cxn>
                <a:cxn ang="0">
                  <a:pos x="503" y="190"/>
                </a:cxn>
                <a:cxn ang="0">
                  <a:pos x="503" y="240"/>
                </a:cxn>
                <a:cxn ang="0">
                  <a:pos x="497" y="283"/>
                </a:cxn>
                <a:cxn ang="0">
                  <a:pos x="484" y="302"/>
                </a:cxn>
                <a:cxn ang="0">
                  <a:pos x="471" y="310"/>
                </a:cxn>
                <a:cxn ang="0">
                  <a:pos x="431" y="321"/>
                </a:cxn>
                <a:cxn ang="0">
                  <a:pos x="397" y="322"/>
                </a:cxn>
                <a:cxn ang="0">
                  <a:pos x="267" y="314"/>
                </a:cxn>
                <a:cxn ang="0">
                  <a:pos x="180" y="312"/>
                </a:cxn>
                <a:cxn ang="0">
                  <a:pos x="115" y="305"/>
                </a:cxn>
                <a:cxn ang="0">
                  <a:pos x="81" y="292"/>
                </a:cxn>
                <a:cxn ang="0">
                  <a:pos x="57" y="268"/>
                </a:cxn>
                <a:cxn ang="0">
                  <a:pos x="49" y="244"/>
                </a:cxn>
                <a:cxn ang="0">
                  <a:pos x="47" y="195"/>
                </a:cxn>
                <a:cxn ang="0">
                  <a:pos x="49" y="132"/>
                </a:cxn>
                <a:cxn ang="0">
                  <a:pos x="53" y="51"/>
                </a:cxn>
                <a:cxn ang="0">
                  <a:pos x="55" y="19"/>
                </a:cxn>
                <a:cxn ang="0">
                  <a:pos x="48" y="7"/>
                </a:cxn>
                <a:cxn ang="0">
                  <a:pos x="32" y="2"/>
                </a:cxn>
                <a:cxn ang="0">
                  <a:pos x="17" y="7"/>
                </a:cxn>
                <a:cxn ang="0">
                  <a:pos x="10" y="19"/>
                </a:cxn>
                <a:cxn ang="0">
                  <a:pos x="8" y="58"/>
                </a:cxn>
                <a:cxn ang="0">
                  <a:pos x="0" y="166"/>
                </a:cxn>
                <a:cxn ang="0">
                  <a:pos x="2" y="238"/>
                </a:cxn>
                <a:cxn ang="0">
                  <a:pos x="17" y="288"/>
                </a:cxn>
                <a:cxn ang="0">
                  <a:pos x="30" y="314"/>
                </a:cxn>
                <a:cxn ang="0">
                  <a:pos x="59" y="336"/>
                </a:cxn>
                <a:cxn ang="0">
                  <a:pos x="97" y="349"/>
                </a:cxn>
                <a:cxn ang="0">
                  <a:pos x="166" y="357"/>
                </a:cxn>
                <a:cxn ang="0">
                  <a:pos x="260" y="359"/>
                </a:cxn>
                <a:cxn ang="0">
                  <a:pos x="417" y="363"/>
                </a:cxn>
                <a:cxn ang="0">
                  <a:pos x="464" y="360"/>
                </a:cxn>
                <a:cxn ang="0">
                  <a:pos x="498" y="348"/>
                </a:cxn>
                <a:cxn ang="0">
                  <a:pos x="518" y="332"/>
                </a:cxn>
                <a:cxn ang="0">
                  <a:pos x="539" y="298"/>
                </a:cxn>
                <a:cxn ang="0">
                  <a:pos x="548" y="245"/>
                </a:cxn>
                <a:cxn ang="0">
                  <a:pos x="550" y="194"/>
                </a:cxn>
                <a:cxn ang="0">
                  <a:pos x="549" y="23"/>
                </a:cxn>
              </a:cxnLst>
              <a:rect l="0" t="0" r="r" b="b"/>
              <a:pathLst>
                <a:path w="550" h="363">
                  <a:moveTo>
                    <a:pt x="549" y="23"/>
                  </a:moveTo>
                  <a:lnTo>
                    <a:pt x="549" y="23"/>
                  </a:lnTo>
                  <a:lnTo>
                    <a:pt x="548" y="17"/>
                  </a:lnTo>
                  <a:lnTo>
                    <a:pt x="547" y="13"/>
                  </a:lnTo>
                  <a:lnTo>
                    <a:pt x="545" y="9"/>
                  </a:lnTo>
                  <a:lnTo>
                    <a:pt x="541" y="7"/>
                  </a:lnTo>
                  <a:lnTo>
                    <a:pt x="539" y="4"/>
                  </a:lnTo>
                  <a:lnTo>
                    <a:pt x="535" y="2"/>
                  </a:lnTo>
                  <a:lnTo>
                    <a:pt x="531" y="0"/>
                  </a:lnTo>
                  <a:lnTo>
                    <a:pt x="526" y="0"/>
                  </a:lnTo>
                  <a:lnTo>
                    <a:pt x="523" y="0"/>
                  </a:lnTo>
                  <a:lnTo>
                    <a:pt x="523" y="0"/>
                  </a:lnTo>
                  <a:lnTo>
                    <a:pt x="516" y="0"/>
                  </a:lnTo>
                  <a:lnTo>
                    <a:pt x="511" y="3"/>
                  </a:lnTo>
                  <a:lnTo>
                    <a:pt x="507" y="7"/>
                  </a:lnTo>
                  <a:lnTo>
                    <a:pt x="503" y="11"/>
                  </a:lnTo>
                  <a:lnTo>
                    <a:pt x="502" y="16"/>
                  </a:lnTo>
                  <a:lnTo>
                    <a:pt x="501" y="21"/>
                  </a:lnTo>
                  <a:lnTo>
                    <a:pt x="501" y="28"/>
                  </a:lnTo>
                  <a:lnTo>
                    <a:pt x="503" y="33"/>
                  </a:lnTo>
                  <a:lnTo>
                    <a:pt x="503" y="190"/>
                  </a:lnTo>
                  <a:lnTo>
                    <a:pt x="503" y="190"/>
                  </a:lnTo>
                  <a:lnTo>
                    <a:pt x="503" y="221"/>
                  </a:lnTo>
                  <a:lnTo>
                    <a:pt x="503" y="240"/>
                  </a:lnTo>
                  <a:lnTo>
                    <a:pt x="502" y="258"/>
                  </a:lnTo>
                  <a:lnTo>
                    <a:pt x="499" y="275"/>
                  </a:lnTo>
                  <a:lnTo>
                    <a:pt x="497" y="283"/>
                  </a:lnTo>
                  <a:lnTo>
                    <a:pt x="493" y="289"/>
                  </a:lnTo>
                  <a:lnTo>
                    <a:pt x="489" y="296"/>
                  </a:lnTo>
                  <a:lnTo>
                    <a:pt x="484" y="302"/>
                  </a:lnTo>
                  <a:lnTo>
                    <a:pt x="477" y="306"/>
                  </a:lnTo>
                  <a:lnTo>
                    <a:pt x="471" y="310"/>
                  </a:lnTo>
                  <a:lnTo>
                    <a:pt x="471" y="310"/>
                  </a:lnTo>
                  <a:lnTo>
                    <a:pt x="458" y="315"/>
                  </a:lnTo>
                  <a:lnTo>
                    <a:pt x="445" y="318"/>
                  </a:lnTo>
                  <a:lnTo>
                    <a:pt x="431" y="321"/>
                  </a:lnTo>
                  <a:lnTo>
                    <a:pt x="417" y="321"/>
                  </a:lnTo>
                  <a:lnTo>
                    <a:pt x="417" y="321"/>
                  </a:lnTo>
                  <a:lnTo>
                    <a:pt x="397" y="322"/>
                  </a:lnTo>
                  <a:lnTo>
                    <a:pt x="374" y="321"/>
                  </a:lnTo>
                  <a:lnTo>
                    <a:pt x="320" y="318"/>
                  </a:lnTo>
                  <a:lnTo>
                    <a:pt x="267" y="314"/>
                  </a:lnTo>
                  <a:lnTo>
                    <a:pt x="226" y="312"/>
                  </a:lnTo>
                  <a:lnTo>
                    <a:pt x="226" y="312"/>
                  </a:lnTo>
                  <a:lnTo>
                    <a:pt x="180" y="312"/>
                  </a:lnTo>
                  <a:lnTo>
                    <a:pt x="154" y="310"/>
                  </a:lnTo>
                  <a:lnTo>
                    <a:pt x="128" y="308"/>
                  </a:lnTo>
                  <a:lnTo>
                    <a:pt x="115" y="305"/>
                  </a:lnTo>
                  <a:lnTo>
                    <a:pt x="103" y="301"/>
                  </a:lnTo>
                  <a:lnTo>
                    <a:pt x="91" y="297"/>
                  </a:lnTo>
                  <a:lnTo>
                    <a:pt x="81" y="292"/>
                  </a:lnTo>
                  <a:lnTo>
                    <a:pt x="72" y="285"/>
                  </a:lnTo>
                  <a:lnTo>
                    <a:pt x="64" y="278"/>
                  </a:lnTo>
                  <a:lnTo>
                    <a:pt x="57" y="268"/>
                  </a:lnTo>
                  <a:lnTo>
                    <a:pt x="53" y="258"/>
                  </a:lnTo>
                  <a:lnTo>
                    <a:pt x="53" y="258"/>
                  </a:lnTo>
                  <a:lnTo>
                    <a:pt x="49" y="244"/>
                  </a:lnTo>
                  <a:lnTo>
                    <a:pt x="47" y="228"/>
                  </a:lnTo>
                  <a:lnTo>
                    <a:pt x="47" y="212"/>
                  </a:lnTo>
                  <a:lnTo>
                    <a:pt x="47" y="195"/>
                  </a:lnTo>
                  <a:lnTo>
                    <a:pt x="48" y="162"/>
                  </a:lnTo>
                  <a:lnTo>
                    <a:pt x="49" y="132"/>
                  </a:lnTo>
                  <a:lnTo>
                    <a:pt x="49" y="132"/>
                  </a:lnTo>
                  <a:lnTo>
                    <a:pt x="49" y="105"/>
                  </a:lnTo>
                  <a:lnTo>
                    <a:pt x="52" y="79"/>
                  </a:lnTo>
                  <a:lnTo>
                    <a:pt x="53" y="51"/>
                  </a:lnTo>
                  <a:lnTo>
                    <a:pt x="55" y="24"/>
                  </a:lnTo>
                  <a:lnTo>
                    <a:pt x="55" y="24"/>
                  </a:lnTo>
                  <a:lnTo>
                    <a:pt x="55" y="19"/>
                  </a:lnTo>
                  <a:lnTo>
                    <a:pt x="53" y="15"/>
                  </a:lnTo>
                  <a:lnTo>
                    <a:pt x="51" y="11"/>
                  </a:lnTo>
                  <a:lnTo>
                    <a:pt x="48" y="7"/>
                  </a:lnTo>
                  <a:lnTo>
                    <a:pt x="44" y="6"/>
                  </a:lnTo>
                  <a:lnTo>
                    <a:pt x="40" y="3"/>
                  </a:lnTo>
                  <a:lnTo>
                    <a:pt x="32" y="2"/>
                  </a:lnTo>
                  <a:lnTo>
                    <a:pt x="23" y="3"/>
                  </a:lnTo>
                  <a:lnTo>
                    <a:pt x="19" y="6"/>
                  </a:lnTo>
                  <a:lnTo>
                    <a:pt x="17" y="7"/>
                  </a:lnTo>
                  <a:lnTo>
                    <a:pt x="13" y="11"/>
                  </a:lnTo>
                  <a:lnTo>
                    <a:pt x="12" y="15"/>
                  </a:lnTo>
                  <a:lnTo>
                    <a:pt x="10" y="19"/>
                  </a:lnTo>
                  <a:lnTo>
                    <a:pt x="9" y="24"/>
                  </a:lnTo>
                  <a:lnTo>
                    <a:pt x="9" y="24"/>
                  </a:lnTo>
                  <a:lnTo>
                    <a:pt x="8" y="58"/>
                  </a:lnTo>
                  <a:lnTo>
                    <a:pt x="5" y="93"/>
                  </a:lnTo>
                  <a:lnTo>
                    <a:pt x="2" y="130"/>
                  </a:lnTo>
                  <a:lnTo>
                    <a:pt x="0" y="166"/>
                  </a:lnTo>
                  <a:lnTo>
                    <a:pt x="0" y="203"/>
                  </a:lnTo>
                  <a:lnTo>
                    <a:pt x="1" y="221"/>
                  </a:lnTo>
                  <a:lnTo>
                    <a:pt x="2" y="238"/>
                  </a:lnTo>
                  <a:lnTo>
                    <a:pt x="6" y="255"/>
                  </a:lnTo>
                  <a:lnTo>
                    <a:pt x="10" y="272"/>
                  </a:lnTo>
                  <a:lnTo>
                    <a:pt x="17" y="288"/>
                  </a:lnTo>
                  <a:lnTo>
                    <a:pt x="23" y="304"/>
                  </a:lnTo>
                  <a:lnTo>
                    <a:pt x="23" y="304"/>
                  </a:lnTo>
                  <a:lnTo>
                    <a:pt x="30" y="314"/>
                  </a:lnTo>
                  <a:lnTo>
                    <a:pt x="39" y="322"/>
                  </a:lnTo>
                  <a:lnTo>
                    <a:pt x="48" y="330"/>
                  </a:lnTo>
                  <a:lnTo>
                    <a:pt x="59" y="336"/>
                  </a:lnTo>
                  <a:lnTo>
                    <a:pt x="70" y="342"/>
                  </a:lnTo>
                  <a:lnTo>
                    <a:pt x="84" y="346"/>
                  </a:lnTo>
                  <a:lnTo>
                    <a:pt x="97" y="349"/>
                  </a:lnTo>
                  <a:lnTo>
                    <a:pt x="111" y="352"/>
                  </a:lnTo>
                  <a:lnTo>
                    <a:pt x="138" y="356"/>
                  </a:lnTo>
                  <a:lnTo>
                    <a:pt x="166" y="357"/>
                  </a:lnTo>
                  <a:lnTo>
                    <a:pt x="214" y="357"/>
                  </a:lnTo>
                  <a:lnTo>
                    <a:pt x="214" y="357"/>
                  </a:lnTo>
                  <a:lnTo>
                    <a:pt x="260" y="359"/>
                  </a:lnTo>
                  <a:lnTo>
                    <a:pt x="316" y="361"/>
                  </a:lnTo>
                  <a:lnTo>
                    <a:pt x="371" y="363"/>
                  </a:lnTo>
                  <a:lnTo>
                    <a:pt x="417" y="363"/>
                  </a:lnTo>
                  <a:lnTo>
                    <a:pt x="417" y="363"/>
                  </a:lnTo>
                  <a:lnTo>
                    <a:pt x="441" y="363"/>
                  </a:lnTo>
                  <a:lnTo>
                    <a:pt x="464" y="360"/>
                  </a:lnTo>
                  <a:lnTo>
                    <a:pt x="477" y="357"/>
                  </a:lnTo>
                  <a:lnTo>
                    <a:pt x="488" y="353"/>
                  </a:lnTo>
                  <a:lnTo>
                    <a:pt x="498" y="348"/>
                  </a:lnTo>
                  <a:lnTo>
                    <a:pt x="507" y="343"/>
                  </a:lnTo>
                  <a:lnTo>
                    <a:pt x="507" y="343"/>
                  </a:lnTo>
                  <a:lnTo>
                    <a:pt x="518" y="332"/>
                  </a:lnTo>
                  <a:lnTo>
                    <a:pt x="527" y="322"/>
                  </a:lnTo>
                  <a:lnTo>
                    <a:pt x="533" y="310"/>
                  </a:lnTo>
                  <a:lnTo>
                    <a:pt x="539" y="298"/>
                  </a:lnTo>
                  <a:lnTo>
                    <a:pt x="541" y="285"/>
                  </a:lnTo>
                  <a:lnTo>
                    <a:pt x="544" y="272"/>
                  </a:lnTo>
                  <a:lnTo>
                    <a:pt x="548" y="245"/>
                  </a:lnTo>
                  <a:lnTo>
                    <a:pt x="548" y="245"/>
                  </a:lnTo>
                  <a:lnTo>
                    <a:pt x="549" y="221"/>
                  </a:lnTo>
                  <a:lnTo>
                    <a:pt x="550" y="194"/>
                  </a:lnTo>
                  <a:lnTo>
                    <a:pt x="550" y="134"/>
                  </a:lnTo>
                  <a:lnTo>
                    <a:pt x="549" y="23"/>
                  </a:lnTo>
                  <a:lnTo>
                    <a:pt x="549" y="2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15" name="Freeform 127"/>
            <p:cNvSpPr/>
            <p:nvPr/>
          </p:nvSpPr>
          <p:spPr bwMode="auto">
            <a:xfrm>
              <a:off x="5694363" y="4497388"/>
              <a:ext cx="20638" cy="93663"/>
            </a:xfrm>
            <a:custGeom>
              <a:avLst/>
              <a:gdLst/>
              <a:ahLst/>
              <a:cxnLst>
                <a:cxn ang="0">
                  <a:pos x="49" y="142"/>
                </a:cxn>
                <a:cxn ang="0">
                  <a:pos x="49" y="142"/>
                </a:cxn>
                <a:cxn ang="0">
                  <a:pos x="50" y="82"/>
                </a:cxn>
                <a:cxn ang="0">
                  <a:pos x="51" y="22"/>
                </a:cxn>
                <a:cxn ang="0">
                  <a:pos x="51" y="22"/>
                </a:cxn>
                <a:cxn ang="0">
                  <a:pos x="51" y="17"/>
                </a:cxn>
                <a:cxn ang="0">
                  <a:pos x="49" y="13"/>
                </a:cxn>
                <a:cxn ang="0">
                  <a:pos x="47" y="9"/>
                </a:cxn>
                <a:cxn ang="0">
                  <a:pos x="44" y="6"/>
                </a:cxn>
                <a:cxn ang="0">
                  <a:pos x="41" y="4"/>
                </a:cxn>
                <a:cxn ang="0">
                  <a:pos x="37" y="2"/>
                </a:cxn>
                <a:cxn ang="0">
                  <a:pos x="28" y="0"/>
                </a:cxn>
                <a:cxn ang="0">
                  <a:pos x="20" y="2"/>
                </a:cxn>
                <a:cxn ang="0">
                  <a:pos x="16" y="4"/>
                </a:cxn>
                <a:cxn ang="0">
                  <a:pos x="12" y="6"/>
                </a:cxn>
                <a:cxn ang="0">
                  <a:pos x="10" y="9"/>
                </a:cxn>
                <a:cxn ang="0">
                  <a:pos x="7" y="13"/>
                </a:cxn>
                <a:cxn ang="0">
                  <a:pos x="6" y="17"/>
                </a:cxn>
                <a:cxn ang="0">
                  <a:pos x="6" y="22"/>
                </a:cxn>
                <a:cxn ang="0">
                  <a:pos x="6" y="22"/>
                </a:cxn>
                <a:cxn ang="0">
                  <a:pos x="4" y="87"/>
                </a:cxn>
                <a:cxn ang="0">
                  <a:pos x="3" y="153"/>
                </a:cxn>
                <a:cxn ang="0">
                  <a:pos x="3" y="153"/>
                </a:cxn>
                <a:cxn ang="0">
                  <a:pos x="2" y="170"/>
                </a:cxn>
                <a:cxn ang="0">
                  <a:pos x="0" y="187"/>
                </a:cxn>
                <a:cxn ang="0">
                  <a:pos x="0" y="204"/>
                </a:cxn>
                <a:cxn ang="0">
                  <a:pos x="2" y="212"/>
                </a:cxn>
                <a:cxn ang="0">
                  <a:pos x="3" y="220"/>
                </a:cxn>
                <a:cxn ang="0">
                  <a:pos x="3" y="220"/>
                </a:cxn>
                <a:cxn ang="0">
                  <a:pos x="6" y="225"/>
                </a:cxn>
                <a:cxn ang="0">
                  <a:pos x="8" y="229"/>
                </a:cxn>
                <a:cxn ang="0">
                  <a:pos x="12" y="231"/>
                </a:cxn>
                <a:cxn ang="0">
                  <a:pos x="16" y="234"/>
                </a:cxn>
                <a:cxn ang="0">
                  <a:pos x="20" y="235"/>
                </a:cxn>
                <a:cxn ang="0">
                  <a:pos x="24" y="235"/>
                </a:cxn>
                <a:cxn ang="0">
                  <a:pos x="32" y="235"/>
                </a:cxn>
                <a:cxn ang="0">
                  <a:pos x="40" y="231"/>
                </a:cxn>
                <a:cxn ang="0">
                  <a:pos x="44" y="229"/>
                </a:cxn>
                <a:cxn ang="0">
                  <a:pos x="46" y="225"/>
                </a:cxn>
                <a:cxn ang="0">
                  <a:pos x="47" y="222"/>
                </a:cxn>
                <a:cxn ang="0">
                  <a:pos x="49" y="217"/>
                </a:cxn>
                <a:cxn ang="0">
                  <a:pos x="49" y="213"/>
                </a:cxn>
                <a:cxn ang="0">
                  <a:pos x="47" y="208"/>
                </a:cxn>
                <a:cxn ang="0">
                  <a:pos x="47" y="208"/>
                </a:cxn>
                <a:cxn ang="0">
                  <a:pos x="46" y="201"/>
                </a:cxn>
                <a:cxn ang="0">
                  <a:pos x="45" y="193"/>
                </a:cxn>
                <a:cxn ang="0">
                  <a:pos x="46" y="175"/>
                </a:cxn>
                <a:cxn ang="0">
                  <a:pos x="47" y="158"/>
                </a:cxn>
                <a:cxn ang="0">
                  <a:pos x="49" y="142"/>
                </a:cxn>
                <a:cxn ang="0">
                  <a:pos x="49" y="142"/>
                </a:cxn>
              </a:cxnLst>
              <a:rect l="0" t="0" r="r" b="b"/>
              <a:pathLst>
                <a:path w="51" h="235">
                  <a:moveTo>
                    <a:pt x="49" y="142"/>
                  </a:moveTo>
                  <a:lnTo>
                    <a:pt x="49" y="142"/>
                  </a:lnTo>
                  <a:lnTo>
                    <a:pt x="50" y="82"/>
                  </a:lnTo>
                  <a:lnTo>
                    <a:pt x="51" y="22"/>
                  </a:lnTo>
                  <a:lnTo>
                    <a:pt x="51" y="22"/>
                  </a:lnTo>
                  <a:lnTo>
                    <a:pt x="51" y="17"/>
                  </a:lnTo>
                  <a:lnTo>
                    <a:pt x="49" y="13"/>
                  </a:lnTo>
                  <a:lnTo>
                    <a:pt x="47" y="9"/>
                  </a:lnTo>
                  <a:lnTo>
                    <a:pt x="44" y="6"/>
                  </a:lnTo>
                  <a:lnTo>
                    <a:pt x="41" y="4"/>
                  </a:lnTo>
                  <a:lnTo>
                    <a:pt x="37" y="2"/>
                  </a:lnTo>
                  <a:lnTo>
                    <a:pt x="28" y="0"/>
                  </a:lnTo>
                  <a:lnTo>
                    <a:pt x="20" y="2"/>
                  </a:lnTo>
                  <a:lnTo>
                    <a:pt x="16" y="4"/>
                  </a:lnTo>
                  <a:lnTo>
                    <a:pt x="12" y="6"/>
                  </a:lnTo>
                  <a:lnTo>
                    <a:pt x="10" y="9"/>
                  </a:lnTo>
                  <a:lnTo>
                    <a:pt x="7" y="13"/>
                  </a:lnTo>
                  <a:lnTo>
                    <a:pt x="6" y="17"/>
                  </a:lnTo>
                  <a:lnTo>
                    <a:pt x="6" y="22"/>
                  </a:lnTo>
                  <a:lnTo>
                    <a:pt x="6" y="22"/>
                  </a:lnTo>
                  <a:lnTo>
                    <a:pt x="4" y="87"/>
                  </a:lnTo>
                  <a:lnTo>
                    <a:pt x="3" y="153"/>
                  </a:lnTo>
                  <a:lnTo>
                    <a:pt x="3" y="153"/>
                  </a:lnTo>
                  <a:lnTo>
                    <a:pt x="2" y="170"/>
                  </a:lnTo>
                  <a:lnTo>
                    <a:pt x="0" y="187"/>
                  </a:lnTo>
                  <a:lnTo>
                    <a:pt x="0" y="204"/>
                  </a:lnTo>
                  <a:lnTo>
                    <a:pt x="2" y="212"/>
                  </a:lnTo>
                  <a:lnTo>
                    <a:pt x="3" y="220"/>
                  </a:lnTo>
                  <a:lnTo>
                    <a:pt x="3" y="220"/>
                  </a:lnTo>
                  <a:lnTo>
                    <a:pt x="6" y="225"/>
                  </a:lnTo>
                  <a:lnTo>
                    <a:pt x="8" y="229"/>
                  </a:lnTo>
                  <a:lnTo>
                    <a:pt x="12" y="231"/>
                  </a:lnTo>
                  <a:lnTo>
                    <a:pt x="16" y="234"/>
                  </a:lnTo>
                  <a:lnTo>
                    <a:pt x="20" y="235"/>
                  </a:lnTo>
                  <a:lnTo>
                    <a:pt x="24" y="235"/>
                  </a:lnTo>
                  <a:lnTo>
                    <a:pt x="32" y="235"/>
                  </a:lnTo>
                  <a:lnTo>
                    <a:pt x="40" y="231"/>
                  </a:lnTo>
                  <a:lnTo>
                    <a:pt x="44" y="229"/>
                  </a:lnTo>
                  <a:lnTo>
                    <a:pt x="46" y="225"/>
                  </a:lnTo>
                  <a:lnTo>
                    <a:pt x="47" y="222"/>
                  </a:lnTo>
                  <a:lnTo>
                    <a:pt x="49" y="217"/>
                  </a:lnTo>
                  <a:lnTo>
                    <a:pt x="49" y="213"/>
                  </a:lnTo>
                  <a:lnTo>
                    <a:pt x="47" y="208"/>
                  </a:lnTo>
                  <a:lnTo>
                    <a:pt x="47" y="208"/>
                  </a:lnTo>
                  <a:lnTo>
                    <a:pt x="46" y="201"/>
                  </a:lnTo>
                  <a:lnTo>
                    <a:pt x="45" y="193"/>
                  </a:lnTo>
                  <a:lnTo>
                    <a:pt x="46" y="175"/>
                  </a:lnTo>
                  <a:lnTo>
                    <a:pt x="47" y="158"/>
                  </a:lnTo>
                  <a:lnTo>
                    <a:pt x="49" y="142"/>
                  </a:lnTo>
                  <a:lnTo>
                    <a:pt x="49" y="142"/>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1285" name="组合 1284"/>
          <p:cNvGrpSpPr/>
          <p:nvPr/>
        </p:nvGrpSpPr>
        <p:grpSpPr>
          <a:xfrm>
            <a:off x="6521058" y="3544711"/>
            <a:ext cx="840317" cy="1007533"/>
            <a:chOff x="5297488" y="3040063"/>
            <a:chExt cx="630238" cy="755650"/>
          </a:xfrm>
          <a:solidFill>
            <a:schemeClr val="tx1">
              <a:lumMod val="65000"/>
              <a:lumOff val="35000"/>
            </a:schemeClr>
          </a:solidFill>
        </p:grpSpPr>
        <p:sp>
          <p:nvSpPr>
            <p:cNvPr id="12416" name="Freeform 128"/>
            <p:cNvSpPr/>
            <p:nvPr/>
          </p:nvSpPr>
          <p:spPr bwMode="auto">
            <a:xfrm>
              <a:off x="5313363" y="3502025"/>
              <a:ext cx="22225" cy="41275"/>
            </a:xfrm>
            <a:custGeom>
              <a:avLst/>
              <a:gdLst/>
              <a:ahLst/>
              <a:cxnLst>
                <a:cxn ang="0">
                  <a:pos x="14" y="83"/>
                </a:cxn>
                <a:cxn ang="0">
                  <a:pos x="14" y="83"/>
                </a:cxn>
                <a:cxn ang="0">
                  <a:pos x="20" y="74"/>
                </a:cxn>
                <a:cxn ang="0">
                  <a:pos x="25" y="64"/>
                </a:cxn>
                <a:cxn ang="0">
                  <a:pos x="39" y="45"/>
                </a:cxn>
                <a:cxn ang="0">
                  <a:pos x="46" y="36"/>
                </a:cxn>
                <a:cxn ang="0">
                  <a:pos x="51" y="27"/>
                </a:cxn>
                <a:cxn ang="0">
                  <a:pos x="55" y="17"/>
                </a:cxn>
                <a:cxn ang="0">
                  <a:pos x="58" y="5"/>
                </a:cxn>
                <a:cxn ang="0">
                  <a:pos x="58" y="5"/>
                </a:cxn>
                <a:cxn ang="0">
                  <a:pos x="58" y="3"/>
                </a:cxn>
                <a:cxn ang="0">
                  <a:pos x="56" y="1"/>
                </a:cxn>
                <a:cxn ang="0">
                  <a:pos x="54" y="1"/>
                </a:cxn>
                <a:cxn ang="0">
                  <a:pos x="52" y="0"/>
                </a:cxn>
                <a:cxn ang="0">
                  <a:pos x="48" y="1"/>
                </a:cxn>
                <a:cxn ang="0">
                  <a:pos x="47" y="3"/>
                </a:cxn>
                <a:cxn ang="0">
                  <a:pos x="46" y="5"/>
                </a:cxn>
                <a:cxn ang="0">
                  <a:pos x="46" y="5"/>
                </a:cxn>
                <a:cxn ang="0">
                  <a:pos x="44" y="11"/>
                </a:cxn>
                <a:cxn ang="0">
                  <a:pos x="43" y="18"/>
                </a:cxn>
                <a:cxn ang="0">
                  <a:pos x="37" y="30"/>
                </a:cxn>
                <a:cxn ang="0">
                  <a:pos x="29" y="39"/>
                </a:cxn>
                <a:cxn ang="0">
                  <a:pos x="21" y="49"/>
                </a:cxn>
                <a:cxn ang="0">
                  <a:pos x="21" y="49"/>
                </a:cxn>
                <a:cxn ang="0">
                  <a:pos x="13" y="60"/>
                </a:cxn>
                <a:cxn ang="0">
                  <a:pos x="6" y="71"/>
                </a:cxn>
                <a:cxn ang="0">
                  <a:pos x="3" y="85"/>
                </a:cxn>
                <a:cxn ang="0">
                  <a:pos x="0" y="96"/>
                </a:cxn>
                <a:cxn ang="0">
                  <a:pos x="0" y="96"/>
                </a:cxn>
                <a:cxn ang="0">
                  <a:pos x="1" y="99"/>
                </a:cxn>
                <a:cxn ang="0">
                  <a:pos x="3" y="100"/>
                </a:cxn>
                <a:cxn ang="0">
                  <a:pos x="4" y="102"/>
                </a:cxn>
                <a:cxn ang="0">
                  <a:pos x="6" y="103"/>
                </a:cxn>
                <a:cxn ang="0">
                  <a:pos x="6" y="103"/>
                </a:cxn>
                <a:cxn ang="0">
                  <a:pos x="10" y="102"/>
                </a:cxn>
                <a:cxn ang="0">
                  <a:pos x="14" y="99"/>
                </a:cxn>
                <a:cxn ang="0">
                  <a:pos x="17" y="95"/>
                </a:cxn>
                <a:cxn ang="0">
                  <a:pos x="20" y="91"/>
                </a:cxn>
                <a:cxn ang="0">
                  <a:pos x="20" y="91"/>
                </a:cxn>
                <a:cxn ang="0">
                  <a:pos x="20" y="88"/>
                </a:cxn>
                <a:cxn ang="0">
                  <a:pos x="18" y="86"/>
                </a:cxn>
                <a:cxn ang="0">
                  <a:pos x="17" y="85"/>
                </a:cxn>
                <a:cxn ang="0">
                  <a:pos x="14" y="83"/>
                </a:cxn>
                <a:cxn ang="0">
                  <a:pos x="14" y="83"/>
                </a:cxn>
              </a:cxnLst>
              <a:rect l="0" t="0" r="r" b="b"/>
              <a:pathLst>
                <a:path w="58" h="103">
                  <a:moveTo>
                    <a:pt x="14" y="83"/>
                  </a:moveTo>
                  <a:lnTo>
                    <a:pt x="14" y="83"/>
                  </a:lnTo>
                  <a:lnTo>
                    <a:pt x="20" y="74"/>
                  </a:lnTo>
                  <a:lnTo>
                    <a:pt x="25" y="64"/>
                  </a:lnTo>
                  <a:lnTo>
                    <a:pt x="39" y="45"/>
                  </a:lnTo>
                  <a:lnTo>
                    <a:pt x="46" y="36"/>
                  </a:lnTo>
                  <a:lnTo>
                    <a:pt x="51" y="27"/>
                  </a:lnTo>
                  <a:lnTo>
                    <a:pt x="55" y="17"/>
                  </a:lnTo>
                  <a:lnTo>
                    <a:pt x="58" y="5"/>
                  </a:lnTo>
                  <a:lnTo>
                    <a:pt x="58" y="5"/>
                  </a:lnTo>
                  <a:lnTo>
                    <a:pt x="58" y="3"/>
                  </a:lnTo>
                  <a:lnTo>
                    <a:pt x="56" y="1"/>
                  </a:lnTo>
                  <a:lnTo>
                    <a:pt x="54" y="1"/>
                  </a:lnTo>
                  <a:lnTo>
                    <a:pt x="52" y="0"/>
                  </a:lnTo>
                  <a:lnTo>
                    <a:pt x="48" y="1"/>
                  </a:lnTo>
                  <a:lnTo>
                    <a:pt x="47" y="3"/>
                  </a:lnTo>
                  <a:lnTo>
                    <a:pt x="46" y="5"/>
                  </a:lnTo>
                  <a:lnTo>
                    <a:pt x="46" y="5"/>
                  </a:lnTo>
                  <a:lnTo>
                    <a:pt x="44" y="11"/>
                  </a:lnTo>
                  <a:lnTo>
                    <a:pt x="43" y="18"/>
                  </a:lnTo>
                  <a:lnTo>
                    <a:pt x="37" y="30"/>
                  </a:lnTo>
                  <a:lnTo>
                    <a:pt x="29" y="39"/>
                  </a:lnTo>
                  <a:lnTo>
                    <a:pt x="21" y="49"/>
                  </a:lnTo>
                  <a:lnTo>
                    <a:pt x="21" y="49"/>
                  </a:lnTo>
                  <a:lnTo>
                    <a:pt x="13" y="60"/>
                  </a:lnTo>
                  <a:lnTo>
                    <a:pt x="6" y="71"/>
                  </a:lnTo>
                  <a:lnTo>
                    <a:pt x="3" y="85"/>
                  </a:lnTo>
                  <a:lnTo>
                    <a:pt x="0" y="96"/>
                  </a:lnTo>
                  <a:lnTo>
                    <a:pt x="0" y="96"/>
                  </a:lnTo>
                  <a:lnTo>
                    <a:pt x="1" y="99"/>
                  </a:lnTo>
                  <a:lnTo>
                    <a:pt x="3" y="100"/>
                  </a:lnTo>
                  <a:lnTo>
                    <a:pt x="4" y="102"/>
                  </a:lnTo>
                  <a:lnTo>
                    <a:pt x="6" y="103"/>
                  </a:lnTo>
                  <a:lnTo>
                    <a:pt x="6" y="103"/>
                  </a:lnTo>
                  <a:lnTo>
                    <a:pt x="10" y="102"/>
                  </a:lnTo>
                  <a:lnTo>
                    <a:pt x="14" y="99"/>
                  </a:lnTo>
                  <a:lnTo>
                    <a:pt x="17" y="95"/>
                  </a:lnTo>
                  <a:lnTo>
                    <a:pt x="20" y="91"/>
                  </a:lnTo>
                  <a:lnTo>
                    <a:pt x="20" y="91"/>
                  </a:lnTo>
                  <a:lnTo>
                    <a:pt x="20" y="88"/>
                  </a:lnTo>
                  <a:lnTo>
                    <a:pt x="18" y="86"/>
                  </a:lnTo>
                  <a:lnTo>
                    <a:pt x="17" y="85"/>
                  </a:lnTo>
                  <a:lnTo>
                    <a:pt x="14" y="83"/>
                  </a:lnTo>
                  <a:lnTo>
                    <a:pt x="14" y="8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17" name="Freeform 129"/>
            <p:cNvSpPr/>
            <p:nvPr/>
          </p:nvSpPr>
          <p:spPr bwMode="auto">
            <a:xfrm>
              <a:off x="5353051" y="3505200"/>
              <a:ext cx="15875" cy="34925"/>
            </a:xfrm>
            <a:custGeom>
              <a:avLst/>
              <a:gdLst/>
              <a:ahLst/>
              <a:cxnLst>
                <a:cxn ang="0">
                  <a:pos x="30" y="6"/>
                </a:cxn>
                <a:cxn ang="0">
                  <a:pos x="30" y="6"/>
                </a:cxn>
                <a:cxn ang="0">
                  <a:pos x="29" y="12"/>
                </a:cxn>
                <a:cxn ang="0">
                  <a:pos x="27" y="17"/>
                </a:cxn>
                <a:cxn ang="0">
                  <a:pos x="20" y="27"/>
                </a:cxn>
                <a:cxn ang="0">
                  <a:pos x="20" y="27"/>
                </a:cxn>
                <a:cxn ang="0">
                  <a:pos x="16" y="32"/>
                </a:cxn>
                <a:cxn ang="0">
                  <a:pos x="13" y="38"/>
                </a:cxn>
                <a:cxn ang="0">
                  <a:pos x="13" y="38"/>
                </a:cxn>
                <a:cxn ang="0">
                  <a:pos x="10" y="49"/>
                </a:cxn>
                <a:cxn ang="0">
                  <a:pos x="4" y="59"/>
                </a:cxn>
                <a:cxn ang="0">
                  <a:pos x="2" y="71"/>
                </a:cxn>
                <a:cxn ang="0">
                  <a:pos x="0" y="83"/>
                </a:cxn>
                <a:cxn ang="0">
                  <a:pos x="0" y="83"/>
                </a:cxn>
                <a:cxn ang="0">
                  <a:pos x="0" y="84"/>
                </a:cxn>
                <a:cxn ang="0">
                  <a:pos x="2" y="87"/>
                </a:cxn>
                <a:cxn ang="0">
                  <a:pos x="6" y="88"/>
                </a:cxn>
                <a:cxn ang="0">
                  <a:pos x="10" y="87"/>
                </a:cxn>
                <a:cxn ang="0">
                  <a:pos x="11" y="84"/>
                </a:cxn>
                <a:cxn ang="0">
                  <a:pos x="12" y="83"/>
                </a:cxn>
                <a:cxn ang="0">
                  <a:pos x="12" y="83"/>
                </a:cxn>
                <a:cxn ang="0">
                  <a:pos x="13" y="70"/>
                </a:cxn>
                <a:cxn ang="0">
                  <a:pos x="17" y="55"/>
                </a:cxn>
                <a:cxn ang="0">
                  <a:pos x="23" y="42"/>
                </a:cxn>
                <a:cxn ang="0">
                  <a:pos x="30" y="32"/>
                </a:cxn>
                <a:cxn ang="0">
                  <a:pos x="30" y="32"/>
                </a:cxn>
                <a:cxn ang="0">
                  <a:pos x="34" y="25"/>
                </a:cxn>
                <a:cxn ang="0">
                  <a:pos x="38" y="20"/>
                </a:cxn>
                <a:cxn ang="0">
                  <a:pos x="41" y="13"/>
                </a:cxn>
                <a:cxn ang="0">
                  <a:pos x="42" y="6"/>
                </a:cxn>
                <a:cxn ang="0">
                  <a:pos x="42" y="6"/>
                </a:cxn>
                <a:cxn ang="0">
                  <a:pos x="42" y="3"/>
                </a:cxn>
                <a:cxn ang="0">
                  <a:pos x="41" y="2"/>
                </a:cxn>
                <a:cxn ang="0">
                  <a:pos x="40" y="0"/>
                </a:cxn>
                <a:cxn ang="0">
                  <a:pos x="37" y="0"/>
                </a:cxn>
                <a:cxn ang="0">
                  <a:pos x="33" y="2"/>
                </a:cxn>
                <a:cxn ang="0">
                  <a:pos x="32" y="3"/>
                </a:cxn>
                <a:cxn ang="0">
                  <a:pos x="30" y="6"/>
                </a:cxn>
                <a:cxn ang="0">
                  <a:pos x="30" y="6"/>
                </a:cxn>
              </a:cxnLst>
              <a:rect l="0" t="0" r="r" b="b"/>
              <a:pathLst>
                <a:path w="42" h="88">
                  <a:moveTo>
                    <a:pt x="30" y="6"/>
                  </a:moveTo>
                  <a:lnTo>
                    <a:pt x="30" y="6"/>
                  </a:lnTo>
                  <a:lnTo>
                    <a:pt x="29" y="12"/>
                  </a:lnTo>
                  <a:lnTo>
                    <a:pt x="27" y="17"/>
                  </a:lnTo>
                  <a:lnTo>
                    <a:pt x="20" y="27"/>
                  </a:lnTo>
                  <a:lnTo>
                    <a:pt x="20" y="27"/>
                  </a:lnTo>
                  <a:lnTo>
                    <a:pt x="16" y="32"/>
                  </a:lnTo>
                  <a:lnTo>
                    <a:pt x="13" y="38"/>
                  </a:lnTo>
                  <a:lnTo>
                    <a:pt x="13" y="38"/>
                  </a:lnTo>
                  <a:lnTo>
                    <a:pt x="10" y="49"/>
                  </a:lnTo>
                  <a:lnTo>
                    <a:pt x="4" y="59"/>
                  </a:lnTo>
                  <a:lnTo>
                    <a:pt x="2" y="71"/>
                  </a:lnTo>
                  <a:lnTo>
                    <a:pt x="0" y="83"/>
                  </a:lnTo>
                  <a:lnTo>
                    <a:pt x="0" y="83"/>
                  </a:lnTo>
                  <a:lnTo>
                    <a:pt x="0" y="84"/>
                  </a:lnTo>
                  <a:lnTo>
                    <a:pt x="2" y="87"/>
                  </a:lnTo>
                  <a:lnTo>
                    <a:pt x="6" y="88"/>
                  </a:lnTo>
                  <a:lnTo>
                    <a:pt x="10" y="87"/>
                  </a:lnTo>
                  <a:lnTo>
                    <a:pt x="11" y="84"/>
                  </a:lnTo>
                  <a:lnTo>
                    <a:pt x="12" y="83"/>
                  </a:lnTo>
                  <a:lnTo>
                    <a:pt x="12" y="83"/>
                  </a:lnTo>
                  <a:lnTo>
                    <a:pt x="13" y="70"/>
                  </a:lnTo>
                  <a:lnTo>
                    <a:pt x="17" y="55"/>
                  </a:lnTo>
                  <a:lnTo>
                    <a:pt x="23" y="42"/>
                  </a:lnTo>
                  <a:lnTo>
                    <a:pt x="30" y="32"/>
                  </a:lnTo>
                  <a:lnTo>
                    <a:pt x="30" y="32"/>
                  </a:lnTo>
                  <a:lnTo>
                    <a:pt x="34" y="25"/>
                  </a:lnTo>
                  <a:lnTo>
                    <a:pt x="38" y="20"/>
                  </a:lnTo>
                  <a:lnTo>
                    <a:pt x="41" y="13"/>
                  </a:lnTo>
                  <a:lnTo>
                    <a:pt x="42" y="6"/>
                  </a:lnTo>
                  <a:lnTo>
                    <a:pt x="42" y="6"/>
                  </a:lnTo>
                  <a:lnTo>
                    <a:pt x="42" y="3"/>
                  </a:lnTo>
                  <a:lnTo>
                    <a:pt x="41" y="2"/>
                  </a:lnTo>
                  <a:lnTo>
                    <a:pt x="40" y="0"/>
                  </a:lnTo>
                  <a:lnTo>
                    <a:pt x="37" y="0"/>
                  </a:lnTo>
                  <a:lnTo>
                    <a:pt x="33" y="2"/>
                  </a:lnTo>
                  <a:lnTo>
                    <a:pt x="32" y="3"/>
                  </a:lnTo>
                  <a:lnTo>
                    <a:pt x="30" y="6"/>
                  </a:lnTo>
                  <a:lnTo>
                    <a:pt x="30"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18" name="Freeform 130"/>
            <p:cNvSpPr/>
            <p:nvPr/>
          </p:nvSpPr>
          <p:spPr bwMode="auto">
            <a:xfrm>
              <a:off x="5370513" y="3509963"/>
              <a:ext cx="25400" cy="38100"/>
            </a:xfrm>
            <a:custGeom>
              <a:avLst/>
              <a:gdLst/>
              <a:ahLst/>
              <a:cxnLst>
                <a:cxn ang="0">
                  <a:pos x="56" y="1"/>
                </a:cxn>
                <a:cxn ang="0">
                  <a:pos x="56" y="1"/>
                </a:cxn>
                <a:cxn ang="0">
                  <a:pos x="45" y="10"/>
                </a:cxn>
                <a:cxn ang="0">
                  <a:pos x="34" y="19"/>
                </a:cxn>
                <a:cxn ang="0">
                  <a:pos x="25" y="29"/>
                </a:cxn>
                <a:cxn ang="0">
                  <a:pos x="17" y="39"/>
                </a:cxn>
                <a:cxn ang="0">
                  <a:pos x="11" y="51"/>
                </a:cxn>
                <a:cxn ang="0">
                  <a:pos x="5" y="63"/>
                </a:cxn>
                <a:cxn ang="0">
                  <a:pos x="1" y="76"/>
                </a:cxn>
                <a:cxn ang="0">
                  <a:pos x="0" y="90"/>
                </a:cxn>
                <a:cxn ang="0">
                  <a:pos x="0" y="90"/>
                </a:cxn>
                <a:cxn ang="0">
                  <a:pos x="0" y="93"/>
                </a:cxn>
                <a:cxn ang="0">
                  <a:pos x="1" y="94"/>
                </a:cxn>
                <a:cxn ang="0">
                  <a:pos x="5" y="95"/>
                </a:cxn>
                <a:cxn ang="0">
                  <a:pos x="9" y="94"/>
                </a:cxn>
                <a:cxn ang="0">
                  <a:pos x="11" y="93"/>
                </a:cxn>
                <a:cxn ang="0">
                  <a:pos x="12" y="90"/>
                </a:cxn>
                <a:cxn ang="0">
                  <a:pos x="12" y="90"/>
                </a:cxn>
                <a:cxn ang="0">
                  <a:pos x="13" y="77"/>
                </a:cxn>
                <a:cxn ang="0">
                  <a:pos x="16" y="65"/>
                </a:cxn>
                <a:cxn ang="0">
                  <a:pos x="21" y="55"/>
                </a:cxn>
                <a:cxn ang="0">
                  <a:pos x="28" y="44"/>
                </a:cxn>
                <a:cxn ang="0">
                  <a:pos x="34" y="35"/>
                </a:cxn>
                <a:cxn ang="0">
                  <a:pos x="43" y="27"/>
                </a:cxn>
                <a:cxn ang="0">
                  <a:pos x="62" y="12"/>
                </a:cxn>
                <a:cxn ang="0">
                  <a:pos x="62" y="12"/>
                </a:cxn>
                <a:cxn ang="0">
                  <a:pos x="63" y="9"/>
                </a:cxn>
                <a:cxn ang="0">
                  <a:pos x="64" y="8"/>
                </a:cxn>
                <a:cxn ang="0">
                  <a:pos x="63" y="2"/>
                </a:cxn>
                <a:cxn ang="0">
                  <a:pos x="62" y="1"/>
                </a:cxn>
                <a:cxn ang="0">
                  <a:pos x="60" y="0"/>
                </a:cxn>
                <a:cxn ang="0">
                  <a:pos x="58" y="0"/>
                </a:cxn>
                <a:cxn ang="0">
                  <a:pos x="56" y="1"/>
                </a:cxn>
                <a:cxn ang="0">
                  <a:pos x="56" y="1"/>
                </a:cxn>
              </a:cxnLst>
              <a:rect l="0" t="0" r="r" b="b"/>
              <a:pathLst>
                <a:path w="64" h="95">
                  <a:moveTo>
                    <a:pt x="56" y="1"/>
                  </a:moveTo>
                  <a:lnTo>
                    <a:pt x="56" y="1"/>
                  </a:lnTo>
                  <a:lnTo>
                    <a:pt x="45" y="10"/>
                  </a:lnTo>
                  <a:lnTo>
                    <a:pt x="34" y="19"/>
                  </a:lnTo>
                  <a:lnTo>
                    <a:pt x="25" y="29"/>
                  </a:lnTo>
                  <a:lnTo>
                    <a:pt x="17" y="39"/>
                  </a:lnTo>
                  <a:lnTo>
                    <a:pt x="11" y="51"/>
                  </a:lnTo>
                  <a:lnTo>
                    <a:pt x="5" y="63"/>
                  </a:lnTo>
                  <a:lnTo>
                    <a:pt x="1" y="76"/>
                  </a:lnTo>
                  <a:lnTo>
                    <a:pt x="0" y="90"/>
                  </a:lnTo>
                  <a:lnTo>
                    <a:pt x="0" y="90"/>
                  </a:lnTo>
                  <a:lnTo>
                    <a:pt x="0" y="93"/>
                  </a:lnTo>
                  <a:lnTo>
                    <a:pt x="1" y="94"/>
                  </a:lnTo>
                  <a:lnTo>
                    <a:pt x="5" y="95"/>
                  </a:lnTo>
                  <a:lnTo>
                    <a:pt x="9" y="94"/>
                  </a:lnTo>
                  <a:lnTo>
                    <a:pt x="11" y="93"/>
                  </a:lnTo>
                  <a:lnTo>
                    <a:pt x="12" y="90"/>
                  </a:lnTo>
                  <a:lnTo>
                    <a:pt x="12" y="90"/>
                  </a:lnTo>
                  <a:lnTo>
                    <a:pt x="13" y="77"/>
                  </a:lnTo>
                  <a:lnTo>
                    <a:pt x="16" y="65"/>
                  </a:lnTo>
                  <a:lnTo>
                    <a:pt x="21" y="55"/>
                  </a:lnTo>
                  <a:lnTo>
                    <a:pt x="28" y="44"/>
                  </a:lnTo>
                  <a:lnTo>
                    <a:pt x="34" y="35"/>
                  </a:lnTo>
                  <a:lnTo>
                    <a:pt x="43" y="27"/>
                  </a:lnTo>
                  <a:lnTo>
                    <a:pt x="62" y="12"/>
                  </a:lnTo>
                  <a:lnTo>
                    <a:pt x="62" y="12"/>
                  </a:lnTo>
                  <a:lnTo>
                    <a:pt x="63" y="9"/>
                  </a:lnTo>
                  <a:lnTo>
                    <a:pt x="64" y="8"/>
                  </a:lnTo>
                  <a:lnTo>
                    <a:pt x="63" y="2"/>
                  </a:lnTo>
                  <a:lnTo>
                    <a:pt x="62" y="1"/>
                  </a:lnTo>
                  <a:lnTo>
                    <a:pt x="60" y="0"/>
                  </a:lnTo>
                  <a:lnTo>
                    <a:pt x="58" y="0"/>
                  </a:lnTo>
                  <a:lnTo>
                    <a:pt x="56" y="1"/>
                  </a:lnTo>
                  <a:lnTo>
                    <a:pt x="5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19" name="Freeform 131"/>
            <p:cNvSpPr/>
            <p:nvPr/>
          </p:nvSpPr>
          <p:spPr bwMode="auto">
            <a:xfrm>
              <a:off x="5570538" y="3505200"/>
              <a:ext cx="15875" cy="38100"/>
            </a:xfrm>
            <a:custGeom>
              <a:avLst/>
              <a:gdLst/>
              <a:ahLst/>
              <a:cxnLst>
                <a:cxn ang="0">
                  <a:pos x="32" y="3"/>
                </a:cxn>
                <a:cxn ang="0">
                  <a:pos x="32" y="3"/>
                </a:cxn>
                <a:cxn ang="0">
                  <a:pos x="20" y="24"/>
                </a:cxn>
                <a:cxn ang="0">
                  <a:pos x="10" y="45"/>
                </a:cxn>
                <a:cxn ang="0">
                  <a:pos x="6" y="55"/>
                </a:cxn>
                <a:cxn ang="0">
                  <a:pos x="3" y="67"/>
                </a:cxn>
                <a:cxn ang="0">
                  <a:pos x="2" y="78"/>
                </a:cxn>
                <a:cxn ang="0">
                  <a:pos x="0" y="89"/>
                </a:cxn>
                <a:cxn ang="0">
                  <a:pos x="0" y="89"/>
                </a:cxn>
                <a:cxn ang="0">
                  <a:pos x="0" y="92"/>
                </a:cxn>
                <a:cxn ang="0">
                  <a:pos x="2" y="93"/>
                </a:cxn>
                <a:cxn ang="0">
                  <a:pos x="6" y="96"/>
                </a:cxn>
                <a:cxn ang="0">
                  <a:pos x="10" y="93"/>
                </a:cxn>
                <a:cxn ang="0">
                  <a:pos x="11" y="92"/>
                </a:cxn>
                <a:cxn ang="0">
                  <a:pos x="12" y="89"/>
                </a:cxn>
                <a:cxn ang="0">
                  <a:pos x="12" y="89"/>
                </a:cxn>
                <a:cxn ang="0">
                  <a:pos x="12" y="79"/>
                </a:cxn>
                <a:cxn ang="0">
                  <a:pos x="15" y="68"/>
                </a:cxn>
                <a:cxn ang="0">
                  <a:pos x="17" y="58"/>
                </a:cxn>
                <a:cxn ang="0">
                  <a:pos x="21" y="47"/>
                </a:cxn>
                <a:cxn ang="0">
                  <a:pos x="31" y="28"/>
                </a:cxn>
                <a:cxn ang="0">
                  <a:pos x="41" y="10"/>
                </a:cxn>
                <a:cxn ang="0">
                  <a:pos x="41" y="10"/>
                </a:cxn>
                <a:cxn ang="0">
                  <a:pos x="42" y="7"/>
                </a:cxn>
                <a:cxn ang="0">
                  <a:pos x="42" y="4"/>
                </a:cxn>
                <a:cxn ang="0">
                  <a:pos x="40" y="2"/>
                </a:cxn>
                <a:cxn ang="0">
                  <a:pos x="36" y="0"/>
                </a:cxn>
                <a:cxn ang="0">
                  <a:pos x="33" y="2"/>
                </a:cxn>
                <a:cxn ang="0">
                  <a:pos x="32" y="3"/>
                </a:cxn>
                <a:cxn ang="0">
                  <a:pos x="32" y="3"/>
                </a:cxn>
              </a:cxnLst>
              <a:rect l="0" t="0" r="r" b="b"/>
              <a:pathLst>
                <a:path w="42" h="96">
                  <a:moveTo>
                    <a:pt x="32" y="3"/>
                  </a:moveTo>
                  <a:lnTo>
                    <a:pt x="32" y="3"/>
                  </a:lnTo>
                  <a:lnTo>
                    <a:pt x="20" y="24"/>
                  </a:lnTo>
                  <a:lnTo>
                    <a:pt x="10" y="45"/>
                  </a:lnTo>
                  <a:lnTo>
                    <a:pt x="6" y="55"/>
                  </a:lnTo>
                  <a:lnTo>
                    <a:pt x="3" y="67"/>
                  </a:lnTo>
                  <a:lnTo>
                    <a:pt x="2" y="78"/>
                  </a:lnTo>
                  <a:lnTo>
                    <a:pt x="0" y="89"/>
                  </a:lnTo>
                  <a:lnTo>
                    <a:pt x="0" y="89"/>
                  </a:lnTo>
                  <a:lnTo>
                    <a:pt x="0" y="92"/>
                  </a:lnTo>
                  <a:lnTo>
                    <a:pt x="2" y="93"/>
                  </a:lnTo>
                  <a:lnTo>
                    <a:pt x="6" y="96"/>
                  </a:lnTo>
                  <a:lnTo>
                    <a:pt x="10" y="93"/>
                  </a:lnTo>
                  <a:lnTo>
                    <a:pt x="11" y="92"/>
                  </a:lnTo>
                  <a:lnTo>
                    <a:pt x="12" y="89"/>
                  </a:lnTo>
                  <a:lnTo>
                    <a:pt x="12" y="89"/>
                  </a:lnTo>
                  <a:lnTo>
                    <a:pt x="12" y="79"/>
                  </a:lnTo>
                  <a:lnTo>
                    <a:pt x="15" y="68"/>
                  </a:lnTo>
                  <a:lnTo>
                    <a:pt x="17" y="58"/>
                  </a:lnTo>
                  <a:lnTo>
                    <a:pt x="21" y="47"/>
                  </a:lnTo>
                  <a:lnTo>
                    <a:pt x="31" y="28"/>
                  </a:lnTo>
                  <a:lnTo>
                    <a:pt x="41" y="10"/>
                  </a:lnTo>
                  <a:lnTo>
                    <a:pt x="41" y="10"/>
                  </a:lnTo>
                  <a:lnTo>
                    <a:pt x="42" y="7"/>
                  </a:lnTo>
                  <a:lnTo>
                    <a:pt x="42" y="4"/>
                  </a:lnTo>
                  <a:lnTo>
                    <a:pt x="40" y="2"/>
                  </a:lnTo>
                  <a:lnTo>
                    <a:pt x="36" y="0"/>
                  </a:lnTo>
                  <a:lnTo>
                    <a:pt x="33" y="2"/>
                  </a:lnTo>
                  <a:lnTo>
                    <a:pt x="32" y="3"/>
                  </a:lnTo>
                  <a:lnTo>
                    <a:pt x="3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20" name="Freeform 132"/>
            <p:cNvSpPr/>
            <p:nvPr/>
          </p:nvSpPr>
          <p:spPr bwMode="auto">
            <a:xfrm>
              <a:off x="5591176" y="3514725"/>
              <a:ext cx="17463" cy="26988"/>
            </a:xfrm>
            <a:custGeom>
              <a:avLst/>
              <a:gdLst/>
              <a:ahLst/>
              <a:cxnLst>
                <a:cxn ang="0">
                  <a:pos x="30" y="4"/>
                </a:cxn>
                <a:cxn ang="0">
                  <a:pos x="30" y="4"/>
                </a:cxn>
                <a:cxn ang="0">
                  <a:pos x="24" y="20"/>
                </a:cxn>
                <a:cxn ang="0">
                  <a:pos x="16" y="34"/>
                </a:cxn>
                <a:cxn ang="0">
                  <a:pos x="7" y="48"/>
                </a:cxn>
                <a:cxn ang="0">
                  <a:pos x="0" y="64"/>
                </a:cxn>
                <a:cxn ang="0">
                  <a:pos x="0" y="64"/>
                </a:cxn>
                <a:cxn ang="0">
                  <a:pos x="0" y="67"/>
                </a:cxn>
                <a:cxn ang="0">
                  <a:pos x="0" y="69"/>
                </a:cxn>
                <a:cxn ang="0">
                  <a:pos x="1" y="71"/>
                </a:cxn>
                <a:cxn ang="0">
                  <a:pos x="4" y="71"/>
                </a:cxn>
                <a:cxn ang="0">
                  <a:pos x="8" y="71"/>
                </a:cxn>
                <a:cxn ang="0">
                  <a:pos x="9" y="69"/>
                </a:cxn>
                <a:cxn ang="0">
                  <a:pos x="11" y="67"/>
                </a:cxn>
                <a:cxn ang="0">
                  <a:pos x="11" y="67"/>
                </a:cxn>
                <a:cxn ang="0">
                  <a:pos x="18" y="52"/>
                </a:cxn>
                <a:cxn ang="0">
                  <a:pos x="26" y="37"/>
                </a:cxn>
                <a:cxn ang="0">
                  <a:pos x="34" y="22"/>
                </a:cxn>
                <a:cxn ang="0">
                  <a:pos x="42" y="6"/>
                </a:cxn>
                <a:cxn ang="0">
                  <a:pos x="42" y="6"/>
                </a:cxn>
                <a:cxn ang="0">
                  <a:pos x="42" y="4"/>
                </a:cxn>
                <a:cxn ang="0">
                  <a:pos x="41" y="3"/>
                </a:cxn>
                <a:cxn ang="0">
                  <a:pos x="39" y="0"/>
                </a:cxn>
                <a:cxn ang="0">
                  <a:pos x="38" y="0"/>
                </a:cxn>
                <a:cxn ang="0">
                  <a:pos x="34" y="0"/>
                </a:cxn>
                <a:cxn ang="0">
                  <a:pos x="31" y="1"/>
                </a:cxn>
                <a:cxn ang="0">
                  <a:pos x="30" y="4"/>
                </a:cxn>
                <a:cxn ang="0">
                  <a:pos x="30" y="4"/>
                </a:cxn>
              </a:cxnLst>
              <a:rect l="0" t="0" r="r" b="b"/>
              <a:pathLst>
                <a:path w="42" h="71">
                  <a:moveTo>
                    <a:pt x="30" y="4"/>
                  </a:moveTo>
                  <a:lnTo>
                    <a:pt x="30" y="4"/>
                  </a:lnTo>
                  <a:lnTo>
                    <a:pt x="24" y="20"/>
                  </a:lnTo>
                  <a:lnTo>
                    <a:pt x="16" y="34"/>
                  </a:lnTo>
                  <a:lnTo>
                    <a:pt x="7" y="48"/>
                  </a:lnTo>
                  <a:lnTo>
                    <a:pt x="0" y="64"/>
                  </a:lnTo>
                  <a:lnTo>
                    <a:pt x="0" y="64"/>
                  </a:lnTo>
                  <a:lnTo>
                    <a:pt x="0" y="67"/>
                  </a:lnTo>
                  <a:lnTo>
                    <a:pt x="0" y="69"/>
                  </a:lnTo>
                  <a:lnTo>
                    <a:pt x="1" y="71"/>
                  </a:lnTo>
                  <a:lnTo>
                    <a:pt x="4" y="71"/>
                  </a:lnTo>
                  <a:lnTo>
                    <a:pt x="8" y="71"/>
                  </a:lnTo>
                  <a:lnTo>
                    <a:pt x="9" y="69"/>
                  </a:lnTo>
                  <a:lnTo>
                    <a:pt x="11" y="67"/>
                  </a:lnTo>
                  <a:lnTo>
                    <a:pt x="11" y="67"/>
                  </a:lnTo>
                  <a:lnTo>
                    <a:pt x="18" y="52"/>
                  </a:lnTo>
                  <a:lnTo>
                    <a:pt x="26" y="37"/>
                  </a:lnTo>
                  <a:lnTo>
                    <a:pt x="34" y="22"/>
                  </a:lnTo>
                  <a:lnTo>
                    <a:pt x="42" y="6"/>
                  </a:lnTo>
                  <a:lnTo>
                    <a:pt x="42" y="6"/>
                  </a:lnTo>
                  <a:lnTo>
                    <a:pt x="42" y="4"/>
                  </a:lnTo>
                  <a:lnTo>
                    <a:pt x="41" y="3"/>
                  </a:lnTo>
                  <a:lnTo>
                    <a:pt x="39" y="0"/>
                  </a:lnTo>
                  <a:lnTo>
                    <a:pt x="38" y="0"/>
                  </a:lnTo>
                  <a:lnTo>
                    <a:pt x="34" y="0"/>
                  </a:lnTo>
                  <a:lnTo>
                    <a:pt x="31" y="1"/>
                  </a:lnTo>
                  <a:lnTo>
                    <a:pt x="30" y="4"/>
                  </a:lnTo>
                  <a:lnTo>
                    <a:pt x="3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21" name="Freeform 133"/>
            <p:cNvSpPr/>
            <p:nvPr/>
          </p:nvSpPr>
          <p:spPr bwMode="auto">
            <a:xfrm>
              <a:off x="5616576" y="3511550"/>
              <a:ext cx="19050" cy="34925"/>
            </a:xfrm>
            <a:custGeom>
              <a:avLst/>
              <a:gdLst/>
              <a:ahLst/>
              <a:cxnLst>
                <a:cxn ang="0">
                  <a:pos x="38" y="3"/>
                </a:cxn>
                <a:cxn ang="0">
                  <a:pos x="38" y="3"/>
                </a:cxn>
                <a:cxn ang="0">
                  <a:pos x="26" y="22"/>
                </a:cxn>
                <a:cxn ang="0">
                  <a:pos x="13" y="43"/>
                </a:cxn>
                <a:cxn ang="0">
                  <a:pos x="13" y="43"/>
                </a:cxn>
                <a:cxn ang="0">
                  <a:pos x="10" y="51"/>
                </a:cxn>
                <a:cxn ang="0">
                  <a:pos x="7" y="60"/>
                </a:cxn>
                <a:cxn ang="0">
                  <a:pos x="5" y="69"/>
                </a:cxn>
                <a:cxn ang="0">
                  <a:pos x="1" y="77"/>
                </a:cxn>
                <a:cxn ang="0">
                  <a:pos x="1" y="77"/>
                </a:cxn>
                <a:cxn ang="0">
                  <a:pos x="0" y="80"/>
                </a:cxn>
                <a:cxn ang="0">
                  <a:pos x="0" y="81"/>
                </a:cxn>
                <a:cxn ang="0">
                  <a:pos x="1" y="85"/>
                </a:cxn>
                <a:cxn ang="0">
                  <a:pos x="2" y="86"/>
                </a:cxn>
                <a:cxn ang="0">
                  <a:pos x="5" y="88"/>
                </a:cxn>
                <a:cxn ang="0">
                  <a:pos x="6" y="86"/>
                </a:cxn>
                <a:cxn ang="0">
                  <a:pos x="9" y="85"/>
                </a:cxn>
                <a:cxn ang="0">
                  <a:pos x="9" y="85"/>
                </a:cxn>
                <a:cxn ang="0">
                  <a:pos x="13" y="79"/>
                </a:cxn>
                <a:cxn ang="0">
                  <a:pos x="15" y="69"/>
                </a:cxn>
                <a:cxn ang="0">
                  <a:pos x="20" y="52"/>
                </a:cxn>
                <a:cxn ang="0">
                  <a:pos x="20" y="52"/>
                </a:cxn>
                <a:cxn ang="0">
                  <a:pos x="26" y="42"/>
                </a:cxn>
                <a:cxn ang="0">
                  <a:pos x="32" y="30"/>
                </a:cxn>
                <a:cxn ang="0">
                  <a:pos x="40" y="20"/>
                </a:cxn>
                <a:cxn ang="0">
                  <a:pos x="47" y="8"/>
                </a:cxn>
                <a:cxn ang="0">
                  <a:pos x="47" y="8"/>
                </a:cxn>
                <a:cxn ang="0">
                  <a:pos x="48" y="5"/>
                </a:cxn>
                <a:cxn ang="0">
                  <a:pos x="48" y="4"/>
                </a:cxn>
                <a:cxn ang="0">
                  <a:pos x="45" y="0"/>
                </a:cxn>
                <a:cxn ang="0">
                  <a:pos x="41" y="0"/>
                </a:cxn>
                <a:cxn ang="0">
                  <a:pos x="39" y="0"/>
                </a:cxn>
                <a:cxn ang="0">
                  <a:pos x="38" y="3"/>
                </a:cxn>
                <a:cxn ang="0">
                  <a:pos x="38" y="3"/>
                </a:cxn>
              </a:cxnLst>
              <a:rect l="0" t="0" r="r" b="b"/>
              <a:pathLst>
                <a:path w="48" h="88">
                  <a:moveTo>
                    <a:pt x="38" y="3"/>
                  </a:moveTo>
                  <a:lnTo>
                    <a:pt x="38" y="3"/>
                  </a:lnTo>
                  <a:lnTo>
                    <a:pt x="26" y="22"/>
                  </a:lnTo>
                  <a:lnTo>
                    <a:pt x="13" y="43"/>
                  </a:lnTo>
                  <a:lnTo>
                    <a:pt x="13" y="43"/>
                  </a:lnTo>
                  <a:lnTo>
                    <a:pt x="10" y="51"/>
                  </a:lnTo>
                  <a:lnTo>
                    <a:pt x="7" y="60"/>
                  </a:lnTo>
                  <a:lnTo>
                    <a:pt x="5" y="69"/>
                  </a:lnTo>
                  <a:lnTo>
                    <a:pt x="1" y="77"/>
                  </a:lnTo>
                  <a:lnTo>
                    <a:pt x="1" y="77"/>
                  </a:lnTo>
                  <a:lnTo>
                    <a:pt x="0" y="80"/>
                  </a:lnTo>
                  <a:lnTo>
                    <a:pt x="0" y="81"/>
                  </a:lnTo>
                  <a:lnTo>
                    <a:pt x="1" y="85"/>
                  </a:lnTo>
                  <a:lnTo>
                    <a:pt x="2" y="86"/>
                  </a:lnTo>
                  <a:lnTo>
                    <a:pt x="5" y="88"/>
                  </a:lnTo>
                  <a:lnTo>
                    <a:pt x="6" y="86"/>
                  </a:lnTo>
                  <a:lnTo>
                    <a:pt x="9" y="85"/>
                  </a:lnTo>
                  <a:lnTo>
                    <a:pt x="9" y="85"/>
                  </a:lnTo>
                  <a:lnTo>
                    <a:pt x="13" y="79"/>
                  </a:lnTo>
                  <a:lnTo>
                    <a:pt x="15" y="69"/>
                  </a:lnTo>
                  <a:lnTo>
                    <a:pt x="20" y="52"/>
                  </a:lnTo>
                  <a:lnTo>
                    <a:pt x="20" y="52"/>
                  </a:lnTo>
                  <a:lnTo>
                    <a:pt x="26" y="42"/>
                  </a:lnTo>
                  <a:lnTo>
                    <a:pt x="32" y="30"/>
                  </a:lnTo>
                  <a:lnTo>
                    <a:pt x="40" y="20"/>
                  </a:lnTo>
                  <a:lnTo>
                    <a:pt x="47" y="8"/>
                  </a:lnTo>
                  <a:lnTo>
                    <a:pt x="47" y="8"/>
                  </a:lnTo>
                  <a:lnTo>
                    <a:pt x="48" y="5"/>
                  </a:lnTo>
                  <a:lnTo>
                    <a:pt x="48" y="4"/>
                  </a:lnTo>
                  <a:lnTo>
                    <a:pt x="45" y="0"/>
                  </a:lnTo>
                  <a:lnTo>
                    <a:pt x="41" y="0"/>
                  </a:lnTo>
                  <a:lnTo>
                    <a:pt x="39" y="0"/>
                  </a:lnTo>
                  <a:lnTo>
                    <a:pt x="38" y="3"/>
                  </a:lnTo>
                  <a:lnTo>
                    <a:pt x="38"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22" name="Freeform 134"/>
            <p:cNvSpPr/>
            <p:nvPr/>
          </p:nvSpPr>
          <p:spPr bwMode="auto">
            <a:xfrm>
              <a:off x="5322888" y="3700463"/>
              <a:ext cx="25400" cy="50800"/>
            </a:xfrm>
            <a:custGeom>
              <a:avLst/>
              <a:gdLst/>
              <a:ahLst/>
              <a:cxnLst>
                <a:cxn ang="0">
                  <a:pos x="55" y="1"/>
                </a:cxn>
                <a:cxn ang="0">
                  <a:pos x="55" y="1"/>
                </a:cxn>
                <a:cxn ang="0">
                  <a:pos x="45" y="14"/>
                </a:cxn>
                <a:cxn ang="0">
                  <a:pos x="37" y="28"/>
                </a:cxn>
                <a:cxn ang="0">
                  <a:pos x="31" y="43"/>
                </a:cxn>
                <a:cxn ang="0">
                  <a:pos x="24" y="57"/>
                </a:cxn>
                <a:cxn ang="0">
                  <a:pos x="14" y="87"/>
                </a:cxn>
                <a:cxn ang="0">
                  <a:pos x="7" y="103"/>
                </a:cxn>
                <a:cxn ang="0">
                  <a:pos x="0" y="117"/>
                </a:cxn>
                <a:cxn ang="0">
                  <a:pos x="0" y="117"/>
                </a:cxn>
                <a:cxn ang="0">
                  <a:pos x="0" y="120"/>
                </a:cxn>
                <a:cxn ang="0">
                  <a:pos x="0" y="121"/>
                </a:cxn>
                <a:cxn ang="0">
                  <a:pos x="3" y="125"/>
                </a:cxn>
                <a:cxn ang="0">
                  <a:pos x="6" y="125"/>
                </a:cxn>
                <a:cxn ang="0">
                  <a:pos x="7" y="125"/>
                </a:cxn>
                <a:cxn ang="0">
                  <a:pos x="10" y="125"/>
                </a:cxn>
                <a:cxn ang="0">
                  <a:pos x="11" y="123"/>
                </a:cxn>
                <a:cxn ang="0">
                  <a:pos x="11" y="123"/>
                </a:cxn>
                <a:cxn ang="0">
                  <a:pos x="18" y="108"/>
                </a:cxn>
                <a:cxn ang="0">
                  <a:pos x="23" y="94"/>
                </a:cxn>
                <a:cxn ang="0">
                  <a:pos x="33" y="64"/>
                </a:cxn>
                <a:cxn ang="0">
                  <a:pos x="40" y="49"/>
                </a:cxn>
                <a:cxn ang="0">
                  <a:pos x="46" y="35"/>
                </a:cxn>
                <a:cxn ang="0">
                  <a:pos x="54" y="22"/>
                </a:cxn>
                <a:cxn ang="0">
                  <a:pos x="63" y="10"/>
                </a:cxn>
                <a:cxn ang="0">
                  <a:pos x="63" y="10"/>
                </a:cxn>
                <a:cxn ang="0">
                  <a:pos x="65" y="8"/>
                </a:cxn>
                <a:cxn ang="0">
                  <a:pos x="65" y="5"/>
                </a:cxn>
                <a:cxn ang="0">
                  <a:pos x="63" y="1"/>
                </a:cxn>
                <a:cxn ang="0">
                  <a:pos x="61" y="0"/>
                </a:cxn>
                <a:cxn ang="0">
                  <a:pos x="59" y="0"/>
                </a:cxn>
                <a:cxn ang="0">
                  <a:pos x="57" y="0"/>
                </a:cxn>
                <a:cxn ang="0">
                  <a:pos x="55" y="1"/>
                </a:cxn>
                <a:cxn ang="0">
                  <a:pos x="55" y="1"/>
                </a:cxn>
              </a:cxnLst>
              <a:rect l="0" t="0" r="r" b="b"/>
              <a:pathLst>
                <a:path w="65" h="125">
                  <a:moveTo>
                    <a:pt x="55" y="1"/>
                  </a:moveTo>
                  <a:lnTo>
                    <a:pt x="55" y="1"/>
                  </a:lnTo>
                  <a:lnTo>
                    <a:pt x="45" y="14"/>
                  </a:lnTo>
                  <a:lnTo>
                    <a:pt x="37" y="28"/>
                  </a:lnTo>
                  <a:lnTo>
                    <a:pt x="31" y="43"/>
                  </a:lnTo>
                  <a:lnTo>
                    <a:pt x="24" y="57"/>
                  </a:lnTo>
                  <a:lnTo>
                    <a:pt x="14" y="87"/>
                  </a:lnTo>
                  <a:lnTo>
                    <a:pt x="7" y="103"/>
                  </a:lnTo>
                  <a:lnTo>
                    <a:pt x="0" y="117"/>
                  </a:lnTo>
                  <a:lnTo>
                    <a:pt x="0" y="117"/>
                  </a:lnTo>
                  <a:lnTo>
                    <a:pt x="0" y="120"/>
                  </a:lnTo>
                  <a:lnTo>
                    <a:pt x="0" y="121"/>
                  </a:lnTo>
                  <a:lnTo>
                    <a:pt x="3" y="125"/>
                  </a:lnTo>
                  <a:lnTo>
                    <a:pt x="6" y="125"/>
                  </a:lnTo>
                  <a:lnTo>
                    <a:pt x="7" y="125"/>
                  </a:lnTo>
                  <a:lnTo>
                    <a:pt x="10" y="125"/>
                  </a:lnTo>
                  <a:lnTo>
                    <a:pt x="11" y="123"/>
                  </a:lnTo>
                  <a:lnTo>
                    <a:pt x="11" y="123"/>
                  </a:lnTo>
                  <a:lnTo>
                    <a:pt x="18" y="108"/>
                  </a:lnTo>
                  <a:lnTo>
                    <a:pt x="23" y="94"/>
                  </a:lnTo>
                  <a:lnTo>
                    <a:pt x="33" y="64"/>
                  </a:lnTo>
                  <a:lnTo>
                    <a:pt x="40" y="49"/>
                  </a:lnTo>
                  <a:lnTo>
                    <a:pt x="46" y="35"/>
                  </a:lnTo>
                  <a:lnTo>
                    <a:pt x="54" y="22"/>
                  </a:lnTo>
                  <a:lnTo>
                    <a:pt x="63" y="10"/>
                  </a:lnTo>
                  <a:lnTo>
                    <a:pt x="63" y="10"/>
                  </a:lnTo>
                  <a:lnTo>
                    <a:pt x="65" y="8"/>
                  </a:lnTo>
                  <a:lnTo>
                    <a:pt x="65" y="5"/>
                  </a:lnTo>
                  <a:lnTo>
                    <a:pt x="63" y="1"/>
                  </a:lnTo>
                  <a:lnTo>
                    <a:pt x="61" y="0"/>
                  </a:lnTo>
                  <a:lnTo>
                    <a:pt x="59" y="0"/>
                  </a:lnTo>
                  <a:lnTo>
                    <a:pt x="57" y="0"/>
                  </a:lnTo>
                  <a:lnTo>
                    <a:pt x="55" y="1"/>
                  </a:lnTo>
                  <a:lnTo>
                    <a:pt x="5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23" name="Freeform 135"/>
            <p:cNvSpPr/>
            <p:nvPr/>
          </p:nvSpPr>
          <p:spPr bwMode="auto">
            <a:xfrm>
              <a:off x="5349876" y="3725863"/>
              <a:ext cx="19050" cy="39688"/>
            </a:xfrm>
            <a:custGeom>
              <a:avLst/>
              <a:gdLst/>
              <a:ahLst/>
              <a:cxnLst>
                <a:cxn ang="0">
                  <a:pos x="37" y="5"/>
                </a:cxn>
                <a:cxn ang="0">
                  <a:pos x="37" y="5"/>
                </a:cxn>
                <a:cxn ang="0">
                  <a:pos x="36" y="11"/>
                </a:cxn>
                <a:cxn ang="0">
                  <a:pos x="34" y="17"/>
                </a:cxn>
                <a:cxn ang="0">
                  <a:pos x="26" y="29"/>
                </a:cxn>
                <a:cxn ang="0">
                  <a:pos x="18" y="39"/>
                </a:cxn>
                <a:cxn ang="0">
                  <a:pos x="11" y="51"/>
                </a:cxn>
                <a:cxn ang="0">
                  <a:pos x="11" y="51"/>
                </a:cxn>
                <a:cxn ang="0">
                  <a:pos x="7" y="62"/>
                </a:cxn>
                <a:cxn ang="0">
                  <a:pos x="3" y="73"/>
                </a:cxn>
                <a:cxn ang="0">
                  <a:pos x="1" y="85"/>
                </a:cxn>
                <a:cxn ang="0">
                  <a:pos x="0" y="97"/>
                </a:cxn>
                <a:cxn ang="0">
                  <a:pos x="0" y="97"/>
                </a:cxn>
                <a:cxn ang="0">
                  <a:pos x="0" y="100"/>
                </a:cxn>
                <a:cxn ang="0">
                  <a:pos x="1" y="101"/>
                </a:cxn>
                <a:cxn ang="0">
                  <a:pos x="5" y="102"/>
                </a:cxn>
                <a:cxn ang="0">
                  <a:pos x="9" y="101"/>
                </a:cxn>
                <a:cxn ang="0">
                  <a:pos x="10" y="100"/>
                </a:cxn>
                <a:cxn ang="0">
                  <a:pos x="11" y="97"/>
                </a:cxn>
                <a:cxn ang="0">
                  <a:pos x="11" y="97"/>
                </a:cxn>
                <a:cxn ang="0">
                  <a:pos x="13" y="83"/>
                </a:cxn>
                <a:cxn ang="0">
                  <a:pos x="17" y="68"/>
                </a:cxn>
                <a:cxn ang="0">
                  <a:pos x="22" y="55"/>
                </a:cxn>
                <a:cxn ang="0">
                  <a:pos x="28" y="42"/>
                </a:cxn>
                <a:cxn ang="0">
                  <a:pos x="28" y="42"/>
                </a:cxn>
                <a:cxn ang="0">
                  <a:pos x="35" y="33"/>
                </a:cxn>
                <a:cxn ang="0">
                  <a:pos x="41" y="25"/>
                </a:cxn>
                <a:cxn ang="0">
                  <a:pos x="47" y="16"/>
                </a:cxn>
                <a:cxn ang="0">
                  <a:pos x="48" y="11"/>
                </a:cxn>
                <a:cxn ang="0">
                  <a:pos x="49" y="5"/>
                </a:cxn>
                <a:cxn ang="0">
                  <a:pos x="49" y="5"/>
                </a:cxn>
                <a:cxn ang="0">
                  <a:pos x="49" y="3"/>
                </a:cxn>
                <a:cxn ang="0">
                  <a:pos x="48" y="1"/>
                </a:cxn>
                <a:cxn ang="0">
                  <a:pos x="47" y="0"/>
                </a:cxn>
                <a:cxn ang="0">
                  <a:pos x="44" y="0"/>
                </a:cxn>
                <a:cxn ang="0">
                  <a:pos x="40" y="1"/>
                </a:cxn>
                <a:cxn ang="0">
                  <a:pos x="39" y="3"/>
                </a:cxn>
                <a:cxn ang="0">
                  <a:pos x="37" y="5"/>
                </a:cxn>
                <a:cxn ang="0">
                  <a:pos x="37" y="5"/>
                </a:cxn>
              </a:cxnLst>
              <a:rect l="0" t="0" r="r" b="b"/>
              <a:pathLst>
                <a:path w="49" h="102">
                  <a:moveTo>
                    <a:pt x="37" y="5"/>
                  </a:moveTo>
                  <a:lnTo>
                    <a:pt x="37" y="5"/>
                  </a:lnTo>
                  <a:lnTo>
                    <a:pt x="36" y="11"/>
                  </a:lnTo>
                  <a:lnTo>
                    <a:pt x="34" y="17"/>
                  </a:lnTo>
                  <a:lnTo>
                    <a:pt x="26" y="29"/>
                  </a:lnTo>
                  <a:lnTo>
                    <a:pt x="18" y="39"/>
                  </a:lnTo>
                  <a:lnTo>
                    <a:pt x="11" y="51"/>
                  </a:lnTo>
                  <a:lnTo>
                    <a:pt x="11" y="51"/>
                  </a:lnTo>
                  <a:lnTo>
                    <a:pt x="7" y="62"/>
                  </a:lnTo>
                  <a:lnTo>
                    <a:pt x="3" y="73"/>
                  </a:lnTo>
                  <a:lnTo>
                    <a:pt x="1" y="85"/>
                  </a:lnTo>
                  <a:lnTo>
                    <a:pt x="0" y="97"/>
                  </a:lnTo>
                  <a:lnTo>
                    <a:pt x="0" y="97"/>
                  </a:lnTo>
                  <a:lnTo>
                    <a:pt x="0" y="100"/>
                  </a:lnTo>
                  <a:lnTo>
                    <a:pt x="1" y="101"/>
                  </a:lnTo>
                  <a:lnTo>
                    <a:pt x="5" y="102"/>
                  </a:lnTo>
                  <a:lnTo>
                    <a:pt x="9" y="101"/>
                  </a:lnTo>
                  <a:lnTo>
                    <a:pt x="10" y="100"/>
                  </a:lnTo>
                  <a:lnTo>
                    <a:pt x="11" y="97"/>
                  </a:lnTo>
                  <a:lnTo>
                    <a:pt x="11" y="97"/>
                  </a:lnTo>
                  <a:lnTo>
                    <a:pt x="13" y="83"/>
                  </a:lnTo>
                  <a:lnTo>
                    <a:pt x="17" y="68"/>
                  </a:lnTo>
                  <a:lnTo>
                    <a:pt x="22" y="55"/>
                  </a:lnTo>
                  <a:lnTo>
                    <a:pt x="28" y="42"/>
                  </a:lnTo>
                  <a:lnTo>
                    <a:pt x="28" y="42"/>
                  </a:lnTo>
                  <a:lnTo>
                    <a:pt x="35" y="33"/>
                  </a:lnTo>
                  <a:lnTo>
                    <a:pt x="41" y="25"/>
                  </a:lnTo>
                  <a:lnTo>
                    <a:pt x="47" y="16"/>
                  </a:lnTo>
                  <a:lnTo>
                    <a:pt x="48" y="11"/>
                  </a:lnTo>
                  <a:lnTo>
                    <a:pt x="49" y="5"/>
                  </a:lnTo>
                  <a:lnTo>
                    <a:pt x="49" y="5"/>
                  </a:lnTo>
                  <a:lnTo>
                    <a:pt x="49" y="3"/>
                  </a:lnTo>
                  <a:lnTo>
                    <a:pt x="48" y="1"/>
                  </a:lnTo>
                  <a:lnTo>
                    <a:pt x="47" y="0"/>
                  </a:lnTo>
                  <a:lnTo>
                    <a:pt x="44" y="0"/>
                  </a:lnTo>
                  <a:lnTo>
                    <a:pt x="40" y="1"/>
                  </a:lnTo>
                  <a:lnTo>
                    <a:pt x="39" y="3"/>
                  </a:lnTo>
                  <a:lnTo>
                    <a:pt x="37" y="5"/>
                  </a:lnTo>
                  <a:lnTo>
                    <a:pt x="37"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24" name="Freeform 136"/>
            <p:cNvSpPr/>
            <p:nvPr/>
          </p:nvSpPr>
          <p:spPr bwMode="auto">
            <a:xfrm>
              <a:off x="5392738" y="3740150"/>
              <a:ext cx="25400" cy="41275"/>
            </a:xfrm>
            <a:custGeom>
              <a:avLst/>
              <a:gdLst/>
              <a:ahLst/>
              <a:cxnLst>
                <a:cxn ang="0">
                  <a:pos x="55" y="1"/>
                </a:cxn>
                <a:cxn ang="0">
                  <a:pos x="55" y="1"/>
                </a:cxn>
                <a:cxn ang="0">
                  <a:pos x="34" y="22"/>
                </a:cxn>
                <a:cxn ang="0">
                  <a:pos x="25" y="33"/>
                </a:cxn>
                <a:cxn ang="0">
                  <a:pos x="17" y="45"/>
                </a:cxn>
                <a:cxn ang="0">
                  <a:pos x="10" y="56"/>
                </a:cxn>
                <a:cxn ang="0">
                  <a:pos x="5" y="68"/>
                </a:cxn>
                <a:cxn ang="0">
                  <a:pos x="1" y="82"/>
                </a:cxn>
                <a:cxn ang="0">
                  <a:pos x="0" y="97"/>
                </a:cxn>
                <a:cxn ang="0">
                  <a:pos x="0" y="97"/>
                </a:cxn>
                <a:cxn ang="0">
                  <a:pos x="0" y="99"/>
                </a:cxn>
                <a:cxn ang="0">
                  <a:pos x="1" y="101"/>
                </a:cxn>
                <a:cxn ang="0">
                  <a:pos x="5" y="102"/>
                </a:cxn>
                <a:cxn ang="0">
                  <a:pos x="9" y="101"/>
                </a:cxn>
                <a:cxn ang="0">
                  <a:pos x="10" y="99"/>
                </a:cxn>
                <a:cxn ang="0">
                  <a:pos x="10" y="97"/>
                </a:cxn>
                <a:cxn ang="0">
                  <a:pos x="10" y="97"/>
                </a:cxn>
                <a:cxn ang="0">
                  <a:pos x="12" y="84"/>
                </a:cxn>
                <a:cxn ang="0">
                  <a:pos x="15" y="71"/>
                </a:cxn>
                <a:cxn ang="0">
                  <a:pos x="21" y="59"/>
                </a:cxn>
                <a:cxn ang="0">
                  <a:pos x="27" y="48"/>
                </a:cxn>
                <a:cxn ang="0">
                  <a:pos x="35" y="38"/>
                </a:cxn>
                <a:cxn ang="0">
                  <a:pos x="44" y="29"/>
                </a:cxn>
                <a:cxn ang="0">
                  <a:pos x="63" y="9"/>
                </a:cxn>
                <a:cxn ang="0">
                  <a:pos x="63" y="9"/>
                </a:cxn>
                <a:cxn ang="0">
                  <a:pos x="64" y="8"/>
                </a:cxn>
                <a:cxn ang="0">
                  <a:pos x="64" y="5"/>
                </a:cxn>
                <a:cxn ang="0">
                  <a:pos x="63" y="1"/>
                </a:cxn>
                <a:cxn ang="0">
                  <a:pos x="59" y="0"/>
                </a:cxn>
                <a:cxn ang="0">
                  <a:pos x="56" y="0"/>
                </a:cxn>
                <a:cxn ang="0">
                  <a:pos x="55" y="1"/>
                </a:cxn>
                <a:cxn ang="0">
                  <a:pos x="55" y="1"/>
                </a:cxn>
              </a:cxnLst>
              <a:rect l="0" t="0" r="r" b="b"/>
              <a:pathLst>
                <a:path w="64" h="102">
                  <a:moveTo>
                    <a:pt x="55" y="1"/>
                  </a:moveTo>
                  <a:lnTo>
                    <a:pt x="55" y="1"/>
                  </a:lnTo>
                  <a:lnTo>
                    <a:pt x="34" y="22"/>
                  </a:lnTo>
                  <a:lnTo>
                    <a:pt x="25" y="33"/>
                  </a:lnTo>
                  <a:lnTo>
                    <a:pt x="17" y="45"/>
                  </a:lnTo>
                  <a:lnTo>
                    <a:pt x="10" y="56"/>
                  </a:lnTo>
                  <a:lnTo>
                    <a:pt x="5" y="68"/>
                  </a:lnTo>
                  <a:lnTo>
                    <a:pt x="1" y="82"/>
                  </a:lnTo>
                  <a:lnTo>
                    <a:pt x="0" y="97"/>
                  </a:lnTo>
                  <a:lnTo>
                    <a:pt x="0" y="97"/>
                  </a:lnTo>
                  <a:lnTo>
                    <a:pt x="0" y="99"/>
                  </a:lnTo>
                  <a:lnTo>
                    <a:pt x="1" y="101"/>
                  </a:lnTo>
                  <a:lnTo>
                    <a:pt x="5" y="102"/>
                  </a:lnTo>
                  <a:lnTo>
                    <a:pt x="9" y="101"/>
                  </a:lnTo>
                  <a:lnTo>
                    <a:pt x="10" y="99"/>
                  </a:lnTo>
                  <a:lnTo>
                    <a:pt x="10" y="97"/>
                  </a:lnTo>
                  <a:lnTo>
                    <a:pt x="10" y="97"/>
                  </a:lnTo>
                  <a:lnTo>
                    <a:pt x="12" y="84"/>
                  </a:lnTo>
                  <a:lnTo>
                    <a:pt x="15" y="71"/>
                  </a:lnTo>
                  <a:lnTo>
                    <a:pt x="21" y="59"/>
                  </a:lnTo>
                  <a:lnTo>
                    <a:pt x="27" y="48"/>
                  </a:lnTo>
                  <a:lnTo>
                    <a:pt x="35" y="38"/>
                  </a:lnTo>
                  <a:lnTo>
                    <a:pt x="44" y="29"/>
                  </a:lnTo>
                  <a:lnTo>
                    <a:pt x="63" y="9"/>
                  </a:lnTo>
                  <a:lnTo>
                    <a:pt x="63" y="9"/>
                  </a:lnTo>
                  <a:lnTo>
                    <a:pt x="64" y="8"/>
                  </a:lnTo>
                  <a:lnTo>
                    <a:pt x="64" y="5"/>
                  </a:lnTo>
                  <a:lnTo>
                    <a:pt x="63" y="1"/>
                  </a:lnTo>
                  <a:lnTo>
                    <a:pt x="59" y="0"/>
                  </a:lnTo>
                  <a:lnTo>
                    <a:pt x="56" y="0"/>
                  </a:lnTo>
                  <a:lnTo>
                    <a:pt x="55" y="1"/>
                  </a:lnTo>
                  <a:lnTo>
                    <a:pt x="5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25" name="Freeform 137"/>
            <p:cNvSpPr/>
            <p:nvPr/>
          </p:nvSpPr>
          <p:spPr bwMode="auto">
            <a:xfrm>
              <a:off x="5437188" y="3746500"/>
              <a:ext cx="23813" cy="38100"/>
            </a:xfrm>
            <a:custGeom>
              <a:avLst/>
              <a:gdLst/>
              <a:ahLst/>
              <a:cxnLst>
                <a:cxn ang="0">
                  <a:pos x="45" y="4"/>
                </a:cxn>
                <a:cxn ang="0">
                  <a:pos x="45" y="4"/>
                </a:cxn>
                <a:cxn ang="0">
                  <a:pos x="40" y="14"/>
                </a:cxn>
                <a:cxn ang="0">
                  <a:pos x="34" y="23"/>
                </a:cxn>
                <a:cxn ang="0">
                  <a:pos x="19" y="42"/>
                </a:cxn>
                <a:cxn ang="0">
                  <a:pos x="19" y="42"/>
                </a:cxn>
                <a:cxn ang="0">
                  <a:pos x="17" y="46"/>
                </a:cxn>
                <a:cxn ang="0">
                  <a:pos x="15" y="49"/>
                </a:cxn>
                <a:cxn ang="0">
                  <a:pos x="14" y="59"/>
                </a:cxn>
                <a:cxn ang="0">
                  <a:pos x="14" y="59"/>
                </a:cxn>
                <a:cxn ang="0">
                  <a:pos x="11" y="66"/>
                </a:cxn>
                <a:cxn ang="0">
                  <a:pos x="7" y="73"/>
                </a:cxn>
                <a:cxn ang="0">
                  <a:pos x="1" y="86"/>
                </a:cxn>
                <a:cxn ang="0">
                  <a:pos x="1" y="86"/>
                </a:cxn>
                <a:cxn ang="0">
                  <a:pos x="0" y="89"/>
                </a:cxn>
                <a:cxn ang="0">
                  <a:pos x="0" y="90"/>
                </a:cxn>
                <a:cxn ang="0">
                  <a:pos x="2" y="94"/>
                </a:cxn>
                <a:cxn ang="0">
                  <a:pos x="6" y="94"/>
                </a:cxn>
                <a:cxn ang="0">
                  <a:pos x="9" y="94"/>
                </a:cxn>
                <a:cxn ang="0">
                  <a:pos x="10" y="91"/>
                </a:cxn>
                <a:cxn ang="0">
                  <a:pos x="10" y="91"/>
                </a:cxn>
                <a:cxn ang="0">
                  <a:pos x="17" y="80"/>
                </a:cxn>
                <a:cxn ang="0">
                  <a:pos x="23" y="68"/>
                </a:cxn>
                <a:cxn ang="0">
                  <a:pos x="23" y="68"/>
                </a:cxn>
                <a:cxn ang="0">
                  <a:pos x="24" y="63"/>
                </a:cxn>
                <a:cxn ang="0">
                  <a:pos x="26" y="57"/>
                </a:cxn>
                <a:cxn ang="0">
                  <a:pos x="27" y="52"/>
                </a:cxn>
                <a:cxn ang="0">
                  <a:pos x="30" y="47"/>
                </a:cxn>
                <a:cxn ang="0">
                  <a:pos x="30" y="47"/>
                </a:cxn>
                <a:cxn ang="0">
                  <a:pos x="36" y="36"/>
                </a:cxn>
                <a:cxn ang="0">
                  <a:pos x="44" y="27"/>
                </a:cxn>
                <a:cxn ang="0">
                  <a:pos x="51" y="18"/>
                </a:cxn>
                <a:cxn ang="0">
                  <a:pos x="56" y="6"/>
                </a:cxn>
                <a:cxn ang="0">
                  <a:pos x="56" y="6"/>
                </a:cxn>
                <a:cxn ang="0">
                  <a:pos x="57" y="4"/>
                </a:cxn>
                <a:cxn ang="0">
                  <a:pos x="56" y="2"/>
                </a:cxn>
                <a:cxn ang="0">
                  <a:pos x="55" y="1"/>
                </a:cxn>
                <a:cxn ang="0">
                  <a:pos x="53" y="0"/>
                </a:cxn>
                <a:cxn ang="0">
                  <a:pos x="48" y="0"/>
                </a:cxn>
                <a:cxn ang="0">
                  <a:pos x="47" y="1"/>
                </a:cxn>
                <a:cxn ang="0">
                  <a:pos x="45" y="4"/>
                </a:cxn>
                <a:cxn ang="0">
                  <a:pos x="45" y="4"/>
                </a:cxn>
              </a:cxnLst>
              <a:rect l="0" t="0" r="r" b="b"/>
              <a:pathLst>
                <a:path w="57" h="94">
                  <a:moveTo>
                    <a:pt x="45" y="4"/>
                  </a:moveTo>
                  <a:lnTo>
                    <a:pt x="45" y="4"/>
                  </a:lnTo>
                  <a:lnTo>
                    <a:pt x="40" y="14"/>
                  </a:lnTo>
                  <a:lnTo>
                    <a:pt x="34" y="23"/>
                  </a:lnTo>
                  <a:lnTo>
                    <a:pt x="19" y="42"/>
                  </a:lnTo>
                  <a:lnTo>
                    <a:pt x="19" y="42"/>
                  </a:lnTo>
                  <a:lnTo>
                    <a:pt x="17" y="46"/>
                  </a:lnTo>
                  <a:lnTo>
                    <a:pt x="15" y="49"/>
                  </a:lnTo>
                  <a:lnTo>
                    <a:pt x="14" y="59"/>
                  </a:lnTo>
                  <a:lnTo>
                    <a:pt x="14" y="59"/>
                  </a:lnTo>
                  <a:lnTo>
                    <a:pt x="11" y="66"/>
                  </a:lnTo>
                  <a:lnTo>
                    <a:pt x="7" y="73"/>
                  </a:lnTo>
                  <a:lnTo>
                    <a:pt x="1" y="86"/>
                  </a:lnTo>
                  <a:lnTo>
                    <a:pt x="1" y="86"/>
                  </a:lnTo>
                  <a:lnTo>
                    <a:pt x="0" y="89"/>
                  </a:lnTo>
                  <a:lnTo>
                    <a:pt x="0" y="90"/>
                  </a:lnTo>
                  <a:lnTo>
                    <a:pt x="2" y="94"/>
                  </a:lnTo>
                  <a:lnTo>
                    <a:pt x="6" y="94"/>
                  </a:lnTo>
                  <a:lnTo>
                    <a:pt x="9" y="94"/>
                  </a:lnTo>
                  <a:lnTo>
                    <a:pt x="10" y="91"/>
                  </a:lnTo>
                  <a:lnTo>
                    <a:pt x="10" y="91"/>
                  </a:lnTo>
                  <a:lnTo>
                    <a:pt x="17" y="80"/>
                  </a:lnTo>
                  <a:lnTo>
                    <a:pt x="23" y="68"/>
                  </a:lnTo>
                  <a:lnTo>
                    <a:pt x="23" y="68"/>
                  </a:lnTo>
                  <a:lnTo>
                    <a:pt x="24" y="63"/>
                  </a:lnTo>
                  <a:lnTo>
                    <a:pt x="26" y="57"/>
                  </a:lnTo>
                  <a:lnTo>
                    <a:pt x="27" y="52"/>
                  </a:lnTo>
                  <a:lnTo>
                    <a:pt x="30" y="47"/>
                  </a:lnTo>
                  <a:lnTo>
                    <a:pt x="30" y="47"/>
                  </a:lnTo>
                  <a:lnTo>
                    <a:pt x="36" y="36"/>
                  </a:lnTo>
                  <a:lnTo>
                    <a:pt x="44" y="27"/>
                  </a:lnTo>
                  <a:lnTo>
                    <a:pt x="51" y="18"/>
                  </a:lnTo>
                  <a:lnTo>
                    <a:pt x="56" y="6"/>
                  </a:lnTo>
                  <a:lnTo>
                    <a:pt x="56" y="6"/>
                  </a:lnTo>
                  <a:lnTo>
                    <a:pt x="57" y="4"/>
                  </a:lnTo>
                  <a:lnTo>
                    <a:pt x="56" y="2"/>
                  </a:lnTo>
                  <a:lnTo>
                    <a:pt x="55" y="1"/>
                  </a:lnTo>
                  <a:lnTo>
                    <a:pt x="53" y="0"/>
                  </a:lnTo>
                  <a:lnTo>
                    <a:pt x="48" y="0"/>
                  </a:lnTo>
                  <a:lnTo>
                    <a:pt x="47" y="1"/>
                  </a:lnTo>
                  <a:lnTo>
                    <a:pt x="45" y="4"/>
                  </a:lnTo>
                  <a:lnTo>
                    <a:pt x="45"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26" name="Freeform 138"/>
            <p:cNvSpPr/>
            <p:nvPr/>
          </p:nvSpPr>
          <p:spPr bwMode="auto">
            <a:xfrm>
              <a:off x="5491163" y="3746500"/>
              <a:ext cx="26988" cy="34925"/>
            </a:xfrm>
            <a:custGeom>
              <a:avLst/>
              <a:gdLst/>
              <a:ahLst/>
              <a:cxnLst>
                <a:cxn ang="0">
                  <a:pos x="56" y="0"/>
                </a:cxn>
                <a:cxn ang="0">
                  <a:pos x="56" y="0"/>
                </a:cxn>
                <a:cxn ang="0">
                  <a:pos x="46" y="6"/>
                </a:cxn>
                <a:cxn ang="0">
                  <a:pos x="37" y="15"/>
                </a:cxn>
                <a:cxn ang="0">
                  <a:pos x="29" y="25"/>
                </a:cxn>
                <a:cxn ang="0">
                  <a:pos x="23" y="35"/>
                </a:cxn>
                <a:cxn ang="0">
                  <a:pos x="12" y="56"/>
                </a:cxn>
                <a:cxn ang="0">
                  <a:pos x="6" y="68"/>
                </a:cxn>
                <a:cxn ang="0">
                  <a:pos x="0" y="78"/>
                </a:cxn>
                <a:cxn ang="0">
                  <a:pos x="0" y="78"/>
                </a:cxn>
                <a:cxn ang="0">
                  <a:pos x="0" y="81"/>
                </a:cxn>
                <a:cxn ang="0">
                  <a:pos x="0" y="82"/>
                </a:cxn>
                <a:cxn ang="0">
                  <a:pos x="3" y="86"/>
                </a:cxn>
                <a:cxn ang="0">
                  <a:pos x="6" y="86"/>
                </a:cxn>
                <a:cxn ang="0">
                  <a:pos x="8" y="86"/>
                </a:cxn>
                <a:cxn ang="0">
                  <a:pos x="10" y="83"/>
                </a:cxn>
                <a:cxn ang="0">
                  <a:pos x="10" y="83"/>
                </a:cxn>
                <a:cxn ang="0">
                  <a:pos x="16" y="74"/>
                </a:cxn>
                <a:cxn ang="0">
                  <a:pos x="21" y="64"/>
                </a:cxn>
                <a:cxn ang="0">
                  <a:pos x="31" y="43"/>
                </a:cxn>
                <a:cxn ang="0">
                  <a:pos x="37" y="34"/>
                </a:cxn>
                <a:cxn ang="0">
                  <a:pos x="43" y="25"/>
                </a:cxn>
                <a:cxn ang="0">
                  <a:pos x="52" y="17"/>
                </a:cxn>
                <a:cxn ang="0">
                  <a:pos x="61" y="10"/>
                </a:cxn>
                <a:cxn ang="0">
                  <a:pos x="61" y="10"/>
                </a:cxn>
                <a:cxn ang="0">
                  <a:pos x="63" y="8"/>
                </a:cxn>
                <a:cxn ang="0">
                  <a:pos x="64" y="6"/>
                </a:cxn>
                <a:cxn ang="0">
                  <a:pos x="63" y="2"/>
                </a:cxn>
                <a:cxn ang="0">
                  <a:pos x="60" y="0"/>
                </a:cxn>
                <a:cxn ang="0">
                  <a:pos x="57" y="0"/>
                </a:cxn>
                <a:cxn ang="0">
                  <a:pos x="56" y="0"/>
                </a:cxn>
                <a:cxn ang="0">
                  <a:pos x="56" y="0"/>
                </a:cxn>
              </a:cxnLst>
              <a:rect l="0" t="0" r="r" b="b"/>
              <a:pathLst>
                <a:path w="64" h="86">
                  <a:moveTo>
                    <a:pt x="56" y="0"/>
                  </a:moveTo>
                  <a:lnTo>
                    <a:pt x="56" y="0"/>
                  </a:lnTo>
                  <a:lnTo>
                    <a:pt x="46" y="6"/>
                  </a:lnTo>
                  <a:lnTo>
                    <a:pt x="37" y="15"/>
                  </a:lnTo>
                  <a:lnTo>
                    <a:pt x="29" y="25"/>
                  </a:lnTo>
                  <a:lnTo>
                    <a:pt x="23" y="35"/>
                  </a:lnTo>
                  <a:lnTo>
                    <a:pt x="12" y="56"/>
                  </a:lnTo>
                  <a:lnTo>
                    <a:pt x="6" y="68"/>
                  </a:lnTo>
                  <a:lnTo>
                    <a:pt x="0" y="78"/>
                  </a:lnTo>
                  <a:lnTo>
                    <a:pt x="0" y="78"/>
                  </a:lnTo>
                  <a:lnTo>
                    <a:pt x="0" y="81"/>
                  </a:lnTo>
                  <a:lnTo>
                    <a:pt x="0" y="82"/>
                  </a:lnTo>
                  <a:lnTo>
                    <a:pt x="3" y="86"/>
                  </a:lnTo>
                  <a:lnTo>
                    <a:pt x="6" y="86"/>
                  </a:lnTo>
                  <a:lnTo>
                    <a:pt x="8" y="86"/>
                  </a:lnTo>
                  <a:lnTo>
                    <a:pt x="10" y="83"/>
                  </a:lnTo>
                  <a:lnTo>
                    <a:pt x="10" y="83"/>
                  </a:lnTo>
                  <a:lnTo>
                    <a:pt x="16" y="74"/>
                  </a:lnTo>
                  <a:lnTo>
                    <a:pt x="21" y="64"/>
                  </a:lnTo>
                  <a:lnTo>
                    <a:pt x="31" y="43"/>
                  </a:lnTo>
                  <a:lnTo>
                    <a:pt x="37" y="34"/>
                  </a:lnTo>
                  <a:lnTo>
                    <a:pt x="43" y="25"/>
                  </a:lnTo>
                  <a:lnTo>
                    <a:pt x="52" y="17"/>
                  </a:lnTo>
                  <a:lnTo>
                    <a:pt x="61" y="10"/>
                  </a:lnTo>
                  <a:lnTo>
                    <a:pt x="61" y="10"/>
                  </a:lnTo>
                  <a:lnTo>
                    <a:pt x="63" y="8"/>
                  </a:lnTo>
                  <a:lnTo>
                    <a:pt x="64" y="6"/>
                  </a:lnTo>
                  <a:lnTo>
                    <a:pt x="63" y="2"/>
                  </a:lnTo>
                  <a:lnTo>
                    <a:pt x="60" y="0"/>
                  </a:lnTo>
                  <a:lnTo>
                    <a:pt x="57" y="0"/>
                  </a:lnTo>
                  <a:lnTo>
                    <a:pt x="56" y="0"/>
                  </a:lnTo>
                  <a:lnTo>
                    <a:pt x="56"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27" name="Freeform 139"/>
            <p:cNvSpPr/>
            <p:nvPr/>
          </p:nvSpPr>
          <p:spPr bwMode="auto">
            <a:xfrm>
              <a:off x="5534026" y="3740150"/>
              <a:ext cx="28575" cy="34925"/>
            </a:xfrm>
            <a:custGeom>
              <a:avLst/>
              <a:gdLst/>
              <a:ahLst/>
              <a:cxnLst>
                <a:cxn ang="0">
                  <a:pos x="64" y="0"/>
                </a:cxn>
                <a:cxn ang="0">
                  <a:pos x="64" y="0"/>
                </a:cxn>
                <a:cxn ang="0">
                  <a:pos x="54" y="8"/>
                </a:cxn>
                <a:cxn ang="0">
                  <a:pos x="44" y="17"/>
                </a:cxn>
                <a:cxn ang="0">
                  <a:pos x="35" y="26"/>
                </a:cxn>
                <a:cxn ang="0">
                  <a:pos x="26" y="35"/>
                </a:cxn>
                <a:cxn ang="0">
                  <a:pos x="18" y="46"/>
                </a:cxn>
                <a:cxn ang="0">
                  <a:pos x="12" y="58"/>
                </a:cxn>
                <a:cxn ang="0">
                  <a:pos x="5" y="68"/>
                </a:cxn>
                <a:cxn ang="0">
                  <a:pos x="0" y="80"/>
                </a:cxn>
                <a:cxn ang="0">
                  <a:pos x="0" y="80"/>
                </a:cxn>
                <a:cxn ang="0">
                  <a:pos x="0" y="82"/>
                </a:cxn>
                <a:cxn ang="0">
                  <a:pos x="1" y="85"/>
                </a:cxn>
                <a:cxn ang="0">
                  <a:pos x="3" y="86"/>
                </a:cxn>
                <a:cxn ang="0">
                  <a:pos x="4" y="86"/>
                </a:cxn>
                <a:cxn ang="0">
                  <a:pos x="8" y="86"/>
                </a:cxn>
                <a:cxn ang="0">
                  <a:pos x="10" y="85"/>
                </a:cxn>
                <a:cxn ang="0">
                  <a:pos x="12" y="84"/>
                </a:cxn>
                <a:cxn ang="0">
                  <a:pos x="12" y="84"/>
                </a:cxn>
                <a:cxn ang="0">
                  <a:pos x="16" y="73"/>
                </a:cxn>
                <a:cxn ang="0">
                  <a:pos x="21" y="63"/>
                </a:cxn>
                <a:cxn ang="0">
                  <a:pos x="27" y="52"/>
                </a:cxn>
                <a:cxn ang="0">
                  <a:pos x="35" y="43"/>
                </a:cxn>
                <a:cxn ang="0">
                  <a:pos x="43" y="34"/>
                </a:cxn>
                <a:cxn ang="0">
                  <a:pos x="52" y="25"/>
                </a:cxn>
                <a:cxn ang="0">
                  <a:pos x="60" y="17"/>
                </a:cxn>
                <a:cxn ang="0">
                  <a:pos x="69" y="11"/>
                </a:cxn>
                <a:cxn ang="0">
                  <a:pos x="69" y="11"/>
                </a:cxn>
                <a:cxn ang="0">
                  <a:pos x="72" y="9"/>
                </a:cxn>
                <a:cxn ang="0">
                  <a:pos x="72" y="7"/>
                </a:cxn>
                <a:cxn ang="0">
                  <a:pos x="72" y="3"/>
                </a:cxn>
                <a:cxn ang="0">
                  <a:pos x="69" y="1"/>
                </a:cxn>
                <a:cxn ang="0">
                  <a:pos x="68" y="0"/>
                </a:cxn>
                <a:cxn ang="0">
                  <a:pos x="67" y="0"/>
                </a:cxn>
                <a:cxn ang="0">
                  <a:pos x="64" y="0"/>
                </a:cxn>
                <a:cxn ang="0">
                  <a:pos x="64" y="0"/>
                </a:cxn>
              </a:cxnLst>
              <a:rect l="0" t="0" r="r" b="b"/>
              <a:pathLst>
                <a:path w="72" h="86">
                  <a:moveTo>
                    <a:pt x="64" y="0"/>
                  </a:moveTo>
                  <a:lnTo>
                    <a:pt x="64" y="0"/>
                  </a:lnTo>
                  <a:lnTo>
                    <a:pt x="54" y="8"/>
                  </a:lnTo>
                  <a:lnTo>
                    <a:pt x="44" y="17"/>
                  </a:lnTo>
                  <a:lnTo>
                    <a:pt x="35" y="26"/>
                  </a:lnTo>
                  <a:lnTo>
                    <a:pt x="26" y="35"/>
                  </a:lnTo>
                  <a:lnTo>
                    <a:pt x="18" y="46"/>
                  </a:lnTo>
                  <a:lnTo>
                    <a:pt x="12" y="58"/>
                  </a:lnTo>
                  <a:lnTo>
                    <a:pt x="5" y="68"/>
                  </a:lnTo>
                  <a:lnTo>
                    <a:pt x="0" y="80"/>
                  </a:lnTo>
                  <a:lnTo>
                    <a:pt x="0" y="80"/>
                  </a:lnTo>
                  <a:lnTo>
                    <a:pt x="0" y="82"/>
                  </a:lnTo>
                  <a:lnTo>
                    <a:pt x="1" y="85"/>
                  </a:lnTo>
                  <a:lnTo>
                    <a:pt x="3" y="86"/>
                  </a:lnTo>
                  <a:lnTo>
                    <a:pt x="4" y="86"/>
                  </a:lnTo>
                  <a:lnTo>
                    <a:pt x="8" y="86"/>
                  </a:lnTo>
                  <a:lnTo>
                    <a:pt x="10" y="85"/>
                  </a:lnTo>
                  <a:lnTo>
                    <a:pt x="12" y="84"/>
                  </a:lnTo>
                  <a:lnTo>
                    <a:pt x="12" y="84"/>
                  </a:lnTo>
                  <a:lnTo>
                    <a:pt x="16" y="73"/>
                  </a:lnTo>
                  <a:lnTo>
                    <a:pt x="21" y="63"/>
                  </a:lnTo>
                  <a:lnTo>
                    <a:pt x="27" y="52"/>
                  </a:lnTo>
                  <a:lnTo>
                    <a:pt x="35" y="43"/>
                  </a:lnTo>
                  <a:lnTo>
                    <a:pt x="43" y="34"/>
                  </a:lnTo>
                  <a:lnTo>
                    <a:pt x="52" y="25"/>
                  </a:lnTo>
                  <a:lnTo>
                    <a:pt x="60" y="17"/>
                  </a:lnTo>
                  <a:lnTo>
                    <a:pt x="69" y="11"/>
                  </a:lnTo>
                  <a:lnTo>
                    <a:pt x="69" y="11"/>
                  </a:lnTo>
                  <a:lnTo>
                    <a:pt x="72" y="9"/>
                  </a:lnTo>
                  <a:lnTo>
                    <a:pt x="72" y="7"/>
                  </a:lnTo>
                  <a:lnTo>
                    <a:pt x="72" y="3"/>
                  </a:lnTo>
                  <a:lnTo>
                    <a:pt x="69" y="1"/>
                  </a:lnTo>
                  <a:lnTo>
                    <a:pt x="68" y="0"/>
                  </a:lnTo>
                  <a:lnTo>
                    <a:pt x="67" y="0"/>
                  </a:lnTo>
                  <a:lnTo>
                    <a:pt x="64" y="0"/>
                  </a:lnTo>
                  <a:lnTo>
                    <a:pt x="64"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28" name="Freeform 140"/>
            <p:cNvSpPr/>
            <p:nvPr/>
          </p:nvSpPr>
          <p:spPr bwMode="auto">
            <a:xfrm>
              <a:off x="5573713" y="3746500"/>
              <a:ext cx="22225" cy="31750"/>
            </a:xfrm>
            <a:custGeom>
              <a:avLst/>
              <a:gdLst/>
              <a:ahLst/>
              <a:cxnLst>
                <a:cxn ang="0">
                  <a:pos x="49" y="2"/>
                </a:cxn>
                <a:cxn ang="0">
                  <a:pos x="49" y="2"/>
                </a:cxn>
                <a:cxn ang="0">
                  <a:pos x="40" y="8"/>
                </a:cxn>
                <a:cxn ang="0">
                  <a:pos x="30" y="16"/>
                </a:cxn>
                <a:cxn ang="0">
                  <a:pos x="23" y="24"/>
                </a:cxn>
                <a:cxn ang="0">
                  <a:pos x="15" y="33"/>
                </a:cxn>
                <a:cxn ang="0">
                  <a:pos x="9" y="42"/>
                </a:cxn>
                <a:cxn ang="0">
                  <a:pos x="4" y="53"/>
                </a:cxn>
                <a:cxn ang="0">
                  <a:pos x="2" y="63"/>
                </a:cxn>
                <a:cxn ang="0">
                  <a:pos x="0" y="75"/>
                </a:cxn>
                <a:cxn ang="0">
                  <a:pos x="0" y="75"/>
                </a:cxn>
                <a:cxn ang="0">
                  <a:pos x="0" y="78"/>
                </a:cxn>
                <a:cxn ang="0">
                  <a:pos x="2" y="79"/>
                </a:cxn>
                <a:cxn ang="0">
                  <a:pos x="6" y="80"/>
                </a:cxn>
                <a:cxn ang="0">
                  <a:pos x="9" y="79"/>
                </a:cxn>
                <a:cxn ang="0">
                  <a:pos x="11" y="78"/>
                </a:cxn>
                <a:cxn ang="0">
                  <a:pos x="12" y="75"/>
                </a:cxn>
                <a:cxn ang="0">
                  <a:pos x="12" y="75"/>
                </a:cxn>
                <a:cxn ang="0">
                  <a:pos x="12" y="65"/>
                </a:cxn>
                <a:cxn ang="0">
                  <a:pos x="16" y="55"/>
                </a:cxn>
                <a:cxn ang="0">
                  <a:pos x="20" y="46"/>
                </a:cxn>
                <a:cxn ang="0">
                  <a:pos x="25" y="38"/>
                </a:cxn>
                <a:cxn ang="0">
                  <a:pos x="32" y="31"/>
                </a:cxn>
                <a:cxn ang="0">
                  <a:pos x="38" y="24"/>
                </a:cxn>
                <a:cxn ang="0">
                  <a:pos x="54" y="12"/>
                </a:cxn>
                <a:cxn ang="0">
                  <a:pos x="54" y="12"/>
                </a:cxn>
                <a:cxn ang="0">
                  <a:pos x="57" y="10"/>
                </a:cxn>
                <a:cxn ang="0">
                  <a:pos x="57" y="8"/>
                </a:cxn>
                <a:cxn ang="0">
                  <a:pos x="57" y="3"/>
                </a:cxn>
                <a:cxn ang="0">
                  <a:pos x="55" y="2"/>
                </a:cxn>
                <a:cxn ang="0">
                  <a:pos x="53" y="0"/>
                </a:cxn>
                <a:cxn ang="0">
                  <a:pos x="51" y="0"/>
                </a:cxn>
                <a:cxn ang="0">
                  <a:pos x="49" y="2"/>
                </a:cxn>
                <a:cxn ang="0">
                  <a:pos x="49" y="2"/>
                </a:cxn>
              </a:cxnLst>
              <a:rect l="0" t="0" r="r" b="b"/>
              <a:pathLst>
                <a:path w="57" h="80">
                  <a:moveTo>
                    <a:pt x="49" y="2"/>
                  </a:moveTo>
                  <a:lnTo>
                    <a:pt x="49" y="2"/>
                  </a:lnTo>
                  <a:lnTo>
                    <a:pt x="40" y="8"/>
                  </a:lnTo>
                  <a:lnTo>
                    <a:pt x="30" y="16"/>
                  </a:lnTo>
                  <a:lnTo>
                    <a:pt x="23" y="24"/>
                  </a:lnTo>
                  <a:lnTo>
                    <a:pt x="15" y="33"/>
                  </a:lnTo>
                  <a:lnTo>
                    <a:pt x="9" y="42"/>
                  </a:lnTo>
                  <a:lnTo>
                    <a:pt x="4" y="53"/>
                  </a:lnTo>
                  <a:lnTo>
                    <a:pt x="2" y="63"/>
                  </a:lnTo>
                  <a:lnTo>
                    <a:pt x="0" y="75"/>
                  </a:lnTo>
                  <a:lnTo>
                    <a:pt x="0" y="75"/>
                  </a:lnTo>
                  <a:lnTo>
                    <a:pt x="0" y="78"/>
                  </a:lnTo>
                  <a:lnTo>
                    <a:pt x="2" y="79"/>
                  </a:lnTo>
                  <a:lnTo>
                    <a:pt x="6" y="80"/>
                  </a:lnTo>
                  <a:lnTo>
                    <a:pt x="9" y="79"/>
                  </a:lnTo>
                  <a:lnTo>
                    <a:pt x="11" y="78"/>
                  </a:lnTo>
                  <a:lnTo>
                    <a:pt x="12" y="75"/>
                  </a:lnTo>
                  <a:lnTo>
                    <a:pt x="12" y="75"/>
                  </a:lnTo>
                  <a:lnTo>
                    <a:pt x="12" y="65"/>
                  </a:lnTo>
                  <a:lnTo>
                    <a:pt x="16" y="55"/>
                  </a:lnTo>
                  <a:lnTo>
                    <a:pt x="20" y="46"/>
                  </a:lnTo>
                  <a:lnTo>
                    <a:pt x="25" y="38"/>
                  </a:lnTo>
                  <a:lnTo>
                    <a:pt x="32" y="31"/>
                  </a:lnTo>
                  <a:lnTo>
                    <a:pt x="38" y="24"/>
                  </a:lnTo>
                  <a:lnTo>
                    <a:pt x="54" y="12"/>
                  </a:lnTo>
                  <a:lnTo>
                    <a:pt x="54" y="12"/>
                  </a:lnTo>
                  <a:lnTo>
                    <a:pt x="57" y="10"/>
                  </a:lnTo>
                  <a:lnTo>
                    <a:pt x="57" y="8"/>
                  </a:lnTo>
                  <a:lnTo>
                    <a:pt x="57" y="3"/>
                  </a:lnTo>
                  <a:lnTo>
                    <a:pt x="55" y="2"/>
                  </a:lnTo>
                  <a:lnTo>
                    <a:pt x="53" y="0"/>
                  </a:lnTo>
                  <a:lnTo>
                    <a:pt x="51" y="0"/>
                  </a:lnTo>
                  <a:lnTo>
                    <a:pt x="49" y="2"/>
                  </a:lnTo>
                  <a:lnTo>
                    <a:pt x="4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29" name="Freeform 141"/>
            <p:cNvSpPr/>
            <p:nvPr/>
          </p:nvSpPr>
          <p:spPr bwMode="auto">
            <a:xfrm>
              <a:off x="5614988" y="3736975"/>
              <a:ext cx="26988" cy="41275"/>
            </a:xfrm>
            <a:custGeom>
              <a:avLst/>
              <a:gdLst/>
              <a:ahLst/>
              <a:cxnLst>
                <a:cxn ang="0">
                  <a:pos x="55" y="3"/>
                </a:cxn>
                <a:cxn ang="0">
                  <a:pos x="55" y="3"/>
                </a:cxn>
                <a:cxn ang="0">
                  <a:pos x="47" y="15"/>
                </a:cxn>
                <a:cxn ang="0">
                  <a:pos x="40" y="26"/>
                </a:cxn>
                <a:cxn ang="0">
                  <a:pos x="21" y="47"/>
                </a:cxn>
                <a:cxn ang="0">
                  <a:pos x="13" y="59"/>
                </a:cxn>
                <a:cxn ang="0">
                  <a:pos x="7" y="71"/>
                </a:cxn>
                <a:cxn ang="0">
                  <a:pos x="3" y="83"/>
                </a:cxn>
                <a:cxn ang="0">
                  <a:pos x="0" y="97"/>
                </a:cxn>
                <a:cxn ang="0">
                  <a:pos x="0" y="97"/>
                </a:cxn>
                <a:cxn ang="0">
                  <a:pos x="2" y="100"/>
                </a:cxn>
                <a:cxn ang="0">
                  <a:pos x="2" y="101"/>
                </a:cxn>
                <a:cxn ang="0">
                  <a:pos x="5" y="102"/>
                </a:cxn>
                <a:cxn ang="0">
                  <a:pos x="9" y="101"/>
                </a:cxn>
                <a:cxn ang="0">
                  <a:pos x="12" y="100"/>
                </a:cxn>
                <a:cxn ang="0">
                  <a:pos x="12" y="97"/>
                </a:cxn>
                <a:cxn ang="0">
                  <a:pos x="12" y="97"/>
                </a:cxn>
                <a:cxn ang="0">
                  <a:pos x="15" y="84"/>
                </a:cxn>
                <a:cxn ang="0">
                  <a:pos x="19" y="72"/>
                </a:cxn>
                <a:cxn ang="0">
                  <a:pos x="25" y="62"/>
                </a:cxn>
                <a:cxn ang="0">
                  <a:pos x="33" y="51"/>
                </a:cxn>
                <a:cxn ang="0">
                  <a:pos x="50" y="30"/>
                </a:cxn>
                <a:cxn ang="0">
                  <a:pos x="58" y="20"/>
                </a:cxn>
                <a:cxn ang="0">
                  <a:pos x="64" y="9"/>
                </a:cxn>
                <a:cxn ang="0">
                  <a:pos x="64" y="9"/>
                </a:cxn>
                <a:cxn ang="0">
                  <a:pos x="66" y="7"/>
                </a:cxn>
                <a:cxn ang="0">
                  <a:pos x="64" y="4"/>
                </a:cxn>
                <a:cxn ang="0">
                  <a:pos x="62" y="2"/>
                </a:cxn>
                <a:cxn ang="0">
                  <a:pos x="58" y="0"/>
                </a:cxn>
                <a:cxn ang="0">
                  <a:pos x="57" y="2"/>
                </a:cxn>
                <a:cxn ang="0">
                  <a:pos x="55" y="3"/>
                </a:cxn>
                <a:cxn ang="0">
                  <a:pos x="55" y="3"/>
                </a:cxn>
              </a:cxnLst>
              <a:rect l="0" t="0" r="r" b="b"/>
              <a:pathLst>
                <a:path w="66" h="102">
                  <a:moveTo>
                    <a:pt x="55" y="3"/>
                  </a:moveTo>
                  <a:lnTo>
                    <a:pt x="55" y="3"/>
                  </a:lnTo>
                  <a:lnTo>
                    <a:pt x="47" y="15"/>
                  </a:lnTo>
                  <a:lnTo>
                    <a:pt x="40" y="26"/>
                  </a:lnTo>
                  <a:lnTo>
                    <a:pt x="21" y="47"/>
                  </a:lnTo>
                  <a:lnTo>
                    <a:pt x="13" y="59"/>
                  </a:lnTo>
                  <a:lnTo>
                    <a:pt x="7" y="71"/>
                  </a:lnTo>
                  <a:lnTo>
                    <a:pt x="3" y="83"/>
                  </a:lnTo>
                  <a:lnTo>
                    <a:pt x="0" y="97"/>
                  </a:lnTo>
                  <a:lnTo>
                    <a:pt x="0" y="97"/>
                  </a:lnTo>
                  <a:lnTo>
                    <a:pt x="2" y="100"/>
                  </a:lnTo>
                  <a:lnTo>
                    <a:pt x="2" y="101"/>
                  </a:lnTo>
                  <a:lnTo>
                    <a:pt x="5" y="102"/>
                  </a:lnTo>
                  <a:lnTo>
                    <a:pt x="9" y="101"/>
                  </a:lnTo>
                  <a:lnTo>
                    <a:pt x="12" y="100"/>
                  </a:lnTo>
                  <a:lnTo>
                    <a:pt x="12" y="97"/>
                  </a:lnTo>
                  <a:lnTo>
                    <a:pt x="12" y="97"/>
                  </a:lnTo>
                  <a:lnTo>
                    <a:pt x="15" y="84"/>
                  </a:lnTo>
                  <a:lnTo>
                    <a:pt x="19" y="72"/>
                  </a:lnTo>
                  <a:lnTo>
                    <a:pt x="25" y="62"/>
                  </a:lnTo>
                  <a:lnTo>
                    <a:pt x="33" y="51"/>
                  </a:lnTo>
                  <a:lnTo>
                    <a:pt x="50" y="30"/>
                  </a:lnTo>
                  <a:lnTo>
                    <a:pt x="58" y="20"/>
                  </a:lnTo>
                  <a:lnTo>
                    <a:pt x="64" y="9"/>
                  </a:lnTo>
                  <a:lnTo>
                    <a:pt x="64" y="9"/>
                  </a:lnTo>
                  <a:lnTo>
                    <a:pt x="66" y="7"/>
                  </a:lnTo>
                  <a:lnTo>
                    <a:pt x="64" y="4"/>
                  </a:lnTo>
                  <a:lnTo>
                    <a:pt x="62" y="2"/>
                  </a:lnTo>
                  <a:lnTo>
                    <a:pt x="58" y="0"/>
                  </a:lnTo>
                  <a:lnTo>
                    <a:pt x="57" y="2"/>
                  </a:lnTo>
                  <a:lnTo>
                    <a:pt x="55" y="3"/>
                  </a:lnTo>
                  <a:lnTo>
                    <a:pt x="55"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30" name="Freeform 142"/>
            <p:cNvSpPr/>
            <p:nvPr/>
          </p:nvSpPr>
          <p:spPr bwMode="auto">
            <a:xfrm>
              <a:off x="5664201" y="3740150"/>
              <a:ext cx="28575" cy="47625"/>
            </a:xfrm>
            <a:custGeom>
              <a:avLst/>
              <a:gdLst/>
              <a:ahLst/>
              <a:cxnLst>
                <a:cxn ang="0">
                  <a:pos x="62" y="1"/>
                </a:cxn>
                <a:cxn ang="0">
                  <a:pos x="62" y="1"/>
                </a:cxn>
                <a:cxn ang="0">
                  <a:pos x="51" y="13"/>
                </a:cxn>
                <a:cxn ang="0">
                  <a:pos x="42" y="25"/>
                </a:cxn>
                <a:cxn ang="0">
                  <a:pos x="33" y="38"/>
                </a:cxn>
                <a:cxn ang="0">
                  <a:pos x="25" y="51"/>
                </a:cxn>
                <a:cxn ang="0">
                  <a:pos x="25" y="51"/>
                </a:cxn>
                <a:cxn ang="0">
                  <a:pos x="19" y="62"/>
                </a:cxn>
                <a:cxn ang="0">
                  <a:pos x="15" y="67"/>
                </a:cxn>
                <a:cxn ang="0">
                  <a:pos x="12" y="73"/>
                </a:cxn>
                <a:cxn ang="0">
                  <a:pos x="12" y="73"/>
                </a:cxn>
                <a:cxn ang="0">
                  <a:pos x="7" y="92"/>
                </a:cxn>
                <a:cxn ang="0">
                  <a:pos x="4" y="101"/>
                </a:cxn>
                <a:cxn ang="0">
                  <a:pos x="0" y="110"/>
                </a:cxn>
                <a:cxn ang="0">
                  <a:pos x="0" y="110"/>
                </a:cxn>
                <a:cxn ang="0">
                  <a:pos x="0" y="111"/>
                </a:cxn>
                <a:cxn ang="0">
                  <a:pos x="0" y="114"/>
                </a:cxn>
                <a:cxn ang="0">
                  <a:pos x="3" y="118"/>
                </a:cxn>
                <a:cxn ang="0">
                  <a:pos x="5" y="118"/>
                </a:cxn>
                <a:cxn ang="0">
                  <a:pos x="7" y="118"/>
                </a:cxn>
                <a:cxn ang="0">
                  <a:pos x="8" y="116"/>
                </a:cxn>
                <a:cxn ang="0">
                  <a:pos x="11" y="115"/>
                </a:cxn>
                <a:cxn ang="0">
                  <a:pos x="11" y="115"/>
                </a:cxn>
                <a:cxn ang="0">
                  <a:pos x="15" y="102"/>
                </a:cxn>
                <a:cxn ang="0">
                  <a:pos x="19" y="88"/>
                </a:cxn>
                <a:cxn ang="0">
                  <a:pos x="24" y="75"/>
                </a:cxn>
                <a:cxn ang="0">
                  <a:pos x="28" y="69"/>
                </a:cxn>
                <a:cxn ang="0">
                  <a:pos x="32" y="63"/>
                </a:cxn>
                <a:cxn ang="0">
                  <a:pos x="32" y="63"/>
                </a:cxn>
                <a:cxn ang="0">
                  <a:pos x="36" y="58"/>
                </a:cxn>
                <a:cxn ang="0">
                  <a:pos x="39" y="52"/>
                </a:cxn>
                <a:cxn ang="0">
                  <a:pos x="45" y="41"/>
                </a:cxn>
                <a:cxn ang="0">
                  <a:pos x="45" y="41"/>
                </a:cxn>
                <a:cxn ang="0">
                  <a:pos x="56" y="25"/>
                </a:cxn>
                <a:cxn ang="0">
                  <a:pos x="70" y="9"/>
                </a:cxn>
                <a:cxn ang="0">
                  <a:pos x="70" y="9"/>
                </a:cxn>
                <a:cxn ang="0">
                  <a:pos x="71" y="8"/>
                </a:cxn>
                <a:cxn ang="0">
                  <a:pos x="72" y="5"/>
                </a:cxn>
                <a:cxn ang="0">
                  <a:pos x="70" y="1"/>
                </a:cxn>
                <a:cxn ang="0">
                  <a:pos x="66" y="0"/>
                </a:cxn>
                <a:cxn ang="0">
                  <a:pos x="64" y="0"/>
                </a:cxn>
                <a:cxn ang="0">
                  <a:pos x="62" y="1"/>
                </a:cxn>
                <a:cxn ang="0">
                  <a:pos x="62" y="1"/>
                </a:cxn>
              </a:cxnLst>
              <a:rect l="0" t="0" r="r" b="b"/>
              <a:pathLst>
                <a:path w="72" h="118">
                  <a:moveTo>
                    <a:pt x="62" y="1"/>
                  </a:moveTo>
                  <a:lnTo>
                    <a:pt x="62" y="1"/>
                  </a:lnTo>
                  <a:lnTo>
                    <a:pt x="51" y="13"/>
                  </a:lnTo>
                  <a:lnTo>
                    <a:pt x="42" y="25"/>
                  </a:lnTo>
                  <a:lnTo>
                    <a:pt x="33" y="38"/>
                  </a:lnTo>
                  <a:lnTo>
                    <a:pt x="25" y="51"/>
                  </a:lnTo>
                  <a:lnTo>
                    <a:pt x="25" y="51"/>
                  </a:lnTo>
                  <a:lnTo>
                    <a:pt x="19" y="62"/>
                  </a:lnTo>
                  <a:lnTo>
                    <a:pt x="15" y="67"/>
                  </a:lnTo>
                  <a:lnTo>
                    <a:pt x="12" y="73"/>
                  </a:lnTo>
                  <a:lnTo>
                    <a:pt x="12" y="73"/>
                  </a:lnTo>
                  <a:lnTo>
                    <a:pt x="7" y="92"/>
                  </a:lnTo>
                  <a:lnTo>
                    <a:pt x="4" y="101"/>
                  </a:lnTo>
                  <a:lnTo>
                    <a:pt x="0" y="110"/>
                  </a:lnTo>
                  <a:lnTo>
                    <a:pt x="0" y="110"/>
                  </a:lnTo>
                  <a:lnTo>
                    <a:pt x="0" y="111"/>
                  </a:lnTo>
                  <a:lnTo>
                    <a:pt x="0" y="114"/>
                  </a:lnTo>
                  <a:lnTo>
                    <a:pt x="3" y="118"/>
                  </a:lnTo>
                  <a:lnTo>
                    <a:pt x="5" y="118"/>
                  </a:lnTo>
                  <a:lnTo>
                    <a:pt x="7" y="118"/>
                  </a:lnTo>
                  <a:lnTo>
                    <a:pt x="8" y="116"/>
                  </a:lnTo>
                  <a:lnTo>
                    <a:pt x="11" y="115"/>
                  </a:lnTo>
                  <a:lnTo>
                    <a:pt x="11" y="115"/>
                  </a:lnTo>
                  <a:lnTo>
                    <a:pt x="15" y="102"/>
                  </a:lnTo>
                  <a:lnTo>
                    <a:pt x="19" y="88"/>
                  </a:lnTo>
                  <a:lnTo>
                    <a:pt x="24" y="75"/>
                  </a:lnTo>
                  <a:lnTo>
                    <a:pt x="28" y="69"/>
                  </a:lnTo>
                  <a:lnTo>
                    <a:pt x="32" y="63"/>
                  </a:lnTo>
                  <a:lnTo>
                    <a:pt x="32" y="63"/>
                  </a:lnTo>
                  <a:lnTo>
                    <a:pt x="36" y="58"/>
                  </a:lnTo>
                  <a:lnTo>
                    <a:pt x="39" y="52"/>
                  </a:lnTo>
                  <a:lnTo>
                    <a:pt x="45" y="41"/>
                  </a:lnTo>
                  <a:lnTo>
                    <a:pt x="45" y="41"/>
                  </a:lnTo>
                  <a:lnTo>
                    <a:pt x="56" y="25"/>
                  </a:lnTo>
                  <a:lnTo>
                    <a:pt x="70" y="9"/>
                  </a:lnTo>
                  <a:lnTo>
                    <a:pt x="70" y="9"/>
                  </a:lnTo>
                  <a:lnTo>
                    <a:pt x="71" y="8"/>
                  </a:lnTo>
                  <a:lnTo>
                    <a:pt x="72" y="5"/>
                  </a:lnTo>
                  <a:lnTo>
                    <a:pt x="70" y="1"/>
                  </a:lnTo>
                  <a:lnTo>
                    <a:pt x="66" y="0"/>
                  </a:lnTo>
                  <a:lnTo>
                    <a:pt x="64" y="0"/>
                  </a:lnTo>
                  <a:lnTo>
                    <a:pt x="62" y="1"/>
                  </a:lnTo>
                  <a:lnTo>
                    <a:pt x="6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31" name="Freeform 143"/>
            <p:cNvSpPr/>
            <p:nvPr/>
          </p:nvSpPr>
          <p:spPr bwMode="auto">
            <a:xfrm>
              <a:off x="5715001" y="3743325"/>
              <a:ext cx="20638" cy="41275"/>
            </a:xfrm>
            <a:custGeom>
              <a:avLst/>
              <a:gdLst/>
              <a:ahLst/>
              <a:cxnLst>
                <a:cxn ang="0">
                  <a:pos x="45" y="0"/>
                </a:cxn>
                <a:cxn ang="0">
                  <a:pos x="45" y="0"/>
                </a:cxn>
                <a:cxn ang="0">
                  <a:pos x="38" y="1"/>
                </a:cxn>
                <a:cxn ang="0">
                  <a:pos x="33" y="4"/>
                </a:cxn>
                <a:cxn ang="0">
                  <a:pos x="29" y="8"/>
                </a:cxn>
                <a:cxn ang="0">
                  <a:pos x="25" y="12"/>
                </a:cxn>
                <a:cxn ang="0">
                  <a:pos x="19" y="22"/>
                </a:cxn>
                <a:cxn ang="0">
                  <a:pos x="15" y="33"/>
                </a:cxn>
                <a:cxn ang="0">
                  <a:pos x="15" y="33"/>
                </a:cxn>
                <a:cxn ang="0">
                  <a:pos x="8" y="48"/>
                </a:cxn>
                <a:cxn ang="0">
                  <a:pos x="4" y="64"/>
                </a:cxn>
                <a:cxn ang="0">
                  <a:pos x="2" y="81"/>
                </a:cxn>
                <a:cxn ang="0">
                  <a:pos x="0" y="97"/>
                </a:cxn>
                <a:cxn ang="0">
                  <a:pos x="0" y="97"/>
                </a:cxn>
                <a:cxn ang="0">
                  <a:pos x="2" y="99"/>
                </a:cxn>
                <a:cxn ang="0">
                  <a:pos x="3" y="101"/>
                </a:cxn>
                <a:cxn ang="0">
                  <a:pos x="7" y="102"/>
                </a:cxn>
                <a:cxn ang="0">
                  <a:pos x="11" y="101"/>
                </a:cxn>
                <a:cxn ang="0">
                  <a:pos x="12" y="99"/>
                </a:cxn>
                <a:cxn ang="0">
                  <a:pos x="12" y="97"/>
                </a:cxn>
                <a:cxn ang="0">
                  <a:pos x="12" y="97"/>
                </a:cxn>
                <a:cxn ang="0">
                  <a:pos x="13" y="85"/>
                </a:cxn>
                <a:cxn ang="0">
                  <a:pos x="15" y="74"/>
                </a:cxn>
                <a:cxn ang="0">
                  <a:pos x="20" y="52"/>
                </a:cxn>
                <a:cxn ang="0">
                  <a:pos x="20" y="52"/>
                </a:cxn>
                <a:cxn ang="0">
                  <a:pos x="23" y="42"/>
                </a:cxn>
                <a:cxn ang="0">
                  <a:pos x="28" y="27"/>
                </a:cxn>
                <a:cxn ang="0">
                  <a:pos x="32" y="22"/>
                </a:cxn>
                <a:cxn ang="0">
                  <a:pos x="36" y="17"/>
                </a:cxn>
                <a:cxn ang="0">
                  <a:pos x="40" y="13"/>
                </a:cxn>
                <a:cxn ang="0">
                  <a:pos x="45" y="10"/>
                </a:cxn>
                <a:cxn ang="0">
                  <a:pos x="45" y="10"/>
                </a:cxn>
                <a:cxn ang="0">
                  <a:pos x="48" y="10"/>
                </a:cxn>
                <a:cxn ang="0">
                  <a:pos x="49" y="9"/>
                </a:cxn>
                <a:cxn ang="0">
                  <a:pos x="50" y="5"/>
                </a:cxn>
                <a:cxn ang="0">
                  <a:pos x="50" y="3"/>
                </a:cxn>
                <a:cxn ang="0">
                  <a:pos x="49" y="1"/>
                </a:cxn>
                <a:cxn ang="0">
                  <a:pos x="48" y="0"/>
                </a:cxn>
                <a:cxn ang="0">
                  <a:pos x="45" y="0"/>
                </a:cxn>
                <a:cxn ang="0">
                  <a:pos x="45" y="0"/>
                </a:cxn>
              </a:cxnLst>
              <a:rect l="0" t="0" r="r" b="b"/>
              <a:pathLst>
                <a:path w="50" h="102">
                  <a:moveTo>
                    <a:pt x="45" y="0"/>
                  </a:moveTo>
                  <a:lnTo>
                    <a:pt x="45" y="0"/>
                  </a:lnTo>
                  <a:lnTo>
                    <a:pt x="38" y="1"/>
                  </a:lnTo>
                  <a:lnTo>
                    <a:pt x="33" y="4"/>
                  </a:lnTo>
                  <a:lnTo>
                    <a:pt x="29" y="8"/>
                  </a:lnTo>
                  <a:lnTo>
                    <a:pt x="25" y="12"/>
                  </a:lnTo>
                  <a:lnTo>
                    <a:pt x="19" y="22"/>
                  </a:lnTo>
                  <a:lnTo>
                    <a:pt x="15" y="33"/>
                  </a:lnTo>
                  <a:lnTo>
                    <a:pt x="15" y="33"/>
                  </a:lnTo>
                  <a:lnTo>
                    <a:pt x="8" y="48"/>
                  </a:lnTo>
                  <a:lnTo>
                    <a:pt x="4" y="64"/>
                  </a:lnTo>
                  <a:lnTo>
                    <a:pt x="2" y="81"/>
                  </a:lnTo>
                  <a:lnTo>
                    <a:pt x="0" y="97"/>
                  </a:lnTo>
                  <a:lnTo>
                    <a:pt x="0" y="97"/>
                  </a:lnTo>
                  <a:lnTo>
                    <a:pt x="2" y="99"/>
                  </a:lnTo>
                  <a:lnTo>
                    <a:pt x="3" y="101"/>
                  </a:lnTo>
                  <a:lnTo>
                    <a:pt x="7" y="102"/>
                  </a:lnTo>
                  <a:lnTo>
                    <a:pt x="11" y="101"/>
                  </a:lnTo>
                  <a:lnTo>
                    <a:pt x="12" y="99"/>
                  </a:lnTo>
                  <a:lnTo>
                    <a:pt x="12" y="97"/>
                  </a:lnTo>
                  <a:lnTo>
                    <a:pt x="12" y="97"/>
                  </a:lnTo>
                  <a:lnTo>
                    <a:pt x="13" y="85"/>
                  </a:lnTo>
                  <a:lnTo>
                    <a:pt x="15" y="74"/>
                  </a:lnTo>
                  <a:lnTo>
                    <a:pt x="20" y="52"/>
                  </a:lnTo>
                  <a:lnTo>
                    <a:pt x="20" y="52"/>
                  </a:lnTo>
                  <a:lnTo>
                    <a:pt x="23" y="42"/>
                  </a:lnTo>
                  <a:lnTo>
                    <a:pt x="28" y="27"/>
                  </a:lnTo>
                  <a:lnTo>
                    <a:pt x="32" y="22"/>
                  </a:lnTo>
                  <a:lnTo>
                    <a:pt x="36" y="17"/>
                  </a:lnTo>
                  <a:lnTo>
                    <a:pt x="40" y="13"/>
                  </a:lnTo>
                  <a:lnTo>
                    <a:pt x="45" y="10"/>
                  </a:lnTo>
                  <a:lnTo>
                    <a:pt x="45" y="10"/>
                  </a:lnTo>
                  <a:lnTo>
                    <a:pt x="48" y="10"/>
                  </a:lnTo>
                  <a:lnTo>
                    <a:pt x="49" y="9"/>
                  </a:lnTo>
                  <a:lnTo>
                    <a:pt x="50" y="5"/>
                  </a:lnTo>
                  <a:lnTo>
                    <a:pt x="50" y="3"/>
                  </a:lnTo>
                  <a:lnTo>
                    <a:pt x="49" y="1"/>
                  </a:lnTo>
                  <a:lnTo>
                    <a:pt x="48" y="0"/>
                  </a:lnTo>
                  <a:lnTo>
                    <a:pt x="45" y="0"/>
                  </a:lnTo>
                  <a:lnTo>
                    <a:pt x="45"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32" name="Freeform 144"/>
            <p:cNvSpPr/>
            <p:nvPr/>
          </p:nvSpPr>
          <p:spPr bwMode="auto">
            <a:xfrm>
              <a:off x="5768976" y="3736975"/>
              <a:ext cx="20638" cy="47625"/>
            </a:xfrm>
            <a:custGeom>
              <a:avLst/>
              <a:gdLst/>
              <a:ahLst/>
              <a:cxnLst>
                <a:cxn ang="0">
                  <a:pos x="39" y="2"/>
                </a:cxn>
                <a:cxn ang="0">
                  <a:pos x="39" y="2"/>
                </a:cxn>
                <a:cxn ang="0">
                  <a:pos x="32" y="11"/>
                </a:cxn>
                <a:cxn ang="0">
                  <a:pos x="27" y="19"/>
                </a:cxn>
                <a:cxn ang="0">
                  <a:pos x="23" y="28"/>
                </a:cxn>
                <a:cxn ang="0">
                  <a:pos x="19" y="38"/>
                </a:cxn>
                <a:cxn ang="0">
                  <a:pos x="19" y="38"/>
                </a:cxn>
                <a:cxn ang="0">
                  <a:pos x="14" y="56"/>
                </a:cxn>
                <a:cxn ang="0">
                  <a:pos x="10" y="75"/>
                </a:cxn>
                <a:cxn ang="0">
                  <a:pos x="5" y="93"/>
                </a:cxn>
                <a:cxn ang="0">
                  <a:pos x="0" y="111"/>
                </a:cxn>
                <a:cxn ang="0">
                  <a:pos x="0" y="111"/>
                </a:cxn>
                <a:cxn ang="0">
                  <a:pos x="0" y="114"/>
                </a:cxn>
                <a:cxn ang="0">
                  <a:pos x="1" y="115"/>
                </a:cxn>
                <a:cxn ang="0">
                  <a:pos x="4" y="118"/>
                </a:cxn>
                <a:cxn ang="0">
                  <a:pos x="8" y="118"/>
                </a:cxn>
                <a:cxn ang="0">
                  <a:pos x="10" y="117"/>
                </a:cxn>
                <a:cxn ang="0">
                  <a:pos x="12" y="114"/>
                </a:cxn>
                <a:cxn ang="0">
                  <a:pos x="12" y="114"/>
                </a:cxn>
                <a:cxn ang="0">
                  <a:pos x="19" y="89"/>
                </a:cxn>
                <a:cxn ang="0">
                  <a:pos x="23" y="76"/>
                </a:cxn>
                <a:cxn ang="0">
                  <a:pos x="26" y="63"/>
                </a:cxn>
                <a:cxn ang="0">
                  <a:pos x="26" y="63"/>
                </a:cxn>
                <a:cxn ang="0">
                  <a:pos x="29" y="49"/>
                </a:cxn>
                <a:cxn ang="0">
                  <a:pos x="32" y="34"/>
                </a:cxn>
                <a:cxn ang="0">
                  <a:pos x="39" y="21"/>
                </a:cxn>
                <a:cxn ang="0">
                  <a:pos x="48" y="11"/>
                </a:cxn>
                <a:cxn ang="0">
                  <a:pos x="48" y="11"/>
                </a:cxn>
                <a:cxn ang="0">
                  <a:pos x="49" y="8"/>
                </a:cxn>
                <a:cxn ang="0">
                  <a:pos x="49" y="5"/>
                </a:cxn>
                <a:cxn ang="0">
                  <a:pos x="47" y="2"/>
                </a:cxn>
                <a:cxn ang="0">
                  <a:pos x="44" y="0"/>
                </a:cxn>
                <a:cxn ang="0">
                  <a:pos x="42" y="0"/>
                </a:cxn>
                <a:cxn ang="0">
                  <a:pos x="39" y="2"/>
                </a:cxn>
                <a:cxn ang="0">
                  <a:pos x="39" y="2"/>
                </a:cxn>
              </a:cxnLst>
              <a:rect l="0" t="0" r="r" b="b"/>
              <a:pathLst>
                <a:path w="49" h="118">
                  <a:moveTo>
                    <a:pt x="39" y="2"/>
                  </a:moveTo>
                  <a:lnTo>
                    <a:pt x="39" y="2"/>
                  </a:lnTo>
                  <a:lnTo>
                    <a:pt x="32" y="11"/>
                  </a:lnTo>
                  <a:lnTo>
                    <a:pt x="27" y="19"/>
                  </a:lnTo>
                  <a:lnTo>
                    <a:pt x="23" y="28"/>
                  </a:lnTo>
                  <a:lnTo>
                    <a:pt x="19" y="38"/>
                  </a:lnTo>
                  <a:lnTo>
                    <a:pt x="19" y="38"/>
                  </a:lnTo>
                  <a:lnTo>
                    <a:pt x="14" y="56"/>
                  </a:lnTo>
                  <a:lnTo>
                    <a:pt x="10" y="75"/>
                  </a:lnTo>
                  <a:lnTo>
                    <a:pt x="5" y="93"/>
                  </a:lnTo>
                  <a:lnTo>
                    <a:pt x="0" y="111"/>
                  </a:lnTo>
                  <a:lnTo>
                    <a:pt x="0" y="111"/>
                  </a:lnTo>
                  <a:lnTo>
                    <a:pt x="0" y="114"/>
                  </a:lnTo>
                  <a:lnTo>
                    <a:pt x="1" y="115"/>
                  </a:lnTo>
                  <a:lnTo>
                    <a:pt x="4" y="118"/>
                  </a:lnTo>
                  <a:lnTo>
                    <a:pt x="8" y="118"/>
                  </a:lnTo>
                  <a:lnTo>
                    <a:pt x="10" y="117"/>
                  </a:lnTo>
                  <a:lnTo>
                    <a:pt x="12" y="114"/>
                  </a:lnTo>
                  <a:lnTo>
                    <a:pt x="12" y="114"/>
                  </a:lnTo>
                  <a:lnTo>
                    <a:pt x="19" y="89"/>
                  </a:lnTo>
                  <a:lnTo>
                    <a:pt x="23" y="76"/>
                  </a:lnTo>
                  <a:lnTo>
                    <a:pt x="26" y="63"/>
                  </a:lnTo>
                  <a:lnTo>
                    <a:pt x="26" y="63"/>
                  </a:lnTo>
                  <a:lnTo>
                    <a:pt x="29" y="49"/>
                  </a:lnTo>
                  <a:lnTo>
                    <a:pt x="32" y="34"/>
                  </a:lnTo>
                  <a:lnTo>
                    <a:pt x="39" y="21"/>
                  </a:lnTo>
                  <a:lnTo>
                    <a:pt x="48" y="11"/>
                  </a:lnTo>
                  <a:lnTo>
                    <a:pt x="48" y="11"/>
                  </a:lnTo>
                  <a:lnTo>
                    <a:pt x="49" y="8"/>
                  </a:lnTo>
                  <a:lnTo>
                    <a:pt x="49" y="5"/>
                  </a:lnTo>
                  <a:lnTo>
                    <a:pt x="47" y="2"/>
                  </a:lnTo>
                  <a:lnTo>
                    <a:pt x="44" y="0"/>
                  </a:lnTo>
                  <a:lnTo>
                    <a:pt x="42" y="0"/>
                  </a:lnTo>
                  <a:lnTo>
                    <a:pt x="39" y="2"/>
                  </a:lnTo>
                  <a:lnTo>
                    <a:pt x="3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33" name="Freeform 145"/>
            <p:cNvSpPr/>
            <p:nvPr/>
          </p:nvSpPr>
          <p:spPr bwMode="auto">
            <a:xfrm>
              <a:off x="5818188" y="3740150"/>
              <a:ext cx="19050" cy="41275"/>
            </a:xfrm>
            <a:custGeom>
              <a:avLst/>
              <a:gdLst/>
              <a:ahLst/>
              <a:cxnLst>
                <a:cxn ang="0">
                  <a:pos x="40" y="3"/>
                </a:cxn>
                <a:cxn ang="0">
                  <a:pos x="40" y="3"/>
                </a:cxn>
                <a:cxn ang="0">
                  <a:pos x="29" y="25"/>
                </a:cxn>
                <a:cxn ang="0">
                  <a:pos x="20" y="48"/>
                </a:cxn>
                <a:cxn ang="0">
                  <a:pos x="11" y="72"/>
                </a:cxn>
                <a:cxn ang="0">
                  <a:pos x="2" y="94"/>
                </a:cxn>
                <a:cxn ang="0">
                  <a:pos x="2" y="94"/>
                </a:cxn>
                <a:cxn ang="0">
                  <a:pos x="0" y="97"/>
                </a:cxn>
                <a:cxn ang="0">
                  <a:pos x="2" y="98"/>
                </a:cxn>
                <a:cxn ang="0">
                  <a:pos x="4" y="102"/>
                </a:cxn>
                <a:cxn ang="0">
                  <a:pos x="6" y="102"/>
                </a:cxn>
                <a:cxn ang="0">
                  <a:pos x="8" y="102"/>
                </a:cxn>
                <a:cxn ang="0">
                  <a:pos x="10" y="102"/>
                </a:cxn>
                <a:cxn ang="0">
                  <a:pos x="11" y="99"/>
                </a:cxn>
                <a:cxn ang="0">
                  <a:pos x="11" y="99"/>
                </a:cxn>
                <a:cxn ang="0">
                  <a:pos x="21" y="77"/>
                </a:cxn>
                <a:cxn ang="0">
                  <a:pos x="30" y="54"/>
                </a:cxn>
                <a:cxn ang="0">
                  <a:pos x="40" y="31"/>
                </a:cxn>
                <a:cxn ang="0">
                  <a:pos x="49" y="8"/>
                </a:cxn>
                <a:cxn ang="0">
                  <a:pos x="49" y="8"/>
                </a:cxn>
                <a:cxn ang="0">
                  <a:pos x="50" y="7"/>
                </a:cxn>
                <a:cxn ang="0">
                  <a:pos x="50" y="4"/>
                </a:cxn>
                <a:cxn ang="0">
                  <a:pos x="46" y="0"/>
                </a:cxn>
                <a:cxn ang="0">
                  <a:pos x="45" y="0"/>
                </a:cxn>
                <a:cxn ang="0">
                  <a:pos x="42" y="0"/>
                </a:cxn>
                <a:cxn ang="0">
                  <a:pos x="41" y="1"/>
                </a:cxn>
                <a:cxn ang="0">
                  <a:pos x="40" y="3"/>
                </a:cxn>
                <a:cxn ang="0">
                  <a:pos x="40" y="3"/>
                </a:cxn>
              </a:cxnLst>
              <a:rect l="0" t="0" r="r" b="b"/>
              <a:pathLst>
                <a:path w="50" h="102">
                  <a:moveTo>
                    <a:pt x="40" y="3"/>
                  </a:moveTo>
                  <a:lnTo>
                    <a:pt x="40" y="3"/>
                  </a:lnTo>
                  <a:lnTo>
                    <a:pt x="29" y="25"/>
                  </a:lnTo>
                  <a:lnTo>
                    <a:pt x="20" y="48"/>
                  </a:lnTo>
                  <a:lnTo>
                    <a:pt x="11" y="72"/>
                  </a:lnTo>
                  <a:lnTo>
                    <a:pt x="2" y="94"/>
                  </a:lnTo>
                  <a:lnTo>
                    <a:pt x="2" y="94"/>
                  </a:lnTo>
                  <a:lnTo>
                    <a:pt x="0" y="97"/>
                  </a:lnTo>
                  <a:lnTo>
                    <a:pt x="2" y="98"/>
                  </a:lnTo>
                  <a:lnTo>
                    <a:pt x="4" y="102"/>
                  </a:lnTo>
                  <a:lnTo>
                    <a:pt x="6" y="102"/>
                  </a:lnTo>
                  <a:lnTo>
                    <a:pt x="8" y="102"/>
                  </a:lnTo>
                  <a:lnTo>
                    <a:pt x="10" y="102"/>
                  </a:lnTo>
                  <a:lnTo>
                    <a:pt x="11" y="99"/>
                  </a:lnTo>
                  <a:lnTo>
                    <a:pt x="11" y="99"/>
                  </a:lnTo>
                  <a:lnTo>
                    <a:pt x="21" y="77"/>
                  </a:lnTo>
                  <a:lnTo>
                    <a:pt x="30" y="54"/>
                  </a:lnTo>
                  <a:lnTo>
                    <a:pt x="40" y="31"/>
                  </a:lnTo>
                  <a:lnTo>
                    <a:pt x="49" y="8"/>
                  </a:lnTo>
                  <a:lnTo>
                    <a:pt x="49" y="8"/>
                  </a:lnTo>
                  <a:lnTo>
                    <a:pt x="50" y="7"/>
                  </a:lnTo>
                  <a:lnTo>
                    <a:pt x="50" y="4"/>
                  </a:lnTo>
                  <a:lnTo>
                    <a:pt x="46" y="0"/>
                  </a:lnTo>
                  <a:lnTo>
                    <a:pt x="45" y="0"/>
                  </a:lnTo>
                  <a:lnTo>
                    <a:pt x="42" y="0"/>
                  </a:lnTo>
                  <a:lnTo>
                    <a:pt x="41" y="1"/>
                  </a:lnTo>
                  <a:lnTo>
                    <a:pt x="40" y="3"/>
                  </a:lnTo>
                  <a:lnTo>
                    <a:pt x="40"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34" name="Freeform 146"/>
            <p:cNvSpPr/>
            <p:nvPr/>
          </p:nvSpPr>
          <p:spPr bwMode="auto">
            <a:xfrm>
              <a:off x="5861051" y="3736975"/>
              <a:ext cx="15875" cy="44450"/>
            </a:xfrm>
            <a:custGeom>
              <a:avLst/>
              <a:gdLst/>
              <a:ahLst/>
              <a:cxnLst>
                <a:cxn ang="0">
                  <a:pos x="31" y="3"/>
                </a:cxn>
                <a:cxn ang="0">
                  <a:pos x="31" y="3"/>
                </a:cxn>
                <a:cxn ang="0">
                  <a:pos x="18" y="26"/>
                </a:cxn>
                <a:cxn ang="0">
                  <a:pos x="11" y="38"/>
                </a:cxn>
                <a:cxn ang="0">
                  <a:pos x="8" y="50"/>
                </a:cxn>
                <a:cxn ang="0">
                  <a:pos x="8" y="50"/>
                </a:cxn>
                <a:cxn ang="0">
                  <a:pos x="6" y="55"/>
                </a:cxn>
                <a:cxn ang="0">
                  <a:pos x="5" y="62"/>
                </a:cxn>
                <a:cxn ang="0">
                  <a:pos x="4" y="73"/>
                </a:cxn>
                <a:cxn ang="0">
                  <a:pos x="4" y="73"/>
                </a:cxn>
                <a:cxn ang="0">
                  <a:pos x="1" y="89"/>
                </a:cxn>
                <a:cxn ang="0">
                  <a:pos x="0" y="105"/>
                </a:cxn>
                <a:cxn ang="0">
                  <a:pos x="0" y="105"/>
                </a:cxn>
                <a:cxn ang="0">
                  <a:pos x="0" y="107"/>
                </a:cxn>
                <a:cxn ang="0">
                  <a:pos x="1" y="109"/>
                </a:cxn>
                <a:cxn ang="0">
                  <a:pos x="5" y="110"/>
                </a:cxn>
                <a:cxn ang="0">
                  <a:pos x="9" y="109"/>
                </a:cxn>
                <a:cxn ang="0">
                  <a:pos x="10" y="107"/>
                </a:cxn>
                <a:cxn ang="0">
                  <a:pos x="10" y="105"/>
                </a:cxn>
                <a:cxn ang="0">
                  <a:pos x="10" y="105"/>
                </a:cxn>
                <a:cxn ang="0">
                  <a:pos x="11" y="93"/>
                </a:cxn>
                <a:cxn ang="0">
                  <a:pos x="14" y="80"/>
                </a:cxn>
                <a:cxn ang="0">
                  <a:pos x="18" y="56"/>
                </a:cxn>
                <a:cxn ang="0">
                  <a:pos x="18" y="56"/>
                </a:cxn>
                <a:cxn ang="0">
                  <a:pos x="19" y="50"/>
                </a:cxn>
                <a:cxn ang="0">
                  <a:pos x="22" y="43"/>
                </a:cxn>
                <a:cxn ang="0">
                  <a:pos x="27" y="32"/>
                </a:cxn>
                <a:cxn ang="0">
                  <a:pos x="40" y="9"/>
                </a:cxn>
                <a:cxn ang="0">
                  <a:pos x="40" y="9"/>
                </a:cxn>
                <a:cxn ang="0">
                  <a:pos x="42" y="7"/>
                </a:cxn>
                <a:cxn ang="0">
                  <a:pos x="40" y="4"/>
                </a:cxn>
                <a:cxn ang="0">
                  <a:pos x="38" y="2"/>
                </a:cxn>
                <a:cxn ang="0">
                  <a:pos x="34" y="0"/>
                </a:cxn>
                <a:cxn ang="0">
                  <a:pos x="32" y="2"/>
                </a:cxn>
                <a:cxn ang="0">
                  <a:pos x="31" y="3"/>
                </a:cxn>
                <a:cxn ang="0">
                  <a:pos x="31" y="3"/>
                </a:cxn>
              </a:cxnLst>
              <a:rect l="0" t="0" r="r" b="b"/>
              <a:pathLst>
                <a:path w="42" h="110">
                  <a:moveTo>
                    <a:pt x="31" y="3"/>
                  </a:moveTo>
                  <a:lnTo>
                    <a:pt x="31" y="3"/>
                  </a:lnTo>
                  <a:lnTo>
                    <a:pt x="18" y="26"/>
                  </a:lnTo>
                  <a:lnTo>
                    <a:pt x="11" y="38"/>
                  </a:lnTo>
                  <a:lnTo>
                    <a:pt x="8" y="50"/>
                  </a:lnTo>
                  <a:lnTo>
                    <a:pt x="8" y="50"/>
                  </a:lnTo>
                  <a:lnTo>
                    <a:pt x="6" y="55"/>
                  </a:lnTo>
                  <a:lnTo>
                    <a:pt x="5" y="62"/>
                  </a:lnTo>
                  <a:lnTo>
                    <a:pt x="4" y="73"/>
                  </a:lnTo>
                  <a:lnTo>
                    <a:pt x="4" y="73"/>
                  </a:lnTo>
                  <a:lnTo>
                    <a:pt x="1" y="89"/>
                  </a:lnTo>
                  <a:lnTo>
                    <a:pt x="0" y="105"/>
                  </a:lnTo>
                  <a:lnTo>
                    <a:pt x="0" y="105"/>
                  </a:lnTo>
                  <a:lnTo>
                    <a:pt x="0" y="107"/>
                  </a:lnTo>
                  <a:lnTo>
                    <a:pt x="1" y="109"/>
                  </a:lnTo>
                  <a:lnTo>
                    <a:pt x="5" y="110"/>
                  </a:lnTo>
                  <a:lnTo>
                    <a:pt x="9" y="109"/>
                  </a:lnTo>
                  <a:lnTo>
                    <a:pt x="10" y="107"/>
                  </a:lnTo>
                  <a:lnTo>
                    <a:pt x="10" y="105"/>
                  </a:lnTo>
                  <a:lnTo>
                    <a:pt x="10" y="105"/>
                  </a:lnTo>
                  <a:lnTo>
                    <a:pt x="11" y="93"/>
                  </a:lnTo>
                  <a:lnTo>
                    <a:pt x="14" y="80"/>
                  </a:lnTo>
                  <a:lnTo>
                    <a:pt x="18" y="56"/>
                  </a:lnTo>
                  <a:lnTo>
                    <a:pt x="18" y="56"/>
                  </a:lnTo>
                  <a:lnTo>
                    <a:pt x="19" y="50"/>
                  </a:lnTo>
                  <a:lnTo>
                    <a:pt x="22" y="43"/>
                  </a:lnTo>
                  <a:lnTo>
                    <a:pt x="27" y="32"/>
                  </a:lnTo>
                  <a:lnTo>
                    <a:pt x="40" y="9"/>
                  </a:lnTo>
                  <a:lnTo>
                    <a:pt x="40" y="9"/>
                  </a:lnTo>
                  <a:lnTo>
                    <a:pt x="42" y="7"/>
                  </a:lnTo>
                  <a:lnTo>
                    <a:pt x="40" y="4"/>
                  </a:lnTo>
                  <a:lnTo>
                    <a:pt x="38" y="2"/>
                  </a:lnTo>
                  <a:lnTo>
                    <a:pt x="34" y="0"/>
                  </a:lnTo>
                  <a:lnTo>
                    <a:pt x="32" y="2"/>
                  </a:lnTo>
                  <a:lnTo>
                    <a:pt x="31" y="3"/>
                  </a:lnTo>
                  <a:lnTo>
                    <a:pt x="31"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35" name="Freeform 147"/>
            <p:cNvSpPr/>
            <p:nvPr/>
          </p:nvSpPr>
          <p:spPr bwMode="auto">
            <a:xfrm>
              <a:off x="5534026" y="3167063"/>
              <a:ext cx="25400" cy="47625"/>
            </a:xfrm>
            <a:custGeom>
              <a:avLst/>
              <a:gdLst/>
              <a:ahLst/>
              <a:cxnLst>
                <a:cxn ang="0">
                  <a:pos x="56" y="1"/>
                </a:cxn>
                <a:cxn ang="0">
                  <a:pos x="56" y="1"/>
                </a:cxn>
                <a:cxn ang="0">
                  <a:pos x="50" y="5"/>
                </a:cxn>
                <a:cxn ang="0">
                  <a:pos x="43" y="9"/>
                </a:cxn>
                <a:cxn ang="0">
                  <a:pos x="37" y="14"/>
                </a:cxn>
                <a:cxn ang="0">
                  <a:pos x="31" y="19"/>
                </a:cxn>
                <a:cxn ang="0">
                  <a:pos x="22" y="32"/>
                </a:cxn>
                <a:cxn ang="0">
                  <a:pos x="14" y="48"/>
                </a:cxn>
                <a:cxn ang="0">
                  <a:pos x="9" y="64"/>
                </a:cxn>
                <a:cxn ang="0">
                  <a:pos x="4" y="79"/>
                </a:cxn>
                <a:cxn ang="0">
                  <a:pos x="1" y="96"/>
                </a:cxn>
                <a:cxn ang="0">
                  <a:pos x="0" y="111"/>
                </a:cxn>
                <a:cxn ang="0">
                  <a:pos x="0" y="111"/>
                </a:cxn>
                <a:cxn ang="0">
                  <a:pos x="0" y="112"/>
                </a:cxn>
                <a:cxn ang="0">
                  <a:pos x="0" y="117"/>
                </a:cxn>
                <a:cxn ang="0">
                  <a:pos x="0" y="117"/>
                </a:cxn>
                <a:cxn ang="0">
                  <a:pos x="1" y="120"/>
                </a:cxn>
                <a:cxn ang="0">
                  <a:pos x="1" y="121"/>
                </a:cxn>
                <a:cxn ang="0">
                  <a:pos x="6" y="123"/>
                </a:cxn>
                <a:cxn ang="0">
                  <a:pos x="10" y="121"/>
                </a:cxn>
                <a:cxn ang="0">
                  <a:pos x="10" y="120"/>
                </a:cxn>
                <a:cxn ang="0">
                  <a:pos x="12" y="117"/>
                </a:cxn>
                <a:cxn ang="0">
                  <a:pos x="12" y="117"/>
                </a:cxn>
                <a:cxn ang="0">
                  <a:pos x="12" y="103"/>
                </a:cxn>
                <a:cxn ang="0">
                  <a:pos x="14" y="87"/>
                </a:cxn>
                <a:cxn ang="0">
                  <a:pos x="18" y="72"/>
                </a:cxn>
                <a:cxn ang="0">
                  <a:pos x="23" y="56"/>
                </a:cxn>
                <a:cxn ang="0">
                  <a:pos x="30" y="42"/>
                </a:cxn>
                <a:cxn ang="0">
                  <a:pos x="39" y="28"/>
                </a:cxn>
                <a:cxn ang="0">
                  <a:pos x="44" y="23"/>
                </a:cxn>
                <a:cxn ang="0">
                  <a:pos x="50" y="18"/>
                </a:cxn>
                <a:cxn ang="0">
                  <a:pos x="55" y="14"/>
                </a:cxn>
                <a:cxn ang="0">
                  <a:pos x="61" y="10"/>
                </a:cxn>
                <a:cxn ang="0">
                  <a:pos x="61" y="10"/>
                </a:cxn>
                <a:cxn ang="0">
                  <a:pos x="64" y="9"/>
                </a:cxn>
                <a:cxn ang="0">
                  <a:pos x="65" y="8"/>
                </a:cxn>
                <a:cxn ang="0">
                  <a:pos x="65" y="5"/>
                </a:cxn>
                <a:cxn ang="0">
                  <a:pos x="64" y="4"/>
                </a:cxn>
                <a:cxn ang="0">
                  <a:pos x="61" y="1"/>
                </a:cxn>
                <a:cxn ang="0">
                  <a:pos x="59" y="0"/>
                </a:cxn>
                <a:cxn ang="0">
                  <a:pos x="56" y="1"/>
                </a:cxn>
                <a:cxn ang="0">
                  <a:pos x="56" y="1"/>
                </a:cxn>
              </a:cxnLst>
              <a:rect l="0" t="0" r="r" b="b"/>
              <a:pathLst>
                <a:path w="65" h="123">
                  <a:moveTo>
                    <a:pt x="56" y="1"/>
                  </a:moveTo>
                  <a:lnTo>
                    <a:pt x="56" y="1"/>
                  </a:lnTo>
                  <a:lnTo>
                    <a:pt x="50" y="5"/>
                  </a:lnTo>
                  <a:lnTo>
                    <a:pt x="43" y="9"/>
                  </a:lnTo>
                  <a:lnTo>
                    <a:pt x="37" y="14"/>
                  </a:lnTo>
                  <a:lnTo>
                    <a:pt x="31" y="19"/>
                  </a:lnTo>
                  <a:lnTo>
                    <a:pt x="22" y="32"/>
                  </a:lnTo>
                  <a:lnTo>
                    <a:pt x="14" y="48"/>
                  </a:lnTo>
                  <a:lnTo>
                    <a:pt x="9" y="64"/>
                  </a:lnTo>
                  <a:lnTo>
                    <a:pt x="4" y="79"/>
                  </a:lnTo>
                  <a:lnTo>
                    <a:pt x="1" y="96"/>
                  </a:lnTo>
                  <a:lnTo>
                    <a:pt x="0" y="111"/>
                  </a:lnTo>
                  <a:lnTo>
                    <a:pt x="0" y="111"/>
                  </a:lnTo>
                  <a:lnTo>
                    <a:pt x="0" y="112"/>
                  </a:lnTo>
                  <a:lnTo>
                    <a:pt x="0" y="117"/>
                  </a:lnTo>
                  <a:lnTo>
                    <a:pt x="0" y="117"/>
                  </a:lnTo>
                  <a:lnTo>
                    <a:pt x="1" y="120"/>
                  </a:lnTo>
                  <a:lnTo>
                    <a:pt x="1" y="121"/>
                  </a:lnTo>
                  <a:lnTo>
                    <a:pt x="6" y="123"/>
                  </a:lnTo>
                  <a:lnTo>
                    <a:pt x="10" y="121"/>
                  </a:lnTo>
                  <a:lnTo>
                    <a:pt x="10" y="120"/>
                  </a:lnTo>
                  <a:lnTo>
                    <a:pt x="12" y="117"/>
                  </a:lnTo>
                  <a:lnTo>
                    <a:pt x="12" y="117"/>
                  </a:lnTo>
                  <a:lnTo>
                    <a:pt x="12" y="103"/>
                  </a:lnTo>
                  <a:lnTo>
                    <a:pt x="14" y="87"/>
                  </a:lnTo>
                  <a:lnTo>
                    <a:pt x="18" y="72"/>
                  </a:lnTo>
                  <a:lnTo>
                    <a:pt x="23" y="56"/>
                  </a:lnTo>
                  <a:lnTo>
                    <a:pt x="30" y="42"/>
                  </a:lnTo>
                  <a:lnTo>
                    <a:pt x="39" y="28"/>
                  </a:lnTo>
                  <a:lnTo>
                    <a:pt x="44" y="23"/>
                  </a:lnTo>
                  <a:lnTo>
                    <a:pt x="50" y="18"/>
                  </a:lnTo>
                  <a:lnTo>
                    <a:pt x="55" y="14"/>
                  </a:lnTo>
                  <a:lnTo>
                    <a:pt x="61" y="10"/>
                  </a:lnTo>
                  <a:lnTo>
                    <a:pt x="61" y="10"/>
                  </a:lnTo>
                  <a:lnTo>
                    <a:pt x="64" y="9"/>
                  </a:lnTo>
                  <a:lnTo>
                    <a:pt x="65" y="8"/>
                  </a:lnTo>
                  <a:lnTo>
                    <a:pt x="65" y="5"/>
                  </a:lnTo>
                  <a:lnTo>
                    <a:pt x="64" y="4"/>
                  </a:lnTo>
                  <a:lnTo>
                    <a:pt x="61" y="1"/>
                  </a:lnTo>
                  <a:lnTo>
                    <a:pt x="59" y="0"/>
                  </a:lnTo>
                  <a:lnTo>
                    <a:pt x="56" y="1"/>
                  </a:lnTo>
                  <a:lnTo>
                    <a:pt x="5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36" name="Freeform 148"/>
            <p:cNvSpPr/>
            <p:nvPr/>
          </p:nvSpPr>
          <p:spPr bwMode="auto">
            <a:xfrm>
              <a:off x="5581651" y="3146425"/>
              <a:ext cx="26988" cy="46038"/>
            </a:xfrm>
            <a:custGeom>
              <a:avLst/>
              <a:gdLst/>
              <a:ahLst/>
              <a:cxnLst>
                <a:cxn ang="0">
                  <a:pos x="53" y="6"/>
                </a:cxn>
                <a:cxn ang="0">
                  <a:pos x="53" y="6"/>
                </a:cxn>
                <a:cxn ang="0">
                  <a:pos x="52" y="12"/>
                </a:cxn>
                <a:cxn ang="0">
                  <a:pos x="49" y="19"/>
                </a:cxn>
                <a:cxn ang="0">
                  <a:pos x="41" y="30"/>
                </a:cxn>
                <a:cxn ang="0">
                  <a:pos x="32" y="41"/>
                </a:cxn>
                <a:cxn ang="0">
                  <a:pos x="28" y="47"/>
                </a:cxn>
                <a:cxn ang="0">
                  <a:pos x="26" y="53"/>
                </a:cxn>
                <a:cxn ang="0">
                  <a:pos x="26" y="53"/>
                </a:cxn>
                <a:cxn ang="0">
                  <a:pos x="19" y="67"/>
                </a:cxn>
                <a:cxn ang="0">
                  <a:pos x="11" y="81"/>
                </a:cxn>
                <a:cxn ang="0">
                  <a:pos x="5" y="96"/>
                </a:cxn>
                <a:cxn ang="0">
                  <a:pos x="2" y="102"/>
                </a:cxn>
                <a:cxn ang="0">
                  <a:pos x="0" y="110"/>
                </a:cxn>
                <a:cxn ang="0">
                  <a:pos x="0" y="110"/>
                </a:cxn>
                <a:cxn ang="0">
                  <a:pos x="0" y="113"/>
                </a:cxn>
                <a:cxn ang="0">
                  <a:pos x="1" y="115"/>
                </a:cxn>
                <a:cxn ang="0">
                  <a:pos x="5" y="117"/>
                </a:cxn>
                <a:cxn ang="0">
                  <a:pos x="9" y="117"/>
                </a:cxn>
                <a:cxn ang="0">
                  <a:pos x="10" y="115"/>
                </a:cxn>
                <a:cxn ang="0">
                  <a:pos x="11" y="113"/>
                </a:cxn>
                <a:cxn ang="0">
                  <a:pos x="11" y="113"/>
                </a:cxn>
                <a:cxn ang="0">
                  <a:pos x="13" y="106"/>
                </a:cxn>
                <a:cxn ang="0">
                  <a:pos x="17" y="98"/>
                </a:cxn>
                <a:cxn ang="0">
                  <a:pos x="23" y="84"/>
                </a:cxn>
                <a:cxn ang="0">
                  <a:pos x="31" y="71"/>
                </a:cxn>
                <a:cxn ang="0">
                  <a:pos x="37" y="57"/>
                </a:cxn>
                <a:cxn ang="0">
                  <a:pos x="37" y="57"/>
                </a:cxn>
                <a:cxn ang="0">
                  <a:pos x="40" y="50"/>
                </a:cxn>
                <a:cxn ang="0">
                  <a:pos x="44" y="44"/>
                </a:cxn>
                <a:cxn ang="0">
                  <a:pos x="52" y="32"/>
                </a:cxn>
                <a:cxn ang="0">
                  <a:pos x="60" y="20"/>
                </a:cxn>
                <a:cxn ang="0">
                  <a:pos x="62" y="13"/>
                </a:cxn>
                <a:cxn ang="0">
                  <a:pos x="65" y="6"/>
                </a:cxn>
                <a:cxn ang="0">
                  <a:pos x="65" y="6"/>
                </a:cxn>
                <a:cxn ang="0">
                  <a:pos x="65" y="3"/>
                </a:cxn>
                <a:cxn ang="0">
                  <a:pos x="64" y="2"/>
                </a:cxn>
                <a:cxn ang="0">
                  <a:pos x="61" y="0"/>
                </a:cxn>
                <a:cxn ang="0">
                  <a:pos x="60" y="0"/>
                </a:cxn>
                <a:cxn ang="0">
                  <a:pos x="56" y="2"/>
                </a:cxn>
                <a:cxn ang="0">
                  <a:pos x="54" y="3"/>
                </a:cxn>
                <a:cxn ang="0">
                  <a:pos x="53" y="6"/>
                </a:cxn>
                <a:cxn ang="0">
                  <a:pos x="53" y="6"/>
                </a:cxn>
              </a:cxnLst>
              <a:rect l="0" t="0" r="r" b="b"/>
              <a:pathLst>
                <a:path w="65" h="117">
                  <a:moveTo>
                    <a:pt x="53" y="6"/>
                  </a:moveTo>
                  <a:lnTo>
                    <a:pt x="53" y="6"/>
                  </a:lnTo>
                  <a:lnTo>
                    <a:pt x="52" y="12"/>
                  </a:lnTo>
                  <a:lnTo>
                    <a:pt x="49" y="19"/>
                  </a:lnTo>
                  <a:lnTo>
                    <a:pt x="41" y="30"/>
                  </a:lnTo>
                  <a:lnTo>
                    <a:pt x="32" y="41"/>
                  </a:lnTo>
                  <a:lnTo>
                    <a:pt x="28" y="47"/>
                  </a:lnTo>
                  <a:lnTo>
                    <a:pt x="26" y="53"/>
                  </a:lnTo>
                  <a:lnTo>
                    <a:pt x="26" y="53"/>
                  </a:lnTo>
                  <a:lnTo>
                    <a:pt x="19" y="67"/>
                  </a:lnTo>
                  <a:lnTo>
                    <a:pt x="11" y="81"/>
                  </a:lnTo>
                  <a:lnTo>
                    <a:pt x="5" y="96"/>
                  </a:lnTo>
                  <a:lnTo>
                    <a:pt x="2" y="102"/>
                  </a:lnTo>
                  <a:lnTo>
                    <a:pt x="0" y="110"/>
                  </a:lnTo>
                  <a:lnTo>
                    <a:pt x="0" y="110"/>
                  </a:lnTo>
                  <a:lnTo>
                    <a:pt x="0" y="113"/>
                  </a:lnTo>
                  <a:lnTo>
                    <a:pt x="1" y="115"/>
                  </a:lnTo>
                  <a:lnTo>
                    <a:pt x="5" y="117"/>
                  </a:lnTo>
                  <a:lnTo>
                    <a:pt x="9" y="117"/>
                  </a:lnTo>
                  <a:lnTo>
                    <a:pt x="10" y="115"/>
                  </a:lnTo>
                  <a:lnTo>
                    <a:pt x="11" y="113"/>
                  </a:lnTo>
                  <a:lnTo>
                    <a:pt x="11" y="113"/>
                  </a:lnTo>
                  <a:lnTo>
                    <a:pt x="13" y="106"/>
                  </a:lnTo>
                  <a:lnTo>
                    <a:pt x="17" y="98"/>
                  </a:lnTo>
                  <a:lnTo>
                    <a:pt x="23" y="84"/>
                  </a:lnTo>
                  <a:lnTo>
                    <a:pt x="31" y="71"/>
                  </a:lnTo>
                  <a:lnTo>
                    <a:pt x="37" y="57"/>
                  </a:lnTo>
                  <a:lnTo>
                    <a:pt x="37" y="57"/>
                  </a:lnTo>
                  <a:lnTo>
                    <a:pt x="40" y="50"/>
                  </a:lnTo>
                  <a:lnTo>
                    <a:pt x="44" y="44"/>
                  </a:lnTo>
                  <a:lnTo>
                    <a:pt x="52" y="32"/>
                  </a:lnTo>
                  <a:lnTo>
                    <a:pt x="60" y="20"/>
                  </a:lnTo>
                  <a:lnTo>
                    <a:pt x="62" y="13"/>
                  </a:lnTo>
                  <a:lnTo>
                    <a:pt x="65" y="6"/>
                  </a:lnTo>
                  <a:lnTo>
                    <a:pt x="65" y="6"/>
                  </a:lnTo>
                  <a:lnTo>
                    <a:pt x="65" y="3"/>
                  </a:lnTo>
                  <a:lnTo>
                    <a:pt x="64" y="2"/>
                  </a:lnTo>
                  <a:lnTo>
                    <a:pt x="61" y="0"/>
                  </a:lnTo>
                  <a:lnTo>
                    <a:pt x="60" y="0"/>
                  </a:lnTo>
                  <a:lnTo>
                    <a:pt x="56" y="2"/>
                  </a:lnTo>
                  <a:lnTo>
                    <a:pt x="54" y="3"/>
                  </a:lnTo>
                  <a:lnTo>
                    <a:pt x="53" y="6"/>
                  </a:lnTo>
                  <a:lnTo>
                    <a:pt x="53"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37" name="Freeform 149"/>
            <p:cNvSpPr/>
            <p:nvPr/>
          </p:nvSpPr>
          <p:spPr bwMode="auto">
            <a:xfrm>
              <a:off x="5630863" y="3140075"/>
              <a:ext cx="19050" cy="36513"/>
            </a:xfrm>
            <a:custGeom>
              <a:avLst/>
              <a:gdLst/>
              <a:ahLst/>
              <a:cxnLst>
                <a:cxn ang="0">
                  <a:pos x="42" y="0"/>
                </a:cxn>
                <a:cxn ang="0">
                  <a:pos x="42" y="0"/>
                </a:cxn>
                <a:cxn ang="0">
                  <a:pos x="30" y="8"/>
                </a:cxn>
                <a:cxn ang="0">
                  <a:pos x="21" y="17"/>
                </a:cxn>
                <a:cxn ang="0">
                  <a:pos x="15" y="27"/>
                </a:cxn>
                <a:cxn ang="0">
                  <a:pos x="9" y="39"/>
                </a:cxn>
                <a:cxn ang="0">
                  <a:pos x="5" y="51"/>
                </a:cxn>
                <a:cxn ang="0">
                  <a:pos x="3" y="62"/>
                </a:cxn>
                <a:cxn ang="0">
                  <a:pos x="2" y="76"/>
                </a:cxn>
                <a:cxn ang="0">
                  <a:pos x="0" y="89"/>
                </a:cxn>
                <a:cxn ang="0">
                  <a:pos x="0" y="89"/>
                </a:cxn>
                <a:cxn ang="0">
                  <a:pos x="2" y="91"/>
                </a:cxn>
                <a:cxn ang="0">
                  <a:pos x="3" y="93"/>
                </a:cxn>
                <a:cxn ang="0">
                  <a:pos x="7" y="94"/>
                </a:cxn>
                <a:cxn ang="0">
                  <a:pos x="11" y="93"/>
                </a:cxn>
                <a:cxn ang="0">
                  <a:pos x="12" y="91"/>
                </a:cxn>
                <a:cxn ang="0">
                  <a:pos x="12" y="89"/>
                </a:cxn>
                <a:cxn ang="0">
                  <a:pos x="12" y="89"/>
                </a:cxn>
                <a:cxn ang="0">
                  <a:pos x="12" y="77"/>
                </a:cxn>
                <a:cxn ang="0">
                  <a:pos x="13" y="66"/>
                </a:cxn>
                <a:cxn ang="0">
                  <a:pos x="16" y="55"/>
                </a:cxn>
                <a:cxn ang="0">
                  <a:pos x="20" y="44"/>
                </a:cxn>
                <a:cxn ang="0">
                  <a:pos x="24" y="34"/>
                </a:cxn>
                <a:cxn ang="0">
                  <a:pos x="30" y="25"/>
                </a:cxn>
                <a:cxn ang="0">
                  <a:pos x="38" y="17"/>
                </a:cxn>
                <a:cxn ang="0">
                  <a:pos x="47" y="10"/>
                </a:cxn>
                <a:cxn ang="0">
                  <a:pos x="47" y="10"/>
                </a:cxn>
                <a:cxn ang="0">
                  <a:pos x="49" y="9"/>
                </a:cxn>
                <a:cxn ang="0">
                  <a:pos x="50" y="6"/>
                </a:cxn>
                <a:cxn ang="0">
                  <a:pos x="50" y="2"/>
                </a:cxn>
                <a:cxn ang="0">
                  <a:pos x="46" y="0"/>
                </a:cxn>
                <a:cxn ang="0">
                  <a:pos x="43" y="0"/>
                </a:cxn>
                <a:cxn ang="0">
                  <a:pos x="42" y="0"/>
                </a:cxn>
                <a:cxn ang="0">
                  <a:pos x="42" y="0"/>
                </a:cxn>
              </a:cxnLst>
              <a:rect l="0" t="0" r="r" b="b"/>
              <a:pathLst>
                <a:path w="50" h="94">
                  <a:moveTo>
                    <a:pt x="42" y="0"/>
                  </a:moveTo>
                  <a:lnTo>
                    <a:pt x="42" y="0"/>
                  </a:lnTo>
                  <a:lnTo>
                    <a:pt x="30" y="8"/>
                  </a:lnTo>
                  <a:lnTo>
                    <a:pt x="21" y="17"/>
                  </a:lnTo>
                  <a:lnTo>
                    <a:pt x="15" y="27"/>
                  </a:lnTo>
                  <a:lnTo>
                    <a:pt x="9" y="39"/>
                  </a:lnTo>
                  <a:lnTo>
                    <a:pt x="5" y="51"/>
                  </a:lnTo>
                  <a:lnTo>
                    <a:pt x="3" y="62"/>
                  </a:lnTo>
                  <a:lnTo>
                    <a:pt x="2" y="76"/>
                  </a:lnTo>
                  <a:lnTo>
                    <a:pt x="0" y="89"/>
                  </a:lnTo>
                  <a:lnTo>
                    <a:pt x="0" y="89"/>
                  </a:lnTo>
                  <a:lnTo>
                    <a:pt x="2" y="91"/>
                  </a:lnTo>
                  <a:lnTo>
                    <a:pt x="3" y="93"/>
                  </a:lnTo>
                  <a:lnTo>
                    <a:pt x="7" y="94"/>
                  </a:lnTo>
                  <a:lnTo>
                    <a:pt x="11" y="93"/>
                  </a:lnTo>
                  <a:lnTo>
                    <a:pt x="12" y="91"/>
                  </a:lnTo>
                  <a:lnTo>
                    <a:pt x="12" y="89"/>
                  </a:lnTo>
                  <a:lnTo>
                    <a:pt x="12" y="89"/>
                  </a:lnTo>
                  <a:lnTo>
                    <a:pt x="12" y="77"/>
                  </a:lnTo>
                  <a:lnTo>
                    <a:pt x="13" y="66"/>
                  </a:lnTo>
                  <a:lnTo>
                    <a:pt x="16" y="55"/>
                  </a:lnTo>
                  <a:lnTo>
                    <a:pt x="20" y="44"/>
                  </a:lnTo>
                  <a:lnTo>
                    <a:pt x="24" y="34"/>
                  </a:lnTo>
                  <a:lnTo>
                    <a:pt x="30" y="25"/>
                  </a:lnTo>
                  <a:lnTo>
                    <a:pt x="38" y="17"/>
                  </a:lnTo>
                  <a:lnTo>
                    <a:pt x="47" y="10"/>
                  </a:lnTo>
                  <a:lnTo>
                    <a:pt x="47" y="10"/>
                  </a:lnTo>
                  <a:lnTo>
                    <a:pt x="49" y="9"/>
                  </a:lnTo>
                  <a:lnTo>
                    <a:pt x="50" y="6"/>
                  </a:lnTo>
                  <a:lnTo>
                    <a:pt x="50" y="2"/>
                  </a:lnTo>
                  <a:lnTo>
                    <a:pt x="46" y="0"/>
                  </a:lnTo>
                  <a:lnTo>
                    <a:pt x="43" y="0"/>
                  </a:lnTo>
                  <a:lnTo>
                    <a:pt x="42" y="0"/>
                  </a:lnTo>
                  <a:lnTo>
                    <a:pt x="42"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38" name="Freeform 150"/>
            <p:cNvSpPr/>
            <p:nvPr/>
          </p:nvSpPr>
          <p:spPr bwMode="auto">
            <a:xfrm>
              <a:off x="5667376" y="3146425"/>
              <a:ext cx="12700" cy="36513"/>
            </a:xfrm>
            <a:custGeom>
              <a:avLst/>
              <a:gdLst/>
              <a:ahLst/>
              <a:cxnLst>
                <a:cxn ang="0">
                  <a:pos x="23" y="6"/>
                </a:cxn>
                <a:cxn ang="0">
                  <a:pos x="23" y="6"/>
                </a:cxn>
                <a:cxn ang="0">
                  <a:pos x="22" y="16"/>
                </a:cxn>
                <a:cxn ang="0">
                  <a:pos x="19" y="27"/>
                </a:cxn>
                <a:cxn ang="0">
                  <a:pos x="12" y="47"/>
                </a:cxn>
                <a:cxn ang="0">
                  <a:pos x="4" y="67"/>
                </a:cxn>
                <a:cxn ang="0">
                  <a:pos x="1" y="78"/>
                </a:cxn>
                <a:cxn ang="0">
                  <a:pos x="0" y="89"/>
                </a:cxn>
                <a:cxn ang="0">
                  <a:pos x="0" y="89"/>
                </a:cxn>
                <a:cxn ang="0">
                  <a:pos x="0" y="92"/>
                </a:cxn>
                <a:cxn ang="0">
                  <a:pos x="1" y="93"/>
                </a:cxn>
                <a:cxn ang="0">
                  <a:pos x="5" y="95"/>
                </a:cxn>
                <a:cxn ang="0">
                  <a:pos x="9" y="93"/>
                </a:cxn>
                <a:cxn ang="0">
                  <a:pos x="10" y="92"/>
                </a:cxn>
                <a:cxn ang="0">
                  <a:pos x="12" y="89"/>
                </a:cxn>
                <a:cxn ang="0">
                  <a:pos x="12" y="89"/>
                </a:cxn>
                <a:cxn ang="0">
                  <a:pos x="13" y="78"/>
                </a:cxn>
                <a:cxn ang="0">
                  <a:pos x="15" y="67"/>
                </a:cxn>
                <a:cxn ang="0">
                  <a:pos x="23" y="47"/>
                </a:cxn>
                <a:cxn ang="0">
                  <a:pos x="30" y="27"/>
                </a:cxn>
                <a:cxn ang="0">
                  <a:pos x="32" y="16"/>
                </a:cxn>
                <a:cxn ang="0">
                  <a:pos x="34" y="6"/>
                </a:cxn>
                <a:cxn ang="0">
                  <a:pos x="34" y="6"/>
                </a:cxn>
                <a:cxn ang="0">
                  <a:pos x="34" y="3"/>
                </a:cxn>
                <a:cxn ang="0">
                  <a:pos x="32" y="2"/>
                </a:cxn>
                <a:cxn ang="0">
                  <a:pos x="29" y="0"/>
                </a:cxn>
                <a:cxn ang="0">
                  <a:pos x="25" y="2"/>
                </a:cxn>
                <a:cxn ang="0">
                  <a:pos x="23" y="3"/>
                </a:cxn>
                <a:cxn ang="0">
                  <a:pos x="23" y="6"/>
                </a:cxn>
                <a:cxn ang="0">
                  <a:pos x="23" y="6"/>
                </a:cxn>
              </a:cxnLst>
              <a:rect l="0" t="0" r="r" b="b"/>
              <a:pathLst>
                <a:path w="34" h="95">
                  <a:moveTo>
                    <a:pt x="23" y="6"/>
                  </a:moveTo>
                  <a:lnTo>
                    <a:pt x="23" y="6"/>
                  </a:lnTo>
                  <a:lnTo>
                    <a:pt x="22" y="16"/>
                  </a:lnTo>
                  <a:lnTo>
                    <a:pt x="19" y="27"/>
                  </a:lnTo>
                  <a:lnTo>
                    <a:pt x="12" y="47"/>
                  </a:lnTo>
                  <a:lnTo>
                    <a:pt x="4" y="67"/>
                  </a:lnTo>
                  <a:lnTo>
                    <a:pt x="1" y="78"/>
                  </a:lnTo>
                  <a:lnTo>
                    <a:pt x="0" y="89"/>
                  </a:lnTo>
                  <a:lnTo>
                    <a:pt x="0" y="89"/>
                  </a:lnTo>
                  <a:lnTo>
                    <a:pt x="0" y="92"/>
                  </a:lnTo>
                  <a:lnTo>
                    <a:pt x="1" y="93"/>
                  </a:lnTo>
                  <a:lnTo>
                    <a:pt x="5" y="95"/>
                  </a:lnTo>
                  <a:lnTo>
                    <a:pt x="9" y="93"/>
                  </a:lnTo>
                  <a:lnTo>
                    <a:pt x="10" y="92"/>
                  </a:lnTo>
                  <a:lnTo>
                    <a:pt x="12" y="89"/>
                  </a:lnTo>
                  <a:lnTo>
                    <a:pt x="12" y="89"/>
                  </a:lnTo>
                  <a:lnTo>
                    <a:pt x="13" y="78"/>
                  </a:lnTo>
                  <a:lnTo>
                    <a:pt x="15" y="67"/>
                  </a:lnTo>
                  <a:lnTo>
                    <a:pt x="23" y="47"/>
                  </a:lnTo>
                  <a:lnTo>
                    <a:pt x="30" y="27"/>
                  </a:lnTo>
                  <a:lnTo>
                    <a:pt x="32" y="16"/>
                  </a:lnTo>
                  <a:lnTo>
                    <a:pt x="34" y="6"/>
                  </a:lnTo>
                  <a:lnTo>
                    <a:pt x="34" y="6"/>
                  </a:lnTo>
                  <a:lnTo>
                    <a:pt x="34" y="3"/>
                  </a:lnTo>
                  <a:lnTo>
                    <a:pt x="32" y="2"/>
                  </a:lnTo>
                  <a:lnTo>
                    <a:pt x="29" y="0"/>
                  </a:lnTo>
                  <a:lnTo>
                    <a:pt x="25" y="2"/>
                  </a:lnTo>
                  <a:lnTo>
                    <a:pt x="23" y="3"/>
                  </a:lnTo>
                  <a:lnTo>
                    <a:pt x="23" y="6"/>
                  </a:lnTo>
                  <a:lnTo>
                    <a:pt x="23"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39" name="Freeform 151"/>
            <p:cNvSpPr/>
            <p:nvPr/>
          </p:nvSpPr>
          <p:spPr bwMode="auto">
            <a:xfrm>
              <a:off x="5700713" y="3151188"/>
              <a:ext cx="12700" cy="31750"/>
            </a:xfrm>
            <a:custGeom>
              <a:avLst/>
              <a:gdLst/>
              <a:ahLst/>
              <a:cxnLst>
                <a:cxn ang="0">
                  <a:pos x="24" y="4"/>
                </a:cxn>
                <a:cxn ang="0">
                  <a:pos x="24" y="4"/>
                </a:cxn>
                <a:cxn ang="0">
                  <a:pos x="19" y="21"/>
                </a:cxn>
                <a:cxn ang="0">
                  <a:pos x="15" y="39"/>
                </a:cxn>
                <a:cxn ang="0">
                  <a:pos x="10" y="55"/>
                </a:cxn>
                <a:cxn ang="0">
                  <a:pos x="6" y="64"/>
                </a:cxn>
                <a:cxn ang="0">
                  <a:pos x="2" y="72"/>
                </a:cxn>
                <a:cxn ang="0">
                  <a:pos x="2" y="72"/>
                </a:cxn>
                <a:cxn ang="0">
                  <a:pos x="0" y="73"/>
                </a:cxn>
                <a:cxn ang="0">
                  <a:pos x="0" y="76"/>
                </a:cxn>
                <a:cxn ang="0">
                  <a:pos x="3" y="78"/>
                </a:cxn>
                <a:cxn ang="0">
                  <a:pos x="7" y="80"/>
                </a:cxn>
                <a:cxn ang="0">
                  <a:pos x="10" y="78"/>
                </a:cxn>
                <a:cxn ang="0">
                  <a:pos x="11" y="77"/>
                </a:cxn>
                <a:cxn ang="0">
                  <a:pos x="11" y="77"/>
                </a:cxn>
                <a:cxn ang="0">
                  <a:pos x="16" y="69"/>
                </a:cxn>
                <a:cxn ang="0">
                  <a:pos x="20" y="60"/>
                </a:cxn>
                <a:cxn ang="0">
                  <a:pos x="25" y="43"/>
                </a:cxn>
                <a:cxn ang="0">
                  <a:pos x="29" y="25"/>
                </a:cxn>
                <a:cxn ang="0">
                  <a:pos x="34" y="8"/>
                </a:cxn>
                <a:cxn ang="0">
                  <a:pos x="34" y="8"/>
                </a:cxn>
                <a:cxn ang="0">
                  <a:pos x="34" y="5"/>
                </a:cxn>
                <a:cxn ang="0">
                  <a:pos x="34" y="2"/>
                </a:cxn>
                <a:cxn ang="0">
                  <a:pos x="31" y="0"/>
                </a:cxn>
                <a:cxn ang="0">
                  <a:pos x="27" y="1"/>
                </a:cxn>
                <a:cxn ang="0">
                  <a:pos x="25" y="2"/>
                </a:cxn>
                <a:cxn ang="0">
                  <a:pos x="24" y="4"/>
                </a:cxn>
                <a:cxn ang="0">
                  <a:pos x="24" y="4"/>
                </a:cxn>
              </a:cxnLst>
              <a:rect l="0" t="0" r="r" b="b"/>
              <a:pathLst>
                <a:path w="34" h="80">
                  <a:moveTo>
                    <a:pt x="24" y="4"/>
                  </a:moveTo>
                  <a:lnTo>
                    <a:pt x="24" y="4"/>
                  </a:lnTo>
                  <a:lnTo>
                    <a:pt x="19" y="21"/>
                  </a:lnTo>
                  <a:lnTo>
                    <a:pt x="15" y="39"/>
                  </a:lnTo>
                  <a:lnTo>
                    <a:pt x="10" y="55"/>
                  </a:lnTo>
                  <a:lnTo>
                    <a:pt x="6" y="64"/>
                  </a:lnTo>
                  <a:lnTo>
                    <a:pt x="2" y="72"/>
                  </a:lnTo>
                  <a:lnTo>
                    <a:pt x="2" y="72"/>
                  </a:lnTo>
                  <a:lnTo>
                    <a:pt x="0" y="73"/>
                  </a:lnTo>
                  <a:lnTo>
                    <a:pt x="0" y="76"/>
                  </a:lnTo>
                  <a:lnTo>
                    <a:pt x="3" y="78"/>
                  </a:lnTo>
                  <a:lnTo>
                    <a:pt x="7" y="80"/>
                  </a:lnTo>
                  <a:lnTo>
                    <a:pt x="10" y="78"/>
                  </a:lnTo>
                  <a:lnTo>
                    <a:pt x="11" y="77"/>
                  </a:lnTo>
                  <a:lnTo>
                    <a:pt x="11" y="77"/>
                  </a:lnTo>
                  <a:lnTo>
                    <a:pt x="16" y="69"/>
                  </a:lnTo>
                  <a:lnTo>
                    <a:pt x="20" y="60"/>
                  </a:lnTo>
                  <a:lnTo>
                    <a:pt x="25" y="43"/>
                  </a:lnTo>
                  <a:lnTo>
                    <a:pt x="29" y="25"/>
                  </a:lnTo>
                  <a:lnTo>
                    <a:pt x="34" y="8"/>
                  </a:lnTo>
                  <a:lnTo>
                    <a:pt x="34" y="8"/>
                  </a:lnTo>
                  <a:lnTo>
                    <a:pt x="34" y="5"/>
                  </a:lnTo>
                  <a:lnTo>
                    <a:pt x="34" y="2"/>
                  </a:lnTo>
                  <a:lnTo>
                    <a:pt x="31" y="0"/>
                  </a:lnTo>
                  <a:lnTo>
                    <a:pt x="27" y="1"/>
                  </a:lnTo>
                  <a:lnTo>
                    <a:pt x="25" y="2"/>
                  </a:lnTo>
                  <a:lnTo>
                    <a:pt x="24" y="4"/>
                  </a:lnTo>
                  <a:lnTo>
                    <a:pt x="2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40" name="Freeform 152"/>
            <p:cNvSpPr/>
            <p:nvPr/>
          </p:nvSpPr>
          <p:spPr bwMode="auto">
            <a:xfrm>
              <a:off x="5730876" y="3170238"/>
              <a:ext cx="22225" cy="31750"/>
            </a:xfrm>
            <a:custGeom>
              <a:avLst/>
              <a:gdLst/>
              <a:ahLst/>
              <a:cxnLst>
                <a:cxn ang="0">
                  <a:pos x="46" y="5"/>
                </a:cxn>
                <a:cxn ang="0">
                  <a:pos x="46" y="5"/>
                </a:cxn>
                <a:cxn ang="0">
                  <a:pos x="45" y="14"/>
                </a:cxn>
                <a:cxn ang="0">
                  <a:pos x="41" y="23"/>
                </a:cxn>
                <a:cxn ang="0">
                  <a:pos x="36" y="32"/>
                </a:cxn>
                <a:cxn ang="0">
                  <a:pos x="29" y="40"/>
                </a:cxn>
                <a:cxn ang="0">
                  <a:pos x="15" y="56"/>
                </a:cxn>
                <a:cxn ang="0">
                  <a:pos x="7" y="64"/>
                </a:cxn>
                <a:cxn ang="0">
                  <a:pos x="2" y="71"/>
                </a:cxn>
                <a:cxn ang="0">
                  <a:pos x="2" y="71"/>
                </a:cxn>
                <a:cxn ang="0">
                  <a:pos x="0" y="73"/>
                </a:cxn>
                <a:cxn ang="0">
                  <a:pos x="0" y="75"/>
                </a:cxn>
                <a:cxn ang="0">
                  <a:pos x="2" y="77"/>
                </a:cxn>
                <a:cxn ang="0">
                  <a:pos x="3" y="78"/>
                </a:cxn>
                <a:cxn ang="0">
                  <a:pos x="8" y="79"/>
                </a:cxn>
                <a:cxn ang="0">
                  <a:pos x="10" y="78"/>
                </a:cxn>
                <a:cxn ang="0">
                  <a:pos x="12" y="77"/>
                </a:cxn>
                <a:cxn ang="0">
                  <a:pos x="12" y="77"/>
                </a:cxn>
                <a:cxn ang="0">
                  <a:pos x="17" y="69"/>
                </a:cxn>
                <a:cxn ang="0">
                  <a:pos x="25" y="60"/>
                </a:cxn>
                <a:cxn ang="0">
                  <a:pos x="40" y="44"/>
                </a:cxn>
                <a:cxn ang="0">
                  <a:pos x="46" y="35"/>
                </a:cxn>
                <a:cxn ang="0">
                  <a:pos x="53" y="26"/>
                </a:cxn>
                <a:cxn ang="0">
                  <a:pos x="57" y="15"/>
                </a:cxn>
                <a:cxn ang="0">
                  <a:pos x="58" y="5"/>
                </a:cxn>
                <a:cxn ang="0">
                  <a:pos x="58" y="5"/>
                </a:cxn>
                <a:cxn ang="0">
                  <a:pos x="58" y="3"/>
                </a:cxn>
                <a:cxn ang="0">
                  <a:pos x="57" y="1"/>
                </a:cxn>
                <a:cxn ang="0">
                  <a:pos x="53" y="0"/>
                </a:cxn>
                <a:cxn ang="0">
                  <a:pos x="49" y="1"/>
                </a:cxn>
                <a:cxn ang="0">
                  <a:pos x="47" y="3"/>
                </a:cxn>
                <a:cxn ang="0">
                  <a:pos x="46" y="5"/>
                </a:cxn>
                <a:cxn ang="0">
                  <a:pos x="46" y="5"/>
                </a:cxn>
              </a:cxnLst>
              <a:rect l="0" t="0" r="r" b="b"/>
              <a:pathLst>
                <a:path w="58" h="79">
                  <a:moveTo>
                    <a:pt x="46" y="5"/>
                  </a:moveTo>
                  <a:lnTo>
                    <a:pt x="46" y="5"/>
                  </a:lnTo>
                  <a:lnTo>
                    <a:pt x="45" y="14"/>
                  </a:lnTo>
                  <a:lnTo>
                    <a:pt x="41" y="23"/>
                  </a:lnTo>
                  <a:lnTo>
                    <a:pt x="36" y="32"/>
                  </a:lnTo>
                  <a:lnTo>
                    <a:pt x="29" y="40"/>
                  </a:lnTo>
                  <a:lnTo>
                    <a:pt x="15" y="56"/>
                  </a:lnTo>
                  <a:lnTo>
                    <a:pt x="7" y="64"/>
                  </a:lnTo>
                  <a:lnTo>
                    <a:pt x="2" y="71"/>
                  </a:lnTo>
                  <a:lnTo>
                    <a:pt x="2" y="71"/>
                  </a:lnTo>
                  <a:lnTo>
                    <a:pt x="0" y="73"/>
                  </a:lnTo>
                  <a:lnTo>
                    <a:pt x="0" y="75"/>
                  </a:lnTo>
                  <a:lnTo>
                    <a:pt x="2" y="77"/>
                  </a:lnTo>
                  <a:lnTo>
                    <a:pt x="3" y="78"/>
                  </a:lnTo>
                  <a:lnTo>
                    <a:pt x="8" y="79"/>
                  </a:lnTo>
                  <a:lnTo>
                    <a:pt x="10" y="78"/>
                  </a:lnTo>
                  <a:lnTo>
                    <a:pt x="12" y="77"/>
                  </a:lnTo>
                  <a:lnTo>
                    <a:pt x="12" y="77"/>
                  </a:lnTo>
                  <a:lnTo>
                    <a:pt x="17" y="69"/>
                  </a:lnTo>
                  <a:lnTo>
                    <a:pt x="25" y="60"/>
                  </a:lnTo>
                  <a:lnTo>
                    <a:pt x="40" y="44"/>
                  </a:lnTo>
                  <a:lnTo>
                    <a:pt x="46" y="35"/>
                  </a:lnTo>
                  <a:lnTo>
                    <a:pt x="53" y="26"/>
                  </a:lnTo>
                  <a:lnTo>
                    <a:pt x="57" y="15"/>
                  </a:lnTo>
                  <a:lnTo>
                    <a:pt x="58" y="5"/>
                  </a:lnTo>
                  <a:lnTo>
                    <a:pt x="58" y="5"/>
                  </a:lnTo>
                  <a:lnTo>
                    <a:pt x="58" y="3"/>
                  </a:lnTo>
                  <a:lnTo>
                    <a:pt x="57" y="1"/>
                  </a:lnTo>
                  <a:lnTo>
                    <a:pt x="53" y="0"/>
                  </a:lnTo>
                  <a:lnTo>
                    <a:pt x="49" y="1"/>
                  </a:lnTo>
                  <a:lnTo>
                    <a:pt x="47" y="3"/>
                  </a:lnTo>
                  <a:lnTo>
                    <a:pt x="46" y="5"/>
                  </a:lnTo>
                  <a:lnTo>
                    <a:pt x="46"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41" name="Freeform 153"/>
            <p:cNvSpPr/>
            <p:nvPr/>
          </p:nvSpPr>
          <p:spPr bwMode="auto">
            <a:xfrm>
              <a:off x="5734051" y="3224213"/>
              <a:ext cx="25400" cy="39688"/>
            </a:xfrm>
            <a:custGeom>
              <a:avLst/>
              <a:gdLst/>
              <a:ahLst/>
              <a:cxnLst>
                <a:cxn ang="0">
                  <a:pos x="66" y="4"/>
                </a:cxn>
                <a:cxn ang="0">
                  <a:pos x="66" y="4"/>
                </a:cxn>
                <a:cxn ang="0">
                  <a:pos x="64" y="1"/>
                </a:cxn>
                <a:cxn ang="0">
                  <a:pos x="63" y="0"/>
                </a:cxn>
                <a:cxn ang="0">
                  <a:pos x="60" y="0"/>
                </a:cxn>
                <a:cxn ang="0">
                  <a:pos x="59" y="0"/>
                </a:cxn>
                <a:cxn ang="0">
                  <a:pos x="55" y="2"/>
                </a:cxn>
                <a:cxn ang="0">
                  <a:pos x="54" y="4"/>
                </a:cxn>
                <a:cxn ang="0">
                  <a:pos x="54" y="6"/>
                </a:cxn>
                <a:cxn ang="0">
                  <a:pos x="54" y="6"/>
                </a:cxn>
                <a:cxn ang="0">
                  <a:pos x="55" y="13"/>
                </a:cxn>
                <a:cxn ang="0">
                  <a:pos x="54" y="19"/>
                </a:cxn>
                <a:cxn ang="0">
                  <a:pos x="51" y="31"/>
                </a:cxn>
                <a:cxn ang="0">
                  <a:pos x="46" y="43"/>
                </a:cxn>
                <a:cxn ang="0">
                  <a:pos x="38" y="55"/>
                </a:cxn>
                <a:cxn ang="0">
                  <a:pos x="29" y="65"/>
                </a:cxn>
                <a:cxn ang="0">
                  <a:pos x="20" y="74"/>
                </a:cxn>
                <a:cxn ang="0">
                  <a:pos x="3" y="93"/>
                </a:cxn>
                <a:cxn ang="0">
                  <a:pos x="3" y="93"/>
                </a:cxn>
                <a:cxn ang="0">
                  <a:pos x="0" y="94"/>
                </a:cxn>
                <a:cxn ang="0">
                  <a:pos x="0" y="97"/>
                </a:cxn>
                <a:cxn ang="0">
                  <a:pos x="3" y="101"/>
                </a:cxn>
                <a:cxn ang="0">
                  <a:pos x="5" y="102"/>
                </a:cxn>
                <a:cxn ang="0">
                  <a:pos x="8" y="102"/>
                </a:cxn>
                <a:cxn ang="0">
                  <a:pos x="11" y="101"/>
                </a:cxn>
                <a:cxn ang="0">
                  <a:pos x="11" y="101"/>
                </a:cxn>
                <a:cxn ang="0">
                  <a:pos x="30" y="81"/>
                </a:cxn>
                <a:cxn ang="0">
                  <a:pos x="41" y="69"/>
                </a:cxn>
                <a:cxn ang="0">
                  <a:pos x="50" y="57"/>
                </a:cxn>
                <a:cxn ang="0">
                  <a:pos x="58" y="44"/>
                </a:cxn>
                <a:cxn ang="0">
                  <a:pos x="63" y="31"/>
                </a:cxn>
                <a:cxn ang="0">
                  <a:pos x="64" y="25"/>
                </a:cxn>
                <a:cxn ang="0">
                  <a:pos x="66" y="18"/>
                </a:cxn>
                <a:cxn ang="0">
                  <a:pos x="66" y="10"/>
                </a:cxn>
                <a:cxn ang="0">
                  <a:pos x="66" y="4"/>
                </a:cxn>
                <a:cxn ang="0">
                  <a:pos x="66" y="4"/>
                </a:cxn>
              </a:cxnLst>
              <a:rect l="0" t="0" r="r" b="b"/>
              <a:pathLst>
                <a:path w="66" h="102">
                  <a:moveTo>
                    <a:pt x="66" y="4"/>
                  </a:moveTo>
                  <a:lnTo>
                    <a:pt x="66" y="4"/>
                  </a:lnTo>
                  <a:lnTo>
                    <a:pt x="64" y="1"/>
                  </a:lnTo>
                  <a:lnTo>
                    <a:pt x="63" y="0"/>
                  </a:lnTo>
                  <a:lnTo>
                    <a:pt x="60" y="0"/>
                  </a:lnTo>
                  <a:lnTo>
                    <a:pt x="59" y="0"/>
                  </a:lnTo>
                  <a:lnTo>
                    <a:pt x="55" y="2"/>
                  </a:lnTo>
                  <a:lnTo>
                    <a:pt x="54" y="4"/>
                  </a:lnTo>
                  <a:lnTo>
                    <a:pt x="54" y="6"/>
                  </a:lnTo>
                  <a:lnTo>
                    <a:pt x="54" y="6"/>
                  </a:lnTo>
                  <a:lnTo>
                    <a:pt x="55" y="13"/>
                  </a:lnTo>
                  <a:lnTo>
                    <a:pt x="54" y="19"/>
                  </a:lnTo>
                  <a:lnTo>
                    <a:pt x="51" y="31"/>
                  </a:lnTo>
                  <a:lnTo>
                    <a:pt x="46" y="43"/>
                  </a:lnTo>
                  <a:lnTo>
                    <a:pt x="38" y="55"/>
                  </a:lnTo>
                  <a:lnTo>
                    <a:pt x="29" y="65"/>
                  </a:lnTo>
                  <a:lnTo>
                    <a:pt x="20" y="74"/>
                  </a:lnTo>
                  <a:lnTo>
                    <a:pt x="3" y="93"/>
                  </a:lnTo>
                  <a:lnTo>
                    <a:pt x="3" y="93"/>
                  </a:lnTo>
                  <a:lnTo>
                    <a:pt x="0" y="94"/>
                  </a:lnTo>
                  <a:lnTo>
                    <a:pt x="0" y="97"/>
                  </a:lnTo>
                  <a:lnTo>
                    <a:pt x="3" y="101"/>
                  </a:lnTo>
                  <a:lnTo>
                    <a:pt x="5" y="102"/>
                  </a:lnTo>
                  <a:lnTo>
                    <a:pt x="8" y="102"/>
                  </a:lnTo>
                  <a:lnTo>
                    <a:pt x="11" y="101"/>
                  </a:lnTo>
                  <a:lnTo>
                    <a:pt x="11" y="101"/>
                  </a:lnTo>
                  <a:lnTo>
                    <a:pt x="30" y="81"/>
                  </a:lnTo>
                  <a:lnTo>
                    <a:pt x="41" y="69"/>
                  </a:lnTo>
                  <a:lnTo>
                    <a:pt x="50" y="57"/>
                  </a:lnTo>
                  <a:lnTo>
                    <a:pt x="58" y="44"/>
                  </a:lnTo>
                  <a:lnTo>
                    <a:pt x="63" y="31"/>
                  </a:lnTo>
                  <a:lnTo>
                    <a:pt x="64" y="25"/>
                  </a:lnTo>
                  <a:lnTo>
                    <a:pt x="66" y="18"/>
                  </a:lnTo>
                  <a:lnTo>
                    <a:pt x="66" y="10"/>
                  </a:lnTo>
                  <a:lnTo>
                    <a:pt x="66" y="4"/>
                  </a:lnTo>
                  <a:lnTo>
                    <a:pt x="66"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42" name="Freeform 154"/>
            <p:cNvSpPr/>
            <p:nvPr/>
          </p:nvSpPr>
          <p:spPr bwMode="auto">
            <a:xfrm>
              <a:off x="5764213" y="3233738"/>
              <a:ext cx="22225" cy="33338"/>
            </a:xfrm>
            <a:custGeom>
              <a:avLst/>
              <a:gdLst/>
              <a:ahLst/>
              <a:cxnLst>
                <a:cxn ang="0">
                  <a:pos x="47" y="1"/>
                </a:cxn>
                <a:cxn ang="0">
                  <a:pos x="47" y="1"/>
                </a:cxn>
                <a:cxn ang="0">
                  <a:pos x="33" y="17"/>
                </a:cxn>
                <a:cxn ang="0">
                  <a:pos x="25" y="25"/>
                </a:cxn>
                <a:cxn ang="0">
                  <a:pos x="20" y="34"/>
                </a:cxn>
                <a:cxn ang="0">
                  <a:pos x="20" y="34"/>
                </a:cxn>
                <a:cxn ang="0">
                  <a:pos x="15" y="45"/>
                </a:cxn>
                <a:cxn ang="0">
                  <a:pos x="11" y="56"/>
                </a:cxn>
                <a:cxn ang="0">
                  <a:pos x="7" y="68"/>
                </a:cxn>
                <a:cxn ang="0">
                  <a:pos x="4" y="73"/>
                </a:cxn>
                <a:cxn ang="0">
                  <a:pos x="2" y="79"/>
                </a:cxn>
                <a:cxn ang="0">
                  <a:pos x="2" y="79"/>
                </a:cxn>
                <a:cxn ang="0">
                  <a:pos x="0" y="80"/>
                </a:cxn>
                <a:cxn ang="0">
                  <a:pos x="0" y="82"/>
                </a:cxn>
                <a:cxn ang="0">
                  <a:pos x="2" y="86"/>
                </a:cxn>
                <a:cxn ang="0">
                  <a:pos x="3" y="88"/>
                </a:cxn>
                <a:cxn ang="0">
                  <a:pos x="6" y="88"/>
                </a:cxn>
                <a:cxn ang="0">
                  <a:pos x="7" y="88"/>
                </a:cxn>
                <a:cxn ang="0">
                  <a:pos x="10" y="86"/>
                </a:cxn>
                <a:cxn ang="0">
                  <a:pos x="10" y="86"/>
                </a:cxn>
                <a:cxn ang="0">
                  <a:pos x="15" y="77"/>
                </a:cxn>
                <a:cxn ang="0">
                  <a:pos x="19" y="67"/>
                </a:cxn>
                <a:cxn ang="0">
                  <a:pos x="21" y="58"/>
                </a:cxn>
                <a:cxn ang="0">
                  <a:pos x="25" y="47"/>
                </a:cxn>
                <a:cxn ang="0">
                  <a:pos x="25" y="47"/>
                </a:cxn>
                <a:cxn ang="0">
                  <a:pos x="32" y="37"/>
                </a:cxn>
                <a:cxn ang="0">
                  <a:pos x="38" y="28"/>
                </a:cxn>
                <a:cxn ang="0">
                  <a:pos x="55" y="11"/>
                </a:cxn>
                <a:cxn ang="0">
                  <a:pos x="55" y="11"/>
                </a:cxn>
                <a:cxn ang="0">
                  <a:pos x="57" y="8"/>
                </a:cxn>
                <a:cxn ang="0">
                  <a:pos x="57" y="5"/>
                </a:cxn>
                <a:cxn ang="0">
                  <a:pos x="55" y="3"/>
                </a:cxn>
                <a:cxn ang="0">
                  <a:pos x="51" y="0"/>
                </a:cxn>
                <a:cxn ang="0">
                  <a:pos x="49" y="0"/>
                </a:cxn>
                <a:cxn ang="0">
                  <a:pos x="47" y="1"/>
                </a:cxn>
                <a:cxn ang="0">
                  <a:pos x="47" y="1"/>
                </a:cxn>
              </a:cxnLst>
              <a:rect l="0" t="0" r="r" b="b"/>
              <a:pathLst>
                <a:path w="57" h="88">
                  <a:moveTo>
                    <a:pt x="47" y="1"/>
                  </a:moveTo>
                  <a:lnTo>
                    <a:pt x="47" y="1"/>
                  </a:lnTo>
                  <a:lnTo>
                    <a:pt x="33" y="17"/>
                  </a:lnTo>
                  <a:lnTo>
                    <a:pt x="25" y="25"/>
                  </a:lnTo>
                  <a:lnTo>
                    <a:pt x="20" y="34"/>
                  </a:lnTo>
                  <a:lnTo>
                    <a:pt x="20" y="34"/>
                  </a:lnTo>
                  <a:lnTo>
                    <a:pt x="15" y="45"/>
                  </a:lnTo>
                  <a:lnTo>
                    <a:pt x="11" y="56"/>
                  </a:lnTo>
                  <a:lnTo>
                    <a:pt x="7" y="68"/>
                  </a:lnTo>
                  <a:lnTo>
                    <a:pt x="4" y="73"/>
                  </a:lnTo>
                  <a:lnTo>
                    <a:pt x="2" y="79"/>
                  </a:lnTo>
                  <a:lnTo>
                    <a:pt x="2" y="79"/>
                  </a:lnTo>
                  <a:lnTo>
                    <a:pt x="0" y="80"/>
                  </a:lnTo>
                  <a:lnTo>
                    <a:pt x="0" y="82"/>
                  </a:lnTo>
                  <a:lnTo>
                    <a:pt x="2" y="86"/>
                  </a:lnTo>
                  <a:lnTo>
                    <a:pt x="3" y="88"/>
                  </a:lnTo>
                  <a:lnTo>
                    <a:pt x="6" y="88"/>
                  </a:lnTo>
                  <a:lnTo>
                    <a:pt x="7" y="88"/>
                  </a:lnTo>
                  <a:lnTo>
                    <a:pt x="10" y="86"/>
                  </a:lnTo>
                  <a:lnTo>
                    <a:pt x="10" y="86"/>
                  </a:lnTo>
                  <a:lnTo>
                    <a:pt x="15" y="77"/>
                  </a:lnTo>
                  <a:lnTo>
                    <a:pt x="19" y="67"/>
                  </a:lnTo>
                  <a:lnTo>
                    <a:pt x="21" y="58"/>
                  </a:lnTo>
                  <a:lnTo>
                    <a:pt x="25" y="47"/>
                  </a:lnTo>
                  <a:lnTo>
                    <a:pt x="25" y="47"/>
                  </a:lnTo>
                  <a:lnTo>
                    <a:pt x="32" y="37"/>
                  </a:lnTo>
                  <a:lnTo>
                    <a:pt x="38" y="28"/>
                  </a:lnTo>
                  <a:lnTo>
                    <a:pt x="55" y="11"/>
                  </a:lnTo>
                  <a:lnTo>
                    <a:pt x="55" y="11"/>
                  </a:lnTo>
                  <a:lnTo>
                    <a:pt x="57" y="8"/>
                  </a:lnTo>
                  <a:lnTo>
                    <a:pt x="57" y="5"/>
                  </a:lnTo>
                  <a:lnTo>
                    <a:pt x="55" y="3"/>
                  </a:lnTo>
                  <a:lnTo>
                    <a:pt x="51" y="0"/>
                  </a:lnTo>
                  <a:lnTo>
                    <a:pt x="49" y="0"/>
                  </a:lnTo>
                  <a:lnTo>
                    <a:pt x="47" y="1"/>
                  </a:lnTo>
                  <a:lnTo>
                    <a:pt x="4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43" name="Freeform 155"/>
            <p:cNvSpPr/>
            <p:nvPr/>
          </p:nvSpPr>
          <p:spPr bwMode="auto">
            <a:xfrm>
              <a:off x="5794376" y="3238500"/>
              <a:ext cx="15875" cy="31750"/>
            </a:xfrm>
            <a:custGeom>
              <a:avLst/>
              <a:gdLst/>
              <a:ahLst/>
              <a:cxnLst>
                <a:cxn ang="0">
                  <a:pos x="30" y="4"/>
                </a:cxn>
                <a:cxn ang="0">
                  <a:pos x="30" y="4"/>
                </a:cxn>
                <a:cxn ang="0">
                  <a:pos x="24" y="21"/>
                </a:cxn>
                <a:cxn ang="0">
                  <a:pos x="15" y="38"/>
                </a:cxn>
                <a:cxn ang="0">
                  <a:pos x="7" y="55"/>
                </a:cxn>
                <a:cxn ang="0">
                  <a:pos x="0" y="72"/>
                </a:cxn>
                <a:cxn ang="0">
                  <a:pos x="0" y="72"/>
                </a:cxn>
                <a:cxn ang="0">
                  <a:pos x="0" y="74"/>
                </a:cxn>
                <a:cxn ang="0">
                  <a:pos x="0" y="77"/>
                </a:cxn>
                <a:cxn ang="0">
                  <a:pos x="2" y="78"/>
                </a:cxn>
                <a:cxn ang="0">
                  <a:pos x="4" y="80"/>
                </a:cxn>
                <a:cxn ang="0">
                  <a:pos x="8" y="78"/>
                </a:cxn>
                <a:cxn ang="0">
                  <a:pos x="9" y="77"/>
                </a:cxn>
                <a:cxn ang="0">
                  <a:pos x="11" y="76"/>
                </a:cxn>
                <a:cxn ang="0">
                  <a:pos x="11" y="76"/>
                </a:cxn>
                <a:cxn ang="0">
                  <a:pos x="19" y="57"/>
                </a:cxn>
                <a:cxn ang="0">
                  <a:pos x="26" y="42"/>
                </a:cxn>
                <a:cxn ang="0">
                  <a:pos x="34" y="25"/>
                </a:cxn>
                <a:cxn ang="0">
                  <a:pos x="41" y="6"/>
                </a:cxn>
                <a:cxn ang="0">
                  <a:pos x="41" y="6"/>
                </a:cxn>
                <a:cxn ang="0">
                  <a:pos x="42" y="5"/>
                </a:cxn>
                <a:cxn ang="0">
                  <a:pos x="41" y="2"/>
                </a:cxn>
                <a:cxn ang="0">
                  <a:pos x="39" y="1"/>
                </a:cxn>
                <a:cxn ang="0">
                  <a:pos x="38" y="0"/>
                </a:cxn>
                <a:cxn ang="0">
                  <a:pos x="33" y="0"/>
                </a:cxn>
                <a:cxn ang="0">
                  <a:pos x="32" y="1"/>
                </a:cxn>
                <a:cxn ang="0">
                  <a:pos x="30" y="4"/>
                </a:cxn>
                <a:cxn ang="0">
                  <a:pos x="30" y="4"/>
                </a:cxn>
              </a:cxnLst>
              <a:rect l="0" t="0" r="r" b="b"/>
              <a:pathLst>
                <a:path w="42" h="80">
                  <a:moveTo>
                    <a:pt x="30" y="4"/>
                  </a:moveTo>
                  <a:lnTo>
                    <a:pt x="30" y="4"/>
                  </a:lnTo>
                  <a:lnTo>
                    <a:pt x="24" y="21"/>
                  </a:lnTo>
                  <a:lnTo>
                    <a:pt x="15" y="38"/>
                  </a:lnTo>
                  <a:lnTo>
                    <a:pt x="7" y="55"/>
                  </a:lnTo>
                  <a:lnTo>
                    <a:pt x="0" y="72"/>
                  </a:lnTo>
                  <a:lnTo>
                    <a:pt x="0" y="72"/>
                  </a:lnTo>
                  <a:lnTo>
                    <a:pt x="0" y="74"/>
                  </a:lnTo>
                  <a:lnTo>
                    <a:pt x="0" y="77"/>
                  </a:lnTo>
                  <a:lnTo>
                    <a:pt x="2" y="78"/>
                  </a:lnTo>
                  <a:lnTo>
                    <a:pt x="4" y="80"/>
                  </a:lnTo>
                  <a:lnTo>
                    <a:pt x="8" y="78"/>
                  </a:lnTo>
                  <a:lnTo>
                    <a:pt x="9" y="77"/>
                  </a:lnTo>
                  <a:lnTo>
                    <a:pt x="11" y="76"/>
                  </a:lnTo>
                  <a:lnTo>
                    <a:pt x="11" y="76"/>
                  </a:lnTo>
                  <a:lnTo>
                    <a:pt x="19" y="57"/>
                  </a:lnTo>
                  <a:lnTo>
                    <a:pt x="26" y="42"/>
                  </a:lnTo>
                  <a:lnTo>
                    <a:pt x="34" y="25"/>
                  </a:lnTo>
                  <a:lnTo>
                    <a:pt x="41" y="6"/>
                  </a:lnTo>
                  <a:lnTo>
                    <a:pt x="41" y="6"/>
                  </a:lnTo>
                  <a:lnTo>
                    <a:pt x="42" y="5"/>
                  </a:lnTo>
                  <a:lnTo>
                    <a:pt x="41" y="2"/>
                  </a:lnTo>
                  <a:lnTo>
                    <a:pt x="39" y="1"/>
                  </a:lnTo>
                  <a:lnTo>
                    <a:pt x="38" y="0"/>
                  </a:lnTo>
                  <a:lnTo>
                    <a:pt x="33" y="0"/>
                  </a:lnTo>
                  <a:lnTo>
                    <a:pt x="32" y="1"/>
                  </a:lnTo>
                  <a:lnTo>
                    <a:pt x="30" y="4"/>
                  </a:lnTo>
                  <a:lnTo>
                    <a:pt x="3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44" name="Freeform 156"/>
            <p:cNvSpPr/>
            <p:nvPr/>
          </p:nvSpPr>
          <p:spPr bwMode="auto">
            <a:xfrm>
              <a:off x="5829301" y="3238500"/>
              <a:ext cx="14288" cy="31750"/>
            </a:xfrm>
            <a:custGeom>
              <a:avLst/>
              <a:gdLst/>
              <a:ahLst/>
              <a:cxnLst>
                <a:cxn ang="0">
                  <a:pos x="24" y="4"/>
                </a:cxn>
                <a:cxn ang="0">
                  <a:pos x="24" y="4"/>
                </a:cxn>
                <a:cxn ang="0">
                  <a:pos x="18" y="21"/>
                </a:cxn>
                <a:cxn ang="0">
                  <a:pos x="10" y="38"/>
                </a:cxn>
                <a:cxn ang="0">
                  <a:pos x="4" y="56"/>
                </a:cxn>
                <a:cxn ang="0">
                  <a:pos x="2" y="64"/>
                </a:cxn>
                <a:cxn ang="0">
                  <a:pos x="0" y="74"/>
                </a:cxn>
                <a:cxn ang="0">
                  <a:pos x="0" y="74"/>
                </a:cxn>
                <a:cxn ang="0">
                  <a:pos x="2" y="76"/>
                </a:cxn>
                <a:cxn ang="0">
                  <a:pos x="3" y="78"/>
                </a:cxn>
                <a:cxn ang="0">
                  <a:pos x="7" y="80"/>
                </a:cxn>
                <a:cxn ang="0">
                  <a:pos x="11" y="78"/>
                </a:cxn>
                <a:cxn ang="0">
                  <a:pos x="12" y="76"/>
                </a:cxn>
                <a:cxn ang="0">
                  <a:pos x="12" y="74"/>
                </a:cxn>
                <a:cxn ang="0">
                  <a:pos x="12" y="74"/>
                </a:cxn>
                <a:cxn ang="0">
                  <a:pos x="14" y="65"/>
                </a:cxn>
                <a:cxn ang="0">
                  <a:pos x="15" y="56"/>
                </a:cxn>
                <a:cxn ang="0">
                  <a:pos x="21" y="39"/>
                </a:cxn>
                <a:cxn ang="0">
                  <a:pos x="28" y="23"/>
                </a:cxn>
                <a:cxn ang="0">
                  <a:pos x="35" y="6"/>
                </a:cxn>
                <a:cxn ang="0">
                  <a:pos x="35" y="6"/>
                </a:cxn>
                <a:cxn ang="0">
                  <a:pos x="36" y="5"/>
                </a:cxn>
                <a:cxn ang="0">
                  <a:pos x="35" y="2"/>
                </a:cxn>
                <a:cxn ang="0">
                  <a:pos x="33" y="1"/>
                </a:cxn>
                <a:cxn ang="0">
                  <a:pos x="32" y="0"/>
                </a:cxn>
                <a:cxn ang="0">
                  <a:pos x="27" y="0"/>
                </a:cxn>
                <a:cxn ang="0">
                  <a:pos x="25" y="1"/>
                </a:cxn>
                <a:cxn ang="0">
                  <a:pos x="24" y="4"/>
                </a:cxn>
                <a:cxn ang="0">
                  <a:pos x="24" y="4"/>
                </a:cxn>
              </a:cxnLst>
              <a:rect l="0" t="0" r="r" b="b"/>
              <a:pathLst>
                <a:path w="36" h="80">
                  <a:moveTo>
                    <a:pt x="24" y="4"/>
                  </a:moveTo>
                  <a:lnTo>
                    <a:pt x="24" y="4"/>
                  </a:lnTo>
                  <a:lnTo>
                    <a:pt x="18" y="21"/>
                  </a:lnTo>
                  <a:lnTo>
                    <a:pt x="10" y="38"/>
                  </a:lnTo>
                  <a:lnTo>
                    <a:pt x="4" y="56"/>
                  </a:lnTo>
                  <a:lnTo>
                    <a:pt x="2" y="64"/>
                  </a:lnTo>
                  <a:lnTo>
                    <a:pt x="0" y="74"/>
                  </a:lnTo>
                  <a:lnTo>
                    <a:pt x="0" y="74"/>
                  </a:lnTo>
                  <a:lnTo>
                    <a:pt x="2" y="76"/>
                  </a:lnTo>
                  <a:lnTo>
                    <a:pt x="3" y="78"/>
                  </a:lnTo>
                  <a:lnTo>
                    <a:pt x="7" y="80"/>
                  </a:lnTo>
                  <a:lnTo>
                    <a:pt x="11" y="78"/>
                  </a:lnTo>
                  <a:lnTo>
                    <a:pt x="12" y="76"/>
                  </a:lnTo>
                  <a:lnTo>
                    <a:pt x="12" y="74"/>
                  </a:lnTo>
                  <a:lnTo>
                    <a:pt x="12" y="74"/>
                  </a:lnTo>
                  <a:lnTo>
                    <a:pt x="14" y="65"/>
                  </a:lnTo>
                  <a:lnTo>
                    <a:pt x="15" y="56"/>
                  </a:lnTo>
                  <a:lnTo>
                    <a:pt x="21" y="39"/>
                  </a:lnTo>
                  <a:lnTo>
                    <a:pt x="28" y="23"/>
                  </a:lnTo>
                  <a:lnTo>
                    <a:pt x="35" y="6"/>
                  </a:lnTo>
                  <a:lnTo>
                    <a:pt x="35" y="6"/>
                  </a:lnTo>
                  <a:lnTo>
                    <a:pt x="36" y="5"/>
                  </a:lnTo>
                  <a:lnTo>
                    <a:pt x="35" y="2"/>
                  </a:lnTo>
                  <a:lnTo>
                    <a:pt x="33" y="1"/>
                  </a:lnTo>
                  <a:lnTo>
                    <a:pt x="32" y="0"/>
                  </a:lnTo>
                  <a:lnTo>
                    <a:pt x="27" y="0"/>
                  </a:lnTo>
                  <a:lnTo>
                    <a:pt x="25" y="1"/>
                  </a:lnTo>
                  <a:lnTo>
                    <a:pt x="24" y="4"/>
                  </a:lnTo>
                  <a:lnTo>
                    <a:pt x="2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45" name="Freeform 157"/>
            <p:cNvSpPr/>
            <p:nvPr/>
          </p:nvSpPr>
          <p:spPr bwMode="auto">
            <a:xfrm>
              <a:off x="5297488" y="3449638"/>
              <a:ext cx="104775" cy="101600"/>
            </a:xfrm>
            <a:custGeom>
              <a:avLst/>
              <a:gdLst/>
              <a:ahLst/>
              <a:cxnLst>
                <a:cxn ang="0">
                  <a:pos x="145" y="4"/>
                </a:cxn>
                <a:cxn ang="0">
                  <a:pos x="123" y="2"/>
                </a:cxn>
                <a:cxn ang="0">
                  <a:pos x="80" y="0"/>
                </a:cxn>
                <a:cxn ang="0">
                  <a:pos x="59" y="0"/>
                </a:cxn>
                <a:cxn ang="0">
                  <a:pos x="48" y="2"/>
                </a:cxn>
                <a:cxn ang="0">
                  <a:pos x="30" y="9"/>
                </a:cxn>
                <a:cxn ang="0">
                  <a:pos x="18" y="19"/>
                </a:cxn>
                <a:cxn ang="0">
                  <a:pos x="9" y="32"/>
                </a:cxn>
                <a:cxn ang="0">
                  <a:pos x="3" y="56"/>
                </a:cxn>
                <a:cxn ang="0">
                  <a:pos x="0" y="93"/>
                </a:cxn>
                <a:cxn ang="0">
                  <a:pos x="0" y="111"/>
                </a:cxn>
                <a:cxn ang="0">
                  <a:pos x="0" y="165"/>
                </a:cxn>
                <a:cxn ang="0">
                  <a:pos x="5" y="195"/>
                </a:cxn>
                <a:cxn ang="0">
                  <a:pos x="12" y="212"/>
                </a:cxn>
                <a:cxn ang="0">
                  <a:pos x="21" y="226"/>
                </a:cxn>
                <a:cxn ang="0">
                  <a:pos x="35" y="236"/>
                </a:cxn>
                <a:cxn ang="0">
                  <a:pos x="45" y="239"/>
                </a:cxn>
                <a:cxn ang="0">
                  <a:pos x="89" y="248"/>
                </a:cxn>
                <a:cxn ang="0">
                  <a:pos x="135" y="253"/>
                </a:cxn>
                <a:cxn ang="0">
                  <a:pos x="226" y="256"/>
                </a:cxn>
                <a:cxn ang="0">
                  <a:pos x="232" y="256"/>
                </a:cxn>
                <a:cxn ang="0">
                  <a:pos x="238" y="252"/>
                </a:cxn>
                <a:cxn ang="0">
                  <a:pos x="245" y="243"/>
                </a:cxn>
                <a:cxn ang="0">
                  <a:pos x="245" y="227"/>
                </a:cxn>
                <a:cxn ang="0">
                  <a:pos x="238" y="218"/>
                </a:cxn>
                <a:cxn ang="0">
                  <a:pos x="232" y="216"/>
                </a:cxn>
                <a:cxn ang="0">
                  <a:pos x="226" y="214"/>
                </a:cxn>
                <a:cxn ang="0">
                  <a:pos x="174" y="213"/>
                </a:cxn>
                <a:cxn ang="0">
                  <a:pos x="123" y="210"/>
                </a:cxn>
                <a:cxn ang="0">
                  <a:pos x="80" y="205"/>
                </a:cxn>
                <a:cxn ang="0">
                  <a:pos x="65" y="202"/>
                </a:cxn>
                <a:cxn ang="0">
                  <a:pos x="55" y="197"/>
                </a:cxn>
                <a:cxn ang="0">
                  <a:pos x="48" y="188"/>
                </a:cxn>
                <a:cxn ang="0">
                  <a:pos x="43" y="176"/>
                </a:cxn>
                <a:cxn ang="0">
                  <a:pos x="39" y="149"/>
                </a:cxn>
                <a:cxn ang="0">
                  <a:pos x="41" y="111"/>
                </a:cxn>
                <a:cxn ang="0">
                  <a:pos x="41" y="91"/>
                </a:cxn>
                <a:cxn ang="0">
                  <a:pos x="41" y="69"/>
                </a:cxn>
                <a:cxn ang="0">
                  <a:pos x="46" y="53"/>
                </a:cxn>
                <a:cxn ang="0">
                  <a:pos x="54" y="47"/>
                </a:cxn>
                <a:cxn ang="0">
                  <a:pos x="63" y="42"/>
                </a:cxn>
                <a:cxn ang="0">
                  <a:pos x="69" y="40"/>
                </a:cxn>
                <a:cxn ang="0">
                  <a:pos x="96" y="40"/>
                </a:cxn>
                <a:cxn ang="0">
                  <a:pos x="122" y="43"/>
                </a:cxn>
                <a:cxn ang="0">
                  <a:pos x="185" y="46"/>
                </a:cxn>
                <a:cxn ang="0">
                  <a:pos x="247" y="44"/>
                </a:cxn>
                <a:cxn ang="0">
                  <a:pos x="255" y="43"/>
                </a:cxn>
                <a:cxn ang="0">
                  <a:pos x="262" y="38"/>
                </a:cxn>
                <a:cxn ang="0">
                  <a:pos x="267" y="25"/>
                </a:cxn>
                <a:cxn ang="0">
                  <a:pos x="262" y="10"/>
                </a:cxn>
                <a:cxn ang="0">
                  <a:pos x="255" y="5"/>
                </a:cxn>
                <a:cxn ang="0">
                  <a:pos x="247" y="4"/>
                </a:cxn>
              </a:cxnLst>
              <a:rect l="0" t="0" r="r" b="b"/>
              <a:pathLst>
                <a:path w="267" h="256">
                  <a:moveTo>
                    <a:pt x="247" y="4"/>
                  </a:moveTo>
                  <a:lnTo>
                    <a:pt x="145" y="4"/>
                  </a:lnTo>
                  <a:lnTo>
                    <a:pt x="145" y="4"/>
                  </a:lnTo>
                  <a:lnTo>
                    <a:pt x="123" y="2"/>
                  </a:lnTo>
                  <a:lnTo>
                    <a:pt x="102" y="1"/>
                  </a:lnTo>
                  <a:lnTo>
                    <a:pt x="80" y="0"/>
                  </a:lnTo>
                  <a:lnTo>
                    <a:pt x="69" y="0"/>
                  </a:lnTo>
                  <a:lnTo>
                    <a:pt x="59" y="0"/>
                  </a:lnTo>
                  <a:lnTo>
                    <a:pt x="59" y="0"/>
                  </a:lnTo>
                  <a:lnTo>
                    <a:pt x="48" y="2"/>
                  </a:lnTo>
                  <a:lnTo>
                    <a:pt x="38" y="5"/>
                  </a:lnTo>
                  <a:lnTo>
                    <a:pt x="30" y="9"/>
                  </a:lnTo>
                  <a:lnTo>
                    <a:pt x="24" y="14"/>
                  </a:lnTo>
                  <a:lnTo>
                    <a:pt x="18" y="19"/>
                  </a:lnTo>
                  <a:lnTo>
                    <a:pt x="13" y="26"/>
                  </a:lnTo>
                  <a:lnTo>
                    <a:pt x="9" y="32"/>
                  </a:lnTo>
                  <a:lnTo>
                    <a:pt x="7" y="40"/>
                  </a:lnTo>
                  <a:lnTo>
                    <a:pt x="3" y="56"/>
                  </a:lnTo>
                  <a:lnTo>
                    <a:pt x="0" y="74"/>
                  </a:lnTo>
                  <a:lnTo>
                    <a:pt x="0" y="93"/>
                  </a:lnTo>
                  <a:lnTo>
                    <a:pt x="0" y="111"/>
                  </a:lnTo>
                  <a:lnTo>
                    <a:pt x="0" y="111"/>
                  </a:lnTo>
                  <a:lnTo>
                    <a:pt x="0" y="145"/>
                  </a:lnTo>
                  <a:lnTo>
                    <a:pt x="0" y="165"/>
                  </a:lnTo>
                  <a:lnTo>
                    <a:pt x="3" y="185"/>
                  </a:lnTo>
                  <a:lnTo>
                    <a:pt x="5" y="195"/>
                  </a:lnTo>
                  <a:lnTo>
                    <a:pt x="8" y="204"/>
                  </a:lnTo>
                  <a:lnTo>
                    <a:pt x="12" y="212"/>
                  </a:lnTo>
                  <a:lnTo>
                    <a:pt x="16" y="219"/>
                  </a:lnTo>
                  <a:lnTo>
                    <a:pt x="21" y="226"/>
                  </a:lnTo>
                  <a:lnTo>
                    <a:pt x="28" y="233"/>
                  </a:lnTo>
                  <a:lnTo>
                    <a:pt x="35" y="236"/>
                  </a:lnTo>
                  <a:lnTo>
                    <a:pt x="45" y="239"/>
                  </a:lnTo>
                  <a:lnTo>
                    <a:pt x="45" y="239"/>
                  </a:lnTo>
                  <a:lnTo>
                    <a:pt x="67" y="244"/>
                  </a:lnTo>
                  <a:lnTo>
                    <a:pt x="89" y="248"/>
                  </a:lnTo>
                  <a:lnTo>
                    <a:pt x="111" y="252"/>
                  </a:lnTo>
                  <a:lnTo>
                    <a:pt x="135" y="253"/>
                  </a:lnTo>
                  <a:lnTo>
                    <a:pt x="181" y="256"/>
                  </a:lnTo>
                  <a:lnTo>
                    <a:pt x="226" y="256"/>
                  </a:lnTo>
                  <a:lnTo>
                    <a:pt x="226" y="256"/>
                  </a:lnTo>
                  <a:lnTo>
                    <a:pt x="232" y="256"/>
                  </a:lnTo>
                  <a:lnTo>
                    <a:pt x="236" y="255"/>
                  </a:lnTo>
                  <a:lnTo>
                    <a:pt x="238" y="252"/>
                  </a:lnTo>
                  <a:lnTo>
                    <a:pt x="241" y="250"/>
                  </a:lnTo>
                  <a:lnTo>
                    <a:pt x="245" y="243"/>
                  </a:lnTo>
                  <a:lnTo>
                    <a:pt x="246" y="235"/>
                  </a:lnTo>
                  <a:lnTo>
                    <a:pt x="245" y="227"/>
                  </a:lnTo>
                  <a:lnTo>
                    <a:pt x="241" y="221"/>
                  </a:lnTo>
                  <a:lnTo>
                    <a:pt x="238" y="218"/>
                  </a:lnTo>
                  <a:lnTo>
                    <a:pt x="236" y="217"/>
                  </a:lnTo>
                  <a:lnTo>
                    <a:pt x="232" y="216"/>
                  </a:lnTo>
                  <a:lnTo>
                    <a:pt x="226" y="214"/>
                  </a:lnTo>
                  <a:lnTo>
                    <a:pt x="226" y="214"/>
                  </a:lnTo>
                  <a:lnTo>
                    <a:pt x="200" y="214"/>
                  </a:lnTo>
                  <a:lnTo>
                    <a:pt x="174" y="213"/>
                  </a:lnTo>
                  <a:lnTo>
                    <a:pt x="123" y="210"/>
                  </a:lnTo>
                  <a:lnTo>
                    <a:pt x="123" y="210"/>
                  </a:lnTo>
                  <a:lnTo>
                    <a:pt x="94" y="208"/>
                  </a:lnTo>
                  <a:lnTo>
                    <a:pt x="80" y="205"/>
                  </a:lnTo>
                  <a:lnTo>
                    <a:pt x="65" y="202"/>
                  </a:lnTo>
                  <a:lnTo>
                    <a:pt x="65" y="202"/>
                  </a:lnTo>
                  <a:lnTo>
                    <a:pt x="60" y="201"/>
                  </a:lnTo>
                  <a:lnTo>
                    <a:pt x="55" y="197"/>
                  </a:lnTo>
                  <a:lnTo>
                    <a:pt x="51" y="193"/>
                  </a:lnTo>
                  <a:lnTo>
                    <a:pt x="48" y="188"/>
                  </a:lnTo>
                  <a:lnTo>
                    <a:pt x="46" y="183"/>
                  </a:lnTo>
                  <a:lnTo>
                    <a:pt x="43" y="176"/>
                  </a:lnTo>
                  <a:lnTo>
                    <a:pt x="41" y="163"/>
                  </a:lnTo>
                  <a:lnTo>
                    <a:pt x="39" y="149"/>
                  </a:lnTo>
                  <a:lnTo>
                    <a:pt x="41" y="134"/>
                  </a:lnTo>
                  <a:lnTo>
                    <a:pt x="41" y="111"/>
                  </a:lnTo>
                  <a:lnTo>
                    <a:pt x="41" y="111"/>
                  </a:lnTo>
                  <a:lnTo>
                    <a:pt x="41" y="91"/>
                  </a:lnTo>
                  <a:lnTo>
                    <a:pt x="41" y="80"/>
                  </a:lnTo>
                  <a:lnTo>
                    <a:pt x="41" y="69"/>
                  </a:lnTo>
                  <a:lnTo>
                    <a:pt x="45" y="59"/>
                  </a:lnTo>
                  <a:lnTo>
                    <a:pt x="46" y="53"/>
                  </a:lnTo>
                  <a:lnTo>
                    <a:pt x="50" y="49"/>
                  </a:lnTo>
                  <a:lnTo>
                    <a:pt x="54" y="47"/>
                  </a:lnTo>
                  <a:lnTo>
                    <a:pt x="58" y="43"/>
                  </a:lnTo>
                  <a:lnTo>
                    <a:pt x="63" y="42"/>
                  </a:lnTo>
                  <a:lnTo>
                    <a:pt x="69" y="40"/>
                  </a:lnTo>
                  <a:lnTo>
                    <a:pt x="69" y="40"/>
                  </a:lnTo>
                  <a:lnTo>
                    <a:pt x="83" y="39"/>
                  </a:lnTo>
                  <a:lnTo>
                    <a:pt x="96" y="40"/>
                  </a:lnTo>
                  <a:lnTo>
                    <a:pt x="122" y="43"/>
                  </a:lnTo>
                  <a:lnTo>
                    <a:pt x="122" y="43"/>
                  </a:lnTo>
                  <a:lnTo>
                    <a:pt x="153" y="46"/>
                  </a:lnTo>
                  <a:lnTo>
                    <a:pt x="185" y="46"/>
                  </a:lnTo>
                  <a:lnTo>
                    <a:pt x="247" y="44"/>
                  </a:lnTo>
                  <a:lnTo>
                    <a:pt x="247" y="44"/>
                  </a:lnTo>
                  <a:lnTo>
                    <a:pt x="251" y="44"/>
                  </a:lnTo>
                  <a:lnTo>
                    <a:pt x="255" y="43"/>
                  </a:lnTo>
                  <a:lnTo>
                    <a:pt x="259" y="40"/>
                  </a:lnTo>
                  <a:lnTo>
                    <a:pt x="262" y="38"/>
                  </a:lnTo>
                  <a:lnTo>
                    <a:pt x="266" y="31"/>
                  </a:lnTo>
                  <a:lnTo>
                    <a:pt x="267" y="25"/>
                  </a:lnTo>
                  <a:lnTo>
                    <a:pt x="266" y="17"/>
                  </a:lnTo>
                  <a:lnTo>
                    <a:pt x="262" y="10"/>
                  </a:lnTo>
                  <a:lnTo>
                    <a:pt x="259" y="8"/>
                  </a:lnTo>
                  <a:lnTo>
                    <a:pt x="255" y="5"/>
                  </a:lnTo>
                  <a:lnTo>
                    <a:pt x="251" y="4"/>
                  </a:lnTo>
                  <a:lnTo>
                    <a:pt x="247" y="4"/>
                  </a:lnTo>
                  <a:lnTo>
                    <a:pt x="24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46" name="Freeform 158"/>
            <p:cNvSpPr/>
            <p:nvPr/>
          </p:nvSpPr>
          <p:spPr bwMode="auto">
            <a:xfrm>
              <a:off x="5556251" y="3446463"/>
              <a:ext cx="134938" cy="107950"/>
            </a:xfrm>
            <a:custGeom>
              <a:avLst/>
              <a:gdLst/>
              <a:ahLst/>
              <a:cxnLst>
                <a:cxn ang="0">
                  <a:pos x="340" y="110"/>
                </a:cxn>
                <a:cxn ang="0">
                  <a:pos x="334" y="74"/>
                </a:cxn>
                <a:cxn ang="0">
                  <a:pos x="318" y="42"/>
                </a:cxn>
                <a:cxn ang="0">
                  <a:pos x="308" y="27"/>
                </a:cxn>
                <a:cxn ang="0">
                  <a:pos x="293" y="17"/>
                </a:cxn>
                <a:cxn ang="0">
                  <a:pos x="277" y="10"/>
                </a:cxn>
                <a:cxn ang="0">
                  <a:pos x="259" y="6"/>
                </a:cxn>
                <a:cxn ang="0">
                  <a:pos x="200" y="4"/>
                </a:cxn>
                <a:cxn ang="0">
                  <a:pos x="110" y="0"/>
                </a:cxn>
                <a:cxn ang="0">
                  <a:pos x="50" y="3"/>
                </a:cxn>
                <a:cxn ang="0">
                  <a:pos x="21" y="6"/>
                </a:cxn>
                <a:cxn ang="0">
                  <a:pos x="13" y="10"/>
                </a:cxn>
                <a:cxn ang="0">
                  <a:pos x="8" y="16"/>
                </a:cxn>
                <a:cxn ang="0">
                  <a:pos x="7" y="31"/>
                </a:cxn>
                <a:cxn ang="0">
                  <a:pos x="16" y="43"/>
                </a:cxn>
                <a:cxn ang="0">
                  <a:pos x="22" y="47"/>
                </a:cxn>
                <a:cxn ang="0">
                  <a:pos x="32" y="47"/>
                </a:cxn>
                <a:cxn ang="0">
                  <a:pos x="49" y="44"/>
                </a:cxn>
                <a:cxn ang="0">
                  <a:pos x="102" y="42"/>
                </a:cxn>
                <a:cxn ang="0">
                  <a:pos x="173" y="42"/>
                </a:cxn>
                <a:cxn ang="0">
                  <a:pos x="213" y="43"/>
                </a:cxn>
                <a:cxn ang="0">
                  <a:pos x="243" y="48"/>
                </a:cxn>
                <a:cxn ang="0">
                  <a:pos x="262" y="55"/>
                </a:cxn>
                <a:cxn ang="0">
                  <a:pos x="277" y="64"/>
                </a:cxn>
                <a:cxn ang="0">
                  <a:pos x="289" y="78"/>
                </a:cxn>
                <a:cxn ang="0">
                  <a:pos x="297" y="98"/>
                </a:cxn>
                <a:cxn ang="0">
                  <a:pos x="298" y="110"/>
                </a:cxn>
                <a:cxn ang="0">
                  <a:pos x="300" y="140"/>
                </a:cxn>
                <a:cxn ang="0">
                  <a:pos x="298" y="170"/>
                </a:cxn>
                <a:cxn ang="0">
                  <a:pos x="297" y="186"/>
                </a:cxn>
                <a:cxn ang="0">
                  <a:pos x="292" y="199"/>
                </a:cxn>
                <a:cxn ang="0">
                  <a:pos x="284" y="208"/>
                </a:cxn>
                <a:cxn ang="0">
                  <a:pos x="263" y="221"/>
                </a:cxn>
                <a:cxn ang="0">
                  <a:pos x="236" y="226"/>
                </a:cxn>
                <a:cxn ang="0">
                  <a:pos x="223" y="227"/>
                </a:cxn>
                <a:cxn ang="0">
                  <a:pos x="136" y="230"/>
                </a:cxn>
                <a:cxn ang="0">
                  <a:pos x="50" y="227"/>
                </a:cxn>
                <a:cxn ang="0">
                  <a:pos x="37" y="222"/>
                </a:cxn>
                <a:cxn ang="0">
                  <a:pos x="21" y="222"/>
                </a:cxn>
                <a:cxn ang="0">
                  <a:pos x="13" y="225"/>
                </a:cxn>
                <a:cxn ang="0">
                  <a:pos x="1" y="235"/>
                </a:cxn>
                <a:cxn ang="0">
                  <a:pos x="0" y="243"/>
                </a:cxn>
                <a:cxn ang="0">
                  <a:pos x="1" y="247"/>
                </a:cxn>
                <a:cxn ang="0">
                  <a:pos x="7" y="258"/>
                </a:cxn>
                <a:cxn ang="0">
                  <a:pos x="17" y="264"/>
                </a:cxn>
                <a:cxn ang="0">
                  <a:pos x="28" y="264"/>
                </a:cxn>
                <a:cxn ang="0">
                  <a:pos x="34" y="268"/>
                </a:cxn>
                <a:cxn ang="0">
                  <a:pos x="42" y="269"/>
                </a:cxn>
                <a:cxn ang="0">
                  <a:pos x="103" y="271"/>
                </a:cxn>
                <a:cxn ang="0">
                  <a:pos x="198" y="271"/>
                </a:cxn>
                <a:cxn ang="0">
                  <a:pos x="259" y="265"/>
                </a:cxn>
                <a:cxn ang="0">
                  <a:pos x="289" y="261"/>
                </a:cxn>
                <a:cxn ang="0">
                  <a:pos x="309" y="254"/>
                </a:cxn>
                <a:cxn ang="0">
                  <a:pos x="323" y="239"/>
                </a:cxn>
                <a:cxn ang="0">
                  <a:pos x="332" y="220"/>
                </a:cxn>
                <a:cxn ang="0">
                  <a:pos x="338" y="196"/>
                </a:cxn>
                <a:cxn ang="0">
                  <a:pos x="342" y="149"/>
                </a:cxn>
                <a:cxn ang="0">
                  <a:pos x="340" y="110"/>
                </a:cxn>
              </a:cxnLst>
              <a:rect l="0" t="0" r="r" b="b"/>
              <a:pathLst>
                <a:path w="342" h="271">
                  <a:moveTo>
                    <a:pt x="340" y="110"/>
                  </a:moveTo>
                  <a:lnTo>
                    <a:pt x="340" y="110"/>
                  </a:lnTo>
                  <a:lnTo>
                    <a:pt x="338" y="91"/>
                  </a:lnTo>
                  <a:lnTo>
                    <a:pt x="334" y="74"/>
                  </a:lnTo>
                  <a:lnTo>
                    <a:pt x="327" y="57"/>
                  </a:lnTo>
                  <a:lnTo>
                    <a:pt x="318" y="42"/>
                  </a:lnTo>
                  <a:lnTo>
                    <a:pt x="313" y="34"/>
                  </a:lnTo>
                  <a:lnTo>
                    <a:pt x="308" y="27"/>
                  </a:lnTo>
                  <a:lnTo>
                    <a:pt x="301" y="22"/>
                  </a:lnTo>
                  <a:lnTo>
                    <a:pt x="293" y="17"/>
                  </a:lnTo>
                  <a:lnTo>
                    <a:pt x="285" y="13"/>
                  </a:lnTo>
                  <a:lnTo>
                    <a:pt x="277" y="10"/>
                  </a:lnTo>
                  <a:lnTo>
                    <a:pt x="270" y="8"/>
                  </a:lnTo>
                  <a:lnTo>
                    <a:pt x="259" y="6"/>
                  </a:lnTo>
                  <a:lnTo>
                    <a:pt x="259" y="6"/>
                  </a:lnTo>
                  <a:lnTo>
                    <a:pt x="200" y="4"/>
                  </a:lnTo>
                  <a:lnTo>
                    <a:pt x="140" y="0"/>
                  </a:lnTo>
                  <a:lnTo>
                    <a:pt x="110" y="0"/>
                  </a:lnTo>
                  <a:lnTo>
                    <a:pt x="80" y="0"/>
                  </a:lnTo>
                  <a:lnTo>
                    <a:pt x="50" y="3"/>
                  </a:lnTo>
                  <a:lnTo>
                    <a:pt x="21" y="6"/>
                  </a:lnTo>
                  <a:lnTo>
                    <a:pt x="21" y="6"/>
                  </a:lnTo>
                  <a:lnTo>
                    <a:pt x="16" y="9"/>
                  </a:lnTo>
                  <a:lnTo>
                    <a:pt x="13" y="10"/>
                  </a:lnTo>
                  <a:lnTo>
                    <a:pt x="9" y="13"/>
                  </a:lnTo>
                  <a:lnTo>
                    <a:pt x="8" y="16"/>
                  </a:lnTo>
                  <a:lnTo>
                    <a:pt x="5" y="23"/>
                  </a:lnTo>
                  <a:lnTo>
                    <a:pt x="7" y="31"/>
                  </a:lnTo>
                  <a:lnTo>
                    <a:pt x="9" y="38"/>
                  </a:lnTo>
                  <a:lnTo>
                    <a:pt x="16" y="43"/>
                  </a:lnTo>
                  <a:lnTo>
                    <a:pt x="18" y="46"/>
                  </a:lnTo>
                  <a:lnTo>
                    <a:pt x="22" y="47"/>
                  </a:lnTo>
                  <a:lnTo>
                    <a:pt x="28" y="47"/>
                  </a:lnTo>
                  <a:lnTo>
                    <a:pt x="32" y="47"/>
                  </a:lnTo>
                  <a:lnTo>
                    <a:pt x="32" y="47"/>
                  </a:lnTo>
                  <a:lnTo>
                    <a:pt x="49" y="44"/>
                  </a:lnTo>
                  <a:lnTo>
                    <a:pt x="67" y="42"/>
                  </a:lnTo>
                  <a:lnTo>
                    <a:pt x="102" y="42"/>
                  </a:lnTo>
                  <a:lnTo>
                    <a:pt x="173" y="42"/>
                  </a:lnTo>
                  <a:lnTo>
                    <a:pt x="173" y="42"/>
                  </a:lnTo>
                  <a:lnTo>
                    <a:pt x="194" y="43"/>
                  </a:lnTo>
                  <a:lnTo>
                    <a:pt x="213" y="43"/>
                  </a:lnTo>
                  <a:lnTo>
                    <a:pt x="234" y="46"/>
                  </a:lnTo>
                  <a:lnTo>
                    <a:pt x="243" y="48"/>
                  </a:lnTo>
                  <a:lnTo>
                    <a:pt x="253" y="51"/>
                  </a:lnTo>
                  <a:lnTo>
                    <a:pt x="262" y="55"/>
                  </a:lnTo>
                  <a:lnTo>
                    <a:pt x="270" y="59"/>
                  </a:lnTo>
                  <a:lnTo>
                    <a:pt x="277" y="64"/>
                  </a:lnTo>
                  <a:lnTo>
                    <a:pt x="284" y="71"/>
                  </a:lnTo>
                  <a:lnTo>
                    <a:pt x="289" y="78"/>
                  </a:lnTo>
                  <a:lnTo>
                    <a:pt x="293" y="88"/>
                  </a:lnTo>
                  <a:lnTo>
                    <a:pt x="297" y="98"/>
                  </a:lnTo>
                  <a:lnTo>
                    <a:pt x="298" y="110"/>
                  </a:lnTo>
                  <a:lnTo>
                    <a:pt x="298" y="110"/>
                  </a:lnTo>
                  <a:lnTo>
                    <a:pt x="300" y="124"/>
                  </a:lnTo>
                  <a:lnTo>
                    <a:pt x="300" y="140"/>
                  </a:lnTo>
                  <a:lnTo>
                    <a:pt x="298" y="170"/>
                  </a:lnTo>
                  <a:lnTo>
                    <a:pt x="298" y="170"/>
                  </a:lnTo>
                  <a:lnTo>
                    <a:pt x="298" y="178"/>
                  </a:lnTo>
                  <a:lnTo>
                    <a:pt x="297" y="186"/>
                  </a:lnTo>
                  <a:lnTo>
                    <a:pt x="294" y="192"/>
                  </a:lnTo>
                  <a:lnTo>
                    <a:pt x="292" y="199"/>
                  </a:lnTo>
                  <a:lnTo>
                    <a:pt x="288" y="204"/>
                  </a:lnTo>
                  <a:lnTo>
                    <a:pt x="284" y="208"/>
                  </a:lnTo>
                  <a:lnTo>
                    <a:pt x="274" y="216"/>
                  </a:lnTo>
                  <a:lnTo>
                    <a:pt x="263" y="221"/>
                  </a:lnTo>
                  <a:lnTo>
                    <a:pt x="250" y="225"/>
                  </a:lnTo>
                  <a:lnTo>
                    <a:pt x="236" y="226"/>
                  </a:lnTo>
                  <a:lnTo>
                    <a:pt x="223" y="227"/>
                  </a:lnTo>
                  <a:lnTo>
                    <a:pt x="223" y="227"/>
                  </a:lnTo>
                  <a:lnTo>
                    <a:pt x="179" y="230"/>
                  </a:lnTo>
                  <a:lnTo>
                    <a:pt x="136" y="230"/>
                  </a:lnTo>
                  <a:lnTo>
                    <a:pt x="50" y="227"/>
                  </a:lnTo>
                  <a:lnTo>
                    <a:pt x="50" y="227"/>
                  </a:lnTo>
                  <a:lnTo>
                    <a:pt x="43" y="225"/>
                  </a:lnTo>
                  <a:lnTo>
                    <a:pt x="37" y="222"/>
                  </a:lnTo>
                  <a:lnTo>
                    <a:pt x="21" y="222"/>
                  </a:lnTo>
                  <a:lnTo>
                    <a:pt x="21" y="222"/>
                  </a:lnTo>
                  <a:lnTo>
                    <a:pt x="17" y="224"/>
                  </a:lnTo>
                  <a:lnTo>
                    <a:pt x="13" y="225"/>
                  </a:lnTo>
                  <a:lnTo>
                    <a:pt x="7" y="229"/>
                  </a:lnTo>
                  <a:lnTo>
                    <a:pt x="1" y="235"/>
                  </a:lnTo>
                  <a:lnTo>
                    <a:pt x="1" y="239"/>
                  </a:lnTo>
                  <a:lnTo>
                    <a:pt x="0" y="243"/>
                  </a:lnTo>
                  <a:lnTo>
                    <a:pt x="0" y="243"/>
                  </a:lnTo>
                  <a:lnTo>
                    <a:pt x="1" y="247"/>
                  </a:lnTo>
                  <a:lnTo>
                    <a:pt x="1" y="251"/>
                  </a:lnTo>
                  <a:lnTo>
                    <a:pt x="7" y="258"/>
                  </a:lnTo>
                  <a:lnTo>
                    <a:pt x="13" y="263"/>
                  </a:lnTo>
                  <a:lnTo>
                    <a:pt x="17" y="264"/>
                  </a:lnTo>
                  <a:lnTo>
                    <a:pt x="21" y="264"/>
                  </a:lnTo>
                  <a:lnTo>
                    <a:pt x="28" y="264"/>
                  </a:lnTo>
                  <a:lnTo>
                    <a:pt x="28" y="264"/>
                  </a:lnTo>
                  <a:lnTo>
                    <a:pt x="34" y="268"/>
                  </a:lnTo>
                  <a:lnTo>
                    <a:pt x="38" y="269"/>
                  </a:lnTo>
                  <a:lnTo>
                    <a:pt x="42" y="269"/>
                  </a:lnTo>
                  <a:lnTo>
                    <a:pt x="42" y="269"/>
                  </a:lnTo>
                  <a:lnTo>
                    <a:pt x="103" y="271"/>
                  </a:lnTo>
                  <a:lnTo>
                    <a:pt x="166" y="271"/>
                  </a:lnTo>
                  <a:lnTo>
                    <a:pt x="198" y="271"/>
                  </a:lnTo>
                  <a:lnTo>
                    <a:pt x="228" y="268"/>
                  </a:lnTo>
                  <a:lnTo>
                    <a:pt x="259" y="265"/>
                  </a:lnTo>
                  <a:lnTo>
                    <a:pt x="289" y="261"/>
                  </a:lnTo>
                  <a:lnTo>
                    <a:pt x="289" y="261"/>
                  </a:lnTo>
                  <a:lnTo>
                    <a:pt x="300" y="259"/>
                  </a:lnTo>
                  <a:lnTo>
                    <a:pt x="309" y="254"/>
                  </a:lnTo>
                  <a:lnTo>
                    <a:pt x="317" y="247"/>
                  </a:lnTo>
                  <a:lnTo>
                    <a:pt x="323" y="239"/>
                  </a:lnTo>
                  <a:lnTo>
                    <a:pt x="328" y="230"/>
                  </a:lnTo>
                  <a:lnTo>
                    <a:pt x="332" y="220"/>
                  </a:lnTo>
                  <a:lnTo>
                    <a:pt x="335" y="208"/>
                  </a:lnTo>
                  <a:lnTo>
                    <a:pt x="338" y="196"/>
                  </a:lnTo>
                  <a:lnTo>
                    <a:pt x="340" y="173"/>
                  </a:lnTo>
                  <a:lnTo>
                    <a:pt x="342" y="149"/>
                  </a:lnTo>
                  <a:lnTo>
                    <a:pt x="340" y="110"/>
                  </a:lnTo>
                  <a:lnTo>
                    <a:pt x="340" y="11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47" name="Freeform 159"/>
            <p:cNvSpPr/>
            <p:nvPr/>
          </p:nvSpPr>
          <p:spPr bwMode="auto">
            <a:xfrm>
              <a:off x="5302251" y="3536950"/>
              <a:ext cx="625475" cy="258763"/>
            </a:xfrm>
            <a:custGeom>
              <a:avLst/>
              <a:gdLst/>
              <a:ahLst/>
              <a:cxnLst>
                <a:cxn ang="0">
                  <a:pos x="1378" y="236"/>
                </a:cxn>
                <a:cxn ang="0">
                  <a:pos x="1354" y="239"/>
                </a:cxn>
                <a:cxn ang="0">
                  <a:pos x="1184" y="248"/>
                </a:cxn>
                <a:cxn ang="0">
                  <a:pos x="1073" y="248"/>
                </a:cxn>
                <a:cxn ang="0">
                  <a:pos x="657" y="257"/>
                </a:cxn>
                <a:cxn ang="0">
                  <a:pos x="554" y="250"/>
                </a:cxn>
                <a:cxn ang="0">
                  <a:pos x="530" y="240"/>
                </a:cxn>
                <a:cxn ang="0">
                  <a:pos x="436" y="257"/>
                </a:cxn>
                <a:cxn ang="0">
                  <a:pos x="448" y="277"/>
                </a:cxn>
                <a:cxn ang="0">
                  <a:pos x="460" y="286"/>
                </a:cxn>
                <a:cxn ang="0">
                  <a:pos x="508" y="293"/>
                </a:cxn>
                <a:cxn ang="0">
                  <a:pos x="617" y="298"/>
                </a:cxn>
                <a:cxn ang="0">
                  <a:pos x="804" y="304"/>
                </a:cxn>
                <a:cxn ang="0">
                  <a:pos x="1116" y="295"/>
                </a:cxn>
                <a:cxn ang="0">
                  <a:pos x="1369" y="287"/>
                </a:cxn>
                <a:cxn ang="0">
                  <a:pos x="1403" y="291"/>
                </a:cxn>
                <a:cxn ang="0">
                  <a:pos x="1464" y="321"/>
                </a:cxn>
                <a:cxn ang="0">
                  <a:pos x="1506" y="375"/>
                </a:cxn>
                <a:cxn ang="0">
                  <a:pos x="1523" y="438"/>
                </a:cxn>
                <a:cxn ang="0">
                  <a:pos x="1514" y="498"/>
                </a:cxn>
                <a:cxn ang="0">
                  <a:pos x="1475" y="544"/>
                </a:cxn>
                <a:cxn ang="0">
                  <a:pos x="1403" y="562"/>
                </a:cxn>
                <a:cxn ang="0">
                  <a:pos x="1272" y="582"/>
                </a:cxn>
                <a:cxn ang="0">
                  <a:pos x="1171" y="588"/>
                </a:cxn>
                <a:cxn ang="0">
                  <a:pos x="1000" y="601"/>
                </a:cxn>
                <a:cxn ang="0">
                  <a:pos x="719" y="600"/>
                </a:cxn>
                <a:cxn ang="0">
                  <a:pos x="449" y="592"/>
                </a:cxn>
                <a:cxn ang="0">
                  <a:pos x="211" y="579"/>
                </a:cxn>
                <a:cxn ang="0">
                  <a:pos x="130" y="557"/>
                </a:cxn>
                <a:cxn ang="0">
                  <a:pos x="62" y="510"/>
                </a:cxn>
                <a:cxn ang="0">
                  <a:pos x="45" y="474"/>
                </a:cxn>
                <a:cxn ang="0">
                  <a:pos x="48" y="406"/>
                </a:cxn>
                <a:cxn ang="0">
                  <a:pos x="70" y="299"/>
                </a:cxn>
                <a:cxn ang="0">
                  <a:pos x="104" y="248"/>
                </a:cxn>
                <a:cxn ang="0">
                  <a:pos x="172" y="187"/>
                </a:cxn>
                <a:cxn ang="0">
                  <a:pos x="225" y="110"/>
                </a:cxn>
                <a:cxn ang="0">
                  <a:pos x="245" y="59"/>
                </a:cxn>
                <a:cxn ang="0">
                  <a:pos x="244" y="12"/>
                </a:cxn>
                <a:cxn ang="0">
                  <a:pos x="223" y="0"/>
                </a:cxn>
                <a:cxn ang="0">
                  <a:pos x="202" y="12"/>
                </a:cxn>
                <a:cxn ang="0">
                  <a:pos x="197" y="55"/>
                </a:cxn>
                <a:cxn ang="0">
                  <a:pos x="161" y="125"/>
                </a:cxn>
                <a:cxn ang="0">
                  <a:pos x="59" y="231"/>
                </a:cxn>
                <a:cxn ang="0">
                  <a:pos x="29" y="277"/>
                </a:cxn>
                <a:cxn ang="0">
                  <a:pos x="4" y="382"/>
                </a:cxn>
                <a:cxn ang="0">
                  <a:pos x="4" y="493"/>
                </a:cxn>
                <a:cxn ang="0">
                  <a:pos x="27" y="540"/>
                </a:cxn>
                <a:cxn ang="0">
                  <a:pos x="80" y="584"/>
                </a:cxn>
                <a:cxn ang="0">
                  <a:pos x="142" y="609"/>
                </a:cxn>
                <a:cxn ang="0">
                  <a:pos x="304" y="631"/>
                </a:cxn>
                <a:cxn ang="0">
                  <a:pos x="445" y="642"/>
                </a:cxn>
                <a:cxn ang="0">
                  <a:pos x="628" y="641"/>
                </a:cxn>
                <a:cxn ang="0">
                  <a:pos x="946" y="646"/>
                </a:cxn>
                <a:cxn ang="0">
                  <a:pos x="1068" y="648"/>
                </a:cxn>
                <a:cxn ang="0">
                  <a:pos x="1182" y="631"/>
                </a:cxn>
                <a:cxn ang="0">
                  <a:pos x="1301" y="618"/>
                </a:cxn>
                <a:cxn ang="0">
                  <a:pos x="1421" y="607"/>
                </a:cxn>
                <a:cxn ang="0">
                  <a:pos x="1498" y="580"/>
                </a:cxn>
                <a:cxn ang="0">
                  <a:pos x="1553" y="523"/>
                </a:cxn>
                <a:cxn ang="0">
                  <a:pos x="1574" y="444"/>
                </a:cxn>
                <a:cxn ang="0">
                  <a:pos x="1560" y="369"/>
                </a:cxn>
                <a:cxn ang="0">
                  <a:pos x="1506" y="294"/>
                </a:cxn>
                <a:cxn ang="0">
                  <a:pos x="1426" y="250"/>
                </a:cxn>
              </a:cxnLst>
              <a:rect l="0" t="0" r="r" b="b"/>
              <a:pathLst>
                <a:path w="1574" h="648">
                  <a:moveTo>
                    <a:pt x="1388" y="243"/>
                  </a:moveTo>
                  <a:lnTo>
                    <a:pt x="1388" y="243"/>
                  </a:lnTo>
                  <a:lnTo>
                    <a:pt x="1383" y="239"/>
                  </a:lnTo>
                  <a:lnTo>
                    <a:pt x="1378" y="236"/>
                  </a:lnTo>
                  <a:lnTo>
                    <a:pt x="1378" y="236"/>
                  </a:lnTo>
                  <a:lnTo>
                    <a:pt x="1371" y="235"/>
                  </a:lnTo>
                  <a:lnTo>
                    <a:pt x="1371" y="235"/>
                  </a:lnTo>
                  <a:lnTo>
                    <a:pt x="1365" y="235"/>
                  </a:lnTo>
                  <a:lnTo>
                    <a:pt x="1360" y="236"/>
                  </a:lnTo>
                  <a:lnTo>
                    <a:pt x="1354" y="239"/>
                  </a:lnTo>
                  <a:lnTo>
                    <a:pt x="1350" y="243"/>
                  </a:lnTo>
                  <a:lnTo>
                    <a:pt x="1350" y="243"/>
                  </a:lnTo>
                  <a:lnTo>
                    <a:pt x="1295" y="244"/>
                  </a:lnTo>
                  <a:lnTo>
                    <a:pt x="1239" y="247"/>
                  </a:lnTo>
                  <a:lnTo>
                    <a:pt x="1184" y="248"/>
                  </a:lnTo>
                  <a:lnTo>
                    <a:pt x="1157" y="248"/>
                  </a:lnTo>
                  <a:lnTo>
                    <a:pt x="1128" y="248"/>
                  </a:lnTo>
                  <a:lnTo>
                    <a:pt x="1128" y="248"/>
                  </a:lnTo>
                  <a:lnTo>
                    <a:pt x="1101" y="247"/>
                  </a:lnTo>
                  <a:lnTo>
                    <a:pt x="1073" y="248"/>
                  </a:lnTo>
                  <a:lnTo>
                    <a:pt x="1018" y="251"/>
                  </a:lnTo>
                  <a:lnTo>
                    <a:pt x="963" y="256"/>
                  </a:lnTo>
                  <a:lnTo>
                    <a:pt x="936" y="257"/>
                  </a:lnTo>
                  <a:lnTo>
                    <a:pt x="908" y="257"/>
                  </a:lnTo>
                  <a:lnTo>
                    <a:pt x="657" y="257"/>
                  </a:lnTo>
                  <a:lnTo>
                    <a:pt x="657" y="257"/>
                  </a:lnTo>
                  <a:lnTo>
                    <a:pt x="632" y="256"/>
                  </a:lnTo>
                  <a:lnTo>
                    <a:pt x="606" y="253"/>
                  </a:lnTo>
                  <a:lnTo>
                    <a:pt x="580" y="251"/>
                  </a:lnTo>
                  <a:lnTo>
                    <a:pt x="554" y="250"/>
                  </a:lnTo>
                  <a:lnTo>
                    <a:pt x="554" y="250"/>
                  </a:lnTo>
                  <a:lnTo>
                    <a:pt x="522" y="247"/>
                  </a:lnTo>
                  <a:lnTo>
                    <a:pt x="522" y="247"/>
                  </a:lnTo>
                  <a:lnTo>
                    <a:pt x="530" y="240"/>
                  </a:lnTo>
                  <a:lnTo>
                    <a:pt x="530" y="240"/>
                  </a:lnTo>
                  <a:lnTo>
                    <a:pt x="484" y="244"/>
                  </a:lnTo>
                  <a:lnTo>
                    <a:pt x="461" y="247"/>
                  </a:lnTo>
                  <a:lnTo>
                    <a:pt x="439" y="250"/>
                  </a:lnTo>
                  <a:lnTo>
                    <a:pt x="439" y="250"/>
                  </a:lnTo>
                  <a:lnTo>
                    <a:pt x="436" y="257"/>
                  </a:lnTo>
                  <a:lnTo>
                    <a:pt x="437" y="265"/>
                  </a:lnTo>
                  <a:lnTo>
                    <a:pt x="439" y="268"/>
                  </a:lnTo>
                  <a:lnTo>
                    <a:pt x="440" y="272"/>
                  </a:lnTo>
                  <a:lnTo>
                    <a:pt x="444" y="274"/>
                  </a:lnTo>
                  <a:lnTo>
                    <a:pt x="448" y="277"/>
                  </a:lnTo>
                  <a:lnTo>
                    <a:pt x="448" y="277"/>
                  </a:lnTo>
                  <a:lnTo>
                    <a:pt x="448" y="277"/>
                  </a:lnTo>
                  <a:lnTo>
                    <a:pt x="448" y="277"/>
                  </a:lnTo>
                  <a:lnTo>
                    <a:pt x="453" y="282"/>
                  </a:lnTo>
                  <a:lnTo>
                    <a:pt x="460" y="286"/>
                  </a:lnTo>
                  <a:lnTo>
                    <a:pt x="466" y="287"/>
                  </a:lnTo>
                  <a:lnTo>
                    <a:pt x="473" y="286"/>
                  </a:lnTo>
                  <a:lnTo>
                    <a:pt x="473" y="286"/>
                  </a:lnTo>
                  <a:lnTo>
                    <a:pt x="490" y="290"/>
                  </a:lnTo>
                  <a:lnTo>
                    <a:pt x="508" y="293"/>
                  </a:lnTo>
                  <a:lnTo>
                    <a:pt x="545" y="294"/>
                  </a:lnTo>
                  <a:lnTo>
                    <a:pt x="581" y="295"/>
                  </a:lnTo>
                  <a:lnTo>
                    <a:pt x="600" y="297"/>
                  </a:lnTo>
                  <a:lnTo>
                    <a:pt x="617" y="298"/>
                  </a:lnTo>
                  <a:lnTo>
                    <a:pt x="617" y="298"/>
                  </a:lnTo>
                  <a:lnTo>
                    <a:pt x="648" y="302"/>
                  </a:lnTo>
                  <a:lnTo>
                    <a:pt x="678" y="304"/>
                  </a:lnTo>
                  <a:lnTo>
                    <a:pt x="709" y="306"/>
                  </a:lnTo>
                  <a:lnTo>
                    <a:pt x="741" y="306"/>
                  </a:lnTo>
                  <a:lnTo>
                    <a:pt x="804" y="304"/>
                  </a:lnTo>
                  <a:lnTo>
                    <a:pt x="866" y="303"/>
                  </a:lnTo>
                  <a:lnTo>
                    <a:pt x="866" y="303"/>
                  </a:lnTo>
                  <a:lnTo>
                    <a:pt x="929" y="303"/>
                  </a:lnTo>
                  <a:lnTo>
                    <a:pt x="991" y="301"/>
                  </a:lnTo>
                  <a:lnTo>
                    <a:pt x="1116" y="295"/>
                  </a:lnTo>
                  <a:lnTo>
                    <a:pt x="1241" y="290"/>
                  </a:lnTo>
                  <a:lnTo>
                    <a:pt x="1302" y="289"/>
                  </a:lnTo>
                  <a:lnTo>
                    <a:pt x="1365" y="287"/>
                  </a:lnTo>
                  <a:lnTo>
                    <a:pt x="1365" y="287"/>
                  </a:lnTo>
                  <a:lnTo>
                    <a:pt x="1369" y="287"/>
                  </a:lnTo>
                  <a:lnTo>
                    <a:pt x="1369" y="287"/>
                  </a:lnTo>
                  <a:lnTo>
                    <a:pt x="1373" y="287"/>
                  </a:lnTo>
                  <a:lnTo>
                    <a:pt x="1373" y="287"/>
                  </a:lnTo>
                  <a:lnTo>
                    <a:pt x="1388" y="289"/>
                  </a:lnTo>
                  <a:lnTo>
                    <a:pt x="1403" y="291"/>
                  </a:lnTo>
                  <a:lnTo>
                    <a:pt x="1417" y="295"/>
                  </a:lnTo>
                  <a:lnTo>
                    <a:pt x="1430" y="301"/>
                  </a:lnTo>
                  <a:lnTo>
                    <a:pt x="1442" y="306"/>
                  </a:lnTo>
                  <a:lnTo>
                    <a:pt x="1454" y="314"/>
                  </a:lnTo>
                  <a:lnTo>
                    <a:pt x="1464" y="321"/>
                  </a:lnTo>
                  <a:lnTo>
                    <a:pt x="1475" y="332"/>
                  </a:lnTo>
                  <a:lnTo>
                    <a:pt x="1484" y="341"/>
                  </a:lnTo>
                  <a:lnTo>
                    <a:pt x="1492" y="352"/>
                  </a:lnTo>
                  <a:lnTo>
                    <a:pt x="1500" y="363"/>
                  </a:lnTo>
                  <a:lnTo>
                    <a:pt x="1506" y="375"/>
                  </a:lnTo>
                  <a:lnTo>
                    <a:pt x="1511" y="387"/>
                  </a:lnTo>
                  <a:lnTo>
                    <a:pt x="1517" y="400"/>
                  </a:lnTo>
                  <a:lnTo>
                    <a:pt x="1519" y="413"/>
                  </a:lnTo>
                  <a:lnTo>
                    <a:pt x="1522" y="426"/>
                  </a:lnTo>
                  <a:lnTo>
                    <a:pt x="1523" y="438"/>
                  </a:lnTo>
                  <a:lnTo>
                    <a:pt x="1524" y="451"/>
                  </a:lnTo>
                  <a:lnTo>
                    <a:pt x="1523" y="464"/>
                  </a:lnTo>
                  <a:lnTo>
                    <a:pt x="1522" y="476"/>
                  </a:lnTo>
                  <a:lnTo>
                    <a:pt x="1518" y="488"/>
                  </a:lnTo>
                  <a:lnTo>
                    <a:pt x="1514" y="498"/>
                  </a:lnTo>
                  <a:lnTo>
                    <a:pt x="1509" y="510"/>
                  </a:lnTo>
                  <a:lnTo>
                    <a:pt x="1502" y="519"/>
                  </a:lnTo>
                  <a:lnTo>
                    <a:pt x="1494" y="528"/>
                  </a:lnTo>
                  <a:lnTo>
                    <a:pt x="1485" y="537"/>
                  </a:lnTo>
                  <a:lnTo>
                    <a:pt x="1475" y="544"/>
                  </a:lnTo>
                  <a:lnTo>
                    <a:pt x="1463" y="550"/>
                  </a:lnTo>
                  <a:lnTo>
                    <a:pt x="1450" y="556"/>
                  </a:lnTo>
                  <a:lnTo>
                    <a:pt x="1435" y="559"/>
                  </a:lnTo>
                  <a:lnTo>
                    <a:pt x="1420" y="561"/>
                  </a:lnTo>
                  <a:lnTo>
                    <a:pt x="1403" y="562"/>
                  </a:lnTo>
                  <a:lnTo>
                    <a:pt x="1403" y="562"/>
                  </a:lnTo>
                  <a:lnTo>
                    <a:pt x="1382" y="563"/>
                  </a:lnTo>
                  <a:lnTo>
                    <a:pt x="1360" y="566"/>
                  </a:lnTo>
                  <a:lnTo>
                    <a:pt x="1315" y="574"/>
                  </a:lnTo>
                  <a:lnTo>
                    <a:pt x="1272" y="582"/>
                  </a:lnTo>
                  <a:lnTo>
                    <a:pt x="1250" y="584"/>
                  </a:lnTo>
                  <a:lnTo>
                    <a:pt x="1227" y="584"/>
                  </a:lnTo>
                  <a:lnTo>
                    <a:pt x="1227" y="584"/>
                  </a:lnTo>
                  <a:lnTo>
                    <a:pt x="1199" y="586"/>
                  </a:lnTo>
                  <a:lnTo>
                    <a:pt x="1171" y="588"/>
                  </a:lnTo>
                  <a:lnTo>
                    <a:pt x="1114" y="595"/>
                  </a:lnTo>
                  <a:lnTo>
                    <a:pt x="1086" y="597"/>
                  </a:lnTo>
                  <a:lnTo>
                    <a:pt x="1057" y="600"/>
                  </a:lnTo>
                  <a:lnTo>
                    <a:pt x="1029" y="601"/>
                  </a:lnTo>
                  <a:lnTo>
                    <a:pt x="1000" y="601"/>
                  </a:lnTo>
                  <a:lnTo>
                    <a:pt x="1000" y="601"/>
                  </a:lnTo>
                  <a:lnTo>
                    <a:pt x="929" y="599"/>
                  </a:lnTo>
                  <a:lnTo>
                    <a:pt x="859" y="599"/>
                  </a:lnTo>
                  <a:lnTo>
                    <a:pt x="719" y="600"/>
                  </a:lnTo>
                  <a:lnTo>
                    <a:pt x="719" y="600"/>
                  </a:lnTo>
                  <a:lnTo>
                    <a:pt x="651" y="599"/>
                  </a:lnTo>
                  <a:lnTo>
                    <a:pt x="584" y="596"/>
                  </a:lnTo>
                  <a:lnTo>
                    <a:pt x="516" y="593"/>
                  </a:lnTo>
                  <a:lnTo>
                    <a:pt x="449" y="592"/>
                  </a:lnTo>
                  <a:lnTo>
                    <a:pt x="449" y="592"/>
                  </a:lnTo>
                  <a:lnTo>
                    <a:pt x="381" y="592"/>
                  </a:lnTo>
                  <a:lnTo>
                    <a:pt x="313" y="590"/>
                  </a:lnTo>
                  <a:lnTo>
                    <a:pt x="279" y="587"/>
                  </a:lnTo>
                  <a:lnTo>
                    <a:pt x="245" y="583"/>
                  </a:lnTo>
                  <a:lnTo>
                    <a:pt x="211" y="579"/>
                  </a:lnTo>
                  <a:lnTo>
                    <a:pt x="178" y="573"/>
                  </a:lnTo>
                  <a:lnTo>
                    <a:pt x="178" y="573"/>
                  </a:lnTo>
                  <a:lnTo>
                    <a:pt x="160" y="569"/>
                  </a:lnTo>
                  <a:lnTo>
                    <a:pt x="144" y="563"/>
                  </a:lnTo>
                  <a:lnTo>
                    <a:pt x="130" y="557"/>
                  </a:lnTo>
                  <a:lnTo>
                    <a:pt x="116" y="549"/>
                  </a:lnTo>
                  <a:lnTo>
                    <a:pt x="101" y="541"/>
                  </a:lnTo>
                  <a:lnTo>
                    <a:pt x="88" y="531"/>
                  </a:lnTo>
                  <a:lnTo>
                    <a:pt x="62" y="510"/>
                  </a:lnTo>
                  <a:lnTo>
                    <a:pt x="62" y="510"/>
                  </a:lnTo>
                  <a:lnTo>
                    <a:pt x="58" y="505"/>
                  </a:lnTo>
                  <a:lnTo>
                    <a:pt x="54" y="499"/>
                  </a:lnTo>
                  <a:lnTo>
                    <a:pt x="50" y="493"/>
                  </a:lnTo>
                  <a:lnTo>
                    <a:pt x="48" y="488"/>
                  </a:lnTo>
                  <a:lnTo>
                    <a:pt x="45" y="474"/>
                  </a:lnTo>
                  <a:lnTo>
                    <a:pt x="44" y="461"/>
                  </a:lnTo>
                  <a:lnTo>
                    <a:pt x="44" y="447"/>
                  </a:lnTo>
                  <a:lnTo>
                    <a:pt x="45" y="434"/>
                  </a:lnTo>
                  <a:lnTo>
                    <a:pt x="48" y="406"/>
                  </a:lnTo>
                  <a:lnTo>
                    <a:pt x="48" y="406"/>
                  </a:lnTo>
                  <a:lnTo>
                    <a:pt x="50" y="376"/>
                  </a:lnTo>
                  <a:lnTo>
                    <a:pt x="55" y="344"/>
                  </a:lnTo>
                  <a:lnTo>
                    <a:pt x="59" y="329"/>
                  </a:lnTo>
                  <a:lnTo>
                    <a:pt x="63" y="314"/>
                  </a:lnTo>
                  <a:lnTo>
                    <a:pt x="70" y="299"/>
                  </a:lnTo>
                  <a:lnTo>
                    <a:pt x="76" y="285"/>
                  </a:lnTo>
                  <a:lnTo>
                    <a:pt x="76" y="285"/>
                  </a:lnTo>
                  <a:lnTo>
                    <a:pt x="84" y="272"/>
                  </a:lnTo>
                  <a:lnTo>
                    <a:pt x="93" y="260"/>
                  </a:lnTo>
                  <a:lnTo>
                    <a:pt x="104" y="248"/>
                  </a:lnTo>
                  <a:lnTo>
                    <a:pt x="116" y="238"/>
                  </a:lnTo>
                  <a:lnTo>
                    <a:pt x="139" y="217"/>
                  </a:lnTo>
                  <a:lnTo>
                    <a:pt x="161" y="196"/>
                  </a:lnTo>
                  <a:lnTo>
                    <a:pt x="161" y="196"/>
                  </a:lnTo>
                  <a:lnTo>
                    <a:pt x="172" y="187"/>
                  </a:lnTo>
                  <a:lnTo>
                    <a:pt x="180" y="176"/>
                  </a:lnTo>
                  <a:lnTo>
                    <a:pt x="197" y="155"/>
                  </a:lnTo>
                  <a:lnTo>
                    <a:pt x="211" y="133"/>
                  </a:lnTo>
                  <a:lnTo>
                    <a:pt x="225" y="110"/>
                  </a:lnTo>
                  <a:lnTo>
                    <a:pt x="225" y="110"/>
                  </a:lnTo>
                  <a:lnTo>
                    <a:pt x="232" y="98"/>
                  </a:lnTo>
                  <a:lnTo>
                    <a:pt x="237" y="87"/>
                  </a:lnTo>
                  <a:lnTo>
                    <a:pt x="241" y="78"/>
                  </a:lnTo>
                  <a:lnTo>
                    <a:pt x="244" y="68"/>
                  </a:lnTo>
                  <a:lnTo>
                    <a:pt x="245" y="59"/>
                  </a:lnTo>
                  <a:lnTo>
                    <a:pt x="245" y="48"/>
                  </a:lnTo>
                  <a:lnTo>
                    <a:pt x="246" y="22"/>
                  </a:lnTo>
                  <a:lnTo>
                    <a:pt x="246" y="22"/>
                  </a:lnTo>
                  <a:lnTo>
                    <a:pt x="245" y="17"/>
                  </a:lnTo>
                  <a:lnTo>
                    <a:pt x="244" y="12"/>
                  </a:lnTo>
                  <a:lnTo>
                    <a:pt x="242" y="8"/>
                  </a:lnTo>
                  <a:lnTo>
                    <a:pt x="239" y="5"/>
                  </a:lnTo>
                  <a:lnTo>
                    <a:pt x="236" y="2"/>
                  </a:lnTo>
                  <a:lnTo>
                    <a:pt x="232" y="1"/>
                  </a:lnTo>
                  <a:lnTo>
                    <a:pt x="223" y="0"/>
                  </a:lnTo>
                  <a:lnTo>
                    <a:pt x="215" y="1"/>
                  </a:lnTo>
                  <a:lnTo>
                    <a:pt x="211" y="2"/>
                  </a:lnTo>
                  <a:lnTo>
                    <a:pt x="207" y="5"/>
                  </a:lnTo>
                  <a:lnTo>
                    <a:pt x="205" y="8"/>
                  </a:lnTo>
                  <a:lnTo>
                    <a:pt x="202" y="12"/>
                  </a:lnTo>
                  <a:lnTo>
                    <a:pt x="201" y="17"/>
                  </a:lnTo>
                  <a:lnTo>
                    <a:pt x="201" y="22"/>
                  </a:lnTo>
                  <a:lnTo>
                    <a:pt x="201" y="22"/>
                  </a:lnTo>
                  <a:lnTo>
                    <a:pt x="199" y="39"/>
                  </a:lnTo>
                  <a:lnTo>
                    <a:pt x="197" y="55"/>
                  </a:lnTo>
                  <a:lnTo>
                    <a:pt x="193" y="70"/>
                  </a:lnTo>
                  <a:lnTo>
                    <a:pt x="186" y="85"/>
                  </a:lnTo>
                  <a:lnTo>
                    <a:pt x="180" y="99"/>
                  </a:lnTo>
                  <a:lnTo>
                    <a:pt x="171" y="112"/>
                  </a:lnTo>
                  <a:lnTo>
                    <a:pt x="161" y="125"/>
                  </a:lnTo>
                  <a:lnTo>
                    <a:pt x="152" y="137"/>
                  </a:lnTo>
                  <a:lnTo>
                    <a:pt x="130" y="162"/>
                  </a:lnTo>
                  <a:lnTo>
                    <a:pt x="106" y="184"/>
                  </a:lnTo>
                  <a:lnTo>
                    <a:pt x="83" y="208"/>
                  </a:lnTo>
                  <a:lnTo>
                    <a:pt x="59" y="231"/>
                  </a:lnTo>
                  <a:lnTo>
                    <a:pt x="59" y="231"/>
                  </a:lnTo>
                  <a:lnTo>
                    <a:pt x="50" y="242"/>
                  </a:lnTo>
                  <a:lnTo>
                    <a:pt x="42" y="253"/>
                  </a:lnTo>
                  <a:lnTo>
                    <a:pt x="36" y="264"/>
                  </a:lnTo>
                  <a:lnTo>
                    <a:pt x="29" y="277"/>
                  </a:lnTo>
                  <a:lnTo>
                    <a:pt x="24" y="289"/>
                  </a:lnTo>
                  <a:lnTo>
                    <a:pt x="20" y="302"/>
                  </a:lnTo>
                  <a:lnTo>
                    <a:pt x="12" y="328"/>
                  </a:lnTo>
                  <a:lnTo>
                    <a:pt x="8" y="354"/>
                  </a:lnTo>
                  <a:lnTo>
                    <a:pt x="4" y="382"/>
                  </a:lnTo>
                  <a:lnTo>
                    <a:pt x="0" y="435"/>
                  </a:lnTo>
                  <a:lnTo>
                    <a:pt x="0" y="435"/>
                  </a:lnTo>
                  <a:lnTo>
                    <a:pt x="0" y="460"/>
                  </a:lnTo>
                  <a:lnTo>
                    <a:pt x="2" y="482"/>
                  </a:lnTo>
                  <a:lnTo>
                    <a:pt x="4" y="493"/>
                  </a:lnTo>
                  <a:lnTo>
                    <a:pt x="7" y="503"/>
                  </a:lnTo>
                  <a:lnTo>
                    <a:pt x="11" y="512"/>
                  </a:lnTo>
                  <a:lnTo>
                    <a:pt x="15" y="522"/>
                  </a:lnTo>
                  <a:lnTo>
                    <a:pt x="20" y="531"/>
                  </a:lnTo>
                  <a:lnTo>
                    <a:pt x="27" y="540"/>
                  </a:lnTo>
                  <a:lnTo>
                    <a:pt x="33" y="548"/>
                  </a:lnTo>
                  <a:lnTo>
                    <a:pt x="40" y="556"/>
                  </a:lnTo>
                  <a:lnTo>
                    <a:pt x="49" y="563"/>
                  </a:lnTo>
                  <a:lnTo>
                    <a:pt x="58" y="570"/>
                  </a:lnTo>
                  <a:lnTo>
                    <a:pt x="80" y="584"/>
                  </a:lnTo>
                  <a:lnTo>
                    <a:pt x="80" y="584"/>
                  </a:lnTo>
                  <a:lnTo>
                    <a:pt x="95" y="592"/>
                  </a:lnTo>
                  <a:lnTo>
                    <a:pt x="110" y="599"/>
                  </a:lnTo>
                  <a:lnTo>
                    <a:pt x="126" y="605"/>
                  </a:lnTo>
                  <a:lnTo>
                    <a:pt x="142" y="609"/>
                  </a:lnTo>
                  <a:lnTo>
                    <a:pt x="173" y="617"/>
                  </a:lnTo>
                  <a:lnTo>
                    <a:pt x="206" y="622"/>
                  </a:lnTo>
                  <a:lnTo>
                    <a:pt x="239" y="626"/>
                  </a:lnTo>
                  <a:lnTo>
                    <a:pt x="271" y="629"/>
                  </a:lnTo>
                  <a:lnTo>
                    <a:pt x="304" y="631"/>
                  </a:lnTo>
                  <a:lnTo>
                    <a:pt x="337" y="637"/>
                  </a:lnTo>
                  <a:lnTo>
                    <a:pt x="337" y="637"/>
                  </a:lnTo>
                  <a:lnTo>
                    <a:pt x="373" y="641"/>
                  </a:lnTo>
                  <a:lnTo>
                    <a:pt x="409" y="642"/>
                  </a:lnTo>
                  <a:lnTo>
                    <a:pt x="445" y="642"/>
                  </a:lnTo>
                  <a:lnTo>
                    <a:pt x="482" y="641"/>
                  </a:lnTo>
                  <a:lnTo>
                    <a:pt x="556" y="639"/>
                  </a:lnTo>
                  <a:lnTo>
                    <a:pt x="592" y="639"/>
                  </a:lnTo>
                  <a:lnTo>
                    <a:pt x="628" y="641"/>
                  </a:lnTo>
                  <a:lnTo>
                    <a:pt x="628" y="641"/>
                  </a:lnTo>
                  <a:lnTo>
                    <a:pt x="668" y="643"/>
                  </a:lnTo>
                  <a:lnTo>
                    <a:pt x="708" y="646"/>
                  </a:lnTo>
                  <a:lnTo>
                    <a:pt x="788" y="647"/>
                  </a:lnTo>
                  <a:lnTo>
                    <a:pt x="946" y="646"/>
                  </a:lnTo>
                  <a:lnTo>
                    <a:pt x="946" y="646"/>
                  </a:lnTo>
                  <a:lnTo>
                    <a:pt x="976" y="646"/>
                  </a:lnTo>
                  <a:lnTo>
                    <a:pt x="1006" y="647"/>
                  </a:lnTo>
                  <a:lnTo>
                    <a:pt x="1038" y="648"/>
                  </a:lnTo>
                  <a:lnTo>
                    <a:pt x="1068" y="648"/>
                  </a:lnTo>
                  <a:lnTo>
                    <a:pt x="1068" y="648"/>
                  </a:lnTo>
                  <a:lnTo>
                    <a:pt x="1084" y="648"/>
                  </a:lnTo>
                  <a:lnTo>
                    <a:pt x="1101" y="646"/>
                  </a:lnTo>
                  <a:lnTo>
                    <a:pt x="1132" y="641"/>
                  </a:lnTo>
                  <a:lnTo>
                    <a:pt x="1165" y="634"/>
                  </a:lnTo>
                  <a:lnTo>
                    <a:pt x="1182" y="631"/>
                  </a:lnTo>
                  <a:lnTo>
                    <a:pt x="1197" y="630"/>
                  </a:lnTo>
                  <a:lnTo>
                    <a:pt x="1197" y="630"/>
                  </a:lnTo>
                  <a:lnTo>
                    <a:pt x="1224" y="629"/>
                  </a:lnTo>
                  <a:lnTo>
                    <a:pt x="1248" y="626"/>
                  </a:lnTo>
                  <a:lnTo>
                    <a:pt x="1301" y="618"/>
                  </a:lnTo>
                  <a:lnTo>
                    <a:pt x="1352" y="610"/>
                  </a:lnTo>
                  <a:lnTo>
                    <a:pt x="1378" y="608"/>
                  </a:lnTo>
                  <a:lnTo>
                    <a:pt x="1403" y="608"/>
                  </a:lnTo>
                  <a:lnTo>
                    <a:pt x="1403" y="608"/>
                  </a:lnTo>
                  <a:lnTo>
                    <a:pt x="1421" y="607"/>
                  </a:lnTo>
                  <a:lnTo>
                    <a:pt x="1438" y="604"/>
                  </a:lnTo>
                  <a:lnTo>
                    <a:pt x="1454" y="600"/>
                  </a:lnTo>
                  <a:lnTo>
                    <a:pt x="1469" y="595"/>
                  </a:lnTo>
                  <a:lnTo>
                    <a:pt x="1484" y="588"/>
                  </a:lnTo>
                  <a:lnTo>
                    <a:pt x="1498" y="580"/>
                  </a:lnTo>
                  <a:lnTo>
                    <a:pt x="1511" y="571"/>
                  </a:lnTo>
                  <a:lnTo>
                    <a:pt x="1524" y="561"/>
                  </a:lnTo>
                  <a:lnTo>
                    <a:pt x="1535" y="549"/>
                  </a:lnTo>
                  <a:lnTo>
                    <a:pt x="1545" y="537"/>
                  </a:lnTo>
                  <a:lnTo>
                    <a:pt x="1553" y="523"/>
                  </a:lnTo>
                  <a:lnTo>
                    <a:pt x="1561" y="508"/>
                  </a:lnTo>
                  <a:lnTo>
                    <a:pt x="1566" y="494"/>
                  </a:lnTo>
                  <a:lnTo>
                    <a:pt x="1570" y="478"/>
                  </a:lnTo>
                  <a:lnTo>
                    <a:pt x="1573" y="461"/>
                  </a:lnTo>
                  <a:lnTo>
                    <a:pt x="1574" y="444"/>
                  </a:lnTo>
                  <a:lnTo>
                    <a:pt x="1574" y="444"/>
                  </a:lnTo>
                  <a:lnTo>
                    <a:pt x="1573" y="425"/>
                  </a:lnTo>
                  <a:lnTo>
                    <a:pt x="1570" y="405"/>
                  </a:lnTo>
                  <a:lnTo>
                    <a:pt x="1566" y="387"/>
                  </a:lnTo>
                  <a:lnTo>
                    <a:pt x="1560" y="369"/>
                  </a:lnTo>
                  <a:lnTo>
                    <a:pt x="1552" y="352"/>
                  </a:lnTo>
                  <a:lnTo>
                    <a:pt x="1543" y="336"/>
                  </a:lnTo>
                  <a:lnTo>
                    <a:pt x="1532" y="321"/>
                  </a:lnTo>
                  <a:lnTo>
                    <a:pt x="1519" y="307"/>
                  </a:lnTo>
                  <a:lnTo>
                    <a:pt x="1506" y="294"/>
                  </a:lnTo>
                  <a:lnTo>
                    <a:pt x="1492" y="282"/>
                  </a:lnTo>
                  <a:lnTo>
                    <a:pt x="1477" y="272"/>
                  </a:lnTo>
                  <a:lnTo>
                    <a:pt x="1460" y="264"/>
                  </a:lnTo>
                  <a:lnTo>
                    <a:pt x="1443" y="256"/>
                  </a:lnTo>
                  <a:lnTo>
                    <a:pt x="1426" y="250"/>
                  </a:lnTo>
                  <a:lnTo>
                    <a:pt x="1408" y="246"/>
                  </a:lnTo>
                  <a:lnTo>
                    <a:pt x="1388" y="243"/>
                  </a:lnTo>
                  <a:lnTo>
                    <a:pt x="1388" y="24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48" name="Freeform 160"/>
            <p:cNvSpPr/>
            <p:nvPr/>
          </p:nvSpPr>
          <p:spPr bwMode="auto">
            <a:xfrm>
              <a:off x="5476876" y="3535363"/>
              <a:ext cx="98425" cy="114300"/>
            </a:xfrm>
            <a:custGeom>
              <a:avLst/>
              <a:gdLst/>
              <a:ahLst/>
              <a:cxnLst>
                <a:cxn ang="0">
                  <a:pos x="200" y="22"/>
                </a:cxn>
                <a:cxn ang="0">
                  <a:pos x="197" y="57"/>
                </a:cxn>
                <a:cxn ang="0">
                  <a:pos x="186" y="90"/>
                </a:cxn>
                <a:cxn ang="0">
                  <a:pos x="169" y="119"/>
                </a:cxn>
                <a:cxn ang="0">
                  <a:pos x="148" y="148"/>
                </a:cxn>
                <a:cxn ang="0">
                  <a:pos x="122" y="176"/>
                </a:cxn>
                <a:cxn ang="0">
                  <a:pos x="92" y="205"/>
                </a:cxn>
                <a:cxn ang="0">
                  <a:pos x="59" y="227"/>
                </a:cxn>
                <a:cxn ang="0">
                  <a:pos x="41" y="235"/>
                </a:cxn>
                <a:cxn ang="0">
                  <a:pos x="23" y="239"/>
                </a:cxn>
                <a:cxn ang="0">
                  <a:pos x="17" y="239"/>
                </a:cxn>
                <a:cxn ang="0">
                  <a:pos x="8" y="244"/>
                </a:cxn>
                <a:cxn ang="0">
                  <a:pos x="2" y="255"/>
                </a:cxn>
                <a:cxn ang="0">
                  <a:pos x="2" y="272"/>
                </a:cxn>
                <a:cxn ang="0">
                  <a:pos x="6" y="278"/>
                </a:cxn>
                <a:cxn ang="0">
                  <a:pos x="12" y="284"/>
                </a:cxn>
                <a:cxn ang="0">
                  <a:pos x="23" y="285"/>
                </a:cxn>
                <a:cxn ang="0">
                  <a:pos x="33" y="282"/>
                </a:cxn>
                <a:cxn ang="0">
                  <a:pos x="64" y="274"/>
                </a:cxn>
                <a:cxn ang="0">
                  <a:pos x="105" y="254"/>
                </a:cxn>
                <a:cxn ang="0">
                  <a:pos x="140" y="225"/>
                </a:cxn>
                <a:cxn ang="0">
                  <a:pos x="170" y="193"/>
                </a:cxn>
                <a:cxn ang="0">
                  <a:pos x="186" y="172"/>
                </a:cxn>
                <a:cxn ang="0">
                  <a:pos x="215" y="135"/>
                </a:cxn>
                <a:cxn ang="0">
                  <a:pos x="234" y="94"/>
                </a:cxn>
                <a:cxn ang="0">
                  <a:pos x="245" y="48"/>
                </a:cxn>
                <a:cxn ang="0">
                  <a:pos x="246" y="22"/>
                </a:cxn>
                <a:cxn ang="0">
                  <a:pos x="245" y="12"/>
                </a:cxn>
                <a:cxn ang="0">
                  <a:pos x="240" y="5"/>
                </a:cxn>
                <a:cxn ang="0">
                  <a:pos x="232" y="1"/>
                </a:cxn>
                <a:cxn ang="0">
                  <a:pos x="216" y="1"/>
                </a:cxn>
                <a:cxn ang="0">
                  <a:pos x="208" y="5"/>
                </a:cxn>
                <a:cxn ang="0">
                  <a:pos x="203" y="12"/>
                </a:cxn>
                <a:cxn ang="0">
                  <a:pos x="200" y="22"/>
                </a:cxn>
              </a:cxnLst>
              <a:rect l="0" t="0" r="r" b="b"/>
              <a:pathLst>
                <a:path w="246" h="285">
                  <a:moveTo>
                    <a:pt x="200" y="22"/>
                  </a:moveTo>
                  <a:lnTo>
                    <a:pt x="200" y="22"/>
                  </a:lnTo>
                  <a:lnTo>
                    <a:pt x="199" y="40"/>
                  </a:lnTo>
                  <a:lnTo>
                    <a:pt x="197" y="57"/>
                  </a:lnTo>
                  <a:lnTo>
                    <a:pt x="193" y="74"/>
                  </a:lnTo>
                  <a:lnTo>
                    <a:pt x="186" y="90"/>
                  </a:lnTo>
                  <a:lnTo>
                    <a:pt x="178" y="104"/>
                  </a:lnTo>
                  <a:lnTo>
                    <a:pt x="169" y="119"/>
                  </a:lnTo>
                  <a:lnTo>
                    <a:pt x="160" y="133"/>
                  </a:lnTo>
                  <a:lnTo>
                    <a:pt x="148" y="148"/>
                  </a:lnTo>
                  <a:lnTo>
                    <a:pt x="148" y="148"/>
                  </a:lnTo>
                  <a:lnTo>
                    <a:pt x="122" y="176"/>
                  </a:lnTo>
                  <a:lnTo>
                    <a:pt x="108" y="191"/>
                  </a:lnTo>
                  <a:lnTo>
                    <a:pt x="92" y="205"/>
                  </a:lnTo>
                  <a:lnTo>
                    <a:pt x="76" y="217"/>
                  </a:lnTo>
                  <a:lnTo>
                    <a:pt x="59" y="227"/>
                  </a:lnTo>
                  <a:lnTo>
                    <a:pt x="50" y="231"/>
                  </a:lnTo>
                  <a:lnTo>
                    <a:pt x="41" y="235"/>
                  </a:lnTo>
                  <a:lnTo>
                    <a:pt x="32" y="238"/>
                  </a:lnTo>
                  <a:lnTo>
                    <a:pt x="23" y="239"/>
                  </a:lnTo>
                  <a:lnTo>
                    <a:pt x="23" y="239"/>
                  </a:lnTo>
                  <a:lnTo>
                    <a:pt x="17" y="239"/>
                  </a:lnTo>
                  <a:lnTo>
                    <a:pt x="12" y="242"/>
                  </a:lnTo>
                  <a:lnTo>
                    <a:pt x="8" y="244"/>
                  </a:lnTo>
                  <a:lnTo>
                    <a:pt x="6" y="247"/>
                  </a:lnTo>
                  <a:lnTo>
                    <a:pt x="2" y="255"/>
                  </a:lnTo>
                  <a:lnTo>
                    <a:pt x="0" y="264"/>
                  </a:lnTo>
                  <a:lnTo>
                    <a:pt x="2" y="272"/>
                  </a:lnTo>
                  <a:lnTo>
                    <a:pt x="3" y="276"/>
                  </a:lnTo>
                  <a:lnTo>
                    <a:pt x="6" y="278"/>
                  </a:lnTo>
                  <a:lnTo>
                    <a:pt x="8" y="281"/>
                  </a:lnTo>
                  <a:lnTo>
                    <a:pt x="12" y="284"/>
                  </a:lnTo>
                  <a:lnTo>
                    <a:pt x="17" y="285"/>
                  </a:lnTo>
                  <a:lnTo>
                    <a:pt x="23" y="285"/>
                  </a:lnTo>
                  <a:lnTo>
                    <a:pt x="23" y="285"/>
                  </a:lnTo>
                  <a:lnTo>
                    <a:pt x="33" y="282"/>
                  </a:lnTo>
                  <a:lnTo>
                    <a:pt x="43" y="281"/>
                  </a:lnTo>
                  <a:lnTo>
                    <a:pt x="64" y="274"/>
                  </a:lnTo>
                  <a:lnTo>
                    <a:pt x="85" y="265"/>
                  </a:lnTo>
                  <a:lnTo>
                    <a:pt x="105" y="254"/>
                  </a:lnTo>
                  <a:lnTo>
                    <a:pt x="122" y="240"/>
                  </a:lnTo>
                  <a:lnTo>
                    <a:pt x="140" y="225"/>
                  </a:lnTo>
                  <a:lnTo>
                    <a:pt x="156" y="209"/>
                  </a:lnTo>
                  <a:lnTo>
                    <a:pt x="170" y="193"/>
                  </a:lnTo>
                  <a:lnTo>
                    <a:pt x="170" y="193"/>
                  </a:lnTo>
                  <a:lnTo>
                    <a:pt x="186" y="172"/>
                  </a:lnTo>
                  <a:lnTo>
                    <a:pt x="202" y="154"/>
                  </a:lnTo>
                  <a:lnTo>
                    <a:pt x="215" y="135"/>
                  </a:lnTo>
                  <a:lnTo>
                    <a:pt x="225" y="114"/>
                  </a:lnTo>
                  <a:lnTo>
                    <a:pt x="234" y="94"/>
                  </a:lnTo>
                  <a:lnTo>
                    <a:pt x="241" y="72"/>
                  </a:lnTo>
                  <a:lnTo>
                    <a:pt x="245" y="48"/>
                  </a:lnTo>
                  <a:lnTo>
                    <a:pt x="246" y="22"/>
                  </a:lnTo>
                  <a:lnTo>
                    <a:pt x="246" y="22"/>
                  </a:lnTo>
                  <a:lnTo>
                    <a:pt x="246" y="17"/>
                  </a:lnTo>
                  <a:lnTo>
                    <a:pt x="245" y="12"/>
                  </a:lnTo>
                  <a:lnTo>
                    <a:pt x="242" y="8"/>
                  </a:lnTo>
                  <a:lnTo>
                    <a:pt x="240" y="5"/>
                  </a:lnTo>
                  <a:lnTo>
                    <a:pt x="236" y="2"/>
                  </a:lnTo>
                  <a:lnTo>
                    <a:pt x="232" y="1"/>
                  </a:lnTo>
                  <a:lnTo>
                    <a:pt x="224" y="0"/>
                  </a:lnTo>
                  <a:lnTo>
                    <a:pt x="216" y="1"/>
                  </a:lnTo>
                  <a:lnTo>
                    <a:pt x="212" y="2"/>
                  </a:lnTo>
                  <a:lnTo>
                    <a:pt x="208" y="5"/>
                  </a:lnTo>
                  <a:lnTo>
                    <a:pt x="206" y="8"/>
                  </a:lnTo>
                  <a:lnTo>
                    <a:pt x="203" y="12"/>
                  </a:lnTo>
                  <a:lnTo>
                    <a:pt x="202" y="17"/>
                  </a:lnTo>
                  <a:lnTo>
                    <a:pt x="200" y="22"/>
                  </a:lnTo>
                  <a:lnTo>
                    <a:pt x="200" y="2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49" name="Freeform 161"/>
            <p:cNvSpPr/>
            <p:nvPr/>
          </p:nvSpPr>
          <p:spPr bwMode="auto">
            <a:xfrm>
              <a:off x="5353051" y="3040063"/>
              <a:ext cx="536575" cy="427038"/>
            </a:xfrm>
            <a:custGeom>
              <a:avLst/>
              <a:gdLst/>
              <a:ahLst/>
              <a:cxnLst>
                <a:cxn ang="0">
                  <a:pos x="1348" y="459"/>
                </a:cxn>
                <a:cxn ang="0">
                  <a:pos x="1346" y="407"/>
                </a:cxn>
                <a:cxn ang="0">
                  <a:pos x="1316" y="329"/>
                </a:cxn>
                <a:cxn ang="0">
                  <a:pos x="1286" y="242"/>
                </a:cxn>
                <a:cxn ang="0">
                  <a:pos x="1239" y="184"/>
                </a:cxn>
                <a:cxn ang="0">
                  <a:pos x="1170" y="122"/>
                </a:cxn>
                <a:cxn ang="0">
                  <a:pos x="1086" y="74"/>
                </a:cxn>
                <a:cxn ang="0">
                  <a:pos x="998" y="50"/>
                </a:cxn>
                <a:cxn ang="0">
                  <a:pos x="930" y="30"/>
                </a:cxn>
                <a:cxn ang="0">
                  <a:pos x="856" y="16"/>
                </a:cxn>
                <a:cxn ang="0">
                  <a:pos x="751" y="9"/>
                </a:cxn>
                <a:cxn ang="0">
                  <a:pos x="679" y="1"/>
                </a:cxn>
                <a:cxn ang="0">
                  <a:pos x="563" y="9"/>
                </a:cxn>
                <a:cxn ang="0">
                  <a:pos x="394" y="54"/>
                </a:cxn>
                <a:cxn ang="0">
                  <a:pos x="275" y="114"/>
                </a:cxn>
                <a:cxn ang="0">
                  <a:pos x="197" y="154"/>
                </a:cxn>
                <a:cxn ang="0">
                  <a:pos x="160" y="190"/>
                </a:cxn>
                <a:cxn ang="0">
                  <a:pos x="95" y="272"/>
                </a:cxn>
                <a:cxn ang="0">
                  <a:pos x="44" y="363"/>
                </a:cxn>
                <a:cxn ang="0">
                  <a:pos x="20" y="420"/>
                </a:cxn>
                <a:cxn ang="0">
                  <a:pos x="3" y="498"/>
                </a:cxn>
                <a:cxn ang="0">
                  <a:pos x="4" y="607"/>
                </a:cxn>
                <a:cxn ang="0">
                  <a:pos x="11" y="683"/>
                </a:cxn>
                <a:cxn ang="0">
                  <a:pos x="40" y="804"/>
                </a:cxn>
                <a:cxn ang="0">
                  <a:pos x="83" y="944"/>
                </a:cxn>
                <a:cxn ang="0">
                  <a:pos x="87" y="1021"/>
                </a:cxn>
                <a:cxn ang="0">
                  <a:pos x="98" y="1070"/>
                </a:cxn>
                <a:cxn ang="0">
                  <a:pos x="123" y="1075"/>
                </a:cxn>
                <a:cxn ang="0">
                  <a:pos x="138" y="1050"/>
                </a:cxn>
                <a:cxn ang="0">
                  <a:pos x="130" y="1033"/>
                </a:cxn>
                <a:cxn ang="0">
                  <a:pos x="130" y="945"/>
                </a:cxn>
                <a:cxn ang="0">
                  <a:pos x="88" y="808"/>
                </a:cxn>
                <a:cxn ang="0">
                  <a:pos x="54" y="659"/>
                </a:cxn>
                <a:cxn ang="0">
                  <a:pos x="44" y="553"/>
                </a:cxn>
                <a:cxn ang="0">
                  <a:pos x="55" y="477"/>
                </a:cxn>
                <a:cxn ang="0">
                  <a:pos x="71" y="408"/>
                </a:cxn>
                <a:cxn ang="0">
                  <a:pos x="122" y="315"/>
                </a:cxn>
                <a:cxn ang="0">
                  <a:pos x="153" y="263"/>
                </a:cxn>
                <a:cxn ang="0">
                  <a:pos x="202" y="210"/>
                </a:cxn>
                <a:cxn ang="0">
                  <a:pos x="286" y="159"/>
                </a:cxn>
                <a:cxn ang="0">
                  <a:pos x="403" y="101"/>
                </a:cxn>
                <a:cxn ang="0">
                  <a:pos x="543" y="60"/>
                </a:cxn>
                <a:cxn ang="0">
                  <a:pos x="681" y="47"/>
                </a:cxn>
                <a:cxn ang="0">
                  <a:pos x="739" y="56"/>
                </a:cxn>
                <a:cxn ang="0">
                  <a:pos x="853" y="60"/>
                </a:cxn>
                <a:cxn ang="0">
                  <a:pos x="978" y="91"/>
                </a:cxn>
                <a:cxn ang="0">
                  <a:pos x="1085" y="124"/>
                </a:cxn>
                <a:cxn ang="0">
                  <a:pos x="1166" y="184"/>
                </a:cxn>
                <a:cxn ang="0">
                  <a:pos x="1239" y="255"/>
                </a:cxn>
                <a:cxn ang="0">
                  <a:pos x="1284" y="369"/>
                </a:cxn>
                <a:cxn ang="0">
                  <a:pos x="1299" y="443"/>
                </a:cxn>
                <a:cxn ang="0">
                  <a:pos x="1314" y="496"/>
                </a:cxn>
                <a:cxn ang="0">
                  <a:pos x="1329" y="503"/>
                </a:cxn>
                <a:cxn ang="0">
                  <a:pos x="1350" y="485"/>
                </a:cxn>
                <a:cxn ang="0">
                  <a:pos x="1345" y="463"/>
                </a:cxn>
              </a:cxnLst>
              <a:rect l="0" t="0" r="r" b="b"/>
              <a:pathLst>
                <a:path w="1352" h="1076">
                  <a:moveTo>
                    <a:pt x="1345" y="463"/>
                  </a:moveTo>
                  <a:lnTo>
                    <a:pt x="1345" y="463"/>
                  </a:lnTo>
                  <a:lnTo>
                    <a:pt x="1346" y="463"/>
                  </a:lnTo>
                  <a:lnTo>
                    <a:pt x="1346" y="463"/>
                  </a:lnTo>
                  <a:lnTo>
                    <a:pt x="1348" y="459"/>
                  </a:lnTo>
                  <a:lnTo>
                    <a:pt x="1348" y="447"/>
                  </a:lnTo>
                  <a:lnTo>
                    <a:pt x="1348" y="428"/>
                  </a:lnTo>
                  <a:lnTo>
                    <a:pt x="1348" y="428"/>
                  </a:lnTo>
                  <a:lnTo>
                    <a:pt x="1348" y="417"/>
                  </a:lnTo>
                  <a:lnTo>
                    <a:pt x="1346" y="407"/>
                  </a:lnTo>
                  <a:lnTo>
                    <a:pt x="1340" y="388"/>
                  </a:lnTo>
                  <a:lnTo>
                    <a:pt x="1333" y="370"/>
                  </a:lnTo>
                  <a:lnTo>
                    <a:pt x="1325" y="352"/>
                  </a:lnTo>
                  <a:lnTo>
                    <a:pt x="1325" y="352"/>
                  </a:lnTo>
                  <a:lnTo>
                    <a:pt x="1316" y="329"/>
                  </a:lnTo>
                  <a:lnTo>
                    <a:pt x="1310" y="306"/>
                  </a:lnTo>
                  <a:lnTo>
                    <a:pt x="1294" y="260"/>
                  </a:lnTo>
                  <a:lnTo>
                    <a:pt x="1294" y="260"/>
                  </a:lnTo>
                  <a:lnTo>
                    <a:pt x="1290" y="251"/>
                  </a:lnTo>
                  <a:lnTo>
                    <a:pt x="1286" y="242"/>
                  </a:lnTo>
                  <a:lnTo>
                    <a:pt x="1274" y="227"/>
                  </a:lnTo>
                  <a:lnTo>
                    <a:pt x="1263" y="213"/>
                  </a:lnTo>
                  <a:lnTo>
                    <a:pt x="1250" y="197"/>
                  </a:lnTo>
                  <a:lnTo>
                    <a:pt x="1250" y="197"/>
                  </a:lnTo>
                  <a:lnTo>
                    <a:pt x="1239" y="184"/>
                  </a:lnTo>
                  <a:lnTo>
                    <a:pt x="1227" y="171"/>
                  </a:lnTo>
                  <a:lnTo>
                    <a:pt x="1214" y="158"/>
                  </a:lnTo>
                  <a:lnTo>
                    <a:pt x="1200" y="145"/>
                  </a:lnTo>
                  <a:lnTo>
                    <a:pt x="1185" y="133"/>
                  </a:lnTo>
                  <a:lnTo>
                    <a:pt x="1170" y="122"/>
                  </a:lnTo>
                  <a:lnTo>
                    <a:pt x="1154" y="111"/>
                  </a:lnTo>
                  <a:lnTo>
                    <a:pt x="1137" y="101"/>
                  </a:lnTo>
                  <a:lnTo>
                    <a:pt x="1120" y="91"/>
                  </a:lnTo>
                  <a:lnTo>
                    <a:pt x="1103" y="82"/>
                  </a:lnTo>
                  <a:lnTo>
                    <a:pt x="1086" y="74"/>
                  </a:lnTo>
                  <a:lnTo>
                    <a:pt x="1068" y="68"/>
                  </a:lnTo>
                  <a:lnTo>
                    <a:pt x="1051" y="61"/>
                  </a:lnTo>
                  <a:lnTo>
                    <a:pt x="1032" y="56"/>
                  </a:lnTo>
                  <a:lnTo>
                    <a:pt x="1015" y="52"/>
                  </a:lnTo>
                  <a:lnTo>
                    <a:pt x="998" y="50"/>
                  </a:lnTo>
                  <a:lnTo>
                    <a:pt x="998" y="50"/>
                  </a:lnTo>
                  <a:lnTo>
                    <a:pt x="981" y="46"/>
                  </a:lnTo>
                  <a:lnTo>
                    <a:pt x="964" y="40"/>
                  </a:lnTo>
                  <a:lnTo>
                    <a:pt x="947" y="34"/>
                  </a:lnTo>
                  <a:lnTo>
                    <a:pt x="930" y="30"/>
                  </a:lnTo>
                  <a:lnTo>
                    <a:pt x="930" y="30"/>
                  </a:lnTo>
                  <a:lnTo>
                    <a:pt x="892" y="25"/>
                  </a:lnTo>
                  <a:lnTo>
                    <a:pt x="874" y="21"/>
                  </a:lnTo>
                  <a:lnTo>
                    <a:pt x="856" y="16"/>
                  </a:lnTo>
                  <a:lnTo>
                    <a:pt x="856" y="16"/>
                  </a:lnTo>
                  <a:lnTo>
                    <a:pt x="839" y="12"/>
                  </a:lnTo>
                  <a:lnTo>
                    <a:pt x="822" y="9"/>
                  </a:lnTo>
                  <a:lnTo>
                    <a:pt x="805" y="9"/>
                  </a:lnTo>
                  <a:lnTo>
                    <a:pt x="787" y="9"/>
                  </a:lnTo>
                  <a:lnTo>
                    <a:pt x="751" y="9"/>
                  </a:lnTo>
                  <a:lnTo>
                    <a:pt x="734" y="9"/>
                  </a:lnTo>
                  <a:lnTo>
                    <a:pt x="717" y="6"/>
                  </a:lnTo>
                  <a:lnTo>
                    <a:pt x="717" y="6"/>
                  </a:lnTo>
                  <a:lnTo>
                    <a:pt x="699" y="3"/>
                  </a:lnTo>
                  <a:lnTo>
                    <a:pt x="679" y="1"/>
                  </a:lnTo>
                  <a:lnTo>
                    <a:pt x="660" y="0"/>
                  </a:lnTo>
                  <a:lnTo>
                    <a:pt x="641" y="0"/>
                  </a:lnTo>
                  <a:lnTo>
                    <a:pt x="622" y="1"/>
                  </a:lnTo>
                  <a:lnTo>
                    <a:pt x="602" y="3"/>
                  </a:lnTo>
                  <a:lnTo>
                    <a:pt x="563" y="9"/>
                  </a:lnTo>
                  <a:lnTo>
                    <a:pt x="525" y="17"/>
                  </a:lnTo>
                  <a:lnTo>
                    <a:pt x="487" y="27"/>
                  </a:lnTo>
                  <a:lnTo>
                    <a:pt x="412" y="48"/>
                  </a:lnTo>
                  <a:lnTo>
                    <a:pt x="412" y="48"/>
                  </a:lnTo>
                  <a:lnTo>
                    <a:pt x="394" y="54"/>
                  </a:lnTo>
                  <a:lnTo>
                    <a:pt x="377" y="60"/>
                  </a:lnTo>
                  <a:lnTo>
                    <a:pt x="342" y="76"/>
                  </a:lnTo>
                  <a:lnTo>
                    <a:pt x="308" y="94"/>
                  </a:lnTo>
                  <a:lnTo>
                    <a:pt x="275" y="114"/>
                  </a:lnTo>
                  <a:lnTo>
                    <a:pt x="275" y="114"/>
                  </a:lnTo>
                  <a:lnTo>
                    <a:pt x="258" y="123"/>
                  </a:lnTo>
                  <a:lnTo>
                    <a:pt x="240" y="133"/>
                  </a:lnTo>
                  <a:lnTo>
                    <a:pt x="204" y="150"/>
                  </a:lnTo>
                  <a:lnTo>
                    <a:pt x="204" y="150"/>
                  </a:lnTo>
                  <a:lnTo>
                    <a:pt x="197" y="154"/>
                  </a:lnTo>
                  <a:lnTo>
                    <a:pt x="190" y="158"/>
                  </a:lnTo>
                  <a:lnTo>
                    <a:pt x="180" y="167"/>
                  </a:lnTo>
                  <a:lnTo>
                    <a:pt x="170" y="178"/>
                  </a:lnTo>
                  <a:lnTo>
                    <a:pt x="160" y="190"/>
                  </a:lnTo>
                  <a:lnTo>
                    <a:pt x="160" y="190"/>
                  </a:lnTo>
                  <a:lnTo>
                    <a:pt x="144" y="205"/>
                  </a:lnTo>
                  <a:lnTo>
                    <a:pt x="131" y="221"/>
                  </a:lnTo>
                  <a:lnTo>
                    <a:pt x="118" y="238"/>
                  </a:lnTo>
                  <a:lnTo>
                    <a:pt x="106" y="255"/>
                  </a:lnTo>
                  <a:lnTo>
                    <a:pt x="95" y="272"/>
                  </a:lnTo>
                  <a:lnTo>
                    <a:pt x="84" y="290"/>
                  </a:lnTo>
                  <a:lnTo>
                    <a:pt x="64" y="328"/>
                  </a:lnTo>
                  <a:lnTo>
                    <a:pt x="64" y="328"/>
                  </a:lnTo>
                  <a:lnTo>
                    <a:pt x="54" y="346"/>
                  </a:lnTo>
                  <a:lnTo>
                    <a:pt x="44" y="363"/>
                  </a:lnTo>
                  <a:lnTo>
                    <a:pt x="33" y="380"/>
                  </a:lnTo>
                  <a:lnTo>
                    <a:pt x="28" y="390"/>
                  </a:lnTo>
                  <a:lnTo>
                    <a:pt x="25" y="399"/>
                  </a:lnTo>
                  <a:lnTo>
                    <a:pt x="25" y="399"/>
                  </a:lnTo>
                  <a:lnTo>
                    <a:pt x="20" y="420"/>
                  </a:lnTo>
                  <a:lnTo>
                    <a:pt x="16" y="441"/>
                  </a:lnTo>
                  <a:lnTo>
                    <a:pt x="12" y="460"/>
                  </a:lnTo>
                  <a:lnTo>
                    <a:pt x="7" y="481"/>
                  </a:lnTo>
                  <a:lnTo>
                    <a:pt x="7" y="481"/>
                  </a:lnTo>
                  <a:lnTo>
                    <a:pt x="3" y="498"/>
                  </a:lnTo>
                  <a:lnTo>
                    <a:pt x="0" y="515"/>
                  </a:lnTo>
                  <a:lnTo>
                    <a:pt x="0" y="533"/>
                  </a:lnTo>
                  <a:lnTo>
                    <a:pt x="0" y="552"/>
                  </a:lnTo>
                  <a:lnTo>
                    <a:pt x="3" y="588"/>
                  </a:lnTo>
                  <a:lnTo>
                    <a:pt x="4" y="607"/>
                  </a:lnTo>
                  <a:lnTo>
                    <a:pt x="4" y="624"/>
                  </a:lnTo>
                  <a:lnTo>
                    <a:pt x="4" y="624"/>
                  </a:lnTo>
                  <a:lnTo>
                    <a:pt x="6" y="643"/>
                  </a:lnTo>
                  <a:lnTo>
                    <a:pt x="8" y="663"/>
                  </a:lnTo>
                  <a:lnTo>
                    <a:pt x="11" y="683"/>
                  </a:lnTo>
                  <a:lnTo>
                    <a:pt x="15" y="702"/>
                  </a:lnTo>
                  <a:lnTo>
                    <a:pt x="24" y="741"/>
                  </a:lnTo>
                  <a:lnTo>
                    <a:pt x="33" y="781"/>
                  </a:lnTo>
                  <a:lnTo>
                    <a:pt x="33" y="781"/>
                  </a:lnTo>
                  <a:lnTo>
                    <a:pt x="40" y="804"/>
                  </a:lnTo>
                  <a:lnTo>
                    <a:pt x="46" y="828"/>
                  </a:lnTo>
                  <a:lnTo>
                    <a:pt x="62" y="874"/>
                  </a:lnTo>
                  <a:lnTo>
                    <a:pt x="70" y="897"/>
                  </a:lnTo>
                  <a:lnTo>
                    <a:pt x="78" y="921"/>
                  </a:lnTo>
                  <a:lnTo>
                    <a:pt x="83" y="944"/>
                  </a:lnTo>
                  <a:lnTo>
                    <a:pt x="87" y="968"/>
                  </a:lnTo>
                  <a:lnTo>
                    <a:pt x="87" y="968"/>
                  </a:lnTo>
                  <a:lnTo>
                    <a:pt x="88" y="981"/>
                  </a:lnTo>
                  <a:lnTo>
                    <a:pt x="88" y="994"/>
                  </a:lnTo>
                  <a:lnTo>
                    <a:pt x="87" y="1021"/>
                  </a:lnTo>
                  <a:lnTo>
                    <a:pt x="87" y="1034"/>
                  </a:lnTo>
                  <a:lnTo>
                    <a:pt x="88" y="1047"/>
                  </a:lnTo>
                  <a:lnTo>
                    <a:pt x="92" y="1059"/>
                  </a:lnTo>
                  <a:lnTo>
                    <a:pt x="96" y="1064"/>
                  </a:lnTo>
                  <a:lnTo>
                    <a:pt x="98" y="1070"/>
                  </a:lnTo>
                  <a:lnTo>
                    <a:pt x="98" y="1070"/>
                  </a:lnTo>
                  <a:lnTo>
                    <a:pt x="105" y="1075"/>
                  </a:lnTo>
                  <a:lnTo>
                    <a:pt x="110" y="1076"/>
                  </a:lnTo>
                  <a:lnTo>
                    <a:pt x="117" y="1076"/>
                  </a:lnTo>
                  <a:lnTo>
                    <a:pt x="123" y="1075"/>
                  </a:lnTo>
                  <a:lnTo>
                    <a:pt x="130" y="1071"/>
                  </a:lnTo>
                  <a:lnTo>
                    <a:pt x="134" y="1067"/>
                  </a:lnTo>
                  <a:lnTo>
                    <a:pt x="136" y="1061"/>
                  </a:lnTo>
                  <a:lnTo>
                    <a:pt x="138" y="1054"/>
                  </a:lnTo>
                  <a:lnTo>
                    <a:pt x="138" y="1050"/>
                  </a:lnTo>
                  <a:lnTo>
                    <a:pt x="138" y="1050"/>
                  </a:lnTo>
                  <a:lnTo>
                    <a:pt x="138" y="1045"/>
                  </a:lnTo>
                  <a:lnTo>
                    <a:pt x="136" y="1040"/>
                  </a:lnTo>
                  <a:lnTo>
                    <a:pt x="134" y="1036"/>
                  </a:lnTo>
                  <a:lnTo>
                    <a:pt x="130" y="1033"/>
                  </a:lnTo>
                  <a:lnTo>
                    <a:pt x="130" y="1033"/>
                  </a:lnTo>
                  <a:lnTo>
                    <a:pt x="130" y="1015"/>
                  </a:lnTo>
                  <a:lnTo>
                    <a:pt x="131" y="989"/>
                  </a:lnTo>
                  <a:lnTo>
                    <a:pt x="131" y="962"/>
                  </a:lnTo>
                  <a:lnTo>
                    <a:pt x="130" y="945"/>
                  </a:lnTo>
                  <a:lnTo>
                    <a:pt x="130" y="945"/>
                  </a:lnTo>
                  <a:lnTo>
                    <a:pt x="122" y="910"/>
                  </a:lnTo>
                  <a:lnTo>
                    <a:pt x="112" y="876"/>
                  </a:lnTo>
                  <a:lnTo>
                    <a:pt x="100" y="842"/>
                  </a:lnTo>
                  <a:lnTo>
                    <a:pt x="88" y="808"/>
                  </a:lnTo>
                  <a:lnTo>
                    <a:pt x="88" y="808"/>
                  </a:lnTo>
                  <a:lnTo>
                    <a:pt x="76" y="773"/>
                  </a:lnTo>
                  <a:lnTo>
                    <a:pt x="67" y="735"/>
                  </a:lnTo>
                  <a:lnTo>
                    <a:pt x="59" y="697"/>
                  </a:lnTo>
                  <a:lnTo>
                    <a:pt x="54" y="659"/>
                  </a:lnTo>
                  <a:lnTo>
                    <a:pt x="54" y="659"/>
                  </a:lnTo>
                  <a:lnTo>
                    <a:pt x="49" y="620"/>
                  </a:lnTo>
                  <a:lnTo>
                    <a:pt x="46" y="599"/>
                  </a:lnTo>
                  <a:lnTo>
                    <a:pt x="45" y="577"/>
                  </a:lnTo>
                  <a:lnTo>
                    <a:pt x="44" y="553"/>
                  </a:lnTo>
                  <a:lnTo>
                    <a:pt x="44" y="532"/>
                  </a:lnTo>
                  <a:lnTo>
                    <a:pt x="46" y="511"/>
                  </a:lnTo>
                  <a:lnTo>
                    <a:pt x="50" y="493"/>
                  </a:lnTo>
                  <a:lnTo>
                    <a:pt x="50" y="493"/>
                  </a:lnTo>
                  <a:lnTo>
                    <a:pt x="55" y="477"/>
                  </a:lnTo>
                  <a:lnTo>
                    <a:pt x="58" y="460"/>
                  </a:lnTo>
                  <a:lnTo>
                    <a:pt x="64" y="429"/>
                  </a:lnTo>
                  <a:lnTo>
                    <a:pt x="64" y="429"/>
                  </a:lnTo>
                  <a:lnTo>
                    <a:pt x="67" y="418"/>
                  </a:lnTo>
                  <a:lnTo>
                    <a:pt x="71" y="408"/>
                  </a:lnTo>
                  <a:lnTo>
                    <a:pt x="81" y="388"/>
                  </a:lnTo>
                  <a:lnTo>
                    <a:pt x="92" y="370"/>
                  </a:lnTo>
                  <a:lnTo>
                    <a:pt x="104" y="352"/>
                  </a:lnTo>
                  <a:lnTo>
                    <a:pt x="104" y="352"/>
                  </a:lnTo>
                  <a:lnTo>
                    <a:pt x="122" y="315"/>
                  </a:lnTo>
                  <a:lnTo>
                    <a:pt x="132" y="295"/>
                  </a:lnTo>
                  <a:lnTo>
                    <a:pt x="143" y="277"/>
                  </a:lnTo>
                  <a:lnTo>
                    <a:pt x="143" y="277"/>
                  </a:lnTo>
                  <a:lnTo>
                    <a:pt x="148" y="269"/>
                  </a:lnTo>
                  <a:lnTo>
                    <a:pt x="153" y="263"/>
                  </a:lnTo>
                  <a:lnTo>
                    <a:pt x="166" y="248"/>
                  </a:lnTo>
                  <a:lnTo>
                    <a:pt x="180" y="235"/>
                  </a:lnTo>
                  <a:lnTo>
                    <a:pt x="193" y="221"/>
                  </a:lnTo>
                  <a:lnTo>
                    <a:pt x="193" y="221"/>
                  </a:lnTo>
                  <a:lnTo>
                    <a:pt x="202" y="210"/>
                  </a:lnTo>
                  <a:lnTo>
                    <a:pt x="212" y="201"/>
                  </a:lnTo>
                  <a:lnTo>
                    <a:pt x="224" y="193"/>
                  </a:lnTo>
                  <a:lnTo>
                    <a:pt x="236" y="186"/>
                  </a:lnTo>
                  <a:lnTo>
                    <a:pt x="259" y="173"/>
                  </a:lnTo>
                  <a:lnTo>
                    <a:pt x="286" y="159"/>
                  </a:lnTo>
                  <a:lnTo>
                    <a:pt x="286" y="159"/>
                  </a:lnTo>
                  <a:lnTo>
                    <a:pt x="325" y="139"/>
                  </a:lnTo>
                  <a:lnTo>
                    <a:pt x="363" y="119"/>
                  </a:lnTo>
                  <a:lnTo>
                    <a:pt x="382" y="110"/>
                  </a:lnTo>
                  <a:lnTo>
                    <a:pt x="403" y="101"/>
                  </a:lnTo>
                  <a:lnTo>
                    <a:pt x="424" y="93"/>
                  </a:lnTo>
                  <a:lnTo>
                    <a:pt x="445" y="86"/>
                  </a:lnTo>
                  <a:lnTo>
                    <a:pt x="445" y="86"/>
                  </a:lnTo>
                  <a:lnTo>
                    <a:pt x="511" y="68"/>
                  </a:lnTo>
                  <a:lnTo>
                    <a:pt x="543" y="60"/>
                  </a:lnTo>
                  <a:lnTo>
                    <a:pt x="579" y="54"/>
                  </a:lnTo>
                  <a:lnTo>
                    <a:pt x="613" y="48"/>
                  </a:lnTo>
                  <a:lnTo>
                    <a:pt x="647" y="46"/>
                  </a:lnTo>
                  <a:lnTo>
                    <a:pt x="664" y="47"/>
                  </a:lnTo>
                  <a:lnTo>
                    <a:pt x="681" y="47"/>
                  </a:lnTo>
                  <a:lnTo>
                    <a:pt x="698" y="50"/>
                  </a:lnTo>
                  <a:lnTo>
                    <a:pt x="715" y="52"/>
                  </a:lnTo>
                  <a:lnTo>
                    <a:pt x="715" y="52"/>
                  </a:lnTo>
                  <a:lnTo>
                    <a:pt x="726" y="55"/>
                  </a:lnTo>
                  <a:lnTo>
                    <a:pt x="739" y="56"/>
                  </a:lnTo>
                  <a:lnTo>
                    <a:pt x="767" y="57"/>
                  </a:lnTo>
                  <a:lnTo>
                    <a:pt x="819" y="57"/>
                  </a:lnTo>
                  <a:lnTo>
                    <a:pt x="819" y="57"/>
                  </a:lnTo>
                  <a:lnTo>
                    <a:pt x="836" y="59"/>
                  </a:lnTo>
                  <a:lnTo>
                    <a:pt x="853" y="60"/>
                  </a:lnTo>
                  <a:lnTo>
                    <a:pt x="890" y="67"/>
                  </a:lnTo>
                  <a:lnTo>
                    <a:pt x="926" y="76"/>
                  </a:lnTo>
                  <a:lnTo>
                    <a:pt x="959" y="86"/>
                  </a:lnTo>
                  <a:lnTo>
                    <a:pt x="959" y="86"/>
                  </a:lnTo>
                  <a:lnTo>
                    <a:pt x="978" y="91"/>
                  </a:lnTo>
                  <a:lnTo>
                    <a:pt x="996" y="97"/>
                  </a:lnTo>
                  <a:lnTo>
                    <a:pt x="1032" y="106"/>
                  </a:lnTo>
                  <a:lnTo>
                    <a:pt x="1049" y="111"/>
                  </a:lnTo>
                  <a:lnTo>
                    <a:pt x="1068" y="118"/>
                  </a:lnTo>
                  <a:lnTo>
                    <a:pt x="1085" y="124"/>
                  </a:lnTo>
                  <a:lnTo>
                    <a:pt x="1102" y="133"/>
                  </a:lnTo>
                  <a:lnTo>
                    <a:pt x="1102" y="133"/>
                  </a:lnTo>
                  <a:lnTo>
                    <a:pt x="1119" y="145"/>
                  </a:lnTo>
                  <a:lnTo>
                    <a:pt x="1136" y="158"/>
                  </a:lnTo>
                  <a:lnTo>
                    <a:pt x="1166" y="184"/>
                  </a:lnTo>
                  <a:lnTo>
                    <a:pt x="1196" y="212"/>
                  </a:lnTo>
                  <a:lnTo>
                    <a:pt x="1226" y="241"/>
                  </a:lnTo>
                  <a:lnTo>
                    <a:pt x="1226" y="241"/>
                  </a:lnTo>
                  <a:lnTo>
                    <a:pt x="1233" y="248"/>
                  </a:lnTo>
                  <a:lnTo>
                    <a:pt x="1239" y="255"/>
                  </a:lnTo>
                  <a:lnTo>
                    <a:pt x="1250" y="272"/>
                  </a:lnTo>
                  <a:lnTo>
                    <a:pt x="1257" y="290"/>
                  </a:lnTo>
                  <a:lnTo>
                    <a:pt x="1264" y="310"/>
                  </a:lnTo>
                  <a:lnTo>
                    <a:pt x="1277" y="349"/>
                  </a:lnTo>
                  <a:lnTo>
                    <a:pt x="1284" y="369"/>
                  </a:lnTo>
                  <a:lnTo>
                    <a:pt x="1290" y="387"/>
                  </a:lnTo>
                  <a:lnTo>
                    <a:pt x="1290" y="387"/>
                  </a:lnTo>
                  <a:lnTo>
                    <a:pt x="1295" y="400"/>
                  </a:lnTo>
                  <a:lnTo>
                    <a:pt x="1297" y="413"/>
                  </a:lnTo>
                  <a:lnTo>
                    <a:pt x="1299" y="443"/>
                  </a:lnTo>
                  <a:lnTo>
                    <a:pt x="1299" y="458"/>
                  </a:lnTo>
                  <a:lnTo>
                    <a:pt x="1302" y="472"/>
                  </a:lnTo>
                  <a:lnTo>
                    <a:pt x="1306" y="484"/>
                  </a:lnTo>
                  <a:lnTo>
                    <a:pt x="1310" y="490"/>
                  </a:lnTo>
                  <a:lnTo>
                    <a:pt x="1314" y="496"/>
                  </a:lnTo>
                  <a:lnTo>
                    <a:pt x="1314" y="496"/>
                  </a:lnTo>
                  <a:lnTo>
                    <a:pt x="1318" y="499"/>
                  </a:lnTo>
                  <a:lnTo>
                    <a:pt x="1322" y="501"/>
                  </a:lnTo>
                  <a:lnTo>
                    <a:pt x="1325" y="502"/>
                  </a:lnTo>
                  <a:lnTo>
                    <a:pt x="1329" y="503"/>
                  </a:lnTo>
                  <a:lnTo>
                    <a:pt x="1333" y="502"/>
                  </a:lnTo>
                  <a:lnTo>
                    <a:pt x="1337" y="501"/>
                  </a:lnTo>
                  <a:lnTo>
                    <a:pt x="1344" y="496"/>
                  </a:lnTo>
                  <a:lnTo>
                    <a:pt x="1349" y="489"/>
                  </a:lnTo>
                  <a:lnTo>
                    <a:pt x="1350" y="485"/>
                  </a:lnTo>
                  <a:lnTo>
                    <a:pt x="1352" y="481"/>
                  </a:lnTo>
                  <a:lnTo>
                    <a:pt x="1352" y="476"/>
                  </a:lnTo>
                  <a:lnTo>
                    <a:pt x="1350" y="472"/>
                  </a:lnTo>
                  <a:lnTo>
                    <a:pt x="1349" y="467"/>
                  </a:lnTo>
                  <a:lnTo>
                    <a:pt x="1345" y="463"/>
                  </a:lnTo>
                  <a:lnTo>
                    <a:pt x="1345" y="46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50" name="Freeform 162"/>
            <p:cNvSpPr/>
            <p:nvPr/>
          </p:nvSpPr>
          <p:spPr bwMode="auto">
            <a:xfrm>
              <a:off x="5521326" y="3170238"/>
              <a:ext cx="223838" cy="292100"/>
            </a:xfrm>
            <a:custGeom>
              <a:avLst/>
              <a:gdLst/>
              <a:ahLst/>
              <a:cxnLst>
                <a:cxn ang="0">
                  <a:pos x="553" y="146"/>
                </a:cxn>
                <a:cxn ang="0">
                  <a:pos x="545" y="120"/>
                </a:cxn>
                <a:cxn ang="0">
                  <a:pos x="535" y="82"/>
                </a:cxn>
                <a:cxn ang="0">
                  <a:pos x="524" y="55"/>
                </a:cxn>
                <a:cxn ang="0">
                  <a:pos x="503" y="36"/>
                </a:cxn>
                <a:cxn ang="0">
                  <a:pos x="455" y="12"/>
                </a:cxn>
                <a:cxn ang="0">
                  <a:pos x="400" y="1"/>
                </a:cxn>
                <a:cxn ang="0">
                  <a:pos x="341" y="0"/>
                </a:cxn>
                <a:cxn ang="0">
                  <a:pos x="231" y="13"/>
                </a:cxn>
                <a:cxn ang="0">
                  <a:pos x="166" y="30"/>
                </a:cxn>
                <a:cxn ang="0">
                  <a:pos x="106" y="57"/>
                </a:cxn>
                <a:cxn ang="0">
                  <a:pos x="59" y="95"/>
                </a:cxn>
                <a:cxn ang="0">
                  <a:pos x="35" y="125"/>
                </a:cxn>
                <a:cxn ang="0">
                  <a:pos x="12" y="174"/>
                </a:cxn>
                <a:cxn ang="0">
                  <a:pos x="1" y="225"/>
                </a:cxn>
                <a:cxn ang="0">
                  <a:pos x="1" y="277"/>
                </a:cxn>
                <a:cxn ang="0">
                  <a:pos x="10" y="332"/>
                </a:cxn>
                <a:cxn ang="0">
                  <a:pos x="22" y="367"/>
                </a:cxn>
                <a:cxn ang="0">
                  <a:pos x="27" y="404"/>
                </a:cxn>
                <a:cxn ang="0">
                  <a:pos x="31" y="443"/>
                </a:cxn>
                <a:cxn ang="0">
                  <a:pos x="38" y="485"/>
                </a:cxn>
                <a:cxn ang="0">
                  <a:pos x="50" y="526"/>
                </a:cxn>
                <a:cxn ang="0">
                  <a:pos x="59" y="547"/>
                </a:cxn>
                <a:cxn ang="0">
                  <a:pos x="69" y="598"/>
                </a:cxn>
                <a:cxn ang="0">
                  <a:pos x="80" y="645"/>
                </a:cxn>
                <a:cxn ang="0">
                  <a:pos x="87" y="715"/>
                </a:cxn>
                <a:cxn ang="0">
                  <a:pos x="93" y="728"/>
                </a:cxn>
                <a:cxn ang="0">
                  <a:pos x="112" y="737"/>
                </a:cxn>
                <a:cxn ang="0">
                  <a:pos x="128" y="732"/>
                </a:cxn>
                <a:cxn ang="0">
                  <a:pos x="133" y="720"/>
                </a:cxn>
                <a:cxn ang="0">
                  <a:pos x="131" y="686"/>
                </a:cxn>
                <a:cxn ang="0">
                  <a:pos x="119" y="601"/>
                </a:cxn>
                <a:cxn ang="0">
                  <a:pos x="114" y="571"/>
                </a:cxn>
                <a:cxn ang="0">
                  <a:pos x="94" y="513"/>
                </a:cxn>
                <a:cxn ang="0">
                  <a:pos x="87" y="484"/>
                </a:cxn>
                <a:cxn ang="0">
                  <a:pos x="61" y="358"/>
                </a:cxn>
                <a:cxn ang="0">
                  <a:pos x="47" y="264"/>
                </a:cxn>
                <a:cxn ang="0">
                  <a:pos x="46" y="233"/>
                </a:cxn>
                <a:cxn ang="0">
                  <a:pos x="51" y="199"/>
                </a:cxn>
                <a:cxn ang="0">
                  <a:pos x="72" y="153"/>
                </a:cxn>
                <a:cxn ang="0">
                  <a:pos x="114" y="112"/>
                </a:cxn>
                <a:cxn ang="0">
                  <a:pos x="170" y="84"/>
                </a:cxn>
                <a:cxn ang="0">
                  <a:pos x="231" y="64"/>
                </a:cxn>
                <a:cxn ang="0">
                  <a:pos x="292" y="52"/>
                </a:cxn>
                <a:cxn ang="0">
                  <a:pos x="394" y="47"/>
                </a:cxn>
                <a:cxn ang="0">
                  <a:pos x="426" y="50"/>
                </a:cxn>
                <a:cxn ang="0">
                  <a:pos x="458" y="63"/>
                </a:cxn>
                <a:cxn ang="0">
                  <a:pos x="481" y="85"/>
                </a:cxn>
                <a:cxn ang="0">
                  <a:pos x="501" y="124"/>
                </a:cxn>
                <a:cxn ang="0">
                  <a:pos x="514" y="191"/>
                </a:cxn>
                <a:cxn ang="0">
                  <a:pos x="520" y="206"/>
                </a:cxn>
                <a:cxn ang="0">
                  <a:pos x="532" y="213"/>
                </a:cxn>
                <a:cxn ang="0">
                  <a:pos x="541" y="213"/>
                </a:cxn>
                <a:cxn ang="0">
                  <a:pos x="553" y="209"/>
                </a:cxn>
                <a:cxn ang="0">
                  <a:pos x="562" y="199"/>
                </a:cxn>
                <a:cxn ang="0">
                  <a:pos x="564" y="187"/>
                </a:cxn>
                <a:cxn ang="0">
                  <a:pos x="562" y="178"/>
                </a:cxn>
                <a:cxn ang="0">
                  <a:pos x="557" y="171"/>
                </a:cxn>
              </a:cxnLst>
              <a:rect l="0" t="0" r="r" b="b"/>
              <a:pathLst>
                <a:path w="564" h="737">
                  <a:moveTo>
                    <a:pt x="557" y="171"/>
                  </a:moveTo>
                  <a:lnTo>
                    <a:pt x="557" y="171"/>
                  </a:lnTo>
                  <a:lnTo>
                    <a:pt x="553" y="146"/>
                  </a:lnTo>
                  <a:lnTo>
                    <a:pt x="549" y="133"/>
                  </a:lnTo>
                  <a:lnTo>
                    <a:pt x="545" y="120"/>
                  </a:lnTo>
                  <a:lnTo>
                    <a:pt x="545" y="120"/>
                  </a:lnTo>
                  <a:lnTo>
                    <a:pt x="543" y="112"/>
                  </a:lnTo>
                  <a:lnTo>
                    <a:pt x="540" y="103"/>
                  </a:lnTo>
                  <a:lnTo>
                    <a:pt x="535" y="82"/>
                  </a:lnTo>
                  <a:lnTo>
                    <a:pt x="532" y="73"/>
                  </a:lnTo>
                  <a:lnTo>
                    <a:pt x="530" y="63"/>
                  </a:lnTo>
                  <a:lnTo>
                    <a:pt x="524" y="55"/>
                  </a:lnTo>
                  <a:lnTo>
                    <a:pt x="519" y="48"/>
                  </a:lnTo>
                  <a:lnTo>
                    <a:pt x="519" y="48"/>
                  </a:lnTo>
                  <a:lnTo>
                    <a:pt x="503" y="36"/>
                  </a:lnTo>
                  <a:lnTo>
                    <a:pt x="488" y="27"/>
                  </a:lnTo>
                  <a:lnTo>
                    <a:pt x="471" y="18"/>
                  </a:lnTo>
                  <a:lnTo>
                    <a:pt x="455" y="12"/>
                  </a:lnTo>
                  <a:lnTo>
                    <a:pt x="437" y="6"/>
                  </a:lnTo>
                  <a:lnTo>
                    <a:pt x="420" y="4"/>
                  </a:lnTo>
                  <a:lnTo>
                    <a:pt x="400" y="1"/>
                  </a:lnTo>
                  <a:lnTo>
                    <a:pt x="380" y="0"/>
                  </a:lnTo>
                  <a:lnTo>
                    <a:pt x="380" y="0"/>
                  </a:lnTo>
                  <a:lnTo>
                    <a:pt x="341" y="0"/>
                  </a:lnTo>
                  <a:lnTo>
                    <a:pt x="299" y="2"/>
                  </a:lnTo>
                  <a:lnTo>
                    <a:pt x="255" y="9"/>
                  </a:lnTo>
                  <a:lnTo>
                    <a:pt x="231" y="13"/>
                  </a:lnTo>
                  <a:lnTo>
                    <a:pt x="209" y="18"/>
                  </a:lnTo>
                  <a:lnTo>
                    <a:pt x="187" y="23"/>
                  </a:lnTo>
                  <a:lnTo>
                    <a:pt x="166" y="30"/>
                  </a:lnTo>
                  <a:lnTo>
                    <a:pt x="145" y="39"/>
                  </a:lnTo>
                  <a:lnTo>
                    <a:pt x="125" y="47"/>
                  </a:lnTo>
                  <a:lnTo>
                    <a:pt x="106" y="57"/>
                  </a:lnTo>
                  <a:lnTo>
                    <a:pt x="89" y="69"/>
                  </a:lnTo>
                  <a:lnTo>
                    <a:pt x="73" y="81"/>
                  </a:lnTo>
                  <a:lnTo>
                    <a:pt x="59" y="95"/>
                  </a:lnTo>
                  <a:lnTo>
                    <a:pt x="59" y="95"/>
                  </a:lnTo>
                  <a:lnTo>
                    <a:pt x="47" y="110"/>
                  </a:lnTo>
                  <a:lnTo>
                    <a:pt x="35" y="125"/>
                  </a:lnTo>
                  <a:lnTo>
                    <a:pt x="26" y="141"/>
                  </a:lnTo>
                  <a:lnTo>
                    <a:pt x="18" y="157"/>
                  </a:lnTo>
                  <a:lnTo>
                    <a:pt x="12" y="174"/>
                  </a:lnTo>
                  <a:lnTo>
                    <a:pt x="6" y="191"/>
                  </a:lnTo>
                  <a:lnTo>
                    <a:pt x="4" y="208"/>
                  </a:lnTo>
                  <a:lnTo>
                    <a:pt x="1" y="225"/>
                  </a:lnTo>
                  <a:lnTo>
                    <a:pt x="0" y="242"/>
                  </a:lnTo>
                  <a:lnTo>
                    <a:pt x="0" y="260"/>
                  </a:lnTo>
                  <a:lnTo>
                    <a:pt x="1" y="277"/>
                  </a:lnTo>
                  <a:lnTo>
                    <a:pt x="4" y="295"/>
                  </a:lnTo>
                  <a:lnTo>
                    <a:pt x="6" y="314"/>
                  </a:lnTo>
                  <a:lnTo>
                    <a:pt x="10" y="332"/>
                  </a:lnTo>
                  <a:lnTo>
                    <a:pt x="15" y="349"/>
                  </a:lnTo>
                  <a:lnTo>
                    <a:pt x="22" y="367"/>
                  </a:lnTo>
                  <a:lnTo>
                    <a:pt x="22" y="367"/>
                  </a:lnTo>
                  <a:lnTo>
                    <a:pt x="23" y="376"/>
                  </a:lnTo>
                  <a:lnTo>
                    <a:pt x="26" y="386"/>
                  </a:lnTo>
                  <a:lnTo>
                    <a:pt x="27" y="404"/>
                  </a:lnTo>
                  <a:lnTo>
                    <a:pt x="27" y="424"/>
                  </a:lnTo>
                  <a:lnTo>
                    <a:pt x="29" y="434"/>
                  </a:lnTo>
                  <a:lnTo>
                    <a:pt x="31" y="443"/>
                  </a:lnTo>
                  <a:lnTo>
                    <a:pt x="31" y="443"/>
                  </a:lnTo>
                  <a:lnTo>
                    <a:pt x="34" y="463"/>
                  </a:lnTo>
                  <a:lnTo>
                    <a:pt x="38" y="485"/>
                  </a:lnTo>
                  <a:lnTo>
                    <a:pt x="42" y="507"/>
                  </a:lnTo>
                  <a:lnTo>
                    <a:pt x="46" y="516"/>
                  </a:lnTo>
                  <a:lnTo>
                    <a:pt x="50" y="526"/>
                  </a:lnTo>
                  <a:lnTo>
                    <a:pt x="50" y="526"/>
                  </a:lnTo>
                  <a:lnTo>
                    <a:pt x="55" y="535"/>
                  </a:lnTo>
                  <a:lnTo>
                    <a:pt x="59" y="547"/>
                  </a:lnTo>
                  <a:lnTo>
                    <a:pt x="61" y="558"/>
                  </a:lnTo>
                  <a:lnTo>
                    <a:pt x="65" y="571"/>
                  </a:lnTo>
                  <a:lnTo>
                    <a:pt x="69" y="598"/>
                  </a:lnTo>
                  <a:lnTo>
                    <a:pt x="74" y="621"/>
                  </a:lnTo>
                  <a:lnTo>
                    <a:pt x="74" y="621"/>
                  </a:lnTo>
                  <a:lnTo>
                    <a:pt x="80" y="645"/>
                  </a:lnTo>
                  <a:lnTo>
                    <a:pt x="82" y="668"/>
                  </a:lnTo>
                  <a:lnTo>
                    <a:pt x="87" y="715"/>
                  </a:lnTo>
                  <a:lnTo>
                    <a:pt x="87" y="715"/>
                  </a:lnTo>
                  <a:lnTo>
                    <a:pt x="89" y="720"/>
                  </a:lnTo>
                  <a:lnTo>
                    <a:pt x="90" y="726"/>
                  </a:lnTo>
                  <a:lnTo>
                    <a:pt x="93" y="728"/>
                  </a:lnTo>
                  <a:lnTo>
                    <a:pt x="97" y="732"/>
                  </a:lnTo>
                  <a:lnTo>
                    <a:pt x="104" y="736"/>
                  </a:lnTo>
                  <a:lnTo>
                    <a:pt x="112" y="737"/>
                  </a:lnTo>
                  <a:lnTo>
                    <a:pt x="121" y="736"/>
                  </a:lnTo>
                  <a:lnTo>
                    <a:pt x="124" y="735"/>
                  </a:lnTo>
                  <a:lnTo>
                    <a:pt x="128" y="732"/>
                  </a:lnTo>
                  <a:lnTo>
                    <a:pt x="131" y="728"/>
                  </a:lnTo>
                  <a:lnTo>
                    <a:pt x="132" y="726"/>
                  </a:lnTo>
                  <a:lnTo>
                    <a:pt x="133" y="720"/>
                  </a:lnTo>
                  <a:lnTo>
                    <a:pt x="133" y="715"/>
                  </a:lnTo>
                  <a:lnTo>
                    <a:pt x="133" y="715"/>
                  </a:lnTo>
                  <a:lnTo>
                    <a:pt x="131" y="686"/>
                  </a:lnTo>
                  <a:lnTo>
                    <a:pt x="125" y="658"/>
                  </a:lnTo>
                  <a:lnTo>
                    <a:pt x="121" y="630"/>
                  </a:lnTo>
                  <a:lnTo>
                    <a:pt x="119" y="601"/>
                  </a:lnTo>
                  <a:lnTo>
                    <a:pt x="119" y="601"/>
                  </a:lnTo>
                  <a:lnTo>
                    <a:pt x="116" y="587"/>
                  </a:lnTo>
                  <a:lnTo>
                    <a:pt x="114" y="571"/>
                  </a:lnTo>
                  <a:lnTo>
                    <a:pt x="110" y="557"/>
                  </a:lnTo>
                  <a:lnTo>
                    <a:pt x="104" y="543"/>
                  </a:lnTo>
                  <a:lnTo>
                    <a:pt x="94" y="513"/>
                  </a:lnTo>
                  <a:lnTo>
                    <a:pt x="90" y="498"/>
                  </a:lnTo>
                  <a:lnTo>
                    <a:pt x="87" y="484"/>
                  </a:lnTo>
                  <a:lnTo>
                    <a:pt x="87" y="484"/>
                  </a:lnTo>
                  <a:lnTo>
                    <a:pt x="82" y="452"/>
                  </a:lnTo>
                  <a:lnTo>
                    <a:pt x="76" y="421"/>
                  </a:lnTo>
                  <a:lnTo>
                    <a:pt x="61" y="358"/>
                  </a:lnTo>
                  <a:lnTo>
                    <a:pt x="55" y="327"/>
                  </a:lnTo>
                  <a:lnTo>
                    <a:pt x="50" y="295"/>
                  </a:lnTo>
                  <a:lnTo>
                    <a:pt x="47" y="264"/>
                  </a:lnTo>
                  <a:lnTo>
                    <a:pt x="46" y="248"/>
                  </a:lnTo>
                  <a:lnTo>
                    <a:pt x="46" y="233"/>
                  </a:lnTo>
                  <a:lnTo>
                    <a:pt x="46" y="233"/>
                  </a:lnTo>
                  <a:lnTo>
                    <a:pt x="47" y="221"/>
                  </a:lnTo>
                  <a:lnTo>
                    <a:pt x="48" y="209"/>
                  </a:lnTo>
                  <a:lnTo>
                    <a:pt x="51" y="199"/>
                  </a:lnTo>
                  <a:lnTo>
                    <a:pt x="53" y="188"/>
                  </a:lnTo>
                  <a:lnTo>
                    <a:pt x="61" y="170"/>
                  </a:lnTo>
                  <a:lnTo>
                    <a:pt x="72" y="153"/>
                  </a:lnTo>
                  <a:lnTo>
                    <a:pt x="84" y="137"/>
                  </a:lnTo>
                  <a:lnTo>
                    <a:pt x="98" y="124"/>
                  </a:lnTo>
                  <a:lnTo>
                    <a:pt x="114" y="112"/>
                  </a:lnTo>
                  <a:lnTo>
                    <a:pt x="132" y="101"/>
                  </a:lnTo>
                  <a:lnTo>
                    <a:pt x="150" y="91"/>
                  </a:lnTo>
                  <a:lnTo>
                    <a:pt x="170" y="84"/>
                  </a:lnTo>
                  <a:lnTo>
                    <a:pt x="189" y="76"/>
                  </a:lnTo>
                  <a:lnTo>
                    <a:pt x="210" y="69"/>
                  </a:lnTo>
                  <a:lnTo>
                    <a:pt x="231" y="64"/>
                  </a:lnTo>
                  <a:lnTo>
                    <a:pt x="252" y="60"/>
                  </a:lnTo>
                  <a:lnTo>
                    <a:pt x="292" y="52"/>
                  </a:lnTo>
                  <a:lnTo>
                    <a:pt x="292" y="52"/>
                  </a:lnTo>
                  <a:lnTo>
                    <a:pt x="324" y="48"/>
                  </a:lnTo>
                  <a:lnTo>
                    <a:pt x="360" y="46"/>
                  </a:lnTo>
                  <a:lnTo>
                    <a:pt x="394" y="47"/>
                  </a:lnTo>
                  <a:lnTo>
                    <a:pt x="411" y="48"/>
                  </a:lnTo>
                  <a:lnTo>
                    <a:pt x="426" y="50"/>
                  </a:lnTo>
                  <a:lnTo>
                    <a:pt x="426" y="50"/>
                  </a:lnTo>
                  <a:lnTo>
                    <a:pt x="438" y="52"/>
                  </a:lnTo>
                  <a:lnTo>
                    <a:pt x="448" y="57"/>
                  </a:lnTo>
                  <a:lnTo>
                    <a:pt x="458" y="63"/>
                  </a:lnTo>
                  <a:lnTo>
                    <a:pt x="467" y="69"/>
                  </a:lnTo>
                  <a:lnTo>
                    <a:pt x="475" y="76"/>
                  </a:lnTo>
                  <a:lnTo>
                    <a:pt x="481" y="85"/>
                  </a:lnTo>
                  <a:lnTo>
                    <a:pt x="486" y="94"/>
                  </a:lnTo>
                  <a:lnTo>
                    <a:pt x="492" y="103"/>
                  </a:lnTo>
                  <a:lnTo>
                    <a:pt x="501" y="124"/>
                  </a:lnTo>
                  <a:lnTo>
                    <a:pt x="507" y="146"/>
                  </a:lnTo>
                  <a:lnTo>
                    <a:pt x="511" y="169"/>
                  </a:lnTo>
                  <a:lnTo>
                    <a:pt x="514" y="191"/>
                  </a:lnTo>
                  <a:lnTo>
                    <a:pt x="514" y="191"/>
                  </a:lnTo>
                  <a:lnTo>
                    <a:pt x="516" y="199"/>
                  </a:lnTo>
                  <a:lnTo>
                    <a:pt x="520" y="206"/>
                  </a:lnTo>
                  <a:lnTo>
                    <a:pt x="524" y="209"/>
                  </a:lnTo>
                  <a:lnTo>
                    <a:pt x="528" y="212"/>
                  </a:lnTo>
                  <a:lnTo>
                    <a:pt x="532" y="213"/>
                  </a:lnTo>
                  <a:lnTo>
                    <a:pt x="537" y="213"/>
                  </a:lnTo>
                  <a:lnTo>
                    <a:pt x="541" y="213"/>
                  </a:lnTo>
                  <a:lnTo>
                    <a:pt x="541" y="213"/>
                  </a:lnTo>
                  <a:lnTo>
                    <a:pt x="545" y="213"/>
                  </a:lnTo>
                  <a:lnTo>
                    <a:pt x="549" y="212"/>
                  </a:lnTo>
                  <a:lnTo>
                    <a:pt x="553" y="209"/>
                  </a:lnTo>
                  <a:lnTo>
                    <a:pt x="557" y="206"/>
                  </a:lnTo>
                  <a:lnTo>
                    <a:pt x="560" y="203"/>
                  </a:lnTo>
                  <a:lnTo>
                    <a:pt x="562" y="199"/>
                  </a:lnTo>
                  <a:lnTo>
                    <a:pt x="564" y="195"/>
                  </a:lnTo>
                  <a:lnTo>
                    <a:pt x="564" y="191"/>
                  </a:lnTo>
                  <a:lnTo>
                    <a:pt x="564" y="187"/>
                  </a:lnTo>
                  <a:lnTo>
                    <a:pt x="564" y="187"/>
                  </a:lnTo>
                  <a:lnTo>
                    <a:pt x="564" y="182"/>
                  </a:lnTo>
                  <a:lnTo>
                    <a:pt x="562" y="178"/>
                  </a:lnTo>
                  <a:lnTo>
                    <a:pt x="560" y="174"/>
                  </a:lnTo>
                  <a:lnTo>
                    <a:pt x="557" y="171"/>
                  </a:lnTo>
                  <a:lnTo>
                    <a:pt x="557" y="17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51" name="Freeform 163"/>
            <p:cNvSpPr/>
            <p:nvPr/>
          </p:nvSpPr>
          <p:spPr bwMode="auto">
            <a:xfrm>
              <a:off x="5726113" y="3217863"/>
              <a:ext cx="161925" cy="66675"/>
            </a:xfrm>
            <a:custGeom>
              <a:avLst/>
              <a:gdLst/>
              <a:ahLst/>
              <a:cxnLst>
                <a:cxn ang="0">
                  <a:pos x="407" y="22"/>
                </a:cxn>
                <a:cxn ang="0">
                  <a:pos x="404" y="12"/>
                </a:cxn>
                <a:cxn ang="0">
                  <a:pos x="398" y="5"/>
                </a:cxn>
                <a:cxn ang="0">
                  <a:pos x="391" y="1"/>
                </a:cxn>
                <a:cxn ang="0">
                  <a:pos x="374" y="1"/>
                </a:cxn>
                <a:cxn ang="0">
                  <a:pos x="366" y="5"/>
                </a:cxn>
                <a:cxn ang="0">
                  <a:pos x="363" y="12"/>
                </a:cxn>
                <a:cxn ang="0">
                  <a:pos x="361" y="22"/>
                </a:cxn>
                <a:cxn ang="0">
                  <a:pos x="360" y="36"/>
                </a:cxn>
                <a:cxn ang="0">
                  <a:pos x="352" y="63"/>
                </a:cxn>
                <a:cxn ang="0">
                  <a:pos x="334" y="82"/>
                </a:cxn>
                <a:cxn ang="0">
                  <a:pos x="310" y="97"/>
                </a:cxn>
                <a:cxn ang="0">
                  <a:pos x="283" y="107"/>
                </a:cxn>
                <a:cxn ang="0">
                  <a:pos x="237" y="115"/>
                </a:cxn>
                <a:cxn ang="0">
                  <a:pos x="182" y="120"/>
                </a:cxn>
                <a:cxn ang="0">
                  <a:pos x="165" y="121"/>
                </a:cxn>
                <a:cxn ang="0">
                  <a:pos x="130" y="120"/>
                </a:cxn>
                <a:cxn ang="0">
                  <a:pos x="94" y="114"/>
                </a:cxn>
                <a:cxn ang="0">
                  <a:pos x="79" y="106"/>
                </a:cxn>
                <a:cxn ang="0">
                  <a:pos x="64" y="97"/>
                </a:cxn>
                <a:cxn ang="0">
                  <a:pos x="53" y="82"/>
                </a:cxn>
                <a:cxn ang="0">
                  <a:pos x="50" y="76"/>
                </a:cxn>
                <a:cxn ang="0">
                  <a:pos x="43" y="63"/>
                </a:cxn>
                <a:cxn ang="0">
                  <a:pos x="38" y="55"/>
                </a:cxn>
                <a:cxn ang="0">
                  <a:pos x="30" y="50"/>
                </a:cxn>
                <a:cxn ang="0">
                  <a:pos x="22" y="48"/>
                </a:cxn>
                <a:cxn ang="0">
                  <a:pos x="15" y="50"/>
                </a:cxn>
                <a:cxn ang="0">
                  <a:pos x="3" y="61"/>
                </a:cxn>
                <a:cxn ang="0">
                  <a:pos x="0" y="70"/>
                </a:cxn>
                <a:cxn ang="0">
                  <a:pos x="1" y="78"/>
                </a:cxn>
                <a:cxn ang="0">
                  <a:pos x="5" y="87"/>
                </a:cxn>
                <a:cxn ang="0">
                  <a:pos x="1" y="84"/>
                </a:cxn>
                <a:cxn ang="0">
                  <a:pos x="13" y="106"/>
                </a:cxn>
                <a:cxn ang="0">
                  <a:pos x="21" y="119"/>
                </a:cxn>
                <a:cxn ang="0">
                  <a:pos x="42" y="140"/>
                </a:cxn>
                <a:cxn ang="0">
                  <a:pos x="55" y="148"/>
                </a:cxn>
                <a:cxn ang="0">
                  <a:pos x="89" y="161"/>
                </a:cxn>
                <a:cxn ang="0">
                  <a:pos x="127" y="166"/>
                </a:cxn>
                <a:cxn ang="0">
                  <a:pos x="166" y="167"/>
                </a:cxn>
                <a:cxn ang="0">
                  <a:pos x="202" y="165"/>
                </a:cxn>
                <a:cxn ang="0">
                  <a:pos x="236" y="159"/>
                </a:cxn>
                <a:cxn ang="0">
                  <a:pos x="289" y="150"/>
                </a:cxn>
                <a:cxn ang="0">
                  <a:pos x="323" y="140"/>
                </a:cxn>
                <a:cxn ang="0">
                  <a:pos x="355" y="124"/>
                </a:cxn>
                <a:cxn ang="0">
                  <a:pos x="380" y="104"/>
                </a:cxn>
                <a:cxn ang="0">
                  <a:pos x="398" y="77"/>
                </a:cxn>
                <a:cxn ang="0">
                  <a:pos x="406" y="43"/>
                </a:cxn>
                <a:cxn ang="0">
                  <a:pos x="407" y="22"/>
                </a:cxn>
              </a:cxnLst>
              <a:rect l="0" t="0" r="r" b="b"/>
              <a:pathLst>
                <a:path w="407" h="167">
                  <a:moveTo>
                    <a:pt x="407" y="22"/>
                  </a:moveTo>
                  <a:lnTo>
                    <a:pt x="407" y="22"/>
                  </a:lnTo>
                  <a:lnTo>
                    <a:pt x="406" y="17"/>
                  </a:lnTo>
                  <a:lnTo>
                    <a:pt x="404" y="12"/>
                  </a:lnTo>
                  <a:lnTo>
                    <a:pt x="402" y="9"/>
                  </a:lnTo>
                  <a:lnTo>
                    <a:pt x="398" y="5"/>
                  </a:lnTo>
                  <a:lnTo>
                    <a:pt x="395" y="2"/>
                  </a:lnTo>
                  <a:lnTo>
                    <a:pt x="391" y="1"/>
                  </a:lnTo>
                  <a:lnTo>
                    <a:pt x="382" y="0"/>
                  </a:lnTo>
                  <a:lnTo>
                    <a:pt x="374" y="1"/>
                  </a:lnTo>
                  <a:lnTo>
                    <a:pt x="370" y="2"/>
                  </a:lnTo>
                  <a:lnTo>
                    <a:pt x="366" y="5"/>
                  </a:lnTo>
                  <a:lnTo>
                    <a:pt x="364" y="9"/>
                  </a:lnTo>
                  <a:lnTo>
                    <a:pt x="363" y="12"/>
                  </a:lnTo>
                  <a:lnTo>
                    <a:pt x="361" y="17"/>
                  </a:lnTo>
                  <a:lnTo>
                    <a:pt x="361" y="22"/>
                  </a:lnTo>
                  <a:lnTo>
                    <a:pt x="361" y="22"/>
                  </a:lnTo>
                  <a:lnTo>
                    <a:pt x="360" y="36"/>
                  </a:lnTo>
                  <a:lnTo>
                    <a:pt x="357" y="51"/>
                  </a:lnTo>
                  <a:lnTo>
                    <a:pt x="352" y="63"/>
                  </a:lnTo>
                  <a:lnTo>
                    <a:pt x="344" y="73"/>
                  </a:lnTo>
                  <a:lnTo>
                    <a:pt x="334" y="82"/>
                  </a:lnTo>
                  <a:lnTo>
                    <a:pt x="323" y="90"/>
                  </a:lnTo>
                  <a:lnTo>
                    <a:pt x="310" y="97"/>
                  </a:lnTo>
                  <a:lnTo>
                    <a:pt x="297" y="102"/>
                  </a:lnTo>
                  <a:lnTo>
                    <a:pt x="283" y="107"/>
                  </a:lnTo>
                  <a:lnTo>
                    <a:pt x="267" y="110"/>
                  </a:lnTo>
                  <a:lnTo>
                    <a:pt x="237" y="115"/>
                  </a:lnTo>
                  <a:lnTo>
                    <a:pt x="208" y="119"/>
                  </a:lnTo>
                  <a:lnTo>
                    <a:pt x="182" y="120"/>
                  </a:lnTo>
                  <a:lnTo>
                    <a:pt x="182" y="120"/>
                  </a:lnTo>
                  <a:lnTo>
                    <a:pt x="165" y="121"/>
                  </a:lnTo>
                  <a:lnTo>
                    <a:pt x="148" y="121"/>
                  </a:lnTo>
                  <a:lnTo>
                    <a:pt x="130" y="120"/>
                  </a:lnTo>
                  <a:lnTo>
                    <a:pt x="111" y="118"/>
                  </a:lnTo>
                  <a:lnTo>
                    <a:pt x="94" y="114"/>
                  </a:lnTo>
                  <a:lnTo>
                    <a:pt x="87" y="110"/>
                  </a:lnTo>
                  <a:lnTo>
                    <a:pt x="79" y="106"/>
                  </a:lnTo>
                  <a:lnTo>
                    <a:pt x="71" y="102"/>
                  </a:lnTo>
                  <a:lnTo>
                    <a:pt x="64" y="97"/>
                  </a:lnTo>
                  <a:lnTo>
                    <a:pt x="59" y="90"/>
                  </a:lnTo>
                  <a:lnTo>
                    <a:pt x="53" y="82"/>
                  </a:lnTo>
                  <a:lnTo>
                    <a:pt x="53" y="82"/>
                  </a:lnTo>
                  <a:lnTo>
                    <a:pt x="50" y="76"/>
                  </a:lnTo>
                  <a:lnTo>
                    <a:pt x="46" y="69"/>
                  </a:lnTo>
                  <a:lnTo>
                    <a:pt x="43" y="63"/>
                  </a:lnTo>
                  <a:lnTo>
                    <a:pt x="38" y="55"/>
                  </a:lnTo>
                  <a:lnTo>
                    <a:pt x="38" y="55"/>
                  </a:lnTo>
                  <a:lnTo>
                    <a:pt x="34" y="52"/>
                  </a:lnTo>
                  <a:lnTo>
                    <a:pt x="30" y="50"/>
                  </a:lnTo>
                  <a:lnTo>
                    <a:pt x="26" y="48"/>
                  </a:lnTo>
                  <a:lnTo>
                    <a:pt x="22" y="48"/>
                  </a:lnTo>
                  <a:lnTo>
                    <a:pt x="19" y="48"/>
                  </a:lnTo>
                  <a:lnTo>
                    <a:pt x="15" y="50"/>
                  </a:lnTo>
                  <a:lnTo>
                    <a:pt x="8" y="55"/>
                  </a:lnTo>
                  <a:lnTo>
                    <a:pt x="3" y="61"/>
                  </a:lnTo>
                  <a:lnTo>
                    <a:pt x="1" y="65"/>
                  </a:lnTo>
                  <a:lnTo>
                    <a:pt x="0" y="70"/>
                  </a:lnTo>
                  <a:lnTo>
                    <a:pt x="0" y="74"/>
                  </a:lnTo>
                  <a:lnTo>
                    <a:pt x="1" y="78"/>
                  </a:lnTo>
                  <a:lnTo>
                    <a:pt x="3" y="84"/>
                  </a:lnTo>
                  <a:lnTo>
                    <a:pt x="5" y="87"/>
                  </a:lnTo>
                  <a:lnTo>
                    <a:pt x="5" y="87"/>
                  </a:lnTo>
                  <a:lnTo>
                    <a:pt x="1" y="84"/>
                  </a:lnTo>
                  <a:lnTo>
                    <a:pt x="4" y="89"/>
                  </a:lnTo>
                  <a:lnTo>
                    <a:pt x="13" y="106"/>
                  </a:lnTo>
                  <a:lnTo>
                    <a:pt x="13" y="106"/>
                  </a:lnTo>
                  <a:lnTo>
                    <a:pt x="21" y="119"/>
                  </a:lnTo>
                  <a:lnTo>
                    <a:pt x="32" y="131"/>
                  </a:lnTo>
                  <a:lnTo>
                    <a:pt x="42" y="140"/>
                  </a:lnTo>
                  <a:lnTo>
                    <a:pt x="55" y="148"/>
                  </a:lnTo>
                  <a:lnTo>
                    <a:pt x="55" y="148"/>
                  </a:lnTo>
                  <a:lnTo>
                    <a:pt x="72" y="155"/>
                  </a:lnTo>
                  <a:lnTo>
                    <a:pt x="89" y="161"/>
                  </a:lnTo>
                  <a:lnTo>
                    <a:pt x="109" y="165"/>
                  </a:lnTo>
                  <a:lnTo>
                    <a:pt x="127" y="166"/>
                  </a:lnTo>
                  <a:lnTo>
                    <a:pt x="147" y="167"/>
                  </a:lnTo>
                  <a:lnTo>
                    <a:pt x="166" y="167"/>
                  </a:lnTo>
                  <a:lnTo>
                    <a:pt x="185" y="166"/>
                  </a:lnTo>
                  <a:lnTo>
                    <a:pt x="202" y="165"/>
                  </a:lnTo>
                  <a:lnTo>
                    <a:pt x="202" y="165"/>
                  </a:lnTo>
                  <a:lnTo>
                    <a:pt x="236" y="159"/>
                  </a:lnTo>
                  <a:lnTo>
                    <a:pt x="271" y="154"/>
                  </a:lnTo>
                  <a:lnTo>
                    <a:pt x="289" y="150"/>
                  </a:lnTo>
                  <a:lnTo>
                    <a:pt x="306" y="145"/>
                  </a:lnTo>
                  <a:lnTo>
                    <a:pt x="323" y="140"/>
                  </a:lnTo>
                  <a:lnTo>
                    <a:pt x="339" y="132"/>
                  </a:lnTo>
                  <a:lnTo>
                    <a:pt x="355" y="124"/>
                  </a:lnTo>
                  <a:lnTo>
                    <a:pt x="368" y="115"/>
                  </a:lnTo>
                  <a:lnTo>
                    <a:pt x="380" y="104"/>
                  </a:lnTo>
                  <a:lnTo>
                    <a:pt x="390" y="91"/>
                  </a:lnTo>
                  <a:lnTo>
                    <a:pt x="398" y="77"/>
                  </a:lnTo>
                  <a:lnTo>
                    <a:pt x="403" y="61"/>
                  </a:lnTo>
                  <a:lnTo>
                    <a:pt x="406" y="43"/>
                  </a:lnTo>
                  <a:lnTo>
                    <a:pt x="407" y="22"/>
                  </a:lnTo>
                  <a:lnTo>
                    <a:pt x="407" y="22"/>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1294" name="组合 1293"/>
          <p:cNvGrpSpPr/>
          <p:nvPr/>
        </p:nvGrpSpPr>
        <p:grpSpPr>
          <a:xfrm>
            <a:off x="3650859" y="4895145"/>
            <a:ext cx="901700" cy="1039284"/>
            <a:chOff x="3144839" y="3783000"/>
            <a:chExt cx="676275" cy="779463"/>
          </a:xfrm>
          <a:solidFill>
            <a:schemeClr val="tx1">
              <a:lumMod val="65000"/>
              <a:lumOff val="35000"/>
            </a:schemeClr>
          </a:solidFill>
        </p:grpSpPr>
        <p:sp>
          <p:nvSpPr>
            <p:cNvPr id="12520" name="Freeform 232"/>
            <p:cNvSpPr/>
            <p:nvPr/>
          </p:nvSpPr>
          <p:spPr bwMode="auto">
            <a:xfrm>
              <a:off x="3144839" y="4200513"/>
              <a:ext cx="22225" cy="254000"/>
            </a:xfrm>
            <a:custGeom>
              <a:avLst/>
              <a:gdLst/>
              <a:ahLst/>
              <a:cxnLst>
                <a:cxn ang="0">
                  <a:pos x="46" y="296"/>
                </a:cxn>
                <a:cxn ang="0">
                  <a:pos x="51" y="158"/>
                </a:cxn>
                <a:cxn ang="0">
                  <a:pos x="54" y="63"/>
                </a:cxn>
                <a:cxn ang="0">
                  <a:pos x="54" y="21"/>
                </a:cxn>
                <a:cxn ang="0">
                  <a:pos x="51" y="12"/>
                </a:cxn>
                <a:cxn ang="0">
                  <a:pos x="46" y="5"/>
                </a:cxn>
                <a:cxn ang="0">
                  <a:pos x="38" y="1"/>
                </a:cxn>
                <a:cxn ang="0">
                  <a:pos x="21" y="1"/>
                </a:cxn>
                <a:cxn ang="0">
                  <a:pos x="15" y="7"/>
                </a:cxn>
                <a:cxn ang="0">
                  <a:pos x="10" y="13"/>
                </a:cxn>
                <a:cxn ang="0">
                  <a:pos x="8" y="22"/>
                </a:cxn>
                <a:cxn ang="0">
                  <a:pos x="8" y="98"/>
                </a:cxn>
                <a:cxn ang="0">
                  <a:pos x="0" y="297"/>
                </a:cxn>
                <a:cxn ang="0">
                  <a:pos x="0" y="340"/>
                </a:cxn>
                <a:cxn ang="0">
                  <a:pos x="7" y="474"/>
                </a:cxn>
                <a:cxn ang="0">
                  <a:pos x="7" y="491"/>
                </a:cxn>
                <a:cxn ang="0">
                  <a:pos x="3" y="549"/>
                </a:cxn>
                <a:cxn ang="0">
                  <a:pos x="2" y="589"/>
                </a:cxn>
                <a:cxn ang="0">
                  <a:pos x="6" y="616"/>
                </a:cxn>
                <a:cxn ang="0">
                  <a:pos x="8" y="625"/>
                </a:cxn>
                <a:cxn ang="0">
                  <a:pos x="13" y="633"/>
                </a:cxn>
                <a:cxn ang="0">
                  <a:pos x="21" y="638"/>
                </a:cxn>
                <a:cxn ang="0">
                  <a:pos x="30" y="640"/>
                </a:cxn>
                <a:cxn ang="0">
                  <a:pos x="46" y="634"/>
                </a:cxn>
                <a:cxn ang="0">
                  <a:pos x="51" y="629"/>
                </a:cxn>
                <a:cxn ang="0">
                  <a:pos x="54" y="621"/>
                </a:cxn>
                <a:cxn ang="0">
                  <a:pos x="53" y="611"/>
                </a:cxn>
                <a:cxn ang="0">
                  <a:pos x="49" y="596"/>
                </a:cxn>
                <a:cxn ang="0">
                  <a:pos x="46" y="561"/>
                </a:cxn>
                <a:cxn ang="0">
                  <a:pos x="51" y="505"/>
                </a:cxn>
                <a:cxn ang="0">
                  <a:pos x="53" y="472"/>
                </a:cxn>
                <a:cxn ang="0">
                  <a:pos x="51" y="428"/>
                </a:cxn>
                <a:cxn ang="0">
                  <a:pos x="47" y="340"/>
                </a:cxn>
                <a:cxn ang="0">
                  <a:pos x="46" y="296"/>
                </a:cxn>
              </a:cxnLst>
              <a:rect l="0" t="0" r="r" b="b"/>
              <a:pathLst>
                <a:path w="54" h="640">
                  <a:moveTo>
                    <a:pt x="46" y="296"/>
                  </a:moveTo>
                  <a:lnTo>
                    <a:pt x="46" y="296"/>
                  </a:lnTo>
                  <a:lnTo>
                    <a:pt x="49" y="220"/>
                  </a:lnTo>
                  <a:lnTo>
                    <a:pt x="51" y="158"/>
                  </a:lnTo>
                  <a:lnTo>
                    <a:pt x="54" y="97"/>
                  </a:lnTo>
                  <a:lnTo>
                    <a:pt x="54" y="63"/>
                  </a:lnTo>
                  <a:lnTo>
                    <a:pt x="54" y="21"/>
                  </a:lnTo>
                  <a:lnTo>
                    <a:pt x="54" y="21"/>
                  </a:lnTo>
                  <a:lnTo>
                    <a:pt x="53" y="17"/>
                  </a:lnTo>
                  <a:lnTo>
                    <a:pt x="51" y="12"/>
                  </a:lnTo>
                  <a:lnTo>
                    <a:pt x="49" y="8"/>
                  </a:lnTo>
                  <a:lnTo>
                    <a:pt x="46" y="5"/>
                  </a:lnTo>
                  <a:lnTo>
                    <a:pt x="42" y="3"/>
                  </a:lnTo>
                  <a:lnTo>
                    <a:pt x="38" y="1"/>
                  </a:lnTo>
                  <a:lnTo>
                    <a:pt x="30" y="0"/>
                  </a:lnTo>
                  <a:lnTo>
                    <a:pt x="21" y="1"/>
                  </a:lnTo>
                  <a:lnTo>
                    <a:pt x="17" y="4"/>
                  </a:lnTo>
                  <a:lnTo>
                    <a:pt x="15" y="7"/>
                  </a:lnTo>
                  <a:lnTo>
                    <a:pt x="12" y="9"/>
                  </a:lnTo>
                  <a:lnTo>
                    <a:pt x="10" y="13"/>
                  </a:lnTo>
                  <a:lnTo>
                    <a:pt x="8" y="17"/>
                  </a:lnTo>
                  <a:lnTo>
                    <a:pt x="8" y="22"/>
                  </a:lnTo>
                  <a:lnTo>
                    <a:pt x="8" y="22"/>
                  </a:lnTo>
                  <a:lnTo>
                    <a:pt x="8" y="98"/>
                  </a:lnTo>
                  <a:lnTo>
                    <a:pt x="7" y="160"/>
                  </a:lnTo>
                  <a:lnTo>
                    <a:pt x="0" y="297"/>
                  </a:lnTo>
                  <a:lnTo>
                    <a:pt x="0" y="297"/>
                  </a:lnTo>
                  <a:lnTo>
                    <a:pt x="0" y="340"/>
                  </a:lnTo>
                  <a:lnTo>
                    <a:pt x="2" y="385"/>
                  </a:lnTo>
                  <a:lnTo>
                    <a:pt x="7" y="474"/>
                  </a:lnTo>
                  <a:lnTo>
                    <a:pt x="7" y="474"/>
                  </a:lnTo>
                  <a:lnTo>
                    <a:pt x="7" y="491"/>
                  </a:lnTo>
                  <a:lnTo>
                    <a:pt x="6" y="510"/>
                  </a:lnTo>
                  <a:lnTo>
                    <a:pt x="3" y="549"/>
                  </a:lnTo>
                  <a:lnTo>
                    <a:pt x="2" y="569"/>
                  </a:lnTo>
                  <a:lnTo>
                    <a:pt x="2" y="589"/>
                  </a:lnTo>
                  <a:lnTo>
                    <a:pt x="4" y="607"/>
                  </a:lnTo>
                  <a:lnTo>
                    <a:pt x="6" y="616"/>
                  </a:lnTo>
                  <a:lnTo>
                    <a:pt x="8" y="625"/>
                  </a:lnTo>
                  <a:lnTo>
                    <a:pt x="8" y="625"/>
                  </a:lnTo>
                  <a:lnTo>
                    <a:pt x="11" y="629"/>
                  </a:lnTo>
                  <a:lnTo>
                    <a:pt x="13" y="633"/>
                  </a:lnTo>
                  <a:lnTo>
                    <a:pt x="17" y="636"/>
                  </a:lnTo>
                  <a:lnTo>
                    <a:pt x="21" y="638"/>
                  </a:lnTo>
                  <a:lnTo>
                    <a:pt x="25" y="640"/>
                  </a:lnTo>
                  <a:lnTo>
                    <a:pt x="30" y="640"/>
                  </a:lnTo>
                  <a:lnTo>
                    <a:pt x="38" y="638"/>
                  </a:lnTo>
                  <a:lnTo>
                    <a:pt x="46" y="634"/>
                  </a:lnTo>
                  <a:lnTo>
                    <a:pt x="49" y="632"/>
                  </a:lnTo>
                  <a:lnTo>
                    <a:pt x="51" y="629"/>
                  </a:lnTo>
                  <a:lnTo>
                    <a:pt x="53" y="625"/>
                  </a:lnTo>
                  <a:lnTo>
                    <a:pt x="54" y="621"/>
                  </a:lnTo>
                  <a:lnTo>
                    <a:pt x="54" y="616"/>
                  </a:lnTo>
                  <a:lnTo>
                    <a:pt x="53" y="611"/>
                  </a:lnTo>
                  <a:lnTo>
                    <a:pt x="53" y="611"/>
                  </a:lnTo>
                  <a:lnTo>
                    <a:pt x="49" y="596"/>
                  </a:lnTo>
                  <a:lnTo>
                    <a:pt x="46" y="579"/>
                  </a:lnTo>
                  <a:lnTo>
                    <a:pt x="46" y="561"/>
                  </a:lnTo>
                  <a:lnTo>
                    <a:pt x="47" y="542"/>
                  </a:lnTo>
                  <a:lnTo>
                    <a:pt x="51" y="505"/>
                  </a:lnTo>
                  <a:lnTo>
                    <a:pt x="53" y="488"/>
                  </a:lnTo>
                  <a:lnTo>
                    <a:pt x="53" y="472"/>
                  </a:lnTo>
                  <a:lnTo>
                    <a:pt x="53" y="472"/>
                  </a:lnTo>
                  <a:lnTo>
                    <a:pt x="51" y="428"/>
                  </a:lnTo>
                  <a:lnTo>
                    <a:pt x="49" y="383"/>
                  </a:lnTo>
                  <a:lnTo>
                    <a:pt x="47" y="340"/>
                  </a:lnTo>
                  <a:lnTo>
                    <a:pt x="46" y="296"/>
                  </a:lnTo>
                  <a:lnTo>
                    <a:pt x="46" y="29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22" name="Freeform 234"/>
            <p:cNvSpPr/>
            <p:nvPr/>
          </p:nvSpPr>
          <p:spPr bwMode="auto">
            <a:xfrm>
              <a:off x="3148014" y="4100500"/>
              <a:ext cx="671513" cy="120650"/>
            </a:xfrm>
            <a:custGeom>
              <a:avLst/>
              <a:gdLst/>
              <a:ahLst/>
              <a:cxnLst>
                <a:cxn ang="0">
                  <a:pos x="1622" y="88"/>
                </a:cxn>
                <a:cxn ang="0">
                  <a:pos x="1588" y="58"/>
                </a:cxn>
                <a:cxn ang="0">
                  <a:pos x="1550" y="37"/>
                </a:cxn>
                <a:cxn ang="0">
                  <a:pos x="1508" y="22"/>
                </a:cxn>
                <a:cxn ang="0">
                  <a:pos x="1418" y="15"/>
                </a:cxn>
                <a:cxn ang="0">
                  <a:pos x="1413" y="15"/>
                </a:cxn>
                <a:cxn ang="0">
                  <a:pos x="1364" y="12"/>
                </a:cxn>
                <a:cxn ang="0">
                  <a:pos x="1320" y="13"/>
                </a:cxn>
                <a:cxn ang="0">
                  <a:pos x="1120" y="7"/>
                </a:cxn>
                <a:cxn ang="0">
                  <a:pos x="1053" y="4"/>
                </a:cxn>
                <a:cxn ang="0">
                  <a:pos x="807" y="3"/>
                </a:cxn>
                <a:cxn ang="0">
                  <a:pos x="645" y="0"/>
                </a:cxn>
                <a:cxn ang="0">
                  <a:pos x="591" y="3"/>
                </a:cxn>
                <a:cxn ang="0">
                  <a:pos x="467" y="7"/>
                </a:cxn>
                <a:cxn ang="0">
                  <a:pos x="297" y="5"/>
                </a:cxn>
                <a:cxn ang="0">
                  <a:pos x="209" y="8"/>
                </a:cxn>
                <a:cxn ang="0">
                  <a:pos x="165" y="18"/>
                </a:cxn>
                <a:cxn ang="0">
                  <a:pos x="112" y="42"/>
                </a:cxn>
                <a:cxn ang="0">
                  <a:pos x="71" y="75"/>
                </a:cxn>
                <a:cxn ang="0">
                  <a:pos x="47" y="105"/>
                </a:cxn>
                <a:cxn ang="0">
                  <a:pos x="18" y="169"/>
                </a:cxn>
                <a:cxn ang="0">
                  <a:pos x="4" y="237"/>
                </a:cxn>
                <a:cxn ang="0">
                  <a:pos x="0" y="284"/>
                </a:cxn>
                <a:cxn ang="0">
                  <a:pos x="4" y="297"/>
                </a:cxn>
                <a:cxn ang="0">
                  <a:pos x="14" y="305"/>
                </a:cxn>
                <a:cxn ang="0">
                  <a:pos x="34" y="304"/>
                </a:cxn>
                <a:cxn ang="0">
                  <a:pos x="43" y="294"/>
                </a:cxn>
                <a:cxn ang="0">
                  <a:pos x="46" y="284"/>
                </a:cxn>
                <a:cxn ang="0">
                  <a:pos x="54" y="213"/>
                </a:cxn>
                <a:cxn ang="0">
                  <a:pos x="76" y="145"/>
                </a:cxn>
                <a:cxn ang="0">
                  <a:pos x="102" y="106"/>
                </a:cxn>
                <a:cxn ang="0">
                  <a:pos x="125" y="85"/>
                </a:cxn>
                <a:cxn ang="0">
                  <a:pos x="184" y="59"/>
                </a:cxn>
                <a:cxn ang="0">
                  <a:pos x="247" y="47"/>
                </a:cxn>
                <a:cxn ang="0">
                  <a:pos x="280" y="51"/>
                </a:cxn>
                <a:cxn ang="0">
                  <a:pos x="313" y="56"/>
                </a:cxn>
                <a:cxn ang="0">
                  <a:pos x="386" y="54"/>
                </a:cxn>
                <a:cxn ang="0">
                  <a:pos x="470" y="51"/>
                </a:cxn>
                <a:cxn ang="0">
                  <a:pos x="620" y="47"/>
                </a:cxn>
                <a:cxn ang="0">
                  <a:pos x="689" y="50"/>
                </a:cxn>
                <a:cxn ang="0">
                  <a:pos x="998" y="51"/>
                </a:cxn>
                <a:cxn ang="0">
                  <a:pos x="1184" y="54"/>
                </a:cxn>
                <a:cxn ang="0">
                  <a:pos x="1265" y="54"/>
                </a:cxn>
                <a:cxn ang="0">
                  <a:pos x="1320" y="59"/>
                </a:cxn>
                <a:cxn ang="0">
                  <a:pos x="1352" y="59"/>
                </a:cxn>
                <a:cxn ang="0">
                  <a:pos x="1400" y="58"/>
                </a:cxn>
                <a:cxn ang="0">
                  <a:pos x="1413" y="63"/>
                </a:cxn>
                <a:cxn ang="0">
                  <a:pos x="1430" y="60"/>
                </a:cxn>
                <a:cxn ang="0">
                  <a:pos x="1478" y="64"/>
                </a:cxn>
                <a:cxn ang="0">
                  <a:pos x="1543" y="85"/>
                </a:cxn>
                <a:cxn ang="0">
                  <a:pos x="1600" y="132"/>
                </a:cxn>
                <a:cxn ang="0">
                  <a:pos x="1622" y="166"/>
                </a:cxn>
                <a:cxn ang="0">
                  <a:pos x="1642" y="221"/>
                </a:cxn>
                <a:cxn ang="0">
                  <a:pos x="1645" y="280"/>
                </a:cxn>
                <a:cxn ang="0">
                  <a:pos x="1648" y="290"/>
                </a:cxn>
                <a:cxn ang="0">
                  <a:pos x="1656" y="300"/>
                </a:cxn>
                <a:cxn ang="0">
                  <a:pos x="1677" y="301"/>
                </a:cxn>
                <a:cxn ang="0">
                  <a:pos x="1687" y="294"/>
                </a:cxn>
                <a:cxn ang="0">
                  <a:pos x="1691" y="280"/>
                </a:cxn>
                <a:cxn ang="0">
                  <a:pos x="1689" y="230"/>
                </a:cxn>
                <a:cxn ang="0">
                  <a:pos x="1670" y="164"/>
                </a:cxn>
                <a:cxn ang="0">
                  <a:pos x="1632" y="100"/>
                </a:cxn>
              </a:cxnLst>
              <a:rect l="0" t="0" r="r" b="b"/>
              <a:pathLst>
                <a:path w="1691" h="306">
                  <a:moveTo>
                    <a:pt x="1632" y="100"/>
                  </a:moveTo>
                  <a:lnTo>
                    <a:pt x="1632" y="100"/>
                  </a:lnTo>
                  <a:lnTo>
                    <a:pt x="1622" y="88"/>
                  </a:lnTo>
                  <a:lnTo>
                    <a:pt x="1610" y="76"/>
                  </a:lnTo>
                  <a:lnTo>
                    <a:pt x="1600" y="67"/>
                  </a:lnTo>
                  <a:lnTo>
                    <a:pt x="1588" y="58"/>
                  </a:lnTo>
                  <a:lnTo>
                    <a:pt x="1575" y="50"/>
                  </a:lnTo>
                  <a:lnTo>
                    <a:pt x="1563" y="42"/>
                  </a:lnTo>
                  <a:lnTo>
                    <a:pt x="1550" y="37"/>
                  </a:lnTo>
                  <a:lnTo>
                    <a:pt x="1536" y="32"/>
                  </a:lnTo>
                  <a:lnTo>
                    <a:pt x="1523" y="26"/>
                  </a:lnTo>
                  <a:lnTo>
                    <a:pt x="1508" y="22"/>
                  </a:lnTo>
                  <a:lnTo>
                    <a:pt x="1479" y="17"/>
                  </a:lnTo>
                  <a:lnTo>
                    <a:pt x="1449" y="15"/>
                  </a:lnTo>
                  <a:lnTo>
                    <a:pt x="1418" y="15"/>
                  </a:lnTo>
                  <a:lnTo>
                    <a:pt x="1418" y="15"/>
                  </a:lnTo>
                  <a:lnTo>
                    <a:pt x="1413" y="15"/>
                  </a:lnTo>
                  <a:lnTo>
                    <a:pt x="1413" y="15"/>
                  </a:lnTo>
                  <a:lnTo>
                    <a:pt x="1401" y="12"/>
                  </a:lnTo>
                  <a:lnTo>
                    <a:pt x="1389" y="12"/>
                  </a:lnTo>
                  <a:lnTo>
                    <a:pt x="1364" y="12"/>
                  </a:lnTo>
                  <a:lnTo>
                    <a:pt x="1341" y="13"/>
                  </a:lnTo>
                  <a:lnTo>
                    <a:pt x="1320" y="13"/>
                  </a:lnTo>
                  <a:lnTo>
                    <a:pt x="1320" y="13"/>
                  </a:lnTo>
                  <a:lnTo>
                    <a:pt x="1219" y="13"/>
                  </a:lnTo>
                  <a:lnTo>
                    <a:pt x="1169" y="11"/>
                  </a:lnTo>
                  <a:lnTo>
                    <a:pt x="1120" y="7"/>
                  </a:lnTo>
                  <a:lnTo>
                    <a:pt x="1120" y="7"/>
                  </a:lnTo>
                  <a:lnTo>
                    <a:pt x="1091" y="5"/>
                  </a:lnTo>
                  <a:lnTo>
                    <a:pt x="1053" y="4"/>
                  </a:lnTo>
                  <a:lnTo>
                    <a:pt x="964" y="3"/>
                  </a:lnTo>
                  <a:lnTo>
                    <a:pt x="807" y="3"/>
                  </a:lnTo>
                  <a:lnTo>
                    <a:pt x="807" y="3"/>
                  </a:lnTo>
                  <a:lnTo>
                    <a:pt x="753" y="1"/>
                  </a:lnTo>
                  <a:lnTo>
                    <a:pt x="700" y="0"/>
                  </a:lnTo>
                  <a:lnTo>
                    <a:pt x="645" y="0"/>
                  </a:lnTo>
                  <a:lnTo>
                    <a:pt x="619" y="0"/>
                  </a:lnTo>
                  <a:lnTo>
                    <a:pt x="591" y="3"/>
                  </a:lnTo>
                  <a:lnTo>
                    <a:pt x="591" y="3"/>
                  </a:lnTo>
                  <a:lnTo>
                    <a:pt x="566" y="4"/>
                  </a:lnTo>
                  <a:lnTo>
                    <a:pt x="536" y="5"/>
                  </a:lnTo>
                  <a:lnTo>
                    <a:pt x="467" y="7"/>
                  </a:lnTo>
                  <a:lnTo>
                    <a:pt x="341" y="7"/>
                  </a:lnTo>
                  <a:lnTo>
                    <a:pt x="341" y="7"/>
                  </a:lnTo>
                  <a:lnTo>
                    <a:pt x="297" y="5"/>
                  </a:lnTo>
                  <a:lnTo>
                    <a:pt x="252" y="4"/>
                  </a:lnTo>
                  <a:lnTo>
                    <a:pt x="230" y="5"/>
                  </a:lnTo>
                  <a:lnTo>
                    <a:pt x="209" y="8"/>
                  </a:lnTo>
                  <a:lnTo>
                    <a:pt x="187" y="12"/>
                  </a:lnTo>
                  <a:lnTo>
                    <a:pt x="165" y="18"/>
                  </a:lnTo>
                  <a:lnTo>
                    <a:pt x="165" y="18"/>
                  </a:lnTo>
                  <a:lnTo>
                    <a:pt x="146" y="26"/>
                  </a:lnTo>
                  <a:lnTo>
                    <a:pt x="129" y="34"/>
                  </a:lnTo>
                  <a:lnTo>
                    <a:pt x="112" y="42"/>
                  </a:lnTo>
                  <a:lnTo>
                    <a:pt x="98" y="51"/>
                  </a:lnTo>
                  <a:lnTo>
                    <a:pt x="84" y="62"/>
                  </a:lnTo>
                  <a:lnTo>
                    <a:pt x="71" y="75"/>
                  </a:lnTo>
                  <a:lnTo>
                    <a:pt x="59" y="88"/>
                  </a:lnTo>
                  <a:lnTo>
                    <a:pt x="47" y="105"/>
                  </a:lnTo>
                  <a:lnTo>
                    <a:pt x="47" y="105"/>
                  </a:lnTo>
                  <a:lnTo>
                    <a:pt x="35" y="126"/>
                  </a:lnTo>
                  <a:lnTo>
                    <a:pt x="26" y="147"/>
                  </a:lnTo>
                  <a:lnTo>
                    <a:pt x="18" y="169"/>
                  </a:lnTo>
                  <a:lnTo>
                    <a:pt x="12" y="191"/>
                  </a:lnTo>
                  <a:lnTo>
                    <a:pt x="6" y="215"/>
                  </a:lnTo>
                  <a:lnTo>
                    <a:pt x="4" y="237"/>
                  </a:lnTo>
                  <a:lnTo>
                    <a:pt x="1" y="260"/>
                  </a:lnTo>
                  <a:lnTo>
                    <a:pt x="0" y="284"/>
                  </a:lnTo>
                  <a:lnTo>
                    <a:pt x="0" y="284"/>
                  </a:lnTo>
                  <a:lnTo>
                    <a:pt x="0" y="289"/>
                  </a:lnTo>
                  <a:lnTo>
                    <a:pt x="1" y="294"/>
                  </a:lnTo>
                  <a:lnTo>
                    <a:pt x="4" y="297"/>
                  </a:lnTo>
                  <a:lnTo>
                    <a:pt x="6" y="301"/>
                  </a:lnTo>
                  <a:lnTo>
                    <a:pt x="10" y="304"/>
                  </a:lnTo>
                  <a:lnTo>
                    <a:pt x="14" y="305"/>
                  </a:lnTo>
                  <a:lnTo>
                    <a:pt x="22" y="306"/>
                  </a:lnTo>
                  <a:lnTo>
                    <a:pt x="30" y="305"/>
                  </a:lnTo>
                  <a:lnTo>
                    <a:pt x="34" y="304"/>
                  </a:lnTo>
                  <a:lnTo>
                    <a:pt x="38" y="301"/>
                  </a:lnTo>
                  <a:lnTo>
                    <a:pt x="40" y="297"/>
                  </a:lnTo>
                  <a:lnTo>
                    <a:pt x="43" y="294"/>
                  </a:lnTo>
                  <a:lnTo>
                    <a:pt x="44" y="289"/>
                  </a:lnTo>
                  <a:lnTo>
                    <a:pt x="46" y="284"/>
                  </a:lnTo>
                  <a:lnTo>
                    <a:pt x="46" y="284"/>
                  </a:lnTo>
                  <a:lnTo>
                    <a:pt x="47" y="260"/>
                  </a:lnTo>
                  <a:lnTo>
                    <a:pt x="50" y="237"/>
                  </a:lnTo>
                  <a:lnTo>
                    <a:pt x="54" y="213"/>
                  </a:lnTo>
                  <a:lnTo>
                    <a:pt x="59" y="190"/>
                  </a:lnTo>
                  <a:lnTo>
                    <a:pt x="67" y="168"/>
                  </a:lnTo>
                  <a:lnTo>
                    <a:pt x="76" y="145"/>
                  </a:lnTo>
                  <a:lnTo>
                    <a:pt x="88" y="126"/>
                  </a:lnTo>
                  <a:lnTo>
                    <a:pt x="102" y="106"/>
                  </a:lnTo>
                  <a:lnTo>
                    <a:pt x="102" y="106"/>
                  </a:lnTo>
                  <a:lnTo>
                    <a:pt x="108" y="98"/>
                  </a:lnTo>
                  <a:lnTo>
                    <a:pt x="116" y="92"/>
                  </a:lnTo>
                  <a:lnTo>
                    <a:pt x="125" y="85"/>
                  </a:lnTo>
                  <a:lnTo>
                    <a:pt x="136" y="79"/>
                  </a:lnTo>
                  <a:lnTo>
                    <a:pt x="160" y="67"/>
                  </a:lnTo>
                  <a:lnTo>
                    <a:pt x="184" y="59"/>
                  </a:lnTo>
                  <a:lnTo>
                    <a:pt x="211" y="52"/>
                  </a:lnTo>
                  <a:lnTo>
                    <a:pt x="235" y="49"/>
                  </a:lnTo>
                  <a:lnTo>
                    <a:pt x="247" y="47"/>
                  </a:lnTo>
                  <a:lnTo>
                    <a:pt x="259" y="47"/>
                  </a:lnTo>
                  <a:lnTo>
                    <a:pt x="269" y="49"/>
                  </a:lnTo>
                  <a:lnTo>
                    <a:pt x="280" y="51"/>
                  </a:lnTo>
                  <a:lnTo>
                    <a:pt x="280" y="51"/>
                  </a:lnTo>
                  <a:lnTo>
                    <a:pt x="296" y="55"/>
                  </a:lnTo>
                  <a:lnTo>
                    <a:pt x="313" y="56"/>
                  </a:lnTo>
                  <a:lnTo>
                    <a:pt x="331" y="56"/>
                  </a:lnTo>
                  <a:lnTo>
                    <a:pt x="349" y="56"/>
                  </a:lnTo>
                  <a:lnTo>
                    <a:pt x="386" y="54"/>
                  </a:lnTo>
                  <a:lnTo>
                    <a:pt x="420" y="52"/>
                  </a:lnTo>
                  <a:lnTo>
                    <a:pt x="420" y="52"/>
                  </a:lnTo>
                  <a:lnTo>
                    <a:pt x="470" y="51"/>
                  </a:lnTo>
                  <a:lnTo>
                    <a:pt x="531" y="49"/>
                  </a:lnTo>
                  <a:lnTo>
                    <a:pt x="594" y="47"/>
                  </a:lnTo>
                  <a:lnTo>
                    <a:pt x="620" y="47"/>
                  </a:lnTo>
                  <a:lnTo>
                    <a:pt x="641" y="47"/>
                  </a:lnTo>
                  <a:lnTo>
                    <a:pt x="641" y="47"/>
                  </a:lnTo>
                  <a:lnTo>
                    <a:pt x="689" y="50"/>
                  </a:lnTo>
                  <a:lnTo>
                    <a:pt x="746" y="51"/>
                  </a:lnTo>
                  <a:lnTo>
                    <a:pt x="871" y="51"/>
                  </a:lnTo>
                  <a:lnTo>
                    <a:pt x="998" y="51"/>
                  </a:lnTo>
                  <a:lnTo>
                    <a:pt x="1101" y="52"/>
                  </a:lnTo>
                  <a:lnTo>
                    <a:pt x="1101" y="52"/>
                  </a:lnTo>
                  <a:lnTo>
                    <a:pt x="1184" y="54"/>
                  </a:lnTo>
                  <a:lnTo>
                    <a:pt x="1224" y="55"/>
                  </a:lnTo>
                  <a:lnTo>
                    <a:pt x="1265" y="54"/>
                  </a:lnTo>
                  <a:lnTo>
                    <a:pt x="1265" y="54"/>
                  </a:lnTo>
                  <a:lnTo>
                    <a:pt x="1283" y="55"/>
                  </a:lnTo>
                  <a:lnTo>
                    <a:pt x="1301" y="56"/>
                  </a:lnTo>
                  <a:lnTo>
                    <a:pt x="1320" y="59"/>
                  </a:lnTo>
                  <a:lnTo>
                    <a:pt x="1338" y="59"/>
                  </a:lnTo>
                  <a:lnTo>
                    <a:pt x="1338" y="59"/>
                  </a:lnTo>
                  <a:lnTo>
                    <a:pt x="1352" y="59"/>
                  </a:lnTo>
                  <a:lnTo>
                    <a:pt x="1372" y="56"/>
                  </a:lnTo>
                  <a:lnTo>
                    <a:pt x="1392" y="56"/>
                  </a:lnTo>
                  <a:lnTo>
                    <a:pt x="1400" y="58"/>
                  </a:lnTo>
                  <a:lnTo>
                    <a:pt x="1406" y="60"/>
                  </a:lnTo>
                  <a:lnTo>
                    <a:pt x="1406" y="60"/>
                  </a:lnTo>
                  <a:lnTo>
                    <a:pt x="1413" y="63"/>
                  </a:lnTo>
                  <a:lnTo>
                    <a:pt x="1419" y="64"/>
                  </a:lnTo>
                  <a:lnTo>
                    <a:pt x="1424" y="63"/>
                  </a:lnTo>
                  <a:lnTo>
                    <a:pt x="1430" y="60"/>
                  </a:lnTo>
                  <a:lnTo>
                    <a:pt x="1430" y="60"/>
                  </a:lnTo>
                  <a:lnTo>
                    <a:pt x="1455" y="62"/>
                  </a:lnTo>
                  <a:lnTo>
                    <a:pt x="1478" y="64"/>
                  </a:lnTo>
                  <a:lnTo>
                    <a:pt x="1502" y="69"/>
                  </a:lnTo>
                  <a:lnTo>
                    <a:pt x="1523" y="76"/>
                  </a:lnTo>
                  <a:lnTo>
                    <a:pt x="1543" y="85"/>
                  </a:lnTo>
                  <a:lnTo>
                    <a:pt x="1563" y="98"/>
                  </a:lnTo>
                  <a:lnTo>
                    <a:pt x="1581" y="114"/>
                  </a:lnTo>
                  <a:lnTo>
                    <a:pt x="1600" y="132"/>
                  </a:lnTo>
                  <a:lnTo>
                    <a:pt x="1600" y="132"/>
                  </a:lnTo>
                  <a:lnTo>
                    <a:pt x="1613" y="149"/>
                  </a:lnTo>
                  <a:lnTo>
                    <a:pt x="1622" y="166"/>
                  </a:lnTo>
                  <a:lnTo>
                    <a:pt x="1631" y="183"/>
                  </a:lnTo>
                  <a:lnTo>
                    <a:pt x="1636" y="202"/>
                  </a:lnTo>
                  <a:lnTo>
                    <a:pt x="1642" y="221"/>
                  </a:lnTo>
                  <a:lnTo>
                    <a:pt x="1644" y="241"/>
                  </a:lnTo>
                  <a:lnTo>
                    <a:pt x="1645" y="260"/>
                  </a:lnTo>
                  <a:lnTo>
                    <a:pt x="1645" y="280"/>
                  </a:lnTo>
                  <a:lnTo>
                    <a:pt x="1645" y="280"/>
                  </a:lnTo>
                  <a:lnTo>
                    <a:pt x="1647" y="285"/>
                  </a:lnTo>
                  <a:lnTo>
                    <a:pt x="1648" y="290"/>
                  </a:lnTo>
                  <a:lnTo>
                    <a:pt x="1651" y="294"/>
                  </a:lnTo>
                  <a:lnTo>
                    <a:pt x="1653" y="297"/>
                  </a:lnTo>
                  <a:lnTo>
                    <a:pt x="1656" y="300"/>
                  </a:lnTo>
                  <a:lnTo>
                    <a:pt x="1660" y="301"/>
                  </a:lnTo>
                  <a:lnTo>
                    <a:pt x="1669" y="302"/>
                  </a:lnTo>
                  <a:lnTo>
                    <a:pt x="1677" y="301"/>
                  </a:lnTo>
                  <a:lnTo>
                    <a:pt x="1681" y="300"/>
                  </a:lnTo>
                  <a:lnTo>
                    <a:pt x="1685" y="297"/>
                  </a:lnTo>
                  <a:lnTo>
                    <a:pt x="1687" y="294"/>
                  </a:lnTo>
                  <a:lnTo>
                    <a:pt x="1690" y="290"/>
                  </a:lnTo>
                  <a:lnTo>
                    <a:pt x="1691" y="285"/>
                  </a:lnTo>
                  <a:lnTo>
                    <a:pt x="1691" y="280"/>
                  </a:lnTo>
                  <a:lnTo>
                    <a:pt x="1691" y="280"/>
                  </a:lnTo>
                  <a:lnTo>
                    <a:pt x="1691" y="255"/>
                  </a:lnTo>
                  <a:lnTo>
                    <a:pt x="1689" y="230"/>
                  </a:lnTo>
                  <a:lnTo>
                    <a:pt x="1685" y="207"/>
                  </a:lnTo>
                  <a:lnTo>
                    <a:pt x="1678" y="185"/>
                  </a:lnTo>
                  <a:lnTo>
                    <a:pt x="1670" y="164"/>
                  </a:lnTo>
                  <a:lnTo>
                    <a:pt x="1660" y="143"/>
                  </a:lnTo>
                  <a:lnTo>
                    <a:pt x="1647" y="120"/>
                  </a:lnTo>
                  <a:lnTo>
                    <a:pt x="1632" y="100"/>
                  </a:lnTo>
                  <a:lnTo>
                    <a:pt x="1632" y="10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23" name="Freeform 235"/>
            <p:cNvSpPr/>
            <p:nvPr/>
          </p:nvSpPr>
          <p:spPr bwMode="auto">
            <a:xfrm>
              <a:off x="3148014" y="4441813"/>
              <a:ext cx="671513" cy="120650"/>
            </a:xfrm>
            <a:custGeom>
              <a:avLst/>
              <a:gdLst/>
              <a:ahLst/>
              <a:cxnLst>
                <a:cxn ang="0">
                  <a:pos x="1622" y="218"/>
                </a:cxn>
                <a:cxn ang="0">
                  <a:pos x="1588" y="248"/>
                </a:cxn>
                <a:cxn ang="0">
                  <a:pos x="1550" y="269"/>
                </a:cxn>
                <a:cxn ang="0">
                  <a:pos x="1508" y="282"/>
                </a:cxn>
                <a:cxn ang="0">
                  <a:pos x="1418" y="292"/>
                </a:cxn>
                <a:cxn ang="0">
                  <a:pos x="1413" y="292"/>
                </a:cxn>
                <a:cxn ang="0">
                  <a:pos x="1364" y="294"/>
                </a:cxn>
                <a:cxn ang="0">
                  <a:pos x="1320" y="292"/>
                </a:cxn>
                <a:cxn ang="0">
                  <a:pos x="1120" y="298"/>
                </a:cxn>
                <a:cxn ang="0">
                  <a:pos x="1053" y="302"/>
                </a:cxn>
                <a:cxn ang="0">
                  <a:pos x="807" y="303"/>
                </a:cxn>
                <a:cxn ang="0">
                  <a:pos x="645" y="306"/>
                </a:cxn>
                <a:cxn ang="0">
                  <a:pos x="591" y="303"/>
                </a:cxn>
                <a:cxn ang="0">
                  <a:pos x="467" y="301"/>
                </a:cxn>
                <a:cxn ang="0">
                  <a:pos x="343" y="303"/>
                </a:cxn>
                <a:cxn ang="0">
                  <a:pos x="231" y="302"/>
                </a:cxn>
                <a:cxn ang="0">
                  <a:pos x="165" y="286"/>
                </a:cxn>
                <a:cxn ang="0">
                  <a:pos x="129" y="272"/>
                </a:cxn>
                <a:cxn ang="0">
                  <a:pos x="84" y="243"/>
                </a:cxn>
                <a:cxn ang="0">
                  <a:pos x="47" y="201"/>
                </a:cxn>
                <a:cxn ang="0">
                  <a:pos x="26" y="159"/>
                </a:cxn>
                <a:cxn ang="0">
                  <a:pos x="6" y="91"/>
                </a:cxn>
                <a:cxn ang="0">
                  <a:pos x="0" y="21"/>
                </a:cxn>
                <a:cxn ang="0">
                  <a:pos x="1" y="12"/>
                </a:cxn>
                <a:cxn ang="0">
                  <a:pos x="10" y="3"/>
                </a:cxn>
                <a:cxn ang="0">
                  <a:pos x="30" y="1"/>
                </a:cxn>
                <a:cxn ang="0">
                  <a:pos x="40" y="8"/>
                </a:cxn>
                <a:cxn ang="0">
                  <a:pos x="46" y="21"/>
                </a:cxn>
                <a:cxn ang="0">
                  <a:pos x="50" y="68"/>
                </a:cxn>
                <a:cxn ang="0">
                  <a:pos x="67" y="137"/>
                </a:cxn>
                <a:cxn ang="0">
                  <a:pos x="102" y="199"/>
                </a:cxn>
                <a:cxn ang="0">
                  <a:pos x="116" y="213"/>
                </a:cxn>
                <a:cxn ang="0">
                  <a:pos x="160" y="237"/>
                </a:cxn>
                <a:cxn ang="0">
                  <a:pos x="235" y="256"/>
                </a:cxn>
                <a:cxn ang="0">
                  <a:pos x="281" y="259"/>
                </a:cxn>
                <a:cxn ang="0">
                  <a:pos x="436" y="259"/>
                </a:cxn>
                <a:cxn ang="0">
                  <a:pos x="641" y="258"/>
                </a:cxn>
                <a:cxn ang="0">
                  <a:pos x="746" y="255"/>
                </a:cxn>
                <a:cxn ang="0">
                  <a:pos x="1101" y="254"/>
                </a:cxn>
                <a:cxn ang="0">
                  <a:pos x="1224" y="251"/>
                </a:cxn>
                <a:cxn ang="0">
                  <a:pos x="1283" y="251"/>
                </a:cxn>
                <a:cxn ang="0">
                  <a:pos x="1338" y="246"/>
                </a:cxn>
                <a:cxn ang="0">
                  <a:pos x="1372" y="248"/>
                </a:cxn>
                <a:cxn ang="0">
                  <a:pos x="1406" y="246"/>
                </a:cxn>
                <a:cxn ang="0">
                  <a:pos x="1419" y="242"/>
                </a:cxn>
                <a:cxn ang="0">
                  <a:pos x="1430" y="246"/>
                </a:cxn>
                <a:cxn ang="0">
                  <a:pos x="1502" y="237"/>
                </a:cxn>
                <a:cxn ang="0">
                  <a:pos x="1563" y="208"/>
                </a:cxn>
                <a:cxn ang="0">
                  <a:pos x="1600" y="174"/>
                </a:cxn>
                <a:cxn ang="0">
                  <a:pos x="1631" y="122"/>
                </a:cxn>
                <a:cxn ang="0">
                  <a:pos x="1644" y="65"/>
                </a:cxn>
                <a:cxn ang="0">
                  <a:pos x="1645" y="25"/>
                </a:cxn>
                <a:cxn ang="0">
                  <a:pos x="1651" y="12"/>
                </a:cxn>
                <a:cxn ang="0">
                  <a:pos x="1660" y="5"/>
                </a:cxn>
                <a:cxn ang="0">
                  <a:pos x="1681" y="6"/>
                </a:cxn>
                <a:cxn ang="0">
                  <a:pos x="1690" y="16"/>
                </a:cxn>
                <a:cxn ang="0">
                  <a:pos x="1691" y="25"/>
                </a:cxn>
                <a:cxn ang="0">
                  <a:pos x="1685" y="98"/>
                </a:cxn>
                <a:cxn ang="0">
                  <a:pos x="1660" y="163"/>
                </a:cxn>
                <a:cxn ang="0">
                  <a:pos x="1632" y="205"/>
                </a:cxn>
              </a:cxnLst>
              <a:rect l="0" t="0" r="r" b="b"/>
              <a:pathLst>
                <a:path w="1691" h="306">
                  <a:moveTo>
                    <a:pt x="1632" y="205"/>
                  </a:moveTo>
                  <a:lnTo>
                    <a:pt x="1632" y="205"/>
                  </a:lnTo>
                  <a:lnTo>
                    <a:pt x="1622" y="218"/>
                  </a:lnTo>
                  <a:lnTo>
                    <a:pt x="1610" y="229"/>
                  </a:lnTo>
                  <a:lnTo>
                    <a:pt x="1600" y="239"/>
                  </a:lnTo>
                  <a:lnTo>
                    <a:pt x="1588" y="248"/>
                  </a:lnTo>
                  <a:lnTo>
                    <a:pt x="1575" y="256"/>
                  </a:lnTo>
                  <a:lnTo>
                    <a:pt x="1563" y="263"/>
                  </a:lnTo>
                  <a:lnTo>
                    <a:pt x="1550" y="269"/>
                  </a:lnTo>
                  <a:lnTo>
                    <a:pt x="1536" y="275"/>
                  </a:lnTo>
                  <a:lnTo>
                    <a:pt x="1523" y="278"/>
                  </a:lnTo>
                  <a:lnTo>
                    <a:pt x="1508" y="282"/>
                  </a:lnTo>
                  <a:lnTo>
                    <a:pt x="1479" y="288"/>
                  </a:lnTo>
                  <a:lnTo>
                    <a:pt x="1449" y="290"/>
                  </a:lnTo>
                  <a:lnTo>
                    <a:pt x="1418" y="292"/>
                  </a:lnTo>
                  <a:lnTo>
                    <a:pt x="1418" y="292"/>
                  </a:lnTo>
                  <a:lnTo>
                    <a:pt x="1413" y="292"/>
                  </a:lnTo>
                  <a:lnTo>
                    <a:pt x="1413" y="292"/>
                  </a:lnTo>
                  <a:lnTo>
                    <a:pt x="1401" y="293"/>
                  </a:lnTo>
                  <a:lnTo>
                    <a:pt x="1389" y="294"/>
                  </a:lnTo>
                  <a:lnTo>
                    <a:pt x="1364" y="294"/>
                  </a:lnTo>
                  <a:lnTo>
                    <a:pt x="1341" y="293"/>
                  </a:lnTo>
                  <a:lnTo>
                    <a:pt x="1320" y="292"/>
                  </a:lnTo>
                  <a:lnTo>
                    <a:pt x="1320" y="292"/>
                  </a:lnTo>
                  <a:lnTo>
                    <a:pt x="1219" y="293"/>
                  </a:lnTo>
                  <a:lnTo>
                    <a:pt x="1169" y="294"/>
                  </a:lnTo>
                  <a:lnTo>
                    <a:pt x="1120" y="298"/>
                  </a:lnTo>
                  <a:lnTo>
                    <a:pt x="1120" y="298"/>
                  </a:lnTo>
                  <a:lnTo>
                    <a:pt x="1091" y="301"/>
                  </a:lnTo>
                  <a:lnTo>
                    <a:pt x="1053" y="302"/>
                  </a:lnTo>
                  <a:lnTo>
                    <a:pt x="964" y="303"/>
                  </a:lnTo>
                  <a:lnTo>
                    <a:pt x="807" y="303"/>
                  </a:lnTo>
                  <a:lnTo>
                    <a:pt x="807" y="303"/>
                  </a:lnTo>
                  <a:lnTo>
                    <a:pt x="753" y="303"/>
                  </a:lnTo>
                  <a:lnTo>
                    <a:pt x="700" y="306"/>
                  </a:lnTo>
                  <a:lnTo>
                    <a:pt x="645" y="306"/>
                  </a:lnTo>
                  <a:lnTo>
                    <a:pt x="619" y="305"/>
                  </a:lnTo>
                  <a:lnTo>
                    <a:pt x="591" y="303"/>
                  </a:lnTo>
                  <a:lnTo>
                    <a:pt x="591" y="303"/>
                  </a:lnTo>
                  <a:lnTo>
                    <a:pt x="566" y="302"/>
                  </a:lnTo>
                  <a:lnTo>
                    <a:pt x="536" y="301"/>
                  </a:lnTo>
                  <a:lnTo>
                    <a:pt x="467" y="301"/>
                  </a:lnTo>
                  <a:lnTo>
                    <a:pt x="399" y="302"/>
                  </a:lnTo>
                  <a:lnTo>
                    <a:pt x="343" y="303"/>
                  </a:lnTo>
                  <a:lnTo>
                    <a:pt x="343" y="303"/>
                  </a:lnTo>
                  <a:lnTo>
                    <a:pt x="297" y="303"/>
                  </a:lnTo>
                  <a:lnTo>
                    <a:pt x="252" y="303"/>
                  </a:lnTo>
                  <a:lnTo>
                    <a:pt x="231" y="302"/>
                  </a:lnTo>
                  <a:lnTo>
                    <a:pt x="209" y="298"/>
                  </a:lnTo>
                  <a:lnTo>
                    <a:pt x="187" y="294"/>
                  </a:lnTo>
                  <a:lnTo>
                    <a:pt x="165" y="286"/>
                  </a:lnTo>
                  <a:lnTo>
                    <a:pt x="165" y="286"/>
                  </a:lnTo>
                  <a:lnTo>
                    <a:pt x="146" y="280"/>
                  </a:lnTo>
                  <a:lnTo>
                    <a:pt x="129" y="272"/>
                  </a:lnTo>
                  <a:lnTo>
                    <a:pt x="112" y="264"/>
                  </a:lnTo>
                  <a:lnTo>
                    <a:pt x="98" y="254"/>
                  </a:lnTo>
                  <a:lnTo>
                    <a:pt x="84" y="243"/>
                  </a:lnTo>
                  <a:lnTo>
                    <a:pt x="71" y="231"/>
                  </a:lnTo>
                  <a:lnTo>
                    <a:pt x="59" y="217"/>
                  </a:lnTo>
                  <a:lnTo>
                    <a:pt x="47" y="201"/>
                  </a:lnTo>
                  <a:lnTo>
                    <a:pt x="47" y="201"/>
                  </a:lnTo>
                  <a:lnTo>
                    <a:pt x="35" y="180"/>
                  </a:lnTo>
                  <a:lnTo>
                    <a:pt x="26" y="159"/>
                  </a:lnTo>
                  <a:lnTo>
                    <a:pt x="18" y="137"/>
                  </a:lnTo>
                  <a:lnTo>
                    <a:pt x="12" y="114"/>
                  </a:lnTo>
                  <a:lnTo>
                    <a:pt x="6" y="91"/>
                  </a:lnTo>
                  <a:lnTo>
                    <a:pt x="4" y="68"/>
                  </a:lnTo>
                  <a:lnTo>
                    <a:pt x="1" y="44"/>
                  </a:lnTo>
                  <a:lnTo>
                    <a:pt x="0" y="21"/>
                  </a:lnTo>
                  <a:lnTo>
                    <a:pt x="0" y="21"/>
                  </a:lnTo>
                  <a:lnTo>
                    <a:pt x="0" y="16"/>
                  </a:lnTo>
                  <a:lnTo>
                    <a:pt x="1" y="12"/>
                  </a:lnTo>
                  <a:lnTo>
                    <a:pt x="4" y="8"/>
                  </a:lnTo>
                  <a:lnTo>
                    <a:pt x="6" y="5"/>
                  </a:lnTo>
                  <a:lnTo>
                    <a:pt x="10" y="3"/>
                  </a:lnTo>
                  <a:lnTo>
                    <a:pt x="14" y="1"/>
                  </a:lnTo>
                  <a:lnTo>
                    <a:pt x="22" y="0"/>
                  </a:lnTo>
                  <a:lnTo>
                    <a:pt x="30" y="1"/>
                  </a:lnTo>
                  <a:lnTo>
                    <a:pt x="34" y="3"/>
                  </a:lnTo>
                  <a:lnTo>
                    <a:pt x="38" y="5"/>
                  </a:lnTo>
                  <a:lnTo>
                    <a:pt x="40" y="8"/>
                  </a:lnTo>
                  <a:lnTo>
                    <a:pt x="43" y="12"/>
                  </a:lnTo>
                  <a:lnTo>
                    <a:pt x="44" y="16"/>
                  </a:lnTo>
                  <a:lnTo>
                    <a:pt x="46" y="21"/>
                  </a:lnTo>
                  <a:lnTo>
                    <a:pt x="46" y="21"/>
                  </a:lnTo>
                  <a:lnTo>
                    <a:pt x="47" y="44"/>
                  </a:lnTo>
                  <a:lnTo>
                    <a:pt x="50" y="68"/>
                  </a:lnTo>
                  <a:lnTo>
                    <a:pt x="54" y="91"/>
                  </a:lnTo>
                  <a:lnTo>
                    <a:pt x="59" y="115"/>
                  </a:lnTo>
                  <a:lnTo>
                    <a:pt x="67" y="137"/>
                  </a:lnTo>
                  <a:lnTo>
                    <a:pt x="76" y="159"/>
                  </a:lnTo>
                  <a:lnTo>
                    <a:pt x="88" y="180"/>
                  </a:lnTo>
                  <a:lnTo>
                    <a:pt x="102" y="199"/>
                  </a:lnTo>
                  <a:lnTo>
                    <a:pt x="102" y="199"/>
                  </a:lnTo>
                  <a:lnTo>
                    <a:pt x="108" y="207"/>
                  </a:lnTo>
                  <a:lnTo>
                    <a:pt x="116" y="213"/>
                  </a:lnTo>
                  <a:lnTo>
                    <a:pt x="125" y="220"/>
                  </a:lnTo>
                  <a:lnTo>
                    <a:pt x="136" y="226"/>
                  </a:lnTo>
                  <a:lnTo>
                    <a:pt x="160" y="237"/>
                  </a:lnTo>
                  <a:lnTo>
                    <a:pt x="184" y="244"/>
                  </a:lnTo>
                  <a:lnTo>
                    <a:pt x="211" y="251"/>
                  </a:lnTo>
                  <a:lnTo>
                    <a:pt x="235" y="256"/>
                  </a:lnTo>
                  <a:lnTo>
                    <a:pt x="260" y="259"/>
                  </a:lnTo>
                  <a:lnTo>
                    <a:pt x="281" y="259"/>
                  </a:lnTo>
                  <a:lnTo>
                    <a:pt x="281" y="259"/>
                  </a:lnTo>
                  <a:lnTo>
                    <a:pt x="362" y="259"/>
                  </a:lnTo>
                  <a:lnTo>
                    <a:pt x="436" y="259"/>
                  </a:lnTo>
                  <a:lnTo>
                    <a:pt x="436" y="259"/>
                  </a:lnTo>
                  <a:lnTo>
                    <a:pt x="539" y="260"/>
                  </a:lnTo>
                  <a:lnTo>
                    <a:pt x="595" y="259"/>
                  </a:lnTo>
                  <a:lnTo>
                    <a:pt x="641" y="258"/>
                  </a:lnTo>
                  <a:lnTo>
                    <a:pt x="641" y="258"/>
                  </a:lnTo>
                  <a:lnTo>
                    <a:pt x="689" y="256"/>
                  </a:lnTo>
                  <a:lnTo>
                    <a:pt x="746" y="255"/>
                  </a:lnTo>
                  <a:lnTo>
                    <a:pt x="871" y="254"/>
                  </a:lnTo>
                  <a:lnTo>
                    <a:pt x="998" y="254"/>
                  </a:lnTo>
                  <a:lnTo>
                    <a:pt x="1101" y="254"/>
                  </a:lnTo>
                  <a:lnTo>
                    <a:pt x="1101" y="254"/>
                  </a:lnTo>
                  <a:lnTo>
                    <a:pt x="1184" y="251"/>
                  </a:lnTo>
                  <a:lnTo>
                    <a:pt x="1224" y="251"/>
                  </a:lnTo>
                  <a:lnTo>
                    <a:pt x="1265" y="251"/>
                  </a:lnTo>
                  <a:lnTo>
                    <a:pt x="1265" y="251"/>
                  </a:lnTo>
                  <a:lnTo>
                    <a:pt x="1283" y="251"/>
                  </a:lnTo>
                  <a:lnTo>
                    <a:pt x="1301" y="250"/>
                  </a:lnTo>
                  <a:lnTo>
                    <a:pt x="1320" y="247"/>
                  </a:lnTo>
                  <a:lnTo>
                    <a:pt x="1338" y="246"/>
                  </a:lnTo>
                  <a:lnTo>
                    <a:pt x="1338" y="246"/>
                  </a:lnTo>
                  <a:lnTo>
                    <a:pt x="1352" y="247"/>
                  </a:lnTo>
                  <a:lnTo>
                    <a:pt x="1372" y="248"/>
                  </a:lnTo>
                  <a:lnTo>
                    <a:pt x="1392" y="248"/>
                  </a:lnTo>
                  <a:lnTo>
                    <a:pt x="1400" y="247"/>
                  </a:lnTo>
                  <a:lnTo>
                    <a:pt x="1406" y="246"/>
                  </a:lnTo>
                  <a:lnTo>
                    <a:pt x="1406" y="246"/>
                  </a:lnTo>
                  <a:lnTo>
                    <a:pt x="1413" y="242"/>
                  </a:lnTo>
                  <a:lnTo>
                    <a:pt x="1419" y="242"/>
                  </a:lnTo>
                  <a:lnTo>
                    <a:pt x="1424" y="243"/>
                  </a:lnTo>
                  <a:lnTo>
                    <a:pt x="1430" y="246"/>
                  </a:lnTo>
                  <a:lnTo>
                    <a:pt x="1430" y="246"/>
                  </a:lnTo>
                  <a:lnTo>
                    <a:pt x="1455" y="244"/>
                  </a:lnTo>
                  <a:lnTo>
                    <a:pt x="1478" y="242"/>
                  </a:lnTo>
                  <a:lnTo>
                    <a:pt x="1502" y="237"/>
                  </a:lnTo>
                  <a:lnTo>
                    <a:pt x="1523" y="230"/>
                  </a:lnTo>
                  <a:lnTo>
                    <a:pt x="1543" y="220"/>
                  </a:lnTo>
                  <a:lnTo>
                    <a:pt x="1563" y="208"/>
                  </a:lnTo>
                  <a:lnTo>
                    <a:pt x="1581" y="192"/>
                  </a:lnTo>
                  <a:lnTo>
                    <a:pt x="1600" y="174"/>
                  </a:lnTo>
                  <a:lnTo>
                    <a:pt x="1600" y="174"/>
                  </a:lnTo>
                  <a:lnTo>
                    <a:pt x="1613" y="157"/>
                  </a:lnTo>
                  <a:lnTo>
                    <a:pt x="1622" y="140"/>
                  </a:lnTo>
                  <a:lnTo>
                    <a:pt x="1631" y="122"/>
                  </a:lnTo>
                  <a:lnTo>
                    <a:pt x="1636" y="103"/>
                  </a:lnTo>
                  <a:lnTo>
                    <a:pt x="1642" y="85"/>
                  </a:lnTo>
                  <a:lnTo>
                    <a:pt x="1644" y="65"/>
                  </a:lnTo>
                  <a:lnTo>
                    <a:pt x="1645" y="46"/>
                  </a:lnTo>
                  <a:lnTo>
                    <a:pt x="1645" y="25"/>
                  </a:lnTo>
                  <a:lnTo>
                    <a:pt x="1645" y="25"/>
                  </a:lnTo>
                  <a:lnTo>
                    <a:pt x="1647" y="20"/>
                  </a:lnTo>
                  <a:lnTo>
                    <a:pt x="1648" y="16"/>
                  </a:lnTo>
                  <a:lnTo>
                    <a:pt x="1651" y="12"/>
                  </a:lnTo>
                  <a:lnTo>
                    <a:pt x="1653" y="9"/>
                  </a:lnTo>
                  <a:lnTo>
                    <a:pt x="1656" y="6"/>
                  </a:lnTo>
                  <a:lnTo>
                    <a:pt x="1660" y="5"/>
                  </a:lnTo>
                  <a:lnTo>
                    <a:pt x="1669" y="3"/>
                  </a:lnTo>
                  <a:lnTo>
                    <a:pt x="1677" y="5"/>
                  </a:lnTo>
                  <a:lnTo>
                    <a:pt x="1681" y="6"/>
                  </a:lnTo>
                  <a:lnTo>
                    <a:pt x="1685" y="9"/>
                  </a:lnTo>
                  <a:lnTo>
                    <a:pt x="1687" y="12"/>
                  </a:lnTo>
                  <a:lnTo>
                    <a:pt x="1690" y="16"/>
                  </a:lnTo>
                  <a:lnTo>
                    <a:pt x="1691" y="20"/>
                  </a:lnTo>
                  <a:lnTo>
                    <a:pt x="1691" y="25"/>
                  </a:lnTo>
                  <a:lnTo>
                    <a:pt x="1691" y="25"/>
                  </a:lnTo>
                  <a:lnTo>
                    <a:pt x="1691" y="51"/>
                  </a:lnTo>
                  <a:lnTo>
                    <a:pt x="1689" y="76"/>
                  </a:lnTo>
                  <a:lnTo>
                    <a:pt x="1685" y="98"/>
                  </a:lnTo>
                  <a:lnTo>
                    <a:pt x="1678" y="120"/>
                  </a:lnTo>
                  <a:lnTo>
                    <a:pt x="1670" y="142"/>
                  </a:lnTo>
                  <a:lnTo>
                    <a:pt x="1660" y="163"/>
                  </a:lnTo>
                  <a:lnTo>
                    <a:pt x="1647" y="184"/>
                  </a:lnTo>
                  <a:lnTo>
                    <a:pt x="1632" y="205"/>
                  </a:lnTo>
                  <a:lnTo>
                    <a:pt x="1632" y="205"/>
                  </a:lnTo>
                  <a:close/>
                </a:path>
              </a:pathLst>
            </a:custGeom>
            <a:grpFill/>
            <a:ln w="9525">
              <a:noFill/>
              <a:round/>
            </a:ln>
          </p:spPr>
          <p:txBody>
            <a:bodyPr vert="horz" wrap="square" lIns="121920" tIns="60960" rIns="121920" bIns="60960" numCol="1" anchor="t" anchorCtr="0" compatLnSpc="1"/>
            <a:lstStyle/>
            <a:p>
              <a:endParaRPr lang="zh-CN" altLang="en-US" sz="2400"/>
            </a:p>
          </p:txBody>
        </p:sp>
        <p:grpSp>
          <p:nvGrpSpPr>
            <p:cNvPr id="1290" name="组合 1289"/>
            <p:cNvGrpSpPr/>
            <p:nvPr/>
          </p:nvGrpSpPr>
          <p:grpSpPr>
            <a:xfrm>
              <a:off x="3159126" y="3783000"/>
              <a:ext cx="661988" cy="771525"/>
              <a:chOff x="3159126" y="4052888"/>
              <a:chExt cx="661988" cy="771525"/>
            </a:xfrm>
            <a:grpFill/>
          </p:grpSpPr>
          <p:sp>
            <p:nvSpPr>
              <p:cNvPr id="12452" name="Freeform 164"/>
              <p:cNvSpPr/>
              <p:nvPr/>
            </p:nvSpPr>
            <p:spPr bwMode="auto">
              <a:xfrm>
                <a:off x="3275013" y="4208463"/>
                <a:ext cx="15875" cy="22225"/>
              </a:xfrm>
              <a:custGeom>
                <a:avLst/>
                <a:gdLst/>
                <a:ahLst/>
                <a:cxnLst>
                  <a:cxn ang="0">
                    <a:pos x="30" y="5"/>
                  </a:cxn>
                  <a:cxn ang="0">
                    <a:pos x="30" y="5"/>
                  </a:cxn>
                  <a:cxn ang="0">
                    <a:pos x="29" y="8"/>
                  </a:cxn>
                  <a:cxn ang="0">
                    <a:pos x="28" y="11"/>
                  </a:cxn>
                  <a:cxn ang="0">
                    <a:pos x="22" y="14"/>
                  </a:cxn>
                  <a:cxn ang="0">
                    <a:pos x="22" y="14"/>
                  </a:cxn>
                  <a:cxn ang="0">
                    <a:pos x="17" y="20"/>
                  </a:cxn>
                  <a:cxn ang="0">
                    <a:pos x="14" y="25"/>
                  </a:cxn>
                  <a:cxn ang="0">
                    <a:pos x="14" y="25"/>
                  </a:cxn>
                  <a:cxn ang="0">
                    <a:pos x="7" y="37"/>
                  </a:cxn>
                  <a:cxn ang="0">
                    <a:pos x="0" y="50"/>
                  </a:cxn>
                  <a:cxn ang="0">
                    <a:pos x="0" y="50"/>
                  </a:cxn>
                  <a:cxn ang="0">
                    <a:pos x="0" y="51"/>
                  </a:cxn>
                  <a:cxn ang="0">
                    <a:pos x="0" y="54"/>
                  </a:cxn>
                  <a:cxn ang="0">
                    <a:pos x="1" y="55"/>
                  </a:cxn>
                  <a:cxn ang="0">
                    <a:pos x="4" y="56"/>
                  </a:cxn>
                  <a:cxn ang="0">
                    <a:pos x="8" y="56"/>
                  </a:cxn>
                  <a:cxn ang="0">
                    <a:pos x="9" y="55"/>
                  </a:cxn>
                  <a:cxn ang="0">
                    <a:pos x="11" y="52"/>
                  </a:cxn>
                  <a:cxn ang="0">
                    <a:pos x="11" y="52"/>
                  </a:cxn>
                  <a:cxn ang="0">
                    <a:pos x="14" y="45"/>
                  </a:cxn>
                  <a:cxn ang="0">
                    <a:pos x="18" y="37"/>
                  </a:cxn>
                  <a:cxn ang="0">
                    <a:pos x="24" y="29"/>
                  </a:cxn>
                  <a:cxn ang="0">
                    <a:pos x="30" y="24"/>
                  </a:cxn>
                  <a:cxn ang="0">
                    <a:pos x="30" y="24"/>
                  </a:cxn>
                  <a:cxn ang="0">
                    <a:pos x="38" y="16"/>
                  </a:cxn>
                  <a:cxn ang="0">
                    <a:pos x="41" y="11"/>
                  </a:cxn>
                  <a:cxn ang="0">
                    <a:pos x="42" y="5"/>
                  </a:cxn>
                  <a:cxn ang="0">
                    <a:pos x="42" y="5"/>
                  </a:cxn>
                  <a:cxn ang="0">
                    <a:pos x="42" y="3"/>
                  </a:cxn>
                  <a:cxn ang="0">
                    <a:pos x="41" y="1"/>
                  </a:cxn>
                  <a:cxn ang="0">
                    <a:pos x="38" y="0"/>
                  </a:cxn>
                  <a:cxn ang="0">
                    <a:pos x="37" y="0"/>
                  </a:cxn>
                  <a:cxn ang="0">
                    <a:pos x="33" y="1"/>
                  </a:cxn>
                  <a:cxn ang="0">
                    <a:pos x="31" y="3"/>
                  </a:cxn>
                  <a:cxn ang="0">
                    <a:pos x="30" y="5"/>
                  </a:cxn>
                  <a:cxn ang="0">
                    <a:pos x="30" y="5"/>
                  </a:cxn>
                </a:cxnLst>
                <a:rect l="0" t="0" r="r" b="b"/>
                <a:pathLst>
                  <a:path w="42" h="56">
                    <a:moveTo>
                      <a:pt x="30" y="5"/>
                    </a:moveTo>
                    <a:lnTo>
                      <a:pt x="30" y="5"/>
                    </a:lnTo>
                    <a:lnTo>
                      <a:pt x="29" y="8"/>
                    </a:lnTo>
                    <a:lnTo>
                      <a:pt x="28" y="11"/>
                    </a:lnTo>
                    <a:lnTo>
                      <a:pt x="22" y="14"/>
                    </a:lnTo>
                    <a:lnTo>
                      <a:pt x="22" y="14"/>
                    </a:lnTo>
                    <a:lnTo>
                      <a:pt x="17" y="20"/>
                    </a:lnTo>
                    <a:lnTo>
                      <a:pt x="14" y="25"/>
                    </a:lnTo>
                    <a:lnTo>
                      <a:pt x="14" y="25"/>
                    </a:lnTo>
                    <a:lnTo>
                      <a:pt x="7" y="37"/>
                    </a:lnTo>
                    <a:lnTo>
                      <a:pt x="0" y="50"/>
                    </a:lnTo>
                    <a:lnTo>
                      <a:pt x="0" y="50"/>
                    </a:lnTo>
                    <a:lnTo>
                      <a:pt x="0" y="51"/>
                    </a:lnTo>
                    <a:lnTo>
                      <a:pt x="0" y="54"/>
                    </a:lnTo>
                    <a:lnTo>
                      <a:pt x="1" y="55"/>
                    </a:lnTo>
                    <a:lnTo>
                      <a:pt x="4" y="56"/>
                    </a:lnTo>
                    <a:lnTo>
                      <a:pt x="8" y="56"/>
                    </a:lnTo>
                    <a:lnTo>
                      <a:pt x="9" y="55"/>
                    </a:lnTo>
                    <a:lnTo>
                      <a:pt x="11" y="52"/>
                    </a:lnTo>
                    <a:lnTo>
                      <a:pt x="11" y="52"/>
                    </a:lnTo>
                    <a:lnTo>
                      <a:pt x="14" y="45"/>
                    </a:lnTo>
                    <a:lnTo>
                      <a:pt x="18" y="37"/>
                    </a:lnTo>
                    <a:lnTo>
                      <a:pt x="24" y="29"/>
                    </a:lnTo>
                    <a:lnTo>
                      <a:pt x="30" y="24"/>
                    </a:lnTo>
                    <a:lnTo>
                      <a:pt x="30" y="24"/>
                    </a:lnTo>
                    <a:lnTo>
                      <a:pt x="38" y="16"/>
                    </a:lnTo>
                    <a:lnTo>
                      <a:pt x="41" y="11"/>
                    </a:lnTo>
                    <a:lnTo>
                      <a:pt x="42" y="5"/>
                    </a:lnTo>
                    <a:lnTo>
                      <a:pt x="42" y="5"/>
                    </a:lnTo>
                    <a:lnTo>
                      <a:pt x="42" y="3"/>
                    </a:lnTo>
                    <a:lnTo>
                      <a:pt x="41" y="1"/>
                    </a:lnTo>
                    <a:lnTo>
                      <a:pt x="38" y="0"/>
                    </a:lnTo>
                    <a:lnTo>
                      <a:pt x="37" y="0"/>
                    </a:lnTo>
                    <a:lnTo>
                      <a:pt x="33" y="1"/>
                    </a:lnTo>
                    <a:lnTo>
                      <a:pt x="31" y="3"/>
                    </a:lnTo>
                    <a:lnTo>
                      <a:pt x="30" y="5"/>
                    </a:lnTo>
                    <a:lnTo>
                      <a:pt x="3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53" name="Freeform 165"/>
              <p:cNvSpPr/>
              <p:nvPr/>
            </p:nvSpPr>
            <p:spPr bwMode="auto">
              <a:xfrm>
                <a:off x="3273426" y="4241800"/>
                <a:ext cx="22225" cy="23813"/>
              </a:xfrm>
              <a:custGeom>
                <a:avLst/>
                <a:gdLst/>
                <a:ahLst/>
                <a:cxnLst>
                  <a:cxn ang="0">
                    <a:pos x="47" y="3"/>
                  </a:cxn>
                  <a:cxn ang="0">
                    <a:pos x="47" y="3"/>
                  </a:cxn>
                  <a:cxn ang="0">
                    <a:pos x="22" y="27"/>
                  </a:cxn>
                  <a:cxn ang="0">
                    <a:pos x="11" y="40"/>
                  </a:cxn>
                  <a:cxn ang="0">
                    <a:pos x="0" y="53"/>
                  </a:cxn>
                  <a:cxn ang="0">
                    <a:pos x="0" y="53"/>
                  </a:cxn>
                  <a:cxn ang="0">
                    <a:pos x="0" y="55"/>
                  </a:cxn>
                  <a:cxn ang="0">
                    <a:pos x="0" y="58"/>
                  </a:cxn>
                  <a:cxn ang="0">
                    <a:pos x="3" y="61"/>
                  </a:cxn>
                  <a:cxn ang="0">
                    <a:pos x="7" y="62"/>
                  </a:cxn>
                  <a:cxn ang="0">
                    <a:pos x="9" y="61"/>
                  </a:cxn>
                  <a:cxn ang="0">
                    <a:pos x="11" y="59"/>
                  </a:cxn>
                  <a:cxn ang="0">
                    <a:pos x="11" y="59"/>
                  </a:cxn>
                  <a:cxn ang="0">
                    <a:pos x="20" y="46"/>
                  </a:cxn>
                  <a:cxn ang="0">
                    <a:pos x="32" y="33"/>
                  </a:cxn>
                  <a:cxn ang="0">
                    <a:pos x="55" y="11"/>
                  </a:cxn>
                  <a:cxn ang="0">
                    <a:pos x="55" y="11"/>
                  </a:cxn>
                  <a:cxn ang="0">
                    <a:pos x="56" y="8"/>
                  </a:cxn>
                  <a:cxn ang="0">
                    <a:pos x="56" y="7"/>
                  </a:cxn>
                  <a:cxn ang="0">
                    <a:pos x="55" y="3"/>
                  </a:cxn>
                  <a:cxn ang="0">
                    <a:pos x="51" y="0"/>
                  </a:cxn>
                  <a:cxn ang="0">
                    <a:pos x="50" y="2"/>
                  </a:cxn>
                  <a:cxn ang="0">
                    <a:pos x="47" y="3"/>
                  </a:cxn>
                  <a:cxn ang="0">
                    <a:pos x="47" y="3"/>
                  </a:cxn>
                </a:cxnLst>
                <a:rect l="0" t="0" r="r" b="b"/>
                <a:pathLst>
                  <a:path w="56" h="62">
                    <a:moveTo>
                      <a:pt x="47" y="3"/>
                    </a:moveTo>
                    <a:lnTo>
                      <a:pt x="47" y="3"/>
                    </a:lnTo>
                    <a:lnTo>
                      <a:pt x="22" y="27"/>
                    </a:lnTo>
                    <a:lnTo>
                      <a:pt x="11" y="40"/>
                    </a:lnTo>
                    <a:lnTo>
                      <a:pt x="0" y="53"/>
                    </a:lnTo>
                    <a:lnTo>
                      <a:pt x="0" y="53"/>
                    </a:lnTo>
                    <a:lnTo>
                      <a:pt x="0" y="55"/>
                    </a:lnTo>
                    <a:lnTo>
                      <a:pt x="0" y="58"/>
                    </a:lnTo>
                    <a:lnTo>
                      <a:pt x="3" y="61"/>
                    </a:lnTo>
                    <a:lnTo>
                      <a:pt x="7" y="62"/>
                    </a:lnTo>
                    <a:lnTo>
                      <a:pt x="9" y="61"/>
                    </a:lnTo>
                    <a:lnTo>
                      <a:pt x="11" y="59"/>
                    </a:lnTo>
                    <a:lnTo>
                      <a:pt x="11" y="59"/>
                    </a:lnTo>
                    <a:lnTo>
                      <a:pt x="20" y="46"/>
                    </a:lnTo>
                    <a:lnTo>
                      <a:pt x="32" y="33"/>
                    </a:lnTo>
                    <a:lnTo>
                      <a:pt x="55" y="11"/>
                    </a:lnTo>
                    <a:lnTo>
                      <a:pt x="55" y="11"/>
                    </a:lnTo>
                    <a:lnTo>
                      <a:pt x="56" y="8"/>
                    </a:lnTo>
                    <a:lnTo>
                      <a:pt x="56" y="7"/>
                    </a:lnTo>
                    <a:lnTo>
                      <a:pt x="55" y="3"/>
                    </a:lnTo>
                    <a:lnTo>
                      <a:pt x="51" y="0"/>
                    </a:lnTo>
                    <a:lnTo>
                      <a:pt x="50" y="2"/>
                    </a:lnTo>
                    <a:lnTo>
                      <a:pt x="47" y="3"/>
                    </a:lnTo>
                    <a:lnTo>
                      <a:pt x="4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54" name="Freeform 166"/>
              <p:cNvSpPr/>
              <p:nvPr/>
            </p:nvSpPr>
            <p:spPr bwMode="auto">
              <a:xfrm>
                <a:off x="3270251" y="4275138"/>
                <a:ext cx="23813" cy="22225"/>
              </a:xfrm>
              <a:custGeom>
                <a:avLst/>
                <a:gdLst/>
                <a:ahLst/>
                <a:cxnLst>
                  <a:cxn ang="0">
                    <a:pos x="51" y="3"/>
                  </a:cxn>
                  <a:cxn ang="0">
                    <a:pos x="51" y="3"/>
                  </a:cxn>
                  <a:cxn ang="0">
                    <a:pos x="37" y="14"/>
                  </a:cxn>
                  <a:cxn ang="0">
                    <a:pos x="23" y="24"/>
                  </a:cxn>
                  <a:cxn ang="0">
                    <a:pos x="23" y="24"/>
                  </a:cxn>
                  <a:cxn ang="0">
                    <a:pos x="16" y="29"/>
                  </a:cxn>
                  <a:cxn ang="0">
                    <a:pos x="12" y="35"/>
                  </a:cxn>
                  <a:cxn ang="0">
                    <a:pos x="2" y="48"/>
                  </a:cxn>
                  <a:cxn ang="0">
                    <a:pos x="2" y="48"/>
                  </a:cxn>
                  <a:cxn ang="0">
                    <a:pos x="0" y="50"/>
                  </a:cxn>
                  <a:cxn ang="0">
                    <a:pos x="0" y="52"/>
                  </a:cxn>
                  <a:cxn ang="0">
                    <a:pos x="2" y="56"/>
                  </a:cxn>
                  <a:cxn ang="0">
                    <a:pos x="6" y="58"/>
                  </a:cxn>
                  <a:cxn ang="0">
                    <a:pos x="8" y="58"/>
                  </a:cxn>
                  <a:cxn ang="0">
                    <a:pos x="9" y="56"/>
                  </a:cxn>
                  <a:cxn ang="0">
                    <a:pos x="9" y="56"/>
                  </a:cxn>
                  <a:cxn ang="0">
                    <a:pos x="21" y="42"/>
                  </a:cxn>
                  <a:cxn ang="0">
                    <a:pos x="28" y="35"/>
                  </a:cxn>
                  <a:cxn ang="0">
                    <a:pos x="34" y="30"/>
                  </a:cxn>
                  <a:cxn ang="0">
                    <a:pos x="34" y="30"/>
                  </a:cxn>
                  <a:cxn ang="0">
                    <a:pos x="47" y="21"/>
                  </a:cxn>
                  <a:cxn ang="0">
                    <a:pos x="59" y="11"/>
                  </a:cxn>
                  <a:cxn ang="0">
                    <a:pos x="59" y="11"/>
                  </a:cxn>
                  <a:cxn ang="0">
                    <a:pos x="60" y="8"/>
                  </a:cxn>
                  <a:cxn ang="0">
                    <a:pos x="62" y="7"/>
                  </a:cxn>
                  <a:cxn ang="0">
                    <a:pos x="59" y="3"/>
                  </a:cxn>
                  <a:cxn ang="0">
                    <a:pos x="55" y="0"/>
                  </a:cxn>
                  <a:cxn ang="0">
                    <a:pos x="54" y="1"/>
                  </a:cxn>
                  <a:cxn ang="0">
                    <a:pos x="51" y="3"/>
                  </a:cxn>
                  <a:cxn ang="0">
                    <a:pos x="51" y="3"/>
                  </a:cxn>
                </a:cxnLst>
                <a:rect l="0" t="0" r="r" b="b"/>
                <a:pathLst>
                  <a:path w="62" h="58">
                    <a:moveTo>
                      <a:pt x="51" y="3"/>
                    </a:moveTo>
                    <a:lnTo>
                      <a:pt x="51" y="3"/>
                    </a:lnTo>
                    <a:lnTo>
                      <a:pt x="37" y="14"/>
                    </a:lnTo>
                    <a:lnTo>
                      <a:pt x="23" y="24"/>
                    </a:lnTo>
                    <a:lnTo>
                      <a:pt x="23" y="24"/>
                    </a:lnTo>
                    <a:lnTo>
                      <a:pt x="16" y="29"/>
                    </a:lnTo>
                    <a:lnTo>
                      <a:pt x="12" y="35"/>
                    </a:lnTo>
                    <a:lnTo>
                      <a:pt x="2" y="48"/>
                    </a:lnTo>
                    <a:lnTo>
                      <a:pt x="2" y="48"/>
                    </a:lnTo>
                    <a:lnTo>
                      <a:pt x="0" y="50"/>
                    </a:lnTo>
                    <a:lnTo>
                      <a:pt x="0" y="52"/>
                    </a:lnTo>
                    <a:lnTo>
                      <a:pt x="2" y="56"/>
                    </a:lnTo>
                    <a:lnTo>
                      <a:pt x="6" y="58"/>
                    </a:lnTo>
                    <a:lnTo>
                      <a:pt x="8" y="58"/>
                    </a:lnTo>
                    <a:lnTo>
                      <a:pt x="9" y="56"/>
                    </a:lnTo>
                    <a:lnTo>
                      <a:pt x="9" y="56"/>
                    </a:lnTo>
                    <a:lnTo>
                      <a:pt x="21" y="42"/>
                    </a:lnTo>
                    <a:lnTo>
                      <a:pt x="28" y="35"/>
                    </a:lnTo>
                    <a:lnTo>
                      <a:pt x="34" y="30"/>
                    </a:lnTo>
                    <a:lnTo>
                      <a:pt x="34" y="30"/>
                    </a:lnTo>
                    <a:lnTo>
                      <a:pt x="47" y="21"/>
                    </a:lnTo>
                    <a:lnTo>
                      <a:pt x="59" y="11"/>
                    </a:lnTo>
                    <a:lnTo>
                      <a:pt x="59" y="11"/>
                    </a:lnTo>
                    <a:lnTo>
                      <a:pt x="60" y="8"/>
                    </a:lnTo>
                    <a:lnTo>
                      <a:pt x="62" y="7"/>
                    </a:lnTo>
                    <a:lnTo>
                      <a:pt x="59" y="3"/>
                    </a:lnTo>
                    <a:lnTo>
                      <a:pt x="55" y="0"/>
                    </a:lnTo>
                    <a:lnTo>
                      <a:pt x="54" y="1"/>
                    </a:lnTo>
                    <a:lnTo>
                      <a:pt x="51" y="3"/>
                    </a:lnTo>
                    <a:lnTo>
                      <a:pt x="51"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55" name="Freeform 167"/>
              <p:cNvSpPr/>
              <p:nvPr/>
            </p:nvSpPr>
            <p:spPr bwMode="auto">
              <a:xfrm>
                <a:off x="3267076" y="4310063"/>
                <a:ext cx="23813" cy="28575"/>
              </a:xfrm>
              <a:custGeom>
                <a:avLst/>
                <a:gdLst/>
                <a:ahLst/>
                <a:cxnLst>
                  <a:cxn ang="0">
                    <a:pos x="51" y="2"/>
                  </a:cxn>
                  <a:cxn ang="0">
                    <a:pos x="51" y="2"/>
                  </a:cxn>
                  <a:cxn ang="0">
                    <a:pos x="37" y="17"/>
                  </a:cxn>
                  <a:cxn ang="0">
                    <a:pos x="24" y="31"/>
                  </a:cxn>
                  <a:cxn ang="0">
                    <a:pos x="12" y="47"/>
                  </a:cxn>
                  <a:cxn ang="0">
                    <a:pos x="2" y="64"/>
                  </a:cxn>
                  <a:cxn ang="0">
                    <a:pos x="2" y="64"/>
                  </a:cxn>
                  <a:cxn ang="0">
                    <a:pos x="0" y="66"/>
                  </a:cxn>
                  <a:cxn ang="0">
                    <a:pos x="0" y="69"/>
                  </a:cxn>
                  <a:cxn ang="0">
                    <a:pos x="4" y="72"/>
                  </a:cxn>
                  <a:cxn ang="0">
                    <a:pos x="8" y="73"/>
                  </a:cxn>
                  <a:cxn ang="0">
                    <a:pos x="10" y="72"/>
                  </a:cxn>
                  <a:cxn ang="0">
                    <a:pos x="11" y="69"/>
                  </a:cxn>
                  <a:cxn ang="0">
                    <a:pos x="11" y="69"/>
                  </a:cxn>
                  <a:cxn ang="0">
                    <a:pos x="21" y="53"/>
                  </a:cxn>
                  <a:cxn ang="0">
                    <a:pos x="33" y="38"/>
                  </a:cxn>
                  <a:cxn ang="0">
                    <a:pos x="46" y="23"/>
                  </a:cxn>
                  <a:cxn ang="0">
                    <a:pos x="59" y="10"/>
                  </a:cxn>
                  <a:cxn ang="0">
                    <a:pos x="59" y="10"/>
                  </a:cxn>
                  <a:cxn ang="0">
                    <a:pos x="61" y="8"/>
                  </a:cxn>
                  <a:cxn ang="0">
                    <a:pos x="62" y="6"/>
                  </a:cxn>
                  <a:cxn ang="0">
                    <a:pos x="59" y="2"/>
                  </a:cxn>
                  <a:cxn ang="0">
                    <a:pos x="55" y="0"/>
                  </a:cxn>
                  <a:cxn ang="0">
                    <a:pos x="54" y="1"/>
                  </a:cxn>
                  <a:cxn ang="0">
                    <a:pos x="51" y="2"/>
                  </a:cxn>
                  <a:cxn ang="0">
                    <a:pos x="51" y="2"/>
                  </a:cxn>
                </a:cxnLst>
                <a:rect l="0" t="0" r="r" b="b"/>
                <a:pathLst>
                  <a:path w="62" h="73">
                    <a:moveTo>
                      <a:pt x="51" y="2"/>
                    </a:moveTo>
                    <a:lnTo>
                      <a:pt x="51" y="2"/>
                    </a:lnTo>
                    <a:lnTo>
                      <a:pt x="37" y="17"/>
                    </a:lnTo>
                    <a:lnTo>
                      <a:pt x="24" y="31"/>
                    </a:lnTo>
                    <a:lnTo>
                      <a:pt x="12" y="47"/>
                    </a:lnTo>
                    <a:lnTo>
                      <a:pt x="2" y="64"/>
                    </a:lnTo>
                    <a:lnTo>
                      <a:pt x="2" y="64"/>
                    </a:lnTo>
                    <a:lnTo>
                      <a:pt x="0" y="66"/>
                    </a:lnTo>
                    <a:lnTo>
                      <a:pt x="0" y="69"/>
                    </a:lnTo>
                    <a:lnTo>
                      <a:pt x="4" y="72"/>
                    </a:lnTo>
                    <a:lnTo>
                      <a:pt x="8" y="73"/>
                    </a:lnTo>
                    <a:lnTo>
                      <a:pt x="10" y="72"/>
                    </a:lnTo>
                    <a:lnTo>
                      <a:pt x="11" y="69"/>
                    </a:lnTo>
                    <a:lnTo>
                      <a:pt x="11" y="69"/>
                    </a:lnTo>
                    <a:lnTo>
                      <a:pt x="21" y="53"/>
                    </a:lnTo>
                    <a:lnTo>
                      <a:pt x="33" y="38"/>
                    </a:lnTo>
                    <a:lnTo>
                      <a:pt x="46" y="23"/>
                    </a:lnTo>
                    <a:lnTo>
                      <a:pt x="59" y="10"/>
                    </a:lnTo>
                    <a:lnTo>
                      <a:pt x="59" y="10"/>
                    </a:lnTo>
                    <a:lnTo>
                      <a:pt x="61" y="8"/>
                    </a:lnTo>
                    <a:lnTo>
                      <a:pt x="62" y="6"/>
                    </a:lnTo>
                    <a:lnTo>
                      <a:pt x="59" y="2"/>
                    </a:lnTo>
                    <a:lnTo>
                      <a:pt x="55" y="0"/>
                    </a:lnTo>
                    <a:lnTo>
                      <a:pt x="54" y="1"/>
                    </a:lnTo>
                    <a:lnTo>
                      <a:pt x="51" y="2"/>
                    </a:lnTo>
                    <a:lnTo>
                      <a:pt x="51"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56" name="Freeform 168"/>
              <p:cNvSpPr/>
              <p:nvPr/>
            </p:nvSpPr>
            <p:spPr bwMode="auto">
              <a:xfrm>
                <a:off x="3270251" y="4332288"/>
                <a:ext cx="26988" cy="36513"/>
              </a:xfrm>
              <a:custGeom>
                <a:avLst/>
                <a:gdLst/>
                <a:ahLst/>
                <a:cxnLst>
                  <a:cxn ang="0">
                    <a:pos x="58" y="3"/>
                  </a:cxn>
                  <a:cxn ang="0">
                    <a:pos x="58" y="3"/>
                  </a:cxn>
                  <a:cxn ang="0">
                    <a:pos x="42" y="25"/>
                  </a:cxn>
                  <a:cxn ang="0">
                    <a:pos x="26" y="47"/>
                  </a:cxn>
                  <a:cxn ang="0">
                    <a:pos x="26" y="47"/>
                  </a:cxn>
                  <a:cxn ang="0">
                    <a:pos x="21" y="54"/>
                  </a:cxn>
                  <a:cxn ang="0">
                    <a:pos x="15" y="60"/>
                  </a:cxn>
                  <a:cxn ang="0">
                    <a:pos x="15" y="60"/>
                  </a:cxn>
                  <a:cxn ang="0">
                    <a:pos x="8" y="72"/>
                  </a:cxn>
                  <a:cxn ang="0">
                    <a:pos x="2" y="83"/>
                  </a:cxn>
                  <a:cxn ang="0">
                    <a:pos x="2" y="83"/>
                  </a:cxn>
                  <a:cxn ang="0">
                    <a:pos x="0" y="85"/>
                  </a:cxn>
                  <a:cxn ang="0">
                    <a:pos x="0" y="87"/>
                  </a:cxn>
                  <a:cxn ang="0">
                    <a:pos x="2" y="89"/>
                  </a:cxn>
                  <a:cxn ang="0">
                    <a:pos x="3" y="90"/>
                  </a:cxn>
                  <a:cxn ang="0">
                    <a:pos x="7" y="90"/>
                  </a:cxn>
                  <a:cxn ang="0">
                    <a:pos x="9" y="90"/>
                  </a:cxn>
                  <a:cxn ang="0">
                    <a:pos x="11" y="89"/>
                  </a:cxn>
                  <a:cxn ang="0">
                    <a:pos x="11" y="89"/>
                  </a:cxn>
                  <a:cxn ang="0">
                    <a:pos x="17" y="80"/>
                  </a:cxn>
                  <a:cxn ang="0">
                    <a:pos x="23" y="70"/>
                  </a:cxn>
                  <a:cxn ang="0">
                    <a:pos x="23" y="70"/>
                  </a:cxn>
                  <a:cxn ang="0">
                    <a:pos x="25" y="66"/>
                  </a:cxn>
                  <a:cxn ang="0">
                    <a:pos x="29" y="62"/>
                  </a:cxn>
                  <a:cxn ang="0">
                    <a:pos x="33" y="58"/>
                  </a:cxn>
                  <a:cxn ang="0">
                    <a:pos x="37" y="54"/>
                  </a:cxn>
                  <a:cxn ang="0">
                    <a:pos x="37" y="54"/>
                  </a:cxn>
                  <a:cxn ang="0">
                    <a:pos x="53" y="32"/>
                  </a:cxn>
                  <a:cxn ang="0">
                    <a:pos x="68" y="9"/>
                  </a:cxn>
                  <a:cxn ang="0">
                    <a:pos x="68" y="9"/>
                  </a:cxn>
                  <a:cxn ang="0">
                    <a:pos x="68" y="7"/>
                  </a:cxn>
                  <a:cxn ang="0">
                    <a:pos x="68" y="4"/>
                  </a:cxn>
                  <a:cxn ang="0">
                    <a:pos x="66" y="2"/>
                  </a:cxn>
                  <a:cxn ang="0">
                    <a:pos x="62" y="0"/>
                  </a:cxn>
                  <a:cxn ang="0">
                    <a:pos x="59" y="2"/>
                  </a:cxn>
                  <a:cxn ang="0">
                    <a:pos x="58" y="3"/>
                  </a:cxn>
                  <a:cxn ang="0">
                    <a:pos x="58" y="3"/>
                  </a:cxn>
                </a:cxnLst>
                <a:rect l="0" t="0" r="r" b="b"/>
                <a:pathLst>
                  <a:path w="68" h="90">
                    <a:moveTo>
                      <a:pt x="58" y="3"/>
                    </a:moveTo>
                    <a:lnTo>
                      <a:pt x="58" y="3"/>
                    </a:lnTo>
                    <a:lnTo>
                      <a:pt x="42" y="25"/>
                    </a:lnTo>
                    <a:lnTo>
                      <a:pt x="26" y="47"/>
                    </a:lnTo>
                    <a:lnTo>
                      <a:pt x="26" y="47"/>
                    </a:lnTo>
                    <a:lnTo>
                      <a:pt x="21" y="54"/>
                    </a:lnTo>
                    <a:lnTo>
                      <a:pt x="15" y="60"/>
                    </a:lnTo>
                    <a:lnTo>
                      <a:pt x="15" y="60"/>
                    </a:lnTo>
                    <a:lnTo>
                      <a:pt x="8" y="72"/>
                    </a:lnTo>
                    <a:lnTo>
                      <a:pt x="2" y="83"/>
                    </a:lnTo>
                    <a:lnTo>
                      <a:pt x="2" y="83"/>
                    </a:lnTo>
                    <a:lnTo>
                      <a:pt x="0" y="85"/>
                    </a:lnTo>
                    <a:lnTo>
                      <a:pt x="0" y="87"/>
                    </a:lnTo>
                    <a:lnTo>
                      <a:pt x="2" y="89"/>
                    </a:lnTo>
                    <a:lnTo>
                      <a:pt x="3" y="90"/>
                    </a:lnTo>
                    <a:lnTo>
                      <a:pt x="7" y="90"/>
                    </a:lnTo>
                    <a:lnTo>
                      <a:pt x="9" y="90"/>
                    </a:lnTo>
                    <a:lnTo>
                      <a:pt x="11" y="89"/>
                    </a:lnTo>
                    <a:lnTo>
                      <a:pt x="11" y="89"/>
                    </a:lnTo>
                    <a:lnTo>
                      <a:pt x="17" y="80"/>
                    </a:lnTo>
                    <a:lnTo>
                      <a:pt x="23" y="70"/>
                    </a:lnTo>
                    <a:lnTo>
                      <a:pt x="23" y="70"/>
                    </a:lnTo>
                    <a:lnTo>
                      <a:pt x="25" y="66"/>
                    </a:lnTo>
                    <a:lnTo>
                      <a:pt x="29" y="62"/>
                    </a:lnTo>
                    <a:lnTo>
                      <a:pt x="33" y="58"/>
                    </a:lnTo>
                    <a:lnTo>
                      <a:pt x="37" y="54"/>
                    </a:lnTo>
                    <a:lnTo>
                      <a:pt x="37" y="54"/>
                    </a:lnTo>
                    <a:lnTo>
                      <a:pt x="53" y="32"/>
                    </a:lnTo>
                    <a:lnTo>
                      <a:pt x="68" y="9"/>
                    </a:lnTo>
                    <a:lnTo>
                      <a:pt x="68" y="9"/>
                    </a:lnTo>
                    <a:lnTo>
                      <a:pt x="68" y="7"/>
                    </a:lnTo>
                    <a:lnTo>
                      <a:pt x="68" y="4"/>
                    </a:lnTo>
                    <a:lnTo>
                      <a:pt x="66" y="2"/>
                    </a:lnTo>
                    <a:lnTo>
                      <a:pt x="62" y="0"/>
                    </a:lnTo>
                    <a:lnTo>
                      <a:pt x="59" y="2"/>
                    </a:lnTo>
                    <a:lnTo>
                      <a:pt x="58" y="3"/>
                    </a:lnTo>
                    <a:lnTo>
                      <a:pt x="58"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57" name="Freeform 169"/>
              <p:cNvSpPr/>
              <p:nvPr/>
            </p:nvSpPr>
            <p:spPr bwMode="auto">
              <a:xfrm>
                <a:off x="3286126" y="4349750"/>
                <a:ext cx="22225" cy="26988"/>
              </a:xfrm>
              <a:custGeom>
                <a:avLst/>
                <a:gdLst/>
                <a:ahLst/>
                <a:cxnLst>
                  <a:cxn ang="0">
                    <a:pos x="43" y="3"/>
                  </a:cxn>
                  <a:cxn ang="0">
                    <a:pos x="43" y="3"/>
                  </a:cxn>
                  <a:cxn ang="0">
                    <a:pos x="33" y="18"/>
                  </a:cxn>
                  <a:cxn ang="0">
                    <a:pos x="21" y="33"/>
                  </a:cxn>
                  <a:cxn ang="0">
                    <a:pos x="21" y="33"/>
                  </a:cxn>
                  <a:cxn ang="0">
                    <a:pos x="16" y="38"/>
                  </a:cxn>
                  <a:cxn ang="0">
                    <a:pos x="11" y="46"/>
                  </a:cxn>
                  <a:cxn ang="0">
                    <a:pos x="7" y="52"/>
                  </a:cxn>
                  <a:cxn ang="0">
                    <a:pos x="1" y="59"/>
                  </a:cxn>
                  <a:cxn ang="0">
                    <a:pos x="1" y="59"/>
                  </a:cxn>
                  <a:cxn ang="0">
                    <a:pos x="0" y="62"/>
                  </a:cxn>
                  <a:cxn ang="0">
                    <a:pos x="0" y="63"/>
                  </a:cxn>
                  <a:cxn ang="0">
                    <a:pos x="1" y="67"/>
                  </a:cxn>
                  <a:cxn ang="0">
                    <a:pos x="5" y="68"/>
                  </a:cxn>
                  <a:cxn ang="0">
                    <a:pos x="8" y="68"/>
                  </a:cxn>
                  <a:cxn ang="0">
                    <a:pos x="9" y="67"/>
                  </a:cxn>
                  <a:cxn ang="0">
                    <a:pos x="9" y="67"/>
                  </a:cxn>
                  <a:cxn ang="0">
                    <a:pos x="15" y="60"/>
                  </a:cxn>
                  <a:cxn ang="0">
                    <a:pos x="20" y="54"/>
                  </a:cxn>
                  <a:cxn ang="0">
                    <a:pos x="24" y="47"/>
                  </a:cxn>
                  <a:cxn ang="0">
                    <a:pos x="29" y="41"/>
                  </a:cxn>
                  <a:cxn ang="0">
                    <a:pos x="29" y="41"/>
                  </a:cxn>
                  <a:cxn ang="0">
                    <a:pos x="41" y="25"/>
                  </a:cxn>
                  <a:cxn ang="0">
                    <a:pos x="52" y="9"/>
                  </a:cxn>
                  <a:cxn ang="0">
                    <a:pos x="52" y="9"/>
                  </a:cxn>
                  <a:cxn ang="0">
                    <a:pos x="54" y="7"/>
                  </a:cxn>
                  <a:cxn ang="0">
                    <a:pos x="54" y="4"/>
                  </a:cxn>
                  <a:cxn ang="0">
                    <a:pos x="52" y="3"/>
                  </a:cxn>
                  <a:cxn ang="0">
                    <a:pos x="51" y="1"/>
                  </a:cxn>
                  <a:cxn ang="0">
                    <a:pos x="46" y="0"/>
                  </a:cxn>
                  <a:cxn ang="0">
                    <a:pos x="45" y="1"/>
                  </a:cxn>
                  <a:cxn ang="0">
                    <a:pos x="43" y="3"/>
                  </a:cxn>
                  <a:cxn ang="0">
                    <a:pos x="43" y="3"/>
                  </a:cxn>
                </a:cxnLst>
                <a:rect l="0" t="0" r="r" b="b"/>
                <a:pathLst>
                  <a:path w="54" h="68">
                    <a:moveTo>
                      <a:pt x="43" y="3"/>
                    </a:moveTo>
                    <a:lnTo>
                      <a:pt x="43" y="3"/>
                    </a:lnTo>
                    <a:lnTo>
                      <a:pt x="33" y="18"/>
                    </a:lnTo>
                    <a:lnTo>
                      <a:pt x="21" y="33"/>
                    </a:lnTo>
                    <a:lnTo>
                      <a:pt x="21" y="33"/>
                    </a:lnTo>
                    <a:lnTo>
                      <a:pt x="16" y="38"/>
                    </a:lnTo>
                    <a:lnTo>
                      <a:pt x="11" y="46"/>
                    </a:lnTo>
                    <a:lnTo>
                      <a:pt x="7" y="52"/>
                    </a:lnTo>
                    <a:lnTo>
                      <a:pt x="1" y="59"/>
                    </a:lnTo>
                    <a:lnTo>
                      <a:pt x="1" y="59"/>
                    </a:lnTo>
                    <a:lnTo>
                      <a:pt x="0" y="62"/>
                    </a:lnTo>
                    <a:lnTo>
                      <a:pt x="0" y="63"/>
                    </a:lnTo>
                    <a:lnTo>
                      <a:pt x="1" y="67"/>
                    </a:lnTo>
                    <a:lnTo>
                      <a:pt x="5" y="68"/>
                    </a:lnTo>
                    <a:lnTo>
                      <a:pt x="8" y="68"/>
                    </a:lnTo>
                    <a:lnTo>
                      <a:pt x="9" y="67"/>
                    </a:lnTo>
                    <a:lnTo>
                      <a:pt x="9" y="67"/>
                    </a:lnTo>
                    <a:lnTo>
                      <a:pt x="15" y="60"/>
                    </a:lnTo>
                    <a:lnTo>
                      <a:pt x="20" y="54"/>
                    </a:lnTo>
                    <a:lnTo>
                      <a:pt x="24" y="47"/>
                    </a:lnTo>
                    <a:lnTo>
                      <a:pt x="29" y="41"/>
                    </a:lnTo>
                    <a:lnTo>
                      <a:pt x="29" y="41"/>
                    </a:lnTo>
                    <a:lnTo>
                      <a:pt x="41" y="25"/>
                    </a:lnTo>
                    <a:lnTo>
                      <a:pt x="52" y="9"/>
                    </a:lnTo>
                    <a:lnTo>
                      <a:pt x="52" y="9"/>
                    </a:lnTo>
                    <a:lnTo>
                      <a:pt x="54" y="7"/>
                    </a:lnTo>
                    <a:lnTo>
                      <a:pt x="54" y="4"/>
                    </a:lnTo>
                    <a:lnTo>
                      <a:pt x="52" y="3"/>
                    </a:lnTo>
                    <a:lnTo>
                      <a:pt x="51" y="1"/>
                    </a:lnTo>
                    <a:lnTo>
                      <a:pt x="46" y="0"/>
                    </a:lnTo>
                    <a:lnTo>
                      <a:pt x="45" y="1"/>
                    </a:lnTo>
                    <a:lnTo>
                      <a:pt x="43" y="3"/>
                    </a:lnTo>
                    <a:lnTo>
                      <a:pt x="43"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58" name="Freeform 170"/>
              <p:cNvSpPr/>
              <p:nvPr/>
            </p:nvSpPr>
            <p:spPr bwMode="auto">
              <a:xfrm>
                <a:off x="3309938" y="4352925"/>
                <a:ext cx="15875" cy="22225"/>
              </a:xfrm>
              <a:custGeom>
                <a:avLst/>
                <a:gdLst/>
                <a:ahLst/>
                <a:cxnLst>
                  <a:cxn ang="0">
                    <a:pos x="30" y="5"/>
                  </a:cxn>
                  <a:cxn ang="0">
                    <a:pos x="30" y="5"/>
                  </a:cxn>
                  <a:cxn ang="0">
                    <a:pos x="29" y="9"/>
                  </a:cxn>
                  <a:cxn ang="0">
                    <a:pos x="27" y="12"/>
                  </a:cxn>
                  <a:cxn ang="0">
                    <a:pos x="22" y="17"/>
                  </a:cxn>
                  <a:cxn ang="0">
                    <a:pos x="22" y="17"/>
                  </a:cxn>
                  <a:cxn ang="0">
                    <a:pos x="15" y="27"/>
                  </a:cxn>
                  <a:cxn ang="0">
                    <a:pos x="15" y="27"/>
                  </a:cxn>
                  <a:cxn ang="0">
                    <a:pos x="8" y="38"/>
                  </a:cxn>
                  <a:cxn ang="0">
                    <a:pos x="0" y="48"/>
                  </a:cxn>
                  <a:cxn ang="0">
                    <a:pos x="0" y="48"/>
                  </a:cxn>
                  <a:cxn ang="0">
                    <a:pos x="0" y="51"/>
                  </a:cxn>
                  <a:cxn ang="0">
                    <a:pos x="0" y="52"/>
                  </a:cxn>
                  <a:cxn ang="0">
                    <a:pos x="2" y="56"/>
                  </a:cxn>
                  <a:cxn ang="0">
                    <a:pos x="6" y="56"/>
                  </a:cxn>
                  <a:cxn ang="0">
                    <a:pos x="9" y="56"/>
                  </a:cxn>
                  <a:cxn ang="0">
                    <a:pos x="10" y="54"/>
                  </a:cxn>
                  <a:cxn ang="0">
                    <a:pos x="10" y="54"/>
                  </a:cxn>
                  <a:cxn ang="0">
                    <a:pos x="18" y="42"/>
                  </a:cxn>
                  <a:cxn ang="0">
                    <a:pos x="27" y="31"/>
                  </a:cxn>
                  <a:cxn ang="0">
                    <a:pos x="27" y="31"/>
                  </a:cxn>
                  <a:cxn ang="0">
                    <a:pos x="35" y="18"/>
                  </a:cxn>
                  <a:cxn ang="0">
                    <a:pos x="39" y="13"/>
                  </a:cxn>
                  <a:cxn ang="0">
                    <a:pos x="42" y="5"/>
                  </a:cxn>
                  <a:cxn ang="0">
                    <a:pos x="42" y="5"/>
                  </a:cxn>
                  <a:cxn ang="0">
                    <a:pos x="40" y="3"/>
                  </a:cxn>
                  <a:cxn ang="0">
                    <a:pos x="40" y="1"/>
                  </a:cxn>
                  <a:cxn ang="0">
                    <a:pos x="38" y="0"/>
                  </a:cxn>
                  <a:cxn ang="0">
                    <a:pos x="36" y="0"/>
                  </a:cxn>
                  <a:cxn ang="0">
                    <a:pos x="32" y="1"/>
                  </a:cxn>
                  <a:cxn ang="0">
                    <a:pos x="30" y="3"/>
                  </a:cxn>
                  <a:cxn ang="0">
                    <a:pos x="30" y="5"/>
                  </a:cxn>
                  <a:cxn ang="0">
                    <a:pos x="30" y="5"/>
                  </a:cxn>
                </a:cxnLst>
                <a:rect l="0" t="0" r="r" b="b"/>
                <a:pathLst>
                  <a:path w="42" h="56">
                    <a:moveTo>
                      <a:pt x="30" y="5"/>
                    </a:moveTo>
                    <a:lnTo>
                      <a:pt x="30" y="5"/>
                    </a:lnTo>
                    <a:lnTo>
                      <a:pt x="29" y="9"/>
                    </a:lnTo>
                    <a:lnTo>
                      <a:pt x="27" y="12"/>
                    </a:lnTo>
                    <a:lnTo>
                      <a:pt x="22" y="17"/>
                    </a:lnTo>
                    <a:lnTo>
                      <a:pt x="22" y="17"/>
                    </a:lnTo>
                    <a:lnTo>
                      <a:pt x="15" y="27"/>
                    </a:lnTo>
                    <a:lnTo>
                      <a:pt x="15" y="27"/>
                    </a:lnTo>
                    <a:lnTo>
                      <a:pt x="8" y="38"/>
                    </a:lnTo>
                    <a:lnTo>
                      <a:pt x="0" y="48"/>
                    </a:lnTo>
                    <a:lnTo>
                      <a:pt x="0" y="48"/>
                    </a:lnTo>
                    <a:lnTo>
                      <a:pt x="0" y="51"/>
                    </a:lnTo>
                    <a:lnTo>
                      <a:pt x="0" y="52"/>
                    </a:lnTo>
                    <a:lnTo>
                      <a:pt x="2" y="56"/>
                    </a:lnTo>
                    <a:lnTo>
                      <a:pt x="6" y="56"/>
                    </a:lnTo>
                    <a:lnTo>
                      <a:pt x="9" y="56"/>
                    </a:lnTo>
                    <a:lnTo>
                      <a:pt x="10" y="54"/>
                    </a:lnTo>
                    <a:lnTo>
                      <a:pt x="10" y="54"/>
                    </a:lnTo>
                    <a:lnTo>
                      <a:pt x="18" y="42"/>
                    </a:lnTo>
                    <a:lnTo>
                      <a:pt x="27" y="31"/>
                    </a:lnTo>
                    <a:lnTo>
                      <a:pt x="27" y="31"/>
                    </a:lnTo>
                    <a:lnTo>
                      <a:pt x="35" y="18"/>
                    </a:lnTo>
                    <a:lnTo>
                      <a:pt x="39" y="13"/>
                    </a:lnTo>
                    <a:lnTo>
                      <a:pt x="42" y="5"/>
                    </a:lnTo>
                    <a:lnTo>
                      <a:pt x="42" y="5"/>
                    </a:lnTo>
                    <a:lnTo>
                      <a:pt x="40" y="3"/>
                    </a:lnTo>
                    <a:lnTo>
                      <a:pt x="40" y="1"/>
                    </a:lnTo>
                    <a:lnTo>
                      <a:pt x="38" y="0"/>
                    </a:lnTo>
                    <a:lnTo>
                      <a:pt x="36" y="0"/>
                    </a:lnTo>
                    <a:lnTo>
                      <a:pt x="32" y="1"/>
                    </a:lnTo>
                    <a:lnTo>
                      <a:pt x="30" y="3"/>
                    </a:lnTo>
                    <a:lnTo>
                      <a:pt x="30" y="5"/>
                    </a:lnTo>
                    <a:lnTo>
                      <a:pt x="3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59" name="Freeform 171"/>
              <p:cNvSpPr/>
              <p:nvPr/>
            </p:nvSpPr>
            <p:spPr bwMode="auto">
              <a:xfrm>
                <a:off x="3332163" y="4357688"/>
                <a:ext cx="12700" cy="23813"/>
              </a:xfrm>
              <a:custGeom>
                <a:avLst/>
                <a:gdLst/>
                <a:ahLst/>
                <a:cxnLst>
                  <a:cxn ang="0">
                    <a:pos x="20" y="5"/>
                  </a:cxn>
                  <a:cxn ang="0">
                    <a:pos x="20" y="5"/>
                  </a:cxn>
                  <a:cxn ang="0">
                    <a:pos x="18" y="11"/>
                  </a:cxn>
                  <a:cxn ang="0">
                    <a:pos x="17" y="17"/>
                  </a:cxn>
                  <a:cxn ang="0">
                    <a:pos x="13" y="28"/>
                  </a:cxn>
                  <a:cxn ang="0">
                    <a:pos x="1" y="52"/>
                  </a:cxn>
                  <a:cxn ang="0">
                    <a:pos x="1" y="52"/>
                  </a:cxn>
                  <a:cxn ang="0">
                    <a:pos x="0" y="53"/>
                  </a:cxn>
                  <a:cxn ang="0">
                    <a:pos x="1" y="56"/>
                  </a:cxn>
                  <a:cxn ang="0">
                    <a:pos x="4" y="59"/>
                  </a:cxn>
                  <a:cxn ang="0">
                    <a:pos x="8" y="60"/>
                  </a:cxn>
                  <a:cxn ang="0">
                    <a:pos x="9" y="59"/>
                  </a:cxn>
                  <a:cxn ang="0">
                    <a:pos x="10" y="57"/>
                  </a:cxn>
                  <a:cxn ang="0">
                    <a:pos x="10" y="57"/>
                  </a:cxn>
                  <a:cxn ang="0">
                    <a:pos x="24" y="32"/>
                  </a:cxn>
                  <a:cxn ang="0">
                    <a:pos x="29" y="19"/>
                  </a:cxn>
                  <a:cxn ang="0">
                    <a:pos x="30" y="11"/>
                  </a:cxn>
                  <a:cxn ang="0">
                    <a:pos x="31" y="5"/>
                  </a:cxn>
                  <a:cxn ang="0">
                    <a:pos x="31" y="5"/>
                  </a:cxn>
                  <a:cxn ang="0">
                    <a:pos x="30" y="2"/>
                  </a:cxn>
                  <a:cxn ang="0">
                    <a:pos x="29" y="1"/>
                  </a:cxn>
                  <a:cxn ang="0">
                    <a:pos x="25" y="0"/>
                  </a:cxn>
                  <a:cxn ang="0">
                    <a:pos x="21" y="1"/>
                  </a:cxn>
                  <a:cxn ang="0">
                    <a:pos x="20" y="2"/>
                  </a:cxn>
                  <a:cxn ang="0">
                    <a:pos x="20" y="5"/>
                  </a:cxn>
                  <a:cxn ang="0">
                    <a:pos x="20" y="5"/>
                  </a:cxn>
                </a:cxnLst>
                <a:rect l="0" t="0" r="r" b="b"/>
                <a:pathLst>
                  <a:path w="31" h="60">
                    <a:moveTo>
                      <a:pt x="20" y="5"/>
                    </a:moveTo>
                    <a:lnTo>
                      <a:pt x="20" y="5"/>
                    </a:lnTo>
                    <a:lnTo>
                      <a:pt x="18" y="11"/>
                    </a:lnTo>
                    <a:lnTo>
                      <a:pt x="17" y="17"/>
                    </a:lnTo>
                    <a:lnTo>
                      <a:pt x="13" y="28"/>
                    </a:lnTo>
                    <a:lnTo>
                      <a:pt x="1" y="52"/>
                    </a:lnTo>
                    <a:lnTo>
                      <a:pt x="1" y="52"/>
                    </a:lnTo>
                    <a:lnTo>
                      <a:pt x="0" y="53"/>
                    </a:lnTo>
                    <a:lnTo>
                      <a:pt x="1" y="56"/>
                    </a:lnTo>
                    <a:lnTo>
                      <a:pt x="4" y="59"/>
                    </a:lnTo>
                    <a:lnTo>
                      <a:pt x="8" y="60"/>
                    </a:lnTo>
                    <a:lnTo>
                      <a:pt x="9" y="59"/>
                    </a:lnTo>
                    <a:lnTo>
                      <a:pt x="10" y="57"/>
                    </a:lnTo>
                    <a:lnTo>
                      <a:pt x="10" y="57"/>
                    </a:lnTo>
                    <a:lnTo>
                      <a:pt x="24" y="32"/>
                    </a:lnTo>
                    <a:lnTo>
                      <a:pt x="29" y="19"/>
                    </a:lnTo>
                    <a:lnTo>
                      <a:pt x="30" y="11"/>
                    </a:lnTo>
                    <a:lnTo>
                      <a:pt x="31" y="5"/>
                    </a:lnTo>
                    <a:lnTo>
                      <a:pt x="31" y="5"/>
                    </a:lnTo>
                    <a:lnTo>
                      <a:pt x="30" y="2"/>
                    </a:lnTo>
                    <a:lnTo>
                      <a:pt x="29" y="1"/>
                    </a:lnTo>
                    <a:lnTo>
                      <a:pt x="25" y="0"/>
                    </a:lnTo>
                    <a:lnTo>
                      <a:pt x="21" y="1"/>
                    </a:lnTo>
                    <a:lnTo>
                      <a:pt x="20" y="2"/>
                    </a:lnTo>
                    <a:lnTo>
                      <a:pt x="20" y="5"/>
                    </a:lnTo>
                    <a:lnTo>
                      <a:pt x="2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60" name="Freeform 172"/>
              <p:cNvSpPr/>
              <p:nvPr/>
            </p:nvSpPr>
            <p:spPr bwMode="auto">
              <a:xfrm>
                <a:off x="3598863" y="4202113"/>
                <a:ext cx="22225" cy="23813"/>
              </a:xfrm>
              <a:custGeom>
                <a:avLst/>
                <a:gdLst/>
                <a:ahLst/>
                <a:cxnLst>
                  <a:cxn ang="0">
                    <a:pos x="43" y="3"/>
                  </a:cxn>
                  <a:cxn ang="0">
                    <a:pos x="43" y="3"/>
                  </a:cxn>
                  <a:cxn ang="0">
                    <a:pos x="39" y="10"/>
                  </a:cxn>
                  <a:cxn ang="0">
                    <a:pos x="34" y="16"/>
                  </a:cxn>
                  <a:cxn ang="0">
                    <a:pos x="23" y="28"/>
                  </a:cxn>
                  <a:cxn ang="0">
                    <a:pos x="11" y="40"/>
                  </a:cxn>
                  <a:cxn ang="0">
                    <a:pos x="6" y="46"/>
                  </a:cxn>
                  <a:cxn ang="0">
                    <a:pos x="1" y="53"/>
                  </a:cxn>
                  <a:cxn ang="0">
                    <a:pos x="1" y="53"/>
                  </a:cxn>
                  <a:cxn ang="0">
                    <a:pos x="0" y="55"/>
                  </a:cxn>
                  <a:cxn ang="0">
                    <a:pos x="0" y="57"/>
                  </a:cxn>
                  <a:cxn ang="0">
                    <a:pos x="2" y="61"/>
                  </a:cxn>
                  <a:cxn ang="0">
                    <a:pos x="7" y="61"/>
                  </a:cxn>
                  <a:cxn ang="0">
                    <a:pos x="9" y="61"/>
                  </a:cxn>
                  <a:cxn ang="0">
                    <a:pos x="10" y="58"/>
                  </a:cxn>
                  <a:cxn ang="0">
                    <a:pos x="10" y="58"/>
                  </a:cxn>
                  <a:cxn ang="0">
                    <a:pos x="15" y="51"/>
                  </a:cxn>
                  <a:cxn ang="0">
                    <a:pos x="21" y="46"/>
                  </a:cxn>
                  <a:cxn ang="0">
                    <a:pos x="32" y="34"/>
                  </a:cxn>
                  <a:cxn ang="0">
                    <a:pos x="44" y="23"/>
                  </a:cxn>
                  <a:cxn ang="0">
                    <a:pos x="48" y="16"/>
                  </a:cxn>
                  <a:cxn ang="0">
                    <a:pos x="52" y="8"/>
                  </a:cxn>
                  <a:cxn ang="0">
                    <a:pos x="52" y="8"/>
                  </a:cxn>
                  <a:cxn ang="0">
                    <a:pos x="53" y="7"/>
                  </a:cxn>
                  <a:cxn ang="0">
                    <a:pos x="53" y="4"/>
                  </a:cxn>
                  <a:cxn ang="0">
                    <a:pos x="49" y="0"/>
                  </a:cxn>
                  <a:cxn ang="0">
                    <a:pos x="48" y="0"/>
                  </a:cxn>
                  <a:cxn ang="0">
                    <a:pos x="45" y="0"/>
                  </a:cxn>
                  <a:cxn ang="0">
                    <a:pos x="44" y="2"/>
                  </a:cxn>
                  <a:cxn ang="0">
                    <a:pos x="43" y="3"/>
                  </a:cxn>
                  <a:cxn ang="0">
                    <a:pos x="43" y="3"/>
                  </a:cxn>
                </a:cxnLst>
                <a:rect l="0" t="0" r="r" b="b"/>
                <a:pathLst>
                  <a:path w="53" h="61">
                    <a:moveTo>
                      <a:pt x="43" y="3"/>
                    </a:moveTo>
                    <a:lnTo>
                      <a:pt x="43" y="3"/>
                    </a:lnTo>
                    <a:lnTo>
                      <a:pt x="39" y="10"/>
                    </a:lnTo>
                    <a:lnTo>
                      <a:pt x="34" y="16"/>
                    </a:lnTo>
                    <a:lnTo>
                      <a:pt x="23" y="28"/>
                    </a:lnTo>
                    <a:lnTo>
                      <a:pt x="11" y="40"/>
                    </a:lnTo>
                    <a:lnTo>
                      <a:pt x="6" y="46"/>
                    </a:lnTo>
                    <a:lnTo>
                      <a:pt x="1" y="53"/>
                    </a:lnTo>
                    <a:lnTo>
                      <a:pt x="1" y="53"/>
                    </a:lnTo>
                    <a:lnTo>
                      <a:pt x="0" y="55"/>
                    </a:lnTo>
                    <a:lnTo>
                      <a:pt x="0" y="57"/>
                    </a:lnTo>
                    <a:lnTo>
                      <a:pt x="2" y="61"/>
                    </a:lnTo>
                    <a:lnTo>
                      <a:pt x="7" y="61"/>
                    </a:lnTo>
                    <a:lnTo>
                      <a:pt x="9" y="61"/>
                    </a:lnTo>
                    <a:lnTo>
                      <a:pt x="10" y="58"/>
                    </a:lnTo>
                    <a:lnTo>
                      <a:pt x="10" y="58"/>
                    </a:lnTo>
                    <a:lnTo>
                      <a:pt x="15" y="51"/>
                    </a:lnTo>
                    <a:lnTo>
                      <a:pt x="21" y="46"/>
                    </a:lnTo>
                    <a:lnTo>
                      <a:pt x="32" y="34"/>
                    </a:lnTo>
                    <a:lnTo>
                      <a:pt x="44" y="23"/>
                    </a:lnTo>
                    <a:lnTo>
                      <a:pt x="48" y="16"/>
                    </a:lnTo>
                    <a:lnTo>
                      <a:pt x="52" y="8"/>
                    </a:lnTo>
                    <a:lnTo>
                      <a:pt x="52" y="8"/>
                    </a:lnTo>
                    <a:lnTo>
                      <a:pt x="53" y="7"/>
                    </a:lnTo>
                    <a:lnTo>
                      <a:pt x="53" y="4"/>
                    </a:lnTo>
                    <a:lnTo>
                      <a:pt x="49" y="0"/>
                    </a:lnTo>
                    <a:lnTo>
                      <a:pt x="48" y="0"/>
                    </a:lnTo>
                    <a:lnTo>
                      <a:pt x="45" y="0"/>
                    </a:lnTo>
                    <a:lnTo>
                      <a:pt x="44" y="2"/>
                    </a:lnTo>
                    <a:lnTo>
                      <a:pt x="43" y="3"/>
                    </a:lnTo>
                    <a:lnTo>
                      <a:pt x="43"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61" name="Freeform 173"/>
              <p:cNvSpPr/>
              <p:nvPr/>
            </p:nvSpPr>
            <p:spPr bwMode="auto">
              <a:xfrm>
                <a:off x="3598863" y="4235450"/>
                <a:ext cx="23813" cy="23813"/>
              </a:xfrm>
              <a:custGeom>
                <a:avLst/>
                <a:gdLst/>
                <a:ahLst/>
                <a:cxnLst>
                  <a:cxn ang="0">
                    <a:pos x="47" y="1"/>
                  </a:cxn>
                  <a:cxn ang="0">
                    <a:pos x="47" y="1"/>
                  </a:cxn>
                  <a:cxn ang="0">
                    <a:pos x="26" y="28"/>
                  </a:cxn>
                  <a:cxn ang="0">
                    <a:pos x="2" y="51"/>
                  </a:cxn>
                  <a:cxn ang="0">
                    <a:pos x="2" y="51"/>
                  </a:cxn>
                  <a:cxn ang="0">
                    <a:pos x="1" y="54"/>
                  </a:cxn>
                  <a:cxn ang="0">
                    <a:pos x="0" y="55"/>
                  </a:cxn>
                  <a:cxn ang="0">
                    <a:pos x="2" y="59"/>
                  </a:cxn>
                  <a:cxn ang="0">
                    <a:pos x="6" y="60"/>
                  </a:cxn>
                  <a:cxn ang="0">
                    <a:pos x="7" y="60"/>
                  </a:cxn>
                  <a:cxn ang="0">
                    <a:pos x="10" y="59"/>
                  </a:cxn>
                  <a:cxn ang="0">
                    <a:pos x="10" y="59"/>
                  </a:cxn>
                  <a:cxn ang="0">
                    <a:pos x="34" y="35"/>
                  </a:cxn>
                  <a:cxn ang="0">
                    <a:pos x="56" y="9"/>
                  </a:cxn>
                  <a:cxn ang="0">
                    <a:pos x="56" y="9"/>
                  </a:cxn>
                  <a:cxn ang="0">
                    <a:pos x="57" y="8"/>
                  </a:cxn>
                  <a:cxn ang="0">
                    <a:pos x="57" y="5"/>
                  </a:cxn>
                  <a:cxn ang="0">
                    <a:pos x="55" y="1"/>
                  </a:cxn>
                  <a:cxn ang="0">
                    <a:pos x="53" y="0"/>
                  </a:cxn>
                  <a:cxn ang="0">
                    <a:pos x="51" y="0"/>
                  </a:cxn>
                  <a:cxn ang="0">
                    <a:pos x="49" y="0"/>
                  </a:cxn>
                  <a:cxn ang="0">
                    <a:pos x="47" y="1"/>
                  </a:cxn>
                  <a:cxn ang="0">
                    <a:pos x="47" y="1"/>
                  </a:cxn>
                </a:cxnLst>
                <a:rect l="0" t="0" r="r" b="b"/>
                <a:pathLst>
                  <a:path w="57" h="60">
                    <a:moveTo>
                      <a:pt x="47" y="1"/>
                    </a:moveTo>
                    <a:lnTo>
                      <a:pt x="47" y="1"/>
                    </a:lnTo>
                    <a:lnTo>
                      <a:pt x="26" y="28"/>
                    </a:lnTo>
                    <a:lnTo>
                      <a:pt x="2" y="51"/>
                    </a:lnTo>
                    <a:lnTo>
                      <a:pt x="2" y="51"/>
                    </a:lnTo>
                    <a:lnTo>
                      <a:pt x="1" y="54"/>
                    </a:lnTo>
                    <a:lnTo>
                      <a:pt x="0" y="55"/>
                    </a:lnTo>
                    <a:lnTo>
                      <a:pt x="2" y="59"/>
                    </a:lnTo>
                    <a:lnTo>
                      <a:pt x="6" y="60"/>
                    </a:lnTo>
                    <a:lnTo>
                      <a:pt x="7" y="60"/>
                    </a:lnTo>
                    <a:lnTo>
                      <a:pt x="10" y="59"/>
                    </a:lnTo>
                    <a:lnTo>
                      <a:pt x="10" y="59"/>
                    </a:lnTo>
                    <a:lnTo>
                      <a:pt x="34" y="35"/>
                    </a:lnTo>
                    <a:lnTo>
                      <a:pt x="56" y="9"/>
                    </a:lnTo>
                    <a:lnTo>
                      <a:pt x="56" y="9"/>
                    </a:lnTo>
                    <a:lnTo>
                      <a:pt x="57" y="8"/>
                    </a:lnTo>
                    <a:lnTo>
                      <a:pt x="57" y="5"/>
                    </a:lnTo>
                    <a:lnTo>
                      <a:pt x="55" y="1"/>
                    </a:lnTo>
                    <a:lnTo>
                      <a:pt x="53" y="0"/>
                    </a:lnTo>
                    <a:lnTo>
                      <a:pt x="51" y="0"/>
                    </a:lnTo>
                    <a:lnTo>
                      <a:pt x="49" y="0"/>
                    </a:lnTo>
                    <a:lnTo>
                      <a:pt x="47" y="1"/>
                    </a:lnTo>
                    <a:lnTo>
                      <a:pt x="4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62" name="Freeform 174"/>
              <p:cNvSpPr/>
              <p:nvPr/>
            </p:nvSpPr>
            <p:spPr bwMode="auto">
              <a:xfrm>
                <a:off x="3602038" y="4271963"/>
                <a:ext cx="22225" cy="28575"/>
              </a:xfrm>
              <a:custGeom>
                <a:avLst/>
                <a:gdLst/>
                <a:ahLst/>
                <a:cxnLst>
                  <a:cxn ang="0">
                    <a:pos x="44" y="2"/>
                  </a:cxn>
                  <a:cxn ang="0">
                    <a:pos x="44" y="2"/>
                  </a:cxn>
                  <a:cxn ang="0">
                    <a:pos x="32" y="18"/>
                  </a:cxn>
                  <a:cxn ang="0">
                    <a:pos x="19" y="34"/>
                  </a:cxn>
                  <a:cxn ang="0">
                    <a:pos x="19" y="34"/>
                  </a:cxn>
                  <a:cxn ang="0">
                    <a:pos x="14" y="40"/>
                  </a:cxn>
                  <a:cxn ang="0">
                    <a:pos x="10" y="48"/>
                  </a:cxn>
                  <a:cxn ang="0">
                    <a:pos x="2" y="62"/>
                  </a:cxn>
                  <a:cxn ang="0">
                    <a:pos x="2" y="62"/>
                  </a:cxn>
                  <a:cxn ang="0">
                    <a:pos x="0" y="65"/>
                  </a:cxn>
                  <a:cxn ang="0">
                    <a:pos x="0" y="68"/>
                  </a:cxn>
                  <a:cxn ang="0">
                    <a:pos x="3" y="70"/>
                  </a:cxn>
                  <a:cxn ang="0">
                    <a:pos x="7" y="71"/>
                  </a:cxn>
                  <a:cxn ang="0">
                    <a:pos x="10" y="70"/>
                  </a:cxn>
                  <a:cxn ang="0">
                    <a:pos x="11" y="69"/>
                  </a:cxn>
                  <a:cxn ang="0">
                    <a:pos x="11" y="69"/>
                  </a:cxn>
                  <a:cxn ang="0">
                    <a:pos x="20" y="53"/>
                  </a:cxn>
                  <a:cxn ang="0">
                    <a:pos x="31" y="37"/>
                  </a:cxn>
                  <a:cxn ang="0">
                    <a:pos x="31" y="37"/>
                  </a:cxn>
                  <a:cxn ang="0">
                    <a:pos x="53" y="7"/>
                  </a:cxn>
                  <a:cxn ang="0">
                    <a:pos x="53" y="7"/>
                  </a:cxn>
                  <a:cxn ang="0">
                    <a:pos x="54" y="5"/>
                  </a:cxn>
                  <a:cxn ang="0">
                    <a:pos x="54" y="3"/>
                  </a:cxn>
                  <a:cxn ang="0">
                    <a:pos x="53" y="2"/>
                  </a:cxn>
                  <a:cxn ang="0">
                    <a:pos x="52" y="0"/>
                  </a:cxn>
                  <a:cxn ang="0">
                    <a:pos x="48" y="0"/>
                  </a:cxn>
                  <a:cxn ang="0">
                    <a:pos x="45" y="0"/>
                  </a:cxn>
                  <a:cxn ang="0">
                    <a:pos x="44" y="2"/>
                  </a:cxn>
                  <a:cxn ang="0">
                    <a:pos x="44" y="2"/>
                  </a:cxn>
                </a:cxnLst>
                <a:rect l="0" t="0" r="r" b="b"/>
                <a:pathLst>
                  <a:path w="54" h="71">
                    <a:moveTo>
                      <a:pt x="44" y="2"/>
                    </a:moveTo>
                    <a:lnTo>
                      <a:pt x="44" y="2"/>
                    </a:lnTo>
                    <a:lnTo>
                      <a:pt x="32" y="18"/>
                    </a:lnTo>
                    <a:lnTo>
                      <a:pt x="19" y="34"/>
                    </a:lnTo>
                    <a:lnTo>
                      <a:pt x="19" y="34"/>
                    </a:lnTo>
                    <a:lnTo>
                      <a:pt x="14" y="40"/>
                    </a:lnTo>
                    <a:lnTo>
                      <a:pt x="10" y="48"/>
                    </a:lnTo>
                    <a:lnTo>
                      <a:pt x="2" y="62"/>
                    </a:lnTo>
                    <a:lnTo>
                      <a:pt x="2" y="62"/>
                    </a:lnTo>
                    <a:lnTo>
                      <a:pt x="0" y="65"/>
                    </a:lnTo>
                    <a:lnTo>
                      <a:pt x="0" y="68"/>
                    </a:lnTo>
                    <a:lnTo>
                      <a:pt x="3" y="70"/>
                    </a:lnTo>
                    <a:lnTo>
                      <a:pt x="7" y="71"/>
                    </a:lnTo>
                    <a:lnTo>
                      <a:pt x="10" y="70"/>
                    </a:lnTo>
                    <a:lnTo>
                      <a:pt x="11" y="69"/>
                    </a:lnTo>
                    <a:lnTo>
                      <a:pt x="11" y="69"/>
                    </a:lnTo>
                    <a:lnTo>
                      <a:pt x="20" y="53"/>
                    </a:lnTo>
                    <a:lnTo>
                      <a:pt x="31" y="37"/>
                    </a:lnTo>
                    <a:lnTo>
                      <a:pt x="31" y="37"/>
                    </a:lnTo>
                    <a:lnTo>
                      <a:pt x="53" y="7"/>
                    </a:lnTo>
                    <a:lnTo>
                      <a:pt x="53" y="7"/>
                    </a:lnTo>
                    <a:lnTo>
                      <a:pt x="54" y="5"/>
                    </a:lnTo>
                    <a:lnTo>
                      <a:pt x="54" y="3"/>
                    </a:lnTo>
                    <a:lnTo>
                      <a:pt x="53" y="2"/>
                    </a:lnTo>
                    <a:lnTo>
                      <a:pt x="52" y="0"/>
                    </a:lnTo>
                    <a:lnTo>
                      <a:pt x="48" y="0"/>
                    </a:lnTo>
                    <a:lnTo>
                      <a:pt x="45" y="0"/>
                    </a:lnTo>
                    <a:lnTo>
                      <a:pt x="44" y="2"/>
                    </a:lnTo>
                    <a:lnTo>
                      <a:pt x="4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63" name="Freeform 175"/>
              <p:cNvSpPr/>
              <p:nvPr/>
            </p:nvSpPr>
            <p:spPr bwMode="auto">
              <a:xfrm>
                <a:off x="3602038" y="4310063"/>
                <a:ext cx="23813" cy="22225"/>
              </a:xfrm>
              <a:custGeom>
                <a:avLst/>
                <a:gdLst/>
                <a:ahLst/>
                <a:cxnLst>
                  <a:cxn ang="0">
                    <a:pos x="48" y="2"/>
                  </a:cxn>
                  <a:cxn ang="0">
                    <a:pos x="48" y="2"/>
                  </a:cxn>
                  <a:cxn ang="0">
                    <a:pos x="37" y="11"/>
                  </a:cxn>
                  <a:cxn ang="0">
                    <a:pos x="25" y="21"/>
                  </a:cxn>
                  <a:cxn ang="0">
                    <a:pos x="25" y="21"/>
                  </a:cxn>
                  <a:cxn ang="0">
                    <a:pos x="19" y="27"/>
                  </a:cxn>
                  <a:cxn ang="0">
                    <a:pos x="14" y="34"/>
                  </a:cxn>
                  <a:cxn ang="0">
                    <a:pos x="2" y="48"/>
                  </a:cxn>
                  <a:cxn ang="0">
                    <a:pos x="2" y="48"/>
                  </a:cxn>
                  <a:cxn ang="0">
                    <a:pos x="0" y="49"/>
                  </a:cxn>
                  <a:cxn ang="0">
                    <a:pos x="0" y="52"/>
                  </a:cxn>
                  <a:cxn ang="0">
                    <a:pos x="3" y="56"/>
                  </a:cxn>
                  <a:cxn ang="0">
                    <a:pos x="6" y="57"/>
                  </a:cxn>
                  <a:cxn ang="0">
                    <a:pos x="8" y="57"/>
                  </a:cxn>
                  <a:cxn ang="0">
                    <a:pos x="11" y="56"/>
                  </a:cxn>
                  <a:cxn ang="0">
                    <a:pos x="11" y="56"/>
                  </a:cxn>
                  <a:cxn ang="0">
                    <a:pos x="20" y="43"/>
                  </a:cxn>
                  <a:cxn ang="0">
                    <a:pos x="32" y="31"/>
                  </a:cxn>
                  <a:cxn ang="0">
                    <a:pos x="32" y="31"/>
                  </a:cxn>
                  <a:cxn ang="0">
                    <a:pos x="44" y="21"/>
                  </a:cxn>
                  <a:cxn ang="0">
                    <a:pos x="55" y="10"/>
                  </a:cxn>
                  <a:cxn ang="0">
                    <a:pos x="55" y="10"/>
                  </a:cxn>
                  <a:cxn ang="0">
                    <a:pos x="58" y="8"/>
                  </a:cxn>
                  <a:cxn ang="0">
                    <a:pos x="58" y="6"/>
                  </a:cxn>
                  <a:cxn ang="0">
                    <a:pos x="55" y="2"/>
                  </a:cxn>
                  <a:cxn ang="0">
                    <a:pos x="53" y="0"/>
                  </a:cxn>
                  <a:cxn ang="0">
                    <a:pos x="50" y="1"/>
                  </a:cxn>
                  <a:cxn ang="0">
                    <a:pos x="48" y="2"/>
                  </a:cxn>
                  <a:cxn ang="0">
                    <a:pos x="48" y="2"/>
                  </a:cxn>
                </a:cxnLst>
                <a:rect l="0" t="0" r="r" b="b"/>
                <a:pathLst>
                  <a:path w="58" h="57">
                    <a:moveTo>
                      <a:pt x="48" y="2"/>
                    </a:moveTo>
                    <a:lnTo>
                      <a:pt x="48" y="2"/>
                    </a:lnTo>
                    <a:lnTo>
                      <a:pt x="37" y="11"/>
                    </a:lnTo>
                    <a:lnTo>
                      <a:pt x="25" y="21"/>
                    </a:lnTo>
                    <a:lnTo>
                      <a:pt x="25" y="21"/>
                    </a:lnTo>
                    <a:lnTo>
                      <a:pt x="19" y="27"/>
                    </a:lnTo>
                    <a:lnTo>
                      <a:pt x="14" y="34"/>
                    </a:lnTo>
                    <a:lnTo>
                      <a:pt x="2" y="48"/>
                    </a:lnTo>
                    <a:lnTo>
                      <a:pt x="2" y="48"/>
                    </a:lnTo>
                    <a:lnTo>
                      <a:pt x="0" y="49"/>
                    </a:lnTo>
                    <a:lnTo>
                      <a:pt x="0" y="52"/>
                    </a:lnTo>
                    <a:lnTo>
                      <a:pt x="3" y="56"/>
                    </a:lnTo>
                    <a:lnTo>
                      <a:pt x="6" y="57"/>
                    </a:lnTo>
                    <a:lnTo>
                      <a:pt x="8" y="57"/>
                    </a:lnTo>
                    <a:lnTo>
                      <a:pt x="11" y="56"/>
                    </a:lnTo>
                    <a:lnTo>
                      <a:pt x="11" y="56"/>
                    </a:lnTo>
                    <a:lnTo>
                      <a:pt x="20" y="43"/>
                    </a:lnTo>
                    <a:lnTo>
                      <a:pt x="32" y="31"/>
                    </a:lnTo>
                    <a:lnTo>
                      <a:pt x="32" y="31"/>
                    </a:lnTo>
                    <a:lnTo>
                      <a:pt x="44" y="21"/>
                    </a:lnTo>
                    <a:lnTo>
                      <a:pt x="55" y="10"/>
                    </a:lnTo>
                    <a:lnTo>
                      <a:pt x="55" y="10"/>
                    </a:lnTo>
                    <a:lnTo>
                      <a:pt x="58" y="8"/>
                    </a:lnTo>
                    <a:lnTo>
                      <a:pt x="58" y="6"/>
                    </a:lnTo>
                    <a:lnTo>
                      <a:pt x="55" y="2"/>
                    </a:lnTo>
                    <a:lnTo>
                      <a:pt x="53" y="0"/>
                    </a:lnTo>
                    <a:lnTo>
                      <a:pt x="50" y="1"/>
                    </a:lnTo>
                    <a:lnTo>
                      <a:pt x="48" y="2"/>
                    </a:lnTo>
                    <a:lnTo>
                      <a:pt x="4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64" name="Freeform 176"/>
              <p:cNvSpPr/>
              <p:nvPr/>
            </p:nvSpPr>
            <p:spPr bwMode="auto">
              <a:xfrm>
                <a:off x="3600451" y="4337050"/>
                <a:ext cx="26988" cy="30163"/>
              </a:xfrm>
              <a:custGeom>
                <a:avLst/>
                <a:gdLst/>
                <a:ahLst/>
                <a:cxnLst>
                  <a:cxn ang="0">
                    <a:pos x="58" y="1"/>
                  </a:cxn>
                  <a:cxn ang="0">
                    <a:pos x="58" y="1"/>
                  </a:cxn>
                  <a:cxn ang="0">
                    <a:pos x="41" y="16"/>
                  </a:cxn>
                  <a:cxn ang="0">
                    <a:pos x="27" y="31"/>
                  </a:cxn>
                  <a:cxn ang="0">
                    <a:pos x="13" y="48"/>
                  </a:cxn>
                  <a:cxn ang="0">
                    <a:pos x="1" y="67"/>
                  </a:cxn>
                  <a:cxn ang="0">
                    <a:pos x="1" y="67"/>
                  </a:cxn>
                  <a:cxn ang="0">
                    <a:pos x="0" y="69"/>
                  </a:cxn>
                  <a:cxn ang="0">
                    <a:pos x="0" y="72"/>
                  </a:cxn>
                  <a:cxn ang="0">
                    <a:pos x="2" y="75"/>
                  </a:cxn>
                  <a:cxn ang="0">
                    <a:pos x="7" y="76"/>
                  </a:cxn>
                  <a:cxn ang="0">
                    <a:pos x="9" y="75"/>
                  </a:cxn>
                  <a:cxn ang="0">
                    <a:pos x="10" y="73"/>
                  </a:cxn>
                  <a:cxn ang="0">
                    <a:pos x="10" y="73"/>
                  </a:cxn>
                  <a:cxn ang="0">
                    <a:pos x="22" y="55"/>
                  </a:cxn>
                  <a:cxn ang="0">
                    <a:pos x="36" y="39"/>
                  </a:cxn>
                  <a:cxn ang="0">
                    <a:pos x="51" y="24"/>
                  </a:cxn>
                  <a:cxn ang="0">
                    <a:pos x="66" y="9"/>
                  </a:cxn>
                  <a:cxn ang="0">
                    <a:pos x="66" y="9"/>
                  </a:cxn>
                  <a:cxn ang="0">
                    <a:pos x="68" y="8"/>
                  </a:cxn>
                  <a:cxn ang="0">
                    <a:pos x="69" y="5"/>
                  </a:cxn>
                  <a:cxn ang="0">
                    <a:pos x="68" y="4"/>
                  </a:cxn>
                  <a:cxn ang="0">
                    <a:pos x="66" y="1"/>
                  </a:cxn>
                  <a:cxn ang="0">
                    <a:pos x="62" y="0"/>
                  </a:cxn>
                  <a:cxn ang="0">
                    <a:pos x="61" y="0"/>
                  </a:cxn>
                  <a:cxn ang="0">
                    <a:pos x="58" y="1"/>
                  </a:cxn>
                  <a:cxn ang="0">
                    <a:pos x="58" y="1"/>
                  </a:cxn>
                </a:cxnLst>
                <a:rect l="0" t="0" r="r" b="b"/>
                <a:pathLst>
                  <a:path w="69" h="76">
                    <a:moveTo>
                      <a:pt x="58" y="1"/>
                    </a:moveTo>
                    <a:lnTo>
                      <a:pt x="58" y="1"/>
                    </a:lnTo>
                    <a:lnTo>
                      <a:pt x="41" y="16"/>
                    </a:lnTo>
                    <a:lnTo>
                      <a:pt x="27" y="31"/>
                    </a:lnTo>
                    <a:lnTo>
                      <a:pt x="13" y="48"/>
                    </a:lnTo>
                    <a:lnTo>
                      <a:pt x="1" y="67"/>
                    </a:lnTo>
                    <a:lnTo>
                      <a:pt x="1" y="67"/>
                    </a:lnTo>
                    <a:lnTo>
                      <a:pt x="0" y="69"/>
                    </a:lnTo>
                    <a:lnTo>
                      <a:pt x="0" y="72"/>
                    </a:lnTo>
                    <a:lnTo>
                      <a:pt x="2" y="75"/>
                    </a:lnTo>
                    <a:lnTo>
                      <a:pt x="7" y="76"/>
                    </a:lnTo>
                    <a:lnTo>
                      <a:pt x="9" y="75"/>
                    </a:lnTo>
                    <a:lnTo>
                      <a:pt x="10" y="73"/>
                    </a:lnTo>
                    <a:lnTo>
                      <a:pt x="10" y="73"/>
                    </a:lnTo>
                    <a:lnTo>
                      <a:pt x="22" y="55"/>
                    </a:lnTo>
                    <a:lnTo>
                      <a:pt x="36" y="39"/>
                    </a:lnTo>
                    <a:lnTo>
                      <a:pt x="51" y="24"/>
                    </a:lnTo>
                    <a:lnTo>
                      <a:pt x="66" y="9"/>
                    </a:lnTo>
                    <a:lnTo>
                      <a:pt x="66" y="9"/>
                    </a:lnTo>
                    <a:lnTo>
                      <a:pt x="68" y="8"/>
                    </a:lnTo>
                    <a:lnTo>
                      <a:pt x="69" y="5"/>
                    </a:lnTo>
                    <a:lnTo>
                      <a:pt x="68" y="4"/>
                    </a:lnTo>
                    <a:lnTo>
                      <a:pt x="66" y="1"/>
                    </a:lnTo>
                    <a:lnTo>
                      <a:pt x="62" y="0"/>
                    </a:lnTo>
                    <a:lnTo>
                      <a:pt x="61" y="0"/>
                    </a:lnTo>
                    <a:lnTo>
                      <a:pt x="58" y="1"/>
                    </a:lnTo>
                    <a:lnTo>
                      <a:pt x="5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65" name="Freeform 177"/>
              <p:cNvSpPr/>
              <p:nvPr/>
            </p:nvSpPr>
            <p:spPr bwMode="auto">
              <a:xfrm>
                <a:off x="3611563" y="4360863"/>
                <a:ext cx="22225" cy="26988"/>
              </a:xfrm>
              <a:custGeom>
                <a:avLst/>
                <a:gdLst/>
                <a:ahLst/>
                <a:cxnLst>
                  <a:cxn ang="0">
                    <a:pos x="46" y="2"/>
                  </a:cxn>
                  <a:cxn ang="0">
                    <a:pos x="46" y="2"/>
                  </a:cxn>
                  <a:cxn ang="0">
                    <a:pos x="41" y="9"/>
                  </a:cxn>
                  <a:cxn ang="0">
                    <a:pos x="34" y="17"/>
                  </a:cxn>
                  <a:cxn ang="0">
                    <a:pos x="20" y="31"/>
                  </a:cxn>
                  <a:cxn ang="0">
                    <a:pos x="13" y="38"/>
                  </a:cxn>
                  <a:cxn ang="0">
                    <a:pos x="8" y="45"/>
                  </a:cxn>
                  <a:cxn ang="0">
                    <a:pos x="3" y="55"/>
                  </a:cxn>
                  <a:cxn ang="0">
                    <a:pos x="0" y="64"/>
                  </a:cxn>
                  <a:cxn ang="0">
                    <a:pos x="0" y="64"/>
                  </a:cxn>
                  <a:cxn ang="0">
                    <a:pos x="0" y="66"/>
                  </a:cxn>
                  <a:cxn ang="0">
                    <a:pos x="0" y="69"/>
                  </a:cxn>
                  <a:cxn ang="0">
                    <a:pos x="4" y="70"/>
                  </a:cxn>
                  <a:cxn ang="0">
                    <a:pos x="8" y="70"/>
                  </a:cxn>
                  <a:cxn ang="0">
                    <a:pos x="9" y="69"/>
                  </a:cxn>
                  <a:cxn ang="0">
                    <a:pos x="11" y="66"/>
                  </a:cxn>
                  <a:cxn ang="0">
                    <a:pos x="11" y="66"/>
                  </a:cxn>
                  <a:cxn ang="0">
                    <a:pos x="13" y="58"/>
                  </a:cxn>
                  <a:cxn ang="0">
                    <a:pos x="18" y="51"/>
                  </a:cxn>
                  <a:cxn ang="0">
                    <a:pos x="24" y="43"/>
                  </a:cxn>
                  <a:cxn ang="0">
                    <a:pos x="30" y="35"/>
                  </a:cxn>
                  <a:cxn ang="0">
                    <a:pos x="45" y="22"/>
                  </a:cxn>
                  <a:cxn ang="0">
                    <a:pos x="50" y="15"/>
                  </a:cxn>
                  <a:cxn ang="0">
                    <a:pos x="56" y="7"/>
                  </a:cxn>
                  <a:cxn ang="0">
                    <a:pos x="56" y="7"/>
                  </a:cxn>
                  <a:cxn ang="0">
                    <a:pos x="56" y="5"/>
                  </a:cxn>
                  <a:cxn ang="0">
                    <a:pos x="56" y="3"/>
                  </a:cxn>
                  <a:cxn ang="0">
                    <a:pos x="54" y="0"/>
                  </a:cxn>
                  <a:cxn ang="0">
                    <a:pos x="50" y="0"/>
                  </a:cxn>
                  <a:cxn ang="0">
                    <a:pos x="47" y="0"/>
                  </a:cxn>
                  <a:cxn ang="0">
                    <a:pos x="46" y="2"/>
                  </a:cxn>
                  <a:cxn ang="0">
                    <a:pos x="46" y="2"/>
                  </a:cxn>
                </a:cxnLst>
                <a:rect l="0" t="0" r="r" b="b"/>
                <a:pathLst>
                  <a:path w="56" h="70">
                    <a:moveTo>
                      <a:pt x="46" y="2"/>
                    </a:moveTo>
                    <a:lnTo>
                      <a:pt x="46" y="2"/>
                    </a:lnTo>
                    <a:lnTo>
                      <a:pt x="41" y="9"/>
                    </a:lnTo>
                    <a:lnTo>
                      <a:pt x="34" y="17"/>
                    </a:lnTo>
                    <a:lnTo>
                      <a:pt x="20" y="31"/>
                    </a:lnTo>
                    <a:lnTo>
                      <a:pt x="13" y="38"/>
                    </a:lnTo>
                    <a:lnTo>
                      <a:pt x="8" y="45"/>
                    </a:lnTo>
                    <a:lnTo>
                      <a:pt x="3" y="55"/>
                    </a:lnTo>
                    <a:lnTo>
                      <a:pt x="0" y="64"/>
                    </a:lnTo>
                    <a:lnTo>
                      <a:pt x="0" y="64"/>
                    </a:lnTo>
                    <a:lnTo>
                      <a:pt x="0" y="66"/>
                    </a:lnTo>
                    <a:lnTo>
                      <a:pt x="0" y="69"/>
                    </a:lnTo>
                    <a:lnTo>
                      <a:pt x="4" y="70"/>
                    </a:lnTo>
                    <a:lnTo>
                      <a:pt x="8" y="70"/>
                    </a:lnTo>
                    <a:lnTo>
                      <a:pt x="9" y="69"/>
                    </a:lnTo>
                    <a:lnTo>
                      <a:pt x="11" y="66"/>
                    </a:lnTo>
                    <a:lnTo>
                      <a:pt x="11" y="66"/>
                    </a:lnTo>
                    <a:lnTo>
                      <a:pt x="13" y="58"/>
                    </a:lnTo>
                    <a:lnTo>
                      <a:pt x="18" y="51"/>
                    </a:lnTo>
                    <a:lnTo>
                      <a:pt x="24" y="43"/>
                    </a:lnTo>
                    <a:lnTo>
                      <a:pt x="30" y="35"/>
                    </a:lnTo>
                    <a:lnTo>
                      <a:pt x="45" y="22"/>
                    </a:lnTo>
                    <a:lnTo>
                      <a:pt x="50" y="15"/>
                    </a:lnTo>
                    <a:lnTo>
                      <a:pt x="56" y="7"/>
                    </a:lnTo>
                    <a:lnTo>
                      <a:pt x="56" y="7"/>
                    </a:lnTo>
                    <a:lnTo>
                      <a:pt x="56" y="5"/>
                    </a:lnTo>
                    <a:lnTo>
                      <a:pt x="56" y="3"/>
                    </a:lnTo>
                    <a:lnTo>
                      <a:pt x="54" y="0"/>
                    </a:lnTo>
                    <a:lnTo>
                      <a:pt x="50" y="0"/>
                    </a:lnTo>
                    <a:lnTo>
                      <a:pt x="47" y="0"/>
                    </a:lnTo>
                    <a:lnTo>
                      <a:pt x="46" y="2"/>
                    </a:lnTo>
                    <a:lnTo>
                      <a:pt x="4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66" name="Freeform 178"/>
              <p:cNvSpPr/>
              <p:nvPr/>
            </p:nvSpPr>
            <p:spPr bwMode="auto">
              <a:xfrm>
                <a:off x="3644901" y="4356100"/>
                <a:ext cx="17463" cy="26988"/>
              </a:xfrm>
              <a:custGeom>
                <a:avLst/>
                <a:gdLst/>
                <a:ahLst/>
                <a:cxnLst>
                  <a:cxn ang="0">
                    <a:pos x="35" y="1"/>
                  </a:cxn>
                  <a:cxn ang="0">
                    <a:pos x="35" y="1"/>
                  </a:cxn>
                  <a:cxn ang="0">
                    <a:pos x="23" y="14"/>
                  </a:cxn>
                  <a:cxn ang="0">
                    <a:pos x="13" y="29"/>
                  </a:cxn>
                  <a:cxn ang="0">
                    <a:pos x="5" y="44"/>
                  </a:cxn>
                  <a:cxn ang="0">
                    <a:pos x="2" y="52"/>
                  </a:cxn>
                  <a:cxn ang="0">
                    <a:pos x="0" y="60"/>
                  </a:cxn>
                  <a:cxn ang="0">
                    <a:pos x="0" y="60"/>
                  </a:cxn>
                  <a:cxn ang="0">
                    <a:pos x="0" y="63"/>
                  </a:cxn>
                  <a:cxn ang="0">
                    <a:pos x="0" y="65"/>
                  </a:cxn>
                  <a:cxn ang="0">
                    <a:pos x="4" y="68"/>
                  </a:cxn>
                  <a:cxn ang="0">
                    <a:pos x="8" y="68"/>
                  </a:cxn>
                  <a:cxn ang="0">
                    <a:pos x="9" y="67"/>
                  </a:cxn>
                  <a:cxn ang="0">
                    <a:pos x="10" y="64"/>
                  </a:cxn>
                  <a:cxn ang="0">
                    <a:pos x="10" y="64"/>
                  </a:cxn>
                  <a:cxn ang="0">
                    <a:pos x="15" y="48"/>
                  </a:cxn>
                  <a:cxn ang="0">
                    <a:pos x="23" y="34"/>
                  </a:cxn>
                  <a:cxn ang="0">
                    <a:pos x="32" y="21"/>
                  </a:cxn>
                  <a:cxn ang="0">
                    <a:pos x="43" y="9"/>
                  </a:cxn>
                  <a:cxn ang="0">
                    <a:pos x="43" y="9"/>
                  </a:cxn>
                  <a:cxn ang="0">
                    <a:pos x="44" y="6"/>
                  </a:cxn>
                  <a:cxn ang="0">
                    <a:pos x="44" y="5"/>
                  </a:cxn>
                  <a:cxn ang="0">
                    <a:pos x="43" y="1"/>
                  </a:cxn>
                  <a:cxn ang="0">
                    <a:pos x="39" y="0"/>
                  </a:cxn>
                  <a:cxn ang="0">
                    <a:pos x="38" y="0"/>
                  </a:cxn>
                  <a:cxn ang="0">
                    <a:pos x="35" y="1"/>
                  </a:cxn>
                  <a:cxn ang="0">
                    <a:pos x="35" y="1"/>
                  </a:cxn>
                </a:cxnLst>
                <a:rect l="0" t="0" r="r" b="b"/>
                <a:pathLst>
                  <a:path w="44" h="68">
                    <a:moveTo>
                      <a:pt x="35" y="1"/>
                    </a:moveTo>
                    <a:lnTo>
                      <a:pt x="35" y="1"/>
                    </a:lnTo>
                    <a:lnTo>
                      <a:pt x="23" y="14"/>
                    </a:lnTo>
                    <a:lnTo>
                      <a:pt x="13" y="29"/>
                    </a:lnTo>
                    <a:lnTo>
                      <a:pt x="5" y="44"/>
                    </a:lnTo>
                    <a:lnTo>
                      <a:pt x="2" y="52"/>
                    </a:lnTo>
                    <a:lnTo>
                      <a:pt x="0" y="60"/>
                    </a:lnTo>
                    <a:lnTo>
                      <a:pt x="0" y="60"/>
                    </a:lnTo>
                    <a:lnTo>
                      <a:pt x="0" y="63"/>
                    </a:lnTo>
                    <a:lnTo>
                      <a:pt x="0" y="65"/>
                    </a:lnTo>
                    <a:lnTo>
                      <a:pt x="4" y="68"/>
                    </a:lnTo>
                    <a:lnTo>
                      <a:pt x="8" y="68"/>
                    </a:lnTo>
                    <a:lnTo>
                      <a:pt x="9" y="67"/>
                    </a:lnTo>
                    <a:lnTo>
                      <a:pt x="10" y="64"/>
                    </a:lnTo>
                    <a:lnTo>
                      <a:pt x="10" y="64"/>
                    </a:lnTo>
                    <a:lnTo>
                      <a:pt x="15" y="48"/>
                    </a:lnTo>
                    <a:lnTo>
                      <a:pt x="23" y="34"/>
                    </a:lnTo>
                    <a:lnTo>
                      <a:pt x="32" y="21"/>
                    </a:lnTo>
                    <a:lnTo>
                      <a:pt x="43" y="9"/>
                    </a:lnTo>
                    <a:lnTo>
                      <a:pt x="43" y="9"/>
                    </a:lnTo>
                    <a:lnTo>
                      <a:pt x="44" y="6"/>
                    </a:lnTo>
                    <a:lnTo>
                      <a:pt x="44" y="5"/>
                    </a:lnTo>
                    <a:lnTo>
                      <a:pt x="43" y="1"/>
                    </a:lnTo>
                    <a:lnTo>
                      <a:pt x="39" y="0"/>
                    </a:lnTo>
                    <a:lnTo>
                      <a:pt x="38" y="0"/>
                    </a:lnTo>
                    <a:lnTo>
                      <a:pt x="35" y="1"/>
                    </a:lnTo>
                    <a:lnTo>
                      <a:pt x="3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67" name="Freeform 179"/>
              <p:cNvSpPr/>
              <p:nvPr/>
            </p:nvSpPr>
            <p:spPr bwMode="auto">
              <a:xfrm>
                <a:off x="3659188" y="4360863"/>
                <a:ext cx="20638" cy="26988"/>
              </a:xfrm>
              <a:custGeom>
                <a:avLst/>
                <a:gdLst/>
                <a:ahLst/>
                <a:cxnLst>
                  <a:cxn ang="0">
                    <a:pos x="38" y="3"/>
                  </a:cxn>
                  <a:cxn ang="0">
                    <a:pos x="38" y="3"/>
                  </a:cxn>
                  <a:cxn ang="0">
                    <a:pos x="35" y="11"/>
                  </a:cxn>
                  <a:cxn ang="0">
                    <a:pos x="30" y="17"/>
                  </a:cxn>
                  <a:cxn ang="0">
                    <a:pos x="21" y="30"/>
                  </a:cxn>
                  <a:cxn ang="0">
                    <a:pos x="10" y="43"/>
                  </a:cxn>
                  <a:cxn ang="0">
                    <a:pos x="0" y="56"/>
                  </a:cxn>
                  <a:cxn ang="0">
                    <a:pos x="0" y="56"/>
                  </a:cxn>
                  <a:cxn ang="0">
                    <a:pos x="0" y="59"/>
                  </a:cxn>
                  <a:cxn ang="0">
                    <a:pos x="0" y="62"/>
                  </a:cxn>
                  <a:cxn ang="0">
                    <a:pos x="2" y="64"/>
                  </a:cxn>
                  <a:cxn ang="0">
                    <a:pos x="6" y="66"/>
                  </a:cxn>
                  <a:cxn ang="0">
                    <a:pos x="9" y="64"/>
                  </a:cxn>
                  <a:cxn ang="0">
                    <a:pos x="10" y="63"/>
                  </a:cxn>
                  <a:cxn ang="0">
                    <a:pos x="10" y="63"/>
                  </a:cxn>
                  <a:cxn ang="0">
                    <a:pos x="19" y="49"/>
                  </a:cxn>
                  <a:cxn ang="0">
                    <a:pos x="30" y="37"/>
                  </a:cxn>
                  <a:cxn ang="0">
                    <a:pos x="40" y="24"/>
                  </a:cxn>
                  <a:cxn ang="0">
                    <a:pos x="44" y="16"/>
                  </a:cxn>
                  <a:cxn ang="0">
                    <a:pos x="48" y="9"/>
                  </a:cxn>
                  <a:cxn ang="0">
                    <a:pos x="48" y="9"/>
                  </a:cxn>
                  <a:cxn ang="0">
                    <a:pos x="48" y="7"/>
                  </a:cxn>
                  <a:cxn ang="0">
                    <a:pos x="48" y="4"/>
                  </a:cxn>
                  <a:cxn ang="0">
                    <a:pos x="45" y="1"/>
                  </a:cxn>
                  <a:cxn ang="0">
                    <a:pos x="43" y="0"/>
                  </a:cxn>
                  <a:cxn ang="0">
                    <a:pos x="42" y="0"/>
                  </a:cxn>
                  <a:cxn ang="0">
                    <a:pos x="39" y="1"/>
                  </a:cxn>
                  <a:cxn ang="0">
                    <a:pos x="38" y="3"/>
                  </a:cxn>
                  <a:cxn ang="0">
                    <a:pos x="38" y="3"/>
                  </a:cxn>
                </a:cxnLst>
                <a:rect l="0" t="0" r="r" b="b"/>
                <a:pathLst>
                  <a:path w="48" h="66">
                    <a:moveTo>
                      <a:pt x="38" y="3"/>
                    </a:moveTo>
                    <a:lnTo>
                      <a:pt x="38" y="3"/>
                    </a:lnTo>
                    <a:lnTo>
                      <a:pt x="35" y="11"/>
                    </a:lnTo>
                    <a:lnTo>
                      <a:pt x="30" y="17"/>
                    </a:lnTo>
                    <a:lnTo>
                      <a:pt x="21" y="30"/>
                    </a:lnTo>
                    <a:lnTo>
                      <a:pt x="10" y="43"/>
                    </a:lnTo>
                    <a:lnTo>
                      <a:pt x="0" y="56"/>
                    </a:lnTo>
                    <a:lnTo>
                      <a:pt x="0" y="56"/>
                    </a:lnTo>
                    <a:lnTo>
                      <a:pt x="0" y="59"/>
                    </a:lnTo>
                    <a:lnTo>
                      <a:pt x="0" y="62"/>
                    </a:lnTo>
                    <a:lnTo>
                      <a:pt x="2" y="64"/>
                    </a:lnTo>
                    <a:lnTo>
                      <a:pt x="6" y="66"/>
                    </a:lnTo>
                    <a:lnTo>
                      <a:pt x="9" y="64"/>
                    </a:lnTo>
                    <a:lnTo>
                      <a:pt x="10" y="63"/>
                    </a:lnTo>
                    <a:lnTo>
                      <a:pt x="10" y="63"/>
                    </a:lnTo>
                    <a:lnTo>
                      <a:pt x="19" y="49"/>
                    </a:lnTo>
                    <a:lnTo>
                      <a:pt x="30" y="37"/>
                    </a:lnTo>
                    <a:lnTo>
                      <a:pt x="40" y="24"/>
                    </a:lnTo>
                    <a:lnTo>
                      <a:pt x="44" y="16"/>
                    </a:lnTo>
                    <a:lnTo>
                      <a:pt x="48" y="9"/>
                    </a:lnTo>
                    <a:lnTo>
                      <a:pt x="48" y="9"/>
                    </a:lnTo>
                    <a:lnTo>
                      <a:pt x="48" y="7"/>
                    </a:lnTo>
                    <a:lnTo>
                      <a:pt x="48" y="4"/>
                    </a:lnTo>
                    <a:lnTo>
                      <a:pt x="45" y="1"/>
                    </a:lnTo>
                    <a:lnTo>
                      <a:pt x="43" y="0"/>
                    </a:lnTo>
                    <a:lnTo>
                      <a:pt x="42" y="0"/>
                    </a:lnTo>
                    <a:lnTo>
                      <a:pt x="39" y="1"/>
                    </a:lnTo>
                    <a:lnTo>
                      <a:pt x="38" y="3"/>
                    </a:lnTo>
                    <a:lnTo>
                      <a:pt x="38"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68" name="Freeform 180"/>
              <p:cNvSpPr/>
              <p:nvPr/>
            </p:nvSpPr>
            <p:spPr bwMode="auto">
              <a:xfrm>
                <a:off x="3362326" y="4160838"/>
                <a:ext cx="14288" cy="34925"/>
              </a:xfrm>
              <a:custGeom>
                <a:avLst/>
                <a:gdLst/>
                <a:ahLst/>
                <a:cxnLst>
                  <a:cxn ang="0">
                    <a:pos x="23" y="7"/>
                  </a:cxn>
                  <a:cxn ang="0">
                    <a:pos x="23" y="7"/>
                  </a:cxn>
                  <a:cxn ang="0">
                    <a:pos x="22" y="16"/>
                  </a:cxn>
                  <a:cxn ang="0">
                    <a:pos x="19" y="25"/>
                  </a:cxn>
                  <a:cxn ang="0">
                    <a:pos x="12" y="43"/>
                  </a:cxn>
                  <a:cxn ang="0">
                    <a:pos x="12" y="43"/>
                  </a:cxn>
                  <a:cxn ang="0">
                    <a:pos x="6" y="62"/>
                  </a:cxn>
                  <a:cxn ang="0">
                    <a:pos x="1" y="81"/>
                  </a:cxn>
                  <a:cxn ang="0">
                    <a:pos x="1" y="81"/>
                  </a:cxn>
                  <a:cxn ang="0">
                    <a:pos x="0" y="84"/>
                  </a:cxn>
                  <a:cxn ang="0">
                    <a:pos x="1" y="85"/>
                  </a:cxn>
                  <a:cxn ang="0">
                    <a:pos x="5" y="88"/>
                  </a:cxn>
                  <a:cxn ang="0">
                    <a:pos x="9" y="88"/>
                  </a:cxn>
                  <a:cxn ang="0">
                    <a:pos x="10" y="86"/>
                  </a:cxn>
                  <a:cxn ang="0">
                    <a:pos x="12" y="84"/>
                  </a:cxn>
                  <a:cxn ang="0">
                    <a:pos x="12" y="84"/>
                  </a:cxn>
                  <a:cxn ang="0">
                    <a:pos x="18" y="63"/>
                  </a:cxn>
                  <a:cxn ang="0">
                    <a:pos x="25" y="42"/>
                  </a:cxn>
                  <a:cxn ang="0">
                    <a:pos x="25" y="42"/>
                  </a:cxn>
                  <a:cxn ang="0">
                    <a:pos x="31" y="25"/>
                  </a:cxn>
                  <a:cxn ang="0">
                    <a:pos x="34" y="16"/>
                  </a:cxn>
                  <a:cxn ang="0">
                    <a:pos x="35" y="7"/>
                  </a:cxn>
                  <a:cxn ang="0">
                    <a:pos x="35" y="7"/>
                  </a:cxn>
                  <a:cxn ang="0">
                    <a:pos x="34" y="4"/>
                  </a:cxn>
                  <a:cxn ang="0">
                    <a:pos x="33" y="1"/>
                  </a:cxn>
                  <a:cxn ang="0">
                    <a:pos x="30" y="0"/>
                  </a:cxn>
                  <a:cxn ang="0">
                    <a:pos x="25" y="1"/>
                  </a:cxn>
                  <a:cxn ang="0">
                    <a:pos x="23" y="4"/>
                  </a:cxn>
                  <a:cxn ang="0">
                    <a:pos x="23" y="7"/>
                  </a:cxn>
                  <a:cxn ang="0">
                    <a:pos x="23" y="7"/>
                  </a:cxn>
                </a:cxnLst>
                <a:rect l="0" t="0" r="r" b="b"/>
                <a:pathLst>
                  <a:path w="35" h="88">
                    <a:moveTo>
                      <a:pt x="23" y="7"/>
                    </a:moveTo>
                    <a:lnTo>
                      <a:pt x="23" y="7"/>
                    </a:lnTo>
                    <a:lnTo>
                      <a:pt x="22" y="16"/>
                    </a:lnTo>
                    <a:lnTo>
                      <a:pt x="19" y="25"/>
                    </a:lnTo>
                    <a:lnTo>
                      <a:pt x="12" y="43"/>
                    </a:lnTo>
                    <a:lnTo>
                      <a:pt x="12" y="43"/>
                    </a:lnTo>
                    <a:lnTo>
                      <a:pt x="6" y="62"/>
                    </a:lnTo>
                    <a:lnTo>
                      <a:pt x="1" y="81"/>
                    </a:lnTo>
                    <a:lnTo>
                      <a:pt x="1" y="81"/>
                    </a:lnTo>
                    <a:lnTo>
                      <a:pt x="0" y="84"/>
                    </a:lnTo>
                    <a:lnTo>
                      <a:pt x="1" y="85"/>
                    </a:lnTo>
                    <a:lnTo>
                      <a:pt x="5" y="88"/>
                    </a:lnTo>
                    <a:lnTo>
                      <a:pt x="9" y="88"/>
                    </a:lnTo>
                    <a:lnTo>
                      <a:pt x="10" y="86"/>
                    </a:lnTo>
                    <a:lnTo>
                      <a:pt x="12" y="84"/>
                    </a:lnTo>
                    <a:lnTo>
                      <a:pt x="12" y="84"/>
                    </a:lnTo>
                    <a:lnTo>
                      <a:pt x="18" y="63"/>
                    </a:lnTo>
                    <a:lnTo>
                      <a:pt x="25" y="42"/>
                    </a:lnTo>
                    <a:lnTo>
                      <a:pt x="25" y="42"/>
                    </a:lnTo>
                    <a:lnTo>
                      <a:pt x="31" y="25"/>
                    </a:lnTo>
                    <a:lnTo>
                      <a:pt x="34" y="16"/>
                    </a:lnTo>
                    <a:lnTo>
                      <a:pt x="35" y="7"/>
                    </a:lnTo>
                    <a:lnTo>
                      <a:pt x="35" y="7"/>
                    </a:lnTo>
                    <a:lnTo>
                      <a:pt x="34" y="4"/>
                    </a:lnTo>
                    <a:lnTo>
                      <a:pt x="33" y="1"/>
                    </a:lnTo>
                    <a:lnTo>
                      <a:pt x="30" y="0"/>
                    </a:lnTo>
                    <a:lnTo>
                      <a:pt x="25" y="1"/>
                    </a:lnTo>
                    <a:lnTo>
                      <a:pt x="23" y="4"/>
                    </a:lnTo>
                    <a:lnTo>
                      <a:pt x="23" y="7"/>
                    </a:lnTo>
                    <a:lnTo>
                      <a:pt x="23" y="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69" name="Freeform 181"/>
              <p:cNvSpPr/>
              <p:nvPr/>
            </p:nvSpPr>
            <p:spPr bwMode="auto">
              <a:xfrm>
                <a:off x="3398838" y="4141788"/>
                <a:ext cx="17463" cy="26988"/>
              </a:xfrm>
              <a:custGeom>
                <a:avLst/>
                <a:gdLst/>
                <a:ahLst/>
                <a:cxnLst>
                  <a:cxn ang="0">
                    <a:pos x="41" y="0"/>
                  </a:cxn>
                  <a:cxn ang="0">
                    <a:pos x="41" y="0"/>
                  </a:cxn>
                  <a:cxn ang="0">
                    <a:pos x="36" y="2"/>
                  </a:cxn>
                  <a:cxn ang="0">
                    <a:pos x="32" y="3"/>
                  </a:cxn>
                  <a:cxn ang="0">
                    <a:pos x="24" y="8"/>
                  </a:cxn>
                  <a:cxn ang="0">
                    <a:pos x="19" y="16"/>
                  </a:cxn>
                  <a:cxn ang="0">
                    <a:pos x="13" y="25"/>
                  </a:cxn>
                  <a:cxn ang="0">
                    <a:pos x="10" y="34"/>
                  </a:cxn>
                  <a:cxn ang="0">
                    <a:pos x="6" y="45"/>
                  </a:cxn>
                  <a:cxn ang="0">
                    <a:pos x="0" y="62"/>
                  </a:cxn>
                  <a:cxn ang="0">
                    <a:pos x="0" y="62"/>
                  </a:cxn>
                  <a:cxn ang="0">
                    <a:pos x="0" y="64"/>
                  </a:cxn>
                  <a:cxn ang="0">
                    <a:pos x="2" y="67"/>
                  </a:cxn>
                  <a:cxn ang="0">
                    <a:pos x="6" y="68"/>
                  </a:cxn>
                  <a:cxn ang="0">
                    <a:pos x="10" y="68"/>
                  </a:cxn>
                  <a:cxn ang="0">
                    <a:pos x="11" y="67"/>
                  </a:cxn>
                  <a:cxn ang="0">
                    <a:pos x="12" y="66"/>
                  </a:cxn>
                  <a:cxn ang="0">
                    <a:pos x="12" y="66"/>
                  </a:cxn>
                  <a:cxn ang="0">
                    <a:pos x="16" y="51"/>
                  </a:cxn>
                  <a:cxn ang="0">
                    <a:pos x="21" y="37"/>
                  </a:cxn>
                  <a:cxn ang="0">
                    <a:pos x="21" y="37"/>
                  </a:cxn>
                  <a:cxn ang="0">
                    <a:pos x="24" y="29"/>
                  </a:cxn>
                  <a:cxn ang="0">
                    <a:pos x="28" y="21"/>
                  </a:cxn>
                  <a:cxn ang="0">
                    <a:pos x="33" y="15"/>
                  </a:cxn>
                  <a:cxn ang="0">
                    <a:pos x="37" y="13"/>
                  </a:cxn>
                  <a:cxn ang="0">
                    <a:pos x="41" y="12"/>
                  </a:cxn>
                  <a:cxn ang="0">
                    <a:pos x="41" y="12"/>
                  </a:cxn>
                  <a:cxn ang="0">
                    <a:pos x="44" y="12"/>
                  </a:cxn>
                  <a:cxn ang="0">
                    <a:pos x="45" y="9"/>
                  </a:cxn>
                  <a:cxn ang="0">
                    <a:pos x="46" y="6"/>
                  </a:cxn>
                  <a:cxn ang="0">
                    <a:pos x="46" y="4"/>
                  </a:cxn>
                  <a:cxn ang="0">
                    <a:pos x="45" y="2"/>
                  </a:cxn>
                  <a:cxn ang="0">
                    <a:pos x="44" y="2"/>
                  </a:cxn>
                  <a:cxn ang="0">
                    <a:pos x="41" y="0"/>
                  </a:cxn>
                  <a:cxn ang="0">
                    <a:pos x="41" y="0"/>
                  </a:cxn>
                </a:cxnLst>
                <a:rect l="0" t="0" r="r" b="b"/>
                <a:pathLst>
                  <a:path w="46" h="68">
                    <a:moveTo>
                      <a:pt x="41" y="0"/>
                    </a:moveTo>
                    <a:lnTo>
                      <a:pt x="41" y="0"/>
                    </a:lnTo>
                    <a:lnTo>
                      <a:pt x="36" y="2"/>
                    </a:lnTo>
                    <a:lnTo>
                      <a:pt x="32" y="3"/>
                    </a:lnTo>
                    <a:lnTo>
                      <a:pt x="24" y="8"/>
                    </a:lnTo>
                    <a:lnTo>
                      <a:pt x="19" y="16"/>
                    </a:lnTo>
                    <a:lnTo>
                      <a:pt x="13" y="25"/>
                    </a:lnTo>
                    <a:lnTo>
                      <a:pt x="10" y="34"/>
                    </a:lnTo>
                    <a:lnTo>
                      <a:pt x="6" y="45"/>
                    </a:lnTo>
                    <a:lnTo>
                      <a:pt x="0" y="62"/>
                    </a:lnTo>
                    <a:lnTo>
                      <a:pt x="0" y="62"/>
                    </a:lnTo>
                    <a:lnTo>
                      <a:pt x="0" y="64"/>
                    </a:lnTo>
                    <a:lnTo>
                      <a:pt x="2" y="67"/>
                    </a:lnTo>
                    <a:lnTo>
                      <a:pt x="6" y="68"/>
                    </a:lnTo>
                    <a:lnTo>
                      <a:pt x="10" y="68"/>
                    </a:lnTo>
                    <a:lnTo>
                      <a:pt x="11" y="67"/>
                    </a:lnTo>
                    <a:lnTo>
                      <a:pt x="12" y="66"/>
                    </a:lnTo>
                    <a:lnTo>
                      <a:pt x="12" y="66"/>
                    </a:lnTo>
                    <a:lnTo>
                      <a:pt x="16" y="51"/>
                    </a:lnTo>
                    <a:lnTo>
                      <a:pt x="21" y="37"/>
                    </a:lnTo>
                    <a:lnTo>
                      <a:pt x="21" y="37"/>
                    </a:lnTo>
                    <a:lnTo>
                      <a:pt x="24" y="29"/>
                    </a:lnTo>
                    <a:lnTo>
                      <a:pt x="28" y="21"/>
                    </a:lnTo>
                    <a:lnTo>
                      <a:pt x="33" y="15"/>
                    </a:lnTo>
                    <a:lnTo>
                      <a:pt x="37" y="13"/>
                    </a:lnTo>
                    <a:lnTo>
                      <a:pt x="41" y="12"/>
                    </a:lnTo>
                    <a:lnTo>
                      <a:pt x="41" y="12"/>
                    </a:lnTo>
                    <a:lnTo>
                      <a:pt x="44" y="12"/>
                    </a:lnTo>
                    <a:lnTo>
                      <a:pt x="45" y="9"/>
                    </a:lnTo>
                    <a:lnTo>
                      <a:pt x="46" y="6"/>
                    </a:lnTo>
                    <a:lnTo>
                      <a:pt x="46" y="4"/>
                    </a:lnTo>
                    <a:lnTo>
                      <a:pt x="45" y="2"/>
                    </a:lnTo>
                    <a:lnTo>
                      <a:pt x="44" y="2"/>
                    </a:lnTo>
                    <a:lnTo>
                      <a:pt x="41" y="0"/>
                    </a:lnTo>
                    <a:lnTo>
                      <a:pt x="41"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70" name="Freeform 182"/>
              <p:cNvSpPr/>
              <p:nvPr/>
            </p:nvSpPr>
            <p:spPr bwMode="auto">
              <a:xfrm>
                <a:off x="3438526" y="4132263"/>
                <a:ext cx="15875" cy="26988"/>
              </a:xfrm>
              <a:custGeom>
                <a:avLst/>
                <a:gdLst/>
                <a:ahLst/>
                <a:cxnLst>
                  <a:cxn ang="0">
                    <a:pos x="31" y="1"/>
                  </a:cxn>
                  <a:cxn ang="0">
                    <a:pos x="31" y="1"/>
                  </a:cxn>
                  <a:cxn ang="0">
                    <a:pos x="29" y="0"/>
                  </a:cxn>
                  <a:cxn ang="0">
                    <a:pos x="27" y="0"/>
                  </a:cxn>
                  <a:cxn ang="0">
                    <a:pos x="25" y="1"/>
                  </a:cxn>
                  <a:cxn ang="0">
                    <a:pos x="23" y="3"/>
                  </a:cxn>
                  <a:cxn ang="0">
                    <a:pos x="23" y="7"/>
                  </a:cxn>
                  <a:cxn ang="0">
                    <a:pos x="23" y="9"/>
                  </a:cxn>
                  <a:cxn ang="0">
                    <a:pos x="25" y="11"/>
                  </a:cxn>
                  <a:cxn ang="0">
                    <a:pos x="25" y="11"/>
                  </a:cxn>
                  <a:cxn ang="0">
                    <a:pos x="26" y="12"/>
                  </a:cxn>
                  <a:cxn ang="0">
                    <a:pos x="25" y="15"/>
                  </a:cxn>
                  <a:cxn ang="0">
                    <a:pos x="22" y="20"/>
                  </a:cxn>
                  <a:cxn ang="0">
                    <a:pos x="15" y="30"/>
                  </a:cxn>
                  <a:cxn ang="0">
                    <a:pos x="15" y="30"/>
                  </a:cxn>
                  <a:cxn ang="0">
                    <a:pos x="8" y="45"/>
                  </a:cxn>
                  <a:cxn ang="0">
                    <a:pos x="0" y="62"/>
                  </a:cxn>
                  <a:cxn ang="0">
                    <a:pos x="0" y="62"/>
                  </a:cxn>
                  <a:cxn ang="0">
                    <a:pos x="0" y="64"/>
                  </a:cxn>
                  <a:cxn ang="0">
                    <a:pos x="0" y="66"/>
                  </a:cxn>
                  <a:cxn ang="0">
                    <a:pos x="1" y="67"/>
                  </a:cxn>
                  <a:cxn ang="0">
                    <a:pos x="4" y="68"/>
                  </a:cxn>
                  <a:cxn ang="0">
                    <a:pos x="8" y="68"/>
                  </a:cxn>
                  <a:cxn ang="0">
                    <a:pos x="9" y="67"/>
                  </a:cxn>
                  <a:cxn ang="0">
                    <a:pos x="10" y="64"/>
                  </a:cxn>
                  <a:cxn ang="0">
                    <a:pos x="10" y="64"/>
                  </a:cxn>
                  <a:cxn ang="0">
                    <a:pos x="15" y="55"/>
                  </a:cxn>
                  <a:cxn ang="0">
                    <a:pos x="19" y="46"/>
                  </a:cxn>
                  <a:cxn ang="0">
                    <a:pos x="31" y="28"/>
                  </a:cxn>
                  <a:cxn ang="0">
                    <a:pos x="31" y="28"/>
                  </a:cxn>
                  <a:cxn ang="0">
                    <a:pos x="34" y="21"/>
                  </a:cxn>
                  <a:cxn ang="0">
                    <a:pos x="36" y="13"/>
                  </a:cxn>
                  <a:cxn ang="0">
                    <a:pos x="36" y="11"/>
                  </a:cxn>
                  <a:cxn ang="0">
                    <a:pos x="35" y="7"/>
                  </a:cxn>
                  <a:cxn ang="0">
                    <a:pos x="34" y="4"/>
                  </a:cxn>
                  <a:cxn ang="0">
                    <a:pos x="31" y="1"/>
                  </a:cxn>
                  <a:cxn ang="0">
                    <a:pos x="31" y="1"/>
                  </a:cxn>
                </a:cxnLst>
                <a:rect l="0" t="0" r="r" b="b"/>
                <a:pathLst>
                  <a:path w="36" h="68">
                    <a:moveTo>
                      <a:pt x="31" y="1"/>
                    </a:moveTo>
                    <a:lnTo>
                      <a:pt x="31" y="1"/>
                    </a:lnTo>
                    <a:lnTo>
                      <a:pt x="29" y="0"/>
                    </a:lnTo>
                    <a:lnTo>
                      <a:pt x="27" y="0"/>
                    </a:lnTo>
                    <a:lnTo>
                      <a:pt x="25" y="1"/>
                    </a:lnTo>
                    <a:lnTo>
                      <a:pt x="23" y="3"/>
                    </a:lnTo>
                    <a:lnTo>
                      <a:pt x="23" y="7"/>
                    </a:lnTo>
                    <a:lnTo>
                      <a:pt x="23" y="9"/>
                    </a:lnTo>
                    <a:lnTo>
                      <a:pt x="25" y="11"/>
                    </a:lnTo>
                    <a:lnTo>
                      <a:pt x="25" y="11"/>
                    </a:lnTo>
                    <a:lnTo>
                      <a:pt x="26" y="12"/>
                    </a:lnTo>
                    <a:lnTo>
                      <a:pt x="25" y="15"/>
                    </a:lnTo>
                    <a:lnTo>
                      <a:pt x="22" y="20"/>
                    </a:lnTo>
                    <a:lnTo>
                      <a:pt x="15" y="30"/>
                    </a:lnTo>
                    <a:lnTo>
                      <a:pt x="15" y="30"/>
                    </a:lnTo>
                    <a:lnTo>
                      <a:pt x="8" y="45"/>
                    </a:lnTo>
                    <a:lnTo>
                      <a:pt x="0" y="62"/>
                    </a:lnTo>
                    <a:lnTo>
                      <a:pt x="0" y="62"/>
                    </a:lnTo>
                    <a:lnTo>
                      <a:pt x="0" y="64"/>
                    </a:lnTo>
                    <a:lnTo>
                      <a:pt x="0" y="66"/>
                    </a:lnTo>
                    <a:lnTo>
                      <a:pt x="1" y="67"/>
                    </a:lnTo>
                    <a:lnTo>
                      <a:pt x="4" y="68"/>
                    </a:lnTo>
                    <a:lnTo>
                      <a:pt x="8" y="68"/>
                    </a:lnTo>
                    <a:lnTo>
                      <a:pt x="9" y="67"/>
                    </a:lnTo>
                    <a:lnTo>
                      <a:pt x="10" y="64"/>
                    </a:lnTo>
                    <a:lnTo>
                      <a:pt x="10" y="64"/>
                    </a:lnTo>
                    <a:lnTo>
                      <a:pt x="15" y="55"/>
                    </a:lnTo>
                    <a:lnTo>
                      <a:pt x="19" y="46"/>
                    </a:lnTo>
                    <a:lnTo>
                      <a:pt x="31" y="28"/>
                    </a:lnTo>
                    <a:lnTo>
                      <a:pt x="31" y="28"/>
                    </a:lnTo>
                    <a:lnTo>
                      <a:pt x="34" y="21"/>
                    </a:lnTo>
                    <a:lnTo>
                      <a:pt x="36" y="13"/>
                    </a:lnTo>
                    <a:lnTo>
                      <a:pt x="36" y="11"/>
                    </a:lnTo>
                    <a:lnTo>
                      <a:pt x="35" y="7"/>
                    </a:lnTo>
                    <a:lnTo>
                      <a:pt x="34" y="4"/>
                    </a:lnTo>
                    <a:lnTo>
                      <a:pt x="31" y="1"/>
                    </a:lnTo>
                    <a:lnTo>
                      <a:pt x="3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71" name="Freeform 183"/>
              <p:cNvSpPr/>
              <p:nvPr/>
            </p:nvSpPr>
            <p:spPr bwMode="auto">
              <a:xfrm>
                <a:off x="3470276" y="4130675"/>
                <a:ext cx="17463" cy="25400"/>
              </a:xfrm>
              <a:custGeom>
                <a:avLst/>
                <a:gdLst/>
                <a:ahLst/>
                <a:cxnLst>
                  <a:cxn ang="0">
                    <a:pos x="30" y="2"/>
                  </a:cxn>
                  <a:cxn ang="0">
                    <a:pos x="30" y="2"/>
                  </a:cxn>
                  <a:cxn ang="0">
                    <a:pos x="23" y="17"/>
                  </a:cxn>
                  <a:cxn ang="0">
                    <a:pos x="17" y="30"/>
                  </a:cxn>
                  <a:cxn ang="0">
                    <a:pos x="1" y="54"/>
                  </a:cxn>
                  <a:cxn ang="0">
                    <a:pos x="1" y="54"/>
                  </a:cxn>
                  <a:cxn ang="0">
                    <a:pos x="0" y="57"/>
                  </a:cxn>
                  <a:cxn ang="0">
                    <a:pos x="0" y="58"/>
                  </a:cxn>
                  <a:cxn ang="0">
                    <a:pos x="2" y="62"/>
                  </a:cxn>
                  <a:cxn ang="0">
                    <a:pos x="6" y="62"/>
                  </a:cxn>
                  <a:cxn ang="0">
                    <a:pos x="9" y="62"/>
                  </a:cxn>
                  <a:cxn ang="0">
                    <a:pos x="10" y="60"/>
                  </a:cxn>
                  <a:cxn ang="0">
                    <a:pos x="10" y="60"/>
                  </a:cxn>
                  <a:cxn ang="0">
                    <a:pos x="27" y="34"/>
                  </a:cxn>
                  <a:cxn ang="0">
                    <a:pos x="35" y="19"/>
                  </a:cxn>
                  <a:cxn ang="0">
                    <a:pos x="41" y="6"/>
                  </a:cxn>
                  <a:cxn ang="0">
                    <a:pos x="41" y="6"/>
                  </a:cxn>
                  <a:cxn ang="0">
                    <a:pos x="41" y="3"/>
                  </a:cxn>
                  <a:cxn ang="0">
                    <a:pos x="41" y="1"/>
                  </a:cxn>
                  <a:cxn ang="0">
                    <a:pos x="40" y="0"/>
                  </a:cxn>
                  <a:cxn ang="0">
                    <a:pos x="37" y="0"/>
                  </a:cxn>
                  <a:cxn ang="0">
                    <a:pos x="34" y="0"/>
                  </a:cxn>
                  <a:cxn ang="0">
                    <a:pos x="31" y="1"/>
                  </a:cxn>
                  <a:cxn ang="0">
                    <a:pos x="30" y="2"/>
                  </a:cxn>
                  <a:cxn ang="0">
                    <a:pos x="30" y="2"/>
                  </a:cxn>
                </a:cxnLst>
                <a:rect l="0" t="0" r="r" b="b"/>
                <a:pathLst>
                  <a:path w="41" h="62">
                    <a:moveTo>
                      <a:pt x="30" y="2"/>
                    </a:moveTo>
                    <a:lnTo>
                      <a:pt x="30" y="2"/>
                    </a:lnTo>
                    <a:lnTo>
                      <a:pt x="23" y="17"/>
                    </a:lnTo>
                    <a:lnTo>
                      <a:pt x="17" y="30"/>
                    </a:lnTo>
                    <a:lnTo>
                      <a:pt x="1" y="54"/>
                    </a:lnTo>
                    <a:lnTo>
                      <a:pt x="1" y="54"/>
                    </a:lnTo>
                    <a:lnTo>
                      <a:pt x="0" y="57"/>
                    </a:lnTo>
                    <a:lnTo>
                      <a:pt x="0" y="58"/>
                    </a:lnTo>
                    <a:lnTo>
                      <a:pt x="2" y="62"/>
                    </a:lnTo>
                    <a:lnTo>
                      <a:pt x="6" y="62"/>
                    </a:lnTo>
                    <a:lnTo>
                      <a:pt x="9" y="62"/>
                    </a:lnTo>
                    <a:lnTo>
                      <a:pt x="10" y="60"/>
                    </a:lnTo>
                    <a:lnTo>
                      <a:pt x="10" y="60"/>
                    </a:lnTo>
                    <a:lnTo>
                      <a:pt x="27" y="34"/>
                    </a:lnTo>
                    <a:lnTo>
                      <a:pt x="35" y="19"/>
                    </a:lnTo>
                    <a:lnTo>
                      <a:pt x="41" y="6"/>
                    </a:lnTo>
                    <a:lnTo>
                      <a:pt x="41" y="6"/>
                    </a:lnTo>
                    <a:lnTo>
                      <a:pt x="41" y="3"/>
                    </a:lnTo>
                    <a:lnTo>
                      <a:pt x="41" y="1"/>
                    </a:lnTo>
                    <a:lnTo>
                      <a:pt x="40" y="0"/>
                    </a:lnTo>
                    <a:lnTo>
                      <a:pt x="37" y="0"/>
                    </a:lnTo>
                    <a:lnTo>
                      <a:pt x="34" y="0"/>
                    </a:lnTo>
                    <a:lnTo>
                      <a:pt x="31" y="1"/>
                    </a:lnTo>
                    <a:lnTo>
                      <a:pt x="30" y="2"/>
                    </a:lnTo>
                    <a:lnTo>
                      <a:pt x="3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72" name="Freeform 184"/>
              <p:cNvSpPr/>
              <p:nvPr/>
            </p:nvSpPr>
            <p:spPr bwMode="auto">
              <a:xfrm>
                <a:off x="3503613" y="4132263"/>
                <a:ext cx="14288" cy="20638"/>
              </a:xfrm>
              <a:custGeom>
                <a:avLst/>
                <a:gdLst/>
                <a:ahLst/>
                <a:cxnLst>
                  <a:cxn ang="0">
                    <a:pos x="23" y="5"/>
                  </a:cxn>
                  <a:cxn ang="0">
                    <a:pos x="23" y="5"/>
                  </a:cxn>
                  <a:cxn ang="0">
                    <a:pos x="23" y="11"/>
                  </a:cxn>
                  <a:cxn ang="0">
                    <a:pos x="20" y="16"/>
                  </a:cxn>
                  <a:cxn ang="0">
                    <a:pos x="15" y="26"/>
                  </a:cxn>
                  <a:cxn ang="0">
                    <a:pos x="2" y="45"/>
                  </a:cxn>
                  <a:cxn ang="0">
                    <a:pos x="2" y="45"/>
                  </a:cxn>
                  <a:cxn ang="0">
                    <a:pos x="0" y="47"/>
                  </a:cxn>
                  <a:cxn ang="0">
                    <a:pos x="0" y="49"/>
                  </a:cxn>
                  <a:cxn ang="0">
                    <a:pos x="2" y="51"/>
                  </a:cxn>
                  <a:cxn ang="0">
                    <a:pos x="3" y="52"/>
                  </a:cxn>
                  <a:cxn ang="0">
                    <a:pos x="7" y="52"/>
                  </a:cxn>
                  <a:cxn ang="0">
                    <a:pos x="9" y="52"/>
                  </a:cxn>
                  <a:cxn ang="0">
                    <a:pos x="11" y="51"/>
                  </a:cxn>
                  <a:cxn ang="0">
                    <a:pos x="11" y="51"/>
                  </a:cxn>
                  <a:cxn ang="0">
                    <a:pos x="25" y="29"/>
                  </a:cxn>
                  <a:cxn ang="0">
                    <a:pos x="32" y="18"/>
                  </a:cxn>
                  <a:cxn ang="0">
                    <a:pos x="33" y="12"/>
                  </a:cxn>
                  <a:cxn ang="0">
                    <a:pos x="34" y="5"/>
                  </a:cxn>
                  <a:cxn ang="0">
                    <a:pos x="34" y="5"/>
                  </a:cxn>
                  <a:cxn ang="0">
                    <a:pos x="34" y="4"/>
                  </a:cxn>
                  <a:cxn ang="0">
                    <a:pos x="33" y="1"/>
                  </a:cxn>
                  <a:cxn ang="0">
                    <a:pos x="29" y="0"/>
                  </a:cxn>
                  <a:cxn ang="0">
                    <a:pos x="25" y="1"/>
                  </a:cxn>
                  <a:cxn ang="0">
                    <a:pos x="24" y="4"/>
                  </a:cxn>
                  <a:cxn ang="0">
                    <a:pos x="23" y="5"/>
                  </a:cxn>
                  <a:cxn ang="0">
                    <a:pos x="23" y="5"/>
                  </a:cxn>
                </a:cxnLst>
                <a:rect l="0" t="0" r="r" b="b"/>
                <a:pathLst>
                  <a:path w="34" h="52">
                    <a:moveTo>
                      <a:pt x="23" y="5"/>
                    </a:moveTo>
                    <a:lnTo>
                      <a:pt x="23" y="5"/>
                    </a:lnTo>
                    <a:lnTo>
                      <a:pt x="23" y="11"/>
                    </a:lnTo>
                    <a:lnTo>
                      <a:pt x="20" y="16"/>
                    </a:lnTo>
                    <a:lnTo>
                      <a:pt x="15" y="26"/>
                    </a:lnTo>
                    <a:lnTo>
                      <a:pt x="2" y="45"/>
                    </a:lnTo>
                    <a:lnTo>
                      <a:pt x="2" y="45"/>
                    </a:lnTo>
                    <a:lnTo>
                      <a:pt x="0" y="47"/>
                    </a:lnTo>
                    <a:lnTo>
                      <a:pt x="0" y="49"/>
                    </a:lnTo>
                    <a:lnTo>
                      <a:pt x="2" y="51"/>
                    </a:lnTo>
                    <a:lnTo>
                      <a:pt x="3" y="52"/>
                    </a:lnTo>
                    <a:lnTo>
                      <a:pt x="7" y="52"/>
                    </a:lnTo>
                    <a:lnTo>
                      <a:pt x="9" y="52"/>
                    </a:lnTo>
                    <a:lnTo>
                      <a:pt x="11" y="51"/>
                    </a:lnTo>
                    <a:lnTo>
                      <a:pt x="11" y="51"/>
                    </a:lnTo>
                    <a:lnTo>
                      <a:pt x="25" y="29"/>
                    </a:lnTo>
                    <a:lnTo>
                      <a:pt x="32" y="18"/>
                    </a:lnTo>
                    <a:lnTo>
                      <a:pt x="33" y="12"/>
                    </a:lnTo>
                    <a:lnTo>
                      <a:pt x="34" y="5"/>
                    </a:lnTo>
                    <a:lnTo>
                      <a:pt x="34" y="5"/>
                    </a:lnTo>
                    <a:lnTo>
                      <a:pt x="34" y="4"/>
                    </a:lnTo>
                    <a:lnTo>
                      <a:pt x="33" y="1"/>
                    </a:lnTo>
                    <a:lnTo>
                      <a:pt x="29" y="0"/>
                    </a:lnTo>
                    <a:lnTo>
                      <a:pt x="25" y="1"/>
                    </a:lnTo>
                    <a:lnTo>
                      <a:pt x="24" y="4"/>
                    </a:lnTo>
                    <a:lnTo>
                      <a:pt x="23" y="5"/>
                    </a:lnTo>
                    <a:lnTo>
                      <a:pt x="23"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73" name="Freeform 185"/>
              <p:cNvSpPr/>
              <p:nvPr/>
            </p:nvSpPr>
            <p:spPr bwMode="auto">
              <a:xfrm>
                <a:off x="3536951" y="4135438"/>
                <a:ext cx="14288" cy="20638"/>
              </a:xfrm>
              <a:custGeom>
                <a:avLst/>
                <a:gdLst/>
                <a:ahLst/>
                <a:cxnLst>
                  <a:cxn ang="0">
                    <a:pos x="22" y="5"/>
                  </a:cxn>
                  <a:cxn ang="0">
                    <a:pos x="22" y="5"/>
                  </a:cxn>
                  <a:cxn ang="0">
                    <a:pos x="22" y="10"/>
                  </a:cxn>
                  <a:cxn ang="0">
                    <a:pos x="20" y="16"/>
                  </a:cxn>
                  <a:cxn ang="0">
                    <a:pos x="14" y="26"/>
                  </a:cxn>
                  <a:cxn ang="0">
                    <a:pos x="7" y="35"/>
                  </a:cxn>
                  <a:cxn ang="0">
                    <a:pos x="1" y="44"/>
                  </a:cxn>
                  <a:cxn ang="0">
                    <a:pos x="1" y="44"/>
                  </a:cxn>
                  <a:cxn ang="0">
                    <a:pos x="0" y="47"/>
                  </a:cxn>
                  <a:cxn ang="0">
                    <a:pos x="0" y="48"/>
                  </a:cxn>
                  <a:cxn ang="0">
                    <a:pos x="3" y="52"/>
                  </a:cxn>
                  <a:cxn ang="0">
                    <a:pos x="7" y="52"/>
                  </a:cxn>
                  <a:cxn ang="0">
                    <a:pos x="9" y="52"/>
                  </a:cxn>
                  <a:cxn ang="0">
                    <a:pos x="10" y="50"/>
                  </a:cxn>
                  <a:cxn ang="0">
                    <a:pos x="10" y="50"/>
                  </a:cxn>
                  <a:cxn ang="0">
                    <a:pos x="17" y="39"/>
                  </a:cxn>
                  <a:cxn ang="0">
                    <a:pos x="25" y="29"/>
                  </a:cxn>
                  <a:cxn ang="0">
                    <a:pos x="31" y="18"/>
                  </a:cxn>
                  <a:cxn ang="0">
                    <a:pos x="33" y="12"/>
                  </a:cxn>
                  <a:cxn ang="0">
                    <a:pos x="34" y="5"/>
                  </a:cxn>
                  <a:cxn ang="0">
                    <a:pos x="34" y="5"/>
                  </a:cxn>
                  <a:cxn ang="0">
                    <a:pos x="34" y="3"/>
                  </a:cxn>
                  <a:cxn ang="0">
                    <a:pos x="33" y="1"/>
                  </a:cxn>
                  <a:cxn ang="0">
                    <a:pos x="29" y="0"/>
                  </a:cxn>
                  <a:cxn ang="0">
                    <a:pos x="25" y="1"/>
                  </a:cxn>
                  <a:cxn ang="0">
                    <a:pos x="24" y="3"/>
                  </a:cxn>
                  <a:cxn ang="0">
                    <a:pos x="22" y="5"/>
                  </a:cxn>
                  <a:cxn ang="0">
                    <a:pos x="22" y="5"/>
                  </a:cxn>
                </a:cxnLst>
                <a:rect l="0" t="0" r="r" b="b"/>
                <a:pathLst>
                  <a:path w="34" h="52">
                    <a:moveTo>
                      <a:pt x="22" y="5"/>
                    </a:moveTo>
                    <a:lnTo>
                      <a:pt x="22" y="5"/>
                    </a:lnTo>
                    <a:lnTo>
                      <a:pt x="22" y="10"/>
                    </a:lnTo>
                    <a:lnTo>
                      <a:pt x="20" y="16"/>
                    </a:lnTo>
                    <a:lnTo>
                      <a:pt x="14" y="26"/>
                    </a:lnTo>
                    <a:lnTo>
                      <a:pt x="7" y="35"/>
                    </a:lnTo>
                    <a:lnTo>
                      <a:pt x="1" y="44"/>
                    </a:lnTo>
                    <a:lnTo>
                      <a:pt x="1" y="44"/>
                    </a:lnTo>
                    <a:lnTo>
                      <a:pt x="0" y="47"/>
                    </a:lnTo>
                    <a:lnTo>
                      <a:pt x="0" y="48"/>
                    </a:lnTo>
                    <a:lnTo>
                      <a:pt x="3" y="52"/>
                    </a:lnTo>
                    <a:lnTo>
                      <a:pt x="7" y="52"/>
                    </a:lnTo>
                    <a:lnTo>
                      <a:pt x="9" y="52"/>
                    </a:lnTo>
                    <a:lnTo>
                      <a:pt x="10" y="50"/>
                    </a:lnTo>
                    <a:lnTo>
                      <a:pt x="10" y="50"/>
                    </a:lnTo>
                    <a:lnTo>
                      <a:pt x="17" y="39"/>
                    </a:lnTo>
                    <a:lnTo>
                      <a:pt x="25" y="29"/>
                    </a:lnTo>
                    <a:lnTo>
                      <a:pt x="31" y="18"/>
                    </a:lnTo>
                    <a:lnTo>
                      <a:pt x="33" y="12"/>
                    </a:lnTo>
                    <a:lnTo>
                      <a:pt x="34" y="5"/>
                    </a:lnTo>
                    <a:lnTo>
                      <a:pt x="34" y="5"/>
                    </a:lnTo>
                    <a:lnTo>
                      <a:pt x="34" y="3"/>
                    </a:lnTo>
                    <a:lnTo>
                      <a:pt x="33" y="1"/>
                    </a:lnTo>
                    <a:lnTo>
                      <a:pt x="29" y="0"/>
                    </a:lnTo>
                    <a:lnTo>
                      <a:pt x="25" y="1"/>
                    </a:lnTo>
                    <a:lnTo>
                      <a:pt x="24" y="3"/>
                    </a:lnTo>
                    <a:lnTo>
                      <a:pt x="22" y="5"/>
                    </a:lnTo>
                    <a:lnTo>
                      <a:pt x="2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74" name="Freeform 186"/>
              <p:cNvSpPr/>
              <p:nvPr/>
            </p:nvSpPr>
            <p:spPr bwMode="auto">
              <a:xfrm>
                <a:off x="3557588" y="4143375"/>
                <a:ext cx="11113" cy="22225"/>
              </a:xfrm>
              <a:custGeom>
                <a:avLst/>
                <a:gdLst/>
                <a:ahLst/>
                <a:cxnLst>
                  <a:cxn ang="0">
                    <a:pos x="19" y="3"/>
                  </a:cxn>
                  <a:cxn ang="0">
                    <a:pos x="19" y="3"/>
                  </a:cxn>
                  <a:cxn ang="0">
                    <a:pos x="15" y="13"/>
                  </a:cxn>
                  <a:cxn ang="0">
                    <a:pos x="14" y="25"/>
                  </a:cxn>
                  <a:cxn ang="0">
                    <a:pos x="14" y="25"/>
                  </a:cxn>
                  <a:cxn ang="0">
                    <a:pos x="11" y="30"/>
                  </a:cxn>
                  <a:cxn ang="0">
                    <a:pos x="9" y="36"/>
                  </a:cxn>
                  <a:cxn ang="0">
                    <a:pos x="1" y="45"/>
                  </a:cxn>
                  <a:cxn ang="0">
                    <a:pos x="1" y="45"/>
                  </a:cxn>
                  <a:cxn ang="0">
                    <a:pos x="0" y="46"/>
                  </a:cxn>
                  <a:cxn ang="0">
                    <a:pos x="0" y="49"/>
                  </a:cxn>
                  <a:cxn ang="0">
                    <a:pos x="1" y="53"/>
                  </a:cxn>
                  <a:cxn ang="0">
                    <a:pos x="5" y="54"/>
                  </a:cxn>
                  <a:cxn ang="0">
                    <a:pos x="8" y="54"/>
                  </a:cxn>
                  <a:cxn ang="0">
                    <a:pos x="9" y="53"/>
                  </a:cxn>
                  <a:cxn ang="0">
                    <a:pos x="9" y="53"/>
                  </a:cxn>
                  <a:cxn ang="0">
                    <a:pos x="17" y="43"/>
                  </a:cxn>
                  <a:cxn ang="0">
                    <a:pos x="22" y="34"/>
                  </a:cxn>
                  <a:cxn ang="0">
                    <a:pos x="22" y="34"/>
                  </a:cxn>
                  <a:cxn ang="0">
                    <a:pos x="25" y="28"/>
                  </a:cxn>
                  <a:cxn ang="0">
                    <a:pos x="26" y="21"/>
                  </a:cxn>
                  <a:cxn ang="0">
                    <a:pos x="27" y="15"/>
                  </a:cxn>
                  <a:cxn ang="0">
                    <a:pos x="28" y="9"/>
                  </a:cxn>
                  <a:cxn ang="0">
                    <a:pos x="28" y="9"/>
                  </a:cxn>
                  <a:cxn ang="0">
                    <a:pos x="30" y="7"/>
                  </a:cxn>
                  <a:cxn ang="0">
                    <a:pos x="30" y="4"/>
                  </a:cxn>
                  <a:cxn ang="0">
                    <a:pos x="26" y="2"/>
                  </a:cxn>
                  <a:cxn ang="0">
                    <a:pos x="25" y="0"/>
                  </a:cxn>
                  <a:cxn ang="0">
                    <a:pos x="22" y="0"/>
                  </a:cxn>
                  <a:cxn ang="0">
                    <a:pos x="21" y="2"/>
                  </a:cxn>
                  <a:cxn ang="0">
                    <a:pos x="19" y="3"/>
                  </a:cxn>
                  <a:cxn ang="0">
                    <a:pos x="19" y="3"/>
                  </a:cxn>
                </a:cxnLst>
                <a:rect l="0" t="0" r="r" b="b"/>
                <a:pathLst>
                  <a:path w="30" h="54">
                    <a:moveTo>
                      <a:pt x="19" y="3"/>
                    </a:moveTo>
                    <a:lnTo>
                      <a:pt x="19" y="3"/>
                    </a:lnTo>
                    <a:lnTo>
                      <a:pt x="15" y="13"/>
                    </a:lnTo>
                    <a:lnTo>
                      <a:pt x="14" y="25"/>
                    </a:lnTo>
                    <a:lnTo>
                      <a:pt x="14" y="25"/>
                    </a:lnTo>
                    <a:lnTo>
                      <a:pt x="11" y="30"/>
                    </a:lnTo>
                    <a:lnTo>
                      <a:pt x="9" y="36"/>
                    </a:lnTo>
                    <a:lnTo>
                      <a:pt x="1" y="45"/>
                    </a:lnTo>
                    <a:lnTo>
                      <a:pt x="1" y="45"/>
                    </a:lnTo>
                    <a:lnTo>
                      <a:pt x="0" y="46"/>
                    </a:lnTo>
                    <a:lnTo>
                      <a:pt x="0" y="49"/>
                    </a:lnTo>
                    <a:lnTo>
                      <a:pt x="1" y="53"/>
                    </a:lnTo>
                    <a:lnTo>
                      <a:pt x="5" y="54"/>
                    </a:lnTo>
                    <a:lnTo>
                      <a:pt x="8" y="54"/>
                    </a:lnTo>
                    <a:lnTo>
                      <a:pt x="9" y="53"/>
                    </a:lnTo>
                    <a:lnTo>
                      <a:pt x="9" y="53"/>
                    </a:lnTo>
                    <a:lnTo>
                      <a:pt x="17" y="43"/>
                    </a:lnTo>
                    <a:lnTo>
                      <a:pt x="22" y="34"/>
                    </a:lnTo>
                    <a:lnTo>
                      <a:pt x="22" y="34"/>
                    </a:lnTo>
                    <a:lnTo>
                      <a:pt x="25" y="28"/>
                    </a:lnTo>
                    <a:lnTo>
                      <a:pt x="26" y="21"/>
                    </a:lnTo>
                    <a:lnTo>
                      <a:pt x="27" y="15"/>
                    </a:lnTo>
                    <a:lnTo>
                      <a:pt x="28" y="9"/>
                    </a:lnTo>
                    <a:lnTo>
                      <a:pt x="28" y="9"/>
                    </a:lnTo>
                    <a:lnTo>
                      <a:pt x="30" y="7"/>
                    </a:lnTo>
                    <a:lnTo>
                      <a:pt x="30" y="4"/>
                    </a:lnTo>
                    <a:lnTo>
                      <a:pt x="26" y="2"/>
                    </a:lnTo>
                    <a:lnTo>
                      <a:pt x="25" y="0"/>
                    </a:lnTo>
                    <a:lnTo>
                      <a:pt x="22" y="0"/>
                    </a:lnTo>
                    <a:lnTo>
                      <a:pt x="21" y="2"/>
                    </a:lnTo>
                    <a:lnTo>
                      <a:pt x="19" y="3"/>
                    </a:lnTo>
                    <a:lnTo>
                      <a:pt x="1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75" name="Freeform 187"/>
              <p:cNvSpPr/>
              <p:nvPr/>
            </p:nvSpPr>
            <p:spPr bwMode="auto">
              <a:xfrm>
                <a:off x="3586163" y="4157663"/>
                <a:ext cx="14288" cy="20638"/>
              </a:xfrm>
              <a:custGeom>
                <a:avLst/>
                <a:gdLst/>
                <a:ahLst/>
                <a:cxnLst>
                  <a:cxn ang="0">
                    <a:pos x="28" y="3"/>
                  </a:cxn>
                  <a:cxn ang="0">
                    <a:pos x="28" y="3"/>
                  </a:cxn>
                  <a:cxn ang="0">
                    <a:pos x="21" y="12"/>
                  </a:cxn>
                  <a:cxn ang="0">
                    <a:pos x="14" y="24"/>
                  </a:cxn>
                  <a:cxn ang="0">
                    <a:pos x="7" y="34"/>
                  </a:cxn>
                  <a:cxn ang="0">
                    <a:pos x="1" y="46"/>
                  </a:cxn>
                  <a:cxn ang="0">
                    <a:pos x="1" y="46"/>
                  </a:cxn>
                  <a:cxn ang="0">
                    <a:pos x="0" y="47"/>
                  </a:cxn>
                  <a:cxn ang="0">
                    <a:pos x="0" y="50"/>
                  </a:cxn>
                  <a:cxn ang="0">
                    <a:pos x="1" y="51"/>
                  </a:cxn>
                  <a:cxn ang="0">
                    <a:pos x="2" y="53"/>
                  </a:cxn>
                  <a:cxn ang="0">
                    <a:pos x="6" y="54"/>
                  </a:cxn>
                  <a:cxn ang="0">
                    <a:pos x="9" y="53"/>
                  </a:cxn>
                  <a:cxn ang="0">
                    <a:pos x="10" y="51"/>
                  </a:cxn>
                  <a:cxn ang="0">
                    <a:pos x="10" y="51"/>
                  </a:cxn>
                  <a:cxn ang="0">
                    <a:pos x="17" y="41"/>
                  </a:cxn>
                  <a:cxn ang="0">
                    <a:pos x="23" y="30"/>
                  </a:cxn>
                  <a:cxn ang="0">
                    <a:pos x="28" y="20"/>
                  </a:cxn>
                  <a:cxn ang="0">
                    <a:pos x="36" y="11"/>
                  </a:cxn>
                  <a:cxn ang="0">
                    <a:pos x="36" y="11"/>
                  </a:cxn>
                  <a:cxn ang="0">
                    <a:pos x="38" y="8"/>
                  </a:cxn>
                  <a:cxn ang="0">
                    <a:pos x="38" y="7"/>
                  </a:cxn>
                  <a:cxn ang="0">
                    <a:pos x="36" y="3"/>
                  </a:cxn>
                  <a:cxn ang="0">
                    <a:pos x="32" y="0"/>
                  </a:cxn>
                  <a:cxn ang="0">
                    <a:pos x="30" y="2"/>
                  </a:cxn>
                  <a:cxn ang="0">
                    <a:pos x="28" y="3"/>
                  </a:cxn>
                  <a:cxn ang="0">
                    <a:pos x="28" y="3"/>
                  </a:cxn>
                </a:cxnLst>
                <a:rect l="0" t="0" r="r" b="b"/>
                <a:pathLst>
                  <a:path w="38" h="54">
                    <a:moveTo>
                      <a:pt x="28" y="3"/>
                    </a:moveTo>
                    <a:lnTo>
                      <a:pt x="28" y="3"/>
                    </a:lnTo>
                    <a:lnTo>
                      <a:pt x="21" y="12"/>
                    </a:lnTo>
                    <a:lnTo>
                      <a:pt x="14" y="24"/>
                    </a:lnTo>
                    <a:lnTo>
                      <a:pt x="7" y="34"/>
                    </a:lnTo>
                    <a:lnTo>
                      <a:pt x="1" y="46"/>
                    </a:lnTo>
                    <a:lnTo>
                      <a:pt x="1" y="46"/>
                    </a:lnTo>
                    <a:lnTo>
                      <a:pt x="0" y="47"/>
                    </a:lnTo>
                    <a:lnTo>
                      <a:pt x="0" y="50"/>
                    </a:lnTo>
                    <a:lnTo>
                      <a:pt x="1" y="51"/>
                    </a:lnTo>
                    <a:lnTo>
                      <a:pt x="2" y="53"/>
                    </a:lnTo>
                    <a:lnTo>
                      <a:pt x="6" y="54"/>
                    </a:lnTo>
                    <a:lnTo>
                      <a:pt x="9" y="53"/>
                    </a:lnTo>
                    <a:lnTo>
                      <a:pt x="10" y="51"/>
                    </a:lnTo>
                    <a:lnTo>
                      <a:pt x="10" y="51"/>
                    </a:lnTo>
                    <a:lnTo>
                      <a:pt x="17" y="41"/>
                    </a:lnTo>
                    <a:lnTo>
                      <a:pt x="23" y="30"/>
                    </a:lnTo>
                    <a:lnTo>
                      <a:pt x="28" y="20"/>
                    </a:lnTo>
                    <a:lnTo>
                      <a:pt x="36" y="11"/>
                    </a:lnTo>
                    <a:lnTo>
                      <a:pt x="36" y="11"/>
                    </a:lnTo>
                    <a:lnTo>
                      <a:pt x="38" y="8"/>
                    </a:lnTo>
                    <a:lnTo>
                      <a:pt x="38" y="7"/>
                    </a:lnTo>
                    <a:lnTo>
                      <a:pt x="36" y="3"/>
                    </a:lnTo>
                    <a:lnTo>
                      <a:pt x="32" y="0"/>
                    </a:lnTo>
                    <a:lnTo>
                      <a:pt x="30" y="2"/>
                    </a:lnTo>
                    <a:lnTo>
                      <a:pt x="28" y="3"/>
                    </a:lnTo>
                    <a:lnTo>
                      <a:pt x="28"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76" name="Freeform 188"/>
              <p:cNvSpPr/>
              <p:nvPr/>
            </p:nvSpPr>
            <p:spPr bwMode="auto">
              <a:xfrm>
                <a:off x="3592513" y="4179888"/>
                <a:ext cx="15875" cy="20638"/>
              </a:xfrm>
              <a:custGeom>
                <a:avLst/>
                <a:gdLst/>
                <a:ahLst/>
                <a:cxnLst>
                  <a:cxn ang="0">
                    <a:pos x="30" y="4"/>
                  </a:cxn>
                  <a:cxn ang="0">
                    <a:pos x="30" y="4"/>
                  </a:cxn>
                  <a:cxn ang="0">
                    <a:pos x="29" y="6"/>
                  </a:cxn>
                  <a:cxn ang="0">
                    <a:pos x="28" y="8"/>
                  </a:cxn>
                  <a:cxn ang="0">
                    <a:pos x="24" y="10"/>
                  </a:cxn>
                  <a:cxn ang="0">
                    <a:pos x="24" y="10"/>
                  </a:cxn>
                  <a:cxn ang="0">
                    <a:pos x="17" y="18"/>
                  </a:cxn>
                  <a:cxn ang="0">
                    <a:pos x="17" y="18"/>
                  </a:cxn>
                  <a:cxn ang="0">
                    <a:pos x="9" y="29"/>
                  </a:cxn>
                  <a:cxn ang="0">
                    <a:pos x="6" y="35"/>
                  </a:cxn>
                  <a:cxn ang="0">
                    <a:pos x="2" y="39"/>
                  </a:cxn>
                  <a:cxn ang="0">
                    <a:pos x="2" y="39"/>
                  </a:cxn>
                  <a:cxn ang="0">
                    <a:pos x="0" y="42"/>
                  </a:cxn>
                  <a:cxn ang="0">
                    <a:pos x="0" y="44"/>
                  </a:cxn>
                  <a:cxn ang="0">
                    <a:pos x="2" y="48"/>
                  </a:cxn>
                  <a:cxn ang="0">
                    <a:pos x="6" y="49"/>
                  </a:cxn>
                  <a:cxn ang="0">
                    <a:pos x="8" y="49"/>
                  </a:cxn>
                  <a:cxn ang="0">
                    <a:pos x="9" y="48"/>
                  </a:cxn>
                  <a:cxn ang="0">
                    <a:pos x="9" y="48"/>
                  </a:cxn>
                  <a:cxn ang="0">
                    <a:pos x="17" y="36"/>
                  </a:cxn>
                  <a:cxn ang="0">
                    <a:pos x="25" y="25"/>
                  </a:cxn>
                  <a:cxn ang="0">
                    <a:pos x="25" y="25"/>
                  </a:cxn>
                  <a:cxn ang="0">
                    <a:pos x="29" y="21"/>
                  </a:cxn>
                  <a:cxn ang="0">
                    <a:pos x="34" y="17"/>
                  </a:cxn>
                  <a:cxn ang="0">
                    <a:pos x="40" y="13"/>
                  </a:cxn>
                  <a:cxn ang="0">
                    <a:pos x="41" y="10"/>
                  </a:cxn>
                  <a:cxn ang="0">
                    <a:pos x="42" y="8"/>
                  </a:cxn>
                  <a:cxn ang="0">
                    <a:pos x="42" y="8"/>
                  </a:cxn>
                  <a:cxn ang="0">
                    <a:pos x="42" y="5"/>
                  </a:cxn>
                  <a:cxn ang="0">
                    <a:pos x="41" y="2"/>
                  </a:cxn>
                  <a:cxn ang="0">
                    <a:pos x="37" y="0"/>
                  </a:cxn>
                  <a:cxn ang="0">
                    <a:pos x="33" y="1"/>
                  </a:cxn>
                  <a:cxn ang="0">
                    <a:pos x="32" y="2"/>
                  </a:cxn>
                  <a:cxn ang="0">
                    <a:pos x="30" y="4"/>
                  </a:cxn>
                  <a:cxn ang="0">
                    <a:pos x="30" y="4"/>
                  </a:cxn>
                </a:cxnLst>
                <a:rect l="0" t="0" r="r" b="b"/>
                <a:pathLst>
                  <a:path w="42" h="49">
                    <a:moveTo>
                      <a:pt x="30" y="4"/>
                    </a:moveTo>
                    <a:lnTo>
                      <a:pt x="30" y="4"/>
                    </a:lnTo>
                    <a:lnTo>
                      <a:pt x="29" y="6"/>
                    </a:lnTo>
                    <a:lnTo>
                      <a:pt x="28" y="8"/>
                    </a:lnTo>
                    <a:lnTo>
                      <a:pt x="24" y="10"/>
                    </a:lnTo>
                    <a:lnTo>
                      <a:pt x="24" y="10"/>
                    </a:lnTo>
                    <a:lnTo>
                      <a:pt x="17" y="18"/>
                    </a:lnTo>
                    <a:lnTo>
                      <a:pt x="17" y="18"/>
                    </a:lnTo>
                    <a:lnTo>
                      <a:pt x="9" y="29"/>
                    </a:lnTo>
                    <a:lnTo>
                      <a:pt x="6" y="35"/>
                    </a:lnTo>
                    <a:lnTo>
                      <a:pt x="2" y="39"/>
                    </a:lnTo>
                    <a:lnTo>
                      <a:pt x="2" y="39"/>
                    </a:lnTo>
                    <a:lnTo>
                      <a:pt x="0" y="42"/>
                    </a:lnTo>
                    <a:lnTo>
                      <a:pt x="0" y="44"/>
                    </a:lnTo>
                    <a:lnTo>
                      <a:pt x="2" y="48"/>
                    </a:lnTo>
                    <a:lnTo>
                      <a:pt x="6" y="49"/>
                    </a:lnTo>
                    <a:lnTo>
                      <a:pt x="8" y="49"/>
                    </a:lnTo>
                    <a:lnTo>
                      <a:pt x="9" y="48"/>
                    </a:lnTo>
                    <a:lnTo>
                      <a:pt x="9" y="48"/>
                    </a:lnTo>
                    <a:lnTo>
                      <a:pt x="17" y="36"/>
                    </a:lnTo>
                    <a:lnTo>
                      <a:pt x="25" y="25"/>
                    </a:lnTo>
                    <a:lnTo>
                      <a:pt x="25" y="25"/>
                    </a:lnTo>
                    <a:lnTo>
                      <a:pt x="29" y="21"/>
                    </a:lnTo>
                    <a:lnTo>
                      <a:pt x="34" y="17"/>
                    </a:lnTo>
                    <a:lnTo>
                      <a:pt x="40" y="13"/>
                    </a:lnTo>
                    <a:lnTo>
                      <a:pt x="41" y="10"/>
                    </a:lnTo>
                    <a:lnTo>
                      <a:pt x="42" y="8"/>
                    </a:lnTo>
                    <a:lnTo>
                      <a:pt x="42" y="8"/>
                    </a:lnTo>
                    <a:lnTo>
                      <a:pt x="42" y="5"/>
                    </a:lnTo>
                    <a:lnTo>
                      <a:pt x="41" y="2"/>
                    </a:lnTo>
                    <a:lnTo>
                      <a:pt x="37" y="0"/>
                    </a:lnTo>
                    <a:lnTo>
                      <a:pt x="33" y="1"/>
                    </a:lnTo>
                    <a:lnTo>
                      <a:pt x="32" y="2"/>
                    </a:lnTo>
                    <a:lnTo>
                      <a:pt x="30" y="4"/>
                    </a:lnTo>
                    <a:lnTo>
                      <a:pt x="3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77" name="Freeform 189"/>
              <p:cNvSpPr/>
              <p:nvPr/>
            </p:nvSpPr>
            <p:spPr bwMode="auto">
              <a:xfrm>
                <a:off x="3162301" y="4627563"/>
                <a:ext cx="20638" cy="26988"/>
              </a:xfrm>
              <a:custGeom>
                <a:avLst/>
                <a:gdLst/>
                <a:ahLst/>
                <a:cxnLst>
                  <a:cxn ang="0">
                    <a:pos x="40" y="1"/>
                  </a:cxn>
                  <a:cxn ang="0">
                    <a:pos x="40" y="1"/>
                  </a:cxn>
                  <a:cxn ang="0">
                    <a:pos x="34" y="7"/>
                  </a:cxn>
                  <a:cxn ang="0">
                    <a:pos x="27" y="13"/>
                  </a:cxn>
                  <a:cxn ang="0">
                    <a:pos x="17" y="29"/>
                  </a:cxn>
                  <a:cxn ang="0">
                    <a:pos x="7" y="45"/>
                  </a:cxn>
                  <a:cxn ang="0">
                    <a:pos x="1" y="60"/>
                  </a:cxn>
                  <a:cxn ang="0">
                    <a:pos x="1" y="60"/>
                  </a:cxn>
                  <a:cxn ang="0">
                    <a:pos x="0" y="63"/>
                  </a:cxn>
                  <a:cxn ang="0">
                    <a:pos x="1" y="65"/>
                  </a:cxn>
                  <a:cxn ang="0">
                    <a:pos x="2" y="67"/>
                  </a:cxn>
                  <a:cxn ang="0">
                    <a:pos x="3" y="67"/>
                  </a:cxn>
                  <a:cxn ang="0">
                    <a:pos x="7" y="67"/>
                  </a:cxn>
                  <a:cxn ang="0">
                    <a:pos x="10" y="65"/>
                  </a:cxn>
                  <a:cxn ang="0">
                    <a:pos x="11" y="64"/>
                  </a:cxn>
                  <a:cxn ang="0">
                    <a:pos x="11" y="64"/>
                  </a:cxn>
                  <a:cxn ang="0">
                    <a:pos x="18" y="48"/>
                  </a:cxn>
                  <a:cxn ang="0">
                    <a:pos x="26" y="34"/>
                  </a:cxn>
                  <a:cxn ang="0">
                    <a:pos x="36" y="21"/>
                  </a:cxn>
                  <a:cxn ang="0">
                    <a:pos x="48" y="9"/>
                  </a:cxn>
                  <a:cxn ang="0">
                    <a:pos x="48" y="9"/>
                  </a:cxn>
                  <a:cxn ang="0">
                    <a:pos x="49" y="7"/>
                  </a:cxn>
                  <a:cxn ang="0">
                    <a:pos x="49" y="5"/>
                  </a:cxn>
                  <a:cxn ang="0">
                    <a:pos x="49" y="3"/>
                  </a:cxn>
                  <a:cxn ang="0">
                    <a:pos x="48" y="1"/>
                  </a:cxn>
                  <a:cxn ang="0">
                    <a:pos x="44" y="0"/>
                  </a:cxn>
                  <a:cxn ang="0">
                    <a:pos x="41" y="0"/>
                  </a:cxn>
                  <a:cxn ang="0">
                    <a:pos x="40" y="1"/>
                  </a:cxn>
                  <a:cxn ang="0">
                    <a:pos x="40" y="1"/>
                  </a:cxn>
                </a:cxnLst>
                <a:rect l="0" t="0" r="r" b="b"/>
                <a:pathLst>
                  <a:path w="49" h="67">
                    <a:moveTo>
                      <a:pt x="40" y="1"/>
                    </a:moveTo>
                    <a:lnTo>
                      <a:pt x="40" y="1"/>
                    </a:lnTo>
                    <a:lnTo>
                      <a:pt x="34" y="7"/>
                    </a:lnTo>
                    <a:lnTo>
                      <a:pt x="27" y="13"/>
                    </a:lnTo>
                    <a:lnTo>
                      <a:pt x="17" y="29"/>
                    </a:lnTo>
                    <a:lnTo>
                      <a:pt x="7" y="45"/>
                    </a:lnTo>
                    <a:lnTo>
                      <a:pt x="1" y="60"/>
                    </a:lnTo>
                    <a:lnTo>
                      <a:pt x="1" y="60"/>
                    </a:lnTo>
                    <a:lnTo>
                      <a:pt x="0" y="63"/>
                    </a:lnTo>
                    <a:lnTo>
                      <a:pt x="1" y="65"/>
                    </a:lnTo>
                    <a:lnTo>
                      <a:pt x="2" y="67"/>
                    </a:lnTo>
                    <a:lnTo>
                      <a:pt x="3" y="67"/>
                    </a:lnTo>
                    <a:lnTo>
                      <a:pt x="7" y="67"/>
                    </a:lnTo>
                    <a:lnTo>
                      <a:pt x="10" y="65"/>
                    </a:lnTo>
                    <a:lnTo>
                      <a:pt x="11" y="64"/>
                    </a:lnTo>
                    <a:lnTo>
                      <a:pt x="11" y="64"/>
                    </a:lnTo>
                    <a:lnTo>
                      <a:pt x="18" y="48"/>
                    </a:lnTo>
                    <a:lnTo>
                      <a:pt x="26" y="34"/>
                    </a:lnTo>
                    <a:lnTo>
                      <a:pt x="36" y="21"/>
                    </a:lnTo>
                    <a:lnTo>
                      <a:pt x="48" y="9"/>
                    </a:lnTo>
                    <a:lnTo>
                      <a:pt x="48" y="9"/>
                    </a:lnTo>
                    <a:lnTo>
                      <a:pt x="49" y="7"/>
                    </a:lnTo>
                    <a:lnTo>
                      <a:pt x="49" y="5"/>
                    </a:lnTo>
                    <a:lnTo>
                      <a:pt x="49" y="3"/>
                    </a:lnTo>
                    <a:lnTo>
                      <a:pt x="48" y="1"/>
                    </a:lnTo>
                    <a:lnTo>
                      <a:pt x="44" y="0"/>
                    </a:lnTo>
                    <a:lnTo>
                      <a:pt x="41" y="0"/>
                    </a:lnTo>
                    <a:lnTo>
                      <a:pt x="40" y="1"/>
                    </a:lnTo>
                    <a:lnTo>
                      <a:pt x="4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78" name="Freeform 190"/>
              <p:cNvSpPr/>
              <p:nvPr/>
            </p:nvSpPr>
            <p:spPr bwMode="auto">
              <a:xfrm>
                <a:off x="3159126" y="4668838"/>
                <a:ext cx="22225" cy="28575"/>
              </a:xfrm>
              <a:custGeom>
                <a:avLst/>
                <a:gdLst/>
                <a:ahLst/>
                <a:cxnLst>
                  <a:cxn ang="0">
                    <a:pos x="44" y="1"/>
                  </a:cxn>
                  <a:cxn ang="0">
                    <a:pos x="44" y="1"/>
                  </a:cxn>
                  <a:cxn ang="0">
                    <a:pos x="31" y="14"/>
                  </a:cxn>
                  <a:cxn ang="0">
                    <a:pos x="27" y="21"/>
                  </a:cxn>
                  <a:cxn ang="0">
                    <a:pos x="22" y="29"/>
                  </a:cxn>
                  <a:cxn ang="0">
                    <a:pos x="22" y="29"/>
                  </a:cxn>
                  <a:cxn ang="0">
                    <a:pos x="13" y="48"/>
                  </a:cxn>
                  <a:cxn ang="0">
                    <a:pos x="8" y="59"/>
                  </a:cxn>
                  <a:cxn ang="0">
                    <a:pos x="1" y="68"/>
                  </a:cxn>
                  <a:cxn ang="0">
                    <a:pos x="1" y="68"/>
                  </a:cxn>
                  <a:cxn ang="0">
                    <a:pos x="0" y="69"/>
                  </a:cxn>
                  <a:cxn ang="0">
                    <a:pos x="0" y="72"/>
                  </a:cxn>
                  <a:cxn ang="0">
                    <a:pos x="1" y="73"/>
                  </a:cxn>
                  <a:cxn ang="0">
                    <a:pos x="2" y="75"/>
                  </a:cxn>
                  <a:cxn ang="0">
                    <a:pos x="8" y="76"/>
                  </a:cxn>
                  <a:cxn ang="0">
                    <a:pos x="9" y="75"/>
                  </a:cxn>
                  <a:cxn ang="0">
                    <a:pos x="11" y="73"/>
                  </a:cxn>
                  <a:cxn ang="0">
                    <a:pos x="11" y="73"/>
                  </a:cxn>
                  <a:cxn ang="0">
                    <a:pos x="21" y="58"/>
                  </a:cxn>
                  <a:cxn ang="0">
                    <a:pos x="28" y="42"/>
                  </a:cxn>
                  <a:cxn ang="0">
                    <a:pos x="28" y="42"/>
                  </a:cxn>
                  <a:cxn ang="0">
                    <a:pos x="38" y="24"/>
                  </a:cxn>
                  <a:cxn ang="0">
                    <a:pos x="38" y="24"/>
                  </a:cxn>
                  <a:cxn ang="0">
                    <a:pos x="40" y="20"/>
                  </a:cxn>
                  <a:cxn ang="0">
                    <a:pos x="44" y="17"/>
                  </a:cxn>
                  <a:cxn ang="0">
                    <a:pos x="52" y="9"/>
                  </a:cxn>
                  <a:cxn ang="0">
                    <a:pos x="52" y="9"/>
                  </a:cxn>
                  <a:cxn ang="0">
                    <a:pos x="53" y="8"/>
                  </a:cxn>
                  <a:cxn ang="0">
                    <a:pos x="53" y="5"/>
                  </a:cxn>
                  <a:cxn ang="0">
                    <a:pos x="52" y="1"/>
                  </a:cxn>
                  <a:cxn ang="0">
                    <a:pos x="48" y="0"/>
                  </a:cxn>
                  <a:cxn ang="0">
                    <a:pos x="45" y="0"/>
                  </a:cxn>
                  <a:cxn ang="0">
                    <a:pos x="44" y="1"/>
                  </a:cxn>
                  <a:cxn ang="0">
                    <a:pos x="44" y="1"/>
                  </a:cxn>
                </a:cxnLst>
                <a:rect l="0" t="0" r="r" b="b"/>
                <a:pathLst>
                  <a:path w="53" h="76">
                    <a:moveTo>
                      <a:pt x="44" y="1"/>
                    </a:moveTo>
                    <a:lnTo>
                      <a:pt x="44" y="1"/>
                    </a:lnTo>
                    <a:lnTo>
                      <a:pt x="31" y="14"/>
                    </a:lnTo>
                    <a:lnTo>
                      <a:pt x="27" y="21"/>
                    </a:lnTo>
                    <a:lnTo>
                      <a:pt x="22" y="29"/>
                    </a:lnTo>
                    <a:lnTo>
                      <a:pt x="22" y="29"/>
                    </a:lnTo>
                    <a:lnTo>
                      <a:pt x="13" y="48"/>
                    </a:lnTo>
                    <a:lnTo>
                      <a:pt x="8" y="59"/>
                    </a:lnTo>
                    <a:lnTo>
                      <a:pt x="1" y="68"/>
                    </a:lnTo>
                    <a:lnTo>
                      <a:pt x="1" y="68"/>
                    </a:lnTo>
                    <a:lnTo>
                      <a:pt x="0" y="69"/>
                    </a:lnTo>
                    <a:lnTo>
                      <a:pt x="0" y="72"/>
                    </a:lnTo>
                    <a:lnTo>
                      <a:pt x="1" y="73"/>
                    </a:lnTo>
                    <a:lnTo>
                      <a:pt x="2" y="75"/>
                    </a:lnTo>
                    <a:lnTo>
                      <a:pt x="8" y="76"/>
                    </a:lnTo>
                    <a:lnTo>
                      <a:pt x="9" y="75"/>
                    </a:lnTo>
                    <a:lnTo>
                      <a:pt x="11" y="73"/>
                    </a:lnTo>
                    <a:lnTo>
                      <a:pt x="11" y="73"/>
                    </a:lnTo>
                    <a:lnTo>
                      <a:pt x="21" y="58"/>
                    </a:lnTo>
                    <a:lnTo>
                      <a:pt x="28" y="42"/>
                    </a:lnTo>
                    <a:lnTo>
                      <a:pt x="28" y="42"/>
                    </a:lnTo>
                    <a:lnTo>
                      <a:pt x="38" y="24"/>
                    </a:lnTo>
                    <a:lnTo>
                      <a:pt x="38" y="24"/>
                    </a:lnTo>
                    <a:lnTo>
                      <a:pt x="40" y="20"/>
                    </a:lnTo>
                    <a:lnTo>
                      <a:pt x="44" y="17"/>
                    </a:lnTo>
                    <a:lnTo>
                      <a:pt x="52" y="9"/>
                    </a:lnTo>
                    <a:lnTo>
                      <a:pt x="52" y="9"/>
                    </a:lnTo>
                    <a:lnTo>
                      <a:pt x="53" y="8"/>
                    </a:lnTo>
                    <a:lnTo>
                      <a:pt x="53" y="5"/>
                    </a:lnTo>
                    <a:lnTo>
                      <a:pt x="52" y="1"/>
                    </a:lnTo>
                    <a:lnTo>
                      <a:pt x="48" y="0"/>
                    </a:lnTo>
                    <a:lnTo>
                      <a:pt x="45" y="0"/>
                    </a:lnTo>
                    <a:lnTo>
                      <a:pt x="44" y="1"/>
                    </a:lnTo>
                    <a:lnTo>
                      <a:pt x="4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79" name="Freeform 191"/>
              <p:cNvSpPr/>
              <p:nvPr/>
            </p:nvSpPr>
            <p:spPr bwMode="auto">
              <a:xfrm>
                <a:off x="3162301" y="4716463"/>
                <a:ext cx="19050" cy="31750"/>
              </a:xfrm>
              <a:custGeom>
                <a:avLst/>
                <a:gdLst/>
                <a:ahLst/>
                <a:cxnLst>
                  <a:cxn ang="0">
                    <a:pos x="35" y="2"/>
                  </a:cxn>
                  <a:cxn ang="0">
                    <a:pos x="35" y="2"/>
                  </a:cxn>
                  <a:cxn ang="0">
                    <a:pos x="26" y="19"/>
                  </a:cxn>
                  <a:cxn ang="0">
                    <a:pos x="15" y="36"/>
                  </a:cxn>
                  <a:cxn ang="0">
                    <a:pos x="7" y="55"/>
                  </a:cxn>
                  <a:cxn ang="0">
                    <a:pos x="1" y="73"/>
                  </a:cxn>
                  <a:cxn ang="0">
                    <a:pos x="1" y="73"/>
                  </a:cxn>
                  <a:cxn ang="0">
                    <a:pos x="0" y="74"/>
                  </a:cxn>
                  <a:cxn ang="0">
                    <a:pos x="1" y="77"/>
                  </a:cxn>
                  <a:cxn ang="0">
                    <a:pos x="2" y="78"/>
                  </a:cxn>
                  <a:cxn ang="0">
                    <a:pos x="3" y="79"/>
                  </a:cxn>
                  <a:cxn ang="0">
                    <a:pos x="9" y="79"/>
                  </a:cxn>
                  <a:cxn ang="0">
                    <a:pos x="10" y="78"/>
                  </a:cxn>
                  <a:cxn ang="0">
                    <a:pos x="11" y="76"/>
                  </a:cxn>
                  <a:cxn ang="0">
                    <a:pos x="11" y="76"/>
                  </a:cxn>
                  <a:cxn ang="0">
                    <a:pos x="18" y="59"/>
                  </a:cxn>
                  <a:cxn ang="0">
                    <a:pos x="27" y="42"/>
                  </a:cxn>
                  <a:cxn ang="0">
                    <a:pos x="35" y="25"/>
                  </a:cxn>
                  <a:cxn ang="0">
                    <a:pos x="45" y="9"/>
                  </a:cxn>
                  <a:cxn ang="0">
                    <a:pos x="45" y="9"/>
                  </a:cxn>
                  <a:cxn ang="0">
                    <a:pos x="45" y="6"/>
                  </a:cxn>
                  <a:cxn ang="0">
                    <a:pos x="45" y="4"/>
                  </a:cxn>
                  <a:cxn ang="0">
                    <a:pos x="43" y="1"/>
                  </a:cxn>
                  <a:cxn ang="0">
                    <a:pos x="39" y="0"/>
                  </a:cxn>
                  <a:cxn ang="0">
                    <a:pos x="36" y="1"/>
                  </a:cxn>
                  <a:cxn ang="0">
                    <a:pos x="35" y="2"/>
                  </a:cxn>
                  <a:cxn ang="0">
                    <a:pos x="35" y="2"/>
                  </a:cxn>
                </a:cxnLst>
                <a:rect l="0" t="0" r="r" b="b"/>
                <a:pathLst>
                  <a:path w="45" h="79">
                    <a:moveTo>
                      <a:pt x="35" y="2"/>
                    </a:moveTo>
                    <a:lnTo>
                      <a:pt x="35" y="2"/>
                    </a:lnTo>
                    <a:lnTo>
                      <a:pt x="26" y="19"/>
                    </a:lnTo>
                    <a:lnTo>
                      <a:pt x="15" y="36"/>
                    </a:lnTo>
                    <a:lnTo>
                      <a:pt x="7" y="55"/>
                    </a:lnTo>
                    <a:lnTo>
                      <a:pt x="1" y="73"/>
                    </a:lnTo>
                    <a:lnTo>
                      <a:pt x="1" y="73"/>
                    </a:lnTo>
                    <a:lnTo>
                      <a:pt x="0" y="74"/>
                    </a:lnTo>
                    <a:lnTo>
                      <a:pt x="1" y="77"/>
                    </a:lnTo>
                    <a:lnTo>
                      <a:pt x="2" y="78"/>
                    </a:lnTo>
                    <a:lnTo>
                      <a:pt x="3" y="79"/>
                    </a:lnTo>
                    <a:lnTo>
                      <a:pt x="9" y="79"/>
                    </a:lnTo>
                    <a:lnTo>
                      <a:pt x="10" y="78"/>
                    </a:lnTo>
                    <a:lnTo>
                      <a:pt x="11" y="76"/>
                    </a:lnTo>
                    <a:lnTo>
                      <a:pt x="11" y="76"/>
                    </a:lnTo>
                    <a:lnTo>
                      <a:pt x="18" y="59"/>
                    </a:lnTo>
                    <a:lnTo>
                      <a:pt x="27" y="42"/>
                    </a:lnTo>
                    <a:lnTo>
                      <a:pt x="35" y="25"/>
                    </a:lnTo>
                    <a:lnTo>
                      <a:pt x="45" y="9"/>
                    </a:lnTo>
                    <a:lnTo>
                      <a:pt x="45" y="9"/>
                    </a:lnTo>
                    <a:lnTo>
                      <a:pt x="45" y="6"/>
                    </a:lnTo>
                    <a:lnTo>
                      <a:pt x="45" y="4"/>
                    </a:lnTo>
                    <a:lnTo>
                      <a:pt x="43" y="1"/>
                    </a:lnTo>
                    <a:lnTo>
                      <a:pt x="39" y="0"/>
                    </a:lnTo>
                    <a:lnTo>
                      <a:pt x="36" y="1"/>
                    </a:lnTo>
                    <a:lnTo>
                      <a:pt x="35" y="2"/>
                    </a:lnTo>
                    <a:lnTo>
                      <a:pt x="3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80" name="Freeform 192"/>
              <p:cNvSpPr/>
              <p:nvPr/>
            </p:nvSpPr>
            <p:spPr bwMode="auto">
              <a:xfrm>
                <a:off x="3175001" y="4748213"/>
                <a:ext cx="19050" cy="31750"/>
              </a:xfrm>
              <a:custGeom>
                <a:avLst/>
                <a:gdLst/>
                <a:ahLst/>
                <a:cxnLst>
                  <a:cxn ang="0">
                    <a:pos x="39" y="2"/>
                  </a:cxn>
                  <a:cxn ang="0">
                    <a:pos x="39" y="2"/>
                  </a:cxn>
                  <a:cxn ang="0">
                    <a:pos x="26" y="19"/>
                  </a:cxn>
                  <a:cxn ang="0">
                    <a:pos x="13" y="36"/>
                  </a:cxn>
                  <a:cxn ang="0">
                    <a:pos x="8" y="45"/>
                  </a:cxn>
                  <a:cxn ang="0">
                    <a:pos x="4" y="54"/>
                  </a:cxn>
                  <a:cxn ang="0">
                    <a:pos x="1" y="65"/>
                  </a:cxn>
                  <a:cxn ang="0">
                    <a:pos x="0" y="75"/>
                  </a:cxn>
                  <a:cxn ang="0">
                    <a:pos x="0" y="75"/>
                  </a:cxn>
                  <a:cxn ang="0">
                    <a:pos x="0" y="78"/>
                  </a:cxn>
                  <a:cxn ang="0">
                    <a:pos x="1" y="79"/>
                  </a:cxn>
                  <a:cxn ang="0">
                    <a:pos x="5" y="80"/>
                  </a:cxn>
                  <a:cxn ang="0">
                    <a:pos x="9" y="79"/>
                  </a:cxn>
                  <a:cxn ang="0">
                    <a:pos x="10" y="78"/>
                  </a:cxn>
                  <a:cxn ang="0">
                    <a:pos x="10" y="75"/>
                  </a:cxn>
                  <a:cxn ang="0">
                    <a:pos x="10" y="75"/>
                  </a:cxn>
                  <a:cxn ang="0">
                    <a:pos x="12" y="66"/>
                  </a:cxn>
                  <a:cxn ang="0">
                    <a:pos x="14" y="57"/>
                  </a:cxn>
                  <a:cxn ang="0">
                    <a:pos x="18" y="48"/>
                  </a:cxn>
                  <a:cxn ang="0">
                    <a:pos x="23" y="40"/>
                  </a:cxn>
                  <a:cxn ang="0">
                    <a:pos x="35" y="25"/>
                  </a:cxn>
                  <a:cxn ang="0">
                    <a:pos x="47" y="11"/>
                  </a:cxn>
                  <a:cxn ang="0">
                    <a:pos x="47" y="11"/>
                  </a:cxn>
                  <a:cxn ang="0">
                    <a:pos x="48" y="8"/>
                  </a:cxn>
                  <a:cxn ang="0">
                    <a:pos x="48" y="6"/>
                  </a:cxn>
                  <a:cxn ang="0">
                    <a:pos x="47" y="2"/>
                  </a:cxn>
                  <a:cxn ang="0">
                    <a:pos x="44" y="0"/>
                  </a:cxn>
                  <a:cxn ang="0">
                    <a:pos x="43" y="0"/>
                  </a:cxn>
                  <a:cxn ang="0">
                    <a:pos x="40" y="0"/>
                  </a:cxn>
                  <a:cxn ang="0">
                    <a:pos x="39" y="2"/>
                  </a:cxn>
                  <a:cxn ang="0">
                    <a:pos x="39" y="2"/>
                  </a:cxn>
                </a:cxnLst>
                <a:rect l="0" t="0" r="r" b="b"/>
                <a:pathLst>
                  <a:path w="48" h="80">
                    <a:moveTo>
                      <a:pt x="39" y="2"/>
                    </a:moveTo>
                    <a:lnTo>
                      <a:pt x="39" y="2"/>
                    </a:lnTo>
                    <a:lnTo>
                      <a:pt x="26" y="19"/>
                    </a:lnTo>
                    <a:lnTo>
                      <a:pt x="13" y="36"/>
                    </a:lnTo>
                    <a:lnTo>
                      <a:pt x="8" y="45"/>
                    </a:lnTo>
                    <a:lnTo>
                      <a:pt x="4" y="54"/>
                    </a:lnTo>
                    <a:lnTo>
                      <a:pt x="1" y="65"/>
                    </a:lnTo>
                    <a:lnTo>
                      <a:pt x="0" y="75"/>
                    </a:lnTo>
                    <a:lnTo>
                      <a:pt x="0" y="75"/>
                    </a:lnTo>
                    <a:lnTo>
                      <a:pt x="0" y="78"/>
                    </a:lnTo>
                    <a:lnTo>
                      <a:pt x="1" y="79"/>
                    </a:lnTo>
                    <a:lnTo>
                      <a:pt x="5" y="80"/>
                    </a:lnTo>
                    <a:lnTo>
                      <a:pt x="9" y="79"/>
                    </a:lnTo>
                    <a:lnTo>
                      <a:pt x="10" y="78"/>
                    </a:lnTo>
                    <a:lnTo>
                      <a:pt x="10" y="75"/>
                    </a:lnTo>
                    <a:lnTo>
                      <a:pt x="10" y="75"/>
                    </a:lnTo>
                    <a:lnTo>
                      <a:pt x="12" y="66"/>
                    </a:lnTo>
                    <a:lnTo>
                      <a:pt x="14" y="57"/>
                    </a:lnTo>
                    <a:lnTo>
                      <a:pt x="18" y="48"/>
                    </a:lnTo>
                    <a:lnTo>
                      <a:pt x="23" y="40"/>
                    </a:lnTo>
                    <a:lnTo>
                      <a:pt x="35" y="25"/>
                    </a:lnTo>
                    <a:lnTo>
                      <a:pt x="47" y="11"/>
                    </a:lnTo>
                    <a:lnTo>
                      <a:pt x="47" y="11"/>
                    </a:lnTo>
                    <a:lnTo>
                      <a:pt x="48" y="8"/>
                    </a:lnTo>
                    <a:lnTo>
                      <a:pt x="48" y="6"/>
                    </a:lnTo>
                    <a:lnTo>
                      <a:pt x="47" y="2"/>
                    </a:lnTo>
                    <a:lnTo>
                      <a:pt x="44" y="0"/>
                    </a:lnTo>
                    <a:lnTo>
                      <a:pt x="43" y="0"/>
                    </a:lnTo>
                    <a:lnTo>
                      <a:pt x="40" y="0"/>
                    </a:lnTo>
                    <a:lnTo>
                      <a:pt x="39" y="2"/>
                    </a:lnTo>
                    <a:lnTo>
                      <a:pt x="3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81" name="Freeform 193"/>
              <p:cNvSpPr/>
              <p:nvPr/>
            </p:nvSpPr>
            <p:spPr bwMode="auto">
              <a:xfrm>
                <a:off x="3189288" y="4778375"/>
                <a:ext cx="15875" cy="22225"/>
              </a:xfrm>
              <a:custGeom>
                <a:avLst/>
                <a:gdLst/>
                <a:ahLst/>
                <a:cxnLst>
                  <a:cxn ang="0">
                    <a:pos x="27" y="4"/>
                  </a:cxn>
                  <a:cxn ang="0">
                    <a:pos x="27" y="4"/>
                  </a:cxn>
                  <a:cxn ang="0">
                    <a:pos x="19" y="15"/>
                  </a:cxn>
                  <a:cxn ang="0">
                    <a:pos x="12" y="26"/>
                  </a:cxn>
                  <a:cxn ang="0">
                    <a:pos x="5" y="38"/>
                  </a:cxn>
                  <a:cxn ang="0">
                    <a:pos x="0" y="50"/>
                  </a:cxn>
                  <a:cxn ang="0">
                    <a:pos x="0" y="50"/>
                  </a:cxn>
                  <a:cxn ang="0">
                    <a:pos x="0" y="53"/>
                  </a:cxn>
                  <a:cxn ang="0">
                    <a:pos x="0" y="55"/>
                  </a:cxn>
                  <a:cxn ang="0">
                    <a:pos x="4" y="58"/>
                  </a:cxn>
                  <a:cxn ang="0">
                    <a:pos x="8" y="57"/>
                  </a:cxn>
                  <a:cxn ang="0">
                    <a:pos x="9" y="55"/>
                  </a:cxn>
                  <a:cxn ang="0">
                    <a:pos x="10" y="54"/>
                  </a:cxn>
                  <a:cxn ang="0">
                    <a:pos x="10" y="54"/>
                  </a:cxn>
                  <a:cxn ang="0">
                    <a:pos x="16" y="42"/>
                  </a:cxn>
                  <a:cxn ang="0">
                    <a:pos x="22" y="30"/>
                  </a:cxn>
                  <a:cxn ang="0">
                    <a:pos x="30" y="20"/>
                  </a:cxn>
                  <a:cxn ang="0">
                    <a:pos x="36" y="9"/>
                  </a:cxn>
                  <a:cxn ang="0">
                    <a:pos x="36" y="9"/>
                  </a:cxn>
                  <a:cxn ang="0">
                    <a:pos x="38" y="7"/>
                  </a:cxn>
                  <a:cxn ang="0">
                    <a:pos x="38" y="4"/>
                  </a:cxn>
                  <a:cxn ang="0">
                    <a:pos x="34" y="2"/>
                  </a:cxn>
                  <a:cxn ang="0">
                    <a:pos x="30" y="0"/>
                  </a:cxn>
                  <a:cxn ang="0">
                    <a:pos x="29" y="2"/>
                  </a:cxn>
                  <a:cxn ang="0">
                    <a:pos x="27" y="4"/>
                  </a:cxn>
                  <a:cxn ang="0">
                    <a:pos x="27" y="4"/>
                  </a:cxn>
                </a:cxnLst>
                <a:rect l="0" t="0" r="r" b="b"/>
                <a:pathLst>
                  <a:path w="38" h="58">
                    <a:moveTo>
                      <a:pt x="27" y="4"/>
                    </a:moveTo>
                    <a:lnTo>
                      <a:pt x="27" y="4"/>
                    </a:lnTo>
                    <a:lnTo>
                      <a:pt x="19" y="15"/>
                    </a:lnTo>
                    <a:lnTo>
                      <a:pt x="12" y="26"/>
                    </a:lnTo>
                    <a:lnTo>
                      <a:pt x="5" y="38"/>
                    </a:lnTo>
                    <a:lnTo>
                      <a:pt x="0" y="50"/>
                    </a:lnTo>
                    <a:lnTo>
                      <a:pt x="0" y="50"/>
                    </a:lnTo>
                    <a:lnTo>
                      <a:pt x="0" y="53"/>
                    </a:lnTo>
                    <a:lnTo>
                      <a:pt x="0" y="55"/>
                    </a:lnTo>
                    <a:lnTo>
                      <a:pt x="4" y="58"/>
                    </a:lnTo>
                    <a:lnTo>
                      <a:pt x="8" y="57"/>
                    </a:lnTo>
                    <a:lnTo>
                      <a:pt x="9" y="55"/>
                    </a:lnTo>
                    <a:lnTo>
                      <a:pt x="10" y="54"/>
                    </a:lnTo>
                    <a:lnTo>
                      <a:pt x="10" y="54"/>
                    </a:lnTo>
                    <a:lnTo>
                      <a:pt x="16" y="42"/>
                    </a:lnTo>
                    <a:lnTo>
                      <a:pt x="22" y="30"/>
                    </a:lnTo>
                    <a:lnTo>
                      <a:pt x="30" y="20"/>
                    </a:lnTo>
                    <a:lnTo>
                      <a:pt x="36" y="9"/>
                    </a:lnTo>
                    <a:lnTo>
                      <a:pt x="36" y="9"/>
                    </a:lnTo>
                    <a:lnTo>
                      <a:pt x="38" y="7"/>
                    </a:lnTo>
                    <a:lnTo>
                      <a:pt x="38" y="4"/>
                    </a:lnTo>
                    <a:lnTo>
                      <a:pt x="34" y="2"/>
                    </a:lnTo>
                    <a:lnTo>
                      <a:pt x="30" y="0"/>
                    </a:lnTo>
                    <a:lnTo>
                      <a:pt x="29" y="2"/>
                    </a:lnTo>
                    <a:lnTo>
                      <a:pt x="27" y="4"/>
                    </a:lnTo>
                    <a:lnTo>
                      <a:pt x="2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82" name="Freeform 194"/>
              <p:cNvSpPr/>
              <p:nvPr/>
            </p:nvSpPr>
            <p:spPr bwMode="auto">
              <a:xfrm>
                <a:off x="3221038" y="4784725"/>
                <a:ext cx="20638" cy="33338"/>
              </a:xfrm>
              <a:custGeom>
                <a:avLst/>
                <a:gdLst/>
                <a:ahLst/>
                <a:cxnLst>
                  <a:cxn ang="0">
                    <a:pos x="39" y="3"/>
                  </a:cxn>
                  <a:cxn ang="0">
                    <a:pos x="39" y="3"/>
                  </a:cxn>
                  <a:cxn ang="0">
                    <a:pos x="27" y="21"/>
                  </a:cxn>
                  <a:cxn ang="0">
                    <a:pos x="17" y="38"/>
                  </a:cxn>
                  <a:cxn ang="0">
                    <a:pos x="10" y="47"/>
                  </a:cxn>
                  <a:cxn ang="0">
                    <a:pos x="6" y="56"/>
                  </a:cxn>
                  <a:cxn ang="0">
                    <a:pos x="2" y="67"/>
                  </a:cxn>
                  <a:cxn ang="0">
                    <a:pos x="0" y="76"/>
                  </a:cxn>
                  <a:cxn ang="0">
                    <a:pos x="0" y="76"/>
                  </a:cxn>
                  <a:cxn ang="0">
                    <a:pos x="0" y="78"/>
                  </a:cxn>
                  <a:cxn ang="0">
                    <a:pos x="1" y="81"/>
                  </a:cxn>
                  <a:cxn ang="0">
                    <a:pos x="4" y="84"/>
                  </a:cxn>
                  <a:cxn ang="0">
                    <a:pos x="6" y="84"/>
                  </a:cxn>
                  <a:cxn ang="0">
                    <a:pos x="9" y="84"/>
                  </a:cxn>
                  <a:cxn ang="0">
                    <a:pos x="10" y="82"/>
                  </a:cxn>
                  <a:cxn ang="0">
                    <a:pos x="10" y="80"/>
                  </a:cxn>
                  <a:cxn ang="0">
                    <a:pos x="10" y="80"/>
                  </a:cxn>
                  <a:cxn ang="0">
                    <a:pos x="13" y="69"/>
                  </a:cxn>
                  <a:cxn ang="0">
                    <a:pos x="17" y="60"/>
                  </a:cxn>
                  <a:cxn ang="0">
                    <a:pos x="27" y="43"/>
                  </a:cxn>
                  <a:cxn ang="0">
                    <a:pos x="38" y="26"/>
                  </a:cxn>
                  <a:cxn ang="0">
                    <a:pos x="48" y="9"/>
                  </a:cxn>
                  <a:cxn ang="0">
                    <a:pos x="48" y="9"/>
                  </a:cxn>
                  <a:cxn ang="0">
                    <a:pos x="49" y="7"/>
                  </a:cxn>
                  <a:cxn ang="0">
                    <a:pos x="48" y="4"/>
                  </a:cxn>
                  <a:cxn ang="0">
                    <a:pos x="45" y="1"/>
                  </a:cxn>
                  <a:cxn ang="0">
                    <a:pos x="42" y="0"/>
                  </a:cxn>
                  <a:cxn ang="0">
                    <a:pos x="40" y="1"/>
                  </a:cxn>
                  <a:cxn ang="0">
                    <a:pos x="39" y="3"/>
                  </a:cxn>
                  <a:cxn ang="0">
                    <a:pos x="39" y="3"/>
                  </a:cxn>
                </a:cxnLst>
                <a:rect l="0" t="0" r="r" b="b"/>
                <a:pathLst>
                  <a:path w="49" h="84">
                    <a:moveTo>
                      <a:pt x="39" y="3"/>
                    </a:moveTo>
                    <a:lnTo>
                      <a:pt x="39" y="3"/>
                    </a:lnTo>
                    <a:lnTo>
                      <a:pt x="27" y="21"/>
                    </a:lnTo>
                    <a:lnTo>
                      <a:pt x="17" y="38"/>
                    </a:lnTo>
                    <a:lnTo>
                      <a:pt x="10" y="47"/>
                    </a:lnTo>
                    <a:lnTo>
                      <a:pt x="6" y="56"/>
                    </a:lnTo>
                    <a:lnTo>
                      <a:pt x="2" y="67"/>
                    </a:lnTo>
                    <a:lnTo>
                      <a:pt x="0" y="76"/>
                    </a:lnTo>
                    <a:lnTo>
                      <a:pt x="0" y="76"/>
                    </a:lnTo>
                    <a:lnTo>
                      <a:pt x="0" y="78"/>
                    </a:lnTo>
                    <a:lnTo>
                      <a:pt x="1" y="81"/>
                    </a:lnTo>
                    <a:lnTo>
                      <a:pt x="4" y="84"/>
                    </a:lnTo>
                    <a:lnTo>
                      <a:pt x="6" y="84"/>
                    </a:lnTo>
                    <a:lnTo>
                      <a:pt x="9" y="84"/>
                    </a:lnTo>
                    <a:lnTo>
                      <a:pt x="10" y="82"/>
                    </a:lnTo>
                    <a:lnTo>
                      <a:pt x="10" y="80"/>
                    </a:lnTo>
                    <a:lnTo>
                      <a:pt x="10" y="80"/>
                    </a:lnTo>
                    <a:lnTo>
                      <a:pt x="13" y="69"/>
                    </a:lnTo>
                    <a:lnTo>
                      <a:pt x="17" y="60"/>
                    </a:lnTo>
                    <a:lnTo>
                      <a:pt x="27" y="43"/>
                    </a:lnTo>
                    <a:lnTo>
                      <a:pt x="38" y="26"/>
                    </a:lnTo>
                    <a:lnTo>
                      <a:pt x="48" y="9"/>
                    </a:lnTo>
                    <a:lnTo>
                      <a:pt x="48" y="9"/>
                    </a:lnTo>
                    <a:lnTo>
                      <a:pt x="49" y="7"/>
                    </a:lnTo>
                    <a:lnTo>
                      <a:pt x="48" y="4"/>
                    </a:lnTo>
                    <a:lnTo>
                      <a:pt x="45" y="1"/>
                    </a:lnTo>
                    <a:lnTo>
                      <a:pt x="42" y="0"/>
                    </a:lnTo>
                    <a:lnTo>
                      <a:pt x="40" y="1"/>
                    </a:lnTo>
                    <a:lnTo>
                      <a:pt x="39" y="3"/>
                    </a:lnTo>
                    <a:lnTo>
                      <a:pt x="3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83" name="Freeform 195"/>
              <p:cNvSpPr/>
              <p:nvPr/>
            </p:nvSpPr>
            <p:spPr bwMode="auto">
              <a:xfrm>
                <a:off x="3260726" y="4794250"/>
                <a:ext cx="19050" cy="28575"/>
              </a:xfrm>
              <a:custGeom>
                <a:avLst/>
                <a:gdLst/>
                <a:ahLst/>
                <a:cxnLst>
                  <a:cxn ang="0">
                    <a:pos x="34" y="3"/>
                  </a:cxn>
                  <a:cxn ang="0">
                    <a:pos x="34" y="3"/>
                  </a:cxn>
                  <a:cxn ang="0">
                    <a:pos x="30" y="11"/>
                  </a:cxn>
                  <a:cxn ang="0">
                    <a:pos x="25" y="18"/>
                  </a:cxn>
                  <a:cxn ang="0">
                    <a:pos x="20" y="26"/>
                  </a:cxn>
                  <a:cxn ang="0">
                    <a:pos x="16" y="34"/>
                  </a:cxn>
                  <a:cxn ang="0">
                    <a:pos x="16" y="34"/>
                  </a:cxn>
                  <a:cxn ang="0">
                    <a:pos x="12" y="41"/>
                  </a:cxn>
                  <a:cxn ang="0">
                    <a:pos x="7" y="48"/>
                  </a:cxn>
                  <a:cxn ang="0">
                    <a:pos x="7" y="48"/>
                  </a:cxn>
                  <a:cxn ang="0">
                    <a:pos x="0" y="62"/>
                  </a:cxn>
                  <a:cxn ang="0">
                    <a:pos x="0" y="62"/>
                  </a:cxn>
                  <a:cxn ang="0">
                    <a:pos x="0" y="65"/>
                  </a:cxn>
                  <a:cxn ang="0">
                    <a:pos x="0" y="68"/>
                  </a:cxn>
                  <a:cxn ang="0">
                    <a:pos x="3" y="70"/>
                  </a:cxn>
                  <a:cxn ang="0">
                    <a:pos x="5" y="71"/>
                  </a:cxn>
                  <a:cxn ang="0">
                    <a:pos x="7" y="71"/>
                  </a:cxn>
                  <a:cxn ang="0">
                    <a:pos x="9" y="70"/>
                  </a:cxn>
                  <a:cxn ang="0">
                    <a:pos x="11" y="69"/>
                  </a:cxn>
                  <a:cxn ang="0">
                    <a:pos x="11" y="69"/>
                  </a:cxn>
                  <a:cxn ang="0">
                    <a:pos x="17" y="53"/>
                  </a:cxn>
                  <a:cxn ang="0">
                    <a:pos x="17" y="53"/>
                  </a:cxn>
                  <a:cxn ang="0">
                    <a:pos x="21" y="47"/>
                  </a:cxn>
                  <a:cxn ang="0">
                    <a:pos x="26" y="40"/>
                  </a:cxn>
                  <a:cxn ang="0">
                    <a:pos x="26" y="40"/>
                  </a:cxn>
                  <a:cxn ang="0">
                    <a:pos x="30" y="31"/>
                  </a:cxn>
                  <a:cxn ang="0">
                    <a:pos x="35" y="23"/>
                  </a:cxn>
                  <a:cxn ang="0">
                    <a:pos x="41" y="15"/>
                  </a:cxn>
                  <a:cxn ang="0">
                    <a:pos x="45" y="6"/>
                  </a:cxn>
                  <a:cxn ang="0">
                    <a:pos x="45" y="6"/>
                  </a:cxn>
                  <a:cxn ang="0">
                    <a:pos x="46" y="3"/>
                  </a:cxn>
                  <a:cxn ang="0">
                    <a:pos x="45" y="2"/>
                  </a:cxn>
                  <a:cxn ang="0">
                    <a:pos x="43" y="1"/>
                  </a:cxn>
                  <a:cxn ang="0">
                    <a:pos x="42" y="0"/>
                  </a:cxn>
                  <a:cxn ang="0">
                    <a:pos x="37" y="0"/>
                  </a:cxn>
                  <a:cxn ang="0">
                    <a:pos x="35" y="1"/>
                  </a:cxn>
                  <a:cxn ang="0">
                    <a:pos x="34" y="3"/>
                  </a:cxn>
                  <a:cxn ang="0">
                    <a:pos x="34" y="3"/>
                  </a:cxn>
                </a:cxnLst>
                <a:rect l="0" t="0" r="r" b="b"/>
                <a:pathLst>
                  <a:path w="46" h="71">
                    <a:moveTo>
                      <a:pt x="34" y="3"/>
                    </a:moveTo>
                    <a:lnTo>
                      <a:pt x="34" y="3"/>
                    </a:lnTo>
                    <a:lnTo>
                      <a:pt x="30" y="11"/>
                    </a:lnTo>
                    <a:lnTo>
                      <a:pt x="25" y="18"/>
                    </a:lnTo>
                    <a:lnTo>
                      <a:pt x="20" y="26"/>
                    </a:lnTo>
                    <a:lnTo>
                      <a:pt x="16" y="34"/>
                    </a:lnTo>
                    <a:lnTo>
                      <a:pt x="16" y="34"/>
                    </a:lnTo>
                    <a:lnTo>
                      <a:pt x="12" y="41"/>
                    </a:lnTo>
                    <a:lnTo>
                      <a:pt x="7" y="48"/>
                    </a:lnTo>
                    <a:lnTo>
                      <a:pt x="7" y="48"/>
                    </a:lnTo>
                    <a:lnTo>
                      <a:pt x="0" y="62"/>
                    </a:lnTo>
                    <a:lnTo>
                      <a:pt x="0" y="62"/>
                    </a:lnTo>
                    <a:lnTo>
                      <a:pt x="0" y="65"/>
                    </a:lnTo>
                    <a:lnTo>
                      <a:pt x="0" y="68"/>
                    </a:lnTo>
                    <a:lnTo>
                      <a:pt x="3" y="70"/>
                    </a:lnTo>
                    <a:lnTo>
                      <a:pt x="5" y="71"/>
                    </a:lnTo>
                    <a:lnTo>
                      <a:pt x="7" y="71"/>
                    </a:lnTo>
                    <a:lnTo>
                      <a:pt x="9" y="70"/>
                    </a:lnTo>
                    <a:lnTo>
                      <a:pt x="11" y="69"/>
                    </a:lnTo>
                    <a:lnTo>
                      <a:pt x="11" y="69"/>
                    </a:lnTo>
                    <a:lnTo>
                      <a:pt x="17" y="53"/>
                    </a:lnTo>
                    <a:lnTo>
                      <a:pt x="17" y="53"/>
                    </a:lnTo>
                    <a:lnTo>
                      <a:pt x="21" y="47"/>
                    </a:lnTo>
                    <a:lnTo>
                      <a:pt x="26" y="40"/>
                    </a:lnTo>
                    <a:lnTo>
                      <a:pt x="26" y="40"/>
                    </a:lnTo>
                    <a:lnTo>
                      <a:pt x="30" y="31"/>
                    </a:lnTo>
                    <a:lnTo>
                      <a:pt x="35" y="23"/>
                    </a:lnTo>
                    <a:lnTo>
                      <a:pt x="41" y="15"/>
                    </a:lnTo>
                    <a:lnTo>
                      <a:pt x="45" y="6"/>
                    </a:lnTo>
                    <a:lnTo>
                      <a:pt x="45" y="6"/>
                    </a:lnTo>
                    <a:lnTo>
                      <a:pt x="46" y="3"/>
                    </a:lnTo>
                    <a:lnTo>
                      <a:pt x="45" y="2"/>
                    </a:lnTo>
                    <a:lnTo>
                      <a:pt x="43" y="1"/>
                    </a:lnTo>
                    <a:lnTo>
                      <a:pt x="42" y="0"/>
                    </a:lnTo>
                    <a:lnTo>
                      <a:pt x="37" y="0"/>
                    </a:lnTo>
                    <a:lnTo>
                      <a:pt x="35" y="1"/>
                    </a:lnTo>
                    <a:lnTo>
                      <a:pt x="34" y="3"/>
                    </a:lnTo>
                    <a:lnTo>
                      <a:pt x="34"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84" name="Freeform 196"/>
              <p:cNvSpPr/>
              <p:nvPr/>
            </p:nvSpPr>
            <p:spPr bwMode="auto">
              <a:xfrm>
                <a:off x="3294063" y="4794250"/>
                <a:ext cx="17463" cy="28575"/>
              </a:xfrm>
              <a:custGeom>
                <a:avLst/>
                <a:gdLst/>
                <a:ahLst/>
                <a:cxnLst>
                  <a:cxn ang="0">
                    <a:pos x="32" y="5"/>
                  </a:cxn>
                  <a:cxn ang="0">
                    <a:pos x="32" y="5"/>
                  </a:cxn>
                  <a:cxn ang="0">
                    <a:pos x="31" y="9"/>
                  </a:cxn>
                  <a:cxn ang="0">
                    <a:pos x="28" y="14"/>
                  </a:cxn>
                  <a:cxn ang="0">
                    <a:pos x="23" y="22"/>
                  </a:cxn>
                  <a:cxn ang="0">
                    <a:pos x="23" y="22"/>
                  </a:cxn>
                  <a:cxn ang="0">
                    <a:pos x="20" y="27"/>
                  </a:cxn>
                  <a:cxn ang="0">
                    <a:pos x="17" y="34"/>
                  </a:cxn>
                  <a:cxn ang="0">
                    <a:pos x="17" y="34"/>
                  </a:cxn>
                  <a:cxn ang="0">
                    <a:pos x="15" y="41"/>
                  </a:cxn>
                  <a:cxn ang="0">
                    <a:pos x="11" y="49"/>
                  </a:cxn>
                  <a:cxn ang="0">
                    <a:pos x="2" y="62"/>
                  </a:cxn>
                  <a:cxn ang="0">
                    <a:pos x="2" y="62"/>
                  </a:cxn>
                  <a:cxn ang="0">
                    <a:pos x="0" y="65"/>
                  </a:cxn>
                  <a:cxn ang="0">
                    <a:pos x="2" y="68"/>
                  </a:cxn>
                  <a:cxn ang="0">
                    <a:pos x="4" y="70"/>
                  </a:cxn>
                  <a:cxn ang="0">
                    <a:pos x="8" y="71"/>
                  </a:cxn>
                  <a:cxn ang="0">
                    <a:pos x="10" y="70"/>
                  </a:cxn>
                  <a:cxn ang="0">
                    <a:pos x="12" y="69"/>
                  </a:cxn>
                  <a:cxn ang="0">
                    <a:pos x="12" y="69"/>
                  </a:cxn>
                  <a:cxn ang="0">
                    <a:pos x="21" y="53"/>
                  </a:cxn>
                  <a:cxn ang="0">
                    <a:pos x="29" y="37"/>
                  </a:cxn>
                  <a:cxn ang="0">
                    <a:pos x="29" y="37"/>
                  </a:cxn>
                  <a:cxn ang="0">
                    <a:pos x="33" y="28"/>
                  </a:cxn>
                  <a:cxn ang="0">
                    <a:pos x="37" y="20"/>
                  </a:cxn>
                  <a:cxn ang="0">
                    <a:pos x="41" y="13"/>
                  </a:cxn>
                  <a:cxn ang="0">
                    <a:pos x="44" y="5"/>
                  </a:cxn>
                  <a:cxn ang="0">
                    <a:pos x="44" y="5"/>
                  </a:cxn>
                  <a:cxn ang="0">
                    <a:pos x="42" y="2"/>
                  </a:cxn>
                  <a:cxn ang="0">
                    <a:pos x="42" y="1"/>
                  </a:cxn>
                  <a:cxn ang="0">
                    <a:pos x="40" y="0"/>
                  </a:cxn>
                  <a:cxn ang="0">
                    <a:pos x="38" y="0"/>
                  </a:cxn>
                  <a:cxn ang="0">
                    <a:pos x="34" y="1"/>
                  </a:cxn>
                  <a:cxn ang="0">
                    <a:pos x="32" y="2"/>
                  </a:cxn>
                  <a:cxn ang="0">
                    <a:pos x="32" y="5"/>
                  </a:cxn>
                  <a:cxn ang="0">
                    <a:pos x="32" y="5"/>
                  </a:cxn>
                </a:cxnLst>
                <a:rect l="0" t="0" r="r" b="b"/>
                <a:pathLst>
                  <a:path w="44" h="71">
                    <a:moveTo>
                      <a:pt x="32" y="5"/>
                    </a:moveTo>
                    <a:lnTo>
                      <a:pt x="32" y="5"/>
                    </a:lnTo>
                    <a:lnTo>
                      <a:pt x="31" y="9"/>
                    </a:lnTo>
                    <a:lnTo>
                      <a:pt x="28" y="14"/>
                    </a:lnTo>
                    <a:lnTo>
                      <a:pt x="23" y="22"/>
                    </a:lnTo>
                    <a:lnTo>
                      <a:pt x="23" y="22"/>
                    </a:lnTo>
                    <a:lnTo>
                      <a:pt x="20" y="27"/>
                    </a:lnTo>
                    <a:lnTo>
                      <a:pt x="17" y="34"/>
                    </a:lnTo>
                    <a:lnTo>
                      <a:pt x="17" y="34"/>
                    </a:lnTo>
                    <a:lnTo>
                      <a:pt x="15" y="41"/>
                    </a:lnTo>
                    <a:lnTo>
                      <a:pt x="11" y="49"/>
                    </a:lnTo>
                    <a:lnTo>
                      <a:pt x="2" y="62"/>
                    </a:lnTo>
                    <a:lnTo>
                      <a:pt x="2" y="62"/>
                    </a:lnTo>
                    <a:lnTo>
                      <a:pt x="0" y="65"/>
                    </a:lnTo>
                    <a:lnTo>
                      <a:pt x="2" y="68"/>
                    </a:lnTo>
                    <a:lnTo>
                      <a:pt x="4" y="70"/>
                    </a:lnTo>
                    <a:lnTo>
                      <a:pt x="8" y="71"/>
                    </a:lnTo>
                    <a:lnTo>
                      <a:pt x="10" y="70"/>
                    </a:lnTo>
                    <a:lnTo>
                      <a:pt x="12" y="69"/>
                    </a:lnTo>
                    <a:lnTo>
                      <a:pt x="12" y="69"/>
                    </a:lnTo>
                    <a:lnTo>
                      <a:pt x="21" y="53"/>
                    </a:lnTo>
                    <a:lnTo>
                      <a:pt x="29" y="37"/>
                    </a:lnTo>
                    <a:lnTo>
                      <a:pt x="29" y="37"/>
                    </a:lnTo>
                    <a:lnTo>
                      <a:pt x="33" y="28"/>
                    </a:lnTo>
                    <a:lnTo>
                      <a:pt x="37" y="20"/>
                    </a:lnTo>
                    <a:lnTo>
                      <a:pt x="41" y="13"/>
                    </a:lnTo>
                    <a:lnTo>
                      <a:pt x="44" y="5"/>
                    </a:lnTo>
                    <a:lnTo>
                      <a:pt x="44" y="5"/>
                    </a:lnTo>
                    <a:lnTo>
                      <a:pt x="42" y="2"/>
                    </a:lnTo>
                    <a:lnTo>
                      <a:pt x="42" y="1"/>
                    </a:lnTo>
                    <a:lnTo>
                      <a:pt x="40" y="0"/>
                    </a:lnTo>
                    <a:lnTo>
                      <a:pt x="38" y="0"/>
                    </a:lnTo>
                    <a:lnTo>
                      <a:pt x="34" y="1"/>
                    </a:lnTo>
                    <a:lnTo>
                      <a:pt x="32" y="2"/>
                    </a:lnTo>
                    <a:lnTo>
                      <a:pt x="32" y="5"/>
                    </a:lnTo>
                    <a:lnTo>
                      <a:pt x="3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85" name="Freeform 197"/>
              <p:cNvSpPr/>
              <p:nvPr/>
            </p:nvSpPr>
            <p:spPr bwMode="auto">
              <a:xfrm>
                <a:off x="3333751" y="4792663"/>
                <a:ext cx="12700" cy="30163"/>
              </a:xfrm>
              <a:custGeom>
                <a:avLst/>
                <a:gdLst/>
                <a:ahLst/>
                <a:cxnLst>
                  <a:cxn ang="0">
                    <a:pos x="23" y="5"/>
                  </a:cxn>
                  <a:cxn ang="0">
                    <a:pos x="23" y="5"/>
                  </a:cxn>
                  <a:cxn ang="0">
                    <a:pos x="21" y="13"/>
                  </a:cxn>
                  <a:cxn ang="0">
                    <a:pos x="16" y="21"/>
                  </a:cxn>
                  <a:cxn ang="0">
                    <a:pos x="10" y="28"/>
                  </a:cxn>
                  <a:cxn ang="0">
                    <a:pos x="6" y="36"/>
                  </a:cxn>
                  <a:cxn ang="0">
                    <a:pos x="6" y="36"/>
                  </a:cxn>
                  <a:cxn ang="0">
                    <a:pos x="4" y="44"/>
                  </a:cxn>
                  <a:cxn ang="0">
                    <a:pos x="1" y="52"/>
                  </a:cxn>
                  <a:cxn ang="0">
                    <a:pos x="0" y="69"/>
                  </a:cxn>
                  <a:cxn ang="0">
                    <a:pos x="0" y="69"/>
                  </a:cxn>
                  <a:cxn ang="0">
                    <a:pos x="1" y="72"/>
                  </a:cxn>
                  <a:cxn ang="0">
                    <a:pos x="1" y="74"/>
                  </a:cxn>
                  <a:cxn ang="0">
                    <a:pos x="5" y="75"/>
                  </a:cxn>
                  <a:cxn ang="0">
                    <a:pos x="9" y="74"/>
                  </a:cxn>
                  <a:cxn ang="0">
                    <a:pos x="10" y="72"/>
                  </a:cxn>
                  <a:cxn ang="0">
                    <a:pos x="12" y="69"/>
                  </a:cxn>
                  <a:cxn ang="0">
                    <a:pos x="12" y="69"/>
                  </a:cxn>
                  <a:cxn ang="0">
                    <a:pos x="13" y="58"/>
                  </a:cxn>
                  <a:cxn ang="0">
                    <a:pos x="14" y="48"/>
                  </a:cxn>
                  <a:cxn ang="0">
                    <a:pos x="18" y="38"/>
                  </a:cxn>
                  <a:cxn ang="0">
                    <a:pos x="23" y="28"/>
                  </a:cxn>
                  <a:cxn ang="0">
                    <a:pos x="23" y="28"/>
                  </a:cxn>
                  <a:cxn ang="0">
                    <a:pos x="27" y="23"/>
                  </a:cxn>
                  <a:cxn ang="0">
                    <a:pos x="31" y="18"/>
                  </a:cxn>
                  <a:cxn ang="0">
                    <a:pos x="33" y="11"/>
                  </a:cxn>
                  <a:cxn ang="0">
                    <a:pos x="34" y="5"/>
                  </a:cxn>
                  <a:cxn ang="0">
                    <a:pos x="34" y="5"/>
                  </a:cxn>
                  <a:cxn ang="0">
                    <a:pos x="34" y="2"/>
                  </a:cxn>
                  <a:cxn ang="0">
                    <a:pos x="33" y="1"/>
                  </a:cxn>
                  <a:cxn ang="0">
                    <a:pos x="31" y="0"/>
                  </a:cxn>
                  <a:cxn ang="0">
                    <a:pos x="29" y="0"/>
                  </a:cxn>
                  <a:cxn ang="0">
                    <a:pos x="25" y="1"/>
                  </a:cxn>
                  <a:cxn ang="0">
                    <a:pos x="23" y="2"/>
                  </a:cxn>
                  <a:cxn ang="0">
                    <a:pos x="23" y="5"/>
                  </a:cxn>
                  <a:cxn ang="0">
                    <a:pos x="23" y="5"/>
                  </a:cxn>
                </a:cxnLst>
                <a:rect l="0" t="0" r="r" b="b"/>
                <a:pathLst>
                  <a:path w="34" h="75">
                    <a:moveTo>
                      <a:pt x="23" y="5"/>
                    </a:moveTo>
                    <a:lnTo>
                      <a:pt x="23" y="5"/>
                    </a:lnTo>
                    <a:lnTo>
                      <a:pt x="21" y="13"/>
                    </a:lnTo>
                    <a:lnTo>
                      <a:pt x="16" y="21"/>
                    </a:lnTo>
                    <a:lnTo>
                      <a:pt x="10" y="28"/>
                    </a:lnTo>
                    <a:lnTo>
                      <a:pt x="6" y="36"/>
                    </a:lnTo>
                    <a:lnTo>
                      <a:pt x="6" y="36"/>
                    </a:lnTo>
                    <a:lnTo>
                      <a:pt x="4" y="44"/>
                    </a:lnTo>
                    <a:lnTo>
                      <a:pt x="1" y="52"/>
                    </a:lnTo>
                    <a:lnTo>
                      <a:pt x="0" y="69"/>
                    </a:lnTo>
                    <a:lnTo>
                      <a:pt x="0" y="69"/>
                    </a:lnTo>
                    <a:lnTo>
                      <a:pt x="1" y="72"/>
                    </a:lnTo>
                    <a:lnTo>
                      <a:pt x="1" y="74"/>
                    </a:lnTo>
                    <a:lnTo>
                      <a:pt x="5" y="75"/>
                    </a:lnTo>
                    <a:lnTo>
                      <a:pt x="9" y="74"/>
                    </a:lnTo>
                    <a:lnTo>
                      <a:pt x="10" y="72"/>
                    </a:lnTo>
                    <a:lnTo>
                      <a:pt x="12" y="69"/>
                    </a:lnTo>
                    <a:lnTo>
                      <a:pt x="12" y="69"/>
                    </a:lnTo>
                    <a:lnTo>
                      <a:pt x="13" y="58"/>
                    </a:lnTo>
                    <a:lnTo>
                      <a:pt x="14" y="48"/>
                    </a:lnTo>
                    <a:lnTo>
                      <a:pt x="18" y="38"/>
                    </a:lnTo>
                    <a:lnTo>
                      <a:pt x="23" y="28"/>
                    </a:lnTo>
                    <a:lnTo>
                      <a:pt x="23" y="28"/>
                    </a:lnTo>
                    <a:lnTo>
                      <a:pt x="27" y="23"/>
                    </a:lnTo>
                    <a:lnTo>
                      <a:pt x="31" y="18"/>
                    </a:lnTo>
                    <a:lnTo>
                      <a:pt x="33" y="11"/>
                    </a:lnTo>
                    <a:lnTo>
                      <a:pt x="34" y="5"/>
                    </a:lnTo>
                    <a:lnTo>
                      <a:pt x="34" y="5"/>
                    </a:lnTo>
                    <a:lnTo>
                      <a:pt x="34" y="2"/>
                    </a:lnTo>
                    <a:lnTo>
                      <a:pt x="33" y="1"/>
                    </a:lnTo>
                    <a:lnTo>
                      <a:pt x="31" y="0"/>
                    </a:lnTo>
                    <a:lnTo>
                      <a:pt x="29" y="0"/>
                    </a:lnTo>
                    <a:lnTo>
                      <a:pt x="25" y="1"/>
                    </a:lnTo>
                    <a:lnTo>
                      <a:pt x="23" y="2"/>
                    </a:lnTo>
                    <a:lnTo>
                      <a:pt x="23" y="5"/>
                    </a:lnTo>
                    <a:lnTo>
                      <a:pt x="23"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86" name="Freeform 198"/>
              <p:cNvSpPr/>
              <p:nvPr/>
            </p:nvSpPr>
            <p:spPr bwMode="auto">
              <a:xfrm>
                <a:off x="3373438" y="4795838"/>
                <a:ext cx="17463" cy="28575"/>
              </a:xfrm>
              <a:custGeom>
                <a:avLst/>
                <a:gdLst/>
                <a:ahLst/>
                <a:cxnLst>
                  <a:cxn ang="0">
                    <a:pos x="36" y="3"/>
                  </a:cxn>
                  <a:cxn ang="0">
                    <a:pos x="36" y="3"/>
                  </a:cxn>
                  <a:cxn ang="0">
                    <a:pos x="26" y="14"/>
                  </a:cxn>
                  <a:cxn ang="0">
                    <a:pos x="17" y="28"/>
                  </a:cxn>
                  <a:cxn ang="0">
                    <a:pos x="17" y="28"/>
                  </a:cxn>
                  <a:cxn ang="0">
                    <a:pos x="12" y="35"/>
                  </a:cxn>
                  <a:cxn ang="0">
                    <a:pos x="8" y="43"/>
                  </a:cxn>
                  <a:cxn ang="0">
                    <a:pos x="0" y="60"/>
                  </a:cxn>
                  <a:cxn ang="0">
                    <a:pos x="0" y="60"/>
                  </a:cxn>
                  <a:cxn ang="0">
                    <a:pos x="0" y="63"/>
                  </a:cxn>
                  <a:cxn ang="0">
                    <a:pos x="0" y="65"/>
                  </a:cxn>
                  <a:cxn ang="0">
                    <a:pos x="3" y="68"/>
                  </a:cxn>
                  <a:cxn ang="0">
                    <a:pos x="6" y="69"/>
                  </a:cxn>
                  <a:cxn ang="0">
                    <a:pos x="7" y="69"/>
                  </a:cxn>
                  <a:cxn ang="0">
                    <a:pos x="9" y="68"/>
                  </a:cxn>
                  <a:cxn ang="0">
                    <a:pos x="11" y="65"/>
                  </a:cxn>
                  <a:cxn ang="0">
                    <a:pos x="11" y="65"/>
                  </a:cxn>
                  <a:cxn ang="0">
                    <a:pos x="23" y="39"/>
                  </a:cxn>
                  <a:cxn ang="0">
                    <a:pos x="23" y="39"/>
                  </a:cxn>
                  <a:cxn ang="0">
                    <a:pos x="26" y="31"/>
                  </a:cxn>
                  <a:cxn ang="0">
                    <a:pos x="32" y="24"/>
                  </a:cxn>
                  <a:cxn ang="0">
                    <a:pos x="43" y="11"/>
                  </a:cxn>
                  <a:cxn ang="0">
                    <a:pos x="43" y="11"/>
                  </a:cxn>
                  <a:cxn ang="0">
                    <a:pos x="45" y="8"/>
                  </a:cxn>
                  <a:cxn ang="0">
                    <a:pos x="46" y="5"/>
                  </a:cxn>
                  <a:cxn ang="0">
                    <a:pos x="43" y="3"/>
                  </a:cxn>
                  <a:cxn ang="0">
                    <a:pos x="40" y="0"/>
                  </a:cxn>
                  <a:cxn ang="0">
                    <a:pos x="38" y="0"/>
                  </a:cxn>
                  <a:cxn ang="0">
                    <a:pos x="36" y="3"/>
                  </a:cxn>
                  <a:cxn ang="0">
                    <a:pos x="36" y="3"/>
                  </a:cxn>
                </a:cxnLst>
                <a:rect l="0" t="0" r="r" b="b"/>
                <a:pathLst>
                  <a:path w="46" h="69">
                    <a:moveTo>
                      <a:pt x="36" y="3"/>
                    </a:moveTo>
                    <a:lnTo>
                      <a:pt x="36" y="3"/>
                    </a:lnTo>
                    <a:lnTo>
                      <a:pt x="26" y="14"/>
                    </a:lnTo>
                    <a:lnTo>
                      <a:pt x="17" y="28"/>
                    </a:lnTo>
                    <a:lnTo>
                      <a:pt x="17" y="28"/>
                    </a:lnTo>
                    <a:lnTo>
                      <a:pt x="12" y="35"/>
                    </a:lnTo>
                    <a:lnTo>
                      <a:pt x="8" y="43"/>
                    </a:lnTo>
                    <a:lnTo>
                      <a:pt x="0" y="60"/>
                    </a:lnTo>
                    <a:lnTo>
                      <a:pt x="0" y="60"/>
                    </a:lnTo>
                    <a:lnTo>
                      <a:pt x="0" y="63"/>
                    </a:lnTo>
                    <a:lnTo>
                      <a:pt x="0" y="65"/>
                    </a:lnTo>
                    <a:lnTo>
                      <a:pt x="3" y="68"/>
                    </a:lnTo>
                    <a:lnTo>
                      <a:pt x="6" y="69"/>
                    </a:lnTo>
                    <a:lnTo>
                      <a:pt x="7" y="69"/>
                    </a:lnTo>
                    <a:lnTo>
                      <a:pt x="9" y="68"/>
                    </a:lnTo>
                    <a:lnTo>
                      <a:pt x="11" y="65"/>
                    </a:lnTo>
                    <a:lnTo>
                      <a:pt x="11" y="65"/>
                    </a:lnTo>
                    <a:lnTo>
                      <a:pt x="23" y="39"/>
                    </a:lnTo>
                    <a:lnTo>
                      <a:pt x="23" y="39"/>
                    </a:lnTo>
                    <a:lnTo>
                      <a:pt x="26" y="31"/>
                    </a:lnTo>
                    <a:lnTo>
                      <a:pt x="32" y="24"/>
                    </a:lnTo>
                    <a:lnTo>
                      <a:pt x="43" y="11"/>
                    </a:lnTo>
                    <a:lnTo>
                      <a:pt x="43" y="11"/>
                    </a:lnTo>
                    <a:lnTo>
                      <a:pt x="45" y="8"/>
                    </a:lnTo>
                    <a:lnTo>
                      <a:pt x="46" y="5"/>
                    </a:lnTo>
                    <a:lnTo>
                      <a:pt x="43" y="3"/>
                    </a:lnTo>
                    <a:lnTo>
                      <a:pt x="40" y="0"/>
                    </a:lnTo>
                    <a:lnTo>
                      <a:pt x="38" y="0"/>
                    </a:lnTo>
                    <a:lnTo>
                      <a:pt x="36" y="3"/>
                    </a:lnTo>
                    <a:lnTo>
                      <a:pt x="3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87" name="Freeform 199"/>
              <p:cNvSpPr/>
              <p:nvPr/>
            </p:nvSpPr>
            <p:spPr bwMode="auto">
              <a:xfrm>
                <a:off x="3433763" y="4795838"/>
                <a:ext cx="14288" cy="22225"/>
              </a:xfrm>
              <a:custGeom>
                <a:avLst/>
                <a:gdLst/>
                <a:ahLst/>
                <a:cxnLst>
                  <a:cxn ang="0">
                    <a:pos x="28" y="4"/>
                  </a:cxn>
                  <a:cxn ang="0">
                    <a:pos x="28" y="4"/>
                  </a:cxn>
                  <a:cxn ang="0">
                    <a:pos x="25" y="10"/>
                  </a:cxn>
                  <a:cxn ang="0">
                    <a:pos x="21" y="14"/>
                  </a:cxn>
                  <a:cxn ang="0">
                    <a:pos x="13" y="24"/>
                  </a:cxn>
                  <a:cxn ang="0">
                    <a:pos x="13" y="24"/>
                  </a:cxn>
                  <a:cxn ang="0">
                    <a:pos x="9" y="29"/>
                  </a:cxn>
                  <a:cxn ang="0">
                    <a:pos x="5" y="36"/>
                  </a:cxn>
                  <a:cxn ang="0">
                    <a:pos x="5" y="36"/>
                  </a:cxn>
                  <a:cxn ang="0">
                    <a:pos x="1" y="48"/>
                  </a:cxn>
                  <a:cxn ang="0">
                    <a:pos x="1" y="48"/>
                  </a:cxn>
                  <a:cxn ang="0">
                    <a:pos x="0" y="50"/>
                  </a:cxn>
                  <a:cxn ang="0">
                    <a:pos x="1" y="53"/>
                  </a:cxn>
                  <a:cxn ang="0">
                    <a:pos x="4" y="55"/>
                  </a:cxn>
                  <a:cxn ang="0">
                    <a:pos x="5" y="57"/>
                  </a:cxn>
                  <a:cxn ang="0">
                    <a:pos x="8" y="57"/>
                  </a:cxn>
                  <a:cxn ang="0">
                    <a:pos x="9" y="55"/>
                  </a:cxn>
                  <a:cxn ang="0">
                    <a:pos x="11" y="54"/>
                  </a:cxn>
                  <a:cxn ang="0">
                    <a:pos x="11" y="54"/>
                  </a:cxn>
                  <a:cxn ang="0">
                    <a:pos x="17" y="40"/>
                  </a:cxn>
                  <a:cxn ang="0">
                    <a:pos x="21" y="33"/>
                  </a:cxn>
                  <a:cxn ang="0">
                    <a:pos x="25" y="27"/>
                  </a:cxn>
                  <a:cxn ang="0">
                    <a:pos x="25" y="27"/>
                  </a:cxn>
                  <a:cxn ang="0">
                    <a:pos x="33" y="17"/>
                  </a:cxn>
                  <a:cxn ang="0">
                    <a:pos x="35" y="12"/>
                  </a:cxn>
                  <a:cxn ang="0">
                    <a:pos x="38" y="7"/>
                  </a:cxn>
                  <a:cxn ang="0">
                    <a:pos x="38" y="7"/>
                  </a:cxn>
                  <a:cxn ang="0">
                    <a:pos x="38" y="4"/>
                  </a:cxn>
                  <a:cxn ang="0">
                    <a:pos x="38" y="3"/>
                  </a:cxn>
                  <a:cxn ang="0">
                    <a:pos x="37" y="0"/>
                  </a:cxn>
                  <a:cxn ang="0">
                    <a:pos x="34" y="0"/>
                  </a:cxn>
                  <a:cxn ang="0">
                    <a:pos x="30" y="0"/>
                  </a:cxn>
                  <a:cxn ang="0">
                    <a:pos x="29" y="2"/>
                  </a:cxn>
                  <a:cxn ang="0">
                    <a:pos x="28" y="4"/>
                  </a:cxn>
                  <a:cxn ang="0">
                    <a:pos x="28" y="4"/>
                  </a:cxn>
                </a:cxnLst>
                <a:rect l="0" t="0" r="r" b="b"/>
                <a:pathLst>
                  <a:path w="38" h="57">
                    <a:moveTo>
                      <a:pt x="28" y="4"/>
                    </a:moveTo>
                    <a:lnTo>
                      <a:pt x="28" y="4"/>
                    </a:lnTo>
                    <a:lnTo>
                      <a:pt x="25" y="10"/>
                    </a:lnTo>
                    <a:lnTo>
                      <a:pt x="21" y="14"/>
                    </a:lnTo>
                    <a:lnTo>
                      <a:pt x="13" y="24"/>
                    </a:lnTo>
                    <a:lnTo>
                      <a:pt x="13" y="24"/>
                    </a:lnTo>
                    <a:lnTo>
                      <a:pt x="9" y="29"/>
                    </a:lnTo>
                    <a:lnTo>
                      <a:pt x="5" y="36"/>
                    </a:lnTo>
                    <a:lnTo>
                      <a:pt x="5" y="36"/>
                    </a:lnTo>
                    <a:lnTo>
                      <a:pt x="1" y="48"/>
                    </a:lnTo>
                    <a:lnTo>
                      <a:pt x="1" y="48"/>
                    </a:lnTo>
                    <a:lnTo>
                      <a:pt x="0" y="50"/>
                    </a:lnTo>
                    <a:lnTo>
                      <a:pt x="1" y="53"/>
                    </a:lnTo>
                    <a:lnTo>
                      <a:pt x="4" y="55"/>
                    </a:lnTo>
                    <a:lnTo>
                      <a:pt x="5" y="57"/>
                    </a:lnTo>
                    <a:lnTo>
                      <a:pt x="8" y="57"/>
                    </a:lnTo>
                    <a:lnTo>
                      <a:pt x="9" y="55"/>
                    </a:lnTo>
                    <a:lnTo>
                      <a:pt x="11" y="54"/>
                    </a:lnTo>
                    <a:lnTo>
                      <a:pt x="11" y="54"/>
                    </a:lnTo>
                    <a:lnTo>
                      <a:pt x="17" y="40"/>
                    </a:lnTo>
                    <a:lnTo>
                      <a:pt x="21" y="33"/>
                    </a:lnTo>
                    <a:lnTo>
                      <a:pt x="25" y="27"/>
                    </a:lnTo>
                    <a:lnTo>
                      <a:pt x="25" y="27"/>
                    </a:lnTo>
                    <a:lnTo>
                      <a:pt x="33" y="17"/>
                    </a:lnTo>
                    <a:lnTo>
                      <a:pt x="35" y="12"/>
                    </a:lnTo>
                    <a:lnTo>
                      <a:pt x="38" y="7"/>
                    </a:lnTo>
                    <a:lnTo>
                      <a:pt x="38" y="7"/>
                    </a:lnTo>
                    <a:lnTo>
                      <a:pt x="38" y="4"/>
                    </a:lnTo>
                    <a:lnTo>
                      <a:pt x="38" y="3"/>
                    </a:lnTo>
                    <a:lnTo>
                      <a:pt x="37" y="0"/>
                    </a:lnTo>
                    <a:lnTo>
                      <a:pt x="34" y="0"/>
                    </a:lnTo>
                    <a:lnTo>
                      <a:pt x="30" y="0"/>
                    </a:lnTo>
                    <a:lnTo>
                      <a:pt x="29" y="2"/>
                    </a:lnTo>
                    <a:lnTo>
                      <a:pt x="28" y="4"/>
                    </a:lnTo>
                    <a:lnTo>
                      <a:pt x="2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88" name="Freeform 200"/>
              <p:cNvSpPr/>
              <p:nvPr/>
            </p:nvSpPr>
            <p:spPr bwMode="auto">
              <a:xfrm>
                <a:off x="3473451" y="4794250"/>
                <a:ext cx="17463" cy="28575"/>
              </a:xfrm>
              <a:custGeom>
                <a:avLst/>
                <a:gdLst/>
                <a:ahLst/>
                <a:cxnLst>
                  <a:cxn ang="0">
                    <a:pos x="32" y="4"/>
                  </a:cxn>
                  <a:cxn ang="0">
                    <a:pos x="32" y="4"/>
                  </a:cxn>
                  <a:cxn ang="0">
                    <a:pos x="24" y="18"/>
                  </a:cxn>
                  <a:cxn ang="0">
                    <a:pos x="16" y="32"/>
                  </a:cxn>
                  <a:cxn ang="0">
                    <a:pos x="8" y="46"/>
                  </a:cxn>
                  <a:cxn ang="0">
                    <a:pos x="0" y="60"/>
                  </a:cxn>
                  <a:cxn ang="0">
                    <a:pos x="0" y="60"/>
                  </a:cxn>
                  <a:cxn ang="0">
                    <a:pos x="0" y="63"/>
                  </a:cxn>
                  <a:cxn ang="0">
                    <a:pos x="0" y="66"/>
                  </a:cxn>
                  <a:cxn ang="0">
                    <a:pos x="4" y="68"/>
                  </a:cxn>
                  <a:cxn ang="0">
                    <a:pos x="6" y="69"/>
                  </a:cxn>
                  <a:cxn ang="0">
                    <a:pos x="8" y="69"/>
                  </a:cxn>
                  <a:cxn ang="0">
                    <a:pos x="10" y="68"/>
                  </a:cxn>
                  <a:cxn ang="0">
                    <a:pos x="11" y="67"/>
                  </a:cxn>
                  <a:cxn ang="0">
                    <a:pos x="11" y="67"/>
                  </a:cxn>
                  <a:cxn ang="0">
                    <a:pos x="17" y="51"/>
                  </a:cxn>
                  <a:cxn ang="0">
                    <a:pos x="27" y="38"/>
                  </a:cxn>
                  <a:cxn ang="0">
                    <a:pos x="34" y="24"/>
                  </a:cxn>
                  <a:cxn ang="0">
                    <a:pos x="41" y="9"/>
                  </a:cxn>
                  <a:cxn ang="0">
                    <a:pos x="41" y="9"/>
                  </a:cxn>
                  <a:cxn ang="0">
                    <a:pos x="42" y="7"/>
                  </a:cxn>
                  <a:cxn ang="0">
                    <a:pos x="41" y="4"/>
                  </a:cxn>
                  <a:cxn ang="0">
                    <a:pos x="38" y="1"/>
                  </a:cxn>
                  <a:cxn ang="0">
                    <a:pos x="37" y="0"/>
                  </a:cxn>
                  <a:cxn ang="0">
                    <a:pos x="34" y="0"/>
                  </a:cxn>
                  <a:cxn ang="0">
                    <a:pos x="33" y="1"/>
                  </a:cxn>
                  <a:cxn ang="0">
                    <a:pos x="32" y="4"/>
                  </a:cxn>
                  <a:cxn ang="0">
                    <a:pos x="32" y="4"/>
                  </a:cxn>
                </a:cxnLst>
                <a:rect l="0" t="0" r="r" b="b"/>
                <a:pathLst>
                  <a:path w="42" h="69">
                    <a:moveTo>
                      <a:pt x="32" y="4"/>
                    </a:moveTo>
                    <a:lnTo>
                      <a:pt x="32" y="4"/>
                    </a:lnTo>
                    <a:lnTo>
                      <a:pt x="24" y="18"/>
                    </a:lnTo>
                    <a:lnTo>
                      <a:pt x="16" y="32"/>
                    </a:lnTo>
                    <a:lnTo>
                      <a:pt x="8" y="46"/>
                    </a:lnTo>
                    <a:lnTo>
                      <a:pt x="0" y="60"/>
                    </a:lnTo>
                    <a:lnTo>
                      <a:pt x="0" y="60"/>
                    </a:lnTo>
                    <a:lnTo>
                      <a:pt x="0" y="63"/>
                    </a:lnTo>
                    <a:lnTo>
                      <a:pt x="0" y="66"/>
                    </a:lnTo>
                    <a:lnTo>
                      <a:pt x="4" y="68"/>
                    </a:lnTo>
                    <a:lnTo>
                      <a:pt x="6" y="69"/>
                    </a:lnTo>
                    <a:lnTo>
                      <a:pt x="8" y="69"/>
                    </a:lnTo>
                    <a:lnTo>
                      <a:pt x="10" y="68"/>
                    </a:lnTo>
                    <a:lnTo>
                      <a:pt x="11" y="67"/>
                    </a:lnTo>
                    <a:lnTo>
                      <a:pt x="11" y="67"/>
                    </a:lnTo>
                    <a:lnTo>
                      <a:pt x="17" y="51"/>
                    </a:lnTo>
                    <a:lnTo>
                      <a:pt x="27" y="38"/>
                    </a:lnTo>
                    <a:lnTo>
                      <a:pt x="34" y="24"/>
                    </a:lnTo>
                    <a:lnTo>
                      <a:pt x="41" y="9"/>
                    </a:lnTo>
                    <a:lnTo>
                      <a:pt x="41" y="9"/>
                    </a:lnTo>
                    <a:lnTo>
                      <a:pt x="42" y="7"/>
                    </a:lnTo>
                    <a:lnTo>
                      <a:pt x="41" y="4"/>
                    </a:lnTo>
                    <a:lnTo>
                      <a:pt x="38" y="1"/>
                    </a:lnTo>
                    <a:lnTo>
                      <a:pt x="37" y="0"/>
                    </a:lnTo>
                    <a:lnTo>
                      <a:pt x="34" y="0"/>
                    </a:lnTo>
                    <a:lnTo>
                      <a:pt x="33" y="1"/>
                    </a:lnTo>
                    <a:lnTo>
                      <a:pt x="32" y="4"/>
                    </a:lnTo>
                    <a:lnTo>
                      <a:pt x="32"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89" name="Freeform 201"/>
              <p:cNvSpPr/>
              <p:nvPr/>
            </p:nvSpPr>
            <p:spPr bwMode="auto">
              <a:xfrm>
                <a:off x="3538538" y="4792663"/>
                <a:ext cx="15875" cy="26988"/>
              </a:xfrm>
              <a:custGeom>
                <a:avLst/>
                <a:gdLst/>
                <a:ahLst/>
                <a:cxnLst>
                  <a:cxn ang="0">
                    <a:pos x="26" y="4"/>
                  </a:cxn>
                  <a:cxn ang="0">
                    <a:pos x="26" y="4"/>
                  </a:cxn>
                  <a:cxn ang="0">
                    <a:pos x="25" y="10"/>
                  </a:cxn>
                  <a:cxn ang="0">
                    <a:pos x="20" y="17"/>
                  </a:cxn>
                  <a:cxn ang="0">
                    <a:pos x="10" y="28"/>
                  </a:cxn>
                  <a:cxn ang="0">
                    <a:pos x="10" y="28"/>
                  </a:cxn>
                  <a:cxn ang="0">
                    <a:pos x="5" y="36"/>
                  </a:cxn>
                  <a:cxn ang="0">
                    <a:pos x="3" y="44"/>
                  </a:cxn>
                  <a:cxn ang="0">
                    <a:pos x="1" y="53"/>
                  </a:cxn>
                  <a:cxn ang="0">
                    <a:pos x="0" y="62"/>
                  </a:cxn>
                  <a:cxn ang="0">
                    <a:pos x="0" y="62"/>
                  </a:cxn>
                  <a:cxn ang="0">
                    <a:pos x="0" y="64"/>
                  </a:cxn>
                  <a:cxn ang="0">
                    <a:pos x="1" y="66"/>
                  </a:cxn>
                  <a:cxn ang="0">
                    <a:pos x="5" y="68"/>
                  </a:cxn>
                  <a:cxn ang="0">
                    <a:pos x="9" y="66"/>
                  </a:cxn>
                  <a:cxn ang="0">
                    <a:pos x="10" y="64"/>
                  </a:cxn>
                  <a:cxn ang="0">
                    <a:pos x="12" y="62"/>
                  </a:cxn>
                  <a:cxn ang="0">
                    <a:pos x="12" y="62"/>
                  </a:cxn>
                  <a:cxn ang="0">
                    <a:pos x="13" y="53"/>
                  </a:cxn>
                  <a:cxn ang="0">
                    <a:pos x="14" y="44"/>
                  </a:cxn>
                  <a:cxn ang="0">
                    <a:pos x="18" y="36"/>
                  </a:cxn>
                  <a:cxn ang="0">
                    <a:pos x="23" y="28"/>
                  </a:cxn>
                  <a:cxn ang="0">
                    <a:pos x="23" y="28"/>
                  </a:cxn>
                  <a:cxn ang="0">
                    <a:pos x="27" y="23"/>
                  </a:cxn>
                  <a:cxn ang="0">
                    <a:pos x="31" y="18"/>
                  </a:cxn>
                  <a:cxn ang="0">
                    <a:pos x="35" y="13"/>
                  </a:cxn>
                  <a:cxn ang="0">
                    <a:pos x="38" y="6"/>
                  </a:cxn>
                  <a:cxn ang="0">
                    <a:pos x="38" y="6"/>
                  </a:cxn>
                  <a:cxn ang="0">
                    <a:pos x="38" y="4"/>
                  </a:cxn>
                  <a:cxn ang="0">
                    <a:pos x="37" y="2"/>
                  </a:cxn>
                  <a:cxn ang="0">
                    <a:pos x="33" y="0"/>
                  </a:cxn>
                  <a:cxn ang="0">
                    <a:pos x="31" y="0"/>
                  </a:cxn>
                  <a:cxn ang="0">
                    <a:pos x="29" y="0"/>
                  </a:cxn>
                  <a:cxn ang="0">
                    <a:pos x="27" y="1"/>
                  </a:cxn>
                  <a:cxn ang="0">
                    <a:pos x="26" y="4"/>
                  </a:cxn>
                  <a:cxn ang="0">
                    <a:pos x="26" y="4"/>
                  </a:cxn>
                </a:cxnLst>
                <a:rect l="0" t="0" r="r" b="b"/>
                <a:pathLst>
                  <a:path w="38" h="68">
                    <a:moveTo>
                      <a:pt x="26" y="4"/>
                    </a:moveTo>
                    <a:lnTo>
                      <a:pt x="26" y="4"/>
                    </a:lnTo>
                    <a:lnTo>
                      <a:pt x="25" y="10"/>
                    </a:lnTo>
                    <a:lnTo>
                      <a:pt x="20" y="17"/>
                    </a:lnTo>
                    <a:lnTo>
                      <a:pt x="10" y="28"/>
                    </a:lnTo>
                    <a:lnTo>
                      <a:pt x="10" y="28"/>
                    </a:lnTo>
                    <a:lnTo>
                      <a:pt x="5" y="36"/>
                    </a:lnTo>
                    <a:lnTo>
                      <a:pt x="3" y="44"/>
                    </a:lnTo>
                    <a:lnTo>
                      <a:pt x="1" y="53"/>
                    </a:lnTo>
                    <a:lnTo>
                      <a:pt x="0" y="62"/>
                    </a:lnTo>
                    <a:lnTo>
                      <a:pt x="0" y="62"/>
                    </a:lnTo>
                    <a:lnTo>
                      <a:pt x="0" y="64"/>
                    </a:lnTo>
                    <a:lnTo>
                      <a:pt x="1" y="66"/>
                    </a:lnTo>
                    <a:lnTo>
                      <a:pt x="5" y="68"/>
                    </a:lnTo>
                    <a:lnTo>
                      <a:pt x="9" y="66"/>
                    </a:lnTo>
                    <a:lnTo>
                      <a:pt x="10" y="64"/>
                    </a:lnTo>
                    <a:lnTo>
                      <a:pt x="12" y="62"/>
                    </a:lnTo>
                    <a:lnTo>
                      <a:pt x="12" y="62"/>
                    </a:lnTo>
                    <a:lnTo>
                      <a:pt x="13" y="53"/>
                    </a:lnTo>
                    <a:lnTo>
                      <a:pt x="14" y="44"/>
                    </a:lnTo>
                    <a:lnTo>
                      <a:pt x="18" y="36"/>
                    </a:lnTo>
                    <a:lnTo>
                      <a:pt x="23" y="28"/>
                    </a:lnTo>
                    <a:lnTo>
                      <a:pt x="23" y="28"/>
                    </a:lnTo>
                    <a:lnTo>
                      <a:pt x="27" y="23"/>
                    </a:lnTo>
                    <a:lnTo>
                      <a:pt x="31" y="18"/>
                    </a:lnTo>
                    <a:lnTo>
                      <a:pt x="35" y="13"/>
                    </a:lnTo>
                    <a:lnTo>
                      <a:pt x="38" y="6"/>
                    </a:lnTo>
                    <a:lnTo>
                      <a:pt x="38" y="6"/>
                    </a:lnTo>
                    <a:lnTo>
                      <a:pt x="38" y="4"/>
                    </a:lnTo>
                    <a:lnTo>
                      <a:pt x="37" y="2"/>
                    </a:lnTo>
                    <a:lnTo>
                      <a:pt x="33" y="0"/>
                    </a:lnTo>
                    <a:lnTo>
                      <a:pt x="31" y="0"/>
                    </a:lnTo>
                    <a:lnTo>
                      <a:pt x="29" y="0"/>
                    </a:lnTo>
                    <a:lnTo>
                      <a:pt x="27" y="1"/>
                    </a:lnTo>
                    <a:lnTo>
                      <a:pt x="26" y="4"/>
                    </a:lnTo>
                    <a:lnTo>
                      <a:pt x="26"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90" name="Freeform 202"/>
              <p:cNvSpPr/>
              <p:nvPr/>
            </p:nvSpPr>
            <p:spPr bwMode="auto">
              <a:xfrm>
                <a:off x="3573463" y="4792663"/>
                <a:ext cx="23813" cy="30163"/>
              </a:xfrm>
              <a:custGeom>
                <a:avLst/>
                <a:gdLst/>
                <a:ahLst/>
                <a:cxnLst>
                  <a:cxn ang="0">
                    <a:pos x="52" y="0"/>
                  </a:cxn>
                  <a:cxn ang="0">
                    <a:pos x="52" y="0"/>
                  </a:cxn>
                  <a:cxn ang="0">
                    <a:pos x="44" y="5"/>
                  </a:cxn>
                  <a:cxn ang="0">
                    <a:pos x="37" y="13"/>
                  </a:cxn>
                  <a:cxn ang="0">
                    <a:pos x="27" y="27"/>
                  </a:cxn>
                  <a:cxn ang="0">
                    <a:pos x="27" y="27"/>
                  </a:cxn>
                  <a:cxn ang="0">
                    <a:pos x="14" y="47"/>
                  </a:cxn>
                  <a:cxn ang="0">
                    <a:pos x="6" y="56"/>
                  </a:cxn>
                  <a:cxn ang="0">
                    <a:pos x="0" y="66"/>
                  </a:cxn>
                  <a:cxn ang="0">
                    <a:pos x="0" y="66"/>
                  </a:cxn>
                  <a:cxn ang="0">
                    <a:pos x="0" y="69"/>
                  </a:cxn>
                  <a:cxn ang="0">
                    <a:pos x="0" y="72"/>
                  </a:cxn>
                  <a:cxn ang="0">
                    <a:pos x="2" y="74"/>
                  </a:cxn>
                  <a:cxn ang="0">
                    <a:pos x="6" y="75"/>
                  </a:cxn>
                  <a:cxn ang="0">
                    <a:pos x="9" y="74"/>
                  </a:cxn>
                  <a:cxn ang="0">
                    <a:pos x="10" y="73"/>
                  </a:cxn>
                  <a:cxn ang="0">
                    <a:pos x="10" y="73"/>
                  </a:cxn>
                  <a:cxn ang="0">
                    <a:pos x="20" y="57"/>
                  </a:cxn>
                  <a:cxn ang="0">
                    <a:pos x="31" y="41"/>
                  </a:cxn>
                  <a:cxn ang="0">
                    <a:pos x="31" y="41"/>
                  </a:cxn>
                  <a:cxn ang="0">
                    <a:pos x="43" y="24"/>
                  </a:cxn>
                  <a:cxn ang="0">
                    <a:pos x="49" y="17"/>
                  </a:cxn>
                  <a:cxn ang="0">
                    <a:pos x="53" y="13"/>
                  </a:cxn>
                  <a:cxn ang="0">
                    <a:pos x="57" y="10"/>
                  </a:cxn>
                  <a:cxn ang="0">
                    <a:pos x="57" y="10"/>
                  </a:cxn>
                  <a:cxn ang="0">
                    <a:pos x="60" y="7"/>
                  </a:cxn>
                  <a:cxn ang="0">
                    <a:pos x="60" y="6"/>
                  </a:cxn>
                  <a:cxn ang="0">
                    <a:pos x="60" y="2"/>
                  </a:cxn>
                  <a:cxn ang="0">
                    <a:pos x="56" y="0"/>
                  </a:cxn>
                  <a:cxn ang="0">
                    <a:pos x="54" y="0"/>
                  </a:cxn>
                  <a:cxn ang="0">
                    <a:pos x="52" y="0"/>
                  </a:cxn>
                  <a:cxn ang="0">
                    <a:pos x="52" y="0"/>
                  </a:cxn>
                </a:cxnLst>
                <a:rect l="0" t="0" r="r" b="b"/>
                <a:pathLst>
                  <a:path w="60" h="75">
                    <a:moveTo>
                      <a:pt x="52" y="0"/>
                    </a:moveTo>
                    <a:lnTo>
                      <a:pt x="52" y="0"/>
                    </a:lnTo>
                    <a:lnTo>
                      <a:pt x="44" y="5"/>
                    </a:lnTo>
                    <a:lnTo>
                      <a:pt x="37" y="13"/>
                    </a:lnTo>
                    <a:lnTo>
                      <a:pt x="27" y="27"/>
                    </a:lnTo>
                    <a:lnTo>
                      <a:pt x="27" y="27"/>
                    </a:lnTo>
                    <a:lnTo>
                      <a:pt x="14" y="47"/>
                    </a:lnTo>
                    <a:lnTo>
                      <a:pt x="6" y="56"/>
                    </a:lnTo>
                    <a:lnTo>
                      <a:pt x="0" y="66"/>
                    </a:lnTo>
                    <a:lnTo>
                      <a:pt x="0" y="66"/>
                    </a:lnTo>
                    <a:lnTo>
                      <a:pt x="0" y="69"/>
                    </a:lnTo>
                    <a:lnTo>
                      <a:pt x="0" y="72"/>
                    </a:lnTo>
                    <a:lnTo>
                      <a:pt x="2" y="74"/>
                    </a:lnTo>
                    <a:lnTo>
                      <a:pt x="6" y="75"/>
                    </a:lnTo>
                    <a:lnTo>
                      <a:pt x="9" y="74"/>
                    </a:lnTo>
                    <a:lnTo>
                      <a:pt x="10" y="73"/>
                    </a:lnTo>
                    <a:lnTo>
                      <a:pt x="10" y="73"/>
                    </a:lnTo>
                    <a:lnTo>
                      <a:pt x="20" y="57"/>
                    </a:lnTo>
                    <a:lnTo>
                      <a:pt x="31" y="41"/>
                    </a:lnTo>
                    <a:lnTo>
                      <a:pt x="31" y="41"/>
                    </a:lnTo>
                    <a:lnTo>
                      <a:pt x="43" y="24"/>
                    </a:lnTo>
                    <a:lnTo>
                      <a:pt x="49" y="17"/>
                    </a:lnTo>
                    <a:lnTo>
                      <a:pt x="53" y="13"/>
                    </a:lnTo>
                    <a:lnTo>
                      <a:pt x="57" y="10"/>
                    </a:lnTo>
                    <a:lnTo>
                      <a:pt x="57" y="10"/>
                    </a:lnTo>
                    <a:lnTo>
                      <a:pt x="60" y="7"/>
                    </a:lnTo>
                    <a:lnTo>
                      <a:pt x="60" y="6"/>
                    </a:lnTo>
                    <a:lnTo>
                      <a:pt x="60" y="2"/>
                    </a:lnTo>
                    <a:lnTo>
                      <a:pt x="56" y="0"/>
                    </a:lnTo>
                    <a:lnTo>
                      <a:pt x="54" y="0"/>
                    </a:lnTo>
                    <a:lnTo>
                      <a:pt x="52" y="0"/>
                    </a:lnTo>
                    <a:lnTo>
                      <a:pt x="52"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91" name="Freeform 203"/>
              <p:cNvSpPr/>
              <p:nvPr/>
            </p:nvSpPr>
            <p:spPr bwMode="auto">
              <a:xfrm>
                <a:off x="3621088" y="4789488"/>
                <a:ext cx="17463" cy="30163"/>
              </a:xfrm>
              <a:custGeom>
                <a:avLst/>
                <a:gdLst/>
                <a:ahLst/>
                <a:cxnLst>
                  <a:cxn ang="0">
                    <a:pos x="34" y="4"/>
                  </a:cxn>
                  <a:cxn ang="0">
                    <a:pos x="34" y="4"/>
                  </a:cxn>
                  <a:cxn ang="0">
                    <a:pos x="30" y="12"/>
                  </a:cxn>
                  <a:cxn ang="0">
                    <a:pos x="26" y="18"/>
                  </a:cxn>
                  <a:cxn ang="0">
                    <a:pos x="16" y="32"/>
                  </a:cxn>
                  <a:cxn ang="0">
                    <a:pos x="16" y="32"/>
                  </a:cxn>
                  <a:cxn ang="0">
                    <a:pos x="12" y="42"/>
                  </a:cxn>
                  <a:cxn ang="0">
                    <a:pos x="8" y="49"/>
                  </a:cxn>
                  <a:cxn ang="0">
                    <a:pos x="6" y="59"/>
                  </a:cxn>
                  <a:cxn ang="0">
                    <a:pos x="2" y="66"/>
                  </a:cxn>
                  <a:cxn ang="0">
                    <a:pos x="2" y="66"/>
                  </a:cxn>
                  <a:cxn ang="0">
                    <a:pos x="0" y="69"/>
                  </a:cxn>
                  <a:cxn ang="0">
                    <a:pos x="0" y="72"/>
                  </a:cxn>
                  <a:cxn ang="0">
                    <a:pos x="3" y="74"/>
                  </a:cxn>
                  <a:cxn ang="0">
                    <a:pos x="7" y="76"/>
                  </a:cxn>
                  <a:cxn ang="0">
                    <a:pos x="9" y="74"/>
                  </a:cxn>
                  <a:cxn ang="0">
                    <a:pos x="11" y="73"/>
                  </a:cxn>
                  <a:cxn ang="0">
                    <a:pos x="11" y="73"/>
                  </a:cxn>
                  <a:cxn ang="0">
                    <a:pos x="15" y="64"/>
                  </a:cxn>
                  <a:cxn ang="0">
                    <a:pos x="19" y="53"/>
                  </a:cxn>
                  <a:cxn ang="0">
                    <a:pos x="23" y="44"/>
                  </a:cxn>
                  <a:cxn ang="0">
                    <a:pos x="28" y="36"/>
                  </a:cxn>
                  <a:cxn ang="0">
                    <a:pos x="28" y="36"/>
                  </a:cxn>
                  <a:cxn ang="0">
                    <a:pos x="34" y="30"/>
                  </a:cxn>
                  <a:cxn ang="0">
                    <a:pos x="38" y="22"/>
                  </a:cxn>
                  <a:cxn ang="0">
                    <a:pos x="46" y="6"/>
                  </a:cxn>
                  <a:cxn ang="0">
                    <a:pos x="46" y="6"/>
                  </a:cxn>
                  <a:cxn ang="0">
                    <a:pos x="46" y="4"/>
                  </a:cxn>
                  <a:cxn ang="0">
                    <a:pos x="46" y="2"/>
                  </a:cxn>
                  <a:cxn ang="0">
                    <a:pos x="43" y="1"/>
                  </a:cxn>
                  <a:cxn ang="0">
                    <a:pos x="42" y="0"/>
                  </a:cxn>
                  <a:cxn ang="0">
                    <a:pos x="38" y="0"/>
                  </a:cxn>
                  <a:cxn ang="0">
                    <a:pos x="36" y="1"/>
                  </a:cxn>
                  <a:cxn ang="0">
                    <a:pos x="34" y="4"/>
                  </a:cxn>
                  <a:cxn ang="0">
                    <a:pos x="34" y="4"/>
                  </a:cxn>
                </a:cxnLst>
                <a:rect l="0" t="0" r="r" b="b"/>
                <a:pathLst>
                  <a:path w="46" h="76">
                    <a:moveTo>
                      <a:pt x="34" y="4"/>
                    </a:moveTo>
                    <a:lnTo>
                      <a:pt x="34" y="4"/>
                    </a:lnTo>
                    <a:lnTo>
                      <a:pt x="30" y="12"/>
                    </a:lnTo>
                    <a:lnTo>
                      <a:pt x="26" y="18"/>
                    </a:lnTo>
                    <a:lnTo>
                      <a:pt x="16" y="32"/>
                    </a:lnTo>
                    <a:lnTo>
                      <a:pt x="16" y="32"/>
                    </a:lnTo>
                    <a:lnTo>
                      <a:pt x="12" y="42"/>
                    </a:lnTo>
                    <a:lnTo>
                      <a:pt x="8" y="49"/>
                    </a:lnTo>
                    <a:lnTo>
                      <a:pt x="6" y="59"/>
                    </a:lnTo>
                    <a:lnTo>
                      <a:pt x="2" y="66"/>
                    </a:lnTo>
                    <a:lnTo>
                      <a:pt x="2" y="66"/>
                    </a:lnTo>
                    <a:lnTo>
                      <a:pt x="0" y="69"/>
                    </a:lnTo>
                    <a:lnTo>
                      <a:pt x="0" y="72"/>
                    </a:lnTo>
                    <a:lnTo>
                      <a:pt x="3" y="74"/>
                    </a:lnTo>
                    <a:lnTo>
                      <a:pt x="7" y="76"/>
                    </a:lnTo>
                    <a:lnTo>
                      <a:pt x="9" y="74"/>
                    </a:lnTo>
                    <a:lnTo>
                      <a:pt x="11" y="73"/>
                    </a:lnTo>
                    <a:lnTo>
                      <a:pt x="11" y="73"/>
                    </a:lnTo>
                    <a:lnTo>
                      <a:pt x="15" y="64"/>
                    </a:lnTo>
                    <a:lnTo>
                      <a:pt x="19" y="53"/>
                    </a:lnTo>
                    <a:lnTo>
                      <a:pt x="23" y="44"/>
                    </a:lnTo>
                    <a:lnTo>
                      <a:pt x="28" y="36"/>
                    </a:lnTo>
                    <a:lnTo>
                      <a:pt x="28" y="36"/>
                    </a:lnTo>
                    <a:lnTo>
                      <a:pt x="34" y="30"/>
                    </a:lnTo>
                    <a:lnTo>
                      <a:pt x="38" y="22"/>
                    </a:lnTo>
                    <a:lnTo>
                      <a:pt x="46" y="6"/>
                    </a:lnTo>
                    <a:lnTo>
                      <a:pt x="46" y="6"/>
                    </a:lnTo>
                    <a:lnTo>
                      <a:pt x="46" y="4"/>
                    </a:lnTo>
                    <a:lnTo>
                      <a:pt x="46" y="2"/>
                    </a:lnTo>
                    <a:lnTo>
                      <a:pt x="43" y="1"/>
                    </a:lnTo>
                    <a:lnTo>
                      <a:pt x="42" y="0"/>
                    </a:lnTo>
                    <a:lnTo>
                      <a:pt x="38" y="0"/>
                    </a:lnTo>
                    <a:lnTo>
                      <a:pt x="36" y="1"/>
                    </a:lnTo>
                    <a:lnTo>
                      <a:pt x="34" y="4"/>
                    </a:lnTo>
                    <a:lnTo>
                      <a:pt x="3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92" name="Freeform 204"/>
              <p:cNvSpPr/>
              <p:nvPr/>
            </p:nvSpPr>
            <p:spPr bwMode="auto">
              <a:xfrm>
                <a:off x="3659188" y="4787900"/>
                <a:ext cx="14288" cy="30163"/>
              </a:xfrm>
              <a:custGeom>
                <a:avLst/>
                <a:gdLst/>
                <a:ahLst/>
                <a:cxnLst>
                  <a:cxn ang="0">
                    <a:pos x="22" y="5"/>
                  </a:cxn>
                  <a:cxn ang="0">
                    <a:pos x="22" y="5"/>
                  </a:cxn>
                  <a:cxn ang="0">
                    <a:pos x="22" y="14"/>
                  </a:cxn>
                  <a:cxn ang="0">
                    <a:pos x="21" y="22"/>
                  </a:cxn>
                  <a:cxn ang="0">
                    <a:pos x="17" y="30"/>
                  </a:cxn>
                  <a:cxn ang="0">
                    <a:pos x="14" y="38"/>
                  </a:cxn>
                  <a:cxn ang="0">
                    <a:pos x="5" y="52"/>
                  </a:cxn>
                  <a:cxn ang="0">
                    <a:pos x="2" y="60"/>
                  </a:cxn>
                  <a:cxn ang="0">
                    <a:pos x="0" y="68"/>
                  </a:cxn>
                  <a:cxn ang="0">
                    <a:pos x="0" y="68"/>
                  </a:cxn>
                  <a:cxn ang="0">
                    <a:pos x="0" y="70"/>
                  </a:cxn>
                  <a:cxn ang="0">
                    <a:pos x="0" y="73"/>
                  </a:cxn>
                  <a:cxn ang="0">
                    <a:pos x="4" y="76"/>
                  </a:cxn>
                  <a:cxn ang="0">
                    <a:pos x="8" y="76"/>
                  </a:cxn>
                  <a:cxn ang="0">
                    <a:pos x="10" y="74"/>
                  </a:cxn>
                  <a:cxn ang="0">
                    <a:pos x="10" y="72"/>
                  </a:cxn>
                  <a:cxn ang="0">
                    <a:pos x="10" y="72"/>
                  </a:cxn>
                  <a:cxn ang="0">
                    <a:pos x="13" y="63"/>
                  </a:cxn>
                  <a:cxn ang="0">
                    <a:pos x="17" y="55"/>
                  </a:cxn>
                  <a:cxn ang="0">
                    <a:pos x="25" y="39"/>
                  </a:cxn>
                  <a:cxn ang="0">
                    <a:pos x="28" y="31"/>
                  </a:cxn>
                  <a:cxn ang="0">
                    <a:pos x="32" y="23"/>
                  </a:cxn>
                  <a:cxn ang="0">
                    <a:pos x="34" y="14"/>
                  </a:cxn>
                  <a:cxn ang="0">
                    <a:pos x="34" y="5"/>
                  </a:cxn>
                  <a:cxn ang="0">
                    <a:pos x="34" y="5"/>
                  </a:cxn>
                  <a:cxn ang="0">
                    <a:pos x="32" y="2"/>
                  </a:cxn>
                  <a:cxn ang="0">
                    <a:pos x="31" y="1"/>
                  </a:cxn>
                  <a:cxn ang="0">
                    <a:pos x="27" y="0"/>
                  </a:cxn>
                  <a:cxn ang="0">
                    <a:pos x="25" y="0"/>
                  </a:cxn>
                  <a:cxn ang="0">
                    <a:pos x="23" y="1"/>
                  </a:cxn>
                  <a:cxn ang="0">
                    <a:pos x="22" y="2"/>
                  </a:cxn>
                  <a:cxn ang="0">
                    <a:pos x="22" y="5"/>
                  </a:cxn>
                  <a:cxn ang="0">
                    <a:pos x="22" y="5"/>
                  </a:cxn>
                </a:cxnLst>
                <a:rect l="0" t="0" r="r" b="b"/>
                <a:pathLst>
                  <a:path w="34" h="76">
                    <a:moveTo>
                      <a:pt x="22" y="5"/>
                    </a:moveTo>
                    <a:lnTo>
                      <a:pt x="22" y="5"/>
                    </a:lnTo>
                    <a:lnTo>
                      <a:pt x="22" y="14"/>
                    </a:lnTo>
                    <a:lnTo>
                      <a:pt x="21" y="22"/>
                    </a:lnTo>
                    <a:lnTo>
                      <a:pt x="17" y="30"/>
                    </a:lnTo>
                    <a:lnTo>
                      <a:pt x="14" y="38"/>
                    </a:lnTo>
                    <a:lnTo>
                      <a:pt x="5" y="52"/>
                    </a:lnTo>
                    <a:lnTo>
                      <a:pt x="2" y="60"/>
                    </a:lnTo>
                    <a:lnTo>
                      <a:pt x="0" y="68"/>
                    </a:lnTo>
                    <a:lnTo>
                      <a:pt x="0" y="68"/>
                    </a:lnTo>
                    <a:lnTo>
                      <a:pt x="0" y="70"/>
                    </a:lnTo>
                    <a:lnTo>
                      <a:pt x="0" y="73"/>
                    </a:lnTo>
                    <a:lnTo>
                      <a:pt x="4" y="76"/>
                    </a:lnTo>
                    <a:lnTo>
                      <a:pt x="8" y="76"/>
                    </a:lnTo>
                    <a:lnTo>
                      <a:pt x="10" y="74"/>
                    </a:lnTo>
                    <a:lnTo>
                      <a:pt x="10" y="72"/>
                    </a:lnTo>
                    <a:lnTo>
                      <a:pt x="10" y="72"/>
                    </a:lnTo>
                    <a:lnTo>
                      <a:pt x="13" y="63"/>
                    </a:lnTo>
                    <a:lnTo>
                      <a:pt x="17" y="55"/>
                    </a:lnTo>
                    <a:lnTo>
                      <a:pt x="25" y="39"/>
                    </a:lnTo>
                    <a:lnTo>
                      <a:pt x="28" y="31"/>
                    </a:lnTo>
                    <a:lnTo>
                      <a:pt x="32" y="23"/>
                    </a:lnTo>
                    <a:lnTo>
                      <a:pt x="34" y="14"/>
                    </a:lnTo>
                    <a:lnTo>
                      <a:pt x="34" y="5"/>
                    </a:lnTo>
                    <a:lnTo>
                      <a:pt x="34" y="5"/>
                    </a:lnTo>
                    <a:lnTo>
                      <a:pt x="32" y="2"/>
                    </a:lnTo>
                    <a:lnTo>
                      <a:pt x="31" y="1"/>
                    </a:lnTo>
                    <a:lnTo>
                      <a:pt x="27" y="0"/>
                    </a:lnTo>
                    <a:lnTo>
                      <a:pt x="25" y="0"/>
                    </a:lnTo>
                    <a:lnTo>
                      <a:pt x="23" y="1"/>
                    </a:lnTo>
                    <a:lnTo>
                      <a:pt x="22" y="2"/>
                    </a:lnTo>
                    <a:lnTo>
                      <a:pt x="22" y="5"/>
                    </a:lnTo>
                    <a:lnTo>
                      <a:pt x="2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94" name="Freeform 206"/>
              <p:cNvSpPr/>
              <p:nvPr/>
            </p:nvSpPr>
            <p:spPr bwMode="auto">
              <a:xfrm>
                <a:off x="3697289" y="4783138"/>
                <a:ext cx="17463" cy="23813"/>
              </a:xfrm>
              <a:custGeom>
                <a:avLst/>
                <a:gdLst/>
                <a:ahLst/>
                <a:cxnLst>
                  <a:cxn ang="0">
                    <a:pos x="30" y="3"/>
                  </a:cxn>
                  <a:cxn ang="0">
                    <a:pos x="30" y="3"/>
                  </a:cxn>
                  <a:cxn ang="0">
                    <a:pos x="26" y="10"/>
                  </a:cxn>
                  <a:cxn ang="0">
                    <a:pos x="22" y="16"/>
                  </a:cxn>
                  <a:cxn ang="0">
                    <a:pos x="12" y="27"/>
                  </a:cxn>
                  <a:cxn ang="0">
                    <a:pos x="12" y="27"/>
                  </a:cxn>
                  <a:cxn ang="0">
                    <a:pos x="8" y="32"/>
                  </a:cxn>
                  <a:cxn ang="0">
                    <a:pos x="5" y="38"/>
                  </a:cxn>
                  <a:cxn ang="0">
                    <a:pos x="0" y="51"/>
                  </a:cxn>
                  <a:cxn ang="0">
                    <a:pos x="0" y="51"/>
                  </a:cxn>
                  <a:cxn ang="0">
                    <a:pos x="0" y="54"/>
                  </a:cxn>
                  <a:cxn ang="0">
                    <a:pos x="0" y="57"/>
                  </a:cxn>
                  <a:cxn ang="0">
                    <a:pos x="3" y="59"/>
                  </a:cxn>
                  <a:cxn ang="0">
                    <a:pos x="5" y="61"/>
                  </a:cxn>
                  <a:cxn ang="0">
                    <a:pos x="7" y="61"/>
                  </a:cxn>
                  <a:cxn ang="0">
                    <a:pos x="8" y="59"/>
                  </a:cxn>
                  <a:cxn ang="0">
                    <a:pos x="11" y="57"/>
                  </a:cxn>
                  <a:cxn ang="0">
                    <a:pos x="11" y="57"/>
                  </a:cxn>
                  <a:cxn ang="0">
                    <a:pos x="15" y="44"/>
                  </a:cxn>
                  <a:cxn ang="0">
                    <a:pos x="15" y="44"/>
                  </a:cxn>
                  <a:cxn ang="0">
                    <a:pos x="16" y="40"/>
                  </a:cxn>
                  <a:cxn ang="0">
                    <a:pos x="18" y="36"/>
                  </a:cxn>
                  <a:cxn ang="0">
                    <a:pos x="25" y="29"/>
                  </a:cxn>
                  <a:cxn ang="0">
                    <a:pos x="25" y="29"/>
                  </a:cxn>
                  <a:cxn ang="0">
                    <a:pos x="34" y="19"/>
                  </a:cxn>
                  <a:cxn ang="0">
                    <a:pos x="38" y="13"/>
                  </a:cxn>
                  <a:cxn ang="0">
                    <a:pos x="41" y="7"/>
                  </a:cxn>
                  <a:cxn ang="0">
                    <a:pos x="41" y="7"/>
                  </a:cxn>
                  <a:cxn ang="0">
                    <a:pos x="42" y="4"/>
                  </a:cxn>
                  <a:cxn ang="0">
                    <a:pos x="41" y="2"/>
                  </a:cxn>
                  <a:cxn ang="0">
                    <a:pos x="39" y="0"/>
                  </a:cxn>
                  <a:cxn ang="0">
                    <a:pos x="38" y="0"/>
                  </a:cxn>
                  <a:cxn ang="0">
                    <a:pos x="33" y="0"/>
                  </a:cxn>
                  <a:cxn ang="0">
                    <a:pos x="32" y="2"/>
                  </a:cxn>
                  <a:cxn ang="0">
                    <a:pos x="30" y="3"/>
                  </a:cxn>
                  <a:cxn ang="0">
                    <a:pos x="30" y="3"/>
                  </a:cxn>
                </a:cxnLst>
                <a:rect l="0" t="0" r="r" b="b"/>
                <a:pathLst>
                  <a:path w="42" h="61">
                    <a:moveTo>
                      <a:pt x="30" y="3"/>
                    </a:moveTo>
                    <a:lnTo>
                      <a:pt x="30" y="3"/>
                    </a:lnTo>
                    <a:lnTo>
                      <a:pt x="26" y="10"/>
                    </a:lnTo>
                    <a:lnTo>
                      <a:pt x="22" y="16"/>
                    </a:lnTo>
                    <a:lnTo>
                      <a:pt x="12" y="27"/>
                    </a:lnTo>
                    <a:lnTo>
                      <a:pt x="12" y="27"/>
                    </a:lnTo>
                    <a:lnTo>
                      <a:pt x="8" y="32"/>
                    </a:lnTo>
                    <a:lnTo>
                      <a:pt x="5" y="38"/>
                    </a:lnTo>
                    <a:lnTo>
                      <a:pt x="0" y="51"/>
                    </a:lnTo>
                    <a:lnTo>
                      <a:pt x="0" y="51"/>
                    </a:lnTo>
                    <a:lnTo>
                      <a:pt x="0" y="54"/>
                    </a:lnTo>
                    <a:lnTo>
                      <a:pt x="0" y="57"/>
                    </a:lnTo>
                    <a:lnTo>
                      <a:pt x="3" y="59"/>
                    </a:lnTo>
                    <a:lnTo>
                      <a:pt x="5" y="61"/>
                    </a:lnTo>
                    <a:lnTo>
                      <a:pt x="7" y="61"/>
                    </a:lnTo>
                    <a:lnTo>
                      <a:pt x="8" y="59"/>
                    </a:lnTo>
                    <a:lnTo>
                      <a:pt x="11" y="57"/>
                    </a:lnTo>
                    <a:lnTo>
                      <a:pt x="11" y="57"/>
                    </a:lnTo>
                    <a:lnTo>
                      <a:pt x="15" y="44"/>
                    </a:lnTo>
                    <a:lnTo>
                      <a:pt x="15" y="44"/>
                    </a:lnTo>
                    <a:lnTo>
                      <a:pt x="16" y="40"/>
                    </a:lnTo>
                    <a:lnTo>
                      <a:pt x="18" y="36"/>
                    </a:lnTo>
                    <a:lnTo>
                      <a:pt x="25" y="29"/>
                    </a:lnTo>
                    <a:lnTo>
                      <a:pt x="25" y="29"/>
                    </a:lnTo>
                    <a:lnTo>
                      <a:pt x="34" y="19"/>
                    </a:lnTo>
                    <a:lnTo>
                      <a:pt x="38" y="13"/>
                    </a:lnTo>
                    <a:lnTo>
                      <a:pt x="41" y="7"/>
                    </a:lnTo>
                    <a:lnTo>
                      <a:pt x="41" y="7"/>
                    </a:lnTo>
                    <a:lnTo>
                      <a:pt x="42" y="4"/>
                    </a:lnTo>
                    <a:lnTo>
                      <a:pt x="41" y="2"/>
                    </a:lnTo>
                    <a:lnTo>
                      <a:pt x="39" y="0"/>
                    </a:lnTo>
                    <a:lnTo>
                      <a:pt x="38" y="0"/>
                    </a:lnTo>
                    <a:lnTo>
                      <a:pt x="33" y="0"/>
                    </a:lnTo>
                    <a:lnTo>
                      <a:pt x="32" y="2"/>
                    </a:lnTo>
                    <a:lnTo>
                      <a:pt x="30" y="3"/>
                    </a:lnTo>
                    <a:lnTo>
                      <a:pt x="30"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95" name="Freeform 207"/>
              <p:cNvSpPr/>
              <p:nvPr/>
            </p:nvSpPr>
            <p:spPr bwMode="auto">
              <a:xfrm>
                <a:off x="3732214" y="4783138"/>
                <a:ext cx="14288" cy="30163"/>
              </a:xfrm>
              <a:custGeom>
                <a:avLst/>
                <a:gdLst/>
                <a:ahLst/>
                <a:cxnLst>
                  <a:cxn ang="0">
                    <a:pos x="27" y="3"/>
                  </a:cxn>
                  <a:cxn ang="0">
                    <a:pos x="27" y="3"/>
                  </a:cxn>
                  <a:cxn ang="0">
                    <a:pos x="18" y="18"/>
                  </a:cxn>
                  <a:cxn ang="0">
                    <a:pos x="14" y="26"/>
                  </a:cxn>
                  <a:cxn ang="0">
                    <a:pos x="10" y="34"/>
                  </a:cxn>
                  <a:cxn ang="0">
                    <a:pos x="10" y="34"/>
                  </a:cxn>
                  <a:cxn ang="0">
                    <a:pos x="6" y="51"/>
                  </a:cxn>
                  <a:cxn ang="0">
                    <a:pos x="3" y="60"/>
                  </a:cxn>
                  <a:cxn ang="0">
                    <a:pos x="0" y="69"/>
                  </a:cxn>
                  <a:cxn ang="0">
                    <a:pos x="0" y="69"/>
                  </a:cxn>
                  <a:cxn ang="0">
                    <a:pos x="0" y="72"/>
                  </a:cxn>
                  <a:cxn ang="0">
                    <a:pos x="1" y="73"/>
                  </a:cxn>
                  <a:cxn ang="0">
                    <a:pos x="2" y="75"/>
                  </a:cxn>
                  <a:cxn ang="0">
                    <a:pos x="3" y="76"/>
                  </a:cxn>
                  <a:cxn ang="0">
                    <a:pos x="7" y="76"/>
                  </a:cxn>
                  <a:cxn ang="0">
                    <a:pos x="10" y="75"/>
                  </a:cxn>
                  <a:cxn ang="0">
                    <a:pos x="11" y="72"/>
                  </a:cxn>
                  <a:cxn ang="0">
                    <a:pos x="11" y="72"/>
                  </a:cxn>
                  <a:cxn ang="0">
                    <a:pos x="17" y="56"/>
                  </a:cxn>
                  <a:cxn ang="0">
                    <a:pos x="20" y="41"/>
                  </a:cxn>
                  <a:cxn ang="0">
                    <a:pos x="20" y="41"/>
                  </a:cxn>
                  <a:cxn ang="0">
                    <a:pos x="23" y="33"/>
                  </a:cxn>
                  <a:cxn ang="0">
                    <a:pos x="28" y="25"/>
                  </a:cxn>
                  <a:cxn ang="0">
                    <a:pos x="37" y="9"/>
                  </a:cxn>
                  <a:cxn ang="0">
                    <a:pos x="37" y="9"/>
                  </a:cxn>
                  <a:cxn ang="0">
                    <a:pos x="37" y="7"/>
                  </a:cxn>
                  <a:cxn ang="0">
                    <a:pos x="37" y="4"/>
                  </a:cxn>
                  <a:cxn ang="0">
                    <a:pos x="35" y="1"/>
                  </a:cxn>
                  <a:cxn ang="0">
                    <a:pos x="31" y="0"/>
                  </a:cxn>
                  <a:cxn ang="0">
                    <a:pos x="28" y="1"/>
                  </a:cxn>
                  <a:cxn ang="0">
                    <a:pos x="27" y="3"/>
                  </a:cxn>
                  <a:cxn ang="0">
                    <a:pos x="27" y="3"/>
                  </a:cxn>
                </a:cxnLst>
                <a:rect l="0" t="0" r="r" b="b"/>
                <a:pathLst>
                  <a:path w="37" h="76">
                    <a:moveTo>
                      <a:pt x="27" y="3"/>
                    </a:moveTo>
                    <a:lnTo>
                      <a:pt x="27" y="3"/>
                    </a:lnTo>
                    <a:lnTo>
                      <a:pt x="18" y="18"/>
                    </a:lnTo>
                    <a:lnTo>
                      <a:pt x="14" y="26"/>
                    </a:lnTo>
                    <a:lnTo>
                      <a:pt x="10" y="34"/>
                    </a:lnTo>
                    <a:lnTo>
                      <a:pt x="10" y="34"/>
                    </a:lnTo>
                    <a:lnTo>
                      <a:pt x="6" y="51"/>
                    </a:lnTo>
                    <a:lnTo>
                      <a:pt x="3" y="60"/>
                    </a:lnTo>
                    <a:lnTo>
                      <a:pt x="0" y="69"/>
                    </a:lnTo>
                    <a:lnTo>
                      <a:pt x="0" y="69"/>
                    </a:lnTo>
                    <a:lnTo>
                      <a:pt x="0" y="72"/>
                    </a:lnTo>
                    <a:lnTo>
                      <a:pt x="1" y="73"/>
                    </a:lnTo>
                    <a:lnTo>
                      <a:pt x="2" y="75"/>
                    </a:lnTo>
                    <a:lnTo>
                      <a:pt x="3" y="76"/>
                    </a:lnTo>
                    <a:lnTo>
                      <a:pt x="7" y="76"/>
                    </a:lnTo>
                    <a:lnTo>
                      <a:pt x="10" y="75"/>
                    </a:lnTo>
                    <a:lnTo>
                      <a:pt x="11" y="72"/>
                    </a:lnTo>
                    <a:lnTo>
                      <a:pt x="11" y="72"/>
                    </a:lnTo>
                    <a:lnTo>
                      <a:pt x="17" y="56"/>
                    </a:lnTo>
                    <a:lnTo>
                      <a:pt x="20" y="41"/>
                    </a:lnTo>
                    <a:lnTo>
                      <a:pt x="20" y="41"/>
                    </a:lnTo>
                    <a:lnTo>
                      <a:pt x="23" y="33"/>
                    </a:lnTo>
                    <a:lnTo>
                      <a:pt x="28" y="25"/>
                    </a:lnTo>
                    <a:lnTo>
                      <a:pt x="37" y="9"/>
                    </a:lnTo>
                    <a:lnTo>
                      <a:pt x="37" y="9"/>
                    </a:lnTo>
                    <a:lnTo>
                      <a:pt x="37" y="7"/>
                    </a:lnTo>
                    <a:lnTo>
                      <a:pt x="37" y="4"/>
                    </a:lnTo>
                    <a:lnTo>
                      <a:pt x="35" y="1"/>
                    </a:lnTo>
                    <a:lnTo>
                      <a:pt x="31" y="0"/>
                    </a:lnTo>
                    <a:lnTo>
                      <a:pt x="28" y="1"/>
                    </a:lnTo>
                    <a:lnTo>
                      <a:pt x="27" y="3"/>
                    </a:lnTo>
                    <a:lnTo>
                      <a:pt x="2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96" name="Freeform 208"/>
              <p:cNvSpPr/>
              <p:nvPr/>
            </p:nvSpPr>
            <p:spPr bwMode="auto">
              <a:xfrm>
                <a:off x="3752851" y="4773613"/>
                <a:ext cx="19050" cy="33338"/>
              </a:xfrm>
              <a:custGeom>
                <a:avLst/>
                <a:gdLst/>
                <a:ahLst/>
                <a:cxnLst>
                  <a:cxn ang="0">
                    <a:pos x="34" y="4"/>
                  </a:cxn>
                  <a:cxn ang="0">
                    <a:pos x="34" y="4"/>
                  </a:cxn>
                  <a:cxn ang="0">
                    <a:pos x="33" y="9"/>
                  </a:cxn>
                  <a:cxn ang="0">
                    <a:pos x="32" y="13"/>
                  </a:cxn>
                  <a:cxn ang="0">
                    <a:pos x="25" y="19"/>
                  </a:cxn>
                  <a:cxn ang="0">
                    <a:pos x="25" y="19"/>
                  </a:cxn>
                  <a:cxn ang="0">
                    <a:pos x="21" y="25"/>
                  </a:cxn>
                  <a:cxn ang="0">
                    <a:pos x="18" y="29"/>
                  </a:cxn>
                  <a:cxn ang="0">
                    <a:pos x="15" y="39"/>
                  </a:cxn>
                  <a:cxn ang="0">
                    <a:pos x="15" y="39"/>
                  </a:cxn>
                  <a:cxn ang="0">
                    <a:pos x="7" y="57"/>
                  </a:cxn>
                  <a:cxn ang="0">
                    <a:pos x="0" y="76"/>
                  </a:cxn>
                  <a:cxn ang="0">
                    <a:pos x="0" y="76"/>
                  </a:cxn>
                  <a:cxn ang="0">
                    <a:pos x="0" y="78"/>
                  </a:cxn>
                  <a:cxn ang="0">
                    <a:pos x="0" y="80"/>
                  </a:cxn>
                  <a:cxn ang="0">
                    <a:pos x="1" y="82"/>
                  </a:cxn>
                  <a:cxn ang="0">
                    <a:pos x="4" y="82"/>
                  </a:cxn>
                  <a:cxn ang="0">
                    <a:pos x="8" y="82"/>
                  </a:cxn>
                  <a:cxn ang="0">
                    <a:pos x="11" y="81"/>
                  </a:cxn>
                  <a:cxn ang="0">
                    <a:pos x="12" y="78"/>
                  </a:cxn>
                  <a:cxn ang="0">
                    <a:pos x="12" y="78"/>
                  </a:cxn>
                  <a:cxn ang="0">
                    <a:pos x="20" y="57"/>
                  </a:cxn>
                  <a:cxn ang="0">
                    <a:pos x="29" y="36"/>
                  </a:cxn>
                  <a:cxn ang="0">
                    <a:pos x="29" y="36"/>
                  </a:cxn>
                  <a:cxn ang="0">
                    <a:pos x="33" y="29"/>
                  </a:cxn>
                  <a:cxn ang="0">
                    <a:pos x="38" y="22"/>
                  </a:cxn>
                  <a:cxn ang="0">
                    <a:pos x="43" y="14"/>
                  </a:cxn>
                  <a:cxn ang="0">
                    <a:pos x="46" y="6"/>
                  </a:cxn>
                  <a:cxn ang="0">
                    <a:pos x="46" y="6"/>
                  </a:cxn>
                  <a:cxn ang="0">
                    <a:pos x="46" y="4"/>
                  </a:cxn>
                  <a:cxn ang="0">
                    <a:pos x="45" y="2"/>
                  </a:cxn>
                  <a:cxn ang="0">
                    <a:pos x="41" y="0"/>
                  </a:cxn>
                  <a:cxn ang="0">
                    <a:pos x="39" y="0"/>
                  </a:cxn>
                  <a:cxn ang="0">
                    <a:pos x="37" y="0"/>
                  </a:cxn>
                  <a:cxn ang="0">
                    <a:pos x="35" y="1"/>
                  </a:cxn>
                  <a:cxn ang="0">
                    <a:pos x="34" y="4"/>
                  </a:cxn>
                  <a:cxn ang="0">
                    <a:pos x="34" y="4"/>
                  </a:cxn>
                </a:cxnLst>
                <a:rect l="0" t="0" r="r" b="b"/>
                <a:pathLst>
                  <a:path w="46" h="82">
                    <a:moveTo>
                      <a:pt x="34" y="4"/>
                    </a:moveTo>
                    <a:lnTo>
                      <a:pt x="34" y="4"/>
                    </a:lnTo>
                    <a:lnTo>
                      <a:pt x="33" y="9"/>
                    </a:lnTo>
                    <a:lnTo>
                      <a:pt x="32" y="13"/>
                    </a:lnTo>
                    <a:lnTo>
                      <a:pt x="25" y="19"/>
                    </a:lnTo>
                    <a:lnTo>
                      <a:pt x="25" y="19"/>
                    </a:lnTo>
                    <a:lnTo>
                      <a:pt x="21" y="25"/>
                    </a:lnTo>
                    <a:lnTo>
                      <a:pt x="18" y="29"/>
                    </a:lnTo>
                    <a:lnTo>
                      <a:pt x="15" y="39"/>
                    </a:lnTo>
                    <a:lnTo>
                      <a:pt x="15" y="39"/>
                    </a:lnTo>
                    <a:lnTo>
                      <a:pt x="7" y="57"/>
                    </a:lnTo>
                    <a:lnTo>
                      <a:pt x="0" y="76"/>
                    </a:lnTo>
                    <a:lnTo>
                      <a:pt x="0" y="76"/>
                    </a:lnTo>
                    <a:lnTo>
                      <a:pt x="0" y="78"/>
                    </a:lnTo>
                    <a:lnTo>
                      <a:pt x="0" y="80"/>
                    </a:lnTo>
                    <a:lnTo>
                      <a:pt x="1" y="82"/>
                    </a:lnTo>
                    <a:lnTo>
                      <a:pt x="4" y="82"/>
                    </a:lnTo>
                    <a:lnTo>
                      <a:pt x="8" y="82"/>
                    </a:lnTo>
                    <a:lnTo>
                      <a:pt x="11" y="81"/>
                    </a:lnTo>
                    <a:lnTo>
                      <a:pt x="12" y="78"/>
                    </a:lnTo>
                    <a:lnTo>
                      <a:pt x="12" y="78"/>
                    </a:lnTo>
                    <a:lnTo>
                      <a:pt x="20" y="57"/>
                    </a:lnTo>
                    <a:lnTo>
                      <a:pt x="29" y="36"/>
                    </a:lnTo>
                    <a:lnTo>
                      <a:pt x="29" y="36"/>
                    </a:lnTo>
                    <a:lnTo>
                      <a:pt x="33" y="29"/>
                    </a:lnTo>
                    <a:lnTo>
                      <a:pt x="38" y="22"/>
                    </a:lnTo>
                    <a:lnTo>
                      <a:pt x="43" y="14"/>
                    </a:lnTo>
                    <a:lnTo>
                      <a:pt x="46" y="6"/>
                    </a:lnTo>
                    <a:lnTo>
                      <a:pt x="46" y="6"/>
                    </a:lnTo>
                    <a:lnTo>
                      <a:pt x="46" y="4"/>
                    </a:lnTo>
                    <a:lnTo>
                      <a:pt x="45" y="2"/>
                    </a:lnTo>
                    <a:lnTo>
                      <a:pt x="41" y="0"/>
                    </a:lnTo>
                    <a:lnTo>
                      <a:pt x="39" y="0"/>
                    </a:lnTo>
                    <a:lnTo>
                      <a:pt x="37" y="0"/>
                    </a:lnTo>
                    <a:lnTo>
                      <a:pt x="35" y="1"/>
                    </a:lnTo>
                    <a:lnTo>
                      <a:pt x="34" y="4"/>
                    </a:lnTo>
                    <a:lnTo>
                      <a:pt x="3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97" name="Freeform 209"/>
              <p:cNvSpPr/>
              <p:nvPr/>
            </p:nvSpPr>
            <p:spPr bwMode="auto">
              <a:xfrm>
                <a:off x="3402014" y="4460876"/>
                <a:ext cx="55563" cy="69850"/>
              </a:xfrm>
              <a:custGeom>
                <a:avLst/>
                <a:gdLst/>
                <a:ahLst/>
                <a:cxnLst>
                  <a:cxn ang="0">
                    <a:pos x="135" y="0"/>
                  </a:cxn>
                  <a:cxn ang="0">
                    <a:pos x="135" y="0"/>
                  </a:cxn>
                  <a:cxn ang="0">
                    <a:pos x="131" y="2"/>
                  </a:cxn>
                  <a:cxn ang="0">
                    <a:pos x="126" y="3"/>
                  </a:cxn>
                  <a:cxn ang="0">
                    <a:pos x="117" y="9"/>
                  </a:cxn>
                  <a:cxn ang="0">
                    <a:pos x="109" y="17"/>
                  </a:cxn>
                  <a:cxn ang="0">
                    <a:pos x="102" y="26"/>
                  </a:cxn>
                  <a:cxn ang="0">
                    <a:pos x="89" y="47"/>
                  </a:cxn>
                  <a:cxn ang="0">
                    <a:pos x="79" y="66"/>
                  </a:cxn>
                  <a:cxn ang="0">
                    <a:pos x="79" y="66"/>
                  </a:cxn>
                  <a:cxn ang="0">
                    <a:pos x="68" y="79"/>
                  </a:cxn>
                  <a:cxn ang="0">
                    <a:pos x="58" y="91"/>
                  </a:cxn>
                  <a:cxn ang="0">
                    <a:pos x="36" y="115"/>
                  </a:cxn>
                  <a:cxn ang="0">
                    <a:pos x="25" y="127"/>
                  </a:cxn>
                  <a:cxn ang="0">
                    <a:pos x="16" y="140"/>
                  </a:cxn>
                  <a:cxn ang="0">
                    <a:pos x="7" y="153"/>
                  </a:cxn>
                  <a:cxn ang="0">
                    <a:pos x="0" y="169"/>
                  </a:cxn>
                  <a:cxn ang="0">
                    <a:pos x="0" y="169"/>
                  </a:cxn>
                  <a:cxn ang="0">
                    <a:pos x="0" y="170"/>
                  </a:cxn>
                  <a:cxn ang="0">
                    <a:pos x="2" y="173"/>
                  </a:cxn>
                  <a:cxn ang="0">
                    <a:pos x="3" y="174"/>
                  </a:cxn>
                  <a:cxn ang="0">
                    <a:pos x="4" y="176"/>
                  </a:cxn>
                  <a:cxn ang="0">
                    <a:pos x="8" y="176"/>
                  </a:cxn>
                  <a:cxn ang="0">
                    <a:pos x="11" y="174"/>
                  </a:cxn>
                  <a:cxn ang="0">
                    <a:pos x="12" y="172"/>
                  </a:cxn>
                  <a:cxn ang="0">
                    <a:pos x="12" y="172"/>
                  </a:cxn>
                  <a:cxn ang="0">
                    <a:pos x="17" y="160"/>
                  </a:cxn>
                  <a:cxn ang="0">
                    <a:pos x="24" y="148"/>
                  </a:cxn>
                  <a:cxn ang="0">
                    <a:pos x="32" y="138"/>
                  </a:cxn>
                  <a:cxn ang="0">
                    <a:pos x="41" y="126"/>
                  </a:cxn>
                  <a:cxn ang="0">
                    <a:pos x="59" y="105"/>
                  </a:cxn>
                  <a:cxn ang="0">
                    <a:pos x="76" y="87"/>
                  </a:cxn>
                  <a:cxn ang="0">
                    <a:pos x="76" y="87"/>
                  </a:cxn>
                  <a:cxn ang="0">
                    <a:pos x="83" y="79"/>
                  </a:cxn>
                  <a:cxn ang="0">
                    <a:pos x="89" y="68"/>
                  </a:cxn>
                  <a:cxn ang="0">
                    <a:pos x="104" y="43"/>
                  </a:cxn>
                  <a:cxn ang="0">
                    <a:pos x="111" y="32"/>
                  </a:cxn>
                  <a:cxn ang="0">
                    <a:pos x="119" y="23"/>
                  </a:cxn>
                  <a:cxn ang="0">
                    <a:pos x="127" y="15"/>
                  </a:cxn>
                  <a:cxn ang="0">
                    <a:pos x="131" y="13"/>
                  </a:cxn>
                  <a:cxn ang="0">
                    <a:pos x="135" y="12"/>
                  </a:cxn>
                  <a:cxn ang="0">
                    <a:pos x="135" y="12"/>
                  </a:cxn>
                  <a:cxn ang="0">
                    <a:pos x="138" y="12"/>
                  </a:cxn>
                  <a:cxn ang="0">
                    <a:pos x="140" y="9"/>
                  </a:cxn>
                  <a:cxn ang="0">
                    <a:pos x="142" y="6"/>
                  </a:cxn>
                  <a:cxn ang="0">
                    <a:pos x="140" y="4"/>
                  </a:cxn>
                  <a:cxn ang="0">
                    <a:pos x="140" y="2"/>
                  </a:cxn>
                  <a:cxn ang="0">
                    <a:pos x="138" y="2"/>
                  </a:cxn>
                  <a:cxn ang="0">
                    <a:pos x="135" y="0"/>
                  </a:cxn>
                  <a:cxn ang="0">
                    <a:pos x="135" y="0"/>
                  </a:cxn>
                </a:cxnLst>
                <a:rect l="0" t="0" r="r" b="b"/>
                <a:pathLst>
                  <a:path w="142" h="176">
                    <a:moveTo>
                      <a:pt x="135" y="0"/>
                    </a:moveTo>
                    <a:lnTo>
                      <a:pt x="135" y="0"/>
                    </a:lnTo>
                    <a:lnTo>
                      <a:pt x="131" y="2"/>
                    </a:lnTo>
                    <a:lnTo>
                      <a:pt x="126" y="3"/>
                    </a:lnTo>
                    <a:lnTo>
                      <a:pt x="117" y="9"/>
                    </a:lnTo>
                    <a:lnTo>
                      <a:pt x="109" y="17"/>
                    </a:lnTo>
                    <a:lnTo>
                      <a:pt x="102" y="26"/>
                    </a:lnTo>
                    <a:lnTo>
                      <a:pt x="89" y="47"/>
                    </a:lnTo>
                    <a:lnTo>
                      <a:pt x="79" y="66"/>
                    </a:lnTo>
                    <a:lnTo>
                      <a:pt x="79" y="66"/>
                    </a:lnTo>
                    <a:lnTo>
                      <a:pt x="68" y="79"/>
                    </a:lnTo>
                    <a:lnTo>
                      <a:pt x="58" y="91"/>
                    </a:lnTo>
                    <a:lnTo>
                      <a:pt x="36" y="115"/>
                    </a:lnTo>
                    <a:lnTo>
                      <a:pt x="25" y="127"/>
                    </a:lnTo>
                    <a:lnTo>
                      <a:pt x="16" y="140"/>
                    </a:lnTo>
                    <a:lnTo>
                      <a:pt x="7" y="153"/>
                    </a:lnTo>
                    <a:lnTo>
                      <a:pt x="0" y="169"/>
                    </a:lnTo>
                    <a:lnTo>
                      <a:pt x="0" y="169"/>
                    </a:lnTo>
                    <a:lnTo>
                      <a:pt x="0" y="170"/>
                    </a:lnTo>
                    <a:lnTo>
                      <a:pt x="2" y="173"/>
                    </a:lnTo>
                    <a:lnTo>
                      <a:pt x="3" y="174"/>
                    </a:lnTo>
                    <a:lnTo>
                      <a:pt x="4" y="176"/>
                    </a:lnTo>
                    <a:lnTo>
                      <a:pt x="8" y="176"/>
                    </a:lnTo>
                    <a:lnTo>
                      <a:pt x="11" y="174"/>
                    </a:lnTo>
                    <a:lnTo>
                      <a:pt x="12" y="172"/>
                    </a:lnTo>
                    <a:lnTo>
                      <a:pt x="12" y="172"/>
                    </a:lnTo>
                    <a:lnTo>
                      <a:pt x="17" y="160"/>
                    </a:lnTo>
                    <a:lnTo>
                      <a:pt x="24" y="148"/>
                    </a:lnTo>
                    <a:lnTo>
                      <a:pt x="32" y="138"/>
                    </a:lnTo>
                    <a:lnTo>
                      <a:pt x="41" y="126"/>
                    </a:lnTo>
                    <a:lnTo>
                      <a:pt x="59" y="105"/>
                    </a:lnTo>
                    <a:lnTo>
                      <a:pt x="76" y="87"/>
                    </a:lnTo>
                    <a:lnTo>
                      <a:pt x="76" y="87"/>
                    </a:lnTo>
                    <a:lnTo>
                      <a:pt x="83" y="79"/>
                    </a:lnTo>
                    <a:lnTo>
                      <a:pt x="89" y="68"/>
                    </a:lnTo>
                    <a:lnTo>
                      <a:pt x="104" y="43"/>
                    </a:lnTo>
                    <a:lnTo>
                      <a:pt x="111" y="32"/>
                    </a:lnTo>
                    <a:lnTo>
                      <a:pt x="119" y="23"/>
                    </a:lnTo>
                    <a:lnTo>
                      <a:pt x="127" y="15"/>
                    </a:lnTo>
                    <a:lnTo>
                      <a:pt x="131" y="13"/>
                    </a:lnTo>
                    <a:lnTo>
                      <a:pt x="135" y="12"/>
                    </a:lnTo>
                    <a:lnTo>
                      <a:pt x="135" y="12"/>
                    </a:lnTo>
                    <a:lnTo>
                      <a:pt x="138" y="12"/>
                    </a:lnTo>
                    <a:lnTo>
                      <a:pt x="140" y="9"/>
                    </a:lnTo>
                    <a:lnTo>
                      <a:pt x="142" y="6"/>
                    </a:lnTo>
                    <a:lnTo>
                      <a:pt x="140" y="4"/>
                    </a:lnTo>
                    <a:lnTo>
                      <a:pt x="140" y="2"/>
                    </a:lnTo>
                    <a:lnTo>
                      <a:pt x="138" y="2"/>
                    </a:lnTo>
                    <a:lnTo>
                      <a:pt x="135" y="0"/>
                    </a:lnTo>
                    <a:lnTo>
                      <a:pt x="135"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98" name="Freeform 210"/>
              <p:cNvSpPr/>
              <p:nvPr/>
            </p:nvSpPr>
            <p:spPr bwMode="auto">
              <a:xfrm>
                <a:off x="3411539" y="4460876"/>
                <a:ext cx="73025" cy="104775"/>
              </a:xfrm>
              <a:custGeom>
                <a:avLst/>
                <a:gdLst/>
                <a:ahLst/>
                <a:cxnLst>
                  <a:cxn ang="0">
                    <a:pos x="174" y="3"/>
                  </a:cxn>
                  <a:cxn ang="0">
                    <a:pos x="174" y="3"/>
                  </a:cxn>
                  <a:cxn ang="0">
                    <a:pos x="126" y="63"/>
                  </a:cxn>
                  <a:cxn ang="0">
                    <a:pos x="102" y="94"/>
                  </a:cxn>
                  <a:cxn ang="0">
                    <a:pos x="80" y="125"/>
                  </a:cxn>
                  <a:cxn ang="0">
                    <a:pos x="80" y="125"/>
                  </a:cxn>
                  <a:cxn ang="0">
                    <a:pos x="54" y="161"/>
                  </a:cxn>
                  <a:cxn ang="0">
                    <a:pos x="28" y="199"/>
                  </a:cxn>
                  <a:cxn ang="0">
                    <a:pos x="28" y="199"/>
                  </a:cxn>
                  <a:cxn ang="0">
                    <a:pos x="19" y="212"/>
                  </a:cxn>
                  <a:cxn ang="0">
                    <a:pos x="11" y="227"/>
                  </a:cxn>
                  <a:cxn ang="0">
                    <a:pos x="4" y="241"/>
                  </a:cxn>
                  <a:cxn ang="0">
                    <a:pos x="2" y="249"/>
                  </a:cxn>
                  <a:cxn ang="0">
                    <a:pos x="0" y="258"/>
                  </a:cxn>
                  <a:cxn ang="0">
                    <a:pos x="0" y="258"/>
                  </a:cxn>
                  <a:cxn ang="0">
                    <a:pos x="2" y="261"/>
                  </a:cxn>
                  <a:cxn ang="0">
                    <a:pos x="3" y="262"/>
                  </a:cxn>
                  <a:cxn ang="0">
                    <a:pos x="4" y="263"/>
                  </a:cxn>
                  <a:cxn ang="0">
                    <a:pos x="6" y="263"/>
                  </a:cxn>
                  <a:cxn ang="0">
                    <a:pos x="11" y="262"/>
                  </a:cxn>
                  <a:cxn ang="0">
                    <a:pos x="12" y="261"/>
                  </a:cxn>
                  <a:cxn ang="0">
                    <a:pos x="12" y="258"/>
                  </a:cxn>
                  <a:cxn ang="0">
                    <a:pos x="12" y="258"/>
                  </a:cxn>
                  <a:cxn ang="0">
                    <a:pos x="15" y="247"/>
                  </a:cxn>
                  <a:cxn ang="0">
                    <a:pos x="17" y="238"/>
                  </a:cxn>
                  <a:cxn ang="0">
                    <a:pos x="21" y="229"/>
                  </a:cxn>
                  <a:cxn ang="0">
                    <a:pos x="27" y="220"/>
                  </a:cxn>
                  <a:cxn ang="0">
                    <a:pos x="38" y="203"/>
                  </a:cxn>
                  <a:cxn ang="0">
                    <a:pos x="50" y="187"/>
                  </a:cxn>
                  <a:cxn ang="0">
                    <a:pos x="50" y="187"/>
                  </a:cxn>
                  <a:cxn ang="0">
                    <a:pos x="89" y="131"/>
                  </a:cxn>
                  <a:cxn ang="0">
                    <a:pos x="89" y="131"/>
                  </a:cxn>
                  <a:cxn ang="0">
                    <a:pos x="112" y="100"/>
                  </a:cxn>
                  <a:cxn ang="0">
                    <a:pos x="135" y="70"/>
                  </a:cxn>
                  <a:cxn ang="0">
                    <a:pos x="182" y="11"/>
                  </a:cxn>
                  <a:cxn ang="0">
                    <a:pos x="182" y="11"/>
                  </a:cxn>
                  <a:cxn ang="0">
                    <a:pos x="184" y="8"/>
                  </a:cxn>
                  <a:cxn ang="0">
                    <a:pos x="184" y="6"/>
                  </a:cxn>
                  <a:cxn ang="0">
                    <a:pos x="181" y="2"/>
                  </a:cxn>
                  <a:cxn ang="0">
                    <a:pos x="180" y="0"/>
                  </a:cxn>
                  <a:cxn ang="0">
                    <a:pos x="178" y="0"/>
                  </a:cxn>
                  <a:cxn ang="0">
                    <a:pos x="176" y="0"/>
                  </a:cxn>
                  <a:cxn ang="0">
                    <a:pos x="174" y="3"/>
                  </a:cxn>
                  <a:cxn ang="0">
                    <a:pos x="174" y="3"/>
                  </a:cxn>
                </a:cxnLst>
                <a:rect l="0" t="0" r="r" b="b"/>
                <a:pathLst>
                  <a:path w="184" h="263">
                    <a:moveTo>
                      <a:pt x="174" y="3"/>
                    </a:moveTo>
                    <a:lnTo>
                      <a:pt x="174" y="3"/>
                    </a:lnTo>
                    <a:lnTo>
                      <a:pt x="126" y="63"/>
                    </a:lnTo>
                    <a:lnTo>
                      <a:pt x="102" y="94"/>
                    </a:lnTo>
                    <a:lnTo>
                      <a:pt x="80" y="125"/>
                    </a:lnTo>
                    <a:lnTo>
                      <a:pt x="80" y="125"/>
                    </a:lnTo>
                    <a:lnTo>
                      <a:pt x="54" y="161"/>
                    </a:lnTo>
                    <a:lnTo>
                      <a:pt x="28" y="199"/>
                    </a:lnTo>
                    <a:lnTo>
                      <a:pt x="28" y="199"/>
                    </a:lnTo>
                    <a:lnTo>
                      <a:pt x="19" y="212"/>
                    </a:lnTo>
                    <a:lnTo>
                      <a:pt x="11" y="227"/>
                    </a:lnTo>
                    <a:lnTo>
                      <a:pt x="4" y="241"/>
                    </a:lnTo>
                    <a:lnTo>
                      <a:pt x="2" y="249"/>
                    </a:lnTo>
                    <a:lnTo>
                      <a:pt x="0" y="258"/>
                    </a:lnTo>
                    <a:lnTo>
                      <a:pt x="0" y="258"/>
                    </a:lnTo>
                    <a:lnTo>
                      <a:pt x="2" y="261"/>
                    </a:lnTo>
                    <a:lnTo>
                      <a:pt x="3" y="262"/>
                    </a:lnTo>
                    <a:lnTo>
                      <a:pt x="4" y="263"/>
                    </a:lnTo>
                    <a:lnTo>
                      <a:pt x="6" y="263"/>
                    </a:lnTo>
                    <a:lnTo>
                      <a:pt x="11" y="262"/>
                    </a:lnTo>
                    <a:lnTo>
                      <a:pt x="12" y="261"/>
                    </a:lnTo>
                    <a:lnTo>
                      <a:pt x="12" y="258"/>
                    </a:lnTo>
                    <a:lnTo>
                      <a:pt x="12" y="258"/>
                    </a:lnTo>
                    <a:lnTo>
                      <a:pt x="15" y="247"/>
                    </a:lnTo>
                    <a:lnTo>
                      <a:pt x="17" y="238"/>
                    </a:lnTo>
                    <a:lnTo>
                      <a:pt x="21" y="229"/>
                    </a:lnTo>
                    <a:lnTo>
                      <a:pt x="27" y="220"/>
                    </a:lnTo>
                    <a:lnTo>
                      <a:pt x="38" y="203"/>
                    </a:lnTo>
                    <a:lnTo>
                      <a:pt x="50" y="187"/>
                    </a:lnTo>
                    <a:lnTo>
                      <a:pt x="50" y="187"/>
                    </a:lnTo>
                    <a:lnTo>
                      <a:pt x="89" y="131"/>
                    </a:lnTo>
                    <a:lnTo>
                      <a:pt x="89" y="131"/>
                    </a:lnTo>
                    <a:lnTo>
                      <a:pt x="112" y="100"/>
                    </a:lnTo>
                    <a:lnTo>
                      <a:pt x="135" y="70"/>
                    </a:lnTo>
                    <a:lnTo>
                      <a:pt x="182" y="11"/>
                    </a:lnTo>
                    <a:lnTo>
                      <a:pt x="182" y="11"/>
                    </a:lnTo>
                    <a:lnTo>
                      <a:pt x="184" y="8"/>
                    </a:lnTo>
                    <a:lnTo>
                      <a:pt x="184" y="6"/>
                    </a:lnTo>
                    <a:lnTo>
                      <a:pt x="181" y="2"/>
                    </a:lnTo>
                    <a:lnTo>
                      <a:pt x="180" y="0"/>
                    </a:lnTo>
                    <a:lnTo>
                      <a:pt x="178" y="0"/>
                    </a:lnTo>
                    <a:lnTo>
                      <a:pt x="176" y="0"/>
                    </a:lnTo>
                    <a:lnTo>
                      <a:pt x="174" y="3"/>
                    </a:lnTo>
                    <a:lnTo>
                      <a:pt x="174"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99" name="Freeform 211"/>
              <p:cNvSpPr/>
              <p:nvPr/>
            </p:nvSpPr>
            <p:spPr bwMode="auto">
              <a:xfrm>
                <a:off x="3421064" y="4464051"/>
                <a:ext cx="90488" cy="130175"/>
              </a:xfrm>
              <a:custGeom>
                <a:avLst/>
                <a:gdLst/>
                <a:ahLst/>
                <a:cxnLst>
                  <a:cxn ang="0">
                    <a:pos x="218" y="1"/>
                  </a:cxn>
                  <a:cxn ang="0">
                    <a:pos x="218" y="1"/>
                  </a:cxn>
                  <a:cxn ang="0">
                    <a:pos x="209" y="11"/>
                  </a:cxn>
                  <a:cxn ang="0">
                    <a:pos x="200" y="20"/>
                  </a:cxn>
                  <a:cxn ang="0">
                    <a:pos x="186" y="39"/>
                  </a:cxn>
                  <a:cxn ang="0">
                    <a:pos x="157" y="80"/>
                  </a:cxn>
                  <a:cxn ang="0">
                    <a:pos x="157" y="80"/>
                  </a:cxn>
                  <a:cxn ang="0">
                    <a:pos x="88" y="177"/>
                  </a:cxn>
                  <a:cxn ang="0">
                    <a:pos x="88" y="177"/>
                  </a:cxn>
                  <a:cxn ang="0">
                    <a:pos x="54" y="224"/>
                  </a:cxn>
                  <a:cxn ang="0">
                    <a:pos x="21" y="272"/>
                  </a:cxn>
                  <a:cxn ang="0">
                    <a:pos x="21" y="272"/>
                  </a:cxn>
                  <a:cxn ang="0">
                    <a:pos x="13" y="284"/>
                  </a:cxn>
                  <a:cxn ang="0">
                    <a:pos x="7" y="297"/>
                  </a:cxn>
                  <a:cxn ang="0">
                    <a:pos x="3" y="304"/>
                  </a:cxn>
                  <a:cxn ang="0">
                    <a:pos x="1" y="310"/>
                  </a:cxn>
                  <a:cxn ang="0">
                    <a:pos x="0" y="317"/>
                  </a:cxn>
                  <a:cxn ang="0">
                    <a:pos x="0" y="323"/>
                  </a:cxn>
                  <a:cxn ang="0">
                    <a:pos x="0" y="323"/>
                  </a:cxn>
                  <a:cxn ang="0">
                    <a:pos x="1" y="326"/>
                  </a:cxn>
                  <a:cxn ang="0">
                    <a:pos x="3" y="327"/>
                  </a:cxn>
                  <a:cxn ang="0">
                    <a:pos x="4" y="327"/>
                  </a:cxn>
                  <a:cxn ang="0">
                    <a:pos x="7" y="327"/>
                  </a:cxn>
                  <a:cxn ang="0">
                    <a:pos x="10" y="324"/>
                  </a:cxn>
                  <a:cxn ang="0">
                    <a:pos x="10" y="323"/>
                  </a:cxn>
                  <a:cxn ang="0">
                    <a:pos x="12" y="321"/>
                  </a:cxn>
                  <a:cxn ang="0">
                    <a:pos x="12" y="321"/>
                  </a:cxn>
                  <a:cxn ang="0">
                    <a:pos x="12" y="314"/>
                  </a:cxn>
                  <a:cxn ang="0">
                    <a:pos x="13" y="306"/>
                  </a:cxn>
                  <a:cxn ang="0">
                    <a:pos x="17" y="298"/>
                  </a:cxn>
                  <a:cxn ang="0">
                    <a:pos x="22" y="289"/>
                  </a:cxn>
                  <a:cxn ang="0">
                    <a:pos x="34" y="273"/>
                  </a:cxn>
                  <a:cxn ang="0">
                    <a:pos x="42" y="262"/>
                  </a:cxn>
                  <a:cxn ang="0">
                    <a:pos x="42" y="262"/>
                  </a:cxn>
                  <a:cxn ang="0">
                    <a:pos x="72" y="217"/>
                  </a:cxn>
                  <a:cxn ang="0">
                    <a:pos x="103" y="174"/>
                  </a:cxn>
                  <a:cxn ang="0">
                    <a:pos x="103" y="174"/>
                  </a:cxn>
                  <a:cxn ang="0">
                    <a:pos x="161" y="94"/>
                  </a:cxn>
                  <a:cxn ang="0">
                    <a:pos x="161" y="94"/>
                  </a:cxn>
                  <a:cxn ang="0">
                    <a:pos x="191" y="50"/>
                  </a:cxn>
                  <a:cxn ang="0">
                    <a:pos x="208" y="29"/>
                  </a:cxn>
                  <a:cxn ang="0">
                    <a:pos x="217" y="20"/>
                  </a:cxn>
                  <a:cxn ang="0">
                    <a:pos x="226" y="11"/>
                  </a:cxn>
                  <a:cxn ang="0">
                    <a:pos x="226" y="11"/>
                  </a:cxn>
                  <a:cxn ang="0">
                    <a:pos x="228" y="8"/>
                  </a:cxn>
                  <a:cxn ang="0">
                    <a:pos x="229" y="7"/>
                  </a:cxn>
                  <a:cxn ang="0">
                    <a:pos x="228" y="4"/>
                  </a:cxn>
                  <a:cxn ang="0">
                    <a:pos x="226" y="3"/>
                  </a:cxn>
                  <a:cxn ang="0">
                    <a:pos x="222" y="0"/>
                  </a:cxn>
                  <a:cxn ang="0">
                    <a:pos x="221" y="0"/>
                  </a:cxn>
                  <a:cxn ang="0">
                    <a:pos x="218" y="1"/>
                  </a:cxn>
                  <a:cxn ang="0">
                    <a:pos x="218" y="1"/>
                  </a:cxn>
                </a:cxnLst>
                <a:rect l="0" t="0" r="r" b="b"/>
                <a:pathLst>
                  <a:path w="229" h="327">
                    <a:moveTo>
                      <a:pt x="218" y="1"/>
                    </a:moveTo>
                    <a:lnTo>
                      <a:pt x="218" y="1"/>
                    </a:lnTo>
                    <a:lnTo>
                      <a:pt x="209" y="11"/>
                    </a:lnTo>
                    <a:lnTo>
                      <a:pt x="200" y="20"/>
                    </a:lnTo>
                    <a:lnTo>
                      <a:pt x="186" y="39"/>
                    </a:lnTo>
                    <a:lnTo>
                      <a:pt x="157" y="80"/>
                    </a:lnTo>
                    <a:lnTo>
                      <a:pt x="157" y="80"/>
                    </a:lnTo>
                    <a:lnTo>
                      <a:pt x="88" y="177"/>
                    </a:lnTo>
                    <a:lnTo>
                      <a:pt x="88" y="177"/>
                    </a:lnTo>
                    <a:lnTo>
                      <a:pt x="54" y="224"/>
                    </a:lnTo>
                    <a:lnTo>
                      <a:pt x="21" y="272"/>
                    </a:lnTo>
                    <a:lnTo>
                      <a:pt x="21" y="272"/>
                    </a:lnTo>
                    <a:lnTo>
                      <a:pt x="13" y="284"/>
                    </a:lnTo>
                    <a:lnTo>
                      <a:pt x="7" y="297"/>
                    </a:lnTo>
                    <a:lnTo>
                      <a:pt x="3" y="304"/>
                    </a:lnTo>
                    <a:lnTo>
                      <a:pt x="1" y="310"/>
                    </a:lnTo>
                    <a:lnTo>
                      <a:pt x="0" y="317"/>
                    </a:lnTo>
                    <a:lnTo>
                      <a:pt x="0" y="323"/>
                    </a:lnTo>
                    <a:lnTo>
                      <a:pt x="0" y="323"/>
                    </a:lnTo>
                    <a:lnTo>
                      <a:pt x="1" y="326"/>
                    </a:lnTo>
                    <a:lnTo>
                      <a:pt x="3" y="327"/>
                    </a:lnTo>
                    <a:lnTo>
                      <a:pt x="4" y="327"/>
                    </a:lnTo>
                    <a:lnTo>
                      <a:pt x="7" y="327"/>
                    </a:lnTo>
                    <a:lnTo>
                      <a:pt x="10" y="324"/>
                    </a:lnTo>
                    <a:lnTo>
                      <a:pt x="10" y="323"/>
                    </a:lnTo>
                    <a:lnTo>
                      <a:pt x="12" y="321"/>
                    </a:lnTo>
                    <a:lnTo>
                      <a:pt x="12" y="321"/>
                    </a:lnTo>
                    <a:lnTo>
                      <a:pt x="12" y="314"/>
                    </a:lnTo>
                    <a:lnTo>
                      <a:pt x="13" y="306"/>
                    </a:lnTo>
                    <a:lnTo>
                      <a:pt x="17" y="298"/>
                    </a:lnTo>
                    <a:lnTo>
                      <a:pt x="22" y="289"/>
                    </a:lnTo>
                    <a:lnTo>
                      <a:pt x="34" y="273"/>
                    </a:lnTo>
                    <a:lnTo>
                      <a:pt x="42" y="262"/>
                    </a:lnTo>
                    <a:lnTo>
                      <a:pt x="42" y="262"/>
                    </a:lnTo>
                    <a:lnTo>
                      <a:pt x="72" y="217"/>
                    </a:lnTo>
                    <a:lnTo>
                      <a:pt x="103" y="174"/>
                    </a:lnTo>
                    <a:lnTo>
                      <a:pt x="103" y="174"/>
                    </a:lnTo>
                    <a:lnTo>
                      <a:pt x="161" y="94"/>
                    </a:lnTo>
                    <a:lnTo>
                      <a:pt x="161" y="94"/>
                    </a:lnTo>
                    <a:lnTo>
                      <a:pt x="191" y="50"/>
                    </a:lnTo>
                    <a:lnTo>
                      <a:pt x="208" y="29"/>
                    </a:lnTo>
                    <a:lnTo>
                      <a:pt x="217" y="20"/>
                    </a:lnTo>
                    <a:lnTo>
                      <a:pt x="226" y="11"/>
                    </a:lnTo>
                    <a:lnTo>
                      <a:pt x="226" y="11"/>
                    </a:lnTo>
                    <a:lnTo>
                      <a:pt x="228" y="8"/>
                    </a:lnTo>
                    <a:lnTo>
                      <a:pt x="229" y="7"/>
                    </a:lnTo>
                    <a:lnTo>
                      <a:pt x="228" y="4"/>
                    </a:lnTo>
                    <a:lnTo>
                      <a:pt x="226" y="3"/>
                    </a:lnTo>
                    <a:lnTo>
                      <a:pt x="222" y="0"/>
                    </a:lnTo>
                    <a:lnTo>
                      <a:pt x="221" y="0"/>
                    </a:lnTo>
                    <a:lnTo>
                      <a:pt x="218" y="1"/>
                    </a:lnTo>
                    <a:lnTo>
                      <a:pt x="21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00" name="Freeform 212"/>
              <p:cNvSpPr/>
              <p:nvPr/>
            </p:nvSpPr>
            <p:spPr bwMode="auto">
              <a:xfrm>
                <a:off x="3435351" y="4476751"/>
                <a:ext cx="103188" cy="133350"/>
              </a:xfrm>
              <a:custGeom>
                <a:avLst/>
                <a:gdLst/>
                <a:ahLst/>
                <a:cxnLst>
                  <a:cxn ang="0">
                    <a:pos x="251" y="2"/>
                  </a:cxn>
                  <a:cxn ang="0">
                    <a:pos x="238" y="12"/>
                  </a:cxn>
                  <a:cxn ang="0">
                    <a:pos x="227" y="26"/>
                  </a:cxn>
                  <a:cxn ang="0">
                    <a:pos x="215" y="43"/>
                  </a:cxn>
                  <a:cxn ang="0">
                    <a:pos x="180" y="88"/>
                  </a:cxn>
                  <a:cxn ang="0">
                    <a:pos x="158" y="115"/>
                  </a:cxn>
                  <a:cxn ang="0">
                    <a:pos x="115" y="173"/>
                  </a:cxn>
                  <a:cxn ang="0">
                    <a:pos x="92" y="200"/>
                  </a:cxn>
                  <a:cxn ang="0">
                    <a:pos x="26" y="283"/>
                  </a:cxn>
                  <a:cxn ang="0">
                    <a:pos x="18" y="293"/>
                  </a:cxn>
                  <a:cxn ang="0">
                    <a:pos x="4" y="314"/>
                  </a:cxn>
                  <a:cxn ang="0">
                    <a:pos x="0" y="328"/>
                  </a:cxn>
                  <a:cxn ang="0">
                    <a:pos x="1" y="335"/>
                  </a:cxn>
                  <a:cxn ang="0">
                    <a:pos x="5" y="339"/>
                  </a:cxn>
                  <a:cxn ang="0">
                    <a:pos x="10" y="338"/>
                  </a:cxn>
                  <a:cxn ang="0">
                    <a:pos x="13" y="335"/>
                  </a:cxn>
                  <a:cxn ang="0">
                    <a:pos x="13" y="332"/>
                  </a:cxn>
                  <a:cxn ang="0">
                    <a:pos x="14" y="319"/>
                  </a:cxn>
                  <a:cxn ang="0">
                    <a:pos x="22" y="305"/>
                  </a:cxn>
                  <a:cxn ang="0">
                    <a:pos x="41" y="280"/>
                  </a:cxn>
                  <a:cxn ang="0">
                    <a:pos x="51" y="267"/>
                  </a:cxn>
                  <a:cxn ang="0">
                    <a:pos x="79" y="230"/>
                  </a:cxn>
                  <a:cxn ang="0">
                    <a:pos x="120" y="185"/>
                  </a:cxn>
                  <a:cxn ang="0">
                    <a:pos x="154" y="140"/>
                  </a:cxn>
                  <a:cxn ang="0">
                    <a:pos x="188" y="96"/>
                  </a:cxn>
                  <a:cxn ang="0">
                    <a:pos x="219" y="56"/>
                  </a:cxn>
                  <a:cxn ang="0">
                    <a:pos x="229" y="45"/>
                  </a:cxn>
                  <a:cxn ang="0">
                    <a:pos x="246" y="20"/>
                  </a:cxn>
                  <a:cxn ang="0">
                    <a:pos x="257" y="12"/>
                  </a:cxn>
                  <a:cxn ang="0">
                    <a:pos x="259" y="9"/>
                  </a:cxn>
                  <a:cxn ang="0">
                    <a:pos x="259" y="4"/>
                  </a:cxn>
                  <a:cxn ang="0">
                    <a:pos x="253" y="0"/>
                  </a:cxn>
                  <a:cxn ang="0">
                    <a:pos x="251" y="2"/>
                  </a:cxn>
                </a:cxnLst>
                <a:rect l="0" t="0" r="r" b="b"/>
                <a:pathLst>
                  <a:path w="260" h="339">
                    <a:moveTo>
                      <a:pt x="251" y="2"/>
                    </a:moveTo>
                    <a:lnTo>
                      <a:pt x="251" y="2"/>
                    </a:lnTo>
                    <a:lnTo>
                      <a:pt x="244" y="7"/>
                    </a:lnTo>
                    <a:lnTo>
                      <a:pt x="238" y="12"/>
                    </a:lnTo>
                    <a:lnTo>
                      <a:pt x="232" y="20"/>
                    </a:lnTo>
                    <a:lnTo>
                      <a:pt x="227" y="26"/>
                    </a:lnTo>
                    <a:lnTo>
                      <a:pt x="227" y="26"/>
                    </a:lnTo>
                    <a:lnTo>
                      <a:pt x="215" y="43"/>
                    </a:lnTo>
                    <a:lnTo>
                      <a:pt x="204" y="58"/>
                    </a:lnTo>
                    <a:lnTo>
                      <a:pt x="180" y="88"/>
                    </a:lnTo>
                    <a:lnTo>
                      <a:pt x="180" y="88"/>
                    </a:lnTo>
                    <a:lnTo>
                      <a:pt x="158" y="115"/>
                    </a:lnTo>
                    <a:lnTo>
                      <a:pt x="136" y="144"/>
                    </a:lnTo>
                    <a:lnTo>
                      <a:pt x="115" y="173"/>
                    </a:lnTo>
                    <a:lnTo>
                      <a:pt x="92" y="200"/>
                    </a:lnTo>
                    <a:lnTo>
                      <a:pt x="92" y="200"/>
                    </a:lnTo>
                    <a:lnTo>
                      <a:pt x="58" y="241"/>
                    </a:lnTo>
                    <a:lnTo>
                      <a:pt x="26" y="283"/>
                    </a:lnTo>
                    <a:lnTo>
                      <a:pt x="26" y="283"/>
                    </a:lnTo>
                    <a:lnTo>
                      <a:pt x="18" y="293"/>
                    </a:lnTo>
                    <a:lnTo>
                      <a:pt x="7" y="306"/>
                    </a:lnTo>
                    <a:lnTo>
                      <a:pt x="4" y="314"/>
                    </a:lnTo>
                    <a:lnTo>
                      <a:pt x="1" y="321"/>
                    </a:lnTo>
                    <a:lnTo>
                      <a:pt x="0" y="328"/>
                    </a:lnTo>
                    <a:lnTo>
                      <a:pt x="1" y="335"/>
                    </a:lnTo>
                    <a:lnTo>
                      <a:pt x="1" y="335"/>
                    </a:lnTo>
                    <a:lnTo>
                      <a:pt x="2" y="338"/>
                    </a:lnTo>
                    <a:lnTo>
                      <a:pt x="5" y="339"/>
                    </a:lnTo>
                    <a:lnTo>
                      <a:pt x="9" y="339"/>
                    </a:lnTo>
                    <a:lnTo>
                      <a:pt x="10" y="338"/>
                    </a:lnTo>
                    <a:lnTo>
                      <a:pt x="11" y="336"/>
                    </a:lnTo>
                    <a:lnTo>
                      <a:pt x="13" y="335"/>
                    </a:lnTo>
                    <a:lnTo>
                      <a:pt x="13" y="332"/>
                    </a:lnTo>
                    <a:lnTo>
                      <a:pt x="13" y="332"/>
                    </a:lnTo>
                    <a:lnTo>
                      <a:pt x="11" y="326"/>
                    </a:lnTo>
                    <a:lnTo>
                      <a:pt x="14" y="319"/>
                    </a:lnTo>
                    <a:lnTo>
                      <a:pt x="17" y="311"/>
                    </a:lnTo>
                    <a:lnTo>
                      <a:pt x="22" y="305"/>
                    </a:lnTo>
                    <a:lnTo>
                      <a:pt x="34" y="291"/>
                    </a:lnTo>
                    <a:lnTo>
                      <a:pt x="41" y="280"/>
                    </a:lnTo>
                    <a:lnTo>
                      <a:pt x="41" y="280"/>
                    </a:lnTo>
                    <a:lnTo>
                      <a:pt x="51" y="267"/>
                    </a:lnTo>
                    <a:lnTo>
                      <a:pt x="60" y="255"/>
                    </a:lnTo>
                    <a:lnTo>
                      <a:pt x="79" y="230"/>
                    </a:lnTo>
                    <a:lnTo>
                      <a:pt x="100" y="208"/>
                    </a:lnTo>
                    <a:lnTo>
                      <a:pt x="120" y="185"/>
                    </a:lnTo>
                    <a:lnTo>
                      <a:pt x="120" y="185"/>
                    </a:lnTo>
                    <a:lnTo>
                      <a:pt x="154" y="140"/>
                    </a:lnTo>
                    <a:lnTo>
                      <a:pt x="170" y="118"/>
                    </a:lnTo>
                    <a:lnTo>
                      <a:pt x="188" y="96"/>
                    </a:lnTo>
                    <a:lnTo>
                      <a:pt x="188" y="96"/>
                    </a:lnTo>
                    <a:lnTo>
                      <a:pt x="219" y="56"/>
                    </a:lnTo>
                    <a:lnTo>
                      <a:pt x="219" y="56"/>
                    </a:lnTo>
                    <a:lnTo>
                      <a:pt x="229" y="45"/>
                    </a:lnTo>
                    <a:lnTo>
                      <a:pt x="236" y="32"/>
                    </a:lnTo>
                    <a:lnTo>
                      <a:pt x="246" y="20"/>
                    </a:lnTo>
                    <a:lnTo>
                      <a:pt x="251" y="16"/>
                    </a:lnTo>
                    <a:lnTo>
                      <a:pt x="257" y="12"/>
                    </a:lnTo>
                    <a:lnTo>
                      <a:pt x="257" y="12"/>
                    </a:lnTo>
                    <a:lnTo>
                      <a:pt x="259" y="9"/>
                    </a:lnTo>
                    <a:lnTo>
                      <a:pt x="260" y="8"/>
                    </a:lnTo>
                    <a:lnTo>
                      <a:pt x="259" y="4"/>
                    </a:lnTo>
                    <a:lnTo>
                      <a:pt x="256" y="2"/>
                    </a:lnTo>
                    <a:lnTo>
                      <a:pt x="253" y="0"/>
                    </a:lnTo>
                    <a:lnTo>
                      <a:pt x="251" y="2"/>
                    </a:lnTo>
                    <a:lnTo>
                      <a:pt x="251"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01" name="Freeform 213"/>
              <p:cNvSpPr/>
              <p:nvPr/>
            </p:nvSpPr>
            <p:spPr bwMode="auto">
              <a:xfrm>
                <a:off x="3430589" y="4491038"/>
                <a:ext cx="128588" cy="165100"/>
              </a:xfrm>
              <a:custGeom>
                <a:avLst/>
                <a:gdLst/>
                <a:ahLst/>
                <a:cxnLst>
                  <a:cxn ang="0">
                    <a:pos x="319" y="1"/>
                  </a:cxn>
                  <a:cxn ang="0">
                    <a:pos x="319" y="1"/>
                  </a:cxn>
                  <a:cxn ang="0">
                    <a:pos x="313" y="8"/>
                  </a:cxn>
                  <a:cxn ang="0">
                    <a:pos x="308" y="15"/>
                  </a:cxn>
                  <a:cxn ang="0">
                    <a:pos x="298" y="29"/>
                  </a:cxn>
                  <a:cxn ang="0">
                    <a:pos x="298" y="29"/>
                  </a:cxn>
                  <a:cxn ang="0">
                    <a:pos x="278" y="58"/>
                  </a:cxn>
                  <a:cxn ang="0">
                    <a:pos x="255" y="85"/>
                  </a:cxn>
                  <a:cxn ang="0">
                    <a:pos x="255" y="85"/>
                  </a:cxn>
                  <a:cxn ang="0">
                    <a:pos x="208" y="143"/>
                  </a:cxn>
                  <a:cxn ang="0">
                    <a:pos x="161" y="200"/>
                  </a:cxn>
                  <a:cxn ang="0">
                    <a:pos x="161" y="200"/>
                  </a:cxn>
                  <a:cxn ang="0">
                    <a:pos x="119" y="251"/>
                  </a:cxn>
                  <a:cxn ang="0">
                    <a:pos x="77" y="304"/>
                  </a:cxn>
                  <a:cxn ang="0">
                    <a:pos x="77" y="304"/>
                  </a:cxn>
                  <a:cxn ang="0">
                    <a:pos x="39" y="351"/>
                  </a:cxn>
                  <a:cxn ang="0">
                    <a:pos x="21" y="375"/>
                  </a:cxn>
                  <a:cxn ang="0">
                    <a:pos x="12" y="389"/>
                  </a:cxn>
                  <a:cxn ang="0">
                    <a:pos x="5" y="400"/>
                  </a:cxn>
                  <a:cxn ang="0">
                    <a:pos x="5" y="400"/>
                  </a:cxn>
                  <a:cxn ang="0">
                    <a:pos x="2" y="403"/>
                  </a:cxn>
                  <a:cxn ang="0">
                    <a:pos x="0" y="406"/>
                  </a:cxn>
                  <a:cxn ang="0">
                    <a:pos x="0" y="409"/>
                  </a:cxn>
                  <a:cxn ang="0">
                    <a:pos x="0" y="409"/>
                  </a:cxn>
                  <a:cxn ang="0">
                    <a:pos x="2" y="413"/>
                  </a:cxn>
                  <a:cxn ang="0">
                    <a:pos x="5" y="415"/>
                  </a:cxn>
                  <a:cxn ang="0">
                    <a:pos x="8" y="415"/>
                  </a:cxn>
                  <a:cxn ang="0">
                    <a:pos x="12" y="413"/>
                  </a:cxn>
                  <a:cxn ang="0">
                    <a:pos x="12" y="413"/>
                  </a:cxn>
                  <a:cxn ang="0">
                    <a:pos x="19" y="399"/>
                  </a:cxn>
                  <a:cxn ang="0">
                    <a:pos x="28" y="386"/>
                  </a:cxn>
                  <a:cxn ang="0">
                    <a:pos x="46" y="361"/>
                  </a:cxn>
                  <a:cxn ang="0">
                    <a:pos x="85" y="311"/>
                  </a:cxn>
                  <a:cxn ang="0">
                    <a:pos x="85" y="311"/>
                  </a:cxn>
                  <a:cxn ang="0">
                    <a:pos x="127" y="259"/>
                  </a:cxn>
                  <a:cxn ang="0">
                    <a:pos x="169" y="208"/>
                  </a:cxn>
                  <a:cxn ang="0">
                    <a:pos x="169" y="208"/>
                  </a:cxn>
                  <a:cxn ang="0">
                    <a:pos x="257" y="102"/>
                  </a:cxn>
                  <a:cxn ang="0">
                    <a:pos x="257" y="102"/>
                  </a:cxn>
                  <a:cxn ang="0">
                    <a:pos x="274" y="81"/>
                  </a:cxn>
                  <a:cxn ang="0">
                    <a:pos x="289" y="60"/>
                  </a:cxn>
                  <a:cxn ang="0">
                    <a:pos x="289" y="60"/>
                  </a:cxn>
                  <a:cxn ang="0">
                    <a:pos x="306" y="34"/>
                  </a:cxn>
                  <a:cxn ang="0">
                    <a:pos x="315" y="21"/>
                  </a:cxn>
                  <a:cxn ang="0">
                    <a:pos x="319" y="16"/>
                  </a:cxn>
                  <a:cxn ang="0">
                    <a:pos x="325" y="12"/>
                  </a:cxn>
                  <a:cxn ang="0">
                    <a:pos x="325" y="12"/>
                  </a:cxn>
                  <a:cxn ang="0">
                    <a:pos x="327" y="9"/>
                  </a:cxn>
                  <a:cxn ang="0">
                    <a:pos x="327" y="8"/>
                  </a:cxn>
                  <a:cxn ang="0">
                    <a:pos x="327" y="3"/>
                  </a:cxn>
                  <a:cxn ang="0">
                    <a:pos x="326" y="1"/>
                  </a:cxn>
                  <a:cxn ang="0">
                    <a:pos x="323" y="0"/>
                  </a:cxn>
                  <a:cxn ang="0">
                    <a:pos x="322" y="0"/>
                  </a:cxn>
                  <a:cxn ang="0">
                    <a:pos x="319" y="1"/>
                  </a:cxn>
                  <a:cxn ang="0">
                    <a:pos x="319" y="1"/>
                  </a:cxn>
                </a:cxnLst>
                <a:rect l="0" t="0" r="r" b="b"/>
                <a:pathLst>
                  <a:path w="327" h="415">
                    <a:moveTo>
                      <a:pt x="319" y="1"/>
                    </a:moveTo>
                    <a:lnTo>
                      <a:pt x="319" y="1"/>
                    </a:lnTo>
                    <a:lnTo>
                      <a:pt x="313" y="8"/>
                    </a:lnTo>
                    <a:lnTo>
                      <a:pt x="308" y="15"/>
                    </a:lnTo>
                    <a:lnTo>
                      <a:pt x="298" y="29"/>
                    </a:lnTo>
                    <a:lnTo>
                      <a:pt x="298" y="29"/>
                    </a:lnTo>
                    <a:lnTo>
                      <a:pt x="278" y="58"/>
                    </a:lnTo>
                    <a:lnTo>
                      <a:pt x="255" y="85"/>
                    </a:lnTo>
                    <a:lnTo>
                      <a:pt x="255" y="85"/>
                    </a:lnTo>
                    <a:lnTo>
                      <a:pt x="208" y="143"/>
                    </a:lnTo>
                    <a:lnTo>
                      <a:pt x="161" y="200"/>
                    </a:lnTo>
                    <a:lnTo>
                      <a:pt x="161" y="200"/>
                    </a:lnTo>
                    <a:lnTo>
                      <a:pt x="119" y="251"/>
                    </a:lnTo>
                    <a:lnTo>
                      <a:pt x="77" y="304"/>
                    </a:lnTo>
                    <a:lnTo>
                      <a:pt x="77" y="304"/>
                    </a:lnTo>
                    <a:lnTo>
                      <a:pt x="39" y="351"/>
                    </a:lnTo>
                    <a:lnTo>
                      <a:pt x="21" y="375"/>
                    </a:lnTo>
                    <a:lnTo>
                      <a:pt x="12" y="389"/>
                    </a:lnTo>
                    <a:lnTo>
                      <a:pt x="5" y="400"/>
                    </a:lnTo>
                    <a:lnTo>
                      <a:pt x="5" y="400"/>
                    </a:lnTo>
                    <a:lnTo>
                      <a:pt x="2" y="403"/>
                    </a:lnTo>
                    <a:lnTo>
                      <a:pt x="0" y="406"/>
                    </a:lnTo>
                    <a:lnTo>
                      <a:pt x="0" y="409"/>
                    </a:lnTo>
                    <a:lnTo>
                      <a:pt x="0" y="409"/>
                    </a:lnTo>
                    <a:lnTo>
                      <a:pt x="2" y="413"/>
                    </a:lnTo>
                    <a:lnTo>
                      <a:pt x="5" y="415"/>
                    </a:lnTo>
                    <a:lnTo>
                      <a:pt x="8" y="415"/>
                    </a:lnTo>
                    <a:lnTo>
                      <a:pt x="12" y="413"/>
                    </a:lnTo>
                    <a:lnTo>
                      <a:pt x="12" y="413"/>
                    </a:lnTo>
                    <a:lnTo>
                      <a:pt x="19" y="399"/>
                    </a:lnTo>
                    <a:lnTo>
                      <a:pt x="28" y="386"/>
                    </a:lnTo>
                    <a:lnTo>
                      <a:pt x="46" y="361"/>
                    </a:lnTo>
                    <a:lnTo>
                      <a:pt x="85" y="311"/>
                    </a:lnTo>
                    <a:lnTo>
                      <a:pt x="85" y="311"/>
                    </a:lnTo>
                    <a:lnTo>
                      <a:pt x="127" y="259"/>
                    </a:lnTo>
                    <a:lnTo>
                      <a:pt x="169" y="208"/>
                    </a:lnTo>
                    <a:lnTo>
                      <a:pt x="169" y="208"/>
                    </a:lnTo>
                    <a:lnTo>
                      <a:pt x="257" y="102"/>
                    </a:lnTo>
                    <a:lnTo>
                      <a:pt x="257" y="102"/>
                    </a:lnTo>
                    <a:lnTo>
                      <a:pt x="274" y="81"/>
                    </a:lnTo>
                    <a:lnTo>
                      <a:pt x="289" y="60"/>
                    </a:lnTo>
                    <a:lnTo>
                      <a:pt x="289" y="60"/>
                    </a:lnTo>
                    <a:lnTo>
                      <a:pt x="306" y="34"/>
                    </a:lnTo>
                    <a:lnTo>
                      <a:pt x="315" y="21"/>
                    </a:lnTo>
                    <a:lnTo>
                      <a:pt x="319" y="16"/>
                    </a:lnTo>
                    <a:lnTo>
                      <a:pt x="325" y="12"/>
                    </a:lnTo>
                    <a:lnTo>
                      <a:pt x="325" y="12"/>
                    </a:lnTo>
                    <a:lnTo>
                      <a:pt x="327" y="9"/>
                    </a:lnTo>
                    <a:lnTo>
                      <a:pt x="327" y="8"/>
                    </a:lnTo>
                    <a:lnTo>
                      <a:pt x="327" y="3"/>
                    </a:lnTo>
                    <a:lnTo>
                      <a:pt x="326" y="1"/>
                    </a:lnTo>
                    <a:lnTo>
                      <a:pt x="323" y="0"/>
                    </a:lnTo>
                    <a:lnTo>
                      <a:pt x="322" y="0"/>
                    </a:lnTo>
                    <a:lnTo>
                      <a:pt x="319" y="1"/>
                    </a:lnTo>
                    <a:lnTo>
                      <a:pt x="31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02" name="Freeform 214"/>
              <p:cNvSpPr/>
              <p:nvPr/>
            </p:nvSpPr>
            <p:spPr bwMode="auto">
              <a:xfrm>
                <a:off x="3433764" y="4503738"/>
                <a:ext cx="144463" cy="173038"/>
              </a:xfrm>
              <a:custGeom>
                <a:avLst/>
                <a:gdLst/>
                <a:ahLst/>
                <a:cxnLst>
                  <a:cxn ang="0">
                    <a:pos x="355" y="2"/>
                  </a:cxn>
                  <a:cxn ang="0">
                    <a:pos x="355" y="2"/>
                  </a:cxn>
                  <a:cxn ang="0">
                    <a:pos x="330" y="39"/>
                  </a:cxn>
                  <a:cxn ang="0">
                    <a:pos x="304" y="74"/>
                  </a:cxn>
                  <a:cxn ang="0">
                    <a:pos x="276" y="108"/>
                  </a:cxn>
                  <a:cxn ang="0">
                    <a:pos x="247" y="143"/>
                  </a:cxn>
                  <a:cxn ang="0">
                    <a:pos x="190" y="210"/>
                  </a:cxn>
                  <a:cxn ang="0">
                    <a:pos x="131" y="277"/>
                  </a:cxn>
                  <a:cxn ang="0">
                    <a:pos x="131" y="277"/>
                  </a:cxn>
                  <a:cxn ang="0">
                    <a:pos x="106" y="304"/>
                  </a:cxn>
                  <a:cxn ang="0">
                    <a:pos x="82" y="333"/>
                  </a:cxn>
                  <a:cxn ang="0">
                    <a:pos x="59" y="362"/>
                  </a:cxn>
                  <a:cxn ang="0">
                    <a:pos x="33" y="389"/>
                  </a:cxn>
                  <a:cxn ang="0">
                    <a:pos x="33" y="389"/>
                  </a:cxn>
                  <a:cxn ang="0">
                    <a:pos x="24" y="397"/>
                  </a:cxn>
                  <a:cxn ang="0">
                    <a:pos x="11" y="410"/>
                  </a:cxn>
                  <a:cxn ang="0">
                    <a:pos x="5" y="417"/>
                  </a:cxn>
                  <a:cxn ang="0">
                    <a:pos x="1" y="423"/>
                  </a:cxn>
                  <a:cxn ang="0">
                    <a:pos x="0" y="428"/>
                  </a:cxn>
                  <a:cxn ang="0">
                    <a:pos x="0" y="431"/>
                  </a:cxn>
                  <a:cxn ang="0">
                    <a:pos x="1" y="434"/>
                  </a:cxn>
                  <a:cxn ang="0">
                    <a:pos x="1" y="434"/>
                  </a:cxn>
                  <a:cxn ang="0">
                    <a:pos x="3" y="436"/>
                  </a:cxn>
                  <a:cxn ang="0">
                    <a:pos x="5" y="436"/>
                  </a:cxn>
                  <a:cxn ang="0">
                    <a:pos x="9" y="435"/>
                  </a:cxn>
                  <a:cxn ang="0">
                    <a:pos x="11" y="434"/>
                  </a:cxn>
                  <a:cxn ang="0">
                    <a:pos x="12" y="432"/>
                  </a:cxn>
                  <a:cxn ang="0">
                    <a:pos x="12" y="431"/>
                  </a:cxn>
                  <a:cxn ang="0">
                    <a:pos x="11" y="428"/>
                  </a:cxn>
                  <a:cxn ang="0">
                    <a:pos x="11" y="428"/>
                  </a:cxn>
                  <a:cxn ang="0">
                    <a:pos x="63" y="372"/>
                  </a:cxn>
                  <a:cxn ang="0">
                    <a:pos x="63" y="372"/>
                  </a:cxn>
                  <a:cxn ang="0">
                    <a:pos x="114" y="312"/>
                  </a:cxn>
                  <a:cxn ang="0">
                    <a:pos x="167" y="253"/>
                  </a:cxn>
                  <a:cxn ang="0">
                    <a:pos x="167" y="253"/>
                  </a:cxn>
                  <a:cxn ang="0">
                    <a:pos x="220" y="194"/>
                  </a:cxn>
                  <a:cxn ang="0">
                    <a:pos x="271" y="134"/>
                  </a:cxn>
                  <a:cxn ang="0">
                    <a:pos x="296" y="103"/>
                  </a:cxn>
                  <a:cxn ang="0">
                    <a:pos x="319" y="71"/>
                  </a:cxn>
                  <a:cxn ang="0">
                    <a:pos x="343" y="40"/>
                  </a:cxn>
                  <a:cxn ang="0">
                    <a:pos x="365" y="7"/>
                  </a:cxn>
                  <a:cxn ang="0">
                    <a:pos x="365" y="7"/>
                  </a:cxn>
                  <a:cxn ang="0">
                    <a:pos x="366" y="6"/>
                  </a:cxn>
                  <a:cxn ang="0">
                    <a:pos x="366" y="3"/>
                  </a:cxn>
                  <a:cxn ang="0">
                    <a:pos x="365" y="2"/>
                  </a:cxn>
                  <a:cxn ang="0">
                    <a:pos x="364" y="1"/>
                  </a:cxn>
                  <a:cxn ang="0">
                    <a:pos x="358" y="0"/>
                  </a:cxn>
                  <a:cxn ang="0">
                    <a:pos x="357" y="1"/>
                  </a:cxn>
                  <a:cxn ang="0">
                    <a:pos x="355" y="2"/>
                  </a:cxn>
                  <a:cxn ang="0">
                    <a:pos x="355" y="2"/>
                  </a:cxn>
                </a:cxnLst>
                <a:rect l="0" t="0" r="r" b="b"/>
                <a:pathLst>
                  <a:path w="366" h="436">
                    <a:moveTo>
                      <a:pt x="355" y="2"/>
                    </a:moveTo>
                    <a:lnTo>
                      <a:pt x="355" y="2"/>
                    </a:lnTo>
                    <a:lnTo>
                      <a:pt x="330" y="39"/>
                    </a:lnTo>
                    <a:lnTo>
                      <a:pt x="304" y="74"/>
                    </a:lnTo>
                    <a:lnTo>
                      <a:pt x="276" y="108"/>
                    </a:lnTo>
                    <a:lnTo>
                      <a:pt x="247" y="143"/>
                    </a:lnTo>
                    <a:lnTo>
                      <a:pt x="190" y="210"/>
                    </a:lnTo>
                    <a:lnTo>
                      <a:pt x="131" y="277"/>
                    </a:lnTo>
                    <a:lnTo>
                      <a:pt x="131" y="277"/>
                    </a:lnTo>
                    <a:lnTo>
                      <a:pt x="106" y="304"/>
                    </a:lnTo>
                    <a:lnTo>
                      <a:pt x="82" y="333"/>
                    </a:lnTo>
                    <a:lnTo>
                      <a:pt x="59" y="362"/>
                    </a:lnTo>
                    <a:lnTo>
                      <a:pt x="33" y="389"/>
                    </a:lnTo>
                    <a:lnTo>
                      <a:pt x="33" y="389"/>
                    </a:lnTo>
                    <a:lnTo>
                      <a:pt x="24" y="397"/>
                    </a:lnTo>
                    <a:lnTo>
                      <a:pt x="11" y="410"/>
                    </a:lnTo>
                    <a:lnTo>
                      <a:pt x="5" y="417"/>
                    </a:lnTo>
                    <a:lnTo>
                      <a:pt x="1" y="423"/>
                    </a:lnTo>
                    <a:lnTo>
                      <a:pt x="0" y="428"/>
                    </a:lnTo>
                    <a:lnTo>
                      <a:pt x="0" y="431"/>
                    </a:lnTo>
                    <a:lnTo>
                      <a:pt x="1" y="434"/>
                    </a:lnTo>
                    <a:lnTo>
                      <a:pt x="1" y="434"/>
                    </a:lnTo>
                    <a:lnTo>
                      <a:pt x="3" y="436"/>
                    </a:lnTo>
                    <a:lnTo>
                      <a:pt x="5" y="436"/>
                    </a:lnTo>
                    <a:lnTo>
                      <a:pt x="9" y="435"/>
                    </a:lnTo>
                    <a:lnTo>
                      <a:pt x="11" y="434"/>
                    </a:lnTo>
                    <a:lnTo>
                      <a:pt x="12" y="432"/>
                    </a:lnTo>
                    <a:lnTo>
                      <a:pt x="12" y="431"/>
                    </a:lnTo>
                    <a:lnTo>
                      <a:pt x="11" y="428"/>
                    </a:lnTo>
                    <a:lnTo>
                      <a:pt x="11" y="428"/>
                    </a:lnTo>
                    <a:lnTo>
                      <a:pt x="63" y="372"/>
                    </a:lnTo>
                    <a:lnTo>
                      <a:pt x="63" y="372"/>
                    </a:lnTo>
                    <a:lnTo>
                      <a:pt x="114" y="312"/>
                    </a:lnTo>
                    <a:lnTo>
                      <a:pt x="167" y="253"/>
                    </a:lnTo>
                    <a:lnTo>
                      <a:pt x="167" y="253"/>
                    </a:lnTo>
                    <a:lnTo>
                      <a:pt x="220" y="194"/>
                    </a:lnTo>
                    <a:lnTo>
                      <a:pt x="271" y="134"/>
                    </a:lnTo>
                    <a:lnTo>
                      <a:pt x="296" y="103"/>
                    </a:lnTo>
                    <a:lnTo>
                      <a:pt x="319" y="71"/>
                    </a:lnTo>
                    <a:lnTo>
                      <a:pt x="343" y="40"/>
                    </a:lnTo>
                    <a:lnTo>
                      <a:pt x="365" y="7"/>
                    </a:lnTo>
                    <a:lnTo>
                      <a:pt x="365" y="7"/>
                    </a:lnTo>
                    <a:lnTo>
                      <a:pt x="366" y="6"/>
                    </a:lnTo>
                    <a:lnTo>
                      <a:pt x="366" y="3"/>
                    </a:lnTo>
                    <a:lnTo>
                      <a:pt x="365" y="2"/>
                    </a:lnTo>
                    <a:lnTo>
                      <a:pt x="364" y="1"/>
                    </a:lnTo>
                    <a:lnTo>
                      <a:pt x="358" y="0"/>
                    </a:lnTo>
                    <a:lnTo>
                      <a:pt x="357" y="1"/>
                    </a:lnTo>
                    <a:lnTo>
                      <a:pt x="355" y="2"/>
                    </a:lnTo>
                    <a:lnTo>
                      <a:pt x="35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03" name="Freeform 215"/>
              <p:cNvSpPr/>
              <p:nvPr/>
            </p:nvSpPr>
            <p:spPr bwMode="auto">
              <a:xfrm>
                <a:off x="3441701" y="4525963"/>
                <a:ext cx="152400" cy="182563"/>
              </a:xfrm>
              <a:custGeom>
                <a:avLst/>
                <a:gdLst/>
                <a:ahLst/>
                <a:cxnLst>
                  <a:cxn ang="0">
                    <a:pos x="371" y="0"/>
                  </a:cxn>
                  <a:cxn ang="0">
                    <a:pos x="361" y="8"/>
                  </a:cxn>
                  <a:cxn ang="0">
                    <a:pos x="334" y="38"/>
                  </a:cxn>
                  <a:cxn ang="0">
                    <a:pos x="321" y="54"/>
                  </a:cxn>
                  <a:cxn ang="0">
                    <a:pos x="282" y="101"/>
                  </a:cxn>
                  <a:cxn ang="0">
                    <a:pos x="255" y="132"/>
                  </a:cxn>
                  <a:cxn ang="0">
                    <a:pos x="171" y="225"/>
                  </a:cxn>
                  <a:cxn ang="0">
                    <a:pos x="147" y="254"/>
                  </a:cxn>
                  <a:cxn ang="0">
                    <a:pos x="82" y="344"/>
                  </a:cxn>
                  <a:cxn ang="0">
                    <a:pos x="55" y="381"/>
                  </a:cxn>
                  <a:cxn ang="0">
                    <a:pos x="27" y="416"/>
                  </a:cxn>
                  <a:cxn ang="0">
                    <a:pos x="5" y="442"/>
                  </a:cxn>
                  <a:cxn ang="0">
                    <a:pos x="0" y="453"/>
                  </a:cxn>
                  <a:cxn ang="0">
                    <a:pos x="0" y="456"/>
                  </a:cxn>
                  <a:cxn ang="0">
                    <a:pos x="2" y="459"/>
                  </a:cxn>
                  <a:cxn ang="0">
                    <a:pos x="9" y="458"/>
                  </a:cxn>
                  <a:cxn ang="0">
                    <a:pos x="10" y="455"/>
                  </a:cxn>
                  <a:cxn ang="0">
                    <a:pos x="18" y="441"/>
                  </a:cxn>
                  <a:cxn ang="0">
                    <a:pos x="43" y="413"/>
                  </a:cxn>
                  <a:cxn ang="0">
                    <a:pos x="55" y="402"/>
                  </a:cxn>
                  <a:cxn ang="0">
                    <a:pos x="91" y="351"/>
                  </a:cxn>
                  <a:cxn ang="0">
                    <a:pos x="113" y="318"/>
                  </a:cxn>
                  <a:cxn ang="0">
                    <a:pos x="160" y="255"/>
                  </a:cxn>
                  <a:cxn ang="0">
                    <a:pos x="187" y="225"/>
                  </a:cxn>
                  <a:cxn ang="0">
                    <a:pos x="283" y="116"/>
                  </a:cxn>
                  <a:cxn ang="0">
                    <a:pos x="307" y="89"/>
                  </a:cxn>
                  <a:cxn ang="0">
                    <a:pos x="329" y="62"/>
                  </a:cxn>
                  <a:cxn ang="0">
                    <a:pos x="363" y="20"/>
                  </a:cxn>
                  <a:cxn ang="0">
                    <a:pos x="376" y="11"/>
                  </a:cxn>
                  <a:cxn ang="0">
                    <a:pos x="379" y="8"/>
                  </a:cxn>
                  <a:cxn ang="0">
                    <a:pos x="379" y="3"/>
                  </a:cxn>
                  <a:cxn ang="0">
                    <a:pos x="374" y="0"/>
                  </a:cxn>
                  <a:cxn ang="0">
                    <a:pos x="371" y="0"/>
                  </a:cxn>
                </a:cxnLst>
                <a:rect l="0" t="0" r="r" b="b"/>
                <a:pathLst>
                  <a:path w="380" h="459">
                    <a:moveTo>
                      <a:pt x="371" y="0"/>
                    </a:moveTo>
                    <a:lnTo>
                      <a:pt x="371" y="0"/>
                    </a:lnTo>
                    <a:lnTo>
                      <a:pt x="366" y="4"/>
                    </a:lnTo>
                    <a:lnTo>
                      <a:pt x="361" y="8"/>
                    </a:lnTo>
                    <a:lnTo>
                      <a:pt x="351" y="17"/>
                    </a:lnTo>
                    <a:lnTo>
                      <a:pt x="334" y="38"/>
                    </a:lnTo>
                    <a:lnTo>
                      <a:pt x="334" y="38"/>
                    </a:lnTo>
                    <a:lnTo>
                      <a:pt x="321" y="54"/>
                    </a:lnTo>
                    <a:lnTo>
                      <a:pt x="308" y="69"/>
                    </a:lnTo>
                    <a:lnTo>
                      <a:pt x="282" y="101"/>
                    </a:lnTo>
                    <a:lnTo>
                      <a:pt x="282" y="101"/>
                    </a:lnTo>
                    <a:lnTo>
                      <a:pt x="255" y="132"/>
                    </a:lnTo>
                    <a:lnTo>
                      <a:pt x="227" y="164"/>
                    </a:lnTo>
                    <a:lnTo>
                      <a:pt x="171" y="225"/>
                    </a:lnTo>
                    <a:lnTo>
                      <a:pt x="171" y="225"/>
                    </a:lnTo>
                    <a:lnTo>
                      <a:pt x="147" y="254"/>
                    </a:lnTo>
                    <a:lnTo>
                      <a:pt x="125" y="284"/>
                    </a:lnTo>
                    <a:lnTo>
                      <a:pt x="82" y="344"/>
                    </a:lnTo>
                    <a:lnTo>
                      <a:pt x="82" y="344"/>
                    </a:lnTo>
                    <a:lnTo>
                      <a:pt x="55" y="381"/>
                    </a:lnTo>
                    <a:lnTo>
                      <a:pt x="27" y="416"/>
                    </a:lnTo>
                    <a:lnTo>
                      <a:pt x="27" y="416"/>
                    </a:lnTo>
                    <a:lnTo>
                      <a:pt x="11" y="433"/>
                    </a:lnTo>
                    <a:lnTo>
                      <a:pt x="5" y="442"/>
                    </a:lnTo>
                    <a:lnTo>
                      <a:pt x="0" y="453"/>
                    </a:lnTo>
                    <a:lnTo>
                      <a:pt x="0" y="453"/>
                    </a:lnTo>
                    <a:lnTo>
                      <a:pt x="0" y="455"/>
                    </a:lnTo>
                    <a:lnTo>
                      <a:pt x="0" y="456"/>
                    </a:lnTo>
                    <a:lnTo>
                      <a:pt x="1" y="458"/>
                    </a:lnTo>
                    <a:lnTo>
                      <a:pt x="2" y="459"/>
                    </a:lnTo>
                    <a:lnTo>
                      <a:pt x="7" y="459"/>
                    </a:lnTo>
                    <a:lnTo>
                      <a:pt x="9" y="458"/>
                    </a:lnTo>
                    <a:lnTo>
                      <a:pt x="10" y="455"/>
                    </a:lnTo>
                    <a:lnTo>
                      <a:pt x="10" y="455"/>
                    </a:lnTo>
                    <a:lnTo>
                      <a:pt x="14" y="449"/>
                    </a:lnTo>
                    <a:lnTo>
                      <a:pt x="18" y="441"/>
                    </a:lnTo>
                    <a:lnTo>
                      <a:pt x="30" y="428"/>
                    </a:lnTo>
                    <a:lnTo>
                      <a:pt x="43" y="413"/>
                    </a:lnTo>
                    <a:lnTo>
                      <a:pt x="55" y="402"/>
                    </a:lnTo>
                    <a:lnTo>
                      <a:pt x="55" y="402"/>
                    </a:lnTo>
                    <a:lnTo>
                      <a:pt x="73" y="375"/>
                    </a:lnTo>
                    <a:lnTo>
                      <a:pt x="91" y="351"/>
                    </a:lnTo>
                    <a:lnTo>
                      <a:pt x="91" y="351"/>
                    </a:lnTo>
                    <a:lnTo>
                      <a:pt x="113" y="318"/>
                    </a:lnTo>
                    <a:lnTo>
                      <a:pt x="137" y="286"/>
                    </a:lnTo>
                    <a:lnTo>
                      <a:pt x="160" y="255"/>
                    </a:lnTo>
                    <a:lnTo>
                      <a:pt x="187" y="225"/>
                    </a:lnTo>
                    <a:lnTo>
                      <a:pt x="187" y="225"/>
                    </a:lnTo>
                    <a:lnTo>
                      <a:pt x="235" y="171"/>
                    </a:lnTo>
                    <a:lnTo>
                      <a:pt x="283" y="116"/>
                    </a:lnTo>
                    <a:lnTo>
                      <a:pt x="283" y="116"/>
                    </a:lnTo>
                    <a:lnTo>
                      <a:pt x="307" y="89"/>
                    </a:lnTo>
                    <a:lnTo>
                      <a:pt x="329" y="62"/>
                    </a:lnTo>
                    <a:lnTo>
                      <a:pt x="329" y="62"/>
                    </a:lnTo>
                    <a:lnTo>
                      <a:pt x="351" y="33"/>
                    </a:lnTo>
                    <a:lnTo>
                      <a:pt x="363" y="20"/>
                    </a:lnTo>
                    <a:lnTo>
                      <a:pt x="370" y="14"/>
                    </a:lnTo>
                    <a:lnTo>
                      <a:pt x="376" y="11"/>
                    </a:lnTo>
                    <a:lnTo>
                      <a:pt x="376" y="11"/>
                    </a:lnTo>
                    <a:lnTo>
                      <a:pt x="379" y="8"/>
                    </a:lnTo>
                    <a:lnTo>
                      <a:pt x="380" y="7"/>
                    </a:lnTo>
                    <a:lnTo>
                      <a:pt x="379" y="3"/>
                    </a:lnTo>
                    <a:lnTo>
                      <a:pt x="376" y="0"/>
                    </a:lnTo>
                    <a:lnTo>
                      <a:pt x="374" y="0"/>
                    </a:lnTo>
                    <a:lnTo>
                      <a:pt x="371" y="0"/>
                    </a:lnTo>
                    <a:lnTo>
                      <a:pt x="371"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04" name="Freeform 216"/>
              <p:cNvSpPr/>
              <p:nvPr/>
            </p:nvSpPr>
            <p:spPr bwMode="auto">
              <a:xfrm>
                <a:off x="3460751" y="4622801"/>
                <a:ext cx="85725" cy="111125"/>
              </a:xfrm>
              <a:custGeom>
                <a:avLst/>
                <a:gdLst/>
                <a:ahLst/>
                <a:cxnLst>
                  <a:cxn ang="0">
                    <a:pos x="204" y="3"/>
                  </a:cxn>
                  <a:cxn ang="0">
                    <a:pos x="204" y="3"/>
                  </a:cxn>
                  <a:cxn ang="0">
                    <a:pos x="178" y="31"/>
                  </a:cxn>
                  <a:cxn ang="0">
                    <a:pos x="166" y="46"/>
                  </a:cxn>
                  <a:cxn ang="0">
                    <a:pos x="153" y="60"/>
                  </a:cxn>
                  <a:cxn ang="0">
                    <a:pos x="153" y="60"/>
                  </a:cxn>
                  <a:cxn ang="0">
                    <a:pos x="127" y="98"/>
                  </a:cxn>
                  <a:cxn ang="0">
                    <a:pos x="101" y="136"/>
                  </a:cxn>
                  <a:cxn ang="0">
                    <a:pos x="101" y="136"/>
                  </a:cxn>
                  <a:cxn ang="0">
                    <a:pos x="51" y="204"/>
                  </a:cxn>
                  <a:cxn ang="0">
                    <a:pos x="26" y="239"/>
                  </a:cxn>
                  <a:cxn ang="0">
                    <a:pos x="1" y="273"/>
                  </a:cxn>
                  <a:cxn ang="0">
                    <a:pos x="1" y="273"/>
                  </a:cxn>
                  <a:cxn ang="0">
                    <a:pos x="0" y="276"/>
                  </a:cxn>
                  <a:cxn ang="0">
                    <a:pos x="1" y="279"/>
                  </a:cxn>
                  <a:cxn ang="0">
                    <a:pos x="1" y="280"/>
                  </a:cxn>
                  <a:cxn ang="0">
                    <a:pos x="4" y="281"/>
                  </a:cxn>
                  <a:cxn ang="0">
                    <a:pos x="8" y="282"/>
                  </a:cxn>
                  <a:cxn ang="0">
                    <a:pos x="9" y="281"/>
                  </a:cxn>
                  <a:cxn ang="0">
                    <a:pos x="12" y="280"/>
                  </a:cxn>
                  <a:cxn ang="0">
                    <a:pos x="12" y="280"/>
                  </a:cxn>
                  <a:cxn ang="0">
                    <a:pos x="34" y="247"/>
                  </a:cxn>
                  <a:cxn ang="0">
                    <a:pos x="58" y="214"/>
                  </a:cxn>
                  <a:cxn ang="0">
                    <a:pos x="105" y="149"/>
                  </a:cxn>
                  <a:cxn ang="0">
                    <a:pos x="105" y="149"/>
                  </a:cxn>
                  <a:cxn ang="0">
                    <a:pos x="128" y="116"/>
                  </a:cxn>
                  <a:cxn ang="0">
                    <a:pos x="152" y="84"/>
                  </a:cxn>
                  <a:cxn ang="0">
                    <a:pos x="152" y="84"/>
                  </a:cxn>
                  <a:cxn ang="0">
                    <a:pos x="166" y="64"/>
                  </a:cxn>
                  <a:cxn ang="0">
                    <a:pos x="181" y="46"/>
                  </a:cxn>
                  <a:cxn ang="0">
                    <a:pos x="212" y="10"/>
                  </a:cxn>
                  <a:cxn ang="0">
                    <a:pos x="212" y="10"/>
                  </a:cxn>
                  <a:cxn ang="0">
                    <a:pos x="213" y="8"/>
                  </a:cxn>
                  <a:cxn ang="0">
                    <a:pos x="213" y="7"/>
                  </a:cxn>
                  <a:cxn ang="0">
                    <a:pos x="212" y="3"/>
                  </a:cxn>
                  <a:cxn ang="0">
                    <a:pos x="209" y="1"/>
                  </a:cxn>
                  <a:cxn ang="0">
                    <a:pos x="208" y="0"/>
                  </a:cxn>
                  <a:cxn ang="0">
                    <a:pos x="205" y="1"/>
                  </a:cxn>
                  <a:cxn ang="0">
                    <a:pos x="204" y="3"/>
                  </a:cxn>
                  <a:cxn ang="0">
                    <a:pos x="204" y="3"/>
                  </a:cxn>
                </a:cxnLst>
                <a:rect l="0" t="0" r="r" b="b"/>
                <a:pathLst>
                  <a:path w="213" h="282">
                    <a:moveTo>
                      <a:pt x="204" y="3"/>
                    </a:moveTo>
                    <a:lnTo>
                      <a:pt x="204" y="3"/>
                    </a:lnTo>
                    <a:lnTo>
                      <a:pt x="178" y="31"/>
                    </a:lnTo>
                    <a:lnTo>
                      <a:pt x="166" y="46"/>
                    </a:lnTo>
                    <a:lnTo>
                      <a:pt x="153" y="60"/>
                    </a:lnTo>
                    <a:lnTo>
                      <a:pt x="153" y="60"/>
                    </a:lnTo>
                    <a:lnTo>
                      <a:pt x="127" y="98"/>
                    </a:lnTo>
                    <a:lnTo>
                      <a:pt x="101" y="136"/>
                    </a:lnTo>
                    <a:lnTo>
                      <a:pt x="101" y="136"/>
                    </a:lnTo>
                    <a:lnTo>
                      <a:pt x="51" y="204"/>
                    </a:lnTo>
                    <a:lnTo>
                      <a:pt x="26" y="239"/>
                    </a:lnTo>
                    <a:lnTo>
                      <a:pt x="1" y="273"/>
                    </a:lnTo>
                    <a:lnTo>
                      <a:pt x="1" y="273"/>
                    </a:lnTo>
                    <a:lnTo>
                      <a:pt x="0" y="276"/>
                    </a:lnTo>
                    <a:lnTo>
                      <a:pt x="1" y="279"/>
                    </a:lnTo>
                    <a:lnTo>
                      <a:pt x="1" y="280"/>
                    </a:lnTo>
                    <a:lnTo>
                      <a:pt x="4" y="281"/>
                    </a:lnTo>
                    <a:lnTo>
                      <a:pt x="8" y="282"/>
                    </a:lnTo>
                    <a:lnTo>
                      <a:pt x="9" y="281"/>
                    </a:lnTo>
                    <a:lnTo>
                      <a:pt x="12" y="280"/>
                    </a:lnTo>
                    <a:lnTo>
                      <a:pt x="12" y="280"/>
                    </a:lnTo>
                    <a:lnTo>
                      <a:pt x="34" y="247"/>
                    </a:lnTo>
                    <a:lnTo>
                      <a:pt x="58" y="214"/>
                    </a:lnTo>
                    <a:lnTo>
                      <a:pt x="105" y="149"/>
                    </a:lnTo>
                    <a:lnTo>
                      <a:pt x="105" y="149"/>
                    </a:lnTo>
                    <a:lnTo>
                      <a:pt x="128" y="116"/>
                    </a:lnTo>
                    <a:lnTo>
                      <a:pt x="152" y="84"/>
                    </a:lnTo>
                    <a:lnTo>
                      <a:pt x="152" y="84"/>
                    </a:lnTo>
                    <a:lnTo>
                      <a:pt x="166" y="64"/>
                    </a:lnTo>
                    <a:lnTo>
                      <a:pt x="181" y="46"/>
                    </a:lnTo>
                    <a:lnTo>
                      <a:pt x="212" y="10"/>
                    </a:lnTo>
                    <a:lnTo>
                      <a:pt x="212" y="10"/>
                    </a:lnTo>
                    <a:lnTo>
                      <a:pt x="213" y="8"/>
                    </a:lnTo>
                    <a:lnTo>
                      <a:pt x="213" y="7"/>
                    </a:lnTo>
                    <a:lnTo>
                      <a:pt x="212" y="3"/>
                    </a:lnTo>
                    <a:lnTo>
                      <a:pt x="209" y="1"/>
                    </a:lnTo>
                    <a:lnTo>
                      <a:pt x="208" y="0"/>
                    </a:lnTo>
                    <a:lnTo>
                      <a:pt x="205" y="1"/>
                    </a:lnTo>
                    <a:lnTo>
                      <a:pt x="204" y="3"/>
                    </a:lnTo>
                    <a:lnTo>
                      <a:pt x="204"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05" name="Freeform 217"/>
              <p:cNvSpPr/>
              <p:nvPr/>
            </p:nvSpPr>
            <p:spPr bwMode="auto">
              <a:xfrm>
                <a:off x="3478214" y="4660901"/>
                <a:ext cx="66675" cy="88900"/>
              </a:xfrm>
              <a:custGeom>
                <a:avLst/>
                <a:gdLst/>
                <a:ahLst/>
                <a:cxnLst>
                  <a:cxn ang="0">
                    <a:pos x="158" y="3"/>
                  </a:cxn>
                  <a:cxn ang="0">
                    <a:pos x="158" y="3"/>
                  </a:cxn>
                  <a:cxn ang="0">
                    <a:pos x="136" y="27"/>
                  </a:cxn>
                  <a:cxn ang="0">
                    <a:pos x="115" y="53"/>
                  </a:cxn>
                  <a:cxn ang="0">
                    <a:pos x="94" y="79"/>
                  </a:cxn>
                  <a:cxn ang="0">
                    <a:pos x="74" y="106"/>
                  </a:cxn>
                  <a:cxn ang="0">
                    <a:pos x="38" y="161"/>
                  </a:cxn>
                  <a:cxn ang="0">
                    <a:pos x="1" y="218"/>
                  </a:cxn>
                  <a:cxn ang="0">
                    <a:pos x="1" y="218"/>
                  </a:cxn>
                  <a:cxn ang="0">
                    <a:pos x="0" y="219"/>
                  </a:cxn>
                  <a:cxn ang="0">
                    <a:pos x="1" y="221"/>
                  </a:cxn>
                  <a:cxn ang="0">
                    <a:pos x="1" y="223"/>
                  </a:cxn>
                  <a:cxn ang="0">
                    <a:pos x="4" y="224"/>
                  </a:cxn>
                  <a:cxn ang="0">
                    <a:pos x="8" y="225"/>
                  </a:cxn>
                  <a:cxn ang="0">
                    <a:pos x="9" y="224"/>
                  </a:cxn>
                  <a:cxn ang="0">
                    <a:pos x="12" y="223"/>
                  </a:cxn>
                  <a:cxn ang="0">
                    <a:pos x="12" y="223"/>
                  </a:cxn>
                  <a:cxn ang="0">
                    <a:pos x="47" y="168"/>
                  </a:cxn>
                  <a:cxn ang="0">
                    <a:pos x="84" y="113"/>
                  </a:cxn>
                  <a:cxn ang="0">
                    <a:pos x="103" y="87"/>
                  </a:cxn>
                  <a:cxn ang="0">
                    <a:pos x="123" y="61"/>
                  </a:cxn>
                  <a:cxn ang="0">
                    <a:pos x="144" y="34"/>
                  </a:cxn>
                  <a:cxn ang="0">
                    <a:pos x="166" y="11"/>
                  </a:cxn>
                  <a:cxn ang="0">
                    <a:pos x="166" y="11"/>
                  </a:cxn>
                  <a:cxn ang="0">
                    <a:pos x="167" y="8"/>
                  </a:cxn>
                  <a:cxn ang="0">
                    <a:pos x="167" y="7"/>
                  </a:cxn>
                  <a:cxn ang="0">
                    <a:pos x="166" y="3"/>
                  </a:cxn>
                  <a:cxn ang="0">
                    <a:pos x="162" y="0"/>
                  </a:cxn>
                  <a:cxn ang="0">
                    <a:pos x="161" y="2"/>
                  </a:cxn>
                  <a:cxn ang="0">
                    <a:pos x="158" y="3"/>
                  </a:cxn>
                  <a:cxn ang="0">
                    <a:pos x="158" y="3"/>
                  </a:cxn>
                </a:cxnLst>
                <a:rect l="0" t="0" r="r" b="b"/>
                <a:pathLst>
                  <a:path w="167" h="225">
                    <a:moveTo>
                      <a:pt x="158" y="3"/>
                    </a:moveTo>
                    <a:lnTo>
                      <a:pt x="158" y="3"/>
                    </a:lnTo>
                    <a:lnTo>
                      <a:pt x="136" y="27"/>
                    </a:lnTo>
                    <a:lnTo>
                      <a:pt x="115" y="53"/>
                    </a:lnTo>
                    <a:lnTo>
                      <a:pt x="94" y="79"/>
                    </a:lnTo>
                    <a:lnTo>
                      <a:pt x="74" y="106"/>
                    </a:lnTo>
                    <a:lnTo>
                      <a:pt x="38" y="161"/>
                    </a:lnTo>
                    <a:lnTo>
                      <a:pt x="1" y="218"/>
                    </a:lnTo>
                    <a:lnTo>
                      <a:pt x="1" y="218"/>
                    </a:lnTo>
                    <a:lnTo>
                      <a:pt x="0" y="219"/>
                    </a:lnTo>
                    <a:lnTo>
                      <a:pt x="1" y="221"/>
                    </a:lnTo>
                    <a:lnTo>
                      <a:pt x="1" y="223"/>
                    </a:lnTo>
                    <a:lnTo>
                      <a:pt x="4" y="224"/>
                    </a:lnTo>
                    <a:lnTo>
                      <a:pt x="8" y="225"/>
                    </a:lnTo>
                    <a:lnTo>
                      <a:pt x="9" y="224"/>
                    </a:lnTo>
                    <a:lnTo>
                      <a:pt x="12" y="223"/>
                    </a:lnTo>
                    <a:lnTo>
                      <a:pt x="12" y="223"/>
                    </a:lnTo>
                    <a:lnTo>
                      <a:pt x="47" y="168"/>
                    </a:lnTo>
                    <a:lnTo>
                      <a:pt x="84" y="113"/>
                    </a:lnTo>
                    <a:lnTo>
                      <a:pt x="103" y="87"/>
                    </a:lnTo>
                    <a:lnTo>
                      <a:pt x="123" y="61"/>
                    </a:lnTo>
                    <a:lnTo>
                      <a:pt x="144" y="34"/>
                    </a:lnTo>
                    <a:lnTo>
                      <a:pt x="166" y="11"/>
                    </a:lnTo>
                    <a:lnTo>
                      <a:pt x="166" y="11"/>
                    </a:lnTo>
                    <a:lnTo>
                      <a:pt x="167" y="8"/>
                    </a:lnTo>
                    <a:lnTo>
                      <a:pt x="167" y="7"/>
                    </a:lnTo>
                    <a:lnTo>
                      <a:pt x="166" y="3"/>
                    </a:lnTo>
                    <a:lnTo>
                      <a:pt x="162" y="0"/>
                    </a:lnTo>
                    <a:lnTo>
                      <a:pt x="161" y="2"/>
                    </a:lnTo>
                    <a:lnTo>
                      <a:pt x="158" y="3"/>
                    </a:lnTo>
                    <a:lnTo>
                      <a:pt x="158"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06" name="Freeform 218"/>
              <p:cNvSpPr/>
              <p:nvPr/>
            </p:nvSpPr>
            <p:spPr bwMode="auto">
              <a:xfrm>
                <a:off x="3498851" y="4692651"/>
                <a:ext cx="47625" cy="63500"/>
              </a:xfrm>
              <a:custGeom>
                <a:avLst/>
                <a:gdLst/>
                <a:ahLst/>
                <a:cxnLst>
                  <a:cxn ang="0">
                    <a:pos x="108" y="2"/>
                  </a:cxn>
                  <a:cxn ang="0">
                    <a:pos x="108" y="2"/>
                  </a:cxn>
                  <a:cxn ang="0">
                    <a:pos x="96" y="22"/>
                  </a:cxn>
                  <a:cxn ang="0">
                    <a:pos x="83" y="40"/>
                  </a:cxn>
                  <a:cxn ang="0">
                    <a:pos x="55" y="78"/>
                  </a:cxn>
                  <a:cxn ang="0">
                    <a:pos x="55" y="78"/>
                  </a:cxn>
                  <a:cxn ang="0">
                    <a:pos x="41" y="95"/>
                  </a:cxn>
                  <a:cxn ang="0">
                    <a:pos x="27" y="113"/>
                  </a:cxn>
                  <a:cxn ang="0">
                    <a:pos x="12" y="130"/>
                  </a:cxn>
                  <a:cxn ang="0">
                    <a:pos x="7" y="141"/>
                  </a:cxn>
                  <a:cxn ang="0">
                    <a:pos x="2" y="150"/>
                  </a:cxn>
                  <a:cxn ang="0">
                    <a:pos x="2" y="150"/>
                  </a:cxn>
                  <a:cxn ang="0">
                    <a:pos x="0" y="153"/>
                  </a:cxn>
                  <a:cxn ang="0">
                    <a:pos x="2" y="155"/>
                  </a:cxn>
                  <a:cxn ang="0">
                    <a:pos x="4" y="158"/>
                  </a:cxn>
                  <a:cxn ang="0">
                    <a:pos x="6" y="159"/>
                  </a:cxn>
                  <a:cxn ang="0">
                    <a:pos x="8" y="159"/>
                  </a:cxn>
                  <a:cxn ang="0">
                    <a:pos x="10" y="158"/>
                  </a:cxn>
                  <a:cxn ang="0">
                    <a:pos x="11" y="156"/>
                  </a:cxn>
                  <a:cxn ang="0">
                    <a:pos x="11" y="156"/>
                  </a:cxn>
                  <a:cxn ang="0">
                    <a:pos x="16" y="147"/>
                  </a:cxn>
                  <a:cxn ang="0">
                    <a:pos x="21" y="139"/>
                  </a:cxn>
                  <a:cxn ang="0">
                    <a:pos x="33" y="122"/>
                  </a:cxn>
                  <a:cxn ang="0">
                    <a:pos x="46" y="107"/>
                  </a:cxn>
                  <a:cxn ang="0">
                    <a:pos x="59" y="91"/>
                  </a:cxn>
                  <a:cxn ang="0">
                    <a:pos x="59" y="91"/>
                  </a:cxn>
                  <a:cxn ang="0">
                    <a:pos x="89" y="51"/>
                  </a:cxn>
                  <a:cxn ang="0">
                    <a:pos x="104" y="30"/>
                  </a:cxn>
                  <a:cxn ang="0">
                    <a:pos x="118" y="7"/>
                  </a:cxn>
                  <a:cxn ang="0">
                    <a:pos x="118" y="7"/>
                  </a:cxn>
                  <a:cxn ang="0">
                    <a:pos x="118" y="5"/>
                  </a:cxn>
                  <a:cxn ang="0">
                    <a:pos x="118" y="3"/>
                  </a:cxn>
                  <a:cxn ang="0">
                    <a:pos x="116" y="0"/>
                  </a:cxn>
                  <a:cxn ang="0">
                    <a:pos x="112" y="0"/>
                  </a:cxn>
                  <a:cxn ang="0">
                    <a:pos x="110" y="0"/>
                  </a:cxn>
                  <a:cxn ang="0">
                    <a:pos x="108" y="2"/>
                  </a:cxn>
                  <a:cxn ang="0">
                    <a:pos x="108" y="2"/>
                  </a:cxn>
                </a:cxnLst>
                <a:rect l="0" t="0" r="r" b="b"/>
                <a:pathLst>
                  <a:path w="118" h="159">
                    <a:moveTo>
                      <a:pt x="108" y="2"/>
                    </a:moveTo>
                    <a:lnTo>
                      <a:pt x="108" y="2"/>
                    </a:lnTo>
                    <a:lnTo>
                      <a:pt x="96" y="22"/>
                    </a:lnTo>
                    <a:lnTo>
                      <a:pt x="83" y="40"/>
                    </a:lnTo>
                    <a:lnTo>
                      <a:pt x="55" y="78"/>
                    </a:lnTo>
                    <a:lnTo>
                      <a:pt x="55" y="78"/>
                    </a:lnTo>
                    <a:lnTo>
                      <a:pt x="41" y="95"/>
                    </a:lnTo>
                    <a:lnTo>
                      <a:pt x="27" y="113"/>
                    </a:lnTo>
                    <a:lnTo>
                      <a:pt x="12" y="130"/>
                    </a:lnTo>
                    <a:lnTo>
                      <a:pt x="7" y="141"/>
                    </a:lnTo>
                    <a:lnTo>
                      <a:pt x="2" y="150"/>
                    </a:lnTo>
                    <a:lnTo>
                      <a:pt x="2" y="150"/>
                    </a:lnTo>
                    <a:lnTo>
                      <a:pt x="0" y="153"/>
                    </a:lnTo>
                    <a:lnTo>
                      <a:pt x="2" y="155"/>
                    </a:lnTo>
                    <a:lnTo>
                      <a:pt x="4" y="158"/>
                    </a:lnTo>
                    <a:lnTo>
                      <a:pt x="6" y="159"/>
                    </a:lnTo>
                    <a:lnTo>
                      <a:pt x="8" y="159"/>
                    </a:lnTo>
                    <a:lnTo>
                      <a:pt x="10" y="158"/>
                    </a:lnTo>
                    <a:lnTo>
                      <a:pt x="11" y="156"/>
                    </a:lnTo>
                    <a:lnTo>
                      <a:pt x="11" y="156"/>
                    </a:lnTo>
                    <a:lnTo>
                      <a:pt x="16" y="147"/>
                    </a:lnTo>
                    <a:lnTo>
                      <a:pt x="21" y="139"/>
                    </a:lnTo>
                    <a:lnTo>
                      <a:pt x="33" y="122"/>
                    </a:lnTo>
                    <a:lnTo>
                      <a:pt x="46" y="107"/>
                    </a:lnTo>
                    <a:lnTo>
                      <a:pt x="59" y="91"/>
                    </a:lnTo>
                    <a:lnTo>
                      <a:pt x="59" y="91"/>
                    </a:lnTo>
                    <a:lnTo>
                      <a:pt x="89" y="51"/>
                    </a:lnTo>
                    <a:lnTo>
                      <a:pt x="104" y="30"/>
                    </a:lnTo>
                    <a:lnTo>
                      <a:pt x="118" y="7"/>
                    </a:lnTo>
                    <a:lnTo>
                      <a:pt x="118" y="7"/>
                    </a:lnTo>
                    <a:lnTo>
                      <a:pt x="118" y="5"/>
                    </a:lnTo>
                    <a:lnTo>
                      <a:pt x="118" y="3"/>
                    </a:lnTo>
                    <a:lnTo>
                      <a:pt x="116" y="0"/>
                    </a:lnTo>
                    <a:lnTo>
                      <a:pt x="112" y="0"/>
                    </a:lnTo>
                    <a:lnTo>
                      <a:pt x="110" y="0"/>
                    </a:lnTo>
                    <a:lnTo>
                      <a:pt x="108" y="2"/>
                    </a:lnTo>
                    <a:lnTo>
                      <a:pt x="10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07" name="Freeform 219"/>
              <p:cNvSpPr/>
              <p:nvPr/>
            </p:nvSpPr>
            <p:spPr bwMode="auto">
              <a:xfrm>
                <a:off x="3262314" y="4518026"/>
                <a:ext cx="4763" cy="26988"/>
              </a:xfrm>
              <a:custGeom>
                <a:avLst/>
                <a:gdLst/>
                <a:ahLst/>
                <a:cxnLst>
                  <a:cxn ang="0">
                    <a:pos x="0" y="6"/>
                  </a:cxn>
                  <a:cxn ang="0">
                    <a:pos x="0" y="63"/>
                  </a:cxn>
                  <a:cxn ang="0">
                    <a:pos x="0" y="63"/>
                  </a:cxn>
                  <a:cxn ang="0">
                    <a:pos x="1" y="66"/>
                  </a:cxn>
                  <a:cxn ang="0">
                    <a:pos x="2" y="67"/>
                  </a:cxn>
                  <a:cxn ang="0">
                    <a:pos x="6" y="68"/>
                  </a:cxn>
                  <a:cxn ang="0">
                    <a:pos x="10" y="67"/>
                  </a:cxn>
                  <a:cxn ang="0">
                    <a:pos x="11" y="66"/>
                  </a:cxn>
                  <a:cxn ang="0">
                    <a:pos x="11" y="63"/>
                  </a:cxn>
                  <a:cxn ang="0">
                    <a:pos x="11" y="6"/>
                  </a:cxn>
                  <a:cxn ang="0">
                    <a:pos x="11" y="6"/>
                  </a:cxn>
                  <a:cxn ang="0">
                    <a:pos x="11" y="3"/>
                  </a:cxn>
                  <a:cxn ang="0">
                    <a:pos x="10" y="2"/>
                  </a:cxn>
                  <a:cxn ang="0">
                    <a:pos x="6" y="0"/>
                  </a:cxn>
                  <a:cxn ang="0">
                    <a:pos x="2" y="2"/>
                  </a:cxn>
                  <a:cxn ang="0">
                    <a:pos x="1" y="3"/>
                  </a:cxn>
                  <a:cxn ang="0">
                    <a:pos x="0" y="6"/>
                  </a:cxn>
                  <a:cxn ang="0">
                    <a:pos x="0" y="6"/>
                  </a:cxn>
                </a:cxnLst>
                <a:rect l="0" t="0" r="r" b="b"/>
                <a:pathLst>
                  <a:path w="11" h="68">
                    <a:moveTo>
                      <a:pt x="0" y="6"/>
                    </a:moveTo>
                    <a:lnTo>
                      <a:pt x="0" y="63"/>
                    </a:lnTo>
                    <a:lnTo>
                      <a:pt x="0" y="63"/>
                    </a:lnTo>
                    <a:lnTo>
                      <a:pt x="1" y="66"/>
                    </a:lnTo>
                    <a:lnTo>
                      <a:pt x="2" y="67"/>
                    </a:lnTo>
                    <a:lnTo>
                      <a:pt x="6" y="68"/>
                    </a:lnTo>
                    <a:lnTo>
                      <a:pt x="10" y="67"/>
                    </a:lnTo>
                    <a:lnTo>
                      <a:pt x="11" y="66"/>
                    </a:lnTo>
                    <a:lnTo>
                      <a:pt x="11" y="63"/>
                    </a:lnTo>
                    <a:lnTo>
                      <a:pt x="11" y="6"/>
                    </a:lnTo>
                    <a:lnTo>
                      <a:pt x="11" y="6"/>
                    </a:lnTo>
                    <a:lnTo>
                      <a:pt x="11" y="3"/>
                    </a:lnTo>
                    <a:lnTo>
                      <a:pt x="10" y="2"/>
                    </a:lnTo>
                    <a:lnTo>
                      <a:pt x="6" y="0"/>
                    </a:lnTo>
                    <a:lnTo>
                      <a:pt x="2" y="2"/>
                    </a:lnTo>
                    <a:lnTo>
                      <a:pt x="1" y="3"/>
                    </a:lnTo>
                    <a:lnTo>
                      <a:pt x="0" y="6"/>
                    </a:lnTo>
                    <a:lnTo>
                      <a:pt x="0"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08" name="Freeform 220"/>
              <p:cNvSpPr/>
              <p:nvPr/>
            </p:nvSpPr>
            <p:spPr bwMode="auto">
              <a:xfrm>
                <a:off x="3303589" y="4541838"/>
                <a:ext cx="7938" cy="22225"/>
              </a:xfrm>
              <a:custGeom>
                <a:avLst/>
                <a:gdLst/>
                <a:ahLst/>
                <a:cxnLst>
                  <a:cxn ang="0">
                    <a:pos x="12" y="5"/>
                  </a:cxn>
                  <a:cxn ang="0">
                    <a:pos x="12" y="5"/>
                  </a:cxn>
                  <a:cxn ang="0">
                    <a:pos x="9" y="17"/>
                  </a:cxn>
                  <a:cxn ang="0">
                    <a:pos x="5" y="27"/>
                  </a:cxn>
                  <a:cxn ang="0">
                    <a:pos x="1" y="39"/>
                  </a:cxn>
                  <a:cxn ang="0">
                    <a:pos x="0" y="51"/>
                  </a:cxn>
                  <a:cxn ang="0">
                    <a:pos x="0" y="51"/>
                  </a:cxn>
                  <a:cxn ang="0">
                    <a:pos x="0" y="54"/>
                  </a:cxn>
                  <a:cxn ang="0">
                    <a:pos x="1" y="55"/>
                  </a:cxn>
                  <a:cxn ang="0">
                    <a:pos x="5" y="56"/>
                  </a:cxn>
                  <a:cxn ang="0">
                    <a:pos x="9" y="55"/>
                  </a:cxn>
                  <a:cxn ang="0">
                    <a:pos x="10" y="54"/>
                  </a:cxn>
                  <a:cxn ang="0">
                    <a:pos x="12" y="51"/>
                  </a:cxn>
                  <a:cxn ang="0">
                    <a:pos x="12" y="51"/>
                  </a:cxn>
                  <a:cxn ang="0">
                    <a:pos x="13" y="39"/>
                  </a:cxn>
                  <a:cxn ang="0">
                    <a:pos x="17" y="27"/>
                  </a:cxn>
                  <a:cxn ang="0">
                    <a:pos x="21" y="17"/>
                  </a:cxn>
                  <a:cxn ang="0">
                    <a:pos x="22" y="5"/>
                  </a:cxn>
                  <a:cxn ang="0">
                    <a:pos x="22" y="5"/>
                  </a:cxn>
                  <a:cxn ang="0">
                    <a:pos x="22" y="3"/>
                  </a:cxn>
                  <a:cxn ang="0">
                    <a:pos x="21" y="1"/>
                  </a:cxn>
                  <a:cxn ang="0">
                    <a:pos x="17" y="0"/>
                  </a:cxn>
                  <a:cxn ang="0">
                    <a:pos x="13" y="1"/>
                  </a:cxn>
                  <a:cxn ang="0">
                    <a:pos x="12" y="3"/>
                  </a:cxn>
                  <a:cxn ang="0">
                    <a:pos x="12" y="5"/>
                  </a:cxn>
                  <a:cxn ang="0">
                    <a:pos x="12" y="5"/>
                  </a:cxn>
                </a:cxnLst>
                <a:rect l="0" t="0" r="r" b="b"/>
                <a:pathLst>
                  <a:path w="22" h="56">
                    <a:moveTo>
                      <a:pt x="12" y="5"/>
                    </a:moveTo>
                    <a:lnTo>
                      <a:pt x="12" y="5"/>
                    </a:lnTo>
                    <a:lnTo>
                      <a:pt x="9" y="17"/>
                    </a:lnTo>
                    <a:lnTo>
                      <a:pt x="5" y="27"/>
                    </a:lnTo>
                    <a:lnTo>
                      <a:pt x="1" y="39"/>
                    </a:lnTo>
                    <a:lnTo>
                      <a:pt x="0" y="51"/>
                    </a:lnTo>
                    <a:lnTo>
                      <a:pt x="0" y="51"/>
                    </a:lnTo>
                    <a:lnTo>
                      <a:pt x="0" y="54"/>
                    </a:lnTo>
                    <a:lnTo>
                      <a:pt x="1" y="55"/>
                    </a:lnTo>
                    <a:lnTo>
                      <a:pt x="5" y="56"/>
                    </a:lnTo>
                    <a:lnTo>
                      <a:pt x="9" y="55"/>
                    </a:lnTo>
                    <a:lnTo>
                      <a:pt x="10" y="54"/>
                    </a:lnTo>
                    <a:lnTo>
                      <a:pt x="12" y="51"/>
                    </a:lnTo>
                    <a:lnTo>
                      <a:pt x="12" y="51"/>
                    </a:lnTo>
                    <a:lnTo>
                      <a:pt x="13" y="39"/>
                    </a:lnTo>
                    <a:lnTo>
                      <a:pt x="17" y="27"/>
                    </a:lnTo>
                    <a:lnTo>
                      <a:pt x="21" y="17"/>
                    </a:lnTo>
                    <a:lnTo>
                      <a:pt x="22" y="5"/>
                    </a:lnTo>
                    <a:lnTo>
                      <a:pt x="22" y="5"/>
                    </a:lnTo>
                    <a:lnTo>
                      <a:pt x="22" y="3"/>
                    </a:lnTo>
                    <a:lnTo>
                      <a:pt x="21" y="1"/>
                    </a:lnTo>
                    <a:lnTo>
                      <a:pt x="17" y="0"/>
                    </a:lnTo>
                    <a:lnTo>
                      <a:pt x="13" y="1"/>
                    </a:lnTo>
                    <a:lnTo>
                      <a:pt x="12" y="3"/>
                    </a:lnTo>
                    <a:lnTo>
                      <a:pt x="12" y="5"/>
                    </a:lnTo>
                    <a:lnTo>
                      <a:pt x="1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09" name="Freeform 221"/>
              <p:cNvSpPr/>
              <p:nvPr/>
            </p:nvSpPr>
            <p:spPr bwMode="auto">
              <a:xfrm>
                <a:off x="3335339" y="4573588"/>
                <a:ext cx="12700" cy="34925"/>
              </a:xfrm>
              <a:custGeom>
                <a:avLst/>
                <a:gdLst/>
                <a:ahLst/>
                <a:cxnLst>
                  <a:cxn ang="0">
                    <a:pos x="23" y="5"/>
                  </a:cxn>
                  <a:cxn ang="0">
                    <a:pos x="23" y="5"/>
                  </a:cxn>
                  <a:cxn ang="0">
                    <a:pos x="22" y="15"/>
                  </a:cxn>
                  <a:cxn ang="0">
                    <a:pos x="21" y="25"/>
                  </a:cxn>
                  <a:cxn ang="0">
                    <a:pos x="16" y="44"/>
                  </a:cxn>
                  <a:cxn ang="0">
                    <a:pos x="9" y="64"/>
                  </a:cxn>
                  <a:cxn ang="0">
                    <a:pos x="1" y="82"/>
                  </a:cxn>
                  <a:cxn ang="0">
                    <a:pos x="1" y="82"/>
                  </a:cxn>
                  <a:cxn ang="0">
                    <a:pos x="0" y="85"/>
                  </a:cxn>
                  <a:cxn ang="0">
                    <a:pos x="0" y="86"/>
                  </a:cxn>
                  <a:cxn ang="0">
                    <a:pos x="4" y="90"/>
                  </a:cxn>
                  <a:cxn ang="0">
                    <a:pos x="5" y="90"/>
                  </a:cxn>
                  <a:cxn ang="0">
                    <a:pos x="8" y="90"/>
                  </a:cxn>
                  <a:cxn ang="0">
                    <a:pos x="9" y="90"/>
                  </a:cxn>
                  <a:cxn ang="0">
                    <a:pos x="10" y="87"/>
                  </a:cxn>
                  <a:cxn ang="0">
                    <a:pos x="10" y="87"/>
                  </a:cxn>
                  <a:cxn ang="0">
                    <a:pos x="19" y="68"/>
                  </a:cxn>
                  <a:cxn ang="0">
                    <a:pos x="27" y="48"/>
                  </a:cxn>
                  <a:cxn ang="0">
                    <a:pos x="33" y="26"/>
                  </a:cxn>
                  <a:cxn ang="0">
                    <a:pos x="34" y="15"/>
                  </a:cxn>
                  <a:cxn ang="0">
                    <a:pos x="34" y="5"/>
                  </a:cxn>
                  <a:cxn ang="0">
                    <a:pos x="34" y="5"/>
                  </a:cxn>
                  <a:cxn ang="0">
                    <a:pos x="34" y="2"/>
                  </a:cxn>
                  <a:cxn ang="0">
                    <a:pos x="33" y="1"/>
                  </a:cxn>
                  <a:cxn ang="0">
                    <a:pos x="29" y="0"/>
                  </a:cxn>
                  <a:cxn ang="0">
                    <a:pos x="25" y="1"/>
                  </a:cxn>
                  <a:cxn ang="0">
                    <a:pos x="23" y="2"/>
                  </a:cxn>
                  <a:cxn ang="0">
                    <a:pos x="23" y="5"/>
                  </a:cxn>
                  <a:cxn ang="0">
                    <a:pos x="23" y="5"/>
                  </a:cxn>
                </a:cxnLst>
                <a:rect l="0" t="0" r="r" b="b"/>
                <a:pathLst>
                  <a:path w="34" h="90">
                    <a:moveTo>
                      <a:pt x="23" y="5"/>
                    </a:moveTo>
                    <a:lnTo>
                      <a:pt x="23" y="5"/>
                    </a:lnTo>
                    <a:lnTo>
                      <a:pt x="22" y="15"/>
                    </a:lnTo>
                    <a:lnTo>
                      <a:pt x="21" y="25"/>
                    </a:lnTo>
                    <a:lnTo>
                      <a:pt x="16" y="44"/>
                    </a:lnTo>
                    <a:lnTo>
                      <a:pt x="9" y="64"/>
                    </a:lnTo>
                    <a:lnTo>
                      <a:pt x="1" y="82"/>
                    </a:lnTo>
                    <a:lnTo>
                      <a:pt x="1" y="82"/>
                    </a:lnTo>
                    <a:lnTo>
                      <a:pt x="0" y="85"/>
                    </a:lnTo>
                    <a:lnTo>
                      <a:pt x="0" y="86"/>
                    </a:lnTo>
                    <a:lnTo>
                      <a:pt x="4" y="90"/>
                    </a:lnTo>
                    <a:lnTo>
                      <a:pt x="5" y="90"/>
                    </a:lnTo>
                    <a:lnTo>
                      <a:pt x="8" y="90"/>
                    </a:lnTo>
                    <a:lnTo>
                      <a:pt x="9" y="90"/>
                    </a:lnTo>
                    <a:lnTo>
                      <a:pt x="10" y="87"/>
                    </a:lnTo>
                    <a:lnTo>
                      <a:pt x="10" y="87"/>
                    </a:lnTo>
                    <a:lnTo>
                      <a:pt x="19" y="68"/>
                    </a:lnTo>
                    <a:lnTo>
                      <a:pt x="27" y="48"/>
                    </a:lnTo>
                    <a:lnTo>
                      <a:pt x="33" y="26"/>
                    </a:lnTo>
                    <a:lnTo>
                      <a:pt x="34" y="15"/>
                    </a:lnTo>
                    <a:lnTo>
                      <a:pt x="34" y="5"/>
                    </a:lnTo>
                    <a:lnTo>
                      <a:pt x="34" y="5"/>
                    </a:lnTo>
                    <a:lnTo>
                      <a:pt x="34" y="2"/>
                    </a:lnTo>
                    <a:lnTo>
                      <a:pt x="33" y="1"/>
                    </a:lnTo>
                    <a:lnTo>
                      <a:pt x="29" y="0"/>
                    </a:lnTo>
                    <a:lnTo>
                      <a:pt x="25" y="1"/>
                    </a:lnTo>
                    <a:lnTo>
                      <a:pt x="23" y="2"/>
                    </a:lnTo>
                    <a:lnTo>
                      <a:pt x="23" y="5"/>
                    </a:lnTo>
                    <a:lnTo>
                      <a:pt x="23"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10" name="Freeform 222"/>
              <p:cNvSpPr/>
              <p:nvPr/>
            </p:nvSpPr>
            <p:spPr bwMode="auto">
              <a:xfrm>
                <a:off x="3271839" y="4672013"/>
                <a:ext cx="12700" cy="26988"/>
              </a:xfrm>
              <a:custGeom>
                <a:avLst/>
                <a:gdLst/>
                <a:ahLst/>
                <a:cxnLst>
                  <a:cxn ang="0">
                    <a:pos x="22" y="5"/>
                  </a:cxn>
                  <a:cxn ang="0">
                    <a:pos x="22" y="5"/>
                  </a:cxn>
                  <a:cxn ang="0">
                    <a:pos x="21" y="13"/>
                  </a:cxn>
                  <a:cxn ang="0">
                    <a:pos x="19" y="19"/>
                  </a:cxn>
                  <a:cxn ang="0">
                    <a:pos x="12" y="34"/>
                  </a:cxn>
                  <a:cxn ang="0">
                    <a:pos x="4" y="47"/>
                  </a:cxn>
                  <a:cxn ang="0">
                    <a:pos x="2" y="55"/>
                  </a:cxn>
                  <a:cxn ang="0">
                    <a:pos x="0" y="63"/>
                  </a:cxn>
                  <a:cxn ang="0">
                    <a:pos x="0" y="63"/>
                  </a:cxn>
                  <a:cxn ang="0">
                    <a:pos x="0" y="65"/>
                  </a:cxn>
                  <a:cxn ang="0">
                    <a:pos x="2" y="67"/>
                  </a:cxn>
                  <a:cxn ang="0">
                    <a:pos x="5" y="68"/>
                  </a:cxn>
                  <a:cxn ang="0">
                    <a:pos x="9" y="67"/>
                  </a:cxn>
                  <a:cxn ang="0">
                    <a:pos x="11" y="65"/>
                  </a:cxn>
                  <a:cxn ang="0">
                    <a:pos x="12" y="63"/>
                  </a:cxn>
                  <a:cxn ang="0">
                    <a:pos x="12" y="63"/>
                  </a:cxn>
                  <a:cxn ang="0">
                    <a:pos x="13" y="55"/>
                  </a:cxn>
                  <a:cxn ang="0">
                    <a:pos x="16" y="47"/>
                  </a:cxn>
                  <a:cxn ang="0">
                    <a:pos x="22" y="34"/>
                  </a:cxn>
                  <a:cxn ang="0">
                    <a:pos x="30" y="21"/>
                  </a:cxn>
                  <a:cxn ang="0">
                    <a:pos x="33" y="13"/>
                  </a:cxn>
                  <a:cxn ang="0">
                    <a:pos x="34" y="5"/>
                  </a:cxn>
                  <a:cxn ang="0">
                    <a:pos x="34" y="5"/>
                  </a:cxn>
                  <a:cxn ang="0">
                    <a:pos x="34" y="2"/>
                  </a:cxn>
                  <a:cxn ang="0">
                    <a:pos x="33" y="1"/>
                  </a:cxn>
                  <a:cxn ang="0">
                    <a:pos x="29" y="0"/>
                  </a:cxn>
                  <a:cxn ang="0">
                    <a:pos x="25" y="1"/>
                  </a:cxn>
                  <a:cxn ang="0">
                    <a:pos x="24" y="2"/>
                  </a:cxn>
                  <a:cxn ang="0">
                    <a:pos x="22" y="5"/>
                  </a:cxn>
                  <a:cxn ang="0">
                    <a:pos x="22" y="5"/>
                  </a:cxn>
                </a:cxnLst>
                <a:rect l="0" t="0" r="r" b="b"/>
                <a:pathLst>
                  <a:path w="34" h="68">
                    <a:moveTo>
                      <a:pt x="22" y="5"/>
                    </a:moveTo>
                    <a:lnTo>
                      <a:pt x="22" y="5"/>
                    </a:lnTo>
                    <a:lnTo>
                      <a:pt x="21" y="13"/>
                    </a:lnTo>
                    <a:lnTo>
                      <a:pt x="19" y="19"/>
                    </a:lnTo>
                    <a:lnTo>
                      <a:pt x="12" y="34"/>
                    </a:lnTo>
                    <a:lnTo>
                      <a:pt x="4" y="47"/>
                    </a:lnTo>
                    <a:lnTo>
                      <a:pt x="2" y="55"/>
                    </a:lnTo>
                    <a:lnTo>
                      <a:pt x="0" y="63"/>
                    </a:lnTo>
                    <a:lnTo>
                      <a:pt x="0" y="63"/>
                    </a:lnTo>
                    <a:lnTo>
                      <a:pt x="0" y="65"/>
                    </a:lnTo>
                    <a:lnTo>
                      <a:pt x="2" y="67"/>
                    </a:lnTo>
                    <a:lnTo>
                      <a:pt x="5" y="68"/>
                    </a:lnTo>
                    <a:lnTo>
                      <a:pt x="9" y="67"/>
                    </a:lnTo>
                    <a:lnTo>
                      <a:pt x="11" y="65"/>
                    </a:lnTo>
                    <a:lnTo>
                      <a:pt x="12" y="63"/>
                    </a:lnTo>
                    <a:lnTo>
                      <a:pt x="12" y="63"/>
                    </a:lnTo>
                    <a:lnTo>
                      <a:pt x="13" y="55"/>
                    </a:lnTo>
                    <a:lnTo>
                      <a:pt x="16" y="47"/>
                    </a:lnTo>
                    <a:lnTo>
                      <a:pt x="22" y="34"/>
                    </a:lnTo>
                    <a:lnTo>
                      <a:pt x="30" y="21"/>
                    </a:lnTo>
                    <a:lnTo>
                      <a:pt x="33" y="13"/>
                    </a:lnTo>
                    <a:lnTo>
                      <a:pt x="34" y="5"/>
                    </a:lnTo>
                    <a:lnTo>
                      <a:pt x="34" y="5"/>
                    </a:lnTo>
                    <a:lnTo>
                      <a:pt x="34" y="2"/>
                    </a:lnTo>
                    <a:lnTo>
                      <a:pt x="33" y="1"/>
                    </a:lnTo>
                    <a:lnTo>
                      <a:pt x="29" y="0"/>
                    </a:lnTo>
                    <a:lnTo>
                      <a:pt x="25" y="1"/>
                    </a:lnTo>
                    <a:lnTo>
                      <a:pt x="24" y="2"/>
                    </a:lnTo>
                    <a:lnTo>
                      <a:pt x="22" y="5"/>
                    </a:lnTo>
                    <a:lnTo>
                      <a:pt x="2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11" name="Freeform 223"/>
              <p:cNvSpPr/>
              <p:nvPr/>
            </p:nvSpPr>
            <p:spPr bwMode="auto">
              <a:xfrm>
                <a:off x="3316289" y="4681538"/>
                <a:ext cx="9525" cy="26988"/>
              </a:xfrm>
              <a:custGeom>
                <a:avLst/>
                <a:gdLst/>
                <a:ahLst/>
                <a:cxnLst>
                  <a:cxn ang="0">
                    <a:pos x="12" y="5"/>
                  </a:cxn>
                  <a:cxn ang="0">
                    <a:pos x="12" y="5"/>
                  </a:cxn>
                  <a:cxn ang="0">
                    <a:pos x="9" y="21"/>
                  </a:cxn>
                  <a:cxn ang="0">
                    <a:pos x="7" y="34"/>
                  </a:cxn>
                  <a:cxn ang="0">
                    <a:pos x="3" y="48"/>
                  </a:cxn>
                  <a:cxn ang="0">
                    <a:pos x="0" y="63"/>
                  </a:cxn>
                  <a:cxn ang="0">
                    <a:pos x="0" y="63"/>
                  </a:cxn>
                  <a:cxn ang="0">
                    <a:pos x="0" y="65"/>
                  </a:cxn>
                  <a:cxn ang="0">
                    <a:pos x="1" y="67"/>
                  </a:cxn>
                  <a:cxn ang="0">
                    <a:pos x="5" y="68"/>
                  </a:cxn>
                  <a:cxn ang="0">
                    <a:pos x="9" y="67"/>
                  </a:cxn>
                  <a:cxn ang="0">
                    <a:pos x="11" y="65"/>
                  </a:cxn>
                  <a:cxn ang="0">
                    <a:pos x="12" y="63"/>
                  </a:cxn>
                  <a:cxn ang="0">
                    <a:pos x="12" y="63"/>
                  </a:cxn>
                  <a:cxn ang="0">
                    <a:pos x="13" y="48"/>
                  </a:cxn>
                  <a:cxn ang="0">
                    <a:pos x="17" y="34"/>
                  </a:cxn>
                  <a:cxn ang="0">
                    <a:pos x="21" y="21"/>
                  </a:cxn>
                  <a:cxn ang="0">
                    <a:pos x="24" y="5"/>
                  </a:cxn>
                  <a:cxn ang="0">
                    <a:pos x="24" y="5"/>
                  </a:cxn>
                  <a:cxn ang="0">
                    <a:pos x="22" y="4"/>
                  </a:cxn>
                  <a:cxn ang="0">
                    <a:pos x="21" y="1"/>
                  </a:cxn>
                  <a:cxn ang="0">
                    <a:pos x="17" y="0"/>
                  </a:cxn>
                  <a:cxn ang="0">
                    <a:pos x="13" y="1"/>
                  </a:cxn>
                  <a:cxn ang="0">
                    <a:pos x="12" y="4"/>
                  </a:cxn>
                  <a:cxn ang="0">
                    <a:pos x="12" y="5"/>
                  </a:cxn>
                  <a:cxn ang="0">
                    <a:pos x="12" y="5"/>
                  </a:cxn>
                </a:cxnLst>
                <a:rect l="0" t="0" r="r" b="b"/>
                <a:pathLst>
                  <a:path w="24" h="68">
                    <a:moveTo>
                      <a:pt x="12" y="5"/>
                    </a:moveTo>
                    <a:lnTo>
                      <a:pt x="12" y="5"/>
                    </a:lnTo>
                    <a:lnTo>
                      <a:pt x="9" y="21"/>
                    </a:lnTo>
                    <a:lnTo>
                      <a:pt x="7" y="34"/>
                    </a:lnTo>
                    <a:lnTo>
                      <a:pt x="3" y="48"/>
                    </a:lnTo>
                    <a:lnTo>
                      <a:pt x="0" y="63"/>
                    </a:lnTo>
                    <a:lnTo>
                      <a:pt x="0" y="63"/>
                    </a:lnTo>
                    <a:lnTo>
                      <a:pt x="0" y="65"/>
                    </a:lnTo>
                    <a:lnTo>
                      <a:pt x="1" y="67"/>
                    </a:lnTo>
                    <a:lnTo>
                      <a:pt x="5" y="68"/>
                    </a:lnTo>
                    <a:lnTo>
                      <a:pt x="9" y="67"/>
                    </a:lnTo>
                    <a:lnTo>
                      <a:pt x="11" y="65"/>
                    </a:lnTo>
                    <a:lnTo>
                      <a:pt x="12" y="63"/>
                    </a:lnTo>
                    <a:lnTo>
                      <a:pt x="12" y="63"/>
                    </a:lnTo>
                    <a:lnTo>
                      <a:pt x="13" y="48"/>
                    </a:lnTo>
                    <a:lnTo>
                      <a:pt x="17" y="34"/>
                    </a:lnTo>
                    <a:lnTo>
                      <a:pt x="21" y="21"/>
                    </a:lnTo>
                    <a:lnTo>
                      <a:pt x="24" y="5"/>
                    </a:lnTo>
                    <a:lnTo>
                      <a:pt x="24" y="5"/>
                    </a:lnTo>
                    <a:lnTo>
                      <a:pt x="22" y="4"/>
                    </a:lnTo>
                    <a:lnTo>
                      <a:pt x="21" y="1"/>
                    </a:lnTo>
                    <a:lnTo>
                      <a:pt x="17" y="0"/>
                    </a:lnTo>
                    <a:lnTo>
                      <a:pt x="13" y="1"/>
                    </a:lnTo>
                    <a:lnTo>
                      <a:pt x="12" y="4"/>
                    </a:lnTo>
                    <a:lnTo>
                      <a:pt x="12" y="5"/>
                    </a:lnTo>
                    <a:lnTo>
                      <a:pt x="1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12" name="Freeform 224"/>
              <p:cNvSpPr/>
              <p:nvPr/>
            </p:nvSpPr>
            <p:spPr bwMode="auto">
              <a:xfrm>
                <a:off x="3652839" y="4573588"/>
                <a:ext cx="22225" cy="31750"/>
              </a:xfrm>
              <a:custGeom>
                <a:avLst/>
                <a:gdLst/>
                <a:ahLst/>
                <a:cxnLst>
                  <a:cxn ang="0">
                    <a:pos x="51" y="0"/>
                  </a:cxn>
                  <a:cxn ang="0">
                    <a:pos x="51" y="0"/>
                  </a:cxn>
                  <a:cxn ang="0">
                    <a:pos x="46" y="0"/>
                  </a:cxn>
                  <a:cxn ang="0">
                    <a:pos x="41" y="2"/>
                  </a:cxn>
                  <a:cxn ang="0">
                    <a:pos x="35" y="5"/>
                  </a:cxn>
                  <a:cxn ang="0">
                    <a:pos x="30" y="8"/>
                  </a:cxn>
                  <a:cxn ang="0">
                    <a:pos x="22" y="17"/>
                  </a:cxn>
                  <a:cxn ang="0">
                    <a:pos x="14" y="27"/>
                  </a:cxn>
                  <a:cxn ang="0">
                    <a:pos x="9" y="39"/>
                  </a:cxn>
                  <a:cxn ang="0">
                    <a:pos x="4" y="51"/>
                  </a:cxn>
                  <a:cxn ang="0">
                    <a:pos x="1" y="63"/>
                  </a:cxn>
                  <a:cxn ang="0">
                    <a:pos x="0" y="73"/>
                  </a:cxn>
                  <a:cxn ang="0">
                    <a:pos x="0" y="73"/>
                  </a:cxn>
                  <a:cxn ang="0">
                    <a:pos x="0" y="76"/>
                  </a:cxn>
                  <a:cxn ang="0">
                    <a:pos x="1" y="78"/>
                  </a:cxn>
                  <a:cxn ang="0">
                    <a:pos x="5" y="80"/>
                  </a:cxn>
                  <a:cxn ang="0">
                    <a:pos x="9" y="78"/>
                  </a:cxn>
                  <a:cxn ang="0">
                    <a:pos x="11" y="76"/>
                  </a:cxn>
                  <a:cxn ang="0">
                    <a:pos x="12" y="73"/>
                  </a:cxn>
                  <a:cxn ang="0">
                    <a:pos x="12" y="73"/>
                  </a:cxn>
                  <a:cxn ang="0">
                    <a:pos x="13" y="65"/>
                  </a:cxn>
                  <a:cxn ang="0">
                    <a:pos x="14" y="56"/>
                  </a:cxn>
                  <a:cxn ang="0">
                    <a:pos x="18" y="46"/>
                  </a:cxn>
                  <a:cxn ang="0">
                    <a:pos x="22" y="35"/>
                  </a:cxn>
                  <a:cxn ang="0">
                    <a:pos x="29" y="26"/>
                  </a:cxn>
                  <a:cxn ang="0">
                    <a:pos x="35" y="18"/>
                  </a:cxn>
                  <a:cxn ang="0">
                    <a:pos x="43" y="13"/>
                  </a:cxn>
                  <a:cxn ang="0">
                    <a:pos x="47" y="12"/>
                  </a:cxn>
                  <a:cxn ang="0">
                    <a:pos x="51" y="10"/>
                  </a:cxn>
                  <a:cxn ang="0">
                    <a:pos x="51" y="10"/>
                  </a:cxn>
                  <a:cxn ang="0">
                    <a:pos x="54" y="10"/>
                  </a:cxn>
                  <a:cxn ang="0">
                    <a:pos x="56" y="9"/>
                  </a:cxn>
                  <a:cxn ang="0">
                    <a:pos x="58" y="5"/>
                  </a:cxn>
                  <a:cxn ang="0">
                    <a:pos x="56" y="1"/>
                  </a:cxn>
                  <a:cxn ang="0">
                    <a:pos x="54" y="0"/>
                  </a:cxn>
                  <a:cxn ang="0">
                    <a:pos x="51" y="0"/>
                  </a:cxn>
                  <a:cxn ang="0">
                    <a:pos x="51" y="0"/>
                  </a:cxn>
                </a:cxnLst>
                <a:rect l="0" t="0" r="r" b="b"/>
                <a:pathLst>
                  <a:path w="58" h="80">
                    <a:moveTo>
                      <a:pt x="51" y="0"/>
                    </a:moveTo>
                    <a:lnTo>
                      <a:pt x="51" y="0"/>
                    </a:lnTo>
                    <a:lnTo>
                      <a:pt x="46" y="0"/>
                    </a:lnTo>
                    <a:lnTo>
                      <a:pt x="41" y="2"/>
                    </a:lnTo>
                    <a:lnTo>
                      <a:pt x="35" y="5"/>
                    </a:lnTo>
                    <a:lnTo>
                      <a:pt x="30" y="8"/>
                    </a:lnTo>
                    <a:lnTo>
                      <a:pt x="22" y="17"/>
                    </a:lnTo>
                    <a:lnTo>
                      <a:pt x="14" y="27"/>
                    </a:lnTo>
                    <a:lnTo>
                      <a:pt x="9" y="39"/>
                    </a:lnTo>
                    <a:lnTo>
                      <a:pt x="4" y="51"/>
                    </a:lnTo>
                    <a:lnTo>
                      <a:pt x="1" y="63"/>
                    </a:lnTo>
                    <a:lnTo>
                      <a:pt x="0" y="73"/>
                    </a:lnTo>
                    <a:lnTo>
                      <a:pt x="0" y="73"/>
                    </a:lnTo>
                    <a:lnTo>
                      <a:pt x="0" y="76"/>
                    </a:lnTo>
                    <a:lnTo>
                      <a:pt x="1" y="78"/>
                    </a:lnTo>
                    <a:lnTo>
                      <a:pt x="5" y="80"/>
                    </a:lnTo>
                    <a:lnTo>
                      <a:pt x="9" y="78"/>
                    </a:lnTo>
                    <a:lnTo>
                      <a:pt x="11" y="76"/>
                    </a:lnTo>
                    <a:lnTo>
                      <a:pt x="12" y="73"/>
                    </a:lnTo>
                    <a:lnTo>
                      <a:pt x="12" y="73"/>
                    </a:lnTo>
                    <a:lnTo>
                      <a:pt x="13" y="65"/>
                    </a:lnTo>
                    <a:lnTo>
                      <a:pt x="14" y="56"/>
                    </a:lnTo>
                    <a:lnTo>
                      <a:pt x="18" y="46"/>
                    </a:lnTo>
                    <a:lnTo>
                      <a:pt x="22" y="35"/>
                    </a:lnTo>
                    <a:lnTo>
                      <a:pt x="29" y="26"/>
                    </a:lnTo>
                    <a:lnTo>
                      <a:pt x="35" y="18"/>
                    </a:lnTo>
                    <a:lnTo>
                      <a:pt x="43" y="13"/>
                    </a:lnTo>
                    <a:lnTo>
                      <a:pt x="47" y="12"/>
                    </a:lnTo>
                    <a:lnTo>
                      <a:pt x="51" y="10"/>
                    </a:lnTo>
                    <a:lnTo>
                      <a:pt x="51" y="10"/>
                    </a:lnTo>
                    <a:lnTo>
                      <a:pt x="54" y="10"/>
                    </a:lnTo>
                    <a:lnTo>
                      <a:pt x="56" y="9"/>
                    </a:lnTo>
                    <a:lnTo>
                      <a:pt x="58" y="5"/>
                    </a:lnTo>
                    <a:lnTo>
                      <a:pt x="56" y="1"/>
                    </a:lnTo>
                    <a:lnTo>
                      <a:pt x="54" y="0"/>
                    </a:lnTo>
                    <a:lnTo>
                      <a:pt x="51" y="0"/>
                    </a:lnTo>
                    <a:lnTo>
                      <a:pt x="51"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13" name="Freeform 225"/>
              <p:cNvSpPr/>
              <p:nvPr/>
            </p:nvSpPr>
            <p:spPr bwMode="auto">
              <a:xfrm>
                <a:off x="3702051" y="4581526"/>
                <a:ext cx="9525" cy="26988"/>
              </a:xfrm>
              <a:custGeom>
                <a:avLst/>
                <a:gdLst/>
                <a:ahLst/>
                <a:cxnLst>
                  <a:cxn ang="0">
                    <a:pos x="11" y="5"/>
                  </a:cxn>
                  <a:cxn ang="0">
                    <a:pos x="11" y="5"/>
                  </a:cxn>
                  <a:cxn ang="0">
                    <a:pos x="9" y="20"/>
                  </a:cxn>
                  <a:cxn ang="0">
                    <a:pos x="6" y="34"/>
                  </a:cxn>
                  <a:cxn ang="0">
                    <a:pos x="2" y="48"/>
                  </a:cxn>
                  <a:cxn ang="0">
                    <a:pos x="0" y="63"/>
                  </a:cxn>
                  <a:cxn ang="0">
                    <a:pos x="0" y="63"/>
                  </a:cxn>
                  <a:cxn ang="0">
                    <a:pos x="0" y="65"/>
                  </a:cxn>
                  <a:cxn ang="0">
                    <a:pos x="1" y="67"/>
                  </a:cxn>
                  <a:cxn ang="0">
                    <a:pos x="5" y="68"/>
                  </a:cxn>
                  <a:cxn ang="0">
                    <a:pos x="9" y="67"/>
                  </a:cxn>
                  <a:cxn ang="0">
                    <a:pos x="10" y="65"/>
                  </a:cxn>
                  <a:cxn ang="0">
                    <a:pos x="11" y="63"/>
                  </a:cxn>
                  <a:cxn ang="0">
                    <a:pos x="11" y="63"/>
                  </a:cxn>
                  <a:cxn ang="0">
                    <a:pos x="13" y="48"/>
                  </a:cxn>
                  <a:cxn ang="0">
                    <a:pos x="17" y="34"/>
                  </a:cxn>
                  <a:cxn ang="0">
                    <a:pos x="21" y="20"/>
                  </a:cxn>
                  <a:cxn ang="0">
                    <a:pos x="23" y="5"/>
                  </a:cxn>
                  <a:cxn ang="0">
                    <a:pos x="23" y="5"/>
                  </a:cxn>
                  <a:cxn ang="0">
                    <a:pos x="22" y="4"/>
                  </a:cxn>
                  <a:cxn ang="0">
                    <a:pos x="21" y="1"/>
                  </a:cxn>
                  <a:cxn ang="0">
                    <a:pos x="17" y="0"/>
                  </a:cxn>
                  <a:cxn ang="0">
                    <a:pos x="13" y="1"/>
                  </a:cxn>
                  <a:cxn ang="0">
                    <a:pos x="11" y="4"/>
                  </a:cxn>
                  <a:cxn ang="0">
                    <a:pos x="11" y="5"/>
                  </a:cxn>
                  <a:cxn ang="0">
                    <a:pos x="11" y="5"/>
                  </a:cxn>
                </a:cxnLst>
                <a:rect l="0" t="0" r="r" b="b"/>
                <a:pathLst>
                  <a:path w="23" h="68">
                    <a:moveTo>
                      <a:pt x="11" y="5"/>
                    </a:moveTo>
                    <a:lnTo>
                      <a:pt x="11" y="5"/>
                    </a:lnTo>
                    <a:lnTo>
                      <a:pt x="9" y="20"/>
                    </a:lnTo>
                    <a:lnTo>
                      <a:pt x="6" y="34"/>
                    </a:lnTo>
                    <a:lnTo>
                      <a:pt x="2" y="48"/>
                    </a:lnTo>
                    <a:lnTo>
                      <a:pt x="0" y="63"/>
                    </a:lnTo>
                    <a:lnTo>
                      <a:pt x="0" y="63"/>
                    </a:lnTo>
                    <a:lnTo>
                      <a:pt x="0" y="65"/>
                    </a:lnTo>
                    <a:lnTo>
                      <a:pt x="1" y="67"/>
                    </a:lnTo>
                    <a:lnTo>
                      <a:pt x="5" y="68"/>
                    </a:lnTo>
                    <a:lnTo>
                      <a:pt x="9" y="67"/>
                    </a:lnTo>
                    <a:lnTo>
                      <a:pt x="10" y="65"/>
                    </a:lnTo>
                    <a:lnTo>
                      <a:pt x="11" y="63"/>
                    </a:lnTo>
                    <a:lnTo>
                      <a:pt x="11" y="63"/>
                    </a:lnTo>
                    <a:lnTo>
                      <a:pt x="13" y="48"/>
                    </a:lnTo>
                    <a:lnTo>
                      <a:pt x="17" y="34"/>
                    </a:lnTo>
                    <a:lnTo>
                      <a:pt x="21" y="20"/>
                    </a:lnTo>
                    <a:lnTo>
                      <a:pt x="23" y="5"/>
                    </a:lnTo>
                    <a:lnTo>
                      <a:pt x="23" y="5"/>
                    </a:lnTo>
                    <a:lnTo>
                      <a:pt x="22" y="4"/>
                    </a:lnTo>
                    <a:lnTo>
                      <a:pt x="21" y="1"/>
                    </a:lnTo>
                    <a:lnTo>
                      <a:pt x="17" y="0"/>
                    </a:lnTo>
                    <a:lnTo>
                      <a:pt x="13" y="1"/>
                    </a:lnTo>
                    <a:lnTo>
                      <a:pt x="11" y="4"/>
                    </a:lnTo>
                    <a:lnTo>
                      <a:pt x="11" y="5"/>
                    </a:lnTo>
                    <a:lnTo>
                      <a:pt x="11"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14" name="Freeform 226"/>
              <p:cNvSpPr/>
              <p:nvPr/>
            </p:nvSpPr>
            <p:spPr bwMode="auto">
              <a:xfrm>
                <a:off x="3733801" y="4586288"/>
                <a:ext cx="22225" cy="31750"/>
              </a:xfrm>
              <a:custGeom>
                <a:avLst/>
                <a:gdLst/>
                <a:ahLst/>
                <a:cxnLst>
                  <a:cxn ang="0">
                    <a:pos x="48" y="1"/>
                  </a:cxn>
                  <a:cxn ang="0">
                    <a:pos x="48" y="1"/>
                  </a:cxn>
                  <a:cxn ang="0">
                    <a:pos x="41" y="9"/>
                  </a:cxn>
                  <a:cxn ang="0">
                    <a:pos x="36" y="18"/>
                  </a:cxn>
                  <a:cxn ang="0">
                    <a:pos x="27" y="36"/>
                  </a:cxn>
                  <a:cxn ang="0">
                    <a:pos x="27" y="36"/>
                  </a:cxn>
                  <a:cxn ang="0">
                    <a:pos x="23" y="46"/>
                  </a:cxn>
                  <a:cxn ang="0">
                    <a:pos x="17" y="55"/>
                  </a:cxn>
                  <a:cxn ang="0">
                    <a:pos x="12" y="63"/>
                  </a:cxn>
                  <a:cxn ang="0">
                    <a:pos x="8" y="66"/>
                  </a:cxn>
                  <a:cxn ang="0">
                    <a:pos x="3" y="69"/>
                  </a:cxn>
                  <a:cxn ang="0">
                    <a:pos x="3" y="69"/>
                  </a:cxn>
                  <a:cxn ang="0">
                    <a:pos x="2" y="70"/>
                  </a:cxn>
                  <a:cxn ang="0">
                    <a:pos x="0" y="73"/>
                  </a:cxn>
                  <a:cxn ang="0">
                    <a:pos x="2" y="77"/>
                  </a:cxn>
                  <a:cxn ang="0">
                    <a:pos x="4" y="80"/>
                  </a:cxn>
                  <a:cxn ang="0">
                    <a:pos x="7" y="80"/>
                  </a:cxn>
                  <a:cxn ang="0">
                    <a:pos x="10" y="78"/>
                  </a:cxn>
                  <a:cxn ang="0">
                    <a:pos x="10" y="78"/>
                  </a:cxn>
                  <a:cxn ang="0">
                    <a:pos x="17" y="73"/>
                  </a:cxn>
                  <a:cxn ang="0">
                    <a:pos x="25" y="65"/>
                  </a:cxn>
                  <a:cxn ang="0">
                    <a:pos x="31" y="56"/>
                  </a:cxn>
                  <a:cxn ang="0">
                    <a:pos x="36" y="47"/>
                  </a:cxn>
                  <a:cxn ang="0">
                    <a:pos x="45" y="27"/>
                  </a:cxn>
                  <a:cxn ang="0">
                    <a:pos x="50" y="18"/>
                  </a:cxn>
                  <a:cxn ang="0">
                    <a:pos x="57" y="9"/>
                  </a:cxn>
                  <a:cxn ang="0">
                    <a:pos x="57" y="9"/>
                  </a:cxn>
                  <a:cxn ang="0">
                    <a:pos x="58" y="8"/>
                  </a:cxn>
                  <a:cxn ang="0">
                    <a:pos x="58" y="5"/>
                  </a:cxn>
                  <a:cxn ang="0">
                    <a:pos x="55" y="1"/>
                  </a:cxn>
                  <a:cxn ang="0">
                    <a:pos x="53" y="0"/>
                  </a:cxn>
                  <a:cxn ang="0">
                    <a:pos x="50" y="0"/>
                  </a:cxn>
                  <a:cxn ang="0">
                    <a:pos x="48" y="1"/>
                  </a:cxn>
                  <a:cxn ang="0">
                    <a:pos x="48" y="1"/>
                  </a:cxn>
                </a:cxnLst>
                <a:rect l="0" t="0" r="r" b="b"/>
                <a:pathLst>
                  <a:path w="58" h="80">
                    <a:moveTo>
                      <a:pt x="48" y="1"/>
                    </a:moveTo>
                    <a:lnTo>
                      <a:pt x="48" y="1"/>
                    </a:lnTo>
                    <a:lnTo>
                      <a:pt x="41" y="9"/>
                    </a:lnTo>
                    <a:lnTo>
                      <a:pt x="36" y="18"/>
                    </a:lnTo>
                    <a:lnTo>
                      <a:pt x="27" y="36"/>
                    </a:lnTo>
                    <a:lnTo>
                      <a:pt x="27" y="36"/>
                    </a:lnTo>
                    <a:lnTo>
                      <a:pt x="23" y="46"/>
                    </a:lnTo>
                    <a:lnTo>
                      <a:pt x="17" y="55"/>
                    </a:lnTo>
                    <a:lnTo>
                      <a:pt x="12" y="63"/>
                    </a:lnTo>
                    <a:lnTo>
                      <a:pt x="8" y="66"/>
                    </a:lnTo>
                    <a:lnTo>
                      <a:pt x="3" y="69"/>
                    </a:lnTo>
                    <a:lnTo>
                      <a:pt x="3" y="69"/>
                    </a:lnTo>
                    <a:lnTo>
                      <a:pt x="2" y="70"/>
                    </a:lnTo>
                    <a:lnTo>
                      <a:pt x="0" y="73"/>
                    </a:lnTo>
                    <a:lnTo>
                      <a:pt x="2" y="77"/>
                    </a:lnTo>
                    <a:lnTo>
                      <a:pt x="4" y="80"/>
                    </a:lnTo>
                    <a:lnTo>
                      <a:pt x="7" y="80"/>
                    </a:lnTo>
                    <a:lnTo>
                      <a:pt x="10" y="78"/>
                    </a:lnTo>
                    <a:lnTo>
                      <a:pt x="10" y="78"/>
                    </a:lnTo>
                    <a:lnTo>
                      <a:pt x="17" y="73"/>
                    </a:lnTo>
                    <a:lnTo>
                      <a:pt x="25" y="65"/>
                    </a:lnTo>
                    <a:lnTo>
                      <a:pt x="31" y="56"/>
                    </a:lnTo>
                    <a:lnTo>
                      <a:pt x="36" y="47"/>
                    </a:lnTo>
                    <a:lnTo>
                      <a:pt x="45" y="27"/>
                    </a:lnTo>
                    <a:lnTo>
                      <a:pt x="50" y="18"/>
                    </a:lnTo>
                    <a:lnTo>
                      <a:pt x="57" y="9"/>
                    </a:lnTo>
                    <a:lnTo>
                      <a:pt x="57" y="9"/>
                    </a:lnTo>
                    <a:lnTo>
                      <a:pt x="58" y="8"/>
                    </a:lnTo>
                    <a:lnTo>
                      <a:pt x="58" y="5"/>
                    </a:lnTo>
                    <a:lnTo>
                      <a:pt x="55" y="1"/>
                    </a:lnTo>
                    <a:lnTo>
                      <a:pt x="53" y="0"/>
                    </a:lnTo>
                    <a:lnTo>
                      <a:pt x="50" y="0"/>
                    </a:lnTo>
                    <a:lnTo>
                      <a:pt x="48" y="1"/>
                    </a:lnTo>
                    <a:lnTo>
                      <a:pt x="4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15" name="Freeform 227"/>
              <p:cNvSpPr/>
              <p:nvPr/>
            </p:nvSpPr>
            <p:spPr bwMode="auto">
              <a:xfrm>
                <a:off x="3621089" y="4672013"/>
                <a:ext cx="12700" cy="26988"/>
              </a:xfrm>
              <a:custGeom>
                <a:avLst/>
                <a:gdLst/>
                <a:ahLst/>
                <a:cxnLst>
                  <a:cxn ang="0">
                    <a:pos x="24" y="2"/>
                  </a:cxn>
                  <a:cxn ang="0">
                    <a:pos x="24" y="2"/>
                  </a:cxn>
                  <a:cxn ang="0">
                    <a:pos x="16" y="17"/>
                  </a:cxn>
                  <a:cxn ang="0">
                    <a:pos x="8" y="31"/>
                  </a:cxn>
                  <a:cxn ang="0">
                    <a:pos x="3" y="46"/>
                  </a:cxn>
                  <a:cxn ang="0">
                    <a:pos x="2" y="53"/>
                  </a:cxn>
                  <a:cxn ang="0">
                    <a:pos x="0" y="63"/>
                  </a:cxn>
                  <a:cxn ang="0">
                    <a:pos x="0" y="63"/>
                  </a:cxn>
                  <a:cxn ang="0">
                    <a:pos x="0" y="65"/>
                  </a:cxn>
                  <a:cxn ang="0">
                    <a:pos x="2" y="67"/>
                  </a:cxn>
                  <a:cxn ang="0">
                    <a:pos x="6" y="68"/>
                  </a:cxn>
                  <a:cxn ang="0">
                    <a:pos x="9" y="67"/>
                  </a:cxn>
                  <a:cxn ang="0">
                    <a:pos x="11" y="65"/>
                  </a:cxn>
                  <a:cxn ang="0">
                    <a:pos x="12" y="63"/>
                  </a:cxn>
                  <a:cxn ang="0">
                    <a:pos x="12" y="63"/>
                  </a:cxn>
                  <a:cxn ang="0">
                    <a:pos x="12" y="55"/>
                  </a:cxn>
                  <a:cxn ang="0">
                    <a:pos x="15" y="47"/>
                  </a:cxn>
                  <a:cxn ang="0">
                    <a:pos x="20" y="34"/>
                  </a:cxn>
                  <a:cxn ang="0">
                    <a:pos x="34" y="8"/>
                  </a:cxn>
                  <a:cxn ang="0">
                    <a:pos x="34" y="8"/>
                  </a:cxn>
                  <a:cxn ang="0">
                    <a:pos x="34" y="5"/>
                  </a:cxn>
                  <a:cxn ang="0">
                    <a:pos x="34" y="4"/>
                  </a:cxn>
                  <a:cxn ang="0">
                    <a:pos x="32" y="0"/>
                  </a:cxn>
                  <a:cxn ang="0">
                    <a:pos x="28" y="0"/>
                  </a:cxn>
                  <a:cxn ang="0">
                    <a:pos x="25" y="0"/>
                  </a:cxn>
                  <a:cxn ang="0">
                    <a:pos x="24" y="2"/>
                  </a:cxn>
                  <a:cxn ang="0">
                    <a:pos x="24" y="2"/>
                  </a:cxn>
                </a:cxnLst>
                <a:rect l="0" t="0" r="r" b="b"/>
                <a:pathLst>
                  <a:path w="34" h="68">
                    <a:moveTo>
                      <a:pt x="24" y="2"/>
                    </a:moveTo>
                    <a:lnTo>
                      <a:pt x="24" y="2"/>
                    </a:lnTo>
                    <a:lnTo>
                      <a:pt x="16" y="17"/>
                    </a:lnTo>
                    <a:lnTo>
                      <a:pt x="8" y="31"/>
                    </a:lnTo>
                    <a:lnTo>
                      <a:pt x="3" y="46"/>
                    </a:lnTo>
                    <a:lnTo>
                      <a:pt x="2" y="53"/>
                    </a:lnTo>
                    <a:lnTo>
                      <a:pt x="0" y="63"/>
                    </a:lnTo>
                    <a:lnTo>
                      <a:pt x="0" y="63"/>
                    </a:lnTo>
                    <a:lnTo>
                      <a:pt x="0" y="65"/>
                    </a:lnTo>
                    <a:lnTo>
                      <a:pt x="2" y="67"/>
                    </a:lnTo>
                    <a:lnTo>
                      <a:pt x="6" y="68"/>
                    </a:lnTo>
                    <a:lnTo>
                      <a:pt x="9" y="67"/>
                    </a:lnTo>
                    <a:lnTo>
                      <a:pt x="11" y="65"/>
                    </a:lnTo>
                    <a:lnTo>
                      <a:pt x="12" y="63"/>
                    </a:lnTo>
                    <a:lnTo>
                      <a:pt x="12" y="63"/>
                    </a:lnTo>
                    <a:lnTo>
                      <a:pt x="12" y="55"/>
                    </a:lnTo>
                    <a:lnTo>
                      <a:pt x="15" y="47"/>
                    </a:lnTo>
                    <a:lnTo>
                      <a:pt x="20" y="34"/>
                    </a:lnTo>
                    <a:lnTo>
                      <a:pt x="34" y="8"/>
                    </a:lnTo>
                    <a:lnTo>
                      <a:pt x="34" y="8"/>
                    </a:lnTo>
                    <a:lnTo>
                      <a:pt x="34" y="5"/>
                    </a:lnTo>
                    <a:lnTo>
                      <a:pt x="34" y="4"/>
                    </a:lnTo>
                    <a:lnTo>
                      <a:pt x="32" y="0"/>
                    </a:lnTo>
                    <a:lnTo>
                      <a:pt x="28" y="0"/>
                    </a:lnTo>
                    <a:lnTo>
                      <a:pt x="25" y="0"/>
                    </a:lnTo>
                    <a:lnTo>
                      <a:pt x="24" y="2"/>
                    </a:lnTo>
                    <a:lnTo>
                      <a:pt x="2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16" name="Freeform 228"/>
              <p:cNvSpPr/>
              <p:nvPr/>
            </p:nvSpPr>
            <p:spPr bwMode="auto">
              <a:xfrm>
                <a:off x="3648076" y="4676776"/>
                <a:ext cx="17463" cy="14288"/>
              </a:xfrm>
              <a:custGeom>
                <a:avLst/>
                <a:gdLst/>
                <a:ahLst/>
                <a:cxnLst>
                  <a:cxn ang="0">
                    <a:pos x="37" y="3"/>
                  </a:cxn>
                  <a:cxn ang="0">
                    <a:pos x="37" y="3"/>
                  </a:cxn>
                  <a:cxn ang="0">
                    <a:pos x="29" y="8"/>
                  </a:cxn>
                  <a:cxn ang="0">
                    <a:pos x="20" y="13"/>
                  </a:cxn>
                  <a:cxn ang="0">
                    <a:pos x="11" y="19"/>
                  </a:cxn>
                  <a:cxn ang="0">
                    <a:pos x="3" y="25"/>
                  </a:cxn>
                  <a:cxn ang="0">
                    <a:pos x="3" y="25"/>
                  </a:cxn>
                  <a:cxn ang="0">
                    <a:pos x="2" y="28"/>
                  </a:cxn>
                  <a:cxn ang="0">
                    <a:pos x="0" y="29"/>
                  </a:cxn>
                  <a:cxn ang="0">
                    <a:pos x="3" y="33"/>
                  </a:cxn>
                  <a:cxn ang="0">
                    <a:pos x="7" y="36"/>
                  </a:cxn>
                  <a:cxn ang="0">
                    <a:pos x="8" y="34"/>
                  </a:cxn>
                  <a:cxn ang="0">
                    <a:pos x="11" y="33"/>
                  </a:cxn>
                  <a:cxn ang="0">
                    <a:pos x="11" y="33"/>
                  </a:cxn>
                  <a:cxn ang="0">
                    <a:pos x="19" y="28"/>
                  </a:cxn>
                  <a:cxn ang="0">
                    <a:pos x="28" y="23"/>
                  </a:cxn>
                  <a:cxn ang="0">
                    <a:pos x="37" y="17"/>
                  </a:cxn>
                  <a:cxn ang="0">
                    <a:pos x="45" y="11"/>
                  </a:cxn>
                  <a:cxn ang="0">
                    <a:pos x="45" y="11"/>
                  </a:cxn>
                  <a:cxn ang="0">
                    <a:pos x="46" y="8"/>
                  </a:cxn>
                  <a:cxn ang="0">
                    <a:pos x="46" y="7"/>
                  </a:cxn>
                  <a:cxn ang="0">
                    <a:pos x="45" y="3"/>
                  </a:cxn>
                  <a:cxn ang="0">
                    <a:pos x="41" y="0"/>
                  </a:cxn>
                  <a:cxn ang="0">
                    <a:pos x="38" y="2"/>
                  </a:cxn>
                  <a:cxn ang="0">
                    <a:pos x="37" y="3"/>
                  </a:cxn>
                  <a:cxn ang="0">
                    <a:pos x="37" y="3"/>
                  </a:cxn>
                </a:cxnLst>
                <a:rect l="0" t="0" r="r" b="b"/>
                <a:pathLst>
                  <a:path w="46" h="36">
                    <a:moveTo>
                      <a:pt x="37" y="3"/>
                    </a:moveTo>
                    <a:lnTo>
                      <a:pt x="37" y="3"/>
                    </a:lnTo>
                    <a:lnTo>
                      <a:pt x="29" y="8"/>
                    </a:lnTo>
                    <a:lnTo>
                      <a:pt x="20" y="13"/>
                    </a:lnTo>
                    <a:lnTo>
                      <a:pt x="11" y="19"/>
                    </a:lnTo>
                    <a:lnTo>
                      <a:pt x="3" y="25"/>
                    </a:lnTo>
                    <a:lnTo>
                      <a:pt x="3" y="25"/>
                    </a:lnTo>
                    <a:lnTo>
                      <a:pt x="2" y="28"/>
                    </a:lnTo>
                    <a:lnTo>
                      <a:pt x="0" y="29"/>
                    </a:lnTo>
                    <a:lnTo>
                      <a:pt x="3" y="33"/>
                    </a:lnTo>
                    <a:lnTo>
                      <a:pt x="7" y="36"/>
                    </a:lnTo>
                    <a:lnTo>
                      <a:pt x="8" y="34"/>
                    </a:lnTo>
                    <a:lnTo>
                      <a:pt x="11" y="33"/>
                    </a:lnTo>
                    <a:lnTo>
                      <a:pt x="11" y="33"/>
                    </a:lnTo>
                    <a:lnTo>
                      <a:pt x="19" y="28"/>
                    </a:lnTo>
                    <a:lnTo>
                      <a:pt x="28" y="23"/>
                    </a:lnTo>
                    <a:lnTo>
                      <a:pt x="37" y="17"/>
                    </a:lnTo>
                    <a:lnTo>
                      <a:pt x="45" y="11"/>
                    </a:lnTo>
                    <a:lnTo>
                      <a:pt x="45" y="11"/>
                    </a:lnTo>
                    <a:lnTo>
                      <a:pt x="46" y="8"/>
                    </a:lnTo>
                    <a:lnTo>
                      <a:pt x="46" y="7"/>
                    </a:lnTo>
                    <a:lnTo>
                      <a:pt x="45" y="3"/>
                    </a:lnTo>
                    <a:lnTo>
                      <a:pt x="41" y="0"/>
                    </a:lnTo>
                    <a:lnTo>
                      <a:pt x="38" y="2"/>
                    </a:lnTo>
                    <a:lnTo>
                      <a:pt x="37" y="3"/>
                    </a:lnTo>
                    <a:lnTo>
                      <a:pt x="3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17" name="Freeform 229"/>
              <p:cNvSpPr/>
              <p:nvPr/>
            </p:nvSpPr>
            <p:spPr bwMode="auto">
              <a:xfrm>
                <a:off x="3570289" y="4419601"/>
                <a:ext cx="9525" cy="31750"/>
              </a:xfrm>
              <a:custGeom>
                <a:avLst/>
                <a:gdLst/>
                <a:ahLst/>
                <a:cxnLst>
                  <a:cxn ang="0">
                    <a:pos x="11" y="6"/>
                  </a:cxn>
                  <a:cxn ang="0">
                    <a:pos x="11" y="6"/>
                  </a:cxn>
                  <a:cxn ang="0">
                    <a:pos x="9" y="23"/>
                  </a:cxn>
                  <a:cxn ang="0">
                    <a:pos x="5" y="40"/>
                  </a:cxn>
                  <a:cxn ang="0">
                    <a:pos x="2" y="57"/>
                  </a:cxn>
                  <a:cxn ang="0">
                    <a:pos x="0" y="75"/>
                  </a:cxn>
                  <a:cxn ang="0">
                    <a:pos x="0" y="75"/>
                  </a:cxn>
                  <a:cxn ang="0">
                    <a:pos x="0" y="76"/>
                  </a:cxn>
                  <a:cxn ang="0">
                    <a:pos x="1" y="79"/>
                  </a:cxn>
                  <a:cxn ang="0">
                    <a:pos x="5" y="80"/>
                  </a:cxn>
                  <a:cxn ang="0">
                    <a:pos x="9" y="79"/>
                  </a:cxn>
                  <a:cxn ang="0">
                    <a:pos x="10" y="76"/>
                  </a:cxn>
                  <a:cxn ang="0">
                    <a:pos x="11" y="75"/>
                  </a:cxn>
                  <a:cxn ang="0">
                    <a:pos x="11" y="75"/>
                  </a:cxn>
                  <a:cxn ang="0">
                    <a:pos x="13" y="57"/>
                  </a:cxn>
                  <a:cxn ang="0">
                    <a:pos x="17" y="40"/>
                  </a:cxn>
                  <a:cxn ang="0">
                    <a:pos x="21" y="23"/>
                  </a:cxn>
                  <a:cxn ang="0">
                    <a:pos x="22" y="6"/>
                  </a:cxn>
                  <a:cxn ang="0">
                    <a:pos x="22" y="6"/>
                  </a:cxn>
                  <a:cxn ang="0">
                    <a:pos x="22" y="3"/>
                  </a:cxn>
                  <a:cxn ang="0">
                    <a:pos x="21" y="2"/>
                  </a:cxn>
                  <a:cxn ang="0">
                    <a:pos x="17" y="0"/>
                  </a:cxn>
                  <a:cxn ang="0">
                    <a:pos x="13" y="2"/>
                  </a:cxn>
                  <a:cxn ang="0">
                    <a:pos x="11" y="3"/>
                  </a:cxn>
                  <a:cxn ang="0">
                    <a:pos x="11" y="6"/>
                  </a:cxn>
                  <a:cxn ang="0">
                    <a:pos x="11" y="6"/>
                  </a:cxn>
                </a:cxnLst>
                <a:rect l="0" t="0" r="r" b="b"/>
                <a:pathLst>
                  <a:path w="22" h="80">
                    <a:moveTo>
                      <a:pt x="11" y="6"/>
                    </a:moveTo>
                    <a:lnTo>
                      <a:pt x="11" y="6"/>
                    </a:lnTo>
                    <a:lnTo>
                      <a:pt x="9" y="23"/>
                    </a:lnTo>
                    <a:lnTo>
                      <a:pt x="5" y="40"/>
                    </a:lnTo>
                    <a:lnTo>
                      <a:pt x="2" y="57"/>
                    </a:lnTo>
                    <a:lnTo>
                      <a:pt x="0" y="75"/>
                    </a:lnTo>
                    <a:lnTo>
                      <a:pt x="0" y="75"/>
                    </a:lnTo>
                    <a:lnTo>
                      <a:pt x="0" y="76"/>
                    </a:lnTo>
                    <a:lnTo>
                      <a:pt x="1" y="79"/>
                    </a:lnTo>
                    <a:lnTo>
                      <a:pt x="5" y="80"/>
                    </a:lnTo>
                    <a:lnTo>
                      <a:pt x="9" y="79"/>
                    </a:lnTo>
                    <a:lnTo>
                      <a:pt x="10" y="76"/>
                    </a:lnTo>
                    <a:lnTo>
                      <a:pt x="11" y="75"/>
                    </a:lnTo>
                    <a:lnTo>
                      <a:pt x="11" y="75"/>
                    </a:lnTo>
                    <a:lnTo>
                      <a:pt x="13" y="57"/>
                    </a:lnTo>
                    <a:lnTo>
                      <a:pt x="17" y="40"/>
                    </a:lnTo>
                    <a:lnTo>
                      <a:pt x="21" y="23"/>
                    </a:lnTo>
                    <a:lnTo>
                      <a:pt x="22" y="6"/>
                    </a:lnTo>
                    <a:lnTo>
                      <a:pt x="22" y="6"/>
                    </a:lnTo>
                    <a:lnTo>
                      <a:pt x="22" y="3"/>
                    </a:lnTo>
                    <a:lnTo>
                      <a:pt x="21" y="2"/>
                    </a:lnTo>
                    <a:lnTo>
                      <a:pt x="17" y="0"/>
                    </a:lnTo>
                    <a:lnTo>
                      <a:pt x="13" y="2"/>
                    </a:lnTo>
                    <a:lnTo>
                      <a:pt x="11" y="3"/>
                    </a:lnTo>
                    <a:lnTo>
                      <a:pt x="11" y="6"/>
                    </a:lnTo>
                    <a:lnTo>
                      <a:pt x="11"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18" name="Freeform 230"/>
              <p:cNvSpPr/>
              <p:nvPr/>
            </p:nvSpPr>
            <p:spPr bwMode="auto">
              <a:xfrm>
                <a:off x="3616326" y="4419601"/>
                <a:ext cx="12700" cy="26988"/>
              </a:xfrm>
              <a:custGeom>
                <a:avLst/>
                <a:gdLst/>
                <a:ahLst/>
                <a:cxnLst>
                  <a:cxn ang="0">
                    <a:pos x="24" y="2"/>
                  </a:cxn>
                  <a:cxn ang="0">
                    <a:pos x="24" y="2"/>
                  </a:cxn>
                  <a:cxn ang="0">
                    <a:pos x="19" y="8"/>
                  </a:cxn>
                  <a:cxn ang="0">
                    <a:pos x="15" y="15"/>
                  </a:cxn>
                  <a:cxn ang="0">
                    <a:pos x="7" y="30"/>
                  </a:cxn>
                  <a:cxn ang="0">
                    <a:pos x="2" y="47"/>
                  </a:cxn>
                  <a:cxn ang="0">
                    <a:pos x="0" y="63"/>
                  </a:cxn>
                  <a:cxn ang="0">
                    <a:pos x="0" y="63"/>
                  </a:cxn>
                  <a:cxn ang="0">
                    <a:pos x="1" y="66"/>
                  </a:cxn>
                  <a:cxn ang="0">
                    <a:pos x="2" y="67"/>
                  </a:cxn>
                  <a:cxn ang="0">
                    <a:pos x="5" y="68"/>
                  </a:cxn>
                  <a:cxn ang="0">
                    <a:pos x="10" y="67"/>
                  </a:cxn>
                  <a:cxn ang="0">
                    <a:pos x="11" y="66"/>
                  </a:cxn>
                  <a:cxn ang="0">
                    <a:pos x="11" y="63"/>
                  </a:cxn>
                  <a:cxn ang="0">
                    <a:pos x="11" y="63"/>
                  </a:cxn>
                  <a:cxn ang="0">
                    <a:pos x="13" y="49"/>
                  </a:cxn>
                  <a:cxn ang="0">
                    <a:pos x="18" y="34"/>
                  </a:cxn>
                  <a:cxn ang="0">
                    <a:pos x="24" y="21"/>
                  </a:cxn>
                  <a:cxn ang="0">
                    <a:pos x="32" y="10"/>
                  </a:cxn>
                  <a:cxn ang="0">
                    <a:pos x="32" y="10"/>
                  </a:cxn>
                  <a:cxn ang="0">
                    <a:pos x="34" y="8"/>
                  </a:cxn>
                  <a:cxn ang="0">
                    <a:pos x="34" y="6"/>
                  </a:cxn>
                  <a:cxn ang="0">
                    <a:pos x="32" y="2"/>
                  </a:cxn>
                  <a:cxn ang="0">
                    <a:pos x="28" y="0"/>
                  </a:cxn>
                  <a:cxn ang="0">
                    <a:pos x="27" y="0"/>
                  </a:cxn>
                  <a:cxn ang="0">
                    <a:pos x="24" y="2"/>
                  </a:cxn>
                  <a:cxn ang="0">
                    <a:pos x="24" y="2"/>
                  </a:cxn>
                </a:cxnLst>
                <a:rect l="0" t="0" r="r" b="b"/>
                <a:pathLst>
                  <a:path w="34" h="68">
                    <a:moveTo>
                      <a:pt x="24" y="2"/>
                    </a:moveTo>
                    <a:lnTo>
                      <a:pt x="24" y="2"/>
                    </a:lnTo>
                    <a:lnTo>
                      <a:pt x="19" y="8"/>
                    </a:lnTo>
                    <a:lnTo>
                      <a:pt x="15" y="15"/>
                    </a:lnTo>
                    <a:lnTo>
                      <a:pt x="7" y="30"/>
                    </a:lnTo>
                    <a:lnTo>
                      <a:pt x="2" y="47"/>
                    </a:lnTo>
                    <a:lnTo>
                      <a:pt x="0" y="63"/>
                    </a:lnTo>
                    <a:lnTo>
                      <a:pt x="0" y="63"/>
                    </a:lnTo>
                    <a:lnTo>
                      <a:pt x="1" y="66"/>
                    </a:lnTo>
                    <a:lnTo>
                      <a:pt x="2" y="67"/>
                    </a:lnTo>
                    <a:lnTo>
                      <a:pt x="5" y="68"/>
                    </a:lnTo>
                    <a:lnTo>
                      <a:pt x="10" y="67"/>
                    </a:lnTo>
                    <a:lnTo>
                      <a:pt x="11" y="66"/>
                    </a:lnTo>
                    <a:lnTo>
                      <a:pt x="11" y="63"/>
                    </a:lnTo>
                    <a:lnTo>
                      <a:pt x="11" y="63"/>
                    </a:lnTo>
                    <a:lnTo>
                      <a:pt x="13" y="49"/>
                    </a:lnTo>
                    <a:lnTo>
                      <a:pt x="18" y="34"/>
                    </a:lnTo>
                    <a:lnTo>
                      <a:pt x="24" y="21"/>
                    </a:lnTo>
                    <a:lnTo>
                      <a:pt x="32" y="10"/>
                    </a:lnTo>
                    <a:lnTo>
                      <a:pt x="32" y="10"/>
                    </a:lnTo>
                    <a:lnTo>
                      <a:pt x="34" y="8"/>
                    </a:lnTo>
                    <a:lnTo>
                      <a:pt x="34" y="6"/>
                    </a:lnTo>
                    <a:lnTo>
                      <a:pt x="32" y="2"/>
                    </a:lnTo>
                    <a:lnTo>
                      <a:pt x="28" y="0"/>
                    </a:lnTo>
                    <a:lnTo>
                      <a:pt x="27" y="0"/>
                    </a:lnTo>
                    <a:lnTo>
                      <a:pt x="24" y="2"/>
                    </a:lnTo>
                    <a:lnTo>
                      <a:pt x="2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19" name="Freeform 231"/>
              <p:cNvSpPr/>
              <p:nvPr/>
            </p:nvSpPr>
            <p:spPr bwMode="auto">
              <a:xfrm>
                <a:off x="3675064" y="4424363"/>
                <a:ext cx="12700" cy="26988"/>
              </a:xfrm>
              <a:custGeom>
                <a:avLst/>
                <a:gdLst/>
                <a:ahLst/>
                <a:cxnLst>
                  <a:cxn ang="0">
                    <a:pos x="22" y="5"/>
                  </a:cxn>
                  <a:cxn ang="0">
                    <a:pos x="22" y="5"/>
                  </a:cxn>
                  <a:cxn ang="0">
                    <a:pos x="21" y="13"/>
                  </a:cxn>
                  <a:cxn ang="0">
                    <a:pos x="18" y="21"/>
                  </a:cxn>
                  <a:cxn ang="0">
                    <a:pos x="11" y="34"/>
                  </a:cxn>
                  <a:cxn ang="0">
                    <a:pos x="4" y="47"/>
                  </a:cxn>
                  <a:cxn ang="0">
                    <a:pos x="1" y="55"/>
                  </a:cxn>
                  <a:cxn ang="0">
                    <a:pos x="0" y="63"/>
                  </a:cxn>
                  <a:cxn ang="0">
                    <a:pos x="0" y="63"/>
                  </a:cxn>
                  <a:cxn ang="0">
                    <a:pos x="0" y="64"/>
                  </a:cxn>
                  <a:cxn ang="0">
                    <a:pos x="1" y="67"/>
                  </a:cxn>
                  <a:cxn ang="0">
                    <a:pos x="2" y="68"/>
                  </a:cxn>
                  <a:cxn ang="0">
                    <a:pos x="5" y="68"/>
                  </a:cxn>
                  <a:cxn ang="0">
                    <a:pos x="9" y="67"/>
                  </a:cxn>
                  <a:cxn ang="0">
                    <a:pos x="10" y="64"/>
                  </a:cxn>
                  <a:cxn ang="0">
                    <a:pos x="10" y="63"/>
                  </a:cxn>
                  <a:cxn ang="0">
                    <a:pos x="10" y="63"/>
                  </a:cxn>
                  <a:cxn ang="0">
                    <a:pos x="13" y="55"/>
                  </a:cxn>
                  <a:cxn ang="0">
                    <a:pos x="17" y="49"/>
                  </a:cxn>
                  <a:cxn ang="0">
                    <a:pos x="24" y="35"/>
                  </a:cxn>
                  <a:cxn ang="0">
                    <a:pos x="24" y="35"/>
                  </a:cxn>
                  <a:cxn ang="0">
                    <a:pos x="28" y="28"/>
                  </a:cxn>
                  <a:cxn ang="0">
                    <a:pos x="31" y="21"/>
                  </a:cxn>
                  <a:cxn ang="0">
                    <a:pos x="32" y="13"/>
                  </a:cxn>
                  <a:cxn ang="0">
                    <a:pos x="34" y="5"/>
                  </a:cxn>
                  <a:cxn ang="0">
                    <a:pos x="34" y="5"/>
                  </a:cxn>
                  <a:cxn ang="0">
                    <a:pos x="34" y="3"/>
                  </a:cxn>
                  <a:cxn ang="0">
                    <a:pos x="32" y="1"/>
                  </a:cxn>
                  <a:cxn ang="0">
                    <a:pos x="28" y="0"/>
                  </a:cxn>
                  <a:cxn ang="0">
                    <a:pos x="24" y="1"/>
                  </a:cxn>
                  <a:cxn ang="0">
                    <a:pos x="23" y="3"/>
                  </a:cxn>
                  <a:cxn ang="0">
                    <a:pos x="22" y="5"/>
                  </a:cxn>
                  <a:cxn ang="0">
                    <a:pos x="22" y="5"/>
                  </a:cxn>
                </a:cxnLst>
                <a:rect l="0" t="0" r="r" b="b"/>
                <a:pathLst>
                  <a:path w="34" h="68">
                    <a:moveTo>
                      <a:pt x="22" y="5"/>
                    </a:moveTo>
                    <a:lnTo>
                      <a:pt x="22" y="5"/>
                    </a:lnTo>
                    <a:lnTo>
                      <a:pt x="21" y="13"/>
                    </a:lnTo>
                    <a:lnTo>
                      <a:pt x="18" y="21"/>
                    </a:lnTo>
                    <a:lnTo>
                      <a:pt x="11" y="34"/>
                    </a:lnTo>
                    <a:lnTo>
                      <a:pt x="4" y="47"/>
                    </a:lnTo>
                    <a:lnTo>
                      <a:pt x="1" y="55"/>
                    </a:lnTo>
                    <a:lnTo>
                      <a:pt x="0" y="63"/>
                    </a:lnTo>
                    <a:lnTo>
                      <a:pt x="0" y="63"/>
                    </a:lnTo>
                    <a:lnTo>
                      <a:pt x="0" y="64"/>
                    </a:lnTo>
                    <a:lnTo>
                      <a:pt x="1" y="67"/>
                    </a:lnTo>
                    <a:lnTo>
                      <a:pt x="2" y="68"/>
                    </a:lnTo>
                    <a:lnTo>
                      <a:pt x="5" y="68"/>
                    </a:lnTo>
                    <a:lnTo>
                      <a:pt x="9" y="67"/>
                    </a:lnTo>
                    <a:lnTo>
                      <a:pt x="10" y="64"/>
                    </a:lnTo>
                    <a:lnTo>
                      <a:pt x="10" y="63"/>
                    </a:lnTo>
                    <a:lnTo>
                      <a:pt x="10" y="63"/>
                    </a:lnTo>
                    <a:lnTo>
                      <a:pt x="13" y="55"/>
                    </a:lnTo>
                    <a:lnTo>
                      <a:pt x="17" y="49"/>
                    </a:lnTo>
                    <a:lnTo>
                      <a:pt x="24" y="35"/>
                    </a:lnTo>
                    <a:lnTo>
                      <a:pt x="24" y="35"/>
                    </a:lnTo>
                    <a:lnTo>
                      <a:pt x="28" y="28"/>
                    </a:lnTo>
                    <a:lnTo>
                      <a:pt x="31" y="21"/>
                    </a:lnTo>
                    <a:lnTo>
                      <a:pt x="32" y="13"/>
                    </a:lnTo>
                    <a:lnTo>
                      <a:pt x="34" y="5"/>
                    </a:lnTo>
                    <a:lnTo>
                      <a:pt x="34" y="5"/>
                    </a:lnTo>
                    <a:lnTo>
                      <a:pt x="34" y="3"/>
                    </a:lnTo>
                    <a:lnTo>
                      <a:pt x="32" y="1"/>
                    </a:lnTo>
                    <a:lnTo>
                      <a:pt x="28" y="0"/>
                    </a:lnTo>
                    <a:lnTo>
                      <a:pt x="24" y="1"/>
                    </a:lnTo>
                    <a:lnTo>
                      <a:pt x="23" y="3"/>
                    </a:lnTo>
                    <a:lnTo>
                      <a:pt x="22" y="5"/>
                    </a:lnTo>
                    <a:lnTo>
                      <a:pt x="2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21" name="Freeform 233"/>
              <p:cNvSpPr/>
              <p:nvPr/>
            </p:nvSpPr>
            <p:spPr bwMode="auto">
              <a:xfrm>
                <a:off x="3800476" y="4470401"/>
                <a:ext cx="20638" cy="260350"/>
              </a:xfrm>
              <a:custGeom>
                <a:avLst/>
                <a:gdLst/>
                <a:ahLst/>
                <a:cxnLst>
                  <a:cxn ang="0">
                    <a:pos x="49" y="294"/>
                  </a:cxn>
                  <a:cxn ang="0">
                    <a:pos x="53" y="260"/>
                  </a:cxn>
                  <a:cxn ang="0">
                    <a:pos x="49" y="22"/>
                  </a:cxn>
                  <a:cxn ang="0">
                    <a:pos x="48" y="17"/>
                  </a:cxn>
                  <a:cxn ang="0">
                    <a:pos x="44" y="9"/>
                  </a:cxn>
                  <a:cxn ang="0">
                    <a:pos x="37" y="4"/>
                  </a:cxn>
                  <a:cxn ang="0">
                    <a:pos x="25" y="0"/>
                  </a:cxn>
                  <a:cxn ang="0">
                    <a:pos x="14" y="4"/>
                  </a:cxn>
                  <a:cxn ang="0">
                    <a:pos x="7" y="9"/>
                  </a:cxn>
                  <a:cxn ang="0">
                    <a:pos x="3" y="18"/>
                  </a:cxn>
                  <a:cxn ang="0">
                    <a:pos x="6" y="204"/>
                  </a:cxn>
                  <a:cxn ang="0">
                    <a:pos x="7" y="253"/>
                  </a:cxn>
                  <a:cxn ang="0">
                    <a:pos x="4" y="301"/>
                  </a:cxn>
                  <a:cxn ang="0">
                    <a:pos x="2" y="374"/>
                  </a:cxn>
                  <a:cxn ang="0">
                    <a:pos x="3" y="447"/>
                  </a:cxn>
                  <a:cxn ang="0">
                    <a:pos x="3" y="467"/>
                  </a:cxn>
                  <a:cxn ang="0">
                    <a:pos x="3" y="528"/>
                  </a:cxn>
                  <a:cxn ang="0">
                    <a:pos x="3" y="553"/>
                  </a:cxn>
                  <a:cxn ang="0">
                    <a:pos x="2" y="608"/>
                  </a:cxn>
                  <a:cxn ang="0">
                    <a:pos x="0" y="633"/>
                  </a:cxn>
                  <a:cxn ang="0">
                    <a:pos x="3" y="642"/>
                  </a:cxn>
                  <a:cxn ang="0">
                    <a:pos x="8" y="650"/>
                  </a:cxn>
                  <a:cxn ang="0">
                    <a:pos x="16" y="654"/>
                  </a:cxn>
                  <a:cxn ang="0">
                    <a:pos x="33" y="653"/>
                  </a:cxn>
                  <a:cxn ang="0">
                    <a:pos x="40" y="649"/>
                  </a:cxn>
                  <a:cxn ang="0">
                    <a:pos x="45" y="642"/>
                  </a:cxn>
                  <a:cxn ang="0">
                    <a:pos x="46" y="632"/>
                  </a:cxn>
                  <a:cxn ang="0">
                    <a:pos x="48" y="613"/>
                  </a:cxn>
                  <a:cxn ang="0">
                    <a:pos x="49" y="548"/>
                  </a:cxn>
                  <a:cxn ang="0">
                    <a:pos x="49" y="467"/>
                  </a:cxn>
                  <a:cxn ang="0">
                    <a:pos x="48" y="381"/>
                  </a:cxn>
                  <a:cxn ang="0">
                    <a:pos x="49" y="294"/>
                  </a:cxn>
                </a:cxnLst>
                <a:rect l="0" t="0" r="r" b="b"/>
                <a:pathLst>
                  <a:path w="53" h="655">
                    <a:moveTo>
                      <a:pt x="49" y="294"/>
                    </a:moveTo>
                    <a:lnTo>
                      <a:pt x="49" y="294"/>
                    </a:lnTo>
                    <a:lnTo>
                      <a:pt x="52" y="270"/>
                    </a:lnTo>
                    <a:lnTo>
                      <a:pt x="53" y="260"/>
                    </a:lnTo>
                    <a:lnTo>
                      <a:pt x="53" y="225"/>
                    </a:lnTo>
                    <a:lnTo>
                      <a:pt x="49" y="22"/>
                    </a:lnTo>
                    <a:lnTo>
                      <a:pt x="49" y="22"/>
                    </a:lnTo>
                    <a:lnTo>
                      <a:pt x="48" y="17"/>
                    </a:lnTo>
                    <a:lnTo>
                      <a:pt x="46" y="13"/>
                    </a:lnTo>
                    <a:lnTo>
                      <a:pt x="44" y="9"/>
                    </a:lnTo>
                    <a:lnTo>
                      <a:pt x="41" y="5"/>
                    </a:lnTo>
                    <a:lnTo>
                      <a:pt x="37" y="4"/>
                    </a:lnTo>
                    <a:lnTo>
                      <a:pt x="33" y="1"/>
                    </a:lnTo>
                    <a:lnTo>
                      <a:pt x="25" y="0"/>
                    </a:lnTo>
                    <a:lnTo>
                      <a:pt x="16" y="1"/>
                    </a:lnTo>
                    <a:lnTo>
                      <a:pt x="14" y="4"/>
                    </a:lnTo>
                    <a:lnTo>
                      <a:pt x="10" y="7"/>
                    </a:lnTo>
                    <a:lnTo>
                      <a:pt x="7" y="9"/>
                    </a:lnTo>
                    <a:lnTo>
                      <a:pt x="4" y="13"/>
                    </a:lnTo>
                    <a:lnTo>
                      <a:pt x="3" y="18"/>
                    </a:lnTo>
                    <a:lnTo>
                      <a:pt x="3" y="24"/>
                    </a:lnTo>
                    <a:lnTo>
                      <a:pt x="6" y="204"/>
                    </a:lnTo>
                    <a:lnTo>
                      <a:pt x="6" y="204"/>
                    </a:lnTo>
                    <a:lnTo>
                      <a:pt x="7" y="253"/>
                    </a:lnTo>
                    <a:lnTo>
                      <a:pt x="4" y="301"/>
                    </a:lnTo>
                    <a:lnTo>
                      <a:pt x="4" y="301"/>
                    </a:lnTo>
                    <a:lnTo>
                      <a:pt x="2" y="338"/>
                    </a:lnTo>
                    <a:lnTo>
                      <a:pt x="2" y="374"/>
                    </a:lnTo>
                    <a:lnTo>
                      <a:pt x="2" y="411"/>
                    </a:lnTo>
                    <a:lnTo>
                      <a:pt x="3" y="447"/>
                    </a:lnTo>
                    <a:lnTo>
                      <a:pt x="3" y="447"/>
                    </a:lnTo>
                    <a:lnTo>
                      <a:pt x="3" y="467"/>
                    </a:lnTo>
                    <a:lnTo>
                      <a:pt x="3" y="488"/>
                    </a:lnTo>
                    <a:lnTo>
                      <a:pt x="3" y="528"/>
                    </a:lnTo>
                    <a:lnTo>
                      <a:pt x="3" y="528"/>
                    </a:lnTo>
                    <a:lnTo>
                      <a:pt x="3" y="553"/>
                    </a:lnTo>
                    <a:lnTo>
                      <a:pt x="2" y="581"/>
                    </a:lnTo>
                    <a:lnTo>
                      <a:pt x="2" y="608"/>
                    </a:lnTo>
                    <a:lnTo>
                      <a:pt x="0" y="633"/>
                    </a:lnTo>
                    <a:lnTo>
                      <a:pt x="0" y="633"/>
                    </a:lnTo>
                    <a:lnTo>
                      <a:pt x="2" y="638"/>
                    </a:lnTo>
                    <a:lnTo>
                      <a:pt x="3" y="642"/>
                    </a:lnTo>
                    <a:lnTo>
                      <a:pt x="6" y="646"/>
                    </a:lnTo>
                    <a:lnTo>
                      <a:pt x="8" y="650"/>
                    </a:lnTo>
                    <a:lnTo>
                      <a:pt x="12" y="651"/>
                    </a:lnTo>
                    <a:lnTo>
                      <a:pt x="16" y="654"/>
                    </a:lnTo>
                    <a:lnTo>
                      <a:pt x="24" y="655"/>
                    </a:lnTo>
                    <a:lnTo>
                      <a:pt x="33" y="653"/>
                    </a:lnTo>
                    <a:lnTo>
                      <a:pt x="36" y="651"/>
                    </a:lnTo>
                    <a:lnTo>
                      <a:pt x="40" y="649"/>
                    </a:lnTo>
                    <a:lnTo>
                      <a:pt x="42" y="646"/>
                    </a:lnTo>
                    <a:lnTo>
                      <a:pt x="45" y="642"/>
                    </a:lnTo>
                    <a:lnTo>
                      <a:pt x="46" y="637"/>
                    </a:lnTo>
                    <a:lnTo>
                      <a:pt x="46" y="632"/>
                    </a:lnTo>
                    <a:lnTo>
                      <a:pt x="46" y="632"/>
                    </a:lnTo>
                    <a:lnTo>
                      <a:pt x="48" y="613"/>
                    </a:lnTo>
                    <a:lnTo>
                      <a:pt x="48" y="591"/>
                    </a:lnTo>
                    <a:lnTo>
                      <a:pt x="49" y="548"/>
                    </a:lnTo>
                    <a:lnTo>
                      <a:pt x="49" y="548"/>
                    </a:lnTo>
                    <a:lnTo>
                      <a:pt x="49" y="467"/>
                    </a:lnTo>
                    <a:lnTo>
                      <a:pt x="49" y="467"/>
                    </a:lnTo>
                    <a:lnTo>
                      <a:pt x="48" y="381"/>
                    </a:lnTo>
                    <a:lnTo>
                      <a:pt x="48" y="338"/>
                    </a:lnTo>
                    <a:lnTo>
                      <a:pt x="49" y="294"/>
                    </a:lnTo>
                    <a:lnTo>
                      <a:pt x="49" y="29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24" name="Freeform 236"/>
              <p:cNvSpPr/>
              <p:nvPr/>
            </p:nvSpPr>
            <p:spPr bwMode="auto">
              <a:xfrm>
                <a:off x="3255964" y="4052888"/>
                <a:ext cx="452438" cy="334963"/>
              </a:xfrm>
              <a:custGeom>
                <a:avLst/>
                <a:gdLst/>
                <a:ahLst/>
                <a:cxnLst>
                  <a:cxn ang="0">
                    <a:pos x="1135" y="417"/>
                  </a:cxn>
                  <a:cxn ang="0">
                    <a:pos x="1126" y="314"/>
                  </a:cxn>
                  <a:cxn ang="0">
                    <a:pos x="1100" y="249"/>
                  </a:cxn>
                  <a:cxn ang="0">
                    <a:pos x="1054" y="174"/>
                  </a:cxn>
                  <a:cxn ang="0">
                    <a:pos x="1017" y="136"/>
                  </a:cxn>
                  <a:cxn ang="0">
                    <a:pos x="915" y="72"/>
                  </a:cxn>
                  <a:cxn ang="0">
                    <a:pos x="802" y="29"/>
                  </a:cxn>
                  <a:cxn ang="0">
                    <a:pos x="649" y="3"/>
                  </a:cxn>
                  <a:cxn ang="0">
                    <a:pos x="531" y="1"/>
                  </a:cxn>
                  <a:cxn ang="0">
                    <a:pos x="382" y="21"/>
                  </a:cxn>
                  <a:cxn ang="0">
                    <a:pos x="274" y="52"/>
                  </a:cxn>
                  <a:cxn ang="0">
                    <a:pos x="150" y="110"/>
                  </a:cxn>
                  <a:cxn ang="0">
                    <a:pos x="98" y="153"/>
                  </a:cxn>
                  <a:cxn ang="0">
                    <a:pos x="57" y="209"/>
                  </a:cxn>
                  <a:cxn ang="0">
                    <a:pos x="38" y="237"/>
                  </a:cxn>
                  <a:cxn ang="0">
                    <a:pos x="25" y="266"/>
                  </a:cxn>
                  <a:cxn ang="0">
                    <a:pos x="11" y="320"/>
                  </a:cxn>
                  <a:cxn ang="0">
                    <a:pos x="1" y="377"/>
                  </a:cxn>
                  <a:cxn ang="0">
                    <a:pos x="8" y="477"/>
                  </a:cxn>
                  <a:cxn ang="0">
                    <a:pos x="9" y="557"/>
                  </a:cxn>
                  <a:cxn ang="0">
                    <a:pos x="11" y="636"/>
                  </a:cxn>
                  <a:cxn ang="0">
                    <a:pos x="17" y="819"/>
                  </a:cxn>
                  <a:cxn ang="0">
                    <a:pos x="21" y="832"/>
                  </a:cxn>
                  <a:cxn ang="0">
                    <a:pos x="39" y="841"/>
                  </a:cxn>
                  <a:cxn ang="0">
                    <a:pos x="57" y="832"/>
                  </a:cxn>
                  <a:cxn ang="0">
                    <a:pos x="62" y="819"/>
                  </a:cxn>
                  <a:cxn ang="0">
                    <a:pos x="55" y="549"/>
                  </a:cxn>
                  <a:cxn ang="0">
                    <a:pos x="49" y="443"/>
                  </a:cxn>
                  <a:cxn ang="0">
                    <a:pos x="51" y="351"/>
                  </a:cxn>
                  <a:cxn ang="0">
                    <a:pos x="60" y="314"/>
                  </a:cxn>
                  <a:cxn ang="0">
                    <a:pos x="76" y="260"/>
                  </a:cxn>
                  <a:cxn ang="0">
                    <a:pos x="99" y="235"/>
                  </a:cxn>
                  <a:cxn ang="0">
                    <a:pos x="146" y="169"/>
                  </a:cxn>
                  <a:cxn ang="0">
                    <a:pos x="193" y="135"/>
                  </a:cxn>
                  <a:cxn ang="0">
                    <a:pos x="286" y="97"/>
                  </a:cxn>
                  <a:cxn ang="0">
                    <a:pos x="389" y="65"/>
                  </a:cxn>
                  <a:cxn ang="0">
                    <a:pos x="532" y="47"/>
                  </a:cxn>
                  <a:cxn ang="0">
                    <a:pos x="638" y="48"/>
                  </a:cxn>
                  <a:cxn ang="0">
                    <a:pos x="787" y="72"/>
                  </a:cxn>
                  <a:cxn ang="0">
                    <a:pos x="911" y="119"/>
                  </a:cxn>
                  <a:cxn ang="0">
                    <a:pos x="973" y="160"/>
                  </a:cxn>
                  <a:cxn ang="0">
                    <a:pos x="1024" y="211"/>
                  </a:cxn>
                  <a:cxn ang="0">
                    <a:pos x="1061" y="273"/>
                  </a:cxn>
                  <a:cxn ang="0">
                    <a:pos x="1076" y="324"/>
                  </a:cxn>
                  <a:cxn ang="0">
                    <a:pos x="1088" y="455"/>
                  </a:cxn>
                  <a:cxn ang="0">
                    <a:pos x="1087" y="570"/>
                  </a:cxn>
                  <a:cxn ang="0">
                    <a:pos x="1097" y="653"/>
                  </a:cxn>
                  <a:cxn ang="0">
                    <a:pos x="1097" y="828"/>
                  </a:cxn>
                  <a:cxn ang="0">
                    <a:pos x="1108" y="841"/>
                  </a:cxn>
                  <a:cxn ang="0">
                    <a:pos x="1132" y="841"/>
                  </a:cxn>
                  <a:cxn ang="0">
                    <a:pos x="1142" y="828"/>
                  </a:cxn>
                  <a:cxn ang="0">
                    <a:pos x="1142" y="638"/>
                  </a:cxn>
                  <a:cxn ang="0">
                    <a:pos x="1132" y="539"/>
                  </a:cxn>
                </a:cxnLst>
                <a:rect l="0" t="0" r="r" b="b"/>
                <a:pathLst>
                  <a:path w="1143" h="845">
                    <a:moveTo>
                      <a:pt x="1132" y="522"/>
                    </a:moveTo>
                    <a:lnTo>
                      <a:pt x="1132" y="522"/>
                    </a:lnTo>
                    <a:lnTo>
                      <a:pt x="1135" y="453"/>
                    </a:lnTo>
                    <a:lnTo>
                      <a:pt x="1135" y="417"/>
                    </a:lnTo>
                    <a:lnTo>
                      <a:pt x="1135" y="382"/>
                    </a:lnTo>
                    <a:lnTo>
                      <a:pt x="1131" y="348"/>
                    </a:lnTo>
                    <a:lnTo>
                      <a:pt x="1129" y="331"/>
                    </a:lnTo>
                    <a:lnTo>
                      <a:pt x="1126" y="314"/>
                    </a:lnTo>
                    <a:lnTo>
                      <a:pt x="1121" y="297"/>
                    </a:lnTo>
                    <a:lnTo>
                      <a:pt x="1115" y="280"/>
                    </a:lnTo>
                    <a:lnTo>
                      <a:pt x="1109" y="264"/>
                    </a:lnTo>
                    <a:lnTo>
                      <a:pt x="1100" y="249"/>
                    </a:lnTo>
                    <a:lnTo>
                      <a:pt x="1100" y="249"/>
                    </a:lnTo>
                    <a:lnTo>
                      <a:pt x="1083" y="217"/>
                    </a:lnTo>
                    <a:lnTo>
                      <a:pt x="1064" y="188"/>
                    </a:lnTo>
                    <a:lnTo>
                      <a:pt x="1054" y="174"/>
                    </a:lnTo>
                    <a:lnTo>
                      <a:pt x="1044" y="160"/>
                    </a:lnTo>
                    <a:lnTo>
                      <a:pt x="1030" y="148"/>
                    </a:lnTo>
                    <a:lnTo>
                      <a:pt x="1017" y="136"/>
                    </a:lnTo>
                    <a:lnTo>
                      <a:pt x="1017" y="136"/>
                    </a:lnTo>
                    <a:lnTo>
                      <a:pt x="1002" y="123"/>
                    </a:lnTo>
                    <a:lnTo>
                      <a:pt x="985" y="113"/>
                    </a:lnTo>
                    <a:lnTo>
                      <a:pt x="951" y="90"/>
                    </a:lnTo>
                    <a:lnTo>
                      <a:pt x="915" y="72"/>
                    </a:lnTo>
                    <a:lnTo>
                      <a:pt x="879" y="56"/>
                    </a:lnTo>
                    <a:lnTo>
                      <a:pt x="879" y="56"/>
                    </a:lnTo>
                    <a:lnTo>
                      <a:pt x="839" y="42"/>
                    </a:lnTo>
                    <a:lnTo>
                      <a:pt x="802" y="29"/>
                    </a:lnTo>
                    <a:lnTo>
                      <a:pt x="764" y="20"/>
                    </a:lnTo>
                    <a:lnTo>
                      <a:pt x="726" y="12"/>
                    </a:lnTo>
                    <a:lnTo>
                      <a:pt x="688" y="7"/>
                    </a:lnTo>
                    <a:lnTo>
                      <a:pt x="649" y="3"/>
                    </a:lnTo>
                    <a:lnTo>
                      <a:pt x="608" y="1"/>
                    </a:lnTo>
                    <a:lnTo>
                      <a:pt x="567" y="0"/>
                    </a:lnTo>
                    <a:lnTo>
                      <a:pt x="567" y="0"/>
                    </a:lnTo>
                    <a:lnTo>
                      <a:pt x="531" y="1"/>
                    </a:lnTo>
                    <a:lnTo>
                      <a:pt x="493" y="4"/>
                    </a:lnTo>
                    <a:lnTo>
                      <a:pt x="456" y="8"/>
                    </a:lnTo>
                    <a:lnTo>
                      <a:pt x="418" y="13"/>
                    </a:lnTo>
                    <a:lnTo>
                      <a:pt x="382" y="21"/>
                    </a:lnTo>
                    <a:lnTo>
                      <a:pt x="346" y="30"/>
                    </a:lnTo>
                    <a:lnTo>
                      <a:pt x="310" y="41"/>
                    </a:lnTo>
                    <a:lnTo>
                      <a:pt x="274" y="52"/>
                    </a:lnTo>
                    <a:lnTo>
                      <a:pt x="274" y="52"/>
                    </a:lnTo>
                    <a:lnTo>
                      <a:pt x="242" y="65"/>
                    </a:lnTo>
                    <a:lnTo>
                      <a:pt x="210" y="79"/>
                    </a:lnTo>
                    <a:lnTo>
                      <a:pt x="179" y="93"/>
                    </a:lnTo>
                    <a:lnTo>
                      <a:pt x="150" y="110"/>
                    </a:lnTo>
                    <a:lnTo>
                      <a:pt x="136" y="120"/>
                    </a:lnTo>
                    <a:lnTo>
                      <a:pt x="123" y="130"/>
                    </a:lnTo>
                    <a:lnTo>
                      <a:pt x="110" y="141"/>
                    </a:lnTo>
                    <a:lnTo>
                      <a:pt x="98" y="153"/>
                    </a:lnTo>
                    <a:lnTo>
                      <a:pt x="86" y="165"/>
                    </a:lnTo>
                    <a:lnTo>
                      <a:pt x="76" y="179"/>
                    </a:lnTo>
                    <a:lnTo>
                      <a:pt x="66" y="194"/>
                    </a:lnTo>
                    <a:lnTo>
                      <a:pt x="57" y="209"/>
                    </a:lnTo>
                    <a:lnTo>
                      <a:pt x="57" y="209"/>
                    </a:lnTo>
                    <a:lnTo>
                      <a:pt x="51" y="220"/>
                    </a:lnTo>
                    <a:lnTo>
                      <a:pt x="44" y="229"/>
                    </a:lnTo>
                    <a:lnTo>
                      <a:pt x="38" y="237"/>
                    </a:lnTo>
                    <a:lnTo>
                      <a:pt x="31" y="249"/>
                    </a:lnTo>
                    <a:lnTo>
                      <a:pt x="31" y="249"/>
                    </a:lnTo>
                    <a:lnTo>
                      <a:pt x="27" y="256"/>
                    </a:lnTo>
                    <a:lnTo>
                      <a:pt x="25" y="266"/>
                    </a:lnTo>
                    <a:lnTo>
                      <a:pt x="21" y="284"/>
                    </a:lnTo>
                    <a:lnTo>
                      <a:pt x="17" y="302"/>
                    </a:lnTo>
                    <a:lnTo>
                      <a:pt x="14" y="311"/>
                    </a:lnTo>
                    <a:lnTo>
                      <a:pt x="11" y="320"/>
                    </a:lnTo>
                    <a:lnTo>
                      <a:pt x="11" y="320"/>
                    </a:lnTo>
                    <a:lnTo>
                      <a:pt x="6" y="337"/>
                    </a:lnTo>
                    <a:lnTo>
                      <a:pt x="2" y="357"/>
                    </a:lnTo>
                    <a:lnTo>
                      <a:pt x="1" y="377"/>
                    </a:lnTo>
                    <a:lnTo>
                      <a:pt x="0" y="399"/>
                    </a:lnTo>
                    <a:lnTo>
                      <a:pt x="1" y="420"/>
                    </a:lnTo>
                    <a:lnTo>
                      <a:pt x="2" y="441"/>
                    </a:lnTo>
                    <a:lnTo>
                      <a:pt x="8" y="477"/>
                    </a:lnTo>
                    <a:lnTo>
                      <a:pt x="8" y="477"/>
                    </a:lnTo>
                    <a:lnTo>
                      <a:pt x="9" y="498"/>
                    </a:lnTo>
                    <a:lnTo>
                      <a:pt x="10" y="518"/>
                    </a:lnTo>
                    <a:lnTo>
                      <a:pt x="9" y="557"/>
                    </a:lnTo>
                    <a:lnTo>
                      <a:pt x="9" y="596"/>
                    </a:lnTo>
                    <a:lnTo>
                      <a:pt x="10" y="616"/>
                    </a:lnTo>
                    <a:lnTo>
                      <a:pt x="11" y="636"/>
                    </a:lnTo>
                    <a:lnTo>
                      <a:pt x="11" y="636"/>
                    </a:lnTo>
                    <a:lnTo>
                      <a:pt x="14" y="658"/>
                    </a:lnTo>
                    <a:lnTo>
                      <a:pt x="15" y="681"/>
                    </a:lnTo>
                    <a:lnTo>
                      <a:pt x="17" y="727"/>
                    </a:lnTo>
                    <a:lnTo>
                      <a:pt x="17" y="819"/>
                    </a:lnTo>
                    <a:lnTo>
                      <a:pt x="17" y="819"/>
                    </a:lnTo>
                    <a:lnTo>
                      <a:pt x="17" y="824"/>
                    </a:lnTo>
                    <a:lnTo>
                      <a:pt x="18" y="828"/>
                    </a:lnTo>
                    <a:lnTo>
                      <a:pt x="21" y="832"/>
                    </a:lnTo>
                    <a:lnTo>
                      <a:pt x="23" y="836"/>
                    </a:lnTo>
                    <a:lnTo>
                      <a:pt x="27" y="837"/>
                    </a:lnTo>
                    <a:lnTo>
                      <a:pt x="31" y="840"/>
                    </a:lnTo>
                    <a:lnTo>
                      <a:pt x="39" y="841"/>
                    </a:lnTo>
                    <a:lnTo>
                      <a:pt x="47" y="840"/>
                    </a:lnTo>
                    <a:lnTo>
                      <a:pt x="51" y="837"/>
                    </a:lnTo>
                    <a:lnTo>
                      <a:pt x="55" y="836"/>
                    </a:lnTo>
                    <a:lnTo>
                      <a:pt x="57" y="832"/>
                    </a:lnTo>
                    <a:lnTo>
                      <a:pt x="60" y="828"/>
                    </a:lnTo>
                    <a:lnTo>
                      <a:pt x="61" y="824"/>
                    </a:lnTo>
                    <a:lnTo>
                      <a:pt x="62" y="819"/>
                    </a:lnTo>
                    <a:lnTo>
                      <a:pt x="62" y="819"/>
                    </a:lnTo>
                    <a:lnTo>
                      <a:pt x="61" y="751"/>
                    </a:lnTo>
                    <a:lnTo>
                      <a:pt x="59" y="684"/>
                    </a:lnTo>
                    <a:lnTo>
                      <a:pt x="56" y="616"/>
                    </a:lnTo>
                    <a:lnTo>
                      <a:pt x="55" y="549"/>
                    </a:lnTo>
                    <a:lnTo>
                      <a:pt x="55" y="549"/>
                    </a:lnTo>
                    <a:lnTo>
                      <a:pt x="53" y="514"/>
                    </a:lnTo>
                    <a:lnTo>
                      <a:pt x="51" y="479"/>
                    </a:lnTo>
                    <a:lnTo>
                      <a:pt x="49" y="443"/>
                    </a:lnTo>
                    <a:lnTo>
                      <a:pt x="49" y="408"/>
                    </a:lnTo>
                    <a:lnTo>
                      <a:pt x="49" y="408"/>
                    </a:lnTo>
                    <a:lnTo>
                      <a:pt x="49" y="370"/>
                    </a:lnTo>
                    <a:lnTo>
                      <a:pt x="51" y="351"/>
                    </a:lnTo>
                    <a:lnTo>
                      <a:pt x="53" y="341"/>
                    </a:lnTo>
                    <a:lnTo>
                      <a:pt x="56" y="332"/>
                    </a:lnTo>
                    <a:lnTo>
                      <a:pt x="56" y="332"/>
                    </a:lnTo>
                    <a:lnTo>
                      <a:pt x="60" y="314"/>
                    </a:lnTo>
                    <a:lnTo>
                      <a:pt x="65" y="290"/>
                    </a:lnTo>
                    <a:lnTo>
                      <a:pt x="68" y="280"/>
                    </a:lnTo>
                    <a:lnTo>
                      <a:pt x="72" y="269"/>
                    </a:lnTo>
                    <a:lnTo>
                      <a:pt x="76" y="260"/>
                    </a:lnTo>
                    <a:lnTo>
                      <a:pt x="82" y="254"/>
                    </a:lnTo>
                    <a:lnTo>
                      <a:pt x="82" y="254"/>
                    </a:lnTo>
                    <a:lnTo>
                      <a:pt x="91" y="246"/>
                    </a:lnTo>
                    <a:lnTo>
                      <a:pt x="99" y="235"/>
                    </a:lnTo>
                    <a:lnTo>
                      <a:pt x="115" y="213"/>
                    </a:lnTo>
                    <a:lnTo>
                      <a:pt x="130" y="190"/>
                    </a:lnTo>
                    <a:lnTo>
                      <a:pt x="138" y="179"/>
                    </a:lnTo>
                    <a:lnTo>
                      <a:pt x="146" y="169"/>
                    </a:lnTo>
                    <a:lnTo>
                      <a:pt x="146" y="169"/>
                    </a:lnTo>
                    <a:lnTo>
                      <a:pt x="161" y="156"/>
                    </a:lnTo>
                    <a:lnTo>
                      <a:pt x="176" y="144"/>
                    </a:lnTo>
                    <a:lnTo>
                      <a:pt x="193" y="135"/>
                    </a:lnTo>
                    <a:lnTo>
                      <a:pt x="213" y="126"/>
                    </a:lnTo>
                    <a:lnTo>
                      <a:pt x="231" y="118"/>
                    </a:lnTo>
                    <a:lnTo>
                      <a:pt x="251" y="110"/>
                    </a:lnTo>
                    <a:lnTo>
                      <a:pt x="286" y="97"/>
                    </a:lnTo>
                    <a:lnTo>
                      <a:pt x="286" y="97"/>
                    </a:lnTo>
                    <a:lnTo>
                      <a:pt x="320" y="85"/>
                    </a:lnTo>
                    <a:lnTo>
                      <a:pt x="355" y="75"/>
                    </a:lnTo>
                    <a:lnTo>
                      <a:pt x="389" y="65"/>
                    </a:lnTo>
                    <a:lnTo>
                      <a:pt x="425" y="59"/>
                    </a:lnTo>
                    <a:lnTo>
                      <a:pt x="460" y="54"/>
                    </a:lnTo>
                    <a:lnTo>
                      <a:pt x="497" y="50"/>
                    </a:lnTo>
                    <a:lnTo>
                      <a:pt x="532" y="47"/>
                    </a:lnTo>
                    <a:lnTo>
                      <a:pt x="567" y="46"/>
                    </a:lnTo>
                    <a:lnTo>
                      <a:pt x="567" y="46"/>
                    </a:lnTo>
                    <a:lnTo>
                      <a:pt x="603" y="47"/>
                    </a:lnTo>
                    <a:lnTo>
                      <a:pt x="638" y="48"/>
                    </a:lnTo>
                    <a:lnTo>
                      <a:pt x="675" y="52"/>
                    </a:lnTo>
                    <a:lnTo>
                      <a:pt x="713" y="58"/>
                    </a:lnTo>
                    <a:lnTo>
                      <a:pt x="751" y="64"/>
                    </a:lnTo>
                    <a:lnTo>
                      <a:pt x="787" y="72"/>
                    </a:lnTo>
                    <a:lnTo>
                      <a:pt x="825" y="82"/>
                    </a:lnTo>
                    <a:lnTo>
                      <a:pt x="860" y="96"/>
                    </a:lnTo>
                    <a:lnTo>
                      <a:pt x="896" y="111"/>
                    </a:lnTo>
                    <a:lnTo>
                      <a:pt x="911" y="119"/>
                    </a:lnTo>
                    <a:lnTo>
                      <a:pt x="928" y="128"/>
                    </a:lnTo>
                    <a:lnTo>
                      <a:pt x="944" y="137"/>
                    </a:lnTo>
                    <a:lnTo>
                      <a:pt x="959" y="148"/>
                    </a:lnTo>
                    <a:lnTo>
                      <a:pt x="973" y="160"/>
                    </a:lnTo>
                    <a:lnTo>
                      <a:pt x="987" y="171"/>
                    </a:lnTo>
                    <a:lnTo>
                      <a:pt x="1000" y="183"/>
                    </a:lnTo>
                    <a:lnTo>
                      <a:pt x="1012" y="196"/>
                    </a:lnTo>
                    <a:lnTo>
                      <a:pt x="1024" y="211"/>
                    </a:lnTo>
                    <a:lnTo>
                      <a:pt x="1034" y="225"/>
                    </a:lnTo>
                    <a:lnTo>
                      <a:pt x="1045" y="241"/>
                    </a:lnTo>
                    <a:lnTo>
                      <a:pt x="1053" y="256"/>
                    </a:lnTo>
                    <a:lnTo>
                      <a:pt x="1061" y="273"/>
                    </a:lnTo>
                    <a:lnTo>
                      <a:pt x="1067" y="292"/>
                    </a:lnTo>
                    <a:lnTo>
                      <a:pt x="1067" y="292"/>
                    </a:lnTo>
                    <a:lnTo>
                      <a:pt x="1072" y="309"/>
                    </a:lnTo>
                    <a:lnTo>
                      <a:pt x="1076" y="324"/>
                    </a:lnTo>
                    <a:lnTo>
                      <a:pt x="1083" y="357"/>
                    </a:lnTo>
                    <a:lnTo>
                      <a:pt x="1087" y="390"/>
                    </a:lnTo>
                    <a:lnTo>
                      <a:pt x="1088" y="422"/>
                    </a:lnTo>
                    <a:lnTo>
                      <a:pt x="1088" y="455"/>
                    </a:lnTo>
                    <a:lnTo>
                      <a:pt x="1087" y="488"/>
                    </a:lnTo>
                    <a:lnTo>
                      <a:pt x="1085" y="556"/>
                    </a:lnTo>
                    <a:lnTo>
                      <a:pt x="1085" y="556"/>
                    </a:lnTo>
                    <a:lnTo>
                      <a:pt x="1087" y="570"/>
                    </a:lnTo>
                    <a:lnTo>
                      <a:pt x="1088" y="583"/>
                    </a:lnTo>
                    <a:lnTo>
                      <a:pt x="1092" y="611"/>
                    </a:lnTo>
                    <a:lnTo>
                      <a:pt x="1096" y="638"/>
                    </a:lnTo>
                    <a:lnTo>
                      <a:pt x="1097" y="653"/>
                    </a:lnTo>
                    <a:lnTo>
                      <a:pt x="1097" y="667"/>
                    </a:lnTo>
                    <a:lnTo>
                      <a:pt x="1097" y="823"/>
                    </a:lnTo>
                    <a:lnTo>
                      <a:pt x="1097" y="823"/>
                    </a:lnTo>
                    <a:lnTo>
                      <a:pt x="1097" y="828"/>
                    </a:lnTo>
                    <a:lnTo>
                      <a:pt x="1098" y="832"/>
                    </a:lnTo>
                    <a:lnTo>
                      <a:pt x="1101" y="836"/>
                    </a:lnTo>
                    <a:lnTo>
                      <a:pt x="1104" y="838"/>
                    </a:lnTo>
                    <a:lnTo>
                      <a:pt x="1108" y="841"/>
                    </a:lnTo>
                    <a:lnTo>
                      <a:pt x="1112" y="844"/>
                    </a:lnTo>
                    <a:lnTo>
                      <a:pt x="1119" y="845"/>
                    </a:lnTo>
                    <a:lnTo>
                      <a:pt x="1129" y="844"/>
                    </a:lnTo>
                    <a:lnTo>
                      <a:pt x="1132" y="841"/>
                    </a:lnTo>
                    <a:lnTo>
                      <a:pt x="1135" y="838"/>
                    </a:lnTo>
                    <a:lnTo>
                      <a:pt x="1139" y="836"/>
                    </a:lnTo>
                    <a:lnTo>
                      <a:pt x="1140" y="832"/>
                    </a:lnTo>
                    <a:lnTo>
                      <a:pt x="1142" y="828"/>
                    </a:lnTo>
                    <a:lnTo>
                      <a:pt x="1143" y="823"/>
                    </a:lnTo>
                    <a:lnTo>
                      <a:pt x="1143" y="654"/>
                    </a:lnTo>
                    <a:lnTo>
                      <a:pt x="1143" y="654"/>
                    </a:lnTo>
                    <a:lnTo>
                      <a:pt x="1142" y="638"/>
                    </a:lnTo>
                    <a:lnTo>
                      <a:pt x="1140" y="621"/>
                    </a:lnTo>
                    <a:lnTo>
                      <a:pt x="1136" y="589"/>
                    </a:lnTo>
                    <a:lnTo>
                      <a:pt x="1132" y="555"/>
                    </a:lnTo>
                    <a:lnTo>
                      <a:pt x="1132" y="539"/>
                    </a:lnTo>
                    <a:lnTo>
                      <a:pt x="1132" y="522"/>
                    </a:lnTo>
                    <a:lnTo>
                      <a:pt x="1132" y="52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25" name="Freeform 237"/>
              <p:cNvSpPr/>
              <p:nvPr/>
            </p:nvSpPr>
            <p:spPr bwMode="auto">
              <a:xfrm>
                <a:off x="3355976" y="4146551"/>
                <a:ext cx="255588" cy="236538"/>
              </a:xfrm>
              <a:custGeom>
                <a:avLst/>
                <a:gdLst/>
                <a:ahLst/>
                <a:cxnLst>
                  <a:cxn ang="0">
                    <a:pos x="638" y="389"/>
                  </a:cxn>
                  <a:cxn ang="0">
                    <a:pos x="625" y="239"/>
                  </a:cxn>
                  <a:cxn ang="0">
                    <a:pos x="624" y="178"/>
                  </a:cxn>
                  <a:cxn ang="0">
                    <a:pos x="624" y="178"/>
                  </a:cxn>
                  <a:cxn ang="0">
                    <a:pos x="624" y="170"/>
                  </a:cxn>
                  <a:cxn ang="0">
                    <a:pos x="620" y="142"/>
                  </a:cxn>
                  <a:cxn ang="0">
                    <a:pos x="608" y="107"/>
                  </a:cxn>
                  <a:cxn ang="0">
                    <a:pos x="589" y="78"/>
                  </a:cxn>
                  <a:cxn ang="0">
                    <a:pos x="563" y="55"/>
                  </a:cxn>
                  <a:cxn ang="0">
                    <a:pos x="509" y="26"/>
                  </a:cxn>
                  <a:cxn ang="0">
                    <a:pos x="434" y="8"/>
                  </a:cxn>
                  <a:cxn ang="0">
                    <a:pos x="357" y="0"/>
                  </a:cxn>
                  <a:cxn ang="0">
                    <a:pos x="281" y="1"/>
                  </a:cxn>
                  <a:cxn ang="0">
                    <a:pos x="203" y="13"/>
                  </a:cxn>
                  <a:cxn ang="0">
                    <a:pos x="127" y="38"/>
                  </a:cxn>
                  <a:cxn ang="0">
                    <a:pos x="84" y="57"/>
                  </a:cxn>
                  <a:cxn ang="0">
                    <a:pos x="34" y="94"/>
                  </a:cxn>
                  <a:cxn ang="0">
                    <a:pos x="11" y="127"/>
                  </a:cxn>
                  <a:cxn ang="0">
                    <a:pos x="1" y="157"/>
                  </a:cxn>
                  <a:cxn ang="0">
                    <a:pos x="1" y="175"/>
                  </a:cxn>
                  <a:cxn ang="0">
                    <a:pos x="4" y="235"/>
                  </a:cxn>
                  <a:cxn ang="0">
                    <a:pos x="8" y="397"/>
                  </a:cxn>
                  <a:cxn ang="0">
                    <a:pos x="9" y="484"/>
                  </a:cxn>
                  <a:cxn ang="0">
                    <a:pos x="18" y="549"/>
                  </a:cxn>
                  <a:cxn ang="0">
                    <a:pos x="26" y="574"/>
                  </a:cxn>
                  <a:cxn ang="0">
                    <a:pos x="35" y="583"/>
                  </a:cxn>
                  <a:cxn ang="0">
                    <a:pos x="52" y="583"/>
                  </a:cxn>
                  <a:cxn ang="0">
                    <a:pos x="67" y="574"/>
                  </a:cxn>
                  <a:cxn ang="0">
                    <a:pos x="69" y="562"/>
                  </a:cxn>
                  <a:cxn ang="0">
                    <a:pos x="62" y="536"/>
                  </a:cxn>
                  <a:cxn ang="0">
                    <a:pos x="54" y="467"/>
                  </a:cxn>
                  <a:cxn ang="0">
                    <a:pos x="54" y="376"/>
                  </a:cxn>
                  <a:cxn ang="0">
                    <a:pos x="50" y="227"/>
                  </a:cxn>
                  <a:cxn ang="0">
                    <a:pos x="49" y="171"/>
                  </a:cxn>
                  <a:cxn ang="0">
                    <a:pos x="47" y="157"/>
                  </a:cxn>
                  <a:cxn ang="0">
                    <a:pos x="56" y="134"/>
                  </a:cxn>
                  <a:cxn ang="0">
                    <a:pos x="79" y="110"/>
                  </a:cxn>
                  <a:cxn ang="0">
                    <a:pos x="128" y="81"/>
                  </a:cxn>
                  <a:cxn ang="0">
                    <a:pos x="189" y="63"/>
                  </a:cxn>
                  <a:cxn ang="0">
                    <a:pos x="293" y="46"/>
                  </a:cxn>
                  <a:cxn ang="0">
                    <a:pos x="355" y="44"/>
                  </a:cxn>
                  <a:cxn ang="0">
                    <a:pos x="425" y="49"/>
                  </a:cxn>
                  <a:cxn ang="0">
                    <a:pos x="493" y="66"/>
                  </a:cxn>
                  <a:cxn ang="0">
                    <a:pos x="539" y="94"/>
                  </a:cxn>
                  <a:cxn ang="0">
                    <a:pos x="560" y="116"/>
                  </a:cxn>
                  <a:cxn ang="0">
                    <a:pos x="573" y="144"/>
                  </a:cxn>
                  <a:cxn ang="0">
                    <a:pos x="578" y="178"/>
                  </a:cxn>
                  <a:cxn ang="0">
                    <a:pos x="578" y="234"/>
                  </a:cxn>
                  <a:cxn ang="0">
                    <a:pos x="594" y="403"/>
                  </a:cxn>
                  <a:cxn ang="0">
                    <a:pos x="598" y="446"/>
                  </a:cxn>
                  <a:cxn ang="0">
                    <a:pos x="598" y="574"/>
                  </a:cxn>
                  <a:cxn ang="0">
                    <a:pos x="602" y="587"/>
                  </a:cxn>
                  <a:cxn ang="0">
                    <a:pos x="612" y="595"/>
                  </a:cxn>
                  <a:cxn ang="0">
                    <a:pos x="633" y="594"/>
                  </a:cxn>
                  <a:cxn ang="0">
                    <a:pos x="641" y="583"/>
                  </a:cxn>
                  <a:cxn ang="0">
                    <a:pos x="644" y="574"/>
                  </a:cxn>
                  <a:cxn ang="0">
                    <a:pos x="645" y="515"/>
                  </a:cxn>
                  <a:cxn ang="0">
                    <a:pos x="646" y="491"/>
                  </a:cxn>
                  <a:cxn ang="0">
                    <a:pos x="640" y="420"/>
                  </a:cxn>
                </a:cxnLst>
                <a:rect l="0" t="0" r="r" b="b"/>
                <a:pathLst>
                  <a:path w="646" h="596">
                    <a:moveTo>
                      <a:pt x="640" y="420"/>
                    </a:moveTo>
                    <a:lnTo>
                      <a:pt x="640" y="420"/>
                    </a:lnTo>
                    <a:lnTo>
                      <a:pt x="638" y="389"/>
                    </a:lnTo>
                    <a:lnTo>
                      <a:pt x="637" y="359"/>
                    </a:lnTo>
                    <a:lnTo>
                      <a:pt x="632" y="299"/>
                    </a:lnTo>
                    <a:lnTo>
                      <a:pt x="625" y="239"/>
                    </a:lnTo>
                    <a:lnTo>
                      <a:pt x="624" y="209"/>
                    </a:lnTo>
                    <a:lnTo>
                      <a:pt x="624" y="179"/>
                    </a:lnTo>
                    <a:lnTo>
                      <a:pt x="624" y="178"/>
                    </a:lnTo>
                    <a:lnTo>
                      <a:pt x="624" y="178"/>
                    </a:lnTo>
                    <a:lnTo>
                      <a:pt x="624" y="178"/>
                    </a:lnTo>
                    <a:lnTo>
                      <a:pt x="624" y="178"/>
                    </a:lnTo>
                    <a:lnTo>
                      <a:pt x="624" y="175"/>
                    </a:lnTo>
                    <a:lnTo>
                      <a:pt x="624" y="175"/>
                    </a:lnTo>
                    <a:lnTo>
                      <a:pt x="624" y="170"/>
                    </a:lnTo>
                    <a:lnTo>
                      <a:pt x="624" y="170"/>
                    </a:lnTo>
                    <a:lnTo>
                      <a:pt x="623" y="155"/>
                    </a:lnTo>
                    <a:lnTo>
                      <a:pt x="620" y="142"/>
                    </a:lnTo>
                    <a:lnTo>
                      <a:pt x="618" y="129"/>
                    </a:lnTo>
                    <a:lnTo>
                      <a:pt x="614" y="117"/>
                    </a:lnTo>
                    <a:lnTo>
                      <a:pt x="608" y="107"/>
                    </a:lnTo>
                    <a:lnTo>
                      <a:pt x="603" y="97"/>
                    </a:lnTo>
                    <a:lnTo>
                      <a:pt x="597" y="87"/>
                    </a:lnTo>
                    <a:lnTo>
                      <a:pt x="589" y="78"/>
                    </a:lnTo>
                    <a:lnTo>
                      <a:pt x="581" y="69"/>
                    </a:lnTo>
                    <a:lnTo>
                      <a:pt x="572" y="61"/>
                    </a:lnTo>
                    <a:lnTo>
                      <a:pt x="563" y="55"/>
                    </a:lnTo>
                    <a:lnTo>
                      <a:pt x="553" y="48"/>
                    </a:lnTo>
                    <a:lnTo>
                      <a:pt x="533" y="36"/>
                    </a:lnTo>
                    <a:lnTo>
                      <a:pt x="509" y="26"/>
                    </a:lnTo>
                    <a:lnTo>
                      <a:pt x="485" y="18"/>
                    </a:lnTo>
                    <a:lnTo>
                      <a:pt x="459" y="13"/>
                    </a:lnTo>
                    <a:lnTo>
                      <a:pt x="434" y="8"/>
                    </a:lnTo>
                    <a:lnTo>
                      <a:pt x="408" y="4"/>
                    </a:lnTo>
                    <a:lnTo>
                      <a:pt x="382" y="1"/>
                    </a:lnTo>
                    <a:lnTo>
                      <a:pt x="357" y="0"/>
                    </a:lnTo>
                    <a:lnTo>
                      <a:pt x="309" y="0"/>
                    </a:lnTo>
                    <a:lnTo>
                      <a:pt x="309" y="0"/>
                    </a:lnTo>
                    <a:lnTo>
                      <a:pt x="281" y="1"/>
                    </a:lnTo>
                    <a:lnTo>
                      <a:pt x="254" y="4"/>
                    </a:lnTo>
                    <a:lnTo>
                      <a:pt x="229" y="8"/>
                    </a:lnTo>
                    <a:lnTo>
                      <a:pt x="203" y="13"/>
                    </a:lnTo>
                    <a:lnTo>
                      <a:pt x="178" y="21"/>
                    </a:lnTo>
                    <a:lnTo>
                      <a:pt x="153" y="29"/>
                    </a:lnTo>
                    <a:lnTo>
                      <a:pt x="127" y="38"/>
                    </a:lnTo>
                    <a:lnTo>
                      <a:pt x="102" y="48"/>
                    </a:lnTo>
                    <a:lnTo>
                      <a:pt x="102" y="48"/>
                    </a:lnTo>
                    <a:lnTo>
                      <a:pt x="84" y="57"/>
                    </a:lnTo>
                    <a:lnTo>
                      <a:pt x="66" y="68"/>
                    </a:lnTo>
                    <a:lnTo>
                      <a:pt x="49" y="80"/>
                    </a:lnTo>
                    <a:lnTo>
                      <a:pt x="34" y="94"/>
                    </a:lnTo>
                    <a:lnTo>
                      <a:pt x="21" y="110"/>
                    </a:lnTo>
                    <a:lnTo>
                      <a:pt x="16" y="117"/>
                    </a:lnTo>
                    <a:lnTo>
                      <a:pt x="11" y="127"/>
                    </a:lnTo>
                    <a:lnTo>
                      <a:pt x="7" y="136"/>
                    </a:lnTo>
                    <a:lnTo>
                      <a:pt x="3" y="146"/>
                    </a:lnTo>
                    <a:lnTo>
                      <a:pt x="1" y="157"/>
                    </a:lnTo>
                    <a:lnTo>
                      <a:pt x="0" y="167"/>
                    </a:lnTo>
                    <a:lnTo>
                      <a:pt x="0" y="167"/>
                    </a:lnTo>
                    <a:lnTo>
                      <a:pt x="1" y="175"/>
                    </a:lnTo>
                    <a:lnTo>
                      <a:pt x="4" y="180"/>
                    </a:lnTo>
                    <a:lnTo>
                      <a:pt x="4" y="180"/>
                    </a:lnTo>
                    <a:lnTo>
                      <a:pt x="4" y="235"/>
                    </a:lnTo>
                    <a:lnTo>
                      <a:pt x="5" y="289"/>
                    </a:lnTo>
                    <a:lnTo>
                      <a:pt x="7" y="344"/>
                    </a:lnTo>
                    <a:lnTo>
                      <a:pt x="8" y="397"/>
                    </a:lnTo>
                    <a:lnTo>
                      <a:pt x="8" y="397"/>
                    </a:lnTo>
                    <a:lnTo>
                      <a:pt x="8" y="440"/>
                    </a:lnTo>
                    <a:lnTo>
                      <a:pt x="9" y="484"/>
                    </a:lnTo>
                    <a:lnTo>
                      <a:pt x="11" y="506"/>
                    </a:lnTo>
                    <a:lnTo>
                      <a:pt x="15" y="528"/>
                    </a:lnTo>
                    <a:lnTo>
                      <a:pt x="18" y="549"/>
                    </a:lnTo>
                    <a:lnTo>
                      <a:pt x="24" y="569"/>
                    </a:lnTo>
                    <a:lnTo>
                      <a:pt x="24" y="569"/>
                    </a:lnTo>
                    <a:lnTo>
                      <a:pt x="26" y="574"/>
                    </a:lnTo>
                    <a:lnTo>
                      <a:pt x="29" y="578"/>
                    </a:lnTo>
                    <a:lnTo>
                      <a:pt x="32" y="580"/>
                    </a:lnTo>
                    <a:lnTo>
                      <a:pt x="35" y="583"/>
                    </a:lnTo>
                    <a:lnTo>
                      <a:pt x="39" y="584"/>
                    </a:lnTo>
                    <a:lnTo>
                      <a:pt x="45" y="584"/>
                    </a:lnTo>
                    <a:lnTo>
                      <a:pt x="52" y="583"/>
                    </a:lnTo>
                    <a:lnTo>
                      <a:pt x="60" y="580"/>
                    </a:lnTo>
                    <a:lnTo>
                      <a:pt x="64" y="578"/>
                    </a:lnTo>
                    <a:lnTo>
                      <a:pt x="67" y="574"/>
                    </a:lnTo>
                    <a:lnTo>
                      <a:pt x="68" y="570"/>
                    </a:lnTo>
                    <a:lnTo>
                      <a:pt x="69" y="566"/>
                    </a:lnTo>
                    <a:lnTo>
                      <a:pt x="69" y="562"/>
                    </a:lnTo>
                    <a:lnTo>
                      <a:pt x="68" y="557"/>
                    </a:lnTo>
                    <a:lnTo>
                      <a:pt x="68" y="557"/>
                    </a:lnTo>
                    <a:lnTo>
                      <a:pt x="62" y="536"/>
                    </a:lnTo>
                    <a:lnTo>
                      <a:pt x="58" y="514"/>
                    </a:lnTo>
                    <a:lnTo>
                      <a:pt x="55" y="490"/>
                    </a:lnTo>
                    <a:lnTo>
                      <a:pt x="54" y="467"/>
                    </a:lnTo>
                    <a:lnTo>
                      <a:pt x="54" y="421"/>
                    </a:lnTo>
                    <a:lnTo>
                      <a:pt x="54" y="376"/>
                    </a:lnTo>
                    <a:lnTo>
                      <a:pt x="54" y="376"/>
                    </a:lnTo>
                    <a:lnTo>
                      <a:pt x="52" y="327"/>
                    </a:lnTo>
                    <a:lnTo>
                      <a:pt x="51" y="277"/>
                    </a:lnTo>
                    <a:lnTo>
                      <a:pt x="50" y="227"/>
                    </a:lnTo>
                    <a:lnTo>
                      <a:pt x="50" y="178"/>
                    </a:lnTo>
                    <a:lnTo>
                      <a:pt x="50" y="178"/>
                    </a:lnTo>
                    <a:lnTo>
                      <a:pt x="49" y="171"/>
                    </a:lnTo>
                    <a:lnTo>
                      <a:pt x="46" y="165"/>
                    </a:lnTo>
                    <a:lnTo>
                      <a:pt x="46" y="165"/>
                    </a:lnTo>
                    <a:lnTo>
                      <a:pt x="47" y="157"/>
                    </a:lnTo>
                    <a:lnTo>
                      <a:pt x="50" y="149"/>
                    </a:lnTo>
                    <a:lnTo>
                      <a:pt x="52" y="142"/>
                    </a:lnTo>
                    <a:lnTo>
                      <a:pt x="56" y="134"/>
                    </a:lnTo>
                    <a:lnTo>
                      <a:pt x="60" y="128"/>
                    </a:lnTo>
                    <a:lnTo>
                      <a:pt x="66" y="121"/>
                    </a:lnTo>
                    <a:lnTo>
                      <a:pt x="79" y="110"/>
                    </a:lnTo>
                    <a:lnTo>
                      <a:pt x="93" y="99"/>
                    </a:lnTo>
                    <a:lnTo>
                      <a:pt x="110" y="90"/>
                    </a:lnTo>
                    <a:lnTo>
                      <a:pt x="128" y="81"/>
                    </a:lnTo>
                    <a:lnTo>
                      <a:pt x="148" y="74"/>
                    </a:lnTo>
                    <a:lnTo>
                      <a:pt x="168" y="68"/>
                    </a:lnTo>
                    <a:lnTo>
                      <a:pt x="189" y="63"/>
                    </a:lnTo>
                    <a:lnTo>
                      <a:pt x="228" y="53"/>
                    </a:lnTo>
                    <a:lnTo>
                      <a:pt x="264" y="48"/>
                    </a:lnTo>
                    <a:lnTo>
                      <a:pt x="293" y="46"/>
                    </a:lnTo>
                    <a:lnTo>
                      <a:pt x="293" y="46"/>
                    </a:lnTo>
                    <a:lnTo>
                      <a:pt x="332" y="44"/>
                    </a:lnTo>
                    <a:lnTo>
                      <a:pt x="355" y="44"/>
                    </a:lnTo>
                    <a:lnTo>
                      <a:pt x="378" y="44"/>
                    </a:lnTo>
                    <a:lnTo>
                      <a:pt x="402" y="47"/>
                    </a:lnTo>
                    <a:lnTo>
                      <a:pt x="425" y="49"/>
                    </a:lnTo>
                    <a:lnTo>
                      <a:pt x="449" y="53"/>
                    </a:lnTo>
                    <a:lnTo>
                      <a:pt x="471" y="60"/>
                    </a:lnTo>
                    <a:lnTo>
                      <a:pt x="493" y="66"/>
                    </a:lnTo>
                    <a:lnTo>
                      <a:pt x="513" y="76"/>
                    </a:lnTo>
                    <a:lnTo>
                      <a:pt x="531" y="87"/>
                    </a:lnTo>
                    <a:lnTo>
                      <a:pt x="539" y="94"/>
                    </a:lnTo>
                    <a:lnTo>
                      <a:pt x="547" y="100"/>
                    </a:lnTo>
                    <a:lnTo>
                      <a:pt x="553" y="108"/>
                    </a:lnTo>
                    <a:lnTo>
                      <a:pt x="560" y="116"/>
                    </a:lnTo>
                    <a:lnTo>
                      <a:pt x="565" y="124"/>
                    </a:lnTo>
                    <a:lnTo>
                      <a:pt x="570" y="133"/>
                    </a:lnTo>
                    <a:lnTo>
                      <a:pt x="573" y="144"/>
                    </a:lnTo>
                    <a:lnTo>
                      <a:pt x="577" y="154"/>
                    </a:lnTo>
                    <a:lnTo>
                      <a:pt x="578" y="166"/>
                    </a:lnTo>
                    <a:lnTo>
                      <a:pt x="578" y="178"/>
                    </a:lnTo>
                    <a:lnTo>
                      <a:pt x="578" y="178"/>
                    </a:lnTo>
                    <a:lnTo>
                      <a:pt x="578" y="205"/>
                    </a:lnTo>
                    <a:lnTo>
                      <a:pt x="578" y="234"/>
                    </a:lnTo>
                    <a:lnTo>
                      <a:pt x="582" y="290"/>
                    </a:lnTo>
                    <a:lnTo>
                      <a:pt x="587" y="346"/>
                    </a:lnTo>
                    <a:lnTo>
                      <a:pt x="594" y="403"/>
                    </a:lnTo>
                    <a:lnTo>
                      <a:pt x="594" y="403"/>
                    </a:lnTo>
                    <a:lnTo>
                      <a:pt x="597" y="423"/>
                    </a:lnTo>
                    <a:lnTo>
                      <a:pt x="598" y="446"/>
                    </a:lnTo>
                    <a:lnTo>
                      <a:pt x="598" y="489"/>
                    </a:lnTo>
                    <a:lnTo>
                      <a:pt x="598" y="574"/>
                    </a:lnTo>
                    <a:lnTo>
                      <a:pt x="598" y="574"/>
                    </a:lnTo>
                    <a:lnTo>
                      <a:pt x="598" y="579"/>
                    </a:lnTo>
                    <a:lnTo>
                      <a:pt x="599" y="583"/>
                    </a:lnTo>
                    <a:lnTo>
                      <a:pt x="602" y="587"/>
                    </a:lnTo>
                    <a:lnTo>
                      <a:pt x="604" y="591"/>
                    </a:lnTo>
                    <a:lnTo>
                      <a:pt x="608" y="594"/>
                    </a:lnTo>
                    <a:lnTo>
                      <a:pt x="612" y="595"/>
                    </a:lnTo>
                    <a:lnTo>
                      <a:pt x="620" y="596"/>
                    </a:lnTo>
                    <a:lnTo>
                      <a:pt x="629" y="595"/>
                    </a:lnTo>
                    <a:lnTo>
                      <a:pt x="633" y="594"/>
                    </a:lnTo>
                    <a:lnTo>
                      <a:pt x="636" y="591"/>
                    </a:lnTo>
                    <a:lnTo>
                      <a:pt x="640" y="587"/>
                    </a:lnTo>
                    <a:lnTo>
                      <a:pt x="641" y="583"/>
                    </a:lnTo>
                    <a:lnTo>
                      <a:pt x="642" y="579"/>
                    </a:lnTo>
                    <a:lnTo>
                      <a:pt x="644" y="574"/>
                    </a:lnTo>
                    <a:lnTo>
                      <a:pt x="644" y="574"/>
                    </a:lnTo>
                    <a:lnTo>
                      <a:pt x="642" y="544"/>
                    </a:lnTo>
                    <a:lnTo>
                      <a:pt x="642" y="529"/>
                    </a:lnTo>
                    <a:lnTo>
                      <a:pt x="645" y="515"/>
                    </a:lnTo>
                    <a:lnTo>
                      <a:pt x="645" y="515"/>
                    </a:lnTo>
                    <a:lnTo>
                      <a:pt x="646" y="503"/>
                    </a:lnTo>
                    <a:lnTo>
                      <a:pt x="646" y="491"/>
                    </a:lnTo>
                    <a:lnTo>
                      <a:pt x="644" y="468"/>
                    </a:lnTo>
                    <a:lnTo>
                      <a:pt x="641" y="444"/>
                    </a:lnTo>
                    <a:lnTo>
                      <a:pt x="640" y="420"/>
                    </a:lnTo>
                    <a:lnTo>
                      <a:pt x="640" y="42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26" name="Freeform 238"/>
              <p:cNvSpPr/>
              <p:nvPr/>
            </p:nvSpPr>
            <p:spPr bwMode="auto">
              <a:xfrm>
                <a:off x="3375026" y="4445001"/>
                <a:ext cx="231775" cy="158750"/>
              </a:xfrm>
              <a:custGeom>
                <a:avLst/>
                <a:gdLst/>
                <a:ahLst/>
                <a:cxnLst>
                  <a:cxn ang="0">
                    <a:pos x="556" y="153"/>
                  </a:cxn>
                  <a:cxn ang="0">
                    <a:pos x="518" y="98"/>
                  </a:cxn>
                  <a:cxn ang="0">
                    <a:pos x="475" y="55"/>
                  </a:cxn>
                  <a:cxn ang="0">
                    <a:pos x="424" y="25"/>
                  </a:cxn>
                  <a:cxn ang="0">
                    <a:pos x="364" y="7"/>
                  </a:cxn>
                  <a:cxn ang="0">
                    <a:pos x="294" y="0"/>
                  </a:cxn>
                  <a:cxn ang="0">
                    <a:pos x="247" y="1"/>
                  </a:cxn>
                  <a:cxn ang="0">
                    <a:pos x="178" y="13"/>
                  </a:cxn>
                  <a:cxn ang="0">
                    <a:pos x="111" y="39"/>
                  </a:cxn>
                  <a:cxn ang="0">
                    <a:pos x="76" y="62"/>
                  </a:cxn>
                  <a:cxn ang="0">
                    <a:pos x="36" y="103"/>
                  </a:cxn>
                  <a:cxn ang="0">
                    <a:pos x="8" y="157"/>
                  </a:cxn>
                  <a:cxn ang="0">
                    <a:pos x="2" y="175"/>
                  </a:cxn>
                  <a:cxn ang="0">
                    <a:pos x="4" y="237"/>
                  </a:cxn>
                  <a:cxn ang="0">
                    <a:pos x="23" y="315"/>
                  </a:cxn>
                  <a:cxn ang="0">
                    <a:pos x="39" y="345"/>
                  </a:cxn>
                  <a:cxn ang="0">
                    <a:pos x="76" y="379"/>
                  </a:cxn>
                  <a:cxn ang="0">
                    <a:pos x="123" y="399"/>
                  </a:cxn>
                  <a:cxn ang="0">
                    <a:pos x="133" y="399"/>
                  </a:cxn>
                  <a:cxn ang="0">
                    <a:pos x="144" y="392"/>
                  </a:cxn>
                  <a:cxn ang="0">
                    <a:pos x="152" y="373"/>
                  </a:cxn>
                  <a:cxn ang="0">
                    <a:pos x="148" y="361"/>
                  </a:cxn>
                  <a:cxn ang="0">
                    <a:pos x="135" y="354"/>
                  </a:cxn>
                  <a:cxn ang="0">
                    <a:pos x="108" y="344"/>
                  </a:cxn>
                  <a:cxn ang="0">
                    <a:pos x="76" y="313"/>
                  </a:cxn>
                  <a:cxn ang="0">
                    <a:pos x="55" y="269"/>
                  </a:cxn>
                  <a:cxn ang="0">
                    <a:pos x="47" y="221"/>
                  </a:cxn>
                  <a:cxn ang="0">
                    <a:pos x="52" y="175"/>
                  </a:cxn>
                  <a:cxn ang="0">
                    <a:pos x="63" y="148"/>
                  </a:cxn>
                  <a:cxn ang="0">
                    <a:pos x="93" y="109"/>
                  </a:cxn>
                  <a:cxn ang="0">
                    <a:pos x="131" y="81"/>
                  </a:cxn>
                  <a:cxn ang="0">
                    <a:pos x="161" y="65"/>
                  </a:cxn>
                  <a:cxn ang="0">
                    <a:pos x="210" y="51"/>
                  </a:cxn>
                  <a:cxn ang="0">
                    <a:pos x="294" y="46"/>
                  </a:cxn>
                  <a:cxn ang="0">
                    <a:pos x="344" y="48"/>
                  </a:cxn>
                  <a:cxn ang="0">
                    <a:pos x="390" y="60"/>
                  </a:cxn>
                  <a:cxn ang="0">
                    <a:pos x="432" y="79"/>
                  </a:cxn>
                  <a:cxn ang="0">
                    <a:pos x="468" y="106"/>
                  </a:cxn>
                  <a:cxn ang="0">
                    <a:pos x="500" y="143"/>
                  </a:cxn>
                  <a:cxn ang="0">
                    <a:pos x="515" y="173"/>
                  </a:cxn>
                  <a:cxn ang="0">
                    <a:pos x="531" y="217"/>
                  </a:cxn>
                  <a:cxn ang="0">
                    <a:pos x="532" y="263"/>
                  </a:cxn>
                  <a:cxn ang="0">
                    <a:pos x="519" y="305"/>
                  </a:cxn>
                  <a:cxn ang="0">
                    <a:pos x="490" y="336"/>
                  </a:cxn>
                  <a:cxn ang="0">
                    <a:pos x="443" y="354"/>
                  </a:cxn>
                  <a:cxn ang="0">
                    <a:pos x="434" y="358"/>
                  </a:cxn>
                  <a:cxn ang="0">
                    <a:pos x="426" y="368"/>
                  </a:cxn>
                  <a:cxn ang="0">
                    <a:pos x="430" y="388"/>
                  </a:cxn>
                  <a:cxn ang="0">
                    <a:pos x="445" y="399"/>
                  </a:cxn>
                  <a:cxn ang="0">
                    <a:pos x="455" y="399"/>
                  </a:cxn>
                  <a:cxn ang="0">
                    <a:pos x="507" y="379"/>
                  </a:cxn>
                  <a:cxn ang="0">
                    <a:pos x="548" y="344"/>
                  </a:cxn>
                  <a:cxn ang="0">
                    <a:pos x="574" y="298"/>
                  </a:cxn>
                  <a:cxn ang="0">
                    <a:pos x="583" y="245"/>
                  </a:cxn>
                  <a:cxn ang="0">
                    <a:pos x="574" y="191"/>
                  </a:cxn>
                </a:cxnLst>
                <a:rect l="0" t="0" r="r" b="b"/>
                <a:pathLst>
                  <a:path w="583" h="399">
                    <a:moveTo>
                      <a:pt x="566" y="174"/>
                    </a:moveTo>
                    <a:lnTo>
                      <a:pt x="566" y="174"/>
                    </a:lnTo>
                    <a:lnTo>
                      <a:pt x="556" y="153"/>
                    </a:lnTo>
                    <a:lnTo>
                      <a:pt x="544" y="133"/>
                    </a:lnTo>
                    <a:lnTo>
                      <a:pt x="531" y="115"/>
                    </a:lnTo>
                    <a:lnTo>
                      <a:pt x="518" y="98"/>
                    </a:lnTo>
                    <a:lnTo>
                      <a:pt x="505" y="82"/>
                    </a:lnTo>
                    <a:lnTo>
                      <a:pt x="490" y="68"/>
                    </a:lnTo>
                    <a:lnTo>
                      <a:pt x="475" y="55"/>
                    </a:lnTo>
                    <a:lnTo>
                      <a:pt x="458" y="45"/>
                    </a:lnTo>
                    <a:lnTo>
                      <a:pt x="441" y="34"/>
                    </a:lnTo>
                    <a:lnTo>
                      <a:pt x="424" y="25"/>
                    </a:lnTo>
                    <a:lnTo>
                      <a:pt x="404" y="18"/>
                    </a:lnTo>
                    <a:lnTo>
                      <a:pt x="384" y="12"/>
                    </a:lnTo>
                    <a:lnTo>
                      <a:pt x="364" y="7"/>
                    </a:lnTo>
                    <a:lnTo>
                      <a:pt x="341" y="3"/>
                    </a:lnTo>
                    <a:lnTo>
                      <a:pt x="319" y="1"/>
                    </a:lnTo>
                    <a:lnTo>
                      <a:pt x="294" y="0"/>
                    </a:lnTo>
                    <a:lnTo>
                      <a:pt x="294" y="0"/>
                    </a:lnTo>
                    <a:lnTo>
                      <a:pt x="271" y="0"/>
                    </a:lnTo>
                    <a:lnTo>
                      <a:pt x="247" y="1"/>
                    </a:lnTo>
                    <a:lnTo>
                      <a:pt x="224" y="4"/>
                    </a:lnTo>
                    <a:lnTo>
                      <a:pt x="200" y="8"/>
                    </a:lnTo>
                    <a:lnTo>
                      <a:pt x="178" y="13"/>
                    </a:lnTo>
                    <a:lnTo>
                      <a:pt x="154" y="20"/>
                    </a:lnTo>
                    <a:lnTo>
                      <a:pt x="132" y="29"/>
                    </a:lnTo>
                    <a:lnTo>
                      <a:pt x="111" y="39"/>
                    </a:lnTo>
                    <a:lnTo>
                      <a:pt x="111" y="39"/>
                    </a:lnTo>
                    <a:lnTo>
                      <a:pt x="91" y="50"/>
                    </a:lnTo>
                    <a:lnTo>
                      <a:pt x="76" y="62"/>
                    </a:lnTo>
                    <a:lnTo>
                      <a:pt x="60" y="75"/>
                    </a:lnTo>
                    <a:lnTo>
                      <a:pt x="48" y="88"/>
                    </a:lnTo>
                    <a:lnTo>
                      <a:pt x="36" y="103"/>
                    </a:lnTo>
                    <a:lnTo>
                      <a:pt x="26" y="119"/>
                    </a:lnTo>
                    <a:lnTo>
                      <a:pt x="17" y="137"/>
                    </a:lnTo>
                    <a:lnTo>
                      <a:pt x="8" y="157"/>
                    </a:lnTo>
                    <a:lnTo>
                      <a:pt x="8" y="157"/>
                    </a:lnTo>
                    <a:lnTo>
                      <a:pt x="5" y="166"/>
                    </a:lnTo>
                    <a:lnTo>
                      <a:pt x="2" y="175"/>
                    </a:lnTo>
                    <a:lnTo>
                      <a:pt x="0" y="195"/>
                    </a:lnTo>
                    <a:lnTo>
                      <a:pt x="1" y="216"/>
                    </a:lnTo>
                    <a:lnTo>
                      <a:pt x="4" y="237"/>
                    </a:lnTo>
                    <a:lnTo>
                      <a:pt x="8" y="258"/>
                    </a:lnTo>
                    <a:lnTo>
                      <a:pt x="13" y="277"/>
                    </a:lnTo>
                    <a:lnTo>
                      <a:pt x="23" y="315"/>
                    </a:lnTo>
                    <a:lnTo>
                      <a:pt x="23" y="315"/>
                    </a:lnTo>
                    <a:lnTo>
                      <a:pt x="30" y="331"/>
                    </a:lnTo>
                    <a:lnTo>
                      <a:pt x="39" y="345"/>
                    </a:lnTo>
                    <a:lnTo>
                      <a:pt x="50" y="358"/>
                    </a:lnTo>
                    <a:lnTo>
                      <a:pt x="61" y="370"/>
                    </a:lnTo>
                    <a:lnTo>
                      <a:pt x="76" y="379"/>
                    </a:lnTo>
                    <a:lnTo>
                      <a:pt x="90" y="388"/>
                    </a:lnTo>
                    <a:lnTo>
                      <a:pt x="107" y="394"/>
                    </a:lnTo>
                    <a:lnTo>
                      <a:pt x="123" y="399"/>
                    </a:lnTo>
                    <a:lnTo>
                      <a:pt x="123" y="399"/>
                    </a:lnTo>
                    <a:lnTo>
                      <a:pt x="128" y="399"/>
                    </a:lnTo>
                    <a:lnTo>
                      <a:pt x="133" y="399"/>
                    </a:lnTo>
                    <a:lnTo>
                      <a:pt x="137" y="398"/>
                    </a:lnTo>
                    <a:lnTo>
                      <a:pt x="141" y="395"/>
                    </a:lnTo>
                    <a:lnTo>
                      <a:pt x="144" y="392"/>
                    </a:lnTo>
                    <a:lnTo>
                      <a:pt x="148" y="388"/>
                    </a:lnTo>
                    <a:lnTo>
                      <a:pt x="150" y="381"/>
                    </a:lnTo>
                    <a:lnTo>
                      <a:pt x="152" y="373"/>
                    </a:lnTo>
                    <a:lnTo>
                      <a:pt x="150" y="369"/>
                    </a:lnTo>
                    <a:lnTo>
                      <a:pt x="149" y="365"/>
                    </a:lnTo>
                    <a:lnTo>
                      <a:pt x="148" y="361"/>
                    </a:lnTo>
                    <a:lnTo>
                      <a:pt x="144" y="358"/>
                    </a:lnTo>
                    <a:lnTo>
                      <a:pt x="140" y="356"/>
                    </a:lnTo>
                    <a:lnTo>
                      <a:pt x="135" y="354"/>
                    </a:lnTo>
                    <a:lnTo>
                      <a:pt x="135" y="354"/>
                    </a:lnTo>
                    <a:lnTo>
                      <a:pt x="122" y="351"/>
                    </a:lnTo>
                    <a:lnTo>
                      <a:pt x="108" y="344"/>
                    </a:lnTo>
                    <a:lnTo>
                      <a:pt x="97" y="335"/>
                    </a:lnTo>
                    <a:lnTo>
                      <a:pt x="85" y="324"/>
                    </a:lnTo>
                    <a:lnTo>
                      <a:pt x="76" y="313"/>
                    </a:lnTo>
                    <a:lnTo>
                      <a:pt x="68" y="300"/>
                    </a:lnTo>
                    <a:lnTo>
                      <a:pt x="61" y="285"/>
                    </a:lnTo>
                    <a:lnTo>
                      <a:pt x="55" y="269"/>
                    </a:lnTo>
                    <a:lnTo>
                      <a:pt x="51" y="254"/>
                    </a:lnTo>
                    <a:lnTo>
                      <a:pt x="48" y="237"/>
                    </a:lnTo>
                    <a:lnTo>
                      <a:pt x="47" y="221"/>
                    </a:lnTo>
                    <a:lnTo>
                      <a:pt x="47" y="205"/>
                    </a:lnTo>
                    <a:lnTo>
                      <a:pt x="48" y="190"/>
                    </a:lnTo>
                    <a:lnTo>
                      <a:pt x="52" y="175"/>
                    </a:lnTo>
                    <a:lnTo>
                      <a:pt x="56" y="161"/>
                    </a:lnTo>
                    <a:lnTo>
                      <a:pt x="63" y="148"/>
                    </a:lnTo>
                    <a:lnTo>
                      <a:pt x="63" y="148"/>
                    </a:lnTo>
                    <a:lnTo>
                      <a:pt x="73" y="133"/>
                    </a:lnTo>
                    <a:lnTo>
                      <a:pt x="82" y="120"/>
                    </a:lnTo>
                    <a:lnTo>
                      <a:pt x="93" y="109"/>
                    </a:lnTo>
                    <a:lnTo>
                      <a:pt x="105" y="98"/>
                    </a:lnTo>
                    <a:lnTo>
                      <a:pt x="118" y="89"/>
                    </a:lnTo>
                    <a:lnTo>
                      <a:pt x="131" y="81"/>
                    </a:lnTo>
                    <a:lnTo>
                      <a:pt x="145" y="73"/>
                    </a:lnTo>
                    <a:lnTo>
                      <a:pt x="161" y="65"/>
                    </a:lnTo>
                    <a:lnTo>
                      <a:pt x="161" y="65"/>
                    </a:lnTo>
                    <a:lnTo>
                      <a:pt x="178" y="59"/>
                    </a:lnTo>
                    <a:lnTo>
                      <a:pt x="193" y="55"/>
                    </a:lnTo>
                    <a:lnTo>
                      <a:pt x="210" y="51"/>
                    </a:lnTo>
                    <a:lnTo>
                      <a:pt x="227" y="48"/>
                    </a:lnTo>
                    <a:lnTo>
                      <a:pt x="260" y="46"/>
                    </a:lnTo>
                    <a:lnTo>
                      <a:pt x="294" y="46"/>
                    </a:lnTo>
                    <a:lnTo>
                      <a:pt x="294" y="46"/>
                    </a:lnTo>
                    <a:lnTo>
                      <a:pt x="328" y="47"/>
                    </a:lnTo>
                    <a:lnTo>
                      <a:pt x="344" y="48"/>
                    </a:lnTo>
                    <a:lnTo>
                      <a:pt x="360" y="52"/>
                    </a:lnTo>
                    <a:lnTo>
                      <a:pt x="375" y="55"/>
                    </a:lnTo>
                    <a:lnTo>
                      <a:pt x="390" y="60"/>
                    </a:lnTo>
                    <a:lnTo>
                      <a:pt x="404" y="65"/>
                    </a:lnTo>
                    <a:lnTo>
                      <a:pt x="418" y="72"/>
                    </a:lnTo>
                    <a:lnTo>
                      <a:pt x="432" y="79"/>
                    </a:lnTo>
                    <a:lnTo>
                      <a:pt x="443" y="86"/>
                    </a:lnTo>
                    <a:lnTo>
                      <a:pt x="456" y="96"/>
                    </a:lnTo>
                    <a:lnTo>
                      <a:pt x="468" y="106"/>
                    </a:lnTo>
                    <a:lnTo>
                      <a:pt x="479" y="118"/>
                    </a:lnTo>
                    <a:lnTo>
                      <a:pt x="489" y="130"/>
                    </a:lnTo>
                    <a:lnTo>
                      <a:pt x="500" y="143"/>
                    </a:lnTo>
                    <a:lnTo>
                      <a:pt x="509" y="157"/>
                    </a:lnTo>
                    <a:lnTo>
                      <a:pt x="509" y="157"/>
                    </a:lnTo>
                    <a:lnTo>
                      <a:pt x="515" y="173"/>
                    </a:lnTo>
                    <a:lnTo>
                      <a:pt x="522" y="187"/>
                    </a:lnTo>
                    <a:lnTo>
                      <a:pt x="527" y="203"/>
                    </a:lnTo>
                    <a:lnTo>
                      <a:pt x="531" y="217"/>
                    </a:lnTo>
                    <a:lnTo>
                      <a:pt x="534" y="233"/>
                    </a:lnTo>
                    <a:lnTo>
                      <a:pt x="534" y="249"/>
                    </a:lnTo>
                    <a:lnTo>
                      <a:pt x="532" y="263"/>
                    </a:lnTo>
                    <a:lnTo>
                      <a:pt x="530" y="277"/>
                    </a:lnTo>
                    <a:lnTo>
                      <a:pt x="526" y="292"/>
                    </a:lnTo>
                    <a:lnTo>
                      <a:pt x="519" y="305"/>
                    </a:lnTo>
                    <a:lnTo>
                      <a:pt x="511" y="317"/>
                    </a:lnTo>
                    <a:lnTo>
                      <a:pt x="502" y="327"/>
                    </a:lnTo>
                    <a:lnTo>
                      <a:pt x="490" y="336"/>
                    </a:lnTo>
                    <a:lnTo>
                      <a:pt x="476" y="344"/>
                    </a:lnTo>
                    <a:lnTo>
                      <a:pt x="460" y="351"/>
                    </a:lnTo>
                    <a:lnTo>
                      <a:pt x="443" y="354"/>
                    </a:lnTo>
                    <a:lnTo>
                      <a:pt x="443" y="354"/>
                    </a:lnTo>
                    <a:lnTo>
                      <a:pt x="438" y="356"/>
                    </a:lnTo>
                    <a:lnTo>
                      <a:pt x="434" y="358"/>
                    </a:lnTo>
                    <a:lnTo>
                      <a:pt x="430" y="361"/>
                    </a:lnTo>
                    <a:lnTo>
                      <a:pt x="429" y="365"/>
                    </a:lnTo>
                    <a:lnTo>
                      <a:pt x="426" y="368"/>
                    </a:lnTo>
                    <a:lnTo>
                      <a:pt x="426" y="373"/>
                    </a:lnTo>
                    <a:lnTo>
                      <a:pt x="428" y="381"/>
                    </a:lnTo>
                    <a:lnTo>
                      <a:pt x="430" y="388"/>
                    </a:lnTo>
                    <a:lnTo>
                      <a:pt x="437" y="395"/>
                    </a:lnTo>
                    <a:lnTo>
                      <a:pt x="441" y="396"/>
                    </a:lnTo>
                    <a:lnTo>
                      <a:pt x="445" y="399"/>
                    </a:lnTo>
                    <a:lnTo>
                      <a:pt x="450" y="399"/>
                    </a:lnTo>
                    <a:lnTo>
                      <a:pt x="455" y="399"/>
                    </a:lnTo>
                    <a:lnTo>
                      <a:pt x="455" y="399"/>
                    </a:lnTo>
                    <a:lnTo>
                      <a:pt x="473" y="394"/>
                    </a:lnTo>
                    <a:lnTo>
                      <a:pt x="490" y="387"/>
                    </a:lnTo>
                    <a:lnTo>
                      <a:pt x="507" y="379"/>
                    </a:lnTo>
                    <a:lnTo>
                      <a:pt x="522" y="369"/>
                    </a:lnTo>
                    <a:lnTo>
                      <a:pt x="535" y="357"/>
                    </a:lnTo>
                    <a:lnTo>
                      <a:pt x="548" y="344"/>
                    </a:lnTo>
                    <a:lnTo>
                      <a:pt x="557" y="330"/>
                    </a:lnTo>
                    <a:lnTo>
                      <a:pt x="566" y="314"/>
                    </a:lnTo>
                    <a:lnTo>
                      <a:pt x="574" y="298"/>
                    </a:lnTo>
                    <a:lnTo>
                      <a:pt x="578" y="281"/>
                    </a:lnTo>
                    <a:lnTo>
                      <a:pt x="582" y="263"/>
                    </a:lnTo>
                    <a:lnTo>
                      <a:pt x="583" y="245"/>
                    </a:lnTo>
                    <a:lnTo>
                      <a:pt x="582" y="228"/>
                    </a:lnTo>
                    <a:lnTo>
                      <a:pt x="579" y="209"/>
                    </a:lnTo>
                    <a:lnTo>
                      <a:pt x="574" y="191"/>
                    </a:lnTo>
                    <a:lnTo>
                      <a:pt x="566" y="174"/>
                    </a:lnTo>
                    <a:lnTo>
                      <a:pt x="566" y="17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27" name="Freeform 239"/>
              <p:cNvSpPr/>
              <p:nvPr/>
            </p:nvSpPr>
            <p:spPr bwMode="auto">
              <a:xfrm>
                <a:off x="3419476" y="4583113"/>
                <a:ext cx="147638" cy="182563"/>
              </a:xfrm>
              <a:custGeom>
                <a:avLst/>
                <a:gdLst/>
                <a:ahLst/>
                <a:cxnLst>
                  <a:cxn ang="0">
                    <a:pos x="361" y="190"/>
                  </a:cxn>
                  <a:cxn ang="0">
                    <a:pos x="360" y="34"/>
                  </a:cxn>
                  <a:cxn ang="0">
                    <a:pos x="357" y="25"/>
                  </a:cxn>
                  <a:cxn ang="0">
                    <a:pos x="350" y="16"/>
                  </a:cxn>
                  <a:cxn ang="0">
                    <a:pos x="329" y="13"/>
                  </a:cxn>
                  <a:cxn ang="0">
                    <a:pos x="318" y="21"/>
                  </a:cxn>
                  <a:cxn ang="0">
                    <a:pos x="314" y="34"/>
                  </a:cxn>
                  <a:cxn ang="0">
                    <a:pos x="317" y="135"/>
                  </a:cxn>
                  <a:cxn ang="0">
                    <a:pos x="320" y="234"/>
                  </a:cxn>
                  <a:cxn ang="0">
                    <a:pos x="317" y="335"/>
                  </a:cxn>
                  <a:cxn ang="0">
                    <a:pos x="312" y="357"/>
                  </a:cxn>
                  <a:cxn ang="0">
                    <a:pos x="297" y="382"/>
                  </a:cxn>
                  <a:cxn ang="0">
                    <a:pos x="275" y="397"/>
                  </a:cxn>
                  <a:cxn ang="0">
                    <a:pos x="240" y="408"/>
                  </a:cxn>
                  <a:cxn ang="0">
                    <a:pos x="199" y="411"/>
                  </a:cxn>
                  <a:cxn ang="0">
                    <a:pos x="156" y="407"/>
                  </a:cxn>
                  <a:cxn ang="0">
                    <a:pos x="114" y="392"/>
                  </a:cxn>
                  <a:cxn ang="0">
                    <a:pos x="91" y="377"/>
                  </a:cxn>
                  <a:cxn ang="0">
                    <a:pos x="74" y="358"/>
                  </a:cxn>
                  <a:cxn ang="0">
                    <a:pos x="61" y="322"/>
                  </a:cxn>
                  <a:cxn ang="0">
                    <a:pos x="55" y="275"/>
                  </a:cxn>
                  <a:cxn ang="0">
                    <a:pos x="51" y="243"/>
                  </a:cxn>
                  <a:cxn ang="0">
                    <a:pos x="50" y="192"/>
                  </a:cxn>
                  <a:cxn ang="0">
                    <a:pos x="53" y="124"/>
                  </a:cxn>
                  <a:cxn ang="0">
                    <a:pos x="47" y="59"/>
                  </a:cxn>
                  <a:cxn ang="0">
                    <a:pos x="49" y="31"/>
                  </a:cxn>
                  <a:cxn ang="0">
                    <a:pos x="49" y="14"/>
                  </a:cxn>
                  <a:cxn ang="0">
                    <a:pos x="36" y="1"/>
                  </a:cxn>
                  <a:cxn ang="0">
                    <a:pos x="23" y="0"/>
                  </a:cxn>
                  <a:cxn ang="0">
                    <a:pos x="10" y="4"/>
                  </a:cxn>
                  <a:cxn ang="0">
                    <a:pos x="2" y="14"/>
                  </a:cxn>
                  <a:cxn ang="0">
                    <a:pos x="0" y="23"/>
                  </a:cxn>
                  <a:cxn ang="0">
                    <a:pos x="6" y="132"/>
                  </a:cxn>
                  <a:cxn ang="0">
                    <a:pos x="6" y="169"/>
                  </a:cxn>
                  <a:cxn ang="0">
                    <a:pos x="4" y="264"/>
                  </a:cxn>
                  <a:cxn ang="0">
                    <a:pos x="12" y="320"/>
                  </a:cxn>
                  <a:cxn ang="0">
                    <a:pos x="23" y="350"/>
                  </a:cxn>
                  <a:cxn ang="0">
                    <a:pos x="44" y="390"/>
                  </a:cxn>
                  <a:cxn ang="0">
                    <a:pos x="72" y="420"/>
                  </a:cxn>
                  <a:cxn ang="0">
                    <a:pos x="108" y="441"/>
                  </a:cxn>
                  <a:cxn ang="0">
                    <a:pos x="151" y="452"/>
                  </a:cxn>
                  <a:cxn ang="0">
                    <a:pos x="182" y="456"/>
                  </a:cxn>
                  <a:cxn ang="0">
                    <a:pos x="241" y="456"/>
                  </a:cxn>
                  <a:cxn ang="0">
                    <a:pos x="283" y="447"/>
                  </a:cxn>
                  <a:cxn ang="0">
                    <a:pos x="309" y="434"/>
                  </a:cxn>
                  <a:cxn ang="0">
                    <a:pos x="339" y="401"/>
                  </a:cxn>
                  <a:cxn ang="0">
                    <a:pos x="357" y="361"/>
                  </a:cxn>
                  <a:cxn ang="0">
                    <a:pos x="365" y="331"/>
                  </a:cxn>
                  <a:cxn ang="0">
                    <a:pos x="369" y="278"/>
                  </a:cxn>
                  <a:cxn ang="0">
                    <a:pos x="364" y="210"/>
                  </a:cxn>
                </a:cxnLst>
                <a:rect l="0" t="0" r="r" b="b"/>
                <a:pathLst>
                  <a:path w="369" h="458">
                    <a:moveTo>
                      <a:pt x="364" y="210"/>
                    </a:moveTo>
                    <a:lnTo>
                      <a:pt x="364" y="210"/>
                    </a:lnTo>
                    <a:lnTo>
                      <a:pt x="361" y="190"/>
                    </a:lnTo>
                    <a:lnTo>
                      <a:pt x="360" y="167"/>
                    </a:lnTo>
                    <a:lnTo>
                      <a:pt x="359" y="123"/>
                    </a:lnTo>
                    <a:lnTo>
                      <a:pt x="360" y="34"/>
                    </a:lnTo>
                    <a:lnTo>
                      <a:pt x="360" y="34"/>
                    </a:lnTo>
                    <a:lnTo>
                      <a:pt x="359" y="29"/>
                    </a:lnTo>
                    <a:lnTo>
                      <a:pt x="357" y="25"/>
                    </a:lnTo>
                    <a:lnTo>
                      <a:pt x="355" y="21"/>
                    </a:lnTo>
                    <a:lnTo>
                      <a:pt x="352" y="18"/>
                    </a:lnTo>
                    <a:lnTo>
                      <a:pt x="350" y="16"/>
                    </a:lnTo>
                    <a:lnTo>
                      <a:pt x="346" y="13"/>
                    </a:lnTo>
                    <a:lnTo>
                      <a:pt x="337" y="12"/>
                    </a:lnTo>
                    <a:lnTo>
                      <a:pt x="329" y="13"/>
                    </a:lnTo>
                    <a:lnTo>
                      <a:pt x="325" y="16"/>
                    </a:lnTo>
                    <a:lnTo>
                      <a:pt x="321" y="18"/>
                    </a:lnTo>
                    <a:lnTo>
                      <a:pt x="318" y="21"/>
                    </a:lnTo>
                    <a:lnTo>
                      <a:pt x="316" y="25"/>
                    </a:lnTo>
                    <a:lnTo>
                      <a:pt x="314" y="29"/>
                    </a:lnTo>
                    <a:lnTo>
                      <a:pt x="314" y="34"/>
                    </a:lnTo>
                    <a:lnTo>
                      <a:pt x="314" y="34"/>
                    </a:lnTo>
                    <a:lnTo>
                      <a:pt x="314" y="85"/>
                    </a:lnTo>
                    <a:lnTo>
                      <a:pt x="317" y="135"/>
                    </a:lnTo>
                    <a:lnTo>
                      <a:pt x="318" y="184"/>
                    </a:lnTo>
                    <a:lnTo>
                      <a:pt x="320" y="234"/>
                    </a:lnTo>
                    <a:lnTo>
                      <a:pt x="320" y="234"/>
                    </a:lnTo>
                    <a:lnTo>
                      <a:pt x="321" y="285"/>
                    </a:lnTo>
                    <a:lnTo>
                      <a:pt x="320" y="310"/>
                    </a:lnTo>
                    <a:lnTo>
                      <a:pt x="317" y="335"/>
                    </a:lnTo>
                    <a:lnTo>
                      <a:pt x="317" y="335"/>
                    </a:lnTo>
                    <a:lnTo>
                      <a:pt x="316" y="346"/>
                    </a:lnTo>
                    <a:lnTo>
                      <a:pt x="312" y="357"/>
                    </a:lnTo>
                    <a:lnTo>
                      <a:pt x="308" y="366"/>
                    </a:lnTo>
                    <a:lnTo>
                      <a:pt x="303" y="374"/>
                    </a:lnTo>
                    <a:lnTo>
                      <a:pt x="297" y="382"/>
                    </a:lnTo>
                    <a:lnTo>
                      <a:pt x="291" y="387"/>
                    </a:lnTo>
                    <a:lnTo>
                      <a:pt x="283" y="392"/>
                    </a:lnTo>
                    <a:lnTo>
                      <a:pt x="275" y="397"/>
                    </a:lnTo>
                    <a:lnTo>
                      <a:pt x="267" y="401"/>
                    </a:lnTo>
                    <a:lnTo>
                      <a:pt x="258" y="404"/>
                    </a:lnTo>
                    <a:lnTo>
                      <a:pt x="240" y="408"/>
                    </a:lnTo>
                    <a:lnTo>
                      <a:pt x="220" y="411"/>
                    </a:lnTo>
                    <a:lnTo>
                      <a:pt x="199" y="411"/>
                    </a:lnTo>
                    <a:lnTo>
                      <a:pt x="199" y="411"/>
                    </a:lnTo>
                    <a:lnTo>
                      <a:pt x="185" y="411"/>
                    </a:lnTo>
                    <a:lnTo>
                      <a:pt x="170" y="409"/>
                    </a:lnTo>
                    <a:lnTo>
                      <a:pt x="156" y="407"/>
                    </a:lnTo>
                    <a:lnTo>
                      <a:pt x="142" y="403"/>
                    </a:lnTo>
                    <a:lnTo>
                      <a:pt x="127" y="399"/>
                    </a:lnTo>
                    <a:lnTo>
                      <a:pt x="114" y="392"/>
                    </a:lnTo>
                    <a:lnTo>
                      <a:pt x="102" y="386"/>
                    </a:lnTo>
                    <a:lnTo>
                      <a:pt x="91" y="377"/>
                    </a:lnTo>
                    <a:lnTo>
                      <a:pt x="91" y="377"/>
                    </a:lnTo>
                    <a:lnTo>
                      <a:pt x="84" y="371"/>
                    </a:lnTo>
                    <a:lnTo>
                      <a:pt x="79" y="365"/>
                    </a:lnTo>
                    <a:lnTo>
                      <a:pt x="74" y="358"/>
                    </a:lnTo>
                    <a:lnTo>
                      <a:pt x="70" y="352"/>
                    </a:lnTo>
                    <a:lnTo>
                      <a:pt x="64" y="337"/>
                    </a:lnTo>
                    <a:lnTo>
                      <a:pt x="61" y="322"/>
                    </a:lnTo>
                    <a:lnTo>
                      <a:pt x="59" y="307"/>
                    </a:lnTo>
                    <a:lnTo>
                      <a:pt x="58" y="290"/>
                    </a:lnTo>
                    <a:lnTo>
                      <a:pt x="55" y="275"/>
                    </a:lnTo>
                    <a:lnTo>
                      <a:pt x="54" y="259"/>
                    </a:lnTo>
                    <a:lnTo>
                      <a:pt x="54" y="259"/>
                    </a:lnTo>
                    <a:lnTo>
                      <a:pt x="51" y="243"/>
                    </a:lnTo>
                    <a:lnTo>
                      <a:pt x="50" y="226"/>
                    </a:lnTo>
                    <a:lnTo>
                      <a:pt x="49" y="209"/>
                    </a:lnTo>
                    <a:lnTo>
                      <a:pt x="50" y="192"/>
                    </a:lnTo>
                    <a:lnTo>
                      <a:pt x="51" y="158"/>
                    </a:lnTo>
                    <a:lnTo>
                      <a:pt x="53" y="124"/>
                    </a:lnTo>
                    <a:lnTo>
                      <a:pt x="53" y="124"/>
                    </a:lnTo>
                    <a:lnTo>
                      <a:pt x="51" y="103"/>
                    </a:lnTo>
                    <a:lnTo>
                      <a:pt x="50" y="81"/>
                    </a:lnTo>
                    <a:lnTo>
                      <a:pt x="47" y="59"/>
                    </a:lnTo>
                    <a:lnTo>
                      <a:pt x="46" y="38"/>
                    </a:lnTo>
                    <a:lnTo>
                      <a:pt x="46" y="38"/>
                    </a:lnTo>
                    <a:lnTo>
                      <a:pt x="49" y="31"/>
                    </a:lnTo>
                    <a:lnTo>
                      <a:pt x="50" y="26"/>
                    </a:lnTo>
                    <a:lnTo>
                      <a:pt x="50" y="20"/>
                    </a:lnTo>
                    <a:lnTo>
                      <a:pt x="49" y="14"/>
                    </a:lnTo>
                    <a:lnTo>
                      <a:pt x="46" y="8"/>
                    </a:lnTo>
                    <a:lnTo>
                      <a:pt x="42" y="4"/>
                    </a:lnTo>
                    <a:lnTo>
                      <a:pt x="36" y="1"/>
                    </a:lnTo>
                    <a:lnTo>
                      <a:pt x="28" y="0"/>
                    </a:lnTo>
                    <a:lnTo>
                      <a:pt x="23" y="0"/>
                    </a:lnTo>
                    <a:lnTo>
                      <a:pt x="23" y="0"/>
                    </a:lnTo>
                    <a:lnTo>
                      <a:pt x="19" y="0"/>
                    </a:lnTo>
                    <a:lnTo>
                      <a:pt x="13" y="1"/>
                    </a:lnTo>
                    <a:lnTo>
                      <a:pt x="10" y="4"/>
                    </a:lnTo>
                    <a:lnTo>
                      <a:pt x="7" y="6"/>
                    </a:lnTo>
                    <a:lnTo>
                      <a:pt x="4" y="10"/>
                    </a:lnTo>
                    <a:lnTo>
                      <a:pt x="2" y="14"/>
                    </a:lnTo>
                    <a:lnTo>
                      <a:pt x="0" y="18"/>
                    </a:lnTo>
                    <a:lnTo>
                      <a:pt x="0" y="23"/>
                    </a:lnTo>
                    <a:lnTo>
                      <a:pt x="0" y="23"/>
                    </a:lnTo>
                    <a:lnTo>
                      <a:pt x="2" y="59"/>
                    </a:lnTo>
                    <a:lnTo>
                      <a:pt x="4" y="95"/>
                    </a:lnTo>
                    <a:lnTo>
                      <a:pt x="6" y="132"/>
                    </a:lnTo>
                    <a:lnTo>
                      <a:pt x="7" y="150"/>
                    </a:lnTo>
                    <a:lnTo>
                      <a:pt x="6" y="169"/>
                    </a:lnTo>
                    <a:lnTo>
                      <a:pt x="6" y="169"/>
                    </a:lnTo>
                    <a:lnTo>
                      <a:pt x="4" y="205"/>
                    </a:lnTo>
                    <a:lnTo>
                      <a:pt x="4" y="244"/>
                    </a:lnTo>
                    <a:lnTo>
                      <a:pt x="4" y="264"/>
                    </a:lnTo>
                    <a:lnTo>
                      <a:pt x="6" y="284"/>
                    </a:lnTo>
                    <a:lnTo>
                      <a:pt x="8" y="302"/>
                    </a:lnTo>
                    <a:lnTo>
                      <a:pt x="12" y="320"/>
                    </a:lnTo>
                    <a:lnTo>
                      <a:pt x="12" y="320"/>
                    </a:lnTo>
                    <a:lnTo>
                      <a:pt x="17" y="336"/>
                    </a:lnTo>
                    <a:lnTo>
                      <a:pt x="23" y="350"/>
                    </a:lnTo>
                    <a:lnTo>
                      <a:pt x="29" y="365"/>
                    </a:lnTo>
                    <a:lnTo>
                      <a:pt x="36" y="378"/>
                    </a:lnTo>
                    <a:lnTo>
                      <a:pt x="44" y="390"/>
                    </a:lnTo>
                    <a:lnTo>
                      <a:pt x="53" y="400"/>
                    </a:lnTo>
                    <a:lnTo>
                      <a:pt x="62" y="411"/>
                    </a:lnTo>
                    <a:lnTo>
                      <a:pt x="72" y="420"/>
                    </a:lnTo>
                    <a:lnTo>
                      <a:pt x="84" y="428"/>
                    </a:lnTo>
                    <a:lnTo>
                      <a:pt x="96" y="434"/>
                    </a:lnTo>
                    <a:lnTo>
                      <a:pt x="108" y="441"/>
                    </a:lnTo>
                    <a:lnTo>
                      <a:pt x="122" y="446"/>
                    </a:lnTo>
                    <a:lnTo>
                      <a:pt x="135" y="450"/>
                    </a:lnTo>
                    <a:lnTo>
                      <a:pt x="151" y="452"/>
                    </a:lnTo>
                    <a:lnTo>
                      <a:pt x="166" y="455"/>
                    </a:lnTo>
                    <a:lnTo>
                      <a:pt x="182" y="456"/>
                    </a:lnTo>
                    <a:lnTo>
                      <a:pt x="182" y="456"/>
                    </a:lnTo>
                    <a:lnTo>
                      <a:pt x="212" y="458"/>
                    </a:lnTo>
                    <a:lnTo>
                      <a:pt x="227" y="458"/>
                    </a:lnTo>
                    <a:lnTo>
                      <a:pt x="241" y="456"/>
                    </a:lnTo>
                    <a:lnTo>
                      <a:pt x="255" y="455"/>
                    </a:lnTo>
                    <a:lnTo>
                      <a:pt x="270" y="452"/>
                    </a:lnTo>
                    <a:lnTo>
                      <a:pt x="283" y="447"/>
                    </a:lnTo>
                    <a:lnTo>
                      <a:pt x="297" y="442"/>
                    </a:lnTo>
                    <a:lnTo>
                      <a:pt x="297" y="442"/>
                    </a:lnTo>
                    <a:lnTo>
                      <a:pt x="309" y="434"/>
                    </a:lnTo>
                    <a:lnTo>
                      <a:pt x="321" y="425"/>
                    </a:lnTo>
                    <a:lnTo>
                      <a:pt x="330" y="413"/>
                    </a:lnTo>
                    <a:lnTo>
                      <a:pt x="339" y="401"/>
                    </a:lnTo>
                    <a:lnTo>
                      <a:pt x="347" y="388"/>
                    </a:lnTo>
                    <a:lnTo>
                      <a:pt x="352" y="374"/>
                    </a:lnTo>
                    <a:lnTo>
                      <a:pt x="357" y="361"/>
                    </a:lnTo>
                    <a:lnTo>
                      <a:pt x="361" y="346"/>
                    </a:lnTo>
                    <a:lnTo>
                      <a:pt x="361" y="346"/>
                    </a:lnTo>
                    <a:lnTo>
                      <a:pt x="365" y="331"/>
                    </a:lnTo>
                    <a:lnTo>
                      <a:pt x="367" y="315"/>
                    </a:lnTo>
                    <a:lnTo>
                      <a:pt x="368" y="297"/>
                    </a:lnTo>
                    <a:lnTo>
                      <a:pt x="369" y="278"/>
                    </a:lnTo>
                    <a:lnTo>
                      <a:pt x="368" y="243"/>
                    </a:lnTo>
                    <a:lnTo>
                      <a:pt x="364" y="210"/>
                    </a:lnTo>
                    <a:lnTo>
                      <a:pt x="364" y="210"/>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grpSp>
        <p:nvGrpSpPr>
          <p:cNvPr id="1276" name="组合 1275"/>
          <p:cNvGrpSpPr/>
          <p:nvPr/>
        </p:nvGrpSpPr>
        <p:grpSpPr>
          <a:xfrm>
            <a:off x="5083841" y="831144"/>
            <a:ext cx="874184" cy="916517"/>
            <a:chOff x="4219576" y="1004888"/>
            <a:chExt cx="655638" cy="687388"/>
          </a:xfrm>
          <a:solidFill>
            <a:schemeClr val="tx1">
              <a:lumMod val="65000"/>
              <a:lumOff val="35000"/>
            </a:schemeClr>
          </a:solidFill>
        </p:grpSpPr>
        <p:sp>
          <p:nvSpPr>
            <p:cNvPr id="12528" name="Freeform 240"/>
            <p:cNvSpPr/>
            <p:nvPr/>
          </p:nvSpPr>
          <p:spPr bwMode="auto">
            <a:xfrm>
              <a:off x="4238626" y="1025526"/>
              <a:ext cx="84138" cy="85725"/>
            </a:xfrm>
            <a:custGeom>
              <a:avLst/>
              <a:gdLst/>
              <a:ahLst/>
              <a:cxnLst>
                <a:cxn ang="0">
                  <a:pos x="205" y="1"/>
                </a:cxn>
                <a:cxn ang="0">
                  <a:pos x="205" y="1"/>
                </a:cxn>
                <a:cxn ang="0">
                  <a:pos x="200" y="4"/>
                </a:cxn>
                <a:cxn ang="0">
                  <a:pos x="195" y="8"/>
                </a:cxn>
                <a:cxn ang="0">
                  <a:pos x="186" y="17"/>
                </a:cxn>
                <a:cxn ang="0">
                  <a:pos x="178" y="26"/>
                </a:cxn>
                <a:cxn ang="0">
                  <a:pos x="170" y="36"/>
                </a:cxn>
                <a:cxn ang="0">
                  <a:pos x="170" y="36"/>
                </a:cxn>
                <a:cxn ang="0">
                  <a:pos x="156" y="51"/>
                </a:cxn>
                <a:cxn ang="0">
                  <a:pos x="141" y="64"/>
                </a:cxn>
                <a:cxn ang="0">
                  <a:pos x="125" y="77"/>
                </a:cxn>
                <a:cxn ang="0">
                  <a:pos x="110" y="90"/>
                </a:cxn>
                <a:cxn ang="0">
                  <a:pos x="110" y="90"/>
                </a:cxn>
                <a:cxn ang="0">
                  <a:pos x="82" y="118"/>
                </a:cxn>
                <a:cxn ang="0">
                  <a:pos x="55" y="148"/>
                </a:cxn>
                <a:cxn ang="0">
                  <a:pos x="3" y="206"/>
                </a:cxn>
                <a:cxn ang="0">
                  <a:pos x="3" y="206"/>
                </a:cxn>
                <a:cxn ang="0">
                  <a:pos x="1" y="209"/>
                </a:cxn>
                <a:cxn ang="0">
                  <a:pos x="0" y="212"/>
                </a:cxn>
                <a:cxn ang="0">
                  <a:pos x="3" y="216"/>
                </a:cxn>
                <a:cxn ang="0">
                  <a:pos x="6" y="217"/>
                </a:cxn>
                <a:cxn ang="0">
                  <a:pos x="8" y="217"/>
                </a:cxn>
                <a:cxn ang="0">
                  <a:pos x="10" y="214"/>
                </a:cxn>
                <a:cxn ang="0">
                  <a:pos x="10" y="214"/>
                </a:cxn>
                <a:cxn ang="0">
                  <a:pos x="57" y="161"/>
                </a:cxn>
                <a:cxn ang="0">
                  <a:pos x="81" y="133"/>
                </a:cxn>
                <a:cxn ang="0">
                  <a:pos x="107" y="108"/>
                </a:cxn>
                <a:cxn ang="0">
                  <a:pos x="107" y="108"/>
                </a:cxn>
                <a:cxn ang="0">
                  <a:pos x="132" y="86"/>
                </a:cxn>
                <a:cxn ang="0">
                  <a:pos x="158" y="63"/>
                </a:cxn>
                <a:cxn ang="0">
                  <a:pos x="158" y="63"/>
                </a:cxn>
                <a:cxn ang="0">
                  <a:pos x="165" y="57"/>
                </a:cxn>
                <a:cxn ang="0">
                  <a:pos x="171" y="50"/>
                </a:cxn>
                <a:cxn ang="0">
                  <a:pos x="184" y="35"/>
                </a:cxn>
                <a:cxn ang="0">
                  <a:pos x="197" y="21"/>
                </a:cxn>
                <a:cxn ang="0">
                  <a:pos x="204" y="14"/>
                </a:cxn>
                <a:cxn ang="0">
                  <a:pos x="212" y="10"/>
                </a:cxn>
                <a:cxn ang="0">
                  <a:pos x="212" y="10"/>
                </a:cxn>
                <a:cxn ang="0">
                  <a:pos x="213" y="9"/>
                </a:cxn>
                <a:cxn ang="0">
                  <a:pos x="214" y="8"/>
                </a:cxn>
                <a:cxn ang="0">
                  <a:pos x="214" y="5"/>
                </a:cxn>
                <a:cxn ang="0">
                  <a:pos x="213" y="4"/>
                </a:cxn>
                <a:cxn ang="0">
                  <a:pos x="211" y="0"/>
                </a:cxn>
                <a:cxn ang="0">
                  <a:pos x="208" y="0"/>
                </a:cxn>
                <a:cxn ang="0">
                  <a:pos x="205" y="1"/>
                </a:cxn>
                <a:cxn ang="0">
                  <a:pos x="205" y="1"/>
                </a:cxn>
              </a:cxnLst>
              <a:rect l="0" t="0" r="r" b="b"/>
              <a:pathLst>
                <a:path w="214" h="217">
                  <a:moveTo>
                    <a:pt x="205" y="1"/>
                  </a:moveTo>
                  <a:lnTo>
                    <a:pt x="205" y="1"/>
                  </a:lnTo>
                  <a:lnTo>
                    <a:pt x="200" y="4"/>
                  </a:lnTo>
                  <a:lnTo>
                    <a:pt x="195" y="8"/>
                  </a:lnTo>
                  <a:lnTo>
                    <a:pt x="186" y="17"/>
                  </a:lnTo>
                  <a:lnTo>
                    <a:pt x="178" y="26"/>
                  </a:lnTo>
                  <a:lnTo>
                    <a:pt x="170" y="36"/>
                  </a:lnTo>
                  <a:lnTo>
                    <a:pt x="170" y="36"/>
                  </a:lnTo>
                  <a:lnTo>
                    <a:pt x="156" y="51"/>
                  </a:lnTo>
                  <a:lnTo>
                    <a:pt x="141" y="64"/>
                  </a:lnTo>
                  <a:lnTo>
                    <a:pt x="125" y="77"/>
                  </a:lnTo>
                  <a:lnTo>
                    <a:pt x="110" y="90"/>
                  </a:lnTo>
                  <a:lnTo>
                    <a:pt x="110" y="90"/>
                  </a:lnTo>
                  <a:lnTo>
                    <a:pt x="82" y="118"/>
                  </a:lnTo>
                  <a:lnTo>
                    <a:pt x="55" y="148"/>
                  </a:lnTo>
                  <a:lnTo>
                    <a:pt x="3" y="206"/>
                  </a:lnTo>
                  <a:lnTo>
                    <a:pt x="3" y="206"/>
                  </a:lnTo>
                  <a:lnTo>
                    <a:pt x="1" y="209"/>
                  </a:lnTo>
                  <a:lnTo>
                    <a:pt x="0" y="212"/>
                  </a:lnTo>
                  <a:lnTo>
                    <a:pt x="3" y="216"/>
                  </a:lnTo>
                  <a:lnTo>
                    <a:pt x="6" y="217"/>
                  </a:lnTo>
                  <a:lnTo>
                    <a:pt x="8" y="217"/>
                  </a:lnTo>
                  <a:lnTo>
                    <a:pt x="10" y="214"/>
                  </a:lnTo>
                  <a:lnTo>
                    <a:pt x="10" y="214"/>
                  </a:lnTo>
                  <a:lnTo>
                    <a:pt x="57" y="161"/>
                  </a:lnTo>
                  <a:lnTo>
                    <a:pt x="81" y="133"/>
                  </a:lnTo>
                  <a:lnTo>
                    <a:pt x="107" y="108"/>
                  </a:lnTo>
                  <a:lnTo>
                    <a:pt x="107" y="108"/>
                  </a:lnTo>
                  <a:lnTo>
                    <a:pt x="132" y="86"/>
                  </a:lnTo>
                  <a:lnTo>
                    <a:pt x="158" y="63"/>
                  </a:lnTo>
                  <a:lnTo>
                    <a:pt x="158" y="63"/>
                  </a:lnTo>
                  <a:lnTo>
                    <a:pt x="165" y="57"/>
                  </a:lnTo>
                  <a:lnTo>
                    <a:pt x="171" y="50"/>
                  </a:lnTo>
                  <a:lnTo>
                    <a:pt x="184" y="35"/>
                  </a:lnTo>
                  <a:lnTo>
                    <a:pt x="197" y="21"/>
                  </a:lnTo>
                  <a:lnTo>
                    <a:pt x="204" y="14"/>
                  </a:lnTo>
                  <a:lnTo>
                    <a:pt x="212" y="10"/>
                  </a:lnTo>
                  <a:lnTo>
                    <a:pt x="212" y="10"/>
                  </a:lnTo>
                  <a:lnTo>
                    <a:pt x="213" y="9"/>
                  </a:lnTo>
                  <a:lnTo>
                    <a:pt x="214" y="8"/>
                  </a:lnTo>
                  <a:lnTo>
                    <a:pt x="214" y="5"/>
                  </a:lnTo>
                  <a:lnTo>
                    <a:pt x="213" y="4"/>
                  </a:lnTo>
                  <a:lnTo>
                    <a:pt x="211" y="0"/>
                  </a:lnTo>
                  <a:lnTo>
                    <a:pt x="208" y="0"/>
                  </a:lnTo>
                  <a:lnTo>
                    <a:pt x="205" y="1"/>
                  </a:lnTo>
                  <a:lnTo>
                    <a:pt x="20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29" name="Freeform 241"/>
            <p:cNvSpPr/>
            <p:nvPr/>
          </p:nvSpPr>
          <p:spPr bwMode="auto">
            <a:xfrm>
              <a:off x="4237039" y="1017588"/>
              <a:ext cx="152400" cy="133350"/>
            </a:xfrm>
            <a:custGeom>
              <a:avLst/>
              <a:gdLst/>
              <a:ahLst/>
              <a:cxnLst>
                <a:cxn ang="0">
                  <a:pos x="374" y="0"/>
                </a:cxn>
                <a:cxn ang="0">
                  <a:pos x="374" y="0"/>
                </a:cxn>
                <a:cxn ang="0">
                  <a:pos x="350" y="17"/>
                </a:cxn>
                <a:cxn ang="0">
                  <a:pos x="325" y="34"/>
                </a:cxn>
                <a:cxn ang="0">
                  <a:pos x="300" y="50"/>
                </a:cxn>
                <a:cxn ang="0">
                  <a:pos x="276" y="68"/>
                </a:cxn>
                <a:cxn ang="0">
                  <a:pos x="276" y="68"/>
                </a:cxn>
                <a:cxn ang="0">
                  <a:pos x="262" y="80"/>
                </a:cxn>
                <a:cxn ang="0">
                  <a:pos x="246" y="90"/>
                </a:cxn>
                <a:cxn ang="0">
                  <a:pos x="231" y="101"/>
                </a:cxn>
                <a:cxn ang="0">
                  <a:pos x="216" y="112"/>
                </a:cxn>
                <a:cxn ang="0">
                  <a:pos x="216" y="112"/>
                </a:cxn>
                <a:cxn ang="0">
                  <a:pos x="191" y="136"/>
                </a:cxn>
                <a:cxn ang="0">
                  <a:pos x="166" y="161"/>
                </a:cxn>
                <a:cxn ang="0">
                  <a:pos x="166" y="161"/>
                </a:cxn>
                <a:cxn ang="0">
                  <a:pos x="125" y="201"/>
                </a:cxn>
                <a:cxn ang="0">
                  <a:pos x="81" y="242"/>
                </a:cxn>
                <a:cxn ang="0">
                  <a:pos x="41" y="284"/>
                </a:cxn>
                <a:cxn ang="0">
                  <a:pos x="2" y="327"/>
                </a:cxn>
                <a:cxn ang="0">
                  <a:pos x="2" y="327"/>
                </a:cxn>
                <a:cxn ang="0">
                  <a:pos x="0" y="329"/>
                </a:cxn>
                <a:cxn ang="0">
                  <a:pos x="0" y="333"/>
                </a:cxn>
                <a:cxn ang="0">
                  <a:pos x="3" y="336"/>
                </a:cxn>
                <a:cxn ang="0">
                  <a:pos x="6" y="336"/>
                </a:cxn>
                <a:cxn ang="0">
                  <a:pos x="9" y="336"/>
                </a:cxn>
                <a:cxn ang="0">
                  <a:pos x="9" y="336"/>
                </a:cxn>
                <a:cxn ang="0">
                  <a:pos x="12" y="336"/>
                </a:cxn>
                <a:cxn ang="0">
                  <a:pos x="13" y="335"/>
                </a:cxn>
                <a:cxn ang="0">
                  <a:pos x="15" y="332"/>
                </a:cxn>
                <a:cxn ang="0">
                  <a:pos x="15" y="331"/>
                </a:cxn>
                <a:cxn ang="0">
                  <a:pos x="15" y="331"/>
                </a:cxn>
                <a:cxn ang="0">
                  <a:pos x="51" y="290"/>
                </a:cxn>
                <a:cxn ang="0">
                  <a:pos x="89" y="251"/>
                </a:cxn>
                <a:cxn ang="0">
                  <a:pos x="168" y="175"/>
                </a:cxn>
                <a:cxn ang="0">
                  <a:pos x="168" y="175"/>
                </a:cxn>
                <a:cxn ang="0">
                  <a:pos x="193" y="150"/>
                </a:cxn>
                <a:cxn ang="0">
                  <a:pos x="219" y="127"/>
                </a:cxn>
                <a:cxn ang="0">
                  <a:pos x="246" y="106"/>
                </a:cxn>
                <a:cxn ang="0">
                  <a:pos x="275" y="85"/>
                </a:cxn>
                <a:cxn ang="0">
                  <a:pos x="275" y="85"/>
                </a:cxn>
                <a:cxn ang="0">
                  <a:pos x="288" y="74"/>
                </a:cxn>
                <a:cxn ang="0">
                  <a:pos x="300" y="64"/>
                </a:cxn>
                <a:cxn ang="0">
                  <a:pos x="313" y="55"/>
                </a:cxn>
                <a:cxn ang="0">
                  <a:pos x="326" y="44"/>
                </a:cxn>
                <a:cxn ang="0">
                  <a:pos x="326" y="44"/>
                </a:cxn>
                <a:cxn ang="0">
                  <a:pos x="353" y="27"/>
                </a:cxn>
                <a:cxn ang="0">
                  <a:pos x="367" y="19"/>
                </a:cxn>
                <a:cxn ang="0">
                  <a:pos x="380" y="10"/>
                </a:cxn>
                <a:cxn ang="0">
                  <a:pos x="380" y="10"/>
                </a:cxn>
                <a:cxn ang="0">
                  <a:pos x="382" y="9"/>
                </a:cxn>
                <a:cxn ang="0">
                  <a:pos x="382" y="6"/>
                </a:cxn>
                <a:cxn ang="0">
                  <a:pos x="382" y="2"/>
                </a:cxn>
                <a:cxn ang="0">
                  <a:pos x="381" y="1"/>
                </a:cxn>
                <a:cxn ang="0">
                  <a:pos x="378" y="0"/>
                </a:cxn>
                <a:cxn ang="0">
                  <a:pos x="377" y="0"/>
                </a:cxn>
                <a:cxn ang="0">
                  <a:pos x="374" y="0"/>
                </a:cxn>
                <a:cxn ang="0">
                  <a:pos x="374" y="0"/>
                </a:cxn>
              </a:cxnLst>
              <a:rect l="0" t="0" r="r" b="b"/>
              <a:pathLst>
                <a:path w="382" h="336">
                  <a:moveTo>
                    <a:pt x="374" y="0"/>
                  </a:moveTo>
                  <a:lnTo>
                    <a:pt x="374" y="0"/>
                  </a:lnTo>
                  <a:lnTo>
                    <a:pt x="350" y="17"/>
                  </a:lnTo>
                  <a:lnTo>
                    <a:pt x="325" y="34"/>
                  </a:lnTo>
                  <a:lnTo>
                    <a:pt x="300" y="50"/>
                  </a:lnTo>
                  <a:lnTo>
                    <a:pt x="276" y="68"/>
                  </a:lnTo>
                  <a:lnTo>
                    <a:pt x="276" y="68"/>
                  </a:lnTo>
                  <a:lnTo>
                    <a:pt x="262" y="80"/>
                  </a:lnTo>
                  <a:lnTo>
                    <a:pt x="246" y="90"/>
                  </a:lnTo>
                  <a:lnTo>
                    <a:pt x="231" y="101"/>
                  </a:lnTo>
                  <a:lnTo>
                    <a:pt x="216" y="112"/>
                  </a:lnTo>
                  <a:lnTo>
                    <a:pt x="216" y="112"/>
                  </a:lnTo>
                  <a:lnTo>
                    <a:pt x="191" y="136"/>
                  </a:lnTo>
                  <a:lnTo>
                    <a:pt x="166" y="161"/>
                  </a:lnTo>
                  <a:lnTo>
                    <a:pt x="166" y="161"/>
                  </a:lnTo>
                  <a:lnTo>
                    <a:pt x="125" y="201"/>
                  </a:lnTo>
                  <a:lnTo>
                    <a:pt x="81" y="242"/>
                  </a:lnTo>
                  <a:lnTo>
                    <a:pt x="41" y="284"/>
                  </a:lnTo>
                  <a:lnTo>
                    <a:pt x="2" y="327"/>
                  </a:lnTo>
                  <a:lnTo>
                    <a:pt x="2" y="327"/>
                  </a:lnTo>
                  <a:lnTo>
                    <a:pt x="0" y="329"/>
                  </a:lnTo>
                  <a:lnTo>
                    <a:pt x="0" y="333"/>
                  </a:lnTo>
                  <a:lnTo>
                    <a:pt x="3" y="336"/>
                  </a:lnTo>
                  <a:lnTo>
                    <a:pt x="6" y="336"/>
                  </a:lnTo>
                  <a:lnTo>
                    <a:pt x="9" y="336"/>
                  </a:lnTo>
                  <a:lnTo>
                    <a:pt x="9" y="336"/>
                  </a:lnTo>
                  <a:lnTo>
                    <a:pt x="12" y="336"/>
                  </a:lnTo>
                  <a:lnTo>
                    <a:pt x="13" y="335"/>
                  </a:lnTo>
                  <a:lnTo>
                    <a:pt x="15" y="332"/>
                  </a:lnTo>
                  <a:lnTo>
                    <a:pt x="15" y="331"/>
                  </a:lnTo>
                  <a:lnTo>
                    <a:pt x="15" y="331"/>
                  </a:lnTo>
                  <a:lnTo>
                    <a:pt x="51" y="290"/>
                  </a:lnTo>
                  <a:lnTo>
                    <a:pt x="89" y="251"/>
                  </a:lnTo>
                  <a:lnTo>
                    <a:pt x="168" y="175"/>
                  </a:lnTo>
                  <a:lnTo>
                    <a:pt x="168" y="175"/>
                  </a:lnTo>
                  <a:lnTo>
                    <a:pt x="193" y="150"/>
                  </a:lnTo>
                  <a:lnTo>
                    <a:pt x="219" y="127"/>
                  </a:lnTo>
                  <a:lnTo>
                    <a:pt x="246" y="106"/>
                  </a:lnTo>
                  <a:lnTo>
                    <a:pt x="275" y="85"/>
                  </a:lnTo>
                  <a:lnTo>
                    <a:pt x="275" y="85"/>
                  </a:lnTo>
                  <a:lnTo>
                    <a:pt x="288" y="74"/>
                  </a:lnTo>
                  <a:lnTo>
                    <a:pt x="300" y="64"/>
                  </a:lnTo>
                  <a:lnTo>
                    <a:pt x="313" y="55"/>
                  </a:lnTo>
                  <a:lnTo>
                    <a:pt x="326" y="44"/>
                  </a:lnTo>
                  <a:lnTo>
                    <a:pt x="326" y="44"/>
                  </a:lnTo>
                  <a:lnTo>
                    <a:pt x="353" y="27"/>
                  </a:lnTo>
                  <a:lnTo>
                    <a:pt x="367" y="19"/>
                  </a:lnTo>
                  <a:lnTo>
                    <a:pt x="380" y="10"/>
                  </a:lnTo>
                  <a:lnTo>
                    <a:pt x="380" y="10"/>
                  </a:lnTo>
                  <a:lnTo>
                    <a:pt x="382" y="9"/>
                  </a:lnTo>
                  <a:lnTo>
                    <a:pt x="382" y="6"/>
                  </a:lnTo>
                  <a:lnTo>
                    <a:pt x="382" y="2"/>
                  </a:lnTo>
                  <a:lnTo>
                    <a:pt x="381" y="1"/>
                  </a:lnTo>
                  <a:lnTo>
                    <a:pt x="378" y="0"/>
                  </a:lnTo>
                  <a:lnTo>
                    <a:pt x="377" y="0"/>
                  </a:lnTo>
                  <a:lnTo>
                    <a:pt x="374" y="0"/>
                  </a:lnTo>
                  <a:lnTo>
                    <a:pt x="374"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30" name="Freeform 242"/>
            <p:cNvSpPr/>
            <p:nvPr/>
          </p:nvSpPr>
          <p:spPr bwMode="auto">
            <a:xfrm>
              <a:off x="4335464" y="1012826"/>
              <a:ext cx="107950" cy="92075"/>
            </a:xfrm>
            <a:custGeom>
              <a:avLst/>
              <a:gdLst/>
              <a:ahLst/>
              <a:cxnLst>
                <a:cxn ang="0">
                  <a:pos x="266" y="2"/>
                </a:cxn>
                <a:cxn ang="0">
                  <a:pos x="266" y="2"/>
                </a:cxn>
                <a:cxn ang="0">
                  <a:pos x="244" y="15"/>
                </a:cxn>
                <a:cxn ang="0">
                  <a:pos x="224" y="29"/>
                </a:cxn>
                <a:cxn ang="0">
                  <a:pos x="203" y="45"/>
                </a:cxn>
                <a:cxn ang="0">
                  <a:pos x="185" y="61"/>
                </a:cxn>
                <a:cxn ang="0">
                  <a:pos x="145" y="93"/>
                </a:cxn>
                <a:cxn ang="0">
                  <a:pos x="107" y="126"/>
                </a:cxn>
                <a:cxn ang="0">
                  <a:pos x="107" y="126"/>
                </a:cxn>
                <a:cxn ang="0">
                  <a:pos x="67" y="159"/>
                </a:cxn>
                <a:cxn ang="0">
                  <a:pos x="47" y="176"/>
                </a:cxn>
                <a:cxn ang="0">
                  <a:pos x="28" y="191"/>
                </a:cxn>
                <a:cxn ang="0">
                  <a:pos x="28" y="191"/>
                </a:cxn>
                <a:cxn ang="0">
                  <a:pos x="19" y="199"/>
                </a:cxn>
                <a:cxn ang="0">
                  <a:pos x="9" y="206"/>
                </a:cxn>
                <a:cxn ang="0">
                  <a:pos x="5" y="211"/>
                </a:cxn>
                <a:cxn ang="0">
                  <a:pos x="3" y="215"/>
                </a:cxn>
                <a:cxn ang="0">
                  <a:pos x="0" y="220"/>
                </a:cxn>
                <a:cxn ang="0">
                  <a:pos x="0" y="225"/>
                </a:cxn>
                <a:cxn ang="0">
                  <a:pos x="0" y="225"/>
                </a:cxn>
                <a:cxn ang="0">
                  <a:pos x="0" y="228"/>
                </a:cxn>
                <a:cxn ang="0">
                  <a:pos x="2" y="229"/>
                </a:cxn>
                <a:cxn ang="0">
                  <a:pos x="5" y="232"/>
                </a:cxn>
                <a:cxn ang="0">
                  <a:pos x="9" y="229"/>
                </a:cxn>
                <a:cxn ang="0">
                  <a:pos x="11" y="228"/>
                </a:cxn>
                <a:cxn ang="0">
                  <a:pos x="11" y="225"/>
                </a:cxn>
                <a:cxn ang="0">
                  <a:pos x="11" y="225"/>
                </a:cxn>
                <a:cxn ang="0">
                  <a:pos x="12" y="220"/>
                </a:cxn>
                <a:cxn ang="0">
                  <a:pos x="16" y="215"/>
                </a:cxn>
                <a:cxn ang="0">
                  <a:pos x="21" y="210"/>
                </a:cxn>
                <a:cxn ang="0">
                  <a:pos x="26" y="206"/>
                </a:cxn>
                <a:cxn ang="0">
                  <a:pos x="39" y="197"/>
                </a:cxn>
                <a:cxn ang="0">
                  <a:pos x="49" y="189"/>
                </a:cxn>
                <a:cxn ang="0">
                  <a:pos x="49" y="189"/>
                </a:cxn>
                <a:cxn ang="0">
                  <a:pos x="87" y="157"/>
                </a:cxn>
                <a:cxn ang="0">
                  <a:pos x="123" y="127"/>
                </a:cxn>
                <a:cxn ang="0">
                  <a:pos x="123" y="127"/>
                </a:cxn>
                <a:cxn ang="0">
                  <a:pos x="160" y="97"/>
                </a:cxn>
                <a:cxn ang="0">
                  <a:pos x="195" y="66"/>
                </a:cxn>
                <a:cxn ang="0">
                  <a:pos x="213" y="51"/>
                </a:cxn>
                <a:cxn ang="0">
                  <a:pos x="232" y="37"/>
                </a:cxn>
                <a:cxn ang="0">
                  <a:pos x="251" y="24"/>
                </a:cxn>
                <a:cxn ang="0">
                  <a:pos x="271" y="11"/>
                </a:cxn>
                <a:cxn ang="0">
                  <a:pos x="271" y="11"/>
                </a:cxn>
                <a:cxn ang="0">
                  <a:pos x="272" y="10"/>
                </a:cxn>
                <a:cxn ang="0">
                  <a:pos x="274" y="7"/>
                </a:cxn>
                <a:cxn ang="0">
                  <a:pos x="274" y="3"/>
                </a:cxn>
                <a:cxn ang="0">
                  <a:pos x="270" y="0"/>
                </a:cxn>
                <a:cxn ang="0">
                  <a:pos x="267" y="0"/>
                </a:cxn>
                <a:cxn ang="0">
                  <a:pos x="266" y="2"/>
                </a:cxn>
                <a:cxn ang="0">
                  <a:pos x="266" y="2"/>
                </a:cxn>
              </a:cxnLst>
              <a:rect l="0" t="0" r="r" b="b"/>
              <a:pathLst>
                <a:path w="274" h="232">
                  <a:moveTo>
                    <a:pt x="266" y="2"/>
                  </a:moveTo>
                  <a:lnTo>
                    <a:pt x="266" y="2"/>
                  </a:lnTo>
                  <a:lnTo>
                    <a:pt x="244" y="15"/>
                  </a:lnTo>
                  <a:lnTo>
                    <a:pt x="224" y="29"/>
                  </a:lnTo>
                  <a:lnTo>
                    <a:pt x="203" y="45"/>
                  </a:lnTo>
                  <a:lnTo>
                    <a:pt x="185" y="61"/>
                  </a:lnTo>
                  <a:lnTo>
                    <a:pt x="145" y="93"/>
                  </a:lnTo>
                  <a:lnTo>
                    <a:pt x="107" y="126"/>
                  </a:lnTo>
                  <a:lnTo>
                    <a:pt x="107" y="126"/>
                  </a:lnTo>
                  <a:lnTo>
                    <a:pt x="67" y="159"/>
                  </a:lnTo>
                  <a:lnTo>
                    <a:pt x="47" y="176"/>
                  </a:lnTo>
                  <a:lnTo>
                    <a:pt x="28" y="191"/>
                  </a:lnTo>
                  <a:lnTo>
                    <a:pt x="28" y="191"/>
                  </a:lnTo>
                  <a:lnTo>
                    <a:pt x="19" y="199"/>
                  </a:lnTo>
                  <a:lnTo>
                    <a:pt x="9" y="206"/>
                  </a:lnTo>
                  <a:lnTo>
                    <a:pt x="5" y="211"/>
                  </a:lnTo>
                  <a:lnTo>
                    <a:pt x="3" y="215"/>
                  </a:lnTo>
                  <a:lnTo>
                    <a:pt x="0" y="220"/>
                  </a:lnTo>
                  <a:lnTo>
                    <a:pt x="0" y="225"/>
                  </a:lnTo>
                  <a:lnTo>
                    <a:pt x="0" y="225"/>
                  </a:lnTo>
                  <a:lnTo>
                    <a:pt x="0" y="228"/>
                  </a:lnTo>
                  <a:lnTo>
                    <a:pt x="2" y="229"/>
                  </a:lnTo>
                  <a:lnTo>
                    <a:pt x="5" y="232"/>
                  </a:lnTo>
                  <a:lnTo>
                    <a:pt x="9" y="229"/>
                  </a:lnTo>
                  <a:lnTo>
                    <a:pt x="11" y="228"/>
                  </a:lnTo>
                  <a:lnTo>
                    <a:pt x="11" y="225"/>
                  </a:lnTo>
                  <a:lnTo>
                    <a:pt x="11" y="225"/>
                  </a:lnTo>
                  <a:lnTo>
                    <a:pt x="12" y="220"/>
                  </a:lnTo>
                  <a:lnTo>
                    <a:pt x="16" y="215"/>
                  </a:lnTo>
                  <a:lnTo>
                    <a:pt x="21" y="210"/>
                  </a:lnTo>
                  <a:lnTo>
                    <a:pt x="26" y="206"/>
                  </a:lnTo>
                  <a:lnTo>
                    <a:pt x="39" y="197"/>
                  </a:lnTo>
                  <a:lnTo>
                    <a:pt x="49" y="189"/>
                  </a:lnTo>
                  <a:lnTo>
                    <a:pt x="49" y="189"/>
                  </a:lnTo>
                  <a:lnTo>
                    <a:pt x="87" y="157"/>
                  </a:lnTo>
                  <a:lnTo>
                    <a:pt x="123" y="127"/>
                  </a:lnTo>
                  <a:lnTo>
                    <a:pt x="123" y="127"/>
                  </a:lnTo>
                  <a:lnTo>
                    <a:pt x="160" y="97"/>
                  </a:lnTo>
                  <a:lnTo>
                    <a:pt x="195" y="66"/>
                  </a:lnTo>
                  <a:lnTo>
                    <a:pt x="213" y="51"/>
                  </a:lnTo>
                  <a:lnTo>
                    <a:pt x="232" y="37"/>
                  </a:lnTo>
                  <a:lnTo>
                    <a:pt x="251" y="24"/>
                  </a:lnTo>
                  <a:lnTo>
                    <a:pt x="271" y="11"/>
                  </a:lnTo>
                  <a:lnTo>
                    <a:pt x="271" y="11"/>
                  </a:lnTo>
                  <a:lnTo>
                    <a:pt x="272" y="10"/>
                  </a:lnTo>
                  <a:lnTo>
                    <a:pt x="274" y="7"/>
                  </a:lnTo>
                  <a:lnTo>
                    <a:pt x="274" y="3"/>
                  </a:lnTo>
                  <a:lnTo>
                    <a:pt x="270" y="0"/>
                  </a:lnTo>
                  <a:lnTo>
                    <a:pt x="267" y="0"/>
                  </a:lnTo>
                  <a:lnTo>
                    <a:pt x="266" y="2"/>
                  </a:lnTo>
                  <a:lnTo>
                    <a:pt x="26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31" name="Freeform 243"/>
            <p:cNvSpPr/>
            <p:nvPr/>
          </p:nvSpPr>
          <p:spPr bwMode="auto">
            <a:xfrm>
              <a:off x="4387851" y="1016001"/>
              <a:ext cx="107950" cy="87313"/>
            </a:xfrm>
            <a:custGeom>
              <a:avLst/>
              <a:gdLst/>
              <a:ahLst/>
              <a:cxnLst>
                <a:cxn ang="0">
                  <a:pos x="264" y="2"/>
                </a:cxn>
                <a:cxn ang="0">
                  <a:pos x="264" y="2"/>
                </a:cxn>
                <a:cxn ang="0">
                  <a:pos x="247" y="8"/>
                </a:cxn>
                <a:cxn ang="0">
                  <a:pos x="230" y="16"/>
                </a:cxn>
                <a:cxn ang="0">
                  <a:pos x="213" y="26"/>
                </a:cxn>
                <a:cxn ang="0">
                  <a:pos x="197" y="38"/>
                </a:cxn>
                <a:cxn ang="0">
                  <a:pos x="166" y="63"/>
                </a:cxn>
                <a:cxn ang="0">
                  <a:pos x="137" y="88"/>
                </a:cxn>
                <a:cxn ang="0">
                  <a:pos x="137" y="88"/>
                </a:cxn>
                <a:cxn ang="0">
                  <a:pos x="103" y="118"/>
                </a:cxn>
                <a:cxn ang="0">
                  <a:pos x="68" y="147"/>
                </a:cxn>
                <a:cxn ang="0">
                  <a:pos x="34" y="178"/>
                </a:cxn>
                <a:cxn ang="0">
                  <a:pos x="17" y="194"/>
                </a:cxn>
                <a:cxn ang="0">
                  <a:pos x="2" y="211"/>
                </a:cxn>
                <a:cxn ang="0">
                  <a:pos x="2" y="211"/>
                </a:cxn>
                <a:cxn ang="0">
                  <a:pos x="0" y="213"/>
                </a:cxn>
                <a:cxn ang="0">
                  <a:pos x="1" y="217"/>
                </a:cxn>
                <a:cxn ang="0">
                  <a:pos x="2" y="220"/>
                </a:cxn>
                <a:cxn ang="0">
                  <a:pos x="6" y="220"/>
                </a:cxn>
                <a:cxn ang="0">
                  <a:pos x="9" y="220"/>
                </a:cxn>
                <a:cxn ang="0">
                  <a:pos x="9" y="220"/>
                </a:cxn>
                <a:cxn ang="0">
                  <a:pos x="11" y="220"/>
                </a:cxn>
                <a:cxn ang="0">
                  <a:pos x="13" y="219"/>
                </a:cxn>
                <a:cxn ang="0">
                  <a:pos x="14" y="216"/>
                </a:cxn>
                <a:cxn ang="0">
                  <a:pos x="14" y="215"/>
                </a:cxn>
                <a:cxn ang="0">
                  <a:pos x="14" y="215"/>
                </a:cxn>
                <a:cxn ang="0">
                  <a:pos x="27" y="200"/>
                </a:cxn>
                <a:cxn ang="0">
                  <a:pos x="40" y="187"/>
                </a:cxn>
                <a:cxn ang="0">
                  <a:pos x="68" y="162"/>
                </a:cxn>
                <a:cxn ang="0">
                  <a:pos x="124" y="115"/>
                </a:cxn>
                <a:cxn ang="0">
                  <a:pos x="124" y="115"/>
                </a:cxn>
                <a:cxn ang="0">
                  <a:pos x="157" y="85"/>
                </a:cxn>
                <a:cxn ang="0">
                  <a:pos x="174" y="71"/>
                </a:cxn>
                <a:cxn ang="0">
                  <a:pos x="191" y="57"/>
                </a:cxn>
                <a:cxn ang="0">
                  <a:pos x="209" y="42"/>
                </a:cxn>
                <a:cxn ang="0">
                  <a:pos x="227" y="30"/>
                </a:cxn>
                <a:cxn ang="0">
                  <a:pos x="247" y="20"/>
                </a:cxn>
                <a:cxn ang="0">
                  <a:pos x="266" y="12"/>
                </a:cxn>
                <a:cxn ang="0">
                  <a:pos x="266" y="12"/>
                </a:cxn>
                <a:cxn ang="0">
                  <a:pos x="269" y="11"/>
                </a:cxn>
                <a:cxn ang="0">
                  <a:pos x="270" y="9"/>
                </a:cxn>
                <a:cxn ang="0">
                  <a:pos x="270" y="6"/>
                </a:cxn>
                <a:cxn ang="0">
                  <a:pos x="268" y="2"/>
                </a:cxn>
                <a:cxn ang="0">
                  <a:pos x="266" y="0"/>
                </a:cxn>
                <a:cxn ang="0">
                  <a:pos x="264" y="2"/>
                </a:cxn>
                <a:cxn ang="0">
                  <a:pos x="264" y="2"/>
                </a:cxn>
              </a:cxnLst>
              <a:rect l="0" t="0" r="r" b="b"/>
              <a:pathLst>
                <a:path w="270" h="220">
                  <a:moveTo>
                    <a:pt x="264" y="2"/>
                  </a:moveTo>
                  <a:lnTo>
                    <a:pt x="264" y="2"/>
                  </a:lnTo>
                  <a:lnTo>
                    <a:pt x="247" y="8"/>
                  </a:lnTo>
                  <a:lnTo>
                    <a:pt x="230" y="16"/>
                  </a:lnTo>
                  <a:lnTo>
                    <a:pt x="213" y="26"/>
                  </a:lnTo>
                  <a:lnTo>
                    <a:pt x="197" y="38"/>
                  </a:lnTo>
                  <a:lnTo>
                    <a:pt x="166" y="63"/>
                  </a:lnTo>
                  <a:lnTo>
                    <a:pt x="137" y="88"/>
                  </a:lnTo>
                  <a:lnTo>
                    <a:pt x="137" y="88"/>
                  </a:lnTo>
                  <a:lnTo>
                    <a:pt x="103" y="118"/>
                  </a:lnTo>
                  <a:lnTo>
                    <a:pt x="68" y="147"/>
                  </a:lnTo>
                  <a:lnTo>
                    <a:pt x="34" y="178"/>
                  </a:lnTo>
                  <a:lnTo>
                    <a:pt x="17" y="194"/>
                  </a:lnTo>
                  <a:lnTo>
                    <a:pt x="2" y="211"/>
                  </a:lnTo>
                  <a:lnTo>
                    <a:pt x="2" y="211"/>
                  </a:lnTo>
                  <a:lnTo>
                    <a:pt x="0" y="213"/>
                  </a:lnTo>
                  <a:lnTo>
                    <a:pt x="1" y="217"/>
                  </a:lnTo>
                  <a:lnTo>
                    <a:pt x="2" y="220"/>
                  </a:lnTo>
                  <a:lnTo>
                    <a:pt x="6" y="220"/>
                  </a:lnTo>
                  <a:lnTo>
                    <a:pt x="9" y="220"/>
                  </a:lnTo>
                  <a:lnTo>
                    <a:pt x="9" y="220"/>
                  </a:lnTo>
                  <a:lnTo>
                    <a:pt x="11" y="220"/>
                  </a:lnTo>
                  <a:lnTo>
                    <a:pt x="13" y="219"/>
                  </a:lnTo>
                  <a:lnTo>
                    <a:pt x="14" y="216"/>
                  </a:lnTo>
                  <a:lnTo>
                    <a:pt x="14" y="215"/>
                  </a:lnTo>
                  <a:lnTo>
                    <a:pt x="14" y="215"/>
                  </a:lnTo>
                  <a:lnTo>
                    <a:pt x="27" y="200"/>
                  </a:lnTo>
                  <a:lnTo>
                    <a:pt x="40" y="187"/>
                  </a:lnTo>
                  <a:lnTo>
                    <a:pt x="68" y="162"/>
                  </a:lnTo>
                  <a:lnTo>
                    <a:pt x="124" y="115"/>
                  </a:lnTo>
                  <a:lnTo>
                    <a:pt x="124" y="115"/>
                  </a:lnTo>
                  <a:lnTo>
                    <a:pt x="157" y="85"/>
                  </a:lnTo>
                  <a:lnTo>
                    <a:pt x="174" y="71"/>
                  </a:lnTo>
                  <a:lnTo>
                    <a:pt x="191" y="57"/>
                  </a:lnTo>
                  <a:lnTo>
                    <a:pt x="209" y="42"/>
                  </a:lnTo>
                  <a:lnTo>
                    <a:pt x="227" y="30"/>
                  </a:lnTo>
                  <a:lnTo>
                    <a:pt x="247" y="20"/>
                  </a:lnTo>
                  <a:lnTo>
                    <a:pt x="266" y="12"/>
                  </a:lnTo>
                  <a:lnTo>
                    <a:pt x="266" y="12"/>
                  </a:lnTo>
                  <a:lnTo>
                    <a:pt x="269" y="11"/>
                  </a:lnTo>
                  <a:lnTo>
                    <a:pt x="270" y="9"/>
                  </a:lnTo>
                  <a:lnTo>
                    <a:pt x="270" y="6"/>
                  </a:lnTo>
                  <a:lnTo>
                    <a:pt x="268" y="2"/>
                  </a:lnTo>
                  <a:lnTo>
                    <a:pt x="266" y="0"/>
                  </a:lnTo>
                  <a:lnTo>
                    <a:pt x="264" y="2"/>
                  </a:lnTo>
                  <a:lnTo>
                    <a:pt x="26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32" name="Freeform 244"/>
            <p:cNvSpPr/>
            <p:nvPr/>
          </p:nvSpPr>
          <p:spPr bwMode="auto">
            <a:xfrm>
              <a:off x="4448176" y="1009651"/>
              <a:ext cx="111125" cy="90488"/>
            </a:xfrm>
            <a:custGeom>
              <a:avLst/>
              <a:gdLst/>
              <a:ahLst/>
              <a:cxnLst>
                <a:cxn ang="0">
                  <a:pos x="274" y="1"/>
                </a:cxn>
                <a:cxn ang="0">
                  <a:pos x="274" y="1"/>
                </a:cxn>
                <a:cxn ang="0">
                  <a:pos x="253" y="16"/>
                </a:cxn>
                <a:cxn ang="0">
                  <a:pos x="232" y="31"/>
                </a:cxn>
                <a:cxn ang="0">
                  <a:pos x="190" y="64"/>
                </a:cxn>
                <a:cxn ang="0">
                  <a:pos x="148" y="97"/>
                </a:cxn>
                <a:cxn ang="0">
                  <a:pos x="108" y="129"/>
                </a:cxn>
                <a:cxn ang="0">
                  <a:pos x="108" y="129"/>
                </a:cxn>
                <a:cxn ang="0">
                  <a:pos x="68" y="157"/>
                </a:cxn>
                <a:cxn ang="0">
                  <a:pos x="29" y="184"/>
                </a:cxn>
                <a:cxn ang="0">
                  <a:pos x="29" y="184"/>
                </a:cxn>
                <a:cxn ang="0">
                  <a:pos x="19" y="191"/>
                </a:cxn>
                <a:cxn ang="0">
                  <a:pos x="10" y="199"/>
                </a:cxn>
                <a:cxn ang="0">
                  <a:pos x="6" y="204"/>
                </a:cxn>
                <a:cxn ang="0">
                  <a:pos x="3" y="209"/>
                </a:cxn>
                <a:cxn ang="0">
                  <a:pos x="2" y="214"/>
                </a:cxn>
                <a:cxn ang="0">
                  <a:pos x="0" y="221"/>
                </a:cxn>
                <a:cxn ang="0">
                  <a:pos x="0" y="221"/>
                </a:cxn>
                <a:cxn ang="0">
                  <a:pos x="0" y="222"/>
                </a:cxn>
                <a:cxn ang="0">
                  <a:pos x="2" y="225"/>
                </a:cxn>
                <a:cxn ang="0">
                  <a:pos x="6" y="226"/>
                </a:cxn>
                <a:cxn ang="0">
                  <a:pos x="10" y="225"/>
                </a:cxn>
                <a:cxn ang="0">
                  <a:pos x="11" y="222"/>
                </a:cxn>
                <a:cxn ang="0">
                  <a:pos x="12" y="221"/>
                </a:cxn>
                <a:cxn ang="0">
                  <a:pos x="12" y="221"/>
                </a:cxn>
                <a:cxn ang="0">
                  <a:pos x="12" y="217"/>
                </a:cxn>
                <a:cxn ang="0">
                  <a:pos x="13" y="214"/>
                </a:cxn>
                <a:cxn ang="0">
                  <a:pos x="19" y="207"/>
                </a:cxn>
                <a:cxn ang="0">
                  <a:pos x="25" y="200"/>
                </a:cxn>
                <a:cxn ang="0">
                  <a:pos x="34" y="192"/>
                </a:cxn>
                <a:cxn ang="0">
                  <a:pos x="51" y="180"/>
                </a:cxn>
                <a:cxn ang="0">
                  <a:pos x="66" y="171"/>
                </a:cxn>
                <a:cxn ang="0">
                  <a:pos x="66" y="171"/>
                </a:cxn>
                <a:cxn ang="0">
                  <a:pos x="101" y="146"/>
                </a:cxn>
                <a:cxn ang="0">
                  <a:pos x="136" y="122"/>
                </a:cxn>
                <a:cxn ang="0">
                  <a:pos x="136" y="122"/>
                </a:cxn>
                <a:cxn ang="0">
                  <a:pos x="173" y="94"/>
                </a:cxn>
                <a:cxn ang="0">
                  <a:pos x="208" y="65"/>
                </a:cxn>
                <a:cxn ang="0">
                  <a:pos x="244" y="38"/>
                </a:cxn>
                <a:cxn ang="0">
                  <a:pos x="280" y="12"/>
                </a:cxn>
                <a:cxn ang="0">
                  <a:pos x="280" y="12"/>
                </a:cxn>
                <a:cxn ang="0">
                  <a:pos x="282" y="9"/>
                </a:cxn>
                <a:cxn ang="0">
                  <a:pos x="283" y="8"/>
                </a:cxn>
                <a:cxn ang="0">
                  <a:pos x="282" y="4"/>
                </a:cxn>
                <a:cxn ang="0">
                  <a:pos x="279" y="1"/>
                </a:cxn>
                <a:cxn ang="0">
                  <a:pos x="276" y="0"/>
                </a:cxn>
                <a:cxn ang="0">
                  <a:pos x="274" y="1"/>
                </a:cxn>
                <a:cxn ang="0">
                  <a:pos x="274" y="1"/>
                </a:cxn>
              </a:cxnLst>
              <a:rect l="0" t="0" r="r" b="b"/>
              <a:pathLst>
                <a:path w="283" h="226">
                  <a:moveTo>
                    <a:pt x="274" y="1"/>
                  </a:moveTo>
                  <a:lnTo>
                    <a:pt x="274" y="1"/>
                  </a:lnTo>
                  <a:lnTo>
                    <a:pt x="253" y="16"/>
                  </a:lnTo>
                  <a:lnTo>
                    <a:pt x="232" y="31"/>
                  </a:lnTo>
                  <a:lnTo>
                    <a:pt x="190" y="64"/>
                  </a:lnTo>
                  <a:lnTo>
                    <a:pt x="148" y="97"/>
                  </a:lnTo>
                  <a:lnTo>
                    <a:pt x="108" y="129"/>
                  </a:lnTo>
                  <a:lnTo>
                    <a:pt x="108" y="129"/>
                  </a:lnTo>
                  <a:lnTo>
                    <a:pt x="68" y="157"/>
                  </a:lnTo>
                  <a:lnTo>
                    <a:pt x="29" y="184"/>
                  </a:lnTo>
                  <a:lnTo>
                    <a:pt x="29" y="184"/>
                  </a:lnTo>
                  <a:lnTo>
                    <a:pt x="19" y="191"/>
                  </a:lnTo>
                  <a:lnTo>
                    <a:pt x="10" y="199"/>
                  </a:lnTo>
                  <a:lnTo>
                    <a:pt x="6" y="204"/>
                  </a:lnTo>
                  <a:lnTo>
                    <a:pt x="3" y="209"/>
                  </a:lnTo>
                  <a:lnTo>
                    <a:pt x="2" y="214"/>
                  </a:lnTo>
                  <a:lnTo>
                    <a:pt x="0" y="221"/>
                  </a:lnTo>
                  <a:lnTo>
                    <a:pt x="0" y="221"/>
                  </a:lnTo>
                  <a:lnTo>
                    <a:pt x="0" y="222"/>
                  </a:lnTo>
                  <a:lnTo>
                    <a:pt x="2" y="225"/>
                  </a:lnTo>
                  <a:lnTo>
                    <a:pt x="6" y="226"/>
                  </a:lnTo>
                  <a:lnTo>
                    <a:pt x="10" y="225"/>
                  </a:lnTo>
                  <a:lnTo>
                    <a:pt x="11" y="222"/>
                  </a:lnTo>
                  <a:lnTo>
                    <a:pt x="12" y="221"/>
                  </a:lnTo>
                  <a:lnTo>
                    <a:pt x="12" y="221"/>
                  </a:lnTo>
                  <a:lnTo>
                    <a:pt x="12" y="217"/>
                  </a:lnTo>
                  <a:lnTo>
                    <a:pt x="13" y="214"/>
                  </a:lnTo>
                  <a:lnTo>
                    <a:pt x="19" y="207"/>
                  </a:lnTo>
                  <a:lnTo>
                    <a:pt x="25" y="200"/>
                  </a:lnTo>
                  <a:lnTo>
                    <a:pt x="34" y="192"/>
                  </a:lnTo>
                  <a:lnTo>
                    <a:pt x="51" y="180"/>
                  </a:lnTo>
                  <a:lnTo>
                    <a:pt x="66" y="171"/>
                  </a:lnTo>
                  <a:lnTo>
                    <a:pt x="66" y="171"/>
                  </a:lnTo>
                  <a:lnTo>
                    <a:pt x="101" y="146"/>
                  </a:lnTo>
                  <a:lnTo>
                    <a:pt x="136" y="122"/>
                  </a:lnTo>
                  <a:lnTo>
                    <a:pt x="136" y="122"/>
                  </a:lnTo>
                  <a:lnTo>
                    <a:pt x="173" y="94"/>
                  </a:lnTo>
                  <a:lnTo>
                    <a:pt x="208" y="65"/>
                  </a:lnTo>
                  <a:lnTo>
                    <a:pt x="244" y="38"/>
                  </a:lnTo>
                  <a:lnTo>
                    <a:pt x="280" y="12"/>
                  </a:lnTo>
                  <a:lnTo>
                    <a:pt x="280" y="12"/>
                  </a:lnTo>
                  <a:lnTo>
                    <a:pt x="282" y="9"/>
                  </a:lnTo>
                  <a:lnTo>
                    <a:pt x="283" y="8"/>
                  </a:lnTo>
                  <a:lnTo>
                    <a:pt x="282" y="4"/>
                  </a:lnTo>
                  <a:lnTo>
                    <a:pt x="279" y="1"/>
                  </a:lnTo>
                  <a:lnTo>
                    <a:pt x="276" y="0"/>
                  </a:lnTo>
                  <a:lnTo>
                    <a:pt x="274" y="1"/>
                  </a:lnTo>
                  <a:lnTo>
                    <a:pt x="27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33" name="Freeform 245"/>
            <p:cNvSpPr/>
            <p:nvPr/>
          </p:nvSpPr>
          <p:spPr bwMode="auto">
            <a:xfrm>
              <a:off x="4511676" y="1012826"/>
              <a:ext cx="106363" cy="80963"/>
            </a:xfrm>
            <a:custGeom>
              <a:avLst/>
              <a:gdLst/>
              <a:ahLst/>
              <a:cxnLst>
                <a:cxn ang="0">
                  <a:pos x="257" y="2"/>
                </a:cxn>
                <a:cxn ang="0">
                  <a:pos x="257" y="2"/>
                </a:cxn>
                <a:cxn ang="0">
                  <a:pos x="249" y="4"/>
                </a:cxn>
                <a:cxn ang="0">
                  <a:pos x="243" y="7"/>
                </a:cxn>
                <a:cxn ang="0">
                  <a:pos x="235" y="10"/>
                </a:cxn>
                <a:cxn ang="0">
                  <a:pos x="228" y="12"/>
                </a:cxn>
                <a:cxn ang="0">
                  <a:pos x="228" y="12"/>
                </a:cxn>
                <a:cxn ang="0">
                  <a:pos x="221" y="17"/>
                </a:cxn>
                <a:cxn ang="0">
                  <a:pos x="214" y="23"/>
                </a:cxn>
                <a:cxn ang="0">
                  <a:pos x="208" y="28"/>
                </a:cxn>
                <a:cxn ang="0">
                  <a:pos x="200" y="33"/>
                </a:cxn>
                <a:cxn ang="0">
                  <a:pos x="200" y="33"/>
                </a:cxn>
                <a:cxn ang="0">
                  <a:pos x="183" y="44"/>
                </a:cxn>
                <a:cxn ang="0">
                  <a:pos x="166" y="57"/>
                </a:cxn>
                <a:cxn ang="0">
                  <a:pos x="134" y="84"/>
                </a:cxn>
                <a:cxn ang="0">
                  <a:pos x="134" y="84"/>
                </a:cxn>
                <a:cxn ang="0">
                  <a:pos x="102" y="112"/>
                </a:cxn>
                <a:cxn ang="0">
                  <a:pos x="68" y="139"/>
                </a:cxn>
                <a:cxn ang="0">
                  <a:pos x="34" y="167"/>
                </a:cxn>
                <a:cxn ang="0">
                  <a:pos x="2" y="197"/>
                </a:cxn>
                <a:cxn ang="0">
                  <a:pos x="2" y="197"/>
                </a:cxn>
                <a:cxn ang="0">
                  <a:pos x="1" y="198"/>
                </a:cxn>
                <a:cxn ang="0">
                  <a:pos x="0" y="201"/>
                </a:cxn>
                <a:cxn ang="0">
                  <a:pos x="2" y="204"/>
                </a:cxn>
                <a:cxn ang="0">
                  <a:pos x="6" y="206"/>
                </a:cxn>
                <a:cxn ang="0">
                  <a:pos x="7" y="206"/>
                </a:cxn>
                <a:cxn ang="0">
                  <a:pos x="10" y="204"/>
                </a:cxn>
                <a:cxn ang="0">
                  <a:pos x="10" y="204"/>
                </a:cxn>
                <a:cxn ang="0">
                  <a:pos x="40" y="177"/>
                </a:cxn>
                <a:cxn ang="0">
                  <a:pos x="72" y="151"/>
                </a:cxn>
                <a:cxn ang="0">
                  <a:pos x="104" y="125"/>
                </a:cxn>
                <a:cxn ang="0">
                  <a:pos x="136" y="99"/>
                </a:cxn>
                <a:cxn ang="0">
                  <a:pos x="136" y="99"/>
                </a:cxn>
                <a:cxn ang="0">
                  <a:pos x="170" y="70"/>
                </a:cxn>
                <a:cxn ang="0">
                  <a:pos x="188" y="55"/>
                </a:cxn>
                <a:cxn ang="0">
                  <a:pos x="206" y="42"/>
                </a:cxn>
                <a:cxn ang="0">
                  <a:pos x="206" y="42"/>
                </a:cxn>
                <a:cxn ang="0">
                  <a:pos x="219" y="33"/>
                </a:cxn>
                <a:cxn ang="0">
                  <a:pos x="234" y="25"/>
                </a:cxn>
                <a:cxn ang="0">
                  <a:pos x="262" y="11"/>
                </a:cxn>
                <a:cxn ang="0">
                  <a:pos x="262" y="11"/>
                </a:cxn>
                <a:cxn ang="0">
                  <a:pos x="265" y="10"/>
                </a:cxn>
                <a:cxn ang="0">
                  <a:pos x="265" y="7"/>
                </a:cxn>
                <a:cxn ang="0">
                  <a:pos x="265" y="3"/>
                </a:cxn>
                <a:cxn ang="0">
                  <a:pos x="261" y="0"/>
                </a:cxn>
                <a:cxn ang="0">
                  <a:pos x="260" y="0"/>
                </a:cxn>
                <a:cxn ang="0">
                  <a:pos x="257" y="2"/>
                </a:cxn>
                <a:cxn ang="0">
                  <a:pos x="257" y="2"/>
                </a:cxn>
              </a:cxnLst>
              <a:rect l="0" t="0" r="r" b="b"/>
              <a:pathLst>
                <a:path w="265" h="206">
                  <a:moveTo>
                    <a:pt x="257" y="2"/>
                  </a:moveTo>
                  <a:lnTo>
                    <a:pt x="257" y="2"/>
                  </a:lnTo>
                  <a:lnTo>
                    <a:pt x="249" y="4"/>
                  </a:lnTo>
                  <a:lnTo>
                    <a:pt x="243" y="7"/>
                  </a:lnTo>
                  <a:lnTo>
                    <a:pt x="235" y="10"/>
                  </a:lnTo>
                  <a:lnTo>
                    <a:pt x="228" y="12"/>
                  </a:lnTo>
                  <a:lnTo>
                    <a:pt x="228" y="12"/>
                  </a:lnTo>
                  <a:lnTo>
                    <a:pt x="221" y="17"/>
                  </a:lnTo>
                  <a:lnTo>
                    <a:pt x="214" y="23"/>
                  </a:lnTo>
                  <a:lnTo>
                    <a:pt x="208" y="28"/>
                  </a:lnTo>
                  <a:lnTo>
                    <a:pt x="200" y="33"/>
                  </a:lnTo>
                  <a:lnTo>
                    <a:pt x="200" y="33"/>
                  </a:lnTo>
                  <a:lnTo>
                    <a:pt x="183" y="44"/>
                  </a:lnTo>
                  <a:lnTo>
                    <a:pt x="166" y="57"/>
                  </a:lnTo>
                  <a:lnTo>
                    <a:pt x="134" y="84"/>
                  </a:lnTo>
                  <a:lnTo>
                    <a:pt x="134" y="84"/>
                  </a:lnTo>
                  <a:lnTo>
                    <a:pt x="102" y="112"/>
                  </a:lnTo>
                  <a:lnTo>
                    <a:pt x="68" y="139"/>
                  </a:lnTo>
                  <a:lnTo>
                    <a:pt x="34" y="167"/>
                  </a:lnTo>
                  <a:lnTo>
                    <a:pt x="2" y="197"/>
                  </a:lnTo>
                  <a:lnTo>
                    <a:pt x="2" y="197"/>
                  </a:lnTo>
                  <a:lnTo>
                    <a:pt x="1" y="198"/>
                  </a:lnTo>
                  <a:lnTo>
                    <a:pt x="0" y="201"/>
                  </a:lnTo>
                  <a:lnTo>
                    <a:pt x="2" y="204"/>
                  </a:lnTo>
                  <a:lnTo>
                    <a:pt x="6" y="206"/>
                  </a:lnTo>
                  <a:lnTo>
                    <a:pt x="7" y="206"/>
                  </a:lnTo>
                  <a:lnTo>
                    <a:pt x="10" y="204"/>
                  </a:lnTo>
                  <a:lnTo>
                    <a:pt x="10" y="204"/>
                  </a:lnTo>
                  <a:lnTo>
                    <a:pt x="40" y="177"/>
                  </a:lnTo>
                  <a:lnTo>
                    <a:pt x="72" y="151"/>
                  </a:lnTo>
                  <a:lnTo>
                    <a:pt x="104" y="125"/>
                  </a:lnTo>
                  <a:lnTo>
                    <a:pt x="136" y="99"/>
                  </a:lnTo>
                  <a:lnTo>
                    <a:pt x="136" y="99"/>
                  </a:lnTo>
                  <a:lnTo>
                    <a:pt x="170" y="70"/>
                  </a:lnTo>
                  <a:lnTo>
                    <a:pt x="188" y="55"/>
                  </a:lnTo>
                  <a:lnTo>
                    <a:pt x="206" y="42"/>
                  </a:lnTo>
                  <a:lnTo>
                    <a:pt x="206" y="42"/>
                  </a:lnTo>
                  <a:lnTo>
                    <a:pt x="219" y="33"/>
                  </a:lnTo>
                  <a:lnTo>
                    <a:pt x="234" y="25"/>
                  </a:lnTo>
                  <a:lnTo>
                    <a:pt x="262" y="11"/>
                  </a:lnTo>
                  <a:lnTo>
                    <a:pt x="262" y="11"/>
                  </a:lnTo>
                  <a:lnTo>
                    <a:pt x="265" y="10"/>
                  </a:lnTo>
                  <a:lnTo>
                    <a:pt x="265" y="7"/>
                  </a:lnTo>
                  <a:lnTo>
                    <a:pt x="265" y="3"/>
                  </a:lnTo>
                  <a:lnTo>
                    <a:pt x="261" y="0"/>
                  </a:lnTo>
                  <a:lnTo>
                    <a:pt x="260" y="0"/>
                  </a:lnTo>
                  <a:lnTo>
                    <a:pt x="257" y="2"/>
                  </a:lnTo>
                  <a:lnTo>
                    <a:pt x="25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34" name="Freeform 246"/>
            <p:cNvSpPr/>
            <p:nvPr/>
          </p:nvSpPr>
          <p:spPr bwMode="auto">
            <a:xfrm>
              <a:off x="4545014" y="1014413"/>
              <a:ext cx="130175" cy="87313"/>
            </a:xfrm>
            <a:custGeom>
              <a:avLst/>
              <a:gdLst/>
              <a:ahLst/>
              <a:cxnLst>
                <a:cxn ang="0">
                  <a:pos x="319" y="1"/>
                </a:cxn>
                <a:cxn ang="0">
                  <a:pos x="319" y="1"/>
                </a:cxn>
                <a:cxn ang="0">
                  <a:pos x="237" y="48"/>
                </a:cxn>
                <a:cxn ang="0">
                  <a:pos x="197" y="73"/>
                </a:cxn>
                <a:cxn ang="0">
                  <a:pos x="155" y="96"/>
                </a:cxn>
                <a:cxn ang="0">
                  <a:pos x="114" y="123"/>
                </a:cxn>
                <a:cxn ang="0">
                  <a:pos x="75" y="150"/>
                </a:cxn>
                <a:cxn ang="0">
                  <a:pos x="37" y="179"/>
                </a:cxn>
                <a:cxn ang="0">
                  <a:pos x="19" y="195"/>
                </a:cxn>
                <a:cxn ang="0">
                  <a:pos x="2" y="210"/>
                </a:cxn>
                <a:cxn ang="0">
                  <a:pos x="2" y="210"/>
                </a:cxn>
                <a:cxn ang="0">
                  <a:pos x="0" y="212"/>
                </a:cxn>
                <a:cxn ang="0">
                  <a:pos x="0" y="214"/>
                </a:cxn>
                <a:cxn ang="0">
                  <a:pos x="2" y="218"/>
                </a:cxn>
                <a:cxn ang="0">
                  <a:pos x="6" y="219"/>
                </a:cxn>
                <a:cxn ang="0">
                  <a:pos x="7" y="219"/>
                </a:cxn>
                <a:cxn ang="0">
                  <a:pos x="9" y="218"/>
                </a:cxn>
                <a:cxn ang="0">
                  <a:pos x="9" y="218"/>
                </a:cxn>
                <a:cxn ang="0">
                  <a:pos x="26" y="202"/>
                </a:cxn>
                <a:cxn ang="0">
                  <a:pos x="45" y="187"/>
                </a:cxn>
                <a:cxn ang="0">
                  <a:pos x="83" y="158"/>
                </a:cxn>
                <a:cxn ang="0">
                  <a:pos x="122" y="132"/>
                </a:cxn>
                <a:cxn ang="0">
                  <a:pos x="161" y="106"/>
                </a:cxn>
                <a:cxn ang="0">
                  <a:pos x="203" y="82"/>
                </a:cxn>
                <a:cxn ang="0">
                  <a:pos x="244" y="57"/>
                </a:cxn>
                <a:cxn ang="0">
                  <a:pos x="325" y="10"/>
                </a:cxn>
                <a:cxn ang="0">
                  <a:pos x="325" y="10"/>
                </a:cxn>
                <a:cxn ang="0">
                  <a:pos x="327" y="9"/>
                </a:cxn>
                <a:cxn ang="0">
                  <a:pos x="327" y="8"/>
                </a:cxn>
                <a:cxn ang="0">
                  <a:pos x="327" y="2"/>
                </a:cxn>
                <a:cxn ang="0">
                  <a:pos x="323" y="0"/>
                </a:cxn>
                <a:cxn ang="0">
                  <a:pos x="322" y="0"/>
                </a:cxn>
                <a:cxn ang="0">
                  <a:pos x="319" y="1"/>
                </a:cxn>
                <a:cxn ang="0">
                  <a:pos x="319" y="1"/>
                </a:cxn>
              </a:cxnLst>
              <a:rect l="0" t="0" r="r" b="b"/>
              <a:pathLst>
                <a:path w="327" h="219">
                  <a:moveTo>
                    <a:pt x="319" y="1"/>
                  </a:moveTo>
                  <a:lnTo>
                    <a:pt x="319" y="1"/>
                  </a:lnTo>
                  <a:lnTo>
                    <a:pt x="237" y="48"/>
                  </a:lnTo>
                  <a:lnTo>
                    <a:pt x="197" y="73"/>
                  </a:lnTo>
                  <a:lnTo>
                    <a:pt x="155" y="96"/>
                  </a:lnTo>
                  <a:lnTo>
                    <a:pt x="114" y="123"/>
                  </a:lnTo>
                  <a:lnTo>
                    <a:pt x="75" y="150"/>
                  </a:lnTo>
                  <a:lnTo>
                    <a:pt x="37" y="179"/>
                  </a:lnTo>
                  <a:lnTo>
                    <a:pt x="19" y="195"/>
                  </a:lnTo>
                  <a:lnTo>
                    <a:pt x="2" y="210"/>
                  </a:lnTo>
                  <a:lnTo>
                    <a:pt x="2" y="210"/>
                  </a:lnTo>
                  <a:lnTo>
                    <a:pt x="0" y="212"/>
                  </a:lnTo>
                  <a:lnTo>
                    <a:pt x="0" y="214"/>
                  </a:lnTo>
                  <a:lnTo>
                    <a:pt x="2" y="218"/>
                  </a:lnTo>
                  <a:lnTo>
                    <a:pt x="6" y="219"/>
                  </a:lnTo>
                  <a:lnTo>
                    <a:pt x="7" y="219"/>
                  </a:lnTo>
                  <a:lnTo>
                    <a:pt x="9" y="218"/>
                  </a:lnTo>
                  <a:lnTo>
                    <a:pt x="9" y="218"/>
                  </a:lnTo>
                  <a:lnTo>
                    <a:pt x="26" y="202"/>
                  </a:lnTo>
                  <a:lnTo>
                    <a:pt x="45" y="187"/>
                  </a:lnTo>
                  <a:lnTo>
                    <a:pt x="83" y="158"/>
                  </a:lnTo>
                  <a:lnTo>
                    <a:pt x="122" y="132"/>
                  </a:lnTo>
                  <a:lnTo>
                    <a:pt x="161" y="106"/>
                  </a:lnTo>
                  <a:lnTo>
                    <a:pt x="203" y="82"/>
                  </a:lnTo>
                  <a:lnTo>
                    <a:pt x="244" y="57"/>
                  </a:lnTo>
                  <a:lnTo>
                    <a:pt x="325" y="10"/>
                  </a:lnTo>
                  <a:lnTo>
                    <a:pt x="325" y="10"/>
                  </a:lnTo>
                  <a:lnTo>
                    <a:pt x="327" y="9"/>
                  </a:lnTo>
                  <a:lnTo>
                    <a:pt x="327" y="8"/>
                  </a:lnTo>
                  <a:lnTo>
                    <a:pt x="327" y="2"/>
                  </a:lnTo>
                  <a:lnTo>
                    <a:pt x="323" y="0"/>
                  </a:lnTo>
                  <a:lnTo>
                    <a:pt x="322" y="0"/>
                  </a:lnTo>
                  <a:lnTo>
                    <a:pt x="319" y="1"/>
                  </a:lnTo>
                  <a:lnTo>
                    <a:pt x="31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35" name="Freeform 247"/>
            <p:cNvSpPr/>
            <p:nvPr/>
          </p:nvSpPr>
          <p:spPr bwMode="auto">
            <a:xfrm>
              <a:off x="4614864" y="1020763"/>
              <a:ext cx="92075" cy="73025"/>
            </a:xfrm>
            <a:custGeom>
              <a:avLst/>
              <a:gdLst/>
              <a:ahLst/>
              <a:cxnLst>
                <a:cxn ang="0">
                  <a:pos x="225" y="1"/>
                </a:cxn>
                <a:cxn ang="0">
                  <a:pos x="225" y="1"/>
                </a:cxn>
                <a:cxn ang="0">
                  <a:pos x="94" y="98"/>
                </a:cxn>
                <a:cxn ang="0">
                  <a:pos x="94" y="98"/>
                </a:cxn>
                <a:cxn ang="0">
                  <a:pos x="63" y="120"/>
                </a:cxn>
                <a:cxn ang="0">
                  <a:pos x="33" y="144"/>
                </a:cxn>
                <a:cxn ang="0">
                  <a:pos x="33" y="144"/>
                </a:cxn>
                <a:cxn ang="0">
                  <a:pos x="15" y="157"/>
                </a:cxn>
                <a:cxn ang="0">
                  <a:pos x="5" y="166"/>
                </a:cxn>
                <a:cxn ang="0">
                  <a:pos x="3" y="171"/>
                </a:cxn>
                <a:cxn ang="0">
                  <a:pos x="0" y="176"/>
                </a:cxn>
                <a:cxn ang="0">
                  <a:pos x="0" y="176"/>
                </a:cxn>
                <a:cxn ang="0">
                  <a:pos x="0" y="178"/>
                </a:cxn>
                <a:cxn ang="0">
                  <a:pos x="0" y="180"/>
                </a:cxn>
                <a:cxn ang="0">
                  <a:pos x="4" y="183"/>
                </a:cxn>
                <a:cxn ang="0">
                  <a:pos x="8" y="181"/>
                </a:cxn>
                <a:cxn ang="0">
                  <a:pos x="9" y="180"/>
                </a:cxn>
                <a:cxn ang="0">
                  <a:pos x="11" y="179"/>
                </a:cxn>
                <a:cxn ang="0">
                  <a:pos x="11" y="179"/>
                </a:cxn>
                <a:cxn ang="0">
                  <a:pos x="13" y="174"/>
                </a:cxn>
                <a:cxn ang="0">
                  <a:pos x="17" y="170"/>
                </a:cxn>
                <a:cxn ang="0">
                  <a:pos x="29" y="159"/>
                </a:cxn>
                <a:cxn ang="0">
                  <a:pos x="50" y="145"/>
                </a:cxn>
                <a:cxn ang="0">
                  <a:pos x="50" y="145"/>
                </a:cxn>
                <a:cxn ang="0">
                  <a:pos x="83" y="120"/>
                </a:cxn>
                <a:cxn ang="0">
                  <a:pos x="117" y="95"/>
                </a:cxn>
                <a:cxn ang="0">
                  <a:pos x="117" y="95"/>
                </a:cxn>
                <a:cxn ang="0">
                  <a:pos x="174" y="52"/>
                </a:cxn>
                <a:cxn ang="0">
                  <a:pos x="232" y="10"/>
                </a:cxn>
                <a:cxn ang="0">
                  <a:pos x="232" y="10"/>
                </a:cxn>
                <a:cxn ang="0">
                  <a:pos x="233" y="9"/>
                </a:cxn>
                <a:cxn ang="0">
                  <a:pos x="233" y="6"/>
                </a:cxn>
                <a:cxn ang="0">
                  <a:pos x="233" y="2"/>
                </a:cxn>
                <a:cxn ang="0">
                  <a:pos x="232" y="1"/>
                </a:cxn>
                <a:cxn ang="0">
                  <a:pos x="229" y="0"/>
                </a:cxn>
                <a:cxn ang="0">
                  <a:pos x="228" y="0"/>
                </a:cxn>
                <a:cxn ang="0">
                  <a:pos x="225" y="1"/>
                </a:cxn>
                <a:cxn ang="0">
                  <a:pos x="225" y="1"/>
                </a:cxn>
              </a:cxnLst>
              <a:rect l="0" t="0" r="r" b="b"/>
              <a:pathLst>
                <a:path w="233" h="183">
                  <a:moveTo>
                    <a:pt x="225" y="1"/>
                  </a:moveTo>
                  <a:lnTo>
                    <a:pt x="225" y="1"/>
                  </a:lnTo>
                  <a:lnTo>
                    <a:pt x="94" y="98"/>
                  </a:lnTo>
                  <a:lnTo>
                    <a:pt x="94" y="98"/>
                  </a:lnTo>
                  <a:lnTo>
                    <a:pt x="63" y="120"/>
                  </a:lnTo>
                  <a:lnTo>
                    <a:pt x="33" y="144"/>
                  </a:lnTo>
                  <a:lnTo>
                    <a:pt x="33" y="144"/>
                  </a:lnTo>
                  <a:lnTo>
                    <a:pt x="15" y="157"/>
                  </a:lnTo>
                  <a:lnTo>
                    <a:pt x="5" y="166"/>
                  </a:lnTo>
                  <a:lnTo>
                    <a:pt x="3" y="171"/>
                  </a:lnTo>
                  <a:lnTo>
                    <a:pt x="0" y="176"/>
                  </a:lnTo>
                  <a:lnTo>
                    <a:pt x="0" y="176"/>
                  </a:lnTo>
                  <a:lnTo>
                    <a:pt x="0" y="178"/>
                  </a:lnTo>
                  <a:lnTo>
                    <a:pt x="0" y="180"/>
                  </a:lnTo>
                  <a:lnTo>
                    <a:pt x="4" y="183"/>
                  </a:lnTo>
                  <a:lnTo>
                    <a:pt x="8" y="181"/>
                  </a:lnTo>
                  <a:lnTo>
                    <a:pt x="9" y="180"/>
                  </a:lnTo>
                  <a:lnTo>
                    <a:pt x="11" y="179"/>
                  </a:lnTo>
                  <a:lnTo>
                    <a:pt x="11" y="179"/>
                  </a:lnTo>
                  <a:lnTo>
                    <a:pt x="13" y="174"/>
                  </a:lnTo>
                  <a:lnTo>
                    <a:pt x="17" y="170"/>
                  </a:lnTo>
                  <a:lnTo>
                    <a:pt x="29" y="159"/>
                  </a:lnTo>
                  <a:lnTo>
                    <a:pt x="50" y="145"/>
                  </a:lnTo>
                  <a:lnTo>
                    <a:pt x="50" y="145"/>
                  </a:lnTo>
                  <a:lnTo>
                    <a:pt x="83" y="120"/>
                  </a:lnTo>
                  <a:lnTo>
                    <a:pt x="117" y="95"/>
                  </a:lnTo>
                  <a:lnTo>
                    <a:pt x="117" y="95"/>
                  </a:lnTo>
                  <a:lnTo>
                    <a:pt x="174" y="52"/>
                  </a:lnTo>
                  <a:lnTo>
                    <a:pt x="232" y="10"/>
                  </a:lnTo>
                  <a:lnTo>
                    <a:pt x="232" y="10"/>
                  </a:lnTo>
                  <a:lnTo>
                    <a:pt x="233" y="9"/>
                  </a:lnTo>
                  <a:lnTo>
                    <a:pt x="233" y="6"/>
                  </a:lnTo>
                  <a:lnTo>
                    <a:pt x="233" y="2"/>
                  </a:lnTo>
                  <a:lnTo>
                    <a:pt x="232" y="1"/>
                  </a:lnTo>
                  <a:lnTo>
                    <a:pt x="229" y="0"/>
                  </a:lnTo>
                  <a:lnTo>
                    <a:pt x="228" y="0"/>
                  </a:lnTo>
                  <a:lnTo>
                    <a:pt x="225" y="1"/>
                  </a:lnTo>
                  <a:lnTo>
                    <a:pt x="22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36" name="Freeform 248"/>
            <p:cNvSpPr/>
            <p:nvPr/>
          </p:nvSpPr>
          <p:spPr bwMode="auto">
            <a:xfrm>
              <a:off x="4668839" y="1020763"/>
              <a:ext cx="100013" cy="71438"/>
            </a:xfrm>
            <a:custGeom>
              <a:avLst/>
              <a:gdLst/>
              <a:ahLst/>
              <a:cxnLst>
                <a:cxn ang="0">
                  <a:pos x="244" y="1"/>
                </a:cxn>
                <a:cxn ang="0">
                  <a:pos x="244" y="1"/>
                </a:cxn>
                <a:cxn ang="0">
                  <a:pos x="217" y="17"/>
                </a:cxn>
                <a:cxn ang="0">
                  <a:pos x="191" y="32"/>
                </a:cxn>
                <a:cxn ang="0">
                  <a:pos x="191" y="32"/>
                </a:cxn>
                <a:cxn ang="0">
                  <a:pos x="174" y="42"/>
                </a:cxn>
                <a:cxn ang="0">
                  <a:pos x="157" y="52"/>
                </a:cxn>
                <a:cxn ang="0">
                  <a:pos x="126" y="76"/>
                </a:cxn>
                <a:cxn ang="0">
                  <a:pos x="126" y="76"/>
                </a:cxn>
                <a:cxn ang="0">
                  <a:pos x="63" y="121"/>
                </a:cxn>
                <a:cxn ang="0">
                  <a:pos x="3" y="167"/>
                </a:cxn>
                <a:cxn ang="0">
                  <a:pos x="3" y="167"/>
                </a:cxn>
                <a:cxn ang="0">
                  <a:pos x="2" y="170"/>
                </a:cxn>
                <a:cxn ang="0">
                  <a:pos x="0" y="171"/>
                </a:cxn>
                <a:cxn ang="0">
                  <a:pos x="2" y="174"/>
                </a:cxn>
                <a:cxn ang="0">
                  <a:pos x="3" y="175"/>
                </a:cxn>
                <a:cxn ang="0">
                  <a:pos x="7" y="176"/>
                </a:cxn>
                <a:cxn ang="0">
                  <a:pos x="8" y="176"/>
                </a:cxn>
                <a:cxn ang="0">
                  <a:pos x="11" y="175"/>
                </a:cxn>
                <a:cxn ang="0">
                  <a:pos x="11" y="175"/>
                </a:cxn>
                <a:cxn ang="0">
                  <a:pos x="71" y="129"/>
                </a:cxn>
                <a:cxn ang="0">
                  <a:pos x="101" y="107"/>
                </a:cxn>
                <a:cxn ang="0">
                  <a:pos x="131" y="86"/>
                </a:cxn>
                <a:cxn ang="0">
                  <a:pos x="131" y="86"/>
                </a:cxn>
                <a:cxn ang="0">
                  <a:pos x="161" y="65"/>
                </a:cxn>
                <a:cxn ang="0">
                  <a:pos x="190" y="45"/>
                </a:cxn>
                <a:cxn ang="0">
                  <a:pos x="190" y="45"/>
                </a:cxn>
                <a:cxn ang="0">
                  <a:pos x="204" y="36"/>
                </a:cxn>
                <a:cxn ang="0">
                  <a:pos x="219" y="27"/>
                </a:cxn>
                <a:cxn ang="0">
                  <a:pos x="234" y="19"/>
                </a:cxn>
                <a:cxn ang="0">
                  <a:pos x="249" y="10"/>
                </a:cxn>
                <a:cxn ang="0">
                  <a:pos x="249" y="10"/>
                </a:cxn>
                <a:cxn ang="0">
                  <a:pos x="251" y="9"/>
                </a:cxn>
                <a:cxn ang="0">
                  <a:pos x="251" y="8"/>
                </a:cxn>
                <a:cxn ang="0">
                  <a:pos x="251" y="2"/>
                </a:cxn>
                <a:cxn ang="0">
                  <a:pos x="248" y="0"/>
                </a:cxn>
                <a:cxn ang="0">
                  <a:pos x="246" y="0"/>
                </a:cxn>
                <a:cxn ang="0">
                  <a:pos x="244" y="1"/>
                </a:cxn>
                <a:cxn ang="0">
                  <a:pos x="244" y="1"/>
                </a:cxn>
              </a:cxnLst>
              <a:rect l="0" t="0" r="r" b="b"/>
              <a:pathLst>
                <a:path w="251" h="176">
                  <a:moveTo>
                    <a:pt x="244" y="1"/>
                  </a:moveTo>
                  <a:lnTo>
                    <a:pt x="244" y="1"/>
                  </a:lnTo>
                  <a:lnTo>
                    <a:pt x="217" y="17"/>
                  </a:lnTo>
                  <a:lnTo>
                    <a:pt x="191" y="32"/>
                  </a:lnTo>
                  <a:lnTo>
                    <a:pt x="191" y="32"/>
                  </a:lnTo>
                  <a:lnTo>
                    <a:pt x="174" y="42"/>
                  </a:lnTo>
                  <a:lnTo>
                    <a:pt x="157" y="52"/>
                  </a:lnTo>
                  <a:lnTo>
                    <a:pt x="126" y="76"/>
                  </a:lnTo>
                  <a:lnTo>
                    <a:pt x="126" y="76"/>
                  </a:lnTo>
                  <a:lnTo>
                    <a:pt x="63" y="121"/>
                  </a:lnTo>
                  <a:lnTo>
                    <a:pt x="3" y="167"/>
                  </a:lnTo>
                  <a:lnTo>
                    <a:pt x="3" y="167"/>
                  </a:lnTo>
                  <a:lnTo>
                    <a:pt x="2" y="170"/>
                  </a:lnTo>
                  <a:lnTo>
                    <a:pt x="0" y="171"/>
                  </a:lnTo>
                  <a:lnTo>
                    <a:pt x="2" y="174"/>
                  </a:lnTo>
                  <a:lnTo>
                    <a:pt x="3" y="175"/>
                  </a:lnTo>
                  <a:lnTo>
                    <a:pt x="7" y="176"/>
                  </a:lnTo>
                  <a:lnTo>
                    <a:pt x="8" y="176"/>
                  </a:lnTo>
                  <a:lnTo>
                    <a:pt x="11" y="175"/>
                  </a:lnTo>
                  <a:lnTo>
                    <a:pt x="11" y="175"/>
                  </a:lnTo>
                  <a:lnTo>
                    <a:pt x="71" y="129"/>
                  </a:lnTo>
                  <a:lnTo>
                    <a:pt x="101" y="107"/>
                  </a:lnTo>
                  <a:lnTo>
                    <a:pt x="131" y="86"/>
                  </a:lnTo>
                  <a:lnTo>
                    <a:pt x="131" y="86"/>
                  </a:lnTo>
                  <a:lnTo>
                    <a:pt x="161" y="65"/>
                  </a:lnTo>
                  <a:lnTo>
                    <a:pt x="190" y="45"/>
                  </a:lnTo>
                  <a:lnTo>
                    <a:pt x="190" y="45"/>
                  </a:lnTo>
                  <a:lnTo>
                    <a:pt x="204" y="36"/>
                  </a:lnTo>
                  <a:lnTo>
                    <a:pt x="219" y="27"/>
                  </a:lnTo>
                  <a:lnTo>
                    <a:pt x="234" y="19"/>
                  </a:lnTo>
                  <a:lnTo>
                    <a:pt x="249" y="10"/>
                  </a:lnTo>
                  <a:lnTo>
                    <a:pt x="249" y="10"/>
                  </a:lnTo>
                  <a:lnTo>
                    <a:pt x="251" y="9"/>
                  </a:lnTo>
                  <a:lnTo>
                    <a:pt x="251" y="8"/>
                  </a:lnTo>
                  <a:lnTo>
                    <a:pt x="251" y="2"/>
                  </a:lnTo>
                  <a:lnTo>
                    <a:pt x="248" y="0"/>
                  </a:lnTo>
                  <a:lnTo>
                    <a:pt x="246" y="0"/>
                  </a:lnTo>
                  <a:lnTo>
                    <a:pt x="244" y="1"/>
                  </a:lnTo>
                  <a:lnTo>
                    <a:pt x="24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37" name="Freeform 249"/>
            <p:cNvSpPr/>
            <p:nvPr/>
          </p:nvSpPr>
          <p:spPr bwMode="auto">
            <a:xfrm>
              <a:off x="4718051" y="1025526"/>
              <a:ext cx="98425" cy="69850"/>
            </a:xfrm>
            <a:custGeom>
              <a:avLst/>
              <a:gdLst/>
              <a:ahLst/>
              <a:cxnLst>
                <a:cxn ang="0">
                  <a:pos x="241" y="2"/>
                </a:cxn>
                <a:cxn ang="0">
                  <a:pos x="241" y="2"/>
                </a:cxn>
                <a:cxn ang="0">
                  <a:pos x="224" y="10"/>
                </a:cxn>
                <a:cxn ang="0">
                  <a:pos x="208" y="19"/>
                </a:cxn>
                <a:cxn ang="0">
                  <a:pos x="178" y="41"/>
                </a:cxn>
                <a:cxn ang="0">
                  <a:pos x="148" y="63"/>
                </a:cxn>
                <a:cxn ang="0">
                  <a:pos x="118" y="84"/>
                </a:cxn>
                <a:cxn ang="0">
                  <a:pos x="118" y="84"/>
                </a:cxn>
                <a:cxn ang="0">
                  <a:pos x="88" y="102"/>
                </a:cxn>
                <a:cxn ang="0">
                  <a:pos x="59" y="123"/>
                </a:cxn>
                <a:cxn ang="0">
                  <a:pos x="30" y="143"/>
                </a:cxn>
                <a:cxn ang="0">
                  <a:pos x="2" y="165"/>
                </a:cxn>
                <a:cxn ang="0">
                  <a:pos x="2" y="165"/>
                </a:cxn>
                <a:cxn ang="0">
                  <a:pos x="1" y="167"/>
                </a:cxn>
                <a:cxn ang="0">
                  <a:pos x="0" y="169"/>
                </a:cxn>
                <a:cxn ang="0">
                  <a:pos x="1" y="170"/>
                </a:cxn>
                <a:cxn ang="0">
                  <a:pos x="2" y="172"/>
                </a:cxn>
                <a:cxn ang="0">
                  <a:pos x="6" y="174"/>
                </a:cxn>
                <a:cxn ang="0">
                  <a:pos x="8" y="174"/>
                </a:cxn>
                <a:cxn ang="0">
                  <a:pos x="10" y="173"/>
                </a:cxn>
                <a:cxn ang="0">
                  <a:pos x="10" y="173"/>
                </a:cxn>
                <a:cxn ang="0">
                  <a:pos x="40" y="151"/>
                </a:cxn>
                <a:cxn ang="0">
                  <a:pos x="71" y="129"/>
                </a:cxn>
                <a:cxn ang="0">
                  <a:pos x="132" y="88"/>
                </a:cxn>
                <a:cxn ang="0">
                  <a:pos x="132" y="88"/>
                </a:cxn>
                <a:cxn ang="0">
                  <a:pos x="161" y="68"/>
                </a:cxn>
                <a:cxn ang="0">
                  <a:pos x="188" y="48"/>
                </a:cxn>
                <a:cxn ang="0">
                  <a:pos x="216" y="28"/>
                </a:cxn>
                <a:cxn ang="0">
                  <a:pos x="231" y="19"/>
                </a:cxn>
                <a:cxn ang="0">
                  <a:pos x="246" y="11"/>
                </a:cxn>
                <a:cxn ang="0">
                  <a:pos x="246" y="11"/>
                </a:cxn>
                <a:cxn ang="0">
                  <a:pos x="248" y="10"/>
                </a:cxn>
                <a:cxn ang="0">
                  <a:pos x="248" y="8"/>
                </a:cxn>
                <a:cxn ang="0">
                  <a:pos x="248" y="6"/>
                </a:cxn>
                <a:cxn ang="0">
                  <a:pos x="248" y="4"/>
                </a:cxn>
                <a:cxn ang="0">
                  <a:pos x="244" y="2"/>
                </a:cxn>
                <a:cxn ang="0">
                  <a:pos x="243" y="0"/>
                </a:cxn>
                <a:cxn ang="0">
                  <a:pos x="241" y="2"/>
                </a:cxn>
                <a:cxn ang="0">
                  <a:pos x="241" y="2"/>
                </a:cxn>
              </a:cxnLst>
              <a:rect l="0" t="0" r="r" b="b"/>
              <a:pathLst>
                <a:path w="248" h="174">
                  <a:moveTo>
                    <a:pt x="241" y="2"/>
                  </a:moveTo>
                  <a:lnTo>
                    <a:pt x="241" y="2"/>
                  </a:lnTo>
                  <a:lnTo>
                    <a:pt x="224" y="10"/>
                  </a:lnTo>
                  <a:lnTo>
                    <a:pt x="208" y="19"/>
                  </a:lnTo>
                  <a:lnTo>
                    <a:pt x="178" y="41"/>
                  </a:lnTo>
                  <a:lnTo>
                    <a:pt x="148" y="63"/>
                  </a:lnTo>
                  <a:lnTo>
                    <a:pt x="118" y="84"/>
                  </a:lnTo>
                  <a:lnTo>
                    <a:pt x="118" y="84"/>
                  </a:lnTo>
                  <a:lnTo>
                    <a:pt x="88" y="102"/>
                  </a:lnTo>
                  <a:lnTo>
                    <a:pt x="59" y="123"/>
                  </a:lnTo>
                  <a:lnTo>
                    <a:pt x="30" y="143"/>
                  </a:lnTo>
                  <a:lnTo>
                    <a:pt x="2" y="165"/>
                  </a:lnTo>
                  <a:lnTo>
                    <a:pt x="2" y="165"/>
                  </a:lnTo>
                  <a:lnTo>
                    <a:pt x="1" y="167"/>
                  </a:lnTo>
                  <a:lnTo>
                    <a:pt x="0" y="169"/>
                  </a:lnTo>
                  <a:lnTo>
                    <a:pt x="1" y="170"/>
                  </a:lnTo>
                  <a:lnTo>
                    <a:pt x="2" y="172"/>
                  </a:lnTo>
                  <a:lnTo>
                    <a:pt x="6" y="174"/>
                  </a:lnTo>
                  <a:lnTo>
                    <a:pt x="8" y="174"/>
                  </a:lnTo>
                  <a:lnTo>
                    <a:pt x="10" y="173"/>
                  </a:lnTo>
                  <a:lnTo>
                    <a:pt x="10" y="173"/>
                  </a:lnTo>
                  <a:lnTo>
                    <a:pt x="40" y="151"/>
                  </a:lnTo>
                  <a:lnTo>
                    <a:pt x="71" y="129"/>
                  </a:lnTo>
                  <a:lnTo>
                    <a:pt x="132" y="88"/>
                  </a:lnTo>
                  <a:lnTo>
                    <a:pt x="132" y="88"/>
                  </a:lnTo>
                  <a:lnTo>
                    <a:pt x="161" y="68"/>
                  </a:lnTo>
                  <a:lnTo>
                    <a:pt x="188" y="48"/>
                  </a:lnTo>
                  <a:lnTo>
                    <a:pt x="216" y="28"/>
                  </a:lnTo>
                  <a:lnTo>
                    <a:pt x="231" y="19"/>
                  </a:lnTo>
                  <a:lnTo>
                    <a:pt x="246" y="11"/>
                  </a:lnTo>
                  <a:lnTo>
                    <a:pt x="246" y="11"/>
                  </a:lnTo>
                  <a:lnTo>
                    <a:pt x="248" y="10"/>
                  </a:lnTo>
                  <a:lnTo>
                    <a:pt x="248" y="8"/>
                  </a:lnTo>
                  <a:lnTo>
                    <a:pt x="248" y="6"/>
                  </a:lnTo>
                  <a:lnTo>
                    <a:pt x="248" y="4"/>
                  </a:lnTo>
                  <a:lnTo>
                    <a:pt x="244" y="2"/>
                  </a:lnTo>
                  <a:lnTo>
                    <a:pt x="243" y="0"/>
                  </a:lnTo>
                  <a:lnTo>
                    <a:pt x="241" y="2"/>
                  </a:lnTo>
                  <a:lnTo>
                    <a:pt x="241"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38" name="Freeform 250"/>
            <p:cNvSpPr/>
            <p:nvPr/>
          </p:nvSpPr>
          <p:spPr bwMode="auto">
            <a:xfrm>
              <a:off x="4757739" y="1044576"/>
              <a:ext cx="79375" cy="60325"/>
            </a:xfrm>
            <a:custGeom>
              <a:avLst/>
              <a:gdLst/>
              <a:ahLst/>
              <a:cxnLst>
                <a:cxn ang="0">
                  <a:pos x="194" y="1"/>
                </a:cxn>
                <a:cxn ang="0">
                  <a:pos x="194" y="1"/>
                </a:cxn>
                <a:cxn ang="0">
                  <a:pos x="141" y="33"/>
                </a:cxn>
                <a:cxn ang="0">
                  <a:pos x="115" y="50"/>
                </a:cxn>
                <a:cxn ang="0">
                  <a:pos x="90" y="67"/>
                </a:cxn>
                <a:cxn ang="0">
                  <a:pos x="90" y="67"/>
                </a:cxn>
                <a:cxn ang="0">
                  <a:pos x="43" y="101"/>
                </a:cxn>
                <a:cxn ang="0">
                  <a:pos x="21" y="119"/>
                </a:cxn>
                <a:cxn ang="0">
                  <a:pos x="10" y="128"/>
                </a:cxn>
                <a:cxn ang="0">
                  <a:pos x="1" y="138"/>
                </a:cxn>
                <a:cxn ang="0">
                  <a:pos x="1" y="138"/>
                </a:cxn>
                <a:cxn ang="0">
                  <a:pos x="0" y="141"/>
                </a:cxn>
                <a:cxn ang="0">
                  <a:pos x="0" y="144"/>
                </a:cxn>
                <a:cxn ang="0">
                  <a:pos x="1" y="146"/>
                </a:cxn>
                <a:cxn ang="0">
                  <a:pos x="4" y="148"/>
                </a:cxn>
                <a:cxn ang="0">
                  <a:pos x="5" y="149"/>
                </a:cxn>
                <a:cxn ang="0">
                  <a:pos x="8" y="149"/>
                </a:cxn>
                <a:cxn ang="0">
                  <a:pos x="9" y="146"/>
                </a:cxn>
                <a:cxn ang="0">
                  <a:pos x="9" y="146"/>
                </a:cxn>
                <a:cxn ang="0">
                  <a:pos x="20" y="136"/>
                </a:cxn>
                <a:cxn ang="0">
                  <a:pos x="30" y="125"/>
                </a:cxn>
                <a:cxn ang="0">
                  <a:pos x="54" y="107"/>
                </a:cxn>
                <a:cxn ang="0">
                  <a:pos x="103" y="70"/>
                </a:cxn>
                <a:cxn ang="0">
                  <a:pos x="103" y="70"/>
                </a:cxn>
                <a:cxn ang="0">
                  <a:pos x="127" y="55"/>
                </a:cxn>
                <a:cxn ang="0">
                  <a:pos x="150" y="39"/>
                </a:cxn>
                <a:cxn ang="0">
                  <a:pos x="200" y="10"/>
                </a:cxn>
                <a:cxn ang="0">
                  <a:pos x="200" y="10"/>
                </a:cxn>
                <a:cxn ang="0">
                  <a:pos x="201" y="9"/>
                </a:cxn>
                <a:cxn ang="0">
                  <a:pos x="203" y="8"/>
                </a:cxn>
                <a:cxn ang="0">
                  <a:pos x="201" y="2"/>
                </a:cxn>
                <a:cxn ang="0">
                  <a:pos x="199" y="0"/>
                </a:cxn>
                <a:cxn ang="0">
                  <a:pos x="196" y="0"/>
                </a:cxn>
                <a:cxn ang="0">
                  <a:pos x="194" y="1"/>
                </a:cxn>
                <a:cxn ang="0">
                  <a:pos x="194" y="1"/>
                </a:cxn>
              </a:cxnLst>
              <a:rect l="0" t="0" r="r" b="b"/>
              <a:pathLst>
                <a:path w="203" h="149">
                  <a:moveTo>
                    <a:pt x="194" y="1"/>
                  </a:moveTo>
                  <a:lnTo>
                    <a:pt x="194" y="1"/>
                  </a:lnTo>
                  <a:lnTo>
                    <a:pt x="141" y="33"/>
                  </a:lnTo>
                  <a:lnTo>
                    <a:pt x="115" y="50"/>
                  </a:lnTo>
                  <a:lnTo>
                    <a:pt x="90" y="67"/>
                  </a:lnTo>
                  <a:lnTo>
                    <a:pt x="90" y="67"/>
                  </a:lnTo>
                  <a:lnTo>
                    <a:pt x="43" y="101"/>
                  </a:lnTo>
                  <a:lnTo>
                    <a:pt x="21" y="119"/>
                  </a:lnTo>
                  <a:lnTo>
                    <a:pt x="10" y="128"/>
                  </a:lnTo>
                  <a:lnTo>
                    <a:pt x="1" y="138"/>
                  </a:lnTo>
                  <a:lnTo>
                    <a:pt x="1" y="138"/>
                  </a:lnTo>
                  <a:lnTo>
                    <a:pt x="0" y="141"/>
                  </a:lnTo>
                  <a:lnTo>
                    <a:pt x="0" y="144"/>
                  </a:lnTo>
                  <a:lnTo>
                    <a:pt x="1" y="146"/>
                  </a:lnTo>
                  <a:lnTo>
                    <a:pt x="4" y="148"/>
                  </a:lnTo>
                  <a:lnTo>
                    <a:pt x="5" y="149"/>
                  </a:lnTo>
                  <a:lnTo>
                    <a:pt x="8" y="149"/>
                  </a:lnTo>
                  <a:lnTo>
                    <a:pt x="9" y="146"/>
                  </a:lnTo>
                  <a:lnTo>
                    <a:pt x="9" y="146"/>
                  </a:lnTo>
                  <a:lnTo>
                    <a:pt x="20" y="136"/>
                  </a:lnTo>
                  <a:lnTo>
                    <a:pt x="30" y="125"/>
                  </a:lnTo>
                  <a:lnTo>
                    <a:pt x="54" y="107"/>
                  </a:lnTo>
                  <a:lnTo>
                    <a:pt x="103" y="70"/>
                  </a:lnTo>
                  <a:lnTo>
                    <a:pt x="103" y="70"/>
                  </a:lnTo>
                  <a:lnTo>
                    <a:pt x="127" y="55"/>
                  </a:lnTo>
                  <a:lnTo>
                    <a:pt x="150" y="39"/>
                  </a:lnTo>
                  <a:lnTo>
                    <a:pt x="200" y="10"/>
                  </a:lnTo>
                  <a:lnTo>
                    <a:pt x="200" y="10"/>
                  </a:lnTo>
                  <a:lnTo>
                    <a:pt x="201" y="9"/>
                  </a:lnTo>
                  <a:lnTo>
                    <a:pt x="203" y="8"/>
                  </a:lnTo>
                  <a:lnTo>
                    <a:pt x="201" y="2"/>
                  </a:lnTo>
                  <a:lnTo>
                    <a:pt x="199" y="0"/>
                  </a:lnTo>
                  <a:lnTo>
                    <a:pt x="196" y="0"/>
                  </a:lnTo>
                  <a:lnTo>
                    <a:pt x="194" y="1"/>
                  </a:lnTo>
                  <a:lnTo>
                    <a:pt x="19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39" name="Freeform 251"/>
            <p:cNvSpPr/>
            <p:nvPr/>
          </p:nvSpPr>
          <p:spPr bwMode="auto">
            <a:xfrm>
              <a:off x="4775201" y="1074738"/>
              <a:ext cx="73025" cy="53975"/>
            </a:xfrm>
            <a:custGeom>
              <a:avLst/>
              <a:gdLst/>
              <a:ahLst/>
              <a:cxnLst>
                <a:cxn ang="0">
                  <a:pos x="179" y="2"/>
                </a:cxn>
                <a:cxn ang="0">
                  <a:pos x="179" y="2"/>
                </a:cxn>
                <a:cxn ang="0">
                  <a:pos x="131" y="27"/>
                </a:cxn>
                <a:cxn ang="0">
                  <a:pos x="107" y="40"/>
                </a:cxn>
                <a:cxn ang="0">
                  <a:pos x="84" y="55"/>
                </a:cxn>
                <a:cxn ang="0">
                  <a:pos x="62" y="71"/>
                </a:cxn>
                <a:cxn ang="0">
                  <a:pos x="41" y="88"/>
                </a:cxn>
                <a:cxn ang="0">
                  <a:pos x="20" y="105"/>
                </a:cxn>
                <a:cxn ang="0">
                  <a:pos x="1" y="125"/>
                </a:cxn>
                <a:cxn ang="0">
                  <a:pos x="1" y="125"/>
                </a:cxn>
                <a:cxn ang="0">
                  <a:pos x="0" y="127"/>
                </a:cxn>
                <a:cxn ang="0">
                  <a:pos x="0" y="129"/>
                </a:cxn>
                <a:cxn ang="0">
                  <a:pos x="1" y="132"/>
                </a:cxn>
                <a:cxn ang="0">
                  <a:pos x="5" y="135"/>
                </a:cxn>
                <a:cxn ang="0">
                  <a:pos x="7" y="134"/>
                </a:cxn>
                <a:cxn ang="0">
                  <a:pos x="9" y="132"/>
                </a:cxn>
                <a:cxn ang="0">
                  <a:pos x="9" y="132"/>
                </a:cxn>
                <a:cxn ang="0">
                  <a:pos x="28" y="114"/>
                </a:cxn>
                <a:cxn ang="0">
                  <a:pos x="49" y="96"/>
                </a:cxn>
                <a:cxn ang="0">
                  <a:pos x="69" y="79"/>
                </a:cxn>
                <a:cxn ang="0">
                  <a:pos x="92" y="64"/>
                </a:cxn>
                <a:cxn ang="0">
                  <a:pos x="114" y="50"/>
                </a:cxn>
                <a:cxn ang="0">
                  <a:pos x="138" y="36"/>
                </a:cxn>
                <a:cxn ang="0">
                  <a:pos x="185" y="11"/>
                </a:cxn>
                <a:cxn ang="0">
                  <a:pos x="185" y="11"/>
                </a:cxn>
                <a:cxn ang="0">
                  <a:pos x="187" y="10"/>
                </a:cxn>
                <a:cxn ang="0">
                  <a:pos x="187" y="7"/>
                </a:cxn>
                <a:cxn ang="0">
                  <a:pos x="187" y="3"/>
                </a:cxn>
                <a:cxn ang="0">
                  <a:pos x="183" y="0"/>
                </a:cxn>
                <a:cxn ang="0">
                  <a:pos x="182" y="0"/>
                </a:cxn>
                <a:cxn ang="0">
                  <a:pos x="179" y="2"/>
                </a:cxn>
                <a:cxn ang="0">
                  <a:pos x="179" y="2"/>
                </a:cxn>
              </a:cxnLst>
              <a:rect l="0" t="0" r="r" b="b"/>
              <a:pathLst>
                <a:path w="187" h="135">
                  <a:moveTo>
                    <a:pt x="179" y="2"/>
                  </a:moveTo>
                  <a:lnTo>
                    <a:pt x="179" y="2"/>
                  </a:lnTo>
                  <a:lnTo>
                    <a:pt x="131" y="27"/>
                  </a:lnTo>
                  <a:lnTo>
                    <a:pt x="107" y="40"/>
                  </a:lnTo>
                  <a:lnTo>
                    <a:pt x="84" y="55"/>
                  </a:lnTo>
                  <a:lnTo>
                    <a:pt x="62" y="71"/>
                  </a:lnTo>
                  <a:lnTo>
                    <a:pt x="41" y="88"/>
                  </a:lnTo>
                  <a:lnTo>
                    <a:pt x="20" y="105"/>
                  </a:lnTo>
                  <a:lnTo>
                    <a:pt x="1" y="125"/>
                  </a:lnTo>
                  <a:lnTo>
                    <a:pt x="1" y="125"/>
                  </a:lnTo>
                  <a:lnTo>
                    <a:pt x="0" y="127"/>
                  </a:lnTo>
                  <a:lnTo>
                    <a:pt x="0" y="129"/>
                  </a:lnTo>
                  <a:lnTo>
                    <a:pt x="1" y="132"/>
                  </a:lnTo>
                  <a:lnTo>
                    <a:pt x="5" y="135"/>
                  </a:lnTo>
                  <a:lnTo>
                    <a:pt x="7" y="134"/>
                  </a:lnTo>
                  <a:lnTo>
                    <a:pt x="9" y="132"/>
                  </a:lnTo>
                  <a:lnTo>
                    <a:pt x="9" y="132"/>
                  </a:lnTo>
                  <a:lnTo>
                    <a:pt x="28" y="114"/>
                  </a:lnTo>
                  <a:lnTo>
                    <a:pt x="49" y="96"/>
                  </a:lnTo>
                  <a:lnTo>
                    <a:pt x="69" y="79"/>
                  </a:lnTo>
                  <a:lnTo>
                    <a:pt x="92" y="64"/>
                  </a:lnTo>
                  <a:lnTo>
                    <a:pt x="114" y="50"/>
                  </a:lnTo>
                  <a:lnTo>
                    <a:pt x="138" y="36"/>
                  </a:lnTo>
                  <a:lnTo>
                    <a:pt x="185" y="11"/>
                  </a:lnTo>
                  <a:lnTo>
                    <a:pt x="185" y="11"/>
                  </a:lnTo>
                  <a:lnTo>
                    <a:pt x="187" y="10"/>
                  </a:lnTo>
                  <a:lnTo>
                    <a:pt x="187" y="7"/>
                  </a:lnTo>
                  <a:lnTo>
                    <a:pt x="187" y="3"/>
                  </a:lnTo>
                  <a:lnTo>
                    <a:pt x="183" y="0"/>
                  </a:lnTo>
                  <a:lnTo>
                    <a:pt x="182" y="0"/>
                  </a:lnTo>
                  <a:lnTo>
                    <a:pt x="179" y="2"/>
                  </a:lnTo>
                  <a:lnTo>
                    <a:pt x="17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40" name="Freeform 252"/>
            <p:cNvSpPr/>
            <p:nvPr/>
          </p:nvSpPr>
          <p:spPr bwMode="auto">
            <a:xfrm>
              <a:off x="4778376" y="1106488"/>
              <a:ext cx="80963" cy="53975"/>
            </a:xfrm>
            <a:custGeom>
              <a:avLst/>
              <a:gdLst/>
              <a:ahLst/>
              <a:cxnLst>
                <a:cxn ang="0">
                  <a:pos x="198" y="1"/>
                </a:cxn>
                <a:cxn ang="0">
                  <a:pos x="198" y="1"/>
                </a:cxn>
                <a:cxn ang="0">
                  <a:pos x="173" y="17"/>
                </a:cxn>
                <a:cxn ang="0">
                  <a:pos x="149" y="33"/>
                </a:cxn>
                <a:cxn ang="0">
                  <a:pos x="99" y="64"/>
                </a:cxn>
                <a:cxn ang="0">
                  <a:pos x="51" y="94"/>
                </a:cxn>
                <a:cxn ang="0">
                  <a:pos x="26" y="110"/>
                </a:cxn>
                <a:cxn ang="0">
                  <a:pos x="3" y="127"/>
                </a:cxn>
                <a:cxn ang="0">
                  <a:pos x="3" y="127"/>
                </a:cxn>
                <a:cxn ang="0">
                  <a:pos x="1" y="128"/>
                </a:cxn>
                <a:cxn ang="0">
                  <a:pos x="0" y="131"/>
                </a:cxn>
                <a:cxn ang="0">
                  <a:pos x="1" y="135"/>
                </a:cxn>
                <a:cxn ang="0">
                  <a:pos x="3" y="136"/>
                </a:cxn>
                <a:cxn ang="0">
                  <a:pos x="4" y="137"/>
                </a:cxn>
                <a:cxn ang="0">
                  <a:pos x="7" y="137"/>
                </a:cxn>
                <a:cxn ang="0">
                  <a:pos x="9" y="136"/>
                </a:cxn>
                <a:cxn ang="0">
                  <a:pos x="9" y="136"/>
                </a:cxn>
                <a:cxn ang="0">
                  <a:pos x="33" y="120"/>
                </a:cxn>
                <a:cxn ang="0">
                  <a:pos x="56" y="105"/>
                </a:cxn>
                <a:cxn ang="0">
                  <a:pos x="106" y="73"/>
                </a:cxn>
                <a:cxn ang="0">
                  <a:pos x="154" y="43"/>
                </a:cxn>
                <a:cxn ang="0">
                  <a:pos x="179" y="28"/>
                </a:cxn>
                <a:cxn ang="0">
                  <a:pos x="203" y="11"/>
                </a:cxn>
                <a:cxn ang="0">
                  <a:pos x="203" y="11"/>
                </a:cxn>
                <a:cxn ang="0">
                  <a:pos x="204" y="9"/>
                </a:cxn>
                <a:cxn ang="0">
                  <a:pos x="205" y="7"/>
                </a:cxn>
                <a:cxn ang="0">
                  <a:pos x="204" y="3"/>
                </a:cxn>
                <a:cxn ang="0">
                  <a:pos x="203" y="1"/>
                </a:cxn>
                <a:cxn ang="0">
                  <a:pos x="201" y="0"/>
                </a:cxn>
                <a:cxn ang="0">
                  <a:pos x="199" y="0"/>
                </a:cxn>
                <a:cxn ang="0">
                  <a:pos x="198" y="1"/>
                </a:cxn>
                <a:cxn ang="0">
                  <a:pos x="198" y="1"/>
                </a:cxn>
              </a:cxnLst>
              <a:rect l="0" t="0" r="r" b="b"/>
              <a:pathLst>
                <a:path w="205" h="137">
                  <a:moveTo>
                    <a:pt x="198" y="1"/>
                  </a:moveTo>
                  <a:lnTo>
                    <a:pt x="198" y="1"/>
                  </a:lnTo>
                  <a:lnTo>
                    <a:pt x="173" y="17"/>
                  </a:lnTo>
                  <a:lnTo>
                    <a:pt x="149" y="33"/>
                  </a:lnTo>
                  <a:lnTo>
                    <a:pt x="99" y="64"/>
                  </a:lnTo>
                  <a:lnTo>
                    <a:pt x="51" y="94"/>
                  </a:lnTo>
                  <a:lnTo>
                    <a:pt x="26" y="110"/>
                  </a:lnTo>
                  <a:lnTo>
                    <a:pt x="3" y="127"/>
                  </a:lnTo>
                  <a:lnTo>
                    <a:pt x="3" y="127"/>
                  </a:lnTo>
                  <a:lnTo>
                    <a:pt x="1" y="128"/>
                  </a:lnTo>
                  <a:lnTo>
                    <a:pt x="0" y="131"/>
                  </a:lnTo>
                  <a:lnTo>
                    <a:pt x="1" y="135"/>
                  </a:lnTo>
                  <a:lnTo>
                    <a:pt x="3" y="136"/>
                  </a:lnTo>
                  <a:lnTo>
                    <a:pt x="4" y="137"/>
                  </a:lnTo>
                  <a:lnTo>
                    <a:pt x="7" y="137"/>
                  </a:lnTo>
                  <a:lnTo>
                    <a:pt x="9" y="136"/>
                  </a:lnTo>
                  <a:lnTo>
                    <a:pt x="9" y="136"/>
                  </a:lnTo>
                  <a:lnTo>
                    <a:pt x="33" y="120"/>
                  </a:lnTo>
                  <a:lnTo>
                    <a:pt x="56" y="105"/>
                  </a:lnTo>
                  <a:lnTo>
                    <a:pt x="106" y="73"/>
                  </a:lnTo>
                  <a:lnTo>
                    <a:pt x="154" y="43"/>
                  </a:lnTo>
                  <a:lnTo>
                    <a:pt x="179" y="28"/>
                  </a:lnTo>
                  <a:lnTo>
                    <a:pt x="203" y="11"/>
                  </a:lnTo>
                  <a:lnTo>
                    <a:pt x="203" y="11"/>
                  </a:lnTo>
                  <a:lnTo>
                    <a:pt x="204" y="9"/>
                  </a:lnTo>
                  <a:lnTo>
                    <a:pt x="205" y="7"/>
                  </a:lnTo>
                  <a:lnTo>
                    <a:pt x="204" y="3"/>
                  </a:lnTo>
                  <a:lnTo>
                    <a:pt x="203" y="1"/>
                  </a:lnTo>
                  <a:lnTo>
                    <a:pt x="201" y="0"/>
                  </a:lnTo>
                  <a:lnTo>
                    <a:pt x="199" y="0"/>
                  </a:lnTo>
                  <a:lnTo>
                    <a:pt x="198" y="1"/>
                  </a:lnTo>
                  <a:lnTo>
                    <a:pt x="19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41" name="Freeform 253"/>
            <p:cNvSpPr/>
            <p:nvPr/>
          </p:nvSpPr>
          <p:spPr bwMode="auto">
            <a:xfrm>
              <a:off x="4773614" y="1147763"/>
              <a:ext cx="80963" cy="50800"/>
            </a:xfrm>
            <a:custGeom>
              <a:avLst/>
              <a:gdLst/>
              <a:ahLst/>
              <a:cxnLst>
                <a:cxn ang="0">
                  <a:pos x="195" y="0"/>
                </a:cxn>
                <a:cxn ang="0">
                  <a:pos x="195" y="0"/>
                </a:cxn>
                <a:cxn ang="0">
                  <a:pos x="170" y="12"/>
                </a:cxn>
                <a:cxn ang="0">
                  <a:pos x="144" y="25"/>
                </a:cxn>
                <a:cxn ang="0">
                  <a:pos x="94" y="53"/>
                </a:cxn>
                <a:cxn ang="0">
                  <a:pos x="94" y="53"/>
                </a:cxn>
                <a:cxn ang="0">
                  <a:pos x="82" y="59"/>
                </a:cxn>
                <a:cxn ang="0">
                  <a:pos x="72" y="68"/>
                </a:cxn>
                <a:cxn ang="0">
                  <a:pos x="50" y="85"/>
                </a:cxn>
                <a:cxn ang="0">
                  <a:pos x="27" y="104"/>
                </a:cxn>
                <a:cxn ang="0">
                  <a:pos x="16" y="112"/>
                </a:cxn>
                <a:cxn ang="0">
                  <a:pos x="4" y="118"/>
                </a:cxn>
                <a:cxn ang="0">
                  <a:pos x="4" y="118"/>
                </a:cxn>
                <a:cxn ang="0">
                  <a:pos x="1" y="119"/>
                </a:cxn>
                <a:cxn ang="0">
                  <a:pos x="0" y="121"/>
                </a:cxn>
                <a:cxn ang="0">
                  <a:pos x="0" y="123"/>
                </a:cxn>
                <a:cxn ang="0">
                  <a:pos x="1" y="125"/>
                </a:cxn>
                <a:cxn ang="0">
                  <a:pos x="5" y="127"/>
                </a:cxn>
                <a:cxn ang="0">
                  <a:pos x="6" y="129"/>
                </a:cxn>
                <a:cxn ang="0">
                  <a:pos x="9" y="127"/>
                </a:cxn>
                <a:cxn ang="0">
                  <a:pos x="9" y="127"/>
                </a:cxn>
                <a:cxn ang="0">
                  <a:pos x="21" y="121"/>
                </a:cxn>
                <a:cxn ang="0">
                  <a:pos x="33" y="113"/>
                </a:cxn>
                <a:cxn ang="0">
                  <a:pos x="55" y="96"/>
                </a:cxn>
                <a:cxn ang="0">
                  <a:pos x="77" y="79"/>
                </a:cxn>
                <a:cxn ang="0">
                  <a:pos x="89" y="70"/>
                </a:cxn>
                <a:cxn ang="0">
                  <a:pos x="101" y="62"/>
                </a:cxn>
                <a:cxn ang="0">
                  <a:pos x="101" y="62"/>
                </a:cxn>
                <a:cxn ang="0">
                  <a:pos x="124" y="49"/>
                </a:cxn>
                <a:cxn ang="0">
                  <a:pos x="150" y="36"/>
                </a:cxn>
                <a:cxn ang="0">
                  <a:pos x="200" y="11"/>
                </a:cxn>
                <a:cxn ang="0">
                  <a:pos x="200" y="11"/>
                </a:cxn>
                <a:cxn ang="0">
                  <a:pos x="203" y="10"/>
                </a:cxn>
                <a:cxn ang="0">
                  <a:pos x="203" y="7"/>
                </a:cxn>
                <a:cxn ang="0">
                  <a:pos x="203" y="6"/>
                </a:cxn>
                <a:cxn ang="0">
                  <a:pos x="203" y="3"/>
                </a:cxn>
                <a:cxn ang="0">
                  <a:pos x="199" y="0"/>
                </a:cxn>
                <a:cxn ang="0">
                  <a:pos x="197" y="0"/>
                </a:cxn>
                <a:cxn ang="0">
                  <a:pos x="195" y="0"/>
                </a:cxn>
                <a:cxn ang="0">
                  <a:pos x="195" y="0"/>
                </a:cxn>
              </a:cxnLst>
              <a:rect l="0" t="0" r="r" b="b"/>
              <a:pathLst>
                <a:path w="203" h="129">
                  <a:moveTo>
                    <a:pt x="195" y="0"/>
                  </a:moveTo>
                  <a:lnTo>
                    <a:pt x="195" y="0"/>
                  </a:lnTo>
                  <a:lnTo>
                    <a:pt x="170" y="12"/>
                  </a:lnTo>
                  <a:lnTo>
                    <a:pt x="144" y="25"/>
                  </a:lnTo>
                  <a:lnTo>
                    <a:pt x="94" y="53"/>
                  </a:lnTo>
                  <a:lnTo>
                    <a:pt x="94" y="53"/>
                  </a:lnTo>
                  <a:lnTo>
                    <a:pt x="82" y="59"/>
                  </a:lnTo>
                  <a:lnTo>
                    <a:pt x="72" y="68"/>
                  </a:lnTo>
                  <a:lnTo>
                    <a:pt x="50" y="85"/>
                  </a:lnTo>
                  <a:lnTo>
                    <a:pt x="27" y="104"/>
                  </a:lnTo>
                  <a:lnTo>
                    <a:pt x="16" y="112"/>
                  </a:lnTo>
                  <a:lnTo>
                    <a:pt x="4" y="118"/>
                  </a:lnTo>
                  <a:lnTo>
                    <a:pt x="4" y="118"/>
                  </a:lnTo>
                  <a:lnTo>
                    <a:pt x="1" y="119"/>
                  </a:lnTo>
                  <a:lnTo>
                    <a:pt x="0" y="121"/>
                  </a:lnTo>
                  <a:lnTo>
                    <a:pt x="0" y="123"/>
                  </a:lnTo>
                  <a:lnTo>
                    <a:pt x="1" y="125"/>
                  </a:lnTo>
                  <a:lnTo>
                    <a:pt x="5" y="127"/>
                  </a:lnTo>
                  <a:lnTo>
                    <a:pt x="6" y="129"/>
                  </a:lnTo>
                  <a:lnTo>
                    <a:pt x="9" y="127"/>
                  </a:lnTo>
                  <a:lnTo>
                    <a:pt x="9" y="127"/>
                  </a:lnTo>
                  <a:lnTo>
                    <a:pt x="21" y="121"/>
                  </a:lnTo>
                  <a:lnTo>
                    <a:pt x="33" y="113"/>
                  </a:lnTo>
                  <a:lnTo>
                    <a:pt x="55" y="96"/>
                  </a:lnTo>
                  <a:lnTo>
                    <a:pt x="77" y="79"/>
                  </a:lnTo>
                  <a:lnTo>
                    <a:pt x="89" y="70"/>
                  </a:lnTo>
                  <a:lnTo>
                    <a:pt x="101" y="62"/>
                  </a:lnTo>
                  <a:lnTo>
                    <a:pt x="101" y="62"/>
                  </a:lnTo>
                  <a:lnTo>
                    <a:pt x="124" y="49"/>
                  </a:lnTo>
                  <a:lnTo>
                    <a:pt x="150" y="36"/>
                  </a:lnTo>
                  <a:lnTo>
                    <a:pt x="200" y="11"/>
                  </a:lnTo>
                  <a:lnTo>
                    <a:pt x="200" y="11"/>
                  </a:lnTo>
                  <a:lnTo>
                    <a:pt x="203" y="10"/>
                  </a:lnTo>
                  <a:lnTo>
                    <a:pt x="203" y="7"/>
                  </a:lnTo>
                  <a:lnTo>
                    <a:pt x="203" y="6"/>
                  </a:lnTo>
                  <a:lnTo>
                    <a:pt x="203" y="3"/>
                  </a:lnTo>
                  <a:lnTo>
                    <a:pt x="199" y="0"/>
                  </a:lnTo>
                  <a:lnTo>
                    <a:pt x="197" y="0"/>
                  </a:lnTo>
                  <a:lnTo>
                    <a:pt x="195" y="0"/>
                  </a:lnTo>
                  <a:lnTo>
                    <a:pt x="195"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42" name="Freeform 254"/>
            <p:cNvSpPr/>
            <p:nvPr/>
          </p:nvSpPr>
          <p:spPr bwMode="auto">
            <a:xfrm>
              <a:off x="4710114" y="1185863"/>
              <a:ext cx="138113" cy="88900"/>
            </a:xfrm>
            <a:custGeom>
              <a:avLst/>
              <a:gdLst/>
              <a:ahLst/>
              <a:cxnLst>
                <a:cxn ang="0">
                  <a:pos x="340" y="0"/>
                </a:cxn>
                <a:cxn ang="0">
                  <a:pos x="340" y="0"/>
                </a:cxn>
                <a:cxn ang="0">
                  <a:pos x="331" y="2"/>
                </a:cxn>
                <a:cxn ang="0">
                  <a:pos x="322" y="5"/>
                </a:cxn>
                <a:cxn ang="0">
                  <a:pos x="314" y="11"/>
                </a:cxn>
                <a:cxn ang="0">
                  <a:pos x="305" y="16"/>
                </a:cxn>
                <a:cxn ang="0">
                  <a:pos x="289" y="29"/>
                </a:cxn>
                <a:cxn ang="0">
                  <a:pos x="275" y="41"/>
                </a:cxn>
                <a:cxn ang="0">
                  <a:pos x="275" y="41"/>
                </a:cxn>
                <a:cxn ang="0">
                  <a:pos x="251" y="56"/>
                </a:cxn>
                <a:cxn ang="0">
                  <a:pos x="227" y="71"/>
                </a:cxn>
                <a:cxn ang="0">
                  <a:pos x="177" y="100"/>
                </a:cxn>
                <a:cxn ang="0">
                  <a:pos x="177" y="100"/>
                </a:cxn>
                <a:cxn ang="0">
                  <a:pos x="126" y="127"/>
                </a:cxn>
                <a:cxn ang="0">
                  <a:pos x="100" y="141"/>
                </a:cxn>
                <a:cxn ang="0">
                  <a:pos x="75" y="157"/>
                </a:cxn>
                <a:cxn ang="0">
                  <a:pos x="75" y="157"/>
                </a:cxn>
                <a:cxn ang="0">
                  <a:pos x="50" y="175"/>
                </a:cxn>
                <a:cxn ang="0">
                  <a:pos x="26" y="194"/>
                </a:cxn>
                <a:cxn ang="0">
                  <a:pos x="26" y="194"/>
                </a:cxn>
                <a:cxn ang="0">
                  <a:pos x="13" y="203"/>
                </a:cxn>
                <a:cxn ang="0">
                  <a:pos x="7" y="208"/>
                </a:cxn>
                <a:cxn ang="0">
                  <a:pos x="2" y="213"/>
                </a:cxn>
                <a:cxn ang="0">
                  <a:pos x="2" y="213"/>
                </a:cxn>
                <a:cxn ang="0">
                  <a:pos x="0" y="216"/>
                </a:cxn>
                <a:cxn ang="0">
                  <a:pos x="0" y="219"/>
                </a:cxn>
                <a:cxn ang="0">
                  <a:pos x="2" y="220"/>
                </a:cxn>
                <a:cxn ang="0">
                  <a:pos x="3" y="221"/>
                </a:cxn>
                <a:cxn ang="0">
                  <a:pos x="7" y="223"/>
                </a:cxn>
                <a:cxn ang="0">
                  <a:pos x="9" y="221"/>
                </a:cxn>
                <a:cxn ang="0">
                  <a:pos x="11" y="220"/>
                </a:cxn>
                <a:cxn ang="0">
                  <a:pos x="11" y="220"/>
                </a:cxn>
                <a:cxn ang="0">
                  <a:pos x="20" y="212"/>
                </a:cxn>
                <a:cxn ang="0">
                  <a:pos x="29" y="204"/>
                </a:cxn>
                <a:cxn ang="0">
                  <a:pos x="49" y="191"/>
                </a:cxn>
                <a:cxn ang="0">
                  <a:pos x="49" y="191"/>
                </a:cxn>
                <a:cxn ang="0">
                  <a:pos x="70" y="175"/>
                </a:cxn>
                <a:cxn ang="0">
                  <a:pos x="89" y="161"/>
                </a:cxn>
                <a:cxn ang="0">
                  <a:pos x="89" y="161"/>
                </a:cxn>
                <a:cxn ang="0">
                  <a:pos x="110" y="148"/>
                </a:cxn>
                <a:cxn ang="0">
                  <a:pos x="131" y="136"/>
                </a:cxn>
                <a:cxn ang="0">
                  <a:pos x="174" y="114"/>
                </a:cxn>
                <a:cxn ang="0">
                  <a:pos x="174" y="114"/>
                </a:cxn>
                <a:cxn ang="0">
                  <a:pos x="216" y="92"/>
                </a:cxn>
                <a:cxn ang="0">
                  <a:pos x="255" y="67"/>
                </a:cxn>
                <a:cxn ang="0">
                  <a:pos x="255" y="67"/>
                </a:cxn>
                <a:cxn ang="0">
                  <a:pos x="276" y="54"/>
                </a:cxn>
                <a:cxn ang="0">
                  <a:pos x="296" y="39"/>
                </a:cxn>
                <a:cxn ang="0">
                  <a:pos x="296" y="39"/>
                </a:cxn>
                <a:cxn ang="0">
                  <a:pos x="317" y="22"/>
                </a:cxn>
                <a:cxn ang="0">
                  <a:pos x="329" y="15"/>
                </a:cxn>
                <a:cxn ang="0">
                  <a:pos x="335" y="12"/>
                </a:cxn>
                <a:cxn ang="0">
                  <a:pos x="340" y="12"/>
                </a:cxn>
                <a:cxn ang="0">
                  <a:pos x="340" y="12"/>
                </a:cxn>
                <a:cxn ang="0">
                  <a:pos x="343" y="11"/>
                </a:cxn>
                <a:cxn ang="0">
                  <a:pos x="344" y="9"/>
                </a:cxn>
                <a:cxn ang="0">
                  <a:pos x="346" y="5"/>
                </a:cxn>
                <a:cxn ang="0">
                  <a:pos x="346" y="3"/>
                </a:cxn>
                <a:cxn ang="0">
                  <a:pos x="344" y="2"/>
                </a:cxn>
                <a:cxn ang="0">
                  <a:pos x="343" y="0"/>
                </a:cxn>
                <a:cxn ang="0">
                  <a:pos x="340" y="0"/>
                </a:cxn>
                <a:cxn ang="0">
                  <a:pos x="340" y="0"/>
                </a:cxn>
              </a:cxnLst>
              <a:rect l="0" t="0" r="r" b="b"/>
              <a:pathLst>
                <a:path w="346" h="223">
                  <a:moveTo>
                    <a:pt x="340" y="0"/>
                  </a:moveTo>
                  <a:lnTo>
                    <a:pt x="340" y="0"/>
                  </a:lnTo>
                  <a:lnTo>
                    <a:pt x="331" y="2"/>
                  </a:lnTo>
                  <a:lnTo>
                    <a:pt x="322" y="5"/>
                  </a:lnTo>
                  <a:lnTo>
                    <a:pt x="314" y="11"/>
                  </a:lnTo>
                  <a:lnTo>
                    <a:pt x="305" y="16"/>
                  </a:lnTo>
                  <a:lnTo>
                    <a:pt x="289" y="29"/>
                  </a:lnTo>
                  <a:lnTo>
                    <a:pt x="275" y="41"/>
                  </a:lnTo>
                  <a:lnTo>
                    <a:pt x="275" y="41"/>
                  </a:lnTo>
                  <a:lnTo>
                    <a:pt x="251" y="56"/>
                  </a:lnTo>
                  <a:lnTo>
                    <a:pt x="227" y="71"/>
                  </a:lnTo>
                  <a:lnTo>
                    <a:pt x="177" y="100"/>
                  </a:lnTo>
                  <a:lnTo>
                    <a:pt x="177" y="100"/>
                  </a:lnTo>
                  <a:lnTo>
                    <a:pt x="126" y="127"/>
                  </a:lnTo>
                  <a:lnTo>
                    <a:pt x="100" y="141"/>
                  </a:lnTo>
                  <a:lnTo>
                    <a:pt x="75" y="157"/>
                  </a:lnTo>
                  <a:lnTo>
                    <a:pt x="75" y="157"/>
                  </a:lnTo>
                  <a:lnTo>
                    <a:pt x="50" y="175"/>
                  </a:lnTo>
                  <a:lnTo>
                    <a:pt x="26" y="194"/>
                  </a:lnTo>
                  <a:lnTo>
                    <a:pt x="26" y="194"/>
                  </a:lnTo>
                  <a:lnTo>
                    <a:pt x="13" y="203"/>
                  </a:lnTo>
                  <a:lnTo>
                    <a:pt x="7" y="208"/>
                  </a:lnTo>
                  <a:lnTo>
                    <a:pt x="2" y="213"/>
                  </a:lnTo>
                  <a:lnTo>
                    <a:pt x="2" y="213"/>
                  </a:lnTo>
                  <a:lnTo>
                    <a:pt x="0" y="216"/>
                  </a:lnTo>
                  <a:lnTo>
                    <a:pt x="0" y="219"/>
                  </a:lnTo>
                  <a:lnTo>
                    <a:pt x="2" y="220"/>
                  </a:lnTo>
                  <a:lnTo>
                    <a:pt x="3" y="221"/>
                  </a:lnTo>
                  <a:lnTo>
                    <a:pt x="7" y="223"/>
                  </a:lnTo>
                  <a:lnTo>
                    <a:pt x="9" y="221"/>
                  </a:lnTo>
                  <a:lnTo>
                    <a:pt x="11" y="220"/>
                  </a:lnTo>
                  <a:lnTo>
                    <a:pt x="11" y="220"/>
                  </a:lnTo>
                  <a:lnTo>
                    <a:pt x="20" y="212"/>
                  </a:lnTo>
                  <a:lnTo>
                    <a:pt x="29" y="204"/>
                  </a:lnTo>
                  <a:lnTo>
                    <a:pt x="49" y="191"/>
                  </a:lnTo>
                  <a:lnTo>
                    <a:pt x="49" y="191"/>
                  </a:lnTo>
                  <a:lnTo>
                    <a:pt x="70" y="175"/>
                  </a:lnTo>
                  <a:lnTo>
                    <a:pt x="89" y="161"/>
                  </a:lnTo>
                  <a:lnTo>
                    <a:pt x="89" y="161"/>
                  </a:lnTo>
                  <a:lnTo>
                    <a:pt x="110" y="148"/>
                  </a:lnTo>
                  <a:lnTo>
                    <a:pt x="131" y="136"/>
                  </a:lnTo>
                  <a:lnTo>
                    <a:pt x="174" y="114"/>
                  </a:lnTo>
                  <a:lnTo>
                    <a:pt x="174" y="114"/>
                  </a:lnTo>
                  <a:lnTo>
                    <a:pt x="216" y="92"/>
                  </a:lnTo>
                  <a:lnTo>
                    <a:pt x="255" y="67"/>
                  </a:lnTo>
                  <a:lnTo>
                    <a:pt x="255" y="67"/>
                  </a:lnTo>
                  <a:lnTo>
                    <a:pt x="276" y="54"/>
                  </a:lnTo>
                  <a:lnTo>
                    <a:pt x="296" y="39"/>
                  </a:lnTo>
                  <a:lnTo>
                    <a:pt x="296" y="39"/>
                  </a:lnTo>
                  <a:lnTo>
                    <a:pt x="317" y="22"/>
                  </a:lnTo>
                  <a:lnTo>
                    <a:pt x="329" y="15"/>
                  </a:lnTo>
                  <a:lnTo>
                    <a:pt x="335" y="12"/>
                  </a:lnTo>
                  <a:lnTo>
                    <a:pt x="340" y="12"/>
                  </a:lnTo>
                  <a:lnTo>
                    <a:pt x="340" y="12"/>
                  </a:lnTo>
                  <a:lnTo>
                    <a:pt x="343" y="11"/>
                  </a:lnTo>
                  <a:lnTo>
                    <a:pt x="344" y="9"/>
                  </a:lnTo>
                  <a:lnTo>
                    <a:pt x="346" y="5"/>
                  </a:lnTo>
                  <a:lnTo>
                    <a:pt x="346" y="3"/>
                  </a:lnTo>
                  <a:lnTo>
                    <a:pt x="344" y="2"/>
                  </a:lnTo>
                  <a:lnTo>
                    <a:pt x="343" y="0"/>
                  </a:lnTo>
                  <a:lnTo>
                    <a:pt x="340" y="0"/>
                  </a:lnTo>
                  <a:lnTo>
                    <a:pt x="340"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43" name="Freeform 255"/>
            <p:cNvSpPr/>
            <p:nvPr/>
          </p:nvSpPr>
          <p:spPr bwMode="auto">
            <a:xfrm>
              <a:off x="4752976" y="1223963"/>
              <a:ext cx="82550" cy="52388"/>
            </a:xfrm>
            <a:custGeom>
              <a:avLst/>
              <a:gdLst/>
              <a:ahLst/>
              <a:cxnLst>
                <a:cxn ang="0">
                  <a:pos x="197" y="1"/>
                </a:cxn>
                <a:cxn ang="0">
                  <a:pos x="197" y="1"/>
                </a:cxn>
                <a:cxn ang="0">
                  <a:pos x="171" y="16"/>
                </a:cxn>
                <a:cxn ang="0">
                  <a:pos x="146" y="31"/>
                </a:cxn>
                <a:cxn ang="0">
                  <a:pos x="121" y="48"/>
                </a:cxn>
                <a:cxn ang="0">
                  <a:pos x="97" y="64"/>
                </a:cxn>
                <a:cxn ang="0">
                  <a:pos x="97" y="64"/>
                </a:cxn>
                <a:cxn ang="0">
                  <a:pos x="50" y="92"/>
                </a:cxn>
                <a:cxn ang="0">
                  <a:pos x="26" y="106"/>
                </a:cxn>
                <a:cxn ang="0">
                  <a:pos x="2" y="120"/>
                </a:cxn>
                <a:cxn ang="0">
                  <a:pos x="2" y="120"/>
                </a:cxn>
                <a:cxn ang="0">
                  <a:pos x="1" y="124"/>
                </a:cxn>
                <a:cxn ang="0">
                  <a:pos x="0" y="127"/>
                </a:cxn>
                <a:cxn ang="0">
                  <a:pos x="2" y="129"/>
                </a:cxn>
                <a:cxn ang="0">
                  <a:pos x="6" y="131"/>
                </a:cxn>
                <a:cxn ang="0">
                  <a:pos x="9" y="131"/>
                </a:cxn>
                <a:cxn ang="0">
                  <a:pos x="9" y="131"/>
                </a:cxn>
                <a:cxn ang="0">
                  <a:pos x="12" y="129"/>
                </a:cxn>
                <a:cxn ang="0">
                  <a:pos x="14" y="127"/>
                </a:cxn>
                <a:cxn ang="0">
                  <a:pos x="14" y="127"/>
                </a:cxn>
                <a:cxn ang="0">
                  <a:pos x="35" y="114"/>
                </a:cxn>
                <a:cxn ang="0">
                  <a:pos x="57" y="101"/>
                </a:cxn>
                <a:cxn ang="0">
                  <a:pos x="103" y="75"/>
                </a:cxn>
                <a:cxn ang="0">
                  <a:pos x="103" y="75"/>
                </a:cxn>
                <a:cxn ang="0">
                  <a:pos x="153" y="42"/>
                </a:cxn>
                <a:cxn ang="0">
                  <a:pos x="178" y="26"/>
                </a:cxn>
                <a:cxn ang="0">
                  <a:pos x="203" y="10"/>
                </a:cxn>
                <a:cxn ang="0">
                  <a:pos x="203" y="10"/>
                </a:cxn>
                <a:cxn ang="0">
                  <a:pos x="205" y="9"/>
                </a:cxn>
                <a:cxn ang="0">
                  <a:pos x="205" y="7"/>
                </a:cxn>
                <a:cxn ang="0">
                  <a:pos x="205" y="3"/>
                </a:cxn>
                <a:cxn ang="0">
                  <a:pos x="201" y="0"/>
                </a:cxn>
                <a:cxn ang="0">
                  <a:pos x="200" y="0"/>
                </a:cxn>
                <a:cxn ang="0">
                  <a:pos x="197" y="1"/>
                </a:cxn>
                <a:cxn ang="0">
                  <a:pos x="197" y="1"/>
                </a:cxn>
              </a:cxnLst>
              <a:rect l="0" t="0" r="r" b="b"/>
              <a:pathLst>
                <a:path w="205" h="131">
                  <a:moveTo>
                    <a:pt x="197" y="1"/>
                  </a:moveTo>
                  <a:lnTo>
                    <a:pt x="197" y="1"/>
                  </a:lnTo>
                  <a:lnTo>
                    <a:pt x="171" y="16"/>
                  </a:lnTo>
                  <a:lnTo>
                    <a:pt x="146" y="31"/>
                  </a:lnTo>
                  <a:lnTo>
                    <a:pt x="121" y="48"/>
                  </a:lnTo>
                  <a:lnTo>
                    <a:pt x="97" y="64"/>
                  </a:lnTo>
                  <a:lnTo>
                    <a:pt x="97" y="64"/>
                  </a:lnTo>
                  <a:lnTo>
                    <a:pt x="50" y="92"/>
                  </a:lnTo>
                  <a:lnTo>
                    <a:pt x="26" y="106"/>
                  </a:lnTo>
                  <a:lnTo>
                    <a:pt x="2" y="120"/>
                  </a:lnTo>
                  <a:lnTo>
                    <a:pt x="2" y="120"/>
                  </a:lnTo>
                  <a:lnTo>
                    <a:pt x="1" y="124"/>
                  </a:lnTo>
                  <a:lnTo>
                    <a:pt x="0" y="127"/>
                  </a:lnTo>
                  <a:lnTo>
                    <a:pt x="2" y="129"/>
                  </a:lnTo>
                  <a:lnTo>
                    <a:pt x="6" y="131"/>
                  </a:lnTo>
                  <a:lnTo>
                    <a:pt x="9" y="131"/>
                  </a:lnTo>
                  <a:lnTo>
                    <a:pt x="9" y="131"/>
                  </a:lnTo>
                  <a:lnTo>
                    <a:pt x="12" y="129"/>
                  </a:lnTo>
                  <a:lnTo>
                    <a:pt x="14" y="127"/>
                  </a:lnTo>
                  <a:lnTo>
                    <a:pt x="14" y="127"/>
                  </a:lnTo>
                  <a:lnTo>
                    <a:pt x="35" y="114"/>
                  </a:lnTo>
                  <a:lnTo>
                    <a:pt x="57" y="101"/>
                  </a:lnTo>
                  <a:lnTo>
                    <a:pt x="103" y="75"/>
                  </a:lnTo>
                  <a:lnTo>
                    <a:pt x="103" y="75"/>
                  </a:lnTo>
                  <a:lnTo>
                    <a:pt x="153" y="42"/>
                  </a:lnTo>
                  <a:lnTo>
                    <a:pt x="178" y="26"/>
                  </a:lnTo>
                  <a:lnTo>
                    <a:pt x="203" y="10"/>
                  </a:lnTo>
                  <a:lnTo>
                    <a:pt x="203" y="10"/>
                  </a:lnTo>
                  <a:lnTo>
                    <a:pt x="205" y="9"/>
                  </a:lnTo>
                  <a:lnTo>
                    <a:pt x="205" y="7"/>
                  </a:lnTo>
                  <a:lnTo>
                    <a:pt x="205" y="3"/>
                  </a:lnTo>
                  <a:lnTo>
                    <a:pt x="201" y="0"/>
                  </a:lnTo>
                  <a:lnTo>
                    <a:pt x="200" y="0"/>
                  </a:lnTo>
                  <a:lnTo>
                    <a:pt x="197" y="1"/>
                  </a:lnTo>
                  <a:lnTo>
                    <a:pt x="19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44" name="Freeform 256"/>
            <p:cNvSpPr/>
            <p:nvPr/>
          </p:nvSpPr>
          <p:spPr bwMode="auto">
            <a:xfrm>
              <a:off x="4802189" y="1249363"/>
              <a:ext cx="50800" cy="39688"/>
            </a:xfrm>
            <a:custGeom>
              <a:avLst/>
              <a:gdLst/>
              <a:ahLst/>
              <a:cxnLst>
                <a:cxn ang="0">
                  <a:pos x="119" y="1"/>
                </a:cxn>
                <a:cxn ang="0">
                  <a:pos x="119" y="1"/>
                </a:cxn>
                <a:cxn ang="0">
                  <a:pos x="87" y="22"/>
                </a:cxn>
                <a:cxn ang="0">
                  <a:pos x="70" y="32"/>
                </a:cxn>
                <a:cxn ang="0">
                  <a:pos x="54" y="44"/>
                </a:cxn>
                <a:cxn ang="0">
                  <a:pos x="54" y="44"/>
                </a:cxn>
                <a:cxn ang="0">
                  <a:pos x="25" y="68"/>
                </a:cxn>
                <a:cxn ang="0">
                  <a:pos x="12" y="80"/>
                </a:cxn>
                <a:cxn ang="0">
                  <a:pos x="5" y="86"/>
                </a:cxn>
                <a:cxn ang="0">
                  <a:pos x="0" y="94"/>
                </a:cxn>
                <a:cxn ang="0">
                  <a:pos x="0" y="94"/>
                </a:cxn>
                <a:cxn ang="0">
                  <a:pos x="0" y="97"/>
                </a:cxn>
                <a:cxn ang="0">
                  <a:pos x="0" y="98"/>
                </a:cxn>
                <a:cxn ang="0">
                  <a:pos x="3" y="102"/>
                </a:cxn>
                <a:cxn ang="0">
                  <a:pos x="7" y="102"/>
                </a:cxn>
                <a:cxn ang="0">
                  <a:pos x="9" y="102"/>
                </a:cxn>
                <a:cxn ang="0">
                  <a:pos x="11" y="99"/>
                </a:cxn>
                <a:cxn ang="0">
                  <a:pos x="11" y="99"/>
                </a:cxn>
                <a:cxn ang="0">
                  <a:pos x="16" y="93"/>
                </a:cxn>
                <a:cxn ang="0">
                  <a:pos x="21" y="86"/>
                </a:cxn>
                <a:cxn ang="0">
                  <a:pos x="34" y="74"/>
                </a:cxn>
                <a:cxn ang="0">
                  <a:pos x="49" y="64"/>
                </a:cxn>
                <a:cxn ang="0">
                  <a:pos x="62" y="52"/>
                </a:cxn>
                <a:cxn ang="0">
                  <a:pos x="62" y="52"/>
                </a:cxn>
                <a:cxn ang="0">
                  <a:pos x="77" y="40"/>
                </a:cxn>
                <a:cxn ang="0">
                  <a:pos x="93" y="30"/>
                </a:cxn>
                <a:cxn ang="0">
                  <a:pos x="110" y="21"/>
                </a:cxn>
                <a:cxn ang="0">
                  <a:pos x="126" y="10"/>
                </a:cxn>
                <a:cxn ang="0">
                  <a:pos x="126" y="10"/>
                </a:cxn>
                <a:cxn ang="0">
                  <a:pos x="127" y="9"/>
                </a:cxn>
                <a:cxn ang="0">
                  <a:pos x="128" y="6"/>
                </a:cxn>
                <a:cxn ang="0">
                  <a:pos x="127" y="2"/>
                </a:cxn>
                <a:cxn ang="0">
                  <a:pos x="126" y="1"/>
                </a:cxn>
                <a:cxn ang="0">
                  <a:pos x="124" y="0"/>
                </a:cxn>
                <a:cxn ang="0">
                  <a:pos x="122" y="0"/>
                </a:cxn>
                <a:cxn ang="0">
                  <a:pos x="119" y="1"/>
                </a:cxn>
                <a:cxn ang="0">
                  <a:pos x="119" y="1"/>
                </a:cxn>
              </a:cxnLst>
              <a:rect l="0" t="0" r="r" b="b"/>
              <a:pathLst>
                <a:path w="128" h="102">
                  <a:moveTo>
                    <a:pt x="119" y="1"/>
                  </a:moveTo>
                  <a:lnTo>
                    <a:pt x="119" y="1"/>
                  </a:lnTo>
                  <a:lnTo>
                    <a:pt x="87" y="22"/>
                  </a:lnTo>
                  <a:lnTo>
                    <a:pt x="70" y="32"/>
                  </a:lnTo>
                  <a:lnTo>
                    <a:pt x="54" y="44"/>
                  </a:lnTo>
                  <a:lnTo>
                    <a:pt x="54" y="44"/>
                  </a:lnTo>
                  <a:lnTo>
                    <a:pt x="25" y="68"/>
                  </a:lnTo>
                  <a:lnTo>
                    <a:pt x="12" y="80"/>
                  </a:lnTo>
                  <a:lnTo>
                    <a:pt x="5" y="86"/>
                  </a:lnTo>
                  <a:lnTo>
                    <a:pt x="0" y="94"/>
                  </a:lnTo>
                  <a:lnTo>
                    <a:pt x="0" y="94"/>
                  </a:lnTo>
                  <a:lnTo>
                    <a:pt x="0" y="97"/>
                  </a:lnTo>
                  <a:lnTo>
                    <a:pt x="0" y="98"/>
                  </a:lnTo>
                  <a:lnTo>
                    <a:pt x="3" y="102"/>
                  </a:lnTo>
                  <a:lnTo>
                    <a:pt x="7" y="102"/>
                  </a:lnTo>
                  <a:lnTo>
                    <a:pt x="9" y="102"/>
                  </a:lnTo>
                  <a:lnTo>
                    <a:pt x="11" y="99"/>
                  </a:lnTo>
                  <a:lnTo>
                    <a:pt x="11" y="99"/>
                  </a:lnTo>
                  <a:lnTo>
                    <a:pt x="16" y="93"/>
                  </a:lnTo>
                  <a:lnTo>
                    <a:pt x="21" y="86"/>
                  </a:lnTo>
                  <a:lnTo>
                    <a:pt x="34" y="74"/>
                  </a:lnTo>
                  <a:lnTo>
                    <a:pt x="49" y="64"/>
                  </a:lnTo>
                  <a:lnTo>
                    <a:pt x="62" y="52"/>
                  </a:lnTo>
                  <a:lnTo>
                    <a:pt x="62" y="52"/>
                  </a:lnTo>
                  <a:lnTo>
                    <a:pt x="77" y="40"/>
                  </a:lnTo>
                  <a:lnTo>
                    <a:pt x="93" y="30"/>
                  </a:lnTo>
                  <a:lnTo>
                    <a:pt x="110" y="21"/>
                  </a:lnTo>
                  <a:lnTo>
                    <a:pt x="126" y="10"/>
                  </a:lnTo>
                  <a:lnTo>
                    <a:pt x="126" y="10"/>
                  </a:lnTo>
                  <a:lnTo>
                    <a:pt x="127" y="9"/>
                  </a:lnTo>
                  <a:lnTo>
                    <a:pt x="128" y="6"/>
                  </a:lnTo>
                  <a:lnTo>
                    <a:pt x="127" y="2"/>
                  </a:lnTo>
                  <a:lnTo>
                    <a:pt x="126" y="1"/>
                  </a:lnTo>
                  <a:lnTo>
                    <a:pt x="124" y="0"/>
                  </a:lnTo>
                  <a:lnTo>
                    <a:pt x="122" y="0"/>
                  </a:lnTo>
                  <a:lnTo>
                    <a:pt x="119" y="1"/>
                  </a:lnTo>
                  <a:lnTo>
                    <a:pt x="11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45" name="Freeform 257"/>
            <p:cNvSpPr/>
            <p:nvPr/>
          </p:nvSpPr>
          <p:spPr bwMode="auto">
            <a:xfrm>
              <a:off x="4803776" y="1279526"/>
              <a:ext cx="50800" cy="38100"/>
            </a:xfrm>
            <a:custGeom>
              <a:avLst/>
              <a:gdLst/>
              <a:ahLst/>
              <a:cxnLst>
                <a:cxn ang="0">
                  <a:pos x="121" y="0"/>
                </a:cxn>
                <a:cxn ang="0">
                  <a:pos x="121" y="0"/>
                </a:cxn>
                <a:cxn ang="0">
                  <a:pos x="47" y="45"/>
                </a:cxn>
                <a:cxn ang="0">
                  <a:pos x="47" y="45"/>
                </a:cxn>
                <a:cxn ang="0">
                  <a:pos x="34" y="54"/>
                </a:cxn>
                <a:cxn ang="0">
                  <a:pos x="20" y="64"/>
                </a:cxn>
                <a:cxn ang="0">
                  <a:pos x="13" y="70"/>
                </a:cxn>
                <a:cxn ang="0">
                  <a:pos x="8" y="76"/>
                </a:cxn>
                <a:cxn ang="0">
                  <a:pos x="4" y="83"/>
                </a:cxn>
                <a:cxn ang="0">
                  <a:pos x="0" y="89"/>
                </a:cxn>
                <a:cxn ang="0">
                  <a:pos x="0" y="89"/>
                </a:cxn>
                <a:cxn ang="0">
                  <a:pos x="0" y="92"/>
                </a:cxn>
                <a:cxn ang="0">
                  <a:pos x="2" y="95"/>
                </a:cxn>
                <a:cxn ang="0">
                  <a:pos x="4" y="97"/>
                </a:cxn>
                <a:cxn ang="0">
                  <a:pos x="10" y="96"/>
                </a:cxn>
                <a:cxn ang="0">
                  <a:pos x="11" y="95"/>
                </a:cxn>
                <a:cxn ang="0">
                  <a:pos x="12" y="93"/>
                </a:cxn>
                <a:cxn ang="0">
                  <a:pos x="12" y="93"/>
                </a:cxn>
                <a:cxn ang="0">
                  <a:pos x="15" y="85"/>
                </a:cxn>
                <a:cxn ang="0">
                  <a:pos x="21" y="79"/>
                </a:cxn>
                <a:cxn ang="0">
                  <a:pos x="28" y="72"/>
                </a:cxn>
                <a:cxn ang="0">
                  <a:pos x="36" y="66"/>
                </a:cxn>
                <a:cxn ang="0">
                  <a:pos x="53" y="55"/>
                </a:cxn>
                <a:cxn ang="0">
                  <a:pos x="67" y="46"/>
                </a:cxn>
                <a:cxn ang="0">
                  <a:pos x="67" y="46"/>
                </a:cxn>
                <a:cxn ang="0">
                  <a:pos x="82" y="37"/>
                </a:cxn>
                <a:cxn ang="0">
                  <a:pos x="97" y="28"/>
                </a:cxn>
                <a:cxn ang="0">
                  <a:pos x="126" y="11"/>
                </a:cxn>
                <a:cxn ang="0">
                  <a:pos x="126" y="11"/>
                </a:cxn>
                <a:cxn ang="0">
                  <a:pos x="129" y="9"/>
                </a:cxn>
                <a:cxn ang="0">
                  <a:pos x="129" y="7"/>
                </a:cxn>
                <a:cxn ang="0">
                  <a:pos x="129" y="3"/>
                </a:cxn>
                <a:cxn ang="0">
                  <a:pos x="125" y="0"/>
                </a:cxn>
                <a:cxn ang="0">
                  <a:pos x="123" y="0"/>
                </a:cxn>
                <a:cxn ang="0">
                  <a:pos x="121" y="0"/>
                </a:cxn>
                <a:cxn ang="0">
                  <a:pos x="121" y="0"/>
                </a:cxn>
              </a:cxnLst>
              <a:rect l="0" t="0" r="r" b="b"/>
              <a:pathLst>
                <a:path w="129" h="97">
                  <a:moveTo>
                    <a:pt x="121" y="0"/>
                  </a:moveTo>
                  <a:lnTo>
                    <a:pt x="121" y="0"/>
                  </a:lnTo>
                  <a:lnTo>
                    <a:pt x="47" y="45"/>
                  </a:lnTo>
                  <a:lnTo>
                    <a:pt x="47" y="45"/>
                  </a:lnTo>
                  <a:lnTo>
                    <a:pt x="34" y="54"/>
                  </a:lnTo>
                  <a:lnTo>
                    <a:pt x="20" y="64"/>
                  </a:lnTo>
                  <a:lnTo>
                    <a:pt x="13" y="70"/>
                  </a:lnTo>
                  <a:lnTo>
                    <a:pt x="8" y="76"/>
                  </a:lnTo>
                  <a:lnTo>
                    <a:pt x="4" y="83"/>
                  </a:lnTo>
                  <a:lnTo>
                    <a:pt x="0" y="89"/>
                  </a:lnTo>
                  <a:lnTo>
                    <a:pt x="0" y="89"/>
                  </a:lnTo>
                  <a:lnTo>
                    <a:pt x="0" y="92"/>
                  </a:lnTo>
                  <a:lnTo>
                    <a:pt x="2" y="95"/>
                  </a:lnTo>
                  <a:lnTo>
                    <a:pt x="4" y="97"/>
                  </a:lnTo>
                  <a:lnTo>
                    <a:pt x="10" y="96"/>
                  </a:lnTo>
                  <a:lnTo>
                    <a:pt x="11" y="95"/>
                  </a:lnTo>
                  <a:lnTo>
                    <a:pt x="12" y="93"/>
                  </a:lnTo>
                  <a:lnTo>
                    <a:pt x="12" y="93"/>
                  </a:lnTo>
                  <a:lnTo>
                    <a:pt x="15" y="85"/>
                  </a:lnTo>
                  <a:lnTo>
                    <a:pt x="21" y="79"/>
                  </a:lnTo>
                  <a:lnTo>
                    <a:pt x="28" y="72"/>
                  </a:lnTo>
                  <a:lnTo>
                    <a:pt x="36" y="66"/>
                  </a:lnTo>
                  <a:lnTo>
                    <a:pt x="53" y="55"/>
                  </a:lnTo>
                  <a:lnTo>
                    <a:pt x="67" y="46"/>
                  </a:lnTo>
                  <a:lnTo>
                    <a:pt x="67" y="46"/>
                  </a:lnTo>
                  <a:lnTo>
                    <a:pt x="82" y="37"/>
                  </a:lnTo>
                  <a:lnTo>
                    <a:pt x="97" y="28"/>
                  </a:lnTo>
                  <a:lnTo>
                    <a:pt x="126" y="11"/>
                  </a:lnTo>
                  <a:lnTo>
                    <a:pt x="126" y="11"/>
                  </a:lnTo>
                  <a:lnTo>
                    <a:pt x="129" y="9"/>
                  </a:lnTo>
                  <a:lnTo>
                    <a:pt x="129" y="7"/>
                  </a:lnTo>
                  <a:lnTo>
                    <a:pt x="129" y="3"/>
                  </a:lnTo>
                  <a:lnTo>
                    <a:pt x="125" y="0"/>
                  </a:lnTo>
                  <a:lnTo>
                    <a:pt x="123" y="0"/>
                  </a:lnTo>
                  <a:lnTo>
                    <a:pt x="121" y="0"/>
                  </a:lnTo>
                  <a:lnTo>
                    <a:pt x="121"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46" name="Freeform 258"/>
            <p:cNvSpPr/>
            <p:nvPr/>
          </p:nvSpPr>
          <p:spPr bwMode="auto">
            <a:xfrm>
              <a:off x="4799014" y="1304926"/>
              <a:ext cx="65088" cy="39688"/>
            </a:xfrm>
            <a:custGeom>
              <a:avLst/>
              <a:gdLst/>
              <a:ahLst/>
              <a:cxnLst>
                <a:cxn ang="0">
                  <a:pos x="154" y="1"/>
                </a:cxn>
                <a:cxn ang="0">
                  <a:pos x="154" y="1"/>
                </a:cxn>
                <a:cxn ang="0">
                  <a:pos x="134" y="13"/>
                </a:cxn>
                <a:cxn ang="0">
                  <a:pos x="113" y="22"/>
                </a:cxn>
                <a:cxn ang="0">
                  <a:pos x="93" y="32"/>
                </a:cxn>
                <a:cxn ang="0">
                  <a:pos x="73" y="44"/>
                </a:cxn>
                <a:cxn ang="0">
                  <a:pos x="73" y="44"/>
                </a:cxn>
                <a:cxn ang="0">
                  <a:pos x="36" y="66"/>
                </a:cxn>
                <a:cxn ang="0">
                  <a:pos x="18" y="80"/>
                </a:cxn>
                <a:cxn ang="0">
                  <a:pos x="2" y="93"/>
                </a:cxn>
                <a:cxn ang="0">
                  <a:pos x="2" y="93"/>
                </a:cxn>
                <a:cxn ang="0">
                  <a:pos x="1" y="95"/>
                </a:cxn>
                <a:cxn ang="0">
                  <a:pos x="0" y="97"/>
                </a:cxn>
                <a:cxn ang="0">
                  <a:pos x="1" y="99"/>
                </a:cxn>
                <a:cxn ang="0">
                  <a:pos x="2" y="100"/>
                </a:cxn>
                <a:cxn ang="0">
                  <a:pos x="6" y="102"/>
                </a:cxn>
                <a:cxn ang="0">
                  <a:pos x="7" y="102"/>
                </a:cxn>
                <a:cxn ang="0">
                  <a:pos x="10" y="100"/>
                </a:cxn>
                <a:cxn ang="0">
                  <a:pos x="10" y="100"/>
                </a:cxn>
                <a:cxn ang="0">
                  <a:pos x="28" y="87"/>
                </a:cxn>
                <a:cxn ang="0">
                  <a:pos x="47" y="73"/>
                </a:cxn>
                <a:cxn ang="0">
                  <a:pos x="86" y="49"/>
                </a:cxn>
                <a:cxn ang="0">
                  <a:pos x="86" y="49"/>
                </a:cxn>
                <a:cxn ang="0">
                  <a:pos x="104" y="39"/>
                </a:cxn>
                <a:cxn ang="0">
                  <a:pos x="124" y="30"/>
                </a:cxn>
                <a:cxn ang="0">
                  <a:pos x="142" y="21"/>
                </a:cxn>
                <a:cxn ang="0">
                  <a:pos x="161" y="10"/>
                </a:cxn>
                <a:cxn ang="0">
                  <a:pos x="161" y="10"/>
                </a:cxn>
                <a:cxn ang="0">
                  <a:pos x="162" y="9"/>
                </a:cxn>
                <a:cxn ang="0">
                  <a:pos x="163" y="6"/>
                </a:cxn>
                <a:cxn ang="0">
                  <a:pos x="162" y="2"/>
                </a:cxn>
                <a:cxn ang="0">
                  <a:pos x="159" y="0"/>
                </a:cxn>
                <a:cxn ang="0">
                  <a:pos x="157" y="0"/>
                </a:cxn>
                <a:cxn ang="0">
                  <a:pos x="154" y="1"/>
                </a:cxn>
                <a:cxn ang="0">
                  <a:pos x="154" y="1"/>
                </a:cxn>
              </a:cxnLst>
              <a:rect l="0" t="0" r="r" b="b"/>
              <a:pathLst>
                <a:path w="163" h="102">
                  <a:moveTo>
                    <a:pt x="154" y="1"/>
                  </a:moveTo>
                  <a:lnTo>
                    <a:pt x="154" y="1"/>
                  </a:lnTo>
                  <a:lnTo>
                    <a:pt x="134" y="13"/>
                  </a:lnTo>
                  <a:lnTo>
                    <a:pt x="113" y="22"/>
                  </a:lnTo>
                  <a:lnTo>
                    <a:pt x="93" y="32"/>
                  </a:lnTo>
                  <a:lnTo>
                    <a:pt x="73" y="44"/>
                  </a:lnTo>
                  <a:lnTo>
                    <a:pt x="73" y="44"/>
                  </a:lnTo>
                  <a:lnTo>
                    <a:pt x="36" y="66"/>
                  </a:lnTo>
                  <a:lnTo>
                    <a:pt x="18" y="80"/>
                  </a:lnTo>
                  <a:lnTo>
                    <a:pt x="2" y="93"/>
                  </a:lnTo>
                  <a:lnTo>
                    <a:pt x="2" y="93"/>
                  </a:lnTo>
                  <a:lnTo>
                    <a:pt x="1" y="95"/>
                  </a:lnTo>
                  <a:lnTo>
                    <a:pt x="0" y="97"/>
                  </a:lnTo>
                  <a:lnTo>
                    <a:pt x="1" y="99"/>
                  </a:lnTo>
                  <a:lnTo>
                    <a:pt x="2" y="100"/>
                  </a:lnTo>
                  <a:lnTo>
                    <a:pt x="6" y="102"/>
                  </a:lnTo>
                  <a:lnTo>
                    <a:pt x="7" y="102"/>
                  </a:lnTo>
                  <a:lnTo>
                    <a:pt x="10" y="100"/>
                  </a:lnTo>
                  <a:lnTo>
                    <a:pt x="10" y="100"/>
                  </a:lnTo>
                  <a:lnTo>
                    <a:pt x="28" y="87"/>
                  </a:lnTo>
                  <a:lnTo>
                    <a:pt x="47" y="73"/>
                  </a:lnTo>
                  <a:lnTo>
                    <a:pt x="86" y="49"/>
                  </a:lnTo>
                  <a:lnTo>
                    <a:pt x="86" y="49"/>
                  </a:lnTo>
                  <a:lnTo>
                    <a:pt x="104" y="39"/>
                  </a:lnTo>
                  <a:lnTo>
                    <a:pt x="124" y="30"/>
                  </a:lnTo>
                  <a:lnTo>
                    <a:pt x="142" y="21"/>
                  </a:lnTo>
                  <a:lnTo>
                    <a:pt x="161" y="10"/>
                  </a:lnTo>
                  <a:lnTo>
                    <a:pt x="161" y="10"/>
                  </a:lnTo>
                  <a:lnTo>
                    <a:pt x="162" y="9"/>
                  </a:lnTo>
                  <a:lnTo>
                    <a:pt x="163" y="6"/>
                  </a:lnTo>
                  <a:lnTo>
                    <a:pt x="162" y="2"/>
                  </a:lnTo>
                  <a:lnTo>
                    <a:pt x="159" y="0"/>
                  </a:lnTo>
                  <a:lnTo>
                    <a:pt x="157" y="0"/>
                  </a:lnTo>
                  <a:lnTo>
                    <a:pt x="154" y="1"/>
                  </a:lnTo>
                  <a:lnTo>
                    <a:pt x="15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47" name="Freeform 259"/>
            <p:cNvSpPr/>
            <p:nvPr/>
          </p:nvSpPr>
          <p:spPr bwMode="auto">
            <a:xfrm>
              <a:off x="4754564" y="1338263"/>
              <a:ext cx="100013" cy="66675"/>
            </a:xfrm>
            <a:custGeom>
              <a:avLst/>
              <a:gdLst/>
              <a:ahLst/>
              <a:cxnLst>
                <a:cxn ang="0">
                  <a:pos x="245" y="1"/>
                </a:cxn>
                <a:cxn ang="0">
                  <a:pos x="245" y="1"/>
                </a:cxn>
                <a:cxn ang="0">
                  <a:pos x="232" y="11"/>
                </a:cxn>
                <a:cxn ang="0">
                  <a:pos x="217" y="18"/>
                </a:cxn>
                <a:cxn ang="0">
                  <a:pos x="204" y="26"/>
                </a:cxn>
                <a:cxn ang="0">
                  <a:pos x="191" y="35"/>
                </a:cxn>
                <a:cxn ang="0">
                  <a:pos x="191" y="35"/>
                </a:cxn>
                <a:cxn ang="0">
                  <a:pos x="161" y="58"/>
                </a:cxn>
                <a:cxn ang="0">
                  <a:pos x="147" y="68"/>
                </a:cxn>
                <a:cxn ang="0">
                  <a:pos x="131" y="79"/>
                </a:cxn>
                <a:cxn ang="0">
                  <a:pos x="131" y="79"/>
                </a:cxn>
                <a:cxn ang="0">
                  <a:pos x="66" y="117"/>
                </a:cxn>
                <a:cxn ang="0">
                  <a:pos x="33" y="137"/>
                </a:cxn>
                <a:cxn ang="0">
                  <a:pos x="1" y="158"/>
                </a:cxn>
                <a:cxn ang="0">
                  <a:pos x="1" y="158"/>
                </a:cxn>
                <a:cxn ang="0">
                  <a:pos x="0" y="161"/>
                </a:cxn>
                <a:cxn ang="0">
                  <a:pos x="0" y="165"/>
                </a:cxn>
                <a:cxn ang="0">
                  <a:pos x="1" y="168"/>
                </a:cxn>
                <a:cxn ang="0">
                  <a:pos x="3" y="169"/>
                </a:cxn>
                <a:cxn ang="0">
                  <a:pos x="5" y="169"/>
                </a:cxn>
                <a:cxn ang="0">
                  <a:pos x="5" y="169"/>
                </a:cxn>
                <a:cxn ang="0">
                  <a:pos x="11" y="168"/>
                </a:cxn>
                <a:cxn ang="0">
                  <a:pos x="15" y="165"/>
                </a:cxn>
                <a:cxn ang="0">
                  <a:pos x="15" y="165"/>
                </a:cxn>
                <a:cxn ang="0">
                  <a:pos x="16" y="162"/>
                </a:cxn>
                <a:cxn ang="0">
                  <a:pos x="16" y="162"/>
                </a:cxn>
                <a:cxn ang="0">
                  <a:pos x="46" y="143"/>
                </a:cxn>
                <a:cxn ang="0">
                  <a:pos x="76" y="124"/>
                </a:cxn>
                <a:cxn ang="0">
                  <a:pos x="136" y="88"/>
                </a:cxn>
                <a:cxn ang="0">
                  <a:pos x="136" y="88"/>
                </a:cxn>
                <a:cxn ang="0">
                  <a:pos x="164" y="71"/>
                </a:cxn>
                <a:cxn ang="0">
                  <a:pos x="190" y="51"/>
                </a:cxn>
                <a:cxn ang="0">
                  <a:pos x="190" y="51"/>
                </a:cxn>
                <a:cxn ang="0">
                  <a:pos x="204" y="41"/>
                </a:cxn>
                <a:cxn ang="0">
                  <a:pos x="220" y="32"/>
                </a:cxn>
                <a:cxn ang="0">
                  <a:pos x="236" y="21"/>
                </a:cxn>
                <a:cxn ang="0">
                  <a:pos x="250" y="11"/>
                </a:cxn>
                <a:cxn ang="0">
                  <a:pos x="250" y="11"/>
                </a:cxn>
                <a:cxn ang="0">
                  <a:pos x="253" y="9"/>
                </a:cxn>
                <a:cxn ang="0">
                  <a:pos x="253" y="7"/>
                </a:cxn>
                <a:cxn ang="0">
                  <a:pos x="251" y="3"/>
                </a:cxn>
                <a:cxn ang="0">
                  <a:pos x="250" y="1"/>
                </a:cxn>
                <a:cxn ang="0">
                  <a:pos x="249" y="0"/>
                </a:cxn>
                <a:cxn ang="0">
                  <a:pos x="247" y="0"/>
                </a:cxn>
                <a:cxn ang="0">
                  <a:pos x="245" y="1"/>
                </a:cxn>
                <a:cxn ang="0">
                  <a:pos x="245" y="1"/>
                </a:cxn>
              </a:cxnLst>
              <a:rect l="0" t="0" r="r" b="b"/>
              <a:pathLst>
                <a:path w="253" h="169">
                  <a:moveTo>
                    <a:pt x="245" y="1"/>
                  </a:moveTo>
                  <a:lnTo>
                    <a:pt x="245" y="1"/>
                  </a:lnTo>
                  <a:lnTo>
                    <a:pt x="232" y="11"/>
                  </a:lnTo>
                  <a:lnTo>
                    <a:pt x="217" y="18"/>
                  </a:lnTo>
                  <a:lnTo>
                    <a:pt x="204" y="26"/>
                  </a:lnTo>
                  <a:lnTo>
                    <a:pt x="191" y="35"/>
                  </a:lnTo>
                  <a:lnTo>
                    <a:pt x="191" y="35"/>
                  </a:lnTo>
                  <a:lnTo>
                    <a:pt x="161" y="58"/>
                  </a:lnTo>
                  <a:lnTo>
                    <a:pt x="147" y="68"/>
                  </a:lnTo>
                  <a:lnTo>
                    <a:pt x="131" y="79"/>
                  </a:lnTo>
                  <a:lnTo>
                    <a:pt x="131" y="79"/>
                  </a:lnTo>
                  <a:lnTo>
                    <a:pt x="66" y="117"/>
                  </a:lnTo>
                  <a:lnTo>
                    <a:pt x="33" y="137"/>
                  </a:lnTo>
                  <a:lnTo>
                    <a:pt x="1" y="158"/>
                  </a:lnTo>
                  <a:lnTo>
                    <a:pt x="1" y="158"/>
                  </a:lnTo>
                  <a:lnTo>
                    <a:pt x="0" y="161"/>
                  </a:lnTo>
                  <a:lnTo>
                    <a:pt x="0" y="165"/>
                  </a:lnTo>
                  <a:lnTo>
                    <a:pt x="1" y="168"/>
                  </a:lnTo>
                  <a:lnTo>
                    <a:pt x="3" y="169"/>
                  </a:lnTo>
                  <a:lnTo>
                    <a:pt x="5" y="169"/>
                  </a:lnTo>
                  <a:lnTo>
                    <a:pt x="5" y="169"/>
                  </a:lnTo>
                  <a:lnTo>
                    <a:pt x="11" y="168"/>
                  </a:lnTo>
                  <a:lnTo>
                    <a:pt x="15" y="165"/>
                  </a:lnTo>
                  <a:lnTo>
                    <a:pt x="15" y="165"/>
                  </a:lnTo>
                  <a:lnTo>
                    <a:pt x="16" y="162"/>
                  </a:lnTo>
                  <a:lnTo>
                    <a:pt x="16" y="162"/>
                  </a:lnTo>
                  <a:lnTo>
                    <a:pt x="46" y="143"/>
                  </a:lnTo>
                  <a:lnTo>
                    <a:pt x="76" y="124"/>
                  </a:lnTo>
                  <a:lnTo>
                    <a:pt x="136" y="88"/>
                  </a:lnTo>
                  <a:lnTo>
                    <a:pt x="136" y="88"/>
                  </a:lnTo>
                  <a:lnTo>
                    <a:pt x="164" y="71"/>
                  </a:lnTo>
                  <a:lnTo>
                    <a:pt x="190" y="51"/>
                  </a:lnTo>
                  <a:lnTo>
                    <a:pt x="190" y="51"/>
                  </a:lnTo>
                  <a:lnTo>
                    <a:pt x="204" y="41"/>
                  </a:lnTo>
                  <a:lnTo>
                    <a:pt x="220" y="32"/>
                  </a:lnTo>
                  <a:lnTo>
                    <a:pt x="236" y="21"/>
                  </a:lnTo>
                  <a:lnTo>
                    <a:pt x="250" y="11"/>
                  </a:lnTo>
                  <a:lnTo>
                    <a:pt x="250" y="11"/>
                  </a:lnTo>
                  <a:lnTo>
                    <a:pt x="253" y="9"/>
                  </a:lnTo>
                  <a:lnTo>
                    <a:pt x="253" y="7"/>
                  </a:lnTo>
                  <a:lnTo>
                    <a:pt x="251" y="3"/>
                  </a:lnTo>
                  <a:lnTo>
                    <a:pt x="250" y="1"/>
                  </a:lnTo>
                  <a:lnTo>
                    <a:pt x="249" y="0"/>
                  </a:lnTo>
                  <a:lnTo>
                    <a:pt x="247" y="0"/>
                  </a:lnTo>
                  <a:lnTo>
                    <a:pt x="245" y="1"/>
                  </a:lnTo>
                  <a:lnTo>
                    <a:pt x="24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48" name="Freeform 260"/>
            <p:cNvSpPr/>
            <p:nvPr/>
          </p:nvSpPr>
          <p:spPr bwMode="auto">
            <a:xfrm>
              <a:off x="4789489" y="1381126"/>
              <a:ext cx="60325" cy="42863"/>
            </a:xfrm>
            <a:custGeom>
              <a:avLst/>
              <a:gdLst/>
              <a:ahLst/>
              <a:cxnLst>
                <a:cxn ang="0">
                  <a:pos x="145" y="1"/>
                </a:cxn>
                <a:cxn ang="0">
                  <a:pos x="145" y="1"/>
                </a:cxn>
                <a:cxn ang="0">
                  <a:pos x="104" y="22"/>
                </a:cxn>
                <a:cxn ang="0">
                  <a:pos x="65" y="47"/>
                </a:cxn>
                <a:cxn ang="0">
                  <a:pos x="65" y="47"/>
                </a:cxn>
                <a:cxn ang="0">
                  <a:pos x="48" y="57"/>
                </a:cxn>
                <a:cxn ang="0">
                  <a:pos x="31" y="70"/>
                </a:cxn>
                <a:cxn ang="0">
                  <a:pos x="15" y="83"/>
                </a:cxn>
                <a:cxn ang="0">
                  <a:pos x="1" y="99"/>
                </a:cxn>
                <a:cxn ang="0">
                  <a:pos x="1" y="99"/>
                </a:cxn>
                <a:cxn ang="0">
                  <a:pos x="0" y="100"/>
                </a:cxn>
                <a:cxn ang="0">
                  <a:pos x="0" y="103"/>
                </a:cxn>
                <a:cxn ang="0">
                  <a:pos x="2" y="107"/>
                </a:cxn>
                <a:cxn ang="0">
                  <a:pos x="4" y="108"/>
                </a:cxn>
                <a:cxn ang="0">
                  <a:pos x="5" y="108"/>
                </a:cxn>
                <a:cxn ang="0">
                  <a:pos x="8" y="108"/>
                </a:cxn>
                <a:cxn ang="0">
                  <a:pos x="9" y="107"/>
                </a:cxn>
                <a:cxn ang="0">
                  <a:pos x="9" y="107"/>
                </a:cxn>
                <a:cxn ang="0">
                  <a:pos x="22" y="93"/>
                </a:cxn>
                <a:cxn ang="0">
                  <a:pos x="39" y="79"/>
                </a:cxn>
                <a:cxn ang="0">
                  <a:pos x="55" y="66"/>
                </a:cxn>
                <a:cxn ang="0">
                  <a:pos x="70" y="56"/>
                </a:cxn>
                <a:cxn ang="0">
                  <a:pos x="70" y="56"/>
                </a:cxn>
                <a:cxn ang="0">
                  <a:pos x="90" y="44"/>
                </a:cxn>
                <a:cxn ang="0">
                  <a:pos x="110" y="32"/>
                </a:cxn>
                <a:cxn ang="0">
                  <a:pos x="152" y="10"/>
                </a:cxn>
                <a:cxn ang="0">
                  <a:pos x="152" y="10"/>
                </a:cxn>
                <a:cxn ang="0">
                  <a:pos x="153" y="9"/>
                </a:cxn>
                <a:cxn ang="0">
                  <a:pos x="154" y="8"/>
                </a:cxn>
                <a:cxn ang="0">
                  <a:pos x="153" y="4"/>
                </a:cxn>
                <a:cxn ang="0">
                  <a:pos x="150" y="1"/>
                </a:cxn>
                <a:cxn ang="0">
                  <a:pos x="148" y="0"/>
                </a:cxn>
                <a:cxn ang="0">
                  <a:pos x="145" y="1"/>
                </a:cxn>
                <a:cxn ang="0">
                  <a:pos x="145" y="1"/>
                </a:cxn>
              </a:cxnLst>
              <a:rect l="0" t="0" r="r" b="b"/>
              <a:pathLst>
                <a:path w="154" h="108">
                  <a:moveTo>
                    <a:pt x="145" y="1"/>
                  </a:moveTo>
                  <a:lnTo>
                    <a:pt x="145" y="1"/>
                  </a:lnTo>
                  <a:lnTo>
                    <a:pt x="104" y="22"/>
                  </a:lnTo>
                  <a:lnTo>
                    <a:pt x="65" y="47"/>
                  </a:lnTo>
                  <a:lnTo>
                    <a:pt x="65" y="47"/>
                  </a:lnTo>
                  <a:lnTo>
                    <a:pt x="48" y="57"/>
                  </a:lnTo>
                  <a:lnTo>
                    <a:pt x="31" y="70"/>
                  </a:lnTo>
                  <a:lnTo>
                    <a:pt x="15" y="83"/>
                  </a:lnTo>
                  <a:lnTo>
                    <a:pt x="1" y="99"/>
                  </a:lnTo>
                  <a:lnTo>
                    <a:pt x="1" y="99"/>
                  </a:lnTo>
                  <a:lnTo>
                    <a:pt x="0" y="100"/>
                  </a:lnTo>
                  <a:lnTo>
                    <a:pt x="0" y="103"/>
                  </a:lnTo>
                  <a:lnTo>
                    <a:pt x="2" y="107"/>
                  </a:lnTo>
                  <a:lnTo>
                    <a:pt x="4" y="108"/>
                  </a:lnTo>
                  <a:lnTo>
                    <a:pt x="5" y="108"/>
                  </a:lnTo>
                  <a:lnTo>
                    <a:pt x="8" y="108"/>
                  </a:lnTo>
                  <a:lnTo>
                    <a:pt x="9" y="107"/>
                  </a:lnTo>
                  <a:lnTo>
                    <a:pt x="9" y="107"/>
                  </a:lnTo>
                  <a:lnTo>
                    <a:pt x="22" y="93"/>
                  </a:lnTo>
                  <a:lnTo>
                    <a:pt x="39" y="79"/>
                  </a:lnTo>
                  <a:lnTo>
                    <a:pt x="55" y="66"/>
                  </a:lnTo>
                  <a:lnTo>
                    <a:pt x="70" y="56"/>
                  </a:lnTo>
                  <a:lnTo>
                    <a:pt x="70" y="56"/>
                  </a:lnTo>
                  <a:lnTo>
                    <a:pt x="90" y="44"/>
                  </a:lnTo>
                  <a:lnTo>
                    <a:pt x="110" y="32"/>
                  </a:lnTo>
                  <a:lnTo>
                    <a:pt x="152" y="10"/>
                  </a:lnTo>
                  <a:lnTo>
                    <a:pt x="152" y="10"/>
                  </a:lnTo>
                  <a:lnTo>
                    <a:pt x="153" y="9"/>
                  </a:lnTo>
                  <a:lnTo>
                    <a:pt x="154" y="8"/>
                  </a:lnTo>
                  <a:lnTo>
                    <a:pt x="153" y="4"/>
                  </a:lnTo>
                  <a:lnTo>
                    <a:pt x="150" y="1"/>
                  </a:lnTo>
                  <a:lnTo>
                    <a:pt x="148" y="0"/>
                  </a:lnTo>
                  <a:lnTo>
                    <a:pt x="145" y="1"/>
                  </a:lnTo>
                  <a:lnTo>
                    <a:pt x="14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49" name="Freeform 261"/>
            <p:cNvSpPr/>
            <p:nvPr/>
          </p:nvSpPr>
          <p:spPr bwMode="auto">
            <a:xfrm>
              <a:off x="4797426" y="1409701"/>
              <a:ext cx="53975" cy="38100"/>
            </a:xfrm>
            <a:custGeom>
              <a:avLst/>
              <a:gdLst/>
              <a:ahLst/>
              <a:cxnLst>
                <a:cxn ang="0">
                  <a:pos x="126" y="0"/>
                </a:cxn>
                <a:cxn ang="0">
                  <a:pos x="126" y="0"/>
                </a:cxn>
                <a:cxn ang="0">
                  <a:pos x="109" y="9"/>
                </a:cxn>
                <a:cxn ang="0">
                  <a:pos x="92" y="18"/>
                </a:cxn>
                <a:cxn ang="0">
                  <a:pos x="76" y="28"/>
                </a:cxn>
                <a:cxn ang="0">
                  <a:pos x="60" y="39"/>
                </a:cxn>
                <a:cxn ang="0">
                  <a:pos x="44" y="51"/>
                </a:cxn>
                <a:cxn ang="0">
                  <a:pos x="30" y="64"/>
                </a:cxn>
                <a:cxn ang="0">
                  <a:pos x="3" y="90"/>
                </a:cxn>
                <a:cxn ang="0">
                  <a:pos x="3" y="90"/>
                </a:cxn>
                <a:cxn ang="0">
                  <a:pos x="1" y="91"/>
                </a:cxn>
                <a:cxn ang="0">
                  <a:pos x="0" y="94"/>
                </a:cxn>
                <a:cxn ang="0">
                  <a:pos x="3" y="98"/>
                </a:cxn>
                <a:cxn ang="0">
                  <a:pos x="7" y="99"/>
                </a:cxn>
                <a:cxn ang="0">
                  <a:pos x="8" y="99"/>
                </a:cxn>
                <a:cxn ang="0">
                  <a:pos x="10" y="98"/>
                </a:cxn>
                <a:cxn ang="0">
                  <a:pos x="10" y="98"/>
                </a:cxn>
                <a:cxn ang="0">
                  <a:pos x="38" y="72"/>
                </a:cxn>
                <a:cxn ang="0">
                  <a:pos x="67" y="48"/>
                </a:cxn>
                <a:cxn ang="0">
                  <a:pos x="82" y="38"/>
                </a:cxn>
                <a:cxn ang="0">
                  <a:pos x="98" y="27"/>
                </a:cxn>
                <a:cxn ang="0">
                  <a:pos x="115" y="18"/>
                </a:cxn>
                <a:cxn ang="0">
                  <a:pos x="132" y="10"/>
                </a:cxn>
                <a:cxn ang="0">
                  <a:pos x="132" y="10"/>
                </a:cxn>
                <a:cxn ang="0">
                  <a:pos x="133" y="9"/>
                </a:cxn>
                <a:cxn ang="0">
                  <a:pos x="135" y="6"/>
                </a:cxn>
                <a:cxn ang="0">
                  <a:pos x="135" y="5"/>
                </a:cxn>
                <a:cxn ang="0">
                  <a:pos x="133" y="2"/>
                </a:cxn>
                <a:cxn ang="0">
                  <a:pos x="131" y="0"/>
                </a:cxn>
                <a:cxn ang="0">
                  <a:pos x="128" y="0"/>
                </a:cxn>
                <a:cxn ang="0">
                  <a:pos x="126" y="0"/>
                </a:cxn>
                <a:cxn ang="0">
                  <a:pos x="126" y="0"/>
                </a:cxn>
              </a:cxnLst>
              <a:rect l="0" t="0" r="r" b="b"/>
              <a:pathLst>
                <a:path w="135" h="99">
                  <a:moveTo>
                    <a:pt x="126" y="0"/>
                  </a:moveTo>
                  <a:lnTo>
                    <a:pt x="126" y="0"/>
                  </a:lnTo>
                  <a:lnTo>
                    <a:pt x="109" y="9"/>
                  </a:lnTo>
                  <a:lnTo>
                    <a:pt x="92" y="18"/>
                  </a:lnTo>
                  <a:lnTo>
                    <a:pt x="76" y="28"/>
                  </a:lnTo>
                  <a:lnTo>
                    <a:pt x="60" y="39"/>
                  </a:lnTo>
                  <a:lnTo>
                    <a:pt x="44" y="51"/>
                  </a:lnTo>
                  <a:lnTo>
                    <a:pt x="30" y="64"/>
                  </a:lnTo>
                  <a:lnTo>
                    <a:pt x="3" y="90"/>
                  </a:lnTo>
                  <a:lnTo>
                    <a:pt x="3" y="90"/>
                  </a:lnTo>
                  <a:lnTo>
                    <a:pt x="1" y="91"/>
                  </a:lnTo>
                  <a:lnTo>
                    <a:pt x="0" y="94"/>
                  </a:lnTo>
                  <a:lnTo>
                    <a:pt x="3" y="98"/>
                  </a:lnTo>
                  <a:lnTo>
                    <a:pt x="7" y="99"/>
                  </a:lnTo>
                  <a:lnTo>
                    <a:pt x="8" y="99"/>
                  </a:lnTo>
                  <a:lnTo>
                    <a:pt x="10" y="98"/>
                  </a:lnTo>
                  <a:lnTo>
                    <a:pt x="10" y="98"/>
                  </a:lnTo>
                  <a:lnTo>
                    <a:pt x="38" y="72"/>
                  </a:lnTo>
                  <a:lnTo>
                    <a:pt x="67" y="48"/>
                  </a:lnTo>
                  <a:lnTo>
                    <a:pt x="82" y="38"/>
                  </a:lnTo>
                  <a:lnTo>
                    <a:pt x="98" y="27"/>
                  </a:lnTo>
                  <a:lnTo>
                    <a:pt x="115" y="18"/>
                  </a:lnTo>
                  <a:lnTo>
                    <a:pt x="132" y="10"/>
                  </a:lnTo>
                  <a:lnTo>
                    <a:pt x="132" y="10"/>
                  </a:lnTo>
                  <a:lnTo>
                    <a:pt x="133" y="9"/>
                  </a:lnTo>
                  <a:lnTo>
                    <a:pt x="135" y="6"/>
                  </a:lnTo>
                  <a:lnTo>
                    <a:pt x="135" y="5"/>
                  </a:lnTo>
                  <a:lnTo>
                    <a:pt x="133" y="2"/>
                  </a:lnTo>
                  <a:lnTo>
                    <a:pt x="131" y="0"/>
                  </a:lnTo>
                  <a:lnTo>
                    <a:pt x="128" y="0"/>
                  </a:lnTo>
                  <a:lnTo>
                    <a:pt x="126" y="0"/>
                  </a:lnTo>
                  <a:lnTo>
                    <a:pt x="126"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50" name="Freeform 262"/>
            <p:cNvSpPr/>
            <p:nvPr/>
          </p:nvSpPr>
          <p:spPr bwMode="auto">
            <a:xfrm>
              <a:off x="4800601" y="1444626"/>
              <a:ext cx="61913" cy="42863"/>
            </a:xfrm>
            <a:custGeom>
              <a:avLst/>
              <a:gdLst/>
              <a:ahLst/>
              <a:cxnLst>
                <a:cxn ang="0">
                  <a:pos x="147" y="0"/>
                </a:cxn>
                <a:cxn ang="0">
                  <a:pos x="147" y="0"/>
                </a:cxn>
                <a:cxn ang="0">
                  <a:pos x="128" y="9"/>
                </a:cxn>
                <a:cxn ang="0">
                  <a:pos x="108" y="19"/>
                </a:cxn>
                <a:cxn ang="0">
                  <a:pos x="89" y="30"/>
                </a:cxn>
                <a:cxn ang="0">
                  <a:pos x="70" y="41"/>
                </a:cxn>
                <a:cxn ang="0">
                  <a:pos x="52" y="54"/>
                </a:cxn>
                <a:cxn ang="0">
                  <a:pos x="34" y="68"/>
                </a:cxn>
                <a:cxn ang="0">
                  <a:pos x="17" y="82"/>
                </a:cxn>
                <a:cxn ang="0">
                  <a:pos x="1" y="98"/>
                </a:cxn>
                <a:cxn ang="0">
                  <a:pos x="1" y="98"/>
                </a:cxn>
                <a:cxn ang="0">
                  <a:pos x="0" y="99"/>
                </a:cxn>
                <a:cxn ang="0">
                  <a:pos x="0" y="102"/>
                </a:cxn>
                <a:cxn ang="0">
                  <a:pos x="1" y="105"/>
                </a:cxn>
                <a:cxn ang="0">
                  <a:pos x="5" y="107"/>
                </a:cxn>
                <a:cxn ang="0">
                  <a:pos x="7" y="107"/>
                </a:cxn>
                <a:cxn ang="0">
                  <a:pos x="9" y="105"/>
                </a:cxn>
                <a:cxn ang="0">
                  <a:pos x="9" y="105"/>
                </a:cxn>
                <a:cxn ang="0">
                  <a:pos x="24" y="91"/>
                </a:cxn>
                <a:cxn ang="0">
                  <a:pos x="41" y="77"/>
                </a:cxn>
                <a:cxn ang="0">
                  <a:pos x="58" y="64"/>
                </a:cxn>
                <a:cxn ang="0">
                  <a:pos x="77" y="51"/>
                </a:cxn>
                <a:cxn ang="0">
                  <a:pos x="95" y="39"/>
                </a:cxn>
                <a:cxn ang="0">
                  <a:pos x="113" y="28"/>
                </a:cxn>
                <a:cxn ang="0">
                  <a:pos x="133" y="18"/>
                </a:cxn>
                <a:cxn ang="0">
                  <a:pos x="154" y="10"/>
                </a:cxn>
                <a:cxn ang="0">
                  <a:pos x="154" y="10"/>
                </a:cxn>
                <a:cxn ang="0">
                  <a:pos x="155" y="7"/>
                </a:cxn>
                <a:cxn ang="0">
                  <a:pos x="157" y="6"/>
                </a:cxn>
                <a:cxn ang="0">
                  <a:pos x="157" y="5"/>
                </a:cxn>
                <a:cxn ang="0">
                  <a:pos x="155" y="2"/>
                </a:cxn>
                <a:cxn ang="0">
                  <a:pos x="153" y="0"/>
                </a:cxn>
                <a:cxn ang="0">
                  <a:pos x="150" y="0"/>
                </a:cxn>
                <a:cxn ang="0">
                  <a:pos x="147" y="0"/>
                </a:cxn>
                <a:cxn ang="0">
                  <a:pos x="147" y="0"/>
                </a:cxn>
              </a:cxnLst>
              <a:rect l="0" t="0" r="r" b="b"/>
              <a:pathLst>
                <a:path w="157" h="107">
                  <a:moveTo>
                    <a:pt x="147" y="0"/>
                  </a:moveTo>
                  <a:lnTo>
                    <a:pt x="147" y="0"/>
                  </a:lnTo>
                  <a:lnTo>
                    <a:pt x="128" y="9"/>
                  </a:lnTo>
                  <a:lnTo>
                    <a:pt x="108" y="19"/>
                  </a:lnTo>
                  <a:lnTo>
                    <a:pt x="89" y="30"/>
                  </a:lnTo>
                  <a:lnTo>
                    <a:pt x="70" y="41"/>
                  </a:lnTo>
                  <a:lnTo>
                    <a:pt x="52" y="54"/>
                  </a:lnTo>
                  <a:lnTo>
                    <a:pt x="34" y="68"/>
                  </a:lnTo>
                  <a:lnTo>
                    <a:pt x="17" y="82"/>
                  </a:lnTo>
                  <a:lnTo>
                    <a:pt x="1" y="98"/>
                  </a:lnTo>
                  <a:lnTo>
                    <a:pt x="1" y="98"/>
                  </a:lnTo>
                  <a:lnTo>
                    <a:pt x="0" y="99"/>
                  </a:lnTo>
                  <a:lnTo>
                    <a:pt x="0" y="102"/>
                  </a:lnTo>
                  <a:lnTo>
                    <a:pt x="1" y="105"/>
                  </a:lnTo>
                  <a:lnTo>
                    <a:pt x="5" y="107"/>
                  </a:lnTo>
                  <a:lnTo>
                    <a:pt x="7" y="107"/>
                  </a:lnTo>
                  <a:lnTo>
                    <a:pt x="9" y="105"/>
                  </a:lnTo>
                  <a:lnTo>
                    <a:pt x="9" y="105"/>
                  </a:lnTo>
                  <a:lnTo>
                    <a:pt x="24" y="91"/>
                  </a:lnTo>
                  <a:lnTo>
                    <a:pt x="41" y="77"/>
                  </a:lnTo>
                  <a:lnTo>
                    <a:pt x="58" y="64"/>
                  </a:lnTo>
                  <a:lnTo>
                    <a:pt x="77" y="51"/>
                  </a:lnTo>
                  <a:lnTo>
                    <a:pt x="95" y="39"/>
                  </a:lnTo>
                  <a:lnTo>
                    <a:pt x="113" y="28"/>
                  </a:lnTo>
                  <a:lnTo>
                    <a:pt x="133" y="18"/>
                  </a:lnTo>
                  <a:lnTo>
                    <a:pt x="154" y="10"/>
                  </a:lnTo>
                  <a:lnTo>
                    <a:pt x="154" y="10"/>
                  </a:lnTo>
                  <a:lnTo>
                    <a:pt x="155" y="7"/>
                  </a:lnTo>
                  <a:lnTo>
                    <a:pt x="157" y="6"/>
                  </a:lnTo>
                  <a:lnTo>
                    <a:pt x="157" y="5"/>
                  </a:lnTo>
                  <a:lnTo>
                    <a:pt x="155" y="2"/>
                  </a:lnTo>
                  <a:lnTo>
                    <a:pt x="153" y="0"/>
                  </a:lnTo>
                  <a:lnTo>
                    <a:pt x="150" y="0"/>
                  </a:lnTo>
                  <a:lnTo>
                    <a:pt x="147" y="0"/>
                  </a:lnTo>
                  <a:lnTo>
                    <a:pt x="147"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51" name="Freeform 263"/>
            <p:cNvSpPr/>
            <p:nvPr/>
          </p:nvSpPr>
          <p:spPr bwMode="auto">
            <a:xfrm>
              <a:off x="4799014" y="1479551"/>
              <a:ext cx="74613" cy="55563"/>
            </a:xfrm>
            <a:custGeom>
              <a:avLst/>
              <a:gdLst/>
              <a:ahLst/>
              <a:cxnLst>
                <a:cxn ang="0">
                  <a:pos x="179" y="1"/>
                </a:cxn>
                <a:cxn ang="0">
                  <a:pos x="179" y="1"/>
                </a:cxn>
                <a:cxn ang="0">
                  <a:pos x="82" y="60"/>
                </a:cxn>
                <a:cxn ang="0">
                  <a:pos x="82" y="60"/>
                </a:cxn>
                <a:cxn ang="0">
                  <a:pos x="59" y="76"/>
                </a:cxn>
                <a:cxn ang="0">
                  <a:pos x="39" y="93"/>
                </a:cxn>
                <a:cxn ang="0">
                  <a:pos x="20" y="110"/>
                </a:cxn>
                <a:cxn ang="0">
                  <a:pos x="1" y="131"/>
                </a:cxn>
                <a:cxn ang="0">
                  <a:pos x="1" y="131"/>
                </a:cxn>
                <a:cxn ang="0">
                  <a:pos x="0" y="132"/>
                </a:cxn>
                <a:cxn ang="0">
                  <a:pos x="0" y="134"/>
                </a:cxn>
                <a:cxn ang="0">
                  <a:pos x="1" y="138"/>
                </a:cxn>
                <a:cxn ang="0">
                  <a:pos x="3" y="140"/>
                </a:cxn>
                <a:cxn ang="0">
                  <a:pos x="5" y="140"/>
                </a:cxn>
                <a:cxn ang="0">
                  <a:pos x="6" y="140"/>
                </a:cxn>
                <a:cxn ang="0">
                  <a:pos x="9" y="138"/>
                </a:cxn>
                <a:cxn ang="0">
                  <a:pos x="9" y="138"/>
                </a:cxn>
                <a:cxn ang="0">
                  <a:pos x="22" y="123"/>
                </a:cxn>
                <a:cxn ang="0">
                  <a:pos x="35" y="108"/>
                </a:cxn>
                <a:cxn ang="0">
                  <a:pos x="35" y="108"/>
                </a:cxn>
                <a:cxn ang="0">
                  <a:pos x="47" y="97"/>
                </a:cxn>
                <a:cxn ang="0">
                  <a:pos x="60" y="87"/>
                </a:cxn>
                <a:cxn ang="0">
                  <a:pos x="88" y="70"/>
                </a:cxn>
                <a:cxn ang="0">
                  <a:pos x="88" y="70"/>
                </a:cxn>
                <a:cxn ang="0">
                  <a:pos x="136" y="40"/>
                </a:cxn>
                <a:cxn ang="0">
                  <a:pos x="184" y="10"/>
                </a:cxn>
                <a:cxn ang="0">
                  <a:pos x="184" y="10"/>
                </a:cxn>
                <a:cxn ang="0">
                  <a:pos x="187" y="9"/>
                </a:cxn>
                <a:cxn ang="0">
                  <a:pos x="187" y="6"/>
                </a:cxn>
                <a:cxn ang="0">
                  <a:pos x="187" y="2"/>
                </a:cxn>
                <a:cxn ang="0">
                  <a:pos x="183" y="0"/>
                </a:cxn>
                <a:cxn ang="0">
                  <a:pos x="182" y="0"/>
                </a:cxn>
                <a:cxn ang="0">
                  <a:pos x="179" y="1"/>
                </a:cxn>
                <a:cxn ang="0">
                  <a:pos x="179" y="1"/>
                </a:cxn>
              </a:cxnLst>
              <a:rect l="0" t="0" r="r" b="b"/>
              <a:pathLst>
                <a:path w="187" h="140">
                  <a:moveTo>
                    <a:pt x="179" y="1"/>
                  </a:moveTo>
                  <a:lnTo>
                    <a:pt x="179" y="1"/>
                  </a:lnTo>
                  <a:lnTo>
                    <a:pt x="82" y="60"/>
                  </a:lnTo>
                  <a:lnTo>
                    <a:pt x="82" y="60"/>
                  </a:lnTo>
                  <a:lnTo>
                    <a:pt x="59" y="76"/>
                  </a:lnTo>
                  <a:lnTo>
                    <a:pt x="39" y="93"/>
                  </a:lnTo>
                  <a:lnTo>
                    <a:pt x="20" y="110"/>
                  </a:lnTo>
                  <a:lnTo>
                    <a:pt x="1" y="131"/>
                  </a:lnTo>
                  <a:lnTo>
                    <a:pt x="1" y="131"/>
                  </a:lnTo>
                  <a:lnTo>
                    <a:pt x="0" y="132"/>
                  </a:lnTo>
                  <a:lnTo>
                    <a:pt x="0" y="134"/>
                  </a:lnTo>
                  <a:lnTo>
                    <a:pt x="1" y="138"/>
                  </a:lnTo>
                  <a:lnTo>
                    <a:pt x="3" y="140"/>
                  </a:lnTo>
                  <a:lnTo>
                    <a:pt x="5" y="140"/>
                  </a:lnTo>
                  <a:lnTo>
                    <a:pt x="6" y="140"/>
                  </a:lnTo>
                  <a:lnTo>
                    <a:pt x="9" y="138"/>
                  </a:lnTo>
                  <a:lnTo>
                    <a:pt x="9" y="138"/>
                  </a:lnTo>
                  <a:lnTo>
                    <a:pt x="22" y="123"/>
                  </a:lnTo>
                  <a:lnTo>
                    <a:pt x="35" y="108"/>
                  </a:lnTo>
                  <a:lnTo>
                    <a:pt x="35" y="108"/>
                  </a:lnTo>
                  <a:lnTo>
                    <a:pt x="47" y="97"/>
                  </a:lnTo>
                  <a:lnTo>
                    <a:pt x="60" y="87"/>
                  </a:lnTo>
                  <a:lnTo>
                    <a:pt x="88" y="70"/>
                  </a:lnTo>
                  <a:lnTo>
                    <a:pt x="88" y="70"/>
                  </a:lnTo>
                  <a:lnTo>
                    <a:pt x="136" y="40"/>
                  </a:lnTo>
                  <a:lnTo>
                    <a:pt x="184" y="10"/>
                  </a:lnTo>
                  <a:lnTo>
                    <a:pt x="184" y="10"/>
                  </a:lnTo>
                  <a:lnTo>
                    <a:pt x="187" y="9"/>
                  </a:lnTo>
                  <a:lnTo>
                    <a:pt x="187" y="6"/>
                  </a:lnTo>
                  <a:lnTo>
                    <a:pt x="187" y="2"/>
                  </a:lnTo>
                  <a:lnTo>
                    <a:pt x="183" y="0"/>
                  </a:lnTo>
                  <a:lnTo>
                    <a:pt x="182" y="0"/>
                  </a:lnTo>
                  <a:lnTo>
                    <a:pt x="179" y="1"/>
                  </a:lnTo>
                  <a:lnTo>
                    <a:pt x="17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52" name="Freeform 264"/>
            <p:cNvSpPr/>
            <p:nvPr/>
          </p:nvSpPr>
          <p:spPr bwMode="auto">
            <a:xfrm>
              <a:off x="4789489" y="1530351"/>
              <a:ext cx="57150" cy="46038"/>
            </a:xfrm>
            <a:custGeom>
              <a:avLst/>
              <a:gdLst/>
              <a:ahLst/>
              <a:cxnLst>
                <a:cxn ang="0">
                  <a:pos x="137" y="2"/>
                </a:cxn>
                <a:cxn ang="0">
                  <a:pos x="137" y="2"/>
                </a:cxn>
                <a:cxn ang="0">
                  <a:pos x="115" y="16"/>
                </a:cxn>
                <a:cxn ang="0">
                  <a:pos x="93" y="29"/>
                </a:cxn>
                <a:cxn ang="0">
                  <a:pos x="70" y="42"/>
                </a:cxn>
                <a:cxn ang="0">
                  <a:pos x="48" y="57"/>
                </a:cxn>
                <a:cxn ang="0">
                  <a:pos x="48" y="57"/>
                </a:cxn>
                <a:cxn ang="0">
                  <a:pos x="34" y="68"/>
                </a:cxn>
                <a:cxn ang="0">
                  <a:pos x="19" y="80"/>
                </a:cxn>
                <a:cxn ang="0">
                  <a:pos x="13" y="87"/>
                </a:cxn>
                <a:cxn ang="0">
                  <a:pos x="8" y="93"/>
                </a:cxn>
                <a:cxn ang="0">
                  <a:pos x="2" y="101"/>
                </a:cxn>
                <a:cxn ang="0">
                  <a:pos x="0" y="110"/>
                </a:cxn>
                <a:cxn ang="0">
                  <a:pos x="0" y="110"/>
                </a:cxn>
                <a:cxn ang="0">
                  <a:pos x="0" y="113"/>
                </a:cxn>
                <a:cxn ang="0">
                  <a:pos x="1" y="115"/>
                </a:cxn>
                <a:cxn ang="0">
                  <a:pos x="4" y="117"/>
                </a:cxn>
                <a:cxn ang="0">
                  <a:pos x="8" y="117"/>
                </a:cxn>
                <a:cxn ang="0">
                  <a:pos x="10" y="115"/>
                </a:cxn>
                <a:cxn ang="0">
                  <a:pos x="10" y="113"/>
                </a:cxn>
                <a:cxn ang="0">
                  <a:pos x="10" y="113"/>
                </a:cxn>
                <a:cxn ang="0">
                  <a:pos x="14" y="104"/>
                </a:cxn>
                <a:cxn ang="0">
                  <a:pos x="21" y="96"/>
                </a:cxn>
                <a:cxn ang="0">
                  <a:pos x="27" y="87"/>
                </a:cxn>
                <a:cxn ang="0">
                  <a:pos x="35" y="80"/>
                </a:cxn>
                <a:cxn ang="0">
                  <a:pos x="53" y="66"/>
                </a:cxn>
                <a:cxn ang="0">
                  <a:pos x="70" y="54"/>
                </a:cxn>
                <a:cxn ang="0">
                  <a:pos x="70" y="54"/>
                </a:cxn>
                <a:cxn ang="0">
                  <a:pos x="89" y="43"/>
                </a:cxn>
                <a:cxn ang="0">
                  <a:pos x="107" y="33"/>
                </a:cxn>
                <a:cxn ang="0">
                  <a:pos x="125" y="23"/>
                </a:cxn>
                <a:cxn ang="0">
                  <a:pos x="142" y="11"/>
                </a:cxn>
                <a:cxn ang="0">
                  <a:pos x="142" y="11"/>
                </a:cxn>
                <a:cxn ang="0">
                  <a:pos x="144" y="9"/>
                </a:cxn>
                <a:cxn ang="0">
                  <a:pos x="145" y="7"/>
                </a:cxn>
                <a:cxn ang="0">
                  <a:pos x="144" y="3"/>
                </a:cxn>
                <a:cxn ang="0">
                  <a:pos x="142" y="2"/>
                </a:cxn>
                <a:cxn ang="0">
                  <a:pos x="141" y="0"/>
                </a:cxn>
                <a:cxn ang="0">
                  <a:pos x="138" y="0"/>
                </a:cxn>
                <a:cxn ang="0">
                  <a:pos x="137" y="2"/>
                </a:cxn>
                <a:cxn ang="0">
                  <a:pos x="137" y="2"/>
                </a:cxn>
              </a:cxnLst>
              <a:rect l="0" t="0" r="r" b="b"/>
              <a:pathLst>
                <a:path w="145" h="117">
                  <a:moveTo>
                    <a:pt x="137" y="2"/>
                  </a:moveTo>
                  <a:lnTo>
                    <a:pt x="137" y="2"/>
                  </a:lnTo>
                  <a:lnTo>
                    <a:pt x="115" y="16"/>
                  </a:lnTo>
                  <a:lnTo>
                    <a:pt x="93" y="29"/>
                  </a:lnTo>
                  <a:lnTo>
                    <a:pt x="70" y="42"/>
                  </a:lnTo>
                  <a:lnTo>
                    <a:pt x="48" y="57"/>
                  </a:lnTo>
                  <a:lnTo>
                    <a:pt x="48" y="57"/>
                  </a:lnTo>
                  <a:lnTo>
                    <a:pt x="34" y="68"/>
                  </a:lnTo>
                  <a:lnTo>
                    <a:pt x="19" y="80"/>
                  </a:lnTo>
                  <a:lnTo>
                    <a:pt x="13" y="87"/>
                  </a:lnTo>
                  <a:lnTo>
                    <a:pt x="8" y="93"/>
                  </a:lnTo>
                  <a:lnTo>
                    <a:pt x="2" y="101"/>
                  </a:lnTo>
                  <a:lnTo>
                    <a:pt x="0" y="110"/>
                  </a:lnTo>
                  <a:lnTo>
                    <a:pt x="0" y="110"/>
                  </a:lnTo>
                  <a:lnTo>
                    <a:pt x="0" y="113"/>
                  </a:lnTo>
                  <a:lnTo>
                    <a:pt x="1" y="115"/>
                  </a:lnTo>
                  <a:lnTo>
                    <a:pt x="4" y="117"/>
                  </a:lnTo>
                  <a:lnTo>
                    <a:pt x="8" y="117"/>
                  </a:lnTo>
                  <a:lnTo>
                    <a:pt x="10" y="115"/>
                  </a:lnTo>
                  <a:lnTo>
                    <a:pt x="10" y="113"/>
                  </a:lnTo>
                  <a:lnTo>
                    <a:pt x="10" y="113"/>
                  </a:lnTo>
                  <a:lnTo>
                    <a:pt x="14" y="104"/>
                  </a:lnTo>
                  <a:lnTo>
                    <a:pt x="21" y="96"/>
                  </a:lnTo>
                  <a:lnTo>
                    <a:pt x="27" y="87"/>
                  </a:lnTo>
                  <a:lnTo>
                    <a:pt x="35" y="80"/>
                  </a:lnTo>
                  <a:lnTo>
                    <a:pt x="53" y="66"/>
                  </a:lnTo>
                  <a:lnTo>
                    <a:pt x="70" y="54"/>
                  </a:lnTo>
                  <a:lnTo>
                    <a:pt x="70" y="54"/>
                  </a:lnTo>
                  <a:lnTo>
                    <a:pt x="89" y="43"/>
                  </a:lnTo>
                  <a:lnTo>
                    <a:pt x="107" y="33"/>
                  </a:lnTo>
                  <a:lnTo>
                    <a:pt x="125" y="23"/>
                  </a:lnTo>
                  <a:lnTo>
                    <a:pt x="142" y="11"/>
                  </a:lnTo>
                  <a:lnTo>
                    <a:pt x="142" y="11"/>
                  </a:lnTo>
                  <a:lnTo>
                    <a:pt x="144" y="9"/>
                  </a:lnTo>
                  <a:lnTo>
                    <a:pt x="145" y="7"/>
                  </a:lnTo>
                  <a:lnTo>
                    <a:pt x="144" y="3"/>
                  </a:lnTo>
                  <a:lnTo>
                    <a:pt x="142" y="2"/>
                  </a:lnTo>
                  <a:lnTo>
                    <a:pt x="141" y="0"/>
                  </a:lnTo>
                  <a:lnTo>
                    <a:pt x="138" y="0"/>
                  </a:lnTo>
                  <a:lnTo>
                    <a:pt x="137" y="2"/>
                  </a:lnTo>
                  <a:lnTo>
                    <a:pt x="13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53" name="Freeform 265"/>
            <p:cNvSpPr/>
            <p:nvPr/>
          </p:nvSpPr>
          <p:spPr bwMode="auto">
            <a:xfrm>
              <a:off x="4697414" y="1552576"/>
              <a:ext cx="163513" cy="125413"/>
            </a:xfrm>
            <a:custGeom>
              <a:avLst/>
              <a:gdLst/>
              <a:ahLst/>
              <a:cxnLst>
                <a:cxn ang="0">
                  <a:pos x="406" y="0"/>
                </a:cxn>
                <a:cxn ang="0">
                  <a:pos x="406" y="0"/>
                </a:cxn>
                <a:cxn ang="0">
                  <a:pos x="393" y="8"/>
                </a:cxn>
                <a:cxn ang="0">
                  <a:pos x="381" y="17"/>
                </a:cxn>
                <a:cxn ang="0">
                  <a:pos x="356" y="36"/>
                </a:cxn>
                <a:cxn ang="0">
                  <a:pos x="312" y="78"/>
                </a:cxn>
                <a:cxn ang="0">
                  <a:pos x="312" y="78"/>
                </a:cxn>
                <a:cxn ang="0">
                  <a:pos x="285" y="101"/>
                </a:cxn>
                <a:cxn ang="0">
                  <a:pos x="259" y="121"/>
                </a:cxn>
                <a:cxn ang="0">
                  <a:pos x="206" y="162"/>
                </a:cxn>
                <a:cxn ang="0">
                  <a:pos x="206" y="162"/>
                </a:cxn>
                <a:cxn ang="0">
                  <a:pos x="178" y="183"/>
                </a:cxn>
                <a:cxn ang="0">
                  <a:pos x="149" y="203"/>
                </a:cxn>
                <a:cxn ang="0">
                  <a:pos x="119" y="221"/>
                </a:cxn>
                <a:cxn ang="0">
                  <a:pos x="89" y="238"/>
                </a:cxn>
                <a:cxn ang="0">
                  <a:pos x="89" y="238"/>
                </a:cxn>
                <a:cxn ang="0">
                  <a:pos x="66" y="252"/>
                </a:cxn>
                <a:cxn ang="0">
                  <a:pos x="41" y="268"/>
                </a:cxn>
                <a:cxn ang="0">
                  <a:pos x="29" y="277"/>
                </a:cxn>
                <a:cxn ang="0">
                  <a:pos x="17" y="286"/>
                </a:cxn>
                <a:cxn ang="0">
                  <a:pos x="8" y="297"/>
                </a:cxn>
                <a:cxn ang="0">
                  <a:pos x="2" y="308"/>
                </a:cxn>
                <a:cxn ang="0">
                  <a:pos x="2" y="308"/>
                </a:cxn>
                <a:cxn ang="0">
                  <a:pos x="0" y="310"/>
                </a:cxn>
                <a:cxn ang="0">
                  <a:pos x="0" y="312"/>
                </a:cxn>
                <a:cxn ang="0">
                  <a:pos x="3" y="315"/>
                </a:cxn>
                <a:cxn ang="0">
                  <a:pos x="8" y="316"/>
                </a:cxn>
                <a:cxn ang="0">
                  <a:pos x="9" y="315"/>
                </a:cxn>
                <a:cxn ang="0">
                  <a:pos x="11" y="314"/>
                </a:cxn>
                <a:cxn ang="0">
                  <a:pos x="11" y="314"/>
                </a:cxn>
                <a:cxn ang="0">
                  <a:pos x="20" y="302"/>
                </a:cxn>
                <a:cxn ang="0">
                  <a:pos x="30" y="290"/>
                </a:cxn>
                <a:cxn ang="0">
                  <a:pos x="43" y="280"/>
                </a:cxn>
                <a:cxn ang="0">
                  <a:pos x="56" y="271"/>
                </a:cxn>
                <a:cxn ang="0">
                  <a:pos x="85" y="254"/>
                </a:cxn>
                <a:cxn ang="0">
                  <a:pos x="113" y="239"/>
                </a:cxn>
                <a:cxn ang="0">
                  <a:pos x="113" y="239"/>
                </a:cxn>
                <a:cxn ang="0">
                  <a:pos x="136" y="225"/>
                </a:cxn>
                <a:cxn ang="0">
                  <a:pos x="160" y="209"/>
                </a:cxn>
                <a:cxn ang="0">
                  <a:pos x="183" y="193"/>
                </a:cxn>
                <a:cxn ang="0">
                  <a:pos x="206" y="176"/>
                </a:cxn>
                <a:cxn ang="0">
                  <a:pos x="206" y="176"/>
                </a:cxn>
                <a:cxn ang="0">
                  <a:pos x="255" y="138"/>
                </a:cxn>
                <a:cxn ang="0">
                  <a:pos x="304" y="101"/>
                </a:cxn>
                <a:cxn ang="0">
                  <a:pos x="304" y="101"/>
                </a:cxn>
                <a:cxn ang="0">
                  <a:pos x="352" y="57"/>
                </a:cxn>
                <a:cxn ang="0">
                  <a:pos x="352" y="57"/>
                </a:cxn>
                <a:cxn ang="0">
                  <a:pos x="381" y="33"/>
                </a:cxn>
                <a:cxn ang="0">
                  <a:pos x="395" y="21"/>
                </a:cxn>
                <a:cxn ang="0">
                  <a:pos x="411" y="10"/>
                </a:cxn>
                <a:cxn ang="0">
                  <a:pos x="411" y="10"/>
                </a:cxn>
                <a:cxn ang="0">
                  <a:pos x="414" y="9"/>
                </a:cxn>
                <a:cxn ang="0">
                  <a:pos x="414" y="6"/>
                </a:cxn>
                <a:cxn ang="0">
                  <a:pos x="414" y="2"/>
                </a:cxn>
                <a:cxn ang="0">
                  <a:pos x="410" y="0"/>
                </a:cxn>
                <a:cxn ang="0">
                  <a:pos x="408" y="0"/>
                </a:cxn>
                <a:cxn ang="0">
                  <a:pos x="406" y="0"/>
                </a:cxn>
                <a:cxn ang="0">
                  <a:pos x="406" y="0"/>
                </a:cxn>
              </a:cxnLst>
              <a:rect l="0" t="0" r="r" b="b"/>
              <a:pathLst>
                <a:path w="414" h="316">
                  <a:moveTo>
                    <a:pt x="406" y="0"/>
                  </a:moveTo>
                  <a:lnTo>
                    <a:pt x="406" y="0"/>
                  </a:lnTo>
                  <a:lnTo>
                    <a:pt x="393" y="8"/>
                  </a:lnTo>
                  <a:lnTo>
                    <a:pt x="381" y="17"/>
                  </a:lnTo>
                  <a:lnTo>
                    <a:pt x="356" y="36"/>
                  </a:lnTo>
                  <a:lnTo>
                    <a:pt x="312" y="78"/>
                  </a:lnTo>
                  <a:lnTo>
                    <a:pt x="312" y="78"/>
                  </a:lnTo>
                  <a:lnTo>
                    <a:pt x="285" y="101"/>
                  </a:lnTo>
                  <a:lnTo>
                    <a:pt x="259" y="121"/>
                  </a:lnTo>
                  <a:lnTo>
                    <a:pt x="206" y="162"/>
                  </a:lnTo>
                  <a:lnTo>
                    <a:pt x="206" y="162"/>
                  </a:lnTo>
                  <a:lnTo>
                    <a:pt x="178" y="183"/>
                  </a:lnTo>
                  <a:lnTo>
                    <a:pt x="149" y="203"/>
                  </a:lnTo>
                  <a:lnTo>
                    <a:pt x="119" y="221"/>
                  </a:lnTo>
                  <a:lnTo>
                    <a:pt x="89" y="238"/>
                  </a:lnTo>
                  <a:lnTo>
                    <a:pt x="89" y="238"/>
                  </a:lnTo>
                  <a:lnTo>
                    <a:pt x="66" y="252"/>
                  </a:lnTo>
                  <a:lnTo>
                    <a:pt x="41" y="268"/>
                  </a:lnTo>
                  <a:lnTo>
                    <a:pt x="29" y="277"/>
                  </a:lnTo>
                  <a:lnTo>
                    <a:pt x="17" y="286"/>
                  </a:lnTo>
                  <a:lnTo>
                    <a:pt x="8" y="297"/>
                  </a:lnTo>
                  <a:lnTo>
                    <a:pt x="2" y="308"/>
                  </a:lnTo>
                  <a:lnTo>
                    <a:pt x="2" y="308"/>
                  </a:lnTo>
                  <a:lnTo>
                    <a:pt x="0" y="310"/>
                  </a:lnTo>
                  <a:lnTo>
                    <a:pt x="0" y="312"/>
                  </a:lnTo>
                  <a:lnTo>
                    <a:pt x="3" y="315"/>
                  </a:lnTo>
                  <a:lnTo>
                    <a:pt x="8" y="316"/>
                  </a:lnTo>
                  <a:lnTo>
                    <a:pt x="9" y="315"/>
                  </a:lnTo>
                  <a:lnTo>
                    <a:pt x="11" y="314"/>
                  </a:lnTo>
                  <a:lnTo>
                    <a:pt x="11" y="314"/>
                  </a:lnTo>
                  <a:lnTo>
                    <a:pt x="20" y="302"/>
                  </a:lnTo>
                  <a:lnTo>
                    <a:pt x="30" y="290"/>
                  </a:lnTo>
                  <a:lnTo>
                    <a:pt x="43" y="280"/>
                  </a:lnTo>
                  <a:lnTo>
                    <a:pt x="56" y="271"/>
                  </a:lnTo>
                  <a:lnTo>
                    <a:pt x="85" y="254"/>
                  </a:lnTo>
                  <a:lnTo>
                    <a:pt x="113" y="239"/>
                  </a:lnTo>
                  <a:lnTo>
                    <a:pt x="113" y="239"/>
                  </a:lnTo>
                  <a:lnTo>
                    <a:pt x="136" y="225"/>
                  </a:lnTo>
                  <a:lnTo>
                    <a:pt x="160" y="209"/>
                  </a:lnTo>
                  <a:lnTo>
                    <a:pt x="183" y="193"/>
                  </a:lnTo>
                  <a:lnTo>
                    <a:pt x="206" y="176"/>
                  </a:lnTo>
                  <a:lnTo>
                    <a:pt x="206" y="176"/>
                  </a:lnTo>
                  <a:lnTo>
                    <a:pt x="255" y="138"/>
                  </a:lnTo>
                  <a:lnTo>
                    <a:pt x="304" y="101"/>
                  </a:lnTo>
                  <a:lnTo>
                    <a:pt x="304" y="101"/>
                  </a:lnTo>
                  <a:lnTo>
                    <a:pt x="352" y="57"/>
                  </a:lnTo>
                  <a:lnTo>
                    <a:pt x="352" y="57"/>
                  </a:lnTo>
                  <a:lnTo>
                    <a:pt x="381" y="33"/>
                  </a:lnTo>
                  <a:lnTo>
                    <a:pt x="395" y="21"/>
                  </a:lnTo>
                  <a:lnTo>
                    <a:pt x="411" y="10"/>
                  </a:lnTo>
                  <a:lnTo>
                    <a:pt x="411" y="10"/>
                  </a:lnTo>
                  <a:lnTo>
                    <a:pt x="414" y="9"/>
                  </a:lnTo>
                  <a:lnTo>
                    <a:pt x="414" y="6"/>
                  </a:lnTo>
                  <a:lnTo>
                    <a:pt x="414" y="2"/>
                  </a:lnTo>
                  <a:lnTo>
                    <a:pt x="410" y="0"/>
                  </a:lnTo>
                  <a:lnTo>
                    <a:pt x="408" y="0"/>
                  </a:lnTo>
                  <a:lnTo>
                    <a:pt x="406" y="0"/>
                  </a:lnTo>
                  <a:lnTo>
                    <a:pt x="406"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54" name="Freeform 266"/>
            <p:cNvSpPr/>
            <p:nvPr/>
          </p:nvSpPr>
          <p:spPr bwMode="auto">
            <a:xfrm>
              <a:off x="4745039" y="1595438"/>
              <a:ext cx="112713" cy="84138"/>
            </a:xfrm>
            <a:custGeom>
              <a:avLst/>
              <a:gdLst/>
              <a:ahLst/>
              <a:cxnLst>
                <a:cxn ang="0">
                  <a:pos x="272" y="2"/>
                </a:cxn>
                <a:cxn ang="0">
                  <a:pos x="272" y="2"/>
                </a:cxn>
                <a:cxn ang="0">
                  <a:pos x="257" y="17"/>
                </a:cxn>
                <a:cxn ang="0">
                  <a:pos x="242" y="33"/>
                </a:cxn>
                <a:cxn ang="0">
                  <a:pos x="226" y="46"/>
                </a:cxn>
                <a:cxn ang="0">
                  <a:pos x="208" y="59"/>
                </a:cxn>
                <a:cxn ang="0">
                  <a:pos x="208" y="59"/>
                </a:cxn>
                <a:cxn ang="0">
                  <a:pos x="134" y="105"/>
                </a:cxn>
                <a:cxn ang="0">
                  <a:pos x="134" y="105"/>
                </a:cxn>
                <a:cxn ang="0">
                  <a:pos x="96" y="129"/>
                </a:cxn>
                <a:cxn ang="0">
                  <a:pos x="77" y="142"/>
                </a:cxn>
                <a:cxn ang="0">
                  <a:pos x="58" y="155"/>
                </a:cxn>
                <a:cxn ang="0">
                  <a:pos x="58" y="155"/>
                </a:cxn>
                <a:cxn ang="0">
                  <a:pos x="47" y="164"/>
                </a:cxn>
                <a:cxn ang="0">
                  <a:pos x="35" y="174"/>
                </a:cxn>
                <a:cxn ang="0">
                  <a:pos x="22" y="185"/>
                </a:cxn>
                <a:cxn ang="0">
                  <a:pos x="10" y="195"/>
                </a:cxn>
                <a:cxn ang="0">
                  <a:pos x="10" y="195"/>
                </a:cxn>
                <a:cxn ang="0">
                  <a:pos x="7" y="194"/>
                </a:cxn>
                <a:cxn ang="0">
                  <a:pos x="4" y="195"/>
                </a:cxn>
                <a:cxn ang="0">
                  <a:pos x="4" y="195"/>
                </a:cxn>
                <a:cxn ang="0">
                  <a:pos x="1" y="200"/>
                </a:cxn>
                <a:cxn ang="0">
                  <a:pos x="0" y="206"/>
                </a:cxn>
                <a:cxn ang="0">
                  <a:pos x="0" y="206"/>
                </a:cxn>
                <a:cxn ang="0">
                  <a:pos x="0" y="208"/>
                </a:cxn>
                <a:cxn ang="0">
                  <a:pos x="2" y="211"/>
                </a:cxn>
                <a:cxn ang="0">
                  <a:pos x="5" y="211"/>
                </a:cxn>
                <a:cxn ang="0">
                  <a:pos x="7" y="211"/>
                </a:cxn>
                <a:cxn ang="0">
                  <a:pos x="7" y="211"/>
                </a:cxn>
                <a:cxn ang="0">
                  <a:pos x="21" y="202"/>
                </a:cxn>
                <a:cxn ang="0">
                  <a:pos x="34" y="191"/>
                </a:cxn>
                <a:cxn ang="0">
                  <a:pos x="57" y="169"/>
                </a:cxn>
                <a:cxn ang="0">
                  <a:pos x="57" y="169"/>
                </a:cxn>
                <a:cxn ang="0">
                  <a:pos x="79" y="153"/>
                </a:cxn>
                <a:cxn ang="0">
                  <a:pos x="102" y="139"/>
                </a:cxn>
                <a:cxn ang="0">
                  <a:pos x="149" y="110"/>
                </a:cxn>
                <a:cxn ang="0">
                  <a:pos x="149" y="110"/>
                </a:cxn>
                <a:cxn ang="0">
                  <a:pos x="221" y="64"/>
                </a:cxn>
                <a:cxn ang="0">
                  <a:pos x="221" y="64"/>
                </a:cxn>
                <a:cxn ang="0">
                  <a:pos x="238" y="53"/>
                </a:cxn>
                <a:cxn ang="0">
                  <a:pos x="252" y="40"/>
                </a:cxn>
                <a:cxn ang="0">
                  <a:pos x="281" y="10"/>
                </a:cxn>
                <a:cxn ang="0">
                  <a:pos x="281" y="10"/>
                </a:cxn>
                <a:cxn ang="0">
                  <a:pos x="282" y="8"/>
                </a:cxn>
                <a:cxn ang="0">
                  <a:pos x="282" y="6"/>
                </a:cxn>
                <a:cxn ang="0">
                  <a:pos x="280" y="2"/>
                </a:cxn>
                <a:cxn ang="0">
                  <a:pos x="276" y="0"/>
                </a:cxn>
                <a:cxn ang="0">
                  <a:pos x="274" y="0"/>
                </a:cxn>
                <a:cxn ang="0">
                  <a:pos x="272" y="2"/>
                </a:cxn>
                <a:cxn ang="0">
                  <a:pos x="272" y="2"/>
                </a:cxn>
              </a:cxnLst>
              <a:rect l="0" t="0" r="r" b="b"/>
              <a:pathLst>
                <a:path w="282" h="211">
                  <a:moveTo>
                    <a:pt x="272" y="2"/>
                  </a:moveTo>
                  <a:lnTo>
                    <a:pt x="272" y="2"/>
                  </a:lnTo>
                  <a:lnTo>
                    <a:pt x="257" y="17"/>
                  </a:lnTo>
                  <a:lnTo>
                    <a:pt x="242" y="33"/>
                  </a:lnTo>
                  <a:lnTo>
                    <a:pt x="226" y="46"/>
                  </a:lnTo>
                  <a:lnTo>
                    <a:pt x="208" y="59"/>
                  </a:lnTo>
                  <a:lnTo>
                    <a:pt x="208" y="59"/>
                  </a:lnTo>
                  <a:lnTo>
                    <a:pt x="134" y="105"/>
                  </a:lnTo>
                  <a:lnTo>
                    <a:pt x="134" y="105"/>
                  </a:lnTo>
                  <a:lnTo>
                    <a:pt x="96" y="129"/>
                  </a:lnTo>
                  <a:lnTo>
                    <a:pt x="77" y="142"/>
                  </a:lnTo>
                  <a:lnTo>
                    <a:pt x="58" y="155"/>
                  </a:lnTo>
                  <a:lnTo>
                    <a:pt x="58" y="155"/>
                  </a:lnTo>
                  <a:lnTo>
                    <a:pt x="47" y="164"/>
                  </a:lnTo>
                  <a:lnTo>
                    <a:pt x="35" y="174"/>
                  </a:lnTo>
                  <a:lnTo>
                    <a:pt x="22" y="185"/>
                  </a:lnTo>
                  <a:lnTo>
                    <a:pt x="10" y="195"/>
                  </a:lnTo>
                  <a:lnTo>
                    <a:pt x="10" y="195"/>
                  </a:lnTo>
                  <a:lnTo>
                    <a:pt x="7" y="194"/>
                  </a:lnTo>
                  <a:lnTo>
                    <a:pt x="4" y="195"/>
                  </a:lnTo>
                  <a:lnTo>
                    <a:pt x="4" y="195"/>
                  </a:lnTo>
                  <a:lnTo>
                    <a:pt x="1" y="200"/>
                  </a:lnTo>
                  <a:lnTo>
                    <a:pt x="0" y="206"/>
                  </a:lnTo>
                  <a:lnTo>
                    <a:pt x="0" y="206"/>
                  </a:lnTo>
                  <a:lnTo>
                    <a:pt x="0" y="208"/>
                  </a:lnTo>
                  <a:lnTo>
                    <a:pt x="2" y="211"/>
                  </a:lnTo>
                  <a:lnTo>
                    <a:pt x="5" y="211"/>
                  </a:lnTo>
                  <a:lnTo>
                    <a:pt x="7" y="211"/>
                  </a:lnTo>
                  <a:lnTo>
                    <a:pt x="7" y="211"/>
                  </a:lnTo>
                  <a:lnTo>
                    <a:pt x="21" y="202"/>
                  </a:lnTo>
                  <a:lnTo>
                    <a:pt x="34" y="191"/>
                  </a:lnTo>
                  <a:lnTo>
                    <a:pt x="57" y="169"/>
                  </a:lnTo>
                  <a:lnTo>
                    <a:pt x="57" y="169"/>
                  </a:lnTo>
                  <a:lnTo>
                    <a:pt x="79" y="153"/>
                  </a:lnTo>
                  <a:lnTo>
                    <a:pt x="102" y="139"/>
                  </a:lnTo>
                  <a:lnTo>
                    <a:pt x="149" y="110"/>
                  </a:lnTo>
                  <a:lnTo>
                    <a:pt x="149" y="110"/>
                  </a:lnTo>
                  <a:lnTo>
                    <a:pt x="221" y="64"/>
                  </a:lnTo>
                  <a:lnTo>
                    <a:pt x="221" y="64"/>
                  </a:lnTo>
                  <a:lnTo>
                    <a:pt x="238" y="53"/>
                  </a:lnTo>
                  <a:lnTo>
                    <a:pt x="252" y="40"/>
                  </a:lnTo>
                  <a:lnTo>
                    <a:pt x="281" y="10"/>
                  </a:lnTo>
                  <a:lnTo>
                    <a:pt x="281" y="10"/>
                  </a:lnTo>
                  <a:lnTo>
                    <a:pt x="282" y="8"/>
                  </a:lnTo>
                  <a:lnTo>
                    <a:pt x="282" y="6"/>
                  </a:lnTo>
                  <a:lnTo>
                    <a:pt x="280" y="2"/>
                  </a:lnTo>
                  <a:lnTo>
                    <a:pt x="276" y="0"/>
                  </a:lnTo>
                  <a:lnTo>
                    <a:pt x="274" y="0"/>
                  </a:lnTo>
                  <a:lnTo>
                    <a:pt x="272" y="2"/>
                  </a:lnTo>
                  <a:lnTo>
                    <a:pt x="27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55" name="Freeform 267"/>
            <p:cNvSpPr/>
            <p:nvPr/>
          </p:nvSpPr>
          <p:spPr bwMode="auto">
            <a:xfrm>
              <a:off x="4625976" y="1595438"/>
              <a:ext cx="120650" cy="82550"/>
            </a:xfrm>
            <a:custGeom>
              <a:avLst/>
              <a:gdLst/>
              <a:ahLst/>
              <a:cxnLst>
                <a:cxn ang="0">
                  <a:pos x="293" y="0"/>
                </a:cxn>
                <a:cxn ang="0">
                  <a:pos x="293" y="0"/>
                </a:cxn>
                <a:cxn ang="0">
                  <a:pos x="218" y="49"/>
                </a:cxn>
                <a:cxn ang="0">
                  <a:pos x="143" y="98"/>
                </a:cxn>
                <a:cxn ang="0">
                  <a:pos x="143" y="98"/>
                </a:cxn>
                <a:cxn ang="0">
                  <a:pos x="107" y="123"/>
                </a:cxn>
                <a:cxn ang="0">
                  <a:pos x="73" y="148"/>
                </a:cxn>
                <a:cxn ang="0">
                  <a:pos x="39" y="173"/>
                </a:cxn>
                <a:cxn ang="0">
                  <a:pos x="21" y="185"/>
                </a:cxn>
                <a:cxn ang="0">
                  <a:pos x="3" y="195"/>
                </a:cxn>
                <a:cxn ang="0">
                  <a:pos x="3" y="195"/>
                </a:cxn>
                <a:cxn ang="0">
                  <a:pos x="0" y="197"/>
                </a:cxn>
                <a:cxn ang="0">
                  <a:pos x="0" y="198"/>
                </a:cxn>
                <a:cxn ang="0">
                  <a:pos x="0" y="203"/>
                </a:cxn>
                <a:cxn ang="0">
                  <a:pos x="4" y="206"/>
                </a:cxn>
                <a:cxn ang="0">
                  <a:pos x="5" y="206"/>
                </a:cxn>
                <a:cxn ang="0">
                  <a:pos x="8" y="204"/>
                </a:cxn>
                <a:cxn ang="0">
                  <a:pos x="8" y="204"/>
                </a:cxn>
                <a:cxn ang="0">
                  <a:pos x="26" y="194"/>
                </a:cxn>
                <a:cxn ang="0">
                  <a:pos x="45" y="183"/>
                </a:cxn>
                <a:cxn ang="0">
                  <a:pos x="80" y="159"/>
                </a:cxn>
                <a:cxn ang="0">
                  <a:pos x="114" y="132"/>
                </a:cxn>
                <a:cxn ang="0">
                  <a:pos x="148" y="108"/>
                </a:cxn>
                <a:cxn ang="0">
                  <a:pos x="148" y="108"/>
                </a:cxn>
                <a:cxn ang="0">
                  <a:pos x="224" y="59"/>
                </a:cxn>
                <a:cxn ang="0">
                  <a:pos x="300" y="11"/>
                </a:cxn>
                <a:cxn ang="0">
                  <a:pos x="300" y="11"/>
                </a:cxn>
                <a:cxn ang="0">
                  <a:pos x="301" y="10"/>
                </a:cxn>
                <a:cxn ang="0">
                  <a:pos x="302" y="7"/>
                </a:cxn>
                <a:cxn ang="0">
                  <a:pos x="301" y="3"/>
                </a:cxn>
                <a:cxn ang="0">
                  <a:pos x="298" y="0"/>
                </a:cxn>
                <a:cxn ang="0">
                  <a:pos x="296" y="0"/>
                </a:cxn>
                <a:cxn ang="0">
                  <a:pos x="293" y="0"/>
                </a:cxn>
                <a:cxn ang="0">
                  <a:pos x="293" y="0"/>
                </a:cxn>
              </a:cxnLst>
              <a:rect l="0" t="0" r="r" b="b"/>
              <a:pathLst>
                <a:path w="302" h="206">
                  <a:moveTo>
                    <a:pt x="293" y="0"/>
                  </a:moveTo>
                  <a:lnTo>
                    <a:pt x="293" y="0"/>
                  </a:lnTo>
                  <a:lnTo>
                    <a:pt x="218" y="49"/>
                  </a:lnTo>
                  <a:lnTo>
                    <a:pt x="143" y="98"/>
                  </a:lnTo>
                  <a:lnTo>
                    <a:pt x="143" y="98"/>
                  </a:lnTo>
                  <a:lnTo>
                    <a:pt x="107" y="123"/>
                  </a:lnTo>
                  <a:lnTo>
                    <a:pt x="73" y="148"/>
                  </a:lnTo>
                  <a:lnTo>
                    <a:pt x="39" y="173"/>
                  </a:lnTo>
                  <a:lnTo>
                    <a:pt x="21" y="185"/>
                  </a:lnTo>
                  <a:lnTo>
                    <a:pt x="3" y="195"/>
                  </a:lnTo>
                  <a:lnTo>
                    <a:pt x="3" y="195"/>
                  </a:lnTo>
                  <a:lnTo>
                    <a:pt x="0" y="197"/>
                  </a:lnTo>
                  <a:lnTo>
                    <a:pt x="0" y="198"/>
                  </a:lnTo>
                  <a:lnTo>
                    <a:pt x="0" y="203"/>
                  </a:lnTo>
                  <a:lnTo>
                    <a:pt x="4" y="206"/>
                  </a:lnTo>
                  <a:lnTo>
                    <a:pt x="5" y="206"/>
                  </a:lnTo>
                  <a:lnTo>
                    <a:pt x="8" y="204"/>
                  </a:lnTo>
                  <a:lnTo>
                    <a:pt x="8" y="204"/>
                  </a:lnTo>
                  <a:lnTo>
                    <a:pt x="26" y="194"/>
                  </a:lnTo>
                  <a:lnTo>
                    <a:pt x="45" y="183"/>
                  </a:lnTo>
                  <a:lnTo>
                    <a:pt x="80" y="159"/>
                  </a:lnTo>
                  <a:lnTo>
                    <a:pt x="114" y="132"/>
                  </a:lnTo>
                  <a:lnTo>
                    <a:pt x="148" y="108"/>
                  </a:lnTo>
                  <a:lnTo>
                    <a:pt x="148" y="108"/>
                  </a:lnTo>
                  <a:lnTo>
                    <a:pt x="224" y="59"/>
                  </a:lnTo>
                  <a:lnTo>
                    <a:pt x="300" y="11"/>
                  </a:lnTo>
                  <a:lnTo>
                    <a:pt x="300" y="11"/>
                  </a:lnTo>
                  <a:lnTo>
                    <a:pt x="301" y="10"/>
                  </a:lnTo>
                  <a:lnTo>
                    <a:pt x="302" y="7"/>
                  </a:lnTo>
                  <a:lnTo>
                    <a:pt x="301" y="3"/>
                  </a:lnTo>
                  <a:lnTo>
                    <a:pt x="298" y="0"/>
                  </a:lnTo>
                  <a:lnTo>
                    <a:pt x="296" y="0"/>
                  </a:lnTo>
                  <a:lnTo>
                    <a:pt x="293" y="0"/>
                  </a:lnTo>
                  <a:lnTo>
                    <a:pt x="293"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56" name="Freeform 268"/>
            <p:cNvSpPr/>
            <p:nvPr/>
          </p:nvSpPr>
          <p:spPr bwMode="auto">
            <a:xfrm>
              <a:off x="4568826" y="1585913"/>
              <a:ext cx="114300" cy="87313"/>
            </a:xfrm>
            <a:custGeom>
              <a:avLst/>
              <a:gdLst/>
              <a:ahLst/>
              <a:cxnLst>
                <a:cxn ang="0">
                  <a:pos x="280" y="2"/>
                </a:cxn>
                <a:cxn ang="0">
                  <a:pos x="280" y="2"/>
                </a:cxn>
                <a:cxn ang="0">
                  <a:pos x="246" y="30"/>
                </a:cxn>
                <a:cxn ang="0">
                  <a:pos x="212" y="58"/>
                </a:cxn>
                <a:cxn ang="0">
                  <a:pos x="176" y="85"/>
                </a:cxn>
                <a:cxn ang="0">
                  <a:pos x="141" y="113"/>
                </a:cxn>
                <a:cxn ang="0">
                  <a:pos x="141" y="113"/>
                </a:cxn>
                <a:cxn ang="0">
                  <a:pos x="121" y="128"/>
                </a:cxn>
                <a:cxn ang="0">
                  <a:pos x="102" y="143"/>
                </a:cxn>
                <a:cxn ang="0">
                  <a:pos x="59" y="169"/>
                </a:cxn>
                <a:cxn ang="0">
                  <a:pos x="59" y="169"/>
                </a:cxn>
                <a:cxn ang="0">
                  <a:pos x="29" y="187"/>
                </a:cxn>
                <a:cxn ang="0">
                  <a:pos x="13" y="198"/>
                </a:cxn>
                <a:cxn ang="0">
                  <a:pos x="6" y="204"/>
                </a:cxn>
                <a:cxn ang="0">
                  <a:pos x="1" y="211"/>
                </a:cxn>
                <a:cxn ang="0">
                  <a:pos x="1" y="211"/>
                </a:cxn>
                <a:cxn ang="0">
                  <a:pos x="0" y="212"/>
                </a:cxn>
                <a:cxn ang="0">
                  <a:pos x="0" y="215"/>
                </a:cxn>
                <a:cxn ang="0">
                  <a:pos x="1" y="219"/>
                </a:cxn>
                <a:cxn ang="0">
                  <a:pos x="2" y="220"/>
                </a:cxn>
                <a:cxn ang="0">
                  <a:pos x="5" y="220"/>
                </a:cxn>
                <a:cxn ang="0">
                  <a:pos x="6" y="220"/>
                </a:cxn>
                <a:cxn ang="0">
                  <a:pos x="9" y="219"/>
                </a:cxn>
                <a:cxn ang="0">
                  <a:pos x="9" y="219"/>
                </a:cxn>
                <a:cxn ang="0">
                  <a:pos x="16" y="212"/>
                </a:cxn>
                <a:cxn ang="0">
                  <a:pos x="22" y="206"/>
                </a:cxn>
                <a:cxn ang="0">
                  <a:pos x="39" y="194"/>
                </a:cxn>
                <a:cxn ang="0">
                  <a:pos x="73" y="174"/>
                </a:cxn>
                <a:cxn ang="0">
                  <a:pos x="73" y="174"/>
                </a:cxn>
                <a:cxn ang="0">
                  <a:pos x="108" y="152"/>
                </a:cxn>
                <a:cxn ang="0">
                  <a:pos x="125" y="140"/>
                </a:cxn>
                <a:cxn ang="0">
                  <a:pos x="141" y="127"/>
                </a:cxn>
                <a:cxn ang="0">
                  <a:pos x="141" y="127"/>
                </a:cxn>
                <a:cxn ang="0">
                  <a:pos x="216" y="70"/>
                </a:cxn>
                <a:cxn ang="0">
                  <a:pos x="252" y="39"/>
                </a:cxn>
                <a:cxn ang="0">
                  <a:pos x="289" y="11"/>
                </a:cxn>
                <a:cxn ang="0">
                  <a:pos x="289" y="11"/>
                </a:cxn>
                <a:cxn ang="0">
                  <a:pos x="290" y="8"/>
                </a:cxn>
                <a:cxn ang="0">
                  <a:pos x="290" y="7"/>
                </a:cxn>
                <a:cxn ang="0">
                  <a:pos x="290" y="4"/>
                </a:cxn>
                <a:cxn ang="0">
                  <a:pos x="289" y="3"/>
                </a:cxn>
                <a:cxn ang="0">
                  <a:pos x="285" y="0"/>
                </a:cxn>
                <a:cxn ang="0">
                  <a:pos x="282" y="2"/>
                </a:cxn>
                <a:cxn ang="0">
                  <a:pos x="280" y="2"/>
                </a:cxn>
                <a:cxn ang="0">
                  <a:pos x="280" y="2"/>
                </a:cxn>
              </a:cxnLst>
              <a:rect l="0" t="0" r="r" b="b"/>
              <a:pathLst>
                <a:path w="290" h="220">
                  <a:moveTo>
                    <a:pt x="280" y="2"/>
                  </a:moveTo>
                  <a:lnTo>
                    <a:pt x="280" y="2"/>
                  </a:lnTo>
                  <a:lnTo>
                    <a:pt x="246" y="30"/>
                  </a:lnTo>
                  <a:lnTo>
                    <a:pt x="212" y="58"/>
                  </a:lnTo>
                  <a:lnTo>
                    <a:pt x="176" y="85"/>
                  </a:lnTo>
                  <a:lnTo>
                    <a:pt x="141" y="113"/>
                  </a:lnTo>
                  <a:lnTo>
                    <a:pt x="141" y="113"/>
                  </a:lnTo>
                  <a:lnTo>
                    <a:pt x="121" y="128"/>
                  </a:lnTo>
                  <a:lnTo>
                    <a:pt x="102" y="143"/>
                  </a:lnTo>
                  <a:lnTo>
                    <a:pt x="59" y="169"/>
                  </a:lnTo>
                  <a:lnTo>
                    <a:pt x="59" y="169"/>
                  </a:lnTo>
                  <a:lnTo>
                    <a:pt x="29" y="187"/>
                  </a:lnTo>
                  <a:lnTo>
                    <a:pt x="13" y="198"/>
                  </a:lnTo>
                  <a:lnTo>
                    <a:pt x="6" y="204"/>
                  </a:lnTo>
                  <a:lnTo>
                    <a:pt x="1" y="211"/>
                  </a:lnTo>
                  <a:lnTo>
                    <a:pt x="1" y="211"/>
                  </a:lnTo>
                  <a:lnTo>
                    <a:pt x="0" y="212"/>
                  </a:lnTo>
                  <a:lnTo>
                    <a:pt x="0" y="215"/>
                  </a:lnTo>
                  <a:lnTo>
                    <a:pt x="1" y="219"/>
                  </a:lnTo>
                  <a:lnTo>
                    <a:pt x="2" y="220"/>
                  </a:lnTo>
                  <a:lnTo>
                    <a:pt x="5" y="220"/>
                  </a:lnTo>
                  <a:lnTo>
                    <a:pt x="6" y="220"/>
                  </a:lnTo>
                  <a:lnTo>
                    <a:pt x="9" y="219"/>
                  </a:lnTo>
                  <a:lnTo>
                    <a:pt x="9" y="219"/>
                  </a:lnTo>
                  <a:lnTo>
                    <a:pt x="16" y="212"/>
                  </a:lnTo>
                  <a:lnTo>
                    <a:pt x="22" y="206"/>
                  </a:lnTo>
                  <a:lnTo>
                    <a:pt x="39" y="194"/>
                  </a:lnTo>
                  <a:lnTo>
                    <a:pt x="73" y="174"/>
                  </a:lnTo>
                  <a:lnTo>
                    <a:pt x="73" y="174"/>
                  </a:lnTo>
                  <a:lnTo>
                    <a:pt x="108" y="152"/>
                  </a:lnTo>
                  <a:lnTo>
                    <a:pt x="125" y="140"/>
                  </a:lnTo>
                  <a:lnTo>
                    <a:pt x="141" y="127"/>
                  </a:lnTo>
                  <a:lnTo>
                    <a:pt x="141" y="127"/>
                  </a:lnTo>
                  <a:lnTo>
                    <a:pt x="216" y="70"/>
                  </a:lnTo>
                  <a:lnTo>
                    <a:pt x="252" y="39"/>
                  </a:lnTo>
                  <a:lnTo>
                    <a:pt x="289" y="11"/>
                  </a:lnTo>
                  <a:lnTo>
                    <a:pt x="289" y="11"/>
                  </a:lnTo>
                  <a:lnTo>
                    <a:pt x="290" y="8"/>
                  </a:lnTo>
                  <a:lnTo>
                    <a:pt x="290" y="7"/>
                  </a:lnTo>
                  <a:lnTo>
                    <a:pt x="290" y="4"/>
                  </a:lnTo>
                  <a:lnTo>
                    <a:pt x="289" y="3"/>
                  </a:lnTo>
                  <a:lnTo>
                    <a:pt x="285" y="0"/>
                  </a:lnTo>
                  <a:lnTo>
                    <a:pt x="282" y="2"/>
                  </a:lnTo>
                  <a:lnTo>
                    <a:pt x="280" y="2"/>
                  </a:lnTo>
                  <a:lnTo>
                    <a:pt x="28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57" name="Freeform 269"/>
            <p:cNvSpPr/>
            <p:nvPr/>
          </p:nvSpPr>
          <p:spPr bwMode="auto">
            <a:xfrm>
              <a:off x="4497389" y="1541463"/>
              <a:ext cx="179388" cy="134938"/>
            </a:xfrm>
            <a:custGeom>
              <a:avLst/>
              <a:gdLst/>
              <a:ahLst/>
              <a:cxnLst>
                <a:cxn ang="0">
                  <a:pos x="441" y="3"/>
                </a:cxn>
                <a:cxn ang="0">
                  <a:pos x="429" y="13"/>
                </a:cxn>
                <a:cxn ang="0">
                  <a:pos x="417" y="18"/>
                </a:cxn>
                <a:cxn ang="0">
                  <a:pos x="411" y="22"/>
                </a:cxn>
                <a:cxn ang="0">
                  <a:pos x="394" y="39"/>
                </a:cxn>
                <a:cxn ang="0">
                  <a:pos x="365" y="65"/>
                </a:cxn>
                <a:cxn ang="0">
                  <a:pos x="334" y="92"/>
                </a:cxn>
                <a:cxn ang="0">
                  <a:pos x="284" y="130"/>
                </a:cxn>
                <a:cxn ang="0">
                  <a:pos x="246" y="156"/>
                </a:cxn>
                <a:cxn ang="0">
                  <a:pos x="231" y="164"/>
                </a:cxn>
                <a:cxn ang="0">
                  <a:pos x="201" y="181"/>
                </a:cxn>
                <a:cxn ang="0">
                  <a:pos x="145" y="222"/>
                </a:cxn>
                <a:cxn ang="0">
                  <a:pos x="116" y="243"/>
                </a:cxn>
                <a:cxn ang="0">
                  <a:pos x="1" y="330"/>
                </a:cxn>
                <a:cxn ang="0">
                  <a:pos x="0" y="332"/>
                </a:cxn>
                <a:cxn ang="0">
                  <a:pos x="0" y="336"/>
                </a:cxn>
                <a:cxn ang="0">
                  <a:pos x="5" y="339"/>
                </a:cxn>
                <a:cxn ang="0">
                  <a:pos x="9" y="337"/>
                </a:cxn>
                <a:cxn ang="0">
                  <a:pos x="75" y="289"/>
                </a:cxn>
                <a:cxn ang="0">
                  <a:pos x="140" y="241"/>
                </a:cxn>
                <a:cxn ang="0">
                  <a:pos x="196" y="196"/>
                </a:cxn>
                <a:cxn ang="0">
                  <a:pos x="212" y="187"/>
                </a:cxn>
                <a:cxn ang="0">
                  <a:pos x="262" y="161"/>
                </a:cxn>
                <a:cxn ang="0">
                  <a:pos x="273" y="154"/>
                </a:cxn>
                <a:cxn ang="0">
                  <a:pos x="303" y="130"/>
                </a:cxn>
                <a:cxn ang="0">
                  <a:pos x="319" y="116"/>
                </a:cxn>
                <a:cxn ang="0">
                  <a:pos x="365" y="81"/>
                </a:cxn>
                <a:cxn ang="0">
                  <a:pos x="391" y="58"/>
                </a:cxn>
                <a:cxn ang="0">
                  <a:pos x="416" y="34"/>
                </a:cxn>
                <a:cxn ang="0">
                  <a:pos x="434" y="22"/>
                </a:cxn>
                <a:cxn ang="0">
                  <a:pos x="447" y="13"/>
                </a:cxn>
                <a:cxn ang="0">
                  <a:pos x="450" y="9"/>
                </a:cxn>
                <a:cxn ang="0">
                  <a:pos x="451" y="4"/>
                </a:cxn>
                <a:cxn ang="0">
                  <a:pos x="443" y="0"/>
                </a:cxn>
                <a:cxn ang="0">
                  <a:pos x="441" y="3"/>
                </a:cxn>
              </a:cxnLst>
              <a:rect l="0" t="0" r="r" b="b"/>
              <a:pathLst>
                <a:path w="451" h="339">
                  <a:moveTo>
                    <a:pt x="441" y="3"/>
                  </a:moveTo>
                  <a:lnTo>
                    <a:pt x="441" y="3"/>
                  </a:lnTo>
                  <a:lnTo>
                    <a:pt x="436" y="9"/>
                  </a:lnTo>
                  <a:lnTo>
                    <a:pt x="429" y="13"/>
                  </a:lnTo>
                  <a:lnTo>
                    <a:pt x="424" y="14"/>
                  </a:lnTo>
                  <a:lnTo>
                    <a:pt x="417" y="18"/>
                  </a:lnTo>
                  <a:lnTo>
                    <a:pt x="417" y="18"/>
                  </a:lnTo>
                  <a:lnTo>
                    <a:pt x="411" y="22"/>
                  </a:lnTo>
                  <a:lnTo>
                    <a:pt x="405" y="28"/>
                  </a:lnTo>
                  <a:lnTo>
                    <a:pt x="394" y="39"/>
                  </a:lnTo>
                  <a:lnTo>
                    <a:pt x="394" y="39"/>
                  </a:lnTo>
                  <a:lnTo>
                    <a:pt x="365" y="65"/>
                  </a:lnTo>
                  <a:lnTo>
                    <a:pt x="349" y="79"/>
                  </a:lnTo>
                  <a:lnTo>
                    <a:pt x="334" y="92"/>
                  </a:lnTo>
                  <a:lnTo>
                    <a:pt x="334" y="92"/>
                  </a:lnTo>
                  <a:lnTo>
                    <a:pt x="284" y="130"/>
                  </a:lnTo>
                  <a:lnTo>
                    <a:pt x="259" y="148"/>
                  </a:lnTo>
                  <a:lnTo>
                    <a:pt x="246" y="156"/>
                  </a:lnTo>
                  <a:lnTo>
                    <a:pt x="231" y="164"/>
                  </a:lnTo>
                  <a:lnTo>
                    <a:pt x="231" y="164"/>
                  </a:lnTo>
                  <a:lnTo>
                    <a:pt x="216" y="171"/>
                  </a:lnTo>
                  <a:lnTo>
                    <a:pt x="201" y="181"/>
                  </a:lnTo>
                  <a:lnTo>
                    <a:pt x="173" y="200"/>
                  </a:lnTo>
                  <a:lnTo>
                    <a:pt x="145" y="222"/>
                  </a:lnTo>
                  <a:lnTo>
                    <a:pt x="116" y="243"/>
                  </a:lnTo>
                  <a:lnTo>
                    <a:pt x="116" y="243"/>
                  </a:lnTo>
                  <a:lnTo>
                    <a:pt x="59" y="286"/>
                  </a:lnTo>
                  <a:lnTo>
                    <a:pt x="1" y="330"/>
                  </a:lnTo>
                  <a:lnTo>
                    <a:pt x="1" y="330"/>
                  </a:lnTo>
                  <a:lnTo>
                    <a:pt x="0" y="332"/>
                  </a:lnTo>
                  <a:lnTo>
                    <a:pt x="0" y="334"/>
                  </a:lnTo>
                  <a:lnTo>
                    <a:pt x="0" y="336"/>
                  </a:lnTo>
                  <a:lnTo>
                    <a:pt x="1" y="337"/>
                  </a:lnTo>
                  <a:lnTo>
                    <a:pt x="5" y="339"/>
                  </a:lnTo>
                  <a:lnTo>
                    <a:pt x="8" y="339"/>
                  </a:lnTo>
                  <a:lnTo>
                    <a:pt x="9" y="337"/>
                  </a:lnTo>
                  <a:lnTo>
                    <a:pt x="9" y="337"/>
                  </a:lnTo>
                  <a:lnTo>
                    <a:pt x="75" y="289"/>
                  </a:lnTo>
                  <a:lnTo>
                    <a:pt x="140" y="241"/>
                  </a:lnTo>
                  <a:lnTo>
                    <a:pt x="140" y="241"/>
                  </a:lnTo>
                  <a:lnTo>
                    <a:pt x="169" y="218"/>
                  </a:lnTo>
                  <a:lnTo>
                    <a:pt x="196" y="196"/>
                  </a:lnTo>
                  <a:lnTo>
                    <a:pt x="196" y="196"/>
                  </a:lnTo>
                  <a:lnTo>
                    <a:pt x="212" y="187"/>
                  </a:lnTo>
                  <a:lnTo>
                    <a:pt x="229" y="178"/>
                  </a:lnTo>
                  <a:lnTo>
                    <a:pt x="262" y="161"/>
                  </a:lnTo>
                  <a:lnTo>
                    <a:pt x="262" y="161"/>
                  </a:lnTo>
                  <a:lnTo>
                    <a:pt x="273" y="154"/>
                  </a:lnTo>
                  <a:lnTo>
                    <a:pt x="284" y="147"/>
                  </a:lnTo>
                  <a:lnTo>
                    <a:pt x="303" y="130"/>
                  </a:lnTo>
                  <a:lnTo>
                    <a:pt x="303" y="130"/>
                  </a:lnTo>
                  <a:lnTo>
                    <a:pt x="319" y="116"/>
                  </a:lnTo>
                  <a:lnTo>
                    <a:pt x="335" y="105"/>
                  </a:lnTo>
                  <a:lnTo>
                    <a:pt x="365" y="81"/>
                  </a:lnTo>
                  <a:lnTo>
                    <a:pt x="365" y="81"/>
                  </a:lnTo>
                  <a:lnTo>
                    <a:pt x="391" y="58"/>
                  </a:lnTo>
                  <a:lnTo>
                    <a:pt x="416" y="34"/>
                  </a:lnTo>
                  <a:lnTo>
                    <a:pt x="416" y="34"/>
                  </a:lnTo>
                  <a:lnTo>
                    <a:pt x="425" y="28"/>
                  </a:lnTo>
                  <a:lnTo>
                    <a:pt x="434" y="22"/>
                  </a:lnTo>
                  <a:lnTo>
                    <a:pt x="443" y="17"/>
                  </a:lnTo>
                  <a:lnTo>
                    <a:pt x="447" y="13"/>
                  </a:lnTo>
                  <a:lnTo>
                    <a:pt x="450" y="9"/>
                  </a:lnTo>
                  <a:lnTo>
                    <a:pt x="450" y="9"/>
                  </a:lnTo>
                  <a:lnTo>
                    <a:pt x="451" y="7"/>
                  </a:lnTo>
                  <a:lnTo>
                    <a:pt x="451" y="4"/>
                  </a:lnTo>
                  <a:lnTo>
                    <a:pt x="449" y="1"/>
                  </a:lnTo>
                  <a:lnTo>
                    <a:pt x="443" y="0"/>
                  </a:lnTo>
                  <a:lnTo>
                    <a:pt x="442" y="1"/>
                  </a:lnTo>
                  <a:lnTo>
                    <a:pt x="441" y="3"/>
                  </a:lnTo>
                  <a:lnTo>
                    <a:pt x="441"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58" name="Freeform 270"/>
            <p:cNvSpPr/>
            <p:nvPr/>
          </p:nvSpPr>
          <p:spPr bwMode="auto">
            <a:xfrm>
              <a:off x="4437064" y="1593851"/>
              <a:ext cx="104775" cy="84138"/>
            </a:xfrm>
            <a:custGeom>
              <a:avLst/>
              <a:gdLst/>
              <a:ahLst/>
              <a:cxnLst>
                <a:cxn ang="0">
                  <a:pos x="254" y="2"/>
                </a:cxn>
                <a:cxn ang="0">
                  <a:pos x="254" y="2"/>
                </a:cxn>
                <a:cxn ang="0">
                  <a:pos x="238" y="16"/>
                </a:cxn>
                <a:cxn ang="0">
                  <a:pos x="224" y="29"/>
                </a:cxn>
                <a:cxn ang="0">
                  <a:pos x="191" y="53"/>
                </a:cxn>
                <a:cxn ang="0">
                  <a:pos x="158" y="78"/>
                </a:cxn>
                <a:cxn ang="0">
                  <a:pos x="127" y="103"/>
                </a:cxn>
                <a:cxn ang="0">
                  <a:pos x="127" y="103"/>
                </a:cxn>
                <a:cxn ang="0">
                  <a:pos x="64" y="155"/>
                </a:cxn>
                <a:cxn ang="0">
                  <a:pos x="64" y="155"/>
                </a:cxn>
                <a:cxn ang="0">
                  <a:pos x="49" y="167"/>
                </a:cxn>
                <a:cxn ang="0">
                  <a:pos x="32" y="179"/>
                </a:cxn>
                <a:cxn ang="0">
                  <a:pos x="16" y="191"/>
                </a:cxn>
                <a:cxn ang="0">
                  <a:pos x="9" y="197"/>
                </a:cxn>
                <a:cxn ang="0">
                  <a:pos x="3" y="205"/>
                </a:cxn>
                <a:cxn ang="0">
                  <a:pos x="3" y="205"/>
                </a:cxn>
                <a:cxn ang="0">
                  <a:pos x="2" y="206"/>
                </a:cxn>
                <a:cxn ang="0">
                  <a:pos x="0" y="209"/>
                </a:cxn>
                <a:cxn ang="0">
                  <a:pos x="3" y="213"/>
                </a:cxn>
                <a:cxn ang="0">
                  <a:pos x="4" y="214"/>
                </a:cxn>
                <a:cxn ang="0">
                  <a:pos x="7" y="214"/>
                </a:cxn>
                <a:cxn ang="0">
                  <a:pos x="8" y="214"/>
                </a:cxn>
                <a:cxn ang="0">
                  <a:pos x="11" y="213"/>
                </a:cxn>
                <a:cxn ang="0">
                  <a:pos x="11" y="213"/>
                </a:cxn>
                <a:cxn ang="0">
                  <a:pos x="22" y="201"/>
                </a:cxn>
                <a:cxn ang="0">
                  <a:pos x="37" y="191"/>
                </a:cxn>
                <a:cxn ang="0">
                  <a:pos x="64" y="170"/>
                </a:cxn>
                <a:cxn ang="0">
                  <a:pos x="64" y="170"/>
                </a:cxn>
                <a:cxn ang="0">
                  <a:pos x="101" y="141"/>
                </a:cxn>
                <a:cxn ang="0">
                  <a:pos x="135" y="112"/>
                </a:cxn>
                <a:cxn ang="0">
                  <a:pos x="135" y="112"/>
                </a:cxn>
                <a:cxn ang="0">
                  <a:pos x="151" y="98"/>
                </a:cxn>
                <a:cxn ang="0">
                  <a:pos x="166" y="86"/>
                </a:cxn>
                <a:cxn ang="0">
                  <a:pos x="199" y="61"/>
                </a:cxn>
                <a:cxn ang="0">
                  <a:pos x="232" y="36"/>
                </a:cxn>
                <a:cxn ang="0">
                  <a:pos x="247" y="25"/>
                </a:cxn>
                <a:cxn ang="0">
                  <a:pos x="262" y="10"/>
                </a:cxn>
                <a:cxn ang="0">
                  <a:pos x="262" y="10"/>
                </a:cxn>
                <a:cxn ang="0">
                  <a:pos x="263" y="8"/>
                </a:cxn>
                <a:cxn ang="0">
                  <a:pos x="263" y="6"/>
                </a:cxn>
                <a:cxn ang="0">
                  <a:pos x="262" y="2"/>
                </a:cxn>
                <a:cxn ang="0">
                  <a:pos x="258" y="0"/>
                </a:cxn>
                <a:cxn ang="0">
                  <a:pos x="255" y="1"/>
                </a:cxn>
                <a:cxn ang="0">
                  <a:pos x="254" y="2"/>
                </a:cxn>
                <a:cxn ang="0">
                  <a:pos x="254" y="2"/>
                </a:cxn>
              </a:cxnLst>
              <a:rect l="0" t="0" r="r" b="b"/>
              <a:pathLst>
                <a:path w="263" h="214">
                  <a:moveTo>
                    <a:pt x="254" y="2"/>
                  </a:moveTo>
                  <a:lnTo>
                    <a:pt x="254" y="2"/>
                  </a:lnTo>
                  <a:lnTo>
                    <a:pt x="238" y="16"/>
                  </a:lnTo>
                  <a:lnTo>
                    <a:pt x="224" y="29"/>
                  </a:lnTo>
                  <a:lnTo>
                    <a:pt x="191" y="53"/>
                  </a:lnTo>
                  <a:lnTo>
                    <a:pt x="158" y="78"/>
                  </a:lnTo>
                  <a:lnTo>
                    <a:pt x="127" y="103"/>
                  </a:lnTo>
                  <a:lnTo>
                    <a:pt x="127" y="103"/>
                  </a:lnTo>
                  <a:lnTo>
                    <a:pt x="64" y="155"/>
                  </a:lnTo>
                  <a:lnTo>
                    <a:pt x="64" y="155"/>
                  </a:lnTo>
                  <a:lnTo>
                    <a:pt x="49" y="167"/>
                  </a:lnTo>
                  <a:lnTo>
                    <a:pt x="32" y="179"/>
                  </a:lnTo>
                  <a:lnTo>
                    <a:pt x="16" y="191"/>
                  </a:lnTo>
                  <a:lnTo>
                    <a:pt x="9" y="197"/>
                  </a:lnTo>
                  <a:lnTo>
                    <a:pt x="3" y="205"/>
                  </a:lnTo>
                  <a:lnTo>
                    <a:pt x="3" y="205"/>
                  </a:lnTo>
                  <a:lnTo>
                    <a:pt x="2" y="206"/>
                  </a:lnTo>
                  <a:lnTo>
                    <a:pt x="0" y="209"/>
                  </a:lnTo>
                  <a:lnTo>
                    <a:pt x="3" y="213"/>
                  </a:lnTo>
                  <a:lnTo>
                    <a:pt x="4" y="214"/>
                  </a:lnTo>
                  <a:lnTo>
                    <a:pt x="7" y="214"/>
                  </a:lnTo>
                  <a:lnTo>
                    <a:pt x="8" y="214"/>
                  </a:lnTo>
                  <a:lnTo>
                    <a:pt x="11" y="213"/>
                  </a:lnTo>
                  <a:lnTo>
                    <a:pt x="11" y="213"/>
                  </a:lnTo>
                  <a:lnTo>
                    <a:pt x="22" y="201"/>
                  </a:lnTo>
                  <a:lnTo>
                    <a:pt x="37" y="191"/>
                  </a:lnTo>
                  <a:lnTo>
                    <a:pt x="64" y="170"/>
                  </a:lnTo>
                  <a:lnTo>
                    <a:pt x="64" y="170"/>
                  </a:lnTo>
                  <a:lnTo>
                    <a:pt x="101" y="141"/>
                  </a:lnTo>
                  <a:lnTo>
                    <a:pt x="135" y="112"/>
                  </a:lnTo>
                  <a:lnTo>
                    <a:pt x="135" y="112"/>
                  </a:lnTo>
                  <a:lnTo>
                    <a:pt x="151" y="98"/>
                  </a:lnTo>
                  <a:lnTo>
                    <a:pt x="166" y="86"/>
                  </a:lnTo>
                  <a:lnTo>
                    <a:pt x="199" y="61"/>
                  </a:lnTo>
                  <a:lnTo>
                    <a:pt x="232" y="36"/>
                  </a:lnTo>
                  <a:lnTo>
                    <a:pt x="247" y="25"/>
                  </a:lnTo>
                  <a:lnTo>
                    <a:pt x="262" y="10"/>
                  </a:lnTo>
                  <a:lnTo>
                    <a:pt x="262" y="10"/>
                  </a:lnTo>
                  <a:lnTo>
                    <a:pt x="263" y="8"/>
                  </a:lnTo>
                  <a:lnTo>
                    <a:pt x="263" y="6"/>
                  </a:lnTo>
                  <a:lnTo>
                    <a:pt x="262" y="2"/>
                  </a:lnTo>
                  <a:lnTo>
                    <a:pt x="258" y="0"/>
                  </a:lnTo>
                  <a:lnTo>
                    <a:pt x="255" y="1"/>
                  </a:lnTo>
                  <a:lnTo>
                    <a:pt x="254" y="2"/>
                  </a:lnTo>
                  <a:lnTo>
                    <a:pt x="25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59" name="Freeform 271"/>
            <p:cNvSpPr/>
            <p:nvPr/>
          </p:nvSpPr>
          <p:spPr bwMode="auto">
            <a:xfrm>
              <a:off x="4367214" y="1581151"/>
              <a:ext cx="134938" cy="93663"/>
            </a:xfrm>
            <a:custGeom>
              <a:avLst/>
              <a:gdLst/>
              <a:ahLst/>
              <a:cxnLst>
                <a:cxn ang="0">
                  <a:pos x="331" y="2"/>
                </a:cxn>
                <a:cxn ang="0">
                  <a:pos x="331" y="2"/>
                </a:cxn>
                <a:cxn ang="0">
                  <a:pos x="294" y="29"/>
                </a:cxn>
                <a:cxn ang="0">
                  <a:pos x="255" y="57"/>
                </a:cxn>
                <a:cxn ang="0">
                  <a:pos x="255" y="57"/>
                </a:cxn>
                <a:cxn ang="0">
                  <a:pos x="234" y="70"/>
                </a:cxn>
                <a:cxn ang="0">
                  <a:pos x="212" y="82"/>
                </a:cxn>
                <a:cxn ang="0">
                  <a:pos x="189" y="95"/>
                </a:cxn>
                <a:cxn ang="0">
                  <a:pos x="168" y="108"/>
                </a:cxn>
                <a:cxn ang="0">
                  <a:pos x="168" y="108"/>
                </a:cxn>
                <a:cxn ang="0">
                  <a:pos x="85" y="165"/>
                </a:cxn>
                <a:cxn ang="0">
                  <a:pos x="2" y="224"/>
                </a:cxn>
                <a:cxn ang="0">
                  <a:pos x="2" y="224"/>
                </a:cxn>
                <a:cxn ang="0">
                  <a:pos x="1" y="227"/>
                </a:cxn>
                <a:cxn ang="0">
                  <a:pos x="0" y="228"/>
                </a:cxn>
                <a:cxn ang="0">
                  <a:pos x="1" y="232"/>
                </a:cxn>
                <a:cxn ang="0">
                  <a:pos x="2" y="235"/>
                </a:cxn>
                <a:cxn ang="0">
                  <a:pos x="4" y="235"/>
                </a:cxn>
                <a:cxn ang="0">
                  <a:pos x="6" y="236"/>
                </a:cxn>
                <a:cxn ang="0">
                  <a:pos x="9" y="235"/>
                </a:cxn>
                <a:cxn ang="0">
                  <a:pos x="9" y="235"/>
                </a:cxn>
                <a:cxn ang="0">
                  <a:pos x="91" y="176"/>
                </a:cxn>
                <a:cxn ang="0">
                  <a:pos x="174" y="117"/>
                </a:cxn>
                <a:cxn ang="0">
                  <a:pos x="174" y="117"/>
                </a:cxn>
                <a:cxn ang="0">
                  <a:pos x="195" y="104"/>
                </a:cxn>
                <a:cxn ang="0">
                  <a:pos x="217" y="91"/>
                </a:cxn>
                <a:cxn ang="0">
                  <a:pos x="261" y="66"/>
                </a:cxn>
                <a:cxn ang="0">
                  <a:pos x="261" y="66"/>
                </a:cxn>
                <a:cxn ang="0">
                  <a:pos x="281" y="54"/>
                </a:cxn>
                <a:cxn ang="0">
                  <a:pos x="299" y="40"/>
                </a:cxn>
                <a:cxn ang="0">
                  <a:pos x="337" y="12"/>
                </a:cxn>
                <a:cxn ang="0">
                  <a:pos x="337" y="12"/>
                </a:cxn>
                <a:cxn ang="0">
                  <a:pos x="338" y="10"/>
                </a:cxn>
                <a:cxn ang="0">
                  <a:pos x="338" y="7"/>
                </a:cxn>
                <a:cxn ang="0">
                  <a:pos x="338" y="3"/>
                </a:cxn>
                <a:cxn ang="0">
                  <a:pos x="337" y="2"/>
                </a:cxn>
                <a:cxn ang="0">
                  <a:pos x="334" y="0"/>
                </a:cxn>
                <a:cxn ang="0">
                  <a:pos x="333" y="0"/>
                </a:cxn>
                <a:cxn ang="0">
                  <a:pos x="331" y="2"/>
                </a:cxn>
                <a:cxn ang="0">
                  <a:pos x="331" y="2"/>
                </a:cxn>
              </a:cxnLst>
              <a:rect l="0" t="0" r="r" b="b"/>
              <a:pathLst>
                <a:path w="338" h="236">
                  <a:moveTo>
                    <a:pt x="331" y="2"/>
                  </a:moveTo>
                  <a:lnTo>
                    <a:pt x="331" y="2"/>
                  </a:lnTo>
                  <a:lnTo>
                    <a:pt x="294" y="29"/>
                  </a:lnTo>
                  <a:lnTo>
                    <a:pt x="255" y="57"/>
                  </a:lnTo>
                  <a:lnTo>
                    <a:pt x="255" y="57"/>
                  </a:lnTo>
                  <a:lnTo>
                    <a:pt x="234" y="70"/>
                  </a:lnTo>
                  <a:lnTo>
                    <a:pt x="212" y="82"/>
                  </a:lnTo>
                  <a:lnTo>
                    <a:pt x="189" y="95"/>
                  </a:lnTo>
                  <a:lnTo>
                    <a:pt x="168" y="108"/>
                  </a:lnTo>
                  <a:lnTo>
                    <a:pt x="168" y="108"/>
                  </a:lnTo>
                  <a:lnTo>
                    <a:pt x="85" y="165"/>
                  </a:lnTo>
                  <a:lnTo>
                    <a:pt x="2" y="224"/>
                  </a:lnTo>
                  <a:lnTo>
                    <a:pt x="2" y="224"/>
                  </a:lnTo>
                  <a:lnTo>
                    <a:pt x="1" y="227"/>
                  </a:lnTo>
                  <a:lnTo>
                    <a:pt x="0" y="228"/>
                  </a:lnTo>
                  <a:lnTo>
                    <a:pt x="1" y="232"/>
                  </a:lnTo>
                  <a:lnTo>
                    <a:pt x="2" y="235"/>
                  </a:lnTo>
                  <a:lnTo>
                    <a:pt x="4" y="235"/>
                  </a:lnTo>
                  <a:lnTo>
                    <a:pt x="6" y="236"/>
                  </a:lnTo>
                  <a:lnTo>
                    <a:pt x="9" y="235"/>
                  </a:lnTo>
                  <a:lnTo>
                    <a:pt x="9" y="235"/>
                  </a:lnTo>
                  <a:lnTo>
                    <a:pt x="91" y="176"/>
                  </a:lnTo>
                  <a:lnTo>
                    <a:pt x="174" y="117"/>
                  </a:lnTo>
                  <a:lnTo>
                    <a:pt x="174" y="117"/>
                  </a:lnTo>
                  <a:lnTo>
                    <a:pt x="195" y="104"/>
                  </a:lnTo>
                  <a:lnTo>
                    <a:pt x="217" y="91"/>
                  </a:lnTo>
                  <a:lnTo>
                    <a:pt x="261" y="66"/>
                  </a:lnTo>
                  <a:lnTo>
                    <a:pt x="261" y="66"/>
                  </a:lnTo>
                  <a:lnTo>
                    <a:pt x="281" y="54"/>
                  </a:lnTo>
                  <a:lnTo>
                    <a:pt x="299" y="40"/>
                  </a:lnTo>
                  <a:lnTo>
                    <a:pt x="337" y="12"/>
                  </a:lnTo>
                  <a:lnTo>
                    <a:pt x="337" y="12"/>
                  </a:lnTo>
                  <a:lnTo>
                    <a:pt x="338" y="10"/>
                  </a:lnTo>
                  <a:lnTo>
                    <a:pt x="338" y="7"/>
                  </a:lnTo>
                  <a:lnTo>
                    <a:pt x="338" y="3"/>
                  </a:lnTo>
                  <a:lnTo>
                    <a:pt x="337" y="2"/>
                  </a:lnTo>
                  <a:lnTo>
                    <a:pt x="334" y="0"/>
                  </a:lnTo>
                  <a:lnTo>
                    <a:pt x="333" y="0"/>
                  </a:lnTo>
                  <a:lnTo>
                    <a:pt x="331" y="2"/>
                  </a:lnTo>
                  <a:lnTo>
                    <a:pt x="331"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60" name="Freeform 272"/>
            <p:cNvSpPr/>
            <p:nvPr/>
          </p:nvSpPr>
          <p:spPr bwMode="auto">
            <a:xfrm>
              <a:off x="4308476" y="1592263"/>
              <a:ext cx="100013" cy="69850"/>
            </a:xfrm>
            <a:custGeom>
              <a:avLst/>
              <a:gdLst/>
              <a:ahLst/>
              <a:cxnLst>
                <a:cxn ang="0">
                  <a:pos x="247" y="2"/>
                </a:cxn>
                <a:cxn ang="0">
                  <a:pos x="247" y="2"/>
                </a:cxn>
                <a:cxn ang="0">
                  <a:pos x="217" y="24"/>
                </a:cxn>
                <a:cxn ang="0">
                  <a:pos x="186" y="46"/>
                </a:cxn>
                <a:cxn ang="0">
                  <a:pos x="186" y="46"/>
                </a:cxn>
                <a:cxn ang="0">
                  <a:pos x="172" y="56"/>
                </a:cxn>
                <a:cxn ang="0">
                  <a:pos x="157" y="67"/>
                </a:cxn>
                <a:cxn ang="0">
                  <a:pos x="143" y="77"/>
                </a:cxn>
                <a:cxn ang="0">
                  <a:pos x="128" y="87"/>
                </a:cxn>
                <a:cxn ang="0">
                  <a:pos x="128" y="87"/>
                </a:cxn>
                <a:cxn ang="0">
                  <a:pos x="113" y="96"/>
                </a:cxn>
                <a:cxn ang="0">
                  <a:pos x="97" y="105"/>
                </a:cxn>
                <a:cxn ang="0">
                  <a:pos x="67" y="124"/>
                </a:cxn>
                <a:cxn ang="0">
                  <a:pos x="67" y="124"/>
                </a:cxn>
                <a:cxn ang="0">
                  <a:pos x="51" y="135"/>
                </a:cxn>
                <a:cxn ang="0">
                  <a:pos x="34" y="144"/>
                </a:cxn>
                <a:cxn ang="0">
                  <a:pos x="18" y="153"/>
                </a:cxn>
                <a:cxn ang="0">
                  <a:pos x="3" y="164"/>
                </a:cxn>
                <a:cxn ang="0">
                  <a:pos x="3" y="164"/>
                </a:cxn>
                <a:cxn ang="0">
                  <a:pos x="0" y="166"/>
                </a:cxn>
                <a:cxn ang="0">
                  <a:pos x="0" y="168"/>
                </a:cxn>
                <a:cxn ang="0">
                  <a:pos x="0" y="173"/>
                </a:cxn>
                <a:cxn ang="0">
                  <a:pos x="1" y="174"/>
                </a:cxn>
                <a:cxn ang="0">
                  <a:pos x="4" y="174"/>
                </a:cxn>
                <a:cxn ang="0">
                  <a:pos x="5" y="175"/>
                </a:cxn>
                <a:cxn ang="0">
                  <a:pos x="8" y="174"/>
                </a:cxn>
                <a:cxn ang="0">
                  <a:pos x="8" y="174"/>
                </a:cxn>
                <a:cxn ang="0">
                  <a:pos x="21" y="165"/>
                </a:cxn>
                <a:cxn ang="0">
                  <a:pos x="37" y="156"/>
                </a:cxn>
                <a:cxn ang="0">
                  <a:pos x="66" y="140"/>
                </a:cxn>
                <a:cxn ang="0">
                  <a:pos x="66" y="140"/>
                </a:cxn>
                <a:cxn ang="0">
                  <a:pos x="81" y="130"/>
                </a:cxn>
                <a:cxn ang="0">
                  <a:pos x="96" y="121"/>
                </a:cxn>
                <a:cxn ang="0">
                  <a:pos x="110" y="110"/>
                </a:cxn>
                <a:cxn ang="0">
                  <a:pos x="126" y="101"/>
                </a:cxn>
                <a:cxn ang="0">
                  <a:pos x="126" y="101"/>
                </a:cxn>
                <a:cxn ang="0">
                  <a:pos x="158" y="81"/>
                </a:cxn>
                <a:cxn ang="0">
                  <a:pos x="191" y="59"/>
                </a:cxn>
                <a:cxn ang="0">
                  <a:pos x="223" y="36"/>
                </a:cxn>
                <a:cxn ang="0">
                  <a:pos x="254" y="11"/>
                </a:cxn>
                <a:cxn ang="0">
                  <a:pos x="254" y="11"/>
                </a:cxn>
                <a:cxn ang="0">
                  <a:pos x="255" y="9"/>
                </a:cxn>
                <a:cxn ang="0">
                  <a:pos x="255" y="7"/>
                </a:cxn>
                <a:cxn ang="0">
                  <a:pos x="255" y="3"/>
                </a:cxn>
                <a:cxn ang="0">
                  <a:pos x="254" y="2"/>
                </a:cxn>
                <a:cxn ang="0">
                  <a:pos x="251" y="0"/>
                </a:cxn>
                <a:cxn ang="0">
                  <a:pos x="250" y="0"/>
                </a:cxn>
                <a:cxn ang="0">
                  <a:pos x="247" y="2"/>
                </a:cxn>
                <a:cxn ang="0">
                  <a:pos x="247" y="2"/>
                </a:cxn>
              </a:cxnLst>
              <a:rect l="0" t="0" r="r" b="b"/>
              <a:pathLst>
                <a:path w="255" h="175">
                  <a:moveTo>
                    <a:pt x="247" y="2"/>
                  </a:moveTo>
                  <a:lnTo>
                    <a:pt x="247" y="2"/>
                  </a:lnTo>
                  <a:lnTo>
                    <a:pt x="217" y="24"/>
                  </a:lnTo>
                  <a:lnTo>
                    <a:pt x="186" y="46"/>
                  </a:lnTo>
                  <a:lnTo>
                    <a:pt x="186" y="46"/>
                  </a:lnTo>
                  <a:lnTo>
                    <a:pt x="172" y="56"/>
                  </a:lnTo>
                  <a:lnTo>
                    <a:pt x="157" y="67"/>
                  </a:lnTo>
                  <a:lnTo>
                    <a:pt x="143" y="77"/>
                  </a:lnTo>
                  <a:lnTo>
                    <a:pt x="128" y="87"/>
                  </a:lnTo>
                  <a:lnTo>
                    <a:pt x="128" y="87"/>
                  </a:lnTo>
                  <a:lnTo>
                    <a:pt x="113" y="96"/>
                  </a:lnTo>
                  <a:lnTo>
                    <a:pt x="97" y="105"/>
                  </a:lnTo>
                  <a:lnTo>
                    <a:pt x="67" y="124"/>
                  </a:lnTo>
                  <a:lnTo>
                    <a:pt x="67" y="124"/>
                  </a:lnTo>
                  <a:lnTo>
                    <a:pt x="51" y="135"/>
                  </a:lnTo>
                  <a:lnTo>
                    <a:pt x="34" y="144"/>
                  </a:lnTo>
                  <a:lnTo>
                    <a:pt x="18" y="153"/>
                  </a:lnTo>
                  <a:lnTo>
                    <a:pt x="3" y="164"/>
                  </a:lnTo>
                  <a:lnTo>
                    <a:pt x="3" y="164"/>
                  </a:lnTo>
                  <a:lnTo>
                    <a:pt x="0" y="166"/>
                  </a:lnTo>
                  <a:lnTo>
                    <a:pt x="0" y="168"/>
                  </a:lnTo>
                  <a:lnTo>
                    <a:pt x="0" y="173"/>
                  </a:lnTo>
                  <a:lnTo>
                    <a:pt x="1" y="174"/>
                  </a:lnTo>
                  <a:lnTo>
                    <a:pt x="4" y="174"/>
                  </a:lnTo>
                  <a:lnTo>
                    <a:pt x="5" y="175"/>
                  </a:lnTo>
                  <a:lnTo>
                    <a:pt x="8" y="174"/>
                  </a:lnTo>
                  <a:lnTo>
                    <a:pt x="8" y="174"/>
                  </a:lnTo>
                  <a:lnTo>
                    <a:pt x="21" y="165"/>
                  </a:lnTo>
                  <a:lnTo>
                    <a:pt x="37" y="156"/>
                  </a:lnTo>
                  <a:lnTo>
                    <a:pt x="66" y="140"/>
                  </a:lnTo>
                  <a:lnTo>
                    <a:pt x="66" y="140"/>
                  </a:lnTo>
                  <a:lnTo>
                    <a:pt x="81" y="130"/>
                  </a:lnTo>
                  <a:lnTo>
                    <a:pt x="96" y="121"/>
                  </a:lnTo>
                  <a:lnTo>
                    <a:pt x="110" y="110"/>
                  </a:lnTo>
                  <a:lnTo>
                    <a:pt x="126" y="101"/>
                  </a:lnTo>
                  <a:lnTo>
                    <a:pt x="126" y="101"/>
                  </a:lnTo>
                  <a:lnTo>
                    <a:pt x="158" y="81"/>
                  </a:lnTo>
                  <a:lnTo>
                    <a:pt x="191" y="59"/>
                  </a:lnTo>
                  <a:lnTo>
                    <a:pt x="223" y="36"/>
                  </a:lnTo>
                  <a:lnTo>
                    <a:pt x="254" y="11"/>
                  </a:lnTo>
                  <a:lnTo>
                    <a:pt x="254" y="11"/>
                  </a:lnTo>
                  <a:lnTo>
                    <a:pt x="255" y="9"/>
                  </a:lnTo>
                  <a:lnTo>
                    <a:pt x="255" y="7"/>
                  </a:lnTo>
                  <a:lnTo>
                    <a:pt x="255" y="3"/>
                  </a:lnTo>
                  <a:lnTo>
                    <a:pt x="254" y="2"/>
                  </a:lnTo>
                  <a:lnTo>
                    <a:pt x="251" y="0"/>
                  </a:lnTo>
                  <a:lnTo>
                    <a:pt x="250" y="0"/>
                  </a:lnTo>
                  <a:lnTo>
                    <a:pt x="247" y="2"/>
                  </a:lnTo>
                  <a:lnTo>
                    <a:pt x="24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61" name="Freeform 273"/>
            <p:cNvSpPr/>
            <p:nvPr/>
          </p:nvSpPr>
          <p:spPr bwMode="auto">
            <a:xfrm>
              <a:off x="4438651" y="1476376"/>
              <a:ext cx="128588" cy="92075"/>
            </a:xfrm>
            <a:custGeom>
              <a:avLst/>
              <a:gdLst/>
              <a:ahLst/>
              <a:cxnLst>
                <a:cxn ang="0">
                  <a:pos x="313" y="4"/>
                </a:cxn>
                <a:cxn ang="0">
                  <a:pos x="308" y="9"/>
                </a:cxn>
                <a:cxn ang="0">
                  <a:pos x="287" y="23"/>
                </a:cxn>
                <a:cxn ang="0">
                  <a:pos x="277" y="29"/>
                </a:cxn>
                <a:cxn ang="0">
                  <a:pos x="257" y="45"/>
                </a:cxn>
                <a:cxn ang="0">
                  <a:pos x="247" y="51"/>
                </a:cxn>
                <a:cxn ang="0">
                  <a:pos x="211" y="79"/>
                </a:cxn>
                <a:cxn ang="0">
                  <a:pos x="179" y="111"/>
                </a:cxn>
                <a:cxn ang="0">
                  <a:pos x="170" y="121"/>
                </a:cxn>
                <a:cxn ang="0">
                  <a:pos x="136" y="144"/>
                </a:cxn>
                <a:cxn ang="0">
                  <a:pos x="90" y="173"/>
                </a:cxn>
                <a:cxn ang="0">
                  <a:pos x="69" y="186"/>
                </a:cxn>
                <a:cxn ang="0">
                  <a:pos x="36" y="208"/>
                </a:cxn>
                <a:cxn ang="0">
                  <a:pos x="14" y="219"/>
                </a:cxn>
                <a:cxn ang="0">
                  <a:pos x="3" y="223"/>
                </a:cxn>
                <a:cxn ang="0">
                  <a:pos x="0" y="225"/>
                </a:cxn>
                <a:cxn ang="0">
                  <a:pos x="1" y="233"/>
                </a:cxn>
                <a:cxn ang="0">
                  <a:pos x="6" y="233"/>
                </a:cxn>
                <a:cxn ang="0">
                  <a:pos x="17" y="230"/>
                </a:cxn>
                <a:cxn ang="0">
                  <a:pos x="48" y="215"/>
                </a:cxn>
                <a:cxn ang="0">
                  <a:pos x="86" y="189"/>
                </a:cxn>
                <a:cxn ang="0">
                  <a:pos x="132" y="159"/>
                </a:cxn>
                <a:cxn ang="0">
                  <a:pos x="156" y="143"/>
                </a:cxn>
                <a:cxn ang="0">
                  <a:pos x="180" y="126"/>
                </a:cxn>
                <a:cxn ang="0">
                  <a:pos x="197" y="109"/>
                </a:cxn>
                <a:cxn ang="0">
                  <a:pos x="214" y="91"/>
                </a:cxn>
                <a:cxn ang="0">
                  <a:pos x="239" y="72"/>
                </a:cxn>
                <a:cxn ang="0">
                  <a:pos x="262" y="55"/>
                </a:cxn>
                <a:cxn ang="0">
                  <a:pos x="269" y="50"/>
                </a:cxn>
                <a:cxn ang="0">
                  <a:pos x="296" y="33"/>
                </a:cxn>
                <a:cxn ang="0">
                  <a:pos x="312" y="21"/>
                </a:cxn>
                <a:cxn ang="0">
                  <a:pos x="324" y="7"/>
                </a:cxn>
                <a:cxn ang="0">
                  <a:pos x="324" y="4"/>
                </a:cxn>
                <a:cxn ang="0">
                  <a:pos x="323" y="2"/>
                </a:cxn>
                <a:cxn ang="0">
                  <a:pos x="316" y="0"/>
                </a:cxn>
                <a:cxn ang="0">
                  <a:pos x="313" y="4"/>
                </a:cxn>
              </a:cxnLst>
              <a:rect l="0" t="0" r="r" b="b"/>
              <a:pathLst>
                <a:path w="324" h="233">
                  <a:moveTo>
                    <a:pt x="313" y="4"/>
                  </a:moveTo>
                  <a:lnTo>
                    <a:pt x="313" y="4"/>
                  </a:lnTo>
                  <a:lnTo>
                    <a:pt x="311" y="7"/>
                  </a:lnTo>
                  <a:lnTo>
                    <a:pt x="308" y="9"/>
                  </a:lnTo>
                  <a:lnTo>
                    <a:pt x="302" y="15"/>
                  </a:lnTo>
                  <a:lnTo>
                    <a:pt x="287" y="23"/>
                  </a:lnTo>
                  <a:lnTo>
                    <a:pt x="287" y="23"/>
                  </a:lnTo>
                  <a:lnTo>
                    <a:pt x="277" y="29"/>
                  </a:lnTo>
                  <a:lnTo>
                    <a:pt x="266" y="37"/>
                  </a:lnTo>
                  <a:lnTo>
                    <a:pt x="257" y="45"/>
                  </a:lnTo>
                  <a:lnTo>
                    <a:pt x="247" y="51"/>
                  </a:lnTo>
                  <a:lnTo>
                    <a:pt x="247" y="51"/>
                  </a:lnTo>
                  <a:lnTo>
                    <a:pt x="228" y="64"/>
                  </a:lnTo>
                  <a:lnTo>
                    <a:pt x="211" y="79"/>
                  </a:lnTo>
                  <a:lnTo>
                    <a:pt x="194" y="94"/>
                  </a:lnTo>
                  <a:lnTo>
                    <a:pt x="179" y="111"/>
                  </a:lnTo>
                  <a:lnTo>
                    <a:pt x="179" y="111"/>
                  </a:lnTo>
                  <a:lnTo>
                    <a:pt x="170" y="121"/>
                  </a:lnTo>
                  <a:lnTo>
                    <a:pt x="159" y="128"/>
                  </a:lnTo>
                  <a:lnTo>
                    <a:pt x="136" y="144"/>
                  </a:lnTo>
                  <a:lnTo>
                    <a:pt x="112" y="159"/>
                  </a:lnTo>
                  <a:lnTo>
                    <a:pt x="90" y="173"/>
                  </a:lnTo>
                  <a:lnTo>
                    <a:pt x="90" y="173"/>
                  </a:lnTo>
                  <a:lnTo>
                    <a:pt x="69" y="186"/>
                  </a:lnTo>
                  <a:lnTo>
                    <a:pt x="48" y="202"/>
                  </a:lnTo>
                  <a:lnTo>
                    <a:pt x="36" y="208"/>
                  </a:lnTo>
                  <a:lnTo>
                    <a:pt x="26" y="213"/>
                  </a:lnTo>
                  <a:lnTo>
                    <a:pt x="14" y="219"/>
                  </a:lnTo>
                  <a:lnTo>
                    <a:pt x="3" y="223"/>
                  </a:lnTo>
                  <a:lnTo>
                    <a:pt x="3" y="223"/>
                  </a:lnTo>
                  <a:lnTo>
                    <a:pt x="1" y="224"/>
                  </a:lnTo>
                  <a:lnTo>
                    <a:pt x="0" y="225"/>
                  </a:lnTo>
                  <a:lnTo>
                    <a:pt x="0" y="229"/>
                  </a:lnTo>
                  <a:lnTo>
                    <a:pt x="1" y="233"/>
                  </a:lnTo>
                  <a:lnTo>
                    <a:pt x="3" y="233"/>
                  </a:lnTo>
                  <a:lnTo>
                    <a:pt x="6" y="233"/>
                  </a:lnTo>
                  <a:lnTo>
                    <a:pt x="6" y="233"/>
                  </a:lnTo>
                  <a:lnTo>
                    <a:pt x="17" y="230"/>
                  </a:lnTo>
                  <a:lnTo>
                    <a:pt x="27" y="225"/>
                  </a:lnTo>
                  <a:lnTo>
                    <a:pt x="48" y="215"/>
                  </a:lnTo>
                  <a:lnTo>
                    <a:pt x="68" y="202"/>
                  </a:lnTo>
                  <a:lnTo>
                    <a:pt x="86" y="189"/>
                  </a:lnTo>
                  <a:lnTo>
                    <a:pt x="86" y="189"/>
                  </a:lnTo>
                  <a:lnTo>
                    <a:pt x="132" y="159"/>
                  </a:lnTo>
                  <a:lnTo>
                    <a:pt x="132" y="159"/>
                  </a:lnTo>
                  <a:lnTo>
                    <a:pt x="156" y="143"/>
                  </a:lnTo>
                  <a:lnTo>
                    <a:pt x="170" y="135"/>
                  </a:lnTo>
                  <a:lnTo>
                    <a:pt x="180" y="126"/>
                  </a:lnTo>
                  <a:lnTo>
                    <a:pt x="180" y="126"/>
                  </a:lnTo>
                  <a:lnTo>
                    <a:pt x="197" y="109"/>
                  </a:lnTo>
                  <a:lnTo>
                    <a:pt x="214" y="91"/>
                  </a:lnTo>
                  <a:lnTo>
                    <a:pt x="214" y="91"/>
                  </a:lnTo>
                  <a:lnTo>
                    <a:pt x="226" y="81"/>
                  </a:lnTo>
                  <a:lnTo>
                    <a:pt x="239" y="72"/>
                  </a:lnTo>
                  <a:lnTo>
                    <a:pt x="251" y="64"/>
                  </a:lnTo>
                  <a:lnTo>
                    <a:pt x="262" y="55"/>
                  </a:lnTo>
                  <a:lnTo>
                    <a:pt x="262" y="55"/>
                  </a:lnTo>
                  <a:lnTo>
                    <a:pt x="269" y="50"/>
                  </a:lnTo>
                  <a:lnTo>
                    <a:pt x="278" y="45"/>
                  </a:lnTo>
                  <a:lnTo>
                    <a:pt x="296" y="33"/>
                  </a:lnTo>
                  <a:lnTo>
                    <a:pt x="304" y="28"/>
                  </a:lnTo>
                  <a:lnTo>
                    <a:pt x="312" y="21"/>
                  </a:lnTo>
                  <a:lnTo>
                    <a:pt x="319" y="15"/>
                  </a:lnTo>
                  <a:lnTo>
                    <a:pt x="324" y="7"/>
                  </a:lnTo>
                  <a:lnTo>
                    <a:pt x="324" y="7"/>
                  </a:lnTo>
                  <a:lnTo>
                    <a:pt x="324" y="4"/>
                  </a:lnTo>
                  <a:lnTo>
                    <a:pt x="324" y="3"/>
                  </a:lnTo>
                  <a:lnTo>
                    <a:pt x="323" y="2"/>
                  </a:lnTo>
                  <a:lnTo>
                    <a:pt x="320" y="0"/>
                  </a:lnTo>
                  <a:lnTo>
                    <a:pt x="316" y="0"/>
                  </a:lnTo>
                  <a:lnTo>
                    <a:pt x="315" y="2"/>
                  </a:lnTo>
                  <a:lnTo>
                    <a:pt x="313" y="4"/>
                  </a:lnTo>
                  <a:lnTo>
                    <a:pt x="313"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62" name="Freeform 274"/>
            <p:cNvSpPr/>
            <p:nvPr/>
          </p:nvSpPr>
          <p:spPr bwMode="auto">
            <a:xfrm>
              <a:off x="4579939" y="1454151"/>
              <a:ext cx="90488" cy="65088"/>
            </a:xfrm>
            <a:custGeom>
              <a:avLst/>
              <a:gdLst/>
              <a:ahLst/>
              <a:cxnLst>
                <a:cxn ang="0">
                  <a:pos x="218" y="2"/>
                </a:cxn>
                <a:cxn ang="0">
                  <a:pos x="218" y="2"/>
                </a:cxn>
                <a:cxn ang="0">
                  <a:pos x="214" y="7"/>
                </a:cxn>
                <a:cxn ang="0">
                  <a:pos x="208" y="11"/>
                </a:cxn>
                <a:cxn ang="0">
                  <a:pos x="197" y="17"/>
                </a:cxn>
                <a:cxn ang="0">
                  <a:pos x="186" y="24"/>
                </a:cxn>
                <a:cxn ang="0">
                  <a:pos x="175" y="32"/>
                </a:cxn>
                <a:cxn ang="0">
                  <a:pos x="175" y="32"/>
                </a:cxn>
                <a:cxn ang="0">
                  <a:pos x="166" y="38"/>
                </a:cxn>
                <a:cxn ang="0">
                  <a:pos x="156" y="45"/>
                </a:cxn>
                <a:cxn ang="0">
                  <a:pos x="136" y="55"/>
                </a:cxn>
                <a:cxn ang="0">
                  <a:pos x="136" y="55"/>
                </a:cxn>
                <a:cxn ang="0">
                  <a:pos x="94" y="83"/>
                </a:cxn>
                <a:cxn ang="0">
                  <a:pos x="94" y="83"/>
                </a:cxn>
                <a:cxn ang="0">
                  <a:pos x="57" y="109"/>
                </a:cxn>
                <a:cxn ang="0">
                  <a:pos x="22" y="135"/>
                </a:cxn>
                <a:cxn ang="0">
                  <a:pos x="22" y="135"/>
                </a:cxn>
                <a:cxn ang="0">
                  <a:pos x="8" y="144"/>
                </a:cxn>
                <a:cxn ang="0">
                  <a:pos x="5" y="147"/>
                </a:cxn>
                <a:cxn ang="0">
                  <a:pos x="3" y="149"/>
                </a:cxn>
                <a:cxn ang="0">
                  <a:pos x="1" y="153"/>
                </a:cxn>
                <a:cxn ang="0">
                  <a:pos x="0" y="157"/>
                </a:cxn>
                <a:cxn ang="0">
                  <a:pos x="0" y="157"/>
                </a:cxn>
                <a:cxn ang="0">
                  <a:pos x="1" y="160"/>
                </a:cxn>
                <a:cxn ang="0">
                  <a:pos x="1" y="161"/>
                </a:cxn>
                <a:cxn ang="0">
                  <a:pos x="4" y="163"/>
                </a:cxn>
                <a:cxn ang="0">
                  <a:pos x="5" y="163"/>
                </a:cxn>
                <a:cxn ang="0">
                  <a:pos x="9" y="161"/>
                </a:cxn>
                <a:cxn ang="0">
                  <a:pos x="12" y="160"/>
                </a:cxn>
                <a:cxn ang="0">
                  <a:pos x="12" y="157"/>
                </a:cxn>
                <a:cxn ang="0">
                  <a:pos x="12" y="157"/>
                </a:cxn>
                <a:cxn ang="0">
                  <a:pos x="13" y="153"/>
                </a:cxn>
                <a:cxn ang="0">
                  <a:pos x="18" y="149"/>
                </a:cxn>
                <a:cxn ang="0">
                  <a:pos x="33" y="139"/>
                </a:cxn>
                <a:cxn ang="0">
                  <a:pos x="57" y="123"/>
                </a:cxn>
                <a:cxn ang="0">
                  <a:pos x="57" y="123"/>
                </a:cxn>
                <a:cxn ang="0">
                  <a:pos x="91" y="100"/>
                </a:cxn>
                <a:cxn ang="0">
                  <a:pos x="126" y="78"/>
                </a:cxn>
                <a:cxn ang="0">
                  <a:pos x="126" y="78"/>
                </a:cxn>
                <a:cxn ang="0">
                  <a:pos x="154" y="59"/>
                </a:cxn>
                <a:cxn ang="0">
                  <a:pos x="169" y="50"/>
                </a:cxn>
                <a:cxn ang="0">
                  <a:pos x="183" y="40"/>
                </a:cxn>
                <a:cxn ang="0">
                  <a:pos x="183" y="40"/>
                </a:cxn>
                <a:cxn ang="0">
                  <a:pos x="194" y="32"/>
                </a:cxn>
                <a:cxn ang="0">
                  <a:pos x="205" y="25"/>
                </a:cxn>
                <a:cxn ang="0">
                  <a:pos x="217" y="19"/>
                </a:cxn>
                <a:cxn ang="0">
                  <a:pos x="228" y="10"/>
                </a:cxn>
                <a:cxn ang="0">
                  <a:pos x="228" y="10"/>
                </a:cxn>
                <a:cxn ang="0">
                  <a:pos x="229" y="8"/>
                </a:cxn>
                <a:cxn ang="0">
                  <a:pos x="229" y="6"/>
                </a:cxn>
                <a:cxn ang="0">
                  <a:pos x="228" y="2"/>
                </a:cxn>
                <a:cxn ang="0">
                  <a:pos x="224" y="0"/>
                </a:cxn>
                <a:cxn ang="0">
                  <a:pos x="221" y="0"/>
                </a:cxn>
                <a:cxn ang="0">
                  <a:pos x="218" y="2"/>
                </a:cxn>
                <a:cxn ang="0">
                  <a:pos x="218" y="2"/>
                </a:cxn>
              </a:cxnLst>
              <a:rect l="0" t="0" r="r" b="b"/>
              <a:pathLst>
                <a:path w="229" h="163">
                  <a:moveTo>
                    <a:pt x="218" y="2"/>
                  </a:moveTo>
                  <a:lnTo>
                    <a:pt x="218" y="2"/>
                  </a:lnTo>
                  <a:lnTo>
                    <a:pt x="214" y="7"/>
                  </a:lnTo>
                  <a:lnTo>
                    <a:pt x="208" y="11"/>
                  </a:lnTo>
                  <a:lnTo>
                    <a:pt x="197" y="17"/>
                  </a:lnTo>
                  <a:lnTo>
                    <a:pt x="186" y="24"/>
                  </a:lnTo>
                  <a:lnTo>
                    <a:pt x="175" y="32"/>
                  </a:lnTo>
                  <a:lnTo>
                    <a:pt x="175" y="32"/>
                  </a:lnTo>
                  <a:lnTo>
                    <a:pt x="166" y="38"/>
                  </a:lnTo>
                  <a:lnTo>
                    <a:pt x="156" y="45"/>
                  </a:lnTo>
                  <a:lnTo>
                    <a:pt x="136" y="55"/>
                  </a:lnTo>
                  <a:lnTo>
                    <a:pt x="136" y="55"/>
                  </a:lnTo>
                  <a:lnTo>
                    <a:pt x="94" y="83"/>
                  </a:lnTo>
                  <a:lnTo>
                    <a:pt x="94" y="83"/>
                  </a:lnTo>
                  <a:lnTo>
                    <a:pt x="57" y="109"/>
                  </a:lnTo>
                  <a:lnTo>
                    <a:pt x="22" y="135"/>
                  </a:lnTo>
                  <a:lnTo>
                    <a:pt x="22" y="135"/>
                  </a:lnTo>
                  <a:lnTo>
                    <a:pt x="8" y="144"/>
                  </a:lnTo>
                  <a:lnTo>
                    <a:pt x="5" y="147"/>
                  </a:lnTo>
                  <a:lnTo>
                    <a:pt x="3" y="149"/>
                  </a:lnTo>
                  <a:lnTo>
                    <a:pt x="1" y="153"/>
                  </a:lnTo>
                  <a:lnTo>
                    <a:pt x="0" y="157"/>
                  </a:lnTo>
                  <a:lnTo>
                    <a:pt x="0" y="157"/>
                  </a:lnTo>
                  <a:lnTo>
                    <a:pt x="1" y="160"/>
                  </a:lnTo>
                  <a:lnTo>
                    <a:pt x="1" y="161"/>
                  </a:lnTo>
                  <a:lnTo>
                    <a:pt x="4" y="163"/>
                  </a:lnTo>
                  <a:lnTo>
                    <a:pt x="5" y="163"/>
                  </a:lnTo>
                  <a:lnTo>
                    <a:pt x="9" y="161"/>
                  </a:lnTo>
                  <a:lnTo>
                    <a:pt x="12" y="160"/>
                  </a:lnTo>
                  <a:lnTo>
                    <a:pt x="12" y="157"/>
                  </a:lnTo>
                  <a:lnTo>
                    <a:pt x="12" y="157"/>
                  </a:lnTo>
                  <a:lnTo>
                    <a:pt x="13" y="153"/>
                  </a:lnTo>
                  <a:lnTo>
                    <a:pt x="18" y="149"/>
                  </a:lnTo>
                  <a:lnTo>
                    <a:pt x="33" y="139"/>
                  </a:lnTo>
                  <a:lnTo>
                    <a:pt x="57" y="123"/>
                  </a:lnTo>
                  <a:lnTo>
                    <a:pt x="57" y="123"/>
                  </a:lnTo>
                  <a:lnTo>
                    <a:pt x="91" y="100"/>
                  </a:lnTo>
                  <a:lnTo>
                    <a:pt x="126" y="78"/>
                  </a:lnTo>
                  <a:lnTo>
                    <a:pt x="126" y="78"/>
                  </a:lnTo>
                  <a:lnTo>
                    <a:pt x="154" y="59"/>
                  </a:lnTo>
                  <a:lnTo>
                    <a:pt x="169" y="50"/>
                  </a:lnTo>
                  <a:lnTo>
                    <a:pt x="183" y="40"/>
                  </a:lnTo>
                  <a:lnTo>
                    <a:pt x="183" y="40"/>
                  </a:lnTo>
                  <a:lnTo>
                    <a:pt x="194" y="32"/>
                  </a:lnTo>
                  <a:lnTo>
                    <a:pt x="205" y="25"/>
                  </a:lnTo>
                  <a:lnTo>
                    <a:pt x="217" y="19"/>
                  </a:lnTo>
                  <a:lnTo>
                    <a:pt x="228" y="10"/>
                  </a:lnTo>
                  <a:lnTo>
                    <a:pt x="228" y="10"/>
                  </a:lnTo>
                  <a:lnTo>
                    <a:pt x="229" y="8"/>
                  </a:lnTo>
                  <a:lnTo>
                    <a:pt x="229" y="6"/>
                  </a:lnTo>
                  <a:lnTo>
                    <a:pt x="228" y="2"/>
                  </a:lnTo>
                  <a:lnTo>
                    <a:pt x="224" y="0"/>
                  </a:lnTo>
                  <a:lnTo>
                    <a:pt x="221" y="0"/>
                  </a:lnTo>
                  <a:lnTo>
                    <a:pt x="218" y="2"/>
                  </a:lnTo>
                  <a:lnTo>
                    <a:pt x="21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63" name="Freeform 275"/>
            <p:cNvSpPr/>
            <p:nvPr/>
          </p:nvSpPr>
          <p:spPr bwMode="auto">
            <a:xfrm>
              <a:off x="4616451" y="1493838"/>
              <a:ext cx="63500" cy="41275"/>
            </a:xfrm>
            <a:custGeom>
              <a:avLst/>
              <a:gdLst/>
              <a:ahLst/>
              <a:cxnLst>
                <a:cxn ang="0">
                  <a:pos x="151" y="1"/>
                </a:cxn>
                <a:cxn ang="0">
                  <a:pos x="151" y="1"/>
                </a:cxn>
                <a:cxn ang="0">
                  <a:pos x="142" y="8"/>
                </a:cxn>
                <a:cxn ang="0">
                  <a:pos x="133" y="14"/>
                </a:cxn>
                <a:cxn ang="0">
                  <a:pos x="113" y="25"/>
                </a:cxn>
                <a:cxn ang="0">
                  <a:pos x="93" y="35"/>
                </a:cxn>
                <a:cxn ang="0">
                  <a:pos x="74" y="47"/>
                </a:cxn>
                <a:cxn ang="0">
                  <a:pos x="74" y="47"/>
                </a:cxn>
                <a:cxn ang="0">
                  <a:pos x="3" y="92"/>
                </a:cxn>
                <a:cxn ang="0">
                  <a:pos x="3" y="92"/>
                </a:cxn>
                <a:cxn ang="0">
                  <a:pos x="2" y="93"/>
                </a:cxn>
                <a:cxn ang="0">
                  <a:pos x="0" y="96"/>
                </a:cxn>
                <a:cxn ang="0">
                  <a:pos x="2" y="99"/>
                </a:cxn>
                <a:cxn ang="0">
                  <a:pos x="4" y="102"/>
                </a:cxn>
                <a:cxn ang="0">
                  <a:pos x="7" y="102"/>
                </a:cxn>
                <a:cxn ang="0">
                  <a:pos x="10" y="101"/>
                </a:cxn>
                <a:cxn ang="0">
                  <a:pos x="10" y="101"/>
                </a:cxn>
                <a:cxn ang="0">
                  <a:pos x="79" y="56"/>
                </a:cxn>
                <a:cxn ang="0">
                  <a:pos x="79" y="56"/>
                </a:cxn>
                <a:cxn ang="0">
                  <a:pos x="100" y="46"/>
                </a:cxn>
                <a:cxn ang="0">
                  <a:pos x="121" y="34"/>
                </a:cxn>
                <a:cxn ang="0">
                  <a:pos x="140" y="22"/>
                </a:cxn>
                <a:cxn ang="0">
                  <a:pos x="150" y="16"/>
                </a:cxn>
                <a:cxn ang="0">
                  <a:pos x="159" y="9"/>
                </a:cxn>
                <a:cxn ang="0">
                  <a:pos x="159" y="9"/>
                </a:cxn>
                <a:cxn ang="0">
                  <a:pos x="160" y="7"/>
                </a:cxn>
                <a:cxn ang="0">
                  <a:pos x="160" y="5"/>
                </a:cxn>
                <a:cxn ang="0">
                  <a:pos x="160" y="3"/>
                </a:cxn>
                <a:cxn ang="0">
                  <a:pos x="159" y="1"/>
                </a:cxn>
                <a:cxn ang="0">
                  <a:pos x="155" y="0"/>
                </a:cxn>
                <a:cxn ang="0">
                  <a:pos x="154" y="0"/>
                </a:cxn>
                <a:cxn ang="0">
                  <a:pos x="151" y="1"/>
                </a:cxn>
                <a:cxn ang="0">
                  <a:pos x="151" y="1"/>
                </a:cxn>
              </a:cxnLst>
              <a:rect l="0" t="0" r="r" b="b"/>
              <a:pathLst>
                <a:path w="160" h="102">
                  <a:moveTo>
                    <a:pt x="151" y="1"/>
                  </a:moveTo>
                  <a:lnTo>
                    <a:pt x="151" y="1"/>
                  </a:lnTo>
                  <a:lnTo>
                    <a:pt x="142" y="8"/>
                  </a:lnTo>
                  <a:lnTo>
                    <a:pt x="133" y="14"/>
                  </a:lnTo>
                  <a:lnTo>
                    <a:pt x="113" y="25"/>
                  </a:lnTo>
                  <a:lnTo>
                    <a:pt x="93" y="35"/>
                  </a:lnTo>
                  <a:lnTo>
                    <a:pt x="74" y="47"/>
                  </a:lnTo>
                  <a:lnTo>
                    <a:pt x="74" y="47"/>
                  </a:lnTo>
                  <a:lnTo>
                    <a:pt x="3" y="92"/>
                  </a:lnTo>
                  <a:lnTo>
                    <a:pt x="3" y="92"/>
                  </a:lnTo>
                  <a:lnTo>
                    <a:pt x="2" y="93"/>
                  </a:lnTo>
                  <a:lnTo>
                    <a:pt x="0" y="96"/>
                  </a:lnTo>
                  <a:lnTo>
                    <a:pt x="2" y="99"/>
                  </a:lnTo>
                  <a:lnTo>
                    <a:pt x="4" y="102"/>
                  </a:lnTo>
                  <a:lnTo>
                    <a:pt x="7" y="102"/>
                  </a:lnTo>
                  <a:lnTo>
                    <a:pt x="10" y="101"/>
                  </a:lnTo>
                  <a:lnTo>
                    <a:pt x="10" y="101"/>
                  </a:lnTo>
                  <a:lnTo>
                    <a:pt x="79" y="56"/>
                  </a:lnTo>
                  <a:lnTo>
                    <a:pt x="79" y="56"/>
                  </a:lnTo>
                  <a:lnTo>
                    <a:pt x="100" y="46"/>
                  </a:lnTo>
                  <a:lnTo>
                    <a:pt x="121" y="34"/>
                  </a:lnTo>
                  <a:lnTo>
                    <a:pt x="140" y="22"/>
                  </a:lnTo>
                  <a:lnTo>
                    <a:pt x="150" y="16"/>
                  </a:lnTo>
                  <a:lnTo>
                    <a:pt x="159" y="9"/>
                  </a:lnTo>
                  <a:lnTo>
                    <a:pt x="159" y="9"/>
                  </a:lnTo>
                  <a:lnTo>
                    <a:pt x="160" y="7"/>
                  </a:lnTo>
                  <a:lnTo>
                    <a:pt x="160" y="5"/>
                  </a:lnTo>
                  <a:lnTo>
                    <a:pt x="160" y="3"/>
                  </a:lnTo>
                  <a:lnTo>
                    <a:pt x="159" y="1"/>
                  </a:lnTo>
                  <a:lnTo>
                    <a:pt x="155" y="0"/>
                  </a:lnTo>
                  <a:lnTo>
                    <a:pt x="154" y="0"/>
                  </a:lnTo>
                  <a:lnTo>
                    <a:pt x="151" y="1"/>
                  </a:lnTo>
                  <a:lnTo>
                    <a:pt x="15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64" name="Freeform 276"/>
            <p:cNvSpPr/>
            <p:nvPr/>
          </p:nvSpPr>
          <p:spPr bwMode="auto">
            <a:xfrm>
              <a:off x="4630739" y="1352551"/>
              <a:ext cx="119063" cy="82550"/>
            </a:xfrm>
            <a:custGeom>
              <a:avLst/>
              <a:gdLst/>
              <a:ahLst/>
              <a:cxnLst>
                <a:cxn ang="0">
                  <a:pos x="291" y="0"/>
                </a:cxn>
                <a:cxn ang="0">
                  <a:pos x="289" y="0"/>
                </a:cxn>
                <a:cxn ang="0">
                  <a:pos x="286" y="4"/>
                </a:cxn>
                <a:cxn ang="0">
                  <a:pos x="276" y="11"/>
                </a:cxn>
                <a:cxn ang="0">
                  <a:pos x="265" y="17"/>
                </a:cxn>
                <a:cxn ang="0">
                  <a:pos x="240" y="35"/>
                </a:cxn>
                <a:cxn ang="0">
                  <a:pos x="232" y="41"/>
                </a:cxn>
                <a:cxn ang="0">
                  <a:pos x="215" y="56"/>
                </a:cxn>
                <a:cxn ang="0">
                  <a:pos x="154" y="93"/>
                </a:cxn>
                <a:cxn ang="0">
                  <a:pos x="115" y="119"/>
                </a:cxn>
                <a:cxn ang="0">
                  <a:pos x="75" y="147"/>
                </a:cxn>
                <a:cxn ang="0">
                  <a:pos x="19" y="184"/>
                </a:cxn>
                <a:cxn ang="0">
                  <a:pos x="2" y="198"/>
                </a:cxn>
                <a:cxn ang="0">
                  <a:pos x="1" y="204"/>
                </a:cxn>
                <a:cxn ang="0">
                  <a:pos x="6" y="208"/>
                </a:cxn>
                <a:cxn ang="0">
                  <a:pos x="9" y="208"/>
                </a:cxn>
                <a:cxn ang="0">
                  <a:pos x="13" y="207"/>
                </a:cxn>
                <a:cxn ang="0">
                  <a:pos x="14" y="203"/>
                </a:cxn>
                <a:cxn ang="0">
                  <a:pos x="48" y="179"/>
                </a:cxn>
                <a:cxn ang="0">
                  <a:pos x="82" y="156"/>
                </a:cxn>
                <a:cxn ang="0">
                  <a:pos x="99" y="144"/>
                </a:cxn>
                <a:cxn ang="0">
                  <a:pos x="154" y="107"/>
                </a:cxn>
                <a:cxn ang="0">
                  <a:pos x="187" y="85"/>
                </a:cxn>
                <a:cxn ang="0">
                  <a:pos x="219" y="67"/>
                </a:cxn>
                <a:cxn ang="0">
                  <a:pos x="230" y="62"/>
                </a:cxn>
                <a:cxn ang="0">
                  <a:pos x="248" y="47"/>
                </a:cxn>
                <a:cxn ang="0">
                  <a:pos x="256" y="39"/>
                </a:cxn>
                <a:cxn ang="0">
                  <a:pos x="277" y="24"/>
                </a:cxn>
                <a:cxn ang="0">
                  <a:pos x="298" y="11"/>
                </a:cxn>
                <a:cxn ang="0">
                  <a:pos x="302" y="8"/>
                </a:cxn>
                <a:cxn ang="0">
                  <a:pos x="300" y="1"/>
                </a:cxn>
                <a:cxn ang="0">
                  <a:pos x="296" y="0"/>
                </a:cxn>
              </a:cxnLst>
              <a:rect l="0" t="0" r="r" b="b"/>
              <a:pathLst>
                <a:path w="302" h="208">
                  <a:moveTo>
                    <a:pt x="296" y="0"/>
                  </a:moveTo>
                  <a:lnTo>
                    <a:pt x="291" y="0"/>
                  </a:lnTo>
                  <a:lnTo>
                    <a:pt x="291" y="0"/>
                  </a:lnTo>
                  <a:lnTo>
                    <a:pt x="289" y="0"/>
                  </a:lnTo>
                  <a:lnTo>
                    <a:pt x="287" y="1"/>
                  </a:lnTo>
                  <a:lnTo>
                    <a:pt x="286" y="4"/>
                  </a:lnTo>
                  <a:lnTo>
                    <a:pt x="286" y="4"/>
                  </a:lnTo>
                  <a:lnTo>
                    <a:pt x="276" y="11"/>
                  </a:lnTo>
                  <a:lnTo>
                    <a:pt x="265" y="17"/>
                  </a:lnTo>
                  <a:lnTo>
                    <a:pt x="265" y="17"/>
                  </a:lnTo>
                  <a:lnTo>
                    <a:pt x="248" y="29"/>
                  </a:lnTo>
                  <a:lnTo>
                    <a:pt x="240" y="35"/>
                  </a:lnTo>
                  <a:lnTo>
                    <a:pt x="232" y="41"/>
                  </a:lnTo>
                  <a:lnTo>
                    <a:pt x="232" y="41"/>
                  </a:lnTo>
                  <a:lnTo>
                    <a:pt x="224" y="48"/>
                  </a:lnTo>
                  <a:lnTo>
                    <a:pt x="215" y="56"/>
                  </a:lnTo>
                  <a:lnTo>
                    <a:pt x="196" y="69"/>
                  </a:lnTo>
                  <a:lnTo>
                    <a:pt x="154" y="93"/>
                  </a:lnTo>
                  <a:lnTo>
                    <a:pt x="154" y="93"/>
                  </a:lnTo>
                  <a:lnTo>
                    <a:pt x="115" y="119"/>
                  </a:lnTo>
                  <a:lnTo>
                    <a:pt x="75" y="147"/>
                  </a:lnTo>
                  <a:lnTo>
                    <a:pt x="75" y="147"/>
                  </a:lnTo>
                  <a:lnTo>
                    <a:pt x="37" y="171"/>
                  </a:lnTo>
                  <a:lnTo>
                    <a:pt x="19" y="184"/>
                  </a:lnTo>
                  <a:lnTo>
                    <a:pt x="2" y="198"/>
                  </a:lnTo>
                  <a:lnTo>
                    <a:pt x="2" y="198"/>
                  </a:lnTo>
                  <a:lnTo>
                    <a:pt x="0" y="201"/>
                  </a:lnTo>
                  <a:lnTo>
                    <a:pt x="1" y="204"/>
                  </a:lnTo>
                  <a:lnTo>
                    <a:pt x="2" y="207"/>
                  </a:lnTo>
                  <a:lnTo>
                    <a:pt x="6" y="208"/>
                  </a:lnTo>
                  <a:lnTo>
                    <a:pt x="9" y="208"/>
                  </a:lnTo>
                  <a:lnTo>
                    <a:pt x="9" y="208"/>
                  </a:lnTo>
                  <a:lnTo>
                    <a:pt x="11" y="208"/>
                  </a:lnTo>
                  <a:lnTo>
                    <a:pt x="13" y="207"/>
                  </a:lnTo>
                  <a:lnTo>
                    <a:pt x="14" y="203"/>
                  </a:lnTo>
                  <a:lnTo>
                    <a:pt x="14" y="203"/>
                  </a:lnTo>
                  <a:lnTo>
                    <a:pt x="30" y="190"/>
                  </a:lnTo>
                  <a:lnTo>
                    <a:pt x="48" y="179"/>
                  </a:lnTo>
                  <a:lnTo>
                    <a:pt x="65" y="167"/>
                  </a:lnTo>
                  <a:lnTo>
                    <a:pt x="82" y="156"/>
                  </a:lnTo>
                  <a:lnTo>
                    <a:pt x="82" y="156"/>
                  </a:lnTo>
                  <a:lnTo>
                    <a:pt x="99" y="144"/>
                  </a:lnTo>
                  <a:lnTo>
                    <a:pt x="117" y="132"/>
                  </a:lnTo>
                  <a:lnTo>
                    <a:pt x="154" y="107"/>
                  </a:lnTo>
                  <a:lnTo>
                    <a:pt x="154" y="107"/>
                  </a:lnTo>
                  <a:lnTo>
                    <a:pt x="187" y="85"/>
                  </a:lnTo>
                  <a:lnTo>
                    <a:pt x="202" y="76"/>
                  </a:lnTo>
                  <a:lnTo>
                    <a:pt x="219" y="67"/>
                  </a:lnTo>
                  <a:lnTo>
                    <a:pt x="219" y="67"/>
                  </a:lnTo>
                  <a:lnTo>
                    <a:pt x="230" y="62"/>
                  </a:lnTo>
                  <a:lnTo>
                    <a:pt x="239" y="55"/>
                  </a:lnTo>
                  <a:lnTo>
                    <a:pt x="248" y="47"/>
                  </a:lnTo>
                  <a:lnTo>
                    <a:pt x="256" y="39"/>
                  </a:lnTo>
                  <a:lnTo>
                    <a:pt x="256" y="39"/>
                  </a:lnTo>
                  <a:lnTo>
                    <a:pt x="266" y="31"/>
                  </a:lnTo>
                  <a:lnTo>
                    <a:pt x="277" y="24"/>
                  </a:lnTo>
                  <a:lnTo>
                    <a:pt x="287" y="17"/>
                  </a:lnTo>
                  <a:lnTo>
                    <a:pt x="298" y="11"/>
                  </a:lnTo>
                  <a:lnTo>
                    <a:pt x="298" y="11"/>
                  </a:lnTo>
                  <a:lnTo>
                    <a:pt x="302" y="8"/>
                  </a:lnTo>
                  <a:lnTo>
                    <a:pt x="302" y="4"/>
                  </a:lnTo>
                  <a:lnTo>
                    <a:pt x="300" y="1"/>
                  </a:lnTo>
                  <a:lnTo>
                    <a:pt x="299" y="0"/>
                  </a:lnTo>
                  <a:lnTo>
                    <a:pt x="296" y="0"/>
                  </a:lnTo>
                  <a:lnTo>
                    <a:pt x="296"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65" name="Freeform 277"/>
            <p:cNvSpPr/>
            <p:nvPr/>
          </p:nvSpPr>
          <p:spPr bwMode="auto">
            <a:xfrm>
              <a:off x="4608514" y="1355726"/>
              <a:ext cx="74613" cy="49213"/>
            </a:xfrm>
            <a:custGeom>
              <a:avLst/>
              <a:gdLst/>
              <a:ahLst/>
              <a:cxnLst>
                <a:cxn ang="0">
                  <a:pos x="178" y="1"/>
                </a:cxn>
                <a:cxn ang="0">
                  <a:pos x="178" y="1"/>
                </a:cxn>
                <a:cxn ang="0">
                  <a:pos x="168" y="12"/>
                </a:cxn>
                <a:cxn ang="0">
                  <a:pos x="156" y="21"/>
                </a:cxn>
                <a:cxn ang="0">
                  <a:pos x="131" y="38"/>
                </a:cxn>
                <a:cxn ang="0">
                  <a:pos x="105" y="54"/>
                </a:cxn>
                <a:cxn ang="0">
                  <a:pos x="80" y="69"/>
                </a:cxn>
                <a:cxn ang="0">
                  <a:pos x="80" y="69"/>
                </a:cxn>
                <a:cxn ang="0">
                  <a:pos x="54" y="85"/>
                </a:cxn>
                <a:cxn ang="0">
                  <a:pos x="41" y="93"/>
                </a:cxn>
                <a:cxn ang="0">
                  <a:pos x="28" y="99"/>
                </a:cxn>
                <a:cxn ang="0">
                  <a:pos x="28" y="99"/>
                </a:cxn>
                <a:cxn ang="0">
                  <a:pos x="12" y="106"/>
                </a:cxn>
                <a:cxn ang="0">
                  <a:pos x="5" y="111"/>
                </a:cxn>
                <a:cxn ang="0">
                  <a:pos x="3" y="114"/>
                </a:cxn>
                <a:cxn ang="0">
                  <a:pos x="0" y="118"/>
                </a:cxn>
                <a:cxn ang="0">
                  <a:pos x="0" y="118"/>
                </a:cxn>
                <a:cxn ang="0">
                  <a:pos x="0" y="119"/>
                </a:cxn>
                <a:cxn ang="0">
                  <a:pos x="0" y="122"/>
                </a:cxn>
                <a:cxn ang="0">
                  <a:pos x="3" y="125"/>
                </a:cxn>
                <a:cxn ang="0">
                  <a:pos x="5" y="125"/>
                </a:cxn>
                <a:cxn ang="0">
                  <a:pos x="7" y="125"/>
                </a:cxn>
                <a:cxn ang="0">
                  <a:pos x="9" y="124"/>
                </a:cxn>
                <a:cxn ang="0">
                  <a:pos x="11" y="123"/>
                </a:cxn>
                <a:cxn ang="0">
                  <a:pos x="11" y="123"/>
                </a:cxn>
                <a:cxn ang="0">
                  <a:pos x="13" y="120"/>
                </a:cxn>
                <a:cxn ang="0">
                  <a:pos x="16" y="116"/>
                </a:cxn>
                <a:cxn ang="0">
                  <a:pos x="26" y="111"/>
                </a:cxn>
                <a:cxn ang="0">
                  <a:pos x="46" y="103"/>
                </a:cxn>
                <a:cxn ang="0">
                  <a:pos x="46" y="103"/>
                </a:cxn>
                <a:cxn ang="0">
                  <a:pos x="60" y="95"/>
                </a:cxn>
                <a:cxn ang="0">
                  <a:pos x="75" y="86"/>
                </a:cxn>
                <a:cxn ang="0">
                  <a:pos x="102" y="68"/>
                </a:cxn>
                <a:cxn ang="0">
                  <a:pos x="102" y="68"/>
                </a:cxn>
                <a:cxn ang="0">
                  <a:pos x="147" y="40"/>
                </a:cxn>
                <a:cxn ang="0">
                  <a:pos x="168" y="26"/>
                </a:cxn>
                <a:cxn ang="0">
                  <a:pos x="177" y="18"/>
                </a:cxn>
                <a:cxn ang="0">
                  <a:pos x="186" y="10"/>
                </a:cxn>
                <a:cxn ang="0">
                  <a:pos x="186" y="10"/>
                </a:cxn>
                <a:cxn ang="0">
                  <a:pos x="187" y="8"/>
                </a:cxn>
                <a:cxn ang="0">
                  <a:pos x="189" y="5"/>
                </a:cxn>
                <a:cxn ang="0">
                  <a:pos x="186" y="3"/>
                </a:cxn>
                <a:cxn ang="0">
                  <a:pos x="182" y="0"/>
                </a:cxn>
                <a:cxn ang="0">
                  <a:pos x="181" y="0"/>
                </a:cxn>
                <a:cxn ang="0">
                  <a:pos x="178" y="1"/>
                </a:cxn>
                <a:cxn ang="0">
                  <a:pos x="178" y="1"/>
                </a:cxn>
              </a:cxnLst>
              <a:rect l="0" t="0" r="r" b="b"/>
              <a:pathLst>
                <a:path w="189" h="125">
                  <a:moveTo>
                    <a:pt x="178" y="1"/>
                  </a:moveTo>
                  <a:lnTo>
                    <a:pt x="178" y="1"/>
                  </a:lnTo>
                  <a:lnTo>
                    <a:pt x="168" y="12"/>
                  </a:lnTo>
                  <a:lnTo>
                    <a:pt x="156" y="21"/>
                  </a:lnTo>
                  <a:lnTo>
                    <a:pt x="131" y="38"/>
                  </a:lnTo>
                  <a:lnTo>
                    <a:pt x="105" y="54"/>
                  </a:lnTo>
                  <a:lnTo>
                    <a:pt x="80" y="69"/>
                  </a:lnTo>
                  <a:lnTo>
                    <a:pt x="80" y="69"/>
                  </a:lnTo>
                  <a:lnTo>
                    <a:pt x="54" y="85"/>
                  </a:lnTo>
                  <a:lnTo>
                    <a:pt x="41" y="93"/>
                  </a:lnTo>
                  <a:lnTo>
                    <a:pt x="28" y="99"/>
                  </a:lnTo>
                  <a:lnTo>
                    <a:pt x="28" y="99"/>
                  </a:lnTo>
                  <a:lnTo>
                    <a:pt x="12" y="106"/>
                  </a:lnTo>
                  <a:lnTo>
                    <a:pt x="5" y="111"/>
                  </a:lnTo>
                  <a:lnTo>
                    <a:pt x="3" y="114"/>
                  </a:lnTo>
                  <a:lnTo>
                    <a:pt x="0" y="118"/>
                  </a:lnTo>
                  <a:lnTo>
                    <a:pt x="0" y="118"/>
                  </a:lnTo>
                  <a:lnTo>
                    <a:pt x="0" y="119"/>
                  </a:lnTo>
                  <a:lnTo>
                    <a:pt x="0" y="122"/>
                  </a:lnTo>
                  <a:lnTo>
                    <a:pt x="3" y="125"/>
                  </a:lnTo>
                  <a:lnTo>
                    <a:pt x="5" y="125"/>
                  </a:lnTo>
                  <a:lnTo>
                    <a:pt x="7" y="125"/>
                  </a:lnTo>
                  <a:lnTo>
                    <a:pt x="9" y="124"/>
                  </a:lnTo>
                  <a:lnTo>
                    <a:pt x="11" y="123"/>
                  </a:lnTo>
                  <a:lnTo>
                    <a:pt x="11" y="123"/>
                  </a:lnTo>
                  <a:lnTo>
                    <a:pt x="13" y="120"/>
                  </a:lnTo>
                  <a:lnTo>
                    <a:pt x="16" y="116"/>
                  </a:lnTo>
                  <a:lnTo>
                    <a:pt x="26" y="111"/>
                  </a:lnTo>
                  <a:lnTo>
                    <a:pt x="46" y="103"/>
                  </a:lnTo>
                  <a:lnTo>
                    <a:pt x="46" y="103"/>
                  </a:lnTo>
                  <a:lnTo>
                    <a:pt x="60" y="95"/>
                  </a:lnTo>
                  <a:lnTo>
                    <a:pt x="75" y="86"/>
                  </a:lnTo>
                  <a:lnTo>
                    <a:pt x="102" y="68"/>
                  </a:lnTo>
                  <a:lnTo>
                    <a:pt x="102" y="68"/>
                  </a:lnTo>
                  <a:lnTo>
                    <a:pt x="147" y="40"/>
                  </a:lnTo>
                  <a:lnTo>
                    <a:pt x="168" y="26"/>
                  </a:lnTo>
                  <a:lnTo>
                    <a:pt x="177" y="18"/>
                  </a:lnTo>
                  <a:lnTo>
                    <a:pt x="186" y="10"/>
                  </a:lnTo>
                  <a:lnTo>
                    <a:pt x="186" y="10"/>
                  </a:lnTo>
                  <a:lnTo>
                    <a:pt x="187" y="8"/>
                  </a:lnTo>
                  <a:lnTo>
                    <a:pt x="189" y="5"/>
                  </a:lnTo>
                  <a:lnTo>
                    <a:pt x="186" y="3"/>
                  </a:lnTo>
                  <a:lnTo>
                    <a:pt x="182" y="0"/>
                  </a:lnTo>
                  <a:lnTo>
                    <a:pt x="181" y="0"/>
                  </a:lnTo>
                  <a:lnTo>
                    <a:pt x="178" y="1"/>
                  </a:lnTo>
                  <a:lnTo>
                    <a:pt x="17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66" name="Freeform 278"/>
            <p:cNvSpPr/>
            <p:nvPr/>
          </p:nvSpPr>
          <p:spPr bwMode="auto">
            <a:xfrm>
              <a:off x="4559301" y="1325563"/>
              <a:ext cx="111125" cy="77788"/>
            </a:xfrm>
            <a:custGeom>
              <a:avLst/>
              <a:gdLst/>
              <a:ahLst/>
              <a:cxnLst>
                <a:cxn ang="0">
                  <a:pos x="270" y="3"/>
                </a:cxn>
                <a:cxn ang="0">
                  <a:pos x="270" y="3"/>
                </a:cxn>
                <a:cxn ang="0">
                  <a:pos x="266" y="7"/>
                </a:cxn>
                <a:cxn ang="0">
                  <a:pos x="259" y="10"/>
                </a:cxn>
                <a:cxn ang="0">
                  <a:pos x="249" y="16"/>
                </a:cxn>
                <a:cxn ang="0">
                  <a:pos x="249" y="16"/>
                </a:cxn>
                <a:cxn ang="0">
                  <a:pos x="231" y="30"/>
                </a:cxn>
                <a:cxn ang="0">
                  <a:pos x="212" y="45"/>
                </a:cxn>
                <a:cxn ang="0">
                  <a:pos x="212" y="45"/>
                </a:cxn>
                <a:cxn ang="0">
                  <a:pos x="194" y="57"/>
                </a:cxn>
                <a:cxn ang="0">
                  <a:pos x="176" y="67"/>
                </a:cxn>
                <a:cxn ang="0">
                  <a:pos x="156" y="79"/>
                </a:cxn>
                <a:cxn ang="0">
                  <a:pos x="138" y="91"/>
                </a:cxn>
                <a:cxn ang="0">
                  <a:pos x="138" y="91"/>
                </a:cxn>
                <a:cxn ang="0">
                  <a:pos x="102" y="113"/>
                </a:cxn>
                <a:cxn ang="0">
                  <a:pos x="68" y="135"/>
                </a:cxn>
                <a:cxn ang="0">
                  <a:pos x="33" y="159"/>
                </a:cxn>
                <a:cxn ang="0">
                  <a:pos x="17" y="172"/>
                </a:cxn>
                <a:cxn ang="0">
                  <a:pos x="2" y="185"/>
                </a:cxn>
                <a:cxn ang="0">
                  <a:pos x="2" y="185"/>
                </a:cxn>
                <a:cxn ang="0">
                  <a:pos x="0" y="189"/>
                </a:cxn>
                <a:cxn ang="0">
                  <a:pos x="0" y="191"/>
                </a:cxn>
                <a:cxn ang="0">
                  <a:pos x="3" y="194"/>
                </a:cxn>
                <a:cxn ang="0">
                  <a:pos x="6" y="195"/>
                </a:cxn>
                <a:cxn ang="0">
                  <a:pos x="8" y="195"/>
                </a:cxn>
                <a:cxn ang="0">
                  <a:pos x="8" y="195"/>
                </a:cxn>
                <a:cxn ang="0">
                  <a:pos x="11" y="194"/>
                </a:cxn>
                <a:cxn ang="0">
                  <a:pos x="12" y="194"/>
                </a:cxn>
                <a:cxn ang="0">
                  <a:pos x="15" y="190"/>
                </a:cxn>
                <a:cxn ang="0">
                  <a:pos x="15" y="190"/>
                </a:cxn>
                <a:cxn ang="0">
                  <a:pos x="30" y="177"/>
                </a:cxn>
                <a:cxn ang="0">
                  <a:pos x="46" y="164"/>
                </a:cxn>
                <a:cxn ang="0">
                  <a:pos x="81" y="140"/>
                </a:cxn>
                <a:cxn ang="0">
                  <a:pos x="117" y="117"/>
                </a:cxn>
                <a:cxn ang="0">
                  <a:pos x="152" y="95"/>
                </a:cxn>
                <a:cxn ang="0">
                  <a:pos x="152" y="95"/>
                </a:cxn>
                <a:cxn ang="0">
                  <a:pos x="170" y="83"/>
                </a:cxn>
                <a:cxn ang="0">
                  <a:pos x="189" y="72"/>
                </a:cxn>
                <a:cxn ang="0">
                  <a:pos x="208" y="61"/>
                </a:cxn>
                <a:cxn ang="0">
                  <a:pos x="227" y="49"/>
                </a:cxn>
                <a:cxn ang="0">
                  <a:pos x="227" y="49"/>
                </a:cxn>
                <a:cxn ang="0">
                  <a:pos x="241" y="37"/>
                </a:cxn>
                <a:cxn ang="0">
                  <a:pos x="254" y="27"/>
                </a:cxn>
                <a:cxn ang="0">
                  <a:pos x="254" y="27"/>
                </a:cxn>
                <a:cxn ang="0">
                  <a:pos x="267" y="19"/>
                </a:cxn>
                <a:cxn ang="0">
                  <a:pos x="272" y="15"/>
                </a:cxn>
                <a:cxn ang="0">
                  <a:pos x="278" y="11"/>
                </a:cxn>
                <a:cxn ang="0">
                  <a:pos x="278" y="11"/>
                </a:cxn>
                <a:cxn ang="0">
                  <a:pos x="279" y="8"/>
                </a:cxn>
                <a:cxn ang="0">
                  <a:pos x="280" y="7"/>
                </a:cxn>
                <a:cxn ang="0">
                  <a:pos x="278" y="3"/>
                </a:cxn>
                <a:cxn ang="0">
                  <a:pos x="275" y="0"/>
                </a:cxn>
                <a:cxn ang="0">
                  <a:pos x="272" y="2"/>
                </a:cxn>
                <a:cxn ang="0">
                  <a:pos x="270" y="3"/>
                </a:cxn>
                <a:cxn ang="0">
                  <a:pos x="270" y="3"/>
                </a:cxn>
              </a:cxnLst>
              <a:rect l="0" t="0" r="r" b="b"/>
              <a:pathLst>
                <a:path w="280" h="195">
                  <a:moveTo>
                    <a:pt x="270" y="3"/>
                  </a:moveTo>
                  <a:lnTo>
                    <a:pt x="270" y="3"/>
                  </a:lnTo>
                  <a:lnTo>
                    <a:pt x="266" y="7"/>
                  </a:lnTo>
                  <a:lnTo>
                    <a:pt x="259" y="10"/>
                  </a:lnTo>
                  <a:lnTo>
                    <a:pt x="249" y="16"/>
                  </a:lnTo>
                  <a:lnTo>
                    <a:pt x="249" y="16"/>
                  </a:lnTo>
                  <a:lnTo>
                    <a:pt x="231" y="30"/>
                  </a:lnTo>
                  <a:lnTo>
                    <a:pt x="212" y="45"/>
                  </a:lnTo>
                  <a:lnTo>
                    <a:pt x="212" y="45"/>
                  </a:lnTo>
                  <a:lnTo>
                    <a:pt x="194" y="57"/>
                  </a:lnTo>
                  <a:lnTo>
                    <a:pt x="176" y="67"/>
                  </a:lnTo>
                  <a:lnTo>
                    <a:pt x="156" y="79"/>
                  </a:lnTo>
                  <a:lnTo>
                    <a:pt x="138" y="91"/>
                  </a:lnTo>
                  <a:lnTo>
                    <a:pt x="138" y="91"/>
                  </a:lnTo>
                  <a:lnTo>
                    <a:pt x="102" y="113"/>
                  </a:lnTo>
                  <a:lnTo>
                    <a:pt x="68" y="135"/>
                  </a:lnTo>
                  <a:lnTo>
                    <a:pt x="33" y="159"/>
                  </a:lnTo>
                  <a:lnTo>
                    <a:pt x="17" y="172"/>
                  </a:lnTo>
                  <a:lnTo>
                    <a:pt x="2" y="185"/>
                  </a:lnTo>
                  <a:lnTo>
                    <a:pt x="2" y="185"/>
                  </a:lnTo>
                  <a:lnTo>
                    <a:pt x="0" y="189"/>
                  </a:lnTo>
                  <a:lnTo>
                    <a:pt x="0" y="191"/>
                  </a:lnTo>
                  <a:lnTo>
                    <a:pt x="3" y="194"/>
                  </a:lnTo>
                  <a:lnTo>
                    <a:pt x="6" y="195"/>
                  </a:lnTo>
                  <a:lnTo>
                    <a:pt x="8" y="195"/>
                  </a:lnTo>
                  <a:lnTo>
                    <a:pt x="8" y="195"/>
                  </a:lnTo>
                  <a:lnTo>
                    <a:pt x="11" y="194"/>
                  </a:lnTo>
                  <a:lnTo>
                    <a:pt x="12" y="194"/>
                  </a:lnTo>
                  <a:lnTo>
                    <a:pt x="15" y="190"/>
                  </a:lnTo>
                  <a:lnTo>
                    <a:pt x="15" y="190"/>
                  </a:lnTo>
                  <a:lnTo>
                    <a:pt x="30" y="177"/>
                  </a:lnTo>
                  <a:lnTo>
                    <a:pt x="46" y="164"/>
                  </a:lnTo>
                  <a:lnTo>
                    <a:pt x="81" y="140"/>
                  </a:lnTo>
                  <a:lnTo>
                    <a:pt x="117" y="117"/>
                  </a:lnTo>
                  <a:lnTo>
                    <a:pt x="152" y="95"/>
                  </a:lnTo>
                  <a:lnTo>
                    <a:pt x="152" y="95"/>
                  </a:lnTo>
                  <a:lnTo>
                    <a:pt x="170" y="83"/>
                  </a:lnTo>
                  <a:lnTo>
                    <a:pt x="189" y="72"/>
                  </a:lnTo>
                  <a:lnTo>
                    <a:pt x="208" y="61"/>
                  </a:lnTo>
                  <a:lnTo>
                    <a:pt x="227" y="49"/>
                  </a:lnTo>
                  <a:lnTo>
                    <a:pt x="227" y="49"/>
                  </a:lnTo>
                  <a:lnTo>
                    <a:pt x="241" y="37"/>
                  </a:lnTo>
                  <a:lnTo>
                    <a:pt x="254" y="27"/>
                  </a:lnTo>
                  <a:lnTo>
                    <a:pt x="254" y="27"/>
                  </a:lnTo>
                  <a:lnTo>
                    <a:pt x="267" y="19"/>
                  </a:lnTo>
                  <a:lnTo>
                    <a:pt x="272" y="15"/>
                  </a:lnTo>
                  <a:lnTo>
                    <a:pt x="278" y="11"/>
                  </a:lnTo>
                  <a:lnTo>
                    <a:pt x="278" y="11"/>
                  </a:lnTo>
                  <a:lnTo>
                    <a:pt x="279" y="8"/>
                  </a:lnTo>
                  <a:lnTo>
                    <a:pt x="280" y="7"/>
                  </a:lnTo>
                  <a:lnTo>
                    <a:pt x="278" y="3"/>
                  </a:lnTo>
                  <a:lnTo>
                    <a:pt x="275" y="0"/>
                  </a:lnTo>
                  <a:lnTo>
                    <a:pt x="272" y="2"/>
                  </a:lnTo>
                  <a:lnTo>
                    <a:pt x="270" y="3"/>
                  </a:lnTo>
                  <a:lnTo>
                    <a:pt x="270"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67" name="Freeform 279"/>
            <p:cNvSpPr/>
            <p:nvPr/>
          </p:nvSpPr>
          <p:spPr bwMode="auto">
            <a:xfrm>
              <a:off x="4502151" y="1347788"/>
              <a:ext cx="77788" cy="47625"/>
            </a:xfrm>
            <a:custGeom>
              <a:avLst/>
              <a:gdLst/>
              <a:ahLst/>
              <a:cxnLst>
                <a:cxn ang="0">
                  <a:pos x="188" y="0"/>
                </a:cxn>
                <a:cxn ang="0">
                  <a:pos x="188" y="0"/>
                </a:cxn>
                <a:cxn ang="0">
                  <a:pos x="141" y="28"/>
                </a:cxn>
                <a:cxn ang="0">
                  <a:pos x="94" y="54"/>
                </a:cxn>
                <a:cxn ang="0">
                  <a:pos x="3" y="109"/>
                </a:cxn>
                <a:cxn ang="0">
                  <a:pos x="3" y="109"/>
                </a:cxn>
                <a:cxn ang="0">
                  <a:pos x="0" y="111"/>
                </a:cxn>
                <a:cxn ang="0">
                  <a:pos x="0" y="113"/>
                </a:cxn>
                <a:cxn ang="0">
                  <a:pos x="0" y="117"/>
                </a:cxn>
                <a:cxn ang="0">
                  <a:pos x="4" y="119"/>
                </a:cxn>
                <a:cxn ang="0">
                  <a:pos x="5" y="121"/>
                </a:cxn>
                <a:cxn ang="0">
                  <a:pos x="8" y="119"/>
                </a:cxn>
                <a:cxn ang="0">
                  <a:pos x="8" y="119"/>
                </a:cxn>
                <a:cxn ang="0">
                  <a:pos x="101" y="64"/>
                </a:cxn>
                <a:cxn ang="0">
                  <a:pos x="147" y="37"/>
                </a:cxn>
                <a:cxn ang="0">
                  <a:pos x="194" y="11"/>
                </a:cxn>
                <a:cxn ang="0">
                  <a:pos x="194" y="11"/>
                </a:cxn>
                <a:cxn ang="0">
                  <a:pos x="195" y="9"/>
                </a:cxn>
                <a:cxn ang="0">
                  <a:pos x="196" y="7"/>
                </a:cxn>
                <a:cxn ang="0">
                  <a:pos x="195" y="3"/>
                </a:cxn>
                <a:cxn ang="0">
                  <a:pos x="192" y="0"/>
                </a:cxn>
                <a:cxn ang="0">
                  <a:pos x="190" y="0"/>
                </a:cxn>
                <a:cxn ang="0">
                  <a:pos x="188" y="0"/>
                </a:cxn>
                <a:cxn ang="0">
                  <a:pos x="188" y="0"/>
                </a:cxn>
              </a:cxnLst>
              <a:rect l="0" t="0" r="r" b="b"/>
              <a:pathLst>
                <a:path w="196" h="121">
                  <a:moveTo>
                    <a:pt x="188" y="0"/>
                  </a:moveTo>
                  <a:lnTo>
                    <a:pt x="188" y="0"/>
                  </a:lnTo>
                  <a:lnTo>
                    <a:pt x="141" y="28"/>
                  </a:lnTo>
                  <a:lnTo>
                    <a:pt x="94" y="54"/>
                  </a:lnTo>
                  <a:lnTo>
                    <a:pt x="3" y="109"/>
                  </a:lnTo>
                  <a:lnTo>
                    <a:pt x="3" y="109"/>
                  </a:lnTo>
                  <a:lnTo>
                    <a:pt x="0" y="111"/>
                  </a:lnTo>
                  <a:lnTo>
                    <a:pt x="0" y="113"/>
                  </a:lnTo>
                  <a:lnTo>
                    <a:pt x="0" y="117"/>
                  </a:lnTo>
                  <a:lnTo>
                    <a:pt x="4" y="119"/>
                  </a:lnTo>
                  <a:lnTo>
                    <a:pt x="5" y="121"/>
                  </a:lnTo>
                  <a:lnTo>
                    <a:pt x="8" y="119"/>
                  </a:lnTo>
                  <a:lnTo>
                    <a:pt x="8" y="119"/>
                  </a:lnTo>
                  <a:lnTo>
                    <a:pt x="101" y="64"/>
                  </a:lnTo>
                  <a:lnTo>
                    <a:pt x="147" y="37"/>
                  </a:lnTo>
                  <a:lnTo>
                    <a:pt x="194" y="11"/>
                  </a:lnTo>
                  <a:lnTo>
                    <a:pt x="194" y="11"/>
                  </a:lnTo>
                  <a:lnTo>
                    <a:pt x="195" y="9"/>
                  </a:lnTo>
                  <a:lnTo>
                    <a:pt x="196" y="7"/>
                  </a:lnTo>
                  <a:lnTo>
                    <a:pt x="195" y="3"/>
                  </a:lnTo>
                  <a:lnTo>
                    <a:pt x="192" y="0"/>
                  </a:lnTo>
                  <a:lnTo>
                    <a:pt x="190" y="0"/>
                  </a:lnTo>
                  <a:lnTo>
                    <a:pt x="188" y="0"/>
                  </a:lnTo>
                  <a:lnTo>
                    <a:pt x="188"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68" name="Freeform 280"/>
            <p:cNvSpPr/>
            <p:nvPr/>
          </p:nvSpPr>
          <p:spPr bwMode="auto">
            <a:xfrm>
              <a:off x="4627564" y="1285876"/>
              <a:ext cx="46038" cy="26988"/>
            </a:xfrm>
            <a:custGeom>
              <a:avLst/>
              <a:gdLst/>
              <a:ahLst/>
              <a:cxnLst>
                <a:cxn ang="0">
                  <a:pos x="110" y="0"/>
                </a:cxn>
                <a:cxn ang="0">
                  <a:pos x="110" y="0"/>
                </a:cxn>
                <a:cxn ang="0">
                  <a:pos x="94" y="7"/>
                </a:cxn>
                <a:cxn ang="0">
                  <a:pos x="79" y="13"/>
                </a:cxn>
                <a:cxn ang="0">
                  <a:pos x="49" y="29"/>
                </a:cxn>
                <a:cxn ang="0">
                  <a:pos x="49" y="29"/>
                </a:cxn>
                <a:cxn ang="0">
                  <a:pos x="26" y="43"/>
                </a:cxn>
                <a:cxn ang="0">
                  <a:pos x="16" y="50"/>
                </a:cxn>
                <a:cxn ang="0">
                  <a:pos x="4" y="55"/>
                </a:cxn>
                <a:cxn ang="0">
                  <a:pos x="4" y="55"/>
                </a:cxn>
                <a:cxn ang="0">
                  <a:pos x="3" y="56"/>
                </a:cxn>
                <a:cxn ang="0">
                  <a:pos x="2" y="58"/>
                </a:cxn>
                <a:cxn ang="0">
                  <a:pos x="0" y="61"/>
                </a:cxn>
                <a:cxn ang="0">
                  <a:pos x="2" y="64"/>
                </a:cxn>
                <a:cxn ang="0">
                  <a:pos x="3" y="65"/>
                </a:cxn>
                <a:cxn ang="0">
                  <a:pos x="6" y="65"/>
                </a:cxn>
                <a:cxn ang="0">
                  <a:pos x="7" y="65"/>
                </a:cxn>
                <a:cxn ang="0">
                  <a:pos x="7" y="65"/>
                </a:cxn>
                <a:cxn ang="0">
                  <a:pos x="17" y="61"/>
                </a:cxn>
                <a:cxn ang="0">
                  <a:pos x="26" y="56"/>
                </a:cxn>
                <a:cxn ang="0">
                  <a:pos x="43" y="46"/>
                </a:cxn>
                <a:cxn ang="0">
                  <a:pos x="43" y="46"/>
                </a:cxn>
                <a:cxn ang="0">
                  <a:pos x="59" y="35"/>
                </a:cxn>
                <a:cxn ang="0">
                  <a:pos x="77" y="26"/>
                </a:cxn>
                <a:cxn ang="0">
                  <a:pos x="96" y="18"/>
                </a:cxn>
                <a:cxn ang="0">
                  <a:pos x="113" y="12"/>
                </a:cxn>
                <a:cxn ang="0">
                  <a:pos x="113" y="12"/>
                </a:cxn>
                <a:cxn ang="0">
                  <a:pos x="115" y="10"/>
                </a:cxn>
                <a:cxn ang="0">
                  <a:pos x="117" y="8"/>
                </a:cxn>
                <a:cxn ang="0">
                  <a:pos x="117" y="4"/>
                </a:cxn>
                <a:cxn ang="0">
                  <a:pos x="115" y="1"/>
                </a:cxn>
                <a:cxn ang="0">
                  <a:pos x="114" y="0"/>
                </a:cxn>
                <a:cxn ang="0">
                  <a:pos x="113" y="0"/>
                </a:cxn>
                <a:cxn ang="0">
                  <a:pos x="110" y="0"/>
                </a:cxn>
                <a:cxn ang="0">
                  <a:pos x="110" y="0"/>
                </a:cxn>
              </a:cxnLst>
              <a:rect l="0" t="0" r="r" b="b"/>
              <a:pathLst>
                <a:path w="117" h="65">
                  <a:moveTo>
                    <a:pt x="110" y="0"/>
                  </a:moveTo>
                  <a:lnTo>
                    <a:pt x="110" y="0"/>
                  </a:lnTo>
                  <a:lnTo>
                    <a:pt x="94" y="7"/>
                  </a:lnTo>
                  <a:lnTo>
                    <a:pt x="79" y="13"/>
                  </a:lnTo>
                  <a:lnTo>
                    <a:pt x="49" y="29"/>
                  </a:lnTo>
                  <a:lnTo>
                    <a:pt x="49" y="29"/>
                  </a:lnTo>
                  <a:lnTo>
                    <a:pt x="26" y="43"/>
                  </a:lnTo>
                  <a:lnTo>
                    <a:pt x="16" y="50"/>
                  </a:lnTo>
                  <a:lnTo>
                    <a:pt x="4" y="55"/>
                  </a:lnTo>
                  <a:lnTo>
                    <a:pt x="4" y="55"/>
                  </a:lnTo>
                  <a:lnTo>
                    <a:pt x="3" y="56"/>
                  </a:lnTo>
                  <a:lnTo>
                    <a:pt x="2" y="58"/>
                  </a:lnTo>
                  <a:lnTo>
                    <a:pt x="0" y="61"/>
                  </a:lnTo>
                  <a:lnTo>
                    <a:pt x="2" y="64"/>
                  </a:lnTo>
                  <a:lnTo>
                    <a:pt x="3" y="65"/>
                  </a:lnTo>
                  <a:lnTo>
                    <a:pt x="6" y="65"/>
                  </a:lnTo>
                  <a:lnTo>
                    <a:pt x="7" y="65"/>
                  </a:lnTo>
                  <a:lnTo>
                    <a:pt x="7" y="65"/>
                  </a:lnTo>
                  <a:lnTo>
                    <a:pt x="17" y="61"/>
                  </a:lnTo>
                  <a:lnTo>
                    <a:pt x="26" y="56"/>
                  </a:lnTo>
                  <a:lnTo>
                    <a:pt x="43" y="46"/>
                  </a:lnTo>
                  <a:lnTo>
                    <a:pt x="43" y="46"/>
                  </a:lnTo>
                  <a:lnTo>
                    <a:pt x="59" y="35"/>
                  </a:lnTo>
                  <a:lnTo>
                    <a:pt x="77" y="26"/>
                  </a:lnTo>
                  <a:lnTo>
                    <a:pt x="96" y="18"/>
                  </a:lnTo>
                  <a:lnTo>
                    <a:pt x="113" y="12"/>
                  </a:lnTo>
                  <a:lnTo>
                    <a:pt x="113" y="12"/>
                  </a:lnTo>
                  <a:lnTo>
                    <a:pt x="115" y="10"/>
                  </a:lnTo>
                  <a:lnTo>
                    <a:pt x="117" y="8"/>
                  </a:lnTo>
                  <a:lnTo>
                    <a:pt x="117" y="4"/>
                  </a:lnTo>
                  <a:lnTo>
                    <a:pt x="115" y="1"/>
                  </a:lnTo>
                  <a:lnTo>
                    <a:pt x="114" y="0"/>
                  </a:lnTo>
                  <a:lnTo>
                    <a:pt x="113" y="0"/>
                  </a:lnTo>
                  <a:lnTo>
                    <a:pt x="110" y="0"/>
                  </a:lnTo>
                  <a:lnTo>
                    <a:pt x="110"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69" name="Freeform 281"/>
            <p:cNvSpPr/>
            <p:nvPr/>
          </p:nvSpPr>
          <p:spPr bwMode="auto">
            <a:xfrm>
              <a:off x="4614864" y="1214438"/>
              <a:ext cx="114300" cy="68263"/>
            </a:xfrm>
            <a:custGeom>
              <a:avLst/>
              <a:gdLst/>
              <a:ahLst/>
              <a:cxnLst>
                <a:cxn ang="0">
                  <a:pos x="280" y="0"/>
                </a:cxn>
                <a:cxn ang="0">
                  <a:pos x="273" y="0"/>
                </a:cxn>
                <a:cxn ang="0">
                  <a:pos x="273" y="0"/>
                </a:cxn>
                <a:cxn ang="0">
                  <a:pos x="272" y="1"/>
                </a:cxn>
                <a:cxn ang="0">
                  <a:pos x="271" y="2"/>
                </a:cxn>
                <a:cxn ang="0">
                  <a:pos x="268" y="5"/>
                </a:cxn>
                <a:cxn ang="0">
                  <a:pos x="268" y="5"/>
                </a:cxn>
                <a:cxn ang="0">
                  <a:pos x="238" y="22"/>
                </a:cxn>
                <a:cxn ang="0">
                  <a:pos x="208" y="42"/>
                </a:cxn>
                <a:cxn ang="0">
                  <a:pos x="148" y="81"/>
                </a:cxn>
                <a:cxn ang="0">
                  <a:pos x="148" y="81"/>
                </a:cxn>
                <a:cxn ang="0">
                  <a:pos x="112" y="103"/>
                </a:cxn>
                <a:cxn ang="0">
                  <a:pos x="77" y="124"/>
                </a:cxn>
                <a:cxn ang="0">
                  <a:pos x="40" y="145"/>
                </a:cxn>
                <a:cxn ang="0">
                  <a:pos x="2" y="163"/>
                </a:cxn>
                <a:cxn ang="0">
                  <a:pos x="2" y="163"/>
                </a:cxn>
                <a:cxn ang="0">
                  <a:pos x="1" y="166"/>
                </a:cxn>
                <a:cxn ang="0">
                  <a:pos x="0" y="167"/>
                </a:cxn>
                <a:cxn ang="0">
                  <a:pos x="1" y="171"/>
                </a:cxn>
                <a:cxn ang="0">
                  <a:pos x="4" y="174"/>
                </a:cxn>
                <a:cxn ang="0">
                  <a:pos x="6" y="174"/>
                </a:cxn>
                <a:cxn ang="0">
                  <a:pos x="9" y="174"/>
                </a:cxn>
                <a:cxn ang="0">
                  <a:pos x="9" y="174"/>
                </a:cxn>
                <a:cxn ang="0">
                  <a:pos x="43" y="155"/>
                </a:cxn>
                <a:cxn ang="0">
                  <a:pos x="77" y="137"/>
                </a:cxn>
                <a:cxn ang="0">
                  <a:pos x="111" y="118"/>
                </a:cxn>
                <a:cxn ang="0">
                  <a:pos x="145" y="97"/>
                </a:cxn>
                <a:cxn ang="0">
                  <a:pos x="145" y="97"/>
                </a:cxn>
                <a:cxn ang="0">
                  <a:pos x="179" y="74"/>
                </a:cxn>
                <a:cxn ang="0">
                  <a:pos x="212" y="52"/>
                </a:cxn>
                <a:cxn ang="0">
                  <a:pos x="247" y="30"/>
                </a:cxn>
                <a:cxn ang="0">
                  <a:pos x="264" y="19"/>
                </a:cxn>
                <a:cxn ang="0">
                  <a:pos x="282" y="10"/>
                </a:cxn>
                <a:cxn ang="0">
                  <a:pos x="282" y="10"/>
                </a:cxn>
                <a:cxn ang="0">
                  <a:pos x="284" y="10"/>
                </a:cxn>
                <a:cxn ang="0">
                  <a:pos x="285" y="8"/>
                </a:cxn>
                <a:cxn ang="0">
                  <a:pos x="285" y="5"/>
                </a:cxn>
                <a:cxn ang="0">
                  <a:pos x="282" y="1"/>
                </a:cxn>
                <a:cxn ang="0">
                  <a:pos x="280" y="0"/>
                </a:cxn>
                <a:cxn ang="0">
                  <a:pos x="280" y="0"/>
                </a:cxn>
              </a:cxnLst>
              <a:rect l="0" t="0" r="r" b="b"/>
              <a:pathLst>
                <a:path w="285" h="174">
                  <a:moveTo>
                    <a:pt x="280" y="0"/>
                  </a:moveTo>
                  <a:lnTo>
                    <a:pt x="273" y="0"/>
                  </a:lnTo>
                  <a:lnTo>
                    <a:pt x="273" y="0"/>
                  </a:lnTo>
                  <a:lnTo>
                    <a:pt x="272" y="1"/>
                  </a:lnTo>
                  <a:lnTo>
                    <a:pt x="271" y="2"/>
                  </a:lnTo>
                  <a:lnTo>
                    <a:pt x="268" y="5"/>
                  </a:lnTo>
                  <a:lnTo>
                    <a:pt x="268" y="5"/>
                  </a:lnTo>
                  <a:lnTo>
                    <a:pt x="238" y="22"/>
                  </a:lnTo>
                  <a:lnTo>
                    <a:pt x="208" y="42"/>
                  </a:lnTo>
                  <a:lnTo>
                    <a:pt x="148" y="81"/>
                  </a:lnTo>
                  <a:lnTo>
                    <a:pt x="148" y="81"/>
                  </a:lnTo>
                  <a:lnTo>
                    <a:pt x="112" y="103"/>
                  </a:lnTo>
                  <a:lnTo>
                    <a:pt x="77" y="124"/>
                  </a:lnTo>
                  <a:lnTo>
                    <a:pt x="40" y="145"/>
                  </a:lnTo>
                  <a:lnTo>
                    <a:pt x="2" y="163"/>
                  </a:lnTo>
                  <a:lnTo>
                    <a:pt x="2" y="163"/>
                  </a:lnTo>
                  <a:lnTo>
                    <a:pt x="1" y="166"/>
                  </a:lnTo>
                  <a:lnTo>
                    <a:pt x="0" y="167"/>
                  </a:lnTo>
                  <a:lnTo>
                    <a:pt x="1" y="171"/>
                  </a:lnTo>
                  <a:lnTo>
                    <a:pt x="4" y="174"/>
                  </a:lnTo>
                  <a:lnTo>
                    <a:pt x="6" y="174"/>
                  </a:lnTo>
                  <a:lnTo>
                    <a:pt x="9" y="174"/>
                  </a:lnTo>
                  <a:lnTo>
                    <a:pt x="9" y="174"/>
                  </a:lnTo>
                  <a:lnTo>
                    <a:pt x="43" y="155"/>
                  </a:lnTo>
                  <a:lnTo>
                    <a:pt x="77" y="137"/>
                  </a:lnTo>
                  <a:lnTo>
                    <a:pt x="111" y="118"/>
                  </a:lnTo>
                  <a:lnTo>
                    <a:pt x="145" y="97"/>
                  </a:lnTo>
                  <a:lnTo>
                    <a:pt x="145" y="97"/>
                  </a:lnTo>
                  <a:lnTo>
                    <a:pt x="179" y="74"/>
                  </a:lnTo>
                  <a:lnTo>
                    <a:pt x="212" y="52"/>
                  </a:lnTo>
                  <a:lnTo>
                    <a:pt x="247" y="30"/>
                  </a:lnTo>
                  <a:lnTo>
                    <a:pt x="264" y="19"/>
                  </a:lnTo>
                  <a:lnTo>
                    <a:pt x="282" y="10"/>
                  </a:lnTo>
                  <a:lnTo>
                    <a:pt x="282" y="10"/>
                  </a:lnTo>
                  <a:lnTo>
                    <a:pt x="284" y="10"/>
                  </a:lnTo>
                  <a:lnTo>
                    <a:pt x="285" y="8"/>
                  </a:lnTo>
                  <a:lnTo>
                    <a:pt x="285" y="5"/>
                  </a:lnTo>
                  <a:lnTo>
                    <a:pt x="282" y="1"/>
                  </a:lnTo>
                  <a:lnTo>
                    <a:pt x="280" y="0"/>
                  </a:lnTo>
                  <a:lnTo>
                    <a:pt x="280"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70" name="Freeform 282"/>
            <p:cNvSpPr/>
            <p:nvPr/>
          </p:nvSpPr>
          <p:spPr bwMode="auto">
            <a:xfrm>
              <a:off x="4560889" y="1212851"/>
              <a:ext cx="106363" cy="65088"/>
            </a:xfrm>
            <a:custGeom>
              <a:avLst/>
              <a:gdLst/>
              <a:ahLst/>
              <a:cxnLst>
                <a:cxn ang="0">
                  <a:pos x="260" y="2"/>
                </a:cxn>
                <a:cxn ang="0">
                  <a:pos x="260" y="2"/>
                </a:cxn>
                <a:cxn ang="0">
                  <a:pos x="197" y="42"/>
                </a:cxn>
                <a:cxn ang="0">
                  <a:pos x="166" y="63"/>
                </a:cxn>
                <a:cxn ang="0">
                  <a:pos x="133" y="81"/>
                </a:cxn>
                <a:cxn ang="0">
                  <a:pos x="133" y="81"/>
                </a:cxn>
                <a:cxn ang="0">
                  <a:pos x="95" y="101"/>
                </a:cxn>
                <a:cxn ang="0">
                  <a:pos x="58" y="121"/>
                </a:cxn>
                <a:cxn ang="0">
                  <a:pos x="58" y="121"/>
                </a:cxn>
                <a:cxn ang="0">
                  <a:pos x="44" y="128"/>
                </a:cxn>
                <a:cxn ang="0">
                  <a:pos x="28" y="135"/>
                </a:cxn>
                <a:cxn ang="0">
                  <a:pos x="13" y="144"/>
                </a:cxn>
                <a:cxn ang="0">
                  <a:pos x="7" y="148"/>
                </a:cxn>
                <a:cxn ang="0">
                  <a:pos x="1" y="153"/>
                </a:cxn>
                <a:cxn ang="0">
                  <a:pos x="1" y="153"/>
                </a:cxn>
                <a:cxn ang="0">
                  <a:pos x="0" y="156"/>
                </a:cxn>
                <a:cxn ang="0">
                  <a:pos x="1" y="160"/>
                </a:cxn>
                <a:cxn ang="0">
                  <a:pos x="2" y="162"/>
                </a:cxn>
                <a:cxn ang="0">
                  <a:pos x="6" y="164"/>
                </a:cxn>
                <a:cxn ang="0">
                  <a:pos x="19" y="164"/>
                </a:cxn>
                <a:cxn ang="0">
                  <a:pos x="19" y="164"/>
                </a:cxn>
                <a:cxn ang="0">
                  <a:pos x="22" y="162"/>
                </a:cxn>
                <a:cxn ang="0">
                  <a:pos x="23" y="161"/>
                </a:cxn>
                <a:cxn ang="0">
                  <a:pos x="26" y="158"/>
                </a:cxn>
                <a:cxn ang="0">
                  <a:pos x="24" y="155"/>
                </a:cxn>
                <a:cxn ang="0">
                  <a:pos x="23" y="153"/>
                </a:cxn>
                <a:cxn ang="0">
                  <a:pos x="20" y="152"/>
                </a:cxn>
                <a:cxn ang="0">
                  <a:pos x="20" y="152"/>
                </a:cxn>
                <a:cxn ang="0">
                  <a:pos x="32" y="147"/>
                </a:cxn>
                <a:cxn ang="0">
                  <a:pos x="44" y="141"/>
                </a:cxn>
                <a:cxn ang="0">
                  <a:pos x="54" y="136"/>
                </a:cxn>
                <a:cxn ang="0">
                  <a:pos x="65" y="131"/>
                </a:cxn>
                <a:cxn ang="0">
                  <a:pos x="65" y="131"/>
                </a:cxn>
                <a:cxn ang="0">
                  <a:pos x="102" y="110"/>
                </a:cxn>
                <a:cxn ang="0">
                  <a:pos x="120" y="100"/>
                </a:cxn>
                <a:cxn ang="0">
                  <a:pos x="138" y="90"/>
                </a:cxn>
                <a:cxn ang="0">
                  <a:pos x="138" y="90"/>
                </a:cxn>
                <a:cxn ang="0">
                  <a:pos x="155" y="83"/>
                </a:cxn>
                <a:cxn ang="0">
                  <a:pos x="172" y="73"/>
                </a:cxn>
                <a:cxn ang="0">
                  <a:pos x="204" y="54"/>
                </a:cxn>
                <a:cxn ang="0">
                  <a:pos x="265" y="11"/>
                </a:cxn>
                <a:cxn ang="0">
                  <a:pos x="265" y="11"/>
                </a:cxn>
                <a:cxn ang="0">
                  <a:pos x="268" y="9"/>
                </a:cxn>
                <a:cxn ang="0">
                  <a:pos x="268" y="7"/>
                </a:cxn>
                <a:cxn ang="0">
                  <a:pos x="266" y="3"/>
                </a:cxn>
                <a:cxn ang="0">
                  <a:pos x="265" y="2"/>
                </a:cxn>
                <a:cxn ang="0">
                  <a:pos x="264" y="0"/>
                </a:cxn>
                <a:cxn ang="0">
                  <a:pos x="261" y="0"/>
                </a:cxn>
                <a:cxn ang="0">
                  <a:pos x="260" y="2"/>
                </a:cxn>
                <a:cxn ang="0">
                  <a:pos x="260" y="2"/>
                </a:cxn>
              </a:cxnLst>
              <a:rect l="0" t="0" r="r" b="b"/>
              <a:pathLst>
                <a:path w="268" h="164">
                  <a:moveTo>
                    <a:pt x="260" y="2"/>
                  </a:moveTo>
                  <a:lnTo>
                    <a:pt x="260" y="2"/>
                  </a:lnTo>
                  <a:lnTo>
                    <a:pt x="197" y="42"/>
                  </a:lnTo>
                  <a:lnTo>
                    <a:pt x="166" y="63"/>
                  </a:lnTo>
                  <a:lnTo>
                    <a:pt x="133" y="81"/>
                  </a:lnTo>
                  <a:lnTo>
                    <a:pt x="133" y="81"/>
                  </a:lnTo>
                  <a:lnTo>
                    <a:pt x="95" y="101"/>
                  </a:lnTo>
                  <a:lnTo>
                    <a:pt x="58" y="121"/>
                  </a:lnTo>
                  <a:lnTo>
                    <a:pt x="58" y="121"/>
                  </a:lnTo>
                  <a:lnTo>
                    <a:pt x="44" y="128"/>
                  </a:lnTo>
                  <a:lnTo>
                    <a:pt x="28" y="135"/>
                  </a:lnTo>
                  <a:lnTo>
                    <a:pt x="13" y="144"/>
                  </a:lnTo>
                  <a:lnTo>
                    <a:pt x="7" y="148"/>
                  </a:lnTo>
                  <a:lnTo>
                    <a:pt x="1" y="153"/>
                  </a:lnTo>
                  <a:lnTo>
                    <a:pt x="1" y="153"/>
                  </a:lnTo>
                  <a:lnTo>
                    <a:pt x="0" y="156"/>
                  </a:lnTo>
                  <a:lnTo>
                    <a:pt x="1" y="160"/>
                  </a:lnTo>
                  <a:lnTo>
                    <a:pt x="2" y="162"/>
                  </a:lnTo>
                  <a:lnTo>
                    <a:pt x="6" y="164"/>
                  </a:lnTo>
                  <a:lnTo>
                    <a:pt x="19" y="164"/>
                  </a:lnTo>
                  <a:lnTo>
                    <a:pt x="19" y="164"/>
                  </a:lnTo>
                  <a:lnTo>
                    <a:pt x="22" y="162"/>
                  </a:lnTo>
                  <a:lnTo>
                    <a:pt x="23" y="161"/>
                  </a:lnTo>
                  <a:lnTo>
                    <a:pt x="26" y="158"/>
                  </a:lnTo>
                  <a:lnTo>
                    <a:pt x="24" y="155"/>
                  </a:lnTo>
                  <a:lnTo>
                    <a:pt x="23" y="153"/>
                  </a:lnTo>
                  <a:lnTo>
                    <a:pt x="20" y="152"/>
                  </a:lnTo>
                  <a:lnTo>
                    <a:pt x="20" y="152"/>
                  </a:lnTo>
                  <a:lnTo>
                    <a:pt x="32" y="147"/>
                  </a:lnTo>
                  <a:lnTo>
                    <a:pt x="44" y="141"/>
                  </a:lnTo>
                  <a:lnTo>
                    <a:pt x="54" y="136"/>
                  </a:lnTo>
                  <a:lnTo>
                    <a:pt x="65" y="131"/>
                  </a:lnTo>
                  <a:lnTo>
                    <a:pt x="65" y="131"/>
                  </a:lnTo>
                  <a:lnTo>
                    <a:pt x="102" y="110"/>
                  </a:lnTo>
                  <a:lnTo>
                    <a:pt x="120" y="100"/>
                  </a:lnTo>
                  <a:lnTo>
                    <a:pt x="138" y="90"/>
                  </a:lnTo>
                  <a:lnTo>
                    <a:pt x="138" y="90"/>
                  </a:lnTo>
                  <a:lnTo>
                    <a:pt x="155" y="83"/>
                  </a:lnTo>
                  <a:lnTo>
                    <a:pt x="172" y="73"/>
                  </a:lnTo>
                  <a:lnTo>
                    <a:pt x="204" y="54"/>
                  </a:lnTo>
                  <a:lnTo>
                    <a:pt x="265" y="11"/>
                  </a:lnTo>
                  <a:lnTo>
                    <a:pt x="265" y="11"/>
                  </a:lnTo>
                  <a:lnTo>
                    <a:pt x="268" y="9"/>
                  </a:lnTo>
                  <a:lnTo>
                    <a:pt x="268" y="7"/>
                  </a:lnTo>
                  <a:lnTo>
                    <a:pt x="266" y="3"/>
                  </a:lnTo>
                  <a:lnTo>
                    <a:pt x="265" y="2"/>
                  </a:lnTo>
                  <a:lnTo>
                    <a:pt x="264" y="0"/>
                  </a:lnTo>
                  <a:lnTo>
                    <a:pt x="261" y="0"/>
                  </a:lnTo>
                  <a:lnTo>
                    <a:pt x="260" y="2"/>
                  </a:lnTo>
                  <a:lnTo>
                    <a:pt x="26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71" name="Freeform 283"/>
            <p:cNvSpPr/>
            <p:nvPr/>
          </p:nvSpPr>
          <p:spPr bwMode="auto">
            <a:xfrm>
              <a:off x="4514851" y="1208088"/>
              <a:ext cx="98425" cy="68263"/>
            </a:xfrm>
            <a:custGeom>
              <a:avLst/>
              <a:gdLst/>
              <a:ahLst/>
              <a:cxnLst>
                <a:cxn ang="0">
                  <a:pos x="237" y="2"/>
                </a:cxn>
                <a:cxn ang="0">
                  <a:pos x="237" y="2"/>
                </a:cxn>
                <a:cxn ang="0">
                  <a:pos x="233" y="6"/>
                </a:cxn>
                <a:cxn ang="0">
                  <a:pos x="226" y="12"/>
                </a:cxn>
                <a:cxn ang="0">
                  <a:pos x="213" y="19"/>
                </a:cxn>
                <a:cxn ang="0">
                  <a:pos x="213" y="19"/>
                </a:cxn>
                <a:cxn ang="0">
                  <a:pos x="199" y="31"/>
                </a:cxn>
                <a:cxn ang="0">
                  <a:pos x="185" y="43"/>
                </a:cxn>
                <a:cxn ang="0">
                  <a:pos x="185" y="43"/>
                </a:cxn>
                <a:cxn ang="0">
                  <a:pos x="166" y="55"/>
                </a:cxn>
                <a:cxn ang="0">
                  <a:pos x="148" y="66"/>
                </a:cxn>
                <a:cxn ang="0">
                  <a:pos x="128" y="78"/>
                </a:cxn>
                <a:cxn ang="0">
                  <a:pos x="110" y="90"/>
                </a:cxn>
                <a:cxn ang="0">
                  <a:pos x="110" y="90"/>
                </a:cxn>
                <a:cxn ang="0">
                  <a:pos x="79" y="112"/>
                </a:cxn>
                <a:cxn ang="0">
                  <a:pos x="62" y="121"/>
                </a:cxn>
                <a:cxn ang="0">
                  <a:pos x="46" y="131"/>
                </a:cxn>
                <a:cxn ang="0">
                  <a:pos x="46" y="131"/>
                </a:cxn>
                <a:cxn ang="0">
                  <a:pos x="22" y="144"/>
                </a:cxn>
                <a:cxn ang="0">
                  <a:pos x="11" y="151"/>
                </a:cxn>
                <a:cxn ang="0">
                  <a:pos x="5" y="157"/>
                </a:cxn>
                <a:cxn ang="0">
                  <a:pos x="1" y="161"/>
                </a:cxn>
                <a:cxn ang="0">
                  <a:pos x="1" y="161"/>
                </a:cxn>
                <a:cxn ang="0">
                  <a:pos x="0" y="163"/>
                </a:cxn>
                <a:cxn ang="0">
                  <a:pos x="0" y="165"/>
                </a:cxn>
                <a:cxn ang="0">
                  <a:pos x="3" y="168"/>
                </a:cxn>
                <a:cxn ang="0">
                  <a:pos x="4" y="170"/>
                </a:cxn>
                <a:cxn ang="0">
                  <a:pos x="5" y="171"/>
                </a:cxn>
                <a:cxn ang="0">
                  <a:pos x="8" y="170"/>
                </a:cxn>
                <a:cxn ang="0">
                  <a:pos x="9" y="168"/>
                </a:cxn>
                <a:cxn ang="0">
                  <a:pos x="9" y="168"/>
                </a:cxn>
                <a:cxn ang="0">
                  <a:pos x="13" y="167"/>
                </a:cxn>
                <a:cxn ang="0">
                  <a:pos x="22" y="161"/>
                </a:cxn>
                <a:cxn ang="0">
                  <a:pos x="37" y="150"/>
                </a:cxn>
                <a:cxn ang="0">
                  <a:pos x="37" y="150"/>
                </a:cxn>
                <a:cxn ang="0">
                  <a:pos x="52" y="141"/>
                </a:cxn>
                <a:cxn ang="0">
                  <a:pos x="68" y="132"/>
                </a:cxn>
                <a:cxn ang="0">
                  <a:pos x="68" y="132"/>
                </a:cxn>
                <a:cxn ang="0">
                  <a:pos x="86" y="120"/>
                </a:cxn>
                <a:cxn ang="0">
                  <a:pos x="105" y="108"/>
                </a:cxn>
                <a:cxn ang="0">
                  <a:pos x="140" y="83"/>
                </a:cxn>
                <a:cxn ang="0">
                  <a:pos x="140" y="83"/>
                </a:cxn>
                <a:cxn ang="0">
                  <a:pos x="170" y="65"/>
                </a:cxn>
                <a:cxn ang="0">
                  <a:pos x="185" y="56"/>
                </a:cxn>
                <a:cxn ang="0">
                  <a:pos x="199" y="46"/>
                </a:cxn>
                <a:cxn ang="0">
                  <a:pos x="199" y="46"/>
                </a:cxn>
                <a:cxn ang="0">
                  <a:pos x="216" y="31"/>
                </a:cxn>
                <a:cxn ang="0">
                  <a:pos x="234" y="18"/>
                </a:cxn>
                <a:cxn ang="0">
                  <a:pos x="234" y="18"/>
                </a:cxn>
                <a:cxn ang="0">
                  <a:pos x="241" y="14"/>
                </a:cxn>
                <a:cxn ang="0">
                  <a:pos x="245" y="12"/>
                </a:cxn>
                <a:cxn ang="0">
                  <a:pos x="247" y="8"/>
                </a:cxn>
                <a:cxn ang="0">
                  <a:pos x="247" y="8"/>
                </a:cxn>
                <a:cxn ang="0">
                  <a:pos x="249" y="5"/>
                </a:cxn>
                <a:cxn ang="0">
                  <a:pos x="249" y="4"/>
                </a:cxn>
                <a:cxn ang="0">
                  <a:pos x="247" y="1"/>
                </a:cxn>
                <a:cxn ang="0">
                  <a:pos x="246" y="0"/>
                </a:cxn>
                <a:cxn ang="0">
                  <a:pos x="241" y="0"/>
                </a:cxn>
                <a:cxn ang="0">
                  <a:pos x="239" y="0"/>
                </a:cxn>
                <a:cxn ang="0">
                  <a:pos x="237" y="2"/>
                </a:cxn>
                <a:cxn ang="0">
                  <a:pos x="237" y="2"/>
                </a:cxn>
              </a:cxnLst>
              <a:rect l="0" t="0" r="r" b="b"/>
              <a:pathLst>
                <a:path w="249" h="171">
                  <a:moveTo>
                    <a:pt x="237" y="2"/>
                  </a:moveTo>
                  <a:lnTo>
                    <a:pt x="237" y="2"/>
                  </a:lnTo>
                  <a:lnTo>
                    <a:pt x="233" y="6"/>
                  </a:lnTo>
                  <a:lnTo>
                    <a:pt x="226" y="12"/>
                  </a:lnTo>
                  <a:lnTo>
                    <a:pt x="213" y="19"/>
                  </a:lnTo>
                  <a:lnTo>
                    <a:pt x="213" y="19"/>
                  </a:lnTo>
                  <a:lnTo>
                    <a:pt x="199" y="31"/>
                  </a:lnTo>
                  <a:lnTo>
                    <a:pt x="185" y="43"/>
                  </a:lnTo>
                  <a:lnTo>
                    <a:pt x="185" y="43"/>
                  </a:lnTo>
                  <a:lnTo>
                    <a:pt x="166" y="55"/>
                  </a:lnTo>
                  <a:lnTo>
                    <a:pt x="148" y="66"/>
                  </a:lnTo>
                  <a:lnTo>
                    <a:pt x="128" y="78"/>
                  </a:lnTo>
                  <a:lnTo>
                    <a:pt x="110" y="90"/>
                  </a:lnTo>
                  <a:lnTo>
                    <a:pt x="110" y="90"/>
                  </a:lnTo>
                  <a:lnTo>
                    <a:pt x="79" y="112"/>
                  </a:lnTo>
                  <a:lnTo>
                    <a:pt x="62" y="121"/>
                  </a:lnTo>
                  <a:lnTo>
                    <a:pt x="46" y="131"/>
                  </a:lnTo>
                  <a:lnTo>
                    <a:pt x="46" y="131"/>
                  </a:lnTo>
                  <a:lnTo>
                    <a:pt x="22" y="144"/>
                  </a:lnTo>
                  <a:lnTo>
                    <a:pt x="11" y="151"/>
                  </a:lnTo>
                  <a:lnTo>
                    <a:pt x="5" y="157"/>
                  </a:lnTo>
                  <a:lnTo>
                    <a:pt x="1" y="161"/>
                  </a:lnTo>
                  <a:lnTo>
                    <a:pt x="1" y="161"/>
                  </a:lnTo>
                  <a:lnTo>
                    <a:pt x="0" y="163"/>
                  </a:lnTo>
                  <a:lnTo>
                    <a:pt x="0" y="165"/>
                  </a:lnTo>
                  <a:lnTo>
                    <a:pt x="3" y="168"/>
                  </a:lnTo>
                  <a:lnTo>
                    <a:pt x="4" y="170"/>
                  </a:lnTo>
                  <a:lnTo>
                    <a:pt x="5" y="171"/>
                  </a:lnTo>
                  <a:lnTo>
                    <a:pt x="8" y="170"/>
                  </a:lnTo>
                  <a:lnTo>
                    <a:pt x="9" y="168"/>
                  </a:lnTo>
                  <a:lnTo>
                    <a:pt x="9" y="168"/>
                  </a:lnTo>
                  <a:lnTo>
                    <a:pt x="13" y="167"/>
                  </a:lnTo>
                  <a:lnTo>
                    <a:pt x="22" y="161"/>
                  </a:lnTo>
                  <a:lnTo>
                    <a:pt x="37" y="150"/>
                  </a:lnTo>
                  <a:lnTo>
                    <a:pt x="37" y="150"/>
                  </a:lnTo>
                  <a:lnTo>
                    <a:pt x="52" y="141"/>
                  </a:lnTo>
                  <a:lnTo>
                    <a:pt x="68" y="132"/>
                  </a:lnTo>
                  <a:lnTo>
                    <a:pt x="68" y="132"/>
                  </a:lnTo>
                  <a:lnTo>
                    <a:pt x="86" y="120"/>
                  </a:lnTo>
                  <a:lnTo>
                    <a:pt x="105" y="108"/>
                  </a:lnTo>
                  <a:lnTo>
                    <a:pt x="140" y="83"/>
                  </a:lnTo>
                  <a:lnTo>
                    <a:pt x="140" y="83"/>
                  </a:lnTo>
                  <a:lnTo>
                    <a:pt x="170" y="65"/>
                  </a:lnTo>
                  <a:lnTo>
                    <a:pt x="185" y="56"/>
                  </a:lnTo>
                  <a:lnTo>
                    <a:pt x="199" y="46"/>
                  </a:lnTo>
                  <a:lnTo>
                    <a:pt x="199" y="46"/>
                  </a:lnTo>
                  <a:lnTo>
                    <a:pt x="216" y="31"/>
                  </a:lnTo>
                  <a:lnTo>
                    <a:pt x="234" y="18"/>
                  </a:lnTo>
                  <a:lnTo>
                    <a:pt x="234" y="18"/>
                  </a:lnTo>
                  <a:lnTo>
                    <a:pt x="241" y="14"/>
                  </a:lnTo>
                  <a:lnTo>
                    <a:pt x="245" y="12"/>
                  </a:lnTo>
                  <a:lnTo>
                    <a:pt x="247" y="8"/>
                  </a:lnTo>
                  <a:lnTo>
                    <a:pt x="247" y="8"/>
                  </a:lnTo>
                  <a:lnTo>
                    <a:pt x="249" y="5"/>
                  </a:lnTo>
                  <a:lnTo>
                    <a:pt x="249" y="4"/>
                  </a:lnTo>
                  <a:lnTo>
                    <a:pt x="247" y="1"/>
                  </a:lnTo>
                  <a:lnTo>
                    <a:pt x="246" y="0"/>
                  </a:lnTo>
                  <a:lnTo>
                    <a:pt x="241" y="0"/>
                  </a:lnTo>
                  <a:lnTo>
                    <a:pt x="239" y="0"/>
                  </a:lnTo>
                  <a:lnTo>
                    <a:pt x="237" y="2"/>
                  </a:lnTo>
                  <a:lnTo>
                    <a:pt x="23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72" name="Freeform 284"/>
            <p:cNvSpPr/>
            <p:nvPr/>
          </p:nvSpPr>
          <p:spPr bwMode="auto">
            <a:xfrm>
              <a:off x="4437064" y="1219201"/>
              <a:ext cx="96838" cy="71438"/>
            </a:xfrm>
            <a:custGeom>
              <a:avLst/>
              <a:gdLst/>
              <a:ahLst/>
              <a:cxnLst>
                <a:cxn ang="0">
                  <a:pos x="238" y="0"/>
                </a:cxn>
                <a:cxn ang="0">
                  <a:pos x="238" y="0"/>
                </a:cxn>
                <a:cxn ang="0">
                  <a:pos x="226" y="5"/>
                </a:cxn>
                <a:cxn ang="0">
                  <a:pos x="215" y="13"/>
                </a:cxn>
                <a:cxn ang="0">
                  <a:pos x="194" y="30"/>
                </a:cxn>
                <a:cxn ang="0">
                  <a:pos x="194" y="30"/>
                </a:cxn>
                <a:cxn ang="0">
                  <a:pos x="164" y="52"/>
                </a:cxn>
                <a:cxn ang="0">
                  <a:pos x="136" y="75"/>
                </a:cxn>
                <a:cxn ang="0">
                  <a:pos x="136" y="75"/>
                </a:cxn>
                <a:cxn ang="0">
                  <a:pos x="119" y="89"/>
                </a:cxn>
                <a:cxn ang="0">
                  <a:pos x="100" y="100"/>
                </a:cxn>
                <a:cxn ang="0">
                  <a:pos x="64" y="123"/>
                </a:cxn>
                <a:cxn ang="0">
                  <a:pos x="64" y="123"/>
                </a:cxn>
                <a:cxn ang="0">
                  <a:pos x="48" y="134"/>
                </a:cxn>
                <a:cxn ang="0">
                  <a:pos x="32" y="146"/>
                </a:cxn>
                <a:cxn ang="0">
                  <a:pos x="2" y="168"/>
                </a:cxn>
                <a:cxn ang="0">
                  <a:pos x="2" y="168"/>
                </a:cxn>
                <a:cxn ang="0">
                  <a:pos x="1" y="172"/>
                </a:cxn>
                <a:cxn ang="0">
                  <a:pos x="0" y="175"/>
                </a:cxn>
                <a:cxn ang="0">
                  <a:pos x="2" y="179"/>
                </a:cxn>
                <a:cxn ang="0">
                  <a:pos x="6" y="180"/>
                </a:cxn>
                <a:cxn ang="0">
                  <a:pos x="9" y="180"/>
                </a:cxn>
                <a:cxn ang="0">
                  <a:pos x="9" y="180"/>
                </a:cxn>
                <a:cxn ang="0">
                  <a:pos x="10" y="179"/>
                </a:cxn>
                <a:cxn ang="0">
                  <a:pos x="13" y="178"/>
                </a:cxn>
                <a:cxn ang="0">
                  <a:pos x="14" y="175"/>
                </a:cxn>
                <a:cxn ang="0">
                  <a:pos x="14" y="175"/>
                </a:cxn>
                <a:cxn ang="0">
                  <a:pos x="65" y="137"/>
                </a:cxn>
                <a:cxn ang="0">
                  <a:pos x="119" y="100"/>
                </a:cxn>
                <a:cxn ang="0">
                  <a:pos x="119" y="100"/>
                </a:cxn>
                <a:cxn ang="0">
                  <a:pos x="134" y="90"/>
                </a:cxn>
                <a:cxn ang="0">
                  <a:pos x="151" y="77"/>
                </a:cxn>
                <a:cxn ang="0">
                  <a:pos x="183" y="52"/>
                </a:cxn>
                <a:cxn ang="0">
                  <a:pos x="183" y="52"/>
                </a:cxn>
                <a:cxn ang="0">
                  <a:pos x="210" y="28"/>
                </a:cxn>
                <a:cxn ang="0">
                  <a:pos x="226" y="18"/>
                </a:cxn>
                <a:cxn ang="0">
                  <a:pos x="234" y="14"/>
                </a:cxn>
                <a:cxn ang="0">
                  <a:pos x="242" y="11"/>
                </a:cxn>
                <a:cxn ang="0">
                  <a:pos x="242" y="11"/>
                </a:cxn>
                <a:cxn ang="0">
                  <a:pos x="243" y="10"/>
                </a:cxn>
                <a:cxn ang="0">
                  <a:pos x="244" y="7"/>
                </a:cxn>
                <a:cxn ang="0">
                  <a:pos x="244" y="4"/>
                </a:cxn>
                <a:cxn ang="0">
                  <a:pos x="243" y="1"/>
                </a:cxn>
                <a:cxn ang="0">
                  <a:pos x="240" y="0"/>
                </a:cxn>
                <a:cxn ang="0">
                  <a:pos x="238" y="0"/>
                </a:cxn>
                <a:cxn ang="0">
                  <a:pos x="238" y="0"/>
                </a:cxn>
              </a:cxnLst>
              <a:rect l="0" t="0" r="r" b="b"/>
              <a:pathLst>
                <a:path w="244" h="180">
                  <a:moveTo>
                    <a:pt x="238" y="0"/>
                  </a:moveTo>
                  <a:lnTo>
                    <a:pt x="238" y="0"/>
                  </a:lnTo>
                  <a:lnTo>
                    <a:pt x="226" y="5"/>
                  </a:lnTo>
                  <a:lnTo>
                    <a:pt x="215" y="13"/>
                  </a:lnTo>
                  <a:lnTo>
                    <a:pt x="194" y="30"/>
                  </a:lnTo>
                  <a:lnTo>
                    <a:pt x="194" y="30"/>
                  </a:lnTo>
                  <a:lnTo>
                    <a:pt x="164" y="52"/>
                  </a:lnTo>
                  <a:lnTo>
                    <a:pt x="136" y="75"/>
                  </a:lnTo>
                  <a:lnTo>
                    <a:pt x="136" y="75"/>
                  </a:lnTo>
                  <a:lnTo>
                    <a:pt x="119" y="89"/>
                  </a:lnTo>
                  <a:lnTo>
                    <a:pt x="100" y="100"/>
                  </a:lnTo>
                  <a:lnTo>
                    <a:pt x="64" y="123"/>
                  </a:lnTo>
                  <a:lnTo>
                    <a:pt x="64" y="123"/>
                  </a:lnTo>
                  <a:lnTo>
                    <a:pt x="48" y="134"/>
                  </a:lnTo>
                  <a:lnTo>
                    <a:pt x="32" y="146"/>
                  </a:lnTo>
                  <a:lnTo>
                    <a:pt x="2" y="168"/>
                  </a:lnTo>
                  <a:lnTo>
                    <a:pt x="2" y="168"/>
                  </a:lnTo>
                  <a:lnTo>
                    <a:pt x="1" y="172"/>
                  </a:lnTo>
                  <a:lnTo>
                    <a:pt x="0" y="175"/>
                  </a:lnTo>
                  <a:lnTo>
                    <a:pt x="2" y="179"/>
                  </a:lnTo>
                  <a:lnTo>
                    <a:pt x="6" y="180"/>
                  </a:lnTo>
                  <a:lnTo>
                    <a:pt x="9" y="180"/>
                  </a:lnTo>
                  <a:lnTo>
                    <a:pt x="9" y="180"/>
                  </a:lnTo>
                  <a:lnTo>
                    <a:pt x="10" y="179"/>
                  </a:lnTo>
                  <a:lnTo>
                    <a:pt x="13" y="178"/>
                  </a:lnTo>
                  <a:lnTo>
                    <a:pt x="14" y="175"/>
                  </a:lnTo>
                  <a:lnTo>
                    <a:pt x="14" y="175"/>
                  </a:lnTo>
                  <a:lnTo>
                    <a:pt x="65" y="137"/>
                  </a:lnTo>
                  <a:lnTo>
                    <a:pt x="119" y="100"/>
                  </a:lnTo>
                  <a:lnTo>
                    <a:pt x="119" y="100"/>
                  </a:lnTo>
                  <a:lnTo>
                    <a:pt x="134" y="90"/>
                  </a:lnTo>
                  <a:lnTo>
                    <a:pt x="151" y="77"/>
                  </a:lnTo>
                  <a:lnTo>
                    <a:pt x="183" y="52"/>
                  </a:lnTo>
                  <a:lnTo>
                    <a:pt x="183" y="52"/>
                  </a:lnTo>
                  <a:lnTo>
                    <a:pt x="210" y="28"/>
                  </a:lnTo>
                  <a:lnTo>
                    <a:pt x="226" y="18"/>
                  </a:lnTo>
                  <a:lnTo>
                    <a:pt x="234" y="14"/>
                  </a:lnTo>
                  <a:lnTo>
                    <a:pt x="242" y="11"/>
                  </a:lnTo>
                  <a:lnTo>
                    <a:pt x="242" y="11"/>
                  </a:lnTo>
                  <a:lnTo>
                    <a:pt x="243" y="10"/>
                  </a:lnTo>
                  <a:lnTo>
                    <a:pt x="244" y="7"/>
                  </a:lnTo>
                  <a:lnTo>
                    <a:pt x="244" y="4"/>
                  </a:lnTo>
                  <a:lnTo>
                    <a:pt x="243" y="1"/>
                  </a:lnTo>
                  <a:lnTo>
                    <a:pt x="240" y="0"/>
                  </a:lnTo>
                  <a:lnTo>
                    <a:pt x="238" y="0"/>
                  </a:lnTo>
                  <a:lnTo>
                    <a:pt x="238"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73" name="Freeform 285"/>
            <p:cNvSpPr/>
            <p:nvPr/>
          </p:nvSpPr>
          <p:spPr bwMode="auto">
            <a:xfrm>
              <a:off x="4389439" y="1217613"/>
              <a:ext cx="76200" cy="58738"/>
            </a:xfrm>
            <a:custGeom>
              <a:avLst/>
              <a:gdLst/>
              <a:ahLst/>
              <a:cxnLst>
                <a:cxn ang="0">
                  <a:pos x="180" y="1"/>
                </a:cxn>
                <a:cxn ang="0">
                  <a:pos x="180" y="1"/>
                </a:cxn>
                <a:cxn ang="0">
                  <a:pos x="155" y="21"/>
                </a:cxn>
                <a:cxn ang="0">
                  <a:pos x="130" y="41"/>
                </a:cxn>
                <a:cxn ang="0">
                  <a:pos x="79" y="78"/>
                </a:cxn>
                <a:cxn ang="0">
                  <a:pos x="79" y="78"/>
                </a:cxn>
                <a:cxn ang="0">
                  <a:pos x="57" y="94"/>
                </a:cxn>
                <a:cxn ang="0">
                  <a:pos x="35" y="110"/>
                </a:cxn>
                <a:cxn ang="0">
                  <a:pos x="35" y="110"/>
                </a:cxn>
                <a:cxn ang="0">
                  <a:pos x="17" y="123"/>
                </a:cxn>
                <a:cxn ang="0">
                  <a:pos x="7" y="131"/>
                </a:cxn>
                <a:cxn ang="0">
                  <a:pos x="1" y="139"/>
                </a:cxn>
                <a:cxn ang="0">
                  <a:pos x="1" y="139"/>
                </a:cxn>
                <a:cxn ang="0">
                  <a:pos x="0" y="141"/>
                </a:cxn>
                <a:cxn ang="0">
                  <a:pos x="0" y="143"/>
                </a:cxn>
                <a:cxn ang="0">
                  <a:pos x="1" y="146"/>
                </a:cxn>
                <a:cxn ang="0">
                  <a:pos x="2" y="148"/>
                </a:cxn>
                <a:cxn ang="0">
                  <a:pos x="5" y="149"/>
                </a:cxn>
                <a:cxn ang="0">
                  <a:pos x="7" y="148"/>
                </a:cxn>
                <a:cxn ang="0">
                  <a:pos x="9" y="146"/>
                </a:cxn>
                <a:cxn ang="0">
                  <a:pos x="9" y="146"/>
                </a:cxn>
                <a:cxn ang="0">
                  <a:pos x="15" y="140"/>
                </a:cxn>
                <a:cxn ang="0">
                  <a:pos x="22" y="135"/>
                </a:cxn>
                <a:cxn ang="0">
                  <a:pos x="30" y="128"/>
                </a:cxn>
                <a:cxn ang="0">
                  <a:pos x="37" y="123"/>
                </a:cxn>
                <a:cxn ang="0">
                  <a:pos x="37" y="123"/>
                </a:cxn>
                <a:cxn ang="0">
                  <a:pos x="52" y="110"/>
                </a:cxn>
                <a:cxn ang="0">
                  <a:pos x="69" y="98"/>
                </a:cxn>
                <a:cxn ang="0">
                  <a:pos x="102" y="76"/>
                </a:cxn>
                <a:cxn ang="0">
                  <a:pos x="102" y="76"/>
                </a:cxn>
                <a:cxn ang="0">
                  <a:pos x="146" y="43"/>
                </a:cxn>
                <a:cxn ang="0">
                  <a:pos x="188" y="9"/>
                </a:cxn>
                <a:cxn ang="0">
                  <a:pos x="188" y="9"/>
                </a:cxn>
                <a:cxn ang="0">
                  <a:pos x="191" y="8"/>
                </a:cxn>
                <a:cxn ang="0">
                  <a:pos x="191" y="5"/>
                </a:cxn>
                <a:cxn ang="0">
                  <a:pos x="191" y="4"/>
                </a:cxn>
                <a:cxn ang="0">
                  <a:pos x="189" y="3"/>
                </a:cxn>
                <a:cxn ang="0">
                  <a:pos x="185" y="0"/>
                </a:cxn>
                <a:cxn ang="0">
                  <a:pos x="183" y="0"/>
                </a:cxn>
                <a:cxn ang="0">
                  <a:pos x="180" y="1"/>
                </a:cxn>
                <a:cxn ang="0">
                  <a:pos x="180" y="1"/>
                </a:cxn>
              </a:cxnLst>
              <a:rect l="0" t="0" r="r" b="b"/>
              <a:pathLst>
                <a:path w="191" h="149">
                  <a:moveTo>
                    <a:pt x="180" y="1"/>
                  </a:moveTo>
                  <a:lnTo>
                    <a:pt x="180" y="1"/>
                  </a:lnTo>
                  <a:lnTo>
                    <a:pt x="155" y="21"/>
                  </a:lnTo>
                  <a:lnTo>
                    <a:pt x="130" y="41"/>
                  </a:lnTo>
                  <a:lnTo>
                    <a:pt x="79" y="78"/>
                  </a:lnTo>
                  <a:lnTo>
                    <a:pt x="79" y="78"/>
                  </a:lnTo>
                  <a:lnTo>
                    <a:pt x="57" y="94"/>
                  </a:lnTo>
                  <a:lnTo>
                    <a:pt x="35" y="110"/>
                  </a:lnTo>
                  <a:lnTo>
                    <a:pt x="35" y="110"/>
                  </a:lnTo>
                  <a:lnTo>
                    <a:pt x="17" y="123"/>
                  </a:lnTo>
                  <a:lnTo>
                    <a:pt x="7" y="131"/>
                  </a:lnTo>
                  <a:lnTo>
                    <a:pt x="1" y="139"/>
                  </a:lnTo>
                  <a:lnTo>
                    <a:pt x="1" y="139"/>
                  </a:lnTo>
                  <a:lnTo>
                    <a:pt x="0" y="141"/>
                  </a:lnTo>
                  <a:lnTo>
                    <a:pt x="0" y="143"/>
                  </a:lnTo>
                  <a:lnTo>
                    <a:pt x="1" y="146"/>
                  </a:lnTo>
                  <a:lnTo>
                    <a:pt x="2" y="148"/>
                  </a:lnTo>
                  <a:lnTo>
                    <a:pt x="5" y="149"/>
                  </a:lnTo>
                  <a:lnTo>
                    <a:pt x="7" y="148"/>
                  </a:lnTo>
                  <a:lnTo>
                    <a:pt x="9" y="146"/>
                  </a:lnTo>
                  <a:lnTo>
                    <a:pt x="9" y="146"/>
                  </a:lnTo>
                  <a:lnTo>
                    <a:pt x="15" y="140"/>
                  </a:lnTo>
                  <a:lnTo>
                    <a:pt x="22" y="135"/>
                  </a:lnTo>
                  <a:lnTo>
                    <a:pt x="30" y="128"/>
                  </a:lnTo>
                  <a:lnTo>
                    <a:pt x="37" y="123"/>
                  </a:lnTo>
                  <a:lnTo>
                    <a:pt x="37" y="123"/>
                  </a:lnTo>
                  <a:lnTo>
                    <a:pt x="52" y="110"/>
                  </a:lnTo>
                  <a:lnTo>
                    <a:pt x="69" y="98"/>
                  </a:lnTo>
                  <a:lnTo>
                    <a:pt x="102" y="76"/>
                  </a:lnTo>
                  <a:lnTo>
                    <a:pt x="102" y="76"/>
                  </a:lnTo>
                  <a:lnTo>
                    <a:pt x="146" y="43"/>
                  </a:lnTo>
                  <a:lnTo>
                    <a:pt x="188" y="9"/>
                  </a:lnTo>
                  <a:lnTo>
                    <a:pt x="188" y="9"/>
                  </a:lnTo>
                  <a:lnTo>
                    <a:pt x="191" y="8"/>
                  </a:lnTo>
                  <a:lnTo>
                    <a:pt x="191" y="5"/>
                  </a:lnTo>
                  <a:lnTo>
                    <a:pt x="191" y="4"/>
                  </a:lnTo>
                  <a:lnTo>
                    <a:pt x="189" y="3"/>
                  </a:lnTo>
                  <a:lnTo>
                    <a:pt x="185" y="0"/>
                  </a:lnTo>
                  <a:lnTo>
                    <a:pt x="183" y="0"/>
                  </a:lnTo>
                  <a:lnTo>
                    <a:pt x="180" y="1"/>
                  </a:lnTo>
                  <a:lnTo>
                    <a:pt x="18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74" name="Freeform 286"/>
            <p:cNvSpPr/>
            <p:nvPr/>
          </p:nvSpPr>
          <p:spPr bwMode="auto">
            <a:xfrm>
              <a:off x="4325939" y="1216026"/>
              <a:ext cx="87313" cy="61913"/>
            </a:xfrm>
            <a:custGeom>
              <a:avLst/>
              <a:gdLst/>
              <a:ahLst/>
              <a:cxnLst>
                <a:cxn ang="0">
                  <a:pos x="215" y="0"/>
                </a:cxn>
                <a:cxn ang="0">
                  <a:pos x="215" y="0"/>
                </a:cxn>
                <a:cxn ang="0">
                  <a:pos x="205" y="6"/>
                </a:cxn>
                <a:cxn ang="0">
                  <a:pos x="195" y="12"/>
                </a:cxn>
                <a:cxn ang="0">
                  <a:pos x="176" y="28"/>
                </a:cxn>
                <a:cxn ang="0">
                  <a:pos x="176" y="28"/>
                </a:cxn>
                <a:cxn ang="0">
                  <a:pos x="161" y="41"/>
                </a:cxn>
                <a:cxn ang="0">
                  <a:pos x="145" y="54"/>
                </a:cxn>
                <a:cxn ang="0">
                  <a:pos x="112" y="79"/>
                </a:cxn>
                <a:cxn ang="0">
                  <a:pos x="112" y="79"/>
                </a:cxn>
                <a:cxn ang="0">
                  <a:pos x="99" y="88"/>
                </a:cxn>
                <a:cxn ang="0">
                  <a:pos x="86" y="96"/>
                </a:cxn>
                <a:cxn ang="0">
                  <a:pos x="57" y="112"/>
                </a:cxn>
                <a:cxn ang="0">
                  <a:pos x="28" y="126"/>
                </a:cxn>
                <a:cxn ang="0">
                  <a:pos x="14" y="135"/>
                </a:cxn>
                <a:cxn ang="0">
                  <a:pos x="2" y="144"/>
                </a:cxn>
                <a:cxn ang="0">
                  <a:pos x="2" y="144"/>
                </a:cxn>
                <a:cxn ang="0">
                  <a:pos x="0" y="147"/>
                </a:cxn>
                <a:cxn ang="0">
                  <a:pos x="0" y="148"/>
                </a:cxn>
                <a:cxn ang="0">
                  <a:pos x="0" y="151"/>
                </a:cxn>
                <a:cxn ang="0">
                  <a:pos x="1" y="152"/>
                </a:cxn>
                <a:cxn ang="0">
                  <a:pos x="5" y="153"/>
                </a:cxn>
                <a:cxn ang="0">
                  <a:pos x="8" y="153"/>
                </a:cxn>
                <a:cxn ang="0">
                  <a:pos x="10" y="152"/>
                </a:cxn>
                <a:cxn ang="0">
                  <a:pos x="10" y="152"/>
                </a:cxn>
                <a:cxn ang="0">
                  <a:pos x="21" y="144"/>
                </a:cxn>
                <a:cxn ang="0">
                  <a:pos x="32" y="138"/>
                </a:cxn>
                <a:cxn ang="0">
                  <a:pos x="59" y="125"/>
                </a:cxn>
                <a:cxn ang="0">
                  <a:pos x="85" y="113"/>
                </a:cxn>
                <a:cxn ang="0">
                  <a:pos x="96" y="106"/>
                </a:cxn>
                <a:cxn ang="0">
                  <a:pos x="107" y="97"/>
                </a:cxn>
                <a:cxn ang="0">
                  <a:pos x="107" y="97"/>
                </a:cxn>
                <a:cxn ang="0">
                  <a:pos x="134" y="76"/>
                </a:cxn>
                <a:cxn ang="0">
                  <a:pos x="161" y="57"/>
                </a:cxn>
                <a:cxn ang="0">
                  <a:pos x="161" y="57"/>
                </a:cxn>
                <a:cxn ang="0">
                  <a:pos x="174" y="45"/>
                </a:cxn>
                <a:cxn ang="0">
                  <a:pos x="188" y="32"/>
                </a:cxn>
                <a:cxn ang="0">
                  <a:pos x="202" y="19"/>
                </a:cxn>
                <a:cxn ang="0">
                  <a:pos x="210" y="15"/>
                </a:cxn>
                <a:cxn ang="0">
                  <a:pos x="218" y="11"/>
                </a:cxn>
                <a:cxn ang="0">
                  <a:pos x="218" y="11"/>
                </a:cxn>
                <a:cxn ang="0">
                  <a:pos x="221" y="10"/>
                </a:cxn>
                <a:cxn ang="0">
                  <a:pos x="222" y="8"/>
                </a:cxn>
                <a:cxn ang="0">
                  <a:pos x="222" y="4"/>
                </a:cxn>
                <a:cxn ang="0">
                  <a:pos x="219" y="0"/>
                </a:cxn>
                <a:cxn ang="0">
                  <a:pos x="218" y="0"/>
                </a:cxn>
                <a:cxn ang="0">
                  <a:pos x="215" y="0"/>
                </a:cxn>
                <a:cxn ang="0">
                  <a:pos x="215" y="0"/>
                </a:cxn>
              </a:cxnLst>
              <a:rect l="0" t="0" r="r" b="b"/>
              <a:pathLst>
                <a:path w="222" h="153">
                  <a:moveTo>
                    <a:pt x="215" y="0"/>
                  </a:moveTo>
                  <a:lnTo>
                    <a:pt x="215" y="0"/>
                  </a:lnTo>
                  <a:lnTo>
                    <a:pt x="205" y="6"/>
                  </a:lnTo>
                  <a:lnTo>
                    <a:pt x="195" y="12"/>
                  </a:lnTo>
                  <a:lnTo>
                    <a:pt x="176" y="28"/>
                  </a:lnTo>
                  <a:lnTo>
                    <a:pt x="176" y="28"/>
                  </a:lnTo>
                  <a:lnTo>
                    <a:pt x="161" y="41"/>
                  </a:lnTo>
                  <a:lnTo>
                    <a:pt x="145" y="54"/>
                  </a:lnTo>
                  <a:lnTo>
                    <a:pt x="112" y="79"/>
                  </a:lnTo>
                  <a:lnTo>
                    <a:pt x="112" y="79"/>
                  </a:lnTo>
                  <a:lnTo>
                    <a:pt x="99" y="88"/>
                  </a:lnTo>
                  <a:lnTo>
                    <a:pt x="86" y="96"/>
                  </a:lnTo>
                  <a:lnTo>
                    <a:pt x="57" y="112"/>
                  </a:lnTo>
                  <a:lnTo>
                    <a:pt x="28" y="126"/>
                  </a:lnTo>
                  <a:lnTo>
                    <a:pt x="14" y="135"/>
                  </a:lnTo>
                  <a:lnTo>
                    <a:pt x="2" y="144"/>
                  </a:lnTo>
                  <a:lnTo>
                    <a:pt x="2" y="144"/>
                  </a:lnTo>
                  <a:lnTo>
                    <a:pt x="0" y="147"/>
                  </a:lnTo>
                  <a:lnTo>
                    <a:pt x="0" y="148"/>
                  </a:lnTo>
                  <a:lnTo>
                    <a:pt x="0" y="151"/>
                  </a:lnTo>
                  <a:lnTo>
                    <a:pt x="1" y="152"/>
                  </a:lnTo>
                  <a:lnTo>
                    <a:pt x="5" y="153"/>
                  </a:lnTo>
                  <a:lnTo>
                    <a:pt x="8" y="153"/>
                  </a:lnTo>
                  <a:lnTo>
                    <a:pt x="10" y="152"/>
                  </a:lnTo>
                  <a:lnTo>
                    <a:pt x="10" y="152"/>
                  </a:lnTo>
                  <a:lnTo>
                    <a:pt x="21" y="144"/>
                  </a:lnTo>
                  <a:lnTo>
                    <a:pt x="32" y="138"/>
                  </a:lnTo>
                  <a:lnTo>
                    <a:pt x="59" y="125"/>
                  </a:lnTo>
                  <a:lnTo>
                    <a:pt x="85" y="113"/>
                  </a:lnTo>
                  <a:lnTo>
                    <a:pt x="96" y="106"/>
                  </a:lnTo>
                  <a:lnTo>
                    <a:pt x="107" y="97"/>
                  </a:lnTo>
                  <a:lnTo>
                    <a:pt x="107" y="97"/>
                  </a:lnTo>
                  <a:lnTo>
                    <a:pt x="134" y="76"/>
                  </a:lnTo>
                  <a:lnTo>
                    <a:pt x="161" y="57"/>
                  </a:lnTo>
                  <a:lnTo>
                    <a:pt x="161" y="57"/>
                  </a:lnTo>
                  <a:lnTo>
                    <a:pt x="174" y="45"/>
                  </a:lnTo>
                  <a:lnTo>
                    <a:pt x="188" y="32"/>
                  </a:lnTo>
                  <a:lnTo>
                    <a:pt x="202" y="19"/>
                  </a:lnTo>
                  <a:lnTo>
                    <a:pt x="210" y="15"/>
                  </a:lnTo>
                  <a:lnTo>
                    <a:pt x="218" y="11"/>
                  </a:lnTo>
                  <a:lnTo>
                    <a:pt x="218" y="11"/>
                  </a:lnTo>
                  <a:lnTo>
                    <a:pt x="221" y="10"/>
                  </a:lnTo>
                  <a:lnTo>
                    <a:pt x="222" y="8"/>
                  </a:lnTo>
                  <a:lnTo>
                    <a:pt x="222" y="4"/>
                  </a:lnTo>
                  <a:lnTo>
                    <a:pt x="219" y="0"/>
                  </a:lnTo>
                  <a:lnTo>
                    <a:pt x="218" y="0"/>
                  </a:lnTo>
                  <a:lnTo>
                    <a:pt x="215" y="0"/>
                  </a:lnTo>
                  <a:lnTo>
                    <a:pt x="215"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75" name="Freeform 287"/>
            <p:cNvSpPr/>
            <p:nvPr/>
          </p:nvSpPr>
          <p:spPr bwMode="auto">
            <a:xfrm>
              <a:off x="4238626" y="1214438"/>
              <a:ext cx="122238" cy="92075"/>
            </a:xfrm>
            <a:custGeom>
              <a:avLst/>
              <a:gdLst/>
              <a:ahLst/>
              <a:cxnLst>
                <a:cxn ang="0">
                  <a:pos x="296" y="1"/>
                </a:cxn>
                <a:cxn ang="0">
                  <a:pos x="296" y="1"/>
                </a:cxn>
                <a:cxn ang="0">
                  <a:pos x="257" y="25"/>
                </a:cxn>
                <a:cxn ang="0">
                  <a:pos x="238" y="36"/>
                </a:cxn>
                <a:cxn ang="0">
                  <a:pos x="219" y="50"/>
                </a:cxn>
                <a:cxn ang="0">
                  <a:pos x="219" y="50"/>
                </a:cxn>
                <a:cxn ang="0">
                  <a:pos x="197" y="65"/>
                </a:cxn>
                <a:cxn ang="0">
                  <a:pos x="176" y="84"/>
                </a:cxn>
                <a:cxn ang="0">
                  <a:pos x="156" y="102"/>
                </a:cxn>
                <a:cxn ang="0">
                  <a:pos x="134" y="118"/>
                </a:cxn>
                <a:cxn ang="0">
                  <a:pos x="134" y="118"/>
                </a:cxn>
                <a:cxn ang="0">
                  <a:pos x="90" y="150"/>
                </a:cxn>
                <a:cxn ang="0">
                  <a:pos x="48" y="183"/>
                </a:cxn>
                <a:cxn ang="0">
                  <a:pos x="48" y="183"/>
                </a:cxn>
                <a:cxn ang="0">
                  <a:pos x="35" y="192"/>
                </a:cxn>
                <a:cxn ang="0">
                  <a:pos x="19" y="203"/>
                </a:cxn>
                <a:cxn ang="0">
                  <a:pos x="11" y="209"/>
                </a:cxn>
                <a:cxn ang="0">
                  <a:pos x="6" y="214"/>
                </a:cxn>
                <a:cxn ang="0">
                  <a:pos x="2" y="222"/>
                </a:cxn>
                <a:cxn ang="0">
                  <a:pos x="0" y="229"/>
                </a:cxn>
                <a:cxn ang="0">
                  <a:pos x="0" y="229"/>
                </a:cxn>
                <a:cxn ang="0">
                  <a:pos x="1" y="231"/>
                </a:cxn>
                <a:cxn ang="0">
                  <a:pos x="2" y="233"/>
                </a:cxn>
                <a:cxn ang="0">
                  <a:pos x="6" y="234"/>
                </a:cxn>
                <a:cxn ang="0">
                  <a:pos x="10" y="233"/>
                </a:cxn>
                <a:cxn ang="0">
                  <a:pos x="11" y="231"/>
                </a:cxn>
                <a:cxn ang="0">
                  <a:pos x="11" y="229"/>
                </a:cxn>
                <a:cxn ang="0">
                  <a:pos x="11" y="229"/>
                </a:cxn>
                <a:cxn ang="0">
                  <a:pos x="13" y="226"/>
                </a:cxn>
                <a:cxn ang="0">
                  <a:pos x="14" y="225"/>
                </a:cxn>
                <a:cxn ang="0">
                  <a:pos x="20" y="220"/>
                </a:cxn>
                <a:cxn ang="0">
                  <a:pos x="30" y="212"/>
                </a:cxn>
                <a:cxn ang="0">
                  <a:pos x="30" y="212"/>
                </a:cxn>
                <a:cxn ang="0">
                  <a:pos x="73" y="176"/>
                </a:cxn>
                <a:cxn ang="0">
                  <a:pos x="73" y="176"/>
                </a:cxn>
                <a:cxn ang="0">
                  <a:pos x="95" y="159"/>
                </a:cxn>
                <a:cxn ang="0">
                  <a:pos x="119" y="142"/>
                </a:cxn>
                <a:cxn ang="0">
                  <a:pos x="142" y="127"/>
                </a:cxn>
                <a:cxn ang="0">
                  <a:pos x="166" y="110"/>
                </a:cxn>
                <a:cxn ang="0">
                  <a:pos x="166" y="110"/>
                </a:cxn>
                <a:cxn ang="0">
                  <a:pos x="183" y="95"/>
                </a:cxn>
                <a:cxn ang="0">
                  <a:pos x="198" y="81"/>
                </a:cxn>
                <a:cxn ang="0">
                  <a:pos x="215" y="67"/>
                </a:cxn>
                <a:cxn ang="0">
                  <a:pos x="232" y="53"/>
                </a:cxn>
                <a:cxn ang="0">
                  <a:pos x="232" y="53"/>
                </a:cxn>
                <a:cxn ang="0">
                  <a:pos x="249" y="42"/>
                </a:cxn>
                <a:cxn ang="0">
                  <a:pos x="268" y="31"/>
                </a:cxn>
                <a:cxn ang="0">
                  <a:pos x="303" y="10"/>
                </a:cxn>
                <a:cxn ang="0">
                  <a:pos x="303" y="10"/>
                </a:cxn>
                <a:cxn ang="0">
                  <a:pos x="304" y="9"/>
                </a:cxn>
                <a:cxn ang="0">
                  <a:pos x="306" y="8"/>
                </a:cxn>
                <a:cxn ang="0">
                  <a:pos x="304" y="2"/>
                </a:cxn>
                <a:cxn ang="0">
                  <a:pos x="302" y="0"/>
                </a:cxn>
                <a:cxn ang="0">
                  <a:pos x="299" y="0"/>
                </a:cxn>
                <a:cxn ang="0">
                  <a:pos x="296" y="1"/>
                </a:cxn>
                <a:cxn ang="0">
                  <a:pos x="296" y="1"/>
                </a:cxn>
              </a:cxnLst>
              <a:rect l="0" t="0" r="r" b="b"/>
              <a:pathLst>
                <a:path w="306" h="234">
                  <a:moveTo>
                    <a:pt x="296" y="1"/>
                  </a:moveTo>
                  <a:lnTo>
                    <a:pt x="296" y="1"/>
                  </a:lnTo>
                  <a:lnTo>
                    <a:pt x="257" y="25"/>
                  </a:lnTo>
                  <a:lnTo>
                    <a:pt x="238" y="36"/>
                  </a:lnTo>
                  <a:lnTo>
                    <a:pt x="219" y="50"/>
                  </a:lnTo>
                  <a:lnTo>
                    <a:pt x="219" y="50"/>
                  </a:lnTo>
                  <a:lnTo>
                    <a:pt x="197" y="65"/>
                  </a:lnTo>
                  <a:lnTo>
                    <a:pt x="176" y="84"/>
                  </a:lnTo>
                  <a:lnTo>
                    <a:pt x="156" y="102"/>
                  </a:lnTo>
                  <a:lnTo>
                    <a:pt x="134" y="118"/>
                  </a:lnTo>
                  <a:lnTo>
                    <a:pt x="134" y="118"/>
                  </a:lnTo>
                  <a:lnTo>
                    <a:pt x="90" y="150"/>
                  </a:lnTo>
                  <a:lnTo>
                    <a:pt x="48" y="183"/>
                  </a:lnTo>
                  <a:lnTo>
                    <a:pt x="48" y="183"/>
                  </a:lnTo>
                  <a:lnTo>
                    <a:pt x="35" y="192"/>
                  </a:lnTo>
                  <a:lnTo>
                    <a:pt x="19" y="203"/>
                  </a:lnTo>
                  <a:lnTo>
                    <a:pt x="11" y="209"/>
                  </a:lnTo>
                  <a:lnTo>
                    <a:pt x="6" y="214"/>
                  </a:lnTo>
                  <a:lnTo>
                    <a:pt x="2" y="222"/>
                  </a:lnTo>
                  <a:lnTo>
                    <a:pt x="0" y="229"/>
                  </a:lnTo>
                  <a:lnTo>
                    <a:pt x="0" y="229"/>
                  </a:lnTo>
                  <a:lnTo>
                    <a:pt x="1" y="231"/>
                  </a:lnTo>
                  <a:lnTo>
                    <a:pt x="2" y="233"/>
                  </a:lnTo>
                  <a:lnTo>
                    <a:pt x="6" y="234"/>
                  </a:lnTo>
                  <a:lnTo>
                    <a:pt x="10" y="233"/>
                  </a:lnTo>
                  <a:lnTo>
                    <a:pt x="11" y="231"/>
                  </a:lnTo>
                  <a:lnTo>
                    <a:pt x="11" y="229"/>
                  </a:lnTo>
                  <a:lnTo>
                    <a:pt x="11" y="229"/>
                  </a:lnTo>
                  <a:lnTo>
                    <a:pt x="13" y="226"/>
                  </a:lnTo>
                  <a:lnTo>
                    <a:pt x="14" y="225"/>
                  </a:lnTo>
                  <a:lnTo>
                    <a:pt x="20" y="220"/>
                  </a:lnTo>
                  <a:lnTo>
                    <a:pt x="30" y="212"/>
                  </a:lnTo>
                  <a:lnTo>
                    <a:pt x="30" y="212"/>
                  </a:lnTo>
                  <a:lnTo>
                    <a:pt x="73" y="176"/>
                  </a:lnTo>
                  <a:lnTo>
                    <a:pt x="73" y="176"/>
                  </a:lnTo>
                  <a:lnTo>
                    <a:pt x="95" y="159"/>
                  </a:lnTo>
                  <a:lnTo>
                    <a:pt x="119" y="142"/>
                  </a:lnTo>
                  <a:lnTo>
                    <a:pt x="142" y="127"/>
                  </a:lnTo>
                  <a:lnTo>
                    <a:pt x="166" y="110"/>
                  </a:lnTo>
                  <a:lnTo>
                    <a:pt x="166" y="110"/>
                  </a:lnTo>
                  <a:lnTo>
                    <a:pt x="183" y="95"/>
                  </a:lnTo>
                  <a:lnTo>
                    <a:pt x="198" y="81"/>
                  </a:lnTo>
                  <a:lnTo>
                    <a:pt x="215" y="67"/>
                  </a:lnTo>
                  <a:lnTo>
                    <a:pt x="232" y="53"/>
                  </a:lnTo>
                  <a:lnTo>
                    <a:pt x="232" y="53"/>
                  </a:lnTo>
                  <a:lnTo>
                    <a:pt x="249" y="42"/>
                  </a:lnTo>
                  <a:lnTo>
                    <a:pt x="268" y="31"/>
                  </a:lnTo>
                  <a:lnTo>
                    <a:pt x="303" y="10"/>
                  </a:lnTo>
                  <a:lnTo>
                    <a:pt x="303" y="10"/>
                  </a:lnTo>
                  <a:lnTo>
                    <a:pt x="304" y="9"/>
                  </a:lnTo>
                  <a:lnTo>
                    <a:pt x="306" y="8"/>
                  </a:lnTo>
                  <a:lnTo>
                    <a:pt x="304" y="2"/>
                  </a:lnTo>
                  <a:lnTo>
                    <a:pt x="302" y="0"/>
                  </a:lnTo>
                  <a:lnTo>
                    <a:pt x="299" y="0"/>
                  </a:lnTo>
                  <a:lnTo>
                    <a:pt x="296" y="1"/>
                  </a:lnTo>
                  <a:lnTo>
                    <a:pt x="29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76" name="Freeform 288"/>
            <p:cNvSpPr/>
            <p:nvPr/>
          </p:nvSpPr>
          <p:spPr bwMode="auto">
            <a:xfrm>
              <a:off x="4237039" y="1200151"/>
              <a:ext cx="71438" cy="66675"/>
            </a:xfrm>
            <a:custGeom>
              <a:avLst/>
              <a:gdLst/>
              <a:ahLst/>
              <a:cxnLst>
                <a:cxn ang="0">
                  <a:pos x="173" y="0"/>
                </a:cxn>
                <a:cxn ang="0">
                  <a:pos x="173" y="0"/>
                </a:cxn>
                <a:cxn ang="0">
                  <a:pos x="165" y="4"/>
                </a:cxn>
                <a:cxn ang="0">
                  <a:pos x="159" y="8"/>
                </a:cxn>
                <a:cxn ang="0">
                  <a:pos x="153" y="13"/>
                </a:cxn>
                <a:cxn ang="0">
                  <a:pos x="148" y="19"/>
                </a:cxn>
                <a:cxn ang="0">
                  <a:pos x="148" y="19"/>
                </a:cxn>
                <a:cxn ang="0">
                  <a:pos x="142" y="26"/>
                </a:cxn>
                <a:cxn ang="0">
                  <a:pos x="135" y="33"/>
                </a:cxn>
                <a:cxn ang="0">
                  <a:pos x="119" y="44"/>
                </a:cxn>
                <a:cxn ang="0">
                  <a:pos x="102" y="56"/>
                </a:cxn>
                <a:cxn ang="0">
                  <a:pos x="88" y="68"/>
                </a:cxn>
                <a:cxn ang="0">
                  <a:pos x="88" y="68"/>
                </a:cxn>
                <a:cxn ang="0">
                  <a:pos x="58" y="95"/>
                </a:cxn>
                <a:cxn ang="0">
                  <a:pos x="29" y="125"/>
                </a:cxn>
                <a:cxn ang="0">
                  <a:pos x="29" y="125"/>
                </a:cxn>
                <a:cxn ang="0">
                  <a:pos x="12" y="141"/>
                </a:cxn>
                <a:cxn ang="0">
                  <a:pos x="6" y="150"/>
                </a:cxn>
                <a:cxn ang="0">
                  <a:pos x="3" y="155"/>
                </a:cxn>
                <a:cxn ang="0">
                  <a:pos x="0" y="161"/>
                </a:cxn>
                <a:cxn ang="0">
                  <a:pos x="0" y="161"/>
                </a:cxn>
                <a:cxn ang="0">
                  <a:pos x="0" y="163"/>
                </a:cxn>
                <a:cxn ang="0">
                  <a:pos x="2" y="166"/>
                </a:cxn>
                <a:cxn ang="0">
                  <a:pos x="4" y="169"/>
                </a:cxn>
                <a:cxn ang="0">
                  <a:pos x="8" y="167"/>
                </a:cxn>
                <a:cxn ang="0">
                  <a:pos x="11" y="166"/>
                </a:cxn>
                <a:cxn ang="0">
                  <a:pos x="12" y="165"/>
                </a:cxn>
                <a:cxn ang="0">
                  <a:pos x="12" y="165"/>
                </a:cxn>
                <a:cxn ang="0">
                  <a:pos x="13" y="159"/>
                </a:cxn>
                <a:cxn ang="0">
                  <a:pos x="17" y="154"/>
                </a:cxn>
                <a:cxn ang="0">
                  <a:pos x="25" y="144"/>
                </a:cxn>
                <a:cxn ang="0">
                  <a:pos x="43" y="125"/>
                </a:cxn>
                <a:cxn ang="0">
                  <a:pos x="43" y="125"/>
                </a:cxn>
                <a:cxn ang="0">
                  <a:pos x="64" y="103"/>
                </a:cxn>
                <a:cxn ang="0">
                  <a:pos x="88" y="82"/>
                </a:cxn>
                <a:cxn ang="0">
                  <a:pos x="88" y="82"/>
                </a:cxn>
                <a:cxn ang="0">
                  <a:pos x="117" y="59"/>
                </a:cxn>
                <a:cxn ang="0">
                  <a:pos x="145" y="36"/>
                </a:cxn>
                <a:cxn ang="0">
                  <a:pos x="145" y="36"/>
                </a:cxn>
                <a:cxn ang="0">
                  <a:pos x="153" y="30"/>
                </a:cxn>
                <a:cxn ang="0">
                  <a:pos x="160" y="22"/>
                </a:cxn>
                <a:cxn ang="0">
                  <a:pos x="168" y="16"/>
                </a:cxn>
                <a:cxn ang="0">
                  <a:pos x="172" y="13"/>
                </a:cxn>
                <a:cxn ang="0">
                  <a:pos x="176" y="12"/>
                </a:cxn>
                <a:cxn ang="0">
                  <a:pos x="176" y="12"/>
                </a:cxn>
                <a:cxn ang="0">
                  <a:pos x="178" y="10"/>
                </a:cxn>
                <a:cxn ang="0">
                  <a:pos x="179" y="8"/>
                </a:cxn>
                <a:cxn ang="0">
                  <a:pos x="179" y="4"/>
                </a:cxn>
                <a:cxn ang="0">
                  <a:pos x="178" y="2"/>
                </a:cxn>
                <a:cxn ang="0">
                  <a:pos x="177" y="1"/>
                </a:cxn>
                <a:cxn ang="0">
                  <a:pos x="176" y="0"/>
                </a:cxn>
                <a:cxn ang="0">
                  <a:pos x="173" y="0"/>
                </a:cxn>
                <a:cxn ang="0">
                  <a:pos x="173" y="0"/>
                </a:cxn>
              </a:cxnLst>
              <a:rect l="0" t="0" r="r" b="b"/>
              <a:pathLst>
                <a:path w="179" h="169">
                  <a:moveTo>
                    <a:pt x="173" y="0"/>
                  </a:moveTo>
                  <a:lnTo>
                    <a:pt x="173" y="0"/>
                  </a:lnTo>
                  <a:lnTo>
                    <a:pt x="165" y="4"/>
                  </a:lnTo>
                  <a:lnTo>
                    <a:pt x="159" y="8"/>
                  </a:lnTo>
                  <a:lnTo>
                    <a:pt x="153" y="13"/>
                  </a:lnTo>
                  <a:lnTo>
                    <a:pt x="148" y="19"/>
                  </a:lnTo>
                  <a:lnTo>
                    <a:pt x="148" y="19"/>
                  </a:lnTo>
                  <a:lnTo>
                    <a:pt x="142" y="26"/>
                  </a:lnTo>
                  <a:lnTo>
                    <a:pt x="135" y="33"/>
                  </a:lnTo>
                  <a:lnTo>
                    <a:pt x="119" y="44"/>
                  </a:lnTo>
                  <a:lnTo>
                    <a:pt x="102" y="56"/>
                  </a:lnTo>
                  <a:lnTo>
                    <a:pt x="88" y="68"/>
                  </a:lnTo>
                  <a:lnTo>
                    <a:pt x="88" y="68"/>
                  </a:lnTo>
                  <a:lnTo>
                    <a:pt x="58" y="95"/>
                  </a:lnTo>
                  <a:lnTo>
                    <a:pt x="29" y="125"/>
                  </a:lnTo>
                  <a:lnTo>
                    <a:pt x="29" y="125"/>
                  </a:lnTo>
                  <a:lnTo>
                    <a:pt x="12" y="141"/>
                  </a:lnTo>
                  <a:lnTo>
                    <a:pt x="6" y="150"/>
                  </a:lnTo>
                  <a:lnTo>
                    <a:pt x="3" y="155"/>
                  </a:lnTo>
                  <a:lnTo>
                    <a:pt x="0" y="161"/>
                  </a:lnTo>
                  <a:lnTo>
                    <a:pt x="0" y="161"/>
                  </a:lnTo>
                  <a:lnTo>
                    <a:pt x="0" y="163"/>
                  </a:lnTo>
                  <a:lnTo>
                    <a:pt x="2" y="166"/>
                  </a:lnTo>
                  <a:lnTo>
                    <a:pt x="4" y="169"/>
                  </a:lnTo>
                  <a:lnTo>
                    <a:pt x="8" y="167"/>
                  </a:lnTo>
                  <a:lnTo>
                    <a:pt x="11" y="166"/>
                  </a:lnTo>
                  <a:lnTo>
                    <a:pt x="12" y="165"/>
                  </a:lnTo>
                  <a:lnTo>
                    <a:pt x="12" y="165"/>
                  </a:lnTo>
                  <a:lnTo>
                    <a:pt x="13" y="159"/>
                  </a:lnTo>
                  <a:lnTo>
                    <a:pt x="17" y="154"/>
                  </a:lnTo>
                  <a:lnTo>
                    <a:pt x="25" y="144"/>
                  </a:lnTo>
                  <a:lnTo>
                    <a:pt x="43" y="125"/>
                  </a:lnTo>
                  <a:lnTo>
                    <a:pt x="43" y="125"/>
                  </a:lnTo>
                  <a:lnTo>
                    <a:pt x="64" y="103"/>
                  </a:lnTo>
                  <a:lnTo>
                    <a:pt x="88" y="82"/>
                  </a:lnTo>
                  <a:lnTo>
                    <a:pt x="88" y="82"/>
                  </a:lnTo>
                  <a:lnTo>
                    <a:pt x="117" y="59"/>
                  </a:lnTo>
                  <a:lnTo>
                    <a:pt x="145" y="36"/>
                  </a:lnTo>
                  <a:lnTo>
                    <a:pt x="145" y="36"/>
                  </a:lnTo>
                  <a:lnTo>
                    <a:pt x="153" y="30"/>
                  </a:lnTo>
                  <a:lnTo>
                    <a:pt x="160" y="22"/>
                  </a:lnTo>
                  <a:lnTo>
                    <a:pt x="168" y="16"/>
                  </a:lnTo>
                  <a:lnTo>
                    <a:pt x="172" y="13"/>
                  </a:lnTo>
                  <a:lnTo>
                    <a:pt x="176" y="12"/>
                  </a:lnTo>
                  <a:lnTo>
                    <a:pt x="176" y="12"/>
                  </a:lnTo>
                  <a:lnTo>
                    <a:pt x="178" y="10"/>
                  </a:lnTo>
                  <a:lnTo>
                    <a:pt x="179" y="8"/>
                  </a:lnTo>
                  <a:lnTo>
                    <a:pt x="179" y="4"/>
                  </a:lnTo>
                  <a:lnTo>
                    <a:pt x="178" y="2"/>
                  </a:lnTo>
                  <a:lnTo>
                    <a:pt x="177" y="1"/>
                  </a:lnTo>
                  <a:lnTo>
                    <a:pt x="176" y="0"/>
                  </a:lnTo>
                  <a:lnTo>
                    <a:pt x="173" y="0"/>
                  </a:lnTo>
                  <a:lnTo>
                    <a:pt x="173"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77" name="Freeform 289"/>
            <p:cNvSpPr/>
            <p:nvPr/>
          </p:nvSpPr>
          <p:spPr bwMode="auto">
            <a:xfrm>
              <a:off x="4238626" y="1163638"/>
              <a:ext cx="66675" cy="58738"/>
            </a:xfrm>
            <a:custGeom>
              <a:avLst/>
              <a:gdLst/>
              <a:ahLst/>
              <a:cxnLst>
                <a:cxn ang="0">
                  <a:pos x="159" y="1"/>
                </a:cxn>
                <a:cxn ang="0">
                  <a:pos x="159" y="1"/>
                </a:cxn>
                <a:cxn ang="0">
                  <a:pos x="150" y="11"/>
                </a:cxn>
                <a:cxn ang="0">
                  <a:pos x="141" y="22"/>
                </a:cxn>
                <a:cxn ang="0">
                  <a:pos x="120" y="39"/>
                </a:cxn>
                <a:cxn ang="0">
                  <a:pos x="76" y="72"/>
                </a:cxn>
                <a:cxn ang="0">
                  <a:pos x="76" y="72"/>
                </a:cxn>
                <a:cxn ang="0">
                  <a:pos x="56" y="87"/>
                </a:cxn>
                <a:cxn ang="0">
                  <a:pos x="38" y="104"/>
                </a:cxn>
                <a:cxn ang="0">
                  <a:pos x="3" y="138"/>
                </a:cxn>
                <a:cxn ang="0">
                  <a:pos x="3" y="138"/>
                </a:cxn>
                <a:cxn ang="0">
                  <a:pos x="0" y="141"/>
                </a:cxn>
                <a:cxn ang="0">
                  <a:pos x="0" y="142"/>
                </a:cxn>
                <a:cxn ang="0">
                  <a:pos x="3" y="146"/>
                </a:cxn>
                <a:cxn ang="0">
                  <a:pos x="5" y="149"/>
                </a:cxn>
                <a:cxn ang="0">
                  <a:pos x="8" y="147"/>
                </a:cxn>
                <a:cxn ang="0">
                  <a:pos x="10" y="146"/>
                </a:cxn>
                <a:cxn ang="0">
                  <a:pos x="10" y="146"/>
                </a:cxn>
                <a:cxn ang="0">
                  <a:pos x="31" y="127"/>
                </a:cxn>
                <a:cxn ang="0">
                  <a:pos x="52" y="107"/>
                </a:cxn>
                <a:cxn ang="0">
                  <a:pos x="74" y="89"/>
                </a:cxn>
                <a:cxn ang="0">
                  <a:pos x="97" y="70"/>
                </a:cxn>
                <a:cxn ang="0">
                  <a:pos x="97" y="70"/>
                </a:cxn>
                <a:cxn ang="0">
                  <a:pos x="115" y="57"/>
                </a:cxn>
                <a:cxn ang="0">
                  <a:pos x="135" y="43"/>
                </a:cxn>
                <a:cxn ang="0">
                  <a:pos x="152" y="27"/>
                </a:cxn>
                <a:cxn ang="0">
                  <a:pos x="159" y="18"/>
                </a:cxn>
                <a:cxn ang="0">
                  <a:pos x="167" y="10"/>
                </a:cxn>
                <a:cxn ang="0">
                  <a:pos x="167" y="10"/>
                </a:cxn>
                <a:cxn ang="0">
                  <a:pos x="169" y="8"/>
                </a:cxn>
                <a:cxn ang="0">
                  <a:pos x="169" y="5"/>
                </a:cxn>
                <a:cxn ang="0">
                  <a:pos x="166" y="1"/>
                </a:cxn>
                <a:cxn ang="0">
                  <a:pos x="165" y="0"/>
                </a:cxn>
                <a:cxn ang="0">
                  <a:pos x="162" y="0"/>
                </a:cxn>
                <a:cxn ang="0">
                  <a:pos x="161" y="0"/>
                </a:cxn>
                <a:cxn ang="0">
                  <a:pos x="159" y="1"/>
                </a:cxn>
                <a:cxn ang="0">
                  <a:pos x="159" y="1"/>
                </a:cxn>
              </a:cxnLst>
              <a:rect l="0" t="0" r="r" b="b"/>
              <a:pathLst>
                <a:path w="169" h="149">
                  <a:moveTo>
                    <a:pt x="159" y="1"/>
                  </a:moveTo>
                  <a:lnTo>
                    <a:pt x="159" y="1"/>
                  </a:lnTo>
                  <a:lnTo>
                    <a:pt x="150" y="11"/>
                  </a:lnTo>
                  <a:lnTo>
                    <a:pt x="141" y="22"/>
                  </a:lnTo>
                  <a:lnTo>
                    <a:pt x="120" y="39"/>
                  </a:lnTo>
                  <a:lnTo>
                    <a:pt x="76" y="72"/>
                  </a:lnTo>
                  <a:lnTo>
                    <a:pt x="76" y="72"/>
                  </a:lnTo>
                  <a:lnTo>
                    <a:pt x="56" y="87"/>
                  </a:lnTo>
                  <a:lnTo>
                    <a:pt x="38" y="104"/>
                  </a:lnTo>
                  <a:lnTo>
                    <a:pt x="3" y="138"/>
                  </a:lnTo>
                  <a:lnTo>
                    <a:pt x="3" y="138"/>
                  </a:lnTo>
                  <a:lnTo>
                    <a:pt x="0" y="141"/>
                  </a:lnTo>
                  <a:lnTo>
                    <a:pt x="0" y="142"/>
                  </a:lnTo>
                  <a:lnTo>
                    <a:pt x="3" y="146"/>
                  </a:lnTo>
                  <a:lnTo>
                    <a:pt x="5" y="149"/>
                  </a:lnTo>
                  <a:lnTo>
                    <a:pt x="8" y="147"/>
                  </a:lnTo>
                  <a:lnTo>
                    <a:pt x="10" y="146"/>
                  </a:lnTo>
                  <a:lnTo>
                    <a:pt x="10" y="146"/>
                  </a:lnTo>
                  <a:lnTo>
                    <a:pt x="31" y="127"/>
                  </a:lnTo>
                  <a:lnTo>
                    <a:pt x="52" y="107"/>
                  </a:lnTo>
                  <a:lnTo>
                    <a:pt x="74" y="89"/>
                  </a:lnTo>
                  <a:lnTo>
                    <a:pt x="97" y="70"/>
                  </a:lnTo>
                  <a:lnTo>
                    <a:pt x="97" y="70"/>
                  </a:lnTo>
                  <a:lnTo>
                    <a:pt x="115" y="57"/>
                  </a:lnTo>
                  <a:lnTo>
                    <a:pt x="135" y="43"/>
                  </a:lnTo>
                  <a:lnTo>
                    <a:pt x="152" y="27"/>
                  </a:lnTo>
                  <a:lnTo>
                    <a:pt x="159" y="18"/>
                  </a:lnTo>
                  <a:lnTo>
                    <a:pt x="167" y="10"/>
                  </a:lnTo>
                  <a:lnTo>
                    <a:pt x="167" y="10"/>
                  </a:lnTo>
                  <a:lnTo>
                    <a:pt x="169" y="8"/>
                  </a:lnTo>
                  <a:lnTo>
                    <a:pt x="169" y="5"/>
                  </a:lnTo>
                  <a:lnTo>
                    <a:pt x="166" y="1"/>
                  </a:lnTo>
                  <a:lnTo>
                    <a:pt x="165" y="0"/>
                  </a:lnTo>
                  <a:lnTo>
                    <a:pt x="162" y="0"/>
                  </a:lnTo>
                  <a:lnTo>
                    <a:pt x="161" y="0"/>
                  </a:lnTo>
                  <a:lnTo>
                    <a:pt x="159" y="1"/>
                  </a:lnTo>
                  <a:lnTo>
                    <a:pt x="15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78" name="Freeform 290"/>
            <p:cNvSpPr/>
            <p:nvPr/>
          </p:nvSpPr>
          <p:spPr bwMode="auto">
            <a:xfrm>
              <a:off x="4235451" y="1122363"/>
              <a:ext cx="74613" cy="65088"/>
            </a:xfrm>
            <a:custGeom>
              <a:avLst/>
              <a:gdLst/>
              <a:ahLst/>
              <a:cxnLst>
                <a:cxn ang="0">
                  <a:pos x="175" y="2"/>
                </a:cxn>
                <a:cxn ang="0">
                  <a:pos x="175" y="2"/>
                </a:cxn>
                <a:cxn ang="0">
                  <a:pos x="167" y="11"/>
                </a:cxn>
                <a:cxn ang="0">
                  <a:pos x="158" y="19"/>
                </a:cxn>
                <a:cxn ang="0">
                  <a:pos x="140" y="36"/>
                </a:cxn>
                <a:cxn ang="0">
                  <a:pos x="140" y="36"/>
                </a:cxn>
                <a:cxn ang="0">
                  <a:pos x="125" y="48"/>
                </a:cxn>
                <a:cxn ang="0">
                  <a:pos x="111" y="60"/>
                </a:cxn>
                <a:cxn ang="0">
                  <a:pos x="79" y="83"/>
                </a:cxn>
                <a:cxn ang="0">
                  <a:pos x="79" y="83"/>
                </a:cxn>
                <a:cxn ang="0">
                  <a:pos x="59" y="99"/>
                </a:cxn>
                <a:cxn ang="0">
                  <a:pos x="39" y="117"/>
                </a:cxn>
                <a:cxn ang="0">
                  <a:pos x="19" y="136"/>
                </a:cxn>
                <a:cxn ang="0">
                  <a:pos x="1" y="155"/>
                </a:cxn>
                <a:cxn ang="0">
                  <a:pos x="1" y="155"/>
                </a:cxn>
                <a:cxn ang="0">
                  <a:pos x="0" y="157"/>
                </a:cxn>
                <a:cxn ang="0">
                  <a:pos x="0" y="159"/>
                </a:cxn>
                <a:cxn ang="0">
                  <a:pos x="1" y="163"/>
                </a:cxn>
                <a:cxn ang="0">
                  <a:pos x="4" y="164"/>
                </a:cxn>
                <a:cxn ang="0">
                  <a:pos x="5" y="164"/>
                </a:cxn>
                <a:cxn ang="0">
                  <a:pos x="8" y="164"/>
                </a:cxn>
                <a:cxn ang="0">
                  <a:pos x="9" y="163"/>
                </a:cxn>
                <a:cxn ang="0">
                  <a:pos x="9" y="163"/>
                </a:cxn>
                <a:cxn ang="0">
                  <a:pos x="31" y="141"/>
                </a:cxn>
                <a:cxn ang="0">
                  <a:pos x="55" y="120"/>
                </a:cxn>
                <a:cxn ang="0">
                  <a:pos x="103" y="79"/>
                </a:cxn>
                <a:cxn ang="0">
                  <a:pos x="103" y="79"/>
                </a:cxn>
                <a:cxn ang="0">
                  <a:pos x="129" y="59"/>
                </a:cxn>
                <a:cxn ang="0">
                  <a:pos x="142" y="48"/>
                </a:cxn>
                <a:cxn ang="0">
                  <a:pos x="155" y="38"/>
                </a:cxn>
                <a:cxn ang="0">
                  <a:pos x="155" y="38"/>
                </a:cxn>
                <a:cxn ang="0">
                  <a:pos x="171" y="23"/>
                </a:cxn>
                <a:cxn ang="0">
                  <a:pos x="178" y="15"/>
                </a:cxn>
                <a:cxn ang="0">
                  <a:pos x="184" y="8"/>
                </a:cxn>
                <a:cxn ang="0">
                  <a:pos x="184" y="8"/>
                </a:cxn>
                <a:cxn ang="0">
                  <a:pos x="185" y="5"/>
                </a:cxn>
                <a:cxn ang="0">
                  <a:pos x="185" y="4"/>
                </a:cxn>
                <a:cxn ang="0">
                  <a:pos x="183" y="0"/>
                </a:cxn>
                <a:cxn ang="0">
                  <a:pos x="178" y="0"/>
                </a:cxn>
                <a:cxn ang="0">
                  <a:pos x="176" y="0"/>
                </a:cxn>
                <a:cxn ang="0">
                  <a:pos x="175" y="2"/>
                </a:cxn>
                <a:cxn ang="0">
                  <a:pos x="175" y="2"/>
                </a:cxn>
              </a:cxnLst>
              <a:rect l="0" t="0" r="r" b="b"/>
              <a:pathLst>
                <a:path w="185" h="164">
                  <a:moveTo>
                    <a:pt x="175" y="2"/>
                  </a:moveTo>
                  <a:lnTo>
                    <a:pt x="175" y="2"/>
                  </a:lnTo>
                  <a:lnTo>
                    <a:pt x="167" y="11"/>
                  </a:lnTo>
                  <a:lnTo>
                    <a:pt x="158" y="19"/>
                  </a:lnTo>
                  <a:lnTo>
                    <a:pt x="140" y="36"/>
                  </a:lnTo>
                  <a:lnTo>
                    <a:pt x="140" y="36"/>
                  </a:lnTo>
                  <a:lnTo>
                    <a:pt x="125" y="48"/>
                  </a:lnTo>
                  <a:lnTo>
                    <a:pt x="111" y="60"/>
                  </a:lnTo>
                  <a:lnTo>
                    <a:pt x="79" y="83"/>
                  </a:lnTo>
                  <a:lnTo>
                    <a:pt x="79" y="83"/>
                  </a:lnTo>
                  <a:lnTo>
                    <a:pt x="59" y="99"/>
                  </a:lnTo>
                  <a:lnTo>
                    <a:pt x="39" y="117"/>
                  </a:lnTo>
                  <a:lnTo>
                    <a:pt x="19" y="136"/>
                  </a:lnTo>
                  <a:lnTo>
                    <a:pt x="1" y="155"/>
                  </a:lnTo>
                  <a:lnTo>
                    <a:pt x="1" y="155"/>
                  </a:lnTo>
                  <a:lnTo>
                    <a:pt x="0" y="157"/>
                  </a:lnTo>
                  <a:lnTo>
                    <a:pt x="0" y="159"/>
                  </a:lnTo>
                  <a:lnTo>
                    <a:pt x="1" y="163"/>
                  </a:lnTo>
                  <a:lnTo>
                    <a:pt x="4" y="164"/>
                  </a:lnTo>
                  <a:lnTo>
                    <a:pt x="5" y="164"/>
                  </a:lnTo>
                  <a:lnTo>
                    <a:pt x="8" y="164"/>
                  </a:lnTo>
                  <a:lnTo>
                    <a:pt x="9" y="163"/>
                  </a:lnTo>
                  <a:lnTo>
                    <a:pt x="9" y="163"/>
                  </a:lnTo>
                  <a:lnTo>
                    <a:pt x="31" y="141"/>
                  </a:lnTo>
                  <a:lnTo>
                    <a:pt x="55" y="120"/>
                  </a:lnTo>
                  <a:lnTo>
                    <a:pt x="103" y="79"/>
                  </a:lnTo>
                  <a:lnTo>
                    <a:pt x="103" y="79"/>
                  </a:lnTo>
                  <a:lnTo>
                    <a:pt x="129" y="59"/>
                  </a:lnTo>
                  <a:lnTo>
                    <a:pt x="142" y="48"/>
                  </a:lnTo>
                  <a:lnTo>
                    <a:pt x="155" y="38"/>
                  </a:lnTo>
                  <a:lnTo>
                    <a:pt x="155" y="38"/>
                  </a:lnTo>
                  <a:lnTo>
                    <a:pt x="171" y="23"/>
                  </a:lnTo>
                  <a:lnTo>
                    <a:pt x="178" y="15"/>
                  </a:lnTo>
                  <a:lnTo>
                    <a:pt x="184" y="8"/>
                  </a:lnTo>
                  <a:lnTo>
                    <a:pt x="184" y="8"/>
                  </a:lnTo>
                  <a:lnTo>
                    <a:pt x="185" y="5"/>
                  </a:lnTo>
                  <a:lnTo>
                    <a:pt x="185" y="4"/>
                  </a:lnTo>
                  <a:lnTo>
                    <a:pt x="183" y="0"/>
                  </a:lnTo>
                  <a:lnTo>
                    <a:pt x="178" y="0"/>
                  </a:lnTo>
                  <a:lnTo>
                    <a:pt x="176" y="0"/>
                  </a:lnTo>
                  <a:lnTo>
                    <a:pt x="175" y="2"/>
                  </a:lnTo>
                  <a:lnTo>
                    <a:pt x="17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79" name="Freeform 291"/>
            <p:cNvSpPr/>
            <p:nvPr/>
          </p:nvSpPr>
          <p:spPr bwMode="auto">
            <a:xfrm>
              <a:off x="4232276" y="1285876"/>
              <a:ext cx="76200" cy="73025"/>
            </a:xfrm>
            <a:custGeom>
              <a:avLst/>
              <a:gdLst/>
              <a:ahLst/>
              <a:cxnLst>
                <a:cxn ang="0">
                  <a:pos x="181" y="1"/>
                </a:cxn>
                <a:cxn ang="0">
                  <a:pos x="181" y="1"/>
                </a:cxn>
                <a:cxn ang="0">
                  <a:pos x="156" y="24"/>
                </a:cxn>
                <a:cxn ang="0">
                  <a:pos x="132" y="44"/>
                </a:cxn>
                <a:cxn ang="0">
                  <a:pos x="105" y="65"/>
                </a:cxn>
                <a:cxn ang="0">
                  <a:pos x="82" y="88"/>
                </a:cxn>
                <a:cxn ang="0">
                  <a:pos x="82" y="88"/>
                </a:cxn>
                <a:cxn ang="0">
                  <a:pos x="56" y="111"/>
                </a:cxn>
                <a:cxn ang="0">
                  <a:pos x="31" y="137"/>
                </a:cxn>
                <a:cxn ang="0">
                  <a:pos x="31" y="137"/>
                </a:cxn>
                <a:cxn ang="0">
                  <a:pos x="14" y="154"/>
                </a:cxn>
                <a:cxn ang="0">
                  <a:pos x="6" y="163"/>
                </a:cxn>
                <a:cxn ang="0">
                  <a:pos x="1" y="174"/>
                </a:cxn>
                <a:cxn ang="0">
                  <a:pos x="1" y="174"/>
                </a:cxn>
                <a:cxn ang="0">
                  <a:pos x="0" y="177"/>
                </a:cxn>
                <a:cxn ang="0">
                  <a:pos x="1" y="179"/>
                </a:cxn>
                <a:cxn ang="0">
                  <a:pos x="3" y="182"/>
                </a:cxn>
                <a:cxn ang="0">
                  <a:pos x="5" y="183"/>
                </a:cxn>
                <a:cxn ang="0">
                  <a:pos x="7" y="183"/>
                </a:cxn>
                <a:cxn ang="0">
                  <a:pos x="9" y="182"/>
                </a:cxn>
                <a:cxn ang="0">
                  <a:pos x="10" y="180"/>
                </a:cxn>
                <a:cxn ang="0">
                  <a:pos x="10" y="180"/>
                </a:cxn>
                <a:cxn ang="0">
                  <a:pos x="18" y="169"/>
                </a:cxn>
                <a:cxn ang="0">
                  <a:pos x="27" y="157"/>
                </a:cxn>
                <a:cxn ang="0">
                  <a:pos x="45" y="137"/>
                </a:cxn>
                <a:cxn ang="0">
                  <a:pos x="45" y="137"/>
                </a:cxn>
                <a:cxn ang="0">
                  <a:pos x="68" y="116"/>
                </a:cxn>
                <a:cxn ang="0">
                  <a:pos x="90" y="95"/>
                </a:cxn>
                <a:cxn ang="0">
                  <a:pos x="90" y="95"/>
                </a:cxn>
                <a:cxn ang="0">
                  <a:pos x="139" y="52"/>
                </a:cxn>
                <a:cxn ang="0">
                  <a:pos x="189" y="9"/>
                </a:cxn>
                <a:cxn ang="0">
                  <a:pos x="189" y="9"/>
                </a:cxn>
                <a:cxn ang="0">
                  <a:pos x="190" y="8"/>
                </a:cxn>
                <a:cxn ang="0">
                  <a:pos x="192" y="5"/>
                </a:cxn>
                <a:cxn ang="0">
                  <a:pos x="189" y="3"/>
                </a:cxn>
                <a:cxn ang="0">
                  <a:pos x="185" y="0"/>
                </a:cxn>
                <a:cxn ang="0">
                  <a:pos x="184" y="0"/>
                </a:cxn>
                <a:cxn ang="0">
                  <a:pos x="181" y="1"/>
                </a:cxn>
                <a:cxn ang="0">
                  <a:pos x="181" y="1"/>
                </a:cxn>
              </a:cxnLst>
              <a:rect l="0" t="0" r="r" b="b"/>
              <a:pathLst>
                <a:path w="192" h="183">
                  <a:moveTo>
                    <a:pt x="181" y="1"/>
                  </a:moveTo>
                  <a:lnTo>
                    <a:pt x="181" y="1"/>
                  </a:lnTo>
                  <a:lnTo>
                    <a:pt x="156" y="24"/>
                  </a:lnTo>
                  <a:lnTo>
                    <a:pt x="132" y="44"/>
                  </a:lnTo>
                  <a:lnTo>
                    <a:pt x="105" y="65"/>
                  </a:lnTo>
                  <a:lnTo>
                    <a:pt x="82" y="88"/>
                  </a:lnTo>
                  <a:lnTo>
                    <a:pt x="82" y="88"/>
                  </a:lnTo>
                  <a:lnTo>
                    <a:pt x="56" y="111"/>
                  </a:lnTo>
                  <a:lnTo>
                    <a:pt x="31" y="137"/>
                  </a:lnTo>
                  <a:lnTo>
                    <a:pt x="31" y="137"/>
                  </a:lnTo>
                  <a:lnTo>
                    <a:pt x="14" y="154"/>
                  </a:lnTo>
                  <a:lnTo>
                    <a:pt x="6" y="163"/>
                  </a:lnTo>
                  <a:lnTo>
                    <a:pt x="1" y="174"/>
                  </a:lnTo>
                  <a:lnTo>
                    <a:pt x="1" y="174"/>
                  </a:lnTo>
                  <a:lnTo>
                    <a:pt x="0" y="177"/>
                  </a:lnTo>
                  <a:lnTo>
                    <a:pt x="1" y="179"/>
                  </a:lnTo>
                  <a:lnTo>
                    <a:pt x="3" y="182"/>
                  </a:lnTo>
                  <a:lnTo>
                    <a:pt x="5" y="183"/>
                  </a:lnTo>
                  <a:lnTo>
                    <a:pt x="7" y="183"/>
                  </a:lnTo>
                  <a:lnTo>
                    <a:pt x="9" y="182"/>
                  </a:lnTo>
                  <a:lnTo>
                    <a:pt x="10" y="180"/>
                  </a:lnTo>
                  <a:lnTo>
                    <a:pt x="10" y="180"/>
                  </a:lnTo>
                  <a:lnTo>
                    <a:pt x="18" y="169"/>
                  </a:lnTo>
                  <a:lnTo>
                    <a:pt x="27" y="157"/>
                  </a:lnTo>
                  <a:lnTo>
                    <a:pt x="45" y="137"/>
                  </a:lnTo>
                  <a:lnTo>
                    <a:pt x="45" y="137"/>
                  </a:lnTo>
                  <a:lnTo>
                    <a:pt x="68" y="116"/>
                  </a:lnTo>
                  <a:lnTo>
                    <a:pt x="90" y="95"/>
                  </a:lnTo>
                  <a:lnTo>
                    <a:pt x="90" y="95"/>
                  </a:lnTo>
                  <a:lnTo>
                    <a:pt x="139" y="52"/>
                  </a:lnTo>
                  <a:lnTo>
                    <a:pt x="189" y="9"/>
                  </a:lnTo>
                  <a:lnTo>
                    <a:pt x="189" y="9"/>
                  </a:lnTo>
                  <a:lnTo>
                    <a:pt x="190" y="8"/>
                  </a:lnTo>
                  <a:lnTo>
                    <a:pt x="192" y="5"/>
                  </a:lnTo>
                  <a:lnTo>
                    <a:pt x="189" y="3"/>
                  </a:lnTo>
                  <a:lnTo>
                    <a:pt x="185" y="0"/>
                  </a:lnTo>
                  <a:lnTo>
                    <a:pt x="184" y="0"/>
                  </a:lnTo>
                  <a:lnTo>
                    <a:pt x="181" y="1"/>
                  </a:lnTo>
                  <a:lnTo>
                    <a:pt x="18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80" name="Freeform 292"/>
            <p:cNvSpPr/>
            <p:nvPr/>
          </p:nvSpPr>
          <p:spPr bwMode="auto">
            <a:xfrm>
              <a:off x="4232276" y="1336676"/>
              <a:ext cx="69850" cy="60325"/>
            </a:xfrm>
            <a:custGeom>
              <a:avLst/>
              <a:gdLst/>
              <a:ahLst/>
              <a:cxnLst>
                <a:cxn ang="0">
                  <a:pos x="168" y="1"/>
                </a:cxn>
                <a:cxn ang="0">
                  <a:pos x="168" y="1"/>
                </a:cxn>
                <a:cxn ang="0">
                  <a:pos x="145" y="18"/>
                </a:cxn>
                <a:cxn ang="0">
                  <a:pos x="121" y="37"/>
                </a:cxn>
                <a:cxn ang="0">
                  <a:pos x="98" y="58"/>
                </a:cxn>
                <a:cxn ang="0">
                  <a:pos x="75" y="78"/>
                </a:cxn>
                <a:cxn ang="0">
                  <a:pos x="75" y="78"/>
                </a:cxn>
                <a:cxn ang="0">
                  <a:pos x="51" y="99"/>
                </a:cxn>
                <a:cxn ang="0">
                  <a:pos x="27" y="120"/>
                </a:cxn>
                <a:cxn ang="0">
                  <a:pos x="27" y="120"/>
                </a:cxn>
                <a:cxn ang="0">
                  <a:pos x="19" y="126"/>
                </a:cxn>
                <a:cxn ang="0">
                  <a:pos x="11" y="132"/>
                </a:cxn>
                <a:cxn ang="0">
                  <a:pos x="5" y="138"/>
                </a:cxn>
                <a:cxn ang="0">
                  <a:pos x="2" y="142"/>
                </a:cxn>
                <a:cxn ang="0">
                  <a:pos x="0" y="146"/>
                </a:cxn>
                <a:cxn ang="0">
                  <a:pos x="0" y="146"/>
                </a:cxn>
                <a:cxn ang="0">
                  <a:pos x="0" y="149"/>
                </a:cxn>
                <a:cxn ang="0">
                  <a:pos x="1" y="151"/>
                </a:cxn>
                <a:cxn ang="0">
                  <a:pos x="3" y="154"/>
                </a:cxn>
                <a:cxn ang="0">
                  <a:pos x="9" y="153"/>
                </a:cxn>
                <a:cxn ang="0">
                  <a:pos x="10" y="151"/>
                </a:cxn>
                <a:cxn ang="0">
                  <a:pos x="11" y="150"/>
                </a:cxn>
                <a:cxn ang="0">
                  <a:pos x="11" y="150"/>
                </a:cxn>
                <a:cxn ang="0">
                  <a:pos x="13" y="146"/>
                </a:cxn>
                <a:cxn ang="0">
                  <a:pos x="17" y="142"/>
                </a:cxn>
                <a:cxn ang="0">
                  <a:pos x="26" y="134"/>
                </a:cxn>
                <a:cxn ang="0">
                  <a:pos x="44" y="121"/>
                </a:cxn>
                <a:cxn ang="0">
                  <a:pos x="44" y="121"/>
                </a:cxn>
                <a:cxn ang="0">
                  <a:pos x="83" y="86"/>
                </a:cxn>
                <a:cxn ang="0">
                  <a:pos x="83" y="86"/>
                </a:cxn>
                <a:cxn ang="0">
                  <a:pos x="128" y="47"/>
                </a:cxn>
                <a:cxn ang="0">
                  <a:pos x="150" y="27"/>
                </a:cxn>
                <a:cxn ang="0">
                  <a:pos x="173" y="10"/>
                </a:cxn>
                <a:cxn ang="0">
                  <a:pos x="173" y="10"/>
                </a:cxn>
                <a:cxn ang="0">
                  <a:pos x="176" y="9"/>
                </a:cxn>
                <a:cxn ang="0">
                  <a:pos x="176" y="6"/>
                </a:cxn>
                <a:cxn ang="0">
                  <a:pos x="176" y="2"/>
                </a:cxn>
                <a:cxn ang="0">
                  <a:pos x="172" y="0"/>
                </a:cxn>
                <a:cxn ang="0">
                  <a:pos x="171" y="0"/>
                </a:cxn>
                <a:cxn ang="0">
                  <a:pos x="168" y="1"/>
                </a:cxn>
                <a:cxn ang="0">
                  <a:pos x="168" y="1"/>
                </a:cxn>
              </a:cxnLst>
              <a:rect l="0" t="0" r="r" b="b"/>
              <a:pathLst>
                <a:path w="176" h="154">
                  <a:moveTo>
                    <a:pt x="168" y="1"/>
                  </a:moveTo>
                  <a:lnTo>
                    <a:pt x="168" y="1"/>
                  </a:lnTo>
                  <a:lnTo>
                    <a:pt x="145" y="18"/>
                  </a:lnTo>
                  <a:lnTo>
                    <a:pt x="121" y="37"/>
                  </a:lnTo>
                  <a:lnTo>
                    <a:pt x="98" y="58"/>
                  </a:lnTo>
                  <a:lnTo>
                    <a:pt x="75" y="78"/>
                  </a:lnTo>
                  <a:lnTo>
                    <a:pt x="75" y="78"/>
                  </a:lnTo>
                  <a:lnTo>
                    <a:pt x="51" y="99"/>
                  </a:lnTo>
                  <a:lnTo>
                    <a:pt x="27" y="120"/>
                  </a:lnTo>
                  <a:lnTo>
                    <a:pt x="27" y="120"/>
                  </a:lnTo>
                  <a:lnTo>
                    <a:pt x="19" y="126"/>
                  </a:lnTo>
                  <a:lnTo>
                    <a:pt x="11" y="132"/>
                  </a:lnTo>
                  <a:lnTo>
                    <a:pt x="5" y="138"/>
                  </a:lnTo>
                  <a:lnTo>
                    <a:pt x="2" y="142"/>
                  </a:lnTo>
                  <a:lnTo>
                    <a:pt x="0" y="146"/>
                  </a:lnTo>
                  <a:lnTo>
                    <a:pt x="0" y="146"/>
                  </a:lnTo>
                  <a:lnTo>
                    <a:pt x="0" y="149"/>
                  </a:lnTo>
                  <a:lnTo>
                    <a:pt x="1" y="151"/>
                  </a:lnTo>
                  <a:lnTo>
                    <a:pt x="3" y="154"/>
                  </a:lnTo>
                  <a:lnTo>
                    <a:pt x="9" y="153"/>
                  </a:lnTo>
                  <a:lnTo>
                    <a:pt x="10" y="151"/>
                  </a:lnTo>
                  <a:lnTo>
                    <a:pt x="11" y="150"/>
                  </a:lnTo>
                  <a:lnTo>
                    <a:pt x="11" y="150"/>
                  </a:lnTo>
                  <a:lnTo>
                    <a:pt x="13" y="146"/>
                  </a:lnTo>
                  <a:lnTo>
                    <a:pt x="17" y="142"/>
                  </a:lnTo>
                  <a:lnTo>
                    <a:pt x="26" y="134"/>
                  </a:lnTo>
                  <a:lnTo>
                    <a:pt x="44" y="121"/>
                  </a:lnTo>
                  <a:lnTo>
                    <a:pt x="44" y="121"/>
                  </a:lnTo>
                  <a:lnTo>
                    <a:pt x="83" y="86"/>
                  </a:lnTo>
                  <a:lnTo>
                    <a:pt x="83" y="86"/>
                  </a:lnTo>
                  <a:lnTo>
                    <a:pt x="128" y="47"/>
                  </a:lnTo>
                  <a:lnTo>
                    <a:pt x="150" y="27"/>
                  </a:lnTo>
                  <a:lnTo>
                    <a:pt x="173" y="10"/>
                  </a:lnTo>
                  <a:lnTo>
                    <a:pt x="173" y="10"/>
                  </a:lnTo>
                  <a:lnTo>
                    <a:pt x="176" y="9"/>
                  </a:lnTo>
                  <a:lnTo>
                    <a:pt x="176" y="6"/>
                  </a:lnTo>
                  <a:lnTo>
                    <a:pt x="176" y="2"/>
                  </a:lnTo>
                  <a:lnTo>
                    <a:pt x="172" y="0"/>
                  </a:lnTo>
                  <a:lnTo>
                    <a:pt x="171" y="0"/>
                  </a:lnTo>
                  <a:lnTo>
                    <a:pt x="168" y="1"/>
                  </a:lnTo>
                  <a:lnTo>
                    <a:pt x="16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81" name="Freeform 293"/>
            <p:cNvSpPr/>
            <p:nvPr/>
          </p:nvSpPr>
          <p:spPr bwMode="auto">
            <a:xfrm>
              <a:off x="4233864" y="1349376"/>
              <a:ext cx="106363" cy="87313"/>
            </a:xfrm>
            <a:custGeom>
              <a:avLst/>
              <a:gdLst/>
              <a:ahLst/>
              <a:cxnLst>
                <a:cxn ang="0">
                  <a:pos x="259" y="1"/>
                </a:cxn>
                <a:cxn ang="0">
                  <a:pos x="259" y="1"/>
                </a:cxn>
                <a:cxn ang="0">
                  <a:pos x="244" y="10"/>
                </a:cxn>
                <a:cxn ang="0">
                  <a:pos x="229" y="22"/>
                </a:cxn>
                <a:cxn ang="0">
                  <a:pos x="202" y="45"/>
                </a:cxn>
                <a:cxn ang="0">
                  <a:pos x="202" y="45"/>
                </a:cxn>
                <a:cxn ang="0">
                  <a:pos x="184" y="61"/>
                </a:cxn>
                <a:cxn ang="0">
                  <a:pos x="164" y="77"/>
                </a:cxn>
                <a:cxn ang="0">
                  <a:pos x="123" y="107"/>
                </a:cxn>
                <a:cxn ang="0">
                  <a:pos x="123" y="107"/>
                </a:cxn>
                <a:cxn ang="0">
                  <a:pos x="59" y="154"/>
                </a:cxn>
                <a:cxn ang="0">
                  <a:pos x="44" y="166"/>
                </a:cxn>
                <a:cxn ang="0">
                  <a:pos x="29" y="179"/>
                </a:cxn>
                <a:cxn ang="0">
                  <a:pos x="15" y="193"/>
                </a:cxn>
                <a:cxn ang="0">
                  <a:pos x="2" y="207"/>
                </a:cxn>
                <a:cxn ang="0">
                  <a:pos x="2" y="207"/>
                </a:cxn>
                <a:cxn ang="0">
                  <a:pos x="0" y="209"/>
                </a:cxn>
                <a:cxn ang="0">
                  <a:pos x="0" y="211"/>
                </a:cxn>
                <a:cxn ang="0">
                  <a:pos x="2" y="215"/>
                </a:cxn>
                <a:cxn ang="0">
                  <a:pos x="3" y="217"/>
                </a:cxn>
                <a:cxn ang="0">
                  <a:pos x="6" y="217"/>
                </a:cxn>
                <a:cxn ang="0">
                  <a:pos x="8" y="217"/>
                </a:cxn>
                <a:cxn ang="0">
                  <a:pos x="10" y="215"/>
                </a:cxn>
                <a:cxn ang="0">
                  <a:pos x="10" y="215"/>
                </a:cxn>
                <a:cxn ang="0">
                  <a:pos x="23" y="201"/>
                </a:cxn>
                <a:cxn ang="0">
                  <a:pos x="36" y="188"/>
                </a:cxn>
                <a:cxn ang="0">
                  <a:pos x="51" y="175"/>
                </a:cxn>
                <a:cxn ang="0">
                  <a:pos x="67" y="163"/>
                </a:cxn>
                <a:cxn ang="0">
                  <a:pos x="99" y="139"/>
                </a:cxn>
                <a:cxn ang="0">
                  <a:pos x="130" y="117"/>
                </a:cxn>
                <a:cxn ang="0">
                  <a:pos x="130" y="117"/>
                </a:cxn>
                <a:cxn ang="0">
                  <a:pos x="159" y="95"/>
                </a:cxn>
                <a:cxn ang="0">
                  <a:pos x="187" y="73"/>
                </a:cxn>
                <a:cxn ang="0">
                  <a:pos x="187" y="73"/>
                </a:cxn>
                <a:cxn ang="0">
                  <a:pos x="206" y="57"/>
                </a:cxn>
                <a:cxn ang="0">
                  <a:pos x="225" y="40"/>
                </a:cxn>
                <a:cxn ang="0">
                  <a:pos x="245" y="24"/>
                </a:cxn>
                <a:cxn ang="0">
                  <a:pos x="254" y="17"/>
                </a:cxn>
                <a:cxn ang="0">
                  <a:pos x="265" y="10"/>
                </a:cxn>
                <a:cxn ang="0">
                  <a:pos x="265" y="10"/>
                </a:cxn>
                <a:cxn ang="0">
                  <a:pos x="267" y="9"/>
                </a:cxn>
                <a:cxn ang="0">
                  <a:pos x="269" y="7"/>
                </a:cxn>
                <a:cxn ang="0">
                  <a:pos x="267" y="3"/>
                </a:cxn>
                <a:cxn ang="0">
                  <a:pos x="265" y="0"/>
                </a:cxn>
                <a:cxn ang="0">
                  <a:pos x="262" y="0"/>
                </a:cxn>
                <a:cxn ang="0">
                  <a:pos x="259" y="1"/>
                </a:cxn>
                <a:cxn ang="0">
                  <a:pos x="259" y="1"/>
                </a:cxn>
              </a:cxnLst>
              <a:rect l="0" t="0" r="r" b="b"/>
              <a:pathLst>
                <a:path w="269" h="217">
                  <a:moveTo>
                    <a:pt x="259" y="1"/>
                  </a:moveTo>
                  <a:lnTo>
                    <a:pt x="259" y="1"/>
                  </a:lnTo>
                  <a:lnTo>
                    <a:pt x="244" y="10"/>
                  </a:lnTo>
                  <a:lnTo>
                    <a:pt x="229" y="22"/>
                  </a:lnTo>
                  <a:lnTo>
                    <a:pt x="202" y="45"/>
                  </a:lnTo>
                  <a:lnTo>
                    <a:pt x="202" y="45"/>
                  </a:lnTo>
                  <a:lnTo>
                    <a:pt x="184" y="61"/>
                  </a:lnTo>
                  <a:lnTo>
                    <a:pt x="164" y="77"/>
                  </a:lnTo>
                  <a:lnTo>
                    <a:pt x="123" y="107"/>
                  </a:lnTo>
                  <a:lnTo>
                    <a:pt x="123" y="107"/>
                  </a:lnTo>
                  <a:lnTo>
                    <a:pt x="59" y="154"/>
                  </a:lnTo>
                  <a:lnTo>
                    <a:pt x="44" y="166"/>
                  </a:lnTo>
                  <a:lnTo>
                    <a:pt x="29" y="179"/>
                  </a:lnTo>
                  <a:lnTo>
                    <a:pt x="15" y="193"/>
                  </a:lnTo>
                  <a:lnTo>
                    <a:pt x="2" y="207"/>
                  </a:lnTo>
                  <a:lnTo>
                    <a:pt x="2" y="207"/>
                  </a:lnTo>
                  <a:lnTo>
                    <a:pt x="0" y="209"/>
                  </a:lnTo>
                  <a:lnTo>
                    <a:pt x="0" y="211"/>
                  </a:lnTo>
                  <a:lnTo>
                    <a:pt x="2" y="215"/>
                  </a:lnTo>
                  <a:lnTo>
                    <a:pt x="3" y="217"/>
                  </a:lnTo>
                  <a:lnTo>
                    <a:pt x="6" y="217"/>
                  </a:lnTo>
                  <a:lnTo>
                    <a:pt x="8" y="217"/>
                  </a:lnTo>
                  <a:lnTo>
                    <a:pt x="10" y="215"/>
                  </a:lnTo>
                  <a:lnTo>
                    <a:pt x="10" y="215"/>
                  </a:lnTo>
                  <a:lnTo>
                    <a:pt x="23" y="201"/>
                  </a:lnTo>
                  <a:lnTo>
                    <a:pt x="36" y="188"/>
                  </a:lnTo>
                  <a:lnTo>
                    <a:pt x="51" y="175"/>
                  </a:lnTo>
                  <a:lnTo>
                    <a:pt x="67" y="163"/>
                  </a:lnTo>
                  <a:lnTo>
                    <a:pt x="99" y="139"/>
                  </a:lnTo>
                  <a:lnTo>
                    <a:pt x="130" y="117"/>
                  </a:lnTo>
                  <a:lnTo>
                    <a:pt x="130" y="117"/>
                  </a:lnTo>
                  <a:lnTo>
                    <a:pt x="159" y="95"/>
                  </a:lnTo>
                  <a:lnTo>
                    <a:pt x="187" y="73"/>
                  </a:lnTo>
                  <a:lnTo>
                    <a:pt x="187" y="73"/>
                  </a:lnTo>
                  <a:lnTo>
                    <a:pt x="206" y="57"/>
                  </a:lnTo>
                  <a:lnTo>
                    <a:pt x="225" y="40"/>
                  </a:lnTo>
                  <a:lnTo>
                    <a:pt x="245" y="24"/>
                  </a:lnTo>
                  <a:lnTo>
                    <a:pt x="254" y="17"/>
                  </a:lnTo>
                  <a:lnTo>
                    <a:pt x="265" y="10"/>
                  </a:lnTo>
                  <a:lnTo>
                    <a:pt x="265" y="10"/>
                  </a:lnTo>
                  <a:lnTo>
                    <a:pt x="267" y="9"/>
                  </a:lnTo>
                  <a:lnTo>
                    <a:pt x="269" y="7"/>
                  </a:lnTo>
                  <a:lnTo>
                    <a:pt x="267" y="3"/>
                  </a:lnTo>
                  <a:lnTo>
                    <a:pt x="265" y="0"/>
                  </a:lnTo>
                  <a:lnTo>
                    <a:pt x="262" y="0"/>
                  </a:lnTo>
                  <a:lnTo>
                    <a:pt x="259" y="1"/>
                  </a:lnTo>
                  <a:lnTo>
                    <a:pt x="25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82" name="Freeform 294"/>
            <p:cNvSpPr/>
            <p:nvPr/>
          </p:nvSpPr>
          <p:spPr bwMode="auto">
            <a:xfrm>
              <a:off x="4229101" y="1416051"/>
              <a:ext cx="77788" cy="63500"/>
            </a:xfrm>
            <a:custGeom>
              <a:avLst/>
              <a:gdLst/>
              <a:ahLst/>
              <a:cxnLst>
                <a:cxn ang="0">
                  <a:pos x="185" y="2"/>
                </a:cxn>
                <a:cxn ang="0">
                  <a:pos x="185" y="2"/>
                </a:cxn>
                <a:cxn ang="0">
                  <a:pos x="183" y="6"/>
                </a:cxn>
                <a:cxn ang="0">
                  <a:pos x="179" y="10"/>
                </a:cxn>
                <a:cxn ang="0">
                  <a:pos x="168" y="17"/>
                </a:cxn>
                <a:cxn ang="0">
                  <a:pos x="158" y="22"/>
                </a:cxn>
                <a:cxn ang="0">
                  <a:pos x="150" y="27"/>
                </a:cxn>
                <a:cxn ang="0">
                  <a:pos x="150" y="27"/>
                </a:cxn>
                <a:cxn ang="0">
                  <a:pos x="98" y="69"/>
                </a:cxn>
                <a:cxn ang="0">
                  <a:pos x="98" y="69"/>
                </a:cxn>
                <a:cxn ang="0">
                  <a:pos x="86" y="79"/>
                </a:cxn>
                <a:cxn ang="0">
                  <a:pos x="74" y="90"/>
                </a:cxn>
                <a:cxn ang="0">
                  <a:pos x="52" y="112"/>
                </a:cxn>
                <a:cxn ang="0">
                  <a:pos x="40" y="123"/>
                </a:cxn>
                <a:cxn ang="0">
                  <a:pos x="28" y="133"/>
                </a:cxn>
                <a:cxn ang="0">
                  <a:pos x="15" y="142"/>
                </a:cxn>
                <a:cxn ang="0">
                  <a:pos x="2" y="149"/>
                </a:cxn>
                <a:cxn ang="0">
                  <a:pos x="2" y="149"/>
                </a:cxn>
                <a:cxn ang="0">
                  <a:pos x="0" y="150"/>
                </a:cxn>
                <a:cxn ang="0">
                  <a:pos x="0" y="151"/>
                </a:cxn>
                <a:cxn ang="0">
                  <a:pos x="0" y="154"/>
                </a:cxn>
                <a:cxn ang="0">
                  <a:pos x="0" y="155"/>
                </a:cxn>
                <a:cxn ang="0">
                  <a:pos x="4" y="158"/>
                </a:cxn>
                <a:cxn ang="0">
                  <a:pos x="5" y="159"/>
                </a:cxn>
                <a:cxn ang="0">
                  <a:pos x="8" y="158"/>
                </a:cxn>
                <a:cxn ang="0">
                  <a:pos x="8" y="158"/>
                </a:cxn>
                <a:cxn ang="0">
                  <a:pos x="23" y="151"/>
                </a:cxn>
                <a:cxn ang="0">
                  <a:pos x="36" y="142"/>
                </a:cxn>
                <a:cxn ang="0">
                  <a:pos x="49" y="130"/>
                </a:cxn>
                <a:cxn ang="0">
                  <a:pos x="62" y="120"/>
                </a:cxn>
                <a:cxn ang="0">
                  <a:pos x="86" y="95"/>
                </a:cxn>
                <a:cxn ang="0">
                  <a:pos x="99" y="83"/>
                </a:cxn>
                <a:cxn ang="0">
                  <a:pos x="111" y="73"/>
                </a:cxn>
                <a:cxn ang="0">
                  <a:pos x="111" y="73"/>
                </a:cxn>
                <a:cxn ang="0">
                  <a:pos x="163" y="32"/>
                </a:cxn>
                <a:cxn ang="0">
                  <a:pos x="163" y="32"/>
                </a:cxn>
                <a:cxn ang="0">
                  <a:pos x="171" y="26"/>
                </a:cxn>
                <a:cxn ang="0">
                  <a:pos x="180" y="22"/>
                </a:cxn>
                <a:cxn ang="0">
                  <a:pos x="189" y="15"/>
                </a:cxn>
                <a:cxn ang="0">
                  <a:pos x="192" y="13"/>
                </a:cxn>
                <a:cxn ang="0">
                  <a:pos x="196" y="7"/>
                </a:cxn>
                <a:cxn ang="0">
                  <a:pos x="196" y="7"/>
                </a:cxn>
                <a:cxn ang="0">
                  <a:pos x="196" y="6"/>
                </a:cxn>
                <a:cxn ang="0">
                  <a:pos x="196" y="4"/>
                </a:cxn>
                <a:cxn ang="0">
                  <a:pos x="193" y="1"/>
                </a:cxn>
                <a:cxn ang="0">
                  <a:pos x="189" y="0"/>
                </a:cxn>
                <a:cxn ang="0">
                  <a:pos x="188" y="1"/>
                </a:cxn>
                <a:cxn ang="0">
                  <a:pos x="185" y="2"/>
                </a:cxn>
                <a:cxn ang="0">
                  <a:pos x="185" y="2"/>
                </a:cxn>
              </a:cxnLst>
              <a:rect l="0" t="0" r="r" b="b"/>
              <a:pathLst>
                <a:path w="196" h="159">
                  <a:moveTo>
                    <a:pt x="185" y="2"/>
                  </a:moveTo>
                  <a:lnTo>
                    <a:pt x="185" y="2"/>
                  </a:lnTo>
                  <a:lnTo>
                    <a:pt x="183" y="6"/>
                  </a:lnTo>
                  <a:lnTo>
                    <a:pt x="179" y="10"/>
                  </a:lnTo>
                  <a:lnTo>
                    <a:pt x="168" y="17"/>
                  </a:lnTo>
                  <a:lnTo>
                    <a:pt x="158" y="22"/>
                  </a:lnTo>
                  <a:lnTo>
                    <a:pt x="150" y="27"/>
                  </a:lnTo>
                  <a:lnTo>
                    <a:pt x="150" y="27"/>
                  </a:lnTo>
                  <a:lnTo>
                    <a:pt x="98" y="69"/>
                  </a:lnTo>
                  <a:lnTo>
                    <a:pt x="98" y="69"/>
                  </a:lnTo>
                  <a:lnTo>
                    <a:pt x="86" y="79"/>
                  </a:lnTo>
                  <a:lnTo>
                    <a:pt x="74" y="90"/>
                  </a:lnTo>
                  <a:lnTo>
                    <a:pt x="52" y="112"/>
                  </a:lnTo>
                  <a:lnTo>
                    <a:pt x="40" y="123"/>
                  </a:lnTo>
                  <a:lnTo>
                    <a:pt x="28" y="133"/>
                  </a:lnTo>
                  <a:lnTo>
                    <a:pt x="15" y="142"/>
                  </a:lnTo>
                  <a:lnTo>
                    <a:pt x="2" y="149"/>
                  </a:lnTo>
                  <a:lnTo>
                    <a:pt x="2" y="149"/>
                  </a:lnTo>
                  <a:lnTo>
                    <a:pt x="0" y="150"/>
                  </a:lnTo>
                  <a:lnTo>
                    <a:pt x="0" y="151"/>
                  </a:lnTo>
                  <a:lnTo>
                    <a:pt x="0" y="154"/>
                  </a:lnTo>
                  <a:lnTo>
                    <a:pt x="0" y="155"/>
                  </a:lnTo>
                  <a:lnTo>
                    <a:pt x="4" y="158"/>
                  </a:lnTo>
                  <a:lnTo>
                    <a:pt x="5" y="159"/>
                  </a:lnTo>
                  <a:lnTo>
                    <a:pt x="8" y="158"/>
                  </a:lnTo>
                  <a:lnTo>
                    <a:pt x="8" y="158"/>
                  </a:lnTo>
                  <a:lnTo>
                    <a:pt x="23" y="151"/>
                  </a:lnTo>
                  <a:lnTo>
                    <a:pt x="36" y="142"/>
                  </a:lnTo>
                  <a:lnTo>
                    <a:pt x="49" y="130"/>
                  </a:lnTo>
                  <a:lnTo>
                    <a:pt x="62" y="120"/>
                  </a:lnTo>
                  <a:lnTo>
                    <a:pt x="86" y="95"/>
                  </a:lnTo>
                  <a:lnTo>
                    <a:pt x="99" y="83"/>
                  </a:lnTo>
                  <a:lnTo>
                    <a:pt x="111" y="73"/>
                  </a:lnTo>
                  <a:lnTo>
                    <a:pt x="111" y="73"/>
                  </a:lnTo>
                  <a:lnTo>
                    <a:pt x="163" y="32"/>
                  </a:lnTo>
                  <a:lnTo>
                    <a:pt x="163" y="32"/>
                  </a:lnTo>
                  <a:lnTo>
                    <a:pt x="171" y="26"/>
                  </a:lnTo>
                  <a:lnTo>
                    <a:pt x="180" y="22"/>
                  </a:lnTo>
                  <a:lnTo>
                    <a:pt x="189" y="15"/>
                  </a:lnTo>
                  <a:lnTo>
                    <a:pt x="192" y="13"/>
                  </a:lnTo>
                  <a:lnTo>
                    <a:pt x="196" y="7"/>
                  </a:lnTo>
                  <a:lnTo>
                    <a:pt x="196" y="7"/>
                  </a:lnTo>
                  <a:lnTo>
                    <a:pt x="196" y="6"/>
                  </a:lnTo>
                  <a:lnTo>
                    <a:pt x="196" y="4"/>
                  </a:lnTo>
                  <a:lnTo>
                    <a:pt x="193" y="1"/>
                  </a:lnTo>
                  <a:lnTo>
                    <a:pt x="189" y="0"/>
                  </a:lnTo>
                  <a:lnTo>
                    <a:pt x="188" y="1"/>
                  </a:lnTo>
                  <a:lnTo>
                    <a:pt x="185" y="2"/>
                  </a:lnTo>
                  <a:lnTo>
                    <a:pt x="18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83" name="Freeform 295"/>
            <p:cNvSpPr/>
            <p:nvPr/>
          </p:nvSpPr>
          <p:spPr bwMode="auto">
            <a:xfrm>
              <a:off x="4335464" y="1350963"/>
              <a:ext cx="57150" cy="47625"/>
            </a:xfrm>
            <a:custGeom>
              <a:avLst/>
              <a:gdLst/>
              <a:ahLst/>
              <a:cxnLst>
                <a:cxn ang="0">
                  <a:pos x="136" y="3"/>
                </a:cxn>
                <a:cxn ang="0">
                  <a:pos x="136" y="3"/>
                </a:cxn>
                <a:cxn ang="0">
                  <a:pos x="105" y="32"/>
                </a:cxn>
                <a:cxn ang="0">
                  <a:pos x="72" y="59"/>
                </a:cxn>
                <a:cxn ang="0">
                  <a:pos x="38" y="85"/>
                </a:cxn>
                <a:cxn ang="0">
                  <a:pos x="3" y="110"/>
                </a:cxn>
                <a:cxn ang="0">
                  <a:pos x="3" y="110"/>
                </a:cxn>
                <a:cxn ang="0">
                  <a:pos x="2" y="111"/>
                </a:cxn>
                <a:cxn ang="0">
                  <a:pos x="0" y="114"/>
                </a:cxn>
                <a:cxn ang="0">
                  <a:pos x="2" y="118"/>
                </a:cxn>
                <a:cxn ang="0">
                  <a:pos x="4" y="120"/>
                </a:cxn>
                <a:cxn ang="0">
                  <a:pos x="7" y="120"/>
                </a:cxn>
                <a:cxn ang="0">
                  <a:pos x="8" y="119"/>
                </a:cxn>
                <a:cxn ang="0">
                  <a:pos x="8" y="119"/>
                </a:cxn>
                <a:cxn ang="0">
                  <a:pos x="45" y="96"/>
                </a:cxn>
                <a:cxn ang="0">
                  <a:pos x="79" y="68"/>
                </a:cxn>
                <a:cxn ang="0">
                  <a:pos x="113" y="41"/>
                </a:cxn>
                <a:cxn ang="0">
                  <a:pos x="144" y="11"/>
                </a:cxn>
                <a:cxn ang="0">
                  <a:pos x="144" y="11"/>
                </a:cxn>
                <a:cxn ang="0">
                  <a:pos x="145" y="8"/>
                </a:cxn>
                <a:cxn ang="0">
                  <a:pos x="145" y="7"/>
                </a:cxn>
                <a:cxn ang="0">
                  <a:pos x="144" y="3"/>
                </a:cxn>
                <a:cxn ang="0">
                  <a:pos x="140" y="0"/>
                </a:cxn>
                <a:cxn ang="0">
                  <a:pos x="138" y="1"/>
                </a:cxn>
                <a:cxn ang="0">
                  <a:pos x="136" y="3"/>
                </a:cxn>
                <a:cxn ang="0">
                  <a:pos x="136" y="3"/>
                </a:cxn>
              </a:cxnLst>
              <a:rect l="0" t="0" r="r" b="b"/>
              <a:pathLst>
                <a:path w="145" h="120">
                  <a:moveTo>
                    <a:pt x="136" y="3"/>
                  </a:moveTo>
                  <a:lnTo>
                    <a:pt x="136" y="3"/>
                  </a:lnTo>
                  <a:lnTo>
                    <a:pt x="105" y="32"/>
                  </a:lnTo>
                  <a:lnTo>
                    <a:pt x="72" y="59"/>
                  </a:lnTo>
                  <a:lnTo>
                    <a:pt x="38" y="85"/>
                  </a:lnTo>
                  <a:lnTo>
                    <a:pt x="3" y="110"/>
                  </a:lnTo>
                  <a:lnTo>
                    <a:pt x="3" y="110"/>
                  </a:lnTo>
                  <a:lnTo>
                    <a:pt x="2" y="111"/>
                  </a:lnTo>
                  <a:lnTo>
                    <a:pt x="0" y="114"/>
                  </a:lnTo>
                  <a:lnTo>
                    <a:pt x="2" y="118"/>
                  </a:lnTo>
                  <a:lnTo>
                    <a:pt x="4" y="120"/>
                  </a:lnTo>
                  <a:lnTo>
                    <a:pt x="7" y="120"/>
                  </a:lnTo>
                  <a:lnTo>
                    <a:pt x="8" y="119"/>
                  </a:lnTo>
                  <a:lnTo>
                    <a:pt x="8" y="119"/>
                  </a:lnTo>
                  <a:lnTo>
                    <a:pt x="45" y="96"/>
                  </a:lnTo>
                  <a:lnTo>
                    <a:pt x="79" y="68"/>
                  </a:lnTo>
                  <a:lnTo>
                    <a:pt x="113" y="41"/>
                  </a:lnTo>
                  <a:lnTo>
                    <a:pt x="144" y="11"/>
                  </a:lnTo>
                  <a:lnTo>
                    <a:pt x="144" y="11"/>
                  </a:lnTo>
                  <a:lnTo>
                    <a:pt x="145" y="8"/>
                  </a:lnTo>
                  <a:lnTo>
                    <a:pt x="145" y="7"/>
                  </a:lnTo>
                  <a:lnTo>
                    <a:pt x="144" y="3"/>
                  </a:lnTo>
                  <a:lnTo>
                    <a:pt x="140" y="0"/>
                  </a:lnTo>
                  <a:lnTo>
                    <a:pt x="138" y="1"/>
                  </a:lnTo>
                  <a:lnTo>
                    <a:pt x="136" y="3"/>
                  </a:lnTo>
                  <a:lnTo>
                    <a:pt x="13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84" name="Freeform 296"/>
            <p:cNvSpPr/>
            <p:nvPr/>
          </p:nvSpPr>
          <p:spPr bwMode="auto">
            <a:xfrm>
              <a:off x="4440239" y="1282701"/>
              <a:ext cx="53975" cy="36513"/>
            </a:xfrm>
            <a:custGeom>
              <a:avLst/>
              <a:gdLst/>
              <a:ahLst/>
              <a:cxnLst>
                <a:cxn ang="0">
                  <a:pos x="129" y="1"/>
                </a:cxn>
                <a:cxn ang="0">
                  <a:pos x="129" y="1"/>
                </a:cxn>
                <a:cxn ang="0">
                  <a:pos x="112" y="9"/>
                </a:cxn>
                <a:cxn ang="0">
                  <a:pos x="97" y="18"/>
                </a:cxn>
                <a:cxn ang="0">
                  <a:pos x="81" y="29"/>
                </a:cxn>
                <a:cxn ang="0">
                  <a:pos x="65" y="38"/>
                </a:cxn>
                <a:cxn ang="0">
                  <a:pos x="65" y="38"/>
                </a:cxn>
                <a:cxn ang="0">
                  <a:pos x="48" y="47"/>
                </a:cxn>
                <a:cxn ang="0">
                  <a:pos x="31" y="57"/>
                </a:cxn>
                <a:cxn ang="0">
                  <a:pos x="15" y="69"/>
                </a:cxn>
                <a:cxn ang="0">
                  <a:pos x="1" y="82"/>
                </a:cxn>
                <a:cxn ang="0">
                  <a:pos x="1" y="82"/>
                </a:cxn>
                <a:cxn ang="0">
                  <a:pos x="0" y="84"/>
                </a:cxn>
                <a:cxn ang="0">
                  <a:pos x="0" y="86"/>
                </a:cxn>
                <a:cxn ang="0">
                  <a:pos x="0" y="87"/>
                </a:cxn>
                <a:cxn ang="0">
                  <a:pos x="1" y="90"/>
                </a:cxn>
                <a:cxn ang="0">
                  <a:pos x="5" y="91"/>
                </a:cxn>
                <a:cxn ang="0">
                  <a:pos x="6" y="91"/>
                </a:cxn>
                <a:cxn ang="0">
                  <a:pos x="9" y="90"/>
                </a:cxn>
                <a:cxn ang="0">
                  <a:pos x="9" y="90"/>
                </a:cxn>
                <a:cxn ang="0">
                  <a:pos x="22" y="80"/>
                </a:cxn>
                <a:cxn ang="0">
                  <a:pos x="35" y="69"/>
                </a:cxn>
                <a:cxn ang="0">
                  <a:pos x="64" y="51"/>
                </a:cxn>
                <a:cxn ang="0">
                  <a:pos x="64" y="51"/>
                </a:cxn>
                <a:cxn ang="0">
                  <a:pos x="77" y="44"/>
                </a:cxn>
                <a:cxn ang="0">
                  <a:pos x="91" y="38"/>
                </a:cxn>
                <a:cxn ang="0">
                  <a:pos x="91" y="38"/>
                </a:cxn>
                <a:cxn ang="0">
                  <a:pos x="102" y="31"/>
                </a:cxn>
                <a:cxn ang="0">
                  <a:pos x="112" y="25"/>
                </a:cxn>
                <a:cxn ang="0">
                  <a:pos x="121" y="17"/>
                </a:cxn>
                <a:cxn ang="0">
                  <a:pos x="132" y="12"/>
                </a:cxn>
                <a:cxn ang="0">
                  <a:pos x="132" y="12"/>
                </a:cxn>
                <a:cxn ang="0">
                  <a:pos x="134" y="10"/>
                </a:cxn>
                <a:cxn ang="0">
                  <a:pos x="136" y="9"/>
                </a:cxn>
                <a:cxn ang="0">
                  <a:pos x="136" y="4"/>
                </a:cxn>
                <a:cxn ang="0">
                  <a:pos x="134" y="2"/>
                </a:cxn>
                <a:cxn ang="0">
                  <a:pos x="133" y="1"/>
                </a:cxn>
                <a:cxn ang="0">
                  <a:pos x="132" y="0"/>
                </a:cxn>
                <a:cxn ang="0">
                  <a:pos x="129" y="1"/>
                </a:cxn>
                <a:cxn ang="0">
                  <a:pos x="129" y="1"/>
                </a:cxn>
              </a:cxnLst>
              <a:rect l="0" t="0" r="r" b="b"/>
              <a:pathLst>
                <a:path w="136" h="91">
                  <a:moveTo>
                    <a:pt x="129" y="1"/>
                  </a:moveTo>
                  <a:lnTo>
                    <a:pt x="129" y="1"/>
                  </a:lnTo>
                  <a:lnTo>
                    <a:pt x="112" y="9"/>
                  </a:lnTo>
                  <a:lnTo>
                    <a:pt x="97" y="18"/>
                  </a:lnTo>
                  <a:lnTo>
                    <a:pt x="81" y="29"/>
                  </a:lnTo>
                  <a:lnTo>
                    <a:pt x="65" y="38"/>
                  </a:lnTo>
                  <a:lnTo>
                    <a:pt x="65" y="38"/>
                  </a:lnTo>
                  <a:lnTo>
                    <a:pt x="48" y="47"/>
                  </a:lnTo>
                  <a:lnTo>
                    <a:pt x="31" y="57"/>
                  </a:lnTo>
                  <a:lnTo>
                    <a:pt x="15" y="69"/>
                  </a:lnTo>
                  <a:lnTo>
                    <a:pt x="1" y="82"/>
                  </a:lnTo>
                  <a:lnTo>
                    <a:pt x="1" y="82"/>
                  </a:lnTo>
                  <a:lnTo>
                    <a:pt x="0" y="84"/>
                  </a:lnTo>
                  <a:lnTo>
                    <a:pt x="0" y="86"/>
                  </a:lnTo>
                  <a:lnTo>
                    <a:pt x="0" y="87"/>
                  </a:lnTo>
                  <a:lnTo>
                    <a:pt x="1" y="90"/>
                  </a:lnTo>
                  <a:lnTo>
                    <a:pt x="5" y="91"/>
                  </a:lnTo>
                  <a:lnTo>
                    <a:pt x="6" y="91"/>
                  </a:lnTo>
                  <a:lnTo>
                    <a:pt x="9" y="90"/>
                  </a:lnTo>
                  <a:lnTo>
                    <a:pt x="9" y="90"/>
                  </a:lnTo>
                  <a:lnTo>
                    <a:pt x="22" y="80"/>
                  </a:lnTo>
                  <a:lnTo>
                    <a:pt x="35" y="69"/>
                  </a:lnTo>
                  <a:lnTo>
                    <a:pt x="64" y="51"/>
                  </a:lnTo>
                  <a:lnTo>
                    <a:pt x="64" y="51"/>
                  </a:lnTo>
                  <a:lnTo>
                    <a:pt x="77" y="44"/>
                  </a:lnTo>
                  <a:lnTo>
                    <a:pt x="91" y="38"/>
                  </a:lnTo>
                  <a:lnTo>
                    <a:pt x="91" y="38"/>
                  </a:lnTo>
                  <a:lnTo>
                    <a:pt x="102" y="31"/>
                  </a:lnTo>
                  <a:lnTo>
                    <a:pt x="112" y="25"/>
                  </a:lnTo>
                  <a:lnTo>
                    <a:pt x="121" y="17"/>
                  </a:lnTo>
                  <a:lnTo>
                    <a:pt x="132" y="12"/>
                  </a:lnTo>
                  <a:lnTo>
                    <a:pt x="132" y="12"/>
                  </a:lnTo>
                  <a:lnTo>
                    <a:pt x="134" y="10"/>
                  </a:lnTo>
                  <a:lnTo>
                    <a:pt x="136" y="9"/>
                  </a:lnTo>
                  <a:lnTo>
                    <a:pt x="136" y="4"/>
                  </a:lnTo>
                  <a:lnTo>
                    <a:pt x="134" y="2"/>
                  </a:lnTo>
                  <a:lnTo>
                    <a:pt x="133" y="1"/>
                  </a:lnTo>
                  <a:lnTo>
                    <a:pt x="132" y="0"/>
                  </a:lnTo>
                  <a:lnTo>
                    <a:pt x="129" y="1"/>
                  </a:lnTo>
                  <a:lnTo>
                    <a:pt x="12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85" name="Freeform 297"/>
            <p:cNvSpPr/>
            <p:nvPr/>
          </p:nvSpPr>
          <p:spPr bwMode="auto">
            <a:xfrm>
              <a:off x="4400551" y="1333501"/>
              <a:ext cx="92075" cy="60325"/>
            </a:xfrm>
            <a:custGeom>
              <a:avLst/>
              <a:gdLst/>
              <a:ahLst/>
              <a:cxnLst>
                <a:cxn ang="0">
                  <a:pos x="226" y="0"/>
                </a:cxn>
                <a:cxn ang="0">
                  <a:pos x="226" y="0"/>
                </a:cxn>
                <a:cxn ang="0">
                  <a:pos x="219" y="0"/>
                </a:cxn>
                <a:cxn ang="0">
                  <a:pos x="214" y="2"/>
                </a:cxn>
                <a:cxn ang="0">
                  <a:pos x="202" y="8"/>
                </a:cxn>
                <a:cxn ang="0">
                  <a:pos x="180" y="19"/>
                </a:cxn>
                <a:cxn ang="0">
                  <a:pos x="180" y="19"/>
                </a:cxn>
                <a:cxn ang="0">
                  <a:pos x="159" y="31"/>
                </a:cxn>
                <a:cxn ang="0">
                  <a:pos x="140" y="44"/>
                </a:cxn>
                <a:cxn ang="0">
                  <a:pos x="100" y="72"/>
                </a:cxn>
                <a:cxn ang="0">
                  <a:pos x="100" y="72"/>
                </a:cxn>
                <a:cxn ang="0">
                  <a:pos x="40" y="112"/>
                </a:cxn>
                <a:cxn ang="0">
                  <a:pos x="40" y="112"/>
                </a:cxn>
                <a:cxn ang="0">
                  <a:pos x="19" y="125"/>
                </a:cxn>
                <a:cxn ang="0">
                  <a:pos x="9" y="133"/>
                </a:cxn>
                <a:cxn ang="0">
                  <a:pos x="5" y="137"/>
                </a:cxn>
                <a:cxn ang="0">
                  <a:pos x="1" y="142"/>
                </a:cxn>
                <a:cxn ang="0">
                  <a:pos x="1" y="142"/>
                </a:cxn>
                <a:cxn ang="0">
                  <a:pos x="0" y="144"/>
                </a:cxn>
                <a:cxn ang="0">
                  <a:pos x="1" y="146"/>
                </a:cxn>
                <a:cxn ang="0">
                  <a:pos x="4" y="149"/>
                </a:cxn>
                <a:cxn ang="0">
                  <a:pos x="7" y="150"/>
                </a:cxn>
                <a:cxn ang="0">
                  <a:pos x="9" y="149"/>
                </a:cxn>
                <a:cxn ang="0">
                  <a:pos x="11" y="147"/>
                </a:cxn>
                <a:cxn ang="0">
                  <a:pos x="11" y="147"/>
                </a:cxn>
                <a:cxn ang="0">
                  <a:pos x="14" y="142"/>
                </a:cxn>
                <a:cxn ang="0">
                  <a:pos x="19" y="138"/>
                </a:cxn>
                <a:cxn ang="0">
                  <a:pos x="31" y="130"/>
                </a:cxn>
                <a:cxn ang="0">
                  <a:pos x="53" y="116"/>
                </a:cxn>
                <a:cxn ang="0">
                  <a:pos x="53" y="116"/>
                </a:cxn>
                <a:cxn ang="0">
                  <a:pos x="79" y="99"/>
                </a:cxn>
                <a:cxn ang="0">
                  <a:pos x="106" y="81"/>
                </a:cxn>
                <a:cxn ang="0">
                  <a:pos x="106" y="81"/>
                </a:cxn>
                <a:cxn ang="0">
                  <a:pos x="167" y="42"/>
                </a:cxn>
                <a:cxn ang="0">
                  <a:pos x="167" y="42"/>
                </a:cxn>
                <a:cxn ang="0">
                  <a:pos x="196" y="23"/>
                </a:cxn>
                <a:cxn ang="0">
                  <a:pos x="212" y="14"/>
                </a:cxn>
                <a:cxn ang="0">
                  <a:pos x="218" y="11"/>
                </a:cxn>
                <a:cxn ang="0">
                  <a:pos x="226" y="10"/>
                </a:cxn>
                <a:cxn ang="0">
                  <a:pos x="226" y="10"/>
                </a:cxn>
                <a:cxn ang="0">
                  <a:pos x="229" y="10"/>
                </a:cxn>
                <a:cxn ang="0">
                  <a:pos x="230" y="9"/>
                </a:cxn>
                <a:cxn ang="0">
                  <a:pos x="231" y="5"/>
                </a:cxn>
                <a:cxn ang="0">
                  <a:pos x="231" y="2"/>
                </a:cxn>
                <a:cxn ang="0">
                  <a:pos x="230" y="1"/>
                </a:cxn>
                <a:cxn ang="0">
                  <a:pos x="229" y="0"/>
                </a:cxn>
                <a:cxn ang="0">
                  <a:pos x="226" y="0"/>
                </a:cxn>
                <a:cxn ang="0">
                  <a:pos x="226" y="0"/>
                </a:cxn>
              </a:cxnLst>
              <a:rect l="0" t="0" r="r" b="b"/>
              <a:pathLst>
                <a:path w="231" h="150">
                  <a:moveTo>
                    <a:pt x="226" y="0"/>
                  </a:moveTo>
                  <a:lnTo>
                    <a:pt x="226" y="0"/>
                  </a:lnTo>
                  <a:lnTo>
                    <a:pt x="219" y="0"/>
                  </a:lnTo>
                  <a:lnTo>
                    <a:pt x="214" y="2"/>
                  </a:lnTo>
                  <a:lnTo>
                    <a:pt x="202" y="8"/>
                  </a:lnTo>
                  <a:lnTo>
                    <a:pt x="180" y="19"/>
                  </a:lnTo>
                  <a:lnTo>
                    <a:pt x="180" y="19"/>
                  </a:lnTo>
                  <a:lnTo>
                    <a:pt x="159" y="31"/>
                  </a:lnTo>
                  <a:lnTo>
                    <a:pt x="140" y="44"/>
                  </a:lnTo>
                  <a:lnTo>
                    <a:pt x="100" y="72"/>
                  </a:lnTo>
                  <a:lnTo>
                    <a:pt x="100" y="72"/>
                  </a:lnTo>
                  <a:lnTo>
                    <a:pt x="40" y="112"/>
                  </a:lnTo>
                  <a:lnTo>
                    <a:pt x="40" y="112"/>
                  </a:lnTo>
                  <a:lnTo>
                    <a:pt x="19" y="125"/>
                  </a:lnTo>
                  <a:lnTo>
                    <a:pt x="9" y="133"/>
                  </a:lnTo>
                  <a:lnTo>
                    <a:pt x="5" y="137"/>
                  </a:lnTo>
                  <a:lnTo>
                    <a:pt x="1" y="142"/>
                  </a:lnTo>
                  <a:lnTo>
                    <a:pt x="1" y="142"/>
                  </a:lnTo>
                  <a:lnTo>
                    <a:pt x="0" y="144"/>
                  </a:lnTo>
                  <a:lnTo>
                    <a:pt x="1" y="146"/>
                  </a:lnTo>
                  <a:lnTo>
                    <a:pt x="4" y="149"/>
                  </a:lnTo>
                  <a:lnTo>
                    <a:pt x="7" y="150"/>
                  </a:lnTo>
                  <a:lnTo>
                    <a:pt x="9" y="149"/>
                  </a:lnTo>
                  <a:lnTo>
                    <a:pt x="11" y="147"/>
                  </a:lnTo>
                  <a:lnTo>
                    <a:pt x="11" y="147"/>
                  </a:lnTo>
                  <a:lnTo>
                    <a:pt x="14" y="142"/>
                  </a:lnTo>
                  <a:lnTo>
                    <a:pt x="19" y="138"/>
                  </a:lnTo>
                  <a:lnTo>
                    <a:pt x="31" y="130"/>
                  </a:lnTo>
                  <a:lnTo>
                    <a:pt x="53" y="116"/>
                  </a:lnTo>
                  <a:lnTo>
                    <a:pt x="53" y="116"/>
                  </a:lnTo>
                  <a:lnTo>
                    <a:pt x="79" y="99"/>
                  </a:lnTo>
                  <a:lnTo>
                    <a:pt x="106" y="81"/>
                  </a:lnTo>
                  <a:lnTo>
                    <a:pt x="106" y="81"/>
                  </a:lnTo>
                  <a:lnTo>
                    <a:pt x="167" y="42"/>
                  </a:lnTo>
                  <a:lnTo>
                    <a:pt x="167" y="42"/>
                  </a:lnTo>
                  <a:lnTo>
                    <a:pt x="196" y="23"/>
                  </a:lnTo>
                  <a:lnTo>
                    <a:pt x="212" y="14"/>
                  </a:lnTo>
                  <a:lnTo>
                    <a:pt x="218" y="11"/>
                  </a:lnTo>
                  <a:lnTo>
                    <a:pt x="226" y="10"/>
                  </a:lnTo>
                  <a:lnTo>
                    <a:pt x="226" y="10"/>
                  </a:lnTo>
                  <a:lnTo>
                    <a:pt x="229" y="10"/>
                  </a:lnTo>
                  <a:lnTo>
                    <a:pt x="230" y="9"/>
                  </a:lnTo>
                  <a:lnTo>
                    <a:pt x="231" y="5"/>
                  </a:lnTo>
                  <a:lnTo>
                    <a:pt x="231" y="2"/>
                  </a:lnTo>
                  <a:lnTo>
                    <a:pt x="230" y="1"/>
                  </a:lnTo>
                  <a:lnTo>
                    <a:pt x="229" y="0"/>
                  </a:lnTo>
                  <a:lnTo>
                    <a:pt x="226" y="0"/>
                  </a:lnTo>
                  <a:lnTo>
                    <a:pt x="226"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86" name="Freeform 298"/>
            <p:cNvSpPr/>
            <p:nvPr/>
          </p:nvSpPr>
          <p:spPr bwMode="auto">
            <a:xfrm>
              <a:off x="4427539" y="1344613"/>
              <a:ext cx="85725" cy="63500"/>
            </a:xfrm>
            <a:custGeom>
              <a:avLst/>
              <a:gdLst/>
              <a:ahLst/>
              <a:cxnLst>
                <a:cxn ang="0">
                  <a:pos x="207" y="3"/>
                </a:cxn>
                <a:cxn ang="0">
                  <a:pos x="207" y="3"/>
                </a:cxn>
                <a:cxn ang="0">
                  <a:pos x="183" y="24"/>
                </a:cxn>
                <a:cxn ang="0">
                  <a:pos x="160" y="43"/>
                </a:cxn>
                <a:cxn ang="0">
                  <a:pos x="134" y="62"/>
                </a:cxn>
                <a:cxn ang="0">
                  <a:pos x="108" y="79"/>
                </a:cxn>
                <a:cxn ang="0">
                  <a:pos x="108" y="79"/>
                </a:cxn>
                <a:cxn ang="0">
                  <a:pos x="95" y="88"/>
                </a:cxn>
                <a:cxn ang="0">
                  <a:pos x="81" y="97"/>
                </a:cxn>
                <a:cxn ang="0">
                  <a:pos x="57" y="115"/>
                </a:cxn>
                <a:cxn ang="0">
                  <a:pos x="30" y="134"/>
                </a:cxn>
                <a:cxn ang="0">
                  <a:pos x="17" y="143"/>
                </a:cxn>
                <a:cxn ang="0">
                  <a:pos x="3" y="149"/>
                </a:cxn>
                <a:cxn ang="0">
                  <a:pos x="3" y="149"/>
                </a:cxn>
                <a:cxn ang="0">
                  <a:pos x="0" y="152"/>
                </a:cxn>
                <a:cxn ang="0">
                  <a:pos x="0" y="153"/>
                </a:cxn>
                <a:cxn ang="0">
                  <a:pos x="0" y="154"/>
                </a:cxn>
                <a:cxn ang="0">
                  <a:pos x="0" y="157"/>
                </a:cxn>
                <a:cxn ang="0">
                  <a:pos x="4" y="160"/>
                </a:cxn>
                <a:cxn ang="0">
                  <a:pos x="6" y="160"/>
                </a:cxn>
                <a:cxn ang="0">
                  <a:pos x="8" y="160"/>
                </a:cxn>
                <a:cxn ang="0">
                  <a:pos x="8" y="160"/>
                </a:cxn>
                <a:cxn ang="0">
                  <a:pos x="24" y="152"/>
                </a:cxn>
                <a:cxn ang="0">
                  <a:pos x="38" y="143"/>
                </a:cxn>
                <a:cxn ang="0">
                  <a:pos x="66" y="123"/>
                </a:cxn>
                <a:cxn ang="0">
                  <a:pos x="93" y="103"/>
                </a:cxn>
                <a:cxn ang="0">
                  <a:pos x="106" y="93"/>
                </a:cxn>
                <a:cxn ang="0">
                  <a:pos x="121" y="85"/>
                </a:cxn>
                <a:cxn ang="0">
                  <a:pos x="121" y="85"/>
                </a:cxn>
                <a:cxn ang="0">
                  <a:pos x="147" y="68"/>
                </a:cxn>
                <a:cxn ang="0">
                  <a:pos x="170" y="50"/>
                </a:cxn>
                <a:cxn ang="0">
                  <a:pos x="193" y="30"/>
                </a:cxn>
                <a:cxn ang="0">
                  <a:pos x="215" y="11"/>
                </a:cxn>
                <a:cxn ang="0">
                  <a:pos x="215" y="11"/>
                </a:cxn>
                <a:cxn ang="0">
                  <a:pos x="216" y="8"/>
                </a:cxn>
                <a:cxn ang="0">
                  <a:pos x="217" y="7"/>
                </a:cxn>
                <a:cxn ang="0">
                  <a:pos x="215" y="3"/>
                </a:cxn>
                <a:cxn ang="0">
                  <a:pos x="211" y="0"/>
                </a:cxn>
                <a:cxn ang="0">
                  <a:pos x="210" y="1"/>
                </a:cxn>
                <a:cxn ang="0">
                  <a:pos x="207" y="3"/>
                </a:cxn>
                <a:cxn ang="0">
                  <a:pos x="207" y="3"/>
                </a:cxn>
              </a:cxnLst>
              <a:rect l="0" t="0" r="r" b="b"/>
              <a:pathLst>
                <a:path w="217" h="160">
                  <a:moveTo>
                    <a:pt x="207" y="3"/>
                  </a:moveTo>
                  <a:lnTo>
                    <a:pt x="207" y="3"/>
                  </a:lnTo>
                  <a:lnTo>
                    <a:pt x="183" y="24"/>
                  </a:lnTo>
                  <a:lnTo>
                    <a:pt x="160" y="43"/>
                  </a:lnTo>
                  <a:lnTo>
                    <a:pt x="134" y="62"/>
                  </a:lnTo>
                  <a:lnTo>
                    <a:pt x="108" y="79"/>
                  </a:lnTo>
                  <a:lnTo>
                    <a:pt x="108" y="79"/>
                  </a:lnTo>
                  <a:lnTo>
                    <a:pt x="95" y="88"/>
                  </a:lnTo>
                  <a:lnTo>
                    <a:pt x="81" y="97"/>
                  </a:lnTo>
                  <a:lnTo>
                    <a:pt x="57" y="115"/>
                  </a:lnTo>
                  <a:lnTo>
                    <a:pt x="30" y="134"/>
                  </a:lnTo>
                  <a:lnTo>
                    <a:pt x="17" y="143"/>
                  </a:lnTo>
                  <a:lnTo>
                    <a:pt x="3" y="149"/>
                  </a:lnTo>
                  <a:lnTo>
                    <a:pt x="3" y="149"/>
                  </a:lnTo>
                  <a:lnTo>
                    <a:pt x="0" y="152"/>
                  </a:lnTo>
                  <a:lnTo>
                    <a:pt x="0" y="153"/>
                  </a:lnTo>
                  <a:lnTo>
                    <a:pt x="0" y="154"/>
                  </a:lnTo>
                  <a:lnTo>
                    <a:pt x="0" y="157"/>
                  </a:lnTo>
                  <a:lnTo>
                    <a:pt x="4" y="160"/>
                  </a:lnTo>
                  <a:lnTo>
                    <a:pt x="6" y="160"/>
                  </a:lnTo>
                  <a:lnTo>
                    <a:pt x="8" y="160"/>
                  </a:lnTo>
                  <a:lnTo>
                    <a:pt x="8" y="160"/>
                  </a:lnTo>
                  <a:lnTo>
                    <a:pt x="24" y="152"/>
                  </a:lnTo>
                  <a:lnTo>
                    <a:pt x="38" y="143"/>
                  </a:lnTo>
                  <a:lnTo>
                    <a:pt x="66" y="123"/>
                  </a:lnTo>
                  <a:lnTo>
                    <a:pt x="93" y="103"/>
                  </a:lnTo>
                  <a:lnTo>
                    <a:pt x="106" y="93"/>
                  </a:lnTo>
                  <a:lnTo>
                    <a:pt x="121" y="85"/>
                  </a:lnTo>
                  <a:lnTo>
                    <a:pt x="121" y="85"/>
                  </a:lnTo>
                  <a:lnTo>
                    <a:pt x="147" y="68"/>
                  </a:lnTo>
                  <a:lnTo>
                    <a:pt x="170" y="50"/>
                  </a:lnTo>
                  <a:lnTo>
                    <a:pt x="193" y="30"/>
                  </a:lnTo>
                  <a:lnTo>
                    <a:pt x="215" y="11"/>
                  </a:lnTo>
                  <a:lnTo>
                    <a:pt x="215" y="11"/>
                  </a:lnTo>
                  <a:lnTo>
                    <a:pt x="216" y="8"/>
                  </a:lnTo>
                  <a:lnTo>
                    <a:pt x="217" y="7"/>
                  </a:lnTo>
                  <a:lnTo>
                    <a:pt x="215" y="3"/>
                  </a:lnTo>
                  <a:lnTo>
                    <a:pt x="211" y="0"/>
                  </a:lnTo>
                  <a:lnTo>
                    <a:pt x="210" y="1"/>
                  </a:lnTo>
                  <a:lnTo>
                    <a:pt x="207" y="3"/>
                  </a:lnTo>
                  <a:lnTo>
                    <a:pt x="20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87" name="Freeform 299"/>
            <p:cNvSpPr/>
            <p:nvPr/>
          </p:nvSpPr>
          <p:spPr bwMode="auto">
            <a:xfrm>
              <a:off x="4237039" y="1452563"/>
              <a:ext cx="71438" cy="68263"/>
            </a:xfrm>
            <a:custGeom>
              <a:avLst/>
              <a:gdLst/>
              <a:ahLst/>
              <a:cxnLst>
                <a:cxn ang="0">
                  <a:pos x="170" y="1"/>
                </a:cxn>
                <a:cxn ang="0">
                  <a:pos x="170" y="1"/>
                </a:cxn>
                <a:cxn ang="0">
                  <a:pos x="147" y="21"/>
                </a:cxn>
                <a:cxn ang="0">
                  <a:pos x="123" y="39"/>
                </a:cxn>
                <a:cxn ang="0">
                  <a:pos x="100" y="59"/>
                </a:cxn>
                <a:cxn ang="0">
                  <a:pos x="76" y="78"/>
                </a:cxn>
                <a:cxn ang="0">
                  <a:pos x="76" y="78"/>
                </a:cxn>
                <a:cxn ang="0">
                  <a:pos x="55" y="98"/>
                </a:cxn>
                <a:cxn ang="0">
                  <a:pos x="37" y="119"/>
                </a:cxn>
                <a:cxn ang="0">
                  <a:pos x="37" y="119"/>
                </a:cxn>
                <a:cxn ang="0">
                  <a:pos x="20" y="138"/>
                </a:cxn>
                <a:cxn ang="0">
                  <a:pos x="2" y="158"/>
                </a:cxn>
                <a:cxn ang="0">
                  <a:pos x="2" y="158"/>
                </a:cxn>
                <a:cxn ang="0">
                  <a:pos x="0" y="161"/>
                </a:cxn>
                <a:cxn ang="0">
                  <a:pos x="0" y="162"/>
                </a:cxn>
                <a:cxn ang="0">
                  <a:pos x="2" y="166"/>
                </a:cxn>
                <a:cxn ang="0">
                  <a:pos x="6" y="168"/>
                </a:cxn>
                <a:cxn ang="0">
                  <a:pos x="8" y="167"/>
                </a:cxn>
                <a:cxn ang="0">
                  <a:pos x="11" y="166"/>
                </a:cxn>
                <a:cxn ang="0">
                  <a:pos x="11" y="166"/>
                </a:cxn>
                <a:cxn ang="0">
                  <a:pos x="17" y="158"/>
                </a:cxn>
                <a:cxn ang="0">
                  <a:pos x="24" y="149"/>
                </a:cxn>
                <a:cxn ang="0">
                  <a:pos x="32" y="140"/>
                </a:cxn>
                <a:cxn ang="0">
                  <a:pos x="38" y="131"/>
                </a:cxn>
                <a:cxn ang="0">
                  <a:pos x="38" y="131"/>
                </a:cxn>
                <a:cxn ang="0">
                  <a:pos x="60" y="108"/>
                </a:cxn>
                <a:cxn ang="0">
                  <a:pos x="84" y="86"/>
                </a:cxn>
                <a:cxn ang="0">
                  <a:pos x="84" y="86"/>
                </a:cxn>
                <a:cxn ang="0">
                  <a:pos x="108" y="66"/>
                </a:cxn>
                <a:cxn ang="0">
                  <a:pos x="131" y="48"/>
                </a:cxn>
                <a:cxn ang="0">
                  <a:pos x="156" y="29"/>
                </a:cxn>
                <a:cxn ang="0">
                  <a:pos x="178" y="9"/>
                </a:cxn>
                <a:cxn ang="0">
                  <a:pos x="178" y="9"/>
                </a:cxn>
                <a:cxn ang="0">
                  <a:pos x="179" y="8"/>
                </a:cxn>
                <a:cxn ang="0">
                  <a:pos x="181" y="5"/>
                </a:cxn>
                <a:cxn ang="0">
                  <a:pos x="178" y="1"/>
                </a:cxn>
                <a:cxn ang="0">
                  <a:pos x="174" y="0"/>
                </a:cxn>
                <a:cxn ang="0">
                  <a:pos x="173" y="0"/>
                </a:cxn>
                <a:cxn ang="0">
                  <a:pos x="170" y="1"/>
                </a:cxn>
                <a:cxn ang="0">
                  <a:pos x="170" y="1"/>
                </a:cxn>
              </a:cxnLst>
              <a:rect l="0" t="0" r="r" b="b"/>
              <a:pathLst>
                <a:path w="181" h="168">
                  <a:moveTo>
                    <a:pt x="170" y="1"/>
                  </a:moveTo>
                  <a:lnTo>
                    <a:pt x="170" y="1"/>
                  </a:lnTo>
                  <a:lnTo>
                    <a:pt x="147" y="21"/>
                  </a:lnTo>
                  <a:lnTo>
                    <a:pt x="123" y="39"/>
                  </a:lnTo>
                  <a:lnTo>
                    <a:pt x="100" y="59"/>
                  </a:lnTo>
                  <a:lnTo>
                    <a:pt x="76" y="78"/>
                  </a:lnTo>
                  <a:lnTo>
                    <a:pt x="76" y="78"/>
                  </a:lnTo>
                  <a:lnTo>
                    <a:pt x="55" y="98"/>
                  </a:lnTo>
                  <a:lnTo>
                    <a:pt x="37" y="119"/>
                  </a:lnTo>
                  <a:lnTo>
                    <a:pt x="37" y="119"/>
                  </a:lnTo>
                  <a:lnTo>
                    <a:pt x="20" y="138"/>
                  </a:lnTo>
                  <a:lnTo>
                    <a:pt x="2" y="158"/>
                  </a:lnTo>
                  <a:lnTo>
                    <a:pt x="2" y="158"/>
                  </a:lnTo>
                  <a:lnTo>
                    <a:pt x="0" y="161"/>
                  </a:lnTo>
                  <a:lnTo>
                    <a:pt x="0" y="162"/>
                  </a:lnTo>
                  <a:lnTo>
                    <a:pt x="2" y="166"/>
                  </a:lnTo>
                  <a:lnTo>
                    <a:pt x="6" y="168"/>
                  </a:lnTo>
                  <a:lnTo>
                    <a:pt x="8" y="167"/>
                  </a:lnTo>
                  <a:lnTo>
                    <a:pt x="11" y="166"/>
                  </a:lnTo>
                  <a:lnTo>
                    <a:pt x="11" y="166"/>
                  </a:lnTo>
                  <a:lnTo>
                    <a:pt x="17" y="158"/>
                  </a:lnTo>
                  <a:lnTo>
                    <a:pt x="24" y="149"/>
                  </a:lnTo>
                  <a:lnTo>
                    <a:pt x="32" y="140"/>
                  </a:lnTo>
                  <a:lnTo>
                    <a:pt x="38" y="131"/>
                  </a:lnTo>
                  <a:lnTo>
                    <a:pt x="38" y="131"/>
                  </a:lnTo>
                  <a:lnTo>
                    <a:pt x="60" y="108"/>
                  </a:lnTo>
                  <a:lnTo>
                    <a:pt x="84" y="86"/>
                  </a:lnTo>
                  <a:lnTo>
                    <a:pt x="84" y="86"/>
                  </a:lnTo>
                  <a:lnTo>
                    <a:pt x="108" y="66"/>
                  </a:lnTo>
                  <a:lnTo>
                    <a:pt x="131" y="48"/>
                  </a:lnTo>
                  <a:lnTo>
                    <a:pt x="156" y="29"/>
                  </a:lnTo>
                  <a:lnTo>
                    <a:pt x="178" y="9"/>
                  </a:lnTo>
                  <a:lnTo>
                    <a:pt x="178" y="9"/>
                  </a:lnTo>
                  <a:lnTo>
                    <a:pt x="179" y="8"/>
                  </a:lnTo>
                  <a:lnTo>
                    <a:pt x="181" y="5"/>
                  </a:lnTo>
                  <a:lnTo>
                    <a:pt x="178" y="1"/>
                  </a:lnTo>
                  <a:lnTo>
                    <a:pt x="174" y="0"/>
                  </a:lnTo>
                  <a:lnTo>
                    <a:pt x="173" y="0"/>
                  </a:lnTo>
                  <a:lnTo>
                    <a:pt x="170" y="1"/>
                  </a:lnTo>
                  <a:lnTo>
                    <a:pt x="17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88" name="Freeform 300"/>
            <p:cNvSpPr/>
            <p:nvPr/>
          </p:nvSpPr>
          <p:spPr bwMode="auto">
            <a:xfrm>
              <a:off x="4237039" y="1466851"/>
              <a:ext cx="109538" cy="92075"/>
            </a:xfrm>
            <a:custGeom>
              <a:avLst/>
              <a:gdLst/>
              <a:ahLst/>
              <a:cxnLst>
                <a:cxn ang="0">
                  <a:pos x="268" y="1"/>
                </a:cxn>
                <a:cxn ang="0">
                  <a:pos x="268" y="1"/>
                </a:cxn>
                <a:cxn ang="0">
                  <a:pos x="251" y="13"/>
                </a:cxn>
                <a:cxn ang="0">
                  <a:pos x="233" y="26"/>
                </a:cxn>
                <a:cxn ang="0">
                  <a:pos x="200" y="55"/>
                </a:cxn>
                <a:cxn ang="0">
                  <a:pos x="168" y="82"/>
                </a:cxn>
                <a:cxn ang="0">
                  <a:pos x="151" y="97"/>
                </a:cxn>
                <a:cxn ang="0">
                  <a:pos x="134" y="108"/>
                </a:cxn>
                <a:cxn ang="0">
                  <a:pos x="134" y="108"/>
                </a:cxn>
                <a:cxn ang="0">
                  <a:pos x="98" y="134"/>
                </a:cxn>
                <a:cxn ang="0">
                  <a:pos x="64" y="161"/>
                </a:cxn>
                <a:cxn ang="0">
                  <a:pos x="33" y="189"/>
                </a:cxn>
                <a:cxn ang="0">
                  <a:pos x="2" y="221"/>
                </a:cxn>
                <a:cxn ang="0">
                  <a:pos x="2" y="221"/>
                </a:cxn>
                <a:cxn ang="0">
                  <a:pos x="0" y="223"/>
                </a:cxn>
                <a:cxn ang="0">
                  <a:pos x="0" y="226"/>
                </a:cxn>
                <a:cxn ang="0">
                  <a:pos x="3" y="230"/>
                </a:cxn>
                <a:cxn ang="0">
                  <a:pos x="6" y="231"/>
                </a:cxn>
                <a:cxn ang="0">
                  <a:pos x="8" y="231"/>
                </a:cxn>
                <a:cxn ang="0">
                  <a:pos x="11" y="230"/>
                </a:cxn>
                <a:cxn ang="0">
                  <a:pos x="11" y="230"/>
                </a:cxn>
                <a:cxn ang="0">
                  <a:pos x="25" y="213"/>
                </a:cxn>
                <a:cxn ang="0">
                  <a:pos x="42" y="197"/>
                </a:cxn>
                <a:cxn ang="0">
                  <a:pos x="75" y="167"/>
                </a:cxn>
                <a:cxn ang="0">
                  <a:pos x="110" y="140"/>
                </a:cxn>
                <a:cxn ang="0">
                  <a:pos x="147" y="114"/>
                </a:cxn>
                <a:cxn ang="0">
                  <a:pos x="147" y="114"/>
                </a:cxn>
                <a:cxn ang="0">
                  <a:pos x="161" y="103"/>
                </a:cxn>
                <a:cxn ang="0">
                  <a:pos x="174" y="91"/>
                </a:cxn>
                <a:cxn ang="0">
                  <a:pos x="199" y="68"/>
                </a:cxn>
                <a:cxn ang="0">
                  <a:pos x="199" y="68"/>
                </a:cxn>
                <a:cxn ang="0">
                  <a:pos x="216" y="52"/>
                </a:cxn>
                <a:cxn ang="0">
                  <a:pos x="236" y="38"/>
                </a:cxn>
                <a:cxn ang="0">
                  <a:pos x="255" y="23"/>
                </a:cxn>
                <a:cxn ang="0">
                  <a:pos x="275" y="10"/>
                </a:cxn>
                <a:cxn ang="0">
                  <a:pos x="275" y="10"/>
                </a:cxn>
                <a:cxn ang="0">
                  <a:pos x="276" y="9"/>
                </a:cxn>
                <a:cxn ang="0">
                  <a:pos x="278" y="6"/>
                </a:cxn>
                <a:cxn ang="0">
                  <a:pos x="276" y="2"/>
                </a:cxn>
                <a:cxn ang="0">
                  <a:pos x="274" y="0"/>
                </a:cxn>
                <a:cxn ang="0">
                  <a:pos x="271" y="0"/>
                </a:cxn>
                <a:cxn ang="0">
                  <a:pos x="268" y="1"/>
                </a:cxn>
                <a:cxn ang="0">
                  <a:pos x="268" y="1"/>
                </a:cxn>
              </a:cxnLst>
              <a:rect l="0" t="0" r="r" b="b"/>
              <a:pathLst>
                <a:path w="278" h="231">
                  <a:moveTo>
                    <a:pt x="268" y="1"/>
                  </a:moveTo>
                  <a:lnTo>
                    <a:pt x="268" y="1"/>
                  </a:lnTo>
                  <a:lnTo>
                    <a:pt x="251" y="13"/>
                  </a:lnTo>
                  <a:lnTo>
                    <a:pt x="233" y="26"/>
                  </a:lnTo>
                  <a:lnTo>
                    <a:pt x="200" y="55"/>
                  </a:lnTo>
                  <a:lnTo>
                    <a:pt x="168" y="82"/>
                  </a:lnTo>
                  <a:lnTo>
                    <a:pt x="151" y="97"/>
                  </a:lnTo>
                  <a:lnTo>
                    <a:pt x="134" y="108"/>
                  </a:lnTo>
                  <a:lnTo>
                    <a:pt x="134" y="108"/>
                  </a:lnTo>
                  <a:lnTo>
                    <a:pt x="98" y="134"/>
                  </a:lnTo>
                  <a:lnTo>
                    <a:pt x="64" y="161"/>
                  </a:lnTo>
                  <a:lnTo>
                    <a:pt x="33" y="189"/>
                  </a:lnTo>
                  <a:lnTo>
                    <a:pt x="2" y="221"/>
                  </a:lnTo>
                  <a:lnTo>
                    <a:pt x="2" y="221"/>
                  </a:lnTo>
                  <a:lnTo>
                    <a:pt x="0" y="223"/>
                  </a:lnTo>
                  <a:lnTo>
                    <a:pt x="0" y="226"/>
                  </a:lnTo>
                  <a:lnTo>
                    <a:pt x="3" y="230"/>
                  </a:lnTo>
                  <a:lnTo>
                    <a:pt x="6" y="231"/>
                  </a:lnTo>
                  <a:lnTo>
                    <a:pt x="8" y="231"/>
                  </a:lnTo>
                  <a:lnTo>
                    <a:pt x="11" y="230"/>
                  </a:lnTo>
                  <a:lnTo>
                    <a:pt x="11" y="230"/>
                  </a:lnTo>
                  <a:lnTo>
                    <a:pt x="25" y="213"/>
                  </a:lnTo>
                  <a:lnTo>
                    <a:pt x="42" y="197"/>
                  </a:lnTo>
                  <a:lnTo>
                    <a:pt x="75" y="167"/>
                  </a:lnTo>
                  <a:lnTo>
                    <a:pt x="110" y="140"/>
                  </a:lnTo>
                  <a:lnTo>
                    <a:pt x="147" y="114"/>
                  </a:lnTo>
                  <a:lnTo>
                    <a:pt x="147" y="114"/>
                  </a:lnTo>
                  <a:lnTo>
                    <a:pt x="161" y="103"/>
                  </a:lnTo>
                  <a:lnTo>
                    <a:pt x="174" y="91"/>
                  </a:lnTo>
                  <a:lnTo>
                    <a:pt x="199" y="68"/>
                  </a:lnTo>
                  <a:lnTo>
                    <a:pt x="199" y="68"/>
                  </a:lnTo>
                  <a:lnTo>
                    <a:pt x="216" y="52"/>
                  </a:lnTo>
                  <a:lnTo>
                    <a:pt x="236" y="38"/>
                  </a:lnTo>
                  <a:lnTo>
                    <a:pt x="255" y="23"/>
                  </a:lnTo>
                  <a:lnTo>
                    <a:pt x="275" y="10"/>
                  </a:lnTo>
                  <a:lnTo>
                    <a:pt x="275" y="10"/>
                  </a:lnTo>
                  <a:lnTo>
                    <a:pt x="276" y="9"/>
                  </a:lnTo>
                  <a:lnTo>
                    <a:pt x="278" y="6"/>
                  </a:lnTo>
                  <a:lnTo>
                    <a:pt x="276" y="2"/>
                  </a:lnTo>
                  <a:lnTo>
                    <a:pt x="274" y="0"/>
                  </a:lnTo>
                  <a:lnTo>
                    <a:pt x="271" y="0"/>
                  </a:lnTo>
                  <a:lnTo>
                    <a:pt x="268" y="1"/>
                  </a:lnTo>
                  <a:lnTo>
                    <a:pt x="26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89" name="Freeform 301"/>
            <p:cNvSpPr/>
            <p:nvPr/>
          </p:nvSpPr>
          <p:spPr bwMode="auto">
            <a:xfrm>
              <a:off x="4238626" y="1539876"/>
              <a:ext cx="68263" cy="52388"/>
            </a:xfrm>
            <a:custGeom>
              <a:avLst/>
              <a:gdLst/>
              <a:ahLst/>
              <a:cxnLst>
                <a:cxn ang="0">
                  <a:pos x="165" y="1"/>
                </a:cxn>
                <a:cxn ang="0">
                  <a:pos x="165" y="1"/>
                </a:cxn>
                <a:cxn ang="0">
                  <a:pos x="156" y="10"/>
                </a:cxn>
                <a:cxn ang="0">
                  <a:pos x="145" y="19"/>
                </a:cxn>
                <a:cxn ang="0">
                  <a:pos x="123" y="36"/>
                </a:cxn>
                <a:cxn ang="0">
                  <a:pos x="99" y="52"/>
                </a:cxn>
                <a:cxn ang="0">
                  <a:pos x="76" y="68"/>
                </a:cxn>
                <a:cxn ang="0">
                  <a:pos x="76" y="68"/>
                </a:cxn>
                <a:cxn ang="0">
                  <a:pos x="60" y="78"/>
                </a:cxn>
                <a:cxn ang="0">
                  <a:pos x="51" y="84"/>
                </a:cxn>
                <a:cxn ang="0">
                  <a:pos x="44" y="90"/>
                </a:cxn>
                <a:cxn ang="0">
                  <a:pos x="44" y="90"/>
                </a:cxn>
                <a:cxn ang="0">
                  <a:pos x="29" y="106"/>
                </a:cxn>
                <a:cxn ang="0">
                  <a:pos x="18" y="114"/>
                </a:cxn>
                <a:cxn ang="0">
                  <a:pos x="9" y="120"/>
                </a:cxn>
                <a:cxn ang="0">
                  <a:pos x="9" y="120"/>
                </a:cxn>
                <a:cxn ang="0">
                  <a:pos x="6" y="120"/>
                </a:cxn>
                <a:cxn ang="0">
                  <a:pos x="4" y="120"/>
                </a:cxn>
                <a:cxn ang="0">
                  <a:pos x="1" y="121"/>
                </a:cxn>
                <a:cxn ang="0">
                  <a:pos x="0" y="125"/>
                </a:cxn>
                <a:cxn ang="0">
                  <a:pos x="0" y="128"/>
                </a:cxn>
                <a:cxn ang="0">
                  <a:pos x="0" y="128"/>
                </a:cxn>
                <a:cxn ang="0">
                  <a:pos x="1" y="131"/>
                </a:cxn>
                <a:cxn ang="0">
                  <a:pos x="3" y="132"/>
                </a:cxn>
                <a:cxn ang="0">
                  <a:pos x="5" y="133"/>
                </a:cxn>
                <a:cxn ang="0">
                  <a:pos x="8" y="133"/>
                </a:cxn>
                <a:cxn ang="0">
                  <a:pos x="8" y="133"/>
                </a:cxn>
                <a:cxn ang="0">
                  <a:pos x="16" y="131"/>
                </a:cxn>
                <a:cxn ang="0">
                  <a:pos x="21" y="125"/>
                </a:cxn>
                <a:cxn ang="0">
                  <a:pos x="33" y="115"/>
                </a:cxn>
                <a:cxn ang="0">
                  <a:pos x="33" y="115"/>
                </a:cxn>
                <a:cxn ang="0">
                  <a:pos x="44" y="104"/>
                </a:cxn>
                <a:cxn ang="0">
                  <a:pos x="56" y="95"/>
                </a:cxn>
                <a:cxn ang="0">
                  <a:pos x="82" y="78"/>
                </a:cxn>
                <a:cxn ang="0">
                  <a:pos x="82" y="78"/>
                </a:cxn>
                <a:cxn ang="0">
                  <a:pos x="105" y="63"/>
                </a:cxn>
                <a:cxn ang="0">
                  <a:pos x="129" y="46"/>
                </a:cxn>
                <a:cxn ang="0">
                  <a:pos x="153" y="29"/>
                </a:cxn>
                <a:cxn ang="0">
                  <a:pos x="163" y="19"/>
                </a:cxn>
                <a:cxn ang="0">
                  <a:pos x="173" y="9"/>
                </a:cxn>
                <a:cxn ang="0">
                  <a:pos x="173" y="9"/>
                </a:cxn>
                <a:cxn ang="0">
                  <a:pos x="174" y="6"/>
                </a:cxn>
                <a:cxn ang="0">
                  <a:pos x="174" y="5"/>
                </a:cxn>
                <a:cxn ang="0">
                  <a:pos x="173" y="1"/>
                </a:cxn>
                <a:cxn ang="0">
                  <a:pos x="170" y="0"/>
                </a:cxn>
                <a:cxn ang="0">
                  <a:pos x="169" y="0"/>
                </a:cxn>
                <a:cxn ang="0">
                  <a:pos x="166" y="0"/>
                </a:cxn>
                <a:cxn ang="0">
                  <a:pos x="165" y="1"/>
                </a:cxn>
                <a:cxn ang="0">
                  <a:pos x="165" y="1"/>
                </a:cxn>
              </a:cxnLst>
              <a:rect l="0" t="0" r="r" b="b"/>
              <a:pathLst>
                <a:path w="174" h="133">
                  <a:moveTo>
                    <a:pt x="165" y="1"/>
                  </a:moveTo>
                  <a:lnTo>
                    <a:pt x="165" y="1"/>
                  </a:lnTo>
                  <a:lnTo>
                    <a:pt x="156" y="10"/>
                  </a:lnTo>
                  <a:lnTo>
                    <a:pt x="145" y="19"/>
                  </a:lnTo>
                  <a:lnTo>
                    <a:pt x="123" y="36"/>
                  </a:lnTo>
                  <a:lnTo>
                    <a:pt x="99" y="52"/>
                  </a:lnTo>
                  <a:lnTo>
                    <a:pt x="76" y="68"/>
                  </a:lnTo>
                  <a:lnTo>
                    <a:pt x="76" y="68"/>
                  </a:lnTo>
                  <a:lnTo>
                    <a:pt x="60" y="78"/>
                  </a:lnTo>
                  <a:lnTo>
                    <a:pt x="51" y="84"/>
                  </a:lnTo>
                  <a:lnTo>
                    <a:pt x="44" y="90"/>
                  </a:lnTo>
                  <a:lnTo>
                    <a:pt x="44" y="90"/>
                  </a:lnTo>
                  <a:lnTo>
                    <a:pt x="29" y="106"/>
                  </a:lnTo>
                  <a:lnTo>
                    <a:pt x="18" y="114"/>
                  </a:lnTo>
                  <a:lnTo>
                    <a:pt x="9" y="120"/>
                  </a:lnTo>
                  <a:lnTo>
                    <a:pt x="9" y="120"/>
                  </a:lnTo>
                  <a:lnTo>
                    <a:pt x="6" y="120"/>
                  </a:lnTo>
                  <a:lnTo>
                    <a:pt x="4" y="120"/>
                  </a:lnTo>
                  <a:lnTo>
                    <a:pt x="1" y="121"/>
                  </a:lnTo>
                  <a:lnTo>
                    <a:pt x="0" y="125"/>
                  </a:lnTo>
                  <a:lnTo>
                    <a:pt x="0" y="128"/>
                  </a:lnTo>
                  <a:lnTo>
                    <a:pt x="0" y="128"/>
                  </a:lnTo>
                  <a:lnTo>
                    <a:pt x="1" y="131"/>
                  </a:lnTo>
                  <a:lnTo>
                    <a:pt x="3" y="132"/>
                  </a:lnTo>
                  <a:lnTo>
                    <a:pt x="5" y="133"/>
                  </a:lnTo>
                  <a:lnTo>
                    <a:pt x="8" y="133"/>
                  </a:lnTo>
                  <a:lnTo>
                    <a:pt x="8" y="133"/>
                  </a:lnTo>
                  <a:lnTo>
                    <a:pt x="16" y="131"/>
                  </a:lnTo>
                  <a:lnTo>
                    <a:pt x="21" y="125"/>
                  </a:lnTo>
                  <a:lnTo>
                    <a:pt x="33" y="115"/>
                  </a:lnTo>
                  <a:lnTo>
                    <a:pt x="33" y="115"/>
                  </a:lnTo>
                  <a:lnTo>
                    <a:pt x="44" y="104"/>
                  </a:lnTo>
                  <a:lnTo>
                    <a:pt x="56" y="95"/>
                  </a:lnTo>
                  <a:lnTo>
                    <a:pt x="82" y="78"/>
                  </a:lnTo>
                  <a:lnTo>
                    <a:pt x="82" y="78"/>
                  </a:lnTo>
                  <a:lnTo>
                    <a:pt x="105" y="63"/>
                  </a:lnTo>
                  <a:lnTo>
                    <a:pt x="129" y="46"/>
                  </a:lnTo>
                  <a:lnTo>
                    <a:pt x="153" y="29"/>
                  </a:lnTo>
                  <a:lnTo>
                    <a:pt x="163" y="19"/>
                  </a:lnTo>
                  <a:lnTo>
                    <a:pt x="173" y="9"/>
                  </a:lnTo>
                  <a:lnTo>
                    <a:pt x="173" y="9"/>
                  </a:lnTo>
                  <a:lnTo>
                    <a:pt x="174" y="6"/>
                  </a:lnTo>
                  <a:lnTo>
                    <a:pt x="174" y="5"/>
                  </a:lnTo>
                  <a:lnTo>
                    <a:pt x="173" y="1"/>
                  </a:lnTo>
                  <a:lnTo>
                    <a:pt x="170" y="0"/>
                  </a:lnTo>
                  <a:lnTo>
                    <a:pt x="169" y="0"/>
                  </a:lnTo>
                  <a:lnTo>
                    <a:pt x="166" y="0"/>
                  </a:lnTo>
                  <a:lnTo>
                    <a:pt x="165" y="1"/>
                  </a:lnTo>
                  <a:lnTo>
                    <a:pt x="16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90" name="Freeform 302"/>
            <p:cNvSpPr/>
            <p:nvPr/>
          </p:nvSpPr>
          <p:spPr bwMode="auto">
            <a:xfrm>
              <a:off x="4330701" y="1477963"/>
              <a:ext cx="58738" cy="42863"/>
            </a:xfrm>
            <a:custGeom>
              <a:avLst/>
              <a:gdLst/>
              <a:ahLst/>
              <a:cxnLst>
                <a:cxn ang="0">
                  <a:pos x="139" y="1"/>
                </a:cxn>
                <a:cxn ang="0">
                  <a:pos x="139" y="1"/>
                </a:cxn>
                <a:cxn ang="0">
                  <a:pos x="122" y="14"/>
                </a:cxn>
                <a:cxn ang="0">
                  <a:pos x="104" y="28"/>
                </a:cxn>
                <a:cxn ang="0">
                  <a:pos x="66" y="52"/>
                </a:cxn>
                <a:cxn ang="0">
                  <a:pos x="66" y="52"/>
                </a:cxn>
                <a:cxn ang="0">
                  <a:pos x="51" y="61"/>
                </a:cxn>
                <a:cxn ang="0">
                  <a:pos x="37" y="71"/>
                </a:cxn>
                <a:cxn ang="0">
                  <a:pos x="37" y="71"/>
                </a:cxn>
                <a:cxn ang="0">
                  <a:pos x="21" y="83"/>
                </a:cxn>
                <a:cxn ang="0">
                  <a:pos x="12" y="90"/>
                </a:cxn>
                <a:cxn ang="0">
                  <a:pos x="4" y="94"/>
                </a:cxn>
                <a:cxn ang="0">
                  <a:pos x="4" y="94"/>
                </a:cxn>
                <a:cxn ang="0">
                  <a:pos x="3" y="95"/>
                </a:cxn>
                <a:cxn ang="0">
                  <a:pos x="2" y="96"/>
                </a:cxn>
                <a:cxn ang="0">
                  <a:pos x="0" y="100"/>
                </a:cxn>
                <a:cxn ang="0">
                  <a:pos x="3" y="104"/>
                </a:cxn>
                <a:cxn ang="0">
                  <a:pos x="6" y="105"/>
                </a:cxn>
                <a:cxn ang="0">
                  <a:pos x="8" y="104"/>
                </a:cxn>
                <a:cxn ang="0">
                  <a:pos x="8" y="104"/>
                </a:cxn>
                <a:cxn ang="0">
                  <a:pos x="12" y="103"/>
                </a:cxn>
                <a:cxn ang="0">
                  <a:pos x="17" y="100"/>
                </a:cxn>
                <a:cxn ang="0">
                  <a:pos x="25" y="94"/>
                </a:cxn>
                <a:cxn ang="0">
                  <a:pos x="25" y="94"/>
                </a:cxn>
                <a:cxn ang="0">
                  <a:pos x="37" y="85"/>
                </a:cxn>
                <a:cxn ang="0">
                  <a:pos x="49" y="77"/>
                </a:cxn>
                <a:cxn ang="0">
                  <a:pos x="61" y="69"/>
                </a:cxn>
                <a:cxn ang="0">
                  <a:pos x="72" y="61"/>
                </a:cxn>
                <a:cxn ang="0">
                  <a:pos x="72" y="61"/>
                </a:cxn>
                <a:cxn ang="0">
                  <a:pos x="91" y="48"/>
                </a:cxn>
                <a:cxn ang="0">
                  <a:pos x="110" y="36"/>
                </a:cxn>
                <a:cxn ang="0">
                  <a:pos x="129" y="23"/>
                </a:cxn>
                <a:cxn ang="0">
                  <a:pos x="147" y="9"/>
                </a:cxn>
                <a:cxn ang="0">
                  <a:pos x="147" y="9"/>
                </a:cxn>
                <a:cxn ang="0">
                  <a:pos x="148" y="7"/>
                </a:cxn>
                <a:cxn ang="0">
                  <a:pos x="150" y="5"/>
                </a:cxn>
                <a:cxn ang="0">
                  <a:pos x="148" y="3"/>
                </a:cxn>
                <a:cxn ang="0">
                  <a:pos x="147" y="1"/>
                </a:cxn>
                <a:cxn ang="0">
                  <a:pos x="143" y="0"/>
                </a:cxn>
                <a:cxn ang="0">
                  <a:pos x="142" y="0"/>
                </a:cxn>
                <a:cxn ang="0">
                  <a:pos x="139" y="1"/>
                </a:cxn>
                <a:cxn ang="0">
                  <a:pos x="139" y="1"/>
                </a:cxn>
              </a:cxnLst>
              <a:rect l="0" t="0" r="r" b="b"/>
              <a:pathLst>
                <a:path w="150" h="105">
                  <a:moveTo>
                    <a:pt x="139" y="1"/>
                  </a:moveTo>
                  <a:lnTo>
                    <a:pt x="139" y="1"/>
                  </a:lnTo>
                  <a:lnTo>
                    <a:pt x="122" y="14"/>
                  </a:lnTo>
                  <a:lnTo>
                    <a:pt x="104" y="28"/>
                  </a:lnTo>
                  <a:lnTo>
                    <a:pt x="66" y="52"/>
                  </a:lnTo>
                  <a:lnTo>
                    <a:pt x="66" y="52"/>
                  </a:lnTo>
                  <a:lnTo>
                    <a:pt x="51" y="61"/>
                  </a:lnTo>
                  <a:lnTo>
                    <a:pt x="37" y="71"/>
                  </a:lnTo>
                  <a:lnTo>
                    <a:pt x="37" y="71"/>
                  </a:lnTo>
                  <a:lnTo>
                    <a:pt x="21" y="83"/>
                  </a:lnTo>
                  <a:lnTo>
                    <a:pt x="12" y="90"/>
                  </a:lnTo>
                  <a:lnTo>
                    <a:pt x="4" y="94"/>
                  </a:lnTo>
                  <a:lnTo>
                    <a:pt x="4" y="94"/>
                  </a:lnTo>
                  <a:lnTo>
                    <a:pt x="3" y="95"/>
                  </a:lnTo>
                  <a:lnTo>
                    <a:pt x="2" y="96"/>
                  </a:lnTo>
                  <a:lnTo>
                    <a:pt x="0" y="100"/>
                  </a:lnTo>
                  <a:lnTo>
                    <a:pt x="3" y="104"/>
                  </a:lnTo>
                  <a:lnTo>
                    <a:pt x="6" y="105"/>
                  </a:lnTo>
                  <a:lnTo>
                    <a:pt x="8" y="104"/>
                  </a:lnTo>
                  <a:lnTo>
                    <a:pt x="8" y="104"/>
                  </a:lnTo>
                  <a:lnTo>
                    <a:pt x="12" y="103"/>
                  </a:lnTo>
                  <a:lnTo>
                    <a:pt x="17" y="100"/>
                  </a:lnTo>
                  <a:lnTo>
                    <a:pt x="25" y="94"/>
                  </a:lnTo>
                  <a:lnTo>
                    <a:pt x="25" y="94"/>
                  </a:lnTo>
                  <a:lnTo>
                    <a:pt x="37" y="85"/>
                  </a:lnTo>
                  <a:lnTo>
                    <a:pt x="49" y="77"/>
                  </a:lnTo>
                  <a:lnTo>
                    <a:pt x="61" y="69"/>
                  </a:lnTo>
                  <a:lnTo>
                    <a:pt x="72" y="61"/>
                  </a:lnTo>
                  <a:lnTo>
                    <a:pt x="72" y="61"/>
                  </a:lnTo>
                  <a:lnTo>
                    <a:pt x="91" y="48"/>
                  </a:lnTo>
                  <a:lnTo>
                    <a:pt x="110" y="36"/>
                  </a:lnTo>
                  <a:lnTo>
                    <a:pt x="129" y="23"/>
                  </a:lnTo>
                  <a:lnTo>
                    <a:pt x="147" y="9"/>
                  </a:lnTo>
                  <a:lnTo>
                    <a:pt x="147" y="9"/>
                  </a:lnTo>
                  <a:lnTo>
                    <a:pt x="148" y="7"/>
                  </a:lnTo>
                  <a:lnTo>
                    <a:pt x="150" y="5"/>
                  </a:lnTo>
                  <a:lnTo>
                    <a:pt x="148" y="3"/>
                  </a:lnTo>
                  <a:lnTo>
                    <a:pt x="147" y="1"/>
                  </a:lnTo>
                  <a:lnTo>
                    <a:pt x="143" y="0"/>
                  </a:lnTo>
                  <a:lnTo>
                    <a:pt x="142" y="0"/>
                  </a:lnTo>
                  <a:lnTo>
                    <a:pt x="139" y="1"/>
                  </a:lnTo>
                  <a:lnTo>
                    <a:pt x="13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91" name="Freeform 303"/>
            <p:cNvSpPr/>
            <p:nvPr/>
          </p:nvSpPr>
          <p:spPr bwMode="auto">
            <a:xfrm>
              <a:off x="4383089" y="1444626"/>
              <a:ext cx="104775" cy="74613"/>
            </a:xfrm>
            <a:custGeom>
              <a:avLst/>
              <a:gdLst/>
              <a:ahLst/>
              <a:cxnLst>
                <a:cxn ang="0">
                  <a:pos x="257" y="2"/>
                </a:cxn>
                <a:cxn ang="0">
                  <a:pos x="257" y="2"/>
                </a:cxn>
                <a:cxn ang="0">
                  <a:pos x="224" y="24"/>
                </a:cxn>
                <a:cxn ang="0">
                  <a:pos x="191" y="47"/>
                </a:cxn>
                <a:cxn ang="0">
                  <a:pos x="158" y="71"/>
                </a:cxn>
                <a:cxn ang="0">
                  <a:pos x="126" y="93"/>
                </a:cxn>
                <a:cxn ang="0">
                  <a:pos x="126" y="93"/>
                </a:cxn>
                <a:cxn ang="0">
                  <a:pos x="89" y="114"/>
                </a:cxn>
                <a:cxn ang="0">
                  <a:pos x="72" y="124"/>
                </a:cxn>
                <a:cxn ang="0">
                  <a:pos x="54" y="135"/>
                </a:cxn>
                <a:cxn ang="0">
                  <a:pos x="54" y="135"/>
                </a:cxn>
                <a:cxn ang="0">
                  <a:pos x="32" y="153"/>
                </a:cxn>
                <a:cxn ang="0">
                  <a:pos x="32" y="153"/>
                </a:cxn>
                <a:cxn ang="0">
                  <a:pos x="18" y="166"/>
                </a:cxn>
                <a:cxn ang="0">
                  <a:pos x="12" y="173"/>
                </a:cxn>
                <a:cxn ang="0">
                  <a:pos x="8" y="175"/>
                </a:cxn>
                <a:cxn ang="0">
                  <a:pos x="4" y="178"/>
                </a:cxn>
                <a:cxn ang="0">
                  <a:pos x="4" y="178"/>
                </a:cxn>
                <a:cxn ang="0">
                  <a:pos x="1" y="179"/>
                </a:cxn>
                <a:cxn ang="0">
                  <a:pos x="0" y="181"/>
                </a:cxn>
                <a:cxn ang="0">
                  <a:pos x="0" y="185"/>
                </a:cxn>
                <a:cxn ang="0">
                  <a:pos x="3" y="189"/>
                </a:cxn>
                <a:cxn ang="0">
                  <a:pos x="4" y="189"/>
                </a:cxn>
                <a:cxn ang="0">
                  <a:pos x="7" y="189"/>
                </a:cxn>
                <a:cxn ang="0">
                  <a:pos x="7" y="189"/>
                </a:cxn>
                <a:cxn ang="0">
                  <a:pos x="12" y="186"/>
                </a:cxn>
                <a:cxn ang="0">
                  <a:pos x="17" y="183"/>
                </a:cxn>
                <a:cxn ang="0">
                  <a:pos x="28" y="174"/>
                </a:cxn>
                <a:cxn ang="0">
                  <a:pos x="37" y="165"/>
                </a:cxn>
                <a:cxn ang="0">
                  <a:pos x="46" y="156"/>
                </a:cxn>
                <a:cxn ang="0">
                  <a:pos x="46" y="156"/>
                </a:cxn>
                <a:cxn ang="0">
                  <a:pos x="64" y="143"/>
                </a:cxn>
                <a:cxn ang="0">
                  <a:pos x="84" y="130"/>
                </a:cxn>
                <a:cxn ang="0">
                  <a:pos x="123" y="107"/>
                </a:cxn>
                <a:cxn ang="0">
                  <a:pos x="123" y="107"/>
                </a:cxn>
                <a:cxn ang="0">
                  <a:pos x="141" y="97"/>
                </a:cxn>
                <a:cxn ang="0">
                  <a:pos x="158" y="85"/>
                </a:cxn>
                <a:cxn ang="0">
                  <a:pos x="194" y="60"/>
                </a:cxn>
                <a:cxn ang="0">
                  <a:pos x="228" y="36"/>
                </a:cxn>
                <a:cxn ang="0">
                  <a:pos x="262" y="12"/>
                </a:cxn>
                <a:cxn ang="0">
                  <a:pos x="262" y="12"/>
                </a:cxn>
                <a:cxn ang="0">
                  <a:pos x="264" y="9"/>
                </a:cxn>
                <a:cxn ang="0">
                  <a:pos x="264" y="8"/>
                </a:cxn>
                <a:cxn ang="0">
                  <a:pos x="264" y="3"/>
                </a:cxn>
                <a:cxn ang="0">
                  <a:pos x="260" y="0"/>
                </a:cxn>
                <a:cxn ang="0">
                  <a:pos x="259" y="0"/>
                </a:cxn>
                <a:cxn ang="0">
                  <a:pos x="257" y="2"/>
                </a:cxn>
                <a:cxn ang="0">
                  <a:pos x="257" y="2"/>
                </a:cxn>
              </a:cxnLst>
              <a:rect l="0" t="0" r="r" b="b"/>
              <a:pathLst>
                <a:path w="264" h="189">
                  <a:moveTo>
                    <a:pt x="257" y="2"/>
                  </a:moveTo>
                  <a:lnTo>
                    <a:pt x="257" y="2"/>
                  </a:lnTo>
                  <a:lnTo>
                    <a:pt x="224" y="24"/>
                  </a:lnTo>
                  <a:lnTo>
                    <a:pt x="191" y="47"/>
                  </a:lnTo>
                  <a:lnTo>
                    <a:pt x="158" y="71"/>
                  </a:lnTo>
                  <a:lnTo>
                    <a:pt x="126" y="93"/>
                  </a:lnTo>
                  <a:lnTo>
                    <a:pt x="126" y="93"/>
                  </a:lnTo>
                  <a:lnTo>
                    <a:pt x="89" y="114"/>
                  </a:lnTo>
                  <a:lnTo>
                    <a:pt x="72" y="124"/>
                  </a:lnTo>
                  <a:lnTo>
                    <a:pt x="54" y="135"/>
                  </a:lnTo>
                  <a:lnTo>
                    <a:pt x="54" y="135"/>
                  </a:lnTo>
                  <a:lnTo>
                    <a:pt x="32" y="153"/>
                  </a:lnTo>
                  <a:lnTo>
                    <a:pt x="32" y="153"/>
                  </a:lnTo>
                  <a:lnTo>
                    <a:pt x="18" y="166"/>
                  </a:lnTo>
                  <a:lnTo>
                    <a:pt x="12" y="173"/>
                  </a:lnTo>
                  <a:lnTo>
                    <a:pt x="8" y="175"/>
                  </a:lnTo>
                  <a:lnTo>
                    <a:pt x="4" y="178"/>
                  </a:lnTo>
                  <a:lnTo>
                    <a:pt x="4" y="178"/>
                  </a:lnTo>
                  <a:lnTo>
                    <a:pt x="1" y="179"/>
                  </a:lnTo>
                  <a:lnTo>
                    <a:pt x="0" y="181"/>
                  </a:lnTo>
                  <a:lnTo>
                    <a:pt x="0" y="185"/>
                  </a:lnTo>
                  <a:lnTo>
                    <a:pt x="3" y="189"/>
                  </a:lnTo>
                  <a:lnTo>
                    <a:pt x="4" y="189"/>
                  </a:lnTo>
                  <a:lnTo>
                    <a:pt x="7" y="189"/>
                  </a:lnTo>
                  <a:lnTo>
                    <a:pt x="7" y="189"/>
                  </a:lnTo>
                  <a:lnTo>
                    <a:pt x="12" y="186"/>
                  </a:lnTo>
                  <a:lnTo>
                    <a:pt x="17" y="183"/>
                  </a:lnTo>
                  <a:lnTo>
                    <a:pt x="28" y="174"/>
                  </a:lnTo>
                  <a:lnTo>
                    <a:pt x="37" y="165"/>
                  </a:lnTo>
                  <a:lnTo>
                    <a:pt x="46" y="156"/>
                  </a:lnTo>
                  <a:lnTo>
                    <a:pt x="46" y="156"/>
                  </a:lnTo>
                  <a:lnTo>
                    <a:pt x="64" y="143"/>
                  </a:lnTo>
                  <a:lnTo>
                    <a:pt x="84" y="130"/>
                  </a:lnTo>
                  <a:lnTo>
                    <a:pt x="123" y="107"/>
                  </a:lnTo>
                  <a:lnTo>
                    <a:pt x="123" y="107"/>
                  </a:lnTo>
                  <a:lnTo>
                    <a:pt x="141" y="97"/>
                  </a:lnTo>
                  <a:lnTo>
                    <a:pt x="158" y="85"/>
                  </a:lnTo>
                  <a:lnTo>
                    <a:pt x="194" y="60"/>
                  </a:lnTo>
                  <a:lnTo>
                    <a:pt x="228" y="36"/>
                  </a:lnTo>
                  <a:lnTo>
                    <a:pt x="262" y="12"/>
                  </a:lnTo>
                  <a:lnTo>
                    <a:pt x="262" y="12"/>
                  </a:lnTo>
                  <a:lnTo>
                    <a:pt x="264" y="9"/>
                  </a:lnTo>
                  <a:lnTo>
                    <a:pt x="264" y="8"/>
                  </a:lnTo>
                  <a:lnTo>
                    <a:pt x="264" y="3"/>
                  </a:lnTo>
                  <a:lnTo>
                    <a:pt x="260" y="0"/>
                  </a:lnTo>
                  <a:lnTo>
                    <a:pt x="259" y="0"/>
                  </a:lnTo>
                  <a:lnTo>
                    <a:pt x="257" y="2"/>
                  </a:lnTo>
                  <a:lnTo>
                    <a:pt x="25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92" name="Freeform 304"/>
            <p:cNvSpPr/>
            <p:nvPr/>
          </p:nvSpPr>
          <p:spPr bwMode="auto">
            <a:xfrm>
              <a:off x="4419601" y="1466851"/>
              <a:ext cx="95250" cy="60325"/>
            </a:xfrm>
            <a:custGeom>
              <a:avLst/>
              <a:gdLst/>
              <a:ahLst/>
              <a:cxnLst>
                <a:cxn ang="0">
                  <a:pos x="232" y="1"/>
                </a:cxn>
                <a:cxn ang="0">
                  <a:pos x="232" y="1"/>
                </a:cxn>
                <a:cxn ang="0">
                  <a:pos x="206" y="18"/>
                </a:cxn>
                <a:cxn ang="0">
                  <a:pos x="180" y="35"/>
                </a:cxn>
                <a:cxn ang="0">
                  <a:pos x="152" y="51"/>
                </a:cxn>
                <a:cxn ang="0">
                  <a:pos x="123" y="65"/>
                </a:cxn>
                <a:cxn ang="0">
                  <a:pos x="123" y="65"/>
                </a:cxn>
                <a:cxn ang="0">
                  <a:pos x="108" y="73"/>
                </a:cxn>
                <a:cxn ang="0">
                  <a:pos x="93" y="82"/>
                </a:cxn>
                <a:cxn ang="0">
                  <a:pos x="63" y="102"/>
                </a:cxn>
                <a:cxn ang="0">
                  <a:pos x="34" y="123"/>
                </a:cxn>
                <a:cxn ang="0">
                  <a:pos x="19" y="132"/>
                </a:cxn>
                <a:cxn ang="0">
                  <a:pos x="4" y="141"/>
                </a:cxn>
                <a:cxn ang="0">
                  <a:pos x="4" y="141"/>
                </a:cxn>
                <a:cxn ang="0">
                  <a:pos x="2" y="142"/>
                </a:cxn>
                <a:cxn ang="0">
                  <a:pos x="0" y="144"/>
                </a:cxn>
                <a:cxn ang="0">
                  <a:pos x="2" y="148"/>
                </a:cxn>
                <a:cxn ang="0">
                  <a:pos x="4" y="150"/>
                </a:cxn>
                <a:cxn ang="0">
                  <a:pos x="7" y="151"/>
                </a:cxn>
                <a:cxn ang="0">
                  <a:pos x="10" y="150"/>
                </a:cxn>
                <a:cxn ang="0">
                  <a:pos x="10" y="150"/>
                </a:cxn>
                <a:cxn ang="0">
                  <a:pos x="25" y="141"/>
                </a:cxn>
                <a:cxn ang="0">
                  <a:pos x="40" y="132"/>
                </a:cxn>
                <a:cxn ang="0">
                  <a:pos x="70" y="112"/>
                </a:cxn>
                <a:cxn ang="0">
                  <a:pos x="99" y="93"/>
                </a:cxn>
                <a:cxn ang="0">
                  <a:pos x="130" y="74"/>
                </a:cxn>
                <a:cxn ang="0">
                  <a:pos x="130" y="74"/>
                </a:cxn>
                <a:cxn ang="0">
                  <a:pos x="185" y="44"/>
                </a:cxn>
                <a:cxn ang="0">
                  <a:pos x="211" y="27"/>
                </a:cxn>
                <a:cxn ang="0">
                  <a:pos x="238" y="10"/>
                </a:cxn>
                <a:cxn ang="0">
                  <a:pos x="238" y="10"/>
                </a:cxn>
                <a:cxn ang="0">
                  <a:pos x="240" y="9"/>
                </a:cxn>
                <a:cxn ang="0">
                  <a:pos x="240" y="6"/>
                </a:cxn>
                <a:cxn ang="0">
                  <a:pos x="240" y="2"/>
                </a:cxn>
                <a:cxn ang="0">
                  <a:pos x="238" y="1"/>
                </a:cxn>
                <a:cxn ang="0">
                  <a:pos x="236" y="0"/>
                </a:cxn>
                <a:cxn ang="0">
                  <a:pos x="235" y="0"/>
                </a:cxn>
                <a:cxn ang="0">
                  <a:pos x="232" y="1"/>
                </a:cxn>
                <a:cxn ang="0">
                  <a:pos x="232" y="1"/>
                </a:cxn>
              </a:cxnLst>
              <a:rect l="0" t="0" r="r" b="b"/>
              <a:pathLst>
                <a:path w="240" h="151">
                  <a:moveTo>
                    <a:pt x="232" y="1"/>
                  </a:moveTo>
                  <a:lnTo>
                    <a:pt x="232" y="1"/>
                  </a:lnTo>
                  <a:lnTo>
                    <a:pt x="206" y="18"/>
                  </a:lnTo>
                  <a:lnTo>
                    <a:pt x="180" y="35"/>
                  </a:lnTo>
                  <a:lnTo>
                    <a:pt x="152" y="51"/>
                  </a:lnTo>
                  <a:lnTo>
                    <a:pt x="123" y="65"/>
                  </a:lnTo>
                  <a:lnTo>
                    <a:pt x="123" y="65"/>
                  </a:lnTo>
                  <a:lnTo>
                    <a:pt x="108" y="73"/>
                  </a:lnTo>
                  <a:lnTo>
                    <a:pt x="93" y="82"/>
                  </a:lnTo>
                  <a:lnTo>
                    <a:pt x="63" y="102"/>
                  </a:lnTo>
                  <a:lnTo>
                    <a:pt x="34" y="123"/>
                  </a:lnTo>
                  <a:lnTo>
                    <a:pt x="19" y="132"/>
                  </a:lnTo>
                  <a:lnTo>
                    <a:pt x="4" y="141"/>
                  </a:lnTo>
                  <a:lnTo>
                    <a:pt x="4" y="141"/>
                  </a:lnTo>
                  <a:lnTo>
                    <a:pt x="2" y="142"/>
                  </a:lnTo>
                  <a:lnTo>
                    <a:pt x="0" y="144"/>
                  </a:lnTo>
                  <a:lnTo>
                    <a:pt x="2" y="148"/>
                  </a:lnTo>
                  <a:lnTo>
                    <a:pt x="4" y="150"/>
                  </a:lnTo>
                  <a:lnTo>
                    <a:pt x="7" y="151"/>
                  </a:lnTo>
                  <a:lnTo>
                    <a:pt x="10" y="150"/>
                  </a:lnTo>
                  <a:lnTo>
                    <a:pt x="10" y="150"/>
                  </a:lnTo>
                  <a:lnTo>
                    <a:pt x="25" y="141"/>
                  </a:lnTo>
                  <a:lnTo>
                    <a:pt x="40" y="132"/>
                  </a:lnTo>
                  <a:lnTo>
                    <a:pt x="70" y="112"/>
                  </a:lnTo>
                  <a:lnTo>
                    <a:pt x="99" y="93"/>
                  </a:lnTo>
                  <a:lnTo>
                    <a:pt x="130" y="74"/>
                  </a:lnTo>
                  <a:lnTo>
                    <a:pt x="130" y="74"/>
                  </a:lnTo>
                  <a:lnTo>
                    <a:pt x="185" y="44"/>
                  </a:lnTo>
                  <a:lnTo>
                    <a:pt x="211" y="27"/>
                  </a:lnTo>
                  <a:lnTo>
                    <a:pt x="238" y="10"/>
                  </a:lnTo>
                  <a:lnTo>
                    <a:pt x="238" y="10"/>
                  </a:lnTo>
                  <a:lnTo>
                    <a:pt x="240" y="9"/>
                  </a:lnTo>
                  <a:lnTo>
                    <a:pt x="240" y="6"/>
                  </a:lnTo>
                  <a:lnTo>
                    <a:pt x="240" y="2"/>
                  </a:lnTo>
                  <a:lnTo>
                    <a:pt x="238" y="1"/>
                  </a:lnTo>
                  <a:lnTo>
                    <a:pt x="236" y="0"/>
                  </a:lnTo>
                  <a:lnTo>
                    <a:pt x="235" y="0"/>
                  </a:lnTo>
                  <a:lnTo>
                    <a:pt x="232" y="1"/>
                  </a:lnTo>
                  <a:lnTo>
                    <a:pt x="23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93" name="Freeform 305"/>
            <p:cNvSpPr/>
            <p:nvPr/>
          </p:nvSpPr>
          <p:spPr bwMode="auto">
            <a:xfrm>
              <a:off x="4440239" y="1401763"/>
              <a:ext cx="50800" cy="34925"/>
            </a:xfrm>
            <a:custGeom>
              <a:avLst/>
              <a:gdLst/>
              <a:ahLst/>
              <a:cxnLst>
                <a:cxn ang="0">
                  <a:pos x="117" y="1"/>
                </a:cxn>
                <a:cxn ang="0">
                  <a:pos x="117" y="1"/>
                </a:cxn>
                <a:cxn ang="0">
                  <a:pos x="104" y="10"/>
                </a:cxn>
                <a:cxn ang="0">
                  <a:pos x="89" y="19"/>
                </a:cxn>
                <a:cxn ang="0">
                  <a:pos x="73" y="27"/>
                </a:cxn>
                <a:cxn ang="0">
                  <a:pos x="57" y="35"/>
                </a:cxn>
                <a:cxn ang="0">
                  <a:pos x="57" y="35"/>
                </a:cxn>
                <a:cxn ang="0">
                  <a:pos x="42" y="43"/>
                </a:cxn>
                <a:cxn ang="0">
                  <a:pos x="27" y="52"/>
                </a:cxn>
                <a:cxn ang="0">
                  <a:pos x="14" y="62"/>
                </a:cxn>
                <a:cxn ang="0">
                  <a:pos x="1" y="75"/>
                </a:cxn>
                <a:cxn ang="0">
                  <a:pos x="1" y="75"/>
                </a:cxn>
                <a:cxn ang="0">
                  <a:pos x="0" y="77"/>
                </a:cxn>
                <a:cxn ang="0">
                  <a:pos x="0" y="79"/>
                </a:cxn>
                <a:cxn ang="0">
                  <a:pos x="1" y="83"/>
                </a:cxn>
                <a:cxn ang="0">
                  <a:pos x="5" y="85"/>
                </a:cxn>
                <a:cxn ang="0">
                  <a:pos x="8" y="85"/>
                </a:cxn>
                <a:cxn ang="0">
                  <a:pos x="9" y="83"/>
                </a:cxn>
                <a:cxn ang="0">
                  <a:pos x="9" y="83"/>
                </a:cxn>
                <a:cxn ang="0">
                  <a:pos x="22" y="72"/>
                </a:cxn>
                <a:cxn ang="0">
                  <a:pos x="36" y="61"/>
                </a:cxn>
                <a:cxn ang="0">
                  <a:pos x="51" y="52"/>
                </a:cxn>
                <a:cxn ang="0">
                  <a:pos x="66" y="44"/>
                </a:cxn>
                <a:cxn ang="0">
                  <a:pos x="98" y="28"/>
                </a:cxn>
                <a:cxn ang="0">
                  <a:pos x="112" y="19"/>
                </a:cxn>
                <a:cxn ang="0">
                  <a:pos x="127" y="9"/>
                </a:cxn>
                <a:cxn ang="0">
                  <a:pos x="127" y="9"/>
                </a:cxn>
                <a:cxn ang="0">
                  <a:pos x="128" y="7"/>
                </a:cxn>
                <a:cxn ang="0">
                  <a:pos x="128" y="5"/>
                </a:cxn>
                <a:cxn ang="0">
                  <a:pos x="128" y="4"/>
                </a:cxn>
                <a:cxn ang="0">
                  <a:pos x="127" y="1"/>
                </a:cxn>
                <a:cxn ang="0">
                  <a:pos x="123" y="0"/>
                </a:cxn>
                <a:cxn ang="0">
                  <a:pos x="120" y="0"/>
                </a:cxn>
                <a:cxn ang="0">
                  <a:pos x="117" y="1"/>
                </a:cxn>
                <a:cxn ang="0">
                  <a:pos x="117" y="1"/>
                </a:cxn>
              </a:cxnLst>
              <a:rect l="0" t="0" r="r" b="b"/>
              <a:pathLst>
                <a:path w="128" h="85">
                  <a:moveTo>
                    <a:pt x="117" y="1"/>
                  </a:moveTo>
                  <a:lnTo>
                    <a:pt x="117" y="1"/>
                  </a:lnTo>
                  <a:lnTo>
                    <a:pt x="104" y="10"/>
                  </a:lnTo>
                  <a:lnTo>
                    <a:pt x="89" y="19"/>
                  </a:lnTo>
                  <a:lnTo>
                    <a:pt x="73" y="27"/>
                  </a:lnTo>
                  <a:lnTo>
                    <a:pt x="57" y="35"/>
                  </a:lnTo>
                  <a:lnTo>
                    <a:pt x="57" y="35"/>
                  </a:lnTo>
                  <a:lnTo>
                    <a:pt x="42" y="43"/>
                  </a:lnTo>
                  <a:lnTo>
                    <a:pt x="27" y="52"/>
                  </a:lnTo>
                  <a:lnTo>
                    <a:pt x="14" y="62"/>
                  </a:lnTo>
                  <a:lnTo>
                    <a:pt x="1" y="75"/>
                  </a:lnTo>
                  <a:lnTo>
                    <a:pt x="1" y="75"/>
                  </a:lnTo>
                  <a:lnTo>
                    <a:pt x="0" y="77"/>
                  </a:lnTo>
                  <a:lnTo>
                    <a:pt x="0" y="79"/>
                  </a:lnTo>
                  <a:lnTo>
                    <a:pt x="1" y="83"/>
                  </a:lnTo>
                  <a:lnTo>
                    <a:pt x="5" y="85"/>
                  </a:lnTo>
                  <a:lnTo>
                    <a:pt x="8" y="85"/>
                  </a:lnTo>
                  <a:lnTo>
                    <a:pt x="9" y="83"/>
                  </a:lnTo>
                  <a:lnTo>
                    <a:pt x="9" y="83"/>
                  </a:lnTo>
                  <a:lnTo>
                    <a:pt x="22" y="72"/>
                  </a:lnTo>
                  <a:lnTo>
                    <a:pt x="36" y="61"/>
                  </a:lnTo>
                  <a:lnTo>
                    <a:pt x="51" y="52"/>
                  </a:lnTo>
                  <a:lnTo>
                    <a:pt x="66" y="44"/>
                  </a:lnTo>
                  <a:lnTo>
                    <a:pt x="98" y="28"/>
                  </a:lnTo>
                  <a:lnTo>
                    <a:pt x="112" y="19"/>
                  </a:lnTo>
                  <a:lnTo>
                    <a:pt x="127" y="9"/>
                  </a:lnTo>
                  <a:lnTo>
                    <a:pt x="127" y="9"/>
                  </a:lnTo>
                  <a:lnTo>
                    <a:pt x="128" y="7"/>
                  </a:lnTo>
                  <a:lnTo>
                    <a:pt x="128" y="5"/>
                  </a:lnTo>
                  <a:lnTo>
                    <a:pt x="128" y="4"/>
                  </a:lnTo>
                  <a:lnTo>
                    <a:pt x="127" y="1"/>
                  </a:lnTo>
                  <a:lnTo>
                    <a:pt x="123" y="0"/>
                  </a:lnTo>
                  <a:lnTo>
                    <a:pt x="120" y="0"/>
                  </a:lnTo>
                  <a:lnTo>
                    <a:pt x="117" y="1"/>
                  </a:lnTo>
                  <a:lnTo>
                    <a:pt x="11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94" name="Freeform 306"/>
            <p:cNvSpPr/>
            <p:nvPr/>
          </p:nvSpPr>
          <p:spPr bwMode="auto">
            <a:xfrm>
              <a:off x="4240214" y="1582738"/>
              <a:ext cx="63500" cy="41275"/>
            </a:xfrm>
            <a:custGeom>
              <a:avLst/>
              <a:gdLst/>
              <a:ahLst/>
              <a:cxnLst>
                <a:cxn ang="0">
                  <a:pos x="151" y="0"/>
                </a:cxn>
                <a:cxn ang="0">
                  <a:pos x="151" y="0"/>
                </a:cxn>
                <a:cxn ang="0">
                  <a:pos x="109" y="25"/>
                </a:cxn>
                <a:cxn ang="0">
                  <a:pos x="88" y="37"/>
                </a:cxn>
                <a:cxn ang="0">
                  <a:pos x="66" y="49"/>
                </a:cxn>
                <a:cxn ang="0">
                  <a:pos x="66" y="49"/>
                </a:cxn>
                <a:cxn ang="0">
                  <a:pos x="49" y="58"/>
                </a:cxn>
                <a:cxn ang="0">
                  <a:pos x="31" y="70"/>
                </a:cxn>
                <a:cxn ang="0">
                  <a:pos x="14" y="83"/>
                </a:cxn>
                <a:cxn ang="0">
                  <a:pos x="6" y="89"/>
                </a:cxn>
                <a:cxn ang="0">
                  <a:pos x="0" y="97"/>
                </a:cxn>
                <a:cxn ang="0">
                  <a:pos x="0" y="97"/>
                </a:cxn>
                <a:cxn ang="0">
                  <a:pos x="0" y="100"/>
                </a:cxn>
                <a:cxn ang="0">
                  <a:pos x="0" y="101"/>
                </a:cxn>
                <a:cxn ang="0">
                  <a:pos x="3" y="105"/>
                </a:cxn>
                <a:cxn ang="0">
                  <a:pos x="7" y="105"/>
                </a:cxn>
                <a:cxn ang="0">
                  <a:pos x="8" y="105"/>
                </a:cxn>
                <a:cxn ang="0">
                  <a:pos x="11" y="102"/>
                </a:cxn>
                <a:cxn ang="0">
                  <a:pos x="11" y="102"/>
                </a:cxn>
                <a:cxn ang="0">
                  <a:pos x="17" y="95"/>
                </a:cxn>
                <a:cxn ang="0">
                  <a:pos x="27" y="88"/>
                </a:cxn>
                <a:cxn ang="0">
                  <a:pos x="46" y="76"/>
                </a:cxn>
                <a:cxn ang="0">
                  <a:pos x="46" y="76"/>
                </a:cxn>
                <a:cxn ang="0">
                  <a:pos x="67" y="63"/>
                </a:cxn>
                <a:cxn ang="0">
                  <a:pos x="88" y="50"/>
                </a:cxn>
                <a:cxn ang="0">
                  <a:pos x="88" y="50"/>
                </a:cxn>
                <a:cxn ang="0">
                  <a:pos x="106" y="41"/>
                </a:cxn>
                <a:cxn ang="0">
                  <a:pos x="123" y="30"/>
                </a:cxn>
                <a:cxn ang="0">
                  <a:pos x="157" y="11"/>
                </a:cxn>
                <a:cxn ang="0">
                  <a:pos x="157" y="11"/>
                </a:cxn>
                <a:cxn ang="0">
                  <a:pos x="159" y="8"/>
                </a:cxn>
                <a:cxn ang="0">
                  <a:pos x="160" y="7"/>
                </a:cxn>
                <a:cxn ang="0">
                  <a:pos x="159" y="3"/>
                </a:cxn>
                <a:cxn ang="0">
                  <a:pos x="156" y="0"/>
                </a:cxn>
                <a:cxn ang="0">
                  <a:pos x="153" y="0"/>
                </a:cxn>
                <a:cxn ang="0">
                  <a:pos x="151" y="0"/>
                </a:cxn>
                <a:cxn ang="0">
                  <a:pos x="151" y="0"/>
                </a:cxn>
              </a:cxnLst>
              <a:rect l="0" t="0" r="r" b="b"/>
              <a:pathLst>
                <a:path w="160" h="105">
                  <a:moveTo>
                    <a:pt x="151" y="0"/>
                  </a:moveTo>
                  <a:lnTo>
                    <a:pt x="151" y="0"/>
                  </a:lnTo>
                  <a:lnTo>
                    <a:pt x="109" y="25"/>
                  </a:lnTo>
                  <a:lnTo>
                    <a:pt x="88" y="37"/>
                  </a:lnTo>
                  <a:lnTo>
                    <a:pt x="66" y="49"/>
                  </a:lnTo>
                  <a:lnTo>
                    <a:pt x="66" y="49"/>
                  </a:lnTo>
                  <a:lnTo>
                    <a:pt x="49" y="58"/>
                  </a:lnTo>
                  <a:lnTo>
                    <a:pt x="31" y="70"/>
                  </a:lnTo>
                  <a:lnTo>
                    <a:pt x="14" y="83"/>
                  </a:lnTo>
                  <a:lnTo>
                    <a:pt x="6" y="89"/>
                  </a:lnTo>
                  <a:lnTo>
                    <a:pt x="0" y="97"/>
                  </a:lnTo>
                  <a:lnTo>
                    <a:pt x="0" y="97"/>
                  </a:lnTo>
                  <a:lnTo>
                    <a:pt x="0" y="100"/>
                  </a:lnTo>
                  <a:lnTo>
                    <a:pt x="0" y="101"/>
                  </a:lnTo>
                  <a:lnTo>
                    <a:pt x="3" y="105"/>
                  </a:lnTo>
                  <a:lnTo>
                    <a:pt x="7" y="105"/>
                  </a:lnTo>
                  <a:lnTo>
                    <a:pt x="8" y="105"/>
                  </a:lnTo>
                  <a:lnTo>
                    <a:pt x="11" y="102"/>
                  </a:lnTo>
                  <a:lnTo>
                    <a:pt x="11" y="102"/>
                  </a:lnTo>
                  <a:lnTo>
                    <a:pt x="17" y="95"/>
                  </a:lnTo>
                  <a:lnTo>
                    <a:pt x="27" y="88"/>
                  </a:lnTo>
                  <a:lnTo>
                    <a:pt x="46" y="76"/>
                  </a:lnTo>
                  <a:lnTo>
                    <a:pt x="46" y="76"/>
                  </a:lnTo>
                  <a:lnTo>
                    <a:pt x="67" y="63"/>
                  </a:lnTo>
                  <a:lnTo>
                    <a:pt x="88" y="50"/>
                  </a:lnTo>
                  <a:lnTo>
                    <a:pt x="88" y="50"/>
                  </a:lnTo>
                  <a:lnTo>
                    <a:pt x="106" y="41"/>
                  </a:lnTo>
                  <a:lnTo>
                    <a:pt x="123" y="30"/>
                  </a:lnTo>
                  <a:lnTo>
                    <a:pt x="157" y="11"/>
                  </a:lnTo>
                  <a:lnTo>
                    <a:pt x="157" y="11"/>
                  </a:lnTo>
                  <a:lnTo>
                    <a:pt x="159" y="8"/>
                  </a:lnTo>
                  <a:lnTo>
                    <a:pt x="160" y="7"/>
                  </a:lnTo>
                  <a:lnTo>
                    <a:pt x="159" y="3"/>
                  </a:lnTo>
                  <a:lnTo>
                    <a:pt x="156" y="0"/>
                  </a:lnTo>
                  <a:lnTo>
                    <a:pt x="153" y="0"/>
                  </a:lnTo>
                  <a:lnTo>
                    <a:pt x="151" y="0"/>
                  </a:lnTo>
                  <a:lnTo>
                    <a:pt x="151"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95" name="Freeform 307"/>
            <p:cNvSpPr/>
            <p:nvPr/>
          </p:nvSpPr>
          <p:spPr bwMode="auto">
            <a:xfrm>
              <a:off x="4257676" y="1597026"/>
              <a:ext cx="92075" cy="60325"/>
            </a:xfrm>
            <a:custGeom>
              <a:avLst/>
              <a:gdLst/>
              <a:ahLst/>
              <a:cxnLst>
                <a:cxn ang="0">
                  <a:pos x="225" y="1"/>
                </a:cxn>
                <a:cxn ang="0">
                  <a:pos x="225" y="1"/>
                </a:cxn>
                <a:cxn ang="0">
                  <a:pos x="212" y="8"/>
                </a:cxn>
                <a:cxn ang="0">
                  <a:pos x="197" y="16"/>
                </a:cxn>
                <a:cxn ang="0">
                  <a:pos x="184" y="22"/>
                </a:cxn>
                <a:cxn ang="0">
                  <a:pos x="171" y="30"/>
                </a:cxn>
                <a:cxn ang="0">
                  <a:pos x="171" y="30"/>
                </a:cxn>
                <a:cxn ang="0">
                  <a:pos x="141" y="52"/>
                </a:cxn>
                <a:cxn ang="0">
                  <a:pos x="125" y="63"/>
                </a:cxn>
                <a:cxn ang="0">
                  <a:pos x="109" y="73"/>
                </a:cxn>
                <a:cxn ang="0">
                  <a:pos x="109" y="73"/>
                </a:cxn>
                <a:cxn ang="0">
                  <a:pos x="82" y="90"/>
                </a:cxn>
                <a:cxn ang="0">
                  <a:pos x="55" y="107"/>
                </a:cxn>
                <a:cxn ang="0">
                  <a:pos x="55" y="107"/>
                </a:cxn>
                <a:cxn ang="0">
                  <a:pos x="30" y="126"/>
                </a:cxn>
                <a:cxn ang="0">
                  <a:pos x="17" y="133"/>
                </a:cxn>
                <a:cxn ang="0">
                  <a:pos x="10" y="137"/>
                </a:cxn>
                <a:cxn ang="0">
                  <a:pos x="4" y="140"/>
                </a:cxn>
                <a:cxn ang="0">
                  <a:pos x="4" y="140"/>
                </a:cxn>
                <a:cxn ang="0">
                  <a:pos x="1" y="141"/>
                </a:cxn>
                <a:cxn ang="0">
                  <a:pos x="0" y="143"/>
                </a:cxn>
                <a:cxn ang="0">
                  <a:pos x="0" y="148"/>
                </a:cxn>
                <a:cxn ang="0">
                  <a:pos x="1" y="150"/>
                </a:cxn>
                <a:cxn ang="0">
                  <a:pos x="4" y="152"/>
                </a:cxn>
                <a:cxn ang="0">
                  <a:pos x="6" y="150"/>
                </a:cxn>
                <a:cxn ang="0">
                  <a:pos x="6" y="150"/>
                </a:cxn>
                <a:cxn ang="0">
                  <a:pos x="17" y="146"/>
                </a:cxn>
                <a:cxn ang="0">
                  <a:pos x="26" y="140"/>
                </a:cxn>
                <a:cxn ang="0">
                  <a:pos x="44" y="127"/>
                </a:cxn>
                <a:cxn ang="0">
                  <a:pos x="44" y="127"/>
                </a:cxn>
                <a:cxn ang="0">
                  <a:pos x="75" y="107"/>
                </a:cxn>
                <a:cxn ang="0">
                  <a:pos x="108" y="88"/>
                </a:cxn>
                <a:cxn ang="0">
                  <a:pos x="108" y="88"/>
                </a:cxn>
                <a:cxn ang="0">
                  <a:pos x="124" y="78"/>
                </a:cxn>
                <a:cxn ang="0">
                  <a:pos x="140" y="67"/>
                </a:cxn>
                <a:cxn ang="0">
                  <a:pos x="168" y="46"/>
                </a:cxn>
                <a:cxn ang="0">
                  <a:pos x="168" y="46"/>
                </a:cxn>
                <a:cxn ang="0">
                  <a:pos x="184" y="35"/>
                </a:cxn>
                <a:cxn ang="0">
                  <a:pos x="200" y="27"/>
                </a:cxn>
                <a:cxn ang="0">
                  <a:pos x="215" y="20"/>
                </a:cxn>
                <a:cxn ang="0">
                  <a:pos x="230" y="10"/>
                </a:cxn>
                <a:cxn ang="0">
                  <a:pos x="230" y="10"/>
                </a:cxn>
                <a:cxn ang="0">
                  <a:pos x="231" y="9"/>
                </a:cxn>
                <a:cxn ang="0">
                  <a:pos x="232" y="7"/>
                </a:cxn>
                <a:cxn ang="0">
                  <a:pos x="231" y="3"/>
                </a:cxn>
                <a:cxn ang="0">
                  <a:pos x="229" y="0"/>
                </a:cxn>
                <a:cxn ang="0">
                  <a:pos x="226" y="0"/>
                </a:cxn>
                <a:cxn ang="0">
                  <a:pos x="225" y="1"/>
                </a:cxn>
                <a:cxn ang="0">
                  <a:pos x="225" y="1"/>
                </a:cxn>
              </a:cxnLst>
              <a:rect l="0" t="0" r="r" b="b"/>
              <a:pathLst>
                <a:path w="232" h="152">
                  <a:moveTo>
                    <a:pt x="225" y="1"/>
                  </a:moveTo>
                  <a:lnTo>
                    <a:pt x="225" y="1"/>
                  </a:lnTo>
                  <a:lnTo>
                    <a:pt x="212" y="8"/>
                  </a:lnTo>
                  <a:lnTo>
                    <a:pt x="197" y="16"/>
                  </a:lnTo>
                  <a:lnTo>
                    <a:pt x="184" y="22"/>
                  </a:lnTo>
                  <a:lnTo>
                    <a:pt x="171" y="30"/>
                  </a:lnTo>
                  <a:lnTo>
                    <a:pt x="171" y="30"/>
                  </a:lnTo>
                  <a:lnTo>
                    <a:pt x="141" y="52"/>
                  </a:lnTo>
                  <a:lnTo>
                    <a:pt x="125" y="63"/>
                  </a:lnTo>
                  <a:lnTo>
                    <a:pt x="109" y="73"/>
                  </a:lnTo>
                  <a:lnTo>
                    <a:pt x="109" y="73"/>
                  </a:lnTo>
                  <a:lnTo>
                    <a:pt x="82" y="90"/>
                  </a:lnTo>
                  <a:lnTo>
                    <a:pt x="55" y="107"/>
                  </a:lnTo>
                  <a:lnTo>
                    <a:pt x="55" y="107"/>
                  </a:lnTo>
                  <a:lnTo>
                    <a:pt x="30" y="126"/>
                  </a:lnTo>
                  <a:lnTo>
                    <a:pt x="17" y="133"/>
                  </a:lnTo>
                  <a:lnTo>
                    <a:pt x="10" y="137"/>
                  </a:lnTo>
                  <a:lnTo>
                    <a:pt x="4" y="140"/>
                  </a:lnTo>
                  <a:lnTo>
                    <a:pt x="4" y="140"/>
                  </a:lnTo>
                  <a:lnTo>
                    <a:pt x="1" y="141"/>
                  </a:lnTo>
                  <a:lnTo>
                    <a:pt x="0" y="143"/>
                  </a:lnTo>
                  <a:lnTo>
                    <a:pt x="0" y="148"/>
                  </a:lnTo>
                  <a:lnTo>
                    <a:pt x="1" y="150"/>
                  </a:lnTo>
                  <a:lnTo>
                    <a:pt x="4" y="152"/>
                  </a:lnTo>
                  <a:lnTo>
                    <a:pt x="6" y="150"/>
                  </a:lnTo>
                  <a:lnTo>
                    <a:pt x="6" y="150"/>
                  </a:lnTo>
                  <a:lnTo>
                    <a:pt x="17" y="146"/>
                  </a:lnTo>
                  <a:lnTo>
                    <a:pt x="26" y="140"/>
                  </a:lnTo>
                  <a:lnTo>
                    <a:pt x="44" y="127"/>
                  </a:lnTo>
                  <a:lnTo>
                    <a:pt x="44" y="127"/>
                  </a:lnTo>
                  <a:lnTo>
                    <a:pt x="75" y="107"/>
                  </a:lnTo>
                  <a:lnTo>
                    <a:pt x="108" y="88"/>
                  </a:lnTo>
                  <a:lnTo>
                    <a:pt x="108" y="88"/>
                  </a:lnTo>
                  <a:lnTo>
                    <a:pt x="124" y="78"/>
                  </a:lnTo>
                  <a:lnTo>
                    <a:pt x="140" y="67"/>
                  </a:lnTo>
                  <a:lnTo>
                    <a:pt x="168" y="46"/>
                  </a:lnTo>
                  <a:lnTo>
                    <a:pt x="168" y="46"/>
                  </a:lnTo>
                  <a:lnTo>
                    <a:pt x="184" y="35"/>
                  </a:lnTo>
                  <a:lnTo>
                    <a:pt x="200" y="27"/>
                  </a:lnTo>
                  <a:lnTo>
                    <a:pt x="215" y="20"/>
                  </a:lnTo>
                  <a:lnTo>
                    <a:pt x="230" y="10"/>
                  </a:lnTo>
                  <a:lnTo>
                    <a:pt x="230" y="10"/>
                  </a:lnTo>
                  <a:lnTo>
                    <a:pt x="231" y="9"/>
                  </a:lnTo>
                  <a:lnTo>
                    <a:pt x="232" y="7"/>
                  </a:lnTo>
                  <a:lnTo>
                    <a:pt x="231" y="3"/>
                  </a:lnTo>
                  <a:lnTo>
                    <a:pt x="229" y="0"/>
                  </a:lnTo>
                  <a:lnTo>
                    <a:pt x="226" y="0"/>
                  </a:lnTo>
                  <a:lnTo>
                    <a:pt x="225" y="1"/>
                  </a:lnTo>
                  <a:lnTo>
                    <a:pt x="22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96" name="Freeform 308"/>
            <p:cNvSpPr>
              <a:spLocks noEditPoints="1"/>
            </p:cNvSpPr>
            <p:nvPr/>
          </p:nvSpPr>
          <p:spPr bwMode="auto">
            <a:xfrm>
              <a:off x="4219576" y="1004888"/>
              <a:ext cx="655638" cy="687388"/>
            </a:xfrm>
            <a:custGeom>
              <a:avLst/>
              <a:gdLst/>
              <a:ahLst/>
              <a:cxnLst>
                <a:cxn ang="0">
                  <a:pos x="516" y="1727"/>
                </a:cxn>
                <a:cxn ang="0">
                  <a:pos x="222" y="1701"/>
                </a:cxn>
                <a:cxn ang="0">
                  <a:pos x="54" y="1637"/>
                </a:cxn>
                <a:cxn ang="0">
                  <a:pos x="15" y="1577"/>
                </a:cxn>
                <a:cxn ang="0">
                  <a:pos x="12" y="1510"/>
                </a:cxn>
                <a:cxn ang="0">
                  <a:pos x="17" y="1363"/>
                </a:cxn>
                <a:cxn ang="0">
                  <a:pos x="8" y="1187"/>
                </a:cxn>
                <a:cxn ang="0">
                  <a:pos x="7" y="803"/>
                </a:cxn>
                <a:cxn ang="0">
                  <a:pos x="20" y="187"/>
                </a:cxn>
                <a:cxn ang="0">
                  <a:pos x="89" y="39"/>
                </a:cxn>
                <a:cxn ang="0">
                  <a:pos x="168" y="9"/>
                </a:cxn>
                <a:cxn ang="0">
                  <a:pos x="274" y="8"/>
                </a:cxn>
                <a:cxn ang="0">
                  <a:pos x="879" y="0"/>
                </a:cxn>
                <a:cxn ang="0">
                  <a:pos x="1429" y="17"/>
                </a:cxn>
                <a:cxn ang="0">
                  <a:pos x="1570" y="53"/>
                </a:cxn>
                <a:cxn ang="0">
                  <a:pos x="1612" y="120"/>
                </a:cxn>
                <a:cxn ang="0">
                  <a:pos x="1627" y="203"/>
                </a:cxn>
                <a:cxn ang="0">
                  <a:pos x="1633" y="230"/>
                </a:cxn>
                <a:cxn ang="0">
                  <a:pos x="1622" y="580"/>
                </a:cxn>
                <a:cxn ang="0">
                  <a:pos x="1651" y="825"/>
                </a:cxn>
                <a:cxn ang="0">
                  <a:pos x="1648" y="979"/>
                </a:cxn>
                <a:cxn ang="0">
                  <a:pos x="1647" y="1178"/>
                </a:cxn>
                <a:cxn ang="0">
                  <a:pos x="1639" y="1351"/>
                </a:cxn>
                <a:cxn ang="0">
                  <a:pos x="1643" y="1455"/>
                </a:cxn>
                <a:cxn ang="0">
                  <a:pos x="1630" y="1595"/>
                </a:cxn>
                <a:cxn ang="0">
                  <a:pos x="1589" y="1653"/>
                </a:cxn>
                <a:cxn ang="0">
                  <a:pos x="1448" y="1716"/>
                </a:cxn>
                <a:cxn ang="0">
                  <a:pos x="1133" y="1730"/>
                </a:cxn>
                <a:cxn ang="0">
                  <a:pos x="1269" y="1682"/>
                </a:cxn>
                <a:cxn ang="0">
                  <a:pos x="1421" y="1672"/>
                </a:cxn>
                <a:cxn ang="0">
                  <a:pos x="1533" y="1637"/>
                </a:cxn>
                <a:cxn ang="0">
                  <a:pos x="1586" y="1570"/>
                </a:cxn>
                <a:cxn ang="0">
                  <a:pos x="1595" y="1450"/>
                </a:cxn>
                <a:cxn ang="0">
                  <a:pos x="1597" y="1157"/>
                </a:cxn>
                <a:cxn ang="0">
                  <a:pos x="1604" y="856"/>
                </a:cxn>
                <a:cxn ang="0">
                  <a:pos x="1583" y="645"/>
                </a:cxn>
                <a:cxn ang="0">
                  <a:pos x="1578" y="426"/>
                </a:cxn>
                <a:cxn ang="0">
                  <a:pos x="1578" y="208"/>
                </a:cxn>
                <a:cxn ang="0">
                  <a:pos x="1558" y="111"/>
                </a:cxn>
                <a:cxn ang="0">
                  <a:pos x="1485" y="74"/>
                </a:cxn>
                <a:cxn ang="0">
                  <a:pos x="1329" y="56"/>
                </a:cxn>
                <a:cxn ang="0">
                  <a:pos x="754" y="50"/>
                </a:cxn>
                <a:cxn ang="0">
                  <a:pos x="344" y="55"/>
                </a:cxn>
                <a:cxn ang="0">
                  <a:pos x="195" y="57"/>
                </a:cxn>
                <a:cxn ang="0">
                  <a:pos x="106" y="98"/>
                </a:cxn>
                <a:cxn ang="0">
                  <a:pos x="68" y="186"/>
                </a:cxn>
                <a:cxn ang="0">
                  <a:pos x="58" y="567"/>
                </a:cxn>
                <a:cxn ang="0">
                  <a:pos x="51" y="890"/>
                </a:cxn>
                <a:cxn ang="0">
                  <a:pos x="58" y="1202"/>
                </a:cxn>
                <a:cxn ang="0">
                  <a:pos x="66" y="1344"/>
                </a:cxn>
                <a:cxn ang="0">
                  <a:pos x="64" y="1522"/>
                </a:cxn>
                <a:cxn ang="0">
                  <a:pos x="80" y="1598"/>
                </a:cxn>
                <a:cxn ang="0">
                  <a:pos x="153" y="1638"/>
                </a:cxn>
                <a:cxn ang="0">
                  <a:pos x="369" y="1675"/>
                </a:cxn>
                <a:cxn ang="0">
                  <a:pos x="557" y="1680"/>
                </a:cxn>
              </a:cxnLst>
              <a:rect l="0" t="0" r="r" b="b"/>
              <a:pathLst>
                <a:path w="1651" h="1730">
                  <a:moveTo>
                    <a:pt x="1133" y="1730"/>
                  </a:moveTo>
                  <a:lnTo>
                    <a:pt x="1133" y="1730"/>
                  </a:lnTo>
                  <a:lnTo>
                    <a:pt x="973" y="1729"/>
                  </a:lnTo>
                  <a:lnTo>
                    <a:pt x="973" y="1729"/>
                  </a:lnTo>
                  <a:lnTo>
                    <a:pt x="835" y="1727"/>
                  </a:lnTo>
                  <a:lnTo>
                    <a:pt x="516" y="1727"/>
                  </a:lnTo>
                  <a:lnTo>
                    <a:pt x="516" y="1727"/>
                  </a:lnTo>
                  <a:lnTo>
                    <a:pt x="480" y="1726"/>
                  </a:lnTo>
                  <a:lnTo>
                    <a:pt x="446" y="1725"/>
                  </a:lnTo>
                  <a:lnTo>
                    <a:pt x="377" y="1720"/>
                  </a:lnTo>
                  <a:lnTo>
                    <a:pt x="309" y="1712"/>
                  </a:lnTo>
                  <a:lnTo>
                    <a:pt x="239" y="1704"/>
                  </a:lnTo>
                  <a:lnTo>
                    <a:pt x="222" y="1701"/>
                  </a:lnTo>
                  <a:lnTo>
                    <a:pt x="222" y="1701"/>
                  </a:lnTo>
                  <a:lnTo>
                    <a:pt x="192" y="1696"/>
                  </a:lnTo>
                  <a:lnTo>
                    <a:pt x="165" y="1691"/>
                  </a:lnTo>
                  <a:lnTo>
                    <a:pt x="139" y="1683"/>
                  </a:lnTo>
                  <a:lnTo>
                    <a:pt x="115" y="1674"/>
                  </a:lnTo>
                  <a:lnTo>
                    <a:pt x="93" y="1663"/>
                  </a:lnTo>
                  <a:lnTo>
                    <a:pt x="72" y="1652"/>
                  </a:lnTo>
                  <a:lnTo>
                    <a:pt x="54" y="1637"/>
                  </a:lnTo>
                  <a:lnTo>
                    <a:pt x="37" y="1623"/>
                  </a:lnTo>
                  <a:lnTo>
                    <a:pt x="37" y="1623"/>
                  </a:lnTo>
                  <a:lnTo>
                    <a:pt x="30" y="1615"/>
                  </a:lnTo>
                  <a:lnTo>
                    <a:pt x="25" y="1606"/>
                  </a:lnTo>
                  <a:lnTo>
                    <a:pt x="20" y="1597"/>
                  </a:lnTo>
                  <a:lnTo>
                    <a:pt x="17" y="1586"/>
                  </a:lnTo>
                  <a:lnTo>
                    <a:pt x="15" y="1577"/>
                  </a:lnTo>
                  <a:lnTo>
                    <a:pt x="13" y="1567"/>
                  </a:lnTo>
                  <a:lnTo>
                    <a:pt x="13" y="1557"/>
                  </a:lnTo>
                  <a:lnTo>
                    <a:pt x="15" y="1548"/>
                  </a:lnTo>
                  <a:lnTo>
                    <a:pt x="15" y="1548"/>
                  </a:lnTo>
                  <a:lnTo>
                    <a:pt x="15" y="1538"/>
                  </a:lnTo>
                  <a:lnTo>
                    <a:pt x="15" y="1529"/>
                  </a:lnTo>
                  <a:lnTo>
                    <a:pt x="12" y="1510"/>
                  </a:lnTo>
                  <a:lnTo>
                    <a:pt x="12" y="1510"/>
                  </a:lnTo>
                  <a:lnTo>
                    <a:pt x="12" y="1492"/>
                  </a:lnTo>
                  <a:lnTo>
                    <a:pt x="13" y="1458"/>
                  </a:lnTo>
                  <a:lnTo>
                    <a:pt x="17" y="1393"/>
                  </a:lnTo>
                  <a:lnTo>
                    <a:pt x="17" y="1393"/>
                  </a:lnTo>
                  <a:lnTo>
                    <a:pt x="17" y="1363"/>
                  </a:lnTo>
                  <a:lnTo>
                    <a:pt x="17" y="1363"/>
                  </a:lnTo>
                  <a:lnTo>
                    <a:pt x="16" y="1327"/>
                  </a:lnTo>
                  <a:lnTo>
                    <a:pt x="13" y="1292"/>
                  </a:lnTo>
                  <a:lnTo>
                    <a:pt x="13" y="1292"/>
                  </a:lnTo>
                  <a:lnTo>
                    <a:pt x="11" y="1258"/>
                  </a:lnTo>
                  <a:lnTo>
                    <a:pt x="9" y="1224"/>
                  </a:lnTo>
                  <a:lnTo>
                    <a:pt x="9" y="1224"/>
                  </a:lnTo>
                  <a:lnTo>
                    <a:pt x="8" y="1187"/>
                  </a:lnTo>
                  <a:lnTo>
                    <a:pt x="7" y="1151"/>
                  </a:lnTo>
                  <a:lnTo>
                    <a:pt x="0" y="1080"/>
                  </a:lnTo>
                  <a:lnTo>
                    <a:pt x="0" y="1080"/>
                  </a:lnTo>
                  <a:lnTo>
                    <a:pt x="0" y="1050"/>
                  </a:lnTo>
                  <a:lnTo>
                    <a:pt x="0" y="1008"/>
                  </a:lnTo>
                  <a:lnTo>
                    <a:pt x="3" y="904"/>
                  </a:lnTo>
                  <a:lnTo>
                    <a:pt x="7" y="803"/>
                  </a:lnTo>
                  <a:lnTo>
                    <a:pt x="9" y="747"/>
                  </a:lnTo>
                  <a:lnTo>
                    <a:pt x="9" y="747"/>
                  </a:lnTo>
                  <a:lnTo>
                    <a:pt x="13" y="503"/>
                  </a:lnTo>
                  <a:lnTo>
                    <a:pt x="16" y="323"/>
                  </a:lnTo>
                  <a:lnTo>
                    <a:pt x="18" y="212"/>
                  </a:lnTo>
                  <a:lnTo>
                    <a:pt x="18" y="212"/>
                  </a:lnTo>
                  <a:lnTo>
                    <a:pt x="20" y="187"/>
                  </a:lnTo>
                  <a:lnTo>
                    <a:pt x="24" y="163"/>
                  </a:lnTo>
                  <a:lnTo>
                    <a:pt x="30" y="141"/>
                  </a:lnTo>
                  <a:lnTo>
                    <a:pt x="38" y="118"/>
                  </a:lnTo>
                  <a:lnTo>
                    <a:pt x="49" y="97"/>
                  </a:lnTo>
                  <a:lnTo>
                    <a:pt x="60" y="76"/>
                  </a:lnTo>
                  <a:lnTo>
                    <a:pt x="73" y="56"/>
                  </a:lnTo>
                  <a:lnTo>
                    <a:pt x="89" y="39"/>
                  </a:lnTo>
                  <a:lnTo>
                    <a:pt x="89" y="39"/>
                  </a:lnTo>
                  <a:lnTo>
                    <a:pt x="94" y="34"/>
                  </a:lnTo>
                  <a:lnTo>
                    <a:pt x="100" y="29"/>
                  </a:lnTo>
                  <a:lnTo>
                    <a:pt x="114" y="22"/>
                  </a:lnTo>
                  <a:lnTo>
                    <a:pt x="131" y="17"/>
                  </a:lnTo>
                  <a:lnTo>
                    <a:pt x="148" y="13"/>
                  </a:lnTo>
                  <a:lnTo>
                    <a:pt x="168" y="9"/>
                  </a:lnTo>
                  <a:lnTo>
                    <a:pt x="186" y="8"/>
                  </a:lnTo>
                  <a:lnTo>
                    <a:pt x="222" y="8"/>
                  </a:lnTo>
                  <a:lnTo>
                    <a:pt x="222" y="8"/>
                  </a:lnTo>
                  <a:lnTo>
                    <a:pt x="253" y="8"/>
                  </a:lnTo>
                  <a:lnTo>
                    <a:pt x="253" y="8"/>
                  </a:lnTo>
                  <a:lnTo>
                    <a:pt x="274" y="8"/>
                  </a:lnTo>
                  <a:lnTo>
                    <a:pt x="274" y="8"/>
                  </a:lnTo>
                  <a:lnTo>
                    <a:pt x="423" y="6"/>
                  </a:lnTo>
                  <a:lnTo>
                    <a:pt x="570" y="4"/>
                  </a:lnTo>
                  <a:lnTo>
                    <a:pt x="570" y="4"/>
                  </a:lnTo>
                  <a:lnTo>
                    <a:pt x="720" y="1"/>
                  </a:lnTo>
                  <a:lnTo>
                    <a:pt x="869" y="0"/>
                  </a:lnTo>
                  <a:lnTo>
                    <a:pt x="879" y="0"/>
                  </a:lnTo>
                  <a:lnTo>
                    <a:pt x="879" y="0"/>
                  </a:lnTo>
                  <a:lnTo>
                    <a:pt x="1015" y="0"/>
                  </a:lnTo>
                  <a:lnTo>
                    <a:pt x="1153" y="2"/>
                  </a:lnTo>
                  <a:lnTo>
                    <a:pt x="1222" y="4"/>
                  </a:lnTo>
                  <a:lnTo>
                    <a:pt x="1290" y="6"/>
                  </a:lnTo>
                  <a:lnTo>
                    <a:pt x="1359" y="12"/>
                  </a:lnTo>
                  <a:lnTo>
                    <a:pt x="1429" y="17"/>
                  </a:lnTo>
                  <a:lnTo>
                    <a:pt x="1429" y="17"/>
                  </a:lnTo>
                  <a:lnTo>
                    <a:pt x="1464" y="21"/>
                  </a:lnTo>
                  <a:lnTo>
                    <a:pt x="1483" y="23"/>
                  </a:lnTo>
                  <a:lnTo>
                    <a:pt x="1504" y="27"/>
                  </a:lnTo>
                  <a:lnTo>
                    <a:pt x="1525" y="33"/>
                  </a:lnTo>
                  <a:lnTo>
                    <a:pt x="1545" y="40"/>
                  </a:lnTo>
                  <a:lnTo>
                    <a:pt x="1562" y="50"/>
                  </a:lnTo>
                  <a:lnTo>
                    <a:pt x="1570" y="53"/>
                  </a:lnTo>
                  <a:lnTo>
                    <a:pt x="1576" y="60"/>
                  </a:lnTo>
                  <a:lnTo>
                    <a:pt x="1576" y="60"/>
                  </a:lnTo>
                  <a:lnTo>
                    <a:pt x="1587" y="72"/>
                  </a:lnTo>
                  <a:lnTo>
                    <a:pt x="1596" y="84"/>
                  </a:lnTo>
                  <a:lnTo>
                    <a:pt x="1603" y="95"/>
                  </a:lnTo>
                  <a:lnTo>
                    <a:pt x="1608" y="107"/>
                  </a:lnTo>
                  <a:lnTo>
                    <a:pt x="1612" y="120"/>
                  </a:lnTo>
                  <a:lnTo>
                    <a:pt x="1616" y="133"/>
                  </a:lnTo>
                  <a:lnTo>
                    <a:pt x="1620" y="161"/>
                  </a:lnTo>
                  <a:lnTo>
                    <a:pt x="1620" y="161"/>
                  </a:lnTo>
                  <a:lnTo>
                    <a:pt x="1622" y="180"/>
                  </a:lnTo>
                  <a:lnTo>
                    <a:pt x="1626" y="200"/>
                  </a:lnTo>
                  <a:lnTo>
                    <a:pt x="1627" y="201"/>
                  </a:lnTo>
                  <a:lnTo>
                    <a:pt x="1627" y="203"/>
                  </a:lnTo>
                  <a:lnTo>
                    <a:pt x="1627" y="203"/>
                  </a:lnTo>
                  <a:lnTo>
                    <a:pt x="1631" y="209"/>
                  </a:lnTo>
                  <a:lnTo>
                    <a:pt x="1633" y="217"/>
                  </a:lnTo>
                  <a:lnTo>
                    <a:pt x="1633" y="222"/>
                  </a:lnTo>
                  <a:lnTo>
                    <a:pt x="1633" y="222"/>
                  </a:lnTo>
                  <a:lnTo>
                    <a:pt x="1633" y="230"/>
                  </a:lnTo>
                  <a:lnTo>
                    <a:pt x="1633" y="230"/>
                  </a:lnTo>
                  <a:lnTo>
                    <a:pt x="1630" y="311"/>
                  </a:lnTo>
                  <a:lnTo>
                    <a:pt x="1626" y="391"/>
                  </a:lnTo>
                  <a:lnTo>
                    <a:pt x="1626" y="391"/>
                  </a:lnTo>
                  <a:lnTo>
                    <a:pt x="1623" y="465"/>
                  </a:lnTo>
                  <a:lnTo>
                    <a:pt x="1621" y="540"/>
                  </a:lnTo>
                  <a:lnTo>
                    <a:pt x="1621" y="540"/>
                  </a:lnTo>
                  <a:lnTo>
                    <a:pt x="1622" y="580"/>
                  </a:lnTo>
                  <a:lnTo>
                    <a:pt x="1626" y="621"/>
                  </a:lnTo>
                  <a:lnTo>
                    <a:pt x="1630" y="662"/>
                  </a:lnTo>
                  <a:lnTo>
                    <a:pt x="1637" y="702"/>
                  </a:lnTo>
                  <a:lnTo>
                    <a:pt x="1637" y="702"/>
                  </a:lnTo>
                  <a:lnTo>
                    <a:pt x="1644" y="764"/>
                  </a:lnTo>
                  <a:lnTo>
                    <a:pt x="1648" y="794"/>
                  </a:lnTo>
                  <a:lnTo>
                    <a:pt x="1651" y="825"/>
                  </a:lnTo>
                  <a:lnTo>
                    <a:pt x="1651" y="825"/>
                  </a:lnTo>
                  <a:lnTo>
                    <a:pt x="1651" y="849"/>
                  </a:lnTo>
                  <a:lnTo>
                    <a:pt x="1651" y="872"/>
                  </a:lnTo>
                  <a:lnTo>
                    <a:pt x="1650" y="919"/>
                  </a:lnTo>
                  <a:lnTo>
                    <a:pt x="1650" y="919"/>
                  </a:lnTo>
                  <a:lnTo>
                    <a:pt x="1648" y="979"/>
                  </a:lnTo>
                  <a:lnTo>
                    <a:pt x="1648" y="979"/>
                  </a:lnTo>
                  <a:lnTo>
                    <a:pt x="1650" y="1038"/>
                  </a:lnTo>
                  <a:lnTo>
                    <a:pt x="1650" y="1038"/>
                  </a:lnTo>
                  <a:lnTo>
                    <a:pt x="1651" y="1097"/>
                  </a:lnTo>
                  <a:lnTo>
                    <a:pt x="1650" y="1127"/>
                  </a:lnTo>
                  <a:lnTo>
                    <a:pt x="1648" y="1156"/>
                  </a:lnTo>
                  <a:lnTo>
                    <a:pt x="1648" y="1156"/>
                  </a:lnTo>
                  <a:lnTo>
                    <a:pt x="1647" y="1178"/>
                  </a:lnTo>
                  <a:lnTo>
                    <a:pt x="1643" y="1199"/>
                  </a:lnTo>
                  <a:lnTo>
                    <a:pt x="1643" y="1199"/>
                  </a:lnTo>
                  <a:lnTo>
                    <a:pt x="1639" y="1232"/>
                  </a:lnTo>
                  <a:lnTo>
                    <a:pt x="1638" y="1249"/>
                  </a:lnTo>
                  <a:lnTo>
                    <a:pt x="1638" y="1266"/>
                  </a:lnTo>
                  <a:lnTo>
                    <a:pt x="1638" y="1266"/>
                  </a:lnTo>
                  <a:lnTo>
                    <a:pt x="1639" y="1351"/>
                  </a:lnTo>
                  <a:lnTo>
                    <a:pt x="1640" y="1403"/>
                  </a:lnTo>
                  <a:lnTo>
                    <a:pt x="1642" y="1440"/>
                  </a:lnTo>
                  <a:lnTo>
                    <a:pt x="1642" y="1440"/>
                  </a:lnTo>
                  <a:lnTo>
                    <a:pt x="1643" y="1446"/>
                  </a:lnTo>
                  <a:lnTo>
                    <a:pt x="1643" y="1446"/>
                  </a:lnTo>
                  <a:lnTo>
                    <a:pt x="1643" y="1451"/>
                  </a:lnTo>
                  <a:lnTo>
                    <a:pt x="1643" y="1455"/>
                  </a:lnTo>
                  <a:lnTo>
                    <a:pt x="1643" y="1466"/>
                  </a:lnTo>
                  <a:lnTo>
                    <a:pt x="1643" y="1466"/>
                  </a:lnTo>
                  <a:lnTo>
                    <a:pt x="1643" y="1514"/>
                  </a:lnTo>
                  <a:lnTo>
                    <a:pt x="1642" y="1538"/>
                  </a:lnTo>
                  <a:lnTo>
                    <a:pt x="1639" y="1561"/>
                  </a:lnTo>
                  <a:lnTo>
                    <a:pt x="1634" y="1584"/>
                  </a:lnTo>
                  <a:lnTo>
                    <a:pt x="1630" y="1595"/>
                  </a:lnTo>
                  <a:lnTo>
                    <a:pt x="1626" y="1606"/>
                  </a:lnTo>
                  <a:lnTo>
                    <a:pt x="1621" y="1616"/>
                  </a:lnTo>
                  <a:lnTo>
                    <a:pt x="1616" y="1625"/>
                  </a:lnTo>
                  <a:lnTo>
                    <a:pt x="1608" y="1635"/>
                  </a:lnTo>
                  <a:lnTo>
                    <a:pt x="1600" y="1644"/>
                  </a:lnTo>
                  <a:lnTo>
                    <a:pt x="1600" y="1644"/>
                  </a:lnTo>
                  <a:lnTo>
                    <a:pt x="1589" y="1653"/>
                  </a:lnTo>
                  <a:lnTo>
                    <a:pt x="1579" y="1662"/>
                  </a:lnTo>
                  <a:lnTo>
                    <a:pt x="1558" y="1676"/>
                  </a:lnTo>
                  <a:lnTo>
                    <a:pt x="1536" y="1688"/>
                  </a:lnTo>
                  <a:lnTo>
                    <a:pt x="1512" y="1699"/>
                  </a:lnTo>
                  <a:lnTo>
                    <a:pt x="1490" y="1706"/>
                  </a:lnTo>
                  <a:lnTo>
                    <a:pt x="1469" y="1712"/>
                  </a:lnTo>
                  <a:lnTo>
                    <a:pt x="1448" y="1716"/>
                  </a:lnTo>
                  <a:lnTo>
                    <a:pt x="1430" y="1718"/>
                  </a:lnTo>
                  <a:lnTo>
                    <a:pt x="1430" y="1718"/>
                  </a:lnTo>
                  <a:lnTo>
                    <a:pt x="1391" y="1721"/>
                  </a:lnTo>
                  <a:lnTo>
                    <a:pt x="1351" y="1723"/>
                  </a:lnTo>
                  <a:lnTo>
                    <a:pt x="1273" y="1727"/>
                  </a:lnTo>
                  <a:lnTo>
                    <a:pt x="1198" y="1729"/>
                  </a:lnTo>
                  <a:lnTo>
                    <a:pt x="1133" y="1730"/>
                  </a:lnTo>
                  <a:lnTo>
                    <a:pt x="1133" y="1730"/>
                  </a:lnTo>
                  <a:close/>
                  <a:moveTo>
                    <a:pt x="1168" y="1679"/>
                  </a:moveTo>
                  <a:lnTo>
                    <a:pt x="1168" y="1679"/>
                  </a:lnTo>
                  <a:lnTo>
                    <a:pt x="1202" y="1679"/>
                  </a:lnTo>
                  <a:lnTo>
                    <a:pt x="1235" y="1680"/>
                  </a:lnTo>
                  <a:lnTo>
                    <a:pt x="1235" y="1680"/>
                  </a:lnTo>
                  <a:lnTo>
                    <a:pt x="1269" y="1682"/>
                  </a:lnTo>
                  <a:lnTo>
                    <a:pt x="1303" y="1683"/>
                  </a:lnTo>
                  <a:lnTo>
                    <a:pt x="1303" y="1683"/>
                  </a:lnTo>
                  <a:lnTo>
                    <a:pt x="1338" y="1682"/>
                  </a:lnTo>
                  <a:lnTo>
                    <a:pt x="1370" y="1679"/>
                  </a:lnTo>
                  <a:lnTo>
                    <a:pt x="1381" y="1678"/>
                  </a:lnTo>
                  <a:lnTo>
                    <a:pt x="1381" y="1678"/>
                  </a:lnTo>
                  <a:lnTo>
                    <a:pt x="1421" y="1672"/>
                  </a:lnTo>
                  <a:lnTo>
                    <a:pt x="1440" y="1669"/>
                  </a:lnTo>
                  <a:lnTo>
                    <a:pt x="1461" y="1665"/>
                  </a:lnTo>
                  <a:lnTo>
                    <a:pt x="1481" y="1659"/>
                  </a:lnTo>
                  <a:lnTo>
                    <a:pt x="1499" y="1654"/>
                  </a:lnTo>
                  <a:lnTo>
                    <a:pt x="1517" y="1646"/>
                  </a:lnTo>
                  <a:lnTo>
                    <a:pt x="1533" y="1637"/>
                  </a:lnTo>
                  <a:lnTo>
                    <a:pt x="1533" y="1637"/>
                  </a:lnTo>
                  <a:lnTo>
                    <a:pt x="1545" y="1629"/>
                  </a:lnTo>
                  <a:lnTo>
                    <a:pt x="1554" y="1620"/>
                  </a:lnTo>
                  <a:lnTo>
                    <a:pt x="1563" y="1611"/>
                  </a:lnTo>
                  <a:lnTo>
                    <a:pt x="1570" y="1602"/>
                  </a:lnTo>
                  <a:lnTo>
                    <a:pt x="1576" y="1591"/>
                  </a:lnTo>
                  <a:lnTo>
                    <a:pt x="1582" y="1581"/>
                  </a:lnTo>
                  <a:lnTo>
                    <a:pt x="1586" y="1570"/>
                  </a:lnTo>
                  <a:lnTo>
                    <a:pt x="1588" y="1559"/>
                  </a:lnTo>
                  <a:lnTo>
                    <a:pt x="1592" y="1536"/>
                  </a:lnTo>
                  <a:lnTo>
                    <a:pt x="1595" y="1513"/>
                  </a:lnTo>
                  <a:lnTo>
                    <a:pt x="1595" y="1488"/>
                  </a:lnTo>
                  <a:lnTo>
                    <a:pt x="1595" y="1465"/>
                  </a:lnTo>
                  <a:lnTo>
                    <a:pt x="1595" y="1450"/>
                  </a:lnTo>
                  <a:lnTo>
                    <a:pt x="1595" y="1450"/>
                  </a:lnTo>
                  <a:lnTo>
                    <a:pt x="1592" y="1425"/>
                  </a:lnTo>
                  <a:lnTo>
                    <a:pt x="1591" y="1393"/>
                  </a:lnTo>
                  <a:lnTo>
                    <a:pt x="1589" y="1321"/>
                  </a:lnTo>
                  <a:lnTo>
                    <a:pt x="1591" y="1251"/>
                  </a:lnTo>
                  <a:lnTo>
                    <a:pt x="1593" y="1202"/>
                  </a:lnTo>
                  <a:lnTo>
                    <a:pt x="1593" y="1202"/>
                  </a:lnTo>
                  <a:lnTo>
                    <a:pt x="1597" y="1157"/>
                  </a:lnTo>
                  <a:lnTo>
                    <a:pt x="1600" y="1113"/>
                  </a:lnTo>
                  <a:lnTo>
                    <a:pt x="1603" y="1068"/>
                  </a:lnTo>
                  <a:lnTo>
                    <a:pt x="1604" y="1024"/>
                  </a:lnTo>
                  <a:lnTo>
                    <a:pt x="1605" y="941"/>
                  </a:lnTo>
                  <a:lnTo>
                    <a:pt x="1604" y="866"/>
                  </a:lnTo>
                  <a:lnTo>
                    <a:pt x="1604" y="856"/>
                  </a:lnTo>
                  <a:lnTo>
                    <a:pt x="1604" y="856"/>
                  </a:lnTo>
                  <a:lnTo>
                    <a:pt x="1603" y="812"/>
                  </a:lnTo>
                  <a:lnTo>
                    <a:pt x="1601" y="766"/>
                  </a:lnTo>
                  <a:lnTo>
                    <a:pt x="1597" y="722"/>
                  </a:lnTo>
                  <a:lnTo>
                    <a:pt x="1593" y="699"/>
                  </a:lnTo>
                  <a:lnTo>
                    <a:pt x="1589" y="677"/>
                  </a:lnTo>
                  <a:lnTo>
                    <a:pt x="1589" y="677"/>
                  </a:lnTo>
                  <a:lnTo>
                    <a:pt x="1583" y="645"/>
                  </a:lnTo>
                  <a:lnTo>
                    <a:pt x="1578" y="612"/>
                  </a:lnTo>
                  <a:lnTo>
                    <a:pt x="1574" y="577"/>
                  </a:lnTo>
                  <a:lnTo>
                    <a:pt x="1572" y="558"/>
                  </a:lnTo>
                  <a:lnTo>
                    <a:pt x="1572" y="540"/>
                  </a:lnTo>
                  <a:lnTo>
                    <a:pt x="1572" y="540"/>
                  </a:lnTo>
                  <a:lnTo>
                    <a:pt x="1578" y="426"/>
                  </a:lnTo>
                  <a:lnTo>
                    <a:pt x="1578" y="426"/>
                  </a:lnTo>
                  <a:lnTo>
                    <a:pt x="1582" y="328"/>
                  </a:lnTo>
                  <a:lnTo>
                    <a:pt x="1583" y="278"/>
                  </a:lnTo>
                  <a:lnTo>
                    <a:pt x="1584" y="229"/>
                  </a:lnTo>
                  <a:lnTo>
                    <a:pt x="1584" y="227"/>
                  </a:lnTo>
                  <a:lnTo>
                    <a:pt x="1584" y="227"/>
                  </a:lnTo>
                  <a:lnTo>
                    <a:pt x="1584" y="227"/>
                  </a:lnTo>
                  <a:lnTo>
                    <a:pt x="1578" y="208"/>
                  </a:lnTo>
                  <a:lnTo>
                    <a:pt x="1574" y="187"/>
                  </a:lnTo>
                  <a:lnTo>
                    <a:pt x="1570" y="166"/>
                  </a:lnTo>
                  <a:lnTo>
                    <a:pt x="1569" y="144"/>
                  </a:lnTo>
                  <a:lnTo>
                    <a:pt x="1569" y="144"/>
                  </a:lnTo>
                  <a:lnTo>
                    <a:pt x="1567" y="131"/>
                  </a:lnTo>
                  <a:lnTo>
                    <a:pt x="1563" y="120"/>
                  </a:lnTo>
                  <a:lnTo>
                    <a:pt x="1558" y="111"/>
                  </a:lnTo>
                  <a:lnTo>
                    <a:pt x="1550" y="104"/>
                  </a:lnTo>
                  <a:lnTo>
                    <a:pt x="1542" y="98"/>
                  </a:lnTo>
                  <a:lnTo>
                    <a:pt x="1533" y="93"/>
                  </a:lnTo>
                  <a:lnTo>
                    <a:pt x="1514" y="85"/>
                  </a:lnTo>
                  <a:lnTo>
                    <a:pt x="1507" y="81"/>
                  </a:lnTo>
                  <a:lnTo>
                    <a:pt x="1507" y="81"/>
                  </a:lnTo>
                  <a:lnTo>
                    <a:pt x="1485" y="74"/>
                  </a:lnTo>
                  <a:lnTo>
                    <a:pt x="1463" y="68"/>
                  </a:lnTo>
                  <a:lnTo>
                    <a:pt x="1438" y="64"/>
                  </a:lnTo>
                  <a:lnTo>
                    <a:pt x="1414" y="60"/>
                  </a:lnTo>
                  <a:lnTo>
                    <a:pt x="1389" y="59"/>
                  </a:lnTo>
                  <a:lnTo>
                    <a:pt x="1367" y="57"/>
                  </a:lnTo>
                  <a:lnTo>
                    <a:pt x="1329" y="56"/>
                  </a:lnTo>
                  <a:lnTo>
                    <a:pt x="1329" y="56"/>
                  </a:lnTo>
                  <a:lnTo>
                    <a:pt x="1214" y="55"/>
                  </a:lnTo>
                  <a:lnTo>
                    <a:pt x="1099" y="52"/>
                  </a:lnTo>
                  <a:lnTo>
                    <a:pt x="1099" y="52"/>
                  </a:lnTo>
                  <a:lnTo>
                    <a:pt x="984" y="50"/>
                  </a:lnTo>
                  <a:lnTo>
                    <a:pt x="869" y="48"/>
                  </a:lnTo>
                  <a:lnTo>
                    <a:pt x="869" y="48"/>
                  </a:lnTo>
                  <a:lnTo>
                    <a:pt x="754" y="50"/>
                  </a:lnTo>
                  <a:lnTo>
                    <a:pt x="640" y="52"/>
                  </a:lnTo>
                  <a:lnTo>
                    <a:pt x="640" y="52"/>
                  </a:lnTo>
                  <a:lnTo>
                    <a:pt x="526" y="55"/>
                  </a:lnTo>
                  <a:lnTo>
                    <a:pt x="411" y="56"/>
                  </a:lnTo>
                  <a:lnTo>
                    <a:pt x="411" y="56"/>
                  </a:lnTo>
                  <a:lnTo>
                    <a:pt x="378" y="55"/>
                  </a:lnTo>
                  <a:lnTo>
                    <a:pt x="344" y="55"/>
                  </a:lnTo>
                  <a:lnTo>
                    <a:pt x="344" y="55"/>
                  </a:lnTo>
                  <a:lnTo>
                    <a:pt x="309" y="53"/>
                  </a:lnTo>
                  <a:lnTo>
                    <a:pt x="274" y="52"/>
                  </a:lnTo>
                  <a:lnTo>
                    <a:pt x="274" y="52"/>
                  </a:lnTo>
                  <a:lnTo>
                    <a:pt x="245" y="53"/>
                  </a:lnTo>
                  <a:lnTo>
                    <a:pt x="219" y="55"/>
                  </a:lnTo>
                  <a:lnTo>
                    <a:pt x="195" y="57"/>
                  </a:lnTo>
                  <a:lnTo>
                    <a:pt x="173" y="61"/>
                  </a:lnTo>
                  <a:lnTo>
                    <a:pt x="173" y="61"/>
                  </a:lnTo>
                  <a:lnTo>
                    <a:pt x="156" y="65"/>
                  </a:lnTo>
                  <a:lnTo>
                    <a:pt x="141" y="72"/>
                  </a:lnTo>
                  <a:lnTo>
                    <a:pt x="128" y="80"/>
                  </a:lnTo>
                  <a:lnTo>
                    <a:pt x="117" y="87"/>
                  </a:lnTo>
                  <a:lnTo>
                    <a:pt x="106" y="98"/>
                  </a:lnTo>
                  <a:lnTo>
                    <a:pt x="97" y="108"/>
                  </a:lnTo>
                  <a:lnTo>
                    <a:pt x="89" y="120"/>
                  </a:lnTo>
                  <a:lnTo>
                    <a:pt x="84" y="133"/>
                  </a:lnTo>
                  <a:lnTo>
                    <a:pt x="79" y="146"/>
                  </a:lnTo>
                  <a:lnTo>
                    <a:pt x="73" y="159"/>
                  </a:lnTo>
                  <a:lnTo>
                    <a:pt x="71" y="172"/>
                  </a:lnTo>
                  <a:lnTo>
                    <a:pt x="68" y="186"/>
                  </a:lnTo>
                  <a:lnTo>
                    <a:pt x="66" y="210"/>
                  </a:lnTo>
                  <a:lnTo>
                    <a:pt x="66" y="233"/>
                  </a:lnTo>
                  <a:lnTo>
                    <a:pt x="66" y="233"/>
                  </a:lnTo>
                  <a:lnTo>
                    <a:pt x="66" y="264"/>
                  </a:lnTo>
                  <a:lnTo>
                    <a:pt x="66" y="311"/>
                  </a:lnTo>
                  <a:lnTo>
                    <a:pt x="63" y="424"/>
                  </a:lnTo>
                  <a:lnTo>
                    <a:pt x="58" y="567"/>
                  </a:lnTo>
                  <a:lnTo>
                    <a:pt x="58" y="567"/>
                  </a:lnTo>
                  <a:lnTo>
                    <a:pt x="58" y="628"/>
                  </a:lnTo>
                  <a:lnTo>
                    <a:pt x="58" y="628"/>
                  </a:lnTo>
                  <a:lnTo>
                    <a:pt x="58" y="686"/>
                  </a:lnTo>
                  <a:lnTo>
                    <a:pt x="58" y="747"/>
                  </a:lnTo>
                  <a:lnTo>
                    <a:pt x="58" y="747"/>
                  </a:lnTo>
                  <a:lnTo>
                    <a:pt x="51" y="890"/>
                  </a:lnTo>
                  <a:lnTo>
                    <a:pt x="49" y="991"/>
                  </a:lnTo>
                  <a:lnTo>
                    <a:pt x="49" y="1032"/>
                  </a:lnTo>
                  <a:lnTo>
                    <a:pt x="50" y="1060"/>
                  </a:lnTo>
                  <a:lnTo>
                    <a:pt x="50" y="1060"/>
                  </a:lnTo>
                  <a:lnTo>
                    <a:pt x="55" y="1131"/>
                  </a:lnTo>
                  <a:lnTo>
                    <a:pt x="56" y="1166"/>
                  </a:lnTo>
                  <a:lnTo>
                    <a:pt x="58" y="1202"/>
                  </a:lnTo>
                  <a:lnTo>
                    <a:pt x="58" y="1202"/>
                  </a:lnTo>
                  <a:lnTo>
                    <a:pt x="59" y="1238"/>
                  </a:lnTo>
                  <a:lnTo>
                    <a:pt x="62" y="1272"/>
                  </a:lnTo>
                  <a:lnTo>
                    <a:pt x="62" y="1272"/>
                  </a:lnTo>
                  <a:lnTo>
                    <a:pt x="64" y="1308"/>
                  </a:lnTo>
                  <a:lnTo>
                    <a:pt x="66" y="1344"/>
                  </a:lnTo>
                  <a:lnTo>
                    <a:pt x="66" y="1344"/>
                  </a:lnTo>
                  <a:lnTo>
                    <a:pt x="64" y="1378"/>
                  </a:lnTo>
                  <a:lnTo>
                    <a:pt x="64" y="1378"/>
                  </a:lnTo>
                  <a:lnTo>
                    <a:pt x="64" y="1408"/>
                  </a:lnTo>
                  <a:lnTo>
                    <a:pt x="64" y="1440"/>
                  </a:lnTo>
                  <a:lnTo>
                    <a:pt x="64" y="1500"/>
                  </a:lnTo>
                  <a:lnTo>
                    <a:pt x="64" y="1500"/>
                  </a:lnTo>
                  <a:lnTo>
                    <a:pt x="64" y="1522"/>
                  </a:lnTo>
                  <a:lnTo>
                    <a:pt x="63" y="1544"/>
                  </a:lnTo>
                  <a:lnTo>
                    <a:pt x="63" y="1564"/>
                  </a:lnTo>
                  <a:lnTo>
                    <a:pt x="63" y="1570"/>
                  </a:lnTo>
                  <a:lnTo>
                    <a:pt x="64" y="1577"/>
                  </a:lnTo>
                  <a:lnTo>
                    <a:pt x="64" y="1577"/>
                  </a:lnTo>
                  <a:lnTo>
                    <a:pt x="71" y="1587"/>
                  </a:lnTo>
                  <a:lnTo>
                    <a:pt x="80" y="1598"/>
                  </a:lnTo>
                  <a:lnTo>
                    <a:pt x="90" y="1607"/>
                  </a:lnTo>
                  <a:lnTo>
                    <a:pt x="102" y="1615"/>
                  </a:lnTo>
                  <a:lnTo>
                    <a:pt x="115" y="1623"/>
                  </a:lnTo>
                  <a:lnTo>
                    <a:pt x="130" y="1629"/>
                  </a:lnTo>
                  <a:lnTo>
                    <a:pt x="141" y="1635"/>
                  </a:lnTo>
                  <a:lnTo>
                    <a:pt x="153" y="1638"/>
                  </a:lnTo>
                  <a:lnTo>
                    <a:pt x="153" y="1638"/>
                  </a:lnTo>
                  <a:lnTo>
                    <a:pt x="192" y="1648"/>
                  </a:lnTo>
                  <a:lnTo>
                    <a:pt x="233" y="1655"/>
                  </a:lnTo>
                  <a:lnTo>
                    <a:pt x="275" y="1662"/>
                  </a:lnTo>
                  <a:lnTo>
                    <a:pt x="315" y="1667"/>
                  </a:lnTo>
                  <a:lnTo>
                    <a:pt x="315" y="1667"/>
                  </a:lnTo>
                  <a:lnTo>
                    <a:pt x="369" y="1675"/>
                  </a:lnTo>
                  <a:lnTo>
                    <a:pt x="369" y="1675"/>
                  </a:lnTo>
                  <a:lnTo>
                    <a:pt x="394" y="1678"/>
                  </a:lnTo>
                  <a:lnTo>
                    <a:pt x="421" y="1680"/>
                  </a:lnTo>
                  <a:lnTo>
                    <a:pt x="450" y="1682"/>
                  </a:lnTo>
                  <a:lnTo>
                    <a:pt x="483" y="1682"/>
                  </a:lnTo>
                  <a:lnTo>
                    <a:pt x="483" y="1682"/>
                  </a:lnTo>
                  <a:lnTo>
                    <a:pt x="557" y="1680"/>
                  </a:lnTo>
                  <a:lnTo>
                    <a:pt x="557" y="1680"/>
                  </a:lnTo>
                  <a:lnTo>
                    <a:pt x="629" y="1679"/>
                  </a:lnTo>
                  <a:lnTo>
                    <a:pt x="1168" y="1679"/>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97" name="Freeform 309"/>
            <p:cNvSpPr>
              <a:spLocks noEditPoints="1"/>
            </p:cNvSpPr>
            <p:nvPr/>
          </p:nvSpPr>
          <p:spPr bwMode="auto">
            <a:xfrm>
              <a:off x="4292601" y="1087438"/>
              <a:ext cx="493713" cy="136525"/>
            </a:xfrm>
            <a:custGeom>
              <a:avLst/>
              <a:gdLst/>
              <a:ahLst/>
              <a:cxnLst>
                <a:cxn ang="0">
                  <a:pos x="1095" y="344"/>
                </a:cxn>
                <a:cxn ang="0">
                  <a:pos x="922" y="342"/>
                </a:cxn>
                <a:cxn ang="0">
                  <a:pos x="631" y="339"/>
                </a:cxn>
                <a:cxn ang="0">
                  <a:pos x="301" y="337"/>
                </a:cxn>
                <a:cxn ang="0">
                  <a:pos x="196" y="340"/>
                </a:cxn>
                <a:cxn ang="0">
                  <a:pos x="115" y="339"/>
                </a:cxn>
                <a:cxn ang="0">
                  <a:pos x="62" y="327"/>
                </a:cxn>
                <a:cxn ang="0">
                  <a:pos x="22" y="289"/>
                </a:cxn>
                <a:cxn ang="0">
                  <a:pos x="9" y="241"/>
                </a:cxn>
                <a:cxn ang="0">
                  <a:pos x="0" y="135"/>
                </a:cxn>
                <a:cxn ang="0">
                  <a:pos x="8" y="67"/>
                </a:cxn>
                <a:cxn ang="0">
                  <a:pos x="34" y="31"/>
                </a:cxn>
                <a:cxn ang="0">
                  <a:pos x="39" y="24"/>
                </a:cxn>
                <a:cxn ang="0">
                  <a:pos x="58" y="16"/>
                </a:cxn>
                <a:cxn ang="0">
                  <a:pos x="505" y="14"/>
                </a:cxn>
                <a:cxn ang="0">
                  <a:pos x="925" y="8"/>
                </a:cxn>
                <a:cxn ang="0">
                  <a:pos x="1036" y="0"/>
                </a:cxn>
                <a:cxn ang="0">
                  <a:pos x="1106" y="2"/>
                </a:cxn>
                <a:cxn ang="0">
                  <a:pos x="1178" y="21"/>
                </a:cxn>
                <a:cxn ang="0">
                  <a:pos x="1213" y="46"/>
                </a:cxn>
                <a:cxn ang="0">
                  <a:pos x="1236" y="104"/>
                </a:cxn>
                <a:cxn ang="0">
                  <a:pos x="1243" y="156"/>
                </a:cxn>
                <a:cxn ang="0">
                  <a:pos x="1238" y="238"/>
                </a:cxn>
                <a:cxn ang="0">
                  <a:pos x="1232" y="306"/>
                </a:cxn>
                <a:cxn ang="0">
                  <a:pos x="1232" y="312"/>
                </a:cxn>
                <a:cxn ang="0">
                  <a:pos x="1221" y="333"/>
                </a:cxn>
                <a:cxn ang="0">
                  <a:pos x="1171" y="346"/>
                </a:cxn>
                <a:cxn ang="0">
                  <a:pos x="297" y="287"/>
                </a:cxn>
                <a:cxn ang="0">
                  <a:pos x="510" y="288"/>
                </a:cxn>
                <a:cxn ang="0">
                  <a:pos x="883" y="293"/>
                </a:cxn>
                <a:cxn ang="0">
                  <a:pos x="1147" y="295"/>
                </a:cxn>
                <a:cxn ang="0">
                  <a:pos x="1184" y="295"/>
                </a:cxn>
                <a:cxn ang="0">
                  <a:pos x="1191" y="248"/>
                </a:cxn>
                <a:cxn ang="0">
                  <a:pos x="1196" y="173"/>
                </a:cxn>
                <a:cxn ang="0">
                  <a:pos x="1185" y="109"/>
                </a:cxn>
                <a:cxn ang="0">
                  <a:pos x="1174" y="78"/>
                </a:cxn>
                <a:cxn ang="0">
                  <a:pos x="1134" y="55"/>
                </a:cxn>
                <a:cxn ang="0">
                  <a:pos x="1078" y="53"/>
                </a:cxn>
                <a:cxn ang="0">
                  <a:pos x="980" y="54"/>
                </a:cxn>
                <a:cxn ang="0">
                  <a:pos x="729" y="59"/>
                </a:cxn>
                <a:cxn ang="0">
                  <a:pos x="111" y="65"/>
                </a:cxn>
                <a:cxn ang="0">
                  <a:pos x="94" y="71"/>
                </a:cxn>
                <a:cxn ang="0">
                  <a:pos x="70" y="68"/>
                </a:cxn>
                <a:cxn ang="0">
                  <a:pos x="56" y="74"/>
                </a:cxn>
                <a:cxn ang="0">
                  <a:pos x="50" y="95"/>
                </a:cxn>
                <a:cxn ang="0">
                  <a:pos x="50" y="136"/>
                </a:cxn>
                <a:cxn ang="0">
                  <a:pos x="56" y="229"/>
                </a:cxn>
                <a:cxn ang="0">
                  <a:pos x="60" y="257"/>
                </a:cxn>
                <a:cxn ang="0">
                  <a:pos x="74" y="276"/>
                </a:cxn>
                <a:cxn ang="0">
                  <a:pos x="106" y="289"/>
                </a:cxn>
                <a:cxn ang="0">
                  <a:pos x="144" y="289"/>
                </a:cxn>
                <a:cxn ang="0">
                  <a:pos x="297" y="287"/>
                </a:cxn>
              </a:cxnLst>
              <a:rect l="0" t="0" r="r" b="b"/>
              <a:pathLst>
                <a:path w="1244" h="347">
                  <a:moveTo>
                    <a:pt x="1149" y="347"/>
                  </a:moveTo>
                  <a:lnTo>
                    <a:pt x="1149" y="347"/>
                  </a:lnTo>
                  <a:lnTo>
                    <a:pt x="1123" y="346"/>
                  </a:lnTo>
                  <a:lnTo>
                    <a:pt x="1095" y="344"/>
                  </a:lnTo>
                  <a:lnTo>
                    <a:pt x="1095" y="344"/>
                  </a:lnTo>
                  <a:lnTo>
                    <a:pt x="1073" y="343"/>
                  </a:lnTo>
                  <a:lnTo>
                    <a:pt x="1052" y="342"/>
                  </a:lnTo>
                  <a:lnTo>
                    <a:pt x="922" y="342"/>
                  </a:lnTo>
                  <a:lnTo>
                    <a:pt x="922" y="342"/>
                  </a:lnTo>
                  <a:lnTo>
                    <a:pt x="813" y="342"/>
                  </a:lnTo>
                  <a:lnTo>
                    <a:pt x="813" y="342"/>
                  </a:lnTo>
                  <a:lnTo>
                    <a:pt x="631" y="339"/>
                  </a:lnTo>
                  <a:lnTo>
                    <a:pt x="631" y="339"/>
                  </a:lnTo>
                  <a:lnTo>
                    <a:pt x="466" y="337"/>
                  </a:lnTo>
                  <a:lnTo>
                    <a:pt x="301" y="337"/>
                  </a:lnTo>
                  <a:lnTo>
                    <a:pt x="301" y="337"/>
                  </a:lnTo>
                  <a:lnTo>
                    <a:pt x="268" y="337"/>
                  </a:lnTo>
                  <a:lnTo>
                    <a:pt x="233" y="339"/>
                  </a:lnTo>
                  <a:lnTo>
                    <a:pt x="233" y="339"/>
                  </a:lnTo>
                  <a:lnTo>
                    <a:pt x="196" y="340"/>
                  </a:lnTo>
                  <a:lnTo>
                    <a:pt x="160" y="342"/>
                  </a:lnTo>
                  <a:lnTo>
                    <a:pt x="160" y="342"/>
                  </a:lnTo>
                  <a:lnTo>
                    <a:pt x="136" y="340"/>
                  </a:lnTo>
                  <a:lnTo>
                    <a:pt x="115" y="339"/>
                  </a:lnTo>
                  <a:lnTo>
                    <a:pt x="96" y="337"/>
                  </a:lnTo>
                  <a:lnTo>
                    <a:pt x="79" y="333"/>
                  </a:lnTo>
                  <a:lnTo>
                    <a:pt x="79" y="333"/>
                  </a:lnTo>
                  <a:lnTo>
                    <a:pt x="62" y="327"/>
                  </a:lnTo>
                  <a:lnTo>
                    <a:pt x="47" y="321"/>
                  </a:lnTo>
                  <a:lnTo>
                    <a:pt x="37" y="312"/>
                  </a:lnTo>
                  <a:lnTo>
                    <a:pt x="29" y="303"/>
                  </a:lnTo>
                  <a:lnTo>
                    <a:pt x="22" y="289"/>
                  </a:lnTo>
                  <a:lnTo>
                    <a:pt x="17" y="275"/>
                  </a:lnTo>
                  <a:lnTo>
                    <a:pt x="13" y="259"/>
                  </a:lnTo>
                  <a:lnTo>
                    <a:pt x="9" y="241"/>
                  </a:lnTo>
                  <a:lnTo>
                    <a:pt x="9" y="241"/>
                  </a:lnTo>
                  <a:lnTo>
                    <a:pt x="4" y="202"/>
                  </a:lnTo>
                  <a:lnTo>
                    <a:pt x="2" y="181"/>
                  </a:lnTo>
                  <a:lnTo>
                    <a:pt x="0" y="157"/>
                  </a:lnTo>
                  <a:lnTo>
                    <a:pt x="0" y="135"/>
                  </a:lnTo>
                  <a:lnTo>
                    <a:pt x="2" y="112"/>
                  </a:lnTo>
                  <a:lnTo>
                    <a:pt x="3" y="89"/>
                  </a:lnTo>
                  <a:lnTo>
                    <a:pt x="8" y="67"/>
                  </a:lnTo>
                  <a:lnTo>
                    <a:pt x="8" y="67"/>
                  </a:lnTo>
                  <a:lnTo>
                    <a:pt x="12" y="55"/>
                  </a:lnTo>
                  <a:lnTo>
                    <a:pt x="17" y="45"/>
                  </a:lnTo>
                  <a:lnTo>
                    <a:pt x="25" y="37"/>
                  </a:lnTo>
                  <a:lnTo>
                    <a:pt x="34" y="31"/>
                  </a:lnTo>
                  <a:lnTo>
                    <a:pt x="37" y="31"/>
                  </a:lnTo>
                  <a:lnTo>
                    <a:pt x="37" y="28"/>
                  </a:lnTo>
                  <a:lnTo>
                    <a:pt x="37" y="28"/>
                  </a:lnTo>
                  <a:lnTo>
                    <a:pt x="39" y="24"/>
                  </a:lnTo>
                  <a:lnTo>
                    <a:pt x="43" y="20"/>
                  </a:lnTo>
                  <a:lnTo>
                    <a:pt x="50" y="17"/>
                  </a:lnTo>
                  <a:lnTo>
                    <a:pt x="58" y="16"/>
                  </a:lnTo>
                  <a:lnTo>
                    <a:pt x="58" y="16"/>
                  </a:lnTo>
                  <a:lnTo>
                    <a:pt x="169" y="15"/>
                  </a:lnTo>
                  <a:lnTo>
                    <a:pt x="283" y="14"/>
                  </a:lnTo>
                  <a:lnTo>
                    <a:pt x="505" y="14"/>
                  </a:lnTo>
                  <a:lnTo>
                    <a:pt x="505" y="14"/>
                  </a:lnTo>
                  <a:lnTo>
                    <a:pt x="696" y="12"/>
                  </a:lnTo>
                  <a:lnTo>
                    <a:pt x="888" y="11"/>
                  </a:lnTo>
                  <a:lnTo>
                    <a:pt x="888" y="11"/>
                  </a:lnTo>
                  <a:lnTo>
                    <a:pt x="925" y="8"/>
                  </a:lnTo>
                  <a:lnTo>
                    <a:pt x="964" y="6"/>
                  </a:lnTo>
                  <a:lnTo>
                    <a:pt x="964" y="6"/>
                  </a:lnTo>
                  <a:lnTo>
                    <a:pt x="1013" y="2"/>
                  </a:lnTo>
                  <a:lnTo>
                    <a:pt x="1036" y="0"/>
                  </a:lnTo>
                  <a:lnTo>
                    <a:pt x="1061" y="0"/>
                  </a:lnTo>
                  <a:lnTo>
                    <a:pt x="1061" y="0"/>
                  </a:lnTo>
                  <a:lnTo>
                    <a:pt x="1085" y="0"/>
                  </a:lnTo>
                  <a:lnTo>
                    <a:pt x="1106" y="2"/>
                  </a:lnTo>
                  <a:lnTo>
                    <a:pt x="1127" y="6"/>
                  </a:lnTo>
                  <a:lnTo>
                    <a:pt x="1145" y="10"/>
                  </a:lnTo>
                  <a:lnTo>
                    <a:pt x="1162" y="15"/>
                  </a:lnTo>
                  <a:lnTo>
                    <a:pt x="1178" y="21"/>
                  </a:lnTo>
                  <a:lnTo>
                    <a:pt x="1192" y="29"/>
                  </a:lnTo>
                  <a:lnTo>
                    <a:pt x="1205" y="38"/>
                  </a:lnTo>
                  <a:lnTo>
                    <a:pt x="1205" y="38"/>
                  </a:lnTo>
                  <a:lnTo>
                    <a:pt x="1213" y="46"/>
                  </a:lnTo>
                  <a:lnTo>
                    <a:pt x="1221" y="58"/>
                  </a:lnTo>
                  <a:lnTo>
                    <a:pt x="1226" y="71"/>
                  </a:lnTo>
                  <a:lnTo>
                    <a:pt x="1231" y="87"/>
                  </a:lnTo>
                  <a:lnTo>
                    <a:pt x="1236" y="104"/>
                  </a:lnTo>
                  <a:lnTo>
                    <a:pt x="1239" y="121"/>
                  </a:lnTo>
                  <a:lnTo>
                    <a:pt x="1242" y="138"/>
                  </a:lnTo>
                  <a:lnTo>
                    <a:pt x="1243" y="156"/>
                  </a:lnTo>
                  <a:lnTo>
                    <a:pt x="1243" y="156"/>
                  </a:lnTo>
                  <a:lnTo>
                    <a:pt x="1244" y="177"/>
                  </a:lnTo>
                  <a:lnTo>
                    <a:pt x="1243" y="198"/>
                  </a:lnTo>
                  <a:lnTo>
                    <a:pt x="1238" y="238"/>
                  </a:lnTo>
                  <a:lnTo>
                    <a:pt x="1238" y="238"/>
                  </a:lnTo>
                  <a:lnTo>
                    <a:pt x="1234" y="272"/>
                  </a:lnTo>
                  <a:lnTo>
                    <a:pt x="1232" y="288"/>
                  </a:lnTo>
                  <a:lnTo>
                    <a:pt x="1232" y="306"/>
                  </a:lnTo>
                  <a:lnTo>
                    <a:pt x="1232" y="306"/>
                  </a:lnTo>
                  <a:lnTo>
                    <a:pt x="1232" y="310"/>
                  </a:lnTo>
                  <a:lnTo>
                    <a:pt x="1232" y="310"/>
                  </a:lnTo>
                  <a:lnTo>
                    <a:pt x="1232" y="312"/>
                  </a:lnTo>
                  <a:lnTo>
                    <a:pt x="1232" y="312"/>
                  </a:lnTo>
                  <a:lnTo>
                    <a:pt x="1232" y="316"/>
                  </a:lnTo>
                  <a:lnTo>
                    <a:pt x="1231" y="322"/>
                  </a:lnTo>
                  <a:lnTo>
                    <a:pt x="1227" y="327"/>
                  </a:lnTo>
                  <a:lnTo>
                    <a:pt x="1221" y="333"/>
                  </a:lnTo>
                  <a:lnTo>
                    <a:pt x="1221" y="333"/>
                  </a:lnTo>
                  <a:lnTo>
                    <a:pt x="1206" y="339"/>
                  </a:lnTo>
                  <a:lnTo>
                    <a:pt x="1191" y="343"/>
                  </a:lnTo>
                  <a:lnTo>
                    <a:pt x="1171" y="346"/>
                  </a:lnTo>
                  <a:lnTo>
                    <a:pt x="1149" y="347"/>
                  </a:lnTo>
                  <a:lnTo>
                    <a:pt x="1149" y="347"/>
                  </a:lnTo>
                  <a:close/>
                  <a:moveTo>
                    <a:pt x="297" y="287"/>
                  </a:moveTo>
                  <a:lnTo>
                    <a:pt x="297" y="287"/>
                  </a:lnTo>
                  <a:lnTo>
                    <a:pt x="380" y="287"/>
                  </a:lnTo>
                  <a:lnTo>
                    <a:pt x="462" y="288"/>
                  </a:lnTo>
                  <a:lnTo>
                    <a:pt x="510" y="288"/>
                  </a:lnTo>
                  <a:lnTo>
                    <a:pt x="510" y="288"/>
                  </a:lnTo>
                  <a:lnTo>
                    <a:pt x="631" y="291"/>
                  </a:lnTo>
                  <a:lnTo>
                    <a:pt x="631" y="291"/>
                  </a:lnTo>
                  <a:lnTo>
                    <a:pt x="756" y="293"/>
                  </a:lnTo>
                  <a:lnTo>
                    <a:pt x="883" y="293"/>
                  </a:lnTo>
                  <a:lnTo>
                    <a:pt x="1133" y="293"/>
                  </a:lnTo>
                  <a:lnTo>
                    <a:pt x="1133" y="293"/>
                  </a:lnTo>
                  <a:lnTo>
                    <a:pt x="1147" y="295"/>
                  </a:lnTo>
                  <a:lnTo>
                    <a:pt x="1147" y="295"/>
                  </a:lnTo>
                  <a:lnTo>
                    <a:pt x="1170" y="296"/>
                  </a:lnTo>
                  <a:lnTo>
                    <a:pt x="1170" y="296"/>
                  </a:lnTo>
                  <a:lnTo>
                    <a:pt x="1179" y="296"/>
                  </a:lnTo>
                  <a:lnTo>
                    <a:pt x="1184" y="295"/>
                  </a:lnTo>
                  <a:lnTo>
                    <a:pt x="1185" y="289"/>
                  </a:lnTo>
                  <a:lnTo>
                    <a:pt x="1185" y="289"/>
                  </a:lnTo>
                  <a:lnTo>
                    <a:pt x="1187" y="269"/>
                  </a:lnTo>
                  <a:lnTo>
                    <a:pt x="1191" y="248"/>
                  </a:lnTo>
                  <a:lnTo>
                    <a:pt x="1191" y="248"/>
                  </a:lnTo>
                  <a:lnTo>
                    <a:pt x="1196" y="211"/>
                  </a:lnTo>
                  <a:lnTo>
                    <a:pt x="1197" y="191"/>
                  </a:lnTo>
                  <a:lnTo>
                    <a:pt x="1196" y="173"/>
                  </a:lnTo>
                  <a:lnTo>
                    <a:pt x="1196" y="173"/>
                  </a:lnTo>
                  <a:lnTo>
                    <a:pt x="1195" y="152"/>
                  </a:lnTo>
                  <a:lnTo>
                    <a:pt x="1191" y="130"/>
                  </a:lnTo>
                  <a:lnTo>
                    <a:pt x="1185" y="109"/>
                  </a:lnTo>
                  <a:lnTo>
                    <a:pt x="1179" y="89"/>
                  </a:lnTo>
                  <a:lnTo>
                    <a:pt x="1179" y="89"/>
                  </a:lnTo>
                  <a:lnTo>
                    <a:pt x="1176" y="83"/>
                  </a:lnTo>
                  <a:lnTo>
                    <a:pt x="1174" y="78"/>
                  </a:lnTo>
                  <a:lnTo>
                    <a:pt x="1166" y="70"/>
                  </a:lnTo>
                  <a:lnTo>
                    <a:pt x="1157" y="63"/>
                  </a:lnTo>
                  <a:lnTo>
                    <a:pt x="1146" y="58"/>
                  </a:lnTo>
                  <a:lnTo>
                    <a:pt x="1134" y="55"/>
                  </a:lnTo>
                  <a:lnTo>
                    <a:pt x="1121" y="53"/>
                  </a:lnTo>
                  <a:lnTo>
                    <a:pt x="1098" y="53"/>
                  </a:lnTo>
                  <a:lnTo>
                    <a:pt x="1098" y="53"/>
                  </a:lnTo>
                  <a:lnTo>
                    <a:pt x="1078" y="53"/>
                  </a:lnTo>
                  <a:lnTo>
                    <a:pt x="1078" y="53"/>
                  </a:lnTo>
                  <a:lnTo>
                    <a:pt x="1064" y="53"/>
                  </a:lnTo>
                  <a:lnTo>
                    <a:pt x="1064" y="53"/>
                  </a:lnTo>
                  <a:lnTo>
                    <a:pt x="980" y="54"/>
                  </a:lnTo>
                  <a:lnTo>
                    <a:pt x="896" y="55"/>
                  </a:lnTo>
                  <a:lnTo>
                    <a:pt x="896" y="55"/>
                  </a:lnTo>
                  <a:lnTo>
                    <a:pt x="813" y="58"/>
                  </a:lnTo>
                  <a:lnTo>
                    <a:pt x="729" y="59"/>
                  </a:lnTo>
                  <a:lnTo>
                    <a:pt x="729" y="59"/>
                  </a:lnTo>
                  <a:lnTo>
                    <a:pt x="399" y="61"/>
                  </a:lnTo>
                  <a:lnTo>
                    <a:pt x="113" y="63"/>
                  </a:lnTo>
                  <a:lnTo>
                    <a:pt x="111" y="65"/>
                  </a:lnTo>
                  <a:lnTo>
                    <a:pt x="109" y="66"/>
                  </a:lnTo>
                  <a:lnTo>
                    <a:pt x="109" y="66"/>
                  </a:lnTo>
                  <a:lnTo>
                    <a:pt x="102" y="70"/>
                  </a:lnTo>
                  <a:lnTo>
                    <a:pt x="94" y="71"/>
                  </a:lnTo>
                  <a:lnTo>
                    <a:pt x="94" y="71"/>
                  </a:lnTo>
                  <a:lnTo>
                    <a:pt x="81" y="70"/>
                  </a:lnTo>
                  <a:lnTo>
                    <a:pt x="81" y="70"/>
                  </a:lnTo>
                  <a:lnTo>
                    <a:pt x="70" y="68"/>
                  </a:lnTo>
                  <a:lnTo>
                    <a:pt x="70" y="68"/>
                  </a:lnTo>
                  <a:lnTo>
                    <a:pt x="63" y="70"/>
                  </a:lnTo>
                  <a:lnTo>
                    <a:pt x="60" y="71"/>
                  </a:lnTo>
                  <a:lnTo>
                    <a:pt x="56" y="74"/>
                  </a:lnTo>
                  <a:lnTo>
                    <a:pt x="56" y="74"/>
                  </a:lnTo>
                  <a:lnTo>
                    <a:pt x="54" y="79"/>
                  </a:lnTo>
                  <a:lnTo>
                    <a:pt x="51" y="85"/>
                  </a:lnTo>
                  <a:lnTo>
                    <a:pt x="50" y="95"/>
                  </a:lnTo>
                  <a:lnTo>
                    <a:pt x="50" y="106"/>
                  </a:lnTo>
                  <a:lnTo>
                    <a:pt x="50" y="106"/>
                  </a:lnTo>
                  <a:lnTo>
                    <a:pt x="50" y="136"/>
                  </a:lnTo>
                  <a:lnTo>
                    <a:pt x="50" y="136"/>
                  </a:lnTo>
                  <a:lnTo>
                    <a:pt x="51" y="178"/>
                  </a:lnTo>
                  <a:lnTo>
                    <a:pt x="51" y="178"/>
                  </a:lnTo>
                  <a:lnTo>
                    <a:pt x="54" y="204"/>
                  </a:lnTo>
                  <a:lnTo>
                    <a:pt x="56" y="229"/>
                  </a:lnTo>
                  <a:lnTo>
                    <a:pt x="56" y="229"/>
                  </a:lnTo>
                  <a:lnTo>
                    <a:pt x="59" y="249"/>
                  </a:lnTo>
                  <a:lnTo>
                    <a:pt x="59" y="249"/>
                  </a:lnTo>
                  <a:lnTo>
                    <a:pt x="60" y="257"/>
                  </a:lnTo>
                  <a:lnTo>
                    <a:pt x="63" y="263"/>
                  </a:lnTo>
                  <a:lnTo>
                    <a:pt x="66" y="269"/>
                  </a:lnTo>
                  <a:lnTo>
                    <a:pt x="70" y="272"/>
                  </a:lnTo>
                  <a:lnTo>
                    <a:pt x="74" y="276"/>
                  </a:lnTo>
                  <a:lnTo>
                    <a:pt x="77" y="280"/>
                  </a:lnTo>
                  <a:lnTo>
                    <a:pt x="87" y="286"/>
                  </a:lnTo>
                  <a:lnTo>
                    <a:pt x="97" y="288"/>
                  </a:lnTo>
                  <a:lnTo>
                    <a:pt x="106" y="289"/>
                  </a:lnTo>
                  <a:lnTo>
                    <a:pt x="122" y="291"/>
                  </a:lnTo>
                  <a:lnTo>
                    <a:pt x="122" y="291"/>
                  </a:lnTo>
                  <a:lnTo>
                    <a:pt x="144" y="289"/>
                  </a:lnTo>
                  <a:lnTo>
                    <a:pt x="144" y="289"/>
                  </a:lnTo>
                  <a:lnTo>
                    <a:pt x="155" y="288"/>
                  </a:lnTo>
                  <a:lnTo>
                    <a:pt x="155" y="288"/>
                  </a:lnTo>
                  <a:lnTo>
                    <a:pt x="223" y="287"/>
                  </a:lnTo>
                  <a:lnTo>
                    <a:pt x="297" y="287"/>
                  </a:lnTo>
                  <a:lnTo>
                    <a:pt x="297" y="28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98" name="Freeform 310"/>
            <p:cNvSpPr>
              <a:spLocks noEditPoints="1"/>
            </p:cNvSpPr>
            <p:nvPr/>
          </p:nvSpPr>
          <p:spPr bwMode="auto">
            <a:xfrm>
              <a:off x="4297364" y="1265238"/>
              <a:ext cx="152400" cy="96838"/>
            </a:xfrm>
            <a:custGeom>
              <a:avLst/>
              <a:gdLst/>
              <a:ahLst/>
              <a:cxnLst>
                <a:cxn ang="0">
                  <a:pos x="292" y="245"/>
                </a:cxn>
                <a:cxn ang="0">
                  <a:pos x="283" y="243"/>
                </a:cxn>
                <a:cxn ang="0">
                  <a:pos x="165" y="241"/>
                </a:cxn>
                <a:cxn ang="0">
                  <a:pos x="131" y="241"/>
                </a:cxn>
                <a:cxn ang="0">
                  <a:pos x="101" y="239"/>
                </a:cxn>
                <a:cxn ang="0">
                  <a:pos x="64" y="233"/>
                </a:cxn>
                <a:cxn ang="0">
                  <a:pos x="38" y="220"/>
                </a:cxn>
                <a:cxn ang="0">
                  <a:pos x="23" y="204"/>
                </a:cxn>
                <a:cxn ang="0">
                  <a:pos x="8" y="170"/>
                </a:cxn>
                <a:cxn ang="0">
                  <a:pos x="2" y="119"/>
                </a:cxn>
                <a:cxn ang="0">
                  <a:pos x="0" y="103"/>
                </a:cxn>
                <a:cxn ang="0">
                  <a:pos x="4" y="71"/>
                </a:cxn>
                <a:cxn ang="0">
                  <a:pos x="15" y="43"/>
                </a:cxn>
                <a:cxn ang="0">
                  <a:pos x="32" y="22"/>
                </a:cxn>
                <a:cxn ang="0">
                  <a:pos x="54" y="8"/>
                </a:cxn>
                <a:cxn ang="0">
                  <a:pos x="83" y="0"/>
                </a:cxn>
                <a:cxn ang="0">
                  <a:pos x="96" y="0"/>
                </a:cxn>
                <a:cxn ang="0">
                  <a:pos x="101" y="0"/>
                </a:cxn>
                <a:cxn ang="0">
                  <a:pos x="194" y="4"/>
                </a:cxn>
                <a:cxn ang="0">
                  <a:pos x="299" y="8"/>
                </a:cxn>
                <a:cxn ang="0">
                  <a:pos x="310" y="10"/>
                </a:cxn>
                <a:cxn ang="0">
                  <a:pos x="327" y="16"/>
                </a:cxn>
                <a:cxn ang="0">
                  <a:pos x="355" y="34"/>
                </a:cxn>
                <a:cxn ang="0">
                  <a:pos x="378" y="79"/>
                </a:cxn>
                <a:cxn ang="0">
                  <a:pos x="385" y="120"/>
                </a:cxn>
                <a:cxn ang="0">
                  <a:pos x="377" y="179"/>
                </a:cxn>
                <a:cxn ang="0">
                  <a:pos x="364" y="205"/>
                </a:cxn>
                <a:cxn ang="0">
                  <a:pos x="343" y="226"/>
                </a:cxn>
                <a:cxn ang="0">
                  <a:pos x="314" y="241"/>
                </a:cxn>
                <a:cxn ang="0">
                  <a:pos x="299" y="245"/>
                </a:cxn>
                <a:cxn ang="0">
                  <a:pos x="81" y="186"/>
                </a:cxn>
                <a:cxn ang="0">
                  <a:pos x="101" y="186"/>
                </a:cxn>
                <a:cxn ang="0">
                  <a:pos x="231" y="188"/>
                </a:cxn>
                <a:cxn ang="0">
                  <a:pos x="292" y="190"/>
                </a:cxn>
                <a:cxn ang="0">
                  <a:pos x="305" y="188"/>
                </a:cxn>
                <a:cxn ang="0">
                  <a:pos x="329" y="170"/>
                </a:cxn>
                <a:cxn ang="0">
                  <a:pos x="339" y="140"/>
                </a:cxn>
                <a:cxn ang="0">
                  <a:pos x="339" y="115"/>
                </a:cxn>
                <a:cxn ang="0">
                  <a:pos x="329" y="80"/>
                </a:cxn>
                <a:cxn ang="0">
                  <a:pos x="304" y="58"/>
                </a:cxn>
                <a:cxn ang="0">
                  <a:pos x="292" y="56"/>
                </a:cxn>
                <a:cxn ang="0">
                  <a:pos x="242" y="54"/>
                </a:cxn>
                <a:cxn ang="0">
                  <a:pos x="144" y="50"/>
                </a:cxn>
                <a:cxn ang="0">
                  <a:pos x="80" y="48"/>
                </a:cxn>
                <a:cxn ang="0">
                  <a:pos x="66" y="52"/>
                </a:cxn>
                <a:cxn ang="0">
                  <a:pos x="55" y="64"/>
                </a:cxn>
                <a:cxn ang="0">
                  <a:pos x="49" y="86"/>
                </a:cxn>
                <a:cxn ang="0">
                  <a:pos x="50" y="115"/>
                </a:cxn>
                <a:cxn ang="0">
                  <a:pos x="50" y="123"/>
                </a:cxn>
                <a:cxn ang="0">
                  <a:pos x="54" y="164"/>
                </a:cxn>
                <a:cxn ang="0">
                  <a:pos x="67" y="182"/>
                </a:cxn>
                <a:cxn ang="0">
                  <a:pos x="78" y="186"/>
                </a:cxn>
                <a:cxn ang="0">
                  <a:pos x="81" y="186"/>
                </a:cxn>
                <a:cxn ang="0">
                  <a:pos x="81" y="186"/>
                </a:cxn>
              </a:cxnLst>
              <a:rect l="0" t="0" r="r" b="b"/>
              <a:pathLst>
                <a:path w="385" h="245">
                  <a:moveTo>
                    <a:pt x="295" y="245"/>
                  </a:moveTo>
                  <a:lnTo>
                    <a:pt x="295" y="245"/>
                  </a:lnTo>
                  <a:lnTo>
                    <a:pt x="292" y="245"/>
                  </a:lnTo>
                  <a:lnTo>
                    <a:pt x="289" y="245"/>
                  </a:lnTo>
                  <a:lnTo>
                    <a:pt x="289" y="245"/>
                  </a:lnTo>
                  <a:lnTo>
                    <a:pt x="283" y="243"/>
                  </a:lnTo>
                  <a:lnTo>
                    <a:pt x="283" y="243"/>
                  </a:lnTo>
                  <a:lnTo>
                    <a:pt x="236" y="241"/>
                  </a:lnTo>
                  <a:lnTo>
                    <a:pt x="165" y="241"/>
                  </a:lnTo>
                  <a:lnTo>
                    <a:pt x="165" y="241"/>
                  </a:lnTo>
                  <a:lnTo>
                    <a:pt x="131" y="241"/>
                  </a:lnTo>
                  <a:lnTo>
                    <a:pt x="131" y="241"/>
                  </a:lnTo>
                  <a:lnTo>
                    <a:pt x="114" y="241"/>
                  </a:lnTo>
                  <a:lnTo>
                    <a:pt x="114" y="241"/>
                  </a:lnTo>
                  <a:lnTo>
                    <a:pt x="101" y="239"/>
                  </a:lnTo>
                  <a:lnTo>
                    <a:pt x="88" y="238"/>
                  </a:lnTo>
                  <a:lnTo>
                    <a:pt x="75" y="235"/>
                  </a:lnTo>
                  <a:lnTo>
                    <a:pt x="64" y="233"/>
                  </a:lnTo>
                  <a:lnTo>
                    <a:pt x="54" y="229"/>
                  </a:lnTo>
                  <a:lnTo>
                    <a:pt x="46" y="225"/>
                  </a:lnTo>
                  <a:lnTo>
                    <a:pt x="38" y="220"/>
                  </a:lnTo>
                  <a:lnTo>
                    <a:pt x="32" y="215"/>
                  </a:lnTo>
                  <a:lnTo>
                    <a:pt x="32" y="215"/>
                  </a:lnTo>
                  <a:lnTo>
                    <a:pt x="23" y="204"/>
                  </a:lnTo>
                  <a:lnTo>
                    <a:pt x="16" y="194"/>
                  </a:lnTo>
                  <a:lnTo>
                    <a:pt x="12" y="182"/>
                  </a:lnTo>
                  <a:lnTo>
                    <a:pt x="8" y="170"/>
                  </a:lnTo>
                  <a:lnTo>
                    <a:pt x="6" y="158"/>
                  </a:lnTo>
                  <a:lnTo>
                    <a:pt x="4" y="145"/>
                  </a:lnTo>
                  <a:lnTo>
                    <a:pt x="2" y="119"/>
                  </a:lnTo>
                  <a:lnTo>
                    <a:pt x="2" y="115"/>
                  </a:lnTo>
                  <a:lnTo>
                    <a:pt x="2" y="115"/>
                  </a:lnTo>
                  <a:lnTo>
                    <a:pt x="0" y="103"/>
                  </a:lnTo>
                  <a:lnTo>
                    <a:pt x="2" y="92"/>
                  </a:lnTo>
                  <a:lnTo>
                    <a:pt x="3" y="81"/>
                  </a:lnTo>
                  <a:lnTo>
                    <a:pt x="4" y="71"/>
                  </a:lnTo>
                  <a:lnTo>
                    <a:pt x="7" y="62"/>
                  </a:lnTo>
                  <a:lnTo>
                    <a:pt x="11" y="52"/>
                  </a:lnTo>
                  <a:lnTo>
                    <a:pt x="15" y="43"/>
                  </a:lnTo>
                  <a:lnTo>
                    <a:pt x="20" y="35"/>
                  </a:lnTo>
                  <a:lnTo>
                    <a:pt x="25" y="29"/>
                  </a:lnTo>
                  <a:lnTo>
                    <a:pt x="32" y="22"/>
                  </a:lnTo>
                  <a:lnTo>
                    <a:pt x="38" y="17"/>
                  </a:lnTo>
                  <a:lnTo>
                    <a:pt x="46" y="12"/>
                  </a:lnTo>
                  <a:lnTo>
                    <a:pt x="54" y="8"/>
                  </a:lnTo>
                  <a:lnTo>
                    <a:pt x="63" y="5"/>
                  </a:lnTo>
                  <a:lnTo>
                    <a:pt x="72" y="3"/>
                  </a:lnTo>
                  <a:lnTo>
                    <a:pt x="83" y="0"/>
                  </a:lnTo>
                  <a:lnTo>
                    <a:pt x="83" y="0"/>
                  </a:lnTo>
                  <a:lnTo>
                    <a:pt x="91" y="0"/>
                  </a:lnTo>
                  <a:lnTo>
                    <a:pt x="96" y="0"/>
                  </a:lnTo>
                  <a:lnTo>
                    <a:pt x="98" y="0"/>
                  </a:lnTo>
                  <a:lnTo>
                    <a:pt x="101" y="0"/>
                  </a:lnTo>
                  <a:lnTo>
                    <a:pt x="101" y="0"/>
                  </a:lnTo>
                  <a:lnTo>
                    <a:pt x="148" y="1"/>
                  </a:lnTo>
                  <a:lnTo>
                    <a:pt x="194" y="4"/>
                  </a:lnTo>
                  <a:lnTo>
                    <a:pt x="194" y="4"/>
                  </a:lnTo>
                  <a:lnTo>
                    <a:pt x="246" y="7"/>
                  </a:lnTo>
                  <a:lnTo>
                    <a:pt x="299" y="8"/>
                  </a:lnTo>
                  <a:lnTo>
                    <a:pt x="299" y="8"/>
                  </a:lnTo>
                  <a:lnTo>
                    <a:pt x="305" y="8"/>
                  </a:lnTo>
                  <a:lnTo>
                    <a:pt x="310" y="10"/>
                  </a:lnTo>
                  <a:lnTo>
                    <a:pt x="310" y="10"/>
                  </a:lnTo>
                  <a:lnTo>
                    <a:pt x="312" y="10"/>
                  </a:lnTo>
                  <a:lnTo>
                    <a:pt x="312" y="10"/>
                  </a:lnTo>
                  <a:lnTo>
                    <a:pt x="327" y="16"/>
                  </a:lnTo>
                  <a:lnTo>
                    <a:pt x="342" y="24"/>
                  </a:lnTo>
                  <a:lnTo>
                    <a:pt x="348" y="29"/>
                  </a:lnTo>
                  <a:lnTo>
                    <a:pt x="355" y="34"/>
                  </a:lnTo>
                  <a:lnTo>
                    <a:pt x="364" y="46"/>
                  </a:lnTo>
                  <a:lnTo>
                    <a:pt x="372" y="62"/>
                  </a:lnTo>
                  <a:lnTo>
                    <a:pt x="378" y="79"/>
                  </a:lnTo>
                  <a:lnTo>
                    <a:pt x="382" y="98"/>
                  </a:lnTo>
                  <a:lnTo>
                    <a:pt x="385" y="120"/>
                  </a:lnTo>
                  <a:lnTo>
                    <a:pt x="385" y="120"/>
                  </a:lnTo>
                  <a:lnTo>
                    <a:pt x="385" y="140"/>
                  </a:lnTo>
                  <a:lnTo>
                    <a:pt x="382" y="160"/>
                  </a:lnTo>
                  <a:lnTo>
                    <a:pt x="377" y="179"/>
                  </a:lnTo>
                  <a:lnTo>
                    <a:pt x="373" y="188"/>
                  </a:lnTo>
                  <a:lnTo>
                    <a:pt x="369" y="198"/>
                  </a:lnTo>
                  <a:lnTo>
                    <a:pt x="364" y="205"/>
                  </a:lnTo>
                  <a:lnTo>
                    <a:pt x="357" y="213"/>
                  </a:lnTo>
                  <a:lnTo>
                    <a:pt x="351" y="220"/>
                  </a:lnTo>
                  <a:lnTo>
                    <a:pt x="343" y="226"/>
                  </a:lnTo>
                  <a:lnTo>
                    <a:pt x="335" y="232"/>
                  </a:lnTo>
                  <a:lnTo>
                    <a:pt x="325" y="237"/>
                  </a:lnTo>
                  <a:lnTo>
                    <a:pt x="314" y="241"/>
                  </a:lnTo>
                  <a:lnTo>
                    <a:pt x="304" y="243"/>
                  </a:lnTo>
                  <a:lnTo>
                    <a:pt x="304" y="243"/>
                  </a:lnTo>
                  <a:lnTo>
                    <a:pt x="299" y="245"/>
                  </a:lnTo>
                  <a:lnTo>
                    <a:pt x="295" y="245"/>
                  </a:lnTo>
                  <a:lnTo>
                    <a:pt x="295" y="245"/>
                  </a:lnTo>
                  <a:close/>
                  <a:moveTo>
                    <a:pt x="81" y="186"/>
                  </a:moveTo>
                  <a:lnTo>
                    <a:pt x="81" y="186"/>
                  </a:lnTo>
                  <a:lnTo>
                    <a:pt x="101" y="186"/>
                  </a:lnTo>
                  <a:lnTo>
                    <a:pt x="101" y="186"/>
                  </a:lnTo>
                  <a:lnTo>
                    <a:pt x="106" y="186"/>
                  </a:lnTo>
                  <a:lnTo>
                    <a:pt x="106" y="186"/>
                  </a:lnTo>
                  <a:lnTo>
                    <a:pt x="231" y="188"/>
                  </a:lnTo>
                  <a:lnTo>
                    <a:pt x="231" y="188"/>
                  </a:lnTo>
                  <a:lnTo>
                    <a:pt x="292" y="190"/>
                  </a:lnTo>
                  <a:lnTo>
                    <a:pt x="292" y="190"/>
                  </a:lnTo>
                  <a:lnTo>
                    <a:pt x="295" y="190"/>
                  </a:lnTo>
                  <a:lnTo>
                    <a:pt x="295" y="190"/>
                  </a:lnTo>
                  <a:lnTo>
                    <a:pt x="305" y="188"/>
                  </a:lnTo>
                  <a:lnTo>
                    <a:pt x="314" y="184"/>
                  </a:lnTo>
                  <a:lnTo>
                    <a:pt x="322" y="178"/>
                  </a:lnTo>
                  <a:lnTo>
                    <a:pt x="329" y="170"/>
                  </a:lnTo>
                  <a:lnTo>
                    <a:pt x="333" y="161"/>
                  </a:lnTo>
                  <a:lnTo>
                    <a:pt x="337" y="150"/>
                  </a:lnTo>
                  <a:lnTo>
                    <a:pt x="339" y="140"/>
                  </a:lnTo>
                  <a:lnTo>
                    <a:pt x="340" y="128"/>
                  </a:lnTo>
                  <a:lnTo>
                    <a:pt x="340" y="128"/>
                  </a:lnTo>
                  <a:lnTo>
                    <a:pt x="339" y="115"/>
                  </a:lnTo>
                  <a:lnTo>
                    <a:pt x="338" y="103"/>
                  </a:lnTo>
                  <a:lnTo>
                    <a:pt x="334" y="92"/>
                  </a:lnTo>
                  <a:lnTo>
                    <a:pt x="329" y="80"/>
                  </a:lnTo>
                  <a:lnTo>
                    <a:pt x="322" y="71"/>
                  </a:lnTo>
                  <a:lnTo>
                    <a:pt x="313" y="63"/>
                  </a:lnTo>
                  <a:lnTo>
                    <a:pt x="304" y="58"/>
                  </a:lnTo>
                  <a:lnTo>
                    <a:pt x="297" y="56"/>
                  </a:lnTo>
                  <a:lnTo>
                    <a:pt x="292" y="56"/>
                  </a:lnTo>
                  <a:lnTo>
                    <a:pt x="292" y="56"/>
                  </a:lnTo>
                  <a:lnTo>
                    <a:pt x="291" y="55"/>
                  </a:lnTo>
                  <a:lnTo>
                    <a:pt x="291" y="55"/>
                  </a:lnTo>
                  <a:lnTo>
                    <a:pt x="242" y="54"/>
                  </a:lnTo>
                  <a:lnTo>
                    <a:pt x="195" y="52"/>
                  </a:lnTo>
                  <a:lnTo>
                    <a:pt x="195" y="52"/>
                  </a:lnTo>
                  <a:lnTo>
                    <a:pt x="144" y="50"/>
                  </a:lnTo>
                  <a:lnTo>
                    <a:pt x="93" y="48"/>
                  </a:lnTo>
                  <a:lnTo>
                    <a:pt x="93" y="48"/>
                  </a:lnTo>
                  <a:lnTo>
                    <a:pt x="80" y="48"/>
                  </a:lnTo>
                  <a:lnTo>
                    <a:pt x="72" y="50"/>
                  </a:lnTo>
                  <a:lnTo>
                    <a:pt x="68" y="51"/>
                  </a:lnTo>
                  <a:lnTo>
                    <a:pt x="66" y="52"/>
                  </a:lnTo>
                  <a:lnTo>
                    <a:pt x="66" y="52"/>
                  </a:lnTo>
                  <a:lnTo>
                    <a:pt x="59" y="58"/>
                  </a:lnTo>
                  <a:lnTo>
                    <a:pt x="55" y="64"/>
                  </a:lnTo>
                  <a:lnTo>
                    <a:pt x="51" y="72"/>
                  </a:lnTo>
                  <a:lnTo>
                    <a:pt x="50" y="79"/>
                  </a:lnTo>
                  <a:lnTo>
                    <a:pt x="49" y="86"/>
                  </a:lnTo>
                  <a:lnTo>
                    <a:pt x="49" y="94"/>
                  </a:lnTo>
                  <a:lnTo>
                    <a:pt x="49" y="110"/>
                  </a:lnTo>
                  <a:lnTo>
                    <a:pt x="50" y="115"/>
                  </a:lnTo>
                  <a:lnTo>
                    <a:pt x="50" y="115"/>
                  </a:lnTo>
                  <a:lnTo>
                    <a:pt x="50" y="123"/>
                  </a:lnTo>
                  <a:lnTo>
                    <a:pt x="50" y="123"/>
                  </a:lnTo>
                  <a:lnTo>
                    <a:pt x="50" y="139"/>
                  </a:lnTo>
                  <a:lnTo>
                    <a:pt x="53" y="156"/>
                  </a:lnTo>
                  <a:lnTo>
                    <a:pt x="54" y="164"/>
                  </a:lnTo>
                  <a:lnTo>
                    <a:pt x="58" y="171"/>
                  </a:lnTo>
                  <a:lnTo>
                    <a:pt x="62" y="177"/>
                  </a:lnTo>
                  <a:lnTo>
                    <a:pt x="67" y="182"/>
                  </a:lnTo>
                  <a:lnTo>
                    <a:pt x="67" y="182"/>
                  </a:lnTo>
                  <a:lnTo>
                    <a:pt x="76" y="184"/>
                  </a:lnTo>
                  <a:lnTo>
                    <a:pt x="78" y="186"/>
                  </a:lnTo>
                  <a:lnTo>
                    <a:pt x="80" y="186"/>
                  </a:lnTo>
                  <a:lnTo>
                    <a:pt x="80" y="186"/>
                  </a:lnTo>
                  <a:lnTo>
                    <a:pt x="81" y="186"/>
                  </a:lnTo>
                  <a:lnTo>
                    <a:pt x="81" y="186"/>
                  </a:lnTo>
                  <a:lnTo>
                    <a:pt x="81" y="186"/>
                  </a:lnTo>
                  <a:lnTo>
                    <a:pt x="81" y="18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99" name="Freeform 311"/>
            <p:cNvSpPr>
              <a:spLocks noEditPoints="1"/>
            </p:cNvSpPr>
            <p:nvPr/>
          </p:nvSpPr>
          <p:spPr bwMode="auto">
            <a:xfrm>
              <a:off x="4297364" y="1387476"/>
              <a:ext cx="152400" cy="96838"/>
            </a:xfrm>
            <a:custGeom>
              <a:avLst/>
              <a:gdLst/>
              <a:ahLst/>
              <a:cxnLst>
                <a:cxn ang="0">
                  <a:pos x="292" y="244"/>
                </a:cxn>
                <a:cxn ang="0">
                  <a:pos x="283" y="244"/>
                </a:cxn>
                <a:cxn ang="0">
                  <a:pos x="165" y="240"/>
                </a:cxn>
                <a:cxn ang="0">
                  <a:pos x="131" y="240"/>
                </a:cxn>
                <a:cxn ang="0">
                  <a:pos x="101" y="240"/>
                </a:cxn>
                <a:cxn ang="0">
                  <a:pos x="64" y="232"/>
                </a:cxn>
                <a:cxn ang="0">
                  <a:pos x="38" y="219"/>
                </a:cxn>
                <a:cxn ang="0">
                  <a:pos x="23" y="204"/>
                </a:cxn>
                <a:cxn ang="0">
                  <a:pos x="8" y="170"/>
                </a:cxn>
                <a:cxn ang="0">
                  <a:pos x="2" y="120"/>
                </a:cxn>
                <a:cxn ang="0">
                  <a:pos x="0" y="103"/>
                </a:cxn>
                <a:cxn ang="0">
                  <a:pos x="4" y="70"/>
                </a:cxn>
                <a:cxn ang="0">
                  <a:pos x="15" y="44"/>
                </a:cxn>
                <a:cxn ang="0">
                  <a:pos x="32" y="22"/>
                </a:cxn>
                <a:cxn ang="0">
                  <a:pos x="54" y="8"/>
                </a:cxn>
                <a:cxn ang="0">
                  <a:pos x="83" y="1"/>
                </a:cxn>
                <a:cxn ang="0">
                  <a:pos x="96" y="0"/>
                </a:cxn>
                <a:cxn ang="0">
                  <a:pos x="101" y="0"/>
                </a:cxn>
                <a:cxn ang="0">
                  <a:pos x="194" y="4"/>
                </a:cxn>
                <a:cxn ang="0">
                  <a:pos x="299" y="8"/>
                </a:cxn>
                <a:cxn ang="0">
                  <a:pos x="310" y="10"/>
                </a:cxn>
                <a:cxn ang="0">
                  <a:pos x="327" y="15"/>
                </a:cxn>
                <a:cxn ang="0">
                  <a:pos x="355" y="34"/>
                </a:cxn>
                <a:cxn ang="0">
                  <a:pos x="378" y="78"/>
                </a:cxn>
                <a:cxn ang="0">
                  <a:pos x="385" y="120"/>
                </a:cxn>
                <a:cxn ang="0">
                  <a:pos x="377" y="179"/>
                </a:cxn>
                <a:cxn ang="0">
                  <a:pos x="364" y="205"/>
                </a:cxn>
                <a:cxn ang="0">
                  <a:pos x="343" y="226"/>
                </a:cxn>
                <a:cxn ang="0">
                  <a:pos x="314" y="240"/>
                </a:cxn>
                <a:cxn ang="0">
                  <a:pos x="299" y="244"/>
                </a:cxn>
                <a:cxn ang="0">
                  <a:pos x="81" y="185"/>
                </a:cxn>
                <a:cxn ang="0">
                  <a:pos x="101" y="187"/>
                </a:cxn>
                <a:cxn ang="0">
                  <a:pos x="231" y="188"/>
                </a:cxn>
                <a:cxn ang="0">
                  <a:pos x="292" y="189"/>
                </a:cxn>
                <a:cxn ang="0">
                  <a:pos x="305" y="188"/>
                </a:cxn>
                <a:cxn ang="0">
                  <a:pos x="329" y="171"/>
                </a:cxn>
                <a:cxn ang="0">
                  <a:pos x="339" y="140"/>
                </a:cxn>
                <a:cxn ang="0">
                  <a:pos x="339" y="116"/>
                </a:cxn>
                <a:cxn ang="0">
                  <a:pos x="329" y="81"/>
                </a:cxn>
                <a:cxn ang="0">
                  <a:pos x="304" y="59"/>
                </a:cxn>
                <a:cxn ang="0">
                  <a:pos x="292" y="56"/>
                </a:cxn>
                <a:cxn ang="0">
                  <a:pos x="242" y="55"/>
                </a:cxn>
                <a:cxn ang="0">
                  <a:pos x="144" y="49"/>
                </a:cxn>
                <a:cxn ang="0">
                  <a:pos x="80" y="48"/>
                </a:cxn>
                <a:cxn ang="0">
                  <a:pos x="66" y="53"/>
                </a:cxn>
                <a:cxn ang="0">
                  <a:pos x="55" y="65"/>
                </a:cxn>
                <a:cxn ang="0">
                  <a:pos x="49" y="87"/>
                </a:cxn>
                <a:cxn ang="0">
                  <a:pos x="50" y="116"/>
                </a:cxn>
                <a:cxn ang="0">
                  <a:pos x="50" y="123"/>
                </a:cxn>
                <a:cxn ang="0">
                  <a:pos x="54" y="164"/>
                </a:cxn>
                <a:cxn ang="0">
                  <a:pos x="67" y="181"/>
                </a:cxn>
                <a:cxn ang="0">
                  <a:pos x="78" y="185"/>
                </a:cxn>
                <a:cxn ang="0">
                  <a:pos x="81" y="185"/>
                </a:cxn>
                <a:cxn ang="0">
                  <a:pos x="81" y="185"/>
                </a:cxn>
              </a:cxnLst>
              <a:rect l="0" t="0" r="r" b="b"/>
              <a:pathLst>
                <a:path w="385" h="244">
                  <a:moveTo>
                    <a:pt x="295" y="244"/>
                  </a:moveTo>
                  <a:lnTo>
                    <a:pt x="295" y="244"/>
                  </a:lnTo>
                  <a:lnTo>
                    <a:pt x="292" y="244"/>
                  </a:lnTo>
                  <a:lnTo>
                    <a:pt x="289" y="244"/>
                  </a:lnTo>
                  <a:lnTo>
                    <a:pt x="289" y="244"/>
                  </a:lnTo>
                  <a:lnTo>
                    <a:pt x="283" y="244"/>
                  </a:lnTo>
                  <a:lnTo>
                    <a:pt x="283" y="244"/>
                  </a:lnTo>
                  <a:lnTo>
                    <a:pt x="236" y="242"/>
                  </a:lnTo>
                  <a:lnTo>
                    <a:pt x="165" y="240"/>
                  </a:lnTo>
                  <a:lnTo>
                    <a:pt x="165" y="240"/>
                  </a:lnTo>
                  <a:lnTo>
                    <a:pt x="131" y="240"/>
                  </a:lnTo>
                  <a:lnTo>
                    <a:pt x="131" y="240"/>
                  </a:lnTo>
                  <a:lnTo>
                    <a:pt x="114" y="240"/>
                  </a:lnTo>
                  <a:lnTo>
                    <a:pt x="114" y="240"/>
                  </a:lnTo>
                  <a:lnTo>
                    <a:pt x="101" y="240"/>
                  </a:lnTo>
                  <a:lnTo>
                    <a:pt x="88" y="238"/>
                  </a:lnTo>
                  <a:lnTo>
                    <a:pt x="75" y="236"/>
                  </a:lnTo>
                  <a:lnTo>
                    <a:pt x="64" y="232"/>
                  </a:lnTo>
                  <a:lnTo>
                    <a:pt x="54" y="230"/>
                  </a:lnTo>
                  <a:lnTo>
                    <a:pt x="46" y="225"/>
                  </a:lnTo>
                  <a:lnTo>
                    <a:pt x="38" y="219"/>
                  </a:lnTo>
                  <a:lnTo>
                    <a:pt x="32" y="214"/>
                  </a:lnTo>
                  <a:lnTo>
                    <a:pt x="32" y="214"/>
                  </a:lnTo>
                  <a:lnTo>
                    <a:pt x="23" y="204"/>
                  </a:lnTo>
                  <a:lnTo>
                    <a:pt x="16" y="193"/>
                  </a:lnTo>
                  <a:lnTo>
                    <a:pt x="12" y="183"/>
                  </a:lnTo>
                  <a:lnTo>
                    <a:pt x="8" y="170"/>
                  </a:lnTo>
                  <a:lnTo>
                    <a:pt x="6" y="158"/>
                  </a:lnTo>
                  <a:lnTo>
                    <a:pt x="4" y="145"/>
                  </a:lnTo>
                  <a:lnTo>
                    <a:pt x="2" y="120"/>
                  </a:lnTo>
                  <a:lnTo>
                    <a:pt x="2" y="115"/>
                  </a:lnTo>
                  <a:lnTo>
                    <a:pt x="2" y="115"/>
                  </a:lnTo>
                  <a:lnTo>
                    <a:pt x="0" y="103"/>
                  </a:lnTo>
                  <a:lnTo>
                    <a:pt x="2" y="91"/>
                  </a:lnTo>
                  <a:lnTo>
                    <a:pt x="3" y="81"/>
                  </a:lnTo>
                  <a:lnTo>
                    <a:pt x="4" y="70"/>
                  </a:lnTo>
                  <a:lnTo>
                    <a:pt x="7" y="61"/>
                  </a:lnTo>
                  <a:lnTo>
                    <a:pt x="11" y="52"/>
                  </a:lnTo>
                  <a:lnTo>
                    <a:pt x="15" y="44"/>
                  </a:lnTo>
                  <a:lnTo>
                    <a:pt x="20" y="36"/>
                  </a:lnTo>
                  <a:lnTo>
                    <a:pt x="25" y="28"/>
                  </a:lnTo>
                  <a:lnTo>
                    <a:pt x="32" y="22"/>
                  </a:lnTo>
                  <a:lnTo>
                    <a:pt x="38" y="17"/>
                  </a:lnTo>
                  <a:lnTo>
                    <a:pt x="46" y="11"/>
                  </a:lnTo>
                  <a:lnTo>
                    <a:pt x="54" y="8"/>
                  </a:lnTo>
                  <a:lnTo>
                    <a:pt x="63" y="5"/>
                  </a:lnTo>
                  <a:lnTo>
                    <a:pt x="72" y="2"/>
                  </a:lnTo>
                  <a:lnTo>
                    <a:pt x="83" y="1"/>
                  </a:lnTo>
                  <a:lnTo>
                    <a:pt x="83" y="1"/>
                  </a:lnTo>
                  <a:lnTo>
                    <a:pt x="91" y="0"/>
                  </a:lnTo>
                  <a:lnTo>
                    <a:pt x="96" y="0"/>
                  </a:lnTo>
                  <a:lnTo>
                    <a:pt x="98" y="0"/>
                  </a:lnTo>
                  <a:lnTo>
                    <a:pt x="101" y="0"/>
                  </a:lnTo>
                  <a:lnTo>
                    <a:pt x="101" y="0"/>
                  </a:lnTo>
                  <a:lnTo>
                    <a:pt x="148" y="1"/>
                  </a:lnTo>
                  <a:lnTo>
                    <a:pt x="194" y="4"/>
                  </a:lnTo>
                  <a:lnTo>
                    <a:pt x="194" y="4"/>
                  </a:lnTo>
                  <a:lnTo>
                    <a:pt x="246" y="6"/>
                  </a:lnTo>
                  <a:lnTo>
                    <a:pt x="299" y="8"/>
                  </a:lnTo>
                  <a:lnTo>
                    <a:pt x="299" y="8"/>
                  </a:lnTo>
                  <a:lnTo>
                    <a:pt x="305" y="9"/>
                  </a:lnTo>
                  <a:lnTo>
                    <a:pt x="310" y="10"/>
                  </a:lnTo>
                  <a:lnTo>
                    <a:pt x="310" y="10"/>
                  </a:lnTo>
                  <a:lnTo>
                    <a:pt x="312" y="10"/>
                  </a:lnTo>
                  <a:lnTo>
                    <a:pt x="312" y="10"/>
                  </a:lnTo>
                  <a:lnTo>
                    <a:pt x="327" y="15"/>
                  </a:lnTo>
                  <a:lnTo>
                    <a:pt x="342" y="23"/>
                  </a:lnTo>
                  <a:lnTo>
                    <a:pt x="348" y="28"/>
                  </a:lnTo>
                  <a:lnTo>
                    <a:pt x="355" y="34"/>
                  </a:lnTo>
                  <a:lnTo>
                    <a:pt x="364" y="45"/>
                  </a:lnTo>
                  <a:lnTo>
                    <a:pt x="372" y="61"/>
                  </a:lnTo>
                  <a:lnTo>
                    <a:pt x="378" y="78"/>
                  </a:lnTo>
                  <a:lnTo>
                    <a:pt x="382" y="98"/>
                  </a:lnTo>
                  <a:lnTo>
                    <a:pt x="385" y="120"/>
                  </a:lnTo>
                  <a:lnTo>
                    <a:pt x="385" y="120"/>
                  </a:lnTo>
                  <a:lnTo>
                    <a:pt x="385" y="140"/>
                  </a:lnTo>
                  <a:lnTo>
                    <a:pt x="382" y="159"/>
                  </a:lnTo>
                  <a:lnTo>
                    <a:pt x="377" y="179"/>
                  </a:lnTo>
                  <a:lnTo>
                    <a:pt x="373" y="188"/>
                  </a:lnTo>
                  <a:lnTo>
                    <a:pt x="369" y="197"/>
                  </a:lnTo>
                  <a:lnTo>
                    <a:pt x="364" y="205"/>
                  </a:lnTo>
                  <a:lnTo>
                    <a:pt x="357" y="213"/>
                  </a:lnTo>
                  <a:lnTo>
                    <a:pt x="351" y="219"/>
                  </a:lnTo>
                  <a:lnTo>
                    <a:pt x="343" y="226"/>
                  </a:lnTo>
                  <a:lnTo>
                    <a:pt x="335" y="232"/>
                  </a:lnTo>
                  <a:lnTo>
                    <a:pt x="325" y="236"/>
                  </a:lnTo>
                  <a:lnTo>
                    <a:pt x="314" y="240"/>
                  </a:lnTo>
                  <a:lnTo>
                    <a:pt x="304" y="243"/>
                  </a:lnTo>
                  <a:lnTo>
                    <a:pt x="304" y="243"/>
                  </a:lnTo>
                  <a:lnTo>
                    <a:pt x="299" y="244"/>
                  </a:lnTo>
                  <a:lnTo>
                    <a:pt x="295" y="244"/>
                  </a:lnTo>
                  <a:lnTo>
                    <a:pt x="295" y="244"/>
                  </a:lnTo>
                  <a:close/>
                  <a:moveTo>
                    <a:pt x="81" y="185"/>
                  </a:moveTo>
                  <a:lnTo>
                    <a:pt x="81" y="185"/>
                  </a:lnTo>
                  <a:lnTo>
                    <a:pt x="101" y="187"/>
                  </a:lnTo>
                  <a:lnTo>
                    <a:pt x="101" y="187"/>
                  </a:lnTo>
                  <a:lnTo>
                    <a:pt x="106" y="187"/>
                  </a:lnTo>
                  <a:lnTo>
                    <a:pt x="106" y="187"/>
                  </a:lnTo>
                  <a:lnTo>
                    <a:pt x="231" y="188"/>
                  </a:lnTo>
                  <a:lnTo>
                    <a:pt x="231" y="188"/>
                  </a:lnTo>
                  <a:lnTo>
                    <a:pt x="292" y="189"/>
                  </a:lnTo>
                  <a:lnTo>
                    <a:pt x="292" y="189"/>
                  </a:lnTo>
                  <a:lnTo>
                    <a:pt x="295" y="189"/>
                  </a:lnTo>
                  <a:lnTo>
                    <a:pt x="295" y="189"/>
                  </a:lnTo>
                  <a:lnTo>
                    <a:pt x="305" y="188"/>
                  </a:lnTo>
                  <a:lnTo>
                    <a:pt x="314" y="184"/>
                  </a:lnTo>
                  <a:lnTo>
                    <a:pt x="322" y="178"/>
                  </a:lnTo>
                  <a:lnTo>
                    <a:pt x="329" y="171"/>
                  </a:lnTo>
                  <a:lnTo>
                    <a:pt x="333" y="161"/>
                  </a:lnTo>
                  <a:lnTo>
                    <a:pt x="337" y="151"/>
                  </a:lnTo>
                  <a:lnTo>
                    <a:pt x="339" y="140"/>
                  </a:lnTo>
                  <a:lnTo>
                    <a:pt x="340" y="129"/>
                  </a:lnTo>
                  <a:lnTo>
                    <a:pt x="340" y="129"/>
                  </a:lnTo>
                  <a:lnTo>
                    <a:pt x="339" y="116"/>
                  </a:lnTo>
                  <a:lnTo>
                    <a:pt x="338" y="103"/>
                  </a:lnTo>
                  <a:lnTo>
                    <a:pt x="334" y="91"/>
                  </a:lnTo>
                  <a:lnTo>
                    <a:pt x="329" y="81"/>
                  </a:lnTo>
                  <a:lnTo>
                    <a:pt x="322" y="70"/>
                  </a:lnTo>
                  <a:lnTo>
                    <a:pt x="313" y="64"/>
                  </a:lnTo>
                  <a:lnTo>
                    <a:pt x="304" y="59"/>
                  </a:lnTo>
                  <a:lnTo>
                    <a:pt x="297" y="57"/>
                  </a:lnTo>
                  <a:lnTo>
                    <a:pt x="292" y="56"/>
                  </a:lnTo>
                  <a:lnTo>
                    <a:pt x="292" y="56"/>
                  </a:lnTo>
                  <a:lnTo>
                    <a:pt x="291" y="56"/>
                  </a:lnTo>
                  <a:lnTo>
                    <a:pt x="291" y="56"/>
                  </a:lnTo>
                  <a:lnTo>
                    <a:pt x="242" y="55"/>
                  </a:lnTo>
                  <a:lnTo>
                    <a:pt x="195" y="52"/>
                  </a:lnTo>
                  <a:lnTo>
                    <a:pt x="195" y="52"/>
                  </a:lnTo>
                  <a:lnTo>
                    <a:pt x="144" y="49"/>
                  </a:lnTo>
                  <a:lnTo>
                    <a:pt x="93" y="48"/>
                  </a:lnTo>
                  <a:lnTo>
                    <a:pt x="93" y="48"/>
                  </a:lnTo>
                  <a:lnTo>
                    <a:pt x="80" y="48"/>
                  </a:lnTo>
                  <a:lnTo>
                    <a:pt x="72" y="51"/>
                  </a:lnTo>
                  <a:lnTo>
                    <a:pt x="68" y="52"/>
                  </a:lnTo>
                  <a:lnTo>
                    <a:pt x="66" y="53"/>
                  </a:lnTo>
                  <a:lnTo>
                    <a:pt x="66" y="53"/>
                  </a:lnTo>
                  <a:lnTo>
                    <a:pt x="59" y="59"/>
                  </a:lnTo>
                  <a:lnTo>
                    <a:pt x="55" y="65"/>
                  </a:lnTo>
                  <a:lnTo>
                    <a:pt x="51" y="72"/>
                  </a:lnTo>
                  <a:lnTo>
                    <a:pt x="50" y="79"/>
                  </a:lnTo>
                  <a:lnTo>
                    <a:pt x="49" y="87"/>
                  </a:lnTo>
                  <a:lnTo>
                    <a:pt x="49" y="95"/>
                  </a:lnTo>
                  <a:lnTo>
                    <a:pt x="49" y="110"/>
                  </a:lnTo>
                  <a:lnTo>
                    <a:pt x="50" y="116"/>
                  </a:lnTo>
                  <a:lnTo>
                    <a:pt x="50" y="116"/>
                  </a:lnTo>
                  <a:lnTo>
                    <a:pt x="50" y="123"/>
                  </a:lnTo>
                  <a:lnTo>
                    <a:pt x="50" y="123"/>
                  </a:lnTo>
                  <a:lnTo>
                    <a:pt x="50" y="140"/>
                  </a:lnTo>
                  <a:lnTo>
                    <a:pt x="53" y="157"/>
                  </a:lnTo>
                  <a:lnTo>
                    <a:pt x="54" y="164"/>
                  </a:lnTo>
                  <a:lnTo>
                    <a:pt x="58" y="171"/>
                  </a:lnTo>
                  <a:lnTo>
                    <a:pt x="62" y="178"/>
                  </a:lnTo>
                  <a:lnTo>
                    <a:pt x="67" y="181"/>
                  </a:lnTo>
                  <a:lnTo>
                    <a:pt x="67" y="181"/>
                  </a:lnTo>
                  <a:lnTo>
                    <a:pt x="76" y="185"/>
                  </a:lnTo>
                  <a:lnTo>
                    <a:pt x="78" y="185"/>
                  </a:lnTo>
                  <a:lnTo>
                    <a:pt x="80" y="185"/>
                  </a:lnTo>
                  <a:lnTo>
                    <a:pt x="80" y="185"/>
                  </a:lnTo>
                  <a:lnTo>
                    <a:pt x="81" y="185"/>
                  </a:lnTo>
                  <a:lnTo>
                    <a:pt x="81" y="185"/>
                  </a:lnTo>
                  <a:lnTo>
                    <a:pt x="81" y="185"/>
                  </a:lnTo>
                  <a:lnTo>
                    <a:pt x="81" y="18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00" name="Freeform 312"/>
            <p:cNvSpPr>
              <a:spLocks noEditPoints="1"/>
            </p:cNvSpPr>
            <p:nvPr/>
          </p:nvSpPr>
          <p:spPr bwMode="auto">
            <a:xfrm>
              <a:off x="4297364" y="1508126"/>
              <a:ext cx="152400" cy="98425"/>
            </a:xfrm>
            <a:custGeom>
              <a:avLst/>
              <a:gdLst/>
              <a:ahLst/>
              <a:cxnLst>
                <a:cxn ang="0">
                  <a:pos x="292" y="246"/>
                </a:cxn>
                <a:cxn ang="0">
                  <a:pos x="283" y="245"/>
                </a:cxn>
                <a:cxn ang="0">
                  <a:pos x="165" y="242"/>
                </a:cxn>
                <a:cxn ang="0">
                  <a:pos x="131" y="242"/>
                </a:cxn>
                <a:cxn ang="0">
                  <a:pos x="101" y="241"/>
                </a:cxn>
                <a:cxn ang="0">
                  <a:pos x="64" y="234"/>
                </a:cxn>
                <a:cxn ang="0">
                  <a:pos x="38" y="221"/>
                </a:cxn>
                <a:cxn ang="0">
                  <a:pos x="23" y="206"/>
                </a:cxn>
                <a:cxn ang="0">
                  <a:pos x="8" y="172"/>
                </a:cxn>
                <a:cxn ang="0">
                  <a:pos x="2" y="121"/>
                </a:cxn>
                <a:cxn ang="0">
                  <a:pos x="0" y="105"/>
                </a:cxn>
                <a:cxn ang="0">
                  <a:pos x="4" y="72"/>
                </a:cxn>
                <a:cxn ang="0">
                  <a:pos x="15" y="45"/>
                </a:cxn>
                <a:cxn ang="0">
                  <a:pos x="32" y="24"/>
                </a:cxn>
                <a:cxn ang="0">
                  <a:pos x="54" y="10"/>
                </a:cxn>
                <a:cxn ang="0">
                  <a:pos x="83" y="2"/>
                </a:cxn>
                <a:cxn ang="0">
                  <a:pos x="96" y="0"/>
                </a:cxn>
                <a:cxn ang="0">
                  <a:pos x="101" y="2"/>
                </a:cxn>
                <a:cxn ang="0">
                  <a:pos x="194" y="4"/>
                </a:cxn>
                <a:cxn ang="0">
                  <a:pos x="299" y="8"/>
                </a:cxn>
                <a:cxn ang="0">
                  <a:pos x="310" y="12"/>
                </a:cxn>
                <a:cxn ang="0">
                  <a:pos x="327" y="17"/>
                </a:cxn>
                <a:cxn ang="0">
                  <a:pos x="355" y="34"/>
                </a:cxn>
                <a:cxn ang="0">
                  <a:pos x="378" y="80"/>
                </a:cxn>
                <a:cxn ang="0">
                  <a:pos x="385" y="122"/>
                </a:cxn>
                <a:cxn ang="0">
                  <a:pos x="377" y="181"/>
                </a:cxn>
                <a:cxn ang="0">
                  <a:pos x="364" y="207"/>
                </a:cxn>
                <a:cxn ang="0">
                  <a:pos x="343" y="228"/>
                </a:cxn>
                <a:cxn ang="0">
                  <a:pos x="314" y="242"/>
                </a:cxn>
                <a:cxn ang="0">
                  <a:pos x="299" y="246"/>
                </a:cxn>
                <a:cxn ang="0">
                  <a:pos x="81" y="186"/>
                </a:cxn>
                <a:cxn ang="0">
                  <a:pos x="101" y="187"/>
                </a:cxn>
                <a:cxn ang="0">
                  <a:pos x="231" y="190"/>
                </a:cxn>
                <a:cxn ang="0">
                  <a:pos x="292" y="190"/>
                </a:cxn>
                <a:cxn ang="0">
                  <a:pos x="305" y="189"/>
                </a:cxn>
                <a:cxn ang="0">
                  <a:pos x="329" y="172"/>
                </a:cxn>
                <a:cxn ang="0">
                  <a:pos x="339" y="142"/>
                </a:cxn>
                <a:cxn ang="0">
                  <a:pos x="339" y="117"/>
                </a:cxn>
                <a:cxn ang="0">
                  <a:pos x="329" y="81"/>
                </a:cxn>
                <a:cxn ang="0">
                  <a:pos x="304" y="59"/>
                </a:cxn>
                <a:cxn ang="0">
                  <a:pos x="292" y="57"/>
                </a:cxn>
                <a:cxn ang="0">
                  <a:pos x="242" y="55"/>
                </a:cxn>
                <a:cxn ang="0">
                  <a:pos x="144" y="50"/>
                </a:cxn>
                <a:cxn ang="0">
                  <a:pos x="80" y="50"/>
                </a:cxn>
                <a:cxn ang="0">
                  <a:pos x="66" y="54"/>
                </a:cxn>
                <a:cxn ang="0">
                  <a:pos x="55" y="66"/>
                </a:cxn>
                <a:cxn ang="0">
                  <a:pos x="49" y="88"/>
                </a:cxn>
                <a:cxn ang="0">
                  <a:pos x="50" y="117"/>
                </a:cxn>
                <a:cxn ang="0">
                  <a:pos x="50" y="125"/>
                </a:cxn>
                <a:cxn ang="0">
                  <a:pos x="54" y="165"/>
                </a:cxn>
                <a:cxn ang="0">
                  <a:pos x="67" y="182"/>
                </a:cxn>
                <a:cxn ang="0">
                  <a:pos x="78" y="187"/>
                </a:cxn>
                <a:cxn ang="0">
                  <a:pos x="81" y="186"/>
                </a:cxn>
                <a:cxn ang="0">
                  <a:pos x="81" y="186"/>
                </a:cxn>
              </a:cxnLst>
              <a:rect l="0" t="0" r="r" b="b"/>
              <a:pathLst>
                <a:path w="385" h="246">
                  <a:moveTo>
                    <a:pt x="295" y="246"/>
                  </a:moveTo>
                  <a:lnTo>
                    <a:pt x="295" y="246"/>
                  </a:lnTo>
                  <a:lnTo>
                    <a:pt x="292" y="246"/>
                  </a:lnTo>
                  <a:lnTo>
                    <a:pt x="289" y="246"/>
                  </a:lnTo>
                  <a:lnTo>
                    <a:pt x="289" y="246"/>
                  </a:lnTo>
                  <a:lnTo>
                    <a:pt x="283" y="245"/>
                  </a:lnTo>
                  <a:lnTo>
                    <a:pt x="283" y="245"/>
                  </a:lnTo>
                  <a:lnTo>
                    <a:pt x="236" y="242"/>
                  </a:lnTo>
                  <a:lnTo>
                    <a:pt x="165" y="242"/>
                  </a:lnTo>
                  <a:lnTo>
                    <a:pt x="165" y="242"/>
                  </a:lnTo>
                  <a:lnTo>
                    <a:pt x="131" y="242"/>
                  </a:lnTo>
                  <a:lnTo>
                    <a:pt x="131" y="242"/>
                  </a:lnTo>
                  <a:lnTo>
                    <a:pt x="114" y="242"/>
                  </a:lnTo>
                  <a:lnTo>
                    <a:pt x="114" y="242"/>
                  </a:lnTo>
                  <a:lnTo>
                    <a:pt x="101" y="241"/>
                  </a:lnTo>
                  <a:lnTo>
                    <a:pt x="88" y="240"/>
                  </a:lnTo>
                  <a:lnTo>
                    <a:pt x="75" y="237"/>
                  </a:lnTo>
                  <a:lnTo>
                    <a:pt x="64" y="234"/>
                  </a:lnTo>
                  <a:lnTo>
                    <a:pt x="54" y="231"/>
                  </a:lnTo>
                  <a:lnTo>
                    <a:pt x="46" y="227"/>
                  </a:lnTo>
                  <a:lnTo>
                    <a:pt x="38" y="221"/>
                  </a:lnTo>
                  <a:lnTo>
                    <a:pt x="32" y="215"/>
                  </a:lnTo>
                  <a:lnTo>
                    <a:pt x="32" y="215"/>
                  </a:lnTo>
                  <a:lnTo>
                    <a:pt x="23" y="206"/>
                  </a:lnTo>
                  <a:lnTo>
                    <a:pt x="16" y="195"/>
                  </a:lnTo>
                  <a:lnTo>
                    <a:pt x="12" y="183"/>
                  </a:lnTo>
                  <a:lnTo>
                    <a:pt x="8" y="172"/>
                  </a:lnTo>
                  <a:lnTo>
                    <a:pt x="6" y="159"/>
                  </a:lnTo>
                  <a:lnTo>
                    <a:pt x="4" y="147"/>
                  </a:lnTo>
                  <a:lnTo>
                    <a:pt x="2" y="121"/>
                  </a:lnTo>
                  <a:lnTo>
                    <a:pt x="2" y="117"/>
                  </a:lnTo>
                  <a:lnTo>
                    <a:pt x="2" y="117"/>
                  </a:lnTo>
                  <a:lnTo>
                    <a:pt x="0" y="105"/>
                  </a:lnTo>
                  <a:lnTo>
                    <a:pt x="2" y="93"/>
                  </a:lnTo>
                  <a:lnTo>
                    <a:pt x="3" y="83"/>
                  </a:lnTo>
                  <a:lnTo>
                    <a:pt x="4" y="72"/>
                  </a:lnTo>
                  <a:lnTo>
                    <a:pt x="7" y="62"/>
                  </a:lnTo>
                  <a:lnTo>
                    <a:pt x="11" y="53"/>
                  </a:lnTo>
                  <a:lnTo>
                    <a:pt x="15" y="45"/>
                  </a:lnTo>
                  <a:lnTo>
                    <a:pt x="20" y="37"/>
                  </a:lnTo>
                  <a:lnTo>
                    <a:pt x="25" y="30"/>
                  </a:lnTo>
                  <a:lnTo>
                    <a:pt x="32" y="24"/>
                  </a:lnTo>
                  <a:lnTo>
                    <a:pt x="38" y="19"/>
                  </a:lnTo>
                  <a:lnTo>
                    <a:pt x="46" y="13"/>
                  </a:lnTo>
                  <a:lnTo>
                    <a:pt x="54" y="10"/>
                  </a:lnTo>
                  <a:lnTo>
                    <a:pt x="63" y="6"/>
                  </a:lnTo>
                  <a:lnTo>
                    <a:pt x="72" y="3"/>
                  </a:lnTo>
                  <a:lnTo>
                    <a:pt x="83" y="2"/>
                  </a:lnTo>
                  <a:lnTo>
                    <a:pt x="83" y="2"/>
                  </a:lnTo>
                  <a:lnTo>
                    <a:pt x="91" y="0"/>
                  </a:lnTo>
                  <a:lnTo>
                    <a:pt x="96" y="0"/>
                  </a:lnTo>
                  <a:lnTo>
                    <a:pt x="98" y="0"/>
                  </a:lnTo>
                  <a:lnTo>
                    <a:pt x="101" y="2"/>
                  </a:lnTo>
                  <a:lnTo>
                    <a:pt x="101" y="2"/>
                  </a:lnTo>
                  <a:lnTo>
                    <a:pt x="148" y="3"/>
                  </a:lnTo>
                  <a:lnTo>
                    <a:pt x="194" y="4"/>
                  </a:lnTo>
                  <a:lnTo>
                    <a:pt x="194" y="4"/>
                  </a:lnTo>
                  <a:lnTo>
                    <a:pt x="246" y="7"/>
                  </a:lnTo>
                  <a:lnTo>
                    <a:pt x="299" y="8"/>
                  </a:lnTo>
                  <a:lnTo>
                    <a:pt x="299" y="8"/>
                  </a:lnTo>
                  <a:lnTo>
                    <a:pt x="305" y="10"/>
                  </a:lnTo>
                  <a:lnTo>
                    <a:pt x="310" y="12"/>
                  </a:lnTo>
                  <a:lnTo>
                    <a:pt x="310" y="12"/>
                  </a:lnTo>
                  <a:lnTo>
                    <a:pt x="312" y="12"/>
                  </a:lnTo>
                  <a:lnTo>
                    <a:pt x="312" y="12"/>
                  </a:lnTo>
                  <a:lnTo>
                    <a:pt x="327" y="17"/>
                  </a:lnTo>
                  <a:lnTo>
                    <a:pt x="342" y="25"/>
                  </a:lnTo>
                  <a:lnTo>
                    <a:pt x="348" y="29"/>
                  </a:lnTo>
                  <a:lnTo>
                    <a:pt x="355" y="34"/>
                  </a:lnTo>
                  <a:lnTo>
                    <a:pt x="364" y="47"/>
                  </a:lnTo>
                  <a:lnTo>
                    <a:pt x="372" y="62"/>
                  </a:lnTo>
                  <a:lnTo>
                    <a:pt x="378" y="80"/>
                  </a:lnTo>
                  <a:lnTo>
                    <a:pt x="382" y="100"/>
                  </a:lnTo>
                  <a:lnTo>
                    <a:pt x="385" y="122"/>
                  </a:lnTo>
                  <a:lnTo>
                    <a:pt x="385" y="122"/>
                  </a:lnTo>
                  <a:lnTo>
                    <a:pt x="385" y="142"/>
                  </a:lnTo>
                  <a:lnTo>
                    <a:pt x="382" y="161"/>
                  </a:lnTo>
                  <a:lnTo>
                    <a:pt x="377" y="181"/>
                  </a:lnTo>
                  <a:lnTo>
                    <a:pt x="373" y="190"/>
                  </a:lnTo>
                  <a:lnTo>
                    <a:pt x="369" y="198"/>
                  </a:lnTo>
                  <a:lnTo>
                    <a:pt x="364" y="207"/>
                  </a:lnTo>
                  <a:lnTo>
                    <a:pt x="357" y="215"/>
                  </a:lnTo>
                  <a:lnTo>
                    <a:pt x="351" y="221"/>
                  </a:lnTo>
                  <a:lnTo>
                    <a:pt x="343" y="228"/>
                  </a:lnTo>
                  <a:lnTo>
                    <a:pt x="335" y="233"/>
                  </a:lnTo>
                  <a:lnTo>
                    <a:pt x="325" y="238"/>
                  </a:lnTo>
                  <a:lnTo>
                    <a:pt x="314" y="242"/>
                  </a:lnTo>
                  <a:lnTo>
                    <a:pt x="304" y="245"/>
                  </a:lnTo>
                  <a:lnTo>
                    <a:pt x="304" y="245"/>
                  </a:lnTo>
                  <a:lnTo>
                    <a:pt x="299" y="246"/>
                  </a:lnTo>
                  <a:lnTo>
                    <a:pt x="295" y="246"/>
                  </a:lnTo>
                  <a:lnTo>
                    <a:pt x="295" y="246"/>
                  </a:lnTo>
                  <a:close/>
                  <a:moveTo>
                    <a:pt x="81" y="186"/>
                  </a:moveTo>
                  <a:lnTo>
                    <a:pt x="81" y="186"/>
                  </a:lnTo>
                  <a:lnTo>
                    <a:pt x="101" y="187"/>
                  </a:lnTo>
                  <a:lnTo>
                    <a:pt x="101" y="187"/>
                  </a:lnTo>
                  <a:lnTo>
                    <a:pt x="106" y="187"/>
                  </a:lnTo>
                  <a:lnTo>
                    <a:pt x="106" y="187"/>
                  </a:lnTo>
                  <a:lnTo>
                    <a:pt x="231" y="190"/>
                  </a:lnTo>
                  <a:lnTo>
                    <a:pt x="231" y="190"/>
                  </a:lnTo>
                  <a:lnTo>
                    <a:pt x="292" y="190"/>
                  </a:lnTo>
                  <a:lnTo>
                    <a:pt x="292" y="190"/>
                  </a:lnTo>
                  <a:lnTo>
                    <a:pt x="295" y="191"/>
                  </a:lnTo>
                  <a:lnTo>
                    <a:pt x="295" y="191"/>
                  </a:lnTo>
                  <a:lnTo>
                    <a:pt x="305" y="189"/>
                  </a:lnTo>
                  <a:lnTo>
                    <a:pt x="314" y="186"/>
                  </a:lnTo>
                  <a:lnTo>
                    <a:pt x="322" y="180"/>
                  </a:lnTo>
                  <a:lnTo>
                    <a:pt x="329" y="172"/>
                  </a:lnTo>
                  <a:lnTo>
                    <a:pt x="333" y="163"/>
                  </a:lnTo>
                  <a:lnTo>
                    <a:pt x="337" y="152"/>
                  </a:lnTo>
                  <a:lnTo>
                    <a:pt x="339" y="142"/>
                  </a:lnTo>
                  <a:lnTo>
                    <a:pt x="340" y="130"/>
                  </a:lnTo>
                  <a:lnTo>
                    <a:pt x="340" y="130"/>
                  </a:lnTo>
                  <a:lnTo>
                    <a:pt x="339" y="117"/>
                  </a:lnTo>
                  <a:lnTo>
                    <a:pt x="338" y="105"/>
                  </a:lnTo>
                  <a:lnTo>
                    <a:pt x="334" y="92"/>
                  </a:lnTo>
                  <a:lnTo>
                    <a:pt x="329" y="81"/>
                  </a:lnTo>
                  <a:lnTo>
                    <a:pt x="322" y="72"/>
                  </a:lnTo>
                  <a:lnTo>
                    <a:pt x="313" y="64"/>
                  </a:lnTo>
                  <a:lnTo>
                    <a:pt x="304" y="59"/>
                  </a:lnTo>
                  <a:lnTo>
                    <a:pt x="297" y="58"/>
                  </a:lnTo>
                  <a:lnTo>
                    <a:pt x="292" y="57"/>
                  </a:lnTo>
                  <a:lnTo>
                    <a:pt x="292" y="57"/>
                  </a:lnTo>
                  <a:lnTo>
                    <a:pt x="291" y="57"/>
                  </a:lnTo>
                  <a:lnTo>
                    <a:pt x="291" y="57"/>
                  </a:lnTo>
                  <a:lnTo>
                    <a:pt x="242" y="55"/>
                  </a:lnTo>
                  <a:lnTo>
                    <a:pt x="195" y="53"/>
                  </a:lnTo>
                  <a:lnTo>
                    <a:pt x="195" y="53"/>
                  </a:lnTo>
                  <a:lnTo>
                    <a:pt x="144" y="50"/>
                  </a:lnTo>
                  <a:lnTo>
                    <a:pt x="93" y="49"/>
                  </a:lnTo>
                  <a:lnTo>
                    <a:pt x="93" y="49"/>
                  </a:lnTo>
                  <a:lnTo>
                    <a:pt x="80" y="50"/>
                  </a:lnTo>
                  <a:lnTo>
                    <a:pt x="72" y="51"/>
                  </a:lnTo>
                  <a:lnTo>
                    <a:pt x="68" y="53"/>
                  </a:lnTo>
                  <a:lnTo>
                    <a:pt x="66" y="54"/>
                  </a:lnTo>
                  <a:lnTo>
                    <a:pt x="66" y="54"/>
                  </a:lnTo>
                  <a:lnTo>
                    <a:pt x="59" y="59"/>
                  </a:lnTo>
                  <a:lnTo>
                    <a:pt x="55" y="66"/>
                  </a:lnTo>
                  <a:lnTo>
                    <a:pt x="51" y="72"/>
                  </a:lnTo>
                  <a:lnTo>
                    <a:pt x="50" y="80"/>
                  </a:lnTo>
                  <a:lnTo>
                    <a:pt x="49" y="88"/>
                  </a:lnTo>
                  <a:lnTo>
                    <a:pt x="49" y="96"/>
                  </a:lnTo>
                  <a:lnTo>
                    <a:pt x="49" y="110"/>
                  </a:lnTo>
                  <a:lnTo>
                    <a:pt x="50" y="117"/>
                  </a:lnTo>
                  <a:lnTo>
                    <a:pt x="50" y="117"/>
                  </a:lnTo>
                  <a:lnTo>
                    <a:pt x="50" y="125"/>
                  </a:lnTo>
                  <a:lnTo>
                    <a:pt x="50" y="125"/>
                  </a:lnTo>
                  <a:lnTo>
                    <a:pt x="50" y="140"/>
                  </a:lnTo>
                  <a:lnTo>
                    <a:pt x="53" y="157"/>
                  </a:lnTo>
                  <a:lnTo>
                    <a:pt x="54" y="165"/>
                  </a:lnTo>
                  <a:lnTo>
                    <a:pt x="58" y="172"/>
                  </a:lnTo>
                  <a:lnTo>
                    <a:pt x="62" y="178"/>
                  </a:lnTo>
                  <a:lnTo>
                    <a:pt x="67" y="182"/>
                  </a:lnTo>
                  <a:lnTo>
                    <a:pt x="67" y="182"/>
                  </a:lnTo>
                  <a:lnTo>
                    <a:pt x="76" y="186"/>
                  </a:lnTo>
                  <a:lnTo>
                    <a:pt x="78" y="187"/>
                  </a:lnTo>
                  <a:lnTo>
                    <a:pt x="80" y="186"/>
                  </a:lnTo>
                  <a:lnTo>
                    <a:pt x="80" y="186"/>
                  </a:lnTo>
                  <a:lnTo>
                    <a:pt x="81" y="186"/>
                  </a:lnTo>
                  <a:lnTo>
                    <a:pt x="81" y="186"/>
                  </a:lnTo>
                  <a:lnTo>
                    <a:pt x="81" y="186"/>
                  </a:lnTo>
                  <a:lnTo>
                    <a:pt x="81" y="18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01" name="Freeform 313"/>
            <p:cNvSpPr>
              <a:spLocks noEditPoints="1"/>
            </p:cNvSpPr>
            <p:nvPr/>
          </p:nvSpPr>
          <p:spPr bwMode="auto">
            <a:xfrm>
              <a:off x="4484689" y="1265238"/>
              <a:ext cx="152400" cy="96838"/>
            </a:xfrm>
            <a:custGeom>
              <a:avLst/>
              <a:gdLst/>
              <a:ahLst/>
              <a:cxnLst>
                <a:cxn ang="0">
                  <a:pos x="291" y="245"/>
                </a:cxn>
                <a:cxn ang="0">
                  <a:pos x="281" y="243"/>
                </a:cxn>
                <a:cxn ang="0">
                  <a:pos x="165" y="241"/>
                </a:cxn>
                <a:cxn ang="0">
                  <a:pos x="131" y="241"/>
                </a:cxn>
                <a:cxn ang="0">
                  <a:pos x="100" y="239"/>
                </a:cxn>
                <a:cxn ang="0">
                  <a:pos x="63" y="233"/>
                </a:cxn>
                <a:cxn ang="0">
                  <a:pos x="37" y="220"/>
                </a:cxn>
                <a:cxn ang="0">
                  <a:pos x="22" y="204"/>
                </a:cxn>
                <a:cxn ang="0">
                  <a:pos x="7" y="170"/>
                </a:cxn>
                <a:cxn ang="0">
                  <a:pos x="0" y="119"/>
                </a:cxn>
                <a:cxn ang="0">
                  <a:pos x="0" y="103"/>
                </a:cxn>
                <a:cxn ang="0">
                  <a:pos x="3" y="71"/>
                </a:cxn>
                <a:cxn ang="0">
                  <a:pos x="13" y="43"/>
                </a:cxn>
                <a:cxn ang="0">
                  <a:pos x="30" y="22"/>
                </a:cxn>
                <a:cxn ang="0">
                  <a:pos x="54" y="8"/>
                </a:cxn>
                <a:cxn ang="0">
                  <a:pos x="81" y="0"/>
                </a:cxn>
                <a:cxn ang="0">
                  <a:pos x="94" y="0"/>
                </a:cxn>
                <a:cxn ang="0">
                  <a:pos x="100" y="0"/>
                </a:cxn>
                <a:cxn ang="0">
                  <a:pos x="194" y="4"/>
                </a:cxn>
                <a:cxn ang="0">
                  <a:pos x="298" y="8"/>
                </a:cxn>
                <a:cxn ang="0">
                  <a:pos x="310" y="10"/>
                </a:cxn>
                <a:cxn ang="0">
                  <a:pos x="327" y="16"/>
                </a:cxn>
                <a:cxn ang="0">
                  <a:pos x="353" y="34"/>
                </a:cxn>
                <a:cxn ang="0">
                  <a:pos x="377" y="79"/>
                </a:cxn>
                <a:cxn ang="0">
                  <a:pos x="384" y="120"/>
                </a:cxn>
                <a:cxn ang="0">
                  <a:pos x="376" y="179"/>
                </a:cxn>
                <a:cxn ang="0">
                  <a:pos x="363" y="205"/>
                </a:cxn>
                <a:cxn ang="0">
                  <a:pos x="342" y="226"/>
                </a:cxn>
                <a:cxn ang="0">
                  <a:pos x="314" y="241"/>
                </a:cxn>
                <a:cxn ang="0">
                  <a:pos x="297" y="245"/>
                </a:cxn>
                <a:cxn ang="0">
                  <a:pos x="80" y="186"/>
                </a:cxn>
                <a:cxn ang="0">
                  <a:pos x="100" y="186"/>
                </a:cxn>
                <a:cxn ang="0">
                  <a:pos x="230" y="188"/>
                </a:cxn>
                <a:cxn ang="0">
                  <a:pos x="291" y="190"/>
                </a:cxn>
                <a:cxn ang="0">
                  <a:pos x="304" y="188"/>
                </a:cxn>
                <a:cxn ang="0">
                  <a:pos x="327" y="170"/>
                </a:cxn>
                <a:cxn ang="0">
                  <a:pos x="338" y="140"/>
                </a:cxn>
                <a:cxn ang="0">
                  <a:pos x="339" y="115"/>
                </a:cxn>
                <a:cxn ang="0">
                  <a:pos x="329" y="80"/>
                </a:cxn>
                <a:cxn ang="0">
                  <a:pos x="302" y="58"/>
                </a:cxn>
                <a:cxn ang="0">
                  <a:pos x="291" y="56"/>
                </a:cxn>
                <a:cxn ang="0">
                  <a:pos x="241" y="54"/>
                </a:cxn>
                <a:cxn ang="0">
                  <a:pos x="144" y="50"/>
                </a:cxn>
                <a:cxn ang="0">
                  <a:pos x="80" y="48"/>
                </a:cxn>
                <a:cxn ang="0">
                  <a:pos x="66" y="52"/>
                </a:cxn>
                <a:cxn ang="0">
                  <a:pos x="54" y="64"/>
                </a:cxn>
                <a:cxn ang="0">
                  <a:pos x="49" y="86"/>
                </a:cxn>
                <a:cxn ang="0">
                  <a:pos x="49" y="115"/>
                </a:cxn>
                <a:cxn ang="0">
                  <a:pos x="49" y="123"/>
                </a:cxn>
                <a:cxn ang="0">
                  <a:pos x="54" y="164"/>
                </a:cxn>
                <a:cxn ang="0">
                  <a:pos x="67" y="182"/>
                </a:cxn>
                <a:cxn ang="0">
                  <a:pos x="77" y="186"/>
                </a:cxn>
                <a:cxn ang="0">
                  <a:pos x="80" y="186"/>
                </a:cxn>
                <a:cxn ang="0">
                  <a:pos x="80" y="186"/>
                </a:cxn>
              </a:cxnLst>
              <a:rect l="0" t="0" r="r" b="b"/>
              <a:pathLst>
                <a:path w="384" h="245">
                  <a:moveTo>
                    <a:pt x="293" y="245"/>
                  </a:moveTo>
                  <a:lnTo>
                    <a:pt x="293" y="245"/>
                  </a:lnTo>
                  <a:lnTo>
                    <a:pt x="291" y="245"/>
                  </a:lnTo>
                  <a:lnTo>
                    <a:pt x="288" y="245"/>
                  </a:lnTo>
                  <a:lnTo>
                    <a:pt x="288" y="245"/>
                  </a:lnTo>
                  <a:lnTo>
                    <a:pt x="281" y="243"/>
                  </a:lnTo>
                  <a:lnTo>
                    <a:pt x="281" y="243"/>
                  </a:lnTo>
                  <a:lnTo>
                    <a:pt x="234" y="241"/>
                  </a:lnTo>
                  <a:lnTo>
                    <a:pt x="165" y="241"/>
                  </a:lnTo>
                  <a:lnTo>
                    <a:pt x="165" y="241"/>
                  </a:lnTo>
                  <a:lnTo>
                    <a:pt x="131" y="241"/>
                  </a:lnTo>
                  <a:lnTo>
                    <a:pt x="131" y="241"/>
                  </a:lnTo>
                  <a:lnTo>
                    <a:pt x="114" y="241"/>
                  </a:lnTo>
                  <a:lnTo>
                    <a:pt x="114" y="241"/>
                  </a:lnTo>
                  <a:lnTo>
                    <a:pt x="100" y="239"/>
                  </a:lnTo>
                  <a:lnTo>
                    <a:pt x="87" y="238"/>
                  </a:lnTo>
                  <a:lnTo>
                    <a:pt x="75" y="235"/>
                  </a:lnTo>
                  <a:lnTo>
                    <a:pt x="63" y="233"/>
                  </a:lnTo>
                  <a:lnTo>
                    <a:pt x="54" y="229"/>
                  </a:lnTo>
                  <a:lnTo>
                    <a:pt x="45" y="225"/>
                  </a:lnTo>
                  <a:lnTo>
                    <a:pt x="37" y="220"/>
                  </a:lnTo>
                  <a:lnTo>
                    <a:pt x="30" y="215"/>
                  </a:lnTo>
                  <a:lnTo>
                    <a:pt x="30" y="215"/>
                  </a:lnTo>
                  <a:lnTo>
                    <a:pt x="22" y="204"/>
                  </a:lnTo>
                  <a:lnTo>
                    <a:pt x="16" y="194"/>
                  </a:lnTo>
                  <a:lnTo>
                    <a:pt x="11" y="182"/>
                  </a:lnTo>
                  <a:lnTo>
                    <a:pt x="7" y="170"/>
                  </a:lnTo>
                  <a:lnTo>
                    <a:pt x="4" y="158"/>
                  </a:lnTo>
                  <a:lnTo>
                    <a:pt x="3" y="145"/>
                  </a:lnTo>
                  <a:lnTo>
                    <a:pt x="0" y="119"/>
                  </a:lnTo>
                  <a:lnTo>
                    <a:pt x="0" y="115"/>
                  </a:lnTo>
                  <a:lnTo>
                    <a:pt x="0" y="115"/>
                  </a:lnTo>
                  <a:lnTo>
                    <a:pt x="0" y="103"/>
                  </a:lnTo>
                  <a:lnTo>
                    <a:pt x="0" y="92"/>
                  </a:lnTo>
                  <a:lnTo>
                    <a:pt x="2" y="81"/>
                  </a:lnTo>
                  <a:lnTo>
                    <a:pt x="3" y="71"/>
                  </a:lnTo>
                  <a:lnTo>
                    <a:pt x="5" y="62"/>
                  </a:lnTo>
                  <a:lnTo>
                    <a:pt x="9" y="52"/>
                  </a:lnTo>
                  <a:lnTo>
                    <a:pt x="13" y="43"/>
                  </a:lnTo>
                  <a:lnTo>
                    <a:pt x="19" y="35"/>
                  </a:lnTo>
                  <a:lnTo>
                    <a:pt x="24" y="29"/>
                  </a:lnTo>
                  <a:lnTo>
                    <a:pt x="30" y="22"/>
                  </a:lnTo>
                  <a:lnTo>
                    <a:pt x="37" y="17"/>
                  </a:lnTo>
                  <a:lnTo>
                    <a:pt x="45" y="12"/>
                  </a:lnTo>
                  <a:lnTo>
                    <a:pt x="54" y="8"/>
                  </a:lnTo>
                  <a:lnTo>
                    <a:pt x="62" y="5"/>
                  </a:lnTo>
                  <a:lnTo>
                    <a:pt x="72" y="3"/>
                  </a:lnTo>
                  <a:lnTo>
                    <a:pt x="81" y="0"/>
                  </a:lnTo>
                  <a:lnTo>
                    <a:pt x="81" y="0"/>
                  </a:lnTo>
                  <a:lnTo>
                    <a:pt x="89" y="0"/>
                  </a:lnTo>
                  <a:lnTo>
                    <a:pt x="94" y="0"/>
                  </a:lnTo>
                  <a:lnTo>
                    <a:pt x="97" y="0"/>
                  </a:lnTo>
                  <a:lnTo>
                    <a:pt x="100" y="0"/>
                  </a:lnTo>
                  <a:lnTo>
                    <a:pt x="100" y="0"/>
                  </a:lnTo>
                  <a:lnTo>
                    <a:pt x="147" y="1"/>
                  </a:lnTo>
                  <a:lnTo>
                    <a:pt x="194" y="4"/>
                  </a:lnTo>
                  <a:lnTo>
                    <a:pt x="194" y="4"/>
                  </a:lnTo>
                  <a:lnTo>
                    <a:pt x="246" y="7"/>
                  </a:lnTo>
                  <a:lnTo>
                    <a:pt x="298" y="8"/>
                  </a:lnTo>
                  <a:lnTo>
                    <a:pt x="298" y="8"/>
                  </a:lnTo>
                  <a:lnTo>
                    <a:pt x="304" y="8"/>
                  </a:lnTo>
                  <a:lnTo>
                    <a:pt x="309" y="10"/>
                  </a:lnTo>
                  <a:lnTo>
                    <a:pt x="310" y="10"/>
                  </a:lnTo>
                  <a:lnTo>
                    <a:pt x="310" y="10"/>
                  </a:lnTo>
                  <a:lnTo>
                    <a:pt x="310" y="10"/>
                  </a:lnTo>
                  <a:lnTo>
                    <a:pt x="327" y="16"/>
                  </a:lnTo>
                  <a:lnTo>
                    <a:pt x="342" y="24"/>
                  </a:lnTo>
                  <a:lnTo>
                    <a:pt x="348" y="29"/>
                  </a:lnTo>
                  <a:lnTo>
                    <a:pt x="353" y="34"/>
                  </a:lnTo>
                  <a:lnTo>
                    <a:pt x="364" y="46"/>
                  </a:lnTo>
                  <a:lnTo>
                    <a:pt x="372" y="62"/>
                  </a:lnTo>
                  <a:lnTo>
                    <a:pt x="377" y="79"/>
                  </a:lnTo>
                  <a:lnTo>
                    <a:pt x="382" y="98"/>
                  </a:lnTo>
                  <a:lnTo>
                    <a:pt x="384" y="120"/>
                  </a:lnTo>
                  <a:lnTo>
                    <a:pt x="384" y="120"/>
                  </a:lnTo>
                  <a:lnTo>
                    <a:pt x="384" y="140"/>
                  </a:lnTo>
                  <a:lnTo>
                    <a:pt x="381" y="160"/>
                  </a:lnTo>
                  <a:lnTo>
                    <a:pt x="376" y="179"/>
                  </a:lnTo>
                  <a:lnTo>
                    <a:pt x="372" y="188"/>
                  </a:lnTo>
                  <a:lnTo>
                    <a:pt x="368" y="198"/>
                  </a:lnTo>
                  <a:lnTo>
                    <a:pt x="363" y="205"/>
                  </a:lnTo>
                  <a:lnTo>
                    <a:pt x="357" y="213"/>
                  </a:lnTo>
                  <a:lnTo>
                    <a:pt x="350" y="220"/>
                  </a:lnTo>
                  <a:lnTo>
                    <a:pt x="342" y="226"/>
                  </a:lnTo>
                  <a:lnTo>
                    <a:pt x="334" y="232"/>
                  </a:lnTo>
                  <a:lnTo>
                    <a:pt x="325" y="237"/>
                  </a:lnTo>
                  <a:lnTo>
                    <a:pt x="314" y="241"/>
                  </a:lnTo>
                  <a:lnTo>
                    <a:pt x="302" y="243"/>
                  </a:lnTo>
                  <a:lnTo>
                    <a:pt x="302" y="243"/>
                  </a:lnTo>
                  <a:lnTo>
                    <a:pt x="297" y="245"/>
                  </a:lnTo>
                  <a:lnTo>
                    <a:pt x="293" y="245"/>
                  </a:lnTo>
                  <a:lnTo>
                    <a:pt x="293" y="245"/>
                  </a:lnTo>
                  <a:close/>
                  <a:moveTo>
                    <a:pt x="80" y="186"/>
                  </a:moveTo>
                  <a:lnTo>
                    <a:pt x="80" y="186"/>
                  </a:lnTo>
                  <a:lnTo>
                    <a:pt x="100" y="186"/>
                  </a:lnTo>
                  <a:lnTo>
                    <a:pt x="100" y="186"/>
                  </a:lnTo>
                  <a:lnTo>
                    <a:pt x="105" y="186"/>
                  </a:lnTo>
                  <a:lnTo>
                    <a:pt x="105" y="186"/>
                  </a:lnTo>
                  <a:lnTo>
                    <a:pt x="230" y="188"/>
                  </a:lnTo>
                  <a:lnTo>
                    <a:pt x="230" y="188"/>
                  </a:lnTo>
                  <a:lnTo>
                    <a:pt x="291" y="190"/>
                  </a:lnTo>
                  <a:lnTo>
                    <a:pt x="291" y="190"/>
                  </a:lnTo>
                  <a:lnTo>
                    <a:pt x="293" y="190"/>
                  </a:lnTo>
                  <a:lnTo>
                    <a:pt x="293" y="190"/>
                  </a:lnTo>
                  <a:lnTo>
                    <a:pt x="304" y="188"/>
                  </a:lnTo>
                  <a:lnTo>
                    <a:pt x="313" y="184"/>
                  </a:lnTo>
                  <a:lnTo>
                    <a:pt x="321" y="178"/>
                  </a:lnTo>
                  <a:lnTo>
                    <a:pt x="327" y="170"/>
                  </a:lnTo>
                  <a:lnTo>
                    <a:pt x="332" y="161"/>
                  </a:lnTo>
                  <a:lnTo>
                    <a:pt x="336" y="150"/>
                  </a:lnTo>
                  <a:lnTo>
                    <a:pt x="338" y="140"/>
                  </a:lnTo>
                  <a:lnTo>
                    <a:pt x="339" y="128"/>
                  </a:lnTo>
                  <a:lnTo>
                    <a:pt x="339" y="128"/>
                  </a:lnTo>
                  <a:lnTo>
                    <a:pt x="339" y="115"/>
                  </a:lnTo>
                  <a:lnTo>
                    <a:pt x="336" y="103"/>
                  </a:lnTo>
                  <a:lnTo>
                    <a:pt x="334" y="92"/>
                  </a:lnTo>
                  <a:lnTo>
                    <a:pt x="329" y="80"/>
                  </a:lnTo>
                  <a:lnTo>
                    <a:pt x="321" y="71"/>
                  </a:lnTo>
                  <a:lnTo>
                    <a:pt x="313" y="63"/>
                  </a:lnTo>
                  <a:lnTo>
                    <a:pt x="302" y="58"/>
                  </a:lnTo>
                  <a:lnTo>
                    <a:pt x="297" y="56"/>
                  </a:lnTo>
                  <a:lnTo>
                    <a:pt x="291" y="56"/>
                  </a:lnTo>
                  <a:lnTo>
                    <a:pt x="291" y="56"/>
                  </a:lnTo>
                  <a:lnTo>
                    <a:pt x="289" y="55"/>
                  </a:lnTo>
                  <a:lnTo>
                    <a:pt x="289" y="55"/>
                  </a:lnTo>
                  <a:lnTo>
                    <a:pt x="241" y="54"/>
                  </a:lnTo>
                  <a:lnTo>
                    <a:pt x="194" y="52"/>
                  </a:lnTo>
                  <a:lnTo>
                    <a:pt x="194" y="52"/>
                  </a:lnTo>
                  <a:lnTo>
                    <a:pt x="144" y="50"/>
                  </a:lnTo>
                  <a:lnTo>
                    <a:pt x="93" y="48"/>
                  </a:lnTo>
                  <a:lnTo>
                    <a:pt x="93" y="48"/>
                  </a:lnTo>
                  <a:lnTo>
                    <a:pt x="80" y="48"/>
                  </a:lnTo>
                  <a:lnTo>
                    <a:pt x="71" y="50"/>
                  </a:lnTo>
                  <a:lnTo>
                    <a:pt x="67" y="51"/>
                  </a:lnTo>
                  <a:lnTo>
                    <a:pt x="66" y="52"/>
                  </a:lnTo>
                  <a:lnTo>
                    <a:pt x="66" y="52"/>
                  </a:lnTo>
                  <a:lnTo>
                    <a:pt x="59" y="58"/>
                  </a:lnTo>
                  <a:lnTo>
                    <a:pt x="54" y="64"/>
                  </a:lnTo>
                  <a:lnTo>
                    <a:pt x="51" y="72"/>
                  </a:lnTo>
                  <a:lnTo>
                    <a:pt x="49" y="79"/>
                  </a:lnTo>
                  <a:lnTo>
                    <a:pt x="49" y="86"/>
                  </a:lnTo>
                  <a:lnTo>
                    <a:pt x="47" y="94"/>
                  </a:lnTo>
                  <a:lnTo>
                    <a:pt x="49" y="110"/>
                  </a:lnTo>
                  <a:lnTo>
                    <a:pt x="49" y="115"/>
                  </a:lnTo>
                  <a:lnTo>
                    <a:pt x="49" y="115"/>
                  </a:lnTo>
                  <a:lnTo>
                    <a:pt x="49" y="123"/>
                  </a:lnTo>
                  <a:lnTo>
                    <a:pt x="49" y="123"/>
                  </a:lnTo>
                  <a:lnTo>
                    <a:pt x="50" y="139"/>
                  </a:lnTo>
                  <a:lnTo>
                    <a:pt x="51" y="156"/>
                  </a:lnTo>
                  <a:lnTo>
                    <a:pt x="54" y="164"/>
                  </a:lnTo>
                  <a:lnTo>
                    <a:pt x="56" y="171"/>
                  </a:lnTo>
                  <a:lnTo>
                    <a:pt x="62" y="177"/>
                  </a:lnTo>
                  <a:lnTo>
                    <a:pt x="67" y="182"/>
                  </a:lnTo>
                  <a:lnTo>
                    <a:pt x="67" y="182"/>
                  </a:lnTo>
                  <a:lnTo>
                    <a:pt x="75" y="184"/>
                  </a:lnTo>
                  <a:lnTo>
                    <a:pt x="77" y="186"/>
                  </a:lnTo>
                  <a:lnTo>
                    <a:pt x="79" y="186"/>
                  </a:lnTo>
                  <a:lnTo>
                    <a:pt x="79" y="186"/>
                  </a:lnTo>
                  <a:lnTo>
                    <a:pt x="80" y="186"/>
                  </a:lnTo>
                  <a:lnTo>
                    <a:pt x="80" y="186"/>
                  </a:lnTo>
                  <a:lnTo>
                    <a:pt x="80" y="186"/>
                  </a:lnTo>
                  <a:lnTo>
                    <a:pt x="80" y="18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02" name="Freeform 314"/>
            <p:cNvSpPr>
              <a:spLocks noEditPoints="1"/>
            </p:cNvSpPr>
            <p:nvPr/>
          </p:nvSpPr>
          <p:spPr bwMode="auto">
            <a:xfrm>
              <a:off x="4484689" y="1387476"/>
              <a:ext cx="152400" cy="96838"/>
            </a:xfrm>
            <a:custGeom>
              <a:avLst/>
              <a:gdLst/>
              <a:ahLst/>
              <a:cxnLst>
                <a:cxn ang="0">
                  <a:pos x="291" y="244"/>
                </a:cxn>
                <a:cxn ang="0">
                  <a:pos x="281" y="244"/>
                </a:cxn>
                <a:cxn ang="0">
                  <a:pos x="165" y="240"/>
                </a:cxn>
                <a:cxn ang="0">
                  <a:pos x="131" y="240"/>
                </a:cxn>
                <a:cxn ang="0">
                  <a:pos x="100" y="240"/>
                </a:cxn>
                <a:cxn ang="0">
                  <a:pos x="63" y="232"/>
                </a:cxn>
                <a:cxn ang="0">
                  <a:pos x="37" y="219"/>
                </a:cxn>
                <a:cxn ang="0">
                  <a:pos x="22" y="204"/>
                </a:cxn>
                <a:cxn ang="0">
                  <a:pos x="7" y="170"/>
                </a:cxn>
                <a:cxn ang="0">
                  <a:pos x="0" y="120"/>
                </a:cxn>
                <a:cxn ang="0">
                  <a:pos x="0" y="103"/>
                </a:cxn>
                <a:cxn ang="0">
                  <a:pos x="3" y="70"/>
                </a:cxn>
                <a:cxn ang="0">
                  <a:pos x="13" y="44"/>
                </a:cxn>
                <a:cxn ang="0">
                  <a:pos x="30" y="22"/>
                </a:cxn>
                <a:cxn ang="0">
                  <a:pos x="54" y="8"/>
                </a:cxn>
                <a:cxn ang="0">
                  <a:pos x="81" y="1"/>
                </a:cxn>
                <a:cxn ang="0">
                  <a:pos x="94" y="0"/>
                </a:cxn>
                <a:cxn ang="0">
                  <a:pos x="100" y="0"/>
                </a:cxn>
                <a:cxn ang="0">
                  <a:pos x="194" y="4"/>
                </a:cxn>
                <a:cxn ang="0">
                  <a:pos x="298" y="8"/>
                </a:cxn>
                <a:cxn ang="0">
                  <a:pos x="310" y="10"/>
                </a:cxn>
                <a:cxn ang="0">
                  <a:pos x="327" y="15"/>
                </a:cxn>
                <a:cxn ang="0">
                  <a:pos x="353" y="34"/>
                </a:cxn>
                <a:cxn ang="0">
                  <a:pos x="377" y="78"/>
                </a:cxn>
                <a:cxn ang="0">
                  <a:pos x="384" y="120"/>
                </a:cxn>
                <a:cxn ang="0">
                  <a:pos x="376" y="179"/>
                </a:cxn>
                <a:cxn ang="0">
                  <a:pos x="363" y="205"/>
                </a:cxn>
                <a:cxn ang="0">
                  <a:pos x="342" y="226"/>
                </a:cxn>
                <a:cxn ang="0">
                  <a:pos x="314" y="240"/>
                </a:cxn>
                <a:cxn ang="0">
                  <a:pos x="297" y="244"/>
                </a:cxn>
                <a:cxn ang="0">
                  <a:pos x="80" y="185"/>
                </a:cxn>
                <a:cxn ang="0">
                  <a:pos x="100" y="187"/>
                </a:cxn>
                <a:cxn ang="0">
                  <a:pos x="230" y="188"/>
                </a:cxn>
                <a:cxn ang="0">
                  <a:pos x="291" y="189"/>
                </a:cxn>
                <a:cxn ang="0">
                  <a:pos x="304" y="188"/>
                </a:cxn>
                <a:cxn ang="0">
                  <a:pos x="327" y="171"/>
                </a:cxn>
                <a:cxn ang="0">
                  <a:pos x="338" y="140"/>
                </a:cxn>
                <a:cxn ang="0">
                  <a:pos x="339" y="116"/>
                </a:cxn>
                <a:cxn ang="0">
                  <a:pos x="329" y="81"/>
                </a:cxn>
                <a:cxn ang="0">
                  <a:pos x="302" y="59"/>
                </a:cxn>
                <a:cxn ang="0">
                  <a:pos x="291" y="56"/>
                </a:cxn>
                <a:cxn ang="0">
                  <a:pos x="241" y="55"/>
                </a:cxn>
                <a:cxn ang="0">
                  <a:pos x="144" y="49"/>
                </a:cxn>
                <a:cxn ang="0">
                  <a:pos x="80" y="48"/>
                </a:cxn>
                <a:cxn ang="0">
                  <a:pos x="66" y="53"/>
                </a:cxn>
                <a:cxn ang="0">
                  <a:pos x="54" y="65"/>
                </a:cxn>
                <a:cxn ang="0">
                  <a:pos x="49" y="87"/>
                </a:cxn>
                <a:cxn ang="0">
                  <a:pos x="49" y="116"/>
                </a:cxn>
                <a:cxn ang="0">
                  <a:pos x="49" y="123"/>
                </a:cxn>
                <a:cxn ang="0">
                  <a:pos x="54" y="164"/>
                </a:cxn>
                <a:cxn ang="0">
                  <a:pos x="67" y="181"/>
                </a:cxn>
                <a:cxn ang="0">
                  <a:pos x="77" y="185"/>
                </a:cxn>
                <a:cxn ang="0">
                  <a:pos x="80" y="185"/>
                </a:cxn>
                <a:cxn ang="0">
                  <a:pos x="80" y="185"/>
                </a:cxn>
              </a:cxnLst>
              <a:rect l="0" t="0" r="r" b="b"/>
              <a:pathLst>
                <a:path w="384" h="244">
                  <a:moveTo>
                    <a:pt x="293" y="244"/>
                  </a:moveTo>
                  <a:lnTo>
                    <a:pt x="293" y="244"/>
                  </a:lnTo>
                  <a:lnTo>
                    <a:pt x="291" y="244"/>
                  </a:lnTo>
                  <a:lnTo>
                    <a:pt x="288" y="244"/>
                  </a:lnTo>
                  <a:lnTo>
                    <a:pt x="288" y="244"/>
                  </a:lnTo>
                  <a:lnTo>
                    <a:pt x="281" y="244"/>
                  </a:lnTo>
                  <a:lnTo>
                    <a:pt x="281" y="244"/>
                  </a:lnTo>
                  <a:lnTo>
                    <a:pt x="234" y="242"/>
                  </a:lnTo>
                  <a:lnTo>
                    <a:pt x="165" y="240"/>
                  </a:lnTo>
                  <a:lnTo>
                    <a:pt x="165" y="240"/>
                  </a:lnTo>
                  <a:lnTo>
                    <a:pt x="131" y="240"/>
                  </a:lnTo>
                  <a:lnTo>
                    <a:pt x="131" y="240"/>
                  </a:lnTo>
                  <a:lnTo>
                    <a:pt x="114" y="240"/>
                  </a:lnTo>
                  <a:lnTo>
                    <a:pt x="114" y="240"/>
                  </a:lnTo>
                  <a:lnTo>
                    <a:pt x="100" y="240"/>
                  </a:lnTo>
                  <a:lnTo>
                    <a:pt x="87" y="238"/>
                  </a:lnTo>
                  <a:lnTo>
                    <a:pt x="75" y="236"/>
                  </a:lnTo>
                  <a:lnTo>
                    <a:pt x="63" y="232"/>
                  </a:lnTo>
                  <a:lnTo>
                    <a:pt x="54" y="230"/>
                  </a:lnTo>
                  <a:lnTo>
                    <a:pt x="45" y="225"/>
                  </a:lnTo>
                  <a:lnTo>
                    <a:pt x="37" y="219"/>
                  </a:lnTo>
                  <a:lnTo>
                    <a:pt x="30" y="214"/>
                  </a:lnTo>
                  <a:lnTo>
                    <a:pt x="30" y="214"/>
                  </a:lnTo>
                  <a:lnTo>
                    <a:pt x="22" y="204"/>
                  </a:lnTo>
                  <a:lnTo>
                    <a:pt x="16" y="193"/>
                  </a:lnTo>
                  <a:lnTo>
                    <a:pt x="11" y="183"/>
                  </a:lnTo>
                  <a:lnTo>
                    <a:pt x="7" y="170"/>
                  </a:lnTo>
                  <a:lnTo>
                    <a:pt x="4" y="158"/>
                  </a:lnTo>
                  <a:lnTo>
                    <a:pt x="3" y="145"/>
                  </a:lnTo>
                  <a:lnTo>
                    <a:pt x="0" y="120"/>
                  </a:lnTo>
                  <a:lnTo>
                    <a:pt x="0" y="115"/>
                  </a:lnTo>
                  <a:lnTo>
                    <a:pt x="0" y="115"/>
                  </a:lnTo>
                  <a:lnTo>
                    <a:pt x="0" y="103"/>
                  </a:lnTo>
                  <a:lnTo>
                    <a:pt x="0" y="91"/>
                  </a:lnTo>
                  <a:lnTo>
                    <a:pt x="2" y="81"/>
                  </a:lnTo>
                  <a:lnTo>
                    <a:pt x="3" y="70"/>
                  </a:lnTo>
                  <a:lnTo>
                    <a:pt x="5" y="61"/>
                  </a:lnTo>
                  <a:lnTo>
                    <a:pt x="9" y="52"/>
                  </a:lnTo>
                  <a:lnTo>
                    <a:pt x="13" y="44"/>
                  </a:lnTo>
                  <a:lnTo>
                    <a:pt x="19" y="36"/>
                  </a:lnTo>
                  <a:lnTo>
                    <a:pt x="24" y="28"/>
                  </a:lnTo>
                  <a:lnTo>
                    <a:pt x="30" y="22"/>
                  </a:lnTo>
                  <a:lnTo>
                    <a:pt x="37" y="17"/>
                  </a:lnTo>
                  <a:lnTo>
                    <a:pt x="45" y="11"/>
                  </a:lnTo>
                  <a:lnTo>
                    <a:pt x="54" y="8"/>
                  </a:lnTo>
                  <a:lnTo>
                    <a:pt x="62" y="5"/>
                  </a:lnTo>
                  <a:lnTo>
                    <a:pt x="72" y="2"/>
                  </a:lnTo>
                  <a:lnTo>
                    <a:pt x="81" y="1"/>
                  </a:lnTo>
                  <a:lnTo>
                    <a:pt x="81" y="1"/>
                  </a:lnTo>
                  <a:lnTo>
                    <a:pt x="89" y="0"/>
                  </a:lnTo>
                  <a:lnTo>
                    <a:pt x="94" y="0"/>
                  </a:lnTo>
                  <a:lnTo>
                    <a:pt x="97" y="0"/>
                  </a:lnTo>
                  <a:lnTo>
                    <a:pt x="100" y="0"/>
                  </a:lnTo>
                  <a:lnTo>
                    <a:pt x="100" y="0"/>
                  </a:lnTo>
                  <a:lnTo>
                    <a:pt x="147" y="1"/>
                  </a:lnTo>
                  <a:lnTo>
                    <a:pt x="194" y="4"/>
                  </a:lnTo>
                  <a:lnTo>
                    <a:pt x="194" y="4"/>
                  </a:lnTo>
                  <a:lnTo>
                    <a:pt x="246" y="6"/>
                  </a:lnTo>
                  <a:lnTo>
                    <a:pt x="298" y="8"/>
                  </a:lnTo>
                  <a:lnTo>
                    <a:pt x="298" y="8"/>
                  </a:lnTo>
                  <a:lnTo>
                    <a:pt x="304" y="9"/>
                  </a:lnTo>
                  <a:lnTo>
                    <a:pt x="309" y="10"/>
                  </a:lnTo>
                  <a:lnTo>
                    <a:pt x="310" y="10"/>
                  </a:lnTo>
                  <a:lnTo>
                    <a:pt x="310" y="10"/>
                  </a:lnTo>
                  <a:lnTo>
                    <a:pt x="310" y="10"/>
                  </a:lnTo>
                  <a:lnTo>
                    <a:pt x="327" y="15"/>
                  </a:lnTo>
                  <a:lnTo>
                    <a:pt x="342" y="23"/>
                  </a:lnTo>
                  <a:lnTo>
                    <a:pt x="348" y="28"/>
                  </a:lnTo>
                  <a:lnTo>
                    <a:pt x="353" y="34"/>
                  </a:lnTo>
                  <a:lnTo>
                    <a:pt x="364" y="45"/>
                  </a:lnTo>
                  <a:lnTo>
                    <a:pt x="372" y="61"/>
                  </a:lnTo>
                  <a:lnTo>
                    <a:pt x="377" y="78"/>
                  </a:lnTo>
                  <a:lnTo>
                    <a:pt x="382" y="98"/>
                  </a:lnTo>
                  <a:lnTo>
                    <a:pt x="384" y="120"/>
                  </a:lnTo>
                  <a:lnTo>
                    <a:pt x="384" y="120"/>
                  </a:lnTo>
                  <a:lnTo>
                    <a:pt x="384" y="140"/>
                  </a:lnTo>
                  <a:lnTo>
                    <a:pt x="381" y="159"/>
                  </a:lnTo>
                  <a:lnTo>
                    <a:pt x="376" y="179"/>
                  </a:lnTo>
                  <a:lnTo>
                    <a:pt x="372" y="188"/>
                  </a:lnTo>
                  <a:lnTo>
                    <a:pt x="368" y="197"/>
                  </a:lnTo>
                  <a:lnTo>
                    <a:pt x="363" y="205"/>
                  </a:lnTo>
                  <a:lnTo>
                    <a:pt x="357" y="213"/>
                  </a:lnTo>
                  <a:lnTo>
                    <a:pt x="350" y="219"/>
                  </a:lnTo>
                  <a:lnTo>
                    <a:pt x="342" y="226"/>
                  </a:lnTo>
                  <a:lnTo>
                    <a:pt x="334" y="232"/>
                  </a:lnTo>
                  <a:lnTo>
                    <a:pt x="325" y="236"/>
                  </a:lnTo>
                  <a:lnTo>
                    <a:pt x="314" y="240"/>
                  </a:lnTo>
                  <a:lnTo>
                    <a:pt x="302" y="243"/>
                  </a:lnTo>
                  <a:lnTo>
                    <a:pt x="302" y="243"/>
                  </a:lnTo>
                  <a:lnTo>
                    <a:pt x="297" y="244"/>
                  </a:lnTo>
                  <a:lnTo>
                    <a:pt x="293" y="244"/>
                  </a:lnTo>
                  <a:lnTo>
                    <a:pt x="293" y="244"/>
                  </a:lnTo>
                  <a:close/>
                  <a:moveTo>
                    <a:pt x="80" y="185"/>
                  </a:moveTo>
                  <a:lnTo>
                    <a:pt x="80" y="185"/>
                  </a:lnTo>
                  <a:lnTo>
                    <a:pt x="100" y="187"/>
                  </a:lnTo>
                  <a:lnTo>
                    <a:pt x="100" y="187"/>
                  </a:lnTo>
                  <a:lnTo>
                    <a:pt x="105" y="187"/>
                  </a:lnTo>
                  <a:lnTo>
                    <a:pt x="105" y="187"/>
                  </a:lnTo>
                  <a:lnTo>
                    <a:pt x="230" y="188"/>
                  </a:lnTo>
                  <a:lnTo>
                    <a:pt x="230" y="188"/>
                  </a:lnTo>
                  <a:lnTo>
                    <a:pt x="291" y="189"/>
                  </a:lnTo>
                  <a:lnTo>
                    <a:pt x="291" y="189"/>
                  </a:lnTo>
                  <a:lnTo>
                    <a:pt x="293" y="189"/>
                  </a:lnTo>
                  <a:lnTo>
                    <a:pt x="293" y="189"/>
                  </a:lnTo>
                  <a:lnTo>
                    <a:pt x="304" y="188"/>
                  </a:lnTo>
                  <a:lnTo>
                    <a:pt x="313" y="184"/>
                  </a:lnTo>
                  <a:lnTo>
                    <a:pt x="321" y="178"/>
                  </a:lnTo>
                  <a:lnTo>
                    <a:pt x="327" y="171"/>
                  </a:lnTo>
                  <a:lnTo>
                    <a:pt x="332" y="161"/>
                  </a:lnTo>
                  <a:lnTo>
                    <a:pt x="336" y="151"/>
                  </a:lnTo>
                  <a:lnTo>
                    <a:pt x="338" y="140"/>
                  </a:lnTo>
                  <a:lnTo>
                    <a:pt x="339" y="129"/>
                  </a:lnTo>
                  <a:lnTo>
                    <a:pt x="339" y="129"/>
                  </a:lnTo>
                  <a:lnTo>
                    <a:pt x="339" y="116"/>
                  </a:lnTo>
                  <a:lnTo>
                    <a:pt x="336" y="103"/>
                  </a:lnTo>
                  <a:lnTo>
                    <a:pt x="334" y="91"/>
                  </a:lnTo>
                  <a:lnTo>
                    <a:pt x="329" y="81"/>
                  </a:lnTo>
                  <a:lnTo>
                    <a:pt x="321" y="70"/>
                  </a:lnTo>
                  <a:lnTo>
                    <a:pt x="313" y="64"/>
                  </a:lnTo>
                  <a:lnTo>
                    <a:pt x="302" y="59"/>
                  </a:lnTo>
                  <a:lnTo>
                    <a:pt x="297" y="57"/>
                  </a:lnTo>
                  <a:lnTo>
                    <a:pt x="291" y="56"/>
                  </a:lnTo>
                  <a:lnTo>
                    <a:pt x="291" y="56"/>
                  </a:lnTo>
                  <a:lnTo>
                    <a:pt x="289" y="56"/>
                  </a:lnTo>
                  <a:lnTo>
                    <a:pt x="289" y="56"/>
                  </a:lnTo>
                  <a:lnTo>
                    <a:pt x="241" y="55"/>
                  </a:lnTo>
                  <a:lnTo>
                    <a:pt x="194" y="52"/>
                  </a:lnTo>
                  <a:lnTo>
                    <a:pt x="194" y="52"/>
                  </a:lnTo>
                  <a:lnTo>
                    <a:pt x="144" y="49"/>
                  </a:lnTo>
                  <a:lnTo>
                    <a:pt x="93" y="48"/>
                  </a:lnTo>
                  <a:lnTo>
                    <a:pt x="93" y="48"/>
                  </a:lnTo>
                  <a:lnTo>
                    <a:pt x="80" y="48"/>
                  </a:lnTo>
                  <a:lnTo>
                    <a:pt x="71" y="51"/>
                  </a:lnTo>
                  <a:lnTo>
                    <a:pt x="67" y="52"/>
                  </a:lnTo>
                  <a:lnTo>
                    <a:pt x="66" y="53"/>
                  </a:lnTo>
                  <a:lnTo>
                    <a:pt x="66" y="53"/>
                  </a:lnTo>
                  <a:lnTo>
                    <a:pt x="59" y="59"/>
                  </a:lnTo>
                  <a:lnTo>
                    <a:pt x="54" y="65"/>
                  </a:lnTo>
                  <a:lnTo>
                    <a:pt x="51" y="72"/>
                  </a:lnTo>
                  <a:lnTo>
                    <a:pt x="49" y="79"/>
                  </a:lnTo>
                  <a:lnTo>
                    <a:pt x="49" y="87"/>
                  </a:lnTo>
                  <a:lnTo>
                    <a:pt x="47" y="95"/>
                  </a:lnTo>
                  <a:lnTo>
                    <a:pt x="49" y="110"/>
                  </a:lnTo>
                  <a:lnTo>
                    <a:pt x="49" y="116"/>
                  </a:lnTo>
                  <a:lnTo>
                    <a:pt x="49" y="116"/>
                  </a:lnTo>
                  <a:lnTo>
                    <a:pt x="49" y="123"/>
                  </a:lnTo>
                  <a:lnTo>
                    <a:pt x="49" y="123"/>
                  </a:lnTo>
                  <a:lnTo>
                    <a:pt x="50" y="140"/>
                  </a:lnTo>
                  <a:lnTo>
                    <a:pt x="51" y="157"/>
                  </a:lnTo>
                  <a:lnTo>
                    <a:pt x="54" y="164"/>
                  </a:lnTo>
                  <a:lnTo>
                    <a:pt x="56" y="171"/>
                  </a:lnTo>
                  <a:lnTo>
                    <a:pt x="62" y="178"/>
                  </a:lnTo>
                  <a:lnTo>
                    <a:pt x="67" y="181"/>
                  </a:lnTo>
                  <a:lnTo>
                    <a:pt x="67" y="181"/>
                  </a:lnTo>
                  <a:lnTo>
                    <a:pt x="75" y="185"/>
                  </a:lnTo>
                  <a:lnTo>
                    <a:pt x="77" y="185"/>
                  </a:lnTo>
                  <a:lnTo>
                    <a:pt x="79" y="185"/>
                  </a:lnTo>
                  <a:lnTo>
                    <a:pt x="79" y="185"/>
                  </a:lnTo>
                  <a:lnTo>
                    <a:pt x="80" y="185"/>
                  </a:lnTo>
                  <a:lnTo>
                    <a:pt x="80" y="185"/>
                  </a:lnTo>
                  <a:lnTo>
                    <a:pt x="80" y="185"/>
                  </a:lnTo>
                  <a:lnTo>
                    <a:pt x="80" y="18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03" name="Freeform 315"/>
            <p:cNvSpPr>
              <a:spLocks noEditPoints="1"/>
            </p:cNvSpPr>
            <p:nvPr/>
          </p:nvSpPr>
          <p:spPr bwMode="auto">
            <a:xfrm>
              <a:off x="4662489" y="1265238"/>
              <a:ext cx="150813" cy="96838"/>
            </a:xfrm>
            <a:custGeom>
              <a:avLst/>
              <a:gdLst/>
              <a:ahLst/>
              <a:cxnLst>
                <a:cxn ang="0">
                  <a:pos x="291" y="245"/>
                </a:cxn>
                <a:cxn ang="0">
                  <a:pos x="282" y="243"/>
                </a:cxn>
                <a:cxn ang="0">
                  <a:pos x="165" y="241"/>
                </a:cxn>
                <a:cxn ang="0">
                  <a:pos x="131" y="241"/>
                </a:cxn>
                <a:cxn ang="0">
                  <a:pos x="100" y="239"/>
                </a:cxn>
                <a:cxn ang="0">
                  <a:pos x="63" y="233"/>
                </a:cxn>
                <a:cxn ang="0">
                  <a:pos x="37" y="220"/>
                </a:cxn>
                <a:cxn ang="0">
                  <a:pos x="23" y="204"/>
                </a:cxn>
                <a:cxn ang="0">
                  <a:pos x="7" y="170"/>
                </a:cxn>
                <a:cxn ang="0">
                  <a:pos x="0" y="119"/>
                </a:cxn>
                <a:cxn ang="0">
                  <a:pos x="0" y="103"/>
                </a:cxn>
                <a:cxn ang="0">
                  <a:pos x="3" y="71"/>
                </a:cxn>
                <a:cxn ang="0">
                  <a:pos x="13" y="43"/>
                </a:cxn>
                <a:cxn ang="0">
                  <a:pos x="30" y="22"/>
                </a:cxn>
                <a:cxn ang="0">
                  <a:pos x="54" y="8"/>
                </a:cxn>
                <a:cxn ang="0">
                  <a:pos x="81" y="0"/>
                </a:cxn>
                <a:cxn ang="0">
                  <a:pos x="94" y="0"/>
                </a:cxn>
                <a:cxn ang="0">
                  <a:pos x="100" y="0"/>
                </a:cxn>
                <a:cxn ang="0">
                  <a:pos x="194" y="4"/>
                </a:cxn>
                <a:cxn ang="0">
                  <a:pos x="299" y="8"/>
                </a:cxn>
                <a:cxn ang="0">
                  <a:pos x="310" y="10"/>
                </a:cxn>
                <a:cxn ang="0">
                  <a:pos x="327" y="16"/>
                </a:cxn>
                <a:cxn ang="0">
                  <a:pos x="353" y="34"/>
                </a:cxn>
                <a:cxn ang="0">
                  <a:pos x="377" y="79"/>
                </a:cxn>
                <a:cxn ang="0">
                  <a:pos x="384" y="120"/>
                </a:cxn>
                <a:cxn ang="0">
                  <a:pos x="376" y="179"/>
                </a:cxn>
                <a:cxn ang="0">
                  <a:pos x="363" y="205"/>
                </a:cxn>
                <a:cxn ang="0">
                  <a:pos x="342" y="226"/>
                </a:cxn>
                <a:cxn ang="0">
                  <a:pos x="314" y="241"/>
                </a:cxn>
                <a:cxn ang="0">
                  <a:pos x="297" y="245"/>
                </a:cxn>
                <a:cxn ang="0">
                  <a:pos x="80" y="186"/>
                </a:cxn>
                <a:cxn ang="0">
                  <a:pos x="100" y="186"/>
                </a:cxn>
                <a:cxn ang="0">
                  <a:pos x="231" y="188"/>
                </a:cxn>
                <a:cxn ang="0">
                  <a:pos x="291" y="190"/>
                </a:cxn>
                <a:cxn ang="0">
                  <a:pos x="304" y="188"/>
                </a:cxn>
                <a:cxn ang="0">
                  <a:pos x="327" y="170"/>
                </a:cxn>
                <a:cxn ang="0">
                  <a:pos x="338" y="140"/>
                </a:cxn>
                <a:cxn ang="0">
                  <a:pos x="339" y="115"/>
                </a:cxn>
                <a:cxn ang="0">
                  <a:pos x="327" y="80"/>
                </a:cxn>
                <a:cxn ang="0">
                  <a:pos x="302" y="58"/>
                </a:cxn>
                <a:cxn ang="0">
                  <a:pos x="291" y="56"/>
                </a:cxn>
                <a:cxn ang="0">
                  <a:pos x="241" y="54"/>
                </a:cxn>
                <a:cxn ang="0">
                  <a:pos x="144" y="50"/>
                </a:cxn>
                <a:cxn ang="0">
                  <a:pos x="80" y="48"/>
                </a:cxn>
                <a:cxn ang="0">
                  <a:pos x="66" y="52"/>
                </a:cxn>
                <a:cxn ang="0">
                  <a:pos x="54" y="64"/>
                </a:cxn>
                <a:cxn ang="0">
                  <a:pos x="49" y="86"/>
                </a:cxn>
                <a:cxn ang="0">
                  <a:pos x="49" y="115"/>
                </a:cxn>
                <a:cxn ang="0">
                  <a:pos x="49" y="123"/>
                </a:cxn>
                <a:cxn ang="0">
                  <a:pos x="54" y="164"/>
                </a:cxn>
                <a:cxn ang="0">
                  <a:pos x="67" y="182"/>
                </a:cxn>
                <a:cxn ang="0">
                  <a:pos x="77" y="186"/>
                </a:cxn>
                <a:cxn ang="0">
                  <a:pos x="80" y="186"/>
                </a:cxn>
                <a:cxn ang="0">
                  <a:pos x="80" y="186"/>
                </a:cxn>
              </a:cxnLst>
              <a:rect l="0" t="0" r="r" b="b"/>
              <a:pathLst>
                <a:path w="384" h="245">
                  <a:moveTo>
                    <a:pt x="293" y="245"/>
                  </a:moveTo>
                  <a:lnTo>
                    <a:pt x="293" y="245"/>
                  </a:lnTo>
                  <a:lnTo>
                    <a:pt x="291" y="245"/>
                  </a:lnTo>
                  <a:lnTo>
                    <a:pt x="288" y="245"/>
                  </a:lnTo>
                  <a:lnTo>
                    <a:pt x="288" y="245"/>
                  </a:lnTo>
                  <a:lnTo>
                    <a:pt x="282" y="243"/>
                  </a:lnTo>
                  <a:lnTo>
                    <a:pt x="282" y="243"/>
                  </a:lnTo>
                  <a:lnTo>
                    <a:pt x="234" y="241"/>
                  </a:lnTo>
                  <a:lnTo>
                    <a:pt x="165" y="241"/>
                  </a:lnTo>
                  <a:lnTo>
                    <a:pt x="165" y="241"/>
                  </a:lnTo>
                  <a:lnTo>
                    <a:pt x="131" y="241"/>
                  </a:lnTo>
                  <a:lnTo>
                    <a:pt x="131" y="241"/>
                  </a:lnTo>
                  <a:lnTo>
                    <a:pt x="114" y="241"/>
                  </a:lnTo>
                  <a:lnTo>
                    <a:pt x="114" y="241"/>
                  </a:lnTo>
                  <a:lnTo>
                    <a:pt x="100" y="239"/>
                  </a:lnTo>
                  <a:lnTo>
                    <a:pt x="87" y="238"/>
                  </a:lnTo>
                  <a:lnTo>
                    <a:pt x="75" y="235"/>
                  </a:lnTo>
                  <a:lnTo>
                    <a:pt x="63" y="233"/>
                  </a:lnTo>
                  <a:lnTo>
                    <a:pt x="54" y="229"/>
                  </a:lnTo>
                  <a:lnTo>
                    <a:pt x="45" y="225"/>
                  </a:lnTo>
                  <a:lnTo>
                    <a:pt x="37" y="220"/>
                  </a:lnTo>
                  <a:lnTo>
                    <a:pt x="30" y="215"/>
                  </a:lnTo>
                  <a:lnTo>
                    <a:pt x="30" y="215"/>
                  </a:lnTo>
                  <a:lnTo>
                    <a:pt x="23" y="204"/>
                  </a:lnTo>
                  <a:lnTo>
                    <a:pt x="16" y="194"/>
                  </a:lnTo>
                  <a:lnTo>
                    <a:pt x="11" y="182"/>
                  </a:lnTo>
                  <a:lnTo>
                    <a:pt x="7" y="170"/>
                  </a:lnTo>
                  <a:lnTo>
                    <a:pt x="4" y="158"/>
                  </a:lnTo>
                  <a:lnTo>
                    <a:pt x="3" y="145"/>
                  </a:lnTo>
                  <a:lnTo>
                    <a:pt x="0" y="119"/>
                  </a:lnTo>
                  <a:lnTo>
                    <a:pt x="0" y="115"/>
                  </a:lnTo>
                  <a:lnTo>
                    <a:pt x="0" y="115"/>
                  </a:lnTo>
                  <a:lnTo>
                    <a:pt x="0" y="103"/>
                  </a:lnTo>
                  <a:lnTo>
                    <a:pt x="0" y="92"/>
                  </a:lnTo>
                  <a:lnTo>
                    <a:pt x="2" y="81"/>
                  </a:lnTo>
                  <a:lnTo>
                    <a:pt x="3" y="71"/>
                  </a:lnTo>
                  <a:lnTo>
                    <a:pt x="6" y="62"/>
                  </a:lnTo>
                  <a:lnTo>
                    <a:pt x="9" y="52"/>
                  </a:lnTo>
                  <a:lnTo>
                    <a:pt x="13" y="43"/>
                  </a:lnTo>
                  <a:lnTo>
                    <a:pt x="19" y="35"/>
                  </a:lnTo>
                  <a:lnTo>
                    <a:pt x="24" y="29"/>
                  </a:lnTo>
                  <a:lnTo>
                    <a:pt x="30" y="22"/>
                  </a:lnTo>
                  <a:lnTo>
                    <a:pt x="37" y="17"/>
                  </a:lnTo>
                  <a:lnTo>
                    <a:pt x="45" y="12"/>
                  </a:lnTo>
                  <a:lnTo>
                    <a:pt x="54" y="8"/>
                  </a:lnTo>
                  <a:lnTo>
                    <a:pt x="62" y="5"/>
                  </a:lnTo>
                  <a:lnTo>
                    <a:pt x="72" y="3"/>
                  </a:lnTo>
                  <a:lnTo>
                    <a:pt x="81" y="0"/>
                  </a:lnTo>
                  <a:lnTo>
                    <a:pt x="81" y="0"/>
                  </a:lnTo>
                  <a:lnTo>
                    <a:pt x="89" y="0"/>
                  </a:lnTo>
                  <a:lnTo>
                    <a:pt x="94" y="0"/>
                  </a:lnTo>
                  <a:lnTo>
                    <a:pt x="97" y="0"/>
                  </a:lnTo>
                  <a:lnTo>
                    <a:pt x="100" y="0"/>
                  </a:lnTo>
                  <a:lnTo>
                    <a:pt x="100" y="0"/>
                  </a:lnTo>
                  <a:lnTo>
                    <a:pt x="147" y="1"/>
                  </a:lnTo>
                  <a:lnTo>
                    <a:pt x="194" y="4"/>
                  </a:lnTo>
                  <a:lnTo>
                    <a:pt x="194" y="4"/>
                  </a:lnTo>
                  <a:lnTo>
                    <a:pt x="246" y="7"/>
                  </a:lnTo>
                  <a:lnTo>
                    <a:pt x="299" y="8"/>
                  </a:lnTo>
                  <a:lnTo>
                    <a:pt x="299" y="8"/>
                  </a:lnTo>
                  <a:lnTo>
                    <a:pt x="304" y="8"/>
                  </a:lnTo>
                  <a:lnTo>
                    <a:pt x="309" y="10"/>
                  </a:lnTo>
                  <a:lnTo>
                    <a:pt x="310" y="10"/>
                  </a:lnTo>
                  <a:lnTo>
                    <a:pt x="310" y="10"/>
                  </a:lnTo>
                  <a:lnTo>
                    <a:pt x="310" y="10"/>
                  </a:lnTo>
                  <a:lnTo>
                    <a:pt x="327" y="16"/>
                  </a:lnTo>
                  <a:lnTo>
                    <a:pt x="342" y="24"/>
                  </a:lnTo>
                  <a:lnTo>
                    <a:pt x="348" y="29"/>
                  </a:lnTo>
                  <a:lnTo>
                    <a:pt x="353" y="34"/>
                  </a:lnTo>
                  <a:lnTo>
                    <a:pt x="364" y="46"/>
                  </a:lnTo>
                  <a:lnTo>
                    <a:pt x="372" y="62"/>
                  </a:lnTo>
                  <a:lnTo>
                    <a:pt x="377" y="79"/>
                  </a:lnTo>
                  <a:lnTo>
                    <a:pt x="382" y="98"/>
                  </a:lnTo>
                  <a:lnTo>
                    <a:pt x="384" y="120"/>
                  </a:lnTo>
                  <a:lnTo>
                    <a:pt x="384" y="120"/>
                  </a:lnTo>
                  <a:lnTo>
                    <a:pt x="384" y="140"/>
                  </a:lnTo>
                  <a:lnTo>
                    <a:pt x="381" y="160"/>
                  </a:lnTo>
                  <a:lnTo>
                    <a:pt x="376" y="179"/>
                  </a:lnTo>
                  <a:lnTo>
                    <a:pt x="372" y="188"/>
                  </a:lnTo>
                  <a:lnTo>
                    <a:pt x="368" y="198"/>
                  </a:lnTo>
                  <a:lnTo>
                    <a:pt x="363" y="205"/>
                  </a:lnTo>
                  <a:lnTo>
                    <a:pt x="356" y="213"/>
                  </a:lnTo>
                  <a:lnTo>
                    <a:pt x="350" y="220"/>
                  </a:lnTo>
                  <a:lnTo>
                    <a:pt x="342" y="226"/>
                  </a:lnTo>
                  <a:lnTo>
                    <a:pt x="334" y="232"/>
                  </a:lnTo>
                  <a:lnTo>
                    <a:pt x="325" y="237"/>
                  </a:lnTo>
                  <a:lnTo>
                    <a:pt x="314" y="241"/>
                  </a:lnTo>
                  <a:lnTo>
                    <a:pt x="302" y="243"/>
                  </a:lnTo>
                  <a:lnTo>
                    <a:pt x="302" y="243"/>
                  </a:lnTo>
                  <a:lnTo>
                    <a:pt x="297" y="245"/>
                  </a:lnTo>
                  <a:lnTo>
                    <a:pt x="293" y="245"/>
                  </a:lnTo>
                  <a:lnTo>
                    <a:pt x="293" y="245"/>
                  </a:lnTo>
                  <a:close/>
                  <a:moveTo>
                    <a:pt x="80" y="186"/>
                  </a:moveTo>
                  <a:lnTo>
                    <a:pt x="80" y="186"/>
                  </a:lnTo>
                  <a:lnTo>
                    <a:pt x="100" y="186"/>
                  </a:lnTo>
                  <a:lnTo>
                    <a:pt x="100" y="186"/>
                  </a:lnTo>
                  <a:lnTo>
                    <a:pt x="105" y="186"/>
                  </a:lnTo>
                  <a:lnTo>
                    <a:pt x="105" y="186"/>
                  </a:lnTo>
                  <a:lnTo>
                    <a:pt x="231" y="188"/>
                  </a:lnTo>
                  <a:lnTo>
                    <a:pt x="231" y="188"/>
                  </a:lnTo>
                  <a:lnTo>
                    <a:pt x="291" y="190"/>
                  </a:lnTo>
                  <a:lnTo>
                    <a:pt x="291" y="190"/>
                  </a:lnTo>
                  <a:lnTo>
                    <a:pt x="293" y="190"/>
                  </a:lnTo>
                  <a:lnTo>
                    <a:pt x="293" y="190"/>
                  </a:lnTo>
                  <a:lnTo>
                    <a:pt x="304" y="188"/>
                  </a:lnTo>
                  <a:lnTo>
                    <a:pt x="313" y="184"/>
                  </a:lnTo>
                  <a:lnTo>
                    <a:pt x="321" y="178"/>
                  </a:lnTo>
                  <a:lnTo>
                    <a:pt x="327" y="170"/>
                  </a:lnTo>
                  <a:lnTo>
                    <a:pt x="333" y="161"/>
                  </a:lnTo>
                  <a:lnTo>
                    <a:pt x="336" y="150"/>
                  </a:lnTo>
                  <a:lnTo>
                    <a:pt x="338" y="140"/>
                  </a:lnTo>
                  <a:lnTo>
                    <a:pt x="339" y="128"/>
                  </a:lnTo>
                  <a:lnTo>
                    <a:pt x="339" y="128"/>
                  </a:lnTo>
                  <a:lnTo>
                    <a:pt x="339" y="115"/>
                  </a:lnTo>
                  <a:lnTo>
                    <a:pt x="336" y="103"/>
                  </a:lnTo>
                  <a:lnTo>
                    <a:pt x="334" y="92"/>
                  </a:lnTo>
                  <a:lnTo>
                    <a:pt x="327" y="80"/>
                  </a:lnTo>
                  <a:lnTo>
                    <a:pt x="321" y="71"/>
                  </a:lnTo>
                  <a:lnTo>
                    <a:pt x="313" y="63"/>
                  </a:lnTo>
                  <a:lnTo>
                    <a:pt x="302" y="58"/>
                  </a:lnTo>
                  <a:lnTo>
                    <a:pt x="297" y="56"/>
                  </a:lnTo>
                  <a:lnTo>
                    <a:pt x="291" y="56"/>
                  </a:lnTo>
                  <a:lnTo>
                    <a:pt x="291" y="56"/>
                  </a:lnTo>
                  <a:lnTo>
                    <a:pt x="289" y="55"/>
                  </a:lnTo>
                  <a:lnTo>
                    <a:pt x="289" y="55"/>
                  </a:lnTo>
                  <a:lnTo>
                    <a:pt x="241" y="54"/>
                  </a:lnTo>
                  <a:lnTo>
                    <a:pt x="194" y="52"/>
                  </a:lnTo>
                  <a:lnTo>
                    <a:pt x="194" y="52"/>
                  </a:lnTo>
                  <a:lnTo>
                    <a:pt x="144" y="50"/>
                  </a:lnTo>
                  <a:lnTo>
                    <a:pt x="93" y="48"/>
                  </a:lnTo>
                  <a:lnTo>
                    <a:pt x="93" y="48"/>
                  </a:lnTo>
                  <a:lnTo>
                    <a:pt x="80" y="48"/>
                  </a:lnTo>
                  <a:lnTo>
                    <a:pt x="71" y="50"/>
                  </a:lnTo>
                  <a:lnTo>
                    <a:pt x="67" y="51"/>
                  </a:lnTo>
                  <a:lnTo>
                    <a:pt x="66" y="52"/>
                  </a:lnTo>
                  <a:lnTo>
                    <a:pt x="66" y="52"/>
                  </a:lnTo>
                  <a:lnTo>
                    <a:pt x="59" y="58"/>
                  </a:lnTo>
                  <a:lnTo>
                    <a:pt x="54" y="64"/>
                  </a:lnTo>
                  <a:lnTo>
                    <a:pt x="51" y="72"/>
                  </a:lnTo>
                  <a:lnTo>
                    <a:pt x="49" y="79"/>
                  </a:lnTo>
                  <a:lnTo>
                    <a:pt x="49" y="86"/>
                  </a:lnTo>
                  <a:lnTo>
                    <a:pt x="47" y="94"/>
                  </a:lnTo>
                  <a:lnTo>
                    <a:pt x="49" y="110"/>
                  </a:lnTo>
                  <a:lnTo>
                    <a:pt x="49" y="115"/>
                  </a:lnTo>
                  <a:lnTo>
                    <a:pt x="49" y="115"/>
                  </a:lnTo>
                  <a:lnTo>
                    <a:pt x="49" y="123"/>
                  </a:lnTo>
                  <a:lnTo>
                    <a:pt x="49" y="123"/>
                  </a:lnTo>
                  <a:lnTo>
                    <a:pt x="50" y="139"/>
                  </a:lnTo>
                  <a:lnTo>
                    <a:pt x="51" y="156"/>
                  </a:lnTo>
                  <a:lnTo>
                    <a:pt x="54" y="164"/>
                  </a:lnTo>
                  <a:lnTo>
                    <a:pt x="57" y="171"/>
                  </a:lnTo>
                  <a:lnTo>
                    <a:pt x="62" y="177"/>
                  </a:lnTo>
                  <a:lnTo>
                    <a:pt x="67" y="182"/>
                  </a:lnTo>
                  <a:lnTo>
                    <a:pt x="67" y="182"/>
                  </a:lnTo>
                  <a:lnTo>
                    <a:pt x="75" y="184"/>
                  </a:lnTo>
                  <a:lnTo>
                    <a:pt x="77" y="186"/>
                  </a:lnTo>
                  <a:lnTo>
                    <a:pt x="79" y="186"/>
                  </a:lnTo>
                  <a:lnTo>
                    <a:pt x="79" y="186"/>
                  </a:lnTo>
                  <a:lnTo>
                    <a:pt x="80" y="186"/>
                  </a:lnTo>
                  <a:lnTo>
                    <a:pt x="80" y="186"/>
                  </a:lnTo>
                  <a:lnTo>
                    <a:pt x="80" y="186"/>
                  </a:lnTo>
                  <a:lnTo>
                    <a:pt x="80" y="18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04" name="Freeform 316"/>
            <p:cNvSpPr>
              <a:spLocks noEditPoints="1"/>
            </p:cNvSpPr>
            <p:nvPr/>
          </p:nvSpPr>
          <p:spPr bwMode="auto">
            <a:xfrm>
              <a:off x="4484689" y="1508126"/>
              <a:ext cx="152400" cy="98425"/>
            </a:xfrm>
            <a:custGeom>
              <a:avLst/>
              <a:gdLst/>
              <a:ahLst/>
              <a:cxnLst>
                <a:cxn ang="0">
                  <a:pos x="291" y="246"/>
                </a:cxn>
                <a:cxn ang="0">
                  <a:pos x="281" y="245"/>
                </a:cxn>
                <a:cxn ang="0">
                  <a:pos x="165" y="242"/>
                </a:cxn>
                <a:cxn ang="0">
                  <a:pos x="131" y="242"/>
                </a:cxn>
                <a:cxn ang="0">
                  <a:pos x="100" y="241"/>
                </a:cxn>
                <a:cxn ang="0">
                  <a:pos x="63" y="234"/>
                </a:cxn>
                <a:cxn ang="0">
                  <a:pos x="37" y="221"/>
                </a:cxn>
                <a:cxn ang="0">
                  <a:pos x="22" y="206"/>
                </a:cxn>
                <a:cxn ang="0">
                  <a:pos x="7" y="172"/>
                </a:cxn>
                <a:cxn ang="0">
                  <a:pos x="0" y="121"/>
                </a:cxn>
                <a:cxn ang="0">
                  <a:pos x="0" y="105"/>
                </a:cxn>
                <a:cxn ang="0">
                  <a:pos x="3" y="72"/>
                </a:cxn>
                <a:cxn ang="0">
                  <a:pos x="13" y="45"/>
                </a:cxn>
                <a:cxn ang="0">
                  <a:pos x="30" y="24"/>
                </a:cxn>
                <a:cxn ang="0">
                  <a:pos x="54" y="10"/>
                </a:cxn>
                <a:cxn ang="0">
                  <a:pos x="81" y="2"/>
                </a:cxn>
                <a:cxn ang="0">
                  <a:pos x="94" y="0"/>
                </a:cxn>
                <a:cxn ang="0">
                  <a:pos x="100" y="2"/>
                </a:cxn>
                <a:cxn ang="0">
                  <a:pos x="194" y="4"/>
                </a:cxn>
                <a:cxn ang="0">
                  <a:pos x="298" y="8"/>
                </a:cxn>
                <a:cxn ang="0">
                  <a:pos x="310" y="12"/>
                </a:cxn>
                <a:cxn ang="0">
                  <a:pos x="327" y="17"/>
                </a:cxn>
                <a:cxn ang="0">
                  <a:pos x="353" y="34"/>
                </a:cxn>
                <a:cxn ang="0">
                  <a:pos x="377" y="80"/>
                </a:cxn>
                <a:cxn ang="0">
                  <a:pos x="384" y="122"/>
                </a:cxn>
                <a:cxn ang="0">
                  <a:pos x="376" y="181"/>
                </a:cxn>
                <a:cxn ang="0">
                  <a:pos x="363" y="207"/>
                </a:cxn>
                <a:cxn ang="0">
                  <a:pos x="342" y="228"/>
                </a:cxn>
                <a:cxn ang="0">
                  <a:pos x="314" y="242"/>
                </a:cxn>
                <a:cxn ang="0">
                  <a:pos x="297" y="246"/>
                </a:cxn>
                <a:cxn ang="0">
                  <a:pos x="80" y="186"/>
                </a:cxn>
                <a:cxn ang="0">
                  <a:pos x="100" y="187"/>
                </a:cxn>
                <a:cxn ang="0">
                  <a:pos x="230" y="190"/>
                </a:cxn>
                <a:cxn ang="0">
                  <a:pos x="291" y="190"/>
                </a:cxn>
                <a:cxn ang="0">
                  <a:pos x="304" y="189"/>
                </a:cxn>
                <a:cxn ang="0">
                  <a:pos x="327" y="172"/>
                </a:cxn>
                <a:cxn ang="0">
                  <a:pos x="338" y="142"/>
                </a:cxn>
                <a:cxn ang="0">
                  <a:pos x="339" y="117"/>
                </a:cxn>
                <a:cxn ang="0">
                  <a:pos x="329" y="81"/>
                </a:cxn>
                <a:cxn ang="0">
                  <a:pos x="302" y="59"/>
                </a:cxn>
                <a:cxn ang="0">
                  <a:pos x="291" y="57"/>
                </a:cxn>
                <a:cxn ang="0">
                  <a:pos x="241" y="55"/>
                </a:cxn>
                <a:cxn ang="0">
                  <a:pos x="144" y="50"/>
                </a:cxn>
                <a:cxn ang="0">
                  <a:pos x="80" y="50"/>
                </a:cxn>
                <a:cxn ang="0">
                  <a:pos x="66" y="54"/>
                </a:cxn>
                <a:cxn ang="0">
                  <a:pos x="54" y="66"/>
                </a:cxn>
                <a:cxn ang="0">
                  <a:pos x="49" y="88"/>
                </a:cxn>
                <a:cxn ang="0">
                  <a:pos x="49" y="117"/>
                </a:cxn>
                <a:cxn ang="0">
                  <a:pos x="49" y="125"/>
                </a:cxn>
                <a:cxn ang="0">
                  <a:pos x="54" y="165"/>
                </a:cxn>
                <a:cxn ang="0">
                  <a:pos x="67" y="182"/>
                </a:cxn>
                <a:cxn ang="0">
                  <a:pos x="77" y="187"/>
                </a:cxn>
                <a:cxn ang="0">
                  <a:pos x="80" y="186"/>
                </a:cxn>
                <a:cxn ang="0">
                  <a:pos x="80" y="186"/>
                </a:cxn>
              </a:cxnLst>
              <a:rect l="0" t="0" r="r" b="b"/>
              <a:pathLst>
                <a:path w="384" h="246">
                  <a:moveTo>
                    <a:pt x="293" y="246"/>
                  </a:moveTo>
                  <a:lnTo>
                    <a:pt x="293" y="246"/>
                  </a:lnTo>
                  <a:lnTo>
                    <a:pt x="291" y="246"/>
                  </a:lnTo>
                  <a:lnTo>
                    <a:pt x="288" y="246"/>
                  </a:lnTo>
                  <a:lnTo>
                    <a:pt x="288" y="246"/>
                  </a:lnTo>
                  <a:lnTo>
                    <a:pt x="281" y="245"/>
                  </a:lnTo>
                  <a:lnTo>
                    <a:pt x="281" y="245"/>
                  </a:lnTo>
                  <a:lnTo>
                    <a:pt x="234" y="242"/>
                  </a:lnTo>
                  <a:lnTo>
                    <a:pt x="165" y="242"/>
                  </a:lnTo>
                  <a:lnTo>
                    <a:pt x="165" y="242"/>
                  </a:lnTo>
                  <a:lnTo>
                    <a:pt x="131" y="242"/>
                  </a:lnTo>
                  <a:lnTo>
                    <a:pt x="131" y="242"/>
                  </a:lnTo>
                  <a:lnTo>
                    <a:pt x="114" y="242"/>
                  </a:lnTo>
                  <a:lnTo>
                    <a:pt x="114" y="242"/>
                  </a:lnTo>
                  <a:lnTo>
                    <a:pt x="100" y="241"/>
                  </a:lnTo>
                  <a:lnTo>
                    <a:pt x="87" y="240"/>
                  </a:lnTo>
                  <a:lnTo>
                    <a:pt x="75" y="237"/>
                  </a:lnTo>
                  <a:lnTo>
                    <a:pt x="63" y="234"/>
                  </a:lnTo>
                  <a:lnTo>
                    <a:pt x="54" y="231"/>
                  </a:lnTo>
                  <a:lnTo>
                    <a:pt x="45" y="227"/>
                  </a:lnTo>
                  <a:lnTo>
                    <a:pt x="37" y="221"/>
                  </a:lnTo>
                  <a:lnTo>
                    <a:pt x="30" y="215"/>
                  </a:lnTo>
                  <a:lnTo>
                    <a:pt x="30" y="215"/>
                  </a:lnTo>
                  <a:lnTo>
                    <a:pt x="22" y="206"/>
                  </a:lnTo>
                  <a:lnTo>
                    <a:pt x="16" y="195"/>
                  </a:lnTo>
                  <a:lnTo>
                    <a:pt x="11" y="183"/>
                  </a:lnTo>
                  <a:lnTo>
                    <a:pt x="7" y="172"/>
                  </a:lnTo>
                  <a:lnTo>
                    <a:pt x="4" y="159"/>
                  </a:lnTo>
                  <a:lnTo>
                    <a:pt x="3" y="147"/>
                  </a:lnTo>
                  <a:lnTo>
                    <a:pt x="0" y="121"/>
                  </a:lnTo>
                  <a:lnTo>
                    <a:pt x="0" y="117"/>
                  </a:lnTo>
                  <a:lnTo>
                    <a:pt x="0" y="117"/>
                  </a:lnTo>
                  <a:lnTo>
                    <a:pt x="0" y="105"/>
                  </a:lnTo>
                  <a:lnTo>
                    <a:pt x="0" y="93"/>
                  </a:lnTo>
                  <a:lnTo>
                    <a:pt x="2" y="83"/>
                  </a:lnTo>
                  <a:lnTo>
                    <a:pt x="3" y="72"/>
                  </a:lnTo>
                  <a:lnTo>
                    <a:pt x="5" y="62"/>
                  </a:lnTo>
                  <a:lnTo>
                    <a:pt x="9" y="53"/>
                  </a:lnTo>
                  <a:lnTo>
                    <a:pt x="13" y="45"/>
                  </a:lnTo>
                  <a:lnTo>
                    <a:pt x="19" y="37"/>
                  </a:lnTo>
                  <a:lnTo>
                    <a:pt x="24" y="30"/>
                  </a:lnTo>
                  <a:lnTo>
                    <a:pt x="30" y="24"/>
                  </a:lnTo>
                  <a:lnTo>
                    <a:pt x="37" y="19"/>
                  </a:lnTo>
                  <a:lnTo>
                    <a:pt x="45" y="13"/>
                  </a:lnTo>
                  <a:lnTo>
                    <a:pt x="54" y="10"/>
                  </a:lnTo>
                  <a:lnTo>
                    <a:pt x="62" y="6"/>
                  </a:lnTo>
                  <a:lnTo>
                    <a:pt x="72" y="3"/>
                  </a:lnTo>
                  <a:lnTo>
                    <a:pt x="81" y="2"/>
                  </a:lnTo>
                  <a:lnTo>
                    <a:pt x="81" y="2"/>
                  </a:lnTo>
                  <a:lnTo>
                    <a:pt x="89" y="0"/>
                  </a:lnTo>
                  <a:lnTo>
                    <a:pt x="94" y="0"/>
                  </a:lnTo>
                  <a:lnTo>
                    <a:pt x="97" y="0"/>
                  </a:lnTo>
                  <a:lnTo>
                    <a:pt x="100" y="2"/>
                  </a:lnTo>
                  <a:lnTo>
                    <a:pt x="100" y="2"/>
                  </a:lnTo>
                  <a:lnTo>
                    <a:pt x="147" y="3"/>
                  </a:lnTo>
                  <a:lnTo>
                    <a:pt x="194" y="4"/>
                  </a:lnTo>
                  <a:lnTo>
                    <a:pt x="194" y="4"/>
                  </a:lnTo>
                  <a:lnTo>
                    <a:pt x="246" y="7"/>
                  </a:lnTo>
                  <a:lnTo>
                    <a:pt x="298" y="8"/>
                  </a:lnTo>
                  <a:lnTo>
                    <a:pt x="298" y="8"/>
                  </a:lnTo>
                  <a:lnTo>
                    <a:pt x="304" y="10"/>
                  </a:lnTo>
                  <a:lnTo>
                    <a:pt x="309" y="12"/>
                  </a:lnTo>
                  <a:lnTo>
                    <a:pt x="310" y="12"/>
                  </a:lnTo>
                  <a:lnTo>
                    <a:pt x="310" y="12"/>
                  </a:lnTo>
                  <a:lnTo>
                    <a:pt x="310" y="12"/>
                  </a:lnTo>
                  <a:lnTo>
                    <a:pt x="327" y="17"/>
                  </a:lnTo>
                  <a:lnTo>
                    <a:pt x="342" y="25"/>
                  </a:lnTo>
                  <a:lnTo>
                    <a:pt x="348" y="29"/>
                  </a:lnTo>
                  <a:lnTo>
                    <a:pt x="353" y="34"/>
                  </a:lnTo>
                  <a:lnTo>
                    <a:pt x="364" y="47"/>
                  </a:lnTo>
                  <a:lnTo>
                    <a:pt x="372" y="62"/>
                  </a:lnTo>
                  <a:lnTo>
                    <a:pt x="377" y="80"/>
                  </a:lnTo>
                  <a:lnTo>
                    <a:pt x="382" y="100"/>
                  </a:lnTo>
                  <a:lnTo>
                    <a:pt x="384" y="122"/>
                  </a:lnTo>
                  <a:lnTo>
                    <a:pt x="384" y="122"/>
                  </a:lnTo>
                  <a:lnTo>
                    <a:pt x="384" y="142"/>
                  </a:lnTo>
                  <a:lnTo>
                    <a:pt x="381" y="161"/>
                  </a:lnTo>
                  <a:lnTo>
                    <a:pt x="376" y="181"/>
                  </a:lnTo>
                  <a:lnTo>
                    <a:pt x="372" y="190"/>
                  </a:lnTo>
                  <a:lnTo>
                    <a:pt x="368" y="198"/>
                  </a:lnTo>
                  <a:lnTo>
                    <a:pt x="363" y="207"/>
                  </a:lnTo>
                  <a:lnTo>
                    <a:pt x="357" y="215"/>
                  </a:lnTo>
                  <a:lnTo>
                    <a:pt x="350" y="221"/>
                  </a:lnTo>
                  <a:lnTo>
                    <a:pt x="342" y="228"/>
                  </a:lnTo>
                  <a:lnTo>
                    <a:pt x="334" y="233"/>
                  </a:lnTo>
                  <a:lnTo>
                    <a:pt x="325" y="238"/>
                  </a:lnTo>
                  <a:lnTo>
                    <a:pt x="314" y="242"/>
                  </a:lnTo>
                  <a:lnTo>
                    <a:pt x="302" y="245"/>
                  </a:lnTo>
                  <a:lnTo>
                    <a:pt x="302" y="245"/>
                  </a:lnTo>
                  <a:lnTo>
                    <a:pt x="297" y="246"/>
                  </a:lnTo>
                  <a:lnTo>
                    <a:pt x="293" y="246"/>
                  </a:lnTo>
                  <a:lnTo>
                    <a:pt x="293" y="246"/>
                  </a:lnTo>
                  <a:close/>
                  <a:moveTo>
                    <a:pt x="80" y="186"/>
                  </a:moveTo>
                  <a:lnTo>
                    <a:pt x="80" y="186"/>
                  </a:lnTo>
                  <a:lnTo>
                    <a:pt x="100" y="187"/>
                  </a:lnTo>
                  <a:lnTo>
                    <a:pt x="100" y="187"/>
                  </a:lnTo>
                  <a:lnTo>
                    <a:pt x="105" y="187"/>
                  </a:lnTo>
                  <a:lnTo>
                    <a:pt x="105" y="187"/>
                  </a:lnTo>
                  <a:lnTo>
                    <a:pt x="230" y="190"/>
                  </a:lnTo>
                  <a:lnTo>
                    <a:pt x="230" y="190"/>
                  </a:lnTo>
                  <a:lnTo>
                    <a:pt x="291" y="190"/>
                  </a:lnTo>
                  <a:lnTo>
                    <a:pt x="291" y="190"/>
                  </a:lnTo>
                  <a:lnTo>
                    <a:pt x="293" y="191"/>
                  </a:lnTo>
                  <a:lnTo>
                    <a:pt x="293" y="191"/>
                  </a:lnTo>
                  <a:lnTo>
                    <a:pt x="304" y="189"/>
                  </a:lnTo>
                  <a:lnTo>
                    <a:pt x="313" y="186"/>
                  </a:lnTo>
                  <a:lnTo>
                    <a:pt x="321" y="180"/>
                  </a:lnTo>
                  <a:lnTo>
                    <a:pt x="327" y="172"/>
                  </a:lnTo>
                  <a:lnTo>
                    <a:pt x="332" y="163"/>
                  </a:lnTo>
                  <a:lnTo>
                    <a:pt x="336" y="152"/>
                  </a:lnTo>
                  <a:lnTo>
                    <a:pt x="338" y="142"/>
                  </a:lnTo>
                  <a:lnTo>
                    <a:pt x="339" y="130"/>
                  </a:lnTo>
                  <a:lnTo>
                    <a:pt x="339" y="130"/>
                  </a:lnTo>
                  <a:lnTo>
                    <a:pt x="339" y="117"/>
                  </a:lnTo>
                  <a:lnTo>
                    <a:pt x="336" y="105"/>
                  </a:lnTo>
                  <a:lnTo>
                    <a:pt x="334" y="92"/>
                  </a:lnTo>
                  <a:lnTo>
                    <a:pt x="329" y="81"/>
                  </a:lnTo>
                  <a:lnTo>
                    <a:pt x="321" y="72"/>
                  </a:lnTo>
                  <a:lnTo>
                    <a:pt x="313" y="64"/>
                  </a:lnTo>
                  <a:lnTo>
                    <a:pt x="302" y="59"/>
                  </a:lnTo>
                  <a:lnTo>
                    <a:pt x="297" y="58"/>
                  </a:lnTo>
                  <a:lnTo>
                    <a:pt x="291" y="57"/>
                  </a:lnTo>
                  <a:lnTo>
                    <a:pt x="291" y="57"/>
                  </a:lnTo>
                  <a:lnTo>
                    <a:pt x="289" y="57"/>
                  </a:lnTo>
                  <a:lnTo>
                    <a:pt x="289" y="57"/>
                  </a:lnTo>
                  <a:lnTo>
                    <a:pt x="241" y="55"/>
                  </a:lnTo>
                  <a:lnTo>
                    <a:pt x="194" y="53"/>
                  </a:lnTo>
                  <a:lnTo>
                    <a:pt x="194" y="53"/>
                  </a:lnTo>
                  <a:lnTo>
                    <a:pt x="144" y="50"/>
                  </a:lnTo>
                  <a:lnTo>
                    <a:pt x="93" y="49"/>
                  </a:lnTo>
                  <a:lnTo>
                    <a:pt x="93" y="49"/>
                  </a:lnTo>
                  <a:lnTo>
                    <a:pt x="80" y="50"/>
                  </a:lnTo>
                  <a:lnTo>
                    <a:pt x="71" y="51"/>
                  </a:lnTo>
                  <a:lnTo>
                    <a:pt x="67" y="53"/>
                  </a:lnTo>
                  <a:lnTo>
                    <a:pt x="66" y="54"/>
                  </a:lnTo>
                  <a:lnTo>
                    <a:pt x="66" y="54"/>
                  </a:lnTo>
                  <a:lnTo>
                    <a:pt x="59" y="59"/>
                  </a:lnTo>
                  <a:lnTo>
                    <a:pt x="54" y="66"/>
                  </a:lnTo>
                  <a:lnTo>
                    <a:pt x="51" y="72"/>
                  </a:lnTo>
                  <a:lnTo>
                    <a:pt x="49" y="80"/>
                  </a:lnTo>
                  <a:lnTo>
                    <a:pt x="49" y="88"/>
                  </a:lnTo>
                  <a:lnTo>
                    <a:pt x="47" y="96"/>
                  </a:lnTo>
                  <a:lnTo>
                    <a:pt x="49" y="110"/>
                  </a:lnTo>
                  <a:lnTo>
                    <a:pt x="49" y="117"/>
                  </a:lnTo>
                  <a:lnTo>
                    <a:pt x="49" y="117"/>
                  </a:lnTo>
                  <a:lnTo>
                    <a:pt x="49" y="125"/>
                  </a:lnTo>
                  <a:lnTo>
                    <a:pt x="49" y="125"/>
                  </a:lnTo>
                  <a:lnTo>
                    <a:pt x="50" y="140"/>
                  </a:lnTo>
                  <a:lnTo>
                    <a:pt x="51" y="157"/>
                  </a:lnTo>
                  <a:lnTo>
                    <a:pt x="54" y="165"/>
                  </a:lnTo>
                  <a:lnTo>
                    <a:pt x="56" y="172"/>
                  </a:lnTo>
                  <a:lnTo>
                    <a:pt x="62" y="178"/>
                  </a:lnTo>
                  <a:lnTo>
                    <a:pt x="67" y="182"/>
                  </a:lnTo>
                  <a:lnTo>
                    <a:pt x="67" y="182"/>
                  </a:lnTo>
                  <a:lnTo>
                    <a:pt x="75" y="186"/>
                  </a:lnTo>
                  <a:lnTo>
                    <a:pt x="77" y="187"/>
                  </a:lnTo>
                  <a:lnTo>
                    <a:pt x="79" y="186"/>
                  </a:lnTo>
                  <a:lnTo>
                    <a:pt x="79" y="186"/>
                  </a:lnTo>
                  <a:lnTo>
                    <a:pt x="80" y="186"/>
                  </a:lnTo>
                  <a:lnTo>
                    <a:pt x="80" y="186"/>
                  </a:lnTo>
                  <a:lnTo>
                    <a:pt x="80" y="186"/>
                  </a:lnTo>
                  <a:lnTo>
                    <a:pt x="80" y="18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05" name="Freeform 317"/>
            <p:cNvSpPr>
              <a:spLocks noEditPoints="1"/>
            </p:cNvSpPr>
            <p:nvPr/>
          </p:nvSpPr>
          <p:spPr bwMode="auto">
            <a:xfrm>
              <a:off x="4670426" y="1393826"/>
              <a:ext cx="133350" cy="211138"/>
            </a:xfrm>
            <a:custGeom>
              <a:avLst/>
              <a:gdLst/>
              <a:ahLst/>
              <a:cxnLst>
                <a:cxn ang="0">
                  <a:pos x="107" y="531"/>
                </a:cxn>
                <a:cxn ang="0">
                  <a:pos x="55" y="521"/>
                </a:cxn>
                <a:cxn ang="0">
                  <a:pos x="17" y="492"/>
                </a:cxn>
                <a:cxn ang="0">
                  <a:pos x="2" y="438"/>
                </a:cxn>
                <a:cxn ang="0">
                  <a:pos x="3" y="426"/>
                </a:cxn>
                <a:cxn ang="0">
                  <a:pos x="2" y="357"/>
                </a:cxn>
                <a:cxn ang="0">
                  <a:pos x="2" y="148"/>
                </a:cxn>
                <a:cxn ang="0">
                  <a:pos x="0" y="69"/>
                </a:cxn>
                <a:cxn ang="0">
                  <a:pos x="16" y="26"/>
                </a:cxn>
                <a:cxn ang="0">
                  <a:pos x="50" y="7"/>
                </a:cxn>
                <a:cxn ang="0">
                  <a:pos x="106" y="0"/>
                </a:cxn>
                <a:cxn ang="0">
                  <a:pos x="168" y="3"/>
                </a:cxn>
                <a:cxn ang="0">
                  <a:pos x="249" y="7"/>
                </a:cxn>
                <a:cxn ang="0">
                  <a:pos x="304" y="24"/>
                </a:cxn>
                <a:cxn ang="0">
                  <a:pos x="331" y="56"/>
                </a:cxn>
                <a:cxn ang="0">
                  <a:pos x="338" y="98"/>
                </a:cxn>
                <a:cxn ang="0">
                  <a:pos x="335" y="109"/>
                </a:cxn>
                <a:cxn ang="0">
                  <a:pos x="331" y="124"/>
                </a:cxn>
                <a:cxn ang="0">
                  <a:pos x="331" y="139"/>
                </a:cxn>
                <a:cxn ang="0">
                  <a:pos x="335" y="182"/>
                </a:cxn>
                <a:cxn ang="0">
                  <a:pos x="338" y="268"/>
                </a:cxn>
                <a:cxn ang="0">
                  <a:pos x="335" y="426"/>
                </a:cxn>
                <a:cxn ang="0">
                  <a:pos x="334" y="436"/>
                </a:cxn>
                <a:cxn ang="0">
                  <a:pos x="330" y="467"/>
                </a:cxn>
                <a:cxn ang="0">
                  <a:pos x="310" y="506"/>
                </a:cxn>
                <a:cxn ang="0">
                  <a:pos x="274" y="526"/>
                </a:cxn>
                <a:cxn ang="0">
                  <a:pos x="196" y="532"/>
                </a:cxn>
                <a:cxn ang="0">
                  <a:pos x="87" y="51"/>
                </a:cxn>
                <a:cxn ang="0">
                  <a:pos x="58" y="59"/>
                </a:cxn>
                <a:cxn ang="0">
                  <a:pos x="49" y="79"/>
                </a:cxn>
                <a:cxn ang="0">
                  <a:pos x="49" y="97"/>
                </a:cxn>
                <a:cxn ang="0">
                  <a:pos x="49" y="99"/>
                </a:cxn>
                <a:cxn ang="0">
                  <a:pos x="50" y="296"/>
                </a:cxn>
                <a:cxn ang="0">
                  <a:pos x="49" y="428"/>
                </a:cxn>
                <a:cxn ang="0">
                  <a:pos x="50" y="438"/>
                </a:cxn>
                <a:cxn ang="0">
                  <a:pos x="56" y="460"/>
                </a:cxn>
                <a:cxn ang="0">
                  <a:pos x="87" y="480"/>
                </a:cxn>
                <a:cxn ang="0">
                  <a:pos x="139" y="485"/>
                </a:cxn>
                <a:cxn ang="0">
                  <a:pos x="172" y="485"/>
                </a:cxn>
                <a:cxn ang="0">
                  <a:pos x="207" y="484"/>
                </a:cxn>
                <a:cxn ang="0">
                  <a:pos x="246" y="484"/>
                </a:cxn>
                <a:cxn ang="0">
                  <a:pos x="279" y="463"/>
                </a:cxn>
                <a:cxn ang="0">
                  <a:pos x="285" y="438"/>
                </a:cxn>
                <a:cxn ang="0">
                  <a:pos x="288" y="425"/>
                </a:cxn>
                <a:cxn ang="0">
                  <a:pos x="292" y="238"/>
                </a:cxn>
                <a:cxn ang="0">
                  <a:pos x="281" y="169"/>
                </a:cxn>
                <a:cxn ang="0">
                  <a:pos x="284" y="106"/>
                </a:cxn>
                <a:cxn ang="0">
                  <a:pos x="289" y="92"/>
                </a:cxn>
                <a:cxn ang="0">
                  <a:pos x="278" y="71"/>
                </a:cxn>
                <a:cxn ang="0">
                  <a:pos x="238" y="55"/>
                </a:cxn>
                <a:cxn ang="0">
                  <a:pos x="193" y="51"/>
                </a:cxn>
                <a:cxn ang="0">
                  <a:pos x="155" y="52"/>
                </a:cxn>
                <a:cxn ang="0">
                  <a:pos x="105" y="51"/>
                </a:cxn>
              </a:cxnLst>
              <a:rect l="0" t="0" r="r" b="b"/>
              <a:pathLst>
                <a:path w="338" h="532">
                  <a:moveTo>
                    <a:pt x="166" y="532"/>
                  </a:moveTo>
                  <a:lnTo>
                    <a:pt x="166" y="532"/>
                  </a:lnTo>
                  <a:lnTo>
                    <a:pt x="136" y="532"/>
                  </a:lnTo>
                  <a:lnTo>
                    <a:pt x="107" y="531"/>
                  </a:lnTo>
                  <a:lnTo>
                    <a:pt x="93" y="530"/>
                  </a:lnTo>
                  <a:lnTo>
                    <a:pt x="80" y="527"/>
                  </a:lnTo>
                  <a:lnTo>
                    <a:pt x="67" y="524"/>
                  </a:lnTo>
                  <a:lnTo>
                    <a:pt x="55" y="521"/>
                  </a:lnTo>
                  <a:lnTo>
                    <a:pt x="45" y="515"/>
                  </a:lnTo>
                  <a:lnTo>
                    <a:pt x="34" y="509"/>
                  </a:lnTo>
                  <a:lnTo>
                    <a:pt x="25" y="501"/>
                  </a:lnTo>
                  <a:lnTo>
                    <a:pt x="17" y="492"/>
                  </a:lnTo>
                  <a:lnTo>
                    <a:pt x="11" y="481"/>
                  </a:lnTo>
                  <a:lnTo>
                    <a:pt x="7" y="470"/>
                  </a:lnTo>
                  <a:lnTo>
                    <a:pt x="3" y="454"/>
                  </a:lnTo>
                  <a:lnTo>
                    <a:pt x="2" y="438"/>
                  </a:lnTo>
                  <a:lnTo>
                    <a:pt x="2" y="438"/>
                  </a:lnTo>
                  <a:lnTo>
                    <a:pt x="3" y="430"/>
                  </a:lnTo>
                  <a:lnTo>
                    <a:pt x="4" y="428"/>
                  </a:lnTo>
                  <a:lnTo>
                    <a:pt x="3" y="426"/>
                  </a:lnTo>
                  <a:lnTo>
                    <a:pt x="3" y="426"/>
                  </a:lnTo>
                  <a:lnTo>
                    <a:pt x="2" y="420"/>
                  </a:lnTo>
                  <a:lnTo>
                    <a:pt x="2" y="420"/>
                  </a:lnTo>
                  <a:lnTo>
                    <a:pt x="2" y="357"/>
                  </a:lnTo>
                  <a:lnTo>
                    <a:pt x="3" y="296"/>
                  </a:lnTo>
                  <a:lnTo>
                    <a:pt x="3" y="296"/>
                  </a:lnTo>
                  <a:lnTo>
                    <a:pt x="3" y="198"/>
                  </a:lnTo>
                  <a:lnTo>
                    <a:pt x="2" y="148"/>
                  </a:lnTo>
                  <a:lnTo>
                    <a:pt x="0" y="98"/>
                  </a:lnTo>
                  <a:lnTo>
                    <a:pt x="0" y="97"/>
                  </a:lnTo>
                  <a:lnTo>
                    <a:pt x="0" y="97"/>
                  </a:lnTo>
                  <a:lnTo>
                    <a:pt x="0" y="69"/>
                  </a:lnTo>
                  <a:lnTo>
                    <a:pt x="2" y="56"/>
                  </a:lnTo>
                  <a:lnTo>
                    <a:pt x="5" y="46"/>
                  </a:lnTo>
                  <a:lnTo>
                    <a:pt x="9" y="35"/>
                  </a:lnTo>
                  <a:lnTo>
                    <a:pt x="16" y="26"/>
                  </a:lnTo>
                  <a:lnTo>
                    <a:pt x="25" y="18"/>
                  </a:lnTo>
                  <a:lnTo>
                    <a:pt x="37" y="12"/>
                  </a:lnTo>
                  <a:lnTo>
                    <a:pt x="37" y="12"/>
                  </a:lnTo>
                  <a:lnTo>
                    <a:pt x="50" y="7"/>
                  </a:lnTo>
                  <a:lnTo>
                    <a:pt x="66" y="3"/>
                  </a:lnTo>
                  <a:lnTo>
                    <a:pt x="84" y="1"/>
                  </a:lnTo>
                  <a:lnTo>
                    <a:pt x="106" y="0"/>
                  </a:lnTo>
                  <a:lnTo>
                    <a:pt x="106" y="0"/>
                  </a:lnTo>
                  <a:lnTo>
                    <a:pt x="131" y="1"/>
                  </a:lnTo>
                  <a:lnTo>
                    <a:pt x="155" y="3"/>
                  </a:lnTo>
                  <a:lnTo>
                    <a:pt x="168" y="3"/>
                  </a:lnTo>
                  <a:lnTo>
                    <a:pt x="168" y="3"/>
                  </a:lnTo>
                  <a:lnTo>
                    <a:pt x="195" y="4"/>
                  </a:lnTo>
                  <a:lnTo>
                    <a:pt x="195" y="4"/>
                  </a:lnTo>
                  <a:lnTo>
                    <a:pt x="223" y="5"/>
                  </a:lnTo>
                  <a:lnTo>
                    <a:pt x="249" y="7"/>
                  </a:lnTo>
                  <a:lnTo>
                    <a:pt x="274" y="12"/>
                  </a:lnTo>
                  <a:lnTo>
                    <a:pt x="284" y="14"/>
                  </a:lnTo>
                  <a:lnTo>
                    <a:pt x="295" y="18"/>
                  </a:lnTo>
                  <a:lnTo>
                    <a:pt x="304" y="24"/>
                  </a:lnTo>
                  <a:lnTo>
                    <a:pt x="313" y="30"/>
                  </a:lnTo>
                  <a:lnTo>
                    <a:pt x="321" y="37"/>
                  </a:lnTo>
                  <a:lnTo>
                    <a:pt x="326" y="46"/>
                  </a:lnTo>
                  <a:lnTo>
                    <a:pt x="331" y="56"/>
                  </a:lnTo>
                  <a:lnTo>
                    <a:pt x="335" y="68"/>
                  </a:lnTo>
                  <a:lnTo>
                    <a:pt x="338" y="82"/>
                  </a:lnTo>
                  <a:lnTo>
                    <a:pt x="338" y="98"/>
                  </a:lnTo>
                  <a:lnTo>
                    <a:pt x="338" y="98"/>
                  </a:lnTo>
                  <a:lnTo>
                    <a:pt x="338" y="103"/>
                  </a:lnTo>
                  <a:lnTo>
                    <a:pt x="335" y="107"/>
                  </a:lnTo>
                  <a:lnTo>
                    <a:pt x="335" y="109"/>
                  </a:lnTo>
                  <a:lnTo>
                    <a:pt x="335" y="109"/>
                  </a:lnTo>
                  <a:lnTo>
                    <a:pt x="335" y="109"/>
                  </a:lnTo>
                  <a:lnTo>
                    <a:pt x="332" y="115"/>
                  </a:lnTo>
                  <a:lnTo>
                    <a:pt x="329" y="122"/>
                  </a:lnTo>
                  <a:lnTo>
                    <a:pt x="331" y="124"/>
                  </a:lnTo>
                  <a:lnTo>
                    <a:pt x="331" y="124"/>
                  </a:lnTo>
                  <a:lnTo>
                    <a:pt x="331" y="131"/>
                  </a:lnTo>
                  <a:lnTo>
                    <a:pt x="331" y="139"/>
                  </a:lnTo>
                  <a:lnTo>
                    <a:pt x="331" y="139"/>
                  </a:lnTo>
                  <a:lnTo>
                    <a:pt x="332" y="153"/>
                  </a:lnTo>
                  <a:lnTo>
                    <a:pt x="334" y="167"/>
                  </a:lnTo>
                  <a:lnTo>
                    <a:pt x="334" y="167"/>
                  </a:lnTo>
                  <a:lnTo>
                    <a:pt x="335" y="182"/>
                  </a:lnTo>
                  <a:lnTo>
                    <a:pt x="335" y="182"/>
                  </a:lnTo>
                  <a:lnTo>
                    <a:pt x="338" y="204"/>
                  </a:lnTo>
                  <a:lnTo>
                    <a:pt x="338" y="225"/>
                  </a:lnTo>
                  <a:lnTo>
                    <a:pt x="338" y="268"/>
                  </a:lnTo>
                  <a:lnTo>
                    <a:pt x="338" y="289"/>
                  </a:lnTo>
                  <a:lnTo>
                    <a:pt x="338" y="289"/>
                  </a:lnTo>
                  <a:lnTo>
                    <a:pt x="336" y="357"/>
                  </a:lnTo>
                  <a:lnTo>
                    <a:pt x="335" y="426"/>
                  </a:lnTo>
                  <a:lnTo>
                    <a:pt x="335" y="426"/>
                  </a:lnTo>
                  <a:lnTo>
                    <a:pt x="335" y="430"/>
                  </a:lnTo>
                  <a:lnTo>
                    <a:pt x="334" y="434"/>
                  </a:lnTo>
                  <a:lnTo>
                    <a:pt x="334" y="436"/>
                  </a:lnTo>
                  <a:lnTo>
                    <a:pt x="334" y="437"/>
                  </a:lnTo>
                  <a:lnTo>
                    <a:pt x="334" y="437"/>
                  </a:lnTo>
                  <a:lnTo>
                    <a:pt x="332" y="453"/>
                  </a:lnTo>
                  <a:lnTo>
                    <a:pt x="330" y="467"/>
                  </a:lnTo>
                  <a:lnTo>
                    <a:pt x="327" y="479"/>
                  </a:lnTo>
                  <a:lnTo>
                    <a:pt x="322" y="489"/>
                  </a:lnTo>
                  <a:lnTo>
                    <a:pt x="317" y="498"/>
                  </a:lnTo>
                  <a:lnTo>
                    <a:pt x="310" y="506"/>
                  </a:lnTo>
                  <a:lnTo>
                    <a:pt x="302" y="513"/>
                  </a:lnTo>
                  <a:lnTo>
                    <a:pt x="293" y="518"/>
                  </a:lnTo>
                  <a:lnTo>
                    <a:pt x="284" y="522"/>
                  </a:lnTo>
                  <a:lnTo>
                    <a:pt x="274" y="526"/>
                  </a:lnTo>
                  <a:lnTo>
                    <a:pt x="262" y="528"/>
                  </a:lnTo>
                  <a:lnTo>
                    <a:pt x="250" y="530"/>
                  </a:lnTo>
                  <a:lnTo>
                    <a:pt x="224" y="532"/>
                  </a:lnTo>
                  <a:lnTo>
                    <a:pt x="196" y="532"/>
                  </a:lnTo>
                  <a:lnTo>
                    <a:pt x="166" y="532"/>
                  </a:lnTo>
                  <a:close/>
                  <a:moveTo>
                    <a:pt x="105" y="51"/>
                  </a:moveTo>
                  <a:lnTo>
                    <a:pt x="105" y="51"/>
                  </a:lnTo>
                  <a:lnTo>
                    <a:pt x="87" y="51"/>
                  </a:lnTo>
                  <a:lnTo>
                    <a:pt x="72" y="54"/>
                  </a:lnTo>
                  <a:lnTo>
                    <a:pt x="72" y="54"/>
                  </a:lnTo>
                  <a:lnTo>
                    <a:pt x="63" y="55"/>
                  </a:lnTo>
                  <a:lnTo>
                    <a:pt x="58" y="59"/>
                  </a:lnTo>
                  <a:lnTo>
                    <a:pt x="53" y="63"/>
                  </a:lnTo>
                  <a:lnTo>
                    <a:pt x="50" y="68"/>
                  </a:lnTo>
                  <a:lnTo>
                    <a:pt x="49" y="73"/>
                  </a:lnTo>
                  <a:lnTo>
                    <a:pt x="49" y="79"/>
                  </a:lnTo>
                  <a:lnTo>
                    <a:pt x="49" y="90"/>
                  </a:lnTo>
                  <a:lnTo>
                    <a:pt x="49" y="90"/>
                  </a:lnTo>
                  <a:lnTo>
                    <a:pt x="49" y="97"/>
                  </a:lnTo>
                  <a:lnTo>
                    <a:pt x="49" y="97"/>
                  </a:lnTo>
                  <a:lnTo>
                    <a:pt x="49" y="98"/>
                  </a:lnTo>
                  <a:lnTo>
                    <a:pt x="49" y="98"/>
                  </a:lnTo>
                  <a:lnTo>
                    <a:pt x="49" y="99"/>
                  </a:lnTo>
                  <a:lnTo>
                    <a:pt x="49" y="99"/>
                  </a:lnTo>
                  <a:lnTo>
                    <a:pt x="50" y="148"/>
                  </a:lnTo>
                  <a:lnTo>
                    <a:pt x="51" y="198"/>
                  </a:lnTo>
                  <a:lnTo>
                    <a:pt x="50" y="296"/>
                  </a:lnTo>
                  <a:lnTo>
                    <a:pt x="50" y="296"/>
                  </a:lnTo>
                  <a:lnTo>
                    <a:pt x="50" y="357"/>
                  </a:lnTo>
                  <a:lnTo>
                    <a:pt x="50" y="420"/>
                  </a:lnTo>
                  <a:lnTo>
                    <a:pt x="50" y="420"/>
                  </a:lnTo>
                  <a:lnTo>
                    <a:pt x="49" y="428"/>
                  </a:lnTo>
                  <a:lnTo>
                    <a:pt x="49" y="429"/>
                  </a:lnTo>
                  <a:lnTo>
                    <a:pt x="49" y="432"/>
                  </a:lnTo>
                  <a:lnTo>
                    <a:pt x="49" y="432"/>
                  </a:lnTo>
                  <a:lnTo>
                    <a:pt x="50" y="438"/>
                  </a:lnTo>
                  <a:lnTo>
                    <a:pt x="50" y="438"/>
                  </a:lnTo>
                  <a:lnTo>
                    <a:pt x="51" y="446"/>
                  </a:lnTo>
                  <a:lnTo>
                    <a:pt x="54" y="454"/>
                  </a:lnTo>
                  <a:lnTo>
                    <a:pt x="56" y="460"/>
                  </a:lnTo>
                  <a:lnTo>
                    <a:pt x="62" y="466"/>
                  </a:lnTo>
                  <a:lnTo>
                    <a:pt x="67" y="470"/>
                  </a:lnTo>
                  <a:lnTo>
                    <a:pt x="73" y="473"/>
                  </a:lnTo>
                  <a:lnTo>
                    <a:pt x="87" y="480"/>
                  </a:lnTo>
                  <a:lnTo>
                    <a:pt x="101" y="483"/>
                  </a:lnTo>
                  <a:lnTo>
                    <a:pt x="117" y="485"/>
                  </a:lnTo>
                  <a:lnTo>
                    <a:pt x="139" y="485"/>
                  </a:lnTo>
                  <a:lnTo>
                    <a:pt x="139" y="485"/>
                  </a:lnTo>
                  <a:lnTo>
                    <a:pt x="139" y="485"/>
                  </a:lnTo>
                  <a:lnTo>
                    <a:pt x="139" y="485"/>
                  </a:lnTo>
                  <a:lnTo>
                    <a:pt x="172" y="485"/>
                  </a:lnTo>
                  <a:lnTo>
                    <a:pt x="172" y="485"/>
                  </a:lnTo>
                  <a:lnTo>
                    <a:pt x="189" y="484"/>
                  </a:lnTo>
                  <a:lnTo>
                    <a:pt x="189" y="484"/>
                  </a:lnTo>
                  <a:lnTo>
                    <a:pt x="207" y="484"/>
                  </a:lnTo>
                  <a:lnTo>
                    <a:pt x="207" y="484"/>
                  </a:lnTo>
                  <a:lnTo>
                    <a:pt x="225" y="485"/>
                  </a:lnTo>
                  <a:lnTo>
                    <a:pt x="225" y="485"/>
                  </a:lnTo>
                  <a:lnTo>
                    <a:pt x="236" y="485"/>
                  </a:lnTo>
                  <a:lnTo>
                    <a:pt x="246" y="484"/>
                  </a:lnTo>
                  <a:lnTo>
                    <a:pt x="257" y="481"/>
                  </a:lnTo>
                  <a:lnTo>
                    <a:pt x="266" y="477"/>
                  </a:lnTo>
                  <a:lnTo>
                    <a:pt x="274" y="471"/>
                  </a:lnTo>
                  <a:lnTo>
                    <a:pt x="279" y="463"/>
                  </a:lnTo>
                  <a:lnTo>
                    <a:pt x="281" y="458"/>
                  </a:lnTo>
                  <a:lnTo>
                    <a:pt x="284" y="453"/>
                  </a:lnTo>
                  <a:lnTo>
                    <a:pt x="285" y="438"/>
                  </a:lnTo>
                  <a:lnTo>
                    <a:pt x="285" y="438"/>
                  </a:lnTo>
                  <a:lnTo>
                    <a:pt x="287" y="429"/>
                  </a:lnTo>
                  <a:lnTo>
                    <a:pt x="288" y="428"/>
                  </a:lnTo>
                  <a:lnTo>
                    <a:pt x="288" y="425"/>
                  </a:lnTo>
                  <a:lnTo>
                    <a:pt x="288" y="425"/>
                  </a:lnTo>
                  <a:lnTo>
                    <a:pt x="288" y="336"/>
                  </a:lnTo>
                  <a:lnTo>
                    <a:pt x="292" y="250"/>
                  </a:lnTo>
                  <a:lnTo>
                    <a:pt x="292" y="250"/>
                  </a:lnTo>
                  <a:lnTo>
                    <a:pt x="292" y="238"/>
                  </a:lnTo>
                  <a:lnTo>
                    <a:pt x="291" y="225"/>
                  </a:lnTo>
                  <a:lnTo>
                    <a:pt x="285" y="196"/>
                  </a:lnTo>
                  <a:lnTo>
                    <a:pt x="285" y="196"/>
                  </a:lnTo>
                  <a:lnTo>
                    <a:pt x="281" y="169"/>
                  </a:lnTo>
                  <a:lnTo>
                    <a:pt x="280" y="141"/>
                  </a:lnTo>
                  <a:lnTo>
                    <a:pt x="280" y="130"/>
                  </a:lnTo>
                  <a:lnTo>
                    <a:pt x="281" y="116"/>
                  </a:lnTo>
                  <a:lnTo>
                    <a:pt x="284" y="106"/>
                  </a:lnTo>
                  <a:lnTo>
                    <a:pt x="288" y="96"/>
                  </a:lnTo>
                  <a:lnTo>
                    <a:pt x="289" y="94"/>
                  </a:lnTo>
                  <a:lnTo>
                    <a:pt x="289" y="92"/>
                  </a:lnTo>
                  <a:lnTo>
                    <a:pt x="289" y="92"/>
                  </a:lnTo>
                  <a:lnTo>
                    <a:pt x="287" y="86"/>
                  </a:lnTo>
                  <a:lnTo>
                    <a:pt x="285" y="80"/>
                  </a:lnTo>
                  <a:lnTo>
                    <a:pt x="281" y="75"/>
                  </a:lnTo>
                  <a:lnTo>
                    <a:pt x="278" y="71"/>
                  </a:lnTo>
                  <a:lnTo>
                    <a:pt x="272" y="67"/>
                  </a:lnTo>
                  <a:lnTo>
                    <a:pt x="266" y="63"/>
                  </a:lnTo>
                  <a:lnTo>
                    <a:pt x="254" y="58"/>
                  </a:lnTo>
                  <a:lnTo>
                    <a:pt x="238" y="55"/>
                  </a:lnTo>
                  <a:lnTo>
                    <a:pt x="224" y="52"/>
                  </a:lnTo>
                  <a:lnTo>
                    <a:pt x="208" y="51"/>
                  </a:lnTo>
                  <a:lnTo>
                    <a:pt x="193" y="51"/>
                  </a:lnTo>
                  <a:lnTo>
                    <a:pt x="193" y="51"/>
                  </a:lnTo>
                  <a:lnTo>
                    <a:pt x="169" y="52"/>
                  </a:lnTo>
                  <a:lnTo>
                    <a:pt x="169" y="52"/>
                  </a:lnTo>
                  <a:lnTo>
                    <a:pt x="155" y="52"/>
                  </a:lnTo>
                  <a:lnTo>
                    <a:pt x="155" y="52"/>
                  </a:lnTo>
                  <a:lnTo>
                    <a:pt x="131" y="51"/>
                  </a:lnTo>
                  <a:lnTo>
                    <a:pt x="131" y="51"/>
                  </a:lnTo>
                  <a:lnTo>
                    <a:pt x="105" y="51"/>
                  </a:lnTo>
                  <a:lnTo>
                    <a:pt x="105" y="51"/>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1278" name="组合 1277"/>
          <p:cNvGrpSpPr/>
          <p:nvPr/>
        </p:nvGrpSpPr>
        <p:grpSpPr>
          <a:xfrm>
            <a:off x="2137442" y="987778"/>
            <a:ext cx="1094317" cy="556684"/>
            <a:chOff x="2009776" y="1122363"/>
            <a:chExt cx="820738" cy="417513"/>
          </a:xfrm>
          <a:solidFill>
            <a:schemeClr val="tx1">
              <a:lumMod val="65000"/>
              <a:lumOff val="35000"/>
            </a:schemeClr>
          </a:solidFill>
        </p:grpSpPr>
        <p:sp>
          <p:nvSpPr>
            <p:cNvPr id="12606" name="Freeform 318"/>
            <p:cNvSpPr/>
            <p:nvPr/>
          </p:nvSpPr>
          <p:spPr bwMode="auto">
            <a:xfrm>
              <a:off x="2036764" y="1366838"/>
              <a:ext cx="26988" cy="36513"/>
            </a:xfrm>
            <a:custGeom>
              <a:avLst/>
              <a:gdLst/>
              <a:ahLst/>
              <a:cxnLst>
                <a:cxn ang="0">
                  <a:pos x="58" y="1"/>
                </a:cxn>
                <a:cxn ang="0">
                  <a:pos x="58" y="1"/>
                </a:cxn>
                <a:cxn ang="0">
                  <a:pos x="55" y="5"/>
                </a:cxn>
                <a:cxn ang="0">
                  <a:pos x="55" y="5"/>
                </a:cxn>
                <a:cxn ang="0">
                  <a:pos x="55" y="5"/>
                </a:cxn>
                <a:cxn ang="0">
                  <a:pos x="55" y="5"/>
                </a:cxn>
                <a:cxn ang="0">
                  <a:pos x="38" y="22"/>
                </a:cxn>
                <a:cxn ang="0">
                  <a:pos x="22" y="42"/>
                </a:cxn>
                <a:cxn ang="0">
                  <a:pos x="14" y="51"/>
                </a:cxn>
                <a:cxn ang="0">
                  <a:pos x="9" y="61"/>
                </a:cxn>
                <a:cxn ang="0">
                  <a:pos x="4" y="72"/>
                </a:cxn>
                <a:cxn ang="0">
                  <a:pos x="0" y="84"/>
                </a:cxn>
                <a:cxn ang="0">
                  <a:pos x="0" y="84"/>
                </a:cxn>
                <a:cxn ang="0">
                  <a:pos x="0" y="86"/>
                </a:cxn>
                <a:cxn ang="0">
                  <a:pos x="1" y="88"/>
                </a:cxn>
                <a:cxn ang="0">
                  <a:pos x="5" y="90"/>
                </a:cxn>
                <a:cxn ang="0">
                  <a:pos x="9" y="90"/>
                </a:cxn>
                <a:cxn ang="0">
                  <a:pos x="10" y="89"/>
                </a:cxn>
                <a:cxn ang="0">
                  <a:pos x="11" y="86"/>
                </a:cxn>
                <a:cxn ang="0">
                  <a:pos x="11" y="86"/>
                </a:cxn>
                <a:cxn ang="0">
                  <a:pos x="14" y="76"/>
                </a:cxn>
                <a:cxn ang="0">
                  <a:pos x="19" y="65"/>
                </a:cxn>
                <a:cxn ang="0">
                  <a:pos x="26" y="55"/>
                </a:cxn>
                <a:cxn ang="0">
                  <a:pos x="34" y="44"/>
                </a:cxn>
                <a:cxn ang="0">
                  <a:pos x="51" y="26"/>
                </a:cxn>
                <a:cxn ang="0">
                  <a:pos x="66" y="9"/>
                </a:cxn>
                <a:cxn ang="0">
                  <a:pos x="66" y="9"/>
                </a:cxn>
                <a:cxn ang="0">
                  <a:pos x="68" y="8"/>
                </a:cxn>
                <a:cxn ang="0">
                  <a:pos x="69" y="5"/>
                </a:cxn>
                <a:cxn ang="0">
                  <a:pos x="66" y="1"/>
                </a:cxn>
                <a:cxn ang="0">
                  <a:pos x="62" y="0"/>
                </a:cxn>
                <a:cxn ang="0">
                  <a:pos x="61" y="0"/>
                </a:cxn>
                <a:cxn ang="0">
                  <a:pos x="58" y="1"/>
                </a:cxn>
                <a:cxn ang="0">
                  <a:pos x="58" y="1"/>
                </a:cxn>
              </a:cxnLst>
              <a:rect l="0" t="0" r="r" b="b"/>
              <a:pathLst>
                <a:path w="69" h="90">
                  <a:moveTo>
                    <a:pt x="58" y="1"/>
                  </a:moveTo>
                  <a:lnTo>
                    <a:pt x="58" y="1"/>
                  </a:lnTo>
                  <a:lnTo>
                    <a:pt x="55" y="5"/>
                  </a:lnTo>
                  <a:lnTo>
                    <a:pt x="55" y="5"/>
                  </a:lnTo>
                  <a:lnTo>
                    <a:pt x="55" y="5"/>
                  </a:lnTo>
                  <a:lnTo>
                    <a:pt x="55" y="5"/>
                  </a:lnTo>
                  <a:lnTo>
                    <a:pt x="38" y="22"/>
                  </a:lnTo>
                  <a:lnTo>
                    <a:pt x="22" y="42"/>
                  </a:lnTo>
                  <a:lnTo>
                    <a:pt x="14" y="51"/>
                  </a:lnTo>
                  <a:lnTo>
                    <a:pt x="9" y="61"/>
                  </a:lnTo>
                  <a:lnTo>
                    <a:pt x="4" y="72"/>
                  </a:lnTo>
                  <a:lnTo>
                    <a:pt x="0" y="84"/>
                  </a:lnTo>
                  <a:lnTo>
                    <a:pt x="0" y="84"/>
                  </a:lnTo>
                  <a:lnTo>
                    <a:pt x="0" y="86"/>
                  </a:lnTo>
                  <a:lnTo>
                    <a:pt x="1" y="88"/>
                  </a:lnTo>
                  <a:lnTo>
                    <a:pt x="5" y="90"/>
                  </a:lnTo>
                  <a:lnTo>
                    <a:pt x="9" y="90"/>
                  </a:lnTo>
                  <a:lnTo>
                    <a:pt x="10" y="89"/>
                  </a:lnTo>
                  <a:lnTo>
                    <a:pt x="11" y="86"/>
                  </a:lnTo>
                  <a:lnTo>
                    <a:pt x="11" y="86"/>
                  </a:lnTo>
                  <a:lnTo>
                    <a:pt x="14" y="76"/>
                  </a:lnTo>
                  <a:lnTo>
                    <a:pt x="19" y="65"/>
                  </a:lnTo>
                  <a:lnTo>
                    <a:pt x="26" y="55"/>
                  </a:lnTo>
                  <a:lnTo>
                    <a:pt x="34" y="44"/>
                  </a:lnTo>
                  <a:lnTo>
                    <a:pt x="51" y="26"/>
                  </a:lnTo>
                  <a:lnTo>
                    <a:pt x="66" y="9"/>
                  </a:lnTo>
                  <a:lnTo>
                    <a:pt x="66" y="9"/>
                  </a:lnTo>
                  <a:lnTo>
                    <a:pt x="68" y="8"/>
                  </a:lnTo>
                  <a:lnTo>
                    <a:pt x="69" y="5"/>
                  </a:lnTo>
                  <a:lnTo>
                    <a:pt x="66" y="1"/>
                  </a:lnTo>
                  <a:lnTo>
                    <a:pt x="62" y="0"/>
                  </a:lnTo>
                  <a:lnTo>
                    <a:pt x="61" y="0"/>
                  </a:lnTo>
                  <a:lnTo>
                    <a:pt x="58" y="1"/>
                  </a:lnTo>
                  <a:lnTo>
                    <a:pt x="5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07" name="Freeform 319"/>
            <p:cNvSpPr/>
            <p:nvPr/>
          </p:nvSpPr>
          <p:spPr bwMode="auto">
            <a:xfrm>
              <a:off x="2063751" y="1393826"/>
              <a:ext cx="23813" cy="34925"/>
            </a:xfrm>
            <a:custGeom>
              <a:avLst/>
              <a:gdLst/>
              <a:ahLst/>
              <a:cxnLst>
                <a:cxn ang="0">
                  <a:pos x="46" y="3"/>
                </a:cxn>
                <a:cxn ang="0">
                  <a:pos x="46" y="3"/>
                </a:cxn>
                <a:cxn ang="0">
                  <a:pos x="35" y="26"/>
                </a:cxn>
                <a:cxn ang="0">
                  <a:pos x="29" y="38"/>
                </a:cxn>
                <a:cxn ang="0">
                  <a:pos x="21" y="48"/>
                </a:cxn>
                <a:cxn ang="0">
                  <a:pos x="21" y="48"/>
                </a:cxn>
                <a:cxn ang="0">
                  <a:pos x="16" y="56"/>
                </a:cxn>
                <a:cxn ang="0">
                  <a:pos x="10" y="65"/>
                </a:cxn>
                <a:cxn ang="0">
                  <a:pos x="6" y="73"/>
                </a:cxn>
                <a:cxn ang="0">
                  <a:pos x="1" y="82"/>
                </a:cxn>
                <a:cxn ang="0">
                  <a:pos x="1" y="82"/>
                </a:cxn>
                <a:cxn ang="0">
                  <a:pos x="0" y="84"/>
                </a:cxn>
                <a:cxn ang="0">
                  <a:pos x="0" y="86"/>
                </a:cxn>
                <a:cxn ang="0">
                  <a:pos x="1" y="90"/>
                </a:cxn>
                <a:cxn ang="0">
                  <a:pos x="4" y="92"/>
                </a:cxn>
                <a:cxn ang="0">
                  <a:pos x="5" y="92"/>
                </a:cxn>
                <a:cxn ang="0">
                  <a:pos x="8" y="92"/>
                </a:cxn>
                <a:cxn ang="0">
                  <a:pos x="9" y="90"/>
                </a:cxn>
                <a:cxn ang="0">
                  <a:pos x="9" y="90"/>
                </a:cxn>
                <a:cxn ang="0">
                  <a:pos x="14" y="84"/>
                </a:cxn>
                <a:cxn ang="0">
                  <a:pos x="18" y="76"/>
                </a:cxn>
                <a:cxn ang="0">
                  <a:pos x="18" y="76"/>
                </a:cxn>
                <a:cxn ang="0">
                  <a:pos x="21" y="69"/>
                </a:cxn>
                <a:cxn ang="0">
                  <a:pos x="23" y="64"/>
                </a:cxn>
                <a:cxn ang="0">
                  <a:pos x="31" y="54"/>
                </a:cxn>
                <a:cxn ang="0">
                  <a:pos x="31" y="54"/>
                </a:cxn>
                <a:cxn ang="0">
                  <a:pos x="39" y="43"/>
                </a:cxn>
                <a:cxn ang="0">
                  <a:pos x="46" y="31"/>
                </a:cxn>
                <a:cxn ang="0">
                  <a:pos x="56" y="9"/>
                </a:cxn>
                <a:cxn ang="0">
                  <a:pos x="56" y="9"/>
                </a:cxn>
                <a:cxn ang="0">
                  <a:pos x="56" y="7"/>
                </a:cxn>
                <a:cxn ang="0">
                  <a:pos x="56" y="4"/>
                </a:cxn>
                <a:cxn ang="0">
                  <a:pos x="54" y="1"/>
                </a:cxn>
                <a:cxn ang="0">
                  <a:pos x="50" y="0"/>
                </a:cxn>
                <a:cxn ang="0">
                  <a:pos x="47" y="1"/>
                </a:cxn>
                <a:cxn ang="0">
                  <a:pos x="46" y="3"/>
                </a:cxn>
                <a:cxn ang="0">
                  <a:pos x="46" y="3"/>
                </a:cxn>
              </a:cxnLst>
              <a:rect l="0" t="0" r="r" b="b"/>
              <a:pathLst>
                <a:path w="56" h="92">
                  <a:moveTo>
                    <a:pt x="46" y="3"/>
                  </a:moveTo>
                  <a:lnTo>
                    <a:pt x="46" y="3"/>
                  </a:lnTo>
                  <a:lnTo>
                    <a:pt x="35" y="26"/>
                  </a:lnTo>
                  <a:lnTo>
                    <a:pt x="29" y="38"/>
                  </a:lnTo>
                  <a:lnTo>
                    <a:pt x="21" y="48"/>
                  </a:lnTo>
                  <a:lnTo>
                    <a:pt x="21" y="48"/>
                  </a:lnTo>
                  <a:lnTo>
                    <a:pt x="16" y="56"/>
                  </a:lnTo>
                  <a:lnTo>
                    <a:pt x="10" y="65"/>
                  </a:lnTo>
                  <a:lnTo>
                    <a:pt x="6" y="73"/>
                  </a:lnTo>
                  <a:lnTo>
                    <a:pt x="1" y="82"/>
                  </a:lnTo>
                  <a:lnTo>
                    <a:pt x="1" y="82"/>
                  </a:lnTo>
                  <a:lnTo>
                    <a:pt x="0" y="84"/>
                  </a:lnTo>
                  <a:lnTo>
                    <a:pt x="0" y="86"/>
                  </a:lnTo>
                  <a:lnTo>
                    <a:pt x="1" y="90"/>
                  </a:lnTo>
                  <a:lnTo>
                    <a:pt x="4" y="92"/>
                  </a:lnTo>
                  <a:lnTo>
                    <a:pt x="5" y="92"/>
                  </a:lnTo>
                  <a:lnTo>
                    <a:pt x="8" y="92"/>
                  </a:lnTo>
                  <a:lnTo>
                    <a:pt x="9" y="90"/>
                  </a:lnTo>
                  <a:lnTo>
                    <a:pt x="9" y="90"/>
                  </a:lnTo>
                  <a:lnTo>
                    <a:pt x="14" y="84"/>
                  </a:lnTo>
                  <a:lnTo>
                    <a:pt x="18" y="76"/>
                  </a:lnTo>
                  <a:lnTo>
                    <a:pt x="18" y="76"/>
                  </a:lnTo>
                  <a:lnTo>
                    <a:pt x="21" y="69"/>
                  </a:lnTo>
                  <a:lnTo>
                    <a:pt x="23" y="64"/>
                  </a:lnTo>
                  <a:lnTo>
                    <a:pt x="31" y="54"/>
                  </a:lnTo>
                  <a:lnTo>
                    <a:pt x="31" y="54"/>
                  </a:lnTo>
                  <a:lnTo>
                    <a:pt x="39" y="43"/>
                  </a:lnTo>
                  <a:lnTo>
                    <a:pt x="46" y="31"/>
                  </a:lnTo>
                  <a:lnTo>
                    <a:pt x="56" y="9"/>
                  </a:lnTo>
                  <a:lnTo>
                    <a:pt x="56" y="9"/>
                  </a:lnTo>
                  <a:lnTo>
                    <a:pt x="56" y="7"/>
                  </a:lnTo>
                  <a:lnTo>
                    <a:pt x="56" y="4"/>
                  </a:lnTo>
                  <a:lnTo>
                    <a:pt x="54" y="1"/>
                  </a:lnTo>
                  <a:lnTo>
                    <a:pt x="50" y="0"/>
                  </a:lnTo>
                  <a:lnTo>
                    <a:pt x="47" y="1"/>
                  </a:lnTo>
                  <a:lnTo>
                    <a:pt x="46" y="3"/>
                  </a:lnTo>
                  <a:lnTo>
                    <a:pt x="4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08" name="Freeform 320"/>
            <p:cNvSpPr/>
            <p:nvPr/>
          </p:nvSpPr>
          <p:spPr bwMode="auto">
            <a:xfrm>
              <a:off x="2084389" y="1422401"/>
              <a:ext cx="22225" cy="36513"/>
            </a:xfrm>
            <a:custGeom>
              <a:avLst/>
              <a:gdLst/>
              <a:ahLst/>
              <a:cxnLst>
                <a:cxn ang="0">
                  <a:pos x="47" y="3"/>
                </a:cxn>
                <a:cxn ang="0">
                  <a:pos x="47" y="3"/>
                </a:cxn>
                <a:cxn ang="0">
                  <a:pos x="32" y="25"/>
                </a:cxn>
                <a:cxn ang="0">
                  <a:pos x="17" y="49"/>
                </a:cxn>
                <a:cxn ang="0">
                  <a:pos x="17" y="49"/>
                </a:cxn>
                <a:cxn ang="0">
                  <a:pos x="11" y="58"/>
                </a:cxn>
                <a:cxn ang="0">
                  <a:pos x="6" y="67"/>
                </a:cxn>
                <a:cxn ang="0">
                  <a:pos x="3" y="77"/>
                </a:cxn>
                <a:cxn ang="0">
                  <a:pos x="0" y="89"/>
                </a:cxn>
                <a:cxn ang="0">
                  <a:pos x="0" y="89"/>
                </a:cxn>
                <a:cxn ang="0">
                  <a:pos x="2" y="92"/>
                </a:cxn>
                <a:cxn ang="0">
                  <a:pos x="3" y="93"/>
                </a:cxn>
                <a:cxn ang="0">
                  <a:pos x="7" y="94"/>
                </a:cxn>
                <a:cxn ang="0">
                  <a:pos x="11" y="93"/>
                </a:cxn>
                <a:cxn ang="0">
                  <a:pos x="12" y="92"/>
                </a:cxn>
                <a:cxn ang="0">
                  <a:pos x="12" y="89"/>
                </a:cxn>
                <a:cxn ang="0">
                  <a:pos x="12" y="89"/>
                </a:cxn>
                <a:cxn ang="0">
                  <a:pos x="13" y="83"/>
                </a:cxn>
                <a:cxn ang="0">
                  <a:pos x="15" y="76"/>
                </a:cxn>
                <a:cxn ang="0">
                  <a:pos x="20" y="66"/>
                </a:cxn>
                <a:cxn ang="0">
                  <a:pos x="26" y="57"/>
                </a:cxn>
                <a:cxn ang="0">
                  <a:pos x="33" y="46"/>
                </a:cxn>
                <a:cxn ang="0">
                  <a:pos x="33" y="46"/>
                </a:cxn>
                <a:cxn ang="0">
                  <a:pos x="45" y="28"/>
                </a:cxn>
                <a:cxn ang="0">
                  <a:pos x="57" y="8"/>
                </a:cxn>
                <a:cxn ang="0">
                  <a:pos x="57" y="8"/>
                </a:cxn>
                <a:cxn ang="0">
                  <a:pos x="58" y="6"/>
                </a:cxn>
                <a:cxn ang="0">
                  <a:pos x="58" y="4"/>
                </a:cxn>
                <a:cxn ang="0">
                  <a:pos x="57" y="2"/>
                </a:cxn>
                <a:cxn ang="0">
                  <a:pos x="55" y="0"/>
                </a:cxn>
                <a:cxn ang="0">
                  <a:pos x="51" y="0"/>
                </a:cxn>
                <a:cxn ang="0">
                  <a:pos x="49" y="0"/>
                </a:cxn>
                <a:cxn ang="0">
                  <a:pos x="47" y="3"/>
                </a:cxn>
                <a:cxn ang="0">
                  <a:pos x="47" y="3"/>
                </a:cxn>
              </a:cxnLst>
              <a:rect l="0" t="0" r="r" b="b"/>
              <a:pathLst>
                <a:path w="58" h="94">
                  <a:moveTo>
                    <a:pt x="47" y="3"/>
                  </a:moveTo>
                  <a:lnTo>
                    <a:pt x="47" y="3"/>
                  </a:lnTo>
                  <a:lnTo>
                    <a:pt x="32" y="25"/>
                  </a:lnTo>
                  <a:lnTo>
                    <a:pt x="17" y="49"/>
                  </a:lnTo>
                  <a:lnTo>
                    <a:pt x="17" y="49"/>
                  </a:lnTo>
                  <a:lnTo>
                    <a:pt x="11" y="58"/>
                  </a:lnTo>
                  <a:lnTo>
                    <a:pt x="6" y="67"/>
                  </a:lnTo>
                  <a:lnTo>
                    <a:pt x="3" y="77"/>
                  </a:lnTo>
                  <a:lnTo>
                    <a:pt x="0" y="89"/>
                  </a:lnTo>
                  <a:lnTo>
                    <a:pt x="0" y="89"/>
                  </a:lnTo>
                  <a:lnTo>
                    <a:pt x="2" y="92"/>
                  </a:lnTo>
                  <a:lnTo>
                    <a:pt x="3" y="93"/>
                  </a:lnTo>
                  <a:lnTo>
                    <a:pt x="7" y="94"/>
                  </a:lnTo>
                  <a:lnTo>
                    <a:pt x="11" y="93"/>
                  </a:lnTo>
                  <a:lnTo>
                    <a:pt x="12" y="92"/>
                  </a:lnTo>
                  <a:lnTo>
                    <a:pt x="12" y="89"/>
                  </a:lnTo>
                  <a:lnTo>
                    <a:pt x="12" y="89"/>
                  </a:lnTo>
                  <a:lnTo>
                    <a:pt x="13" y="83"/>
                  </a:lnTo>
                  <a:lnTo>
                    <a:pt x="15" y="76"/>
                  </a:lnTo>
                  <a:lnTo>
                    <a:pt x="20" y="66"/>
                  </a:lnTo>
                  <a:lnTo>
                    <a:pt x="26" y="57"/>
                  </a:lnTo>
                  <a:lnTo>
                    <a:pt x="33" y="46"/>
                  </a:lnTo>
                  <a:lnTo>
                    <a:pt x="33" y="46"/>
                  </a:lnTo>
                  <a:lnTo>
                    <a:pt x="45" y="28"/>
                  </a:lnTo>
                  <a:lnTo>
                    <a:pt x="57" y="8"/>
                  </a:lnTo>
                  <a:lnTo>
                    <a:pt x="57" y="8"/>
                  </a:lnTo>
                  <a:lnTo>
                    <a:pt x="58" y="6"/>
                  </a:lnTo>
                  <a:lnTo>
                    <a:pt x="58" y="4"/>
                  </a:lnTo>
                  <a:lnTo>
                    <a:pt x="57" y="2"/>
                  </a:lnTo>
                  <a:lnTo>
                    <a:pt x="55" y="0"/>
                  </a:lnTo>
                  <a:lnTo>
                    <a:pt x="51" y="0"/>
                  </a:lnTo>
                  <a:lnTo>
                    <a:pt x="49" y="0"/>
                  </a:lnTo>
                  <a:lnTo>
                    <a:pt x="47" y="3"/>
                  </a:lnTo>
                  <a:lnTo>
                    <a:pt x="4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09" name="Freeform 321"/>
            <p:cNvSpPr/>
            <p:nvPr/>
          </p:nvSpPr>
          <p:spPr bwMode="auto">
            <a:xfrm>
              <a:off x="2108201" y="1452563"/>
              <a:ext cx="20638" cy="38100"/>
            </a:xfrm>
            <a:custGeom>
              <a:avLst/>
              <a:gdLst/>
              <a:ahLst/>
              <a:cxnLst>
                <a:cxn ang="0">
                  <a:pos x="43" y="1"/>
                </a:cxn>
                <a:cxn ang="0">
                  <a:pos x="43" y="1"/>
                </a:cxn>
                <a:cxn ang="0">
                  <a:pos x="35" y="11"/>
                </a:cxn>
                <a:cxn ang="0">
                  <a:pos x="27" y="21"/>
                </a:cxn>
                <a:cxn ang="0">
                  <a:pos x="19" y="32"/>
                </a:cxn>
                <a:cxn ang="0">
                  <a:pos x="14" y="43"/>
                </a:cxn>
                <a:cxn ang="0">
                  <a:pos x="14" y="43"/>
                </a:cxn>
                <a:cxn ang="0">
                  <a:pos x="5" y="68"/>
                </a:cxn>
                <a:cxn ang="0">
                  <a:pos x="1" y="80"/>
                </a:cxn>
                <a:cxn ang="0">
                  <a:pos x="0" y="93"/>
                </a:cxn>
                <a:cxn ang="0">
                  <a:pos x="0" y="93"/>
                </a:cxn>
                <a:cxn ang="0">
                  <a:pos x="0" y="96"/>
                </a:cxn>
                <a:cxn ang="0">
                  <a:pos x="1" y="97"/>
                </a:cxn>
                <a:cxn ang="0">
                  <a:pos x="2" y="98"/>
                </a:cxn>
                <a:cxn ang="0">
                  <a:pos x="5" y="98"/>
                </a:cxn>
                <a:cxn ang="0">
                  <a:pos x="9" y="97"/>
                </a:cxn>
                <a:cxn ang="0">
                  <a:pos x="10" y="96"/>
                </a:cxn>
                <a:cxn ang="0">
                  <a:pos x="12" y="93"/>
                </a:cxn>
                <a:cxn ang="0">
                  <a:pos x="12" y="93"/>
                </a:cxn>
                <a:cxn ang="0">
                  <a:pos x="13" y="83"/>
                </a:cxn>
                <a:cxn ang="0">
                  <a:pos x="17" y="72"/>
                </a:cxn>
                <a:cxn ang="0">
                  <a:pos x="21" y="62"/>
                </a:cxn>
                <a:cxn ang="0">
                  <a:pos x="23" y="51"/>
                </a:cxn>
                <a:cxn ang="0">
                  <a:pos x="23" y="51"/>
                </a:cxn>
                <a:cxn ang="0">
                  <a:pos x="29" y="39"/>
                </a:cxn>
                <a:cxn ang="0">
                  <a:pos x="35" y="29"/>
                </a:cxn>
                <a:cxn ang="0">
                  <a:pos x="43" y="18"/>
                </a:cxn>
                <a:cxn ang="0">
                  <a:pos x="51" y="9"/>
                </a:cxn>
                <a:cxn ang="0">
                  <a:pos x="51" y="9"/>
                </a:cxn>
                <a:cxn ang="0">
                  <a:pos x="52" y="8"/>
                </a:cxn>
                <a:cxn ang="0">
                  <a:pos x="53" y="5"/>
                </a:cxn>
                <a:cxn ang="0">
                  <a:pos x="51" y="1"/>
                </a:cxn>
                <a:cxn ang="0">
                  <a:pos x="47" y="0"/>
                </a:cxn>
                <a:cxn ang="0">
                  <a:pos x="46" y="0"/>
                </a:cxn>
                <a:cxn ang="0">
                  <a:pos x="43" y="1"/>
                </a:cxn>
                <a:cxn ang="0">
                  <a:pos x="43" y="1"/>
                </a:cxn>
              </a:cxnLst>
              <a:rect l="0" t="0" r="r" b="b"/>
              <a:pathLst>
                <a:path w="53" h="98">
                  <a:moveTo>
                    <a:pt x="43" y="1"/>
                  </a:moveTo>
                  <a:lnTo>
                    <a:pt x="43" y="1"/>
                  </a:lnTo>
                  <a:lnTo>
                    <a:pt x="35" y="11"/>
                  </a:lnTo>
                  <a:lnTo>
                    <a:pt x="27" y="21"/>
                  </a:lnTo>
                  <a:lnTo>
                    <a:pt x="19" y="32"/>
                  </a:lnTo>
                  <a:lnTo>
                    <a:pt x="14" y="43"/>
                  </a:lnTo>
                  <a:lnTo>
                    <a:pt x="14" y="43"/>
                  </a:lnTo>
                  <a:lnTo>
                    <a:pt x="5" y="68"/>
                  </a:lnTo>
                  <a:lnTo>
                    <a:pt x="1" y="80"/>
                  </a:lnTo>
                  <a:lnTo>
                    <a:pt x="0" y="93"/>
                  </a:lnTo>
                  <a:lnTo>
                    <a:pt x="0" y="93"/>
                  </a:lnTo>
                  <a:lnTo>
                    <a:pt x="0" y="96"/>
                  </a:lnTo>
                  <a:lnTo>
                    <a:pt x="1" y="97"/>
                  </a:lnTo>
                  <a:lnTo>
                    <a:pt x="2" y="98"/>
                  </a:lnTo>
                  <a:lnTo>
                    <a:pt x="5" y="98"/>
                  </a:lnTo>
                  <a:lnTo>
                    <a:pt x="9" y="97"/>
                  </a:lnTo>
                  <a:lnTo>
                    <a:pt x="10" y="96"/>
                  </a:lnTo>
                  <a:lnTo>
                    <a:pt x="12" y="93"/>
                  </a:lnTo>
                  <a:lnTo>
                    <a:pt x="12" y="93"/>
                  </a:lnTo>
                  <a:lnTo>
                    <a:pt x="13" y="83"/>
                  </a:lnTo>
                  <a:lnTo>
                    <a:pt x="17" y="72"/>
                  </a:lnTo>
                  <a:lnTo>
                    <a:pt x="21" y="62"/>
                  </a:lnTo>
                  <a:lnTo>
                    <a:pt x="23" y="51"/>
                  </a:lnTo>
                  <a:lnTo>
                    <a:pt x="23" y="51"/>
                  </a:lnTo>
                  <a:lnTo>
                    <a:pt x="29" y="39"/>
                  </a:lnTo>
                  <a:lnTo>
                    <a:pt x="35" y="29"/>
                  </a:lnTo>
                  <a:lnTo>
                    <a:pt x="43" y="18"/>
                  </a:lnTo>
                  <a:lnTo>
                    <a:pt x="51" y="9"/>
                  </a:lnTo>
                  <a:lnTo>
                    <a:pt x="51" y="9"/>
                  </a:lnTo>
                  <a:lnTo>
                    <a:pt x="52" y="8"/>
                  </a:lnTo>
                  <a:lnTo>
                    <a:pt x="53" y="5"/>
                  </a:lnTo>
                  <a:lnTo>
                    <a:pt x="51" y="1"/>
                  </a:lnTo>
                  <a:lnTo>
                    <a:pt x="47" y="0"/>
                  </a:lnTo>
                  <a:lnTo>
                    <a:pt x="46" y="0"/>
                  </a:lnTo>
                  <a:lnTo>
                    <a:pt x="43" y="1"/>
                  </a:lnTo>
                  <a:lnTo>
                    <a:pt x="4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10" name="Freeform 322"/>
            <p:cNvSpPr/>
            <p:nvPr/>
          </p:nvSpPr>
          <p:spPr bwMode="auto">
            <a:xfrm>
              <a:off x="2133601" y="1479551"/>
              <a:ext cx="15875" cy="34925"/>
            </a:xfrm>
            <a:custGeom>
              <a:avLst/>
              <a:gdLst/>
              <a:ahLst/>
              <a:cxnLst>
                <a:cxn ang="0">
                  <a:pos x="26" y="3"/>
                </a:cxn>
                <a:cxn ang="0">
                  <a:pos x="26" y="3"/>
                </a:cxn>
                <a:cxn ang="0">
                  <a:pos x="22" y="13"/>
                </a:cxn>
                <a:cxn ang="0">
                  <a:pos x="20" y="22"/>
                </a:cxn>
                <a:cxn ang="0">
                  <a:pos x="16" y="33"/>
                </a:cxn>
                <a:cxn ang="0">
                  <a:pos x="13" y="43"/>
                </a:cxn>
                <a:cxn ang="0">
                  <a:pos x="13" y="43"/>
                </a:cxn>
                <a:cxn ang="0">
                  <a:pos x="9" y="55"/>
                </a:cxn>
                <a:cxn ang="0">
                  <a:pos x="5" y="67"/>
                </a:cxn>
                <a:cxn ang="0">
                  <a:pos x="5" y="67"/>
                </a:cxn>
                <a:cxn ang="0">
                  <a:pos x="3" y="73"/>
                </a:cxn>
                <a:cxn ang="0">
                  <a:pos x="0" y="77"/>
                </a:cxn>
                <a:cxn ang="0">
                  <a:pos x="0" y="80"/>
                </a:cxn>
                <a:cxn ang="0">
                  <a:pos x="0" y="80"/>
                </a:cxn>
                <a:cxn ang="0">
                  <a:pos x="0" y="83"/>
                </a:cxn>
                <a:cxn ang="0">
                  <a:pos x="0" y="85"/>
                </a:cxn>
                <a:cxn ang="0">
                  <a:pos x="4" y="88"/>
                </a:cxn>
                <a:cxn ang="0">
                  <a:pos x="7" y="88"/>
                </a:cxn>
                <a:cxn ang="0">
                  <a:pos x="8" y="88"/>
                </a:cxn>
                <a:cxn ang="0">
                  <a:pos x="9" y="85"/>
                </a:cxn>
                <a:cxn ang="0">
                  <a:pos x="11" y="84"/>
                </a:cxn>
                <a:cxn ang="0">
                  <a:pos x="11" y="84"/>
                </a:cxn>
                <a:cxn ang="0">
                  <a:pos x="12" y="76"/>
                </a:cxn>
                <a:cxn ang="0">
                  <a:pos x="16" y="69"/>
                </a:cxn>
                <a:cxn ang="0">
                  <a:pos x="19" y="63"/>
                </a:cxn>
                <a:cxn ang="0">
                  <a:pos x="21" y="55"/>
                </a:cxn>
                <a:cxn ang="0">
                  <a:pos x="21" y="55"/>
                </a:cxn>
                <a:cxn ang="0">
                  <a:pos x="28" y="32"/>
                </a:cxn>
                <a:cxn ang="0">
                  <a:pos x="32" y="20"/>
                </a:cxn>
                <a:cxn ang="0">
                  <a:pos x="37" y="9"/>
                </a:cxn>
                <a:cxn ang="0">
                  <a:pos x="37" y="9"/>
                </a:cxn>
                <a:cxn ang="0">
                  <a:pos x="38" y="7"/>
                </a:cxn>
                <a:cxn ang="0">
                  <a:pos x="37" y="4"/>
                </a:cxn>
                <a:cxn ang="0">
                  <a:pos x="34" y="1"/>
                </a:cxn>
                <a:cxn ang="0">
                  <a:pos x="30" y="0"/>
                </a:cxn>
                <a:cxn ang="0">
                  <a:pos x="29" y="1"/>
                </a:cxn>
                <a:cxn ang="0">
                  <a:pos x="26" y="3"/>
                </a:cxn>
                <a:cxn ang="0">
                  <a:pos x="26" y="3"/>
                </a:cxn>
              </a:cxnLst>
              <a:rect l="0" t="0" r="r" b="b"/>
              <a:pathLst>
                <a:path w="38" h="88">
                  <a:moveTo>
                    <a:pt x="26" y="3"/>
                  </a:moveTo>
                  <a:lnTo>
                    <a:pt x="26" y="3"/>
                  </a:lnTo>
                  <a:lnTo>
                    <a:pt x="22" y="13"/>
                  </a:lnTo>
                  <a:lnTo>
                    <a:pt x="20" y="22"/>
                  </a:lnTo>
                  <a:lnTo>
                    <a:pt x="16" y="33"/>
                  </a:lnTo>
                  <a:lnTo>
                    <a:pt x="13" y="43"/>
                  </a:lnTo>
                  <a:lnTo>
                    <a:pt x="13" y="43"/>
                  </a:lnTo>
                  <a:lnTo>
                    <a:pt x="9" y="55"/>
                  </a:lnTo>
                  <a:lnTo>
                    <a:pt x="5" y="67"/>
                  </a:lnTo>
                  <a:lnTo>
                    <a:pt x="5" y="67"/>
                  </a:lnTo>
                  <a:lnTo>
                    <a:pt x="3" y="73"/>
                  </a:lnTo>
                  <a:lnTo>
                    <a:pt x="0" y="77"/>
                  </a:lnTo>
                  <a:lnTo>
                    <a:pt x="0" y="80"/>
                  </a:lnTo>
                  <a:lnTo>
                    <a:pt x="0" y="80"/>
                  </a:lnTo>
                  <a:lnTo>
                    <a:pt x="0" y="83"/>
                  </a:lnTo>
                  <a:lnTo>
                    <a:pt x="0" y="85"/>
                  </a:lnTo>
                  <a:lnTo>
                    <a:pt x="4" y="88"/>
                  </a:lnTo>
                  <a:lnTo>
                    <a:pt x="7" y="88"/>
                  </a:lnTo>
                  <a:lnTo>
                    <a:pt x="8" y="88"/>
                  </a:lnTo>
                  <a:lnTo>
                    <a:pt x="9" y="85"/>
                  </a:lnTo>
                  <a:lnTo>
                    <a:pt x="11" y="84"/>
                  </a:lnTo>
                  <a:lnTo>
                    <a:pt x="11" y="84"/>
                  </a:lnTo>
                  <a:lnTo>
                    <a:pt x="12" y="76"/>
                  </a:lnTo>
                  <a:lnTo>
                    <a:pt x="16" y="69"/>
                  </a:lnTo>
                  <a:lnTo>
                    <a:pt x="19" y="63"/>
                  </a:lnTo>
                  <a:lnTo>
                    <a:pt x="21" y="55"/>
                  </a:lnTo>
                  <a:lnTo>
                    <a:pt x="21" y="55"/>
                  </a:lnTo>
                  <a:lnTo>
                    <a:pt x="28" y="32"/>
                  </a:lnTo>
                  <a:lnTo>
                    <a:pt x="32" y="20"/>
                  </a:lnTo>
                  <a:lnTo>
                    <a:pt x="37" y="9"/>
                  </a:lnTo>
                  <a:lnTo>
                    <a:pt x="37" y="9"/>
                  </a:lnTo>
                  <a:lnTo>
                    <a:pt x="38" y="7"/>
                  </a:lnTo>
                  <a:lnTo>
                    <a:pt x="37" y="4"/>
                  </a:lnTo>
                  <a:lnTo>
                    <a:pt x="34" y="1"/>
                  </a:lnTo>
                  <a:lnTo>
                    <a:pt x="30" y="0"/>
                  </a:lnTo>
                  <a:lnTo>
                    <a:pt x="29" y="1"/>
                  </a:lnTo>
                  <a:lnTo>
                    <a:pt x="26" y="3"/>
                  </a:lnTo>
                  <a:lnTo>
                    <a:pt x="2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11" name="Freeform 323"/>
            <p:cNvSpPr/>
            <p:nvPr/>
          </p:nvSpPr>
          <p:spPr bwMode="auto">
            <a:xfrm>
              <a:off x="2168526" y="1484313"/>
              <a:ext cx="14288" cy="34925"/>
            </a:xfrm>
            <a:custGeom>
              <a:avLst/>
              <a:gdLst/>
              <a:ahLst/>
              <a:cxnLst>
                <a:cxn ang="0">
                  <a:pos x="23" y="5"/>
                </a:cxn>
                <a:cxn ang="0">
                  <a:pos x="23" y="5"/>
                </a:cxn>
                <a:cxn ang="0">
                  <a:pos x="22" y="10"/>
                </a:cxn>
                <a:cxn ang="0">
                  <a:pos x="19" y="13"/>
                </a:cxn>
                <a:cxn ang="0">
                  <a:pos x="17" y="15"/>
                </a:cxn>
                <a:cxn ang="0">
                  <a:pos x="16" y="18"/>
                </a:cxn>
                <a:cxn ang="0">
                  <a:pos x="16" y="18"/>
                </a:cxn>
                <a:cxn ang="0">
                  <a:pos x="13" y="28"/>
                </a:cxn>
                <a:cxn ang="0">
                  <a:pos x="12" y="39"/>
                </a:cxn>
                <a:cxn ang="0">
                  <a:pos x="12" y="39"/>
                </a:cxn>
                <a:cxn ang="0">
                  <a:pos x="9" y="49"/>
                </a:cxn>
                <a:cxn ang="0">
                  <a:pos x="6" y="60"/>
                </a:cxn>
                <a:cxn ang="0">
                  <a:pos x="2" y="70"/>
                </a:cxn>
                <a:cxn ang="0">
                  <a:pos x="0" y="81"/>
                </a:cxn>
                <a:cxn ang="0">
                  <a:pos x="0" y="81"/>
                </a:cxn>
                <a:cxn ang="0">
                  <a:pos x="0" y="83"/>
                </a:cxn>
                <a:cxn ang="0">
                  <a:pos x="1" y="85"/>
                </a:cxn>
                <a:cxn ang="0">
                  <a:pos x="4" y="86"/>
                </a:cxn>
                <a:cxn ang="0">
                  <a:pos x="5" y="86"/>
                </a:cxn>
                <a:cxn ang="0">
                  <a:pos x="9" y="85"/>
                </a:cxn>
                <a:cxn ang="0">
                  <a:pos x="10" y="83"/>
                </a:cxn>
                <a:cxn ang="0">
                  <a:pos x="12" y="81"/>
                </a:cxn>
                <a:cxn ang="0">
                  <a:pos x="12" y="81"/>
                </a:cxn>
                <a:cxn ang="0">
                  <a:pos x="13" y="73"/>
                </a:cxn>
                <a:cxn ang="0">
                  <a:pos x="16" y="66"/>
                </a:cxn>
                <a:cxn ang="0">
                  <a:pos x="21" y="53"/>
                </a:cxn>
                <a:cxn ang="0">
                  <a:pos x="21" y="53"/>
                </a:cxn>
                <a:cxn ang="0">
                  <a:pos x="22" y="47"/>
                </a:cxn>
                <a:cxn ang="0">
                  <a:pos x="23" y="41"/>
                </a:cxn>
                <a:cxn ang="0">
                  <a:pos x="26" y="28"/>
                </a:cxn>
                <a:cxn ang="0">
                  <a:pos x="26" y="28"/>
                </a:cxn>
                <a:cxn ang="0">
                  <a:pos x="27" y="23"/>
                </a:cxn>
                <a:cxn ang="0">
                  <a:pos x="30" y="17"/>
                </a:cxn>
                <a:cxn ang="0">
                  <a:pos x="33" y="11"/>
                </a:cxn>
                <a:cxn ang="0">
                  <a:pos x="34" y="5"/>
                </a:cxn>
                <a:cxn ang="0">
                  <a:pos x="34" y="5"/>
                </a:cxn>
                <a:cxn ang="0">
                  <a:pos x="34" y="2"/>
                </a:cxn>
                <a:cxn ang="0">
                  <a:pos x="33" y="1"/>
                </a:cxn>
                <a:cxn ang="0">
                  <a:pos x="31" y="0"/>
                </a:cxn>
                <a:cxn ang="0">
                  <a:pos x="30" y="0"/>
                </a:cxn>
                <a:cxn ang="0">
                  <a:pos x="25" y="1"/>
                </a:cxn>
                <a:cxn ang="0">
                  <a:pos x="23" y="2"/>
                </a:cxn>
                <a:cxn ang="0">
                  <a:pos x="23" y="5"/>
                </a:cxn>
                <a:cxn ang="0">
                  <a:pos x="23" y="5"/>
                </a:cxn>
              </a:cxnLst>
              <a:rect l="0" t="0" r="r" b="b"/>
              <a:pathLst>
                <a:path w="34" h="86">
                  <a:moveTo>
                    <a:pt x="23" y="5"/>
                  </a:moveTo>
                  <a:lnTo>
                    <a:pt x="23" y="5"/>
                  </a:lnTo>
                  <a:lnTo>
                    <a:pt x="22" y="10"/>
                  </a:lnTo>
                  <a:lnTo>
                    <a:pt x="19" y="13"/>
                  </a:lnTo>
                  <a:lnTo>
                    <a:pt x="17" y="15"/>
                  </a:lnTo>
                  <a:lnTo>
                    <a:pt x="16" y="18"/>
                  </a:lnTo>
                  <a:lnTo>
                    <a:pt x="16" y="18"/>
                  </a:lnTo>
                  <a:lnTo>
                    <a:pt x="13" y="28"/>
                  </a:lnTo>
                  <a:lnTo>
                    <a:pt x="12" y="39"/>
                  </a:lnTo>
                  <a:lnTo>
                    <a:pt x="12" y="39"/>
                  </a:lnTo>
                  <a:lnTo>
                    <a:pt x="9" y="49"/>
                  </a:lnTo>
                  <a:lnTo>
                    <a:pt x="6" y="60"/>
                  </a:lnTo>
                  <a:lnTo>
                    <a:pt x="2" y="70"/>
                  </a:lnTo>
                  <a:lnTo>
                    <a:pt x="0" y="81"/>
                  </a:lnTo>
                  <a:lnTo>
                    <a:pt x="0" y="81"/>
                  </a:lnTo>
                  <a:lnTo>
                    <a:pt x="0" y="83"/>
                  </a:lnTo>
                  <a:lnTo>
                    <a:pt x="1" y="85"/>
                  </a:lnTo>
                  <a:lnTo>
                    <a:pt x="4" y="86"/>
                  </a:lnTo>
                  <a:lnTo>
                    <a:pt x="5" y="86"/>
                  </a:lnTo>
                  <a:lnTo>
                    <a:pt x="9" y="85"/>
                  </a:lnTo>
                  <a:lnTo>
                    <a:pt x="10" y="83"/>
                  </a:lnTo>
                  <a:lnTo>
                    <a:pt x="12" y="81"/>
                  </a:lnTo>
                  <a:lnTo>
                    <a:pt x="12" y="81"/>
                  </a:lnTo>
                  <a:lnTo>
                    <a:pt x="13" y="73"/>
                  </a:lnTo>
                  <a:lnTo>
                    <a:pt x="16" y="66"/>
                  </a:lnTo>
                  <a:lnTo>
                    <a:pt x="21" y="53"/>
                  </a:lnTo>
                  <a:lnTo>
                    <a:pt x="21" y="53"/>
                  </a:lnTo>
                  <a:lnTo>
                    <a:pt x="22" y="47"/>
                  </a:lnTo>
                  <a:lnTo>
                    <a:pt x="23" y="41"/>
                  </a:lnTo>
                  <a:lnTo>
                    <a:pt x="26" y="28"/>
                  </a:lnTo>
                  <a:lnTo>
                    <a:pt x="26" y="28"/>
                  </a:lnTo>
                  <a:lnTo>
                    <a:pt x="27" y="23"/>
                  </a:lnTo>
                  <a:lnTo>
                    <a:pt x="30" y="17"/>
                  </a:lnTo>
                  <a:lnTo>
                    <a:pt x="33" y="11"/>
                  </a:lnTo>
                  <a:lnTo>
                    <a:pt x="34" y="5"/>
                  </a:lnTo>
                  <a:lnTo>
                    <a:pt x="34" y="5"/>
                  </a:lnTo>
                  <a:lnTo>
                    <a:pt x="34" y="2"/>
                  </a:lnTo>
                  <a:lnTo>
                    <a:pt x="33" y="1"/>
                  </a:lnTo>
                  <a:lnTo>
                    <a:pt x="31" y="0"/>
                  </a:lnTo>
                  <a:lnTo>
                    <a:pt x="30" y="0"/>
                  </a:lnTo>
                  <a:lnTo>
                    <a:pt x="25" y="1"/>
                  </a:lnTo>
                  <a:lnTo>
                    <a:pt x="23" y="2"/>
                  </a:lnTo>
                  <a:lnTo>
                    <a:pt x="23" y="5"/>
                  </a:lnTo>
                  <a:lnTo>
                    <a:pt x="23"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12" name="Freeform 324"/>
            <p:cNvSpPr/>
            <p:nvPr/>
          </p:nvSpPr>
          <p:spPr bwMode="auto">
            <a:xfrm>
              <a:off x="2206626" y="1493838"/>
              <a:ext cx="17463" cy="31750"/>
            </a:xfrm>
            <a:custGeom>
              <a:avLst/>
              <a:gdLst/>
              <a:ahLst/>
              <a:cxnLst>
                <a:cxn ang="0">
                  <a:pos x="34" y="7"/>
                </a:cxn>
                <a:cxn ang="0">
                  <a:pos x="34" y="7"/>
                </a:cxn>
                <a:cxn ang="0">
                  <a:pos x="33" y="14"/>
                </a:cxn>
                <a:cxn ang="0">
                  <a:pos x="31" y="24"/>
                </a:cxn>
                <a:cxn ang="0">
                  <a:pos x="28" y="31"/>
                </a:cxn>
                <a:cxn ang="0">
                  <a:pos x="24" y="41"/>
                </a:cxn>
                <a:cxn ang="0">
                  <a:pos x="13" y="56"/>
                </a:cxn>
                <a:cxn ang="0">
                  <a:pos x="1" y="71"/>
                </a:cxn>
                <a:cxn ang="0">
                  <a:pos x="1" y="71"/>
                </a:cxn>
                <a:cxn ang="0">
                  <a:pos x="0" y="72"/>
                </a:cxn>
                <a:cxn ang="0">
                  <a:pos x="0" y="75"/>
                </a:cxn>
                <a:cxn ang="0">
                  <a:pos x="3" y="79"/>
                </a:cxn>
                <a:cxn ang="0">
                  <a:pos x="5" y="80"/>
                </a:cxn>
                <a:cxn ang="0">
                  <a:pos x="8" y="80"/>
                </a:cxn>
                <a:cxn ang="0">
                  <a:pos x="11" y="79"/>
                </a:cxn>
                <a:cxn ang="0">
                  <a:pos x="11" y="79"/>
                </a:cxn>
                <a:cxn ang="0">
                  <a:pos x="22" y="63"/>
                </a:cxn>
                <a:cxn ang="0">
                  <a:pos x="34" y="45"/>
                </a:cxn>
                <a:cxn ang="0">
                  <a:pos x="38" y="35"/>
                </a:cxn>
                <a:cxn ang="0">
                  <a:pos x="42" y="26"/>
                </a:cxn>
                <a:cxn ang="0">
                  <a:pos x="45" y="16"/>
                </a:cxn>
                <a:cxn ang="0">
                  <a:pos x="46" y="7"/>
                </a:cxn>
                <a:cxn ang="0">
                  <a:pos x="46" y="7"/>
                </a:cxn>
                <a:cxn ang="0">
                  <a:pos x="46" y="4"/>
                </a:cxn>
                <a:cxn ang="0">
                  <a:pos x="45" y="1"/>
                </a:cxn>
                <a:cxn ang="0">
                  <a:pos x="41" y="0"/>
                </a:cxn>
                <a:cxn ang="0">
                  <a:pos x="37" y="1"/>
                </a:cxn>
                <a:cxn ang="0">
                  <a:pos x="35" y="4"/>
                </a:cxn>
                <a:cxn ang="0">
                  <a:pos x="34" y="7"/>
                </a:cxn>
                <a:cxn ang="0">
                  <a:pos x="34" y="7"/>
                </a:cxn>
              </a:cxnLst>
              <a:rect l="0" t="0" r="r" b="b"/>
              <a:pathLst>
                <a:path w="46" h="80">
                  <a:moveTo>
                    <a:pt x="34" y="7"/>
                  </a:moveTo>
                  <a:lnTo>
                    <a:pt x="34" y="7"/>
                  </a:lnTo>
                  <a:lnTo>
                    <a:pt x="33" y="14"/>
                  </a:lnTo>
                  <a:lnTo>
                    <a:pt x="31" y="24"/>
                  </a:lnTo>
                  <a:lnTo>
                    <a:pt x="28" y="31"/>
                  </a:lnTo>
                  <a:lnTo>
                    <a:pt x="24" y="41"/>
                  </a:lnTo>
                  <a:lnTo>
                    <a:pt x="13" y="56"/>
                  </a:lnTo>
                  <a:lnTo>
                    <a:pt x="1" y="71"/>
                  </a:lnTo>
                  <a:lnTo>
                    <a:pt x="1" y="71"/>
                  </a:lnTo>
                  <a:lnTo>
                    <a:pt x="0" y="72"/>
                  </a:lnTo>
                  <a:lnTo>
                    <a:pt x="0" y="75"/>
                  </a:lnTo>
                  <a:lnTo>
                    <a:pt x="3" y="79"/>
                  </a:lnTo>
                  <a:lnTo>
                    <a:pt x="5" y="80"/>
                  </a:lnTo>
                  <a:lnTo>
                    <a:pt x="8" y="80"/>
                  </a:lnTo>
                  <a:lnTo>
                    <a:pt x="11" y="79"/>
                  </a:lnTo>
                  <a:lnTo>
                    <a:pt x="11" y="79"/>
                  </a:lnTo>
                  <a:lnTo>
                    <a:pt x="22" y="63"/>
                  </a:lnTo>
                  <a:lnTo>
                    <a:pt x="34" y="45"/>
                  </a:lnTo>
                  <a:lnTo>
                    <a:pt x="38" y="35"/>
                  </a:lnTo>
                  <a:lnTo>
                    <a:pt x="42" y="26"/>
                  </a:lnTo>
                  <a:lnTo>
                    <a:pt x="45" y="16"/>
                  </a:lnTo>
                  <a:lnTo>
                    <a:pt x="46" y="7"/>
                  </a:lnTo>
                  <a:lnTo>
                    <a:pt x="46" y="7"/>
                  </a:lnTo>
                  <a:lnTo>
                    <a:pt x="46" y="4"/>
                  </a:lnTo>
                  <a:lnTo>
                    <a:pt x="45" y="1"/>
                  </a:lnTo>
                  <a:lnTo>
                    <a:pt x="41" y="0"/>
                  </a:lnTo>
                  <a:lnTo>
                    <a:pt x="37" y="1"/>
                  </a:lnTo>
                  <a:lnTo>
                    <a:pt x="35" y="4"/>
                  </a:lnTo>
                  <a:lnTo>
                    <a:pt x="34" y="7"/>
                  </a:lnTo>
                  <a:lnTo>
                    <a:pt x="34" y="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13" name="Freeform 325"/>
            <p:cNvSpPr/>
            <p:nvPr/>
          </p:nvSpPr>
          <p:spPr bwMode="auto">
            <a:xfrm>
              <a:off x="2244726" y="1489076"/>
              <a:ext cx="23813" cy="34925"/>
            </a:xfrm>
            <a:custGeom>
              <a:avLst/>
              <a:gdLst/>
              <a:ahLst/>
              <a:cxnLst>
                <a:cxn ang="0">
                  <a:pos x="51" y="3"/>
                </a:cxn>
                <a:cxn ang="0">
                  <a:pos x="51" y="3"/>
                </a:cxn>
                <a:cxn ang="0">
                  <a:pos x="43" y="12"/>
                </a:cxn>
                <a:cxn ang="0">
                  <a:pos x="37" y="21"/>
                </a:cxn>
                <a:cxn ang="0">
                  <a:pos x="27" y="42"/>
                </a:cxn>
                <a:cxn ang="0">
                  <a:pos x="27" y="42"/>
                </a:cxn>
                <a:cxn ang="0">
                  <a:pos x="20" y="51"/>
                </a:cxn>
                <a:cxn ang="0">
                  <a:pos x="14" y="60"/>
                </a:cxn>
                <a:cxn ang="0">
                  <a:pos x="6" y="70"/>
                </a:cxn>
                <a:cxn ang="0">
                  <a:pos x="0" y="80"/>
                </a:cxn>
                <a:cxn ang="0">
                  <a:pos x="0" y="80"/>
                </a:cxn>
                <a:cxn ang="0">
                  <a:pos x="0" y="83"/>
                </a:cxn>
                <a:cxn ang="0">
                  <a:pos x="0" y="84"/>
                </a:cxn>
                <a:cxn ang="0">
                  <a:pos x="2" y="88"/>
                </a:cxn>
                <a:cxn ang="0">
                  <a:pos x="6" y="88"/>
                </a:cxn>
                <a:cxn ang="0">
                  <a:pos x="9" y="88"/>
                </a:cxn>
                <a:cxn ang="0">
                  <a:pos x="10" y="85"/>
                </a:cxn>
                <a:cxn ang="0">
                  <a:pos x="10" y="85"/>
                </a:cxn>
                <a:cxn ang="0">
                  <a:pos x="15" y="76"/>
                </a:cxn>
                <a:cxn ang="0">
                  <a:pos x="22" y="68"/>
                </a:cxn>
                <a:cxn ang="0">
                  <a:pos x="28" y="60"/>
                </a:cxn>
                <a:cxn ang="0">
                  <a:pos x="35" y="51"/>
                </a:cxn>
                <a:cxn ang="0">
                  <a:pos x="35" y="51"/>
                </a:cxn>
                <a:cxn ang="0">
                  <a:pos x="45" y="30"/>
                </a:cxn>
                <a:cxn ang="0">
                  <a:pos x="51" y="20"/>
                </a:cxn>
                <a:cxn ang="0">
                  <a:pos x="58" y="11"/>
                </a:cxn>
                <a:cxn ang="0">
                  <a:pos x="58" y="11"/>
                </a:cxn>
                <a:cxn ang="0">
                  <a:pos x="60" y="8"/>
                </a:cxn>
                <a:cxn ang="0">
                  <a:pos x="60" y="7"/>
                </a:cxn>
                <a:cxn ang="0">
                  <a:pos x="58" y="3"/>
                </a:cxn>
                <a:cxn ang="0">
                  <a:pos x="54" y="0"/>
                </a:cxn>
                <a:cxn ang="0">
                  <a:pos x="52" y="2"/>
                </a:cxn>
                <a:cxn ang="0">
                  <a:pos x="51" y="3"/>
                </a:cxn>
                <a:cxn ang="0">
                  <a:pos x="51" y="3"/>
                </a:cxn>
              </a:cxnLst>
              <a:rect l="0" t="0" r="r" b="b"/>
              <a:pathLst>
                <a:path w="60" h="88">
                  <a:moveTo>
                    <a:pt x="51" y="3"/>
                  </a:moveTo>
                  <a:lnTo>
                    <a:pt x="51" y="3"/>
                  </a:lnTo>
                  <a:lnTo>
                    <a:pt x="43" y="12"/>
                  </a:lnTo>
                  <a:lnTo>
                    <a:pt x="37" y="21"/>
                  </a:lnTo>
                  <a:lnTo>
                    <a:pt x="27" y="42"/>
                  </a:lnTo>
                  <a:lnTo>
                    <a:pt x="27" y="42"/>
                  </a:lnTo>
                  <a:lnTo>
                    <a:pt x="20" y="51"/>
                  </a:lnTo>
                  <a:lnTo>
                    <a:pt x="14" y="60"/>
                  </a:lnTo>
                  <a:lnTo>
                    <a:pt x="6" y="70"/>
                  </a:lnTo>
                  <a:lnTo>
                    <a:pt x="0" y="80"/>
                  </a:lnTo>
                  <a:lnTo>
                    <a:pt x="0" y="80"/>
                  </a:lnTo>
                  <a:lnTo>
                    <a:pt x="0" y="83"/>
                  </a:lnTo>
                  <a:lnTo>
                    <a:pt x="0" y="84"/>
                  </a:lnTo>
                  <a:lnTo>
                    <a:pt x="2" y="88"/>
                  </a:lnTo>
                  <a:lnTo>
                    <a:pt x="6" y="88"/>
                  </a:lnTo>
                  <a:lnTo>
                    <a:pt x="9" y="88"/>
                  </a:lnTo>
                  <a:lnTo>
                    <a:pt x="10" y="85"/>
                  </a:lnTo>
                  <a:lnTo>
                    <a:pt x="10" y="85"/>
                  </a:lnTo>
                  <a:lnTo>
                    <a:pt x="15" y="76"/>
                  </a:lnTo>
                  <a:lnTo>
                    <a:pt x="22" y="68"/>
                  </a:lnTo>
                  <a:lnTo>
                    <a:pt x="28" y="60"/>
                  </a:lnTo>
                  <a:lnTo>
                    <a:pt x="35" y="51"/>
                  </a:lnTo>
                  <a:lnTo>
                    <a:pt x="35" y="51"/>
                  </a:lnTo>
                  <a:lnTo>
                    <a:pt x="45" y="30"/>
                  </a:lnTo>
                  <a:lnTo>
                    <a:pt x="51" y="20"/>
                  </a:lnTo>
                  <a:lnTo>
                    <a:pt x="58" y="11"/>
                  </a:lnTo>
                  <a:lnTo>
                    <a:pt x="58" y="11"/>
                  </a:lnTo>
                  <a:lnTo>
                    <a:pt x="60" y="8"/>
                  </a:lnTo>
                  <a:lnTo>
                    <a:pt x="60" y="7"/>
                  </a:lnTo>
                  <a:lnTo>
                    <a:pt x="58" y="3"/>
                  </a:lnTo>
                  <a:lnTo>
                    <a:pt x="54" y="0"/>
                  </a:lnTo>
                  <a:lnTo>
                    <a:pt x="52" y="2"/>
                  </a:lnTo>
                  <a:lnTo>
                    <a:pt x="51" y="3"/>
                  </a:lnTo>
                  <a:lnTo>
                    <a:pt x="51"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14" name="Freeform 326"/>
            <p:cNvSpPr/>
            <p:nvPr/>
          </p:nvSpPr>
          <p:spPr bwMode="auto">
            <a:xfrm>
              <a:off x="2284414" y="1479551"/>
              <a:ext cx="22225" cy="39688"/>
            </a:xfrm>
            <a:custGeom>
              <a:avLst/>
              <a:gdLst/>
              <a:ahLst/>
              <a:cxnLst>
                <a:cxn ang="0">
                  <a:pos x="43" y="2"/>
                </a:cxn>
                <a:cxn ang="0">
                  <a:pos x="43" y="2"/>
                </a:cxn>
                <a:cxn ang="0">
                  <a:pos x="33" y="21"/>
                </a:cxn>
                <a:cxn ang="0">
                  <a:pos x="27" y="30"/>
                </a:cxn>
                <a:cxn ang="0">
                  <a:pos x="23" y="40"/>
                </a:cxn>
                <a:cxn ang="0">
                  <a:pos x="23" y="40"/>
                </a:cxn>
                <a:cxn ang="0">
                  <a:pos x="16" y="61"/>
                </a:cxn>
                <a:cxn ang="0">
                  <a:pos x="16" y="61"/>
                </a:cxn>
                <a:cxn ang="0">
                  <a:pos x="13" y="69"/>
                </a:cxn>
                <a:cxn ang="0">
                  <a:pos x="9" y="77"/>
                </a:cxn>
                <a:cxn ang="0">
                  <a:pos x="1" y="90"/>
                </a:cxn>
                <a:cxn ang="0">
                  <a:pos x="1" y="90"/>
                </a:cxn>
                <a:cxn ang="0">
                  <a:pos x="0" y="93"/>
                </a:cxn>
                <a:cxn ang="0">
                  <a:pos x="0" y="95"/>
                </a:cxn>
                <a:cxn ang="0">
                  <a:pos x="4" y="98"/>
                </a:cxn>
                <a:cxn ang="0">
                  <a:pos x="8" y="99"/>
                </a:cxn>
                <a:cxn ang="0">
                  <a:pos x="9" y="98"/>
                </a:cxn>
                <a:cxn ang="0">
                  <a:pos x="10" y="97"/>
                </a:cxn>
                <a:cxn ang="0">
                  <a:pos x="10" y="97"/>
                </a:cxn>
                <a:cxn ang="0">
                  <a:pos x="21" y="78"/>
                </a:cxn>
                <a:cxn ang="0">
                  <a:pos x="25" y="69"/>
                </a:cxn>
                <a:cxn ang="0">
                  <a:pos x="29" y="59"/>
                </a:cxn>
                <a:cxn ang="0">
                  <a:pos x="29" y="59"/>
                </a:cxn>
                <a:cxn ang="0">
                  <a:pos x="33" y="46"/>
                </a:cxn>
                <a:cxn ang="0">
                  <a:pos x="39" y="32"/>
                </a:cxn>
                <a:cxn ang="0">
                  <a:pos x="52" y="9"/>
                </a:cxn>
                <a:cxn ang="0">
                  <a:pos x="52" y="9"/>
                </a:cxn>
                <a:cxn ang="0">
                  <a:pos x="54" y="6"/>
                </a:cxn>
                <a:cxn ang="0">
                  <a:pos x="54" y="4"/>
                </a:cxn>
                <a:cxn ang="0">
                  <a:pos x="51" y="1"/>
                </a:cxn>
                <a:cxn ang="0">
                  <a:pos x="47" y="0"/>
                </a:cxn>
                <a:cxn ang="0">
                  <a:pos x="44" y="1"/>
                </a:cxn>
                <a:cxn ang="0">
                  <a:pos x="43" y="2"/>
                </a:cxn>
                <a:cxn ang="0">
                  <a:pos x="43" y="2"/>
                </a:cxn>
              </a:cxnLst>
              <a:rect l="0" t="0" r="r" b="b"/>
              <a:pathLst>
                <a:path w="54" h="99">
                  <a:moveTo>
                    <a:pt x="43" y="2"/>
                  </a:moveTo>
                  <a:lnTo>
                    <a:pt x="43" y="2"/>
                  </a:lnTo>
                  <a:lnTo>
                    <a:pt x="33" y="21"/>
                  </a:lnTo>
                  <a:lnTo>
                    <a:pt x="27" y="30"/>
                  </a:lnTo>
                  <a:lnTo>
                    <a:pt x="23" y="40"/>
                  </a:lnTo>
                  <a:lnTo>
                    <a:pt x="23" y="40"/>
                  </a:lnTo>
                  <a:lnTo>
                    <a:pt x="16" y="61"/>
                  </a:lnTo>
                  <a:lnTo>
                    <a:pt x="16" y="61"/>
                  </a:lnTo>
                  <a:lnTo>
                    <a:pt x="13" y="69"/>
                  </a:lnTo>
                  <a:lnTo>
                    <a:pt x="9" y="77"/>
                  </a:lnTo>
                  <a:lnTo>
                    <a:pt x="1" y="90"/>
                  </a:lnTo>
                  <a:lnTo>
                    <a:pt x="1" y="90"/>
                  </a:lnTo>
                  <a:lnTo>
                    <a:pt x="0" y="93"/>
                  </a:lnTo>
                  <a:lnTo>
                    <a:pt x="0" y="95"/>
                  </a:lnTo>
                  <a:lnTo>
                    <a:pt x="4" y="98"/>
                  </a:lnTo>
                  <a:lnTo>
                    <a:pt x="8" y="99"/>
                  </a:lnTo>
                  <a:lnTo>
                    <a:pt x="9" y="98"/>
                  </a:lnTo>
                  <a:lnTo>
                    <a:pt x="10" y="97"/>
                  </a:lnTo>
                  <a:lnTo>
                    <a:pt x="10" y="97"/>
                  </a:lnTo>
                  <a:lnTo>
                    <a:pt x="21" y="78"/>
                  </a:lnTo>
                  <a:lnTo>
                    <a:pt x="25" y="69"/>
                  </a:lnTo>
                  <a:lnTo>
                    <a:pt x="29" y="59"/>
                  </a:lnTo>
                  <a:lnTo>
                    <a:pt x="29" y="59"/>
                  </a:lnTo>
                  <a:lnTo>
                    <a:pt x="33" y="46"/>
                  </a:lnTo>
                  <a:lnTo>
                    <a:pt x="39" y="32"/>
                  </a:lnTo>
                  <a:lnTo>
                    <a:pt x="52" y="9"/>
                  </a:lnTo>
                  <a:lnTo>
                    <a:pt x="52" y="9"/>
                  </a:lnTo>
                  <a:lnTo>
                    <a:pt x="54" y="6"/>
                  </a:lnTo>
                  <a:lnTo>
                    <a:pt x="54" y="4"/>
                  </a:lnTo>
                  <a:lnTo>
                    <a:pt x="51" y="1"/>
                  </a:lnTo>
                  <a:lnTo>
                    <a:pt x="47" y="0"/>
                  </a:lnTo>
                  <a:lnTo>
                    <a:pt x="44" y="1"/>
                  </a:lnTo>
                  <a:lnTo>
                    <a:pt x="43" y="2"/>
                  </a:lnTo>
                  <a:lnTo>
                    <a:pt x="4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15" name="Freeform 327"/>
            <p:cNvSpPr/>
            <p:nvPr/>
          </p:nvSpPr>
          <p:spPr bwMode="auto">
            <a:xfrm>
              <a:off x="2322514" y="1460501"/>
              <a:ext cx="11113" cy="34925"/>
            </a:xfrm>
            <a:custGeom>
              <a:avLst/>
              <a:gdLst/>
              <a:ahLst/>
              <a:cxnLst>
                <a:cxn ang="0">
                  <a:pos x="16" y="6"/>
                </a:cxn>
                <a:cxn ang="0">
                  <a:pos x="16" y="6"/>
                </a:cxn>
                <a:cxn ang="0">
                  <a:pos x="13" y="25"/>
                </a:cxn>
                <a:cxn ang="0">
                  <a:pos x="11" y="44"/>
                </a:cxn>
                <a:cxn ang="0">
                  <a:pos x="0" y="81"/>
                </a:cxn>
                <a:cxn ang="0">
                  <a:pos x="0" y="81"/>
                </a:cxn>
                <a:cxn ang="0">
                  <a:pos x="0" y="83"/>
                </a:cxn>
                <a:cxn ang="0">
                  <a:pos x="1" y="85"/>
                </a:cxn>
                <a:cxn ang="0">
                  <a:pos x="4" y="88"/>
                </a:cxn>
                <a:cxn ang="0">
                  <a:pos x="9" y="88"/>
                </a:cxn>
                <a:cxn ang="0">
                  <a:pos x="11" y="87"/>
                </a:cxn>
                <a:cxn ang="0">
                  <a:pos x="12" y="84"/>
                </a:cxn>
                <a:cxn ang="0">
                  <a:pos x="12" y="84"/>
                </a:cxn>
                <a:cxn ang="0">
                  <a:pos x="21" y="45"/>
                </a:cxn>
                <a:cxn ang="0">
                  <a:pos x="25" y="27"/>
                </a:cxn>
                <a:cxn ang="0">
                  <a:pos x="28" y="6"/>
                </a:cxn>
                <a:cxn ang="0">
                  <a:pos x="28" y="6"/>
                </a:cxn>
                <a:cxn ang="0">
                  <a:pos x="26" y="4"/>
                </a:cxn>
                <a:cxn ang="0">
                  <a:pos x="25" y="2"/>
                </a:cxn>
                <a:cxn ang="0">
                  <a:pos x="21" y="0"/>
                </a:cxn>
                <a:cxn ang="0">
                  <a:pos x="17" y="2"/>
                </a:cxn>
                <a:cxn ang="0">
                  <a:pos x="16" y="4"/>
                </a:cxn>
                <a:cxn ang="0">
                  <a:pos x="16" y="6"/>
                </a:cxn>
                <a:cxn ang="0">
                  <a:pos x="16" y="6"/>
                </a:cxn>
              </a:cxnLst>
              <a:rect l="0" t="0" r="r" b="b"/>
              <a:pathLst>
                <a:path w="28" h="88">
                  <a:moveTo>
                    <a:pt x="16" y="6"/>
                  </a:moveTo>
                  <a:lnTo>
                    <a:pt x="16" y="6"/>
                  </a:lnTo>
                  <a:lnTo>
                    <a:pt x="13" y="25"/>
                  </a:lnTo>
                  <a:lnTo>
                    <a:pt x="11" y="44"/>
                  </a:lnTo>
                  <a:lnTo>
                    <a:pt x="0" y="81"/>
                  </a:lnTo>
                  <a:lnTo>
                    <a:pt x="0" y="81"/>
                  </a:lnTo>
                  <a:lnTo>
                    <a:pt x="0" y="83"/>
                  </a:lnTo>
                  <a:lnTo>
                    <a:pt x="1" y="85"/>
                  </a:lnTo>
                  <a:lnTo>
                    <a:pt x="4" y="88"/>
                  </a:lnTo>
                  <a:lnTo>
                    <a:pt x="9" y="88"/>
                  </a:lnTo>
                  <a:lnTo>
                    <a:pt x="11" y="87"/>
                  </a:lnTo>
                  <a:lnTo>
                    <a:pt x="12" y="84"/>
                  </a:lnTo>
                  <a:lnTo>
                    <a:pt x="12" y="84"/>
                  </a:lnTo>
                  <a:lnTo>
                    <a:pt x="21" y="45"/>
                  </a:lnTo>
                  <a:lnTo>
                    <a:pt x="25" y="27"/>
                  </a:lnTo>
                  <a:lnTo>
                    <a:pt x="28" y="6"/>
                  </a:lnTo>
                  <a:lnTo>
                    <a:pt x="28" y="6"/>
                  </a:lnTo>
                  <a:lnTo>
                    <a:pt x="26" y="4"/>
                  </a:lnTo>
                  <a:lnTo>
                    <a:pt x="25" y="2"/>
                  </a:lnTo>
                  <a:lnTo>
                    <a:pt x="21" y="0"/>
                  </a:lnTo>
                  <a:lnTo>
                    <a:pt x="17" y="2"/>
                  </a:lnTo>
                  <a:lnTo>
                    <a:pt x="16" y="4"/>
                  </a:lnTo>
                  <a:lnTo>
                    <a:pt x="16" y="6"/>
                  </a:lnTo>
                  <a:lnTo>
                    <a:pt x="16"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16" name="Freeform 328"/>
            <p:cNvSpPr/>
            <p:nvPr/>
          </p:nvSpPr>
          <p:spPr bwMode="auto">
            <a:xfrm>
              <a:off x="2166939" y="1236663"/>
              <a:ext cx="15875" cy="23813"/>
            </a:xfrm>
            <a:custGeom>
              <a:avLst/>
              <a:gdLst/>
              <a:ahLst/>
              <a:cxnLst>
                <a:cxn ang="0">
                  <a:pos x="36" y="0"/>
                </a:cxn>
                <a:cxn ang="0">
                  <a:pos x="32" y="0"/>
                </a:cxn>
                <a:cxn ang="0">
                  <a:pos x="32" y="0"/>
                </a:cxn>
                <a:cxn ang="0">
                  <a:pos x="30" y="0"/>
                </a:cxn>
                <a:cxn ang="0">
                  <a:pos x="28" y="3"/>
                </a:cxn>
                <a:cxn ang="0">
                  <a:pos x="27" y="5"/>
                </a:cxn>
                <a:cxn ang="0">
                  <a:pos x="27" y="8"/>
                </a:cxn>
                <a:cxn ang="0">
                  <a:pos x="27" y="8"/>
                </a:cxn>
                <a:cxn ang="0">
                  <a:pos x="21" y="21"/>
                </a:cxn>
                <a:cxn ang="0">
                  <a:pos x="11" y="33"/>
                </a:cxn>
                <a:cxn ang="0">
                  <a:pos x="11" y="33"/>
                </a:cxn>
                <a:cxn ang="0">
                  <a:pos x="7" y="38"/>
                </a:cxn>
                <a:cxn ang="0">
                  <a:pos x="4" y="45"/>
                </a:cxn>
                <a:cxn ang="0">
                  <a:pos x="0" y="51"/>
                </a:cxn>
                <a:cxn ang="0">
                  <a:pos x="0" y="55"/>
                </a:cxn>
                <a:cxn ang="0">
                  <a:pos x="1" y="58"/>
                </a:cxn>
                <a:cxn ang="0">
                  <a:pos x="1" y="58"/>
                </a:cxn>
                <a:cxn ang="0">
                  <a:pos x="2" y="59"/>
                </a:cxn>
                <a:cxn ang="0">
                  <a:pos x="5" y="60"/>
                </a:cxn>
                <a:cxn ang="0">
                  <a:pos x="7" y="60"/>
                </a:cxn>
                <a:cxn ang="0">
                  <a:pos x="11" y="58"/>
                </a:cxn>
                <a:cxn ang="0">
                  <a:pos x="11" y="55"/>
                </a:cxn>
                <a:cxn ang="0">
                  <a:pos x="11" y="54"/>
                </a:cxn>
                <a:cxn ang="0">
                  <a:pos x="11" y="54"/>
                </a:cxn>
                <a:cxn ang="0">
                  <a:pos x="11" y="52"/>
                </a:cxn>
                <a:cxn ang="0">
                  <a:pos x="11" y="52"/>
                </a:cxn>
                <a:cxn ang="0">
                  <a:pos x="15" y="46"/>
                </a:cxn>
                <a:cxn ang="0">
                  <a:pos x="15" y="46"/>
                </a:cxn>
                <a:cxn ang="0">
                  <a:pos x="24" y="35"/>
                </a:cxn>
                <a:cxn ang="0">
                  <a:pos x="24" y="35"/>
                </a:cxn>
                <a:cxn ang="0">
                  <a:pos x="28" y="29"/>
                </a:cxn>
                <a:cxn ang="0">
                  <a:pos x="32" y="22"/>
                </a:cxn>
                <a:cxn ang="0">
                  <a:pos x="36" y="16"/>
                </a:cxn>
                <a:cxn ang="0">
                  <a:pos x="40" y="9"/>
                </a:cxn>
                <a:cxn ang="0">
                  <a:pos x="40" y="9"/>
                </a:cxn>
                <a:cxn ang="0">
                  <a:pos x="41" y="7"/>
                </a:cxn>
                <a:cxn ang="0">
                  <a:pos x="41" y="3"/>
                </a:cxn>
                <a:cxn ang="0">
                  <a:pos x="40" y="0"/>
                </a:cxn>
                <a:cxn ang="0">
                  <a:pos x="36" y="0"/>
                </a:cxn>
                <a:cxn ang="0">
                  <a:pos x="36" y="0"/>
                </a:cxn>
              </a:cxnLst>
              <a:rect l="0" t="0" r="r" b="b"/>
              <a:pathLst>
                <a:path w="41" h="60">
                  <a:moveTo>
                    <a:pt x="36" y="0"/>
                  </a:moveTo>
                  <a:lnTo>
                    <a:pt x="32" y="0"/>
                  </a:lnTo>
                  <a:lnTo>
                    <a:pt x="32" y="0"/>
                  </a:lnTo>
                  <a:lnTo>
                    <a:pt x="30" y="0"/>
                  </a:lnTo>
                  <a:lnTo>
                    <a:pt x="28" y="3"/>
                  </a:lnTo>
                  <a:lnTo>
                    <a:pt x="27" y="5"/>
                  </a:lnTo>
                  <a:lnTo>
                    <a:pt x="27" y="8"/>
                  </a:lnTo>
                  <a:lnTo>
                    <a:pt x="27" y="8"/>
                  </a:lnTo>
                  <a:lnTo>
                    <a:pt x="21" y="21"/>
                  </a:lnTo>
                  <a:lnTo>
                    <a:pt x="11" y="33"/>
                  </a:lnTo>
                  <a:lnTo>
                    <a:pt x="11" y="33"/>
                  </a:lnTo>
                  <a:lnTo>
                    <a:pt x="7" y="38"/>
                  </a:lnTo>
                  <a:lnTo>
                    <a:pt x="4" y="45"/>
                  </a:lnTo>
                  <a:lnTo>
                    <a:pt x="0" y="51"/>
                  </a:lnTo>
                  <a:lnTo>
                    <a:pt x="0" y="55"/>
                  </a:lnTo>
                  <a:lnTo>
                    <a:pt x="1" y="58"/>
                  </a:lnTo>
                  <a:lnTo>
                    <a:pt x="1" y="58"/>
                  </a:lnTo>
                  <a:lnTo>
                    <a:pt x="2" y="59"/>
                  </a:lnTo>
                  <a:lnTo>
                    <a:pt x="5" y="60"/>
                  </a:lnTo>
                  <a:lnTo>
                    <a:pt x="7" y="60"/>
                  </a:lnTo>
                  <a:lnTo>
                    <a:pt x="11" y="58"/>
                  </a:lnTo>
                  <a:lnTo>
                    <a:pt x="11" y="55"/>
                  </a:lnTo>
                  <a:lnTo>
                    <a:pt x="11" y="54"/>
                  </a:lnTo>
                  <a:lnTo>
                    <a:pt x="11" y="54"/>
                  </a:lnTo>
                  <a:lnTo>
                    <a:pt x="11" y="52"/>
                  </a:lnTo>
                  <a:lnTo>
                    <a:pt x="11" y="52"/>
                  </a:lnTo>
                  <a:lnTo>
                    <a:pt x="15" y="46"/>
                  </a:lnTo>
                  <a:lnTo>
                    <a:pt x="15" y="46"/>
                  </a:lnTo>
                  <a:lnTo>
                    <a:pt x="24" y="35"/>
                  </a:lnTo>
                  <a:lnTo>
                    <a:pt x="24" y="35"/>
                  </a:lnTo>
                  <a:lnTo>
                    <a:pt x="28" y="29"/>
                  </a:lnTo>
                  <a:lnTo>
                    <a:pt x="32" y="22"/>
                  </a:lnTo>
                  <a:lnTo>
                    <a:pt x="36" y="16"/>
                  </a:lnTo>
                  <a:lnTo>
                    <a:pt x="40" y="9"/>
                  </a:lnTo>
                  <a:lnTo>
                    <a:pt x="40" y="9"/>
                  </a:lnTo>
                  <a:lnTo>
                    <a:pt x="41" y="7"/>
                  </a:lnTo>
                  <a:lnTo>
                    <a:pt x="41" y="3"/>
                  </a:lnTo>
                  <a:lnTo>
                    <a:pt x="40" y="0"/>
                  </a:lnTo>
                  <a:lnTo>
                    <a:pt x="36" y="0"/>
                  </a:lnTo>
                  <a:lnTo>
                    <a:pt x="36"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17" name="Freeform 329"/>
            <p:cNvSpPr/>
            <p:nvPr/>
          </p:nvSpPr>
          <p:spPr bwMode="auto">
            <a:xfrm>
              <a:off x="2209801" y="1217613"/>
              <a:ext cx="17463" cy="30163"/>
            </a:xfrm>
            <a:custGeom>
              <a:avLst/>
              <a:gdLst/>
              <a:ahLst/>
              <a:cxnLst>
                <a:cxn ang="0">
                  <a:pos x="35" y="3"/>
                </a:cxn>
                <a:cxn ang="0">
                  <a:pos x="35" y="3"/>
                </a:cxn>
                <a:cxn ang="0">
                  <a:pos x="31" y="8"/>
                </a:cxn>
                <a:cxn ang="0">
                  <a:pos x="29" y="14"/>
                </a:cxn>
                <a:cxn ang="0">
                  <a:pos x="29" y="14"/>
                </a:cxn>
                <a:cxn ang="0">
                  <a:pos x="23" y="24"/>
                </a:cxn>
                <a:cxn ang="0">
                  <a:pos x="21" y="27"/>
                </a:cxn>
                <a:cxn ang="0">
                  <a:pos x="20" y="31"/>
                </a:cxn>
                <a:cxn ang="0">
                  <a:pos x="20" y="31"/>
                </a:cxn>
                <a:cxn ang="0">
                  <a:pos x="16" y="42"/>
                </a:cxn>
                <a:cxn ang="0">
                  <a:pos x="13" y="51"/>
                </a:cxn>
                <a:cxn ang="0">
                  <a:pos x="8" y="59"/>
                </a:cxn>
                <a:cxn ang="0">
                  <a:pos x="1" y="67"/>
                </a:cxn>
                <a:cxn ang="0">
                  <a:pos x="1" y="67"/>
                </a:cxn>
                <a:cxn ang="0">
                  <a:pos x="0" y="69"/>
                </a:cxn>
                <a:cxn ang="0">
                  <a:pos x="0" y="72"/>
                </a:cxn>
                <a:cxn ang="0">
                  <a:pos x="1" y="76"/>
                </a:cxn>
                <a:cxn ang="0">
                  <a:pos x="5" y="77"/>
                </a:cxn>
                <a:cxn ang="0">
                  <a:pos x="8" y="77"/>
                </a:cxn>
                <a:cxn ang="0">
                  <a:pos x="9" y="76"/>
                </a:cxn>
                <a:cxn ang="0">
                  <a:pos x="9" y="76"/>
                </a:cxn>
                <a:cxn ang="0">
                  <a:pos x="14" y="69"/>
                </a:cxn>
                <a:cxn ang="0">
                  <a:pos x="20" y="63"/>
                </a:cxn>
                <a:cxn ang="0">
                  <a:pos x="26" y="48"/>
                </a:cxn>
                <a:cxn ang="0">
                  <a:pos x="26" y="48"/>
                </a:cxn>
                <a:cxn ang="0">
                  <a:pos x="34" y="29"/>
                </a:cxn>
                <a:cxn ang="0">
                  <a:pos x="38" y="20"/>
                </a:cxn>
                <a:cxn ang="0">
                  <a:pos x="44" y="10"/>
                </a:cxn>
                <a:cxn ang="0">
                  <a:pos x="44" y="10"/>
                </a:cxn>
                <a:cxn ang="0">
                  <a:pos x="44" y="8"/>
                </a:cxn>
                <a:cxn ang="0">
                  <a:pos x="46" y="7"/>
                </a:cxn>
                <a:cxn ang="0">
                  <a:pos x="43" y="3"/>
                </a:cxn>
                <a:cxn ang="0">
                  <a:pos x="42" y="1"/>
                </a:cxn>
                <a:cxn ang="0">
                  <a:pos x="39" y="0"/>
                </a:cxn>
                <a:cxn ang="0">
                  <a:pos x="38" y="1"/>
                </a:cxn>
                <a:cxn ang="0">
                  <a:pos x="35" y="3"/>
                </a:cxn>
                <a:cxn ang="0">
                  <a:pos x="35" y="3"/>
                </a:cxn>
              </a:cxnLst>
              <a:rect l="0" t="0" r="r" b="b"/>
              <a:pathLst>
                <a:path w="46" h="77">
                  <a:moveTo>
                    <a:pt x="35" y="3"/>
                  </a:moveTo>
                  <a:lnTo>
                    <a:pt x="35" y="3"/>
                  </a:lnTo>
                  <a:lnTo>
                    <a:pt x="31" y="8"/>
                  </a:lnTo>
                  <a:lnTo>
                    <a:pt x="29" y="14"/>
                  </a:lnTo>
                  <a:lnTo>
                    <a:pt x="29" y="14"/>
                  </a:lnTo>
                  <a:lnTo>
                    <a:pt x="23" y="24"/>
                  </a:lnTo>
                  <a:lnTo>
                    <a:pt x="21" y="27"/>
                  </a:lnTo>
                  <a:lnTo>
                    <a:pt x="20" y="31"/>
                  </a:lnTo>
                  <a:lnTo>
                    <a:pt x="20" y="31"/>
                  </a:lnTo>
                  <a:lnTo>
                    <a:pt x="16" y="42"/>
                  </a:lnTo>
                  <a:lnTo>
                    <a:pt x="13" y="51"/>
                  </a:lnTo>
                  <a:lnTo>
                    <a:pt x="8" y="59"/>
                  </a:lnTo>
                  <a:lnTo>
                    <a:pt x="1" y="67"/>
                  </a:lnTo>
                  <a:lnTo>
                    <a:pt x="1" y="67"/>
                  </a:lnTo>
                  <a:lnTo>
                    <a:pt x="0" y="69"/>
                  </a:lnTo>
                  <a:lnTo>
                    <a:pt x="0" y="72"/>
                  </a:lnTo>
                  <a:lnTo>
                    <a:pt x="1" y="76"/>
                  </a:lnTo>
                  <a:lnTo>
                    <a:pt x="5" y="77"/>
                  </a:lnTo>
                  <a:lnTo>
                    <a:pt x="8" y="77"/>
                  </a:lnTo>
                  <a:lnTo>
                    <a:pt x="9" y="76"/>
                  </a:lnTo>
                  <a:lnTo>
                    <a:pt x="9" y="76"/>
                  </a:lnTo>
                  <a:lnTo>
                    <a:pt x="14" y="69"/>
                  </a:lnTo>
                  <a:lnTo>
                    <a:pt x="20" y="63"/>
                  </a:lnTo>
                  <a:lnTo>
                    <a:pt x="26" y="48"/>
                  </a:lnTo>
                  <a:lnTo>
                    <a:pt x="26" y="48"/>
                  </a:lnTo>
                  <a:lnTo>
                    <a:pt x="34" y="29"/>
                  </a:lnTo>
                  <a:lnTo>
                    <a:pt x="38" y="20"/>
                  </a:lnTo>
                  <a:lnTo>
                    <a:pt x="44" y="10"/>
                  </a:lnTo>
                  <a:lnTo>
                    <a:pt x="44" y="10"/>
                  </a:lnTo>
                  <a:lnTo>
                    <a:pt x="44" y="8"/>
                  </a:lnTo>
                  <a:lnTo>
                    <a:pt x="46" y="7"/>
                  </a:lnTo>
                  <a:lnTo>
                    <a:pt x="43" y="3"/>
                  </a:lnTo>
                  <a:lnTo>
                    <a:pt x="42" y="1"/>
                  </a:lnTo>
                  <a:lnTo>
                    <a:pt x="39" y="0"/>
                  </a:lnTo>
                  <a:lnTo>
                    <a:pt x="38" y="1"/>
                  </a:lnTo>
                  <a:lnTo>
                    <a:pt x="35" y="3"/>
                  </a:lnTo>
                  <a:lnTo>
                    <a:pt x="35"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18" name="Freeform 330"/>
            <p:cNvSpPr/>
            <p:nvPr/>
          </p:nvSpPr>
          <p:spPr bwMode="auto">
            <a:xfrm>
              <a:off x="2243139" y="1220788"/>
              <a:ext cx="17463" cy="31750"/>
            </a:xfrm>
            <a:custGeom>
              <a:avLst/>
              <a:gdLst/>
              <a:ahLst/>
              <a:cxnLst>
                <a:cxn ang="0">
                  <a:pos x="38" y="0"/>
                </a:cxn>
                <a:cxn ang="0">
                  <a:pos x="38" y="0"/>
                </a:cxn>
                <a:cxn ang="0">
                  <a:pos x="35" y="0"/>
                </a:cxn>
                <a:cxn ang="0">
                  <a:pos x="32" y="0"/>
                </a:cxn>
                <a:cxn ang="0">
                  <a:pos x="30" y="4"/>
                </a:cxn>
                <a:cxn ang="0">
                  <a:pos x="31" y="8"/>
                </a:cxn>
                <a:cxn ang="0">
                  <a:pos x="32" y="9"/>
                </a:cxn>
                <a:cxn ang="0">
                  <a:pos x="34" y="11"/>
                </a:cxn>
                <a:cxn ang="0">
                  <a:pos x="34" y="11"/>
                </a:cxn>
                <a:cxn ang="0">
                  <a:pos x="32" y="11"/>
                </a:cxn>
                <a:cxn ang="0">
                  <a:pos x="31" y="13"/>
                </a:cxn>
                <a:cxn ang="0">
                  <a:pos x="28" y="18"/>
                </a:cxn>
                <a:cxn ang="0">
                  <a:pos x="24" y="29"/>
                </a:cxn>
                <a:cxn ang="0">
                  <a:pos x="24" y="29"/>
                </a:cxn>
                <a:cxn ang="0">
                  <a:pos x="13" y="50"/>
                </a:cxn>
                <a:cxn ang="0">
                  <a:pos x="1" y="71"/>
                </a:cxn>
                <a:cxn ang="0">
                  <a:pos x="1" y="71"/>
                </a:cxn>
                <a:cxn ang="0">
                  <a:pos x="0" y="73"/>
                </a:cxn>
                <a:cxn ang="0">
                  <a:pos x="0" y="75"/>
                </a:cxn>
                <a:cxn ang="0">
                  <a:pos x="2" y="79"/>
                </a:cxn>
                <a:cxn ang="0">
                  <a:pos x="6" y="80"/>
                </a:cxn>
                <a:cxn ang="0">
                  <a:pos x="9" y="79"/>
                </a:cxn>
                <a:cxn ang="0">
                  <a:pos x="10" y="76"/>
                </a:cxn>
                <a:cxn ang="0">
                  <a:pos x="10" y="76"/>
                </a:cxn>
                <a:cxn ang="0">
                  <a:pos x="19" y="63"/>
                </a:cxn>
                <a:cxn ang="0">
                  <a:pos x="34" y="38"/>
                </a:cxn>
                <a:cxn ang="0">
                  <a:pos x="40" y="25"/>
                </a:cxn>
                <a:cxn ang="0">
                  <a:pos x="43" y="13"/>
                </a:cxn>
                <a:cxn ang="0">
                  <a:pos x="44" y="8"/>
                </a:cxn>
                <a:cxn ang="0">
                  <a:pos x="43" y="4"/>
                </a:cxn>
                <a:cxn ang="0">
                  <a:pos x="40" y="1"/>
                </a:cxn>
                <a:cxn ang="0">
                  <a:pos x="38" y="0"/>
                </a:cxn>
                <a:cxn ang="0">
                  <a:pos x="38" y="0"/>
                </a:cxn>
              </a:cxnLst>
              <a:rect l="0" t="0" r="r" b="b"/>
              <a:pathLst>
                <a:path w="44" h="80">
                  <a:moveTo>
                    <a:pt x="38" y="0"/>
                  </a:moveTo>
                  <a:lnTo>
                    <a:pt x="38" y="0"/>
                  </a:lnTo>
                  <a:lnTo>
                    <a:pt x="35" y="0"/>
                  </a:lnTo>
                  <a:lnTo>
                    <a:pt x="32" y="0"/>
                  </a:lnTo>
                  <a:lnTo>
                    <a:pt x="30" y="4"/>
                  </a:lnTo>
                  <a:lnTo>
                    <a:pt x="31" y="8"/>
                  </a:lnTo>
                  <a:lnTo>
                    <a:pt x="32" y="9"/>
                  </a:lnTo>
                  <a:lnTo>
                    <a:pt x="34" y="11"/>
                  </a:lnTo>
                  <a:lnTo>
                    <a:pt x="34" y="11"/>
                  </a:lnTo>
                  <a:lnTo>
                    <a:pt x="32" y="11"/>
                  </a:lnTo>
                  <a:lnTo>
                    <a:pt x="31" y="13"/>
                  </a:lnTo>
                  <a:lnTo>
                    <a:pt x="28" y="18"/>
                  </a:lnTo>
                  <a:lnTo>
                    <a:pt x="24" y="29"/>
                  </a:lnTo>
                  <a:lnTo>
                    <a:pt x="24" y="29"/>
                  </a:lnTo>
                  <a:lnTo>
                    <a:pt x="13" y="50"/>
                  </a:lnTo>
                  <a:lnTo>
                    <a:pt x="1" y="71"/>
                  </a:lnTo>
                  <a:lnTo>
                    <a:pt x="1" y="71"/>
                  </a:lnTo>
                  <a:lnTo>
                    <a:pt x="0" y="73"/>
                  </a:lnTo>
                  <a:lnTo>
                    <a:pt x="0" y="75"/>
                  </a:lnTo>
                  <a:lnTo>
                    <a:pt x="2" y="79"/>
                  </a:lnTo>
                  <a:lnTo>
                    <a:pt x="6" y="80"/>
                  </a:lnTo>
                  <a:lnTo>
                    <a:pt x="9" y="79"/>
                  </a:lnTo>
                  <a:lnTo>
                    <a:pt x="10" y="76"/>
                  </a:lnTo>
                  <a:lnTo>
                    <a:pt x="10" y="76"/>
                  </a:lnTo>
                  <a:lnTo>
                    <a:pt x="19" y="63"/>
                  </a:lnTo>
                  <a:lnTo>
                    <a:pt x="34" y="38"/>
                  </a:lnTo>
                  <a:lnTo>
                    <a:pt x="40" y="25"/>
                  </a:lnTo>
                  <a:lnTo>
                    <a:pt x="43" y="13"/>
                  </a:lnTo>
                  <a:lnTo>
                    <a:pt x="44" y="8"/>
                  </a:lnTo>
                  <a:lnTo>
                    <a:pt x="43" y="4"/>
                  </a:lnTo>
                  <a:lnTo>
                    <a:pt x="40" y="1"/>
                  </a:lnTo>
                  <a:lnTo>
                    <a:pt x="38" y="0"/>
                  </a:lnTo>
                  <a:lnTo>
                    <a:pt x="38"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19" name="Freeform 331"/>
            <p:cNvSpPr/>
            <p:nvPr/>
          </p:nvSpPr>
          <p:spPr bwMode="auto">
            <a:xfrm>
              <a:off x="2271714" y="1236663"/>
              <a:ext cx="19050" cy="30163"/>
            </a:xfrm>
            <a:custGeom>
              <a:avLst/>
              <a:gdLst/>
              <a:ahLst/>
              <a:cxnLst>
                <a:cxn ang="0">
                  <a:pos x="40" y="1"/>
                </a:cxn>
                <a:cxn ang="0">
                  <a:pos x="40" y="1"/>
                </a:cxn>
                <a:cxn ang="0">
                  <a:pos x="34" y="9"/>
                </a:cxn>
                <a:cxn ang="0">
                  <a:pos x="31" y="17"/>
                </a:cxn>
                <a:cxn ang="0">
                  <a:pos x="31" y="17"/>
                </a:cxn>
                <a:cxn ang="0">
                  <a:pos x="27" y="21"/>
                </a:cxn>
                <a:cxn ang="0">
                  <a:pos x="24" y="26"/>
                </a:cxn>
                <a:cxn ang="0">
                  <a:pos x="22" y="35"/>
                </a:cxn>
                <a:cxn ang="0">
                  <a:pos x="22" y="35"/>
                </a:cxn>
                <a:cxn ang="0">
                  <a:pos x="17" y="45"/>
                </a:cxn>
                <a:cxn ang="0">
                  <a:pos x="11" y="54"/>
                </a:cxn>
                <a:cxn ang="0">
                  <a:pos x="5" y="63"/>
                </a:cxn>
                <a:cxn ang="0">
                  <a:pos x="0" y="72"/>
                </a:cxn>
                <a:cxn ang="0">
                  <a:pos x="0" y="72"/>
                </a:cxn>
                <a:cxn ang="0">
                  <a:pos x="0" y="75"/>
                </a:cxn>
                <a:cxn ang="0">
                  <a:pos x="1" y="76"/>
                </a:cxn>
                <a:cxn ang="0">
                  <a:pos x="2" y="79"/>
                </a:cxn>
                <a:cxn ang="0">
                  <a:pos x="3" y="79"/>
                </a:cxn>
                <a:cxn ang="0">
                  <a:pos x="7" y="79"/>
                </a:cxn>
                <a:cxn ang="0">
                  <a:pos x="10" y="77"/>
                </a:cxn>
                <a:cxn ang="0">
                  <a:pos x="11" y="75"/>
                </a:cxn>
                <a:cxn ang="0">
                  <a:pos x="11" y="75"/>
                </a:cxn>
                <a:cxn ang="0">
                  <a:pos x="15" y="67"/>
                </a:cxn>
                <a:cxn ang="0">
                  <a:pos x="22" y="59"/>
                </a:cxn>
                <a:cxn ang="0">
                  <a:pos x="27" y="51"/>
                </a:cxn>
                <a:cxn ang="0">
                  <a:pos x="31" y="42"/>
                </a:cxn>
                <a:cxn ang="0">
                  <a:pos x="31" y="42"/>
                </a:cxn>
                <a:cxn ang="0">
                  <a:pos x="35" y="33"/>
                </a:cxn>
                <a:cxn ang="0">
                  <a:pos x="36" y="29"/>
                </a:cxn>
                <a:cxn ang="0">
                  <a:pos x="40" y="25"/>
                </a:cxn>
                <a:cxn ang="0">
                  <a:pos x="40" y="25"/>
                </a:cxn>
                <a:cxn ang="0">
                  <a:pos x="43" y="21"/>
                </a:cxn>
                <a:cxn ang="0">
                  <a:pos x="44" y="17"/>
                </a:cxn>
                <a:cxn ang="0">
                  <a:pos x="45" y="13"/>
                </a:cxn>
                <a:cxn ang="0">
                  <a:pos x="48" y="9"/>
                </a:cxn>
                <a:cxn ang="0">
                  <a:pos x="48" y="9"/>
                </a:cxn>
                <a:cxn ang="0">
                  <a:pos x="49" y="7"/>
                </a:cxn>
                <a:cxn ang="0">
                  <a:pos x="49" y="5"/>
                </a:cxn>
                <a:cxn ang="0">
                  <a:pos x="48" y="1"/>
                </a:cxn>
                <a:cxn ang="0">
                  <a:pos x="44" y="0"/>
                </a:cxn>
                <a:cxn ang="0">
                  <a:pos x="41" y="0"/>
                </a:cxn>
                <a:cxn ang="0">
                  <a:pos x="40" y="1"/>
                </a:cxn>
                <a:cxn ang="0">
                  <a:pos x="40" y="1"/>
                </a:cxn>
              </a:cxnLst>
              <a:rect l="0" t="0" r="r" b="b"/>
              <a:pathLst>
                <a:path w="49" h="79">
                  <a:moveTo>
                    <a:pt x="40" y="1"/>
                  </a:moveTo>
                  <a:lnTo>
                    <a:pt x="40" y="1"/>
                  </a:lnTo>
                  <a:lnTo>
                    <a:pt x="34" y="9"/>
                  </a:lnTo>
                  <a:lnTo>
                    <a:pt x="31" y="17"/>
                  </a:lnTo>
                  <a:lnTo>
                    <a:pt x="31" y="17"/>
                  </a:lnTo>
                  <a:lnTo>
                    <a:pt x="27" y="21"/>
                  </a:lnTo>
                  <a:lnTo>
                    <a:pt x="24" y="26"/>
                  </a:lnTo>
                  <a:lnTo>
                    <a:pt x="22" y="35"/>
                  </a:lnTo>
                  <a:lnTo>
                    <a:pt x="22" y="35"/>
                  </a:lnTo>
                  <a:lnTo>
                    <a:pt x="17" y="45"/>
                  </a:lnTo>
                  <a:lnTo>
                    <a:pt x="11" y="54"/>
                  </a:lnTo>
                  <a:lnTo>
                    <a:pt x="5" y="63"/>
                  </a:lnTo>
                  <a:lnTo>
                    <a:pt x="0" y="72"/>
                  </a:lnTo>
                  <a:lnTo>
                    <a:pt x="0" y="72"/>
                  </a:lnTo>
                  <a:lnTo>
                    <a:pt x="0" y="75"/>
                  </a:lnTo>
                  <a:lnTo>
                    <a:pt x="1" y="76"/>
                  </a:lnTo>
                  <a:lnTo>
                    <a:pt x="2" y="79"/>
                  </a:lnTo>
                  <a:lnTo>
                    <a:pt x="3" y="79"/>
                  </a:lnTo>
                  <a:lnTo>
                    <a:pt x="7" y="79"/>
                  </a:lnTo>
                  <a:lnTo>
                    <a:pt x="10" y="77"/>
                  </a:lnTo>
                  <a:lnTo>
                    <a:pt x="11" y="75"/>
                  </a:lnTo>
                  <a:lnTo>
                    <a:pt x="11" y="75"/>
                  </a:lnTo>
                  <a:lnTo>
                    <a:pt x="15" y="67"/>
                  </a:lnTo>
                  <a:lnTo>
                    <a:pt x="22" y="59"/>
                  </a:lnTo>
                  <a:lnTo>
                    <a:pt x="27" y="51"/>
                  </a:lnTo>
                  <a:lnTo>
                    <a:pt x="31" y="42"/>
                  </a:lnTo>
                  <a:lnTo>
                    <a:pt x="31" y="42"/>
                  </a:lnTo>
                  <a:lnTo>
                    <a:pt x="35" y="33"/>
                  </a:lnTo>
                  <a:lnTo>
                    <a:pt x="36" y="29"/>
                  </a:lnTo>
                  <a:lnTo>
                    <a:pt x="40" y="25"/>
                  </a:lnTo>
                  <a:lnTo>
                    <a:pt x="40" y="25"/>
                  </a:lnTo>
                  <a:lnTo>
                    <a:pt x="43" y="21"/>
                  </a:lnTo>
                  <a:lnTo>
                    <a:pt x="44" y="17"/>
                  </a:lnTo>
                  <a:lnTo>
                    <a:pt x="45" y="13"/>
                  </a:lnTo>
                  <a:lnTo>
                    <a:pt x="48" y="9"/>
                  </a:lnTo>
                  <a:lnTo>
                    <a:pt x="48" y="9"/>
                  </a:lnTo>
                  <a:lnTo>
                    <a:pt x="49" y="7"/>
                  </a:lnTo>
                  <a:lnTo>
                    <a:pt x="49" y="5"/>
                  </a:lnTo>
                  <a:lnTo>
                    <a:pt x="48" y="1"/>
                  </a:lnTo>
                  <a:lnTo>
                    <a:pt x="44" y="0"/>
                  </a:lnTo>
                  <a:lnTo>
                    <a:pt x="41" y="0"/>
                  </a:lnTo>
                  <a:lnTo>
                    <a:pt x="40" y="1"/>
                  </a:lnTo>
                  <a:lnTo>
                    <a:pt x="4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20" name="Freeform 332"/>
            <p:cNvSpPr/>
            <p:nvPr/>
          </p:nvSpPr>
          <p:spPr bwMode="auto">
            <a:xfrm>
              <a:off x="2284414" y="1263651"/>
              <a:ext cx="22225" cy="34925"/>
            </a:xfrm>
            <a:custGeom>
              <a:avLst/>
              <a:gdLst/>
              <a:ahLst/>
              <a:cxnLst>
                <a:cxn ang="0">
                  <a:pos x="43" y="3"/>
                </a:cxn>
                <a:cxn ang="0">
                  <a:pos x="43" y="3"/>
                </a:cxn>
                <a:cxn ang="0">
                  <a:pos x="32" y="22"/>
                </a:cxn>
                <a:cxn ang="0">
                  <a:pos x="22" y="42"/>
                </a:cxn>
                <a:cxn ang="0">
                  <a:pos x="22" y="42"/>
                </a:cxn>
                <a:cxn ang="0">
                  <a:pos x="10" y="60"/>
                </a:cxn>
                <a:cxn ang="0">
                  <a:pos x="5" y="69"/>
                </a:cxn>
                <a:cxn ang="0">
                  <a:pos x="1" y="80"/>
                </a:cxn>
                <a:cxn ang="0">
                  <a:pos x="1" y="80"/>
                </a:cxn>
                <a:cxn ang="0">
                  <a:pos x="0" y="83"/>
                </a:cxn>
                <a:cxn ang="0">
                  <a:pos x="1" y="85"/>
                </a:cxn>
                <a:cxn ang="0">
                  <a:pos x="5" y="88"/>
                </a:cxn>
                <a:cxn ang="0">
                  <a:pos x="9" y="86"/>
                </a:cxn>
                <a:cxn ang="0">
                  <a:pos x="10" y="85"/>
                </a:cxn>
                <a:cxn ang="0">
                  <a:pos x="11" y="84"/>
                </a:cxn>
                <a:cxn ang="0">
                  <a:pos x="11" y="84"/>
                </a:cxn>
                <a:cxn ang="0">
                  <a:pos x="15" y="72"/>
                </a:cxn>
                <a:cxn ang="0">
                  <a:pos x="22" y="62"/>
                </a:cxn>
                <a:cxn ang="0">
                  <a:pos x="28" y="51"/>
                </a:cxn>
                <a:cxn ang="0">
                  <a:pos x="35" y="41"/>
                </a:cxn>
                <a:cxn ang="0">
                  <a:pos x="35" y="41"/>
                </a:cxn>
                <a:cxn ang="0">
                  <a:pos x="40" y="34"/>
                </a:cxn>
                <a:cxn ang="0">
                  <a:pos x="44" y="25"/>
                </a:cxn>
                <a:cxn ang="0">
                  <a:pos x="48" y="17"/>
                </a:cxn>
                <a:cxn ang="0">
                  <a:pos x="53" y="8"/>
                </a:cxn>
                <a:cxn ang="0">
                  <a:pos x="53" y="8"/>
                </a:cxn>
                <a:cxn ang="0">
                  <a:pos x="53" y="7"/>
                </a:cxn>
                <a:cxn ang="0">
                  <a:pos x="53" y="4"/>
                </a:cxn>
                <a:cxn ang="0">
                  <a:pos x="51" y="1"/>
                </a:cxn>
                <a:cxn ang="0">
                  <a:pos x="47" y="0"/>
                </a:cxn>
                <a:cxn ang="0">
                  <a:pos x="44" y="1"/>
                </a:cxn>
                <a:cxn ang="0">
                  <a:pos x="43" y="3"/>
                </a:cxn>
                <a:cxn ang="0">
                  <a:pos x="43" y="3"/>
                </a:cxn>
              </a:cxnLst>
              <a:rect l="0" t="0" r="r" b="b"/>
              <a:pathLst>
                <a:path w="53" h="88">
                  <a:moveTo>
                    <a:pt x="43" y="3"/>
                  </a:moveTo>
                  <a:lnTo>
                    <a:pt x="43" y="3"/>
                  </a:lnTo>
                  <a:lnTo>
                    <a:pt x="32" y="22"/>
                  </a:lnTo>
                  <a:lnTo>
                    <a:pt x="22" y="42"/>
                  </a:lnTo>
                  <a:lnTo>
                    <a:pt x="22" y="42"/>
                  </a:lnTo>
                  <a:lnTo>
                    <a:pt x="10" y="60"/>
                  </a:lnTo>
                  <a:lnTo>
                    <a:pt x="5" y="69"/>
                  </a:lnTo>
                  <a:lnTo>
                    <a:pt x="1" y="80"/>
                  </a:lnTo>
                  <a:lnTo>
                    <a:pt x="1" y="80"/>
                  </a:lnTo>
                  <a:lnTo>
                    <a:pt x="0" y="83"/>
                  </a:lnTo>
                  <a:lnTo>
                    <a:pt x="1" y="85"/>
                  </a:lnTo>
                  <a:lnTo>
                    <a:pt x="5" y="88"/>
                  </a:lnTo>
                  <a:lnTo>
                    <a:pt x="9" y="86"/>
                  </a:lnTo>
                  <a:lnTo>
                    <a:pt x="10" y="85"/>
                  </a:lnTo>
                  <a:lnTo>
                    <a:pt x="11" y="84"/>
                  </a:lnTo>
                  <a:lnTo>
                    <a:pt x="11" y="84"/>
                  </a:lnTo>
                  <a:lnTo>
                    <a:pt x="15" y="72"/>
                  </a:lnTo>
                  <a:lnTo>
                    <a:pt x="22" y="62"/>
                  </a:lnTo>
                  <a:lnTo>
                    <a:pt x="28" y="51"/>
                  </a:lnTo>
                  <a:lnTo>
                    <a:pt x="35" y="41"/>
                  </a:lnTo>
                  <a:lnTo>
                    <a:pt x="35" y="41"/>
                  </a:lnTo>
                  <a:lnTo>
                    <a:pt x="40" y="34"/>
                  </a:lnTo>
                  <a:lnTo>
                    <a:pt x="44" y="25"/>
                  </a:lnTo>
                  <a:lnTo>
                    <a:pt x="48" y="17"/>
                  </a:lnTo>
                  <a:lnTo>
                    <a:pt x="53" y="8"/>
                  </a:lnTo>
                  <a:lnTo>
                    <a:pt x="53" y="8"/>
                  </a:lnTo>
                  <a:lnTo>
                    <a:pt x="53" y="7"/>
                  </a:lnTo>
                  <a:lnTo>
                    <a:pt x="53" y="4"/>
                  </a:lnTo>
                  <a:lnTo>
                    <a:pt x="51" y="1"/>
                  </a:lnTo>
                  <a:lnTo>
                    <a:pt x="47" y="0"/>
                  </a:lnTo>
                  <a:lnTo>
                    <a:pt x="44" y="1"/>
                  </a:lnTo>
                  <a:lnTo>
                    <a:pt x="43" y="3"/>
                  </a:lnTo>
                  <a:lnTo>
                    <a:pt x="43"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21" name="Freeform 333"/>
            <p:cNvSpPr/>
            <p:nvPr/>
          </p:nvSpPr>
          <p:spPr bwMode="auto">
            <a:xfrm>
              <a:off x="2301876" y="1290638"/>
              <a:ext cx="12700" cy="25400"/>
            </a:xfrm>
            <a:custGeom>
              <a:avLst/>
              <a:gdLst/>
              <a:ahLst/>
              <a:cxnLst>
                <a:cxn ang="0">
                  <a:pos x="24" y="3"/>
                </a:cxn>
                <a:cxn ang="0">
                  <a:pos x="24" y="3"/>
                </a:cxn>
                <a:cxn ang="0">
                  <a:pos x="11" y="30"/>
                </a:cxn>
                <a:cxn ang="0">
                  <a:pos x="6" y="43"/>
                </a:cxn>
                <a:cxn ang="0">
                  <a:pos x="2" y="58"/>
                </a:cxn>
                <a:cxn ang="0">
                  <a:pos x="2" y="58"/>
                </a:cxn>
                <a:cxn ang="0">
                  <a:pos x="0" y="60"/>
                </a:cxn>
                <a:cxn ang="0">
                  <a:pos x="2" y="63"/>
                </a:cxn>
                <a:cxn ang="0">
                  <a:pos x="6" y="64"/>
                </a:cxn>
                <a:cxn ang="0">
                  <a:pos x="10" y="64"/>
                </a:cxn>
                <a:cxn ang="0">
                  <a:pos x="11" y="63"/>
                </a:cxn>
                <a:cxn ang="0">
                  <a:pos x="12" y="62"/>
                </a:cxn>
                <a:cxn ang="0">
                  <a:pos x="12" y="62"/>
                </a:cxn>
                <a:cxn ang="0">
                  <a:pos x="16" y="47"/>
                </a:cxn>
                <a:cxn ang="0">
                  <a:pos x="23" y="34"/>
                </a:cxn>
                <a:cxn ang="0">
                  <a:pos x="34" y="9"/>
                </a:cxn>
                <a:cxn ang="0">
                  <a:pos x="34" y="9"/>
                </a:cxn>
                <a:cxn ang="0">
                  <a:pos x="36" y="7"/>
                </a:cxn>
                <a:cxn ang="0">
                  <a:pos x="34" y="4"/>
                </a:cxn>
                <a:cxn ang="0">
                  <a:pos x="32" y="1"/>
                </a:cxn>
                <a:cxn ang="0">
                  <a:pos x="28" y="0"/>
                </a:cxn>
                <a:cxn ang="0">
                  <a:pos x="27" y="1"/>
                </a:cxn>
                <a:cxn ang="0">
                  <a:pos x="24" y="3"/>
                </a:cxn>
                <a:cxn ang="0">
                  <a:pos x="24" y="3"/>
                </a:cxn>
              </a:cxnLst>
              <a:rect l="0" t="0" r="r" b="b"/>
              <a:pathLst>
                <a:path w="36" h="64">
                  <a:moveTo>
                    <a:pt x="24" y="3"/>
                  </a:moveTo>
                  <a:lnTo>
                    <a:pt x="24" y="3"/>
                  </a:lnTo>
                  <a:lnTo>
                    <a:pt x="11" y="30"/>
                  </a:lnTo>
                  <a:lnTo>
                    <a:pt x="6" y="43"/>
                  </a:lnTo>
                  <a:lnTo>
                    <a:pt x="2" y="58"/>
                  </a:lnTo>
                  <a:lnTo>
                    <a:pt x="2" y="58"/>
                  </a:lnTo>
                  <a:lnTo>
                    <a:pt x="0" y="60"/>
                  </a:lnTo>
                  <a:lnTo>
                    <a:pt x="2" y="63"/>
                  </a:lnTo>
                  <a:lnTo>
                    <a:pt x="6" y="64"/>
                  </a:lnTo>
                  <a:lnTo>
                    <a:pt x="10" y="64"/>
                  </a:lnTo>
                  <a:lnTo>
                    <a:pt x="11" y="63"/>
                  </a:lnTo>
                  <a:lnTo>
                    <a:pt x="12" y="62"/>
                  </a:lnTo>
                  <a:lnTo>
                    <a:pt x="12" y="62"/>
                  </a:lnTo>
                  <a:lnTo>
                    <a:pt x="16" y="47"/>
                  </a:lnTo>
                  <a:lnTo>
                    <a:pt x="23" y="34"/>
                  </a:lnTo>
                  <a:lnTo>
                    <a:pt x="34" y="9"/>
                  </a:lnTo>
                  <a:lnTo>
                    <a:pt x="34" y="9"/>
                  </a:lnTo>
                  <a:lnTo>
                    <a:pt x="36" y="7"/>
                  </a:lnTo>
                  <a:lnTo>
                    <a:pt x="34" y="4"/>
                  </a:lnTo>
                  <a:lnTo>
                    <a:pt x="32" y="1"/>
                  </a:lnTo>
                  <a:lnTo>
                    <a:pt x="28" y="0"/>
                  </a:lnTo>
                  <a:lnTo>
                    <a:pt x="27" y="1"/>
                  </a:lnTo>
                  <a:lnTo>
                    <a:pt x="24" y="3"/>
                  </a:lnTo>
                  <a:lnTo>
                    <a:pt x="24"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22" name="Freeform 334"/>
            <p:cNvSpPr/>
            <p:nvPr/>
          </p:nvSpPr>
          <p:spPr bwMode="auto">
            <a:xfrm>
              <a:off x="2309814" y="1316038"/>
              <a:ext cx="19050" cy="28575"/>
            </a:xfrm>
            <a:custGeom>
              <a:avLst/>
              <a:gdLst/>
              <a:ahLst/>
              <a:cxnLst>
                <a:cxn ang="0">
                  <a:pos x="34" y="5"/>
                </a:cxn>
                <a:cxn ang="0">
                  <a:pos x="34" y="5"/>
                </a:cxn>
                <a:cxn ang="0">
                  <a:pos x="31" y="13"/>
                </a:cxn>
                <a:cxn ang="0">
                  <a:pos x="27" y="20"/>
                </a:cxn>
                <a:cxn ang="0">
                  <a:pos x="17" y="35"/>
                </a:cxn>
                <a:cxn ang="0">
                  <a:pos x="17" y="35"/>
                </a:cxn>
                <a:cxn ang="0">
                  <a:pos x="0" y="62"/>
                </a:cxn>
                <a:cxn ang="0">
                  <a:pos x="0" y="62"/>
                </a:cxn>
                <a:cxn ang="0">
                  <a:pos x="0" y="65"/>
                </a:cxn>
                <a:cxn ang="0">
                  <a:pos x="0" y="68"/>
                </a:cxn>
                <a:cxn ang="0">
                  <a:pos x="3" y="70"/>
                </a:cxn>
                <a:cxn ang="0">
                  <a:pos x="7" y="71"/>
                </a:cxn>
                <a:cxn ang="0">
                  <a:pos x="9" y="70"/>
                </a:cxn>
                <a:cxn ang="0">
                  <a:pos x="10" y="69"/>
                </a:cxn>
                <a:cxn ang="0">
                  <a:pos x="10" y="69"/>
                </a:cxn>
                <a:cxn ang="0">
                  <a:pos x="31" y="34"/>
                </a:cxn>
                <a:cxn ang="0">
                  <a:pos x="31" y="34"/>
                </a:cxn>
                <a:cxn ang="0">
                  <a:pos x="41" y="20"/>
                </a:cxn>
                <a:cxn ang="0">
                  <a:pos x="43" y="13"/>
                </a:cxn>
                <a:cxn ang="0">
                  <a:pos x="46" y="5"/>
                </a:cxn>
                <a:cxn ang="0">
                  <a:pos x="46" y="5"/>
                </a:cxn>
                <a:cxn ang="0">
                  <a:pos x="46" y="2"/>
                </a:cxn>
                <a:cxn ang="0">
                  <a:pos x="44" y="1"/>
                </a:cxn>
                <a:cxn ang="0">
                  <a:pos x="43" y="0"/>
                </a:cxn>
                <a:cxn ang="0">
                  <a:pos x="41" y="0"/>
                </a:cxn>
                <a:cxn ang="0">
                  <a:pos x="37" y="1"/>
                </a:cxn>
                <a:cxn ang="0">
                  <a:pos x="35" y="2"/>
                </a:cxn>
                <a:cxn ang="0">
                  <a:pos x="34" y="5"/>
                </a:cxn>
                <a:cxn ang="0">
                  <a:pos x="34" y="5"/>
                </a:cxn>
              </a:cxnLst>
              <a:rect l="0" t="0" r="r" b="b"/>
              <a:pathLst>
                <a:path w="46" h="71">
                  <a:moveTo>
                    <a:pt x="34" y="5"/>
                  </a:moveTo>
                  <a:lnTo>
                    <a:pt x="34" y="5"/>
                  </a:lnTo>
                  <a:lnTo>
                    <a:pt x="31" y="13"/>
                  </a:lnTo>
                  <a:lnTo>
                    <a:pt x="27" y="20"/>
                  </a:lnTo>
                  <a:lnTo>
                    <a:pt x="17" y="35"/>
                  </a:lnTo>
                  <a:lnTo>
                    <a:pt x="17" y="35"/>
                  </a:lnTo>
                  <a:lnTo>
                    <a:pt x="0" y="62"/>
                  </a:lnTo>
                  <a:lnTo>
                    <a:pt x="0" y="62"/>
                  </a:lnTo>
                  <a:lnTo>
                    <a:pt x="0" y="65"/>
                  </a:lnTo>
                  <a:lnTo>
                    <a:pt x="0" y="68"/>
                  </a:lnTo>
                  <a:lnTo>
                    <a:pt x="3" y="70"/>
                  </a:lnTo>
                  <a:lnTo>
                    <a:pt x="7" y="71"/>
                  </a:lnTo>
                  <a:lnTo>
                    <a:pt x="9" y="70"/>
                  </a:lnTo>
                  <a:lnTo>
                    <a:pt x="10" y="69"/>
                  </a:lnTo>
                  <a:lnTo>
                    <a:pt x="10" y="69"/>
                  </a:lnTo>
                  <a:lnTo>
                    <a:pt x="31" y="34"/>
                  </a:lnTo>
                  <a:lnTo>
                    <a:pt x="31" y="34"/>
                  </a:lnTo>
                  <a:lnTo>
                    <a:pt x="41" y="20"/>
                  </a:lnTo>
                  <a:lnTo>
                    <a:pt x="43" y="13"/>
                  </a:lnTo>
                  <a:lnTo>
                    <a:pt x="46" y="5"/>
                  </a:lnTo>
                  <a:lnTo>
                    <a:pt x="46" y="5"/>
                  </a:lnTo>
                  <a:lnTo>
                    <a:pt x="46" y="2"/>
                  </a:lnTo>
                  <a:lnTo>
                    <a:pt x="44" y="1"/>
                  </a:lnTo>
                  <a:lnTo>
                    <a:pt x="43" y="0"/>
                  </a:lnTo>
                  <a:lnTo>
                    <a:pt x="41" y="0"/>
                  </a:lnTo>
                  <a:lnTo>
                    <a:pt x="37" y="1"/>
                  </a:lnTo>
                  <a:lnTo>
                    <a:pt x="35" y="2"/>
                  </a:lnTo>
                  <a:lnTo>
                    <a:pt x="34" y="5"/>
                  </a:lnTo>
                  <a:lnTo>
                    <a:pt x="34"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23" name="Freeform 335"/>
            <p:cNvSpPr/>
            <p:nvPr/>
          </p:nvSpPr>
          <p:spPr bwMode="auto">
            <a:xfrm>
              <a:off x="2414589" y="1349376"/>
              <a:ext cx="20638" cy="33338"/>
            </a:xfrm>
            <a:custGeom>
              <a:avLst/>
              <a:gdLst/>
              <a:ahLst/>
              <a:cxnLst>
                <a:cxn ang="0">
                  <a:pos x="44" y="0"/>
                </a:cxn>
                <a:cxn ang="0">
                  <a:pos x="44" y="0"/>
                </a:cxn>
                <a:cxn ang="0">
                  <a:pos x="34" y="7"/>
                </a:cxn>
                <a:cxn ang="0">
                  <a:pos x="26" y="15"/>
                </a:cxn>
                <a:cxn ang="0">
                  <a:pos x="18" y="22"/>
                </a:cxn>
                <a:cxn ang="0">
                  <a:pos x="13" y="33"/>
                </a:cxn>
                <a:cxn ang="0">
                  <a:pos x="8" y="43"/>
                </a:cxn>
                <a:cxn ang="0">
                  <a:pos x="4" y="54"/>
                </a:cxn>
                <a:cxn ang="0">
                  <a:pos x="1" y="66"/>
                </a:cxn>
                <a:cxn ang="0">
                  <a:pos x="0" y="76"/>
                </a:cxn>
                <a:cxn ang="0">
                  <a:pos x="0" y="76"/>
                </a:cxn>
                <a:cxn ang="0">
                  <a:pos x="0" y="79"/>
                </a:cxn>
                <a:cxn ang="0">
                  <a:pos x="1" y="81"/>
                </a:cxn>
                <a:cxn ang="0">
                  <a:pos x="4" y="84"/>
                </a:cxn>
                <a:cxn ang="0">
                  <a:pos x="6" y="84"/>
                </a:cxn>
                <a:cxn ang="0">
                  <a:pos x="8" y="83"/>
                </a:cxn>
                <a:cxn ang="0">
                  <a:pos x="10" y="81"/>
                </a:cxn>
                <a:cxn ang="0">
                  <a:pos x="10" y="80"/>
                </a:cxn>
                <a:cxn ang="0">
                  <a:pos x="10" y="80"/>
                </a:cxn>
                <a:cxn ang="0">
                  <a:pos x="14" y="59"/>
                </a:cxn>
                <a:cxn ang="0">
                  <a:pos x="18" y="50"/>
                </a:cxn>
                <a:cxn ang="0">
                  <a:pos x="22" y="39"/>
                </a:cxn>
                <a:cxn ang="0">
                  <a:pos x="27" y="30"/>
                </a:cxn>
                <a:cxn ang="0">
                  <a:pos x="34" y="22"/>
                </a:cxn>
                <a:cxn ang="0">
                  <a:pos x="40" y="16"/>
                </a:cxn>
                <a:cxn ang="0">
                  <a:pos x="50" y="11"/>
                </a:cxn>
                <a:cxn ang="0">
                  <a:pos x="50" y="11"/>
                </a:cxn>
                <a:cxn ang="0">
                  <a:pos x="52" y="9"/>
                </a:cxn>
                <a:cxn ang="0">
                  <a:pos x="52" y="7"/>
                </a:cxn>
                <a:cxn ang="0">
                  <a:pos x="52" y="5"/>
                </a:cxn>
                <a:cxn ang="0">
                  <a:pos x="52" y="3"/>
                </a:cxn>
                <a:cxn ang="0">
                  <a:pos x="48" y="0"/>
                </a:cxn>
                <a:cxn ang="0">
                  <a:pos x="47" y="0"/>
                </a:cxn>
                <a:cxn ang="0">
                  <a:pos x="44" y="0"/>
                </a:cxn>
                <a:cxn ang="0">
                  <a:pos x="44" y="0"/>
                </a:cxn>
              </a:cxnLst>
              <a:rect l="0" t="0" r="r" b="b"/>
              <a:pathLst>
                <a:path w="52" h="84">
                  <a:moveTo>
                    <a:pt x="44" y="0"/>
                  </a:moveTo>
                  <a:lnTo>
                    <a:pt x="44" y="0"/>
                  </a:lnTo>
                  <a:lnTo>
                    <a:pt x="34" y="7"/>
                  </a:lnTo>
                  <a:lnTo>
                    <a:pt x="26" y="15"/>
                  </a:lnTo>
                  <a:lnTo>
                    <a:pt x="18" y="22"/>
                  </a:lnTo>
                  <a:lnTo>
                    <a:pt x="13" y="33"/>
                  </a:lnTo>
                  <a:lnTo>
                    <a:pt x="8" y="43"/>
                  </a:lnTo>
                  <a:lnTo>
                    <a:pt x="4" y="54"/>
                  </a:lnTo>
                  <a:lnTo>
                    <a:pt x="1" y="66"/>
                  </a:lnTo>
                  <a:lnTo>
                    <a:pt x="0" y="76"/>
                  </a:lnTo>
                  <a:lnTo>
                    <a:pt x="0" y="76"/>
                  </a:lnTo>
                  <a:lnTo>
                    <a:pt x="0" y="79"/>
                  </a:lnTo>
                  <a:lnTo>
                    <a:pt x="1" y="81"/>
                  </a:lnTo>
                  <a:lnTo>
                    <a:pt x="4" y="84"/>
                  </a:lnTo>
                  <a:lnTo>
                    <a:pt x="6" y="84"/>
                  </a:lnTo>
                  <a:lnTo>
                    <a:pt x="8" y="83"/>
                  </a:lnTo>
                  <a:lnTo>
                    <a:pt x="10" y="81"/>
                  </a:lnTo>
                  <a:lnTo>
                    <a:pt x="10" y="80"/>
                  </a:lnTo>
                  <a:lnTo>
                    <a:pt x="10" y="80"/>
                  </a:lnTo>
                  <a:lnTo>
                    <a:pt x="14" y="59"/>
                  </a:lnTo>
                  <a:lnTo>
                    <a:pt x="18" y="50"/>
                  </a:lnTo>
                  <a:lnTo>
                    <a:pt x="22" y="39"/>
                  </a:lnTo>
                  <a:lnTo>
                    <a:pt x="27" y="30"/>
                  </a:lnTo>
                  <a:lnTo>
                    <a:pt x="34" y="22"/>
                  </a:lnTo>
                  <a:lnTo>
                    <a:pt x="40" y="16"/>
                  </a:lnTo>
                  <a:lnTo>
                    <a:pt x="50" y="11"/>
                  </a:lnTo>
                  <a:lnTo>
                    <a:pt x="50" y="11"/>
                  </a:lnTo>
                  <a:lnTo>
                    <a:pt x="52" y="9"/>
                  </a:lnTo>
                  <a:lnTo>
                    <a:pt x="52" y="7"/>
                  </a:lnTo>
                  <a:lnTo>
                    <a:pt x="52" y="5"/>
                  </a:lnTo>
                  <a:lnTo>
                    <a:pt x="52" y="3"/>
                  </a:lnTo>
                  <a:lnTo>
                    <a:pt x="48" y="0"/>
                  </a:lnTo>
                  <a:lnTo>
                    <a:pt x="47" y="0"/>
                  </a:lnTo>
                  <a:lnTo>
                    <a:pt x="44" y="0"/>
                  </a:lnTo>
                  <a:lnTo>
                    <a:pt x="44"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24" name="Freeform 336"/>
            <p:cNvSpPr/>
            <p:nvPr/>
          </p:nvSpPr>
          <p:spPr bwMode="auto">
            <a:xfrm>
              <a:off x="2449514" y="1350963"/>
              <a:ext cx="17463" cy="26988"/>
            </a:xfrm>
            <a:custGeom>
              <a:avLst/>
              <a:gdLst/>
              <a:ahLst/>
              <a:cxnLst>
                <a:cxn ang="0">
                  <a:pos x="30" y="5"/>
                </a:cxn>
                <a:cxn ang="0">
                  <a:pos x="30" y="5"/>
                </a:cxn>
                <a:cxn ang="0">
                  <a:pos x="27" y="13"/>
                </a:cxn>
                <a:cxn ang="0">
                  <a:pos x="24" y="18"/>
                </a:cxn>
                <a:cxn ang="0">
                  <a:pos x="19" y="24"/>
                </a:cxn>
                <a:cxn ang="0">
                  <a:pos x="15" y="29"/>
                </a:cxn>
                <a:cxn ang="0">
                  <a:pos x="15" y="29"/>
                </a:cxn>
                <a:cxn ang="0">
                  <a:pos x="11" y="37"/>
                </a:cxn>
                <a:cxn ang="0">
                  <a:pos x="9" y="45"/>
                </a:cxn>
                <a:cxn ang="0">
                  <a:pos x="6" y="51"/>
                </a:cxn>
                <a:cxn ang="0">
                  <a:pos x="1" y="59"/>
                </a:cxn>
                <a:cxn ang="0">
                  <a:pos x="1" y="59"/>
                </a:cxn>
                <a:cxn ang="0">
                  <a:pos x="0" y="60"/>
                </a:cxn>
                <a:cxn ang="0">
                  <a:pos x="0" y="63"/>
                </a:cxn>
                <a:cxn ang="0">
                  <a:pos x="1" y="67"/>
                </a:cxn>
                <a:cxn ang="0">
                  <a:pos x="5" y="68"/>
                </a:cxn>
                <a:cxn ang="0">
                  <a:pos x="7" y="68"/>
                </a:cxn>
                <a:cxn ang="0">
                  <a:pos x="9" y="67"/>
                </a:cxn>
                <a:cxn ang="0">
                  <a:pos x="9" y="67"/>
                </a:cxn>
                <a:cxn ang="0">
                  <a:pos x="14" y="59"/>
                </a:cxn>
                <a:cxn ang="0">
                  <a:pos x="19" y="51"/>
                </a:cxn>
                <a:cxn ang="0">
                  <a:pos x="19" y="51"/>
                </a:cxn>
                <a:cxn ang="0">
                  <a:pos x="22" y="42"/>
                </a:cxn>
                <a:cxn ang="0">
                  <a:pos x="23" y="38"/>
                </a:cxn>
                <a:cxn ang="0">
                  <a:pos x="26" y="34"/>
                </a:cxn>
                <a:cxn ang="0">
                  <a:pos x="26" y="34"/>
                </a:cxn>
                <a:cxn ang="0">
                  <a:pos x="32" y="28"/>
                </a:cxn>
                <a:cxn ang="0">
                  <a:pos x="36" y="21"/>
                </a:cxn>
                <a:cxn ang="0">
                  <a:pos x="39" y="13"/>
                </a:cxn>
                <a:cxn ang="0">
                  <a:pos x="41" y="5"/>
                </a:cxn>
                <a:cxn ang="0">
                  <a:pos x="41" y="5"/>
                </a:cxn>
                <a:cxn ang="0">
                  <a:pos x="40" y="3"/>
                </a:cxn>
                <a:cxn ang="0">
                  <a:pos x="39" y="1"/>
                </a:cxn>
                <a:cxn ang="0">
                  <a:pos x="37" y="0"/>
                </a:cxn>
                <a:cxn ang="0">
                  <a:pos x="36" y="0"/>
                </a:cxn>
                <a:cxn ang="0">
                  <a:pos x="31" y="1"/>
                </a:cxn>
                <a:cxn ang="0">
                  <a:pos x="30" y="3"/>
                </a:cxn>
                <a:cxn ang="0">
                  <a:pos x="30" y="5"/>
                </a:cxn>
                <a:cxn ang="0">
                  <a:pos x="30" y="5"/>
                </a:cxn>
              </a:cxnLst>
              <a:rect l="0" t="0" r="r" b="b"/>
              <a:pathLst>
                <a:path w="41" h="68">
                  <a:moveTo>
                    <a:pt x="30" y="5"/>
                  </a:moveTo>
                  <a:lnTo>
                    <a:pt x="30" y="5"/>
                  </a:lnTo>
                  <a:lnTo>
                    <a:pt x="27" y="13"/>
                  </a:lnTo>
                  <a:lnTo>
                    <a:pt x="24" y="18"/>
                  </a:lnTo>
                  <a:lnTo>
                    <a:pt x="19" y="24"/>
                  </a:lnTo>
                  <a:lnTo>
                    <a:pt x="15" y="29"/>
                  </a:lnTo>
                  <a:lnTo>
                    <a:pt x="15" y="29"/>
                  </a:lnTo>
                  <a:lnTo>
                    <a:pt x="11" y="37"/>
                  </a:lnTo>
                  <a:lnTo>
                    <a:pt x="9" y="45"/>
                  </a:lnTo>
                  <a:lnTo>
                    <a:pt x="6" y="51"/>
                  </a:lnTo>
                  <a:lnTo>
                    <a:pt x="1" y="59"/>
                  </a:lnTo>
                  <a:lnTo>
                    <a:pt x="1" y="59"/>
                  </a:lnTo>
                  <a:lnTo>
                    <a:pt x="0" y="60"/>
                  </a:lnTo>
                  <a:lnTo>
                    <a:pt x="0" y="63"/>
                  </a:lnTo>
                  <a:lnTo>
                    <a:pt x="1" y="67"/>
                  </a:lnTo>
                  <a:lnTo>
                    <a:pt x="5" y="68"/>
                  </a:lnTo>
                  <a:lnTo>
                    <a:pt x="7" y="68"/>
                  </a:lnTo>
                  <a:lnTo>
                    <a:pt x="9" y="67"/>
                  </a:lnTo>
                  <a:lnTo>
                    <a:pt x="9" y="67"/>
                  </a:lnTo>
                  <a:lnTo>
                    <a:pt x="14" y="59"/>
                  </a:lnTo>
                  <a:lnTo>
                    <a:pt x="19" y="51"/>
                  </a:lnTo>
                  <a:lnTo>
                    <a:pt x="19" y="51"/>
                  </a:lnTo>
                  <a:lnTo>
                    <a:pt x="22" y="42"/>
                  </a:lnTo>
                  <a:lnTo>
                    <a:pt x="23" y="38"/>
                  </a:lnTo>
                  <a:lnTo>
                    <a:pt x="26" y="34"/>
                  </a:lnTo>
                  <a:lnTo>
                    <a:pt x="26" y="34"/>
                  </a:lnTo>
                  <a:lnTo>
                    <a:pt x="32" y="28"/>
                  </a:lnTo>
                  <a:lnTo>
                    <a:pt x="36" y="21"/>
                  </a:lnTo>
                  <a:lnTo>
                    <a:pt x="39" y="13"/>
                  </a:lnTo>
                  <a:lnTo>
                    <a:pt x="41" y="5"/>
                  </a:lnTo>
                  <a:lnTo>
                    <a:pt x="41" y="5"/>
                  </a:lnTo>
                  <a:lnTo>
                    <a:pt x="40" y="3"/>
                  </a:lnTo>
                  <a:lnTo>
                    <a:pt x="39" y="1"/>
                  </a:lnTo>
                  <a:lnTo>
                    <a:pt x="37" y="0"/>
                  </a:lnTo>
                  <a:lnTo>
                    <a:pt x="36" y="0"/>
                  </a:lnTo>
                  <a:lnTo>
                    <a:pt x="31" y="1"/>
                  </a:lnTo>
                  <a:lnTo>
                    <a:pt x="30" y="3"/>
                  </a:lnTo>
                  <a:lnTo>
                    <a:pt x="30" y="5"/>
                  </a:lnTo>
                  <a:lnTo>
                    <a:pt x="3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25" name="Freeform 337"/>
            <p:cNvSpPr/>
            <p:nvPr/>
          </p:nvSpPr>
          <p:spPr bwMode="auto">
            <a:xfrm>
              <a:off x="2486026" y="1344613"/>
              <a:ext cx="14288" cy="28575"/>
            </a:xfrm>
            <a:custGeom>
              <a:avLst/>
              <a:gdLst/>
              <a:ahLst/>
              <a:cxnLst>
                <a:cxn ang="0">
                  <a:pos x="22" y="3"/>
                </a:cxn>
                <a:cxn ang="0">
                  <a:pos x="22" y="3"/>
                </a:cxn>
                <a:cxn ang="0">
                  <a:pos x="16" y="17"/>
                </a:cxn>
                <a:cxn ang="0">
                  <a:pos x="9" y="32"/>
                </a:cxn>
                <a:cxn ang="0">
                  <a:pos x="9" y="32"/>
                </a:cxn>
                <a:cxn ang="0">
                  <a:pos x="5" y="48"/>
                </a:cxn>
                <a:cxn ang="0">
                  <a:pos x="3" y="57"/>
                </a:cxn>
                <a:cxn ang="0">
                  <a:pos x="0" y="65"/>
                </a:cxn>
                <a:cxn ang="0">
                  <a:pos x="0" y="65"/>
                </a:cxn>
                <a:cxn ang="0">
                  <a:pos x="0" y="67"/>
                </a:cxn>
                <a:cxn ang="0">
                  <a:pos x="0" y="68"/>
                </a:cxn>
                <a:cxn ang="0">
                  <a:pos x="3" y="72"/>
                </a:cxn>
                <a:cxn ang="0">
                  <a:pos x="5" y="72"/>
                </a:cxn>
                <a:cxn ang="0">
                  <a:pos x="7" y="72"/>
                </a:cxn>
                <a:cxn ang="0">
                  <a:pos x="8" y="72"/>
                </a:cxn>
                <a:cxn ang="0">
                  <a:pos x="11" y="70"/>
                </a:cxn>
                <a:cxn ang="0">
                  <a:pos x="11" y="70"/>
                </a:cxn>
                <a:cxn ang="0">
                  <a:pos x="14" y="58"/>
                </a:cxn>
                <a:cxn ang="0">
                  <a:pos x="17" y="46"/>
                </a:cxn>
                <a:cxn ang="0">
                  <a:pos x="17" y="46"/>
                </a:cxn>
                <a:cxn ang="0">
                  <a:pos x="24" y="27"/>
                </a:cxn>
                <a:cxn ang="0">
                  <a:pos x="28" y="17"/>
                </a:cxn>
                <a:cxn ang="0">
                  <a:pos x="33" y="10"/>
                </a:cxn>
                <a:cxn ang="0">
                  <a:pos x="33" y="10"/>
                </a:cxn>
                <a:cxn ang="0">
                  <a:pos x="34" y="7"/>
                </a:cxn>
                <a:cxn ang="0">
                  <a:pos x="34" y="4"/>
                </a:cxn>
                <a:cxn ang="0">
                  <a:pos x="30" y="2"/>
                </a:cxn>
                <a:cxn ang="0">
                  <a:pos x="26" y="0"/>
                </a:cxn>
                <a:cxn ang="0">
                  <a:pos x="25" y="2"/>
                </a:cxn>
                <a:cxn ang="0">
                  <a:pos x="22" y="3"/>
                </a:cxn>
                <a:cxn ang="0">
                  <a:pos x="22" y="3"/>
                </a:cxn>
              </a:cxnLst>
              <a:rect l="0" t="0" r="r" b="b"/>
              <a:pathLst>
                <a:path w="34" h="72">
                  <a:moveTo>
                    <a:pt x="22" y="3"/>
                  </a:moveTo>
                  <a:lnTo>
                    <a:pt x="22" y="3"/>
                  </a:lnTo>
                  <a:lnTo>
                    <a:pt x="16" y="17"/>
                  </a:lnTo>
                  <a:lnTo>
                    <a:pt x="9" y="32"/>
                  </a:lnTo>
                  <a:lnTo>
                    <a:pt x="9" y="32"/>
                  </a:lnTo>
                  <a:lnTo>
                    <a:pt x="5" y="48"/>
                  </a:lnTo>
                  <a:lnTo>
                    <a:pt x="3" y="57"/>
                  </a:lnTo>
                  <a:lnTo>
                    <a:pt x="0" y="65"/>
                  </a:lnTo>
                  <a:lnTo>
                    <a:pt x="0" y="65"/>
                  </a:lnTo>
                  <a:lnTo>
                    <a:pt x="0" y="67"/>
                  </a:lnTo>
                  <a:lnTo>
                    <a:pt x="0" y="68"/>
                  </a:lnTo>
                  <a:lnTo>
                    <a:pt x="3" y="72"/>
                  </a:lnTo>
                  <a:lnTo>
                    <a:pt x="5" y="72"/>
                  </a:lnTo>
                  <a:lnTo>
                    <a:pt x="7" y="72"/>
                  </a:lnTo>
                  <a:lnTo>
                    <a:pt x="8" y="72"/>
                  </a:lnTo>
                  <a:lnTo>
                    <a:pt x="11" y="70"/>
                  </a:lnTo>
                  <a:lnTo>
                    <a:pt x="11" y="70"/>
                  </a:lnTo>
                  <a:lnTo>
                    <a:pt x="14" y="58"/>
                  </a:lnTo>
                  <a:lnTo>
                    <a:pt x="17" y="46"/>
                  </a:lnTo>
                  <a:lnTo>
                    <a:pt x="17" y="46"/>
                  </a:lnTo>
                  <a:lnTo>
                    <a:pt x="24" y="27"/>
                  </a:lnTo>
                  <a:lnTo>
                    <a:pt x="28" y="17"/>
                  </a:lnTo>
                  <a:lnTo>
                    <a:pt x="33" y="10"/>
                  </a:lnTo>
                  <a:lnTo>
                    <a:pt x="33" y="10"/>
                  </a:lnTo>
                  <a:lnTo>
                    <a:pt x="34" y="7"/>
                  </a:lnTo>
                  <a:lnTo>
                    <a:pt x="34" y="4"/>
                  </a:lnTo>
                  <a:lnTo>
                    <a:pt x="30" y="2"/>
                  </a:lnTo>
                  <a:lnTo>
                    <a:pt x="26" y="0"/>
                  </a:lnTo>
                  <a:lnTo>
                    <a:pt x="25" y="2"/>
                  </a:lnTo>
                  <a:lnTo>
                    <a:pt x="22" y="3"/>
                  </a:lnTo>
                  <a:lnTo>
                    <a:pt x="2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26" name="Freeform 338"/>
            <p:cNvSpPr/>
            <p:nvPr/>
          </p:nvSpPr>
          <p:spPr bwMode="auto">
            <a:xfrm>
              <a:off x="2517776" y="1346201"/>
              <a:ext cx="11113" cy="25400"/>
            </a:xfrm>
            <a:custGeom>
              <a:avLst/>
              <a:gdLst/>
              <a:ahLst/>
              <a:cxnLst>
                <a:cxn ang="0">
                  <a:pos x="19" y="6"/>
                </a:cxn>
                <a:cxn ang="0">
                  <a:pos x="19" y="6"/>
                </a:cxn>
                <a:cxn ang="0">
                  <a:pos x="18" y="12"/>
                </a:cxn>
                <a:cxn ang="0">
                  <a:pos x="15" y="19"/>
                </a:cxn>
                <a:cxn ang="0">
                  <a:pos x="10" y="30"/>
                </a:cxn>
                <a:cxn ang="0">
                  <a:pos x="10" y="30"/>
                </a:cxn>
                <a:cxn ang="0">
                  <a:pos x="5" y="44"/>
                </a:cxn>
                <a:cxn ang="0">
                  <a:pos x="1" y="58"/>
                </a:cxn>
                <a:cxn ang="0">
                  <a:pos x="1" y="58"/>
                </a:cxn>
                <a:cxn ang="0">
                  <a:pos x="0" y="61"/>
                </a:cxn>
                <a:cxn ang="0">
                  <a:pos x="1" y="62"/>
                </a:cxn>
                <a:cxn ang="0">
                  <a:pos x="5" y="64"/>
                </a:cxn>
                <a:cxn ang="0">
                  <a:pos x="9" y="64"/>
                </a:cxn>
                <a:cxn ang="0">
                  <a:pos x="10" y="63"/>
                </a:cxn>
                <a:cxn ang="0">
                  <a:pos x="11" y="61"/>
                </a:cxn>
                <a:cxn ang="0">
                  <a:pos x="11" y="61"/>
                </a:cxn>
                <a:cxn ang="0">
                  <a:pos x="17" y="45"/>
                </a:cxn>
                <a:cxn ang="0">
                  <a:pos x="23" y="30"/>
                </a:cxn>
                <a:cxn ang="0">
                  <a:pos x="23" y="30"/>
                </a:cxn>
                <a:cxn ang="0">
                  <a:pos x="28" y="19"/>
                </a:cxn>
                <a:cxn ang="0">
                  <a:pos x="30" y="12"/>
                </a:cxn>
                <a:cxn ang="0">
                  <a:pos x="31" y="6"/>
                </a:cxn>
                <a:cxn ang="0">
                  <a:pos x="31" y="6"/>
                </a:cxn>
                <a:cxn ang="0">
                  <a:pos x="31" y="3"/>
                </a:cxn>
                <a:cxn ang="0">
                  <a:pos x="30" y="2"/>
                </a:cxn>
                <a:cxn ang="0">
                  <a:pos x="27" y="0"/>
                </a:cxn>
                <a:cxn ang="0">
                  <a:pos x="26" y="0"/>
                </a:cxn>
                <a:cxn ang="0">
                  <a:pos x="22" y="2"/>
                </a:cxn>
                <a:cxn ang="0">
                  <a:pos x="21" y="4"/>
                </a:cxn>
                <a:cxn ang="0">
                  <a:pos x="19" y="6"/>
                </a:cxn>
                <a:cxn ang="0">
                  <a:pos x="19" y="6"/>
                </a:cxn>
              </a:cxnLst>
              <a:rect l="0" t="0" r="r" b="b"/>
              <a:pathLst>
                <a:path w="31" h="64">
                  <a:moveTo>
                    <a:pt x="19" y="6"/>
                  </a:moveTo>
                  <a:lnTo>
                    <a:pt x="19" y="6"/>
                  </a:lnTo>
                  <a:lnTo>
                    <a:pt x="18" y="12"/>
                  </a:lnTo>
                  <a:lnTo>
                    <a:pt x="15" y="19"/>
                  </a:lnTo>
                  <a:lnTo>
                    <a:pt x="10" y="30"/>
                  </a:lnTo>
                  <a:lnTo>
                    <a:pt x="10" y="30"/>
                  </a:lnTo>
                  <a:lnTo>
                    <a:pt x="5" y="44"/>
                  </a:lnTo>
                  <a:lnTo>
                    <a:pt x="1" y="58"/>
                  </a:lnTo>
                  <a:lnTo>
                    <a:pt x="1" y="58"/>
                  </a:lnTo>
                  <a:lnTo>
                    <a:pt x="0" y="61"/>
                  </a:lnTo>
                  <a:lnTo>
                    <a:pt x="1" y="62"/>
                  </a:lnTo>
                  <a:lnTo>
                    <a:pt x="5" y="64"/>
                  </a:lnTo>
                  <a:lnTo>
                    <a:pt x="9" y="64"/>
                  </a:lnTo>
                  <a:lnTo>
                    <a:pt x="10" y="63"/>
                  </a:lnTo>
                  <a:lnTo>
                    <a:pt x="11" y="61"/>
                  </a:lnTo>
                  <a:lnTo>
                    <a:pt x="11" y="61"/>
                  </a:lnTo>
                  <a:lnTo>
                    <a:pt x="17" y="45"/>
                  </a:lnTo>
                  <a:lnTo>
                    <a:pt x="23" y="30"/>
                  </a:lnTo>
                  <a:lnTo>
                    <a:pt x="23" y="30"/>
                  </a:lnTo>
                  <a:lnTo>
                    <a:pt x="28" y="19"/>
                  </a:lnTo>
                  <a:lnTo>
                    <a:pt x="30" y="12"/>
                  </a:lnTo>
                  <a:lnTo>
                    <a:pt x="31" y="6"/>
                  </a:lnTo>
                  <a:lnTo>
                    <a:pt x="31" y="6"/>
                  </a:lnTo>
                  <a:lnTo>
                    <a:pt x="31" y="3"/>
                  </a:lnTo>
                  <a:lnTo>
                    <a:pt x="30" y="2"/>
                  </a:lnTo>
                  <a:lnTo>
                    <a:pt x="27" y="0"/>
                  </a:lnTo>
                  <a:lnTo>
                    <a:pt x="26" y="0"/>
                  </a:lnTo>
                  <a:lnTo>
                    <a:pt x="22" y="2"/>
                  </a:lnTo>
                  <a:lnTo>
                    <a:pt x="21" y="4"/>
                  </a:lnTo>
                  <a:lnTo>
                    <a:pt x="19" y="6"/>
                  </a:lnTo>
                  <a:lnTo>
                    <a:pt x="19"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27" name="Freeform 339"/>
            <p:cNvSpPr/>
            <p:nvPr/>
          </p:nvSpPr>
          <p:spPr bwMode="auto">
            <a:xfrm>
              <a:off x="2549526" y="1446213"/>
              <a:ext cx="19050" cy="34925"/>
            </a:xfrm>
            <a:custGeom>
              <a:avLst/>
              <a:gdLst/>
              <a:ahLst/>
              <a:cxnLst>
                <a:cxn ang="0">
                  <a:pos x="40" y="2"/>
                </a:cxn>
                <a:cxn ang="0">
                  <a:pos x="40" y="2"/>
                </a:cxn>
                <a:cxn ang="0">
                  <a:pos x="32" y="8"/>
                </a:cxn>
                <a:cxn ang="0">
                  <a:pos x="25" y="17"/>
                </a:cxn>
                <a:cxn ang="0">
                  <a:pos x="19" y="27"/>
                </a:cxn>
                <a:cxn ang="0">
                  <a:pos x="14" y="37"/>
                </a:cxn>
                <a:cxn ang="0">
                  <a:pos x="5" y="59"/>
                </a:cxn>
                <a:cxn ang="0">
                  <a:pos x="0" y="80"/>
                </a:cxn>
                <a:cxn ang="0">
                  <a:pos x="0" y="80"/>
                </a:cxn>
                <a:cxn ang="0">
                  <a:pos x="0" y="83"/>
                </a:cxn>
                <a:cxn ang="0">
                  <a:pos x="0" y="85"/>
                </a:cxn>
                <a:cxn ang="0">
                  <a:pos x="4" y="88"/>
                </a:cxn>
                <a:cxn ang="0">
                  <a:pos x="8" y="87"/>
                </a:cxn>
                <a:cxn ang="0">
                  <a:pos x="9" y="85"/>
                </a:cxn>
                <a:cxn ang="0">
                  <a:pos x="10" y="84"/>
                </a:cxn>
                <a:cxn ang="0">
                  <a:pos x="10" y="84"/>
                </a:cxn>
                <a:cxn ang="0">
                  <a:pos x="17" y="63"/>
                </a:cxn>
                <a:cxn ang="0">
                  <a:pos x="21" y="53"/>
                </a:cxn>
                <a:cxn ang="0">
                  <a:pos x="25" y="44"/>
                </a:cxn>
                <a:cxn ang="0">
                  <a:pos x="25" y="44"/>
                </a:cxn>
                <a:cxn ang="0">
                  <a:pos x="30" y="34"/>
                </a:cxn>
                <a:cxn ang="0">
                  <a:pos x="34" y="27"/>
                </a:cxn>
                <a:cxn ang="0">
                  <a:pos x="39" y="19"/>
                </a:cxn>
                <a:cxn ang="0">
                  <a:pos x="45" y="11"/>
                </a:cxn>
                <a:cxn ang="0">
                  <a:pos x="45" y="11"/>
                </a:cxn>
                <a:cxn ang="0">
                  <a:pos x="48" y="10"/>
                </a:cxn>
                <a:cxn ang="0">
                  <a:pos x="48" y="7"/>
                </a:cxn>
                <a:cxn ang="0">
                  <a:pos x="47" y="3"/>
                </a:cxn>
                <a:cxn ang="0">
                  <a:pos x="45" y="2"/>
                </a:cxn>
                <a:cxn ang="0">
                  <a:pos x="44" y="0"/>
                </a:cxn>
                <a:cxn ang="0">
                  <a:pos x="43" y="0"/>
                </a:cxn>
                <a:cxn ang="0">
                  <a:pos x="40" y="2"/>
                </a:cxn>
                <a:cxn ang="0">
                  <a:pos x="40" y="2"/>
                </a:cxn>
              </a:cxnLst>
              <a:rect l="0" t="0" r="r" b="b"/>
              <a:pathLst>
                <a:path w="48" h="88">
                  <a:moveTo>
                    <a:pt x="40" y="2"/>
                  </a:moveTo>
                  <a:lnTo>
                    <a:pt x="40" y="2"/>
                  </a:lnTo>
                  <a:lnTo>
                    <a:pt x="32" y="8"/>
                  </a:lnTo>
                  <a:lnTo>
                    <a:pt x="25" y="17"/>
                  </a:lnTo>
                  <a:lnTo>
                    <a:pt x="19" y="27"/>
                  </a:lnTo>
                  <a:lnTo>
                    <a:pt x="14" y="37"/>
                  </a:lnTo>
                  <a:lnTo>
                    <a:pt x="5" y="59"/>
                  </a:lnTo>
                  <a:lnTo>
                    <a:pt x="0" y="80"/>
                  </a:lnTo>
                  <a:lnTo>
                    <a:pt x="0" y="80"/>
                  </a:lnTo>
                  <a:lnTo>
                    <a:pt x="0" y="83"/>
                  </a:lnTo>
                  <a:lnTo>
                    <a:pt x="0" y="85"/>
                  </a:lnTo>
                  <a:lnTo>
                    <a:pt x="4" y="88"/>
                  </a:lnTo>
                  <a:lnTo>
                    <a:pt x="8" y="87"/>
                  </a:lnTo>
                  <a:lnTo>
                    <a:pt x="9" y="85"/>
                  </a:lnTo>
                  <a:lnTo>
                    <a:pt x="10" y="84"/>
                  </a:lnTo>
                  <a:lnTo>
                    <a:pt x="10" y="84"/>
                  </a:lnTo>
                  <a:lnTo>
                    <a:pt x="17" y="63"/>
                  </a:lnTo>
                  <a:lnTo>
                    <a:pt x="21" y="53"/>
                  </a:lnTo>
                  <a:lnTo>
                    <a:pt x="25" y="44"/>
                  </a:lnTo>
                  <a:lnTo>
                    <a:pt x="25" y="44"/>
                  </a:lnTo>
                  <a:lnTo>
                    <a:pt x="30" y="34"/>
                  </a:lnTo>
                  <a:lnTo>
                    <a:pt x="34" y="27"/>
                  </a:lnTo>
                  <a:lnTo>
                    <a:pt x="39" y="19"/>
                  </a:lnTo>
                  <a:lnTo>
                    <a:pt x="45" y="11"/>
                  </a:lnTo>
                  <a:lnTo>
                    <a:pt x="45" y="11"/>
                  </a:lnTo>
                  <a:lnTo>
                    <a:pt x="48" y="10"/>
                  </a:lnTo>
                  <a:lnTo>
                    <a:pt x="48" y="7"/>
                  </a:lnTo>
                  <a:lnTo>
                    <a:pt x="47" y="3"/>
                  </a:lnTo>
                  <a:lnTo>
                    <a:pt x="45" y="2"/>
                  </a:lnTo>
                  <a:lnTo>
                    <a:pt x="44" y="0"/>
                  </a:lnTo>
                  <a:lnTo>
                    <a:pt x="43" y="0"/>
                  </a:lnTo>
                  <a:lnTo>
                    <a:pt x="40" y="2"/>
                  </a:lnTo>
                  <a:lnTo>
                    <a:pt x="4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28" name="Freeform 340"/>
            <p:cNvSpPr/>
            <p:nvPr/>
          </p:nvSpPr>
          <p:spPr bwMode="auto">
            <a:xfrm>
              <a:off x="2563814" y="1465263"/>
              <a:ext cx="15875" cy="25400"/>
            </a:xfrm>
            <a:custGeom>
              <a:avLst/>
              <a:gdLst/>
              <a:ahLst/>
              <a:cxnLst>
                <a:cxn ang="0">
                  <a:pos x="27" y="1"/>
                </a:cxn>
                <a:cxn ang="0">
                  <a:pos x="27" y="1"/>
                </a:cxn>
                <a:cxn ang="0">
                  <a:pos x="18" y="13"/>
                </a:cxn>
                <a:cxn ang="0">
                  <a:pos x="9" y="28"/>
                </a:cxn>
                <a:cxn ang="0">
                  <a:pos x="5" y="35"/>
                </a:cxn>
                <a:cxn ang="0">
                  <a:pos x="2" y="43"/>
                </a:cxn>
                <a:cxn ang="0">
                  <a:pos x="0" y="51"/>
                </a:cxn>
                <a:cxn ang="0">
                  <a:pos x="0" y="59"/>
                </a:cxn>
                <a:cxn ang="0">
                  <a:pos x="0" y="59"/>
                </a:cxn>
                <a:cxn ang="0">
                  <a:pos x="0" y="62"/>
                </a:cxn>
                <a:cxn ang="0">
                  <a:pos x="1" y="63"/>
                </a:cxn>
                <a:cxn ang="0">
                  <a:pos x="5" y="64"/>
                </a:cxn>
                <a:cxn ang="0">
                  <a:pos x="9" y="63"/>
                </a:cxn>
                <a:cxn ang="0">
                  <a:pos x="10" y="62"/>
                </a:cxn>
                <a:cxn ang="0">
                  <a:pos x="10" y="59"/>
                </a:cxn>
                <a:cxn ang="0">
                  <a:pos x="10" y="59"/>
                </a:cxn>
                <a:cxn ang="0">
                  <a:pos x="11" y="52"/>
                </a:cxn>
                <a:cxn ang="0">
                  <a:pos x="13" y="46"/>
                </a:cxn>
                <a:cxn ang="0">
                  <a:pos x="19" y="33"/>
                </a:cxn>
                <a:cxn ang="0">
                  <a:pos x="27" y="20"/>
                </a:cxn>
                <a:cxn ang="0">
                  <a:pos x="36" y="9"/>
                </a:cxn>
                <a:cxn ang="0">
                  <a:pos x="36" y="9"/>
                </a:cxn>
                <a:cxn ang="0">
                  <a:pos x="38" y="8"/>
                </a:cxn>
                <a:cxn ang="0">
                  <a:pos x="38" y="5"/>
                </a:cxn>
                <a:cxn ang="0">
                  <a:pos x="35" y="1"/>
                </a:cxn>
                <a:cxn ang="0">
                  <a:pos x="32" y="0"/>
                </a:cxn>
                <a:cxn ang="0">
                  <a:pos x="30" y="0"/>
                </a:cxn>
                <a:cxn ang="0">
                  <a:pos x="27" y="1"/>
                </a:cxn>
                <a:cxn ang="0">
                  <a:pos x="27" y="1"/>
                </a:cxn>
              </a:cxnLst>
              <a:rect l="0" t="0" r="r" b="b"/>
              <a:pathLst>
                <a:path w="38" h="64">
                  <a:moveTo>
                    <a:pt x="27" y="1"/>
                  </a:moveTo>
                  <a:lnTo>
                    <a:pt x="27" y="1"/>
                  </a:lnTo>
                  <a:lnTo>
                    <a:pt x="18" y="13"/>
                  </a:lnTo>
                  <a:lnTo>
                    <a:pt x="9" y="28"/>
                  </a:lnTo>
                  <a:lnTo>
                    <a:pt x="5" y="35"/>
                  </a:lnTo>
                  <a:lnTo>
                    <a:pt x="2" y="43"/>
                  </a:lnTo>
                  <a:lnTo>
                    <a:pt x="0" y="51"/>
                  </a:lnTo>
                  <a:lnTo>
                    <a:pt x="0" y="59"/>
                  </a:lnTo>
                  <a:lnTo>
                    <a:pt x="0" y="59"/>
                  </a:lnTo>
                  <a:lnTo>
                    <a:pt x="0" y="62"/>
                  </a:lnTo>
                  <a:lnTo>
                    <a:pt x="1" y="63"/>
                  </a:lnTo>
                  <a:lnTo>
                    <a:pt x="5" y="64"/>
                  </a:lnTo>
                  <a:lnTo>
                    <a:pt x="9" y="63"/>
                  </a:lnTo>
                  <a:lnTo>
                    <a:pt x="10" y="62"/>
                  </a:lnTo>
                  <a:lnTo>
                    <a:pt x="10" y="59"/>
                  </a:lnTo>
                  <a:lnTo>
                    <a:pt x="10" y="59"/>
                  </a:lnTo>
                  <a:lnTo>
                    <a:pt x="11" y="52"/>
                  </a:lnTo>
                  <a:lnTo>
                    <a:pt x="13" y="46"/>
                  </a:lnTo>
                  <a:lnTo>
                    <a:pt x="19" y="33"/>
                  </a:lnTo>
                  <a:lnTo>
                    <a:pt x="27" y="20"/>
                  </a:lnTo>
                  <a:lnTo>
                    <a:pt x="36" y="9"/>
                  </a:lnTo>
                  <a:lnTo>
                    <a:pt x="36" y="9"/>
                  </a:lnTo>
                  <a:lnTo>
                    <a:pt x="38" y="8"/>
                  </a:lnTo>
                  <a:lnTo>
                    <a:pt x="38" y="5"/>
                  </a:lnTo>
                  <a:lnTo>
                    <a:pt x="35" y="1"/>
                  </a:lnTo>
                  <a:lnTo>
                    <a:pt x="32" y="0"/>
                  </a:lnTo>
                  <a:lnTo>
                    <a:pt x="30" y="0"/>
                  </a:lnTo>
                  <a:lnTo>
                    <a:pt x="27" y="1"/>
                  </a:lnTo>
                  <a:lnTo>
                    <a:pt x="2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29" name="Freeform 341"/>
            <p:cNvSpPr/>
            <p:nvPr/>
          </p:nvSpPr>
          <p:spPr bwMode="auto">
            <a:xfrm>
              <a:off x="2587626" y="1468438"/>
              <a:ext cx="15875" cy="23813"/>
            </a:xfrm>
            <a:custGeom>
              <a:avLst/>
              <a:gdLst/>
              <a:ahLst/>
              <a:cxnLst>
                <a:cxn ang="0">
                  <a:pos x="27" y="3"/>
                </a:cxn>
                <a:cxn ang="0">
                  <a:pos x="27" y="3"/>
                </a:cxn>
                <a:cxn ang="0">
                  <a:pos x="19" y="14"/>
                </a:cxn>
                <a:cxn ang="0">
                  <a:pos x="12" y="26"/>
                </a:cxn>
                <a:cxn ang="0">
                  <a:pos x="5" y="39"/>
                </a:cxn>
                <a:cxn ang="0">
                  <a:pos x="0" y="54"/>
                </a:cxn>
                <a:cxn ang="0">
                  <a:pos x="0" y="54"/>
                </a:cxn>
                <a:cxn ang="0">
                  <a:pos x="0" y="56"/>
                </a:cxn>
                <a:cxn ang="0">
                  <a:pos x="1" y="58"/>
                </a:cxn>
                <a:cxn ang="0">
                  <a:pos x="5" y="60"/>
                </a:cxn>
                <a:cxn ang="0">
                  <a:pos x="9" y="60"/>
                </a:cxn>
                <a:cxn ang="0">
                  <a:pos x="10" y="59"/>
                </a:cxn>
                <a:cxn ang="0">
                  <a:pos x="12" y="56"/>
                </a:cxn>
                <a:cxn ang="0">
                  <a:pos x="12" y="56"/>
                </a:cxn>
                <a:cxn ang="0">
                  <a:pos x="15" y="43"/>
                </a:cxn>
                <a:cxn ang="0">
                  <a:pos x="22" y="31"/>
                </a:cxn>
                <a:cxn ang="0">
                  <a:pos x="30" y="20"/>
                </a:cxn>
                <a:cxn ang="0">
                  <a:pos x="38" y="8"/>
                </a:cxn>
                <a:cxn ang="0">
                  <a:pos x="38" y="8"/>
                </a:cxn>
                <a:cxn ang="0">
                  <a:pos x="39" y="7"/>
                </a:cxn>
                <a:cxn ang="0">
                  <a:pos x="38" y="4"/>
                </a:cxn>
                <a:cxn ang="0">
                  <a:pos x="38" y="3"/>
                </a:cxn>
                <a:cxn ang="0">
                  <a:pos x="36" y="1"/>
                </a:cxn>
                <a:cxn ang="0">
                  <a:pos x="31" y="0"/>
                </a:cxn>
                <a:cxn ang="0">
                  <a:pos x="30" y="1"/>
                </a:cxn>
                <a:cxn ang="0">
                  <a:pos x="27" y="3"/>
                </a:cxn>
                <a:cxn ang="0">
                  <a:pos x="27" y="3"/>
                </a:cxn>
              </a:cxnLst>
              <a:rect l="0" t="0" r="r" b="b"/>
              <a:pathLst>
                <a:path w="39" h="60">
                  <a:moveTo>
                    <a:pt x="27" y="3"/>
                  </a:moveTo>
                  <a:lnTo>
                    <a:pt x="27" y="3"/>
                  </a:lnTo>
                  <a:lnTo>
                    <a:pt x="19" y="14"/>
                  </a:lnTo>
                  <a:lnTo>
                    <a:pt x="12" y="26"/>
                  </a:lnTo>
                  <a:lnTo>
                    <a:pt x="5" y="39"/>
                  </a:lnTo>
                  <a:lnTo>
                    <a:pt x="0" y="54"/>
                  </a:lnTo>
                  <a:lnTo>
                    <a:pt x="0" y="54"/>
                  </a:lnTo>
                  <a:lnTo>
                    <a:pt x="0" y="56"/>
                  </a:lnTo>
                  <a:lnTo>
                    <a:pt x="1" y="58"/>
                  </a:lnTo>
                  <a:lnTo>
                    <a:pt x="5" y="60"/>
                  </a:lnTo>
                  <a:lnTo>
                    <a:pt x="9" y="60"/>
                  </a:lnTo>
                  <a:lnTo>
                    <a:pt x="10" y="59"/>
                  </a:lnTo>
                  <a:lnTo>
                    <a:pt x="12" y="56"/>
                  </a:lnTo>
                  <a:lnTo>
                    <a:pt x="12" y="56"/>
                  </a:lnTo>
                  <a:lnTo>
                    <a:pt x="15" y="43"/>
                  </a:lnTo>
                  <a:lnTo>
                    <a:pt x="22" y="31"/>
                  </a:lnTo>
                  <a:lnTo>
                    <a:pt x="30" y="20"/>
                  </a:lnTo>
                  <a:lnTo>
                    <a:pt x="38" y="8"/>
                  </a:lnTo>
                  <a:lnTo>
                    <a:pt x="38" y="8"/>
                  </a:lnTo>
                  <a:lnTo>
                    <a:pt x="39" y="7"/>
                  </a:lnTo>
                  <a:lnTo>
                    <a:pt x="38" y="4"/>
                  </a:lnTo>
                  <a:lnTo>
                    <a:pt x="38" y="3"/>
                  </a:lnTo>
                  <a:lnTo>
                    <a:pt x="36" y="1"/>
                  </a:lnTo>
                  <a:lnTo>
                    <a:pt x="31" y="0"/>
                  </a:lnTo>
                  <a:lnTo>
                    <a:pt x="30" y="1"/>
                  </a:lnTo>
                  <a:lnTo>
                    <a:pt x="27" y="3"/>
                  </a:lnTo>
                  <a:lnTo>
                    <a:pt x="2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30" name="Freeform 342"/>
            <p:cNvSpPr/>
            <p:nvPr/>
          </p:nvSpPr>
          <p:spPr bwMode="auto">
            <a:xfrm>
              <a:off x="2609851" y="1476376"/>
              <a:ext cx="7938" cy="20638"/>
            </a:xfrm>
            <a:custGeom>
              <a:avLst/>
              <a:gdLst/>
              <a:ahLst/>
              <a:cxnLst>
                <a:cxn ang="0">
                  <a:pos x="8" y="7"/>
                </a:cxn>
                <a:cxn ang="0">
                  <a:pos x="8" y="7"/>
                </a:cxn>
                <a:cxn ang="0">
                  <a:pos x="7" y="16"/>
                </a:cxn>
                <a:cxn ang="0">
                  <a:pos x="6" y="26"/>
                </a:cxn>
                <a:cxn ang="0">
                  <a:pos x="0" y="46"/>
                </a:cxn>
                <a:cxn ang="0">
                  <a:pos x="0" y="46"/>
                </a:cxn>
                <a:cxn ang="0">
                  <a:pos x="0" y="49"/>
                </a:cxn>
                <a:cxn ang="0">
                  <a:pos x="2" y="51"/>
                </a:cxn>
                <a:cxn ang="0">
                  <a:pos x="4" y="54"/>
                </a:cxn>
                <a:cxn ang="0">
                  <a:pos x="8" y="53"/>
                </a:cxn>
                <a:cxn ang="0">
                  <a:pos x="11" y="51"/>
                </a:cxn>
                <a:cxn ang="0">
                  <a:pos x="12" y="50"/>
                </a:cxn>
                <a:cxn ang="0">
                  <a:pos x="12" y="50"/>
                </a:cxn>
                <a:cxn ang="0">
                  <a:pos x="17" y="28"/>
                </a:cxn>
                <a:cxn ang="0">
                  <a:pos x="19" y="17"/>
                </a:cxn>
                <a:cxn ang="0">
                  <a:pos x="20" y="7"/>
                </a:cxn>
                <a:cxn ang="0">
                  <a:pos x="20" y="7"/>
                </a:cxn>
                <a:cxn ang="0">
                  <a:pos x="19" y="4"/>
                </a:cxn>
                <a:cxn ang="0">
                  <a:pos x="17" y="2"/>
                </a:cxn>
                <a:cxn ang="0">
                  <a:pos x="14" y="0"/>
                </a:cxn>
                <a:cxn ang="0">
                  <a:pos x="10" y="2"/>
                </a:cxn>
                <a:cxn ang="0">
                  <a:pos x="8" y="4"/>
                </a:cxn>
                <a:cxn ang="0">
                  <a:pos x="8" y="7"/>
                </a:cxn>
                <a:cxn ang="0">
                  <a:pos x="8" y="7"/>
                </a:cxn>
              </a:cxnLst>
              <a:rect l="0" t="0" r="r" b="b"/>
              <a:pathLst>
                <a:path w="20" h="54">
                  <a:moveTo>
                    <a:pt x="8" y="7"/>
                  </a:moveTo>
                  <a:lnTo>
                    <a:pt x="8" y="7"/>
                  </a:lnTo>
                  <a:lnTo>
                    <a:pt x="7" y="16"/>
                  </a:lnTo>
                  <a:lnTo>
                    <a:pt x="6" y="26"/>
                  </a:lnTo>
                  <a:lnTo>
                    <a:pt x="0" y="46"/>
                  </a:lnTo>
                  <a:lnTo>
                    <a:pt x="0" y="46"/>
                  </a:lnTo>
                  <a:lnTo>
                    <a:pt x="0" y="49"/>
                  </a:lnTo>
                  <a:lnTo>
                    <a:pt x="2" y="51"/>
                  </a:lnTo>
                  <a:lnTo>
                    <a:pt x="4" y="54"/>
                  </a:lnTo>
                  <a:lnTo>
                    <a:pt x="8" y="53"/>
                  </a:lnTo>
                  <a:lnTo>
                    <a:pt x="11" y="51"/>
                  </a:lnTo>
                  <a:lnTo>
                    <a:pt x="12" y="50"/>
                  </a:lnTo>
                  <a:lnTo>
                    <a:pt x="12" y="50"/>
                  </a:lnTo>
                  <a:lnTo>
                    <a:pt x="17" y="28"/>
                  </a:lnTo>
                  <a:lnTo>
                    <a:pt x="19" y="17"/>
                  </a:lnTo>
                  <a:lnTo>
                    <a:pt x="20" y="7"/>
                  </a:lnTo>
                  <a:lnTo>
                    <a:pt x="20" y="7"/>
                  </a:lnTo>
                  <a:lnTo>
                    <a:pt x="19" y="4"/>
                  </a:lnTo>
                  <a:lnTo>
                    <a:pt x="17" y="2"/>
                  </a:lnTo>
                  <a:lnTo>
                    <a:pt x="14" y="0"/>
                  </a:lnTo>
                  <a:lnTo>
                    <a:pt x="10" y="2"/>
                  </a:lnTo>
                  <a:lnTo>
                    <a:pt x="8" y="4"/>
                  </a:lnTo>
                  <a:lnTo>
                    <a:pt x="8" y="7"/>
                  </a:lnTo>
                  <a:lnTo>
                    <a:pt x="8" y="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31" name="Freeform 343"/>
            <p:cNvSpPr/>
            <p:nvPr/>
          </p:nvSpPr>
          <p:spPr bwMode="auto">
            <a:xfrm>
              <a:off x="2686051" y="1492251"/>
              <a:ext cx="14288" cy="22225"/>
            </a:xfrm>
            <a:custGeom>
              <a:avLst/>
              <a:gdLst/>
              <a:ahLst/>
              <a:cxnLst>
                <a:cxn ang="0">
                  <a:pos x="27" y="1"/>
                </a:cxn>
                <a:cxn ang="0">
                  <a:pos x="27" y="1"/>
                </a:cxn>
                <a:cxn ang="0">
                  <a:pos x="19" y="13"/>
                </a:cxn>
                <a:cxn ang="0">
                  <a:pos x="11" y="23"/>
                </a:cxn>
                <a:cxn ang="0">
                  <a:pos x="4" y="35"/>
                </a:cxn>
                <a:cxn ang="0">
                  <a:pos x="0" y="48"/>
                </a:cxn>
                <a:cxn ang="0">
                  <a:pos x="0" y="48"/>
                </a:cxn>
                <a:cxn ang="0">
                  <a:pos x="0" y="51"/>
                </a:cxn>
                <a:cxn ang="0">
                  <a:pos x="0" y="53"/>
                </a:cxn>
                <a:cxn ang="0">
                  <a:pos x="4" y="56"/>
                </a:cxn>
                <a:cxn ang="0">
                  <a:pos x="8" y="54"/>
                </a:cxn>
                <a:cxn ang="0">
                  <a:pos x="10" y="53"/>
                </a:cxn>
                <a:cxn ang="0">
                  <a:pos x="11" y="52"/>
                </a:cxn>
                <a:cxn ang="0">
                  <a:pos x="11" y="52"/>
                </a:cxn>
                <a:cxn ang="0">
                  <a:pos x="15" y="39"/>
                </a:cxn>
                <a:cxn ang="0">
                  <a:pos x="21" y="28"/>
                </a:cxn>
                <a:cxn ang="0">
                  <a:pos x="37" y="7"/>
                </a:cxn>
                <a:cxn ang="0">
                  <a:pos x="37" y="7"/>
                </a:cxn>
                <a:cxn ang="0">
                  <a:pos x="38" y="5"/>
                </a:cxn>
                <a:cxn ang="0">
                  <a:pos x="38" y="3"/>
                </a:cxn>
                <a:cxn ang="0">
                  <a:pos x="37" y="1"/>
                </a:cxn>
                <a:cxn ang="0">
                  <a:pos x="36" y="0"/>
                </a:cxn>
                <a:cxn ang="0">
                  <a:pos x="32" y="0"/>
                </a:cxn>
                <a:cxn ang="0">
                  <a:pos x="29" y="0"/>
                </a:cxn>
                <a:cxn ang="0">
                  <a:pos x="27" y="1"/>
                </a:cxn>
                <a:cxn ang="0">
                  <a:pos x="27" y="1"/>
                </a:cxn>
              </a:cxnLst>
              <a:rect l="0" t="0" r="r" b="b"/>
              <a:pathLst>
                <a:path w="38" h="56">
                  <a:moveTo>
                    <a:pt x="27" y="1"/>
                  </a:moveTo>
                  <a:lnTo>
                    <a:pt x="27" y="1"/>
                  </a:lnTo>
                  <a:lnTo>
                    <a:pt x="19" y="13"/>
                  </a:lnTo>
                  <a:lnTo>
                    <a:pt x="11" y="23"/>
                  </a:lnTo>
                  <a:lnTo>
                    <a:pt x="4" y="35"/>
                  </a:lnTo>
                  <a:lnTo>
                    <a:pt x="0" y="48"/>
                  </a:lnTo>
                  <a:lnTo>
                    <a:pt x="0" y="48"/>
                  </a:lnTo>
                  <a:lnTo>
                    <a:pt x="0" y="51"/>
                  </a:lnTo>
                  <a:lnTo>
                    <a:pt x="0" y="53"/>
                  </a:lnTo>
                  <a:lnTo>
                    <a:pt x="4" y="56"/>
                  </a:lnTo>
                  <a:lnTo>
                    <a:pt x="8" y="54"/>
                  </a:lnTo>
                  <a:lnTo>
                    <a:pt x="10" y="53"/>
                  </a:lnTo>
                  <a:lnTo>
                    <a:pt x="11" y="52"/>
                  </a:lnTo>
                  <a:lnTo>
                    <a:pt x="11" y="52"/>
                  </a:lnTo>
                  <a:lnTo>
                    <a:pt x="15" y="39"/>
                  </a:lnTo>
                  <a:lnTo>
                    <a:pt x="21" y="28"/>
                  </a:lnTo>
                  <a:lnTo>
                    <a:pt x="37" y="7"/>
                  </a:lnTo>
                  <a:lnTo>
                    <a:pt x="37" y="7"/>
                  </a:lnTo>
                  <a:lnTo>
                    <a:pt x="38" y="5"/>
                  </a:lnTo>
                  <a:lnTo>
                    <a:pt x="38" y="3"/>
                  </a:lnTo>
                  <a:lnTo>
                    <a:pt x="37" y="1"/>
                  </a:lnTo>
                  <a:lnTo>
                    <a:pt x="36" y="0"/>
                  </a:lnTo>
                  <a:lnTo>
                    <a:pt x="32" y="0"/>
                  </a:lnTo>
                  <a:lnTo>
                    <a:pt x="29" y="0"/>
                  </a:lnTo>
                  <a:lnTo>
                    <a:pt x="27" y="1"/>
                  </a:lnTo>
                  <a:lnTo>
                    <a:pt x="2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32" name="Freeform 344"/>
            <p:cNvSpPr/>
            <p:nvPr/>
          </p:nvSpPr>
          <p:spPr bwMode="auto">
            <a:xfrm>
              <a:off x="2700339" y="1498601"/>
              <a:ext cx="11113" cy="25400"/>
            </a:xfrm>
            <a:custGeom>
              <a:avLst/>
              <a:gdLst/>
              <a:ahLst/>
              <a:cxnLst>
                <a:cxn ang="0">
                  <a:pos x="15" y="5"/>
                </a:cxn>
                <a:cxn ang="0">
                  <a:pos x="15" y="5"/>
                </a:cxn>
                <a:cxn ang="0">
                  <a:pos x="13" y="14"/>
                </a:cxn>
                <a:cxn ang="0">
                  <a:pos x="9" y="21"/>
                </a:cxn>
                <a:cxn ang="0">
                  <a:pos x="6" y="29"/>
                </a:cxn>
                <a:cxn ang="0">
                  <a:pos x="3" y="36"/>
                </a:cxn>
                <a:cxn ang="0">
                  <a:pos x="3" y="36"/>
                </a:cxn>
                <a:cxn ang="0">
                  <a:pos x="0" y="47"/>
                </a:cxn>
                <a:cxn ang="0">
                  <a:pos x="0" y="59"/>
                </a:cxn>
                <a:cxn ang="0">
                  <a:pos x="0" y="59"/>
                </a:cxn>
                <a:cxn ang="0">
                  <a:pos x="0" y="61"/>
                </a:cxn>
                <a:cxn ang="0">
                  <a:pos x="2" y="63"/>
                </a:cxn>
                <a:cxn ang="0">
                  <a:pos x="6" y="64"/>
                </a:cxn>
                <a:cxn ang="0">
                  <a:pos x="9" y="63"/>
                </a:cxn>
                <a:cxn ang="0">
                  <a:pos x="11" y="61"/>
                </a:cxn>
                <a:cxn ang="0">
                  <a:pos x="11" y="59"/>
                </a:cxn>
                <a:cxn ang="0">
                  <a:pos x="11" y="59"/>
                </a:cxn>
                <a:cxn ang="0">
                  <a:pos x="12" y="51"/>
                </a:cxn>
                <a:cxn ang="0">
                  <a:pos x="12" y="44"/>
                </a:cxn>
                <a:cxn ang="0">
                  <a:pos x="15" y="38"/>
                </a:cxn>
                <a:cxn ang="0">
                  <a:pos x="19" y="31"/>
                </a:cxn>
                <a:cxn ang="0">
                  <a:pos x="19" y="31"/>
                </a:cxn>
                <a:cxn ang="0">
                  <a:pos x="21" y="25"/>
                </a:cxn>
                <a:cxn ang="0">
                  <a:pos x="24" y="18"/>
                </a:cxn>
                <a:cxn ang="0">
                  <a:pos x="25" y="12"/>
                </a:cxn>
                <a:cxn ang="0">
                  <a:pos x="27" y="5"/>
                </a:cxn>
                <a:cxn ang="0">
                  <a:pos x="27" y="5"/>
                </a:cxn>
                <a:cxn ang="0">
                  <a:pos x="27" y="2"/>
                </a:cxn>
                <a:cxn ang="0">
                  <a:pos x="25" y="1"/>
                </a:cxn>
                <a:cxn ang="0">
                  <a:pos x="24" y="0"/>
                </a:cxn>
                <a:cxn ang="0">
                  <a:pos x="21" y="0"/>
                </a:cxn>
                <a:cxn ang="0">
                  <a:pos x="17" y="1"/>
                </a:cxn>
                <a:cxn ang="0">
                  <a:pos x="16" y="2"/>
                </a:cxn>
                <a:cxn ang="0">
                  <a:pos x="15" y="5"/>
                </a:cxn>
                <a:cxn ang="0">
                  <a:pos x="15" y="5"/>
                </a:cxn>
              </a:cxnLst>
              <a:rect l="0" t="0" r="r" b="b"/>
              <a:pathLst>
                <a:path w="27" h="64">
                  <a:moveTo>
                    <a:pt x="15" y="5"/>
                  </a:moveTo>
                  <a:lnTo>
                    <a:pt x="15" y="5"/>
                  </a:lnTo>
                  <a:lnTo>
                    <a:pt x="13" y="14"/>
                  </a:lnTo>
                  <a:lnTo>
                    <a:pt x="9" y="21"/>
                  </a:lnTo>
                  <a:lnTo>
                    <a:pt x="6" y="29"/>
                  </a:lnTo>
                  <a:lnTo>
                    <a:pt x="3" y="36"/>
                  </a:lnTo>
                  <a:lnTo>
                    <a:pt x="3" y="36"/>
                  </a:lnTo>
                  <a:lnTo>
                    <a:pt x="0" y="47"/>
                  </a:lnTo>
                  <a:lnTo>
                    <a:pt x="0" y="59"/>
                  </a:lnTo>
                  <a:lnTo>
                    <a:pt x="0" y="59"/>
                  </a:lnTo>
                  <a:lnTo>
                    <a:pt x="0" y="61"/>
                  </a:lnTo>
                  <a:lnTo>
                    <a:pt x="2" y="63"/>
                  </a:lnTo>
                  <a:lnTo>
                    <a:pt x="6" y="64"/>
                  </a:lnTo>
                  <a:lnTo>
                    <a:pt x="9" y="63"/>
                  </a:lnTo>
                  <a:lnTo>
                    <a:pt x="11" y="61"/>
                  </a:lnTo>
                  <a:lnTo>
                    <a:pt x="11" y="59"/>
                  </a:lnTo>
                  <a:lnTo>
                    <a:pt x="11" y="59"/>
                  </a:lnTo>
                  <a:lnTo>
                    <a:pt x="12" y="51"/>
                  </a:lnTo>
                  <a:lnTo>
                    <a:pt x="12" y="44"/>
                  </a:lnTo>
                  <a:lnTo>
                    <a:pt x="15" y="38"/>
                  </a:lnTo>
                  <a:lnTo>
                    <a:pt x="19" y="31"/>
                  </a:lnTo>
                  <a:lnTo>
                    <a:pt x="19" y="31"/>
                  </a:lnTo>
                  <a:lnTo>
                    <a:pt x="21" y="25"/>
                  </a:lnTo>
                  <a:lnTo>
                    <a:pt x="24" y="18"/>
                  </a:lnTo>
                  <a:lnTo>
                    <a:pt x="25" y="12"/>
                  </a:lnTo>
                  <a:lnTo>
                    <a:pt x="27" y="5"/>
                  </a:lnTo>
                  <a:lnTo>
                    <a:pt x="27" y="5"/>
                  </a:lnTo>
                  <a:lnTo>
                    <a:pt x="27" y="2"/>
                  </a:lnTo>
                  <a:lnTo>
                    <a:pt x="25" y="1"/>
                  </a:lnTo>
                  <a:lnTo>
                    <a:pt x="24" y="0"/>
                  </a:lnTo>
                  <a:lnTo>
                    <a:pt x="21" y="0"/>
                  </a:lnTo>
                  <a:lnTo>
                    <a:pt x="17" y="1"/>
                  </a:lnTo>
                  <a:lnTo>
                    <a:pt x="16" y="2"/>
                  </a:lnTo>
                  <a:lnTo>
                    <a:pt x="15" y="5"/>
                  </a:lnTo>
                  <a:lnTo>
                    <a:pt x="15"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33" name="Freeform 345"/>
            <p:cNvSpPr/>
            <p:nvPr/>
          </p:nvSpPr>
          <p:spPr bwMode="auto">
            <a:xfrm>
              <a:off x="2725739" y="1501776"/>
              <a:ext cx="9525" cy="28575"/>
            </a:xfrm>
            <a:custGeom>
              <a:avLst/>
              <a:gdLst/>
              <a:ahLst/>
              <a:cxnLst>
                <a:cxn ang="0">
                  <a:pos x="12" y="4"/>
                </a:cxn>
                <a:cxn ang="0">
                  <a:pos x="12" y="4"/>
                </a:cxn>
                <a:cxn ang="0">
                  <a:pos x="7" y="19"/>
                </a:cxn>
                <a:cxn ang="0">
                  <a:pos x="3" y="34"/>
                </a:cxn>
                <a:cxn ang="0">
                  <a:pos x="2" y="49"/>
                </a:cxn>
                <a:cxn ang="0">
                  <a:pos x="0" y="66"/>
                </a:cxn>
                <a:cxn ang="0">
                  <a:pos x="0" y="66"/>
                </a:cxn>
                <a:cxn ang="0">
                  <a:pos x="0" y="68"/>
                </a:cxn>
                <a:cxn ang="0">
                  <a:pos x="2" y="70"/>
                </a:cxn>
                <a:cxn ang="0">
                  <a:pos x="6" y="72"/>
                </a:cxn>
                <a:cxn ang="0">
                  <a:pos x="10" y="70"/>
                </a:cxn>
                <a:cxn ang="0">
                  <a:pos x="11" y="68"/>
                </a:cxn>
                <a:cxn ang="0">
                  <a:pos x="12" y="66"/>
                </a:cxn>
                <a:cxn ang="0">
                  <a:pos x="12" y="66"/>
                </a:cxn>
                <a:cxn ang="0">
                  <a:pos x="12" y="51"/>
                </a:cxn>
                <a:cxn ang="0">
                  <a:pos x="15" y="36"/>
                </a:cxn>
                <a:cxn ang="0">
                  <a:pos x="19" y="21"/>
                </a:cxn>
                <a:cxn ang="0">
                  <a:pos x="23" y="6"/>
                </a:cxn>
                <a:cxn ang="0">
                  <a:pos x="23" y="6"/>
                </a:cxn>
                <a:cxn ang="0">
                  <a:pos x="24" y="4"/>
                </a:cxn>
                <a:cxn ang="0">
                  <a:pos x="23" y="2"/>
                </a:cxn>
                <a:cxn ang="0">
                  <a:pos x="21" y="1"/>
                </a:cxn>
                <a:cxn ang="0">
                  <a:pos x="20" y="0"/>
                </a:cxn>
                <a:cxn ang="0">
                  <a:pos x="15" y="0"/>
                </a:cxn>
                <a:cxn ang="0">
                  <a:pos x="14" y="1"/>
                </a:cxn>
                <a:cxn ang="0">
                  <a:pos x="12" y="4"/>
                </a:cxn>
                <a:cxn ang="0">
                  <a:pos x="12" y="4"/>
                </a:cxn>
              </a:cxnLst>
              <a:rect l="0" t="0" r="r" b="b"/>
              <a:pathLst>
                <a:path w="24" h="72">
                  <a:moveTo>
                    <a:pt x="12" y="4"/>
                  </a:moveTo>
                  <a:lnTo>
                    <a:pt x="12" y="4"/>
                  </a:lnTo>
                  <a:lnTo>
                    <a:pt x="7" y="19"/>
                  </a:lnTo>
                  <a:lnTo>
                    <a:pt x="3" y="34"/>
                  </a:lnTo>
                  <a:lnTo>
                    <a:pt x="2" y="49"/>
                  </a:lnTo>
                  <a:lnTo>
                    <a:pt x="0" y="66"/>
                  </a:lnTo>
                  <a:lnTo>
                    <a:pt x="0" y="66"/>
                  </a:lnTo>
                  <a:lnTo>
                    <a:pt x="0" y="68"/>
                  </a:lnTo>
                  <a:lnTo>
                    <a:pt x="2" y="70"/>
                  </a:lnTo>
                  <a:lnTo>
                    <a:pt x="6" y="72"/>
                  </a:lnTo>
                  <a:lnTo>
                    <a:pt x="10" y="70"/>
                  </a:lnTo>
                  <a:lnTo>
                    <a:pt x="11" y="68"/>
                  </a:lnTo>
                  <a:lnTo>
                    <a:pt x="12" y="66"/>
                  </a:lnTo>
                  <a:lnTo>
                    <a:pt x="12" y="66"/>
                  </a:lnTo>
                  <a:lnTo>
                    <a:pt x="12" y="51"/>
                  </a:lnTo>
                  <a:lnTo>
                    <a:pt x="15" y="36"/>
                  </a:lnTo>
                  <a:lnTo>
                    <a:pt x="19" y="21"/>
                  </a:lnTo>
                  <a:lnTo>
                    <a:pt x="23" y="6"/>
                  </a:lnTo>
                  <a:lnTo>
                    <a:pt x="23" y="6"/>
                  </a:lnTo>
                  <a:lnTo>
                    <a:pt x="24" y="4"/>
                  </a:lnTo>
                  <a:lnTo>
                    <a:pt x="23" y="2"/>
                  </a:lnTo>
                  <a:lnTo>
                    <a:pt x="21" y="1"/>
                  </a:lnTo>
                  <a:lnTo>
                    <a:pt x="20" y="0"/>
                  </a:lnTo>
                  <a:lnTo>
                    <a:pt x="15" y="0"/>
                  </a:lnTo>
                  <a:lnTo>
                    <a:pt x="14" y="1"/>
                  </a:lnTo>
                  <a:lnTo>
                    <a:pt x="12" y="4"/>
                  </a:lnTo>
                  <a:lnTo>
                    <a:pt x="12"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34" name="Freeform 346"/>
            <p:cNvSpPr/>
            <p:nvPr/>
          </p:nvSpPr>
          <p:spPr bwMode="auto">
            <a:xfrm>
              <a:off x="2749551" y="1503363"/>
              <a:ext cx="11113" cy="23813"/>
            </a:xfrm>
            <a:custGeom>
              <a:avLst/>
              <a:gdLst/>
              <a:ahLst/>
              <a:cxnLst>
                <a:cxn ang="0">
                  <a:pos x="16" y="2"/>
                </a:cxn>
                <a:cxn ang="0">
                  <a:pos x="16" y="2"/>
                </a:cxn>
                <a:cxn ang="0">
                  <a:pos x="9" y="14"/>
                </a:cxn>
                <a:cxn ang="0">
                  <a:pos x="4" y="27"/>
                </a:cxn>
                <a:cxn ang="0">
                  <a:pos x="1" y="40"/>
                </a:cxn>
                <a:cxn ang="0">
                  <a:pos x="0" y="55"/>
                </a:cxn>
                <a:cxn ang="0">
                  <a:pos x="0" y="55"/>
                </a:cxn>
                <a:cxn ang="0">
                  <a:pos x="0" y="57"/>
                </a:cxn>
                <a:cxn ang="0">
                  <a:pos x="1" y="58"/>
                </a:cxn>
                <a:cxn ang="0">
                  <a:pos x="5" y="60"/>
                </a:cxn>
                <a:cxn ang="0">
                  <a:pos x="9" y="58"/>
                </a:cxn>
                <a:cxn ang="0">
                  <a:pos x="10" y="57"/>
                </a:cxn>
                <a:cxn ang="0">
                  <a:pos x="10" y="55"/>
                </a:cxn>
                <a:cxn ang="0">
                  <a:pos x="10" y="55"/>
                </a:cxn>
                <a:cxn ang="0">
                  <a:pos x="12" y="41"/>
                </a:cxn>
                <a:cxn ang="0">
                  <a:pos x="16" y="30"/>
                </a:cxn>
                <a:cxn ang="0">
                  <a:pos x="20" y="18"/>
                </a:cxn>
                <a:cxn ang="0">
                  <a:pos x="25" y="7"/>
                </a:cxn>
                <a:cxn ang="0">
                  <a:pos x="25" y="7"/>
                </a:cxn>
                <a:cxn ang="0">
                  <a:pos x="26" y="5"/>
                </a:cxn>
                <a:cxn ang="0">
                  <a:pos x="26" y="4"/>
                </a:cxn>
                <a:cxn ang="0">
                  <a:pos x="23" y="0"/>
                </a:cxn>
                <a:cxn ang="0">
                  <a:pos x="20" y="0"/>
                </a:cxn>
                <a:cxn ang="0">
                  <a:pos x="17" y="0"/>
                </a:cxn>
                <a:cxn ang="0">
                  <a:pos x="16" y="2"/>
                </a:cxn>
                <a:cxn ang="0">
                  <a:pos x="16" y="2"/>
                </a:cxn>
              </a:cxnLst>
              <a:rect l="0" t="0" r="r" b="b"/>
              <a:pathLst>
                <a:path w="26" h="60">
                  <a:moveTo>
                    <a:pt x="16" y="2"/>
                  </a:moveTo>
                  <a:lnTo>
                    <a:pt x="16" y="2"/>
                  </a:lnTo>
                  <a:lnTo>
                    <a:pt x="9" y="14"/>
                  </a:lnTo>
                  <a:lnTo>
                    <a:pt x="4" y="27"/>
                  </a:lnTo>
                  <a:lnTo>
                    <a:pt x="1" y="40"/>
                  </a:lnTo>
                  <a:lnTo>
                    <a:pt x="0" y="55"/>
                  </a:lnTo>
                  <a:lnTo>
                    <a:pt x="0" y="55"/>
                  </a:lnTo>
                  <a:lnTo>
                    <a:pt x="0" y="57"/>
                  </a:lnTo>
                  <a:lnTo>
                    <a:pt x="1" y="58"/>
                  </a:lnTo>
                  <a:lnTo>
                    <a:pt x="5" y="60"/>
                  </a:lnTo>
                  <a:lnTo>
                    <a:pt x="9" y="58"/>
                  </a:lnTo>
                  <a:lnTo>
                    <a:pt x="10" y="57"/>
                  </a:lnTo>
                  <a:lnTo>
                    <a:pt x="10" y="55"/>
                  </a:lnTo>
                  <a:lnTo>
                    <a:pt x="10" y="55"/>
                  </a:lnTo>
                  <a:lnTo>
                    <a:pt x="12" y="41"/>
                  </a:lnTo>
                  <a:lnTo>
                    <a:pt x="16" y="30"/>
                  </a:lnTo>
                  <a:lnTo>
                    <a:pt x="20" y="18"/>
                  </a:lnTo>
                  <a:lnTo>
                    <a:pt x="25" y="7"/>
                  </a:lnTo>
                  <a:lnTo>
                    <a:pt x="25" y="7"/>
                  </a:lnTo>
                  <a:lnTo>
                    <a:pt x="26" y="5"/>
                  </a:lnTo>
                  <a:lnTo>
                    <a:pt x="26" y="4"/>
                  </a:lnTo>
                  <a:lnTo>
                    <a:pt x="23" y="0"/>
                  </a:lnTo>
                  <a:lnTo>
                    <a:pt x="20" y="0"/>
                  </a:lnTo>
                  <a:lnTo>
                    <a:pt x="17" y="0"/>
                  </a:lnTo>
                  <a:lnTo>
                    <a:pt x="16" y="2"/>
                  </a:lnTo>
                  <a:lnTo>
                    <a:pt x="1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35" name="Freeform 347"/>
            <p:cNvSpPr/>
            <p:nvPr/>
          </p:nvSpPr>
          <p:spPr bwMode="auto">
            <a:xfrm>
              <a:off x="2630489" y="1358901"/>
              <a:ext cx="17463" cy="28575"/>
            </a:xfrm>
            <a:custGeom>
              <a:avLst/>
              <a:gdLst/>
              <a:ahLst/>
              <a:cxnLst>
                <a:cxn ang="0">
                  <a:pos x="31" y="1"/>
                </a:cxn>
                <a:cxn ang="0">
                  <a:pos x="31" y="1"/>
                </a:cxn>
                <a:cxn ang="0">
                  <a:pos x="28" y="9"/>
                </a:cxn>
                <a:cxn ang="0">
                  <a:pos x="25" y="17"/>
                </a:cxn>
                <a:cxn ang="0">
                  <a:pos x="22" y="25"/>
                </a:cxn>
                <a:cxn ang="0">
                  <a:pos x="20" y="32"/>
                </a:cxn>
                <a:cxn ang="0">
                  <a:pos x="20" y="32"/>
                </a:cxn>
                <a:cxn ang="0">
                  <a:pos x="9" y="47"/>
                </a:cxn>
                <a:cxn ang="0">
                  <a:pos x="4" y="55"/>
                </a:cxn>
                <a:cxn ang="0">
                  <a:pos x="0" y="64"/>
                </a:cxn>
                <a:cxn ang="0">
                  <a:pos x="0" y="64"/>
                </a:cxn>
                <a:cxn ang="0">
                  <a:pos x="0" y="66"/>
                </a:cxn>
                <a:cxn ang="0">
                  <a:pos x="0" y="68"/>
                </a:cxn>
                <a:cxn ang="0">
                  <a:pos x="4" y="70"/>
                </a:cxn>
                <a:cxn ang="0">
                  <a:pos x="8" y="70"/>
                </a:cxn>
                <a:cxn ang="0">
                  <a:pos x="9" y="69"/>
                </a:cxn>
                <a:cxn ang="0">
                  <a:pos x="11" y="66"/>
                </a:cxn>
                <a:cxn ang="0">
                  <a:pos x="11" y="66"/>
                </a:cxn>
                <a:cxn ang="0">
                  <a:pos x="14" y="59"/>
                </a:cxn>
                <a:cxn ang="0">
                  <a:pos x="18" y="52"/>
                </a:cxn>
                <a:cxn ang="0">
                  <a:pos x="29" y="38"/>
                </a:cxn>
                <a:cxn ang="0">
                  <a:pos x="29" y="38"/>
                </a:cxn>
                <a:cxn ang="0">
                  <a:pos x="33" y="30"/>
                </a:cxn>
                <a:cxn ang="0">
                  <a:pos x="35" y="22"/>
                </a:cxn>
                <a:cxn ang="0">
                  <a:pos x="37" y="14"/>
                </a:cxn>
                <a:cxn ang="0">
                  <a:pos x="41" y="8"/>
                </a:cxn>
                <a:cxn ang="0">
                  <a:pos x="41" y="8"/>
                </a:cxn>
                <a:cxn ang="0">
                  <a:pos x="42" y="5"/>
                </a:cxn>
                <a:cxn ang="0">
                  <a:pos x="42" y="4"/>
                </a:cxn>
                <a:cxn ang="0">
                  <a:pos x="41" y="1"/>
                </a:cxn>
                <a:cxn ang="0">
                  <a:pos x="39" y="0"/>
                </a:cxn>
                <a:cxn ang="0">
                  <a:pos x="35" y="0"/>
                </a:cxn>
                <a:cxn ang="0">
                  <a:pos x="33" y="0"/>
                </a:cxn>
                <a:cxn ang="0">
                  <a:pos x="31" y="1"/>
                </a:cxn>
                <a:cxn ang="0">
                  <a:pos x="31" y="1"/>
                </a:cxn>
              </a:cxnLst>
              <a:rect l="0" t="0" r="r" b="b"/>
              <a:pathLst>
                <a:path w="42" h="70">
                  <a:moveTo>
                    <a:pt x="31" y="1"/>
                  </a:moveTo>
                  <a:lnTo>
                    <a:pt x="31" y="1"/>
                  </a:lnTo>
                  <a:lnTo>
                    <a:pt x="28" y="9"/>
                  </a:lnTo>
                  <a:lnTo>
                    <a:pt x="25" y="17"/>
                  </a:lnTo>
                  <a:lnTo>
                    <a:pt x="22" y="25"/>
                  </a:lnTo>
                  <a:lnTo>
                    <a:pt x="20" y="32"/>
                  </a:lnTo>
                  <a:lnTo>
                    <a:pt x="20" y="32"/>
                  </a:lnTo>
                  <a:lnTo>
                    <a:pt x="9" y="47"/>
                  </a:lnTo>
                  <a:lnTo>
                    <a:pt x="4" y="55"/>
                  </a:lnTo>
                  <a:lnTo>
                    <a:pt x="0" y="64"/>
                  </a:lnTo>
                  <a:lnTo>
                    <a:pt x="0" y="64"/>
                  </a:lnTo>
                  <a:lnTo>
                    <a:pt x="0" y="66"/>
                  </a:lnTo>
                  <a:lnTo>
                    <a:pt x="0" y="68"/>
                  </a:lnTo>
                  <a:lnTo>
                    <a:pt x="4" y="70"/>
                  </a:lnTo>
                  <a:lnTo>
                    <a:pt x="8" y="70"/>
                  </a:lnTo>
                  <a:lnTo>
                    <a:pt x="9" y="69"/>
                  </a:lnTo>
                  <a:lnTo>
                    <a:pt x="11" y="66"/>
                  </a:lnTo>
                  <a:lnTo>
                    <a:pt x="11" y="66"/>
                  </a:lnTo>
                  <a:lnTo>
                    <a:pt x="14" y="59"/>
                  </a:lnTo>
                  <a:lnTo>
                    <a:pt x="18" y="52"/>
                  </a:lnTo>
                  <a:lnTo>
                    <a:pt x="29" y="38"/>
                  </a:lnTo>
                  <a:lnTo>
                    <a:pt x="29" y="38"/>
                  </a:lnTo>
                  <a:lnTo>
                    <a:pt x="33" y="30"/>
                  </a:lnTo>
                  <a:lnTo>
                    <a:pt x="35" y="22"/>
                  </a:lnTo>
                  <a:lnTo>
                    <a:pt x="37" y="14"/>
                  </a:lnTo>
                  <a:lnTo>
                    <a:pt x="41" y="8"/>
                  </a:lnTo>
                  <a:lnTo>
                    <a:pt x="41" y="8"/>
                  </a:lnTo>
                  <a:lnTo>
                    <a:pt x="42" y="5"/>
                  </a:lnTo>
                  <a:lnTo>
                    <a:pt x="42" y="4"/>
                  </a:lnTo>
                  <a:lnTo>
                    <a:pt x="41" y="1"/>
                  </a:lnTo>
                  <a:lnTo>
                    <a:pt x="39" y="0"/>
                  </a:lnTo>
                  <a:lnTo>
                    <a:pt x="35" y="0"/>
                  </a:lnTo>
                  <a:lnTo>
                    <a:pt x="33" y="0"/>
                  </a:lnTo>
                  <a:lnTo>
                    <a:pt x="31" y="1"/>
                  </a:lnTo>
                  <a:lnTo>
                    <a:pt x="3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36" name="Freeform 348"/>
            <p:cNvSpPr/>
            <p:nvPr/>
          </p:nvSpPr>
          <p:spPr bwMode="auto">
            <a:xfrm>
              <a:off x="2655889" y="1355726"/>
              <a:ext cx="15875" cy="26988"/>
            </a:xfrm>
            <a:custGeom>
              <a:avLst/>
              <a:gdLst/>
              <a:ahLst/>
              <a:cxnLst>
                <a:cxn ang="0">
                  <a:pos x="32" y="0"/>
                </a:cxn>
                <a:cxn ang="0">
                  <a:pos x="32" y="0"/>
                </a:cxn>
                <a:cxn ang="0">
                  <a:pos x="29" y="0"/>
                </a:cxn>
                <a:cxn ang="0">
                  <a:pos x="26" y="3"/>
                </a:cxn>
                <a:cxn ang="0">
                  <a:pos x="22" y="6"/>
                </a:cxn>
                <a:cxn ang="0">
                  <a:pos x="20" y="13"/>
                </a:cxn>
                <a:cxn ang="0">
                  <a:pos x="17" y="18"/>
                </a:cxn>
                <a:cxn ang="0">
                  <a:pos x="17" y="18"/>
                </a:cxn>
                <a:cxn ang="0">
                  <a:pos x="9" y="39"/>
                </a:cxn>
                <a:cxn ang="0">
                  <a:pos x="1" y="59"/>
                </a:cxn>
                <a:cxn ang="0">
                  <a:pos x="1" y="59"/>
                </a:cxn>
                <a:cxn ang="0">
                  <a:pos x="0" y="61"/>
                </a:cxn>
                <a:cxn ang="0">
                  <a:pos x="1" y="64"/>
                </a:cxn>
                <a:cxn ang="0">
                  <a:pos x="4" y="67"/>
                </a:cxn>
                <a:cxn ang="0">
                  <a:pos x="5" y="68"/>
                </a:cxn>
                <a:cxn ang="0">
                  <a:pos x="8" y="68"/>
                </a:cxn>
                <a:cxn ang="0">
                  <a:pos x="9" y="67"/>
                </a:cxn>
                <a:cxn ang="0">
                  <a:pos x="11" y="65"/>
                </a:cxn>
                <a:cxn ang="0">
                  <a:pos x="11" y="65"/>
                </a:cxn>
                <a:cxn ang="0">
                  <a:pos x="24" y="35"/>
                </a:cxn>
                <a:cxn ang="0">
                  <a:pos x="24" y="35"/>
                </a:cxn>
                <a:cxn ang="0">
                  <a:pos x="28" y="21"/>
                </a:cxn>
                <a:cxn ang="0">
                  <a:pos x="30" y="14"/>
                </a:cxn>
                <a:cxn ang="0">
                  <a:pos x="33" y="12"/>
                </a:cxn>
                <a:cxn ang="0">
                  <a:pos x="34" y="10"/>
                </a:cxn>
                <a:cxn ang="0">
                  <a:pos x="34" y="10"/>
                </a:cxn>
                <a:cxn ang="0">
                  <a:pos x="37" y="9"/>
                </a:cxn>
                <a:cxn ang="0">
                  <a:pos x="38" y="8"/>
                </a:cxn>
                <a:cxn ang="0">
                  <a:pos x="38" y="6"/>
                </a:cxn>
                <a:cxn ang="0">
                  <a:pos x="38" y="4"/>
                </a:cxn>
                <a:cxn ang="0">
                  <a:pos x="35" y="0"/>
                </a:cxn>
                <a:cxn ang="0">
                  <a:pos x="34" y="0"/>
                </a:cxn>
                <a:cxn ang="0">
                  <a:pos x="32" y="0"/>
                </a:cxn>
                <a:cxn ang="0">
                  <a:pos x="32" y="0"/>
                </a:cxn>
              </a:cxnLst>
              <a:rect l="0" t="0" r="r" b="b"/>
              <a:pathLst>
                <a:path w="38" h="68">
                  <a:moveTo>
                    <a:pt x="32" y="0"/>
                  </a:moveTo>
                  <a:lnTo>
                    <a:pt x="32" y="0"/>
                  </a:lnTo>
                  <a:lnTo>
                    <a:pt x="29" y="0"/>
                  </a:lnTo>
                  <a:lnTo>
                    <a:pt x="26" y="3"/>
                  </a:lnTo>
                  <a:lnTo>
                    <a:pt x="22" y="6"/>
                  </a:lnTo>
                  <a:lnTo>
                    <a:pt x="20" y="13"/>
                  </a:lnTo>
                  <a:lnTo>
                    <a:pt x="17" y="18"/>
                  </a:lnTo>
                  <a:lnTo>
                    <a:pt x="17" y="18"/>
                  </a:lnTo>
                  <a:lnTo>
                    <a:pt x="9" y="39"/>
                  </a:lnTo>
                  <a:lnTo>
                    <a:pt x="1" y="59"/>
                  </a:lnTo>
                  <a:lnTo>
                    <a:pt x="1" y="59"/>
                  </a:lnTo>
                  <a:lnTo>
                    <a:pt x="0" y="61"/>
                  </a:lnTo>
                  <a:lnTo>
                    <a:pt x="1" y="64"/>
                  </a:lnTo>
                  <a:lnTo>
                    <a:pt x="4" y="67"/>
                  </a:lnTo>
                  <a:lnTo>
                    <a:pt x="5" y="68"/>
                  </a:lnTo>
                  <a:lnTo>
                    <a:pt x="8" y="68"/>
                  </a:lnTo>
                  <a:lnTo>
                    <a:pt x="9" y="67"/>
                  </a:lnTo>
                  <a:lnTo>
                    <a:pt x="11" y="65"/>
                  </a:lnTo>
                  <a:lnTo>
                    <a:pt x="11" y="65"/>
                  </a:lnTo>
                  <a:lnTo>
                    <a:pt x="24" y="35"/>
                  </a:lnTo>
                  <a:lnTo>
                    <a:pt x="24" y="35"/>
                  </a:lnTo>
                  <a:lnTo>
                    <a:pt x="28" y="21"/>
                  </a:lnTo>
                  <a:lnTo>
                    <a:pt x="30" y="14"/>
                  </a:lnTo>
                  <a:lnTo>
                    <a:pt x="33" y="12"/>
                  </a:lnTo>
                  <a:lnTo>
                    <a:pt x="34" y="10"/>
                  </a:lnTo>
                  <a:lnTo>
                    <a:pt x="34" y="10"/>
                  </a:lnTo>
                  <a:lnTo>
                    <a:pt x="37" y="9"/>
                  </a:lnTo>
                  <a:lnTo>
                    <a:pt x="38" y="8"/>
                  </a:lnTo>
                  <a:lnTo>
                    <a:pt x="38" y="6"/>
                  </a:lnTo>
                  <a:lnTo>
                    <a:pt x="38" y="4"/>
                  </a:lnTo>
                  <a:lnTo>
                    <a:pt x="35" y="0"/>
                  </a:lnTo>
                  <a:lnTo>
                    <a:pt x="34" y="0"/>
                  </a:lnTo>
                  <a:lnTo>
                    <a:pt x="32" y="0"/>
                  </a:lnTo>
                  <a:lnTo>
                    <a:pt x="32"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37" name="Freeform 349"/>
            <p:cNvSpPr/>
            <p:nvPr/>
          </p:nvSpPr>
          <p:spPr bwMode="auto">
            <a:xfrm>
              <a:off x="2678114" y="1358901"/>
              <a:ext cx="11113" cy="28575"/>
            </a:xfrm>
            <a:custGeom>
              <a:avLst/>
              <a:gdLst/>
              <a:ahLst/>
              <a:cxnLst>
                <a:cxn ang="0">
                  <a:pos x="25" y="0"/>
                </a:cxn>
                <a:cxn ang="0">
                  <a:pos x="21" y="0"/>
                </a:cxn>
                <a:cxn ang="0">
                  <a:pos x="21" y="0"/>
                </a:cxn>
                <a:cxn ang="0">
                  <a:pos x="18" y="2"/>
                </a:cxn>
                <a:cxn ang="0">
                  <a:pos x="17" y="3"/>
                </a:cxn>
                <a:cxn ang="0">
                  <a:pos x="15" y="4"/>
                </a:cxn>
                <a:cxn ang="0">
                  <a:pos x="15" y="7"/>
                </a:cxn>
                <a:cxn ang="0">
                  <a:pos x="15" y="7"/>
                </a:cxn>
                <a:cxn ang="0">
                  <a:pos x="14" y="15"/>
                </a:cxn>
                <a:cxn ang="0">
                  <a:pos x="13" y="21"/>
                </a:cxn>
                <a:cxn ang="0">
                  <a:pos x="9" y="37"/>
                </a:cxn>
                <a:cxn ang="0">
                  <a:pos x="5" y="51"/>
                </a:cxn>
                <a:cxn ang="0">
                  <a:pos x="0" y="66"/>
                </a:cxn>
                <a:cxn ang="0">
                  <a:pos x="0" y="66"/>
                </a:cxn>
                <a:cxn ang="0">
                  <a:pos x="0" y="68"/>
                </a:cxn>
                <a:cxn ang="0">
                  <a:pos x="1" y="70"/>
                </a:cxn>
                <a:cxn ang="0">
                  <a:pos x="4" y="72"/>
                </a:cxn>
                <a:cxn ang="0">
                  <a:pos x="8" y="72"/>
                </a:cxn>
                <a:cxn ang="0">
                  <a:pos x="10" y="71"/>
                </a:cxn>
                <a:cxn ang="0">
                  <a:pos x="12" y="68"/>
                </a:cxn>
                <a:cxn ang="0">
                  <a:pos x="12" y="68"/>
                </a:cxn>
                <a:cxn ang="0">
                  <a:pos x="17" y="53"/>
                </a:cxn>
                <a:cxn ang="0">
                  <a:pos x="22" y="36"/>
                </a:cxn>
                <a:cxn ang="0">
                  <a:pos x="22" y="36"/>
                </a:cxn>
                <a:cxn ang="0">
                  <a:pos x="26" y="24"/>
                </a:cxn>
                <a:cxn ang="0">
                  <a:pos x="26" y="12"/>
                </a:cxn>
                <a:cxn ang="0">
                  <a:pos x="26" y="12"/>
                </a:cxn>
                <a:cxn ang="0">
                  <a:pos x="29" y="11"/>
                </a:cxn>
                <a:cxn ang="0">
                  <a:pos x="30" y="10"/>
                </a:cxn>
                <a:cxn ang="0">
                  <a:pos x="30" y="6"/>
                </a:cxn>
                <a:cxn ang="0">
                  <a:pos x="29" y="2"/>
                </a:cxn>
                <a:cxn ang="0">
                  <a:pos x="27" y="2"/>
                </a:cxn>
                <a:cxn ang="0">
                  <a:pos x="25" y="0"/>
                </a:cxn>
                <a:cxn ang="0">
                  <a:pos x="25" y="0"/>
                </a:cxn>
              </a:cxnLst>
              <a:rect l="0" t="0" r="r" b="b"/>
              <a:pathLst>
                <a:path w="30" h="72">
                  <a:moveTo>
                    <a:pt x="25" y="0"/>
                  </a:moveTo>
                  <a:lnTo>
                    <a:pt x="21" y="0"/>
                  </a:lnTo>
                  <a:lnTo>
                    <a:pt x="21" y="0"/>
                  </a:lnTo>
                  <a:lnTo>
                    <a:pt x="18" y="2"/>
                  </a:lnTo>
                  <a:lnTo>
                    <a:pt x="17" y="3"/>
                  </a:lnTo>
                  <a:lnTo>
                    <a:pt x="15" y="4"/>
                  </a:lnTo>
                  <a:lnTo>
                    <a:pt x="15" y="7"/>
                  </a:lnTo>
                  <a:lnTo>
                    <a:pt x="15" y="7"/>
                  </a:lnTo>
                  <a:lnTo>
                    <a:pt x="14" y="15"/>
                  </a:lnTo>
                  <a:lnTo>
                    <a:pt x="13" y="21"/>
                  </a:lnTo>
                  <a:lnTo>
                    <a:pt x="9" y="37"/>
                  </a:lnTo>
                  <a:lnTo>
                    <a:pt x="5" y="51"/>
                  </a:lnTo>
                  <a:lnTo>
                    <a:pt x="0" y="66"/>
                  </a:lnTo>
                  <a:lnTo>
                    <a:pt x="0" y="66"/>
                  </a:lnTo>
                  <a:lnTo>
                    <a:pt x="0" y="68"/>
                  </a:lnTo>
                  <a:lnTo>
                    <a:pt x="1" y="70"/>
                  </a:lnTo>
                  <a:lnTo>
                    <a:pt x="4" y="72"/>
                  </a:lnTo>
                  <a:lnTo>
                    <a:pt x="8" y="72"/>
                  </a:lnTo>
                  <a:lnTo>
                    <a:pt x="10" y="71"/>
                  </a:lnTo>
                  <a:lnTo>
                    <a:pt x="12" y="68"/>
                  </a:lnTo>
                  <a:lnTo>
                    <a:pt x="12" y="68"/>
                  </a:lnTo>
                  <a:lnTo>
                    <a:pt x="17" y="53"/>
                  </a:lnTo>
                  <a:lnTo>
                    <a:pt x="22" y="36"/>
                  </a:lnTo>
                  <a:lnTo>
                    <a:pt x="22" y="36"/>
                  </a:lnTo>
                  <a:lnTo>
                    <a:pt x="26" y="24"/>
                  </a:lnTo>
                  <a:lnTo>
                    <a:pt x="26" y="12"/>
                  </a:lnTo>
                  <a:lnTo>
                    <a:pt x="26" y="12"/>
                  </a:lnTo>
                  <a:lnTo>
                    <a:pt x="29" y="11"/>
                  </a:lnTo>
                  <a:lnTo>
                    <a:pt x="30" y="10"/>
                  </a:lnTo>
                  <a:lnTo>
                    <a:pt x="30" y="6"/>
                  </a:lnTo>
                  <a:lnTo>
                    <a:pt x="29" y="2"/>
                  </a:lnTo>
                  <a:lnTo>
                    <a:pt x="27" y="2"/>
                  </a:lnTo>
                  <a:lnTo>
                    <a:pt x="25" y="0"/>
                  </a:lnTo>
                  <a:lnTo>
                    <a:pt x="25"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38" name="Freeform 350"/>
            <p:cNvSpPr/>
            <p:nvPr/>
          </p:nvSpPr>
          <p:spPr bwMode="auto">
            <a:xfrm>
              <a:off x="2776539" y="1355726"/>
              <a:ext cx="11113" cy="28575"/>
            </a:xfrm>
            <a:custGeom>
              <a:avLst/>
              <a:gdLst/>
              <a:ahLst/>
              <a:cxnLst>
                <a:cxn ang="0">
                  <a:pos x="21" y="1"/>
                </a:cxn>
                <a:cxn ang="0">
                  <a:pos x="21" y="1"/>
                </a:cxn>
                <a:cxn ang="0">
                  <a:pos x="14" y="6"/>
                </a:cxn>
                <a:cxn ang="0">
                  <a:pos x="10" y="14"/>
                </a:cxn>
                <a:cxn ang="0">
                  <a:pos x="7" y="22"/>
                </a:cxn>
                <a:cxn ang="0">
                  <a:pos x="4" y="31"/>
                </a:cxn>
                <a:cxn ang="0">
                  <a:pos x="1" y="48"/>
                </a:cxn>
                <a:cxn ang="0">
                  <a:pos x="0" y="65"/>
                </a:cxn>
                <a:cxn ang="0">
                  <a:pos x="0" y="65"/>
                </a:cxn>
                <a:cxn ang="0">
                  <a:pos x="0" y="68"/>
                </a:cxn>
                <a:cxn ang="0">
                  <a:pos x="1" y="71"/>
                </a:cxn>
                <a:cxn ang="0">
                  <a:pos x="5" y="72"/>
                </a:cxn>
                <a:cxn ang="0">
                  <a:pos x="9" y="71"/>
                </a:cxn>
                <a:cxn ang="0">
                  <a:pos x="10" y="68"/>
                </a:cxn>
                <a:cxn ang="0">
                  <a:pos x="12" y="65"/>
                </a:cxn>
                <a:cxn ang="0">
                  <a:pos x="12" y="65"/>
                </a:cxn>
                <a:cxn ang="0">
                  <a:pos x="12" y="51"/>
                </a:cxn>
                <a:cxn ang="0">
                  <a:pos x="14" y="35"/>
                </a:cxn>
                <a:cxn ang="0">
                  <a:pos x="17" y="27"/>
                </a:cxn>
                <a:cxn ang="0">
                  <a:pos x="20" y="21"/>
                </a:cxn>
                <a:cxn ang="0">
                  <a:pos x="24" y="14"/>
                </a:cxn>
                <a:cxn ang="0">
                  <a:pos x="29" y="9"/>
                </a:cxn>
                <a:cxn ang="0">
                  <a:pos x="29" y="9"/>
                </a:cxn>
                <a:cxn ang="0">
                  <a:pos x="30" y="6"/>
                </a:cxn>
                <a:cxn ang="0">
                  <a:pos x="31" y="5"/>
                </a:cxn>
                <a:cxn ang="0">
                  <a:pos x="30" y="3"/>
                </a:cxn>
                <a:cxn ang="0">
                  <a:pos x="29" y="1"/>
                </a:cxn>
                <a:cxn ang="0">
                  <a:pos x="25" y="0"/>
                </a:cxn>
                <a:cxn ang="0">
                  <a:pos x="24" y="0"/>
                </a:cxn>
                <a:cxn ang="0">
                  <a:pos x="21" y="1"/>
                </a:cxn>
                <a:cxn ang="0">
                  <a:pos x="21" y="1"/>
                </a:cxn>
              </a:cxnLst>
              <a:rect l="0" t="0" r="r" b="b"/>
              <a:pathLst>
                <a:path w="31" h="72">
                  <a:moveTo>
                    <a:pt x="21" y="1"/>
                  </a:moveTo>
                  <a:lnTo>
                    <a:pt x="21" y="1"/>
                  </a:lnTo>
                  <a:lnTo>
                    <a:pt x="14" y="6"/>
                  </a:lnTo>
                  <a:lnTo>
                    <a:pt x="10" y="14"/>
                  </a:lnTo>
                  <a:lnTo>
                    <a:pt x="7" y="22"/>
                  </a:lnTo>
                  <a:lnTo>
                    <a:pt x="4" y="31"/>
                  </a:lnTo>
                  <a:lnTo>
                    <a:pt x="1" y="48"/>
                  </a:lnTo>
                  <a:lnTo>
                    <a:pt x="0" y="65"/>
                  </a:lnTo>
                  <a:lnTo>
                    <a:pt x="0" y="65"/>
                  </a:lnTo>
                  <a:lnTo>
                    <a:pt x="0" y="68"/>
                  </a:lnTo>
                  <a:lnTo>
                    <a:pt x="1" y="71"/>
                  </a:lnTo>
                  <a:lnTo>
                    <a:pt x="5" y="72"/>
                  </a:lnTo>
                  <a:lnTo>
                    <a:pt x="9" y="71"/>
                  </a:lnTo>
                  <a:lnTo>
                    <a:pt x="10" y="68"/>
                  </a:lnTo>
                  <a:lnTo>
                    <a:pt x="12" y="65"/>
                  </a:lnTo>
                  <a:lnTo>
                    <a:pt x="12" y="65"/>
                  </a:lnTo>
                  <a:lnTo>
                    <a:pt x="12" y="51"/>
                  </a:lnTo>
                  <a:lnTo>
                    <a:pt x="14" y="35"/>
                  </a:lnTo>
                  <a:lnTo>
                    <a:pt x="17" y="27"/>
                  </a:lnTo>
                  <a:lnTo>
                    <a:pt x="20" y="21"/>
                  </a:lnTo>
                  <a:lnTo>
                    <a:pt x="24" y="14"/>
                  </a:lnTo>
                  <a:lnTo>
                    <a:pt x="29" y="9"/>
                  </a:lnTo>
                  <a:lnTo>
                    <a:pt x="29" y="9"/>
                  </a:lnTo>
                  <a:lnTo>
                    <a:pt x="30" y="6"/>
                  </a:lnTo>
                  <a:lnTo>
                    <a:pt x="31" y="5"/>
                  </a:lnTo>
                  <a:lnTo>
                    <a:pt x="30" y="3"/>
                  </a:lnTo>
                  <a:lnTo>
                    <a:pt x="29" y="1"/>
                  </a:lnTo>
                  <a:lnTo>
                    <a:pt x="25" y="0"/>
                  </a:lnTo>
                  <a:lnTo>
                    <a:pt x="24" y="0"/>
                  </a:lnTo>
                  <a:lnTo>
                    <a:pt x="21" y="1"/>
                  </a:lnTo>
                  <a:lnTo>
                    <a:pt x="2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39" name="Freeform 351"/>
            <p:cNvSpPr/>
            <p:nvPr/>
          </p:nvSpPr>
          <p:spPr bwMode="auto">
            <a:xfrm>
              <a:off x="2790826" y="1358901"/>
              <a:ext cx="12700" cy="22225"/>
            </a:xfrm>
            <a:custGeom>
              <a:avLst/>
              <a:gdLst/>
              <a:ahLst/>
              <a:cxnLst>
                <a:cxn ang="0">
                  <a:pos x="20" y="7"/>
                </a:cxn>
                <a:cxn ang="0">
                  <a:pos x="20" y="7"/>
                </a:cxn>
                <a:cxn ang="0">
                  <a:pos x="18" y="11"/>
                </a:cxn>
                <a:cxn ang="0">
                  <a:pos x="16" y="16"/>
                </a:cxn>
                <a:cxn ang="0">
                  <a:pos x="9" y="25"/>
                </a:cxn>
                <a:cxn ang="0">
                  <a:pos x="9" y="25"/>
                </a:cxn>
                <a:cxn ang="0">
                  <a:pos x="0" y="50"/>
                </a:cxn>
                <a:cxn ang="0">
                  <a:pos x="0" y="50"/>
                </a:cxn>
                <a:cxn ang="0">
                  <a:pos x="0" y="53"/>
                </a:cxn>
                <a:cxn ang="0">
                  <a:pos x="1" y="55"/>
                </a:cxn>
                <a:cxn ang="0">
                  <a:pos x="4" y="58"/>
                </a:cxn>
                <a:cxn ang="0">
                  <a:pos x="8" y="57"/>
                </a:cxn>
                <a:cxn ang="0">
                  <a:pos x="10" y="55"/>
                </a:cxn>
                <a:cxn ang="0">
                  <a:pos x="12" y="54"/>
                </a:cxn>
                <a:cxn ang="0">
                  <a:pos x="12" y="54"/>
                </a:cxn>
                <a:cxn ang="0">
                  <a:pos x="16" y="38"/>
                </a:cxn>
                <a:cxn ang="0">
                  <a:pos x="20" y="31"/>
                </a:cxn>
                <a:cxn ang="0">
                  <a:pos x="23" y="24"/>
                </a:cxn>
                <a:cxn ang="0">
                  <a:pos x="23" y="24"/>
                </a:cxn>
                <a:cxn ang="0">
                  <a:pos x="29" y="16"/>
                </a:cxn>
                <a:cxn ang="0">
                  <a:pos x="30" y="7"/>
                </a:cxn>
                <a:cxn ang="0">
                  <a:pos x="30" y="7"/>
                </a:cxn>
                <a:cxn ang="0">
                  <a:pos x="30" y="4"/>
                </a:cxn>
                <a:cxn ang="0">
                  <a:pos x="29" y="2"/>
                </a:cxn>
                <a:cxn ang="0">
                  <a:pos x="27" y="2"/>
                </a:cxn>
                <a:cxn ang="0">
                  <a:pos x="26" y="0"/>
                </a:cxn>
                <a:cxn ang="0">
                  <a:pos x="21" y="2"/>
                </a:cxn>
                <a:cxn ang="0">
                  <a:pos x="20" y="4"/>
                </a:cxn>
                <a:cxn ang="0">
                  <a:pos x="20" y="7"/>
                </a:cxn>
                <a:cxn ang="0">
                  <a:pos x="20" y="7"/>
                </a:cxn>
              </a:cxnLst>
              <a:rect l="0" t="0" r="r" b="b"/>
              <a:pathLst>
                <a:path w="30" h="58">
                  <a:moveTo>
                    <a:pt x="20" y="7"/>
                  </a:moveTo>
                  <a:lnTo>
                    <a:pt x="20" y="7"/>
                  </a:lnTo>
                  <a:lnTo>
                    <a:pt x="18" y="11"/>
                  </a:lnTo>
                  <a:lnTo>
                    <a:pt x="16" y="16"/>
                  </a:lnTo>
                  <a:lnTo>
                    <a:pt x="9" y="25"/>
                  </a:lnTo>
                  <a:lnTo>
                    <a:pt x="9" y="25"/>
                  </a:lnTo>
                  <a:lnTo>
                    <a:pt x="0" y="50"/>
                  </a:lnTo>
                  <a:lnTo>
                    <a:pt x="0" y="50"/>
                  </a:lnTo>
                  <a:lnTo>
                    <a:pt x="0" y="53"/>
                  </a:lnTo>
                  <a:lnTo>
                    <a:pt x="1" y="55"/>
                  </a:lnTo>
                  <a:lnTo>
                    <a:pt x="4" y="58"/>
                  </a:lnTo>
                  <a:lnTo>
                    <a:pt x="8" y="57"/>
                  </a:lnTo>
                  <a:lnTo>
                    <a:pt x="10" y="55"/>
                  </a:lnTo>
                  <a:lnTo>
                    <a:pt x="12" y="54"/>
                  </a:lnTo>
                  <a:lnTo>
                    <a:pt x="12" y="54"/>
                  </a:lnTo>
                  <a:lnTo>
                    <a:pt x="16" y="38"/>
                  </a:lnTo>
                  <a:lnTo>
                    <a:pt x="20" y="31"/>
                  </a:lnTo>
                  <a:lnTo>
                    <a:pt x="23" y="24"/>
                  </a:lnTo>
                  <a:lnTo>
                    <a:pt x="23" y="24"/>
                  </a:lnTo>
                  <a:lnTo>
                    <a:pt x="29" y="16"/>
                  </a:lnTo>
                  <a:lnTo>
                    <a:pt x="30" y="7"/>
                  </a:lnTo>
                  <a:lnTo>
                    <a:pt x="30" y="7"/>
                  </a:lnTo>
                  <a:lnTo>
                    <a:pt x="30" y="4"/>
                  </a:lnTo>
                  <a:lnTo>
                    <a:pt x="29" y="2"/>
                  </a:lnTo>
                  <a:lnTo>
                    <a:pt x="27" y="2"/>
                  </a:lnTo>
                  <a:lnTo>
                    <a:pt x="26" y="0"/>
                  </a:lnTo>
                  <a:lnTo>
                    <a:pt x="21" y="2"/>
                  </a:lnTo>
                  <a:lnTo>
                    <a:pt x="20" y="4"/>
                  </a:lnTo>
                  <a:lnTo>
                    <a:pt x="20" y="7"/>
                  </a:lnTo>
                  <a:lnTo>
                    <a:pt x="20" y="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40" name="Freeform 352"/>
            <p:cNvSpPr/>
            <p:nvPr/>
          </p:nvSpPr>
          <p:spPr bwMode="auto">
            <a:xfrm>
              <a:off x="2303464" y="1395413"/>
              <a:ext cx="7938" cy="19050"/>
            </a:xfrm>
            <a:custGeom>
              <a:avLst/>
              <a:gdLst/>
              <a:ahLst/>
              <a:cxnLst>
                <a:cxn ang="0">
                  <a:pos x="12" y="4"/>
                </a:cxn>
                <a:cxn ang="0">
                  <a:pos x="12" y="4"/>
                </a:cxn>
                <a:cxn ang="0">
                  <a:pos x="6" y="22"/>
                </a:cxn>
                <a:cxn ang="0">
                  <a:pos x="2" y="30"/>
                </a:cxn>
                <a:cxn ang="0">
                  <a:pos x="0" y="40"/>
                </a:cxn>
                <a:cxn ang="0">
                  <a:pos x="0" y="40"/>
                </a:cxn>
                <a:cxn ang="0">
                  <a:pos x="2" y="42"/>
                </a:cxn>
                <a:cxn ang="0">
                  <a:pos x="3" y="44"/>
                </a:cxn>
                <a:cxn ang="0">
                  <a:pos x="7" y="46"/>
                </a:cxn>
                <a:cxn ang="0">
                  <a:pos x="11" y="44"/>
                </a:cxn>
                <a:cxn ang="0">
                  <a:pos x="12" y="42"/>
                </a:cxn>
                <a:cxn ang="0">
                  <a:pos x="12" y="40"/>
                </a:cxn>
                <a:cxn ang="0">
                  <a:pos x="12" y="40"/>
                </a:cxn>
                <a:cxn ang="0">
                  <a:pos x="13" y="31"/>
                </a:cxn>
                <a:cxn ang="0">
                  <a:pos x="16" y="23"/>
                </a:cxn>
                <a:cxn ang="0">
                  <a:pos x="24" y="8"/>
                </a:cxn>
                <a:cxn ang="0">
                  <a:pos x="24" y="8"/>
                </a:cxn>
                <a:cxn ang="0">
                  <a:pos x="24" y="5"/>
                </a:cxn>
                <a:cxn ang="0">
                  <a:pos x="23" y="3"/>
                </a:cxn>
                <a:cxn ang="0">
                  <a:pos x="21" y="1"/>
                </a:cxn>
                <a:cxn ang="0">
                  <a:pos x="20" y="0"/>
                </a:cxn>
                <a:cxn ang="0">
                  <a:pos x="16" y="1"/>
                </a:cxn>
                <a:cxn ang="0">
                  <a:pos x="13" y="3"/>
                </a:cxn>
                <a:cxn ang="0">
                  <a:pos x="12" y="4"/>
                </a:cxn>
                <a:cxn ang="0">
                  <a:pos x="12" y="4"/>
                </a:cxn>
              </a:cxnLst>
              <a:rect l="0" t="0" r="r" b="b"/>
              <a:pathLst>
                <a:path w="24" h="46">
                  <a:moveTo>
                    <a:pt x="12" y="4"/>
                  </a:moveTo>
                  <a:lnTo>
                    <a:pt x="12" y="4"/>
                  </a:lnTo>
                  <a:lnTo>
                    <a:pt x="6" y="22"/>
                  </a:lnTo>
                  <a:lnTo>
                    <a:pt x="2" y="30"/>
                  </a:lnTo>
                  <a:lnTo>
                    <a:pt x="0" y="40"/>
                  </a:lnTo>
                  <a:lnTo>
                    <a:pt x="0" y="40"/>
                  </a:lnTo>
                  <a:lnTo>
                    <a:pt x="2" y="42"/>
                  </a:lnTo>
                  <a:lnTo>
                    <a:pt x="3" y="44"/>
                  </a:lnTo>
                  <a:lnTo>
                    <a:pt x="7" y="46"/>
                  </a:lnTo>
                  <a:lnTo>
                    <a:pt x="11" y="44"/>
                  </a:lnTo>
                  <a:lnTo>
                    <a:pt x="12" y="42"/>
                  </a:lnTo>
                  <a:lnTo>
                    <a:pt x="12" y="40"/>
                  </a:lnTo>
                  <a:lnTo>
                    <a:pt x="12" y="40"/>
                  </a:lnTo>
                  <a:lnTo>
                    <a:pt x="13" y="31"/>
                  </a:lnTo>
                  <a:lnTo>
                    <a:pt x="16" y="23"/>
                  </a:lnTo>
                  <a:lnTo>
                    <a:pt x="24" y="8"/>
                  </a:lnTo>
                  <a:lnTo>
                    <a:pt x="24" y="8"/>
                  </a:lnTo>
                  <a:lnTo>
                    <a:pt x="24" y="5"/>
                  </a:lnTo>
                  <a:lnTo>
                    <a:pt x="23" y="3"/>
                  </a:lnTo>
                  <a:lnTo>
                    <a:pt x="21" y="1"/>
                  </a:lnTo>
                  <a:lnTo>
                    <a:pt x="20" y="0"/>
                  </a:lnTo>
                  <a:lnTo>
                    <a:pt x="16" y="1"/>
                  </a:lnTo>
                  <a:lnTo>
                    <a:pt x="13" y="3"/>
                  </a:lnTo>
                  <a:lnTo>
                    <a:pt x="12" y="4"/>
                  </a:lnTo>
                  <a:lnTo>
                    <a:pt x="12"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41" name="Freeform 353"/>
            <p:cNvSpPr/>
            <p:nvPr/>
          </p:nvSpPr>
          <p:spPr bwMode="auto">
            <a:xfrm>
              <a:off x="2324101" y="1398588"/>
              <a:ext cx="9525" cy="17463"/>
            </a:xfrm>
            <a:custGeom>
              <a:avLst/>
              <a:gdLst/>
              <a:ahLst/>
              <a:cxnLst>
                <a:cxn ang="0">
                  <a:pos x="12" y="5"/>
                </a:cxn>
                <a:cxn ang="0">
                  <a:pos x="12" y="5"/>
                </a:cxn>
                <a:cxn ang="0">
                  <a:pos x="10" y="13"/>
                </a:cxn>
                <a:cxn ang="0">
                  <a:pos x="8" y="19"/>
                </a:cxn>
                <a:cxn ang="0">
                  <a:pos x="5" y="26"/>
                </a:cxn>
                <a:cxn ang="0">
                  <a:pos x="1" y="32"/>
                </a:cxn>
                <a:cxn ang="0">
                  <a:pos x="1" y="32"/>
                </a:cxn>
                <a:cxn ang="0">
                  <a:pos x="0" y="35"/>
                </a:cxn>
                <a:cxn ang="0">
                  <a:pos x="0" y="38"/>
                </a:cxn>
                <a:cxn ang="0">
                  <a:pos x="3" y="40"/>
                </a:cxn>
                <a:cxn ang="0">
                  <a:pos x="7" y="42"/>
                </a:cxn>
                <a:cxn ang="0">
                  <a:pos x="9" y="40"/>
                </a:cxn>
                <a:cxn ang="0">
                  <a:pos x="10" y="39"/>
                </a:cxn>
                <a:cxn ang="0">
                  <a:pos x="10" y="39"/>
                </a:cxn>
                <a:cxn ang="0">
                  <a:pos x="16" y="31"/>
                </a:cxn>
                <a:cxn ang="0">
                  <a:pos x="20" y="23"/>
                </a:cxn>
                <a:cxn ang="0">
                  <a:pos x="22" y="14"/>
                </a:cxn>
                <a:cxn ang="0">
                  <a:pos x="24" y="5"/>
                </a:cxn>
                <a:cxn ang="0">
                  <a:pos x="24" y="5"/>
                </a:cxn>
                <a:cxn ang="0">
                  <a:pos x="22" y="2"/>
                </a:cxn>
                <a:cxn ang="0">
                  <a:pos x="21" y="1"/>
                </a:cxn>
                <a:cxn ang="0">
                  <a:pos x="17" y="0"/>
                </a:cxn>
                <a:cxn ang="0">
                  <a:pos x="13" y="1"/>
                </a:cxn>
                <a:cxn ang="0">
                  <a:pos x="12" y="2"/>
                </a:cxn>
                <a:cxn ang="0">
                  <a:pos x="12" y="5"/>
                </a:cxn>
                <a:cxn ang="0">
                  <a:pos x="12" y="5"/>
                </a:cxn>
              </a:cxnLst>
              <a:rect l="0" t="0" r="r" b="b"/>
              <a:pathLst>
                <a:path w="24" h="42">
                  <a:moveTo>
                    <a:pt x="12" y="5"/>
                  </a:moveTo>
                  <a:lnTo>
                    <a:pt x="12" y="5"/>
                  </a:lnTo>
                  <a:lnTo>
                    <a:pt x="10" y="13"/>
                  </a:lnTo>
                  <a:lnTo>
                    <a:pt x="8" y="19"/>
                  </a:lnTo>
                  <a:lnTo>
                    <a:pt x="5" y="26"/>
                  </a:lnTo>
                  <a:lnTo>
                    <a:pt x="1" y="32"/>
                  </a:lnTo>
                  <a:lnTo>
                    <a:pt x="1" y="32"/>
                  </a:lnTo>
                  <a:lnTo>
                    <a:pt x="0" y="35"/>
                  </a:lnTo>
                  <a:lnTo>
                    <a:pt x="0" y="38"/>
                  </a:lnTo>
                  <a:lnTo>
                    <a:pt x="3" y="40"/>
                  </a:lnTo>
                  <a:lnTo>
                    <a:pt x="7" y="42"/>
                  </a:lnTo>
                  <a:lnTo>
                    <a:pt x="9" y="40"/>
                  </a:lnTo>
                  <a:lnTo>
                    <a:pt x="10" y="39"/>
                  </a:lnTo>
                  <a:lnTo>
                    <a:pt x="10" y="39"/>
                  </a:lnTo>
                  <a:lnTo>
                    <a:pt x="16" y="31"/>
                  </a:lnTo>
                  <a:lnTo>
                    <a:pt x="20" y="23"/>
                  </a:lnTo>
                  <a:lnTo>
                    <a:pt x="22" y="14"/>
                  </a:lnTo>
                  <a:lnTo>
                    <a:pt x="24" y="5"/>
                  </a:lnTo>
                  <a:lnTo>
                    <a:pt x="24" y="5"/>
                  </a:lnTo>
                  <a:lnTo>
                    <a:pt x="22" y="2"/>
                  </a:lnTo>
                  <a:lnTo>
                    <a:pt x="21" y="1"/>
                  </a:lnTo>
                  <a:lnTo>
                    <a:pt x="17" y="0"/>
                  </a:lnTo>
                  <a:lnTo>
                    <a:pt x="13" y="1"/>
                  </a:lnTo>
                  <a:lnTo>
                    <a:pt x="12" y="2"/>
                  </a:lnTo>
                  <a:lnTo>
                    <a:pt x="12" y="5"/>
                  </a:lnTo>
                  <a:lnTo>
                    <a:pt x="1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42" name="Freeform 354"/>
            <p:cNvSpPr/>
            <p:nvPr/>
          </p:nvSpPr>
          <p:spPr bwMode="auto">
            <a:xfrm>
              <a:off x="2349501" y="1400176"/>
              <a:ext cx="6350" cy="14288"/>
            </a:xfrm>
            <a:custGeom>
              <a:avLst/>
              <a:gdLst/>
              <a:ahLst/>
              <a:cxnLst>
                <a:cxn ang="0">
                  <a:pos x="3" y="5"/>
                </a:cxn>
                <a:cxn ang="0">
                  <a:pos x="3" y="5"/>
                </a:cxn>
                <a:cxn ang="0">
                  <a:pos x="2" y="17"/>
                </a:cxn>
                <a:cxn ang="0">
                  <a:pos x="0" y="28"/>
                </a:cxn>
                <a:cxn ang="0">
                  <a:pos x="0" y="28"/>
                </a:cxn>
                <a:cxn ang="0">
                  <a:pos x="0" y="30"/>
                </a:cxn>
                <a:cxn ang="0">
                  <a:pos x="2" y="32"/>
                </a:cxn>
                <a:cxn ang="0">
                  <a:pos x="6" y="34"/>
                </a:cxn>
                <a:cxn ang="0">
                  <a:pos x="10" y="32"/>
                </a:cxn>
                <a:cxn ang="0">
                  <a:pos x="11" y="30"/>
                </a:cxn>
                <a:cxn ang="0">
                  <a:pos x="11" y="28"/>
                </a:cxn>
                <a:cxn ang="0">
                  <a:pos x="11" y="28"/>
                </a:cxn>
                <a:cxn ang="0">
                  <a:pos x="13" y="17"/>
                </a:cxn>
                <a:cxn ang="0">
                  <a:pos x="15" y="5"/>
                </a:cxn>
                <a:cxn ang="0">
                  <a:pos x="15" y="5"/>
                </a:cxn>
                <a:cxn ang="0">
                  <a:pos x="15" y="2"/>
                </a:cxn>
                <a:cxn ang="0">
                  <a:pos x="13" y="1"/>
                </a:cxn>
                <a:cxn ang="0">
                  <a:pos x="10" y="0"/>
                </a:cxn>
                <a:cxn ang="0">
                  <a:pos x="6" y="1"/>
                </a:cxn>
                <a:cxn ang="0">
                  <a:pos x="4" y="2"/>
                </a:cxn>
                <a:cxn ang="0">
                  <a:pos x="3" y="5"/>
                </a:cxn>
                <a:cxn ang="0">
                  <a:pos x="3" y="5"/>
                </a:cxn>
              </a:cxnLst>
              <a:rect l="0" t="0" r="r" b="b"/>
              <a:pathLst>
                <a:path w="15" h="34">
                  <a:moveTo>
                    <a:pt x="3" y="5"/>
                  </a:moveTo>
                  <a:lnTo>
                    <a:pt x="3" y="5"/>
                  </a:lnTo>
                  <a:lnTo>
                    <a:pt x="2" y="17"/>
                  </a:lnTo>
                  <a:lnTo>
                    <a:pt x="0" y="28"/>
                  </a:lnTo>
                  <a:lnTo>
                    <a:pt x="0" y="28"/>
                  </a:lnTo>
                  <a:lnTo>
                    <a:pt x="0" y="30"/>
                  </a:lnTo>
                  <a:lnTo>
                    <a:pt x="2" y="32"/>
                  </a:lnTo>
                  <a:lnTo>
                    <a:pt x="6" y="34"/>
                  </a:lnTo>
                  <a:lnTo>
                    <a:pt x="10" y="32"/>
                  </a:lnTo>
                  <a:lnTo>
                    <a:pt x="11" y="30"/>
                  </a:lnTo>
                  <a:lnTo>
                    <a:pt x="11" y="28"/>
                  </a:lnTo>
                  <a:lnTo>
                    <a:pt x="11" y="28"/>
                  </a:lnTo>
                  <a:lnTo>
                    <a:pt x="13" y="17"/>
                  </a:lnTo>
                  <a:lnTo>
                    <a:pt x="15" y="5"/>
                  </a:lnTo>
                  <a:lnTo>
                    <a:pt x="15" y="5"/>
                  </a:lnTo>
                  <a:lnTo>
                    <a:pt x="15" y="2"/>
                  </a:lnTo>
                  <a:lnTo>
                    <a:pt x="13" y="1"/>
                  </a:lnTo>
                  <a:lnTo>
                    <a:pt x="10" y="0"/>
                  </a:lnTo>
                  <a:lnTo>
                    <a:pt x="6" y="1"/>
                  </a:lnTo>
                  <a:lnTo>
                    <a:pt x="4" y="2"/>
                  </a:lnTo>
                  <a:lnTo>
                    <a:pt x="3" y="5"/>
                  </a:lnTo>
                  <a:lnTo>
                    <a:pt x="3"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43" name="Freeform 355"/>
            <p:cNvSpPr/>
            <p:nvPr/>
          </p:nvSpPr>
          <p:spPr bwMode="auto">
            <a:xfrm>
              <a:off x="2138364" y="1184276"/>
              <a:ext cx="11113" cy="20638"/>
            </a:xfrm>
            <a:custGeom>
              <a:avLst/>
              <a:gdLst/>
              <a:ahLst/>
              <a:cxnLst>
                <a:cxn ang="0">
                  <a:pos x="30" y="5"/>
                </a:cxn>
                <a:cxn ang="0">
                  <a:pos x="30" y="5"/>
                </a:cxn>
                <a:cxn ang="0">
                  <a:pos x="30" y="2"/>
                </a:cxn>
                <a:cxn ang="0">
                  <a:pos x="28" y="1"/>
                </a:cxn>
                <a:cxn ang="0">
                  <a:pos x="27" y="0"/>
                </a:cxn>
                <a:cxn ang="0">
                  <a:pos x="25" y="0"/>
                </a:cxn>
                <a:cxn ang="0">
                  <a:pos x="21" y="1"/>
                </a:cxn>
                <a:cxn ang="0">
                  <a:pos x="19" y="2"/>
                </a:cxn>
                <a:cxn ang="0">
                  <a:pos x="19" y="5"/>
                </a:cxn>
                <a:cxn ang="0">
                  <a:pos x="19" y="5"/>
                </a:cxn>
                <a:cxn ang="0">
                  <a:pos x="17" y="9"/>
                </a:cxn>
                <a:cxn ang="0">
                  <a:pos x="14" y="13"/>
                </a:cxn>
                <a:cxn ang="0">
                  <a:pos x="14" y="13"/>
                </a:cxn>
                <a:cxn ang="0">
                  <a:pos x="6" y="24"/>
                </a:cxn>
                <a:cxn ang="0">
                  <a:pos x="6" y="24"/>
                </a:cxn>
                <a:cxn ang="0">
                  <a:pos x="1" y="34"/>
                </a:cxn>
                <a:cxn ang="0">
                  <a:pos x="0" y="39"/>
                </a:cxn>
                <a:cxn ang="0">
                  <a:pos x="0" y="44"/>
                </a:cxn>
                <a:cxn ang="0">
                  <a:pos x="0" y="44"/>
                </a:cxn>
                <a:cxn ang="0">
                  <a:pos x="1" y="47"/>
                </a:cxn>
                <a:cxn ang="0">
                  <a:pos x="4" y="48"/>
                </a:cxn>
                <a:cxn ang="0">
                  <a:pos x="8" y="48"/>
                </a:cxn>
                <a:cxn ang="0">
                  <a:pos x="9" y="47"/>
                </a:cxn>
                <a:cxn ang="0">
                  <a:pos x="11" y="45"/>
                </a:cxn>
                <a:cxn ang="0">
                  <a:pos x="11" y="44"/>
                </a:cxn>
                <a:cxn ang="0">
                  <a:pos x="11" y="41"/>
                </a:cxn>
                <a:cxn ang="0">
                  <a:pos x="11" y="41"/>
                </a:cxn>
                <a:cxn ang="0">
                  <a:pos x="11" y="38"/>
                </a:cxn>
                <a:cxn ang="0">
                  <a:pos x="14" y="32"/>
                </a:cxn>
                <a:cxn ang="0">
                  <a:pos x="21" y="24"/>
                </a:cxn>
                <a:cxn ang="0">
                  <a:pos x="21" y="24"/>
                </a:cxn>
                <a:cxn ang="0">
                  <a:pos x="27" y="15"/>
                </a:cxn>
                <a:cxn ang="0">
                  <a:pos x="30" y="10"/>
                </a:cxn>
                <a:cxn ang="0">
                  <a:pos x="30" y="5"/>
                </a:cxn>
                <a:cxn ang="0">
                  <a:pos x="30" y="5"/>
                </a:cxn>
              </a:cxnLst>
              <a:rect l="0" t="0" r="r" b="b"/>
              <a:pathLst>
                <a:path w="30" h="48">
                  <a:moveTo>
                    <a:pt x="30" y="5"/>
                  </a:moveTo>
                  <a:lnTo>
                    <a:pt x="30" y="5"/>
                  </a:lnTo>
                  <a:lnTo>
                    <a:pt x="30" y="2"/>
                  </a:lnTo>
                  <a:lnTo>
                    <a:pt x="28" y="1"/>
                  </a:lnTo>
                  <a:lnTo>
                    <a:pt x="27" y="0"/>
                  </a:lnTo>
                  <a:lnTo>
                    <a:pt x="25" y="0"/>
                  </a:lnTo>
                  <a:lnTo>
                    <a:pt x="21" y="1"/>
                  </a:lnTo>
                  <a:lnTo>
                    <a:pt x="19" y="2"/>
                  </a:lnTo>
                  <a:lnTo>
                    <a:pt x="19" y="5"/>
                  </a:lnTo>
                  <a:lnTo>
                    <a:pt x="19" y="5"/>
                  </a:lnTo>
                  <a:lnTo>
                    <a:pt x="17" y="9"/>
                  </a:lnTo>
                  <a:lnTo>
                    <a:pt x="14" y="13"/>
                  </a:lnTo>
                  <a:lnTo>
                    <a:pt x="14" y="13"/>
                  </a:lnTo>
                  <a:lnTo>
                    <a:pt x="6" y="24"/>
                  </a:lnTo>
                  <a:lnTo>
                    <a:pt x="6" y="24"/>
                  </a:lnTo>
                  <a:lnTo>
                    <a:pt x="1" y="34"/>
                  </a:lnTo>
                  <a:lnTo>
                    <a:pt x="0" y="39"/>
                  </a:lnTo>
                  <a:lnTo>
                    <a:pt x="0" y="44"/>
                  </a:lnTo>
                  <a:lnTo>
                    <a:pt x="0" y="44"/>
                  </a:lnTo>
                  <a:lnTo>
                    <a:pt x="1" y="47"/>
                  </a:lnTo>
                  <a:lnTo>
                    <a:pt x="4" y="48"/>
                  </a:lnTo>
                  <a:lnTo>
                    <a:pt x="8" y="48"/>
                  </a:lnTo>
                  <a:lnTo>
                    <a:pt x="9" y="47"/>
                  </a:lnTo>
                  <a:lnTo>
                    <a:pt x="11" y="45"/>
                  </a:lnTo>
                  <a:lnTo>
                    <a:pt x="11" y="44"/>
                  </a:lnTo>
                  <a:lnTo>
                    <a:pt x="11" y="41"/>
                  </a:lnTo>
                  <a:lnTo>
                    <a:pt x="11" y="41"/>
                  </a:lnTo>
                  <a:lnTo>
                    <a:pt x="11" y="38"/>
                  </a:lnTo>
                  <a:lnTo>
                    <a:pt x="14" y="32"/>
                  </a:lnTo>
                  <a:lnTo>
                    <a:pt x="21" y="24"/>
                  </a:lnTo>
                  <a:lnTo>
                    <a:pt x="21" y="24"/>
                  </a:lnTo>
                  <a:lnTo>
                    <a:pt x="27" y="15"/>
                  </a:lnTo>
                  <a:lnTo>
                    <a:pt x="30" y="10"/>
                  </a:lnTo>
                  <a:lnTo>
                    <a:pt x="30" y="5"/>
                  </a:lnTo>
                  <a:lnTo>
                    <a:pt x="3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44" name="Freeform 356"/>
            <p:cNvSpPr/>
            <p:nvPr/>
          </p:nvSpPr>
          <p:spPr bwMode="auto">
            <a:xfrm>
              <a:off x="2163764" y="1187451"/>
              <a:ext cx="7938" cy="15875"/>
            </a:xfrm>
            <a:custGeom>
              <a:avLst/>
              <a:gdLst/>
              <a:ahLst/>
              <a:cxnLst>
                <a:cxn ang="0">
                  <a:pos x="8" y="4"/>
                </a:cxn>
                <a:cxn ang="0">
                  <a:pos x="8" y="4"/>
                </a:cxn>
                <a:cxn ang="0">
                  <a:pos x="3" y="18"/>
                </a:cxn>
                <a:cxn ang="0">
                  <a:pos x="0" y="25"/>
                </a:cxn>
                <a:cxn ang="0">
                  <a:pos x="0" y="33"/>
                </a:cxn>
                <a:cxn ang="0">
                  <a:pos x="0" y="33"/>
                </a:cxn>
                <a:cxn ang="0">
                  <a:pos x="0" y="35"/>
                </a:cxn>
                <a:cxn ang="0">
                  <a:pos x="1" y="37"/>
                </a:cxn>
                <a:cxn ang="0">
                  <a:pos x="5" y="38"/>
                </a:cxn>
                <a:cxn ang="0">
                  <a:pos x="9" y="37"/>
                </a:cxn>
                <a:cxn ang="0">
                  <a:pos x="11" y="35"/>
                </a:cxn>
                <a:cxn ang="0">
                  <a:pos x="11" y="33"/>
                </a:cxn>
                <a:cxn ang="0">
                  <a:pos x="11" y="33"/>
                </a:cxn>
                <a:cxn ang="0">
                  <a:pos x="12" y="26"/>
                </a:cxn>
                <a:cxn ang="0">
                  <a:pos x="13" y="21"/>
                </a:cxn>
                <a:cxn ang="0">
                  <a:pos x="18" y="9"/>
                </a:cxn>
                <a:cxn ang="0">
                  <a:pos x="18" y="9"/>
                </a:cxn>
                <a:cxn ang="0">
                  <a:pos x="18" y="7"/>
                </a:cxn>
                <a:cxn ang="0">
                  <a:pos x="18" y="5"/>
                </a:cxn>
                <a:cxn ang="0">
                  <a:pos x="16" y="1"/>
                </a:cxn>
                <a:cxn ang="0">
                  <a:pos x="12" y="0"/>
                </a:cxn>
                <a:cxn ang="0">
                  <a:pos x="9" y="1"/>
                </a:cxn>
                <a:cxn ang="0">
                  <a:pos x="8" y="4"/>
                </a:cxn>
                <a:cxn ang="0">
                  <a:pos x="8" y="4"/>
                </a:cxn>
              </a:cxnLst>
              <a:rect l="0" t="0" r="r" b="b"/>
              <a:pathLst>
                <a:path w="18" h="38">
                  <a:moveTo>
                    <a:pt x="8" y="4"/>
                  </a:moveTo>
                  <a:lnTo>
                    <a:pt x="8" y="4"/>
                  </a:lnTo>
                  <a:lnTo>
                    <a:pt x="3" y="18"/>
                  </a:lnTo>
                  <a:lnTo>
                    <a:pt x="0" y="25"/>
                  </a:lnTo>
                  <a:lnTo>
                    <a:pt x="0" y="33"/>
                  </a:lnTo>
                  <a:lnTo>
                    <a:pt x="0" y="33"/>
                  </a:lnTo>
                  <a:lnTo>
                    <a:pt x="0" y="35"/>
                  </a:lnTo>
                  <a:lnTo>
                    <a:pt x="1" y="37"/>
                  </a:lnTo>
                  <a:lnTo>
                    <a:pt x="5" y="38"/>
                  </a:lnTo>
                  <a:lnTo>
                    <a:pt x="9" y="37"/>
                  </a:lnTo>
                  <a:lnTo>
                    <a:pt x="11" y="35"/>
                  </a:lnTo>
                  <a:lnTo>
                    <a:pt x="11" y="33"/>
                  </a:lnTo>
                  <a:lnTo>
                    <a:pt x="11" y="33"/>
                  </a:lnTo>
                  <a:lnTo>
                    <a:pt x="12" y="26"/>
                  </a:lnTo>
                  <a:lnTo>
                    <a:pt x="13" y="21"/>
                  </a:lnTo>
                  <a:lnTo>
                    <a:pt x="18" y="9"/>
                  </a:lnTo>
                  <a:lnTo>
                    <a:pt x="18" y="9"/>
                  </a:lnTo>
                  <a:lnTo>
                    <a:pt x="18" y="7"/>
                  </a:lnTo>
                  <a:lnTo>
                    <a:pt x="18" y="5"/>
                  </a:lnTo>
                  <a:lnTo>
                    <a:pt x="16" y="1"/>
                  </a:lnTo>
                  <a:lnTo>
                    <a:pt x="12" y="0"/>
                  </a:lnTo>
                  <a:lnTo>
                    <a:pt x="9" y="1"/>
                  </a:lnTo>
                  <a:lnTo>
                    <a:pt x="8" y="4"/>
                  </a:lnTo>
                  <a:lnTo>
                    <a:pt x="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45" name="Freeform 357"/>
            <p:cNvSpPr/>
            <p:nvPr/>
          </p:nvSpPr>
          <p:spPr bwMode="auto">
            <a:xfrm>
              <a:off x="2128839" y="1384301"/>
              <a:ext cx="9525" cy="17463"/>
            </a:xfrm>
            <a:custGeom>
              <a:avLst/>
              <a:gdLst/>
              <a:ahLst/>
              <a:cxnLst>
                <a:cxn ang="0">
                  <a:pos x="12" y="2"/>
                </a:cxn>
                <a:cxn ang="0">
                  <a:pos x="12" y="2"/>
                </a:cxn>
                <a:cxn ang="0">
                  <a:pos x="7" y="12"/>
                </a:cxn>
                <a:cxn ang="0">
                  <a:pos x="3" y="19"/>
                </a:cxn>
                <a:cxn ang="0">
                  <a:pos x="0" y="30"/>
                </a:cxn>
                <a:cxn ang="0">
                  <a:pos x="0" y="39"/>
                </a:cxn>
                <a:cxn ang="0">
                  <a:pos x="0" y="39"/>
                </a:cxn>
                <a:cxn ang="0">
                  <a:pos x="0" y="42"/>
                </a:cxn>
                <a:cxn ang="0">
                  <a:pos x="2" y="43"/>
                </a:cxn>
                <a:cxn ang="0">
                  <a:pos x="6" y="44"/>
                </a:cxn>
                <a:cxn ang="0">
                  <a:pos x="10" y="43"/>
                </a:cxn>
                <a:cxn ang="0">
                  <a:pos x="11" y="42"/>
                </a:cxn>
                <a:cxn ang="0">
                  <a:pos x="11" y="39"/>
                </a:cxn>
                <a:cxn ang="0">
                  <a:pos x="11" y="39"/>
                </a:cxn>
                <a:cxn ang="0">
                  <a:pos x="12" y="31"/>
                </a:cxn>
                <a:cxn ang="0">
                  <a:pos x="15" y="23"/>
                </a:cxn>
                <a:cxn ang="0">
                  <a:pos x="17" y="16"/>
                </a:cxn>
                <a:cxn ang="0">
                  <a:pos x="23" y="8"/>
                </a:cxn>
                <a:cxn ang="0">
                  <a:pos x="23" y="8"/>
                </a:cxn>
                <a:cxn ang="0">
                  <a:pos x="23" y="6"/>
                </a:cxn>
                <a:cxn ang="0">
                  <a:pos x="23" y="4"/>
                </a:cxn>
                <a:cxn ang="0">
                  <a:pos x="20" y="1"/>
                </a:cxn>
                <a:cxn ang="0">
                  <a:pos x="16" y="0"/>
                </a:cxn>
                <a:cxn ang="0">
                  <a:pos x="14" y="1"/>
                </a:cxn>
                <a:cxn ang="0">
                  <a:pos x="12" y="2"/>
                </a:cxn>
                <a:cxn ang="0">
                  <a:pos x="12" y="2"/>
                </a:cxn>
              </a:cxnLst>
              <a:rect l="0" t="0" r="r" b="b"/>
              <a:pathLst>
                <a:path w="23" h="44">
                  <a:moveTo>
                    <a:pt x="12" y="2"/>
                  </a:moveTo>
                  <a:lnTo>
                    <a:pt x="12" y="2"/>
                  </a:lnTo>
                  <a:lnTo>
                    <a:pt x="7" y="12"/>
                  </a:lnTo>
                  <a:lnTo>
                    <a:pt x="3" y="19"/>
                  </a:lnTo>
                  <a:lnTo>
                    <a:pt x="0" y="30"/>
                  </a:lnTo>
                  <a:lnTo>
                    <a:pt x="0" y="39"/>
                  </a:lnTo>
                  <a:lnTo>
                    <a:pt x="0" y="39"/>
                  </a:lnTo>
                  <a:lnTo>
                    <a:pt x="0" y="42"/>
                  </a:lnTo>
                  <a:lnTo>
                    <a:pt x="2" y="43"/>
                  </a:lnTo>
                  <a:lnTo>
                    <a:pt x="6" y="44"/>
                  </a:lnTo>
                  <a:lnTo>
                    <a:pt x="10" y="43"/>
                  </a:lnTo>
                  <a:lnTo>
                    <a:pt x="11" y="42"/>
                  </a:lnTo>
                  <a:lnTo>
                    <a:pt x="11" y="39"/>
                  </a:lnTo>
                  <a:lnTo>
                    <a:pt x="11" y="39"/>
                  </a:lnTo>
                  <a:lnTo>
                    <a:pt x="12" y="31"/>
                  </a:lnTo>
                  <a:lnTo>
                    <a:pt x="15" y="23"/>
                  </a:lnTo>
                  <a:lnTo>
                    <a:pt x="17" y="16"/>
                  </a:lnTo>
                  <a:lnTo>
                    <a:pt x="23" y="8"/>
                  </a:lnTo>
                  <a:lnTo>
                    <a:pt x="23" y="8"/>
                  </a:lnTo>
                  <a:lnTo>
                    <a:pt x="23" y="6"/>
                  </a:lnTo>
                  <a:lnTo>
                    <a:pt x="23" y="4"/>
                  </a:lnTo>
                  <a:lnTo>
                    <a:pt x="20" y="1"/>
                  </a:lnTo>
                  <a:lnTo>
                    <a:pt x="16" y="0"/>
                  </a:lnTo>
                  <a:lnTo>
                    <a:pt x="14" y="1"/>
                  </a:lnTo>
                  <a:lnTo>
                    <a:pt x="12" y="2"/>
                  </a:lnTo>
                  <a:lnTo>
                    <a:pt x="1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46" name="Freeform 358"/>
            <p:cNvSpPr/>
            <p:nvPr/>
          </p:nvSpPr>
          <p:spPr bwMode="auto">
            <a:xfrm>
              <a:off x="2154239" y="1408113"/>
              <a:ext cx="4763" cy="12700"/>
            </a:xfrm>
            <a:custGeom>
              <a:avLst/>
              <a:gdLst/>
              <a:ahLst/>
              <a:cxnLst>
                <a:cxn ang="0">
                  <a:pos x="0" y="7"/>
                </a:cxn>
                <a:cxn ang="0">
                  <a:pos x="0" y="29"/>
                </a:cxn>
                <a:cxn ang="0">
                  <a:pos x="0" y="29"/>
                </a:cxn>
                <a:cxn ang="0">
                  <a:pos x="1" y="31"/>
                </a:cxn>
                <a:cxn ang="0">
                  <a:pos x="2" y="33"/>
                </a:cxn>
                <a:cxn ang="0">
                  <a:pos x="6" y="34"/>
                </a:cxn>
                <a:cxn ang="0">
                  <a:pos x="10" y="33"/>
                </a:cxn>
                <a:cxn ang="0">
                  <a:pos x="11" y="31"/>
                </a:cxn>
                <a:cxn ang="0">
                  <a:pos x="11" y="29"/>
                </a:cxn>
                <a:cxn ang="0">
                  <a:pos x="11" y="7"/>
                </a:cxn>
                <a:cxn ang="0">
                  <a:pos x="11" y="7"/>
                </a:cxn>
                <a:cxn ang="0">
                  <a:pos x="11" y="4"/>
                </a:cxn>
                <a:cxn ang="0">
                  <a:pos x="10" y="1"/>
                </a:cxn>
                <a:cxn ang="0">
                  <a:pos x="6" y="0"/>
                </a:cxn>
                <a:cxn ang="0">
                  <a:pos x="2" y="1"/>
                </a:cxn>
                <a:cxn ang="0">
                  <a:pos x="1" y="4"/>
                </a:cxn>
                <a:cxn ang="0">
                  <a:pos x="0" y="7"/>
                </a:cxn>
                <a:cxn ang="0">
                  <a:pos x="0" y="7"/>
                </a:cxn>
              </a:cxnLst>
              <a:rect l="0" t="0" r="r" b="b"/>
              <a:pathLst>
                <a:path w="11" h="34">
                  <a:moveTo>
                    <a:pt x="0" y="7"/>
                  </a:moveTo>
                  <a:lnTo>
                    <a:pt x="0" y="29"/>
                  </a:lnTo>
                  <a:lnTo>
                    <a:pt x="0" y="29"/>
                  </a:lnTo>
                  <a:lnTo>
                    <a:pt x="1" y="31"/>
                  </a:lnTo>
                  <a:lnTo>
                    <a:pt x="2" y="33"/>
                  </a:lnTo>
                  <a:lnTo>
                    <a:pt x="6" y="34"/>
                  </a:lnTo>
                  <a:lnTo>
                    <a:pt x="10" y="33"/>
                  </a:lnTo>
                  <a:lnTo>
                    <a:pt x="11" y="31"/>
                  </a:lnTo>
                  <a:lnTo>
                    <a:pt x="11" y="29"/>
                  </a:lnTo>
                  <a:lnTo>
                    <a:pt x="11" y="7"/>
                  </a:lnTo>
                  <a:lnTo>
                    <a:pt x="11" y="7"/>
                  </a:lnTo>
                  <a:lnTo>
                    <a:pt x="11" y="4"/>
                  </a:lnTo>
                  <a:lnTo>
                    <a:pt x="10" y="1"/>
                  </a:lnTo>
                  <a:lnTo>
                    <a:pt x="6" y="0"/>
                  </a:lnTo>
                  <a:lnTo>
                    <a:pt x="2" y="1"/>
                  </a:lnTo>
                  <a:lnTo>
                    <a:pt x="1" y="4"/>
                  </a:lnTo>
                  <a:lnTo>
                    <a:pt x="0" y="7"/>
                  </a:lnTo>
                  <a:lnTo>
                    <a:pt x="0" y="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47" name="Freeform 359"/>
            <p:cNvSpPr/>
            <p:nvPr/>
          </p:nvSpPr>
          <p:spPr bwMode="auto">
            <a:xfrm>
              <a:off x="2182814" y="1420813"/>
              <a:ext cx="4763" cy="17463"/>
            </a:xfrm>
            <a:custGeom>
              <a:avLst/>
              <a:gdLst/>
              <a:ahLst/>
              <a:cxnLst>
                <a:cxn ang="0">
                  <a:pos x="4" y="4"/>
                </a:cxn>
                <a:cxn ang="0">
                  <a:pos x="4" y="4"/>
                </a:cxn>
                <a:cxn ang="0">
                  <a:pos x="1" y="12"/>
                </a:cxn>
                <a:cxn ang="0">
                  <a:pos x="0" y="21"/>
                </a:cxn>
                <a:cxn ang="0">
                  <a:pos x="0" y="40"/>
                </a:cxn>
                <a:cxn ang="0">
                  <a:pos x="0" y="40"/>
                </a:cxn>
                <a:cxn ang="0">
                  <a:pos x="0" y="42"/>
                </a:cxn>
                <a:cxn ang="0">
                  <a:pos x="1" y="44"/>
                </a:cxn>
                <a:cxn ang="0">
                  <a:pos x="5" y="45"/>
                </a:cxn>
                <a:cxn ang="0">
                  <a:pos x="9" y="44"/>
                </a:cxn>
                <a:cxn ang="0">
                  <a:pos x="10" y="42"/>
                </a:cxn>
                <a:cxn ang="0">
                  <a:pos x="10" y="40"/>
                </a:cxn>
                <a:cxn ang="0">
                  <a:pos x="10" y="40"/>
                </a:cxn>
                <a:cxn ang="0">
                  <a:pos x="12" y="23"/>
                </a:cxn>
                <a:cxn ang="0">
                  <a:pos x="13" y="15"/>
                </a:cxn>
                <a:cxn ang="0">
                  <a:pos x="14" y="7"/>
                </a:cxn>
                <a:cxn ang="0">
                  <a:pos x="14" y="7"/>
                </a:cxn>
                <a:cxn ang="0">
                  <a:pos x="14" y="4"/>
                </a:cxn>
                <a:cxn ang="0">
                  <a:pos x="14" y="3"/>
                </a:cxn>
                <a:cxn ang="0">
                  <a:pos x="10" y="0"/>
                </a:cxn>
                <a:cxn ang="0">
                  <a:pos x="6" y="0"/>
                </a:cxn>
                <a:cxn ang="0">
                  <a:pos x="5" y="2"/>
                </a:cxn>
                <a:cxn ang="0">
                  <a:pos x="4" y="4"/>
                </a:cxn>
                <a:cxn ang="0">
                  <a:pos x="4" y="4"/>
                </a:cxn>
              </a:cxnLst>
              <a:rect l="0" t="0" r="r" b="b"/>
              <a:pathLst>
                <a:path w="14" h="45">
                  <a:moveTo>
                    <a:pt x="4" y="4"/>
                  </a:moveTo>
                  <a:lnTo>
                    <a:pt x="4" y="4"/>
                  </a:lnTo>
                  <a:lnTo>
                    <a:pt x="1" y="12"/>
                  </a:lnTo>
                  <a:lnTo>
                    <a:pt x="0" y="21"/>
                  </a:lnTo>
                  <a:lnTo>
                    <a:pt x="0" y="40"/>
                  </a:lnTo>
                  <a:lnTo>
                    <a:pt x="0" y="40"/>
                  </a:lnTo>
                  <a:lnTo>
                    <a:pt x="0" y="42"/>
                  </a:lnTo>
                  <a:lnTo>
                    <a:pt x="1" y="44"/>
                  </a:lnTo>
                  <a:lnTo>
                    <a:pt x="5" y="45"/>
                  </a:lnTo>
                  <a:lnTo>
                    <a:pt x="9" y="44"/>
                  </a:lnTo>
                  <a:lnTo>
                    <a:pt x="10" y="42"/>
                  </a:lnTo>
                  <a:lnTo>
                    <a:pt x="10" y="40"/>
                  </a:lnTo>
                  <a:lnTo>
                    <a:pt x="10" y="40"/>
                  </a:lnTo>
                  <a:lnTo>
                    <a:pt x="12" y="23"/>
                  </a:lnTo>
                  <a:lnTo>
                    <a:pt x="13" y="15"/>
                  </a:lnTo>
                  <a:lnTo>
                    <a:pt x="14" y="7"/>
                  </a:lnTo>
                  <a:lnTo>
                    <a:pt x="14" y="7"/>
                  </a:lnTo>
                  <a:lnTo>
                    <a:pt x="14" y="4"/>
                  </a:lnTo>
                  <a:lnTo>
                    <a:pt x="14" y="3"/>
                  </a:lnTo>
                  <a:lnTo>
                    <a:pt x="10" y="0"/>
                  </a:lnTo>
                  <a:lnTo>
                    <a:pt x="6" y="0"/>
                  </a:lnTo>
                  <a:lnTo>
                    <a:pt x="5" y="2"/>
                  </a:lnTo>
                  <a:lnTo>
                    <a:pt x="4" y="4"/>
                  </a:lnTo>
                  <a:lnTo>
                    <a:pt x="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48" name="Freeform 360"/>
            <p:cNvSpPr/>
            <p:nvPr/>
          </p:nvSpPr>
          <p:spPr bwMode="auto">
            <a:xfrm>
              <a:off x="2525714" y="1293813"/>
              <a:ext cx="9525" cy="19050"/>
            </a:xfrm>
            <a:custGeom>
              <a:avLst/>
              <a:gdLst/>
              <a:ahLst/>
              <a:cxnLst>
                <a:cxn ang="0">
                  <a:pos x="17" y="1"/>
                </a:cxn>
                <a:cxn ang="0">
                  <a:pos x="17" y="1"/>
                </a:cxn>
                <a:cxn ang="0">
                  <a:pos x="11" y="10"/>
                </a:cxn>
                <a:cxn ang="0">
                  <a:pos x="7" y="20"/>
                </a:cxn>
                <a:cxn ang="0">
                  <a:pos x="7" y="20"/>
                </a:cxn>
                <a:cxn ang="0">
                  <a:pos x="5" y="31"/>
                </a:cxn>
                <a:cxn ang="0">
                  <a:pos x="3" y="37"/>
                </a:cxn>
                <a:cxn ang="0">
                  <a:pos x="2" y="41"/>
                </a:cxn>
                <a:cxn ang="0">
                  <a:pos x="2" y="41"/>
                </a:cxn>
                <a:cxn ang="0">
                  <a:pos x="0" y="43"/>
                </a:cxn>
                <a:cxn ang="0">
                  <a:pos x="0" y="46"/>
                </a:cxn>
                <a:cxn ang="0">
                  <a:pos x="3" y="48"/>
                </a:cxn>
                <a:cxn ang="0">
                  <a:pos x="7" y="50"/>
                </a:cxn>
                <a:cxn ang="0">
                  <a:pos x="9" y="48"/>
                </a:cxn>
                <a:cxn ang="0">
                  <a:pos x="11" y="47"/>
                </a:cxn>
                <a:cxn ang="0">
                  <a:pos x="11" y="47"/>
                </a:cxn>
                <a:cxn ang="0">
                  <a:pos x="15" y="38"/>
                </a:cxn>
                <a:cxn ang="0">
                  <a:pos x="17" y="27"/>
                </a:cxn>
                <a:cxn ang="0">
                  <a:pos x="20" y="18"/>
                </a:cxn>
                <a:cxn ang="0">
                  <a:pos x="22" y="14"/>
                </a:cxn>
                <a:cxn ang="0">
                  <a:pos x="25" y="10"/>
                </a:cxn>
                <a:cxn ang="0">
                  <a:pos x="25" y="10"/>
                </a:cxn>
                <a:cxn ang="0">
                  <a:pos x="26" y="8"/>
                </a:cxn>
                <a:cxn ang="0">
                  <a:pos x="26" y="5"/>
                </a:cxn>
                <a:cxn ang="0">
                  <a:pos x="25" y="1"/>
                </a:cxn>
                <a:cxn ang="0">
                  <a:pos x="21" y="0"/>
                </a:cxn>
                <a:cxn ang="0">
                  <a:pos x="19" y="0"/>
                </a:cxn>
                <a:cxn ang="0">
                  <a:pos x="17" y="1"/>
                </a:cxn>
                <a:cxn ang="0">
                  <a:pos x="17" y="1"/>
                </a:cxn>
              </a:cxnLst>
              <a:rect l="0" t="0" r="r" b="b"/>
              <a:pathLst>
                <a:path w="26" h="50">
                  <a:moveTo>
                    <a:pt x="17" y="1"/>
                  </a:moveTo>
                  <a:lnTo>
                    <a:pt x="17" y="1"/>
                  </a:lnTo>
                  <a:lnTo>
                    <a:pt x="11" y="10"/>
                  </a:lnTo>
                  <a:lnTo>
                    <a:pt x="7" y="20"/>
                  </a:lnTo>
                  <a:lnTo>
                    <a:pt x="7" y="20"/>
                  </a:lnTo>
                  <a:lnTo>
                    <a:pt x="5" y="31"/>
                  </a:lnTo>
                  <a:lnTo>
                    <a:pt x="3" y="37"/>
                  </a:lnTo>
                  <a:lnTo>
                    <a:pt x="2" y="41"/>
                  </a:lnTo>
                  <a:lnTo>
                    <a:pt x="2" y="41"/>
                  </a:lnTo>
                  <a:lnTo>
                    <a:pt x="0" y="43"/>
                  </a:lnTo>
                  <a:lnTo>
                    <a:pt x="0" y="46"/>
                  </a:lnTo>
                  <a:lnTo>
                    <a:pt x="3" y="48"/>
                  </a:lnTo>
                  <a:lnTo>
                    <a:pt x="7" y="50"/>
                  </a:lnTo>
                  <a:lnTo>
                    <a:pt x="9" y="48"/>
                  </a:lnTo>
                  <a:lnTo>
                    <a:pt x="11" y="47"/>
                  </a:lnTo>
                  <a:lnTo>
                    <a:pt x="11" y="47"/>
                  </a:lnTo>
                  <a:lnTo>
                    <a:pt x="15" y="38"/>
                  </a:lnTo>
                  <a:lnTo>
                    <a:pt x="17" y="27"/>
                  </a:lnTo>
                  <a:lnTo>
                    <a:pt x="20" y="18"/>
                  </a:lnTo>
                  <a:lnTo>
                    <a:pt x="22" y="14"/>
                  </a:lnTo>
                  <a:lnTo>
                    <a:pt x="25" y="10"/>
                  </a:lnTo>
                  <a:lnTo>
                    <a:pt x="25" y="10"/>
                  </a:lnTo>
                  <a:lnTo>
                    <a:pt x="26" y="8"/>
                  </a:lnTo>
                  <a:lnTo>
                    <a:pt x="26" y="5"/>
                  </a:lnTo>
                  <a:lnTo>
                    <a:pt x="25" y="1"/>
                  </a:lnTo>
                  <a:lnTo>
                    <a:pt x="21" y="0"/>
                  </a:lnTo>
                  <a:lnTo>
                    <a:pt x="19" y="0"/>
                  </a:lnTo>
                  <a:lnTo>
                    <a:pt x="17" y="1"/>
                  </a:lnTo>
                  <a:lnTo>
                    <a:pt x="1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49" name="Freeform 361"/>
            <p:cNvSpPr/>
            <p:nvPr/>
          </p:nvSpPr>
          <p:spPr bwMode="auto">
            <a:xfrm>
              <a:off x="2547939" y="1300163"/>
              <a:ext cx="14288" cy="19050"/>
            </a:xfrm>
            <a:custGeom>
              <a:avLst/>
              <a:gdLst/>
              <a:ahLst/>
              <a:cxnLst>
                <a:cxn ang="0">
                  <a:pos x="27" y="2"/>
                </a:cxn>
                <a:cxn ang="0">
                  <a:pos x="27" y="2"/>
                </a:cxn>
                <a:cxn ang="0">
                  <a:pos x="12" y="21"/>
                </a:cxn>
                <a:cxn ang="0">
                  <a:pos x="5" y="31"/>
                </a:cxn>
                <a:cxn ang="0">
                  <a:pos x="0" y="42"/>
                </a:cxn>
                <a:cxn ang="0">
                  <a:pos x="0" y="42"/>
                </a:cxn>
                <a:cxn ang="0">
                  <a:pos x="0" y="44"/>
                </a:cxn>
                <a:cxn ang="0">
                  <a:pos x="0" y="45"/>
                </a:cxn>
                <a:cxn ang="0">
                  <a:pos x="1" y="48"/>
                </a:cxn>
                <a:cxn ang="0">
                  <a:pos x="4" y="48"/>
                </a:cxn>
                <a:cxn ang="0">
                  <a:pos x="8" y="48"/>
                </a:cxn>
                <a:cxn ang="0">
                  <a:pos x="9" y="47"/>
                </a:cxn>
                <a:cxn ang="0">
                  <a:pos x="10" y="44"/>
                </a:cxn>
                <a:cxn ang="0">
                  <a:pos x="10" y="44"/>
                </a:cxn>
                <a:cxn ang="0">
                  <a:pos x="15" y="35"/>
                </a:cxn>
                <a:cxn ang="0">
                  <a:pos x="22" y="26"/>
                </a:cxn>
                <a:cxn ang="0">
                  <a:pos x="30" y="17"/>
                </a:cxn>
                <a:cxn ang="0">
                  <a:pos x="36" y="8"/>
                </a:cxn>
                <a:cxn ang="0">
                  <a:pos x="36" y="8"/>
                </a:cxn>
                <a:cxn ang="0">
                  <a:pos x="38" y="6"/>
                </a:cxn>
                <a:cxn ang="0">
                  <a:pos x="38" y="4"/>
                </a:cxn>
                <a:cxn ang="0">
                  <a:pos x="36" y="2"/>
                </a:cxn>
                <a:cxn ang="0">
                  <a:pos x="35" y="1"/>
                </a:cxn>
                <a:cxn ang="0">
                  <a:pos x="31" y="0"/>
                </a:cxn>
                <a:cxn ang="0">
                  <a:pos x="29" y="1"/>
                </a:cxn>
                <a:cxn ang="0">
                  <a:pos x="27" y="2"/>
                </a:cxn>
                <a:cxn ang="0">
                  <a:pos x="27" y="2"/>
                </a:cxn>
              </a:cxnLst>
              <a:rect l="0" t="0" r="r" b="b"/>
              <a:pathLst>
                <a:path w="38" h="48">
                  <a:moveTo>
                    <a:pt x="27" y="2"/>
                  </a:moveTo>
                  <a:lnTo>
                    <a:pt x="27" y="2"/>
                  </a:lnTo>
                  <a:lnTo>
                    <a:pt x="12" y="21"/>
                  </a:lnTo>
                  <a:lnTo>
                    <a:pt x="5" y="31"/>
                  </a:lnTo>
                  <a:lnTo>
                    <a:pt x="0" y="42"/>
                  </a:lnTo>
                  <a:lnTo>
                    <a:pt x="0" y="42"/>
                  </a:lnTo>
                  <a:lnTo>
                    <a:pt x="0" y="44"/>
                  </a:lnTo>
                  <a:lnTo>
                    <a:pt x="0" y="45"/>
                  </a:lnTo>
                  <a:lnTo>
                    <a:pt x="1" y="48"/>
                  </a:lnTo>
                  <a:lnTo>
                    <a:pt x="4" y="48"/>
                  </a:lnTo>
                  <a:lnTo>
                    <a:pt x="8" y="48"/>
                  </a:lnTo>
                  <a:lnTo>
                    <a:pt x="9" y="47"/>
                  </a:lnTo>
                  <a:lnTo>
                    <a:pt x="10" y="44"/>
                  </a:lnTo>
                  <a:lnTo>
                    <a:pt x="10" y="44"/>
                  </a:lnTo>
                  <a:lnTo>
                    <a:pt x="15" y="35"/>
                  </a:lnTo>
                  <a:lnTo>
                    <a:pt x="22" y="26"/>
                  </a:lnTo>
                  <a:lnTo>
                    <a:pt x="30" y="17"/>
                  </a:lnTo>
                  <a:lnTo>
                    <a:pt x="36" y="8"/>
                  </a:lnTo>
                  <a:lnTo>
                    <a:pt x="36" y="8"/>
                  </a:lnTo>
                  <a:lnTo>
                    <a:pt x="38" y="6"/>
                  </a:lnTo>
                  <a:lnTo>
                    <a:pt x="38" y="4"/>
                  </a:lnTo>
                  <a:lnTo>
                    <a:pt x="36" y="2"/>
                  </a:lnTo>
                  <a:lnTo>
                    <a:pt x="35" y="1"/>
                  </a:lnTo>
                  <a:lnTo>
                    <a:pt x="31" y="0"/>
                  </a:lnTo>
                  <a:lnTo>
                    <a:pt x="29" y="1"/>
                  </a:lnTo>
                  <a:lnTo>
                    <a:pt x="27" y="2"/>
                  </a:lnTo>
                  <a:lnTo>
                    <a:pt x="2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50" name="Freeform 362"/>
            <p:cNvSpPr/>
            <p:nvPr/>
          </p:nvSpPr>
          <p:spPr bwMode="auto">
            <a:xfrm>
              <a:off x="2674939" y="1311276"/>
              <a:ext cx="9525" cy="15875"/>
            </a:xfrm>
            <a:custGeom>
              <a:avLst/>
              <a:gdLst/>
              <a:ahLst/>
              <a:cxnLst>
                <a:cxn ang="0">
                  <a:pos x="12" y="5"/>
                </a:cxn>
                <a:cxn ang="0">
                  <a:pos x="12" y="5"/>
                </a:cxn>
                <a:cxn ang="0">
                  <a:pos x="10" y="9"/>
                </a:cxn>
                <a:cxn ang="0">
                  <a:pos x="9" y="13"/>
                </a:cxn>
                <a:cxn ang="0">
                  <a:pos x="6" y="19"/>
                </a:cxn>
                <a:cxn ang="0">
                  <a:pos x="3" y="25"/>
                </a:cxn>
                <a:cxn ang="0">
                  <a:pos x="1" y="29"/>
                </a:cxn>
                <a:cxn ang="0">
                  <a:pos x="0" y="32"/>
                </a:cxn>
                <a:cxn ang="0">
                  <a:pos x="0" y="32"/>
                </a:cxn>
                <a:cxn ang="0">
                  <a:pos x="0" y="35"/>
                </a:cxn>
                <a:cxn ang="0">
                  <a:pos x="1" y="36"/>
                </a:cxn>
                <a:cxn ang="0">
                  <a:pos x="4" y="38"/>
                </a:cxn>
                <a:cxn ang="0">
                  <a:pos x="5" y="38"/>
                </a:cxn>
                <a:cxn ang="0">
                  <a:pos x="9" y="36"/>
                </a:cxn>
                <a:cxn ang="0">
                  <a:pos x="10" y="35"/>
                </a:cxn>
                <a:cxn ang="0">
                  <a:pos x="12" y="32"/>
                </a:cxn>
                <a:cxn ang="0">
                  <a:pos x="12" y="32"/>
                </a:cxn>
                <a:cxn ang="0">
                  <a:pos x="13" y="29"/>
                </a:cxn>
                <a:cxn ang="0">
                  <a:pos x="14" y="26"/>
                </a:cxn>
                <a:cxn ang="0">
                  <a:pos x="18" y="21"/>
                </a:cxn>
                <a:cxn ang="0">
                  <a:pos x="18" y="21"/>
                </a:cxn>
                <a:cxn ang="0">
                  <a:pos x="21" y="13"/>
                </a:cxn>
                <a:cxn ang="0">
                  <a:pos x="23" y="5"/>
                </a:cxn>
                <a:cxn ang="0">
                  <a:pos x="23" y="5"/>
                </a:cxn>
                <a:cxn ang="0">
                  <a:pos x="22" y="4"/>
                </a:cxn>
                <a:cxn ang="0">
                  <a:pos x="21" y="1"/>
                </a:cxn>
                <a:cxn ang="0">
                  <a:pos x="17" y="0"/>
                </a:cxn>
                <a:cxn ang="0">
                  <a:pos x="13" y="1"/>
                </a:cxn>
                <a:cxn ang="0">
                  <a:pos x="12" y="4"/>
                </a:cxn>
                <a:cxn ang="0">
                  <a:pos x="12" y="5"/>
                </a:cxn>
                <a:cxn ang="0">
                  <a:pos x="12" y="5"/>
                </a:cxn>
              </a:cxnLst>
              <a:rect l="0" t="0" r="r" b="b"/>
              <a:pathLst>
                <a:path w="23" h="38">
                  <a:moveTo>
                    <a:pt x="12" y="5"/>
                  </a:moveTo>
                  <a:lnTo>
                    <a:pt x="12" y="5"/>
                  </a:lnTo>
                  <a:lnTo>
                    <a:pt x="10" y="9"/>
                  </a:lnTo>
                  <a:lnTo>
                    <a:pt x="9" y="13"/>
                  </a:lnTo>
                  <a:lnTo>
                    <a:pt x="6" y="19"/>
                  </a:lnTo>
                  <a:lnTo>
                    <a:pt x="3" y="25"/>
                  </a:lnTo>
                  <a:lnTo>
                    <a:pt x="1" y="29"/>
                  </a:lnTo>
                  <a:lnTo>
                    <a:pt x="0" y="32"/>
                  </a:lnTo>
                  <a:lnTo>
                    <a:pt x="0" y="32"/>
                  </a:lnTo>
                  <a:lnTo>
                    <a:pt x="0" y="35"/>
                  </a:lnTo>
                  <a:lnTo>
                    <a:pt x="1" y="36"/>
                  </a:lnTo>
                  <a:lnTo>
                    <a:pt x="4" y="38"/>
                  </a:lnTo>
                  <a:lnTo>
                    <a:pt x="5" y="38"/>
                  </a:lnTo>
                  <a:lnTo>
                    <a:pt x="9" y="36"/>
                  </a:lnTo>
                  <a:lnTo>
                    <a:pt x="10" y="35"/>
                  </a:lnTo>
                  <a:lnTo>
                    <a:pt x="12" y="32"/>
                  </a:lnTo>
                  <a:lnTo>
                    <a:pt x="12" y="32"/>
                  </a:lnTo>
                  <a:lnTo>
                    <a:pt x="13" y="29"/>
                  </a:lnTo>
                  <a:lnTo>
                    <a:pt x="14" y="26"/>
                  </a:lnTo>
                  <a:lnTo>
                    <a:pt x="18" y="21"/>
                  </a:lnTo>
                  <a:lnTo>
                    <a:pt x="18" y="21"/>
                  </a:lnTo>
                  <a:lnTo>
                    <a:pt x="21" y="13"/>
                  </a:lnTo>
                  <a:lnTo>
                    <a:pt x="23" y="5"/>
                  </a:lnTo>
                  <a:lnTo>
                    <a:pt x="23" y="5"/>
                  </a:lnTo>
                  <a:lnTo>
                    <a:pt x="22" y="4"/>
                  </a:lnTo>
                  <a:lnTo>
                    <a:pt x="21" y="1"/>
                  </a:lnTo>
                  <a:lnTo>
                    <a:pt x="17" y="0"/>
                  </a:lnTo>
                  <a:lnTo>
                    <a:pt x="13" y="1"/>
                  </a:lnTo>
                  <a:lnTo>
                    <a:pt x="12" y="4"/>
                  </a:lnTo>
                  <a:lnTo>
                    <a:pt x="12" y="5"/>
                  </a:lnTo>
                  <a:lnTo>
                    <a:pt x="1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51" name="Freeform 363"/>
            <p:cNvSpPr/>
            <p:nvPr/>
          </p:nvSpPr>
          <p:spPr bwMode="auto">
            <a:xfrm>
              <a:off x="2708276" y="1312863"/>
              <a:ext cx="4763" cy="15875"/>
            </a:xfrm>
            <a:custGeom>
              <a:avLst/>
              <a:gdLst/>
              <a:ahLst/>
              <a:cxnLst>
                <a:cxn ang="0">
                  <a:pos x="11" y="5"/>
                </a:cxn>
                <a:cxn ang="0">
                  <a:pos x="11" y="5"/>
                </a:cxn>
                <a:cxn ang="0">
                  <a:pos x="10" y="2"/>
                </a:cxn>
                <a:cxn ang="0">
                  <a:pos x="9" y="1"/>
                </a:cxn>
                <a:cxn ang="0">
                  <a:pos x="5" y="0"/>
                </a:cxn>
                <a:cxn ang="0">
                  <a:pos x="1" y="1"/>
                </a:cxn>
                <a:cxn ang="0">
                  <a:pos x="0" y="2"/>
                </a:cxn>
                <a:cxn ang="0">
                  <a:pos x="0" y="5"/>
                </a:cxn>
                <a:cxn ang="0">
                  <a:pos x="0" y="5"/>
                </a:cxn>
                <a:cxn ang="0">
                  <a:pos x="1" y="21"/>
                </a:cxn>
                <a:cxn ang="0">
                  <a:pos x="1" y="27"/>
                </a:cxn>
                <a:cxn ang="0">
                  <a:pos x="0" y="34"/>
                </a:cxn>
                <a:cxn ang="0">
                  <a:pos x="0" y="34"/>
                </a:cxn>
                <a:cxn ang="0">
                  <a:pos x="0" y="36"/>
                </a:cxn>
                <a:cxn ang="0">
                  <a:pos x="0" y="39"/>
                </a:cxn>
                <a:cxn ang="0">
                  <a:pos x="1" y="40"/>
                </a:cxn>
                <a:cxn ang="0">
                  <a:pos x="4" y="40"/>
                </a:cxn>
                <a:cxn ang="0">
                  <a:pos x="8" y="40"/>
                </a:cxn>
                <a:cxn ang="0">
                  <a:pos x="10" y="39"/>
                </a:cxn>
                <a:cxn ang="0">
                  <a:pos x="11" y="38"/>
                </a:cxn>
                <a:cxn ang="0">
                  <a:pos x="11" y="38"/>
                </a:cxn>
                <a:cxn ang="0">
                  <a:pos x="13" y="30"/>
                </a:cxn>
                <a:cxn ang="0">
                  <a:pos x="13" y="22"/>
                </a:cxn>
                <a:cxn ang="0">
                  <a:pos x="11" y="5"/>
                </a:cxn>
                <a:cxn ang="0">
                  <a:pos x="11" y="5"/>
                </a:cxn>
              </a:cxnLst>
              <a:rect l="0" t="0" r="r" b="b"/>
              <a:pathLst>
                <a:path w="13" h="40">
                  <a:moveTo>
                    <a:pt x="11" y="5"/>
                  </a:moveTo>
                  <a:lnTo>
                    <a:pt x="11" y="5"/>
                  </a:lnTo>
                  <a:lnTo>
                    <a:pt x="10" y="2"/>
                  </a:lnTo>
                  <a:lnTo>
                    <a:pt x="9" y="1"/>
                  </a:lnTo>
                  <a:lnTo>
                    <a:pt x="5" y="0"/>
                  </a:lnTo>
                  <a:lnTo>
                    <a:pt x="1" y="1"/>
                  </a:lnTo>
                  <a:lnTo>
                    <a:pt x="0" y="2"/>
                  </a:lnTo>
                  <a:lnTo>
                    <a:pt x="0" y="5"/>
                  </a:lnTo>
                  <a:lnTo>
                    <a:pt x="0" y="5"/>
                  </a:lnTo>
                  <a:lnTo>
                    <a:pt x="1" y="21"/>
                  </a:lnTo>
                  <a:lnTo>
                    <a:pt x="1" y="27"/>
                  </a:lnTo>
                  <a:lnTo>
                    <a:pt x="0" y="34"/>
                  </a:lnTo>
                  <a:lnTo>
                    <a:pt x="0" y="34"/>
                  </a:lnTo>
                  <a:lnTo>
                    <a:pt x="0" y="36"/>
                  </a:lnTo>
                  <a:lnTo>
                    <a:pt x="0" y="39"/>
                  </a:lnTo>
                  <a:lnTo>
                    <a:pt x="1" y="40"/>
                  </a:lnTo>
                  <a:lnTo>
                    <a:pt x="4" y="40"/>
                  </a:lnTo>
                  <a:lnTo>
                    <a:pt x="8" y="40"/>
                  </a:lnTo>
                  <a:lnTo>
                    <a:pt x="10" y="39"/>
                  </a:lnTo>
                  <a:lnTo>
                    <a:pt x="11" y="38"/>
                  </a:lnTo>
                  <a:lnTo>
                    <a:pt x="11" y="38"/>
                  </a:lnTo>
                  <a:lnTo>
                    <a:pt x="13" y="30"/>
                  </a:lnTo>
                  <a:lnTo>
                    <a:pt x="13" y="22"/>
                  </a:lnTo>
                  <a:lnTo>
                    <a:pt x="11" y="5"/>
                  </a:lnTo>
                  <a:lnTo>
                    <a:pt x="11"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52" name="Freeform 364"/>
            <p:cNvSpPr/>
            <p:nvPr/>
          </p:nvSpPr>
          <p:spPr bwMode="auto">
            <a:xfrm>
              <a:off x="2751139" y="1300163"/>
              <a:ext cx="12700" cy="14288"/>
            </a:xfrm>
            <a:custGeom>
              <a:avLst/>
              <a:gdLst/>
              <a:ahLst/>
              <a:cxnLst>
                <a:cxn ang="0">
                  <a:pos x="18" y="5"/>
                </a:cxn>
                <a:cxn ang="0">
                  <a:pos x="18" y="5"/>
                </a:cxn>
                <a:cxn ang="0">
                  <a:pos x="18" y="9"/>
                </a:cxn>
                <a:cxn ang="0">
                  <a:pos x="17" y="11"/>
                </a:cxn>
                <a:cxn ang="0">
                  <a:pos x="12" y="18"/>
                </a:cxn>
                <a:cxn ang="0">
                  <a:pos x="1" y="27"/>
                </a:cxn>
                <a:cxn ang="0">
                  <a:pos x="1" y="27"/>
                </a:cxn>
                <a:cxn ang="0">
                  <a:pos x="0" y="30"/>
                </a:cxn>
                <a:cxn ang="0">
                  <a:pos x="0" y="32"/>
                </a:cxn>
                <a:cxn ang="0">
                  <a:pos x="1" y="35"/>
                </a:cxn>
                <a:cxn ang="0">
                  <a:pos x="5" y="38"/>
                </a:cxn>
                <a:cxn ang="0">
                  <a:pos x="6" y="38"/>
                </a:cxn>
                <a:cxn ang="0">
                  <a:pos x="9" y="36"/>
                </a:cxn>
                <a:cxn ang="0">
                  <a:pos x="9" y="36"/>
                </a:cxn>
                <a:cxn ang="0">
                  <a:pos x="16" y="30"/>
                </a:cxn>
                <a:cxn ang="0">
                  <a:pos x="22" y="22"/>
                </a:cxn>
                <a:cxn ang="0">
                  <a:pos x="27" y="14"/>
                </a:cxn>
                <a:cxn ang="0">
                  <a:pos x="29" y="10"/>
                </a:cxn>
                <a:cxn ang="0">
                  <a:pos x="30" y="5"/>
                </a:cxn>
                <a:cxn ang="0">
                  <a:pos x="30" y="5"/>
                </a:cxn>
                <a:cxn ang="0">
                  <a:pos x="30" y="2"/>
                </a:cxn>
                <a:cxn ang="0">
                  <a:pos x="29" y="1"/>
                </a:cxn>
                <a:cxn ang="0">
                  <a:pos x="25" y="0"/>
                </a:cxn>
                <a:cxn ang="0">
                  <a:pos x="21" y="1"/>
                </a:cxn>
                <a:cxn ang="0">
                  <a:pos x="19" y="2"/>
                </a:cxn>
                <a:cxn ang="0">
                  <a:pos x="18" y="5"/>
                </a:cxn>
                <a:cxn ang="0">
                  <a:pos x="18" y="5"/>
                </a:cxn>
              </a:cxnLst>
              <a:rect l="0" t="0" r="r" b="b"/>
              <a:pathLst>
                <a:path w="30" h="38">
                  <a:moveTo>
                    <a:pt x="18" y="5"/>
                  </a:moveTo>
                  <a:lnTo>
                    <a:pt x="18" y="5"/>
                  </a:lnTo>
                  <a:lnTo>
                    <a:pt x="18" y="9"/>
                  </a:lnTo>
                  <a:lnTo>
                    <a:pt x="17" y="11"/>
                  </a:lnTo>
                  <a:lnTo>
                    <a:pt x="12" y="18"/>
                  </a:lnTo>
                  <a:lnTo>
                    <a:pt x="1" y="27"/>
                  </a:lnTo>
                  <a:lnTo>
                    <a:pt x="1" y="27"/>
                  </a:lnTo>
                  <a:lnTo>
                    <a:pt x="0" y="30"/>
                  </a:lnTo>
                  <a:lnTo>
                    <a:pt x="0" y="32"/>
                  </a:lnTo>
                  <a:lnTo>
                    <a:pt x="1" y="35"/>
                  </a:lnTo>
                  <a:lnTo>
                    <a:pt x="5" y="38"/>
                  </a:lnTo>
                  <a:lnTo>
                    <a:pt x="6" y="38"/>
                  </a:lnTo>
                  <a:lnTo>
                    <a:pt x="9" y="36"/>
                  </a:lnTo>
                  <a:lnTo>
                    <a:pt x="9" y="36"/>
                  </a:lnTo>
                  <a:lnTo>
                    <a:pt x="16" y="30"/>
                  </a:lnTo>
                  <a:lnTo>
                    <a:pt x="22" y="22"/>
                  </a:lnTo>
                  <a:lnTo>
                    <a:pt x="27" y="14"/>
                  </a:lnTo>
                  <a:lnTo>
                    <a:pt x="29" y="10"/>
                  </a:lnTo>
                  <a:lnTo>
                    <a:pt x="30" y="5"/>
                  </a:lnTo>
                  <a:lnTo>
                    <a:pt x="30" y="5"/>
                  </a:lnTo>
                  <a:lnTo>
                    <a:pt x="30" y="2"/>
                  </a:lnTo>
                  <a:lnTo>
                    <a:pt x="29" y="1"/>
                  </a:lnTo>
                  <a:lnTo>
                    <a:pt x="25" y="0"/>
                  </a:lnTo>
                  <a:lnTo>
                    <a:pt x="21" y="1"/>
                  </a:lnTo>
                  <a:lnTo>
                    <a:pt x="19" y="2"/>
                  </a:lnTo>
                  <a:lnTo>
                    <a:pt x="18" y="5"/>
                  </a:lnTo>
                  <a:lnTo>
                    <a:pt x="18"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53" name="Freeform 365"/>
            <p:cNvSpPr/>
            <p:nvPr/>
          </p:nvSpPr>
          <p:spPr bwMode="auto">
            <a:xfrm>
              <a:off x="2608264" y="1257301"/>
              <a:ext cx="23813" cy="31750"/>
            </a:xfrm>
            <a:custGeom>
              <a:avLst/>
              <a:gdLst/>
              <a:ahLst/>
              <a:cxnLst>
                <a:cxn ang="0">
                  <a:pos x="54" y="0"/>
                </a:cxn>
                <a:cxn ang="0">
                  <a:pos x="54" y="0"/>
                </a:cxn>
                <a:cxn ang="0">
                  <a:pos x="47" y="3"/>
                </a:cxn>
                <a:cxn ang="0">
                  <a:pos x="40" y="8"/>
                </a:cxn>
                <a:cxn ang="0">
                  <a:pos x="35" y="15"/>
                </a:cxn>
                <a:cxn ang="0">
                  <a:pos x="30" y="21"/>
                </a:cxn>
                <a:cxn ang="0">
                  <a:pos x="30" y="21"/>
                </a:cxn>
                <a:cxn ang="0">
                  <a:pos x="15" y="46"/>
                </a:cxn>
                <a:cxn ang="0">
                  <a:pos x="1" y="72"/>
                </a:cxn>
                <a:cxn ang="0">
                  <a:pos x="1" y="72"/>
                </a:cxn>
                <a:cxn ang="0">
                  <a:pos x="0" y="75"/>
                </a:cxn>
                <a:cxn ang="0">
                  <a:pos x="0" y="76"/>
                </a:cxn>
                <a:cxn ang="0">
                  <a:pos x="3" y="80"/>
                </a:cxn>
                <a:cxn ang="0">
                  <a:pos x="7" y="80"/>
                </a:cxn>
                <a:cxn ang="0">
                  <a:pos x="9" y="80"/>
                </a:cxn>
                <a:cxn ang="0">
                  <a:pos x="10" y="78"/>
                </a:cxn>
                <a:cxn ang="0">
                  <a:pos x="10" y="78"/>
                </a:cxn>
                <a:cxn ang="0">
                  <a:pos x="22" y="59"/>
                </a:cxn>
                <a:cxn ang="0">
                  <a:pos x="32" y="41"/>
                </a:cxn>
                <a:cxn ang="0">
                  <a:pos x="32" y="41"/>
                </a:cxn>
                <a:cxn ang="0">
                  <a:pos x="41" y="24"/>
                </a:cxn>
                <a:cxn ang="0">
                  <a:pos x="44" y="20"/>
                </a:cxn>
                <a:cxn ang="0">
                  <a:pos x="47" y="16"/>
                </a:cxn>
                <a:cxn ang="0">
                  <a:pos x="51" y="13"/>
                </a:cxn>
                <a:cxn ang="0">
                  <a:pos x="54" y="12"/>
                </a:cxn>
                <a:cxn ang="0">
                  <a:pos x="54" y="12"/>
                </a:cxn>
                <a:cxn ang="0">
                  <a:pos x="57" y="11"/>
                </a:cxn>
                <a:cxn ang="0">
                  <a:pos x="58" y="10"/>
                </a:cxn>
                <a:cxn ang="0">
                  <a:pos x="60" y="6"/>
                </a:cxn>
                <a:cxn ang="0">
                  <a:pos x="60" y="4"/>
                </a:cxn>
                <a:cxn ang="0">
                  <a:pos x="58" y="2"/>
                </a:cxn>
                <a:cxn ang="0">
                  <a:pos x="57" y="0"/>
                </a:cxn>
                <a:cxn ang="0">
                  <a:pos x="54" y="0"/>
                </a:cxn>
                <a:cxn ang="0">
                  <a:pos x="54" y="0"/>
                </a:cxn>
              </a:cxnLst>
              <a:rect l="0" t="0" r="r" b="b"/>
              <a:pathLst>
                <a:path w="60" h="80">
                  <a:moveTo>
                    <a:pt x="54" y="0"/>
                  </a:moveTo>
                  <a:lnTo>
                    <a:pt x="54" y="0"/>
                  </a:lnTo>
                  <a:lnTo>
                    <a:pt x="47" y="3"/>
                  </a:lnTo>
                  <a:lnTo>
                    <a:pt x="40" y="8"/>
                  </a:lnTo>
                  <a:lnTo>
                    <a:pt x="35" y="15"/>
                  </a:lnTo>
                  <a:lnTo>
                    <a:pt x="30" y="21"/>
                  </a:lnTo>
                  <a:lnTo>
                    <a:pt x="30" y="21"/>
                  </a:lnTo>
                  <a:lnTo>
                    <a:pt x="15" y="46"/>
                  </a:lnTo>
                  <a:lnTo>
                    <a:pt x="1" y="72"/>
                  </a:lnTo>
                  <a:lnTo>
                    <a:pt x="1" y="72"/>
                  </a:lnTo>
                  <a:lnTo>
                    <a:pt x="0" y="75"/>
                  </a:lnTo>
                  <a:lnTo>
                    <a:pt x="0" y="76"/>
                  </a:lnTo>
                  <a:lnTo>
                    <a:pt x="3" y="80"/>
                  </a:lnTo>
                  <a:lnTo>
                    <a:pt x="7" y="80"/>
                  </a:lnTo>
                  <a:lnTo>
                    <a:pt x="9" y="80"/>
                  </a:lnTo>
                  <a:lnTo>
                    <a:pt x="10" y="78"/>
                  </a:lnTo>
                  <a:lnTo>
                    <a:pt x="10" y="78"/>
                  </a:lnTo>
                  <a:lnTo>
                    <a:pt x="22" y="59"/>
                  </a:lnTo>
                  <a:lnTo>
                    <a:pt x="32" y="41"/>
                  </a:lnTo>
                  <a:lnTo>
                    <a:pt x="32" y="41"/>
                  </a:lnTo>
                  <a:lnTo>
                    <a:pt x="41" y="24"/>
                  </a:lnTo>
                  <a:lnTo>
                    <a:pt x="44" y="20"/>
                  </a:lnTo>
                  <a:lnTo>
                    <a:pt x="47" y="16"/>
                  </a:lnTo>
                  <a:lnTo>
                    <a:pt x="51" y="13"/>
                  </a:lnTo>
                  <a:lnTo>
                    <a:pt x="54" y="12"/>
                  </a:lnTo>
                  <a:lnTo>
                    <a:pt x="54" y="12"/>
                  </a:lnTo>
                  <a:lnTo>
                    <a:pt x="57" y="11"/>
                  </a:lnTo>
                  <a:lnTo>
                    <a:pt x="58" y="10"/>
                  </a:lnTo>
                  <a:lnTo>
                    <a:pt x="60" y="6"/>
                  </a:lnTo>
                  <a:lnTo>
                    <a:pt x="60" y="4"/>
                  </a:lnTo>
                  <a:lnTo>
                    <a:pt x="58" y="2"/>
                  </a:lnTo>
                  <a:lnTo>
                    <a:pt x="57" y="0"/>
                  </a:lnTo>
                  <a:lnTo>
                    <a:pt x="54" y="0"/>
                  </a:lnTo>
                  <a:lnTo>
                    <a:pt x="54"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54" name="Freeform 366"/>
            <p:cNvSpPr/>
            <p:nvPr/>
          </p:nvSpPr>
          <p:spPr bwMode="auto">
            <a:xfrm>
              <a:off x="2662239" y="1262063"/>
              <a:ext cx="20638" cy="19050"/>
            </a:xfrm>
            <a:custGeom>
              <a:avLst/>
              <a:gdLst/>
              <a:ahLst/>
              <a:cxnLst>
                <a:cxn ang="0">
                  <a:pos x="39" y="3"/>
                </a:cxn>
                <a:cxn ang="0">
                  <a:pos x="39" y="3"/>
                </a:cxn>
                <a:cxn ang="0">
                  <a:pos x="30" y="13"/>
                </a:cxn>
                <a:cxn ang="0">
                  <a:pos x="21" y="22"/>
                </a:cxn>
                <a:cxn ang="0">
                  <a:pos x="1" y="39"/>
                </a:cxn>
                <a:cxn ang="0">
                  <a:pos x="1" y="39"/>
                </a:cxn>
                <a:cxn ang="0">
                  <a:pos x="0" y="42"/>
                </a:cxn>
                <a:cxn ang="0">
                  <a:pos x="0" y="45"/>
                </a:cxn>
                <a:cxn ang="0">
                  <a:pos x="1" y="47"/>
                </a:cxn>
                <a:cxn ang="0">
                  <a:pos x="5" y="50"/>
                </a:cxn>
                <a:cxn ang="0">
                  <a:pos x="8" y="50"/>
                </a:cxn>
                <a:cxn ang="0">
                  <a:pos x="9" y="49"/>
                </a:cxn>
                <a:cxn ang="0">
                  <a:pos x="9" y="49"/>
                </a:cxn>
                <a:cxn ang="0">
                  <a:pos x="30" y="29"/>
                </a:cxn>
                <a:cxn ang="0">
                  <a:pos x="39" y="20"/>
                </a:cxn>
                <a:cxn ang="0">
                  <a:pos x="48" y="9"/>
                </a:cxn>
                <a:cxn ang="0">
                  <a:pos x="48" y="9"/>
                </a:cxn>
                <a:cxn ang="0">
                  <a:pos x="50" y="7"/>
                </a:cxn>
                <a:cxn ang="0">
                  <a:pos x="50" y="4"/>
                </a:cxn>
                <a:cxn ang="0">
                  <a:pos x="48" y="3"/>
                </a:cxn>
                <a:cxn ang="0">
                  <a:pos x="47" y="1"/>
                </a:cxn>
                <a:cxn ang="0">
                  <a:pos x="43" y="0"/>
                </a:cxn>
                <a:cxn ang="0">
                  <a:pos x="40" y="1"/>
                </a:cxn>
                <a:cxn ang="0">
                  <a:pos x="39" y="3"/>
                </a:cxn>
                <a:cxn ang="0">
                  <a:pos x="39" y="3"/>
                </a:cxn>
              </a:cxnLst>
              <a:rect l="0" t="0" r="r" b="b"/>
              <a:pathLst>
                <a:path w="50" h="50">
                  <a:moveTo>
                    <a:pt x="39" y="3"/>
                  </a:moveTo>
                  <a:lnTo>
                    <a:pt x="39" y="3"/>
                  </a:lnTo>
                  <a:lnTo>
                    <a:pt x="30" y="13"/>
                  </a:lnTo>
                  <a:lnTo>
                    <a:pt x="21" y="22"/>
                  </a:lnTo>
                  <a:lnTo>
                    <a:pt x="1" y="39"/>
                  </a:lnTo>
                  <a:lnTo>
                    <a:pt x="1" y="39"/>
                  </a:lnTo>
                  <a:lnTo>
                    <a:pt x="0" y="42"/>
                  </a:lnTo>
                  <a:lnTo>
                    <a:pt x="0" y="45"/>
                  </a:lnTo>
                  <a:lnTo>
                    <a:pt x="1" y="47"/>
                  </a:lnTo>
                  <a:lnTo>
                    <a:pt x="5" y="50"/>
                  </a:lnTo>
                  <a:lnTo>
                    <a:pt x="8" y="50"/>
                  </a:lnTo>
                  <a:lnTo>
                    <a:pt x="9" y="49"/>
                  </a:lnTo>
                  <a:lnTo>
                    <a:pt x="9" y="49"/>
                  </a:lnTo>
                  <a:lnTo>
                    <a:pt x="30" y="29"/>
                  </a:lnTo>
                  <a:lnTo>
                    <a:pt x="39" y="20"/>
                  </a:lnTo>
                  <a:lnTo>
                    <a:pt x="48" y="9"/>
                  </a:lnTo>
                  <a:lnTo>
                    <a:pt x="48" y="9"/>
                  </a:lnTo>
                  <a:lnTo>
                    <a:pt x="50" y="7"/>
                  </a:lnTo>
                  <a:lnTo>
                    <a:pt x="50" y="4"/>
                  </a:lnTo>
                  <a:lnTo>
                    <a:pt x="48" y="3"/>
                  </a:lnTo>
                  <a:lnTo>
                    <a:pt x="47" y="1"/>
                  </a:lnTo>
                  <a:lnTo>
                    <a:pt x="43" y="0"/>
                  </a:lnTo>
                  <a:lnTo>
                    <a:pt x="40" y="1"/>
                  </a:lnTo>
                  <a:lnTo>
                    <a:pt x="39" y="3"/>
                  </a:lnTo>
                  <a:lnTo>
                    <a:pt x="3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55" name="Freeform 367"/>
            <p:cNvSpPr/>
            <p:nvPr/>
          </p:nvSpPr>
          <p:spPr bwMode="auto">
            <a:xfrm>
              <a:off x="2436814" y="1260476"/>
              <a:ext cx="17463" cy="20638"/>
            </a:xfrm>
            <a:custGeom>
              <a:avLst/>
              <a:gdLst/>
              <a:ahLst/>
              <a:cxnLst>
                <a:cxn ang="0">
                  <a:pos x="32" y="3"/>
                </a:cxn>
                <a:cxn ang="0">
                  <a:pos x="32" y="3"/>
                </a:cxn>
                <a:cxn ang="0">
                  <a:pos x="24" y="13"/>
                </a:cxn>
                <a:cxn ang="0">
                  <a:pos x="15" y="24"/>
                </a:cxn>
                <a:cxn ang="0">
                  <a:pos x="7" y="34"/>
                </a:cxn>
                <a:cxn ang="0">
                  <a:pos x="3" y="39"/>
                </a:cxn>
                <a:cxn ang="0">
                  <a:pos x="0" y="46"/>
                </a:cxn>
                <a:cxn ang="0">
                  <a:pos x="0" y="46"/>
                </a:cxn>
                <a:cxn ang="0">
                  <a:pos x="0" y="49"/>
                </a:cxn>
                <a:cxn ang="0">
                  <a:pos x="1" y="51"/>
                </a:cxn>
                <a:cxn ang="0">
                  <a:pos x="4" y="54"/>
                </a:cxn>
                <a:cxn ang="0">
                  <a:pos x="9" y="53"/>
                </a:cxn>
                <a:cxn ang="0">
                  <a:pos x="11" y="51"/>
                </a:cxn>
                <a:cxn ang="0">
                  <a:pos x="12" y="50"/>
                </a:cxn>
                <a:cxn ang="0">
                  <a:pos x="12" y="50"/>
                </a:cxn>
                <a:cxn ang="0">
                  <a:pos x="15" y="43"/>
                </a:cxn>
                <a:cxn ang="0">
                  <a:pos x="17" y="38"/>
                </a:cxn>
                <a:cxn ang="0">
                  <a:pos x="25" y="28"/>
                </a:cxn>
                <a:cxn ang="0">
                  <a:pos x="33" y="19"/>
                </a:cxn>
                <a:cxn ang="0">
                  <a:pos x="42" y="9"/>
                </a:cxn>
                <a:cxn ang="0">
                  <a:pos x="42" y="9"/>
                </a:cxn>
                <a:cxn ang="0">
                  <a:pos x="43" y="7"/>
                </a:cxn>
                <a:cxn ang="0">
                  <a:pos x="42" y="4"/>
                </a:cxn>
                <a:cxn ang="0">
                  <a:pos x="42" y="3"/>
                </a:cxn>
                <a:cxn ang="0">
                  <a:pos x="41" y="2"/>
                </a:cxn>
                <a:cxn ang="0">
                  <a:pos x="35" y="0"/>
                </a:cxn>
                <a:cxn ang="0">
                  <a:pos x="34" y="2"/>
                </a:cxn>
                <a:cxn ang="0">
                  <a:pos x="32" y="3"/>
                </a:cxn>
                <a:cxn ang="0">
                  <a:pos x="32" y="3"/>
                </a:cxn>
              </a:cxnLst>
              <a:rect l="0" t="0" r="r" b="b"/>
              <a:pathLst>
                <a:path w="43" h="54">
                  <a:moveTo>
                    <a:pt x="32" y="3"/>
                  </a:moveTo>
                  <a:lnTo>
                    <a:pt x="32" y="3"/>
                  </a:lnTo>
                  <a:lnTo>
                    <a:pt x="24" y="13"/>
                  </a:lnTo>
                  <a:lnTo>
                    <a:pt x="15" y="24"/>
                  </a:lnTo>
                  <a:lnTo>
                    <a:pt x="7" y="34"/>
                  </a:lnTo>
                  <a:lnTo>
                    <a:pt x="3" y="39"/>
                  </a:lnTo>
                  <a:lnTo>
                    <a:pt x="0" y="46"/>
                  </a:lnTo>
                  <a:lnTo>
                    <a:pt x="0" y="46"/>
                  </a:lnTo>
                  <a:lnTo>
                    <a:pt x="0" y="49"/>
                  </a:lnTo>
                  <a:lnTo>
                    <a:pt x="1" y="51"/>
                  </a:lnTo>
                  <a:lnTo>
                    <a:pt x="4" y="54"/>
                  </a:lnTo>
                  <a:lnTo>
                    <a:pt x="9" y="53"/>
                  </a:lnTo>
                  <a:lnTo>
                    <a:pt x="11" y="51"/>
                  </a:lnTo>
                  <a:lnTo>
                    <a:pt x="12" y="50"/>
                  </a:lnTo>
                  <a:lnTo>
                    <a:pt x="12" y="50"/>
                  </a:lnTo>
                  <a:lnTo>
                    <a:pt x="15" y="43"/>
                  </a:lnTo>
                  <a:lnTo>
                    <a:pt x="17" y="38"/>
                  </a:lnTo>
                  <a:lnTo>
                    <a:pt x="25" y="28"/>
                  </a:lnTo>
                  <a:lnTo>
                    <a:pt x="33" y="19"/>
                  </a:lnTo>
                  <a:lnTo>
                    <a:pt x="42" y="9"/>
                  </a:lnTo>
                  <a:lnTo>
                    <a:pt x="42" y="9"/>
                  </a:lnTo>
                  <a:lnTo>
                    <a:pt x="43" y="7"/>
                  </a:lnTo>
                  <a:lnTo>
                    <a:pt x="42" y="4"/>
                  </a:lnTo>
                  <a:lnTo>
                    <a:pt x="42" y="3"/>
                  </a:lnTo>
                  <a:lnTo>
                    <a:pt x="41" y="2"/>
                  </a:lnTo>
                  <a:lnTo>
                    <a:pt x="35" y="0"/>
                  </a:lnTo>
                  <a:lnTo>
                    <a:pt x="34" y="2"/>
                  </a:lnTo>
                  <a:lnTo>
                    <a:pt x="32" y="3"/>
                  </a:lnTo>
                  <a:lnTo>
                    <a:pt x="3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56" name="Freeform 368"/>
            <p:cNvSpPr/>
            <p:nvPr/>
          </p:nvSpPr>
          <p:spPr bwMode="auto">
            <a:xfrm>
              <a:off x="2460626" y="1262063"/>
              <a:ext cx="9525" cy="12700"/>
            </a:xfrm>
            <a:custGeom>
              <a:avLst/>
              <a:gdLst/>
              <a:ahLst/>
              <a:cxnLst>
                <a:cxn ang="0">
                  <a:pos x="15" y="3"/>
                </a:cxn>
                <a:cxn ang="0">
                  <a:pos x="15" y="3"/>
                </a:cxn>
                <a:cxn ang="0">
                  <a:pos x="9" y="15"/>
                </a:cxn>
                <a:cxn ang="0">
                  <a:pos x="1" y="25"/>
                </a:cxn>
                <a:cxn ang="0">
                  <a:pos x="1" y="25"/>
                </a:cxn>
                <a:cxn ang="0">
                  <a:pos x="0" y="26"/>
                </a:cxn>
                <a:cxn ang="0">
                  <a:pos x="0" y="29"/>
                </a:cxn>
                <a:cxn ang="0">
                  <a:pos x="1" y="33"/>
                </a:cxn>
                <a:cxn ang="0">
                  <a:pos x="5" y="34"/>
                </a:cxn>
                <a:cxn ang="0">
                  <a:pos x="8" y="34"/>
                </a:cxn>
                <a:cxn ang="0">
                  <a:pos x="9" y="33"/>
                </a:cxn>
                <a:cxn ang="0">
                  <a:pos x="9" y="33"/>
                </a:cxn>
                <a:cxn ang="0">
                  <a:pos x="18" y="21"/>
                </a:cxn>
                <a:cxn ang="0">
                  <a:pos x="26" y="9"/>
                </a:cxn>
                <a:cxn ang="0">
                  <a:pos x="26" y="9"/>
                </a:cxn>
                <a:cxn ang="0">
                  <a:pos x="26" y="7"/>
                </a:cxn>
                <a:cxn ang="0">
                  <a:pos x="26" y="4"/>
                </a:cxn>
                <a:cxn ang="0">
                  <a:pos x="23" y="1"/>
                </a:cxn>
                <a:cxn ang="0">
                  <a:pos x="19" y="0"/>
                </a:cxn>
                <a:cxn ang="0">
                  <a:pos x="17" y="1"/>
                </a:cxn>
                <a:cxn ang="0">
                  <a:pos x="15" y="3"/>
                </a:cxn>
                <a:cxn ang="0">
                  <a:pos x="15" y="3"/>
                </a:cxn>
              </a:cxnLst>
              <a:rect l="0" t="0" r="r" b="b"/>
              <a:pathLst>
                <a:path w="26" h="34">
                  <a:moveTo>
                    <a:pt x="15" y="3"/>
                  </a:moveTo>
                  <a:lnTo>
                    <a:pt x="15" y="3"/>
                  </a:lnTo>
                  <a:lnTo>
                    <a:pt x="9" y="15"/>
                  </a:lnTo>
                  <a:lnTo>
                    <a:pt x="1" y="25"/>
                  </a:lnTo>
                  <a:lnTo>
                    <a:pt x="1" y="25"/>
                  </a:lnTo>
                  <a:lnTo>
                    <a:pt x="0" y="26"/>
                  </a:lnTo>
                  <a:lnTo>
                    <a:pt x="0" y="29"/>
                  </a:lnTo>
                  <a:lnTo>
                    <a:pt x="1" y="33"/>
                  </a:lnTo>
                  <a:lnTo>
                    <a:pt x="5" y="34"/>
                  </a:lnTo>
                  <a:lnTo>
                    <a:pt x="8" y="34"/>
                  </a:lnTo>
                  <a:lnTo>
                    <a:pt x="9" y="33"/>
                  </a:lnTo>
                  <a:lnTo>
                    <a:pt x="9" y="33"/>
                  </a:lnTo>
                  <a:lnTo>
                    <a:pt x="18" y="21"/>
                  </a:lnTo>
                  <a:lnTo>
                    <a:pt x="26" y="9"/>
                  </a:lnTo>
                  <a:lnTo>
                    <a:pt x="26" y="9"/>
                  </a:lnTo>
                  <a:lnTo>
                    <a:pt x="26" y="7"/>
                  </a:lnTo>
                  <a:lnTo>
                    <a:pt x="26" y="4"/>
                  </a:lnTo>
                  <a:lnTo>
                    <a:pt x="23" y="1"/>
                  </a:lnTo>
                  <a:lnTo>
                    <a:pt x="19" y="0"/>
                  </a:lnTo>
                  <a:lnTo>
                    <a:pt x="17" y="1"/>
                  </a:lnTo>
                  <a:lnTo>
                    <a:pt x="15" y="3"/>
                  </a:lnTo>
                  <a:lnTo>
                    <a:pt x="15"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57" name="Freeform 369"/>
            <p:cNvSpPr/>
            <p:nvPr/>
          </p:nvSpPr>
          <p:spPr bwMode="auto">
            <a:xfrm>
              <a:off x="2274889" y="1141413"/>
              <a:ext cx="17463" cy="31750"/>
            </a:xfrm>
            <a:custGeom>
              <a:avLst/>
              <a:gdLst/>
              <a:ahLst/>
              <a:cxnLst>
                <a:cxn ang="0">
                  <a:pos x="34" y="7"/>
                </a:cxn>
                <a:cxn ang="0">
                  <a:pos x="34" y="7"/>
                </a:cxn>
                <a:cxn ang="0">
                  <a:pos x="33" y="16"/>
                </a:cxn>
                <a:cxn ang="0">
                  <a:pos x="30" y="24"/>
                </a:cxn>
                <a:cxn ang="0">
                  <a:pos x="27" y="33"/>
                </a:cxn>
                <a:cxn ang="0">
                  <a:pos x="21" y="41"/>
                </a:cxn>
                <a:cxn ang="0">
                  <a:pos x="11" y="57"/>
                </a:cxn>
                <a:cxn ang="0">
                  <a:pos x="2" y="72"/>
                </a:cxn>
                <a:cxn ang="0">
                  <a:pos x="2" y="72"/>
                </a:cxn>
                <a:cxn ang="0">
                  <a:pos x="0" y="75"/>
                </a:cxn>
                <a:cxn ang="0">
                  <a:pos x="0" y="76"/>
                </a:cxn>
                <a:cxn ang="0">
                  <a:pos x="3" y="80"/>
                </a:cxn>
                <a:cxn ang="0">
                  <a:pos x="8" y="80"/>
                </a:cxn>
                <a:cxn ang="0">
                  <a:pos x="10" y="80"/>
                </a:cxn>
                <a:cxn ang="0">
                  <a:pos x="11" y="78"/>
                </a:cxn>
                <a:cxn ang="0">
                  <a:pos x="11" y="78"/>
                </a:cxn>
                <a:cxn ang="0">
                  <a:pos x="21" y="61"/>
                </a:cxn>
                <a:cxn ang="0">
                  <a:pos x="33" y="44"/>
                </a:cxn>
                <a:cxn ang="0">
                  <a:pos x="37" y="34"/>
                </a:cxn>
                <a:cxn ang="0">
                  <a:pos x="42" y="25"/>
                </a:cxn>
                <a:cxn ang="0">
                  <a:pos x="45" y="16"/>
                </a:cxn>
                <a:cxn ang="0">
                  <a:pos x="46" y="7"/>
                </a:cxn>
                <a:cxn ang="0">
                  <a:pos x="46" y="7"/>
                </a:cxn>
                <a:cxn ang="0">
                  <a:pos x="46" y="4"/>
                </a:cxn>
                <a:cxn ang="0">
                  <a:pos x="45" y="2"/>
                </a:cxn>
                <a:cxn ang="0">
                  <a:pos x="41" y="0"/>
                </a:cxn>
                <a:cxn ang="0">
                  <a:pos x="37" y="2"/>
                </a:cxn>
                <a:cxn ang="0">
                  <a:pos x="36" y="4"/>
                </a:cxn>
                <a:cxn ang="0">
                  <a:pos x="34" y="7"/>
                </a:cxn>
                <a:cxn ang="0">
                  <a:pos x="34" y="7"/>
                </a:cxn>
              </a:cxnLst>
              <a:rect l="0" t="0" r="r" b="b"/>
              <a:pathLst>
                <a:path w="46" h="80">
                  <a:moveTo>
                    <a:pt x="34" y="7"/>
                  </a:moveTo>
                  <a:lnTo>
                    <a:pt x="34" y="7"/>
                  </a:lnTo>
                  <a:lnTo>
                    <a:pt x="33" y="16"/>
                  </a:lnTo>
                  <a:lnTo>
                    <a:pt x="30" y="24"/>
                  </a:lnTo>
                  <a:lnTo>
                    <a:pt x="27" y="33"/>
                  </a:lnTo>
                  <a:lnTo>
                    <a:pt x="21" y="41"/>
                  </a:lnTo>
                  <a:lnTo>
                    <a:pt x="11" y="57"/>
                  </a:lnTo>
                  <a:lnTo>
                    <a:pt x="2" y="72"/>
                  </a:lnTo>
                  <a:lnTo>
                    <a:pt x="2" y="72"/>
                  </a:lnTo>
                  <a:lnTo>
                    <a:pt x="0" y="75"/>
                  </a:lnTo>
                  <a:lnTo>
                    <a:pt x="0" y="76"/>
                  </a:lnTo>
                  <a:lnTo>
                    <a:pt x="3" y="80"/>
                  </a:lnTo>
                  <a:lnTo>
                    <a:pt x="8" y="80"/>
                  </a:lnTo>
                  <a:lnTo>
                    <a:pt x="10" y="80"/>
                  </a:lnTo>
                  <a:lnTo>
                    <a:pt x="11" y="78"/>
                  </a:lnTo>
                  <a:lnTo>
                    <a:pt x="11" y="78"/>
                  </a:lnTo>
                  <a:lnTo>
                    <a:pt x="21" y="61"/>
                  </a:lnTo>
                  <a:lnTo>
                    <a:pt x="33" y="44"/>
                  </a:lnTo>
                  <a:lnTo>
                    <a:pt x="37" y="34"/>
                  </a:lnTo>
                  <a:lnTo>
                    <a:pt x="42" y="25"/>
                  </a:lnTo>
                  <a:lnTo>
                    <a:pt x="45" y="16"/>
                  </a:lnTo>
                  <a:lnTo>
                    <a:pt x="46" y="7"/>
                  </a:lnTo>
                  <a:lnTo>
                    <a:pt x="46" y="7"/>
                  </a:lnTo>
                  <a:lnTo>
                    <a:pt x="46" y="4"/>
                  </a:lnTo>
                  <a:lnTo>
                    <a:pt x="45" y="2"/>
                  </a:lnTo>
                  <a:lnTo>
                    <a:pt x="41" y="0"/>
                  </a:lnTo>
                  <a:lnTo>
                    <a:pt x="37" y="2"/>
                  </a:lnTo>
                  <a:lnTo>
                    <a:pt x="36" y="4"/>
                  </a:lnTo>
                  <a:lnTo>
                    <a:pt x="34" y="7"/>
                  </a:lnTo>
                  <a:lnTo>
                    <a:pt x="34" y="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58" name="Freeform 370"/>
            <p:cNvSpPr/>
            <p:nvPr/>
          </p:nvSpPr>
          <p:spPr bwMode="auto">
            <a:xfrm>
              <a:off x="2300289" y="1150938"/>
              <a:ext cx="19050" cy="28575"/>
            </a:xfrm>
            <a:custGeom>
              <a:avLst/>
              <a:gdLst/>
              <a:ahLst/>
              <a:cxnLst>
                <a:cxn ang="0">
                  <a:pos x="40" y="3"/>
                </a:cxn>
                <a:cxn ang="0">
                  <a:pos x="40" y="3"/>
                </a:cxn>
                <a:cxn ang="0">
                  <a:pos x="31" y="17"/>
                </a:cxn>
                <a:cxn ang="0">
                  <a:pos x="21" y="33"/>
                </a:cxn>
                <a:cxn ang="0">
                  <a:pos x="12" y="48"/>
                </a:cxn>
                <a:cxn ang="0">
                  <a:pos x="2" y="63"/>
                </a:cxn>
                <a:cxn ang="0">
                  <a:pos x="2" y="63"/>
                </a:cxn>
                <a:cxn ang="0">
                  <a:pos x="0" y="65"/>
                </a:cxn>
                <a:cxn ang="0">
                  <a:pos x="0" y="68"/>
                </a:cxn>
                <a:cxn ang="0">
                  <a:pos x="2" y="69"/>
                </a:cxn>
                <a:cxn ang="0">
                  <a:pos x="3" y="71"/>
                </a:cxn>
                <a:cxn ang="0">
                  <a:pos x="8" y="72"/>
                </a:cxn>
                <a:cxn ang="0">
                  <a:pos x="10" y="71"/>
                </a:cxn>
                <a:cxn ang="0">
                  <a:pos x="12" y="69"/>
                </a:cxn>
                <a:cxn ang="0">
                  <a:pos x="12" y="69"/>
                </a:cxn>
                <a:cxn ang="0">
                  <a:pos x="21" y="54"/>
                </a:cxn>
                <a:cxn ang="0">
                  <a:pos x="31" y="38"/>
                </a:cxn>
                <a:cxn ang="0">
                  <a:pos x="40" y="23"/>
                </a:cxn>
                <a:cxn ang="0">
                  <a:pos x="50" y="8"/>
                </a:cxn>
                <a:cxn ang="0">
                  <a:pos x="50" y="8"/>
                </a:cxn>
                <a:cxn ang="0">
                  <a:pos x="52" y="6"/>
                </a:cxn>
                <a:cxn ang="0">
                  <a:pos x="50" y="4"/>
                </a:cxn>
                <a:cxn ang="0">
                  <a:pos x="50" y="3"/>
                </a:cxn>
                <a:cxn ang="0">
                  <a:pos x="49" y="1"/>
                </a:cxn>
                <a:cxn ang="0">
                  <a:pos x="44" y="0"/>
                </a:cxn>
                <a:cxn ang="0">
                  <a:pos x="42" y="1"/>
                </a:cxn>
                <a:cxn ang="0">
                  <a:pos x="40" y="3"/>
                </a:cxn>
                <a:cxn ang="0">
                  <a:pos x="40" y="3"/>
                </a:cxn>
              </a:cxnLst>
              <a:rect l="0" t="0" r="r" b="b"/>
              <a:pathLst>
                <a:path w="52" h="72">
                  <a:moveTo>
                    <a:pt x="40" y="3"/>
                  </a:moveTo>
                  <a:lnTo>
                    <a:pt x="40" y="3"/>
                  </a:lnTo>
                  <a:lnTo>
                    <a:pt x="31" y="17"/>
                  </a:lnTo>
                  <a:lnTo>
                    <a:pt x="21" y="33"/>
                  </a:lnTo>
                  <a:lnTo>
                    <a:pt x="12" y="48"/>
                  </a:lnTo>
                  <a:lnTo>
                    <a:pt x="2" y="63"/>
                  </a:lnTo>
                  <a:lnTo>
                    <a:pt x="2" y="63"/>
                  </a:lnTo>
                  <a:lnTo>
                    <a:pt x="0" y="65"/>
                  </a:lnTo>
                  <a:lnTo>
                    <a:pt x="0" y="68"/>
                  </a:lnTo>
                  <a:lnTo>
                    <a:pt x="2" y="69"/>
                  </a:lnTo>
                  <a:lnTo>
                    <a:pt x="3" y="71"/>
                  </a:lnTo>
                  <a:lnTo>
                    <a:pt x="8" y="72"/>
                  </a:lnTo>
                  <a:lnTo>
                    <a:pt x="10" y="71"/>
                  </a:lnTo>
                  <a:lnTo>
                    <a:pt x="12" y="69"/>
                  </a:lnTo>
                  <a:lnTo>
                    <a:pt x="12" y="69"/>
                  </a:lnTo>
                  <a:lnTo>
                    <a:pt x="21" y="54"/>
                  </a:lnTo>
                  <a:lnTo>
                    <a:pt x="31" y="38"/>
                  </a:lnTo>
                  <a:lnTo>
                    <a:pt x="40" y="23"/>
                  </a:lnTo>
                  <a:lnTo>
                    <a:pt x="50" y="8"/>
                  </a:lnTo>
                  <a:lnTo>
                    <a:pt x="50" y="8"/>
                  </a:lnTo>
                  <a:lnTo>
                    <a:pt x="52" y="6"/>
                  </a:lnTo>
                  <a:lnTo>
                    <a:pt x="50" y="4"/>
                  </a:lnTo>
                  <a:lnTo>
                    <a:pt x="50" y="3"/>
                  </a:lnTo>
                  <a:lnTo>
                    <a:pt x="49" y="1"/>
                  </a:lnTo>
                  <a:lnTo>
                    <a:pt x="44" y="0"/>
                  </a:lnTo>
                  <a:lnTo>
                    <a:pt x="42" y="1"/>
                  </a:lnTo>
                  <a:lnTo>
                    <a:pt x="40" y="3"/>
                  </a:lnTo>
                  <a:lnTo>
                    <a:pt x="40"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59" name="Freeform 371"/>
            <p:cNvSpPr/>
            <p:nvPr/>
          </p:nvSpPr>
          <p:spPr bwMode="auto">
            <a:xfrm>
              <a:off x="2400301" y="1366838"/>
              <a:ext cx="147638" cy="23813"/>
            </a:xfrm>
            <a:custGeom>
              <a:avLst/>
              <a:gdLst/>
              <a:ahLst/>
              <a:cxnLst>
                <a:cxn ang="0">
                  <a:pos x="346" y="15"/>
                </a:cxn>
                <a:cxn ang="0">
                  <a:pos x="346" y="15"/>
                </a:cxn>
                <a:cxn ang="0">
                  <a:pos x="289" y="13"/>
                </a:cxn>
                <a:cxn ang="0">
                  <a:pos x="245" y="11"/>
                </a:cxn>
                <a:cxn ang="0">
                  <a:pos x="213" y="7"/>
                </a:cxn>
                <a:cxn ang="0">
                  <a:pos x="184" y="4"/>
                </a:cxn>
                <a:cxn ang="0">
                  <a:pos x="155" y="2"/>
                </a:cxn>
                <a:cxn ang="0">
                  <a:pos x="123" y="0"/>
                </a:cxn>
                <a:cxn ang="0">
                  <a:pos x="79" y="0"/>
                </a:cxn>
                <a:cxn ang="0">
                  <a:pos x="22" y="4"/>
                </a:cxn>
                <a:cxn ang="0">
                  <a:pos x="22" y="4"/>
                </a:cxn>
                <a:cxn ang="0">
                  <a:pos x="17" y="6"/>
                </a:cxn>
                <a:cxn ang="0">
                  <a:pos x="13" y="7"/>
                </a:cxn>
                <a:cxn ang="0">
                  <a:pos x="9" y="10"/>
                </a:cxn>
                <a:cxn ang="0">
                  <a:pos x="6" y="13"/>
                </a:cxn>
                <a:cxn ang="0">
                  <a:pos x="3" y="16"/>
                </a:cxn>
                <a:cxn ang="0">
                  <a:pos x="1" y="20"/>
                </a:cxn>
                <a:cxn ang="0">
                  <a:pos x="0" y="29"/>
                </a:cxn>
                <a:cxn ang="0">
                  <a:pos x="1" y="37"/>
                </a:cxn>
                <a:cxn ang="0">
                  <a:pos x="3" y="41"/>
                </a:cxn>
                <a:cxn ang="0">
                  <a:pos x="6" y="45"/>
                </a:cxn>
                <a:cxn ang="0">
                  <a:pos x="9" y="47"/>
                </a:cxn>
                <a:cxn ang="0">
                  <a:pos x="13" y="49"/>
                </a:cxn>
                <a:cxn ang="0">
                  <a:pos x="17" y="50"/>
                </a:cxn>
                <a:cxn ang="0">
                  <a:pos x="22" y="50"/>
                </a:cxn>
                <a:cxn ang="0">
                  <a:pos x="22" y="50"/>
                </a:cxn>
                <a:cxn ang="0">
                  <a:pos x="79" y="46"/>
                </a:cxn>
                <a:cxn ang="0">
                  <a:pos x="123" y="46"/>
                </a:cxn>
                <a:cxn ang="0">
                  <a:pos x="155" y="47"/>
                </a:cxn>
                <a:cxn ang="0">
                  <a:pos x="184" y="50"/>
                </a:cxn>
                <a:cxn ang="0">
                  <a:pos x="213" y="53"/>
                </a:cxn>
                <a:cxn ang="0">
                  <a:pos x="245" y="57"/>
                </a:cxn>
                <a:cxn ang="0">
                  <a:pos x="289" y="59"/>
                </a:cxn>
                <a:cxn ang="0">
                  <a:pos x="346" y="61"/>
                </a:cxn>
                <a:cxn ang="0">
                  <a:pos x="346" y="61"/>
                </a:cxn>
                <a:cxn ang="0">
                  <a:pos x="351" y="59"/>
                </a:cxn>
                <a:cxn ang="0">
                  <a:pos x="357" y="58"/>
                </a:cxn>
                <a:cxn ang="0">
                  <a:pos x="361" y="55"/>
                </a:cxn>
                <a:cxn ang="0">
                  <a:pos x="363" y="53"/>
                </a:cxn>
                <a:cxn ang="0">
                  <a:pos x="366" y="50"/>
                </a:cxn>
                <a:cxn ang="0">
                  <a:pos x="367" y="46"/>
                </a:cxn>
                <a:cxn ang="0">
                  <a:pos x="368" y="37"/>
                </a:cxn>
                <a:cxn ang="0">
                  <a:pos x="367" y="29"/>
                </a:cxn>
                <a:cxn ang="0">
                  <a:pos x="366" y="25"/>
                </a:cxn>
                <a:cxn ang="0">
                  <a:pos x="363" y="21"/>
                </a:cxn>
                <a:cxn ang="0">
                  <a:pos x="361" y="19"/>
                </a:cxn>
                <a:cxn ang="0">
                  <a:pos x="357" y="16"/>
                </a:cxn>
                <a:cxn ang="0">
                  <a:pos x="351" y="15"/>
                </a:cxn>
                <a:cxn ang="0">
                  <a:pos x="346" y="15"/>
                </a:cxn>
                <a:cxn ang="0">
                  <a:pos x="346" y="15"/>
                </a:cxn>
              </a:cxnLst>
              <a:rect l="0" t="0" r="r" b="b"/>
              <a:pathLst>
                <a:path w="368" h="61">
                  <a:moveTo>
                    <a:pt x="346" y="15"/>
                  </a:moveTo>
                  <a:lnTo>
                    <a:pt x="346" y="15"/>
                  </a:lnTo>
                  <a:lnTo>
                    <a:pt x="289" y="13"/>
                  </a:lnTo>
                  <a:lnTo>
                    <a:pt x="245" y="11"/>
                  </a:lnTo>
                  <a:lnTo>
                    <a:pt x="213" y="7"/>
                  </a:lnTo>
                  <a:lnTo>
                    <a:pt x="184" y="4"/>
                  </a:lnTo>
                  <a:lnTo>
                    <a:pt x="155" y="2"/>
                  </a:lnTo>
                  <a:lnTo>
                    <a:pt x="123" y="0"/>
                  </a:lnTo>
                  <a:lnTo>
                    <a:pt x="79" y="0"/>
                  </a:lnTo>
                  <a:lnTo>
                    <a:pt x="22" y="4"/>
                  </a:lnTo>
                  <a:lnTo>
                    <a:pt x="22" y="4"/>
                  </a:lnTo>
                  <a:lnTo>
                    <a:pt x="17" y="6"/>
                  </a:lnTo>
                  <a:lnTo>
                    <a:pt x="13" y="7"/>
                  </a:lnTo>
                  <a:lnTo>
                    <a:pt x="9" y="10"/>
                  </a:lnTo>
                  <a:lnTo>
                    <a:pt x="6" y="13"/>
                  </a:lnTo>
                  <a:lnTo>
                    <a:pt x="3" y="16"/>
                  </a:lnTo>
                  <a:lnTo>
                    <a:pt x="1" y="20"/>
                  </a:lnTo>
                  <a:lnTo>
                    <a:pt x="0" y="29"/>
                  </a:lnTo>
                  <a:lnTo>
                    <a:pt x="1" y="37"/>
                  </a:lnTo>
                  <a:lnTo>
                    <a:pt x="3" y="41"/>
                  </a:lnTo>
                  <a:lnTo>
                    <a:pt x="6" y="45"/>
                  </a:lnTo>
                  <a:lnTo>
                    <a:pt x="9" y="47"/>
                  </a:lnTo>
                  <a:lnTo>
                    <a:pt x="13" y="49"/>
                  </a:lnTo>
                  <a:lnTo>
                    <a:pt x="17" y="50"/>
                  </a:lnTo>
                  <a:lnTo>
                    <a:pt x="22" y="50"/>
                  </a:lnTo>
                  <a:lnTo>
                    <a:pt x="22" y="50"/>
                  </a:lnTo>
                  <a:lnTo>
                    <a:pt x="79" y="46"/>
                  </a:lnTo>
                  <a:lnTo>
                    <a:pt x="123" y="46"/>
                  </a:lnTo>
                  <a:lnTo>
                    <a:pt x="155" y="47"/>
                  </a:lnTo>
                  <a:lnTo>
                    <a:pt x="184" y="50"/>
                  </a:lnTo>
                  <a:lnTo>
                    <a:pt x="213" y="53"/>
                  </a:lnTo>
                  <a:lnTo>
                    <a:pt x="245" y="57"/>
                  </a:lnTo>
                  <a:lnTo>
                    <a:pt x="289" y="59"/>
                  </a:lnTo>
                  <a:lnTo>
                    <a:pt x="346" y="61"/>
                  </a:lnTo>
                  <a:lnTo>
                    <a:pt x="346" y="61"/>
                  </a:lnTo>
                  <a:lnTo>
                    <a:pt x="351" y="59"/>
                  </a:lnTo>
                  <a:lnTo>
                    <a:pt x="357" y="58"/>
                  </a:lnTo>
                  <a:lnTo>
                    <a:pt x="361" y="55"/>
                  </a:lnTo>
                  <a:lnTo>
                    <a:pt x="363" y="53"/>
                  </a:lnTo>
                  <a:lnTo>
                    <a:pt x="366" y="50"/>
                  </a:lnTo>
                  <a:lnTo>
                    <a:pt x="367" y="46"/>
                  </a:lnTo>
                  <a:lnTo>
                    <a:pt x="368" y="37"/>
                  </a:lnTo>
                  <a:lnTo>
                    <a:pt x="367" y="29"/>
                  </a:lnTo>
                  <a:lnTo>
                    <a:pt x="366" y="25"/>
                  </a:lnTo>
                  <a:lnTo>
                    <a:pt x="363" y="21"/>
                  </a:lnTo>
                  <a:lnTo>
                    <a:pt x="361" y="19"/>
                  </a:lnTo>
                  <a:lnTo>
                    <a:pt x="357" y="16"/>
                  </a:lnTo>
                  <a:lnTo>
                    <a:pt x="351" y="15"/>
                  </a:lnTo>
                  <a:lnTo>
                    <a:pt x="346" y="15"/>
                  </a:lnTo>
                  <a:lnTo>
                    <a:pt x="346" y="1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60" name="Freeform 372"/>
            <p:cNvSpPr/>
            <p:nvPr/>
          </p:nvSpPr>
          <p:spPr bwMode="auto">
            <a:xfrm>
              <a:off x="2405064" y="1247776"/>
              <a:ext cx="425450" cy="144463"/>
            </a:xfrm>
            <a:custGeom>
              <a:avLst/>
              <a:gdLst/>
              <a:ahLst/>
              <a:cxnLst>
                <a:cxn ang="0">
                  <a:pos x="1057" y="106"/>
                </a:cxn>
                <a:cxn ang="0">
                  <a:pos x="1045" y="59"/>
                </a:cxn>
                <a:cxn ang="0">
                  <a:pos x="1033" y="40"/>
                </a:cxn>
                <a:cxn ang="0">
                  <a:pos x="1014" y="26"/>
                </a:cxn>
                <a:cxn ang="0">
                  <a:pos x="995" y="18"/>
                </a:cxn>
                <a:cxn ang="0">
                  <a:pos x="956" y="13"/>
                </a:cxn>
                <a:cxn ang="0">
                  <a:pos x="918" y="13"/>
                </a:cxn>
                <a:cxn ang="0">
                  <a:pos x="794" y="9"/>
                </a:cxn>
                <a:cxn ang="0">
                  <a:pos x="692" y="8"/>
                </a:cxn>
                <a:cxn ang="0">
                  <a:pos x="489" y="0"/>
                </a:cxn>
                <a:cxn ang="0">
                  <a:pos x="387" y="2"/>
                </a:cxn>
                <a:cxn ang="0">
                  <a:pos x="214" y="1"/>
                </a:cxn>
                <a:cxn ang="0">
                  <a:pos x="103" y="1"/>
                </a:cxn>
                <a:cxn ang="0">
                  <a:pos x="21" y="2"/>
                </a:cxn>
                <a:cxn ang="0">
                  <a:pos x="9" y="8"/>
                </a:cxn>
                <a:cxn ang="0">
                  <a:pos x="0" y="26"/>
                </a:cxn>
                <a:cxn ang="0">
                  <a:pos x="8" y="44"/>
                </a:cxn>
                <a:cxn ang="0">
                  <a:pos x="19" y="48"/>
                </a:cxn>
                <a:cxn ang="0">
                  <a:pos x="117" y="50"/>
                </a:cxn>
                <a:cxn ang="0">
                  <a:pos x="454" y="50"/>
                </a:cxn>
                <a:cxn ang="0">
                  <a:pos x="616" y="52"/>
                </a:cxn>
                <a:cxn ang="0">
                  <a:pos x="853" y="55"/>
                </a:cxn>
                <a:cxn ang="0">
                  <a:pos x="932" y="59"/>
                </a:cxn>
                <a:cxn ang="0">
                  <a:pos x="983" y="63"/>
                </a:cxn>
                <a:cxn ang="0">
                  <a:pos x="998" y="72"/>
                </a:cxn>
                <a:cxn ang="0">
                  <a:pos x="1008" y="89"/>
                </a:cxn>
                <a:cxn ang="0">
                  <a:pos x="1012" y="107"/>
                </a:cxn>
                <a:cxn ang="0">
                  <a:pos x="1020" y="199"/>
                </a:cxn>
                <a:cxn ang="0">
                  <a:pos x="1021" y="272"/>
                </a:cxn>
                <a:cxn ang="0">
                  <a:pos x="1016" y="298"/>
                </a:cxn>
                <a:cxn ang="0">
                  <a:pos x="1004" y="312"/>
                </a:cxn>
                <a:cxn ang="0">
                  <a:pos x="982" y="319"/>
                </a:cxn>
                <a:cxn ang="0">
                  <a:pos x="940" y="318"/>
                </a:cxn>
                <a:cxn ang="0">
                  <a:pos x="927" y="322"/>
                </a:cxn>
                <a:cxn ang="0">
                  <a:pos x="921" y="332"/>
                </a:cxn>
                <a:cxn ang="0">
                  <a:pos x="922" y="353"/>
                </a:cxn>
                <a:cxn ang="0">
                  <a:pos x="931" y="361"/>
                </a:cxn>
                <a:cxn ang="0">
                  <a:pos x="940" y="363"/>
                </a:cxn>
                <a:cxn ang="0">
                  <a:pos x="1008" y="361"/>
                </a:cxn>
                <a:cxn ang="0">
                  <a:pos x="1036" y="348"/>
                </a:cxn>
                <a:cxn ang="0">
                  <a:pos x="1053" y="329"/>
                </a:cxn>
                <a:cxn ang="0">
                  <a:pos x="1062" y="310"/>
                </a:cxn>
                <a:cxn ang="0">
                  <a:pos x="1068" y="275"/>
                </a:cxn>
                <a:cxn ang="0">
                  <a:pos x="1068" y="197"/>
                </a:cxn>
                <a:cxn ang="0">
                  <a:pos x="1059" y="125"/>
                </a:cxn>
              </a:cxnLst>
              <a:rect l="0" t="0" r="r" b="b"/>
              <a:pathLst>
                <a:path w="1071" h="363">
                  <a:moveTo>
                    <a:pt x="1059" y="125"/>
                  </a:moveTo>
                  <a:lnTo>
                    <a:pt x="1059" y="125"/>
                  </a:lnTo>
                  <a:lnTo>
                    <a:pt x="1057" y="106"/>
                  </a:lnTo>
                  <a:lnTo>
                    <a:pt x="1054" y="89"/>
                  </a:lnTo>
                  <a:lnTo>
                    <a:pt x="1050" y="73"/>
                  </a:lnTo>
                  <a:lnTo>
                    <a:pt x="1045" y="59"/>
                  </a:lnTo>
                  <a:lnTo>
                    <a:pt x="1042" y="52"/>
                  </a:lnTo>
                  <a:lnTo>
                    <a:pt x="1037" y="47"/>
                  </a:lnTo>
                  <a:lnTo>
                    <a:pt x="1033" y="40"/>
                  </a:lnTo>
                  <a:lnTo>
                    <a:pt x="1027" y="35"/>
                  </a:lnTo>
                  <a:lnTo>
                    <a:pt x="1020" y="30"/>
                  </a:lnTo>
                  <a:lnTo>
                    <a:pt x="1014" y="26"/>
                  </a:lnTo>
                  <a:lnTo>
                    <a:pt x="1004" y="22"/>
                  </a:lnTo>
                  <a:lnTo>
                    <a:pt x="995" y="18"/>
                  </a:lnTo>
                  <a:lnTo>
                    <a:pt x="995" y="18"/>
                  </a:lnTo>
                  <a:lnTo>
                    <a:pt x="985" y="16"/>
                  </a:lnTo>
                  <a:lnTo>
                    <a:pt x="976" y="14"/>
                  </a:lnTo>
                  <a:lnTo>
                    <a:pt x="956" y="13"/>
                  </a:lnTo>
                  <a:lnTo>
                    <a:pt x="938" y="13"/>
                  </a:lnTo>
                  <a:lnTo>
                    <a:pt x="918" y="13"/>
                  </a:lnTo>
                  <a:lnTo>
                    <a:pt x="918" y="13"/>
                  </a:lnTo>
                  <a:lnTo>
                    <a:pt x="887" y="10"/>
                  </a:lnTo>
                  <a:lnTo>
                    <a:pt x="855" y="10"/>
                  </a:lnTo>
                  <a:lnTo>
                    <a:pt x="794" y="9"/>
                  </a:lnTo>
                  <a:lnTo>
                    <a:pt x="794" y="9"/>
                  </a:lnTo>
                  <a:lnTo>
                    <a:pt x="743" y="9"/>
                  </a:lnTo>
                  <a:lnTo>
                    <a:pt x="692" y="8"/>
                  </a:lnTo>
                  <a:lnTo>
                    <a:pt x="590" y="4"/>
                  </a:lnTo>
                  <a:lnTo>
                    <a:pt x="540" y="1"/>
                  </a:lnTo>
                  <a:lnTo>
                    <a:pt x="489" y="0"/>
                  </a:lnTo>
                  <a:lnTo>
                    <a:pt x="438" y="1"/>
                  </a:lnTo>
                  <a:lnTo>
                    <a:pt x="387" y="2"/>
                  </a:lnTo>
                  <a:lnTo>
                    <a:pt x="387" y="2"/>
                  </a:lnTo>
                  <a:lnTo>
                    <a:pt x="329" y="4"/>
                  </a:lnTo>
                  <a:lnTo>
                    <a:pt x="272" y="2"/>
                  </a:lnTo>
                  <a:lnTo>
                    <a:pt x="214" y="1"/>
                  </a:lnTo>
                  <a:lnTo>
                    <a:pt x="157" y="1"/>
                  </a:lnTo>
                  <a:lnTo>
                    <a:pt x="157" y="1"/>
                  </a:lnTo>
                  <a:lnTo>
                    <a:pt x="103" y="1"/>
                  </a:lnTo>
                  <a:lnTo>
                    <a:pt x="59" y="1"/>
                  </a:lnTo>
                  <a:lnTo>
                    <a:pt x="21" y="2"/>
                  </a:lnTo>
                  <a:lnTo>
                    <a:pt x="21" y="2"/>
                  </a:lnTo>
                  <a:lnTo>
                    <a:pt x="17" y="4"/>
                  </a:lnTo>
                  <a:lnTo>
                    <a:pt x="13" y="5"/>
                  </a:lnTo>
                  <a:lnTo>
                    <a:pt x="9" y="8"/>
                  </a:lnTo>
                  <a:lnTo>
                    <a:pt x="6" y="10"/>
                  </a:lnTo>
                  <a:lnTo>
                    <a:pt x="2" y="18"/>
                  </a:lnTo>
                  <a:lnTo>
                    <a:pt x="0" y="26"/>
                  </a:lnTo>
                  <a:lnTo>
                    <a:pt x="1" y="35"/>
                  </a:lnTo>
                  <a:lnTo>
                    <a:pt x="5" y="42"/>
                  </a:lnTo>
                  <a:lnTo>
                    <a:pt x="8" y="44"/>
                  </a:lnTo>
                  <a:lnTo>
                    <a:pt x="10" y="47"/>
                  </a:lnTo>
                  <a:lnTo>
                    <a:pt x="14" y="48"/>
                  </a:lnTo>
                  <a:lnTo>
                    <a:pt x="19" y="48"/>
                  </a:lnTo>
                  <a:lnTo>
                    <a:pt x="22" y="48"/>
                  </a:lnTo>
                  <a:lnTo>
                    <a:pt x="22" y="48"/>
                  </a:lnTo>
                  <a:lnTo>
                    <a:pt x="117" y="50"/>
                  </a:lnTo>
                  <a:lnTo>
                    <a:pt x="293" y="50"/>
                  </a:lnTo>
                  <a:lnTo>
                    <a:pt x="293" y="50"/>
                  </a:lnTo>
                  <a:lnTo>
                    <a:pt x="454" y="50"/>
                  </a:lnTo>
                  <a:lnTo>
                    <a:pt x="535" y="50"/>
                  </a:lnTo>
                  <a:lnTo>
                    <a:pt x="616" y="52"/>
                  </a:lnTo>
                  <a:lnTo>
                    <a:pt x="616" y="52"/>
                  </a:lnTo>
                  <a:lnTo>
                    <a:pt x="694" y="53"/>
                  </a:lnTo>
                  <a:lnTo>
                    <a:pt x="774" y="55"/>
                  </a:lnTo>
                  <a:lnTo>
                    <a:pt x="853" y="55"/>
                  </a:lnTo>
                  <a:lnTo>
                    <a:pt x="893" y="56"/>
                  </a:lnTo>
                  <a:lnTo>
                    <a:pt x="932" y="59"/>
                  </a:lnTo>
                  <a:lnTo>
                    <a:pt x="932" y="59"/>
                  </a:lnTo>
                  <a:lnTo>
                    <a:pt x="959" y="60"/>
                  </a:lnTo>
                  <a:lnTo>
                    <a:pt x="972" y="60"/>
                  </a:lnTo>
                  <a:lnTo>
                    <a:pt x="983" y="63"/>
                  </a:lnTo>
                  <a:lnTo>
                    <a:pt x="989" y="65"/>
                  </a:lnTo>
                  <a:lnTo>
                    <a:pt x="994" y="68"/>
                  </a:lnTo>
                  <a:lnTo>
                    <a:pt x="998" y="72"/>
                  </a:lnTo>
                  <a:lnTo>
                    <a:pt x="1002" y="76"/>
                  </a:lnTo>
                  <a:lnTo>
                    <a:pt x="1006" y="82"/>
                  </a:lnTo>
                  <a:lnTo>
                    <a:pt x="1008" y="89"/>
                  </a:lnTo>
                  <a:lnTo>
                    <a:pt x="1011" y="98"/>
                  </a:lnTo>
                  <a:lnTo>
                    <a:pt x="1012" y="107"/>
                  </a:lnTo>
                  <a:lnTo>
                    <a:pt x="1012" y="107"/>
                  </a:lnTo>
                  <a:lnTo>
                    <a:pt x="1016" y="153"/>
                  </a:lnTo>
                  <a:lnTo>
                    <a:pt x="1020" y="199"/>
                  </a:lnTo>
                  <a:lnTo>
                    <a:pt x="1020" y="199"/>
                  </a:lnTo>
                  <a:lnTo>
                    <a:pt x="1021" y="235"/>
                  </a:lnTo>
                  <a:lnTo>
                    <a:pt x="1021" y="272"/>
                  </a:lnTo>
                  <a:lnTo>
                    <a:pt x="1021" y="272"/>
                  </a:lnTo>
                  <a:lnTo>
                    <a:pt x="1020" y="282"/>
                  </a:lnTo>
                  <a:lnTo>
                    <a:pt x="1019" y="290"/>
                  </a:lnTo>
                  <a:lnTo>
                    <a:pt x="1016" y="298"/>
                  </a:lnTo>
                  <a:lnTo>
                    <a:pt x="1014" y="303"/>
                  </a:lnTo>
                  <a:lnTo>
                    <a:pt x="1010" y="309"/>
                  </a:lnTo>
                  <a:lnTo>
                    <a:pt x="1004" y="312"/>
                  </a:lnTo>
                  <a:lnTo>
                    <a:pt x="1000" y="315"/>
                  </a:lnTo>
                  <a:lnTo>
                    <a:pt x="994" y="316"/>
                  </a:lnTo>
                  <a:lnTo>
                    <a:pt x="982" y="319"/>
                  </a:lnTo>
                  <a:lnTo>
                    <a:pt x="969" y="319"/>
                  </a:lnTo>
                  <a:lnTo>
                    <a:pt x="940" y="318"/>
                  </a:lnTo>
                  <a:lnTo>
                    <a:pt x="940" y="318"/>
                  </a:lnTo>
                  <a:lnTo>
                    <a:pt x="935" y="318"/>
                  </a:lnTo>
                  <a:lnTo>
                    <a:pt x="931" y="320"/>
                  </a:lnTo>
                  <a:lnTo>
                    <a:pt x="927" y="322"/>
                  </a:lnTo>
                  <a:lnTo>
                    <a:pt x="925" y="326"/>
                  </a:lnTo>
                  <a:lnTo>
                    <a:pt x="922" y="328"/>
                  </a:lnTo>
                  <a:lnTo>
                    <a:pt x="921" y="332"/>
                  </a:lnTo>
                  <a:lnTo>
                    <a:pt x="919" y="341"/>
                  </a:lnTo>
                  <a:lnTo>
                    <a:pt x="921" y="349"/>
                  </a:lnTo>
                  <a:lnTo>
                    <a:pt x="922" y="353"/>
                  </a:lnTo>
                  <a:lnTo>
                    <a:pt x="925" y="357"/>
                  </a:lnTo>
                  <a:lnTo>
                    <a:pt x="927" y="360"/>
                  </a:lnTo>
                  <a:lnTo>
                    <a:pt x="931" y="361"/>
                  </a:lnTo>
                  <a:lnTo>
                    <a:pt x="935" y="363"/>
                  </a:lnTo>
                  <a:lnTo>
                    <a:pt x="940" y="363"/>
                  </a:lnTo>
                  <a:lnTo>
                    <a:pt x="940" y="363"/>
                  </a:lnTo>
                  <a:lnTo>
                    <a:pt x="977" y="363"/>
                  </a:lnTo>
                  <a:lnTo>
                    <a:pt x="993" y="363"/>
                  </a:lnTo>
                  <a:lnTo>
                    <a:pt x="1008" y="361"/>
                  </a:lnTo>
                  <a:lnTo>
                    <a:pt x="1023" y="356"/>
                  </a:lnTo>
                  <a:lnTo>
                    <a:pt x="1029" y="353"/>
                  </a:lnTo>
                  <a:lnTo>
                    <a:pt x="1036" y="348"/>
                  </a:lnTo>
                  <a:lnTo>
                    <a:pt x="1042" y="343"/>
                  </a:lnTo>
                  <a:lnTo>
                    <a:pt x="1048" y="336"/>
                  </a:lnTo>
                  <a:lnTo>
                    <a:pt x="1053" y="329"/>
                  </a:lnTo>
                  <a:lnTo>
                    <a:pt x="1057" y="320"/>
                  </a:lnTo>
                  <a:lnTo>
                    <a:pt x="1057" y="320"/>
                  </a:lnTo>
                  <a:lnTo>
                    <a:pt x="1062" y="310"/>
                  </a:lnTo>
                  <a:lnTo>
                    <a:pt x="1065" y="298"/>
                  </a:lnTo>
                  <a:lnTo>
                    <a:pt x="1067" y="286"/>
                  </a:lnTo>
                  <a:lnTo>
                    <a:pt x="1068" y="275"/>
                  </a:lnTo>
                  <a:lnTo>
                    <a:pt x="1071" y="250"/>
                  </a:lnTo>
                  <a:lnTo>
                    <a:pt x="1070" y="224"/>
                  </a:lnTo>
                  <a:lnTo>
                    <a:pt x="1068" y="197"/>
                  </a:lnTo>
                  <a:lnTo>
                    <a:pt x="1065" y="173"/>
                  </a:lnTo>
                  <a:lnTo>
                    <a:pt x="1059" y="125"/>
                  </a:lnTo>
                  <a:lnTo>
                    <a:pt x="1059" y="12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61" name="Freeform 373"/>
            <p:cNvSpPr/>
            <p:nvPr/>
          </p:nvSpPr>
          <p:spPr bwMode="auto">
            <a:xfrm>
              <a:off x="2532064" y="1370013"/>
              <a:ext cx="119063" cy="141288"/>
            </a:xfrm>
            <a:custGeom>
              <a:avLst/>
              <a:gdLst/>
              <a:ahLst/>
              <a:cxnLst>
                <a:cxn ang="0">
                  <a:pos x="297" y="44"/>
                </a:cxn>
                <a:cxn ang="0">
                  <a:pos x="295" y="35"/>
                </a:cxn>
                <a:cxn ang="0">
                  <a:pos x="289" y="29"/>
                </a:cxn>
                <a:cxn ang="0">
                  <a:pos x="283" y="25"/>
                </a:cxn>
                <a:cxn ang="0">
                  <a:pos x="266" y="25"/>
                </a:cxn>
                <a:cxn ang="0">
                  <a:pos x="258" y="29"/>
                </a:cxn>
                <a:cxn ang="0">
                  <a:pos x="253" y="35"/>
                </a:cxn>
                <a:cxn ang="0">
                  <a:pos x="251" y="44"/>
                </a:cxn>
                <a:cxn ang="0">
                  <a:pos x="251" y="196"/>
                </a:cxn>
                <a:cxn ang="0">
                  <a:pos x="253" y="242"/>
                </a:cxn>
                <a:cxn ang="0">
                  <a:pos x="247" y="273"/>
                </a:cxn>
                <a:cxn ang="0">
                  <a:pos x="241" y="286"/>
                </a:cxn>
                <a:cxn ang="0">
                  <a:pos x="230" y="297"/>
                </a:cxn>
                <a:cxn ang="0">
                  <a:pos x="216" y="303"/>
                </a:cxn>
                <a:cxn ang="0">
                  <a:pos x="199" y="306"/>
                </a:cxn>
                <a:cxn ang="0">
                  <a:pos x="173" y="305"/>
                </a:cxn>
                <a:cxn ang="0">
                  <a:pos x="156" y="305"/>
                </a:cxn>
                <a:cxn ang="0">
                  <a:pos x="117" y="302"/>
                </a:cxn>
                <a:cxn ang="0">
                  <a:pos x="89" y="295"/>
                </a:cxn>
                <a:cxn ang="0">
                  <a:pos x="72" y="286"/>
                </a:cxn>
                <a:cxn ang="0">
                  <a:pos x="64" y="276"/>
                </a:cxn>
                <a:cxn ang="0">
                  <a:pos x="62" y="271"/>
                </a:cxn>
                <a:cxn ang="0">
                  <a:pos x="55" y="238"/>
                </a:cxn>
                <a:cxn ang="0">
                  <a:pos x="55" y="204"/>
                </a:cxn>
                <a:cxn ang="0">
                  <a:pos x="54" y="161"/>
                </a:cxn>
                <a:cxn ang="0">
                  <a:pos x="47" y="74"/>
                </a:cxn>
                <a:cxn ang="0">
                  <a:pos x="46" y="33"/>
                </a:cxn>
                <a:cxn ang="0">
                  <a:pos x="49" y="21"/>
                </a:cxn>
                <a:cxn ang="0">
                  <a:pos x="46" y="10"/>
                </a:cxn>
                <a:cxn ang="0">
                  <a:pos x="38" y="2"/>
                </a:cxn>
                <a:cxn ang="0">
                  <a:pos x="26" y="0"/>
                </a:cxn>
                <a:cxn ang="0">
                  <a:pos x="24" y="0"/>
                </a:cxn>
                <a:cxn ang="0">
                  <a:pos x="15" y="1"/>
                </a:cxn>
                <a:cxn ang="0">
                  <a:pos x="7" y="6"/>
                </a:cxn>
                <a:cxn ang="0">
                  <a:pos x="3" y="13"/>
                </a:cxn>
                <a:cxn ang="0">
                  <a:pos x="0" y="22"/>
                </a:cxn>
                <a:cxn ang="0">
                  <a:pos x="0" y="48"/>
                </a:cxn>
                <a:cxn ang="0">
                  <a:pos x="2" y="104"/>
                </a:cxn>
                <a:cxn ang="0">
                  <a:pos x="4" y="131"/>
                </a:cxn>
                <a:cxn ang="0">
                  <a:pos x="7" y="163"/>
                </a:cxn>
                <a:cxn ang="0">
                  <a:pos x="8" y="230"/>
                </a:cxn>
                <a:cxn ang="0">
                  <a:pos x="12" y="263"/>
                </a:cxn>
                <a:cxn ang="0">
                  <a:pos x="15" y="274"/>
                </a:cxn>
                <a:cxn ang="0">
                  <a:pos x="24" y="295"/>
                </a:cxn>
                <a:cxn ang="0">
                  <a:pos x="36" y="311"/>
                </a:cxn>
                <a:cxn ang="0">
                  <a:pos x="51" y="324"/>
                </a:cxn>
                <a:cxn ang="0">
                  <a:pos x="68" y="333"/>
                </a:cxn>
                <a:cxn ang="0">
                  <a:pos x="98" y="344"/>
                </a:cxn>
                <a:cxn ang="0">
                  <a:pos x="143" y="350"/>
                </a:cxn>
                <a:cxn ang="0">
                  <a:pos x="164" y="353"/>
                </a:cxn>
                <a:cxn ang="0">
                  <a:pos x="206" y="353"/>
                </a:cxn>
                <a:cxn ang="0">
                  <a:pos x="236" y="349"/>
                </a:cxn>
                <a:cxn ang="0">
                  <a:pos x="253" y="341"/>
                </a:cxn>
                <a:cxn ang="0">
                  <a:pos x="268" y="328"/>
                </a:cxn>
                <a:cxn ang="0">
                  <a:pos x="281" y="311"/>
                </a:cxn>
                <a:cxn ang="0">
                  <a:pos x="285" y="301"/>
                </a:cxn>
                <a:cxn ang="0">
                  <a:pos x="295" y="271"/>
                </a:cxn>
                <a:cxn ang="0">
                  <a:pos x="300" y="240"/>
                </a:cxn>
                <a:cxn ang="0">
                  <a:pos x="302" y="174"/>
                </a:cxn>
                <a:cxn ang="0">
                  <a:pos x="298" y="108"/>
                </a:cxn>
                <a:cxn ang="0">
                  <a:pos x="297" y="44"/>
                </a:cxn>
              </a:cxnLst>
              <a:rect l="0" t="0" r="r" b="b"/>
              <a:pathLst>
                <a:path w="302" h="354">
                  <a:moveTo>
                    <a:pt x="297" y="44"/>
                  </a:moveTo>
                  <a:lnTo>
                    <a:pt x="297" y="44"/>
                  </a:lnTo>
                  <a:lnTo>
                    <a:pt x="296" y="39"/>
                  </a:lnTo>
                  <a:lnTo>
                    <a:pt x="295" y="35"/>
                  </a:lnTo>
                  <a:lnTo>
                    <a:pt x="292" y="31"/>
                  </a:lnTo>
                  <a:lnTo>
                    <a:pt x="289" y="29"/>
                  </a:lnTo>
                  <a:lnTo>
                    <a:pt x="287" y="26"/>
                  </a:lnTo>
                  <a:lnTo>
                    <a:pt x="283" y="25"/>
                  </a:lnTo>
                  <a:lnTo>
                    <a:pt x="274" y="23"/>
                  </a:lnTo>
                  <a:lnTo>
                    <a:pt x="266" y="25"/>
                  </a:lnTo>
                  <a:lnTo>
                    <a:pt x="262" y="26"/>
                  </a:lnTo>
                  <a:lnTo>
                    <a:pt x="258" y="29"/>
                  </a:lnTo>
                  <a:lnTo>
                    <a:pt x="255" y="31"/>
                  </a:lnTo>
                  <a:lnTo>
                    <a:pt x="253" y="35"/>
                  </a:lnTo>
                  <a:lnTo>
                    <a:pt x="251" y="39"/>
                  </a:lnTo>
                  <a:lnTo>
                    <a:pt x="251" y="44"/>
                  </a:lnTo>
                  <a:lnTo>
                    <a:pt x="251" y="196"/>
                  </a:lnTo>
                  <a:lnTo>
                    <a:pt x="251" y="196"/>
                  </a:lnTo>
                  <a:lnTo>
                    <a:pt x="253" y="225"/>
                  </a:lnTo>
                  <a:lnTo>
                    <a:pt x="253" y="242"/>
                  </a:lnTo>
                  <a:lnTo>
                    <a:pt x="251" y="257"/>
                  </a:lnTo>
                  <a:lnTo>
                    <a:pt x="247" y="273"/>
                  </a:lnTo>
                  <a:lnTo>
                    <a:pt x="245" y="281"/>
                  </a:lnTo>
                  <a:lnTo>
                    <a:pt x="241" y="286"/>
                  </a:lnTo>
                  <a:lnTo>
                    <a:pt x="237" y="293"/>
                  </a:lnTo>
                  <a:lnTo>
                    <a:pt x="230" y="297"/>
                  </a:lnTo>
                  <a:lnTo>
                    <a:pt x="224" y="301"/>
                  </a:lnTo>
                  <a:lnTo>
                    <a:pt x="216" y="303"/>
                  </a:lnTo>
                  <a:lnTo>
                    <a:pt x="216" y="303"/>
                  </a:lnTo>
                  <a:lnTo>
                    <a:pt x="199" y="306"/>
                  </a:lnTo>
                  <a:lnTo>
                    <a:pt x="186" y="306"/>
                  </a:lnTo>
                  <a:lnTo>
                    <a:pt x="173" y="305"/>
                  </a:lnTo>
                  <a:lnTo>
                    <a:pt x="156" y="305"/>
                  </a:lnTo>
                  <a:lnTo>
                    <a:pt x="156" y="305"/>
                  </a:lnTo>
                  <a:lnTo>
                    <a:pt x="131" y="303"/>
                  </a:lnTo>
                  <a:lnTo>
                    <a:pt x="117" y="302"/>
                  </a:lnTo>
                  <a:lnTo>
                    <a:pt x="102" y="299"/>
                  </a:lnTo>
                  <a:lnTo>
                    <a:pt x="89" y="295"/>
                  </a:lnTo>
                  <a:lnTo>
                    <a:pt x="77" y="290"/>
                  </a:lnTo>
                  <a:lnTo>
                    <a:pt x="72" y="286"/>
                  </a:lnTo>
                  <a:lnTo>
                    <a:pt x="68" y="281"/>
                  </a:lnTo>
                  <a:lnTo>
                    <a:pt x="64" y="276"/>
                  </a:lnTo>
                  <a:lnTo>
                    <a:pt x="62" y="271"/>
                  </a:lnTo>
                  <a:lnTo>
                    <a:pt x="62" y="271"/>
                  </a:lnTo>
                  <a:lnTo>
                    <a:pt x="56" y="254"/>
                  </a:lnTo>
                  <a:lnTo>
                    <a:pt x="55" y="238"/>
                  </a:lnTo>
                  <a:lnTo>
                    <a:pt x="55" y="221"/>
                  </a:lnTo>
                  <a:lnTo>
                    <a:pt x="55" y="204"/>
                  </a:lnTo>
                  <a:lnTo>
                    <a:pt x="55" y="204"/>
                  </a:lnTo>
                  <a:lnTo>
                    <a:pt x="54" y="161"/>
                  </a:lnTo>
                  <a:lnTo>
                    <a:pt x="50" y="118"/>
                  </a:lnTo>
                  <a:lnTo>
                    <a:pt x="47" y="74"/>
                  </a:lnTo>
                  <a:lnTo>
                    <a:pt x="46" y="33"/>
                  </a:lnTo>
                  <a:lnTo>
                    <a:pt x="46" y="33"/>
                  </a:lnTo>
                  <a:lnTo>
                    <a:pt x="47" y="27"/>
                  </a:lnTo>
                  <a:lnTo>
                    <a:pt x="49" y="21"/>
                  </a:lnTo>
                  <a:lnTo>
                    <a:pt x="47" y="16"/>
                  </a:lnTo>
                  <a:lnTo>
                    <a:pt x="46" y="10"/>
                  </a:lnTo>
                  <a:lnTo>
                    <a:pt x="42" y="6"/>
                  </a:lnTo>
                  <a:lnTo>
                    <a:pt x="38" y="2"/>
                  </a:lnTo>
                  <a:lnTo>
                    <a:pt x="33" y="0"/>
                  </a:lnTo>
                  <a:lnTo>
                    <a:pt x="26" y="0"/>
                  </a:lnTo>
                  <a:lnTo>
                    <a:pt x="24" y="0"/>
                  </a:lnTo>
                  <a:lnTo>
                    <a:pt x="24" y="0"/>
                  </a:lnTo>
                  <a:lnTo>
                    <a:pt x="19" y="0"/>
                  </a:lnTo>
                  <a:lnTo>
                    <a:pt x="15" y="1"/>
                  </a:lnTo>
                  <a:lnTo>
                    <a:pt x="11" y="4"/>
                  </a:lnTo>
                  <a:lnTo>
                    <a:pt x="7" y="6"/>
                  </a:lnTo>
                  <a:lnTo>
                    <a:pt x="4" y="9"/>
                  </a:lnTo>
                  <a:lnTo>
                    <a:pt x="3" y="13"/>
                  </a:lnTo>
                  <a:lnTo>
                    <a:pt x="2" y="17"/>
                  </a:lnTo>
                  <a:lnTo>
                    <a:pt x="0" y="22"/>
                  </a:lnTo>
                  <a:lnTo>
                    <a:pt x="0" y="22"/>
                  </a:lnTo>
                  <a:lnTo>
                    <a:pt x="0" y="48"/>
                  </a:lnTo>
                  <a:lnTo>
                    <a:pt x="0" y="77"/>
                  </a:lnTo>
                  <a:lnTo>
                    <a:pt x="2" y="104"/>
                  </a:lnTo>
                  <a:lnTo>
                    <a:pt x="4" y="131"/>
                  </a:lnTo>
                  <a:lnTo>
                    <a:pt x="4" y="131"/>
                  </a:lnTo>
                  <a:lnTo>
                    <a:pt x="5" y="148"/>
                  </a:lnTo>
                  <a:lnTo>
                    <a:pt x="7" y="163"/>
                  </a:lnTo>
                  <a:lnTo>
                    <a:pt x="7" y="197"/>
                  </a:lnTo>
                  <a:lnTo>
                    <a:pt x="8" y="230"/>
                  </a:lnTo>
                  <a:lnTo>
                    <a:pt x="9" y="246"/>
                  </a:lnTo>
                  <a:lnTo>
                    <a:pt x="12" y="263"/>
                  </a:lnTo>
                  <a:lnTo>
                    <a:pt x="12" y="263"/>
                  </a:lnTo>
                  <a:lnTo>
                    <a:pt x="15" y="274"/>
                  </a:lnTo>
                  <a:lnTo>
                    <a:pt x="19" y="285"/>
                  </a:lnTo>
                  <a:lnTo>
                    <a:pt x="24" y="295"/>
                  </a:lnTo>
                  <a:lnTo>
                    <a:pt x="29" y="303"/>
                  </a:lnTo>
                  <a:lnTo>
                    <a:pt x="36" y="311"/>
                  </a:lnTo>
                  <a:lnTo>
                    <a:pt x="43" y="318"/>
                  </a:lnTo>
                  <a:lnTo>
                    <a:pt x="51" y="324"/>
                  </a:lnTo>
                  <a:lnTo>
                    <a:pt x="59" y="329"/>
                  </a:lnTo>
                  <a:lnTo>
                    <a:pt x="68" y="333"/>
                  </a:lnTo>
                  <a:lnTo>
                    <a:pt x="79" y="337"/>
                  </a:lnTo>
                  <a:lnTo>
                    <a:pt x="98" y="344"/>
                  </a:lnTo>
                  <a:lnTo>
                    <a:pt x="121" y="348"/>
                  </a:lnTo>
                  <a:lnTo>
                    <a:pt x="143" y="350"/>
                  </a:lnTo>
                  <a:lnTo>
                    <a:pt x="143" y="350"/>
                  </a:lnTo>
                  <a:lnTo>
                    <a:pt x="164" y="353"/>
                  </a:lnTo>
                  <a:lnTo>
                    <a:pt x="185" y="354"/>
                  </a:lnTo>
                  <a:lnTo>
                    <a:pt x="206" y="353"/>
                  </a:lnTo>
                  <a:lnTo>
                    <a:pt x="227" y="350"/>
                  </a:lnTo>
                  <a:lnTo>
                    <a:pt x="236" y="349"/>
                  </a:lnTo>
                  <a:lnTo>
                    <a:pt x="245" y="345"/>
                  </a:lnTo>
                  <a:lnTo>
                    <a:pt x="253" y="341"/>
                  </a:lnTo>
                  <a:lnTo>
                    <a:pt x="262" y="336"/>
                  </a:lnTo>
                  <a:lnTo>
                    <a:pt x="268" y="328"/>
                  </a:lnTo>
                  <a:lnTo>
                    <a:pt x="275" y="320"/>
                  </a:lnTo>
                  <a:lnTo>
                    <a:pt x="281" y="311"/>
                  </a:lnTo>
                  <a:lnTo>
                    <a:pt x="285" y="301"/>
                  </a:lnTo>
                  <a:lnTo>
                    <a:pt x="285" y="301"/>
                  </a:lnTo>
                  <a:lnTo>
                    <a:pt x="291" y="286"/>
                  </a:lnTo>
                  <a:lnTo>
                    <a:pt x="295" y="271"/>
                  </a:lnTo>
                  <a:lnTo>
                    <a:pt x="297" y="256"/>
                  </a:lnTo>
                  <a:lnTo>
                    <a:pt x="300" y="240"/>
                  </a:lnTo>
                  <a:lnTo>
                    <a:pt x="301" y="208"/>
                  </a:lnTo>
                  <a:lnTo>
                    <a:pt x="302" y="174"/>
                  </a:lnTo>
                  <a:lnTo>
                    <a:pt x="301" y="141"/>
                  </a:lnTo>
                  <a:lnTo>
                    <a:pt x="298" y="108"/>
                  </a:lnTo>
                  <a:lnTo>
                    <a:pt x="297" y="76"/>
                  </a:lnTo>
                  <a:lnTo>
                    <a:pt x="297" y="44"/>
                  </a:lnTo>
                  <a:lnTo>
                    <a:pt x="297" y="4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62" name="Freeform 374"/>
            <p:cNvSpPr/>
            <p:nvPr/>
          </p:nvSpPr>
          <p:spPr bwMode="auto">
            <a:xfrm>
              <a:off x="2630489" y="1373188"/>
              <a:ext cx="52388" cy="20638"/>
            </a:xfrm>
            <a:custGeom>
              <a:avLst/>
              <a:gdLst/>
              <a:ahLst/>
              <a:cxnLst>
                <a:cxn ang="0">
                  <a:pos x="110" y="2"/>
                </a:cxn>
                <a:cxn ang="0">
                  <a:pos x="110" y="2"/>
                </a:cxn>
                <a:cxn ang="0">
                  <a:pos x="63" y="0"/>
                </a:cxn>
                <a:cxn ang="0">
                  <a:pos x="40" y="2"/>
                </a:cxn>
                <a:cxn ang="0">
                  <a:pos x="28" y="3"/>
                </a:cxn>
                <a:cxn ang="0">
                  <a:pos x="16" y="6"/>
                </a:cxn>
                <a:cxn ang="0">
                  <a:pos x="16" y="6"/>
                </a:cxn>
                <a:cxn ang="0">
                  <a:pos x="11" y="7"/>
                </a:cxn>
                <a:cxn ang="0">
                  <a:pos x="7" y="10"/>
                </a:cxn>
                <a:cxn ang="0">
                  <a:pos x="4" y="12"/>
                </a:cxn>
                <a:cxn ang="0">
                  <a:pos x="2" y="16"/>
                </a:cxn>
                <a:cxn ang="0">
                  <a:pos x="0" y="20"/>
                </a:cxn>
                <a:cxn ang="0">
                  <a:pos x="0" y="24"/>
                </a:cxn>
                <a:cxn ang="0">
                  <a:pos x="0" y="33"/>
                </a:cxn>
                <a:cxn ang="0">
                  <a:pos x="4" y="41"/>
                </a:cxn>
                <a:cxn ang="0">
                  <a:pos x="7" y="44"/>
                </a:cxn>
                <a:cxn ang="0">
                  <a:pos x="10" y="46"/>
                </a:cxn>
                <a:cxn ang="0">
                  <a:pos x="14" y="49"/>
                </a:cxn>
                <a:cxn ang="0">
                  <a:pos x="19" y="50"/>
                </a:cxn>
                <a:cxn ang="0">
                  <a:pos x="23" y="50"/>
                </a:cxn>
                <a:cxn ang="0">
                  <a:pos x="28" y="50"/>
                </a:cxn>
                <a:cxn ang="0">
                  <a:pos x="28" y="50"/>
                </a:cxn>
                <a:cxn ang="0">
                  <a:pos x="38" y="47"/>
                </a:cxn>
                <a:cxn ang="0">
                  <a:pos x="48" y="46"/>
                </a:cxn>
                <a:cxn ang="0">
                  <a:pos x="68" y="46"/>
                </a:cxn>
                <a:cxn ang="0">
                  <a:pos x="110" y="47"/>
                </a:cxn>
                <a:cxn ang="0">
                  <a:pos x="110" y="47"/>
                </a:cxn>
                <a:cxn ang="0">
                  <a:pos x="116" y="47"/>
                </a:cxn>
                <a:cxn ang="0">
                  <a:pos x="121" y="45"/>
                </a:cxn>
                <a:cxn ang="0">
                  <a:pos x="125" y="44"/>
                </a:cxn>
                <a:cxn ang="0">
                  <a:pos x="127" y="41"/>
                </a:cxn>
                <a:cxn ang="0">
                  <a:pos x="130" y="37"/>
                </a:cxn>
                <a:cxn ang="0">
                  <a:pos x="131" y="33"/>
                </a:cxn>
                <a:cxn ang="0">
                  <a:pos x="133" y="25"/>
                </a:cxn>
                <a:cxn ang="0">
                  <a:pos x="131" y="16"/>
                </a:cxn>
                <a:cxn ang="0">
                  <a:pos x="130" y="12"/>
                </a:cxn>
                <a:cxn ang="0">
                  <a:pos x="127" y="10"/>
                </a:cxn>
                <a:cxn ang="0">
                  <a:pos x="125" y="6"/>
                </a:cxn>
                <a:cxn ang="0">
                  <a:pos x="121" y="4"/>
                </a:cxn>
                <a:cxn ang="0">
                  <a:pos x="116" y="2"/>
                </a:cxn>
                <a:cxn ang="0">
                  <a:pos x="110" y="2"/>
                </a:cxn>
                <a:cxn ang="0">
                  <a:pos x="110" y="2"/>
                </a:cxn>
              </a:cxnLst>
              <a:rect l="0" t="0" r="r" b="b"/>
              <a:pathLst>
                <a:path w="133" h="50">
                  <a:moveTo>
                    <a:pt x="110" y="2"/>
                  </a:moveTo>
                  <a:lnTo>
                    <a:pt x="110" y="2"/>
                  </a:lnTo>
                  <a:lnTo>
                    <a:pt x="63" y="0"/>
                  </a:lnTo>
                  <a:lnTo>
                    <a:pt x="40" y="2"/>
                  </a:lnTo>
                  <a:lnTo>
                    <a:pt x="28" y="3"/>
                  </a:lnTo>
                  <a:lnTo>
                    <a:pt x="16" y="6"/>
                  </a:lnTo>
                  <a:lnTo>
                    <a:pt x="16" y="6"/>
                  </a:lnTo>
                  <a:lnTo>
                    <a:pt x="11" y="7"/>
                  </a:lnTo>
                  <a:lnTo>
                    <a:pt x="7" y="10"/>
                  </a:lnTo>
                  <a:lnTo>
                    <a:pt x="4" y="12"/>
                  </a:lnTo>
                  <a:lnTo>
                    <a:pt x="2" y="16"/>
                  </a:lnTo>
                  <a:lnTo>
                    <a:pt x="0" y="20"/>
                  </a:lnTo>
                  <a:lnTo>
                    <a:pt x="0" y="24"/>
                  </a:lnTo>
                  <a:lnTo>
                    <a:pt x="0" y="33"/>
                  </a:lnTo>
                  <a:lnTo>
                    <a:pt x="4" y="41"/>
                  </a:lnTo>
                  <a:lnTo>
                    <a:pt x="7" y="44"/>
                  </a:lnTo>
                  <a:lnTo>
                    <a:pt x="10" y="46"/>
                  </a:lnTo>
                  <a:lnTo>
                    <a:pt x="14" y="49"/>
                  </a:lnTo>
                  <a:lnTo>
                    <a:pt x="19" y="50"/>
                  </a:lnTo>
                  <a:lnTo>
                    <a:pt x="23" y="50"/>
                  </a:lnTo>
                  <a:lnTo>
                    <a:pt x="28" y="50"/>
                  </a:lnTo>
                  <a:lnTo>
                    <a:pt x="28" y="50"/>
                  </a:lnTo>
                  <a:lnTo>
                    <a:pt x="38" y="47"/>
                  </a:lnTo>
                  <a:lnTo>
                    <a:pt x="48" y="46"/>
                  </a:lnTo>
                  <a:lnTo>
                    <a:pt x="68" y="46"/>
                  </a:lnTo>
                  <a:lnTo>
                    <a:pt x="110" y="47"/>
                  </a:lnTo>
                  <a:lnTo>
                    <a:pt x="110" y="47"/>
                  </a:lnTo>
                  <a:lnTo>
                    <a:pt x="116" y="47"/>
                  </a:lnTo>
                  <a:lnTo>
                    <a:pt x="121" y="45"/>
                  </a:lnTo>
                  <a:lnTo>
                    <a:pt x="125" y="44"/>
                  </a:lnTo>
                  <a:lnTo>
                    <a:pt x="127" y="41"/>
                  </a:lnTo>
                  <a:lnTo>
                    <a:pt x="130" y="37"/>
                  </a:lnTo>
                  <a:lnTo>
                    <a:pt x="131" y="33"/>
                  </a:lnTo>
                  <a:lnTo>
                    <a:pt x="133" y="25"/>
                  </a:lnTo>
                  <a:lnTo>
                    <a:pt x="131" y="16"/>
                  </a:lnTo>
                  <a:lnTo>
                    <a:pt x="130" y="12"/>
                  </a:lnTo>
                  <a:lnTo>
                    <a:pt x="127" y="10"/>
                  </a:lnTo>
                  <a:lnTo>
                    <a:pt x="125" y="6"/>
                  </a:lnTo>
                  <a:lnTo>
                    <a:pt x="121" y="4"/>
                  </a:lnTo>
                  <a:lnTo>
                    <a:pt x="116" y="2"/>
                  </a:lnTo>
                  <a:lnTo>
                    <a:pt x="110" y="2"/>
                  </a:lnTo>
                  <a:lnTo>
                    <a:pt x="11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63" name="Freeform 375"/>
            <p:cNvSpPr/>
            <p:nvPr/>
          </p:nvSpPr>
          <p:spPr bwMode="auto">
            <a:xfrm>
              <a:off x="2667001" y="1373188"/>
              <a:ext cx="122238" cy="166688"/>
            </a:xfrm>
            <a:custGeom>
              <a:avLst/>
              <a:gdLst/>
              <a:ahLst/>
              <a:cxnLst>
                <a:cxn ang="0">
                  <a:pos x="301" y="22"/>
                </a:cxn>
                <a:cxn ang="0">
                  <a:pos x="299" y="13"/>
                </a:cxn>
                <a:cxn ang="0">
                  <a:pos x="293" y="7"/>
                </a:cxn>
                <a:cxn ang="0">
                  <a:pos x="287" y="3"/>
                </a:cxn>
                <a:cxn ang="0">
                  <a:pos x="270" y="3"/>
                </a:cxn>
                <a:cxn ang="0">
                  <a:pos x="262" y="7"/>
                </a:cxn>
                <a:cxn ang="0">
                  <a:pos x="257" y="13"/>
                </a:cxn>
                <a:cxn ang="0">
                  <a:pos x="255" y="22"/>
                </a:cxn>
                <a:cxn ang="0">
                  <a:pos x="257" y="73"/>
                </a:cxn>
                <a:cxn ang="0">
                  <a:pos x="262" y="175"/>
                </a:cxn>
                <a:cxn ang="0">
                  <a:pos x="265" y="225"/>
                </a:cxn>
                <a:cxn ang="0">
                  <a:pos x="266" y="300"/>
                </a:cxn>
                <a:cxn ang="0">
                  <a:pos x="263" y="326"/>
                </a:cxn>
                <a:cxn ang="0">
                  <a:pos x="258" y="345"/>
                </a:cxn>
                <a:cxn ang="0">
                  <a:pos x="246" y="360"/>
                </a:cxn>
                <a:cxn ang="0">
                  <a:pos x="231" y="369"/>
                </a:cxn>
                <a:cxn ang="0">
                  <a:pos x="212" y="373"/>
                </a:cxn>
                <a:cxn ang="0">
                  <a:pos x="172" y="374"/>
                </a:cxn>
                <a:cxn ang="0">
                  <a:pos x="135" y="369"/>
                </a:cxn>
                <a:cxn ang="0">
                  <a:pos x="123" y="368"/>
                </a:cxn>
                <a:cxn ang="0">
                  <a:pos x="108" y="368"/>
                </a:cxn>
                <a:cxn ang="0">
                  <a:pos x="96" y="364"/>
                </a:cxn>
                <a:cxn ang="0">
                  <a:pos x="87" y="360"/>
                </a:cxn>
                <a:cxn ang="0">
                  <a:pos x="76" y="348"/>
                </a:cxn>
                <a:cxn ang="0">
                  <a:pos x="67" y="331"/>
                </a:cxn>
                <a:cxn ang="0">
                  <a:pos x="59" y="297"/>
                </a:cxn>
                <a:cxn ang="0">
                  <a:pos x="54" y="250"/>
                </a:cxn>
                <a:cxn ang="0">
                  <a:pos x="50" y="201"/>
                </a:cxn>
                <a:cxn ang="0">
                  <a:pos x="45" y="113"/>
                </a:cxn>
                <a:cxn ang="0">
                  <a:pos x="47" y="22"/>
                </a:cxn>
                <a:cxn ang="0">
                  <a:pos x="46" y="17"/>
                </a:cxn>
                <a:cxn ang="0">
                  <a:pos x="43" y="9"/>
                </a:cxn>
                <a:cxn ang="0">
                  <a:pos x="37" y="4"/>
                </a:cxn>
                <a:cxn ang="0">
                  <a:pos x="25" y="1"/>
                </a:cxn>
                <a:cxn ang="0">
                  <a:pos x="13" y="4"/>
                </a:cxn>
                <a:cxn ang="0">
                  <a:pos x="6" y="9"/>
                </a:cxn>
                <a:cxn ang="0">
                  <a:pos x="2" y="17"/>
                </a:cxn>
                <a:cxn ang="0">
                  <a:pos x="2" y="22"/>
                </a:cxn>
                <a:cxn ang="0">
                  <a:pos x="0" y="92"/>
                </a:cxn>
                <a:cxn ang="0">
                  <a:pos x="4" y="160"/>
                </a:cxn>
                <a:cxn ang="0">
                  <a:pos x="12" y="263"/>
                </a:cxn>
                <a:cxn ang="0">
                  <a:pos x="13" y="297"/>
                </a:cxn>
                <a:cxn ang="0">
                  <a:pos x="16" y="322"/>
                </a:cxn>
                <a:cxn ang="0">
                  <a:pos x="24" y="347"/>
                </a:cxn>
                <a:cxn ang="0">
                  <a:pos x="34" y="370"/>
                </a:cxn>
                <a:cxn ang="0">
                  <a:pos x="50" y="390"/>
                </a:cxn>
                <a:cxn ang="0">
                  <a:pos x="55" y="395"/>
                </a:cxn>
                <a:cxn ang="0">
                  <a:pos x="74" y="405"/>
                </a:cxn>
                <a:cxn ang="0">
                  <a:pos x="101" y="413"/>
                </a:cxn>
                <a:cxn ang="0">
                  <a:pos x="144" y="417"/>
                </a:cxn>
                <a:cxn ang="0">
                  <a:pos x="157" y="419"/>
                </a:cxn>
                <a:cxn ang="0">
                  <a:pos x="183" y="421"/>
                </a:cxn>
                <a:cxn ang="0">
                  <a:pos x="210" y="420"/>
                </a:cxn>
                <a:cxn ang="0">
                  <a:pos x="234" y="415"/>
                </a:cxn>
                <a:cxn ang="0">
                  <a:pos x="258" y="405"/>
                </a:cxn>
                <a:cxn ang="0">
                  <a:pos x="278" y="391"/>
                </a:cxn>
                <a:cxn ang="0">
                  <a:pos x="293" y="374"/>
                </a:cxn>
                <a:cxn ang="0">
                  <a:pos x="304" y="352"/>
                </a:cxn>
                <a:cxn ang="0">
                  <a:pos x="309" y="326"/>
                </a:cxn>
                <a:cxn ang="0">
                  <a:pos x="310" y="288"/>
                </a:cxn>
                <a:cxn ang="0">
                  <a:pos x="309" y="212"/>
                </a:cxn>
                <a:cxn ang="0">
                  <a:pos x="302" y="98"/>
                </a:cxn>
                <a:cxn ang="0">
                  <a:pos x="301" y="22"/>
                </a:cxn>
              </a:cxnLst>
              <a:rect l="0" t="0" r="r" b="b"/>
              <a:pathLst>
                <a:path w="310" h="421">
                  <a:moveTo>
                    <a:pt x="301" y="22"/>
                  </a:moveTo>
                  <a:lnTo>
                    <a:pt x="301" y="22"/>
                  </a:lnTo>
                  <a:lnTo>
                    <a:pt x="300" y="17"/>
                  </a:lnTo>
                  <a:lnTo>
                    <a:pt x="299" y="13"/>
                  </a:lnTo>
                  <a:lnTo>
                    <a:pt x="297" y="9"/>
                  </a:lnTo>
                  <a:lnTo>
                    <a:pt x="293" y="7"/>
                  </a:lnTo>
                  <a:lnTo>
                    <a:pt x="291" y="4"/>
                  </a:lnTo>
                  <a:lnTo>
                    <a:pt x="287" y="3"/>
                  </a:lnTo>
                  <a:lnTo>
                    <a:pt x="278" y="0"/>
                  </a:lnTo>
                  <a:lnTo>
                    <a:pt x="270" y="3"/>
                  </a:lnTo>
                  <a:lnTo>
                    <a:pt x="266" y="4"/>
                  </a:lnTo>
                  <a:lnTo>
                    <a:pt x="262" y="7"/>
                  </a:lnTo>
                  <a:lnTo>
                    <a:pt x="259" y="9"/>
                  </a:lnTo>
                  <a:lnTo>
                    <a:pt x="257" y="13"/>
                  </a:lnTo>
                  <a:lnTo>
                    <a:pt x="255" y="17"/>
                  </a:lnTo>
                  <a:lnTo>
                    <a:pt x="255" y="22"/>
                  </a:lnTo>
                  <a:lnTo>
                    <a:pt x="255" y="22"/>
                  </a:lnTo>
                  <a:lnTo>
                    <a:pt x="257" y="73"/>
                  </a:lnTo>
                  <a:lnTo>
                    <a:pt x="259" y="124"/>
                  </a:lnTo>
                  <a:lnTo>
                    <a:pt x="262" y="175"/>
                  </a:lnTo>
                  <a:lnTo>
                    <a:pt x="265" y="225"/>
                  </a:lnTo>
                  <a:lnTo>
                    <a:pt x="265" y="225"/>
                  </a:lnTo>
                  <a:lnTo>
                    <a:pt x="266" y="276"/>
                  </a:lnTo>
                  <a:lnTo>
                    <a:pt x="266" y="300"/>
                  </a:lnTo>
                  <a:lnTo>
                    <a:pt x="263" y="326"/>
                  </a:lnTo>
                  <a:lnTo>
                    <a:pt x="263" y="326"/>
                  </a:lnTo>
                  <a:lnTo>
                    <a:pt x="262" y="336"/>
                  </a:lnTo>
                  <a:lnTo>
                    <a:pt x="258" y="345"/>
                  </a:lnTo>
                  <a:lnTo>
                    <a:pt x="253" y="353"/>
                  </a:lnTo>
                  <a:lnTo>
                    <a:pt x="246" y="360"/>
                  </a:lnTo>
                  <a:lnTo>
                    <a:pt x="240" y="365"/>
                  </a:lnTo>
                  <a:lnTo>
                    <a:pt x="231" y="369"/>
                  </a:lnTo>
                  <a:lnTo>
                    <a:pt x="223" y="371"/>
                  </a:lnTo>
                  <a:lnTo>
                    <a:pt x="212" y="373"/>
                  </a:lnTo>
                  <a:lnTo>
                    <a:pt x="193" y="374"/>
                  </a:lnTo>
                  <a:lnTo>
                    <a:pt x="172" y="374"/>
                  </a:lnTo>
                  <a:lnTo>
                    <a:pt x="152" y="371"/>
                  </a:lnTo>
                  <a:lnTo>
                    <a:pt x="135" y="369"/>
                  </a:lnTo>
                  <a:lnTo>
                    <a:pt x="135" y="369"/>
                  </a:lnTo>
                  <a:lnTo>
                    <a:pt x="123" y="368"/>
                  </a:lnTo>
                  <a:lnTo>
                    <a:pt x="113" y="368"/>
                  </a:lnTo>
                  <a:lnTo>
                    <a:pt x="108" y="368"/>
                  </a:lnTo>
                  <a:lnTo>
                    <a:pt x="102" y="366"/>
                  </a:lnTo>
                  <a:lnTo>
                    <a:pt x="96" y="364"/>
                  </a:lnTo>
                  <a:lnTo>
                    <a:pt x="87" y="360"/>
                  </a:lnTo>
                  <a:lnTo>
                    <a:pt x="87" y="360"/>
                  </a:lnTo>
                  <a:lnTo>
                    <a:pt x="81" y="356"/>
                  </a:lnTo>
                  <a:lnTo>
                    <a:pt x="76" y="348"/>
                  </a:lnTo>
                  <a:lnTo>
                    <a:pt x="71" y="340"/>
                  </a:lnTo>
                  <a:lnTo>
                    <a:pt x="67" y="331"/>
                  </a:lnTo>
                  <a:lnTo>
                    <a:pt x="62" y="313"/>
                  </a:lnTo>
                  <a:lnTo>
                    <a:pt x="59" y="297"/>
                  </a:lnTo>
                  <a:lnTo>
                    <a:pt x="59" y="297"/>
                  </a:lnTo>
                  <a:lnTo>
                    <a:pt x="54" y="250"/>
                  </a:lnTo>
                  <a:lnTo>
                    <a:pt x="50" y="201"/>
                  </a:lnTo>
                  <a:lnTo>
                    <a:pt x="50" y="201"/>
                  </a:lnTo>
                  <a:lnTo>
                    <a:pt x="47" y="157"/>
                  </a:lnTo>
                  <a:lnTo>
                    <a:pt x="45" y="113"/>
                  </a:lnTo>
                  <a:lnTo>
                    <a:pt x="45" y="67"/>
                  </a:lnTo>
                  <a:lnTo>
                    <a:pt x="47" y="22"/>
                  </a:lnTo>
                  <a:lnTo>
                    <a:pt x="47" y="22"/>
                  </a:lnTo>
                  <a:lnTo>
                    <a:pt x="46" y="17"/>
                  </a:lnTo>
                  <a:lnTo>
                    <a:pt x="45" y="13"/>
                  </a:lnTo>
                  <a:lnTo>
                    <a:pt x="43" y="9"/>
                  </a:lnTo>
                  <a:lnTo>
                    <a:pt x="41" y="7"/>
                  </a:lnTo>
                  <a:lnTo>
                    <a:pt x="37" y="4"/>
                  </a:lnTo>
                  <a:lnTo>
                    <a:pt x="33" y="3"/>
                  </a:lnTo>
                  <a:lnTo>
                    <a:pt x="25" y="1"/>
                  </a:lnTo>
                  <a:lnTo>
                    <a:pt x="17" y="3"/>
                  </a:lnTo>
                  <a:lnTo>
                    <a:pt x="13" y="4"/>
                  </a:lnTo>
                  <a:lnTo>
                    <a:pt x="9" y="7"/>
                  </a:lnTo>
                  <a:lnTo>
                    <a:pt x="6" y="9"/>
                  </a:lnTo>
                  <a:lnTo>
                    <a:pt x="4" y="13"/>
                  </a:lnTo>
                  <a:lnTo>
                    <a:pt x="2" y="17"/>
                  </a:lnTo>
                  <a:lnTo>
                    <a:pt x="2" y="22"/>
                  </a:lnTo>
                  <a:lnTo>
                    <a:pt x="2" y="22"/>
                  </a:lnTo>
                  <a:lnTo>
                    <a:pt x="0" y="56"/>
                  </a:lnTo>
                  <a:lnTo>
                    <a:pt x="0" y="92"/>
                  </a:lnTo>
                  <a:lnTo>
                    <a:pt x="2" y="126"/>
                  </a:lnTo>
                  <a:lnTo>
                    <a:pt x="4" y="160"/>
                  </a:lnTo>
                  <a:lnTo>
                    <a:pt x="9" y="228"/>
                  </a:lnTo>
                  <a:lnTo>
                    <a:pt x="12" y="263"/>
                  </a:lnTo>
                  <a:lnTo>
                    <a:pt x="13" y="297"/>
                  </a:lnTo>
                  <a:lnTo>
                    <a:pt x="13" y="297"/>
                  </a:lnTo>
                  <a:lnTo>
                    <a:pt x="13" y="309"/>
                  </a:lnTo>
                  <a:lnTo>
                    <a:pt x="16" y="322"/>
                  </a:lnTo>
                  <a:lnTo>
                    <a:pt x="19" y="334"/>
                  </a:lnTo>
                  <a:lnTo>
                    <a:pt x="24" y="347"/>
                  </a:lnTo>
                  <a:lnTo>
                    <a:pt x="29" y="358"/>
                  </a:lnTo>
                  <a:lnTo>
                    <a:pt x="34" y="370"/>
                  </a:lnTo>
                  <a:lnTo>
                    <a:pt x="42" y="381"/>
                  </a:lnTo>
                  <a:lnTo>
                    <a:pt x="50" y="390"/>
                  </a:lnTo>
                  <a:lnTo>
                    <a:pt x="50" y="390"/>
                  </a:lnTo>
                  <a:lnTo>
                    <a:pt x="55" y="395"/>
                  </a:lnTo>
                  <a:lnTo>
                    <a:pt x="60" y="399"/>
                  </a:lnTo>
                  <a:lnTo>
                    <a:pt x="74" y="405"/>
                  </a:lnTo>
                  <a:lnTo>
                    <a:pt x="87" y="411"/>
                  </a:lnTo>
                  <a:lnTo>
                    <a:pt x="101" y="413"/>
                  </a:lnTo>
                  <a:lnTo>
                    <a:pt x="130" y="416"/>
                  </a:lnTo>
                  <a:lnTo>
                    <a:pt x="144" y="417"/>
                  </a:lnTo>
                  <a:lnTo>
                    <a:pt x="157" y="419"/>
                  </a:lnTo>
                  <a:lnTo>
                    <a:pt x="157" y="419"/>
                  </a:lnTo>
                  <a:lnTo>
                    <a:pt x="170" y="420"/>
                  </a:lnTo>
                  <a:lnTo>
                    <a:pt x="183" y="421"/>
                  </a:lnTo>
                  <a:lnTo>
                    <a:pt x="197" y="421"/>
                  </a:lnTo>
                  <a:lnTo>
                    <a:pt x="210" y="420"/>
                  </a:lnTo>
                  <a:lnTo>
                    <a:pt x="223" y="417"/>
                  </a:lnTo>
                  <a:lnTo>
                    <a:pt x="234" y="415"/>
                  </a:lnTo>
                  <a:lnTo>
                    <a:pt x="246" y="411"/>
                  </a:lnTo>
                  <a:lnTo>
                    <a:pt x="258" y="405"/>
                  </a:lnTo>
                  <a:lnTo>
                    <a:pt x="268" y="399"/>
                  </a:lnTo>
                  <a:lnTo>
                    <a:pt x="278" y="391"/>
                  </a:lnTo>
                  <a:lnTo>
                    <a:pt x="285" y="383"/>
                  </a:lnTo>
                  <a:lnTo>
                    <a:pt x="293" y="374"/>
                  </a:lnTo>
                  <a:lnTo>
                    <a:pt x="300" y="364"/>
                  </a:lnTo>
                  <a:lnTo>
                    <a:pt x="304" y="352"/>
                  </a:lnTo>
                  <a:lnTo>
                    <a:pt x="308" y="339"/>
                  </a:lnTo>
                  <a:lnTo>
                    <a:pt x="309" y="326"/>
                  </a:lnTo>
                  <a:lnTo>
                    <a:pt x="309" y="326"/>
                  </a:lnTo>
                  <a:lnTo>
                    <a:pt x="310" y="288"/>
                  </a:lnTo>
                  <a:lnTo>
                    <a:pt x="310" y="250"/>
                  </a:lnTo>
                  <a:lnTo>
                    <a:pt x="309" y="212"/>
                  </a:lnTo>
                  <a:lnTo>
                    <a:pt x="308" y="174"/>
                  </a:lnTo>
                  <a:lnTo>
                    <a:pt x="302" y="98"/>
                  </a:lnTo>
                  <a:lnTo>
                    <a:pt x="301" y="60"/>
                  </a:lnTo>
                  <a:lnTo>
                    <a:pt x="301" y="22"/>
                  </a:lnTo>
                  <a:lnTo>
                    <a:pt x="301" y="2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64" name="Freeform 376"/>
            <p:cNvSpPr/>
            <p:nvPr/>
          </p:nvSpPr>
          <p:spPr bwMode="auto">
            <a:xfrm>
              <a:off x="2009776" y="1122363"/>
              <a:ext cx="414338" cy="409575"/>
            </a:xfrm>
            <a:custGeom>
              <a:avLst/>
              <a:gdLst/>
              <a:ahLst/>
              <a:cxnLst>
                <a:cxn ang="0">
                  <a:pos x="1028" y="278"/>
                </a:cxn>
                <a:cxn ang="0">
                  <a:pos x="975" y="197"/>
                </a:cxn>
                <a:cxn ang="0">
                  <a:pos x="860" y="98"/>
                </a:cxn>
                <a:cxn ang="0">
                  <a:pos x="745" y="40"/>
                </a:cxn>
                <a:cxn ang="0">
                  <a:pos x="576" y="2"/>
                </a:cxn>
                <a:cxn ang="0">
                  <a:pos x="458" y="4"/>
                </a:cxn>
                <a:cxn ang="0">
                  <a:pos x="279" y="53"/>
                </a:cxn>
                <a:cxn ang="0">
                  <a:pos x="186" y="110"/>
                </a:cxn>
                <a:cxn ang="0">
                  <a:pos x="76" y="212"/>
                </a:cxn>
                <a:cxn ang="0">
                  <a:pos x="41" y="274"/>
                </a:cxn>
                <a:cxn ang="0">
                  <a:pos x="2" y="445"/>
                </a:cxn>
                <a:cxn ang="0">
                  <a:pos x="4" y="543"/>
                </a:cxn>
                <a:cxn ang="0">
                  <a:pos x="21" y="616"/>
                </a:cxn>
                <a:cxn ang="0">
                  <a:pos x="55" y="721"/>
                </a:cxn>
                <a:cxn ang="0">
                  <a:pos x="151" y="860"/>
                </a:cxn>
                <a:cxn ang="0">
                  <a:pos x="279" y="971"/>
                </a:cxn>
                <a:cxn ang="0">
                  <a:pos x="436" y="1023"/>
                </a:cxn>
                <a:cxn ang="0">
                  <a:pos x="605" y="1030"/>
                </a:cxn>
                <a:cxn ang="0">
                  <a:pos x="694" y="1018"/>
                </a:cxn>
                <a:cxn ang="0">
                  <a:pos x="844" y="950"/>
                </a:cxn>
                <a:cxn ang="0">
                  <a:pos x="971" y="819"/>
                </a:cxn>
                <a:cxn ang="0">
                  <a:pos x="1038" y="649"/>
                </a:cxn>
                <a:cxn ang="0">
                  <a:pos x="1034" y="631"/>
                </a:cxn>
                <a:cxn ang="0">
                  <a:pos x="1004" y="623"/>
                </a:cxn>
                <a:cxn ang="0">
                  <a:pos x="993" y="637"/>
                </a:cxn>
                <a:cxn ang="0">
                  <a:pos x="949" y="763"/>
                </a:cxn>
                <a:cxn ang="0">
                  <a:pos x="895" y="848"/>
                </a:cxn>
                <a:cxn ang="0">
                  <a:pos x="826" y="909"/>
                </a:cxn>
                <a:cxn ang="0">
                  <a:pos x="686" y="969"/>
                </a:cxn>
                <a:cxn ang="0">
                  <a:pos x="559" y="990"/>
                </a:cxn>
                <a:cxn ang="0">
                  <a:pos x="402" y="969"/>
                </a:cxn>
                <a:cxn ang="0">
                  <a:pos x="291" y="921"/>
                </a:cxn>
                <a:cxn ang="0">
                  <a:pos x="196" y="845"/>
                </a:cxn>
                <a:cxn ang="0">
                  <a:pos x="93" y="694"/>
                </a:cxn>
                <a:cxn ang="0">
                  <a:pos x="64" y="607"/>
                </a:cxn>
                <a:cxn ang="0">
                  <a:pos x="49" y="462"/>
                </a:cxn>
                <a:cxn ang="0">
                  <a:pos x="63" y="356"/>
                </a:cxn>
                <a:cxn ang="0">
                  <a:pos x="92" y="272"/>
                </a:cxn>
                <a:cxn ang="0">
                  <a:pos x="151" y="199"/>
                </a:cxn>
                <a:cxn ang="0">
                  <a:pos x="268" y="110"/>
                </a:cxn>
                <a:cxn ang="0">
                  <a:pos x="363" y="68"/>
                </a:cxn>
                <a:cxn ang="0">
                  <a:pos x="533" y="46"/>
                </a:cxn>
                <a:cxn ang="0">
                  <a:pos x="663" y="63"/>
                </a:cxn>
                <a:cxn ang="0">
                  <a:pos x="786" y="109"/>
                </a:cxn>
                <a:cxn ang="0">
                  <a:pos x="882" y="172"/>
                </a:cxn>
                <a:cxn ang="0">
                  <a:pos x="954" y="246"/>
                </a:cxn>
                <a:cxn ang="0">
                  <a:pos x="997" y="321"/>
                </a:cxn>
                <a:cxn ang="0">
                  <a:pos x="1004" y="352"/>
                </a:cxn>
                <a:cxn ang="0">
                  <a:pos x="1032" y="364"/>
                </a:cxn>
                <a:cxn ang="0">
                  <a:pos x="1045" y="348"/>
                </a:cxn>
                <a:cxn ang="0">
                  <a:pos x="1044" y="330"/>
                </a:cxn>
              </a:cxnLst>
              <a:rect l="0" t="0" r="r" b="b"/>
              <a:pathLst>
                <a:path w="1047" h="1032">
                  <a:moveTo>
                    <a:pt x="1044" y="330"/>
                  </a:moveTo>
                  <a:lnTo>
                    <a:pt x="1044" y="330"/>
                  </a:lnTo>
                  <a:lnTo>
                    <a:pt x="1040" y="312"/>
                  </a:lnTo>
                  <a:lnTo>
                    <a:pt x="1035" y="295"/>
                  </a:lnTo>
                  <a:lnTo>
                    <a:pt x="1028" y="278"/>
                  </a:lnTo>
                  <a:lnTo>
                    <a:pt x="1021" y="261"/>
                  </a:lnTo>
                  <a:lnTo>
                    <a:pt x="1010" y="244"/>
                  </a:lnTo>
                  <a:lnTo>
                    <a:pt x="1000" y="228"/>
                  </a:lnTo>
                  <a:lnTo>
                    <a:pt x="988" y="212"/>
                  </a:lnTo>
                  <a:lnTo>
                    <a:pt x="975" y="197"/>
                  </a:lnTo>
                  <a:lnTo>
                    <a:pt x="962" y="182"/>
                  </a:lnTo>
                  <a:lnTo>
                    <a:pt x="947" y="168"/>
                  </a:lnTo>
                  <a:lnTo>
                    <a:pt x="919" y="142"/>
                  </a:lnTo>
                  <a:lnTo>
                    <a:pt x="890" y="119"/>
                  </a:lnTo>
                  <a:lnTo>
                    <a:pt x="860" y="98"/>
                  </a:lnTo>
                  <a:lnTo>
                    <a:pt x="860" y="98"/>
                  </a:lnTo>
                  <a:lnTo>
                    <a:pt x="841" y="87"/>
                  </a:lnTo>
                  <a:lnTo>
                    <a:pt x="823" y="76"/>
                  </a:lnTo>
                  <a:lnTo>
                    <a:pt x="784" y="57"/>
                  </a:lnTo>
                  <a:lnTo>
                    <a:pt x="745" y="40"/>
                  </a:lnTo>
                  <a:lnTo>
                    <a:pt x="703" y="27"/>
                  </a:lnTo>
                  <a:lnTo>
                    <a:pt x="661" y="15"/>
                  </a:lnTo>
                  <a:lnTo>
                    <a:pt x="618" y="7"/>
                  </a:lnTo>
                  <a:lnTo>
                    <a:pt x="597" y="4"/>
                  </a:lnTo>
                  <a:lnTo>
                    <a:pt x="576" y="2"/>
                  </a:lnTo>
                  <a:lnTo>
                    <a:pt x="554" y="0"/>
                  </a:lnTo>
                  <a:lnTo>
                    <a:pt x="533" y="0"/>
                  </a:lnTo>
                  <a:lnTo>
                    <a:pt x="533" y="0"/>
                  </a:lnTo>
                  <a:lnTo>
                    <a:pt x="495" y="2"/>
                  </a:lnTo>
                  <a:lnTo>
                    <a:pt x="458" y="4"/>
                  </a:lnTo>
                  <a:lnTo>
                    <a:pt x="420" y="8"/>
                  </a:lnTo>
                  <a:lnTo>
                    <a:pt x="384" y="16"/>
                  </a:lnTo>
                  <a:lnTo>
                    <a:pt x="348" y="25"/>
                  </a:lnTo>
                  <a:lnTo>
                    <a:pt x="313" y="37"/>
                  </a:lnTo>
                  <a:lnTo>
                    <a:pt x="279" y="53"/>
                  </a:lnTo>
                  <a:lnTo>
                    <a:pt x="262" y="61"/>
                  </a:lnTo>
                  <a:lnTo>
                    <a:pt x="246" y="70"/>
                  </a:lnTo>
                  <a:lnTo>
                    <a:pt x="246" y="70"/>
                  </a:lnTo>
                  <a:lnTo>
                    <a:pt x="216" y="89"/>
                  </a:lnTo>
                  <a:lnTo>
                    <a:pt x="186" y="110"/>
                  </a:lnTo>
                  <a:lnTo>
                    <a:pt x="156" y="132"/>
                  </a:lnTo>
                  <a:lnTo>
                    <a:pt x="127" y="157"/>
                  </a:lnTo>
                  <a:lnTo>
                    <a:pt x="101" y="183"/>
                  </a:lnTo>
                  <a:lnTo>
                    <a:pt x="88" y="198"/>
                  </a:lnTo>
                  <a:lnTo>
                    <a:pt x="76" y="212"/>
                  </a:lnTo>
                  <a:lnTo>
                    <a:pt x="66" y="227"/>
                  </a:lnTo>
                  <a:lnTo>
                    <a:pt x="57" y="242"/>
                  </a:lnTo>
                  <a:lnTo>
                    <a:pt x="49" y="258"/>
                  </a:lnTo>
                  <a:lnTo>
                    <a:pt x="41" y="274"/>
                  </a:lnTo>
                  <a:lnTo>
                    <a:pt x="41" y="274"/>
                  </a:lnTo>
                  <a:lnTo>
                    <a:pt x="28" y="309"/>
                  </a:lnTo>
                  <a:lnTo>
                    <a:pt x="17" y="346"/>
                  </a:lnTo>
                  <a:lnTo>
                    <a:pt x="8" y="385"/>
                  </a:lnTo>
                  <a:lnTo>
                    <a:pt x="3" y="425"/>
                  </a:lnTo>
                  <a:lnTo>
                    <a:pt x="2" y="445"/>
                  </a:lnTo>
                  <a:lnTo>
                    <a:pt x="0" y="465"/>
                  </a:lnTo>
                  <a:lnTo>
                    <a:pt x="0" y="484"/>
                  </a:lnTo>
                  <a:lnTo>
                    <a:pt x="0" y="504"/>
                  </a:lnTo>
                  <a:lnTo>
                    <a:pt x="2" y="524"/>
                  </a:lnTo>
                  <a:lnTo>
                    <a:pt x="4" y="543"/>
                  </a:lnTo>
                  <a:lnTo>
                    <a:pt x="8" y="561"/>
                  </a:lnTo>
                  <a:lnTo>
                    <a:pt x="13" y="578"/>
                  </a:lnTo>
                  <a:lnTo>
                    <a:pt x="13" y="578"/>
                  </a:lnTo>
                  <a:lnTo>
                    <a:pt x="17" y="598"/>
                  </a:lnTo>
                  <a:lnTo>
                    <a:pt x="21" y="616"/>
                  </a:lnTo>
                  <a:lnTo>
                    <a:pt x="29" y="652"/>
                  </a:lnTo>
                  <a:lnTo>
                    <a:pt x="33" y="669"/>
                  </a:lnTo>
                  <a:lnTo>
                    <a:pt x="38" y="686"/>
                  </a:lnTo>
                  <a:lnTo>
                    <a:pt x="45" y="704"/>
                  </a:lnTo>
                  <a:lnTo>
                    <a:pt x="55" y="721"/>
                  </a:lnTo>
                  <a:lnTo>
                    <a:pt x="55" y="721"/>
                  </a:lnTo>
                  <a:lnTo>
                    <a:pt x="77" y="756"/>
                  </a:lnTo>
                  <a:lnTo>
                    <a:pt x="101" y="792"/>
                  </a:lnTo>
                  <a:lnTo>
                    <a:pt x="151" y="860"/>
                  </a:lnTo>
                  <a:lnTo>
                    <a:pt x="151" y="860"/>
                  </a:lnTo>
                  <a:lnTo>
                    <a:pt x="173" y="887"/>
                  </a:lnTo>
                  <a:lnTo>
                    <a:pt x="198" y="912"/>
                  </a:lnTo>
                  <a:lnTo>
                    <a:pt x="223" y="934"/>
                  </a:lnTo>
                  <a:lnTo>
                    <a:pt x="250" y="954"/>
                  </a:lnTo>
                  <a:lnTo>
                    <a:pt x="279" y="971"/>
                  </a:lnTo>
                  <a:lnTo>
                    <a:pt x="308" y="985"/>
                  </a:lnTo>
                  <a:lnTo>
                    <a:pt x="339" y="998"/>
                  </a:lnTo>
                  <a:lnTo>
                    <a:pt x="370" y="1009"/>
                  </a:lnTo>
                  <a:lnTo>
                    <a:pt x="403" y="1017"/>
                  </a:lnTo>
                  <a:lnTo>
                    <a:pt x="436" y="1023"/>
                  </a:lnTo>
                  <a:lnTo>
                    <a:pt x="469" y="1028"/>
                  </a:lnTo>
                  <a:lnTo>
                    <a:pt x="503" y="1031"/>
                  </a:lnTo>
                  <a:lnTo>
                    <a:pt x="537" y="1032"/>
                  </a:lnTo>
                  <a:lnTo>
                    <a:pt x="571" y="1032"/>
                  </a:lnTo>
                  <a:lnTo>
                    <a:pt x="605" y="1030"/>
                  </a:lnTo>
                  <a:lnTo>
                    <a:pt x="639" y="1027"/>
                  </a:lnTo>
                  <a:lnTo>
                    <a:pt x="639" y="1027"/>
                  </a:lnTo>
                  <a:lnTo>
                    <a:pt x="657" y="1024"/>
                  </a:lnTo>
                  <a:lnTo>
                    <a:pt x="675" y="1022"/>
                  </a:lnTo>
                  <a:lnTo>
                    <a:pt x="694" y="1018"/>
                  </a:lnTo>
                  <a:lnTo>
                    <a:pt x="712" y="1013"/>
                  </a:lnTo>
                  <a:lnTo>
                    <a:pt x="747" y="1001"/>
                  </a:lnTo>
                  <a:lnTo>
                    <a:pt x="781" y="986"/>
                  </a:lnTo>
                  <a:lnTo>
                    <a:pt x="814" y="969"/>
                  </a:lnTo>
                  <a:lnTo>
                    <a:pt x="844" y="950"/>
                  </a:lnTo>
                  <a:lnTo>
                    <a:pt x="874" y="928"/>
                  </a:lnTo>
                  <a:lnTo>
                    <a:pt x="900" y="904"/>
                  </a:lnTo>
                  <a:lnTo>
                    <a:pt x="926" y="878"/>
                  </a:lnTo>
                  <a:lnTo>
                    <a:pt x="950" y="849"/>
                  </a:lnTo>
                  <a:lnTo>
                    <a:pt x="971" y="819"/>
                  </a:lnTo>
                  <a:lnTo>
                    <a:pt x="989" y="788"/>
                  </a:lnTo>
                  <a:lnTo>
                    <a:pt x="1005" y="755"/>
                  </a:lnTo>
                  <a:lnTo>
                    <a:pt x="1019" y="721"/>
                  </a:lnTo>
                  <a:lnTo>
                    <a:pt x="1030" y="686"/>
                  </a:lnTo>
                  <a:lnTo>
                    <a:pt x="1038" y="649"/>
                  </a:lnTo>
                  <a:lnTo>
                    <a:pt x="1038" y="649"/>
                  </a:lnTo>
                  <a:lnTo>
                    <a:pt x="1038" y="644"/>
                  </a:lnTo>
                  <a:lnTo>
                    <a:pt x="1038" y="640"/>
                  </a:lnTo>
                  <a:lnTo>
                    <a:pt x="1036" y="635"/>
                  </a:lnTo>
                  <a:lnTo>
                    <a:pt x="1034" y="631"/>
                  </a:lnTo>
                  <a:lnTo>
                    <a:pt x="1027" y="626"/>
                  </a:lnTo>
                  <a:lnTo>
                    <a:pt x="1019" y="622"/>
                  </a:lnTo>
                  <a:lnTo>
                    <a:pt x="1011" y="620"/>
                  </a:lnTo>
                  <a:lnTo>
                    <a:pt x="1008" y="622"/>
                  </a:lnTo>
                  <a:lnTo>
                    <a:pt x="1004" y="623"/>
                  </a:lnTo>
                  <a:lnTo>
                    <a:pt x="1000" y="626"/>
                  </a:lnTo>
                  <a:lnTo>
                    <a:pt x="997" y="628"/>
                  </a:lnTo>
                  <a:lnTo>
                    <a:pt x="996" y="632"/>
                  </a:lnTo>
                  <a:lnTo>
                    <a:pt x="993" y="637"/>
                  </a:lnTo>
                  <a:lnTo>
                    <a:pt x="993" y="637"/>
                  </a:lnTo>
                  <a:lnTo>
                    <a:pt x="988" y="663"/>
                  </a:lnTo>
                  <a:lnTo>
                    <a:pt x="980" y="690"/>
                  </a:lnTo>
                  <a:lnTo>
                    <a:pt x="971" y="714"/>
                  </a:lnTo>
                  <a:lnTo>
                    <a:pt x="960" y="739"/>
                  </a:lnTo>
                  <a:lnTo>
                    <a:pt x="949" y="763"/>
                  </a:lnTo>
                  <a:lnTo>
                    <a:pt x="936" y="785"/>
                  </a:lnTo>
                  <a:lnTo>
                    <a:pt x="922" y="809"/>
                  </a:lnTo>
                  <a:lnTo>
                    <a:pt x="907" y="832"/>
                  </a:lnTo>
                  <a:lnTo>
                    <a:pt x="907" y="832"/>
                  </a:lnTo>
                  <a:lnTo>
                    <a:pt x="895" y="848"/>
                  </a:lnTo>
                  <a:lnTo>
                    <a:pt x="883" y="862"/>
                  </a:lnTo>
                  <a:lnTo>
                    <a:pt x="870" y="875"/>
                  </a:lnTo>
                  <a:lnTo>
                    <a:pt x="856" y="887"/>
                  </a:lnTo>
                  <a:lnTo>
                    <a:pt x="841" y="899"/>
                  </a:lnTo>
                  <a:lnTo>
                    <a:pt x="826" y="909"/>
                  </a:lnTo>
                  <a:lnTo>
                    <a:pt x="809" y="920"/>
                  </a:lnTo>
                  <a:lnTo>
                    <a:pt x="793" y="929"/>
                  </a:lnTo>
                  <a:lnTo>
                    <a:pt x="758" y="945"/>
                  </a:lnTo>
                  <a:lnTo>
                    <a:pt x="722" y="958"/>
                  </a:lnTo>
                  <a:lnTo>
                    <a:pt x="686" y="969"/>
                  </a:lnTo>
                  <a:lnTo>
                    <a:pt x="650" y="980"/>
                  </a:lnTo>
                  <a:lnTo>
                    <a:pt x="650" y="980"/>
                  </a:lnTo>
                  <a:lnTo>
                    <a:pt x="622" y="985"/>
                  </a:lnTo>
                  <a:lnTo>
                    <a:pt x="590" y="989"/>
                  </a:lnTo>
                  <a:lnTo>
                    <a:pt x="559" y="990"/>
                  </a:lnTo>
                  <a:lnTo>
                    <a:pt x="525" y="990"/>
                  </a:lnTo>
                  <a:lnTo>
                    <a:pt x="492" y="989"/>
                  </a:lnTo>
                  <a:lnTo>
                    <a:pt x="459" y="984"/>
                  </a:lnTo>
                  <a:lnTo>
                    <a:pt x="429" y="979"/>
                  </a:lnTo>
                  <a:lnTo>
                    <a:pt x="402" y="969"/>
                  </a:lnTo>
                  <a:lnTo>
                    <a:pt x="402" y="969"/>
                  </a:lnTo>
                  <a:lnTo>
                    <a:pt x="372" y="959"/>
                  </a:lnTo>
                  <a:lnTo>
                    <a:pt x="343" y="949"/>
                  </a:lnTo>
                  <a:lnTo>
                    <a:pt x="317" y="935"/>
                  </a:lnTo>
                  <a:lnTo>
                    <a:pt x="291" y="921"/>
                  </a:lnTo>
                  <a:lnTo>
                    <a:pt x="266" y="905"/>
                  </a:lnTo>
                  <a:lnTo>
                    <a:pt x="242" y="888"/>
                  </a:lnTo>
                  <a:lnTo>
                    <a:pt x="219" y="867"/>
                  </a:lnTo>
                  <a:lnTo>
                    <a:pt x="196" y="845"/>
                  </a:lnTo>
                  <a:lnTo>
                    <a:pt x="196" y="845"/>
                  </a:lnTo>
                  <a:lnTo>
                    <a:pt x="173" y="818"/>
                  </a:lnTo>
                  <a:lnTo>
                    <a:pt x="151" y="788"/>
                  </a:lnTo>
                  <a:lnTo>
                    <a:pt x="130" y="758"/>
                  </a:lnTo>
                  <a:lnTo>
                    <a:pt x="110" y="726"/>
                  </a:lnTo>
                  <a:lnTo>
                    <a:pt x="93" y="694"/>
                  </a:lnTo>
                  <a:lnTo>
                    <a:pt x="85" y="677"/>
                  </a:lnTo>
                  <a:lnTo>
                    <a:pt x="79" y="660"/>
                  </a:lnTo>
                  <a:lnTo>
                    <a:pt x="72" y="643"/>
                  </a:lnTo>
                  <a:lnTo>
                    <a:pt x="68" y="626"/>
                  </a:lnTo>
                  <a:lnTo>
                    <a:pt x="64" y="607"/>
                  </a:lnTo>
                  <a:lnTo>
                    <a:pt x="62" y="590"/>
                  </a:lnTo>
                  <a:lnTo>
                    <a:pt x="62" y="590"/>
                  </a:lnTo>
                  <a:lnTo>
                    <a:pt x="53" y="526"/>
                  </a:lnTo>
                  <a:lnTo>
                    <a:pt x="50" y="495"/>
                  </a:lnTo>
                  <a:lnTo>
                    <a:pt x="49" y="462"/>
                  </a:lnTo>
                  <a:lnTo>
                    <a:pt x="49" y="462"/>
                  </a:lnTo>
                  <a:lnTo>
                    <a:pt x="50" y="444"/>
                  </a:lnTo>
                  <a:lnTo>
                    <a:pt x="51" y="427"/>
                  </a:lnTo>
                  <a:lnTo>
                    <a:pt x="57" y="391"/>
                  </a:lnTo>
                  <a:lnTo>
                    <a:pt x="63" y="356"/>
                  </a:lnTo>
                  <a:lnTo>
                    <a:pt x="72" y="322"/>
                  </a:lnTo>
                  <a:lnTo>
                    <a:pt x="72" y="322"/>
                  </a:lnTo>
                  <a:lnTo>
                    <a:pt x="77" y="305"/>
                  </a:lnTo>
                  <a:lnTo>
                    <a:pt x="84" y="288"/>
                  </a:lnTo>
                  <a:lnTo>
                    <a:pt x="92" y="272"/>
                  </a:lnTo>
                  <a:lnTo>
                    <a:pt x="102" y="257"/>
                  </a:lnTo>
                  <a:lnTo>
                    <a:pt x="113" y="241"/>
                  </a:lnTo>
                  <a:lnTo>
                    <a:pt x="125" y="227"/>
                  </a:lnTo>
                  <a:lnTo>
                    <a:pt x="138" y="212"/>
                  </a:lnTo>
                  <a:lnTo>
                    <a:pt x="151" y="199"/>
                  </a:lnTo>
                  <a:lnTo>
                    <a:pt x="179" y="174"/>
                  </a:lnTo>
                  <a:lnTo>
                    <a:pt x="210" y="151"/>
                  </a:lnTo>
                  <a:lnTo>
                    <a:pt x="240" y="130"/>
                  </a:lnTo>
                  <a:lnTo>
                    <a:pt x="268" y="110"/>
                  </a:lnTo>
                  <a:lnTo>
                    <a:pt x="268" y="110"/>
                  </a:lnTo>
                  <a:lnTo>
                    <a:pt x="283" y="101"/>
                  </a:lnTo>
                  <a:lnTo>
                    <a:pt x="299" y="93"/>
                  </a:lnTo>
                  <a:lnTo>
                    <a:pt x="314" y="85"/>
                  </a:lnTo>
                  <a:lnTo>
                    <a:pt x="330" y="79"/>
                  </a:lnTo>
                  <a:lnTo>
                    <a:pt x="363" y="68"/>
                  </a:lnTo>
                  <a:lnTo>
                    <a:pt x="395" y="59"/>
                  </a:lnTo>
                  <a:lnTo>
                    <a:pt x="429" y="53"/>
                  </a:lnTo>
                  <a:lnTo>
                    <a:pt x="465" y="49"/>
                  </a:lnTo>
                  <a:lnTo>
                    <a:pt x="499" y="46"/>
                  </a:lnTo>
                  <a:lnTo>
                    <a:pt x="533" y="46"/>
                  </a:lnTo>
                  <a:lnTo>
                    <a:pt x="533" y="46"/>
                  </a:lnTo>
                  <a:lnTo>
                    <a:pt x="565" y="47"/>
                  </a:lnTo>
                  <a:lnTo>
                    <a:pt x="598" y="50"/>
                  </a:lnTo>
                  <a:lnTo>
                    <a:pt x="631" y="55"/>
                  </a:lnTo>
                  <a:lnTo>
                    <a:pt x="663" y="63"/>
                  </a:lnTo>
                  <a:lnTo>
                    <a:pt x="695" y="72"/>
                  </a:lnTo>
                  <a:lnTo>
                    <a:pt x="726" y="83"/>
                  </a:lnTo>
                  <a:lnTo>
                    <a:pt x="756" y="96"/>
                  </a:lnTo>
                  <a:lnTo>
                    <a:pt x="786" y="109"/>
                  </a:lnTo>
                  <a:lnTo>
                    <a:pt x="786" y="109"/>
                  </a:lnTo>
                  <a:lnTo>
                    <a:pt x="820" y="127"/>
                  </a:lnTo>
                  <a:lnTo>
                    <a:pt x="836" y="138"/>
                  </a:lnTo>
                  <a:lnTo>
                    <a:pt x="852" y="148"/>
                  </a:lnTo>
                  <a:lnTo>
                    <a:pt x="868" y="160"/>
                  </a:lnTo>
                  <a:lnTo>
                    <a:pt x="882" y="172"/>
                  </a:lnTo>
                  <a:lnTo>
                    <a:pt x="896" y="183"/>
                  </a:lnTo>
                  <a:lnTo>
                    <a:pt x="909" y="198"/>
                  </a:lnTo>
                  <a:lnTo>
                    <a:pt x="909" y="198"/>
                  </a:lnTo>
                  <a:lnTo>
                    <a:pt x="939" y="229"/>
                  </a:lnTo>
                  <a:lnTo>
                    <a:pt x="954" y="246"/>
                  </a:lnTo>
                  <a:lnTo>
                    <a:pt x="967" y="263"/>
                  </a:lnTo>
                  <a:lnTo>
                    <a:pt x="980" y="282"/>
                  </a:lnTo>
                  <a:lnTo>
                    <a:pt x="989" y="301"/>
                  </a:lnTo>
                  <a:lnTo>
                    <a:pt x="993" y="312"/>
                  </a:lnTo>
                  <a:lnTo>
                    <a:pt x="997" y="321"/>
                  </a:lnTo>
                  <a:lnTo>
                    <a:pt x="1000" y="331"/>
                  </a:lnTo>
                  <a:lnTo>
                    <a:pt x="1001" y="343"/>
                  </a:lnTo>
                  <a:lnTo>
                    <a:pt x="1001" y="343"/>
                  </a:lnTo>
                  <a:lnTo>
                    <a:pt x="1001" y="348"/>
                  </a:lnTo>
                  <a:lnTo>
                    <a:pt x="1004" y="352"/>
                  </a:lnTo>
                  <a:lnTo>
                    <a:pt x="1006" y="356"/>
                  </a:lnTo>
                  <a:lnTo>
                    <a:pt x="1009" y="359"/>
                  </a:lnTo>
                  <a:lnTo>
                    <a:pt x="1017" y="363"/>
                  </a:lnTo>
                  <a:lnTo>
                    <a:pt x="1025" y="365"/>
                  </a:lnTo>
                  <a:lnTo>
                    <a:pt x="1032" y="364"/>
                  </a:lnTo>
                  <a:lnTo>
                    <a:pt x="1036" y="361"/>
                  </a:lnTo>
                  <a:lnTo>
                    <a:pt x="1039" y="359"/>
                  </a:lnTo>
                  <a:lnTo>
                    <a:pt x="1043" y="356"/>
                  </a:lnTo>
                  <a:lnTo>
                    <a:pt x="1044" y="352"/>
                  </a:lnTo>
                  <a:lnTo>
                    <a:pt x="1045" y="348"/>
                  </a:lnTo>
                  <a:lnTo>
                    <a:pt x="1047" y="343"/>
                  </a:lnTo>
                  <a:lnTo>
                    <a:pt x="1047" y="339"/>
                  </a:lnTo>
                  <a:lnTo>
                    <a:pt x="1047" y="339"/>
                  </a:lnTo>
                  <a:lnTo>
                    <a:pt x="1045" y="334"/>
                  </a:lnTo>
                  <a:lnTo>
                    <a:pt x="1044" y="330"/>
                  </a:lnTo>
                  <a:lnTo>
                    <a:pt x="1044" y="33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65" name="Freeform 377"/>
            <p:cNvSpPr>
              <a:spLocks noEditPoints="1"/>
            </p:cNvSpPr>
            <p:nvPr/>
          </p:nvSpPr>
          <p:spPr bwMode="auto">
            <a:xfrm>
              <a:off x="2130426" y="1239838"/>
              <a:ext cx="184150" cy="166688"/>
            </a:xfrm>
            <a:custGeom>
              <a:avLst/>
              <a:gdLst/>
              <a:ahLst/>
              <a:cxnLst>
                <a:cxn ang="0">
                  <a:pos x="397" y="75"/>
                </a:cxn>
                <a:cxn ang="0">
                  <a:pos x="335" y="26"/>
                </a:cxn>
                <a:cxn ang="0">
                  <a:pos x="315" y="17"/>
                </a:cxn>
                <a:cxn ang="0">
                  <a:pos x="255" y="3"/>
                </a:cxn>
                <a:cxn ang="0">
                  <a:pos x="243" y="0"/>
                </a:cxn>
                <a:cxn ang="0">
                  <a:pos x="242" y="0"/>
                </a:cxn>
                <a:cxn ang="0">
                  <a:pos x="214" y="0"/>
                </a:cxn>
                <a:cxn ang="0">
                  <a:pos x="153" y="11"/>
                </a:cxn>
                <a:cxn ang="0">
                  <a:pos x="97" y="33"/>
                </a:cxn>
                <a:cxn ang="0">
                  <a:pos x="51" y="70"/>
                </a:cxn>
                <a:cxn ang="0">
                  <a:pos x="17" y="118"/>
                </a:cxn>
                <a:cxn ang="0">
                  <a:pos x="1" y="179"/>
                </a:cxn>
                <a:cxn ang="0">
                  <a:pos x="0" y="230"/>
                </a:cxn>
                <a:cxn ang="0">
                  <a:pos x="13" y="292"/>
                </a:cxn>
                <a:cxn ang="0">
                  <a:pos x="51" y="352"/>
                </a:cxn>
                <a:cxn ang="0">
                  <a:pos x="69" y="370"/>
                </a:cxn>
                <a:cxn ang="0">
                  <a:pos x="99" y="391"/>
                </a:cxn>
                <a:cxn ang="0">
                  <a:pos x="158" y="412"/>
                </a:cxn>
                <a:cxn ang="0">
                  <a:pos x="233" y="419"/>
                </a:cxn>
                <a:cxn ang="0">
                  <a:pos x="282" y="416"/>
                </a:cxn>
                <a:cxn ang="0">
                  <a:pos x="348" y="400"/>
                </a:cxn>
                <a:cxn ang="0">
                  <a:pos x="407" y="359"/>
                </a:cxn>
                <a:cxn ang="0">
                  <a:pos x="431" y="329"/>
                </a:cxn>
                <a:cxn ang="0">
                  <a:pos x="456" y="278"/>
                </a:cxn>
                <a:cxn ang="0">
                  <a:pos x="464" y="221"/>
                </a:cxn>
                <a:cxn ang="0">
                  <a:pos x="462" y="183"/>
                </a:cxn>
                <a:cxn ang="0">
                  <a:pos x="447" y="138"/>
                </a:cxn>
                <a:cxn ang="0">
                  <a:pos x="416" y="94"/>
                </a:cxn>
                <a:cxn ang="0">
                  <a:pos x="399" y="293"/>
                </a:cxn>
                <a:cxn ang="0">
                  <a:pos x="361" y="338"/>
                </a:cxn>
                <a:cxn ang="0">
                  <a:pos x="311" y="365"/>
                </a:cxn>
                <a:cxn ang="0">
                  <a:pos x="272" y="373"/>
                </a:cxn>
                <a:cxn ang="0">
                  <a:pos x="193" y="372"/>
                </a:cxn>
                <a:cxn ang="0">
                  <a:pos x="136" y="357"/>
                </a:cxn>
                <a:cxn ang="0">
                  <a:pos x="99" y="332"/>
                </a:cxn>
                <a:cxn ang="0">
                  <a:pos x="76" y="309"/>
                </a:cxn>
                <a:cxn ang="0">
                  <a:pos x="60" y="281"/>
                </a:cxn>
                <a:cxn ang="0">
                  <a:pos x="46" y="219"/>
                </a:cxn>
                <a:cxn ang="0">
                  <a:pos x="47" y="176"/>
                </a:cxn>
                <a:cxn ang="0">
                  <a:pos x="64" y="127"/>
                </a:cxn>
                <a:cxn ang="0">
                  <a:pos x="95" y="90"/>
                </a:cxn>
                <a:cxn ang="0">
                  <a:pos x="137" y="64"/>
                </a:cxn>
                <a:cxn ang="0">
                  <a:pos x="186" y="50"/>
                </a:cxn>
                <a:cxn ang="0">
                  <a:pos x="237" y="46"/>
                </a:cxn>
                <a:cxn ang="0">
                  <a:pos x="293" y="62"/>
                </a:cxn>
                <a:cxn ang="0">
                  <a:pos x="333" y="81"/>
                </a:cxn>
                <a:cxn ang="0">
                  <a:pos x="361" y="104"/>
                </a:cxn>
                <a:cxn ang="0">
                  <a:pos x="392" y="142"/>
                </a:cxn>
                <a:cxn ang="0">
                  <a:pos x="400" y="157"/>
                </a:cxn>
                <a:cxn ang="0">
                  <a:pos x="416" y="176"/>
                </a:cxn>
                <a:cxn ang="0">
                  <a:pos x="421" y="185"/>
                </a:cxn>
                <a:cxn ang="0">
                  <a:pos x="421" y="216"/>
                </a:cxn>
                <a:cxn ang="0">
                  <a:pos x="408" y="271"/>
                </a:cxn>
                <a:cxn ang="0">
                  <a:pos x="399" y="293"/>
                </a:cxn>
              </a:cxnLst>
              <a:rect l="0" t="0" r="r" b="b"/>
              <a:pathLst>
                <a:path w="464" h="419">
                  <a:moveTo>
                    <a:pt x="416" y="94"/>
                  </a:moveTo>
                  <a:lnTo>
                    <a:pt x="416" y="94"/>
                  </a:lnTo>
                  <a:lnTo>
                    <a:pt x="397" y="75"/>
                  </a:lnTo>
                  <a:lnTo>
                    <a:pt x="378" y="58"/>
                  </a:lnTo>
                  <a:lnTo>
                    <a:pt x="357" y="41"/>
                  </a:lnTo>
                  <a:lnTo>
                    <a:pt x="335" y="26"/>
                  </a:lnTo>
                  <a:lnTo>
                    <a:pt x="335" y="26"/>
                  </a:lnTo>
                  <a:lnTo>
                    <a:pt x="325" y="21"/>
                  </a:lnTo>
                  <a:lnTo>
                    <a:pt x="315" y="17"/>
                  </a:lnTo>
                  <a:lnTo>
                    <a:pt x="295" y="12"/>
                  </a:lnTo>
                  <a:lnTo>
                    <a:pt x="276" y="8"/>
                  </a:lnTo>
                  <a:lnTo>
                    <a:pt x="255" y="3"/>
                  </a:lnTo>
                  <a:lnTo>
                    <a:pt x="255" y="3"/>
                  </a:lnTo>
                  <a:lnTo>
                    <a:pt x="250" y="2"/>
                  </a:lnTo>
                  <a:lnTo>
                    <a:pt x="243" y="0"/>
                  </a:lnTo>
                  <a:lnTo>
                    <a:pt x="243" y="0"/>
                  </a:lnTo>
                  <a:lnTo>
                    <a:pt x="242" y="0"/>
                  </a:lnTo>
                  <a:lnTo>
                    <a:pt x="242" y="0"/>
                  </a:lnTo>
                  <a:lnTo>
                    <a:pt x="235" y="0"/>
                  </a:lnTo>
                  <a:lnTo>
                    <a:pt x="235" y="0"/>
                  </a:lnTo>
                  <a:lnTo>
                    <a:pt x="214" y="0"/>
                  </a:lnTo>
                  <a:lnTo>
                    <a:pt x="193" y="3"/>
                  </a:lnTo>
                  <a:lnTo>
                    <a:pt x="172" y="5"/>
                  </a:lnTo>
                  <a:lnTo>
                    <a:pt x="153" y="11"/>
                  </a:lnTo>
                  <a:lnTo>
                    <a:pt x="133" y="16"/>
                  </a:lnTo>
                  <a:lnTo>
                    <a:pt x="115" y="24"/>
                  </a:lnTo>
                  <a:lnTo>
                    <a:pt x="97" y="33"/>
                  </a:lnTo>
                  <a:lnTo>
                    <a:pt x="80" y="43"/>
                  </a:lnTo>
                  <a:lnTo>
                    <a:pt x="64" y="55"/>
                  </a:lnTo>
                  <a:lnTo>
                    <a:pt x="51" y="70"/>
                  </a:lnTo>
                  <a:lnTo>
                    <a:pt x="38" y="84"/>
                  </a:lnTo>
                  <a:lnTo>
                    <a:pt x="26" y="100"/>
                  </a:lnTo>
                  <a:lnTo>
                    <a:pt x="17" y="118"/>
                  </a:lnTo>
                  <a:lnTo>
                    <a:pt x="9" y="138"/>
                  </a:lnTo>
                  <a:lnTo>
                    <a:pt x="4" y="159"/>
                  </a:lnTo>
                  <a:lnTo>
                    <a:pt x="1" y="179"/>
                  </a:lnTo>
                  <a:lnTo>
                    <a:pt x="1" y="179"/>
                  </a:lnTo>
                  <a:lnTo>
                    <a:pt x="0" y="207"/>
                  </a:lnTo>
                  <a:lnTo>
                    <a:pt x="0" y="230"/>
                  </a:lnTo>
                  <a:lnTo>
                    <a:pt x="2" y="251"/>
                  </a:lnTo>
                  <a:lnTo>
                    <a:pt x="6" y="272"/>
                  </a:lnTo>
                  <a:lnTo>
                    <a:pt x="13" y="292"/>
                  </a:lnTo>
                  <a:lnTo>
                    <a:pt x="23" y="312"/>
                  </a:lnTo>
                  <a:lnTo>
                    <a:pt x="35" y="331"/>
                  </a:lnTo>
                  <a:lnTo>
                    <a:pt x="51" y="352"/>
                  </a:lnTo>
                  <a:lnTo>
                    <a:pt x="51" y="352"/>
                  </a:lnTo>
                  <a:lnTo>
                    <a:pt x="60" y="363"/>
                  </a:lnTo>
                  <a:lnTo>
                    <a:pt x="69" y="370"/>
                  </a:lnTo>
                  <a:lnTo>
                    <a:pt x="78" y="378"/>
                  </a:lnTo>
                  <a:lnTo>
                    <a:pt x="89" y="385"/>
                  </a:lnTo>
                  <a:lnTo>
                    <a:pt x="99" y="391"/>
                  </a:lnTo>
                  <a:lnTo>
                    <a:pt x="111" y="397"/>
                  </a:lnTo>
                  <a:lnTo>
                    <a:pt x="134" y="406"/>
                  </a:lnTo>
                  <a:lnTo>
                    <a:pt x="158" y="412"/>
                  </a:lnTo>
                  <a:lnTo>
                    <a:pt x="183" y="416"/>
                  </a:lnTo>
                  <a:lnTo>
                    <a:pt x="208" y="417"/>
                  </a:lnTo>
                  <a:lnTo>
                    <a:pt x="233" y="419"/>
                  </a:lnTo>
                  <a:lnTo>
                    <a:pt x="233" y="419"/>
                  </a:lnTo>
                  <a:lnTo>
                    <a:pt x="257" y="419"/>
                  </a:lnTo>
                  <a:lnTo>
                    <a:pt x="282" y="416"/>
                  </a:lnTo>
                  <a:lnTo>
                    <a:pt x="305" y="414"/>
                  </a:lnTo>
                  <a:lnTo>
                    <a:pt x="327" y="408"/>
                  </a:lnTo>
                  <a:lnTo>
                    <a:pt x="348" y="400"/>
                  </a:lnTo>
                  <a:lnTo>
                    <a:pt x="367" y="390"/>
                  </a:lnTo>
                  <a:lnTo>
                    <a:pt x="387" y="376"/>
                  </a:lnTo>
                  <a:lnTo>
                    <a:pt x="407" y="359"/>
                  </a:lnTo>
                  <a:lnTo>
                    <a:pt x="407" y="359"/>
                  </a:lnTo>
                  <a:lnTo>
                    <a:pt x="420" y="344"/>
                  </a:lnTo>
                  <a:lnTo>
                    <a:pt x="431" y="329"/>
                  </a:lnTo>
                  <a:lnTo>
                    <a:pt x="441" y="313"/>
                  </a:lnTo>
                  <a:lnTo>
                    <a:pt x="450" y="296"/>
                  </a:lnTo>
                  <a:lnTo>
                    <a:pt x="456" y="278"/>
                  </a:lnTo>
                  <a:lnTo>
                    <a:pt x="460" y="259"/>
                  </a:lnTo>
                  <a:lnTo>
                    <a:pt x="463" y="240"/>
                  </a:lnTo>
                  <a:lnTo>
                    <a:pt x="464" y="221"/>
                  </a:lnTo>
                  <a:lnTo>
                    <a:pt x="464" y="221"/>
                  </a:lnTo>
                  <a:lnTo>
                    <a:pt x="464" y="202"/>
                  </a:lnTo>
                  <a:lnTo>
                    <a:pt x="462" y="183"/>
                  </a:lnTo>
                  <a:lnTo>
                    <a:pt x="459" y="168"/>
                  </a:lnTo>
                  <a:lnTo>
                    <a:pt x="454" y="153"/>
                  </a:lnTo>
                  <a:lnTo>
                    <a:pt x="447" y="138"/>
                  </a:lnTo>
                  <a:lnTo>
                    <a:pt x="438" y="123"/>
                  </a:lnTo>
                  <a:lnTo>
                    <a:pt x="427" y="109"/>
                  </a:lnTo>
                  <a:lnTo>
                    <a:pt x="416" y="94"/>
                  </a:lnTo>
                  <a:lnTo>
                    <a:pt x="416" y="94"/>
                  </a:lnTo>
                  <a:close/>
                  <a:moveTo>
                    <a:pt x="399" y="293"/>
                  </a:moveTo>
                  <a:lnTo>
                    <a:pt x="399" y="293"/>
                  </a:lnTo>
                  <a:lnTo>
                    <a:pt x="387" y="309"/>
                  </a:lnTo>
                  <a:lnTo>
                    <a:pt x="375" y="325"/>
                  </a:lnTo>
                  <a:lnTo>
                    <a:pt x="361" y="338"/>
                  </a:lnTo>
                  <a:lnTo>
                    <a:pt x="345" y="349"/>
                  </a:lnTo>
                  <a:lnTo>
                    <a:pt x="329" y="359"/>
                  </a:lnTo>
                  <a:lnTo>
                    <a:pt x="311" y="365"/>
                  </a:lnTo>
                  <a:lnTo>
                    <a:pt x="293" y="370"/>
                  </a:lnTo>
                  <a:lnTo>
                    <a:pt x="272" y="373"/>
                  </a:lnTo>
                  <a:lnTo>
                    <a:pt x="272" y="373"/>
                  </a:lnTo>
                  <a:lnTo>
                    <a:pt x="234" y="374"/>
                  </a:lnTo>
                  <a:lnTo>
                    <a:pt x="213" y="373"/>
                  </a:lnTo>
                  <a:lnTo>
                    <a:pt x="193" y="372"/>
                  </a:lnTo>
                  <a:lnTo>
                    <a:pt x="174" y="369"/>
                  </a:lnTo>
                  <a:lnTo>
                    <a:pt x="154" y="364"/>
                  </a:lnTo>
                  <a:lnTo>
                    <a:pt x="136" y="357"/>
                  </a:lnTo>
                  <a:lnTo>
                    <a:pt x="119" y="348"/>
                  </a:lnTo>
                  <a:lnTo>
                    <a:pt x="119" y="348"/>
                  </a:lnTo>
                  <a:lnTo>
                    <a:pt x="99" y="332"/>
                  </a:lnTo>
                  <a:lnTo>
                    <a:pt x="90" y="325"/>
                  </a:lnTo>
                  <a:lnTo>
                    <a:pt x="82" y="317"/>
                  </a:lnTo>
                  <a:lnTo>
                    <a:pt x="76" y="309"/>
                  </a:lnTo>
                  <a:lnTo>
                    <a:pt x="69" y="300"/>
                  </a:lnTo>
                  <a:lnTo>
                    <a:pt x="64" y="291"/>
                  </a:lnTo>
                  <a:lnTo>
                    <a:pt x="60" y="281"/>
                  </a:lnTo>
                  <a:lnTo>
                    <a:pt x="52" y="262"/>
                  </a:lnTo>
                  <a:lnTo>
                    <a:pt x="48" y="241"/>
                  </a:lnTo>
                  <a:lnTo>
                    <a:pt x="46" y="219"/>
                  </a:lnTo>
                  <a:lnTo>
                    <a:pt x="46" y="194"/>
                  </a:lnTo>
                  <a:lnTo>
                    <a:pt x="46" y="194"/>
                  </a:lnTo>
                  <a:lnTo>
                    <a:pt x="47" y="176"/>
                  </a:lnTo>
                  <a:lnTo>
                    <a:pt x="51" y="159"/>
                  </a:lnTo>
                  <a:lnTo>
                    <a:pt x="56" y="142"/>
                  </a:lnTo>
                  <a:lnTo>
                    <a:pt x="64" y="127"/>
                  </a:lnTo>
                  <a:lnTo>
                    <a:pt x="73" y="114"/>
                  </a:lnTo>
                  <a:lnTo>
                    <a:pt x="83" y="101"/>
                  </a:lnTo>
                  <a:lnTo>
                    <a:pt x="95" y="90"/>
                  </a:lnTo>
                  <a:lnTo>
                    <a:pt x="108" y="81"/>
                  </a:lnTo>
                  <a:lnTo>
                    <a:pt x="121" y="72"/>
                  </a:lnTo>
                  <a:lnTo>
                    <a:pt x="137" y="64"/>
                  </a:lnTo>
                  <a:lnTo>
                    <a:pt x="153" y="59"/>
                  </a:lnTo>
                  <a:lnTo>
                    <a:pt x="168" y="54"/>
                  </a:lnTo>
                  <a:lnTo>
                    <a:pt x="186" y="50"/>
                  </a:lnTo>
                  <a:lnTo>
                    <a:pt x="203" y="47"/>
                  </a:lnTo>
                  <a:lnTo>
                    <a:pt x="220" y="46"/>
                  </a:lnTo>
                  <a:lnTo>
                    <a:pt x="237" y="46"/>
                  </a:lnTo>
                  <a:lnTo>
                    <a:pt x="237" y="46"/>
                  </a:lnTo>
                  <a:lnTo>
                    <a:pt x="265" y="54"/>
                  </a:lnTo>
                  <a:lnTo>
                    <a:pt x="293" y="62"/>
                  </a:lnTo>
                  <a:lnTo>
                    <a:pt x="307" y="67"/>
                  </a:lnTo>
                  <a:lnTo>
                    <a:pt x="320" y="73"/>
                  </a:lnTo>
                  <a:lnTo>
                    <a:pt x="333" y="81"/>
                  </a:lnTo>
                  <a:lnTo>
                    <a:pt x="346" y="90"/>
                  </a:lnTo>
                  <a:lnTo>
                    <a:pt x="346" y="90"/>
                  </a:lnTo>
                  <a:lnTo>
                    <a:pt x="361" y="104"/>
                  </a:lnTo>
                  <a:lnTo>
                    <a:pt x="375" y="118"/>
                  </a:lnTo>
                  <a:lnTo>
                    <a:pt x="387" y="134"/>
                  </a:lnTo>
                  <a:lnTo>
                    <a:pt x="392" y="142"/>
                  </a:lnTo>
                  <a:lnTo>
                    <a:pt x="396" y="151"/>
                  </a:lnTo>
                  <a:lnTo>
                    <a:pt x="396" y="151"/>
                  </a:lnTo>
                  <a:lnTo>
                    <a:pt x="400" y="157"/>
                  </a:lnTo>
                  <a:lnTo>
                    <a:pt x="404" y="164"/>
                  </a:lnTo>
                  <a:lnTo>
                    <a:pt x="409" y="170"/>
                  </a:lnTo>
                  <a:lnTo>
                    <a:pt x="416" y="176"/>
                  </a:lnTo>
                  <a:lnTo>
                    <a:pt x="416" y="176"/>
                  </a:lnTo>
                  <a:lnTo>
                    <a:pt x="418" y="179"/>
                  </a:lnTo>
                  <a:lnTo>
                    <a:pt x="421" y="185"/>
                  </a:lnTo>
                  <a:lnTo>
                    <a:pt x="422" y="191"/>
                  </a:lnTo>
                  <a:lnTo>
                    <a:pt x="422" y="199"/>
                  </a:lnTo>
                  <a:lnTo>
                    <a:pt x="421" y="216"/>
                  </a:lnTo>
                  <a:lnTo>
                    <a:pt x="418" y="236"/>
                  </a:lnTo>
                  <a:lnTo>
                    <a:pt x="413" y="254"/>
                  </a:lnTo>
                  <a:lnTo>
                    <a:pt x="408" y="271"/>
                  </a:lnTo>
                  <a:lnTo>
                    <a:pt x="403" y="285"/>
                  </a:lnTo>
                  <a:lnTo>
                    <a:pt x="399" y="293"/>
                  </a:lnTo>
                  <a:lnTo>
                    <a:pt x="399" y="293"/>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1275" name="组合 1274"/>
          <p:cNvGrpSpPr/>
          <p:nvPr/>
        </p:nvGrpSpPr>
        <p:grpSpPr>
          <a:xfrm>
            <a:off x="6455442" y="951794"/>
            <a:ext cx="969433" cy="749301"/>
            <a:chOff x="5248276" y="1095375"/>
            <a:chExt cx="727075" cy="561976"/>
          </a:xfrm>
          <a:solidFill>
            <a:schemeClr val="tx1">
              <a:lumMod val="65000"/>
              <a:lumOff val="35000"/>
            </a:schemeClr>
          </a:solidFill>
        </p:grpSpPr>
        <p:sp>
          <p:nvSpPr>
            <p:cNvPr id="12666" name="Freeform 378"/>
            <p:cNvSpPr/>
            <p:nvPr/>
          </p:nvSpPr>
          <p:spPr bwMode="auto">
            <a:xfrm>
              <a:off x="5367339" y="1268413"/>
              <a:ext cx="39688" cy="144463"/>
            </a:xfrm>
            <a:custGeom>
              <a:avLst/>
              <a:gdLst/>
              <a:ahLst/>
              <a:cxnLst>
                <a:cxn ang="0">
                  <a:pos x="90" y="5"/>
                </a:cxn>
                <a:cxn ang="0">
                  <a:pos x="90" y="5"/>
                </a:cxn>
                <a:cxn ang="0">
                  <a:pos x="89" y="17"/>
                </a:cxn>
                <a:cxn ang="0">
                  <a:pos x="87" y="28"/>
                </a:cxn>
                <a:cxn ang="0">
                  <a:pos x="81" y="49"/>
                </a:cxn>
                <a:cxn ang="0">
                  <a:pos x="64" y="89"/>
                </a:cxn>
                <a:cxn ang="0">
                  <a:pos x="64" y="89"/>
                </a:cxn>
                <a:cxn ang="0">
                  <a:pos x="56" y="113"/>
                </a:cxn>
                <a:cxn ang="0">
                  <a:pos x="49" y="136"/>
                </a:cxn>
                <a:cxn ang="0">
                  <a:pos x="36" y="185"/>
                </a:cxn>
                <a:cxn ang="0">
                  <a:pos x="36" y="185"/>
                </a:cxn>
                <a:cxn ang="0">
                  <a:pos x="31" y="207"/>
                </a:cxn>
                <a:cxn ang="0">
                  <a:pos x="26" y="230"/>
                </a:cxn>
                <a:cxn ang="0">
                  <a:pos x="18" y="277"/>
                </a:cxn>
                <a:cxn ang="0">
                  <a:pos x="18" y="277"/>
                </a:cxn>
                <a:cxn ang="0">
                  <a:pos x="13" y="298"/>
                </a:cxn>
                <a:cxn ang="0">
                  <a:pos x="8" y="318"/>
                </a:cxn>
                <a:cxn ang="0">
                  <a:pos x="2" y="339"/>
                </a:cxn>
                <a:cxn ang="0">
                  <a:pos x="1" y="349"/>
                </a:cxn>
                <a:cxn ang="0">
                  <a:pos x="0" y="360"/>
                </a:cxn>
                <a:cxn ang="0">
                  <a:pos x="0" y="360"/>
                </a:cxn>
                <a:cxn ang="0">
                  <a:pos x="0" y="362"/>
                </a:cxn>
                <a:cxn ang="0">
                  <a:pos x="1" y="364"/>
                </a:cxn>
                <a:cxn ang="0">
                  <a:pos x="2" y="365"/>
                </a:cxn>
                <a:cxn ang="0">
                  <a:pos x="5" y="365"/>
                </a:cxn>
                <a:cxn ang="0">
                  <a:pos x="9" y="364"/>
                </a:cxn>
                <a:cxn ang="0">
                  <a:pos x="10" y="362"/>
                </a:cxn>
                <a:cxn ang="0">
                  <a:pos x="10" y="360"/>
                </a:cxn>
                <a:cxn ang="0">
                  <a:pos x="10" y="360"/>
                </a:cxn>
                <a:cxn ang="0">
                  <a:pos x="13" y="349"/>
                </a:cxn>
                <a:cxn ang="0">
                  <a:pos x="15" y="340"/>
                </a:cxn>
                <a:cxn ang="0">
                  <a:pos x="19" y="331"/>
                </a:cxn>
                <a:cxn ang="0">
                  <a:pos x="22" y="322"/>
                </a:cxn>
                <a:cxn ang="0">
                  <a:pos x="31" y="270"/>
                </a:cxn>
                <a:cxn ang="0">
                  <a:pos x="31" y="270"/>
                </a:cxn>
                <a:cxn ang="0">
                  <a:pos x="39" y="223"/>
                </a:cxn>
                <a:cxn ang="0">
                  <a:pos x="49" y="177"/>
                </a:cxn>
                <a:cxn ang="0">
                  <a:pos x="49" y="177"/>
                </a:cxn>
                <a:cxn ang="0">
                  <a:pos x="64" y="128"/>
                </a:cxn>
                <a:cxn ang="0">
                  <a:pos x="79" y="81"/>
                </a:cxn>
                <a:cxn ang="0">
                  <a:pos x="79" y="81"/>
                </a:cxn>
                <a:cxn ang="0">
                  <a:pos x="93" y="45"/>
                </a:cxn>
                <a:cxn ang="0">
                  <a:pos x="99" y="25"/>
                </a:cxn>
                <a:cxn ang="0">
                  <a:pos x="100" y="16"/>
                </a:cxn>
                <a:cxn ang="0">
                  <a:pos x="102" y="5"/>
                </a:cxn>
                <a:cxn ang="0">
                  <a:pos x="102" y="5"/>
                </a:cxn>
                <a:cxn ang="0">
                  <a:pos x="102" y="4"/>
                </a:cxn>
                <a:cxn ang="0">
                  <a:pos x="100" y="1"/>
                </a:cxn>
                <a:cxn ang="0">
                  <a:pos x="99" y="1"/>
                </a:cxn>
                <a:cxn ang="0">
                  <a:pos x="96" y="0"/>
                </a:cxn>
                <a:cxn ang="0">
                  <a:pos x="93" y="1"/>
                </a:cxn>
                <a:cxn ang="0">
                  <a:pos x="91" y="4"/>
                </a:cxn>
                <a:cxn ang="0">
                  <a:pos x="90" y="5"/>
                </a:cxn>
                <a:cxn ang="0">
                  <a:pos x="90" y="5"/>
                </a:cxn>
              </a:cxnLst>
              <a:rect l="0" t="0" r="r" b="b"/>
              <a:pathLst>
                <a:path w="102" h="365">
                  <a:moveTo>
                    <a:pt x="90" y="5"/>
                  </a:moveTo>
                  <a:lnTo>
                    <a:pt x="90" y="5"/>
                  </a:lnTo>
                  <a:lnTo>
                    <a:pt x="89" y="17"/>
                  </a:lnTo>
                  <a:lnTo>
                    <a:pt x="87" y="28"/>
                  </a:lnTo>
                  <a:lnTo>
                    <a:pt x="81" y="49"/>
                  </a:lnTo>
                  <a:lnTo>
                    <a:pt x="64" y="89"/>
                  </a:lnTo>
                  <a:lnTo>
                    <a:pt x="64" y="89"/>
                  </a:lnTo>
                  <a:lnTo>
                    <a:pt x="56" y="113"/>
                  </a:lnTo>
                  <a:lnTo>
                    <a:pt x="49" y="136"/>
                  </a:lnTo>
                  <a:lnTo>
                    <a:pt x="36" y="185"/>
                  </a:lnTo>
                  <a:lnTo>
                    <a:pt x="36" y="185"/>
                  </a:lnTo>
                  <a:lnTo>
                    <a:pt x="31" y="207"/>
                  </a:lnTo>
                  <a:lnTo>
                    <a:pt x="26" y="230"/>
                  </a:lnTo>
                  <a:lnTo>
                    <a:pt x="18" y="277"/>
                  </a:lnTo>
                  <a:lnTo>
                    <a:pt x="18" y="277"/>
                  </a:lnTo>
                  <a:lnTo>
                    <a:pt x="13" y="298"/>
                  </a:lnTo>
                  <a:lnTo>
                    <a:pt x="8" y="318"/>
                  </a:lnTo>
                  <a:lnTo>
                    <a:pt x="2" y="339"/>
                  </a:lnTo>
                  <a:lnTo>
                    <a:pt x="1" y="349"/>
                  </a:lnTo>
                  <a:lnTo>
                    <a:pt x="0" y="360"/>
                  </a:lnTo>
                  <a:lnTo>
                    <a:pt x="0" y="360"/>
                  </a:lnTo>
                  <a:lnTo>
                    <a:pt x="0" y="362"/>
                  </a:lnTo>
                  <a:lnTo>
                    <a:pt x="1" y="364"/>
                  </a:lnTo>
                  <a:lnTo>
                    <a:pt x="2" y="365"/>
                  </a:lnTo>
                  <a:lnTo>
                    <a:pt x="5" y="365"/>
                  </a:lnTo>
                  <a:lnTo>
                    <a:pt x="9" y="364"/>
                  </a:lnTo>
                  <a:lnTo>
                    <a:pt x="10" y="362"/>
                  </a:lnTo>
                  <a:lnTo>
                    <a:pt x="10" y="360"/>
                  </a:lnTo>
                  <a:lnTo>
                    <a:pt x="10" y="360"/>
                  </a:lnTo>
                  <a:lnTo>
                    <a:pt x="13" y="349"/>
                  </a:lnTo>
                  <a:lnTo>
                    <a:pt x="15" y="340"/>
                  </a:lnTo>
                  <a:lnTo>
                    <a:pt x="19" y="331"/>
                  </a:lnTo>
                  <a:lnTo>
                    <a:pt x="22" y="322"/>
                  </a:lnTo>
                  <a:lnTo>
                    <a:pt x="31" y="270"/>
                  </a:lnTo>
                  <a:lnTo>
                    <a:pt x="31" y="270"/>
                  </a:lnTo>
                  <a:lnTo>
                    <a:pt x="39" y="223"/>
                  </a:lnTo>
                  <a:lnTo>
                    <a:pt x="49" y="177"/>
                  </a:lnTo>
                  <a:lnTo>
                    <a:pt x="49" y="177"/>
                  </a:lnTo>
                  <a:lnTo>
                    <a:pt x="64" y="128"/>
                  </a:lnTo>
                  <a:lnTo>
                    <a:pt x="79" y="81"/>
                  </a:lnTo>
                  <a:lnTo>
                    <a:pt x="79" y="81"/>
                  </a:lnTo>
                  <a:lnTo>
                    <a:pt x="93" y="45"/>
                  </a:lnTo>
                  <a:lnTo>
                    <a:pt x="99" y="25"/>
                  </a:lnTo>
                  <a:lnTo>
                    <a:pt x="100" y="16"/>
                  </a:lnTo>
                  <a:lnTo>
                    <a:pt x="102" y="5"/>
                  </a:lnTo>
                  <a:lnTo>
                    <a:pt x="102" y="5"/>
                  </a:lnTo>
                  <a:lnTo>
                    <a:pt x="102" y="4"/>
                  </a:lnTo>
                  <a:lnTo>
                    <a:pt x="100" y="1"/>
                  </a:lnTo>
                  <a:lnTo>
                    <a:pt x="99" y="1"/>
                  </a:lnTo>
                  <a:lnTo>
                    <a:pt x="96" y="0"/>
                  </a:lnTo>
                  <a:lnTo>
                    <a:pt x="93" y="1"/>
                  </a:lnTo>
                  <a:lnTo>
                    <a:pt x="91" y="4"/>
                  </a:lnTo>
                  <a:lnTo>
                    <a:pt x="90" y="5"/>
                  </a:lnTo>
                  <a:lnTo>
                    <a:pt x="9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67" name="Freeform 379"/>
            <p:cNvSpPr/>
            <p:nvPr/>
          </p:nvSpPr>
          <p:spPr bwMode="auto">
            <a:xfrm>
              <a:off x="5426076" y="1354138"/>
              <a:ext cx="33338" cy="128588"/>
            </a:xfrm>
            <a:custGeom>
              <a:avLst/>
              <a:gdLst/>
              <a:ahLst/>
              <a:cxnLst>
                <a:cxn ang="0">
                  <a:pos x="75" y="3"/>
                </a:cxn>
                <a:cxn ang="0">
                  <a:pos x="75" y="3"/>
                </a:cxn>
                <a:cxn ang="0">
                  <a:pos x="71" y="11"/>
                </a:cxn>
                <a:cxn ang="0">
                  <a:pos x="69" y="20"/>
                </a:cxn>
                <a:cxn ang="0">
                  <a:pos x="63" y="37"/>
                </a:cxn>
                <a:cxn ang="0">
                  <a:pos x="55" y="71"/>
                </a:cxn>
                <a:cxn ang="0">
                  <a:pos x="55" y="71"/>
                </a:cxn>
                <a:cxn ang="0">
                  <a:pos x="49" y="91"/>
                </a:cxn>
                <a:cxn ang="0">
                  <a:pos x="42" y="110"/>
                </a:cxn>
                <a:cxn ang="0">
                  <a:pos x="36" y="130"/>
                </a:cxn>
                <a:cxn ang="0">
                  <a:pos x="32" y="149"/>
                </a:cxn>
                <a:cxn ang="0">
                  <a:pos x="32" y="149"/>
                </a:cxn>
                <a:cxn ang="0">
                  <a:pos x="27" y="196"/>
                </a:cxn>
                <a:cxn ang="0">
                  <a:pos x="23" y="220"/>
                </a:cxn>
                <a:cxn ang="0">
                  <a:pos x="19" y="244"/>
                </a:cxn>
                <a:cxn ang="0">
                  <a:pos x="19" y="244"/>
                </a:cxn>
                <a:cxn ang="0">
                  <a:pos x="15" y="261"/>
                </a:cxn>
                <a:cxn ang="0">
                  <a:pos x="11" y="279"/>
                </a:cxn>
                <a:cxn ang="0">
                  <a:pos x="11" y="279"/>
                </a:cxn>
                <a:cxn ang="0">
                  <a:pos x="8" y="288"/>
                </a:cxn>
                <a:cxn ang="0">
                  <a:pos x="7" y="298"/>
                </a:cxn>
                <a:cxn ang="0">
                  <a:pos x="6" y="309"/>
                </a:cxn>
                <a:cxn ang="0">
                  <a:pos x="3" y="313"/>
                </a:cxn>
                <a:cxn ang="0">
                  <a:pos x="2" y="317"/>
                </a:cxn>
                <a:cxn ang="0">
                  <a:pos x="2" y="317"/>
                </a:cxn>
                <a:cxn ang="0">
                  <a:pos x="0" y="319"/>
                </a:cxn>
                <a:cxn ang="0">
                  <a:pos x="0" y="321"/>
                </a:cxn>
                <a:cxn ang="0">
                  <a:pos x="2" y="323"/>
                </a:cxn>
                <a:cxn ang="0">
                  <a:pos x="3" y="325"/>
                </a:cxn>
                <a:cxn ang="0">
                  <a:pos x="7" y="325"/>
                </a:cxn>
                <a:cxn ang="0">
                  <a:pos x="10" y="325"/>
                </a:cxn>
                <a:cxn ang="0">
                  <a:pos x="11" y="323"/>
                </a:cxn>
                <a:cxn ang="0">
                  <a:pos x="11" y="323"/>
                </a:cxn>
                <a:cxn ang="0">
                  <a:pos x="15" y="317"/>
                </a:cxn>
                <a:cxn ang="0">
                  <a:pos x="18" y="310"/>
                </a:cxn>
                <a:cxn ang="0">
                  <a:pos x="21" y="295"/>
                </a:cxn>
                <a:cxn ang="0">
                  <a:pos x="24" y="279"/>
                </a:cxn>
                <a:cxn ang="0">
                  <a:pos x="27" y="264"/>
                </a:cxn>
                <a:cxn ang="0">
                  <a:pos x="27" y="264"/>
                </a:cxn>
                <a:cxn ang="0">
                  <a:pos x="31" y="245"/>
                </a:cxn>
                <a:cxn ang="0">
                  <a:pos x="33" y="227"/>
                </a:cxn>
                <a:cxn ang="0">
                  <a:pos x="38" y="187"/>
                </a:cxn>
                <a:cxn ang="0">
                  <a:pos x="38" y="187"/>
                </a:cxn>
                <a:cxn ang="0">
                  <a:pos x="42" y="164"/>
                </a:cxn>
                <a:cxn ang="0">
                  <a:pos x="46" y="140"/>
                </a:cxn>
                <a:cxn ang="0">
                  <a:pos x="52" y="117"/>
                </a:cxn>
                <a:cxn ang="0">
                  <a:pos x="59" y="94"/>
                </a:cxn>
                <a:cxn ang="0">
                  <a:pos x="59" y="94"/>
                </a:cxn>
                <a:cxn ang="0">
                  <a:pos x="66" y="72"/>
                </a:cxn>
                <a:cxn ang="0">
                  <a:pos x="71" y="51"/>
                </a:cxn>
                <a:cxn ang="0">
                  <a:pos x="76" y="29"/>
                </a:cxn>
                <a:cxn ang="0">
                  <a:pos x="80" y="19"/>
                </a:cxn>
                <a:cxn ang="0">
                  <a:pos x="86" y="9"/>
                </a:cxn>
                <a:cxn ang="0">
                  <a:pos x="86" y="9"/>
                </a:cxn>
                <a:cxn ang="0">
                  <a:pos x="87" y="7"/>
                </a:cxn>
                <a:cxn ang="0">
                  <a:pos x="86" y="4"/>
                </a:cxn>
                <a:cxn ang="0">
                  <a:pos x="83" y="2"/>
                </a:cxn>
                <a:cxn ang="0">
                  <a:pos x="79" y="0"/>
                </a:cxn>
                <a:cxn ang="0">
                  <a:pos x="78" y="2"/>
                </a:cxn>
                <a:cxn ang="0">
                  <a:pos x="75" y="3"/>
                </a:cxn>
                <a:cxn ang="0">
                  <a:pos x="75" y="3"/>
                </a:cxn>
              </a:cxnLst>
              <a:rect l="0" t="0" r="r" b="b"/>
              <a:pathLst>
                <a:path w="87" h="325">
                  <a:moveTo>
                    <a:pt x="75" y="3"/>
                  </a:moveTo>
                  <a:lnTo>
                    <a:pt x="75" y="3"/>
                  </a:lnTo>
                  <a:lnTo>
                    <a:pt x="71" y="11"/>
                  </a:lnTo>
                  <a:lnTo>
                    <a:pt x="69" y="20"/>
                  </a:lnTo>
                  <a:lnTo>
                    <a:pt x="63" y="37"/>
                  </a:lnTo>
                  <a:lnTo>
                    <a:pt x="55" y="71"/>
                  </a:lnTo>
                  <a:lnTo>
                    <a:pt x="55" y="71"/>
                  </a:lnTo>
                  <a:lnTo>
                    <a:pt x="49" y="91"/>
                  </a:lnTo>
                  <a:lnTo>
                    <a:pt x="42" y="110"/>
                  </a:lnTo>
                  <a:lnTo>
                    <a:pt x="36" y="130"/>
                  </a:lnTo>
                  <a:lnTo>
                    <a:pt x="32" y="149"/>
                  </a:lnTo>
                  <a:lnTo>
                    <a:pt x="32" y="149"/>
                  </a:lnTo>
                  <a:lnTo>
                    <a:pt x="27" y="196"/>
                  </a:lnTo>
                  <a:lnTo>
                    <a:pt x="23" y="220"/>
                  </a:lnTo>
                  <a:lnTo>
                    <a:pt x="19" y="244"/>
                  </a:lnTo>
                  <a:lnTo>
                    <a:pt x="19" y="244"/>
                  </a:lnTo>
                  <a:lnTo>
                    <a:pt x="15" y="261"/>
                  </a:lnTo>
                  <a:lnTo>
                    <a:pt x="11" y="279"/>
                  </a:lnTo>
                  <a:lnTo>
                    <a:pt x="11" y="279"/>
                  </a:lnTo>
                  <a:lnTo>
                    <a:pt x="8" y="288"/>
                  </a:lnTo>
                  <a:lnTo>
                    <a:pt x="7" y="298"/>
                  </a:lnTo>
                  <a:lnTo>
                    <a:pt x="6" y="309"/>
                  </a:lnTo>
                  <a:lnTo>
                    <a:pt x="3" y="313"/>
                  </a:lnTo>
                  <a:lnTo>
                    <a:pt x="2" y="317"/>
                  </a:lnTo>
                  <a:lnTo>
                    <a:pt x="2" y="317"/>
                  </a:lnTo>
                  <a:lnTo>
                    <a:pt x="0" y="319"/>
                  </a:lnTo>
                  <a:lnTo>
                    <a:pt x="0" y="321"/>
                  </a:lnTo>
                  <a:lnTo>
                    <a:pt x="2" y="323"/>
                  </a:lnTo>
                  <a:lnTo>
                    <a:pt x="3" y="325"/>
                  </a:lnTo>
                  <a:lnTo>
                    <a:pt x="7" y="325"/>
                  </a:lnTo>
                  <a:lnTo>
                    <a:pt x="10" y="325"/>
                  </a:lnTo>
                  <a:lnTo>
                    <a:pt x="11" y="323"/>
                  </a:lnTo>
                  <a:lnTo>
                    <a:pt x="11" y="323"/>
                  </a:lnTo>
                  <a:lnTo>
                    <a:pt x="15" y="317"/>
                  </a:lnTo>
                  <a:lnTo>
                    <a:pt x="18" y="310"/>
                  </a:lnTo>
                  <a:lnTo>
                    <a:pt x="21" y="295"/>
                  </a:lnTo>
                  <a:lnTo>
                    <a:pt x="24" y="279"/>
                  </a:lnTo>
                  <a:lnTo>
                    <a:pt x="27" y="264"/>
                  </a:lnTo>
                  <a:lnTo>
                    <a:pt x="27" y="264"/>
                  </a:lnTo>
                  <a:lnTo>
                    <a:pt x="31" y="245"/>
                  </a:lnTo>
                  <a:lnTo>
                    <a:pt x="33" y="227"/>
                  </a:lnTo>
                  <a:lnTo>
                    <a:pt x="38" y="187"/>
                  </a:lnTo>
                  <a:lnTo>
                    <a:pt x="38" y="187"/>
                  </a:lnTo>
                  <a:lnTo>
                    <a:pt x="42" y="164"/>
                  </a:lnTo>
                  <a:lnTo>
                    <a:pt x="46" y="140"/>
                  </a:lnTo>
                  <a:lnTo>
                    <a:pt x="52" y="117"/>
                  </a:lnTo>
                  <a:lnTo>
                    <a:pt x="59" y="94"/>
                  </a:lnTo>
                  <a:lnTo>
                    <a:pt x="59" y="94"/>
                  </a:lnTo>
                  <a:lnTo>
                    <a:pt x="66" y="72"/>
                  </a:lnTo>
                  <a:lnTo>
                    <a:pt x="71" y="51"/>
                  </a:lnTo>
                  <a:lnTo>
                    <a:pt x="76" y="29"/>
                  </a:lnTo>
                  <a:lnTo>
                    <a:pt x="80" y="19"/>
                  </a:lnTo>
                  <a:lnTo>
                    <a:pt x="86" y="9"/>
                  </a:lnTo>
                  <a:lnTo>
                    <a:pt x="86" y="9"/>
                  </a:lnTo>
                  <a:lnTo>
                    <a:pt x="87" y="7"/>
                  </a:lnTo>
                  <a:lnTo>
                    <a:pt x="86" y="4"/>
                  </a:lnTo>
                  <a:lnTo>
                    <a:pt x="83" y="2"/>
                  </a:lnTo>
                  <a:lnTo>
                    <a:pt x="79" y="0"/>
                  </a:lnTo>
                  <a:lnTo>
                    <a:pt x="78" y="2"/>
                  </a:lnTo>
                  <a:lnTo>
                    <a:pt x="75" y="3"/>
                  </a:lnTo>
                  <a:lnTo>
                    <a:pt x="75"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68" name="Freeform 380"/>
            <p:cNvSpPr/>
            <p:nvPr/>
          </p:nvSpPr>
          <p:spPr bwMode="auto">
            <a:xfrm>
              <a:off x="5492751" y="1465263"/>
              <a:ext cx="25400" cy="90488"/>
            </a:xfrm>
            <a:custGeom>
              <a:avLst/>
              <a:gdLst/>
              <a:ahLst/>
              <a:cxnLst>
                <a:cxn ang="0">
                  <a:pos x="52" y="3"/>
                </a:cxn>
                <a:cxn ang="0">
                  <a:pos x="52" y="3"/>
                </a:cxn>
                <a:cxn ang="0">
                  <a:pos x="46" y="13"/>
                </a:cxn>
                <a:cxn ang="0">
                  <a:pos x="42" y="24"/>
                </a:cxn>
                <a:cxn ang="0">
                  <a:pos x="34" y="45"/>
                </a:cxn>
                <a:cxn ang="0">
                  <a:pos x="29" y="67"/>
                </a:cxn>
                <a:cxn ang="0">
                  <a:pos x="23" y="90"/>
                </a:cxn>
                <a:cxn ang="0">
                  <a:pos x="23" y="90"/>
                </a:cxn>
                <a:cxn ang="0">
                  <a:pos x="16" y="122"/>
                </a:cxn>
                <a:cxn ang="0">
                  <a:pos x="10" y="154"/>
                </a:cxn>
                <a:cxn ang="0">
                  <a:pos x="0" y="221"/>
                </a:cxn>
                <a:cxn ang="0">
                  <a:pos x="0" y="221"/>
                </a:cxn>
                <a:cxn ang="0">
                  <a:pos x="0" y="224"/>
                </a:cxn>
                <a:cxn ang="0">
                  <a:pos x="1" y="225"/>
                </a:cxn>
                <a:cxn ang="0">
                  <a:pos x="5" y="228"/>
                </a:cxn>
                <a:cxn ang="0">
                  <a:pos x="6" y="228"/>
                </a:cxn>
                <a:cxn ang="0">
                  <a:pos x="9" y="228"/>
                </a:cxn>
                <a:cxn ang="0">
                  <a:pos x="10" y="226"/>
                </a:cxn>
                <a:cxn ang="0">
                  <a:pos x="12" y="224"/>
                </a:cxn>
                <a:cxn ang="0">
                  <a:pos x="12" y="224"/>
                </a:cxn>
                <a:cxn ang="0">
                  <a:pos x="16" y="194"/>
                </a:cxn>
                <a:cxn ang="0">
                  <a:pos x="22" y="164"/>
                </a:cxn>
                <a:cxn ang="0">
                  <a:pos x="27" y="134"/>
                </a:cxn>
                <a:cxn ang="0">
                  <a:pos x="33" y="103"/>
                </a:cxn>
                <a:cxn ang="0">
                  <a:pos x="33" y="103"/>
                </a:cxn>
                <a:cxn ang="0">
                  <a:pos x="36" y="79"/>
                </a:cxn>
                <a:cxn ang="0">
                  <a:pos x="42" y="54"/>
                </a:cxn>
                <a:cxn ang="0">
                  <a:pos x="46" y="42"/>
                </a:cxn>
                <a:cxn ang="0">
                  <a:pos x="51" y="30"/>
                </a:cxn>
                <a:cxn ang="0">
                  <a:pos x="56" y="18"/>
                </a:cxn>
                <a:cxn ang="0">
                  <a:pos x="61" y="8"/>
                </a:cxn>
                <a:cxn ang="0">
                  <a:pos x="61" y="8"/>
                </a:cxn>
                <a:cxn ang="0">
                  <a:pos x="63" y="7"/>
                </a:cxn>
                <a:cxn ang="0">
                  <a:pos x="63" y="4"/>
                </a:cxn>
                <a:cxn ang="0">
                  <a:pos x="61" y="3"/>
                </a:cxn>
                <a:cxn ang="0">
                  <a:pos x="60" y="1"/>
                </a:cxn>
                <a:cxn ang="0">
                  <a:pos x="56" y="0"/>
                </a:cxn>
                <a:cxn ang="0">
                  <a:pos x="53" y="1"/>
                </a:cxn>
                <a:cxn ang="0">
                  <a:pos x="52" y="3"/>
                </a:cxn>
                <a:cxn ang="0">
                  <a:pos x="52" y="3"/>
                </a:cxn>
              </a:cxnLst>
              <a:rect l="0" t="0" r="r" b="b"/>
              <a:pathLst>
                <a:path w="63" h="228">
                  <a:moveTo>
                    <a:pt x="52" y="3"/>
                  </a:moveTo>
                  <a:lnTo>
                    <a:pt x="52" y="3"/>
                  </a:lnTo>
                  <a:lnTo>
                    <a:pt x="46" y="13"/>
                  </a:lnTo>
                  <a:lnTo>
                    <a:pt x="42" y="24"/>
                  </a:lnTo>
                  <a:lnTo>
                    <a:pt x="34" y="45"/>
                  </a:lnTo>
                  <a:lnTo>
                    <a:pt x="29" y="67"/>
                  </a:lnTo>
                  <a:lnTo>
                    <a:pt x="23" y="90"/>
                  </a:lnTo>
                  <a:lnTo>
                    <a:pt x="23" y="90"/>
                  </a:lnTo>
                  <a:lnTo>
                    <a:pt x="16" y="122"/>
                  </a:lnTo>
                  <a:lnTo>
                    <a:pt x="10" y="154"/>
                  </a:lnTo>
                  <a:lnTo>
                    <a:pt x="0" y="221"/>
                  </a:lnTo>
                  <a:lnTo>
                    <a:pt x="0" y="221"/>
                  </a:lnTo>
                  <a:lnTo>
                    <a:pt x="0" y="224"/>
                  </a:lnTo>
                  <a:lnTo>
                    <a:pt x="1" y="225"/>
                  </a:lnTo>
                  <a:lnTo>
                    <a:pt x="5" y="228"/>
                  </a:lnTo>
                  <a:lnTo>
                    <a:pt x="6" y="228"/>
                  </a:lnTo>
                  <a:lnTo>
                    <a:pt x="9" y="228"/>
                  </a:lnTo>
                  <a:lnTo>
                    <a:pt x="10" y="226"/>
                  </a:lnTo>
                  <a:lnTo>
                    <a:pt x="12" y="224"/>
                  </a:lnTo>
                  <a:lnTo>
                    <a:pt x="12" y="224"/>
                  </a:lnTo>
                  <a:lnTo>
                    <a:pt x="16" y="194"/>
                  </a:lnTo>
                  <a:lnTo>
                    <a:pt x="22" y="164"/>
                  </a:lnTo>
                  <a:lnTo>
                    <a:pt x="27" y="134"/>
                  </a:lnTo>
                  <a:lnTo>
                    <a:pt x="33" y="103"/>
                  </a:lnTo>
                  <a:lnTo>
                    <a:pt x="33" y="103"/>
                  </a:lnTo>
                  <a:lnTo>
                    <a:pt x="36" y="79"/>
                  </a:lnTo>
                  <a:lnTo>
                    <a:pt x="42" y="54"/>
                  </a:lnTo>
                  <a:lnTo>
                    <a:pt x="46" y="42"/>
                  </a:lnTo>
                  <a:lnTo>
                    <a:pt x="51" y="30"/>
                  </a:lnTo>
                  <a:lnTo>
                    <a:pt x="56" y="18"/>
                  </a:lnTo>
                  <a:lnTo>
                    <a:pt x="61" y="8"/>
                  </a:lnTo>
                  <a:lnTo>
                    <a:pt x="61" y="8"/>
                  </a:lnTo>
                  <a:lnTo>
                    <a:pt x="63" y="7"/>
                  </a:lnTo>
                  <a:lnTo>
                    <a:pt x="63" y="4"/>
                  </a:lnTo>
                  <a:lnTo>
                    <a:pt x="61" y="3"/>
                  </a:lnTo>
                  <a:lnTo>
                    <a:pt x="60" y="1"/>
                  </a:lnTo>
                  <a:lnTo>
                    <a:pt x="56" y="0"/>
                  </a:lnTo>
                  <a:lnTo>
                    <a:pt x="53" y="1"/>
                  </a:lnTo>
                  <a:lnTo>
                    <a:pt x="52" y="3"/>
                  </a:lnTo>
                  <a:lnTo>
                    <a:pt x="5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69" name="Freeform 381"/>
            <p:cNvSpPr/>
            <p:nvPr/>
          </p:nvSpPr>
          <p:spPr bwMode="auto">
            <a:xfrm>
              <a:off x="5516564" y="1489076"/>
              <a:ext cx="17463" cy="76200"/>
            </a:xfrm>
            <a:custGeom>
              <a:avLst/>
              <a:gdLst/>
              <a:ahLst/>
              <a:cxnLst>
                <a:cxn ang="0">
                  <a:pos x="34" y="4"/>
                </a:cxn>
                <a:cxn ang="0">
                  <a:pos x="34" y="4"/>
                </a:cxn>
                <a:cxn ang="0">
                  <a:pos x="21" y="48"/>
                </a:cxn>
                <a:cxn ang="0">
                  <a:pos x="11" y="94"/>
                </a:cxn>
                <a:cxn ang="0">
                  <a:pos x="7" y="117"/>
                </a:cxn>
                <a:cxn ang="0">
                  <a:pos x="3" y="141"/>
                </a:cxn>
                <a:cxn ang="0">
                  <a:pos x="0" y="163"/>
                </a:cxn>
                <a:cxn ang="0">
                  <a:pos x="0" y="188"/>
                </a:cxn>
                <a:cxn ang="0">
                  <a:pos x="0" y="188"/>
                </a:cxn>
                <a:cxn ang="0">
                  <a:pos x="0" y="189"/>
                </a:cxn>
                <a:cxn ang="0">
                  <a:pos x="2" y="192"/>
                </a:cxn>
                <a:cxn ang="0">
                  <a:pos x="6" y="193"/>
                </a:cxn>
                <a:cxn ang="0">
                  <a:pos x="10" y="192"/>
                </a:cxn>
                <a:cxn ang="0">
                  <a:pos x="11" y="189"/>
                </a:cxn>
                <a:cxn ang="0">
                  <a:pos x="11" y="188"/>
                </a:cxn>
                <a:cxn ang="0">
                  <a:pos x="11" y="188"/>
                </a:cxn>
                <a:cxn ang="0">
                  <a:pos x="12" y="164"/>
                </a:cxn>
                <a:cxn ang="0">
                  <a:pos x="15" y="141"/>
                </a:cxn>
                <a:cxn ang="0">
                  <a:pos x="17" y="119"/>
                </a:cxn>
                <a:cxn ang="0">
                  <a:pos x="23" y="95"/>
                </a:cxn>
                <a:cxn ang="0">
                  <a:pos x="33" y="51"/>
                </a:cxn>
                <a:cxn ang="0">
                  <a:pos x="45" y="6"/>
                </a:cxn>
                <a:cxn ang="0">
                  <a:pos x="45" y="6"/>
                </a:cxn>
                <a:cxn ang="0">
                  <a:pos x="46" y="4"/>
                </a:cxn>
                <a:cxn ang="0">
                  <a:pos x="45" y="2"/>
                </a:cxn>
                <a:cxn ang="0">
                  <a:pos x="41" y="0"/>
                </a:cxn>
                <a:cxn ang="0">
                  <a:pos x="37" y="0"/>
                </a:cxn>
                <a:cxn ang="0">
                  <a:pos x="36" y="1"/>
                </a:cxn>
                <a:cxn ang="0">
                  <a:pos x="34" y="4"/>
                </a:cxn>
                <a:cxn ang="0">
                  <a:pos x="34" y="4"/>
                </a:cxn>
              </a:cxnLst>
              <a:rect l="0" t="0" r="r" b="b"/>
              <a:pathLst>
                <a:path w="46" h="193">
                  <a:moveTo>
                    <a:pt x="34" y="4"/>
                  </a:moveTo>
                  <a:lnTo>
                    <a:pt x="34" y="4"/>
                  </a:lnTo>
                  <a:lnTo>
                    <a:pt x="21" y="48"/>
                  </a:lnTo>
                  <a:lnTo>
                    <a:pt x="11" y="94"/>
                  </a:lnTo>
                  <a:lnTo>
                    <a:pt x="7" y="117"/>
                  </a:lnTo>
                  <a:lnTo>
                    <a:pt x="3" y="141"/>
                  </a:lnTo>
                  <a:lnTo>
                    <a:pt x="0" y="163"/>
                  </a:lnTo>
                  <a:lnTo>
                    <a:pt x="0" y="188"/>
                  </a:lnTo>
                  <a:lnTo>
                    <a:pt x="0" y="188"/>
                  </a:lnTo>
                  <a:lnTo>
                    <a:pt x="0" y="189"/>
                  </a:lnTo>
                  <a:lnTo>
                    <a:pt x="2" y="192"/>
                  </a:lnTo>
                  <a:lnTo>
                    <a:pt x="6" y="193"/>
                  </a:lnTo>
                  <a:lnTo>
                    <a:pt x="10" y="192"/>
                  </a:lnTo>
                  <a:lnTo>
                    <a:pt x="11" y="189"/>
                  </a:lnTo>
                  <a:lnTo>
                    <a:pt x="11" y="188"/>
                  </a:lnTo>
                  <a:lnTo>
                    <a:pt x="11" y="188"/>
                  </a:lnTo>
                  <a:lnTo>
                    <a:pt x="12" y="164"/>
                  </a:lnTo>
                  <a:lnTo>
                    <a:pt x="15" y="141"/>
                  </a:lnTo>
                  <a:lnTo>
                    <a:pt x="17" y="119"/>
                  </a:lnTo>
                  <a:lnTo>
                    <a:pt x="23" y="95"/>
                  </a:lnTo>
                  <a:lnTo>
                    <a:pt x="33" y="51"/>
                  </a:lnTo>
                  <a:lnTo>
                    <a:pt x="45" y="6"/>
                  </a:lnTo>
                  <a:lnTo>
                    <a:pt x="45" y="6"/>
                  </a:lnTo>
                  <a:lnTo>
                    <a:pt x="46" y="4"/>
                  </a:lnTo>
                  <a:lnTo>
                    <a:pt x="45" y="2"/>
                  </a:lnTo>
                  <a:lnTo>
                    <a:pt x="41" y="0"/>
                  </a:lnTo>
                  <a:lnTo>
                    <a:pt x="37" y="0"/>
                  </a:lnTo>
                  <a:lnTo>
                    <a:pt x="36" y="1"/>
                  </a:lnTo>
                  <a:lnTo>
                    <a:pt x="34" y="4"/>
                  </a:lnTo>
                  <a:lnTo>
                    <a:pt x="3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70" name="Freeform 382"/>
            <p:cNvSpPr/>
            <p:nvPr/>
          </p:nvSpPr>
          <p:spPr bwMode="auto">
            <a:xfrm>
              <a:off x="5478464" y="1268413"/>
              <a:ext cx="228600" cy="104775"/>
            </a:xfrm>
            <a:custGeom>
              <a:avLst/>
              <a:gdLst/>
              <a:ahLst/>
              <a:cxnLst>
                <a:cxn ang="0">
                  <a:pos x="569" y="0"/>
                </a:cxn>
                <a:cxn ang="0">
                  <a:pos x="540" y="9"/>
                </a:cxn>
                <a:cxn ang="0">
                  <a:pos x="512" y="22"/>
                </a:cxn>
                <a:cxn ang="0">
                  <a:pos x="460" y="51"/>
                </a:cxn>
                <a:cxn ang="0">
                  <a:pos x="418" y="72"/>
                </a:cxn>
                <a:cxn ang="0">
                  <a:pos x="333" y="107"/>
                </a:cxn>
                <a:cxn ang="0">
                  <a:pos x="290" y="123"/>
                </a:cxn>
                <a:cxn ang="0">
                  <a:pos x="217" y="151"/>
                </a:cxn>
                <a:cxn ang="0">
                  <a:pos x="145" y="183"/>
                </a:cxn>
                <a:cxn ang="0">
                  <a:pos x="109" y="200"/>
                </a:cxn>
                <a:cxn ang="0">
                  <a:pos x="74" y="217"/>
                </a:cxn>
                <a:cxn ang="0">
                  <a:pos x="22" y="246"/>
                </a:cxn>
                <a:cxn ang="0">
                  <a:pos x="4" y="251"/>
                </a:cxn>
                <a:cxn ang="0">
                  <a:pos x="1" y="253"/>
                </a:cxn>
                <a:cxn ang="0">
                  <a:pos x="0" y="258"/>
                </a:cxn>
                <a:cxn ang="0">
                  <a:pos x="4" y="263"/>
                </a:cxn>
                <a:cxn ang="0">
                  <a:pos x="6" y="263"/>
                </a:cxn>
                <a:cxn ang="0">
                  <a:pos x="36" y="253"/>
                </a:cxn>
                <a:cxn ang="0">
                  <a:pos x="64" y="237"/>
                </a:cxn>
                <a:cxn ang="0">
                  <a:pos x="81" y="228"/>
                </a:cxn>
                <a:cxn ang="0">
                  <a:pos x="132" y="202"/>
                </a:cxn>
                <a:cxn ang="0">
                  <a:pos x="171" y="183"/>
                </a:cxn>
                <a:cxn ang="0">
                  <a:pos x="252" y="149"/>
                </a:cxn>
                <a:cxn ang="0">
                  <a:pos x="294" y="135"/>
                </a:cxn>
                <a:cxn ang="0">
                  <a:pos x="370" y="105"/>
                </a:cxn>
                <a:cxn ang="0">
                  <a:pos x="446" y="71"/>
                </a:cxn>
                <a:cxn ang="0">
                  <a:pos x="482" y="54"/>
                </a:cxn>
                <a:cxn ang="0">
                  <a:pos x="519" y="34"/>
                </a:cxn>
                <a:cxn ang="0">
                  <a:pos x="532" y="28"/>
                </a:cxn>
                <a:cxn ang="0">
                  <a:pos x="558" y="16"/>
                </a:cxn>
                <a:cxn ang="0">
                  <a:pos x="571" y="12"/>
                </a:cxn>
                <a:cxn ang="0">
                  <a:pos x="575" y="9"/>
                </a:cxn>
                <a:cxn ang="0">
                  <a:pos x="573" y="1"/>
                </a:cxn>
                <a:cxn ang="0">
                  <a:pos x="569" y="0"/>
                </a:cxn>
              </a:cxnLst>
              <a:rect l="0" t="0" r="r" b="b"/>
              <a:pathLst>
                <a:path w="575" h="263">
                  <a:moveTo>
                    <a:pt x="569" y="0"/>
                  </a:moveTo>
                  <a:lnTo>
                    <a:pt x="569" y="0"/>
                  </a:lnTo>
                  <a:lnTo>
                    <a:pt x="554" y="4"/>
                  </a:lnTo>
                  <a:lnTo>
                    <a:pt x="540" y="9"/>
                  </a:lnTo>
                  <a:lnTo>
                    <a:pt x="527" y="16"/>
                  </a:lnTo>
                  <a:lnTo>
                    <a:pt x="512" y="22"/>
                  </a:lnTo>
                  <a:lnTo>
                    <a:pt x="486" y="38"/>
                  </a:lnTo>
                  <a:lnTo>
                    <a:pt x="460" y="51"/>
                  </a:lnTo>
                  <a:lnTo>
                    <a:pt x="460" y="51"/>
                  </a:lnTo>
                  <a:lnTo>
                    <a:pt x="418" y="72"/>
                  </a:lnTo>
                  <a:lnTo>
                    <a:pt x="376" y="90"/>
                  </a:lnTo>
                  <a:lnTo>
                    <a:pt x="333" y="107"/>
                  </a:lnTo>
                  <a:lnTo>
                    <a:pt x="290" y="123"/>
                  </a:lnTo>
                  <a:lnTo>
                    <a:pt x="290" y="123"/>
                  </a:lnTo>
                  <a:lnTo>
                    <a:pt x="253" y="138"/>
                  </a:lnTo>
                  <a:lnTo>
                    <a:pt x="217" y="151"/>
                  </a:lnTo>
                  <a:lnTo>
                    <a:pt x="180" y="166"/>
                  </a:lnTo>
                  <a:lnTo>
                    <a:pt x="145" y="183"/>
                  </a:lnTo>
                  <a:lnTo>
                    <a:pt x="145" y="183"/>
                  </a:lnTo>
                  <a:lnTo>
                    <a:pt x="109" y="200"/>
                  </a:lnTo>
                  <a:lnTo>
                    <a:pt x="74" y="217"/>
                  </a:lnTo>
                  <a:lnTo>
                    <a:pt x="74" y="217"/>
                  </a:lnTo>
                  <a:lnTo>
                    <a:pt x="40" y="237"/>
                  </a:lnTo>
                  <a:lnTo>
                    <a:pt x="22" y="246"/>
                  </a:lnTo>
                  <a:lnTo>
                    <a:pt x="13" y="249"/>
                  </a:lnTo>
                  <a:lnTo>
                    <a:pt x="4" y="251"/>
                  </a:lnTo>
                  <a:lnTo>
                    <a:pt x="4" y="251"/>
                  </a:lnTo>
                  <a:lnTo>
                    <a:pt x="1" y="253"/>
                  </a:lnTo>
                  <a:lnTo>
                    <a:pt x="0" y="254"/>
                  </a:lnTo>
                  <a:lnTo>
                    <a:pt x="0" y="258"/>
                  </a:lnTo>
                  <a:lnTo>
                    <a:pt x="2" y="262"/>
                  </a:lnTo>
                  <a:lnTo>
                    <a:pt x="4" y="263"/>
                  </a:lnTo>
                  <a:lnTo>
                    <a:pt x="6" y="263"/>
                  </a:lnTo>
                  <a:lnTo>
                    <a:pt x="6" y="263"/>
                  </a:lnTo>
                  <a:lnTo>
                    <a:pt x="22" y="258"/>
                  </a:lnTo>
                  <a:lnTo>
                    <a:pt x="36" y="253"/>
                  </a:lnTo>
                  <a:lnTo>
                    <a:pt x="51" y="245"/>
                  </a:lnTo>
                  <a:lnTo>
                    <a:pt x="64" y="237"/>
                  </a:lnTo>
                  <a:lnTo>
                    <a:pt x="64" y="237"/>
                  </a:lnTo>
                  <a:lnTo>
                    <a:pt x="81" y="228"/>
                  </a:lnTo>
                  <a:lnTo>
                    <a:pt x="98" y="219"/>
                  </a:lnTo>
                  <a:lnTo>
                    <a:pt x="132" y="202"/>
                  </a:lnTo>
                  <a:lnTo>
                    <a:pt x="132" y="202"/>
                  </a:lnTo>
                  <a:lnTo>
                    <a:pt x="171" y="183"/>
                  </a:lnTo>
                  <a:lnTo>
                    <a:pt x="212" y="165"/>
                  </a:lnTo>
                  <a:lnTo>
                    <a:pt x="252" y="149"/>
                  </a:lnTo>
                  <a:lnTo>
                    <a:pt x="294" y="135"/>
                  </a:lnTo>
                  <a:lnTo>
                    <a:pt x="294" y="135"/>
                  </a:lnTo>
                  <a:lnTo>
                    <a:pt x="332" y="121"/>
                  </a:lnTo>
                  <a:lnTo>
                    <a:pt x="370" y="105"/>
                  </a:lnTo>
                  <a:lnTo>
                    <a:pt x="408" y="88"/>
                  </a:lnTo>
                  <a:lnTo>
                    <a:pt x="446" y="71"/>
                  </a:lnTo>
                  <a:lnTo>
                    <a:pt x="446" y="71"/>
                  </a:lnTo>
                  <a:lnTo>
                    <a:pt x="482" y="54"/>
                  </a:lnTo>
                  <a:lnTo>
                    <a:pt x="501" y="45"/>
                  </a:lnTo>
                  <a:lnTo>
                    <a:pt x="519" y="34"/>
                  </a:lnTo>
                  <a:lnTo>
                    <a:pt x="519" y="34"/>
                  </a:lnTo>
                  <a:lnTo>
                    <a:pt x="532" y="28"/>
                  </a:lnTo>
                  <a:lnTo>
                    <a:pt x="544" y="21"/>
                  </a:lnTo>
                  <a:lnTo>
                    <a:pt x="558" y="16"/>
                  </a:lnTo>
                  <a:lnTo>
                    <a:pt x="571" y="12"/>
                  </a:lnTo>
                  <a:lnTo>
                    <a:pt x="571" y="12"/>
                  </a:lnTo>
                  <a:lnTo>
                    <a:pt x="574" y="11"/>
                  </a:lnTo>
                  <a:lnTo>
                    <a:pt x="575" y="9"/>
                  </a:lnTo>
                  <a:lnTo>
                    <a:pt x="575" y="5"/>
                  </a:lnTo>
                  <a:lnTo>
                    <a:pt x="573" y="1"/>
                  </a:lnTo>
                  <a:lnTo>
                    <a:pt x="571" y="0"/>
                  </a:lnTo>
                  <a:lnTo>
                    <a:pt x="569" y="0"/>
                  </a:lnTo>
                  <a:lnTo>
                    <a:pt x="569"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71" name="Freeform 383"/>
            <p:cNvSpPr/>
            <p:nvPr/>
          </p:nvSpPr>
          <p:spPr bwMode="auto">
            <a:xfrm>
              <a:off x="5513389" y="1352551"/>
              <a:ext cx="195263" cy="92075"/>
            </a:xfrm>
            <a:custGeom>
              <a:avLst/>
              <a:gdLst/>
              <a:ahLst/>
              <a:cxnLst>
                <a:cxn ang="0">
                  <a:pos x="484" y="0"/>
                </a:cxn>
                <a:cxn ang="0">
                  <a:pos x="484" y="0"/>
                </a:cxn>
                <a:cxn ang="0">
                  <a:pos x="452" y="11"/>
                </a:cxn>
                <a:cxn ang="0">
                  <a:pos x="422" y="24"/>
                </a:cxn>
                <a:cxn ang="0">
                  <a:pos x="392" y="38"/>
                </a:cxn>
                <a:cxn ang="0">
                  <a:pos x="361" y="51"/>
                </a:cxn>
                <a:cxn ang="0">
                  <a:pos x="361" y="51"/>
                </a:cxn>
                <a:cxn ang="0">
                  <a:pos x="299" y="77"/>
                </a:cxn>
                <a:cxn ang="0">
                  <a:pos x="239" y="103"/>
                </a:cxn>
                <a:cxn ang="0">
                  <a:pos x="239" y="103"/>
                </a:cxn>
                <a:cxn ang="0">
                  <a:pos x="179" y="130"/>
                </a:cxn>
                <a:cxn ang="0">
                  <a:pos x="119" y="157"/>
                </a:cxn>
                <a:cxn ang="0">
                  <a:pos x="119" y="157"/>
                </a:cxn>
                <a:cxn ang="0">
                  <a:pos x="90" y="171"/>
                </a:cxn>
                <a:cxn ang="0">
                  <a:pos x="61" y="190"/>
                </a:cxn>
                <a:cxn ang="0">
                  <a:pos x="33" y="207"/>
                </a:cxn>
                <a:cxn ang="0">
                  <a:pos x="4" y="222"/>
                </a:cxn>
                <a:cxn ang="0">
                  <a:pos x="4" y="222"/>
                </a:cxn>
                <a:cxn ang="0">
                  <a:pos x="1" y="225"/>
                </a:cxn>
                <a:cxn ang="0">
                  <a:pos x="0" y="226"/>
                </a:cxn>
                <a:cxn ang="0">
                  <a:pos x="1" y="230"/>
                </a:cxn>
                <a:cxn ang="0">
                  <a:pos x="4" y="233"/>
                </a:cxn>
                <a:cxn ang="0">
                  <a:pos x="6" y="233"/>
                </a:cxn>
                <a:cxn ang="0">
                  <a:pos x="9" y="233"/>
                </a:cxn>
                <a:cxn ang="0">
                  <a:pos x="9" y="233"/>
                </a:cxn>
                <a:cxn ang="0">
                  <a:pos x="36" y="218"/>
                </a:cxn>
                <a:cxn ang="0">
                  <a:pos x="64" y="203"/>
                </a:cxn>
                <a:cxn ang="0">
                  <a:pos x="91" y="187"/>
                </a:cxn>
                <a:cxn ang="0">
                  <a:pos x="118" y="170"/>
                </a:cxn>
                <a:cxn ang="0">
                  <a:pos x="118" y="170"/>
                </a:cxn>
                <a:cxn ang="0">
                  <a:pos x="131" y="162"/>
                </a:cxn>
                <a:cxn ang="0">
                  <a:pos x="146" y="157"/>
                </a:cxn>
                <a:cxn ang="0">
                  <a:pos x="161" y="152"/>
                </a:cxn>
                <a:cxn ang="0">
                  <a:pos x="175" y="145"/>
                </a:cxn>
                <a:cxn ang="0">
                  <a:pos x="175" y="145"/>
                </a:cxn>
                <a:cxn ang="0">
                  <a:pos x="235" y="118"/>
                </a:cxn>
                <a:cxn ang="0">
                  <a:pos x="235" y="118"/>
                </a:cxn>
                <a:cxn ang="0">
                  <a:pos x="299" y="89"/>
                </a:cxn>
                <a:cxn ang="0">
                  <a:pos x="365" y="62"/>
                </a:cxn>
                <a:cxn ang="0">
                  <a:pos x="365" y="62"/>
                </a:cxn>
                <a:cxn ang="0">
                  <a:pos x="396" y="48"/>
                </a:cxn>
                <a:cxn ang="0">
                  <a:pos x="412" y="42"/>
                </a:cxn>
                <a:cxn ang="0">
                  <a:pos x="428" y="37"/>
                </a:cxn>
                <a:cxn ang="0">
                  <a:pos x="428" y="37"/>
                </a:cxn>
                <a:cxn ang="0">
                  <a:pos x="442" y="31"/>
                </a:cxn>
                <a:cxn ang="0">
                  <a:pos x="458" y="24"/>
                </a:cxn>
                <a:cxn ang="0">
                  <a:pos x="472" y="17"/>
                </a:cxn>
                <a:cxn ang="0">
                  <a:pos x="488" y="11"/>
                </a:cxn>
                <a:cxn ang="0">
                  <a:pos x="488" y="11"/>
                </a:cxn>
                <a:cxn ang="0">
                  <a:pos x="489" y="9"/>
                </a:cxn>
                <a:cxn ang="0">
                  <a:pos x="490" y="8"/>
                </a:cxn>
                <a:cxn ang="0">
                  <a:pos x="490" y="4"/>
                </a:cxn>
                <a:cxn ang="0">
                  <a:pos x="489" y="0"/>
                </a:cxn>
                <a:cxn ang="0">
                  <a:pos x="486" y="0"/>
                </a:cxn>
                <a:cxn ang="0">
                  <a:pos x="484" y="0"/>
                </a:cxn>
                <a:cxn ang="0">
                  <a:pos x="484" y="0"/>
                </a:cxn>
              </a:cxnLst>
              <a:rect l="0" t="0" r="r" b="b"/>
              <a:pathLst>
                <a:path w="490" h="233">
                  <a:moveTo>
                    <a:pt x="484" y="0"/>
                  </a:moveTo>
                  <a:lnTo>
                    <a:pt x="484" y="0"/>
                  </a:lnTo>
                  <a:lnTo>
                    <a:pt x="452" y="11"/>
                  </a:lnTo>
                  <a:lnTo>
                    <a:pt x="422" y="24"/>
                  </a:lnTo>
                  <a:lnTo>
                    <a:pt x="392" y="38"/>
                  </a:lnTo>
                  <a:lnTo>
                    <a:pt x="361" y="51"/>
                  </a:lnTo>
                  <a:lnTo>
                    <a:pt x="361" y="51"/>
                  </a:lnTo>
                  <a:lnTo>
                    <a:pt x="299" y="77"/>
                  </a:lnTo>
                  <a:lnTo>
                    <a:pt x="239" y="103"/>
                  </a:lnTo>
                  <a:lnTo>
                    <a:pt x="239" y="103"/>
                  </a:lnTo>
                  <a:lnTo>
                    <a:pt x="179" y="130"/>
                  </a:lnTo>
                  <a:lnTo>
                    <a:pt x="119" y="157"/>
                  </a:lnTo>
                  <a:lnTo>
                    <a:pt x="119" y="157"/>
                  </a:lnTo>
                  <a:lnTo>
                    <a:pt x="90" y="171"/>
                  </a:lnTo>
                  <a:lnTo>
                    <a:pt x="61" y="190"/>
                  </a:lnTo>
                  <a:lnTo>
                    <a:pt x="33" y="207"/>
                  </a:lnTo>
                  <a:lnTo>
                    <a:pt x="4" y="222"/>
                  </a:lnTo>
                  <a:lnTo>
                    <a:pt x="4" y="222"/>
                  </a:lnTo>
                  <a:lnTo>
                    <a:pt x="1" y="225"/>
                  </a:lnTo>
                  <a:lnTo>
                    <a:pt x="0" y="226"/>
                  </a:lnTo>
                  <a:lnTo>
                    <a:pt x="1" y="230"/>
                  </a:lnTo>
                  <a:lnTo>
                    <a:pt x="4" y="233"/>
                  </a:lnTo>
                  <a:lnTo>
                    <a:pt x="6" y="233"/>
                  </a:lnTo>
                  <a:lnTo>
                    <a:pt x="9" y="233"/>
                  </a:lnTo>
                  <a:lnTo>
                    <a:pt x="9" y="233"/>
                  </a:lnTo>
                  <a:lnTo>
                    <a:pt x="36" y="218"/>
                  </a:lnTo>
                  <a:lnTo>
                    <a:pt x="64" y="203"/>
                  </a:lnTo>
                  <a:lnTo>
                    <a:pt x="91" y="187"/>
                  </a:lnTo>
                  <a:lnTo>
                    <a:pt x="118" y="170"/>
                  </a:lnTo>
                  <a:lnTo>
                    <a:pt x="118" y="170"/>
                  </a:lnTo>
                  <a:lnTo>
                    <a:pt x="131" y="162"/>
                  </a:lnTo>
                  <a:lnTo>
                    <a:pt x="146" y="157"/>
                  </a:lnTo>
                  <a:lnTo>
                    <a:pt x="161" y="152"/>
                  </a:lnTo>
                  <a:lnTo>
                    <a:pt x="175" y="145"/>
                  </a:lnTo>
                  <a:lnTo>
                    <a:pt x="175" y="145"/>
                  </a:lnTo>
                  <a:lnTo>
                    <a:pt x="235" y="118"/>
                  </a:lnTo>
                  <a:lnTo>
                    <a:pt x="235" y="118"/>
                  </a:lnTo>
                  <a:lnTo>
                    <a:pt x="299" y="89"/>
                  </a:lnTo>
                  <a:lnTo>
                    <a:pt x="365" y="62"/>
                  </a:lnTo>
                  <a:lnTo>
                    <a:pt x="365" y="62"/>
                  </a:lnTo>
                  <a:lnTo>
                    <a:pt x="396" y="48"/>
                  </a:lnTo>
                  <a:lnTo>
                    <a:pt x="412" y="42"/>
                  </a:lnTo>
                  <a:lnTo>
                    <a:pt x="428" y="37"/>
                  </a:lnTo>
                  <a:lnTo>
                    <a:pt x="428" y="37"/>
                  </a:lnTo>
                  <a:lnTo>
                    <a:pt x="442" y="31"/>
                  </a:lnTo>
                  <a:lnTo>
                    <a:pt x="458" y="24"/>
                  </a:lnTo>
                  <a:lnTo>
                    <a:pt x="472" y="17"/>
                  </a:lnTo>
                  <a:lnTo>
                    <a:pt x="488" y="11"/>
                  </a:lnTo>
                  <a:lnTo>
                    <a:pt x="488" y="11"/>
                  </a:lnTo>
                  <a:lnTo>
                    <a:pt x="489" y="9"/>
                  </a:lnTo>
                  <a:lnTo>
                    <a:pt x="490" y="8"/>
                  </a:lnTo>
                  <a:lnTo>
                    <a:pt x="490" y="4"/>
                  </a:lnTo>
                  <a:lnTo>
                    <a:pt x="489" y="0"/>
                  </a:lnTo>
                  <a:lnTo>
                    <a:pt x="486" y="0"/>
                  </a:lnTo>
                  <a:lnTo>
                    <a:pt x="484" y="0"/>
                  </a:lnTo>
                  <a:lnTo>
                    <a:pt x="484"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72" name="Freeform 384"/>
            <p:cNvSpPr/>
            <p:nvPr/>
          </p:nvSpPr>
          <p:spPr bwMode="auto">
            <a:xfrm>
              <a:off x="5568951" y="1484313"/>
              <a:ext cx="117475" cy="55563"/>
            </a:xfrm>
            <a:custGeom>
              <a:avLst/>
              <a:gdLst/>
              <a:ahLst/>
              <a:cxnLst>
                <a:cxn ang="0">
                  <a:pos x="291" y="0"/>
                </a:cxn>
                <a:cxn ang="0">
                  <a:pos x="291" y="0"/>
                </a:cxn>
                <a:cxn ang="0">
                  <a:pos x="283" y="1"/>
                </a:cxn>
                <a:cxn ang="0">
                  <a:pos x="276" y="4"/>
                </a:cxn>
                <a:cxn ang="0">
                  <a:pos x="263" y="12"/>
                </a:cxn>
                <a:cxn ang="0">
                  <a:pos x="238" y="27"/>
                </a:cxn>
                <a:cxn ang="0">
                  <a:pos x="238" y="27"/>
                </a:cxn>
                <a:cxn ang="0">
                  <a:pos x="217" y="38"/>
                </a:cxn>
                <a:cxn ang="0">
                  <a:pos x="195" y="47"/>
                </a:cxn>
                <a:cxn ang="0">
                  <a:pos x="151" y="64"/>
                </a:cxn>
                <a:cxn ang="0">
                  <a:pos x="151" y="64"/>
                </a:cxn>
                <a:cxn ang="0">
                  <a:pos x="119" y="78"/>
                </a:cxn>
                <a:cxn ang="0">
                  <a:pos x="87" y="93"/>
                </a:cxn>
                <a:cxn ang="0">
                  <a:pos x="87" y="93"/>
                </a:cxn>
                <a:cxn ang="0">
                  <a:pos x="68" y="103"/>
                </a:cxn>
                <a:cxn ang="0">
                  <a:pos x="47" y="115"/>
                </a:cxn>
                <a:cxn ang="0">
                  <a:pos x="37" y="120"/>
                </a:cxn>
                <a:cxn ang="0">
                  <a:pos x="26" y="125"/>
                </a:cxn>
                <a:cxn ang="0">
                  <a:pos x="16" y="129"/>
                </a:cxn>
                <a:cxn ang="0">
                  <a:pos x="5" y="131"/>
                </a:cxn>
                <a:cxn ang="0">
                  <a:pos x="5" y="131"/>
                </a:cxn>
                <a:cxn ang="0">
                  <a:pos x="4" y="132"/>
                </a:cxn>
                <a:cxn ang="0">
                  <a:pos x="2" y="133"/>
                </a:cxn>
                <a:cxn ang="0">
                  <a:pos x="0" y="137"/>
                </a:cxn>
                <a:cxn ang="0">
                  <a:pos x="2" y="140"/>
                </a:cxn>
                <a:cxn ang="0">
                  <a:pos x="2" y="141"/>
                </a:cxn>
                <a:cxn ang="0">
                  <a:pos x="4" y="142"/>
                </a:cxn>
                <a:cxn ang="0">
                  <a:pos x="5" y="142"/>
                </a:cxn>
                <a:cxn ang="0">
                  <a:pos x="5" y="142"/>
                </a:cxn>
                <a:cxn ang="0">
                  <a:pos x="13" y="141"/>
                </a:cxn>
                <a:cxn ang="0">
                  <a:pos x="20" y="139"/>
                </a:cxn>
                <a:cxn ang="0">
                  <a:pos x="33" y="133"/>
                </a:cxn>
                <a:cxn ang="0">
                  <a:pos x="58" y="120"/>
                </a:cxn>
                <a:cxn ang="0">
                  <a:pos x="58" y="120"/>
                </a:cxn>
                <a:cxn ang="0">
                  <a:pos x="101" y="98"/>
                </a:cxn>
                <a:cxn ang="0">
                  <a:pos x="122" y="89"/>
                </a:cxn>
                <a:cxn ang="0">
                  <a:pos x="144" y="80"/>
                </a:cxn>
                <a:cxn ang="0">
                  <a:pos x="144" y="80"/>
                </a:cxn>
                <a:cxn ang="0">
                  <a:pos x="182" y="65"/>
                </a:cxn>
                <a:cxn ang="0">
                  <a:pos x="219" y="50"/>
                </a:cxn>
                <a:cxn ang="0">
                  <a:pos x="219" y="50"/>
                </a:cxn>
                <a:cxn ang="0">
                  <a:pos x="228" y="46"/>
                </a:cxn>
                <a:cxn ang="0">
                  <a:pos x="237" y="40"/>
                </a:cxn>
                <a:cxn ang="0">
                  <a:pos x="255" y="29"/>
                </a:cxn>
                <a:cxn ang="0">
                  <a:pos x="274" y="17"/>
                </a:cxn>
                <a:cxn ang="0">
                  <a:pos x="283" y="13"/>
                </a:cxn>
                <a:cxn ang="0">
                  <a:pos x="293" y="10"/>
                </a:cxn>
                <a:cxn ang="0">
                  <a:pos x="293" y="10"/>
                </a:cxn>
                <a:cxn ang="0">
                  <a:pos x="296" y="10"/>
                </a:cxn>
                <a:cxn ang="0">
                  <a:pos x="297" y="8"/>
                </a:cxn>
                <a:cxn ang="0">
                  <a:pos x="297" y="6"/>
                </a:cxn>
                <a:cxn ang="0">
                  <a:pos x="297" y="4"/>
                </a:cxn>
                <a:cxn ang="0">
                  <a:pos x="295" y="1"/>
                </a:cxn>
                <a:cxn ang="0">
                  <a:pos x="292" y="0"/>
                </a:cxn>
                <a:cxn ang="0">
                  <a:pos x="291" y="0"/>
                </a:cxn>
                <a:cxn ang="0">
                  <a:pos x="291" y="0"/>
                </a:cxn>
              </a:cxnLst>
              <a:rect l="0" t="0" r="r" b="b"/>
              <a:pathLst>
                <a:path w="297" h="142">
                  <a:moveTo>
                    <a:pt x="291" y="0"/>
                  </a:moveTo>
                  <a:lnTo>
                    <a:pt x="291" y="0"/>
                  </a:lnTo>
                  <a:lnTo>
                    <a:pt x="283" y="1"/>
                  </a:lnTo>
                  <a:lnTo>
                    <a:pt x="276" y="4"/>
                  </a:lnTo>
                  <a:lnTo>
                    <a:pt x="263" y="12"/>
                  </a:lnTo>
                  <a:lnTo>
                    <a:pt x="238" y="27"/>
                  </a:lnTo>
                  <a:lnTo>
                    <a:pt x="238" y="27"/>
                  </a:lnTo>
                  <a:lnTo>
                    <a:pt x="217" y="38"/>
                  </a:lnTo>
                  <a:lnTo>
                    <a:pt x="195" y="47"/>
                  </a:lnTo>
                  <a:lnTo>
                    <a:pt x="151" y="64"/>
                  </a:lnTo>
                  <a:lnTo>
                    <a:pt x="151" y="64"/>
                  </a:lnTo>
                  <a:lnTo>
                    <a:pt x="119" y="78"/>
                  </a:lnTo>
                  <a:lnTo>
                    <a:pt x="87" y="93"/>
                  </a:lnTo>
                  <a:lnTo>
                    <a:pt x="87" y="93"/>
                  </a:lnTo>
                  <a:lnTo>
                    <a:pt x="68" y="103"/>
                  </a:lnTo>
                  <a:lnTo>
                    <a:pt x="47" y="115"/>
                  </a:lnTo>
                  <a:lnTo>
                    <a:pt x="37" y="120"/>
                  </a:lnTo>
                  <a:lnTo>
                    <a:pt x="26" y="125"/>
                  </a:lnTo>
                  <a:lnTo>
                    <a:pt x="16" y="129"/>
                  </a:lnTo>
                  <a:lnTo>
                    <a:pt x="5" y="131"/>
                  </a:lnTo>
                  <a:lnTo>
                    <a:pt x="5" y="131"/>
                  </a:lnTo>
                  <a:lnTo>
                    <a:pt x="4" y="132"/>
                  </a:lnTo>
                  <a:lnTo>
                    <a:pt x="2" y="133"/>
                  </a:lnTo>
                  <a:lnTo>
                    <a:pt x="0" y="137"/>
                  </a:lnTo>
                  <a:lnTo>
                    <a:pt x="2" y="140"/>
                  </a:lnTo>
                  <a:lnTo>
                    <a:pt x="2" y="141"/>
                  </a:lnTo>
                  <a:lnTo>
                    <a:pt x="4" y="142"/>
                  </a:lnTo>
                  <a:lnTo>
                    <a:pt x="5" y="142"/>
                  </a:lnTo>
                  <a:lnTo>
                    <a:pt x="5" y="142"/>
                  </a:lnTo>
                  <a:lnTo>
                    <a:pt x="13" y="141"/>
                  </a:lnTo>
                  <a:lnTo>
                    <a:pt x="20" y="139"/>
                  </a:lnTo>
                  <a:lnTo>
                    <a:pt x="33" y="133"/>
                  </a:lnTo>
                  <a:lnTo>
                    <a:pt x="58" y="120"/>
                  </a:lnTo>
                  <a:lnTo>
                    <a:pt x="58" y="120"/>
                  </a:lnTo>
                  <a:lnTo>
                    <a:pt x="101" y="98"/>
                  </a:lnTo>
                  <a:lnTo>
                    <a:pt x="122" y="89"/>
                  </a:lnTo>
                  <a:lnTo>
                    <a:pt x="144" y="80"/>
                  </a:lnTo>
                  <a:lnTo>
                    <a:pt x="144" y="80"/>
                  </a:lnTo>
                  <a:lnTo>
                    <a:pt x="182" y="65"/>
                  </a:lnTo>
                  <a:lnTo>
                    <a:pt x="219" y="50"/>
                  </a:lnTo>
                  <a:lnTo>
                    <a:pt x="219" y="50"/>
                  </a:lnTo>
                  <a:lnTo>
                    <a:pt x="228" y="46"/>
                  </a:lnTo>
                  <a:lnTo>
                    <a:pt x="237" y="40"/>
                  </a:lnTo>
                  <a:lnTo>
                    <a:pt x="255" y="29"/>
                  </a:lnTo>
                  <a:lnTo>
                    <a:pt x="274" y="17"/>
                  </a:lnTo>
                  <a:lnTo>
                    <a:pt x="283" y="13"/>
                  </a:lnTo>
                  <a:lnTo>
                    <a:pt x="293" y="10"/>
                  </a:lnTo>
                  <a:lnTo>
                    <a:pt x="293" y="10"/>
                  </a:lnTo>
                  <a:lnTo>
                    <a:pt x="296" y="10"/>
                  </a:lnTo>
                  <a:lnTo>
                    <a:pt x="297" y="8"/>
                  </a:lnTo>
                  <a:lnTo>
                    <a:pt x="297" y="6"/>
                  </a:lnTo>
                  <a:lnTo>
                    <a:pt x="297" y="4"/>
                  </a:lnTo>
                  <a:lnTo>
                    <a:pt x="295" y="1"/>
                  </a:lnTo>
                  <a:lnTo>
                    <a:pt x="292" y="0"/>
                  </a:lnTo>
                  <a:lnTo>
                    <a:pt x="291" y="0"/>
                  </a:lnTo>
                  <a:lnTo>
                    <a:pt x="291"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73" name="Freeform 385"/>
            <p:cNvSpPr/>
            <p:nvPr/>
          </p:nvSpPr>
          <p:spPr bwMode="auto">
            <a:xfrm>
              <a:off x="5468939" y="1271588"/>
              <a:ext cx="187325" cy="80963"/>
            </a:xfrm>
            <a:custGeom>
              <a:avLst/>
              <a:gdLst/>
              <a:ahLst/>
              <a:cxnLst>
                <a:cxn ang="0">
                  <a:pos x="467" y="0"/>
                </a:cxn>
                <a:cxn ang="0">
                  <a:pos x="467" y="0"/>
                </a:cxn>
                <a:cxn ang="0">
                  <a:pos x="458" y="1"/>
                </a:cxn>
                <a:cxn ang="0">
                  <a:pos x="449" y="4"/>
                </a:cxn>
                <a:cxn ang="0">
                  <a:pos x="432" y="11"/>
                </a:cxn>
                <a:cxn ang="0">
                  <a:pos x="432" y="11"/>
                </a:cxn>
                <a:cxn ang="0">
                  <a:pos x="417" y="17"/>
                </a:cxn>
                <a:cxn ang="0">
                  <a:pos x="404" y="21"/>
                </a:cxn>
                <a:cxn ang="0">
                  <a:pos x="391" y="26"/>
                </a:cxn>
                <a:cxn ang="0">
                  <a:pos x="378" y="32"/>
                </a:cxn>
                <a:cxn ang="0">
                  <a:pos x="378" y="32"/>
                </a:cxn>
                <a:cxn ang="0">
                  <a:pos x="324" y="57"/>
                </a:cxn>
                <a:cxn ang="0">
                  <a:pos x="271" y="82"/>
                </a:cxn>
                <a:cxn ang="0">
                  <a:pos x="271" y="82"/>
                </a:cxn>
                <a:cxn ang="0">
                  <a:pos x="237" y="97"/>
                </a:cxn>
                <a:cxn ang="0">
                  <a:pos x="204" y="111"/>
                </a:cxn>
                <a:cxn ang="0">
                  <a:pos x="136" y="137"/>
                </a:cxn>
                <a:cxn ang="0">
                  <a:pos x="69" y="165"/>
                </a:cxn>
                <a:cxn ang="0">
                  <a:pos x="35" y="179"/>
                </a:cxn>
                <a:cxn ang="0">
                  <a:pos x="3" y="193"/>
                </a:cxn>
                <a:cxn ang="0">
                  <a:pos x="3" y="193"/>
                </a:cxn>
                <a:cxn ang="0">
                  <a:pos x="1" y="196"/>
                </a:cxn>
                <a:cxn ang="0">
                  <a:pos x="0" y="197"/>
                </a:cxn>
                <a:cxn ang="0">
                  <a:pos x="0" y="200"/>
                </a:cxn>
                <a:cxn ang="0">
                  <a:pos x="1" y="201"/>
                </a:cxn>
                <a:cxn ang="0">
                  <a:pos x="4" y="204"/>
                </a:cxn>
                <a:cxn ang="0">
                  <a:pos x="7" y="205"/>
                </a:cxn>
                <a:cxn ang="0">
                  <a:pos x="9" y="204"/>
                </a:cxn>
                <a:cxn ang="0">
                  <a:pos x="9" y="204"/>
                </a:cxn>
                <a:cxn ang="0">
                  <a:pos x="39" y="189"/>
                </a:cxn>
                <a:cxn ang="0">
                  <a:pos x="69" y="176"/>
                </a:cxn>
                <a:cxn ang="0">
                  <a:pos x="132" y="150"/>
                </a:cxn>
                <a:cxn ang="0">
                  <a:pos x="195" y="127"/>
                </a:cxn>
                <a:cxn ang="0">
                  <a:pos x="256" y="100"/>
                </a:cxn>
                <a:cxn ang="0">
                  <a:pos x="256" y="100"/>
                </a:cxn>
                <a:cxn ang="0">
                  <a:pos x="289" y="86"/>
                </a:cxn>
                <a:cxn ang="0">
                  <a:pos x="323" y="73"/>
                </a:cxn>
                <a:cxn ang="0">
                  <a:pos x="323" y="73"/>
                </a:cxn>
                <a:cxn ang="0">
                  <a:pos x="344" y="65"/>
                </a:cxn>
                <a:cxn ang="0">
                  <a:pos x="356" y="60"/>
                </a:cxn>
                <a:cxn ang="0">
                  <a:pos x="364" y="55"/>
                </a:cxn>
                <a:cxn ang="0">
                  <a:pos x="364" y="55"/>
                </a:cxn>
                <a:cxn ang="0">
                  <a:pos x="377" y="46"/>
                </a:cxn>
                <a:cxn ang="0">
                  <a:pos x="391" y="39"/>
                </a:cxn>
                <a:cxn ang="0">
                  <a:pos x="407" y="32"/>
                </a:cxn>
                <a:cxn ang="0">
                  <a:pos x="421" y="27"/>
                </a:cxn>
                <a:cxn ang="0">
                  <a:pos x="421" y="27"/>
                </a:cxn>
                <a:cxn ang="0">
                  <a:pos x="445" y="18"/>
                </a:cxn>
                <a:cxn ang="0">
                  <a:pos x="458" y="13"/>
                </a:cxn>
                <a:cxn ang="0">
                  <a:pos x="470" y="10"/>
                </a:cxn>
                <a:cxn ang="0">
                  <a:pos x="470" y="10"/>
                </a:cxn>
                <a:cxn ang="0">
                  <a:pos x="472" y="9"/>
                </a:cxn>
                <a:cxn ang="0">
                  <a:pos x="474" y="8"/>
                </a:cxn>
                <a:cxn ang="0">
                  <a:pos x="474" y="6"/>
                </a:cxn>
                <a:cxn ang="0">
                  <a:pos x="474" y="4"/>
                </a:cxn>
                <a:cxn ang="0">
                  <a:pos x="471" y="0"/>
                </a:cxn>
                <a:cxn ang="0">
                  <a:pos x="470" y="0"/>
                </a:cxn>
                <a:cxn ang="0">
                  <a:pos x="467" y="0"/>
                </a:cxn>
                <a:cxn ang="0">
                  <a:pos x="467" y="0"/>
                </a:cxn>
              </a:cxnLst>
              <a:rect l="0" t="0" r="r" b="b"/>
              <a:pathLst>
                <a:path w="474" h="205">
                  <a:moveTo>
                    <a:pt x="467" y="0"/>
                  </a:moveTo>
                  <a:lnTo>
                    <a:pt x="467" y="0"/>
                  </a:lnTo>
                  <a:lnTo>
                    <a:pt x="458" y="1"/>
                  </a:lnTo>
                  <a:lnTo>
                    <a:pt x="449" y="4"/>
                  </a:lnTo>
                  <a:lnTo>
                    <a:pt x="432" y="11"/>
                  </a:lnTo>
                  <a:lnTo>
                    <a:pt x="432" y="11"/>
                  </a:lnTo>
                  <a:lnTo>
                    <a:pt x="417" y="17"/>
                  </a:lnTo>
                  <a:lnTo>
                    <a:pt x="404" y="21"/>
                  </a:lnTo>
                  <a:lnTo>
                    <a:pt x="391" y="26"/>
                  </a:lnTo>
                  <a:lnTo>
                    <a:pt x="378" y="32"/>
                  </a:lnTo>
                  <a:lnTo>
                    <a:pt x="378" y="32"/>
                  </a:lnTo>
                  <a:lnTo>
                    <a:pt x="324" y="57"/>
                  </a:lnTo>
                  <a:lnTo>
                    <a:pt x="271" y="82"/>
                  </a:lnTo>
                  <a:lnTo>
                    <a:pt x="271" y="82"/>
                  </a:lnTo>
                  <a:lnTo>
                    <a:pt x="237" y="97"/>
                  </a:lnTo>
                  <a:lnTo>
                    <a:pt x="204" y="111"/>
                  </a:lnTo>
                  <a:lnTo>
                    <a:pt x="136" y="137"/>
                  </a:lnTo>
                  <a:lnTo>
                    <a:pt x="69" y="165"/>
                  </a:lnTo>
                  <a:lnTo>
                    <a:pt x="35" y="179"/>
                  </a:lnTo>
                  <a:lnTo>
                    <a:pt x="3" y="193"/>
                  </a:lnTo>
                  <a:lnTo>
                    <a:pt x="3" y="193"/>
                  </a:lnTo>
                  <a:lnTo>
                    <a:pt x="1" y="196"/>
                  </a:lnTo>
                  <a:lnTo>
                    <a:pt x="0" y="197"/>
                  </a:lnTo>
                  <a:lnTo>
                    <a:pt x="0" y="200"/>
                  </a:lnTo>
                  <a:lnTo>
                    <a:pt x="1" y="201"/>
                  </a:lnTo>
                  <a:lnTo>
                    <a:pt x="4" y="204"/>
                  </a:lnTo>
                  <a:lnTo>
                    <a:pt x="7" y="205"/>
                  </a:lnTo>
                  <a:lnTo>
                    <a:pt x="9" y="204"/>
                  </a:lnTo>
                  <a:lnTo>
                    <a:pt x="9" y="204"/>
                  </a:lnTo>
                  <a:lnTo>
                    <a:pt x="39" y="189"/>
                  </a:lnTo>
                  <a:lnTo>
                    <a:pt x="69" y="176"/>
                  </a:lnTo>
                  <a:lnTo>
                    <a:pt x="132" y="150"/>
                  </a:lnTo>
                  <a:lnTo>
                    <a:pt x="195" y="127"/>
                  </a:lnTo>
                  <a:lnTo>
                    <a:pt x="256" y="100"/>
                  </a:lnTo>
                  <a:lnTo>
                    <a:pt x="256" y="100"/>
                  </a:lnTo>
                  <a:lnTo>
                    <a:pt x="289" y="86"/>
                  </a:lnTo>
                  <a:lnTo>
                    <a:pt x="323" y="73"/>
                  </a:lnTo>
                  <a:lnTo>
                    <a:pt x="323" y="73"/>
                  </a:lnTo>
                  <a:lnTo>
                    <a:pt x="344" y="65"/>
                  </a:lnTo>
                  <a:lnTo>
                    <a:pt x="356" y="60"/>
                  </a:lnTo>
                  <a:lnTo>
                    <a:pt x="364" y="55"/>
                  </a:lnTo>
                  <a:lnTo>
                    <a:pt x="364" y="55"/>
                  </a:lnTo>
                  <a:lnTo>
                    <a:pt x="377" y="46"/>
                  </a:lnTo>
                  <a:lnTo>
                    <a:pt x="391" y="39"/>
                  </a:lnTo>
                  <a:lnTo>
                    <a:pt x="407" y="32"/>
                  </a:lnTo>
                  <a:lnTo>
                    <a:pt x="421" y="27"/>
                  </a:lnTo>
                  <a:lnTo>
                    <a:pt x="421" y="27"/>
                  </a:lnTo>
                  <a:lnTo>
                    <a:pt x="445" y="18"/>
                  </a:lnTo>
                  <a:lnTo>
                    <a:pt x="458" y="13"/>
                  </a:lnTo>
                  <a:lnTo>
                    <a:pt x="470" y="10"/>
                  </a:lnTo>
                  <a:lnTo>
                    <a:pt x="470" y="10"/>
                  </a:lnTo>
                  <a:lnTo>
                    <a:pt x="472" y="9"/>
                  </a:lnTo>
                  <a:lnTo>
                    <a:pt x="474" y="8"/>
                  </a:lnTo>
                  <a:lnTo>
                    <a:pt x="474" y="6"/>
                  </a:lnTo>
                  <a:lnTo>
                    <a:pt x="474" y="4"/>
                  </a:lnTo>
                  <a:lnTo>
                    <a:pt x="471" y="0"/>
                  </a:lnTo>
                  <a:lnTo>
                    <a:pt x="470" y="0"/>
                  </a:lnTo>
                  <a:lnTo>
                    <a:pt x="467" y="0"/>
                  </a:lnTo>
                  <a:lnTo>
                    <a:pt x="467"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74" name="Freeform 386"/>
            <p:cNvSpPr/>
            <p:nvPr/>
          </p:nvSpPr>
          <p:spPr bwMode="auto">
            <a:xfrm>
              <a:off x="5697539" y="1277938"/>
              <a:ext cx="190500" cy="130175"/>
            </a:xfrm>
            <a:custGeom>
              <a:avLst/>
              <a:gdLst/>
              <a:ahLst/>
              <a:cxnLst>
                <a:cxn ang="0">
                  <a:pos x="470" y="1"/>
                </a:cxn>
                <a:cxn ang="0">
                  <a:pos x="470" y="1"/>
                </a:cxn>
                <a:cxn ang="0">
                  <a:pos x="439" y="23"/>
                </a:cxn>
                <a:cxn ang="0">
                  <a:pos x="408" y="46"/>
                </a:cxn>
                <a:cxn ang="0">
                  <a:pos x="344" y="89"/>
                </a:cxn>
                <a:cxn ang="0">
                  <a:pos x="280" y="131"/>
                </a:cxn>
                <a:cxn ang="0">
                  <a:pos x="248" y="153"/>
                </a:cxn>
                <a:cxn ang="0">
                  <a:pos x="218" y="176"/>
                </a:cxn>
                <a:cxn ang="0">
                  <a:pos x="218" y="176"/>
                </a:cxn>
                <a:cxn ang="0">
                  <a:pos x="184" y="204"/>
                </a:cxn>
                <a:cxn ang="0">
                  <a:pos x="148" y="229"/>
                </a:cxn>
                <a:cxn ang="0">
                  <a:pos x="111" y="252"/>
                </a:cxn>
                <a:cxn ang="0">
                  <a:pos x="73" y="273"/>
                </a:cxn>
                <a:cxn ang="0">
                  <a:pos x="73" y="273"/>
                </a:cxn>
                <a:cxn ang="0">
                  <a:pos x="59" y="281"/>
                </a:cxn>
                <a:cxn ang="0">
                  <a:pos x="46" y="290"/>
                </a:cxn>
                <a:cxn ang="0">
                  <a:pos x="33" y="299"/>
                </a:cxn>
                <a:cxn ang="0">
                  <a:pos x="18" y="306"/>
                </a:cxn>
                <a:cxn ang="0">
                  <a:pos x="18" y="306"/>
                </a:cxn>
                <a:cxn ang="0">
                  <a:pos x="12" y="310"/>
                </a:cxn>
                <a:cxn ang="0">
                  <a:pos x="6" y="312"/>
                </a:cxn>
                <a:cxn ang="0">
                  <a:pos x="3" y="316"/>
                </a:cxn>
                <a:cxn ang="0">
                  <a:pos x="0" y="323"/>
                </a:cxn>
                <a:cxn ang="0">
                  <a:pos x="0" y="323"/>
                </a:cxn>
                <a:cxn ang="0">
                  <a:pos x="0" y="325"/>
                </a:cxn>
                <a:cxn ang="0">
                  <a:pos x="1" y="328"/>
                </a:cxn>
                <a:cxn ang="0">
                  <a:pos x="4" y="329"/>
                </a:cxn>
                <a:cxn ang="0">
                  <a:pos x="8" y="329"/>
                </a:cxn>
                <a:cxn ang="0">
                  <a:pos x="10" y="328"/>
                </a:cxn>
                <a:cxn ang="0">
                  <a:pos x="10" y="327"/>
                </a:cxn>
                <a:cxn ang="0">
                  <a:pos x="10" y="327"/>
                </a:cxn>
                <a:cxn ang="0">
                  <a:pos x="13" y="323"/>
                </a:cxn>
                <a:cxn ang="0">
                  <a:pos x="18" y="319"/>
                </a:cxn>
                <a:cxn ang="0">
                  <a:pos x="31" y="311"/>
                </a:cxn>
                <a:cxn ang="0">
                  <a:pos x="54" y="298"/>
                </a:cxn>
                <a:cxn ang="0">
                  <a:pos x="54" y="298"/>
                </a:cxn>
                <a:cxn ang="0">
                  <a:pos x="85" y="280"/>
                </a:cxn>
                <a:cxn ang="0">
                  <a:pos x="116" y="261"/>
                </a:cxn>
                <a:cxn ang="0">
                  <a:pos x="116" y="261"/>
                </a:cxn>
                <a:cxn ang="0">
                  <a:pos x="148" y="242"/>
                </a:cxn>
                <a:cxn ang="0">
                  <a:pos x="178" y="222"/>
                </a:cxn>
                <a:cxn ang="0">
                  <a:pos x="207" y="200"/>
                </a:cxn>
                <a:cxn ang="0">
                  <a:pos x="235" y="178"/>
                </a:cxn>
                <a:cxn ang="0">
                  <a:pos x="235" y="178"/>
                </a:cxn>
                <a:cxn ang="0">
                  <a:pos x="264" y="155"/>
                </a:cxn>
                <a:cxn ang="0">
                  <a:pos x="294" y="134"/>
                </a:cxn>
                <a:cxn ang="0">
                  <a:pos x="356" y="93"/>
                </a:cxn>
                <a:cxn ang="0">
                  <a:pos x="417" y="52"/>
                </a:cxn>
                <a:cxn ang="0">
                  <a:pos x="449" y="31"/>
                </a:cxn>
                <a:cxn ang="0">
                  <a:pos x="477" y="9"/>
                </a:cxn>
                <a:cxn ang="0">
                  <a:pos x="477" y="9"/>
                </a:cxn>
                <a:cxn ang="0">
                  <a:pos x="479" y="8"/>
                </a:cxn>
                <a:cxn ang="0">
                  <a:pos x="480" y="5"/>
                </a:cxn>
                <a:cxn ang="0">
                  <a:pos x="479" y="4"/>
                </a:cxn>
                <a:cxn ang="0">
                  <a:pos x="477" y="1"/>
                </a:cxn>
                <a:cxn ang="0">
                  <a:pos x="475" y="0"/>
                </a:cxn>
                <a:cxn ang="0">
                  <a:pos x="472" y="0"/>
                </a:cxn>
                <a:cxn ang="0">
                  <a:pos x="470" y="1"/>
                </a:cxn>
                <a:cxn ang="0">
                  <a:pos x="470" y="1"/>
                </a:cxn>
              </a:cxnLst>
              <a:rect l="0" t="0" r="r" b="b"/>
              <a:pathLst>
                <a:path w="480" h="329">
                  <a:moveTo>
                    <a:pt x="470" y="1"/>
                  </a:moveTo>
                  <a:lnTo>
                    <a:pt x="470" y="1"/>
                  </a:lnTo>
                  <a:lnTo>
                    <a:pt x="439" y="23"/>
                  </a:lnTo>
                  <a:lnTo>
                    <a:pt x="408" y="46"/>
                  </a:lnTo>
                  <a:lnTo>
                    <a:pt x="344" y="89"/>
                  </a:lnTo>
                  <a:lnTo>
                    <a:pt x="280" y="131"/>
                  </a:lnTo>
                  <a:lnTo>
                    <a:pt x="248" y="153"/>
                  </a:lnTo>
                  <a:lnTo>
                    <a:pt x="218" y="176"/>
                  </a:lnTo>
                  <a:lnTo>
                    <a:pt x="218" y="176"/>
                  </a:lnTo>
                  <a:lnTo>
                    <a:pt x="184" y="204"/>
                  </a:lnTo>
                  <a:lnTo>
                    <a:pt x="148" y="229"/>
                  </a:lnTo>
                  <a:lnTo>
                    <a:pt x="111" y="252"/>
                  </a:lnTo>
                  <a:lnTo>
                    <a:pt x="73" y="273"/>
                  </a:lnTo>
                  <a:lnTo>
                    <a:pt x="73" y="273"/>
                  </a:lnTo>
                  <a:lnTo>
                    <a:pt x="59" y="281"/>
                  </a:lnTo>
                  <a:lnTo>
                    <a:pt x="46" y="290"/>
                  </a:lnTo>
                  <a:lnTo>
                    <a:pt x="33" y="299"/>
                  </a:lnTo>
                  <a:lnTo>
                    <a:pt x="18" y="306"/>
                  </a:lnTo>
                  <a:lnTo>
                    <a:pt x="18" y="306"/>
                  </a:lnTo>
                  <a:lnTo>
                    <a:pt x="12" y="310"/>
                  </a:lnTo>
                  <a:lnTo>
                    <a:pt x="6" y="312"/>
                  </a:lnTo>
                  <a:lnTo>
                    <a:pt x="3" y="316"/>
                  </a:lnTo>
                  <a:lnTo>
                    <a:pt x="0" y="323"/>
                  </a:lnTo>
                  <a:lnTo>
                    <a:pt x="0" y="323"/>
                  </a:lnTo>
                  <a:lnTo>
                    <a:pt x="0" y="325"/>
                  </a:lnTo>
                  <a:lnTo>
                    <a:pt x="1" y="328"/>
                  </a:lnTo>
                  <a:lnTo>
                    <a:pt x="4" y="329"/>
                  </a:lnTo>
                  <a:lnTo>
                    <a:pt x="8" y="329"/>
                  </a:lnTo>
                  <a:lnTo>
                    <a:pt x="10" y="328"/>
                  </a:lnTo>
                  <a:lnTo>
                    <a:pt x="10" y="327"/>
                  </a:lnTo>
                  <a:lnTo>
                    <a:pt x="10" y="327"/>
                  </a:lnTo>
                  <a:lnTo>
                    <a:pt x="13" y="323"/>
                  </a:lnTo>
                  <a:lnTo>
                    <a:pt x="18" y="319"/>
                  </a:lnTo>
                  <a:lnTo>
                    <a:pt x="31" y="311"/>
                  </a:lnTo>
                  <a:lnTo>
                    <a:pt x="54" y="298"/>
                  </a:lnTo>
                  <a:lnTo>
                    <a:pt x="54" y="298"/>
                  </a:lnTo>
                  <a:lnTo>
                    <a:pt x="85" y="280"/>
                  </a:lnTo>
                  <a:lnTo>
                    <a:pt x="116" y="261"/>
                  </a:lnTo>
                  <a:lnTo>
                    <a:pt x="116" y="261"/>
                  </a:lnTo>
                  <a:lnTo>
                    <a:pt x="148" y="242"/>
                  </a:lnTo>
                  <a:lnTo>
                    <a:pt x="178" y="222"/>
                  </a:lnTo>
                  <a:lnTo>
                    <a:pt x="207" y="200"/>
                  </a:lnTo>
                  <a:lnTo>
                    <a:pt x="235" y="178"/>
                  </a:lnTo>
                  <a:lnTo>
                    <a:pt x="235" y="178"/>
                  </a:lnTo>
                  <a:lnTo>
                    <a:pt x="264" y="155"/>
                  </a:lnTo>
                  <a:lnTo>
                    <a:pt x="294" y="134"/>
                  </a:lnTo>
                  <a:lnTo>
                    <a:pt x="356" y="93"/>
                  </a:lnTo>
                  <a:lnTo>
                    <a:pt x="417" y="52"/>
                  </a:lnTo>
                  <a:lnTo>
                    <a:pt x="449" y="31"/>
                  </a:lnTo>
                  <a:lnTo>
                    <a:pt x="477" y="9"/>
                  </a:lnTo>
                  <a:lnTo>
                    <a:pt x="477" y="9"/>
                  </a:lnTo>
                  <a:lnTo>
                    <a:pt x="479" y="8"/>
                  </a:lnTo>
                  <a:lnTo>
                    <a:pt x="480" y="5"/>
                  </a:lnTo>
                  <a:lnTo>
                    <a:pt x="479" y="4"/>
                  </a:lnTo>
                  <a:lnTo>
                    <a:pt x="477" y="1"/>
                  </a:lnTo>
                  <a:lnTo>
                    <a:pt x="475" y="0"/>
                  </a:lnTo>
                  <a:lnTo>
                    <a:pt x="472" y="0"/>
                  </a:lnTo>
                  <a:lnTo>
                    <a:pt x="470" y="1"/>
                  </a:lnTo>
                  <a:lnTo>
                    <a:pt x="47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75" name="Freeform 387"/>
            <p:cNvSpPr/>
            <p:nvPr/>
          </p:nvSpPr>
          <p:spPr bwMode="auto">
            <a:xfrm>
              <a:off x="5686426" y="1303338"/>
              <a:ext cx="265113" cy="166688"/>
            </a:xfrm>
            <a:custGeom>
              <a:avLst/>
              <a:gdLst/>
              <a:ahLst/>
              <a:cxnLst>
                <a:cxn ang="0">
                  <a:pos x="657" y="6"/>
                </a:cxn>
                <a:cxn ang="0">
                  <a:pos x="650" y="9"/>
                </a:cxn>
                <a:cxn ang="0">
                  <a:pos x="631" y="19"/>
                </a:cxn>
                <a:cxn ang="0">
                  <a:pos x="604" y="34"/>
                </a:cxn>
                <a:cxn ang="0">
                  <a:pos x="595" y="37"/>
                </a:cxn>
                <a:cxn ang="0">
                  <a:pos x="581" y="51"/>
                </a:cxn>
                <a:cxn ang="0">
                  <a:pos x="573" y="57"/>
                </a:cxn>
                <a:cxn ang="0">
                  <a:pos x="526" y="90"/>
                </a:cxn>
                <a:cxn ang="0">
                  <a:pos x="437" y="146"/>
                </a:cxn>
                <a:cxn ang="0">
                  <a:pos x="345" y="200"/>
                </a:cxn>
                <a:cxn ang="0">
                  <a:pos x="243" y="260"/>
                </a:cxn>
                <a:cxn ang="0">
                  <a:pos x="140" y="320"/>
                </a:cxn>
                <a:cxn ang="0">
                  <a:pos x="97" y="347"/>
                </a:cxn>
                <a:cxn ang="0">
                  <a:pos x="86" y="354"/>
                </a:cxn>
                <a:cxn ang="0">
                  <a:pos x="51" y="371"/>
                </a:cxn>
                <a:cxn ang="0">
                  <a:pos x="37" y="379"/>
                </a:cxn>
                <a:cxn ang="0">
                  <a:pos x="11" y="400"/>
                </a:cxn>
                <a:cxn ang="0">
                  <a:pos x="1" y="413"/>
                </a:cxn>
                <a:cxn ang="0">
                  <a:pos x="0" y="415"/>
                </a:cxn>
                <a:cxn ang="0">
                  <a:pos x="3" y="421"/>
                </a:cxn>
                <a:cxn ang="0">
                  <a:pos x="9" y="421"/>
                </a:cxn>
                <a:cxn ang="0">
                  <a:pos x="11" y="418"/>
                </a:cxn>
                <a:cxn ang="0">
                  <a:pos x="24" y="404"/>
                </a:cxn>
                <a:cxn ang="0">
                  <a:pos x="39" y="392"/>
                </a:cxn>
                <a:cxn ang="0">
                  <a:pos x="73" y="372"/>
                </a:cxn>
                <a:cxn ang="0">
                  <a:pos x="94" y="362"/>
                </a:cxn>
                <a:cxn ang="0">
                  <a:pos x="135" y="336"/>
                </a:cxn>
                <a:cxn ang="0">
                  <a:pos x="156" y="324"/>
                </a:cxn>
                <a:cxn ang="0">
                  <a:pos x="352" y="209"/>
                </a:cxn>
                <a:cxn ang="0">
                  <a:pos x="517" y="109"/>
                </a:cxn>
                <a:cxn ang="0">
                  <a:pos x="536" y="96"/>
                </a:cxn>
                <a:cxn ang="0">
                  <a:pos x="594" y="56"/>
                </a:cxn>
                <a:cxn ang="0">
                  <a:pos x="610" y="44"/>
                </a:cxn>
                <a:cxn ang="0">
                  <a:pos x="636" y="27"/>
                </a:cxn>
                <a:cxn ang="0">
                  <a:pos x="654" y="18"/>
                </a:cxn>
                <a:cxn ang="0">
                  <a:pos x="662" y="17"/>
                </a:cxn>
                <a:cxn ang="0">
                  <a:pos x="667" y="13"/>
                </a:cxn>
                <a:cxn ang="0">
                  <a:pos x="669" y="5"/>
                </a:cxn>
                <a:cxn ang="0">
                  <a:pos x="667" y="2"/>
                </a:cxn>
                <a:cxn ang="0">
                  <a:pos x="662" y="0"/>
                </a:cxn>
                <a:cxn ang="0">
                  <a:pos x="657" y="2"/>
                </a:cxn>
                <a:cxn ang="0">
                  <a:pos x="657" y="5"/>
                </a:cxn>
              </a:cxnLst>
              <a:rect l="0" t="0" r="r" b="b"/>
              <a:pathLst>
                <a:path w="669" h="421">
                  <a:moveTo>
                    <a:pt x="657" y="5"/>
                  </a:moveTo>
                  <a:lnTo>
                    <a:pt x="657" y="6"/>
                  </a:lnTo>
                  <a:lnTo>
                    <a:pt x="657" y="6"/>
                  </a:lnTo>
                  <a:lnTo>
                    <a:pt x="650" y="9"/>
                  </a:lnTo>
                  <a:lnTo>
                    <a:pt x="642" y="11"/>
                  </a:lnTo>
                  <a:lnTo>
                    <a:pt x="631" y="19"/>
                  </a:lnTo>
                  <a:lnTo>
                    <a:pt x="618" y="27"/>
                  </a:lnTo>
                  <a:lnTo>
                    <a:pt x="604" y="34"/>
                  </a:lnTo>
                  <a:lnTo>
                    <a:pt x="604" y="34"/>
                  </a:lnTo>
                  <a:lnTo>
                    <a:pt x="595" y="37"/>
                  </a:lnTo>
                  <a:lnTo>
                    <a:pt x="589" y="44"/>
                  </a:lnTo>
                  <a:lnTo>
                    <a:pt x="581" y="51"/>
                  </a:lnTo>
                  <a:lnTo>
                    <a:pt x="573" y="57"/>
                  </a:lnTo>
                  <a:lnTo>
                    <a:pt x="573" y="57"/>
                  </a:lnTo>
                  <a:lnTo>
                    <a:pt x="526" y="90"/>
                  </a:lnTo>
                  <a:lnTo>
                    <a:pt x="526" y="90"/>
                  </a:lnTo>
                  <a:lnTo>
                    <a:pt x="482" y="119"/>
                  </a:lnTo>
                  <a:lnTo>
                    <a:pt x="437" y="146"/>
                  </a:lnTo>
                  <a:lnTo>
                    <a:pt x="391" y="172"/>
                  </a:lnTo>
                  <a:lnTo>
                    <a:pt x="345" y="200"/>
                  </a:lnTo>
                  <a:lnTo>
                    <a:pt x="345" y="200"/>
                  </a:lnTo>
                  <a:lnTo>
                    <a:pt x="243" y="260"/>
                  </a:lnTo>
                  <a:lnTo>
                    <a:pt x="140" y="320"/>
                  </a:lnTo>
                  <a:lnTo>
                    <a:pt x="140" y="320"/>
                  </a:lnTo>
                  <a:lnTo>
                    <a:pt x="118" y="333"/>
                  </a:lnTo>
                  <a:lnTo>
                    <a:pt x="97" y="347"/>
                  </a:lnTo>
                  <a:lnTo>
                    <a:pt x="97" y="347"/>
                  </a:lnTo>
                  <a:lnTo>
                    <a:pt x="86" y="354"/>
                  </a:lnTo>
                  <a:lnTo>
                    <a:pt x="75" y="360"/>
                  </a:lnTo>
                  <a:lnTo>
                    <a:pt x="51" y="371"/>
                  </a:lnTo>
                  <a:lnTo>
                    <a:pt x="51" y="371"/>
                  </a:lnTo>
                  <a:lnTo>
                    <a:pt x="37" y="379"/>
                  </a:lnTo>
                  <a:lnTo>
                    <a:pt x="24" y="389"/>
                  </a:lnTo>
                  <a:lnTo>
                    <a:pt x="11" y="400"/>
                  </a:lnTo>
                  <a:lnTo>
                    <a:pt x="5" y="406"/>
                  </a:lnTo>
                  <a:lnTo>
                    <a:pt x="1" y="413"/>
                  </a:lnTo>
                  <a:lnTo>
                    <a:pt x="1" y="413"/>
                  </a:lnTo>
                  <a:lnTo>
                    <a:pt x="0" y="415"/>
                  </a:lnTo>
                  <a:lnTo>
                    <a:pt x="0" y="417"/>
                  </a:lnTo>
                  <a:lnTo>
                    <a:pt x="3" y="421"/>
                  </a:lnTo>
                  <a:lnTo>
                    <a:pt x="7" y="421"/>
                  </a:lnTo>
                  <a:lnTo>
                    <a:pt x="9" y="421"/>
                  </a:lnTo>
                  <a:lnTo>
                    <a:pt x="11" y="418"/>
                  </a:lnTo>
                  <a:lnTo>
                    <a:pt x="11" y="418"/>
                  </a:lnTo>
                  <a:lnTo>
                    <a:pt x="17" y="410"/>
                  </a:lnTo>
                  <a:lnTo>
                    <a:pt x="24" y="404"/>
                  </a:lnTo>
                  <a:lnTo>
                    <a:pt x="32" y="397"/>
                  </a:lnTo>
                  <a:lnTo>
                    <a:pt x="39" y="392"/>
                  </a:lnTo>
                  <a:lnTo>
                    <a:pt x="56" y="381"/>
                  </a:lnTo>
                  <a:lnTo>
                    <a:pt x="73" y="372"/>
                  </a:lnTo>
                  <a:lnTo>
                    <a:pt x="73" y="372"/>
                  </a:lnTo>
                  <a:lnTo>
                    <a:pt x="94" y="362"/>
                  </a:lnTo>
                  <a:lnTo>
                    <a:pt x="115" y="349"/>
                  </a:lnTo>
                  <a:lnTo>
                    <a:pt x="135" y="336"/>
                  </a:lnTo>
                  <a:lnTo>
                    <a:pt x="156" y="324"/>
                  </a:lnTo>
                  <a:lnTo>
                    <a:pt x="156" y="324"/>
                  </a:lnTo>
                  <a:lnTo>
                    <a:pt x="352" y="209"/>
                  </a:lnTo>
                  <a:lnTo>
                    <a:pt x="352" y="209"/>
                  </a:lnTo>
                  <a:lnTo>
                    <a:pt x="434" y="159"/>
                  </a:lnTo>
                  <a:lnTo>
                    <a:pt x="517" y="109"/>
                  </a:lnTo>
                  <a:lnTo>
                    <a:pt x="517" y="109"/>
                  </a:lnTo>
                  <a:lnTo>
                    <a:pt x="536" y="96"/>
                  </a:lnTo>
                  <a:lnTo>
                    <a:pt x="556" y="83"/>
                  </a:lnTo>
                  <a:lnTo>
                    <a:pt x="594" y="56"/>
                  </a:lnTo>
                  <a:lnTo>
                    <a:pt x="594" y="56"/>
                  </a:lnTo>
                  <a:lnTo>
                    <a:pt x="610" y="44"/>
                  </a:lnTo>
                  <a:lnTo>
                    <a:pt x="627" y="32"/>
                  </a:lnTo>
                  <a:lnTo>
                    <a:pt x="636" y="27"/>
                  </a:lnTo>
                  <a:lnTo>
                    <a:pt x="645" y="22"/>
                  </a:lnTo>
                  <a:lnTo>
                    <a:pt x="654" y="18"/>
                  </a:lnTo>
                  <a:lnTo>
                    <a:pt x="662" y="17"/>
                  </a:lnTo>
                  <a:lnTo>
                    <a:pt x="662" y="17"/>
                  </a:lnTo>
                  <a:lnTo>
                    <a:pt x="666" y="14"/>
                  </a:lnTo>
                  <a:lnTo>
                    <a:pt x="667" y="13"/>
                  </a:lnTo>
                  <a:lnTo>
                    <a:pt x="669" y="10"/>
                  </a:lnTo>
                  <a:lnTo>
                    <a:pt x="669" y="5"/>
                  </a:lnTo>
                  <a:lnTo>
                    <a:pt x="669" y="5"/>
                  </a:lnTo>
                  <a:lnTo>
                    <a:pt x="667" y="2"/>
                  </a:lnTo>
                  <a:lnTo>
                    <a:pt x="666" y="1"/>
                  </a:lnTo>
                  <a:lnTo>
                    <a:pt x="662" y="0"/>
                  </a:lnTo>
                  <a:lnTo>
                    <a:pt x="658" y="1"/>
                  </a:lnTo>
                  <a:lnTo>
                    <a:pt x="657" y="2"/>
                  </a:lnTo>
                  <a:lnTo>
                    <a:pt x="657" y="5"/>
                  </a:lnTo>
                  <a:lnTo>
                    <a:pt x="657"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76" name="Freeform 388"/>
            <p:cNvSpPr/>
            <p:nvPr/>
          </p:nvSpPr>
          <p:spPr bwMode="auto">
            <a:xfrm>
              <a:off x="5648326" y="1501776"/>
              <a:ext cx="149225" cy="60325"/>
            </a:xfrm>
            <a:custGeom>
              <a:avLst/>
              <a:gdLst/>
              <a:ahLst/>
              <a:cxnLst>
                <a:cxn ang="0">
                  <a:pos x="372" y="0"/>
                </a:cxn>
                <a:cxn ang="0">
                  <a:pos x="372" y="0"/>
                </a:cxn>
                <a:cxn ang="0">
                  <a:pos x="361" y="1"/>
                </a:cxn>
                <a:cxn ang="0">
                  <a:pos x="352" y="4"/>
                </a:cxn>
                <a:cxn ang="0">
                  <a:pos x="334" y="10"/>
                </a:cxn>
                <a:cxn ang="0">
                  <a:pos x="297" y="26"/>
                </a:cxn>
                <a:cxn ang="0">
                  <a:pos x="297" y="26"/>
                </a:cxn>
                <a:cxn ang="0">
                  <a:pos x="271" y="36"/>
                </a:cxn>
                <a:cxn ang="0">
                  <a:pos x="244" y="45"/>
                </a:cxn>
                <a:cxn ang="0">
                  <a:pos x="218" y="55"/>
                </a:cxn>
                <a:cxn ang="0">
                  <a:pos x="191" y="64"/>
                </a:cxn>
                <a:cxn ang="0">
                  <a:pos x="191" y="64"/>
                </a:cxn>
                <a:cxn ang="0">
                  <a:pos x="102" y="99"/>
                </a:cxn>
                <a:cxn ang="0">
                  <a:pos x="58" y="117"/>
                </a:cxn>
                <a:cxn ang="0">
                  <a:pos x="15" y="137"/>
                </a:cxn>
                <a:cxn ang="0">
                  <a:pos x="15" y="137"/>
                </a:cxn>
                <a:cxn ang="0">
                  <a:pos x="11" y="136"/>
                </a:cxn>
                <a:cxn ang="0">
                  <a:pos x="10" y="137"/>
                </a:cxn>
                <a:cxn ang="0">
                  <a:pos x="8" y="138"/>
                </a:cxn>
                <a:cxn ang="0">
                  <a:pos x="2" y="144"/>
                </a:cxn>
                <a:cxn ang="0">
                  <a:pos x="2" y="144"/>
                </a:cxn>
                <a:cxn ang="0">
                  <a:pos x="0" y="145"/>
                </a:cxn>
                <a:cxn ang="0">
                  <a:pos x="0" y="147"/>
                </a:cxn>
                <a:cxn ang="0">
                  <a:pos x="2" y="151"/>
                </a:cxn>
                <a:cxn ang="0">
                  <a:pos x="4" y="153"/>
                </a:cxn>
                <a:cxn ang="0">
                  <a:pos x="7" y="153"/>
                </a:cxn>
                <a:cxn ang="0">
                  <a:pos x="8" y="153"/>
                </a:cxn>
                <a:cxn ang="0">
                  <a:pos x="8" y="153"/>
                </a:cxn>
                <a:cxn ang="0">
                  <a:pos x="54" y="132"/>
                </a:cxn>
                <a:cxn ang="0">
                  <a:pos x="101" y="112"/>
                </a:cxn>
                <a:cxn ang="0">
                  <a:pos x="194" y="76"/>
                </a:cxn>
                <a:cxn ang="0">
                  <a:pos x="194" y="76"/>
                </a:cxn>
                <a:cxn ang="0">
                  <a:pos x="215" y="66"/>
                </a:cxn>
                <a:cxn ang="0">
                  <a:pos x="237" y="59"/>
                </a:cxn>
                <a:cxn ang="0">
                  <a:pos x="282" y="44"/>
                </a:cxn>
                <a:cxn ang="0">
                  <a:pos x="282" y="44"/>
                </a:cxn>
                <a:cxn ang="0">
                  <a:pos x="304" y="35"/>
                </a:cxn>
                <a:cxn ang="0">
                  <a:pos x="326" y="25"/>
                </a:cxn>
                <a:cxn ang="0">
                  <a:pos x="348" y="15"/>
                </a:cxn>
                <a:cxn ang="0">
                  <a:pos x="360" y="13"/>
                </a:cxn>
                <a:cxn ang="0">
                  <a:pos x="372" y="10"/>
                </a:cxn>
                <a:cxn ang="0">
                  <a:pos x="372" y="10"/>
                </a:cxn>
                <a:cxn ang="0">
                  <a:pos x="373" y="10"/>
                </a:cxn>
                <a:cxn ang="0">
                  <a:pos x="376" y="9"/>
                </a:cxn>
                <a:cxn ang="0">
                  <a:pos x="377" y="5"/>
                </a:cxn>
                <a:cxn ang="0">
                  <a:pos x="377" y="2"/>
                </a:cxn>
                <a:cxn ang="0">
                  <a:pos x="376" y="1"/>
                </a:cxn>
                <a:cxn ang="0">
                  <a:pos x="373" y="0"/>
                </a:cxn>
                <a:cxn ang="0">
                  <a:pos x="372" y="0"/>
                </a:cxn>
                <a:cxn ang="0">
                  <a:pos x="372" y="0"/>
                </a:cxn>
              </a:cxnLst>
              <a:rect l="0" t="0" r="r" b="b"/>
              <a:pathLst>
                <a:path w="377" h="153">
                  <a:moveTo>
                    <a:pt x="372" y="0"/>
                  </a:moveTo>
                  <a:lnTo>
                    <a:pt x="372" y="0"/>
                  </a:lnTo>
                  <a:lnTo>
                    <a:pt x="361" y="1"/>
                  </a:lnTo>
                  <a:lnTo>
                    <a:pt x="352" y="4"/>
                  </a:lnTo>
                  <a:lnTo>
                    <a:pt x="334" y="10"/>
                  </a:lnTo>
                  <a:lnTo>
                    <a:pt x="297" y="26"/>
                  </a:lnTo>
                  <a:lnTo>
                    <a:pt x="297" y="26"/>
                  </a:lnTo>
                  <a:lnTo>
                    <a:pt x="271" y="36"/>
                  </a:lnTo>
                  <a:lnTo>
                    <a:pt x="244" y="45"/>
                  </a:lnTo>
                  <a:lnTo>
                    <a:pt x="218" y="55"/>
                  </a:lnTo>
                  <a:lnTo>
                    <a:pt x="191" y="64"/>
                  </a:lnTo>
                  <a:lnTo>
                    <a:pt x="191" y="64"/>
                  </a:lnTo>
                  <a:lnTo>
                    <a:pt x="102" y="99"/>
                  </a:lnTo>
                  <a:lnTo>
                    <a:pt x="58" y="117"/>
                  </a:lnTo>
                  <a:lnTo>
                    <a:pt x="15" y="137"/>
                  </a:lnTo>
                  <a:lnTo>
                    <a:pt x="15" y="137"/>
                  </a:lnTo>
                  <a:lnTo>
                    <a:pt x="11" y="136"/>
                  </a:lnTo>
                  <a:lnTo>
                    <a:pt x="10" y="137"/>
                  </a:lnTo>
                  <a:lnTo>
                    <a:pt x="8" y="138"/>
                  </a:lnTo>
                  <a:lnTo>
                    <a:pt x="2" y="144"/>
                  </a:lnTo>
                  <a:lnTo>
                    <a:pt x="2" y="144"/>
                  </a:lnTo>
                  <a:lnTo>
                    <a:pt x="0" y="145"/>
                  </a:lnTo>
                  <a:lnTo>
                    <a:pt x="0" y="147"/>
                  </a:lnTo>
                  <a:lnTo>
                    <a:pt x="2" y="151"/>
                  </a:lnTo>
                  <a:lnTo>
                    <a:pt x="4" y="153"/>
                  </a:lnTo>
                  <a:lnTo>
                    <a:pt x="7" y="153"/>
                  </a:lnTo>
                  <a:lnTo>
                    <a:pt x="8" y="153"/>
                  </a:lnTo>
                  <a:lnTo>
                    <a:pt x="8" y="153"/>
                  </a:lnTo>
                  <a:lnTo>
                    <a:pt x="54" y="132"/>
                  </a:lnTo>
                  <a:lnTo>
                    <a:pt x="101" y="112"/>
                  </a:lnTo>
                  <a:lnTo>
                    <a:pt x="194" y="76"/>
                  </a:lnTo>
                  <a:lnTo>
                    <a:pt x="194" y="76"/>
                  </a:lnTo>
                  <a:lnTo>
                    <a:pt x="215" y="66"/>
                  </a:lnTo>
                  <a:lnTo>
                    <a:pt x="237" y="59"/>
                  </a:lnTo>
                  <a:lnTo>
                    <a:pt x="282" y="44"/>
                  </a:lnTo>
                  <a:lnTo>
                    <a:pt x="282" y="44"/>
                  </a:lnTo>
                  <a:lnTo>
                    <a:pt x="304" y="35"/>
                  </a:lnTo>
                  <a:lnTo>
                    <a:pt x="326" y="25"/>
                  </a:lnTo>
                  <a:lnTo>
                    <a:pt x="348" y="15"/>
                  </a:lnTo>
                  <a:lnTo>
                    <a:pt x="360" y="13"/>
                  </a:lnTo>
                  <a:lnTo>
                    <a:pt x="372" y="10"/>
                  </a:lnTo>
                  <a:lnTo>
                    <a:pt x="372" y="10"/>
                  </a:lnTo>
                  <a:lnTo>
                    <a:pt x="373" y="10"/>
                  </a:lnTo>
                  <a:lnTo>
                    <a:pt x="376" y="9"/>
                  </a:lnTo>
                  <a:lnTo>
                    <a:pt x="377" y="5"/>
                  </a:lnTo>
                  <a:lnTo>
                    <a:pt x="377" y="2"/>
                  </a:lnTo>
                  <a:lnTo>
                    <a:pt x="376" y="1"/>
                  </a:lnTo>
                  <a:lnTo>
                    <a:pt x="373" y="0"/>
                  </a:lnTo>
                  <a:lnTo>
                    <a:pt x="372" y="0"/>
                  </a:lnTo>
                  <a:lnTo>
                    <a:pt x="372"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77" name="Freeform 389"/>
            <p:cNvSpPr/>
            <p:nvPr/>
          </p:nvSpPr>
          <p:spPr bwMode="auto">
            <a:xfrm>
              <a:off x="5649914" y="1543051"/>
              <a:ext cx="96838" cy="36513"/>
            </a:xfrm>
            <a:custGeom>
              <a:avLst/>
              <a:gdLst/>
              <a:ahLst/>
              <a:cxnLst>
                <a:cxn ang="0">
                  <a:pos x="238" y="0"/>
                </a:cxn>
                <a:cxn ang="0">
                  <a:pos x="238" y="0"/>
                </a:cxn>
                <a:cxn ang="0">
                  <a:pos x="226" y="4"/>
                </a:cxn>
                <a:cxn ang="0">
                  <a:pos x="214" y="9"/>
                </a:cxn>
                <a:cxn ang="0">
                  <a:pos x="201" y="14"/>
                </a:cxn>
                <a:cxn ang="0">
                  <a:pos x="194" y="15"/>
                </a:cxn>
                <a:cxn ang="0">
                  <a:pos x="188" y="17"/>
                </a:cxn>
                <a:cxn ang="0">
                  <a:pos x="188" y="17"/>
                </a:cxn>
                <a:cxn ang="0">
                  <a:pos x="174" y="19"/>
                </a:cxn>
                <a:cxn ang="0">
                  <a:pos x="158" y="25"/>
                </a:cxn>
                <a:cxn ang="0">
                  <a:pos x="130" y="36"/>
                </a:cxn>
                <a:cxn ang="0">
                  <a:pos x="130" y="36"/>
                </a:cxn>
                <a:cxn ang="0">
                  <a:pos x="115" y="42"/>
                </a:cxn>
                <a:cxn ang="0">
                  <a:pos x="99" y="49"/>
                </a:cxn>
                <a:cxn ang="0">
                  <a:pos x="69" y="62"/>
                </a:cxn>
                <a:cxn ang="0">
                  <a:pos x="53" y="69"/>
                </a:cxn>
                <a:cxn ang="0">
                  <a:pos x="38" y="74"/>
                </a:cxn>
                <a:cxn ang="0">
                  <a:pos x="22" y="78"/>
                </a:cxn>
                <a:cxn ang="0">
                  <a:pos x="6" y="79"/>
                </a:cxn>
                <a:cxn ang="0">
                  <a:pos x="6" y="79"/>
                </a:cxn>
                <a:cxn ang="0">
                  <a:pos x="4" y="81"/>
                </a:cxn>
                <a:cxn ang="0">
                  <a:pos x="1" y="82"/>
                </a:cxn>
                <a:cxn ang="0">
                  <a:pos x="0" y="86"/>
                </a:cxn>
                <a:cxn ang="0">
                  <a:pos x="1" y="90"/>
                </a:cxn>
                <a:cxn ang="0">
                  <a:pos x="4" y="91"/>
                </a:cxn>
                <a:cxn ang="0">
                  <a:pos x="6" y="91"/>
                </a:cxn>
                <a:cxn ang="0">
                  <a:pos x="6" y="91"/>
                </a:cxn>
                <a:cxn ang="0">
                  <a:pos x="21" y="90"/>
                </a:cxn>
                <a:cxn ang="0">
                  <a:pos x="35" y="87"/>
                </a:cxn>
                <a:cxn ang="0">
                  <a:pos x="49" y="82"/>
                </a:cxn>
                <a:cxn ang="0">
                  <a:pos x="64" y="78"/>
                </a:cxn>
                <a:cxn ang="0">
                  <a:pos x="92" y="65"/>
                </a:cxn>
                <a:cxn ang="0">
                  <a:pos x="119" y="53"/>
                </a:cxn>
                <a:cxn ang="0">
                  <a:pos x="119" y="53"/>
                </a:cxn>
                <a:cxn ang="0">
                  <a:pos x="137" y="44"/>
                </a:cxn>
                <a:cxn ang="0">
                  <a:pos x="157" y="38"/>
                </a:cxn>
                <a:cxn ang="0">
                  <a:pos x="176" y="31"/>
                </a:cxn>
                <a:cxn ang="0">
                  <a:pos x="194" y="28"/>
                </a:cxn>
                <a:cxn ang="0">
                  <a:pos x="194" y="28"/>
                </a:cxn>
                <a:cxn ang="0">
                  <a:pos x="201" y="27"/>
                </a:cxn>
                <a:cxn ang="0">
                  <a:pos x="208" y="25"/>
                </a:cxn>
                <a:cxn ang="0">
                  <a:pos x="218" y="21"/>
                </a:cxn>
                <a:cxn ang="0">
                  <a:pos x="230" y="15"/>
                </a:cxn>
                <a:cxn ang="0">
                  <a:pos x="242" y="11"/>
                </a:cxn>
                <a:cxn ang="0">
                  <a:pos x="242" y="11"/>
                </a:cxn>
                <a:cxn ang="0">
                  <a:pos x="243" y="10"/>
                </a:cxn>
                <a:cxn ang="0">
                  <a:pos x="244" y="9"/>
                </a:cxn>
                <a:cxn ang="0">
                  <a:pos x="246" y="6"/>
                </a:cxn>
                <a:cxn ang="0">
                  <a:pos x="246" y="5"/>
                </a:cxn>
                <a:cxn ang="0">
                  <a:pos x="243" y="1"/>
                </a:cxn>
                <a:cxn ang="0">
                  <a:pos x="240" y="0"/>
                </a:cxn>
                <a:cxn ang="0">
                  <a:pos x="238" y="0"/>
                </a:cxn>
                <a:cxn ang="0">
                  <a:pos x="238" y="0"/>
                </a:cxn>
              </a:cxnLst>
              <a:rect l="0" t="0" r="r" b="b"/>
              <a:pathLst>
                <a:path w="246" h="91">
                  <a:moveTo>
                    <a:pt x="238" y="0"/>
                  </a:moveTo>
                  <a:lnTo>
                    <a:pt x="238" y="0"/>
                  </a:lnTo>
                  <a:lnTo>
                    <a:pt x="226" y="4"/>
                  </a:lnTo>
                  <a:lnTo>
                    <a:pt x="214" y="9"/>
                  </a:lnTo>
                  <a:lnTo>
                    <a:pt x="201" y="14"/>
                  </a:lnTo>
                  <a:lnTo>
                    <a:pt x="194" y="15"/>
                  </a:lnTo>
                  <a:lnTo>
                    <a:pt x="188" y="17"/>
                  </a:lnTo>
                  <a:lnTo>
                    <a:pt x="188" y="17"/>
                  </a:lnTo>
                  <a:lnTo>
                    <a:pt x="174" y="19"/>
                  </a:lnTo>
                  <a:lnTo>
                    <a:pt x="158" y="25"/>
                  </a:lnTo>
                  <a:lnTo>
                    <a:pt x="130" y="36"/>
                  </a:lnTo>
                  <a:lnTo>
                    <a:pt x="130" y="36"/>
                  </a:lnTo>
                  <a:lnTo>
                    <a:pt x="115" y="42"/>
                  </a:lnTo>
                  <a:lnTo>
                    <a:pt x="99" y="49"/>
                  </a:lnTo>
                  <a:lnTo>
                    <a:pt x="69" y="62"/>
                  </a:lnTo>
                  <a:lnTo>
                    <a:pt x="53" y="69"/>
                  </a:lnTo>
                  <a:lnTo>
                    <a:pt x="38" y="74"/>
                  </a:lnTo>
                  <a:lnTo>
                    <a:pt x="22" y="78"/>
                  </a:lnTo>
                  <a:lnTo>
                    <a:pt x="6" y="79"/>
                  </a:lnTo>
                  <a:lnTo>
                    <a:pt x="6" y="79"/>
                  </a:lnTo>
                  <a:lnTo>
                    <a:pt x="4" y="81"/>
                  </a:lnTo>
                  <a:lnTo>
                    <a:pt x="1" y="82"/>
                  </a:lnTo>
                  <a:lnTo>
                    <a:pt x="0" y="86"/>
                  </a:lnTo>
                  <a:lnTo>
                    <a:pt x="1" y="90"/>
                  </a:lnTo>
                  <a:lnTo>
                    <a:pt x="4" y="91"/>
                  </a:lnTo>
                  <a:lnTo>
                    <a:pt x="6" y="91"/>
                  </a:lnTo>
                  <a:lnTo>
                    <a:pt x="6" y="91"/>
                  </a:lnTo>
                  <a:lnTo>
                    <a:pt x="21" y="90"/>
                  </a:lnTo>
                  <a:lnTo>
                    <a:pt x="35" y="87"/>
                  </a:lnTo>
                  <a:lnTo>
                    <a:pt x="49" y="82"/>
                  </a:lnTo>
                  <a:lnTo>
                    <a:pt x="64" y="78"/>
                  </a:lnTo>
                  <a:lnTo>
                    <a:pt x="92" y="65"/>
                  </a:lnTo>
                  <a:lnTo>
                    <a:pt x="119" y="53"/>
                  </a:lnTo>
                  <a:lnTo>
                    <a:pt x="119" y="53"/>
                  </a:lnTo>
                  <a:lnTo>
                    <a:pt x="137" y="44"/>
                  </a:lnTo>
                  <a:lnTo>
                    <a:pt x="157" y="38"/>
                  </a:lnTo>
                  <a:lnTo>
                    <a:pt x="176" y="31"/>
                  </a:lnTo>
                  <a:lnTo>
                    <a:pt x="194" y="28"/>
                  </a:lnTo>
                  <a:lnTo>
                    <a:pt x="194" y="28"/>
                  </a:lnTo>
                  <a:lnTo>
                    <a:pt x="201" y="27"/>
                  </a:lnTo>
                  <a:lnTo>
                    <a:pt x="208" y="25"/>
                  </a:lnTo>
                  <a:lnTo>
                    <a:pt x="218" y="21"/>
                  </a:lnTo>
                  <a:lnTo>
                    <a:pt x="230" y="15"/>
                  </a:lnTo>
                  <a:lnTo>
                    <a:pt x="242" y="11"/>
                  </a:lnTo>
                  <a:lnTo>
                    <a:pt x="242" y="11"/>
                  </a:lnTo>
                  <a:lnTo>
                    <a:pt x="243" y="10"/>
                  </a:lnTo>
                  <a:lnTo>
                    <a:pt x="244" y="9"/>
                  </a:lnTo>
                  <a:lnTo>
                    <a:pt x="246" y="6"/>
                  </a:lnTo>
                  <a:lnTo>
                    <a:pt x="246" y="5"/>
                  </a:lnTo>
                  <a:lnTo>
                    <a:pt x="243" y="1"/>
                  </a:lnTo>
                  <a:lnTo>
                    <a:pt x="240" y="0"/>
                  </a:lnTo>
                  <a:lnTo>
                    <a:pt x="238" y="0"/>
                  </a:lnTo>
                  <a:lnTo>
                    <a:pt x="238"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78" name="Freeform 390"/>
            <p:cNvSpPr/>
            <p:nvPr/>
          </p:nvSpPr>
          <p:spPr bwMode="auto">
            <a:xfrm>
              <a:off x="5273676" y="1162051"/>
              <a:ext cx="122238" cy="95250"/>
            </a:xfrm>
            <a:custGeom>
              <a:avLst/>
              <a:gdLst/>
              <a:ahLst/>
              <a:cxnLst>
                <a:cxn ang="0">
                  <a:pos x="298" y="1"/>
                </a:cxn>
                <a:cxn ang="0">
                  <a:pos x="298" y="1"/>
                </a:cxn>
                <a:cxn ang="0">
                  <a:pos x="277" y="21"/>
                </a:cxn>
                <a:cxn ang="0">
                  <a:pos x="256" y="39"/>
                </a:cxn>
                <a:cxn ang="0">
                  <a:pos x="234" y="56"/>
                </a:cxn>
                <a:cxn ang="0">
                  <a:pos x="210" y="72"/>
                </a:cxn>
                <a:cxn ang="0">
                  <a:pos x="163" y="103"/>
                </a:cxn>
                <a:cxn ang="0">
                  <a:pos x="116" y="136"/>
                </a:cxn>
                <a:cxn ang="0">
                  <a:pos x="116" y="136"/>
                </a:cxn>
                <a:cxn ang="0">
                  <a:pos x="96" y="152"/>
                </a:cxn>
                <a:cxn ang="0">
                  <a:pos x="77" y="167"/>
                </a:cxn>
                <a:cxn ang="0">
                  <a:pos x="56" y="183"/>
                </a:cxn>
                <a:cxn ang="0">
                  <a:pos x="35" y="198"/>
                </a:cxn>
                <a:cxn ang="0">
                  <a:pos x="35" y="198"/>
                </a:cxn>
                <a:cxn ang="0">
                  <a:pos x="24" y="204"/>
                </a:cxn>
                <a:cxn ang="0">
                  <a:pos x="14" y="212"/>
                </a:cxn>
                <a:cxn ang="0">
                  <a:pos x="6" y="221"/>
                </a:cxn>
                <a:cxn ang="0">
                  <a:pos x="2" y="226"/>
                </a:cxn>
                <a:cxn ang="0">
                  <a:pos x="0" y="233"/>
                </a:cxn>
                <a:cxn ang="0">
                  <a:pos x="0" y="233"/>
                </a:cxn>
                <a:cxn ang="0">
                  <a:pos x="0" y="235"/>
                </a:cxn>
                <a:cxn ang="0">
                  <a:pos x="0" y="237"/>
                </a:cxn>
                <a:cxn ang="0">
                  <a:pos x="1" y="238"/>
                </a:cxn>
                <a:cxn ang="0">
                  <a:pos x="3" y="239"/>
                </a:cxn>
                <a:cxn ang="0">
                  <a:pos x="7" y="239"/>
                </a:cxn>
                <a:cxn ang="0">
                  <a:pos x="9" y="238"/>
                </a:cxn>
                <a:cxn ang="0">
                  <a:pos x="10" y="235"/>
                </a:cxn>
                <a:cxn ang="0">
                  <a:pos x="10" y="235"/>
                </a:cxn>
                <a:cxn ang="0">
                  <a:pos x="14" y="229"/>
                </a:cxn>
                <a:cxn ang="0">
                  <a:pos x="19" y="222"/>
                </a:cxn>
                <a:cxn ang="0">
                  <a:pos x="26" y="216"/>
                </a:cxn>
                <a:cxn ang="0">
                  <a:pos x="34" y="211"/>
                </a:cxn>
                <a:cxn ang="0">
                  <a:pos x="49" y="201"/>
                </a:cxn>
                <a:cxn ang="0">
                  <a:pos x="62" y="194"/>
                </a:cxn>
                <a:cxn ang="0">
                  <a:pos x="62" y="194"/>
                </a:cxn>
                <a:cxn ang="0">
                  <a:pos x="83" y="178"/>
                </a:cxn>
                <a:cxn ang="0">
                  <a:pos x="103" y="161"/>
                </a:cxn>
                <a:cxn ang="0">
                  <a:pos x="124" y="145"/>
                </a:cxn>
                <a:cxn ang="0">
                  <a:pos x="145" y="130"/>
                </a:cxn>
                <a:cxn ang="0">
                  <a:pos x="145" y="130"/>
                </a:cxn>
                <a:cxn ang="0">
                  <a:pos x="187" y="102"/>
                </a:cxn>
                <a:cxn ang="0">
                  <a:pos x="228" y="73"/>
                </a:cxn>
                <a:cxn ang="0">
                  <a:pos x="249" y="59"/>
                </a:cxn>
                <a:cxn ang="0">
                  <a:pos x="269" y="43"/>
                </a:cxn>
                <a:cxn ang="0">
                  <a:pos x="287" y="26"/>
                </a:cxn>
                <a:cxn ang="0">
                  <a:pos x="306" y="9"/>
                </a:cxn>
                <a:cxn ang="0">
                  <a:pos x="306" y="9"/>
                </a:cxn>
                <a:cxn ang="0">
                  <a:pos x="307" y="8"/>
                </a:cxn>
                <a:cxn ang="0">
                  <a:pos x="307" y="5"/>
                </a:cxn>
                <a:cxn ang="0">
                  <a:pos x="306" y="1"/>
                </a:cxn>
                <a:cxn ang="0">
                  <a:pos x="302" y="0"/>
                </a:cxn>
                <a:cxn ang="0">
                  <a:pos x="300" y="0"/>
                </a:cxn>
                <a:cxn ang="0">
                  <a:pos x="298" y="1"/>
                </a:cxn>
                <a:cxn ang="0">
                  <a:pos x="298" y="1"/>
                </a:cxn>
              </a:cxnLst>
              <a:rect l="0" t="0" r="r" b="b"/>
              <a:pathLst>
                <a:path w="307" h="239">
                  <a:moveTo>
                    <a:pt x="298" y="1"/>
                  </a:moveTo>
                  <a:lnTo>
                    <a:pt x="298" y="1"/>
                  </a:lnTo>
                  <a:lnTo>
                    <a:pt x="277" y="21"/>
                  </a:lnTo>
                  <a:lnTo>
                    <a:pt x="256" y="39"/>
                  </a:lnTo>
                  <a:lnTo>
                    <a:pt x="234" y="56"/>
                  </a:lnTo>
                  <a:lnTo>
                    <a:pt x="210" y="72"/>
                  </a:lnTo>
                  <a:lnTo>
                    <a:pt x="163" y="103"/>
                  </a:lnTo>
                  <a:lnTo>
                    <a:pt x="116" y="136"/>
                  </a:lnTo>
                  <a:lnTo>
                    <a:pt x="116" y="136"/>
                  </a:lnTo>
                  <a:lnTo>
                    <a:pt x="96" y="152"/>
                  </a:lnTo>
                  <a:lnTo>
                    <a:pt x="77" y="167"/>
                  </a:lnTo>
                  <a:lnTo>
                    <a:pt x="56" y="183"/>
                  </a:lnTo>
                  <a:lnTo>
                    <a:pt x="35" y="198"/>
                  </a:lnTo>
                  <a:lnTo>
                    <a:pt x="35" y="198"/>
                  </a:lnTo>
                  <a:lnTo>
                    <a:pt x="24" y="204"/>
                  </a:lnTo>
                  <a:lnTo>
                    <a:pt x="14" y="212"/>
                  </a:lnTo>
                  <a:lnTo>
                    <a:pt x="6" y="221"/>
                  </a:lnTo>
                  <a:lnTo>
                    <a:pt x="2" y="226"/>
                  </a:lnTo>
                  <a:lnTo>
                    <a:pt x="0" y="233"/>
                  </a:lnTo>
                  <a:lnTo>
                    <a:pt x="0" y="233"/>
                  </a:lnTo>
                  <a:lnTo>
                    <a:pt x="0" y="235"/>
                  </a:lnTo>
                  <a:lnTo>
                    <a:pt x="0" y="237"/>
                  </a:lnTo>
                  <a:lnTo>
                    <a:pt x="1" y="238"/>
                  </a:lnTo>
                  <a:lnTo>
                    <a:pt x="3" y="239"/>
                  </a:lnTo>
                  <a:lnTo>
                    <a:pt x="7" y="239"/>
                  </a:lnTo>
                  <a:lnTo>
                    <a:pt x="9" y="238"/>
                  </a:lnTo>
                  <a:lnTo>
                    <a:pt x="10" y="235"/>
                  </a:lnTo>
                  <a:lnTo>
                    <a:pt x="10" y="235"/>
                  </a:lnTo>
                  <a:lnTo>
                    <a:pt x="14" y="229"/>
                  </a:lnTo>
                  <a:lnTo>
                    <a:pt x="19" y="222"/>
                  </a:lnTo>
                  <a:lnTo>
                    <a:pt x="26" y="216"/>
                  </a:lnTo>
                  <a:lnTo>
                    <a:pt x="34" y="211"/>
                  </a:lnTo>
                  <a:lnTo>
                    <a:pt x="49" y="201"/>
                  </a:lnTo>
                  <a:lnTo>
                    <a:pt x="62" y="194"/>
                  </a:lnTo>
                  <a:lnTo>
                    <a:pt x="62" y="194"/>
                  </a:lnTo>
                  <a:lnTo>
                    <a:pt x="83" y="178"/>
                  </a:lnTo>
                  <a:lnTo>
                    <a:pt x="103" y="161"/>
                  </a:lnTo>
                  <a:lnTo>
                    <a:pt x="124" y="145"/>
                  </a:lnTo>
                  <a:lnTo>
                    <a:pt x="145" y="130"/>
                  </a:lnTo>
                  <a:lnTo>
                    <a:pt x="145" y="130"/>
                  </a:lnTo>
                  <a:lnTo>
                    <a:pt x="187" y="102"/>
                  </a:lnTo>
                  <a:lnTo>
                    <a:pt x="228" y="73"/>
                  </a:lnTo>
                  <a:lnTo>
                    <a:pt x="249" y="59"/>
                  </a:lnTo>
                  <a:lnTo>
                    <a:pt x="269" y="43"/>
                  </a:lnTo>
                  <a:lnTo>
                    <a:pt x="287" y="26"/>
                  </a:lnTo>
                  <a:lnTo>
                    <a:pt x="306" y="9"/>
                  </a:lnTo>
                  <a:lnTo>
                    <a:pt x="306" y="9"/>
                  </a:lnTo>
                  <a:lnTo>
                    <a:pt x="307" y="8"/>
                  </a:lnTo>
                  <a:lnTo>
                    <a:pt x="307" y="5"/>
                  </a:lnTo>
                  <a:lnTo>
                    <a:pt x="306" y="1"/>
                  </a:lnTo>
                  <a:lnTo>
                    <a:pt x="302" y="0"/>
                  </a:lnTo>
                  <a:lnTo>
                    <a:pt x="300" y="0"/>
                  </a:lnTo>
                  <a:lnTo>
                    <a:pt x="298" y="1"/>
                  </a:lnTo>
                  <a:lnTo>
                    <a:pt x="29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79" name="Freeform 391"/>
            <p:cNvSpPr/>
            <p:nvPr/>
          </p:nvSpPr>
          <p:spPr bwMode="auto">
            <a:xfrm>
              <a:off x="5329239" y="1193801"/>
              <a:ext cx="87313" cy="68263"/>
            </a:xfrm>
            <a:custGeom>
              <a:avLst/>
              <a:gdLst/>
              <a:ahLst/>
              <a:cxnLst>
                <a:cxn ang="0">
                  <a:pos x="210" y="0"/>
                </a:cxn>
                <a:cxn ang="0">
                  <a:pos x="210" y="0"/>
                </a:cxn>
                <a:cxn ang="0">
                  <a:pos x="203" y="2"/>
                </a:cxn>
                <a:cxn ang="0">
                  <a:pos x="193" y="5"/>
                </a:cxn>
                <a:cxn ang="0">
                  <a:pos x="176" y="13"/>
                </a:cxn>
                <a:cxn ang="0">
                  <a:pos x="161" y="22"/>
                </a:cxn>
                <a:cxn ang="0">
                  <a:pos x="145" y="34"/>
                </a:cxn>
                <a:cxn ang="0">
                  <a:pos x="116" y="59"/>
                </a:cxn>
                <a:cxn ang="0">
                  <a:pos x="87" y="81"/>
                </a:cxn>
                <a:cxn ang="0">
                  <a:pos x="87" y="81"/>
                </a:cxn>
                <a:cxn ang="0">
                  <a:pos x="56" y="106"/>
                </a:cxn>
                <a:cxn ang="0">
                  <a:pos x="40" y="119"/>
                </a:cxn>
                <a:cxn ang="0">
                  <a:pos x="26" y="133"/>
                </a:cxn>
                <a:cxn ang="0">
                  <a:pos x="26" y="133"/>
                </a:cxn>
                <a:cxn ang="0">
                  <a:pos x="12" y="146"/>
                </a:cxn>
                <a:cxn ang="0">
                  <a:pos x="5" y="154"/>
                </a:cxn>
                <a:cxn ang="0">
                  <a:pos x="0" y="163"/>
                </a:cxn>
                <a:cxn ang="0">
                  <a:pos x="0" y="163"/>
                </a:cxn>
                <a:cxn ang="0">
                  <a:pos x="0" y="166"/>
                </a:cxn>
                <a:cxn ang="0">
                  <a:pos x="1" y="169"/>
                </a:cxn>
                <a:cxn ang="0">
                  <a:pos x="1" y="169"/>
                </a:cxn>
                <a:cxn ang="0">
                  <a:pos x="2" y="170"/>
                </a:cxn>
                <a:cxn ang="0">
                  <a:pos x="2" y="170"/>
                </a:cxn>
                <a:cxn ang="0">
                  <a:pos x="5" y="171"/>
                </a:cxn>
                <a:cxn ang="0">
                  <a:pos x="6" y="171"/>
                </a:cxn>
                <a:cxn ang="0">
                  <a:pos x="10" y="169"/>
                </a:cxn>
                <a:cxn ang="0">
                  <a:pos x="12" y="167"/>
                </a:cxn>
                <a:cxn ang="0">
                  <a:pos x="13" y="166"/>
                </a:cxn>
                <a:cxn ang="0">
                  <a:pos x="12" y="163"/>
                </a:cxn>
                <a:cxn ang="0">
                  <a:pos x="10" y="162"/>
                </a:cxn>
                <a:cxn ang="0">
                  <a:pos x="10" y="162"/>
                </a:cxn>
                <a:cxn ang="0">
                  <a:pos x="102" y="85"/>
                </a:cxn>
                <a:cxn ang="0">
                  <a:pos x="102" y="85"/>
                </a:cxn>
                <a:cxn ang="0">
                  <a:pos x="127" y="64"/>
                </a:cxn>
                <a:cxn ang="0">
                  <a:pos x="154" y="42"/>
                </a:cxn>
                <a:cxn ang="0">
                  <a:pos x="169" y="31"/>
                </a:cxn>
                <a:cxn ang="0">
                  <a:pos x="183" y="22"/>
                </a:cxn>
                <a:cxn ang="0">
                  <a:pos x="197" y="16"/>
                </a:cxn>
                <a:cxn ang="0">
                  <a:pos x="213" y="12"/>
                </a:cxn>
                <a:cxn ang="0">
                  <a:pos x="213" y="12"/>
                </a:cxn>
                <a:cxn ang="0">
                  <a:pos x="216" y="10"/>
                </a:cxn>
                <a:cxn ang="0">
                  <a:pos x="217" y="9"/>
                </a:cxn>
                <a:cxn ang="0">
                  <a:pos x="218" y="6"/>
                </a:cxn>
                <a:cxn ang="0">
                  <a:pos x="217" y="5"/>
                </a:cxn>
                <a:cxn ang="0">
                  <a:pos x="216" y="1"/>
                </a:cxn>
                <a:cxn ang="0">
                  <a:pos x="213" y="0"/>
                </a:cxn>
                <a:cxn ang="0">
                  <a:pos x="210" y="0"/>
                </a:cxn>
                <a:cxn ang="0">
                  <a:pos x="210" y="0"/>
                </a:cxn>
              </a:cxnLst>
              <a:rect l="0" t="0" r="r" b="b"/>
              <a:pathLst>
                <a:path w="218" h="171">
                  <a:moveTo>
                    <a:pt x="210" y="0"/>
                  </a:moveTo>
                  <a:lnTo>
                    <a:pt x="210" y="0"/>
                  </a:lnTo>
                  <a:lnTo>
                    <a:pt x="203" y="2"/>
                  </a:lnTo>
                  <a:lnTo>
                    <a:pt x="193" y="5"/>
                  </a:lnTo>
                  <a:lnTo>
                    <a:pt x="176" y="13"/>
                  </a:lnTo>
                  <a:lnTo>
                    <a:pt x="161" y="22"/>
                  </a:lnTo>
                  <a:lnTo>
                    <a:pt x="145" y="34"/>
                  </a:lnTo>
                  <a:lnTo>
                    <a:pt x="116" y="59"/>
                  </a:lnTo>
                  <a:lnTo>
                    <a:pt x="87" y="81"/>
                  </a:lnTo>
                  <a:lnTo>
                    <a:pt x="87" y="81"/>
                  </a:lnTo>
                  <a:lnTo>
                    <a:pt x="56" y="106"/>
                  </a:lnTo>
                  <a:lnTo>
                    <a:pt x="40" y="119"/>
                  </a:lnTo>
                  <a:lnTo>
                    <a:pt x="26" y="133"/>
                  </a:lnTo>
                  <a:lnTo>
                    <a:pt x="26" y="133"/>
                  </a:lnTo>
                  <a:lnTo>
                    <a:pt x="12" y="146"/>
                  </a:lnTo>
                  <a:lnTo>
                    <a:pt x="5" y="154"/>
                  </a:lnTo>
                  <a:lnTo>
                    <a:pt x="0" y="163"/>
                  </a:lnTo>
                  <a:lnTo>
                    <a:pt x="0" y="163"/>
                  </a:lnTo>
                  <a:lnTo>
                    <a:pt x="0" y="166"/>
                  </a:lnTo>
                  <a:lnTo>
                    <a:pt x="1" y="169"/>
                  </a:lnTo>
                  <a:lnTo>
                    <a:pt x="1" y="169"/>
                  </a:lnTo>
                  <a:lnTo>
                    <a:pt x="2" y="170"/>
                  </a:lnTo>
                  <a:lnTo>
                    <a:pt x="2" y="170"/>
                  </a:lnTo>
                  <a:lnTo>
                    <a:pt x="5" y="171"/>
                  </a:lnTo>
                  <a:lnTo>
                    <a:pt x="6" y="171"/>
                  </a:lnTo>
                  <a:lnTo>
                    <a:pt x="10" y="169"/>
                  </a:lnTo>
                  <a:lnTo>
                    <a:pt x="12" y="167"/>
                  </a:lnTo>
                  <a:lnTo>
                    <a:pt x="13" y="166"/>
                  </a:lnTo>
                  <a:lnTo>
                    <a:pt x="12" y="163"/>
                  </a:lnTo>
                  <a:lnTo>
                    <a:pt x="10" y="162"/>
                  </a:lnTo>
                  <a:lnTo>
                    <a:pt x="10" y="162"/>
                  </a:lnTo>
                  <a:lnTo>
                    <a:pt x="102" y="85"/>
                  </a:lnTo>
                  <a:lnTo>
                    <a:pt x="102" y="85"/>
                  </a:lnTo>
                  <a:lnTo>
                    <a:pt x="127" y="64"/>
                  </a:lnTo>
                  <a:lnTo>
                    <a:pt x="154" y="42"/>
                  </a:lnTo>
                  <a:lnTo>
                    <a:pt x="169" y="31"/>
                  </a:lnTo>
                  <a:lnTo>
                    <a:pt x="183" y="22"/>
                  </a:lnTo>
                  <a:lnTo>
                    <a:pt x="197" y="16"/>
                  </a:lnTo>
                  <a:lnTo>
                    <a:pt x="213" y="12"/>
                  </a:lnTo>
                  <a:lnTo>
                    <a:pt x="213" y="12"/>
                  </a:lnTo>
                  <a:lnTo>
                    <a:pt x="216" y="10"/>
                  </a:lnTo>
                  <a:lnTo>
                    <a:pt x="217" y="9"/>
                  </a:lnTo>
                  <a:lnTo>
                    <a:pt x="218" y="6"/>
                  </a:lnTo>
                  <a:lnTo>
                    <a:pt x="217" y="5"/>
                  </a:lnTo>
                  <a:lnTo>
                    <a:pt x="216" y="1"/>
                  </a:lnTo>
                  <a:lnTo>
                    <a:pt x="213" y="0"/>
                  </a:lnTo>
                  <a:lnTo>
                    <a:pt x="210" y="0"/>
                  </a:lnTo>
                  <a:lnTo>
                    <a:pt x="210"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80" name="Freeform 392"/>
            <p:cNvSpPr/>
            <p:nvPr/>
          </p:nvSpPr>
          <p:spPr bwMode="auto">
            <a:xfrm>
              <a:off x="5395914" y="1125538"/>
              <a:ext cx="141288" cy="26988"/>
            </a:xfrm>
            <a:custGeom>
              <a:avLst/>
              <a:gdLst/>
              <a:ahLst/>
              <a:cxnLst>
                <a:cxn ang="0">
                  <a:pos x="348" y="0"/>
                </a:cxn>
                <a:cxn ang="0">
                  <a:pos x="348" y="0"/>
                </a:cxn>
                <a:cxn ang="0">
                  <a:pos x="326" y="2"/>
                </a:cxn>
                <a:cxn ang="0">
                  <a:pos x="305" y="5"/>
                </a:cxn>
                <a:cxn ang="0">
                  <a:pos x="263" y="14"/>
                </a:cxn>
                <a:cxn ang="0">
                  <a:pos x="221" y="23"/>
                </a:cxn>
                <a:cxn ang="0">
                  <a:pos x="199" y="27"/>
                </a:cxn>
                <a:cxn ang="0">
                  <a:pos x="178" y="30"/>
                </a:cxn>
                <a:cxn ang="0">
                  <a:pos x="178" y="30"/>
                </a:cxn>
                <a:cxn ang="0">
                  <a:pos x="156" y="32"/>
                </a:cxn>
                <a:cxn ang="0">
                  <a:pos x="135" y="36"/>
                </a:cxn>
                <a:cxn ang="0">
                  <a:pos x="92" y="45"/>
                </a:cxn>
                <a:cxn ang="0">
                  <a:pos x="49" y="53"/>
                </a:cxn>
                <a:cxn ang="0">
                  <a:pos x="28" y="56"/>
                </a:cxn>
                <a:cxn ang="0">
                  <a:pos x="5" y="57"/>
                </a:cxn>
                <a:cxn ang="0">
                  <a:pos x="5" y="57"/>
                </a:cxn>
                <a:cxn ang="0">
                  <a:pos x="3" y="57"/>
                </a:cxn>
                <a:cxn ang="0">
                  <a:pos x="2" y="58"/>
                </a:cxn>
                <a:cxn ang="0">
                  <a:pos x="0" y="62"/>
                </a:cxn>
                <a:cxn ang="0">
                  <a:pos x="2" y="66"/>
                </a:cxn>
                <a:cxn ang="0">
                  <a:pos x="3" y="68"/>
                </a:cxn>
                <a:cxn ang="0">
                  <a:pos x="5" y="69"/>
                </a:cxn>
                <a:cxn ang="0">
                  <a:pos x="16" y="69"/>
                </a:cxn>
                <a:cxn ang="0">
                  <a:pos x="16" y="69"/>
                </a:cxn>
                <a:cxn ang="0">
                  <a:pos x="20" y="68"/>
                </a:cxn>
                <a:cxn ang="0">
                  <a:pos x="20" y="68"/>
                </a:cxn>
                <a:cxn ang="0">
                  <a:pos x="38" y="66"/>
                </a:cxn>
                <a:cxn ang="0">
                  <a:pos x="58" y="64"/>
                </a:cxn>
                <a:cxn ang="0">
                  <a:pos x="94" y="57"/>
                </a:cxn>
                <a:cxn ang="0">
                  <a:pos x="132" y="49"/>
                </a:cxn>
                <a:cxn ang="0">
                  <a:pos x="170" y="41"/>
                </a:cxn>
                <a:cxn ang="0">
                  <a:pos x="170" y="41"/>
                </a:cxn>
                <a:cxn ang="0">
                  <a:pos x="215" y="34"/>
                </a:cxn>
                <a:cxn ang="0">
                  <a:pos x="259" y="24"/>
                </a:cxn>
                <a:cxn ang="0">
                  <a:pos x="304" y="17"/>
                </a:cxn>
                <a:cxn ang="0">
                  <a:pos x="326" y="14"/>
                </a:cxn>
                <a:cxn ang="0">
                  <a:pos x="348" y="11"/>
                </a:cxn>
                <a:cxn ang="0">
                  <a:pos x="348" y="11"/>
                </a:cxn>
                <a:cxn ang="0">
                  <a:pos x="350" y="10"/>
                </a:cxn>
                <a:cxn ang="0">
                  <a:pos x="352" y="9"/>
                </a:cxn>
                <a:cxn ang="0">
                  <a:pos x="353" y="5"/>
                </a:cxn>
                <a:cxn ang="0">
                  <a:pos x="353" y="3"/>
                </a:cxn>
                <a:cxn ang="0">
                  <a:pos x="352" y="1"/>
                </a:cxn>
                <a:cxn ang="0">
                  <a:pos x="350" y="0"/>
                </a:cxn>
                <a:cxn ang="0">
                  <a:pos x="348" y="0"/>
                </a:cxn>
                <a:cxn ang="0">
                  <a:pos x="348" y="0"/>
                </a:cxn>
              </a:cxnLst>
              <a:rect l="0" t="0" r="r" b="b"/>
              <a:pathLst>
                <a:path w="353" h="69">
                  <a:moveTo>
                    <a:pt x="348" y="0"/>
                  </a:moveTo>
                  <a:lnTo>
                    <a:pt x="348" y="0"/>
                  </a:lnTo>
                  <a:lnTo>
                    <a:pt x="326" y="2"/>
                  </a:lnTo>
                  <a:lnTo>
                    <a:pt x="305" y="5"/>
                  </a:lnTo>
                  <a:lnTo>
                    <a:pt x="263" y="14"/>
                  </a:lnTo>
                  <a:lnTo>
                    <a:pt x="221" y="23"/>
                  </a:lnTo>
                  <a:lnTo>
                    <a:pt x="199" y="27"/>
                  </a:lnTo>
                  <a:lnTo>
                    <a:pt x="178" y="30"/>
                  </a:lnTo>
                  <a:lnTo>
                    <a:pt x="178" y="30"/>
                  </a:lnTo>
                  <a:lnTo>
                    <a:pt x="156" y="32"/>
                  </a:lnTo>
                  <a:lnTo>
                    <a:pt x="135" y="36"/>
                  </a:lnTo>
                  <a:lnTo>
                    <a:pt x="92" y="45"/>
                  </a:lnTo>
                  <a:lnTo>
                    <a:pt x="49" y="53"/>
                  </a:lnTo>
                  <a:lnTo>
                    <a:pt x="28" y="56"/>
                  </a:lnTo>
                  <a:lnTo>
                    <a:pt x="5" y="57"/>
                  </a:lnTo>
                  <a:lnTo>
                    <a:pt x="5" y="57"/>
                  </a:lnTo>
                  <a:lnTo>
                    <a:pt x="3" y="57"/>
                  </a:lnTo>
                  <a:lnTo>
                    <a:pt x="2" y="58"/>
                  </a:lnTo>
                  <a:lnTo>
                    <a:pt x="0" y="62"/>
                  </a:lnTo>
                  <a:lnTo>
                    <a:pt x="2" y="66"/>
                  </a:lnTo>
                  <a:lnTo>
                    <a:pt x="3" y="68"/>
                  </a:lnTo>
                  <a:lnTo>
                    <a:pt x="5" y="69"/>
                  </a:lnTo>
                  <a:lnTo>
                    <a:pt x="16" y="69"/>
                  </a:lnTo>
                  <a:lnTo>
                    <a:pt x="16" y="69"/>
                  </a:lnTo>
                  <a:lnTo>
                    <a:pt x="20" y="68"/>
                  </a:lnTo>
                  <a:lnTo>
                    <a:pt x="20" y="68"/>
                  </a:lnTo>
                  <a:lnTo>
                    <a:pt x="38" y="66"/>
                  </a:lnTo>
                  <a:lnTo>
                    <a:pt x="58" y="64"/>
                  </a:lnTo>
                  <a:lnTo>
                    <a:pt x="94" y="57"/>
                  </a:lnTo>
                  <a:lnTo>
                    <a:pt x="132" y="49"/>
                  </a:lnTo>
                  <a:lnTo>
                    <a:pt x="170" y="41"/>
                  </a:lnTo>
                  <a:lnTo>
                    <a:pt x="170" y="41"/>
                  </a:lnTo>
                  <a:lnTo>
                    <a:pt x="215" y="34"/>
                  </a:lnTo>
                  <a:lnTo>
                    <a:pt x="259" y="24"/>
                  </a:lnTo>
                  <a:lnTo>
                    <a:pt x="304" y="17"/>
                  </a:lnTo>
                  <a:lnTo>
                    <a:pt x="326" y="14"/>
                  </a:lnTo>
                  <a:lnTo>
                    <a:pt x="348" y="11"/>
                  </a:lnTo>
                  <a:lnTo>
                    <a:pt x="348" y="11"/>
                  </a:lnTo>
                  <a:lnTo>
                    <a:pt x="350" y="10"/>
                  </a:lnTo>
                  <a:lnTo>
                    <a:pt x="352" y="9"/>
                  </a:lnTo>
                  <a:lnTo>
                    <a:pt x="353" y="5"/>
                  </a:lnTo>
                  <a:lnTo>
                    <a:pt x="353" y="3"/>
                  </a:lnTo>
                  <a:lnTo>
                    <a:pt x="352" y="1"/>
                  </a:lnTo>
                  <a:lnTo>
                    <a:pt x="350" y="0"/>
                  </a:lnTo>
                  <a:lnTo>
                    <a:pt x="348" y="0"/>
                  </a:lnTo>
                  <a:lnTo>
                    <a:pt x="348"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81" name="Freeform 393"/>
            <p:cNvSpPr/>
            <p:nvPr/>
          </p:nvSpPr>
          <p:spPr bwMode="auto">
            <a:xfrm>
              <a:off x="5421314" y="1193801"/>
              <a:ext cx="92075" cy="20638"/>
            </a:xfrm>
            <a:custGeom>
              <a:avLst/>
              <a:gdLst/>
              <a:ahLst/>
              <a:cxnLst>
                <a:cxn ang="0">
                  <a:pos x="225" y="1"/>
                </a:cxn>
                <a:cxn ang="0">
                  <a:pos x="225" y="1"/>
                </a:cxn>
                <a:cxn ang="0">
                  <a:pos x="217" y="4"/>
                </a:cxn>
                <a:cxn ang="0">
                  <a:pos x="209" y="5"/>
                </a:cxn>
                <a:cxn ang="0">
                  <a:pos x="194" y="5"/>
                </a:cxn>
                <a:cxn ang="0">
                  <a:pos x="194" y="5"/>
                </a:cxn>
                <a:cxn ang="0">
                  <a:pos x="179" y="6"/>
                </a:cxn>
                <a:cxn ang="0">
                  <a:pos x="166" y="10"/>
                </a:cxn>
                <a:cxn ang="0">
                  <a:pos x="139" y="17"/>
                </a:cxn>
                <a:cxn ang="0">
                  <a:pos x="139" y="17"/>
                </a:cxn>
                <a:cxn ang="0">
                  <a:pos x="72" y="31"/>
                </a:cxn>
                <a:cxn ang="0">
                  <a:pos x="38" y="36"/>
                </a:cxn>
                <a:cxn ang="0">
                  <a:pos x="22" y="39"/>
                </a:cxn>
                <a:cxn ang="0">
                  <a:pos x="5" y="40"/>
                </a:cxn>
                <a:cxn ang="0">
                  <a:pos x="5" y="40"/>
                </a:cxn>
                <a:cxn ang="0">
                  <a:pos x="3" y="40"/>
                </a:cxn>
                <a:cxn ang="0">
                  <a:pos x="1" y="42"/>
                </a:cxn>
                <a:cxn ang="0">
                  <a:pos x="0" y="46"/>
                </a:cxn>
                <a:cxn ang="0">
                  <a:pos x="1" y="50"/>
                </a:cxn>
                <a:cxn ang="0">
                  <a:pos x="3" y="51"/>
                </a:cxn>
                <a:cxn ang="0">
                  <a:pos x="5" y="51"/>
                </a:cxn>
                <a:cxn ang="0">
                  <a:pos x="5" y="51"/>
                </a:cxn>
                <a:cxn ang="0">
                  <a:pos x="21" y="51"/>
                </a:cxn>
                <a:cxn ang="0">
                  <a:pos x="37" y="48"/>
                </a:cxn>
                <a:cxn ang="0">
                  <a:pos x="68" y="43"/>
                </a:cxn>
                <a:cxn ang="0">
                  <a:pos x="131" y="30"/>
                </a:cxn>
                <a:cxn ang="0">
                  <a:pos x="131" y="30"/>
                </a:cxn>
                <a:cxn ang="0">
                  <a:pos x="166" y="22"/>
                </a:cxn>
                <a:cxn ang="0">
                  <a:pos x="184" y="18"/>
                </a:cxn>
                <a:cxn ang="0">
                  <a:pos x="201" y="17"/>
                </a:cxn>
                <a:cxn ang="0">
                  <a:pos x="201" y="17"/>
                </a:cxn>
                <a:cxn ang="0">
                  <a:pos x="217" y="16"/>
                </a:cxn>
                <a:cxn ang="0">
                  <a:pos x="224" y="14"/>
                </a:cxn>
                <a:cxn ang="0">
                  <a:pos x="230" y="10"/>
                </a:cxn>
                <a:cxn ang="0">
                  <a:pos x="230" y="10"/>
                </a:cxn>
                <a:cxn ang="0">
                  <a:pos x="233" y="9"/>
                </a:cxn>
                <a:cxn ang="0">
                  <a:pos x="233" y="6"/>
                </a:cxn>
                <a:cxn ang="0">
                  <a:pos x="233" y="2"/>
                </a:cxn>
                <a:cxn ang="0">
                  <a:pos x="229" y="0"/>
                </a:cxn>
                <a:cxn ang="0">
                  <a:pos x="228" y="0"/>
                </a:cxn>
                <a:cxn ang="0">
                  <a:pos x="225" y="1"/>
                </a:cxn>
                <a:cxn ang="0">
                  <a:pos x="225" y="1"/>
                </a:cxn>
              </a:cxnLst>
              <a:rect l="0" t="0" r="r" b="b"/>
              <a:pathLst>
                <a:path w="233" h="51">
                  <a:moveTo>
                    <a:pt x="225" y="1"/>
                  </a:moveTo>
                  <a:lnTo>
                    <a:pt x="225" y="1"/>
                  </a:lnTo>
                  <a:lnTo>
                    <a:pt x="217" y="4"/>
                  </a:lnTo>
                  <a:lnTo>
                    <a:pt x="209" y="5"/>
                  </a:lnTo>
                  <a:lnTo>
                    <a:pt x="194" y="5"/>
                  </a:lnTo>
                  <a:lnTo>
                    <a:pt x="194" y="5"/>
                  </a:lnTo>
                  <a:lnTo>
                    <a:pt x="179" y="6"/>
                  </a:lnTo>
                  <a:lnTo>
                    <a:pt x="166" y="10"/>
                  </a:lnTo>
                  <a:lnTo>
                    <a:pt x="139" y="17"/>
                  </a:lnTo>
                  <a:lnTo>
                    <a:pt x="139" y="17"/>
                  </a:lnTo>
                  <a:lnTo>
                    <a:pt x="72" y="31"/>
                  </a:lnTo>
                  <a:lnTo>
                    <a:pt x="38" y="36"/>
                  </a:lnTo>
                  <a:lnTo>
                    <a:pt x="22" y="39"/>
                  </a:lnTo>
                  <a:lnTo>
                    <a:pt x="5" y="40"/>
                  </a:lnTo>
                  <a:lnTo>
                    <a:pt x="5" y="40"/>
                  </a:lnTo>
                  <a:lnTo>
                    <a:pt x="3" y="40"/>
                  </a:lnTo>
                  <a:lnTo>
                    <a:pt x="1" y="42"/>
                  </a:lnTo>
                  <a:lnTo>
                    <a:pt x="0" y="46"/>
                  </a:lnTo>
                  <a:lnTo>
                    <a:pt x="1" y="50"/>
                  </a:lnTo>
                  <a:lnTo>
                    <a:pt x="3" y="51"/>
                  </a:lnTo>
                  <a:lnTo>
                    <a:pt x="5" y="51"/>
                  </a:lnTo>
                  <a:lnTo>
                    <a:pt x="5" y="51"/>
                  </a:lnTo>
                  <a:lnTo>
                    <a:pt x="21" y="51"/>
                  </a:lnTo>
                  <a:lnTo>
                    <a:pt x="37" y="48"/>
                  </a:lnTo>
                  <a:lnTo>
                    <a:pt x="68" y="43"/>
                  </a:lnTo>
                  <a:lnTo>
                    <a:pt x="131" y="30"/>
                  </a:lnTo>
                  <a:lnTo>
                    <a:pt x="131" y="30"/>
                  </a:lnTo>
                  <a:lnTo>
                    <a:pt x="166" y="22"/>
                  </a:lnTo>
                  <a:lnTo>
                    <a:pt x="184" y="18"/>
                  </a:lnTo>
                  <a:lnTo>
                    <a:pt x="201" y="17"/>
                  </a:lnTo>
                  <a:lnTo>
                    <a:pt x="201" y="17"/>
                  </a:lnTo>
                  <a:lnTo>
                    <a:pt x="217" y="16"/>
                  </a:lnTo>
                  <a:lnTo>
                    <a:pt x="224" y="14"/>
                  </a:lnTo>
                  <a:lnTo>
                    <a:pt x="230" y="10"/>
                  </a:lnTo>
                  <a:lnTo>
                    <a:pt x="230" y="10"/>
                  </a:lnTo>
                  <a:lnTo>
                    <a:pt x="233" y="9"/>
                  </a:lnTo>
                  <a:lnTo>
                    <a:pt x="233" y="6"/>
                  </a:lnTo>
                  <a:lnTo>
                    <a:pt x="233" y="2"/>
                  </a:lnTo>
                  <a:lnTo>
                    <a:pt x="229" y="0"/>
                  </a:lnTo>
                  <a:lnTo>
                    <a:pt x="228" y="0"/>
                  </a:lnTo>
                  <a:lnTo>
                    <a:pt x="225" y="1"/>
                  </a:lnTo>
                  <a:lnTo>
                    <a:pt x="22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82" name="Freeform 394"/>
            <p:cNvSpPr/>
            <p:nvPr/>
          </p:nvSpPr>
          <p:spPr bwMode="auto">
            <a:xfrm>
              <a:off x="5537201" y="1117601"/>
              <a:ext cx="44450" cy="11113"/>
            </a:xfrm>
            <a:custGeom>
              <a:avLst/>
              <a:gdLst/>
              <a:ahLst/>
              <a:cxnLst>
                <a:cxn ang="0">
                  <a:pos x="108" y="0"/>
                </a:cxn>
                <a:cxn ang="0">
                  <a:pos x="108" y="0"/>
                </a:cxn>
                <a:cxn ang="0">
                  <a:pos x="57" y="11"/>
                </a:cxn>
                <a:cxn ang="0">
                  <a:pos x="32" y="15"/>
                </a:cxn>
                <a:cxn ang="0">
                  <a:pos x="6" y="17"/>
                </a:cxn>
                <a:cxn ang="0">
                  <a:pos x="6" y="17"/>
                </a:cxn>
                <a:cxn ang="0">
                  <a:pos x="4" y="17"/>
                </a:cxn>
                <a:cxn ang="0">
                  <a:pos x="2" y="19"/>
                </a:cxn>
                <a:cxn ang="0">
                  <a:pos x="0" y="23"/>
                </a:cxn>
                <a:cxn ang="0">
                  <a:pos x="2" y="26"/>
                </a:cxn>
                <a:cxn ang="0">
                  <a:pos x="4" y="28"/>
                </a:cxn>
                <a:cxn ang="0">
                  <a:pos x="6" y="29"/>
                </a:cxn>
                <a:cxn ang="0">
                  <a:pos x="6" y="29"/>
                </a:cxn>
                <a:cxn ang="0">
                  <a:pos x="20" y="28"/>
                </a:cxn>
                <a:cxn ang="0">
                  <a:pos x="33" y="26"/>
                </a:cxn>
                <a:cxn ang="0">
                  <a:pos x="58" y="21"/>
                </a:cxn>
                <a:cxn ang="0">
                  <a:pos x="110" y="11"/>
                </a:cxn>
                <a:cxn ang="0">
                  <a:pos x="110" y="11"/>
                </a:cxn>
                <a:cxn ang="0">
                  <a:pos x="113" y="11"/>
                </a:cxn>
                <a:cxn ang="0">
                  <a:pos x="114" y="8"/>
                </a:cxn>
                <a:cxn ang="0">
                  <a:pos x="114" y="7"/>
                </a:cxn>
                <a:cxn ang="0">
                  <a:pos x="114" y="4"/>
                </a:cxn>
                <a:cxn ang="0">
                  <a:pos x="112" y="2"/>
                </a:cxn>
                <a:cxn ang="0">
                  <a:pos x="110" y="0"/>
                </a:cxn>
                <a:cxn ang="0">
                  <a:pos x="108" y="0"/>
                </a:cxn>
                <a:cxn ang="0">
                  <a:pos x="108" y="0"/>
                </a:cxn>
              </a:cxnLst>
              <a:rect l="0" t="0" r="r" b="b"/>
              <a:pathLst>
                <a:path w="114" h="29">
                  <a:moveTo>
                    <a:pt x="108" y="0"/>
                  </a:moveTo>
                  <a:lnTo>
                    <a:pt x="108" y="0"/>
                  </a:lnTo>
                  <a:lnTo>
                    <a:pt x="57" y="11"/>
                  </a:lnTo>
                  <a:lnTo>
                    <a:pt x="32" y="15"/>
                  </a:lnTo>
                  <a:lnTo>
                    <a:pt x="6" y="17"/>
                  </a:lnTo>
                  <a:lnTo>
                    <a:pt x="6" y="17"/>
                  </a:lnTo>
                  <a:lnTo>
                    <a:pt x="4" y="17"/>
                  </a:lnTo>
                  <a:lnTo>
                    <a:pt x="2" y="19"/>
                  </a:lnTo>
                  <a:lnTo>
                    <a:pt x="0" y="23"/>
                  </a:lnTo>
                  <a:lnTo>
                    <a:pt x="2" y="26"/>
                  </a:lnTo>
                  <a:lnTo>
                    <a:pt x="4" y="28"/>
                  </a:lnTo>
                  <a:lnTo>
                    <a:pt x="6" y="29"/>
                  </a:lnTo>
                  <a:lnTo>
                    <a:pt x="6" y="29"/>
                  </a:lnTo>
                  <a:lnTo>
                    <a:pt x="20" y="28"/>
                  </a:lnTo>
                  <a:lnTo>
                    <a:pt x="33" y="26"/>
                  </a:lnTo>
                  <a:lnTo>
                    <a:pt x="58" y="21"/>
                  </a:lnTo>
                  <a:lnTo>
                    <a:pt x="110" y="11"/>
                  </a:lnTo>
                  <a:lnTo>
                    <a:pt x="110" y="11"/>
                  </a:lnTo>
                  <a:lnTo>
                    <a:pt x="113" y="11"/>
                  </a:lnTo>
                  <a:lnTo>
                    <a:pt x="114" y="8"/>
                  </a:lnTo>
                  <a:lnTo>
                    <a:pt x="114" y="7"/>
                  </a:lnTo>
                  <a:lnTo>
                    <a:pt x="114" y="4"/>
                  </a:lnTo>
                  <a:lnTo>
                    <a:pt x="112" y="2"/>
                  </a:lnTo>
                  <a:lnTo>
                    <a:pt x="110" y="0"/>
                  </a:lnTo>
                  <a:lnTo>
                    <a:pt x="108" y="0"/>
                  </a:lnTo>
                  <a:lnTo>
                    <a:pt x="108"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83" name="Freeform 395"/>
            <p:cNvSpPr/>
            <p:nvPr/>
          </p:nvSpPr>
          <p:spPr bwMode="auto">
            <a:xfrm>
              <a:off x="5481639" y="1184276"/>
              <a:ext cx="198438" cy="82550"/>
            </a:xfrm>
            <a:custGeom>
              <a:avLst/>
              <a:gdLst/>
              <a:ahLst/>
              <a:cxnLst>
                <a:cxn ang="0">
                  <a:pos x="492" y="0"/>
                </a:cxn>
                <a:cxn ang="0">
                  <a:pos x="492" y="0"/>
                </a:cxn>
                <a:cxn ang="0">
                  <a:pos x="478" y="1"/>
                </a:cxn>
                <a:cxn ang="0">
                  <a:pos x="463" y="5"/>
                </a:cxn>
                <a:cxn ang="0">
                  <a:pos x="449" y="10"/>
                </a:cxn>
                <a:cxn ang="0">
                  <a:pos x="434" y="15"/>
                </a:cxn>
                <a:cxn ang="0">
                  <a:pos x="407" y="28"/>
                </a:cxn>
                <a:cxn ang="0">
                  <a:pos x="381" y="40"/>
                </a:cxn>
                <a:cxn ang="0">
                  <a:pos x="381" y="40"/>
                </a:cxn>
                <a:cxn ang="0">
                  <a:pos x="314" y="66"/>
                </a:cxn>
                <a:cxn ang="0">
                  <a:pos x="247" y="91"/>
                </a:cxn>
                <a:cxn ang="0">
                  <a:pos x="247" y="91"/>
                </a:cxn>
                <a:cxn ang="0">
                  <a:pos x="188" y="113"/>
                </a:cxn>
                <a:cxn ang="0">
                  <a:pos x="158" y="125"/>
                </a:cxn>
                <a:cxn ang="0">
                  <a:pos x="128" y="137"/>
                </a:cxn>
                <a:cxn ang="0">
                  <a:pos x="128" y="137"/>
                </a:cxn>
                <a:cxn ang="0">
                  <a:pos x="114" y="145"/>
                </a:cxn>
                <a:cxn ang="0">
                  <a:pos x="98" y="153"/>
                </a:cxn>
                <a:cxn ang="0">
                  <a:pos x="68" y="170"/>
                </a:cxn>
                <a:cxn ang="0">
                  <a:pos x="54" y="177"/>
                </a:cxn>
                <a:cxn ang="0">
                  <a:pos x="38" y="184"/>
                </a:cxn>
                <a:cxn ang="0">
                  <a:pos x="21" y="189"/>
                </a:cxn>
                <a:cxn ang="0">
                  <a:pos x="4" y="193"/>
                </a:cxn>
                <a:cxn ang="0">
                  <a:pos x="4" y="193"/>
                </a:cxn>
                <a:cxn ang="0">
                  <a:pos x="3" y="194"/>
                </a:cxn>
                <a:cxn ang="0">
                  <a:pos x="1" y="196"/>
                </a:cxn>
                <a:cxn ang="0">
                  <a:pos x="0" y="197"/>
                </a:cxn>
                <a:cxn ang="0">
                  <a:pos x="0" y="200"/>
                </a:cxn>
                <a:cxn ang="0">
                  <a:pos x="3" y="204"/>
                </a:cxn>
                <a:cxn ang="0">
                  <a:pos x="5" y="205"/>
                </a:cxn>
                <a:cxn ang="0">
                  <a:pos x="8" y="205"/>
                </a:cxn>
                <a:cxn ang="0">
                  <a:pos x="8" y="205"/>
                </a:cxn>
                <a:cxn ang="0">
                  <a:pos x="21" y="201"/>
                </a:cxn>
                <a:cxn ang="0">
                  <a:pos x="35" y="197"/>
                </a:cxn>
                <a:cxn ang="0">
                  <a:pos x="48" y="192"/>
                </a:cxn>
                <a:cxn ang="0">
                  <a:pos x="62" y="187"/>
                </a:cxn>
                <a:cxn ang="0">
                  <a:pos x="86" y="172"/>
                </a:cxn>
                <a:cxn ang="0">
                  <a:pos x="110" y="159"/>
                </a:cxn>
                <a:cxn ang="0">
                  <a:pos x="110" y="159"/>
                </a:cxn>
                <a:cxn ang="0">
                  <a:pos x="126" y="151"/>
                </a:cxn>
                <a:cxn ang="0">
                  <a:pos x="140" y="145"/>
                </a:cxn>
                <a:cxn ang="0">
                  <a:pos x="171" y="132"/>
                </a:cxn>
                <a:cxn ang="0">
                  <a:pos x="203" y="121"/>
                </a:cxn>
                <a:cxn ang="0">
                  <a:pos x="233" y="109"/>
                </a:cxn>
                <a:cxn ang="0">
                  <a:pos x="233" y="109"/>
                </a:cxn>
                <a:cxn ang="0">
                  <a:pos x="293" y="86"/>
                </a:cxn>
                <a:cxn ang="0">
                  <a:pos x="355" y="62"/>
                </a:cxn>
                <a:cxn ang="0">
                  <a:pos x="355" y="62"/>
                </a:cxn>
                <a:cxn ang="0">
                  <a:pos x="423" y="35"/>
                </a:cxn>
                <a:cxn ang="0">
                  <a:pos x="423" y="35"/>
                </a:cxn>
                <a:cxn ang="0">
                  <a:pos x="457" y="21"/>
                </a:cxn>
                <a:cxn ang="0">
                  <a:pos x="474" y="14"/>
                </a:cxn>
                <a:cxn ang="0">
                  <a:pos x="483" y="11"/>
                </a:cxn>
                <a:cxn ang="0">
                  <a:pos x="492" y="10"/>
                </a:cxn>
                <a:cxn ang="0">
                  <a:pos x="492" y="10"/>
                </a:cxn>
                <a:cxn ang="0">
                  <a:pos x="493" y="10"/>
                </a:cxn>
                <a:cxn ang="0">
                  <a:pos x="496" y="9"/>
                </a:cxn>
                <a:cxn ang="0">
                  <a:pos x="497" y="5"/>
                </a:cxn>
                <a:cxn ang="0">
                  <a:pos x="497" y="2"/>
                </a:cxn>
                <a:cxn ang="0">
                  <a:pos x="496" y="1"/>
                </a:cxn>
                <a:cxn ang="0">
                  <a:pos x="493" y="0"/>
                </a:cxn>
                <a:cxn ang="0">
                  <a:pos x="492" y="0"/>
                </a:cxn>
                <a:cxn ang="0">
                  <a:pos x="492" y="0"/>
                </a:cxn>
              </a:cxnLst>
              <a:rect l="0" t="0" r="r" b="b"/>
              <a:pathLst>
                <a:path w="497" h="205">
                  <a:moveTo>
                    <a:pt x="492" y="0"/>
                  </a:moveTo>
                  <a:lnTo>
                    <a:pt x="492" y="0"/>
                  </a:lnTo>
                  <a:lnTo>
                    <a:pt x="478" y="1"/>
                  </a:lnTo>
                  <a:lnTo>
                    <a:pt x="463" y="5"/>
                  </a:lnTo>
                  <a:lnTo>
                    <a:pt x="449" y="10"/>
                  </a:lnTo>
                  <a:lnTo>
                    <a:pt x="434" y="15"/>
                  </a:lnTo>
                  <a:lnTo>
                    <a:pt x="407" y="28"/>
                  </a:lnTo>
                  <a:lnTo>
                    <a:pt x="381" y="40"/>
                  </a:lnTo>
                  <a:lnTo>
                    <a:pt x="381" y="40"/>
                  </a:lnTo>
                  <a:lnTo>
                    <a:pt x="314" y="66"/>
                  </a:lnTo>
                  <a:lnTo>
                    <a:pt x="247" y="91"/>
                  </a:lnTo>
                  <a:lnTo>
                    <a:pt x="247" y="91"/>
                  </a:lnTo>
                  <a:lnTo>
                    <a:pt x="188" y="113"/>
                  </a:lnTo>
                  <a:lnTo>
                    <a:pt x="158" y="125"/>
                  </a:lnTo>
                  <a:lnTo>
                    <a:pt x="128" y="137"/>
                  </a:lnTo>
                  <a:lnTo>
                    <a:pt x="128" y="137"/>
                  </a:lnTo>
                  <a:lnTo>
                    <a:pt x="114" y="145"/>
                  </a:lnTo>
                  <a:lnTo>
                    <a:pt x="98" y="153"/>
                  </a:lnTo>
                  <a:lnTo>
                    <a:pt x="68" y="170"/>
                  </a:lnTo>
                  <a:lnTo>
                    <a:pt x="54" y="177"/>
                  </a:lnTo>
                  <a:lnTo>
                    <a:pt x="38" y="184"/>
                  </a:lnTo>
                  <a:lnTo>
                    <a:pt x="21" y="189"/>
                  </a:lnTo>
                  <a:lnTo>
                    <a:pt x="4" y="193"/>
                  </a:lnTo>
                  <a:lnTo>
                    <a:pt x="4" y="193"/>
                  </a:lnTo>
                  <a:lnTo>
                    <a:pt x="3" y="194"/>
                  </a:lnTo>
                  <a:lnTo>
                    <a:pt x="1" y="196"/>
                  </a:lnTo>
                  <a:lnTo>
                    <a:pt x="0" y="197"/>
                  </a:lnTo>
                  <a:lnTo>
                    <a:pt x="0" y="200"/>
                  </a:lnTo>
                  <a:lnTo>
                    <a:pt x="3" y="204"/>
                  </a:lnTo>
                  <a:lnTo>
                    <a:pt x="5" y="205"/>
                  </a:lnTo>
                  <a:lnTo>
                    <a:pt x="8" y="205"/>
                  </a:lnTo>
                  <a:lnTo>
                    <a:pt x="8" y="205"/>
                  </a:lnTo>
                  <a:lnTo>
                    <a:pt x="21" y="201"/>
                  </a:lnTo>
                  <a:lnTo>
                    <a:pt x="35" y="197"/>
                  </a:lnTo>
                  <a:lnTo>
                    <a:pt x="48" y="192"/>
                  </a:lnTo>
                  <a:lnTo>
                    <a:pt x="62" y="187"/>
                  </a:lnTo>
                  <a:lnTo>
                    <a:pt x="86" y="172"/>
                  </a:lnTo>
                  <a:lnTo>
                    <a:pt x="110" y="159"/>
                  </a:lnTo>
                  <a:lnTo>
                    <a:pt x="110" y="159"/>
                  </a:lnTo>
                  <a:lnTo>
                    <a:pt x="126" y="151"/>
                  </a:lnTo>
                  <a:lnTo>
                    <a:pt x="140" y="145"/>
                  </a:lnTo>
                  <a:lnTo>
                    <a:pt x="171" y="132"/>
                  </a:lnTo>
                  <a:lnTo>
                    <a:pt x="203" y="121"/>
                  </a:lnTo>
                  <a:lnTo>
                    <a:pt x="233" y="109"/>
                  </a:lnTo>
                  <a:lnTo>
                    <a:pt x="233" y="109"/>
                  </a:lnTo>
                  <a:lnTo>
                    <a:pt x="293" y="86"/>
                  </a:lnTo>
                  <a:lnTo>
                    <a:pt x="355" y="62"/>
                  </a:lnTo>
                  <a:lnTo>
                    <a:pt x="355" y="62"/>
                  </a:lnTo>
                  <a:lnTo>
                    <a:pt x="423" y="35"/>
                  </a:lnTo>
                  <a:lnTo>
                    <a:pt x="423" y="35"/>
                  </a:lnTo>
                  <a:lnTo>
                    <a:pt x="457" y="21"/>
                  </a:lnTo>
                  <a:lnTo>
                    <a:pt x="474" y="14"/>
                  </a:lnTo>
                  <a:lnTo>
                    <a:pt x="483" y="11"/>
                  </a:lnTo>
                  <a:lnTo>
                    <a:pt x="492" y="10"/>
                  </a:lnTo>
                  <a:lnTo>
                    <a:pt x="492" y="10"/>
                  </a:lnTo>
                  <a:lnTo>
                    <a:pt x="493" y="10"/>
                  </a:lnTo>
                  <a:lnTo>
                    <a:pt x="496" y="9"/>
                  </a:lnTo>
                  <a:lnTo>
                    <a:pt x="497" y="5"/>
                  </a:lnTo>
                  <a:lnTo>
                    <a:pt x="497" y="2"/>
                  </a:lnTo>
                  <a:lnTo>
                    <a:pt x="496" y="1"/>
                  </a:lnTo>
                  <a:lnTo>
                    <a:pt x="493" y="0"/>
                  </a:lnTo>
                  <a:lnTo>
                    <a:pt x="492" y="0"/>
                  </a:lnTo>
                  <a:lnTo>
                    <a:pt x="492"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84" name="Freeform 396"/>
            <p:cNvSpPr/>
            <p:nvPr/>
          </p:nvSpPr>
          <p:spPr bwMode="auto">
            <a:xfrm>
              <a:off x="5664201" y="1103313"/>
              <a:ext cx="76200" cy="76200"/>
            </a:xfrm>
            <a:custGeom>
              <a:avLst/>
              <a:gdLst/>
              <a:ahLst/>
              <a:cxnLst>
                <a:cxn ang="0">
                  <a:pos x="186" y="0"/>
                </a:cxn>
                <a:cxn ang="0">
                  <a:pos x="186" y="0"/>
                </a:cxn>
                <a:cxn ang="0">
                  <a:pos x="178" y="3"/>
                </a:cxn>
                <a:cxn ang="0">
                  <a:pos x="171" y="7"/>
                </a:cxn>
                <a:cxn ang="0">
                  <a:pos x="166" y="12"/>
                </a:cxn>
                <a:cxn ang="0">
                  <a:pos x="161" y="19"/>
                </a:cxn>
                <a:cxn ang="0">
                  <a:pos x="161" y="19"/>
                </a:cxn>
                <a:cxn ang="0">
                  <a:pos x="135" y="49"/>
                </a:cxn>
                <a:cxn ang="0">
                  <a:pos x="107" y="77"/>
                </a:cxn>
                <a:cxn ang="0">
                  <a:pos x="107" y="77"/>
                </a:cxn>
                <a:cxn ang="0">
                  <a:pos x="82" y="105"/>
                </a:cxn>
                <a:cxn ang="0">
                  <a:pos x="57" y="134"/>
                </a:cxn>
                <a:cxn ang="0">
                  <a:pos x="44" y="147"/>
                </a:cxn>
                <a:cxn ang="0">
                  <a:pos x="31" y="160"/>
                </a:cxn>
                <a:cxn ang="0">
                  <a:pos x="17" y="173"/>
                </a:cxn>
                <a:cxn ang="0">
                  <a:pos x="3" y="183"/>
                </a:cxn>
                <a:cxn ang="0">
                  <a:pos x="3" y="183"/>
                </a:cxn>
                <a:cxn ang="0">
                  <a:pos x="0" y="185"/>
                </a:cxn>
                <a:cxn ang="0">
                  <a:pos x="0" y="187"/>
                </a:cxn>
                <a:cxn ang="0">
                  <a:pos x="0" y="191"/>
                </a:cxn>
                <a:cxn ang="0">
                  <a:pos x="4" y="194"/>
                </a:cxn>
                <a:cxn ang="0">
                  <a:pos x="5" y="194"/>
                </a:cxn>
                <a:cxn ang="0">
                  <a:pos x="8" y="193"/>
                </a:cxn>
                <a:cxn ang="0">
                  <a:pos x="8" y="193"/>
                </a:cxn>
                <a:cxn ang="0">
                  <a:pos x="20" y="185"/>
                </a:cxn>
                <a:cxn ang="0">
                  <a:pos x="31" y="174"/>
                </a:cxn>
                <a:cxn ang="0">
                  <a:pos x="54" y="153"/>
                </a:cxn>
                <a:cxn ang="0">
                  <a:pos x="74" y="131"/>
                </a:cxn>
                <a:cxn ang="0">
                  <a:pos x="94" y="109"/>
                </a:cxn>
                <a:cxn ang="0">
                  <a:pos x="94" y="109"/>
                </a:cxn>
                <a:cxn ang="0">
                  <a:pos x="140" y="55"/>
                </a:cxn>
                <a:cxn ang="0">
                  <a:pos x="140" y="55"/>
                </a:cxn>
                <a:cxn ang="0">
                  <a:pos x="150" y="43"/>
                </a:cxn>
                <a:cxn ang="0">
                  <a:pos x="162" y="30"/>
                </a:cxn>
                <a:cxn ang="0">
                  <a:pos x="169" y="24"/>
                </a:cxn>
                <a:cxn ang="0">
                  <a:pos x="175" y="17"/>
                </a:cxn>
                <a:cxn ang="0">
                  <a:pos x="183" y="13"/>
                </a:cxn>
                <a:cxn ang="0">
                  <a:pos x="190" y="11"/>
                </a:cxn>
                <a:cxn ang="0">
                  <a:pos x="190" y="11"/>
                </a:cxn>
                <a:cxn ang="0">
                  <a:pos x="191" y="9"/>
                </a:cxn>
                <a:cxn ang="0">
                  <a:pos x="192" y="8"/>
                </a:cxn>
                <a:cxn ang="0">
                  <a:pos x="194" y="7"/>
                </a:cxn>
                <a:cxn ang="0">
                  <a:pos x="194" y="4"/>
                </a:cxn>
                <a:cxn ang="0">
                  <a:pos x="191" y="0"/>
                </a:cxn>
                <a:cxn ang="0">
                  <a:pos x="188" y="0"/>
                </a:cxn>
                <a:cxn ang="0">
                  <a:pos x="186" y="0"/>
                </a:cxn>
                <a:cxn ang="0">
                  <a:pos x="186" y="0"/>
                </a:cxn>
              </a:cxnLst>
              <a:rect l="0" t="0" r="r" b="b"/>
              <a:pathLst>
                <a:path w="194" h="194">
                  <a:moveTo>
                    <a:pt x="186" y="0"/>
                  </a:moveTo>
                  <a:lnTo>
                    <a:pt x="186" y="0"/>
                  </a:lnTo>
                  <a:lnTo>
                    <a:pt x="178" y="3"/>
                  </a:lnTo>
                  <a:lnTo>
                    <a:pt x="171" y="7"/>
                  </a:lnTo>
                  <a:lnTo>
                    <a:pt x="166" y="12"/>
                  </a:lnTo>
                  <a:lnTo>
                    <a:pt x="161" y="19"/>
                  </a:lnTo>
                  <a:lnTo>
                    <a:pt x="161" y="19"/>
                  </a:lnTo>
                  <a:lnTo>
                    <a:pt x="135" y="49"/>
                  </a:lnTo>
                  <a:lnTo>
                    <a:pt x="107" y="77"/>
                  </a:lnTo>
                  <a:lnTo>
                    <a:pt x="107" y="77"/>
                  </a:lnTo>
                  <a:lnTo>
                    <a:pt x="82" y="105"/>
                  </a:lnTo>
                  <a:lnTo>
                    <a:pt x="57" y="134"/>
                  </a:lnTo>
                  <a:lnTo>
                    <a:pt x="44" y="147"/>
                  </a:lnTo>
                  <a:lnTo>
                    <a:pt x="31" y="160"/>
                  </a:lnTo>
                  <a:lnTo>
                    <a:pt x="17" y="173"/>
                  </a:lnTo>
                  <a:lnTo>
                    <a:pt x="3" y="183"/>
                  </a:lnTo>
                  <a:lnTo>
                    <a:pt x="3" y="183"/>
                  </a:lnTo>
                  <a:lnTo>
                    <a:pt x="0" y="185"/>
                  </a:lnTo>
                  <a:lnTo>
                    <a:pt x="0" y="187"/>
                  </a:lnTo>
                  <a:lnTo>
                    <a:pt x="0" y="191"/>
                  </a:lnTo>
                  <a:lnTo>
                    <a:pt x="4" y="194"/>
                  </a:lnTo>
                  <a:lnTo>
                    <a:pt x="5" y="194"/>
                  </a:lnTo>
                  <a:lnTo>
                    <a:pt x="8" y="193"/>
                  </a:lnTo>
                  <a:lnTo>
                    <a:pt x="8" y="193"/>
                  </a:lnTo>
                  <a:lnTo>
                    <a:pt x="20" y="185"/>
                  </a:lnTo>
                  <a:lnTo>
                    <a:pt x="31" y="174"/>
                  </a:lnTo>
                  <a:lnTo>
                    <a:pt x="54" y="153"/>
                  </a:lnTo>
                  <a:lnTo>
                    <a:pt x="74" y="131"/>
                  </a:lnTo>
                  <a:lnTo>
                    <a:pt x="94" y="109"/>
                  </a:lnTo>
                  <a:lnTo>
                    <a:pt x="94" y="109"/>
                  </a:lnTo>
                  <a:lnTo>
                    <a:pt x="140" y="55"/>
                  </a:lnTo>
                  <a:lnTo>
                    <a:pt x="140" y="55"/>
                  </a:lnTo>
                  <a:lnTo>
                    <a:pt x="150" y="43"/>
                  </a:lnTo>
                  <a:lnTo>
                    <a:pt x="162" y="30"/>
                  </a:lnTo>
                  <a:lnTo>
                    <a:pt x="169" y="24"/>
                  </a:lnTo>
                  <a:lnTo>
                    <a:pt x="175" y="17"/>
                  </a:lnTo>
                  <a:lnTo>
                    <a:pt x="183" y="13"/>
                  </a:lnTo>
                  <a:lnTo>
                    <a:pt x="190" y="11"/>
                  </a:lnTo>
                  <a:lnTo>
                    <a:pt x="190" y="11"/>
                  </a:lnTo>
                  <a:lnTo>
                    <a:pt x="191" y="9"/>
                  </a:lnTo>
                  <a:lnTo>
                    <a:pt x="192" y="8"/>
                  </a:lnTo>
                  <a:lnTo>
                    <a:pt x="194" y="7"/>
                  </a:lnTo>
                  <a:lnTo>
                    <a:pt x="194" y="4"/>
                  </a:lnTo>
                  <a:lnTo>
                    <a:pt x="191" y="0"/>
                  </a:lnTo>
                  <a:lnTo>
                    <a:pt x="188" y="0"/>
                  </a:lnTo>
                  <a:lnTo>
                    <a:pt x="186" y="0"/>
                  </a:lnTo>
                  <a:lnTo>
                    <a:pt x="186"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85" name="Freeform 397"/>
            <p:cNvSpPr/>
            <p:nvPr/>
          </p:nvSpPr>
          <p:spPr bwMode="auto">
            <a:xfrm>
              <a:off x="5715001" y="1112838"/>
              <a:ext cx="82550" cy="103188"/>
            </a:xfrm>
            <a:custGeom>
              <a:avLst/>
              <a:gdLst/>
              <a:ahLst/>
              <a:cxnLst>
                <a:cxn ang="0">
                  <a:pos x="195" y="1"/>
                </a:cxn>
                <a:cxn ang="0">
                  <a:pos x="195" y="1"/>
                </a:cxn>
                <a:cxn ang="0">
                  <a:pos x="170" y="28"/>
                </a:cxn>
                <a:cxn ang="0">
                  <a:pos x="145" y="57"/>
                </a:cxn>
                <a:cxn ang="0">
                  <a:pos x="121" y="87"/>
                </a:cxn>
                <a:cxn ang="0">
                  <a:pos x="99" y="116"/>
                </a:cxn>
                <a:cxn ang="0">
                  <a:pos x="99" y="116"/>
                </a:cxn>
                <a:cxn ang="0">
                  <a:pos x="72" y="154"/>
                </a:cxn>
                <a:cxn ang="0">
                  <a:pos x="59" y="173"/>
                </a:cxn>
                <a:cxn ang="0">
                  <a:pos x="44" y="192"/>
                </a:cxn>
                <a:cxn ang="0">
                  <a:pos x="44" y="192"/>
                </a:cxn>
                <a:cxn ang="0">
                  <a:pos x="34" y="207"/>
                </a:cxn>
                <a:cxn ang="0">
                  <a:pos x="23" y="223"/>
                </a:cxn>
                <a:cxn ang="0">
                  <a:pos x="13" y="238"/>
                </a:cxn>
                <a:cxn ang="0">
                  <a:pos x="1" y="252"/>
                </a:cxn>
                <a:cxn ang="0">
                  <a:pos x="1" y="252"/>
                </a:cxn>
                <a:cxn ang="0">
                  <a:pos x="0" y="255"/>
                </a:cxn>
                <a:cxn ang="0">
                  <a:pos x="0" y="257"/>
                </a:cxn>
                <a:cxn ang="0">
                  <a:pos x="1" y="260"/>
                </a:cxn>
                <a:cxn ang="0">
                  <a:pos x="5" y="262"/>
                </a:cxn>
                <a:cxn ang="0">
                  <a:pos x="8" y="262"/>
                </a:cxn>
                <a:cxn ang="0">
                  <a:pos x="9" y="260"/>
                </a:cxn>
                <a:cxn ang="0">
                  <a:pos x="9" y="260"/>
                </a:cxn>
                <a:cxn ang="0">
                  <a:pos x="19" y="248"/>
                </a:cxn>
                <a:cxn ang="0">
                  <a:pos x="28" y="235"/>
                </a:cxn>
                <a:cxn ang="0">
                  <a:pos x="36" y="222"/>
                </a:cxn>
                <a:cxn ang="0">
                  <a:pos x="46" y="209"/>
                </a:cxn>
                <a:cxn ang="0">
                  <a:pos x="46" y="209"/>
                </a:cxn>
                <a:cxn ang="0">
                  <a:pos x="69" y="179"/>
                </a:cxn>
                <a:cxn ang="0">
                  <a:pos x="90" y="147"/>
                </a:cxn>
                <a:cxn ang="0">
                  <a:pos x="90" y="147"/>
                </a:cxn>
                <a:cxn ang="0">
                  <a:pos x="116" y="111"/>
                </a:cxn>
                <a:cxn ang="0">
                  <a:pos x="144" y="75"/>
                </a:cxn>
                <a:cxn ang="0">
                  <a:pos x="172" y="41"/>
                </a:cxn>
                <a:cxn ang="0">
                  <a:pos x="204" y="9"/>
                </a:cxn>
                <a:cxn ang="0">
                  <a:pos x="204" y="9"/>
                </a:cxn>
                <a:cxn ang="0">
                  <a:pos x="205" y="7"/>
                </a:cxn>
                <a:cxn ang="0">
                  <a:pos x="205" y="5"/>
                </a:cxn>
                <a:cxn ang="0">
                  <a:pos x="204" y="1"/>
                </a:cxn>
                <a:cxn ang="0">
                  <a:pos x="200" y="0"/>
                </a:cxn>
                <a:cxn ang="0">
                  <a:pos x="197" y="0"/>
                </a:cxn>
                <a:cxn ang="0">
                  <a:pos x="195" y="1"/>
                </a:cxn>
                <a:cxn ang="0">
                  <a:pos x="195" y="1"/>
                </a:cxn>
              </a:cxnLst>
              <a:rect l="0" t="0" r="r" b="b"/>
              <a:pathLst>
                <a:path w="205" h="262">
                  <a:moveTo>
                    <a:pt x="195" y="1"/>
                  </a:moveTo>
                  <a:lnTo>
                    <a:pt x="195" y="1"/>
                  </a:lnTo>
                  <a:lnTo>
                    <a:pt x="170" y="28"/>
                  </a:lnTo>
                  <a:lnTo>
                    <a:pt x="145" y="57"/>
                  </a:lnTo>
                  <a:lnTo>
                    <a:pt x="121" y="87"/>
                  </a:lnTo>
                  <a:lnTo>
                    <a:pt x="99" y="116"/>
                  </a:lnTo>
                  <a:lnTo>
                    <a:pt x="99" y="116"/>
                  </a:lnTo>
                  <a:lnTo>
                    <a:pt x="72" y="154"/>
                  </a:lnTo>
                  <a:lnTo>
                    <a:pt x="59" y="173"/>
                  </a:lnTo>
                  <a:lnTo>
                    <a:pt x="44" y="192"/>
                  </a:lnTo>
                  <a:lnTo>
                    <a:pt x="44" y="192"/>
                  </a:lnTo>
                  <a:lnTo>
                    <a:pt x="34" y="207"/>
                  </a:lnTo>
                  <a:lnTo>
                    <a:pt x="23" y="223"/>
                  </a:lnTo>
                  <a:lnTo>
                    <a:pt x="13" y="238"/>
                  </a:lnTo>
                  <a:lnTo>
                    <a:pt x="1" y="252"/>
                  </a:lnTo>
                  <a:lnTo>
                    <a:pt x="1" y="252"/>
                  </a:lnTo>
                  <a:lnTo>
                    <a:pt x="0" y="255"/>
                  </a:lnTo>
                  <a:lnTo>
                    <a:pt x="0" y="257"/>
                  </a:lnTo>
                  <a:lnTo>
                    <a:pt x="1" y="260"/>
                  </a:lnTo>
                  <a:lnTo>
                    <a:pt x="5" y="262"/>
                  </a:lnTo>
                  <a:lnTo>
                    <a:pt x="8" y="262"/>
                  </a:lnTo>
                  <a:lnTo>
                    <a:pt x="9" y="260"/>
                  </a:lnTo>
                  <a:lnTo>
                    <a:pt x="9" y="260"/>
                  </a:lnTo>
                  <a:lnTo>
                    <a:pt x="19" y="248"/>
                  </a:lnTo>
                  <a:lnTo>
                    <a:pt x="28" y="235"/>
                  </a:lnTo>
                  <a:lnTo>
                    <a:pt x="36" y="222"/>
                  </a:lnTo>
                  <a:lnTo>
                    <a:pt x="46" y="209"/>
                  </a:lnTo>
                  <a:lnTo>
                    <a:pt x="46" y="209"/>
                  </a:lnTo>
                  <a:lnTo>
                    <a:pt x="69" y="179"/>
                  </a:lnTo>
                  <a:lnTo>
                    <a:pt x="90" y="147"/>
                  </a:lnTo>
                  <a:lnTo>
                    <a:pt x="90" y="147"/>
                  </a:lnTo>
                  <a:lnTo>
                    <a:pt x="116" y="111"/>
                  </a:lnTo>
                  <a:lnTo>
                    <a:pt x="144" y="75"/>
                  </a:lnTo>
                  <a:lnTo>
                    <a:pt x="172" y="41"/>
                  </a:lnTo>
                  <a:lnTo>
                    <a:pt x="204" y="9"/>
                  </a:lnTo>
                  <a:lnTo>
                    <a:pt x="204" y="9"/>
                  </a:lnTo>
                  <a:lnTo>
                    <a:pt x="205" y="7"/>
                  </a:lnTo>
                  <a:lnTo>
                    <a:pt x="205" y="5"/>
                  </a:lnTo>
                  <a:lnTo>
                    <a:pt x="204" y="1"/>
                  </a:lnTo>
                  <a:lnTo>
                    <a:pt x="200" y="0"/>
                  </a:lnTo>
                  <a:lnTo>
                    <a:pt x="197" y="0"/>
                  </a:lnTo>
                  <a:lnTo>
                    <a:pt x="195" y="1"/>
                  </a:lnTo>
                  <a:lnTo>
                    <a:pt x="19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86" name="Freeform 398"/>
            <p:cNvSpPr/>
            <p:nvPr/>
          </p:nvSpPr>
          <p:spPr bwMode="auto">
            <a:xfrm>
              <a:off x="5797551" y="1162051"/>
              <a:ext cx="90488" cy="42863"/>
            </a:xfrm>
            <a:custGeom>
              <a:avLst/>
              <a:gdLst/>
              <a:ahLst/>
              <a:cxnLst>
                <a:cxn ang="0">
                  <a:pos x="221" y="0"/>
                </a:cxn>
                <a:cxn ang="0">
                  <a:pos x="221" y="0"/>
                </a:cxn>
                <a:cxn ang="0">
                  <a:pos x="170" y="20"/>
                </a:cxn>
                <a:cxn ang="0">
                  <a:pos x="145" y="30"/>
                </a:cxn>
                <a:cxn ang="0">
                  <a:pos x="122" y="42"/>
                </a:cxn>
                <a:cxn ang="0">
                  <a:pos x="122" y="42"/>
                </a:cxn>
                <a:cxn ang="0">
                  <a:pos x="107" y="47"/>
                </a:cxn>
                <a:cxn ang="0">
                  <a:pos x="94" y="52"/>
                </a:cxn>
                <a:cxn ang="0">
                  <a:pos x="81" y="58"/>
                </a:cxn>
                <a:cxn ang="0">
                  <a:pos x="68" y="64"/>
                </a:cxn>
                <a:cxn ang="0">
                  <a:pos x="68" y="64"/>
                </a:cxn>
                <a:cxn ang="0">
                  <a:pos x="54" y="73"/>
                </a:cxn>
                <a:cxn ang="0">
                  <a:pos x="38" y="84"/>
                </a:cxn>
                <a:cxn ang="0">
                  <a:pos x="31" y="88"/>
                </a:cxn>
                <a:cxn ang="0">
                  <a:pos x="22" y="93"/>
                </a:cxn>
                <a:cxn ang="0">
                  <a:pos x="14" y="96"/>
                </a:cxn>
                <a:cxn ang="0">
                  <a:pos x="5" y="97"/>
                </a:cxn>
                <a:cxn ang="0">
                  <a:pos x="5" y="97"/>
                </a:cxn>
                <a:cxn ang="0">
                  <a:pos x="3" y="98"/>
                </a:cxn>
                <a:cxn ang="0">
                  <a:pos x="1" y="99"/>
                </a:cxn>
                <a:cxn ang="0">
                  <a:pos x="0" y="103"/>
                </a:cxn>
                <a:cxn ang="0">
                  <a:pos x="0" y="106"/>
                </a:cxn>
                <a:cxn ang="0">
                  <a:pos x="1" y="107"/>
                </a:cxn>
                <a:cxn ang="0">
                  <a:pos x="3" y="109"/>
                </a:cxn>
                <a:cxn ang="0">
                  <a:pos x="5" y="109"/>
                </a:cxn>
                <a:cxn ang="0">
                  <a:pos x="5" y="109"/>
                </a:cxn>
                <a:cxn ang="0">
                  <a:pos x="18" y="106"/>
                </a:cxn>
                <a:cxn ang="0">
                  <a:pos x="30" y="102"/>
                </a:cxn>
                <a:cxn ang="0">
                  <a:pos x="42" y="96"/>
                </a:cxn>
                <a:cxn ang="0">
                  <a:pos x="54" y="89"/>
                </a:cxn>
                <a:cxn ang="0">
                  <a:pos x="76" y="75"/>
                </a:cxn>
                <a:cxn ang="0">
                  <a:pos x="86" y="68"/>
                </a:cxn>
                <a:cxn ang="0">
                  <a:pos x="98" y="63"/>
                </a:cxn>
                <a:cxn ang="0">
                  <a:pos x="98" y="63"/>
                </a:cxn>
                <a:cxn ang="0">
                  <a:pos x="161" y="37"/>
                </a:cxn>
                <a:cxn ang="0">
                  <a:pos x="192" y="24"/>
                </a:cxn>
                <a:cxn ang="0">
                  <a:pos x="224" y="12"/>
                </a:cxn>
                <a:cxn ang="0">
                  <a:pos x="224" y="12"/>
                </a:cxn>
                <a:cxn ang="0">
                  <a:pos x="226" y="11"/>
                </a:cxn>
                <a:cxn ang="0">
                  <a:pos x="228" y="8"/>
                </a:cxn>
                <a:cxn ang="0">
                  <a:pos x="228" y="4"/>
                </a:cxn>
                <a:cxn ang="0">
                  <a:pos x="226" y="1"/>
                </a:cxn>
                <a:cxn ang="0">
                  <a:pos x="225" y="0"/>
                </a:cxn>
                <a:cxn ang="0">
                  <a:pos x="224" y="0"/>
                </a:cxn>
                <a:cxn ang="0">
                  <a:pos x="221" y="0"/>
                </a:cxn>
                <a:cxn ang="0">
                  <a:pos x="221" y="0"/>
                </a:cxn>
              </a:cxnLst>
              <a:rect l="0" t="0" r="r" b="b"/>
              <a:pathLst>
                <a:path w="228" h="109">
                  <a:moveTo>
                    <a:pt x="221" y="0"/>
                  </a:moveTo>
                  <a:lnTo>
                    <a:pt x="221" y="0"/>
                  </a:lnTo>
                  <a:lnTo>
                    <a:pt x="170" y="20"/>
                  </a:lnTo>
                  <a:lnTo>
                    <a:pt x="145" y="30"/>
                  </a:lnTo>
                  <a:lnTo>
                    <a:pt x="122" y="42"/>
                  </a:lnTo>
                  <a:lnTo>
                    <a:pt x="122" y="42"/>
                  </a:lnTo>
                  <a:lnTo>
                    <a:pt x="107" y="47"/>
                  </a:lnTo>
                  <a:lnTo>
                    <a:pt x="94" y="52"/>
                  </a:lnTo>
                  <a:lnTo>
                    <a:pt x="81" y="58"/>
                  </a:lnTo>
                  <a:lnTo>
                    <a:pt x="68" y="64"/>
                  </a:lnTo>
                  <a:lnTo>
                    <a:pt x="68" y="64"/>
                  </a:lnTo>
                  <a:lnTo>
                    <a:pt x="54" y="73"/>
                  </a:lnTo>
                  <a:lnTo>
                    <a:pt x="38" y="84"/>
                  </a:lnTo>
                  <a:lnTo>
                    <a:pt x="31" y="88"/>
                  </a:lnTo>
                  <a:lnTo>
                    <a:pt x="22" y="93"/>
                  </a:lnTo>
                  <a:lnTo>
                    <a:pt x="14" y="96"/>
                  </a:lnTo>
                  <a:lnTo>
                    <a:pt x="5" y="97"/>
                  </a:lnTo>
                  <a:lnTo>
                    <a:pt x="5" y="97"/>
                  </a:lnTo>
                  <a:lnTo>
                    <a:pt x="3" y="98"/>
                  </a:lnTo>
                  <a:lnTo>
                    <a:pt x="1" y="99"/>
                  </a:lnTo>
                  <a:lnTo>
                    <a:pt x="0" y="103"/>
                  </a:lnTo>
                  <a:lnTo>
                    <a:pt x="0" y="106"/>
                  </a:lnTo>
                  <a:lnTo>
                    <a:pt x="1" y="107"/>
                  </a:lnTo>
                  <a:lnTo>
                    <a:pt x="3" y="109"/>
                  </a:lnTo>
                  <a:lnTo>
                    <a:pt x="5" y="109"/>
                  </a:lnTo>
                  <a:lnTo>
                    <a:pt x="5" y="109"/>
                  </a:lnTo>
                  <a:lnTo>
                    <a:pt x="18" y="106"/>
                  </a:lnTo>
                  <a:lnTo>
                    <a:pt x="30" y="102"/>
                  </a:lnTo>
                  <a:lnTo>
                    <a:pt x="42" y="96"/>
                  </a:lnTo>
                  <a:lnTo>
                    <a:pt x="54" y="89"/>
                  </a:lnTo>
                  <a:lnTo>
                    <a:pt x="76" y="75"/>
                  </a:lnTo>
                  <a:lnTo>
                    <a:pt x="86" y="68"/>
                  </a:lnTo>
                  <a:lnTo>
                    <a:pt x="98" y="63"/>
                  </a:lnTo>
                  <a:lnTo>
                    <a:pt x="98" y="63"/>
                  </a:lnTo>
                  <a:lnTo>
                    <a:pt x="161" y="37"/>
                  </a:lnTo>
                  <a:lnTo>
                    <a:pt x="192" y="24"/>
                  </a:lnTo>
                  <a:lnTo>
                    <a:pt x="224" y="12"/>
                  </a:lnTo>
                  <a:lnTo>
                    <a:pt x="224" y="12"/>
                  </a:lnTo>
                  <a:lnTo>
                    <a:pt x="226" y="11"/>
                  </a:lnTo>
                  <a:lnTo>
                    <a:pt x="228" y="8"/>
                  </a:lnTo>
                  <a:lnTo>
                    <a:pt x="228" y="4"/>
                  </a:lnTo>
                  <a:lnTo>
                    <a:pt x="226" y="1"/>
                  </a:lnTo>
                  <a:lnTo>
                    <a:pt x="225" y="0"/>
                  </a:lnTo>
                  <a:lnTo>
                    <a:pt x="224" y="0"/>
                  </a:lnTo>
                  <a:lnTo>
                    <a:pt x="221" y="0"/>
                  </a:lnTo>
                  <a:lnTo>
                    <a:pt x="221"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87" name="Freeform 399"/>
            <p:cNvSpPr/>
            <p:nvPr/>
          </p:nvSpPr>
          <p:spPr bwMode="auto">
            <a:xfrm>
              <a:off x="5772151" y="1168401"/>
              <a:ext cx="136525" cy="65088"/>
            </a:xfrm>
            <a:custGeom>
              <a:avLst/>
              <a:gdLst/>
              <a:ahLst/>
              <a:cxnLst>
                <a:cxn ang="0">
                  <a:pos x="333" y="1"/>
                </a:cxn>
                <a:cxn ang="0">
                  <a:pos x="325" y="4"/>
                </a:cxn>
                <a:cxn ang="0">
                  <a:pos x="316" y="4"/>
                </a:cxn>
                <a:cxn ang="0">
                  <a:pos x="293" y="16"/>
                </a:cxn>
                <a:cxn ang="0">
                  <a:pos x="268" y="26"/>
                </a:cxn>
                <a:cxn ang="0">
                  <a:pos x="259" y="29"/>
                </a:cxn>
                <a:cxn ang="0">
                  <a:pos x="233" y="43"/>
                </a:cxn>
                <a:cxn ang="0">
                  <a:pos x="217" y="50"/>
                </a:cxn>
                <a:cxn ang="0">
                  <a:pos x="172" y="65"/>
                </a:cxn>
                <a:cxn ang="0">
                  <a:pos x="148" y="77"/>
                </a:cxn>
                <a:cxn ang="0">
                  <a:pos x="76" y="118"/>
                </a:cxn>
                <a:cxn ang="0">
                  <a:pos x="58" y="127"/>
                </a:cxn>
                <a:cxn ang="0">
                  <a:pos x="19" y="144"/>
                </a:cxn>
                <a:cxn ang="0">
                  <a:pos x="2" y="156"/>
                </a:cxn>
                <a:cxn ang="0">
                  <a:pos x="0" y="158"/>
                </a:cxn>
                <a:cxn ang="0">
                  <a:pos x="0" y="162"/>
                </a:cxn>
                <a:cxn ang="0">
                  <a:pos x="6" y="165"/>
                </a:cxn>
                <a:cxn ang="0">
                  <a:pos x="9" y="164"/>
                </a:cxn>
                <a:cxn ang="0">
                  <a:pos x="19" y="157"/>
                </a:cxn>
                <a:cxn ang="0">
                  <a:pos x="50" y="141"/>
                </a:cxn>
                <a:cxn ang="0">
                  <a:pos x="92" y="122"/>
                </a:cxn>
                <a:cxn ang="0">
                  <a:pos x="119" y="106"/>
                </a:cxn>
                <a:cxn ang="0">
                  <a:pos x="173" y="79"/>
                </a:cxn>
                <a:cxn ang="0">
                  <a:pos x="203" y="68"/>
                </a:cxn>
                <a:cxn ang="0">
                  <a:pos x="223" y="60"/>
                </a:cxn>
                <a:cxn ang="0">
                  <a:pos x="283" y="34"/>
                </a:cxn>
                <a:cxn ang="0">
                  <a:pos x="304" y="22"/>
                </a:cxn>
                <a:cxn ang="0">
                  <a:pos x="325" y="14"/>
                </a:cxn>
                <a:cxn ang="0">
                  <a:pos x="334" y="14"/>
                </a:cxn>
                <a:cxn ang="0">
                  <a:pos x="342" y="11"/>
                </a:cxn>
                <a:cxn ang="0">
                  <a:pos x="342" y="8"/>
                </a:cxn>
                <a:cxn ang="0">
                  <a:pos x="340" y="1"/>
                </a:cxn>
                <a:cxn ang="0">
                  <a:pos x="336" y="0"/>
                </a:cxn>
                <a:cxn ang="0">
                  <a:pos x="333" y="1"/>
                </a:cxn>
              </a:cxnLst>
              <a:rect l="0" t="0" r="r" b="b"/>
              <a:pathLst>
                <a:path w="343" h="165">
                  <a:moveTo>
                    <a:pt x="333" y="1"/>
                  </a:moveTo>
                  <a:lnTo>
                    <a:pt x="333" y="1"/>
                  </a:lnTo>
                  <a:lnTo>
                    <a:pt x="330" y="4"/>
                  </a:lnTo>
                  <a:lnTo>
                    <a:pt x="325" y="4"/>
                  </a:lnTo>
                  <a:lnTo>
                    <a:pt x="319" y="4"/>
                  </a:lnTo>
                  <a:lnTo>
                    <a:pt x="316" y="4"/>
                  </a:lnTo>
                  <a:lnTo>
                    <a:pt x="316" y="4"/>
                  </a:lnTo>
                  <a:lnTo>
                    <a:pt x="293" y="16"/>
                  </a:lnTo>
                  <a:lnTo>
                    <a:pt x="282" y="21"/>
                  </a:lnTo>
                  <a:lnTo>
                    <a:pt x="268" y="26"/>
                  </a:lnTo>
                  <a:lnTo>
                    <a:pt x="268" y="26"/>
                  </a:lnTo>
                  <a:lnTo>
                    <a:pt x="259" y="29"/>
                  </a:lnTo>
                  <a:lnTo>
                    <a:pt x="250" y="33"/>
                  </a:lnTo>
                  <a:lnTo>
                    <a:pt x="233" y="43"/>
                  </a:lnTo>
                  <a:lnTo>
                    <a:pt x="233" y="43"/>
                  </a:lnTo>
                  <a:lnTo>
                    <a:pt x="217" y="50"/>
                  </a:lnTo>
                  <a:lnTo>
                    <a:pt x="203" y="55"/>
                  </a:lnTo>
                  <a:lnTo>
                    <a:pt x="172" y="65"/>
                  </a:lnTo>
                  <a:lnTo>
                    <a:pt x="172" y="65"/>
                  </a:lnTo>
                  <a:lnTo>
                    <a:pt x="148" y="77"/>
                  </a:lnTo>
                  <a:lnTo>
                    <a:pt x="123" y="89"/>
                  </a:lnTo>
                  <a:lnTo>
                    <a:pt x="76" y="118"/>
                  </a:lnTo>
                  <a:lnTo>
                    <a:pt x="76" y="118"/>
                  </a:lnTo>
                  <a:lnTo>
                    <a:pt x="58" y="127"/>
                  </a:lnTo>
                  <a:lnTo>
                    <a:pt x="38" y="135"/>
                  </a:lnTo>
                  <a:lnTo>
                    <a:pt x="19" y="144"/>
                  </a:lnTo>
                  <a:lnTo>
                    <a:pt x="11" y="149"/>
                  </a:lnTo>
                  <a:lnTo>
                    <a:pt x="2" y="156"/>
                  </a:lnTo>
                  <a:lnTo>
                    <a:pt x="2" y="156"/>
                  </a:lnTo>
                  <a:lnTo>
                    <a:pt x="0" y="158"/>
                  </a:lnTo>
                  <a:lnTo>
                    <a:pt x="0" y="160"/>
                  </a:lnTo>
                  <a:lnTo>
                    <a:pt x="0" y="162"/>
                  </a:lnTo>
                  <a:lnTo>
                    <a:pt x="2" y="164"/>
                  </a:lnTo>
                  <a:lnTo>
                    <a:pt x="6" y="165"/>
                  </a:lnTo>
                  <a:lnTo>
                    <a:pt x="8" y="165"/>
                  </a:lnTo>
                  <a:lnTo>
                    <a:pt x="9" y="164"/>
                  </a:lnTo>
                  <a:lnTo>
                    <a:pt x="9" y="164"/>
                  </a:lnTo>
                  <a:lnTo>
                    <a:pt x="19" y="157"/>
                  </a:lnTo>
                  <a:lnTo>
                    <a:pt x="29" y="152"/>
                  </a:lnTo>
                  <a:lnTo>
                    <a:pt x="50" y="141"/>
                  </a:lnTo>
                  <a:lnTo>
                    <a:pt x="72" y="132"/>
                  </a:lnTo>
                  <a:lnTo>
                    <a:pt x="92" y="122"/>
                  </a:lnTo>
                  <a:lnTo>
                    <a:pt x="92" y="122"/>
                  </a:lnTo>
                  <a:lnTo>
                    <a:pt x="119" y="106"/>
                  </a:lnTo>
                  <a:lnTo>
                    <a:pt x="145" y="92"/>
                  </a:lnTo>
                  <a:lnTo>
                    <a:pt x="173" y="79"/>
                  </a:lnTo>
                  <a:lnTo>
                    <a:pt x="187" y="73"/>
                  </a:lnTo>
                  <a:lnTo>
                    <a:pt x="203" y="68"/>
                  </a:lnTo>
                  <a:lnTo>
                    <a:pt x="203" y="68"/>
                  </a:lnTo>
                  <a:lnTo>
                    <a:pt x="223" y="60"/>
                  </a:lnTo>
                  <a:lnTo>
                    <a:pt x="244" y="52"/>
                  </a:lnTo>
                  <a:lnTo>
                    <a:pt x="283" y="34"/>
                  </a:lnTo>
                  <a:lnTo>
                    <a:pt x="283" y="34"/>
                  </a:lnTo>
                  <a:lnTo>
                    <a:pt x="304" y="22"/>
                  </a:lnTo>
                  <a:lnTo>
                    <a:pt x="314" y="17"/>
                  </a:lnTo>
                  <a:lnTo>
                    <a:pt x="325" y="14"/>
                  </a:lnTo>
                  <a:lnTo>
                    <a:pt x="325" y="14"/>
                  </a:lnTo>
                  <a:lnTo>
                    <a:pt x="334" y="14"/>
                  </a:lnTo>
                  <a:lnTo>
                    <a:pt x="338" y="13"/>
                  </a:lnTo>
                  <a:lnTo>
                    <a:pt x="342" y="11"/>
                  </a:lnTo>
                  <a:lnTo>
                    <a:pt x="342" y="11"/>
                  </a:lnTo>
                  <a:lnTo>
                    <a:pt x="342" y="8"/>
                  </a:lnTo>
                  <a:lnTo>
                    <a:pt x="343" y="5"/>
                  </a:lnTo>
                  <a:lnTo>
                    <a:pt x="340" y="1"/>
                  </a:lnTo>
                  <a:lnTo>
                    <a:pt x="339" y="0"/>
                  </a:lnTo>
                  <a:lnTo>
                    <a:pt x="336" y="0"/>
                  </a:lnTo>
                  <a:lnTo>
                    <a:pt x="335" y="0"/>
                  </a:lnTo>
                  <a:lnTo>
                    <a:pt x="333" y="1"/>
                  </a:lnTo>
                  <a:lnTo>
                    <a:pt x="33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88" name="Freeform 400"/>
            <p:cNvSpPr/>
            <p:nvPr/>
          </p:nvSpPr>
          <p:spPr bwMode="auto">
            <a:xfrm>
              <a:off x="5813426" y="1204913"/>
              <a:ext cx="111125" cy="57150"/>
            </a:xfrm>
            <a:custGeom>
              <a:avLst/>
              <a:gdLst/>
              <a:ahLst/>
              <a:cxnLst>
                <a:cxn ang="0">
                  <a:pos x="270" y="0"/>
                </a:cxn>
                <a:cxn ang="0">
                  <a:pos x="270" y="0"/>
                </a:cxn>
                <a:cxn ang="0">
                  <a:pos x="238" y="18"/>
                </a:cxn>
                <a:cxn ang="0">
                  <a:pos x="204" y="35"/>
                </a:cxn>
                <a:cxn ang="0">
                  <a:pos x="137" y="68"/>
                </a:cxn>
                <a:cxn ang="0">
                  <a:pos x="69" y="99"/>
                </a:cxn>
                <a:cxn ang="0">
                  <a:pos x="2" y="132"/>
                </a:cxn>
                <a:cxn ang="0">
                  <a:pos x="2" y="132"/>
                </a:cxn>
                <a:cxn ang="0">
                  <a:pos x="0" y="133"/>
                </a:cxn>
                <a:cxn ang="0">
                  <a:pos x="0" y="134"/>
                </a:cxn>
                <a:cxn ang="0">
                  <a:pos x="0" y="137"/>
                </a:cxn>
                <a:cxn ang="0">
                  <a:pos x="0" y="140"/>
                </a:cxn>
                <a:cxn ang="0">
                  <a:pos x="4" y="142"/>
                </a:cxn>
                <a:cxn ang="0">
                  <a:pos x="5" y="142"/>
                </a:cxn>
                <a:cxn ang="0">
                  <a:pos x="7" y="141"/>
                </a:cxn>
                <a:cxn ang="0">
                  <a:pos x="7" y="141"/>
                </a:cxn>
                <a:cxn ang="0">
                  <a:pos x="76" y="109"/>
                </a:cxn>
                <a:cxn ang="0">
                  <a:pos x="142" y="77"/>
                </a:cxn>
                <a:cxn ang="0">
                  <a:pos x="210" y="45"/>
                </a:cxn>
                <a:cxn ang="0">
                  <a:pos x="243" y="28"/>
                </a:cxn>
                <a:cxn ang="0">
                  <a:pos x="276" y="10"/>
                </a:cxn>
                <a:cxn ang="0">
                  <a:pos x="276" y="10"/>
                </a:cxn>
                <a:cxn ang="0">
                  <a:pos x="278" y="9"/>
                </a:cxn>
                <a:cxn ang="0">
                  <a:pos x="278" y="6"/>
                </a:cxn>
                <a:cxn ang="0">
                  <a:pos x="278" y="2"/>
                </a:cxn>
                <a:cxn ang="0">
                  <a:pos x="274" y="0"/>
                </a:cxn>
                <a:cxn ang="0">
                  <a:pos x="273" y="0"/>
                </a:cxn>
                <a:cxn ang="0">
                  <a:pos x="270" y="0"/>
                </a:cxn>
                <a:cxn ang="0">
                  <a:pos x="270" y="0"/>
                </a:cxn>
              </a:cxnLst>
              <a:rect l="0" t="0" r="r" b="b"/>
              <a:pathLst>
                <a:path w="278" h="142">
                  <a:moveTo>
                    <a:pt x="270" y="0"/>
                  </a:moveTo>
                  <a:lnTo>
                    <a:pt x="270" y="0"/>
                  </a:lnTo>
                  <a:lnTo>
                    <a:pt x="238" y="18"/>
                  </a:lnTo>
                  <a:lnTo>
                    <a:pt x="204" y="35"/>
                  </a:lnTo>
                  <a:lnTo>
                    <a:pt x="137" y="68"/>
                  </a:lnTo>
                  <a:lnTo>
                    <a:pt x="69" y="99"/>
                  </a:lnTo>
                  <a:lnTo>
                    <a:pt x="2" y="132"/>
                  </a:lnTo>
                  <a:lnTo>
                    <a:pt x="2" y="132"/>
                  </a:lnTo>
                  <a:lnTo>
                    <a:pt x="0" y="133"/>
                  </a:lnTo>
                  <a:lnTo>
                    <a:pt x="0" y="134"/>
                  </a:lnTo>
                  <a:lnTo>
                    <a:pt x="0" y="137"/>
                  </a:lnTo>
                  <a:lnTo>
                    <a:pt x="0" y="140"/>
                  </a:lnTo>
                  <a:lnTo>
                    <a:pt x="4" y="142"/>
                  </a:lnTo>
                  <a:lnTo>
                    <a:pt x="5" y="142"/>
                  </a:lnTo>
                  <a:lnTo>
                    <a:pt x="7" y="141"/>
                  </a:lnTo>
                  <a:lnTo>
                    <a:pt x="7" y="141"/>
                  </a:lnTo>
                  <a:lnTo>
                    <a:pt x="76" y="109"/>
                  </a:lnTo>
                  <a:lnTo>
                    <a:pt x="142" y="77"/>
                  </a:lnTo>
                  <a:lnTo>
                    <a:pt x="210" y="45"/>
                  </a:lnTo>
                  <a:lnTo>
                    <a:pt x="243" y="28"/>
                  </a:lnTo>
                  <a:lnTo>
                    <a:pt x="276" y="10"/>
                  </a:lnTo>
                  <a:lnTo>
                    <a:pt x="276" y="10"/>
                  </a:lnTo>
                  <a:lnTo>
                    <a:pt x="278" y="9"/>
                  </a:lnTo>
                  <a:lnTo>
                    <a:pt x="278" y="6"/>
                  </a:lnTo>
                  <a:lnTo>
                    <a:pt x="278" y="2"/>
                  </a:lnTo>
                  <a:lnTo>
                    <a:pt x="274" y="0"/>
                  </a:lnTo>
                  <a:lnTo>
                    <a:pt x="273" y="0"/>
                  </a:lnTo>
                  <a:lnTo>
                    <a:pt x="270" y="0"/>
                  </a:lnTo>
                  <a:lnTo>
                    <a:pt x="270"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89" name="Freeform 401"/>
            <p:cNvSpPr>
              <a:spLocks noEditPoints="1"/>
            </p:cNvSpPr>
            <p:nvPr/>
          </p:nvSpPr>
          <p:spPr bwMode="auto">
            <a:xfrm>
              <a:off x="5248276" y="1095376"/>
              <a:ext cx="727075" cy="561975"/>
            </a:xfrm>
            <a:custGeom>
              <a:avLst/>
              <a:gdLst/>
              <a:ahLst/>
              <a:cxnLst>
                <a:cxn ang="0">
                  <a:pos x="1801" y="361"/>
                </a:cxn>
                <a:cxn ang="0">
                  <a:pos x="1711" y="258"/>
                </a:cxn>
                <a:cxn ang="0">
                  <a:pos x="1610" y="119"/>
                </a:cxn>
                <a:cxn ang="0">
                  <a:pos x="1511" y="36"/>
                </a:cxn>
                <a:cxn ang="0">
                  <a:pos x="1477" y="7"/>
                </a:cxn>
                <a:cxn ang="0">
                  <a:pos x="1446" y="15"/>
                </a:cxn>
                <a:cxn ang="0">
                  <a:pos x="899" y="0"/>
                </a:cxn>
                <a:cxn ang="0">
                  <a:pos x="331" y="8"/>
                </a:cxn>
                <a:cxn ang="0">
                  <a:pos x="308" y="32"/>
                </a:cxn>
                <a:cxn ang="0">
                  <a:pos x="228" y="115"/>
                </a:cxn>
                <a:cxn ang="0">
                  <a:pos x="41" y="325"/>
                </a:cxn>
                <a:cxn ang="0">
                  <a:pos x="0" y="431"/>
                </a:cxn>
                <a:cxn ang="0">
                  <a:pos x="4" y="448"/>
                </a:cxn>
                <a:cxn ang="0">
                  <a:pos x="64" y="551"/>
                </a:cxn>
                <a:cxn ang="0">
                  <a:pos x="229" y="780"/>
                </a:cxn>
                <a:cxn ang="0">
                  <a:pos x="433" y="983"/>
                </a:cxn>
                <a:cxn ang="0">
                  <a:pos x="556" y="1103"/>
                </a:cxn>
                <a:cxn ang="0">
                  <a:pos x="729" y="1265"/>
                </a:cxn>
                <a:cxn ang="0">
                  <a:pos x="869" y="1377"/>
                </a:cxn>
                <a:cxn ang="0">
                  <a:pos x="914" y="1413"/>
                </a:cxn>
                <a:cxn ang="0">
                  <a:pos x="962" y="1400"/>
                </a:cxn>
                <a:cxn ang="0">
                  <a:pos x="1071" y="1317"/>
                </a:cxn>
                <a:cxn ang="0">
                  <a:pos x="1238" y="1188"/>
                </a:cxn>
                <a:cxn ang="0">
                  <a:pos x="1364" y="1054"/>
                </a:cxn>
                <a:cxn ang="0">
                  <a:pos x="1527" y="896"/>
                </a:cxn>
                <a:cxn ang="0">
                  <a:pos x="1677" y="741"/>
                </a:cxn>
                <a:cxn ang="0">
                  <a:pos x="1777" y="599"/>
                </a:cxn>
                <a:cxn ang="0">
                  <a:pos x="1825" y="518"/>
                </a:cxn>
                <a:cxn ang="0">
                  <a:pos x="1826" y="423"/>
                </a:cxn>
                <a:cxn ang="0">
                  <a:pos x="1756" y="547"/>
                </a:cxn>
                <a:cxn ang="0">
                  <a:pos x="1711" y="619"/>
                </a:cxn>
                <a:cxn ang="0">
                  <a:pos x="1541" y="819"/>
                </a:cxn>
                <a:cxn ang="0">
                  <a:pos x="1344" y="1009"/>
                </a:cxn>
                <a:cxn ang="0">
                  <a:pos x="1185" y="1173"/>
                </a:cxn>
                <a:cxn ang="0">
                  <a:pos x="980" y="1324"/>
                </a:cxn>
                <a:cxn ang="0">
                  <a:pos x="922" y="1355"/>
                </a:cxn>
                <a:cxn ang="0">
                  <a:pos x="911" y="1349"/>
                </a:cxn>
                <a:cxn ang="0">
                  <a:pos x="826" y="1286"/>
                </a:cxn>
                <a:cxn ang="0">
                  <a:pos x="699" y="1170"/>
                </a:cxn>
                <a:cxn ang="0">
                  <a:pos x="598" y="1075"/>
                </a:cxn>
                <a:cxn ang="0">
                  <a:pos x="530" y="1009"/>
                </a:cxn>
                <a:cxn ang="0">
                  <a:pos x="432" y="921"/>
                </a:cxn>
                <a:cxn ang="0">
                  <a:pos x="202" y="677"/>
                </a:cxn>
                <a:cxn ang="0">
                  <a:pos x="106" y="529"/>
                </a:cxn>
                <a:cxn ang="0">
                  <a:pos x="49" y="418"/>
                </a:cxn>
                <a:cxn ang="0">
                  <a:pos x="97" y="333"/>
                </a:cxn>
                <a:cxn ang="0">
                  <a:pos x="247" y="164"/>
                </a:cxn>
                <a:cxn ang="0">
                  <a:pos x="343" y="62"/>
                </a:cxn>
                <a:cxn ang="0">
                  <a:pos x="765" y="49"/>
                </a:cxn>
                <a:cxn ang="0">
                  <a:pos x="1316" y="58"/>
                </a:cxn>
                <a:cxn ang="0">
                  <a:pos x="1478" y="64"/>
                </a:cxn>
                <a:cxn ang="0">
                  <a:pos x="1586" y="163"/>
                </a:cxn>
                <a:cxn ang="0">
                  <a:pos x="1695" y="309"/>
                </a:cxn>
                <a:cxn ang="0">
                  <a:pos x="1765" y="389"/>
                </a:cxn>
                <a:cxn ang="0">
                  <a:pos x="1786" y="484"/>
                </a:cxn>
              </a:cxnLst>
              <a:rect l="0" t="0" r="r" b="b"/>
              <a:pathLst>
                <a:path w="1833" h="1415">
                  <a:moveTo>
                    <a:pt x="1812" y="374"/>
                  </a:moveTo>
                  <a:lnTo>
                    <a:pt x="1812" y="374"/>
                  </a:lnTo>
                  <a:lnTo>
                    <a:pt x="1808" y="367"/>
                  </a:lnTo>
                  <a:lnTo>
                    <a:pt x="1801" y="361"/>
                  </a:lnTo>
                  <a:lnTo>
                    <a:pt x="1801" y="361"/>
                  </a:lnTo>
                  <a:lnTo>
                    <a:pt x="1801" y="361"/>
                  </a:lnTo>
                  <a:lnTo>
                    <a:pt x="1801" y="361"/>
                  </a:lnTo>
                  <a:lnTo>
                    <a:pt x="1795" y="351"/>
                  </a:lnTo>
                  <a:lnTo>
                    <a:pt x="1788" y="342"/>
                  </a:lnTo>
                  <a:lnTo>
                    <a:pt x="1773" y="322"/>
                  </a:lnTo>
                  <a:lnTo>
                    <a:pt x="1737" y="288"/>
                  </a:lnTo>
                  <a:lnTo>
                    <a:pt x="1737" y="288"/>
                  </a:lnTo>
                  <a:lnTo>
                    <a:pt x="1724" y="274"/>
                  </a:lnTo>
                  <a:lnTo>
                    <a:pt x="1711" y="258"/>
                  </a:lnTo>
                  <a:lnTo>
                    <a:pt x="1689" y="227"/>
                  </a:lnTo>
                  <a:lnTo>
                    <a:pt x="1668" y="193"/>
                  </a:lnTo>
                  <a:lnTo>
                    <a:pt x="1657" y="177"/>
                  </a:lnTo>
                  <a:lnTo>
                    <a:pt x="1646" y="161"/>
                  </a:lnTo>
                  <a:lnTo>
                    <a:pt x="1646" y="161"/>
                  </a:lnTo>
                  <a:lnTo>
                    <a:pt x="1629" y="140"/>
                  </a:lnTo>
                  <a:lnTo>
                    <a:pt x="1610" y="119"/>
                  </a:lnTo>
                  <a:lnTo>
                    <a:pt x="1591" y="100"/>
                  </a:lnTo>
                  <a:lnTo>
                    <a:pt x="1570" y="83"/>
                  </a:lnTo>
                  <a:lnTo>
                    <a:pt x="1570" y="83"/>
                  </a:lnTo>
                  <a:lnTo>
                    <a:pt x="1552" y="70"/>
                  </a:lnTo>
                  <a:lnTo>
                    <a:pt x="1531" y="53"/>
                  </a:lnTo>
                  <a:lnTo>
                    <a:pt x="1520" y="45"/>
                  </a:lnTo>
                  <a:lnTo>
                    <a:pt x="1511" y="36"/>
                  </a:lnTo>
                  <a:lnTo>
                    <a:pt x="1503" y="27"/>
                  </a:lnTo>
                  <a:lnTo>
                    <a:pt x="1497" y="19"/>
                  </a:lnTo>
                  <a:lnTo>
                    <a:pt x="1497" y="19"/>
                  </a:lnTo>
                  <a:lnTo>
                    <a:pt x="1494" y="13"/>
                  </a:lnTo>
                  <a:lnTo>
                    <a:pt x="1489" y="11"/>
                  </a:lnTo>
                  <a:lnTo>
                    <a:pt x="1484" y="8"/>
                  </a:lnTo>
                  <a:lnTo>
                    <a:pt x="1477" y="7"/>
                  </a:lnTo>
                  <a:lnTo>
                    <a:pt x="1463" y="7"/>
                  </a:lnTo>
                  <a:lnTo>
                    <a:pt x="1463" y="7"/>
                  </a:lnTo>
                  <a:lnTo>
                    <a:pt x="1457" y="8"/>
                  </a:lnTo>
                  <a:lnTo>
                    <a:pt x="1452" y="10"/>
                  </a:lnTo>
                  <a:lnTo>
                    <a:pt x="1448" y="12"/>
                  </a:lnTo>
                  <a:lnTo>
                    <a:pt x="1446" y="15"/>
                  </a:lnTo>
                  <a:lnTo>
                    <a:pt x="1446" y="15"/>
                  </a:lnTo>
                  <a:lnTo>
                    <a:pt x="1376" y="13"/>
                  </a:lnTo>
                  <a:lnTo>
                    <a:pt x="1308" y="12"/>
                  </a:lnTo>
                  <a:lnTo>
                    <a:pt x="1172" y="7"/>
                  </a:lnTo>
                  <a:lnTo>
                    <a:pt x="1036" y="2"/>
                  </a:lnTo>
                  <a:lnTo>
                    <a:pt x="967" y="0"/>
                  </a:lnTo>
                  <a:lnTo>
                    <a:pt x="899" y="0"/>
                  </a:lnTo>
                  <a:lnTo>
                    <a:pt x="899" y="0"/>
                  </a:lnTo>
                  <a:lnTo>
                    <a:pt x="832" y="0"/>
                  </a:lnTo>
                  <a:lnTo>
                    <a:pt x="765" y="3"/>
                  </a:lnTo>
                  <a:lnTo>
                    <a:pt x="699" y="6"/>
                  </a:lnTo>
                  <a:lnTo>
                    <a:pt x="632" y="7"/>
                  </a:lnTo>
                  <a:lnTo>
                    <a:pt x="335" y="7"/>
                  </a:lnTo>
                  <a:lnTo>
                    <a:pt x="335" y="7"/>
                  </a:lnTo>
                  <a:lnTo>
                    <a:pt x="331" y="8"/>
                  </a:lnTo>
                  <a:lnTo>
                    <a:pt x="327" y="8"/>
                  </a:lnTo>
                  <a:lnTo>
                    <a:pt x="321" y="13"/>
                  </a:lnTo>
                  <a:lnTo>
                    <a:pt x="321" y="13"/>
                  </a:lnTo>
                  <a:lnTo>
                    <a:pt x="318" y="16"/>
                  </a:lnTo>
                  <a:lnTo>
                    <a:pt x="315" y="19"/>
                  </a:lnTo>
                  <a:lnTo>
                    <a:pt x="315" y="19"/>
                  </a:lnTo>
                  <a:lnTo>
                    <a:pt x="308" y="32"/>
                  </a:lnTo>
                  <a:lnTo>
                    <a:pt x="298" y="45"/>
                  </a:lnTo>
                  <a:lnTo>
                    <a:pt x="288" y="58"/>
                  </a:lnTo>
                  <a:lnTo>
                    <a:pt x="275" y="70"/>
                  </a:lnTo>
                  <a:lnTo>
                    <a:pt x="251" y="92"/>
                  </a:lnTo>
                  <a:lnTo>
                    <a:pt x="238" y="104"/>
                  </a:lnTo>
                  <a:lnTo>
                    <a:pt x="228" y="115"/>
                  </a:lnTo>
                  <a:lnTo>
                    <a:pt x="228" y="115"/>
                  </a:lnTo>
                  <a:lnTo>
                    <a:pt x="171" y="177"/>
                  </a:lnTo>
                  <a:lnTo>
                    <a:pt x="114" y="236"/>
                  </a:lnTo>
                  <a:lnTo>
                    <a:pt x="114" y="236"/>
                  </a:lnTo>
                  <a:lnTo>
                    <a:pt x="96" y="255"/>
                  </a:lnTo>
                  <a:lnTo>
                    <a:pt x="77" y="278"/>
                  </a:lnTo>
                  <a:lnTo>
                    <a:pt x="59" y="301"/>
                  </a:lnTo>
                  <a:lnTo>
                    <a:pt x="41" y="325"/>
                  </a:lnTo>
                  <a:lnTo>
                    <a:pt x="26" y="351"/>
                  </a:lnTo>
                  <a:lnTo>
                    <a:pt x="20" y="364"/>
                  </a:lnTo>
                  <a:lnTo>
                    <a:pt x="13" y="377"/>
                  </a:lnTo>
                  <a:lnTo>
                    <a:pt x="8" y="390"/>
                  </a:lnTo>
                  <a:lnTo>
                    <a:pt x="5" y="403"/>
                  </a:lnTo>
                  <a:lnTo>
                    <a:pt x="3" y="416"/>
                  </a:lnTo>
                  <a:lnTo>
                    <a:pt x="0" y="431"/>
                  </a:lnTo>
                  <a:lnTo>
                    <a:pt x="0" y="431"/>
                  </a:lnTo>
                  <a:lnTo>
                    <a:pt x="0" y="433"/>
                  </a:lnTo>
                  <a:lnTo>
                    <a:pt x="0" y="436"/>
                  </a:lnTo>
                  <a:lnTo>
                    <a:pt x="0" y="436"/>
                  </a:lnTo>
                  <a:lnTo>
                    <a:pt x="1" y="442"/>
                  </a:lnTo>
                  <a:lnTo>
                    <a:pt x="4" y="448"/>
                  </a:lnTo>
                  <a:lnTo>
                    <a:pt x="4" y="448"/>
                  </a:lnTo>
                  <a:lnTo>
                    <a:pt x="8" y="462"/>
                  </a:lnTo>
                  <a:lnTo>
                    <a:pt x="15" y="475"/>
                  </a:lnTo>
                  <a:lnTo>
                    <a:pt x="22" y="490"/>
                  </a:lnTo>
                  <a:lnTo>
                    <a:pt x="30" y="503"/>
                  </a:lnTo>
                  <a:lnTo>
                    <a:pt x="47" y="527"/>
                  </a:lnTo>
                  <a:lnTo>
                    <a:pt x="64" y="551"/>
                  </a:lnTo>
                  <a:lnTo>
                    <a:pt x="64" y="551"/>
                  </a:lnTo>
                  <a:lnTo>
                    <a:pt x="90" y="590"/>
                  </a:lnTo>
                  <a:lnTo>
                    <a:pt x="115" y="629"/>
                  </a:lnTo>
                  <a:lnTo>
                    <a:pt x="141" y="667"/>
                  </a:lnTo>
                  <a:lnTo>
                    <a:pt x="169" y="705"/>
                  </a:lnTo>
                  <a:lnTo>
                    <a:pt x="169" y="705"/>
                  </a:lnTo>
                  <a:lnTo>
                    <a:pt x="198" y="743"/>
                  </a:lnTo>
                  <a:lnTo>
                    <a:pt x="229" y="780"/>
                  </a:lnTo>
                  <a:lnTo>
                    <a:pt x="260" y="816"/>
                  </a:lnTo>
                  <a:lnTo>
                    <a:pt x="293" y="850"/>
                  </a:lnTo>
                  <a:lnTo>
                    <a:pt x="327" y="886"/>
                  </a:lnTo>
                  <a:lnTo>
                    <a:pt x="362" y="918"/>
                  </a:lnTo>
                  <a:lnTo>
                    <a:pt x="398" y="951"/>
                  </a:lnTo>
                  <a:lnTo>
                    <a:pt x="433" y="983"/>
                  </a:lnTo>
                  <a:lnTo>
                    <a:pt x="433" y="983"/>
                  </a:lnTo>
                  <a:lnTo>
                    <a:pt x="449" y="998"/>
                  </a:lnTo>
                  <a:lnTo>
                    <a:pt x="465" y="1013"/>
                  </a:lnTo>
                  <a:lnTo>
                    <a:pt x="495" y="1044"/>
                  </a:lnTo>
                  <a:lnTo>
                    <a:pt x="525" y="1074"/>
                  </a:lnTo>
                  <a:lnTo>
                    <a:pt x="539" y="1090"/>
                  </a:lnTo>
                  <a:lnTo>
                    <a:pt x="556" y="1103"/>
                  </a:lnTo>
                  <a:lnTo>
                    <a:pt x="556" y="1103"/>
                  </a:lnTo>
                  <a:lnTo>
                    <a:pt x="593" y="1133"/>
                  </a:lnTo>
                  <a:lnTo>
                    <a:pt x="627" y="1164"/>
                  </a:lnTo>
                  <a:lnTo>
                    <a:pt x="661" y="1197"/>
                  </a:lnTo>
                  <a:lnTo>
                    <a:pt x="693" y="1231"/>
                  </a:lnTo>
                  <a:lnTo>
                    <a:pt x="693" y="1231"/>
                  </a:lnTo>
                  <a:lnTo>
                    <a:pt x="710" y="1248"/>
                  </a:lnTo>
                  <a:lnTo>
                    <a:pt x="729" y="1265"/>
                  </a:lnTo>
                  <a:lnTo>
                    <a:pt x="747" y="1281"/>
                  </a:lnTo>
                  <a:lnTo>
                    <a:pt x="765" y="1295"/>
                  </a:lnTo>
                  <a:lnTo>
                    <a:pt x="803" y="1324"/>
                  </a:lnTo>
                  <a:lnTo>
                    <a:pt x="841" y="1354"/>
                  </a:lnTo>
                  <a:lnTo>
                    <a:pt x="841" y="1354"/>
                  </a:lnTo>
                  <a:lnTo>
                    <a:pt x="853" y="1364"/>
                  </a:lnTo>
                  <a:lnTo>
                    <a:pt x="869" y="1377"/>
                  </a:lnTo>
                  <a:lnTo>
                    <a:pt x="884" y="1391"/>
                  </a:lnTo>
                  <a:lnTo>
                    <a:pt x="892" y="1396"/>
                  </a:lnTo>
                  <a:lnTo>
                    <a:pt x="900" y="1398"/>
                  </a:lnTo>
                  <a:lnTo>
                    <a:pt x="900" y="1398"/>
                  </a:lnTo>
                  <a:lnTo>
                    <a:pt x="904" y="1406"/>
                  </a:lnTo>
                  <a:lnTo>
                    <a:pt x="911" y="1411"/>
                  </a:lnTo>
                  <a:lnTo>
                    <a:pt x="914" y="1413"/>
                  </a:lnTo>
                  <a:lnTo>
                    <a:pt x="918" y="1414"/>
                  </a:lnTo>
                  <a:lnTo>
                    <a:pt x="922" y="1415"/>
                  </a:lnTo>
                  <a:lnTo>
                    <a:pt x="928" y="1414"/>
                  </a:lnTo>
                  <a:lnTo>
                    <a:pt x="928" y="1414"/>
                  </a:lnTo>
                  <a:lnTo>
                    <a:pt x="941" y="1411"/>
                  </a:lnTo>
                  <a:lnTo>
                    <a:pt x="951" y="1406"/>
                  </a:lnTo>
                  <a:lnTo>
                    <a:pt x="962" y="1400"/>
                  </a:lnTo>
                  <a:lnTo>
                    <a:pt x="972" y="1391"/>
                  </a:lnTo>
                  <a:lnTo>
                    <a:pt x="972" y="1391"/>
                  </a:lnTo>
                  <a:lnTo>
                    <a:pt x="996" y="1371"/>
                  </a:lnTo>
                  <a:lnTo>
                    <a:pt x="1020" y="1353"/>
                  </a:lnTo>
                  <a:lnTo>
                    <a:pt x="1045" y="1334"/>
                  </a:lnTo>
                  <a:lnTo>
                    <a:pt x="1071" y="1317"/>
                  </a:lnTo>
                  <a:lnTo>
                    <a:pt x="1071" y="1317"/>
                  </a:lnTo>
                  <a:lnTo>
                    <a:pt x="1092" y="1303"/>
                  </a:lnTo>
                  <a:lnTo>
                    <a:pt x="1115" y="1287"/>
                  </a:lnTo>
                  <a:lnTo>
                    <a:pt x="1155" y="1255"/>
                  </a:lnTo>
                  <a:lnTo>
                    <a:pt x="1196" y="1221"/>
                  </a:lnTo>
                  <a:lnTo>
                    <a:pt x="1217" y="1204"/>
                  </a:lnTo>
                  <a:lnTo>
                    <a:pt x="1238" y="1188"/>
                  </a:lnTo>
                  <a:lnTo>
                    <a:pt x="1238" y="1188"/>
                  </a:lnTo>
                  <a:lnTo>
                    <a:pt x="1256" y="1175"/>
                  </a:lnTo>
                  <a:lnTo>
                    <a:pt x="1273" y="1159"/>
                  </a:lnTo>
                  <a:lnTo>
                    <a:pt x="1289" y="1143"/>
                  </a:lnTo>
                  <a:lnTo>
                    <a:pt x="1304" y="1126"/>
                  </a:lnTo>
                  <a:lnTo>
                    <a:pt x="1336" y="1091"/>
                  </a:lnTo>
                  <a:lnTo>
                    <a:pt x="1364" y="1054"/>
                  </a:lnTo>
                  <a:lnTo>
                    <a:pt x="1364" y="1054"/>
                  </a:lnTo>
                  <a:lnTo>
                    <a:pt x="1379" y="1037"/>
                  </a:lnTo>
                  <a:lnTo>
                    <a:pt x="1395" y="1020"/>
                  </a:lnTo>
                  <a:lnTo>
                    <a:pt x="1426" y="990"/>
                  </a:lnTo>
                  <a:lnTo>
                    <a:pt x="1460" y="960"/>
                  </a:lnTo>
                  <a:lnTo>
                    <a:pt x="1494" y="929"/>
                  </a:lnTo>
                  <a:lnTo>
                    <a:pt x="1494" y="929"/>
                  </a:lnTo>
                  <a:lnTo>
                    <a:pt x="1527" y="896"/>
                  </a:lnTo>
                  <a:lnTo>
                    <a:pt x="1559" y="862"/>
                  </a:lnTo>
                  <a:lnTo>
                    <a:pt x="1592" y="830"/>
                  </a:lnTo>
                  <a:lnTo>
                    <a:pt x="1626" y="796"/>
                  </a:lnTo>
                  <a:lnTo>
                    <a:pt x="1626" y="796"/>
                  </a:lnTo>
                  <a:lnTo>
                    <a:pt x="1644" y="779"/>
                  </a:lnTo>
                  <a:lnTo>
                    <a:pt x="1661" y="759"/>
                  </a:lnTo>
                  <a:lnTo>
                    <a:pt x="1677" y="741"/>
                  </a:lnTo>
                  <a:lnTo>
                    <a:pt x="1691" y="720"/>
                  </a:lnTo>
                  <a:lnTo>
                    <a:pt x="1722" y="680"/>
                  </a:lnTo>
                  <a:lnTo>
                    <a:pt x="1752" y="640"/>
                  </a:lnTo>
                  <a:lnTo>
                    <a:pt x="1752" y="640"/>
                  </a:lnTo>
                  <a:lnTo>
                    <a:pt x="1761" y="627"/>
                  </a:lnTo>
                  <a:lnTo>
                    <a:pt x="1770" y="614"/>
                  </a:lnTo>
                  <a:lnTo>
                    <a:pt x="1777" y="599"/>
                  </a:lnTo>
                  <a:lnTo>
                    <a:pt x="1783" y="585"/>
                  </a:lnTo>
                  <a:lnTo>
                    <a:pt x="1783" y="585"/>
                  </a:lnTo>
                  <a:lnTo>
                    <a:pt x="1787" y="575"/>
                  </a:lnTo>
                  <a:lnTo>
                    <a:pt x="1794" y="565"/>
                  </a:lnTo>
                  <a:lnTo>
                    <a:pt x="1807" y="547"/>
                  </a:lnTo>
                  <a:lnTo>
                    <a:pt x="1818" y="527"/>
                  </a:lnTo>
                  <a:lnTo>
                    <a:pt x="1825" y="518"/>
                  </a:lnTo>
                  <a:lnTo>
                    <a:pt x="1829" y="507"/>
                  </a:lnTo>
                  <a:lnTo>
                    <a:pt x="1829" y="507"/>
                  </a:lnTo>
                  <a:lnTo>
                    <a:pt x="1831" y="491"/>
                  </a:lnTo>
                  <a:lnTo>
                    <a:pt x="1833" y="474"/>
                  </a:lnTo>
                  <a:lnTo>
                    <a:pt x="1833" y="457"/>
                  </a:lnTo>
                  <a:lnTo>
                    <a:pt x="1830" y="440"/>
                  </a:lnTo>
                  <a:lnTo>
                    <a:pt x="1826" y="423"/>
                  </a:lnTo>
                  <a:lnTo>
                    <a:pt x="1821" y="406"/>
                  </a:lnTo>
                  <a:lnTo>
                    <a:pt x="1812" y="374"/>
                  </a:lnTo>
                  <a:lnTo>
                    <a:pt x="1812" y="374"/>
                  </a:lnTo>
                  <a:close/>
                  <a:moveTo>
                    <a:pt x="1778" y="513"/>
                  </a:moveTo>
                  <a:lnTo>
                    <a:pt x="1778" y="513"/>
                  </a:lnTo>
                  <a:lnTo>
                    <a:pt x="1767" y="531"/>
                  </a:lnTo>
                  <a:lnTo>
                    <a:pt x="1756" y="547"/>
                  </a:lnTo>
                  <a:lnTo>
                    <a:pt x="1744" y="564"/>
                  </a:lnTo>
                  <a:lnTo>
                    <a:pt x="1739" y="572"/>
                  </a:lnTo>
                  <a:lnTo>
                    <a:pt x="1735" y="582"/>
                  </a:lnTo>
                  <a:lnTo>
                    <a:pt x="1735" y="582"/>
                  </a:lnTo>
                  <a:lnTo>
                    <a:pt x="1729" y="592"/>
                  </a:lnTo>
                  <a:lnTo>
                    <a:pt x="1724" y="601"/>
                  </a:lnTo>
                  <a:lnTo>
                    <a:pt x="1711" y="619"/>
                  </a:lnTo>
                  <a:lnTo>
                    <a:pt x="1684" y="656"/>
                  </a:lnTo>
                  <a:lnTo>
                    <a:pt x="1684" y="656"/>
                  </a:lnTo>
                  <a:lnTo>
                    <a:pt x="1657" y="690"/>
                  </a:lnTo>
                  <a:lnTo>
                    <a:pt x="1630" y="722"/>
                  </a:lnTo>
                  <a:lnTo>
                    <a:pt x="1601" y="755"/>
                  </a:lnTo>
                  <a:lnTo>
                    <a:pt x="1571" y="788"/>
                  </a:lnTo>
                  <a:lnTo>
                    <a:pt x="1541" y="819"/>
                  </a:lnTo>
                  <a:lnTo>
                    <a:pt x="1511" y="849"/>
                  </a:lnTo>
                  <a:lnTo>
                    <a:pt x="1448" y="909"/>
                  </a:lnTo>
                  <a:lnTo>
                    <a:pt x="1448" y="909"/>
                  </a:lnTo>
                  <a:lnTo>
                    <a:pt x="1395" y="958"/>
                  </a:lnTo>
                  <a:lnTo>
                    <a:pt x="1368" y="983"/>
                  </a:lnTo>
                  <a:lnTo>
                    <a:pt x="1344" y="1009"/>
                  </a:lnTo>
                  <a:lnTo>
                    <a:pt x="1344" y="1009"/>
                  </a:lnTo>
                  <a:lnTo>
                    <a:pt x="1313" y="1043"/>
                  </a:lnTo>
                  <a:lnTo>
                    <a:pt x="1285" y="1077"/>
                  </a:lnTo>
                  <a:lnTo>
                    <a:pt x="1256" y="1109"/>
                  </a:lnTo>
                  <a:lnTo>
                    <a:pt x="1240" y="1125"/>
                  </a:lnTo>
                  <a:lnTo>
                    <a:pt x="1225" y="1141"/>
                  </a:lnTo>
                  <a:lnTo>
                    <a:pt x="1225" y="1141"/>
                  </a:lnTo>
                  <a:lnTo>
                    <a:pt x="1185" y="1173"/>
                  </a:lnTo>
                  <a:lnTo>
                    <a:pt x="1146" y="1206"/>
                  </a:lnTo>
                  <a:lnTo>
                    <a:pt x="1065" y="1266"/>
                  </a:lnTo>
                  <a:lnTo>
                    <a:pt x="1065" y="1266"/>
                  </a:lnTo>
                  <a:lnTo>
                    <a:pt x="1044" y="1282"/>
                  </a:lnTo>
                  <a:lnTo>
                    <a:pt x="1023" y="1295"/>
                  </a:lnTo>
                  <a:lnTo>
                    <a:pt x="980" y="1324"/>
                  </a:lnTo>
                  <a:lnTo>
                    <a:pt x="980" y="1324"/>
                  </a:lnTo>
                  <a:lnTo>
                    <a:pt x="968" y="1333"/>
                  </a:lnTo>
                  <a:lnTo>
                    <a:pt x="956" y="1343"/>
                  </a:lnTo>
                  <a:lnTo>
                    <a:pt x="945" y="1354"/>
                  </a:lnTo>
                  <a:lnTo>
                    <a:pt x="931" y="1363"/>
                  </a:lnTo>
                  <a:lnTo>
                    <a:pt x="931" y="1363"/>
                  </a:lnTo>
                  <a:lnTo>
                    <a:pt x="928" y="1358"/>
                  </a:lnTo>
                  <a:lnTo>
                    <a:pt x="922" y="1355"/>
                  </a:lnTo>
                  <a:lnTo>
                    <a:pt x="916" y="1354"/>
                  </a:lnTo>
                  <a:lnTo>
                    <a:pt x="908" y="1355"/>
                  </a:lnTo>
                  <a:lnTo>
                    <a:pt x="908" y="1355"/>
                  </a:lnTo>
                  <a:lnTo>
                    <a:pt x="911" y="1354"/>
                  </a:lnTo>
                  <a:lnTo>
                    <a:pt x="912" y="1353"/>
                  </a:lnTo>
                  <a:lnTo>
                    <a:pt x="912" y="1350"/>
                  </a:lnTo>
                  <a:lnTo>
                    <a:pt x="911" y="1349"/>
                  </a:lnTo>
                  <a:lnTo>
                    <a:pt x="907" y="1343"/>
                  </a:lnTo>
                  <a:lnTo>
                    <a:pt x="901" y="1340"/>
                  </a:lnTo>
                  <a:lnTo>
                    <a:pt x="886" y="1329"/>
                  </a:lnTo>
                  <a:lnTo>
                    <a:pt x="874" y="1321"/>
                  </a:lnTo>
                  <a:lnTo>
                    <a:pt x="874" y="1321"/>
                  </a:lnTo>
                  <a:lnTo>
                    <a:pt x="850" y="1303"/>
                  </a:lnTo>
                  <a:lnTo>
                    <a:pt x="826" y="1286"/>
                  </a:lnTo>
                  <a:lnTo>
                    <a:pt x="826" y="1286"/>
                  </a:lnTo>
                  <a:lnTo>
                    <a:pt x="807" y="1274"/>
                  </a:lnTo>
                  <a:lnTo>
                    <a:pt x="790" y="1261"/>
                  </a:lnTo>
                  <a:lnTo>
                    <a:pt x="775" y="1247"/>
                  </a:lnTo>
                  <a:lnTo>
                    <a:pt x="759" y="1232"/>
                  </a:lnTo>
                  <a:lnTo>
                    <a:pt x="729" y="1202"/>
                  </a:lnTo>
                  <a:lnTo>
                    <a:pt x="699" y="1170"/>
                  </a:lnTo>
                  <a:lnTo>
                    <a:pt x="699" y="1170"/>
                  </a:lnTo>
                  <a:lnTo>
                    <a:pt x="676" y="1146"/>
                  </a:lnTo>
                  <a:lnTo>
                    <a:pt x="652" y="1120"/>
                  </a:lnTo>
                  <a:lnTo>
                    <a:pt x="638" y="1107"/>
                  </a:lnTo>
                  <a:lnTo>
                    <a:pt x="625" y="1095"/>
                  </a:lnTo>
                  <a:lnTo>
                    <a:pt x="612" y="1085"/>
                  </a:lnTo>
                  <a:lnTo>
                    <a:pt x="598" y="1075"/>
                  </a:lnTo>
                  <a:lnTo>
                    <a:pt x="598" y="1075"/>
                  </a:lnTo>
                  <a:lnTo>
                    <a:pt x="587" y="1069"/>
                  </a:lnTo>
                  <a:lnTo>
                    <a:pt x="578" y="1062"/>
                  </a:lnTo>
                  <a:lnTo>
                    <a:pt x="561" y="1045"/>
                  </a:lnTo>
                  <a:lnTo>
                    <a:pt x="546" y="1027"/>
                  </a:lnTo>
                  <a:lnTo>
                    <a:pt x="530" y="1009"/>
                  </a:lnTo>
                  <a:lnTo>
                    <a:pt x="530" y="1009"/>
                  </a:lnTo>
                  <a:lnTo>
                    <a:pt x="523" y="1000"/>
                  </a:lnTo>
                  <a:lnTo>
                    <a:pt x="516" y="993"/>
                  </a:lnTo>
                  <a:lnTo>
                    <a:pt x="500" y="979"/>
                  </a:lnTo>
                  <a:lnTo>
                    <a:pt x="482" y="964"/>
                  </a:lnTo>
                  <a:lnTo>
                    <a:pt x="466" y="951"/>
                  </a:lnTo>
                  <a:lnTo>
                    <a:pt x="466" y="951"/>
                  </a:lnTo>
                  <a:lnTo>
                    <a:pt x="432" y="921"/>
                  </a:lnTo>
                  <a:lnTo>
                    <a:pt x="399" y="890"/>
                  </a:lnTo>
                  <a:lnTo>
                    <a:pt x="366" y="858"/>
                  </a:lnTo>
                  <a:lnTo>
                    <a:pt x="335" y="826"/>
                  </a:lnTo>
                  <a:lnTo>
                    <a:pt x="275" y="759"/>
                  </a:lnTo>
                  <a:lnTo>
                    <a:pt x="215" y="691"/>
                  </a:lnTo>
                  <a:lnTo>
                    <a:pt x="215" y="691"/>
                  </a:lnTo>
                  <a:lnTo>
                    <a:pt x="202" y="677"/>
                  </a:lnTo>
                  <a:lnTo>
                    <a:pt x="190" y="661"/>
                  </a:lnTo>
                  <a:lnTo>
                    <a:pt x="166" y="628"/>
                  </a:lnTo>
                  <a:lnTo>
                    <a:pt x="145" y="594"/>
                  </a:lnTo>
                  <a:lnTo>
                    <a:pt x="127" y="559"/>
                  </a:lnTo>
                  <a:lnTo>
                    <a:pt x="127" y="559"/>
                  </a:lnTo>
                  <a:lnTo>
                    <a:pt x="118" y="543"/>
                  </a:lnTo>
                  <a:lnTo>
                    <a:pt x="106" y="529"/>
                  </a:lnTo>
                  <a:lnTo>
                    <a:pt x="83" y="497"/>
                  </a:lnTo>
                  <a:lnTo>
                    <a:pt x="71" y="482"/>
                  </a:lnTo>
                  <a:lnTo>
                    <a:pt x="60" y="466"/>
                  </a:lnTo>
                  <a:lnTo>
                    <a:pt x="52" y="449"/>
                  </a:lnTo>
                  <a:lnTo>
                    <a:pt x="46" y="432"/>
                  </a:lnTo>
                  <a:lnTo>
                    <a:pt x="46" y="432"/>
                  </a:lnTo>
                  <a:lnTo>
                    <a:pt x="49" y="418"/>
                  </a:lnTo>
                  <a:lnTo>
                    <a:pt x="51" y="404"/>
                  </a:lnTo>
                  <a:lnTo>
                    <a:pt x="56" y="391"/>
                  </a:lnTo>
                  <a:lnTo>
                    <a:pt x="63" y="380"/>
                  </a:lnTo>
                  <a:lnTo>
                    <a:pt x="71" y="368"/>
                  </a:lnTo>
                  <a:lnTo>
                    <a:pt x="79" y="356"/>
                  </a:lnTo>
                  <a:lnTo>
                    <a:pt x="97" y="333"/>
                  </a:lnTo>
                  <a:lnTo>
                    <a:pt x="97" y="333"/>
                  </a:lnTo>
                  <a:lnTo>
                    <a:pt x="120" y="302"/>
                  </a:lnTo>
                  <a:lnTo>
                    <a:pt x="145" y="272"/>
                  </a:lnTo>
                  <a:lnTo>
                    <a:pt x="171" y="245"/>
                  </a:lnTo>
                  <a:lnTo>
                    <a:pt x="199" y="216"/>
                  </a:lnTo>
                  <a:lnTo>
                    <a:pt x="199" y="216"/>
                  </a:lnTo>
                  <a:lnTo>
                    <a:pt x="224" y="191"/>
                  </a:lnTo>
                  <a:lnTo>
                    <a:pt x="247" y="164"/>
                  </a:lnTo>
                  <a:lnTo>
                    <a:pt x="270" y="138"/>
                  </a:lnTo>
                  <a:lnTo>
                    <a:pt x="294" y="112"/>
                  </a:lnTo>
                  <a:lnTo>
                    <a:pt x="294" y="112"/>
                  </a:lnTo>
                  <a:lnTo>
                    <a:pt x="315" y="91"/>
                  </a:lnTo>
                  <a:lnTo>
                    <a:pt x="336" y="71"/>
                  </a:lnTo>
                  <a:lnTo>
                    <a:pt x="336" y="71"/>
                  </a:lnTo>
                  <a:lnTo>
                    <a:pt x="343" y="62"/>
                  </a:lnTo>
                  <a:lnTo>
                    <a:pt x="345" y="57"/>
                  </a:lnTo>
                  <a:lnTo>
                    <a:pt x="345" y="54"/>
                  </a:lnTo>
                  <a:lnTo>
                    <a:pt x="343" y="53"/>
                  </a:lnTo>
                  <a:lnTo>
                    <a:pt x="632" y="53"/>
                  </a:lnTo>
                  <a:lnTo>
                    <a:pt x="632" y="53"/>
                  </a:lnTo>
                  <a:lnTo>
                    <a:pt x="699" y="51"/>
                  </a:lnTo>
                  <a:lnTo>
                    <a:pt x="765" y="49"/>
                  </a:lnTo>
                  <a:lnTo>
                    <a:pt x="832" y="46"/>
                  </a:lnTo>
                  <a:lnTo>
                    <a:pt x="899" y="45"/>
                  </a:lnTo>
                  <a:lnTo>
                    <a:pt x="899" y="45"/>
                  </a:lnTo>
                  <a:lnTo>
                    <a:pt x="968" y="46"/>
                  </a:lnTo>
                  <a:lnTo>
                    <a:pt x="1037" y="47"/>
                  </a:lnTo>
                  <a:lnTo>
                    <a:pt x="1176" y="53"/>
                  </a:lnTo>
                  <a:lnTo>
                    <a:pt x="1316" y="58"/>
                  </a:lnTo>
                  <a:lnTo>
                    <a:pt x="1385" y="61"/>
                  </a:lnTo>
                  <a:lnTo>
                    <a:pt x="1455" y="61"/>
                  </a:lnTo>
                  <a:lnTo>
                    <a:pt x="1455" y="61"/>
                  </a:lnTo>
                  <a:lnTo>
                    <a:pt x="1463" y="59"/>
                  </a:lnTo>
                  <a:lnTo>
                    <a:pt x="1468" y="57"/>
                  </a:lnTo>
                  <a:lnTo>
                    <a:pt x="1468" y="57"/>
                  </a:lnTo>
                  <a:lnTo>
                    <a:pt x="1478" y="64"/>
                  </a:lnTo>
                  <a:lnTo>
                    <a:pt x="1489" y="72"/>
                  </a:lnTo>
                  <a:lnTo>
                    <a:pt x="1489" y="72"/>
                  </a:lnTo>
                  <a:lnTo>
                    <a:pt x="1515" y="93"/>
                  </a:lnTo>
                  <a:lnTo>
                    <a:pt x="1540" y="114"/>
                  </a:lnTo>
                  <a:lnTo>
                    <a:pt x="1563" y="138"/>
                  </a:lnTo>
                  <a:lnTo>
                    <a:pt x="1586" y="163"/>
                  </a:lnTo>
                  <a:lnTo>
                    <a:pt x="1586" y="163"/>
                  </a:lnTo>
                  <a:lnTo>
                    <a:pt x="1609" y="191"/>
                  </a:lnTo>
                  <a:lnTo>
                    <a:pt x="1633" y="221"/>
                  </a:lnTo>
                  <a:lnTo>
                    <a:pt x="1654" y="251"/>
                  </a:lnTo>
                  <a:lnTo>
                    <a:pt x="1674" y="283"/>
                  </a:lnTo>
                  <a:lnTo>
                    <a:pt x="1674" y="283"/>
                  </a:lnTo>
                  <a:lnTo>
                    <a:pt x="1685" y="296"/>
                  </a:lnTo>
                  <a:lnTo>
                    <a:pt x="1695" y="309"/>
                  </a:lnTo>
                  <a:lnTo>
                    <a:pt x="1720" y="333"/>
                  </a:lnTo>
                  <a:lnTo>
                    <a:pt x="1732" y="344"/>
                  </a:lnTo>
                  <a:lnTo>
                    <a:pt x="1744" y="357"/>
                  </a:lnTo>
                  <a:lnTo>
                    <a:pt x="1753" y="370"/>
                  </a:lnTo>
                  <a:lnTo>
                    <a:pt x="1762" y="384"/>
                  </a:lnTo>
                  <a:lnTo>
                    <a:pt x="1762" y="384"/>
                  </a:lnTo>
                  <a:lnTo>
                    <a:pt x="1765" y="389"/>
                  </a:lnTo>
                  <a:lnTo>
                    <a:pt x="1770" y="393"/>
                  </a:lnTo>
                  <a:lnTo>
                    <a:pt x="1770" y="393"/>
                  </a:lnTo>
                  <a:lnTo>
                    <a:pt x="1778" y="421"/>
                  </a:lnTo>
                  <a:lnTo>
                    <a:pt x="1782" y="437"/>
                  </a:lnTo>
                  <a:lnTo>
                    <a:pt x="1784" y="453"/>
                  </a:lnTo>
                  <a:lnTo>
                    <a:pt x="1786" y="469"/>
                  </a:lnTo>
                  <a:lnTo>
                    <a:pt x="1786" y="484"/>
                  </a:lnTo>
                  <a:lnTo>
                    <a:pt x="1783" y="500"/>
                  </a:lnTo>
                  <a:lnTo>
                    <a:pt x="1778" y="513"/>
                  </a:lnTo>
                  <a:lnTo>
                    <a:pt x="1778" y="51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90" name="Freeform 402"/>
            <p:cNvSpPr/>
            <p:nvPr/>
          </p:nvSpPr>
          <p:spPr bwMode="auto">
            <a:xfrm>
              <a:off x="5257801" y="1255713"/>
              <a:ext cx="703263" cy="26988"/>
            </a:xfrm>
            <a:custGeom>
              <a:avLst/>
              <a:gdLst/>
              <a:ahLst/>
              <a:cxnLst>
                <a:cxn ang="0">
                  <a:pos x="1763" y="29"/>
                </a:cxn>
                <a:cxn ang="0">
                  <a:pos x="1744" y="21"/>
                </a:cxn>
                <a:cxn ang="0">
                  <a:pos x="1720" y="18"/>
                </a:cxn>
                <a:cxn ang="0">
                  <a:pos x="1673" y="20"/>
                </a:cxn>
                <a:cxn ang="0">
                  <a:pos x="1592" y="22"/>
                </a:cxn>
                <a:cxn ang="0">
                  <a:pos x="1510" y="22"/>
                </a:cxn>
                <a:cxn ang="0">
                  <a:pos x="1451" y="21"/>
                </a:cxn>
                <a:cxn ang="0">
                  <a:pos x="1332" y="13"/>
                </a:cxn>
                <a:cxn ang="0">
                  <a:pos x="1273" y="12"/>
                </a:cxn>
                <a:cxn ang="0">
                  <a:pos x="1145" y="15"/>
                </a:cxn>
                <a:cxn ang="0">
                  <a:pos x="1016" y="16"/>
                </a:cxn>
                <a:cxn ang="0">
                  <a:pos x="769" y="13"/>
                </a:cxn>
                <a:cxn ang="0">
                  <a:pos x="273" y="3"/>
                </a:cxn>
                <a:cxn ang="0">
                  <a:pos x="26" y="0"/>
                </a:cxn>
                <a:cxn ang="0">
                  <a:pos x="20" y="0"/>
                </a:cxn>
                <a:cxn ang="0">
                  <a:pos x="10" y="4"/>
                </a:cxn>
                <a:cxn ang="0">
                  <a:pos x="4" y="11"/>
                </a:cxn>
                <a:cxn ang="0">
                  <a:pos x="0" y="18"/>
                </a:cxn>
                <a:cxn ang="0">
                  <a:pos x="0" y="28"/>
                </a:cxn>
                <a:cxn ang="0">
                  <a:pos x="4" y="35"/>
                </a:cxn>
                <a:cxn ang="0">
                  <a:pos x="10" y="42"/>
                </a:cxn>
                <a:cxn ang="0">
                  <a:pos x="20" y="45"/>
                </a:cxn>
                <a:cxn ang="0">
                  <a:pos x="26" y="46"/>
                </a:cxn>
                <a:cxn ang="0">
                  <a:pos x="256" y="49"/>
                </a:cxn>
                <a:cxn ang="0">
                  <a:pos x="717" y="59"/>
                </a:cxn>
                <a:cxn ang="0">
                  <a:pos x="947" y="60"/>
                </a:cxn>
                <a:cxn ang="0">
                  <a:pos x="1009" y="60"/>
                </a:cxn>
                <a:cxn ang="0">
                  <a:pos x="1196" y="55"/>
                </a:cxn>
                <a:cxn ang="0">
                  <a:pos x="1320" y="56"/>
                </a:cxn>
                <a:cxn ang="0">
                  <a:pos x="1413" y="62"/>
                </a:cxn>
                <a:cxn ang="0">
                  <a:pos x="1443" y="66"/>
                </a:cxn>
                <a:cxn ang="0">
                  <a:pos x="1527" y="69"/>
                </a:cxn>
                <a:cxn ang="0">
                  <a:pos x="1610" y="68"/>
                </a:cxn>
                <a:cxn ang="0">
                  <a:pos x="1673" y="66"/>
                </a:cxn>
                <a:cxn ang="0">
                  <a:pos x="1707" y="67"/>
                </a:cxn>
                <a:cxn ang="0">
                  <a:pos x="1727" y="64"/>
                </a:cxn>
                <a:cxn ang="0">
                  <a:pos x="1725" y="62"/>
                </a:cxn>
                <a:cxn ang="0">
                  <a:pos x="1731" y="66"/>
                </a:cxn>
                <a:cxn ang="0">
                  <a:pos x="1741" y="68"/>
                </a:cxn>
                <a:cxn ang="0">
                  <a:pos x="1750" y="68"/>
                </a:cxn>
                <a:cxn ang="0">
                  <a:pos x="1763" y="62"/>
                </a:cxn>
                <a:cxn ang="0">
                  <a:pos x="1770" y="50"/>
                </a:cxn>
                <a:cxn ang="0">
                  <a:pos x="1771" y="42"/>
                </a:cxn>
                <a:cxn ang="0">
                  <a:pos x="1767" y="34"/>
                </a:cxn>
                <a:cxn ang="0">
                  <a:pos x="1763" y="29"/>
                </a:cxn>
              </a:cxnLst>
              <a:rect l="0" t="0" r="r" b="b"/>
              <a:pathLst>
                <a:path w="1771" h="69">
                  <a:moveTo>
                    <a:pt x="1763" y="29"/>
                  </a:moveTo>
                  <a:lnTo>
                    <a:pt x="1763" y="29"/>
                  </a:lnTo>
                  <a:lnTo>
                    <a:pt x="1754" y="24"/>
                  </a:lnTo>
                  <a:lnTo>
                    <a:pt x="1744" y="21"/>
                  </a:lnTo>
                  <a:lnTo>
                    <a:pt x="1732" y="18"/>
                  </a:lnTo>
                  <a:lnTo>
                    <a:pt x="1720" y="18"/>
                  </a:lnTo>
                  <a:lnTo>
                    <a:pt x="1695" y="18"/>
                  </a:lnTo>
                  <a:lnTo>
                    <a:pt x="1673" y="20"/>
                  </a:lnTo>
                  <a:lnTo>
                    <a:pt x="1673" y="20"/>
                  </a:lnTo>
                  <a:lnTo>
                    <a:pt x="1592" y="22"/>
                  </a:lnTo>
                  <a:lnTo>
                    <a:pt x="1510" y="22"/>
                  </a:lnTo>
                  <a:lnTo>
                    <a:pt x="1510" y="22"/>
                  </a:lnTo>
                  <a:lnTo>
                    <a:pt x="1481" y="22"/>
                  </a:lnTo>
                  <a:lnTo>
                    <a:pt x="1451" y="21"/>
                  </a:lnTo>
                  <a:lnTo>
                    <a:pt x="1392" y="17"/>
                  </a:lnTo>
                  <a:lnTo>
                    <a:pt x="1332" y="13"/>
                  </a:lnTo>
                  <a:lnTo>
                    <a:pt x="1303" y="12"/>
                  </a:lnTo>
                  <a:lnTo>
                    <a:pt x="1273" y="12"/>
                  </a:lnTo>
                  <a:lnTo>
                    <a:pt x="1273" y="12"/>
                  </a:lnTo>
                  <a:lnTo>
                    <a:pt x="1145" y="15"/>
                  </a:lnTo>
                  <a:lnTo>
                    <a:pt x="1016" y="16"/>
                  </a:lnTo>
                  <a:lnTo>
                    <a:pt x="1016" y="16"/>
                  </a:lnTo>
                  <a:lnTo>
                    <a:pt x="893" y="15"/>
                  </a:lnTo>
                  <a:lnTo>
                    <a:pt x="769" y="13"/>
                  </a:lnTo>
                  <a:lnTo>
                    <a:pt x="521" y="8"/>
                  </a:lnTo>
                  <a:lnTo>
                    <a:pt x="273" y="3"/>
                  </a:lnTo>
                  <a:lnTo>
                    <a:pt x="149" y="0"/>
                  </a:lnTo>
                  <a:lnTo>
                    <a:pt x="26" y="0"/>
                  </a:lnTo>
                  <a:lnTo>
                    <a:pt x="26" y="0"/>
                  </a:lnTo>
                  <a:lnTo>
                    <a:pt x="20" y="0"/>
                  </a:lnTo>
                  <a:lnTo>
                    <a:pt x="14" y="1"/>
                  </a:lnTo>
                  <a:lnTo>
                    <a:pt x="10" y="4"/>
                  </a:lnTo>
                  <a:lnTo>
                    <a:pt x="7" y="7"/>
                  </a:lnTo>
                  <a:lnTo>
                    <a:pt x="4" y="11"/>
                  </a:lnTo>
                  <a:lnTo>
                    <a:pt x="1" y="15"/>
                  </a:lnTo>
                  <a:lnTo>
                    <a:pt x="0" y="18"/>
                  </a:lnTo>
                  <a:lnTo>
                    <a:pt x="0" y="22"/>
                  </a:lnTo>
                  <a:lnTo>
                    <a:pt x="0" y="28"/>
                  </a:lnTo>
                  <a:lnTo>
                    <a:pt x="1" y="32"/>
                  </a:lnTo>
                  <a:lnTo>
                    <a:pt x="4" y="35"/>
                  </a:lnTo>
                  <a:lnTo>
                    <a:pt x="7" y="38"/>
                  </a:lnTo>
                  <a:lnTo>
                    <a:pt x="10" y="42"/>
                  </a:lnTo>
                  <a:lnTo>
                    <a:pt x="14" y="43"/>
                  </a:lnTo>
                  <a:lnTo>
                    <a:pt x="20" y="45"/>
                  </a:lnTo>
                  <a:lnTo>
                    <a:pt x="26" y="46"/>
                  </a:lnTo>
                  <a:lnTo>
                    <a:pt x="26" y="46"/>
                  </a:lnTo>
                  <a:lnTo>
                    <a:pt x="141" y="46"/>
                  </a:lnTo>
                  <a:lnTo>
                    <a:pt x="256" y="49"/>
                  </a:lnTo>
                  <a:lnTo>
                    <a:pt x="487" y="54"/>
                  </a:lnTo>
                  <a:lnTo>
                    <a:pt x="717" y="59"/>
                  </a:lnTo>
                  <a:lnTo>
                    <a:pt x="832" y="60"/>
                  </a:lnTo>
                  <a:lnTo>
                    <a:pt x="947" y="60"/>
                  </a:lnTo>
                  <a:lnTo>
                    <a:pt x="947" y="60"/>
                  </a:lnTo>
                  <a:lnTo>
                    <a:pt x="1009" y="60"/>
                  </a:lnTo>
                  <a:lnTo>
                    <a:pt x="1071" y="59"/>
                  </a:lnTo>
                  <a:lnTo>
                    <a:pt x="1196" y="55"/>
                  </a:lnTo>
                  <a:lnTo>
                    <a:pt x="1258" y="55"/>
                  </a:lnTo>
                  <a:lnTo>
                    <a:pt x="1320" y="56"/>
                  </a:lnTo>
                  <a:lnTo>
                    <a:pt x="1381" y="59"/>
                  </a:lnTo>
                  <a:lnTo>
                    <a:pt x="1413" y="62"/>
                  </a:lnTo>
                  <a:lnTo>
                    <a:pt x="1443" y="66"/>
                  </a:lnTo>
                  <a:lnTo>
                    <a:pt x="1443" y="66"/>
                  </a:lnTo>
                  <a:lnTo>
                    <a:pt x="1485" y="68"/>
                  </a:lnTo>
                  <a:lnTo>
                    <a:pt x="1527" y="69"/>
                  </a:lnTo>
                  <a:lnTo>
                    <a:pt x="1568" y="69"/>
                  </a:lnTo>
                  <a:lnTo>
                    <a:pt x="1610" y="68"/>
                  </a:lnTo>
                  <a:lnTo>
                    <a:pt x="1610" y="68"/>
                  </a:lnTo>
                  <a:lnTo>
                    <a:pt x="1673" y="66"/>
                  </a:lnTo>
                  <a:lnTo>
                    <a:pt x="1673" y="66"/>
                  </a:lnTo>
                  <a:lnTo>
                    <a:pt x="1707" y="67"/>
                  </a:lnTo>
                  <a:lnTo>
                    <a:pt x="1723" y="66"/>
                  </a:lnTo>
                  <a:lnTo>
                    <a:pt x="1727" y="64"/>
                  </a:lnTo>
                  <a:lnTo>
                    <a:pt x="1727" y="63"/>
                  </a:lnTo>
                  <a:lnTo>
                    <a:pt x="1725" y="62"/>
                  </a:lnTo>
                  <a:lnTo>
                    <a:pt x="1725" y="62"/>
                  </a:lnTo>
                  <a:lnTo>
                    <a:pt x="1731" y="66"/>
                  </a:lnTo>
                  <a:lnTo>
                    <a:pt x="1736" y="67"/>
                  </a:lnTo>
                  <a:lnTo>
                    <a:pt x="1741" y="68"/>
                  </a:lnTo>
                  <a:lnTo>
                    <a:pt x="1745" y="68"/>
                  </a:lnTo>
                  <a:lnTo>
                    <a:pt x="1750" y="68"/>
                  </a:lnTo>
                  <a:lnTo>
                    <a:pt x="1755" y="66"/>
                  </a:lnTo>
                  <a:lnTo>
                    <a:pt x="1763" y="62"/>
                  </a:lnTo>
                  <a:lnTo>
                    <a:pt x="1769" y="54"/>
                  </a:lnTo>
                  <a:lnTo>
                    <a:pt x="1770" y="50"/>
                  </a:lnTo>
                  <a:lnTo>
                    <a:pt x="1771" y="46"/>
                  </a:lnTo>
                  <a:lnTo>
                    <a:pt x="1771" y="42"/>
                  </a:lnTo>
                  <a:lnTo>
                    <a:pt x="1770" y="38"/>
                  </a:lnTo>
                  <a:lnTo>
                    <a:pt x="1767" y="34"/>
                  </a:lnTo>
                  <a:lnTo>
                    <a:pt x="1763" y="29"/>
                  </a:lnTo>
                  <a:lnTo>
                    <a:pt x="1763" y="29"/>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91" name="Freeform 403"/>
            <p:cNvSpPr/>
            <p:nvPr/>
          </p:nvSpPr>
          <p:spPr bwMode="auto">
            <a:xfrm>
              <a:off x="5435601" y="1260476"/>
              <a:ext cx="180975" cy="381000"/>
            </a:xfrm>
            <a:custGeom>
              <a:avLst/>
              <a:gdLst/>
              <a:ahLst/>
              <a:cxnLst>
                <a:cxn ang="0">
                  <a:pos x="454" y="924"/>
                </a:cxn>
                <a:cxn ang="0">
                  <a:pos x="432" y="877"/>
                </a:cxn>
                <a:cxn ang="0">
                  <a:pos x="394" y="782"/>
                </a:cxn>
                <a:cxn ang="0">
                  <a:pos x="373" y="735"/>
                </a:cxn>
                <a:cxn ang="0">
                  <a:pos x="343" y="672"/>
                </a:cxn>
                <a:cxn ang="0">
                  <a:pos x="245" y="488"/>
                </a:cxn>
                <a:cxn ang="0">
                  <a:pos x="232" y="464"/>
                </a:cxn>
                <a:cxn ang="0">
                  <a:pos x="187" y="395"/>
                </a:cxn>
                <a:cxn ang="0">
                  <a:pos x="160" y="348"/>
                </a:cxn>
                <a:cxn ang="0">
                  <a:pos x="135" y="298"/>
                </a:cxn>
                <a:cxn ang="0">
                  <a:pos x="122" y="264"/>
                </a:cxn>
                <a:cxn ang="0">
                  <a:pos x="100" y="193"/>
                </a:cxn>
                <a:cxn ang="0">
                  <a:pos x="87" y="158"/>
                </a:cxn>
                <a:cxn ang="0">
                  <a:pos x="62" y="91"/>
                </a:cxn>
                <a:cxn ang="0">
                  <a:pos x="51" y="57"/>
                </a:cxn>
                <a:cxn ang="0">
                  <a:pos x="46" y="22"/>
                </a:cxn>
                <a:cxn ang="0">
                  <a:pos x="45" y="17"/>
                </a:cxn>
                <a:cxn ang="0">
                  <a:pos x="41" y="9"/>
                </a:cxn>
                <a:cxn ang="0">
                  <a:pos x="34" y="4"/>
                </a:cxn>
                <a:cxn ang="0">
                  <a:pos x="23" y="0"/>
                </a:cxn>
                <a:cxn ang="0">
                  <a:pos x="10" y="4"/>
                </a:cxn>
                <a:cxn ang="0">
                  <a:pos x="4" y="9"/>
                </a:cxn>
                <a:cxn ang="0">
                  <a:pos x="0" y="17"/>
                </a:cxn>
                <a:cxn ang="0">
                  <a:pos x="0" y="22"/>
                </a:cxn>
                <a:cxn ang="0">
                  <a:pos x="4" y="52"/>
                </a:cxn>
                <a:cxn ang="0">
                  <a:pos x="19" y="108"/>
                </a:cxn>
                <a:cxn ang="0">
                  <a:pos x="29" y="136"/>
                </a:cxn>
                <a:cxn ang="0">
                  <a:pos x="51" y="199"/>
                </a:cxn>
                <a:cxn ang="0">
                  <a:pos x="71" y="261"/>
                </a:cxn>
                <a:cxn ang="0">
                  <a:pos x="81" y="289"/>
                </a:cxn>
                <a:cxn ang="0">
                  <a:pos x="118" y="369"/>
                </a:cxn>
                <a:cxn ang="0">
                  <a:pos x="126" y="383"/>
                </a:cxn>
                <a:cxn ang="0">
                  <a:pos x="152" y="422"/>
                </a:cxn>
                <a:cxn ang="0">
                  <a:pos x="178" y="462"/>
                </a:cxn>
                <a:cxn ang="0">
                  <a:pos x="186" y="475"/>
                </a:cxn>
                <a:cxn ang="0">
                  <a:pos x="220" y="539"/>
                </a:cxn>
                <a:cxn ang="0">
                  <a:pos x="254" y="601"/>
                </a:cxn>
                <a:cxn ang="0">
                  <a:pos x="269" y="635"/>
                </a:cxn>
                <a:cxn ang="0">
                  <a:pos x="291" y="690"/>
                </a:cxn>
                <a:cxn ang="0">
                  <a:pos x="309" y="724"/>
                </a:cxn>
                <a:cxn ang="0">
                  <a:pos x="320" y="739"/>
                </a:cxn>
                <a:cxn ang="0">
                  <a:pos x="333" y="758"/>
                </a:cxn>
                <a:cxn ang="0">
                  <a:pos x="339" y="781"/>
                </a:cxn>
                <a:cxn ang="0">
                  <a:pos x="351" y="812"/>
                </a:cxn>
                <a:cxn ang="0">
                  <a:pos x="356" y="821"/>
                </a:cxn>
                <a:cxn ang="0">
                  <a:pos x="373" y="851"/>
                </a:cxn>
                <a:cxn ang="0">
                  <a:pos x="388" y="883"/>
                </a:cxn>
                <a:cxn ang="0">
                  <a:pos x="407" y="931"/>
                </a:cxn>
                <a:cxn ang="0">
                  <a:pos x="415" y="947"/>
                </a:cxn>
                <a:cxn ang="0">
                  <a:pos x="420" y="955"/>
                </a:cxn>
                <a:cxn ang="0">
                  <a:pos x="428" y="958"/>
                </a:cxn>
                <a:cxn ang="0">
                  <a:pos x="437" y="958"/>
                </a:cxn>
                <a:cxn ang="0">
                  <a:pos x="452" y="949"/>
                </a:cxn>
                <a:cxn ang="0">
                  <a:pos x="456" y="941"/>
                </a:cxn>
                <a:cxn ang="0">
                  <a:pos x="457" y="934"/>
                </a:cxn>
                <a:cxn ang="0">
                  <a:pos x="454" y="924"/>
                </a:cxn>
              </a:cxnLst>
              <a:rect l="0" t="0" r="r" b="b"/>
              <a:pathLst>
                <a:path w="457" h="958">
                  <a:moveTo>
                    <a:pt x="454" y="924"/>
                  </a:moveTo>
                  <a:lnTo>
                    <a:pt x="454" y="924"/>
                  </a:lnTo>
                  <a:lnTo>
                    <a:pt x="442" y="901"/>
                  </a:lnTo>
                  <a:lnTo>
                    <a:pt x="432" y="877"/>
                  </a:lnTo>
                  <a:lnTo>
                    <a:pt x="412" y="830"/>
                  </a:lnTo>
                  <a:lnTo>
                    <a:pt x="394" y="782"/>
                  </a:lnTo>
                  <a:lnTo>
                    <a:pt x="384" y="758"/>
                  </a:lnTo>
                  <a:lnTo>
                    <a:pt x="373" y="735"/>
                  </a:lnTo>
                  <a:lnTo>
                    <a:pt x="373" y="735"/>
                  </a:lnTo>
                  <a:lnTo>
                    <a:pt x="343" y="672"/>
                  </a:lnTo>
                  <a:lnTo>
                    <a:pt x="310" y="611"/>
                  </a:lnTo>
                  <a:lnTo>
                    <a:pt x="245" y="488"/>
                  </a:lnTo>
                  <a:lnTo>
                    <a:pt x="245" y="488"/>
                  </a:lnTo>
                  <a:lnTo>
                    <a:pt x="232" y="464"/>
                  </a:lnTo>
                  <a:lnTo>
                    <a:pt x="217" y="441"/>
                  </a:lnTo>
                  <a:lnTo>
                    <a:pt x="187" y="395"/>
                  </a:lnTo>
                  <a:lnTo>
                    <a:pt x="173" y="371"/>
                  </a:lnTo>
                  <a:lnTo>
                    <a:pt x="160" y="348"/>
                  </a:lnTo>
                  <a:lnTo>
                    <a:pt x="147" y="324"/>
                  </a:lnTo>
                  <a:lnTo>
                    <a:pt x="135" y="298"/>
                  </a:lnTo>
                  <a:lnTo>
                    <a:pt x="135" y="298"/>
                  </a:lnTo>
                  <a:lnTo>
                    <a:pt x="122" y="264"/>
                  </a:lnTo>
                  <a:lnTo>
                    <a:pt x="110" y="229"/>
                  </a:lnTo>
                  <a:lnTo>
                    <a:pt x="100" y="193"/>
                  </a:lnTo>
                  <a:lnTo>
                    <a:pt x="87" y="158"/>
                  </a:lnTo>
                  <a:lnTo>
                    <a:pt x="87" y="158"/>
                  </a:lnTo>
                  <a:lnTo>
                    <a:pt x="74" y="125"/>
                  </a:lnTo>
                  <a:lnTo>
                    <a:pt x="62" y="91"/>
                  </a:lnTo>
                  <a:lnTo>
                    <a:pt x="55" y="74"/>
                  </a:lnTo>
                  <a:lnTo>
                    <a:pt x="51" y="57"/>
                  </a:lnTo>
                  <a:lnTo>
                    <a:pt x="47" y="40"/>
                  </a:lnTo>
                  <a:lnTo>
                    <a:pt x="46" y="22"/>
                  </a:lnTo>
                  <a:lnTo>
                    <a:pt x="46" y="22"/>
                  </a:lnTo>
                  <a:lnTo>
                    <a:pt x="45" y="17"/>
                  </a:lnTo>
                  <a:lnTo>
                    <a:pt x="44" y="13"/>
                  </a:lnTo>
                  <a:lnTo>
                    <a:pt x="41" y="9"/>
                  </a:lnTo>
                  <a:lnTo>
                    <a:pt x="38" y="5"/>
                  </a:lnTo>
                  <a:lnTo>
                    <a:pt x="34" y="4"/>
                  </a:lnTo>
                  <a:lnTo>
                    <a:pt x="30" y="1"/>
                  </a:lnTo>
                  <a:lnTo>
                    <a:pt x="23" y="0"/>
                  </a:lnTo>
                  <a:lnTo>
                    <a:pt x="13" y="1"/>
                  </a:lnTo>
                  <a:lnTo>
                    <a:pt x="10" y="4"/>
                  </a:lnTo>
                  <a:lnTo>
                    <a:pt x="7" y="5"/>
                  </a:lnTo>
                  <a:lnTo>
                    <a:pt x="4" y="9"/>
                  </a:lnTo>
                  <a:lnTo>
                    <a:pt x="2" y="13"/>
                  </a:lnTo>
                  <a:lnTo>
                    <a:pt x="0" y="17"/>
                  </a:lnTo>
                  <a:lnTo>
                    <a:pt x="0" y="22"/>
                  </a:lnTo>
                  <a:lnTo>
                    <a:pt x="0" y="22"/>
                  </a:lnTo>
                  <a:lnTo>
                    <a:pt x="2" y="36"/>
                  </a:lnTo>
                  <a:lnTo>
                    <a:pt x="4" y="52"/>
                  </a:lnTo>
                  <a:lnTo>
                    <a:pt x="10" y="80"/>
                  </a:lnTo>
                  <a:lnTo>
                    <a:pt x="19" y="108"/>
                  </a:lnTo>
                  <a:lnTo>
                    <a:pt x="29" y="136"/>
                  </a:lnTo>
                  <a:lnTo>
                    <a:pt x="29" y="136"/>
                  </a:lnTo>
                  <a:lnTo>
                    <a:pt x="41" y="167"/>
                  </a:lnTo>
                  <a:lnTo>
                    <a:pt x="51" y="199"/>
                  </a:lnTo>
                  <a:lnTo>
                    <a:pt x="61" y="230"/>
                  </a:lnTo>
                  <a:lnTo>
                    <a:pt x="71" y="261"/>
                  </a:lnTo>
                  <a:lnTo>
                    <a:pt x="71" y="261"/>
                  </a:lnTo>
                  <a:lnTo>
                    <a:pt x="81" y="289"/>
                  </a:lnTo>
                  <a:lnTo>
                    <a:pt x="93" y="315"/>
                  </a:lnTo>
                  <a:lnTo>
                    <a:pt x="118" y="369"/>
                  </a:lnTo>
                  <a:lnTo>
                    <a:pt x="118" y="369"/>
                  </a:lnTo>
                  <a:lnTo>
                    <a:pt x="126" y="383"/>
                  </a:lnTo>
                  <a:lnTo>
                    <a:pt x="134" y="396"/>
                  </a:lnTo>
                  <a:lnTo>
                    <a:pt x="152" y="422"/>
                  </a:lnTo>
                  <a:lnTo>
                    <a:pt x="170" y="448"/>
                  </a:lnTo>
                  <a:lnTo>
                    <a:pt x="178" y="462"/>
                  </a:lnTo>
                  <a:lnTo>
                    <a:pt x="186" y="475"/>
                  </a:lnTo>
                  <a:lnTo>
                    <a:pt x="186" y="475"/>
                  </a:lnTo>
                  <a:lnTo>
                    <a:pt x="202" y="507"/>
                  </a:lnTo>
                  <a:lnTo>
                    <a:pt x="220" y="539"/>
                  </a:lnTo>
                  <a:lnTo>
                    <a:pt x="254" y="601"/>
                  </a:lnTo>
                  <a:lnTo>
                    <a:pt x="254" y="601"/>
                  </a:lnTo>
                  <a:lnTo>
                    <a:pt x="262" y="617"/>
                  </a:lnTo>
                  <a:lnTo>
                    <a:pt x="269" y="635"/>
                  </a:lnTo>
                  <a:lnTo>
                    <a:pt x="283" y="672"/>
                  </a:lnTo>
                  <a:lnTo>
                    <a:pt x="291" y="690"/>
                  </a:lnTo>
                  <a:lnTo>
                    <a:pt x="300" y="709"/>
                  </a:lnTo>
                  <a:lnTo>
                    <a:pt x="309" y="724"/>
                  </a:lnTo>
                  <a:lnTo>
                    <a:pt x="320" y="739"/>
                  </a:lnTo>
                  <a:lnTo>
                    <a:pt x="320" y="739"/>
                  </a:lnTo>
                  <a:lnTo>
                    <a:pt x="326" y="748"/>
                  </a:lnTo>
                  <a:lnTo>
                    <a:pt x="333" y="758"/>
                  </a:lnTo>
                  <a:lnTo>
                    <a:pt x="337" y="770"/>
                  </a:lnTo>
                  <a:lnTo>
                    <a:pt x="339" y="781"/>
                  </a:lnTo>
                  <a:lnTo>
                    <a:pt x="346" y="802"/>
                  </a:lnTo>
                  <a:lnTo>
                    <a:pt x="351" y="812"/>
                  </a:lnTo>
                  <a:lnTo>
                    <a:pt x="356" y="821"/>
                  </a:lnTo>
                  <a:lnTo>
                    <a:pt x="356" y="821"/>
                  </a:lnTo>
                  <a:lnTo>
                    <a:pt x="365" y="836"/>
                  </a:lnTo>
                  <a:lnTo>
                    <a:pt x="373" y="851"/>
                  </a:lnTo>
                  <a:lnTo>
                    <a:pt x="381" y="867"/>
                  </a:lnTo>
                  <a:lnTo>
                    <a:pt x="388" y="883"/>
                  </a:lnTo>
                  <a:lnTo>
                    <a:pt x="399" y="915"/>
                  </a:lnTo>
                  <a:lnTo>
                    <a:pt x="407" y="931"/>
                  </a:lnTo>
                  <a:lnTo>
                    <a:pt x="415" y="947"/>
                  </a:lnTo>
                  <a:lnTo>
                    <a:pt x="415" y="947"/>
                  </a:lnTo>
                  <a:lnTo>
                    <a:pt x="418" y="951"/>
                  </a:lnTo>
                  <a:lnTo>
                    <a:pt x="420" y="955"/>
                  </a:lnTo>
                  <a:lnTo>
                    <a:pt x="424" y="957"/>
                  </a:lnTo>
                  <a:lnTo>
                    <a:pt x="428" y="958"/>
                  </a:lnTo>
                  <a:lnTo>
                    <a:pt x="433" y="958"/>
                  </a:lnTo>
                  <a:lnTo>
                    <a:pt x="437" y="958"/>
                  </a:lnTo>
                  <a:lnTo>
                    <a:pt x="445" y="955"/>
                  </a:lnTo>
                  <a:lnTo>
                    <a:pt x="452" y="949"/>
                  </a:lnTo>
                  <a:lnTo>
                    <a:pt x="454" y="945"/>
                  </a:lnTo>
                  <a:lnTo>
                    <a:pt x="456" y="941"/>
                  </a:lnTo>
                  <a:lnTo>
                    <a:pt x="457" y="938"/>
                  </a:lnTo>
                  <a:lnTo>
                    <a:pt x="457" y="934"/>
                  </a:lnTo>
                  <a:lnTo>
                    <a:pt x="456" y="928"/>
                  </a:lnTo>
                  <a:lnTo>
                    <a:pt x="454" y="924"/>
                  </a:lnTo>
                  <a:lnTo>
                    <a:pt x="454" y="92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92" name="Freeform 404"/>
            <p:cNvSpPr/>
            <p:nvPr/>
          </p:nvSpPr>
          <p:spPr bwMode="auto">
            <a:xfrm>
              <a:off x="5607051" y="1260476"/>
              <a:ext cx="146050" cy="387350"/>
            </a:xfrm>
            <a:custGeom>
              <a:avLst/>
              <a:gdLst/>
              <a:ahLst/>
              <a:cxnLst>
                <a:cxn ang="0">
                  <a:pos x="321" y="22"/>
                </a:cxn>
                <a:cxn ang="0">
                  <a:pos x="310" y="85"/>
                </a:cxn>
                <a:cxn ang="0">
                  <a:pos x="292" y="148"/>
                </a:cxn>
                <a:cxn ang="0">
                  <a:pos x="249" y="271"/>
                </a:cxn>
                <a:cxn ang="0">
                  <a:pos x="229" y="333"/>
                </a:cxn>
                <a:cxn ang="0">
                  <a:pos x="189" y="458"/>
                </a:cxn>
                <a:cxn ang="0">
                  <a:pos x="173" y="520"/>
                </a:cxn>
                <a:cxn ang="0">
                  <a:pos x="166" y="553"/>
                </a:cxn>
                <a:cxn ang="0">
                  <a:pos x="148" y="617"/>
                </a:cxn>
                <a:cxn ang="0">
                  <a:pos x="126" y="680"/>
                </a:cxn>
                <a:cxn ang="0">
                  <a:pos x="98" y="741"/>
                </a:cxn>
                <a:cxn ang="0">
                  <a:pos x="84" y="771"/>
                </a:cxn>
                <a:cxn ang="0">
                  <a:pos x="59" y="812"/>
                </a:cxn>
                <a:cxn ang="0">
                  <a:pos x="30" y="856"/>
                </a:cxn>
                <a:cxn ang="0">
                  <a:pos x="12" y="893"/>
                </a:cxn>
                <a:cxn ang="0">
                  <a:pos x="4" y="917"/>
                </a:cxn>
                <a:cxn ang="0">
                  <a:pos x="0" y="939"/>
                </a:cxn>
                <a:cxn ang="0">
                  <a:pos x="2" y="951"/>
                </a:cxn>
                <a:cxn ang="0">
                  <a:pos x="4" y="960"/>
                </a:cxn>
                <a:cxn ang="0">
                  <a:pos x="11" y="968"/>
                </a:cxn>
                <a:cxn ang="0">
                  <a:pos x="26" y="973"/>
                </a:cxn>
                <a:cxn ang="0">
                  <a:pos x="38" y="969"/>
                </a:cxn>
                <a:cxn ang="0">
                  <a:pos x="45" y="964"/>
                </a:cxn>
                <a:cxn ang="0">
                  <a:pos x="47" y="956"/>
                </a:cxn>
                <a:cxn ang="0">
                  <a:pos x="47" y="951"/>
                </a:cxn>
                <a:cxn ang="0">
                  <a:pos x="50" y="928"/>
                </a:cxn>
                <a:cxn ang="0">
                  <a:pos x="59" y="905"/>
                </a:cxn>
                <a:cxn ang="0">
                  <a:pos x="84" y="862"/>
                </a:cxn>
                <a:cxn ang="0">
                  <a:pos x="119" y="802"/>
                </a:cxn>
                <a:cxn ang="0">
                  <a:pos x="151" y="739"/>
                </a:cxn>
                <a:cxn ang="0">
                  <a:pos x="164" y="713"/>
                </a:cxn>
                <a:cxn ang="0">
                  <a:pos x="185" y="658"/>
                </a:cxn>
                <a:cxn ang="0">
                  <a:pos x="202" y="601"/>
                </a:cxn>
                <a:cxn ang="0">
                  <a:pos x="221" y="515"/>
                </a:cxn>
                <a:cxn ang="0">
                  <a:pos x="229" y="484"/>
                </a:cxn>
                <a:cxn ang="0">
                  <a:pos x="246" y="421"/>
                </a:cxn>
                <a:cxn ang="0">
                  <a:pos x="278" y="328"/>
                </a:cxn>
                <a:cxn ang="0">
                  <a:pos x="299" y="265"/>
                </a:cxn>
                <a:cxn ang="0">
                  <a:pos x="339" y="145"/>
                </a:cxn>
                <a:cxn ang="0">
                  <a:pos x="357" y="84"/>
                </a:cxn>
                <a:cxn ang="0">
                  <a:pos x="367" y="22"/>
                </a:cxn>
                <a:cxn ang="0">
                  <a:pos x="367" y="17"/>
                </a:cxn>
                <a:cxn ang="0">
                  <a:pos x="364" y="9"/>
                </a:cxn>
                <a:cxn ang="0">
                  <a:pos x="357" y="4"/>
                </a:cxn>
                <a:cxn ang="0">
                  <a:pos x="346" y="0"/>
                </a:cxn>
                <a:cxn ang="0">
                  <a:pos x="333" y="4"/>
                </a:cxn>
                <a:cxn ang="0">
                  <a:pos x="326" y="9"/>
                </a:cxn>
                <a:cxn ang="0">
                  <a:pos x="322" y="17"/>
                </a:cxn>
                <a:cxn ang="0">
                  <a:pos x="321" y="22"/>
                </a:cxn>
              </a:cxnLst>
              <a:rect l="0" t="0" r="r" b="b"/>
              <a:pathLst>
                <a:path w="367" h="973">
                  <a:moveTo>
                    <a:pt x="321" y="22"/>
                  </a:moveTo>
                  <a:lnTo>
                    <a:pt x="321" y="22"/>
                  </a:lnTo>
                  <a:lnTo>
                    <a:pt x="317" y="53"/>
                  </a:lnTo>
                  <a:lnTo>
                    <a:pt x="310" y="85"/>
                  </a:lnTo>
                  <a:lnTo>
                    <a:pt x="302" y="116"/>
                  </a:lnTo>
                  <a:lnTo>
                    <a:pt x="292" y="148"/>
                  </a:lnTo>
                  <a:lnTo>
                    <a:pt x="270" y="210"/>
                  </a:lnTo>
                  <a:lnTo>
                    <a:pt x="249" y="271"/>
                  </a:lnTo>
                  <a:lnTo>
                    <a:pt x="249" y="271"/>
                  </a:lnTo>
                  <a:lnTo>
                    <a:pt x="229" y="333"/>
                  </a:lnTo>
                  <a:lnTo>
                    <a:pt x="208" y="395"/>
                  </a:lnTo>
                  <a:lnTo>
                    <a:pt x="189" y="458"/>
                  </a:lnTo>
                  <a:lnTo>
                    <a:pt x="181" y="489"/>
                  </a:lnTo>
                  <a:lnTo>
                    <a:pt x="173" y="520"/>
                  </a:lnTo>
                  <a:lnTo>
                    <a:pt x="173" y="520"/>
                  </a:lnTo>
                  <a:lnTo>
                    <a:pt x="166" y="553"/>
                  </a:lnTo>
                  <a:lnTo>
                    <a:pt x="157" y="586"/>
                  </a:lnTo>
                  <a:lnTo>
                    <a:pt x="148" y="617"/>
                  </a:lnTo>
                  <a:lnTo>
                    <a:pt x="138" y="650"/>
                  </a:lnTo>
                  <a:lnTo>
                    <a:pt x="126" y="680"/>
                  </a:lnTo>
                  <a:lnTo>
                    <a:pt x="113" y="711"/>
                  </a:lnTo>
                  <a:lnTo>
                    <a:pt x="98" y="741"/>
                  </a:lnTo>
                  <a:lnTo>
                    <a:pt x="84" y="771"/>
                  </a:lnTo>
                  <a:lnTo>
                    <a:pt x="84" y="771"/>
                  </a:lnTo>
                  <a:lnTo>
                    <a:pt x="72" y="791"/>
                  </a:lnTo>
                  <a:lnTo>
                    <a:pt x="59" y="812"/>
                  </a:lnTo>
                  <a:lnTo>
                    <a:pt x="45" y="834"/>
                  </a:lnTo>
                  <a:lnTo>
                    <a:pt x="30" y="856"/>
                  </a:lnTo>
                  <a:lnTo>
                    <a:pt x="17" y="880"/>
                  </a:lnTo>
                  <a:lnTo>
                    <a:pt x="12" y="893"/>
                  </a:lnTo>
                  <a:lnTo>
                    <a:pt x="8" y="905"/>
                  </a:lnTo>
                  <a:lnTo>
                    <a:pt x="4" y="917"/>
                  </a:lnTo>
                  <a:lnTo>
                    <a:pt x="2" y="928"/>
                  </a:lnTo>
                  <a:lnTo>
                    <a:pt x="0" y="939"/>
                  </a:lnTo>
                  <a:lnTo>
                    <a:pt x="2" y="951"/>
                  </a:lnTo>
                  <a:lnTo>
                    <a:pt x="2" y="951"/>
                  </a:lnTo>
                  <a:lnTo>
                    <a:pt x="3" y="956"/>
                  </a:lnTo>
                  <a:lnTo>
                    <a:pt x="4" y="960"/>
                  </a:lnTo>
                  <a:lnTo>
                    <a:pt x="7" y="964"/>
                  </a:lnTo>
                  <a:lnTo>
                    <a:pt x="11" y="968"/>
                  </a:lnTo>
                  <a:lnTo>
                    <a:pt x="17" y="972"/>
                  </a:lnTo>
                  <a:lnTo>
                    <a:pt x="26" y="973"/>
                  </a:lnTo>
                  <a:lnTo>
                    <a:pt x="34" y="972"/>
                  </a:lnTo>
                  <a:lnTo>
                    <a:pt x="38" y="969"/>
                  </a:lnTo>
                  <a:lnTo>
                    <a:pt x="42" y="968"/>
                  </a:lnTo>
                  <a:lnTo>
                    <a:pt x="45" y="964"/>
                  </a:lnTo>
                  <a:lnTo>
                    <a:pt x="46" y="960"/>
                  </a:lnTo>
                  <a:lnTo>
                    <a:pt x="47" y="956"/>
                  </a:lnTo>
                  <a:lnTo>
                    <a:pt x="47" y="951"/>
                  </a:lnTo>
                  <a:lnTo>
                    <a:pt x="47" y="951"/>
                  </a:lnTo>
                  <a:lnTo>
                    <a:pt x="47" y="940"/>
                  </a:lnTo>
                  <a:lnTo>
                    <a:pt x="50" y="928"/>
                  </a:lnTo>
                  <a:lnTo>
                    <a:pt x="54" y="917"/>
                  </a:lnTo>
                  <a:lnTo>
                    <a:pt x="59" y="905"/>
                  </a:lnTo>
                  <a:lnTo>
                    <a:pt x="72" y="881"/>
                  </a:lnTo>
                  <a:lnTo>
                    <a:pt x="84" y="862"/>
                  </a:lnTo>
                  <a:lnTo>
                    <a:pt x="84" y="862"/>
                  </a:lnTo>
                  <a:lnTo>
                    <a:pt x="119" y="802"/>
                  </a:lnTo>
                  <a:lnTo>
                    <a:pt x="135" y="770"/>
                  </a:lnTo>
                  <a:lnTo>
                    <a:pt x="151" y="739"/>
                  </a:lnTo>
                  <a:lnTo>
                    <a:pt x="151" y="739"/>
                  </a:lnTo>
                  <a:lnTo>
                    <a:pt x="164" y="713"/>
                  </a:lnTo>
                  <a:lnTo>
                    <a:pt x="174" y="685"/>
                  </a:lnTo>
                  <a:lnTo>
                    <a:pt x="185" y="658"/>
                  </a:lnTo>
                  <a:lnTo>
                    <a:pt x="193" y="629"/>
                  </a:lnTo>
                  <a:lnTo>
                    <a:pt x="202" y="601"/>
                  </a:lnTo>
                  <a:lnTo>
                    <a:pt x="208" y="573"/>
                  </a:lnTo>
                  <a:lnTo>
                    <a:pt x="221" y="515"/>
                  </a:lnTo>
                  <a:lnTo>
                    <a:pt x="221" y="515"/>
                  </a:lnTo>
                  <a:lnTo>
                    <a:pt x="229" y="484"/>
                  </a:lnTo>
                  <a:lnTo>
                    <a:pt x="237" y="452"/>
                  </a:lnTo>
                  <a:lnTo>
                    <a:pt x="246" y="421"/>
                  </a:lnTo>
                  <a:lnTo>
                    <a:pt x="257" y="390"/>
                  </a:lnTo>
                  <a:lnTo>
                    <a:pt x="278" y="328"/>
                  </a:lnTo>
                  <a:lnTo>
                    <a:pt x="299" y="265"/>
                  </a:lnTo>
                  <a:lnTo>
                    <a:pt x="299" y="265"/>
                  </a:lnTo>
                  <a:lnTo>
                    <a:pt x="320" y="207"/>
                  </a:lnTo>
                  <a:lnTo>
                    <a:pt x="339" y="145"/>
                  </a:lnTo>
                  <a:lnTo>
                    <a:pt x="350" y="115"/>
                  </a:lnTo>
                  <a:lnTo>
                    <a:pt x="357" y="84"/>
                  </a:lnTo>
                  <a:lnTo>
                    <a:pt x="363" y="53"/>
                  </a:lnTo>
                  <a:lnTo>
                    <a:pt x="367" y="22"/>
                  </a:lnTo>
                  <a:lnTo>
                    <a:pt x="367" y="22"/>
                  </a:lnTo>
                  <a:lnTo>
                    <a:pt x="367" y="17"/>
                  </a:lnTo>
                  <a:lnTo>
                    <a:pt x="365" y="13"/>
                  </a:lnTo>
                  <a:lnTo>
                    <a:pt x="364" y="9"/>
                  </a:lnTo>
                  <a:lnTo>
                    <a:pt x="361" y="5"/>
                  </a:lnTo>
                  <a:lnTo>
                    <a:pt x="357" y="4"/>
                  </a:lnTo>
                  <a:lnTo>
                    <a:pt x="354" y="1"/>
                  </a:lnTo>
                  <a:lnTo>
                    <a:pt x="346" y="0"/>
                  </a:lnTo>
                  <a:lnTo>
                    <a:pt x="337" y="1"/>
                  </a:lnTo>
                  <a:lnTo>
                    <a:pt x="333" y="4"/>
                  </a:lnTo>
                  <a:lnTo>
                    <a:pt x="330" y="5"/>
                  </a:lnTo>
                  <a:lnTo>
                    <a:pt x="326" y="9"/>
                  </a:lnTo>
                  <a:lnTo>
                    <a:pt x="323" y="13"/>
                  </a:lnTo>
                  <a:lnTo>
                    <a:pt x="322" y="17"/>
                  </a:lnTo>
                  <a:lnTo>
                    <a:pt x="321" y="22"/>
                  </a:lnTo>
                  <a:lnTo>
                    <a:pt x="321" y="2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93" name="Freeform 405"/>
            <p:cNvSpPr/>
            <p:nvPr/>
          </p:nvSpPr>
          <p:spPr bwMode="auto">
            <a:xfrm>
              <a:off x="5372101" y="1096963"/>
              <a:ext cx="247650" cy="176213"/>
            </a:xfrm>
            <a:custGeom>
              <a:avLst/>
              <a:gdLst/>
              <a:ahLst/>
              <a:cxnLst>
                <a:cxn ang="0">
                  <a:pos x="586" y="6"/>
                </a:cxn>
                <a:cxn ang="0">
                  <a:pos x="529" y="63"/>
                </a:cxn>
                <a:cxn ang="0">
                  <a:pos x="407" y="169"/>
                </a:cxn>
                <a:cxn ang="0">
                  <a:pos x="346" y="220"/>
                </a:cxn>
                <a:cxn ang="0">
                  <a:pos x="321" y="243"/>
                </a:cxn>
                <a:cxn ang="0">
                  <a:pos x="276" y="293"/>
                </a:cxn>
                <a:cxn ang="0">
                  <a:pos x="253" y="316"/>
                </a:cxn>
                <a:cxn ang="0">
                  <a:pos x="241" y="328"/>
                </a:cxn>
                <a:cxn ang="0">
                  <a:pos x="210" y="367"/>
                </a:cxn>
                <a:cxn ang="0">
                  <a:pos x="198" y="379"/>
                </a:cxn>
                <a:cxn ang="0">
                  <a:pos x="186" y="390"/>
                </a:cxn>
                <a:cxn ang="0">
                  <a:pos x="180" y="384"/>
                </a:cxn>
                <a:cxn ang="0">
                  <a:pos x="169" y="341"/>
                </a:cxn>
                <a:cxn ang="0">
                  <a:pos x="146" y="256"/>
                </a:cxn>
                <a:cxn ang="0">
                  <a:pos x="131" y="216"/>
                </a:cxn>
                <a:cxn ang="0">
                  <a:pos x="92" y="115"/>
                </a:cxn>
                <a:cxn ang="0">
                  <a:pos x="70" y="64"/>
                </a:cxn>
                <a:cxn ang="0">
                  <a:pos x="44" y="20"/>
                </a:cxn>
                <a:cxn ang="0">
                  <a:pos x="41" y="16"/>
                </a:cxn>
                <a:cxn ang="0">
                  <a:pos x="33" y="10"/>
                </a:cxn>
                <a:cxn ang="0">
                  <a:pos x="24" y="9"/>
                </a:cxn>
                <a:cxn ang="0">
                  <a:pos x="12" y="13"/>
                </a:cxn>
                <a:cxn ang="0">
                  <a:pos x="3" y="21"/>
                </a:cxn>
                <a:cxn ang="0">
                  <a:pos x="0" y="29"/>
                </a:cxn>
                <a:cxn ang="0">
                  <a:pos x="2" y="38"/>
                </a:cxn>
                <a:cxn ang="0">
                  <a:pos x="4" y="42"/>
                </a:cxn>
                <a:cxn ang="0">
                  <a:pos x="28" y="84"/>
                </a:cxn>
                <a:cxn ang="0">
                  <a:pos x="45" y="128"/>
                </a:cxn>
                <a:cxn ang="0">
                  <a:pos x="71" y="196"/>
                </a:cxn>
                <a:cxn ang="0">
                  <a:pos x="82" y="217"/>
                </a:cxn>
                <a:cxn ang="0">
                  <a:pos x="102" y="264"/>
                </a:cxn>
                <a:cxn ang="0">
                  <a:pos x="117" y="315"/>
                </a:cxn>
                <a:cxn ang="0">
                  <a:pos x="139" y="417"/>
                </a:cxn>
                <a:cxn ang="0">
                  <a:pos x="142" y="422"/>
                </a:cxn>
                <a:cxn ang="0">
                  <a:pos x="148" y="430"/>
                </a:cxn>
                <a:cxn ang="0">
                  <a:pos x="157" y="434"/>
                </a:cxn>
                <a:cxn ang="0">
                  <a:pos x="168" y="433"/>
                </a:cxn>
                <a:cxn ang="0">
                  <a:pos x="173" y="430"/>
                </a:cxn>
                <a:cxn ang="0">
                  <a:pos x="181" y="438"/>
                </a:cxn>
                <a:cxn ang="0">
                  <a:pos x="191" y="442"/>
                </a:cxn>
                <a:cxn ang="0">
                  <a:pos x="203" y="439"/>
                </a:cxn>
                <a:cxn ang="0">
                  <a:pos x="211" y="430"/>
                </a:cxn>
                <a:cxn ang="0">
                  <a:pos x="215" y="425"/>
                </a:cxn>
                <a:cxn ang="0">
                  <a:pos x="231" y="408"/>
                </a:cxn>
                <a:cxn ang="0">
                  <a:pos x="252" y="387"/>
                </a:cxn>
                <a:cxn ang="0">
                  <a:pos x="274" y="361"/>
                </a:cxn>
                <a:cxn ang="0">
                  <a:pos x="299" y="336"/>
                </a:cxn>
                <a:cxn ang="0">
                  <a:pos x="312" y="326"/>
                </a:cxn>
                <a:cxn ang="0">
                  <a:pos x="344" y="289"/>
                </a:cxn>
                <a:cxn ang="0">
                  <a:pos x="378" y="252"/>
                </a:cxn>
                <a:cxn ang="0">
                  <a:pos x="392" y="241"/>
                </a:cxn>
                <a:cxn ang="0">
                  <a:pos x="508" y="142"/>
                </a:cxn>
                <a:cxn ang="0">
                  <a:pos x="619" y="39"/>
                </a:cxn>
                <a:cxn ang="0">
                  <a:pos x="622" y="35"/>
                </a:cxn>
                <a:cxn ang="0">
                  <a:pos x="626" y="27"/>
                </a:cxn>
                <a:cxn ang="0">
                  <a:pos x="624" y="18"/>
                </a:cxn>
                <a:cxn ang="0">
                  <a:pos x="619" y="8"/>
                </a:cxn>
                <a:cxn ang="0">
                  <a:pos x="607" y="1"/>
                </a:cxn>
                <a:cxn ang="0">
                  <a:pos x="600" y="0"/>
                </a:cxn>
                <a:cxn ang="0">
                  <a:pos x="590" y="4"/>
                </a:cxn>
                <a:cxn ang="0">
                  <a:pos x="586" y="6"/>
                </a:cxn>
              </a:cxnLst>
              <a:rect l="0" t="0" r="r" b="b"/>
              <a:pathLst>
                <a:path w="626" h="442">
                  <a:moveTo>
                    <a:pt x="586" y="6"/>
                  </a:moveTo>
                  <a:lnTo>
                    <a:pt x="586" y="6"/>
                  </a:lnTo>
                  <a:lnTo>
                    <a:pt x="558" y="35"/>
                  </a:lnTo>
                  <a:lnTo>
                    <a:pt x="529" y="63"/>
                  </a:lnTo>
                  <a:lnTo>
                    <a:pt x="469" y="116"/>
                  </a:lnTo>
                  <a:lnTo>
                    <a:pt x="407" y="169"/>
                  </a:lnTo>
                  <a:lnTo>
                    <a:pt x="346" y="220"/>
                  </a:lnTo>
                  <a:lnTo>
                    <a:pt x="346" y="220"/>
                  </a:lnTo>
                  <a:lnTo>
                    <a:pt x="333" y="231"/>
                  </a:lnTo>
                  <a:lnTo>
                    <a:pt x="321" y="243"/>
                  </a:lnTo>
                  <a:lnTo>
                    <a:pt x="299" y="268"/>
                  </a:lnTo>
                  <a:lnTo>
                    <a:pt x="276" y="293"/>
                  </a:lnTo>
                  <a:lnTo>
                    <a:pt x="265" y="305"/>
                  </a:lnTo>
                  <a:lnTo>
                    <a:pt x="253" y="316"/>
                  </a:lnTo>
                  <a:lnTo>
                    <a:pt x="253" y="316"/>
                  </a:lnTo>
                  <a:lnTo>
                    <a:pt x="241" y="328"/>
                  </a:lnTo>
                  <a:lnTo>
                    <a:pt x="231" y="341"/>
                  </a:lnTo>
                  <a:lnTo>
                    <a:pt x="210" y="367"/>
                  </a:lnTo>
                  <a:lnTo>
                    <a:pt x="210" y="367"/>
                  </a:lnTo>
                  <a:lnTo>
                    <a:pt x="198" y="379"/>
                  </a:lnTo>
                  <a:lnTo>
                    <a:pt x="186" y="390"/>
                  </a:lnTo>
                  <a:lnTo>
                    <a:pt x="186" y="390"/>
                  </a:lnTo>
                  <a:lnTo>
                    <a:pt x="184" y="387"/>
                  </a:lnTo>
                  <a:lnTo>
                    <a:pt x="180" y="384"/>
                  </a:lnTo>
                  <a:lnTo>
                    <a:pt x="180" y="384"/>
                  </a:lnTo>
                  <a:lnTo>
                    <a:pt x="169" y="341"/>
                  </a:lnTo>
                  <a:lnTo>
                    <a:pt x="159" y="298"/>
                  </a:lnTo>
                  <a:lnTo>
                    <a:pt x="146" y="256"/>
                  </a:lnTo>
                  <a:lnTo>
                    <a:pt x="131" y="216"/>
                  </a:lnTo>
                  <a:lnTo>
                    <a:pt x="131" y="216"/>
                  </a:lnTo>
                  <a:lnTo>
                    <a:pt x="112" y="166"/>
                  </a:lnTo>
                  <a:lnTo>
                    <a:pt x="92" y="115"/>
                  </a:lnTo>
                  <a:lnTo>
                    <a:pt x="82" y="89"/>
                  </a:lnTo>
                  <a:lnTo>
                    <a:pt x="70" y="64"/>
                  </a:lnTo>
                  <a:lnTo>
                    <a:pt x="58" y="40"/>
                  </a:lnTo>
                  <a:lnTo>
                    <a:pt x="44" y="20"/>
                  </a:lnTo>
                  <a:lnTo>
                    <a:pt x="44" y="20"/>
                  </a:lnTo>
                  <a:lnTo>
                    <a:pt x="41" y="16"/>
                  </a:lnTo>
                  <a:lnTo>
                    <a:pt x="37" y="12"/>
                  </a:lnTo>
                  <a:lnTo>
                    <a:pt x="33" y="10"/>
                  </a:lnTo>
                  <a:lnTo>
                    <a:pt x="28" y="9"/>
                  </a:lnTo>
                  <a:lnTo>
                    <a:pt x="24" y="9"/>
                  </a:lnTo>
                  <a:lnTo>
                    <a:pt x="20" y="9"/>
                  </a:lnTo>
                  <a:lnTo>
                    <a:pt x="12" y="13"/>
                  </a:lnTo>
                  <a:lnTo>
                    <a:pt x="6" y="18"/>
                  </a:lnTo>
                  <a:lnTo>
                    <a:pt x="3" y="21"/>
                  </a:lnTo>
                  <a:lnTo>
                    <a:pt x="2" y="25"/>
                  </a:lnTo>
                  <a:lnTo>
                    <a:pt x="0" y="29"/>
                  </a:lnTo>
                  <a:lnTo>
                    <a:pt x="0" y="34"/>
                  </a:lnTo>
                  <a:lnTo>
                    <a:pt x="2" y="38"/>
                  </a:lnTo>
                  <a:lnTo>
                    <a:pt x="4" y="42"/>
                  </a:lnTo>
                  <a:lnTo>
                    <a:pt x="4" y="42"/>
                  </a:lnTo>
                  <a:lnTo>
                    <a:pt x="17" y="63"/>
                  </a:lnTo>
                  <a:lnTo>
                    <a:pt x="28" y="84"/>
                  </a:lnTo>
                  <a:lnTo>
                    <a:pt x="37" y="106"/>
                  </a:lnTo>
                  <a:lnTo>
                    <a:pt x="45" y="128"/>
                  </a:lnTo>
                  <a:lnTo>
                    <a:pt x="62" y="174"/>
                  </a:lnTo>
                  <a:lnTo>
                    <a:pt x="71" y="196"/>
                  </a:lnTo>
                  <a:lnTo>
                    <a:pt x="82" y="217"/>
                  </a:lnTo>
                  <a:lnTo>
                    <a:pt x="82" y="217"/>
                  </a:lnTo>
                  <a:lnTo>
                    <a:pt x="92" y="239"/>
                  </a:lnTo>
                  <a:lnTo>
                    <a:pt x="102" y="264"/>
                  </a:lnTo>
                  <a:lnTo>
                    <a:pt x="110" y="289"/>
                  </a:lnTo>
                  <a:lnTo>
                    <a:pt x="117" y="315"/>
                  </a:lnTo>
                  <a:lnTo>
                    <a:pt x="130" y="367"/>
                  </a:lnTo>
                  <a:lnTo>
                    <a:pt x="139" y="417"/>
                  </a:lnTo>
                  <a:lnTo>
                    <a:pt x="139" y="417"/>
                  </a:lnTo>
                  <a:lnTo>
                    <a:pt x="142" y="422"/>
                  </a:lnTo>
                  <a:lnTo>
                    <a:pt x="144" y="426"/>
                  </a:lnTo>
                  <a:lnTo>
                    <a:pt x="148" y="430"/>
                  </a:lnTo>
                  <a:lnTo>
                    <a:pt x="152" y="433"/>
                  </a:lnTo>
                  <a:lnTo>
                    <a:pt x="157" y="434"/>
                  </a:lnTo>
                  <a:lnTo>
                    <a:pt x="163" y="434"/>
                  </a:lnTo>
                  <a:lnTo>
                    <a:pt x="168" y="433"/>
                  </a:lnTo>
                  <a:lnTo>
                    <a:pt x="173" y="430"/>
                  </a:lnTo>
                  <a:lnTo>
                    <a:pt x="173" y="430"/>
                  </a:lnTo>
                  <a:lnTo>
                    <a:pt x="177" y="435"/>
                  </a:lnTo>
                  <a:lnTo>
                    <a:pt x="181" y="438"/>
                  </a:lnTo>
                  <a:lnTo>
                    <a:pt x="186" y="441"/>
                  </a:lnTo>
                  <a:lnTo>
                    <a:pt x="191" y="442"/>
                  </a:lnTo>
                  <a:lnTo>
                    <a:pt x="198" y="441"/>
                  </a:lnTo>
                  <a:lnTo>
                    <a:pt x="203" y="439"/>
                  </a:lnTo>
                  <a:lnTo>
                    <a:pt x="207" y="435"/>
                  </a:lnTo>
                  <a:lnTo>
                    <a:pt x="211" y="430"/>
                  </a:lnTo>
                  <a:lnTo>
                    <a:pt x="211" y="430"/>
                  </a:lnTo>
                  <a:lnTo>
                    <a:pt x="215" y="425"/>
                  </a:lnTo>
                  <a:lnTo>
                    <a:pt x="220" y="420"/>
                  </a:lnTo>
                  <a:lnTo>
                    <a:pt x="231" y="408"/>
                  </a:lnTo>
                  <a:lnTo>
                    <a:pt x="242" y="397"/>
                  </a:lnTo>
                  <a:lnTo>
                    <a:pt x="252" y="387"/>
                  </a:lnTo>
                  <a:lnTo>
                    <a:pt x="252" y="387"/>
                  </a:lnTo>
                  <a:lnTo>
                    <a:pt x="274" y="361"/>
                  </a:lnTo>
                  <a:lnTo>
                    <a:pt x="287" y="348"/>
                  </a:lnTo>
                  <a:lnTo>
                    <a:pt x="299" y="336"/>
                  </a:lnTo>
                  <a:lnTo>
                    <a:pt x="299" y="336"/>
                  </a:lnTo>
                  <a:lnTo>
                    <a:pt x="312" y="326"/>
                  </a:lnTo>
                  <a:lnTo>
                    <a:pt x="322" y="314"/>
                  </a:lnTo>
                  <a:lnTo>
                    <a:pt x="344" y="289"/>
                  </a:lnTo>
                  <a:lnTo>
                    <a:pt x="367" y="264"/>
                  </a:lnTo>
                  <a:lnTo>
                    <a:pt x="378" y="252"/>
                  </a:lnTo>
                  <a:lnTo>
                    <a:pt x="392" y="241"/>
                  </a:lnTo>
                  <a:lnTo>
                    <a:pt x="392" y="241"/>
                  </a:lnTo>
                  <a:lnTo>
                    <a:pt x="450" y="192"/>
                  </a:lnTo>
                  <a:lnTo>
                    <a:pt x="508" y="142"/>
                  </a:lnTo>
                  <a:lnTo>
                    <a:pt x="564" y="91"/>
                  </a:lnTo>
                  <a:lnTo>
                    <a:pt x="619" y="39"/>
                  </a:lnTo>
                  <a:lnTo>
                    <a:pt x="619" y="39"/>
                  </a:lnTo>
                  <a:lnTo>
                    <a:pt x="622" y="35"/>
                  </a:lnTo>
                  <a:lnTo>
                    <a:pt x="624" y="31"/>
                  </a:lnTo>
                  <a:lnTo>
                    <a:pt x="626" y="27"/>
                  </a:lnTo>
                  <a:lnTo>
                    <a:pt x="626" y="22"/>
                  </a:lnTo>
                  <a:lnTo>
                    <a:pt x="624" y="18"/>
                  </a:lnTo>
                  <a:lnTo>
                    <a:pt x="623" y="14"/>
                  </a:lnTo>
                  <a:lnTo>
                    <a:pt x="619" y="8"/>
                  </a:lnTo>
                  <a:lnTo>
                    <a:pt x="611" y="3"/>
                  </a:lnTo>
                  <a:lnTo>
                    <a:pt x="607" y="1"/>
                  </a:lnTo>
                  <a:lnTo>
                    <a:pt x="603" y="0"/>
                  </a:lnTo>
                  <a:lnTo>
                    <a:pt x="600" y="0"/>
                  </a:lnTo>
                  <a:lnTo>
                    <a:pt x="596" y="1"/>
                  </a:lnTo>
                  <a:lnTo>
                    <a:pt x="590" y="4"/>
                  </a:lnTo>
                  <a:lnTo>
                    <a:pt x="586" y="6"/>
                  </a:lnTo>
                  <a:lnTo>
                    <a:pt x="586"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95" name="Freeform 407"/>
            <p:cNvSpPr/>
            <p:nvPr/>
          </p:nvSpPr>
          <p:spPr bwMode="auto">
            <a:xfrm>
              <a:off x="5599113" y="1095375"/>
              <a:ext cx="249238" cy="177800"/>
            </a:xfrm>
            <a:custGeom>
              <a:avLst/>
              <a:gdLst/>
              <a:ahLst/>
              <a:cxnLst>
                <a:cxn ang="0">
                  <a:pos x="577" y="76"/>
                </a:cxn>
                <a:cxn ang="0">
                  <a:pos x="538" y="154"/>
                </a:cxn>
                <a:cxn ang="0">
                  <a:pos x="474" y="255"/>
                </a:cxn>
                <a:cxn ang="0">
                  <a:pos x="426" y="320"/>
                </a:cxn>
                <a:cxn ang="0">
                  <a:pos x="403" y="358"/>
                </a:cxn>
                <a:cxn ang="0">
                  <a:pos x="382" y="385"/>
                </a:cxn>
                <a:cxn ang="0">
                  <a:pos x="367" y="394"/>
                </a:cxn>
                <a:cxn ang="0">
                  <a:pos x="348" y="386"/>
                </a:cxn>
                <a:cxn ang="0">
                  <a:pos x="317" y="344"/>
                </a:cxn>
                <a:cxn ang="0">
                  <a:pos x="278" y="286"/>
                </a:cxn>
                <a:cxn ang="0">
                  <a:pos x="224" y="225"/>
                </a:cxn>
                <a:cxn ang="0">
                  <a:pos x="151" y="140"/>
                </a:cxn>
                <a:cxn ang="0">
                  <a:pos x="99" y="72"/>
                </a:cxn>
                <a:cxn ang="0">
                  <a:pos x="59" y="35"/>
                </a:cxn>
                <a:cxn ang="0">
                  <a:pos x="49" y="22"/>
                </a:cxn>
                <a:cxn ang="0">
                  <a:pos x="38" y="8"/>
                </a:cxn>
                <a:cxn ang="0">
                  <a:pos x="27" y="0"/>
                </a:cxn>
                <a:cxn ang="0">
                  <a:pos x="15" y="1"/>
                </a:cxn>
                <a:cxn ang="0">
                  <a:pos x="2" y="18"/>
                </a:cxn>
                <a:cxn ang="0">
                  <a:pos x="2" y="31"/>
                </a:cxn>
                <a:cxn ang="0">
                  <a:pos x="6" y="39"/>
                </a:cxn>
                <a:cxn ang="0">
                  <a:pos x="122" y="178"/>
                </a:cxn>
                <a:cxn ang="0">
                  <a:pos x="182" y="247"/>
                </a:cxn>
                <a:cxn ang="0">
                  <a:pos x="246" y="319"/>
                </a:cxn>
                <a:cxn ang="0">
                  <a:pos x="266" y="352"/>
                </a:cxn>
                <a:cxn ang="0">
                  <a:pos x="287" y="387"/>
                </a:cxn>
                <a:cxn ang="0">
                  <a:pos x="326" y="430"/>
                </a:cxn>
                <a:cxn ang="0">
                  <a:pos x="346" y="446"/>
                </a:cxn>
                <a:cxn ang="0">
                  <a:pos x="359" y="449"/>
                </a:cxn>
                <a:cxn ang="0">
                  <a:pos x="375" y="441"/>
                </a:cxn>
                <a:cxn ang="0">
                  <a:pos x="392" y="438"/>
                </a:cxn>
                <a:cxn ang="0">
                  <a:pos x="401" y="430"/>
                </a:cxn>
                <a:cxn ang="0">
                  <a:pos x="411" y="419"/>
                </a:cxn>
                <a:cxn ang="0">
                  <a:pos x="435" y="390"/>
                </a:cxn>
                <a:cxn ang="0">
                  <a:pos x="499" y="301"/>
                </a:cxn>
                <a:cxn ang="0">
                  <a:pos x="535" y="243"/>
                </a:cxn>
                <a:cxn ang="0">
                  <a:pos x="606" y="124"/>
                </a:cxn>
                <a:cxn ang="0">
                  <a:pos x="631" y="60"/>
                </a:cxn>
                <a:cxn ang="0">
                  <a:pos x="631" y="50"/>
                </a:cxn>
                <a:cxn ang="0">
                  <a:pos x="626" y="39"/>
                </a:cxn>
                <a:cxn ang="0">
                  <a:pos x="606" y="31"/>
                </a:cxn>
                <a:cxn ang="0">
                  <a:pos x="594" y="35"/>
                </a:cxn>
                <a:cxn ang="0">
                  <a:pos x="586" y="48"/>
                </a:cxn>
              </a:cxnLst>
              <a:rect l="0" t="0" r="r" b="b"/>
              <a:pathLst>
                <a:path w="631" h="449">
                  <a:moveTo>
                    <a:pt x="586" y="48"/>
                  </a:moveTo>
                  <a:lnTo>
                    <a:pt x="586" y="48"/>
                  </a:lnTo>
                  <a:lnTo>
                    <a:pt x="577" y="76"/>
                  </a:lnTo>
                  <a:lnTo>
                    <a:pt x="567" y="102"/>
                  </a:lnTo>
                  <a:lnTo>
                    <a:pt x="552" y="130"/>
                  </a:lnTo>
                  <a:lnTo>
                    <a:pt x="538" y="154"/>
                  </a:lnTo>
                  <a:lnTo>
                    <a:pt x="507" y="205"/>
                  </a:lnTo>
                  <a:lnTo>
                    <a:pt x="474" y="255"/>
                  </a:lnTo>
                  <a:lnTo>
                    <a:pt x="474" y="255"/>
                  </a:lnTo>
                  <a:lnTo>
                    <a:pt x="463" y="272"/>
                  </a:lnTo>
                  <a:lnTo>
                    <a:pt x="452" y="288"/>
                  </a:lnTo>
                  <a:lnTo>
                    <a:pt x="426" y="320"/>
                  </a:lnTo>
                  <a:lnTo>
                    <a:pt x="426" y="320"/>
                  </a:lnTo>
                  <a:lnTo>
                    <a:pt x="415" y="337"/>
                  </a:lnTo>
                  <a:lnTo>
                    <a:pt x="403" y="358"/>
                  </a:lnTo>
                  <a:lnTo>
                    <a:pt x="397" y="369"/>
                  </a:lnTo>
                  <a:lnTo>
                    <a:pt x="389" y="378"/>
                  </a:lnTo>
                  <a:lnTo>
                    <a:pt x="382" y="385"/>
                  </a:lnTo>
                  <a:lnTo>
                    <a:pt x="375" y="390"/>
                  </a:lnTo>
                  <a:lnTo>
                    <a:pt x="375" y="390"/>
                  </a:lnTo>
                  <a:lnTo>
                    <a:pt x="367" y="394"/>
                  </a:lnTo>
                  <a:lnTo>
                    <a:pt x="361" y="399"/>
                  </a:lnTo>
                  <a:lnTo>
                    <a:pt x="361" y="399"/>
                  </a:lnTo>
                  <a:lnTo>
                    <a:pt x="348" y="386"/>
                  </a:lnTo>
                  <a:lnTo>
                    <a:pt x="338" y="373"/>
                  </a:lnTo>
                  <a:lnTo>
                    <a:pt x="327" y="358"/>
                  </a:lnTo>
                  <a:lnTo>
                    <a:pt x="317" y="344"/>
                  </a:lnTo>
                  <a:lnTo>
                    <a:pt x="299" y="315"/>
                  </a:lnTo>
                  <a:lnTo>
                    <a:pt x="278" y="286"/>
                  </a:lnTo>
                  <a:lnTo>
                    <a:pt x="278" y="286"/>
                  </a:lnTo>
                  <a:lnTo>
                    <a:pt x="261" y="266"/>
                  </a:lnTo>
                  <a:lnTo>
                    <a:pt x="242" y="246"/>
                  </a:lnTo>
                  <a:lnTo>
                    <a:pt x="224" y="225"/>
                  </a:lnTo>
                  <a:lnTo>
                    <a:pt x="206" y="205"/>
                  </a:lnTo>
                  <a:lnTo>
                    <a:pt x="206" y="205"/>
                  </a:lnTo>
                  <a:lnTo>
                    <a:pt x="151" y="140"/>
                  </a:lnTo>
                  <a:lnTo>
                    <a:pt x="125" y="106"/>
                  </a:lnTo>
                  <a:lnTo>
                    <a:pt x="99" y="72"/>
                  </a:lnTo>
                  <a:lnTo>
                    <a:pt x="99" y="72"/>
                  </a:lnTo>
                  <a:lnTo>
                    <a:pt x="89" y="60"/>
                  </a:lnTo>
                  <a:lnTo>
                    <a:pt x="82" y="52"/>
                  </a:lnTo>
                  <a:lnTo>
                    <a:pt x="59" y="35"/>
                  </a:lnTo>
                  <a:lnTo>
                    <a:pt x="59" y="35"/>
                  </a:lnTo>
                  <a:lnTo>
                    <a:pt x="54" y="29"/>
                  </a:lnTo>
                  <a:lnTo>
                    <a:pt x="49" y="22"/>
                  </a:lnTo>
                  <a:lnTo>
                    <a:pt x="44" y="14"/>
                  </a:lnTo>
                  <a:lnTo>
                    <a:pt x="38" y="8"/>
                  </a:lnTo>
                  <a:lnTo>
                    <a:pt x="38" y="8"/>
                  </a:lnTo>
                  <a:lnTo>
                    <a:pt x="34" y="4"/>
                  </a:lnTo>
                  <a:lnTo>
                    <a:pt x="30" y="1"/>
                  </a:lnTo>
                  <a:lnTo>
                    <a:pt x="27" y="0"/>
                  </a:lnTo>
                  <a:lnTo>
                    <a:pt x="23" y="0"/>
                  </a:lnTo>
                  <a:lnTo>
                    <a:pt x="19" y="0"/>
                  </a:lnTo>
                  <a:lnTo>
                    <a:pt x="15" y="1"/>
                  </a:lnTo>
                  <a:lnTo>
                    <a:pt x="8" y="7"/>
                  </a:lnTo>
                  <a:lnTo>
                    <a:pt x="3" y="14"/>
                  </a:lnTo>
                  <a:lnTo>
                    <a:pt x="2" y="18"/>
                  </a:lnTo>
                  <a:lnTo>
                    <a:pt x="0" y="22"/>
                  </a:lnTo>
                  <a:lnTo>
                    <a:pt x="0" y="26"/>
                  </a:lnTo>
                  <a:lnTo>
                    <a:pt x="2" y="31"/>
                  </a:lnTo>
                  <a:lnTo>
                    <a:pt x="3" y="35"/>
                  </a:lnTo>
                  <a:lnTo>
                    <a:pt x="6" y="39"/>
                  </a:lnTo>
                  <a:lnTo>
                    <a:pt x="6" y="39"/>
                  </a:lnTo>
                  <a:lnTo>
                    <a:pt x="44" y="84"/>
                  </a:lnTo>
                  <a:lnTo>
                    <a:pt x="83" y="130"/>
                  </a:lnTo>
                  <a:lnTo>
                    <a:pt x="122" y="178"/>
                  </a:lnTo>
                  <a:lnTo>
                    <a:pt x="161" y="224"/>
                  </a:lnTo>
                  <a:lnTo>
                    <a:pt x="161" y="224"/>
                  </a:lnTo>
                  <a:lnTo>
                    <a:pt x="182" y="247"/>
                  </a:lnTo>
                  <a:lnTo>
                    <a:pt x="204" y="271"/>
                  </a:lnTo>
                  <a:lnTo>
                    <a:pt x="225" y="294"/>
                  </a:lnTo>
                  <a:lnTo>
                    <a:pt x="246" y="319"/>
                  </a:lnTo>
                  <a:lnTo>
                    <a:pt x="246" y="319"/>
                  </a:lnTo>
                  <a:lnTo>
                    <a:pt x="257" y="335"/>
                  </a:lnTo>
                  <a:lnTo>
                    <a:pt x="266" y="352"/>
                  </a:lnTo>
                  <a:lnTo>
                    <a:pt x="276" y="370"/>
                  </a:lnTo>
                  <a:lnTo>
                    <a:pt x="287" y="387"/>
                  </a:lnTo>
                  <a:lnTo>
                    <a:pt x="287" y="387"/>
                  </a:lnTo>
                  <a:lnTo>
                    <a:pt x="299" y="403"/>
                  </a:lnTo>
                  <a:lnTo>
                    <a:pt x="312" y="417"/>
                  </a:lnTo>
                  <a:lnTo>
                    <a:pt x="326" y="430"/>
                  </a:lnTo>
                  <a:lnTo>
                    <a:pt x="341" y="443"/>
                  </a:lnTo>
                  <a:lnTo>
                    <a:pt x="341" y="443"/>
                  </a:lnTo>
                  <a:lnTo>
                    <a:pt x="346" y="446"/>
                  </a:lnTo>
                  <a:lnTo>
                    <a:pt x="350" y="447"/>
                  </a:lnTo>
                  <a:lnTo>
                    <a:pt x="355" y="449"/>
                  </a:lnTo>
                  <a:lnTo>
                    <a:pt x="359" y="449"/>
                  </a:lnTo>
                  <a:lnTo>
                    <a:pt x="363" y="447"/>
                  </a:lnTo>
                  <a:lnTo>
                    <a:pt x="368" y="446"/>
                  </a:lnTo>
                  <a:lnTo>
                    <a:pt x="375" y="441"/>
                  </a:lnTo>
                  <a:lnTo>
                    <a:pt x="375" y="441"/>
                  </a:lnTo>
                  <a:lnTo>
                    <a:pt x="384" y="441"/>
                  </a:lnTo>
                  <a:lnTo>
                    <a:pt x="392" y="438"/>
                  </a:lnTo>
                  <a:lnTo>
                    <a:pt x="395" y="437"/>
                  </a:lnTo>
                  <a:lnTo>
                    <a:pt x="398" y="433"/>
                  </a:lnTo>
                  <a:lnTo>
                    <a:pt x="401" y="430"/>
                  </a:lnTo>
                  <a:lnTo>
                    <a:pt x="402" y="425"/>
                  </a:lnTo>
                  <a:lnTo>
                    <a:pt x="402" y="425"/>
                  </a:lnTo>
                  <a:lnTo>
                    <a:pt x="411" y="419"/>
                  </a:lnTo>
                  <a:lnTo>
                    <a:pt x="419" y="409"/>
                  </a:lnTo>
                  <a:lnTo>
                    <a:pt x="435" y="390"/>
                  </a:lnTo>
                  <a:lnTo>
                    <a:pt x="435" y="390"/>
                  </a:lnTo>
                  <a:lnTo>
                    <a:pt x="467" y="347"/>
                  </a:lnTo>
                  <a:lnTo>
                    <a:pt x="484" y="324"/>
                  </a:lnTo>
                  <a:lnTo>
                    <a:pt x="499" y="301"/>
                  </a:lnTo>
                  <a:lnTo>
                    <a:pt x="499" y="301"/>
                  </a:lnTo>
                  <a:lnTo>
                    <a:pt x="517" y="272"/>
                  </a:lnTo>
                  <a:lnTo>
                    <a:pt x="535" y="243"/>
                  </a:lnTo>
                  <a:lnTo>
                    <a:pt x="573" y="184"/>
                  </a:lnTo>
                  <a:lnTo>
                    <a:pt x="590" y="154"/>
                  </a:lnTo>
                  <a:lnTo>
                    <a:pt x="606" y="124"/>
                  </a:lnTo>
                  <a:lnTo>
                    <a:pt x="620" y="93"/>
                  </a:lnTo>
                  <a:lnTo>
                    <a:pt x="626" y="76"/>
                  </a:lnTo>
                  <a:lnTo>
                    <a:pt x="631" y="60"/>
                  </a:lnTo>
                  <a:lnTo>
                    <a:pt x="631" y="60"/>
                  </a:lnTo>
                  <a:lnTo>
                    <a:pt x="631" y="55"/>
                  </a:lnTo>
                  <a:lnTo>
                    <a:pt x="631" y="50"/>
                  </a:lnTo>
                  <a:lnTo>
                    <a:pt x="630" y="46"/>
                  </a:lnTo>
                  <a:lnTo>
                    <a:pt x="628" y="42"/>
                  </a:lnTo>
                  <a:lnTo>
                    <a:pt x="626" y="39"/>
                  </a:lnTo>
                  <a:lnTo>
                    <a:pt x="622" y="37"/>
                  </a:lnTo>
                  <a:lnTo>
                    <a:pt x="614" y="33"/>
                  </a:lnTo>
                  <a:lnTo>
                    <a:pt x="606" y="31"/>
                  </a:lnTo>
                  <a:lnTo>
                    <a:pt x="602" y="33"/>
                  </a:lnTo>
                  <a:lnTo>
                    <a:pt x="598" y="34"/>
                  </a:lnTo>
                  <a:lnTo>
                    <a:pt x="594" y="35"/>
                  </a:lnTo>
                  <a:lnTo>
                    <a:pt x="590" y="39"/>
                  </a:lnTo>
                  <a:lnTo>
                    <a:pt x="588" y="43"/>
                  </a:lnTo>
                  <a:lnTo>
                    <a:pt x="586" y="48"/>
                  </a:lnTo>
                  <a:lnTo>
                    <a:pt x="586" y="48"/>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1274" name="组合 1273"/>
          <p:cNvGrpSpPr/>
          <p:nvPr/>
        </p:nvGrpSpPr>
        <p:grpSpPr>
          <a:xfrm>
            <a:off x="7839742" y="845960"/>
            <a:ext cx="1039284" cy="823384"/>
            <a:chOff x="6286501" y="1016000"/>
            <a:chExt cx="779463" cy="617538"/>
          </a:xfrm>
          <a:solidFill>
            <a:schemeClr val="tx1">
              <a:lumMod val="65000"/>
              <a:lumOff val="35000"/>
            </a:schemeClr>
          </a:solidFill>
        </p:grpSpPr>
        <p:sp>
          <p:nvSpPr>
            <p:cNvPr id="12696" name="Freeform 408"/>
            <p:cNvSpPr/>
            <p:nvPr/>
          </p:nvSpPr>
          <p:spPr bwMode="auto">
            <a:xfrm>
              <a:off x="6303963" y="1404938"/>
              <a:ext cx="117475" cy="111125"/>
            </a:xfrm>
            <a:custGeom>
              <a:avLst/>
              <a:gdLst/>
              <a:ahLst/>
              <a:cxnLst>
                <a:cxn ang="0">
                  <a:pos x="293" y="0"/>
                </a:cxn>
                <a:cxn ang="0">
                  <a:pos x="281" y="1"/>
                </a:cxn>
                <a:cxn ang="0">
                  <a:pos x="271" y="6"/>
                </a:cxn>
                <a:cxn ang="0">
                  <a:pos x="255" y="26"/>
                </a:cxn>
                <a:cxn ang="0">
                  <a:pos x="250" y="33"/>
                </a:cxn>
                <a:cxn ang="0">
                  <a:pos x="233" y="48"/>
                </a:cxn>
                <a:cxn ang="0">
                  <a:pos x="206" y="68"/>
                </a:cxn>
                <a:cxn ang="0">
                  <a:pos x="179" y="93"/>
                </a:cxn>
                <a:cxn ang="0">
                  <a:pos x="152" y="116"/>
                </a:cxn>
                <a:cxn ang="0">
                  <a:pos x="129" y="135"/>
                </a:cxn>
                <a:cxn ang="0">
                  <a:pos x="66" y="193"/>
                </a:cxn>
                <a:cxn ang="0">
                  <a:pos x="48" y="212"/>
                </a:cxn>
                <a:cxn ang="0">
                  <a:pos x="22" y="239"/>
                </a:cxn>
                <a:cxn ang="0">
                  <a:pos x="6" y="260"/>
                </a:cxn>
                <a:cxn ang="0">
                  <a:pos x="1" y="271"/>
                </a:cxn>
                <a:cxn ang="0">
                  <a:pos x="1" y="276"/>
                </a:cxn>
                <a:cxn ang="0">
                  <a:pos x="5" y="280"/>
                </a:cxn>
                <a:cxn ang="0">
                  <a:pos x="9" y="278"/>
                </a:cxn>
                <a:cxn ang="0">
                  <a:pos x="10" y="277"/>
                </a:cxn>
                <a:cxn ang="0">
                  <a:pos x="22" y="257"/>
                </a:cxn>
                <a:cxn ang="0">
                  <a:pos x="51" y="225"/>
                </a:cxn>
                <a:cxn ang="0">
                  <a:pos x="66" y="209"/>
                </a:cxn>
                <a:cxn ang="0">
                  <a:pos x="123" y="155"/>
                </a:cxn>
                <a:cxn ang="0">
                  <a:pos x="142" y="138"/>
                </a:cxn>
                <a:cxn ang="0">
                  <a:pos x="222" y="69"/>
                </a:cxn>
                <a:cxn ang="0">
                  <a:pos x="261" y="38"/>
                </a:cxn>
                <a:cxn ang="0">
                  <a:pos x="267" y="30"/>
                </a:cxn>
                <a:cxn ang="0">
                  <a:pos x="276" y="17"/>
                </a:cxn>
                <a:cxn ang="0">
                  <a:pos x="284" y="12"/>
                </a:cxn>
                <a:cxn ang="0">
                  <a:pos x="290" y="12"/>
                </a:cxn>
                <a:cxn ang="0">
                  <a:pos x="294" y="10"/>
                </a:cxn>
                <a:cxn ang="0">
                  <a:pos x="297" y="5"/>
                </a:cxn>
                <a:cxn ang="0">
                  <a:pos x="295" y="1"/>
                </a:cxn>
                <a:cxn ang="0">
                  <a:pos x="293" y="0"/>
                </a:cxn>
              </a:cxnLst>
              <a:rect l="0" t="0" r="r" b="b"/>
              <a:pathLst>
                <a:path w="297" h="280">
                  <a:moveTo>
                    <a:pt x="293" y="0"/>
                  </a:moveTo>
                  <a:lnTo>
                    <a:pt x="293" y="0"/>
                  </a:lnTo>
                  <a:lnTo>
                    <a:pt x="286" y="0"/>
                  </a:lnTo>
                  <a:lnTo>
                    <a:pt x="281" y="1"/>
                  </a:lnTo>
                  <a:lnTo>
                    <a:pt x="276" y="4"/>
                  </a:lnTo>
                  <a:lnTo>
                    <a:pt x="271" y="6"/>
                  </a:lnTo>
                  <a:lnTo>
                    <a:pt x="261" y="17"/>
                  </a:lnTo>
                  <a:lnTo>
                    <a:pt x="255" y="26"/>
                  </a:lnTo>
                  <a:lnTo>
                    <a:pt x="255" y="26"/>
                  </a:lnTo>
                  <a:lnTo>
                    <a:pt x="250" y="33"/>
                  </a:lnTo>
                  <a:lnTo>
                    <a:pt x="244" y="38"/>
                  </a:lnTo>
                  <a:lnTo>
                    <a:pt x="233" y="48"/>
                  </a:lnTo>
                  <a:lnTo>
                    <a:pt x="218" y="59"/>
                  </a:lnTo>
                  <a:lnTo>
                    <a:pt x="206" y="68"/>
                  </a:lnTo>
                  <a:lnTo>
                    <a:pt x="206" y="68"/>
                  </a:lnTo>
                  <a:lnTo>
                    <a:pt x="179" y="93"/>
                  </a:lnTo>
                  <a:lnTo>
                    <a:pt x="166" y="104"/>
                  </a:lnTo>
                  <a:lnTo>
                    <a:pt x="152" y="116"/>
                  </a:lnTo>
                  <a:lnTo>
                    <a:pt x="152" y="116"/>
                  </a:lnTo>
                  <a:lnTo>
                    <a:pt x="129" y="135"/>
                  </a:lnTo>
                  <a:lnTo>
                    <a:pt x="108" y="154"/>
                  </a:lnTo>
                  <a:lnTo>
                    <a:pt x="66" y="193"/>
                  </a:lnTo>
                  <a:lnTo>
                    <a:pt x="66" y="193"/>
                  </a:lnTo>
                  <a:lnTo>
                    <a:pt x="48" y="212"/>
                  </a:lnTo>
                  <a:lnTo>
                    <a:pt x="30" y="230"/>
                  </a:lnTo>
                  <a:lnTo>
                    <a:pt x="22" y="239"/>
                  </a:lnTo>
                  <a:lnTo>
                    <a:pt x="14" y="248"/>
                  </a:lnTo>
                  <a:lnTo>
                    <a:pt x="6" y="260"/>
                  </a:lnTo>
                  <a:lnTo>
                    <a:pt x="1" y="271"/>
                  </a:lnTo>
                  <a:lnTo>
                    <a:pt x="1" y="271"/>
                  </a:lnTo>
                  <a:lnTo>
                    <a:pt x="0" y="273"/>
                  </a:lnTo>
                  <a:lnTo>
                    <a:pt x="1" y="276"/>
                  </a:lnTo>
                  <a:lnTo>
                    <a:pt x="4" y="278"/>
                  </a:lnTo>
                  <a:lnTo>
                    <a:pt x="5" y="280"/>
                  </a:lnTo>
                  <a:lnTo>
                    <a:pt x="8" y="280"/>
                  </a:lnTo>
                  <a:lnTo>
                    <a:pt x="9" y="278"/>
                  </a:lnTo>
                  <a:lnTo>
                    <a:pt x="10" y="277"/>
                  </a:lnTo>
                  <a:lnTo>
                    <a:pt x="10" y="277"/>
                  </a:lnTo>
                  <a:lnTo>
                    <a:pt x="15" y="267"/>
                  </a:lnTo>
                  <a:lnTo>
                    <a:pt x="22" y="257"/>
                  </a:lnTo>
                  <a:lnTo>
                    <a:pt x="35" y="240"/>
                  </a:lnTo>
                  <a:lnTo>
                    <a:pt x="51" y="225"/>
                  </a:lnTo>
                  <a:lnTo>
                    <a:pt x="66" y="209"/>
                  </a:lnTo>
                  <a:lnTo>
                    <a:pt x="66" y="209"/>
                  </a:lnTo>
                  <a:lnTo>
                    <a:pt x="104" y="172"/>
                  </a:lnTo>
                  <a:lnTo>
                    <a:pt x="123" y="155"/>
                  </a:lnTo>
                  <a:lnTo>
                    <a:pt x="142" y="138"/>
                  </a:lnTo>
                  <a:lnTo>
                    <a:pt x="142" y="138"/>
                  </a:lnTo>
                  <a:lnTo>
                    <a:pt x="222" y="69"/>
                  </a:lnTo>
                  <a:lnTo>
                    <a:pt x="222" y="69"/>
                  </a:lnTo>
                  <a:lnTo>
                    <a:pt x="261" y="38"/>
                  </a:lnTo>
                  <a:lnTo>
                    <a:pt x="261" y="38"/>
                  </a:lnTo>
                  <a:lnTo>
                    <a:pt x="264" y="35"/>
                  </a:lnTo>
                  <a:lnTo>
                    <a:pt x="267" y="30"/>
                  </a:lnTo>
                  <a:lnTo>
                    <a:pt x="273" y="21"/>
                  </a:lnTo>
                  <a:lnTo>
                    <a:pt x="276" y="17"/>
                  </a:lnTo>
                  <a:lnTo>
                    <a:pt x="280" y="13"/>
                  </a:lnTo>
                  <a:lnTo>
                    <a:pt x="284" y="12"/>
                  </a:lnTo>
                  <a:lnTo>
                    <a:pt x="290" y="12"/>
                  </a:lnTo>
                  <a:lnTo>
                    <a:pt x="290" y="12"/>
                  </a:lnTo>
                  <a:lnTo>
                    <a:pt x="293" y="12"/>
                  </a:lnTo>
                  <a:lnTo>
                    <a:pt x="294" y="10"/>
                  </a:lnTo>
                  <a:lnTo>
                    <a:pt x="297" y="6"/>
                  </a:lnTo>
                  <a:lnTo>
                    <a:pt x="297" y="5"/>
                  </a:lnTo>
                  <a:lnTo>
                    <a:pt x="297" y="2"/>
                  </a:lnTo>
                  <a:lnTo>
                    <a:pt x="295" y="1"/>
                  </a:lnTo>
                  <a:lnTo>
                    <a:pt x="293" y="0"/>
                  </a:lnTo>
                  <a:lnTo>
                    <a:pt x="293"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97" name="Freeform 409"/>
            <p:cNvSpPr/>
            <p:nvPr/>
          </p:nvSpPr>
          <p:spPr bwMode="auto">
            <a:xfrm>
              <a:off x="6289676" y="1406525"/>
              <a:ext cx="195263" cy="190500"/>
            </a:xfrm>
            <a:custGeom>
              <a:avLst/>
              <a:gdLst/>
              <a:ahLst/>
              <a:cxnLst>
                <a:cxn ang="0">
                  <a:pos x="481" y="3"/>
                </a:cxn>
                <a:cxn ang="0">
                  <a:pos x="416" y="60"/>
                </a:cxn>
                <a:cxn ang="0">
                  <a:pos x="350" y="118"/>
                </a:cxn>
                <a:cxn ang="0">
                  <a:pos x="315" y="152"/>
                </a:cxn>
                <a:cxn ang="0">
                  <a:pos x="248" y="222"/>
                </a:cxn>
                <a:cxn ang="0">
                  <a:pos x="214" y="258"/>
                </a:cxn>
                <a:cxn ang="0">
                  <a:pos x="146" y="326"/>
                </a:cxn>
                <a:cxn ang="0">
                  <a:pos x="120" y="358"/>
                </a:cxn>
                <a:cxn ang="0">
                  <a:pos x="102" y="383"/>
                </a:cxn>
                <a:cxn ang="0">
                  <a:pos x="94" y="390"/>
                </a:cxn>
                <a:cxn ang="0">
                  <a:pos x="69" y="408"/>
                </a:cxn>
                <a:cxn ang="0">
                  <a:pos x="25" y="436"/>
                </a:cxn>
                <a:cxn ang="0">
                  <a:pos x="13" y="446"/>
                </a:cxn>
                <a:cxn ang="0">
                  <a:pos x="4" y="459"/>
                </a:cxn>
                <a:cxn ang="0">
                  <a:pos x="0" y="475"/>
                </a:cxn>
                <a:cxn ang="0">
                  <a:pos x="1" y="477"/>
                </a:cxn>
                <a:cxn ang="0">
                  <a:pos x="6" y="480"/>
                </a:cxn>
                <a:cxn ang="0">
                  <a:pos x="21" y="467"/>
                </a:cxn>
                <a:cxn ang="0">
                  <a:pos x="22" y="464"/>
                </a:cxn>
                <a:cxn ang="0">
                  <a:pos x="21" y="459"/>
                </a:cxn>
                <a:cxn ang="0">
                  <a:pos x="18" y="458"/>
                </a:cxn>
                <a:cxn ang="0">
                  <a:pos x="30" y="446"/>
                </a:cxn>
                <a:cxn ang="0">
                  <a:pos x="74" y="420"/>
                </a:cxn>
                <a:cxn ang="0">
                  <a:pos x="87" y="412"/>
                </a:cxn>
                <a:cxn ang="0">
                  <a:pos x="111" y="390"/>
                </a:cxn>
                <a:cxn ang="0">
                  <a:pos x="121" y="377"/>
                </a:cxn>
                <a:cxn ang="0">
                  <a:pos x="150" y="341"/>
                </a:cxn>
                <a:cxn ang="0">
                  <a:pos x="244" y="243"/>
                </a:cxn>
                <a:cxn ang="0">
                  <a:pos x="303" y="181"/>
                </a:cxn>
                <a:cxn ang="0">
                  <a:pos x="365" y="119"/>
                </a:cxn>
                <a:cxn ang="0">
                  <a:pos x="396" y="92"/>
                </a:cxn>
                <a:cxn ang="0">
                  <a:pos x="459" y="38"/>
                </a:cxn>
                <a:cxn ang="0">
                  <a:pos x="489" y="11"/>
                </a:cxn>
                <a:cxn ang="0">
                  <a:pos x="490" y="7"/>
                </a:cxn>
                <a:cxn ang="0">
                  <a:pos x="485" y="0"/>
                </a:cxn>
                <a:cxn ang="0">
                  <a:pos x="481" y="3"/>
                </a:cxn>
              </a:cxnLst>
              <a:rect l="0" t="0" r="r" b="b"/>
              <a:pathLst>
                <a:path w="490" h="480">
                  <a:moveTo>
                    <a:pt x="481" y="3"/>
                  </a:moveTo>
                  <a:lnTo>
                    <a:pt x="481" y="3"/>
                  </a:lnTo>
                  <a:lnTo>
                    <a:pt x="448" y="31"/>
                  </a:lnTo>
                  <a:lnTo>
                    <a:pt x="416" y="60"/>
                  </a:lnTo>
                  <a:lnTo>
                    <a:pt x="382" y="88"/>
                  </a:lnTo>
                  <a:lnTo>
                    <a:pt x="350" y="118"/>
                  </a:lnTo>
                  <a:lnTo>
                    <a:pt x="350" y="118"/>
                  </a:lnTo>
                  <a:lnTo>
                    <a:pt x="315" y="152"/>
                  </a:lnTo>
                  <a:lnTo>
                    <a:pt x="281" y="187"/>
                  </a:lnTo>
                  <a:lnTo>
                    <a:pt x="248" y="222"/>
                  </a:lnTo>
                  <a:lnTo>
                    <a:pt x="214" y="258"/>
                  </a:lnTo>
                  <a:lnTo>
                    <a:pt x="214" y="258"/>
                  </a:lnTo>
                  <a:lnTo>
                    <a:pt x="146" y="326"/>
                  </a:lnTo>
                  <a:lnTo>
                    <a:pt x="146" y="326"/>
                  </a:lnTo>
                  <a:lnTo>
                    <a:pt x="133" y="341"/>
                  </a:lnTo>
                  <a:lnTo>
                    <a:pt x="120" y="358"/>
                  </a:lnTo>
                  <a:lnTo>
                    <a:pt x="108" y="374"/>
                  </a:lnTo>
                  <a:lnTo>
                    <a:pt x="102" y="383"/>
                  </a:lnTo>
                  <a:lnTo>
                    <a:pt x="94" y="390"/>
                  </a:lnTo>
                  <a:lnTo>
                    <a:pt x="94" y="390"/>
                  </a:lnTo>
                  <a:lnTo>
                    <a:pt x="82" y="400"/>
                  </a:lnTo>
                  <a:lnTo>
                    <a:pt x="69" y="408"/>
                  </a:lnTo>
                  <a:lnTo>
                    <a:pt x="39" y="425"/>
                  </a:lnTo>
                  <a:lnTo>
                    <a:pt x="25" y="436"/>
                  </a:lnTo>
                  <a:lnTo>
                    <a:pt x="18" y="441"/>
                  </a:lnTo>
                  <a:lnTo>
                    <a:pt x="13" y="446"/>
                  </a:lnTo>
                  <a:lnTo>
                    <a:pt x="8" y="453"/>
                  </a:lnTo>
                  <a:lnTo>
                    <a:pt x="4" y="459"/>
                  </a:lnTo>
                  <a:lnTo>
                    <a:pt x="1" y="467"/>
                  </a:lnTo>
                  <a:lnTo>
                    <a:pt x="0" y="475"/>
                  </a:lnTo>
                  <a:lnTo>
                    <a:pt x="0" y="475"/>
                  </a:lnTo>
                  <a:lnTo>
                    <a:pt x="1" y="477"/>
                  </a:lnTo>
                  <a:lnTo>
                    <a:pt x="4" y="480"/>
                  </a:lnTo>
                  <a:lnTo>
                    <a:pt x="6" y="480"/>
                  </a:lnTo>
                  <a:lnTo>
                    <a:pt x="10" y="479"/>
                  </a:lnTo>
                  <a:lnTo>
                    <a:pt x="21" y="467"/>
                  </a:lnTo>
                  <a:lnTo>
                    <a:pt x="21" y="467"/>
                  </a:lnTo>
                  <a:lnTo>
                    <a:pt x="22" y="464"/>
                  </a:lnTo>
                  <a:lnTo>
                    <a:pt x="22" y="462"/>
                  </a:lnTo>
                  <a:lnTo>
                    <a:pt x="21" y="459"/>
                  </a:lnTo>
                  <a:lnTo>
                    <a:pt x="18" y="458"/>
                  </a:lnTo>
                  <a:lnTo>
                    <a:pt x="18" y="458"/>
                  </a:lnTo>
                  <a:lnTo>
                    <a:pt x="23" y="451"/>
                  </a:lnTo>
                  <a:lnTo>
                    <a:pt x="30" y="446"/>
                  </a:lnTo>
                  <a:lnTo>
                    <a:pt x="44" y="436"/>
                  </a:lnTo>
                  <a:lnTo>
                    <a:pt x="74" y="420"/>
                  </a:lnTo>
                  <a:lnTo>
                    <a:pt x="74" y="420"/>
                  </a:lnTo>
                  <a:lnTo>
                    <a:pt x="87" y="412"/>
                  </a:lnTo>
                  <a:lnTo>
                    <a:pt x="99" y="402"/>
                  </a:lnTo>
                  <a:lnTo>
                    <a:pt x="111" y="390"/>
                  </a:lnTo>
                  <a:lnTo>
                    <a:pt x="121" y="377"/>
                  </a:lnTo>
                  <a:lnTo>
                    <a:pt x="121" y="377"/>
                  </a:lnTo>
                  <a:lnTo>
                    <a:pt x="136" y="360"/>
                  </a:lnTo>
                  <a:lnTo>
                    <a:pt x="150" y="341"/>
                  </a:lnTo>
                  <a:lnTo>
                    <a:pt x="180" y="309"/>
                  </a:lnTo>
                  <a:lnTo>
                    <a:pt x="244" y="243"/>
                  </a:lnTo>
                  <a:lnTo>
                    <a:pt x="244" y="243"/>
                  </a:lnTo>
                  <a:lnTo>
                    <a:pt x="303" y="181"/>
                  </a:lnTo>
                  <a:lnTo>
                    <a:pt x="335" y="149"/>
                  </a:lnTo>
                  <a:lnTo>
                    <a:pt x="365" y="119"/>
                  </a:lnTo>
                  <a:lnTo>
                    <a:pt x="365" y="119"/>
                  </a:lnTo>
                  <a:lnTo>
                    <a:pt x="396" y="92"/>
                  </a:lnTo>
                  <a:lnTo>
                    <a:pt x="428" y="65"/>
                  </a:lnTo>
                  <a:lnTo>
                    <a:pt x="459" y="38"/>
                  </a:lnTo>
                  <a:lnTo>
                    <a:pt x="489" y="11"/>
                  </a:lnTo>
                  <a:lnTo>
                    <a:pt x="489" y="11"/>
                  </a:lnTo>
                  <a:lnTo>
                    <a:pt x="490" y="8"/>
                  </a:lnTo>
                  <a:lnTo>
                    <a:pt x="490" y="7"/>
                  </a:lnTo>
                  <a:lnTo>
                    <a:pt x="489" y="3"/>
                  </a:lnTo>
                  <a:lnTo>
                    <a:pt x="485" y="0"/>
                  </a:lnTo>
                  <a:lnTo>
                    <a:pt x="484" y="1"/>
                  </a:lnTo>
                  <a:lnTo>
                    <a:pt x="481" y="3"/>
                  </a:lnTo>
                  <a:lnTo>
                    <a:pt x="481"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98" name="Freeform 410"/>
            <p:cNvSpPr/>
            <p:nvPr/>
          </p:nvSpPr>
          <p:spPr bwMode="auto">
            <a:xfrm>
              <a:off x="6429376" y="1481138"/>
              <a:ext cx="107950" cy="130175"/>
            </a:xfrm>
            <a:custGeom>
              <a:avLst/>
              <a:gdLst/>
              <a:ahLst/>
              <a:cxnLst>
                <a:cxn ang="0">
                  <a:pos x="263" y="4"/>
                </a:cxn>
                <a:cxn ang="0">
                  <a:pos x="232" y="51"/>
                </a:cxn>
                <a:cxn ang="0">
                  <a:pos x="195" y="95"/>
                </a:cxn>
                <a:cxn ang="0">
                  <a:pos x="186" y="105"/>
                </a:cxn>
                <a:cxn ang="0">
                  <a:pos x="160" y="139"/>
                </a:cxn>
                <a:cxn ang="0">
                  <a:pos x="124" y="186"/>
                </a:cxn>
                <a:cxn ang="0">
                  <a:pos x="107" y="204"/>
                </a:cxn>
                <a:cxn ang="0">
                  <a:pos x="52" y="257"/>
                </a:cxn>
                <a:cxn ang="0">
                  <a:pos x="43" y="267"/>
                </a:cxn>
                <a:cxn ang="0">
                  <a:pos x="29" y="289"/>
                </a:cxn>
                <a:cxn ang="0">
                  <a:pos x="20" y="299"/>
                </a:cxn>
                <a:cxn ang="0">
                  <a:pos x="8" y="306"/>
                </a:cxn>
                <a:cxn ang="0">
                  <a:pos x="0" y="318"/>
                </a:cxn>
                <a:cxn ang="0">
                  <a:pos x="0" y="319"/>
                </a:cxn>
                <a:cxn ang="0">
                  <a:pos x="3" y="326"/>
                </a:cxn>
                <a:cxn ang="0">
                  <a:pos x="7" y="326"/>
                </a:cxn>
                <a:cxn ang="0">
                  <a:pos x="9" y="323"/>
                </a:cxn>
                <a:cxn ang="0">
                  <a:pos x="12" y="319"/>
                </a:cxn>
                <a:cxn ang="0">
                  <a:pos x="22" y="310"/>
                </a:cxn>
                <a:cxn ang="0">
                  <a:pos x="38" y="299"/>
                </a:cxn>
                <a:cxn ang="0">
                  <a:pos x="45" y="289"/>
                </a:cxn>
                <a:cxn ang="0">
                  <a:pos x="59" y="268"/>
                </a:cxn>
                <a:cxn ang="0">
                  <a:pos x="67" y="259"/>
                </a:cxn>
                <a:cxn ang="0">
                  <a:pos x="127" y="200"/>
                </a:cxn>
                <a:cxn ang="0">
                  <a:pos x="145" y="180"/>
                </a:cxn>
                <a:cxn ang="0">
                  <a:pos x="177" y="136"/>
                </a:cxn>
                <a:cxn ang="0">
                  <a:pos x="211" y="95"/>
                </a:cxn>
                <a:cxn ang="0">
                  <a:pos x="228" y="75"/>
                </a:cxn>
                <a:cxn ang="0">
                  <a:pos x="259" y="33"/>
                </a:cxn>
                <a:cxn ang="0">
                  <a:pos x="272" y="10"/>
                </a:cxn>
                <a:cxn ang="0">
                  <a:pos x="273" y="4"/>
                </a:cxn>
                <a:cxn ang="0">
                  <a:pos x="266" y="0"/>
                </a:cxn>
                <a:cxn ang="0">
                  <a:pos x="263" y="4"/>
                </a:cxn>
              </a:cxnLst>
              <a:rect l="0" t="0" r="r" b="b"/>
              <a:pathLst>
                <a:path w="273" h="326">
                  <a:moveTo>
                    <a:pt x="263" y="4"/>
                  </a:moveTo>
                  <a:lnTo>
                    <a:pt x="263" y="4"/>
                  </a:lnTo>
                  <a:lnTo>
                    <a:pt x="249" y="28"/>
                  </a:lnTo>
                  <a:lnTo>
                    <a:pt x="232" y="51"/>
                  </a:lnTo>
                  <a:lnTo>
                    <a:pt x="215" y="74"/>
                  </a:lnTo>
                  <a:lnTo>
                    <a:pt x="195" y="95"/>
                  </a:lnTo>
                  <a:lnTo>
                    <a:pt x="195" y="95"/>
                  </a:lnTo>
                  <a:lnTo>
                    <a:pt x="186" y="105"/>
                  </a:lnTo>
                  <a:lnTo>
                    <a:pt x="177" y="115"/>
                  </a:lnTo>
                  <a:lnTo>
                    <a:pt x="160" y="139"/>
                  </a:lnTo>
                  <a:lnTo>
                    <a:pt x="143" y="163"/>
                  </a:lnTo>
                  <a:lnTo>
                    <a:pt x="124" y="186"/>
                  </a:lnTo>
                  <a:lnTo>
                    <a:pt x="124" y="186"/>
                  </a:lnTo>
                  <a:lnTo>
                    <a:pt x="107" y="204"/>
                  </a:lnTo>
                  <a:lnTo>
                    <a:pt x="89" y="223"/>
                  </a:lnTo>
                  <a:lnTo>
                    <a:pt x="52" y="257"/>
                  </a:lnTo>
                  <a:lnTo>
                    <a:pt x="52" y="257"/>
                  </a:lnTo>
                  <a:lnTo>
                    <a:pt x="43" y="267"/>
                  </a:lnTo>
                  <a:lnTo>
                    <a:pt x="37" y="279"/>
                  </a:lnTo>
                  <a:lnTo>
                    <a:pt x="29" y="289"/>
                  </a:lnTo>
                  <a:lnTo>
                    <a:pt x="25" y="295"/>
                  </a:lnTo>
                  <a:lnTo>
                    <a:pt x="20" y="299"/>
                  </a:lnTo>
                  <a:lnTo>
                    <a:pt x="20" y="299"/>
                  </a:lnTo>
                  <a:lnTo>
                    <a:pt x="8" y="306"/>
                  </a:lnTo>
                  <a:lnTo>
                    <a:pt x="4" y="312"/>
                  </a:lnTo>
                  <a:lnTo>
                    <a:pt x="0" y="318"/>
                  </a:lnTo>
                  <a:lnTo>
                    <a:pt x="0" y="318"/>
                  </a:lnTo>
                  <a:lnTo>
                    <a:pt x="0" y="319"/>
                  </a:lnTo>
                  <a:lnTo>
                    <a:pt x="0" y="322"/>
                  </a:lnTo>
                  <a:lnTo>
                    <a:pt x="3" y="326"/>
                  </a:lnTo>
                  <a:lnTo>
                    <a:pt x="5" y="326"/>
                  </a:lnTo>
                  <a:lnTo>
                    <a:pt x="7" y="326"/>
                  </a:lnTo>
                  <a:lnTo>
                    <a:pt x="8" y="326"/>
                  </a:lnTo>
                  <a:lnTo>
                    <a:pt x="9" y="323"/>
                  </a:lnTo>
                  <a:lnTo>
                    <a:pt x="9" y="323"/>
                  </a:lnTo>
                  <a:lnTo>
                    <a:pt x="12" y="319"/>
                  </a:lnTo>
                  <a:lnTo>
                    <a:pt x="14" y="316"/>
                  </a:lnTo>
                  <a:lnTo>
                    <a:pt x="22" y="310"/>
                  </a:lnTo>
                  <a:lnTo>
                    <a:pt x="30" y="304"/>
                  </a:lnTo>
                  <a:lnTo>
                    <a:pt x="38" y="299"/>
                  </a:lnTo>
                  <a:lnTo>
                    <a:pt x="38" y="299"/>
                  </a:lnTo>
                  <a:lnTo>
                    <a:pt x="45" y="289"/>
                  </a:lnTo>
                  <a:lnTo>
                    <a:pt x="51" y="279"/>
                  </a:lnTo>
                  <a:lnTo>
                    <a:pt x="59" y="268"/>
                  </a:lnTo>
                  <a:lnTo>
                    <a:pt x="67" y="259"/>
                  </a:lnTo>
                  <a:lnTo>
                    <a:pt x="67" y="259"/>
                  </a:lnTo>
                  <a:lnTo>
                    <a:pt x="107" y="220"/>
                  </a:lnTo>
                  <a:lnTo>
                    <a:pt x="127" y="200"/>
                  </a:lnTo>
                  <a:lnTo>
                    <a:pt x="145" y="180"/>
                  </a:lnTo>
                  <a:lnTo>
                    <a:pt x="145" y="180"/>
                  </a:lnTo>
                  <a:lnTo>
                    <a:pt x="161" y="159"/>
                  </a:lnTo>
                  <a:lnTo>
                    <a:pt x="177" y="136"/>
                  </a:lnTo>
                  <a:lnTo>
                    <a:pt x="192" y="114"/>
                  </a:lnTo>
                  <a:lnTo>
                    <a:pt x="211" y="95"/>
                  </a:lnTo>
                  <a:lnTo>
                    <a:pt x="211" y="95"/>
                  </a:lnTo>
                  <a:lnTo>
                    <a:pt x="228" y="75"/>
                  </a:lnTo>
                  <a:lnTo>
                    <a:pt x="245" y="54"/>
                  </a:lnTo>
                  <a:lnTo>
                    <a:pt x="259" y="33"/>
                  </a:lnTo>
                  <a:lnTo>
                    <a:pt x="272" y="10"/>
                  </a:lnTo>
                  <a:lnTo>
                    <a:pt x="272" y="10"/>
                  </a:lnTo>
                  <a:lnTo>
                    <a:pt x="273" y="7"/>
                  </a:lnTo>
                  <a:lnTo>
                    <a:pt x="273" y="4"/>
                  </a:lnTo>
                  <a:lnTo>
                    <a:pt x="269" y="2"/>
                  </a:lnTo>
                  <a:lnTo>
                    <a:pt x="266" y="0"/>
                  </a:lnTo>
                  <a:lnTo>
                    <a:pt x="264" y="2"/>
                  </a:lnTo>
                  <a:lnTo>
                    <a:pt x="263" y="4"/>
                  </a:lnTo>
                  <a:lnTo>
                    <a:pt x="263"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99" name="Freeform 411"/>
            <p:cNvSpPr/>
            <p:nvPr/>
          </p:nvSpPr>
          <p:spPr bwMode="auto">
            <a:xfrm>
              <a:off x="6464301" y="1528763"/>
              <a:ext cx="74613" cy="84138"/>
            </a:xfrm>
            <a:custGeom>
              <a:avLst/>
              <a:gdLst/>
              <a:ahLst/>
              <a:cxnLst>
                <a:cxn ang="0">
                  <a:pos x="179" y="1"/>
                </a:cxn>
                <a:cxn ang="0">
                  <a:pos x="179" y="1"/>
                </a:cxn>
                <a:cxn ang="0">
                  <a:pos x="157" y="21"/>
                </a:cxn>
                <a:cxn ang="0">
                  <a:pos x="148" y="30"/>
                </a:cxn>
                <a:cxn ang="0">
                  <a:pos x="138" y="40"/>
                </a:cxn>
                <a:cxn ang="0">
                  <a:pos x="138" y="40"/>
                </a:cxn>
                <a:cxn ang="0">
                  <a:pos x="125" y="55"/>
                </a:cxn>
                <a:cxn ang="0">
                  <a:pos x="111" y="69"/>
                </a:cxn>
                <a:cxn ang="0">
                  <a:pos x="98" y="83"/>
                </a:cxn>
                <a:cxn ang="0">
                  <a:pos x="85" y="98"/>
                </a:cxn>
                <a:cxn ang="0">
                  <a:pos x="85" y="98"/>
                </a:cxn>
                <a:cxn ang="0">
                  <a:pos x="75" y="111"/>
                </a:cxn>
                <a:cxn ang="0">
                  <a:pos x="63" y="123"/>
                </a:cxn>
                <a:cxn ang="0">
                  <a:pos x="40" y="147"/>
                </a:cxn>
                <a:cxn ang="0">
                  <a:pos x="29" y="161"/>
                </a:cxn>
                <a:cxn ang="0">
                  <a:pos x="19" y="174"/>
                </a:cxn>
                <a:cxn ang="0">
                  <a:pos x="8" y="188"/>
                </a:cxn>
                <a:cxn ang="0">
                  <a:pos x="2" y="202"/>
                </a:cxn>
                <a:cxn ang="0">
                  <a:pos x="2" y="202"/>
                </a:cxn>
                <a:cxn ang="0">
                  <a:pos x="0" y="206"/>
                </a:cxn>
                <a:cxn ang="0">
                  <a:pos x="2" y="209"/>
                </a:cxn>
                <a:cxn ang="0">
                  <a:pos x="4" y="210"/>
                </a:cxn>
                <a:cxn ang="0">
                  <a:pos x="8" y="210"/>
                </a:cxn>
                <a:cxn ang="0">
                  <a:pos x="8" y="210"/>
                </a:cxn>
                <a:cxn ang="0">
                  <a:pos x="12" y="210"/>
                </a:cxn>
                <a:cxn ang="0">
                  <a:pos x="15" y="208"/>
                </a:cxn>
                <a:cxn ang="0">
                  <a:pos x="17" y="201"/>
                </a:cxn>
                <a:cxn ang="0">
                  <a:pos x="17" y="201"/>
                </a:cxn>
                <a:cxn ang="0">
                  <a:pos x="17" y="198"/>
                </a:cxn>
                <a:cxn ang="0">
                  <a:pos x="17" y="197"/>
                </a:cxn>
                <a:cxn ang="0">
                  <a:pos x="17" y="197"/>
                </a:cxn>
                <a:cxn ang="0">
                  <a:pos x="25" y="184"/>
                </a:cxn>
                <a:cxn ang="0">
                  <a:pos x="34" y="172"/>
                </a:cxn>
                <a:cxn ang="0">
                  <a:pos x="54" y="150"/>
                </a:cxn>
                <a:cxn ang="0">
                  <a:pos x="75" y="128"/>
                </a:cxn>
                <a:cxn ang="0">
                  <a:pos x="93" y="107"/>
                </a:cxn>
                <a:cxn ang="0">
                  <a:pos x="93" y="107"/>
                </a:cxn>
                <a:cxn ang="0">
                  <a:pos x="117" y="81"/>
                </a:cxn>
                <a:cxn ang="0">
                  <a:pos x="139" y="56"/>
                </a:cxn>
                <a:cxn ang="0">
                  <a:pos x="139" y="56"/>
                </a:cxn>
                <a:cxn ang="0">
                  <a:pos x="152" y="40"/>
                </a:cxn>
                <a:cxn ang="0">
                  <a:pos x="159" y="32"/>
                </a:cxn>
                <a:cxn ang="0">
                  <a:pos x="166" y="26"/>
                </a:cxn>
                <a:cxn ang="0">
                  <a:pos x="166" y="26"/>
                </a:cxn>
                <a:cxn ang="0">
                  <a:pos x="177" y="18"/>
                </a:cxn>
                <a:cxn ang="0">
                  <a:pos x="187" y="9"/>
                </a:cxn>
                <a:cxn ang="0">
                  <a:pos x="187" y="9"/>
                </a:cxn>
                <a:cxn ang="0">
                  <a:pos x="189" y="8"/>
                </a:cxn>
                <a:cxn ang="0">
                  <a:pos x="189" y="5"/>
                </a:cxn>
                <a:cxn ang="0">
                  <a:pos x="187" y="2"/>
                </a:cxn>
                <a:cxn ang="0">
                  <a:pos x="183" y="0"/>
                </a:cxn>
                <a:cxn ang="0">
                  <a:pos x="181" y="0"/>
                </a:cxn>
                <a:cxn ang="0">
                  <a:pos x="179" y="1"/>
                </a:cxn>
                <a:cxn ang="0">
                  <a:pos x="179" y="1"/>
                </a:cxn>
              </a:cxnLst>
              <a:rect l="0" t="0" r="r" b="b"/>
              <a:pathLst>
                <a:path w="189" h="210">
                  <a:moveTo>
                    <a:pt x="179" y="1"/>
                  </a:moveTo>
                  <a:lnTo>
                    <a:pt x="179" y="1"/>
                  </a:lnTo>
                  <a:lnTo>
                    <a:pt x="157" y="21"/>
                  </a:lnTo>
                  <a:lnTo>
                    <a:pt x="148" y="30"/>
                  </a:lnTo>
                  <a:lnTo>
                    <a:pt x="138" y="40"/>
                  </a:lnTo>
                  <a:lnTo>
                    <a:pt x="138" y="40"/>
                  </a:lnTo>
                  <a:lnTo>
                    <a:pt x="125" y="55"/>
                  </a:lnTo>
                  <a:lnTo>
                    <a:pt x="111" y="69"/>
                  </a:lnTo>
                  <a:lnTo>
                    <a:pt x="98" y="83"/>
                  </a:lnTo>
                  <a:lnTo>
                    <a:pt x="85" y="98"/>
                  </a:lnTo>
                  <a:lnTo>
                    <a:pt x="85" y="98"/>
                  </a:lnTo>
                  <a:lnTo>
                    <a:pt x="75" y="111"/>
                  </a:lnTo>
                  <a:lnTo>
                    <a:pt x="63" y="123"/>
                  </a:lnTo>
                  <a:lnTo>
                    <a:pt x="40" y="147"/>
                  </a:lnTo>
                  <a:lnTo>
                    <a:pt x="29" y="161"/>
                  </a:lnTo>
                  <a:lnTo>
                    <a:pt x="19" y="174"/>
                  </a:lnTo>
                  <a:lnTo>
                    <a:pt x="8" y="188"/>
                  </a:lnTo>
                  <a:lnTo>
                    <a:pt x="2" y="202"/>
                  </a:lnTo>
                  <a:lnTo>
                    <a:pt x="2" y="202"/>
                  </a:lnTo>
                  <a:lnTo>
                    <a:pt x="0" y="206"/>
                  </a:lnTo>
                  <a:lnTo>
                    <a:pt x="2" y="209"/>
                  </a:lnTo>
                  <a:lnTo>
                    <a:pt x="4" y="210"/>
                  </a:lnTo>
                  <a:lnTo>
                    <a:pt x="8" y="210"/>
                  </a:lnTo>
                  <a:lnTo>
                    <a:pt x="8" y="210"/>
                  </a:lnTo>
                  <a:lnTo>
                    <a:pt x="12" y="210"/>
                  </a:lnTo>
                  <a:lnTo>
                    <a:pt x="15" y="208"/>
                  </a:lnTo>
                  <a:lnTo>
                    <a:pt x="17" y="201"/>
                  </a:lnTo>
                  <a:lnTo>
                    <a:pt x="17" y="201"/>
                  </a:lnTo>
                  <a:lnTo>
                    <a:pt x="17" y="198"/>
                  </a:lnTo>
                  <a:lnTo>
                    <a:pt x="17" y="197"/>
                  </a:lnTo>
                  <a:lnTo>
                    <a:pt x="17" y="197"/>
                  </a:lnTo>
                  <a:lnTo>
                    <a:pt x="25" y="184"/>
                  </a:lnTo>
                  <a:lnTo>
                    <a:pt x="34" y="172"/>
                  </a:lnTo>
                  <a:lnTo>
                    <a:pt x="54" y="150"/>
                  </a:lnTo>
                  <a:lnTo>
                    <a:pt x="75" y="128"/>
                  </a:lnTo>
                  <a:lnTo>
                    <a:pt x="93" y="107"/>
                  </a:lnTo>
                  <a:lnTo>
                    <a:pt x="93" y="107"/>
                  </a:lnTo>
                  <a:lnTo>
                    <a:pt x="117" y="81"/>
                  </a:lnTo>
                  <a:lnTo>
                    <a:pt x="139" y="56"/>
                  </a:lnTo>
                  <a:lnTo>
                    <a:pt x="139" y="56"/>
                  </a:lnTo>
                  <a:lnTo>
                    <a:pt x="152" y="40"/>
                  </a:lnTo>
                  <a:lnTo>
                    <a:pt x="159" y="32"/>
                  </a:lnTo>
                  <a:lnTo>
                    <a:pt x="166" y="26"/>
                  </a:lnTo>
                  <a:lnTo>
                    <a:pt x="166" y="26"/>
                  </a:lnTo>
                  <a:lnTo>
                    <a:pt x="177" y="18"/>
                  </a:lnTo>
                  <a:lnTo>
                    <a:pt x="187" y="9"/>
                  </a:lnTo>
                  <a:lnTo>
                    <a:pt x="187" y="9"/>
                  </a:lnTo>
                  <a:lnTo>
                    <a:pt x="189" y="8"/>
                  </a:lnTo>
                  <a:lnTo>
                    <a:pt x="189" y="5"/>
                  </a:lnTo>
                  <a:lnTo>
                    <a:pt x="187" y="2"/>
                  </a:lnTo>
                  <a:lnTo>
                    <a:pt x="183" y="0"/>
                  </a:lnTo>
                  <a:lnTo>
                    <a:pt x="181" y="0"/>
                  </a:lnTo>
                  <a:lnTo>
                    <a:pt x="179" y="1"/>
                  </a:lnTo>
                  <a:lnTo>
                    <a:pt x="17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00" name="Freeform 412"/>
            <p:cNvSpPr/>
            <p:nvPr/>
          </p:nvSpPr>
          <p:spPr bwMode="auto">
            <a:xfrm>
              <a:off x="6499226" y="1565275"/>
              <a:ext cx="44450" cy="63500"/>
            </a:xfrm>
            <a:custGeom>
              <a:avLst/>
              <a:gdLst/>
              <a:ahLst/>
              <a:cxnLst>
                <a:cxn ang="0">
                  <a:pos x="102" y="4"/>
                </a:cxn>
                <a:cxn ang="0">
                  <a:pos x="102" y="4"/>
                </a:cxn>
                <a:cxn ang="0">
                  <a:pos x="99" y="12"/>
                </a:cxn>
                <a:cxn ang="0">
                  <a:pos x="95" y="21"/>
                </a:cxn>
                <a:cxn ang="0">
                  <a:pos x="83" y="37"/>
                </a:cxn>
                <a:cxn ang="0">
                  <a:pos x="70" y="51"/>
                </a:cxn>
                <a:cxn ang="0">
                  <a:pos x="58" y="64"/>
                </a:cxn>
                <a:cxn ang="0">
                  <a:pos x="58" y="64"/>
                </a:cxn>
                <a:cxn ang="0">
                  <a:pos x="52" y="72"/>
                </a:cxn>
                <a:cxn ang="0">
                  <a:pos x="47" y="81"/>
                </a:cxn>
                <a:cxn ang="0">
                  <a:pos x="36" y="100"/>
                </a:cxn>
                <a:cxn ang="0">
                  <a:pos x="36" y="100"/>
                </a:cxn>
                <a:cxn ang="0">
                  <a:pos x="19" y="126"/>
                </a:cxn>
                <a:cxn ang="0">
                  <a:pos x="1" y="151"/>
                </a:cxn>
                <a:cxn ang="0">
                  <a:pos x="1" y="151"/>
                </a:cxn>
                <a:cxn ang="0">
                  <a:pos x="0" y="152"/>
                </a:cxn>
                <a:cxn ang="0">
                  <a:pos x="0" y="155"/>
                </a:cxn>
                <a:cxn ang="0">
                  <a:pos x="1" y="158"/>
                </a:cxn>
                <a:cxn ang="0">
                  <a:pos x="4" y="160"/>
                </a:cxn>
                <a:cxn ang="0">
                  <a:pos x="5" y="160"/>
                </a:cxn>
                <a:cxn ang="0">
                  <a:pos x="7" y="160"/>
                </a:cxn>
                <a:cxn ang="0">
                  <a:pos x="9" y="158"/>
                </a:cxn>
                <a:cxn ang="0">
                  <a:pos x="9" y="158"/>
                </a:cxn>
                <a:cxn ang="0">
                  <a:pos x="24" y="135"/>
                </a:cxn>
                <a:cxn ang="0">
                  <a:pos x="39" y="111"/>
                </a:cxn>
                <a:cxn ang="0">
                  <a:pos x="55" y="88"/>
                </a:cxn>
                <a:cxn ang="0">
                  <a:pos x="62" y="77"/>
                </a:cxn>
                <a:cxn ang="0">
                  <a:pos x="72" y="67"/>
                </a:cxn>
                <a:cxn ang="0">
                  <a:pos x="72" y="67"/>
                </a:cxn>
                <a:cxn ang="0">
                  <a:pos x="83" y="54"/>
                </a:cxn>
                <a:cxn ang="0">
                  <a:pos x="95" y="39"/>
                </a:cxn>
                <a:cxn ang="0">
                  <a:pos x="106" y="24"/>
                </a:cxn>
                <a:cxn ang="0">
                  <a:pos x="110" y="16"/>
                </a:cxn>
                <a:cxn ang="0">
                  <a:pos x="113" y="7"/>
                </a:cxn>
                <a:cxn ang="0">
                  <a:pos x="113" y="7"/>
                </a:cxn>
                <a:cxn ang="0">
                  <a:pos x="113" y="5"/>
                </a:cxn>
                <a:cxn ang="0">
                  <a:pos x="112" y="3"/>
                </a:cxn>
                <a:cxn ang="0">
                  <a:pos x="110" y="0"/>
                </a:cxn>
                <a:cxn ang="0">
                  <a:pos x="106" y="0"/>
                </a:cxn>
                <a:cxn ang="0">
                  <a:pos x="103" y="2"/>
                </a:cxn>
                <a:cxn ang="0">
                  <a:pos x="102" y="4"/>
                </a:cxn>
                <a:cxn ang="0">
                  <a:pos x="102" y="4"/>
                </a:cxn>
              </a:cxnLst>
              <a:rect l="0" t="0" r="r" b="b"/>
              <a:pathLst>
                <a:path w="113" h="160">
                  <a:moveTo>
                    <a:pt x="102" y="4"/>
                  </a:moveTo>
                  <a:lnTo>
                    <a:pt x="102" y="4"/>
                  </a:lnTo>
                  <a:lnTo>
                    <a:pt x="99" y="12"/>
                  </a:lnTo>
                  <a:lnTo>
                    <a:pt x="95" y="21"/>
                  </a:lnTo>
                  <a:lnTo>
                    <a:pt x="83" y="37"/>
                  </a:lnTo>
                  <a:lnTo>
                    <a:pt x="70" y="51"/>
                  </a:lnTo>
                  <a:lnTo>
                    <a:pt x="58" y="64"/>
                  </a:lnTo>
                  <a:lnTo>
                    <a:pt x="58" y="64"/>
                  </a:lnTo>
                  <a:lnTo>
                    <a:pt x="52" y="72"/>
                  </a:lnTo>
                  <a:lnTo>
                    <a:pt x="47" y="81"/>
                  </a:lnTo>
                  <a:lnTo>
                    <a:pt x="36" y="100"/>
                  </a:lnTo>
                  <a:lnTo>
                    <a:pt x="36" y="100"/>
                  </a:lnTo>
                  <a:lnTo>
                    <a:pt x="19" y="126"/>
                  </a:lnTo>
                  <a:lnTo>
                    <a:pt x="1" y="151"/>
                  </a:lnTo>
                  <a:lnTo>
                    <a:pt x="1" y="151"/>
                  </a:lnTo>
                  <a:lnTo>
                    <a:pt x="0" y="152"/>
                  </a:lnTo>
                  <a:lnTo>
                    <a:pt x="0" y="155"/>
                  </a:lnTo>
                  <a:lnTo>
                    <a:pt x="1" y="158"/>
                  </a:lnTo>
                  <a:lnTo>
                    <a:pt x="4" y="160"/>
                  </a:lnTo>
                  <a:lnTo>
                    <a:pt x="5" y="160"/>
                  </a:lnTo>
                  <a:lnTo>
                    <a:pt x="7" y="160"/>
                  </a:lnTo>
                  <a:lnTo>
                    <a:pt x="9" y="158"/>
                  </a:lnTo>
                  <a:lnTo>
                    <a:pt x="9" y="158"/>
                  </a:lnTo>
                  <a:lnTo>
                    <a:pt x="24" y="135"/>
                  </a:lnTo>
                  <a:lnTo>
                    <a:pt x="39" y="111"/>
                  </a:lnTo>
                  <a:lnTo>
                    <a:pt x="55" y="88"/>
                  </a:lnTo>
                  <a:lnTo>
                    <a:pt x="62" y="77"/>
                  </a:lnTo>
                  <a:lnTo>
                    <a:pt x="72" y="67"/>
                  </a:lnTo>
                  <a:lnTo>
                    <a:pt x="72" y="67"/>
                  </a:lnTo>
                  <a:lnTo>
                    <a:pt x="83" y="54"/>
                  </a:lnTo>
                  <a:lnTo>
                    <a:pt x="95" y="39"/>
                  </a:lnTo>
                  <a:lnTo>
                    <a:pt x="106" y="24"/>
                  </a:lnTo>
                  <a:lnTo>
                    <a:pt x="110" y="16"/>
                  </a:lnTo>
                  <a:lnTo>
                    <a:pt x="113" y="7"/>
                  </a:lnTo>
                  <a:lnTo>
                    <a:pt x="113" y="7"/>
                  </a:lnTo>
                  <a:lnTo>
                    <a:pt x="113" y="5"/>
                  </a:lnTo>
                  <a:lnTo>
                    <a:pt x="112" y="3"/>
                  </a:lnTo>
                  <a:lnTo>
                    <a:pt x="110" y="0"/>
                  </a:lnTo>
                  <a:lnTo>
                    <a:pt x="106" y="0"/>
                  </a:lnTo>
                  <a:lnTo>
                    <a:pt x="103" y="2"/>
                  </a:lnTo>
                  <a:lnTo>
                    <a:pt x="102" y="4"/>
                  </a:lnTo>
                  <a:lnTo>
                    <a:pt x="102"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01" name="Freeform 413"/>
            <p:cNvSpPr/>
            <p:nvPr/>
          </p:nvSpPr>
          <p:spPr bwMode="auto">
            <a:xfrm>
              <a:off x="6569076" y="1401763"/>
              <a:ext cx="100013" cy="104775"/>
            </a:xfrm>
            <a:custGeom>
              <a:avLst/>
              <a:gdLst/>
              <a:ahLst/>
              <a:cxnLst>
                <a:cxn ang="0">
                  <a:pos x="242" y="2"/>
                </a:cxn>
                <a:cxn ang="0">
                  <a:pos x="242" y="2"/>
                </a:cxn>
                <a:cxn ang="0">
                  <a:pos x="207" y="30"/>
                </a:cxn>
                <a:cxn ang="0">
                  <a:pos x="172" y="59"/>
                </a:cxn>
                <a:cxn ang="0">
                  <a:pos x="138" y="89"/>
                </a:cxn>
                <a:cxn ang="0">
                  <a:pos x="105" y="122"/>
                </a:cxn>
                <a:cxn ang="0">
                  <a:pos x="105" y="122"/>
                </a:cxn>
                <a:cxn ang="0">
                  <a:pos x="89" y="136"/>
                </a:cxn>
                <a:cxn ang="0">
                  <a:pos x="73" y="152"/>
                </a:cxn>
                <a:cxn ang="0">
                  <a:pos x="58" y="166"/>
                </a:cxn>
                <a:cxn ang="0">
                  <a:pos x="43" y="181"/>
                </a:cxn>
                <a:cxn ang="0">
                  <a:pos x="43" y="181"/>
                </a:cxn>
                <a:cxn ang="0">
                  <a:pos x="37" y="190"/>
                </a:cxn>
                <a:cxn ang="0">
                  <a:pos x="30" y="198"/>
                </a:cxn>
                <a:cxn ang="0">
                  <a:pos x="20" y="216"/>
                </a:cxn>
                <a:cxn ang="0">
                  <a:pos x="2" y="255"/>
                </a:cxn>
                <a:cxn ang="0">
                  <a:pos x="2" y="255"/>
                </a:cxn>
                <a:cxn ang="0">
                  <a:pos x="0" y="258"/>
                </a:cxn>
                <a:cxn ang="0">
                  <a:pos x="0" y="259"/>
                </a:cxn>
                <a:cxn ang="0">
                  <a:pos x="3" y="263"/>
                </a:cxn>
                <a:cxn ang="0">
                  <a:pos x="7" y="263"/>
                </a:cxn>
                <a:cxn ang="0">
                  <a:pos x="9" y="263"/>
                </a:cxn>
                <a:cxn ang="0">
                  <a:pos x="11" y="261"/>
                </a:cxn>
                <a:cxn ang="0">
                  <a:pos x="11" y="261"/>
                </a:cxn>
                <a:cxn ang="0">
                  <a:pos x="29" y="224"/>
                </a:cxn>
                <a:cxn ang="0">
                  <a:pos x="39" y="206"/>
                </a:cxn>
                <a:cxn ang="0">
                  <a:pos x="51" y="189"/>
                </a:cxn>
                <a:cxn ang="0">
                  <a:pos x="51" y="189"/>
                </a:cxn>
                <a:cxn ang="0">
                  <a:pos x="66" y="174"/>
                </a:cxn>
                <a:cxn ang="0">
                  <a:pos x="81" y="159"/>
                </a:cxn>
                <a:cxn ang="0">
                  <a:pos x="97" y="145"/>
                </a:cxn>
                <a:cxn ang="0">
                  <a:pos x="113" y="130"/>
                </a:cxn>
                <a:cxn ang="0">
                  <a:pos x="113" y="130"/>
                </a:cxn>
                <a:cxn ang="0">
                  <a:pos x="144" y="98"/>
                </a:cxn>
                <a:cxn ang="0">
                  <a:pos x="178" y="68"/>
                </a:cxn>
                <a:cxn ang="0">
                  <a:pos x="213" y="40"/>
                </a:cxn>
                <a:cxn ang="0">
                  <a:pos x="249" y="12"/>
                </a:cxn>
                <a:cxn ang="0">
                  <a:pos x="249" y="12"/>
                </a:cxn>
                <a:cxn ang="0">
                  <a:pos x="250" y="9"/>
                </a:cxn>
                <a:cxn ang="0">
                  <a:pos x="251" y="8"/>
                </a:cxn>
                <a:cxn ang="0">
                  <a:pos x="250" y="3"/>
                </a:cxn>
                <a:cxn ang="0">
                  <a:pos x="249" y="2"/>
                </a:cxn>
                <a:cxn ang="0">
                  <a:pos x="247" y="2"/>
                </a:cxn>
                <a:cxn ang="0">
                  <a:pos x="245" y="0"/>
                </a:cxn>
                <a:cxn ang="0">
                  <a:pos x="242" y="2"/>
                </a:cxn>
                <a:cxn ang="0">
                  <a:pos x="242" y="2"/>
                </a:cxn>
              </a:cxnLst>
              <a:rect l="0" t="0" r="r" b="b"/>
              <a:pathLst>
                <a:path w="251" h="263">
                  <a:moveTo>
                    <a:pt x="242" y="2"/>
                  </a:moveTo>
                  <a:lnTo>
                    <a:pt x="242" y="2"/>
                  </a:lnTo>
                  <a:lnTo>
                    <a:pt x="207" y="30"/>
                  </a:lnTo>
                  <a:lnTo>
                    <a:pt x="172" y="59"/>
                  </a:lnTo>
                  <a:lnTo>
                    <a:pt x="138" y="89"/>
                  </a:lnTo>
                  <a:lnTo>
                    <a:pt x="105" y="122"/>
                  </a:lnTo>
                  <a:lnTo>
                    <a:pt x="105" y="122"/>
                  </a:lnTo>
                  <a:lnTo>
                    <a:pt x="89" y="136"/>
                  </a:lnTo>
                  <a:lnTo>
                    <a:pt x="73" y="152"/>
                  </a:lnTo>
                  <a:lnTo>
                    <a:pt x="58" y="166"/>
                  </a:lnTo>
                  <a:lnTo>
                    <a:pt x="43" y="181"/>
                  </a:lnTo>
                  <a:lnTo>
                    <a:pt x="43" y="181"/>
                  </a:lnTo>
                  <a:lnTo>
                    <a:pt x="37" y="190"/>
                  </a:lnTo>
                  <a:lnTo>
                    <a:pt x="30" y="198"/>
                  </a:lnTo>
                  <a:lnTo>
                    <a:pt x="20" y="216"/>
                  </a:lnTo>
                  <a:lnTo>
                    <a:pt x="2" y="255"/>
                  </a:lnTo>
                  <a:lnTo>
                    <a:pt x="2" y="255"/>
                  </a:lnTo>
                  <a:lnTo>
                    <a:pt x="0" y="258"/>
                  </a:lnTo>
                  <a:lnTo>
                    <a:pt x="0" y="259"/>
                  </a:lnTo>
                  <a:lnTo>
                    <a:pt x="3" y="263"/>
                  </a:lnTo>
                  <a:lnTo>
                    <a:pt x="7" y="263"/>
                  </a:lnTo>
                  <a:lnTo>
                    <a:pt x="9" y="263"/>
                  </a:lnTo>
                  <a:lnTo>
                    <a:pt x="11" y="261"/>
                  </a:lnTo>
                  <a:lnTo>
                    <a:pt x="11" y="261"/>
                  </a:lnTo>
                  <a:lnTo>
                    <a:pt x="29" y="224"/>
                  </a:lnTo>
                  <a:lnTo>
                    <a:pt x="39" y="206"/>
                  </a:lnTo>
                  <a:lnTo>
                    <a:pt x="51" y="189"/>
                  </a:lnTo>
                  <a:lnTo>
                    <a:pt x="51" y="189"/>
                  </a:lnTo>
                  <a:lnTo>
                    <a:pt x="66" y="174"/>
                  </a:lnTo>
                  <a:lnTo>
                    <a:pt x="81" y="159"/>
                  </a:lnTo>
                  <a:lnTo>
                    <a:pt x="97" y="145"/>
                  </a:lnTo>
                  <a:lnTo>
                    <a:pt x="113" y="130"/>
                  </a:lnTo>
                  <a:lnTo>
                    <a:pt x="113" y="130"/>
                  </a:lnTo>
                  <a:lnTo>
                    <a:pt x="144" y="98"/>
                  </a:lnTo>
                  <a:lnTo>
                    <a:pt x="178" y="68"/>
                  </a:lnTo>
                  <a:lnTo>
                    <a:pt x="213" y="40"/>
                  </a:lnTo>
                  <a:lnTo>
                    <a:pt x="249" y="12"/>
                  </a:lnTo>
                  <a:lnTo>
                    <a:pt x="249" y="12"/>
                  </a:lnTo>
                  <a:lnTo>
                    <a:pt x="250" y="9"/>
                  </a:lnTo>
                  <a:lnTo>
                    <a:pt x="251" y="8"/>
                  </a:lnTo>
                  <a:lnTo>
                    <a:pt x="250" y="3"/>
                  </a:lnTo>
                  <a:lnTo>
                    <a:pt x="249" y="2"/>
                  </a:lnTo>
                  <a:lnTo>
                    <a:pt x="247" y="2"/>
                  </a:lnTo>
                  <a:lnTo>
                    <a:pt x="245" y="0"/>
                  </a:lnTo>
                  <a:lnTo>
                    <a:pt x="242" y="2"/>
                  </a:lnTo>
                  <a:lnTo>
                    <a:pt x="24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02" name="Freeform 414"/>
            <p:cNvSpPr/>
            <p:nvPr/>
          </p:nvSpPr>
          <p:spPr bwMode="auto">
            <a:xfrm>
              <a:off x="6553201" y="1406525"/>
              <a:ext cx="206375" cy="217488"/>
            </a:xfrm>
            <a:custGeom>
              <a:avLst/>
              <a:gdLst/>
              <a:ahLst/>
              <a:cxnLst>
                <a:cxn ang="0">
                  <a:pos x="511" y="1"/>
                </a:cxn>
                <a:cxn ang="0">
                  <a:pos x="497" y="8"/>
                </a:cxn>
                <a:cxn ang="0">
                  <a:pos x="484" y="18"/>
                </a:cxn>
                <a:cxn ang="0">
                  <a:pos x="460" y="42"/>
                </a:cxn>
                <a:cxn ang="0">
                  <a:pos x="442" y="56"/>
                </a:cxn>
                <a:cxn ang="0">
                  <a:pos x="408" y="86"/>
                </a:cxn>
                <a:cxn ang="0">
                  <a:pos x="391" y="103"/>
                </a:cxn>
                <a:cxn ang="0">
                  <a:pos x="358" y="143"/>
                </a:cxn>
                <a:cxn ang="0">
                  <a:pos x="327" y="183"/>
                </a:cxn>
                <a:cxn ang="0">
                  <a:pos x="292" y="222"/>
                </a:cxn>
                <a:cxn ang="0">
                  <a:pos x="254" y="262"/>
                </a:cxn>
                <a:cxn ang="0">
                  <a:pos x="191" y="334"/>
                </a:cxn>
                <a:cxn ang="0">
                  <a:pos x="131" y="408"/>
                </a:cxn>
                <a:cxn ang="0">
                  <a:pos x="114" y="430"/>
                </a:cxn>
                <a:cxn ang="0">
                  <a:pos x="76" y="472"/>
                </a:cxn>
                <a:cxn ang="0">
                  <a:pos x="55" y="489"/>
                </a:cxn>
                <a:cxn ang="0">
                  <a:pos x="48" y="494"/>
                </a:cxn>
                <a:cxn ang="0">
                  <a:pos x="29" y="515"/>
                </a:cxn>
                <a:cxn ang="0">
                  <a:pos x="9" y="534"/>
                </a:cxn>
                <a:cxn ang="0">
                  <a:pos x="3" y="538"/>
                </a:cxn>
                <a:cxn ang="0">
                  <a:pos x="0" y="540"/>
                </a:cxn>
                <a:cxn ang="0">
                  <a:pos x="1" y="547"/>
                </a:cxn>
                <a:cxn ang="0">
                  <a:pos x="16" y="548"/>
                </a:cxn>
                <a:cxn ang="0">
                  <a:pos x="20" y="548"/>
                </a:cxn>
                <a:cxn ang="0">
                  <a:pos x="22" y="541"/>
                </a:cxn>
                <a:cxn ang="0">
                  <a:pos x="21" y="539"/>
                </a:cxn>
                <a:cxn ang="0">
                  <a:pos x="37" y="521"/>
                </a:cxn>
                <a:cxn ang="0">
                  <a:pos x="54" y="504"/>
                </a:cxn>
                <a:cxn ang="0">
                  <a:pos x="71" y="490"/>
                </a:cxn>
                <a:cxn ang="0">
                  <a:pos x="114" y="447"/>
                </a:cxn>
                <a:cxn ang="0">
                  <a:pos x="129" y="429"/>
                </a:cxn>
                <a:cxn ang="0">
                  <a:pos x="156" y="391"/>
                </a:cxn>
                <a:cxn ang="0">
                  <a:pos x="170" y="373"/>
                </a:cxn>
                <a:cxn ang="0">
                  <a:pos x="221" y="313"/>
                </a:cxn>
                <a:cxn ang="0">
                  <a:pos x="239" y="293"/>
                </a:cxn>
                <a:cxn ang="0">
                  <a:pos x="307" y="220"/>
                </a:cxn>
                <a:cxn ang="0">
                  <a:pos x="373" y="144"/>
                </a:cxn>
                <a:cxn ang="0">
                  <a:pos x="387" y="126"/>
                </a:cxn>
                <a:cxn ang="0">
                  <a:pos x="420" y="90"/>
                </a:cxn>
                <a:cxn ang="0">
                  <a:pos x="437" y="75"/>
                </a:cxn>
                <a:cxn ang="0">
                  <a:pos x="481" y="39"/>
                </a:cxn>
                <a:cxn ang="0">
                  <a:pos x="489" y="33"/>
                </a:cxn>
                <a:cxn ang="0">
                  <a:pos x="505" y="17"/>
                </a:cxn>
                <a:cxn ang="0">
                  <a:pos x="514" y="12"/>
                </a:cxn>
                <a:cxn ang="0">
                  <a:pos x="517" y="11"/>
                </a:cxn>
                <a:cxn ang="0">
                  <a:pos x="518" y="5"/>
                </a:cxn>
                <a:cxn ang="0">
                  <a:pos x="514" y="0"/>
                </a:cxn>
                <a:cxn ang="0">
                  <a:pos x="511" y="1"/>
                </a:cxn>
              </a:cxnLst>
              <a:rect l="0" t="0" r="r" b="b"/>
              <a:pathLst>
                <a:path w="518" h="548">
                  <a:moveTo>
                    <a:pt x="511" y="1"/>
                  </a:moveTo>
                  <a:lnTo>
                    <a:pt x="511" y="1"/>
                  </a:lnTo>
                  <a:lnTo>
                    <a:pt x="504" y="4"/>
                  </a:lnTo>
                  <a:lnTo>
                    <a:pt x="497" y="8"/>
                  </a:lnTo>
                  <a:lnTo>
                    <a:pt x="491" y="12"/>
                  </a:lnTo>
                  <a:lnTo>
                    <a:pt x="484" y="18"/>
                  </a:lnTo>
                  <a:lnTo>
                    <a:pt x="472" y="30"/>
                  </a:lnTo>
                  <a:lnTo>
                    <a:pt x="460" y="42"/>
                  </a:lnTo>
                  <a:lnTo>
                    <a:pt x="460" y="42"/>
                  </a:lnTo>
                  <a:lnTo>
                    <a:pt x="442" y="56"/>
                  </a:lnTo>
                  <a:lnTo>
                    <a:pt x="425" y="71"/>
                  </a:lnTo>
                  <a:lnTo>
                    <a:pt x="408" y="86"/>
                  </a:lnTo>
                  <a:lnTo>
                    <a:pt x="391" y="103"/>
                  </a:lnTo>
                  <a:lnTo>
                    <a:pt x="391" y="103"/>
                  </a:lnTo>
                  <a:lnTo>
                    <a:pt x="374" y="123"/>
                  </a:lnTo>
                  <a:lnTo>
                    <a:pt x="358" y="143"/>
                  </a:lnTo>
                  <a:lnTo>
                    <a:pt x="327" y="183"/>
                  </a:lnTo>
                  <a:lnTo>
                    <a:pt x="327" y="183"/>
                  </a:lnTo>
                  <a:lnTo>
                    <a:pt x="310" y="203"/>
                  </a:lnTo>
                  <a:lnTo>
                    <a:pt x="292" y="222"/>
                  </a:lnTo>
                  <a:lnTo>
                    <a:pt x="254" y="262"/>
                  </a:lnTo>
                  <a:lnTo>
                    <a:pt x="254" y="262"/>
                  </a:lnTo>
                  <a:lnTo>
                    <a:pt x="221" y="297"/>
                  </a:lnTo>
                  <a:lnTo>
                    <a:pt x="191" y="334"/>
                  </a:lnTo>
                  <a:lnTo>
                    <a:pt x="161" y="370"/>
                  </a:lnTo>
                  <a:lnTo>
                    <a:pt x="131" y="408"/>
                  </a:lnTo>
                  <a:lnTo>
                    <a:pt x="131" y="408"/>
                  </a:lnTo>
                  <a:lnTo>
                    <a:pt x="114" y="430"/>
                  </a:lnTo>
                  <a:lnTo>
                    <a:pt x="95" y="451"/>
                  </a:lnTo>
                  <a:lnTo>
                    <a:pt x="76" y="472"/>
                  </a:lnTo>
                  <a:lnTo>
                    <a:pt x="65" y="481"/>
                  </a:lnTo>
                  <a:lnTo>
                    <a:pt x="55" y="489"/>
                  </a:lnTo>
                  <a:lnTo>
                    <a:pt x="55" y="489"/>
                  </a:lnTo>
                  <a:lnTo>
                    <a:pt x="48" y="494"/>
                  </a:lnTo>
                  <a:lnTo>
                    <a:pt x="42" y="501"/>
                  </a:lnTo>
                  <a:lnTo>
                    <a:pt x="29" y="515"/>
                  </a:lnTo>
                  <a:lnTo>
                    <a:pt x="17" y="528"/>
                  </a:lnTo>
                  <a:lnTo>
                    <a:pt x="9" y="534"/>
                  </a:lnTo>
                  <a:lnTo>
                    <a:pt x="3" y="538"/>
                  </a:lnTo>
                  <a:lnTo>
                    <a:pt x="3" y="538"/>
                  </a:lnTo>
                  <a:lnTo>
                    <a:pt x="0" y="539"/>
                  </a:lnTo>
                  <a:lnTo>
                    <a:pt x="0" y="540"/>
                  </a:lnTo>
                  <a:lnTo>
                    <a:pt x="0" y="544"/>
                  </a:lnTo>
                  <a:lnTo>
                    <a:pt x="1" y="547"/>
                  </a:lnTo>
                  <a:lnTo>
                    <a:pt x="5" y="548"/>
                  </a:lnTo>
                  <a:lnTo>
                    <a:pt x="16" y="548"/>
                  </a:lnTo>
                  <a:lnTo>
                    <a:pt x="16" y="548"/>
                  </a:lnTo>
                  <a:lnTo>
                    <a:pt x="20" y="548"/>
                  </a:lnTo>
                  <a:lnTo>
                    <a:pt x="21" y="545"/>
                  </a:lnTo>
                  <a:lnTo>
                    <a:pt x="22" y="541"/>
                  </a:lnTo>
                  <a:lnTo>
                    <a:pt x="21" y="539"/>
                  </a:lnTo>
                  <a:lnTo>
                    <a:pt x="21" y="539"/>
                  </a:lnTo>
                  <a:lnTo>
                    <a:pt x="29" y="530"/>
                  </a:lnTo>
                  <a:lnTo>
                    <a:pt x="37" y="521"/>
                  </a:lnTo>
                  <a:lnTo>
                    <a:pt x="44" y="511"/>
                  </a:lnTo>
                  <a:lnTo>
                    <a:pt x="54" y="504"/>
                  </a:lnTo>
                  <a:lnTo>
                    <a:pt x="54" y="504"/>
                  </a:lnTo>
                  <a:lnTo>
                    <a:pt x="71" y="490"/>
                  </a:lnTo>
                  <a:lnTo>
                    <a:pt x="86" y="477"/>
                  </a:lnTo>
                  <a:lnTo>
                    <a:pt x="114" y="447"/>
                  </a:lnTo>
                  <a:lnTo>
                    <a:pt x="114" y="447"/>
                  </a:lnTo>
                  <a:lnTo>
                    <a:pt x="129" y="429"/>
                  </a:lnTo>
                  <a:lnTo>
                    <a:pt x="143" y="411"/>
                  </a:lnTo>
                  <a:lnTo>
                    <a:pt x="156" y="391"/>
                  </a:lnTo>
                  <a:lnTo>
                    <a:pt x="170" y="373"/>
                  </a:lnTo>
                  <a:lnTo>
                    <a:pt x="170" y="373"/>
                  </a:lnTo>
                  <a:lnTo>
                    <a:pt x="204" y="332"/>
                  </a:lnTo>
                  <a:lnTo>
                    <a:pt x="221" y="313"/>
                  </a:lnTo>
                  <a:lnTo>
                    <a:pt x="239" y="293"/>
                  </a:lnTo>
                  <a:lnTo>
                    <a:pt x="239" y="293"/>
                  </a:lnTo>
                  <a:lnTo>
                    <a:pt x="275" y="258"/>
                  </a:lnTo>
                  <a:lnTo>
                    <a:pt x="307" y="220"/>
                  </a:lnTo>
                  <a:lnTo>
                    <a:pt x="341" y="182"/>
                  </a:lnTo>
                  <a:lnTo>
                    <a:pt x="373" y="144"/>
                  </a:lnTo>
                  <a:lnTo>
                    <a:pt x="373" y="144"/>
                  </a:lnTo>
                  <a:lnTo>
                    <a:pt x="387" y="126"/>
                  </a:lnTo>
                  <a:lnTo>
                    <a:pt x="403" y="107"/>
                  </a:lnTo>
                  <a:lnTo>
                    <a:pt x="420" y="90"/>
                  </a:lnTo>
                  <a:lnTo>
                    <a:pt x="437" y="75"/>
                  </a:lnTo>
                  <a:lnTo>
                    <a:pt x="437" y="75"/>
                  </a:lnTo>
                  <a:lnTo>
                    <a:pt x="459" y="56"/>
                  </a:lnTo>
                  <a:lnTo>
                    <a:pt x="481" y="39"/>
                  </a:lnTo>
                  <a:lnTo>
                    <a:pt x="481" y="39"/>
                  </a:lnTo>
                  <a:lnTo>
                    <a:pt x="489" y="33"/>
                  </a:lnTo>
                  <a:lnTo>
                    <a:pt x="497" y="24"/>
                  </a:lnTo>
                  <a:lnTo>
                    <a:pt x="505" y="17"/>
                  </a:lnTo>
                  <a:lnTo>
                    <a:pt x="509" y="13"/>
                  </a:lnTo>
                  <a:lnTo>
                    <a:pt x="514" y="12"/>
                  </a:lnTo>
                  <a:lnTo>
                    <a:pt x="514" y="12"/>
                  </a:lnTo>
                  <a:lnTo>
                    <a:pt x="517" y="11"/>
                  </a:lnTo>
                  <a:lnTo>
                    <a:pt x="518" y="9"/>
                  </a:lnTo>
                  <a:lnTo>
                    <a:pt x="518" y="5"/>
                  </a:lnTo>
                  <a:lnTo>
                    <a:pt x="515" y="1"/>
                  </a:lnTo>
                  <a:lnTo>
                    <a:pt x="514" y="0"/>
                  </a:lnTo>
                  <a:lnTo>
                    <a:pt x="511" y="1"/>
                  </a:lnTo>
                  <a:lnTo>
                    <a:pt x="51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03" name="Freeform 415"/>
            <p:cNvSpPr/>
            <p:nvPr/>
          </p:nvSpPr>
          <p:spPr bwMode="auto">
            <a:xfrm>
              <a:off x="6648451" y="1455738"/>
              <a:ext cx="138113" cy="166688"/>
            </a:xfrm>
            <a:custGeom>
              <a:avLst/>
              <a:gdLst/>
              <a:ahLst/>
              <a:cxnLst>
                <a:cxn ang="0">
                  <a:pos x="338" y="4"/>
                </a:cxn>
                <a:cxn ang="0">
                  <a:pos x="338" y="4"/>
                </a:cxn>
                <a:cxn ang="0">
                  <a:pos x="329" y="18"/>
                </a:cxn>
                <a:cxn ang="0">
                  <a:pos x="318" y="31"/>
                </a:cxn>
                <a:cxn ang="0">
                  <a:pos x="297" y="57"/>
                </a:cxn>
                <a:cxn ang="0">
                  <a:pos x="274" y="83"/>
                </a:cxn>
                <a:cxn ang="0">
                  <a:pos x="252" y="108"/>
                </a:cxn>
                <a:cxn ang="0">
                  <a:pos x="252" y="108"/>
                </a:cxn>
                <a:cxn ang="0">
                  <a:pos x="206" y="162"/>
                </a:cxn>
                <a:cxn ang="0">
                  <a:pos x="160" y="217"/>
                </a:cxn>
                <a:cxn ang="0">
                  <a:pos x="160" y="217"/>
                </a:cxn>
                <a:cxn ang="0">
                  <a:pos x="70" y="329"/>
                </a:cxn>
                <a:cxn ang="0">
                  <a:pos x="70" y="329"/>
                </a:cxn>
                <a:cxn ang="0">
                  <a:pos x="61" y="338"/>
                </a:cxn>
                <a:cxn ang="0">
                  <a:pos x="50" y="349"/>
                </a:cxn>
                <a:cxn ang="0">
                  <a:pos x="40" y="359"/>
                </a:cxn>
                <a:cxn ang="0">
                  <a:pos x="37" y="364"/>
                </a:cxn>
                <a:cxn ang="0">
                  <a:pos x="34" y="370"/>
                </a:cxn>
                <a:cxn ang="0">
                  <a:pos x="34" y="370"/>
                </a:cxn>
                <a:cxn ang="0">
                  <a:pos x="33" y="375"/>
                </a:cxn>
                <a:cxn ang="0">
                  <a:pos x="29" y="380"/>
                </a:cxn>
                <a:cxn ang="0">
                  <a:pos x="21" y="389"/>
                </a:cxn>
                <a:cxn ang="0">
                  <a:pos x="11" y="398"/>
                </a:cxn>
                <a:cxn ang="0">
                  <a:pos x="2" y="408"/>
                </a:cxn>
                <a:cxn ang="0">
                  <a:pos x="2" y="408"/>
                </a:cxn>
                <a:cxn ang="0">
                  <a:pos x="0" y="409"/>
                </a:cxn>
                <a:cxn ang="0">
                  <a:pos x="0" y="412"/>
                </a:cxn>
                <a:cxn ang="0">
                  <a:pos x="0" y="413"/>
                </a:cxn>
                <a:cxn ang="0">
                  <a:pos x="2" y="414"/>
                </a:cxn>
                <a:cxn ang="0">
                  <a:pos x="6" y="417"/>
                </a:cxn>
                <a:cxn ang="0">
                  <a:pos x="7" y="417"/>
                </a:cxn>
                <a:cxn ang="0">
                  <a:pos x="10" y="415"/>
                </a:cxn>
                <a:cxn ang="0">
                  <a:pos x="10" y="415"/>
                </a:cxn>
                <a:cxn ang="0">
                  <a:pos x="24" y="402"/>
                </a:cxn>
                <a:cxn ang="0">
                  <a:pos x="38" y="391"/>
                </a:cxn>
                <a:cxn ang="0">
                  <a:pos x="38" y="391"/>
                </a:cxn>
                <a:cxn ang="0">
                  <a:pos x="40" y="388"/>
                </a:cxn>
                <a:cxn ang="0">
                  <a:pos x="42" y="385"/>
                </a:cxn>
                <a:cxn ang="0">
                  <a:pos x="45" y="379"/>
                </a:cxn>
                <a:cxn ang="0">
                  <a:pos x="45" y="379"/>
                </a:cxn>
                <a:cxn ang="0">
                  <a:pos x="49" y="371"/>
                </a:cxn>
                <a:cxn ang="0">
                  <a:pos x="54" y="364"/>
                </a:cxn>
                <a:cxn ang="0">
                  <a:pos x="64" y="353"/>
                </a:cxn>
                <a:cxn ang="0">
                  <a:pos x="64" y="353"/>
                </a:cxn>
                <a:cxn ang="0">
                  <a:pos x="89" y="323"/>
                </a:cxn>
                <a:cxn ang="0">
                  <a:pos x="113" y="293"/>
                </a:cxn>
                <a:cxn ang="0">
                  <a:pos x="161" y="232"/>
                </a:cxn>
                <a:cxn ang="0">
                  <a:pos x="161" y="232"/>
                </a:cxn>
                <a:cxn ang="0">
                  <a:pos x="210" y="175"/>
                </a:cxn>
                <a:cxn ang="0">
                  <a:pos x="259" y="117"/>
                </a:cxn>
                <a:cxn ang="0">
                  <a:pos x="259" y="117"/>
                </a:cxn>
                <a:cxn ang="0">
                  <a:pos x="306" y="65"/>
                </a:cxn>
                <a:cxn ang="0">
                  <a:pos x="329" y="38"/>
                </a:cxn>
                <a:cxn ang="0">
                  <a:pos x="338" y="23"/>
                </a:cxn>
                <a:cxn ang="0">
                  <a:pos x="347" y="9"/>
                </a:cxn>
                <a:cxn ang="0">
                  <a:pos x="347" y="9"/>
                </a:cxn>
                <a:cxn ang="0">
                  <a:pos x="348" y="6"/>
                </a:cxn>
                <a:cxn ang="0">
                  <a:pos x="348" y="4"/>
                </a:cxn>
                <a:cxn ang="0">
                  <a:pos x="346" y="1"/>
                </a:cxn>
                <a:cxn ang="0">
                  <a:pos x="342" y="0"/>
                </a:cxn>
                <a:cxn ang="0">
                  <a:pos x="339" y="1"/>
                </a:cxn>
                <a:cxn ang="0">
                  <a:pos x="338" y="4"/>
                </a:cxn>
                <a:cxn ang="0">
                  <a:pos x="338" y="4"/>
                </a:cxn>
              </a:cxnLst>
              <a:rect l="0" t="0" r="r" b="b"/>
              <a:pathLst>
                <a:path w="348" h="417">
                  <a:moveTo>
                    <a:pt x="338" y="4"/>
                  </a:moveTo>
                  <a:lnTo>
                    <a:pt x="338" y="4"/>
                  </a:lnTo>
                  <a:lnTo>
                    <a:pt x="329" y="18"/>
                  </a:lnTo>
                  <a:lnTo>
                    <a:pt x="318" y="31"/>
                  </a:lnTo>
                  <a:lnTo>
                    <a:pt x="297" y="57"/>
                  </a:lnTo>
                  <a:lnTo>
                    <a:pt x="274" y="83"/>
                  </a:lnTo>
                  <a:lnTo>
                    <a:pt x="252" y="108"/>
                  </a:lnTo>
                  <a:lnTo>
                    <a:pt x="252" y="108"/>
                  </a:lnTo>
                  <a:lnTo>
                    <a:pt x="206" y="162"/>
                  </a:lnTo>
                  <a:lnTo>
                    <a:pt x="160" y="217"/>
                  </a:lnTo>
                  <a:lnTo>
                    <a:pt x="160" y="217"/>
                  </a:lnTo>
                  <a:lnTo>
                    <a:pt x="70" y="329"/>
                  </a:lnTo>
                  <a:lnTo>
                    <a:pt x="70" y="329"/>
                  </a:lnTo>
                  <a:lnTo>
                    <a:pt x="61" y="338"/>
                  </a:lnTo>
                  <a:lnTo>
                    <a:pt x="50" y="349"/>
                  </a:lnTo>
                  <a:lnTo>
                    <a:pt x="40" y="359"/>
                  </a:lnTo>
                  <a:lnTo>
                    <a:pt x="37" y="364"/>
                  </a:lnTo>
                  <a:lnTo>
                    <a:pt x="34" y="370"/>
                  </a:lnTo>
                  <a:lnTo>
                    <a:pt x="34" y="370"/>
                  </a:lnTo>
                  <a:lnTo>
                    <a:pt x="33" y="375"/>
                  </a:lnTo>
                  <a:lnTo>
                    <a:pt x="29" y="380"/>
                  </a:lnTo>
                  <a:lnTo>
                    <a:pt x="21" y="389"/>
                  </a:lnTo>
                  <a:lnTo>
                    <a:pt x="11" y="398"/>
                  </a:lnTo>
                  <a:lnTo>
                    <a:pt x="2" y="408"/>
                  </a:lnTo>
                  <a:lnTo>
                    <a:pt x="2" y="408"/>
                  </a:lnTo>
                  <a:lnTo>
                    <a:pt x="0" y="409"/>
                  </a:lnTo>
                  <a:lnTo>
                    <a:pt x="0" y="412"/>
                  </a:lnTo>
                  <a:lnTo>
                    <a:pt x="0" y="413"/>
                  </a:lnTo>
                  <a:lnTo>
                    <a:pt x="2" y="414"/>
                  </a:lnTo>
                  <a:lnTo>
                    <a:pt x="6" y="417"/>
                  </a:lnTo>
                  <a:lnTo>
                    <a:pt x="7" y="417"/>
                  </a:lnTo>
                  <a:lnTo>
                    <a:pt x="10" y="415"/>
                  </a:lnTo>
                  <a:lnTo>
                    <a:pt x="10" y="415"/>
                  </a:lnTo>
                  <a:lnTo>
                    <a:pt x="24" y="402"/>
                  </a:lnTo>
                  <a:lnTo>
                    <a:pt x="38" y="391"/>
                  </a:lnTo>
                  <a:lnTo>
                    <a:pt x="38" y="391"/>
                  </a:lnTo>
                  <a:lnTo>
                    <a:pt x="40" y="388"/>
                  </a:lnTo>
                  <a:lnTo>
                    <a:pt x="42" y="385"/>
                  </a:lnTo>
                  <a:lnTo>
                    <a:pt x="45" y="379"/>
                  </a:lnTo>
                  <a:lnTo>
                    <a:pt x="45" y="379"/>
                  </a:lnTo>
                  <a:lnTo>
                    <a:pt x="49" y="371"/>
                  </a:lnTo>
                  <a:lnTo>
                    <a:pt x="54" y="364"/>
                  </a:lnTo>
                  <a:lnTo>
                    <a:pt x="64" y="353"/>
                  </a:lnTo>
                  <a:lnTo>
                    <a:pt x="64" y="353"/>
                  </a:lnTo>
                  <a:lnTo>
                    <a:pt x="89" y="323"/>
                  </a:lnTo>
                  <a:lnTo>
                    <a:pt x="113" y="293"/>
                  </a:lnTo>
                  <a:lnTo>
                    <a:pt x="161" y="232"/>
                  </a:lnTo>
                  <a:lnTo>
                    <a:pt x="161" y="232"/>
                  </a:lnTo>
                  <a:lnTo>
                    <a:pt x="210" y="175"/>
                  </a:lnTo>
                  <a:lnTo>
                    <a:pt x="259" y="117"/>
                  </a:lnTo>
                  <a:lnTo>
                    <a:pt x="259" y="117"/>
                  </a:lnTo>
                  <a:lnTo>
                    <a:pt x="306" y="65"/>
                  </a:lnTo>
                  <a:lnTo>
                    <a:pt x="329" y="38"/>
                  </a:lnTo>
                  <a:lnTo>
                    <a:pt x="338" y="23"/>
                  </a:lnTo>
                  <a:lnTo>
                    <a:pt x="347" y="9"/>
                  </a:lnTo>
                  <a:lnTo>
                    <a:pt x="347" y="9"/>
                  </a:lnTo>
                  <a:lnTo>
                    <a:pt x="348" y="6"/>
                  </a:lnTo>
                  <a:lnTo>
                    <a:pt x="348" y="4"/>
                  </a:lnTo>
                  <a:lnTo>
                    <a:pt x="346" y="1"/>
                  </a:lnTo>
                  <a:lnTo>
                    <a:pt x="342" y="0"/>
                  </a:lnTo>
                  <a:lnTo>
                    <a:pt x="339" y="1"/>
                  </a:lnTo>
                  <a:lnTo>
                    <a:pt x="338" y="4"/>
                  </a:lnTo>
                  <a:lnTo>
                    <a:pt x="33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04" name="Freeform 416"/>
            <p:cNvSpPr/>
            <p:nvPr/>
          </p:nvSpPr>
          <p:spPr bwMode="auto">
            <a:xfrm>
              <a:off x="6689726" y="1511300"/>
              <a:ext cx="84138" cy="101600"/>
            </a:xfrm>
            <a:custGeom>
              <a:avLst/>
              <a:gdLst/>
              <a:ahLst/>
              <a:cxnLst>
                <a:cxn ang="0">
                  <a:pos x="203" y="1"/>
                </a:cxn>
                <a:cxn ang="0">
                  <a:pos x="203" y="1"/>
                </a:cxn>
                <a:cxn ang="0">
                  <a:pos x="198" y="5"/>
                </a:cxn>
                <a:cxn ang="0">
                  <a:pos x="193" y="10"/>
                </a:cxn>
                <a:cxn ang="0">
                  <a:pos x="184" y="21"/>
                </a:cxn>
                <a:cxn ang="0">
                  <a:pos x="167" y="44"/>
                </a:cxn>
                <a:cxn ang="0">
                  <a:pos x="167" y="44"/>
                </a:cxn>
                <a:cxn ang="0">
                  <a:pos x="142" y="82"/>
                </a:cxn>
                <a:cxn ang="0">
                  <a:pos x="115" y="120"/>
                </a:cxn>
                <a:cxn ang="0">
                  <a:pos x="115" y="120"/>
                </a:cxn>
                <a:cxn ang="0">
                  <a:pos x="101" y="140"/>
                </a:cxn>
                <a:cxn ang="0">
                  <a:pos x="84" y="158"/>
                </a:cxn>
                <a:cxn ang="0">
                  <a:pos x="50" y="195"/>
                </a:cxn>
                <a:cxn ang="0">
                  <a:pos x="50" y="195"/>
                </a:cxn>
                <a:cxn ang="0">
                  <a:pos x="23" y="220"/>
                </a:cxn>
                <a:cxn ang="0">
                  <a:pos x="11" y="233"/>
                </a:cxn>
                <a:cxn ang="0">
                  <a:pos x="6" y="241"/>
                </a:cxn>
                <a:cxn ang="0">
                  <a:pos x="2" y="248"/>
                </a:cxn>
                <a:cxn ang="0">
                  <a:pos x="2" y="248"/>
                </a:cxn>
                <a:cxn ang="0">
                  <a:pos x="0" y="251"/>
                </a:cxn>
                <a:cxn ang="0">
                  <a:pos x="2" y="254"/>
                </a:cxn>
                <a:cxn ang="0">
                  <a:pos x="4" y="256"/>
                </a:cxn>
                <a:cxn ang="0">
                  <a:pos x="6" y="258"/>
                </a:cxn>
                <a:cxn ang="0">
                  <a:pos x="8" y="258"/>
                </a:cxn>
                <a:cxn ang="0">
                  <a:pos x="10" y="256"/>
                </a:cxn>
                <a:cxn ang="0">
                  <a:pos x="11" y="254"/>
                </a:cxn>
                <a:cxn ang="0">
                  <a:pos x="11" y="254"/>
                </a:cxn>
                <a:cxn ang="0">
                  <a:pos x="16" y="247"/>
                </a:cxn>
                <a:cxn ang="0">
                  <a:pos x="20" y="239"/>
                </a:cxn>
                <a:cxn ang="0">
                  <a:pos x="32" y="226"/>
                </a:cxn>
                <a:cxn ang="0">
                  <a:pos x="58" y="203"/>
                </a:cxn>
                <a:cxn ang="0">
                  <a:pos x="58" y="203"/>
                </a:cxn>
                <a:cxn ang="0">
                  <a:pos x="85" y="174"/>
                </a:cxn>
                <a:cxn ang="0">
                  <a:pos x="113" y="142"/>
                </a:cxn>
                <a:cxn ang="0">
                  <a:pos x="113" y="142"/>
                </a:cxn>
                <a:cxn ang="0">
                  <a:pos x="134" y="114"/>
                </a:cxn>
                <a:cxn ang="0">
                  <a:pos x="155" y="85"/>
                </a:cxn>
                <a:cxn ang="0">
                  <a:pos x="155" y="85"/>
                </a:cxn>
                <a:cxn ang="0">
                  <a:pos x="178" y="44"/>
                </a:cxn>
                <a:cxn ang="0">
                  <a:pos x="186" y="35"/>
                </a:cxn>
                <a:cxn ang="0">
                  <a:pos x="193" y="26"/>
                </a:cxn>
                <a:cxn ang="0">
                  <a:pos x="201" y="17"/>
                </a:cxn>
                <a:cxn ang="0">
                  <a:pos x="210" y="10"/>
                </a:cxn>
                <a:cxn ang="0">
                  <a:pos x="210" y="10"/>
                </a:cxn>
                <a:cxn ang="0">
                  <a:pos x="211" y="9"/>
                </a:cxn>
                <a:cxn ang="0">
                  <a:pos x="212" y="6"/>
                </a:cxn>
                <a:cxn ang="0">
                  <a:pos x="211" y="3"/>
                </a:cxn>
                <a:cxn ang="0">
                  <a:pos x="208" y="0"/>
                </a:cxn>
                <a:cxn ang="0">
                  <a:pos x="206" y="0"/>
                </a:cxn>
                <a:cxn ang="0">
                  <a:pos x="203" y="1"/>
                </a:cxn>
                <a:cxn ang="0">
                  <a:pos x="203" y="1"/>
                </a:cxn>
              </a:cxnLst>
              <a:rect l="0" t="0" r="r" b="b"/>
              <a:pathLst>
                <a:path w="212" h="258">
                  <a:moveTo>
                    <a:pt x="203" y="1"/>
                  </a:moveTo>
                  <a:lnTo>
                    <a:pt x="203" y="1"/>
                  </a:lnTo>
                  <a:lnTo>
                    <a:pt x="198" y="5"/>
                  </a:lnTo>
                  <a:lnTo>
                    <a:pt x="193" y="10"/>
                  </a:lnTo>
                  <a:lnTo>
                    <a:pt x="184" y="21"/>
                  </a:lnTo>
                  <a:lnTo>
                    <a:pt x="167" y="44"/>
                  </a:lnTo>
                  <a:lnTo>
                    <a:pt x="167" y="44"/>
                  </a:lnTo>
                  <a:lnTo>
                    <a:pt x="142" y="82"/>
                  </a:lnTo>
                  <a:lnTo>
                    <a:pt x="115" y="120"/>
                  </a:lnTo>
                  <a:lnTo>
                    <a:pt x="115" y="120"/>
                  </a:lnTo>
                  <a:lnTo>
                    <a:pt x="101" y="140"/>
                  </a:lnTo>
                  <a:lnTo>
                    <a:pt x="84" y="158"/>
                  </a:lnTo>
                  <a:lnTo>
                    <a:pt x="50" y="195"/>
                  </a:lnTo>
                  <a:lnTo>
                    <a:pt x="50" y="195"/>
                  </a:lnTo>
                  <a:lnTo>
                    <a:pt x="23" y="220"/>
                  </a:lnTo>
                  <a:lnTo>
                    <a:pt x="11" y="233"/>
                  </a:lnTo>
                  <a:lnTo>
                    <a:pt x="6" y="241"/>
                  </a:lnTo>
                  <a:lnTo>
                    <a:pt x="2" y="248"/>
                  </a:lnTo>
                  <a:lnTo>
                    <a:pt x="2" y="248"/>
                  </a:lnTo>
                  <a:lnTo>
                    <a:pt x="0" y="251"/>
                  </a:lnTo>
                  <a:lnTo>
                    <a:pt x="2" y="254"/>
                  </a:lnTo>
                  <a:lnTo>
                    <a:pt x="4" y="256"/>
                  </a:lnTo>
                  <a:lnTo>
                    <a:pt x="6" y="258"/>
                  </a:lnTo>
                  <a:lnTo>
                    <a:pt x="8" y="258"/>
                  </a:lnTo>
                  <a:lnTo>
                    <a:pt x="10" y="256"/>
                  </a:lnTo>
                  <a:lnTo>
                    <a:pt x="11" y="254"/>
                  </a:lnTo>
                  <a:lnTo>
                    <a:pt x="11" y="254"/>
                  </a:lnTo>
                  <a:lnTo>
                    <a:pt x="16" y="247"/>
                  </a:lnTo>
                  <a:lnTo>
                    <a:pt x="20" y="239"/>
                  </a:lnTo>
                  <a:lnTo>
                    <a:pt x="32" y="226"/>
                  </a:lnTo>
                  <a:lnTo>
                    <a:pt x="58" y="203"/>
                  </a:lnTo>
                  <a:lnTo>
                    <a:pt x="58" y="203"/>
                  </a:lnTo>
                  <a:lnTo>
                    <a:pt x="85" y="174"/>
                  </a:lnTo>
                  <a:lnTo>
                    <a:pt x="113" y="142"/>
                  </a:lnTo>
                  <a:lnTo>
                    <a:pt x="113" y="142"/>
                  </a:lnTo>
                  <a:lnTo>
                    <a:pt x="134" y="114"/>
                  </a:lnTo>
                  <a:lnTo>
                    <a:pt x="155" y="85"/>
                  </a:lnTo>
                  <a:lnTo>
                    <a:pt x="155" y="85"/>
                  </a:lnTo>
                  <a:lnTo>
                    <a:pt x="178" y="44"/>
                  </a:lnTo>
                  <a:lnTo>
                    <a:pt x="186" y="35"/>
                  </a:lnTo>
                  <a:lnTo>
                    <a:pt x="193" y="26"/>
                  </a:lnTo>
                  <a:lnTo>
                    <a:pt x="201" y="17"/>
                  </a:lnTo>
                  <a:lnTo>
                    <a:pt x="210" y="10"/>
                  </a:lnTo>
                  <a:lnTo>
                    <a:pt x="210" y="10"/>
                  </a:lnTo>
                  <a:lnTo>
                    <a:pt x="211" y="9"/>
                  </a:lnTo>
                  <a:lnTo>
                    <a:pt x="212" y="6"/>
                  </a:lnTo>
                  <a:lnTo>
                    <a:pt x="211" y="3"/>
                  </a:lnTo>
                  <a:lnTo>
                    <a:pt x="208" y="0"/>
                  </a:lnTo>
                  <a:lnTo>
                    <a:pt x="206" y="0"/>
                  </a:lnTo>
                  <a:lnTo>
                    <a:pt x="203" y="1"/>
                  </a:lnTo>
                  <a:lnTo>
                    <a:pt x="20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05" name="Freeform 417"/>
            <p:cNvSpPr/>
            <p:nvPr/>
          </p:nvSpPr>
          <p:spPr bwMode="auto">
            <a:xfrm>
              <a:off x="6737351" y="1549400"/>
              <a:ext cx="55563" cy="68263"/>
            </a:xfrm>
            <a:custGeom>
              <a:avLst/>
              <a:gdLst/>
              <a:ahLst/>
              <a:cxnLst>
                <a:cxn ang="0">
                  <a:pos x="132" y="2"/>
                </a:cxn>
                <a:cxn ang="0">
                  <a:pos x="132" y="2"/>
                </a:cxn>
                <a:cxn ang="0">
                  <a:pos x="125" y="14"/>
                </a:cxn>
                <a:cxn ang="0">
                  <a:pos x="117" y="25"/>
                </a:cxn>
                <a:cxn ang="0">
                  <a:pos x="100" y="44"/>
                </a:cxn>
                <a:cxn ang="0">
                  <a:pos x="83" y="64"/>
                </a:cxn>
                <a:cxn ang="0">
                  <a:pos x="64" y="82"/>
                </a:cxn>
                <a:cxn ang="0">
                  <a:pos x="46" y="100"/>
                </a:cxn>
                <a:cxn ang="0">
                  <a:pos x="29" y="119"/>
                </a:cxn>
                <a:cxn ang="0">
                  <a:pos x="13" y="140"/>
                </a:cxn>
                <a:cxn ang="0">
                  <a:pos x="6" y="151"/>
                </a:cxn>
                <a:cxn ang="0">
                  <a:pos x="1" y="163"/>
                </a:cxn>
                <a:cxn ang="0">
                  <a:pos x="1" y="163"/>
                </a:cxn>
                <a:cxn ang="0">
                  <a:pos x="0" y="166"/>
                </a:cxn>
                <a:cxn ang="0">
                  <a:pos x="0" y="167"/>
                </a:cxn>
                <a:cxn ang="0">
                  <a:pos x="4" y="171"/>
                </a:cxn>
                <a:cxn ang="0">
                  <a:pos x="5" y="171"/>
                </a:cxn>
                <a:cxn ang="0">
                  <a:pos x="8" y="171"/>
                </a:cxn>
                <a:cxn ang="0">
                  <a:pos x="9" y="171"/>
                </a:cxn>
                <a:cxn ang="0">
                  <a:pos x="10" y="168"/>
                </a:cxn>
                <a:cxn ang="0">
                  <a:pos x="10" y="168"/>
                </a:cxn>
                <a:cxn ang="0">
                  <a:pos x="17" y="157"/>
                </a:cxn>
                <a:cxn ang="0">
                  <a:pos x="23" y="146"/>
                </a:cxn>
                <a:cxn ang="0">
                  <a:pos x="39" y="125"/>
                </a:cxn>
                <a:cxn ang="0">
                  <a:pos x="56" y="106"/>
                </a:cxn>
                <a:cxn ang="0">
                  <a:pos x="74" y="87"/>
                </a:cxn>
                <a:cxn ang="0">
                  <a:pos x="93" y="69"/>
                </a:cxn>
                <a:cxn ang="0">
                  <a:pos x="111" y="51"/>
                </a:cxn>
                <a:cxn ang="0">
                  <a:pos x="128" y="30"/>
                </a:cxn>
                <a:cxn ang="0">
                  <a:pos x="134" y="19"/>
                </a:cxn>
                <a:cxn ang="0">
                  <a:pos x="141" y="9"/>
                </a:cxn>
                <a:cxn ang="0">
                  <a:pos x="141" y="9"/>
                </a:cxn>
                <a:cxn ang="0">
                  <a:pos x="142" y="6"/>
                </a:cxn>
                <a:cxn ang="0">
                  <a:pos x="142" y="4"/>
                </a:cxn>
                <a:cxn ang="0">
                  <a:pos x="140" y="1"/>
                </a:cxn>
                <a:cxn ang="0">
                  <a:pos x="136" y="0"/>
                </a:cxn>
                <a:cxn ang="0">
                  <a:pos x="133" y="1"/>
                </a:cxn>
                <a:cxn ang="0">
                  <a:pos x="132" y="2"/>
                </a:cxn>
                <a:cxn ang="0">
                  <a:pos x="132" y="2"/>
                </a:cxn>
              </a:cxnLst>
              <a:rect l="0" t="0" r="r" b="b"/>
              <a:pathLst>
                <a:path w="142" h="171">
                  <a:moveTo>
                    <a:pt x="132" y="2"/>
                  </a:moveTo>
                  <a:lnTo>
                    <a:pt x="132" y="2"/>
                  </a:lnTo>
                  <a:lnTo>
                    <a:pt x="125" y="14"/>
                  </a:lnTo>
                  <a:lnTo>
                    <a:pt x="117" y="25"/>
                  </a:lnTo>
                  <a:lnTo>
                    <a:pt x="100" y="44"/>
                  </a:lnTo>
                  <a:lnTo>
                    <a:pt x="83" y="64"/>
                  </a:lnTo>
                  <a:lnTo>
                    <a:pt x="64" y="82"/>
                  </a:lnTo>
                  <a:lnTo>
                    <a:pt x="46" y="100"/>
                  </a:lnTo>
                  <a:lnTo>
                    <a:pt x="29" y="119"/>
                  </a:lnTo>
                  <a:lnTo>
                    <a:pt x="13" y="140"/>
                  </a:lnTo>
                  <a:lnTo>
                    <a:pt x="6" y="151"/>
                  </a:lnTo>
                  <a:lnTo>
                    <a:pt x="1" y="163"/>
                  </a:lnTo>
                  <a:lnTo>
                    <a:pt x="1" y="163"/>
                  </a:lnTo>
                  <a:lnTo>
                    <a:pt x="0" y="166"/>
                  </a:lnTo>
                  <a:lnTo>
                    <a:pt x="0" y="167"/>
                  </a:lnTo>
                  <a:lnTo>
                    <a:pt x="4" y="171"/>
                  </a:lnTo>
                  <a:lnTo>
                    <a:pt x="5" y="171"/>
                  </a:lnTo>
                  <a:lnTo>
                    <a:pt x="8" y="171"/>
                  </a:lnTo>
                  <a:lnTo>
                    <a:pt x="9" y="171"/>
                  </a:lnTo>
                  <a:lnTo>
                    <a:pt x="10" y="168"/>
                  </a:lnTo>
                  <a:lnTo>
                    <a:pt x="10" y="168"/>
                  </a:lnTo>
                  <a:lnTo>
                    <a:pt x="17" y="157"/>
                  </a:lnTo>
                  <a:lnTo>
                    <a:pt x="23" y="146"/>
                  </a:lnTo>
                  <a:lnTo>
                    <a:pt x="39" y="125"/>
                  </a:lnTo>
                  <a:lnTo>
                    <a:pt x="56" y="106"/>
                  </a:lnTo>
                  <a:lnTo>
                    <a:pt x="74" y="87"/>
                  </a:lnTo>
                  <a:lnTo>
                    <a:pt x="93" y="69"/>
                  </a:lnTo>
                  <a:lnTo>
                    <a:pt x="111" y="51"/>
                  </a:lnTo>
                  <a:lnTo>
                    <a:pt x="128" y="30"/>
                  </a:lnTo>
                  <a:lnTo>
                    <a:pt x="134" y="19"/>
                  </a:lnTo>
                  <a:lnTo>
                    <a:pt x="141" y="9"/>
                  </a:lnTo>
                  <a:lnTo>
                    <a:pt x="141" y="9"/>
                  </a:lnTo>
                  <a:lnTo>
                    <a:pt x="142" y="6"/>
                  </a:lnTo>
                  <a:lnTo>
                    <a:pt x="142" y="4"/>
                  </a:lnTo>
                  <a:lnTo>
                    <a:pt x="140" y="1"/>
                  </a:lnTo>
                  <a:lnTo>
                    <a:pt x="136" y="0"/>
                  </a:lnTo>
                  <a:lnTo>
                    <a:pt x="133" y="1"/>
                  </a:lnTo>
                  <a:lnTo>
                    <a:pt x="132" y="2"/>
                  </a:lnTo>
                  <a:lnTo>
                    <a:pt x="13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06" name="Freeform 418"/>
            <p:cNvSpPr/>
            <p:nvPr/>
          </p:nvSpPr>
          <p:spPr bwMode="auto">
            <a:xfrm>
              <a:off x="6823076" y="1404938"/>
              <a:ext cx="88900" cy="92075"/>
            </a:xfrm>
            <a:custGeom>
              <a:avLst/>
              <a:gdLst/>
              <a:ahLst/>
              <a:cxnLst>
                <a:cxn ang="0">
                  <a:pos x="213" y="1"/>
                </a:cxn>
                <a:cxn ang="0">
                  <a:pos x="213" y="1"/>
                </a:cxn>
                <a:cxn ang="0">
                  <a:pos x="152" y="63"/>
                </a:cxn>
                <a:cxn ang="0">
                  <a:pos x="120" y="93"/>
                </a:cxn>
                <a:cxn ang="0">
                  <a:pos x="91" y="124"/>
                </a:cxn>
                <a:cxn ang="0">
                  <a:pos x="91" y="124"/>
                </a:cxn>
                <a:cxn ang="0">
                  <a:pos x="64" y="154"/>
                </a:cxn>
                <a:cxn ang="0">
                  <a:pos x="35" y="184"/>
                </a:cxn>
                <a:cxn ang="0">
                  <a:pos x="35" y="184"/>
                </a:cxn>
                <a:cxn ang="0">
                  <a:pos x="16" y="203"/>
                </a:cxn>
                <a:cxn ang="0">
                  <a:pos x="8" y="213"/>
                </a:cxn>
                <a:cxn ang="0">
                  <a:pos x="0" y="225"/>
                </a:cxn>
                <a:cxn ang="0">
                  <a:pos x="0" y="225"/>
                </a:cxn>
                <a:cxn ang="0">
                  <a:pos x="0" y="227"/>
                </a:cxn>
                <a:cxn ang="0">
                  <a:pos x="0" y="230"/>
                </a:cxn>
                <a:cxn ang="0">
                  <a:pos x="2" y="233"/>
                </a:cxn>
                <a:cxn ang="0">
                  <a:pos x="5" y="234"/>
                </a:cxn>
                <a:cxn ang="0">
                  <a:pos x="6" y="234"/>
                </a:cxn>
                <a:cxn ang="0">
                  <a:pos x="9" y="233"/>
                </a:cxn>
                <a:cxn ang="0">
                  <a:pos x="10" y="231"/>
                </a:cxn>
                <a:cxn ang="0">
                  <a:pos x="10" y="231"/>
                </a:cxn>
                <a:cxn ang="0">
                  <a:pos x="14" y="223"/>
                </a:cxn>
                <a:cxn ang="0">
                  <a:pos x="18" y="218"/>
                </a:cxn>
                <a:cxn ang="0">
                  <a:pos x="29" y="206"/>
                </a:cxn>
                <a:cxn ang="0">
                  <a:pos x="51" y="184"/>
                </a:cxn>
                <a:cxn ang="0">
                  <a:pos x="51" y="184"/>
                </a:cxn>
                <a:cxn ang="0">
                  <a:pos x="78" y="155"/>
                </a:cxn>
                <a:cxn ang="0">
                  <a:pos x="106" y="125"/>
                </a:cxn>
                <a:cxn ang="0">
                  <a:pos x="106" y="125"/>
                </a:cxn>
                <a:cxn ang="0">
                  <a:pos x="133" y="95"/>
                </a:cxn>
                <a:cxn ang="0">
                  <a:pos x="162" y="67"/>
                </a:cxn>
                <a:cxn ang="0">
                  <a:pos x="221" y="9"/>
                </a:cxn>
                <a:cxn ang="0">
                  <a:pos x="221" y="9"/>
                </a:cxn>
                <a:cxn ang="0">
                  <a:pos x="222" y="8"/>
                </a:cxn>
                <a:cxn ang="0">
                  <a:pos x="222" y="5"/>
                </a:cxn>
                <a:cxn ang="0">
                  <a:pos x="221" y="1"/>
                </a:cxn>
                <a:cxn ang="0">
                  <a:pos x="217" y="0"/>
                </a:cxn>
                <a:cxn ang="0">
                  <a:pos x="214" y="0"/>
                </a:cxn>
                <a:cxn ang="0">
                  <a:pos x="213" y="1"/>
                </a:cxn>
                <a:cxn ang="0">
                  <a:pos x="213" y="1"/>
                </a:cxn>
              </a:cxnLst>
              <a:rect l="0" t="0" r="r" b="b"/>
              <a:pathLst>
                <a:path w="222" h="234">
                  <a:moveTo>
                    <a:pt x="213" y="1"/>
                  </a:moveTo>
                  <a:lnTo>
                    <a:pt x="213" y="1"/>
                  </a:lnTo>
                  <a:lnTo>
                    <a:pt x="152" y="63"/>
                  </a:lnTo>
                  <a:lnTo>
                    <a:pt x="120" y="93"/>
                  </a:lnTo>
                  <a:lnTo>
                    <a:pt x="91" y="124"/>
                  </a:lnTo>
                  <a:lnTo>
                    <a:pt x="91" y="124"/>
                  </a:lnTo>
                  <a:lnTo>
                    <a:pt x="64" y="154"/>
                  </a:lnTo>
                  <a:lnTo>
                    <a:pt x="35" y="184"/>
                  </a:lnTo>
                  <a:lnTo>
                    <a:pt x="35" y="184"/>
                  </a:lnTo>
                  <a:lnTo>
                    <a:pt x="16" y="203"/>
                  </a:lnTo>
                  <a:lnTo>
                    <a:pt x="8" y="213"/>
                  </a:lnTo>
                  <a:lnTo>
                    <a:pt x="0" y="225"/>
                  </a:lnTo>
                  <a:lnTo>
                    <a:pt x="0" y="225"/>
                  </a:lnTo>
                  <a:lnTo>
                    <a:pt x="0" y="227"/>
                  </a:lnTo>
                  <a:lnTo>
                    <a:pt x="0" y="230"/>
                  </a:lnTo>
                  <a:lnTo>
                    <a:pt x="2" y="233"/>
                  </a:lnTo>
                  <a:lnTo>
                    <a:pt x="5" y="234"/>
                  </a:lnTo>
                  <a:lnTo>
                    <a:pt x="6" y="234"/>
                  </a:lnTo>
                  <a:lnTo>
                    <a:pt x="9" y="233"/>
                  </a:lnTo>
                  <a:lnTo>
                    <a:pt x="10" y="231"/>
                  </a:lnTo>
                  <a:lnTo>
                    <a:pt x="10" y="231"/>
                  </a:lnTo>
                  <a:lnTo>
                    <a:pt x="14" y="223"/>
                  </a:lnTo>
                  <a:lnTo>
                    <a:pt x="18" y="218"/>
                  </a:lnTo>
                  <a:lnTo>
                    <a:pt x="29" y="206"/>
                  </a:lnTo>
                  <a:lnTo>
                    <a:pt x="51" y="184"/>
                  </a:lnTo>
                  <a:lnTo>
                    <a:pt x="51" y="184"/>
                  </a:lnTo>
                  <a:lnTo>
                    <a:pt x="78" y="155"/>
                  </a:lnTo>
                  <a:lnTo>
                    <a:pt x="106" y="125"/>
                  </a:lnTo>
                  <a:lnTo>
                    <a:pt x="106" y="125"/>
                  </a:lnTo>
                  <a:lnTo>
                    <a:pt x="133" y="95"/>
                  </a:lnTo>
                  <a:lnTo>
                    <a:pt x="162" y="67"/>
                  </a:lnTo>
                  <a:lnTo>
                    <a:pt x="221" y="9"/>
                  </a:lnTo>
                  <a:lnTo>
                    <a:pt x="221" y="9"/>
                  </a:lnTo>
                  <a:lnTo>
                    <a:pt x="222" y="8"/>
                  </a:lnTo>
                  <a:lnTo>
                    <a:pt x="222" y="5"/>
                  </a:lnTo>
                  <a:lnTo>
                    <a:pt x="221" y="1"/>
                  </a:lnTo>
                  <a:lnTo>
                    <a:pt x="217" y="0"/>
                  </a:lnTo>
                  <a:lnTo>
                    <a:pt x="214" y="0"/>
                  </a:lnTo>
                  <a:lnTo>
                    <a:pt x="213" y="1"/>
                  </a:lnTo>
                  <a:lnTo>
                    <a:pt x="21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07" name="Freeform 419"/>
            <p:cNvSpPr/>
            <p:nvPr/>
          </p:nvSpPr>
          <p:spPr bwMode="auto">
            <a:xfrm>
              <a:off x="6811963" y="1420813"/>
              <a:ext cx="187325" cy="196850"/>
            </a:xfrm>
            <a:custGeom>
              <a:avLst/>
              <a:gdLst/>
              <a:ahLst/>
              <a:cxnLst>
                <a:cxn ang="0">
                  <a:pos x="464" y="2"/>
                </a:cxn>
                <a:cxn ang="0">
                  <a:pos x="398" y="71"/>
                </a:cxn>
                <a:cxn ang="0">
                  <a:pos x="270" y="211"/>
                </a:cxn>
                <a:cxn ang="0">
                  <a:pos x="203" y="280"/>
                </a:cxn>
                <a:cxn ang="0">
                  <a:pos x="190" y="295"/>
                </a:cxn>
                <a:cxn ang="0">
                  <a:pos x="154" y="346"/>
                </a:cxn>
                <a:cxn ang="0">
                  <a:pos x="140" y="365"/>
                </a:cxn>
                <a:cxn ang="0">
                  <a:pos x="107" y="402"/>
                </a:cxn>
                <a:cxn ang="0">
                  <a:pos x="89" y="418"/>
                </a:cxn>
                <a:cxn ang="0">
                  <a:pos x="65" y="435"/>
                </a:cxn>
                <a:cxn ang="0">
                  <a:pos x="26" y="455"/>
                </a:cxn>
                <a:cxn ang="0">
                  <a:pos x="11" y="470"/>
                </a:cxn>
                <a:cxn ang="0">
                  <a:pos x="3" y="482"/>
                </a:cxn>
                <a:cxn ang="0">
                  <a:pos x="0" y="489"/>
                </a:cxn>
                <a:cxn ang="0">
                  <a:pos x="1" y="493"/>
                </a:cxn>
                <a:cxn ang="0">
                  <a:pos x="8" y="496"/>
                </a:cxn>
                <a:cxn ang="0">
                  <a:pos x="12" y="492"/>
                </a:cxn>
                <a:cxn ang="0">
                  <a:pos x="14" y="484"/>
                </a:cxn>
                <a:cxn ang="0">
                  <a:pos x="25" y="471"/>
                </a:cxn>
                <a:cxn ang="0">
                  <a:pos x="46" y="457"/>
                </a:cxn>
                <a:cxn ang="0">
                  <a:pos x="60" y="449"/>
                </a:cxn>
                <a:cxn ang="0">
                  <a:pos x="88" y="433"/>
                </a:cxn>
                <a:cxn ang="0">
                  <a:pos x="111" y="412"/>
                </a:cxn>
                <a:cxn ang="0">
                  <a:pos x="136" y="387"/>
                </a:cxn>
                <a:cxn ang="0">
                  <a:pos x="160" y="360"/>
                </a:cxn>
                <a:cxn ang="0">
                  <a:pos x="187" y="319"/>
                </a:cxn>
                <a:cxn ang="0">
                  <a:pos x="219" y="280"/>
                </a:cxn>
                <a:cxn ang="0">
                  <a:pos x="251" y="248"/>
                </a:cxn>
                <a:cxn ang="0">
                  <a:pos x="345" y="146"/>
                </a:cxn>
                <a:cxn ang="0">
                  <a:pos x="440" y="42"/>
                </a:cxn>
                <a:cxn ang="0">
                  <a:pos x="472" y="10"/>
                </a:cxn>
                <a:cxn ang="0">
                  <a:pos x="474" y="6"/>
                </a:cxn>
                <a:cxn ang="0">
                  <a:pos x="468" y="0"/>
                </a:cxn>
                <a:cxn ang="0">
                  <a:pos x="464" y="2"/>
                </a:cxn>
              </a:cxnLst>
              <a:rect l="0" t="0" r="r" b="b"/>
              <a:pathLst>
                <a:path w="474" h="496">
                  <a:moveTo>
                    <a:pt x="464" y="2"/>
                  </a:moveTo>
                  <a:lnTo>
                    <a:pt x="464" y="2"/>
                  </a:lnTo>
                  <a:lnTo>
                    <a:pt x="430" y="36"/>
                  </a:lnTo>
                  <a:lnTo>
                    <a:pt x="398" y="71"/>
                  </a:lnTo>
                  <a:lnTo>
                    <a:pt x="334" y="140"/>
                  </a:lnTo>
                  <a:lnTo>
                    <a:pt x="270" y="211"/>
                  </a:lnTo>
                  <a:lnTo>
                    <a:pt x="237" y="245"/>
                  </a:lnTo>
                  <a:lnTo>
                    <a:pt x="203" y="280"/>
                  </a:lnTo>
                  <a:lnTo>
                    <a:pt x="203" y="280"/>
                  </a:lnTo>
                  <a:lnTo>
                    <a:pt x="190" y="295"/>
                  </a:lnTo>
                  <a:lnTo>
                    <a:pt x="178" y="312"/>
                  </a:lnTo>
                  <a:lnTo>
                    <a:pt x="154" y="346"/>
                  </a:lnTo>
                  <a:lnTo>
                    <a:pt x="154" y="346"/>
                  </a:lnTo>
                  <a:lnTo>
                    <a:pt x="140" y="365"/>
                  </a:lnTo>
                  <a:lnTo>
                    <a:pt x="124" y="384"/>
                  </a:lnTo>
                  <a:lnTo>
                    <a:pt x="107" y="402"/>
                  </a:lnTo>
                  <a:lnTo>
                    <a:pt x="89" y="418"/>
                  </a:lnTo>
                  <a:lnTo>
                    <a:pt x="89" y="418"/>
                  </a:lnTo>
                  <a:lnTo>
                    <a:pt x="79" y="427"/>
                  </a:lnTo>
                  <a:lnTo>
                    <a:pt x="65" y="435"/>
                  </a:lnTo>
                  <a:lnTo>
                    <a:pt x="39" y="448"/>
                  </a:lnTo>
                  <a:lnTo>
                    <a:pt x="26" y="455"/>
                  </a:lnTo>
                  <a:lnTo>
                    <a:pt x="16" y="465"/>
                  </a:lnTo>
                  <a:lnTo>
                    <a:pt x="11" y="470"/>
                  </a:lnTo>
                  <a:lnTo>
                    <a:pt x="7" y="475"/>
                  </a:lnTo>
                  <a:lnTo>
                    <a:pt x="3" y="482"/>
                  </a:lnTo>
                  <a:lnTo>
                    <a:pt x="0" y="489"/>
                  </a:lnTo>
                  <a:lnTo>
                    <a:pt x="0" y="489"/>
                  </a:lnTo>
                  <a:lnTo>
                    <a:pt x="0" y="492"/>
                  </a:lnTo>
                  <a:lnTo>
                    <a:pt x="1" y="493"/>
                  </a:lnTo>
                  <a:lnTo>
                    <a:pt x="4" y="496"/>
                  </a:lnTo>
                  <a:lnTo>
                    <a:pt x="8" y="496"/>
                  </a:lnTo>
                  <a:lnTo>
                    <a:pt x="11" y="495"/>
                  </a:lnTo>
                  <a:lnTo>
                    <a:pt x="12" y="492"/>
                  </a:lnTo>
                  <a:lnTo>
                    <a:pt x="12" y="492"/>
                  </a:lnTo>
                  <a:lnTo>
                    <a:pt x="14" y="484"/>
                  </a:lnTo>
                  <a:lnTo>
                    <a:pt x="20" y="478"/>
                  </a:lnTo>
                  <a:lnTo>
                    <a:pt x="25" y="471"/>
                  </a:lnTo>
                  <a:lnTo>
                    <a:pt x="31" y="466"/>
                  </a:lnTo>
                  <a:lnTo>
                    <a:pt x="46" y="457"/>
                  </a:lnTo>
                  <a:lnTo>
                    <a:pt x="60" y="449"/>
                  </a:lnTo>
                  <a:lnTo>
                    <a:pt x="60" y="449"/>
                  </a:lnTo>
                  <a:lnTo>
                    <a:pt x="75" y="441"/>
                  </a:lnTo>
                  <a:lnTo>
                    <a:pt x="88" y="433"/>
                  </a:lnTo>
                  <a:lnTo>
                    <a:pt x="100" y="424"/>
                  </a:lnTo>
                  <a:lnTo>
                    <a:pt x="111" y="412"/>
                  </a:lnTo>
                  <a:lnTo>
                    <a:pt x="111" y="412"/>
                  </a:lnTo>
                  <a:lnTo>
                    <a:pt x="136" y="387"/>
                  </a:lnTo>
                  <a:lnTo>
                    <a:pt x="148" y="374"/>
                  </a:lnTo>
                  <a:lnTo>
                    <a:pt x="160" y="360"/>
                  </a:lnTo>
                  <a:lnTo>
                    <a:pt x="160" y="360"/>
                  </a:lnTo>
                  <a:lnTo>
                    <a:pt x="187" y="319"/>
                  </a:lnTo>
                  <a:lnTo>
                    <a:pt x="202" y="300"/>
                  </a:lnTo>
                  <a:lnTo>
                    <a:pt x="219" y="280"/>
                  </a:lnTo>
                  <a:lnTo>
                    <a:pt x="219" y="280"/>
                  </a:lnTo>
                  <a:lnTo>
                    <a:pt x="251" y="248"/>
                  </a:lnTo>
                  <a:lnTo>
                    <a:pt x="283" y="214"/>
                  </a:lnTo>
                  <a:lnTo>
                    <a:pt x="345" y="146"/>
                  </a:lnTo>
                  <a:lnTo>
                    <a:pt x="408" y="76"/>
                  </a:lnTo>
                  <a:lnTo>
                    <a:pt x="440" y="42"/>
                  </a:lnTo>
                  <a:lnTo>
                    <a:pt x="472" y="10"/>
                  </a:lnTo>
                  <a:lnTo>
                    <a:pt x="472" y="10"/>
                  </a:lnTo>
                  <a:lnTo>
                    <a:pt x="474" y="7"/>
                  </a:lnTo>
                  <a:lnTo>
                    <a:pt x="474" y="6"/>
                  </a:lnTo>
                  <a:lnTo>
                    <a:pt x="472" y="2"/>
                  </a:lnTo>
                  <a:lnTo>
                    <a:pt x="468" y="0"/>
                  </a:lnTo>
                  <a:lnTo>
                    <a:pt x="466" y="0"/>
                  </a:lnTo>
                  <a:lnTo>
                    <a:pt x="464" y="2"/>
                  </a:lnTo>
                  <a:lnTo>
                    <a:pt x="46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08" name="Freeform 420"/>
            <p:cNvSpPr/>
            <p:nvPr/>
          </p:nvSpPr>
          <p:spPr bwMode="auto">
            <a:xfrm>
              <a:off x="6875463" y="1454150"/>
              <a:ext cx="147638" cy="163513"/>
            </a:xfrm>
            <a:custGeom>
              <a:avLst/>
              <a:gdLst/>
              <a:ahLst/>
              <a:cxnLst>
                <a:cxn ang="0">
                  <a:pos x="362" y="2"/>
                </a:cxn>
                <a:cxn ang="0">
                  <a:pos x="362" y="2"/>
                </a:cxn>
                <a:cxn ang="0">
                  <a:pos x="349" y="11"/>
                </a:cxn>
                <a:cxn ang="0">
                  <a:pos x="337" y="21"/>
                </a:cxn>
                <a:cxn ang="0">
                  <a:pos x="325" y="32"/>
                </a:cxn>
                <a:cxn ang="0">
                  <a:pos x="315" y="44"/>
                </a:cxn>
                <a:cxn ang="0">
                  <a:pos x="294" y="68"/>
                </a:cxn>
                <a:cxn ang="0">
                  <a:pos x="274" y="93"/>
                </a:cxn>
                <a:cxn ang="0">
                  <a:pos x="274" y="93"/>
                </a:cxn>
                <a:cxn ang="0">
                  <a:pos x="251" y="121"/>
                </a:cxn>
                <a:cxn ang="0">
                  <a:pos x="227" y="148"/>
                </a:cxn>
                <a:cxn ang="0">
                  <a:pos x="179" y="202"/>
                </a:cxn>
                <a:cxn ang="0">
                  <a:pos x="179" y="202"/>
                </a:cxn>
                <a:cxn ang="0">
                  <a:pos x="91" y="304"/>
                </a:cxn>
                <a:cxn ang="0">
                  <a:pos x="48" y="353"/>
                </a:cxn>
                <a:cxn ang="0">
                  <a:pos x="25" y="378"/>
                </a:cxn>
                <a:cxn ang="0">
                  <a:pos x="1" y="402"/>
                </a:cxn>
                <a:cxn ang="0">
                  <a:pos x="1" y="402"/>
                </a:cxn>
                <a:cxn ang="0">
                  <a:pos x="0" y="403"/>
                </a:cxn>
                <a:cxn ang="0">
                  <a:pos x="0" y="406"/>
                </a:cxn>
                <a:cxn ang="0">
                  <a:pos x="2" y="410"/>
                </a:cxn>
                <a:cxn ang="0">
                  <a:pos x="5" y="411"/>
                </a:cxn>
                <a:cxn ang="0">
                  <a:pos x="8" y="411"/>
                </a:cxn>
                <a:cxn ang="0">
                  <a:pos x="10" y="410"/>
                </a:cxn>
                <a:cxn ang="0">
                  <a:pos x="10" y="410"/>
                </a:cxn>
                <a:cxn ang="0">
                  <a:pos x="55" y="364"/>
                </a:cxn>
                <a:cxn ang="0">
                  <a:pos x="96" y="316"/>
                </a:cxn>
                <a:cxn ang="0">
                  <a:pos x="138" y="267"/>
                </a:cxn>
                <a:cxn ang="0">
                  <a:pos x="180" y="219"/>
                </a:cxn>
                <a:cxn ang="0">
                  <a:pos x="180" y="219"/>
                </a:cxn>
                <a:cxn ang="0">
                  <a:pos x="225" y="168"/>
                </a:cxn>
                <a:cxn ang="0">
                  <a:pos x="269" y="118"/>
                </a:cxn>
                <a:cxn ang="0">
                  <a:pos x="269" y="118"/>
                </a:cxn>
                <a:cxn ang="0">
                  <a:pos x="291" y="89"/>
                </a:cxn>
                <a:cxn ang="0">
                  <a:pos x="315" y="61"/>
                </a:cxn>
                <a:cxn ang="0">
                  <a:pos x="327" y="47"/>
                </a:cxn>
                <a:cxn ang="0">
                  <a:pos x="340" y="34"/>
                </a:cxn>
                <a:cxn ang="0">
                  <a:pos x="353" y="21"/>
                </a:cxn>
                <a:cxn ang="0">
                  <a:pos x="369" y="11"/>
                </a:cxn>
                <a:cxn ang="0">
                  <a:pos x="369" y="11"/>
                </a:cxn>
                <a:cxn ang="0">
                  <a:pos x="370" y="10"/>
                </a:cxn>
                <a:cxn ang="0">
                  <a:pos x="371" y="7"/>
                </a:cxn>
                <a:cxn ang="0">
                  <a:pos x="370" y="3"/>
                </a:cxn>
                <a:cxn ang="0">
                  <a:pos x="367" y="0"/>
                </a:cxn>
                <a:cxn ang="0">
                  <a:pos x="365" y="0"/>
                </a:cxn>
                <a:cxn ang="0">
                  <a:pos x="362" y="2"/>
                </a:cxn>
                <a:cxn ang="0">
                  <a:pos x="362" y="2"/>
                </a:cxn>
              </a:cxnLst>
              <a:rect l="0" t="0" r="r" b="b"/>
              <a:pathLst>
                <a:path w="371" h="411">
                  <a:moveTo>
                    <a:pt x="362" y="2"/>
                  </a:moveTo>
                  <a:lnTo>
                    <a:pt x="362" y="2"/>
                  </a:lnTo>
                  <a:lnTo>
                    <a:pt x="349" y="11"/>
                  </a:lnTo>
                  <a:lnTo>
                    <a:pt x="337" y="21"/>
                  </a:lnTo>
                  <a:lnTo>
                    <a:pt x="325" y="32"/>
                  </a:lnTo>
                  <a:lnTo>
                    <a:pt x="315" y="44"/>
                  </a:lnTo>
                  <a:lnTo>
                    <a:pt x="294" y="68"/>
                  </a:lnTo>
                  <a:lnTo>
                    <a:pt x="274" y="93"/>
                  </a:lnTo>
                  <a:lnTo>
                    <a:pt x="274" y="93"/>
                  </a:lnTo>
                  <a:lnTo>
                    <a:pt x="251" y="121"/>
                  </a:lnTo>
                  <a:lnTo>
                    <a:pt x="227" y="148"/>
                  </a:lnTo>
                  <a:lnTo>
                    <a:pt x="179" y="202"/>
                  </a:lnTo>
                  <a:lnTo>
                    <a:pt x="179" y="202"/>
                  </a:lnTo>
                  <a:lnTo>
                    <a:pt x="91" y="304"/>
                  </a:lnTo>
                  <a:lnTo>
                    <a:pt x="48" y="353"/>
                  </a:lnTo>
                  <a:lnTo>
                    <a:pt x="25" y="378"/>
                  </a:lnTo>
                  <a:lnTo>
                    <a:pt x="1" y="402"/>
                  </a:lnTo>
                  <a:lnTo>
                    <a:pt x="1" y="402"/>
                  </a:lnTo>
                  <a:lnTo>
                    <a:pt x="0" y="403"/>
                  </a:lnTo>
                  <a:lnTo>
                    <a:pt x="0" y="406"/>
                  </a:lnTo>
                  <a:lnTo>
                    <a:pt x="2" y="410"/>
                  </a:lnTo>
                  <a:lnTo>
                    <a:pt x="5" y="411"/>
                  </a:lnTo>
                  <a:lnTo>
                    <a:pt x="8" y="411"/>
                  </a:lnTo>
                  <a:lnTo>
                    <a:pt x="10" y="410"/>
                  </a:lnTo>
                  <a:lnTo>
                    <a:pt x="10" y="410"/>
                  </a:lnTo>
                  <a:lnTo>
                    <a:pt x="55" y="364"/>
                  </a:lnTo>
                  <a:lnTo>
                    <a:pt x="96" y="316"/>
                  </a:lnTo>
                  <a:lnTo>
                    <a:pt x="138" y="267"/>
                  </a:lnTo>
                  <a:lnTo>
                    <a:pt x="180" y="219"/>
                  </a:lnTo>
                  <a:lnTo>
                    <a:pt x="180" y="219"/>
                  </a:lnTo>
                  <a:lnTo>
                    <a:pt x="225" y="168"/>
                  </a:lnTo>
                  <a:lnTo>
                    <a:pt x="269" y="118"/>
                  </a:lnTo>
                  <a:lnTo>
                    <a:pt x="269" y="118"/>
                  </a:lnTo>
                  <a:lnTo>
                    <a:pt x="291" y="89"/>
                  </a:lnTo>
                  <a:lnTo>
                    <a:pt x="315" y="61"/>
                  </a:lnTo>
                  <a:lnTo>
                    <a:pt x="327" y="47"/>
                  </a:lnTo>
                  <a:lnTo>
                    <a:pt x="340" y="34"/>
                  </a:lnTo>
                  <a:lnTo>
                    <a:pt x="353" y="21"/>
                  </a:lnTo>
                  <a:lnTo>
                    <a:pt x="369" y="11"/>
                  </a:lnTo>
                  <a:lnTo>
                    <a:pt x="369" y="11"/>
                  </a:lnTo>
                  <a:lnTo>
                    <a:pt x="370" y="10"/>
                  </a:lnTo>
                  <a:lnTo>
                    <a:pt x="371" y="7"/>
                  </a:lnTo>
                  <a:lnTo>
                    <a:pt x="370" y="3"/>
                  </a:lnTo>
                  <a:lnTo>
                    <a:pt x="367" y="0"/>
                  </a:lnTo>
                  <a:lnTo>
                    <a:pt x="365" y="0"/>
                  </a:lnTo>
                  <a:lnTo>
                    <a:pt x="362" y="2"/>
                  </a:lnTo>
                  <a:lnTo>
                    <a:pt x="36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09" name="Freeform 421"/>
            <p:cNvSpPr/>
            <p:nvPr/>
          </p:nvSpPr>
          <p:spPr bwMode="auto">
            <a:xfrm>
              <a:off x="6973888" y="1531938"/>
              <a:ext cx="66675" cy="79375"/>
            </a:xfrm>
            <a:custGeom>
              <a:avLst/>
              <a:gdLst/>
              <a:ahLst/>
              <a:cxnLst>
                <a:cxn ang="0">
                  <a:pos x="154" y="4"/>
                </a:cxn>
                <a:cxn ang="0">
                  <a:pos x="154" y="4"/>
                </a:cxn>
                <a:cxn ang="0">
                  <a:pos x="150" y="12"/>
                </a:cxn>
                <a:cxn ang="0">
                  <a:pos x="146" y="20"/>
                </a:cxn>
                <a:cxn ang="0">
                  <a:pos x="136" y="34"/>
                </a:cxn>
                <a:cxn ang="0">
                  <a:pos x="124" y="47"/>
                </a:cxn>
                <a:cxn ang="0">
                  <a:pos x="111" y="59"/>
                </a:cxn>
                <a:cxn ang="0">
                  <a:pos x="111" y="59"/>
                </a:cxn>
                <a:cxn ang="0">
                  <a:pos x="98" y="72"/>
                </a:cxn>
                <a:cxn ang="0">
                  <a:pos x="86" y="85"/>
                </a:cxn>
                <a:cxn ang="0">
                  <a:pos x="64" y="113"/>
                </a:cxn>
                <a:cxn ang="0">
                  <a:pos x="64" y="113"/>
                </a:cxn>
                <a:cxn ang="0">
                  <a:pos x="56" y="122"/>
                </a:cxn>
                <a:cxn ang="0">
                  <a:pos x="47" y="131"/>
                </a:cxn>
                <a:cxn ang="0">
                  <a:pos x="26" y="149"/>
                </a:cxn>
                <a:cxn ang="0">
                  <a:pos x="17" y="160"/>
                </a:cxn>
                <a:cxn ang="0">
                  <a:pos x="9" y="170"/>
                </a:cxn>
                <a:cxn ang="0">
                  <a:pos x="4" y="182"/>
                </a:cxn>
                <a:cxn ang="0">
                  <a:pos x="1" y="187"/>
                </a:cxn>
                <a:cxn ang="0">
                  <a:pos x="0" y="194"/>
                </a:cxn>
                <a:cxn ang="0">
                  <a:pos x="0" y="194"/>
                </a:cxn>
                <a:cxn ang="0">
                  <a:pos x="0" y="196"/>
                </a:cxn>
                <a:cxn ang="0">
                  <a:pos x="1" y="198"/>
                </a:cxn>
                <a:cxn ang="0">
                  <a:pos x="4" y="199"/>
                </a:cxn>
                <a:cxn ang="0">
                  <a:pos x="5" y="199"/>
                </a:cxn>
                <a:cxn ang="0">
                  <a:pos x="9" y="198"/>
                </a:cxn>
                <a:cxn ang="0">
                  <a:pos x="10" y="196"/>
                </a:cxn>
                <a:cxn ang="0">
                  <a:pos x="12" y="194"/>
                </a:cxn>
                <a:cxn ang="0">
                  <a:pos x="12" y="194"/>
                </a:cxn>
                <a:cxn ang="0">
                  <a:pos x="14" y="186"/>
                </a:cxn>
                <a:cxn ang="0">
                  <a:pos x="18" y="178"/>
                </a:cxn>
                <a:cxn ang="0">
                  <a:pos x="25" y="170"/>
                </a:cxn>
                <a:cxn ang="0">
                  <a:pos x="31" y="162"/>
                </a:cxn>
                <a:cxn ang="0">
                  <a:pos x="47" y="148"/>
                </a:cxn>
                <a:cxn ang="0">
                  <a:pos x="60" y="135"/>
                </a:cxn>
                <a:cxn ang="0">
                  <a:pos x="60" y="135"/>
                </a:cxn>
                <a:cxn ang="0">
                  <a:pos x="70" y="123"/>
                </a:cxn>
                <a:cxn ang="0">
                  <a:pos x="80" y="109"/>
                </a:cxn>
                <a:cxn ang="0">
                  <a:pos x="90" y="96"/>
                </a:cxn>
                <a:cxn ang="0">
                  <a:pos x="101" y="84"/>
                </a:cxn>
                <a:cxn ang="0">
                  <a:pos x="101" y="84"/>
                </a:cxn>
                <a:cxn ang="0">
                  <a:pos x="120" y="67"/>
                </a:cxn>
                <a:cxn ang="0">
                  <a:pos x="137" y="49"/>
                </a:cxn>
                <a:cxn ang="0">
                  <a:pos x="146" y="39"/>
                </a:cxn>
                <a:cxn ang="0">
                  <a:pos x="153" y="29"/>
                </a:cxn>
                <a:cxn ang="0">
                  <a:pos x="159" y="19"/>
                </a:cxn>
                <a:cxn ang="0">
                  <a:pos x="166" y="7"/>
                </a:cxn>
                <a:cxn ang="0">
                  <a:pos x="166" y="7"/>
                </a:cxn>
                <a:cxn ang="0">
                  <a:pos x="166" y="4"/>
                </a:cxn>
                <a:cxn ang="0">
                  <a:pos x="165" y="3"/>
                </a:cxn>
                <a:cxn ang="0">
                  <a:pos x="163" y="2"/>
                </a:cxn>
                <a:cxn ang="0">
                  <a:pos x="162" y="0"/>
                </a:cxn>
                <a:cxn ang="0">
                  <a:pos x="158" y="0"/>
                </a:cxn>
                <a:cxn ang="0">
                  <a:pos x="155" y="2"/>
                </a:cxn>
                <a:cxn ang="0">
                  <a:pos x="154" y="4"/>
                </a:cxn>
                <a:cxn ang="0">
                  <a:pos x="154" y="4"/>
                </a:cxn>
              </a:cxnLst>
              <a:rect l="0" t="0" r="r" b="b"/>
              <a:pathLst>
                <a:path w="166" h="199">
                  <a:moveTo>
                    <a:pt x="154" y="4"/>
                  </a:moveTo>
                  <a:lnTo>
                    <a:pt x="154" y="4"/>
                  </a:lnTo>
                  <a:lnTo>
                    <a:pt x="150" y="12"/>
                  </a:lnTo>
                  <a:lnTo>
                    <a:pt x="146" y="20"/>
                  </a:lnTo>
                  <a:lnTo>
                    <a:pt x="136" y="34"/>
                  </a:lnTo>
                  <a:lnTo>
                    <a:pt x="124" y="47"/>
                  </a:lnTo>
                  <a:lnTo>
                    <a:pt x="111" y="59"/>
                  </a:lnTo>
                  <a:lnTo>
                    <a:pt x="111" y="59"/>
                  </a:lnTo>
                  <a:lnTo>
                    <a:pt x="98" y="72"/>
                  </a:lnTo>
                  <a:lnTo>
                    <a:pt x="86" y="85"/>
                  </a:lnTo>
                  <a:lnTo>
                    <a:pt x="64" y="113"/>
                  </a:lnTo>
                  <a:lnTo>
                    <a:pt x="64" y="113"/>
                  </a:lnTo>
                  <a:lnTo>
                    <a:pt x="56" y="122"/>
                  </a:lnTo>
                  <a:lnTo>
                    <a:pt x="47" y="131"/>
                  </a:lnTo>
                  <a:lnTo>
                    <a:pt x="26" y="149"/>
                  </a:lnTo>
                  <a:lnTo>
                    <a:pt x="17" y="160"/>
                  </a:lnTo>
                  <a:lnTo>
                    <a:pt x="9" y="170"/>
                  </a:lnTo>
                  <a:lnTo>
                    <a:pt x="4" y="182"/>
                  </a:lnTo>
                  <a:lnTo>
                    <a:pt x="1" y="187"/>
                  </a:lnTo>
                  <a:lnTo>
                    <a:pt x="0" y="194"/>
                  </a:lnTo>
                  <a:lnTo>
                    <a:pt x="0" y="194"/>
                  </a:lnTo>
                  <a:lnTo>
                    <a:pt x="0" y="196"/>
                  </a:lnTo>
                  <a:lnTo>
                    <a:pt x="1" y="198"/>
                  </a:lnTo>
                  <a:lnTo>
                    <a:pt x="4" y="199"/>
                  </a:lnTo>
                  <a:lnTo>
                    <a:pt x="5" y="199"/>
                  </a:lnTo>
                  <a:lnTo>
                    <a:pt x="9" y="198"/>
                  </a:lnTo>
                  <a:lnTo>
                    <a:pt x="10" y="196"/>
                  </a:lnTo>
                  <a:lnTo>
                    <a:pt x="12" y="194"/>
                  </a:lnTo>
                  <a:lnTo>
                    <a:pt x="12" y="194"/>
                  </a:lnTo>
                  <a:lnTo>
                    <a:pt x="14" y="186"/>
                  </a:lnTo>
                  <a:lnTo>
                    <a:pt x="18" y="178"/>
                  </a:lnTo>
                  <a:lnTo>
                    <a:pt x="25" y="170"/>
                  </a:lnTo>
                  <a:lnTo>
                    <a:pt x="31" y="162"/>
                  </a:lnTo>
                  <a:lnTo>
                    <a:pt x="47" y="148"/>
                  </a:lnTo>
                  <a:lnTo>
                    <a:pt x="60" y="135"/>
                  </a:lnTo>
                  <a:lnTo>
                    <a:pt x="60" y="135"/>
                  </a:lnTo>
                  <a:lnTo>
                    <a:pt x="70" y="123"/>
                  </a:lnTo>
                  <a:lnTo>
                    <a:pt x="80" y="109"/>
                  </a:lnTo>
                  <a:lnTo>
                    <a:pt x="90" y="96"/>
                  </a:lnTo>
                  <a:lnTo>
                    <a:pt x="101" y="84"/>
                  </a:lnTo>
                  <a:lnTo>
                    <a:pt x="101" y="84"/>
                  </a:lnTo>
                  <a:lnTo>
                    <a:pt x="120" y="67"/>
                  </a:lnTo>
                  <a:lnTo>
                    <a:pt x="137" y="49"/>
                  </a:lnTo>
                  <a:lnTo>
                    <a:pt x="146" y="39"/>
                  </a:lnTo>
                  <a:lnTo>
                    <a:pt x="153" y="29"/>
                  </a:lnTo>
                  <a:lnTo>
                    <a:pt x="159" y="19"/>
                  </a:lnTo>
                  <a:lnTo>
                    <a:pt x="166" y="7"/>
                  </a:lnTo>
                  <a:lnTo>
                    <a:pt x="166" y="7"/>
                  </a:lnTo>
                  <a:lnTo>
                    <a:pt x="166" y="4"/>
                  </a:lnTo>
                  <a:lnTo>
                    <a:pt x="165" y="3"/>
                  </a:lnTo>
                  <a:lnTo>
                    <a:pt x="163" y="2"/>
                  </a:lnTo>
                  <a:lnTo>
                    <a:pt x="162" y="0"/>
                  </a:lnTo>
                  <a:lnTo>
                    <a:pt x="158" y="0"/>
                  </a:lnTo>
                  <a:lnTo>
                    <a:pt x="155" y="2"/>
                  </a:lnTo>
                  <a:lnTo>
                    <a:pt x="154" y="4"/>
                  </a:lnTo>
                  <a:lnTo>
                    <a:pt x="15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10" name="Freeform 422"/>
            <p:cNvSpPr/>
            <p:nvPr/>
          </p:nvSpPr>
          <p:spPr bwMode="auto">
            <a:xfrm>
              <a:off x="6991351" y="1555750"/>
              <a:ext cx="53975" cy="57150"/>
            </a:xfrm>
            <a:custGeom>
              <a:avLst/>
              <a:gdLst/>
              <a:ahLst/>
              <a:cxnLst>
                <a:cxn ang="0">
                  <a:pos x="127" y="2"/>
                </a:cxn>
                <a:cxn ang="0">
                  <a:pos x="127" y="2"/>
                </a:cxn>
                <a:cxn ang="0">
                  <a:pos x="110" y="17"/>
                </a:cxn>
                <a:cxn ang="0">
                  <a:pos x="93" y="30"/>
                </a:cxn>
                <a:cxn ang="0">
                  <a:pos x="75" y="44"/>
                </a:cxn>
                <a:cxn ang="0">
                  <a:pos x="59" y="59"/>
                </a:cxn>
                <a:cxn ang="0">
                  <a:pos x="59" y="59"/>
                </a:cxn>
                <a:cxn ang="0">
                  <a:pos x="44" y="77"/>
                </a:cxn>
                <a:cxn ang="0">
                  <a:pos x="30" y="96"/>
                </a:cxn>
                <a:cxn ang="0">
                  <a:pos x="16" y="115"/>
                </a:cxn>
                <a:cxn ang="0">
                  <a:pos x="2" y="133"/>
                </a:cxn>
                <a:cxn ang="0">
                  <a:pos x="2" y="133"/>
                </a:cxn>
                <a:cxn ang="0">
                  <a:pos x="0" y="136"/>
                </a:cxn>
                <a:cxn ang="0">
                  <a:pos x="0" y="137"/>
                </a:cxn>
                <a:cxn ang="0">
                  <a:pos x="2" y="141"/>
                </a:cxn>
                <a:cxn ang="0">
                  <a:pos x="6" y="144"/>
                </a:cxn>
                <a:cxn ang="0">
                  <a:pos x="8" y="142"/>
                </a:cxn>
                <a:cxn ang="0">
                  <a:pos x="10" y="141"/>
                </a:cxn>
                <a:cxn ang="0">
                  <a:pos x="10" y="141"/>
                </a:cxn>
                <a:cxn ang="0">
                  <a:pos x="24" y="125"/>
                </a:cxn>
                <a:cxn ang="0">
                  <a:pos x="36" y="108"/>
                </a:cxn>
                <a:cxn ang="0">
                  <a:pos x="47" y="90"/>
                </a:cxn>
                <a:cxn ang="0">
                  <a:pos x="61" y="73"/>
                </a:cxn>
                <a:cxn ang="0">
                  <a:pos x="61" y="73"/>
                </a:cxn>
                <a:cxn ang="0">
                  <a:pos x="68" y="65"/>
                </a:cxn>
                <a:cxn ang="0">
                  <a:pos x="78" y="56"/>
                </a:cxn>
                <a:cxn ang="0">
                  <a:pos x="97" y="42"/>
                </a:cxn>
                <a:cxn ang="0">
                  <a:pos x="117" y="26"/>
                </a:cxn>
                <a:cxn ang="0">
                  <a:pos x="135" y="10"/>
                </a:cxn>
                <a:cxn ang="0">
                  <a:pos x="135" y="10"/>
                </a:cxn>
                <a:cxn ang="0">
                  <a:pos x="136" y="8"/>
                </a:cxn>
                <a:cxn ang="0">
                  <a:pos x="138" y="6"/>
                </a:cxn>
                <a:cxn ang="0">
                  <a:pos x="135" y="2"/>
                </a:cxn>
                <a:cxn ang="0">
                  <a:pos x="131" y="0"/>
                </a:cxn>
                <a:cxn ang="0">
                  <a:pos x="130" y="1"/>
                </a:cxn>
                <a:cxn ang="0">
                  <a:pos x="127" y="2"/>
                </a:cxn>
                <a:cxn ang="0">
                  <a:pos x="127" y="2"/>
                </a:cxn>
              </a:cxnLst>
              <a:rect l="0" t="0" r="r" b="b"/>
              <a:pathLst>
                <a:path w="138" h="144">
                  <a:moveTo>
                    <a:pt x="127" y="2"/>
                  </a:moveTo>
                  <a:lnTo>
                    <a:pt x="127" y="2"/>
                  </a:lnTo>
                  <a:lnTo>
                    <a:pt x="110" y="17"/>
                  </a:lnTo>
                  <a:lnTo>
                    <a:pt x="93" y="30"/>
                  </a:lnTo>
                  <a:lnTo>
                    <a:pt x="75" y="44"/>
                  </a:lnTo>
                  <a:lnTo>
                    <a:pt x="59" y="59"/>
                  </a:lnTo>
                  <a:lnTo>
                    <a:pt x="59" y="59"/>
                  </a:lnTo>
                  <a:lnTo>
                    <a:pt x="44" y="77"/>
                  </a:lnTo>
                  <a:lnTo>
                    <a:pt x="30" y="96"/>
                  </a:lnTo>
                  <a:lnTo>
                    <a:pt x="16" y="115"/>
                  </a:lnTo>
                  <a:lnTo>
                    <a:pt x="2" y="133"/>
                  </a:lnTo>
                  <a:lnTo>
                    <a:pt x="2" y="133"/>
                  </a:lnTo>
                  <a:lnTo>
                    <a:pt x="0" y="136"/>
                  </a:lnTo>
                  <a:lnTo>
                    <a:pt x="0" y="137"/>
                  </a:lnTo>
                  <a:lnTo>
                    <a:pt x="2" y="141"/>
                  </a:lnTo>
                  <a:lnTo>
                    <a:pt x="6" y="144"/>
                  </a:lnTo>
                  <a:lnTo>
                    <a:pt x="8" y="142"/>
                  </a:lnTo>
                  <a:lnTo>
                    <a:pt x="10" y="141"/>
                  </a:lnTo>
                  <a:lnTo>
                    <a:pt x="10" y="141"/>
                  </a:lnTo>
                  <a:lnTo>
                    <a:pt x="24" y="125"/>
                  </a:lnTo>
                  <a:lnTo>
                    <a:pt x="36" y="108"/>
                  </a:lnTo>
                  <a:lnTo>
                    <a:pt x="47" y="90"/>
                  </a:lnTo>
                  <a:lnTo>
                    <a:pt x="61" y="73"/>
                  </a:lnTo>
                  <a:lnTo>
                    <a:pt x="61" y="73"/>
                  </a:lnTo>
                  <a:lnTo>
                    <a:pt x="68" y="65"/>
                  </a:lnTo>
                  <a:lnTo>
                    <a:pt x="78" y="56"/>
                  </a:lnTo>
                  <a:lnTo>
                    <a:pt x="97" y="42"/>
                  </a:lnTo>
                  <a:lnTo>
                    <a:pt x="117" y="26"/>
                  </a:lnTo>
                  <a:lnTo>
                    <a:pt x="135" y="10"/>
                  </a:lnTo>
                  <a:lnTo>
                    <a:pt x="135" y="10"/>
                  </a:lnTo>
                  <a:lnTo>
                    <a:pt x="136" y="8"/>
                  </a:lnTo>
                  <a:lnTo>
                    <a:pt x="138" y="6"/>
                  </a:lnTo>
                  <a:lnTo>
                    <a:pt x="135" y="2"/>
                  </a:lnTo>
                  <a:lnTo>
                    <a:pt x="131" y="0"/>
                  </a:lnTo>
                  <a:lnTo>
                    <a:pt x="130" y="1"/>
                  </a:lnTo>
                  <a:lnTo>
                    <a:pt x="127" y="2"/>
                  </a:lnTo>
                  <a:lnTo>
                    <a:pt x="12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11" name="Freeform 423"/>
            <p:cNvSpPr/>
            <p:nvPr/>
          </p:nvSpPr>
          <p:spPr bwMode="auto">
            <a:xfrm>
              <a:off x="6459538" y="1193800"/>
              <a:ext cx="103188" cy="112713"/>
            </a:xfrm>
            <a:custGeom>
              <a:avLst/>
              <a:gdLst/>
              <a:ahLst/>
              <a:cxnLst>
                <a:cxn ang="0">
                  <a:pos x="248" y="1"/>
                </a:cxn>
                <a:cxn ang="0">
                  <a:pos x="248" y="1"/>
                </a:cxn>
                <a:cxn ang="0">
                  <a:pos x="227" y="14"/>
                </a:cxn>
                <a:cxn ang="0">
                  <a:pos x="208" y="29"/>
                </a:cxn>
                <a:cxn ang="0">
                  <a:pos x="189" y="46"/>
                </a:cxn>
                <a:cxn ang="0">
                  <a:pos x="172" y="64"/>
                </a:cxn>
                <a:cxn ang="0">
                  <a:pos x="138" y="102"/>
                </a:cxn>
                <a:cxn ang="0">
                  <a:pos x="121" y="120"/>
                </a:cxn>
                <a:cxn ang="0">
                  <a:pos x="104" y="138"/>
                </a:cxn>
                <a:cxn ang="0">
                  <a:pos x="104" y="138"/>
                </a:cxn>
                <a:cxn ang="0">
                  <a:pos x="68" y="179"/>
                </a:cxn>
                <a:cxn ang="0">
                  <a:pos x="32" y="221"/>
                </a:cxn>
                <a:cxn ang="0">
                  <a:pos x="32" y="221"/>
                </a:cxn>
                <a:cxn ang="0">
                  <a:pos x="20" y="234"/>
                </a:cxn>
                <a:cxn ang="0">
                  <a:pos x="11" y="248"/>
                </a:cxn>
                <a:cxn ang="0">
                  <a:pos x="7" y="255"/>
                </a:cxn>
                <a:cxn ang="0">
                  <a:pos x="3" y="263"/>
                </a:cxn>
                <a:cxn ang="0">
                  <a:pos x="2" y="271"/>
                </a:cxn>
                <a:cxn ang="0">
                  <a:pos x="0" y="280"/>
                </a:cxn>
                <a:cxn ang="0">
                  <a:pos x="0" y="280"/>
                </a:cxn>
                <a:cxn ang="0">
                  <a:pos x="1" y="282"/>
                </a:cxn>
                <a:cxn ang="0">
                  <a:pos x="1" y="284"/>
                </a:cxn>
                <a:cxn ang="0">
                  <a:pos x="3" y="285"/>
                </a:cxn>
                <a:cxn ang="0">
                  <a:pos x="5" y="285"/>
                </a:cxn>
                <a:cxn ang="0">
                  <a:pos x="9" y="284"/>
                </a:cxn>
                <a:cxn ang="0">
                  <a:pos x="11" y="282"/>
                </a:cxn>
                <a:cxn ang="0">
                  <a:pos x="11" y="280"/>
                </a:cxn>
                <a:cxn ang="0">
                  <a:pos x="11" y="280"/>
                </a:cxn>
                <a:cxn ang="0">
                  <a:pos x="14" y="269"/>
                </a:cxn>
                <a:cxn ang="0">
                  <a:pos x="18" y="259"/>
                </a:cxn>
                <a:cxn ang="0">
                  <a:pos x="23" y="250"/>
                </a:cxn>
                <a:cxn ang="0">
                  <a:pos x="30" y="241"/>
                </a:cxn>
                <a:cxn ang="0">
                  <a:pos x="44" y="222"/>
                </a:cxn>
                <a:cxn ang="0">
                  <a:pos x="58" y="206"/>
                </a:cxn>
                <a:cxn ang="0">
                  <a:pos x="58" y="206"/>
                </a:cxn>
                <a:cxn ang="0">
                  <a:pos x="88" y="172"/>
                </a:cxn>
                <a:cxn ang="0">
                  <a:pos x="120" y="140"/>
                </a:cxn>
                <a:cxn ang="0">
                  <a:pos x="120" y="140"/>
                </a:cxn>
                <a:cxn ang="0">
                  <a:pos x="136" y="123"/>
                </a:cxn>
                <a:cxn ang="0">
                  <a:pos x="151" y="106"/>
                </a:cxn>
                <a:cxn ang="0">
                  <a:pos x="183" y="70"/>
                </a:cxn>
                <a:cxn ang="0">
                  <a:pos x="200" y="53"/>
                </a:cxn>
                <a:cxn ang="0">
                  <a:pos x="217" y="38"/>
                </a:cxn>
                <a:cxn ang="0">
                  <a:pos x="235" y="23"/>
                </a:cxn>
                <a:cxn ang="0">
                  <a:pos x="255" y="10"/>
                </a:cxn>
                <a:cxn ang="0">
                  <a:pos x="255" y="10"/>
                </a:cxn>
                <a:cxn ang="0">
                  <a:pos x="256" y="9"/>
                </a:cxn>
                <a:cxn ang="0">
                  <a:pos x="257" y="8"/>
                </a:cxn>
                <a:cxn ang="0">
                  <a:pos x="256" y="2"/>
                </a:cxn>
                <a:cxn ang="0">
                  <a:pos x="253" y="0"/>
                </a:cxn>
                <a:cxn ang="0">
                  <a:pos x="251" y="0"/>
                </a:cxn>
                <a:cxn ang="0">
                  <a:pos x="248" y="1"/>
                </a:cxn>
                <a:cxn ang="0">
                  <a:pos x="248" y="1"/>
                </a:cxn>
              </a:cxnLst>
              <a:rect l="0" t="0" r="r" b="b"/>
              <a:pathLst>
                <a:path w="257" h="285">
                  <a:moveTo>
                    <a:pt x="248" y="1"/>
                  </a:moveTo>
                  <a:lnTo>
                    <a:pt x="248" y="1"/>
                  </a:lnTo>
                  <a:lnTo>
                    <a:pt x="227" y="14"/>
                  </a:lnTo>
                  <a:lnTo>
                    <a:pt x="208" y="29"/>
                  </a:lnTo>
                  <a:lnTo>
                    <a:pt x="189" y="46"/>
                  </a:lnTo>
                  <a:lnTo>
                    <a:pt x="172" y="64"/>
                  </a:lnTo>
                  <a:lnTo>
                    <a:pt x="138" y="102"/>
                  </a:lnTo>
                  <a:lnTo>
                    <a:pt x="121" y="120"/>
                  </a:lnTo>
                  <a:lnTo>
                    <a:pt x="104" y="138"/>
                  </a:lnTo>
                  <a:lnTo>
                    <a:pt x="104" y="138"/>
                  </a:lnTo>
                  <a:lnTo>
                    <a:pt x="68" y="179"/>
                  </a:lnTo>
                  <a:lnTo>
                    <a:pt x="32" y="221"/>
                  </a:lnTo>
                  <a:lnTo>
                    <a:pt x="32" y="221"/>
                  </a:lnTo>
                  <a:lnTo>
                    <a:pt x="20" y="234"/>
                  </a:lnTo>
                  <a:lnTo>
                    <a:pt x="11" y="248"/>
                  </a:lnTo>
                  <a:lnTo>
                    <a:pt x="7" y="255"/>
                  </a:lnTo>
                  <a:lnTo>
                    <a:pt x="3" y="263"/>
                  </a:lnTo>
                  <a:lnTo>
                    <a:pt x="2" y="271"/>
                  </a:lnTo>
                  <a:lnTo>
                    <a:pt x="0" y="280"/>
                  </a:lnTo>
                  <a:lnTo>
                    <a:pt x="0" y="280"/>
                  </a:lnTo>
                  <a:lnTo>
                    <a:pt x="1" y="282"/>
                  </a:lnTo>
                  <a:lnTo>
                    <a:pt x="1" y="284"/>
                  </a:lnTo>
                  <a:lnTo>
                    <a:pt x="3" y="285"/>
                  </a:lnTo>
                  <a:lnTo>
                    <a:pt x="5" y="285"/>
                  </a:lnTo>
                  <a:lnTo>
                    <a:pt x="9" y="284"/>
                  </a:lnTo>
                  <a:lnTo>
                    <a:pt x="11" y="282"/>
                  </a:lnTo>
                  <a:lnTo>
                    <a:pt x="11" y="280"/>
                  </a:lnTo>
                  <a:lnTo>
                    <a:pt x="11" y="280"/>
                  </a:lnTo>
                  <a:lnTo>
                    <a:pt x="14" y="269"/>
                  </a:lnTo>
                  <a:lnTo>
                    <a:pt x="18" y="259"/>
                  </a:lnTo>
                  <a:lnTo>
                    <a:pt x="23" y="250"/>
                  </a:lnTo>
                  <a:lnTo>
                    <a:pt x="30" y="241"/>
                  </a:lnTo>
                  <a:lnTo>
                    <a:pt x="44" y="222"/>
                  </a:lnTo>
                  <a:lnTo>
                    <a:pt x="58" y="206"/>
                  </a:lnTo>
                  <a:lnTo>
                    <a:pt x="58" y="206"/>
                  </a:lnTo>
                  <a:lnTo>
                    <a:pt x="88" y="172"/>
                  </a:lnTo>
                  <a:lnTo>
                    <a:pt x="120" y="140"/>
                  </a:lnTo>
                  <a:lnTo>
                    <a:pt x="120" y="140"/>
                  </a:lnTo>
                  <a:lnTo>
                    <a:pt x="136" y="123"/>
                  </a:lnTo>
                  <a:lnTo>
                    <a:pt x="151" y="106"/>
                  </a:lnTo>
                  <a:lnTo>
                    <a:pt x="183" y="70"/>
                  </a:lnTo>
                  <a:lnTo>
                    <a:pt x="200" y="53"/>
                  </a:lnTo>
                  <a:lnTo>
                    <a:pt x="217" y="38"/>
                  </a:lnTo>
                  <a:lnTo>
                    <a:pt x="235" y="23"/>
                  </a:lnTo>
                  <a:lnTo>
                    <a:pt x="255" y="10"/>
                  </a:lnTo>
                  <a:lnTo>
                    <a:pt x="255" y="10"/>
                  </a:lnTo>
                  <a:lnTo>
                    <a:pt x="256" y="9"/>
                  </a:lnTo>
                  <a:lnTo>
                    <a:pt x="257" y="8"/>
                  </a:lnTo>
                  <a:lnTo>
                    <a:pt x="256" y="2"/>
                  </a:lnTo>
                  <a:lnTo>
                    <a:pt x="253" y="0"/>
                  </a:lnTo>
                  <a:lnTo>
                    <a:pt x="251" y="0"/>
                  </a:lnTo>
                  <a:lnTo>
                    <a:pt x="248" y="1"/>
                  </a:lnTo>
                  <a:lnTo>
                    <a:pt x="24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12" name="Freeform 424"/>
            <p:cNvSpPr/>
            <p:nvPr/>
          </p:nvSpPr>
          <p:spPr bwMode="auto">
            <a:xfrm>
              <a:off x="6483351" y="1208088"/>
              <a:ext cx="153988" cy="193675"/>
            </a:xfrm>
            <a:custGeom>
              <a:avLst/>
              <a:gdLst/>
              <a:ahLst/>
              <a:cxnLst>
                <a:cxn ang="0">
                  <a:pos x="377" y="3"/>
                </a:cxn>
                <a:cxn ang="0">
                  <a:pos x="369" y="18"/>
                </a:cxn>
                <a:cxn ang="0">
                  <a:pos x="358" y="30"/>
                </a:cxn>
                <a:cxn ang="0">
                  <a:pos x="347" y="47"/>
                </a:cxn>
                <a:cxn ang="0">
                  <a:pos x="335" y="64"/>
                </a:cxn>
                <a:cxn ang="0">
                  <a:pos x="307" y="92"/>
                </a:cxn>
                <a:cxn ang="0">
                  <a:pos x="280" y="118"/>
                </a:cxn>
                <a:cxn ang="0">
                  <a:pos x="224" y="186"/>
                </a:cxn>
                <a:cxn ang="0">
                  <a:pos x="168" y="255"/>
                </a:cxn>
                <a:cxn ang="0">
                  <a:pos x="122" y="317"/>
                </a:cxn>
                <a:cxn ang="0">
                  <a:pos x="79" y="382"/>
                </a:cxn>
                <a:cxn ang="0">
                  <a:pos x="73" y="390"/>
                </a:cxn>
                <a:cxn ang="0">
                  <a:pos x="55" y="411"/>
                </a:cxn>
                <a:cxn ang="0">
                  <a:pos x="28" y="437"/>
                </a:cxn>
                <a:cxn ang="0">
                  <a:pos x="24" y="445"/>
                </a:cxn>
                <a:cxn ang="0">
                  <a:pos x="11" y="468"/>
                </a:cxn>
                <a:cxn ang="0">
                  <a:pos x="4" y="474"/>
                </a:cxn>
                <a:cxn ang="0">
                  <a:pos x="3" y="474"/>
                </a:cxn>
                <a:cxn ang="0">
                  <a:pos x="0" y="479"/>
                </a:cxn>
                <a:cxn ang="0">
                  <a:pos x="0" y="484"/>
                </a:cxn>
                <a:cxn ang="0">
                  <a:pos x="1" y="488"/>
                </a:cxn>
                <a:cxn ang="0">
                  <a:pos x="9" y="488"/>
                </a:cxn>
                <a:cxn ang="0">
                  <a:pos x="12" y="484"/>
                </a:cxn>
                <a:cxn ang="0">
                  <a:pos x="12" y="483"/>
                </a:cxn>
                <a:cxn ang="0">
                  <a:pos x="13" y="481"/>
                </a:cxn>
                <a:cxn ang="0">
                  <a:pos x="16" y="479"/>
                </a:cxn>
                <a:cxn ang="0">
                  <a:pos x="21" y="470"/>
                </a:cxn>
                <a:cxn ang="0">
                  <a:pos x="45" y="438"/>
                </a:cxn>
                <a:cxn ang="0">
                  <a:pos x="72" y="408"/>
                </a:cxn>
                <a:cxn ang="0">
                  <a:pos x="79" y="402"/>
                </a:cxn>
                <a:cxn ang="0">
                  <a:pos x="94" y="379"/>
                </a:cxn>
                <a:cxn ang="0">
                  <a:pos x="113" y="347"/>
                </a:cxn>
                <a:cxn ang="0">
                  <a:pos x="143" y="304"/>
                </a:cxn>
                <a:cxn ang="0">
                  <a:pos x="177" y="263"/>
                </a:cxn>
                <a:cxn ang="0">
                  <a:pos x="238" y="186"/>
                </a:cxn>
                <a:cxn ang="0">
                  <a:pos x="285" y="128"/>
                </a:cxn>
                <a:cxn ang="0">
                  <a:pos x="304" y="111"/>
                </a:cxn>
                <a:cxn ang="0">
                  <a:pos x="317" y="98"/>
                </a:cxn>
                <a:cxn ang="0">
                  <a:pos x="343" y="72"/>
                </a:cxn>
                <a:cxn ang="0">
                  <a:pos x="355" y="58"/>
                </a:cxn>
                <a:cxn ang="0">
                  <a:pos x="383" y="20"/>
                </a:cxn>
                <a:cxn ang="0">
                  <a:pos x="389" y="7"/>
                </a:cxn>
                <a:cxn ang="0">
                  <a:pos x="389" y="4"/>
                </a:cxn>
                <a:cxn ang="0">
                  <a:pos x="383" y="0"/>
                </a:cxn>
                <a:cxn ang="0">
                  <a:pos x="378" y="1"/>
                </a:cxn>
                <a:cxn ang="0">
                  <a:pos x="377" y="3"/>
                </a:cxn>
              </a:cxnLst>
              <a:rect l="0" t="0" r="r" b="b"/>
              <a:pathLst>
                <a:path w="389" h="489">
                  <a:moveTo>
                    <a:pt x="377" y="3"/>
                  </a:moveTo>
                  <a:lnTo>
                    <a:pt x="377" y="3"/>
                  </a:lnTo>
                  <a:lnTo>
                    <a:pt x="374" y="12"/>
                  </a:lnTo>
                  <a:lnTo>
                    <a:pt x="369" y="18"/>
                  </a:lnTo>
                  <a:lnTo>
                    <a:pt x="364" y="24"/>
                  </a:lnTo>
                  <a:lnTo>
                    <a:pt x="358" y="30"/>
                  </a:lnTo>
                  <a:lnTo>
                    <a:pt x="358" y="30"/>
                  </a:lnTo>
                  <a:lnTo>
                    <a:pt x="347" y="47"/>
                  </a:lnTo>
                  <a:lnTo>
                    <a:pt x="335" y="64"/>
                  </a:lnTo>
                  <a:lnTo>
                    <a:pt x="335" y="64"/>
                  </a:lnTo>
                  <a:lnTo>
                    <a:pt x="322" y="79"/>
                  </a:lnTo>
                  <a:lnTo>
                    <a:pt x="307" y="92"/>
                  </a:lnTo>
                  <a:lnTo>
                    <a:pt x="293" y="103"/>
                  </a:lnTo>
                  <a:lnTo>
                    <a:pt x="280" y="118"/>
                  </a:lnTo>
                  <a:lnTo>
                    <a:pt x="280" y="118"/>
                  </a:lnTo>
                  <a:lnTo>
                    <a:pt x="224" y="186"/>
                  </a:lnTo>
                  <a:lnTo>
                    <a:pt x="168" y="255"/>
                  </a:lnTo>
                  <a:lnTo>
                    <a:pt x="168" y="255"/>
                  </a:lnTo>
                  <a:lnTo>
                    <a:pt x="144" y="285"/>
                  </a:lnTo>
                  <a:lnTo>
                    <a:pt x="122" y="317"/>
                  </a:lnTo>
                  <a:lnTo>
                    <a:pt x="99" y="349"/>
                  </a:lnTo>
                  <a:lnTo>
                    <a:pt x="79" y="382"/>
                  </a:lnTo>
                  <a:lnTo>
                    <a:pt x="79" y="382"/>
                  </a:lnTo>
                  <a:lnTo>
                    <a:pt x="73" y="390"/>
                  </a:lnTo>
                  <a:lnTo>
                    <a:pt x="68" y="396"/>
                  </a:lnTo>
                  <a:lnTo>
                    <a:pt x="55" y="411"/>
                  </a:lnTo>
                  <a:lnTo>
                    <a:pt x="41" y="424"/>
                  </a:lnTo>
                  <a:lnTo>
                    <a:pt x="28" y="437"/>
                  </a:lnTo>
                  <a:lnTo>
                    <a:pt x="28" y="437"/>
                  </a:lnTo>
                  <a:lnTo>
                    <a:pt x="24" y="445"/>
                  </a:lnTo>
                  <a:lnTo>
                    <a:pt x="17" y="457"/>
                  </a:lnTo>
                  <a:lnTo>
                    <a:pt x="11" y="468"/>
                  </a:lnTo>
                  <a:lnTo>
                    <a:pt x="7" y="471"/>
                  </a:lnTo>
                  <a:lnTo>
                    <a:pt x="4" y="474"/>
                  </a:lnTo>
                  <a:lnTo>
                    <a:pt x="4" y="474"/>
                  </a:lnTo>
                  <a:lnTo>
                    <a:pt x="3" y="474"/>
                  </a:lnTo>
                  <a:lnTo>
                    <a:pt x="1" y="475"/>
                  </a:lnTo>
                  <a:lnTo>
                    <a:pt x="0" y="479"/>
                  </a:lnTo>
                  <a:lnTo>
                    <a:pt x="0" y="484"/>
                  </a:lnTo>
                  <a:lnTo>
                    <a:pt x="0" y="484"/>
                  </a:lnTo>
                  <a:lnTo>
                    <a:pt x="0" y="487"/>
                  </a:lnTo>
                  <a:lnTo>
                    <a:pt x="1" y="488"/>
                  </a:lnTo>
                  <a:lnTo>
                    <a:pt x="5" y="489"/>
                  </a:lnTo>
                  <a:lnTo>
                    <a:pt x="9" y="488"/>
                  </a:lnTo>
                  <a:lnTo>
                    <a:pt x="11" y="487"/>
                  </a:lnTo>
                  <a:lnTo>
                    <a:pt x="12" y="484"/>
                  </a:lnTo>
                  <a:lnTo>
                    <a:pt x="12" y="484"/>
                  </a:lnTo>
                  <a:lnTo>
                    <a:pt x="12" y="483"/>
                  </a:lnTo>
                  <a:lnTo>
                    <a:pt x="12" y="483"/>
                  </a:lnTo>
                  <a:lnTo>
                    <a:pt x="13" y="481"/>
                  </a:lnTo>
                  <a:lnTo>
                    <a:pt x="13" y="481"/>
                  </a:lnTo>
                  <a:lnTo>
                    <a:pt x="16" y="479"/>
                  </a:lnTo>
                  <a:lnTo>
                    <a:pt x="18" y="476"/>
                  </a:lnTo>
                  <a:lnTo>
                    <a:pt x="21" y="470"/>
                  </a:lnTo>
                  <a:lnTo>
                    <a:pt x="21" y="470"/>
                  </a:lnTo>
                  <a:lnTo>
                    <a:pt x="45" y="438"/>
                  </a:lnTo>
                  <a:lnTo>
                    <a:pt x="58" y="423"/>
                  </a:lnTo>
                  <a:lnTo>
                    <a:pt x="72" y="408"/>
                  </a:lnTo>
                  <a:lnTo>
                    <a:pt x="72" y="408"/>
                  </a:lnTo>
                  <a:lnTo>
                    <a:pt x="79" y="402"/>
                  </a:lnTo>
                  <a:lnTo>
                    <a:pt x="85" y="395"/>
                  </a:lnTo>
                  <a:lnTo>
                    <a:pt x="94" y="379"/>
                  </a:lnTo>
                  <a:lnTo>
                    <a:pt x="113" y="347"/>
                  </a:lnTo>
                  <a:lnTo>
                    <a:pt x="113" y="347"/>
                  </a:lnTo>
                  <a:lnTo>
                    <a:pt x="127" y="326"/>
                  </a:lnTo>
                  <a:lnTo>
                    <a:pt x="143" y="304"/>
                  </a:lnTo>
                  <a:lnTo>
                    <a:pt x="177" y="263"/>
                  </a:lnTo>
                  <a:lnTo>
                    <a:pt x="177" y="263"/>
                  </a:lnTo>
                  <a:lnTo>
                    <a:pt x="238" y="186"/>
                  </a:lnTo>
                  <a:lnTo>
                    <a:pt x="238" y="186"/>
                  </a:lnTo>
                  <a:lnTo>
                    <a:pt x="270" y="147"/>
                  </a:lnTo>
                  <a:lnTo>
                    <a:pt x="285" y="128"/>
                  </a:lnTo>
                  <a:lnTo>
                    <a:pt x="294" y="119"/>
                  </a:lnTo>
                  <a:lnTo>
                    <a:pt x="304" y="111"/>
                  </a:lnTo>
                  <a:lnTo>
                    <a:pt x="304" y="111"/>
                  </a:lnTo>
                  <a:lnTo>
                    <a:pt x="317" y="98"/>
                  </a:lnTo>
                  <a:lnTo>
                    <a:pt x="331" y="85"/>
                  </a:lnTo>
                  <a:lnTo>
                    <a:pt x="343" y="72"/>
                  </a:lnTo>
                  <a:lnTo>
                    <a:pt x="355" y="58"/>
                  </a:lnTo>
                  <a:lnTo>
                    <a:pt x="355" y="58"/>
                  </a:lnTo>
                  <a:lnTo>
                    <a:pt x="374" y="33"/>
                  </a:lnTo>
                  <a:lnTo>
                    <a:pt x="383" y="20"/>
                  </a:lnTo>
                  <a:lnTo>
                    <a:pt x="386" y="13"/>
                  </a:lnTo>
                  <a:lnTo>
                    <a:pt x="389" y="7"/>
                  </a:lnTo>
                  <a:lnTo>
                    <a:pt x="389" y="7"/>
                  </a:lnTo>
                  <a:lnTo>
                    <a:pt x="389" y="4"/>
                  </a:lnTo>
                  <a:lnTo>
                    <a:pt x="387" y="1"/>
                  </a:lnTo>
                  <a:lnTo>
                    <a:pt x="383" y="0"/>
                  </a:lnTo>
                  <a:lnTo>
                    <a:pt x="379" y="0"/>
                  </a:lnTo>
                  <a:lnTo>
                    <a:pt x="378" y="1"/>
                  </a:lnTo>
                  <a:lnTo>
                    <a:pt x="377" y="3"/>
                  </a:lnTo>
                  <a:lnTo>
                    <a:pt x="37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13" name="Freeform 425"/>
            <p:cNvSpPr/>
            <p:nvPr/>
          </p:nvSpPr>
          <p:spPr bwMode="auto">
            <a:xfrm>
              <a:off x="6594476" y="1293813"/>
              <a:ext cx="74613" cy="103188"/>
            </a:xfrm>
            <a:custGeom>
              <a:avLst/>
              <a:gdLst/>
              <a:ahLst/>
              <a:cxnLst>
                <a:cxn ang="0">
                  <a:pos x="179" y="1"/>
                </a:cxn>
                <a:cxn ang="0">
                  <a:pos x="179" y="1"/>
                </a:cxn>
                <a:cxn ang="0">
                  <a:pos x="165" y="17"/>
                </a:cxn>
                <a:cxn ang="0">
                  <a:pos x="152" y="33"/>
                </a:cxn>
                <a:cxn ang="0">
                  <a:pos x="127" y="64"/>
                </a:cxn>
                <a:cxn ang="0">
                  <a:pos x="102" y="97"/>
                </a:cxn>
                <a:cxn ang="0">
                  <a:pos x="77" y="129"/>
                </a:cxn>
                <a:cxn ang="0">
                  <a:pos x="77" y="129"/>
                </a:cxn>
                <a:cxn ang="0">
                  <a:pos x="52" y="162"/>
                </a:cxn>
                <a:cxn ang="0">
                  <a:pos x="42" y="178"/>
                </a:cxn>
                <a:cxn ang="0">
                  <a:pos x="31" y="196"/>
                </a:cxn>
                <a:cxn ang="0">
                  <a:pos x="31" y="196"/>
                </a:cxn>
                <a:cxn ang="0">
                  <a:pos x="13" y="225"/>
                </a:cxn>
                <a:cxn ang="0">
                  <a:pos x="5" y="239"/>
                </a:cxn>
                <a:cxn ang="0">
                  <a:pos x="3" y="247"/>
                </a:cxn>
                <a:cxn ang="0">
                  <a:pos x="0" y="255"/>
                </a:cxn>
                <a:cxn ang="0">
                  <a:pos x="0" y="255"/>
                </a:cxn>
                <a:cxn ang="0">
                  <a:pos x="0" y="258"/>
                </a:cxn>
                <a:cxn ang="0">
                  <a:pos x="1" y="260"/>
                </a:cxn>
                <a:cxn ang="0">
                  <a:pos x="5" y="263"/>
                </a:cxn>
                <a:cxn ang="0">
                  <a:pos x="7" y="263"/>
                </a:cxn>
                <a:cxn ang="0">
                  <a:pos x="9" y="262"/>
                </a:cxn>
                <a:cxn ang="0">
                  <a:pos x="10" y="260"/>
                </a:cxn>
                <a:cxn ang="0">
                  <a:pos x="12" y="259"/>
                </a:cxn>
                <a:cxn ang="0">
                  <a:pos x="12" y="259"/>
                </a:cxn>
                <a:cxn ang="0">
                  <a:pos x="13" y="251"/>
                </a:cxn>
                <a:cxn ang="0">
                  <a:pos x="16" y="243"/>
                </a:cxn>
                <a:cxn ang="0">
                  <a:pos x="24" y="229"/>
                </a:cxn>
                <a:cxn ang="0">
                  <a:pos x="41" y="201"/>
                </a:cxn>
                <a:cxn ang="0">
                  <a:pos x="41" y="201"/>
                </a:cxn>
                <a:cxn ang="0">
                  <a:pos x="52" y="183"/>
                </a:cxn>
                <a:cxn ang="0">
                  <a:pos x="64" y="165"/>
                </a:cxn>
                <a:cxn ang="0">
                  <a:pos x="92" y="131"/>
                </a:cxn>
                <a:cxn ang="0">
                  <a:pos x="92" y="131"/>
                </a:cxn>
                <a:cxn ang="0">
                  <a:pos x="115" y="99"/>
                </a:cxn>
                <a:cxn ang="0">
                  <a:pos x="137" y="69"/>
                </a:cxn>
                <a:cxn ang="0">
                  <a:pos x="161" y="39"/>
                </a:cxn>
                <a:cxn ang="0">
                  <a:pos x="174" y="24"/>
                </a:cxn>
                <a:cxn ang="0">
                  <a:pos x="187" y="10"/>
                </a:cxn>
                <a:cxn ang="0">
                  <a:pos x="187" y="10"/>
                </a:cxn>
                <a:cxn ang="0">
                  <a:pos x="188" y="8"/>
                </a:cxn>
                <a:cxn ang="0">
                  <a:pos x="188" y="5"/>
                </a:cxn>
                <a:cxn ang="0">
                  <a:pos x="187" y="1"/>
                </a:cxn>
                <a:cxn ang="0">
                  <a:pos x="183" y="0"/>
                </a:cxn>
                <a:cxn ang="0">
                  <a:pos x="181" y="0"/>
                </a:cxn>
                <a:cxn ang="0">
                  <a:pos x="179" y="1"/>
                </a:cxn>
                <a:cxn ang="0">
                  <a:pos x="179" y="1"/>
                </a:cxn>
              </a:cxnLst>
              <a:rect l="0" t="0" r="r" b="b"/>
              <a:pathLst>
                <a:path w="188" h="263">
                  <a:moveTo>
                    <a:pt x="179" y="1"/>
                  </a:moveTo>
                  <a:lnTo>
                    <a:pt x="179" y="1"/>
                  </a:lnTo>
                  <a:lnTo>
                    <a:pt x="165" y="17"/>
                  </a:lnTo>
                  <a:lnTo>
                    <a:pt x="152" y="33"/>
                  </a:lnTo>
                  <a:lnTo>
                    <a:pt x="127" y="64"/>
                  </a:lnTo>
                  <a:lnTo>
                    <a:pt x="102" y="97"/>
                  </a:lnTo>
                  <a:lnTo>
                    <a:pt x="77" y="129"/>
                  </a:lnTo>
                  <a:lnTo>
                    <a:pt x="77" y="129"/>
                  </a:lnTo>
                  <a:lnTo>
                    <a:pt x="52" y="162"/>
                  </a:lnTo>
                  <a:lnTo>
                    <a:pt x="42" y="178"/>
                  </a:lnTo>
                  <a:lnTo>
                    <a:pt x="31" y="196"/>
                  </a:lnTo>
                  <a:lnTo>
                    <a:pt x="31" y="196"/>
                  </a:lnTo>
                  <a:lnTo>
                    <a:pt x="13" y="225"/>
                  </a:lnTo>
                  <a:lnTo>
                    <a:pt x="5" y="239"/>
                  </a:lnTo>
                  <a:lnTo>
                    <a:pt x="3" y="247"/>
                  </a:lnTo>
                  <a:lnTo>
                    <a:pt x="0" y="255"/>
                  </a:lnTo>
                  <a:lnTo>
                    <a:pt x="0" y="255"/>
                  </a:lnTo>
                  <a:lnTo>
                    <a:pt x="0" y="258"/>
                  </a:lnTo>
                  <a:lnTo>
                    <a:pt x="1" y="260"/>
                  </a:lnTo>
                  <a:lnTo>
                    <a:pt x="5" y="263"/>
                  </a:lnTo>
                  <a:lnTo>
                    <a:pt x="7" y="263"/>
                  </a:lnTo>
                  <a:lnTo>
                    <a:pt x="9" y="262"/>
                  </a:lnTo>
                  <a:lnTo>
                    <a:pt x="10" y="260"/>
                  </a:lnTo>
                  <a:lnTo>
                    <a:pt x="12" y="259"/>
                  </a:lnTo>
                  <a:lnTo>
                    <a:pt x="12" y="259"/>
                  </a:lnTo>
                  <a:lnTo>
                    <a:pt x="13" y="251"/>
                  </a:lnTo>
                  <a:lnTo>
                    <a:pt x="16" y="243"/>
                  </a:lnTo>
                  <a:lnTo>
                    <a:pt x="24" y="229"/>
                  </a:lnTo>
                  <a:lnTo>
                    <a:pt x="41" y="201"/>
                  </a:lnTo>
                  <a:lnTo>
                    <a:pt x="41" y="201"/>
                  </a:lnTo>
                  <a:lnTo>
                    <a:pt x="52" y="183"/>
                  </a:lnTo>
                  <a:lnTo>
                    <a:pt x="64" y="165"/>
                  </a:lnTo>
                  <a:lnTo>
                    <a:pt x="92" y="131"/>
                  </a:lnTo>
                  <a:lnTo>
                    <a:pt x="92" y="131"/>
                  </a:lnTo>
                  <a:lnTo>
                    <a:pt x="115" y="99"/>
                  </a:lnTo>
                  <a:lnTo>
                    <a:pt x="137" y="69"/>
                  </a:lnTo>
                  <a:lnTo>
                    <a:pt x="161" y="39"/>
                  </a:lnTo>
                  <a:lnTo>
                    <a:pt x="174" y="24"/>
                  </a:lnTo>
                  <a:lnTo>
                    <a:pt x="187" y="10"/>
                  </a:lnTo>
                  <a:lnTo>
                    <a:pt x="187" y="10"/>
                  </a:lnTo>
                  <a:lnTo>
                    <a:pt x="188" y="8"/>
                  </a:lnTo>
                  <a:lnTo>
                    <a:pt x="188" y="5"/>
                  </a:lnTo>
                  <a:lnTo>
                    <a:pt x="187" y="1"/>
                  </a:lnTo>
                  <a:lnTo>
                    <a:pt x="183" y="0"/>
                  </a:lnTo>
                  <a:lnTo>
                    <a:pt x="181" y="0"/>
                  </a:lnTo>
                  <a:lnTo>
                    <a:pt x="179" y="1"/>
                  </a:lnTo>
                  <a:lnTo>
                    <a:pt x="17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14" name="Freeform 426"/>
            <p:cNvSpPr/>
            <p:nvPr/>
          </p:nvSpPr>
          <p:spPr bwMode="auto">
            <a:xfrm>
              <a:off x="6626226" y="1341438"/>
              <a:ext cx="42863" cy="63500"/>
            </a:xfrm>
            <a:custGeom>
              <a:avLst/>
              <a:gdLst/>
              <a:ahLst/>
              <a:cxnLst>
                <a:cxn ang="0">
                  <a:pos x="97" y="4"/>
                </a:cxn>
                <a:cxn ang="0">
                  <a:pos x="97" y="4"/>
                </a:cxn>
                <a:cxn ang="0">
                  <a:pos x="93" y="15"/>
                </a:cxn>
                <a:cxn ang="0">
                  <a:pos x="87" y="24"/>
                </a:cxn>
                <a:cxn ang="0">
                  <a:pos x="80" y="33"/>
                </a:cxn>
                <a:cxn ang="0">
                  <a:pos x="73" y="41"/>
                </a:cxn>
                <a:cxn ang="0">
                  <a:pos x="57" y="57"/>
                </a:cxn>
                <a:cxn ang="0">
                  <a:pos x="50" y="66"/>
                </a:cxn>
                <a:cxn ang="0">
                  <a:pos x="43" y="75"/>
                </a:cxn>
                <a:cxn ang="0">
                  <a:pos x="43" y="75"/>
                </a:cxn>
                <a:cxn ang="0">
                  <a:pos x="30" y="93"/>
                </a:cxn>
                <a:cxn ang="0">
                  <a:pos x="18" y="111"/>
                </a:cxn>
                <a:cxn ang="0">
                  <a:pos x="12" y="121"/>
                </a:cxn>
                <a:cxn ang="0">
                  <a:pos x="8" y="131"/>
                </a:cxn>
                <a:cxn ang="0">
                  <a:pos x="4" y="142"/>
                </a:cxn>
                <a:cxn ang="0">
                  <a:pos x="0" y="152"/>
                </a:cxn>
                <a:cxn ang="0">
                  <a:pos x="0" y="152"/>
                </a:cxn>
                <a:cxn ang="0">
                  <a:pos x="0" y="155"/>
                </a:cxn>
                <a:cxn ang="0">
                  <a:pos x="1" y="157"/>
                </a:cxn>
                <a:cxn ang="0">
                  <a:pos x="5" y="160"/>
                </a:cxn>
                <a:cxn ang="0">
                  <a:pos x="9" y="160"/>
                </a:cxn>
                <a:cxn ang="0">
                  <a:pos x="10" y="157"/>
                </a:cxn>
                <a:cxn ang="0">
                  <a:pos x="12" y="156"/>
                </a:cxn>
                <a:cxn ang="0">
                  <a:pos x="12" y="156"/>
                </a:cxn>
                <a:cxn ang="0">
                  <a:pos x="14" y="144"/>
                </a:cxn>
                <a:cxn ang="0">
                  <a:pos x="19" y="132"/>
                </a:cxn>
                <a:cxn ang="0">
                  <a:pos x="25" y="122"/>
                </a:cxn>
                <a:cxn ang="0">
                  <a:pos x="30" y="113"/>
                </a:cxn>
                <a:cxn ang="0">
                  <a:pos x="43" y="92"/>
                </a:cxn>
                <a:cxn ang="0">
                  <a:pos x="57" y="72"/>
                </a:cxn>
                <a:cxn ang="0">
                  <a:pos x="57" y="72"/>
                </a:cxn>
                <a:cxn ang="0">
                  <a:pos x="64" y="64"/>
                </a:cxn>
                <a:cxn ang="0">
                  <a:pos x="70" y="57"/>
                </a:cxn>
                <a:cxn ang="0">
                  <a:pos x="85" y="42"/>
                </a:cxn>
                <a:cxn ang="0">
                  <a:pos x="93" y="34"/>
                </a:cxn>
                <a:cxn ang="0">
                  <a:pos x="98" y="26"/>
                </a:cxn>
                <a:cxn ang="0">
                  <a:pos x="104" y="17"/>
                </a:cxn>
                <a:cxn ang="0">
                  <a:pos x="108" y="7"/>
                </a:cxn>
                <a:cxn ang="0">
                  <a:pos x="108" y="7"/>
                </a:cxn>
                <a:cxn ang="0">
                  <a:pos x="108" y="4"/>
                </a:cxn>
                <a:cxn ang="0">
                  <a:pos x="108" y="3"/>
                </a:cxn>
                <a:cxn ang="0">
                  <a:pos x="104" y="0"/>
                </a:cxn>
                <a:cxn ang="0">
                  <a:pos x="101" y="0"/>
                </a:cxn>
                <a:cxn ang="0">
                  <a:pos x="98" y="2"/>
                </a:cxn>
                <a:cxn ang="0">
                  <a:pos x="97" y="4"/>
                </a:cxn>
                <a:cxn ang="0">
                  <a:pos x="97" y="4"/>
                </a:cxn>
              </a:cxnLst>
              <a:rect l="0" t="0" r="r" b="b"/>
              <a:pathLst>
                <a:path w="108" h="160">
                  <a:moveTo>
                    <a:pt x="97" y="4"/>
                  </a:moveTo>
                  <a:lnTo>
                    <a:pt x="97" y="4"/>
                  </a:lnTo>
                  <a:lnTo>
                    <a:pt x="93" y="15"/>
                  </a:lnTo>
                  <a:lnTo>
                    <a:pt x="87" y="24"/>
                  </a:lnTo>
                  <a:lnTo>
                    <a:pt x="80" y="33"/>
                  </a:lnTo>
                  <a:lnTo>
                    <a:pt x="73" y="41"/>
                  </a:lnTo>
                  <a:lnTo>
                    <a:pt x="57" y="57"/>
                  </a:lnTo>
                  <a:lnTo>
                    <a:pt x="50" y="66"/>
                  </a:lnTo>
                  <a:lnTo>
                    <a:pt x="43" y="75"/>
                  </a:lnTo>
                  <a:lnTo>
                    <a:pt x="43" y="75"/>
                  </a:lnTo>
                  <a:lnTo>
                    <a:pt x="30" y="93"/>
                  </a:lnTo>
                  <a:lnTo>
                    <a:pt x="18" y="111"/>
                  </a:lnTo>
                  <a:lnTo>
                    <a:pt x="12" y="121"/>
                  </a:lnTo>
                  <a:lnTo>
                    <a:pt x="8" y="131"/>
                  </a:lnTo>
                  <a:lnTo>
                    <a:pt x="4" y="142"/>
                  </a:lnTo>
                  <a:lnTo>
                    <a:pt x="0" y="152"/>
                  </a:lnTo>
                  <a:lnTo>
                    <a:pt x="0" y="152"/>
                  </a:lnTo>
                  <a:lnTo>
                    <a:pt x="0" y="155"/>
                  </a:lnTo>
                  <a:lnTo>
                    <a:pt x="1" y="157"/>
                  </a:lnTo>
                  <a:lnTo>
                    <a:pt x="5" y="160"/>
                  </a:lnTo>
                  <a:lnTo>
                    <a:pt x="9" y="160"/>
                  </a:lnTo>
                  <a:lnTo>
                    <a:pt x="10" y="157"/>
                  </a:lnTo>
                  <a:lnTo>
                    <a:pt x="12" y="156"/>
                  </a:lnTo>
                  <a:lnTo>
                    <a:pt x="12" y="156"/>
                  </a:lnTo>
                  <a:lnTo>
                    <a:pt x="14" y="144"/>
                  </a:lnTo>
                  <a:lnTo>
                    <a:pt x="19" y="132"/>
                  </a:lnTo>
                  <a:lnTo>
                    <a:pt x="25" y="122"/>
                  </a:lnTo>
                  <a:lnTo>
                    <a:pt x="30" y="113"/>
                  </a:lnTo>
                  <a:lnTo>
                    <a:pt x="43" y="92"/>
                  </a:lnTo>
                  <a:lnTo>
                    <a:pt x="57" y="72"/>
                  </a:lnTo>
                  <a:lnTo>
                    <a:pt x="57" y="72"/>
                  </a:lnTo>
                  <a:lnTo>
                    <a:pt x="64" y="64"/>
                  </a:lnTo>
                  <a:lnTo>
                    <a:pt x="70" y="57"/>
                  </a:lnTo>
                  <a:lnTo>
                    <a:pt x="85" y="42"/>
                  </a:lnTo>
                  <a:lnTo>
                    <a:pt x="93" y="34"/>
                  </a:lnTo>
                  <a:lnTo>
                    <a:pt x="98" y="26"/>
                  </a:lnTo>
                  <a:lnTo>
                    <a:pt x="104" y="17"/>
                  </a:lnTo>
                  <a:lnTo>
                    <a:pt x="108" y="7"/>
                  </a:lnTo>
                  <a:lnTo>
                    <a:pt x="108" y="7"/>
                  </a:lnTo>
                  <a:lnTo>
                    <a:pt x="108" y="4"/>
                  </a:lnTo>
                  <a:lnTo>
                    <a:pt x="108" y="3"/>
                  </a:lnTo>
                  <a:lnTo>
                    <a:pt x="104" y="0"/>
                  </a:lnTo>
                  <a:lnTo>
                    <a:pt x="101" y="0"/>
                  </a:lnTo>
                  <a:lnTo>
                    <a:pt x="98" y="2"/>
                  </a:lnTo>
                  <a:lnTo>
                    <a:pt x="97" y="4"/>
                  </a:lnTo>
                  <a:lnTo>
                    <a:pt x="9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15" name="Freeform 427"/>
            <p:cNvSpPr/>
            <p:nvPr/>
          </p:nvSpPr>
          <p:spPr bwMode="auto">
            <a:xfrm>
              <a:off x="6696076" y="1203325"/>
              <a:ext cx="101600" cy="127000"/>
            </a:xfrm>
            <a:custGeom>
              <a:avLst/>
              <a:gdLst/>
              <a:ahLst/>
              <a:cxnLst>
                <a:cxn ang="0">
                  <a:pos x="248" y="2"/>
                </a:cxn>
                <a:cxn ang="0">
                  <a:pos x="248" y="2"/>
                </a:cxn>
                <a:cxn ang="0">
                  <a:pos x="231" y="17"/>
                </a:cxn>
                <a:cxn ang="0">
                  <a:pos x="212" y="34"/>
                </a:cxn>
                <a:cxn ang="0">
                  <a:pos x="180" y="68"/>
                </a:cxn>
                <a:cxn ang="0">
                  <a:pos x="147" y="105"/>
                </a:cxn>
                <a:cxn ang="0">
                  <a:pos x="116" y="140"/>
                </a:cxn>
                <a:cxn ang="0">
                  <a:pos x="116" y="140"/>
                </a:cxn>
                <a:cxn ang="0">
                  <a:pos x="81" y="182"/>
                </a:cxn>
                <a:cxn ang="0">
                  <a:pos x="64" y="203"/>
                </a:cxn>
                <a:cxn ang="0">
                  <a:pos x="47" y="225"/>
                </a:cxn>
                <a:cxn ang="0">
                  <a:pos x="47" y="225"/>
                </a:cxn>
                <a:cxn ang="0">
                  <a:pos x="33" y="246"/>
                </a:cxn>
                <a:cxn ang="0">
                  <a:pos x="19" y="267"/>
                </a:cxn>
                <a:cxn ang="0">
                  <a:pos x="12" y="278"/>
                </a:cxn>
                <a:cxn ang="0">
                  <a:pos x="7" y="289"/>
                </a:cxn>
                <a:cxn ang="0">
                  <a:pos x="3" y="301"/>
                </a:cxn>
                <a:cxn ang="0">
                  <a:pos x="0" y="314"/>
                </a:cxn>
                <a:cxn ang="0">
                  <a:pos x="0" y="314"/>
                </a:cxn>
                <a:cxn ang="0">
                  <a:pos x="2" y="316"/>
                </a:cxn>
                <a:cxn ang="0">
                  <a:pos x="2" y="318"/>
                </a:cxn>
                <a:cxn ang="0">
                  <a:pos x="4" y="320"/>
                </a:cxn>
                <a:cxn ang="0">
                  <a:pos x="6" y="320"/>
                </a:cxn>
                <a:cxn ang="0">
                  <a:pos x="10" y="318"/>
                </a:cxn>
                <a:cxn ang="0">
                  <a:pos x="12" y="316"/>
                </a:cxn>
                <a:cxn ang="0">
                  <a:pos x="12" y="314"/>
                </a:cxn>
                <a:cxn ang="0">
                  <a:pos x="12" y="314"/>
                </a:cxn>
                <a:cxn ang="0">
                  <a:pos x="15" y="301"/>
                </a:cxn>
                <a:cxn ang="0">
                  <a:pos x="19" y="289"/>
                </a:cxn>
                <a:cxn ang="0">
                  <a:pos x="25" y="278"/>
                </a:cxn>
                <a:cxn ang="0">
                  <a:pos x="33" y="266"/>
                </a:cxn>
                <a:cxn ang="0">
                  <a:pos x="49" y="244"/>
                </a:cxn>
                <a:cxn ang="0">
                  <a:pos x="64" y="223"/>
                </a:cxn>
                <a:cxn ang="0">
                  <a:pos x="64" y="223"/>
                </a:cxn>
                <a:cxn ang="0">
                  <a:pos x="81" y="199"/>
                </a:cxn>
                <a:cxn ang="0">
                  <a:pos x="100" y="177"/>
                </a:cxn>
                <a:cxn ang="0">
                  <a:pos x="138" y="132"/>
                </a:cxn>
                <a:cxn ang="0">
                  <a:pos x="138" y="132"/>
                </a:cxn>
                <a:cxn ang="0">
                  <a:pos x="167" y="101"/>
                </a:cxn>
                <a:cxn ang="0">
                  <a:pos x="195" y="68"/>
                </a:cxn>
                <a:cxn ang="0">
                  <a:pos x="225" y="38"/>
                </a:cxn>
                <a:cxn ang="0">
                  <a:pos x="257" y="10"/>
                </a:cxn>
                <a:cxn ang="0">
                  <a:pos x="257" y="10"/>
                </a:cxn>
                <a:cxn ang="0">
                  <a:pos x="258" y="8"/>
                </a:cxn>
                <a:cxn ang="0">
                  <a:pos x="258" y="6"/>
                </a:cxn>
                <a:cxn ang="0">
                  <a:pos x="258" y="3"/>
                </a:cxn>
                <a:cxn ang="0">
                  <a:pos x="257" y="2"/>
                </a:cxn>
                <a:cxn ang="0">
                  <a:pos x="253" y="0"/>
                </a:cxn>
                <a:cxn ang="0">
                  <a:pos x="250" y="0"/>
                </a:cxn>
                <a:cxn ang="0">
                  <a:pos x="248" y="2"/>
                </a:cxn>
                <a:cxn ang="0">
                  <a:pos x="248" y="2"/>
                </a:cxn>
              </a:cxnLst>
              <a:rect l="0" t="0" r="r" b="b"/>
              <a:pathLst>
                <a:path w="258" h="320">
                  <a:moveTo>
                    <a:pt x="248" y="2"/>
                  </a:moveTo>
                  <a:lnTo>
                    <a:pt x="248" y="2"/>
                  </a:lnTo>
                  <a:lnTo>
                    <a:pt x="231" y="17"/>
                  </a:lnTo>
                  <a:lnTo>
                    <a:pt x="212" y="34"/>
                  </a:lnTo>
                  <a:lnTo>
                    <a:pt x="180" y="68"/>
                  </a:lnTo>
                  <a:lnTo>
                    <a:pt x="147" y="105"/>
                  </a:lnTo>
                  <a:lnTo>
                    <a:pt x="116" y="140"/>
                  </a:lnTo>
                  <a:lnTo>
                    <a:pt x="116" y="140"/>
                  </a:lnTo>
                  <a:lnTo>
                    <a:pt x="81" y="182"/>
                  </a:lnTo>
                  <a:lnTo>
                    <a:pt x="64" y="203"/>
                  </a:lnTo>
                  <a:lnTo>
                    <a:pt x="47" y="225"/>
                  </a:lnTo>
                  <a:lnTo>
                    <a:pt x="47" y="225"/>
                  </a:lnTo>
                  <a:lnTo>
                    <a:pt x="33" y="246"/>
                  </a:lnTo>
                  <a:lnTo>
                    <a:pt x="19" y="267"/>
                  </a:lnTo>
                  <a:lnTo>
                    <a:pt x="12" y="278"/>
                  </a:lnTo>
                  <a:lnTo>
                    <a:pt x="7" y="289"/>
                  </a:lnTo>
                  <a:lnTo>
                    <a:pt x="3" y="301"/>
                  </a:lnTo>
                  <a:lnTo>
                    <a:pt x="0" y="314"/>
                  </a:lnTo>
                  <a:lnTo>
                    <a:pt x="0" y="314"/>
                  </a:lnTo>
                  <a:lnTo>
                    <a:pt x="2" y="316"/>
                  </a:lnTo>
                  <a:lnTo>
                    <a:pt x="2" y="318"/>
                  </a:lnTo>
                  <a:lnTo>
                    <a:pt x="4" y="320"/>
                  </a:lnTo>
                  <a:lnTo>
                    <a:pt x="6" y="320"/>
                  </a:lnTo>
                  <a:lnTo>
                    <a:pt x="10" y="318"/>
                  </a:lnTo>
                  <a:lnTo>
                    <a:pt x="12" y="316"/>
                  </a:lnTo>
                  <a:lnTo>
                    <a:pt x="12" y="314"/>
                  </a:lnTo>
                  <a:lnTo>
                    <a:pt x="12" y="314"/>
                  </a:lnTo>
                  <a:lnTo>
                    <a:pt x="15" y="301"/>
                  </a:lnTo>
                  <a:lnTo>
                    <a:pt x="19" y="289"/>
                  </a:lnTo>
                  <a:lnTo>
                    <a:pt x="25" y="278"/>
                  </a:lnTo>
                  <a:lnTo>
                    <a:pt x="33" y="266"/>
                  </a:lnTo>
                  <a:lnTo>
                    <a:pt x="49" y="244"/>
                  </a:lnTo>
                  <a:lnTo>
                    <a:pt x="64" y="223"/>
                  </a:lnTo>
                  <a:lnTo>
                    <a:pt x="64" y="223"/>
                  </a:lnTo>
                  <a:lnTo>
                    <a:pt x="81" y="199"/>
                  </a:lnTo>
                  <a:lnTo>
                    <a:pt x="100" y="177"/>
                  </a:lnTo>
                  <a:lnTo>
                    <a:pt x="138" y="132"/>
                  </a:lnTo>
                  <a:lnTo>
                    <a:pt x="138" y="132"/>
                  </a:lnTo>
                  <a:lnTo>
                    <a:pt x="167" y="101"/>
                  </a:lnTo>
                  <a:lnTo>
                    <a:pt x="195" y="68"/>
                  </a:lnTo>
                  <a:lnTo>
                    <a:pt x="225" y="38"/>
                  </a:lnTo>
                  <a:lnTo>
                    <a:pt x="257" y="10"/>
                  </a:lnTo>
                  <a:lnTo>
                    <a:pt x="257" y="10"/>
                  </a:lnTo>
                  <a:lnTo>
                    <a:pt x="258" y="8"/>
                  </a:lnTo>
                  <a:lnTo>
                    <a:pt x="258" y="6"/>
                  </a:lnTo>
                  <a:lnTo>
                    <a:pt x="258" y="3"/>
                  </a:lnTo>
                  <a:lnTo>
                    <a:pt x="257" y="2"/>
                  </a:lnTo>
                  <a:lnTo>
                    <a:pt x="253" y="0"/>
                  </a:lnTo>
                  <a:lnTo>
                    <a:pt x="250" y="0"/>
                  </a:lnTo>
                  <a:lnTo>
                    <a:pt x="248" y="2"/>
                  </a:lnTo>
                  <a:lnTo>
                    <a:pt x="24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16" name="Freeform 428"/>
            <p:cNvSpPr/>
            <p:nvPr/>
          </p:nvSpPr>
          <p:spPr bwMode="auto">
            <a:xfrm>
              <a:off x="6713538" y="1211263"/>
              <a:ext cx="161925" cy="195263"/>
            </a:xfrm>
            <a:custGeom>
              <a:avLst/>
              <a:gdLst/>
              <a:ahLst/>
              <a:cxnLst>
                <a:cxn ang="0">
                  <a:pos x="398" y="1"/>
                </a:cxn>
                <a:cxn ang="0">
                  <a:pos x="370" y="21"/>
                </a:cxn>
                <a:cxn ang="0">
                  <a:pos x="346" y="44"/>
                </a:cxn>
                <a:cxn ang="0">
                  <a:pos x="298" y="94"/>
                </a:cxn>
                <a:cxn ang="0">
                  <a:pos x="241" y="158"/>
                </a:cxn>
                <a:cxn ang="0">
                  <a:pos x="189" y="226"/>
                </a:cxn>
                <a:cxn ang="0">
                  <a:pos x="135" y="290"/>
                </a:cxn>
                <a:cxn ang="0">
                  <a:pos x="97" y="340"/>
                </a:cxn>
                <a:cxn ang="0">
                  <a:pos x="85" y="357"/>
                </a:cxn>
                <a:cxn ang="0">
                  <a:pos x="52" y="404"/>
                </a:cxn>
                <a:cxn ang="0">
                  <a:pos x="39" y="419"/>
                </a:cxn>
                <a:cxn ang="0">
                  <a:pos x="29" y="434"/>
                </a:cxn>
                <a:cxn ang="0">
                  <a:pos x="12" y="467"/>
                </a:cxn>
                <a:cxn ang="0">
                  <a:pos x="3" y="481"/>
                </a:cxn>
                <a:cxn ang="0">
                  <a:pos x="1" y="484"/>
                </a:cxn>
                <a:cxn ang="0">
                  <a:pos x="3" y="489"/>
                </a:cxn>
                <a:cxn ang="0">
                  <a:pos x="7" y="491"/>
                </a:cxn>
                <a:cxn ang="0">
                  <a:pos x="11" y="489"/>
                </a:cxn>
                <a:cxn ang="0">
                  <a:pos x="18" y="477"/>
                </a:cxn>
                <a:cxn ang="0">
                  <a:pos x="38" y="439"/>
                </a:cxn>
                <a:cxn ang="0">
                  <a:pos x="47" y="426"/>
                </a:cxn>
                <a:cxn ang="0">
                  <a:pos x="70" y="401"/>
                </a:cxn>
                <a:cxn ang="0">
                  <a:pos x="79" y="388"/>
                </a:cxn>
                <a:cxn ang="0">
                  <a:pos x="104" y="351"/>
                </a:cxn>
                <a:cxn ang="0">
                  <a:pos x="183" y="251"/>
                </a:cxn>
                <a:cxn ang="0">
                  <a:pos x="233" y="187"/>
                </a:cxn>
                <a:cxn ang="0">
                  <a:pos x="285" y="124"/>
                </a:cxn>
                <a:cxn ang="0">
                  <a:pos x="338" y="70"/>
                </a:cxn>
                <a:cxn ang="0">
                  <a:pos x="369" y="38"/>
                </a:cxn>
                <a:cxn ang="0">
                  <a:pos x="394" y="17"/>
                </a:cxn>
                <a:cxn ang="0">
                  <a:pos x="403" y="10"/>
                </a:cxn>
                <a:cxn ang="0">
                  <a:pos x="406" y="6"/>
                </a:cxn>
                <a:cxn ang="0">
                  <a:pos x="402" y="0"/>
                </a:cxn>
                <a:cxn ang="0">
                  <a:pos x="398" y="1"/>
                </a:cxn>
              </a:cxnLst>
              <a:rect l="0" t="0" r="r" b="b"/>
              <a:pathLst>
                <a:path w="406" h="491">
                  <a:moveTo>
                    <a:pt x="398" y="1"/>
                  </a:moveTo>
                  <a:lnTo>
                    <a:pt x="398" y="1"/>
                  </a:lnTo>
                  <a:lnTo>
                    <a:pt x="383" y="10"/>
                  </a:lnTo>
                  <a:lnTo>
                    <a:pt x="370" y="21"/>
                  </a:lnTo>
                  <a:lnTo>
                    <a:pt x="357" y="31"/>
                  </a:lnTo>
                  <a:lnTo>
                    <a:pt x="346" y="44"/>
                  </a:lnTo>
                  <a:lnTo>
                    <a:pt x="298" y="94"/>
                  </a:lnTo>
                  <a:lnTo>
                    <a:pt x="298" y="94"/>
                  </a:lnTo>
                  <a:lnTo>
                    <a:pt x="268" y="125"/>
                  </a:lnTo>
                  <a:lnTo>
                    <a:pt x="241" y="158"/>
                  </a:lnTo>
                  <a:lnTo>
                    <a:pt x="189" y="226"/>
                  </a:lnTo>
                  <a:lnTo>
                    <a:pt x="189" y="226"/>
                  </a:lnTo>
                  <a:lnTo>
                    <a:pt x="161" y="257"/>
                  </a:lnTo>
                  <a:lnTo>
                    <a:pt x="135" y="290"/>
                  </a:lnTo>
                  <a:lnTo>
                    <a:pt x="109" y="323"/>
                  </a:lnTo>
                  <a:lnTo>
                    <a:pt x="97" y="340"/>
                  </a:lnTo>
                  <a:lnTo>
                    <a:pt x="85" y="357"/>
                  </a:lnTo>
                  <a:lnTo>
                    <a:pt x="85" y="357"/>
                  </a:lnTo>
                  <a:lnTo>
                    <a:pt x="63" y="388"/>
                  </a:lnTo>
                  <a:lnTo>
                    <a:pt x="52" y="404"/>
                  </a:lnTo>
                  <a:lnTo>
                    <a:pt x="39" y="419"/>
                  </a:lnTo>
                  <a:lnTo>
                    <a:pt x="39" y="419"/>
                  </a:lnTo>
                  <a:lnTo>
                    <a:pt x="34" y="426"/>
                  </a:lnTo>
                  <a:lnTo>
                    <a:pt x="29" y="434"/>
                  </a:lnTo>
                  <a:lnTo>
                    <a:pt x="21" y="450"/>
                  </a:lnTo>
                  <a:lnTo>
                    <a:pt x="12" y="467"/>
                  </a:lnTo>
                  <a:lnTo>
                    <a:pt x="8" y="473"/>
                  </a:lnTo>
                  <a:lnTo>
                    <a:pt x="3" y="481"/>
                  </a:lnTo>
                  <a:lnTo>
                    <a:pt x="3" y="481"/>
                  </a:lnTo>
                  <a:lnTo>
                    <a:pt x="1" y="484"/>
                  </a:lnTo>
                  <a:lnTo>
                    <a:pt x="0" y="485"/>
                  </a:lnTo>
                  <a:lnTo>
                    <a:pt x="3" y="489"/>
                  </a:lnTo>
                  <a:lnTo>
                    <a:pt x="4" y="490"/>
                  </a:lnTo>
                  <a:lnTo>
                    <a:pt x="7" y="491"/>
                  </a:lnTo>
                  <a:lnTo>
                    <a:pt x="8" y="490"/>
                  </a:lnTo>
                  <a:lnTo>
                    <a:pt x="11" y="489"/>
                  </a:lnTo>
                  <a:lnTo>
                    <a:pt x="11" y="489"/>
                  </a:lnTo>
                  <a:lnTo>
                    <a:pt x="18" y="477"/>
                  </a:lnTo>
                  <a:lnTo>
                    <a:pt x="25" y="465"/>
                  </a:lnTo>
                  <a:lnTo>
                    <a:pt x="38" y="439"/>
                  </a:lnTo>
                  <a:lnTo>
                    <a:pt x="38" y="439"/>
                  </a:lnTo>
                  <a:lnTo>
                    <a:pt x="47" y="426"/>
                  </a:lnTo>
                  <a:lnTo>
                    <a:pt x="59" y="414"/>
                  </a:lnTo>
                  <a:lnTo>
                    <a:pt x="70" y="401"/>
                  </a:lnTo>
                  <a:lnTo>
                    <a:pt x="79" y="388"/>
                  </a:lnTo>
                  <a:lnTo>
                    <a:pt x="79" y="388"/>
                  </a:lnTo>
                  <a:lnTo>
                    <a:pt x="90" y="370"/>
                  </a:lnTo>
                  <a:lnTo>
                    <a:pt x="104" y="351"/>
                  </a:lnTo>
                  <a:lnTo>
                    <a:pt x="128" y="317"/>
                  </a:lnTo>
                  <a:lnTo>
                    <a:pt x="183" y="251"/>
                  </a:lnTo>
                  <a:lnTo>
                    <a:pt x="183" y="251"/>
                  </a:lnTo>
                  <a:lnTo>
                    <a:pt x="233" y="187"/>
                  </a:lnTo>
                  <a:lnTo>
                    <a:pt x="285" y="124"/>
                  </a:lnTo>
                  <a:lnTo>
                    <a:pt x="285" y="124"/>
                  </a:lnTo>
                  <a:lnTo>
                    <a:pt x="311" y="96"/>
                  </a:lnTo>
                  <a:lnTo>
                    <a:pt x="338" y="70"/>
                  </a:lnTo>
                  <a:lnTo>
                    <a:pt x="338" y="70"/>
                  </a:lnTo>
                  <a:lnTo>
                    <a:pt x="369" y="38"/>
                  </a:lnTo>
                  <a:lnTo>
                    <a:pt x="385" y="23"/>
                  </a:lnTo>
                  <a:lnTo>
                    <a:pt x="394" y="17"/>
                  </a:lnTo>
                  <a:lnTo>
                    <a:pt x="403" y="10"/>
                  </a:lnTo>
                  <a:lnTo>
                    <a:pt x="403" y="10"/>
                  </a:lnTo>
                  <a:lnTo>
                    <a:pt x="404" y="9"/>
                  </a:lnTo>
                  <a:lnTo>
                    <a:pt x="406" y="6"/>
                  </a:lnTo>
                  <a:lnTo>
                    <a:pt x="404" y="2"/>
                  </a:lnTo>
                  <a:lnTo>
                    <a:pt x="402" y="0"/>
                  </a:lnTo>
                  <a:lnTo>
                    <a:pt x="399" y="0"/>
                  </a:lnTo>
                  <a:lnTo>
                    <a:pt x="398" y="1"/>
                  </a:lnTo>
                  <a:lnTo>
                    <a:pt x="39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17" name="Freeform 429"/>
            <p:cNvSpPr/>
            <p:nvPr/>
          </p:nvSpPr>
          <p:spPr bwMode="auto">
            <a:xfrm>
              <a:off x="6775451" y="1270000"/>
              <a:ext cx="119063" cy="142875"/>
            </a:xfrm>
            <a:custGeom>
              <a:avLst/>
              <a:gdLst/>
              <a:ahLst/>
              <a:cxnLst>
                <a:cxn ang="0">
                  <a:pos x="293" y="3"/>
                </a:cxn>
                <a:cxn ang="0">
                  <a:pos x="293" y="3"/>
                </a:cxn>
                <a:cxn ang="0">
                  <a:pos x="273" y="24"/>
                </a:cxn>
                <a:cxn ang="0">
                  <a:pos x="252" y="45"/>
                </a:cxn>
                <a:cxn ang="0">
                  <a:pos x="230" y="65"/>
                </a:cxn>
                <a:cxn ang="0">
                  <a:pos x="208" y="83"/>
                </a:cxn>
                <a:cxn ang="0">
                  <a:pos x="208" y="83"/>
                </a:cxn>
                <a:cxn ang="0">
                  <a:pos x="196" y="93"/>
                </a:cxn>
                <a:cxn ang="0">
                  <a:pos x="185" y="106"/>
                </a:cxn>
                <a:cxn ang="0">
                  <a:pos x="166" y="131"/>
                </a:cxn>
                <a:cxn ang="0">
                  <a:pos x="166" y="131"/>
                </a:cxn>
                <a:cxn ang="0">
                  <a:pos x="125" y="181"/>
                </a:cxn>
                <a:cxn ang="0">
                  <a:pos x="125" y="181"/>
                </a:cxn>
                <a:cxn ang="0">
                  <a:pos x="86" y="229"/>
                </a:cxn>
                <a:cxn ang="0">
                  <a:pos x="48" y="278"/>
                </a:cxn>
                <a:cxn ang="0">
                  <a:pos x="48" y="278"/>
                </a:cxn>
                <a:cxn ang="0">
                  <a:pos x="34" y="296"/>
                </a:cxn>
                <a:cxn ang="0">
                  <a:pos x="18" y="314"/>
                </a:cxn>
                <a:cxn ang="0">
                  <a:pos x="11" y="323"/>
                </a:cxn>
                <a:cxn ang="0">
                  <a:pos x="6" y="334"/>
                </a:cxn>
                <a:cxn ang="0">
                  <a:pos x="2" y="344"/>
                </a:cxn>
                <a:cxn ang="0">
                  <a:pos x="0" y="355"/>
                </a:cxn>
                <a:cxn ang="0">
                  <a:pos x="0" y="355"/>
                </a:cxn>
                <a:cxn ang="0">
                  <a:pos x="0" y="357"/>
                </a:cxn>
                <a:cxn ang="0">
                  <a:pos x="1" y="359"/>
                </a:cxn>
                <a:cxn ang="0">
                  <a:pos x="2" y="360"/>
                </a:cxn>
                <a:cxn ang="0">
                  <a:pos x="5" y="360"/>
                </a:cxn>
                <a:cxn ang="0">
                  <a:pos x="9" y="359"/>
                </a:cxn>
                <a:cxn ang="0">
                  <a:pos x="10" y="357"/>
                </a:cxn>
                <a:cxn ang="0">
                  <a:pos x="11" y="355"/>
                </a:cxn>
                <a:cxn ang="0">
                  <a:pos x="11" y="355"/>
                </a:cxn>
                <a:cxn ang="0">
                  <a:pos x="13" y="348"/>
                </a:cxn>
                <a:cxn ang="0">
                  <a:pos x="15" y="342"/>
                </a:cxn>
                <a:cxn ang="0">
                  <a:pos x="18" y="335"/>
                </a:cxn>
                <a:cxn ang="0">
                  <a:pos x="22" y="330"/>
                </a:cxn>
                <a:cxn ang="0">
                  <a:pos x="31" y="320"/>
                </a:cxn>
                <a:cxn ang="0">
                  <a:pos x="39" y="309"/>
                </a:cxn>
                <a:cxn ang="0">
                  <a:pos x="39" y="309"/>
                </a:cxn>
                <a:cxn ang="0">
                  <a:pos x="57" y="284"/>
                </a:cxn>
                <a:cxn ang="0">
                  <a:pos x="77" y="259"/>
                </a:cxn>
                <a:cxn ang="0">
                  <a:pos x="77" y="259"/>
                </a:cxn>
                <a:cxn ang="0">
                  <a:pos x="154" y="164"/>
                </a:cxn>
                <a:cxn ang="0">
                  <a:pos x="154" y="164"/>
                </a:cxn>
                <a:cxn ang="0">
                  <a:pos x="185" y="122"/>
                </a:cxn>
                <a:cxn ang="0">
                  <a:pos x="204" y="102"/>
                </a:cxn>
                <a:cxn ang="0">
                  <a:pos x="213" y="93"/>
                </a:cxn>
                <a:cxn ang="0">
                  <a:pos x="222" y="85"/>
                </a:cxn>
                <a:cxn ang="0">
                  <a:pos x="222" y="85"/>
                </a:cxn>
                <a:cxn ang="0">
                  <a:pos x="243" y="67"/>
                </a:cxn>
                <a:cxn ang="0">
                  <a:pos x="264" y="50"/>
                </a:cxn>
                <a:cxn ang="0">
                  <a:pos x="282" y="30"/>
                </a:cxn>
                <a:cxn ang="0">
                  <a:pos x="300" y="11"/>
                </a:cxn>
                <a:cxn ang="0">
                  <a:pos x="300" y="11"/>
                </a:cxn>
                <a:cxn ang="0">
                  <a:pos x="302" y="8"/>
                </a:cxn>
                <a:cxn ang="0">
                  <a:pos x="302" y="7"/>
                </a:cxn>
                <a:cxn ang="0">
                  <a:pos x="300" y="3"/>
                </a:cxn>
                <a:cxn ang="0">
                  <a:pos x="298" y="2"/>
                </a:cxn>
                <a:cxn ang="0">
                  <a:pos x="296" y="0"/>
                </a:cxn>
                <a:cxn ang="0">
                  <a:pos x="294" y="2"/>
                </a:cxn>
                <a:cxn ang="0">
                  <a:pos x="293" y="3"/>
                </a:cxn>
                <a:cxn ang="0">
                  <a:pos x="293" y="3"/>
                </a:cxn>
              </a:cxnLst>
              <a:rect l="0" t="0" r="r" b="b"/>
              <a:pathLst>
                <a:path w="302" h="360">
                  <a:moveTo>
                    <a:pt x="293" y="3"/>
                  </a:moveTo>
                  <a:lnTo>
                    <a:pt x="293" y="3"/>
                  </a:lnTo>
                  <a:lnTo>
                    <a:pt x="273" y="24"/>
                  </a:lnTo>
                  <a:lnTo>
                    <a:pt x="252" y="45"/>
                  </a:lnTo>
                  <a:lnTo>
                    <a:pt x="230" y="65"/>
                  </a:lnTo>
                  <a:lnTo>
                    <a:pt x="208" y="83"/>
                  </a:lnTo>
                  <a:lnTo>
                    <a:pt x="208" y="83"/>
                  </a:lnTo>
                  <a:lnTo>
                    <a:pt x="196" y="93"/>
                  </a:lnTo>
                  <a:lnTo>
                    <a:pt x="185" y="106"/>
                  </a:lnTo>
                  <a:lnTo>
                    <a:pt x="166" y="131"/>
                  </a:lnTo>
                  <a:lnTo>
                    <a:pt x="166" y="131"/>
                  </a:lnTo>
                  <a:lnTo>
                    <a:pt x="125" y="181"/>
                  </a:lnTo>
                  <a:lnTo>
                    <a:pt x="125" y="181"/>
                  </a:lnTo>
                  <a:lnTo>
                    <a:pt x="86" y="229"/>
                  </a:lnTo>
                  <a:lnTo>
                    <a:pt x="48" y="278"/>
                  </a:lnTo>
                  <a:lnTo>
                    <a:pt x="48" y="278"/>
                  </a:lnTo>
                  <a:lnTo>
                    <a:pt x="34" y="296"/>
                  </a:lnTo>
                  <a:lnTo>
                    <a:pt x="18" y="314"/>
                  </a:lnTo>
                  <a:lnTo>
                    <a:pt x="11" y="323"/>
                  </a:lnTo>
                  <a:lnTo>
                    <a:pt x="6" y="334"/>
                  </a:lnTo>
                  <a:lnTo>
                    <a:pt x="2" y="344"/>
                  </a:lnTo>
                  <a:lnTo>
                    <a:pt x="0" y="355"/>
                  </a:lnTo>
                  <a:lnTo>
                    <a:pt x="0" y="355"/>
                  </a:lnTo>
                  <a:lnTo>
                    <a:pt x="0" y="357"/>
                  </a:lnTo>
                  <a:lnTo>
                    <a:pt x="1" y="359"/>
                  </a:lnTo>
                  <a:lnTo>
                    <a:pt x="2" y="360"/>
                  </a:lnTo>
                  <a:lnTo>
                    <a:pt x="5" y="360"/>
                  </a:lnTo>
                  <a:lnTo>
                    <a:pt x="9" y="359"/>
                  </a:lnTo>
                  <a:lnTo>
                    <a:pt x="10" y="357"/>
                  </a:lnTo>
                  <a:lnTo>
                    <a:pt x="11" y="355"/>
                  </a:lnTo>
                  <a:lnTo>
                    <a:pt x="11" y="355"/>
                  </a:lnTo>
                  <a:lnTo>
                    <a:pt x="13" y="348"/>
                  </a:lnTo>
                  <a:lnTo>
                    <a:pt x="15" y="342"/>
                  </a:lnTo>
                  <a:lnTo>
                    <a:pt x="18" y="335"/>
                  </a:lnTo>
                  <a:lnTo>
                    <a:pt x="22" y="330"/>
                  </a:lnTo>
                  <a:lnTo>
                    <a:pt x="31" y="320"/>
                  </a:lnTo>
                  <a:lnTo>
                    <a:pt x="39" y="309"/>
                  </a:lnTo>
                  <a:lnTo>
                    <a:pt x="39" y="309"/>
                  </a:lnTo>
                  <a:lnTo>
                    <a:pt x="57" y="284"/>
                  </a:lnTo>
                  <a:lnTo>
                    <a:pt x="77" y="259"/>
                  </a:lnTo>
                  <a:lnTo>
                    <a:pt x="77" y="259"/>
                  </a:lnTo>
                  <a:lnTo>
                    <a:pt x="154" y="164"/>
                  </a:lnTo>
                  <a:lnTo>
                    <a:pt x="154" y="164"/>
                  </a:lnTo>
                  <a:lnTo>
                    <a:pt x="185" y="122"/>
                  </a:lnTo>
                  <a:lnTo>
                    <a:pt x="204" y="102"/>
                  </a:lnTo>
                  <a:lnTo>
                    <a:pt x="213" y="93"/>
                  </a:lnTo>
                  <a:lnTo>
                    <a:pt x="222" y="85"/>
                  </a:lnTo>
                  <a:lnTo>
                    <a:pt x="222" y="85"/>
                  </a:lnTo>
                  <a:lnTo>
                    <a:pt x="243" y="67"/>
                  </a:lnTo>
                  <a:lnTo>
                    <a:pt x="264" y="50"/>
                  </a:lnTo>
                  <a:lnTo>
                    <a:pt x="282" y="30"/>
                  </a:lnTo>
                  <a:lnTo>
                    <a:pt x="300" y="11"/>
                  </a:lnTo>
                  <a:lnTo>
                    <a:pt x="300" y="11"/>
                  </a:lnTo>
                  <a:lnTo>
                    <a:pt x="302" y="8"/>
                  </a:lnTo>
                  <a:lnTo>
                    <a:pt x="302" y="7"/>
                  </a:lnTo>
                  <a:lnTo>
                    <a:pt x="300" y="3"/>
                  </a:lnTo>
                  <a:lnTo>
                    <a:pt x="298" y="2"/>
                  </a:lnTo>
                  <a:lnTo>
                    <a:pt x="296" y="0"/>
                  </a:lnTo>
                  <a:lnTo>
                    <a:pt x="294" y="2"/>
                  </a:lnTo>
                  <a:lnTo>
                    <a:pt x="293" y="3"/>
                  </a:lnTo>
                  <a:lnTo>
                    <a:pt x="293"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18" name="Freeform 430"/>
            <p:cNvSpPr/>
            <p:nvPr/>
          </p:nvSpPr>
          <p:spPr bwMode="auto">
            <a:xfrm>
              <a:off x="6805613" y="1320800"/>
              <a:ext cx="87313" cy="92075"/>
            </a:xfrm>
            <a:custGeom>
              <a:avLst/>
              <a:gdLst/>
              <a:ahLst/>
              <a:cxnLst>
                <a:cxn ang="0">
                  <a:pos x="215" y="1"/>
                </a:cxn>
                <a:cxn ang="0">
                  <a:pos x="215" y="1"/>
                </a:cxn>
                <a:cxn ang="0">
                  <a:pos x="200" y="12"/>
                </a:cxn>
                <a:cxn ang="0">
                  <a:pos x="188" y="24"/>
                </a:cxn>
                <a:cxn ang="0">
                  <a:pos x="177" y="37"/>
                </a:cxn>
                <a:cxn ang="0">
                  <a:pos x="165" y="50"/>
                </a:cxn>
                <a:cxn ang="0">
                  <a:pos x="143" y="76"/>
                </a:cxn>
                <a:cxn ang="0">
                  <a:pos x="132" y="89"/>
                </a:cxn>
                <a:cxn ang="0">
                  <a:pos x="119" y="101"/>
                </a:cxn>
                <a:cxn ang="0">
                  <a:pos x="119" y="101"/>
                </a:cxn>
                <a:cxn ang="0">
                  <a:pos x="103" y="115"/>
                </a:cxn>
                <a:cxn ang="0">
                  <a:pos x="89" y="131"/>
                </a:cxn>
                <a:cxn ang="0">
                  <a:pos x="59" y="162"/>
                </a:cxn>
                <a:cxn ang="0">
                  <a:pos x="31" y="194"/>
                </a:cxn>
                <a:cxn ang="0">
                  <a:pos x="1" y="225"/>
                </a:cxn>
                <a:cxn ang="0">
                  <a:pos x="1" y="225"/>
                </a:cxn>
                <a:cxn ang="0">
                  <a:pos x="0" y="228"/>
                </a:cxn>
                <a:cxn ang="0">
                  <a:pos x="0" y="229"/>
                </a:cxn>
                <a:cxn ang="0">
                  <a:pos x="1" y="233"/>
                </a:cxn>
                <a:cxn ang="0">
                  <a:pos x="5" y="234"/>
                </a:cxn>
                <a:cxn ang="0">
                  <a:pos x="8" y="234"/>
                </a:cxn>
                <a:cxn ang="0">
                  <a:pos x="9" y="233"/>
                </a:cxn>
                <a:cxn ang="0">
                  <a:pos x="9" y="233"/>
                </a:cxn>
                <a:cxn ang="0">
                  <a:pos x="37" y="204"/>
                </a:cxn>
                <a:cxn ang="0">
                  <a:pos x="64" y="174"/>
                </a:cxn>
                <a:cxn ang="0">
                  <a:pos x="92" y="145"/>
                </a:cxn>
                <a:cxn ang="0">
                  <a:pos x="119" y="116"/>
                </a:cxn>
                <a:cxn ang="0">
                  <a:pos x="119" y="116"/>
                </a:cxn>
                <a:cxn ang="0">
                  <a:pos x="132" y="103"/>
                </a:cxn>
                <a:cxn ang="0">
                  <a:pos x="144" y="89"/>
                </a:cxn>
                <a:cxn ang="0">
                  <a:pos x="168" y="61"/>
                </a:cxn>
                <a:cxn ang="0">
                  <a:pos x="181" y="48"/>
                </a:cxn>
                <a:cxn ang="0">
                  <a:pos x="192" y="35"/>
                </a:cxn>
                <a:cxn ang="0">
                  <a:pos x="205" y="22"/>
                </a:cxn>
                <a:cxn ang="0">
                  <a:pos x="220" y="12"/>
                </a:cxn>
                <a:cxn ang="0">
                  <a:pos x="220" y="12"/>
                </a:cxn>
                <a:cxn ang="0">
                  <a:pos x="221" y="9"/>
                </a:cxn>
                <a:cxn ang="0">
                  <a:pos x="222" y="8"/>
                </a:cxn>
                <a:cxn ang="0">
                  <a:pos x="221" y="3"/>
                </a:cxn>
                <a:cxn ang="0">
                  <a:pos x="220" y="1"/>
                </a:cxn>
                <a:cxn ang="0">
                  <a:pos x="219" y="0"/>
                </a:cxn>
                <a:cxn ang="0">
                  <a:pos x="216" y="0"/>
                </a:cxn>
                <a:cxn ang="0">
                  <a:pos x="215" y="1"/>
                </a:cxn>
                <a:cxn ang="0">
                  <a:pos x="215" y="1"/>
                </a:cxn>
              </a:cxnLst>
              <a:rect l="0" t="0" r="r" b="b"/>
              <a:pathLst>
                <a:path w="222" h="234">
                  <a:moveTo>
                    <a:pt x="215" y="1"/>
                  </a:moveTo>
                  <a:lnTo>
                    <a:pt x="215" y="1"/>
                  </a:lnTo>
                  <a:lnTo>
                    <a:pt x="200" y="12"/>
                  </a:lnTo>
                  <a:lnTo>
                    <a:pt x="188" y="24"/>
                  </a:lnTo>
                  <a:lnTo>
                    <a:pt x="177" y="37"/>
                  </a:lnTo>
                  <a:lnTo>
                    <a:pt x="165" y="50"/>
                  </a:lnTo>
                  <a:lnTo>
                    <a:pt x="143" y="76"/>
                  </a:lnTo>
                  <a:lnTo>
                    <a:pt x="132" y="89"/>
                  </a:lnTo>
                  <a:lnTo>
                    <a:pt x="119" y="101"/>
                  </a:lnTo>
                  <a:lnTo>
                    <a:pt x="119" y="101"/>
                  </a:lnTo>
                  <a:lnTo>
                    <a:pt x="103" y="115"/>
                  </a:lnTo>
                  <a:lnTo>
                    <a:pt x="89" y="131"/>
                  </a:lnTo>
                  <a:lnTo>
                    <a:pt x="59" y="162"/>
                  </a:lnTo>
                  <a:lnTo>
                    <a:pt x="31" y="194"/>
                  </a:lnTo>
                  <a:lnTo>
                    <a:pt x="1" y="225"/>
                  </a:lnTo>
                  <a:lnTo>
                    <a:pt x="1" y="225"/>
                  </a:lnTo>
                  <a:lnTo>
                    <a:pt x="0" y="228"/>
                  </a:lnTo>
                  <a:lnTo>
                    <a:pt x="0" y="229"/>
                  </a:lnTo>
                  <a:lnTo>
                    <a:pt x="1" y="233"/>
                  </a:lnTo>
                  <a:lnTo>
                    <a:pt x="5" y="234"/>
                  </a:lnTo>
                  <a:lnTo>
                    <a:pt x="8" y="234"/>
                  </a:lnTo>
                  <a:lnTo>
                    <a:pt x="9" y="233"/>
                  </a:lnTo>
                  <a:lnTo>
                    <a:pt x="9" y="233"/>
                  </a:lnTo>
                  <a:lnTo>
                    <a:pt x="37" y="204"/>
                  </a:lnTo>
                  <a:lnTo>
                    <a:pt x="64" y="174"/>
                  </a:lnTo>
                  <a:lnTo>
                    <a:pt x="92" y="145"/>
                  </a:lnTo>
                  <a:lnTo>
                    <a:pt x="119" y="116"/>
                  </a:lnTo>
                  <a:lnTo>
                    <a:pt x="119" y="116"/>
                  </a:lnTo>
                  <a:lnTo>
                    <a:pt x="132" y="103"/>
                  </a:lnTo>
                  <a:lnTo>
                    <a:pt x="144" y="89"/>
                  </a:lnTo>
                  <a:lnTo>
                    <a:pt x="168" y="61"/>
                  </a:lnTo>
                  <a:lnTo>
                    <a:pt x="181" y="48"/>
                  </a:lnTo>
                  <a:lnTo>
                    <a:pt x="192" y="35"/>
                  </a:lnTo>
                  <a:lnTo>
                    <a:pt x="205" y="22"/>
                  </a:lnTo>
                  <a:lnTo>
                    <a:pt x="220" y="12"/>
                  </a:lnTo>
                  <a:lnTo>
                    <a:pt x="220" y="12"/>
                  </a:lnTo>
                  <a:lnTo>
                    <a:pt x="221" y="9"/>
                  </a:lnTo>
                  <a:lnTo>
                    <a:pt x="222" y="8"/>
                  </a:lnTo>
                  <a:lnTo>
                    <a:pt x="221" y="3"/>
                  </a:lnTo>
                  <a:lnTo>
                    <a:pt x="220" y="1"/>
                  </a:lnTo>
                  <a:lnTo>
                    <a:pt x="219" y="0"/>
                  </a:lnTo>
                  <a:lnTo>
                    <a:pt x="216" y="0"/>
                  </a:lnTo>
                  <a:lnTo>
                    <a:pt x="215" y="1"/>
                  </a:lnTo>
                  <a:lnTo>
                    <a:pt x="21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19" name="Freeform 431"/>
            <p:cNvSpPr/>
            <p:nvPr/>
          </p:nvSpPr>
          <p:spPr bwMode="auto">
            <a:xfrm>
              <a:off x="6845301" y="1349375"/>
              <a:ext cx="57150" cy="55563"/>
            </a:xfrm>
            <a:custGeom>
              <a:avLst/>
              <a:gdLst/>
              <a:ahLst/>
              <a:cxnLst>
                <a:cxn ang="0">
                  <a:pos x="133" y="2"/>
                </a:cxn>
                <a:cxn ang="0">
                  <a:pos x="133" y="2"/>
                </a:cxn>
                <a:cxn ang="0">
                  <a:pos x="99" y="32"/>
                </a:cxn>
                <a:cxn ang="0">
                  <a:pos x="65" y="62"/>
                </a:cxn>
                <a:cxn ang="0">
                  <a:pos x="32" y="94"/>
                </a:cxn>
                <a:cxn ang="0">
                  <a:pos x="2" y="128"/>
                </a:cxn>
                <a:cxn ang="0">
                  <a:pos x="2" y="128"/>
                </a:cxn>
                <a:cxn ang="0">
                  <a:pos x="0" y="129"/>
                </a:cxn>
                <a:cxn ang="0">
                  <a:pos x="0" y="132"/>
                </a:cxn>
                <a:cxn ang="0">
                  <a:pos x="2" y="136"/>
                </a:cxn>
                <a:cxn ang="0">
                  <a:pos x="6" y="137"/>
                </a:cxn>
                <a:cxn ang="0">
                  <a:pos x="7" y="137"/>
                </a:cxn>
                <a:cxn ang="0">
                  <a:pos x="10" y="136"/>
                </a:cxn>
                <a:cxn ang="0">
                  <a:pos x="10" y="136"/>
                </a:cxn>
                <a:cxn ang="0">
                  <a:pos x="41" y="102"/>
                </a:cxn>
                <a:cxn ang="0">
                  <a:pos x="74" y="70"/>
                </a:cxn>
                <a:cxn ang="0">
                  <a:pos x="106" y="40"/>
                </a:cxn>
                <a:cxn ang="0">
                  <a:pos x="140" y="10"/>
                </a:cxn>
                <a:cxn ang="0">
                  <a:pos x="140" y="10"/>
                </a:cxn>
                <a:cxn ang="0">
                  <a:pos x="142" y="7"/>
                </a:cxn>
                <a:cxn ang="0">
                  <a:pos x="143" y="6"/>
                </a:cxn>
                <a:cxn ang="0">
                  <a:pos x="142" y="3"/>
                </a:cxn>
                <a:cxn ang="0">
                  <a:pos x="140" y="2"/>
                </a:cxn>
                <a:cxn ang="0">
                  <a:pos x="136" y="0"/>
                </a:cxn>
                <a:cxn ang="0">
                  <a:pos x="135" y="1"/>
                </a:cxn>
                <a:cxn ang="0">
                  <a:pos x="133" y="2"/>
                </a:cxn>
                <a:cxn ang="0">
                  <a:pos x="133" y="2"/>
                </a:cxn>
              </a:cxnLst>
              <a:rect l="0" t="0" r="r" b="b"/>
              <a:pathLst>
                <a:path w="143" h="137">
                  <a:moveTo>
                    <a:pt x="133" y="2"/>
                  </a:moveTo>
                  <a:lnTo>
                    <a:pt x="133" y="2"/>
                  </a:lnTo>
                  <a:lnTo>
                    <a:pt x="99" y="32"/>
                  </a:lnTo>
                  <a:lnTo>
                    <a:pt x="65" y="62"/>
                  </a:lnTo>
                  <a:lnTo>
                    <a:pt x="32" y="94"/>
                  </a:lnTo>
                  <a:lnTo>
                    <a:pt x="2" y="128"/>
                  </a:lnTo>
                  <a:lnTo>
                    <a:pt x="2" y="128"/>
                  </a:lnTo>
                  <a:lnTo>
                    <a:pt x="0" y="129"/>
                  </a:lnTo>
                  <a:lnTo>
                    <a:pt x="0" y="132"/>
                  </a:lnTo>
                  <a:lnTo>
                    <a:pt x="2" y="136"/>
                  </a:lnTo>
                  <a:lnTo>
                    <a:pt x="6" y="137"/>
                  </a:lnTo>
                  <a:lnTo>
                    <a:pt x="7" y="137"/>
                  </a:lnTo>
                  <a:lnTo>
                    <a:pt x="10" y="136"/>
                  </a:lnTo>
                  <a:lnTo>
                    <a:pt x="10" y="136"/>
                  </a:lnTo>
                  <a:lnTo>
                    <a:pt x="41" y="102"/>
                  </a:lnTo>
                  <a:lnTo>
                    <a:pt x="74" y="70"/>
                  </a:lnTo>
                  <a:lnTo>
                    <a:pt x="106" y="40"/>
                  </a:lnTo>
                  <a:lnTo>
                    <a:pt x="140" y="10"/>
                  </a:lnTo>
                  <a:lnTo>
                    <a:pt x="140" y="10"/>
                  </a:lnTo>
                  <a:lnTo>
                    <a:pt x="142" y="7"/>
                  </a:lnTo>
                  <a:lnTo>
                    <a:pt x="143" y="6"/>
                  </a:lnTo>
                  <a:lnTo>
                    <a:pt x="142" y="3"/>
                  </a:lnTo>
                  <a:lnTo>
                    <a:pt x="140" y="2"/>
                  </a:lnTo>
                  <a:lnTo>
                    <a:pt x="136" y="0"/>
                  </a:lnTo>
                  <a:lnTo>
                    <a:pt x="135" y="1"/>
                  </a:lnTo>
                  <a:lnTo>
                    <a:pt x="133" y="2"/>
                  </a:lnTo>
                  <a:lnTo>
                    <a:pt x="13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20" name="Freeform 432"/>
            <p:cNvSpPr/>
            <p:nvPr/>
          </p:nvSpPr>
          <p:spPr bwMode="auto">
            <a:xfrm>
              <a:off x="6569076" y="1028700"/>
              <a:ext cx="98425" cy="95250"/>
            </a:xfrm>
            <a:custGeom>
              <a:avLst/>
              <a:gdLst/>
              <a:ahLst/>
              <a:cxnLst>
                <a:cxn ang="0">
                  <a:pos x="237" y="1"/>
                </a:cxn>
                <a:cxn ang="0">
                  <a:pos x="237" y="1"/>
                </a:cxn>
                <a:cxn ang="0">
                  <a:pos x="219" y="11"/>
                </a:cxn>
                <a:cxn ang="0">
                  <a:pos x="203" y="25"/>
                </a:cxn>
                <a:cxn ang="0">
                  <a:pos x="186" y="39"/>
                </a:cxn>
                <a:cxn ang="0">
                  <a:pos x="170" y="53"/>
                </a:cxn>
                <a:cxn ang="0">
                  <a:pos x="141" y="83"/>
                </a:cxn>
                <a:cxn ang="0">
                  <a:pos x="113" y="115"/>
                </a:cxn>
                <a:cxn ang="0">
                  <a:pos x="113" y="115"/>
                </a:cxn>
                <a:cxn ang="0">
                  <a:pos x="94" y="130"/>
                </a:cxn>
                <a:cxn ang="0">
                  <a:pos x="75" y="147"/>
                </a:cxn>
                <a:cxn ang="0">
                  <a:pos x="55" y="163"/>
                </a:cxn>
                <a:cxn ang="0">
                  <a:pos x="37" y="180"/>
                </a:cxn>
                <a:cxn ang="0">
                  <a:pos x="37" y="180"/>
                </a:cxn>
                <a:cxn ang="0">
                  <a:pos x="26" y="192"/>
                </a:cxn>
                <a:cxn ang="0">
                  <a:pos x="15" y="205"/>
                </a:cxn>
                <a:cxn ang="0">
                  <a:pos x="5" y="218"/>
                </a:cxn>
                <a:cxn ang="0">
                  <a:pos x="3" y="226"/>
                </a:cxn>
                <a:cxn ang="0">
                  <a:pos x="0" y="232"/>
                </a:cxn>
                <a:cxn ang="0">
                  <a:pos x="0" y="232"/>
                </a:cxn>
                <a:cxn ang="0">
                  <a:pos x="0" y="235"/>
                </a:cxn>
                <a:cxn ang="0">
                  <a:pos x="2" y="238"/>
                </a:cxn>
                <a:cxn ang="0">
                  <a:pos x="4" y="240"/>
                </a:cxn>
                <a:cxn ang="0">
                  <a:pos x="7" y="240"/>
                </a:cxn>
                <a:cxn ang="0">
                  <a:pos x="9" y="239"/>
                </a:cxn>
                <a:cxn ang="0">
                  <a:pos x="11" y="238"/>
                </a:cxn>
                <a:cxn ang="0">
                  <a:pos x="12" y="236"/>
                </a:cxn>
                <a:cxn ang="0">
                  <a:pos x="12" y="236"/>
                </a:cxn>
                <a:cxn ang="0">
                  <a:pos x="15" y="227"/>
                </a:cxn>
                <a:cxn ang="0">
                  <a:pos x="19" y="219"/>
                </a:cxn>
                <a:cxn ang="0">
                  <a:pos x="24" y="210"/>
                </a:cxn>
                <a:cxn ang="0">
                  <a:pos x="32" y="202"/>
                </a:cxn>
                <a:cxn ang="0">
                  <a:pos x="46" y="188"/>
                </a:cxn>
                <a:cxn ang="0">
                  <a:pos x="59" y="175"/>
                </a:cxn>
                <a:cxn ang="0">
                  <a:pos x="59" y="175"/>
                </a:cxn>
                <a:cxn ang="0">
                  <a:pos x="73" y="161"/>
                </a:cxn>
                <a:cxn ang="0">
                  <a:pos x="89" y="149"/>
                </a:cxn>
                <a:cxn ang="0">
                  <a:pos x="105" y="136"/>
                </a:cxn>
                <a:cxn ang="0">
                  <a:pos x="121" y="123"/>
                </a:cxn>
                <a:cxn ang="0">
                  <a:pos x="121" y="123"/>
                </a:cxn>
                <a:cxn ang="0">
                  <a:pos x="149" y="93"/>
                </a:cxn>
                <a:cxn ang="0">
                  <a:pos x="178" y="62"/>
                </a:cxn>
                <a:cxn ang="0">
                  <a:pos x="193" y="48"/>
                </a:cxn>
                <a:cxn ang="0">
                  <a:pos x="210" y="34"/>
                </a:cxn>
                <a:cxn ang="0">
                  <a:pos x="225" y="22"/>
                </a:cxn>
                <a:cxn ang="0">
                  <a:pos x="242" y="11"/>
                </a:cxn>
                <a:cxn ang="0">
                  <a:pos x="242" y="11"/>
                </a:cxn>
                <a:cxn ang="0">
                  <a:pos x="245" y="9"/>
                </a:cxn>
                <a:cxn ang="0">
                  <a:pos x="246" y="8"/>
                </a:cxn>
                <a:cxn ang="0">
                  <a:pos x="245" y="4"/>
                </a:cxn>
                <a:cxn ang="0">
                  <a:pos x="242" y="1"/>
                </a:cxn>
                <a:cxn ang="0">
                  <a:pos x="240" y="0"/>
                </a:cxn>
                <a:cxn ang="0">
                  <a:pos x="237" y="1"/>
                </a:cxn>
                <a:cxn ang="0">
                  <a:pos x="237" y="1"/>
                </a:cxn>
              </a:cxnLst>
              <a:rect l="0" t="0" r="r" b="b"/>
              <a:pathLst>
                <a:path w="246" h="240">
                  <a:moveTo>
                    <a:pt x="237" y="1"/>
                  </a:moveTo>
                  <a:lnTo>
                    <a:pt x="237" y="1"/>
                  </a:lnTo>
                  <a:lnTo>
                    <a:pt x="219" y="11"/>
                  </a:lnTo>
                  <a:lnTo>
                    <a:pt x="203" y="25"/>
                  </a:lnTo>
                  <a:lnTo>
                    <a:pt x="186" y="39"/>
                  </a:lnTo>
                  <a:lnTo>
                    <a:pt x="170" y="53"/>
                  </a:lnTo>
                  <a:lnTo>
                    <a:pt x="141" y="83"/>
                  </a:lnTo>
                  <a:lnTo>
                    <a:pt x="113" y="115"/>
                  </a:lnTo>
                  <a:lnTo>
                    <a:pt x="113" y="115"/>
                  </a:lnTo>
                  <a:lnTo>
                    <a:pt x="94" y="130"/>
                  </a:lnTo>
                  <a:lnTo>
                    <a:pt x="75" y="147"/>
                  </a:lnTo>
                  <a:lnTo>
                    <a:pt x="55" y="163"/>
                  </a:lnTo>
                  <a:lnTo>
                    <a:pt x="37" y="180"/>
                  </a:lnTo>
                  <a:lnTo>
                    <a:pt x="37" y="180"/>
                  </a:lnTo>
                  <a:lnTo>
                    <a:pt x="26" y="192"/>
                  </a:lnTo>
                  <a:lnTo>
                    <a:pt x="15" y="205"/>
                  </a:lnTo>
                  <a:lnTo>
                    <a:pt x="5" y="218"/>
                  </a:lnTo>
                  <a:lnTo>
                    <a:pt x="3" y="226"/>
                  </a:lnTo>
                  <a:lnTo>
                    <a:pt x="0" y="232"/>
                  </a:lnTo>
                  <a:lnTo>
                    <a:pt x="0" y="232"/>
                  </a:lnTo>
                  <a:lnTo>
                    <a:pt x="0" y="235"/>
                  </a:lnTo>
                  <a:lnTo>
                    <a:pt x="2" y="238"/>
                  </a:lnTo>
                  <a:lnTo>
                    <a:pt x="4" y="240"/>
                  </a:lnTo>
                  <a:lnTo>
                    <a:pt x="7" y="240"/>
                  </a:lnTo>
                  <a:lnTo>
                    <a:pt x="9" y="239"/>
                  </a:lnTo>
                  <a:lnTo>
                    <a:pt x="11" y="238"/>
                  </a:lnTo>
                  <a:lnTo>
                    <a:pt x="12" y="236"/>
                  </a:lnTo>
                  <a:lnTo>
                    <a:pt x="12" y="236"/>
                  </a:lnTo>
                  <a:lnTo>
                    <a:pt x="15" y="227"/>
                  </a:lnTo>
                  <a:lnTo>
                    <a:pt x="19" y="219"/>
                  </a:lnTo>
                  <a:lnTo>
                    <a:pt x="24" y="210"/>
                  </a:lnTo>
                  <a:lnTo>
                    <a:pt x="32" y="202"/>
                  </a:lnTo>
                  <a:lnTo>
                    <a:pt x="46" y="188"/>
                  </a:lnTo>
                  <a:lnTo>
                    <a:pt x="59" y="175"/>
                  </a:lnTo>
                  <a:lnTo>
                    <a:pt x="59" y="175"/>
                  </a:lnTo>
                  <a:lnTo>
                    <a:pt x="73" y="161"/>
                  </a:lnTo>
                  <a:lnTo>
                    <a:pt x="89" y="149"/>
                  </a:lnTo>
                  <a:lnTo>
                    <a:pt x="105" y="136"/>
                  </a:lnTo>
                  <a:lnTo>
                    <a:pt x="121" y="123"/>
                  </a:lnTo>
                  <a:lnTo>
                    <a:pt x="121" y="123"/>
                  </a:lnTo>
                  <a:lnTo>
                    <a:pt x="149" y="93"/>
                  </a:lnTo>
                  <a:lnTo>
                    <a:pt x="178" y="62"/>
                  </a:lnTo>
                  <a:lnTo>
                    <a:pt x="193" y="48"/>
                  </a:lnTo>
                  <a:lnTo>
                    <a:pt x="210" y="34"/>
                  </a:lnTo>
                  <a:lnTo>
                    <a:pt x="225" y="22"/>
                  </a:lnTo>
                  <a:lnTo>
                    <a:pt x="242" y="11"/>
                  </a:lnTo>
                  <a:lnTo>
                    <a:pt x="242" y="11"/>
                  </a:lnTo>
                  <a:lnTo>
                    <a:pt x="245" y="9"/>
                  </a:lnTo>
                  <a:lnTo>
                    <a:pt x="246" y="8"/>
                  </a:lnTo>
                  <a:lnTo>
                    <a:pt x="245" y="4"/>
                  </a:lnTo>
                  <a:lnTo>
                    <a:pt x="242" y="1"/>
                  </a:lnTo>
                  <a:lnTo>
                    <a:pt x="240" y="0"/>
                  </a:lnTo>
                  <a:lnTo>
                    <a:pt x="237" y="1"/>
                  </a:lnTo>
                  <a:lnTo>
                    <a:pt x="23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21" name="Freeform 433"/>
            <p:cNvSpPr/>
            <p:nvPr/>
          </p:nvSpPr>
          <p:spPr bwMode="auto">
            <a:xfrm>
              <a:off x="6599238" y="1033463"/>
              <a:ext cx="157163" cy="158750"/>
            </a:xfrm>
            <a:custGeom>
              <a:avLst/>
              <a:gdLst/>
              <a:ahLst/>
              <a:cxnLst>
                <a:cxn ang="0">
                  <a:pos x="388" y="2"/>
                </a:cxn>
                <a:cxn ang="0">
                  <a:pos x="383" y="10"/>
                </a:cxn>
                <a:cxn ang="0">
                  <a:pos x="378" y="12"/>
                </a:cxn>
                <a:cxn ang="0">
                  <a:pos x="349" y="40"/>
                </a:cxn>
                <a:cxn ang="0">
                  <a:pos x="336" y="52"/>
                </a:cxn>
                <a:cxn ang="0">
                  <a:pos x="294" y="85"/>
                </a:cxn>
                <a:cxn ang="0">
                  <a:pos x="267" y="108"/>
                </a:cxn>
                <a:cxn ang="0">
                  <a:pos x="188" y="184"/>
                </a:cxn>
                <a:cxn ang="0">
                  <a:pos x="165" y="209"/>
                </a:cxn>
                <a:cxn ang="0">
                  <a:pos x="93" y="286"/>
                </a:cxn>
                <a:cxn ang="0">
                  <a:pos x="72" y="308"/>
                </a:cxn>
                <a:cxn ang="0">
                  <a:pos x="51" y="331"/>
                </a:cxn>
                <a:cxn ang="0">
                  <a:pos x="40" y="346"/>
                </a:cxn>
                <a:cxn ang="0">
                  <a:pos x="27" y="370"/>
                </a:cxn>
                <a:cxn ang="0">
                  <a:pos x="14" y="383"/>
                </a:cxn>
                <a:cxn ang="0">
                  <a:pos x="4" y="387"/>
                </a:cxn>
                <a:cxn ang="0">
                  <a:pos x="0" y="389"/>
                </a:cxn>
                <a:cxn ang="0">
                  <a:pos x="2" y="397"/>
                </a:cxn>
                <a:cxn ang="0">
                  <a:pos x="6" y="399"/>
                </a:cxn>
                <a:cxn ang="0">
                  <a:pos x="14" y="395"/>
                </a:cxn>
                <a:cxn ang="0">
                  <a:pos x="31" y="383"/>
                </a:cxn>
                <a:cxn ang="0">
                  <a:pos x="48" y="362"/>
                </a:cxn>
                <a:cxn ang="0">
                  <a:pos x="72" y="327"/>
                </a:cxn>
                <a:cxn ang="0">
                  <a:pos x="81" y="316"/>
                </a:cxn>
                <a:cxn ang="0">
                  <a:pos x="136" y="257"/>
                </a:cxn>
                <a:cxn ang="0">
                  <a:pos x="189" y="200"/>
                </a:cxn>
                <a:cxn ang="0">
                  <a:pos x="248" y="141"/>
                </a:cxn>
                <a:cxn ang="0">
                  <a:pos x="310" y="86"/>
                </a:cxn>
                <a:cxn ang="0">
                  <a:pos x="341" y="60"/>
                </a:cxn>
                <a:cxn ang="0">
                  <a:pos x="371" y="34"/>
                </a:cxn>
                <a:cxn ang="0">
                  <a:pos x="379" y="27"/>
                </a:cxn>
                <a:cxn ang="0">
                  <a:pos x="394" y="14"/>
                </a:cxn>
                <a:cxn ang="0">
                  <a:pos x="399" y="6"/>
                </a:cxn>
                <a:cxn ang="0">
                  <a:pos x="399" y="4"/>
                </a:cxn>
                <a:cxn ang="0">
                  <a:pos x="395" y="0"/>
                </a:cxn>
                <a:cxn ang="0">
                  <a:pos x="390" y="1"/>
                </a:cxn>
                <a:cxn ang="0">
                  <a:pos x="388" y="2"/>
                </a:cxn>
              </a:cxnLst>
              <a:rect l="0" t="0" r="r" b="b"/>
              <a:pathLst>
                <a:path w="399" h="399">
                  <a:moveTo>
                    <a:pt x="388" y="2"/>
                  </a:moveTo>
                  <a:lnTo>
                    <a:pt x="388" y="2"/>
                  </a:lnTo>
                  <a:lnTo>
                    <a:pt x="386" y="8"/>
                  </a:lnTo>
                  <a:lnTo>
                    <a:pt x="383" y="10"/>
                  </a:lnTo>
                  <a:lnTo>
                    <a:pt x="380" y="10"/>
                  </a:lnTo>
                  <a:lnTo>
                    <a:pt x="378" y="12"/>
                  </a:lnTo>
                  <a:lnTo>
                    <a:pt x="378" y="12"/>
                  </a:lnTo>
                  <a:lnTo>
                    <a:pt x="349" y="40"/>
                  </a:lnTo>
                  <a:lnTo>
                    <a:pt x="349" y="40"/>
                  </a:lnTo>
                  <a:lnTo>
                    <a:pt x="336" y="52"/>
                  </a:lnTo>
                  <a:lnTo>
                    <a:pt x="322" y="63"/>
                  </a:lnTo>
                  <a:lnTo>
                    <a:pt x="294" y="85"/>
                  </a:lnTo>
                  <a:lnTo>
                    <a:pt x="294" y="85"/>
                  </a:lnTo>
                  <a:lnTo>
                    <a:pt x="267" y="108"/>
                  </a:lnTo>
                  <a:lnTo>
                    <a:pt x="240" y="133"/>
                  </a:lnTo>
                  <a:lnTo>
                    <a:pt x="188" y="184"/>
                  </a:lnTo>
                  <a:lnTo>
                    <a:pt x="188" y="184"/>
                  </a:lnTo>
                  <a:lnTo>
                    <a:pt x="165" y="209"/>
                  </a:lnTo>
                  <a:lnTo>
                    <a:pt x="140" y="235"/>
                  </a:lnTo>
                  <a:lnTo>
                    <a:pt x="93" y="286"/>
                  </a:lnTo>
                  <a:lnTo>
                    <a:pt x="93" y="286"/>
                  </a:lnTo>
                  <a:lnTo>
                    <a:pt x="72" y="308"/>
                  </a:lnTo>
                  <a:lnTo>
                    <a:pt x="51" y="331"/>
                  </a:lnTo>
                  <a:lnTo>
                    <a:pt x="51" y="331"/>
                  </a:lnTo>
                  <a:lnTo>
                    <a:pt x="46" y="338"/>
                  </a:lnTo>
                  <a:lnTo>
                    <a:pt x="40" y="346"/>
                  </a:lnTo>
                  <a:lnTo>
                    <a:pt x="32" y="363"/>
                  </a:lnTo>
                  <a:lnTo>
                    <a:pt x="27" y="370"/>
                  </a:lnTo>
                  <a:lnTo>
                    <a:pt x="22" y="376"/>
                  </a:lnTo>
                  <a:lnTo>
                    <a:pt x="14" y="383"/>
                  </a:lnTo>
                  <a:lnTo>
                    <a:pt x="4" y="387"/>
                  </a:lnTo>
                  <a:lnTo>
                    <a:pt x="4" y="387"/>
                  </a:lnTo>
                  <a:lnTo>
                    <a:pt x="1" y="388"/>
                  </a:lnTo>
                  <a:lnTo>
                    <a:pt x="0" y="389"/>
                  </a:lnTo>
                  <a:lnTo>
                    <a:pt x="0" y="395"/>
                  </a:lnTo>
                  <a:lnTo>
                    <a:pt x="2" y="397"/>
                  </a:lnTo>
                  <a:lnTo>
                    <a:pt x="4" y="399"/>
                  </a:lnTo>
                  <a:lnTo>
                    <a:pt x="6" y="399"/>
                  </a:lnTo>
                  <a:lnTo>
                    <a:pt x="6" y="399"/>
                  </a:lnTo>
                  <a:lnTo>
                    <a:pt x="14" y="395"/>
                  </a:lnTo>
                  <a:lnTo>
                    <a:pt x="19" y="392"/>
                  </a:lnTo>
                  <a:lnTo>
                    <a:pt x="31" y="383"/>
                  </a:lnTo>
                  <a:lnTo>
                    <a:pt x="40" y="374"/>
                  </a:lnTo>
                  <a:lnTo>
                    <a:pt x="48" y="362"/>
                  </a:lnTo>
                  <a:lnTo>
                    <a:pt x="64" y="338"/>
                  </a:lnTo>
                  <a:lnTo>
                    <a:pt x="72" y="327"/>
                  </a:lnTo>
                  <a:lnTo>
                    <a:pt x="81" y="316"/>
                  </a:lnTo>
                  <a:lnTo>
                    <a:pt x="81" y="316"/>
                  </a:lnTo>
                  <a:lnTo>
                    <a:pt x="108" y="287"/>
                  </a:lnTo>
                  <a:lnTo>
                    <a:pt x="136" y="257"/>
                  </a:lnTo>
                  <a:lnTo>
                    <a:pt x="162" y="227"/>
                  </a:lnTo>
                  <a:lnTo>
                    <a:pt x="189" y="200"/>
                  </a:lnTo>
                  <a:lnTo>
                    <a:pt x="189" y="200"/>
                  </a:lnTo>
                  <a:lnTo>
                    <a:pt x="248" y="141"/>
                  </a:lnTo>
                  <a:lnTo>
                    <a:pt x="280" y="114"/>
                  </a:lnTo>
                  <a:lnTo>
                    <a:pt x="310" y="86"/>
                  </a:lnTo>
                  <a:lnTo>
                    <a:pt x="310" y="86"/>
                  </a:lnTo>
                  <a:lnTo>
                    <a:pt x="341" y="60"/>
                  </a:lnTo>
                  <a:lnTo>
                    <a:pt x="357" y="48"/>
                  </a:lnTo>
                  <a:lnTo>
                    <a:pt x="371" y="34"/>
                  </a:lnTo>
                  <a:lnTo>
                    <a:pt x="371" y="34"/>
                  </a:lnTo>
                  <a:lnTo>
                    <a:pt x="379" y="27"/>
                  </a:lnTo>
                  <a:lnTo>
                    <a:pt x="387" y="22"/>
                  </a:lnTo>
                  <a:lnTo>
                    <a:pt x="394" y="14"/>
                  </a:lnTo>
                  <a:lnTo>
                    <a:pt x="397" y="10"/>
                  </a:lnTo>
                  <a:lnTo>
                    <a:pt x="399" y="6"/>
                  </a:lnTo>
                  <a:lnTo>
                    <a:pt x="399" y="6"/>
                  </a:lnTo>
                  <a:lnTo>
                    <a:pt x="399" y="4"/>
                  </a:lnTo>
                  <a:lnTo>
                    <a:pt x="399" y="1"/>
                  </a:lnTo>
                  <a:lnTo>
                    <a:pt x="395" y="0"/>
                  </a:lnTo>
                  <a:lnTo>
                    <a:pt x="391" y="0"/>
                  </a:lnTo>
                  <a:lnTo>
                    <a:pt x="390" y="1"/>
                  </a:lnTo>
                  <a:lnTo>
                    <a:pt x="388" y="2"/>
                  </a:lnTo>
                  <a:lnTo>
                    <a:pt x="38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22" name="Freeform 434"/>
            <p:cNvSpPr/>
            <p:nvPr/>
          </p:nvSpPr>
          <p:spPr bwMode="auto">
            <a:xfrm>
              <a:off x="6678613" y="1082675"/>
              <a:ext cx="107950" cy="120650"/>
            </a:xfrm>
            <a:custGeom>
              <a:avLst/>
              <a:gdLst/>
              <a:ahLst/>
              <a:cxnLst>
                <a:cxn ang="0">
                  <a:pos x="264" y="1"/>
                </a:cxn>
                <a:cxn ang="0">
                  <a:pos x="264" y="1"/>
                </a:cxn>
                <a:cxn ang="0">
                  <a:pos x="245" y="14"/>
                </a:cxn>
                <a:cxn ang="0">
                  <a:pos x="228" y="30"/>
                </a:cxn>
                <a:cxn ang="0">
                  <a:pos x="211" y="47"/>
                </a:cxn>
                <a:cxn ang="0">
                  <a:pos x="195" y="65"/>
                </a:cxn>
                <a:cxn ang="0">
                  <a:pos x="195" y="65"/>
                </a:cxn>
                <a:cxn ang="0">
                  <a:pos x="177" y="86"/>
                </a:cxn>
                <a:cxn ang="0">
                  <a:pos x="158" y="107"/>
                </a:cxn>
                <a:cxn ang="0">
                  <a:pos x="139" y="129"/>
                </a:cxn>
                <a:cxn ang="0">
                  <a:pos x="120" y="150"/>
                </a:cxn>
                <a:cxn ang="0">
                  <a:pos x="120" y="150"/>
                </a:cxn>
                <a:cxn ang="0">
                  <a:pos x="103" y="173"/>
                </a:cxn>
                <a:cxn ang="0">
                  <a:pos x="86" y="195"/>
                </a:cxn>
                <a:cxn ang="0">
                  <a:pos x="69" y="217"/>
                </a:cxn>
                <a:cxn ang="0">
                  <a:pos x="51" y="239"/>
                </a:cxn>
                <a:cxn ang="0">
                  <a:pos x="51" y="239"/>
                </a:cxn>
                <a:cxn ang="0">
                  <a:pos x="44" y="246"/>
                </a:cxn>
                <a:cxn ang="0">
                  <a:pos x="37" y="251"/>
                </a:cxn>
                <a:cxn ang="0">
                  <a:pos x="21" y="264"/>
                </a:cxn>
                <a:cxn ang="0">
                  <a:pos x="13" y="271"/>
                </a:cxn>
                <a:cxn ang="0">
                  <a:pos x="6" y="279"/>
                </a:cxn>
                <a:cxn ang="0">
                  <a:pos x="3" y="286"/>
                </a:cxn>
                <a:cxn ang="0">
                  <a:pos x="0" y="296"/>
                </a:cxn>
                <a:cxn ang="0">
                  <a:pos x="0" y="296"/>
                </a:cxn>
                <a:cxn ang="0">
                  <a:pos x="0" y="298"/>
                </a:cxn>
                <a:cxn ang="0">
                  <a:pos x="0" y="299"/>
                </a:cxn>
                <a:cxn ang="0">
                  <a:pos x="4" y="302"/>
                </a:cxn>
                <a:cxn ang="0">
                  <a:pos x="6" y="302"/>
                </a:cxn>
                <a:cxn ang="0">
                  <a:pos x="8" y="302"/>
                </a:cxn>
                <a:cxn ang="0">
                  <a:pos x="9" y="301"/>
                </a:cxn>
                <a:cxn ang="0">
                  <a:pos x="10" y="298"/>
                </a:cxn>
                <a:cxn ang="0">
                  <a:pos x="10" y="298"/>
                </a:cxn>
                <a:cxn ang="0">
                  <a:pos x="13" y="290"/>
                </a:cxn>
                <a:cxn ang="0">
                  <a:pos x="18" y="282"/>
                </a:cxn>
                <a:cxn ang="0">
                  <a:pos x="26" y="275"/>
                </a:cxn>
                <a:cxn ang="0">
                  <a:pos x="34" y="267"/>
                </a:cxn>
                <a:cxn ang="0">
                  <a:pos x="51" y="252"/>
                </a:cxn>
                <a:cxn ang="0">
                  <a:pos x="65" y="239"/>
                </a:cxn>
                <a:cxn ang="0">
                  <a:pos x="65" y="239"/>
                </a:cxn>
                <a:cxn ang="0">
                  <a:pos x="81" y="222"/>
                </a:cxn>
                <a:cxn ang="0">
                  <a:pos x="95" y="204"/>
                </a:cxn>
                <a:cxn ang="0">
                  <a:pos x="124" y="166"/>
                </a:cxn>
                <a:cxn ang="0">
                  <a:pos x="124" y="166"/>
                </a:cxn>
                <a:cxn ang="0">
                  <a:pos x="141" y="144"/>
                </a:cxn>
                <a:cxn ang="0">
                  <a:pos x="160" y="123"/>
                </a:cxn>
                <a:cxn ang="0">
                  <a:pos x="196" y="81"/>
                </a:cxn>
                <a:cxn ang="0">
                  <a:pos x="196" y="81"/>
                </a:cxn>
                <a:cxn ang="0">
                  <a:pos x="213" y="61"/>
                </a:cxn>
                <a:cxn ang="0">
                  <a:pos x="230" y="43"/>
                </a:cxn>
                <a:cxn ang="0">
                  <a:pos x="250" y="26"/>
                </a:cxn>
                <a:cxn ang="0">
                  <a:pos x="259" y="18"/>
                </a:cxn>
                <a:cxn ang="0">
                  <a:pos x="271" y="10"/>
                </a:cxn>
                <a:cxn ang="0">
                  <a:pos x="271" y="10"/>
                </a:cxn>
                <a:cxn ang="0">
                  <a:pos x="272" y="9"/>
                </a:cxn>
                <a:cxn ang="0">
                  <a:pos x="273" y="7"/>
                </a:cxn>
                <a:cxn ang="0">
                  <a:pos x="272" y="3"/>
                </a:cxn>
                <a:cxn ang="0">
                  <a:pos x="269" y="0"/>
                </a:cxn>
                <a:cxn ang="0">
                  <a:pos x="267" y="0"/>
                </a:cxn>
                <a:cxn ang="0">
                  <a:pos x="264" y="1"/>
                </a:cxn>
                <a:cxn ang="0">
                  <a:pos x="264" y="1"/>
                </a:cxn>
              </a:cxnLst>
              <a:rect l="0" t="0" r="r" b="b"/>
              <a:pathLst>
                <a:path w="273" h="302">
                  <a:moveTo>
                    <a:pt x="264" y="1"/>
                  </a:moveTo>
                  <a:lnTo>
                    <a:pt x="264" y="1"/>
                  </a:lnTo>
                  <a:lnTo>
                    <a:pt x="245" y="14"/>
                  </a:lnTo>
                  <a:lnTo>
                    <a:pt x="228" y="30"/>
                  </a:lnTo>
                  <a:lnTo>
                    <a:pt x="211" y="47"/>
                  </a:lnTo>
                  <a:lnTo>
                    <a:pt x="195" y="65"/>
                  </a:lnTo>
                  <a:lnTo>
                    <a:pt x="195" y="65"/>
                  </a:lnTo>
                  <a:lnTo>
                    <a:pt x="177" y="86"/>
                  </a:lnTo>
                  <a:lnTo>
                    <a:pt x="158" y="107"/>
                  </a:lnTo>
                  <a:lnTo>
                    <a:pt x="139" y="129"/>
                  </a:lnTo>
                  <a:lnTo>
                    <a:pt x="120" y="150"/>
                  </a:lnTo>
                  <a:lnTo>
                    <a:pt x="120" y="150"/>
                  </a:lnTo>
                  <a:lnTo>
                    <a:pt x="103" y="173"/>
                  </a:lnTo>
                  <a:lnTo>
                    <a:pt x="86" y="195"/>
                  </a:lnTo>
                  <a:lnTo>
                    <a:pt x="69" y="217"/>
                  </a:lnTo>
                  <a:lnTo>
                    <a:pt x="51" y="239"/>
                  </a:lnTo>
                  <a:lnTo>
                    <a:pt x="51" y="239"/>
                  </a:lnTo>
                  <a:lnTo>
                    <a:pt x="44" y="246"/>
                  </a:lnTo>
                  <a:lnTo>
                    <a:pt x="37" y="251"/>
                  </a:lnTo>
                  <a:lnTo>
                    <a:pt x="21" y="264"/>
                  </a:lnTo>
                  <a:lnTo>
                    <a:pt x="13" y="271"/>
                  </a:lnTo>
                  <a:lnTo>
                    <a:pt x="6" y="279"/>
                  </a:lnTo>
                  <a:lnTo>
                    <a:pt x="3" y="286"/>
                  </a:lnTo>
                  <a:lnTo>
                    <a:pt x="0" y="296"/>
                  </a:lnTo>
                  <a:lnTo>
                    <a:pt x="0" y="296"/>
                  </a:lnTo>
                  <a:lnTo>
                    <a:pt x="0" y="298"/>
                  </a:lnTo>
                  <a:lnTo>
                    <a:pt x="0" y="299"/>
                  </a:lnTo>
                  <a:lnTo>
                    <a:pt x="4" y="302"/>
                  </a:lnTo>
                  <a:lnTo>
                    <a:pt x="6" y="302"/>
                  </a:lnTo>
                  <a:lnTo>
                    <a:pt x="8" y="302"/>
                  </a:lnTo>
                  <a:lnTo>
                    <a:pt x="9" y="301"/>
                  </a:lnTo>
                  <a:lnTo>
                    <a:pt x="10" y="298"/>
                  </a:lnTo>
                  <a:lnTo>
                    <a:pt x="10" y="298"/>
                  </a:lnTo>
                  <a:lnTo>
                    <a:pt x="13" y="290"/>
                  </a:lnTo>
                  <a:lnTo>
                    <a:pt x="18" y="282"/>
                  </a:lnTo>
                  <a:lnTo>
                    <a:pt x="26" y="275"/>
                  </a:lnTo>
                  <a:lnTo>
                    <a:pt x="34" y="267"/>
                  </a:lnTo>
                  <a:lnTo>
                    <a:pt x="51" y="252"/>
                  </a:lnTo>
                  <a:lnTo>
                    <a:pt x="65" y="239"/>
                  </a:lnTo>
                  <a:lnTo>
                    <a:pt x="65" y="239"/>
                  </a:lnTo>
                  <a:lnTo>
                    <a:pt x="81" y="222"/>
                  </a:lnTo>
                  <a:lnTo>
                    <a:pt x="95" y="204"/>
                  </a:lnTo>
                  <a:lnTo>
                    <a:pt x="124" y="166"/>
                  </a:lnTo>
                  <a:lnTo>
                    <a:pt x="124" y="166"/>
                  </a:lnTo>
                  <a:lnTo>
                    <a:pt x="141" y="144"/>
                  </a:lnTo>
                  <a:lnTo>
                    <a:pt x="160" y="123"/>
                  </a:lnTo>
                  <a:lnTo>
                    <a:pt x="196" y="81"/>
                  </a:lnTo>
                  <a:lnTo>
                    <a:pt x="196" y="81"/>
                  </a:lnTo>
                  <a:lnTo>
                    <a:pt x="213" y="61"/>
                  </a:lnTo>
                  <a:lnTo>
                    <a:pt x="230" y="43"/>
                  </a:lnTo>
                  <a:lnTo>
                    <a:pt x="250" y="26"/>
                  </a:lnTo>
                  <a:lnTo>
                    <a:pt x="259" y="18"/>
                  </a:lnTo>
                  <a:lnTo>
                    <a:pt x="271" y="10"/>
                  </a:lnTo>
                  <a:lnTo>
                    <a:pt x="271" y="10"/>
                  </a:lnTo>
                  <a:lnTo>
                    <a:pt x="272" y="9"/>
                  </a:lnTo>
                  <a:lnTo>
                    <a:pt x="273" y="7"/>
                  </a:lnTo>
                  <a:lnTo>
                    <a:pt x="272" y="3"/>
                  </a:lnTo>
                  <a:lnTo>
                    <a:pt x="269" y="0"/>
                  </a:lnTo>
                  <a:lnTo>
                    <a:pt x="267" y="0"/>
                  </a:lnTo>
                  <a:lnTo>
                    <a:pt x="264" y="1"/>
                  </a:lnTo>
                  <a:lnTo>
                    <a:pt x="26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23" name="Freeform 435"/>
            <p:cNvSpPr/>
            <p:nvPr/>
          </p:nvSpPr>
          <p:spPr bwMode="auto">
            <a:xfrm>
              <a:off x="6707188" y="1125538"/>
              <a:ext cx="69850" cy="77788"/>
            </a:xfrm>
            <a:custGeom>
              <a:avLst/>
              <a:gdLst/>
              <a:ahLst/>
              <a:cxnLst>
                <a:cxn ang="0">
                  <a:pos x="166" y="3"/>
                </a:cxn>
                <a:cxn ang="0">
                  <a:pos x="160" y="17"/>
                </a:cxn>
                <a:cxn ang="0">
                  <a:pos x="148" y="27"/>
                </a:cxn>
                <a:cxn ang="0">
                  <a:pos x="124" y="48"/>
                </a:cxn>
                <a:cxn ang="0">
                  <a:pos x="79" y="98"/>
                </a:cxn>
                <a:cxn ang="0">
                  <a:pos x="54" y="126"/>
                </a:cxn>
                <a:cxn ang="0">
                  <a:pos x="30" y="155"/>
                </a:cxn>
                <a:cxn ang="0">
                  <a:pos x="12" y="173"/>
                </a:cxn>
                <a:cxn ang="0">
                  <a:pos x="8" y="177"/>
                </a:cxn>
                <a:cxn ang="0">
                  <a:pos x="11" y="183"/>
                </a:cxn>
                <a:cxn ang="0">
                  <a:pos x="12" y="187"/>
                </a:cxn>
                <a:cxn ang="0">
                  <a:pos x="9" y="183"/>
                </a:cxn>
                <a:cxn ang="0">
                  <a:pos x="5" y="183"/>
                </a:cxn>
                <a:cxn ang="0">
                  <a:pos x="0" y="187"/>
                </a:cxn>
                <a:cxn ang="0">
                  <a:pos x="0" y="189"/>
                </a:cxn>
                <a:cxn ang="0">
                  <a:pos x="4" y="194"/>
                </a:cxn>
                <a:cxn ang="0">
                  <a:pos x="7" y="196"/>
                </a:cxn>
                <a:cxn ang="0">
                  <a:pos x="11" y="196"/>
                </a:cxn>
                <a:cxn ang="0">
                  <a:pos x="25" y="180"/>
                </a:cxn>
                <a:cxn ang="0">
                  <a:pos x="38" y="163"/>
                </a:cxn>
                <a:cxn ang="0">
                  <a:pos x="54" y="149"/>
                </a:cxn>
                <a:cxn ang="0">
                  <a:pos x="80" y="115"/>
                </a:cxn>
                <a:cxn ang="0">
                  <a:pos x="93" y="98"/>
                </a:cxn>
                <a:cxn ang="0">
                  <a:pos x="145" y="43"/>
                </a:cxn>
                <a:cxn ang="0">
                  <a:pos x="156" y="35"/>
                </a:cxn>
                <a:cxn ang="0">
                  <a:pos x="169" y="23"/>
                </a:cxn>
                <a:cxn ang="0">
                  <a:pos x="175" y="13"/>
                </a:cxn>
                <a:cxn ang="0">
                  <a:pos x="177" y="7"/>
                </a:cxn>
                <a:cxn ang="0">
                  <a:pos x="177" y="2"/>
                </a:cxn>
                <a:cxn ang="0">
                  <a:pos x="170" y="0"/>
                </a:cxn>
                <a:cxn ang="0">
                  <a:pos x="168" y="2"/>
                </a:cxn>
                <a:cxn ang="0">
                  <a:pos x="166" y="3"/>
                </a:cxn>
              </a:cxnLst>
              <a:rect l="0" t="0" r="r" b="b"/>
              <a:pathLst>
                <a:path w="177" h="196">
                  <a:moveTo>
                    <a:pt x="166" y="3"/>
                  </a:moveTo>
                  <a:lnTo>
                    <a:pt x="166" y="3"/>
                  </a:lnTo>
                  <a:lnTo>
                    <a:pt x="164" y="10"/>
                  </a:lnTo>
                  <a:lnTo>
                    <a:pt x="160" y="17"/>
                  </a:lnTo>
                  <a:lnTo>
                    <a:pt x="155" y="22"/>
                  </a:lnTo>
                  <a:lnTo>
                    <a:pt x="148" y="27"/>
                  </a:lnTo>
                  <a:lnTo>
                    <a:pt x="136" y="39"/>
                  </a:lnTo>
                  <a:lnTo>
                    <a:pt x="124" y="48"/>
                  </a:lnTo>
                  <a:lnTo>
                    <a:pt x="124" y="48"/>
                  </a:lnTo>
                  <a:lnTo>
                    <a:pt x="79" y="98"/>
                  </a:lnTo>
                  <a:lnTo>
                    <a:pt x="79" y="98"/>
                  </a:lnTo>
                  <a:lnTo>
                    <a:pt x="54" y="126"/>
                  </a:lnTo>
                  <a:lnTo>
                    <a:pt x="30" y="155"/>
                  </a:lnTo>
                  <a:lnTo>
                    <a:pt x="30" y="155"/>
                  </a:lnTo>
                  <a:lnTo>
                    <a:pt x="21" y="164"/>
                  </a:lnTo>
                  <a:lnTo>
                    <a:pt x="12" y="173"/>
                  </a:lnTo>
                  <a:lnTo>
                    <a:pt x="12" y="173"/>
                  </a:lnTo>
                  <a:lnTo>
                    <a:pt x="8" y="177"/>
                  </a:lnTo>
                  <a:lnTo>
                    <a:pt x="8" y="180"/>
                  </a:lnTo>
                  <a:lnTo>
                    <a:pt x="11" y="183"/>
                  </a:lnTo>
                  <a:lnTo>
                    <a:pt x="12" y="187"/>
                  </a:lnTo>
                  <a:lnTo>
                    <a:pt x="12" y="187"/>
                  </a:lnTo>
                  <a:lnTo>
                    <a:pt x="11" y="184"/>
                  </a:lnTo>
                  <a:lnTo>
                    <a:pt x="9" y="183"/>
                  </a:lnTo>
                  <a:lnTo>
                    <a:pt x="7" y="183"/>
                  </a:lnTo>
                  <a:lnTo>
                    <a:pt x="5" y="183"/>
                  </a:lnTo>
                  <a:lnTo>
                    <a:pt x="1" y="185"/>
                  </a:lnTo>
                  <a:lnTo>
                    <a:pt x="0" y="187"/>
                  </a:lnTo>
                  <a:lnTo>
                    <a:pt x="0" y="189"/>
                  </a:lnTo>
                  <a:lnTo>
                    <a:pt x="0" y="189"/>
                  </a:lnTo>
                  <a:lnTo>
                    <a:pt x="1" y="193"/>
                  </a:lnTo>
                  <a:lnTo>
                    <a:pt x="4" y="194"/>
                  </a:lnTo>
                  <a:lnTo>
                    <a:pt x="4" y="194"/>
                  </a:lnTo>
                  <a:lnTo>
                    <a:pt x="7" y="196"/>
                  </a:lnTo>
                  <a:lnTo>
                    <a:pt x="11" y="196"/>
                  </a:lnTo>
                  <a:lnTo>
                    <a:pt x="11" y="196"/>
                  </a:lnTo>
                  <a:lnTo>
                    <a:pt x="18" y="189"/>
                  </a:lnTo>
                  <a:lnTo>
                    <a:pt x="25" y="180"/>
                  </a:lnTo>
                  <a:lnTo>
                    <a:pt x="32" y="172"/>
                  </a:lnTo>
                  <a:lnTo>
                    <a:pt x="38" y="163"/>
                  </a:lnTo>
                  <a:lnTo>
                    <a:pt x="38" y="163"/>
                  </a:lnTo>
                  <a:lnTo>
                    <a:pt x="54" y="149"/>
                  </a:lnTo>
                  <a:lnTo>
                    <a:pt x="67" y="132"/>
                  </a:lnTo>
                  <a:lnTo>
                    <a:pt x="80" y="115"/>
                  </a:lnTo>
                  <a:lnTo>
                    <a:pt x="93" y="98"/>
                  </a:lnTo>
                  <a:lnTo>
                    <a:pt x="93" y="98"/>
                  </a:lnTo>
                  <a:lnTo>
                    <a:pt x="119" y="70"/>
                  </a:lnTo>
                  <a:lnTo>
                    <a:pt x="145" y="43"/>
                  </a:lnTo>
                  <a:lnTo>
                    <a:pt x="145" y="43"/>
                  </a:lnTo>
                  <a:lnTo>
                    <a:pt x="156" y="35"/>
                  </a:lnTo>
                  <a:lnTo>
                    <a:pt x="165" y="27"/>
                  </a:lnTo>
                  <a:lnTo>
                    <a:pt x="169" y="23"/>
                  </a:lnTo>
                  <a:lnTo>
                    <a:pt x="173" y="18"/>
                  </a:lnTo>
                  <a:lnTo>
                    <a:pt x="175" y="13"/>
                  </a:lnTo>
                  <a:lnTo>
                    <a:pt x="177" y="7"/>
                  </a:lnTo>
                  <a:lnTo>
                    <a:pt x="177" y="7"/>
                  </a:lnTo>
                  <a:lnTo>
                    <a:pt x="177" y="5"/>
                  </a:lnTo>
                  <a:lnTo>
                    <a:pt x="177" y="2"/>
                  </a:lnTo>
                  <a:lnTo>
                    <a:pt x="173" y="0"/>
                  </a:lnTo>
                  <a:lnTo>
                    <a:pt x="170" y="0"/>
                  </a:lnTo>
                  <a:lnTo>
                    <a:pt x="169" y="1"/>
                  </a:lnTo>
                  <a:lnTo>
                    <a:pt x="168" y="2"/>
                  </a:lnTo>
                  <a:lnTo>
                    <a:pt x="166" y="3"/>
                  </a:lnTo>
                  <a:lnTo>
                    <a:pt x="16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24" name="Freeform 436"/>
            <p:cNvSpPr/>
            <p:nvPr/>
          </p:nvSpPr>
          <p:spPr bwMode="auto">
            <a:xfrm>
              <a:off x="6734176" y="1155700"/>
              <a:ext cx="42863" cy="50800"/>
            </a:xfrm>
            <a:custGeom>
              <a:avLst/>
              <a:gdLst/>
              <a:ahLst/>
              <a:cxnLst>
                <a:cxn ang="0">
                  <a:pos x="97" y="3"/>
                </a:cxn>
                <a:cxn ang="0">
                  <a:pos x="97" y="3"/>
                </a:cxn>
                <a:cxn ang="0">
                  <a:pos x="92" y="12"/>
                </a:cxn>
                <a:cxn ang="0">
                  <a:pos x="86" y="21"/>
                </a:cxn>
                <a:cxn ang="0">
                  <a:pos x="72" y="38"/>
                </a:cxn>
                <a:cxn ang="0">
                  <a:pos x="42" y="71"/>
                </a:cxn>
                <a:cxn ang="0">
                  <a:pos x="42" y="71"/>
                </a:cxn>
                <a:cxn ang="0">
                  <a:pos x="37" y="77"/>
                </a:cxn>
                <a:cxn ang="0">
                  <a:pos x="32" y="86"/>
                </a:cxn>
                <a:cxn ang="0">
                  <a:pos x="27" y="94"/>
                </a:cxn>
                <a:cxn ang="0">
                  <a:pos x="21" y="102"/>
                </a:cxn>
                <a:cxn ang="0">
                  <a:pos x="21" y="102"/>
                </a:cxn>
                <a:cxn ang="0">
                  <a:pos x="10" y="111"/>
                </a:cxn>
                <a:cxn ang="0">
                  <a:pos x="6" y="116"/>
                </a:cxn>
                <a:cxn ang="0">
                  <a:pos x="0" y="123"/>
                </a:cxn>
                <a:cxn ang="0">
                  <a:pos x="0" y="123"/>
                </a:cxn>
                <a:cxn ang="0">
                  <a:pos x="0" y="124"/>
                </a:cxn>
                <a:cxn ang="0">
                  <a:pos x="0" y="127"/>
                </a:cxn>
                <a:cxn ang="0">
                  <a:pos x="3" y="130"/>
                </a:cxn>
                <a:cxn ang="0">
                  <a:pos x="7" y="131"/>
                </a:cxn>
                <a:cxn ang="0">
                  <a:pos x="8" y="130"/>
                </a:cxn>
                <a:cxn ang="0">
                  <a:pos x="11" y="128"/>
                </a:cxn>
                <a:cxn ang="0">
                  <a:pos x="11" y="128"/>
                </a:cxn>
                <a:cxn ang="0">
                  <a:pos x="15" y="122"/>
                </a:cxn>
                <a:cxn ang="0">
                  <a:pos x="20" y="116"/>
                </a:cxn>
                <a:cxn ang="0">
                  <a:pos x="32" y="107"/>
                </a:cxn>
                <a:cxn ang="0">
                  <a:pos x="32" y="107"/>
                </a:cxn>
                <a:cxn ang="0">
                  <a:pos x="38" y="99"/>
                </a:cxn>
                <a:cxn ang="0">
                  <a:pos x="44" y="90"/>
                </a:cxn>
                <a:cxn ang="0">
                  <a:pos x="49" y="81"/>
                </a:cxn>
                <a:cxn ang="0">
                  <a:pos x="55" y="72"/>
                </a:cxn>
                <a:cxn ang="0">
                  <a:pos x="55" y="72"/>
                </a:cxn>
                <a:cxn ang="0">
                  <a:pos x="83" y="42"/>
                </a:cxn>
                <a:cxn ang="0">
                  <a:pos x="96" y="26"/>
                </a:cxn>
                <a:cxn ang="0">
                  <a:pos x="108" y="8"/>
                </a:cxn>
                <a:cxn ang="0">
                  <a:pos x="108" y="8"/>
                </a:cxn>
                <a:cxn ang="0">
                  <a:pos x="108" y="7"/>
                </a:cxn>
                <a:cxn ang="0">
                  <a:pos x="108" y="4"/>
                </a:cxn>
                <a:cxn ang="0">
                  <a:pos x="105" y="1"/>
                </a:cxn>
                <a:cxn ang="0">
                  <a:pos x="101" y="0"/>
                </a:cxn>
                <a:cxn ang="0">
                  <a:pos x="100" y="1"/>
                </a:cxn>
                <a:cxn ang="0">
                  <a:pos x="97" y="3"/>
                </a:cxn>
                <a:cxn ang="0">
                  <a:pos x="97" y="3"/>
                </a:cxn>
              </a:cxnLst>
              <a:rect l="0" t="0" r="r" b="b"/>
              <a:pathLst>
                <a:path w="108" h="131">
                  <a:moveTo>
                    <a:pt x="97" y="3"/>
                  </a:moveTo>
                  <a:lnTo>
                    <a:pt x="97" y="3"/>
                  </a:lnTo>
                  <a:lnTo>
                    <a:pt x="92" y="12"/>
                  </a:lnTo>
                  <a:lnTo>
                    <a:pt x="86" y="21"/>
                  </a:lnTo>
                  <a:lnTo>
                    <a:pt x="72" y="38"/>
                  </a:lnTo>
                  <a:lnTo>
                    <a:pt x="42" y="71"/>
                  </a:lnTo>
                  <a:lnTo>
                    <a:pt x="42" y="71"/>
                  </a:lnTo>
                  <a:lnTo>
                    <a:pt x="37" y="77"/>
                  </a:lnTo>
                  <a:lnTo>
                    <a:pt x="32" y="86"/>
                  </a:lnTo>
                  <a:lnTo>
                    <a:pt x="27" y="94"/>
                  </a:lnTo>
                  <a:lnTo>
                    <a:pt x="21" y="102"/>
                  </a:lnTo>
                  <a:lnTo>
                    <a:pt x="21" y="102"/>
                  </a:lnTo>
                  <a:lnTo>
                    <a:pt x="10" y="111"/>
                  </a:lnTo>
                  <a:lnTo>
                    <a:pt x="6" y="116"/>
                  </a:lnTo>
                  <a:lnTo>
                    <a:pt x="0" y="123"/>
                  </a:lnTo>
                  <a:lnTo>
                    <a:pt x="0" y="123"/>
                  </a:lnTo>
                  <a:lnTo>
                    <a:pt x="0" y="124"/>
                  </a:lnTo>
                  <a:lnTo>
                    <a:pt x="0" y="127"/>
                  </a:lnTo>
                  <a:lnTo>
                    <a:pt x="3" y="130"/>
                  </a:lnTo>
                  <a:lnTo>
                    <a:pt x="7" y="131"/>
                  </a:lnTo>
                  <a:lnTo>
                    <a:pt x="8" y="130"/>
                  </a:lnTo>
                  <a:lnTo>
                    <a:pt x="11" y="128"/>
                  </a:lnTo>
                  <a:lnTo>
                    <a:pt x="11" y="128"/>
                  </a:lnTo>
                  <a:lnTo>
                    <a:pt x="15" y="122"/>
                  </a:lnTo>
                  <a:lnTo>
                    <a:pt x="20" y="116"/>
                  </a:lnTo>
                  <a:lnTo>
                    <a:pt x="32" y="107"/>
                  </a:lnTo>
                  <a:lnTo>
                    <a:pt x="32" y="107"/>
                  </a:lnTo>
                  <a:lnTo>
                    <a:pt x="38" y="99"/>
                  </a:lnTo>
                  <a:lnTo>
                    <a:pt x="44" y="90"/>
                  </a:lnTo>
                  <a:lnTo>
                    <a:pt x="49" y="81"/>
                  </a:lnTo>
                  <a:lnTo>
                    <a:pt x="55" y="72"/>
                  </a:lnTo>
                  <a:lnTo>
                    <a:pt x="55" y="72"/>
                  </a:lnTo>
                  <a:lnTo>
                    <a:pt x="83" y="42"/>
                  </a:lnTo>
                  <a:lnTo>
                    <a:pt x="96" y="26"/>
                  </a:lnTo>
                  <a:lnTo>
                    <a:pt x="108" y="8"/>
                  </a:lnTo>
                  <a:lnTo>
                    <a:pt x="108" y="8"/>
                  </a:lnTo>
                  <a:lnTo>
                    <a:pt x="108" y="7"/>
                  </a:lnTo>
                  <a:lnTo>
                    <a:pt x="108" y="4"/>
                  </a:lnTo>
                  <a:lnTo>
                    <a:pt x="105" y="1"/>
                  </a:lnTo>
                  <a:lnTo>
                    <a:pt x="101" y="0"/>
                  </a:lnTo>
                  <a:lnTo>
                    <a:pt x="100" y="1"/>
                  </a:lnTo>
                  <a:lnTo>
                    <a:pt x="97" y="3"/>
                  </a:lnTo>
                  <a:lnTo>
                    <a:pt x="9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25" name="Freeform 437"/>
            <p:cNvSpPr/>
            <p:nvPr/>
          </p:nvSpPr>
          <p:spPr bwMode="auto">
            <a:xfrm>
              <a:off x="6451601" y="1363663"/>
              <a:ext cx="28575" cy="38100"/>
            </a:xfrm>
            <a:custGeom>
              <a:avLst/>
              <a:gdLst/>
              <a:ahLst/>
              <a:cxnLst>
                <a:cxn ang="0">
                  <a:pos x="64" y="2"/>
                </a:cxn>
                <a:cxn ang="0">
                  <a:pos x="64" y="2"/>
                </a:cxn>
                <a:cxn ang="0">
                  <a:pos x="46" y="22"/>
                </a:cxn>
                <a:cxn ang="0">
                  <a:pos x="28" y="43"/>
                </a:cxn>
                <a:cxn ang="0">
                  <a:pos x="20" y="53"/>
                </a:cxn>
                <a:cxn ang="0">
                  <a:pos x="12" y="65"/>
                </a:cxn>
                <a:cxn ang="0">
                  <a:pos x="6" y="77"/>
                </a:cxn>
                <a:cxn ang="0">
                  <a:pos x="0" y="90"/>
                </a:cxn>
                <a:cxn ang="0">
                  <a:pos x="0" y="90"/>
                </a:cxn>
                <a:cxn ang="0">
                  <a:pos x="0" y="92"/>
                </a:cxn>
                <a:cxn ang="0">
                  <a:pos x="0" y="94"/>
                </a:cxn>
                <a:cxn ang="0">
                  <a:pos x="2" y="96"/>
                </a:cxn>
                <a:cxn ang="0">
                  <a:pos x="4" y="96"/>
                </a:cxn>
                <a:cxn ang="0">
                  <a:pos x="8" y="96"/>
                </a:cxn>
                <a:cxn ang="0">
                  <a:pos x="11" y="95"/>
                </a:cxn>
                <a:cxn ang="0">
                  <a:pos x="12" y="92"/>
                </a:cxn>
                <a:cxn ang="0">
                  <a:pos x="12" y="92"/>
                </a:cxn>
                <a:cxn ang="0">
                  <a:pos x="16" y="81"/>
                </a:cxn>
                <a:cxn ang="0">
                  <a:pos x="23" y="69"/>
                </a:cxn>
                <a:cxn ang="0">
                  <a:pos x="29" y="58"/>
                </a:cxn>
                <a:cxn ang="0">
                  <a:pos x="37" y="48"/>
                </a:cxn>
                <a:cxn ang="0">
                  <a:pos x="55" y="28"/>
                </a:cxn>
                <a:cxn ang="0">
                  <a:pos x="72" y="10"/>
                </a:cxn>
                <a:cxn ang="0">
                  <a:pos x="72" y="10"/>
                </a:cxn>
                <a:cxn ang="0">
                  <a:pos x="74" y="7"/>
                </a:cxn>
                <a:cxn ang="0">
                  <a:pos x="75" y="6"/>
                </a:cxn>
                <a:cxn ang="0">
                  <a:pos x="72" y="2"/>
                </a:cxn>
                <a:cxn ang="0">
                  <a:pos x="68" y="0"/>
                </a:cxn>
                <a:cxn ang="0">
                  <a:pos x="67" y="1"/>
                </a:cxn>
                <a:cxn ang="0">
                  <a:pos x="64" y="2"/>
                </a:cxn>
                <a:cxn ang="0">
                  <a:pos x="64" y="2"/>
                </a:cxn>
              </a:cxnLst>
              <a:rect l="0" t="0" r="r" b="b"/>
              <a:pathLst>
                <a:path w="75" h="96">
                  <a:moveTo>
                    <a:pt x="64" y="2"/>
                  </a:moveTo>
                  <a:lnTo>
                    <a:pt x="64" y="2"/>
                  </a:lnTo>
                  <a:lnTo>
                    <a:pt x="46" y="22"/>
                  </a:lnTo>
                  <a:lnTo>
                    <a:pt x="28" y="43"/>
                  </a:lnTo>
                  <a:lnTo>
                    <a:pt x="20" y="53"/>
                  </a:lnTo>
                  <a:lnTo>
                    <a:pt x="12" y="65"/>
                  </a:lnTo>
                  <a:lnTo>
                    <a:pt x="6" y="77"/>
                  </a:lnTo>
                  <a:lnTo>
                    <a:pt x="0" y="90"/>
                  </a:lnTo>
                  <a:lnTo>
                    <a:pt x="0" y="90"/>
                  </a:lnTo>
                  <a:lnTo>
                    <a:pt x="0" y="92"/>
                  </a:lnTo>
                  <a:lnTo>
                    <a:pt x="0" y="94"/>
                  </a:lnTo>
                  <a:lnTo>
                    <a:pt x="2" y="96"/>
                  </a:lnTo>
                  <a:lnTo>
                    <a:pt x="4" y="96"/>
                  </a:lnTo>
                  <a:lnTo>
                    <a:pt x="8" y="96"/>
                  </a:lnTo>
                  <a:lnTo>
                    <a:pt x="11" y="95"/>
                  </a:lnTo>
                  <a:lnTo>
                    <a:pt x="12" y="92"/>
                  </a:lnTo>
                  <a:lnTo>
                    <a:pt x="12" y="92"/>
                  </a:lnTo>
                  <a:lnTo>
                    <a:pt x="16" y="81"/>
                  </a:lnTo>
                  <a:lnTo>
                    <a:pt x="23" y="69"/>
                  </a:lnTo>
                  <a:lnTo>
                    <a:pt x="29" y="58"/>
                  </a:lnTo>
                  <a:lnTo>
                    <a:pt x="37" y="48"/>
                  </a:lnTo>
                  <a:lnTo>
                    <a:pt x="55" y="28"/>
                  </a:lnTo>
                  <a:lnTo>
                    <a:pt x="72" y="10"/>
                  </a:lnTo>
                  <a:lnTo>
                    <a:pt x="72" y="10"/>
                  </a:lnTo>
                  <a:lnTo>
                    <a:pt x="74" y="7"/>
                  </a:lnTo>
                  <a:lnTo>
                    <a:pt x="75" y="6"/>
                  </a:lnTo>
                  <a:lnTo>
                    <a:pt x="72" y="2"/>
                  </a:lnTo>
                  <a:lnTo>
                    <a:pt x="68" y="0"/>
                  </a:lnTo>
                  <a:lnTo>
                    <a:pt x="67" y="1"/>
                  </a:lnTo>
                  <a:lnTo>
                    <a:pt x="64" y="2"/>
                  </a:lnTo>
                  <a:lnTo>
                    <a:pt x="6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26" name="Freeform 438"/>
            <p:cNvSpPr/>
            <p:nvPr/>
          </p:nvSpPr>
          <p:spPr bwMode="auto">
            <a:xfrm>
              <a:off x="6511926" y="1363663"/>
              <a:ext cx="30163" cy="34925"/>
            </a:xfrm>
            <a:custGeom>
              <a:avLst/>
              <a:gdLst/>
              <a:ahLst/>
              <a:cxnLst>
                <a:cxn ang="0">
                  <a:pos x="64" y="2"/>
                </a:cxn>
                <a:cxn ang="0">
                  <a:pos x="64" y="2"/>
                </a:cxn>
                <a:cxn ang="0">
                  <a:pos x="44" y="22"/>
                </a:cxn>
                <a:cxn ang="0">
                  <a:pos x="34" y="32"/>
                </a:cxn>
                <a:cxn ang="0">
                  <a:pos x="24" y="43"/>
                </a:cxn>
                <a:cxn ang="0">
                  <a:pos x="24" y="43"/>
                </a:cxn>
                <a:cxn ang="0">
                  <a:pos x="10" y="62"/>
                </a:cxn>
                <a:cxn ang="0">
                  <a:pos x="10" y="62"/>
                </a:cxn>
                <a:cxn ang="0">
                  <a:pos x="5" y="70"/>
                </a:cxn>
                <a:cxn ang="0">
                  <a:pos x="5" y="70"/>
                </a:cxn>
                <a:cxn ang="0">
                  <a:pos x="2" y="75"/>
                </a:cxn>
                <a:cxn ang="0">
                  <a:pos x="2" y="75"/>
                </a:cxn>
                <a:cxn ang="0">
                  <a:pos x="2" y="75"/>
                </a:cxn>
                <a:cxn ang="0">
                  <a:pos x="2" y="75"/>
                </a:cxn>
                <a:cxn ang="0">
                  <a:pos x="0" y="78"/>
                </a:cxn>
                <a:cxn ang="0">
                  <a:pos x="0" y="82"/>
                </a:cxn>
                <a:cxn ang="0">
                  <a:pos x="0" y="82"/>
                </a:cxn>
                <a:cxn ang="0">
                  <a:pos x="0" y="83"/>
                </a:cxn>
                <a:cxn ang="0">
                  <a:pos x="0" y="83"/>
                </a:cxn>
                <a:cxn ang="0">
                  <a:pos x="1" y="85"/>
                </a:cxn>
                <a:cxn ang="0">
                  <a:pos x="2" y="86"/>
                </a:cxn>
                <a:cxn ang="0">
                  <a:pos x="6" y="87"/>
                </a:cxn>
                <a:cxn ang="0">
                  <a:pos x="6" y="87"/>
                </a:cxn>
                <a:cxn ang="0">
                  <a:pos x="9" y="86"/>
                </a:cxn>
                <a:cxn ang="0">
                  <a:pos x="11" y="83"/>
                </a:cxn>
                <a:cxn ang="0">
                  <a:pos x="14" y="78"/>
                </a:cxn>
                <a:cxn ang="0">
                  <a:pos x="14" y="78"/>
                </a:cxn>
                <a:cxn ang="0">
                  <a:pos x="19" y="70"/>
                </a:cxn>
                <a:cxn ang="0">
                  <a:pos x="26" y="61"/>
                </a:cxn>
                <a:cxn ang="0">
                  <a:pos x="26" y="61"/>
                </a:cxn>
                <a:cxn ang="0">
                  <a:pos x="36" y="48"/>
                </a:cxn>
                <a:cxn ang="0">
                  <a:pos x="48" y="35"/>
                </a:cxn>
                <a:cxn ang="0">
                  <a:pos x="72" y="10"/>
                </a:cxn>
                <a:cxn ang="0">
                  <a:pos x="72" y="10"/>
                </a:cxn>
                <a:cxn ang="0">
                  <a:pos x="73" y="7"/>
                </a:cxn>
                <a:cxn ang="0">
                  <a:pos x="74" y="6"/>
                </a:cxn>
                <a:cxn ang="0">
                  <a:pos x="72" y="2"/>
                </a:cxn>
                <a:cxn ang="0">
                  <a:pos x="68" y="0"/>
                </a:cxn>
                <a:cxn ang="0">
                  <a:pos x="66" y="1"/>
                </a:cxn>
                <a:cxn ang="0">
                  <a:pos x="64" y="2"/>
                </a:cxn>
                <a:cxn ang="0">
                  <a:pos x="64" y="2"/>
                </a:cxn>
              </a:cxnLst>
              <a:rect l="0" t="0" r="r" b="b"/>
              <a:pathLst>
                <a:path w="74" h="87">
                  <a:moveTo>
                    <a:pt x="64" y="2"/>
                  </a:moveTo>
                  <a:lnTo>
                    <a:pt x="64" y="2"/>
                  </a:lnTo>
                  <a:lnTo>
                    <a:pt x="44" y="22"/>
                  </a:lnTo>
                  <a:lnTo>
                    <a:pt x="34" y="32"/>
                  </a:lnTo>
                  <a:lnTo>
                    <a:pt x="24" y="43"/>
                  </a:lnTo>
                  <a:lnTo>
                    <a:pt x="24" y="43"/>
                  </a:lnTo>
                  <a:lnTo>
                    <a:pt x="10" y="62"/>
                  </a:lnTo>
                  <a:lnTo>
                    <a:pt x="10" y="62"/>
                  </a:lnTo>
                  <a:lnTo>
                    <a:pt x="5" y="70"/>
                  </a:lnTo>
                  <a:lnTo>
                    <a:pt x="5" y="70"/>
                  </a:lnTo>
                  <a:lnTo>
                    <a:pt x="2" y="75"/>
                  </a:lnTo>
                  <a:lnTo>
                    <a:pt x="2" y="75"/>
                  </a:lnTo>
                  <a:lnTo>
                    <a:pt x="2" y="75"/>
                  </a:lnTo>
                  <a:lnTo>
                    <a:pt x="2" y="75"/>
                  </a:lnTo>
                  <a:lnTo>
                    <a:pt x="0" y="78"/>
                  </a:lnTo>
                  <a:lnTo>
                    <a:pt x="0" y="82"/>
                  </a:lnTo>
                  <a:lnTo>
                    <a:pt x="0" y="82"/>
                  </a:lnTo>
                  <a:lnTo>
                    <a:pt x="0" y="83"/>
                  </a:lnTo>
                  <a:lnTo>
                    <a:pt x="0" y="83"/>
                  </a:lnTo>
                  <a:lnTo>
                    <a:pt x="1" y="85"/>
                  </a:lnTo>
                  <a:lnTo>
                    <a:pt x="2" y="86"/>
                  </a:lnTo>
                  <a:lnTo>
                    <a:pt x="6" y="87"/>
                  </a:lnTo>
                  <a:lnTo>
                    <a:pt x="6" y="87"/>
                  </a:lnTo>
                  <a:lnTo>
                    <a:pt x="9" y="86"/>
                  </a:lnTo>
                  <a:lnTo>
                    <a:pt x="11" y="83"/>
                  </a:lnTo>
                  <a:lnTo>
                    <a:pt x="14" y="78"/>
                  </a:lnTo>
                  <a:lnTo>
                    <a:pt x="14" y="78"/>
                  </a:lnTo>
                  <a:lnTo>
                    <a:pt x="19" y="70"/>
                  </a:lnTo>
                  <a:lnTo>
                    <a:pt x="26" y="61"/>
                  </a:lnTo>
                  <a:lnTo>
                    <a:pt x="26" y="61"/>
                  </a:lnTo>
                  <a:lnTo>
                    <a:pt x="36" y="48"/>
                  </a:lnTo>
                  <a:lnTo>
                    <a:pt x="48" y="35"/>
                  </a:lnTo>
                  <a:lnTo>
                    <a:pt x="72" y="10"/>
                  </a:lnTo>
                  <a:lnTo>
                    <a:pt x="72" y="10"/>
                  </a:lnTo>
                  <a:lnTo>
                    <a:pt x="73" y="7"/>
                  </a:lnTo>
                  <a:lnTo>
                    <a:pt x="74" y="6"/>
                  </a:lnTo>
                  <a:lnTo>
                    <a:pt x="72" y="2"/>
                  </a:lnTo>
                  <a:lnTo>
                    <a:pt x="68" y="0"/>
                  </a:lnTo>
                  <a:lnTo>
                    <a:pt x="66" y="1"/>
                  </a:lnTo>
                  <a:lnTo>
                    <a:pt x="64" y="2"/>
                  </a:lnTo>
                  <a:lnTo>
                    <a:pt x="6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27" name="Freeform 439"/>
            <p:cNvSpPr/>
            <p:nvPr/>
          </p:nvSpPr>
          <p:spPr bwMode="auto">
            <a:xfrm>
              <a:off x="6542088" y="1370013"/>
              <a:ext cx="17463" cy="30163"/>
            </a:xfrm>
            <a:custGeom>
              <a:avLst/>
              <a:gdLst/>
              <a:ahLst/>
              <a:cxnLst>
                <a:cxn ang="0">
                  <a:pos x="34" y="5"/>
                </a:cxn>
                <a:cxn ang="0">
                  <a:pos x="34" y="5"/>
                </a:cxn>
                <a:cxn ang="0">
                  <a:pos x="32" y="13"/>
                </a:cxn>
                <a:cxn ang="0">
                  <a:pos x="28" y="21"/>
                </a:cxn>
                <a:cxn ang="0">
                  <a:pos x="17" y="36"/>
                </a:cxn>
                <a:cxn ang="0">
                  <a:pos x="17" y="36"/>
                </a:cxn>
                <a:cxn ang="0">
                  <a:pos x="9" y="51"/>
                </a:cxn>
                <a:cxn ang="0">
                  <a:pos x="0" y="65"/>
                </a:cxn>
                <a:cxn ang="0">
                  <a:pos x="0" y="65"/>
                </a:cxn>
                <a:cxn ang="0">
                  <a:pos x="0" y="68"/>
                </a:cxn>
                <a:cxn ang="0">
                  <a:pos x="0" y="69"/>
                </a:cxn>
                <a:cxn ang="0">
                  <a:pos x="3" y="73"/>
                </a:cxn>
                <a:cxn ang="0">
                  <a:pos x="7" y="73"/>
                </a:cxn>
                <a:cxn ang="0">
                  <a:pos x="9" y="73"/>
                </a:cxn>
                <a:cxn ang="0">
                  <a:pos x="11" y="70"/>
                </a:cxn>
                <a:cxn ang="0">
                  <a:pos x="11" y="70"/>
                </a:cxn>
                <a:cxn ang="0">
                  <a:pos x="21" y="52"/>
                </a:cxn>
                <a:cxn ang="0">
                  <a:pos x="32" y="35"/>
                </a:cxn>
                <a:cxn ang="0">
                  <a:pos x="32" y="35"/>
                </a:cxn>
                <a:cxn ang="0">
                  <a:pos x="41" y="21"/>
                </a:cxn>
                <a:cxn ang="0">
                  <a:pos x="43" y="13"/>
                </a:cxn>
                <a:cxn ang="0">
                  <a:pos x="45" y="5"/>
                </a:cxn>
                <a:cxn ang="0">
                  <a:pos x="45" y="5"/>
                </a:cxn>
                <a:cxn ang="0">
                  <a:pos x="45" y="2"/>
                </a:cxn>
                <a:cxn ang="0">
                  <a:pos x="43" y="1"/>
                </a:cxn>
                <a:cxn ang="0">
                  <a:pos x="42" y="0"/>
                </a:cxn>
                <a:cxn ang="0">
                  <a:pos x="41" y="0"/>
                </a:cxn>
                <a:cxn ang="0">
                  <a:pos x="36" y="1"/>
                </a:cxn>
                <a:cxn ang="0">
                  <a:pos x="34" y="2"/>
                </a:cxn>
                <a:cxn ang="0">
                  <a:pos x="34" y="5"/>
                </a:cxn>
                <a:cxn ang="0">
                  <a:pos x="34" y="5"/>
                </a:cxn>
              </a:cxnLst>
              <a:rect l="0" t="0" r="r" b="b"/>
              <a:pathLst>
                <a:path w="45" h="73">
                  <a:moveTo>
                    <a:pt x="34" y="5"/>
                  </a:moveTo>
                  <a:lnTo>
                    <a:pt x="34" y="5"/>
                  </a:lnTo>
                  <a:lnTo>
                    <a:pt x="32" y="13"/>
                  </a:lnTo>
                  <a:lnTo>
                    <a:pt x="28" y="21"/>
                  </a:lnTo>
                  <a:lnTo>
                    <a:pt x="17" y="36"/>
                  </a:lnTo>
                  <a:lnTo>
                    <a:pt x="17" y="36"/>
                  </a:lnTo>
                  <a:lnTo>
                    <a:pt x="9" y="51"/>
                  </a:lnTo>
                  <a:lnTo>
                    <a:pt x="0" y="65"/>
                  </a:lnTo>
                  <a:lnTo>
                    <a:pt x="0" y="65"/>
                  </a:lnTo>
                  <a:lnTo>
                    <a:pt x="0" y="68"/>
                  </a:lnTo>
                  <a:lnTo>
                    <a:pt x="0" y="69"/>
                  </a:lnTo>
                  <a:lnTo>
                    <a:pt x="3" y="73"/>
                  </a:lnTo>
                  <a:lnTo>
                    <a:pt x="7" y="73"/>
                  </a:lnTo>
                  <a:lnTo>
                    <a:pt x="9" y="73"/>
                  </a:lnTo>
                  <a:lnTo>
                    <a:pt x="11" y="70"/>
                  </a:lnTo>
                  <a:lnTo>
                    <a:pt x="11" y="70"/>
                  </a:lnTo>
                  <a:lnTo>
                    <a:pt x="21" y="52"/>
                  </a:lnTo>
                  <a:lnTo>
                    <a:pt x="32" y="35"/>
                  </a:lnTo>
                  <a:lnTo>
                    <a:pt x="32" y="35"/>
                  </a:lnTo>
                  <a:lnTo>
                    <a:pt x="41" y="21"/>
                  </a:lnTo>
                  <a:lnTo>
                    <a:pt x="43" y="13"/>
                  </a:lnTo>
                  <a:lnTo>
                    <a:pt x="45" y="5"/>
                  </a:lnTo>
                  <a:lnTo>
                    <a:pt x="45" y="5"/>
                  </a:lnTo>
                  <a:lnTo>
                    <a:pt x="45" y="2"/>
                  </a:lnTo>
                  <a:lnTo>
                    <a:pt x="43" y="1"/>
                  </a:lnTo>
                  <a:lnTo>
                    <a:pt x="42" y="0"/>
                  </a:lnTo>
                  <a:lnTo>
                    <a:pt x="41" y="0"/>
                  </a:lnTo>
                  <a:lnTo>
                    <a:pt x="36" y="1"/>
                  </a:lnTo>
                  <a:lnTo>
                    <a:pt x="34" y="2"/>
                  </a:lnTo>
                  <a:lnTo>
                    <a:pt x="34" y="5"/>
                  </a:lnTo>
                  <a:lnTo>
                    <a:pt x="34"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28" name="Freeform 440"/>
            <p:cNvSpPr/>
            <p:nvPr/>
          </p:nvSpPr>
          <p:spPr bwMode="auto">
            <a:xfrm>
              <a:off x="6562726" y="1368425"/>
              <a:ext cx="23813" cy="28575"/>
            </a:xfrm>
            <a:custGeom>
              <a:avLst/>
              <a:gdLst/>
              <a:ahLst/>
              <a:cxnLst>
                <a:cxn ang="0">
                  <a:pos x="53" y="2"/>
                </a:cxn>
                <a:cxn ang="0">
                  <a:pos x="53" y="2"/>
                </a:cxn>
                <a:cxn ang="0">
                  <a:pos x="42" y="12"/>
                </a:cxn>
                <a:cxn ang="0">
                  <a:pos x="42" y="12"/>
                </a:cxn>
                <a:cxn ang="0">
                  <a:pos x="38" y="15"/>
                </a:cxn>
                <a:cxn ang="0">
                  <a:pos x="34" y="20"/>
                </a:cxn>
                <a:cxn ang="0">
                  <a:pos x="28" y="28"/>
                </a:cxn>
                <a:cxn ang="0">
                  <a:pos x="28" y="28"/>
                </a:cxn>
                <a:cxn ang="0">
                  <a:pos x="21" y="37"/>
                </a:cxn>
                <a:cxn ang="0">
                  <a:pos x="15" y="46"/>
                </a:cxn>
                <a:cxn ang="0">
                  <a:pos x="8" y="57"/>
                </a:cxn>
                <a:cxn ang="0">
                  <a:pos x="2" y="64"/>
                </a:cxn>
                <a:cxn ang="0">
                  <a:pos x="2" y="64"/>
                </a:cxn>
                <a:cxn ang="0">
                  <a:pos x="0" y="67"/>
                </a:cxn>
                <a:cxn ang="0">
                  <a:pos x="0" y="70"/>
                </a:cxn>
                <a:cxn ang="0">
                  <a:pos x="2" y="74"/>
                </a:cxn>
                <a:cxn ang="0">
                  <a:pos x="5" y="75"/>
                </a:cxn>
                <a:cxn ang="0">
                  <a:pos x="8" y="75"/>
                </a:cxn>
                <a:cxn ang="0">
                  <a:pos x="9" y="74"/>
                </a:cxn>
                <a:cxn ang="0">
                  <a:pos x="9" y="74"/>
                </a:cxn>
                <a:cxn ang="0">
                  <a:pos x="16" y="66"/>
                </a:cxn>
                <a:cxn ang="0">
                  <a:pos x="21" y="58"/>
                </a:cxn>
                <a:cxn ang="0">
                  <a:pos x="32" y="41"/>
                </a:cxn>
                <a:cxn ang="0">
                  <a:pos x="32" y="41"/>
                </a:cxn>
                <a:cxn ang="0">
                  <a:pos x="38" y="32"/>
                </a:cxn>
                <a:cxn ang="0">
                  <a:pos x="46" y="25"/>
                </a:cxn>
                <a:cxn ang="0">
                  <a:pos x="62" y="11"/>
                </a:cxn>
                <a:cxn ang="0">
                  <a:pos x="62" y="11"/>
                </a:cxn>
                <a:cxn ang="0">
                  <a:pos x="63" y="8"/>
                </a:cxn>
                <a:cxn ang="0">
                  <a:pos x="63" y="7"/>
                </a:cxn>
                <a:cxn ang="0">
                  <a:pos x="62" y="3"/>
                </a:cxn>
                <a:cxn ang="0">
                  <a:pos x="58" y="0"/>
                </a:cxn>
                <a:cxn ang="0">
                  <a:pos x="55" y="0"/>
                </a:cxn>
                <a:cxn ang="0">
                  <a:pos x="53" y="2"/>
                </a:cxn>
                <a:cxn ang="0">
                  <a:pos x="53" y="2"/>
                </a:cxn>
              </a:cxnLst>
              <a:rect l="0" t="0" r="r" b="b"/>
              <a:pathLst>
                <a:path w="63" h="75">
                  <a:moveTo>
                    <a:pt x="53" y="2"/>
                  </a:moveTo>
                  <a:lnTo>
                    <a:pt x="53" y="2"/>
                  </a:lnTo>
                  <a:lnTo>
                    <a:pt x="42" y="12"/>
                  </a:lnTo>
                  <a:lnTo>
                    <a:pt x="42" y="12"/>
                  </a:lnTo>
                  <a:lnTo>
                    <a:pt x="38" y="15"/>
                  </a:lnTo>
                  <a:lnTo>
                    <a:pt x="34" y="20"/>
                  </a:lnTo>
                  <a:lnTo>
                    <a:pt x="28" y="28"/>
                  </a:lnTo>
                  <a:lnTo>
                    <a:pt x="28" y="28"/>
                  </a:lnTo>
                  <a:lnTo>
                    <a:pt x="21" y="37"/>
                  </a:lnTo>
                  <a:lnTo>
                    <a:pt x="15" y="46"/>
                  </a:lnTo>
                  <a:lnTo>
                    <a:pt x="8" y="57"/>
                  </a:lnTo>
                  <a:lnTo>
                    <a:pt x="2" y="64"/>
                  </a:lnTo>
                  <a:lnTo>
                    <a:pt x="2" y="64"/>
                  </a:lnTo>
                  <a:lnTo>
                    <a:pt x="0" y="67"/>
                  </a:lnTo>
                  <a:lnTo>
                    <a:pt x="0" y="70"/>
                  </a:lnTo>
                  <a:lnTo>
                    <a:pt x="2" y="74"/>
                  </a:lnTo>
                  <a:lnTo>
                    <a:pt x="5" y="75"/>
                  </a:lnTo>
                  <a:lnTo>
                    <a:pt x="8" y="75"/>
                  </a:lnTo>
                  <a:lnTo>
                    <a:pt x="9" y="74"/>
                  </a:lnTo>
                  <a:lnTo>
                    <a:pt x="9" y="74"/>
                  </a:lnTo>
                  <a:lnTo>
                    <a:pt x="16" y="66"/>
                  </a:lnTo>
                  <a:lnTo>
                    <a:pt x="21" y="58"/>
                  </a:lnTo>
                  <a:lnTo>
                    <a:pt x="32" y="41"/>
                  </a:lnTo>
                  <a:lnTo>
                    <a:pt x="32" y="41"/>
                  </a:lnTo>
                  <a:lnTo>
                    <a:pt x="38" y="32"/>
                  </a:lnTo>
                  <a:lnTo>
                    <a:pt x="46" y="25"/>
                  </a:lnTo>
                  <a:lnTo>
                    <a:pt x="62" y="11"/>
                  </a:lnTo>
                  <a:lnTo>
                    <a:pt x="62" y="11"/>
                  </a:lnTo>
                  <a:lnTo>
                    <a:pt x="63" y="8"/>
                  </a:lnTo>
                  <a:lnTo>
                    <a:pt x="63" y="7"/>
                  </a:lnTo>
                  <a:lnTo>
                    <a:pt x="62" y="3"/>
                  </a:lnTo>
                  <a:lnTo>
                    <a:pt x="58" y="0"/>
                  </a:lnTo>
                  <a:lnTo>
                    <a:pt x="55" y="0"/>
                  </a:lnTo>
                  <a:lnTo>
                    <a:pt x="53" y="2"/>
                  </a:lnTo>
                  <a:lnTo>
                    <a:pt x="5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29" name="Freeform 441"/>
            <p:cNvSpPr/>
            <p:nvPr/>
          </p:nvSpPr>
          <p:spPr bwMode="auto">
            <a:xfrm>
              <a:off x="6650038" y="1374775"/>
              <a:ext cx="20638" cy="25400"/>
            </a:xfrm>
            <a:custGeom>
              <a:avLst/>
              <a:gdLst/>
              <a:ahLst/>
              <a:cxnLst>
                <a:cxn ang="0">
                  <a:pos x="40" y="4"/>
                </a:cxn>
                <a:cxn ang="0">
                  <a:pos x="40" y="4"/>
                </a:cxn>
                <a:cxn ang="0">
                  <a:pos x="39" y="8"/>
                </a:cxn>
                <a:cxn ang="0">
                  <a:pos x="36" y="11"/>
                </a:cxn>
                <a:cxn ang="0">
                  <a:pos x="31" y="16"/>
                </a:cxn>
                <a:cxn ang="0">
                  <a:pos x="18" y="25"/>
                </a:cxn>
                <a:cxn ang="0">
                  <a:pos x="18" y="25"/>
                </a:cxn>
                <a:cxn ang="0">
                  <a:pos x="15" y="29"/>
                </a:cxn>
                <a:cxn ang="0">
                  <a:pos x="13" y="33"/>
                </a:cxn>
                <a:cxn ang="0">
                  <a:pos x="7" y="42"/>
                </a:cxn>
                <a:cxn ang="0">
                  <a:pos x="7" y="42"/>
                </a:cxn>
                <a:cxn ang="0">
                  <a:pos x="2" y="49"/>
                </a:cxn>
                <a:cxn ang="0">
                  <a:pos x="1" y="53"/>
                </a:cxn>
                <a:cxn ang="0">
                  <a:pos x="0" y="57"/>
                </a:cxn>
                <a:cxn ang="0">
                  <a:pos x="0" y="57"/>
                </a:cxn>
                <a:cxn ang="0">
                  <a:pos x="0" y="59"/>
                </a:cxn>
                <a:cxn ang="0">
                  <a:pos x="1" y="60"/>
                </a:cxn>
                <a:cxn ang="0">
                  <a:pos x="5" y="63"/>
                </a:cxn>
                <a:cxn ang="0">
                  <a:pos x="6" y="63"/>
                </a:cxn>
                <a:cxn ang="0">
                  <a:pos x="9" y="63"/>
                </a:cxn>
                <a:cxn ang="0">
                  <a:pos x="10" y="62"/>
                </a:cxn>
                <a:cxn ang="0">
                  <a:pos x="11" y="59"/>
                </a:cxn>
                <a:cxn ang="0">
                  <a:pos x="11" y="59"/>
                </a:cxn>
                <a:cxn ang="0">
                  <a:pos x="13" y="55"/>
                </a:cxn>
                <a:cxn ang="0">
                  <a:pos x="15" y="51"/>
                </a:cxn>
                <a:cxn ang="0">
                  <a:pos x="21" y="43"/>
                </a:cxn>
                <a:cxn ang="0">
                  <a:pos x="21" y="43"/>
                </a:cxn>
                <a:cxn ang="0">
                  <a:pos x="26" y="36"/>
                </a:cxn>
                <a:cxn ang="0">
                  <a:pos x="32" y="28"/>
                </a:cxn>
                <a:cxn ang="0">
                  <a:pos x="32" y="28"/>
                </a:cxn>
                <a:cxn ang="0">
                  <a:pos x="44" y="20"/>
                </a:cxn>
                <a:cxn ang="0">
                  <a:pos x="48" y="13"/>
                </a:cxn>
                <a:cxn ang="0">
                  <a:pos x="51" y="8"/>
                </a:cxn>
                <a:cxn ang="0">
                  <a:pos x="51" y="8"/>
                </a:cxn>
                <a:cxn ang="0">
                  <a:pos x="51" y="6"/>
                </a:cxn>
                <a:cxn ang="0">
                  <a:pos x="49" y="3"/>
                </a:cxn>
                <a:cxn ang="0">
                  <a:pos x="47" y="0"/>
                </a:cxn>
                <a:cxn ang="0">
                  <a:pos x="44" y="0"/>
                </a:cxn>
                <a:cxn ang="0">
                  <a:pos x="43" y="2"/>
                </a:cxn>
                <a:cxn ang="0">
                  <a:pos x="40" y="3"/>
                </a:cxn>
                <a:cxn ang="0">
                  <a:pos x="40" y="4"/>
                </a:cxn>
                <a:cxn ang="0">
                  <a:pos x="40" y="4"/>
                </a:cxn>
              </a:cxnLst>
              <a:rect l="0" t="0" r="r" b="b"/>
              <a:pathLst>
                <a:path w="51" h="63">
                  <a:moveTo>
                    <a:pt x="40" y="4"/>
                  </a:moveTo>
                  <a:lnTo>
                    <a:pt x="40" y="4"/>
                  </a:lnTo>
                  <a:lnTo>
                    <a:pt x="39" y="8"/>
                  </a:lnTo>
                  <a:lnTo>
                    <a:pt x="36" y="11"/>
                  </a:lnTo>
                  <a:lnTo>
                    <a:pt x="31" y="16"/>
                  </a:lnTo>
                  <a:lnTo>
                    <a:pt x="18" y="25"/>
                  </a:lnTo>
                  <a:lnTo>
                    <a:pt x="18" y="25"/>
                  </a:lnTo>
                  <a:lnTo>
                    <a:pt x="15" y="29"/>
                  </a:lnTo>
                  <a:lnTo>
                    <a:pt x="13" y="33"/>
                  </a:lnTo>
                  <a:lnTo>
                    <a:pt x="7" y="42"/>
                  </a:lnTo>
                  <a:lnTo>
                    <a:pt x="7" y="42"/>
                  </a:lnTo>
                  <a:lnTo>
                    <a:pt x="2" y="49"/>
                  </a:lnTo>
                  <a:lnTo>
                    <a:pt x="1" y="53"/>
                  </a:lnTo>
                  <a:lnTo>
                    <a:pt x="0" y="57"/>
                  </a:lnTo>
                  <a:lnTo>
                    <a:pt x="0" y="57"/>
                  </a:lnTo>
                  <a:lnTo>
                    <a:pt x="0" y="59"/>
                  </a:lnTo>
                  <a:lnTo>
                    <a:pt x="1" y="60"/>
                  </a:lnTo>
                  <a:lnTo>
                    <a:pt x="5" y="63"/>
                  </a:lnTo>
                  <a:lnTo>
                    <a:pt x="6" y="63"/>
                  </a:lnTo>
                  <a:lnTo>
                    <a:pt x="9" y="63"/>
                  </a:lnTo>
                  <a:lnTo>
                    <a:pt x="10" y="62"/>
                  </a:lnTo>
                  <a:lnTo>
                    <a:pt x="11" y="59"/>
                  </a:lnTo>
                  <a:lnTo>
                    <a:pt x="11" y="59"/>
                  </a:lnTo>
                  <a:lnTo>
                    <a:pt x="13" y="55"/>
                  </a:lnTo>
                  <a:lnTo>
                    <a:pt x="15" y="51"/>
                  </a:lnTo>
                  <a:lnTo>
                    <a:pt x="21" y="43"/>
                  </a:lnTo>
                  <a:lnTo>
                    <a:pt x="21" y="43"/>
                  </a:lnTo>
                  <a:lnTo>
                    <a:pt x="26" y="36"/>
                  </a:lnTo>
                  <a:lnTo>
                    <a:pt x="32" y="28"/>
                  </a:lnTo>
                  <a:lnTo>
                    <a:pt x="32" y="28"/>
                  </a:lnTo>
                  <a:lnTo>
                    <a:pt x="44" y="20"/>
                  </a:lnTo>
                  <a:lnTo>
                    <a:pt x="48" y="13"/>
                  </a:lnTo>
                  <a:lnTo>
                    <a:pt x="51" y="8"/>
                  </a:lnTo>
                  <a:lnTo>
                    <a:pt x="51" y="8"/>
                  </a:lnTo>
                  <a:lnTo>
                    <a:pt x="51" y="6"/>
                  </a:lnTo>
                  <a:lnTo>
                    <a:pt x="49" y="3"/>
                  </a:lnTo>
                  <a:lnTo>
                    <a:pt x="47" y="0"/>
                  </a:lnTo>
                  <a:lnTo>
                    <a:pt x="44" y="0"/>
                  </a:lnTo>
                  <a:lnTo>
                    <a:pt x="43" y="2"/>
                  </a:lnTo>
                  <a:lnTo>
                    <a:pt x="40" y="3"/>
                  </a:lnTo>
                  <a:lnTo>
                    <a:pt x="40" y="4"/>
                  </a:lnTo>
                  <a:lnTo>
                    <a:pt x="4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30" name="Freeform 442"/>
            <p:cNvSpPr/>
            <p:nvPr/>
          </p:nvSpPr>
          <p:spPr bwMode="auto">
            <a:xfrm>
              <a:off x="6678613" y="1373188"/>
              <a:ext cx="22225" cy="28575"/>
            </a:xfrm>
            <a:custGeom>
              <a:avLst/>
              <a:gdLst/>
              <a:ahLst/>
              <a:cxnLst>
                <a:cxn ang="0">
                  <a:pos x="47" y="1"/>
                </a:cxn>
                <a:cxn ang="0">
                  <a:pos x="47" y="1"/>
                </a:cxn>
                <a:cxn ang="0">
                  <a:pos x="40" y="9"/>
                </a:cxn>
                <a:cxn ang="0">
                  <a:pos x="34" y="17"/>
                </a:cxn>
                <a:cxn ang="0">
                  <a:pos x="23" y="33"/>
                </a:cxn>
                <a:cxn ang="0">
                  <a:pos x="13" y="50"/>
                </a:cxn>
                <a:cxn ang="0">
                  <a:pos x="8" y="58"/>
                </a:cxn>
                <a:cxn ang="0">
                  <a:pos x="1" y="64"/>
                </a:cxn>
                <a:cxn ang="0">
                  <a:pos x="1" y="64"/>
                </a:cxn>
                <a:cxn ang="0">
                  <a:pos x="0" y="67"/>
                </a:cxn>
                <a:cxn ang="0">
                  <a:pos x="0" y="68"/>
                </a:cxn>
                <a:cxn ang="0">
                  <a:pos x="1" y="72"/>
                </a:cxn>
                <a:cxn ang="0">
                  <a:pos x="5" y="75"/>
                </a:cxn>
                <a:cxn ang="0">
                  <a:pos x="6" y="73"/>
                </a:cxn>
                <a:cxn ang="0">
                  <a:pos x="9" y="72"/>
                </a:cxn>
                <a:cxn ang="0">
                  <a:pos x="9" y="72"/>
                </a:cxn>
                <a:cxn ang="0">
                  <a:pos x="16" y="65"/>
                </a:cxn>
                <a:cxn ang="0">
                  <a:pos x="21" y="58"/>
                </a:cxn>
                <a:cxn ang="0">
                  <a:pos x="31" y="41"/>
                </a:cxn>
                <a:cxn ang="0">
                  <a:pos x="42" y="25"/>
                </a:cxn>
                <a:cxn ang="0">
                  <a:pos x="48" y="17"/>
                </a:cxn>
                <a:cxn ang="0">
                  <a:pos x="55" y="9"/>
                </a:cxn>
                <a:cxn ang="0">
                  <a:pos x="55" y="9"/>
                </a:cxn>
                <a:cxn ang="0">
                  <a:pos x="56" y="8"/>
                </a:cxn>
                <a:cxn ang="0">
                  <a:pos x="56" y="5"/>
                </a:cxn>
                <a:cxn ang="0">
                  <a:pos x="55" y="1"/>
                </a:cxn>
                <a:cxn ang="0">
                  <a:pos x="51" y="0"/>
                </a:cxn>
                <a:cxn ang="0">
                  <a:pos x="48" y="0"/>
                </a:cxn>
                <a:cxn ang="0">
                  <a:pos x="47" y="1"/>
                </a:cxn>
                <a:cxn ang="0">
                  <a:pos x="47" y="1"/>
                </a:cxn>
              </a:cxnLst>
              <a:rect l="0" t="0" r="r" b="b"/>
              <a:pathLst>
                <a:path w="56" h="75">
                  <a:moveTo>
                    <a:pt x="47" y="1"/>
                  </a:moveTo>
                  <a:lnTo>
                    <a:pt x="47" y="1"/>
                  </a:lnTo>
                  <a:lnTo>
                    <a:pt x="40" y="9"/>
                  </a:lnTo>
                  <a:lnTo>
                    <a:pt x="34" y="17"/>
                  </a:lnTo>
                  <a:lnTo>
                    <a:pt x="23" y="33"/>
                  </a:lnTo>
                  <a:lnTo>
                    <a:pt x="13" y="50"/>
                  </a:lnTo>
                  <a:lnTo>
                    <a:pt x="8" y="58"/>
                  </a:lnTo>
                  <a:lnTo>
                    <a:pt x="1" y="64"/>
                  </a:lnTo>
                  <a:lnTo>
                    <a:pt x="1" y="64"/>
                  </a:lnTo>
                  <a:lnTo>
                    <a:pt x="0" y="67"/>
                  </a:lnTo>
                  <a:lnTo>
                    <a:pt x="0" y="68"/>
                  </a:lnTo>
                  <a:lnTo>
                    <a:pt x="1" y="72"/>
                  </a:lnTo>
                  <a:lnTo>
                    <a:pt x="5" y="75"/>
                  </a:lnTo>
                  <a:lnTo>
                    <a:pt x="6" y="73"/>
                  </a:lnTo>
                  <a:lnTo>
                    <a:pt x="9" y="72"/>
                  </a:lnTo>
                  <a:lnTo>
                    <a:pt x="9" y="72"/>
                  </a:lnTo>
                  <a:lnTo>
                    <a:pt x="16" y="65"/>
                  </a:lnTo>
                  <a:lnTo>
                    <a:pt x="21" y="58"/>
                  </a:lnTo>
                  <a:lnTo>
                    <a:pt x="31" y="41"/>
                  </a:lnTo>
                  <a:lnTo>
                    <a:pt x="42" y="25"/>
                  </a:lnTo>
                  <a:lnTo>
                    <a:pt x="48" y="17"/>
                  </a:lnTo>
                  <a:lnTo>
                    <a:pt x="55" y="9"/>
                  </a:lnTo>
                  <a:lnTo>
                    <a:pt x="55" y="9"/>
                  </a:lnTo>
                  <a:lnTo>
                    <a:pt x="56" y="8"/>
                  </a:lnTo>
                  <a:lnTo>
                    <a:pt x="56" y="5"/>
                  </a:lnTo>
                  <a:lnTo>
                    <a:pt x="55" y="1"/>
                  </a:lnTo>
                  <a:lnTo>
                    <a:pt x="51" y="0"/>
                  </a:lnTo>
                  <a:lnTo>
                    <a:pt x="48" y="0"/>
                  </a:lnTo>
                  <a:lnTo>
                    <a:pt x="47" y="1"/>
                  </a:lnTo>
                  <a:lnTo>
                    <a:pt x="4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31" name="Freeform 443"/>
            <p:cNvSpPr/>
            <p:nvPr/>
          </p:nvSpPr>
          <p:spPr bwMode="auto">
            <a:xfrm>
              <a:off x="6702426" y="1374775"/>
              <a:ext cx="19050" cy="25400"/>
            </a:xfrm>
            <a:custGeom>
              <a:avLst/>
              <a:gdLst/>
              <a:ahLst/>
              <a:cxnLst>
                <a:cxn ang="0">
                  <a:pos x="36" y="3"/>
                </a:cxn>
                <a:cxn ang="0">
                  <a:pos x="2" y="55"/>
                </a:cxn>
                <a:cxn ang="0">
                  <a:pos x="2" y="55"/>
                </a:cxn>
                <a:cxn ang="0">
                  <a:pos x="0" y="57"/>
                </a:cxn>
                <a:cxn ang="0">
                  <a:pos x="0" y="59"/>
                </a:cxn>
                <a:cxn ang="0">
                  <a:pos x="3" y="62"/>
                </a:cxn>
                <a:cxn ang="0">
                  <a:pos x="8" y="63"/>
                </a:cxn>
                <a:cxn ang="0">
                  <a:pos x="10" y="62"/>
                </a:cxn>
                <a:cxn ang="0">
                  <a:pos x="12" y="60"/>
                </a:cxn>
                <a:cxn ang="0">
                  <a:pos x="46" y="9"/>
                </a:cxn>
                <a:cxn ang="0">
                  <a:pos x="46" y="9"/>
                </a:cxn>
                <a:cxn ang="0">
                  <a:pos x="46" y="7"/>
                </a:cxn>
                <a:cxn ang="0">
                  <a:pos x="46" y="4"/>
                </a:cxn>
                <a:cxn ang="0">
                  <a:pos x="46" y="3"/>
                </a:cxn>
                <a:cxn ang="0">
                  <a:pos x="44" y="2"/>
                </a:cxn>
                <a:cxn ang="0">
                  <a:pos x="40" y="0"/>
                </a:cxn>
                <a:cxn ang="0">
                  <a:pos x="38" y="2"/>
                </a:cxn>
                <a:cxn ang="0">
                  <a:pos x="36" y="3"/>
                </a:cxn>
                <a:cxn ang="0">
                  <a:pos x="36" y="3"/>
                </a:cxn>
              </a:cxnLst>
              <a:rect l="0" t="0" r="r" b="b"/>
              <a:pathLst>
                <a:path w="46" h="63">
                  <a:moveTo>
                    <a:pt x="36" y="3"/>
                  </a:moveTo>
                  <a:lnTo>
                    <a:pt x="2" y="55"/>
                  </a:lnTo>
                  <a:lnTo>
                    <a:pt x="2" y="55"/>
                  </a:lnTo>
                  <a:lnTo>
                    <a:pt x="0" y="57"/>
                  </a:lnTo>
                  <a:lnTo>
                    <a:pt x="0" y="59"/>
                  </a:lnTo>
                  <a:lnTo>
                    <a:pt x="3" y="62"/>
                  </a:lnTo>
                  <a:lnTo>
                    <a:pt x="8" y="63"/>
                  </a:lnTo>
                  <a:lnTo>
                    <a:pt x="10" y="62"/>
                  </a:lnTo>
                  <a:lnTo>
                    <a:pt x="12" y="60"/>
                  </a:lnTo>
                  <a:lnTo>
                    <a:pt x="46" y="9"/>
                  </a:lnTo>
                  <a:lnTo>
                    <a:pt x="46" y="9"/>
                  </a:lnTo>
                  <a:lnTo>
                    <a:pt x="46" y="7"/>
                  </a:lnTo>
                  <a:lnTo>
                    <a:pt x="46" y="4"/>
                  </a:lnTo>
                  <a:lnTo>
                    <a:pt x="46" y="3"/>
                  </a:lnTo>
                  <a:lnTo>
                    <a:pt x="44" y="2"/>
                  </a:lnTo>
                  <a:lnTo>
                    <a:pt x="40" y="0"/>
                  </a:lnTo>
                  <a:lnTo>
                    <a:pt x="38" y="2"/>
                  </a:lnTo>
                  <a:lnTo>
                    <a:pt x="36" y="3"/>
                  </a:lnTo>
                  <a:lnTo>
                    <a:pt x="3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32" name="Freeform 444"/>
            <p:cNvSpPr/>
            <p:nvPr/>
          </p:nvSpPr>
          <p:spPr bwMode="auto">
            <a:xfrm>
              <a:off x="6737351" y="1374775"/>
              <a:ext cx="22225" cy="30163"/>
            </a:xfrm>
            <a:custGeom>
              <a:avLst/>
              <a:gdLst/>
              <a:ahLst/>
              <a:cxnLst>
                <a:cxn ang="0">
                  <a:pos x="47" y="3"/>
                </a:cxn>
                <a:cxn ang="0">
                  <a:pos x="47" y="3"/>
                </a:cxn>
                <a:cxn ang="0">
                  <a:pos x="32" y="16"/>
                </a:cxn>
                <a:cxn ang="0">
                  <a:pos x="17" y="32"/>
                </a:cxn>
                <a:cxn ang="0">
                  <a:pos x="10" y="41"/>
                </a:cxn>
                <a:cxn ang="0">
                  <a:pos x="5" y="49"/>
                </a:cxn>
                <a:cxn ang="0">
                  <a:pos x="1" y="59"/>
                </a:cxn>
                <a:cxn ang="0">
                  <a:pos x="0" y="70"/>
                </a:cxn>
                <a:cxn ang="0">
                  <a:pos x="0" y="70"/>
                </a:cxn>
                <a:cxn ang="0">
                  <a:pos x="0" y="71"/>
                </a:cxn>
                <a:cxn ang="0">
                  <a:pos x="1" y="74"/>
                </a:cxn>
                <a:cxn ang="0">
                  <a:pos x="5" y="75"/>
                </a:cxn>
                <a:cxn ang="0">
                  <a:pos x="9" y="74"/>
                </a:cxn>
                <a:cxn ang="0">
                  <a:pos x="10" y="71"/>
                </a:cxn>
                <a:cxn ang="0">
                  <a:pos x="12" y="70"/>
                </a:cxn>
                <a:cxn ang="0">
                  <a:pos x="12" y="70"/>
                </a:cxn>
                <a:cxn ang="0">
                  <a:pos x="13" y="60"/>
                </a:cxn>
                <a:cxn ang="0">
                  <a:pos x="17" y="51"/>
                </a:cxn>
                <a:cxn ang="0">
                  <a:pos x="22" y="43"/>
                </a:cxn>
                <a:cxn ang="0">
                  <a:pos x="27" y="37"/>
                </a:cxn>
                <a:cxn ang="0">
                  <a:pos x="42" y="23"/>
                </a:cxn>
                <a:cxn ang="0">
                  <a:pos x="55" y="11"/>
                </a:cxn>
                <a:cxn ang="0">
                  <a:pos x="55" y="11"/>
                </a:cxn>
                <a:cxn ang="0">
                  <a:pos x="56" y="8"/>
                </a:cxn>
                <a:cxn ang="0">
                  <a:pos x="57" y="7"/>
                </a:cxn>
                <a:cxn ang="0">
                  <a:pos x="55" y="3"/>
                </a:cxn>
                <a:cxn ang="0">
                  <a:pos x="51" y="0"/>
                </a:cxn>
                <a:cxn ang="0">
                  <a:pos x="49" y="0"/>
                </a:cxn>
                <a:cxn ang="0">
                  <a:pos x="47" y="3"/>
                </a:cxn>
                <a:cxn ang="0">
                  <a:pos x="47" y="3"/>
                </a:cxn>
              </a:cxnLst>
              <a:rect l="0" t="0" r="r" b="b"/>
              <a:pathLst>
                <a:path w="57" h="75">
                  <a:moveTo>
                    <a:pt x="47" y="3"/>
                  </a:moveTo>
                  <a:lnTo>
                    <a:pt x="47" y="3"/>
                  </a:lnTo>
                  <a:lnTo>
                    <a:pt x="32" y="16"/>
                  </a:lnTo>
                  <a:lnTo>
                    <a:pt x="17" y="32"/>
                  </a:lnTo>
                  <a:lnTo>
                    <a:pt x="10" y="41"/>
                  </a:lnTo>
                  <a:lnTo>
                    <a:pt x="5" y="49"/>
                  </a:lnTo>
                  <a:lnTo>
                    <a:pt x="1" y="59"/>
                  </a:lnTo>
                  <a:lnTo>
                    <a:pt x="0" y="70"/>
                  </a:lnTo>
                  <a:lnTo>
                    <a:pt x="0" y="70"/>
                  </a:lnTo>
                  <a:lnTo>
                    <a:pt x="0" y="71"/>
                  </a:lnTo>
                  <a:lnTo>
                    <a:pt x="1" y="74"/>
                  </a:lnTo>
                  <a:lnTo>
                    <a:pt x="5" y="75"/>
                  </a:lnTo>
                  <a:lnTo>
                    <a:pt x="9" y="74"/>
                  </a:lnTo>
                  <a:lnTo>
                    <a:pt x="10" y="71"/>
                  </a:lnTo>
                  <a:lnTo>
                    <a:pt x="12" y="70"/>
                  </a:lnTo>
                  <a:lnTo>
                    <a:pt x="12" y="70"/>
                  </a:lnTo>
                  <a:lnTo>
                    <a:pt x="13" y="60"/>
                  </a:lnTo>
                  <a:lnTo>
                    <a:pt x="17" y="51"/>
                  </a:lnTo>
                  <a:lnTo>
                    <a:pt x="22" y="43"/>
                  </a:lnTo>
                  <a:lnTo>
                    <a:pt x="27" y="37"/>
                  </a:lnTo>
                  <a:lnTo>
                    <a:pt x="42" y="23"/>
                  </a:lnTo>
                  <a:lnTo>
                    <a:pt x="55" y="11"/>
                  </a:lnTo>
                  <a:lnTo>
                    <a:pt x="55" y="11"/>
                  </a:lnTo>
                  <a:lnTo>
                    <a:pt x="56" y="8"/>
                  </a:lnTo>
                  <a:lnTo>
                    <a:pt x="57" y="7"/>
                  </a:lnTo>
                  <a:lnTo>
                    <a:pt x="55" y="3"/>
                  </a:lnTo>
                  <a:lnTo>
                    <a:pt x="51" y="0"/>
                  </a:lnTo>
                  <a:lnTo>
                    <a:pt x="49" y="0"/>
                  </a:lnTo>
                  <a:lnTo>
                    <a:pt x="47" y="3"/>
                  </a:lnTo>
                  <a:lnTo>
                    <a:pt x="4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33" name="Freeform 445"/>
            <p:cNvSpPr/>
            <p:nvPr/>
          </p:nvSpPr>
          <p:spPr bwMode="auto">
            <a:xfrm>
              <a:off x="6764338" y="1374775"/>
              <a:ext cx="12700" cy="19050"/>
            </a:xfrm>
            <a:custGeom>
              <a:avLst/>
              <a:gdLst/>
              <a:ahLst/>
              <a:cxnLst>
                <a:cxn ang="0">
                  <a:pos x="25" y="3"/>
                </a:cxn>
                <a:cxn ang="0">
                  <a:pos x="25" y="3"/>
                </a:cxn>
                <a:cxn ang="0">
                  <a:pos x="18" y="11"/>
                </a:cxn>
                <a:cxn ang="0">
                  <a:pos x="12" y="19"/>
                </a:cxn>
                <a:cxn ang="0">
                  <a:pos x="1" y="38"/>
                </a:cxn>
                <a:cxn ang="0">
                  <a:pos x="1" y="38"/>
                </a:cxn>
                <a:cxn ang="0">
                  <a:pos x="0" y="40"/>
                </a:cxn>
                <a:cxn ang="0">
                  <a:pos x="1" y="42"/>
                </a:cxn>
                <a:cxn ang="0">
                  <a:pos x="4" y="46"/>
                </a:cxn>
                <a:cxn ang="0">
                  <a:pos x="8" y="46"/>
                </a:cxn>
                <a:cxn ang="0">
                  <a:pos x="9" y="45"/>
                </a:cxn>
                <a:cxn ang="0">
                  <a:pos x="10" y="43"/>
                </a:cxn>
                <a:cxn ang="0">
                  <a:pos x="10" y="43"/>
                </a:cxn>
                <a:cxn ang="0">
                  <a:pos x="21" y="26"/>
                </a:cxn>
                <a:cxn ang="0">
                  <a:pos x="26" y="19"/>
                </a:cxn>
                <a:cxn ang="0">
                  <a:pos x="32" y="11"/>
                </a:cxn>
                <a:cxn ang="0">
                  <a:pos x="32" y="11"/>
                </a:cxn>
                <a:cxn ang="0">
                  <a:pos x="34" y="8"/>
                </a:cxn>
                <a:cxn ang="0">
                  <a:pos x="34" y="6"/>
                </a:cxn>
                <a:cxn ang="0">
                  <a:pos x="32" y="3"/>
                </a:cxn>
                <a:cxn ang="0">
                  <a:pos x="29" y="0"/>
                </a:cxn>
                <a:cxn ang="0">
                  <a:pos x="27" y="0"/>
                </a:cxn>
                <a:cxn ang="0">
                  <a:pos x="25" y="3"/>
                </a:cxn>
                <a:cxn ang="0">
                  <a:pos x="25" y="3"/>
                </a:cxn>
              </a:cxnLst>
              <a:rect l="0" t="0" r="r" b="b"/>
              <a:pathLst>
                <a:path w="34" h="46">
                  <a:moveTo>
                    <a:pt x="25" y="3"/>
                  </a:moveTo>
                  <a:lnTo>
                    <a:pt x="25" y="3"/>
                  </a:lnTo>
                  <a:lnTo>
                    <a:pt x="18" y="11"/>
                  </a:lnTo>
                  <a:lnTo>
                    <a:pt x="12" y="19"/>
                  </a:lnTo>
                  <a:lnTo>
                    <a:pt x="1" y="38"/>
                  </a:lnTo>
                  <a:lnTo>
                    <a:pt x="1" y="38"/>
                  </a:lnTo>
                  <a:lnTo>
                    <a:pt x="0" y="40"/>
                  </a:lnTo>
                  <a:lnTo>
                    <a:pt x="1" y="42"/>
                  </a:lnTo>
                  <a:lnTo>
                    <a:pt x="4" y="46"/>
                  </a:lnTo>
                  <a:lnTo>
                    <a:pt x="8" y="46"/>
                  </a:lnTo>
                  <a:lnTo>
                    <a:pt x="9" y="45"/>
                  </a:lnTo>
                  <a:lnTo>
                    <a:pt x="10" y="43"/>
                  </a:lnTo>
                  <a:lnTo>
                    <a:pt x="10" y="43"/>
                  </a:lnTo>
                  <a:lnTo>
                    <a:pt x="21" y="26"/>
                  </a:lnTo>
                  <a:lnTo>
                    <a:pt x="26" y="19"/>
                  </a:lnTo>
                  <a:lnTo>
                    <a:pt x="32" y="11"/>
                  </a:lnTo>
                  <a:lnTo>
                    <a:pt x="32" y="11"/>
                  </a:lnTo>
                  <a:lnTo>
                    <a:pt x="34" y="8"/>
                  </a:lnTo>
                  <a:lnTo>
                    <a:pt x="34" y="6"/>
                  </a:lnTo>
                  <a:lnTo>
                    <a:pt x="32" y="3"/>
                  </a:lnTo>
                  <a:lnTo>
                    <a:pt x="29" y="0"/>
                  </a:lnTo>
                  <a:lnTo>
                    <a:pt x="27" y="0"/>
                  </a:lnTo>
                  <a:lnTo>
                    <a:pt x="25" y="3"/>
                  </a:lnTo>
                  <a:lnTo>
                    <a:pt x="25"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34" name="Freeform 446"/>
            <p:cNvSpPr/>
            <p:nvPr/>
          </p:nvSpPr>
          <p:spPr bwMode="auto">
            <a:xfrm>
              <a:off x="6313488" y="1584325"/>
              <a:ext cx="31750" cy="33338"/>
            </a:xfrm>
            <a:custGeom>
              <a:avLst/>
              <a:gdLst/>
              <a:ahLst/>
              <a:cxnLst>
                <a:cxn ang="0">
                  <a:pos x="70" y="1"/>
                </a:cxn>
                <a:cxn ang="0">
                  <a:pos x="70" y="1"/>
                </a:cxn>
                <a:cxn ang="0">
                  <a:pos x="34" y="38"/>
                </a:cxn>
                <a:cxn ang="0">
                  <a:pos x="17" y="56"/>
                </a:cxn>
                <a:cxn ang="0">
                  <a:pos x="2" y="76"/>
                </a:cxn>
                <a:cxn ang="0">
                  <a:pos x="2" y="76"/>
                </a:cxn>
                <a:cxn ang="0">
                  <a:pos x="0" y="78"/>
                </a:cxn>
                <a:cxn ang="0">
                  <a:pos x="0" y="80"/>
                </a:cxn>
                <a:cxn ang="0">
                  <a:pos x="2" y="84"/>
                </a:cxn>
                <a:cxn ang="0">
                  <a:pos x="4" y="85"/>
                </a:cxn>
                <a:cxn ang="0">
                  <a:pos x="6" y="85"/>
                </a:cxn>
                <a:cxn ang="0">
                  <a:pos x="8" y="85"/>
                </a:cxn>
                <a:cxn ang="0">
                  <a:pos x="9" y="84"/>
                </a:cxn>
                <a:cxn ang="0">
                  <a:pos x="9" y="84"/>
                </a:cxn>
                <a:cxn ang="0">
                  <a:pos x="26" y="64"/>
                </a:cxn>
                <a:cxn ang="0">
                  <a:pos x="43" y="46"/>
                </a:cxn>
                <a:cxn ang="0">
                  <a:pos x="79" y="9"/>
                </a:cxn>
                <a:cxn ang="0">
                  <a:pos x="79" y="9"/>
                </a:cxn>
                <a:cxn ang="0">
                  <a:pos x="80" y="8"/>
                </a:cxn>
                <a:cxn ang="0">
                  <a:pos x="80" y="5"/>
                </a:cxn>
                <a:cxn ang="0">
                  <a:pos x="78" y="1"/>
                </a:cxn>
                <a:cxn ang="0">
                  <a:pos x="75" y="0"/>
                </a:cxn>
                <a:cxn ang="0">
                  <a:pos x="72" y="0"/>
                </a:cxn>
                <a:cxn ang="0">
                  <a:pos x="70" y="1"/>
                </a:cxn>
                <a:cxn ang="0">
                  <a:pos x="70" y="1"/>
                </a:cxn>
              </a:cxnLst>
              <a:rect l="0" t="0" r="r" b="b"/>
              <a:pathLst>
                <a:path w="80" h="85">
                  <a:moveTo>
                    <a:pt x="70" y="1"/>
                  </a:moveTo>
                  <a:lnTo>
                    <a:pt x="70" y="1"/>
                  </a:lnTo>
                  <a:lnTo>
                    <a:pt x="34" y="38"/>
                  </a:lnTo>
                  <a:lnTo>
                    <a:pt x="17" y="56"/>
                  </a:lnTo>
                  <a:lnTo>
                    <a:pt x="2" y="76"/>
                  </a:lnTo>
                  <a:lnTo>
                    <a:pt x="2" y="76"/>
                  </a:lnTo>
                  <a:lnTo>
                    <a:pt x="0" y="78"/>
                  </a:lnTo>
                  <a:lnTo>
                    <a:pt x="0" y="80"/>
                  </a:lnTo>
                  <a:lnTo>
                    <a:pt x="2" y="84"/>
                  </a:lnTo>
                  <a:lnTo>
                    <a:pt x="4" y="85"/>
                  </a:lnTo>
                  <a:lnTo>
                    <a:pt x="6" y="85"/>
                  </a:lnTo>
                  <a:lnTo>
                    <a:pt x="8" y="85"/>
                  </a:lnTo>
                  <a:lnTo>
                    <a:pt x="9" y="84"/>
                  </a:lnTo>
                  <a:lnTo>
                    <a:pt x="9" y="84"/>
                  </a:lnTo>
                  <a:lnTo>
                    <a:pt x="26" y="64"/>
                  </a:lnTo>
                  <a:lnTo>
                    <a:pt x="43" y="46"/>
                  </a:lnTo>
                  <a:lnTo>
                    <a:pt x="79" y="9"/>
                  </a:lnTo>
                  <a:lnTo>
                    <a:pt x="79" y="9"/>
                  </a:lnTo>
                  <a:lnTo>
                    <a:pt x="80" y="8"/>
                  </a:lnTo>
                  <a:lnTo>
                    <a:pt x="80" y="5"/>
                  </a:lnTo>
                  <a:lnTo>
                    <a:pt x="78" y="1"/>
                  </a:lnTo>
                  <a:lnTo>
                    <a:pt x="75" y="0"/>
                  </a:lnTo>
                  <a:lnTo>
                    <a:pt x="72" y="0"/>
                  </a:lnTo>
                  <a:lnTo>
                    <a:pt x="70" y="1"/>
                  </a:lnTo>
                  <a:lnTo>
                    <a:pt x="7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35" name="Freeform 447"/>
            <p:cNvSpPr/>
            <p:nvPr/>
          </p:nvSpPr>
          <p:spPr bwMode="auto">
            <a:xfrm>
              <a:off x="6346826" y="1581150"/>
              <a:ext cx="20638" cy="33338"/>
            </a:xfrm>
            <a:custGeom>
              <a:avLst/>
              <a:gdLst/>
              <a:ahLst/>
              <a:cxnLst>
                <a:cxn ang="0">
                  <a:pos x="41" y="5"/>
                </a:cxn>
                <a:cxn ang="0">
                  <a:pos x="41" y="5"/>
                </a:cxn>
                <a:cxn ang="0">
                  <a:pos x="40" y="14"/>
                </a:cxn>
                <a:cxn ang="0">
                  <a:pos x="37" y="25"/>
                </a:cxn>
                <a:cxn ang="0">
                  <a:pos x="33" y="34"/>
                </a:cxn>
                <a:cxn ang="0">
                  <a:pos x="28" y="43"/>
                </a:cxn>
                <a:cxn ang="0">
                  <a:pos x="16" y="60"/>
                </a:cxn>
                <a:cxn ang="0">
                  <a:pos x="2" y="74"/>
                </a:cxn>
                <a:cxn ang="0">
                  <a:pos x="2" y="74"/>
                </a:cxn>
                <a:cxn ang="0">
                  <a:pos x="0" y="77"/>
                </a:cxn>
                <a:cxn ang="0">
                  <a:pos x="0" y="80"/>
                </a:cxn>
                <a:cxn ang="0">
                  <a:pos x="3" y="83"/>
                </a:cxn>
                <a:cxn ang="0">
                  <a:pos x="6" y="85"/>
                </a:cxn>
                <a:cxn ang="0">
                  <a:pos x="8" y="85"/>
                </a:cxn>
                <a:cxn ang="0">
                  <a:pos x="11" y="83"/>
                </a:cxn>
                <a:cxn ang="0">
                  <a:pos x="11" y="83"/>
                </a:cxn>
                <a:cxn ang="0">
                  <a:pos x="25" y="66"/>
                </a:cxn>
                <a:cxn ang="0">
                  <a:pos x="32" y="57"/>
                </a:cxn>
                <a:cxn ang="0">
                  <a:pos x="38" y="47"/>
                </a:cxn>
                <a:cxn ang="0">
                  <a:pos x="44" y="36"/>
                </a:cxn>
                <a:cxn ang="0">
                  <a:pos x="47" y="26"/>
                </a:cxn>
                <a:cxn ang="0">
                  <a:pos x="50" y="15"/>
                </a:cxn>
                <a:cxn ang="0">
                  <a:pos x="51" y="5"/>
                </a:cxn>
                <a:cxn ang="0">
                  <a:pos x="51" y="5"/>
                </a:cxn>
                <a:cxn ang="0">
                  <a:pos x="51" y="2"/>
                </a:cxn>
                <a:cxn ang="0">
                  <a:pos x="50" y="1"/>
                </a:cxn>
                <a:cxn ang="0">
                  <a:pos x="46" y="0"/>
                </a:cxn>
                <a:cxn ang="0">
                  <a:pos x="42" y="1"/>
                </a:cxn>
                <a:cxn ang="0">
                  <a:pos x="41" y="2"/>
                </a:cxn>
                <a:cxn ang="0">
                  <a:pos x="41" y="5"/>
                </a:cxn>
                <a:cxn ang="0">
                  <a:pos x="41" y="5"/>
                </a:cxn>
              </a:cxnLst>
              <a:rect l="0" t="0" r="r" b="b"/>
              <a:pathLst>
                <a:path w="51" h="85">
                  <a:moveTo>
                    <a:pt x="41" y="5"/>
                  </a:moveTo>
                  <a:lnTo>
                    <a:pt x="41" y="5"/>
                  </a:lnTo>
                  <a:lnTo>
                    <a:pt x="40" y="14"/>
                  </a:lnTo>
                  <a:lnTo>
                    <a:pt x="37" y="25"/>
                  </a:lnTo>
                  <a:lnTo>
                    <a:pt x="33" y="34"/>
                  </a:lnTo>
                  <a:lnTo>
                    <a:pt x="28" y="43"/>
                  </a:lnTo>
                  <a:lnTo>
                    <a:pt x="16" y="60"/>
                  </a:lnTo>
                  <a:lnTo>
                    <a:pt x="2" y="74"/>
                  </a:lnTo>
                  <a:lnTo>
                    <a:pt x="2" y="74"/>
                  </a:lnTo>
                  <a:lnTo>
                    <a:pt x="0" y="77"/>
                  </a:lnTo>
                  <a:lnTo>
                    <a:pt x="0" y="80"/>
                  </a:lnTo>
                  <a:lnTo>
                    <a:pt x="3" y="83"/>
                  </a:lnTo>
                  <a:lnTo>
                    <a:pt x="6" y="85"/>
                  </a:lnTo>
                  <a:lnTo>
                    <a:pt x="8" y="85"/>
                  </a:lnTo>
                  <a:lnTo>
                    <a:pt x="11" y="83"/>
                  </a:lnTo>
                  <a:lnTo>
                    <a:pt x="11" y="83"/>
                  </a:lnTo>
                  <a:lnTo>
                    <a:pt x="25" y="66"/>
                  </a:lnTo>
                  <a:lnTo>
                    <a:pt x="32" y="57"/>
                  </a:lnTo>
                  <a:lnTo>
                    <a:pt x="38" y="47"/>
                  </a:lnTo>
                  <a:lnTo>
                    <a:pt x="44" y="36"/>
                  </a:lnTo>
                  <a:lnTo>
                    <a:pt x="47" y="26"/>
                  </a:lnTo>
                  <a:lnTo>
                    <a:pt x="50" y="15"/>
                  </a:lnTo>
                  <a:lnTo>
                    <a:pt x="51" y="5"/>
                  </a:lnTo>
                  <a:lnTo>
                    <a:pt x="51" y="5"/>
                  </a:lnTo>
                  <a:lnTo>
                    <a:pt x="51" y="2"/>
                  </a:lnTo>
                  <a:lnTo>
                    <a:pt x="50" y="1"/>
                  </a:lnTo>
                  <a:lnTo>
                    <a:pt x="46" y="0"/>
                  </a:lnTo>
                  <a:lnTo>
                    <a:pt x="42" y="1"/>
                  </a:lnTo>
                  <a:lnTo>
                    <a:pt x="41" y="2"/>
                  </a:lnTo>
                  <a:lnTo>
                    <a:pt x="41" y="5"/>
                  </a:lnTo>
                  <a:lnTo>
                    <a:pt x="41"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36" name="Freeform 448"/>
            <p:cNvSpPr/>
            <p:nvPr/>
          </p:nvSpPr>
          <p:spPr bwMode="auto">
            <a:xfrm>
              <a:off x="6376988" y="1584325"/>
              <a:ext cx="20638" cy="30163"/>
            </a:xfrm>
            <a:custGeom>
              <a:avLst/>
              <a:gdLst/>
              <a:ahLst/>
              <a:cxnLst>
                <a:cxn ang="0">
                  <a:pos x="51" y="4"/>
                </a:cxn>
                <a:cxn ang="0">
                  <a:pos x="51" y="4"/>
                </a:cxn>
                <a:cxn ang="0">
                  <a:pos x="50" y="1"/>
                </a:cxn>
                <a:cxn ang="0">
                  <a:pos x="48" y="0"/>
                </a:cxn>
                <a:cxn ang="0">
                  <a:pos x="47" y="0"/>
                </a:cxn>
                <a:cxn ang="0">
                  <a:pos x="44" y="0"/>
                </a:cxn>
                <a:cxn ang="0">
                  <a:pos x="40" y="3"/>
                </a:cxn>
                <a:cxn ang="0">
                  <a:pos x="40" y="4"/>
                </a:cxn>
                <a:cxn ang="0">
                  <a:pos x="40" y="7"/>
                </a:cxn>
                <a:cxn ang="0">
                  <a:pos x="40" y="7"/>
                </a:cxn>
                <a:cxn ang="0">
                  <a:pos x="40" y="16"/>
                </a:cxn>
                <a:cxn ang="0">
                  <a:pos x="38" y="25"/>
                </a:cxn>
                <a:cxn ang="0">
                  <a:pos x="34" y="34"/>
                </a:cxn>
                <a:cxn ang="0">
                  <a:pos x="29" y="42"/>
                </a:cxn>
                <a:cxn ang="0">
                  <a:pos x="14" y="58"/>
                </a:cxn>
                <a:cxn ang="0">
                  <a:pos x="1" y="69"/>
                </a:cxn>
                <a:cxn ang="0">
                  <a:pos x="1" y="69"/>
                </a:cxn>
                <a:cxn ang="0">
                  <a:pos x="0" y="72"/>
                </a:cxn>
                <a:cxn ang="0">
                  <a:pos x="0" y="75"/>
                </a:cxn>
                <a:cxn ang="0">
                  <a:pos x="1" y="78"/>
                </a:cxn>
                <a:cxn ang="0">
                  <a:pos x="5" y="80"/>
                </a:cxn>
                <a:cxn ang="0">
                  <a:pos x="8" y="80"/>
                </a:cxn>
                <a:cxn ang="0">
                  <a:pos x="9" y="78"/>
                </a:cxn>
                <a:cxn ang="0">
                  <a:pos x="9" y="78"/>
                </a:cxn>
                <a:cxn ang="0">
                  <a:pos x="25" y="63"/>
                </a:cxn>
                <a:cxn ang="0">
                  <a:pos x="33" y="54"/>
                </a:cxn>
                <a:cxn ang="0">
                  <a:pos x="39" y="44"/>
                </a:cxn>
                <a:cxn ang="0">
                  <a:pos x="46" y="35"/>
                </a:cxn>
                <a:cxn ang="0">
                  <a:pos x="50" y="25"/>
                </a:cxn>
                <a:cxn ang="0">
                  <a:pos x="52" y="14"/>
                </a:cxn>
                <a:cxn ang="0">
                  <a:pos x="51" y="4"/>
                </a:cxn>
                <a:cxn ang="0">
                  <a:pos x="51" y="4"/>
                </a:cxn>
              </a:cxnLst>
              <a:rect l="0" t="0" r="r" b="b"/>
              <a:pathLst>
                <a:path w="52" h="80">
                  <a:moveTo>
                    <a:pt x="51" y="4"/>
                  </a:moveTo>
                  <a:lnTo>
                    <a:pt x="51" y="4"/>
                  </a:lnTo>
                  <a:lnTo>
                    <a:pt x="50" y="1"/>
                  </a:lnTo>
                  <a:lnTo>
                    <a:pt x="48" y="0"/>
                  </a:lnTo>
                  <a:lnTo>
                    <a:pt x="47" y="0"/>
                  </a:lnTo>
                  <a:lnTo>
                    <a:pt x="44" y="0"/>
                  </a:lnTo>
                  <a:lnTo>
                    <a:pt x="40" y="3"/>
                  </a:lnTo>
                  <a:lnTo>
                    <a:pt x="40" y="4"/>
                  </a:lnTo>
                  <a:lnTo>
                    <a:pt x="40" y="7"/>
                  </a:lnTo>
                  <a:lnTo>
                    <a:pt x="40" y="7"/>
                  </a:lnTo>
                  <a:lnTo>
                    <a:pt x="40" y="16"/>
                  </a:lnTo>
                  <a:lnTo>
                    <a:pt x="38" y="25"/>
                  </a:lnTo>
                  <a:lnTo>
                    <a:pt x="34" y="34"/>
                  </a:lnTo>
                  <a:lnTo>
                    <a:pt x="29" y="42"/>
                  </a:lnTo>
                  <a:lnTo>
                    <a:pt x="14" y="58"/>
                  </a:lnTo>
                  <a:lnTo>
                    <a:pt x="1" y="69"/>
                  </a:lnTo>
                  <a:lnTo>
                    <a:pt x="1" y="69"/>
                  </a:lnTo>
                  <a:lnTo>
                    <a:pt x="0" y="72"/>
                  </a:lnTo>
                  <a:lnTo>
                    <a:pt x="0" y="75"/>
                  </a:lnTo>
                  <a:lnTo>
                    <a:pt x="1" y="78"/>
                  </a:lnTo>
                  <a:lnTo>
                    <a:pt x="5" y="80"/>
                  </a:lnTo>
                  <a:lnTo>
                    <a:pt x="8" y="80"/>
                  </a:lnTo>
                  <a:lnTo>
                    <a:pt x="9" y="78"/>
                  </a:lnTo>
                  <a:lnTo>
                    <a:pt x="9" y="78"/>
                  </a:lnTo>
                  <a:lnTo>
                    <a:pt x="25" y="63"/>
                  </a:lnTo>
                  <a:lnTo>
                    <a:pt x="33" y="54"/>
                  </a:lnTo>
                  <a:lnTo>
                    <a:pt x="39" y="44"/>
                  </a:lnTo>
                  <a:lnTo>
                    <a:pt x="46" y="35"/>
                  </a:lnTo>
                  <a:lnTo>
                    <a:pt x="50" y="25"/>
                  </a:lnTo>
                  <a:lnTo>
                    <a:pt x="52" y="14"/>
                  </a:lnTo>
                  <a:lnTo>
                    <a:pt x="51" y="4"/>
                  </a:lnTo>
                  <a:lnTo>
                    <a:pt x="51"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37" name="Freeform 449"/>
            <p:cNvSpPr/>
            <p:nvPr/>
          </p:nvSpPr>
          <p:spPr bwMode="auto">
            <a:xfrm>
              <a:off x="6399213" y="1585913"/>
              <a:ext cx="28575" cy="36513"/>
            </a:xfrm>
            <a:custGeom>
              <a:avLst/>
              <a:gdLst/>
              <a:ahLst/>
              <a:cxnLst>
                <a:cxn ang="0">
                  <a:pos x="65" y="2"/>
                </a:cxn>
                <a:cxn ang="0">
                  <a:pos x="65" y="2"/>
                </a:cxn>
                <a:cxn ang="0">
                  <a:pos x="49" y="22"/>
                </a:cxn>
                <a:cxn ang="0">
                  <a:pos x="33" y="42"/>
                </a:cxn>
                <a:cxn ang="0">
                  <a:pos x="19" y="63"/>
                </a:cxn>
                <a:cxn ang="0">
                  <a:pos x="2" y="83"/>
                </a:cxn>
                <a:cxn ang="0">
                  <a:pos x="2" y="83"/>
                </a:cxn>
                <a:cxn ang="0">
                  <a:pos x="0" y="84"/>
                </a:cxn>
                <a:cxn ang="0">
                  <a:pos x="0" y="87"/>
                </a:cxn>
                <a:cxn ang="0">
                  <a:pos x="2" y="90"/>
                </a:cxn>
                <a:cxn ang="0">
                  <a:pos x="6" y="92"/>
                </a:cxn>
                <a:cxn ang="0">
                  <a:pos x="8" y="92"/>
                </a:cxn>
                <a:cxn ang="0">
                  <a:pos x="10" y="90"/>
                </a:cxn>
                <a:cxn ang="0">
                  <a:pos x="10" y="90"/>
                </a:cxn>
                <a:cxn ang="0">
                  <a:pos x="27" y="71"/>
                </a:cxn>
                <a:cxn ang="0">
                  <a:pos x="41" y="50"/>
                </a:cxn>
                <a:cxn ang="0">
                  <a:pos x="57" y="30"/>
                </a:cxn>
                <a:cxn ang="0">
                  <a:pos x="72" y="11"/>
                </a:cxn>
                <a:cxn ang="0">
                  <a:pos x="72" y="11"/>
                </a:cxn>
                <a:cxn ang="0">
                  <a:pos x="74" y="8"/>
                </a:cxn>
                <a:cxn ang="0">
                  <a:pos x="74" y="5"/>
                </a:cxn>
                <a:cxn ang="0">
                  <a:pos x="72" y="2"/>
                </a:cxn>
                <a:cxn ang="0">
                  <a:pos x="70" y="0"/>
                </a:cxn>
                <a:cxn ang="0">
                  <a:pos x="68" y="0"/>
                </a:cxn>
                <a:cxn ang="0">
                  <a:pos x="66" y="0"/>
                </a:cxn>
                <a:cxn ang="0">
                  <a:pos x="65" y="2"/>
                </a:cxn>
                <a:cxn ang="0">
                  <a:pos x="65" y="2"/>
                </a:cxn>
              </a:cxnLst>
              <a:rect l="0" t="0" r="r" b="b"/>
              <a:pathLst>
                <a:path w="74" h="92">
                  <a:moveTo>
                    <a:pt x="65" y="2"/>
                  </a:moveTo>
                  <a:lnTo>
                    <a:pt x="65" y="2"/>
                  </a:lnTo>
                  <a:lnTo>
                    <a:pt x="49" y="22"/>
                  </a:lnTo>
                  <a:lnTo>
                    <a:pt x="33" y="42"/>
                  </a:lnTo>
                  <a:lnTo>
                    <a:pt x="19" y="63"/>
                  </a:lnTo>
                  <a:lnTo>
                    <a:pt x="2" y="83"/>
                  </a:lnTo>
                  <a:lnTo>
                    <a:pt x="2" y="83"/>
                  </a:lnTo>
                  <a:lnTo>
                    <a:pt x="0" y="84"/>
                  </a:lnTo>
                  <a:lnTo>
                    <a:pt x="0" y="87"/>
                  </a:lnTo>
                  <a:lnTo>
                    <a:pt x="2" y="90"/>
                  </a:lnTo>
                  <a:lnTo>
                    <a:pt x="6" y="92"/>
                  </a:lnTo>
                  <a:lnTo>
                    <a:pt x="8" y="92"/>
                  </a:lnTo>
                  <a:lnTo>
                    <a:pt x="10" y="90"/>
                  </a:lnTo>
                  <a:lnTo>
                    <a:pt x="10" y="90"/>
                  </a:lnTo>
                  <a:lnTo>
                    <a:pt x="27" y="71"/>
                  </a:lnTo>
                  <a:lnTo>
                    <a:pt x="41" y="50"/>
                  </a:lnTo>
                  <a:lnTo>
                    <a:pt x="57" y="30"/>
                  </a:lnTo>
                  <a:lnTo>
                    <a:pt x="72" y="11"/>
                  </a:lnTo>
                  <a:lnTo>
                    <a:pt x="72" y="11"/>
                  </a:lnTo>
                  <a:lnTo>
                    <a:pt x="74" y="8"/>
                  </a:lnTo>
                  <a:lnTo>
                    <a:pt x="74" y="5"/>
                  </a:lnTo>
                  <a:lnTo>
                    <a:pt x="72" y="2"/>
                  </a:lnTo>
                  <a:lnTo>
                    <a:pt x="70" y="0"/>
                  </a:lnTo>
                  <a:lnTo>
                    <a:pt x="68" y="0"/>
                  </a:lnTo>
                  <a:lnTo>
                    <a:pt x="66" y="0"/>
                  </a:lnTo>
                  <a:lnTo>
                    <a:pt x="65" y="2"/>
                  </a:lnTo>
                  <a:lnTo>
                    <a:pt x="6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38" name="Freeform 450"/>
            <p:cNvSpPr/>
            <p:nvPr/>
          </p:nvSpPr>
          <p:spPr bwMode="auto">
            <a:xfrm>
              <a:off x="6527801" y="1592263"/>
              <a:ext cx="19050" cy="22225"/>
            </a:xfrm>
            <a:custGeom>
              <a:avLst/>
              <a:gdLst/>
              <a:ahLst/>
              <a:cxnLst>
                <a:cxn ang="0">
                  <a:pos x="35" y="4"/>
                </a:cxn>
                <a:cxn ang="0">
                  <a:pos x="35" y="4"/>
                </a:cxn>
                <a:cxn ang="0">
                  <a:pos x="34" y="8"/>
                </a:cxn>
                <a:cxn ang="0">
                  <a:pos x="31" y="11"/>
                </a:cxn>
                <a:cxn ang="0">
                  <a:pos x="26" y="16"/>
                </a:cxn>
                <a:cxn ang="0">
                  <a:pos x="26" y="16"/>
                </a:cxn>
                <a:cxn ang="0">
                  <a:pos x="21" y="21"/>
                </a:cxn>
                <a:cxn ang="0">
                  <a:pos x="18" y="26"/>
                </a:cxn>
                <a:cxn ang="0">
                  <a:pos x="18" y="26"/>
                </a:cxn>
                <a:cxn ang="0">
                  <a:pos x="16" y="29"/>
                </a:cxn>
                <a:cxn ang="0">
                  <a:pos x="13" y="32"/>
                </a:cxn>
                <a:cxn ang="0">
                  <a:pos x="6" y="36"/>
                </a:cxn>
                <a:cxn ang="0">
                  <a:pos x="6" y="36"/>
                </a:cxn>
                <a:cxn ang="0">
                  <a:pos x="4" y="39"/>
                </a:cxn>
                <a:cxn ang="0">
                  <a:pos x="2" y="43"/>
                </a:cxn>
                <a:cxn ang="0">
                  <a:pos x="0" y="53"/>
                </a:cxn>
                <a:cxn ang="0">
                  <a:pos x="0" y="53"/>
                </a:cxn>
                <a:cxn ang="0">
                  <a:pos x="1" y="54"/>
                </a:cxn>
                <a:cxn ang="0">
                  <a:pos x="2" y="56"/>
                </a:cxn>
                <a:cxn ang="0">
                  <a:pos x="5" y="58"/>
                </a:cxn>
                <a:cxn ang="0">
                  <a:pos x="10" y="56"/>
                </a:cxn>
                <a:cxn ang="0">
                  <a:pos x="12" y="54"/>
                </a:cxn>
                <a:cxn ang="0">
                  <a:pos x="12" y="53"/>
                </a:cxn>
                <a:cxn ang="0">
                  <a:pos x="12" y="53"/>
                </a:cxn>
                <a:cxn ang="0">
                  <a:pos x="13" y="47"/>
                </a:cxn>
                <a:cxn ang="0">
                  <a:pos x="16" y="45"/>
                </a:cxn>
                <a:cxn ang="0">
                  <a:pos x="21" y="38"/>
                </a:cxn>
                <a:cxn ang="0">
                  <a:pos x="21" y="38"/>
                </a:cxn>
                <a:cxn ang="0">
                  <a:pos x="26" y="34"/>
                </a:cxn>
                <a:cxn ang="0">
                  <a:pos x="30" y="29"/>
                </a:cxn>
                <a:cxn ang="0">
                  <a:pos x="30" y="29"/>
                </a:cxn>
                <a:cxn ang="0">
                  <a:pos x="34" y="24"/>
                </a:cxn>
                <a:cxn ang="0">
                  <a:pos x="39" y="19"/>
                </a:cxn>
                <a:cxn ang="0">
                  <a:pos x="43" y="13"/>
                </a:cxn>
                <a:cxn ang="0">
                  <a:pos x="44" y="11"/>
                </a:cxn>
                <a:cxn ang="0">
                  <a:pos x="46" y="8"/>
                </a:cxn>
                <a:cxn ang="0">
                  <a:pos x="46" y="8"/>
                </a:cxn>
                <a:cxn ang="0">
                  <a:pos x="46" y="5"/>
                </a:cxn>
                <a:cxn ang="0">
                  <a:pos x="44" y="3"/>
                </a:cxn>
                <a:cxn ang="0">
                  <a:pos x="42" y="0"/>
                </a:cxn>
                <a:cxn ang="0">
                  <a:pos x="39" y="0"/>
                </a:cxn>
                <a:cxn ang="0">
                  <a:pos x="38" y="2"/>
                </a:cxn>
                <a:cxn ang="0">
                  <a:pos x="35" y="3"/>
                </a:cxn>
                <a:cxn ang="0">
                  <a:pos x="35" y="4"/>
                </a:cxn>
                <a:cxn ang="0">
                  <a:pos x="35" y="4"/>
                </a:cxn>
              </a:cxnLst>
              <a:rect l="0" t="0" r="r" b="b"/>
              <a:pathLst>
                <a:path w="46" h="58">
                  <a:moveTo>
                    <a:pt x="35" y="4"/>
                  </a:moveTo>
                  <a:lnTo>
                    <a:pt x="35" y="4"/>
                  </a:lnTo>
                  <a:lnTo>
                    <a:pt x="34" y="8"/>
                  </a:lnTo>
                  <a:lnTo>
                    <a:pt x="31" y="11"/>
                  </a:lnTo>
                  <a:lnTo>
                    <a:pt x="26" y="16"/>
                  </a:lnTo>
                  <a:lnTo>
                    <a:pt x="26" y="16"/>
                  </a:lnTo>
                  <a:lnTo>
                    <a:pt x="21" y="21"/>
                  </a:lnTo>
                  <a:lnTo>
                    <a:pt x="18" y="26"/>
                  </a:lnTo>
                  <a:lnTo>
                    <a:pt x="18" y="26"/>
                  </a:lnTo>
                  <a:lnTo>
                    <a:pt x="16" y="29"/>
                  </a:lnTo>
                  <a:lnTo>
                    <a:pt x="13" y="32"/>
                  </a:lnTo>
                  <a:lnTo>
                    <a:pt x="6" y="36"/>
                  </a:lnTo>
                  <a:lnTo>
                    <a:pt x="6" y="36"/>
                  </a:lnTo>
                  <a:lnTo>
                    <a:pt x="4" y="39"/>
                  </a:lnTo>
                  <a:lnTo>
                    <a:pt x="2" y="43"/>
                  </a:lnTo>
                  <a:lnTo>
                    <a:pt x="0" y="53"/>
                  </a:lnTo>
                  <a:lnTo>
                    <a:pt x="0" y="53"/>
                  </a:lnTo>
                  <a:lnTo>
                    <a:pt x="1" y="54"/>
                  </a:lnTo>
                  <a:lnTo>
                    <a:pt x="2" y="56"/>
                  </a:lnTo>
                  <a:lnTo>
                    <a:pt x="5" y="58"/>
                  </a:lnTo>
                  <a:lnTo>
                    <a:pt x="10" y="56"/>
                  </a:lnTo>
                  <a:lnTo>
                    <a:pt x="12" y="54"/>
                  </a:lnTo>
                  <a:lnTo>
                    <a:pt x="12" y="53"/>
                  </a:lnTo>
                  <a:lnTo>
                    <a:pt x="12" y="53"/>
                  </a:lnTo>
                  <a:lnTo>
                    <a:pt x="13" y="47"/>
                  </a:lnTo>
                  <a:lnTo>
                    <a:pt x="16" y="45"/>
                  </a:lnTo>
                  <a:lnTo>
                    <a:pt x="21" y="38"/>
                  </a:lnTo>
                  <a:lnTo>
                    <a:pt x="21" y="38"/>
                  </a:lnTo>
                  <a:lnTo>
                    <a:pt x="26" y="34"/>
                  </a:lnTo>
                  <a:lnTo>
                    <a:pt x="30" y="29"/>
                  </a:lnTo>
                  <a:lnTo>
                    <a:pt x="30" y="29"/>
                  </a:lnTo>
                  <a:lnTo>
                    <a:pt x="34" y="24"/>
                  </a:lnTo>
                  <a:lnTo>
                    <a:pt x="39" y="19"/>
                  </a:lnTo>
                  <a:lnTo>
                    <a:pt x="43" y="13"/>
                  </a:lnTo>
                  <a:lnTo>
                    <a:pt x="44" y="11"/>
                  </a:lnTo>
                  <a:lnTo>
                    <a:pt x="46" y="8"/>
                  </a:lnTo>
                  <a:lnTo>
                    <a:pt x="46" y="8"/>
                  </a:lnTo>
                  <a:lnTo>
                    <a:pt x="46" y="5"/>
                  </a:lnTo>
                  <a:lnTo>
                    <a:pt x="44" y="3"/>
                  </a:lnTo>
                  <a:lnTo>
                    <a:pt x="42" y="0"/>
                  </a:lnTo>
                  <a:lnTo>
                    <a:pt x="39" y="0"/>
                  </a:lnTo>
                  <a:lnTo>
                    <a:pt x="38" y="2"/>
                  </a:lnTo>
                  <a:lnTo>
                    <a:pt x="35" y="3"/>
                  </a:lnTo>
                  <a:lnTo>
                    <a:pt x="35" y="4"/>
                  </a:lnTo>
                  <a:lnTo>
                    <a:pt x="35"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39" name="Freeform 451"/>
            <p:cNvSpPr/>
            <p:nvPr/>
          </p:nvSpPr>
          <p:spPr bwMode="auto">
            <a:xfrm>
              <a:off x="6584951" y="1590675"/>
              <a:ext cx="30163" cy="31750"/>
            </a:xfrm>
            <a:custGeom>
              <a:avLst/>
              <a:gdLst/>
              <a:ahLst/>
              <a:cxnLst>
                <a:cxn ang="0">
                  <a:pos x="64" y="1"/>
                </a:cxn>
                <a:cxn ang="0">
                  <a:pos x="64" y="1"/>
                </a:cxn>
                <a:cxn ang="0">
                  <a:pos x="48" y="18"/>
                </a:cxn>
                <a:cxn ang="0">
                  <a:pos x="32" y="35"/>
                </a:cxn>
                <a:cxn ang="0">
                  <a:pos x="17" y="54"/>
                </a:cxn>
                <a:cxn ang="0">
                  <a:pos x="1" y="71"/>
                </a:cxn>
                <a:cxn ang="0">
                  <a:pos x="1" y="71"/>
                </a:cxn>
                <a:cxn ang="0">
                  <a:pos x="0" y="73"/>
                </a:cxn>
                <a:cxn ang="0">
                  <a:pos x="0" y="76"/>
                </a:cxn>
                <a:cxn ang="0">
                  <a:pos x="1" y="78"/>
                </a:cxn>
                <a:cxn ang="0">
                  <a:pos x="5" y="80"/>
                </a:cxn>
                <a:cxn ang="0">
                  <a:pos x="10" y="80"/>
                </a:cxn>
                <a:cxn ang="0">
                  <a:pos x="10" y="80"/>
                </a:cxn>
                <a:cxn ang="0">
                  <a:pos x="14" y="78"/>
                </a:cxn>
                <a:cxn ang="0">
                  <a:pos x="15" y="77"/>
                </a:cxn>
                <a:cxn ang="0">
                  <a:pos x="15" y="75"/>
                </a:cxn>
                <a:cxn ang="0">
                  <a:pos x="15" y="71"/>
                </a:cxn>
                <a:cxn ang="0">
                  <a:pos x="15" y="71"/>
                </a:cxn>
                <a:cxn ang="0">
                  <a:pos x="43" y="41"/>
                </a:cxn>
                <a:cxn ang="0">
                  <a:pos x="72" y="9"/>
                </a:cxn>
                <a:cxn ang="0">
                  <a:pos x="72" y="9"/>
                </a:cxn>
                <a:cxn ang="0">
                  <a:pos x="73" y="8"/>
                </a:cxn>
                <a:cxn ang="0">
                  <a:pos x="73" y="5"/>
                </a:cxn>
                <a:cxn ang="0">
                  <a:pos x="72" y="1"/>
                </a:cxn>
                <a:cxn ang="0">
                  <a:pos x="68" y="0"/>
                </a:cxn>
                <a:cxn ang="0">
                  <a:pos x="65" y="0"/>
                </a:cxn>
                <a:cxn ang="0">
                  <a:pos x="64" y="1"/>
                </a:cxn>
                <a:cxn ang="0">
                  <a:pos x="64" y="1"/>
                </a:cxn>
              </a:cxnLst>
              <a:rect l="0" t="0" r="r" b="b"/>
              <a:pathLst>
                <a:path w="73" h="80">
                  <a:moveTo>
                    <a:pt x="64" y="1"/>
                  </a:moveTo>
                  <a:lnTo>
                    <a:pt x="64" y="1"/>
                  </a:lnTo>
                  <a:lnTo>
                    <a:pt x="48" y="18"/>
                  </a:lnTo>
                  <a:lnTo>
                    <a:pt x="32" y="35"/>
                  </a:lnTo>
                  <a:lnTo>
                    <a:pt x="17" y="54"/>
                  </a:lnTo>
                  <a:lnTo>
                    <a:pt x="1" y="71"/>
                  </a:lnTo>
                  <a:lnTo>
                    <a:pt x="1" y="71"/>
                  </a:lnTo>
                  <a:lnTo>
                    <a:pt x="0" y="73"/>
                  </a:lnTo>
                  <a:lnTo>
                    <a:pt x="0" y="76"/>
                  </a:lnTo>
                  <a:lnTo>
                    <a:pt x="1" y="78"/>
                  </a:lnTo>
                  <a:lnTo>
                    <a:pt x="5" y="80"/>
                  </a:lnTo>
                  <a:lnTo>
                    <a:pt x="10" y="80"/>
                  </a:lnTo>
                  <a:lnTo>
                    <a:pt x="10" y="80"/>
                  </a:lnTo>
                  <a:lnTo>
                    <a:pt x="14" y="78"/>
                  </a:lnTo>
                  <a:lnTo>
                    <a:pt x="15" y="77"/>
                  </a:lnTo>
                  <a:lnTo>
                    <a:pt x="15" y="75"/>
                  </a:lnTo>
                  <a:lnTo>
                    <a:pt x="15" y="71"/>
                  </a:lnTo>
                  <a:lnTo>
                    <a:pt x="15" y="71"/>
                  </a:lnTo>
                  <a:lnTo>
                    <a:pt x="43" y="41"/>
                  </a:lnTo>
                  <a:lnTo>
                    <a:pt x="72" y="9"/>
                  </a:lnTo>
                  <a:lnTo>
                    <a:pt x="72" y="9"/>
                  </a:lnTo>
                  <a:lnTo>
                    <a:pt x="73" y="8"/>
                  </a:lnTo>
                  <a:lnTo>
                    <a:pt x="73" y="5"/>
                  </a:lnTo>
                  <a:lnTo>
                    <a:pt x="72" y="1"/>
                  </a:lnTo>
                  <a:lnTo>
                    <a:pt x="68" y="0"/>
                  </a:lnTo>
                  <a:lnTo>
                    <a:pt x="65" y="0"/>
                  </a:lnTo>
                  <a:lnTo>
                    <a:pt x="64" y="1"/>
                  </a:lnTo>
                  <a:lnTo>
                    <a:pt x="6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40" name="Freeform 452"/>
            <p:cNvSpPr/>
            <p:nvPr/>
          </p:nvSpPr>
          <p:spPr bwMode="auto">
            <a:xfrm>
              <a:off x="6611938" y="1590675"/>
              <a:ext cx="23813" cy="23813"/>
            </a:xfrm>
            <a:custGeom>
              <a:avLst/>
              <a:gdLst/>
              <a:ahLst/>
              <a:cxnLst>
                <a:cxn ang="0">
                  <a:pos x="46" y="5"/>
                </a:cxn>
                <a:cxn ang="0">
                  <a:pos x="46" y="5"/>
                </a:cxn>
                <a:cxn ang="0">
                  <a:pos x="44" y="13"/>
                </a:cxn>
                <a:cxn ang="0">
                  <a:pos x="40" y="21"/>
                </a:cxn>
                <a:cxn ang="0">
                  <a:pos x="35" y="26"/>
                </a:cxn>
                <a:cxn ang="0">
                  <a:pos x="29" y="33"/>
                </a:cxn>
                <a:cxn ang="0">
                  <a:pos x="14" y="43"/>
                </a:cxn>
                <a:cxn ang="0">
                  <a:pos x="1" y="52"/>
                </a:cxn>
                <a:cxn ang="0">
                  <a:pos x="1" y="52"/>
                </a:cxn>
                <a:cxn ang="0">
                  <a:pos x="0" y="55"/>
                </a:cxn>
                <a:cxn ang="0">
                  <a:pos x="0" y="58"/>
                </a:cxn>
                <a:cxn ang="0">
                  <a:pos x="1" y="60"/>
                </a:cxn>
                <a:cxn ang="0">
                  <a:pos x="5" y="63"/>
                </a:cxn>
                <a:cxn ang="0">
                  <a:pos x="8" y="63"/>
                </a:cxn>
                <a:cxn ang="0">
                  <a:pos x="9" y="61"/>
                </a:cxn>
                <a:cxn ang="0">
                  <a:pos x="9" y="61"/>
                </a:cxn>
                <a:cxn ang="0">
                  <a:pos x="23" y="50"/>
                </a:cxn>
                <a:cxn ang="0">
                  <a:pos x="39" y="38"/>
                </a:cxn>
                <a:cxn ang="0">
                  <a:pos x="46" y="31"/>
                </a:cxn>
                <a:cxn ang="0">
                  <a:pos x="51" y="24"/>
                </a:cxn>
                <a:cxn ang="0">
                  <a:pos x="55" y="16"/>
                </a:cxn>
                <a:cxn ang="0">
                  <a:pos x="57" y="5"/>
                </a:cxn>
                <a:cxn ang="0">
                  <a:pos x="57" y="5"/>
                </a:cxn>
                <a:cxn ang="0">
                  <a:pos x="56" y="3"/>
                </a:cxn>
                <a:cxn ang="0">
                  <a:pos x="55" y="1"/>
                </a:cxn>
                <a:cxn ang="0">
                  <a:pos x="51" y="0"/>
                </a:cxn>
                <a:cxn ang="0">
                  <a:pos x="47" y="1"/>
                </a:cxn>
                <a:cxn ang="0">
                  <a:pos x="46" y="3"/>
                </a:cxn>
                <a:cxn ang="0">
                  <a:pos x="46" y="5"/>
                </a:cxn>
                <a:cxn ang="0">
                  <a:pos x="46" y="5"/>
                </a:cxn>
              </a:cxnLst>
              <a:rect l="0" t="0" r="r" b="b"/>
              <a:pathLst>
                <a:path w="57" h="63">
                  <a:moveTo>
                    <a:pt x="46" y="5"/>
                  </a:moveTo>
                  <a:lnTo>
                    <a:pt x="46" y="5"/>
                  </a:lnTo>
                  <a:lnTo>
                    <a:pt x="44" y="13"/>
                  </a:lnTo>
                  <a:lnTo>
                    <a:pt x="40" y="21"/>
                  </a:lnTo>
                  <a:lnTo>
                    <a:pt x="35" y="26"/>
                  </a:lnTo>
                  <a:lnTo>
                    <a:pt x="29" y="33"/>
                  </a:lnTo>
                  <a:lnTo>
                    <a:pt x="14" y="43"/>
                  </a:lnTo>
                  <a:lnTo>
                    <a:pt x="1" y="52"/>
                  </a:lnTo>
                  <a:lnTo>
                    <a:pt x="1" y="52"/>
                  </a:lnTo>
                  <a:lnTo>
                    <a:pt x="0" y="55"/>
                  </a:lnTo>
                  <a:lnTo>
                    <a:pt x="0" y="58"/>
                  </a:lnTo>
                  <a:lnTo>
                    <a:pt x="1" y="60"/>
                  </a:lnTo>
                  <a:lnTo>
                    <a:pt x="5" y="63"/>
                  </a:lnTo>
                  <a:lnTo>
                    <a:pt x="8" y="63"/>
                  </a:lnTo>
                  <a:lnTo>
                    <a:pt x="9" y="61"/>
                  </a:lnTo>
                  <a:lnTo>
                    <a:pt x="9" y="61"/>
                  </a:lnTo>
                  <a:lnTo>
                    <a:pt x="23" y="50"/>
                  </a:lnTo>
                  <a:lnTo>
                    <a:pt x="39" y="38"/>
                  </a:lnTo>
                  <a:lnTo>
                    <a:pt x="46" y="31"/>
                  </a:lnTo>
                  <a:lnTo>
                    <a:pt x="51" y="24"/>
                  </a:lnTo>
                  <a:lnTo>
                    <a:pt x="55" y="16"/>
                  </a:lnTo>
                  <a:lnTo>
                    <a:pt x="57" y="5"/>
                  </a:lnTo>
                  <a:lnTo>
                    <a:pt x="57" y="5"/>
                  </a:lnTo>
                  <a:lnTo>
                    <a:pt x="56" y="3"/>
                  </a:lnTo>
                  <a:lnTo>
                    <a:pt x="55" y="1"/>
                  </a:lnTo>
                  <a:lnTo>
                    <a:pt x="51" y="0"/>
                  </a:lnTo>
                  <a:lnTo>
                    <a:pt x="47" y="1"/>
                  </a:lnTo>
                  <a:lnTo>
                    <a:pt x="46" y="3"/>
                  </a:lnTo>
                  <a:lnTo>
                    <a:pt x="46" y="5"/>
                  </a:lnTo>
                  <a:lnTo>
                    <a:pt x="46"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41" name="Freeform 453"/>
            <p:cNvSpPr/>
            <p:nvPr/>
          </p:nvSpPr>
          <p:spPr bwMode="auto">
            <a:xfrm>
              <a:off x="6761163" y="1590675"/>
              <a:ext cx="19050" cy="23813"/>
            </a:xfrm>
            <a:custGeom>
              <a:avLst/>
              <a:gdLst/>
              <a:ahLst/>
              <a:cxnLst>
                <a:cxn ang="0">
                  <a:pos x="35" y="1"/>
                </a:cxn>
                <a:cxn ang="0">
                  <a:pos x="35" y="1"/>
                </a:cxn>
                <a:cxn ang="0">
                  <a:pos x="24" y="13"/>
                </a:cxn>
                <a:cxn ang="0">
                  <a:pos x="15" y="26"/>
                </a:cxn>
                <a:cxn ang="0">
                  <a:pos x="7" y="39"/>
                </a:cxn>
                <a:cxn ang="0">
                  <a:pos x="1" y="54"/>
                </a:cxn>
                <a:cxn ang="0">
                  <a:pos x="1" y="54"/>
                </a:cxn>
                <a:cxn ang="0">
                  <a:pos x="0" y="56"/>
                </a:cxn>
                <a:cxn ang="0">
                  <a:pos x="0" y="59"/>
                </a:cxn>
                <a:cxn ang="0">
                  <a:pos x="2" y="61"/>
                </a:cxn>
                <a:cxn ang="0">
                  <a:pos x="6" y="63"/>
                </a:cxn>
                <a:cxn ang="0">
                  <a:pos x="9" y="61"/>
                </a:cxn>
                <a:cxn ang="0">
                  <a:pos x="10" y="60"/>
                </a:cxn>
                <a:cxn ang="0">
                  <a:pos x="10" y="60"/>
                </a:cxn>
                <a:cxn ang="0">
                  <a:pos x="17" y="46"/>
                </a:cxn>
                <a:cxn ang="0">
                  <a:pos x="24" y="33"/>
                </a:cxn>
                <a:cxn ang="0">
                  <a:pos x="34" y="21"/>
                </a:cxn>
                <a:cxn ang="0">
                  <a:pos x="44" y="9"/>
                </a:cxn>
                <a:cxn ang="0">
                  <a:pos x="44" y="9"/>
                </a:cxn>
                <a:cxn ang="0">
                  <a:pos x="45" y="8"/>
                </a:cxn>
                <a:cxn ang="0">
                  <a:pos x="45" y="5"/>
                </a:cxn>
                <a:cxn ang="0">
                  <a:pos x="43" y="1"/>
                </a:cxn>
                <a:cxn ang="0">
                  <a:pos x="40" y="0"/>
                </a:cxn>
                <a:cxn ang="0">
                  <a:pos x="37" y="0"/>
                </a:cxn>
                <a:cxn ang="0">
                  <a:pos x="35" y="1"/>
                </a:cxn>
                <a:cxn ang="0">
                  <a:pos x="35" y="1"/>
                </a:cxn>
              </a:cxnLst>
              <a:rect l="0" t="0" r="r" b="b"/>
              <a:pathLst>
                <a:path w="45" h="63">
                  <a:moveTo>
                    <a:pt x="35" y="1"/>
                  </a:moveTo>
                  <a:lnTo>
                    <a:pt x="35" y="1"/>
                  </a:lnTo>
                  <a:lnTo>
                    <a:pt x="24" y="13"/>
                  </a:lnTo>
                  <a:lnTo>
                    <a:pt x="15" y="26"/>
                  </a:lnTo>
                  <a:lnTo>
                    <a:pt x="7" y="39"/>
                  </a:lnTo>
                  <a:lnTo>
                    <a:pt x="1" y="54"/>
                  </a:lnTo>
                  <a:lnTo>
                    <a:pt x="1" y="54"/>
                  </a:lnTo>
                  <a:lnTo>
                    <a:pt x="0" y="56"/>
                  </a:lnTo>
                  <a:lnTo>
                    <a:pt x="0" y="59"/>
                  </a:lnTo>
                  <a:lnTo>
                    <a:pt x="2" y="61"/>
                  </a:lnTo>
                  <a:lnTo>
                    <a:pt x="6" y="63"/>
                  </a:lnTo>
                  <a:lnTo>
                    <a:pt x="9" y="61"/>
                  </a:lnTo>
                  <a:lnTo>
                    <a:pt x="10" y="60"/>
                  </a:lnTo>
                  <a:lnTo>
                    <a:pt x="10" y="60"/>
                  </a:lnTo>
                  <a:lnTo>
                    <a:pt x="17" y="46"/>
                  </a:lnTo>
                  <a:lnTo>
                    <a:pt x="24" y="33"/>
                  </a:lnTo>
                  <a:lnTo>
                    <a:pt x="34" y="21"/>
                  </a:lnTo>
                  <a:lnTo>
                    <a:pt x="44" y="9"/>
                  </a:lnTo>
                  <a:lnTo>
                    <a:pt x="44" y="9"/>
                  </a:lnTo>
                  <a:lnTo>
                    <a:pt x="45" y="8"/>
                  </a:lnTo>
                  <a:lnTo>
                    <a:pt x="45" y="5"/>
                  </a:lnTo>
                  <a:lnTo>
                    <a:pt x="43" y="1"/>
                  </a:lnTo>
                  <a:lnTo>
                    <a:pt x="40" y="0"/>
                  </a:lnTo>
                  <a:lnTo>
                    <a:pt x="37" y="0"/>
                  </a:lnTo>
                  <a:lnTo>
                    <a:pt x="35" y="1"/>
                  </a:lnTo>
                  <a:lnTo>
                    <a:pt x="3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42" name="Freeform 454"/>
            <p:cNvSpPr/>
            <p:nvPr/>
          </p:nvSpPr>
          <p:spPr bwMode="auto">
            <a:xfrm>
              <a:off x="6786563" y="1595438"/>
              <a:ext cx="20638" cy="22225"/>
            </a:xfrm>
            <a:custGeom>
              <a:avLst/>
              <a:gdLst/>
              <a:ahLst/>
              <a:cxnLst>
                <a:cxn ang="0">
                  <a:pos x="42" y="1"/>
                </a:cxn>
                <a:cxn ang="0">
                  <a:pos x="42" y="1"/>
                </a:cxn>
                <a:cxn ang="0">
                  <a:pos x="20" y="23"/>
                </a:cxn>
                <a:cxn ang="0">
                  <a:pos x="11" y="35"/>
                </a:cxn>
                <a:cxn ang="0">
                  <a:pos x="2" y="48"/>
                </a:cxn>
                <a:cxn ang="0">
                  <a:pos x="2" y="48"/>
                </a:cxn>
                <a:cxn ang="0">
                  <a:pos x="0" y="49"/>
                </a:cxn>
                <a:cxn ang="0">
                  <a:pos x="0" y="52"/>
                </a:cxn>
                <a:cxn ang="0">
                  <a:pos x="2" y="53"/>
                </a:cxn>
                <a:cxn ang="0">
                  <a:pos x="3" y="55"/>
                </a:cxn>
                <a:cxn ang="0">
                  <a:pos x="7" y="56"/>
                </a:cxn>
                <a:cxn ang="0">
                  <a:pos x="9" y="55"/>
                </a:cxn>
                <a:cxn ang="0">
                  <a:pos x="11" y="53"/>
                </a:cxn>
                <a:cxn ang="0">
                  <a:pos x="11" y="53"/>
                </a:cxn>
                <a:cxn ang="0">
                  <a:pos x="20" y="42"/>
                </a:cxn>
                <a:cxn ang="0">
                  <a:pos x="29" y="30"/>
                </a:cxn>
                <a:cxn ang="0">
                  <a:pos x="50" y="9"/>
                </a:cxn>
                <a:cxn ang="0">
                  <a:pos x="50" y="9"/>
                </a:cxn>
                <a:cxn ang="0">
                  <a:pos x="51" y="6"/>
                </a:cxn>
                <a:cxn ang="0">
                  <a:pos x="51" y="5"/>
                </a:cxn>
                <a:cxn ang="0">
                  <a:pos x="50" y="1"/>
                </a:cxn>
                <a:cxn ang="0">
                  <a:pos x="46" y="0"/>
                </a:cxn>
                <a:cxn ang="0">
                  <a:pos x="43" y="0"/>
                </a:cxn>
                <a:cxn ang="0">
                  <a:pos x="42" y="1"/>
                </a:cxn>
                <a:cxn ang="0">
                  <a:pos x="42" y="1"/>
                </a:cxn>
              </a:cxnLst>
              <a:rect l="0" t="0" r="r" b="b"/>
              <a:pathLst>
                <a:path w="51" h="56">
                  <a:moveTo>
                    <a:pt x="42" y="1"/>
                  </a:moveTo>
                  <a:lnTo>
                    <a:pt x="42" y="1"/>
                  </a:lnTo>
                  <a:lnTo>
                    <a:pt x="20" y="23"/>
                  </a:lnTo>
                  <a:lnTo>
                    <a:pt x="11" y="35"/>
                  </a:lnTo>
                  <a:lnTo>
                    <a:pt x="2" y="48"/>
                  </a:lnTo>
                  <a:lnTo>
                    <a:pt x="2" y="48"/>
                  </a:lnTo>
                  <a:lnTo>
                    <a:pt x="0" y="49"/>
                  </a:lnTo>
                  <a:lnTo>
                    <a:pt x="0" y="52"/>
                  </a:lnTo>
                  <a:lnTo>
                    <a:pt x="2" y="53"/>
                  </a:lnTo>
                  <a:lnTo>
                    <a:pt x="3" y="55"/>
                  </a:lnTo>
                  <a:lnTo>
                    <a:pt x="7" y="56"/>
                  </a:lnTo>
                  <a:lnTo>
                    <a:pt x="9" y="55"/>
                  </a:lnTo>
                  <a:lnTo>
                    <a:pt x="11" y="53"/>
                  </a:lnTo>
                  <a:lnTo>
                    <a:pt x="11" y="53"/>
                  </a:lnTo>
                  <a:lnTo>
                    <a:pt x="20" y="42"/>
                  </a:lnTo>
                  <a:lnTo>
                    <a:pt x="29" y="30"/>
                  </a:lnTo>
                  <a:lnTo>
                    <a:pt x="50" y="9"/>
                  </a:lnTo>
                  <a:lnTo>
                    <a:pt x="50" y="9"/>
                  </a:lnTo>
                  <a:lnTo>
                    <a:pt x="51" y="6"/>
                  </a:lnTo>
                  <a:lnTo>
                    <a:pt x="51" y="5"/>
                  </a:lnTo>
                  <a:lnTo>
                    <a:pt x="50" y="1"/>
                  </a:lnTo>
                  <a:lnTo>
                    <a:pt x="46" y="0"/>
                  </a:lnTo>
                  <a:lnTo>
                    <a:pt x="43" y="0"/>
                  </a:lnTo>
                  <a:lnTo>
                    <a:pt x="42" y="1"/>
                  </a:lnTo>
                  <a:lnTo>
                    <a:pt x="4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43" name="Freeform 455"/>
            <p:cNvSpPr/>
            <p:nvPr/>
          </p:nvSpPr>
          <p:spPr bwMode="auto">
            <a:xfrm>
              <a:off x="6848476" y="1592263"/>
              <a:ext cx="23813" cy="26988"/>
            </a:xfrm>
            <a:custGeom>
              <a:avLst/>
              <a:gdLst/>
              <a:ahLst/>
              <a:cxnLst>
                <a:cxn ang="0">
                  <a:pos x="52" y="3"/>
                </a:cxn>
                <a:cxn ang="0">
                  <a:pos x="52" y="3"/>
                </a:cxn>
                <a:cxn ang="0">
                  <a:pos x="39" y="16"/>
                </a:cxn>
                <a:cxn ang="0">
                  <a:pos x="27" y="30"/>
                </a:cxn>
                <a:cxn ang="0">
                  <a:pos x="14" y="45"/>
                </a:cxn>
                <a:cxn ang="0">
                  <a:pos x="1" y="59"/>
                </a:cxn>
                <a:cxn ang="0">
                  <a:pos x="1" y="59"/>
                </a:cxn>
                <a:cxn ang="0">
                  <a:pos x="0" y="62"/>
                </a:cxn>
                <a:cxn ang="0">
                  <a:pos x="0" y="63"/>
                </a:cxn>
                <a:cxn ang="0">
                  <a:pos x="1" y="67"/>
                </a:cxn>
                <a:cxn ang="0">
                  <a:pos x="5" y="70"/>
                </a:cxn>
                <a:cxn ang="0">
                  <a:pos x="8" y="68"/>
                </a:cxn>
                <a:cxn ang="0">
                  <a:pos x="9" y="67"/>
                </a:cxn>
                <a:cxn ang="0">
                  <a:pos x="9" y="67"/>
                </a:cxn>
                <a:cxn ang="0">
                  <a:pos x="22" y="54"/>
                </a:cxn>
                <a:cxn ang="0">
                  <a:pos x="35" y="39"/>
                </a:cxn>
                <a:cxn ang="0">
                  <a:pos x="48" y="24"/>
                </a:cxn>
                <a:cxn ang="0">
                  <a:pos x="61" y="11"/>
                </a:cxn>
                <a:cxn ang="0">
                  <a:pos x="61" y="11"/>
                </a:cxn>
                <a:cxn ang="0">
                  <a:pos x="62" y="8"/>
                </a:cxn>
                <a:cxn ang="0">
                  <a:pos x="62" y="5"/>
                </a:cxn>
                <a:cxn ang="0">
                  <a:pos x="60" y="3"/>
                </a:cxn>
                <a:cxn ang="0">
                  <a:pos x="57" y="0"/>
                </a:cxn>
                <a:cxn ang="0">
                  <a:pos x="55" y="0"/>
                </a:cxn>
                <a:cxn ang="0">
                  <a:pos x="52" y="3"/>
                </a:cxn>
                <a:cxn ang="0">
                  <a:pos x="52" y="3"/>
                </a:cxn>
              </a:cxnLst>
              <a:rect l="0" t="0" r="r" b="b"/>
              <a:pathLst>
                <a:path w="62" h="70">
                  <a:moveTo>
                    <a:pt x="52" y="3"/>
                  </a:moveTo>
                  <a:lnTo>
                    <a:pt x="52" y="3"/>
                  </a:lnTo>
                  <a:lnTo>
                    <a:pt x="39" y="16"/>
                  </a:lnTo>
                  <a:lnTo>
                    <a:pt x="27" y="30"/>
                  </a:lnTo>
                  <a:lnTo>
                    <a:pt x="14" y="45"/>
                  </a:lnTo>
                  <a:lnTo>
                    <a:pt x="1" y="59"/>
                  </a:lnTo>
                  <a:lnTo>
                    <a:pt x="1" y="59"/>
                  </a:lnTo>
                  <a:lnTo>
                    <a:pt x="0" y="62"/>
                  </a:lnTo>
                  <a:lnTo>
                    <a:pt x="0" y="63"/>
                  </a:lnTo>
                  <a:lnTo>
                    <a:pt x="1" y="67"/>
                  </a:lnTo>
                  <a:lnTo>
                    <a:pt x="5" y="70"/>
                  </a:lnTo>
                  <a:lnTo>
                    <a:pt x="8" y="68"/>
                  </a:lnTo>
                  <a:lnTo>
                    <a:pt x="9" y="67"/>
                  </a:lnTo>
                  <a:lnTo>
                    <a:pt x="9" y="67"/>
                  </a:lnTo>
                  <a:lnTo>
                    <a:pt x="22" y="54"/>
                  </a:lnTo>
                  <a:lnTo>
                    <a:pt x="35" y="39"/>
                  </a:lnTo>
                  <a:lnTo>
                    <a:pt x="48" y="24"/>
                  </a:lnTo>
                  <a:lnTo>
                    <a:pt x="61" y="11"/>
                  </a:lnTo>
                  <a:lnTo>
                    <a:pt x="61" y="11"/>
                  </a:lnTo>
                  <a:lnTo>
                    <a:pt x="62" y="8"/>
                  </a:lnTo>
                  <a:lnTo>
                    <a:pt x="62" y="5"/>
                  </a:lnTo>
                  <a:lnTo>
                    <a:pt x="60" y="3"/>
                  </a:lnTo>
                  <a:lnTo>
                    <a:pt x="57" y="0"/>
                  </a:lnTo>
                  <a:lnTo>
                    <a:pt x="55" y="0"/>
                  </a:lnTo>
                  <a:lnTo>
                    <a:pt x="52" y="3"/>
                  </a:lnTo>
                  <a:lnTo>
                    <a:pt x="5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44" name="Freeform 456"/>
            <p:cNvSpPr/>
            <p:nvPr/>
          </p:nvSpPr>
          <p:spPr bwMode="auto">
            <a:xfrm>
              <a:off x="6907213" y="1587500"/>
              <a:ext cx="22225" cy="26988"/>
            </a:xfrm>
            <a:custGeom>
              <a:avLst/>
              <a:gdLst/>
              <a:ahLst/>
              <a:cxnLst>
                <a:cxn ang="0">
                  <a:pos x="48" y="2"/>
                </a:cxn>
                <a:cxn ang="0">
                  <a:pos x="48" y="2"/>
                </a:cxn>
                <a:cxn ang="0">
                  <a:pos x="42" y="10"/>
                </a:cxn>
                <a:cxn ang="0">
                  <a:pos x="36" y="17"/>
                </a:cxn>
                <a:cxn ang="0">
                  <a:pos x="23" y="30"/>
                </a:cxn>
                <a:cxn ang="0">
                  <a:pos x="16" y="36"/>
                </a:cxn>
                <a:cxn ang="0">
                  <a:pos x="10" y="44"/>
                </a:cxn>
                <a:cxn ang="0">
                  <a:pos x="4" y="52"/>
                </a:cxn>
                <a:cxn ang="0">
                  <a:pos x="0" y="60"/>
                </a:cxn>
                <a:cxn ang="0">
                  <a:pos x="0" y="60"/>
                </a:cxn>
                <a:cxn ang="0">
                  <a:pos x="0" y="63"/>
                </a:cxn>
                <a:cxn ang="0">
                  <a:pos x="2" y="65"/>
                </a:cxn>
                <a:cxn ang="0">
                  <a:pos x="4" y="68"/>
                </a:cxn>
                <a:cxn ang="0">
                  <a:pos x="10" y="66"/>
                </a:cxn>
                <a:cxn ang="0">
                  <a:pos x="11" y="65"/>
                </a:cxn>
                <a:cxn ang="0">
                  <a:pos x="12" y="64"/>
                </a:cxn>
                <a:cxn ang="0">
                  <a:pos x="12" y="64"/>
                </a:cxn>
                <a:cxn ang="0">
                  <a:pos x="15" y="55"/>
                </a:cxn>
                <a:cxn ang="0">
                  <a:pos x="20" y="48"/>
                </a:cxn>
                <a:cxn ang="0">
                  <a:pos x="27" y="42"/>
                </a:cxn>
                <a:cxn ang="0">
                  <a:pos x="33" y="35"/>
                </a:cxn>
                <a:cxn ang="0">
                  <a:pos x="46" y="22"/>
                </a:cxn>
                <a:cxn ang="0">
                  <a:pos x="53" y="15"/>
                </a:cxn>
                <a:cxn ang="0">
                  <a:pos x="57" y="8"/>
                </a:cxn>
                <a:cxn ang="0">
                  <a:pos x="57" y="8"/>
                </a:cxn>
                <a:cxn ang="0">
                  <a:pos x="58" y="5"/>
                </a:cxn>
                <a:cxn ang="0">
                  <a:pos x="58" y="4"/>
                </a:cxn>
                <a:cxn ang="0">
                  <a:pos x="55" y="0"/>
                </a:cxn>
                <a:cxn ang="0">
                  <a:pos x="50" y="0"/>
                </a:cxn>
                <a:cxn ang="0">
                  <a:pos x="49" y="0"/>
                </a:cxn>
                <a:cxn ang="0">
                  <a:pos x="48" y="2"/>
                </a:cxn>
                <a:cxn ang="0">
                  <a:pos x="48" y="2"/>
                </a:cxn>
              </a:cxnLst>
              <a:rect l="0" t="0" r="r" b="b"/>
              <a:pathLst>
                <a:path w="58" h="68">
                  <a:moveTo>
                    <a:pt x="48" y="2"/>
                  </a:moveTo>
                  <a:lnTo>
                    <a:pt x="48" y="2"/>
                  </a:lnTo>
                  <a:lnTo>
                    <a:pt x="42" y="10"/>
                  </a:lnTo>
                  <a:lnTo>
                    <a:pt x="36" y="17"/>
                  </a:lnTo>
                  <a:lnTo>
                    <a:pt x="23" y="30"/>
                  </a:lnTo>
                  <a:lnTo>
                    <a:pt x="16" y="36"/>
                  </a:lnTo>
                  <a:lnTo>
                    <a:pt x="10" y="44"/>
                  </a:lnTo>
                  <a:lnTo>
                    <a:pt x="4" y="52"/>
                  </a:lnTo>
                  <a:lnTo>
                    <a:pt x="0" y="60"/>
                  </a:lnTo>
                  <a:lnTo>
                    <a:pt x="0" y="60"/>
                  </a:lnTo>
                  <a:lnTo>
                    <a:pt x="0" y="63"/>
                  </a:lnTo>
                  <a:lnTo>
                    <a:pt x="2" y="65"/>
                  </a:lnTo>
                  <a:lnTo>
                    <a:pt x="4" y="68"/>
                  </a:lnTo>
                  <a:lnTo>
                    <a:pt x="10" y="66"/>
                  </a:lnTo>
                  <a:lnTo>
                    <a:pt x="11" y="65"/>
                  </a:lnTo>
                  <a:lnTo>
                    <a:pt x="12" y="64"/>
                  </a:lnTo>
                  <a:lnTo>
                    <a:pt x="12" y="64"/>
                  </a:lnTo>
                  <a:lnTo>
                    <a:pt x="15" y="55"/>
                  </a:lnTo>
                  <a:lnTo>
                    <a:pt x="20" y="48"/>
                  </a:lnTo>
                  <a:lnTo>
                    <a:pt x="27" y="42"/>
                  </a:lnTo>
                  <a:lnTo>
                    <a:pt x="33" y="35"/>
                  </a:lnTo>
                  <a:lnTo>
                    <a:pt x="46" y="22"/>
                  </a:lnTo>
                  <a:lnTo>
                    <a:pt x="53" y="15"/>
                  </a:lnTo>
                  <a:lnTo>
                    <a:pt x="57" y="8"/>
                  </a:lnTo>
                  <a:lnTo>
                    <a:pt x="57" y="8"/>
                  </a:lnTo>
                  <a:lnTo>
                    <a:pt x="58" y="5"/>
                  </a:lnTo>
                  <a:lnTo>
                    <a:pt x="58" y="4"/>
                  </a:lnTo>
                  <a:lnTo>
                    <a:pt x="55" y="0"/>
                  </a:lnTo>
                  <a:lnTo>
                    <a:pt x="50" y="0"/>
                  </a:lnTo>
                  <a:lnTo>
                    <a:pt x="49" y="0"/>
                  </a:lnTo>
                  <a:lnTo>
                    <a:pt x="48" y="2"/>
                  </a:lnTo>
                  <a:lnTo>
                    <a:pt x="4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45" name="Freeform 457"/>
            <p:cNvSpPr/>
            <p:nvPr/>
          </p:nvSpPr>
          <p:spPr bwMode="auto">
            <a:xfrm>
              <a:off x="6943726" y="1587500"/>
              <a:ext cx="19050" cy="23813"/>
            </a:xfrm>
            <a:custGeom>
              <a:avLst/>
              <a:gdLst/>
              <a:ahLst/>
              <a:cxnLst>
                <a:cxn ang="0">
                  <a:pos x="42" y="1"/>
                </a:cxn>
                <a:cxn ang="0">
                  <a:pos x="42" y="1"/>
                </a:cxn>
                <a:cxn ang="0">
                  <a:pos x="34" y="9"/>
                </a:cxn>
                <a:cxn ang="0">
                  <a:pos x="34" y="9"/>
                </a:cxn>
                <a:cxn ang="0">
                  <a:pos x="26" y="13"/>
                </a:cxn>
                <a:cxn ang="0">
                  <a:pos x="22" y="15"/>
                </a:cxn>
                <a:cxn ang="0">
                  <a:pos x="18" y="18"/>
                </a:cxn>
                <a:cxn ang="0">
                  <a:pos x="18" y="18"/>
                </a:cxn>
                <a:cxn ang="0">
                  <a:pos x="14" y="25"/>
                </a:cxn>
                <a:cxn ang="0">
                  <a:pos x="12" y="31"/>
                </a:cxn>
                <a:cxn ang="0">
                  <a:pos x="12" y="31"/>
                </a:cxn>
                <a:cxn ang="0">
                  <a:pos x="8" y="39"/>
                </a:cxn>
                <a:cxn ang="0">
                  <a:pos x="1" y="47"/>
                </a:cxn>
                <a:cxn ang="0">
                  <a:pos x="1" y="47"/>
                </a:cxn>
                <a:cxn ang="0">
                  <a:pos x="0" y="48"/>
                </a:cxn>
                <a:cxn ang="0">
                  <a:pos x="0" y="51"/>
                </a:cxn>
                <a:cxn ang="0">
                  <a:pos x="3" y="55"/>
                </a:cxn>
                <a:cxn ang="0">
                  <a:pos x="5" y="56"/>
                </a:cxn>
                <a:cxn ang="0">
                  <a:pos x="8" y="56"/>
                </a:cxn>
                <a:cxn ang="0">
                  <a:pos x="11" y="55"/>
                </a:cxn>
                <a:cxn ang="0">
                  <a:pos x="11" y="55"/>
                </a:cxn>
                <a:cxn ang="0">
                  <a:pos x="14" y="48"/>
                </a:cxn>
                <a:cxn ang="0">
                  <a:pos x="20" y="42"/>
                </a:cxn>
                <a:cxn ang="0">
                  <a:pos x="26" y="29"/>
                </a:cxn>
                <a:cxn ang="0">
                  <a:pos x="26" y="29"/>
                </a:cxn>
                <a:cxn ang="0">
                  <a:pos x="29" y="25"/>
                </a:cxn>
                <a:cxn ang="0">
                  <a:pos x="33" y="22"/>
                </a:cxn>
                <a:cxn ang="0">
                  <a:pos x="39" y="18"/>
                </a:cxn>
                <a:cxn ang="0">
                  <a:pos x="39" y="18"/>
                </a:cxn>
                <a:cxn ang="0">
                  <a:pos x="50" y="9"/>
                </a:cxn>
                <a:cxn ang="0">
                  <a:pos x="50" y="9"/>
                </a:cxn>
                <a:cxn ang="0">
                  <a:pos x="51" y="6"/>
                </a:cxn>
                <a:cxn ang="0">
                  <a:pos x="51" y="5"/>
                </a:cxn>
                <a:cxn ang="0">
                  <a:pos x="50" y="1"/>
                </a:cxn>
                <a:cxn ang="0">
                  <a:pos x="46" y="0"/>
                </a:cxn>
                <a:cxn ang="0">
                  <a:pos x="45" y="0"/>
                </a:cxn>
                <a:cxn ang="0">
                  <a:pos x="42" y="1"/>
                </a:cxn>
                <a:cxn ang="0">
                  <a:pos x="42" y="1"/>
                </a:cxn>
              </a:cxnLst>
              <a:rect l="0" t="0" r="r" b="b"/>
              <a:pathLst>
                <a:path w="51" h="56">
                  <a:moveTo>
                    <a:pt x="42" y="1"/>
                  </a:moveTo>
                  <a:lnTo>
                    <a:pt x="42" y="1"/>
                  </a:lnTo>
                  <a:lnTo>
                    <a:pt x="34" y="9"/>
                  </a:lnTo>
                  <a:lnTo>
                    <a:pt x="34" y="9"/>
                  </a:lnTo>
                  <a:lnTo>
                    <a:pt x="26" y="13"/>
                  </a:lnTo>
                  <a:lnTo>
                    <a:pt x="22" y="15"/>
                  </a:lnTo>
                  <a:lnTo>
                    <a:pt x="18" y="18"/>
                  </a:lnTo>
                  <a:lnTo>
                    <a:pt x="18" y="18"/>
                  </a:lnTo>
                  <a:lnTo>
                    <a:pt x="14" y="25"/>
                  </a:lnTo>
                  <a:lnTo>
                    <a:pt x="12" y="31"/>
                  </a:lnTo>
                  <a:lnTo>
                    <a:pt x="12" y="31"/>
                  </a:lnTo>
                  <a:lnTo>
                    <a:pt x="8" y="39"/>
                  </a:lnTo>
                  <a:lnTo>
                    <a:pt x="1" y="47"/>
                  </a:lnTo>
                  <a:lnTo>
                    <a:pt x="1" y="47"/>
                  </a:lnTo>
                  <a:lnTo>
                    <a:pt x="0" y="48"/>
                  </a:lnTo>
                  <a:lnTo>
                    <a:pt x="0" y="51"/>
                  </a:lnTo>
                  <a:lnTo>
                    <a:pt x="3" y="55"/>
                  </a:lnTo>
                  <a:lnTo>
                    <a:pt x="5" y="56"/>
                  </a:lnTo>
                  <a:lnTo>
                    <a:pt x="8" y="56"/>
                  </a:lnTo>
                  <a:lnTo>
                    <a:pt x="11" y="55"/>
                  </a:lnTo>
                  <a:lnTo>
                    <a:pt x="11" y="55"/>
                  </a:lnTo>
                  <a:lnTo>
                    <a:pt x="14" y="48"/>
                  </a:lnTo>
                  <a:lnTo>
                    <a:pt x="20" y="42"/>
                  </a:lnTo>
                  <a:lnTo>
                    <a:pt x="26" y="29"/>
                  </a:lnTo>
                  <a:lnTo>
                    <a:pt x="26" y="29"/>
                  </a:lnTo>
                  <a:lnTo>
                    <a:pt x="29" y="25"/>
                  </a:lnTo>
                  <a:lnTo>
                    <a:pt x="33" y="22"/>
                  </a:lnTo>
                  <a:lnTo>
                    <a:pt x="39" y="18"/>
                  </a:lnTo>
                  <a:lnTo>
                    <a:pt x="39" y="18"/>
                  </a:lnTo>
                  <a:lnTo>
                    <a:pt x="50" y="9"/>
                  </a:lnTo>
                  <a:lnTo>
                    <a:pt x="50" y="9"/>
                  </a:lnTo>
                  <a:lnTo>
                    <a:pt x="51" y="6"/>
                  </a:lnTo>
                  <a:lnTo>
                    <a:pt x="51" y="5"/>
                  </a:lnTo>
                  <a:lnTo>
                    <a:pt x="50" y="1"/>
                  </a:lnTo>
                  <a:lnTo>
                    <a:pt x="46" y="0"/>
                  </a:lnTo>
                  <a:lnTo>
                    <a:pt x="45" y="0"/>
                  </a:lnTo>
                  <a:lnTo>
                    <a:pt x="42" y="1"/>
                  </a:lnTo>
                  <a:lnTo>
                    <a:pt x="4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46" name="Freeform 458"/>
            <p:cNvSpPr/>
            <p:nvPr/>
          </p:nvSpPr>
          <p:spPr bwMode="auto">
            <a:xfrm>
              <a:off x="6286501" y="1403350"/>
              <a:ext cx="779463" cy="230188"/>
            </a:xfrm>
            <a:custGeom>
              <a:avLst/>
              <a:gdLst/>
              <a:ahLst/>
              <a:cxnLst>
                <a:cxn ang="0">
                  <a:pos x="1953" y="471"/>
                </a:cxn>
                <a:cxn ang="0">
                  <a:pos x="1915" y="288"/>
                </a:cxn>
                <a:cxn ang="0">
                  <a:pos x="1894" y="184"/>
                </a:cxn>
                <a:cxn ang="0">
                  <a:pos x="1872" y="118"/>
                </a:cxn>
                <a:cxn ang="0">
                  <a:pos x="1837" y="34"/>
                </a:cxn>
                <a:cxn ang="0">
                  <a:pos x="1830" y="8"/>
                </a:cxn>
                <a:cxn ang="0">
                  <a:pos x="1816" y="0"/>
                </a:cxn>
                <a:cxn ang="0">
                  <a:pos x="1791" y="14"/>
                </a:cxn>
                <a:cxn ang="0">
                  <a:pos x="1790" y="29"/>
                </a:cxn>
                <a:cxn ang="0">
                  <a:pos x="1805" y="77"/>
                </a:cxn>
                <a:cxn ang="0">
                  <a:pos x="1839" y="157"/>
                </a:cxn>
                <a:cxn ang="0">
                  <a:pos x="1864" y="260"/>
                </a:cxn>
                <a:cxn ang="0">
                  <a:pos x="1911" y="485"/>
                </a:cxn>
                <a:cxn ang="0">
                  <a:pos x="1877" y="514"/>
                </a:cxn>
                <a:cxn ang="0">
                  <a:pos x="1863" y="511"/>
                </a:cxn>
                <a:cxn ang="0">
                  <a:pos x="1737" y="513"/>
                </a:cxn>
                <a:cxn ang="0">
                  <a:pos x="1362" y="526"/>
                </a:cxn>
                <a:cxn ang="0">
                  <a:pos x="1187" y="532"/>
                </a:cxn>
                <a:cxn ang="0">
                  <a:pos x="932" y="533"/>
                </a:cxn>
                <a:cxn ang="0">
                  <a:pos x="741" y="535"/>
                </a:cxn>
                <a:cxn ang="0">
                  <a:pos x="615" y="528"/>
                </a:cxn>
                <a:cxn ang="0">
                  <a:pos x="471" y="528"/>
                </a:cxn>
                <a:cxn ang="0">
                  <a:pos x="386" y="522"/>
                </a:cxn>
                <a:cxn ang="0">
                  <a:pos x="283" y="516"/>
                </a:cxn>
                <a:cxn ang="0">
                  <a:pos x="180" y="520"/>
                </a:cxn>
                <a:cxn ang="0">
                  <a:pos x="70" y="510"/>
                </a:cxn>
                <a:cxn ang="0">
                  <a:pos x="49" y="506"/>
                </a:cxn>
                <a:cxn ang="0">
                  <a:pos x="57" y="479"/>
                </a:cxn>
                <a:cxn ang="0">
                  <a:pos x="66" y="412"/>
                </a:cxn>
                <a:cxn ang="0">
                  <a:pos x="68" y="361"/>
                </a:cxn>
                <a:cxn ang="0">
                  <a:pos x="79" y="322"/>
                </a:cxn>
                <a:cxn ang="0">
                  <a:pos x="105" y="251"/>
                </a:cxn>
                <a:cxn ang="0">
                  <a:pos x="127" y="154"/>
                </a:cxn>
                <a:cxn ang="0">
                  <a:pos x="160" y="30"/>
                </a:cxn>
                <a:cxn ang="0">
                  <a:pos x="156" y="17"/>
                </a:cxn>
                <a:cxn ang="0">
                  <a:pos x="139" y="9"/>
                </a:cxn>
                <a:cxn ang="0">
                  <a:pos x="117" y="21"/>
                </a:cxn>
                <a:cxn ang="0">
                  <a:pos x="111" y="47"/>
                </a:cxn>
                <a:cxn ang="0">
                  <a:pos x="79" y="159"/>
                </a:cxn>
                <a:cxn ang="0">
                  <a:pos x="46" y="282"/>
                </a:cxn>
                <a:cxn ang="0">
                  <a:pos x="32" y="322"/>
                </a:cxn>
                <a:cxn ang="0">
                  <a:pos x="20" y="417"/>
                </a:cxn>
                <a:cxn ang="0">
                  <a:pos x="8" y="489"/>
                </a:cxn>
                <a:cxn ang="0">
                  <a:pos x="9" y="506"/>
                </a:cxn>
                <a:cxn ang="0">
                  <a:pos x="0" y="524"/>
                </a:cxn>
                <a:cxn ang="0">
                  <a:pos x="15" y="547"/>
                </a:cxn>
                <a:cxn ang="0">
                  <a:pos x="45" y="552"/>
                </a:cxn>
                <a:cxn ang="0">
                  <a:pos x="97" y="557"/>
                </a:cxn>
                <a:cxn ang="0">
                  <a:pos x="180" y="566"/>
                </a:cxn>
                <a:cxn ang="0">
                  <a:pos x="394" y="570"/>
                </a:cxn>
                <a:cxn ang="0">
                  <a:pos x="505" y="571"/>
                </a:cxn>
                <a:cxn ang="0">
                  <a:pos x="615" y="574"/>
                </a:cxn>
                <a:cxn ang="0">
                  <a:pos x="866" y="579"/>
                </a:cxn>
                <a:cxn ang="0">
                  <a:pos x="1128" y="578"/>
                </a:cxn>
                <a:cxn ang="0">
                  <a:pos x="1303" y="571"/>
                </a:cxn>
                <a:cxn ang="0">
                  <a:pos x="1480" y="569"/>
                </a:cxn>
                <a:cxn ang="0">
                  <a:pos x="1847" y="556"/>
                </a:cxn>
                <a:cxn ang="0">
                  <a:pos x="1859" y="562"/>
                </a:cxn>
                <a:cxn ang="0">
                  <a:pos x="1925" y="562"/>
                </a:cxn>
                <a:cxn ang="0">
                  <a:pos x="1936" y="553"/>
                </a:cxn>
                <a:cxn ang="0">
                  <a:pos x="1956" y="550"/>
                </a:cxn>
                <a:cxn ang="0">
                  <a:pos x="1964" y="532"/>
                </a:cxn>
              </a:cxnLst>
              <a:rect l="0" t="0" r="r" b="b"/>
              <a:pathLst>
                <a:path w="1964" h="581">
                  <a:moveTo>
                    <a:pt x="1964" y="532"/>
                  </a:moveTo>
                  <a:lnTo>
                    <a:pt x="1964" y="532"/>
                  </a:lnTo>
                  <a:lnTo>
                    <a:pt x="1960" y="502"/>
                  </a:lnTo>
                  <a:lnTo>
                    <a:pt x="1953" y="471"/>
                  </a:lnTo>
                  <a:lnTo>
                    <a:pt x="1940" y="409"/>
                  </a:lnTo>
                  <a:lnTo>
                    <a:pt x="1926" y="349"/>
                  </a:lnTo>
                  <a:lnTo>
                    <a:pt x="1919" y="318"/>
                  </a:lnTo>
                  <a:lnTo>
                    <a:pt x="1915" y="288"/>
                  </a:lnTo>
                  <a:lnTo>
                    <a:pt x="1915" y="288"/>
                  </a:lnTo>
                  <a:lnTo>
                    <a:pt x="1909" y="252"/>
                  </a:lnTo>
                  <a:lnTo>
                    <a:pt x="1902" y="218"/>
                  </a:lnTo>
                  <a:lnTo>
                    <a:pt x="1894" y="184"/>
                  </a:lnTo>
                  <a:lnTo>
                    <a:pt x="1885" y="150"/>
                  </a:lnTo>
                  <a:lnTo>
                    <a:pt x="1885" y="150"/>
                  </a:lnTo>
                  <a:lnTo>
                    <a:pt x="1880" y="133"/>
                  </a:lnTo>
                  <a:lnTo>
                    <a:pt x="1872" y="118"/>
                  </a:lnTo>
                  <a:lnTo>
                    <a:pt x="1856" y="84"/>
                  </a:lnTo>
                  <a:lnTo>
                    <a:pt x="1849" y="67"/>
                  </a:lnTo>
                  <a:lnTo>
                    <a:pt x="1842" y="51"/>
                  </a:lnTo>
                  <a:lnTo>
                    <a:pt x="1837" y="34"/>
                  </a:lnTo>
                  <a:lnTo>
                    <a:pt x="1833" y="17"/>
                  </a:lnTo>
                  <a:lnTo>
                    <a:pt x="1833" y="17"/>
                  </a:lnTo>
                  <a:lnTo>
                    <a:pt x="1832" y="12"/>
                  </a:lnTo>
                  <a:lnTo>
                    <a:pt x="1830" y="8"/>
                  </a:lnTo>
                  <a:lnTo>
                    <a:pt x="1828" y="5"/>
                  </a:lnTo>
                  <a:lnTo>
                    <a:pt x="1824" y="3"/>
                  </a:lnTo>
                  <a:lnTo>
                    <a:pt x="1820" y="1"/>
                  </a:lnTo>
                  <a:lnTo>
                    <a:pt x="1816" y="0"/>
                  </a:lnTo>
                  <a:lnTo>
                    <a:pt x="1808" y="1"/>
                  </a:lnTo>
                  <a:lnTo>
                    <a:pt x="1800" y="5"/>
                  </a:lnTo>
                  <a:lnTo>
                    <a:pt x="1794" y="10"/>
                  </a:lnTo>
                  <a:lnTo>
                    <a:pt x="1791" y="14"/>
                  </a:lnTo>
                  <a:lnTo>
                    <a:pt x="1790" y="20"/>
                  </a:lnTo>
                  <a:lnTo>
                    <a:pt x="1788" y="23"/>
                  </a:lnTo>
                  <a:lnTo>
                    <a:pt x="1790" y="29"/>
                  </a:lnTo>
                  <a:lnTo>
                    <a:pt x="1790" y="29"/>
                  </a:lnTo>
                  <a:lnTo>
                    <a:pt x="1791" y="42"/>
                  </a:lnTo>
                  <a:lnTo>
                    <a:pt x="1795" y="54"/>
                  </a:lnTo>
                  <a:lnTo>
                    <a:pt x="1800" y="65"/>
                  </a:lnTo>
                  <a:lnTo>
                    <a:pt x="1805" y="77"/>
                  </a:lnTo>
                  <a:lnTo>
                    <a:pt x="1817" y="101"/>
                  </a:lnTo>
                  <a:lnTo>
                    <a:pt x="1828" y="124"/>
                  </a:lnTo>
                  <a:lnTo>
                    <a:pt x="1828" y="124"/>
                  </a:lnTo>
                  <a:lnTo>
                    <a:pt x="1839" y="157"/>
                  </a:lnTo>
                  <a:lnTo>
                    <a:pt x="1850" y="191"/>
                  </a:lnTo>
                  <a:lnTo>
                    <a:pt x="1858" y="226"/>
                  </a:lnTo>
                  <a:lnTo>
                    <a:pt x="1864" y="260"/>
                  </a:lnTo>
                  <a:lnTo>
                    <a:pt x="1864" y="260"/>
                  </a:lnTo>
                  <a:lnTo>
                    <a:pt x="1877" y="324"/>
                  </a:lnTo>
                  <a:lnTo>
                    <a:pt x="1892" y="388"/>
                  </a:lnTo>
                  <a:lnTo>
                    <a:pt x="1905" y="452"/>
                  </a:lnTo>
                  <a:lnTo>
                    <a:pt x="1911" y="485"/>
                  </a:lnTo>
                  <a:lnTo>
                    <a:pt x="1915" y="518"/>
                  </a:lnTo>
                  <a:lnTo>
                    <a:pt x="1881" y="518"/>
                  </a:lnTo>
                  <a:lnTo>
                    <a:pt x="1881" y="518"/>
                  </a:lnTo>
                  <a:lnTo>
                    <a:pt x="1877" y="514"/>
                  </a:lnTo>
                  <a:lnTo>
                    <a:pt x="1873" y="513"/>
                  </a:lnTo>
                  <a:lnTo>
                    <a:pt x="1868" y="511"/>
                  </a:lnTo>
                  <a:lnTo>
                    <a:pt x="1863" y="511"/>
                  </a:lnTo>
                  <a:lnTo>
                    <a:pt x="1863" y="511"/>
                  </a:lnTo>
                  <a:lnTo>
                    <a:pt x="1856" y="510"/>
                  </a:lnTo>
                  <a:lnTo>
                    <a:pt x="1856" y="510"/>
                  </a:lnTo>
                  <a:lnTo>
                    <a:pt x="1799" y="510"/>
                  </a:lnTo>
                  <a:lnTo>
                    <a:pt x="1737" y="513"/>
                  </a:lnTo>
                  <a:lnTo>
                    <a:pt x="1609" y="518"/>
                  </a:lnTo>
                  <a:lnTo>
                    <a:pt x="1481" y="523"/>
                  </a:lnTo>
                  <a:lnTo>
                    <a:pt x="1421" y="524"/>
                  </a:lnTo>
                  <a:lnTo>
                    <a:pt x="1362" y="526"/>
                  </a:lnTo>
                  <a:lnTo>
                    <a:pt x="1362" y="526"/>
                  </a:lnTo>
                  <a:lnTo>
                    <a:pt x="1303" y="527"/>
                  </a:lnTo>
                  <a:lnTo>
                    <a:pt x="1244" y="530"/>
                  </a:lnTo>
                  <a:lnTo>
                    <a:pt x="1187" y="532"/>
                  </a:lnTo>
                  <a:lnTo>
                    <a:pt x="1128" y="532"/>
                  </a:lnTo>
                  <a:lnTo>
                    <a:pt x="1128" y="532"/>
                  </a:lnTo>
                  <a:lnTo>
                    <a:pt x="997" y="532"/>
                  </a:lnTo>
                  <a:lnTo>
                    <a:pt x="932" y="533"/>
                  </a:lnTo>
                  <a:lnTo>
                    <a:pt x="866" y="533"/>
                  </a:lnTo>
                  <a:lnTo>
                    <a:pt x="866" y="533"/>
                  </a:lnTo>
                  <a:lnTo>
                    <a:pt x="803" y="535"/>
                  </a:lnTo>
                  <a:lnTo>
                    <a:pt x="741" y="535"/>
                  </a:lnTo>
                  <a:lnTo>
                    <a:pt x="678" y="532"/>
                  </a:lnTo>
                  <a:lnTo>
                    <a:pt x="647" y="531"/>
                  </a:lnTo>
                  <a:lnTo>
                    <a:pt x="615" y="528"/>
                  </a:lnTo>
                  <a:lnTo>
                    <a:pt x="615" y="528"/>
                  </a:lnTo>
                  <a:lnTo>
                    <a:pt x="586" y="526"/>
                  </a:lnTo>
                  <a:lnTo>
                    <a:pt x="558" y="526"/>
                  </a:lnTo>
                  <a:lnTo>
                    <a:pt x="500" y="527"/>
                  </a:lnTo>
                  <a:lnTo>
                    <a:pt x="471" y="528"/>
                  </a:lnTo>
                  <a:lnTo>
                    <a:pt x="442" y="528"/>
                  </a:lnTo>
                  <a:lnTo>
                    <a:pt x="414" y="526"/>
                  </a:lnTo>
                  <a:lnTo>
                    <a:pt x="386" y="522"/>
                  </a:lnTo>
                  <a:lnTo>
                    <a:pt x="386" y="522"/>
                  </a:lnTo>
                  <a:lnTo>
                    <a:pt x="361" y="519"/>
                  </a:lnTo>
                  <a:lnTo>
                    <a:pt x="335" y="516"/>
                  </a:lnTo>
                  <a:lnTo>
                    <a:pt x="309" y="516"/>
                  </a:lnTo>
                  <a:lnTo>
                    <a:pt x="283" y="516"/>
                  </a:lnTo>
                  <a:lnTo>
                    <a:pt x="231" y="519"/>
                  </a:lnTo>
                  <a:lnTo>
                    <a:pt x="206" y="520"/>
                  </a:lnTo>
                  <a:lnTo>
                    <a:pt x="180" y="520"/>
                  </a:lnTo>
                  <a:lnTo>
                    <a:pt x="180" y="520"/>
                  </a:lnTo>
                  <a:lnTo>
                    <a:pt x="152" y="519"/>
                  </a:lnTo>
                  <a:lnTo>
                    <a:pt x="125" y="516"/>
                  </a:lnTo>
                  <a:lnTo>
                    <a:pt x="97" y="513"/>
                  </a:lnTo>
                  <a:lnTo>
                    <a:pt x="70" y="510"/>
                  </a:lnTo>
                  <a:lnTo>
                    <a:pt x="70" y="510"/>
                  </a:lnTo>
                  <a:lnTo>
                    <a:pt x="59" y="509"/>
                  </a:lnTo>
                  <a:lnTo>
                    <a:pt x="49" y="506"/>
                  </a:lnTo>
                  <a:lnTo>
                    <a:pt x="49" y="506"/>
                  </a:lnTo>
                  <a:lnTo>
                    <a:pt x="51" y="501"/>
                  </a:lnTo>
                  <a:lnTo>
                    <a:pt x="51" y="501"/>
                  </a:lnTo>
                  <a:lnTo>
                    <a:pt x="55" y="489"/>
                  </a:lnTo>
                  <a:lnTo>
                    <a:pt x="57" y="479"/>
                  </a:lnTo>
                  <a:lnTo>
                    <a:pt x="59" y="456"/>
                  </a:lnTo>
                  <a:lnTo>
                    <a:pt x="60" y="434"/>
                  </a:lnTo>
                  <a:lnTo>
                    <a:pt x="62" y="422"/>
                  </a:lnTo>
                  <a:lnTo>
                    <a:pt x="66" y="412"/>
                  </a:lnTo>
                  <a:lnTo>
                    <a:pt x="66" y="412"/>
                  </a:lnTo>
                  <a:lnTo>
                    <a:pt x="68" y="399"/>
                  </a:lnTo>
                  <a:lnTo>
                    <a:pt x="68" y="387"/>
                  </a:lnTo>
                  <a:lnTo>
                    <a:pt x="68" y="361"/>
                  </a:lnTo>
                  <a:lnTo>
                    <a:pt x="68" y="361"/>
                  </a:lnTo>
                  <a:lnTo>
                    <a:pt x="70" y="352"/>
                  </a:lnTo>
                  <a:lnTo>
                    <a:pt x="72" y="341"/>
                  </a:lnTo>
                  <a:lnTo>
                    <a:pt x="79" y="322"/>
                  </a:lnTo>
                  <a:lnTo>
                    <a:pt x="88" y="302"/>
                  </a:lnTo>
                  <a:lnTo>
                    <a:pt x="94" y="282"/>
                  </a:lnTo>
                  <a:lnTo>
                    <a:pt x="94" y="282"/>
                  </a:lnTo>
                  <a:lnTo>
                    <a:pt x="105" y="251"/>
                  </a:lnTo>
                  <a:lnTo>
                    <a:pt x="111" y="218"/>
                  </a:lnTo>
                  <a:lnTo>
                    <a:pt x="119" y="186"/>
                  </a:lnTo>
                  <a:lnTo>
                    <a:pt x="127" y="154"/>
                  </a:lnTo>
                  <a:lnTo>
                    <a:pt x="127" y="154"/>
                  </a:lnTo>
                  <a:lnTo>
                    <a:pt x="147" y="93"/>
                  </a:lnTo>
                  <a:lnTo>
                    <a:pt x="155" y="61"/>
                  </a:lnTo>
                  <a:lnTo>
                    <a:pt x="157" y="46"/>
                  </a:lnTo>
                  <a:lnTo>
                    <a:pt x="160" y="30"/>
                  </a:lnTo>
                  <a:lnTo>
                    <a:pt x="160" y="30"/>
                  </a:lnTo>
                  <a:lnTo>
                    <a:pt x="160" y="25"/>
                  </a:lnTo>
                  <a:lnTo>
                    <a:pt x="159" y="21"/>
                  </a:lnTo>
                  <a:lnTo>
                    <a:pt x="156" y="17"/>
                  </a:lnTo>
                  <a:lnTo>
                    <a:pt x="153" y="14"/>
                  </a:lnTo>
                  <a:lnTo>
                    <a:pt x="151" y="12"/>
                  </a:lnTo>
                  <a:lnTo>
                    <a:pt x="147" y="10"/>
                  </a:lnTo>
                  <a:lnTo>
                    <a:pt x="139" y="9"/>
                  </a:lnTo>
                  <a:lnTo>
                    <a:pt x="130" y="10"/>
                  </a:lnTo>
                  <a:lnTo>
                    <a:pt x="122" y="14"/>
                  </a:lnTo>
                  <a:lnTo>
                    <a:pt x="119" y="17"/>
                  </a:lnTo>
                  <a:lnTo>
                    <a:pt x="117" y="21"/>
                  </a:lnTo>
                  <a:lnTo>
                    <a:pt x="114" y="25"/>
                  </a:lnTo>
                  <a:lnTo>
                    <a:pt x="114" y="30"/>
                  </a:lnTo>
                  <a:lnTo>
                    <a:pt x="114" y="30"/>
                  </a:lnTo>
                  <a:lnTo>
                    <a:pt x="111" y="47"/>
                  </a:lnTo>
                  <a:lnTo>
                    <a:pt x="109" y="63"/>
                  </a:lnTo>
                  <a:lnTo>
                    <a:pt x="100" y="95"/>
                  </a:lnTo>
                  <a:lnTo>
                    <a:pt x="79" y="159"/>
                  </a:lnTo>
                  <a:lnTo>
                    <a:pt x="79" y="159"/>
                  </a:lnTo>
                  <a:lnTo>
                    <a:pt x="70" y="195"/>
                  </a:lnTo>
                  <a:lnTo>
                    <a:pt x="60" y="230"/>
                  </a:lnTo>
                  <a:lnTo>
                    <a:pt x="51" y="265"/>
                  </a:lnTo>
                  <a:lnTo>
                    <a:pt x="46" y="282"/>
                  </a:lnTo>
                  <a:lnTo>
                    <a:pt x="40" y="298"/>
                  </a:lnTo>
                  <a:lnTo>
                    <a:pt x="40" y="298"/>
                  </a:lnTo>
                  <a:lnTo>
                    <a:pt x="36" y="310"/>
                  </a:lnTo>
                  <a:lnTo>
                    <a:pt x="32" y="322"/>
                  </a:lnTo>
                  <a:lnTo>
                    <a:pt x="26" y="345"/>
                  </a:lnTo>
                  <a:lnTo>
                    <a:pt x="24" y="370"/>
                  </a:lnTo>
                  <a:lnTo>
                    <a:pt x="21" y="394"/>
                  </a:lnTo>
                  <a:lnTo>
                    <a:pt x="20" y="417"/>
                  </a:lnTo>
                  <a:lnTo>
                    <a:pt x="17" y="442"/>
                  </a:lnTo>
                  <a:lnTo>
                    <a:pt x="15" y="465"/>
                  </a:lnTo>
                  <a:lnTo>
                    <a:pt x="8" y="489"/>
                  </a:lnTo>
                  <a:lnTo>
                    <a:pt x="8" y="489"/>
                  </a:lnTo>
                  <a:lnTo>
                    <a:pt x="7" y="494"/>
                  </a:lnTo>
                  <a:lnTo>
                    <a:pt x="7" y="498"/>
                  </a:lnTo>
                  <a:lnTo>
                    <a:pt x="8" y="502"/>
                  </a:lnTo>
                  <a:lnTo>
                    <a:pt x="9" y="506"/>
                  </a:lnTo>
                  <a:lnTo>
                    <a:pt x="9" y="506"/>
                  </a:lnTo>
                  <a:lnTo>
                    <a:pt x="4" y="511"/>
                  </a:lnTo>
                  <a:lnTo>
                    <a:pt x="2" y="518"/>
                  </a:lnTo>
                  <a:lnTo>
                    <a:pt x="0" y="524"/>
                  </a:lnTo>
                  <a:lnTo>
                    <a:pt x="0" y="531"/>
                  </a:lnTo>
                  <a:lnTo>
                    <a:pt x="3" y="537"/>
                  </a:lnTo>
                  <a:lnTo>
                    <a:pt x="8" y="543"/>
                  </a:lnTo>
                  <a:lnTo>
                    <a:pt x="15" y="547"/>
                  </a:lnTo>
                  <a:lnTo>
                    <a:pt x="23" y="548"/>
                  </a:lnTo>
                  <a:lnTo>
                    <a:pt x="23" y="548"/>
                  </a:lnTo>
                  <a:lnTo>
                    <a:pt x="33" y="549"/>
                  </a:lnTo>
                  <a:lnTo>
                    <a:pt x="45" y="552"/>
                  </a:lnTo>
                  <a:lnTo>
                    <a:pt x="57" y="554"/>
                  </a:lnTo>
                  <a:lnTo>
                    <a:pt x="70" y="556"/>
                  </a:lnTo>
                  <a:lnTo>
                    <a:pt x="70" y="556"/>
                  </a:lnTo>
                  <a:lnTo>
                    <a:pt x="97" y="557"/>
                  </a:lnTo>
                  <a:lnTo>
                    <a:pt x="125" y="561"/>
                  </a:lnTo>
                  <a:lnTo>
                    <a:pt x="152" y="565"/>
                  </a:lnTo>
                  <a:lnTo>
                    <a:pt x="180" y="566"/>
                  </a:lnTo>
                  <a:lnTo>
                    <a:pt x="180" y="566"/>
                  </a:lnTo>
                  <a:lnTo>
                    <a:pt x="233" y="567"/>
                  </a:lnTo>
                  <a:lnTo>
                    <a:pt x="287" y="566"/>
                  </a:lnTo>
                  <a:lnTo>
                    <a:pt x="340" y="567"/>
                  </a:lnTo>
                  <a:lnTo>
                    <a:pt x="394" y="570"/>
                  </a:lnTo>
                  <a:lnTo>
                    <a:pt x="394" y="570"/>
                  </a:lnTo>
                  <a:lnTo>
                    <a:pt x="422" y="571"/>
                  </a:lnTo>
                  <a:lnTo>
                    <a:pt x="449" y="571"/>
                  </a:lnTo>
                  <a:lnTo>
                    <a:pt x="505" y="571"/>
                  </a:lnTo>
                  <a:lnTo>
                    <a:pt x="560" y="571"/>
                  </a:lnTo>
                  <a:lnTo>
                    <a:pt x="588" y="573"/>
                  </a:lnTo>
                  <a:lnTo>
                    <a:pt x="615" y="574"/>
                  </a:lnTo>
                  <a:lnTo>
                    <a:pt x="615" y="574"/>
                  </a:lnTo>
                  <a:lnTo>
                    <a:pt x="678" y="578"/>
                  </a:lnTo>
                  <a:lnTo>
                    <a:pt x="741" y="579"/>
                  </a:lnTo>
                  <a:lnTo>
                    <a:pt x="803" y="581"/>
                  </a:lnTo>
                  <a:lnTo>
                    <a:pt x="866" y="579"/>
                  </a:lnTo>
                  <a:lnTo>
                    <a:pt x="866" y="579"/>
                  </a:lnTo>
                  <a:lnTo>
                    <a:pt x="932" y="578"/>
                  </a:lnTo>
                  <a:lnTo>
                    <a:pt x="997" y="578"/>
                  </a:lnTo>
                  <a:lnTo>
                    <a:pt x="1128" y="578"/>
                  </a:lnTo>
                  <a:lnTo>
                    <a:pt x="1128" y="578"/>
                  </a:lnTo>
                  <a:lnTo>
                    <a:pt x="1187" y="577"/>
                  </a:lnTo>
                  <a:lnTo>
                    <a:pt x="1244" y="574"/>
                  </a:lnTo>
                  <a:lnTo>
                    <a:pt x="1303" y="571"/>
                  </a:lnTo>
                  <a:lnTo>
                    <a:pt x="1362" y="571"/>
                  </a:lnTo>
                  <a:lnTo>
                    <a:pt x="1362" y="571"/>
                  </a:lnTo>
                  <a:lnTo>
                    <a:pt x="1420" y="570"/>
                  </a:lnTo>
                  <a:lnTo>
                    <a:pt x="1480" y="569"/>
                  </a:lnTo>
                  <a:lnTo>
                    <a:pt x="1605" y="564"/>
                  </a:lnTo>
                  <a:lnTo>
                    <a:pt x="1731" y="558"/>
                  </a:lnTo>
                  <a:lnTo>
                    <a:pt x="1791" y="557"/>
                  </a:lnTo>
                  <a:lnTo>
                    <a:pt x="1847" y="556"/>
                  </a:lnTo>
                  <a:lnTo>
                    <a:pt x="1847" y="556"/>
                  </a:lnTo>
                  <a:lnTo>
                    <a:pt x="1851" y="558"/>
                  </a:lnTo>
                  <a:lnTo>
                    <a:pt x="1855" y="561"/>
                  </a:lnTo>
                  <a:lnTo>
                    <a:pt x="1859" y="562"/>
                  </a:lnTo>
                  <a:lnTo>
                    <a:pt x="1864" y="564"/>
                  </a:lnTo>
                  <a:lnTo>
                    <a:pt x="1918" y="564"/>
                  </a:lnTo>
                  <a:lnTo>
                    <a:pt x="1918" y="564"/>
                  </a:lnTo>
                  <a:lnTo>
                    <a:pt x="1925" y="562"/>
                  </a:lnTo>
                  <a:lnTo>
                    <a:pt x="1928" y="561"/>
                  </a:lnTo>
                  <a:lnTo>
                    <a:pt x="1932" y="557"/>
                  </a:lnTo>
                  <a:lnTo>
                    <a:pt x="1936" y="553"/>
                  </a:lnTo>
                  <a:lnTo>
                    <a:pt x="1936" y="553"/>
                  </a:lnTo>
                  <a:lnTo>
                    <a:pt x="1942" y="554"/>
                  </a:lnTo>
                  <a:lnTo>
                    <a:pt x="1947" y="554"/>
                  </a:lnTo>
                  <a:lnTo>
                    <a:pt x="1951" y="553"/>
                  </a:lnTo>
                  <a:lnTo>
                    <a:pt x="1956" y="550"/>
                  </a:lnTo>
                  <a:lnTo>
                    <a:pt x="1960" y="548"/>
                  </a:lnTo>
                  <a:lnTo>
                    <a:pt x="1962" y="544"/>
                  </a:lnTo>
                  <a:lnTo>
                    <a:pt x="1964" y="539"/>
                  </a:lnTo>
                  <a:lnTo>
                    <a:pt x="1964" y="532"/>
                  </a:lnTo>
                  <a:lnTo>
                    <a:pt x="1964" y="53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47" name="Freeform 459"/>
            <p:cNvSpPr/>
            <p:nvPr/>
          </p:nvSpPr>
          <p:spPr bwMode="auto">
            <a:xfrm>
              <a:off x="6334126" y="1387475"/>
              <a:ext cx="682625" cy="200025"/>
            </a:xfrm>
            <a:custGeom>
              <a:avLst/>
              <a:gdLst/>
              <a:ahLst/>
              <a:cxnLst>
                <a:cxn ang="0">
                  <a:pos x="1658" y="17"/>
                </a:cxn>
                <a:cxn ang="0">
                  <a:pos x="1546" y="11"/>
                </a:cxn>
                <a:cxn ang="0">
                  <a:pos x="1249" y="11"/>
                </a:cxn>
                <a:cxn ang="0">
                  <a:pos x="1228" y="25"/>
                </a:cxn>
                <a:cxn ang="0">
                  <a:pos x="1225" y="49"/>
                </a:cxn>
                <a:cxn ang="0">
                  <a:pos x="1215" y="126"/>
                </a:cxn>
                <a:cxn ang="0">
                  <a:pos x="1199" y="265"/>
                </a:cxn>
                <a:cxn ang="0">
                  <a:pos x="1187" y="372"/>
                </a:cxn>
                <a:cxn ang="0">
                  <a:pos x="1185" y="398"/>
                </a:cxn>
                <a:cxn ang="0">
                  <a:pos x="1168" y="246"/>
                </a:cxn>
                <a:cxn ang="0">
                  <a:pos x="1135" y="57"/>
                </a:cxn>
                <a:cxn ang="0">
                  <a:pos x="1123" y="37"/>
                </a:cxn>
                <a:cxn ang="0">
                  <a:pos x="1079" y="32"/>
                </a:cxn>
                <a:cxn ang="0">
                  <a:pos x="822" y="25"/>
                </a:cxn>
                <a:cxn ang="0">
                  <a:pos x="625" y="30"/>
                </a:cxn>
                <a:cxn ang="0">
                  <a:pos x="596" y="49"/>
                </a:cxn>
                <a:cxn ang="0">
                  <a:pos x="594" y="80"/>
                </a:cxn>
                <a:cxn ang="0">
                  <a:pos x="586" y="197"/>
                </a:cxn>
                <a:cxn ang="0">
                  <a:pos x="556" y="334"/>
                </a:cxn>
                <a:cxn ang="0">
                  <a:pos x="527" y="194"/>
                </a:cxn>
                <a:cxn ang="0">
                  <a:pos x="497" y="92"/>
                </a:cxn>
                <a:cxn ang="0">
                  <a:pos x="473" y="24"/>
                </a:cxn>
                <a:cxn ang="0">
                  <a:pos x="443" y="25"/>
                </a:cxn>
                <a:cxn ang="0">
                  <a:pos x="192" y="11"/>
                </a:cxn>
                <a:cxn ang="0">
                  <a:pos x="72" y="0"/>
                </a:cxn>
                <a:cxn ang="0">
                  <a:pos x="10" y="19"/>
                </a:cxn>
                <a:cxn ang="0">
                  <a:pos x="2" y="66"/>
                </a:cxn>
                <a:cxn ang="0">
                  <a:pos x="31" y="78"/>
                </a:cxn>
                <a:cxn ang="0">
                  <a:pos x="45" y="57"/>
                </a:cxn>
                <a:cxn ang="0">
                  <a:pos x="66" y="42"/>
                </a:cxn>
                <a:cxn ang="0">
                  <a:pos x="134" y="55"/>
                </a:cxn>
                <a:cxn ang="0">
                  <a:pos x="232" y="57"/>
                </a:cxn>
                <a:cxn ang="0">
                  <a:pos x="440" y="71"/>
                </a:cxn>
                <a:cxn ang="0">
                  <a:pos x="469" y="142"/>
                </a:cxn>
                <a:cxn ang="0">
                  <a:pos x="489" y="253"/>
                </a:cxn>
                <a:cxn ang="0">
                  <a:pos x="535" y="470"/>
                </a:cxn>
                <a:cxn ang="0">
                  <a:pos x="546" y="491"/>
                </a:cxn>
                <a:cxn ang="0">
                  <a:pos x="583" y="488"/>
                </a:cxn>
                <a:cxn ang="0">
                  <a:pos x="590" y="421"/>
                </a:cxn>
                <a:cxn ang="0">
                  <a:pos x="626" y="229"/>
                </a:cxn>
                <a:cxn ang="0">
                  <a:pos x="635" y="96"/>
                </a:cxn>
                <a:cxn ang="0">
                  <a:pos x="646" y="91"/>
                </a:cxn>
                <a:cxn ang="0">
                  <a:pos x="679" y="68"/>
                </a:cxn>
                <a:cxn ang="0">
                  <a:pos x="990" y="71"/>
                </a:cxn>
                <a:cxn ang="0">
                  <a:pos x="1089" y="79"/>
                </a:cxn>
                <a:cxn ang="0">
                  <a:pos x="1129" y="284"/>
                </a:cxn>
                <a:cxn ang="0">
                  <a:pos x="1136" y="399"/>
                </a:cxn>
                <a:cxn ang="0">
                  <a:pos x="1164" y="475"/>
                </a:cxn>
                <a:cxn ang="0">
                  <a:pos x="1174" y="489"/>
                </a:cxn>
                <a:cxn ang="0">
                  <a:pos x="1206" y="503"/>
                </a:cxn>
                <a:cxn ang="0">
                  <a:pos x="1229" y="466"/>
                </a:cxn>
                <a:cxn ang="0">
                  <a:pos x="1240" y="331"/>
                </a:cxn>
                <a:cxn ang="0">
                  <a:pos x="1255" y="178"/>
                </a:cxn>
                <a:cxn ang="0">
                  <a:pos x="1512" y="57"/>
                </a:cxn>
                <a:cxn ang="0">
                  <a:pos x="1641" y="62"/>
                </a:cxn>
                <a:cxn ang="0">
                  <a:pos x="1681" y="74"/>
                </a:cxn>
                <a:cxn ang="0">
                  <a:pos x="1709" y="76"/>
                </a:cxn>
                <a:cxn ang="0">
                  <a:pos x="1718" y="46"/>
                </a:cxn>
              </a:cxnLst>
              <a:rect l="0" t="0" r="r" b="b"/>
              <a:pathLst>
                <a:path w="1720" h="505">
                  <a:moveTo>
                    <a:pt x="1704" y="34"/>
                  </a:moveTo>
                  <a:lnTo>
                    <a:pt x="1704" y="34"/>
                  </a:lnTo>
                  <a:lnTo>
                    <a:pt x="1687" y="28"/>
                  </a:lnTo>
                  <a:lnTo>
                    <a:pt x="1673" y="21"/>
                  </a:lnTo>
                  <a:lnTo>
                    <a:pt x="1666" y="19"/>
                  </a:lnTo>
                  <a:lnTo>
                    <a:pt x="1658" y="17"/>
                  </a:lnTo>
                  <a:lnTo>
                    <a:pt x="1650" y="16"/>
                  </a:lnTo>
                  <a:lnTo>
                    <a:pt x="1641" y="15"/>
                  </a:lnTo>
                  <a:lnTo>
                    <a:pt x="1641" y="15"/>
                  </a:lnTo>
                  <a:lnTo>
                    <a:pt x="1616" y="15"/>
                  </a:lnTo>
                  <a:lnTo>
                    <a:pt x="1593" y="13"/>
                  </a:lnTo>
                  <a:lnTo>
                    <a:pt x="1546" y="11"/>
                  </a:lnTo>
                  <a:lnTo>
                    <a:pt x="1546" y="11"/>
                  </a:lnTo>
                  <a:lnTo>
                    <a:pt x="1513" y="10"/>
                  </a:lnTo>
                  <a:lnTo>
                    <a:pt x="1476" y="8"/>
                  </a:lnTo>
                  <a:lnTo>
                    <a:pt x="1397" y="8"/>
                  </a:lnTo>
                  <a:lnTo>
                    <a:pt x="1318" y="10"/>
                  </a:lnTo>
                  <a:lnTo>
                    <a:pt x="1249" y="11"/>
                  </a:lnTo>
                  <a:lnTo>
                    <a:pt x="1249" y="11"/>
                  </a:lnTo>
                  <a:lnTo>
                    <a:pt x="1242" y="11"/>
                  </a:lnTo>
                  <a:lnTo>
                    <a:pt x="1237" y="13"/>
                  </a:lnTo>
                  <a:lnTo>
                    <a:pt x="1233" y="16"/>
                  </a:lnTo>
                  <a:lnTo>
                    <a:pt x="1231" y="20"/>
                  </a:lnTo>
                  <a:lnTo>
                    <a:pt x="1228" y="25"/>
                  </a:lnTo>
                  <a:lnTo>
                    <a:pt x="1227" y="30"/>
                  </a:lnTo>
                  <a:lnTo>
                    <a:pt x="1227" y="36"/>
                  </a:lnTo>
                  <a:lnTo>
                    <a:pt x="1228" y="40"/>
                  </a:lnTo>
                  <a:lnTo>
                    <a:pt x="1228" y="40"/>
                  </a:lnTo>
                  <a:lnTo>
                    <a:pt x="1227" y="44"/>
                  </a:lnTo>
                  <a:lnTo>
                    <a:pt x="1225" y="49"/>
                  </a:lnTo>
                  <a:lnTo>
                    <a:pt x="1225" y="49"/>
                  </a:lnTo>
                  <a:lnTo>
                    <a:pt x="1225" y="59"/>
                  </a:lnTo>
                  <a:lnTo>
                    <a:pt x="1224" y="71"/>
                  </a:lnTo>
                  <a:lnTo>
                    <a:pt x="1220" y="93"/>
                  </a:lnTo>
                  <a:lnTo>
                    <a:pt x="1216" y="114"/>
                  </a:lnTo>
                  <a:lnTo>
                    <a:pt x="1215" y="126"/>
                  </a:lnTo>
                  <a:lnTo>
                    <a:pt x="1215" y="138"/>
                  </a:lnTo>
                  <a:lnTo>
                    <a:pt x="1215" y="138"/>
                  </a:lnTo>
                  <a:lnTo>
                    <a:pt x="1214" y="169"/>
                  </a:lnTo>
                  <a:lnTo>
                    <a:pt x="1211" y="200"/>
                  </a:lnTo>
                  <a:lnTo>
                    <a:pt x="1206" y="233"/>
                  </a:lnTo>
                  <a:lnTo>
                    <a:pt x="1199" y="265"/>
                  </a:lnTo>
                  <a:lnTo>
                    <a:pt x="1199" y="265"/>
                  </a:lnTo>
                  <a:lnTo>
                    <a:pt x="1194" y="287"/>
                  </a:lnTo>
                  <a:lnTo>
                    <a:pt x="1191" y="310"/>
                  </a:lnTo>
                  <a:lnTo>
                    <a:pt x="1187" y="356"/>
                  </a:lnTo>
                  <a:lnTo>
                    <a:pt x="1187" y="356"/>
                  </a:lnTo>
                  <a:lnTo>
                    <a:pt x="1187" y="372"/>
                  </a:lnTo>
                  <a:lnTo>
                    <a:pt x="1189" y="390"/>
                  </a:lnTo>
                  <a:lnTo>
                    <a:pt x="1190" y="411"/>
                  </a:lnTo>
                  <a:lnTo>
                    <a:pt x="1190" y="432"/>
                  </a:lnTo>
                  <a:lnTo>
                    <a:pt x="1190" y="432"/>
                  </a:lnTo>
                  <a:lnTo>
                    <a:pt x="1186" y="416"/>
                  </a:lnTo>
                  <a:lnTo>
                    <a:pt x="1185" y="398"/>
                  </a:lnTo>
                  <a:lnTo>
                    <a:pt x="1183" y="370"/>
                  </a:lnTo>
                  <a:lnTo>
                    <a:pt x="1183" y="370"/>
                  </a:lnTo>
                  <a:lnTo>
                    <a:pt x="1178" y="321"/>
                  </a:lnTo>
                  <a:lnTo>
                    <a:pt x="1172" y="272"/>
                  </a:lnTo>
                  <a:lnTo>
                    <a:pt x="1172" y="272"/>
                  </a:lnTo>
                  <a:lnTo>
                    <a:pt x="1168" y="246"/>
                  </a:lnTo>
                  <a:lnTo>
                    <a:pt x="1161" y="219"/>
                  </a:lnTo>
                  <a:lnTo>
                    <a:pt x="1149" y="165"/>
                  </a:lnTo>
                  <a:lnTo>
                    <a:pt x="1143" y="139"/>
                  </a:lnTo>
                  <a:lnTo>
                    <a:pt x="1139" y="112"/>
                  </a:lnTo>
                  <a:lnTo>
                    <a:pt x="1135" y="84"/>
                  </a:lnTo>
                  <a:lnTo>
                    <a:pt x="1135" y="57"/>
                  </a:lnTo>
                  <a:lnTo>
                    <a:pt x="1135" y="57"/>
                  </a:lnTo>
                  <a:lnTo>
                    <a:pt x="1134" y="51"/>
                  </a:lnTo>
                  <a:lnTo>
                    <a:pt x="1132" y="46"/>
                  </a:lnTo>
                  <a:lnTo>
                    <a:pt x="1130" y="42"/>
                  </a:lnTo>
                  <a:lnTo>
                    <a:pt x="1127" y="40"/>
                  </a:lnTo>
                  <a:lnTo>
                    <a:pt x="1123" y="37"/>
                  </a:lnTo>
                  <a:lnTo>
                    <a:pt x="1119" y="36"/>
                  </a:lnTo>
                  <a:lnTo>
                    <a:pt x="1110" y="34"/>
                  </a:lnTo>
                  <a:lnTo>
                    <a:pt x="1110" y="34"/>
                  </a:lnTo>
                  <a:lnTo>
                    <a:pt x="1104" y="33"/>
                  </a:lnTo>
                  <a:lnTo>
                    <a:pt x="1104" y="33"/>
                  </a:lnTo>
                  <a:lnTo>
                    <a:pt x="1079" y="32"/>
                  </a:lnTo>
                  <a:lnTo>
                    <a:pt x="1055" y="29"/>
                  </a:lnTo>
                  <a:lnTo>
                    <a:pt x="1030" y="27"/>
                  </a:lnTo>
                  <a:lnTo>
                    <a:pt x="1006" y="25"/>
                  </a:lnTo>
                  <a:lnTo>
                    <a:pt x="851" y="25"/>
                  </a:lnTo>
                  <a:lnTo>
                    <a:pt x="851" y="25"/>
                  </a:lnTo>
                  <a:lnTo>
                    <a:pt x="822" y="25"/>
                  </a:lnTo>
                  <a:lnTo>
                    <a:pt x="792" y="24"/>
                  </a:lnTo>
                  <a:lnTo>
                    <a:pt x="730" y="21"/>
                  </a:lnTo>
                  <a:lnTo>
                    <a:pt x="698" y="21"/>
                  </a:lnTo>
                  <a:lnTo>
                    <a:pt x="668" y="23"/>
                  </a:lnTo>
                  <a:lnTo>
                    <a:pt x="639" y="27"/>
                  </a:lnTo>
                  <a:lnTo>
                    <a:pt x="625" y="30"/>
                  </a:lnTo>
                  <a:lnTo>
                    <a:pt x="611" y="34"/>
                  </a:lnTo>
                  <a:lnTo>
                    <a:pt x="611" y="34"/>
                  </a:lnTo>
                  <a:lnTo>
                    <a:pt x="605" y="37"/>
                  </a:lnTo>
                  <a:lnTo>
                    <a:pt x="601" y="40"/>
                  </a:lnTo>
                  <a:lnTo>
                    <a:pt x="599" y="45"/>
                  </a:lnTo>
                  <a:lnTo>
                    <a:pt x="596" y="49"/>
                  </a:lnTo>
                  <a:lnTo>
                    <a:pt x="595" y="54"/>
                  </a:lnTo>
                  <a:lnTo>
                    <a:pt x="595" y="59"/>
                  </a:lnTo>
                  <a:lnTo>
                    <a:pt x="596" y="63"/>
                  </a:lnTo>
                  <a:lnTo>
                    <a:pt x="597" y="68"/>
                  </a:lnTo>
                  <a:lnTo>
                    <a:pt x="597" y="68"/>
                  </a:lnTo>
                  <a:lnTo>
                    <a:pt x="594" y="80"/>
                  </a:lnTo>
                  <a:lnTo>
                    <a:pt x="594" y="80"/>
                  </a:lnTo>
                  <a:lnTo>
                    <a:pt x="591" y="93"/>
                  </a:lnTo>
                  <a:lnTo>
                    <a:pt x="590" y="108"/>
                  </a:lnTo>
                  <a:lnTo>
                    <a:pt x="587" y="138"/>
                  </a:lnTo>
                  <a:lnTo>
                    <a:pt x="586" y="197"/>
                  </a:lnTo>
                  <a:lnTo>
                    <a:pt x="586" y="197"/>
                  </a:lnTo>
                  <a:lnTo>
                    <a:pt x="584" y="214"/>
                  </a:lnTo>
                  <a:lnTo>
                    <a:pt x="582" y="231"/>
                  </a:lnTo>
                  <a:lnTo>
                    <a:pt x="579" y="249"/>
                  </a:lnTo>
                  <a:lnTo>
                    <a:pt x="574" y="266"/>
                  </a:lnTo>
                  <a:lnTo>
                    <a:pt x="565" y="300"/>
                  </a:lnTo>
                  <a:lnTo>
                    <a:pt x="556" y="334"/>
                  </a:lnTo>
                  <a:lnTo>
                    <a:pt x="556" y="334"/>
                  </a:lnTo>
                  <a:lnTo>
                    <a:pt x="532" y="241"/>
                  </a:lnTo>
                  <a:lnTo>
                    <a:pt x="532" y="241"/>
                  </a:lnTo>
                  <a:lnTo>
                    <a:pt x="529" y="229"/>
                  </a:lnTo>
                  <a:lnTo>
                    <a:pt x="528" y="217"/>
                  </a:lnTo>
                  <a:lnTo>
                    <a:pt x="527" y="194"/>
                  </a:lnTo>
                  <a:lnTo>
                    <a:pt x="524" y="170"/>
                  </a:lnTo>
                  <a:lnTo>
                    <a:pt x="522" y="159"/>
                  </a:lnTo>
                  <a:lnTo>
                    <a:pt x="519" y="147"/>
                  </a:lnTo>
                  <a:lnTo>
                    <a:pt x="519" y="147"/>
                  </a:lnTo>
                  <a:lnTo>
                    <a:pt x="508" y="119"/>
                  </a:lnTo>
                  <a:lnTo>
                    <a:pt x="497" y="92"/>
                  </a:lnTo>
                  <a:lnTo>
                    <a:pt x="486" y="63"/>
                  </a:lnTo>
                  <a:lnTo>
                    <a:pt x="482" y="49"/>
                  </a:lnTo>
                  <a:lnTo>
                    <a:pt x="478" y="34"/>
                  </a:lnTo>
                  <a:lnTo>
                    <a:pt x="478" y="34"/>
                  </a:lnTo>
                  <a:lnTo>
                    <a:pt x="477" y="28"/>
                  </a:lnTo>
                  <a:lnTo>
                    <a:pt x="473" y="24"/>
                  </a:lnTo>
                  <a:lnTo>
                    <a:pt x="469" y="20"/>
                  </a:lnTo>
                  <a:lnTo>
                    <a:pt x="464" y="19"/>
                  </a:lnTo>
                  <a:lnTo>
                    <a:pt x="459" y="19"/>
                  </a:lnTo>
                  <a:lnTo>
                    <a:pt x="454" y="20"/>
                  </a:lnTo>
                  <a:lnTo>
                    <a:pt x="447" y="23"/>
                  </a:lnTo>
                  <a:lnTo>
                    <a:pt x="443" y="25"/>
                  </a:lnTo>
                  <a:lnTo>
                    <a:pt x="443" y="25"/>
                  </a:lnTo>
                  <a:lnTo>
                    <a:pt x="406" y="24"/>
                  </a:lnTo>
                  <a:lnTo>
                    <a:pt x="371" y="23"/>
                  </a:lnTo>
                  <a:lnTo>
                    <a:pt x="299" y="17"/>
                  </a:lnTo>
                  <a:lnTo>
                    <a:pt x="229" y="12"/>
                  </a:lnTo>
                  <a:lnTo>
                    <a:pt x="192" y="11"/>
                  </a:lnTo>
                  <a:lnTo>
                    <a:pt x="157" y="11"/>
                  </a:lnTo>
                  <a:lnTo>
                    <a:pt x="157" y="11"/>
                  </a:lnTo>
                  <a:lnTo>
                    <a:pt x="136" y="8"/>
                  </a:lnTo>
                  <a:lnTo>
                    <a:pt x="111" y="6"/>
                  </a:lnTo>
                  <a:lnTo>
                    <a:pt x="85" y="2"/>
                  </a:lnTo>
                  <a:lnTo>
                    <a:pt x="72" y="0"/>
                  </a:lnTo>
                  <a:lnTo>
                    <a:pt x="60" y="0"/>
                  </a:lnTo>
                  <a:lnTo>
                    <a:pt x="47" y="0"/>
                  </a:lnTo>
                  <a:lnTo>
                    <a:pt x="36" y="3"/>
                  </a:lnTo>
                  <a:lnTo>
                    <a:pt x="26" y="6"/>
                  </a:lnTo>
                  <a:lnTo>
                    <a:pt x="18" y="12"/>
                  </a:lnTo>
                  <a:lnTo>
                    <a:pt x="10" y="19"/>
                  </a:lnTo>
                  <a:lnTo>
                    <a:pt x="5" y="29"/>
                  </a:lnTo>
                  <a:lnTo>
                    <a:pt x="1" y="41"/>
                  </a:lnTo>
                  <a:lnTo>
                    <a:pt x="0" y="57"/>
                  </a:lnTo>
                  <a:lnTo>
                    <a:pt x="0" y="57"/>
                  </a:lnTo>
                  <a:lnTo>
                    <a:pt x="1" y="62"/>
                  </a:lnTo>
                  <a:lnTo>
                    <a:pt x="2" y="66"/>
                  </a:lnTo>
                  <a:lnTo>
                    <a:pt x="5" y="70"/>
                  </a:lnTo>
                  <a:lnTo>
                    <a:pt x="8" y="72"/>
                  </a:lnTo>
                  <a:lnTo>
                    <a:pt x="11" y="75"/>
                  </a:lnTo>
                  <a:lnTo>
                    <a:pt x="15" y="78"/>
                  </a:lnTo>
                  <a:lnTo>
                    <a:pt x="23" y="79"/>
                  </a:lnTo>
                  <a:lnTo>
                    <a:pt x="31" y="78"/>
                  </a:lnTo>
                  <a:lnTo>
                    <a:pt x="35" y="75"/>
                  </a:lnTo>
                  <a:lnTo>
                    <a:pt x="39" y="72"/>
                  </a:lnTo>
                  <a:lnTo>
                    <a:pt x="42" y="70"/>
                  </a:lnTo>
                  <a:lnTo>
                    <a:pt x="44" y="66"/>
                  </a:lnTo>
                  <a:lnTo>
                    <a:pt x="45" y="62"/>
                  </a:lnTo>
                  <a:lnTo>
                    <a:pt x="45" y="57"/>
                  </a:lnTo>
                  <a:lnTo>
                    <a:pt x="45" y="57"/>
                  </a:lnTo>
                  <a:lnTo>
                    <a:pt x="47" y="51"/>
                  </a:lnTo>
                  <a:lnTo>
                    <a:pt x="48" y="47"/>
                  </a:lnTo>
                  <a:lnTo>
                    <a:pt x="52" y="45"/>
                  </a:lnTo>
                  <a:lnTo>
                    <a:pt x="56" y="44"/>
                  </a:lnTo>
                  <a:lnTo>
                    <a:pt x="66" y="42"/>
                  </a:lnTo>
                  <a:lnTo>
                    <a:pt x="78" y="42"/>
                  </a:lnTo>
                  <a:lnTo>
                    <a:pt x="91" y="45"/>
                  </a:lnTo>
                  <a:lnTo>
                    <a:pt x="103" y="47"/>
                  </a:lnTo>
                  <a:lnTo>
                    <a:pt x="121" y="53"/>
                  </a:lnTo>
                  <a:lnTo>
                    <a:pt x="121" y="53"/>
                  </a:lnTo>
                  <a:lnTo>
                    <a:pt x="134" y="55"/>
                  </a:lnTo>
                  <a:lnTo>
                    <a:pt x="149" y="58"/>
                  </a:lnTo>
                  <a:lnTo>
                    <a:pt x="162" y="58"/>
                  </a:lnTo>
                  <a:lnTo>
                    <a:pt x="176" y="58"/>
                  </a:lnTo>
                  <a:lnTo>
                    <a:pt x="205" y="57"/>
                  </a:lnTo>
                  <a:lnTo>
                    <a:pt x="232" y="57"/>
                  </a:lnTo>
                  <a:lnTo>
                    <a:pt x="232" y="57"/>
                  </a:lnTo>
                  <a:lnTo>
                    <a:pt x="259" y="57"/>
                  </a:lnTo>
                  <a:lnTo>
                    <a:pt x="285" y="58"/>
                  </a:lnTo>
                  <a:lnTo>
                    <a:pt x="337" y="63"/>
                  </a:lnTo>
                  <a:lnTo>
                    <a:pt x="388" y="68"/>
                  </a:lnTo>
                  <a:lnTo>
                    <a:pt x="414" y="70"/>
                  </a:lnTo>
                  <a:lnTo>
                    <a:pt x="440" y="71"/>
                  </a:lnTo>
                  <a:lnTo>
                    <a:pt x="440" y="71"/>
                  </a:lnTo>
                  <a:lnTo>
                    <a:pt x="447" y="89"/>
                  </a:lnTo>
                  <a:lnTo>
                    <a:pt x="455" y="106"/>
                  </a:lnTo>
                  <a:lnTo>
                    <a:pt x="463" y="125"/>
                  </a:lnTo>
                  <a:lnTo>
                    <a:pt x="469" y="142"/>
                  </a:lnTo>
                  <a:lnTo>
                    <a:pt x="469" y="142"/>
                  </a:lnTo>
                  <a:lnTo>
                    <a:pt x="473" y="156"/>
                  </a:lnTo>
                  <a:lnTo>
                    <a:pt x="476" y="169"/>
                  </a:lnTo>
                  <a:lnTo>
                    <a:pt x="480" y="197"/>
                  </a:lnTo>
                  <a:lnTo>
                    <a:pt x="484" y="225"/>
                  </a:lnTo>
                  <a:lnTo>
                    <a:pt x="489" y="253"/>
                  </a:lnTo>
                  <a:lnTo>
                    <a:pt x="489" y="253"/>
                  </a:lnTo>
                  <a:lnTo>
                    <a:pt x="514" y="359"/>
                  </a:lnTo>
                  <a:lnTo>
                    <a:pt x="524" y="412"/>
                  </a:lnTo>
                  <a:lnTo>
                    <a:pt x="529" y="438"/>
                  </a:lnTo>
                  <a:lnTo>
                    <a:pt x="533" y="466"/>
                  </a:lnTo>
                  <a:lnTo>
                    <a:pt x="533" y="466"/>
                  </a:lnTo>
                  <a:lnTo>
                    <a:pt x="535" y="470"/>
                  </a:lnTo>
                  <a:lnTo>
                    <a:pt x="536" y="474"/>
                  </a:lnTo>
                  <a:lnTo>
                    <a:pt x="541" y="479"/>
                  </a:lnTo>
                  <a:lnTo>
                    <a:pt x="541" y="479"/>
                  </a:lnTo>
                  <a:lnTo>
                    <a:pt x="543" y="483"/>
                  </a:lnTo>
                  <a:lnTo>
                    <a:pt x="544" y="487"/>
                  </a:lnTo>
                  <a:lnTo>
                    <a:pt x="546" y="491"/>
                  </a:lnTo>
                  <a:lnTo>
                    <a:pt x="550" y="493"/>
                  </a:lnTo>
                  <a:lnTo>
                    <a:pt x="557" y="496"/>
                  </a:lnTo>
                  <a:lnTo>
                    <a:pt x="565" y="497"/>
                  </a:lnTo>
                  <a:lnTo>
                    <a:pt x="573" y="495"/>
                  </a:lnTo>
                  <a:lnTo>
                    <a:pt x="580" y="491"/>
                  </a:lnTo>
                  <a:lnTo>
                    <a:pt x="583" y="488"/>
                  </a:lnTo>
                  <a:lnTo>
                    <a:pt x="584" y="484"/>
                  </a:lnTo>
                  <a:lnTo>
                    <a:pt x="586" y="480"/>
                  </a:lnTo>
                  <a:lnTo>
                    <a:pt x="587" y="475"/>
                  </a:lnTo>
                  <a:lnTo>
                    <a:pt x="587" y="475"/>
                  </a:lnTo>
                  <a:lnTo>
                    <a:pt x="587" y="448"/>
                  </a:lnTo>
                  <a:lnTo>
                    <a:pt x="590" y="421"/>
                  </a:lnTo>
                  <a:lnTo>
                    <a:pt x="592" y="395"/>
                  </a:lnTo>
                  <a:lnTo>
                    <a:pt x="597" y="369"/>
                  </a:lnTo>
                  <a:lnTo>
                    <a:pt x="608" y="317"/>
                  </a:lnTo>
                  <a:lnTo>
                    <a:pt x="620" y="265"/>
                  </a:lnTo>
                  <a:lnTo>
                    <a:pt x="620" y="265"/>
                  </a:lnTo>
                  <a:lnTo>
                    <a:pt x="626" y="229"/>
                  </a:lnTo>
                  <a:lnTo>
                    <a:pt x="635" y="172"/>
                  </a:lnTo>
                  <a:lnTo>
                    <a:pt x="638" y="143"/>
                  </a:lnTo>
                  <a:lnTo>
                    <a:pt x="638" y="118"/>
                  </a:lnTo>
                  <a:lnTo>
                    <a:pt x="638" y="109"/>
                  </a:lnTo>
                  <a:lnTo>
                    <a:pt x="637" y="101"/>
                  </a:lnTo>
                  <a:lnTo>
                    <a:pt x="635" y="96"/>
                  </a:lnTo>
                  <a:lnTo>
                    <a:pt x="634" y="95"/>
                  </a:lnTo>
                  <a:lnTo>
                    <a:pt x="633" y="95"/>
                  </a:lnTo>
                  <a:lnTo>
                    <a:pt x="633" y="95"/>
                  </a:lnTo>
                  <a:lnTo>
                    <a:pt x="638" y="95"/>
                  </a:lnTo>
                  <a:lnTo>
                    <a:pt x="642" y="92"/>
                  </a:lnTo>
                  <a:lnTo>
                    <a:pt x="646" y="91"/>
                  </a:lnTo>
                  <a:lnTo>
                    <a:pt x="650" y="87"/>
                  </a:lnTo>
                  <a:lnTo>
                    <a:pt x="651" y="84"/>
                  </a:lnTo>
                  <a:lnTo>
                    <a:pt x="654" y="80"/>
                  </a:lnTo>
                  <a:lnTo>
                    <a:pt x="654" y="71"/>
                  </a:lnTo>
                  <a:lnTo>
                    <a:pt x="654" y="71"/>
                  </a:lnTo>
                  <a:lnTo>
                    <a:pt x="679" y="68"/>
                  </a:lnTo>
                  <a:lnTo>
                    <a:pt x="702" y="66"/>
                  </a:lnTo>
                  <a:lnTo>
                    <a:pt x="728" y="66"/>
                  </a:lnTo>
                  <a:lnTo>
                    <a:pt x="753" y="67"/>
                  </a:lnTo>
                  <a:lnTo>
                    <a:pt x="804" y="70"/>
                  </a:lnTo>
                  <a:lnTo>
                    <a:pt x="851" y="71"/>
                  </a:lnTo>
                  <a:lnTo>
                    <a:pt x="990" y="71"/>
                  </a:lnTo>
                  <a:lnTo>
                    <a:pt x="990" y="71"/>
                  </a:lnTo>
                  <a:lnTo>
                    <a:pt x="1015" y="72"/>
                  </a:lnTo>
                  <a:lnTo>
                    <a:pt x="1040" y="75"/>
                  </a:lnTo>
                  <a:lnTo>
                    <a:pt x="1064" y="78"/>
                  </a:lnTo>
                  <a:lnTo>
                    <a:pt x="1089" y="79"/>
                  </a:lnTo>
                  <a:lnTo>
                    <a:pt x="1089" y="79"/>
                  </a:lnTo>
                  <a:lnTo>
                    <a:pt x="1092" y="109"/>
                  </a:lnTo>
                  <a:lnTo>
                    <a:pt x="1097" y="138"/>
                  </a:lnTo>
                  <a:lnTo>
                    <a:pt x="1102" y="168"/>
                  </a:lnTo>
                  <a:lnTo>
                    <a:pt x="1109" y="197"/>
                  </a:lnTo>
                  <a:lnTo>
                    <a:pt x="1122" y="255"/>
                  </a:lnTo>
                  <a:lnTo>
                    <a:pt x="1129" y="284"/>
                  </a:lnTo>
                  <a:lnTo>
                    <a:pt x="1132" y="314"/>
                  </a:lnTo>
                  <a:lnTo>
                    <a:pt x="1132" y="314"/>
                  </a:lnTo>
                  <a:lnTo>
                    <a:pt x="1134" y="333"/>
                  </a:lnTo>
                  <a:lnTo>
                    <a:pt x="1135" y="353"/>
                  </a:lnTo>
                  <a:lnTo>
                    <a:pt x="1135" y="376"/>
                  </a:lnTo>
                  <a:lnTo>
                    <a:pt x="1136" y="399"/>
                  </a:lnTo>
                  <a:lnTo>
                    <a:pt x="1140" y="421"/>
                  </a:lnTo>
                  <a:lnTo>
                    <a:pt x="1144" y="442"/>
                  </a:lnTo>
                  <a:lnTo>
                    <a:pt x="1148" y="452"/>
                  </a:lnTo>
                  <a:lnTo>
                    <a:pt x="1152" y="461"/>
                  </a:lnTo>
                  <a:lnTo>
                    <a:pt x="1157" y="469"/>
                  </a:lnTo>
                  <a:lnTo>
                    <a:pt x="1164" y="475"/>
                  </a:lnTo>
                  <a:lnTo>
                    <a:pt x="1164" y="475"/>
                  </a:lnTo>
                  <a:lnTo>
                    <a:pt x="1168" y="479"/>
                  </a:lnTo>
                  <a:lnTo>
                    <a:pt x="1173" y="482"/>
                  </a:lnTo>
                  <a:lnTo>
                    <a:pt x="1173" y="483"/>
                  </a:lnTo>
                  <a:lnTo>
                    <a:pt x="1173" y="483"/>
                  </a:lnTo>
                  <a:lnTo>
                    <a:pt x="1174" y="489"/>
                  </a:lnTo>
                  <a:lnTo>
                    <a:pt x="1177" y="495"/>
                  </a:lnTo>
                  <a:lnTo>
                    <a:pt x="1181" y="500"/>
                  </a:lnTo>
                  <a:lnTo>
                    <a:pt x="1187" y="504"/>
                  </a:lnTo>
                  <a:lnTo>
                    <a:pt x="1193" y="505"/>
                  </a:lnTo>
                  <a:lnTo>
                    <a:pt x="1199" y="505"/>
                  </a:lnTo>
                  <a:lnTo>
                    <a:pt x="1206" y="503"/>
                  </a:lnTo>
                  <a:lnTo>
                    <a:pt x="1211" y="499"/>
                  </a:lnTo>
                  <a:lnTo>
                    <a:pt x="1211" y="499"/>
                  </a:lnTo>
                  <a:lnTo>
                    <a:pt x="1217" y="492"/>
                  </a:lnTo>
                  <a:lnTo>
                    <a:pt x="1221" y="484"/>
                  </a:lnTo>
                  <a:lnTo>
                    <a:pt x="1225" y="475"/>
                  </a:lnTo>
                  <a:lnTo>
                    <a:pt x="1229" y="466"/>
                  </a:lnTo>
                  <a:lnTo>
                    <a:pt x="1232" y="448"/>
                  </a:lnTo>
                  <a:lnTo>
                    <a:pt x="1233" y="429"/>
                  </a:lnTo>
                  <a:lnTo>
                    <a:pt x="1233" y="429"/>
                  </a:lnTo>
                  <a:lnTo>
                    <a:pt x="1234" y="397"/>
                  </a:lnTo>
                  <a:lnTo>
                    <a:pt x="1237" y="364"/>
                  </a:lnTo>
                  <a:lnTo>
                    <a:pt x="1240" y="331"/>
                  </a:lnTo>
                  <a:lnTo>
                    <a:pt x="1241" y="299"/>
                  </a:lnTo>
                  <a:lnTo>
                    <a:pt x="1241" y="299"/>
                  </a:lnTo>
                  <a:lnTo>
                    <a:pt x="1242" y="268"/>
                  </a:lnTo>
                  <a:lnTo>
                    <a:pt x="1246" y="238"/>
                  </a:lnTo>
                  <a:lnTo>
                    <a:pt x="1250" y="208"/>
                  </a:lnTo>
                  <a:lnTo>
                    <a:pt x="1255" y="178"/>
                  </a:lnTo>
                  <a:lnTo>
                    <a:pt x="1266" y="117"/>
                  </a:lnTo>
                  <a:lnTo>
                    <a:pt x="1268" y="87"/>
                  </a:lnTo>
                  <a:lnTo>
                    <a:pt x="1271" y="57"/>
                  </a:lnTo>
                  <a:lnTo>
                    <a:pt x="1483" y="57"/>
                  </a:lnTo>
                  <a:lnTo>
                    <a:pt x="1483" y="57"/>
                  </a:lnTo>
                  <a:lnTo>
                    <a:pt x="1512" y="57"/>
                  </a:lnTo>
                  <a:lnTo>
                    <a:pt x="1548" y="59"/>
                  </a:lnTo>
                  <a:lnTo>
                    <a:pt x="1614" y="64"/>
                  </a:lnTo>
                  <a:lnTo>
                    <a:pt x="1614" y="64"/>
                  </a:lnTo>
                  <a:lnTo>
                    <a:pt x="1622" y="64"/>
                  </a:lnTo>
                  <a:lnTo>
                    <a:pt x="1628" y="63"/>
                  </a:lnTo>
                  <a:lnTo>
                    <a:pt x="1641" y="62"/>
                  </a:lnTo>
                  <a:lnTo>
                    <a:pt x="1647" y="62"/>
                  </a:lnTo>
                  <a:lnTo>
                    <a:pt x="1653" y="62"/>
                  </a:lnTo>
                  <a:lnTo>
                    <a:pt x="1661" y="64"/>
                  </a:lnTo>
                  <a:lnTo>
                    <a:pt x="1669" y="68"/>
                  </a:lnTo>
                  <a:lnTo>
                    <a:pt x="1669" y="68"/>
                  </a:lnTo>
                  <a:lnTo>
                    <a:pt x="1681" y="74"/>
                  </a:lnTo>
                  <a:lnTo>
                    <a:pt x="1692" y="79"/>
                  </a:lnTo>
                  <a:lnTo>
                    <a:pt x="1692" y="79"/>
                  </a:lnTo>
                  <a:lnTo>
                    <a:pt x="1698" y="79"/>
                  </a:lnTo>
                  <a:lnTo>
                    <a:pt x="1701" y="79"/>
                  </a:lnTo>
                  <a:lnTo>
                    <a:pt x="1705" y="78"/>
                  </a:lnTo>
                  <a:lnTo>
                    <a:pt x="1709" y="76"/>
                  </a:lnTo>
                  <a:lnTo>
                    <a:pt x="1713" y="74"/>
                  </a:lnTo>
                  <a:lnTo>
                    <a:pt x="1716" y="70"/>
                  </a:lnTo>
                  <a:lnTo>
                    <a:pt x="1718" y="62"/>
                  </a:lnTo>
                  <a:lnTo>
                    <a:pt x="1720" y="54"/>
                  </a:lnTo>
                  <a:lnTo>
                    <a:pt x="1720" y="50"/>
                  </a:lnTo>
                  <a:lnTo>
                    <a:pt x="1718" y="46"/>
                  </a:lnTo>
                  <a:lnTo>
                    <a:pt x="1716" y="42"/>
                  </a:lnTo>
                  <a:lnTo>
                    <a:pt x="1713" y="38"/>
                  </a:lnTo>
                  <a:lnTo>
                    <a:pt x="1709" y="36"/>
                  </a:lnTo>
                  <a:lnTo>
                    <a:pt x="1704" y="34"/>
                  </a:lnTo>
                  <a:lnTo>
                    <a:pt x="1704" y="3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48" name="Freeform 460"/>
            <p:cNvSpPr>
              <a:spLocks noEditPoints="1"/>
            </p:cNvSpPr>
            <p:nvPr/>
          </p:nvSpPr>
          <p:spPr bwMode="auto">
            <a:xfrm>
              <a:off x="6437313" y="1179513"/>
              <a:ext cx="485775" cy="236538"/>
            </a:xfrm>
            <a:custGeom>
              <a:avLst/>
              <a:gdLst/>
              <a:ahLst/>
              <a:cxnLst>
                <a:cxn ang="0">
                  <a:pos x="1214" y="459"/>
                </a:cxn>
                <a:cxn ang="0">
                  <a:pos x="1203" y="339"/>
                </a:cxn>
                <a:cxn ang="0">
                  <a:pos x="1177" y="245"/>
                </a:cxn>
                <a:cxn ang="0">
                  <a:pos x="1134" y="94"/>
                </a:cxn>
                <a:cxn ang="0">
                  <a:pos x="1100" y="42"/>
                </a:cxn>
                <a:cxn ang="0">
                  <a:pos x="1093" y="34"/>
                </a:cxn>
                <a:cxn ang="0">
                  <a:pos x="703" y="32"/>
                </a:cxn>
                <a:cxn ang="0">
                  <a:pos x="686" y="50"/>
                </a:cxn>
                <a:cxn ang="0">
                  <a:pos x="679" y="63"/>
                </a:cxn>
                <a:cxn ang="0">
                  <a:pos x="634" y="240"/>
                </a:cxn>
                <a:cxn ang="0">
                  <a:pos x="574" y="211"/>
                </a:cxn>
                <a:cxn ang="0">
                  <a:pos x="544" y="38"/>
                </a:cxn>
                <a:cxn ang="0">
                  <a:pos x="524" y="32"/>
                </a:cxn>
                <a:cxn ang="0">
                  <a:pos x="510" y="32"/>
                </a:cxn>
                <a:cxn ang="0">
                  <a:pos x="121" y="0"/>
                </a:cxn>
                <a:cxn ang="0">
                  <a:pos x="103" y="11"/>
                </a:cxn>
                <a:cxn ang="0">
                  <a:pos x="90" y="42"/>
                </a:cxn>
                <a:cxn ang="0">
                  <a:pos x="77" y="104"/>
                </a:cxn>
                <a:cxn ang="0">
                  <a:pos x="38" y="241"/>
                </a:cxn>
                <a:cxn ang="0">
                  <a:pos x="23" y="369"/>
                </a:cxn>
                <a:cxn ang="0">
                  <a:pos x="13" y="437"/>
                </a:cxn>
                <a:cxn ang="0">
                  <a:pos x="6" y="531"/>
                </a:cxn>
                <a:cxn ang="0">
                  <a:pos x="1" y="555"/>
                </a:cxn>
                <a:cxn ang="0">
                  <a:pos x="21" y="570"/>
                </a:cxn>
                <a:cxn ang="0">
                  <a:pos x="38" y="580"/>
                </a:cxn>
                <a:cxn ang="0">
                  <a:pos x="232" y="591"/>
                </a:cxn>
                <a:cxn ang="0">
                  <a:pos x="497" y="595"/>
                </a:cxn>
                <a:cxn ang="0">
                  <a:pos x="1044" y="587"/>
                </a:cxn>
                <a:cxn ang="0">
                  <a:pos x="1216" y="582"/>
                </a:cxn>
                <a:cxn ang="0">
                  <a:pos x="1225" y="561"/>
                </a:cxn>
                <a:cxn ang="0">
                  <a:pos x="184" y="540"/>
                </a:cxn>
                <a:cxn ang="0">
                  <a:pos x="55" y="513"/>
                </a:cxn>
                <a:cxn ang="0">
                  <a:pos x="68" y="390"/>
                </a:cxn>
                <a:cxn ang="0">
                  <a:pos x="85" y="254"/>
                </a:cxn>
                <a:cxn ang="0">
                  <a:pos x="108" y="162"/>
                </a:cxn>
                <a:cxn ang="0">
                  <a:pos x="121" y="115"/>
                </a:cxn>
                <a:cxn ang="0">
                  <a:pos x="138" y="47"/>
                </a:cxn>
                <a:cxn ang="0">
                  <a:pos x="506" y="76"/>
                </a:cxn>
                <a:cxn ang="0">
                  <a:pos x="558" y="410"/>
                </a:cxn>
                <a:cxn ang="0">
                  <a:pos x="574" y="476"/>
                </a:cxn>
                <a:cxn ang="0">
                  <a:pos x="594" y="480"/>
                </a:cxn>
                <a:cxn ang="0">
                  <a:pos x="617" y="475"/>
                </a:cxn>
                <a:cxn ang="0">
                  <a:pos x="648" y="366"/>
                </a:cxn>
                <a:cxn ang="0">
                  <a:pos x="713" y="126"/>
                </a:cxn>
                <a:cxn ang="0">
                  <a:pos x="1074" y="79"/>
                </a:cxn>
                <a:cxn ang="0">
                  <a:pos x="1091" y="98"/>
                </a:cxn>
                <a:cxn ang="0">
                  <a:pos x="1115" y="186"/>
                </a:cxn>
                <a:cxn ang="0">
                  <a:pos x="1152" y="315"/>
                </a:cxn>
                <a:cxn ang="0">
                  <a:pos x="1165" y="441"/>
                </a:cxn>
                <a:cxn ang="0">
                  <a:pos x="1178" y="542"/>
                </a:cxn>
                <a:cxn ang="0">
                  <a:pos x="584" y="548"/>
                </a:cxn>
                <a:cxn ang="0">
                  <a:pos x="316" y="551"/>
                </a:cxn>
              </a:cxnLst>
              <a:rect l="0" t="0" r="r" b="b"/>
              <a:pathLst>
                <a:path w="1225" h="597">
                  <a:moveTo>
                    <a:pt x="1225" y="556"/>
                  </a:moveTo>
                  <a:lnTo>
                    <a:pt x="1225" y="556"/>
                  </a:lnTo>
                  <a:lnTo>
                    <a:pt x="1221" y="525"/>
                  </a:lnTo>
                  <a:lnTo>
                    <a:pt x="1217" y="492"/>
                  </a:lnTo>
                  <a:lnTo>
                    <a:pt x="1214" y="459"/>
                  </a:lnTo>
                  <a:lnTo>
                    <a:pt x="1211" y="427"/>
                  </a:lnTo>
                  <a:lnTo>
                    <a:pt x="1211" y="427"/>
                  </a:lnTo>
                  <a:lnTo>
                    <a:pt x="1208" y="391"/>
                  </a:lnTo>
                  <a:lnTo>
                    <a:pt x="1206" y="356"/>
                  </a:lnTo>
                  <a:lnTo>
                    <a:pt x="1203" y="339"/>
                  </a:lnTo>
                  <a:lnTo>
                    <a:pt x="1200" y="322"/>
                  </a:lnTo>
                  <a:lnTo>
                    <a:pt x="1197" y="305"/>
                  </a:lnTo>
                  <a:lnTo>
                    <a:pt x="1190" y="288"/>
                  </a:lnTo>
                  <a:lnTo>
                    <a:pt x="1190" y="288"/>
                  </a:lnTo>
                  <a:lnTo>
                    <a:pt x="1177" y="245"/>
                  </a:lnTo>
                  <a:lnTo>
                    <a:pt x="1165" y="200"/>
                  </a:lnTo>
                  <a:lnTo>
                    <a:pt x="1152" y="157"/>
                  </a:lnTo>
                  <a:lnTo>
                    <a:pt x="1139" y="114"/>
                  </a:lnTo>
                  <a:lnTo>
                    <a:pt x="1139" y="114"/>
                  </a:lnTo>
                  <a:lnTo>
                    <a:pt x="1134" y="94"/>
                  </a:lnTo>
                  <a:lnTo>
                    <a:pt x="1127" y="73"/>
                  </a:lnTo>
                  <a:lnTo>
                    <a:pt x="1122" y="63"/>
                  </a:lnTo>
                  <a:lnTo>
                    <a:pt x="1117" y="54"/>
                  </a:lnTo>
                  <a:lnTo>
                    <a:pt x="1109" y="47"/>
                  </a:lnTo>
                  <a:lnTo>
                    <a:pt x="1100" y="42"/>
                  </a:lnTo>
                  <a:lnTo>
                    <a:pt x="1100" y="42"/>
                  </a:lnTo>
                  <a:lnTo>
                    <a:pt x="1100" y="42"/>
                  </a:lnTo>
                  <a:lnTo>
                    <a:pt x="1100" y="42"/>
                  </a:lnTo>
                  <a:lnTo>
                    <a:pt x="1097" y="38"/>
                  </a:lnTo>
                  <a:lnTo>
                    <a:pt x="1093" y="34"/>
                  </a:lnTo>
                  <a:lnTo>
                    <a:pt x="1088" y="32"/>
                  </a:lnTo>
                  <a:lnTo>
                    <a:pt x="1081" y="32"/>
                  </a:lnTo>
                  <a:lnTo>
                    <a:pt x="709" y="32"/>
                  </a:lnTo>
                  <a:lnTo>
                    <a:pt x="709" y="32"/>
                  </a:lnTo>
                  <a:lnTo>
                    <a:pt x="703" y="32"/>
                  </a:lnTo>
                  <a:lnTo>
                    <a:pt x="699" y="33"/>
                  </a:lnTo>
                  <a:lnTo>
                    <a:pt x="693" y="37"/>
                  </a:lnTo>
                  <a:lnTo>
                    <a:pt x="689" y="42"/>
                  </a:lnTo>
                  <a:lnTo>
                    <a:pt x="686" y="50"/>
                  </a:lnTo>
                  <a:lnTo>
                    <a:pt x="686" y="50"/>
                  </a:lnTo>
                  <a:lnTo>
                    <a:pt x="684" y="53"/>
                  </a:lnTo>
                  <a:lnTo>
                    <a:pt x="681" y="55"/>
                  </a:lnTo>
                  <a:lnTo>
                    <a:pt x="680" y="59"/>
                  </a:lnTo>
                  <a:lnTo>
                    <a:pt x="679" y="63"/>
                  </a:lnTo>
                  <a:lnTo>
                    <a:pt x="679" y="63"/>
                  </a:lnTo>
                  <a:lnTo>
                    <a:pt x="675" y="85"/>
                  </a:lnTo>
                  <a:lnTo>
                    <a:pt x="671" y="107"/>
                  </a:lnTo>
                  <a:lnTo>
                    <a:pt x="659" y="152"/>
                  </a:lnTo>
                  <a:lnTo>
                    <a:pt x="646" y="196"/>
                  </a:lnTo>
                  <a:lnTo>
                    <a:pt x="634" y="240"/>
                  </a:lnTo>
                  <a:lnTo>
                    <a:pt x="634" y="240"/>
                  </a:lnTo>
                  <a:lnTo>
                    <a:pt x="600" y="376"/>
                  </a:lnTo>
                  <a:lnTo>
                    <a:pt x="600" y="376"/>
                  </a:lnTo>
                  <a:lnTo>
                    <a:pt x="587" y="293"/>
                  </a:lnTo>
                  <a:lnTo>
                    <a:pt x="574" y="211"/>
                  </a:lnTo>
                  <a:lnTo>
                    <a:pt x="561" y="130"/>
                  </a:lnTo>
                  <a:lnTo>
                    <a:pt x="548" y="49"/>
                  </a:lnTo>
                  <a:lnTo>
                    <a:pt x="548" y="49"/>
                  </a:lnTo>
                  <a:lnTo>
                    <a:pt x="546" y="42"/>
                  </a:lnTo>
                  <a:lnTo>
                    <a:pt x="544" y="38"/>
                  </a:lnTo>
                  <a:lnTo>
                    <a:pt x="540" y="36"/>
                  </a:lnTo>
                  <a:lnTo>
                    <a:pt x="537" y="33"/>
                  </a:lnTo>
                  <a:lnTo>
                    <a:pt x="532" y="32"/>
                  </a:lnTo>
                  <a:lnTo>
                    <a:pt x="528" y="32"/>
                  </a:lnTo>
                  <a:lnTo>
                    <a:pt x="524" y="32"/>
                  </a:lnTo>
                  <a:lnTo>
                    <a:pt x="519" y="33"/>
                  </a:lnTo>
                  <a:lnTo>
                    <a:pt x="519" y="33"/>
                  </a:lnTo>
                  <a:lnTo>
                    <a:pt x="515" y="32"/>
                  </a:lnTo>
                  <a:lnTo>
                    <a:pt x="510" y="32"/>
                  </a:lnTo>
                  <a:lnTo>
                    <a:pt x="510" y="32"/>
                  </a:lnTo>
                  <a:lnTo>
                    <a:pt x="413" y="25"/>
                  </a:lnTo>
                  <a:lnTo>
                    <a:pt x="316" y="17"/>
                  </a:lnTo>
                  <a:lnTo>
                    <a:pt x="219" y="9"/>
                  </a:lnTo>
                  <a:lnTo>
                    <a:pt x="121" y="0"/>
                  </a:lnTo>
                  <a:lnTo>
                    <a:pt x="121" y="0"/>
                  </a:lnTo>
                  <a:lnTo>
                    <a:pt x="116" y="2"/>
                  </a:lnTo>
                  <a:lnTo>
                    <a:pt x="112" y="2"/>
                  </a:lnTo>
                  <a:lnTo>
                    <a:pt x="108" y="4"/>
                  </a:lnTo>
                  <a:lnTo>
                    <a:pt x="106" y="7"/>
                  </a:lnTo>
                  <a:lnTo>
                    <a:pt x="103" y="11"/>
                  </a:lnTo>
                  <a:lnTo>
                    <a:pt x="102" y="15"/>
                  </a:lnTo>
                  <a:lnTo>
                    <a:pt x="100" y="22"/>
                  </a:lnTo>
                  <a:lnTo>
                    <a:pt x="100" y="22"/>
                  </a:lnTo>
                  <a:lnTo>
                    <a:pt x="95" y="32"/>
                  </a:lnTo>
                  <a:lnTo>
                    <a:pt x="90" y="42"/>
                  </a:lnTo>
                  <a:lnTo>
                    <a:pt x="86" y="51"/>
                  </a:lnTo>
                  <a:lnTo>
                    <a:pt x="83" y="62"/>
                  </a:lnTo>
                  <a:lnTo>
                    <a:pt x="79" y="83"/>
                  </a:lnTo>
                  <a:lnTo>
                    <a:pt x="77" y="104"/>
                  </a:lnTo>
                  <a:lnTo>
                    <a:pt x="77" y="104"/>
                  </a:lnTo>
                  <a:lnTo>
                    <a:pt x="73" y="123"/>
                  </a:lnTo>
                  <a:lnTo>
                    <a:pt x="69" y="143"/>
                  </a:lnTo>
                  <a:lnTo>
                    <a:pt x="56" y="182"/>
                  </a:lnTo>
                  <a:lnTo>
                    <a:pt x="43" y="221"/>
                  </a:lnTo>
                  <a:lnTo>
                    <a:pt x="38" y="241"/>
                  </a:lnTo>
                  <a:lnTo>
                    <a:pt x="34" y="262"/>
                  </a:lnTo>
                  <a:lnTo>
                    <a:pt x="34" y="262"/>
                  </a:lnTo>
                  <a:lnTo>
                    <a:pt x="30" y="298"/>
                  </a:lnTo>
                  <a:lnTo>
                    <a:pt x="27" y="334"/>
                  </a:lnTo>
                  <a:lnTo>
                    <a:pt x="23" y="369"/>
                  </a:lnTo>
                  <a:lnTo>
                    <a:pt x="21" y="387"/>
                  </a:lnTo>
                  <a:lnTo>
                    <a:pt x="17" y="406"/>
                  </a:lnTo>
                  <a:lnTo>
                    <a:pt x="17" y="406"/>
                  </a:lnTo>
                  <a:lnTo>
                    <a:pt x="14" y="421"/>
                  </a:lnTo>
                  <a:lnTo>
                    <a:pt x="13" y="437"/>
                  </a:lnTo>
                  <a:lnTo>
                    <a:pt x="13" y="474"/>
                  </a:lnTo>
                  <a:lnTo>
                    <a:pt x="13" y="492"/>
                  </a:lnTo>
                  <a:lnTo>
                    <a:pt x="11" y="509"/>
                  </a:lnTo>
                  <a:lnTo>
                    <a:pt x="9" y="523"/>
                  </a:lnTo>
                  <a:lnTo>
                    <a:pt x="6" y="531"/>
                  </a:lnTo>
                  <a:lnTo>
                    <a:pt x="4" y="538"/>
                  </a:lnTo>
                  <a:lnTo>
                    <a:pt x="4" y="538"/>
                  </a:lnTo>
                  <a:lnTo>
                    <a:pt x="1" y="543"/>
                  </a:lnTo>
                  <a:lnTo>
                    <a:pt x="0" y="550"/>
                  </a:lnTo>
                  <a:lnTo>
                    <a:pt x="1" y="555"/>
                  </a:lnTo>
                  <a:lnTo>
                    <a:pt x="4" y="560"/>
                  </a:lnTo>
                  <a:lnTo>
                    <a:pt x="6" y="564"/>
                  </a:lnTo>
                  <a:lnTo>
                    <a:pt x="10" y="567"/>
                  </a:lnTo>
                  <a:lnTo>
                    <a:pt x="15" y="569"/>
                  </a:lnTo>
                  <a:lnTo>
                    <a:pt x="21" y="570"/>
                  </a:lnTo>
                  <a:lnTo>
                    <a:pt x="21" y="570"/>
                  </a:lnTo>
                  <a:lnTo>
                    <a:pt x="25" y="574"/>
                  </a:lnTo>
                  <a:lnTo>
                    <a:pt x="28" y="577"/>
                  </a:lnTo>
                  <a:lnTo>
                    <a:pt x="32" y="578"/>
                  </a:lnTo>
                  <a:lnTo>
                    <a:pt x="38" y="580"/>
                  </a:lnTo>
                  <a:lnTo>
                    <a:pt x="38" y="580"/>
                  </a:lnTo>
                  <a:lnTo>
                    <a:pt x="70" y="580"/>
                  </a:lnTo>
                  <a:lnTo>
                    <a:pt x="103" y="581"/>
                  </a:lnTo>
                  <a:lnTo>
                    <a:pt x="168" y="586"/>
                  </a:lnTo>
                  <a:lnTo>
                    <a:pt x="232" y="591"/>
                  </a:lnTo>
                  <a:lnTo>
                    <a:pt x="298" y="595"/>
                  </a:lnTo>
                  <a:lnTo>
                    <a:pt x="298" y="595"/>
                  </a:lnTo>
                  <a:lnTo>
                    <a:pt x="365" y="597"/>
                  </a:lnTo>
                  <a:lnTo>
                    <a:pt x="430" y="597"/>
                  </a:lnTo>
                  <a:lnTo>
                    <a:pt x="497" y="595"/>
                  </a:lnTo>
                  <a:lnTo>
                    <a:pt x="563" y="594"/>
                  </a:lnTo>
                  <a:lnTo>
                    <a:pt x="563" y="594"/>
                  </a:lnTo>
                  <a:lnTo>
                    <a:pt x="723" y="593"/>
                  </a:lnTo>
                  <a:lnTo>
                    <a:pt x="883" y="590"/>
                  </a:lnTo>
                  <a:lnTo>
                    <a:pt x="1044" y="587"/>
                  </a:lnTo>
                  <a:lnTo>
                    <a:pt x="1203" y="587"/>
                  </a:lnTo>
                  <a:lnTo>
                    <a:pt x="1203" y="587"/>
                  </a:lnTo>
                  <a:lnTo>
                    <a:pt x="1208" y="586"/>
                  </a:lnTo>
                  <a:lnTo>
                    <a:pt x="1212" y="585"/>
                  </a:lnTo>
                  <a:lnTo>
                    <a:pt x="1216" y="582"/>
                  </a:lnTo>
                  <a:lnTo>
                    <a:pt x="1219" y="580"/>
                  </a:lnTo>
                  <a:lnTo>
                    <a:pt x="1223" y="573"/>
                  </a:lnTo>
                  <a:lnTo>
                    <a:pt x="1225" y="565"/>
                  </a:lnTo>
                  <a:lnTo>
                    <a:pt x="1225" y="565"/>
                  </a:lnTo>
                  <a:lnTo>
                    <a:pt x="1225" y="561"/>
                  </a:lnTo>
                  <a:lnTo>
                    <a:pt x="1225" y="556"/>
                  </a:lnTo>
                  <a:lnTo>
                    <a:pt x="1225" y="556"/>
                  </a:lnTo>
                  <a:close/>
                  <a:moveTo>
                    <a:pt x="316" y="551"/>
                  </a:moveTo>
                  <a:lnTo>
                    <a:pt x="316" y="551"/>
                  </a:lnTo>
                  <a:lnTo>
                    <a:pt x="184" y="540"/>
                  </a:lnTo>
                  <a:lnTo>
                    <a:pt x="119" y="536"/>
                  </a:lnTo>
                  <a:lnTo>
                    <a:pt x="53" y="534"/>
                  </a:lnTo>
                  <a:lnTo>
                    <a:pt x="53" y="534"/>
                  </a:lnTo>
                  <a:lnTo>
                    <a:pt x="55" y="523"/>
                  </a:lnTo>
                  <a:lnTo>
                    <a:pt x="55" y="513"/>
                  </a:lnTo>
                  <a:lnTo>
                    <a:pt x="56" y="492"/>
                  </a:lnTo>
                  <a:lnTo>
                    <a:pt x="56" y="471"/>
                  </a:lnTo>
                  <a:lnTo>
                    <a:pt x="57" y="449"/>
                  </a:lnTo>
                  <a:lnTo>
                    <a:pt x="57" y="449"/>
                  </a:lnTo>
                  <a:lnTo>
                    <a:pt x="68" y="390"/>
                  </a:lnTo>
                  <a:lnTo>
                    <a:pt x="72" y="361"/>
                  </a:lnTo>
                  <a:lnTo>
                    <a:pt x="76" y="331"/>
                  </a:lnTo>
                  <a:lnTo>
                    <a:pt x="76" y="331"/>
                  </a:lnTo>
                  <a:lnTo>
                    <a:pt x="79" y="292"/>
                  </a:lnTo>
                  <a:lnTo>
                    <a:pt x="85" y="254"/>
                  </a:lnTo>
                  <a:lnTo>
                    <a:pt x="91" y="215"/>
                  </a:lnTo>
                  <a:lnTo>
                    <a:pt x="96" y="196"/>
                  </a:lnTo>
                  <a:lnTo>
                    <a:pt x="102" y="177"/>
                  </a:lnTo>
                  <a:lnTo>
                    <a:pt x="102" y="177"/>
                  </a:lnTo>
                  <a:lnTo>
                    <a:pt x="108" y="162"/>
                  </a:lnTo>
                  <a:lnTo>
                    <a:pt x="113" y="147"/>
                  </a:lnTo>
                  <a:lnTo>
                    <a:pt x="119" y="131"/>
                  </a:lnTo>
                  <a:lnTo>
                    <a:pt x="121" y="123"/>
                  </a:lnTo>
                  <a:lnTo>
                    <a:pt x="121" y="115"/>
                  </a:lnTo>
                  <a:lnTo>
                    <a:pt x="121" y="115"/>
                  </a:lnTo>
                  <a:lnTo>
                    <a:pt x="123" y="97"/>
                  </a:lnTo>
                  <a:lnTo>
                    <a:pt x="125" y="80"/>
                  </a:lnTo>
                  <a:lnTo>
                    <a:pt x="130" y="63"/>
                  </a:lnTo>
                  <a:lnTo>
                    <a:pt x="134" y="55"/>
                  </a:lnTo>
                  <a:lnTo>
                    <a:pt x="138" y="47"/>
                  </a:lnTo>
                  <a:lnTo>
                    <a:pt x="138" y="47"/>
                  </a:lnTo>
                  <a:lnTo>
                    <a:pt x="230" y="55"/>
                  </a:lnTo>
                  <a:lnTo>
                    <a:pt x="321" y="63"/>
                  </a:lnTo>
                  <a:lnTo>
                    <a:pt x="414" y="71"/>
                  </a:lnTo>
                  <a:lnTo>
                    <a:pt x="506" y="76"/>
                  </a:lnTo>
                  <a:lnTo>
                    <a:pt x="506" y="76"/>
                  </a:lnTo>
                  <a:lnTo>
                    <a:pt x="522" y="172"/>
                  </a:lnTo>
                  <a:lnTo>
                    <a:pt x="537" y="267"/>
                  </a:lnTo>
                  <a:lnTo>
                    <a:pt x="552" y="363"/>
                  </a:lnTo>
                  <a:lnTo>
                    <a:pt x="558" y="410"/>
                  </a:lnTo>
                  <a:lnTo>
                    <a:pt x="563" y="458"/>
                  </a:lnTo>
                  <a:lnTo>
                    <a:pt x="563" y="458"/>
                  </a:lnTo>
                  <a:lnTo>
                    <a:pt x="566" y="466"/>
                  </a:lnTo>
                  <a:lnTo>
                    <a:pt x="570" y="474"/>
                  </a:lnTo>
                  <a:lnTo>
                    <a:pt x="574" y="476"/>
                  </a:lnTo>
                  <a:lnTo>
                    <a:pt x="578" y="479"/>
                  </a:lnTo>
                  <a:lnTo>
                    <a:pt x="582" y="480"/>
                  </a:lnTo>
                  <a:lnTo>
                    <a:pt x="586" y="480"/>
                  </a:lnTo>
                  <a:lnTo>
                    <a:pt x="594" y="480"/>
                  </a:lnTo>
                  <a:lnTo>
                    <a:pt x="594" y="480"/>
                  </a:lnTo>
                  <a:lnTo>
                    <a:pt x="600" y="479"/>
                  </a:lnTo>
                  <a:lnTo>
                    <a:pt x="600" y="479"/>
                  </a:lnTo>
                  <a:lnTo>
                    <a:pt x="607" y="479"/>
                  </a:lnTo>
                  <a:lnTo>
                    <a:pt x="614" y="476"/>
                  </a:lnTo>
                  <a:lnTo>
                    <a:pt x="617" y="475"/>
                  </a:lnTo>
                  <a:lnTo>
                    <a:pt x="620" y="471"/>
                  </a:lnTo>
                  <a:lnTo>
                    <a:pt x="622" y="468"/>
                  </a:lnTo>
                  <a:lnTo>
                    <a:pt x="624" y="463"/>
                  </a:lnTo>
                  <a:lnTo>
                    <a:pt x="624" y="463"/>
                  </a:lnTo>
                  <a:lnTo>
                    <a:pt x="648" y="366"/>
                  </a:lnTo>
                  <a:lnTo>
                    <a:pt x="673" y="270"/>
                  </a:lnTo>
                  <a:lnTo>
                    <a:pt x="673" y="270"/>
                  </a:lnTo>
                  <a:lnTo>
                    <a:pt x="686" y="223"/>
                  </a:lnTo>
                  <a:lnTo>
                    <a:pt x="701" y="174"/>
                  </a:lnTo>
                  <a:lnTo>
                    <a:pt x="713" y="126"/>
                  </a:lnTo>
                  <a:lnTo>
                    <a:pt x="718" y="101"/>
                  </a:lnTo>
                  <a:lnTo>
                    <a:pt x="722" y="77"/>
                  </a:lnTo>
                  <a:lnTo>
                    <a:pt x="1071" y="77"/>
                  </a:lnTo>
                  <a:lnTo>
                    <a:pt x="1071" y="77"/>
                  </a:lnTo>
                  <a:lnTo>
                    <a:pt x="1074" y="79"/>
                  </a:lnTo>
                  <a:lnTo>
                    <a:pt x="1078" y="81"/>
                  </a:lnTo>
                  <a:lnTo>
                    <a:pt x="1078" y="81"/>
                  </a:lnTo>
                  <a:lnTo>
                    <a:pt x="1080" y="84"/>
                  </a:lnTo>
                  <a:lnTo>
                    <a:pt x="1084" y="88"/>
                  </a:lnTo>
                  <a:lnTo>
                    <a:pt x="1091" y="98"/>
                  </a:lnTo>
                  <a:lnTo>
                    <a:pt x="1096" y="113"/>
                  </a:lnTo>
                  <a:lnTo>
                    <a:pt x="1101" y="130"/>
                  </a:lnTo>
                  <a:lnTo>
                    <a:pt x="1109" y="162"/>
                  </a:lnTo>
                  <a:lnTo>
                    <a:pt x="1115" y="186"/>
                  </a:lnTo>
                  <a:lnTo>
                    <a:pt x="1115" y="186"/>
                  </a:lnTo>
                  <a:lnTo>
                    <a:pt x="1125" y="219"/>
                  </a:lnTo>
                  <a:lnTo>
                    <a:pt x="1134" y="251"/>
                  </a:lnTo>
                  <a:lnTo>
                    <a:pt x="1142" y="283"/>
                  </a:lnTo>
                  <a:lnTo>
                    <a:pt x="1152" y="315"/>
                  </a:lnTo>
                  <a:lnTo>
                    <a:pt x="1152" y="315"/>
                  </a:lnTo>
                  <a:lnTo>
                    <a:pt x="1156" y="330"/>
                  </a:lnTo>
                  <a:lnTo>
                    <a:pt x="1160" y="346"/>
                  </a:lnTo>
                  <a:lnTo>
                    <a:pt x="1161" y="361"/>
                  </a:lnTo>
                  <a:lnTo>
                    <a:pt x="1163" y="378"/>
                  </a:lnTo>
                  <a:lnTo>
                    <a:pt x="1165" y="441"/>
                  </a:lnTo>
                  <a:lnTo>
                    <a:pt x="1165" y="441"/>
                  </a:lnTo>
                  <a:lnTo>
                    <a:pt x="1168" y="466"/>
                  </a:lnTo>
                  <a:lnTo>
                    <a:pt x="1172" y="491"/>
                  </a:lnTo>
                  <a:lnTo>
                    <a:pt x="1178" y="542"/>
                  </a:lnTo>
                  <a:lnTo>
                    <a:pt x="1178" y="542"/>
                  </a:lnTo>
                  <a:lnTo>
                    <a:pt x="1029" y="543"/>
                  </a:lnTo>
                  <a:lnTo>
                    <a:pt x="881" y="546"/>
                  </a:lnTo>
                  <a:lnTo>
                    <a:pt x="732" y="548"/>
                  </a:lnTo>
                  <a:lnTo>
                    <a:pt x="584" y="548"/>
                  </a:lnTo>
                  <a:lnTo>
                    <a:pt x="584" y="548"/>
                  </a:lnTo>
                  <a:lnTo>
                    <a:pt x="516" y="550"/>
                  </a:lnTo>
                  <a:lnTo>
                    <a:pt x="450" y="552"/>
                  </a:lnTo>
                  <a:lnTo>
                    <a:pt x="383" y="553"/>
                  </a:lnTo>
                  <a:lnTo>
                    <a:pt x="350" y="553"/>
                  </a:lnTo>
                  <a:lnTo>
                    <a:pt x="316" y="551"/>
                  </a:lnTo>
                  <a:lnTo>
                    <a:pt x="316" y="55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49" name="Freeform 461"/>
            <p:cNvSpPr/>
            <p:nvPr/>
          </p:nvSpPr>
          <p:spPr bwMode="auto">
            <a:xfrm>
              <a:off x="6624638" y="1189038"/>
              <a:ext cx="127000" cy="23813"/>
            </a:xfrm>
            <a:custGeom>
              <a:avLst/>
              <a:gdLst/>
              <a:ahLst/>
              <a:cxnLst>
                <a:cxn ang="0">
                  <a:pos x="296" y="15"/>
                </a:cxn>
                <a:cxn ang="0">
                  <a:pos x="296" y="15"/>
                </a:cxn>
                <a:cxn ang="0">
                  <a:pos x="216" y="18"/>
                </a:cxn>
                <a:cxn ang="0">
                  <a:pos x="195" y="18"/>
                </a:cxn>
                <a:cxn ang="0">
                  <a:pos x="175" y="17"/>
                </a:cxn>
                <a:cxn ang="0">
                  <a:pos x="156" y="15"/>
                </a:cxn>
                <a:cxn ang="0">
                  <a:pos x="135" y="12"/>
                </a:cxn>
                <a:cxn ang="0">
                  <a:pos x="135" y="12"/>
                </a:cxn>
                <a:cxn ang="0">
                  <a:pos x="107" y="8"/>
                </a:cxn>
                <a:cxn ang="0">
                  <a:pos x="79" y="4"/>
                </a:cxn>
                <a:cxn ang="0">
                  <a:pos x="50" y="1"/>
                </a:cxn>
                <a:cxn ang="0">
                  <a:pos x="22" y="0"/>
                </a:cxn>
                <a:cxn ang="0">
                  <a:pos x="22" y="0"/>
                </a:cxn>
                <a:cxn ang="0">
                  <a:pos x="17" y="0"/>
                </a:cxn>
                <a:cxn ang="0">
                  <a:pos x="12" y="1"/>
                </a:cxn>
                <a:cxn ang="0">
                  <a:pos x="8" y="4"/>
                </a:cxn>
                <a:cxn ang="0">
                  <a:pos x="5" y="6"/>
                </a:cxn>
                <a:cxn ang="0">
                  <a:pos x="3" y="10"/>
                </a:cxn>
                <a:cxn ang="0">
                  <a:pos x="1" y="13"/>
                </a:cxn>
                <a:cxn ang="0">
                  <a:pos x="0" y="22"/>
                </a:cxn>
                <a:cxn ang="0">
                  <a:pos x="1" y="30"/>
                </a:cxn>
                <a:cxn ang="0">
                  <a:pos x="3" y="34"/>
                </a:cxn>
                <a:cxn ang="0">
                  <a:pos x="5" y="38"/>
                </a:cxn>
                <a:cxn ang="0">
                  <a:pos x="8" y="40"/>
                </a:cxn>
                <a:cxn ang="0">
                  <a:pos x="12" y="43"/>
                </a:cxn>
                <a:cxn ang="0">
                  <a:pos x="17" y="44"/>
                </a:cxn>
                <a:cxn ang="0">
                  <a:pos x="22" y="46"/>
                </a:cxn>
                <a:cxn ang="0">
                  <a:pos x="22" y="46"/>
                </a:cxn>
                <a:cxn ang="0">
                  <a:pos x="35" y="47"/>
                </a:cxn>
                <a:cxn ang="0">
                  <a:pos x="49" y="49"/>
                </a:cxn>
                <a:cxn ang="0">
                  <a:pos x="62" y="52"/>
                </a:cxn>
                <a:cxn ang="0">
                  <a:pos x="76" y="53"/>
                </a:cxn>
                <a:cxn ang="0">
                  <a:pos x="76" y="53"/>
                </a:cxn>
                <a:cxn ang="0">
                  <a:pos x="93" y="53"/>
                </a:cxn>
                <a:cxn ang="0">
                  <a:pos x="110" y="56"/>
                </a:cxn>
                <a:cxn ang="0">
                  <a:pos x="143" y="60"/>
                </a:cxn>
                <a:cxn ang="0">
                  <a:pos x="143" y="60"/>
                </a:cxn>
                <a:cxn ang="0">
                  <a:pos x="182" y="61"/>
                </a:cxn>
                <a:cxn ang="0">
                  <a:pos x="220" y="61"/>
                </a:cxn>
                <a:cxn ang="0">
                  <a:pos x="296" y="60"/>
                </a:cxn>
                <a:cxn ang="0">
                  <a:pos x="296" y="60"/>
                </a:cxn>
                <a:cxn ang="0">
                  <a:pos x="301" y="60"/>
                </a:cxn>
                <a:cxn ang="0">
                  <a:pos x="306" y="59"/>
                </a:cxn>
                <a:cxn ang="0">
                  <a:pos x="309" y="56"/>
                </a:cxn>
                <a:cxn ang="0">
                  <a:pos x="313" y="53"/>
                </a:cxn>
                <a:cxn ang="0">
                  <a:pos x="315" y="49"/>
                </a:cxn>
                <a:cxn ang="0">
                  <a:pos x="317" y="46"/>
                </a:cxn>
                <a:cxn ang="0">
                  <a:pos x="318" y="38"/>
                </a:cxn>
                <a:cxn ang="0">
                  <a:pos x="317" y="29"/>
                </a:cxn>
                <a:cxn ang="0">
                  <a:pos x="315" y="25"/>
                </a:cxn>
                <a:cxn ang="0">
                  <a:pos x="313" y="22"/>
                </a:cxn>
                <a:cxn ang="0">
                  <a:pos x="309" y="19"/>
                </a:cxn>
                <a:cxn ang="0">
                  <a:pos x="306" y="17"/>
                </a:cxn>
                <a:cxn ang="0">
                  <a:pos x="301" y="15"/>
                </a:cxn>
                <a:cxn ang="0">
                  <a:pos x="296" y="15"/>
                </a:cxn>
                <a:cxn ang="0">
                  <a:pos x="296" y="15"/>
                </a:cxn>
              </a:cxnLst>
              <a:rect l="0" t="0" r="r" b="b"/>
              <a:pathLst>
                <a:path w="318" h="61">
                  <a:moveTo>
                    <a:pt x="296" y="15"/>
                  </a:moveTo>
                  <a:lnTo>
                    <a:pt x="296" y="15"/>
                  </a:lnTo>
                  <a:lnTo>
                    <a:pt x="216" y="18"/>
                  </a:lnTo>
                  <a:lnTo>
                    <a:pt x="195" y="18"/>
                  </a:lnTo>
                  <a:lnTo>
                    <a:pt x="175" y="17"/>
                  </a:lnTo>
                  <a:lnTo>
                    <a:pt x="156" y="15"/>
                  </a:lnTo>
                  <a:lnTo>
                    <a:pt x="135" y="12"/>
                  </a:lnTo>
                  <a:lnTo>
                    <a:pt x="135" y="12"/>
                  </a:lnTo>
                  <a:lnTo>
                    <a:pt x="107" y="8"/>
                  </a:lnTo>
                  <a:lnTo>
                    <a:pt x="79" y="4"/>
                  </a:lnTo>
                  <a:lnTo>
                    <a:pt x="50" y="1"/>
                  </a:lnTo>
                  <a:lnTo>
                    <a:pt x="22" y="0"/>
                  </a:lnTo>
                  <a:lnTo>
                    <a:pt x="22" y="0"/>
                  </a:lnTo>
                  <a:lnTo>
                    <a:pt x="17" y="0"/>
                  </a:lnTo>
                  <a:lnTo>
                    <a:pt x="12" y="1"/>
                  </a:lnTo>
                  <a:lnTo>
                    <a:pt x="8" y="4"/>
                  </a:lnTo>
                  <a:lnTo>
                    <a:pt x="5" y="6"/>
                  </a:lnTo>
                  <a:lnTo>
                    <a:pt x="3" y="10"/>
                  </a:lnTo>
                  <a:lnTo>
                    <a:pt x="1" y="13"/>
                  </a:lnTo>
                  <a:lnTo>
                    <a:pt x="0" y="22"/>
                  </a:lnTo>
                  <a:lnTo>
                    <a:pt x="1" y="30"/>
                  </a:lnTo>
                  <a:lnTo>
                    <a:pt x="3" y="34"/>
                  </a:lnTo>
                  <a:lnTo>
                    <a:pt x="5" y="38"/>
                  </a:lnTo>
                  <a:lnTo>
                    <a:pt x="8" y="40"/>
                  </a:lnTo>
                  <a:lnTo>
                    <a:pt x="12" y="43"/>
                  </a:lnTo>
                  <a:lnTo>
                    <a:pt x="17" y="44"/>
                  </a:lnTo>
                  <a:lnTo>
                    <a:pt x="22" y="46"/>
                  </a:lnTo>
                  <a:lnTo>
                    <a:pt x="22" y="46"/>
                  </a:lnTo>
                  <a:lnTo>
                    <a:pt x="35" y="47"/>
                  </a:lnTo>
                  <a:lnTo>
                    <a:pt x="49" y="49"/>
                  </a:lnTo>
                  <a:lnTo>
                    <a:pt x="62" y="52"/>
                  </a:lnTo>
                  <a:lnTo>
                    <a:pt x="76" y="53"/>
                  </a:lnTo>
                  <a:lnTo>
                    <a:pt x="76" y="53"/>
                  </a:lnTo>
                  <a:lnTo>
                    <a:pt x="93" y="53"/>
                  </a:lnTo>
                  <a:lnTo>
                    <a:pt x="110" y="56"/>
                  </a:lnTo>
                  <a:lnTo>
                    <a:pt x="143" y="60"/>
                  </a:lnTo>
                  <a:lnTo>
                    <a:pt x="143" y="60"/>
                  </a:lnTo>
                  <a:lnTo>
                    <a:pt x="182" y="61"/>
                  </a:lnTo>
                  <a:lnTo>
                    <a:pt x="220" y="61"/>
                  </a:lnTo>
                  <a:lnTo>
                    <a:pt x="296" y="60"/>
                  </a:lnTo>
                  <a:lnTo>
                    <a:pt x="296" y="60"/>
                  </a:lnTo>
                  <a:lnTo>
                    <a:pt x="301" y="60"/>
                  </a:lnTo>
                  <a:lnTo>
                    <a:pt x="306" y="59"/>
                  </a:lnTo>
                  <a:lnTo>
                    <a:pt x="309" y="56"/>
                  </a:lnTo>
                  <a:lnTo>
                    <a:pt x="313" y="53"/>
                  </a:lnTo>
                  <a:lnTo>
                    <a:pt x="315" y="49"/>
                  </a:lnTo>
                  <a:lnTo>
                    <a:pt x="317" y="46"/>
                  </a:lnTo>
                  <a:lnTo>
                    <a:pt x="318" y="38"/>
                  </a:lnTo>
                  <a:lnTo>
                    <a:pt x="317" y="29"/>
                  </a:lnTo>
                  <a:lnTo>
                    <a:pt x="315" y="25"/>
                  </a:lnTo>
                  <a:lnTo>
                    <a:pt x="313" y="22"/>
                  </a:lnTo>
                  <a:lnTo>
                    <a:pt x="309" y="19"/>
                  </a:lnTo>
                  <a:lnTo>
                    <a:pt x="306" y="17"/>
                  </a:lnTo>
                  <a:lnTo>
                    <a:pt x="301" y="15"/>
                  </a:lnTo>
                  <a:lnTo>
                    <a:pt x="296" y="15"/>
                  </a:lnTo>
                  <a:lnTo>
                    <a:pt x="296" y="1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50" name="Freeform 462"/>
            <p:cNvSpPr/>
            <p:nvPr/>
          </p:nvSpPr>
          <p:spPr bwMode="auto">
            <a:xfrm>
              <a:off x="6542088" y="1016000"/>
              <a:ext cx="263525" cy="193675"/>
            </a:xfrm>
            <a:custGeom>
              <a:avLst/>
              <a:gdLst/>
              <a:ahLst/>
              <a:cxnLst>
                <a:cxn ang="0">
                  <a:pos x="655" y="435"/>
                </a:cxn>
                <a:cxn ang="0">
                  <a:pos x="644" y="362"/>
                </a:cxn>
                <a:cxn ang="0">
                  <a:pos x="634" y="291"/>
                </a:cxn>
                <a:cxn ang="0">
                  <a:pos x="623" y="252"/>
                </a:cxn>
                <a:cxn ang="0">
                  <a:pos x="621" y="201"/>
                </a:cxn>
                <a:cxn ang="0">
                  <a:pos x="622" y="134"/>
                </a:cxn>
                <a:cxn ang="0">
                  <a:pos x="617" y="109"/>
                </a:cxn>
                <a:cxn ang="0">
                  <a:pos x="597" y="62"/>
                </a:cxn>
                <a:cxn ang="0">
                  <a:pos x="593" y="38"/>
                </a:cxn>
                <a:cxn ang="0">
                  <a:pos x="586" y="21"/>
                </a:cxn>
                <a:cxn ang="0">
                  <a:pos x="569" y="15"/>
                </a:cxn>
                <a:cxn ang="0">
                  <a:pos x="557" y="19"/>
                </a:cxn>
                <a:cxn ang="0">
                  <a:pos x="487" y="10"/>
                </a:cxn>
                <a:cxn ang="0">
                  <a:pos x="392" y="14"/>
                </a:cxn>
                <a:cxn ang="0">
                  <a:pos x="338" y="14"/>
                </a:cxn>
                <a:cxn ang="0">
                  <a:pos x="184" y="2"/>
                </a:cxn>
                <a:cxn ang="0">
                  <a:pos x="121" y="0"/>
                </a:cxn>
                <a:cxn ang="0">
                  <a:pos x="107" y="5"/>
                </a:cxn>
                <a:cxn ang="0">
                  <a:pos x="100" y="17"/>
                </a:cxn>
                <a:cxn ang="0">
                  <a:pos x="100" y="27"/>
                </a:cxn>
                <a:cxn ang="0">
                  <a:pos x="85" y="69"/>
                </a:cxn>
                <a:cxn ang="0">
                  <a:pos x="82" y="95"/>
                </a:cxn>
                <a:cxn ang="0">
                  <a:pos x="69" y="130"/>
                </a:cxn>
                <a:cxn ang="0">
                  <a:pos x="49" y="177"/>
                </a:cxn>
                <a:cxn ang="0">
                  <a:pos x="35" y="243"/>
                </a:cxn>
                <a:cxn ang="0">
                  <a:pos x="19" y="338"/>
                </a:cxn>
                <a:cxn ang="0">
                  <a:pos x="1" y="427"/>
                </a:cxn>
                <a:cxn ang="0">
                  <a:pos x="1" y="438"/>
                </a:cxn>
                <a:cxn ang="0">
                  <a:pos x="11" y="452"/>
                </a:cxn>
                <a:cxn ang="0">
                  <a:pos x="31" y="456"/>
                </a:cxn>
                <a:cxn ang="0">
                  <a:pos x="41" y="448"/>
                </a:cxn>
                <a:cxn ang="0">
                  <a:pos x="44" y="440"/>
                </a:cxn>
                <a:cxn ang="0">
                  <a:pos x="62" y="374"/>
                </a:cxn>
                <a:cxn ang="0">
                  <a:pos x="74" y="289"/>
                </a:cxn>
                <a:cxn ang="0">
                  <a:pos x="90" y="200"/>
                </a:cxn>
                <a:cxn ang="0">
                  <a:pos x="119" y="120"/>
                </a:cxn>
                <a:cxn ang="0">
                  <a:pos x="125" y="102"/>
                </a:cxn>
                <a:cxn ang="0">
                  <a:pos x="138" y="55"/>
                </a:cxn>
                <a:cxn ang="0">
                  <a:pos x="184" y="47"/>
                </a:cxn>
                <a:cxn ang="0">
                  <a:pos x="311" y="58"/>
                </a:cxn>
                <a:cxn ang="0">
                  <a:pos x="371" y="61"/>
                </a:cxn>
                <a:cxn ang="0">
                  <a:pos x="460" y="60"/>
                </a:cxn>
                <a:cxn ang="0">
                  <a:pos x="524" y="58"/>
                </a:cxn>
                <a:cxn ang="0">
                  <a:pos x="552" y="65"/>
                </a:cxn>
                <a:cxn ang="0">
                  <a:pos x="555" y="81"/>
                </a:cxn>
                <a:cxn ang="0">
                  <a:pos x="572" y="125"/>
                </a:cxn>
                <a:cxn ang="0">
                  <a:pos x="579" y="158"/>
                </a:cxn>
                <a:cxn ang="0">
                  <a:pos x="576" y="230"/>
                </a:cxn>
                <a:cxn ang="0">
                  <a:pos x="580" y="265"/>
                </a:cxn>
                <a:cxn ang="0">
                  <a:pos x="596" y="368"/>
                </a:cxn>
                <a:cxn ang="0">
                  <a:pos x="610" y="446"/>
                </a:cxn>
                <a:cxn ang="0">
                  <a:pos x="620" y="474"/>
                </a:cxn>
                <a:cxn ang="0">
                  <a:pos x="629" y="483"/>
                </a:cxn>
                <a:cxn ang="0">
                  <a:pos x="646" y="485"/>
                </a:cxn>
                <a:cxn ang="0">
                  <a:pos x="659" y="476"/>
                </a:cxn>
                <a:cxn ang="0">
                  <a:pos x="663" y="463"/>
                </a:cxn>
              </a:cxnLst>
              <a:rect l="0" t="0" r="r" b="b"/>
              <a:pathLst>
                <a:path w="663" h="486">
                  <a:moveTo>
                    <a:pt x="661" y="459"/>
                  </a:moveTo>
                  <a:lnTo>
                    <a:pt x="661" y="459"/>
                  </a:lnTo>
                  <a:lnTo>
                    <a:pt x="655" y="435"/>
                  </a:lnTo>
                  <a:lnTo>
                    <a:pt x="650" y="410"/>
                  </a:lnTo>
                  <a:lnTo>
                    <a:pt x="647" y="387"/>
                  </a:lnTo>
                  <a:lnTo>
                    <a:pt x="644" y="362"/>
                  </a:lnTo>
                  <a:lnTo>
                    <a:pt x="642" y="338"/>
                  </a:lnTo>
                  <a:lnTo>
                    <a:pt x="639" y="315"/>
                  </a:lnTo>
                  <a:lnTo>
                    <a:pt x="634" y="291"/>
                  </a:lnTo>
                  <a:lnTo>
                    <a:pt x="627" y="268"/>
                  </a:lnTo>
                  <a:lnTo>
                    <a:pt x="627" y="268"/>
                  </a:lnTo>
                  <a:lnTo>
                    <a:pt x="623" y="252"/>
                  </a:lnTo>
                  <a:lnTo>
                    <a:pt x="621" y="235"/>
                  </a:lnTo>
                  <a:lnTo>
                    <a:pt x="621" y="218"/>
                  </a:lnTo>
                  <a:lnTo>
                    <a:pt x="621" y="201"/>
                  </a:lnTo>
                  <a:lnTo>
                    <a:pt x="622" y="168"/>
                  </a:lnTo>
                  <a:lnTo>
                    <a:pt x="623" y="151"/>
                  </a:lnTo>
                  <a:lnTo>
                    <a:pt x="622" y="134"/>
                  </a:lnTo>
                  <a:lnTo>
                    <a:pt x="622" y="134"/>
                  </a:lnTo>
                  <a:lnTo>
                    <a:pt x="620" y="123"/>
                  </a:lnTo>
                  <a:lnTo>
                    <a:pt x="617" y="109"/>
                  </a:lnTo>
                  <a:lnTo>
                    <a:pt x="606" y="86"/>
                  </a:lnTo>
                  <a:lnTo>
                    <a:pt x="603" y="74"/>
                  </a:lnTo>
                  <a:lnTo>
                    <a:pt x="597" y="62"/>
                  </a:lnTo>
                  <a:lnTo>
                    <a:pt x="595" y="51"/>
                  </a:lnTo>
                  <a:lnTo>
                    <a:pt x="593" y="38"/>
                  </a:lnTo>
                  <a:lnTo>
                    <a:pt x="593" y="38"/>
                  </a:lnTo>
                  <a:lnTo>
                    <a:pt x="592" y="31"/>
                  </a:lnTo>
                  <a:lnTo>
                    <a:pt x="589" y="26"/>
                  </a:lnTo>
                  <a:lnTo>
                    <a:pt x="586" y="21"/>
                  </a:lnTo>
                  <a:lnTo>
                    <a:pt x="580" y="18"/>
                  </a:lnTo>
                  <a:lnTo>
                    <a:pt x="574" y="17"/>
                  </a:lnTo>
                  <a:lnTo>
                    <a:pt x="569" y="15"/>
                  </a:lnTo>
                  <a:lnTo>
                    <a:pt x="562" y="17"/>
                  </a:lnTo>
                  <a:lnTo>
                    <a:pt x="557" y="19"/>
                  </a:lnTo>
                  <a:lnTo>
                    <a:pt x="557" y="19"/>
                  </a:lnTo>
                  <a:lnTo>
                    <a:pt x="535" y="14"/>
                  </a:lnTo>
                  <a:lnTo>
                    <a:pt x="512" y="11"/>
                  </a:lnTo>
                  <a:lnTo>
                    <a:pt x="487" y="10"/>
                  </a:lnTo>
                  <a:lnTo>
                    <a:pt x="464" y="10"/>
                  </a:lnTo>
                  <a:lnTo>
                    <a:pt x="414" y="13"/>
                  </a:lnTo>
                  <a:lnTo>
                    <a:pt x="392" y="14"/>
                  </a:lnTo>
                  <a:lnTo>
                    <a:pt x="370" y="15"/>
                  </a:lnTo>
                  <a:lnTo>
                    <a:pt x="370" y="15"/>
                  </a:lnTo>
                  <a:lnTo>
                    <a:pt x="338" y="14"/>
                  </a:lnTo>
                  <a:lnTo>
                    <a:pt x="307" y="13"/>
                  </a:lnTo>
                  <a:lnTo>
                    <a:pt x="245" y="7"/>
                  </a:lnTo>
                  <a:lnTo>
                    <a:pt x="184" y="2"/>
                  </a:lnTo>
                  <a:lnTo>
                    <a:pt x="153" y="1"/>
                  </a:lnTo>
                  <a:lnTo>
                    <a:pt x="121" y="0"/>
                  </a:lnTo>
                  <a:lnTo>
                    <a:pt x="121" y="0"/>
                  </a:lnTo>
                  <a:lnTo>
                    <a:pt x="116" y="1"/>
                  </a:lnTo>
                  <a:lnTo>
                    <a:pt x="111" y="2"/>
                  </a:lnTo>
                  <a:lnTo>
                    <a:pt x="107" y="5"/>
                  </a:lnTo>
                  <a:lnTo>
                    <a:pt x="104" y="9"/>
                  </a:lnTo>
                  <a:lnTo>
                    <a:pt x="102" y="13"/>
                  </a:lnTo>
                  <a:lnTo>
                    <a:pt x="100" y="17"/>
                  </a:lnTo>
                  <a:lnTo>
                    <a:pt x="99" y="22"/>
                  </a:lnTo>
                  <a:lnTo>
                    <a:pt x="100" y="27"/>
                  </a:lnTo>
                  <a:lnTo>
                    <a:pt x="100" y="27"/>
                  </a:lnTo>
                  <a:lnTo>
                    <a:pt x="94" y="40"/>
                  </a:lnTo>
                  <a:lnTo>
                    <a:pt x="88" y="55"/>
                  </a:lnTo>
                  <a:lnTo>
                    <a:pt x="85" y="69"/>
                  </a:lnTo>
                  <a:lnTo>
                    <a:pt x="83" y="83"/>
                  </a:lnTo>
                  <a:lnTo>
                    <a:pt x="83" y="83"/>
                  </a:lnTo>
                  <a:lnTo>
                    <a:pt x="82" y="95"/>
                  </a:lnTo>
                  <a:lnTo>
                    <a:pt x="79" y="106"/>
                  </a:lnTo>
                  <a:lnTo>
                    <a:pt x="74" y="119"/>
                  </a:lnTo>
                  <a:lnTo>
                    <a:pt x="69" y="130"/>
                  </a:lnTo>
                  <a:lnTo>
                    <a:pt x="57" y="155"/>
                  </a:lnTo>
                  <a:lnTo>
                    <a:pt x="53" y="167"/>
                  </a:lnTo>
                  <a:lnTo>
                    <a:pt x="49" y="177"/>
                  </a:lnTo>
                  <a:lnTo>
                    <a:pt x="49" y="177"/>
                  </a:lnTo>
                  <a:lnTo>
                    <a:pt x="40" y="209"/>
                  </a:lnTo>
                  <a:lnTo>
                    <a:pt x="35" y="243"/>
                  </a:lnTo>
                  <a:lnTo>
                    <a:pt x="26" y="308"/>
                  </a:lnTo>
                  <a:lnTo>
                    <a:pt x="26" y="308"/>
                  </a:lnTo>
                  <a:lnTo>
                    <a:pt x="19" y="338"/>
                  </a:lnTo>
                  <a:lnTo>
                    <a:pt x="13" y="368"/>
                  </a:lnTo>
                  <a:lnTo>
                    <a:pt x="6" y="397"/>
                  </a:lnTo>
                  <a:lnTo>
                    <a:pt x="1" y="427"/>
                  </a:lnTo>
                  <a:lnTo>
                    <a:pt x="1" y="427"/>
                  </a:lnTo>
                  <a:lnTo>
                    <a:pt x="0" y="432"/>
                  </a:lnTo>
                  <a:lnTo>
                    <a:pt x="1" y="438"/>
                  </a:lnTo>
                  <a:lnTo>
                    <a:pt x="2" y="442"/>
                  </a:lnTo>
                  <a:lnTo>
                    <a:pt x="5" y="446"/>
                  </a:lnTo>
                  <a:lnTo>
                    <a:pt x="11" y="452"/>
                  </a:lnTo>
                  <a:lnTo>
                    <a:pt x="19" y="455"/>
                  </a:lnTo>
                  <a:lnTo>
                    <a:pt x="27" y="456"/>
                  </a:lnTo>
                  <a:lnTo>
                    <a:pt x="31" y="456"/>
                  </a:lnTo>
                  <a:lnTo>
                    <a:pt x="35" y="455"/>
                  </a:lnTo>
                  <a:lnTo>
                    <a:pt x="39" y="452"/>
                  </a:lnTo>
                  <a:lnTo>
                    <a:pt x="41" y="448"/>
                  </a:lnTo>
                  <a:lnTo>
                    <a:pt x="43" y="444"/>
                  </a:lnTo>
                  <a:lnTo>
                    <a:pt x="44" y="440"/>
                  </a:lnTo>
                  <a:lnTo>
                    <a:pt x="44" y="440"/>
                  </a:lnTo>
                  <a:lnTo>
                    <a:pt x="49" y="417"/>
                  </a:lnTo>
                  <a:lnTo>
                    <a:pt x="56" y="396"/>
                  </a:lnTo>
                  <a:lnTo>
                    <a:pt x="62" y="374"/>
                  </a:lnTo>
                  <a:lnTo>
                    <a:pt x="66" y="350"/>
                  </a:lnTo>
                  <a:lnTo>
                    <a:pt x="66" y="350"/>
                  </a:lnTo>
                  <a:lnTo>
                    <a:pt x="74" y="289"/>
                  </a:lnTo>
                  <a:lnTo>
                    <a:pt x="85" y="228"/>
                  </a:lnTo>
                  <a:lnTo>
                    <a:pt x="85" y="228"/>
                  </a:lnTo>
                  <a:lnTo>
                    <a:pt x="90" y="200"/>
                  </a:lnTo>
                  <a:lnTo>
                    <a:pt x="98" y="172"/>
                  </a:lnTo>
                  <a:lnTo>
                    <a:pt x="107" y="146"/>
                  </a:lnTo>
                  <a:lnTo>
                    <a:pt x="119" y="120"/>
                  </a:lnTo>
                  <a:lnTo>
                    <a:pt x="119" y="120"/>
                  </a:lnTo>
                  <a:lnTo>
                    <a:pt x="122" y="111"/>
                  </a:lnTo>
                  <a:lnTo>
                    <a:pt x="125" y="102"/>
                  </a:lnTo>
                  <a:lnTo>
                    <a:pt x="130" y="83"/>
                  </a:lnTo>
                  <a:lnTo>
                    <a:pt x="136" y="64"/>
                  </a:lnTo>
                  <a:lnTo>
                    <a:pt x="138" y="55"/>
                  </a:lnTo>
                  <a:lnTo>
                    <a:pt x="142" y="45"/>
                  </a:lnTo>
                  <a:lnTo>
                    <a:pt x="142" y="45"/>
                  </a:lnTo>
                  <a:lnTo>
                    <a:pt x="184" y="47"/>
                  </a:lnTo>
                  <a:lnTo>
                    <a:pt x="226" y="49"/>
                  </a:lnTo>
                  <a:lnTo>
                    <a:pt x="269" y="53"/>
                  </a:lnTo>
                  <a:lnTo>
                    <a:pt x="311" y="58"/>
                  </a:lnTo>
                  <a:lnTo>
                    <a:pt x="311" y="58"/>
                  </a:lnTo>
                  <a:lnTo>
                    <a:pt x="341" y="61"/>
                  </a:lnTo>
                  <a:lnTo>
                    <a:pt x="371" y="61"/>
                  </a:lnTo>
                  <a:lnTo>
                    <a:pt x="431" y="61"/>
                  </a:lnTo>
                  <a:lnTo>
                    <a:pt x="431" y="61"/>
                  </a:lnTo>
                  <a:lnTo>
                    <a:pt x="460" y="60"/>
                  </a:lnTo>
                  <a:lnTo>
                    <a:pt x="493" y="57"/>
                  </a:lnTo>
                  <a:lnTo>
                    <a:pt x="508" y="57"/>
                  </a:lnTo>
                  <a:lnTo>
                    <a:pt x="524" y="58"/>
                  </a:lnTo>
                  <a:lnTo>
                    <a:pt x="538" y="61"/>
                  </a:lnTo>
                  <a:lnTo>
                    <a:pt x="552" y="65"/>
                  </a:lnTo>
                  <a:lnTo>
                    <a:pt x="552" y="65"/>
                  </a:lnTo>
                  <a:lnTo>
                    <a:pt x="552" y="65"/>
                  </a:lnTo>
                  <a:lnTo>
                    <a:pt x="552" y="65"/>
                  </a:lnTo>
                  <a:lnTo>
                    <a:pt x="555" y="81"/>
                  </a:lnTo>
                  <a:lnTo>
                    <a:pt x="561" y="95"/>
                  </a:lnTo>
                  <a:lnTo>
                    <a:pt x="572" y="125"/>
                  </a:lnTo>
                  <a:lnTo>
                    <a:pt x="572" y="125"/>
                  </a:lnTo>
                  <a:lnTo>
                    <a:pt x="576" y="133"/>
                  </a:lnTo>
                  <a:lnTo>
                    <a:pt x="578" y="141"/>
                  </a:lnTo>
                  <a:lnTo>
                    <a:pt x="579" y="158"/>
                  </a:lnTo>
                  <a:lnTo>
                    <a:pt x="580" y="176"/>
                  </a:lnTo>
                  <a:lnTo>
                    <a:pt x="579" y="194"/>
                  </a:lnTo>
                  <a:lnTo>
                    <a:pt x="576" y="230"/>
                  </a:lnTo>
                  <a:lnTo>
                    <a:pt x="578" y="248"/>
                  </a:lnTo>
                  <a:lnTo>
                    <a:pt x="580" y="265"/>
                  </a:lnTo>
                  <a:lnTo>
                    <a:pt x="580" y="265"/>
                  </a:lnTo>
                  <a:lnTo>
                    <a:pt x="586" y="291"/>
                  </a:lnTo>
                  <a:lnTo>
                    <a:pt x="589" y="316"/>
                  </a:lnTo>
                  <a:lnTo>
                    <a:pt x="596" y="368"/>
                  </a:lnTo>
                  <a:lnTo>
                    <a:pt x="600" y="395"/>
                  </a:lnTo>
                  <a:lnTo>
                    <a:pt x="604" y="419"/>
                  </a:lnTo>
                  <a:lnTo>
                    <a:pt x="610" y="446"/>
                  </a:lnTo>
                  <a:lnTo>
                    <a:pt x="617" y="470"/>
                  </a:lnTo>
                  <a:lnTo>
                    <a:pt x="617" y="470"/>
                  </a:lnTo>
                  <a:lnTo>
                    <a:pt x="620" y="474"/>
                  </a:lnTo>
                  <a:lnTo>
                    <a:pt x="622" y="478"/>
                  </a:lnTo>
                  <a:lnTo>
                    <a:pt x="625" y="482"/>
                  </a:lnTo>
                  <a:lnTo>
                    <a:pt x="629" y="483"/>
                  </a:lnTo>
                  <a:lnTo>
                    <a:pt x="633" y="485"/>
                  </a:lnTo>
                  <a:lnTo>
                    <a:pt x="638" y="486"/>
                  </a:lnTo>
                  <a:lnTo>
                    <a:pt x="646" y="485"/>
                  </a:lnTo>
                  <a:lnTo>
                    <a:pt x="654" y="481"/>
                  </a:lnTo>
                  <a:lnTo>
                    <a:pt x="656" y="478"/>
                  </a:lnTo>
                  <a:lnTo>
                    <a:pt x="659" y="476"/>
                  </a:lnTo>
                  <a:lnTo>
                    <a:pt x="661" y="472"/>
                  </a:lnTo>
                  <a:lnTo>
                    <a:pt x="663" y="468"/>
                  </a:lnTo>
                  <a:lnTo>
                    <a:pt x="663" y="463"/>
                  </a:lnTo>
                  <a:lnTo>
                    <a:pt x="661" y="459"/>
                  </a:lnTo>
                  <a:lnTo>
                    <a:pt x="661" y="459"/>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1277" name="组合 1276"/>
          <p:cNvGrpSpPr/>
          <p:nvPr/>
        </p:nvGrpSpPr>
        <p:grpSpPr>
          <a:xfrm>
            <a:off x="3616991" y="803627"/>
            <a:ext cx="971551" cy="901701"/>
            <a:chOff x="3119438" y="984250"/>
            <a:chExt cx="728663" cy="676276"/>
          </a:xfrm>
          <a:solidFill>
            <a:schemeClr val="tx1">
              <a:lumMod val="65000"/>
              <a:lumOff val="35000"/>
            </a:schemeClr>
          </a:solidFill>
        </p:grpSpPr>
        <p:sp>
          <p:nvSpPr>
            <p:cNvPr id="12751" name="Freeform 463"/>
            <p:cNvSpPr/>
            <p:nvPr/>
          </p:nvSpPr>
          <p:spPr bwMode="auto">
            <a:xfrm>
              <a:off x="3146426" y="1431925"/>
              <a:ext cx="17463" cy="26988"/>
            </a:xfrm>
            <a:custGeom>
              <a:avLst/>
              <a:gdLst/>
              <a:ahLst/>
              <a:cxnLst>
                <a:cxn ang="0">
                  <a:pos x="35" y="2"/>
                </a:cxn>
                <a:cxn ang="0">
                  <a:pos x="35" y="2"/>
                </a:cxn>
                <a:cxn ang="0">
                  <a:pos x="25" y="15"/>
                </a:cxn>
                <a:cxn ang="0">
                  <a:pos x="14" y="29"/>
                </a:cxn>
                <a:cxn ang="0">
                  <a:pos x="6" y="45"/>
                </a:cxn>
                <a:cxn ang="0">
                  <a:pos x="0" y="62"/>
                </a:cxn>
                <a:cxn ang="0">
                  <a:pos x="0" y="62"/>
                </a:cxn>
                <a:cxn ang="0">
                  <a:pos x="0" y="65"/>
                </a:cxn>
                <a:cxn ang="0">
                  <a:pos x="0" y="66"/>
                </a:cxn>
                <a:cxn ang="0">
                  <a:pos x="2" y="67"/>
                </a:cxn>
                <a:cxn ang="0">
                  <a:pos x="4" y="68"/>
                </a:cxn>
                <a:cxn ang="0">
                  <a:pos x="8" y="68"/>
                </a:cxn>
                <a:cxn ang="0">
                  <a:pos x="10" y="67"/>
                </a:cxn>
                <a:cxn ang="0">
                  <a:pos x="11" y="65"/>
                </a:cxn>
                <a:cxn ang="0">
                  <a:pos x="11" y="65"/>
                </a:cxn>
                <a:cxn ang="0">
                  <a:pos x="17" y="50"/>
                </a:cxn>
                <a:cxn ang="0">
                  <a:pos x="25" y="36"/>
                </a:cxn>
                <a:cxn ang="0">
                  <a:pos x="34" y="23"/>
                </a:cxn>
                <a:cxn ang="0">
                  <a:pos x="44" y="10"/>
                </a:cxn>
                <a:cxn ang="0">
                  <a:pos x="44" y="10"/>
                </a:cxn>
                <a:cxn ang="0">
                  <a:pos x="45" y="8"/>
                </a:cxn>
                <a:cxn ang="0">
                  <a:pos x="45" y="6"/>
                </a:cxn>
                <a:cxn ang="0">
                  <a:pos x="43" y="2"/>
                </a:cxn>
                <a:cxn ang="0">
                  <a:pos x="40" y="0"/>
                </a:cxn>
                <a:cxn ang="0">
                  <a:pos x="38" y="0"/>
                </a:cxn>
                <a:cxn ang="0">
                  <a:pos x="35" y="2"/>
                </a:cxn>
                <a:cxn ang="0">
                  <a:pos x="35" y="2"/>
                </a:cxn>
              </a:cxnLst>
              <a:rect l="0" t="0" r="r" b="b"/>
              <a:pathLst>
                <a:path w="45" h="68">
                  <a:moveTo>
                    <a:pt x="35" y="2"/>
                  </a:moveTo>
                  <a:lnTo>
                    <a:pt x="35" y="2"/>
                  </a:lnTo>
                  <a:lnTo>
                    <a:pt x="25" y="15"/>
                  </a:lnTo>
                  <a:lnTo>
                    <a:pt x="14" y="29"/>
                  </a:lnTo>
                  <a:lnTo>
                    <a:pt x="6" y="45"/>
                  </a:lnTo>
                  <a:lnTo>
                    <a:pt x="0" y="62"/>
                  </a:lnTo>
                  <a:lnTo>
                    <a:pt x="0" y="62"/>
                  </a:lnTo>
                  <a:lnTo>
                    <a:pt x="0" y="65"/>
                  </a:lnTo>
                  <a:lnTo>
                    <a:pt x="0" y="66"/>
                  </a:lnTo>
                  <a:lnTo>
                    <a:pt x="2" y="67"/>
                  </a:lnTo>
                  <a:lnTo>
                    <a:pt x="4" y="68"/>
                  </a:lnTo>
                  <a:lnTo>
                    <a:pt x="8" y="68"/>
                  </a:lnTo>
                  <a:lnTo>
                    <a:pt x="10" y="67"/>
                  </a:lnTo>
                  <a:lnTo>
                    <a:pt x="11" y="65"/>
                  </a:lnTo>
                  <a:lnTo>
                    <a:pt x="11" y="65"/>
                  </a:lnTo>
                  <a:lnTo>
                    <a:pt x="17" y="50"/>
                  </a:lnTo>
                  <a:lnTo>
                    <a:pt x="25" y="36"/>
                  </a:lnTo>
                  <a:lnTo>
                    <a:pt x="34" y="23"/>
                  </a:lnTo>
                  <a:lnTo>
                    <a:pt x="44" y="10"/>
                  </a:lnTo>
                  <a:lnTo>
                    <a:pt x="44" y="10"/>
                  </a:lnTo>
                  <a:lnTo>
                    <a:pt x="45" y="8"/>
                  </a:lnTo>
                  <a:lnTo>
                    <a:pt x="45" y="6"/>
                  </a:lnTo>
                  <a:lnTo>
                    <a:pt x="43" y="2"/>
                  </a:lnTo>
                  <a:lnTo>
                    <a:pt x="40" y="0"/>
                  </a:lnTo>
                  <a:lnTo>
                    <a:pt x="38" y="0"/>
                  </a:lnTo>
                  <a:lnTo>
                    <a:pt x="35" y="2"/>
                  </a:lnTo>
                  <a:lnTo>
                    <a:pt x="3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52" name="Freeform 464"/>
            <p:cNvSpPr/>
            <p:nvPr/>
          </p:nvSpPr>
          <p:spPr bwMode="auto">
            <a:xfrm>
              <a:off x="3162301" y="1450975"/>
              <a:ext cx="23813" cy="33338"/>
            </a:xfrm>
            <a:custGeom>
              <a:avLst/>
              <a:gdLst/>
              <a:ahLst/>
              <a:cxnLst>
                <a:cxn ang="0">
                  <a:pos x="47" y="3"/>
                </a:cxn>
                <a:cxn ang="0">
                  <a:pos x="47" y="3"/>
                </a:cxn>
                <a:cxn ang="0">
                  <a:pos x="32" y="21"/>
                </a:cxn>
                <a:cxn ang="0">
                  <a:pos x="20" y="39"/>
                </a:cxn>
                <a:cxn ang="0">
                  <a:pos x="9" y="59"/>
                </a:cxn>
                <a:cxn ang="0">
                  <a:pos x="3" y="70"/>
                </a:cxn>
                <a:cxn ang="0">
                  <a:pos x="0" y="80"/>
                </a:cxn>
                <a:cxn ang="0">
                  <a:pos x="0" y="80"/>
                </a:cxn>
                <a:cxn ang="0">
                  <a:pos x="0" y="83"/>
                </a:cxn>
                <a:cxn ang="0">
                  <a:pos x="0" y="84"/>
                </a:cxn>
                <a:cxn ang="0">
                  <a:pos x="2" y="87"/>
                </a:cxn>
                <a:cxn ang="0">
                  <a:pos x="3" y="87"/>
                </a:cxn>
                <a:cxn ang="0">
                  <a:pos x="7" y="87"/>
                </a:cxn>
                <a:cxn ang="0">
                  <a:pos x="10" y="85"/>
                </a:cxn>
                <a:cxn ang="0">
                  <a:pos x="11" y="83"/>
                </a:cxn>
                <a:cxn ang="0">
                  <a:pos x="11" y="83"/>
                </a:cxn>
                <a:cxn ang="0">
                  <a:pos x="15" y="73"/>
                </a:cxn>
                <a:cxn ang="0">
                  <a:pos x="19" y="63"/>
                </a:cxn>
                <a:cxn ang="0">
                  <a:pos x="31" y="45"/>
                </a:cxn>
                <a:cxn ang="0">
                  <a:pos x="43" y="26"/>
                </a:cxn>
                <a:cxn ang="0">
                  <a:pos x="56" y="8"/>
                </a:cxn>
                <a:cxn ang="0">
                  <a:pos x="56" y="8"/>
                </a:cxn>
                <a:cxn ang="0">
                  <a:pos x="57" y="7"/>
                </a:cxn>
                <a:cxn ang="0">
                  <a:pos x="57" y="4"/>
                </a:cxn>
                <a:cxn ang="0">
                  <a:pos x="56" y="3"/>
                </a:cxn>
                <a:cxn ang="0">
                  <a:pos x="54" y="2"/>
                </a:cxn>
                <a:cxn ang="0">
                  <a:pos x="51" y="0"/>
                </a:cxn>
                <a:cxn ang="0">
                  <a:pos x="48" y="2"/>
                </a:cxn>
                <a:cxn ang="0">
                  <a:pos x="47" y="3"/>
                </a:cxn>
                <a:cxn ang="0">
                  <a:pos x="47" y="3"/>
                </a:cxn>
              </a:cxnLst>
              <a:rect l="0" t="0" r="r" b="b"/>
              <a:pathLst>
                <a:path w="57" h="87">
                  <a:moveTo>
                    <a:pt x="47" y="3"/>
                  </a:moveTo>
                  <a:lnTo>
                    <a:pt x="47" y="3"/>
                  </a:lnTo>
                  <a:lnTo>
                    <a:pt x="32" y="21"/>
                  </a:lnTo>
                  <a:lnTo>
                    <a:pt x="20" y="39"/>
                  </a:lnTo>
                  <a:lnTo>
                    <a:pt x="9" y="59"/>
                  </a:lnTo>
                  <a:lnTo>
                    <a:pt x="3" y="70"/>
                  </a:lnTo>
                  <a:lnTo>
                    <a:pt x="0" y="80"/>
                  </a:lnTo>
                  <a:lnTo>
                    <a:pt x="0" y="80"/>
                  </a:lnTo>
                  <a:lnTo>
                    <a:pt x="0" y="83"/>
                  </a:lnTo>
                  <a:lnTo>
                    <a:pt x="0" y="84"/>
                  </a:lnTo>
                  <a:lnTo>
                    <a:pt x="2" y="87"/>
                  </a:lnTo>
                  <a:lnTo>
                    <a:pt x="3" y="87"/>
                  </a:lnTo>
                  <a:lnTo>
                    <a:pt x="7" y="87"/>
                  </a:lnTo>
                  <a:lnTo>
                    <a:pt x="10" y="85"/>
                  </a:lnTo>
                  <a:lnTo>
                    <a:pt x="11" y="83"/>
                  </a:lnTo>
                  <a:lnTo>
                    <a:pt x="11" y="83"/>
                  </a:lnTo>
                  <a:lnTo>
                    <a:pt x="15" y="73"/>
                  </a:lnTo>
                  <a:lnTo>
                    <a:pt x="19" y="63"/>
                  </a:lnTo>
                  <a:lnTo>
                    <a:pt x="31" y="45"/>
                  </a:lnTo>
                  <a:lnTo>
                    <a:pt x="43" y="26"/>
                  </a:lnTo>
                  <a:lnTo>
                    <a:pt x="56" y="8"/>
                  </a:lnTo>
                  <a:lnTo>
                    <a:pt x="56" y="8"/>
                  </a:lnTo>
                  <a:lnTo>
                    <a:pt x="57" y="7"/>
                  </a:lnTo>
                  <a:lnTo>
                    <a:pt x="57" y="4"/>
                  </a:lnTo>
                  <a:lnTo>
                    <a:pt x="56" y="3"/>
                  </a:lnTo>
                  <a:lnTo>
                    <a:pt x="54" y="2"/>
                  </a:lnTo>
                  <a:lnTo>
                    <a:pt x="51" y="0"/>
                  </a:lnTo>
                  <a:lnTo>
                    <a:pt x="48" y="2"/>
                  </a:lnTo>
                  <a:lnTo>
                    <a:pt x="47" y="3"/>
                  </a:lnTo>
                  <a:lnTo>
                    <a:pt x="4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53" name="Freeform 465"/>
            <p:cNvSpPr/>
            <p:nvPr/>
          </p:nvSpPr>
          <p:spPr bwMode="auto">
            <a:xfrm>
              <a:off x="3192463" y="1466850"/>
              <a:ext cx="22225" cy="31750"/>
            </a:xfrm>
            <a:custGeom>
              <a:avLst/>
              <a:gdLst/>
              <a:ahLst/>
              <a:cxnLst>
                <a:cxn ang="0">
                  <a:pos x="42" y="5"/>
                </a:cxn>
                <a:cxn ang="0">
                  <a:pos x="42" y="5"/>
                </a:cxn>
                <a:cxn ang="0">
                  <a:pos x="40" y="14"/>
                </a:cxn>
                <a:cxn ang="0">
                  <a:pos x="36" y="22"/>
                </a:cxn>
                <a:cxn ang="0">
                  <a:pos x="30" y="30"/>
                </a:cxn>
                <a:cxn ang="0">
                  <a:pos x="25" y="38"/>
                </a:cxn>
                <a:cxn ang="0">
                  <a:pos x="25" y="38"/>
                </a:cxn>
                <a:cxn ang="0">
                  <a:pos x="20" y="46"/>
                </a:cxn>
                <a:cxn ang="0">
                  <a:pos x="13" y="55"/>
                </a:cxn>
                <a:cxn ang="0">
                  <a:pos x="2" y="71"/>
                </a:cxn>
                <a:cxn ang="0">
                  <a:pos x="2" y="71"/>
                </a:cxn>
                <a:cxn ang="0">
                  <a:pos x="0" y="73"/>
                </a:cxn>
                <a:cxn ang="0">
                  <a:pos x="0" y="76"/>
                </a:cxn>
                <a:cxn ang="0">
                  <a:pos x="2" y="77"/>
                </a:cxn>
                <a:cxn ang="0">
                  <a:pos x="3" y="79"/>
                </a:cxn>
                <a:cxn ang="0">
                  <a:pos x="7" y="80"/>
                </a:cxn>
                <a:cxn ang="0">
                  <a:pos x="10" y="79"/>
                </a:cxn>
                <a:cxn ang="0">
                  <a:pos x="11" y="77"/>
                </a:cxn>
                <a:cxn ang="0">
                  <a:pos x="11" y="77"/>
                </a:cxn>
                <a:cxn ang="0">
                  <a:pos x="25" y="58"/>
                </a:cxn>
                <a:cxn ang="0">
                  <a:pos x="38" y="37"/>
                </a:cxn>
                <a:cxn ang="0">
                  <a:pos x="38" y="37"/>
                </a:cxn>
                <a:cxn ang="0">
                  <a:pos x="48" y="22"/>
                </a:cxn>
                <a:cxn ang="0">
                  <a:pos x="51" y="14"/>
                </a:cxn>
                <a:cxn ang="0">
                  <a:pos x="54" y="5"/>
                </a:cxn>
                <a:cxn ang="0">
                  <a:pos x="54" y="5"/>
                </a:cxn>
                <a:cxn ang="0">
                  <a:pos x="54" y="3"/>
                </a:cxn>
                <a:cxn ang="0">
                  <a:pos x="53" y="1"/>
                </a:cxn>
                <a:cxn ang="0">
                  <a:pos x="51" y="0"/>
                </a:cxn>
                <a:cxn ang="0">
                  <a:pos x="49" y="0"/>
                </a:cxn>
                <a:cxn ang="0">
                  <a:pos x="45" y="1"/>
                </a:cxn>
                <a:cxn ang="0">
                  <a:pos x="44" y="3"/>
                </a:cxn>
                <a:cxn ang="0">
                  <a:pos x="42" y="5"/>
                </a:cxn>
                <a:cxn ang="0">
                  <a:pos x="42" y="5"/>
                </a:cxn>
              </a:cxnLst>
              <a:rect l="0" t="0" r="r" b="b"/>
              <a:pathLst>
                <a:path w="54" h="80">
                  <a:moveTo>
                    <a:pt x="42" y="5"/>
                  </a:moveTo>
                  <a:lnTo>
                    <a:pt x="42" y="5"/>
                  </a:lnTo>
                  <a:lnTo>
                    <a:pt x="40" y="14"/>
                  </a:lnTo>
                  <a:lnTo>
                    <a:pt x="36" y="22"/>
                  </a:lnTo>
                  <a:lnTo>
                    <a:pt x="30" y="30"/>
                  </a:lnTo>
                  <a:lnTo>
                    <a:pt x="25" y="38"/>
                  </a:lnTo>
                  <a:lnTo>
                    <a:pt x="25" y="38"/>
                  </a:lnTo>
                  <a:lnTo>
                    <a:pt x="20" y="46"/>
                  </a:lnTo>
                  <a:lnTo>
                    <a:pt x="13" y="55"/>
                  </a:lnTo>
                  <a:lnTo>
                    <a:pt x="2" y="71"/>
                  </a:lnTo>
                  <a:lnTo>
                    <a:pt x="2" y="71"/>
                  </a:lnTo>
                  <a:lnTo>
                    <a:pt x="0" y="73"/>
                  </a:lnTo>
                  <a:lnTo>
                    <a:pt x="0" y="76"/>
                  </a:lnTo>
                  <a:lnTo>
                    <a:pt x="2" y="77"/>
                  </a:lnTo>
                  <a:lnTo>
                    <a:pt x="3" y="79"/>
                  </a:lnTo>
                  <a:lnTo>
                    <a:pt x="7" y="80"/>
                  </a:lnTo>
                  <a:lnTo>
                    <a:pt x="10" y="79"/>
                  </a:lnTo>
                  <a:lnTo>
                    <a:pt x="11" y="77"/>
                  </a:lnTo>
                  <a:lnTo>
                    <a:pt x="11" y="77"/>
                  </a:lnTo>
                  <a:lnTo>
                    <a:pt x="25" y="58"/>
                  </a:lnTo>
                  <a:lnTo>
                    <a:pt x="38" y="37"/>
                  </a:lnTo>
                  <a:lnTo>
                    <a:pt x="38" y="37"/>
                  </a:lnTo>
                  <a:lnTo>
                    <a:pt x="48" y="22"/>
                  </a:lnTo>
                  <a:lnTo>
                    <a:pt x="51" y="14"/>
                  </a:lnTo>
                  <a:lnTo>
                    <a:pt x="54" y="5"/>
                  </a:lnTo>
                  <a:lnTo>
                    <a:pt x="54" y="5"/>
                  </a:lnTo>
                  <a:lnTo>
                    <a:pt x="54" y="3"/>
                  </a:lnTo>
                  <a:lnTo>
                    <a:pt x="53" y="1"/>
                  </a:lnTo>
                  <a:lnTo>
                    <a:pt x="51" y="0"/>
                  </a:lnTo>
                  <a:lnTo>
                    <a:pt x="49" y="0"/>
                  </a:lnTo>
                  <a:lnTo>
                    <a:pt x="45" y="1"/>
                  </a:lnTo>
                  <a:lnTo>
                    <a:pt x="44" y="3"/>
                  </a:lnTo>
                  <a:lnTo>
                    <a:pt x="42" y="5"/>
                  </a:lnTo>
                  <a:lnTo>
                    <a:pt x="4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54" name="Freeform 466"/>
            <p:cNvSpPr/>
            <p:nvPr/>
          </p:nvSpPr>
          <p:spPr bwMode="auto">
            <a:xfrm>
              <a:off x="3228976" y="1474788"/>
              <a:ext cx="14288" cy="25400"/>
            </a:xfrm>
            <a:custGeom>
              <a:avLst/>
              <a:gdLst/>
              <a:ahLst/>
              <a:cxnLst>
                <a:cxn ang="0">
                  <a:pos x="27" y="4"/>
                </a:cxn>
                <a:cxn ang="0">
                  <a:pos x="27" y="4"/>
                </a:cxn>
                <a:cxn ang="0">
                  <a:pos x="24" y="10"/>
                </a:cxn>
                <a:cxn ang="0">
                  <a:pos x="20" y="17"/>
                </a:cxn>
                <a:cxn ang="0">
                  <a:pos x="16" y="23"/>
                </a:cxn>
                <a:cxn ang="0">
                  <a:pos x="13" y="30"/>
                </a:cxn>
                <a:cxn ang="0">
                  <a:pos x="13" y="30"/>
                </a:cxn>
                <a:cxn ang="0">
                  <a:pos x="9" y="35"/>
                </a:cxn>
                <a:cxn ang="0">
                  <a:pos x="7" y="40"/>
                </a:cxn>
                <a:cxn ang="0">
                  <a:pos x="7" y="40"/>
                </a:cxn>
                <a:cxn ang="0">
                  <a:pos x="4" y="48"/>
                </a:cxn>
                <a:cxn ang="0">
                  <a:pos x="1" y="55"/>
                </a:cxn>
                <a:cxn ang="0">
                  <a:pos x="1" y="55"/>
                </a:cxn>
                <a:cxn ang="0">
                  <a:pos x="0" y="57"/>
                </a:cxn>
                <a:cxn ang="0">
                  <a:pos x="1" y="60"/>
                </a:cxn>
                <a:cxn ang="0">
                  <a:pos x="4" y="62"/>
                </a:cxn>
                <a:cxn ang="0">
                  <a:pos x="5" y="64"/>
                </a:cxn>
                <a:cxn ang="0">
                  <a:pos x="8" y="64"/>
                </a:cxn>
                <a:cxn ang="0">
                  <a:pos x="9" y="62"/>
                </a:cxn>
                <a:cxn ang="0">
                  <a:pos x="10" y="61"/>
                </a:cxn>
                <a:cxn ang="0">
                  <a:pos x="10" y="61"/>
                </a:cxn>
                <a:cxn ang="0">
                  <a:pos x="14" y="51"/>
                </a:cxn>
                <a:cxn ang="0">
                  <a:pos x="14" y="51"/>
                </a:cxn>
                <a:cxn ang="0">
                  <a:pos x="16" y="47"/>
                </a:cxn>
                <a:cxn ang="0">
                  <a:pos x="18" y="43"/>
                </a:cxn>
                <a:cxn ang="0">
                  <a:pos x="22" y="36"/>
                </a:cxn>
                <a:cxn ang="0">
                  <a:pos x="22" y="36"/>
                </a:cxn>
                <a:cxn ang="0">
                  <a:pos x="26" y="28"/>
                </a:cxn>
                <a:cxn ang="0">
                  <a:pos x="30" y="21"/>
                </a:cxn>
                <a:cxn ang="0">
                  <a:pos x="34" y="14"/>
                </a:cxn>
                <a:cxn ang="0">
                  <a:pos x="38" y="6"/>
                </a:cxn>
                <a:cxn ang="0">
                  <a:pos x="38" y="6"/>
                </a:cxn>
                <a:cxn ang="0">
                  <a:pos x="38" y="4"/>
                </a:cxn>
                <a:cxn ang="0">
                  <a:pos x="38" y="2"/>
                </a:cxn>
                <a:cxn ang="0">
                  <a:pos x="37" y="0"/>
                </a:cxn>
                <a:cxn ang="0">
                  <a:pos x="34" y="0"/>
                </a:cxn>
                <a:cxn ang="0">
                  <a:pos x="30" y="0"/>
                </a:cxn>
                <a:cxn ang="0">
                  <a:pos x="29" y="1"/>
                </a:cxn>
                <a:cxn ang="0">
                  <a:pos x="27" y="4"/>
                </a:cxn>
                <a:cxn ang="0">
                  <a:pos x="27" y="4"/>
                </a:cxn>
              </a:cxnLst>
              <a:rect l="0" t="0" r="r" b="b"/>
              <a:pathLst>
                <a:path w="38" h="64">
                  <a:moveTo>
                    <a:pt x="27" y="4"/>
                  </a:moveTo>
                  <a:lnTo>
                    <a:pt x="27" y="4"/>
                  </a:lnTo>
                  <a:lnTo>
                    <a:pt x="24" y="10"/>
                  </a:lnTo>
                  <a:lnTo>
                    <a:pt x="20" y="17"/>
                  </a:lnTo>
                  <a:lnTo>
                    <a:pt x="16" y="23"/>
                  </a:lnTo>
                  <a:lnTo>
                    <a:pt x="13" y="30"/>
                  </a:lnTo>
                  <a:lnTo>
                    <a:pt x="13" y="30"/>
                  </a:lnTo>
                  <a:lnTo>
                    <a:pt x="9" y="35"/>
                  </a:lnTo>
                  <a:lnTo>
                    <a:pt x="7" y="40"/>
                  </a:lnTo>
                  <a:lnTo>
                    <a:pt x="7" y="40"/>
                  </a:lnTo>
                  <a:lnTo>
                    <a:pt x="4" y="48"/>
                  </a:lnTo>
                  <a:lnTo>
                    <a:pt x="1" y="55"/>
                  </a:lnTo>
                  <a:lnTo>
                    <a:pt x="1" y="55"/>
                  </a:lnTo>
                  <a:lnTo>
                    <a:pt x="0" y="57"/>
                  </a:lnTo>
                  <a:lnTo>
                    <a:pt x="1" y="60"/>
                  </a:lnTo>
                  <a:lnTo>
                    <a:pt x="4" y="62"/>
                  </a:lnTo>
                  <a:lnTo>
                    <a:pt x="5" y="64"/>
                  </a:lnTo>
                  <a:lnTo>
                    <a:pt x="8" y="64"/>
                  </a:lnTo>
                  <a:lnTo>
                    <a:pt x="9" y="62"/>
                  </a:lnTo>
                  <a:lnTo>
                    <a:pt x="10" y="61"/>
                  </a:lnTo>
                  <a:lnTo>
                    <a:pt x="10" y="61"/>
                  </a:lnTo>
                  <a:lnTo>
                    <a:pt x="14" y="51"/>
                  </a:lnTo>
                  <a:lnTo>
                    <a:pt x="14" y="51"/>
                  </a:lnTo>
                  <a:lnTo>
                    <a:pt x="16" y="47"/>
                  </a:lnTo>
                  <a:lnTo>
                    <a:pt x="18" y="43"/>
                  </a:lnTo>
                  <a:lnTo>
                    <a:pt x="22" y="36"/>
                  </a:lnTo>
                  <a:lnTo>
                    <a:pt x="22" y="36"/>
                  </a:lnTo>
                  <a:lnTo>
                    <a:pt x="26" y="28"/>
                  </a:lnTo>
                  <a:lnTo>
                    <a:pt x="30" y="21"/>
                  </a:lnTo>
                  <a:lnTo>
                    <a:pt x="34" y="14"/>
                  </a:lnTo>
                  <a:lnTo>
                    <a:pt x="38" y="6"/>
                  </a:lnTo>
                  <a:lnTo>
                    <a:pt x="38" y="6"/>
                  </a:lnTo>
                  <a:lnTo>
                    <a:pt x="38" y="4"/>
                  </a:lnTo>
                  <a:lnTo>
                    <a:pt x="38" y="2"/>
                  </a:lnTo>
                  <a:lnTo>
                    <a:pt x="37" y="0"/>
                  </a:lnTo>
                  <a:lnTo>
                    <a:pt x="34" y="0"/>
                  </a:lnTo>
                  <a:lnTo>
                    <a:pt x="30" y="0"/>
                  </a:lnTo>
                  <a:lnTo>
                    <a:pt x="29" y="1"/>
                  </a:lnTo>
                  <a:lnTo>
                    <a:pt x="27" y="4"/>
                  </a:lnTo>
                  <a:lnTo>
                    <a:pt x="2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55" name="Freeform 467"/>
            <p:cNvSpPr/>
            <p:nvPr/>
          </p:nvSpPr>
          <p:spPr bwMode="auto">
            <a:xfrm>
              <a:off x="3262313" y="1473200"/>
              <a:ext cx="19050" cy="30163"/>
            </a:xfrm>
            <a:custGeom>
              <a:avLst/>
              <a:gdLst/>
              <a:ahLst/>
              <a:cxnLst>
                <a:cxn ang="0">
                  <a:pos x="39" y="4"/>
                </a:cxn>
                <a:cxn ang="0">
                  <a:pos x="39" y="4"/>
                </a:cxn>
                <a:cxn ang="0">
                  <a:pos x="30" y="20"/>
                </a:cxn>
                <a:cxn ang="0">
                  <a:pos x="19" y="36"/>
                </a:cxn>
                <a:cxn ang="0">
                  <a:pos x="10" y="51"/>
                </a:cxn>
                <a:cxn ang="0">
                  <a:pos x="1" y="68"/>
                </a:cxn>
                <a:cxn ang="0">
                  <a:pos x="1" y="68"/>
                </a:cxn>
                <a:cxn ang="0">
                  <a:pos x="0" y="71"/>
                </a:cxn>
                <a:cxn ang="0">
                  <a:pos x="0" y="74"/>
                </a:cxn>
                <a:cxn ang="0">
                  <a:pos x="2" y="76"/>
                </a:cxn>
                <a:cxn ang="0">
                  <a:pos x="8" y="78"/>
                </a:cxn>
                <a:cxn ang="0">
                  <a:pos x="9" y="76"/>
                </a:cxn>
                <a:cxn ang="0">
                  <a:pos x="10" y="74"/>
                </a:cxn>
                <a:cxn ang="0">
                  <a:pos x="10" y="74"/>
                </a:cxn>
                <a:cxn ang="0">
                  <a:pos x="19" y="58"/>
                </a:cxn>
                <a:cxn ang="0">
                  <a:pos x="30" y="42"/>
                </a:cxn>
                <a:cxn ang="0">
                  <a:pos x="39" y="25"/>
                </a:cxn>
                <a:cxn ang="0">
                  <a:pos x="48" y="10"/>
                </a:cxn>
                <a:cxn ang="0">
                  <a:pos x="48" y="10"/>
                </a:cxn>
                <a:cxn ang="0">
                  <a:pos x="49" y="7"/>
                </a:cxn>
                <a:cxn ang="0">
                  <a:pos x="49" y="4"/>
                </a:cxn>
                <a:cxn ang="0">
                  <a:pos x="45" y="2"/>
                </a:cxn>
                <a:cxn ang="0">
                  <a:pos x="42" y="0"/>
                </a:cxn>
                <a:cxn ang="0">
                  <a:pos x="40" y="2"/>
                </a:cxn>
                <a:cxn ang="0">
                  <a:pos x="39" y="4"/>
                </a:cxn>
                <a:cxn ang="0">
                  <a:pos x="39" y="4"/>
                </a:cxn>
              </a:cxnLst>
              <a:rect l="0" t="0" r="r" b="b"/>
              <a:pathLst>
                <a:path w="49" h="78">
                  <a:moveTo>
                    <a:pt x="39" y="4"/>
                  </a:moveTo>
                  <a:lnTo>
                    <a:pt x="39" y="4"/>
                  </a:lnTo>
                  <a:lnTo>
                    <a:pt x="30" y="20"/>
                  </a:lnTo>
                  <a:lnTo>
                    <a:pt x="19" y="36"/>
                  </a:lnTo>
                  <a:lnTo>
                    <a:pt x="10" y="51"/>
                  </a:lnTo>
                  <a:lnTo>
                    <a:pt x="1" y="68"/>
                  </a:lnTo>
                  <a:lnTo>
                    <a:pt x="1" y="68"/>
                  </a:lnTo>
                  <a:lnTo>
                    <a:pt x="0" y="71"/>
                  </a:lnTo>
                  <a:lnTo>
                    <a:pt x="0" y="74"/>
                  </a:lnTo>
                  <a:lnTo>
                    <a:pt x="2" y="76"/>
                  </a:lnTo>
                  <a:lnTo>
                    <a:pt x="8" y="78"/>
                  </a:lnTo>
                  <a:lnTo>
                    <a:pt x="9" y="76"/>
                  </a:lnTo>
                  <a:lnTo>
                    <a:pt x="10" y="74"/>
                  </a:lnTo>
                  <a:lnTo>
                    <a:pt x="10" y="74"/>
                  </a:lnTo>
                  <a:lnTo>
                    <a:pt x="19" y="58"/>
                  </a:lnTo>
                  <a:lnTo>
                    <a:pt x="30" y="42"/>
                  </a:lnTo>
                  <a:lnTo>
                    <a:pt x="39" y="25"/>
                  </a:lnTo>
                  <a:lnTo>
                    <a:pt x="48" y="10"/>
                  </a:lnTo>
                  <a:lnTo>
                    <a:pt x="48" y="10"/>
                  </a:lnTo>
                  <a:lnTo>
                    <a:pt x="49" y="7"/>
                  </a:lnTo>
                  <a:lnTo>
                    <a:pt x="49" y="4"/>
                  </a:lnTo>
                  <a:lnTo>
                    <a:pt x="45" y="2"/>
                  </a:lnTo>
                  <a:lnTo>
                    <a:pt x="42" y="0"/>
                  </a:lnTo>
                  <a:lnTo>
                    <a:pt x="40" y="2"/>
                  </a:lnTo>
                  <a:lnTo>
                    <a:pt x="39" y="4"/>
                  </a:lnTo>
                  <a:lnTo>
                    <a:pt x="39"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56" name="Freeform 468"/>
            <p:cNvSpPr/>
            <p:nvPr/>
          </p:nvSpPr>
          <p:spPr bwMode="auto">
            <a:xfrm>
              <a:off x="3298826" y="1471613"/>
              <a:ext cx="15875" cy="23813"/>
            </a:xfrm>
            <a:custGeom>
              <a:avLst/>
              <a:gdLst/>
              <a:ahLst/>
              <a:cxnLst>
                <a:cxn ang="0">
                  <a:pos x="32" y="3"/>
                </a:cxn>
                <a:cxn ang="0">
                  <a:pos x="32" y="3"/>
                </a:cxn>
                <a:cxn ang="0">
                  <a:pos x="25" y="17"/>
                </a:cxn>
                <a:cxn ang="0">
                  <a:pos x="17" y="28"/>
                </a:cxn>
                <a:cxn ang="0">
                  <a:pos x="8" y="40"/>
                </a:cxn>
                <a:cxn ang="0">
                  <a:pos x="0" y="52"/>
                </a:cxn>
                <a:cxn ang="0">
                  <a:pos x="0" y="52"/>
                </a:cxn>
                <a:cxn ang="0">
                  <a:pos x="0" y="54"/>
                </a:cxn>
                <a:cxn ang="0">
                  <a:pos x="0" y="57"/>
                </a:cxn>
                <a:cxn ang="0">
                  <a:pos x="3" y="60"/>
                </a:cxn>
                <a:cxn ang="0">
                  <a:pos x="7" y="61"/>
                </a:cxn>
                <a:cxn ang="0">
                  <a:pos x="9" y="60"/>
                </a:cxn>
                <a:cxn ang="0">
                  <a:pos x="11" y="58"/>
                </a:cxn>
                <a:cxn ang="0">
                  <a:pos x="11" y="58"/>
                </a:cxn>
                <a:cxn ang="0">
                  <a:pos x="19" y="45"/>
                </a:cxn>
                <a:cxn ang="0">
                  <a:pos x="26" y="34"/>
                </a:cxn>
                <a:cxn ang="0">
                  <a:pos x="34" y="22"/>
                </a:cxn>
                <a:cxn ang="0">
                  <a:pos x="41" y="9"/>
                </a:cxn>
                <a:cxn ang="0">
                  <a:pos x="41" y="9"/>
                </a:cxn>
                <a:cxn ang="0">
                  <a:pos x="42" y="6"/>
                </a:cxn>
                <a:cxn ang="0">
                  <a:pos x="41" y="3"/>
                </a:cxn>
                <a:cxn ang="0">
                  <a:pos x="38" y="1"/>
                </a:cxn>
                <a:cxn ang="0">
                  <a:pos x="37" y="0"/>
                </a:cxn>
                <a:cxn ang="0">
                  <a:pos x="34" y="0"/>
                </a:cxn>
                <a:cxn ang="0">
                  <a:pos x="33" y="1"/>
                </a:cxn>
                <a:cxn ang="0">
                  <a:pos x="32" y="3"/>
                </a:cxn>
                <a:cxn ang="0">
                  <a:pos x="32" y="3"/>
                </a:cxn>
              </a:cxnLst>
              <a:rect l="0" t="0" r="r" b="b"/>
              <a:pathLst>
                <a:path w="42" h="61">
                  <a:moveTo>
                    <a:pt x="32" y="3"/>
                  </a:moveTo>
                  <a:lnTo>
                    <a:pt x="32" y="3"/>
                  </a:lnTo>
                  <a:lnTo>
                    <a:pt x="25" y="17"/>
                  </a:lnTo>
                  <a:lnTo>
                    <a:pt x="17" y="28"/>
                  </a:lnTo>
                  <a:lnTo>
                    <a:pt x="8" y="40"/>
                  </a:lnTo>
                  <a:lnTo>
                    <a:pt x="0" y="52"/>
                  </a:lnTo>
                  <a:lnTo>
                    <a:pt x="0" y="52"/>
                  </a:lnTo>
                  <a:lnTo>
                    <a:pt x="0" y="54"/>
                  </a:lnTo>
                  <a:lnTo>
                    <a:pt x="0" y="57"/>
                  </a:lnTo>
                  <a:lnTo>
                    <a:pt x="3" y="60"/>
                  </a:lnTo>
                  <a:lnTo>
                    <a:pt x="7" y="61"/>
                  </a:lnTo>
                  <a:lnTo>
                    <a:pt x="9" y="60"/>
                  </a:lnTo>
                  <a:lnTo>
                    <a:pt x="11" y="58"/>
                  </a:lnTo>
                  <a:lnTo>
                    <a:pt x="11" y="58"/>
                  </a:lnTo>
                  <a:lnTo>
                    <a:pt x="19" y="45"/>
                  </a:lnTo>
                  <a:lnTo>
                    <a:pt x="26" y="34"/>
                  </a:lnTo>
                  <a:lnTo>
                    <a:pt x="34" y="22"/>
                  </a:lnTo>
                  <a:lnTo>
                    <a:pt x="41" y="9"/>
                  </a:lnTo>
                  <a:lnTo>
                    <a:pt x="41" y="9"/>
                  </a:lnTo>
                  <a:lnTo>
                    <a:pt x="42" y="6"/>
                  </a:lnTo>
                  <a:lnTo>
                    <a:pt x="41" y="3"/>
                  </a:lnTo>
                  <a:lnTo>
                    <a:pt x="38" y="1"/>
                  </a:lnTo>
                  <a:lnTo>
                    <a:pt x="37" y="0"/>
                  </a:lnTo>
                  <a:lnTo>
                    <a:pt x="34" y="0"/>
                  </a:lnTo>
                  <a:lnTo>
                    <a:pt x="33" y="1"/>
                  </a:lnTo>
                  <a:lnTo>
                    <a:pt x="32" y="3"/>
                  </a:lnTo>
                  <a:lnTo>
                    <a:pt x="3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57" name="Freeform 469"/>
            <p:cNvSpPr/>
            <p:nvPr/>
          </p:nvSpPr>
          <p:spPr bwMode="auto">
            <a:xfrm>
              <a:off x="3333751" y="1468438"/>
              <a:ext cx="12700" cy="23813"/>
            </a:xfrm>
            <a:custGeom>
              <a:avLst/>
              <a:gdLst/>
              <a:ahLst/>
              <a:cxnLst>
                <a:cxn ang="0">
                  <a:pos x="22" y="5"/>
                </a:cxn>
                <a:cxn ang="0">
                  <a:pos x="22" y="5"/>
                </a:cxn>
                <a:cxn ang="0">
                  <a:pos x="21" y="10"/>
                </a:cxn>
                <a:cxn ang="0">
                  <a:pos x="17" y="16"/>
                </a:cxn>
                <a:cxn ang="0">
                  <a:pos x="14" y="21"/>
                </a:cxn>
                <a:cxn ang="0">
                  <a:pos x="12" y="26"/>
                </a:cxn>
                <a:cxn ang="0">
                  <a:pos x="12" y="26"/>
                </a:cxn>
                <a:cxn ang="0">
                  <a:pos x="8" y="39"/>
                </a:cxn>
                <a:cxn ang="0">
                  <a:pos x="5" y="46"/>
                </a:cxn>
                <a:cxn ang="0">
                  <a:pos x="1" y="51"/>
                </a:cxn>
                <a:cxn ang="0">
                  <a:pos x="1" y="51"/>
                </a:cxn>
                <a:cxn ang="0">
                  <a:pos x="0" y="52"/>
                </a:cxn>
                <a:cxn ang="0">
                  <a:pos x="0" y="55"/>
                </a:cxn>
                <a:cxn ang="0">
                  <a:pos x="1" y="59"/>
                </a:cxn>
                <a:cxn ang="0">
                  <a:pos x="5" y="60"/>
                </a:cxn>
                <a:cxn ang="0">
                  <a:pos x="8" y="60"/>
                </a:cxn>
                <a:cxn ang="0">
                  <a:pos x="9" y="59"/>
                </a:cxn>
                <a:cxn ang="0">
                  <a:pos x="9" y="59"/>
                </a:cxn>
                <a:cxn ang="0">
                  <a:pos x="13" y="54"/>
                </a:cxn>
                <a:cxn ang="0">
                  <a:pos x="17" y="48"/>
                </a:cxn>
                <a:cxn ang="0">
                  <a:pos x="21" y="35"/>
                </a:cxn>
                <a:cxn ang="0">
                  <a:pos x="21" y="35"/>
                </a:cxn>
                <a:cxn ang="0">
                  <a:pos x="23" y="27"/>
                </a:cxn>
                <a:cxn ang="0">
                  <a:pos x="27" y="21"/>
                </a:cxn>
                <a:cxn ang="0">
                  <a:pos x="31" y="13"/>
                </a:cxn>
                <a:cxn ang="0">
                  <a:pos x="34" y="5"/>
                </a:cxn>
                <a:cxn ang="0">
                  <a:pos x="34" y="5"/>
                </a:cxn>
                <a:cxn ang="0">
                  <a:pos x="34" y="3"/>
                </a:cxn>
                <a:cxn ang="0">
                  <a:pos x="33" y="1"/>
                </a:cxn>
                <a:cxn ang="0">
                  <a:pos x="31" y="0"/>
                </a:cxn>
                <a:cxn ang="0">
                  <a:pos x="29" y="0"/>
                </a:cxn>
                <a:cxn ang="0">
                  <a:pos x="25" y="1"/>
                </a:cxn>
                <a:cxn ang="0">
                  <a:pos x="23" y="3"/>
                </a:cxn>
                <a:cxn ang="0">
                  <a:pos x="22" y="5"/>
                </a:cxn>
                <a:cxn ang="0">
                  <a:pos x="22" y="5"/>
                </a:cxn>
              </a:cxnLst>
              <a:rect l="0" t="0" r="r" b="b"/>
              <a:pathLst>
                <a:path w="34" h="60">
                  <a:moveTo>
                    <a:pt x="22" y="5"/>
                  </a:moveTo>
                  <a:lnTo>
                    <a:pt x="22" y="5"/>
                  </a:lnTo>
                  <a:lnTo>
                    <a:pt x="21" y="10"/>
                  </a:lnTo>
                  <a:lnTo>
                    <a:pt x="17" y="16"/>
                  </a:lnTo>
                  <a:lnTo>
                    <a:pt x="14" y="21"/>
                  </a:lnTo>
                  <a:lnTo>
                    <a:pt x="12" y="26"/>
                  </a:lnTo>
                  <a:lnTo>
                    <a:pt x="12" y="26"/>
                  </a:lnTo>
                  <a:lnTo>
                    <a:pt x="8" y="39"/>
                  </a:lnTo>
                  <a:lnTo>
                    <a:pt x="5" y="46"/>
                  </a:lnTo>
                  <a:lnTo>
                    <a:pt x="1" y="51"/>
                  </a:lnTo>
                  <a:lnTo>
                    <a:pt x="1" y="51"/>
                  </a:lnTo>
                  <a:lnTo>
                    <a:pt x="0" y="52"/>
                  </a:lnTo>
                  <a:lnTo>
                    <a:pt x="0" y="55"/>
                  </a:lnTo>
                  <a:lnTo>
                    <a:pt x="1" y="59"/>
                  </a:lnTo>
                  <a:lnTo>
                    <a:pt x="5" y="60"/>
                  </a:lnTo>
                  <a:lnTo>
                    <a:pt x="8" y="60"/>
                  </a:lnTo>
                  <a:lnTo>
                    <a:pt x="9" y="59"/>
                  </a:lnTo>
                  <a:lnTo>
                    <a:pt x="9" y="59"/>
                  </a:lnTo>
                  <a:lnTo>
                    <a:pt x="13" y="54"/>
                  </a:lnTo>
                  <a:lnTo>
                    <a:pt x="17" y="48"/>
                  </a:lnTo>
                  <a:lnTo>
                    <a:pt x="21" y="35"/>
                  </a:lnTo>
                  <a:lnTo>
                    <a:pt x="21" y="35"/>
                  </a:lnTo>
                  <a:lnTo>
                    <a:pt x="23" y="27"/>
                  </a:lnTo>
                  <a:lnTo>
                    <a:pt x="27" y="21"/>
                  </a:lnTo>
                  <a:lnTo>
                    <a:pt x="31" y="13"/>
                  </a:lnTo>
                  <a:lnTo>
                    <a:pt x="34" y="5"/>
                  </a:lnTo>
                  <a:lnTo>
                    <a:pt x="34" y="5"/>
                  </a:lnTo>
                  <a:lnTo>
                    <a:pt x="34" y="3"/>
                  </a:lnTo>
                  <a:lnTo>
                    <a:pt x="33" y="1"/>
                  </a:lnTo>
                  <a:lnTo>
                    <a:pt x="31" y="0"/>
                  </a:lnTo>
                  <a:lnTo>
                    <a:pt x="29" y="0"/>
                  </a:lnTo>
                  <a:lnTo>
                    <a:pt x="25" y="1"/>
                  </a:lnTo>
                  <a:lnTo>
                    <a:pt x="23" y="3"/>
                  </a:lnTo>
                  <a:lnTo>
                    <a:pt x="22" y="5"/>
                  </a:lnTo>
                  <a:lnTo>
                    <a:pt x="2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58" name="Freeform 470"/>
            <p:cNvSpPr/>
            <p:nvPr/>
          </p:nvSpPr>
          <p:spPr bwMode="auto">
            <a:xfrm>
              <a:off x="3589338" y="1428750"/>
              <a:ext cx="19050" cy="22225"/>
            </a:xfrm>
            <a:custGeom>
              <a:avLst/>
              <a:gdLst/>
              <a:ahLst/>
              <a:cxnLst>
                <a:cxn ang="0">
                  <a:pos x="35" y="2"/>
                </a:cxn>
                <a:cxn ang="0">
                  <a:pos x="35" y="2"/>
                </a:cxn>
                <a:cxn ang="0">
                  <a:pos x="1" y="48"/>
                </a:cxn>
                <a:cxn ang="0">
                  <a:pos x="1" y="48"/>
                </a:cxn>
                <a:cxn ang="0">
                  <a:pos x="0" y="51"/>
                </a:cxn>
                <a:cxn ang="0">
                  <a:pos x="0" y="52"/>
                </a:cxn>
                <a:cxn ang="0">
                  <a:pos x="1" y="55"/>
                </a:cxn>
                <a:cxn ang="0">
                  <a:pos x="3" y="56"/>
                </a:cxn>
                <a:cxn ang="0">
                  <a:pos x="8" y="56"/>
                </a:cxn>
                <a:cxn ang="0">
                  <a:pos x="9" y="56"/>
                </a:cxn>
                <a:cxn ang="0">
                  <a:pos x="12" y="53"/>
                </a:cxn>
                <a:cxn ang="0">
                  <a:pos x="12" y="53"/>
                </a:cxn>
                <a:cxn ang="0">
                  <a:pos x="46" y="9"/>
                </a:cxn>
                <a:cxn ang="0">
                  <a:pos x="46" y="9"/>
                </a:cxn>
                <a:cxn ang="0">
                  <a:pos x="47" y="6"/>
                </a:cxn>
                <a:cxn ang="0">
                  <a:pos x="46" y="4"/>
                </a:cxn>
                <a:cxn ang="0">
                  <a:pos x="46" y="2"/>
                </a:cxn>
                <a:cxn ang="0">
                  <a:pos x="45" y="1"/>
                </a:cxn>
                <a:cxn ang="0">
                  <a:pos x="39" y="0"/>
                </a:cxn>
                <a:cxn ang="0">
                  <a:pos x="38" y="1"/>
                </a:cxn>
                <a:cxn ang="0">
                  <a:pos x="35" y="2"/>
                </a:cxn>
                <a:cxn ang="0">
                  <a:pos x="35" y="2"/>
                </a:cxn>
              </a:cxnLst>
              <a:rect l="0" t="0" r="r" b="b"/>
              <a:pathLst>
                <a:path w="47" h="56">
                  <a:moveTo>
                    <a:pt x="35" y="2"/>
                  </a:moveTo>
                  <a:lnTo>
                    <a:pt x="35" y="2"/>
                  </a:lnTo>
                  <a:lnTo>
                    <a:pt x="1" y="48"/>
                  </a:lnTo>
                  <a:lnTo>
                    <a:pt x="1" y="48"/>
                  </a:lnTo>
                  <a:lnTo>
                    <a:pt x="0" y="51"/>
                  </a:lnTo>
                  <a:lnTo>
                    <a:pt x="0" y="52"/>
                  </a:lnTo>
                  <a:lnTo>
                    <a:pt x="1" y="55"/>
                  </a:lnTo>
                  <a:lnTo>
                    <a:pt x="3" y="56"/>
                  </a:lnTo>
                  <a:lnTo>
                    <a:pt x="8" y="56"/>
                  </a:lnTo>
                  <a:lnTo>
                    <a:pt x="9" y="56"/>
                  </a:lnTo>
                  <a:lnTo>
                    <a:pt x="12" y="53"/>
                  </a:lnTo>
                  <a:lnTo>
                    <a:pt x="12" y="53"/>
                  </a:lnTo>
                  <a:lnTo>
                    <a:pt x="46" y="9"/>
                  </a:lnTo>
                  <a:lnTo>
                    <a:pt x="46" y="9"/>
                  </a:lnTo>
                  <a:lnTo>
                    <a:pt x="47" y="6"/>
                  </a:lnTo>
                  <a:lnTo>
                    <a:pt x="46" y="4"/>
                  </a:lnTo>
                  <a:lnTo>
                    <a:pt x="46" y="2"/>
                  </a:lnTo>
                  <a:lnTo>
                    <a:pt x="45" y="1"/>
                  </a:lnTo>
                  <a:lnTo>
                    <a:pt x="39" y="0"/>
                  </a:lnTo>
                  <a:lnTo>
                    <a:pt x="38" y="1"/>
                  </a:lnTo>
                  <a:lnTo>
                    <a:pt x="35" y="2"/>
                  </a:lnTo>
                  <a:lnTo>
                    <a:pt x="3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59" name="Freeform 471"/>
            <p:cNvSpPr/>
            <p:nvPr/>
          </p:nvSpPr>
          <p:spPr bwMode="auto">
            <a:xfrm>
              <a:off x="3606801" y="1447800"/>
              <a:ext cx="22225" cy="30163"/>
            </a:xfrm>
            <a:custGeom>
              <a:avLst/>
              <a:gdLst/>
              <a:ahLst/>
              <a:cxnLst>
                <a:cxn ang="0">
                  <a:pos x="47" y="2"/>
                </a:cxn>
                <a:cxn ang="0">
                  <a:pos x="47" y="2"/>
                </a:cxn>
                <a:cxn ang="0">
                  <a:pos x="33" y="17"/>
                </a:cxn>
                <a:cxn ang="0">
                  <a:pos x="21" y="33"/>
                </a:cxn>
                <a:cxn ang="0">
                  <a:pos x="11" y="50"/>
                </a:cxn>
                <a:cxn ang="0">
                  <a:pos x="0" y="68"/>
                </a:cxn>
                <a:cxn ang="0">
                  <a:pos x="0" y="68"/>
                </a:cxn>
                <a:cxn ang="0">
                  <a:pos x="0" y="70"/>
                </a:cxn>
                <a:cxn ang="0">
                  <a:pos x="0" y="72"/>
                </a:cxn>
                <a:cxn ang="0">
                  <a:pos x="3" y="76"/>
                </a:cxn>
                <a:cxn ang="0">
                  <a:pos x="7" y="76"/>
                </a:cxn>
                <a:cxn ang="0">
                  <a:pos x="8" y="75"/>
                </a:cxn>
                <a:cxn ang="0">
                  <a:pos x="11" y="74"/>
                </a:cxn>
                <a:cxn ang="0">
                  <a:pos x="11" y="74"/>
                </a:cxn>
                <a:cxn ang="0">
                  <a:pos x="20" y="57"/>
                </a:cxn>
                <a:cxn ang="0">
                  <a:pos x="30" y="40"/>
                </a:cxn>
                <a:cxn ang="0">
                  <a:pos x="42" y="25"/>
                </a:cxn>
                <a:cxn ang="0">
                  <a:pos x="55" y="10"/>
                </a:cxn>
                <a:cxn ang="0">
                  <a:pos x="55" y="10"/>
                </a:cxn>
                <a:cxn ang="0">
                  <a:pos x="57" y="8"/>
                </a:cxn>
                <a:cxn ang="0">
                  <a:pos x="57" y="6"/>
                </a:cxn>
                <a:cxn ang="0">
                  <a:pos x="55" y="2"/>
                </a:cxn>
                <a:cxn ang="0">
                  <a:pos x="51" y="0"/>
                </a:cxn>
                <a:cxn ang="0">
                  <a:pos x="49" y="0"/>
                </a:cxn>
                <a:cxn ang="0">
                  <a:pos x="47" y="2"/>
                </a:cxn>
                <a:cxn ang="0">
                  <a:pos x="47" y="2"/>
                </a:cxn>
              </a:cxnLst>
              <a:rect l="0" t="0" r="r" b="b"/>
              <a:pathLst>
                <a:path w="57" h="76">
                  <a:moveTo>
                    <a:pt x="47" y="2"/>
                  </a:moveTo>
                  <a:lnTo>
                    <a:pt x="47" y="2"/>
                  </a:lnTo>
                  <a:lnTo>
                    <a:pt x="33" y="17"/>
                  </a:lnTo>
                  <a:lnTo>
                    <a:pt x="21" y="33"/>
                  </a:lnTo>
                  <a:lnTo>
                    <a:pt x="11" y="50"/>
                  </a:lnTo>
                  <a:lnTo>
                    <a:pt x="0" y="68"/>
                  </a:lnTo>
                  <a:lnTo>
                    <a:pt x="0" y="68"/>
                  </a:lnTo>
                  <a:lnTo>
                    <a:pt x="0" y="70"/>
                  </a:lnTo>
                  <a:lnTo>
                    <a:pt x="0" y="72"/>
                  </a:lnTo>
                  <a:lnTo>
                    <a:pt x="3" y="76"/>
                  </a:lnTo>
                  <a:lnTo>
                    <a:pt x="7" y="76"/>
                  </a:lnTo>
                  <a:lnTo>
                    <a:pt x="8" y="75"/>
                  </a:lnTo>
                  <a:lnTo>
                    <a:pt x="11" y="74"/>
                  </a:lnTo>
                  <a:lnTo>
                    <a:pt x="11" y="74"/>
                  </a:lnTo>
                  <a:lnTo>
                    <a:pt x="20" y="57"/>
                  </a:lnTo>
                  <a:lnTo>
                    <a:pt x="30" y="40"/>
                  </a:lnTo>
                  <a:lnTo>
                    <a:pt x="42" y="25"/>
                  </a:lnTo>
                  <a:lnTo>
                    <a:pt x="55" y="10"/>
                  </a:lnTo>
                  <a:lnTo>
                    <a:pt x="55" y="10"/>
                  </a:lnTo>
                  <a:lnTo>
                    <a:pt x="57" y="8"/>
                  </a:lnTo>
                  <a:lnTo>
                    <a:pt x="57" y="6"/>
                  </a:lnTo>
                  <a:lnTo>
                    <a:pt x="55" y="2"/>
                  </a:lnTo>
                  <a:lnTo>
                    <a:pt x="51" y="0"/>
                  </a:lnTo>
                  <a:lnTo>
                    <a:pt x="49" y="0"/>
                  </a:lnTo>
                  <a:lnTo>
                    <a:pt x="47" y="2"/>
                  </a:lnTo>
                  <a:lnTo>
                    <a:pt x="4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60" name="Freeform 472"/>
            <p:cNvSpPr/>
            <p:nvPr/>
          </p:nvSpPr>
          <p:spPr bwMode="auto">
            <a:xfrm>
              <a:off x="3629026" y="1465263"/>
              <a:ext cx="23813" cy="31750"/>
            </a:xfrm>
            <a:custGeom>
              <a:avLst/>
              <a:gdLst/>
              <a:ahLst/>
              <a:cxnLst>
                <a:cxn ang="0">
                  <a:pos x="47" y="3"/>
                </a:cxn>
                <a:cxn ang="0">
                  <a:pos x="47" y="3"/>
                </a:cxn>
                <a:cxn ang="0">
                  <a:pos x="22" y="37"/>
                </a:cxn>
                <a:cxn ang="0">
                  <a:pos x="11" y="54"/>
                </a:cxn>
                <a:cxn ang="0">
                  <a:pos x="1" y="71"/>
                </a:cxn>
                <a:cxn ang="0">
                  <a:pos x="1" y="71"/>
                </a:cxn>
                <a:cxn ang="0">
                  <a:pos x="0" y="73"/>
                </a:cxn>
                <a:cxn ang="0">
                  <a:pos x="0" y="76"/>
                </a:cxn>
                <a:cxn ang="0">
                  <a:pos x="3" y="79"/>
                </a:cxn>
                <a:cxn ang="0">
                  <a:pos x="7" y="80"/>
                </a:cxn>
                <a:cxn ang="0">
                  <a:pos x="9" y="79"/>
                </a:cxn>
                <a:cxn ang="0">
                  <a:pos x="10" y="77"/>
                </a:cxn>
                <a:cxn ang="0">
                  <a:pos x="10" y="77"/>
                </a:cxn>
                <a:cxn ang="0">
                  <a:pos x="20" y="59"/>
                </a:cxn>
                <a:cxn ang="0">
                  <a:pos x="32" y="42"/>
                </a:cxn>
                <a:cxn ang="0">
                  <a:pos x="56" y="8"/>
                </a:cxn>
                <a:cxn ang="0">
                  <a:pos x="56" y="8"/>
                </a:cxn>
                <a:cxn ang="0">
                  <a:pos x="57" y="7"/>
                </a:cxn>
                <a:cxn ang="0">
                  <a:pos x="57" y="4"/>
                </a:cxn>
                <a:cxn ang="0">
                  <a:pos x="56" y="3"/>
                </a:cxn>
                <a:cxn ang="0">
                  <a:pos x="54" y="1"/>
                </a:cxn>
                <a:cxn ang="0">
                  <a:pos x="51" y="0"/>
                </a:cxn>
                <a:cxn ang="0">
                  <a:pos x="48" y="1"/>
                </a:cxn>
                <a:cxn ang="0">
                  <a:pos x="47" y="3"/>
                </a:cxn>
                <a:cxn ang="0">
                  <a:pos x="47" y="3"/>
                </a:cxn>
              </a:cxnLst>
              <a:rect l="0" t="0" r="r" b="b"/>
              <a:pathLst>
                <a:path w="57" h="80">
                  <a:moveTo>
                    <a:pt x="47" y="3"/>
                  </a:moveTo>
                  <a:lnTo>
                    <a:pt x="47" y="3"/>
                  </a:lnTo>
                  <a:lnTo>
                    <a:pt x="22" y="37"/>
                  </a:lnTo>
                  <a:lnTo>
                    <a:pt x="11" y="54"/>
                  </a:lnTo>
                  <a:lnTo>
                    <a:pt x="1" y="71"/>
                  </a:lnTo>
                  <a:lnTo>
                    <a:pt x="1" y="71"/>
                  </a:lnTo>
                  <a:lnTo>
                    <a:pt x="0" y="73"/>
                  </a:lnTo>
                  <a:lnTo>
                    <a:pt x="0" y="76"/>
                  </a:lnTo>
                  <a:lnTo>
                    <a:pt x="3" y="79"/>
                  </a:lnTo>
                  <a:lnTo>
                    <a:pt x="7" y="80"/>
                  </a:lnTo>
                  <a:lnTo>
                    <a:pt x="9" y="79"/>
                  </a:lnTo>
                  <a:lnTo>
                    <a:pt x="10" y="77"/>
                  </a:lnTo>
                  <a:lnTo>
                    <a:pt x="10" y="77"/>
                  </a:lnTo>
                  <a:lnTo>
                    <a:pt x="20" y="59"/>
                  </a:lnTo>
                  <a:lnTo>
                    <a:pt x="32" y="42"/>
                  </a:lnTo>
                  <a:lnTo>
                    <a:pt x="56" y="8"/>
                  </a:lnTo>
                  <a:lnTo>
                    <a:pt x="56" y="8"/>
                  </a:lnTo>
                  <a:lnTo>
                    <a:pt x="57" y="7"/>
                  </a:lnTo>
                  <a:lnTo>
                    <a:pt x="57" y="4"/>
                  </a:lnTo>
                  <a:lnTo>
                    <a:pt x="56" y="3"/>
                  </a:lnTo>
                  <a:lnTo>
                    <a:pt x="54" y="1"/>
                  </a:lnTo>
                  <a:lnTo>
                    <a:pt x="51" y="0"/>
                  </a:lnTo>
                  <a:lnTo>
                    <a:pt x="48" y="1"/>
                  </a:lnTo>
                  <a:lnTo>
                    <a:pt x="47" y="3"/>
                  </a:lnTo>
                  <a:lnTo>
                    <a:pt x="4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61" name="Freeform 473"/>
            <p:cNvSpPr/>
            <p:nvPr/>
          </p:nvSpPr>
          <p:spPr bwMode="auto">
            <a:xfrm>
              <a:off x="3656013" y="1474788"/>
              <a:ext cx="20638" cy="28575"/>
            </a:xfrm>
            <a:custGeom>
              <a:avLst/>
              <a:gdLst/>
              <a:ahLst/>
              <a:cxnLst>
                <a:cxn ang="0">
                  <a:pos x="39" y="3"/>
                </a:cxn>
                <a:cxn ang="0">
                  <a:pos x="39" y="3"/>
                </a:cxn>
                <a:cxn ang="0">
                  <a:pos x="30" y="17"/>
                </a:cxn>
                <a:cxn ang="0">
                  <a:pos x="20" y="30"/>
                </a:cxn>
                <a:cxn ang="0">
                  <a:pos x="20" y="30"/>
                </a:cxn>
                <a:cxn ang="0">
                  <a:pos x="15" y="38"/>
                </a:cxn>
                <a:cxn ang="0">
                  <a:pos x="10" y="47"/>
                </a:cxn>
                <a:cxn ang="0">
                  <a:pos x="1" y="64"/>
                </a:cxn>
                <a:cxn ang="0">
                  <a:pos x="1" y="64"/>
                </a:cxn>
                <a:cxn ang="0">
                  <a:pos x="0" y="67"/>
                </a:cxn>
                <a:cxn ang="0">
                  <a:pos x="1" y="68"/>
                </a:cxn>
                <a:cxn ang="0">
                  <a:pos x="3" y="72"/>
                </a:cxn>
                <a:cxn ang="0">
                  <a:pos x="7" y="72"/>
                </a:cxn>
                <a:cxn ang="0">
                  <a:pos x="9" y="72"/>
                </a:cxn>
                <a:cxn ang="0">
                  <a:pos x="11" y="70"/>
                </a:cxn>
                <a:cxn ang="0">
                  <a:pos x="11" y="70"/>
                </a:cxn>
                <a:cxn ang="0">
                  <a:pos x="20" y="53"/>
                </a:cxn>
                <a:cxn ang="0">
                  <a:pos x="30" y="36"/>
                </a:cxn>
                <a:cxn ang="0">
                  <a:pos x="30" y="36"/>
                </a:cxn>
                <a:cxn ang="0">
                  <a:pos x="40" y="23"/>
                </a:cxn>
                <a:cxn ang="0">
                  <a:pos x="44" y="16"/>
                </a:cxn>
                <a:cxn ang="0">
                  <a:pos x="49" y="10"/>
                </a:cxn>
                <a:cxn ang="0">
                  <a:pos x="49" y="10"/>
                </a:cxn>
                <a:cxn ang="0">
                  <a:pos x="49" y="7"/>
                </a:cxn>
                <a:cxn ang="0">
                  <a:pos x="49" y="4"/>
                </a:cxn>
                <a:cxn ang="0">
                  <a:pos x="47" y="2"/>
                </a:cxn>
                <a:cxn ang="0">
                  <a:pos x="43" y="0"/>
                </a:cxn>
                <a:cxn ang="0">
                  <a:pos x="40" y="2"/>
                </a:cxn>
                <a:cxn ang="0">
                  <a:pos x="39" y="3"/>
                </a:cxn>
                <a:cxn ang="0">
                  <a:pos x="39" y="3"/>
                </a:cxn>
              </a:cxnLst>
              <a:rect l="0" t="0" r="r" b="b"/>
              <a:pathLst>
                <a:path w="49" h="72">
                  <a:moveTo>
                    <a:pt x="39" y="3"/>
                  </a:moveTo>
                  <a:lnTo>
                    <a:pt x="39" y="3"/>
                  </a:lnTo>
                  <a:lnTo>
                    <a:pt x="30" y="17"/>
                  </a:lnTo>
                  <a:lnTo>
                    <a:pt x="20" y="30"/>
                  </a:lnTo>
                  <a:lnTo>
                    <a:pt x="20" y="30"/>
                  </a:lnTo>
                  <a:lnTo>
                    <a:pt x="15" y="38"/>
                  </a:lnTo>
                  <a:lnTo>
                    <a:pt x="10" y="47"/>
                  </a:lnTo>
                  <a:lnTo>
                    <a:pt x="1" y="64"/>
                  </a:lnTo>
                  <a:lnTo>
                    <a:pt x="1" y="64"/>
                  </a:lnTo>
                  <a:lnTo>
                    <a:pt x="0" y="67"/>
                  </a:lnTo>
                  <a:lnTo>
                    <a:pt x="1" y="68"/>
                  </a:lnTo>
                  <a:lnTo>
                    <a:pt x="3" y="72"/>
                  </a:lnTo>
                  <a:lnTo>
                    <a:pt x="7" y="72"/>
                  </a:lnTo>
                  <a:lnTo>
                    <a:pt x="9" y="72"/>
                  </a:lnTo>
                  <a:lnTo>
                    <a:pt x="11" y="70"/>
                  </a:lnTo>
                  <a:lnTo>
                    <a:pt x="11" y="70"/>
                  </a:lnTo>
                  <a:lnTo>
                    <a:pt x="20" y="53"/>
                  </a:lnTo>
                  <a:lnTo>
                    <a:pt x="30" y="36"/>
                  </a:lnTo>
                  <a:lnTo>
                    <a:pt x="30" y="36"/>
                  </a:lnTo>
                  <a:lnTo>
                    <a:pt x="40" y="23"/>
                  </a:lnTo>
                  <a:lnTo>
                    <a:pt x="44" y="16"/>
                  </a:lnTo>
                  <a:lnTo>
                    <a:pt x="49" y="10"/>
                  </a:lnTo>
                  <a:lnTo>
                    <a:pt x="49" y="10"/>
                  </a:lnTo>
                  <a:lnTo>
                    <a:pt x="49" y="7"/>
                  </a:lnTo>
                  <a:lnTo>
                    <a:pt x="49" y="4"/>
                  </a:lnTo>
                  <a:lnTo>
                    <a:pt x="47" y="2"/>
                  </a:lnTo>
                  <a:lnTo>
                    <a:pt x="43" y="0"/>
                  </a:lnTo>
                  <a:lnTo>
                    <a:pt x="40" y="2"/>
                  </a:lnTo>
                  <a:lnTo>
                    <a:pt x="39" y="3"/>
                  </a:lnTo>
                  <a:lnTo>
                    <a:pt x="3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62" name="Freeform 474"/>
            <p:cNvSpPr/>
            <p:nvPr/>
          </p:nvSpPr>
          <p:spPr bwMode="auto">
            <a:xfrm>
              <a:off x="3692526" y="1479550"/>
              <a:ext cx="22225" cy="26988"/>
            </a:xfrm>
            <a:custGeom>
              <a:avLst/>
              <a:gdLst/>
              <a:ahLst/>
              <a:cxnLst>
                <a:cxn ang="0">
                  <a:pos x="48" y="1"/>
                </a:cxn>
                <a:cxn ang="0">
                  <a:pos x="48" y="1"/>
                </a:cxn>
                <a:cxn ang="0">
                  <a:pos x="42" y="9"/>
                </a:cxn>
                <a:cxn ang="0">
                  <a:pos x="38" y="16"/>
                </a:cxn>
                <a:cxn ang="0">
                  <a:pos x="33" y="24"/>
                </a:cxn>
                <a:cxn ang="0">
                  <a:pos x="26" y="30"/>
                </a:cxn>
                <a:cxn ang="0">
                  <a:pos x="26" y="30"/>
                </a:cxn>
                <a:cxn ang="0">
                  <a:pos x="13" y="45"/>
                </a:cxn>
                <a:cxn ang="0">
                  <a:pos x="1" y="60"/>
                </a:cxn>
                <a:cxn ang="0">
                  <a:pos x="1" y="60"/>
                </a:cxn>
                <a:cxn ang="0">
                  <a:pos x="0" y="63"/>
                </a:cxn>
                <a:cxn ang="0">
                  <a:pos x="0" y="64"/>
                </a:cxn>
                <a:cxn ang="0">
                  <a:pos x="1" y="66"/>
                </a:cxn>
                <a:cxn ang="0">
                  <a:pos x="3" y="67"/>
                </a:cxn>
                <a:cxn ang="0">
                  <a:pos x="7" y="68"/>
                </a:cxn>
                <a:cxn ang="0">
                  <a:pos x="9" y="68"/>
                </a:cxn>
                <a:cxn ang="0">
                  <a:pos x="11" y="66"/>
                </a:cxn>
                <a:cxn ang="0">
                  <a:pos x="11" y="66"/>
                </a:cxn>
                <a:cxn ang="0">
                  <a:pos x="24" y="51"/>
                </a:cxn>
                <a:cxn ang="0">
                  <a:pos x="37" y="37"/>
                </a:cxn>
                <a:cxn ang="0">
                  <a:pos x="37" y="37"/>
                </a:cxn>
                <a:cxn ang="0">
                  <a:pos x="42" y="30"/>
                </a:cxn>
                <a:cxn ang="0">
                  <a:pos x="47" y="24"/>
                </a:cxn>
                <a:cxn ang="0">
                  <a:pos x="51" y="16"/>
                </a:cxn>
                <a:cxn ang="0">
                  <a:pos x="56" y="9"/>
                </a:cxn>
                <a:cxn ang="0">
                  <a:pos x="56" y="9"/>
                </a:cxn>
                <a:cxn ang="0">
                  <a:pos x="58" y="8"/>
                </a:cxn>
                <a:cxn ang="0">
                  <a:pos x="58" y="5"/>
                </a:cxn>
                <a:cxn ang="0">
                  <a:pos x="55" y="1"/>
                </a:cxn>
                <a:cxn ang="0">
                  <a:pos x="52" y="0"/>
                </a:cxn>
                <a:cxn ang="0">
                  <a:pos x="50" y="0"/>
                </a:cxn>
                <a:cxn ang="0">
                  <a:pos x="48" y="1"/>
                </a:cxn>
                <a:cxn ang="0">
                  <a:pos x="48" y="1"/>
                </a:cxn>
              </a:cxnLst>
              <a:rect l="0" t="0" r="r" b="b"/>
              <a:pathLst>
                <a:path w="58" h="68">
                  <a:moveTo>
                    <a:pt x="48" y="1"/>
                  </a:moveTo>
                  <a:lnTo>
                    <a:pt x="48" y="1"/>
                  </a:lnTo>
                  <a:lnTo>
                    <a:pt x="42" y="9"/>
                  </a:lnTo>
                  <a:lnTo>
                    <a:pt x="38" y="16"/>
                  </a:lnTo>
                  <a:lnTo>
                    <a:pt x="33" y="24"/>
                  </a:lnTo>
                  <a:lnTo>
                    <a:pt x="26" y="30"/>
                  </a:lnTo>
                  <a:lnTo>
                    <a:pt x="26" y="30"/>
                  </a:lnTo>
                  <a:lnTo>
                    <a:pt x="13" y="45"/>
                  </a:lnTo>
                  <a:lnTo>
                    <a:pt x="1" y="60"/>
                  </a:lnTo>
                  <a:lnTo>
                    <a:pt x="1" y="60"/>
                  </a:lnTo>
                  <a:lnTo>
                    <a:pt x="0" y="63"/>
                  </a:lnTo>
                  <a:lnTo>
                    <a:pt x="0" y="64"/>
                  </a:lnTo>
                  <a:lnTo>
                    <a:pt x="1" y="66"/>
                  </a:lnTo>
                  <a:lnTo>
                    <a:pt x="3" y="67"/>
                  </a:lnTo>
                  <a:lnTo>
                    <a:pt x="7" y="68"/>
                  </a:lnTo>
                  <a:lnTo>
                    <a:pt x="9" y="68"/>
                  </a:lnTo>
                  <a:lnTo>
                    <a:pt x="11" y="66"/>
                  </a:lnTo>
                  <a:lnTo>
                    <a:pt x="11" y="66"/>
                  </a:lnTo>
                  <a:lnTo>
                    <a:pt x="24" y="51"/>
                  </a:lnTo>
                  <a:lnTo>
                    <a:pt x="37" y="37"/>
                  </a:lnTo>
                  <a:lnTo>
                    <a:pt x="37" y="37"/>
                  </a:lnTo>
                  <a:lnTo>
                    <a:pt x="42" y="30"/>
                  </a:lnTo>
                  <a:lnTo>
                    <a:pt x="47" y="24"/>
                  </a:lnTo>
                  <a:lnTo>
                    <a:pt x="51" y="16"/>
                  </a:lnTo>
                  <a:lnTo>
                    <a:pt x="56" y="9"/>
                  </a:lnTo>
                  <a:lnTo>
                    <a:pt x="56" y="9"/>
                  </a:lnTo>
                  <a:lnTo>
                    <a:pt x="58" y="8"/>
                  </a:lnTo>
                  <a:lnTo>
                    <a:pt x="58" y="5"/>
                  </a:lnTo>
                  <a:lnTo>
                    <a:pt x="55" y="1"/>
                  </a:lnTo>
                  <a:lnTo>
                    <a:pt x="52" y="0"/>
                  </a:lnTo>
                  <a:lnTo>
                    <a:pt x="50" y="0"/>
                  </a:lnTo>
                  <a:lnTo>
                    <a:pt x="48" y="1"/>
                  </a:lnTo>
                  <a:lnTo>
                    <a:pt x="4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63" name="Freeform 475"/>
            <p:cNvSpPr/>
            <p:nvPr/>
          </p:nvSpPr>
          <p:spPr bwMode="auto">
            <a:xfrm>
              <a:off x="3725863" y="1477963"/>
              <a:ext cx="17463" cy="25400"/>
            </a:xfrm>
            <a:custGeom>
              <a:avLst/>
              <a:gdLst/>
              <a:ahLst/>
              <a:cxnLst>
                <a:cxn ang="0">
                  <a:pos x="36" y="2"/>
                </a:cxn>
                <a:cxn ang="0">
                  <a:pos x="36" y="2"/>
                </a:cxn>
                <a:cxn ang="0">
                  <a:pos x="26" y="15"/>
                </a:cxn>
                <a:cxn ang="0">
                  <a:pos x="17" y="28"/>
                </a:cxn>
                <a:cxn ang="0">
                  <a:pos x="9" y="42"/>
                </a:cxn>
                <a:cxn ang="0">
                  <a:pos x="1" y="56"/>
                </a:cxn>
                <a:cxn ang="0">
                  <a:pos x="1" y="56"/>
                </a:cxn>
                <a:cxn ang="0">
                  <a:pos x="0" y="59"/>
                </a:cxn>
                <a:cxn ang="0">
                  <a:pos x="1" y="62"/>
                </a:cxn>
                <a:cxn ang="0">
                  <a:pos x="4" y="64"/>
                </a:cxn>
                <a:cxn ang="0">
                  <a:pos x="8" y="66"/>
                </a:cxn>
                <a:cxn ang="0">
                  <a:pos x="9" y="64"/>
                </a:cxn>
                <a:cxn ang="0">
                  <a:pos x="10" y="62"/>
                </a:cxn>
                <a:cxn ang="0">
                  <a:pos x="10" y="62"/>
                </a:cxn>
                <a:cxn ang="0">
                  <a:pos x="18" y="49"/>
                </a:cxn>
                <a:cxn ang="0">
                  <a:pos x="26" y="34"/>
                </a:cxn>
                <a:cxn ang="0">
                  <a:pos x="34" y="22"/>
                </a:cxn>
                <a:cxn ang="0">
                  <a:pos x="44" y="11"/>
                </a:cxn>
                <a:cxn ang="0">
                  <a:pos x="44" y="11"/>
                </a:cxn>
                <a:cxn ang="0">
                  <a:pos x="46" y="8"/>
                </a:cxn>
                <a:cxn ang="0">
                  <a:pos x="46" y="5"/>
                </a:cxn>
                <a:cxn ang="0">
                  <a:pos x="44" y="2"/>
                </a:cxn>
                <a:cxn ang="0">
                  <a:pos x="40" y="0"/>
                </a:cxn>
                <a:cxn ang="0">
                  <a:pos x="38" y="0"/>
                </a:cxn>
                <a:cxn ang="0">
                  <a:pos x="36" y="2"/>
                </a:cxn>
                <a:cxn ang="0">
                  <a:pos x="36" y="2"/>
                </a:cxn>
              </a:cxnLst>
              <a:rect l="0" t="0" r="r" b="b"/>
              <a:pathLst>
                <a:path w="46" h="66">
                  <a:moveTo>
                    <a:pt x="36" y="2"/>
                  </a:moveTo>
                  <a:lnTo>
                    <a:pt x="36" y="2"/>
                  </a:lnTo>
                  <a:lnTo>
                    <a:pt x="26" y="15"/>
                  </a:lnTo>
                  <a:lnTo>
                    <a:pt x="17" y="28"/>
                  </a:lnTo>
                  <a:lnTo>
                    <a:pt x="9" y="42"/>
                  </a:lnTo>
                  <a:lnTo>
                    <a:pt x="1" y="56"/>
                  </a:lnTo>
                  <a:lnTo>
                    <a:pt x="1" y="56"/>
                  </a:lnTo>
                  <a:lnTo>
                    <a:pt x="0" y="59"/>
                  </a:lnTo>
                  <a:lnTo>
                    <a:pt x="1" y="62"/>
                  </a:lnTo>
                  <a:lnTo>
                    <a:pt x="4" y="64"/>
                  </a:lnTo>
                  <a:lnTo>
                    <a:pt x="8" y="66"/>
                  </a:lnTo>
                  <a:lnTo>
                    <a:pt x="9" y="64"/>
                  </a:lnTo>
                  <a:lnTo>
                    <a:pt x="10" y="62"/>
                  </a:lnTo>
                  <a:lnTo>
                    <a:pt x="10" y="62"/>
                  </a:lnTo>
                  <a:lnTo>
                    <a:pt x="18" y="49"/>
                  </a:lnTo>
                  <a:lnTo>
                    <a:pt x="26" y="34"/>
                  </a:lnTo>
                  <a:lnTo>
                    <a:pt x="34" y="22"/>
                  </a:lnTo>
                  <a:lnTo>
                    <a:pt x="44" y="11"/>
                  </a:lnTo>
                  <a:lnTo>
                    <a:pt x="44" y="11"/>
                  </a:lnTo>
                  <a:lnTo>
                    <a:pt x="46" y="8"/>
                  </a:lnTo>
                  <a:lnTo>
                    <a:pt x="46" y="5"/>
                  </a:lnTo>
                  <a:lnTo>
                    <a:pt x="44" y="2"/>
                  </a:lnTo>
                  <a:lnTo>
                    <a:pt x="40" y="0"/>
                  </a:lnTo>
                  <a:lnTo>
                    <a:pt x="38" y="0"/>
                  </a:lnTo>
                  <a:lnTo>
                    <a:pt x="36" y="2"/>
                  </a:lnTo>
                  <a:lnTo>
                    <a:pt x="3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64" name="Freeform 476"/>
            <p:cNvSpPr/>
            <p:nvPr/>
          </p:nvSpPr>
          <p:spPr bwMode="auto">
            <a:xfrm>
              <a:off x="3767138" y="1474788"/>
              <a:ext cx="12700" cy="22225"/>
            </a:xfrm>
            <a:custGeom>
              <a:avLst/>
              <a:gdLst/>
              <a:ahLst/>
              <a:cxnLst>
                <a:cxn ang="0">
                  <a:pos x="24" y="3"/>
                </a:cxn>
                <a:cxn ang="0">
                  <a:pos x="24" y="3"/>
                </a:cxn>
                <a:cxn ang="0">
                  <a:pos x="13" y="27"/>
                </a:cxn>
                <a:cxn ang="0">
                  <a:pos x="8" y="38"/>
                </a:cxn>
                <a:cxn ang="0">
                  <a:pos x="0" y="49"/>
                </a:cxn>
                <a:cxn ang="0">
                  <a:pos x="0" y="49"/>
                </a:cxn>
                <a:cxn ang="0">
                  <a:pos x="0" y="51"/>
                </a:cxn>
                <a:cxn ang="0">
                  <a:pos x="0" y="54"/>
                </a:cxn>
                <a:cxn ang="0">
                  <a:pos x="1" y="55"/>
                </a:cxn>
                <a:cxn ang="0">
                  <a:pos x="3" y="57"/>
                </a:cxn>
                <a:cxn ang="0">
                  <a:pos x="7" y="58"/>
                </a:cxn>
                <a:cxn ang="0">
                  <a:pos x="9" y="57"/>
                </a:cxn>
                <a:cxn ang="0">
                  <a:pos x="11" y="55"/>
                </a:cxn>
                <a:cxn ang="0">
                  <a:pos x="11" y="55"/>
                </a:cxn>
                <a:cxn ang="0">
                  <a:pos x="17" y="44"/>
                </a:cxn>
                <a:cxn ang="0">
                  <a:pos x="24" y="33"/>
                </a:cxn>
                <a:cxn ang="0">
                  <a:pos x="33" y="10"/>
                </a:cxn>
                <a:cxn ang="0">
                  <a:pos x="33" y="10"/>
                </a:cxn>
                <a:cxn ang="0">
                  <a:pos x="34" y="7"/>
                </a:cxn>
                <a:cxn ang="0">
                  <a:pos x="34" y="4"/>
                </a:cxn>
                <a:cxn ang="0">
                  <a:pos x="32" y="2"/>
                </a:cxn>
                <a:cxn ang="0">
                  <a:pos x="29" y="0"/>
                </a:cxn>
                <a:cxn ang="0">
                  <a:pos x="28" y="0"/>
                </a:cxn>
                <a:cxn ang="0">
                  <a:pos x="25" y="2"/>
                </a:cxn>
                <a:cxn ang="0">
                  <a:pos x="24" y="3"/>
                </a:cxn>
                <a:cxn ang="0">
                  <a:pos x="24" y="3"/>
                </a:cxn>
              </a:cxnLst>
              <a:rect l="0" t="0" r="r" b="b"/>
              <a:pathLst>
                <a:path w="34" h="58">
                  <a:moveTo>
                    <a:pt x="24" y="3"/>
                  </a:moveTo>
                  <a:lnTo>
                    <a:pt x="24" y="3"/>
                  </a:lnTo>
                  <a:lnTo>
                    <a:pt x="13" y="27"/>
                  </a:lnTo>
                  <a:lnTo>
                    <a:pt x="8" y="38"/>
                  </a:lnTo>
                  <a:lnTo>
                    <a:pt x="0" y="49"/>
                  </a:lnTo>
                  <a:lnTo>
                    <a:pt x="0" y="49"/>
                  </a:lnTo>
                  <a:lnTo>
                    <a:pt x="0" y="51"/>
                  </a:lnTo>
                  <a:lnTo>
                    <a:pt x="0" y="54"/>
                  </a:lnTo>
                  <a:lnTo>
                    <a:pt x="1" y="55"/>
                  </a:lnTo>
                  <a:lnTo>
                    <a:pt x="3" y="57"/>
                  </a:lnTo>
                  <a:lnTo>
                    <a:pt x="7" y="58"/>
                  </a:lnTo>
                  <a:lnTo>
                    <a:pt x="9" y="57"/>
                  </a:lnTo>
                  <a:lnTo>
                    <a:pt x="11" y="55"/>
                  </a:lnTo>
                  <a:lnTo>
                    <a:pt x="11" y="55"/>
                  </a:lnTo>
                  <a:lnTo>
                    <a:pt x="17" y="44"/>
                  </a:lnTo>
                  <a:lnTo>
                    <a:pt x="24" y="33"/>
                  </a:lnTo>
                  <a:lnTo>
                    <a:pt x="33" y="10"/>
                  </a:lnTo>
                  <a:lnTo>
                    <a:pt x="33" y="10"/>
                  </a:lnTo>
                  <a:lnTo>
                    <a:pt x="34" y="7"/>
                  </a:lnTo>
                  <a:lnTo>
                    <a:pt x="34" y="4"/>
                  </a:lnTo>
                  <a:lnTo>
                    <a:pt x="32" y="2"/>
                  </a:lnTo>
                  <a:lnTo>
                    <a:pt x="29" y="0"/>
                  </a:lnTo>
                  <a:lnTo>
                    <a:pt x="28" y="0"/>
                  </a:lnTo>
                  <a:lnTo>
                    <a:pt x="25" y="2"/>
                  </a:lnTo>
                  <a:lnTo>
                    <a:pt x="24" y="3"/>
                  </a:lnTo>
                  <a:lnTo>
                    <a:pt x="24"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65" name="Freeform 477"/>
            <p:cNvSpPr/>
            <p:nvPr/>
          </p:nvSpPr>
          <p:spPr bwMode="auto">
            <a:xfrm>
              <a:off x="3354388" y="1589088"/>
              <a:ext cx="44450" cy="55563"/>
            </a:xfrm>
            <a:custGeom>
              <a:avLst/>
              <a:gdLst/>
              <a:ahLst/>
              <a:cxnLst>
                <a:cxn ang="0">
                  <a:pos x="99" y="3"/>
                </a:cxn>
                <a:cxn ang="0">
                  <a:pos x="99" y="3"/>
                </a:cxn>
                <a:cxn ang="0">
                  <a:pos x="71" y="29"/>
                </a:cxn>
                <a:cxn ang="0">
                  <a:pos x="58" y="44"/>
                </a:cxn>
                <a:cxn ang="0">
                  <a:pos x="47" y="58"/>
                </a:cxn>
                <a:cxn ang="0">
                  <a:pos x="47" y="58"/>
                </a:cxn>
                <a:cxn ang="0">
                  <a:pos x="34" y="76"/>
                </a:cxn>
                <a:cxn ang="0">
                  <a:pos x="22" y="95"/>
                </a:cxn>
                <a:cxn ang="0">
                  <a:pos x="0" y="134"/>
                </a:cxn>
                <a:cxn ang="0">
                  <a:pos x="0" y="134"/>
                </a:cxn>
                <a:cxn ang="0">
                  <a:pos x="0" y="135"/>
                </a:cxn>
                <a:cxn ang="0">
                  <a:pos x="0" y="138"/>
                </a:cxn>
                <a:cxn ang="0">
                  <a:pos x="2" y="140"/>
                </a:cxn>
                <a:cxn ang="0">
                  <a:pos x="6" y="142"/>
                </a:cxn>
                <a:cxn ang="0">
                  <a:pos x="7" y="140"/>
                </a:cxn>
                <a:cxn ang="0">
                  <a:pos x="10" y="139"/>
                </a:cxn>
                <a:cxn ang="0">
                  <a:pos x="10" y="139"/>
                </a:cxn>
                <a:cxn ang="0">
                  <a:pos x="27" y="108"/>
                </a:cxn>
                <a:cxn ang="0">
                  <a:pos x="36" y="92"/>
                </a:cxn>
                <a:cxn ang="0">
                  <a:pos x="47" y="78"/>
                </a:cxn>
                <a:cxn ang="0">
                  <a:pos x="47" y="78"/>
                </a:cxn>
                <a:cxn ang="0">
                  <a:pos x="61" y="59"/>
                </a:cxn>
                <a:cxn ang="0">
                  <a:pos x="75" y="42"/>
                </a:cxn>
                <a:cxn ang="0">
                  <a:pos x="108" y="11"/>
                </a:cxn>
                <a:cxn ang="0">
                  <a:pos x="108" y="11"/>
                </a:cxn>
                <a:cxn ang="0">
                  <a:pos x="109" y="8"/>
                </a:cxn>
                <a:cxn ang="0">
                  <a:pos x="109" y="7"/>
                </a:cxn>
                <a:cxn ang="0">
                  <a:pos x="108" y="3"/>
                </a:cxn>
                <a:cxn ang="0">
                  <a:pos x="104" y="0"/>
                </a:cxn>
                <a:cxn ang="0">
                  <a:pos x="102" y="2"/>
                </a:cxn>
                <a:cxn ang="0">
                  <a:pos x="99" y="3"/>
                </a:cxn>
                <a:cxn ang="0">
                  <a:pos x="99" y="3"/>
                </a:cxn>
              </a:cxnLst>
              <a:rect l="0" t="0" r="r" b="b"/>
              <a:pathLst>
                <a:path w="109" h="142">
                  <a:moveTo>
                    <a:pt x="99" y="3"/>
                  </a:moveTo>
                  <a:lnTo>
                    <a:pt x="99" y="3"/>
                  </a:lnTo>
                  <a:lnTo>
                    <a:pt x="71" y="29"/>
                  </a:lnTo>
                  <a:lnTo>
                    <a:pt x="58" y="44"/>
                  </a:lnTo>
                  <a:lnTo>
                    <a:pt x="47" y="58"/>
                  </a:lnTo>
                  <a:lnTo>
                    <a:pt x="47" y="58"/>
                  </a:lnTo>
                  <a:lnTo>
                    <a:pt x="34" y="76"/>
                  </a:lnTo>
                  <a:lnTo>
                    <a:pt x="22" y="95"/>
                  </a:lnTo>
                  <a:lnTo>
                    <a:pt x="0" y="134"/>
                  </a:lnTo>
                  <a:lnTo>
                    <a:pt x="0" y="134"/>
                  </a:lnTo>
                  <a:lnTo>
                    <a:pt x="0" y="135"/>
                  </a:lnTo>
                  <a:lnTo>
                    <a:pt x="0" y="138"/>
                  </a:lnTo>
                  <a:lnTo>
                    <a:pt x="2" y="140"/>
                  </a:lnTo>
                  <a:lnTo>
                    <a:pt x="6" y="142"/>
                  </a:lnTo>
                  <a:lnTo>
                    <a:pt x="7" y="140"/>
                  </a:lnTo>
                  <a:lnTo>
                    <a:pt x="10" y="139"/>
                  </a:lnTo>
                  <a:lnTo>
                    <a:pt x="10" y="139"/>
                  </a:lnTo>
                  <a:lnTo>
                    <a:pt x="27" y="108"/>
                  </a:lnTo>
                  <a:lnTo>
                    <a:pt x="36" y="92"/>
                  </a:lnTo>
                  <a:lnTo>
                    <a:pt x="47" y="78"/>
                  </a:lnTo>
                  <a:lnTo>
                    <a:pt x="47" y="78"/>
                  </a:lnTo>
                  <a:lnTo>
                    <a:pt x="61" y="59"/>
                  </a:lnTo>
                  <a:lnTo>
                    <a:pt x="75" y="42"/>
                  </a:lnTo>
                  <a:lnTo>
                    <a:pt x="108" y="11"/>
                  </a:lnTo>
                  <a:lnTo>
                    <a:pt x="108" y="11"/>
                  </a:lnTo>
                  <a:lnTo>
                    <a:pt x="109" y="8"/>
                  </a:lnTo>
                  <a:lnTo>
                    <a:pt x="109" y="7"/>
                  </a:lnTo>
                  <a:lnTo>
                    <a:pt x="108" y="3"/>
                  </a:lnTo>
                  <a:lnTo>
                    <a:pt x="104" y="0"/>
                  </a:lnTo>
                  <a:lnTo>
                    <a:pt x="102" y="2"/>
                  </a:lnTo>
                  <a:lnTo>
                    <a:pt x="99" y="3"/>
                  </a:lnTo>
                  <a:lnTo>
                    <a:pt x="9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66" name="Freeform 478"/>
            <p:cNvSpPr/>
            <p:nvPr/>
          </p:nvSpPr>
          <p:spPr bwMode="auto">
            <a:xfrm>
              <a:off x="3382963" y="1584325"/>
              <a:ext cx="50800" cy="63500"/>
            </a:xfrm>
            <a:custGeom>
              <a:avLst/>
              <a:gdLst/>
              <a:ahLst/>
              <a:cxnLst>
                <a:cxn ang="0">
                  <a:pos x="120" y="3"/>
                </a:cxn>
                <a:cxn ang="0">
                  <a:pos x="120" y="3"/>
                </a:cxn>
                <a:cxn ang="0">
                  <a:pos x="88" y="43"/>
                </a:cxn>
                <a:cxn ang="0">
                  <a:pos x="58" y="82"/>
                </a:cxn>
                <a:cxn ang="0">
                  <a:pos x="58" y="82"/>
                </a:cxn>
                <a:cxn ang="0">
                  <a:pos x="44" y="101"/>
                </a:cxn>
                <a:cxn ang="0">
                  <a:pos x="29" y="119"/>
                </a:cxn>
                <a:cxn ang="0">
                  <a:pos x="15" y="136"/>
                </a:cxn>
                <a:cxn ang="0">
                  <a:pos x="0" y="154"/>
                </a:cxn>
                <a:cxn ang="0">
                  <a:pos x="0" y="154"/>
                </a:cxn>
                <a:cxn ang="0">
                  <a:pos x="0" y="157"/>
                </a:cxn>
                <a:cxn ang="0">
                  <a:pos x="0" y="160"/>
                </a:cxn>
                <a:cxn ang="0">
                  <a:pos x="2" y="161"/>
                </a:cxn>
                <a:cxn ang="0">
                  <a:pos x="3" y="162"/>
                </a:cxn>
                <a:cxn ang="0">
                  <a:pos x="7" y="163"/>
                </a:cxn>
                <a:cxn ang="0">
                  <a:pos x="10" y="162"/>
                </a:cxn>
                <a:cxn ang="0">
                  <a:pos x="11" y="161"/>
                </a:cxn>
                <a:cxn ang="0">
                  <a:pos x="11" y="161"/>
                </a:cxn>
                <a:cxn ang="0">
                  <a:pos x="24" y="144"/>
                </a:cxn>
                <a:cxn ang="0">
                  <a:pos x="37" y="128"/>
                </a:cxn>
                <a:cxn ang="0">
                  <a:pos x="50" y="112"/>
                </a:cxn>
                <a:cxn ang="0">
                  <a:pos x="63" y="97"/>
                </a:cxn>
                <a:cxn ang="0">
                  <a:pos x="63" y="97"/>
                </a:cxn>
                <a:cxn ang="0">
                  <a:pos x="79" y="73"/>
                </a:cxn>
                <a:cxn ang="0">
                  <a:pos x="96" y="52"/>
                </a:cxn>
                <a:cxn ang="0">
                  <a:pos x="129" y="8"/>
                </a:cxn>
                <a:cxn ang="0">
                  <a:pos x="129" y="8"/>
                </a:cxn>
                <a:cxn ang="0">
                  <a:pos x="130" y="7"/>
                </a:cxn>
                <a:cxn ang="0">
                  <a:pos x="130" y="4"/>
                </a:cxn>
                <a:cxn ang="0">
                  <a:pos x="129" y="3"/>
                </a:cxn>
                <a:cxn ang="0">
                  <a:pos x="127" y="1"/>
                </a:cxn>
                <a:cxn ang="0">
                  <a:pos x="123" y="0"/>
                </a:cxn>
                <a:cxn ang="0">
                  <a:pos x="121" y="1"/>
                </a:cxn>
                <a:cxn ang="0">
                  <a:pos x="120" y="3"/>
                </a:cxn>
                <a:cxn ang="0">
                  <a:pos x="120" y="3"/>
                </a:cxn>
              </a:cxnLst>
              <a:rect l="0" t="0" r="r" b="b"/>
              <a:pathLst>
                <a:path w="130" h="163">
                  <a:moveTo>
                    <a:pt x="120" y="3"/>
                  </a:moveTo>
                  <a:lnTo>
                    <a:pt x="120" y="3"/>
                  </a:lnTo>
                  <a:lnTo>
                    <a:pt x="88" y="43"/>
                  </a:lnTo>
                  <a:lnTo>
                    <a:pt x="58" y="82"/>
                  </a:lnTo>
                  <a:lnTo>
                    <a:pt x="58" y="82"/>
                  </a:lnTo>
                  <a:lnTo>
                    <a:pt x="44" y="101"/>
                  </a:lnTo>
                  <a:lnTo>
                    <a:pt x="29" y="119"/>
                  </a:lnTo>
                  <a:lnTo>
                    <a:pt x="15" y="136"/>
                  </a:lnTo>
                  <a:lnTo>
                    <a:pt x="0" y="154"/>
                  </a:lnTo>
                  <a:lnTo>
                    <a:pt x="0" y="154"/>
                  </a:lnTo>
                  <a:lnTo>
                    <a:pt x="0" y="157"/>
                  </a:lnTo>
                  <a:lnTo>
                    <a:pt x="0" y="160"/>
                  </a:lnTo>
                  <a:lnTo>
                    <a:pt x="2" y="161"/>
                  </a:lnTo>
                  <a:lnTo>
                    <a:pt x="3" y="162"/>
                  </a:lnTo>
                  <a:lnTo>
                    <a:pt x="7" y="163"/>
                  </a:lnTo>
                  <a:lnTo>
                    <a:pt x="10" y="162"/>
                  </a:lnTo>
                  <a:lnTo>
                    <a:pt x="11" y="161"/>
                  </a:lnTo>
                  <a:lnTo>
                    <a:pt x="11" y="161"/>
                  </a:lnTo>
                  <a:lnTo>
                    <a:pt x="24" y="144"/>
                  </a:lnTo>
                  <a:lnTo>
                    <a:pt x="37" y="128"/>
                  </a:lnTo>
                  <a:lnTo>
                    <a:pt x="50" y="112"/>
                  </a:lnTo>
                  <a:lnTo>
                    <a:pt x="63" y="97"/>
                  </a:lnTo>
                  <a:lnTo>
                    <a:pt x="63" y="97"/>
                  </a:lnTo>
                  <a:lnTo>
                    <a:pt x="79" y="73"/>
                  </a:lnTo>
                  <a:lnTo>
                    <a:pt x="96" y="52"/>
                  </a:lnTo>
                  <a:lnTo>
                    <a:pt x="129" y="8"/>
                  </a:lnTo>
                  <a:lnTo>
                    <a:pt x="129" y="8"/>
                  </a:lnTo>
                  <a:lnTo>
                    <a:pt x="130" y="7"/>
                  </a:lnTo>
                  <a:lnTo>
                    <a:pt x="130" y="4"/>
                  </a:lnTo>
                  <a:lnTo>
                    <a:pt x="129" y="3"/>
                  </a:lnTo>
                  <a:lnTo>
                    <a:pt x="127" y="1"/>
                  </a:lnTo>
                  <a:lnTo>
                    <a:pt x="123" y="0"/>
                  </a:lnTo>
                  <a:lnTo>
                    <a:pt x="121" y="1"/>
                  </a:lnTo>
                  <a:lnTo>
                    <a:pt x="120" y="3"/>
                  </a:lnTo>
                  <a:lnTo>
                    <a:pt x="120"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67" name="Freeform 479"/>
            <p:cNvSpPr/>
            <p:nvPr/>
          </p:nvSpPr>
          <p:spPr bwMode="auto">
            <a:xfrm>
              <a:off x="3424238" y="1584325"/>
              <a:ext cx="50800" cy="61913"/>
            </a:xfrm>
            <a:custGeom>
              <a:avLst/>
              <a:gdLst/>
              <a:ahLst/>
              <a:cxnLst>
                <a:cxn ang="0">
                  <a:pos x="120" y="1"/>
                </a:cxn>
                <a:cxn ang="0">
                  <a:pos x="120" y="1"/>
                </a:cxn>
                <a:cxn ang="0">
                  <a:pos x="105" y="18"/>
                </a:cxn>
                <a:cxn ang="0">
                  <a:pos x="91" y="35"/>
                </a:cxn>
                <a:cxn ang="0">
                  <a:pos x="66" y="72"/>
                </a:cxn>
                <a:cxn ang="0">
                  <a:pos x="66" y="72"/>
                </a:cxn>
                <a:cxn ang="0">
                  <a:pos x="51" y="92"/>
                </a:cxn>
                <a:cxn ang="0">
                  <a:pos x="34" y="111"/>
                </a:cxn>
                <a:cxn ang="0">
                  <a:pos x="17" y="131"/>
                </a:cxn>
                <a:cxn ang="0">
                  <a:pos x="1" y="150"/>
                </a:cxn>
                <a:cxn ang="0">
                  <a:pos x="1" y="150"/>
                </a:cxn>
                <a:cxn ang="0">
                  <a:pos x="0" y="153"/>
                </a:cxn>
                <a:cxn ang="0">
                  <a:pos x="0" y="156"/>
                </a:cxn>
                <a:cxn ang="0">
                  <a:pos x="1" y="157"/>
                </a:cxn>
                <a:cxn ang="0">
                  <a:pos x="2" y="158"/>
                </a:cxn>
                <a:cxn ang="0">
                  <a:pos x="7" y="160"/>
                </a:cxn>
                <a:cxn ang="0">
                  <a:pos x="9" y="158"/>
                </a:cxn>
                <a:cxn ang="0">
                  <a:pos x="11" y="157"/>
                </a:cxn>
                <a:cxn ang="0">
                  <a:pos x="11" y="157"/>
                </a:cxn>
                <a:cxn ang="0">
                  <a:pos x="24" y="139"/>
                </a:cxn>
                <a:cxn ang="0">
                  <a:pos x="39" y="120"/>
                </a:cxn>
                <a:cxn ang="0">
                  <a:pos x="69" y="86"/>
                </a:cxn>
                <a:cxn ang="0">
                  <a:pos x="69" y="86"/>
                </a:cxn>
                <a:cxn ang="0">
                  <a:pos x="83" y="67"/>
                </a:cxn>
                <a:cxn ang="0">
                  <a:pos x="98" y="47"/>
                </a:cxn>
                <a:cxn ang="0">
                  <a:pos x="112" y="27"/>
                </a:cxn>
                <a:cxn ang="0">
                  <a:pos x="128" y="9"/>
                </a:cxn>
                <a:cxn ang="0">
                  <a:pos x="128" y="9"/>
                </a:cxn>
                <a:cxn ang="0">
                  <a:pos x="129" y="8"/>
                </a:cxn>
                <a:cxn ang="0">
                  <a:pos x="129" y="5"/>
                </a:cxn>
                <a:cxn ang="0">
                  <a:pos x="128" y="1"/>
                </a:cxn>
                <a:cxn ang="0">
                  <a:pos x="124" y="0"/>
                </a:cxn>
                <a:cxn ang="0">
                  <a:pos x="121" y="0"/>
                </a:cxn>
                <a:cxn ang="0">
                  <a:pos x="120" y="1"/>
                </a:cxn>
                <a:cxn ang="0">
                  <a:pos x="120" y="1"/>
                </a:cxn>
              </a:cxnLst>
              <a:rect l="0" t="0" r="r" b="b"/>
              <a:pathLst>
                <a:path w="129" h="160">
                  <a:moveTo>
                    <a:pt x="120" y="1"/>
                  </a:moveTo>
                  <a:lnTo>
                    <a:pt x="120" y="1"/>
                  </a:lnTo>
                  <a:lnTo>
                    <a:pt x="105" y="18"/>
                  </a:lnTo>
                  <a:lnTo>
                    <a:pt x="91" y="35"/>
                  </a:lnTo>
                  <a:lnTo>
                    <a:pt x="66" y="72"/>
                  </a:lnTo>
                  <a:lnTo>
                    <a:pt x="66" y="72"/>
                  </a:lnTo>
                  <a:lnTo>
                    <a:pt x="51" y="92"/>
                  </a:lnTo>
                  <a:lnTo>
                    <a:pt x="34" y="111"/>
                  </a:lnTo>
                  <a:lnTo>
                    <a:pt x="17" y="131"/>
                  </a:lnTo>
                  <a:lnTo>
                    <a:pt x="1" y="150"/>
                  </a:lnTo>
                  <a:lnTo>
                    <a:pt x="1" y="150"/>
                  </a:lnTo>
                  <a:lnTo>
                    <a:pt x="0" y="153"/>
                  </a:lnTo>
                  <a:lnTo>
                    <a:pt x="0" y="156"/>
                  </a:lnTo>
                  <a:lnTo>
                    <a:pt x="1" y="157"/>
                  </a:lnTo>
                  <a:lnTo>
                    <a:pt x="2" y="158"/>
                  </a:lnTo>
                  <a:lnTo>
                    <a:pt x="7" y="160"/>
                  </a:lnTo>
                  <a:lnTo>
                    <a:pt x="9" y="158"/>
                  </a:lnTo>
                  <a:lnTo>
                    <a:pt x="11" y="157"/>
                  </a:lnTo>
                  <a:lnTo>
                    <a:pt x="11" y="157"/>
                  </a:lnTo>
                  <a:lnTo>
                    <a:pt x="24" y="139"/>
                  </a:lnTo>
                  <a:lnTo>
                    <a:pt x="39" y="120"/>
                  </a:lnTo>
                  <a:lnTo>
                    <a:pt x="69" y="86"/>
                  </a:lnTo>
                  <a:lnTo>
                    <a:pt x="69" y="86"/>
                  </a:lnTo>
                  <a:lnTo>
                    <a:pt x="83" y="67"/>
                  </a:lnTo>
                  <a:lnTo>
                    <a:pt x="98" y="47"/>
                  </a:lnTo>
                  <a:lnTo>
                    <a:pt x="112" y="27"/>
                  </a:lnTo>
                  <a:lnTo>
                    <a:pt x="128" y="9"/>
                  </a:lnTo>
                  <a:lnTo>
                    <a:pt x="128" y="9"/>
                  </a:lnTo>
                  <a:lnTo>
                    <a:pt x="129" y="8"/>
                  </a:lnTo>
                  <a:lnTo>
                    <a:pt x="129" y="5"/>
                  </a:lnTo>
                  <a:lnTo>
                    <a:pt x="128" y="1"/>
                  </a:lnTo>
                  <a:lnTo>
                    <a:pt x="124" y="0"/>
                  </a:lnTo>
                  <a:lnTo>
                    <a:pt x="121" y="0"/>
                  </a:lnTo>
                  <a:lnTo>
                    <a:pt x="120" y="1"/>
                  </a:lnTo>
                  <a:lnTo>
                    <a:pt x="12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68" name="Freeform 480"/>
            <p:cNvSpPr/>
            <p:nvPr/>
          </p:nvSpPr>
          <p:spPr bwMode="auto">
            <a:xfrm>
              <a:off x="3465513" y="1581150"/>
              <a:ext cx="46038" cy="55563"/>
            </a:xfrm>
            <a:custGeom>
              <a:avLst/>
              <a:gdLst/>
              <a:ahLst/>
              <a:cxnLst>
                <a:cxn ang="0">
                  <a:pos x="104" y="1"/>
                </a:cxn>
                <a:cxn ang="0">
                  <a:pos x="104" y="1"/>
                </a:cxn>
                <a:cxn ang="0">
                  <a:pos x="93" y="13"/>
                </a:cxn>
                <a:cxn ang="0">
                  <a:pos x="82" y="26"/>
                </a:cxn>
                <a:cxn ang="0">
                  <a:pos x="63" y="54"/>
                </a:cxn>
                <a:cxn ang="0">
                  <a:pos x="63" y="54"/>
                </a:cxn>
                <a:cxn ang="0">
                  <a:pos x="32" y="93"/>
                </a:cxn>
                <a:cxn ang="0">
                  <a:pos x="1" y="131"/>
                </a:cxn>
                <a:cxn ang="0">
                  <a:pos x="1" y="131"/>
                </a:cxn>
                <a:cxn ang="0">
                  <a:pos x="0" y="134"/>
                </a:cxn>
                <a:cxn ang="0">
                  <a:pos x="0" y="136"/>
                </a:cxn>
                <a:cxn ang="0">
                  <a:pos x="2" y="140"/>
                </a:cxn>
                <a:cxn ang="0">
                  <a:pos x="4" y="140"/>
                </a:cxn>
                <a:cxn ang="0">
                  <a:pos x="5" y="141"/>
                </a:cxn>
                <a:cxn ang="0">
                  <a:pos x="8" y="141"/>
                </a:cxn>
                <a:cxn ang="0">
                  <a:pos x="9" y="139"/>
                </a:cxn>
                <a:cxn ang="0">
                  <a:pos x="9" y="139"/>
                </a:cxn>
                <a:cxn ang="0">
                  <a:pos x="32" y="110"/>
                </a:cxn>
                <a:cxn ang="0">
                  <a:pos x="56" y="81"/>
                </a:cxn>
                <a:cxn ang="0">
                  <a:pos x="56" y="81"/>
                </a:cxn>
                <a:cxn ang="0">
                  <a:pos x="82" y="45"/>
                </a:cxn>
                <a:cxn ang="0">
                  <a:pos x="97" y="26"/>
                </a:cxn>
                <a:cxn ang="0">
                  <a:pos x="104" y="17"/>
                </a:cxn>
                <a:cxn ang="0">
                  <a:pos x="112" y="9"/>
                </a:cxn>
                <a:cxn ang="0">
                  <a:pos x="112" y="9"/>
                </a:cxn>
                <a:cxn ang="0">
                  <a:pos x="114" y="8"/>
                </a:cxn>
                <a:cxn ang="0">
                  <a:pos x="114" y="5"/>
                </a:cxn>
                <a:cxn ang="0">
                  <a:pos x="114" y="4"/>
                </a:cxn>
                <a:cxn ang="0">
                  <a:pos x="112" y="3"/>
                </a:cxn>
                <a:cxn ang="0">
                  <a:pos x="108" y="0"/>
                </a:cxn>
                <a:cxn ang="0">
                  <a:pos x="106" y="0"/>
                </a:cxn>
                <a:cxn ang="0">
                  <a:pos x="104" y="1"/>
                </a:cxn>
                <a:cxn ang="0">
                  <a:pos x="104" y="1"/>
                </a:cxn>
              </a:cxnLst>
              <a:rect l="0" t="0" r="r" b="b"/>
              <a:pathLst>
                <a:path w="114" h="141">
                  <a:moveTo>
                    <a:pt x="104" y="1"/>
                  </a:moveTo>
                  <a:lnTo>
                    <a:pt x="104" y="1"/>
                  </a:lnTo>
                  <a:lnTo>
                    <a:pt x="93" y="13"/>
                  </a:lnTo>
                  <a:lnTo>
                    <a:pt x="82" y="26"/>
                  </a:lnTo>
                  <a:lnTo>
                    <a:pt x="63" y="54"/>
                  </a:lnTo>
                  <a:lnTo>
                    <a:pt x="63" y="54"/>
                  </a:lnTo>
                  <a:lnTo>
                    <a:pt x="32" y="93"/>
                  </a:lnTo>
                  <a:lnTo>
                    <a:pt x="1" y="131"/>
                  </a:lnTo>
                  <a:lnTo>
                    <a:pt x="1" y="131"/>
                  </a:lnTo>
                  <a:lnTo>
                    <a:pt x="0" y="134"/>
                  </a:lnTo>
                  <a:lnTo>
                    <a:pt x="0" y="136"/>
                  </a:lnTo>
                  <a:lnTo>
                    <a:pt x="2" y="140"/>
                  </a:lnTo>
                  <a:lnTo>
                    <a:pt x="4" y="140"/>
                  </a:lnTo>
                  <a:lnTo>
                    <a:pt x="5" y="141"/>
                  </a:lnTo>
                  <a:lnTo>
                    <a:pt x="8" y="141"/>
                  </a:lnTo>
                  <a:lnTo>
                    <a:pt x="9" y="139"/>
                  </a:lnTo>
                  <a:lnTo>
                    <a:pt x="9" y="139"/>
                  </a:lnTo>
                  <a:lnTo>
                    <a:pt x="32" y="110"/>
                  </a:lnTo>
                  <a:lnTo>
                    <a:pt x="56" y="81"/>
                  </a:lnTo>
                  <a:lnTo>
                    <a:pt x="56" y="81"/>
                  </a:lnTo>
                  <a:lnTo>
                    <a:pt x="82" y="45"/>
                  </a:lnTo>
                  <a:lnTo>
                    <a:pt x="97" y="26"/>
                  </a:lnTo>
                  <a:lnTo>
                    <a:pt x="104" y="17"/>
                  </a:lnTo>
                  <a:lnTo>
                    <a:pt x="112" y="9"/>
                  </a:lnTo>
                  <a:lnTo>
                    <a:pt x="112" y="9"/>
                  </a:lnTo>
                  <a:lnTo>
                    <a:pt x="114" y="8"/>
                  </a:lnTo>
                  <a:lnTo>
                    <a:pt x="114" y="5"/>
                  </a:lnTo>
                  <a:lnTo>
                    <a:pt x="114" y="4"/>
                  </a:lnTo>
                  <a:lnTo>
                    <a:pt x="112" y="3"/>
                  </a:lnTo>
                  <a:lnTo>
                    <a:pt x="108" y="0"/>
                  </a:lnTo>
                  <a:lnTo>
                    <a:pt x="106" y="0"/>
                  </a:lnTo>
                  <a:lnTo>
                    <a:pt x="104" y="1"/>
                  </a:lnTo>
                  <a:lnTo>
                    <a:pt x="10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69" name="Freeform 481"/>
            <p:cNvSpPr/>
            <p:nvPr/>
          </p:nvSpPr>
          <p:spPr bwMode="auto">
            <a:xfrm>
              <a:off x="3509963" y="1582738"/>
              <a:ext cx="38100" cy="63500"/>
            </a:xfrm>
            <a:custGeom>
              <a:avLst/>
              <a:gdLst/>
              <a:ahLst/>
              <a:cxnLst>
                <a:cxn ang="0">
                  <a:pos x="85" y="3"/>
                </a:cxn>
                <a:cxn ang="0">
                  <a:pos x="85" y="3"/>
                </a:cxn>
                <a:cxn ang="0">
                  <a:pos x="44" y="80"/>
                </a:cxn>
                <a:cxn ang="0">
                  <a:pos x="23" y="118"/>
                </a:cxn>
                <a:cxn ang="0">
                  <a:pos x="1" y="154"/>
                </a:cxn>
                <a:cxn ang="0">
                  <a:pos x="1" y="154"/>
                </a:cxn>
                <a:cxn ang="0">
                  <a:pos x="0" y="157"/>
                </a:cxn>
                <a:cxn ang="0">
                  <a:pos x="0" y="160"/>
                </a:cxn>
                <a:cxn ang="0">
                  <a:pos x="2" y="162"/>
                </a:cxn>
                <a:cxn ang="0">
                  <a:pos x="8" y="164"/>
                </a:cxn>
                <a:cxn ang="0">
                  <a:pos x="9" y="162"/>
                </a:cxn>
                <a:cxn ang="0">
                  <a:pos x="10" y="161"/>
                </a:cxn>
                <a:cxn ang="0">
                  <a:pos x="10" y="161"/>
                </a:cxn>
                <a:cxn ang="0">
                  <a:pos x="32" y="123"/>
                </a:cxn>
                <a:cxn ang="0">
                  <a:pos x="53" y="85"/>
                </a:cxn>
                <a:cxn ang="0">
                  <a:pos x="94" y="8"/>
                </a:cxn>
                <a:cxn ang="0">
                  <a:pos x="94" y="8"/>
                </a:cxn>
                <a:cxn ang="0">
                  <a:pos x="95" y="7"/>
                </a:cxn>
                <a:cxn ang="0">
                  <a:pos x="95" y="4"/>
                </a:cxn>
                <a:cxn ang="0">
                  <a:pos x="93" y="1"/>
                </a:cxn>
                <a:cxn ang="0">
                  <a:pos x="89" y="0"/>
                </a:cxn>
                <a:cxn ang="0">
                  <a:pos x="86" y="1"/>
                </a:cxn>
                <a:cxn ang="0">
                  <a:pos x="85" y="3"/>
                </a:cxn>
                <a:cxn ang="0">
                  <a:pos x="85" y="3"/>
                </a:cxn>
              </a:cxnLst>
              <a:rect l="0" t="0" r="r" b="b"/>
              <a:pathLst>
                <a:path w="95" h="164">
                  <a:moveTo>
                    <a:pt x="85" y="3"/>
                  </a:moveTo>
                  <a:lnTo>
                    <a:pt x="85" y="3"/>
                  </a:lnTo>
                  <a:lnTo>
                    <a:pt x="44" y="80"/>
                  </a:lnTo>
                  <a:lnTo>
                    <a:pt x="23" y="118"/>
                  </a:lnTo>
                  <a:lnTo>
                    <a:pt x="1" y="154"/>
                  </a:lnTo>
                  <a:lnTo>
                    <a:pt x="1" y="154"/>
                  </a:lnTo>
                  <a:lnTo>
                    <a:pt x="0" y="157"/>
                  </a:lnTo>
                  <a:lnTo>
                    <a:pt x="0" y="160"/>
                  </a:lnTo>
                  <a:lnTo>
                    <a:pt x="2" y="162"/>
                  </a:lnTo>
                  <a:lnTo>
                    <a:pt x="8" y="164"/>
                  </a:lnTo>
                  <a:lnTo>
                    <a:pt x="9" y="162"/>
                  </a:lnTo>
                  <a:lnTo>
                    <a:pt x="10" y="161"/>
                  </a:lnTo>
                  <a:lnTo>
                    <a:pt x="10" y="161"/>
                  </a:lnTo>
                  <a:lnTo>
                    <a:pt x="32" y="123"/>
                  </a:lnTo>
                  <a:lnTo>
                    <a:pt x="53" y="85"/>
                  </a:lnTo>
                  <a:lnTo>
                    <a:pt x="94" y="8"/>
                  </a:lnTo>
                  <a:lnTo>
                    <a:pt x="94" y="8"/>
                  </a:lnTo>
                  <a:lnTo>
                    <a:pt x="95" y="7"/>
                  </a:lnTo>
                  <a:lnTo>
                    <a:pt x="95" y="4"/>
                  </a:lnTo>
                  <a:lnTo>
                    <a:pt x="93" y="1"/>
                  </a:lnTo>
                  <a:lnTo>
                    <a:pt x="89" y="0"/>
                  </a:lnTo>
                  <a:lnTo>
                    <a:pt x="86" y="1"/>
                  </a:lnTo>
                  <a:lnTo>
                    <a:pt x="85" y="3"/>
                  </a:lnTo>
                  <a:lnTo>
                    <a:pt x="85"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70" name="Freeform 482"/>
            <p:cNvSpPr/>
            <p:nvPr/>
          </p:nvSpPr>
          <p:spPr bwMode="auto">
            <a:xfrm>
              <a:off x="3546476" y="1597025"/>
              <a:ext cx="31750" cy="50800"/>
            </a:xfrm>
            <a:custGeom>
              <a:avLst/>
              <a:gdLst/>
              <a:ahLst/>
              <a:cxnLst>
                <a:cxn ang="0">
                  <a:pos x="71" y="1"/>
                </a:cxn>
                <a:cxn ang="0">
                  <a:pos x="71" y="1"/>
                </a:cxn>
                <a:cxn ang="0">
                  <a:pos x="50" y="30"/>
                </a:cxn>
                <a:cxn ang="0">
                  <a:pos x="33" y="59"/>
                </a:cxn>
                <a:cxn ang="0">
                  <a:pos x="16" y="89"/>
                </a:cxn>
                <a:cxn ang="0">
                  <a:pos x="2" y="120"/>
                </a:cxn>
                <a:cxn ang="0">
                  <a:pos x="2" y="120"/>
                </a:cxn>
                <a:cxn ang="0">
                  <a:pos x="0" y="123"/>
                </a:cxn>
                <a:cxn ang="0">
                  <a:pos x="2" y="126"/>
                </a:cxn>
                <a:cxn ang="0">
                  <a:pos x="4" y="128"/>
                </a:cxn>
                <a:cxn ang="0">
                  <a:pos x="5" y="129"/>
                </a:cxn>
                <a:cxn ang="0">
                  <a:pos x="8" y="129"/>
                </a:cxn>
                <a:cxn ang="0">
                  <a:pos x="9" y="128"/>
                </a:cxn>
                <a:cxn ang="0">
                  <a:pos x="11" y="127"/>
                </a:cxn>
                <a:cxn ang="0">
                  <a:pos x="11" y="127"/>
                </a:cxn>
                <a:cxn ang="0">
                  <a:pos x="25" y="95"/>
                </a:cxn>
                <a:cxn ang="0">
                  <a:pos x="41" y="67"/>
                </a:cxn>
                <a:cxn ang="0">
                  <a:pos x="59" y="38"/>
                </a:cxn>
                <a:cxn ang="0">
                  <a:pos x="79" y="9"/>
                </a:cxn>
                <a:cxn ang="0">
                  <a:pos x="79" y="9"/>
                </a:cxn>
                <a:cxn ang="0">
                  <a:pos x="80" y="8"/>
                </a:cxn>
                <a:cxn ang="0">
                  <a:pos x="80" y="5"/>
                </a:cxn>
                <a:cxn ang="0">
                  <a:pos x="77" y="1"/>
                </a:cxn>
                <a:cxn ang="0">
                  <a:pos x="76" y="0"/>
                </a:cxn>
                <a:cxn ang="0">
                  <a:pos x="75" y="0"/>
                </a:cxn>
                <a:cxn ang="0">
                  <a:pos x="72" y="0"/>
                </a:cxn>
                <a:cxn ang="0">
                  <a:pos x="71" y="1"/>
                </a:cxn>
                <a:cxn ang="0">
                  <a:pos x="71" y="1"/>
                </a:cxn>
              </a:cxnLst>
              <a:rect l="0" t="0" r="r" b="b"/>
              <a:pathLst>
                <a:path w="80" h="129">
                  <a:moveTo>
                    <a:pt x="71" y="1"/>
                  </a:moveTo>
                  <a:lnTo>
                    <a:pt x="71" y="1"/>
                  </a:lnTo>
                  <a:lnTo>
                    <a:pt x="50" y="30"/>
                  </a:lnTo>
                  <a:lnTo>
                    <a:pt x="33" y="59"/>
                  </a:lnTo>
                  <a:lnTo>
                    <a:pt x="16" y="89"/>
                  </a:lnTo>
                  <a:lnTo>
                    <a:pt x="2" y="120"/>
                  </a:lnTo>
                  <a:lnTo>
                    <a:pt x="2" y="120"/>
                  </a:lnTo>
                  <a:lnTo>
                    <a:pt x="0" y="123"/>
                  </a:lnTo>
                  <a:lnTo>
                    <a:pt x="2" y="126"/>
                  </a:lnTo>
                  <a:lnTo>
                    <a:pt x="4" y="128"/>
                  </a:lnTo>
                  <a:lnTo>
                    <a:pt x="5" y="129"/>
                  </a:lnTo>
                  <a:lnTo>
                    <a:pt x="8" y="129"/>
                  </a:lnTo>
                  <a:lnTo>
                    <a:pt x="9" y="128"/>
                  </a:lnTo>
                  <a:lnTo>
                    <a:pt x="11" y="127"/>
                  </a:lnTo>
                  <a:lnTo>
                    <a:pt x="11" y="127"/>
                  </a:lnTo>
                  <a:lnTo>
                    <a:pt x="25" y="95"/>
                  </a:lnTo>
                  <a:lnTo>
                    <a:pt x="41" y="67"/>
                  </a:lnTo>
                  <a:lnTo>
                    <a:pt x="59" y="38"/>
                  </a:lnTo>
                  <a:lnTo>
                    <a:pt x="79" y="9"/>
                  </a:lnTo>
                  <a:lnTo>
                    <a:pt x="79" y="9"/>
                  </a:lnTo>
                  <a:lnTo>
                    <a:pt x="80" y="8"/>
                  </a:lnTo>
                  <a:lnTo>
                    <a:pt x="80" y="5"/>
                  </a:lnTo>
                  <a:lnTo>
                    <a:pt x="77" y="1"/>
                  </a:lnTo>
                  <a:lnTo>
                    <a:pt x="76" y="0"/>
                  </a:lnTo>
                  <a:lnTo>
                    <a:pt x="75" y="0"/>
                  </a:lnTo>
                  <a:lnTo>
                    <a:pt x="72" y="0"/>
                  </a:lnTo>
                  <a:lnTo>
                    <a:pt x="71" y="1"/>
                  </a:lnTo>
                  <a:lnTo>
                    <a:pt x="7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71" name="Freeform 483"/>
            <p:cNvSpPr/>
            <p:nvPr/>
          </p:nvSpPr>
          <p:spPr bwMode="auto">
            <a:xfrm>
              <a:off x="3581401" y="1608138"/>
              <a:ext cx="15875" cy="39688"/>
            </a:xfrm>
            <a:custGeom>
              <a:avLst/>
              <a:gdLst/>
              <a:ahLst/>
              <a:cxnLst>
                <a:cxn ang="0">
                  <a:pos x="30" y="6"/>
                </a:cxn>
                <a:cxn ang="0">
                  <a:pos x="30" y="6"/>
                </a:cxn>
                <a:cxn ang="0">
                  <a:pos x="29" y="17"/>
                </a:cxn>
                <a:cxn ang="0">
                  <a:pos x="25" y="29"/>
                </a:cxn>
                <a:cxn ang="0">
                  <a:pos x="17" y="53"/>
                </a:cxn>
                <a:cxn ang="0">
                  <a:pos x="17" y="53"/>
                </a:cxn>
                <a:cxn ang="0">
                  <a:pos x="10" y="74"/>
                </a:cxn>
                <a:cxn ang="0">
                  <a:pos x="6" y="84"/>
                </a:cxn>
                <a:cxn ang="0">
                  <a:pos x="1" y="93"/>
                </a:cxn>
                <a:cxn ang="0">
                  <a:pos x="1" y="93"/>
                </a:cxn>
                <a:cxn ang="0">
                  <a:pos x="0" y="96"/>
                </a:cxn>
                <a:cxn ang="0">
                  <a:pos x="0" y="99"/>
                </a:cxn>
                <a:cxn ang="0">
                  <a:pos x="2" y="101"/>
                </a:cxn>
                <a:cxn ang="0">
                  <a:pos x="6" y="102"/>
                </a:cxn>
                <a:cxn ang="0">
                  <a:pos x="9" y="101"/>
                </a:cxn>
                <a:cxn ang="0">
                  <a:pos x="10" y="100"/>
                </a:cxn>
                <a:cxn ang="0">
                  <a:pos x="10" y="100"/>
                </a:cxn>
                <a:cxn ang="0">
                  <a:pos x="16" y="89"/>
                </a:cxn>
                <a:cxn ang="0">
                  <a:pos x="21" y="78"/>
                </a:cxn>
                <a:cxn ang="0">
                  <a:pos x="29" y="55"/>
                </a:cxn>
                <a:cxn ang="0">
                  <a:pos x="29" y="55"/>
                </a:cxn>
                <a:cxn ang="0">
                  <a:pos x="36" y="31"/>
                </a:cxn>
                <a:cxn ang="0">
                  <a:pos x="40" y="19"/>
                </a:cxn>
                <a:cxn ang="0">
                  <a:pos x="42" y="6"/>
                </a:cxn>
                <a:cxn ang="0">
                  <a:pos x="42" y="6"/>
                </a:cxn>
                <a:cxn ang="0">
                  <a:pos x="42" y="3"/>
                </a:cxn>
                <a:cxn ang="0">
                  <a:pos x="40" y="2"/>
                </a:cxn>
                <a:cxn ang="0">
                  <a:pos x="36" y="0"/>
                </a:cxn>
                <a:cxn ang="0">
                  <a:pos x="33" y="2"/>
                </a:cxn>
                <a:cxn ang="0">
                  <a:pos x="31" y="3"/>
                </a:cxn>
                <a:cxn ang="0">
                  <a:pos x="30" y="6"/>
                </a:cxn>
                <a:cxn ang="0">
                  <a:pos x="30" y="6"/>
                </a:cxn>
              </a:cxnLst>
              <a:rect l="0" t="0" r="r" b="b"/>
              <a:pathLst>
                <a:path w="42" h="102">
                  <a:moveTo>
                    <a:pt x="30" y="6"/>
                  </a:moveTo>
                  <a:lnTo>
                    <a:pt x="30" y="6"/>
                  </a:lnTo>
                  <a:lnTo>
                    <a:pt x="29" y="17"/>
                  </a:lnTo>
                  <a:lnTo>
                    <a:pt x="25" y="29"/>
                  </a:lnTo>
                  <a:lnTo>
                    <a:pt x="17" y="53"/>
                  </a:lnTo>
                  <a:lnTo>
                    <a:pt x="17" y="53"/>
                  </a:lnTo>
                  <a:lnTo>
                    <a:pt x="10" y="74"/>
                  </a:lnTo>
                  <a:lnTo>
                    <a:pt x="6" y="84"/>
                  </a:lnTo>
                  <a:lnTo>
                    <a:pt x="1" y="93"/>
                  </a:lnTo>
                  <a:lnTo>
                    <a:pt x="1" y="93"/>
                  </a:lnTo>
                  <a:lnTo>
                    <a:pt x="0" y="96"/>
                  </a:lnTo>
                  <a:lnTo>
                    <a:pt x="0" y="99"/>
                  </a:lnTo>
                  <a:lnTo>
                    <a:pt x="2" y="101"/>
                  </a:lnTo>
                  <a:lnTo>
                    <a:pt x="6" y="102"/>
                  </a:lnTo>
                  <a:lnTo>
                    <a:pt x="9" y="101"/>
                  </a:lnTo>
                  <a:lnTo>
                    <a:pt x="10" y="100"/>
                  </a:lnTo>
                  <a:lnTo>
                    <a:pt x="10" y="100"/>
                  </a:lnTo>
                  <a:lnTo>
                    <a:pt x="16" y="89"/>
                  </a:lnTo>
                  <a:lnTo>
                    <a:pt x="21" y="78"/>
                  </a:lnTo>
                  <a:lnTo>
                    <a:pt x="29" y="55"/>
                  </a:lnTo>
                  <a:lnTo>
                    <a:pt x="29" y="55"/>
                  </a:lnTo>
                  <a:lnTo>
                    <a:pt x="36" y="31"/>
                  </a:lnTo>
                  <a:lnTo>
                    <a:pt x="40" y="19"/>
                  </a:lnTo>
                  <a:lnTo>
                    <a:pt x="42" y="6"/>
                  </a:lnTo>
                  <a:lnTo>
                    <a:pt x="42" y="6"/>
                  </a:lnTo>
                  <a:lnTo>
                    <a:pt x="42" y="3"/>
                  </a:lnTo>
                  <a:lnTo>
                    <a:pt x="40" y="2"/>
                  </a:lnTo>
                  <a:lnTo>
                    <a:pt x="36" y="0"/>
                  </a:lnTo>
                  <a:lnTo>
                    <a:pt x="33" y="2"/>
                  </a:lnTo>
                  <a:lnTo>
                    <a:pt x="31" y="3"/>
                  </a:lnTo>
                  <a:lnTo>
                    <a:pt x="30" y="6"/>
                  </a:lnTo>
                  <a:lnTo>
                    <a:pt x="30"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72" name="Freeform 484"/>
            <p:cNvSpPr/>
            <p:nvPr/>
          </p:nvSpPr>
          <p:spPr bwMode="auto">
            <a:xfrm>
              <a:off x="3214688" y="1146175"/>
              <a:ext cx="12700" cy="30163"/>
            </a:xfrm>
            <a:custGeom>
              <a:avLst/>
              <a:gdLst/>
              <a:ahLst/>
              <a:cxnLst>
                <a:cxn ang="0">
                  <a:pos x="24" y="4"/>
                </a:cxn>
                <a:cxn ang="0">
                  <a:pos x="24" y="4"/>
                </a:cxn>
                <a:cxn ang="0">
                  <a:pos x="11" y="37"/>
                </a:cxn>
                <a:cxn ang="0">
                  <a:pos x="4" y="53"/>
                </a:cxn>
                <a:cxn ang="0">
                  <a:pos x="0" y="70"/>
                </a:cxn>
                <a:cxn ang="0">
                  <a:pos x="0" y="70"/>
                </a:cxn>
                <a:cxn ang="0">
                  <a:pos x="0" y="72"/>
                </a:cxn>
                <a:cxn ang="0">
                  <a:pos x="1" y="73"/>
                </a:cxn>
                <a:cxn ang="0">
                  <a:pos x="5" y="76"/>
                </a:cxn>
                <a:cxn ang="0">
                  <a:pos x="7" y="76"/>
                </a:cxn>
                <a:cxn ang="0">
                  <a:pos x="9" y="76"/>
                </a:cxn>
                <a:cxn ang="0">
                  <a:pos x="11" y="75"/>
                </a:cxn>
                <a:cxn ang="0">
                  <a:pos x="11" y="72"/>
                </a:cxn>
                <a:cxn ang="0">
                  <a:pos x="11" y="72"/>
                </a:cxn>
                <a:cxn ang="0">
                  <a:pos x="16" y="55"/>
                </a:cxn>
                <a:cxn ang="0">
                  <a:pos x="21" y="39"/>
                </a:cxn>
                <a:cxn ang="0">
                  <a:pos x="34" y="7"/>
                </a:cxn>
                <a:cxn ang="0">
                  <a:pos x="34" y="7"/>
                </a:cxn>
                <a:cxn ang="0">
                  <a:pos x="34" y="5"/>
                </a:cxn>
                <a:cxn ang="0">
                  <a:pos x="34" y="3"/>
                </a:cxn>
                <a:cxn ang="0">
                  <a:pos x="33" y="2"/>
                </a:cxn>
                <a:cxn ang="0">
                  <a:pos x="30" y="0"/>
                </a:cxn>
                <a:cxn ang="0">
                  <a:pos x="26" y="2"/>
                </a:cxn>
                <a:cxn ang="0">
                  <a:pos x="25" y="3"/>
                </a:cxn>
                <a:cxn ang="0">
                  <a:pos x="24" y="4"/>
                </a:cxn>
                <a:cxn ang="0">
                  <a:pos x="24" y="4"/>
                </a:cxn>
              </a:cxnLst>
              <a:rect l="0" t="0" r="r" b="b"/>
              <a:pathLst>
                <a:path w="34" h="76">
                  <a:moveTo>
                    <a:pt x="24" y="4"/>
                  </a:moveTo>
                  <a:lnTo>
                    <a:pt x="24" y="4"/>
                  </a:lnTo>
                  <a:lnTo>
                    <a:pt x="11" y="37"/>
                  </a:lnTo>
                  <a:lnTo>
                    <a:pt x="4" y="53"/>
                  </a:lnTo>
                  <a:lnTo>
                    <a:pt x="0" y="70"/>
                  </a:lnTo>
                  <a:lnTo>
                    <a:pt x="0" y="70"/>
                  </a:lnTo>
                  <a:lnTo>
                    <a:pt x="0" y="72"/>
                  </a:lnTo>
                  <a:lnTo>
                    <a:pt x="1" y="73"/>
                  </a:lnTo>
                  <a:lnTo>
                    <a:pt x="5" y="76"/>
                  </a:lnTo>
                  <a:lnTo>
                    <a:pt x="7" y="76"/>
                  </a:lnTo>
                  <a:lnTo>
                    <a:pt x="9" y="76"/>
                  </a:lnTo>
                  <a:lnTo>
                    <a:pt x="11" y="75"/>
                  </a:lnTo>
                  <a:lnTo>
                    <a:pt x="11" y="72"/>
                  </a:lnTo>
                  <a:lnTo>
                    <a:pt x="11" y="72"/>
                  </a:lnTo>
                  <a:lnTo>
                    <a:pt x="16" y="55"/>
                  </a:lnTo>
                  <a:lnTo>
                    <a:pt x="21" y="39"/>
                  </a:lnTo>
                  <a:lnTo>
                    <a:pt x="34" y="7"/>
                  </a:lnTo>
                  <a:lnTo>
                    <a:pt x="34" y="7"/>
                  </a:lnTo>
                  <a:lnTo>
                    <a:pt x="34" y="5"/>
                  </a:lnTo>
                  <a:lnTo>
                    <a:pt x="34" y="3"/>
                  </a:lnTo>
                  <a:lnTo>
                    <a:pt x="33" y="2"/>
                  </a:lnTo>
                  <a:lnTo>
                    <a:pt x="30" y="0"/>
                  </a:lnTo>
                  <a:lnTo>
                    <a:pt x="26" y="2"/>
                  </a:lnTo>
                  <a:lnTo>
                    <a:pt x="25" y="3"/>
                  </a:lnTo>
                  <a:lnTo>
                    <a:pt x="24" y="4"/>
                  </a:lnTo>
                  <a:lnTo>
                    <a:pt x="2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73" name="Freeform 485"/>
            <p:cNvSpPr/>
            <p:nvPr/>
          </p:nvSpPr>
          <p:spPr bwMode="auto">
            <a:xfrm>
              <a:off x="3240088" y="1150938"/>
              <a:ext cx="20638" cy="28575"/>
            </a:xfrm>
            <a:custGeom>
              <a:avLst/>
              <a:gdLst/>
              <a:ahLst/>
              <a:cxnLst>
                <a:cxn ang="0">
                  <a:pos x="46" y="0"/>
                </a:cxn>
                <a:cxn ang="0">
                  <a:pos x="46" y="0"/>
                </a:cxn>
                <a:cxn ang="0">
                  <a:pos x="39" y="7"/>
                </a:cxn>
                <a:cxn ang="0">
                  <a:pos x="34" y="13"/>
                </a:cxn>
                <a:cxn ang="0">
                  <a:pos x="30" y="21"/>
                </a:cxn>
                <a:cxn ang="0">
                  <a:pos x="26" y="29"/>
                </a:cxn>
                <a:cxn ang="0">
                  <a:pos x="26" y="29"/>
                </a:cxn>
                <a:cxn ang="0">
                  <a:pos x="13" y="47"/>
                </a:cxn>
                <a:cxn ang="0">
                  <a:pos x="1" y="67"/>
                </a:cxn>
                <a:cxn ang="0">
                  <a:pos x="1" y="67"/>
                </a:cxn>
                <a:cxn ang="0">
                  <a:pos x="0" y="69"/>
                </a:cxn>
                <a:cxn ang="0">
                  <a:pos x="1" y="72"/>
                </a:cxn>
                <a:cxn ang="0">
                  <a:pos x="4" y="75"/>
                </a:cxn>
                <a:cxn ang="0">
                  <a:pos x="8" y="76"/>
                </a:cxn>
                <a:cxn ang="0">
                  <a:pos x="9" y="75"/>
                </a:cxn>
                <a:cxn ang="0">
                  <a:pos x="12" y="73"/>
                </a:cxn>
                <a:cxn ang="0">
                  <a:pos x="12" y="73"/>
                </a:cxn>
                <a:cxn ang="0">
                  <a:pos x="21" y="56"/>
                </a:cxn>
                <a:cxn ang="0">
                  <a:pos x="32" y="41"/>
                </a:cxn>
                <a:cxn ang="0">
                  <a:pos x="32" y="41"/>
                </a:cxn>
                <a:cxn ang="0">
                  <a:pos x="35" y="33"/>
                </a:cxn>
                <a:cxn ang="0">
                  <a:pos x="41" y="24"/>
                </a:cxn>
                <a:cxn ang="0">
                  <a:pos x="45" y="16"/>
                </a:cxn>
                <a:cxn ang="0">
                  <a:pos x="47" y="13"/>
                </a:cxn>
                <a:cxn ang="0">
                  <a:pos x="51" y="10"/>
                </a:cxn>
                <a:cxn ang="0">
                  <a:pos x="51" y="10"/>
                </a:cxn>
                <a:cxn ang="0">
                  <a:pos x="52" y="9"/>
                </a:cxn>
                <a:cxn ang="0">
                  <a:pos x="54" y="7"/>
                </a:cxn>
                <a:cxn ang="0">
                  <a:pos x="52" y="3"/>
                </a:cxn>
                <a:cxn ang="0">
                  <a:pos x="50" y="0"/>
                </a:cxn>
                <a:cxn ang="0">
                  <a:pos x="47" y="0"/>
                </a:cxn>
                <a:cxn ang="0">
                  <a:pos x="46" y="0"/>
                </a:cxn>
                <a:cxn ang="0">
                  <a:pos x="46" y="0"/>
                </a:cxn>
              </a:cxnLst>
              <a:rect l="0" t="0" r="r" b="b"/>
              <a:pathLst>
                <a:path w="54" h="76">
                  <a:moveTo>
                    <a:pt x="46" y="0"/>
                  </a:moveTo>
                  <a:lnTo>
                    <a:pt x="46" y="0"/>
                  </a:lnTo>
                  <a:lnTo>
                    <a:pt x="39" y="7"/>
                  </a:lnTo>
                  <a:lnTo>
                    <a:pt x="34" y="13"/>
                  </a:lnTo>
                  <a:lnTo>
                    <a:pt x="30" y="21"/>
                  </a:lnTo>
                  <a:lnTo>
                    <a:pt x="26" y="29"/>
                  </a:lnTo>
                  <a:lnTo>
                    <a:pt x="26" y="29"/>
                  </a:lnTo>
                  <a:lnTo>
                    <a:pt x="13" y="47"/>
                  </a:lnTo>
                  <a:lnTo>
                    <a:pt x="1" y="67"/>
                  </a:lnTo>
                  <a:lnTo>
                    <a:pt x="1" y="67"/>
                  </a:lnTo>
                  <a:lnTo>
                    <a:pt x="0" y="69"/>
                  </a:lnTo>
                  <a:lnTo>
                    <a:pt x="1" y="72"/>
                  </a:lnTo>
                  <a:lnTo>
                    <a:pt x="4" y="75"/>
                  </a:lnTo>
                  <a:lnTo>
                    <a:pt x="8" y="76"/>
                  </a:lnTo>
                  <a:lnTo>
                    <a:pt x="9" y="75"/>
                  </a:lnTo>
                  <a:lnTo>
                    <a:pt x="12" y="73"/>
                  </a:lnTo>
                  <a:lnTo>
                    <a:pt x="12" y="73"/>
                  </a:lnTo>
                  <a:lnTo>
                    <a:pt x="21" y="56"/>
                  </a:lnTo>
                  <a:lnTo>
                    <a:pt x="32" y="41"/>
                  </a:lnTo>
                  <a:lnTo>
                    <a:pt x="32" y="41"/>
                  </a:lnTo>
                  <a:lnTo>
                    <a:pt x="35" y="33"/>
                  </a:lnTo>
                  <a:lnTo>
                    <a:pt x="41" y="24"/>
                  </a:lnTo>
                  <a:lnTo>
                    <a:pt x="45" y="16"/>
                  </a:lnTo>
                  <a:lnTo>
                    <a:pt x="47" y="13"/>
                  </a:lnTo>
                  <a:lnTo>
                    <a:pt x="51" y="10"/>
                  </a:lnTo>
                  <a:lnTo>
                    <a:pt x="51" y="10"/>
                  </a:lnTo>
                  <a:lnTo>
                    <a:pt x="52" y="9"/>
                  </a:lnTo>
                  <a:lnTo>
                    <a:pt x="54" y="7"/>
                  </a:lnTo>
                  <a:lnTo>
                    <a:pt x="52" y="3"/>
                  </a:lnTo>
                  <a:lnTo>
                    <a:pt x="50" y="0"/>
                  </a:lnTo>
                  <a:lnTo>
                    <a:pt x="47" y="0"/>
                  </a:lnTo>
                  <a:lnTo>
                    <a:pt x="46" y="0"/>
                  </a:lnTo>
                  <a:lnTo>
                    <a:pt x="46"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74" name="Freeform 486"/>
            <p:cNvSpPr/>
            <p:nvPr/>
          </p:nvSpPr>
          <p:spPr bwMode="auto">
            <a:xfrm>
              <a:off x="3273426" y="1149350"/>
              <a:ext cx="12700" cy="23813"/>
            </a:xfrm>
            <a:custGeom>
              <a:avLst/>
              <a:gdLst/>
              <a:ahLst/>
              <a:cxnLst>
                <a:cxn ang="0">
                  <a:pos x="22" y="5"/>
                </a:cxn>
                <a:cxn ang="0">
                  <a:pos x="22" y="5"/>
                </a:cxn>
                <a:cxn ang="0">
                  <a:pos x="21" y="13"/>
                </a:cxn>
                <a:cxn ang="0">
                  <a:pos x="18" y="20"/>
                </a:cxn>
                <a:cxn ang="0">
                  <a:pos x="9" y="33"/>
                </a:cxn>
                <a:cxn ang="0">
                  <a:pos x="9" y="33"/>
                </a:cxn>
                <a:cxn ang="0">
                  <a:pos x="4" y="42"/>
                </a:cxn>
                <a:cxn ang="0">
                  <a:pos x="0" y="52"/>
                </a:cxn>
                <a:cxn ang="0">
                  <a:pos x="0" y="52"/>
                </a:cxn>
                <a:cxn ang="0">
                  <a:pos x="0" y="55"/>
                </a:cxn>
                <a:cxn ang="0">
                  <a:pos x="0" y="56"/>
                </a:cxn>
                <a:cxn ang="0">
                  <a:pos x="3" y="60"/>
                </a:cxn>
                <a:cxn ang="0">
                  <a:pos x="4" y="60"/>
                </a:cxn>
                <a:cxn ang="0">
                  <a:pos x="7" y="60"/>
                </a:cxn>
                <a:cxn ang="0">
                  <a:pos x="8" y="60"/>
                </a:cxn>
                <a:cxn ang="0">
                  <a:pos x="11" y="58"/>
                </a:cxn>
                <a:cxn ang="0">
                  <a:pos x="11" y="58"/>
                </a:cxn>
                <a:cxn ang="0">
                  <a:pos x="16" y="45"/>
                </a:cxn>
                <a:cxn ang="0">
                  <a:pos x="20" y="38"/>
                </a:cxn>
                <a:cxn ang="0">
                  <a:pos x="24" y="33"/>
                </a:cxn>
                <a:cxn ang="0">
                  <a:pos x="24" y="33"/>
                </a:cxn>
                <a:cxn ang="0">
                  <a:pos x="28" y="26"/>
                </a:cxn>
                <a:cxn ang="0">
                  <a:pos x="32" y="20"/>
                </a:cxn>
                <a:cxn ang="0">
                  <a:pos x="33" y="12"/>
                </a:cxn>
                <a:cxn ang="0">
                  <a:pos x="34" y="5"/>
                </a:cxn>
                <a:cxn ang="0">
                  <a:pos x="34" y="5"/>
                </a:cxn>
                <a:cxn ang="0">
                  <a:pos x="33" y="3"/>
                </a:cxn>
                <a:cxn ang="0">
                  <a:pos x="32" y="1"/>
                </a:cxn>
                <a:cxn ang="0">
                  <a:pos x="29" y="0"/>
                </a:cxn>
                <a:cxn ang="0">
                  <a:pos x="24" y="1"/>
                </a:cxn>
                <a:cxn ang="0">
                  <a:pos x="22" y="3"/>
                </a:cxn>
                <a:cxn ang="0">
                  <a:pos x="22" y="5"/>
                </a:cxn>
                <a:cxn ang="0">
                  <a:pos x="22" y="5"/>
                </a:cxn>
              </a:cxnLst>
              <a:rect l="0" t="0" r="r" b="b"/>
              <a:pathLst>
                <a:path w="34" h="60">
                  <a:moveTo>
                    <a:pt x="22" y="5"/>
                  </a:moveTo>
                  <a:lnTo>
                    <a:pt x="22" y="5"/>
                  </a:lnTo>
                  <a:lnTo>
                    <a:pt x="21" y="13"/>
                  </a:lnTo>
                  <a:lnTo>
                    <a:pt x="18" y="20"/>
                  </a:lnTo>
                  <a:lnTo>
                    <a:pt x="9" y="33"/>
                  </a:lnTo>
                  <a:lnTo>
                    <a:pt x="9" y="33"/>
                  </a:lnTo>
                  <a:lnTo>
                    <a:pt x="4" y="42"/>
                  </a:lnTo>
                  <a:lnTo>
                    <a:pt x="0" y="52"/>
                  </a:lnTo>
                  <a:lnTo>
                    <a:pt x="0" y="52"/>
                  </a:lnTo>
                  <a:lnTo>
                    <a:pt x="0" y="55"/>
                  </a:lnTo>
                  <a:lnTo>
                    <a:pt x="0" y="56"/>
                  </a:lnTo>
                  <a:lnTo>
                    <a:pt x="3" y="60"/>
                  </a:lnTo>
                  <a:lnTo>
                    <a:pt x="4" y="60"/>
                  </a:lnTo>
                  <a:lnTo>
                    <a:pt x="7" y="60"/>
                  </a:lnTo>
                  <a:lnTo>
                    <a:pt x="8" y="60"/>
                  </a:lnTo>
                  <a:lnTo>
                    <a:pt x="11" y="58"/>
                  </a:lnTo>
                  <a:lnTo>
                    <a:pt x="11" y="58"/>
                  </a:lnTo>
                  <a:lnTo>
                    <a:pt x="16" y="45"/>
                  </a:lnTo>
                  <a:lnTo>
                    <a:pt x="20" y="38"/>
                  </a:lnTo>
                  <a:lnTo>
                    <a:pt x="24" y="33"/>
                  </a:lnTo>
                  <a:lnTo>
                    <a:pt x="24" y="33"/>
                  </a:lnTo>
                  <a:lnTo>
                    <a:pt x="28" y="26"/>
                  </a:lnTo>
                  <a:lnTo>
                    <a:pt x="32" y="20"/>
                  </a:lnTo>
                  <a:lnTo>
                    <a:pt x="33" y="12"/>
                  </a:lnTo>
                  <a:lnTo>
                    <a:pt x="34" y="5"/>
                  </a:lnTo>
                  <a:lnTo>
                    <a:pt x="34" y="5"/>
                  </a:lnTo>
                  <a:lnTo>
                    <a:pt x="33" y="3"/>
                  </a:lnTo>
                  <a:lnTo>
                    <a:pt x="32" y="1"/>
                  </a:lnTo>
                  <a:lnTo>
                    <a:pt x="29" y="0"/>
                  </a:lnTo>
                  <a:lnTo>
                    <a:pt x="24" y="1"/>
                  </a:lnTo>
                  <a:lnTo>
                    <a:pt x="22" y="3"/>
                  </a:lnTo>
                  <a:lnTo>
                    <a:pt x="22" y="5"/>
                  </a:lnTo>
                  <a:lnTo>
                    <a:pt x="2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75" name="Freeform 487"/>
            <p:cNvSpPr/>
            <p:nvPr/>
          </p:nvSpPr>
          <p:spPr bwMode="auto">
            <a:xfrm>
              <a:off x="3379788" y="1117600"/>
              <a:ext cx="12700" cy="15875"/>
            </a:xfrm>
            <a:custGeom>
              <a:avLst/>
              <a:gdLst/>
              <a:ahLst/>
              <a:cxnLst>
                <a:cxn ang="0">
                  <a:pos x="19" y="6"/>
                </a:cxn>
                <a:cxn ang="0">
                  <a:pos x="19" y="6"/>
                </a:cxn>
                <a:cxn ang="0">
                  <a:pos x="18" y="9"/>
                </a:cxn>
                <a:cxn ang="0">
                  <a:pos x="15" y="12"/>
                </a:cxn>
                <a:cxn ang="0">
                  <a:pos x="11" y="19"/>
                </a:cxn>
                <a:cxn ang="0">
                  <a:pos x="11" y="19"/>
                </a:cxn>
                <a:cxn ang="0">
                  <a:pos x="5" y="25"/>
                </a:cxn>
                <a:cxn ang="0">
                  <a:pos x="1" y="33"/>
                </a:cxn>
                <a:cxn ang="0">
                  <a:pos x="1" y="33"/>
                </a:cxn>
                <a:cxn ang="0">
                  <a:pos x="0" y="36"/>
                </a:cxn>
                <a:cxn ang="0">
                  <a:pos x="0" y="38"/>
                </a:cxn>
                <a:cxn ang="0">
                  <a:pos x="2" y="41"/>
                </a:cxn>
                <a:cxn ang="0">
                  <a:pos x="6" y="42"/>
                </a:cxn>
                <a:cxn ang="0">
                  <a:pos x="9" y="41"/>
                </a:cxn>
                <a:cxn ang="0">
                  <a:pos x="10" y="40"/>
                </a:cxn>
                <a:cxn ang="0">
                  <a:pos x="10" y="40"/>
                </a:cxn>
                <a:cxn ang="0">
                  <a:pos x="15" y="30"/>
                </a:cxn>
                <a:cxn ang="0">
                  <a:pos x="22" y="23"/>
                </a:cxn>
                <a:cxn ang="0">
                  <a:pos x="27" y="15"/>
                </a:cxn>
                <a:cxn ang="0">
                  <a:pos x="30" y="11"/>
                </a:cxn>
                <a:cxn ang="0">
                  <a:pos x="30" y="6"/>
                </a:cxn>
                <a:cxn ang="0">
                  <a:pos x="30" y="6"/>
                </a:cxn>
                <a:cxn ang="0">
                  <a:pos x="30" y="3"/>
                </a:cxn>
                <a:cxn ang="0">
                  <a:pos x="28" y="2"/>
                </a:cxn>
                <a:cxn ang="0">
                  <a:pos x="24" y="0"/>
                </a:cxn>
                <a:cxn ang="0">
                  <a:pos x="21" y="2"/>
                </a:cxn>
                <a:cxn ang="0">
                  <a:pos x="19" y="3"/>
                </a:cxn>
                <a:cxn ang="0">
                  <a:pos x="19" y="6"/>
                </a:cxn>
                <a:cxn ang="0">
                  <a:pos x="19" y="6"/>
                </a:cxn>
              </a:cxnLst>
              <a:rect l="0" t="0" r="r" b="b"/>
              <a:pathLst>
                <a:path w="30" h="42">
                  <a:moveTo>
                    <a:pt x="19" y="6"/>
                  </a:moveTo>
                  <a:lnTo>
                    <a:pt x="19" y="6"/>
                  </a:lnTo>
                  <a:lnTo>
                    <a:pt x="18" y="9"/>
                  </a:lnTo>
                  <a:lnTo>
                    <a:pt x="15" y="12"/>
                  </a:lnTo>
                  <a:lnTo>
                    <a:pt x="11" y="19"/>
                  </a:lnTo>
                  <a:lnTo>
                    <a:pt x="11" y="19"/>
                  </a:lnTo>
                  <a:lnTo>
                    <a:pt x="5" y="25"/>
                  </a:lnTo>
                  <a:lnTo>
                    <a:pt x="1" y="33"/>
                  </a:lnTo>
                  <a:lnTo>
                    <a:pt x="1" y="33"/>
                  </a:lnTo>
                  <a:lnTo>
                    <a:pt x="0" y="36"/>
                  </a:lnTo>
                  <a:lnTo>
                    <a:pt x="0" y="38"/>
                  </a:lnTo>
                  <a:lnTo>
                    <a:pt x="2" y="41"/>
                  </a:lnTo>
                  <a:lnTo>
                    <a:pt x="6" y="42"/>
                  </a:lnTo>
                  <a:lnTo>
                    <a:pt x="9" y="41"/>
                  </a:lnTo>
                  <a:lnTo>
                    <a:pt x="10" y="40"/>
                  </a:lnTo>
                  <a:lnTo>
                    <a:pt x="10" y="40"/>
                  </a:lnTo>
                  <a:lnTo>
                    <a:pt x="15" y="30"/>
                  </a:lnTo>
                  <a:lnTo>
                    <a:pt x="22" y="23"/>
                  </a:lnTo>
                  <a:lnTo>
                    <a:pt x="27" y="15"/>
                  </a:lnTo>
                  <a:lnTo>
                    <a:pt x="30" y="11"/>
                  </a:lnTo>
                  <a:lnTo>
                    <a:pt x="30" y="6"/>
                  </a:lnTo>
                  <a:lnTo>
                    <a:pt x="30" y="6"/>
                  </a:lnTo>
                  <a:lnTo>
                    <a:pt x="30" y="3"/>
                  </a:lnTo>
                  <a:lnTo>
                    <a:pt x="28" y="2"/>
                  </a:lnTo>
                  <a:lnTo>
                    <a:pt x="24" y="0"/>
                  </a:lnTo>
                  <a:lnTo>
                    <a:pt x="21" y="2"/>
                  </a:lnTo>
                  <a:lnTo>
                    <a:pt x="19" y="3"/>
                  </a:lnTo>
                  <a:lnTo>
                    <a:pt x="19" y="6"/>
                  </a:lnTo>
                  <a:lnTo>
                    <a:pt x="19"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76" name="Freeform 488"/>
            <p:cNvSpPr/>
            <p:nvPr/>
          </p:nvSpPr>
          <p:spPr bwMode="auto">
            <a:xfrm>
              <a:off x="3406776" y="1123950"/>
              <a:ext cx="14288" cy="19050"/>
            </a:xfrm>
            <a:custGeom>
              <a:avLst/>
              <a:gdLst/>
              <a:ahLst/>
              <a:cxnLst>
                <a:cxn ang="0">
                  <a:pos x="23" y="1"/>
                </a:cxn>
                <a:cxn ang="0">
                  <a:pos x="23" y="1"/>
                </a:cxn>
                <a:cxn ang="0">
                  <a:pos x="17" y="10"/>
                </a:cxn>
                <a:cxn ang="0">
                  <a:pos x="9" y="20"/>
                </a:cxn>
                <a:cxn ang="0">
                  <a:pos x="4" y="29"/>
                </a:cxn>
                <a:cxn ang="0">
                  <a:pos x="1" y="34"/>
                </a:cxn>
                <a:cxn ang="0">
                  <a:pos x="0" y="39"/>
                </a:cxn>
                <a:cxn ang="0">
                  <a:pos x="0" y="39"/>
                </a:cxn>
                <a:cxn ang="0">
                  <a:pos x="1" y="42"/>
                </a:cxn>
                <a:cxn ang="0">
                  <a:pos x="2" y="43"/>
                </a:cxn>
                <a:cxn ang="0">
                  <a:pos x="5" y="44"/>
                </a:cxn>
                <a:cxn ang="0">
                  <a:pos x="10" y="43"/>
                </a:cxn>
                <a:cxn ang="0">
                  <a:pos x="11" y="42"/>
                </a:cxn>
                <a:cxn ang="0">
                  <a:pos x="11" y="39"/>
                </a:cxn>
                <a:cxn ang="0">
                  <a:pos x="11" y="39"/>
                </a:cxn>
                <a:cxn ang="0">
                  <a:pos x="13" y="34"/>
                </a:cxn>
                <a:cxn ang="0">
                  <a:pos x="15" y="30"/>
                </a:cxn>
                <a:cxn ang="0">
                  <a:pos x="21" y="23"/>
                </a:cxn>
                <a:cxn ang="0">
                  <a:pos x="21" y="23"/>
                </a:cxn>
                <a:cxn ang="0">
                  <a:pos x="27" y="16"/>
                </a:cxn>
                <a:cxn ang="0">
                  <a:pos x="34" y="8"/>
                </a:cxn>
                <a:cxn ang="0">
                  <a:pos x="34" y="8"/>
                </a:cxn>
                <a:cxn ang="0">
                  <a:pos x="35" y="5"/>
                </a:cxn>
                <a:cxn ang="0">
                  <a:pos x="35" y="4"/>
                </a:cxn>
                <a:cxn ang="0">
                  <a:pos x="34" y="1"/>
                </a:cxn>
                <a:cxn ang="0">
                  <a:pos x="32" y="0"/>
                </a:cxn>
                <a:cxn ang="0">
                  <a:pos x="27" y="0"/>
                </a:cxn>
                <a:cxn ang="0">
                  <a:pos x="26" y="0"/>
                </a:cxn>
                <a:cxn ang="0">
                  <a:pos x="23" y="1"/>
                </a:cxn>
                <a:cxn ang="0">
                  <a:pos x="23" y="1"/>
                </a:cxn>
              </a:cxnLst>
              <a:rect l="0" t="0" r="r" b="b"/>
              <a:pathLst>
                <a:path w="35" h="44">
                  <a:moveTo>
                    <a:pt x="23" y="1"/>
                  </a:moveTo>
                  <a:lnTo>
                    <a:pt x="23" y="1"/>
                  </a:lnTo>
                  <a:lnTo>
                    <a:pt x="17" y="10"/>
                  </a:lnTo>
                  <a:lnTo>
                    <a:pt x="9" y="20"/>
                  </a:lnTo>
                  <a:lnTo>
                    <a:pt x="4" y="29"/>
                  </a:lnTo>
                  <a:lnTo>
                    <a:pt x="1" y="34"/>
                  </a:lnTo>
                  <a:lnTo>
                    <a:pt x="0" y="39"/>
                  </a:lnTo>
                  <a:lnTo>
                    <a:pt x="0" y="39"/>
                  </a:lnTo>
                  <a:lnTo>
                    <a:pt x="1" y="42"/>
                  </a:lnTo>
                  <a:lnTo>
                    <a:pt x="2" y="43"/>
                  </a:lnTo>
                  <a:lnTo>
                    <a:pt x="5" y="44"/>
                  </a:lnTo>
                  <a:lnTo>
                    <a:pt x="10" y="43"/>
                  </a:lnTo>
                  <a:lnTo>
                    <a:pt x="11" y="42"/>
                  </a:lnTo>
                  <a:lnTo>
                    <a:pt x="11" y="39"/>
                  </a:lnTo>
                  <a:lnTo>
                    <a:pt x="11" y="39"/>
                  </a:lnTo>
                  <a:lnTo>
                    <a:pt x="13" y="34"/>
                  </a:lnTo>
                  <a:lnTo>
                    <a:pt x="15" y="30"/>
                  </a:lnTo>
                  <a:lnTo>
                    <a:pt x="21" y="23"/>
                  </a:lnTo>
                  <a:lnTo>
                    <a:pt x="21" y="23"/>
                  </a:lnTo>
                  <a:lnTo>
                    <a:pt x="27" y="16"/>
                  </a:lnTo>
                  <a:lnTo>
                    <a:pt x="34" y="8"/>
                  </a:lnTo>
                  <a:lnTo>
                    <a:pt x="34" y="8"/>
                  </a:lnTo>
                  <a:lnTo>
                    <a:pt x="35" y="5"/>
                  </a:lnTo>
                  <a:lnTo>
                    <a:pt x="35" y="4"/>
                  </a:lnTo>
                  <a:lnTo>
                    <a:pt x="34" y="1"/>
                  </a:lnTo>
                  <a:lnTo>
                    <a:pt x="32" y="0"/>
                  </a:lnTo>
                  <a:lnTo>
                    <a:pt x="27" y="0"/>
                  </a:lnTo>
                  <a:lnTo>
                    <a:pt x="26" y="0"/>
                  </a:lnTo>
                  <a:lnTo>
                    <a:pt x="23" y="1"/>
                  </a:lnTo>
                  <a:lnTo>
                    <a:pt x="2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77" name="Freeform 489"/>
            <p:cNvSpPr/>
            <p:nvPr/>
          </p:nvSpPr>
          <p:spPr bwMode="auto">
            <a:xfrm>
              <a:off x="3440113" y="1130300"/>
              <a:ext cx="14288" cy="23813"/>
            </a:xfrm>
            <a:custGeom>
              <a:avLst/>
              <a:gdLst/>
              <a:ahLst/>
              <a:cxnLst>
                <a:cxn ang="0">
                  <a:pos x="24" y="3"/>
                </a:cxn>
                <a:cxn ang="0">
                  <a:pos x="24" y="3"/>
                </a:cxn>
                <a:cxn ang="0">
                  <a:pos x="2" y="53"/>
                </a:cxn>
                <a:cxn ang="0">
                  <a:pos x="2" y="53"/>
                </a:cxn>
                <a:cxn ang="0">
                  <a:pos x="0" y="55"/>
                </a:cxn>
                <a:cxn ang="0">
                  <a:pos x="2" y="57"/>
                </a:cxn>
                <a:cxn ang="0">
                  <a:pos x="4" y="60"/>
                </a:cxn>
                <a:cxn ang="0">
                  <a:pos x="6" y="60"/>
                </a:cxn>
                <a:cxn ang="0">
                  <a:pos x="8" y="60"/>
                </a:cxn>
                <a:cxn ang="0">
                  <a:pos x="10" y="60"/>
                </a:cxn>
                <a:cxn ang="0">
                  <a:pos x="12" y="58"/>
                </a:cxn>
                <a:cxn ang="0">
                  <a:pos x="12" y="58"/>
                </a:cxn>
                <a:cxn ang="0">
                  <a:pos x="34" y="8"/>
                </a:cxn>
                <a:cxn ang="0">
                  <a:pos x="34" y="8"/>
                </a:cxn>
                <a:cxn ang="0">
                  <a:pos x="34" y="7"/>
                </a:cxn>
                <a:cxn ang="0">
                  <a:pos x="34" y="4"/>
                </a:cxn>
                <a:cxn ang="0">
                  <a:pos x="32" y="0"/>
                </a:cxn>
                <a:cxn ang="0">
                  <a:pos x="30" y="0"/>
                </a:cxn>
                <a:cxn ang="0">
                  <a:pos x="28" y="0"/>
                </a:cxn>
                <a:cxn ang="0">
                  <a:pos x="27" y="2"/>
                </a:cxn>
                <a:cxn ang="0">
                  <a:pos x="24" y="3"/>
                </a:cxn>
                <a:cxn ang="0">
                  <a:pos x="24" y="3"/>
                </a:cxn>
              </a:cxnLst>
              <a:rect l="0" t="0" r="r" b="b"/>
              <a:pathLst>
                <a:path w="34" h="60">
                  <a:moveTo>
                    <a:pt x="24" y="3"/>
                  </a:moveTo>
                  <a:lnTo>
                    <a:pt x="24" y="3"/>
                  </a:lnTo>
                  <a:lnTo>
                    <a:pt x="2" y="53"/>
                  </a:lnTo>
                  <a:lnTo>
                    <a:pt x="2" y="53"/>
                  </a:lnTo>
                  <a:lnTo>
                    <a:pt x="0" y="55"/>
                  </a:lnTo>
                  <a:lnTo>
                    <a:pt x="2" y="57"/>
                  </a:lnTo>
                  <a:lnTo>
                    <a:pt x="4" y="60"/>
                  </a:lnTo>
                  <a:lnTo>
                    <a:pt x="6" y="60"/>
                  </a:lnTo>
                  <a:lnTo>
                    <a:pt x="8" y="60"/>
                  </a:lnTo>
                  <a:lnTo>
                    <a:pt x="10" y="60"/>
                  </a:lnTo>
                  <a:lnTo>
                    <a:pt x="12" y="58"/>
                  </a:lnTo>
                  <a:lnTo>
                    <a:pt x="12" y="58"/>
                  </a:lnTo>
                  <a:lnTo>
                    <a:pt x="34" y="8"/>
                  </a:lnTo>
                  <a:lnTo>
                    <a:pt x="34" y="8"/>
                  </a:lnTo>
                  <a:lnTo>
                    <a:pt x="34" y="7"/>
                  </a:lnTo>
                  <a:lnTo>
                    <a:pt x="34" y="4"/>
                  </a:lnTo>
                  <a:lnTo>
                    <a:pt x="32" y="0"/>
                  </a:lnTo>
                  <a:lnTo>
                    <a:pt x="30" y="0"/>
                  </a:lnTo>
                  <a:lnTo>
                    <a:pt x="28" y="0"/>
                  </a:lnTo>
                  <a:lnTo>
                    <a:pt x="27" y="2"/>
                  </a:lnTo>
                  <a:lnTo>
                    <a:pt x="24" y="3"/>
                  </a:lnTo>
                  <a:lnTo>
                    <a:pt x="24"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78" name="Freeform 490"/>
            <p:cNvSpPr/>
            <p:nvPr/>
          </p:nvSpPr>
          <p:spPr bwMode="auto">
            <a:xfrm>
              <a:off x="3463926" y="1141413"/>
              <a:ext cx="15875" cy="26988"/>
            </a:xfrm>
            <a:custGeom>
              <a:avLst/>
              <a:gdLst/>
              <a:ahLst/>
              <a:cxnLst>
                <a:cxn ang="0">
                  <a:pos x="27" y="3"/>
                </a:cxn>
                <a:cxn ang="0">
                  <a:pos x="27" y="3"/>
                </a:cxn>
                <a:cxn ang="0">
                  <a:pos x="23" y="12"/>
                </a:cxn>
                <a:cxn ang="0">
                  <a:pos x="21" y="21"/>
                </a:cxn>
                <a:cxn ang="0">
                  <a:pos x="17" y="31"/>
                </a:cxn>
                <a:cxn ang="0">
                  <a:pos x="12" y="38"/>
                </a:cxn>
                <a:cxn ang="0">
                  <a:pos x="12" y="38"/>
                </a:cxn>
                <a:cxn ang="0">
                  <a:pos x="8" y="44"/>
                </a:cxn>
                <a:cxn ang="0">
                  <a:pos x="4" y="50"/>
                </a:cxn>
                <a:cxn ang="0">
                  <a:pos x="1" y="57"/>
                </a:cxn>
                <a:cxn ang="0">
                  <a:pos x="0" y="63"/>
                </a:cxn>
                <a:cxn ang="0">
                  <a:pos x="0" y="63"/>
                </a:cxn>
                <a:cxn ang="0">
                  <a:pos x="0" y="66"/>
                </a:cxn>
                <a:cxn ang="0">
                  <a:pos x="1" y="67"/>
                </a:cxn>
                <a:cxn ang="0">
                  <a:pos x="2" y="68"/>
                </a:cxn>
                <a:cxn ang="0">
                  <a:pos x="5" y="68"/>
                </a:cxn>
                <a:cxn ang="0">
                  <a:pos x="9" y="67"/>
                </a:cxn>
                <a:cxn ang="0">
                  <a:pos x="10" y="66"/>
                </a:cxn>
                <a:cxn ang="0">
                  <a:pos x="12" y="63"/>
                </a:cxn>
                <a:cxn ang="0">
                  <a:pos x="12" y="63"/>
                </a:cxn>
                <a:cxn ang="0">
                  <a:pos x="13" y="57"/>
                </a:cxn>
                <a:cxn ang="0">
                  <a:pos x="17" y="51"/>
                </a:cxn>
                <a:cxn ang="0">
                  <a:pos x="22" y="45"/>
                </a:cxn>
                <a:cxn ang="0">
                  <a:pos x="26" y="40"/>
                </a:cxn>
                <a:cxn ang="0">
                  <a:pos x="26" y="40"/>
                </a:cxn>
                <a:cxn ang="0">
                  <a:pos x="29" y="33"/>
                </a:cxn>
                <a:cxn ang="0">
                  <a:pos x="31" y="25"/>
                </a:cxn>
                <a:cxn ang="0">
                  <a:pos x="34" y="17"/>
                </a:cxn>
                <a:cxn ang="0">
                  <a:pos x="36" y="10"/>
                </a:cxn>
                <a:cxn ang="0">
                  <a:pos x="36" y="10"/>
                </a:cxn>
                <a:cxn ang="0">
                  <a:pos x="38" y="7"/>
                </a:cxn>
                <a:cxn ang="0">
                  <a:pos x="38" y="4"/>
                </a:cxn>
                <a:cxn ang="0">
                  <a:pos x="34" y="2"/>
                </a:cxn>
                <a:cxn ang="0">
                  <a:pos x="33" y="0"/>
                </a:cxn>
                <a:cxn ang="0">
                  <a:pos x="30" y="0"/>
                </a:cxn>
                <a:cxn ang="0">
                  <a:pos x="29" y="2"/>
                </a:cxn>
                <a:cxn ang="0">
                  <a:pos x="27" y="3"/>
                </a:cxn>
                <a:cxn ang="0">
                  <a:pos x="27" y="3"/>
                </a:cxn>
              </a:cxnLst>
              <a:rect l="0" t="0" r="r" b="b"/>
              <a:pathLst>
                <a:path w="38" h="68">
                  <a:moveTo>
                    <a:pt x="27" y="3"/>
                  </a:moveTo>
                  <a:lnTo>
                    <a:pt x="27" y="3"/>
                  </a:lnTo>
                  <a:lnTo>
                    <a:pt x="23" y="12"/>
                  </a:lnTo>
                  <a:lnTo>
                    <a:pt x="21" y="21"/>
                  </a:lnTo>
                  <a:lnTo>
                    <a:pt x="17" y="31"/>
                  </a:lnTo>
                  <a:lnTo>
                    <a:pt x="12" y="38"/>
                  </a:lnTo>
                  <a:lnTo>
                    <a:pt x="12" y="38"/>
                  </a:lnTo>
                  <a:lnTo>
                    <a:pt x="8" y="44"/>
                  </a:lnTo>
                  <a:lnTo>
                    <a:pt x="4" y="50"/>
                  </a:lnTo>
                  <a:lnTo>
                    <a:pt x="1" y="57"/>
                  </a:lnTo>
                  <a:lnTo>
                    <a:pt x="0" y="63"/>
                  </a:lnTo>
                  <a:lnTo>
                    <a:pt x="0" y="63"/>
                  </a:lnTo>
                  <a:lnTo>
                    <a:pt x="0" y="66"/>
                  </a:lnTo>
                  <a:lnTo>
                    <a:pt x="1" y="67"/>
                  </a:lnTo>
                  <a:lnTo>
                    <a:pt x="2" y="68"/>
                  </a:lnTo>
                  <a:lnTo>
                    <a:pt x="5" y="68"/>
                  </a:lnTo>
                  <a:lnTo>
                    <a:pt x="9" y="67"/>
                  </a:lnTo>
                  <a:lnTo>
                    <a:pt x="10" y="66"/>
                  </a:lnTo>
                  <a:lnTo>
                    <a:pt x="12" y="63"/>
                  </a:lnTo>
                  <a:lnTo>
                    <a:pt x="12" y="63"/>
                  </a:lnTo>
                  <a:lnTo>
                    <a:pt x="13" y="57"/>
                  </a:lnTo>
                  <a:lnTo>
                    <a:pt x="17" y="51"/>
                  </a:lnTo>
                  <a:lnTo>
                    <a:pt x="22" y="45"/>
                  </a:lnTo>
                  <a:lnTo>
                    <a:pt x="26" y="40"/>
                  </a:lnTo>
                  <a:lnTo>
                    <a:pt x="26" y="40"/>
                  </a:lnTo>
                  <a:lnTo>
                    <a:pt x="29" y="33"/>
                  </a:lnTo>
                  <a:lnTo>
                    <a:pt x="31" y="25"/>
                  </a:lnTo>
                  <a:lnTo>
                    <a:pt x="34" y="17"/>
                  </a:lnTo>
                  <a:lnTo>
                    <a:pt x="36" y="10"/>
                  </a:lnTo>
                  <a:lnTo>
                    <a:pt x="36" y="10"/>
                  </a:lnTo>
                  <a:lnTo>
                    <a:pt x="38" y="7"/>
                  </a:lnTo>
                  <a:lnTo>
                    <a:pt x="38" y="4"/>
                  </a:lnTo>
                  <a:lnTo>
                    <a:pt x="34" y="2"/>
                  </a:lnTo>
                  <a:lnTo>
                    <a:pt x="33" y="0"/>
                  </a:lnTo>
                  <a:lnTo>
                    <a:pt x="30" y="0"/>
                  </a:lnTo>
                  <a:lnTo>
                    <a:pt x="29" y="2"/>
                  </a:lnTo>
                  <a:lnTo>
                    <a:pt x="27" y="3"/>
                  </a:lnTo>
                  <a:lnTo>
                    <a:pt x="2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79" name="Freeform 491"/>
            <p:cNvSpPr/>
            <p:nvPr/>
          </p:nvSpPr>
          <p:spPr bwMode="auto">
            <a:xfrm>
              <a:off x="3489326" y="1144588"/>
              <a:ext cx="14288" cy="22225"/>
            </a:xfrm>
            <a:custGeom>
              <a:avLst/>
              <a:gdLst/>
              <a:ahLst/>
              <a:cxnLst>
                <a:cxn ang="0">
                  <a:pos x="23" y="3"/>
                </a:cxn>
                <a:cxn ang="0">
                  <a:pos x="23" y="3"/>
                </a:cxn>
                <a:cxn ang="0">
                  <a:pos x="17" y="15"/>
                </a:cxn>
                <a:cxn ang="0">
                  <a:pos x="9" y="26"/>
                </a:cxn>
                <a:cxn ang="0">
                  <a:pos x="4" y="38"/>
                </a:cxn>
                <a:cxn ang="0">
                  <a:pos x="1" y="45"/>
                </a:cxn>
                <a:cxn ang="0">
                  <a:pos x="0" y="51"/>
                </a:cxn>
                <a:cxn ang="0">
                  <a:pos x="0" y="51"/>
                </a:cxn>
                <a:cxn ang="0">
                  <a:pos x="1" y="54"/>
                </a:cxn>
                <a:cxn ang="0">
                  <a:pos x="3" y="57"/>
                </a:cxn>
                <a:cxn ang="0">
                  <a:pos x="6" y="58"/>
                </a:cxn>
                <a:cxn ang="0">
                  <a:pos x="10" y="57"/>
                </a:cxn>
                <a:cxn ang="0">
                  <a:pos x="12" y="54"/>
                </a:cxn>
                <a:cxn ang="0">
                  <a:pos x="12" y="51"/>
                </a:cxn>
                <a:cxn ang="0">
                  <a:pos x="12" y="51"/>
                </a:cxn>
                <a:cxn ang="0">
                  <a:pos x="13" y="46"/>
                </a:cxn>
                <a:cxn ang="0">
                  <a:pos x="14" y="41"/>
                </a:cxn>
                <a:cxn ang="0">
                  <a:pos x="21" y="29"/>
                </a:cxn>
                <a:cxn ang="0">
                  <a:pos x="27" y="19"/>
                </a:cxn>
                <a:cxn ang="0">
                  <a:pos x="34" y="9"/>
                </a:cxn>
                <a:cxn ang="0">
                  <a:pos x="34" y="9"/>
                </a:cxn>
                <a:cxn ang="0">
                  <a:pos x="35" y="7"/>
                </a:cxn>
                <a:cxn ang="0">
                  <a:pos x="34" y="4"/>
                </a:cxn>
                <a:cxn ang="0">
                  <a:pos x="31" y="2"/>
                </a:cxn>
                <a:cxn ang="0">
                  <a:pos x="27" y="0"/>
                </a:cxn>
                <a:cxn ang="0">
                  <a:pos x="26" y="2"/>
                </a:cxn>
                <a:cxn ang="0">
                  <a:pos x="23" y="3"/>
                </a:cxn>
                <a:cxn ang="0">
                  <a:pos x="23" y="3"/>
                </a:cxn>
              </a:cxnLst>
              <a:rect l="0" t="0" r="r" b="b"/>
              <a:pathLst>
                <a:path w="35" h="58">
                  <a:moveTo>
                    <a:pt x="23" y="3"/>
                  </a:moveTo>
                  <a:lnTo>
                    <a:pt x="23" y="3"/>
                  </a:lnTo>
                  <a:lnTo>
                    <a:pt x="17" y="15"/>
                  </a:lnTo>
                  <a:lnTo>
                    <a:pt x="9" y="26"/>
                  </a:lnTo>
                  <a:lnTo>
                    <a:pt x="4" y="38"/>
                  </a:lnTo>
                  <a:lnTo>
                    <a:pt x="1" y="45"/>
                  </a:lnTo>
                  <a:lnTo>
                    <a:pt x="0" y="51"/>
                  </a:lnTo>
                  <a:lnTo>
                    <a:pt x="0" y="51"/>
                  </a:lnTo>
                  <a:lnTo>
                    <a:pt x="1" y="54"/>
                  </a:lnTo>
                  <a:lnTo>
                    <a:pt x="3" y="57"/>
                  </a:lnTo>
                  <a:lnTo>
                    <a:pt x="6" y="58"/>
                  </a:lnTo>
                  <a:lnTo>
                    <a:pt x="10" y="57"/>
                  </a:lnTo>
                  <a:lnTo>
                    <a:pt x="12" y="54"/>
                  </a:lnTo>
                  <a:lnTo>
                    <a:pt x="12" y="51"/>
                  </a:lnTo>
                  <a:lnTo>
                    <a:pt x="12" y="51"/>
                  </a:lnTo>
                  <a:lnTo>
                    <a:pt x="13" y="46"/>
                  </a:lnTo>
                  <a:lnTo>
                    <a:pt x="14" y="41"/>
                  </a:lnTo>
                  <a:lnTo>
                    <a:pt x="21" y="29"/>
                  </a:lnTo>
                  <a:lnTo>
                    <a:pt x="27" y="19"/>
                  </a:lnTo>
                  <a:lnTo>
                    <a:pt x="34" y="9"/>
                  </a:lnTo>
                  <a:lnTo>
                    <a:pt x="34" y="9"/>
                  </a:lnTo>
                  <a:lnTo>
                    <a:pt x="35" y="7"/>
                  </a:lnTo>
                  <a:lnTo>
                    <a:pt x="34" y="4"/>
                  </a:lnTo>
                  <a:lnTo>
                    <a:pt x="31" y="2"/>
                  </a:lnTo>
                  <a:lnTo>
                    <a:pt x="27" y="0"/>
                  </a:lnTo>
                  <a:lnTo>
                    <a:pt x="26" y="2"/>
                  </a:lnTo>
                  <a:lnTo>
                    <a:pt x="23" y="3"/>
                  </a:lnTo>
                  <a:lnTo>
                    <a:pt x="23"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80" name="Freeform 492"/>
            <p:cNvSpPr/>
            <p:nvPr/>
          </p:nvSpPr>
          <p:spPr bwMode="auto">
            <a:xfrm>
              <a:off x="3517901" y="1138238"/>
              <a:ext cx="9525" cy="12700"/>
            </a:xfrm>
            <a:custGeom>
              <a:avLst/>
              <a:gdLst/>
              <a:ahLst/>
              <a:cxnLst>
                <a:cxn ang="0">
                  <a:pos x="16" y="4"/>
                </a:cxn>
                <a:cxn ang="0">
                  <a:pos x="16" y="4"/>
                </a:cxn>
                <a:cxn ang="0">
                  <a:pos x="8" y="14"/>
                </a:cxn>
                <a:cxn ang="0">
                  <a:pos x="0" y="26"/>
                </a:cxn>
                <a:cxn ang="0">
                  <a:pos x="0" y="26"/>
                </a:cxn>
                <a:cxn ang="0">
                  <a:pos x="0" y="28"/>
                </a:cxn>
                <a:cxn ang="0">
                  <a:pos x="0" y="31"/>
                </a:cxn>
                <a:cxn ang="0">
                  <a:pos x="3" y="34"/>
                </a:cxn>
                <a:cxn ang="0">
                  <a:pos x="7" y="35"/>
                </a:cxn>
                <a:cxn ang="0">
                  <a:pos x="9" y="34"/>
                </a:cxn>
                <a:cxn ang="0">
                  <a:pos x="11" y="31"/>
                </a:cxn>
                <a:cxn ang="0">
                  <a:pos x="11" y="31"/>
                </a:cxn>
                <a:cxn ang="0">
                  <a:pos x="19" y="21"/>
                </a:cxn>
                <a:cxn ang="0">
                  <a:pos x="26" y="9"/>
                </a:cxn>
                <a:cxn ang="0">
                  <a:pos x="26" y="9"/>
                </a:cxn>
                <a:cxn ang="0">
                  <a:pos x="26" y="6"/>
                </a:cxn>
                <a:cxn ang="0">
                  <a:pos x="26" y="5"/>
                </a:cxn>
                <a:cxn ang="0">
                  <a:pos x="24" y="1"/>
                </a:cxn>
                <a:cxn ang="0">
                  <a:pos x="20" y="0"/>
                </a:cxn>
                <a:cxn ang="0">
                  <a:pos x="17" y="1"/>
                </a:cxn>
                <a:cxn ang="0">
                  <a:pos x="16" y="4"/>
                </a:cxn>
                <a:cxn ang="0">
                  <a:pos x="16" y="4"/>
                </a:cxn>
              </a:cxnLst>
              <a:rect l="0" t="0" r="r" b="b"/>
              <a:pathLst>
                <a:path w="26" h="35">
                  <a:moveTo>
                    <a:pt x="16" y="4"/>
                  </a:moveTo>
                  <a:lnTo>
                    <a:pt x="16" y="4"/>
                  </a:lnTo>
                  <a:lnTo>
                    <a:pt x="8" y="14"/>
                  </a:lnTo>
                  <a:lnTo>
                    <a:pt x="0" y="26"/>
                  </a:lnTo>
                  <a:lnTo>
                    <a:pt x="0" y="26"/>
                  </a:lnTo>
                  <a:lnTo>
                    <a:pt x="0" y="28"/>
                  </a:lnTo>
                  <a:lnTo>
                    <a:pt x="0" y="31"/>
                  </a:lnTo>
                  <a:lnTo>
                    <a:pt x="3" y="34"/>
                  </a:lnTo>
                  <a:lnTo>
                    <a:pt x="7" y="35"/>
                  </a:lnTo>
                  <a:lnTo>
                    <a:pt x="9" y="34"/>
                  </a:lnTo>
                  <a:lnTo>
                    <a:pt x="11" y="31"/>
                  </a:lnTo>
                  <a:lnTo>
                    <a:pt x="11" y="31"/>
                  </a:lnTo>
                  <a:lnTo>
                    <a:pt x="19" y="21"/>
                  </a:lnTo>
                  <a:lnTo>
                    <a:pt x="26" y="9"/>
                  </a:lnTo>
                  <a:lnTo>
                    <a:pt x="26" y="9"/>
                  </a:lnTo>
                  <a:lnTo>
                    <a:pt x="26" y="6"/>
                  </a:lnTo>
                  <a:lnTo>
                    <a:pt x="26" y="5"/>
                  </a:lnTo>
                  <a:lnTo>
                    <a:pt x="24" y="1"/>
                  </a:lnTo>
                  <a:lnTo>
                    <a:pt x="20" y="0"/>
                  </a:lnTo>
                  <a:lnTo>
                    <a:pt x="17" y="1"/>
                  </a:lnTo>
                  <a:lnTo>
                    <a:pt x="16" y="4"/>
                  </a:lnTo>
                  <a:lnTo>
                    <a:pt x="16"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81" name="Freeform 493"/>
            <p:cNvSpPr/>
            <p:nvPr/>
          </p:nvSpPr>
          <p:spPr bwMode="auto">
            <a:xfrm>
              <a:off x="3608388" y="1120775"/>
              <a:ext cx="14288" cy="17463"/>
            </a:xfrm>
            <a:custGeom>
              <a:avLst/>
              <a:gdLst/>
              <a:ahLst/>
              <a:cxnLst>
                <a:cxn ang="0">
                  <a:pos x="25" y="2"/>
                </a:cxn>
                <a:cxn ang="0">
                  <a:pos x="25" y="2"/>
                </a:cxn>
                <a:cxn ang="0">
                  <a:pos x="18" y="9"/>
                </a:cxn>
                <a:cxn ang="0">
                  <a:pos x="13" y="17"/>
                </a:cxn>
                <a:cxn ang="0">
                  <a:pos x="8" y="25"/>
                </a:cxn>
                <a:cxn ang="0">
                  <a:pos x="2" y="32"/>
                </a:cxn>
                <a:cxn ang="0">
                  <a:pos x="2" y="32"/>
                </a:cxn>
                <a:cxn ang="0">
                  <a:pos x="1" y="35"/>
                </a:cxn>
                <a:cxn ang="0">
                  <a:pos x="0" y="36"/>
                </a:cxn>
                <a:cxn ang="0">
                  <a:pos x="2" y="40"/>
                </a:cxn>
                <a:cxn ang="0">
                  <a:pos x="6" y="42"/>
                </a:cxn>
                <a:cxn ang="0">
                  <a:pos x="8" y="42"/>
                </a:cxn>
                <a:cxn ang="0">
                  <a:pos x="10" y="40"/>
                </a:cxn>
                <a:cxn ang="0">
                  <a:pos x="10" y="40"/>
                </a:cxn>
                <a:cxn ang="0">
                  <a:pos x="16" y="34"/>
                </a:cxn>
                <a:cxn ang="0">
                  <a:pos x="22" y="26"/>
                </a:cxn>
                <a:cxn ang="0">
                  <a:pos x="27" y="17"/>
                </a:cxn>
                <a:cxn ang="0">
                  <a:pos x="33" y="10"/>
                </a:cxn>
                <a:cxn ang="0">
                  <a:pos x="33" y="10"/>
                </a:cxn>
                <a:cxn ang="0">
                  <a:pos x="34" y="8"/>
                </a:cxn>
                <a:cxn ang="0">
                  <a:pos x="35" y="6"/>
                </a:cxn>
                <a:cxn ang="0">
                  <a:pos x="33" y="2"/>
                </a:cxn>
                <a:cxn ang="0">
                  <a:pos x="29" y="0"/>
                </a:cxn>
                <a:cxn ang="0">
                  <a:pos x="27" y="1"/>
                </a:cxn>
                <a:cxn ang="0">
                  <a:pos x="25" y="2"/>
                </a:cxn>
                <a:cxn ang="0">
                  <a:pos x="25" y="2"/>
                </a:cxn>
              </a:cxnLst>
              <a:rect l="0" t="0" r="r" b="b"/>
              <a:pathLst>
                <a:path w="35" h="42">
                  <a:moveTo>
                    <a:pt x="25" y="2"/>
                  </a:moveTo>
                  <a:lnTo>
                    <a:pt x="25" y="2"/>
                  </a:lnTo>
                  <a:lnTo>
                    <a:pt x="18" y="9"/>
                  </a:lnTo>
                  <a:lnTo>
                    <a:pt x="13" y="17"/>
                  </a:lnTo>
                  <a:lnTo>
                    <a:pt x="8" y="25"/>
                  </a:lnTo>
                  <a:lnTo>
                    <a:pt x="2" y="32"/>
                  </a:lnTo>
                  <a:lnTo>
                    <a:pt x="2" y="32"/>
                  </a:lnTo>
                  <a:lnTo>
                    <a:pt x="1" y="35"/>
                  </a:lnTo>
                  <a:lnTo>
                    <a:pt x="0" y="36"/>
                  </a:lnTo>
                  <a:lnTo>
                    <a:pt x="2" y="40"/>
                  </a:lnTo>
                  <a:lnTo>
                    <a:pt x="6" y="42"/>
                  </a:lnTo>
                  <a:lnTo>
                    <a:pt x="8" y="42"/>
                  </a:lnTo>
                  <a:lnTo>
                    <a:pt x="10" y="40"/>
                  </a:lnTo>
                  <a:lnTo>
                    <a:pt x="10" y="40"/>
                  </a:lnTo>
                  <a:lnTo>
                    <a:pt x="16" y="34"/>
                  </a:lnTo>
                  <a:lnTo>
                    <a:pt x="22" y="26"/>
                  </a:lnTo>
                  <a:lnTo>
                    <a:pt x="27" y="17"/>
                  </a:lnTo>
                  <a:lnTo>
                    <a:pt x="33" y="10"/>
                  </a:lnTo>
                  <a:lnTo>
                    <a:pt x="33" y="10"/>
                  </a:lnTo>
                  <a:lnTo>
                    <a:pt x="34" y="8"/>
                  </a:lnTo>
                  <a:lnTo>
                    <a:pt x="35" y="6"/>
                  </a:lnTo>
                  <a:lnTo>
                    <a:pt x="33" y="2"/>
                  </a:lnTo>
                  <a:lnTo>
                    <a:pt x="29" y="0"/>
                  </a:lnTo>
                  <a:lnTo>
                    <a:pt x="27" y="1"/>
                  </a:lnTo>
                  <a:lnTo>
                    <a:pt x="25" y="2"/>
                  </a:lnTo>
                  <a:lnTo>
                    <a:pt x="2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82" name="Freeform 494"/>
            <p:cNvSpPr/>
            <p:nvPr/>
          </p:nvSpPr>
          <p:spPr bwMode="auto">
            <a:xfrm>
              <a:off x="3640138" y="1130300"/>
              <a:ext cx="9525" cy="17463"/>
            </a:xfrm>
            <a:custGeom>
              <a:avLst/>
              <a:gdLst/>
              <a:ahLst/>
              <a:cxnLst>
                <a:cxn ang="0">
                  <a:pos x="10" y="6"/>
                </a:cxn>
                <a:cxn ang="0">
                  <a:pos x="10" y="6"/>
                </a:cxn>
                <a:cxn ang="0">
                  <a:pos x="9" y="13"/>
                </a:cxn>
                <a:cxn ang="0">
                  <a:pos x="7" y="20"/>
                </a:cxn>
                <a:cxn ang="0">
                  <a:pos x="0" y="33"/>
                </a:cxn>
                <a:cxn ang="0">
                  <a:pos x="0" y="33"/>
                </a:cxn>
                <a:cxn ang="0">
                  <a:pos x="0" y="36"/>
                </a:cxn>
                <a:cxn ang="0">
                  <a:pos x="0" y="38"/>
                </a:cxn>
                <a:cxn ang="0">
                  <a:pos x="3" y="41"/>
                </a:cxn>
                <a:cxn ang="0">
                  <a:pos x="7" y="42"/>
                </a:cxn>
                <a:cxn ang="0">
                  <a:pos x="8" y="41"/>
                </a:cxn>
                <a:cxn ang="0">
                  <a:pos x="10" y="40"/>
                </a:cxn>
                <a:cxn ang="0">
                  <a:pos x="10" y="40"/>
                </a:cxn>
                <a:cxn ang="0">
                  <a:pos x="18" y="23"/>
                </a:cxn>
                <a:cxn ang="0">
                  <a:pos x="21" y="15"/>
                </a:cxn>
                <a:cxn ang="0">
                  <a:pos x="22" y="6"/>
                </a:cxn>
                <a:cxn ang="0">
                  <a:pos x="22" y="6"/>
                </a:cxn>
                <a:cxn ang="0">
                  <a:pos x="22" y="3"/>
                </a:cxn>
                <a:cxn ang="0">
                  <a:pos x="21" y="2"/>
                </a:cxn>
                <a:cxn ang="0">
                  <a:pos x="17" y="0"/>
                </a:cxn>
                <a:cxn ang="0">
                  <a:pos x="13" y="2"/>
                </a:cxn>
                <a:cxn ang="0">
                  <a:pos x="12" y="3"/>
                </a:cxn>
                <a:cxn ang="0">
                  <a:pos x="10" y="6"/>
                </a:cxn>
                <a:cxn ang="0">
                  <a:pos x="10" y="6"/>
                </a:cxn>
              </a:cxnLst>
              <a:rect l="0" t="0" r="r" b="b"/>
              <a:pathLst>
                <a:path w="22" h="42">
                  <a:moveTo>
                    <a:pt x="10" y="6"/>
                  </a:moveTo>
                  <a:lnTo>
                    <a:pt x="10" y="6"/>
                  </a:lnTo>
                  <a:lnTo>
                    <a:pt x="9" y="13"/>
                  </a:lnTo>
                  <a:lnTo>
                    <a:pt x="7" y="20"/>
                  </a:lnTo>
                  <a:lnTo>
                    <a:pt x="0" y="33"/>
                  </a:lnTo>
                  <a:lnTo>
                    <a:pt x="0" y="33"/>
                  </a:lnTo>
                  <a:lnTo>
                    <a:pt x="0" y="36"/>
                  </a:lnTo>
                  <a:lnTo>
                    <a:pt x="0" y="38"/>
                  </a:lnTo>
                  <a:lnTo>
                    <a:pt x="3" y="41"/>
                  </a:lnTo>
                  <a:lnTo>
                    <a:pt x="7" y="42"/>
                  </a:lnTo>
                  <a:lnTo>
                    <a:pt x="8" y="41"/>
                  </a:lnTo>
                  <a:lnTo>
                    <a:pt x="10" y="40"/>
                  </a:lnTo>
                  <a:lnTo>
                    <a:pt x="10" y="40"/>
                  </a:lnTo>
                  <a:lnTo>
                    <a:pt x="18" y="23"/>
                  </a:lnTo>
                  <a:lnTo>
                    <a:pt x="21" y="15"/>
                  </a:lnTo>
                  <a:lnTo>
                    <a:pt x="22" y="6"/>
                  </a:lnTo>
                  <a:lnTo>
                    <a:pt x="22" y="6"/>
                  </a:lnTo>
                  <a:lnTo>
                    <a:pt x="22" y="3"/>
                  </a:lnTo>
                  <a:lnTo>
                    <a:pt x="21" y="2"/>
                  </a:lnTo>
                  <a:lnTo>
                    <a:pt x="17" y="0"/>
                  </a:lnTo>
                  <a:lnTo>
                    <a:pt x="13" y="2"/>
                  </a:lnTo>
                  <a:lnTo>
                    <a:pt x="12" y="3"/>
                  </a:lnTo>
                  <a:lnTo>
                    <a:pt x="10" y="6"/>
                  </a:lnTo>
                  <a:lnTo>
                    <a:pt x="10"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83" name="Freeform 495"/>
            <p:cNvSpPr/>
            <p:nvPr/>
          </p:nvSpPr>
          <p:spPr bwMode="auto">
            <a:xfrm>
              <a:off x="3662363" y="1141413"/>
              <a:ext cx="14288" cy="23813"/>
            </a:xfrm>
            <a:custGeom>
              <a:avLst/>
              <a:gdLst/>
              <a:ahLst/>
              <a:cxnLst>
                <a:cxn ang="0">
                  <a:pos x="24" y="7"/>
                </a:cxn>
                <a:cxn ang="0">
                  <a:pos x="24" y="7"/>
                </a:cxn>
                <a:cxn ang="0">
                  <a:pos x="22" y="14"/>
                </a:cxn>
                <a:cxn ang="0">
                  <a:pos x="19" y="19"/>
                </a:cxn>
                <a:cxn ang="0">
                  <a:pos x="12" y="31"/>
                </a:cxn>
                <a:cxn ang="0">
                  <a:pos x="12" y="31"/>
                </a:cxn>
                <a:cxn ang="0">
                  <a:pos x="5" y="42"/>
                </a:cxn>
                <a:cxn ang="0">
                  <a:pos x="0" y="54"/>
                </a:cxn>
                <a:cxn ang="0">
                  <a:pos x="0" y="54"/>
                </a:cxn>
                <a:cxn ang="0">
                  <a:pos x="0" y="57"/>
                </a:cxn>
                <a:cxn ang="0">
                  <a:pos x="2" y="59"/>
                </a:cxn>
                <a:cxn ang="0">
                  <a:pos x="5" y="62"/>
                </a:cxn>
                <a:cxn ang="0">
                  <a:pos x="9" y="61"/>
                </a:cxn>
                <a:cxn ang="0">
                  <a:pos x="11" y="59"/>
                </a:cxn>
                <a:cxn ang="0">
                  <a:pos x="12" y="58"/>
                </a:cxn>
                <a:cxn ang="0">
                  <a:pos x="12" y="58"/>
                </a:cxn>
                <a:cxn ang="0">
                  <a:pos x="13" y="50"/>
                </a:cxn>
                <a:cxn ang="0">
                  <a:pos x="17" y="45"/>
                </a:cxn>
                <a:cxn ang="0">
                  <a:pos x="24" y="32"/>
                </a:cxn>
                <a:cxn ang="0">
                  <a:pos x="32" y="20"/>
                </a:cxn>
                <a:cxn ang="0">
                  <a:pos x="33" y="14"/>
                </a:cxn>
                <a:cxn ang="0">
                  <a:pos x="34" y="7"/>
                </a:cxn>
                <a:cxn ang="0">
                  <a:pos x="34" y="7"/>
                </a:cxn>
                <a:cxn ang="0">
                  <a:pos x="34" y="4"/>
                </a:cxn>
                <a:cxn ang="0">
                  <a:pos x="33" y="2"/>
                </a:cxn>
                <a:cxn ang="0">
                  <a:pos x="29" y="0"/>
                </a:cxn>
                <a:cxn ang="0">
                  <a:pos x="25" y="2"/>
                </a:cxn>
                <a:cxn ang="0">
                  <a:pos x="24" y="4"/>
                </a:cxn>
                <a:cxn ang="0">
                  <a:pos x="24" y="7"/>
                </a:cxn>
                <a:cxn ang="0">
                  <a:pos x="24" y="7"/>
                </a:cxn>
              </a:cxnLst>
              <a:rect l="0" t="0" r="r" b="b"/>
              <a:pathLst>
                <a:path w="34" h="62">
                  <a:moveTo>
                    <a:pt x="24" y="7"/>
                  </a:moveTo>
                  <a:lnTo>
                    <a:pt x="24" y="7"/>
                  </a:lnTo>
                  <a:lnTo>
                    <a:pt x="22" y="14"/>
                  </a:lnTo>
                  <a:lnTo>
                    <a:pt x="19" y="19"/>
                  </a:lnTo>
                  <a:lnTo>
                    <a:pt x="12" y="31"/>
                  </a:lnTo>
                  <a:lnTo>
                    <a:pt x="12" y="31"/>
                  </a:lnTo>
                  <a:lnTo>
                    <a:pt x="5" y="42"/>
                  </a:lnTo>
                  <a:lnTo>
                    <a:pt x="0" y="54"/>
                  </a:lnTo>
                  <a:lnTo>
                    <a:pt x="0" y="54"/>
                  </a:lnTo>
                  <a:lnTo>
                    <a:pt x="0" y="57"/>
                  </a:lnTo>
                  <a:lnTo>
                    <a:pt x="2" y="59"/>
                  </a:lnTo>
                  <a:lnTo>
                    <a:pt x="5" y="62"/>
                  </a:lnTo>
                  <a:lnTo>
                    <a:pt x="9" y="61"/>
                  </a:lnTo>
                  <a:lnTo>
                    <a:pt x="11" y="59"/>
                  </a:lnTo>
                  <a:lnTo>
                    <a:pt x="12" y="58"/>
                  </a:lnTo>
                  <a:lnTo>
                    <a:pt x="12" y="58"/>
                  </a:lnTo>
                  <a:lnTo>
                    <a:pt x="13" y="50"/>
                  </a:lnTo>
                  <a:lnTo>
                    <a:pt x="17" y="45"/>
                  </a:lnTo>
                  <a:lnTo>
                    <a:pt x="24" y="32"/>
                  </a:lnTo>
                  <a:lnTo>
                    <a:pt x="32" y="20"/>
                  </a:lnTo>
                  <a:lnTo>
                    <a:pt x="33" y="14"/>
                  </a:lnTo>
                  <a:lnTo>
                    <a:pt x="34" y="7"/>
                  </a:lnTo>
                  <a:lnTo>
                    <a:pt x="34" y="7"/>
                  </a:lnTo>
                  <a:lnTo>
                    <a:pt x="34" y="4"/>
                  </a:lnTo>
                  <a:lnTo>
                    <a:pt x="33" y="2"/>
                  </a:lnTo>
                  <a:lnTo>
                    <a:pt x="29" y="0"/>
                  </a:lnTo>
                  <a:lnTo>
                    <a:pt x="25" y="2"/>
                  </a:lnTo>
                  <a:lnTo>
                    <a:pt x="24" y="4"/>
                  </a:lnTo>
                  <a:lnTo>
                    <a:pt x="24" y="7"/>
                  </a:lnTo>
                  <a:lnTo>
                    <a:pt x="24" y="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84" name="Freeform 496"/>
            <p:cNvSpPr/>
            <p:nvPr/>
          </p:nvSpPr>
          <p:spPr bwMode="auto">
            <a:xfrm>
              <a:off x="3681413" y="1150938"/>
              <a:ext cx="15875" cy="25400"/>
            </a:xfrm>
            <a:custGeom>
              <a:avLst/>
              <a:gdLst/>
              <a:ahLst/>
              <a:cxnLst>
                <a:cxn ang="0">
                  <a:pos x="29" y="1"/>
                </a:cxn>
                <a:cxn ang="0">
                  <a:pos x="29" y="1"/>
                </a:cxn>
                <a:cxn ang="0">
                  <a:pos x="22" y="6"/>
                </a:cxn>
                <a:cxn ang="0">
                  <a:pos x="18" y="12"/>
                </a:cxn>
                <a:cxn ang="0">
                  <a:pos x="12" y="25"/>
                </a:cxn>
                <a:cxn ang="0">
                  <a:pos x="6" y="38"/>
                </a:cxn>
                <a:cxn ang="0">
                  <a:pos x="1" y="52"/>
                </a:cxn>
                <a:cxn ang="0">
                  <a:pos x="1" y="52"/>
                </a:cxn>
                <a:cxn ang="0">
                  <a:pos x="0" y="54"/>
                </a:cxn>
                <a:cxn ang="0">
                  <a:pos x="0" y="56"/>
                </a:cxn>
                <a:cxn ang="0">
                  <a:pos x="3" y="60"/>
                </a:cxn>
                <a:cxn ang="0">
                  <a:pos x="5" y="60"/>
                </a:cxn>
                <a:cxn ang="0">
                  <a:pos x="8" y="60"/>
                </a:cxn>
                <a:cxn ang="0">
                  <a:pos x="9" y="59"/>
                </a:cxn>
                <a:cxn ang="0">
                  <a:pos x="10" y="57"/>
                </a:cxn>
                <a:cxn ang="0">
                  <a:pos x="10" y="57"/>
                </a:cxn>
                <a:cxn ang="0">
                  <a:pos x="16" y="44"/>
                </a:cxn>
                <a:cxn ang="0">
                  <a:pos x="21" y="31"/>
                </a:cxn>
                <a:cxn ang="0">
                  <a:pos x="27" y="20"/>
                </a:cxn>
                <a:cxn ang="0">
                  <a:pos x="31" y="14"/>
                </a:cxn>
                <a:cxn ang="0">
                  <a:pos x="37" y="9"/>
                </a:cxn>
                <a:cxn ang="0">
                  <a:pos x="37" y="9"/>
                </a:cxn>
                <a:cxn ang="0">
                  <a:pos x="38" y="8"/>
                </a:cxn>
                <a:cxn ang="0">
                  <a:pos x="38" y="5"/>
                </a:cxn>
                <a:cxn ang="0">
                  <a:pos x="38" y="4"/>
                </a:cxn>
                <a:cxn ang="0">
                  <a:pos x="37" y="1"/>
                </a:cxn>
                <a:cxn ang="0">
                  <a:pos x="33" y="0"/>
                </a:cxn>
                <a:cxn ang="0">
                  <a:pos x="30" y="0"/>
                </a:cxn>
                <a:cxn ang="0">
                  <a:pos x="29" y="1"/>
                </a:cxn>
                <a:cxn ang="0">
                  <a:pos x="29" y="1"/>
                </a:cxn>
              </a:cxnLst>
              <a:rect l="0" t="0" r="r" b="b"/>
              <a:pathLst>
                <a:path w="38" h="60">
                  <a:moveTo>
                    <a:pt x="29" y="1"/>
                  </a:moveTo>
                  <a:lnTo>
                    <a:pt x="29" y="1"/>
                  </a:lnTo>
                  <a:lnTo>
                    <a:pt x="22" y="6"/>
                  </a:lnTo>
                  <a:lnTo>
                    <a:pt x="18" y="12"/>
                  </a:lnTo>
                  <a:lnTo>
                    <a:pt x="12" y="25"/>
                  </a:lnTo>
                  <a:lnTo>
                    <a:pt x="6" y="38"/>
                  </a:lnTo>
                  <a:lnTo>
                    <a:pt x="1" y="52"/>
                  </a:lnTo>
                  <a:lnTo>
                    <a:pt x="1" y="52"/>
                  </a:lnTo>
                  <a:lnTo>
                    <a:pt x="0" y="54"/>
                  </a:lnTo>
                  <a:lnTo>
                    <a:pt x="0" y="56"/>
                  </a:lnTo>
                  <a:lnTo>
                    <a:pt x="3" y="60"/>
                  </a:lnTo>
                  <a:lnTo>
                    <a:pt x="5" y="60"/>
                  </a:lnTo>
                  <a:lnTo>
                    <a:pt x="8" y="60"/>
                  </a:lnTo>
                  <a:lnTo>
                    <a:pt x="9" y="59"/>
                  </a:lnTo>
                  <a:lnTo>
                    <a:pt x="10" y="57"/>
                  </a:lnTo>
                  <a:lnTo>
                    <a:pt x="10" y="57"/>
                  </a:lnTo>
                  <a:lnTo>
                    <a:pt x="16" y="44"/>
                  </a:lnTo>
                  <a:lnTo>
                    <a:pt x="21" y="31"/>
                  </a:lnTo>
                  <a:lnTo>
                    <a:pt x="27" y="20"/>
                  </a:lnTo>
                  <a:lnTo>
                    <a:pt x="31" y="14"/>
                  </a:lnTo>
                  <a:lnTo>
                    <a:pt x="37" y="9"/>
                  </a:lnTo>
                  <a:lnTo>
                    <a:pt x="37" y="9"/>
                  </a:lnTo>
                  <a:lnTo>
                    <a:pt x="38" y="8"/>
                  </a:lnTo>
                  <a:lnTo>
                    <a:pt x="38" y="5"/>
                  </a:lnTo>
                  <a:lnTo>
                    <a:pt x="38" y="4"/>
                  </a:lnTo>
                  <a:lnTo>
                    <a:pt x="37" y="1"/>
                  </a:lnTo>
                  <a:lnTo>
                    <a:pt x="33" y="0"/>
                  </a:lnTo>
                  <a:lnTo>
                    <a:pt x="30" y="0"/>
                  </a:lnTo>
                  <a:lnTo>
                    <a:pt x="29" y="1"/>
                  </a:lnTo>
                  <a:lnTo>
                    <a:pt x="2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85" name="Freeform 497"/>
            <p:cNvSpPr/>
            <p:nvPr/>
          </p:nvSpPr>
          <p:spPr bwMode="auto">
            <a:xfrm>
              <a:off x="3708401" y="1157288"/>
              <a:ext cx="9525" cy="19050"/>
            </a:xfrm>
            <a:custGeom>
              <a:avLst/>
              <a:gdLst/>
              <a:ahLst/>
              <a:cxnLst>
                <a:cxn ang="0">
                  <a:pos x="16" y="7"/>
                </a:cxn>
                <a:cxn ang="0">
                  <a:pos x="16" y="7"/>
                </a:cxn>
                <a:cxn ang="0">
                  <a:pos x="14" y="11"/>
                </a:cxn>
                <a:cxn ang="0">
                  <a:pos x="12" y="15"/>
                </a:cxn>
                <a:cxn ang="0">
                  <a:pos x="7" y="23"/>
                </a:cxn>
                <a:cxn ang="0">
                  <a:pos x="7" y="23"/>
                </a:cxn>
                <a:cxn ang="0">
                  <a:pos x="3" y="32"/>
                </a:cxn>
                <a:cxn ang="0">
                  <a:pos x="1" y="36"/>
                </a:cxn>
                <a:cxn ang="0">
                  <a:pos x="0" y="41"/>
                </a:cxn>
                <a:cxn ang="0">
                  <a:pos x="0" y="41"/>
                </a:cxn>
                <a:cxn ang="0">
                  <a:pos x="1" y="43"/>
                </a:cxn>
                <a:cxn ang="0">
                  <a:pos x="3" y="45"/>
                </a:cxn>
                <a:cxn ang="0">
                  <a:pos x="7" y="46"/>
                </a:cxn>
                <a:cxn ang="0">
                  <a:pos x="10" y="45"/>
                </a:cxn>
                <a:cxn ang="0">
                  <a:pos x="12" y="43"/>
                </a:cxn>
                <a:cxn ang="0">
                  <a:pos x="12" y="41"/>
                </a:cxn>
                <a:cxn ang="0">
                  <a:pos x="12" y="41"/>
                </a:cxn>
                <a:cxn ang="0">
                  <a:pos x="13" y="36"/>
                </a:cxn>
                <a:cxn ang="0">
                  <a:pos x="16" y="30"/>
                </a:cxn>
                <a:cxn ang="0">
                  <a:pos x="21" y="23"/>
                </a:cxn>
                <a:cxn ang="0">
                  <a:pos x="21" y="23"/>
                </a:cxn>
                <a:cxn ang="0">
                  <a:pos x="24" y="19"/>
                </a:cxn>
                <a:cxn ang="0">
                  <a:pos x="26" y="15"/>
                </a:cxn>
                <a:cxn ang="0">
                  <a:pos x="28" y="7"/>
                </a:cxn>
                <a:cxn ang="0">
                  <a:pos x="28" y="7"/>
                </a:cxn>
                <a:cxn ang="0">
                  <a:pos x="26" y="4"/>
                </a:cxn>
                <a:cxn ang="0">
                  <a:pos x="26" y="2"/>
                </a:cxn>
                <a:cxn ang="0">
                  <a:pos x="22" y="0"/>
                </a:cxn>
                <a:cxn ang="0">
                  <a:pos x="18" y="2"/>
                </a:cxn>
                <a:cxn ang="0">
                  <a:pos x="17" y="4"/>
                </a:cxn>
                <a:cxn ang="0">
                  <a:pos x="16" y="7"/>
                </a:cxn>
                <a:cxn ang="0">
                  <a:pos x="16" y="7"/>
                </a:cxn>
              </a:cxnLst>
              <a:rect l="0" t="0" r="r" b="b"/>
              <a:pathLst>
                <a:path w="28" h="46">
                  <a:moveTo>
                    <a:pt x="16" y="7"/>
                  </a:moveTo>
                  <a:lnTo>
                    <a:pt x="16" y="7"/>
                  </a:lnTo>
                  <a:lnTo>
                    <a:pt x="14" y="11"/>
                  </a:lnTo>
                  <a:lnTo>
                    <a:pt x="12" y="15"/>
                  </a:lnTo>
                  <a:lnTo>
                    <a:pt x="7" y="23"/>
                  </a:lnTo>
                  <a:lnTo>
                    <a:pt x="7" y="23"/>
                  </a:lnTo>
                  <a:lnTo>
                    <a:pt x="3" y="32"/>
                  </a:lnTo>
                  <a:lnTo>
                    <a:pt x="1" y="36"/>
                  </a:lnTo>
                  <a:lnTo>
                    <a:pt x="0" y="41"/>
                  </a:lnTo>
                  <a:lnTo>
                    <a:pt x="0" y="41"/>
                  </a:lnTo>
                  <a:lnTo>
                    <a:pt x="1" y="43"/>
                  </a:lnTo>
                  <a:lnTo>
                    <a:pt x="3" y="45"/>
                  </a:lnTo>
                  <a:lnTo>
                    <a:pt x="7" y="46"/>
                  </a:lnTo>
                  <a:lnTo>
                    <a:pt x="10" y="45"/>
                  </a:lnTo>
                  <a:lnTo>
                    <a:pt x="12" y="43"/>
                  </a:lnTo>
                  <a:lnTo>
                    <a:pt x="12" y="41"/>
                  </a:lnTo>
                  <a:lnTo>
                    <a:pt x="12" y="41"/>
                  </a:lnTo>
                  <a:lnTo>
                    <a:pt x="13" y="36"/>
                  </a:lnTo>
                  <a:lnTo>
                    <a:pt x="16" y="30"/>
                  </a:lnTo>
                  <a:lnTo>
                    <a:pt x="21" y="23"/>
                  </a:lnTo>
                  <a:lnTo>
                    <a:pt x="21" y="23"/>
                  </a:lnTo>
                  <a:lnTo>
                    <a:pt x="24" y="19"/>
                  </a:lnTo>
                  <a:lnTo>
                    <a:pt x="26" y="15"/>
                  </a:lnTo>
                  <a:lnTo>
                    <a:pt x="28" y="7"/>
                  </a:lnTo>
                  <a:lnTo>
                    <a:pt x="28" y="7"/>
                  </a:lnTo>
                  <a:lnTo>
                    <a:pt x="26" y="4"/>
                  </a:lnTo>
                  <a:lnTo>
                    <a:pt x="26" y="2"/>
                  </a:lnTo>
                  <a:lnTo>
                    <a:pt x="22" y="0"/>
                  </a:lnTo>
                  <a:lnTo>
                    <a:pt x="18" y="2"/>
                  </a:lnTo>
                  <a:lnTo>
                    <a:pt x="17" y="4"/>
                  </a:lnTo>
                  <a:lnTo>
                    <a:pt x="16" y="7"/>
                  </a:lnTo>
                  <a:lnTo>
                    <a:pt x="16" y="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86" name="Freeform 498"/>
            <p:cNvSpPr/>
            <p:nvPr/>
          </p:nvSpPr>
          <p:spPr bwMode="auto">
            <a:xfrm>
              <a:off x="3736976" y="1157288"/>
              <a:ext cx="7938" cy="17463"/>
            </a:xfrm>
            <a:custGeom>
              <a:avLst/>
              <a:gdLst/>
              <a:ahLst/>
              <a:cxnLst>
                <a:cxn ang="0">
                  <a:pos x="11" y="7"/>
                </a:cxn>
                <a:cxn ang="0">
                  <a:pos x="11" y="7"/>
                </a:cxn>
                <a:cxn ang="0">
                  <a:pos x="9" y="13"/>
                </a:cxn>
                <a:cxn ang="0">
                  <a:pos x="7" y="20"/>
                </a:cxn>
                <a:cxn ang="0">
                  <a:pos x="0" y="34"/>
                </a:cxn>
                <a:cxn ang="0">
                  <a:pos x="0" y="34"/>
                </a:cxn>
                <a:cxn ang="0">
                  <a:pos x="0" y="37"/>
                </a:cxn>
                <a:cxn ang="0">
                  <a:pos x="0" y="38"/>
                </a:cxn>
                <a:cxn ang="0">
                  <a:pos x="3" y="42"/>
                </a:cxn>
                <a:cxn ang="0">
                  <a:pos x="7" y="42"/>
                </a:cxn>
                <a:cxn ang="0">
                  <a:pos x="9" y="42"/>
                </a:cxn>
                <a:cxn ang="0">
                  <a:pos x="11" y="40"/>
                </a:cxn>
                <a:cxn ang="0">
                  <a:pos x="11" y="40"/>
                </a:cxn>
                <a:cxn ang="0">
                  <a:pos x="19" y="24"/>
                </a:cxn>
                <a:cxn ang="0">
                  <a:pos x="21" y="15"/>
                </a:cxn>
                <a:cxn ang="0">
                  <a:pos x="23" y="7"/>
                </a:cxn>
                <a:cxn ang="0">
                  <a:pos x="23" y="7"/>
                </a:cxn>
                <a:cxn ang="0">
                  <a:pos x="23" y="4"/>
                </a:cxn>
                <a:cxn ang="0">
                  <a:pos x="21" y="2"/>
                </a:cxn>
                <a:cxn ang="0">
                  <a:pos x="17" y="0"/>
                </a:cxn>
                <a:cxn ang="0">
                  <a:pos x="13" y="2"/>
                </a:cxn>
                <a:cxn ang="0">
                  <a:pos x="12" y="4"/>
                </a:cxn>
                <a:cxn ang="0">
                  <a:pos x="11" y="7"/>
                </a:cxn>
                <a:cxn ang="0">
                  <a:pos x="11" y="7"/>
                </a:cxn>
              </a:cxnLst>
              <a:rect l="0" t="0" r="r" b="b"/>
              <a:pathLst>
                <a:path w="23" h="42">
                  <a:moveTo>
                    <a:pt x="11" y="7"/>
                  </a:moveTo>
                  <a:lnTo>
                    <a:pt x="11" y="7"/>
                  </a:lnTo>
                  <a:lnTo>
                    <a:pt x="9" y="13"/>
                  </a:lnTo>
                  <a:lnTo>
                    <a:pt x="7" y="20"/>
                  </a:lnTo>
                  <a:lnTo>
                    <a:pt x="0" y="34"/>
                  </a:lnTo>
                  <a:lnTo>
                    <a:pt x="0" y="34"/>
                  </a:lnTo>
                  <a:lnTo>
                    <a:pt x="0" y="37"/>
                  </a:lnTo>
                  <a:lnTo>
                    <a:pt x="0" y="38"/>
                  </a:lnTo>
                  <a:lnTo>
                    <a:pt x="3" y="42"/>
                  </a:lnTo>
                  <a:lnTo>
                    <a:pt x="7" y="42"/>
                  </a:lnTo>
                  <a:lnTo>
                    <a:pt x="9" y="42"/>
                  </a:lnTo>
                  <a:lnTo>
                    <a:pt x="11" y="40"/>
                  </a:lnTo>
                  <a:lnTo>
                    <a:pt x="11" y="40"/>
                  </a:lnTo>
                  <a:lnTo>
                    <a:pt x="19" y="24"/>
                  </a:lnTo>
                  <a:lnTo>
                    <a:pt x="21" y="15"/>
                  </a:lnTo>
                  <a:lnTo>
                    <a:pt x="23" y="7"/>
                  </a:lnTo>
                  <a:lnTo>
                    <a:pt x="23" y="7"/>
                  </a:lnTo>
                  <a:lnTo>
                    <a:pt x="23" y="4"/>
                  </a:lnTo>
                  <a:lnTo>
                    <a:pt x="21" y="2"/>
                  </a:lnTo>
                  <a:lnTo>
                    <a:pt x="17" y="0"/>
                  </a:lnTo>
                  <a:lnTo>
                    <a:pt x="13" y="2"/>
                  </a:lnTo>
                  <a:lnTo>
                    <a:pt x="12" y="4"/>
                  </a:lnTo>
                  <a:lnTo>
                    <a:pt x="11" y="7"/>
                  </a:lnTo>
                  <a:lnTo>
                    <a:pt x="11" y="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87" name="Freeform 499"/>
            <p:cNvSpPr/>
            <p:nvPr/>
          </p:nvSpPr>
          <p:spPr bwMode="auto">
            <a:xfrm>
              <a:off x="3435351" y="1001713"/>
              <a:ext cx="53975" cy="57150"/>
            </a:xfrm>
            <a:custGeom>
              <a:avLst/>
              <a:gdLst/>
              <a:ahLst/>
              <a:cxnLst>
                <a:cxn ang="0">
                  <a:pos x="122" y="3"/>
                </a:cxn>
                <a:cxn ang="0">
                  <a:pos x="122" y="3"/>
                </a:cxn>
                <a:cxn ang="0">
                  <a:pos x="116" y="11"/>
                </a:cxn>
                <a:cxn ang="0">
                  <a:pos x="108" y="17"/>
                </a:cxn>
                <a:cxn ang="0">
                  <a:pos x="94" y="30"/>
                </a:cxn>
                <a:cxn ang="0">
                  <a:pos x="57" y="67"/>
                </a:cxn>
                <a:cxn ang="0">
                  <a:pos x="57" y="67"/>
                </a:cxn>
                <a:cxn ang="0">
                  <a:pos x="42" y="83"/>
                </a:cxn>
                <a:cxn ang="0">
                  <a:pos x="25" y="100"/>
                </a:cxn>
                <a:cxn ang="0">
                  <a:pos x="17" y="108"/>
                </a:cxn>
                <a:cxn ang="0">
                  <a:pos x="10" y="117"/>
                </a:cxn>
                <a:cxn ang="0">
                  <a:pos x="4" y="127"/>
                </a:cxn>
                <a:cxn ang="0">
                  <a:pos x="0" y="138"/>
                </a:cxn>
                <a:cxn ang="0">
                  <a:pos x="0" y="138"/>
                </a:cxn>
                <a:cxn ang="0">
                  <a:pos x="0" y="139"/>
                </a:cxn>
                <a:cxn ang="0">
                  <a:pos x="0" y="142"/>
                </a:cxn>
                <a:cxn ang="0">
                  <a:pos x="1" y="143"/>
                </a:cxn>
                <a:cxn ang="0">
                  <a:pos x="4" y="144"/>
                </a:cxn>
                <a:cxn ang="0">
                  <a:pos x="8" y="143"/>
                </a:cxn>
                <a:cxn ang="0">
                  <a:pos x="9" y="143"/>
                </a:cxn>
                <a:cxn ang="0">
                  <a:pos x="10" y="140"/>
                </a:cxn>
                <a:cxn ang="0">
                  <a:pos x="10" y="140"/>
                </a:cxn>
                <a:cxn ang="0">
                  <a:pos x="16" y="128"/>
                </a:cxn>
                <a:cxn ang="0">
                  <a:pos x="23" y="118"/>
                </a:cxn>
                <a:cxn ang="0">
                  <a:pos x="31" y="108"/>
                </a:cxn>
                <a:cxn ang="0">
                  <a:pos x="40" y="98"/>
                </a:cxn>
                <a:cxn ang="0">
                  <a:pos x="60" y="79"/>
                </a:cxn>
                <a:cxn ang="0">
                  <a:pos x="78" y="62"/>
                </a:cxn>
                <a:cxn ang="0">
                  <a:pos x="78" y="62"/>
                </a:cxn>
                <a:cxn ang="0">
                  <a:pos x="93" y="49"/>
                </a:cxn>
                <a:cxn ang="0">
                  <a:pos x="107" y="36"/>
                </a:cxn>
                <a:cxn ang="0">
                  <a:pos x="120" y="23"/>
                </a:cxn>
                <a:cxn ang="0">
                  <a:pos x="127" y="16"/>
                </a:cxn>
                <a:cxn ang="0">
                  <a:pos x="132" y="8"/>
                </a:cxn>
                <a:cxn ang="0">
                  <a:pos x="132" y="8"/>
                </a:cxn>
                <a:cxn ang="0">
                  <a:pos x="133" y="6"/>
                </a:cxn>
                <a:cxn ang="0">
                  <a:pos x="132" y="4"/>
                </a:cxn>
                <a:cxn ang="0">
                  <a:pos x="129" y="0"/>
                </a:cxn>
                <a:cxn ang="0">
                  <a:pos x="125" y="0"/>
                </a:cxn>
                <a:cxn ang="0">
                  <a:pos x="124" y="0"/>
                </a:cxn>
                <a:cxn ang="0">
                  <a:pos x="122" y="3"/>
                </a:cxn>
                <a:cxn ang="0">
                  <a:pos x="122" y="3"/>
                </a:cxn>
              </a:cxnLst>
              <a:rect l="0" t="0" r="r" b="b"/>
              <a:pathLst>
                <a:path w="133" h="144">
                  <a:moveTo>
                    <a:pt x="122" y="3"/>
                  </a:moveTo>
                  <a:lnTo>
                    <a:pt x="122" y="3"/>
                  </a:lnTo>
                  <a:lnTo>
                    <a:pt x="116" y="11"/>
                  </a:lnTo>
                  <a:lnTo>
                    <a:pt x="108" y="17"/>
                  </a:lnTo>
                  <a:lnTo>
                    <a:pt x="94" y="30"/>
                  </a:lnTo>
                  <a:lnTo>
                    <a:pt x="57" y="67"/>
                  </a:lnTo>
                  <a:lnTo>
                    <a:pt x="57" y="67"/>
                  </a:lnTo>
                  <a:lnTo>
                    <a:pt x="42" y="83"/>
                  </a:lnTo>
                  <a:lnTo>
                    <a:pt x="25" y="100"/>
                  </a:lnTo>
                  <a:lnTo>
                    <a:pt x="17" y="108"/>
                  </a:lnTo>
                  <a:lnTo>
                    <a:pt x="10" y="117"/>
                  </a:lnTo>
                  <a:lnTo>
                    <a:pt x="4" y="127"/>
                  </a:lnTo>
                  <a:lnTo>
                    <a:pt x="0" y="138"/>
                  </a:lnTo>
                  <a:lnTo>
                    <a:pt x="0" y="138"/>
                  </a:lnTo>
                  <a:lnTo>
                    <a:pt x="0" y="139"/>
                  </a:lnTo>
                  <a:lnTo>
                    <a:pt x="0" y="142"/>
                  </a:lnTo>
                  <a:lnTo>
                    <a:pt x="1" y="143"/>
                  </a:lnTo>
                  <a:lnTo>
                    <a:pt x="4" y="144"/>
                  </a:lnTo>
                  <a:lnTo>
                    <a:pt x="8" y="143"/>
                  </a:lnTo>
                  <a:lnTo>
                    <a:pt x="9" y="143"/>
                  </a:lnTo>
                  <a:lnTo>
                    <a:pt x="10" y="140"/>
                  </a:lnTo>
                  <a:lnTo>
                    <a:pt x="10" y="140"/>
                  </a:lnTo>
                  <a:lnTo>
                    <a:pt x="16" y="128"/>
                  </a:lnTo>
                  <a:lnTo>
                    <a:pt x="23" y="118"/>
                  </a:lnTo>
                  <a:lnTo>
                    <a:pt x="31" y="108"/>
                  </a:lnTo>
                  <a:lnTo>
                    <a:pt x="40" y="98"/>
                  </a:lnTo>
                  <a:lnTo>
                    <a:pt x="60" y="79"/>
                  </a:lnTo>
                  <a:lnTo>
                    <a:pt x="78" y="62"/>
                  </a:lnTo>
                  <a:lnTo>
                    <a:pt x="78" y="62"/>
                  </a:lnTo>
                  <a:lnTo>
                    <a:pt x="93" y="49"/>
                  </a:lnTo>
                  <a:lnTo>
                    <a:pt x="107" y="36"/>
                  </a:lnTo>
                  <a:lnTo>
                    <a:pt x="120" y="23"/>
                  </a:lnTo>
                  <a:lnTo>
                    <a:pt x="127" y="16"/>
                  </a:lnTo>
                  <a:lnTo>
                    <a:pt x="132" y="8"/>
                  </a:lnTo>
                  <a:lnTo>
                    <a:pt x="132" y="8"/>
                  </a:lnTo>
                  <a:lnTo>
                    <a:pt x="133" y="6"/>
                  </a:lnTo>
                  <a:lnTo>
                    <a:pt x="132" y="4"/>
                  </a:lnTo>
                  <a:lnTo>
                    <a:pt x="129" y="0"/>
                  </a:lnTo>
                  <a:lnTo>
                    <a:pt x="125" y="0"/>
                  </a:lnTo>
                  <a:lnTo>
                    <a:pt x="124" y="0"/>
                  </a:lnTo>
                  <a:lnTo>
                    <a:pt x="122" y="3"/>
                  </a:lnTo>
                  <a:lnTo>
                    <a:pt x="12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88" name="Freeform 500"/>
            <p:cNvSpPr/>
            <p:nvPr/>
          </p:nvSpPr>
          <p:spPr bwMode="auto">
            <a:xfrm>
              <a:off x="3441701" y="1014413"/>
              <a:ext cx="69850" cy="73025"/>
            </a:xfrm>
            <a:custGeom>
              <a:avLst/>
              <a:gdLst/>
              <a:ahLst/>
              <a:cxnLst>
                <a:cxn ang="0">
                  <a:pos x="168" y="0"/>
                </a:cxn>
                <a:cxn ang="0">
                  <a:pos x="168" y="0"/>
                </a:cxn>
                <a:cxn ang="0">
                  <a:pos x="159" y="7"/>
                </a:cxn>
                <a:cxn ang="0">
                  <a:pos x="151" y="13"/>
                </a:cxn>
                <a:cxn ang="0">
                  <a:pos x="136" y="28"/>
                </a:cxn>
                <a:cxn ang="0">
                  <a:pos x="136" y="28"/>
                </a:cxn>
                <a:cxn ang="0">
                  <a:pos x="113" y="53"/>
                </a:cxn>
                <a:cxn ang="0">
                  <a:pos x="91" y="78"/>
                </a:cxn>
                <a:cxn ang="0">
                  <a:pos x="91" y="78"/>
                </a:cxn>
                <a:cxn ang="0">
                  <a:pos x="47" y="129"/>
                </a:cxn>
                <a:cxn ang="0">
                  <a:pos x="25" y="153"/>
                </a:cxn>
                <a:cxn ang="0">
                  <a:pos x="3" y="177"/>
                </a:cxn>
                <a:cxn ang="0">
                  <a:pos x="3" y="177"/>
                </a:cxn>
                <a:cxn ang="0">
                  <a:pos x="2" y="180"/>
                </a:cxn>
                <a:cxn ang="0">
                  <a:pos x="0" y="181"/>
                </a:cxn>
                <a:cxn ang="0">
                  <a:pos x="3" y="185"/>
                </a:cxn>
                <a:cxn ang="0">
                  <a:pos x="7" y="186"/>
                </a:cxn>
                <a:cxn ang="0">
                  <a:pos x="8" y="186"/>
                </a:cxn>
                <a:cxn ang="0">
                  <a:pos x="11" y="185"/>
                </a:cxn>
                <a:cxn ang="0">
                  <a:pos x="11" y="185"/>
                </a:cxn>
                <a:cxn ang="0">
                  <a:pos x="32" y="163"/>
                </a:cxn>
                <a:cxn ang="0">
                  <a:pos x="51" y="140"/>
                </a:cxn>
                <a:cxn ang="0">
                  <a:pos x="91" y="95"/>
                </a:cxn>
                <a:cxn ang="0">
                  <a:pos x="91" y="95"/>
                </a:cxn>
                <a:cxn ang="0">
                  <a:pos x="110" y="72"/>
                </a:cxn>
                <a:cxn ang="0">
                  <a:pos x="130" y="50"/>
                </a:cxn>
                <a:cxn ang="0">
                  <a:pos x="130" y="50"/>
                </a:cxn>
                <a:cxn ang="0">
                  <a:pos x="149" y="29"/>
                </a:cxn>
                <a:cxn ang="0">
                  <a:pos x="161" y="19"/>
                </a:cxn>
                <a:cxn ang="0">
                  <a:pos x="166" y="15"/>
                </a:cxn>
                <a:cxn ang="0">
                  <a:pos x="173" y="11"/>
                </a:cxn>
                <a:cxn ang="0">
                  <a:pos x="173" y="11"/>
                </a:cxn>
                <a:cxn ang="0">
                  <a:pos x="174" y="10"/>
                </a:cxn>
                <a:cxn ang="0">
                  <a:pos x="176" y="7"/>
                </a:cxn>
                <a:cxn ang="0">
                  <a:pos x="176" y="6"/>
                </a:cxn>
                <a:cxn ang="0">
                  <a:pos x="176" y="3"/>
                </a:cxn>
                <a:cxn ang="0">
                  <a:pos x="172" y="0"/>
                </a:cxn>
                <a:cxn ang="0">
                  <a:pos x="169" y="0"/>
                </a:cxn>
                <a:cxn ang="0">
                  <a:pos x="168" y="0"/>
                </a:cxn>
                <a:cxn ang="0">
                  <a:pos x="168" y="0"/>
                </a:cxn>
              </a:cxnLst>
              <a:rect l="0" t="0" r="r" b="b"/>
              <a:pathLst>
                <a:path w="176" h="186">
                  <a:moveTo>
                    <a:pt x="168" y="0"/>
                  </a:moveTo>
                  <a:lnTo>
                    <a:pt x="168" y="0"/>
                  </a:lnTo>
                  <a:lnTo>
                    <a:pt x="159" y="7"/>
                  </a:lnTo>
                  <a:lnTo>
                    <a:pt x="151" y="13"/>
                  </a:lnTo>
                  <a:lnTo>
                    <a:pt x="136" y="28"/>
                  </a:lnTo>
                  <a:lnTo>
                    <a:pt x="136" y="28"/>
                  </a:lnTo>
                  <a:lnTo>
                    <a:pt x="113" y="53"/>
                  </a:lnTo>
                  <a:lnTo>
                    <a:pt x="91" y="78"/>
                  </a:lnTo>
                  <a:lnTo>
                    <a:pt x="91" y="78"/>
                  </a:lnTo>
                  <a:lnTo>
                    <a:pt x="47" y="129"/>
                  </a:lnTo>
                  <a:lnTo>
                    <a:pt x="25" y="153"/>
                  </a:lnTo>
                  <a:lnTo>
                    <a:pt x="3" y="177"/>
                  </a:lnTo>
                  <a:lnTo>
                    <a:pt x="3" y="177"/>
                  </a:lnTo>
                  <a:lnTo>
                    <a:pt x="2" y="180"/>
                  </a:lnTo>
                  <a:lnTo>
                    <a:pt x="0" y="181"/>
                  </a:lnTo>
                  <a:lnTo>
                    <a:pt x="3" y="185"/>
                  </a:lnTo>
                  <a:lnTo>
                    <a:pt x="7" y="186"/>
                  </a:lnTo>
                  <a:lnTo>
                    <a:pt x="8" y="186"/>
                  </a:lnTo>
                  <a:lnTo>
                    <a:pt x="11" y="185"/>
                  </a:lnTo>
                  <a:lnTo>
                    <a:pt x="11" y="185"/>
                  </a:lnTo>
                  <a:lnTo>
                    <a:pt x="32" y="163"/>
                  </a:lnTo>
                  <a:lnTo>
                    <a:pt x="51" y="140"/>
                  </a:lnTo>
                  <a:lnTo>
                    <a:pt x="91" y="95"/>
                  </a:lnTo>
                  <a:lnTo>
                    <a:pt x="91" y="95"/>
                  </a:lnTo>
                  <a:lnTo>
                    <a:pt x="110" y="72"/>
                  </a:lnTo>
                  <a:lnTo>
                    <a:pt x="130" y="50"/>
                  </a:lnTo>
                  <a:lnTo>
                    <a:pt x="130" y="50"/>
                  </a:lnTo>
                  <a:lnTo>
                    <a:pt x="149" y="29"/>
                  </a:lnTo>
                  <a:lnTo>
                    <a:pt x="161" y="19"/>
                  </a:lnTo>
                  <a:lnTo>
                    <a:pt x="166" y="15"/>
                  </a:lnTo>
                  <a:lnTo>
                    <a:pt x="173" y="11"/>
                  </a:lnTo>
                  <a:lnTo>
                    <a:pt x="173" y="11"/>
                  </a:lnTo>
                  <a:lnTo>
                    <a:pt x="174" y="10"/>
                  </a:lnTo>
                  <a:lnTo>
                    <a:pt x="176" y="7"/>
                  </a:lnTo>
                  <a:lnTo>
                    <a:pt x="176" y="6"/>
                  </a:lnTo>
                  <a:lnTo>
                    <a:pt x="176" y="3"/>
                  </a:lnTo>
                  <a:lnTo>
                    <a:pt x="172" y="0"/>
                  </a:lnTo>
                  <a:lnTo>
                    <a:pt x="169" y="0"/>
                  </a:lnTo>
                  <a:lnTo>
                    <a:pt x="168" y="0"/>
                  </a:lnTo>
                  <a:lnTo>
                    <a:pt x="168"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89" name="Freeform 501"/>
            <p:cNvSpPr/>
            <p:nvPr/>
          </p:nvSpPr>
          <p:spPr bwMode="auto">
            <a:xfrm>
              <a:off x="3465513" y="1044575"/>
              <a:ext cx="50800" cy="57150"/>
            </a:xfrm>
            <a:custGeom>
              <a:avLst/>
              <a:gdLst/>
              <a:ahLst/>
              <a:cxnLst>
                <a:cxn ang="0">
                  <a:pos x="115" y="2"/>
                </a:cxn>
                <a:cxn ang="0">
                  <a:pos x="115" y="2"/>
                </a:cxn>
                <a:cxn ang="0">
                  <a:pos x="86" y="34"/>
                </a:cxn>
                <a:cxn ang="0">
                  <a:pos x="57" y="67"/>
                </a:cxn>
                <a:cxn ang="0">
                  <a:pos x="1" y="135"/>
                </a:cxn>
                <a:cxn ang="0">
                  <a:pos x="1" y="135"/>
                </a:cxn>
                <a:cxn ang="0">
                  <a:pos x="0" y="138"/>
                </a:cxn>
                <a:cxn ang="0">
                  <a:pos x="0" y="140"/>
                </a:cxn>
                <a:cxn ang="0">
                  <a:pos x="2" y="143"/>
                </a:cxn>
                <a:cxn ang="0">
                  <a:pos x="4" y="144"/>
                </a:cxn>
                <a:cxn ang="0">
                  <a:pos x="5" y="145"/>
                </a:cxn>
                <a:cxn ang="0">
                  <a:pos x="8" y="144"/>
                </a:cxn>
                <a:cxn ang="0">
                  <a:pos x="9" y="143"/>
                </a:cxn>
                <a:cxn ang="0">
                  <a:pos x="9" y="143"/>
                </a:cxn>
                <a:cxn ang="0">
                  <a:pos x="65" y="75"/>
                </a:cxn>
                <a:cxn ang="0">
                  <a:pos x="94" y="42"/>
                </a:cxn>
                <a:cxn ang="0">
                  <a:pos x="124" y="9"/>
                </a:cxn>
                <a:cxn ang="0">
                  <a:pos x="124" y="9"/>
                </a:cxn>
                <a:cxn ang="0">
                  <a:pos x="125" y="8"/>
                </a:cxn>
                <a:cxn ang="0">
                  <a:pos x="125" y="5"/>
                </a:cxn>
                <a:cxn ang="0">
                  <a:pos x="123" y="2"/>
                </a:cxn>
                <a:cxn ang="0">
                  <a:pos x="120" y="0"/>
                </a:cxn>
                <a:cxn ang="0">
                  <a:pos x="118" y="0"/>
                </a:cxn>
                <a:cxn ang="0">
                  <a:pos x="115" y="2"/>
                </a:cxn>
                <a:cxn ang="0">
                  <a:pos x="115" y="2"/>
                </a:cxn>
              </a:cxnLst>
              <a:rect l="0" t="0" r="r" b="b"/>
              <a:pathLst>
                <a:path w="125" h="145">
                  <a:moveTo>
                    <a:pt x="115" y="2"/>
                  </a:moveTo>
                  <a:lnTo>
                    <a:pt x="115" y="2"/>
                  </a:lnTo>
                  <a:lnTo>
                    <a:pt x="86" y="34"/>
                  </a:lnTo>
                  <a:lnTo>
                    <a:pt x="57" y="67"/>
                  </a:lnTo>
                  <a:lnTo>
                    <a:pt x="1" y="135"/>
                  </a:lnTo>
                  <a:lnTo>
                    <a:pt x="1" y="135"/>
                  </a:lnTo>
                  <a:lnTo>
                    <a:pt x="0" y="138"/>
                  </a:lnTo>
                  <a:lnTo>
                    <a:pt x="0" y="140"/>
                  </a:lnTo>
                  <a:lnTo>
                    <a:pt x="2" y="143"/>
                  </a:lnTo>
                  <a:lnTo>
                    <a:pt x="4" y="144"/>
                  </a:lnTo>
                  <a:lnTo>
                    <a:pt x="5" y="145"/>
                  </a:lnTo>
                  <a:lnTo>
                    <a:pt x="8" y="144"/>
                  </a:lnTo>
                  <a:lnTo>
                    <a:pt x="9" y="143"/>
                  </a:lnTo>
                  <a:lnTo>
                    <a:pt x="9" y="143"/>
                  </a:lnTo>
                  <a:lnTo>
                    <a:pt x="65" y="75"/>
                  </a:lnTo>
                  <a:lnTo>
                    <a:pt x="94" y="42"/>
                  </a:lnTo>
                  <a:lnTo>
                    <a:pt x="124" y="9"/>
                  </a:lnTo>
                  <a:lnTo>
                    <a:pt x="124" y="9"/>
                  </a:lnTo>
                  <a:lnTo>
                    <a:pt x="125" y="8"/>
                  </a:lnTo>
                  <a:lnTo>
                    <a:pt x="125" y="5"/>
                  </a:lnTo>
                  <a:lnTo>
                    <a:pt x="123" y="2"/>
                  </a:lnTo>
                  <a:lnTo>
                    <a:pt x="120" y="0"/>
                  </a:lnTo>
                  <a:lnTo>
                    <a:pt x="118" y="0"/>
                  </a:lnTo>
                  <a:lnTo>
                    <a:pt x="115" y="2"/>
                  </a:lnTo>
                  <a:lnTo>
                    <a:pt x="11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90" name="Freeform 502"/>
            <p:cNvSpPr/>
            <p:nvPr/>
          </p:nvSpPr>
          <p:spPr bwMode="auto">
            <a:xfrm>
              <a:off x="3430588" y="1176338"/>
              <a:ext cx="38100" cy="52388"/>
            </a:xfrm>
            <a:custGeom>
              <a:avLst/>
              <a:gdLst/>
              <a:ahLst/>
              <a:cxnLst>
                <a:cxn ang="0">
                  <a:pos x="89" y="1"/>
                </a:cxn>
                <a:cxn ang="0">
                  <a:pos x="89" y="1"/>
                </a:cxn>
                <a:cxn ang="0">
                  <a:pos x="64" y="33"/>
                </a:cxn>
                <a:cxn ang="0">
                  <a:pos x="39" y="64"/>
                </a:cxn>
                <a:cxn ang="0">
                  <a:pos x="39" y="64"/>
                </a:cxn>
                <a:cxn ang="0">
                  <a:pos x="17" y="94"/>
                </a:cxn>
                <a:cxn ang="0">
                  <a:pos x="8" y="110"/>
                </a:cxn>
                <a:cxn ang="0">
                  <a:pos x="4" y="118"/>
                </a:cxn>
                <a:cxn ang="0">
                  <a:pos x="0" y="126"/>
                </a:cxn>
                <a:cxn ang="0">
                  <a:pos x="0" y="126"/>
                </a:cxn>
                <a:cxn ang="0">
                  <a:pos x="0" y="128"/>
                </a:cxn>
                <a:cxn ang="0">
                  <a:pos x="2" y="131"/>
                </a:cxn>
                <a:cxn ang="0">
                  <a:pos x="4" y="133"/>
                </a:cxn>
                <a:cxn ang="0">
                  <a:pos x="8" y="132"/>
                </a:cxn>
                <a:cxn ang="0">
                  <a:pos x="11" y="131"/>
                </a:cxn>
                <a:cxn ang="0">
                  <a:pos x="12" y="130"/>
                </a:cxn>
                <a:cxn ang="0">
                  <a:pos x="12" y="130"/>
                </a:cxn>
                <a:cxn ang="0">
                  <a:pos x="15" y="122"/>
                </a:cxn>
                <a:cxn ang="0">
                  <a:pos x="17" y="115"/>
                </a:cxn>
                <a:cxn ang="0">
                  <a:pos x="26" y="102"/>
                </a:cxn>
                <a:cxn ang="0">
                  <a:pos x="36" y="90"/>
                </a:cxn>
                <a:cxn ang="0">
                  <a:pos x="45" y="77"/>
                </a:cxn>
                <a:cxn ang="0">
                  <a:pos x="45" y="77"/>
                </a:cxn>
                <a:cxn ang="0">
                  <a:pos x="58" y="60"/>
                </a:cxn>
                <a:cxn ang="0">
                  <a:pos x="71" y="43"/>
                </a:cxn>
                <a:cxn ang="0">
                  <a:pos x="97" y="11"/>
                </a:cxn>
                <a:cxn ang="0">
                  <a:pos x="97" y="11"/>
                </a:cxn>
                <a:cxn ang="0">
                  <a:pos x="98" y="8"/>
                </a:cxn>
                <a:cxn ang="0">
                  <a:pos x="98" y="5"/>
                </a:cxn>
                <a:cxn ang="0">
                  <a:pos x="97" y="1"/>
                </a:cxn>
                <a:cxn ang="0">
                  <a:pos x="96" y="0"/>
                </a:cxn>
                <a:cxn ang="0">
                  <a:pos x="93" y="0"/>
                </a:cxn>
                <a:cxn ang="0">
                  <a:pos x="92" y="0"/>
                </a:cxn>
                <a:cxn ang="0">
                  <a:pos x="89" y="1"/>
                </a:cxn>
                <a:cxn ang="0">
                  <a:pos x="89" y="1"/>
                </a:cxn>
              </a:cxnLst>
              <a:rect l="0" t="0" r="r" b="b"/>
              <a:pathLst>
                <a:path w="98" h="133">
                  <a:moveTo>
                    <a:pt x="89" y="1"/>
                  </a:moveTo>
                  <a:lnTo>
                    <a:pt x="89" y="1"/>
                  </a:lnTo>
                  <a:lnTo>
                    <a:pt x="64" y="33"/>
                  </a:lnTo>
                  <a:lnTo>
                    <a:pt x="39" y="64"/>
                  </a:lnTo>
                  <a:lnTo>
                    <a:pt x="39" y="64"/>
                  </a:lnTo>
                  <a:lnTo>
                    <a:pt x="17" y="94"/>
                  </a:lnTo>
                  <a:lnTo>
                    <a:pt x="8" y="110"/>
                  </a:lnTo>
                  <a:lnTo>
                    <a:pt x="4" y="118"/>
                  </a:lnTo>
                  <a:lnTo>
                    <a:pt x="0" y="126"/>
                  </a:lnTo>
                  <a:lnTo>
                    <a:pt x="0" y="126"/>
                  </a:lnTo>
                  <a:lnTo>
                    <a:pt x="0" y="128"/>
                  </a:lnTo>
                  <a:lnTo>
                    <a:pt x="2" y="131"/>
                  </a:lnTo>
                  <a:lnTo>
                    <a:pt x="4" y="133"/>
                  </a:lnTo>
                  <a:lnTo>
                    <a:pt x="8" y="132"/>
                  </a:lnTo>
                  <a:lnTo>
                    <a:pt x="11" y="131"/>
                  </a:lnTo>
                  <a:lnTo>
                    <a:pt x="12" y="130"/>
                  </a:lnTo>
                  <a:lnTo>
                    <a:pt x="12" y="130"/>
                  </a:lnTo>
                  <a:lnTo>
                    <a:pt x="15" y="122"/>
                  </a:lnTo>
                  <a:lnTo>
                    <a:pt x="17" y="115"/>
                  </a:lnTo>
                  <a:lnTo>
                    <a:pt x="26" y="102"/>
                  </a:lnTo>
                  <a:lnTo>
                    <a:pt x="36" y="90"/>
                  </a:lnTo>
                  <a:lnTo>
                    <a:pt x="45" y="77"/>
                  </a:lnTo>
                  <a:lnTo>
                    <a:pt x="45" y="77"/>
                  </a:lnTo>
                  <a:lnTo>
                    <a:pt x="58" y="60"/>
                  </a:lnTo>
                  <a:lnTo>
                    <a:pt x="71" y="43"/>
                  </a:lnTo>
                  <a:lnTo>
                    <a:pt x="97" y="11"/>
                  </a:lnTo>
                  <a:lnTo>
                    <a:pt x="97" y="11"/>
                  </a:lnTo>
                  <a:lnTo>
                    <a:pt x="98" y="8"/>
                  </a:lnTo>
                  <a:lnTo>
                    <a:pt x="98" y="5"/>
                  </a:lnTo>
                  <a:lnTo>
                    <a:pt x="97" y="1"/>
                  </a:lnTo>
                  <a:lnTo>
                    <a:pt x="96" y="0"/>
                  </a:lnTo>
                  <a:lnTo>
                    <a:pt x="93" y="0"/>
                  </a:lnTo>
                  <a:lnTo>
                    <a:pt x="92" y="0"/>
                  </a:lnTo>
                  <a:lnTo>
                    <a:pt x="89" y="1"/>
                  </a:lnTo>
                  <a:lnTo>
                    <a:pt x="8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91" name="Freeform 503"/>
            <p:cNvSpPr/>
            <p:nvPr/>
          </p:nvSpPr>
          <p:spPr bwMode="auto">
            <a:xfrm>
              <a:off x="3443288" y="1169988"/>
              <a:ext cx="65088" cy="79375"/>
            </a:xfrm>
            <a:custGeom>
              <a:avLst/>
              <a:gdLst/>
              <a:ahLst/>
              <a:cxnLst>
                <a:cxn ang="0">
                  <a:pos x="155" y="3"/>
                </a:cxn>
                <a:cxn ang="0">
                  <a:pos x="155" y="3"/>
                </a:cxn>
                <a:cxn ang="0">
                  <a:pos x="135" y="27"/>
                </a:cxn>
                <a:cxn ang="0">
                  <a:pos x="115" y="50"/>
                </a:cxn>
                <a:cxn ang="0">
                  <a:pos x="75" y="96"/>
                </a:cxn>
                <a:cxn ang="0">
                  <a:pos x="55" y="119"/>
                </a:cxn>
                <a:cxn ang="0">
                  <a:pos x="36" y="143"/>
                </a:cxn>
                <a:cxn ang="0">
                  <a:pos x="17" y="168"/>
                </a:cxn>
                <a:cxn ang="0">
                  <a:pos x="2" y="194"/>
                </a:cxn>
                <a:cxn ang="0">
                  <a:pos x="2" y="194"/>
                </a:cxn>
                <a:cxn ang="0">
                  <a:pos x="0" y="197"/>
                </a:cxn>
                <a:cxn ang="0">
                  <a:pos x="0" y="199"/>
                </a:cxn>
                <a:cxn ang="0">
                  <a:pos x="3" y="202"/>
                </a:cxn>
                <a:cxn ang="0">
                  <a:pos x="8" y="203"/>
                </a:cxn>
                <a:cxn ang="0">
                  <a:pos x="9" y="202"/>
                </a:cxn>
                <a:cxn ang="0">
                  <a:pos x="11" y="200"/>
                </a:cxn>
                <a:cxn ang="0">
                  <a:pos x="11" y="200"/>
                </a:cxn>
                <a:cxn ang="0">
                  <a:pos x="28" y="174"/>
                </a:cxn>
                <a:cxn ang="0">
                  <a:pos x="45" y="149"/>
                </a:cxn>
                <a:cxn ang="0">
                  <a:pos x="64" y="126"/>
                </a:cxn>
                <a:cxn ang="0">
                  <a:pos x="84" y="102"/>
                </a:cxn>
                <a:cxn ang="0">
                  <a:pos x="123" y="57"/>
                </a:cxn>
                <a:cxn ang="0">
                  <a:pos x="144" y="34"/>
                </a:cxn>
                <a:cxn ang="0">
                  <a:pos x="162" y="11"/>
                </a:cxn>
                <a:cxn ang="0">
                  <a:pos x="162" y="11"/>
                </a:cxn>
                <a:cxn ang="0">
                  <a:pos x="164" y="8"/>
                </a:cxn>
                <a:cxn ang="0">
                  <a:pos x="164" y="7"/>
                </a:cxn>
                <a:cxn ang="0">
                  <a:pos x="162" y="3"/>
                </a:cxn>
                <a:cxn ang="0">
                  <a:pos x="160" y="2"/>
                </a:cxn>
                <a:cxn ang="0">
                  <a:pos x="158" y="0"/>
                </a:cxn>
                <a:cxn ang="0">
                  <a:pos x="156" y="2"/>
                </a:cxn>
                <a:cxn ang="0">
                  <a:pos x="155" y="3"/>
                </a:cxn>
                <a:cxn ang="0">
                  <a:pos x="155" y="3"/>
                </a:cxn>
              </a:cxnLst>
              <a:rect l="0" t="0" r="r" b="b"/>
              <a:pathLst>
                <a:path w="164" h="203">
                  <a:moveTo>
                    <a:pt x="155" y="3"/>
                  </a:moveTo>
                  <a:lnTo>
                    <a:pt x="155" y="3"/>
                  </a:lnTo>
                  <a:lnTo>
                    <a:pt x="135" y="27"/>
                  </a:lnTo>
                  <a:lnTo>
                    <a:pt x="115" y="50"/>
                  </a:lnTo>
                  <a:lnTo>
                    <a:pt x="75" y="96"/>
                  </a:lnTo>
                  <a:lnTo>
                    <a:pt x="55" y="119"/>
                  </a:lnTo>
                  <a:lnTo>
                    <a:pt x="36" y="143"/>
                  </a:lnTo>
                  <a:lnTo>
                    <a:pt x="17" y="168"/>
                  </a:lnTo>
                  <a:lnTo>
                    <a:pt x="2" y="194"/>
                  </a:lnTo>
                  <a:lnTo>
                    <a:pt x="2" y="194"/>
                  </a:lnTo>
                  <a:lnTo>
                    <a:pt x="0" y="197"/>
                  </a:lnTo>
                  <a:lnTo>
                    <a:pt x="0" y="199"/>
                  </a:lnTo>
                  <a:lnTo>
                    <a:pt x="3" y="202"/>
                  </a:lnTo>
                  <a:lnTo>
                    <a:pt x="8" y="203"/>
                  </a:lnTo>
                  <a:lnTo>
                    <a:pt x="9" y="202"/>
                  </a:lnTo>
                  <a:lnTo>
                    <a:pt x="11" y="200"/>
                  </a:lnTo>
                  <a:lnTo>
                    <a:pt x="11" y="200"/>
                  </a:lnTo>
                  <a:lnTo>
                    <a:pt x="28" y="174"/>
                  </a:lnTo>
                  <a:lnTo>
                    <a:pt x="45" y="149"/>
                  </a:lnTo>
                  <a:lnTo>
                    <a:pt x="64" y="126"/>
                  </a:lnTo>
                  <a:lnTo>
                    <a:pt x="84" y="102"/>
                  </a:lnTo>
                  <a:lnTo>
                    <a:pt x="123" y="57"/>
                  </a:lnTo>
                  <a:lnTo>
                    <a:pt x="144" y="34"/>
                  </a:lnTo>
                  <a:lnTo>
                    <a:pt x="162" y="11"/>
                  </a:lnTo>
                  <a:lnTo>
                    <a:pt x="162" y="11"/>
                  </a:lnTo>
                  <a:lnTo>
                    <a:pt x="164" y="8"/>
                  </a:lnTo>
                  <a:lnTo>
                    <a:pt x="164" y="7"/>
                  </a:lnTo>
                  <a:lnTo>
                    <a:pt x="162" y="3"/>
                  </a:lnTo>
                  <a:lnTo>
                    <a:pt x="160" y="2"/>
                  </a:lnTo>
                  <a:lnTo>
                    <a:pt x="158" y="0"/>
                  </a:lnTo>
                  <a:lnTo>
                    <a:pt x="156" y="2"/>
                  </a:lnTo>
                  <a:lnTo>
                    <a:pt x="155" y="3"/>
                  </a:lnTo>
                  <a:lnTo>
                    <a:pt x="155"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92" name="Freeform 504"/>
            <p:cNvSpPr/>
            <p:nvPr/>
          </p:nvSpPr>
          <p:spPr bwMode="auto">
            <a:xfrm>
              <a:off x="3446463" y="1190625"/>
              <a:ext cx="82550" cy="96838"/>
            </a:xfrm>
            <a:custGeom>
              <a:avLst/>
              <a:gdLst/>
              <a:ahLst/>
              <a:cxnLst>
                <a:cxn ang="0">
                  <a:pos x="202" y="1"/>
                </a:cxn>
                <a:cxn ang="0">
                  <a:pos x="202" y="1"/>
                </a:cxn>
                <a:cxn ang="0">
                  <a:pos x="173" y="24"/>
                </a:cxn>
                <a:cxn ang="0">
                  <a:pos x="145" y="50"/>
                </a:cxn>
                <a:cxn ang="0">
                  <a:pos x="119" y="77"/>
                </a:cxn>
                <a:cxn ang="0">
                  <a:pos x="107" y="92"/>
                </a:cxn>
                <a:cxn ang="0">
                  <a:pos x="96" y="106"/>
                </a:cxn>
                <a:cxn ang="0">
                  <a:pos x="96" y="106"/>
                </a:cxn>
                <a:cxn ang="0">
                  <a:pos x="84" y="122"/>
                </a:cxn>
                <a:cxn ang="0">
                  <a:pos x="71" y="137"/>
                </a:cxn>
                <a:cxn ang="0">
                  <a:pos x="45" y="169"/>
                </a:cxn>
                <a:cxn ang="0">
                  <a:pos x="33" y="184"/>
                </a:cxn>
                <a:cxn ang="0">
                  <a:pos x="21" y="200"/>
                </a:cxn>
                <a:cxn ang="0">
                  <a:pos x="11" y="217"/>
                </a:cxn>
                <a:cxn ang="0">
                  <a:pos x="1" y="235"/>
                </a:cxn>
                <a:cxn ang="0">
                  <a:pos x="1" y="235"/>
                </a:cxn>
                <a:cxn ang="0">
                  <a:pos x="0" y="238"/>
                </a:cxn>
                <a:cxn ang="0">
                  <a:pos x="0" y="239"/>
                </a:cxn>
                <a:cxn ang="0">
                  <a:pos x="4" y="243"/>
                </a:cxn>
                <a:cxn ang="0">
                  <a:pos x="5" y="245"/>
                </a:cxn>
                <a:cxn ang="0">
                  <a:pos x="8" y="245"/>
                </a:cxn>
                <a:cxn ang="0">
                  <a:pos x="9" y="243"/>
                </a:cxn>
                <a:cxn ang="0">
                  <a:pos x="11" y="241"/>
                </a:cxn>
                <a:cxn ang="0">
                  <a:pos x="11" y="241"/>
                </a:cxn>
                <a:cxn ang="0">
                  <a:pos x="18" y="225"/>
                </a:cxn>
                <a:cxn ang="0">
                  <a:pos x="28" y="211"/>
                </a:cxn>
                <a:cxn ang="0">
                  <a:pos x="38" y="196"/>
                </a:cxn>
                <a:cxn ang="0">
                  <a:pos x="50" y="182"/>
                </a:cxn>
                <a:cxn ang="0">
                  <a:pos x="72" y="156"/>
                </a:cxn>
                <a:cxn ang="0">
                  <a:pos x="94" y="128"/>
                </a:cxn>
                <a:cxn ang="0">
                  <a:pos x="94" y="128"/>
                </a:cxn>
                <a:cxn ang="0">
                  <a:pos x="119" y="95"/>
                </a:cxn>
                <a:cxn ang="0">
                  <a:pos x="147" y="65"/>
                </a:cxn>
                <a:cxn ang="0">
                  <a:pos x="175" y="37"/>
                </a:cxn>
                <a:cxn ang="0">
                  <a:pos x="191" y="24"/>
                </a:cxn>
                <a:cxn ang="0">
                  <a:pos x="207" y="10"/>
                </a:cxn>
                <a:cxn ang="0">
                  <a:pos x="207" y="10"/>
                </a:cxn>
                <a:cxn ang="0">
                  <a:pos x="208" y="9"/>
                </a:cxn>
                <a:cxn ang="0">
                  <a:pos x="209" y="7"/>
                </a:cxn>
                <a:cxn ang="0">
                  <a:pos x="208" y="3"/>
                </a:cxn>
                <a:cxn ang="0">
                  <a:pos x="207" y="1"/>
                </a:cxn>
                <a:cxn ang="0">
                  <a:pos x="205" y="0"/>
                </a:cxn>
                <a:cxn ang="0">
                  <a:pos x="203" y="0"/>
                </a:cxn>
                <a:cxn ang="0">
                  <a:pos x="202" y="1"/>
                </a:cxn>
                <a:cxn ang="0">
                  <a:pos x="202" y="1"/>
                </a:cxn>
              </a:cxnLst>
              <a:rect l="0" t="0" r="r" b="b"/>
              <a:pathLst>
                <a:path w="209" h="245">
                  <a:moveTo>
                    <a:pt x="202" y="1"/>
                  </a:moveTo>
                  <a:lnTo>
                    <a:pt x="202" y="1"/>
                  </a:lnTo>
                  <a:lnTo>
                    <a:pt x="173" y="24"/>
                  </a:lnTo>
                  <a:lnTo>
                    <a:pt x="145" y="50"/>
                  </a:lnTo>
                  <a:lnTo>
                    <a:pt x="119" y="77"/>
                  </a:lnTo>
                  <a:lnTo>
                    <a:pt x="107" y="92"/>
                  </a:lnTo>
                  <a:lnTo>
                    <a:pt x="96" y="106"/>
                  </a:lnTo>
                  <a:lnTo>
                    <a:pt x="96" y="106"/>
                  </a:lnTo>
                  <a:lnTo>
                    <a:pt x="84" y="122"/>
                  </a:lnTo>
                  <a:lnTo>
                    <a:pt x="71" y="137"/>
                  </a:lnTo>
                  <a:lnTo>
                    <a:pt x="45" y="169"/>
                  </a:lnTo>
                  <a:lnTo>
                    <a:pt x="33" y="184"/>
                  </a:lnTo>
                  <a:lnTo>
                    <a:pt x="21" y="200"/>
                  </a:lnTo>
                  <a:lnTo>
                    <a:pt x="11" y="217"/>
                  </a:lnTo>
                  <a:lnTo>
                    <a:pt x="1" y="235"/>
                  </a:lnTo>
                  <a:lnTo>
                    <a:pt x="1" y="235"/>
                  </a:lnTo>
                  <a:lnTo>
                    <a:pt x="0" y="238"/>
                  </a:lnTo>
                  <a:lnTo>
                    <a:pt x="0" y="239"/>
                  </a:lnTo>
                  <a:lnTo>
                    <a:pt x="4" y="243"/>
                  </a:lnTo>
                  <a:lnTo>
                    <a:pt x="5" y="245"/>
                  </a:lnTo>
                  <a:lnTo>
                    <a:pt x="8" y="245"/>
                  </a:lnTo>
                  <a:lnTo>
                    <a:pt x="9" y="243"/>
                  </a:lnTo>
                  <a:lnTo>
                    <a:pt x="11" y="241"/>
                  </a:lnTo>
                  <a:lnTo>
                    <a:pt x="11" y="241"/>
                  </a:lnTo>
                  <a:lnTo>
                    <a:pt x="18" y="225"/>
                  </a:lnTo>
                  <a:lnTo>
                    <a:pt x="28" y="211"/>
                  </a:lnTo>
                  <a:lnTo>
                    <a:pt x="38" y="196"/>
                  </a:lnTo>
                  <a:lnTo>
                    <a:pt x="50" y="182"/>
                  </a:lnTo>
                  <a:lnTo>
                    <a:pt x="72" y="156"/>
                  </a:lnTo>
                  <a:lnTo>
                    <a:pt x="94" y="128"/>
                  </a:lnTo>
                  <a:lnTo>
                    <a:pt x="94" y="128"/>
                  </a:lnTo>
                  <a:lnTo>
                    <a:pt x="119" y="95"/>
                  </a:lnTo>
                  <a:lnTo>
                    <a:pt x="147" y="65"/>
                  </a:lnTo>
                  <a:lnTo>
                    <a:pt x="175" y="37"/>
                  </a:lnTo>
                  <a:lnTo>
                    <a:pt x="191" y="24"/>
                  </a:lnTo>
                  <a:lnTo>
                    <a:pt x="207" y="10"/>
                  </a:lnTo>
                  <a:lnTo>
                    <a:pt x="207" y="10"/>
                  </a:lnTo>
                  <a:lnTo>
                    <a:pt x="208" y="9"/>
                  </a:lnTo>
                  <a:lnTo>
                    <a:pt x="209" y="7"/>
                  </a:lnTo>
                  <a:lnTo>
                    <a:pt x="208" y="3"/>
                  </a:lnTo>
                  <a:lnTo>
                    <a:pt x="207" y="1"/>
                  </a:lnTo>
                  <a:lnTo>
                    <a:pt x="205" y="0"/>
                  </a:lnTo>
                  <a:lnTo>
                    <a:pt x="203" y="0"/>
                  </a:lnTo>
                  <a:lnTo>
                    <a:pt x="202" y="1"/>
                  </a:lnTo>
                  <a:lnTo>
                    <a:pt x="20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93" name="Freeform 505"/>
            <p:cNvSpPr/>
            <p:nvPr/>
          </p:nvSpPr>
          <p:spPr bwMode="auto">
            <a:xfrm>
              <a:off x="3448051" y="1246188"/>
              <a:ext cx="66675" cy="82550"/>
            </a:xfrm>
            <a:custGeom>
              <a:avLst/>
              <a:gdLst/>
              <a:ahLst/>
              <a:cxnLst>
                <a:cxn ang="0">
                  <a:pos x="157" y="3"/>
                </a:cxn>
                <a:cxn ang="0">
                  <a:pos x="157" y="3"/>
                </a:cxn>
                <a:cxn ang="0">
                  <a:pos x="136" y="32"/>
                </a:cxn>
                <a:cxn ang="0">
                  <a:pos x="115" y="60"/>
                </a:cxn>
                <a:cxn ang="0">
                  <a:pos x="94" y="89"/>
                </a:cxn>
                <a:cxn ang="0">
                  <a:pos x="84" y="102"/>
                </a:cxn>
                <a:cxn ang="0">
                  <a:pos x="71" y="115"/>
                </a:cxn>
                <a:cxn ang="0">
                  <a:pos x="71" y="115"/>
                </a:cxn>
                <a:cxn ang="0">
                  <a:pos x="52" y="134"/>
                </a:cxn>
                <a:cxn ang="0">
                  <a:pos x="34" y="155"/>
                </a:cxn>
                <a:cxn ang="0">
                  <a:pos x="16" y="176"/>
                </a:cxn>
                <a:cxn ang="0">
                  <a:pos x="8" y="186"/>
                </a:cxn>
                <a:cxn ang="0">
                  <a:pos x="1" y="196"/>
                </a:cxn>
                <a:cxn ang="0">
                  <a:pos x="1" y="196"/>
                </a:cxn>
                <a:cxn ang="0">
                  <a:pos x="0" y="199"/>
                </a:cxn>
                <a:cxn ang="0">
                  <a:pos x="0" y="202"/>
                </a:cxn>
                <a:cxn ang="0">
                  <a:pos x="3" y="204"/>
                </a:cxn>
                <a:cxn ang="0">
                  <a:pos x="7" y="206"/>
                </a:cxn>
                <a:cxn ang="0">
                  <a:pos x="9" y="204"/>
                </a:cxn>
                <a:cxn ang="0">
                  <a:pos x="10" y="203"/>
                </a:cxn>
                <a:cxn ang="0">
                  <a:pos x="10" y="203"/>
                </a:cxn>
                <a:cxn ang="0">
                  <a:pos x="20" y="190"/>
                </a:cxn>
                <a:cxn ang="0">
                  <a:pos x="29" y="178"/>
                </a:cxn>
                <a:cxn ang="0">
                  <a:pos x="50" y="155"/>
                </a:cxn>
                <a:cxn ang="0">
                  <a:pos x="72" y="131"/>
                </a:cxn>
                <a:cxn ang="0">
                  <a:pos x="93" y="109"/>
                </a:cxn>
                <a:cxn ang="0">
                  <a:pos x="93" y="109"/>
                </a:cxn>
                <a:cxn ang="0">
                  <a:pos x="112" y="84"/>
                </a:cxn>
                <a:cxn ang="0">
                  <a:pos x="131" y="59"/>
                </a:cxn>
                <a:cxn ang="0">
                  <a:pos x="148" y="34"/>
                </a:cxn>
                <a:cxn ang="0">
                  <a:pos x="166" y="8"/>
                </a:cxn>
                <a:cxn ang="0">
                  <a:pos x="166" y="8"/>
                </a:cxn>
                <a:cxn ang="0">
                  <a:pos x="167" y="7"/>
                </a:cxn>
                <a:cxn ang="0">
                  <a:pos x="167" y="4"/>
                </a:cxn>
                <a:cxn ang="0">
                  <a:pos x="166" y="3"/>
                </a:cxn>
                <a:cxn ang="0">
                  <a:pos x="165" y="2"/>
                </a:cxn>
                <a:cxn ang="0">
                  <a:pos x="161" y="0"/>
                </a:cxn>
                <a:cxn ang="0">
                  <a:pos x="158" y="2"/>
                </a:cxn>
                <a:cxn ang="0">
                  <a:pos x="157" y="3"/>
                </a:cxn>
                <a:cxn ang="0">
                  <a:pos x="157" y="3"/>
                </a:cxn>
              </a:cxnLst>
              <a:rect l="0" t="0" r="r" b="b"/>
              <a:pathLst>
                <a:path w="167" h="206">
                  <a:moveTo>
                    <a:pt x="157" y="3"/>
                  </a:moveTo>
                  <a:lnTo>
                    <a:pt x="157" y="3"/>
                  </a:lnTo>
                  <a:lnTo>
                    <a:pt x="136" y="32"/>
                  </a:lnTo>
                  <a:lnTo>
                    <a:pt x="115" y="60"/>
                  </a:lnTo>
                  <a:lnTo>
                    <a:pt x="94" y="89"/>
                  </a:lnTo>
                  <a:lnTo>
                    <a:pt x="84" y="102"/>
                  </a:lnTo>
                  <a:lnTo>
                    <a:pt x="71" y="115"/>
                  </a:lnTo>
                  <a:lnTo>
                    <a:pt x="71" y="115"/>
                  </a:lnTo>
                  <a:lnTo>
                    <a:pt x="52" y="134"/>
                  </a:lnTo>
                  <a:lnTo>
                    <a:pt x="34" y="155"/>
                  </a:lnTo>
                  <a:lnTo>
                    <a:pt x="16" y="176"/>
                  </a:lnTo>
                  <a:lnTo>
                    <a:pt x="8" y="186"/>
                  </a:lnTo>
                  <a:lnTo>
                    <a:pt x="1" y="196"/>
                  </a:lnTo>
                  <a:lnTo>
                    <a:pt x="1" y="196"/>
                  </a:lnTo>
                  <a:lnTo>
                    <a:pt x="0" y="199"/>
                  </a:lnTo>
                  <a:lnTo>
                    <a:pt x="0" y="202"/>
                  </a:lnTo>
                  <a:lnTo>
                    <a:pt x="3" y="204"/>
                  </a:lnTo>
                  <a:lnTo>
                    <a:pt x="7" y="206"/>
                  </a:lnTo>
                  <a:lnTo>
                    <a:pt x="9" y="204"/>
                  </a:lnTo>
                  <a:lnTo>
                    <a:pt x="10" y="203"/>
                  </a:lnTo>
                  <a:lnTo>
                    <a:pt x="10" y="203"/>
                  </a:lnTo>
                  <a:lnTo>
                    <a:pt x="20" y="190"/>
                  </a:lnTo>
                  <a:lnTo>
                    <a:pt x="29" y="178"/>
                  </a:lnTo>
                  <a:lnTo>
                    <a:pt x="50" y="155"/>
                  </a:lnTo>
                  <a:lnTo>
                    <a:pt x="72" y="131"/>
                  </a:lnTo>
                  <a:lnTo>
                    <a:pt x="93" y="109"/>
                  </a:lnTo>
                  <a:lnTo>
                    <a:pt x="93" y="109"/>
                  </a:lnTo>
                  <a:lnTo>
                    <a:pt x="112" y="84"/>
                  </a:lnTo>
                  <a:lnTo>
                    <a:pt x="131" y="59"/>
                  </a:lnTo>
                  <a:lnTo>
                    <a:pt x="148" y="34"/>
                  </a:lnTo>
                  <a:lnTo>
                    <a:pt x="166" y="8"/>
                  </a:lnTo>
                  <a:lnTo>
                    <a:pt x="166" y="8"/>
                  </a:lnTo>
                  <a:lnTo>
                    <a:pt x="167" y="7"/>
                  </a:lnTo>
                  <a:lnTo>
                    <a:pt x="167" y="4"/>
                  </a:lnTo>
                  <a:lnTo>
                    <a:pt x="166" y="3"/>
                  </a:lnTo>
                  <a:lnTo>
                    <a:pt x="165" y="2"/>
                  </a:lnTo>
                  <a:lnTo>
                    <a:pt x="161" y="0"/>
                  </a:lnTo>
                  <a:lnTo>
                    <a:pt x="158" y="2"/>
                  </a:lnTo>
                  <a:lnTo>
                    <a:pt x="157" y="3"/>
                  </a:lnTo>
                  <a:lnTo>
                    <a:pt x="15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94" name="Freeform 506"/>
            <p:cNvSpPr/>
            <p:nvPr/>
          </p:nvSpPr>
          <p:spPr bwMode="auto">
            <a:xfrm>
              <a:off x="3448051" y="1282700"/>
              <a:ext cx="73025" cy="90488"/>
            </a:xfrm>
            <a:custGeom>
              <a:avLst/>
              <a:gdLst/>
              <a:ahLst/>
              <a:cxnLst>
                <a:cxn ang="0">
                  <a:pos x="177" y="1"/>
                </a:cxn>
                <a:cxn ang="0">
                  <a:pos x="177" y="1"/>
                </a:cxn>
                <a:cxn ang="0">
                  <a:pos x="152" y="29"/>
                </a:cxn>
                <a:cxn ang="0">
                  <a:pos x="128" y="57"/>
                </a:cxn>
                <a:cxn ang="0">
                  <a:pos x="81" y="115"/>
                </a:cxn>
                <a:cxn ang="0">
                  <a:pos x="81" y="115"/>
                </a:cxn>
                <a:cxn ang="0">
                  <a:pos x="43" y="165"/>
                </a:cxn>
                <a:cxn ang="0">
                  <a:pos x="43" y="165"/>
                </a:cxn>
                <a:cxn ang="0">
                  <a:pos x="21" y="192"/>
                </a:cxn>
                <a:cxn ang="0">
                  <a:pos x="10" y="205"/>
                </a:cxn>
                <a:cxn ang="0">
                  <a:pos x="1" y="220"/>
                </a:cxn>
                <a:cxn ang="0">
                  <a:pos x="1" y="220"/>
                </a:cxn>
                <a:cxn ang="0">
                  <a:pos x="0" y="222"/>
                </a:cxn>
                <a:cxn ang="0">
                  <a:pos x="0" y="223"/>
                </a:cxn>
                <a:cxn ang="0">
                  <a:pos x="3" y="227"/>
                </a:cxn>
                <a:cxn ang="0">
                  <a:pos x="7" y="227"/>
                </a:cxn>
                <a:cxn ang="0">
                  <a:pos x="9" y="227"/>
                </a:cxn>
                <a:cxn ang="0">
                  <a:pos x="10" y="225"/>
                </a:cxn>
                <a:cxn ang="0">
                  <a:pos x="10" y="225"/>
                </a:cxn>
                <a:cxn ang="0">
                  <a:pos x="18" y="213"/>
                </a:cxn>
                <a:cxn ang="0">
                  <a:pos x="29" y="201"/>
                </a:cxn>
                <a:cxn ang="0">
                  <a:pos x="38" y="191"/>
                </a:cxn>
                <a:cxn ang="0">
                  <a:pos x="47" y="179"/>
                </a:cxn>
                <a:cxn ang="0">
                  <a:pos x="47" y="179"/>
                </a:cxn>
                <a:cxn ang="0">
                  <a:pos x="71" y="146"/>
                </a:cxn>
                <a:cxn ang="0">
                  <a:pos x="95" y="116"/>
                </a:cxn>
                <a:cxn ang="0">
                  <a:pos x="95" y="116"/>
                </a:cxn>
                <a:cxn ang="0">
                  <a:pos x="139" y="61"/>
                </a:cxn>
                <a:cxn ang="0">
                  <a:pos x="161" y="35"/>
                </a:cxn>
                <a:cxn ang="0">
                  <a:pos x="184" y="9"/>
                </a:cxn>
                <a:cxn ang="0">
                  <a:pos x="184" y="9"/>
                </a:cxn>
                <a:cxn ang="0">
                  <a:pos x="186" y="8"/>
                </a:cxn>
                <a:cxn ang="0">
                  <a:pos x="186" y="5"/>
                </a:cxn>
                <a:cxn ang="0">
                  <a:pos x="184" y="1"/>
                </a:cxn>
                <a:cxn ang="0">
                  <a:pos x="181" y="0"/>
                </a:cxn>
                <a:cxn ang="0">
                  <a:pos x="179" y="0"/>
                </a:cxn>
                <a:cxn ang="0">
                  <a:pos x="177" y="1"/>
                </a:cxn>
                <a:cxn ang="0">
                  <a:pos x="177" y="1"/>
                </a:cxn>
              </a:cxnLst>
              <a:rect l="0" t="0" r="r" b="b"/>
              <a:pathLst>
                <a:path w="186" h="227">
                  <a:moveTo>
                    <a:pt x="177" y="1"/>
                  </a:moveTo>
                  <a:lnTo>
                    <a:pt x="177" y="1"/>
                  </a:lnTo>
                  <a:lnTo>
                    <a:pt x="152" y="29"/>
                  </a:lnTo>
                  <a:lnTo>
                    <a:pt x="128" y="57"/>
                  </a:lnTo>
                  <a:lnTo>
                    <a:pt x="81" y="115"/>
                  </a:lnTo>
                  <a:lnTo>
                    <a:pt x="81" y="115"/>
                  </a:lnTo>
                  <a:lnTo>
                    <a:pt x="43" y="165"/>
                  </a:lnTo>
                  <a:lnTo>
                    <a:pt x="43" y="165"/>
                  </a:lnTo>
                  <a:lnTo>
                    <a:pt x="21" y="192"/>
                  </a:lnTo>
                  <a:lnTo>
                    <a:pt x="10" y="205"/>
                  </a:lnTo>
                  <a:lnTo>
                    <a:pt x="1" y="220"/>
                  </a:lnTo>
                  <a:lnTo>
                    <a:pt x="1" y="220"/>
                  </a:lnTo>
                  <a:lnTo>
                    <a:pt x="0" y="222"/>
                  </a:lnTo>
                  <a:lnTo>
                    <a:pt x="0" y="223"/>
                  </a:lnTo>
                  <a:lnTo>
                    <a:pt x="3" y="227"/>
                  </a:lnTo>
                  <a:lnTo>
                    <a:pt x="7" y="227"/>
                  </a:lnTo>
                  <a:lnTo>
                    <a:pt x="9" y="227"/>
                  </a:lnTo>
                  <a:lnTo>
                    <a:pt x="10" y="225"/>
                  </a:lnTo>
                  <a:lnTo>
                    <a:pt x="10" y="225"/>
                  </a:lnTo>
                  <a:lnTo>
                    <a:pt x="18" y="213"/>
                  </a:lnTo>
                  <a:lnTo>
                    <a:pt x="29" y="201"/>
                  </a:lnTo>
                  <a:lnTo>
                    <a:pt x="38" y="191"/>
                  </a:lnTo>
                  <a:lnTo>
                    <a:pt x="47" y="179"/>
                  </a:lnTo>
                  <a:lnTo>
                    <a:pt x="47" y="179"/>
                  </a:lnTo>
                  <a:lnTo>
                    <a:pt x="71" y="146"/>
                  </a:lnTo>
                  <a:lnTo>
                    <a:pt x="95" y="116"/>
                  </a:lnTo>
                  <a:lnTo>
                    <a:pt x="95" y="116"/>
                  </a:lnTo>
                  <a:lnTo>
                    <a:pt x="139" y="61"/>
                  </a:lnTo>
                  <a:lnTo>
                    <a:pt x="161" y="35"/>
                  </a:lnTo>
                  <a:lnTo>
                    <a:pt x="184" y="9"/>
                  </a:lnTo>
                  <a:lnTo>
                    <a:pt x="184" y="9"/>
                  </a:lnTo>
                  <a:lnTo>
                    <a:pt x="186" y="8"/>
                  </a:lnTo>
                  <a:lnTo>
                    <a:pt x="186" y="5"/>
                  </a:lnTo>
                  <a:lnTo>
                    <a:pt x="184" y="1"/>
                  </a:lnTo>
                  <a:lnTo>
                    <a:pt x="181" y="0"/>
                  </a:lnTo>
                  <a:lnTo>
                    <a:pt x="179" y="0"/>
                  </a:lnTo>
                  <a:lnTo>
                    <a:pt x="177" y="1"/>
                  </a:lnTo>
                  <a:lnTo>
                    <a:pt x="17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95" name="Freeform 507"/>
            <p:cNvSpPr/>
            <p:nvPr/>
          </p:nvSpPr>
          <p:spPr bwMode="auto">
            <a:xfrm>
              <a:off x="3452813" y="1331913"/>
              <a:ext cx="65088" cy="82550"/>
            </a:xfrm>
            <a:custGeom>
              <a:avLst/>
              <a:gdLst/>
              <a:ahLst/>
              <a:cxnLst>
                <a:cxn ang="0">
                  <a:pos x="153" y="2"/>
                </a:cxn>
                <a:cxn ang="0">
                  <a:pos x="153" y="2"/>
                </a:cxn>
                <a:cxn ang="0">
                  <a:pos x="63" y="116"/>
                </a:cxn>
                <a:cxn ang="0">
                  <a:pos x="63" y="116"/>
                </a:cxn>
                <a:cxn ang="0">
                  <a:pos x="44" y="136"/>
                </a:cxn>
                <a:cxn ang="0">
                  <a:pos x="27" y="157"/>
                </a:cxn>
                <a:cxn ang="0">
                  <a:pos x="19" y="168"/>
                </a:cxn>
                <a:cxn ang="0">
                  <a:pos x="12" y="178"/>
                </a:cxn>
                <a:cxn ang="0">
                  <a:pos x="5" y="190"/>
                </a:cxn>
                <a:cxn ang="0">
                  <a:pos x="0" y="202"/>
                </a:cxn>
                <a:cxn ang="0">
                  <a:pos x="0" y="202"/>
                </a:cxn>
                <a:cxn ang="0">
                  <a:pos x="0" y="204"/>
                </a:cxn>
                <a:cxn ang="0">
                  <a:pos x="0" y="207"/>
                </a:cxn>
                <a:cxn ang="0">
                  <a:pos x="1" y="208"/>
                </a:cxn>
                <a:cxn ang="0">
                  <a:pos x="4" y="208"/>
                </a:cxn>
                <a:cxn ang="0">
                  <a:pos x="8" y="208"/>
                </a:cxn>
                <a:cxn ang="0">
                  <a:pos x="9" y="207"/>
                </a:cxn>
                <a:cxn ang="0">
                  <a:pos x="10" y="206"/>
                </a:cxn>
                <a:cxn ang="0">
                  <a:pos x="10" y="206"/>
                </a:cxn>
                <a:cxn ang="0">
                  <a:pos x="17" y="191"/>
                </a:cxn>
                <a:cxn ang="0">
                  <a:pos x="25" y="178"/>
                </a:cxn>
                <a:cxn ang="0">
                  <a:pos x="34" y="167"/>
                </a:cxn>
                <a:cxn ang="0">
                  <a:pos x="43" y="153"/>
                </a:cxn>
                <a:cxn ang="0">
                  <a:pos x="64" y="130"/>
                </a:cxn>
                <a:cxn ang="0">
                  <a:pos x="83" y="106"/>
                </a:cxn>
                <a:cxn ang="0">
                  <a:pos x="83" y="106"/>
                </a:cxn>
                <a:cxn ang="0">
                  <a:pos x="162" y="10"/>
                </a:cxn>
                <a:cxn ang="0">
                  <a:pos x="162" y="10"/>
                </a:cxn>
                <a:cxn ang="0">
                  <a:pos x="162" y="8"/>
                </a:cxn>
                <a:cxn ang="0">
                  <a:pos x="163" y="6"/>
                </a:cxn>
                <a:cxn ang="0">
                  <a:pos x="161" y="2"/>
                </a:cxn>
                <a:cxn ang="0">
                  <a:pos x="159" y="0"/>
                </a:cxn>
                <a:cxn ang="0">
                  <a:pos x="157" y="0"/>
                </a:cxn>
                <a:cxn ang="0">
                  <a:pos x="155" y="0"/>
                </a:cxn>
                <a:cxn ang="0">
                  <a:pos x="153" y="2"/>
                </a:cxn>
                <a:cxn ang="0">
                  <a:pos x="153" y="2"/>
                </a:cxn>
              </a:cxnLst>
              <a:rect l="0" t="0" r="r" b="b"/>
              <a:pathLst>
                <a:path w="163" h="208">
                  <a:moveTo>
                    <a:pt x="153" y="2"/>
                  </a:moveTo>
                  <a:lnTo>
                    <a:pt x="153" y="2"/>
                  </a:lnTo>
                  <a:lnTo>
                    <a:pt x="63" y="116"/>
                  </a:lnTo>
                  <a:lnTo>
                    <a:pt x="63" y="116"/>
                  </a:lnTo>
                  <a:lnTo>
                    <a:pt x="44" y="136"/>
                  </a:lnTo>
                  <a:lnTo>
                    <a:pt x="27" y="157"/>
                  </a:lnTo>
                  <a:lnTo>
                    <a:pt x="19" y="168"/>
                  </a:lnTo>
                  <a:lnTo>
                    <a:pt x="12" y="178"/>
                  </a:lnTo>
                  <a:lnTo>
                    <a:pt x="5" y="190"/>
                  </a:lnTo>
                  <a:lnTo>
                    <a:pt x="0" y="202"/>
                  </a:lnTo>
                  <a:lnTo>
                    <a:pt x="0" y="202"/>
                  </a:lnTo>
                  <a:lnTo>
                    <a:pt x="0" y="204"/>
                  </a:lnTo>
                  <a:lnTo>
                    <a:pt x="0" y="207"/>
                  </a:lnTo>
                  <a:lnTo>
                    <a:pt x="1" y="208"/>
                  </a:lnTo>
                  <a:lnTo>
                    <a:pt x="4" y="208"/>
                  </a:lnTo>
                  <a:lnTo>
                    <a:pt x="8" y="208"/>
                  </a:lnTo>
                  <a:lnTo>
                    <a:pt x="9" y="207"/>
                  </a:lnTo>
                  <a:lnTo>
                    <a:pt x="10" y="206"/>
                  </a:lnTo>
                  <a:lnTo>
                    <a:pt x="10" y="206"/>
                  </a:lnTo>
                  <a:lnTo>
                    <a:pt x="17" y="191"/>
                  </a:lnTo>
                  <a:lnTo>
                    <a:pt x="25" y="178"/>
                  </a:lnTo>
                  <a:lnTo>
                    <a:pt x="34" y="167"/>
                  </a:lnTo>
                  <a:lnTo>
                    <a:pt x="43" y="153"/>
                  </a:lnTo>
                  <a:lnTo>
                    <a:pt x="64" y="130"/>
                  </a:lnTo>
                  <a:lnTo>
                    <a:pt x="83" y="106"/>
                  </a:lnTo>
                  <a:lnTo>
                    <a:pt x="83" y="106"/>
                  </a:lnTo>
                  <a:lnTo>
                    <a:pt x="162" y="10"/>
                  </a:lnTo>
                  <a:lnTo>
                    <a:pt x="162" y="10"/>
                  </a:lnTo>
                  <a:lnTo>
                    <a:pt x="162" y="8"/>
                  </a:lnTo>
                  <a:lnTo>
                    <a:pt x="163" y="6"/>
                  </a:lnTo>
                  <a:lnTo>
                    <a:pt x="161" y="2"/>
                  </a:lnTo>
                  <a:lnTo>
                    <a:pt x="159" y="0"/>
                  </a:lnTo>
                  <a:lnTo>
                    <a:pt x="157" y="0"/>
                  </a:lnTo>
                  <a:lnTo>
                    <a:pt x="155" y="0"/>
                  </a:lnTo>
                  <a:lnTo>
                    <a:pt x="153" y="2"/>
                  </a:lnTo>
                  <a:lnTo>
                    <a:pt x="15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96" name="Freeform 508"/>
            <p:cNvSpPr/>
            <p:nvPr/>
          </p:nvSpPr>
          <p:spPr bwMode="auto">
            <a:xfrm>
              <a:off x="3446463" y="1387475"/>
              <a:ext cx="68263" cy="82550"/>
            </a:xfrm>
            <a:custGeom>
              <a:avLst/>
              <a:gdLst/>
              <a:ahLst/>
              <a:cxnLst>
                <a:cxn ang="0">
                  <a:pos x="162" y="3"/>
                </a:cxn>
                <a:cxn ang="0">
                  <a:pos x="162" y="3"/>
                </a:cxn>
                <a:cxn ang="0">
                  <a:pos x="120" y="51"/>
                </a:cxn>
                <a:cxn ang="0">
                  <a:pos x="80" y="101"/>
                </a:cxn>
                <a:cxn ang="0">
                  <a:pos x="39" y="151"/>
                </a:cxn>
                <a:cxn ang="0">
                  <a:pos x="1" y="202"/>
                </a:cxn>
                <a:cxn ang="0">
                  <a:pos x="1" y="202"/>
                </a:cxn>
                <a:cxn ang="0">
                  <a:pos x="0" y="204"/>
                </a:cxn>
                <a:cxn ang="0">
                  <a:pos x="0" y="206"/>
                </a:cxn>
                <a:cxn ang="0">
                  <a:pos x="1" y="208"/>
                </a:cxn>
                <a:cxn ang="0">
                  <a:pos x="3" y="210"/>
                </a:cxn>
                <a:cxn ang="0">
                  <a:pos x="7" y="210"/>
                </a:cxn>
                <a:cxn ang="0">
                  <a:pos x="9" y="210"/>
                </a:cxn>
                <a:cxn ang="0">
                  <a:pos x="11" y="207"/>
                </a:cxn>
                <a:cxn ang="0">
                  <a:pos x="11" y="207"/>
                </a:cxn>
                <a:cxn ang="0">
                  <a:pos x="50" y="157"/>
                </a:cxn>
                <a:cxn ang="0">
                  <a:pos x="89" y="108"/>
                </a:cxn>
                <a:cxn ang="0">
                  <a:pos x="128" y="59"/>
                </a:cxn>
                <a:cxn ang="0">
                  <a:pos x="170" y="11"/>
                </a:cxn>
                <a:cxn ang="0">
                  <a:pos x="170" y="11"/>
                </a:cxn>
                <a:cxn ang="0">
                  <a:pos x="171" y="8"/>
                </a:cxn>
                <a:cxn ang="0">
                  <a:pos x="171" y="7"/>
                </a:cxn>
                <a:cxn ang="0">
                  <a:pos x="169" y="3"/>
                </a:cxn>
                <a:cxn ang="0">
                  <a:pos x="166" y="0"/>
                </a:cxn>
                <a:cxn ang="0">
                  <a:pos x="164" y="2"/>
                </a:cxn>
                <a:cxn ang="0">
                  <a:pos x="162" y="3"/>
                </a:cxn>
                <a:cxn ang="0">
                  <a:pos x="162" y="3"/>
                </a:cxn>
              </a:cxnLst>
              <a:rect l="0" t="0" r="r" b="b"/>
              <a:pathLst>
                <a:path w="171" h="210">
                  <a:moveTo>
                    <a:pt x="162" y="3"/>
                  </a:moveTo>
                  <a:lnTo>
                    <a:pt x="162" y="3"/>
                  </a:lnTo>
                  <a:lnTo>
                    <a:pt x="120" y="51"/>
                  </a:lnTo>
                  <a:lnTo>
                    <a:pt x="80" y="101"/>
                  </a:lnTo>
                  <a:lnTo>
                    <a:pt x="39" y="151"/>
                  </a:lnTo>
                  <a:lnTo>
                    <a:pt x="1" y="202"/>
                  </a:lnTo>
                  <a:lnTo>
                    <a:pt x="1" y="202"/>
                  </a:lnTo>
                  <a:lnTo>
                    <a:pt x="0" y="204"/>
                  </a:lnTo>
                  <a:lnTo>
                    <a:pt x="0" y="206"/>
                  </a:lnTo>
                  <a:lnTo>
                    <a:pt x="1" y="208"/>
                  </a:lnTo>
                  <a:lnTo>
                    <a:pt x="3" y="210"/>
                  </a:lnTo>
                  <a:lnTo>
                    <a:pt x="7" y="210"/>
                  </a:lnTo>
                  <a:lnTo>
                    <a:pt x="9" y="210"/>
                  </a:lnTo>
                  <a:lnTo>
                    <a:pt x="11" y="207"/>
                  </a:lnTo>
                  <a:lnTo>
                    <a:pt x="11" y="207"/>
                  </a:lnTo>
                  <a:lnTo>
                    <a:pt x="50" y="157"/>
                  </a:lnTo>
                  <a:lnTo>
                    <a:pt x="89" y="108"/>
                  </a:lnTo>
                  <a:lnTo>
                    <a:pt x="128" y="59"/>
                  </a:lnTo>
                  <a:lnTo>
                    <a:pt x="170" y="11"/>
                  </a:lnTo>
                  <a:lnTo>
                    <a:pt x="170" y="11"/>
                  </a:lnTo>
                  <a:lnTo>
                    <a:pt x="171" y="8"/>
                  </a:lnTo>
                  <a:lnTo>
                    <a:pt x="171" y="7"/>
                  </a:lnTo>
                  <a:lnTo>
                    <a:pt x="169" y="3"/>
                  </a:lnTo>
                  <a:lnTo>
                    <a:pt x="166" y="0"/>
                  </a:lnTo>
                  <a:lnTo>
                    <a:pt x="164" y="2"/>
                  </a:lnTo>
                  <a:lnTo>
                    <a:pt x="162" y="3"/>
                  </a:lnTo>
                  <a:lnTo>
                    <a:pt x="16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97" name="Freeform 509"/>
            <p:cNvSpPr/>
            <p:nvPr/>
          </p:nvSpPr>
          <p:spPr bwMode="auto">
            <a:xfrm>
              <a:off x="3433763" y="1431925"/>
              <a:ext cx="76200" cy="93663"/>
            </a:xfrm>
            <a:custGeom>
              <a:avLst/>
              <a:gdLst/>
              <a:ahLst/>
              <a:cxnLst>
                <a:cxn ang="0">
                  <a:pos x="183" y="3"/>
                </a:cxn>
                <a:cxn ang="0">
                  <a:pos x="183" y="3"/>
                </a:cxn>
                <a:cxn ang="0">
                  <a:pos x="174" y="16"/>
                </a:cxn>
                <a:cxn ang="0">
                  <a:pos x="162" y="28"/>
                </a:cxn>
                <a:cxn ang="0">
                  <a:pos x="139" y="51"/>
                </a:cxn>
                <a:cxn ang="0">
                  <a:pos x="139" y="51"/>
                </a:cxn>
                <a:cxn ang="0">
                  <a:pos x="115" y="78"/>
                </a:cxn>
                <a:cxn ang="0">
                  <a:pos x="92" y="106"/>
                </a:cxn>
                <a:cxn ang="0">
                  <a:pos x="92" y="106"/>
                </a:cxn>
                <a:cxn ang="0">
                  <a:pos x="68" y="135"/>
                </a:cxn>
                <a:cxn ang="0">
                  <a:pos x="43" y="165"/>
                </a:cxn>
                <a:cxn ang="0">
                  <a:pos x="31" y="180"/>
                </a:cxn>
                <a:cxn ang="0">
                  <a:pos x="21" y="194"/>
                </a:cxn>
                <a:cxn ang="0">
                  <a:pos x="11" y="211"/>
                </a:cxn>
                <a:cxn ang="0">
                  <a:pos x="0" y="228"/>
                </a:cxn>
                <a:cxn ang="0">
                  <a:pos x="0" y="228"/>
                </a:cxn>
                <a:cxn ang="0">
                  <a:pos x="0" y="231"/>
                </a:cxn>
                <a:cxn ang="0">
                  <a:pos x="0" y="232"/>
                </a:cxn>
                <a:cxn ang="0">
                  <a:pos x="3" y="236"/>
                </a:cxn>
                <a:cxn ang="0">
                  <a:pos x="7" y="236"/>
                </a:cxn>
                <a:cxn ang="0">
                  <a:pos x="9" y="236"/>
                </a:cxn>
                <a:cxn ang="0">
                  <a:pos x="11" y="233"/>
                </a:cxn>
                <a:cxn ang="0">
                  <a:pos x="11" y="233"/>
                </a:cxn>
                <a:cxn ang="0">
                  <a:pos x="20" y="218"/>
                </a:cxn>
                <a:cxn ang="0">
                  <a:pos x="29" y="202"/>
                </a:cxn>
                <a:cxn ang="0">
                  <a:pos x="39" y="187"/>
                </a:cxn>
                <a:cxn ang="0">
                  <a:pos x="51" y="174"/>
                </a:cxn>
                <a:cxn ang="0">
                  <a:pos x="73" y="147"/>
                </a:cxn>
                <a:cxn ang="0">
                  <a:pos x="96" y="119"/>
                </a:cxn>
                <a:cxn ang="0">
                  <a:pos x="96" y="119"/>
                </a:cxn>
                <a:cxn ang="0">
                  <a:pos x="110" y="102"/>
                </a:cxn>
                <a:cxn ang="0">
                  <a:pos x="124" y="84"/>
                </a:cxn>
                <a:cxn ang="0">
                  <a:pos x="154" y="51"/>
                </a:cxn>
                <a:cxn ang="0">
                  <a:pos x="154" y="51"/>
                </a:cxn>
                <a:cxn ang="0">
                  <a:pos x="175" y="32"/>
                </a:cxn>
                <a:cxn ang="0">
                  <a:pos x="184" y="21"/>
                </a:cxn>
                <a:cxn ang="0">
                  <a:pos x="194" y="8"/>
                </a:cxn>
                <a:cxn ang="0">
                  <a:pos x="194" y="8"/>
                </a:cxn>
                <a:cxn ang="0">
                  <a:pos x="194" y="7"/>
                </a:cxn>
                <a:cxn ang="0">
                  <a:pos x="194" y="4"/>
                </a:cxn>
                <a:cxn ang="0">
                  <a:pos x="191" y="2"/>
                </a:cxn>
                <a:cxn ang="0">
                  <a:pos x="187" y="0"/>
                </a:cxn>
                <a:cxn ang="0">
                  <a:pos x="184" y="2"/>
                </a:cxn>
                <a:cxn ang="0">
                  <a:pos x="183" y="3"/>
                </a:cxn>
                <a:cxn ang="0">
                  <a:pos x="183" y="3"/>
                </a:cxn>
              </a:cxnLst>
              <a:rect l="0" t="0" r="r" b="b"/>
              <a:pathLst>
                <a:path w="194" h="236">
                  <a:moveTo>
                    <a:pt x="183" y="3"/>
                  </a:moveTo>
                  <a:lnTo>
                    <a:pt x="183" y="3"/>
                  </a:lnTo>
                  <a:lnTo>
                    <a:pt x="174" y="16"/>
                  </a:lnTo>
                  <a:lnTo>
                    <a:pt x="162" y="28"/>
                  </a:lnTo>
                  <a:lnTo>
                    <a:pt x="139" y="51"/>
                  </a:lnTo>
                  <a:lnTo>
                    <a:pt x="139" y="51"/>
                  </a:lnTo>
                  <a:lnTo>
                    <a:pt x="115" y="78"/>
                  </a:lnTo>
                  <a:lnTo>
                    <a:pt x="92" y="106"/>
                  </a:lnTo>
                  <a:lnTo>
                    <a:pt x="92" y="106"/>
                  </a:lnTo>
                  <a:lnTo>
                    <a:pt x="68" y="135"/>
                  </a:lnTo>
                  <a:lnTo>
                    <a:pt x="43" y="165"/>
                  </a:lnTo>
                  <a:lnTo>
                    <a:pt x="31" y="180"/>
                  </a:lnTo>
                  <a:lnTo>
                    <a:pt x="21" y="194"/>
                  </a:lnTo>
                  <a:lnTo>
                    <a:pt x="11" y="211"/>
                  </a:lnTo>
                  <a:lnTo>
                    <a:pt x="0" y="228"/>
                  </a:lnTo>
                  <a:lnTo>
                    <a:pt x="0" y="228"/>
                  </a:lnTo>
                  <a:lnTo>
                    <a:pt x="0" y="231"/>
                  </a:lnTo>
                  <a:lnTo>
                    <a:pt x="0" y="232"/>
                  </a:lnTo>
                  <a:lnTo>
                    <a:pt x="3" y="236"/>
                  </a:lnTo>
                  <a:lnTo>
                    <a:pt x="7" y="236"/>
                  </a:lnTo>
                  <a:lnTo>
                    <a:pt x="9" y="236"/>
                  </a:lnTo>
                  <a:lnTo>
                    <a:pt x="11" y="233"/>
                  </a:lnTo>
                  <a:lnTo>
                    <a:pt x="11" y="233"/>
                  </a:lnTo>
                  <a:lnTo>
                    <a:pt x="20" y="218"/>
                  </a:lnTo>
                  <a:lnTo>
                    <a:pt x="29" y="202"/>
                  </a:lnTo>
                  <a:lnTo>
                    <a:pt x="39" y="187"/>
                  </a:lnTo>
                  <a:lnTo>
                    <a:pt x="51" y="174"/>
                  </a:lnTo>
                  <a:lnTo>
                    <a:pt x="73" y="147"/>
                  </a:lnTo>
                  <a:lnTo>
                    <a:pt x="96" y="119"/>
                  </a:lnTo>
                  <a:lnTo>
                    <a:pt x="96" y="119"/>
                  </a:lnTo>
                  <a:lnTo>
                    <a:pt x="110" y="102"/>
                  </a:lnTo>
                  <a:lnTo>
                    <a:pt x="124" y="84"/>
                  </a:lnTo>
                  <a:lnTo>
                    <a:pt x="154" y="51"/>
                  </a:lnTo>
                  <a:lnTo>
                    <a:pt x="154" y="51"/>
                  </a:lnTo>
                  <a:lnTo>
                    <a:pt x="175" y="32"/>
                  </a:lnTo>
                  <a:lnTo>
                    <a:pt x="184" y="21"/>
                  </a:lnTo>
                  <a:lnTo>
                    <a:pt x="194" y="8"/>
                  </a:lnTo>
                  <a:lnTo>
                    <a:pt x="194" y="8"/>
                  </a:lnTo>
                  <a:lnTo>
                    <a:pt x="194" y="7"/>
                  </a:lnTo>
                  <a:lnTo>
                    <a:pt x="194" y="4"/>
                  </a:lnTo>
                  <a:lnTo>
                    <a:pt x="191" y="2"/>
                  </a:lnTo>
                  <a:lnTo>
                    <a:pt x="187" y="0"/>
                  </a:lnTo>
                  <a:lnTo>
                    <a:pt x="184" y="2"/>
                  </a:lnTo>
                  <a:lnTo>
                    <a:pt x="183" y="3"/>
                  </a:lnTo>
                  <a:lnTo>
                    <a:pt x="183"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98" name="Freeform 510"/>
            <p:cNvSpPr/>
            <p:nvPr/>
          </p:nvSpPr>
          <p:spPr bwMode="auto">
            <a:xfrm>
              <a:off x="3438526" y="1466850"/>
              <a:ext cx="76200" cy="87313"/>
            </a:xfrm>
            <a:custGeom>
              <a:avLst/>
              <a:gdLst/>
              <a:ahLst/>
              <a:cxnLst>
                <a:cxn ang="0">
                  <a:pos x="179" y="3"/>
                </a:cxn>
                <a:cxn ang="0">
                  <a:pos x="179" y="3"/>
                </a:cxn>
                <a:cxn ang="0">
                  <a:pos x="158" y="37"/>
                </a:cxn>
                <a:cxn ang="0">
                  <a:pos x="136" y="69"/>
                </a:cxn>
                <a:cxn ang="0">
                  <a:pos x="112" y="101"/>
                </a:cxn>
                <a:cxn ang="0">
                  <a:pos x="99" y="116"/>
                </a:cxn>
                <a:cxn ang="0">
                  <a:pos x="86" y="132"/>
                </a:cxn>
                <a:cxn ang="0">
                  <a:pos x="86" y="132"/>
                </a:cxn>
                <a:cxn ang="0">
                  <a:pos x="74" y="144"/>
                </a:cxn>
                <a:cxn ang="0">
                  <a:pos x="61" y="156"/>
                </a:cxn>
                <a:cxn ang="0">
                  <a:pos x="34" y="177"/>
                </a:cxn>
                <a:cxn ang="0">
                  <a:pos x="34" y="177"/>
                </a:cxn>
                <a:cxn ang="0">
                  <a:pos x="23" y="183"/>
                </a:cxn>
                <a:cxn ang="0">
                  <a:pos x="14" y="190"/>
                </a:cxn>
                <a:cxn ang="0">
                  <a:pos x="6" y="198"/>
                </a:cxn>
                <a:cxn ang="0">
                  <a:pos x="0" y="208"/>
                </a:cxn>
                <a:cxn ang="0">
                  <a:pos x="0" y="208"/>
                </a:cxn>
                <a:cxn ang="0">
                  <a:pos x="0" y="211"/>
                </a:cxn>
                <a:cxn ang="0">
                  <a:pos x="0" y="213"/>
                </a:cxn>
                <a:cxn ang="0">
                  <a:pos x="2" y="216"/>
                </a:cxn>
                <a:cxn ang="0">
                  <a:pos x="6" y="217"/>
                </a:cxn>
                <a:cxn ang="0">
                  <a:pos x="8" y="216"/>
                </a:cxn>
                <a:cxn ang="0">
                  <a:pos x="10" y="213"/>
                </a:cxn>
                <a:cxn ang="0">
                  <a:pos x="10" y="213"/>
                </a:cxn>
                <a:cxn ang="0">
                  <a:pos x="14" y="208"/>
                </a:cxn>
                <a:cxn ang="0">
                  <a:pos x="19" y="201"/>
                </a:cxn>
                <a:cxn ang="0">
                  <a:pos x="31" y="191"/>
                </a:cxn>
                <a:cxn ang="0">
                  <a:pos x="44" y="182"/>
                </a:cxn>
                <a:cxn ang="0">
                  <a:pos x="57" y="173"/>
                </a:cxn>
                <a:cxn ang="0">
                  <a:pos x="57" y="173"/>
                </a:cxn>
                <a:cxn ang="0">
                  <a:pos x="70" y="162"/>
                </a:cxn>
                <a:cxn ang="0">
                  <a:pos x="83" y="150"/>
                </a:cxn>
                <a:cxn ang="0">
                  <a:pos x="95" y="139"/>
                </a:cxn>
                <a:cxn ang="0">
                  <a:pos x="106" y="127"/>
                </a:cxn>
                <a:cxn ang="0">
                  <a:pos x="106" y="127"/>
                </a:cxn>
                <a:cxn ang="0">
                  <a:pos x="129" y="98"/>
                </a:cxn>
                <a:cxn ang="0">
                  <a:pos x="150" y="69"/>
                </a:cxn>
                <a:cxn ang="0">
                  <a:pos x="170" y="39"/>
                </a:cxn>
                <a:cxn ang="0">
                  <a:pos x="188" y="8"/>
                </a:cxn>
                <a:cxn ang="0">
                  <a:pos x="188" y="8"/>
                </a:cxn>
                <a:cxn ang="0">
                  <a:pos x="189" y="7"/>
                </a:cxn>
                <a:cxn ang="0">
                  <a:pos x="189" y="4"/>
                </a:cxn>
                <a:cxn ang="0">
                  <a:pos x="187" y="0"/>
                </a:cxn>
                <a:cxn ang="0">
                  <a:pos x="183" y="0"/>
                </a:cxn>
                <a:cxn ang="0">
                  <a:pos x="180" y="1"/>
                </a:cxn>
                <a:cxn ang="0">
                  <a:pos x="179" y="3"/>
                </a:cxn>
                <a:cxn ang="0">
                  <a:pos x="179" y="3"/>
                </a:cxn>
              </a:cxnLst>
              <a:rect l="0" t="0" r="r" b="b"/>
              <a:pathLst>
                <a:path w="189" h="217">
                  <a:moveTo>
                    <a:pt x="179" y="3"/>
                  </a:moveTo>
                  <a:lnTo>
                    <a:pt x="179" y="3"/>
                  </a:lnTo>
                  <a:lnTo>
                    <a:pt x="158" y="37"/>
                  </a:lnTo>
                  <a:lnTo>
                    <a:pt x="136" y="69"/>
                  </a:lnTo>
                  <a:lnTo>
                    <a:pt x="112" y="101"/>
                  </a:lnTo>
                  <a:lnTo>
                    <a:pt x="99" y="116"/>
                  </a:lnTo>
                  <a:lnTo>
                    <a:pt x="86" y="132"/>
                  </a:lnTo>
                  <a:lnTo>
                    <a:pt x="86" y="132"/>
                  </a:lnTo>
                  <a:lnTo>
                    <a:pt x="74" y="144"/>
                  </a:lnTo>
                  <a:lnTo>
                    <a:pt x="61" y="156"/>
                  </a:lnTo>
                  <a:lnTo>
                    <a:pt x="34" y="177"/>
                  </a:lnTo>
                  <a:lnTo>
                    <a:pt x="34" y="177"/>
                  </a:lnTo>
                  <a:lnTo>
                    <a:pt x="23" y="183"/>
                  </a:lnTo>
                  <a:lnTo>
                    <a:pt x="14" y="190"/>
                  </a:lnTo>
                  <a:lnTo>
                    <a:pt x="6" y="198"/>
                  </a:lnTo>
                  <a:lnTo>
                    <a:pt x="0" y="208"/>
                  </a:lnTo>
                  <a:lnTo>
                    <a:pt x="0" y="208"/>
                  </a:lnTo>
                  <a:lnTo>
                    <a:pt x="0" y="211"/>
                  </a:lnTo>
                  <a:lnTo>
                    <a:pt x="0" y="213"/>
                  </a:lnTo>
                  <a:lnTo>
                    <a:pt x="2" y="216"/>
                  </a:lnTo>
                  <a:lnTo>
                    <a:pt x="6" y="217"/>
                  </a:lnTo>
                  <a:lnTo>
                    <a:pt x="8" y="216"/>
                  </a:lnTo>
                  <a:lnTo>
                    <a:pt x="10" y="213"/>
                  </a:lnTo>
                  <a:lnTo>
                    <a:pt x="10" y="213"/>
                  </a:lnTo>
                  <a:lnTo>
                    <a:pt x="14" y="208"/>
                  </a:lnTo>
                  <a:lnTo>
                    <a:pt x="19" y="201"/>
                  </a:lnTo>
                  <a:lnTo>
                    <a:pt x="31" y="191"/>
                  </a:lnTo>
                  <a:lnTo>
                    <a:pt x="44" y="182"/>
                  </a:lnTo>
                  <a:lnTo>
                    <a:pt x="57" y="173"/>
                  </a:lnTo>
                  <a:lnTo>
                    <a:pt x="57" y="173"/>
                  </a:lnTo>
                  <a:lnTo>
                    <a:pt x="70" y="162"/>
                  </a:lnTo>
                  <a:lnTo>
                    <a:pt x="83" y="150"/>
                  </a:lnTo>
                  <a:lnTo>
                    <a:pt x="95" y="139"/>
                  </a:lnTo>
                  <a:lnTo>
                    <a:pt x="106" y="127"/>
                  </a:lnTo>
                  <a:lnTo>
                    <a:pt x="106" y="127"/>
                  </a:lnTo>
                  <a:lnTo>
                    <a:pt x="129" y="98"/>
                  </a:lnTo>
                  <a:lnTo>
                    <a:pt x="150" y="69"/>
                  </a:lnTo>
                  <a:lnTo>
                    <a:pt x="170" y="39"/>
                  </a:lnTo>
                  <a:lnTo>
                    <a:pt x="188" y="8"/>
                  </a:lnTo>
                  <a:lnTo>
                    <a:pt x="188" y="8"/>
                  </a:lnTo>
                  <a:lnTo>
                    <a:pt x="189" y="7"/>
                  </a:lnTo>
                  <a:lnTo>
                    <a:pt x="189" y="4"/>
                  </a:lnTo>
                  <a:lnTo>
                    <a:pt x="187" y="0"/>
                  </a:lnTo>
                  <a:lnTo>
                    <a:pt x="183" y="0"/>
                  </a:lnTo>
                  <a:lnTo>
                    <a:pt x="180" y="1"/>
                  </a:lnTo>
                  <a:lnTo>
                    <a:pt x="179" y="3"/>
                  </a:lnTo>
                  <a:lnTo>
                    <a:pt x="17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99" name="Freeform 511"/>
            <p:cNvSpPr/>
            <p:nvPr/>
          </p:nvSpPr>
          <p:spPr bwMode="auto">
            <a:xfrm>
              <a:off x="3465513" y="1516063"/>
              <a:ext cx="52388" cy="65088"/>
            </a:xfrm>
            <a:custGeom>
              <a:avLst/>
              <a:gdLst/>
              <a:ahLst/>
              <a:cxnLst>
                <a:cxn ang="0">
                  <a:pos x="119" y="1"/>
                </a:cxn>
                <a:cxn ang="0">
                  <a:pos x="119" y="1"/>
                </a:cxn>
                <a:cxn ang="0">
                  <a:pos x="85" y="34"/>
                </a:cxn>
                <a:cxn ang="0">
                  <a:pos x="68" y="51"/>
                </a:cxn>
                <a:cxn ang="0">
                  <a:pos x="52" y="69"/>
                </a:cxn>
                <a:cxn ang="0">
                  <a:pos x="52" y="69"/>
                </a:cxn>
                <a:cxn ang="0">
                  <a:pos x="38" y="90"/>
                </a:cxn>
                <a:cxn ang="0">
                  <a:pos x="25" y="111"/>
                </a:cxn>
                <a:cxn ang="0">
                  <a:pos x="12" y="132"/>
                </a:cxn>
                <a:cxn ang="0">
                  <a:pos x="0" y="154"/>
                </a:cxn>
                <a:cxn ang="0">
                  <a:pos x="0" y="154"/>
                </a:cxn>
                <a:cxn ang="0">
                  <a:pos x="0" y="157"/>
                </a:cxn>
                <a:cxn ang="0">
                  <a:pos x="0" y="159"/>
                </a:cxn>
                <a:cxn ang="0">
                  <a:pos x="2" y="162"/>
                </a:cxn>
                <a:cxn ang="0">
                  <a:pos x="5" y="163"/>
                </a:cxn>
                <a:cxn ang="0">
                  <a:pos x="8" y="163"/>
                </a:cxn>
                <a:cxn ang="0">
                  <a:pos x="9" y="162"/>
                </a:cxn>
                <a:cxn ang="0">
                  <a:pos x="10" y="161"/>
                </a:cxn>
                <a:cxn ang="0">
                  <a:pos x="10" y="161"/>
                </a:cxn>
                <a:cxn ang="0">
                  <a:pos x="21" y="140"/>
                </a:cxn>
                <a:cxn ang="0">
                  <a:pos x="31" y="120"/>
                </a:cxn>
                <a:cxn ang="0">
                  <a:pos x="43" y="102"/>
                </a:cxn>
                <a:cxn ang="0">
                  <a:pos x="57" y="83"/>
                </a:cxn>
                <a:cxn ang="0">
                  <a:pos x="57" y="83"/>
                </a:cxn>
                <a:cxn ang="0">
                  <a:pos x="73" y="62"/>
                </a:cxn>
                <a:cxn ang="0">
                  <a:pos x="90" y="44"/>
                </a:cxn>
                <a:cxn ang="0">
                  <a:pos x="128" y="9"/>
                </a:cxn>
                <a:cxn ang="0">
                  <a:pos x="128" y="9"/>
                </a:cxn>
                <a:cxn ang="0">
                  <a:pos x="129" y="8"/>
                </a:cxn>
                <a:cxn ang="0">
                  <a:pos x="129" y="5"/>
                </a:cxn>
                <a:cxn ang="0">
                  <a:pos x="127" y="1"/>
                </a:cxn>
                <a:cxn ang="0">
                  <a:pos x="124" y="0"/>
                </a:cxn>
                <a:cxn ang="0">
                  <a:pos x="121" y="0"/>
                </a:cxn>
                <a:cxn ang="0">
                  <a:pos x="119" y="1"/>
                </a:cxn>
                <a:cxn ang="0">
                  <a:pos x="119" y="1"/>
                </a:cxn>
              </a:cxnLst>
              <a:rect l="0" t="0" r="r" b="b"/>
              <a:pathLst>
                <a:path w="129" h="163">
                  <a:moveTo>
                    <a:pt x="119" y="1"/>
                  </a:moveTo>
                  <a:lnTo>
                    <a:pt x="119" y="1"/>
                  </a:lnTo>
                  <a:lnTo>
                    <a:pt x="85" y="34"/>
                  </a:lnTo>
                  <a:lnTo>
                    <a:pt x="68" y="51"/>
                  </a:lnTo>
                  <a:lnTo>
                    <a:pt x="52" y="69"/>
                  </a:lnTo>
                  <a:lnTo>
                    <a:pt x="52" y="69"/>
                  </a:lnTo>
                  <a:lnTo>
                    <a:pt x="38" y="90"/>
                  </a:lnTo>
                  <a:lnTo>
                    <a:pt x="25" y="111"/>
                  </a:lnTo>
                  <a:lnTo>
                    <a:pt x="12" y="132"/>
                  </a:lnTo>
                  <a:lnTo>
                    <a:pt x="0" y="154"/>
                  </a:lnTo>
                  <a:lnTo>
                    <a:pt x="0" y="154"/>
                  </a:lnTo>
                  <a:lnTo>
                    <a:pt x="0" y="157"/>
                  </a:lnTo>
                  <a:lnTo>
                    <a:pt x="0" y="159"/>
                  </a:lnTo>
                  <a:lnTo>
                    <a:pt x="2" y="162"/>
                  </a:lnTo>
                  <a:lnTo>
                    <a:pt x="5" y="163"/>
                  </a:lnTo>
                  <a:lnTo>
                    <a:pt x="8" y="163"/>
                  </a:lnTo>
                  <a:lnTo>
                    <a:pt x="9" y="162"/>
                  </a:lnTo>
                  <a:lnTo>
                    <a:pt x="10" y="161"/>
                  </a:lnTo>
                  <a:lnTo>
                    <a:pt x="10" y="161"/>
                  </a:lnTo>
                  <a:lnTo>
                    <a:pt x="21" y="140"/>
                  </a:lnTo>
                  <a:lnTo>
                    <a:pt x="31" y="120"/>
                  </a:lnTo>
                  <a:lnTo>
                    <a:pt x="43" y="102"/>
                  </a:lnTo>
                  <a:lnTo>
                    <a:pt x="57" y="83"/>
                  </a:lnTo>
                  <a:lnTo>
                    <a:pt x="57" y="83"/>
                  </a:lnTo>
                  <a:lnTo>
                    <a:pt x="73" y="62"/>
                  </a:lnTo>
                  <a:lnTo>
                    <a:pt x="90" y="44"/>
                  </a:lnTo>
                  <a:lnTo>
                    <a:pt x="128" y="9"/>
                  </a:lnTo>
                  <a:lnTo>
                    <a:pt x="128" y="9"/>
                  </a:lnTo>
                  <a:lnTo>
                    <a:pt x="129" y="8"/>
                  </a:lnTo>
                  <a:lnTo>
                    <a:pt x="129" y="5"/>
                  </a:lnTo>
                  <a:lnTo>
                    <a:pt x="127" y="1"/>
                  </a:lnTo>
                  <a:lnTo>
                    <a:pt x="124" y="0"/>
                  </a:lnTo>
                  <a:lnTo>
                    <a:pt x="121" y="0"/>
                  </a:lnTo>
                  <a:lnTo>
                    <a:pt x="119" y="1"/>
                  </a:lnTo>
                  <a:lnTo>
                    <a:pt x="11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00" name="Freeform 512"/>
            <p:cNvSpPr>
              <a:spLocks noEditPoints="1"/>
            </p:cNvSpPr>
            <p:nvPr/>
          </p:nvSpPr>
          <p:spPr bwMode="auto">
            <a:xfrm>
              <a:off x="3119438" y="1393825"/>
              <a:ext cx="277813" cy="128588"/>
            </a:xfrm>
            <a:custGeom>
              <a:avLst/>
              <a:gdLst/>
              <a:ahLst/>
              <a:cxnLst>
                <a:cxn ang="0">
                  <a:pos x="661" y="10"/>
                </a:cxn>
                <a:cxn ang="0">
                  <a:pos x="647" y="6"/>
                </a:cxn>
                <a:cxn ang="0">
                  <a:pos x="256" y="6"/>
                </a:cxn>
                <a:cxn ang="0">
                  <a:pos x="24" y="0"/>
                </a:cxn>
                <a:cxn ang="0">
                  <a:pos x="13" y="1"/>
                </a:cxn>
                <a:cxn ang="0">
                  <a:pos x="4" y="10"/>
                </a:cxn>
                <a:cxn ang="0">
                  <a:pos x="1" y="23"/>
                </a:cxn>
                <a:cxn ang="0">
                  <a:pos x="3" y="65"/>
                </a:cxn>
                <a:cxn ang="0">
                  <a:pos x="14" y="129"/>
                </a:cxn>
                <a:cxn ang="0">
                  <a:pos x="31" y="171"/>
                </a:cxn>
                <a:cxn ang="0">
                  <a:pos x="56" y="210"/>
                </a:cxn>
                <a:cxn ang="0">
                  <a:pos x="92" y="247"/>
                </a:cxn>
                <a:cxn ang="0">
                  <a:pos x="119" y="268"/>
                </a:cxn>
                <a:cxn ang="0">
                  <a:pos x="162" y="291"/>
                </a:cxn>
                <a:cxn ang="0">
                  <a:pos x="226" y="311"/>
                </a:cxn>
                <a:cxn ang="0">
                  <a:pos x="326" y="321"/>
                </a:cxn>
                <a:cxn ang="0">
                  <a:pos x="391" y="319"/>
                </a:cxn>
                <a:cxn ang="0">
                  <a:pos x="492" y="307"/>
                </a:cxn>
                <a:cxn ang="0">
                  <a:pos x="570" y="281"/>
                </a:cxn>
                <a:cxn ang="0">
                  <a:pos x="615" y="256"/>
                </a:cxn>
                <a:cxn ang="0">
                  <a:pos x="642" y="235"/>
                </a:cxn>
                <a:cxn ang="0">
                  <a:pos x="670" y="197"/>
                </a:cxn>
                <a:cxn ang="0">
                  <a:pos x="685" y="155"/>
                </a:cxn>
                <a:cxn ang="0">
                  <a:pos x="696" y="94"/>
                </a:cxn>
                <a:cxn ang="0">
                  <a:pos x="700" y="22"/>
                </a:cxn>
                <a:cxn ang="0">
                  <a:pos x="688" y="9"/>
                </a:cxn>
                <a:cxn ang="0">
                  <a:pos x="668" y="10"/>
                </a:cxn>
                <a:cxn ang="0">
                  <a:pos x="579" y="226"/>
                </a:cxn>
                <a:cxn ang="0">
                  <a:pos x="556" y="239"/>
                </a:cxn>
                <a:cxn ang="0">
                  <a:pos x="481" y="264"/>
                </a:cxn>
                <a:cxn ang="0">
                  <a:pos x="375" y="274"/>
                </a:cxn>
                <a:cxn ang="0">
                  <a:pos x="322" y="274"/>
                </a:cxn>
                <a:cxn ang="0">
                  <a:pos x="242" y="266"/>
                </a:cxn>
                <a:cxn ang="0">
                  <a:pos x="165" y="243"/>
                </a:cxn>
                <a:cxn ang="0">
                  <a:pos x="136" y="229"/>
                </a:cxn>
                <a:cxn ang="0">
                  <a:pos x="102" y="198"/>
                </a:cxn>
                <a:cxn ang="0">
                  <a:pos x="77" y="162"/>
                </a:cxn>
                <a:cxn ang="0">
                  <a:pos x="60" y="120"/>
                </a:cxn>
                <a:cxn ang="0">
                  <a:pos x="47" y="45"/>
                </a:cxn>
                <a:cxn ang="0">
                  <a:pos x="182" y="49"/>
                </a:cxn>
                <a:cxn ang="0">
                  <a:pos x="647" y="52"/>
                </a:cxn>
                <a:cxn ang="0">
                  <a:pos x="653" y="52"/>
                </a:cxn>
                <a:cxn ang="0">
                  <a:pos x="645" y="125"/>
                </a:cxn>
                <a:cxn ang="0">
                  <a:pos x="629" y="170"/>
                </a:cxn>
                <a:cxn ang="0">
                  <a:pos x="610" y="200"/>
                </a:cxn>
                <a:cxn ang="0">
                  <a:pos x="579" y="226"/>
                </a:cxn>
              </a:cxnLst>
              <a:rect l="0" t="0" r="r" b="b"/>
              <a:pathLst>
                <a:path w="700" h="321">
                  <a:moveTo>
                    <a:pt x="663" y="13"/>
                  </a:moveTo>
                  <a:lnTo>
                    <a:pt x="663" y="13"/>
                  </a:lnTo>
                  <a:lnTo>
                    <a:pt x="661" y="10"/>
                  </a:lnTo>
                  <a:lnTo>
                    <a:pt x="657" y="9"/>
                  </a:lnTo>
                  <a:lnTo>
                    <a:pt x="651" y="8"/>
                  </a:lnTo>
                  <a:lnTo>
                    <a:pt x="647" y="6"/>
                  </a:lnTo>
                  <a:lnTo>
                    <a:pt x="335" y="6"/>
                  </a:lnTo>
                  <a:lnTo>
                    <a:pt x="335" y="6"/>
                  </a:lnTo>
                  <a:lnTo>
                    <a:pt x="256" y="6"/>
                  </a:lnTo>
                  <a:lnTo>
                    <a:pt x="179" y="4"/>
                  </a:lnTo>
                  <a:lnTo>
                    <a:pt x="101" y="1"/>
                  </a:lnTo>
                  <a:lnTo>
                    <a:pt x="24" y="0"/>
                  </a:lnTo>
                  <a:lnTo>
                    <a:pt x="24" y="0"/>
                  </a:lnTo>
                  <a:lnTo>
                    <a:pt x="17" y="0"/>
                  </a:lnTo>
                  <a:lnTo>
                    <a:pt x="13" y="1"/>
                  </a:lnTo>
                  <a:lnTo>
                    <a:pt x="9" y="4"/>
                  </a:lnTo>
                  <a:lnTo>
                    <a:pt x="7" y="6"/>
                  </a:lnTo>
                  <a:lnTo>
                    <a:pt x="4" y="10"/>
                  </a:lnTo>
                  <a:lnTo>
                    <a:pt x="3" y="14"/>
                  </a:lnTo>
                  <a:lnTo>
                    <a:pt x="1" y="23"/>
                  </a:lnTo>
                  <a:lnTo>
                    <a:pt x="1" y="23"/>
                  </a:lnTo>
                  <a:lnTo>
                    <a:pt x="0" y="30"/>
                  </a:lnTo>
                  <a:lnTo>
                    <a:pt x="0" y="30"/>
                  </a:lnTo>
                  <a:lnTo>
                    <a:pt x="3" y="65"/>
                  </a:lnTo>
                  <a:lnTo>
                    <a:pt x="7" y="98"/>
                  </a:lnTo>
                  <a:lnTo>
                    <a:pt x="10" y="113"/>
                  </a:lnTo>
                  <a:lnTo>
                    <a:pt x="14" y="129"/>
                  </a:lnTo>
                  <a:lnTo>
                    <a:pt x="20" y="144"/>
                  </a:lnTo>
                  <a:lnTo>
                    <a:pt x="25" y="158"/>
                  </a:lnTo>
                  <a:lnTo>
                    <a:pt x="31" y="171"/>
                  </a:lnTo>
                  <a:lnTo>
                    <a:pt x="39" y="185"/>
                  </a:lnTo>
                  <a:lnTo>
                    <a:pt x="47" y="198"/>
                  </a:lnTo>
                  <a:lnTo>
                    <a:pt x="56" y="210"/>
                  </a:lnTo>
                  <a:lnTo>
                    <a:pt x="67" y="223"/>
                  </a:lnTo>
                  <a:lnTo>
                    <a:pt x="78" y="235"/>
                  </a:lnTo>
                  <a:lnTo>
                    <a:pt x="92" y="247"/>
                  </a:lnTo>
                  <a:lnTo>
                    <a:pt x="106" y="259"/>
                  </a:lnTo>
                  <a:lnTo>
                    <a:pt x="106" y="259"/>
                  </a:lnTo>
                  <a:lnTo>
                    <a:pt x="119" y="268"/>
                  </a:lnTo>
                  <a:lnTo>
                    <a:pt x="132" y="277"/>
                  </a:lnTo>
                  <a:lnTo>
                    <a:pt x="146" y="285"/>
                  </a:lnTo>
                  <a:lnTo>
                    <a:pt x="162" y="291"/>
                  </a:lnTo>
                  <a:lnTo>
                    <a:pt x="178" y="298"/>
                  </a:lnTo>
                  <a:lnTo>
                    <a:pt x="194" y="303"/>
                  </a:lnTo>
                  <a:lnTo>
                    <a:pt x="226" y="311"/>
                  </a:lnTo>
                  <a:lnTo>
                    <a:pt x="259" y="317"/>
                  </a:lnTo>
                  <a:lnTo>
                    <a:pt x="293" y="320"/>
                  </a:lnTo>
                  <a:lnTo>
                    <a:pt x="326" y="321"/>
                  </a:lnTo>
                  <a:lnTo>
                    <a:pt x="358" y="321"/>
                  </a:lnTo>
                  <a:lnTo>
                    <a:pt x="358" y="321"/>
                  </a:lnTo>
                  <a:lnTo>
                    <a:pt x="391" y="319"/>
                  </a:lnTo>
                  <a:lnTo>
                    <a:pt x="425" y="316"/>
                  </a:lnTo>
                  <a:lnTo>
                    <a:pt x="459" y="312"/>
                  </a:lnTo>
                  <a:lnTo>
                    <a:pt x="492" y="307"/>
                  </a:lnTo>
                  <a:lnTo>
                    <a:pt x="523" y="298"/>
                  </a:lnTo>
                  <a:lnTo>
                    <a:pt x="555" y="287"/>
                  </a:lnTo>
                  <a:lnTo>
                    <a:pt x="570" y="281"/>
                  </a:lnTo>
                  <a:lnTo>
                    <a:pt x="586" y="274"/>
                  </a:lnTo>
                  <a:lnTo>
                    <a:pt x="600" y="265"/>
                  </a:lnTo>
                  <a:lnTo>
                    <a:pt x="615" y="256"/>
                  </a:lnTo>
                  <a:lnTo>
                    <a:pt x="615" y="256"/>
                  </a:lnTo>
                  <a:lnTo>
                    <a:pt x="629" y="246"/>
                  </a:lnTo>
                  <a:lnTo>
                    <a:pt x="642" y="235"/>
                  </a:lnTo>
                  <a:lnTo>
                    <a:pt x="653" y="223"/>
                  </a:lnTo>
                  <a:lnTo>
                    <a:pt x="662" y="210"/>
                  </a:lnTo>
                  <a:lnTo>
                    <a:pt x="670" y="197"/>
                  </a:lnTo>
                  <a:lnTo>
                    <a:pt x="676" y="184"/>
                  </a:lnTo>
                  <a:lnTo>
                    <a:pt x="681" y="170"/>
                  </a:lnTo>
                  <a:lnTo>
                    <a:pt x="685" y="155"/>
                  </a:lnTo>
                  <a:lnTo>
                    <a:pt x="689" y="141"/>
                  </a:lnTo>
                  <a:lnTo>
                    <a:pt x="692" y="125"/>
                  </a:lnTo>
                  <a:lnTo>
                    <a:pt x="696" y="94"/>
                  </a:lnTo>
                  <a:lnTo>
                    <a:pt x="700" y="30"/>
                  </a:lnTo>
                  <a:lnTo>
                    <a:pt x="700" y="30"/>
                  </a:lnTo>
                  <a:lnTo>
                    <a:pt x="700" y="22"/>
                  </a:lnTo>
                  <a:lnTo>
                    <a:pt x="697" y="17"/>
                  </a:lnTo>
                  <a:lnTo>
                    <a:pt x="693" y="11"/>
                  </a:lnTo>
                  <a:lnTo>
                    <a:pt x="688" y="9"/>
                  </a:lnTo>
                  <a:lnTo>
                    <a:pt x="681" y="8"/>
                  </a:lnTo>
                  <a:lnTo>
                    <a:pt x="675" y="8"/>
                  </a:lnTo>
                  <a:lnTo>
                    <a:pt x="668" y="10"/>
                  </a:lnTo>
                  <a:lnTo>
                    <a:pt x="663" y="13"/>
                  </a:lnTo>
                  <a:lnTo>
                    <a:pt x="663" y="13"/>
                  </a:lnTo>
                  <a:close/>
                  <a:moveTo>
                    <a:pt x="579" y="226"/>
                  </a:moveTo>
                  <a:lnTo>
                    <a:pt x="579" y="226"/>
                  </a:lnTo>
                  <a:lnTo>
                    <a:pt x="568" y="232"/>
                  </a:lnTo>
                  <a:lnTo>
                    <a:pt x="556" y="239"/>
                  </a:lnTo>
                  <a:lnTo>
                    <a:pt x="532" y="249"/>
                  </a:lnTo>
                  <a:lnTo>
                    <a:pt x="506" y="257"/>
                  </a:lnTo>
                  <a:lnTo>
                    <a:pt x="481" y="264"/>
                  </a:lnTo>
                  <a:lnTo>
                    <a:pt x="455" y="268"/>
                  </a:lnTo>
                  <a:lnTo>
                    <a:pt x="428" y="270"/>
                  </a:lnTo>
                  <a:lnTo>
                    <a:pt x="375" y="274"/>
                  </a:lnTo>
                  <a:lnTo>
                    <a:pt x="375" y="274"/>
                  </a:lnTo>
                  <a:lnTo>
                    <a:pt x="349" y="274"/>
                  </a:lnTo>
                  <a:lnTo>
                    <a:pt x="322" y="274"/>
                  </a:lnTo>
                  <a:lnTo>
                    <a:pt x="296" y="273"/>
                  </a:lnTo>
                  <a:lnTo>
                    <a:pt x="268" y="270"/>
                  </a:lnTo>
                  <a:lnTo>
                    <a:pt x="242" y="266"/>
                  </a:lnTo>
                  <a:lnTo>
                    <a:pt x="216" y="261"/>
                  </a:lnTo>
                  <a:lnTo>
                    <a:pt x="190" y="253"/>
                  </a:lnTo>
                  <a:lnTo>
                    <a:pt x="165" y="243"/>
                  </a:lnTo>
                  <a:lnTo>
                    <a:pt x="165" y="243"/>
                  </a:lnTo>
                  <a:lnTo>
                    <a:pt x="150" y="236"/>
                  </a:lnTo>
                  <a:lnTo>
                    <a:pt x="136" y="229"/>
                  </a:lnTo>
                  <a:lnTo>
                    <a:pt x="124" y="219"/>
                  </a:lnTo>
                  <a:lnTo>
                    <a:pt x="112" y="209"/>
                  </a:lnTo>
                  <a:lnTo>
                    <a:pt x="102" y="198"/>
                  </a:lnTo>
                  <a:lnTo>
                    <a:pt x="93" y="187"/>
                  </a:lnTo>
                  <a:lnTo>
                    <a:pt x="84" y="175"/>
                  </a:lnTo>
                  <a:lnTo>
                    <a:pt x="77" y="162"/>
                  </a:lnTo>
                  <a:lnTo>
                    <a:pt x="71" y="149"/>
                  </a:lnTo>
                  <a:lnTo>
                    <a:pt x="64" y="134"/>
                  </a:lnTo>
                  <a:lnTo>
                    <a:pt x="60" y="120"/>
                  </a:lnTo>
                  <a:lnTo>
                    <a:pt x="56" y="106"/>
                  </a:lnTo>
                  <a:lnTo>
                    <a:pt x="50" y="76"/>
                  </a:lnTo>
                  <a:lnTo>
                    <a:pt x="47" y="45"/>
                  </a:lnTo>
                  <a:lnTo>
                    <a:pt x="47" y="45"/>
                  </a:lnTo>
                  <a:lnTo>
                    <a:pt x="114" y="47"/>
                  </a:lnTo>
                  <a:lnTo>
                    <a:pt x="182" y="49"/>
                  </a:lnTo>
                  <a:lnTo>
                    <a:pt x="249" y="52"/>
                  </a:lnTo>
                  <a:lnTo>
                    <a:pt x="317" y="52"/>
                  </a:lnTo>
                  <a:lnTo>
                    <a:pt x="647" y="52"/>
                  </a:lnTo>
                  <a:lnTo>
                    <a:pt x="647" y="52"/>
                  </a:lnTo>
                  <a:lnTo>
                    <a:pt x="653" y="52"/>
                  </a:lnTo>
                  <a:lnTo>
                    <a:pt x="653" y="52"/>
                  </a:lnTo>
                  <a:lnTo>
                    <a:pt x="651" y="77"/>
                  </a:lnTo>
                  <a:lnTo>
                    <a:pt x="649" y="102"/>
                  </a:lnTo>
                  <a:lnTo>
                    <a:pt x="645" y="125"/>
                  </a:lnTo>
                  <a:lnTo>
                    <a:pt x="638" y="149"/>
                  </a:lnTo>
                  <a:lnTo>
                    <a:pt x="634" y="159"/>
                  </a:lnTo>
                  <a:lnTo>
                    <a:pt x="629" y="170"/>
                  </a:lnTo>
                  <a:lnTo>
                    <a:pt x="624" y="180"/>
                  </a:lnTo>
                  <a:lnTo>
                    <a:pt x="616" y="191"/>
                  </a:lnTo>
                  <a:lnTo>
                    <a:pt x="610" y="200"/>
                  </a:lnTo>
                  <a:lnTo>
                    <a:pt x="600" y="209"/>
                  </a:lnTo>
                  <a:lnTo>
                    <a:pt x="590" y="218"/>
                  </a:lnTo>
                  <a:lnTo>
                    <a:pt x="579" y="226"/>
                  </a:lnTo>
                  <a:lnTo>
                    <a:pt x="579" y="22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01" name="Freeform 513"/>
            <p:cNvSpPr>
              <a:spLocks noEditPoints="1"/>
            </p:cNvSpPr>
            <p:nvPr/>
          </p:nvSpPr>
          <p:spPr bwMode="auto">
            <a:xfrm>
              <a:off x="3570288" y="1393825"/>
              <a:ext cx="277813" cy="128588"/>
            </a:xfrm>
            <a:custGeom>
              <a:avLst/>
              <a:gdLst/>
              <a:ahLst/>
              <a:cxnLst>
                <a:cxn ang="0">
                  <a:pos x="661" y="10"/>
                </a:cxn>
                <a:cxn ang="0">
                  <a:pos x="648" y="6"/>
                </a:cxn>
                <a:cxn ang="0">
                  <a:pos x="258" y="6"/>
                </a:cxn>
                <a:cxn ang="0">
                  <a:pos x="24" y="0"/>
                </a:cxn>
                <a:cxn ang="0">
                  <a:pos x="13" y="1"/>
                </a:cxn>
                <a:cxn ang="0">
                  <a:pos x="4" y="10"/>
                </a:cxn>
                <a:cxn ang="0">
                  <a:pos x="1" y="23"/>
                </a:cxn>
                <a:cxn ang="0">
                  <a:pos x="3" y="65"/>
                </a:cxn>
                <a:cxn ang="0">
                  <a:pos x="14" y="129"/>
                </a:cxn>
                <a:cxn ang="0">
                  <a:pos x="31" y="171"/>
                </a:cxn>
                <a:cxn ang="0">
                  <a:pos x="56" y="210"/>
                </a:cxn>
                <a:cxn ang="0">
                  <a:pos x="92" y="247"/>
                </a:cxn>
                <a:cxn ang="0">
                  <a:pos x="119" y="268"/>
                </a:cxn>
                <a:cxn ang="0">
                  <a:pos x="162" y="291"/>
                </a:cxn>
                <a:cxn ang="0">
                  <a:pos x="226" y="311"/>
                </a:cxn>
                <a:cxn ang="0">
                  <a:pos x="326" y="321"/>
                </a:cxn>
                <a:cxn ang="0">
                  <a:pos x="393" y="319"/>
                </a:cxn>
                <a:cxn ang="0">
                  <a:pos x="492" y="307"/>
                </a:cxn>
                <a:cxn ang="0">
                  <a:pos x="570" y="281"/>
                </a:cxn>
                <a:cxn ang="0">
                  <a:pos x="615" y="256"/>
                </a:cxn>
                <a:cxn ang="0">
                  <a:pos x="642" y="235"/>
                </a:cxn>
                <a:cxn ang="0">
                  <a:pos x="670" y="197"/>
                </a:cxn>
                <a:cxn ang="0">
                  <a:pos x="686" y="155"/>
                </a:cxn>
                <a:cxn ang="0">
                  <a:pos x="696" y="94"/>
                </a:cxn>
                <a:cxn ang="0">
                  <a:pos x="700" y="22"/>
                </a:cxn>
                <a:cxn ang="0">
                  <a:pos x="688" y="9"/>
                </a:cxn>
                <a:cxn ang="0">
                  <a:pos x="669" y="10"/>
                </a:cxn>
                <a:cxn ang="0">
                  <a:pos x="580" y="226"/>
                </a:cxn>
                <a:cxn ang="0">
                  <a:pos x="556" y="239"/>
                </a:cxn>
                <a:cxn ang="0">
                  <a:pos x="481" y="264"/>
                </a:cxn>
                <a:cxn ang="0">
                  <a:pos x="376" y="274"/>
                </a:cxn>
                <a:cxn ang="0">
                  <a:pos x="322" y="274"/>
                </a:cxn>
                <a:cxn ang="0">
                  <a:pos x="242" y="266"/>
                </a:cxn>
                <a:cxn ang="0">
                  <a:pos x="165" y="243"/>
                </a:cxn>
                <a:cxn ang="0">
                  <a:pos x="136" y="229"/>
                </a:cxn>
                <a:cxn ang="0">
                  <a:pos x="102" y="198"/>
                </a:cxn>
                <a:cxn ang="0">
                  <a:pos x="77" y="162"/>
                </a:cxn>
                <a:cxn ang="0">
                  <a:pos x="60" y="120"/>
                </a:cxn>
                <a:cxn ang="0">
                  <a:pos x="47" y="45"/>
                </a:cxn>
                <a:cxn ang="0">
                  <a:pos x="182" y="49"/>
                </a:cxn>
                <a:cxn ang="0">
                  <a:pos x="648" y="52"/>
                </a:cxn>
                <a:cxn ang="0">
                  <a:pos x="653" y="52"/>
                </a:cxn>
                <a:cxn ang="0">
                  <a:pos x="645" y="125"/>
                </a:cxn>
                <a:cxn ang="0">
                  <a:pos x="629" y="170"/>
                </a:cxn>
                <a:cxn ang="0">
                  <a:pos x="610" y="200"/>
                </a:cxn>
                <a:cxn ang="0">
                  <a:pos x="580" y="226"/>
                </a:cxn>
              </a:cxnLst>
              <a:rect l="0" t="0" r="r" b="b"/>
              <a:pathLst>
                <a:path w="701" h="321">
                  <a:moveTo>
                    <a:pt x="663" y="13"/>
                  </a:moveTo>
                  <a:lnTo>
                    <a:pt x="663" y="13"/>
                  </a:lnTo>
                  <a:lnTo>
                    <a:pt x="661" y="10"/>
                  </a:lnTo>
                  <a:lnTo>
                    <a:pt x="657" y="9"/>
                  </a:lnTo>
                  <a:lnTo>
                    <a:pt x="653" y="8"/>
                  </a:lnTo>
                  <a:lnTo>
                    <a:pt x="648" y="6"/>
                  </a:lnTo>
                  <a:lnTo>
                    <a:pt x="335" y="6"/>
                  </a:lnTo>
                  <a:lnTo>
                    <a:pt x="335" y="6"/>
                  </a:lnTo>
                  <a:lnTo>
                    <a:pt x="258" y="6"/>
                  </a:lnTo>
                  <a:lnTo>
                    <a:pt x="179" y="4"/>
                  </a:lnTo>
                  <a:lnTo>
                    <a:pt x="101" y="1"/>
                  </a:lnTo>
                  <a:lnTo>
                    <a:pt x="24" y="0"/>
                  </a:lnTo>
                  <a:lnTo>
                    <a:pt x="24" y="0"/>
                  </a:lnTo>
                  <a:lnTo>
                    <a:pt x="18" y="0"/>
                  </a:lnTo>
                  <a:lnTo>
                    <a:pt x="13" y="1"/>
                  </a:lnTo>
                  <a:lnTo>
                    <a:pt x="9" y="4"/>
                  </a:lnTo>
                  <a:lnTo>
                    <a:pt x="7" y="6"/>
                  </a:lnTo>
                  <a:lnTo>
                    <a:pt x="4" y="10"/>
                  </a:lnTo>
                  <a:lnTo>
                    <a:pt x="3" y="14"/>
                  </a:lnTo>
                  <a:lnTo>
                    <a:pt x="1" y="23"/>
                  </a:lnTo>
                  <a:lnTo>
                    <a:pt x="1" y="23"/>
                  </a:lnTo>
                  <a:lnTo>
                    <a:pt x="0" y="30"/>
                  </a:lnTo>
                  <a:lnTo>
                    <a:pt x="0" y="30"/>
                  </a:lnTo>
                  <a:lnTo>
                    <a:pt x="3" y="65"/>
                  </a:lnTo>
                  <a:lnTo>
                    <a:pt x="7" y="98"/>
                  </a:lnTo>
                  <a:lnTo>
                    <a:pt x="11" y="113"/>
                  </a:lnTo>
                  <a:lnTo>
                    <a:pt x="14" y="129"/>
                  </a:lnTo>
                  <a:lnTo>
                    <a:pt x="20" y="144"/>
                  </a:lnTo>
                  <a:lnTo>
                    <a:pt x="25" y="158"/>
                  </a:lnTo>
                  <a:lnTo>
                    <a:pt x="31" y="171"/>
                  </a:lnTo>
                  <a:lnTo>
                    <a:pt x="39" y="185"/>
                  </a:lnTo>
                  <a:lnTo>
                    <a:pt x="47" y="198"/>
                  </a:lnTo>
                  <a:lnTo>
                    <a:pt x="56" y="210"/>
                  </a:lnTo>
                  <a:lnTo>
                    <a:pt x="67" y="223"/>
                  </a:lnTo>
                  <a:lnTo>
                    <a:pt x="79" y="235"/>
                  </a:lnTo>
                  <a:lnTo>
                    <a:pt x="92" y="247"/>
                  </a:lnTo>
                  <a:lnTo>
                    <a:pt x="106" y="259"/>
                  </a:lnTo>
                  <a:lnTo>
                    <a:pt x="106" y="259"/>
                  </a:lnTo>
                  <a:lnTo>
                    <a:pt x="119" y="268"/>
                  </a:lnTo>
                  <a:lnTo>
                    <a:pt x="132" y="277"/>
                  </a:lnTo>
                  <a:lnTo>
                    <a:pt x="147" y="285"/>
                  </a:lnTo>
                  <a:lnTo>
                    <a:pt x="162" y="291"/>
                  </a:lnTo>
                  <a:lnTo>
                    <a:pt x="178" y="298"/>
                  </a:lnTo>
                  <a:lnTo>
                    <a:pt x="194" y="303"/>
                  </a:lnTo>
                  <a:lnTo>
                    <a:pt x="226" y="311"/>
                  </a:lnTo>
                  <a:lnTo>
                    <a:pt x="259" y="317"/>
                  </a:lnTo>
                  <a:lnTo>
                    <a:pt x="293" y="320"/>
                  </a:lnTo>
                  <a:lnTo>
                    <a:pt x="326" y="321"/>
                  </a:lnTo>
                  <a:lnTo>
                    <a:pt x="358" y="321"/>
                  </a:lnTo>
                  <a:lnTo>
                    <a:pt x="358" y="321"/>
                  </a:lnTo>
                  <a:lnTo>
                    <a:pt x="393" y="319"/>
                  </a:lnTo>
                  <a:lnTo>
                    <a:pt x="425" y="316"/>
                  </a:lnTo>
                  <a:lnTo>
                    <a:pt x="459" y="312"/>
                  </a:lnTo>
                  <a:lnTo>
                    <a:pt x="492" y="307"/>
                  </a:lnTo>
                  <a:lnTo>
                    <a:pt x="523" y="298"/>
                  </a:lnTo>
                  <a:lnTo>
                    <a:pt x="555" y="287"/>
                  </a:lnTo>
                  <a:lnTo>
                    <a:pt x="570" y="281"/>
                  </a:lnTo>
                  <a:lnTo>
                    <a:pt x="586" y="274"/>
                  </a:lnTo>
                  <a:lnTo>
                    <a:pt x="600" y="265"/>
                  </a:lnTo>
                  <a:lnTo>
                    <a:pt x="615" y="256"/>
                  </a:lnTo>
                  <a:lnTo>
                    <a:pt x="615" y="256"/>
                  </a:lnTo>
                  <a:lnTo>
                    <a:pt x="629" y="246"/>
                  </a:lnTo>
                  <a:lnTo>
                    <a:pt x="642" y="235"/>
                  </a:lnTo>
                  <a:lnTo>
                    <a:pt x="653" y="223"/>
                  </a:lnTo>
                  <a:lnTo>
                    <a:pt x="662" y="210"/>
                  </a:lnTo>
                  <a:lnTo>
                    <a:pt x="670" y="197"/>
                  </a:lnTo>
                  <a:lnTo>
                    <a:pt x="676" y="184"/>
                  </a:lnTo>
                  <a:lnTo>
                    <a:pt x="682" y="170"/>
                  </a:lnTo>
                  <a:lnTo>
                    <a:pt x="686" y="155"/>
                  </a:lnTo>
                  <a:lnTo>
                    <a:pt x="689" y="141"/>
                  </a:lnTo>
                  <a:lnTo>
                    <a:pt x="692" y="125"/>
                  </a:lnTo>
                  <a:lnTo>
                    <a:pt x="696" y="94"/>
                  </a:lnTo>
                  <a:lnTo>
                    <a:pt x="701" y="30"/>
                  </a:lnTo>
                  <a:lnTo>
                    <a:pt x="701" y="30"/>
                  </a:lnTo>
                  <a:lnTo>
                    <a:pt x="700" y="22"/>
                  </a:lnTo>
                  <a:lnTo>
                    <a:pt x="697" y="17"/>
                  </a:lnTo>
                  <a:lnTo>
                    <a:pt x="693" y="11"/>
                  </a:lnTo>
                  <a:lnTo>
                    <a:pt x="688" y="9"/>
                  </a:lnTo>
                  <a:lnTo>
                    <a:pt x="682" y="8"/>
                  </a:lnTo>
                  <a:lnTo>
                    <a:pt x="675" y="8"/>
                  </a:lnTo>
                  <a:lnTo>
                    <a:pt x="669" y="10"/>
                  </a:lnTo>
                  <a:lnTo>
                    <a:pt x="663" y="13"/>
                  </a:lnTo>
                  <a:lnTo>
                    <a:pt x="663" y="13"/>
                  </a:lnTo>
                  <a:close/>
                  <a:moveTo>
                    <a:pt x="580" y="226"/>
                  </a:moveTo>
                  <a:lnTo>
                    <a:pt x="580" y="226"/>
                  </a:lnTo>
                  <a:lnTo>
                    <a:pt x="568" y="232"/>
                  </a:lnTo>
                  <a:lnTo>
                    <a:pt x="556" y="239"/>
                  </a:lnTo>
                  <a:lnTo>
                    <a:pt x="532" y="249"/>
                  </a:lnTo>
                  <a:lnTo>
                    <a:pt x="506" y="257"/>
                  </a:lnTo>
                  <a:lnTo>
                    <a:pt x="481" y="264"/>
                  </a:lnTo>
                  <a:lnTo>
                    <a:pt x="455" y="268"/>
                  </a:lnTo>
                  <a:lnTo>
                    <a:pt x="428" y="270"/>
                  </a:lnTo>
                  <a:lnTo>
                    <a:pt x="376" y="274"/>
                  </a:lnTo>
                  <a:lnTo>
                    <a:pt x="376" y="274"/>
                  </a:lnTo>
                  <a:lnTo>
                    <a:pt x="349" y="274"/>
                  </a:lnTo>
                  <a:lnTo>
                    <a:pt x="322" y="274"/>
                  </a:lnTo>
                  <a:lnTo>
                    <a:pt x="296" y="273"/>
                  </a:lnTo>
                  <a:lnTo>
                    <a:pt x="268" y="270"/>
                  </a:lnTo>
                  <a:lnTo>
                    <a:pt x="242" y="266"/>
                  </a:lnTo>
                  <a:lnTo>
                    <a:pt x="216" y="261"/>
                  </a:lnTo>
                  <a:lnTo>
                    <a:pt x="191" y="253"/>
                  </a:lnTo>
                  <a:lnTo>
                    <a:pt x="165" y="243"/>
                  </a:lnTo>
                  <a:lnTo>
                    <a:pt x="165" y="243"/>
                  </a:lnTo>
                  <a:lnTo>
                    <a:pt x="151" y="236"/>
                  </a:lnTo>
                  <a:lnTo>
                    <a:pt x="136" y="229"/>
                  </a:lnTo>
                  <a:lnTo>
                    <a:pt x="124" y="219"/>
                  </a:lnTo>
                  <a:lnTo>
                    <a:pt x="113" y="209"/>
                  </a:lnTo>
                  <a:lnTo>
                    <a:pt x="102" y="198"/>
                  </a:lnTo>
                  <a:lnTo>
                    <a:pt x="93" y="187"/>
                  </a:lnTo>
                  <a:lnTo>
                    <a:pt x="85" y="175"/>
                  </a:lnTo>
                  <a:lnTo>
                    <a:pt x="77" y="162"/>
                  </a:lnTo>
                  <a:lnTo>
                    <a:pt x="71" y="149"/>
                  </a:lnTo>
                  <a:lnTo>
                    <a:pt x="65" y="134"/>
                  </a:lnTo>
                  <a:lnTo>
                    <a:pt x="60" y="120"/>
                  </a:lnTo>
                  <a:lnTo>
                    <a:pt x="56" y="106"/>
                  </a:lnTo>
                  <a:lnTo>
                    <a:pt x="50" y="76"/>
                  </a:lnTo>
                  <a:lnTo>
                    <a:pt x="47" y="45"/>
                  </a:lnTo>
                  <a:lnTo>
                    <a:pt x="47" y="45"/>
                  </a:lnTo>
                  <a:lnTo>
                    <a:pt x="114" y="47"/>
                  </a:lnTo>
                  <a:lnTo>
                    <a:pt x="182" y="49"/>
                  </a:lnTo>
                  <a:lnTo>
                    <a:pt x="250" y="52"/>
                  </a:lnTo>
                  <a:lnTo>
                    <a:pt x="317" y="52"/>
                  </a:lnTo>
                  <a:lnTo>
                    <a:pt x="648" y="52"/>
                  </a:lnTo>
                  <a:lnTo>
                    <a:pt x="648" y="52"/>
                  </a:lnTo>
                  <a:lnTo>
                    <a:pt x="653" y="52"/>
                  </a:lnTo>
                  <a:lnTo>
                    <a:pt x="653" y="52"/>
                  </a:lnTo>
                  <a:lnTo>
                    <a:pt x="652" y="77"/>
                  </a:lnTo>
                  <a:lnTo>
                    <a:pt x="649" y="102"/>
                  </a:lnTo>
                  <a:lnTo>
                    <a:pt x="645" y="125"/>
                  </a:lnTo>
                  <a:lnTo>
                    <a:pt x="638" y="149"/>
                  </a:lnTo>
                  <a:lnTo>
                    <a:pt x="635" y="159"/>
                  </a:lnTo>
                  <a:lnTo>
                    <a:pt x="629" y="170"/>
                  </a:lnTo>
                  <a:lnTo>
                    <a:pt x="624" y="180"/>
                  </a:lnTo>
                  <a:lnTo>
                    <a:pt x="617" y="191"/>
                  </a:lnTo>
                  <a:lnTo>
                    <a:pt x="610" y="200"/>
                  </a:lnTo>
                  <a:lnTo>
                    <a:pt x="600" y="209"/>
                  </a:lnTo>
                  <a:lnTo>
                    <a:pt x="590" y="218"/>
                  </a:lnTo>
                  <a:lnTo>
                    <a:pt x="580" y="226"/>
                  </a:lnTo>
                  <a:lnTo>
                    <a:pt x="580" y="22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02" name="Freeform 514"/>
            <p:cNvSpPr>
              <a:spLocks noEditPoints="1"/>
            </p:cNvSpPr>
            <p:nvPr/>
          </p:nvSpPr>
          <p:spPr bwMode="auto">
            <a:xfrm>
              <a:off x="3187701" y="1065213"/>
              <a:ext cx="587375" cy="128588"/>
            </a:xfrm>
            <a:custGeom>
              <a:avLst/>
              <a:gdLst/>
              <a:ahLst/>
              <a:cxnLst>
                <a:cxn ang="0">
                  <a:pos x="1383" y="117"/>
                </a:cxn>
                <a:cxn ang="0">
                  <a:pos x="1313" y="106"/>
                </a:cxn>
                <a:cxn ang="0">
                  <a:pos x="1176" y="26"/>
                </a:cxn>
                <a:cxn ang="0">
                  <a:pos x="1078" y="2"/>
                </a:cxn>
                <a:cxn ang="0">
                  <a:pos x="969" y="17"/>
                </a:cxn>
                <a:cxn ang="0">
                  <a:pos x="862" y="60"/>
                </a:cxn>
                <a:cxn ang="0">
                  <a:pos x="700" y="75"/>
                </a:cxn>
                <a:cxn ang="0">
                  <a:pos x="581" y="47"/>
                </a:cxn>
                <a:cxn ang="0">
                  <a:pos x="453" y="4"/>
                </a:cxn>
                <a:cxn ang="0">
                  <a:pos x="348" y="9"/>
                </a:cxn>
                <a:cxn ang="0">
                  <a:pos x="230" y="72"/>
                </a:cxn>
                <a:cxn ang="0">
                  <a:pos x="148" y="110"/>
                </a:cxn>
                <a:cxn ang="0">
                  <a:pos x="48" y="127"/>
                </a:cxn>
                <a:cxn ang="0">
                  <a:pos x="1" y="194"/>
                </a:cxn>
                <a:cxn ang="0">
                  <a:pos x="33" y="280"/>
                </a:cxn>
                <a:cxn ang="0">
                  <a:pos x="146" y="327"/>
                </a:cxn>
                <a:cxn ang="0">
                  <a:pos x="271" y="293"/>
                </a:cxn>
                <a:cxn ang="0">
                  <a:pos x="415" y="213"/>
                </a:cxn>
                <a:cxn ang="0">
                  <a:pos x="502" y="207"/>
                </a:cxn>
                <a:cxn ang="0">
                  <a:pos x="636" y="268"/>
                </a:cxn>
                <a:cxn ang="0">
                  <a:pos x="739" y="296"/>
                </a:cxn>
                <a:cxn ang="0">
                  <a:pos x="820" y="277"/>
                </a:cxn>
                <a:cxn ang="0">
                  <a:pos x="960" y="211"/>
                </a:cxn>
                <a:cxn ang="0">
                  <a:pos x="1049" y="209"/>
                </a:cxn>
                <a:cxn ang="0">
                  <a:pos x="1207" y="293"/>
                </a:cxn>
                <a:cxn ang="0">
                  <a:pos x="1313" y="327"/>
                </a:cxn>
                <a:cxn ang="0">
                  <a:pos x="1431" y="293"/>
                </a:cxn>
                <a:cxn ang="0">
                  <a:pos x="1477" y="208"/>
                </a:cxn>
                <a:cxn ang="0">
                  <a:pos x="1415" y="245"/>
                </a:cxn>
                <a:cxn ang="0">
                  <a:pos x="1321" y="284"/>
                </a:cxn>
                <a:cxn ang="0">
                  <a:pos x="1260" y="270"/>
                </a:cxn>
                <a:cxn ang="0">
                  <a:pos x="1074" y="166"/>
                </a:cxn>
                <a:cxn ang="0">
                  <a:pos x="963" y="165"/>
                </a:cxn>
                <a:cxn ang="0">
                  <a:pos x="777" y="246"/>
                </a:cxn>
                <a:cxn ang="0">
                  <a:pos x="761" y="250"/>
                </a:cxn>
                <a:cxn ang="0">
                  <a:pos x="717" y="253"/>
                </a:cxn>
                <a:cxn ang="0">
                  <a:pos x="591" y="195"/>
                </a:cxn>
                <a:cxn ang="0">
                  <a:pos x="433" y="161"/>
                </a:cxn>
                <a:cxn ang="0">
                  <a:pos x="322" y="206"/>
                </a:cxn>
                <a:cxn ang="0">
                  <a:pos x="188" y="281"/>
                </a:cxn>
                <a:cxn ang="0">
                  <a:pos x="97" y="270"/>
                </a:cxn>
                <a:cxn ang="0">
                  <a:pos x="47" y="221"/>
                </a:cxn>
                <a:cxn ang="0">
                  <a:pos x="61" y="178"/>
                </a:cxn>
                <a:cxn ang="0">
                  <a:pos x="161" y="161"/>
                </a:cxn>
                <a:cxn ang="0">
                  <a:pos x="192" y="144"/>
                </a:cxn>
                <a:cxn ang="0">
                  <a:pos x="309" y="75"/>
                </a:cxn>
                <a:cxn ang="0">
                  <a:pos x="433" y="47"/>
                </a:cxn>
                <a:cxn ang="0">
                  <a:pos x="572" y="94"/>
                </a:cxn>
                <a:cxn ang="0">
                  <a:pos x="725" y="122"/>
                </a:cxn>
                <a:cxn ang="0">
                  <a:pos x="747" y="122"/>
                </a:cxn>
                <a:cxn ang="0">
                  <a:pos x="872" y="106"/>
                </a:cxn>
                <a:cxn ang="0">
                  <a:pos x="1020" y="50"/>
                </a:cxn>
                <a:cxn ang="0">
                  <a:pos x="1129" y="59"/>
                </a:cxn>
                <a:cxn ang="0">
                  <a:pos x="1249" y="126"/>
                </a:cxn>
                <a:cxn ang="0">
                  <a:pos x="1309" y="160"/>
                </a:cxn>
                <a:cxn ang="0">
                  <a:pos x="1400" y="169"/>
                </a:cxn>
                <a:cxn ang="0">
                  <a:pos x="1432" y="209"/>
                </a:cxn>
                <a:cxn ang="0">
                  <a:pos x="1415" y="245"/>
                </a:cxn>
              </a:cxnLst>
              <a:rect l="0" t="0" r="r" b="b"/>
              <a:pathLst>
                <a:path w="1477" h="327">
                  <a:moveTo>
                    <a:pt x="1455" y="144"/>
                  </a:moveTo>
                  <a:lnTo>
                    <a:pt x="1455" y="144"/>
                  </a:lnTo>
                  <a:lnTo>
                    <a:pt x="1443" y="135"/>
                  </a:lnTo>
                  <a:lnTo>
                    <a:pt x="1430" y="127"/>
                  </a:lnTo>
                  <a:lnTo>
                    <a:pt x="1415" y="122"/>
                  </a:lnTo>
                  <a:lnTo>
                    <a:pt x="1400" y="119"/>
                  </a:lnTo>
                  <a:lnTo>
                    <a:pt x="1383" y="117"/>
                  </a:lnTo>
                  <a:lnTo>
                    <a:pt x="1367" y="115"/>
                  </a:lnTo>
                  <a:lnTo>
                    <a:pt x="1336" y="115"/>
                  </a:lnTo>
                  <a:lnTo>
                    <a:pt x="1336" y="115"/>
                  </a:lnTo>
                  <a:lnTo>
                    <a:pt x="1330" y="110"/>
                  </a:lnTo>
                  <a:lnTo>
                    <a:pt x="1322" y="107"/>
                  </a:lnTo>
                  <a:lnTo>
                    <a:pt x="1322" y="107"/>
                  </a:lnTo>
                  <a:lnTo>
                    <a:pt x="1313" y="106"/>
                  </a:lnTo>
                  <a:lnTo>
                    <a:pt x="1303" y="102"/>
                  </a:lnTo>
                  <a:lnTo>
                    <a:pt x="1284" y="94"/>
                  </a:lnTo>
                  <a:lnTo>
                    <a:pt x="1266" y="84"/>
                  </a:lnTo>
                  <a:lnTo>
                    <a:pt x="1248" y="72"/>
                  </a:lnTo>
                  <a:lnTo>
                    <a:pt x="1211" y="49"/>
                  </a:lnTo>
                  <a:lnTo>
                    <a:pt x="1194" y="37"/>
                  </a:lnTo>
                  <a:lnTo>
                    <a:pt x="1176" y="26"/>
                  </a:lnTo>
                  <a:lnTo>
                    <a:pt x="1176" y="26"/>
                  </a:lnTo>
                  <a:lnTo>
                    <a:pt x="1162" y="21"/>
                  </a:lnTo>
                  <a:lnTo>
                    <a:pt x="1146" y="15"/>
                  </a:lnTo>
                  <a:lnTo>
                    <a:pt x="1129" y="9"/>
                  </a:lnTo>
                  <a:lnTo>
                    <a:pt x="1112" y="5"/>
                  </a:lnTo>
                  <a:lnTo>
                    <a:pt x="1095" y="3"/>
                  </a:lnTo>
                  <a:lnTo>
                    <a:pt x="1078" y="2"/>
                  </a:lnTo>
                  <a:lnTo>
                    <a:pt x="1061" y="0"/>
                  </a:lnTo>
                  <a:lnTo>
                    <a:pt x="1045" y="2"/>
                  </a:lnTo>
                  <a:lnTo>
                    <a:pt x="1045" y="2"/>
                  </a:lnTo>
                  <a:lnTo>
                    <a:pt x="1025" y="4"/>
                  </a:lnTo>
                  <a:lnTo>
                    <a:pt x="1006" y="8"/>
                  </a:lnTo>
                  <a:lnTo>
                    <a:pt x="988" y="12"/>
                  </a:lnTo>
                  <a:lnTo>
                    <a:pt x="969" y="17"/>
                  </a:lnTo>
                  <a:lnTo>
                    <a:pt x="951" y="24"/>
                  </a:lnTo>
                  <a:lnTo>
                    <a:pt x="933" y="30"/>
                  </a:lnTo>
                  <a:lnTo>
                    <a:pt x="914" y="38"/>
                  </a:lnTo>
                  <a:lnTo>
                    <a:pt x="897" y="47"/>
                  </a:lnTo>
                  <a:lnTo>
                    <a:pt x="897" y="47"/>
                  </a:lnTo>
                  <a:lnTo>
                    <a:pt x="880" y="55"/>
                  </a:lnTo>
                  <a:lnTo>
                    <a:pt x="862" y="60"/>
                  </a:lnTo>
                  <a:lnTo>
                    <a:pt x="842" y="66"/>
                  </a:lnTo>
                  <a:lnTo>
                    <a:pt x="821" y="70"/>
                  </a:lnTo>
                  <a:lnTo>
                    <a:pt x="799" y="72"/>
                  </a:lnTo>
                  <a:lnTo>
                    <a:pt x="778" y="75"/>
                  </a:lnTo>
                  <a:lnTo>
                    <a:pt x="739" y="76"/>
                  </a:lnTo>
                  <a:lnTo>
                    <a:pt x="739" y="76"/>
                  </a:lnTo>
                  <a:lnTo>
                    <a:pt x="700" y="75"/>
                  </a:lnTo>
                  <a:lnTo>
                    <a:pt x="678" y="72"/>
                  </a:lnTo>
                  <a:lnTo>
                    <a:pt x="657" y="70"/>
                  </a:lnTo>
                  <a:lnTo>
                    <a:pt x="636" y="66"/>
                  </a:lnTo>
                  <a:lnTo>
                    <a:pt x="615" y="60"/>
                  </a:lnTo>
                  <a:lnTo>
                    <a:pt x="596" y="55"/>
                  </a:lnTo>
                  <a:lnTo>
                    <a:pt x="581" y="47"/>
                  </a:lnTo>
                  <a:lnTo>
                    <a:pt x="581" y="47"/>
                  </a:lnTo>
                  <a:lnTo>
                    <a:pt x="564" y="38"/>
                  </a:lnTo>
                  <a:lnTo>
                    <a:pt x="545" y="30"/>
                  </a:lnTo>
                  <a:lnTo>
                    <a:pt x="527" y="24"/>
                  </a:lnTo>
                  <a:lnTo>
                    <a:pt x="509" y="17"/>
                  </a:lnTo>
                  <a:lnTo>
                    <a:pt x="490" y="12"/>
                  </a:lnTo>
                  <a:lnTo>
                    <a:pt x="471" y="8"/>
                  </a:lnTo>
                  <a:lnTo>
                    <a:pt x="453" y="4"/>
                  </a:lnTo>
                  <a:lnTo>
                    <a:pt x="433" y="2"/>
                  </a:lnTo>
                  <a:lnTo>
                    <a:pt x="433" y="2"/>
                  </a:lnTo>
                  <a:lnTo>
                    <a:pt x="417" y="0"/>
                  </a:lnTo>
                  <a:lnTo>
                    <a:pt x="400" y="2"/>
                  </a:lnTo>
                  <a:lnTo>
                    <a:pt x="383" y="3"/>
                  </a:lnTo>
                  <a:lnTo>
                    <a:pt x="365" y="5"/>
                  </a:lnTo>
                  <a:lnTo>
                    <a:pt x="348" y="9"/>
                  </a:lnTo>
                  <a:lnTo>
                    <a:pt x="332" y="15"/>
                  </a:lnTo>
                  <a:lnTo>
                    <a:pt x="317" y="21"/>
                  </a:lnTo>
                  <a:lnTo>
                    <a:pt x="302" y="26"/>
                  </a:lnTo>
                  <a:lnTo>
                    <a:pt x="302" y="26"/>
                  </a:lnTo>
                  <a:lnTo>
                    <a:pt x="284" y="37"/>
                  </a:lnTo>
                  <a:lnTo>
                    <a:pt x="265" y="49"/>
                  </a:lnTo>
                  <a:lnTo>
                    <a:pt x="230" y="72"/>
                  </a:lnTo>
                  <a:lnTo>
                    <a:pt x="212" y="84"/>
                  </a:lnTo>
                  <a:lnTo>
                    <a:pt x="194" y="94"/>
                  </a:lnTo>
                  <a:lnTo>
                    <a:pt x="174" y="102"/>
                  </a:lnTo>
                  <a:lnTo>
                    <a:pt x="165" y="106"/>
                  </a:lnTo>
                  <a:lnTo>
                    <a:pt x="154" y="107"/>
                  </a:lnTo>
                  <a:lnTo>
                    <a:pt x="154" y="107"/>
                  </a:lnTo>
                  <a:lnTo>
                    <a:pt x="148" y="110"/>
                  </a:lnTo>
                  <a:lnTo>
                    <a:pt x="143" y="115"/>
                  </a:lnTo>
                  <a:lnTo>
                    <a:pt x="143" y="115"/>
                  </a:lnTo>
                  <a:lnTo>
                    <a:pt x="111" y="115"/>
                  </a:lnTo>
                  <a:lnTo>
                    <a:pt x="94" y="117"/>
                  </a:lnTo>
                  <a:lnTo>
                    <a:pt x="78" y="119"/>
                  </a:lnTo>
                  <a:lnTo>
                    <a:pt x="63" y="122"/>
                  </a:lnTo>
                  <a:lnTo>
                    <a:pt x="48" y="127"/>
                  </a:lnTo>
                  <a:lnTo>
                    <a:pt x="35" y="135"/>
                  </a:lnTo>
                  <a:lnTo>
                    <a:pt x="23" y="144"/>
                  </a:lnTo>
                  <a:lnTo>
                    <a:pt x="23" y="144"/>
                  </a:lnTo>
                  <a:lnTo>
                    <a:pt x="16" y="155"/>
                  </a:lnTo>
                  <a:lnTo>
                    <a:pt x="9" y="166"/>
                  </a:lnTo>
                  <a:lnTo>
                    <a:pt x="4" y="179"/>
                  </a:lnTo>
                  <a:lnTo>
                    <a:pt x="1" y="194"/>
                  </a:lnTo>
                  <a:lnTo>
                    <a:pt x="0" y="208"/>
                  </a:lnTo>
                  <a:lnTo>
                    <a:pt x="1" y="223"/>
                  </a:lnTo>
                  <a:lnTo>
                    <a:pt x="4" y="236"/>
                  </a:lnTo>
                  <a:lnTo>
                    <a:pt x="9" y="247"/>
                  </a:lnTo>
                  <a:lnTo>
                    <a:pt x="9" y="247"/>
                  </a:lnTo>
                  <a:lnTo>
                    <a:pt x="21" y="264"/>
                  </a:lnTo>
                  <a:lnTo>
                    <a:pt x="33" y="280"/>
                  </a:lnTo>
                  <a:lnTo>
                    <a:pt x="46" y="293"/>
                  </a:lnTo>
                  <a:lnTo>
                    <a:pt x="61" y="304"/>
                  </a:lnTo>
                  <a:lnTo>
                    <a:pt x="77" y="311"/>
                  </a:lnTo>
                  <a:lnTo>
                    <a:pt x="93" y="319"/>
                  </a:lnTo>
                  <a:lnTo>
                    <a:pt x="110" y="323"/>
                  </a:lnTo>
                  <a:lnTo>
                    <a:pt x="128" y="326"/>
                  </a:lnTo>
                  <a:lnTo>
                    <a:pt x="146" y="327"/>
                  </a:lnTo>
                  <a:lnTo>
                    <a:pt x="165" y="327"/>
                  </a:lnTo>
                  <a:lnTo>
                    <a:pt x="183" y="325"/>
                  </a:lnTo>
                  <a:lnTo>
                    <a:pt x="201" y="321"/>
                  </a:lnTo>
                  <a:lnTo>
                    <a:pt x="218" y="317"/>
                  </a:lnTo>
                  <a:lnTo>
                    <a:pt x="237" y="310"/>
                  </a:lnTo>
                  <a:lnTo>
                    <a:pt x="254" y="302"/>
                  </a:lnTo>
                  <a:lnTo>
                    <a:pt x="271" y="293"/>
                  </a:lnTo>
                  <a:lnTo>
                    <a:pt x="271" y="293"/>
                  </a:lnTo>
                  <a:lnTo>
                    <a:pt x="296" y="279"/>
                  </a:lnTo>
                  <a:lnTo>
                    <a:pt x="319" y="263"/>
                  </a:lnTo>
                  <a:lnTo>
                    <a:pt x="343" y="249"/>
                  </a:lnTo>
                  <a:lnTo>
                    <a:pt x="366" y="234"/>
                  </a:lnTo>
                  <a:lnTo>
                    <a:pt x="390" y="223"/>
                  </a:lnTo>
                  <a:lnTo>
                    <a:pt x="415" y="213"/>
                  </a:lnTo>
                  <a:lnTo>
                    <a:pt x="429" y="209"/>
                  </a:lnTo>
                  <a:lnTo>
                    <a:pt x="442" y="207"/>
                  </a:lnTo>
                  <a:lnTo>
                    <a:pt x="456" y="204"/>
                  </a:lnTo>
                  <a:lnTo>
                    <a:pt x="471" y="203"/>
                  </a:lnTo>
                  <a:lnTo>
                    <a:pt x="471" y="203"/>
                  </a:lnTo>
                  <a:lnTo>
                    <a:pt x="487" y="204"/>
                  </a:lnTo>
                  <a:lnTo>
                    <a:pt x="502" y="207"/>
                  </a:lnTo>
                  <a:lnTo>
                    <a:pt x="517" y="211"/>
                  </a:lnTo>
                  <a:lnTo>
                    <a:pt x="532" y="217"/>
                  </a:lnTo>
                  <a:lnTo>
                    <a:pt x="560" y="230"/>
                  </a:lnTo>
                  <a:lnTo>
                    <a:pt x="589" y="245"/>
                  </a:lnTo>
                  <a:lnTo>
                    <a:pt x="589" y="245"/>
                  </a:lnTo>
                  <a:lnTo>
                    <a:pt x="617" y="259"/>
                  </a:lnTo>
                  <a:lnTo>
                    <a:pt x="636" y="268"/>
                  </a:lnTo>
                  <a:lnTo>
                    <a:pt x="657" y="277"/>
                  </a:lnTo>
                  <a:lnTo>
                    <a:pt x="679" y="287"/>
                  </a:lnTo>
                  <a:lnTo>
                    <a:pt x="700" y="293"/>
                  </a:lnTo>
                  <a:lnTo>
                    <a:pt x="710" y="296"/>
                  </a:lnTo>
                  <a:lnTo>
                    <a:pt x="721" y="297"/>
                  </a:lnTo>
                  <a:lnTo>
                    <a:pt x="730" y="297"/>
                  </a:lnTo>
                  <a:lnTo>
                    <a:pt x="739" y="296"/>
                  </a:lnTo>
                  <a:lnTo>
                    <a:pt x="739" y="296"/>
                  </a:lnTo>
                  <a:lnTo>
                    <a:pt x="748" y="297"/>
                  </a:lnTo>
                  <a:lnTo>
                    <a:pt x="757" y="297"/>
                  </a:lnTo>
                  <a:lnTo>
                    <a:pt x="768" y="296"/>
                  </a:lnTo>
                  <a:lnTo>
                    <a:pt x="778" y="293"/>
                  </a:lnTo>
                  <a:lnTo>
                    <a:pt x="799" y="287"/>
                  </a:lnTo>
                  <a:lnTo>
                    <a:pt x="820" y="277"/>
                  </a:lnTo>
                  <a:lnTo>
                    <a:pt x="841" y="268"/>
                  </a:lnTo>
                  <a:lnTo>
                    <a:pt x="861" y="259"/>
                  </a:lnTo>
                  <a:lnTo>
                    <a:pt x="889" y="245"/>
                  </a:lnTo>
                  <a:lnTo>
                    <a:pt x="889" y="245"/>
                  </a:lnTo>
                  <a:lnTo>
                    <a:pt x="917" y="230"/>
                  </a:lnTo>
                  <a:lnTo>
                    <a:pt x="946" y="217"/>
                  </a:lnTo>
                  <a:lnTo>
                    <a:pt x="960" y="211"/>
                  </a:lnTo>
                  <a:lnTo>
                    <a:pt x="976" y="207"/>
                  </a:lnTo>
                  <a:lnTo>
                    <a:pt x="990" y="204"/>
                  </a:lnTo>
                  <a:lnTo>
                    <a:pt x="1006" y="203"/>
                  </a:lnTo>
                  <a:lnTo>
                    <a:pt x="1006" y="203"/>
                  </a:lnTo>
                  <a:lnTo>
                    <a:pt x="1022" y="204"/>
                  </a:lnTo>
                  <a:lnTo>
                    <a:pt x="1036" y="207"/>
                  </a:lnTo>
                  <a:lnTo>
                    <a:pt x="1049" y="209"/>
                  </a:lnTo>
                  <a:lnTo>
                    <a:pt x="1062" y="213"/>
                  </a:lnTo>
                  <a:lnTo>
                    <a:pt x="1088" y="223"/>
                  </a:lnTo>
                  <a:lnTo>
                    <a:pt x="1112" y="234"/>
                  </a:lnTo>
                  <a:lnTo>
                    <a:pt x="1135" y="249"/>
                  </a:lnTo>
                  <a:lnTo>
                    <a:pt x="1159" y="263"/>
                  </a:lnTo>
                  <a:lnTo>
                    <a:pt x="1182" y="279"/>
                  </a:lnTo>
                  <a:lnTo>
                    <a:pt x="1207" y="293"/>
                  </a:lnTo>
                  <a:lnTo>
                    <a:pt x="1207" y="293"/>
                  </a:lnTo>
                  <a:lnTo>
                    <a:pt x="1223" y="302"/>
                  </a:lnTo>
                  <a:lnTo>
                    <a:pt x="1241" y="310"/>
                  </a:lnTo>
                  <a:lnTo>
                    <a:pt x="1258" y="317"/>
                  </a:lnTo>
                  <a:lnTo>
                    <a:pt x="1277" y="321"/>
                  </a:lnTo>
                  <a:lnTo>
                    <a:pt x="1295" y="325"/>
                  </a:lnTo>
                  <a:lnTo>
                    <a:pt x="1313" y="327"/>
                  </a:lnTo>
                  <a:lnTo>
                    <a:pt x="1332" y="327"/>
                  </a:lnTo>
                  <a:lnTo>
                    <a:pt x="1350" y="326"/>
                  </a:lnTo>
                  <a:lnTo>
                    <a:pt x="1367" y="323"/>
                  </a:lnTo>
                  <a:lnTo>
                    <a:pt x="1384" y="319"/>
                  </a:lnTo>
                  <a:lnTo>
                    <a:pt x="1401" y="311"/>
                  </a:lnTo>
                  <a:lnTo>
                    <a:pt x="1417" y="304"/>
                  </a:lnTo>
                  <a:lnTo>
                    <a:pt x="1431" y="293"/>
                  </a:lnTo>
                  <a:lnTo>
                    <a:pt x="1445" y="280"/>
                  </a:lnTo>
                  <a:lnTo>
                    <a:pt x="1457" y="264"/>
                  </a:lnTo>
                  <a:lnTo>
                    <a:pt x="1469" y="247"/>
                  </a:lnTo>
                  <a:lnTo>
                    <a:pt x="1469" y="247"/>
                  </a:lnTo>
                  <a:lnTo>
                    <a:pt x="1473" y="236"/>
                  </a:lnTo>
                  <a:lnTo>
                    <a:pt x="1477" y="223"/>
                  </a:lnTo>
                  <a:lnTo>
                    <a:pt x="1477" y="208"/>
                  </a:lnTo>
                  <a:lnTo>
                    <a:pt x="1477" y="194"/>
                  </a:lnTo>
                  <a:lnTo>
                    <a:pt x="1474" y="179"/>
                  </a:lnTo>
                  <a:lnTo>
                    <a:pt x="1469" y="166"/>
                  </a:lnTo>
                  <a:lnTo>
                    <a:pt x="1462" y="155"/>
                  </a:lnTo>
                  <a:lnTo>
                    <a:pt x="1455" y="144"/>
                  </a:lnTo>
                  <a:lnTo>
                    <a:pt x="1455" y="144"/>
                  </a:lnTo>
                  <a:close/>
                  <a:moveTo>
                    <a:pt x="1415" y="245"/>
                  </a:moveTo>
                  <a:lnTo>
                    <a:pt x="1415" y="245"/>
                  </a:lnTo>
                  <a:lnTo>
                    <a:pt x="1400" y="259"/>
                  </a:lnTo>
                  <a:lnTo>
                    <a:pt x="1381" y="270"/>
                  </a:lnTo>
                  <a:lnTo>
                    <a:pt x="1362" y="277"/>
                  </a:lnTo>
                  <a:lnTo>
                    <a:pt x="1342" y="283"/>
                  </a:lnTo>
                  <a:lnTo>
                    <a:pt x="1332" y="284"/>
                  </a:lnTo>
                  <a:lnTo>
                    <a:pt x="1321" y="284"/>
                  </a:lnTo>
                  <a:lnTo>
                    <a:pt x="1311" y="284"/>
                  </a:lnTo>
                  <a:lnTo>
                    <a:pt x="1300" y="283"/>
                  </a:lnTo>
                  <a:lnTo>
                    <a:pt x="1290" y="281"/>
                  </a:lnTo>
                  <a:lnTo>
                    <a:pt x="1279" y="279"/>
                  </a:lnTo>
                  <a:lnTo>
                    <a:pt x="1270" y="275"/>
                  </a:lnTo>
                  <a:lnTo>
                    <a:pt x="1260" y="270"/>
                  </a:lnTo>
                  <a:lnTo>
                    <a:pt x="1260" y="270"/>
                  </a:lnTo>
                  <a:lnTo>
                    <a:pt x="1233" y="255"/>
                  </a:lnTo>
                  <a:lnTo>
                    <a:pt x="1207" y="238"/>
                  </a:lnTo>
                  <a:lnTo>
                    <a:pt x="1156" y="206"/>
                  </a:lnTo>
                  <a:lnTo>
                    <a:pt x="1130" y="190"/>
                  </a:lnTo>
                  <a:lnTo>
                    <a:pt x="1103" y="177"/>
                  </a:lnTo>
                  <a:lnTo>
                    <a:pt x="1088" y="170"/>
                  </a:lnTo>
                  <a:lnTo>
                    <a:pt x="1074" y="166"/>
                  </a:lnTo>
                  <a:lnTo>
                    <a:pt x="1059" y="162"/>
                  </a:lnTo>
                  <a:lnTo>
                    <a:pt x="1045" y="161"/>
                  </a:lnTo>
                  <a:lnTo>
                    <a:pt x="1045" y="161"/>
                  </a:lnTo>
                  <a:lnTo>
                    <a:pt x="1022" y="158"/>
                  </a:lnTo>
                  <a:lnTo>
                    <a:pt x="999" y="158"/>
                  </a:lnTo>
                  <a:lnTo>
                    <a:pt x="981" y="161"/>
                  </a:lnTo>
                  <a:lnTo>
                    <a:pt x="963" y="165"/>
                  </a:lnTo>
                  <a:lnTo>
                    <a:pt x="944" y="170"/>
                  </a:lnTo>
                  <a:lnTo>
                    <a:pt x="926" y="178"/>
                  </a:lnTo>
                  <a:lnTo>
                    <a:pt x="887" y="195"/>
                  </a:lnTo>
                  <a:lnTo>
                    <a:pt x="887" y="195"/>
                  </a:lnTo>
                  <a:lnTo>
                    <a:pt x="842" y="217"/>
                  </a:lnTo>
                  <a:lnTo>
                    <a:pt x="808" y="233"/>
                  </a:lnTo>
                  <a:lnTo>
                    <a:pt x="777" y="246"/>
                  </a:lnTo>
                  <a:lnTo>
                    <a:pt x="777" y="246"/>
                  </a:lnTo>
                  <a:lnTo>
                    <a:pt x="777" y="246"/>
                  </a:lnTo>
                  <a:lnTo>
                    <a:pt x="777" y="246"/>
                  </a:lnTo>
                  <a:lnTo>
                    <a:pt x="761" y="250"/>
                  </a:lnTo>
                  <a:lnTo>
                    <a:pt x="761" y="250"/>
                  </a:lnTo>
                  <a:lnTo>
                    <a:pt x="761" y="250"/>
                  </a:lnTo>
                  <a:lnTo>
                    <a:pt x="761" y="250"/>
                  </a:lnTo>
                  <a:lnTo>
                    <a:pt x="748" y="254"/>
                  </a:lnTo>
                  <a:lnTo>
                    <a:pt x="748" y="254"/>
                  </a:lnTo>
                  <a:lnTo>
                    <a:pt x="739" y="254"/>
                  </a:lnTo>
                  <a:lnTo>
                    <a:pt x="739" y="254"/>
                  </a:lnTo>
                  <a:lnTo>
                    <a:pt x="731" y="255"/>
                  </a:lnTo>
                  <a:lnTo>
                    <a:pt x="723" y="254"/>
                  </a:lnTo>
                  <a:lnTo>
                    <a:pt x="717" y="253"/>
                  </a:lnTo>
                  <a:lnTo>
                    <a:pt x="710" y="249"/>
                  </a:lnTo>
                  <a:lnTo>
                    <a:pt x="710" y="249"/>
                  </a:lnTo>
                  <a:lnTo>
                    <a:pt x="695" y="243"/>
                  </a:lnTo>
                  <a:lnTo>
                    <a:pt x="678" y="236"/>
                  </a:lnTo>
                  <a:lnTo>
                    <a:pt x="641" y="220"/>
                  </a:lnTo>
                  <a:lnTo>
                    <a:pt x="591" y="195"/>
                  </a:lnTo>
                  <a:lnTo>
                    <a:pt x="591" y="195"/>
                  </a:lnTo>
                  <a:lnTo>
                    <a:pt x="552" y="178"/>
                  </a:lnTo>
                  <a:lnTo>
                    <a:pt x="534" y="170"/>
                  </a:lnTo>
                  <a:lnTo>
                    <a:pt x="515" y="165"/>
                  </a:lnTo>
                  <a:lnTo>
                    <a:pt x="497" y="161"/>
                  </a:lnTo>
                  <a:lnTo>
                    <a:pt x="477" y="158"/>
                  </a:lnTo>
                  <a:lnTo>
                    <a:pt x="456" y="158"/>
                  </a:lnTo>
                  <a:lnTo>
                    <a:pt x="433" y="161"/>
                  </a:lnTo>
                  <a:lnTo>
                    <a:pt x="433" y="161"/>
                  </a:lnTo>
                  <a:lnTo>
                    <a:pt x="419" y="162"/>
                  </a:lnTo>
                  <a:lnTo>
                    <a:pt x="403" y="166"/>
                  </a:lnTo>
                  <a:lnTo>
                    <a:pt x="388" y="170"/>
                  </a:lnTo>
                  <a:lnTo>
                    <a:pt x="375" y="177"/>
                  </a:lnTo>
                  <a:lnTo>
                    <a:pt x="348" y="190"/>
                  </a:lnTo>
                  <a:lnTo>
                    <a:pt x="322" y="206"/>
                  </a:lnTo>
                  <a:lnTo>
                    <a:pt x="269" y="238"/>
                  </a:lnTo>
                  <a:lnTo>
                    <a:pt x="245" y="255"/>
                  </a:lnTo>
                  <a:lnTo>
                    <a:pt x="218" y="270"/>
                  </a:lnTo>
                  <a:lnTo>
                    <a:pt x="218" y="270"/>
                  </a:lnTo>
                  <a:lnTo>
                    <a:pt x="208" y="275"/>
                  </a:lnTo>
                  <a:lnTo>
                    <a:pt x="199" y="279"/>
                  </a:lnTo>
                  <a:lnTo>
                    <a:pt x="188" y="281"/>
                  </a:lnTo>
                  <a:lnTo>
                    <a:pt x="178" y="283"/>
                  </a:lnTo>
                  <a:lnTo>
                    <a:pt x="167" y="284"/>
                  </a:lnTo>
                  <a:lnTo>
                    <a:pt x="157" y="284"/>
                  </a:lnTo>
                  <a:lnTo>
                    <a:pt x="146" y="284"/>
                  </a:lnTo>
                  <a:lnTo>
                    <a:pt x="136" y="283"/>
                  </a:lnTo>
                  <a:lnTo>
                    <a:pt x="116" y="277"/>
                  </a:lnTo>
                  <a:lnTo>
                    <a:pt x="97" y="270"/>
                  </a:lnTo>
                  <a:lnTo>
                    <a:pt x="78" y="259"/>
                  </a:lnTo>
                  <a:lnTo>
                    <a:pt x="61" y="245"/>
                  </a:lnTo>
                  <a:lnTo>
                    <a:pt x="61" y="245"/>
                  </a:lnTo>
                  <a:lnTo>
                    <a:pt x="56" y="240"/>
                  </a:lnTo>
                  <a:lnTo>
                    <a:pt x="52" y="233"/>
                  </a:lnTo>
                  <a:lnTo>
                    <a:pt x="50" y="228"/>
                  </a:lnTo>
                  <a:lnTo>
                    <a:pt x="47" y="221"/>
                  </a:lnTo>
                  <a:lnTo>
                    <a:pt x="46" y="215"/>
                  </a:lnTo>
                  <a:lnTo>
                    <a:pt x="46" y="209"/>
                  </a:lnTo>
                  <a:lnTo>
                    <a:pt x="46" y="203"/>
                  </a:lnTo>
                  <a:lnTo>
                    <a:pt x="48" y="198"/>
                  </a:lnTo>
                  <a:lnTo>
                    <a:pt x="50" y="192"/>
                  </a:lnTo>
                  <a:lnTo>
                    <a:pt x="54" y="187"/>
                  </a:lnTo>
                  <a:lnTo>
                    <a:pt x="61" y="178"/>
                  </a:lnTo>
                  <a:lnTo>
                    <a:pt x="72" y="172"/>
                  </a:lnTo>
                  <a:lnTo>
                    <a:pt x="77" y="169"/>
                  </a:lnTo>
                  <a:lnTo>
                    <a:pt x="84" y="166"/>
                  </a:lnTo>
                  <a:lnTo>
                    <a:pt x="84" y="166"/>
                  </a:lnTo>
                  <a:lnTo>
                    <a:pt x="103" y="164"/>
                  </a:lnTo>
                  <a:lnTo>
                    <a:pt x="123" y="161"/>
                  </a:lnTo>
                  <a:lnTo>
                    <a:pt x="161" y="161"/>
                  </a:lnTo>
                  <a:lnTo>
                    <a:pt x="161" y="161"/>
                  </a:lnTo>
                  <a:lnTo>
                    <a:pt x="167" y="160"/>
                  </a:lnTo>
                  <a:lnTo>
                    <a:pt x="173" y="157"/>
                  </a:lnTo>
                  <a:lnTo>
                    <a:pt x="178" y="153"/>
                  </a:lnTo>
                  <a:lnTo>
                    <a:pt x="180" y="149"/>
                  </a:lnTo>
                  <a:lnTo>
                    <a:pt x="180" y="149"/>
                  </a:lnTo>
                  <a:lnTo>
                    <a:pt x="192" y="144"/>
                  </a:lnTo>
                  <a:lnTo>
                    <a:pt x="205" y="139"/>
                  </a:lnTo>
                  <a:lnTo>
                    <a:pt x="228" y="126"/>
                  </a:lnTo>
                  <a:lnTo>
                    <a:pt x="250" y="111"/>
                  </a:lnTo>
                  <a:lnTo>
                    <a:pt x="272" y="97"/>
                  </a:lnTo>
                  <a:lnTo>
                    <a:pt x="272" y="97"/>
                  </a:lnTo>
                  <a:lnTo>
                    <a:pt x="289" y="85"/>
                  </a:lnTo>
                  <a:lnTo>
                    <a:pt x="309" y="75"/>
                  </a:lnTo>
                  <a:lnTo>
                    <a:pt x="328" y="67"/>
                  </a:lnTo>
                  <a:lnTo>
                    <a:pt x="348" y="59"/>
                  </a:lnTo>
                  <a:lnTo>
                    <a:pt x="369" y="54"/>
                  </a:lnTo>
                  <a:lnTo>
                    <a:pt x="390" y="50"/>
                  </a:lnTo>
                  <a:lnTo>
                    <a:pt x="411" y="47"/>
                  </a:lnTo>
                  <a:lnTo>
                    <a:pt x="433" y="47"/>
                  </a:lnTo>
                  <a:lnTo>
                    <a:pt x="433" y="47"/>
                  </a:lnTo>
                  <a:lnTo>
                    <a:pt x="445" y="49"/>
                  </a:lnTo>
                  <a:lnTo>
                    <a:pt x="458" y="50"/>
                  </a:lnTo>
                  <a:lnTo>
                    <a:pt x="481" y="56"/>
                  </a:lnTo>
                  <a:lnTo>
                    <a:pt x="504" y="64"/>
                  </a:lnTo>
                  <a:lnTo>
                    <a:pt x="527" y="75"/>
                  </a:lnTo>
                  <a:lnTo>
                    <a:pt x="549" y="85"/>
                  </a:lnTo>
                  <a:lnTo>
                    <a:pt x="572" y="94"/>
                  </a:lnTo>
                  <a:lnTo>
                    <a:pt x="594" y="102"/>
                  </a:lnTo>
                  <a:lnTo>
                    <a:pt x="606" y="106"/>
                  </a:lnTo>
                  <a:lnTo>
                    <a:pt x="617" y="109"/>
                  </a:lnTo>
                  <a:lnTo>
                    <a:pt x="617" y="109"/>
                  </a:lnTo>
                  <a:lnTo>
                    <a:pt x="671" y="117"/>
                  </a:lnTo>
                  <a:lnTo>
                    <a:pt x="697" y="119"/>
                  </a:lnTo>
                  <a:lnTo>
                    <a:pt x="725" y="122"/>
                  </a:lnTo>
                  <a:lnTo>
                    <a:pt x="725" y="122"/>
                  </a:lnTo>
                  <a:lnTo>
                    <a:pt x="730" y="122"/>
                  </a:lnTo>
                  <a:lnTo>
                    <a:pt x="730" y="122"/>
                  </a:lnTo>
                  <a:lnTo>
                    <a:pt x="739" y="122"/>
                  </a:lnTo>
                  <a:lnTo>
                    <a:pt x="739" y="122"/>
                  </a:lnTo>
                  <a:lnTo>
                    <a:pt x="747" y="122"/>
                  </a:lnTo>
                  <a:lnTo>
                    <a:pt x="747" y="122"/>
                  </a:lnTo>
                  <a:lnTo>
                    <a:pt x="753" y="122"/>
                  </a:lnTo>
                  <a:lnTo>
                    <a:pt x="753" y="122"/>
                  </a:lnTo>
                  <a:lnTo>
                    <a:pt x="780" y="119"/>
                  </a:lnTo>
                  <a:lnTo>
                    <a:pt x="807" y="117"/>
                  </a:lnTo>
                  <a:lnTo>
                    <a:pt x="859" y="109"/>
                  </a:lnTo>
                  <a:lnTo>
                    <a:pt x="859" y="109"/>
                  </a:lnTo>
                  <a:lnTo>
                    <a:pt x="872" y="106"/>
                  </a:lnTo>
                  <a:lnTo>
                    <a:pt x="884" y="102"/>
                  </a:lnTo>
                  <a:lnTo>
                    <a:pt x="906" y="94"/>
                  </a:lnTo>
                  <a:lnTo>
                    <a:pt x="929" y="85"/>
                  </a:lnTo>
                  <a:lnTo>
                    <a:pt x="951" y="75"/>
                  </a:lnTo>
                  <a:lnTo>
                    <a:pt x="973" y="64"/>
                  </a:lnTo>
                  <a:lnTo>
                    <a:pt x="997" y="56"/>
                  </a:lnTo>
                  <a:lnTo>
                    <a:pt x="1020" y="50"/>
                  </a:lnTo>
                  <a:lnTo>
                    <a:pt x="1032" y="49"/>
                  </a:lnTo>
                  <a:lnTo>
                    <a:pt x="1045" y="47"/>
                  </a:lnTo>
                  <a:lnTo>
                    <a:pt x="1045" y="47"/>
                  </a:lnTo>
                  <a:lnTo>
                    <a:pt x="1066" y="47"/>
                  </a:lnTo>
                  <a:lnTo>
                    <a:pt x="1088" y="50"/>
                  </a:lnTo>
                  <a:lnTo>
                    <a:pt x="1109" y="54"/>
                  </a:lnTo>
                  <a:lnTo>
                    <a:pt x="1129" y="59"/>
                  </a:lnTo>
                  <a:lnTo>
                    <a:pt x="1150" y="67"/>
                  </a:lnTo>
                  <a:lnTo>
                    <a:pt x="1169" y="75"/>
                  </a:lnTo>
                  <a:lnTo>
                    <a:pt x="1188" y="85"/>
                  </a:lnTo>
                  <a:lnTo>
                    <a:pt x="1206" y="97"/>
                  </a:lnTo>
                  <a:lnTo>
                    <a:pt x="1206" y="97"/>
                  </a:lnTo>
                  <a:lnTo>
                    <a:pt x="1227" y="111"/>
                  </a:lnTo>
                  <a:lnTo>
                    <a:pt x="1249" y="126"/>
                  </a:lnTo>
                  <a:lnTo>
                    <a:pt x="1273" y="139"/>
                  </a:lnTo>
                  <a:lnTo>
                    <a:pt x="1284" y="144"/>
                  </a:lnTo>
                  <a:lnTo>
                    <a:pt x="1298" y="149"/>
                  </a:lnTo>
                  <a:lnTo>
                    <a:pt x="1298" y="149"/>
                  </a:lnTo>
                  <a:lnTo>
                    <a:pt x="1300" y="153"/>
                  </a:lnTo>
                  <a:lnTo>
                    <a:pt x="1304" y="157"/>
                  </a:lnTo>
                  <a:lnTo>
                    <a:pt x="1309" y="160"/>
                  </a:lnTo>
                  <a:lnTo>
                    <a:pt x="1317" y="161"/>
                  </a:lnTo>
                  <a:lnTo>
                    <a:pt x="1317" y="161"/>
                  </a:lnTo>
                  <a:lnTo>
                    <a:pt x="1355" y="161"/>
                  </a:lnTo>
                  <a:lnTo>
                    <a:pt x="1375" y="164"/>
                  </a:lnTo>
                  <a:lnTo>
                    <a:pt x="1393" y="166"/>
                  </a:lnTo>
                  <a:lnTo>
                    <a:pt x="1393" y="166"/>
                  </a:lnTo>
                  <a:lnTo>
                    <a:pt x="1400" y="169"/>
                  </a:lnTo>
                  <a:lnTo>
                    <a:pt x="1406" y="172"/>
                  </a:lnTo>
                  <a:lnTo>
                    <a:pt x="1417" y="178"/>
                  </a:lnTo>
                  <a:lnTo>
                    <a:pt x="1424" y="187"/>
                  </a:lnTo>
                  <a:lnTo>
                    <a:pt x="1427" y="192"/>
                  </a:lnTo>
                  <a:lnTo>
                    <a:pt x="1430" y="198"/>
                  </a:lnTo>
                  <a:lnTo>
                    <a:pt x="1431" y="203"/>
                  </a:lnTo>
                  <a:lnTo>
                    <a:pt x="1432" y="209"/>
                  </a:lnTo>
                  <a:lnTo>
                    <a:pt x="1432" y="215"/>
                  </a:lnTo>
                  <a:lnTo>
                    <a:pt x="1431" y="221"/>
                  </a:lnTo>
                  <a:lnTo>
                    <a:pt x="1428" y="228"/>
                  </a:lnTo>
                  <a:lnTo>
                    <a:pt x="1426" y="233"/>
                  </a:lnTo>
                  <a:lnTo>
                    <a:pt x="1421" y="240"/>
                  </a:lnTo>
                  <a:lnTo>
                    <a:pt x="1415" y="245"/>
                  </a:lnTo>
                  <a:lnTo>
                    <a:pt x="1415" y="24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03" name="Freeform 515"/>
            <p:cNvSpPr/>
            <p:nvPr/>
          </p:nvSpPr>
          <p:spPr bwMode="auto">
            <a:xfrm>
              <a:off x="3133726" y="1176338"/>
              <a:ext cx="117475" cy="230188"/>
            </a:xfrm>
            <a:custGeom>
              <a:avLst/>
              <a:gdLst/>
              <a:ahLst/>
              <a:cxnLst>
                <a:cxn ang="0">
                  <a:pos x="251" y="10"/>
                </a:cxn>
                <a:cxn ang="0">
                  <a:pos x="216" y="78"/>
                </a:cxn>
                <a:cxn ang="0">
                  <a:pos x="186" y="149"/>
                </a:cxn>
                <a:cxn ang="0">
                  <a:pos x="140" y="255"/>
                </a:cxn>
                <a:cxn ang="0">
                  <a:pos x="124" y="290"/>
                </a:cxn>
                <a:cxn ang="0">
                  <a:pos x="91" y="349"/>
                </a:cxn>
                <a:cxn ang="0">
                  <a:pos x="59" y="406"/>
                </a:cxn>
                <a:cxn ang="0">
                  <a:pos x="42" y="440"/>
                </a:cxn>
                <a:cxn ang="0">
                  <a:pos x="12" y="515"/>
                </a:cxn>
                <a:cxn ang="0">
                  <a:pos x="1" y="553"/>
                </a:cxn>
                <a:cxn ang="0">
                  <a:pos x="1" y="553"/>
                </a:cxn>
                <a:cxn ang="0">
                  <a:pos x="0" y="558"/>
                </a:cxn>
                <a:cxn ang="0">
                  <a:pos x="1" y="567"/>
                </a:cxn>
                <a:cxn ang="0">
                  <a:pos x="5" y="574"/>
                </a:cxn>
                <a:cxn ang="0">
                  <a:pos x="20" y="580"/>
                </a:cxn>
                <a:cxn ang="0">
                  <a:pos x="35" y="578"/>
                </a:cxn>
                <a:cxn ang="0">
                  <a:pos x="42" y="573"/>
                </a:cxn>
                <a:cxn ang="0">
                  <a:pos x="44" y="565"/>
                </a:cxn>
                <a:cxn ang="0">
                  <a:pos x="46" y="563"/>
                </a:cxn>
                <a:cxn ang="0">
                  <a:pos x="48" y="558"/>
                </a:cxn>
                <a:cxn ang="0">
                  <a:pos x="48" y="552"/>
                </a:cxn>
                <a:cxn ang="0">
                  <a:pos x="73" y="485"/>
                </a:cxn>
                <a:cxn ang="0">
                  <a:pos x="106" y="421"/>
                </a:cxn>
                <a:cxn ang="0">
                  <a:pos x="156" y="328"/>
                </a:cxn>
                <a:cxn ang="0">
                  <a:pos x="173" y="297"/>
                </a:cxn>
                <a:cxn ang="0">
                  <a:pos x="201" y="230"/>
                </a:cxn>
                <a:cxn ang="0">
                  <a:pos x="243" y="130"/>
                </a:cxn>
                <a:cxn ang="0">
                  <a:pos x="273" y="65"/>
                </a:cxn>
                <a:cxn ang="0">
                  <a:pos x="290" y="34"/>
                </a:cxn>
                <a:cxn ang="0">
                  <a:pos x="293" y="25"/>
                </a:cxn>
                <a:cxn ang="0">
                  <a:pos x="292" y="15"/>
                </a:cxn>
                <a:cxn ang="0">
                  <a:pos x="288" y="9"/>
                </a:cxn>
                <a:cxn ang="0">
                  <a:pos x="273" y="0"/>
                </a:cxn>
                <a:cxn ang="0">
                  <a:pos x="265" y="0"/>
                </a:cxn>
                <a:cxn ang="0">
                  <a:pos x="258" y="4"/>
                </a:cxn>
                <a:cxn ang="0">
                  <a:pos x="251" y="10"/>
                </a:cxn>
              </a:cxnLst>
              <a:rect l="0" t="0" r="r" b="b"/>
              <a:pathLst>
                <a:path w="293" h="580">
                  <a:moveTo>
                    <a:pt x="251" y="10"/>
                  </a:moveTo>
                  <a:lnTo>
                    <a:pt x="251" y="10"/>
                  </a:lnTo>
                  <a:lnTo>
                    <a:pt x="233" y="44"/>
                  </a:lnTo>
                  <a:lnTo>
                    <a:pt x="216" y="78"/>
                  </a:lnTo>
                  <a:lnTo>
                    <a:pt x="200" y="113"/>
                  </a:lnTo>
                  <a:lnTo>
                    <a:pt x="186" y="149"/>
                  </a:lnTo>
                  <a:lnTo>
                    <a:pt x="156" y="219"/>
                  </a:lnTo>
                  <a:lnTo>
                    <a:pt x="140" y="255"/>
                  </a:lnTo>
                  <a:lnTo>
                    <a:pt x="124" y="290"/>
                  </a:lnTo>
                  <a:lnTo>
                    <a:pt x="124" y="290"/>
                  </a:lnTo>
                  <a:lnTo>
                    <a:pt x="110" y="320"/>
                  </a:lnTo>
                  <a:lnTo>
                    <a:pt x="91" y="349"/>
                  </a:lnTo>
                  <a:lnTo>
                    <a:pt x="74" y="376"/>
                  </a:lnTo>
                  <a:lnTo>
                    <a:pt x="59" y="406"/>
                  </a:lnTo>
                  <a:lnTo>
                    <a:pt x="59" y="406"/>
                  </a:lnTo>
                  <a:lnTo>
                    <a:pt x="42" y="440"/>
                  </a:lnTo>
                  <a:lnTo>
                    <a:pt x="26" y="477"/>
                  </a:lnTo>
                  <a:lnTo>
                    <a:pt x="12" y="515"/>
                  </a:lnTo>
                  <a:lnTo>
                    <a:pt x="1" y="553"/>
                  </a:lnTo>
                  <a:lnTo>
                    <a:pt x="1" y="553"/>
                  </a:lnTo>
                  <a:lnTo>
                    <a:pt x="1" y="553"/>
                  </a:lnTo>
                  <a:lnTo>
                    <a:pt x="1" y="553"/>
                  </a:lnTo>
                  <a:lnTo>
                    <a:pt x="0" y="558"/>
                  </a:lnTo>
                  <a:lnTo>
                    <a:pt x="0" y="558"/>
                  </a:lnTo>
                  <a:lnTo>
                    <a:pt x="0" y="563"/>
                  </a:lnTo>
                  <a:lnTo>
                    <a:pt x="1" y="567"/>
                  </a:lnTo>
                  <a:lnTo>
                    <a:pt x="3" y="571"/>
                  </a:lnTo>
                  <a:lnTo>
                    <a:pt x="5" y="574"/>
                  </a:lnTo>
                  <a:lnTo>
                    <a:pt x="12" y="578"/>
                  </a:lnTo>
                  <a:lnTo>
                    <a:pt x="20" y="580"/>
                  </a:lnTo>
                  <a:lnTo>
                    <a:pt x="27" y="580"/>
                  </a:lnTo>
                  <a:lnTo>
                    <a:pt x="35" y="578"/>
                  </a:lnTo>
                  <a:lnTo>
                    <a:pt x="38" y="575"/>
                  </a:lnTo>
                  <a:lnTo>
                    <a:pt x="42" y="573"/>
                  </a:lnTo>
                  <a:lnTo>
                    <a:pt x="43" y="569"/>
                  </a:lnTo>
                  <a:lnTo>
                    <a:pt x="44" y="565"/>
                  </a:lnTo>
                  <a:lnTo>
                    <a:pt x="44" y="565"/>
                  </a:lnTo>
                  <a:lnTo>
                    <a:pt x="46" y="563"/>
                  </a:lnTo>
                  <a:lnTo>
                    <a:pt x="46" y="563"/>
                  </a:lnTo>
                  <a:lnTo>
                    <a:pt x="48" y="558"/>
                  </a:lnTo>
                  <a:lnTo>
                    <a:pt x="48" y="552"/>
                  </a:lnTo>
                  <a:lnTo>
                    <a:pt x="48" y="552"/>
                  </a:lnTo>
                  <a:lnTo>
                    <a:pt x="60" y="518"/>
                  </a:lnTo>
                  <a:lnTo>
                    <a:pt x="73" y="485"/>
                  </a:lnTo>
                  <a:lnTo>
                    <a:pt x="89" y="452"/>
                  </a:lnTo>
                  <a:lnTo>
                    <a:pt x="106" y="421"/>
                  </a:lnTo>
                  <a:lnTo>
                    <a:pt x="140" y="359"/>
                  </a:lnTo>
                  <a:lnTo>
                    <a:pt x="156" y="328"/>
                  </a:lnTo>
                  <a:lnTo>
                    <a:pt x="173" y="297"/>
                  </a:lnTo>
                  <a:lnTo>
                    <a:pt x="173" y="297"/>
                  </a:lnTo>
                  <a:lnTo>
                    <a:pt x="187" y="264"/>
                  </a:lnTo>
                  <a:lnTo>
                    <a:pt x="201" y="230"/>
                  </a:lnTo>
                  <a:lnTo>
                    <a:pt x="229" y="163"/>
                  </a:lnTo>
                  <a:lnTo>
                    <a:pt x="243" y="130"/>
                  </a:lnTo>
                  <a:lnTo>
                    <a:pt x="258" y="98"/>
                  </a:lnTo>
                  <a:lnTo>
                    <a:pt x="273" y="65"/>
                  </a:lnTo>
                  <a:lnTo>
                    <a:pt x="290" y="34"/>
                  </a:lnTo>
                  <a:lnTo>
                    <a:pt x="290" y="34"/>
                  </a:lnTo>
                  <a:lnTo>
                    <a:pt x="292" y="28"/>
                  </a:lnTo>
                  <a:lnTo>
                    <a:pt x="293" y="25"/>
                  </a:lnTo>
                  <a:lnTo>
                    <a:pt x="293" y="19"/>
                  </a:lnTo>
                  <a:lnTo>
                    <a:pt x="292" y="15"/>
                  </a:lnTo>
                  <a:lnTo>
                    <a:pt x="290" y="11"/>
                  </a:lnTo>
                  <a:lnTo>
                    <a:pt x="288" y="9"/>
                  </a:lnTo>
                  <a:lnTo>
                    <a:pt x="281" y="2"/>
                  </a:lnTo>
                  <a:lnTo>
                    <a:pt x="273" y="0"/>
                  </a:lnTo>
                  <a:lnTo>
                    <a:pt x="269" y="0"/>
                  </a:lnTo>
                  <a:lnTo>
                    <a:pt x="265" y="0"/>
                  </a:lnTo>
                  <a:lnTo>
                    <a:pt x="262" y="1"/>
                  </a:lnTo>
                  <a:lnTo>
                    <a:pt x="258" y="4"/>
                  </a:lnTo>
                  <a:lnTo>
                    <a:pt x="254" y="6"/>
                  </a:lnTo>
                  <a:lnTo>
                    <a:pt x="251" y="10"/>
                  </a:lnTo>
                  <a:lnTo>
                    <a:pt x="251" y="1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04" name="Freeform 516"/>
            <p:cNvSpPr/>
            <p:nvPr/>
          </p:nvSpPr>
          <p:spPr bwMode="auto">
            <a:xfrm>
              <a:off x="3255963" y="1174750"/>
              <a:ext cx="109538" cy="230188"/>
            </a:xfrm>
            <a:custGeom>
              <a:avLst/>
              <a:gdLst/>
              <a:ahLst/>
              <a:cxnLst>
                <a:cxn ang="0">
                  <a:pos x="270" y="543"/>
                </a:cxn>
                <a:cxn ang="0">
                  <a:pos x="263" y="533"/>
                </a:cxn>
                <a:cxn ang="0">
                  <a:pos x="248" y="505"/>
                </a:cxn>
                <a:cxn ang="0">
                  <a:pos x="233" y="456"/>
                </a:cxn>
                <a:cxn ang="0">
                  <a:pos x="221" y="429"/>
                </a:cxn>
                <a:cxn ang="0">
                  <a:pos x="213" y="412"/>
                </a:cxn>
                <a:cxn ang="0">
                  <a:pos x="192" y="359"/>
                </a:cxn>
                <a:cxn ang="0">
                  <a:pos x="170" y="288"/>
                </a:cxn>
                <a:cxn ang="0">
                  <a:pos x="165" y="270"/>
                </a:cxn>
                <a:cxn ang="0">
                  <a:pos x="146" y="222"/>
                </a:cxn>
                <a:cxn ang="0">
                  <a:pos x="125" y="174"/>
                </a:cxn>
                <a:cxn ang="0">
                  <a:pos x="120" y="157"/>
                </a:cxn>
                <a:cxn ang="0">
                  <a:pos x="103" y="120"/>
                </a:cxn>
                <a:cxn ang="0">
                  <a:pos x="81" y="86"/>
                </a:cxn>
                <a:cxn ang="0">
                  <a:pos x="60" y="52"/>
                </a:cxn>
                <a:cxn ang="0">
                  <a:pos x="44" y="17"/>
                </a:cxn>
                <a:cxn ang="0">
                  <a:pos x="43" y="12"/>
                </a:cxn>
                <a:cxn ang="0">
                  <a:pos x="36" y="5"/>
                </a:cxn>
                <a:cxn ang="0">
                  <a:pos x="28" y="1"/>
                </a:cxn>
                <a:cxn ang="0">
                  <a:pos x="17" y="1"/>
                </a:cxn>
                <a:cxn ang="0">
                  <a:pos x="5" y="8"/>
                </a:cxn>
                <a:cxn ang="0">
                  <a:pos x="1" y="14"/>
                </a:cxn>
                <a:cxn ang="0">
                  <a:pos x="0" y="23"/>
                </a:cxn>
                <a:cxn ang="0">
                  <a:pos x="1" y="29"/>
                </a:cxn>
                <a:cxn ang="0">
                  <a:pos x="15" y="64"/>
                </a:cxn>
                <a:cxn ang="0">
                  <a:pos x="36" y="99"/>
                </a:cxn>
                <a:cxn ang="0">
                  <a:pos x="68" y="150"/>
                </a:cxn>
                <a:cxn ang="0">
                  <a:pos x="76" y="168"/>
                </a:cxn>
                <a:cxn ang="0">
                  <a:pos x="119" y="277"/>
                </a:cxn>
                <a:cxn ang="0">
                  <a:pos x="130" y="314"/>
                </a:cxn>
                <a:cxn ang="0">
                  <a:pos x="151" y="384"/>
                </a:cxn>
                <a:cxn ang="0">
                  <a:pos x="182" y="451"/>
                </a:cxn>
                <a:cxn ang="0">
                  <a:pos x="188" y="465"/>
                </a:cxn>
                <a:cxn ang="0">
                  <a:pos x="205" y="516"/>
                </a:cxn>
                <a:cxn ang="0">
                  <a:pos x="219" y="549"/>
                </a:cxn>
                <a:cxn ang="0">
                  <a:pos x="233" y="569"/>
                </a:cxn>
                <a:cxn ang="0">
                  <a:pos x="239" y="575"/>
                </a:cxn>
                <a:cxn ang="0">
                  <a:pos x="247" y="580"/>
                </a:cxn>
                <a:cxn ang="0">
                  <a:pos x="256" y="580"/>
                </a:cxn>
                <a:cxn ang="0">
                  <a:pos x="264" y="579"/>
                </a:cxn>
                <a:cxn ang="0">
                  <a:pos x="276" y="567"/>
                </a:cxn>
                <a:cxn ang="0">
                  <a:pos x="278" y="558"/>
                </a:cxn>
                <a:cxn ang="0">
                  <a:pos x="277" y="550"/>
                </a:cxn>
                <a:cxn ang="0">
                  <a:pos x="270" y="543"/>
                </a:cxn>
              </a:cxnLst>
              <a:rect l="0" t="0" r="r" b="b"/>
              <a:pathLst>
                <a:path w="278" h="580">
                  <a:moveTo>
                    <a:pt x="270" y="543"/>
                  </a:moveTo>
                  <a:lnTo>
                    <a:pt x="270" y="543"/>
                  </a:lnTo>
                  <a:lnTo>
                    <a:pt x="267" y="539"/>
                  </a:lnTo>
                  <a:lnTo>
                    <a:pt x="263" y="533"/>
                  </a:lnTo>
                  <a:lnTo>
                    <a:pt x="255" y="520"/>
                  </a:lnTo>
                  <a:lnTo>
                    <a:pt x="248" y="505"/>
                  </a:lnTo>
                  <a:lnTo>
                    <a:pt x="243" y="489"/>
                  </a:lnTo>
                  <a:lnTo>
                    <a:pt x="233" y="456"/>
                  </a:lnTo>
                  <a:lnTo>
                    <a:pt x="227" y="441"/>
                  </a:lnTo>
                  <a:lnTo>
                    <a:pt x="221" y="429"/>
                  </a:lnTo>
                  <a:lnTo>
                    <a:pt x="221" y="429"/>
                  </a:lnTo>
                  <a:lnTo>
                    <a:pt x="213" y="412"/>
                  </a:lnTo>
                  <a:lnTo>
                    <a:pt x="205" y="395"/>
                  </a:lnTo>
                  <a:lnTo>
                    <a:pt x="192" y="359"/>
                  </a:lnTo>
                  <a:lnTo>
                    <a:pt x="180" y="324"/>
                  </a:lnTo>
                  <a:lnTo>
                    <a:pt x="170" y="288"/>
                  </a:lnTo>
                  <a:lnTo>
                    <a:pt x="170" y="288"/>
                  </a:lnTo>
                  <a:lnTo>
                    <a:pt x="165" y="270"/>
                  </a:lnTo>
                  <a:lnTo>
                    <a:pt x="159" y="253"/>
                  </a:lnTo>
                  <a:lnTo>
                    <a:pt x="146" y="222"/>
                  </a:lnTo>
                  <a:lnTo>
                    <a:pt x="132" y="189"/>
                  </a:lnTo>
                  <a:lnTo>
                    <a:pt x="125" y="174"/>
                  </a:lnTo>
                  <a:lnTo>
                    <a:pt x="120" y="157"/>
                  </a:lnTo>
                  <a:lnTo>
                    <a:pt x="120" y="157"/>
                  </a:lnTo>
                  <a:lnTo>
                    <a:pt x="112" y="138"/>
                  </a:lnTo>
                  <a:lnTo>
                    <a:pt x="103" y="120"/>
                  </a:lnTo>
                  <a:lnTo>
                    <a:pt x="93" y="103"/>
                  </a:lnTo>
                  <a:lnTo>
                    <a:pt x="81" y="86"/>
                  </a:lnTo>
                  <a:lnTo>
                    <a:pt x="70" y="69"/>
                  </a:lnTo>
                  <a:lnTo>
                    <a:pt x="60" y="52"/>
                  </a:lnTo>
                  <a:lnTo>
                    <a:pt x="51" y="34"/>
                  </a:lnTo>
                  <a:lnTo>
                    <a:pt x="44" y="17"/>
                  </a:lnTo>
                  <a:lnTo>
                    <a:pt x="44" y="17"/>
                  </a:lnTo>
                  <a:lnTo>
                    <a:pt x="43" y="12"/>
                  </a:lnTo>
                  <a:lnTo>
                    <a:pt x="40" y="8"/>
                  </a:lnTo>
                  <a:lnTo>
                    <a:pt x="36" y="5"/>
                  </a:lnTo>
                  <a:lnTo>
                    <a:pt x="32" y="2"/>
                  </a:lnTo>
                  <a:lnTo>
                    <a:pt x="28" y="1"/>
                  </a:lnTo>
                  <a:lnTo>
                    <a:pt x="25" y="0"/>
                  </a:lnTo>
                  <a:lnTo>
                    <a:pt x="17" y="1"/>
                  </a:lnTo>
                  <a:lnTo>
                    <a:pt x="9" y="5"/>
                  </a:lnTo>
                  <a:lnTo>
                    <a:pt x="5" y="8"/>
                  </a:lnTo>
                  <a:lnTo>
                    <a:pt x="2" y="10"/>
                  </a:lnTo>
                  <a:lnTo>
                    <a:pt x="1" y="14"/>
                  </a:lnTo>
                  <a:lnTo>
                    <a:pt x="0" y="18"/>
                  </a:lnTo>
                  <a:lnTo>
                    <a:pt x="0" y="23"/>
                  </a:lnTo>
                  <a:lnTo>
                    <a:pt x="1" y="29"/>
                  </a:lnTo>
                  <a:lnTo>
                    <a:pt x="1" y="29"/>
                  </a:lnTo>
                  <a:lnTo>
                    <a:pt x="8" y="47"/>
                  </a:lnTo>
                  <a:lnTo>
                    <a:pt x="15" y="64"/>
                  </a:lnTo>
                  <a:lnTo>
                    <a:pt x="26" y="82"/>
                  </a:lnTo>
                  <a:lnTo>
                    <a:pt x="36" y="99"/>
                  </a:lnTo>
                  <a:lnTo>
                    <a:pt x="57" y="133"/>
                  </a:lnTo>
                  <a:lnTo>
                    <a:pt x="68" y="150"/>
                  </a:lnTo>
                  <a:lnTo>
                    <a:pt x="76" y="168"/>
                  </a:lnTo>
                  <a:lnTo>
                    <a:pt x="76" y="168"/>
                  </a:lnTo>
                  <a:lnTo>
                    <a:pt x="104" y="240"/>
                  </a:lnTo>
                  <a:lnTo>
                    <a:pt x="119" y="277"/>
                  </a:lnTo>
                  <a:lnTo>
                    <a:pt x="130" y="314"/>
                  </a:lnTo>
                  <a:lnTo>
                    <a:pt x="130" y="314"/>
                  </a:lnTo>
                  <a:lnTo>
                    <a:pt x="140" y="349"/>
                  </a:lnTo>
                  <a:lnTo>
                    <a:pt x="151" y="384"/>
                  </a:lnTo>
                  <a:lnTo>
                    <a:pt x="166" y="418"/>
                  </a:lnTo>
                  <a:lnTo>
                    <a:pt x="182" y="451"/>
                  </a:lnTo>
                  <a:lnTo>
                    <a:pt x="182" y="451"/>
                  </a:lnTo>
                  <a:lnTo>
                    <a:pt x="188" y="465"/>
                  </a:lnTo>
                  <a:lnTo>
                    <a:pt x="195" y="482"/>
                  </a:lnTo>
                  <a:lnTo>
                    <a:pt x="205" y="516"/>
                  </a:lnTo>
                  <a:lnTo>
                    <a:pt x="212" y="533"/>
                  </a:lnTo>
                  <a:lnTo>
                    <a:pt x="219" y="549"/>
                  </a:lnTo>
                  <a:lnTo>
                    <a:pt x="229" y="563"/>
                  </a:lnTo>
                  <a:lnTo>
                    <a:pt x="233" y="569"/>
                  </a:lnTo>
                  <a:lnTo>
                    <a:pt x="239" y="575"/>
                  </a:lnTo>
                  <a:lnTo>
                    <a:pt x="239" y="575"/>
                  </a:lnTo>
                  <a:lnTo>
                    <a:pt x="243" y="578"/>
                  </a:lnTo>
                  <a:lnTo>
                    <a:pt x="247" y="580"/>
                  </a:lnTo>
                  <a:lnTo>
                    <a:pt x="251" y="580"/>
                  </a:lnTo>
                  <a:lnTo>
                    <a:pt x="256" y="580"/>
                  </a:lnTo>
                  <a:lnTo>
                    <a:pt x="260" y="580"/>
                  </a:lnTo>
                  <a:lnTo>
                    <a:pt x="264" y="579"/>
                  </a:lnTo>
                  <a:lnTo>
                    <a:pt x="270" y="574"/>
                  </a:lnTo>
                  <a:lnTo>
                    <a:pt x="276" y="567"/>
                  </a:lnTo>
                  <a:lnTo>
                    <a:pt x="277" y="563"/>
                  </a:lnTo>
                  <a:lnTo>
                    <a:pt x="278" y="558"/>
                  </a:lnTo>
                  <a:lnTo>
                    <a:pt x="278" y="554"/>
                  </a:lnTo>
                  <a:lnTo>
                    <a:pt x="277" y="550"/>
                  </a:lnTo>
                  <a:lnTo>
                    <a:pt x="274" y="546"/>
                  </a:lnTo>
                  <a:lnTo>
                    <a:pt x="270" y="543"/>
                  </a:lnTo>
                  <a:lnTo>
                    <a:pt x="270" y="54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05" name="Freeform 517"/>
            <p:cNvSpPr/>
            <p:nvPr/>
          </p:nvSpPr>
          <p:spPr bwMode="auto">
            <a:xfrm>
              <a:off x="3589338" y="1176338"/>
              <a:ext cx="115888" cy="230188"/>
            </a:xfrm>
            <a:custGeom>
              <a:avLst/>
              <a:gdLst/>
              <a:ahLst/>
              <a:cxnLst>
                <a:cxn ang="0">
                  <a:pos x="251" y="10"/>
                </a:cxn>
                <a:cxn ang="0">
                  <a:pos x="216" y="78"/>
                </a:cxn>
                <a:cxn ang="0">
                  <a:pos x="186" y="149"/>
                </a:cxn>
                <a:cxn ang="0">
                  <a:pos x="140" y="255"/>
                </a:cxn>
                <a:cxn ang="0">
                  <a:pos x="124" y="290"/>
                </a:cxn>
                <a:cxn ang="0">
                  <a:pos x="91" y="349"/>
                </a:cxn>
                <a:cxn ang="0">
                  <a:pos x="59" y="406"/>
                </a:cxn>
                <a:cxn ang="0">
                  <a:pos x="40" y="440"/>
                </a:cxn>
                <a:cxn ang="0">
                  <a:pos x="12" y="515"/>
                </a:cxn>
                <a:cxn ang="0">
                  <a:pos x="1" y="553"/>
                </a:cxn>
                <a:cxn ang="0">
                  <a:pos x="1" y="553"/>
                </a:cxn>
                <a:cxn ang="0">
                  <a:pos x="0" y="558"/>
                </a:cxn>
                <a:cxn ang="0">
                  <a:pos x="1" y="567"/>
                </a:cxn>
                <a:cxn ang="0">
                  <a:pos x="5" y="574"/>
                </a:cxn>
                <a:cxn ang="0">
                  <a:pos x="18" y="580"/>
                </a:cxn>
                <a:cxn ang="0">
                  <a:pos x="35" y="578"/>
                </a:cxn>
                <a:cxn ang="0">
                  <a:pos x="40" y="573"/>
                </a:cxn>
                <a:cxn ang="0">
                  <a:pos x="44" y="565"/>
                </a:cxn>
                <a:cxn ang="0">
                  <a:pos x="44" y="563"/>
                </a:cxn>
                <a:cxn ang="0">
                  <a:pos x="48" y="558"/>
                </a:cxn>
                <a:cxn ang="0">
                  <a:pos x="48" y="552"/>
                </a:cxn>
                <a:cxn ang="0">
                  <a:pos x="73" y="485"/>
                </a:cxn>
                <a:cxn ang="0">
                  <a:pos x="104" y="421"/>
                </a:cxn>
                <a:cxn ang="0">
                  <a:pos x="155" y="328"/>
                </a:cxn>
                <a:cxn ang="0">
                  <a:pos x="171" y="297"/>
                </a:cxn>
                <a:cxn ang="0">
                  <a:pos x="201" y="230"/>
                </a:cxn>
                <a:cxn ang="0">
                  <a:pos x="243" y="130"/>
                </a:cxn>
                <a:cxn ang="0">
                  <a:pos x="273" y="65"/>
                </a:cxn>
                <a:cxn ang="0">
                  <a:pos x="290" y="34"/>
                </a:cxn>
                <a:cxn ang="0">
                  <a:pos x="293" y="25"/>
                </a:cxn>
                <a:cxn ang="0">
                  <a:pos x="291" y="15"/>
                </a:cxn>
                <a:cxn ang="0">
                  <a:pos x="288" y="9"/>
                </a:cxn>
                <a:cxn ang="0">
                  <a:pos x="273" y="0"/>
                </a:cxn>
                <a:cxn ang="0">
                  <a:pos x="264" y="0"/>
                </a:cxn>
                <a:cxn ang="0">
                  <a:pos x="256" y="4"/>
                </a:cxn>
                <a:cxn ang="0">
                  <a:pos x="251" y="10"/>
                </a:cxn>
              </a:cxnLst>
              <a:rect l="0" t="0" r="r" b="b"/>
              <a:pathLst>
                <a:path w="293" h="580">
                  <a:moveTo>
                    <a:pt x="251" y="10"/>
                  </a:moveTo>
                  <a:lnTo>
                    <a:pt x="251" y="10"/>
                  </a:lnTo>
                  <a:lnTo>
                    <a:pt x="233" y="44"/>
                  </a:lnTo>
                  <a:lnTo>
                    <a:pt x="216" y="78"/>
                  </a:lnTo>
                  <a:lnTo>
                    <a:pt x="200" y="113"/>
                  </a:lnTo>
                  <a:lnTo>
                    <a:pt x="186" y="149"/>
                  </a:lnTo>
                  <a:lnTo>
                    <a:pt x="155" y="219"/>
                  </a:lnTo>
                  <a:lnTo>
                    <a:pt x="140" y="255"/>
                  </a:lnTo>
                  <a:lnTo>
                    <a:pt x="124" y="290"/>
                  </a:lnTo>
                  <a:lnTo>
                    <a:pt x="124" y="290"/>
                  </a:lnTo>
                  <a:lnTo>
                    <a:pt x="108" y="320"/>
                  </a:lnTo>
                  <a:lnTo>
                    <a:pt x="91" y="349"/>
                  </a:lnTo>
                  <a:lnTo>
                    <a:pt x="74" y="376"/>
                  </a:lnTo>
                  <a:lnTo>
                    <a:pt x="59" y="406"/>
                  </a:lnTo>
                  <a:lnTo>
                    <a:pt x="59" y="406"/>
                  </a:lnTo>
                  <a:lnTo>
                    <a:pt x="40" y="440"/>
                  </a:lnTo>
                  <a:lnTo>
                    <a:pt x="25" y="477"/>
                  </a:lnTo>
                  <a:lnTo>
                    <a:pt x="12" y="515"/>
                  </a:lnTo>
                  <a:lnTo>
                    <a:pt x="1" y="553"/>
                  </a:lnTo>
                  <a:lnTo>
                    <a:pt x="1" y="553"/>
                  </a:lnTo>
                  <a:lnTo>
                    <a:pt x="1" y="553"/>
                  </a:lnTo>
                  <a:lnTo>
                    <a:pt x="1" y="553"/>
                  </a:lnTo>
                  <a:lnTo>
                    <a:pt x="0" y="558"/>
                  </a:lnTo>
                  <a:lnTo>
                    <a:pt x="0" y="558"/>
                  </a:lnTo>
                  <a:lnTo>
                    <a:pt x="0" y="563"/>
                  </a:lnTo>
                  <a:lnTo>
                    <a:pt x="1" y="567"/>
                  </a:lnTo>
                  <a:lnTo>
                    <a:pt x="2" y="571"/>
                  </a:lnTo>
                  <a:lnTo>
                    <a:pt x="5" y="574"/>
                  </a:lnTo>
                  <a:lnTo>
                    <a:pt x="12" y="578"/>
                  </a:lnTo>
                  <a:lnTo>
                    <a:pt x="18" y="580"/>
                  </a:lnTo>
                  <a:lnTo>
                    <a:pt x="27" y="580"/>
                  </a:lnTo>
                  <a:lnTo>
                    <a:pt x="35" y="578"/>
                  </a:lnTo>
                  <a:lnTo>
                    <a:pt x="38" y="575"/>
                  </a:lnTo>
                  <a:lnTo>
                    <a:pt x="40" y="573"/>
                  </a:lnTo>
                  <a:lnTo>
                    <a:pt x="43" y="569"/>
                  </a:lnTo>
                  <a:lnTo>
                    <a:pt x="44" y="565"/>
                  </a:lnTo>
                  <a:lnTo>
                    <a:pt x="44" y="565"/>
                  </a:lnTo>
                  <a:lnTo>
                    <a:pt x="44" y="563"/>
                  </a:lnTo>
                  <a:lnTo>
                    <a:pt x="44" y="563"/>
                  </a:lnTo>
                  <a:lnTo>
                    <a:pt x="48" y="558"/>
                  </a:lnTo>
                  <a:lnTo>
                    <a:pt x="48" y="552"/>
                  </a:lnTo>
                  <a:lnTo>
                    <a:pt x="48" y="552"/>
                  </a:lnTo>
                  <a:lnTo>
                    <a:pt x="60" y="518"/>
                  </a:lnTo>
                  <a:lnTo>
                    <a:pt x="73" y="485"/>
                  </a:lnTo>
                  <a:lnTo>
                    <a:pt x="89" y="452"/>
                  </a:lnTo>
                  <a:lnTo>
                    <a:pt x="104" y="421"/>
                  </a:lnTo>
                  <a:lnTo>
                    <a:pt x="138" y="359"/>
                  </a:lnTo>
                  <a:lnTo>
                    <a:pt x="155" y="328"/>
                  </a:lnTo>
                  <a:lnTo>
                    <a:pt x="171" y="297"/>
                  </a:lnTo>
                  <a:lnTo>
                    <a:pt x="171" y="297"/>
                  </a:lnTo>
                  <a:lnTo>
                    <a:pt x="187" y="264"/>
                  </a:lnTo>
                  <a:lnTo>
                    <a:pt x="201" y="230"/>
                  </a:lnTo>
                  <a:lnTo>
                    <a:pt x="229" y="163"/>
                  </a:lnTo>
                  <a:lnTo>
                    <a:pt x="243" y="130"/>
                  </a:lnTo>
                  <a:lnTo>
                    <a:pt x="257" y="98"/>
                  </a:lnTo>
                  <a:lnTo>
                    <a:pt x="273" y="65"/>
                  </a:lnTo>
                  <a:lnTo>
                    <a:pt x="290" y="34"/>
                  </a:lnTo>
                  <a:lnTo>
                    <a:pt x="290" y="34"/>
                  </a:lnTo>
                  <a:lnTo>
                    <a:pt x="291" y="28"/>
                  </a:lnTo>
                  <a:lnTo>
                    <a:pt x="293" y="25"/>
                  </a:lnTo>
                  <a:lnTo>
                    <a:pt x="293" y="19"/>
                  </a:lnTo>
                  <a:lnTo>
                    <a:pt x="291" y="15"/>
                  </a:lnTo>
                  <a:lnTo>
                    <a:pt x="290" y="11"/>
                  </a:lnTo>
                  <a:lnTo>
                    <a:pt x="288" y="9"/>
                  </a:lnTo>
                  <a:lnTo>
                    <a:pt x="281" y="2"/>
                  </a:lnTo>
                  <a:lnTo>
                    <a:pt x="273" y="0"/>
                  </a:lnTo>
                  <a:lnTo>
                    <a:pt x="269" y="0"/>
                  </a:lnTo>
                  <a:lnTo>
                    <a:pt x="264" y="0"/>
                  </a:lnTo>
                  <a:lnTo>
                    <a:pt x="260" y="1"/>
                  </a:lnTo>
                  <a:lnTo>
                    <a:pt x="256" y="4"/>
                  </a:lnTo>
                  <a:lnTo>
                    <a:pt x="254" y="6"/>
                  </a:lnTo>
                  <a:lnTo>
                    <a:pt x="251" y="10"/>
                  </a:lnTo>
                  <a:lnTo>
                    <a:pt x="251" y="1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06" name="Freeform 518"/>
            <p:cNvSpPr/>
            <p:nvPr/>
          </p:nvSpPr>
          <p:spPr bwMode="auto">
            <a:xfrm>
              <a:off x="3709988" y="1174750"/>
              <a:ext cx="111125" cy="230188"/>
            </a:xfrm>
            <a:custGeom>
              <a:avLst/>
              <a:gdLst/>
              <a:ahLst/>
              <a:cxnLst>
                <a:cxn ang="0">
                  <a:pos x="270" y="543"/>
                </a:cxn>
                <a:cxn ang="0">
                  <a:pos x="262" y="533"/>
                </a:cxn>
                <a:cxn ang="0">
                  <a:pos x="248" y="505"/>
                </a:cxn>
                <a:cxn ang="0">
                  <a:pos x="232" y="456"/>
                </a:cxn>
                <a:cxn ang="0">
                  <a:pos x="221" y="429"/>
                </a:cxn>
                <a:cxn ang="0">
                  <a:pos x="211" y="412"/>
                </a:cxn>
                <a:cxn ang="0">
                  <a:pos x="191" y="359"/>
                </a:cxn>
                <a:cxn ang="0">
                  <a:pos x="170" y="288"/>
                </a:cxn>
                <a:cxn ang="0">
                  <a:pos x="164" y="270"/>
                </a:cxn>
                <a:cxn ang="0">
                  <a:pos x="145" y="222"/>
                </a:cxn>
                <a:cxn ang="0">
                  <a:pos x="125" y="174"/>
                </a:cxn>
                <a:cxn ang="0">
                  <a:pos x="119" y="157"/>
                </a:cxn>
                <a:cxn ang="0">
                  <a:pos x="103" y="120"/>
                </a:cxn>
                <a:cxn ang="0">
                  <a:pos x="81" y="86"/>
                </a:cxn>
                <a:cxn ang="0">
                  <a:pos x="60" y="52"/>
                </a:cxn>
                <a:cxn ang="0">
                  <a:pos x="44" y="17"/>
                </a:cxn>
                <a:cxn ang="0">
                  <a:pos x="43" y="12"/>
                </a:cxn>
                <a:cxn ang="0">
                  <a:pos x="36" y="5"/>
                </a:cxn>
                <a:cxn ang="0">
                  <a:pos x="28" y="1"/>
                </a:cxn>
                <a:cxn ang="0">
                  <a:pos x="17" y="1"/>
                </a:cxn>
                <a:cxn ang="0">
                  <a:pos x="5" y="8"/>
                </a:cxn>
                <a:cxn ang="0">
                  <a:pos x="1" y="14"/>
                </a:cxn>
                <a:cxn ang="0">
                  <a:pos x="0" y="23"/>
                </a:cxn>
                <a:cxn ang="0">
                  <a:pos x="0" y="29"/>
                </a:cxn>
                <a:cxn ang="0">
                  <a:pos x="15" y="64"/>
                </a:cxn>
                <a:cxn ang="0">
                  <a:pos x="36" y="99"/>
                </a:cxn>
                <a:cxn ang="0">
                  <a:pos x="66" y="150"/>
                </a:cxn>
                <a:cxn ang="0">
                  <a:pos x="75" y="168"/>
                </a:cxn>
                <a:cxn ang="0">
                  <a:pos x="119" y="277"/>
                </a:cxn>
                <a:cxn ang="0">
                  <a:pos x="129" y="314"/>
                </a:cxn>
                <a:cxn ang="0">
                  <a:pos x="151" y="384"/>
                </a:cxn>
                <a:cxn ang="0">
                  <a:pos x="181" y="451"/>
                </a:cxn>
                <a:cxn ang="0">
                  <a:pos x="188" y="465"/>
                </a:cxn>
                <a:cxn ang="0">
                  <a:pos x="205" y="516"/>
                </a:cxn>
                <a:cxn ang="0">
                  <a:pos x="219" y="549"/>
                </a:cxn>
                <a:cxn ang="0">
                  <a:pos x="232" y="569"/>
                </a:cxn>
                <a:cxn ang="0">
                  <a:pos x="238" y="575"/>
                </a:cxn>
                <a:cxn ang="0">
                  <a:pos x="247" y="580"/>
                </a:cxn>
                <a:cxn ang="0">
                  <a:pos x="256" y="580"/>
                </a:cxn>
                <a:cxn ang="0">
                  <a:pos x="264" y="579"/>
                </a:cxn>
                <a:cxn ang="0">
                  <a:pos x="276" y="567"/>
                </a:cxn>
                <a:cxn ang="0">
                  <a:pos x="278" y="558"/>
                </a:cxn>
                <a:cxn ang="0">
                  <a:pos x="277" y="550"/>
                </a:cxn>
                <a:cxn ang="0">
                  <a:pos x="270" y="543"/>
                </a:cxn>
              </a:cxnLst>
              <a:rect l="0" t="0" r="r" b="b"/>
              <a:pathLst>
                <a:path w="278" h="580">
                  <a:moveTo>
                    <a:pt x="270" y="543"/>
                  </a:moveTo>
                  <a:lnTo>
                    <a:pt x="270" y="543"/>
                  </a:lnTo>
                  <a:lnTo>
                    <a:pt x="266" y="539"/>
                  </a:lnTo>
                  <a:lnTo>
                    <a:pt x="262" y="533"/>
                  </a:lnTo>
                  <a:lnTo>
                    <a:pt x="255" y="520"/>
                  </a:lnTo>
                  <a:lnTo>
                    <a:pt x="248" y="505"/>
                  </a:lnTo>
                  <a:lnTo>
                    <a:pt x="243" y="489"/>
                  </a:lnTo>
                  <a:lnTo>
                    <a:pt x="232" y="456"/>
                  </a:lnTo>
                  <a:lnTo>
                    <a:pt x="226" y="441"/>
                  </a:lnTo>
                  <a:lnTo>
                    <a:pt x="221" y="429"/>
                  </a:lnTo>
                  <a:lnTo>
                    <a:pt x="221" y="429"/>
                  </a:lnTo>
                  <a:lnTo>
                    <a:pt x="211" y="412"/>
                  </a:lnTo>
                  <a:lnTo>
                    <a:pt x="205" y="395"/>
                  </a:lnTo>
                  <a:lnTo>
                    <a:pt x="191" y="359"/>
                  </a:lnTo>
                  <a:lnTo>
                    <a:pt x="180" y="324"/>
                  </a:lnTo>
                  <a:lnTo>
                    <a:pt x="170" y="288"/>
                  </a:lnTo>
                  <a:lnTo>
                    <a:pt x="170" y="288"/>
                  </a:lnTo>
                  <a:lnTo>
                    <a:pt x="164" y="270"/>
                  </a:lnTo>
                  <a:lnTo>
                    <a:pt x="159" y="253"/>
                  </a:lnTo>
                  <a:lnTo>
                    <a:pt x="145" y="222"/>
                  </a:lnTo>
                  <a:lnTo>
                    <a:pt x="132" y="189"/>
                  </a:lnTo>
                  <a:lnTo>
                    <a:pt x="125" y="174"/>
                  </a:lnTo>
                  <a:lnTo>
                    <a:pt x="119" y="157"/>
                  </a:lnTo>
                  <a:lnTo>
                    <a:pt x="119" y="157"/>
                  </a:lnTo>
                  <a:lnTo>
                    <a:pt x="112" y="138"/>
                  </a:lnTo>
                  <a:lnTo>
                    <a:pt x="103" y="120"/>
                  </a:lnTo>
                  <a:lnTo>
                    <a:pt x="92" y="103"/>
                  </a:lnTo>
                  <a:lnTo>
                    <a:pt x="81" y="86"/>
                  </a:lnTo>
                  <a:lnTo>
                    <a:pt x="70" y="69"/>
                  </a:lnTo>
                  <a:lnTo>
                    <a:pt x="60" y="52"/>
                  </a:lnTo>
                  <a:lnTo>
                    <a:pt x="51" y="34"/>
                  </a:lnTo>
                  <a:lnTo>
                    <a:pt x="44" y="17"/>
                  </a:lnTo>
                  <a:lnTo>
                    <a:pt x="44" y="17"/>
                  </a:lnTo>
                  <a:lnTo>
                    <a:pt x="43" y="12"/>
                  </a:lnTo>
                  <a:lnTo>
                    <a:pt x="40" y="8"/>
                  </a:lnTo>
                  <a:lnTo>
                    <a:pt x="36" y="5"/>
                  </a:lnTo>
                  <a:lnTo>
                    <a:pt x="32" y="2"/>
                  </a:lnTo>
                  <a:lnTo>
                    <a:pt x="28" y="1"/>
                  </a:lnTo>
                  <a:lnTo>
                    <a:pt x="24" y="0"/>
                  </a:lnTo>
                  <a:lnTo>
                    <a:pt x="17" y="1"/>
                  </a:lnTo>
                  <a:lnTo>
                    <a:pt x="9" y="5"/>
                  </a:lnTo>
                  <a:lnTo>
                    <a:pt x="5" y="8"/>
                  </a:lnTo>
                  <a:lnTo>
                    <a:pt x="2" y="10"/>
                  </a:lnTo>
                  <a:lnTo>
                    <a:pt x="1" y="14"/>
                  </a:lnTo>
                  <a:lnTo>
                    <a:pt x="0" y="18"/>
                  </a:lnTo>
                  <a:lnTo>
                    <a:pt x="0" y="23"/>
                  </a:lnTo>
                  <a:lnTo>
                    <a:pt x="0" y="29"/>
                  </a:lnTo>
                  <a:lnTo>
                    <a:pt x="0" y="29"/>
                  </a:lnTo>
                  <a:lnTo>
                    <a:pt x="6" y="47"/>
                  </a:lnTo>
                  <a:lnTo>
                    <a:pt x="15" y="64"/>
                  </a:lnTo>
                  <a:lnTo>
                    <a:pt x="24" y="82"/>
                  </a:lnTo>
                  <a:lnTo>
                    <a:pt x="36" y="99"/>
                  </a:lnTo>
                  <a:lnTo>
                    <a:pt x="57" y="133"/>
                  </a:lnTo>
                  <a:lnTo>
                    <a:pt x="66" y="150"/>
                  </a:lnTo>
                  <a:lnTo>
                    <a:pt x="75" y="168"/>
                  </a:lnTo>
                  <a:lnTo>
                    <a:pt x="75" y="168"/>
                  </a:lnTo>
                  <a:lnTo>
                    <a:pt x="104" y="240"/>
                  </a:lnTo>
                  <a:lnTo>
                    <a:pt x="119" y="277"/>
                  </a:lnTo>
                  <a:lnTo>
                    <a:pt x="129" y="314"/>
                  </a:lnTo>
                  <a:lnTo>
                    <a:pt x="129" y="314"/>
                  </a:lnTo>
                  <a:lnTo>
                    <a:pt x="140" y="349"/>
                  </a:lnTo>
                  <a:lnTo>
                    <a:pt x="151" y="384"/>
                  </a:lnTo>
                  <a:lnTo>
                    <a:pt x="164" y="418"/>
                  </a:lnTo>
                  <a:lnTo>
                    <a:pt x="181" y="451"/>
                  </a:lnTo>
                  <a:lnTo>
                    <a:pt x="181" y="451"/>
                  </a:lnTo>
                  <a:lnTo>
                    <a:pt x="188" y="465"/>
                  </a:lnTo>
                  <a:lnTo>
                    <a:pt x="194" y="482"/>
                  </a:lnTo>
                  <a:lnTo>
                    <a:pt x="205" y="516"/>
                  </a:lnTo>
                  <a:lnTo>
                    <a:pt x="211" y="533"/>
                  </a:lnTo>
                  <a:lnTo>
                    <a:pt x="219" y="549"/>
                  </a:lnTo>
                  <a:lnTo>
                    <a:pt x="227" y="563"/>
                  </a:lnTo>
                  <a:lnTo>
                    <a:pt x="232" y="569"/>
                  </a:lnTo>
                  <a:lnTo>
                    <a:pt x="238" y="575"/>
                  </a:lnTo>
                  <a:lnTo>
                    <a:pt x="238" y="575"/>
                  </a:lnTo>
                  <a:lnTo>
                    <a:pt x="243" y="578"/>
                  </a:lnTo>
                  <a:lnTo>
                    <a:pt x="247" y="580"/>
                  </a:lnTo>
                  <a:lnTo>
                    <a:pt x="251" y="580"/>
                  </a:lnTo>
                  <a:lnTo>
                    <a:pt x="256" y="580"/>
                  </a:lnTo>
                  <a:lnTo>
                    <a:pt x="260" y="580"/>
                  </a:lnTo>
                  <a:lnTo>
                    <a:pt x="264" y="579"/>
                  </a:lnTo>
                  <a:lnTo>
                    <a:pt x="270" y="574"/>
                  </a:lnTo>
                  <a:lnTo>
                    <a:pt x="276" y="567"/>
                  </a:lnTo>
                  <a:lnTo>
                    <a:pt x="277" y="563"/>
                  </a:lnTo>
                  <a:lnTo>
                    <a:pt x="278" y="558"/>
                  </a:lnTo>
                  <a:lnTo>
                    <a:pt x="277" y="554"/>
                  </a:lnTo>
                  <a:lnTo>
                    <a:pt x="277" y="550"/>
                  </a:lnTo>
                  <a:lnTo>
                    <a:pt x="274" y="546"/>
                  </a:lnTo>
                  <a:lnTo>
                    <a:pt x="270" y="543"/>
                  </a:lnTo>
                  <a:lnTo>
                    <a:pt x="270" y="54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07" name="Freeform 519"/>
            <p:cNvSpPr/>
            <p:nvPr/>
          </p:nvSpPr>
          <p:spPr bwMode="auto">
            <a:xfrm>
              <a:off x="3429001" y="984250"/>
              <a:ext cx="101600" cy="120650"/>
            </a:xfrm>
            <a:custGeom>
              <a:avLst/>
              <a:gdLst/>
              <a:ahLst/>
              <a:cxnLst>
                <a:cxn ang="0">
                  <a:pos x="248" y="90"/>
                </a:cxn>
                <a:cxn ang="0">
                  <a:pos x="241" y="68"/>
                </a:cxn>
                <a:cxn ang="0">
                  <a:pos x="232" y="48"/>
                </a:cxn>
                <a:cxn ang="0">
                  <a:pos x="219" y="33"/>
                </a:cxn>
                <a:cxn ang="0">
                  <a:pos x="204" y="19"/>
                </a:cxn>
                <a:cxn ang="0">
                  <a:pos x="186" y="10"/>
                </a:cxn>
                <a:cxn ang="0">
                  <a:pos x="166" y="4"/>
                </a:cxn>
                <a:cxn ang="0">
                  <a:pos x="122" y="0"/>
                </a:cxn>
                <a:cxn ang="0">
                  <a:pos x="102" y="0"/>
                </a:cxn>
                <a:cxn ang="0">
                  <a:pos x="75" y="4"/>
                </a:cxn>
                <a:cxn ang="0">
                  <a:pos x="57" y="10"/>
                </a:cxn>
                <a:cxn ang="0">
                  <a:pos x="47" y="14"/>
                </a:cxn>
                <a:cxn ang="0">
                  <a:pos x="33" y="26"/>
                </a:cxn>
                <a:cxn ang="0">
                  <a:pos x="24" y="39"/>
                </a:cxn>
                <a:cxn ang="0">
                  <a:pos x="8" y="70"/>
                </a:cxn>
                <a:cxn ang="0">
                  <a:pos x="4" y="78"/>
                </a:cxn>
                <a:cxn ang="0">
                  <a:pos x="2" y="97"/>
                </a:cxn>
                <a:cxn ang="0">
                  <a:pos x="3" y="144"/>
                </a:cxn>
                <a:cxn ang="0">
                  <a:pos x="3" y="281"/>
                </a:cxn>
                <a:cxn ang="0">
                  <a:pos x="4" y="291"/>
                </a:cxn>
                <a:cxn ang="0">
                  <a:pos x="9" y="298"/>
                </a:cxn>
                <a:cxn ang="0">
                  <a:pos x="17" y="302"/>
                </a:cxn>
                <a:cxn ang="0">
                  <a:pos x="33" y="302"/>
                </a:cxn>
                <a:cxn ang="0">
                  <a:pos x="41" y="298"/>
                </a:cxn>
                <a:cxn ang="0">
                  <a:pos x="46" y="291"/>
                </a:cxn>
                <a:cxn ang="0">
                  <a:pos x="47" y="281"/>
                </a:cxn>
                <a:cxn ang="0">
                  <a:pos x="47" y="144"/>
                </a:cxn>
                <a:cxn ang="0">
                  <a:pos x="49" y="98"/>
                </a:cxn>
                <a:cxn ang="0">
                  <a:pos x="53" y="84"/>
                </a:cxn>
                <a:cxn ang="0">
                  <a:pos x="59" y="72"/>
                </a:cxn>
                <a:cxn ang="0">
                  <a:pos x="74" y="56"/>
                </a:cxn>
                <a:cxn ang="0">
                  <a:pos x="89" y="48"/>
                </a:cxn>
                <a:cxn ang="0">
                  <a:pos x="109" y="46"/>
                </a:cxn>
                <a:cxn ang="0">
                  <a:pos x="122" y="46"/>
                </a:cxn>
                <a:cxn ang="0">
                  <a:pos x="145" y="47"/>
                </a:cxn>
                <a:cxn ang="0">
                  <a:pos x="165" y="52"/>
                </a:cxn>
                <a:cxn ang="0">
                  <a:pos x="179" y="61"/>
                </a:cxn>
                <a:cxn ang="0">
                  <a:pos x="190" y="73"/>
                </a:cxn>
                <a:cxn ang="0">
                  <a:pos x="196" y="89"/>
                </a:cxn>
                <a:cxn ang="0">
                  <a:pos x="203" y="127"/>
                </a:cxn>
                <a:cxn ang="0">
                  <a:pos x="204" y="149"/>
                </a:cxn>
                <a:cxn ang="0">
                  <a:pos x="208" y="210"/>
                </a:cxn>
                <a:cxn ang="0">
                  <a:pos x="212" y="274"/>
                </a:cxn>
                <a:cxn ang="0">
                  <a:pos x="212" y="280"/>
                </a:cxn>
                <a:cxn ang="0">
                  <a:pos x="216" y="288"/>
                </a:cxn>
                <a:cxn ang="0">
                  <a:pos x="223" y="293"/>
                </a:cxn>
                <a:cxn ang="0">
                  <a:pos x="234" y="295"/>
                </a:cxn>
                <a:cxn ang="0">
                  <a:pos x="246" y="293"/>
                </a:cxn>
                <a:cxn ang="0">
                  <a:pos x="253" y="288"/>
                </a:cxn>
                <a:cxn ang="0">
                  <a:pos x="257" y="280"/>
                </a:cxn>
                <a:cxn ang="0">
                  <a:pos x="258" y="274"/>
                </a:cxn>
                <a:cxn ang="0">
                  <a:pos x="257" y="182"/>
                </a:cxn>
                <a:cxn ang="0">
                  <a:pos x="251" y="112"/>
                </a:cxn>
                <a:cxn ang="0">
                  <a:pos x="248" y="90"/>
                </a:cxn>
              </a:cxnLst>
              <a:rect l="0" t="0" r="r" b="b"/>
              <a:pathLst>
                <a:path w="258" h="303">
                  <a:moveTo>
                    <a:pt x="248" y="90"/>
                  </a:moveTo>
                  <a:lnTo>
                    <a:pt x="248" y="90"/>
                  </a:lnTo>
                  <a:lnTo>
                    <a:pt x="245" y="78"/>
                  </a:lnTo>
                  <a:lnTo>
                    <a:pt x="241" y="68"/>
                  </a:lnTo>
                  <a:lnTo>
                    <a:pt x="237" y="57"/>
                  </a:lnTo>
                  <a:lnTo>
                    <a:pt x="232" y="48"/>
                  </a:lnTo>
                  <a:lnTo>
                    <a:pt x="225" y="40"/>
                  </a:lnTo>
                  <a:lnTo>
                    <a:pt x="219" y="33"/>
                  </a:lnTo>
                  <a:lnTo>
                    <a:pt x="212" y="26"/>
                  </a:lnTo>
                  <a:lnTo>
                    <a:pt x="204" y="19"/>
                  </a:lnTo>
                  <a:lnTo>
                    <a:pt x="195" y="16"/>
                  </a:lnTo>
                  <a:lnTo>
                    <a:pt x="186" y="10"/>
                  </a:lnTo>
                  <a:lnTo>
                    <a:pt x="177" y="8"/>
                  </a:lnTo>
                  <a:lnTo>
                    <a:pt x="166" y="4"/>
                  </a:lnTo>
                  <a:lnTo>
                    <a:pt x="144" y="1"/>
                  </a:lnTo>
                  <a:lnTo>
                    <a:pt x="122" y="0"/>
                  </a:lnTo>
                  <a:lnTo>
                    <a:pt x="122" y="0"/>
                  </a:lnTo>
                  <a:lnTo>
                    <a:pt x="102" y="0"/>
                  </a:lnTo>
                  <a:lnTo>
                    <a:pt x="84" y="1"/>
                  </a:lnTo>
                  <a:lnTo>
                    <a:pt x="75" y="4"/>
                  </a:lnTo>
                  <a:lnTo>
                    <a:pt x="66" y="6"/>
                  </a:lnTo>
                  <a:lnTo>
                    <a:pt x="57" y="10"/>
                  </a:lnTo>
                  <a:lnTo>
                    <a:pt x="47" y="14"/>
                  </a:lnTo>
                  <a:lnTo>
                    <a:pt x="47" y="14"/>
                  </a:lnTo>
                  <a:lnTo>
                    <a:pt x="40" y="21"/>
                  </a:lnTo>
                  <a:lnTo>
                    <a:pt x="33" y="26"/>
                  </a:lnTo>
                  <a:lnTo>
                    <a:pt x="28" y="33"/>
                  </a:lnTo>
                  <a:lnTo>
                    <a:pt x="24" y="39"/>
                  </a:lnTo>
                  <a:lnTo>
                    <a:pt x="16" y="53"/>
                  </a:lnTo>
                  <a:lnTo>
                    <a:pt x="8" y="70"/>
                  </a:lnTo>
                  <a:lnTo>
                    <a:pt x="8" y="70"/>
                  </a:lnTo>
                  <a:lnTo>
                    <a:pt x="4" y="78"/>
                  </a:lnTo>
                  <a:lnTo>
                    <a:pt x="3" y="87"/>
                  </a:lnTo>
                  <a:lnTo>
                    <a:pt x="2" y="97"/>
                  </a:lnTo>
                  <a:lnTo>
                    <a:pt x="0" y="106"/>
                  </a:lnTo>
                  <a:lnTo>
                    <a:pt x="3" y="144"/>
                  </a:lnTo>
                  <a:lnTo>
                    <a:pt x="3" y="281"/>
                  </a:lnTo>
                  <a:lnTo>
                    <a:pt x="3" y="281"/>
                  </a:lnTo>
                  <a:lnTo>
                    <a:pt x="3" y="286"/>
                  </a:lnTo>
                  <a:lnTo>
                    <a:pt x="4" y="291"/>
                  </a:lnTo>
                  <a:lnTo>
                    <a:pt x="7" y="295"/>
                  </a:lnTo>
                  <a:lnTo>
                    <a:pt x="9" y="298"/>
                  </a:lnTo>
                  <a:lnTo>
                    <a:pt x="13" y="301"/>
                  </a:lnTo>
                  <a:lnTo>
                    <a:pt x="17" y="302"/>
                  </a:lnTo>
                  <a:lnTo>
                    <a:pt x="25" y="303"/>
                  </a:lnTo>
                  <a:lnTo>
                    <a:pt x="33" y="302"/>
                  </a:lnTo>
                  <a:lnTo>
                    <a:pt x="37" y="301"/>
                  </a:lnTo>
                  <a:lnTo>
                    <a:pt x="41" y="298"/>
                  </a:lnTo>
                  <a:lnTo>
                    <a:pt x="43" y="295"/>
                  </a:lnTo>
                  <a:lnTo>
                    <a:pt x="46" y="291"/>
                  </a:lnTo>
                  <a:lnTo>
                    <a:pt x="47" y="286"/>
                  </a:lnTo>
                  <a:lnTo>
                    <a:pt x="47" y="281"/>
                  </a:lnTo>
                  <a:lnTo>
                    <a:pt x="47" y="144"/>
                  </a:lnTo>
                  <a:lnTo>
                    <a:pt x="47" y="144"/>
                  </a:lnTo>
                  <a:lnTo>
                    <a:pt x="47" y="114"/>
                  </a:lnTo>
                  <a:lnTo>
                    <a:pt x="49" y="98"/>
                  </a:lnTo>
                  <a:lnTo>
                    <a:pt x="50" y="90"/>
                  </a:lnTo>
                  <a:lnTo>
                    <a:pt x="53" y="84"/>
                  </a:lnTo>
                  <a:lnTo>
                    <a:pt x="53" y="84"/>
                  </a:lnTo>
                  <a:lnTo>
                    <a:pt x="59" y="72"/>
                  </a:lnTo>
                  <a:lnTo>
                    <a:pt x="66" y="63"/>
                  </a:lnTo>
                  <a:lnTo>
                    <a:pt x="74" y="56"/>
                  </a:lnTo>
                  <a:lnTo>
                    <a:pt x="80" y="52"/>
                  </a:lnTo>
                  <a:lnTo>
                    <a:pt x="89" y="48"/>
                  </a:lnTo>
                  <a:lnTo>
                    <a:pt x="98" y="47"/>
                  </a:lnTo>
                  <a:lnTo>
                    <a:pt x="109" y="46"/>
                  </a:lnTo>
                  <a:lnTo>
                    <a:pt x="122" y="46"/>
                  </a:lnTo>
                  <a:lnTo>
                    <a:pt x="122" y="46"/>
                  </a:lnTo>
                  <a:lnTo>
                    <a:pt x="135" y="46"/>
                  </a:lnTo>
                  <a:lnTo>
                    <a:pt x="145" y="47"/>
                  </a:lnTo>
                  <a:lnTo>
                    <a:pt x="156" y="50"/>
                  </a:lnTo>
                  <a:lnTo>
                    <a:pt x="165" y="52"/>
                  </a:lnTo>
                  <a:lnTo>
                    <a:pt x="173" y="56"/>
                  </a:lnTo>
                  <a:lnTo>
                    <a:pt x="179" y="61"/>
                  </a:lnTo>
                  <a:lnTo>
                    <a:pt x="185" y="67"/>
                  </a:lnTo>
                  <a:lnTo>
                    <a:pt x="190" y="73"/>
                  </a:lnTo>
                  <a:lnTo>
                    <a:pt x="194" y="81"/>
                  </a:lnTo>
                  <a:lnTo>
                    <a:pt x="196" y="89"/>
                  </a:lnTo>
                  <a:lnTo>
                    <a:pt x="202" y="106"/>
                  </a:lnTo>
                  <a:lnTo>
                    <a:pt x="203" y="127"/>
                  </a:lnTo>
                  <a:lnTo>
                    <a:pt x="204" y="149"/>
                  </a:lnTo>
                  <a:lnTo>
                    <a:pt x="204" y="149"/>
                  </a:lnTo>
                  <a:lnTo>
                    <a:pt x="206" y="179"/>
                  </a:lnTo>
                  <a:lnTo>
                    <a:pt x="208" y="210"/>
                  </a:lnTo>
                  <a:lnTo>
                    <a:pt x="211" y="242"/>
                  </a:lnTo>
                  <a:lnTo>
                    <a:pt x="212" y="274"/>
                  </a:lnTo>
                  <a:lnTo>
                    <a:pt x="212" y="274"/>
                  </a:lnTo>
                  <a:lnTo>
                    <a:pt x="212" y="280"/>
                  </a:lnTo>
                  <a:lnTo>
                    <a:pt x="214" y="284"/>
                  </a:lnTo>
                  <a:lnTo>
                    <a:pt x="216" y="288"/>
                  </a:lnTo>
                  <a:lnTo>
                    <a:pt x="219" y="290"/>
                  </a:lnTo>
                  <a:lnTo>
                    <a:pt x="223" y="293"/>
                  </a:lnTo>
                  <a:lnTo>
                    <a:pt x="227" y="294"/>
                  </a:lnTo>
                  <a:lnTo>
                    <a:pt x="234" y="295"/>
                  </a:lnTo>
                  <a:lnTo>
                    <a:pt x="242" y="294"/>
                  </a:lnTo>
                  <a:lnTo>
                    <a:pt x="246" y="293"/>
                  </a:lnTo>
                  <a:lnTo>
                    <a:pt x="250" y="290"/>
                  </a:lnTo>
                  <a:lnTo>
                    <a:pt x="253" y="288"/>
                  </a:lnTo>
                  <a:lnTo>
                    <a:pt x="255" y="284"/>
                  </a:lnTo>
                  <a:lnTo>
                    <a:pt x="257" y="280"/>
                  </a:lnTo>
                  <a:lnTo>
                    <a:pt x="258" y="274"/>
                  </a:lnTo>
                  <a:lnTo>
                    <a:pt x="258" y="274"/>
                  </a:lnTo>
                  <a:lnTo>
                    <a:pt x="257" y="229"/>
                  </a:lnTo>
                  <a:lnTo>
                    <a:pt x="257" y="182"/>
                  </a:lnTo>
                  <a:lnTo>
                    <a:pt x="253" y="136"/>
                  </a:lnTo>
                  <a:lnTo>
                    <a:pt x="251" y="112"/>
                  </a:lnTo>
                  <a:lnTo>
                    <a:pt x="248" y="90"/>
                  </a:lnTo>
                  <a:lnTo>
                    <a:pt x="248" y="9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08" name="Freeform 520"/>
            <p:cNvSpPr/>
            <p:nvPr/>
          </p:nvSpPr>
          <p:spPr bwMode="auto">
            <a:xfrm>
              <a:off x="3425826" y="1157288"/>
              <a:ext cx="25400" cy="434975"/>
            </a:xfrm>
            <a:custGeom>
              <a:avLst/>
              <a:gdLst/>
              <a:ahLst/>
              <a:cxnLst>
                <a:cxn ang="0">
                  <a:pos x="56" y="777"/>
                </a:cxn>
                <a:cxn ang="0">
                  <a:pos x="59" y="715"/>
                </a:cxn>
                <a:cxn ang="0">
                  <a:pos x="63" y="624"/>
                </a:cxn>
                <a:cxn ang="0">
                  <a:pos x="63" y="562"/>
                </a:cxn>
                <a:cxn ang="0">
                  <a:pos x="60" y="532"/>
                </a:cxn>
                <a:cxn ang="0">
                  <a:pos x="58" y="466"/>
                </a:cxn>
                <a:cxn ang="0">
                  <a:pos x="59" y="267"/>
                </a:cxn>
                <a:cxn ang="0">
                  <a:pos x="58" y="237"/>
                </a:cxn>
                <a:cxn ang="0">
                  <a:pos x="52" y="145"/>
                </a:cxn>
                <a:cxn ang="0">
                  <a:pos x="46" y="54"/>
                </a:cxn>
                <a:cxn ang="0">
                  <a:pos x="46" y="22"/>
                </a:cxn>
                <a:cxn ang="0">
                  <a:pos x="43" y="13"/>
                </a:cxn>
                <a:cxn ang="0">
                  <a:pos x="38" y="7"/>
                </a:cxn>
                <a:cxn ang="0">
                  <a:pos x="31" y="1"/>
                </a:cxn>
                <a:cxn ang="0">
                  <a:pos x="14" y="1"/>
                </a:cxn>
                <a:cxn ang="0">
                  <a:pos x="7" y="7"/>
                </a:cxn>
                <a:cxn ang="0">
                  <a:pos x="1" y="13"/>
                </a:cxn>
                <a:cxn ang="0">
                  <a:pos x="0" y="22"/>
                </a:cxn>
                <a:cxn ang="0">
                  <a:pos x="0" y="54"/>
                </a:cxn>
                <a:cxn ang="0">
                  <a:pos x="5" y="145"/>
                </a:cxn>
                <a:cxn ang="0">
                  <a:pos x="13" y="267"/>
                </a:cxn>
                <a:cxn ang="0">
                  <a:pos x="13" y="334"/>
                </a:cxn>
                <a:cxn ang="0">
                  <a:pos x="12" y="466"/>
                </a:cxn>
                <a:cxn ang="0">
                  <a:pos x="14" y="532"/>
                </a:cxn>
                <a:cxn ang="0">
                  <a:pos x="17" y="562"/>
                </a:cxn>
                <a:cxn ang="0">
                  <a:pos x="16" y="655"/>
                </a:cxn>
                <a:cxn ang="0">
                  <a:pos x="12" y="747"/>
                </a:cxn>
                <a:cxn ang="0">
                  <a:pos x="11" y="777"/>
                </a:cxn>
                <a:cxn ang="0">
                  <a:pos x="16" y="872"/>
                </a:cxn>
                <a:cxn ang="0">
                  <a:pos x="18" y="949"/>
                </a:cxn>
                <a:cxn ang="0">
                  <a:pos x="17" y="966"/>
                </a:cxn>
                <a:cxn ang="0">
                  <a:pos x="14" y="1021"/>
                </a:cxn>
                <a:cxn ang="0">
                  <a:pos x="14" y="1076"/>
                </a:cxn>
                <a:cxn ang="0">
                  <a:pos x="17" y="1087"/>
                </a:cxn>
                <a:cxn ang="0">
                  <a:pos x="22" y="1093"/>
                </a:cxn>
                <a:cxn ang="0">
                  <a:pos x="29" y="1097"/>
                </a:cxn>
                <a:cxn ang="0">
                  <a:pos x="46" y="1097"/>
                </a:cxn>
                <a:cxn ang="0">
                  <a:pos x="54" y="1093"/>
                </a:cxn>
                <a:cxn ang="0">
                  <a:pos x="59" y="1087"/>
                </a:cxn>
                <a:cxn ang="0">
                  <a:pos x="60" y="1076"/>
                </a:cxn>
                <a:cxn ang="0">
                  <a:pos x="62" y="1048"/>
                </a:cxn>
                <a:cxn ang="0">
                  <a:pos x="64" y="987"/>
                </a:cxn>
                <a:cxn ang="0">
                  <a:pos x="64" y="959"/>
                </a:cxn>
                <a:cxn ang="0">
                  <a:pos x="60" y="867"/>
                </a:cxn>
                <a:cxn ang="0">
                  <a:pos x="56" y="777"/>
                </a:cxn>
              </a:cxnLst>
              <a:rect l="0" t="0" r="r" b="b"/>
              <a:pathLst>
                <a:path w="64" h="1099">
                  <a:moveTo>
                    <a:pt x="56" y="777"/>
                  </a:moveTo>
                  <a:lnTo>
                    <a:pt x="56" y="777"/>
                  </a:lnTo>
                  <a:lnTo>
                    <a:pt x="58" y="747"/>
                  </a:lnTo>
                  <a:lnTo>
                    <a:pt x="59" y="715"/>
                  </a:lnTo>
                  <a:lnTo>
                    <a:pt x="62" y="655"/>
                  </a:lnTo>
                  <a:lnTo>
                    <a:pt x="63" y="624"/>
                  </a:lnTo>
                  <a:lnTo>
                    <a:pt x="63" y="594"/>
                  </a:lnTo>
                  <a:lnTo>
                    <a:pt x="63" y="562"/>
                  </a:lnTo>
                  <a:lnTo>
                    <a:pt x="60" y="532"/>
                  </a:lnTo>
                  <a:lnTo>
                    <a:pt x="60" y="532"/>
                  </a:lnTo>
                  <a:lnTo>
                    <a:pt x="59" y="498"/>
                  </a:lnTo>
                  <a:lnTo>
                    <a:pt x="58" y="466"/>
                  </a:lnTo>
                  <a:lnTo>
                    <a:pt x="56" y="399"/>
                  </a:lnTo>
                  <a:lnTo>
                    <a:pt x="59" y="267"/>
                  </a:lnTo>
                  <a:lnTo>
                    <a:pt x="59" y="267"/>
                  </a:lnTo>
                  <a:lnTo>
                    <a:pt x="58" y="237"/>
                  </a:lnTo>
                  <a:lnTo>
                    <a:pt x="56" y="205"/>
                  </a:lnTo>
                  <a:lnTo>
                    <a:pt x="52" y="145"/>
                  </a:lnTo>
                  <a:lnTo>
                    <a:pt x="47" y="84"/>
                  </a:lnTo>
                  <a:lnTo>
                    <a:pt x="46" y="54"/>
                  </a:lnTo>
                  <a:lnTo>
                    <a:pt x="46" y="22"/>
                  </a:lnTo>
                  <a:lnTo>
                    <a:pt x="46" y="22"/>
                  </a:lnTo>
                  <a:lnTo>
                    <a:pt x="45" y="17"/>
                  </a:lnTo>
                  <a:lnTo>
                    <a:pt x="43" y="13"/>
                  </a:lnTo>
                  <a:lnTo>
                    <a:pt x="41" y="9"/>
                  </a:lnTo>
                  <a:lnTo>
                    <a:pt x="38" y="7"/>
                  </a:lnTo>
                  <a:lnTo>
                    <a:pt x="35" y="4"/>
                  </a:lnTo>
                  <a:lnTo>
                    <a:pt x="31" y="1"/>
                  </a:lnTo>
                  <a:lnTo>
                    <a:pt x="22" y="0"/>
                  </a:lnTo>
                  <a:lnTo>
                    <a:pt x="14" y="1"/>
                  </a:lnTo>
                  <a:lnTo>
                    <a:pt x="11" y="4"/>
                  </a:lnTo>
                  <a:lnTo>
                    <a:pt x="7" y="7"/>
                  </a:lnTo>
                  <a:lnTo>
                    <a:pt x="4" y="9"/>
                  </a:lnTo>
                  <a:lnTo>
                    <a:pt x="1" y="13"/>
                  </a:lnTo>
                  <a:lnTo>
                    <a:pt x="0" y="17"/>
                  </a:lnTo>
                  <a:lnTo>
                    <a:pt x="0" y="22"/>
                  </a:lnTo>
                  <a:lnTo>
                    <a:pt x="0" y="22"/>
                  </a:lnTo>
                  <a:lnTo>
                    <a:pt x="0" y="54"/>
                  </a:lnTo>
                  <a:lnTo>
                    <a:pt x="1" y="84"/>
                  </a:lnTo>
                  <a:lnTo>
                    <a:pt x="5" y="145"/>
                  </a:lnTo>
                  <a:lnTo>
                    <a:pt x="11" y="205"/>
                  </a:lnTo>
                  <a:lnTo>
                    <a:pt x="13" y="267"/>
                  </a:lnTo>
                  <a:lnTo>
                    <a:pt x="13" y="267"/>
                  </a:lnTo>
                  <a:lnTo>
                    <a:pt x="13" y="334"/>
                  </a:lnTo>
                  <a:lnTo>
                    <a:pt x="12" y="399"/>
                  </a:lnTo>
                  <a:lnTo>
                    <a:pt x="12" y="466"/>
                  </a:lnTo>
                  <a:lnTo>
                    <a:pt x="13" y="498"/>
                  </a:lnTo>
                  <a:lnTo>
                    <a:pt x="14" y="532"/>
                  </a:lnTo>
                  <a:lnTo>
                    <a:pt x="14" y="532"/>
                  </a:lnTo>
                  <a:lnTo>
                    <a:pt x="17" y="562"/>
                  </a:lnTo>
                  <a:lnTo>
                    <a:pt x="17" y="594"/>
                  </a:lnTo>
                  <a:lnTo>
                    <a:pt x="16" y="655"/>
                  </a:lnTo>
                  <a:lnTo>
                    <a:pt x="13" y="715"/>
                  </a:lnTo>
                  <a:lnTo>
                    <a:pt x="12" y="747"/>
                  </a:lnTo>
                  <a:lnTo>
                    <a:pt x="11" y="777"/>
                  </a:lnTo>
                  <a:lnTo>
                    <a:pt x="11" y="777"/>
                  </a:lnTo>
                  <a:lnTo>
                    <a:pt x="13" y="816"/>
                  </a:lnTo>
                  <a:lnTo>
                    <a:pt x="16" y="872"/>
                  </a:lnTo>
                  <a:lnTo>
                    <a:pt x="18" y="927"/>
                  </a:lnTo>
                  <a:lnTo>
                    <a:pt x="18" y="949"/>
                  </a:lnTo>
                  <a:lnTo>
                    <a:pt x="17" y="966"/>
                  </a:lnTo>
                  <a:lnTo>
                    <a:pt x="17" y="966"/>
                  </a:lnTo>
                  <a:lnTo>
                    <a:pt x="16" y="994"/>
                  </a:lnTo>
                  <a:lnTo>
                    <a:pt x="14" y="1021"/>
                  </a:lnTo>
                  <a:lnTo>
                    <a:pt x="14" y="1076"/>
                  </a:lnTo>
                  <a:lnTo>
                    <a:pt x="14" y="1076"/>
                  </a:lnTo>
                  <a:lnTo>
                    <a:pt x="16" y="1082"/>
                  </a:lnTo>
                  <a:lnTo>
                    <a:pt x="17" y="1087"/>
                  </a:lnTo>
                  <a:lnTo>
                    <a:pt x="20" y="1091"/>
                  </a:lnTo>
                  <a:lnTo>
                    <a:pt x="22" y="1093"/>
                  </a:lnTo>
                  <a:lnTo>
                    <a:pt x="25" y="1096"/>
                  </a:lnTo>
                  <a:lnTo>
                    <a:pt x="29" y="1097"/>
                  </a:lnTo>
                  <a:lnTo>
                    <a:pt x="38" y="1099"/>
                  </a:lnTo>
                  <a:lnTo>
                    <a:pt x="46" y="1097"/>
                  </a:lnTo>
                  <a:lnTo>
                    <a:pt x="50" y="1096"/>
                  </a:lnTo>
                  <a:lnTo>
                    <a:pt x="54" y="1093"/>
                  </a:lnTo>
                  <a:lnTo>
                    <a:pt x="56" y="1091"/>
                  </a:lnTo>
                  <a:lnTo>
                    <a:pt x="59" y="1087"/>
                  </a:lnTo>
                  <a:lnTo>
                    <a:pt x="60" y="1082"/>
                  </a:lnTo>
                  <a:lnTo>
                    <a:pt x="60" y="1076"/>
                  </a:lnTo>
                  <a:lnTo>
                    <a:pt x="60" y="1076"/>
                  </a:lnTo>
                  <a:lnTo>
                    <a:pt x="62" y="1048"/>
                  </a:lnTo>
                  <a:lnTo>
                    <a:pt x="63" y="1017"/>
                  </a:lnTo>
                  <a:lnTo>
                    <a:pt x="64" y="987"/>
                  </a:lnTo>
                  <a:lnTo>
                    <a:pt x="64" y="959"/>
                  </a:lnTo>
                  <a:lnTo>
                    <a:pt x="64" y="959"/>
                  </a:lnTo>
                  <a:lnTo>
                    <a:pt x="63" y="921"/>
                  </a:lnTo>
                  <a:lnTo>
                    <a:pt x="60" y="867"/>
                  </a:lnTo>
                  <a:lnTo>
                    <a:pt x="58" y="815"/>
                  </a:lnTo>
                  <a:lnTo>
                    <a:pt x="56" y="777"/>
                  </a:lnTo>
                  <a:lnTo>
                    <a:pt x="56" y="77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09" name="Freeform 521"/>
            <p:cNvSpPr/>
            <p:nvPr/>
          </p:nvSpPr>
          <p:spPr bwMode="auto">
            <a:xfrm>
              <a:off x="3509963" y="1157288"/>
              <a:ext cx="25400" cy="434975"/>
            </a:xfrm>
            <a:custGeom>
              <a:avLst/>
              <a:gdLst/>
              <a:ahLst/>
              <a:cxnLst>
                <a:cxn ang="0">
                  <a:pos x="8" y="777"/>
                </a:cxn>
                <a:cxn ang="0">
                  <a:pos x="6" y="715"/>
                </a:cxn>
                <a:cxn ang="0">
                  <a:pos x="2" y="624"/>
                </a:cxn>
                <a:cxn ang="0">
                  <a:pos x="2" y="562"/>
                </a:cxn>
                <a:cxn ang="0">
                  <a:pos x="4" y="532"/>
                </a:cxn>
                <a:cxn ang="0">
                  <a:pos x="8" y="466"/>
                </a:cxn>
                <a:cxn ang="0">
                  <a:pos x="6" y="267"/>
                </a:cxn>
                <a:cxn ang="0">
                  <a:pos x="7" y="237"/>
                </a:cxn>
                <a:cxn ang="0">
                  <a:pos x="12" y="145"/>
                </a:cxn>
                <a:cxn ang="0">
                  <a:pos x="19" y="54"/>
                </a:cxn>
                <a:cxn ang="0">
                  <a:pos x="19" y="22"/>
                </a:cxn>
                <a:cxn ang="0">
                  <a:pos x="21" y="13"/>
                </a:cxn>
                <a:cxn ang="0">
                  <a:pos x="27" y="7"/>
                </a:cxn>
                <a:cxn ang="0">
                  <a:pos x="33" y="1"/>
                </a:cxn>
                <a:cxn ang="0">
                  <a:pos x="50" y="1"/>
                </a:cxn>
                <a:cxn ang="0">
                  <a:pos x="58" y="7"/>
                </a:cxn>
                <a:cxn ang="0">
                  <a:pos x="63" y="13"/>
                </a:cxn>
                <a:cxn ang="0">
                  <a:pos x="64" y="22"/>
                </a:cxn>
                <a:cxn ang="0">
                  <a:pos x="64" y="54"/>
                </a:cxn>
                <a:cxn ang="0">
                  <a:pos x="59" y="145"/>
                </a:cxn>
                <a:cxn ang="0">
                  <a:pos x="51" y="267"/>
                </a:cxn>
                <a:cxn ang="0">
                  <a:pos x="51" y="334"/>
                </a:cxn>
                <a:cxn ang="0">
                  <a:pos x="53" y="466"/>
                </a:cxn>
                <a:cxn ang="0">
                  <a:pos x="50" y="532"/>
                </a:cxn>
                <a:cxn ang="0">
                  <a:pos x="47" y="562"/>
                </a:cxn>
                <a:cxn ang="0">
                  <a:pos x="49" y="655"/>
                </a:cxn>
                <a:cxn ang="0">
                  <a:pos x="53" y="747"/>
                </a:cxn>
                <a:cxn ang="0">
                  <a:pos x="54" y="777"/>
                </a:cxn>
                <a:cxn ang="0">
                  <a:pos x="49" y="872"/>
                </a:cxn>
                <a:cxn ang="0">
                  <a:pos x="46" y="949"/>
                </a:cxn>
                <a:cxn ang="0">
                  <a:pos x="47" y="966"/>
                </a:cxn>
                <a:cxn ang="0">
                  <a:pos x="50" y="1021"/>
                </a:cxn>
                <a:cxn ang="0">
                  <a:pos x="50" y="1076"/>
                </a:cxn>
                <a:cxn ang="0">
                  <a:pos x="47" y="1087"/>
                </a:cxn>
                <a:cxn ang="0">
                  <a:pos x="42" y="1093"/>
                </a:cxn>
                <a:cxn ang="0">
                  <a:pos x="36" y="1097"/>
                </a:cxn>
                <a:cxn ang="0">
                  <a:pos x="19" y="1097"/>
                </a:cxn>
                <a:cxn ang="0">
                  <a:pos x="11" y="1093"/>
                </a:cxn>
                <a:cxn ang="0">
                  <a:pos x="6" y="1087"/>
                </a:cxn>
                <a:cxn ang="0">
                  <a:pos x="4" y="1076"/>
                </a:cxn>
                <a:cxn ang="0">
                  <a:pos x="3" y="1048"/>
                </a:cxn>
                <a:cxn ang="0">
                  <a:pos x="0" y="987"/>
                </a:cxn>
                <a:cxn ang="0">
                  <a:pos x="0" y="959"/>
                </a:cxn>
                <a:cxn ang="0">
                  <a:pos x="4" y="867"/>
                </a:cxn>
                <a:cxn ang="0">
                  <a:pos x="8" y="777"/>
                </a:cxn>
              </a:cxnLst>
              <a:rect l="0" t="0" r="r" b="b"/>
              <a:pathLst>
                <a:path w="64" h="1099">
                  <a:moveTo>
                    <a:pt x="8" y="777"/>
                  </a:moveTo>
                  <a:lnTo>
                    <a:pt x="8" y="777"/>
                  </a:lnTo>
                  <a:lnTo>
                    <a:pt x="7" y="747"/>
                  </a:lnTo>
                  <a:lnTo>
                    <a:pt x="6" y="715"/>
                  </a:lnTo>
                  <a:lnTo>
                    <a:pt x="3" y="655"/>
                  </a:lnTo>
                  <a:lnTo>
                    <a:pt x="2" y="624"/>
                  </a:lnTo>
                  <a:lnTo>
                    <a:pt x="2" y="594"/>
                  </a:lnTo>
                  <a:lnTo>
                    <a:pt x="2" y="562"/>
                  </a:lnTo>
                  <a:lnTo>
                    <a:pt x="4" y="532"/>
                  </a:lnTo>
                  <a:lnTo>
                    <a:pt x="4" y="532"/>
                  </a:lnTo>
                  <a:lnTo>
                    <a:pt x="6" y="498"/>
                  </a:lnTo>
                  <a:lnTo>
                    <a:pt x="8" y="466"/>
                  </a:lnTo>
                  <a:lnTo>
                    <a:pt x="8" y="399"/>
                  </a:lnTo>
                  <a:lnTo>
                    <a:pt x="6" y="267"/>
                  </a:lnTo>
                  <a:lnTo>
                    <a:pt x="6" y="267"/>
                  </a:lnTo>
                  <a:lnTo>
                    <a:pt x="7" y="237"/>
                  </a:lnTo>
                  <a:lnTo>
                    <a:pt x="8" y="205"/>
                  </a:lnTo>
                  <a:lnTo>
                    <a:pt x="12" y="145"/>
                  </a:lnTo>
                  <a:lnTo>
                    <a:pt x="17" y="84"/>
                  </a:lnTo>
                  <a:lnTo>
                    <a:pt x="19" y="54"/>
                  </a:lnTo>
                  <a:lnTo>
                    <a:pt x="19" y="22"/>
                  </a:lnTo>
                  <a:lnTo>
                    <a:pt x="19" y="22"/>
                  </a:lnTo>
                  <a:lnTo>
                    <a:pt x="20" y="17"/>
                  </a:lnTo>
                  <a:lnTo>
                    <a:pt x="21" y="13"/>
                  </a:lnTo>
                  <a:lnTo>
                    <a:pt x="24" y="9"/>
                  </a:lnTo>
                  <a:lnTo>
                    <a:pt x="27" y="7"/>
                  </a:lnTo>
                  <a:lnTo>
                    <a:pt x="29" y="4"/>
                  </a:lnTo>
                  <a:lnTo>
                    <a:pt x="33" y="1"/>
                  </a:lnTo>
                  <a:lnTo>
                    <a:pt x="42" y="0"/>
                  </a:lnTo>
                  <a:lnTo>
                    <a:pt x="50" y="1"/>
                  </a:lnTo>
                  <a:lnTo>
                    <a:pt x="54" y="4"/>
                  </a:lnTo>
                  <a:lnTo>
                    <a:pt x="58" y="7"/>
                  </a:lnTo>
                  <a:lnTo>
                    <a:pt x="61" y="9"/>
                  </a:lnTo>
                  <a:lnTo>
                    <a:pt x="63" y="13"/>
                  </a:lnTo>
                  <a:lnTo>
                    <a:pt x="64" y="17"/>
                  </a:lnTo>
                  <a:lnTo>
                    <a:pt x="64" y="22"/>
                  </a:lnTo>
                  <a:lnTo>
                    <a:pt x="64" y="22"/>
                  </a:lnTo>
                  <a:lnTo>
                    <a:pt x="64" y="54"/>
                  </a:lnTo>
                  <a:lnTo>
                    <a:pt x="63" y="84"/>
                  </a:lnTo>
                  <a:lnTo>
                    <a:pt x="59" y="145"/>
                  </a:lnTo>
                  <a:lnTo>
                    <a:pt x="54" y="205"/>
                  </a:lnTo>
                  <a:lnTo>
                    <a:pt x="51" y="267"/>
                  </a:lnTo>
                  <a:lnTo>
                    <a:pt x="51" y="267"/>
                  </a:lnTo>
                  <a:lnTo>
                    <a:pt x="51" y="334"/>
                  </a:lnTo>
                  <a:lnTo>
                    <a:pt x="53" y="399"/>
                  </a:lnTo>
                  <a:lnTo>
                    <a:pt x="53" y="466"/>
                  </a:lnTo>
                  <a:lnTo>
                    <a:pt x="51" y="498"/>
                  </a:lnTo>
                  <a:lnTo>
                    <a:pt x="50" y="532"/>
                  </a:lnTo>
                  <a:lnTo>
                    <a:pt x="50" y="532"/>
                  </a:lnTo>
                  <a:lnTo>
                    <a:pt x="47" y="562"/>
                  </a:lnTo>
                  <a:lnTo>
                    <a:pt x="47" y="594"/>
                  </a:lnTo>
                  <a:lnTo>
                    <a:pt x="49" y="655"/>
                  </a:lnTo>
                  <a:lnTo>
                    <a:pt x="51" y="715"/>
                  </a:lnTo>
                  <a:lnTo>
                    <a:pt x="53" y="747"/>
                  </a:lnTo>
                  <a:lnTo>
                    <a:pt x="54" y="777"/>
                  </a:lnTo>
                  <a:lnTo>
                    <a:pt x="54" y="777"/>
                  </a:lnTo>
                  <a:lnTo>
                    <a:pt x="51" y="816"/>
                  </a:lnTo>
                  <a:lnTo>
                    <a:pt x="49" y="872"/>
                  </a:lnTo>
                  <a:lnTo>
                    <a:pt x="46" y="927"/>
                  </a:lnTo>
                  <a:lnTo>
                    <a:pt x="46" y="949"/>
                  </a:lnTo>
                  <a:lnTo>
                    <a:pt x="47" y="966"/>
                  </a:lnTo>
                  <a:lnTo>
                    <a:pt x="47" y="966"/>
                  </a:lnTo>
                  <a:lnTo>
                    <a:pt x="49" y="994"/>
                  </a:lnTo>
                  <a:lnTo>
                    <a:pt x="50" y="1021"/>
                  </a:lnTo>
                  <a:lnTo>
                    <a:pt x="50" y="1076"/>
                  </a:lnTo>
                  <a:lnTo>
                    <a:pt x="50" y="1076"/>
                  </a:lnTo>
                  <a:lnTo>
                    <a:pt x="49" y="1082"/>
                  </a:lnTo>
                  <a:lnTo>
                    <a:pt x="47" y="1087"/>
                  </a:lnTo>
                  <a:lnTo>
                    <a:pt x="45" y="1091"/>
                  </a:lnTo>
                  <a:lnTo>
                    <a:pt x="42" y="1093"/>
                  </a:lnTo>
                  <a:lnTo>
                    <a:pt x="40" y="1096"/>
                  </a:lnTo>
                  <a:lnTo>
                    <a:pt x="36" y="1097"/>
                  </a:lnTo>
                  <a:lnTo>
                    <a:pt x="27" y="1099"/>
                  </a:lnTo>
                  <a:lnTo>
                    <a:pt x="19" y="1097"/>
                  </a:lnTo>
                  <a:lnTo>
                    <a:pt x="15" y="1096"/>
                  </a:lnTo>
                  <a:lnTo>
                    <a:pt x="11" y="1093"/>
                  </a:lnTo>
                  <a:lnTo>
                    <a:pt x="8" y="1091"/>
                  </a:lnTo>
                  <a:lnTo>
                    <a:pt x="6" y="1087"/>
                  </a:lnTo>
                  <a:lnTo>
                    <a:pt x="4" y="1082"/>
                  </a:lnTo>
                  <a:lnTo>
                    <a:pt x="4" y="1076"/>
                  </a:lnTo>
                  <a:lnTo>
                    <a:pt x="4" y="1076"/>
                  </a:lnTo>
                  <a:lnTo>
                    <a:pt x="3" y="1048"/>
                  </a:lnTo>
                  <a:lnTo>
                    <a:pt x="2" y="1017"/>
                  </a:lnTo>
                  <a:lnTo>
                    <a:pt x="0" y="987"/>
                  </a:lnTo>
                  <a:lnTo>
                    <a:pt x="0" y="959"/>
                  </a:lnTo>
                  <a:lnTo>
                    <a:pt x="0" y="959"/>
                  </a:lnTo>
                  <a:lnTo>
                    <a:pt x="2" y="921"/>
                  </a:lnTo>
                  <a:lnTo>
                    <a:pt x="4" y="867"/>
                  </a:lnTo>
                  <a:lnTo>
                    <a:pt x="7" y="815"/>
                  </a:lnTo>
                  <a:lnTo>
                    <a:pt x="8" y="777"/>
                  </a:lnTo>
                  <a:lnTo>
                    <a:pt x="8" y="77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10" name="Freeform 522"/>
            <p:cNvSpPr>
              <a:spLocks noEditPoints="1"/>
            </p:cNvSpPr>
            <p:nvPr/>
          </p:nvSpPr>
          <p:spPr bwMode="auto">
            <a:xfrm>
              <a:off x="3327401" y="1573213"/>
              <a:ext cx="307975" cy="87313"/>
            </a:xfrm>
            <a:custGeom>
              <a:avLst/>
              <a:gdLst/>
              <a:ahLst/>
              <a:cxnLst>
                <a:cxn ang="0">
                  <a:pos x="776" y="155"/>
                </a:cxn>
                <a:cxn ang="0">
                  <a:pos x="769" y="136"/>
                </a:cxn>
                <a:cxn ang="0">
                  <a:pos x="752" y="98"/>
                </a:cxn>
                <a:cxn ang="0">
                  <a:pos x="727" y="68"/>
                </a:cxn>
                <a:cxn ang="0">
                  <a:pos x="694" y="44"/>
                </a:cxn>
                <a:cxn ang="0">
                  <a:pos x="645" y="22"/>
                </a:cxn>
                <a:cxn ang="0">
                  <a:pos x="560" y="5"/>
                </a:cxn>
                <a:cxn ang="0">
                  <a:pos x="445" y="0"/>
                </a:cxn>
                <a:cxn ang="0">
                  <a:pos x="327" y="1"/>
                </a:cxn>
                <a:cxn ang="0">
                  <a:pos x="226" y="9"/>
                </a:cxn>
                <a:cxn ang="0">
                  <a:pos x="127" y="27"/>
                </a:cxn>
                <a:cxn ang="0">
                  <a:pos x="80" y="43"/>
                </a:cxn>
                <a:cxn ang="0">
                  <a:pos x="50" y="61"/>
                </a:cxn>
                <a:cxn ang="0">
                  <a:pos x="26" y="85"/>
                </a:cxn>
                <a:cxn ang="0">
                  <a:pos x="9" y="116"/>
                </a:cxn>
                <a:cxn ang="0">
                  <a:pos x="4" y="153"/>
                </a:cxn>
                <a:cxn ang="0">
                  <a:pos x="4" y="157"/>
                </a:cxn>
                <a:cxn ang="0">
                  <a:pos x="0" y="171"/>
                </a:cxn>
                <a:cxn ang="0">
                  <a:pos x="6" y="184"/>
                </a:cxn>
                <a:cxn ang="0">
                  <a:pos x="16" y="191"/>
                </a:cxn>
                <a:cxn ang="0">
                  <a:pos x="77" y="201"/>
                </a:cxn>
                <a:cxn ang="0">
                  <a:pos x="140" y="203"/>
                </a:cxn>
                <a:cxn ang="0">
                  <a:pos x="380" y="206"/>
                </a:cxn>
                <a:cxn ang="0">
                  <a:pos x="522" y="214"/>
                </a:cxn>
                <a:cxn ang="0">
                  <a:pos x="663" y="217"/>
                </a:cxn>
                <a:cxn ang="0">
                  <a:pos x="732" y="210"/>
                </a:cxn>
                <a:cxn ang="0">
                  <a:pos x="762" y="203"/>
                </a:cxn>
                <a:cxn ang="0">
                  <a:pos x="772" y="184"/>
                </a:cxn>
                <a:cxn ang="0">
                  <a:pos x="772" y="178"/>
                </a:cxn>
                <a:cxn ang="0">
                  <a:pos x="776" y="165"/>
                </a:cxn>
                <a:cxn ang="0">
                  <a:pos x="380" y="161"/>
                </a:cxn>
                <a:cxn ang="0">
                  <a:pos x="230" y="161"/>
                </a:cxn>
                <a:cxn ang="0">
                  <a:pos x="115" y="158"/>
                </a:cxn>
                <a:cxn ang="0">
                  <a:pos x="50" y="152"/>
                </a:cxn>
                <a:cxn ang="0">
                  <a:pos x="55" y="127"/>
                </a:cxn>
                <a:cxn ang="0">
                  <a:pos x="76" y="99"/>
                </a:cxn>
                <a:cxn ang="0">
                  <a:pos x="108" y="82"/>
                </a:cxn>
                <a:cxn ang="0">
                  <a:pos x="206" y="56"/>
                </a:cxn>
                <a:cxn ang="0">
                  <a:pos x="231" y="52"/>
                </a:cxn>
                <a:cxn ang="0">
                  <a:pos x="307" y="52"/>
                </a:cxn>
                <a:cxn ang="0">
                  <a:pos x="373" y="47"/>
                </a:cxn>
                <a:cxn ang="0">
                  <a:pos x="437" y="44"/>
                </a:cxn>
                <a:cxn ang="0">
                  <a:pos x="539" y="47"/>
                </a:cxn>
                <a:cxn ang="0">
                  <a:pos x="615" y="60"/>
                </a:cxn>
                <a:cxn ang="0">
                  <a:pos x="670" y="82"/>
                </a:cxn>
                <a:cxn ang="0">
                  <a:pos x="697" y="103"/>
                </a:cxn>
                <a:cxn ang="0">
                  <a:pos x="717" y="131"/>
                </a:cxn>
                <a:cxn ang="0">
                  <a:pos x="730" y="165"/>
                </a:cxn>
                <a:cxn ang="0">
                  <a:pos x="687" y="170"/>
                </a:cxn>
                <a:cxn ang="0">
                  <a:pos x="556" y="172"/>
                </a:cxn>
                <a:cxn ang="0">
                  <a:pos x="380" y="161"/>
                </a:cxn>
              </a:cxnLst>
              <a:rect l="0" t="0" r="r" b="b"/>
              <a:pathLst>
                <a:path w="776" h="218">
                  <a:moveTo>
                    <a:pt x="776" y="161"/>
                  </a:moveTo>
                  <a:lnTo>
                    <a:pt x="776" y="161"/>
                  </a:lnTo>
                  <a:lnTo>
                    <a:pt x="776" y="155"/>
                  </a:lnTo>
                  <a:lnTo>
                    <a:pt x="773" y="150"/>
                  </a:lnTo>
                  <a:lnTo>
                    <a:pt x="773" y="150"/>
                  </a:lnTo>
                  <a:lnTo>
                    <a:pt x="769" y="136"/>
                  </a:lnTo>
                  <a:lnTo>
                    <a:pt x="764" y="121"/>
                  </a:lnTo>
                  <a:lnTo>
                    <a:pt x="759" y="110"/>
                  </a:lnTo>
                  <a:lnTo>
                    <a:pt x="752" y="98"/>
                  </a:lnTo>
                  <a:lnTo>
                    <a:pt x="744" y="86"/>
                  </a:lnTo>
                  <a:lnTo>
                    <a:pt x="736" y="77"/>
                  </a:lnTo>
                  <a:lnTo>
                    <a:pt x="727" y="68"/>
                  </a:lnTo>
                  <a:lnTo>
                    <a:pt x="717" y="59"/>
                  </a:lnTo>
                  <a:lnTo>
                    <a:pt x="706" y="51"/>
                  </a:lnTo>
                  <a:lnTo>
                    <a:pt x="694" y="44"/>
                  </a:lnTo>
                  <a:lnTo>
                    <a:pt x="683" y="38"/>
                  </a:lnTo>
                  <a:lnTo>
                    <a:pt x="671" y="33"/>
                  </a:lnTo>
                  <a:lnTo>
                    <a:pt x="645" y="22"/>
                  </a:lnTo>
                  <a:lnTo>
                    <a:pt x="617" y="16"/>
                  </a:lnTo>
                  <a:lnTo>
                    <a:pt x="590" y="9"/>
                  </a:lnTo>
                  <a:lnTo>
                    <a:pt x="560" y="5"/>
                  </a:lnTo>
                  <a:lnTo>
                    <a:pt x="531" y="2"/>
                  </a:lnTo>
                  <a:lnTo>
                    <a:pt x="502" y="1"/>
                  </a:lnTo>
                  <a:lnTo>
                    <a:pt x="445" y="0"/>
                  </a:lnTo>
                  <a:lnTo>
                    <a:pt x="394" y="0"/>
                  </a:lnTo>
                  <a:lnTo>
                    <a:pt x="394" y="0"/>
                  </a:lnTo>
                  <a:lnTo>
                    <a:pt x="327" y="1"/>
                  </a:lnTo>
                  <a:lnTo>
                    <a:pt x="293" y="4"/>
                  </a:lnTo>
                  <a:lnTo>
                    <a:pt x="259" y="6"/>
                  </a:lnTo>
                  <a:lnTo>
                    <a:pt x="226" y="9"/>
                  </a:lnTo>
                  <a:lnTo>
                    <a:pt x="193" y="14"/>
                  </a:lnTo>
                  <a:lnTo>
                    <a:pt x="159" y="19"/>
                  </a:lnTo>
                  <a:lnTo>
                    <a:pt x="127" y="27"/>
                  </a:lnTo>
                  <a:lnTo>
                    <a:pt x="127" y="27"/>
                  </a:lnTo>
                  <a:lnTo>
                    <a:pt x="102" y="34"/>
                  </a:lnTo>
                  <a:lnTo>
                    <a:pt x="80" y="43"/>
                  </a:lnTo>
                  <a:lnTo>
                    <a:pt x="69" y="48"/>
                  </a:lnTo>
                  <a:lnTo>
                    <a:pt x="59" y="55"/>
                  </a:lnTo>
                  <a:lnTo>
                    <a:pt x="50" y="61"/>
                  </a:lnTo>
                  <a:lnTo>
                    <a:pt x="40" y="69"/>
                  </a:lnTo>
                  <a:lnTo>
                    <a:pt x="33" y="77"/>
                  </a:lnTo>
                  <a:lnTo>
                    <a:pt x="26" y="85"/>
                  </a:lnTo>
                  <a:lnTo>
                    <a:pt x="19" y="94"/>
                  </a:lnTo>
                  <a:lnTo>
                    <a:pt x="14" y="104"/>
                  </a:lnTo>
                  <a:lnTo>
                    <a:pt x="9" y="116"/>
                  </a:lnTo>
                  <a:lnTo>
                    <a:pt x="6" y="127"/>
                  </a:lnTo>
                  <a:lnTo>
                    <a:pt x="4" y="140"/>
                  </a:lnTo>
                  <a:lnTo>
                    <a:pt x="4" y="153"/>
                  </a:lnTo>
                  <a:lnTo>
                    <a:pt x="4" y="153"/>
                  </a:lnTo>
                  <a:lnTo>
                    <a:pt x="4" y="157"/>
                  </a:lnTo>
                  <a:lnTo>
                    <a:pt x="4" y="157"/>
                  </a:lnTo>
                  <a:lnTo>
                    <a:pt x="1" y="161"/>
                  </a:lnTo>
                  <a:lnTo>
                    <a:pt x="0" y="166"/>
                  </a:lnTo>
                  <a:lnTo>
                    <a:pt x="0" y="171"/>
                  </a:lnTo>
                  <a:lnTo>
                    <a:pt x="1" y="176"/>
                  </a:lnTo>
                  <a:lnTo>
                    <a:pt x="4" y="180"/>
                  </a:lnTo>
                  <a:lnTo>
                    <a:pt x="6" y="184"/>
                  </a:lnTo>
                  <a:lnTo>
                    <a:pt x="10" y="188"/>
                  </a:lnTo>
                  <a:lnTo>
                    <a:pt x="16" y="191"/>
                  </a:lnTo>
                  <a:lnTo>
                    <a:pt x="16" y="191"/>
                  </a:lnTo>
                  <a:lnTo>
                    <a:pt x="31" y="195"/>
                  </a:lnTo>
                  <a:lnTo>
                    <a:pt x="46" y="197"/>
                  </a:lnTo>
                  <a:lnTo>
                    <a:pt x="77" y="201"/>
                  </a:lnTo>
                  <a:lnTo>
                    <a:pt x="110" y="203"/>
                  </a:lnTo>
                  <a:lnTo>
                    <a:pt x="140" y="203"/>
                  </a:lnTo>
                  <a:lnTo>
                    <a:pt x="140" y="203"/>
                  </a:lnTo>
                  <a:lnTo>
                    <a:pt x="260" y="204"/>
                  </a:lnTo>
                  <a:lnTo>
                    <a:pt x="380" y="206"/>
                  </a:lnTo>
                  <a:lnTo>
                    <a:pt x="380" y="206"/>
                  </a:lnTo>
                  <a:lnTo>
                    <a:pt x="428" y="209"/>
                  </a:lnTo>
                  <a:lnTo>
                    <a:pt x="475" y="212"/>
                  </a:lnTo>
                  <a:lnTo>
                    <a:pt x="522" y="214"/>
                  </a:lnTo>
                  <a:lnTo>
                    <a:pt x="569" y="217"/>
                  </a:lnTo>
                  <a:lnTo>
                    <a:pt x="616" y="218"/>
                  </a:lnTo>
                  <a:lnTo>
                    <a:pt x="663" y="217"/>
                  </a:lnTo>
                  <a:lnTo>
                    <a:pt x="687" y="216"/>
                  </a:lnTo>
                  <a:lnTo>
                    <a:pt x="709" y="213"/>
                  </a:lnTo>
                  <a:lnTo>
                    <a:pt x="732" y="210"/>
                  </a:lnTo>
                  <a:lnTo>
                    <a:pt x="755" y="205"/>
                  </a:lnTo>
                  <a:lnTo>
                    <a:pt x="755" y="205"/>
                  </a:lnTo>
                  <a:lnTo>
                    <a:pt x="762" y="203"/>
                  </a:lnTo>
                  <a:lnTo>
                    <a:pt x="768" y="197"/>
                  </a:lnTo>
                  <a:lnTo>
                    <a:pt x="770" y="191"/>
                  </a:lnTo>
                  <a:lnTo>
                    <a:pt x="772" y="184"/>
                  </a:lnTo>
                  <a:lnTo>
                    <a:pt x="772" y="180"/>
                  </a:lnTo>
                  <a:lnTo>
                    <a:pt x="772" y="180"/>
                  </a:lnTo>
                  <a:lnTo>
                    <a:pt x="772" y="178"/>
                  </a:lnTo>
                  <a:lnTo>
                    <a:pt x="772" y="178"/>
                  </a:lnTo>
                  <a:lnTo>
                    <a:pt x="774" y="171"/>
                  </a:lnTo>
                  <a:lnTo>
                    <a:pt x="776" y="165"/>
                  </a:lnTo>
                  <a:lnTo>
                    <a:pt x="776" y="161"/>
                  </a:lnTo>
                  <a:close/>
                  <a:moveTo>
                    <a:pt x="380" y="161"/>
                  </a:moveTo>
                  <a:lnTo>
                    <a:pt x="380" y="161"/>
                  </a:lnTo>
                  <a:lnTo>
                    <a:pt x="331" y="161"/>
                  </a:lnTo>
                  <a:lnTo>
                    <a:pt x="281" y="161"/>
                  </a:lnTo>
                  <a:lnTo>
                    <a:pt x="230" y="161"/>
                  </a:lnTo>
                  <a:lnTo>
                    <a:pt x="180" y="161"/>
                  </a:lnTo>
                  <a:lnTo>
                    <a:pt x="180" y="161"/>
                  </a:lnTo>
                  <a:lnTo>
                    <a:pt x="115" y="158"/>
                  </a:lnTo>
                  <a:lnTo>
                    <a:pt x="81" y="157"/>
                  </a:lnTo>
                  <a:lnTo>
                    <a:pt x="65" y="154"/>
                  </a:lnTo>
                  <a:lnTo>
                    <a:pt x="50" y="152"/>
                  </a:lnTo>
                  <a:lnTo>
                    <a:pt x="50" y="152"/>
                  </a:lnTo>
                  <a:lnTo>
                    <a:pt x="51" y="138"/>
                  </a:lnTo>
                  <a:lnTo>
                    <a:pt x="55" y="127"/>
                  </a:lnTo>
                  <a:lnTo>
                    <a:pt x="60" y="116"/>
                  </a:lnTo>
                  <a:lnTo>
                    <a:pt x="68" y="108"/>
                  </a:lnTo>
                  <a:lnTo>
                    <a:pt x="76" y="99"/>
                  </a:lnTo>
                  <a:lnTo>
                    <a:pt x="86" y="93"/>
                  </a:lnTo>
                  <a:lnTo>
                    <a:pt x="97" y="87"/>
                  </a:lnTo>
                  <a:lnTo>
                    <a:pt x="108" y="82"/>
                  </a:lnTo>
                  <a:lnTo>
                    <a:pt x="133" y="73"/>
                  </a:lnTo>
                  <a:lnTo>
                    <a:pt x="159" y="67"/>
                  </a:lnTo>
                  <a:lnTo>
                    <a:pt x="206" y="56"/>
                  </a:lnTo>
                  <a:lnTo>
                    <a:pt x="206" y="56"/>
                  </a:lnTo>
                  <a:lnTo>
                    <a:pt x="218" y="53"/>
                  </a:lnTo>
                  <a:lnTo>
                    <a:pt x="231" y="52"/>
                  </a:lnTo>
                  <a:lnTo>
                    <a:pt x="256" y="51"/>
                  </a:lnTo>
                  <a:lnTo>
                    <a:pt x="307" y="52"/>
                  </a:lnTo>
                  <a:lnTo>
                    <a:pt x="307" y="52"/>
                  </a:lnTo>
                  <a:lnTo>
                    <a:pt x="328" y="51"/>
                  </a:lnTo>
                  <a:lnTo>
                    <a:pt x="350" y="50"/>
                  </a:lnTo>
                  <a:lnTo>
                    <a:pt x="373" y="47"/>
                  </a:lnTo>
                  <a:lnTo>
                    <a:pt x="394" y="46"/>
                  </a:lnTo>
                  <a:lnTo>
                    <a:pt x="394" y="46"/>
                  </a:lnTo>
                  <a:lnTo>
                    <a:pt x="437" y="44"/>
                  </a:lnTo>
                  <a:lnTo>
                    <a:pt x="486" y="44"/>
                  </a:lnTo>
                  <a:lnTo>
                    <a:pt x="513" y="44"/>
                  </a:lnTo>
                  <a:lnTo>
                    <a:pt x="539" y="47"/>
                  </a:lnTo>
                  <a:lnTo>
                    <a:pt x="565" y="50"/>
                  </a:lnTo>
                  <a:lnTo>
                    <a:pt x="590" y="53"/>
                  </a:lnTo>
                  <a:lnTo>
                    <a:pt x="615" y="60"/>
                  </a:lnTo>
                  <a:lnTo>
                    <a:pt x="638" y="68"/>
                  </a:lnTo>
                  <a:lnTo>
                    <a:pt x="659" y="77"/>
                  </a:lnTo>
                  <a:lnTo>
                    <a:pt x="670" y="82"/>
                  </a:lnTo>
                  <a:lnTo>
                    <a:pt x="679" y="89"/>
                  </a:lnTo>
                  <a:lnTo>
                    <a:pt x="688" y="95"/>
                  </a:lnTo>
                  <a:lnTo>
                    <a:pt x="697" y="103"/>
                  </a:lnTo>
                  <a:lnTo>
                    <a:pt x="704" y="112"/>
                  </a:lnTo>
                  <a:lnTo>
                    <a:pt x="711" y="120"/>
                  </a:lnTo>
                  <a:lnTo>
                    <a:pt x="717" y="131"/>
                  </a:lnTo>
                  <a:lnTo>
                    <a:pt x="722" y="141"/>
                  </a:lnTo>
                  <a:lnTo>
                    <a:pt x="726" y="152"/>
                  </a:lnTo>
                  <a:lnTo>
                    <a:pt x="730" y="165"/>
                  </a:lnTo>
                  <a:lnTo>
                    <a:pt x="730" y="165"/>
                  </a:lnTo>
                  <a:lnTo>
                    <a:pt x="709" y="167"/>
                  </a:lnTo>
                  <a:lnTo>
                    <a:pt x="687" y="170"/>
                  </a:lnTo>
                  <a:lnTo>
                    <a:pt x="643" y="172"/>
                  </a:lnTo>
                  <a:lnTo>
                    <a:pt x="600" y="174"/>
                  </a:lnTo>
                  <a:lnTo>
                    <a:pt x="556" y="172"/>
                  </a:lnTo>
                  <a:lnTo>
                    <a:pt x="511" y="170"/>
                  </a:lnTo>
                  <a:lnTo>
                    <a:pt x="467" y="167"/>
                  </a:lnTo>
                  <a:lnTo>
                    <a:pt x="380" y="161"/>
                  </a:lnTo>
                  <a:lnTo>
                    <a:pt x="380" y="161"/>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1279" name="组合 1278"/>
          <p:cNvGrpSpPr/>
          <p:nvPr/>
        </p:nvGrpSpPr>
        <p:grpSpPr>
          <a:xfrm>
            <a:off x="2236925" y="2111727"/>
            <a:ext cx="893233" cy="990600"/>
            <a:chOff x="2084388" y="1965325"/>
            <a:chExt cx="669925" cy="742950"/>
          </a:xfrm>
          <a:solidFill>
            <a:schemeClr val="tx1">
              <a:lumMod val="65000"/>
              <a:lumOff val="35000"/>
            </a:schemeClr>
          </a:solidFill>
        </p:grpSpPr>
        <p:sp>
          <p:nvSpPr>
            <p:cNvPr id="12811" name="Freeform 523"/>
            <p:cNvSpPr/>
            <p:nvPr/>
          </p:nvSpPr>
          <p:spPr bwMode="auto">
            <a:xfrm>
              <a:off x="2165351" y="2058988"/>
              <a:ext cx="85725" cy="117475"/>
            </a:xfrm>
            <a:custGeom>
              <a:avLst/>
              <a:gdLst/>
              <a:ahLst/>
              <a:cxnLst>
                <a:cxn ang="0">
                  <a:pos x="209" y="0"/>
                </a:cxn>
                <a:cxn ang="0">
                  <a:pos x="209" y="0"/>
                </a:cxn>
                <a:cxn ang="0">
                  <a:pos x="202" y="2"/>
                </a:cxn>
                <a:cxn ang="0">
                  <a:pos x="197" y="5"/>
                </a:cxn>
                <a:cxn ang="0">
                  <a:pos x="192" y="9"/>
                </a:cxn>
                <a:cxn ang="0">
                  <a:pos x="187" y="14"/>
                </a:cxn>
                <a:cxn ang="0">
                  <a:pos x="178" y="24"/>
                </a:cxn>
                <a:cxn ang="0">
                  <a:pos x="170" y="36"/>
                </a:cxn>
                <a:cxn ang="0">
                  <a:pos x="170" y="36"/>
                </a:cxn>
                <a:cxn ang="0">
                  <a:pos x="153" y="58"/>
                </a:cxn>
                <a:cxn ang="0">
                  <a:pos x="136" y="82"/>
                </a:cxn>
                <a:cxn ang="0">
                  <a:pos x="99" y="126"/>
                </a:cxn>
                <a:cxn ang="0">
                  <a:pos x="99" y="126"/>
                </a:cxn>
                <a:cxn ang="0">
                  <a:pos x="68" y="166"/>
                </a:cxn>
                <a:cxn ang="0">
                  <a:pos x="52" y="185"/>
                </a:cxn>
                <a:cxn ang="0">
                  <a:pos x="39" y="206"/>
                </a:cxn>
                <a:cxn ang="0">
                  <a:pos x="39" y="206"/>
                </a:cxn>
                <a:cxn ang="0">
                  <a:pos x="26" y="226"/>
                </a:cxn>
                <a:cxn ang="0">
                  <a:pos x="14" y="245"/>
                </a:cxn>
                <a:cxn ang="0">
                  <a:pos x="9" y="257"/>
                </a:cxn>
                <a:cxn ang="0">
                  <a:pos x="4" y="268"/>
                </a:cxn>
                <a:cxn ang="0">
                  <a:pos x="1" y="279"/>
                </a:cxn>
                <a:cxn ang="0">
                  <a:pos x="0" y="290"/>
                </a:cxn>
                <a:cxn ang="0">
                  <a:pos x="0" y="290"/>
                </a:cxn>
                <a:cxn ang="0">
                  <a:pos x="0" y="293"/>
                </a:cxn>
                <a:cxn ang="0">
                  <a:pos x="1" y="294"/>
                </a:cxn>
                <a:cxn ang="0">
                  <a:pos x="2" y="295"/>
                </a:cxn>
                <a:cxn ang="0">
                  <a:pos x="5" y="296"/>
                </a:cxn>
                <a:cxn ang="0">
                  <a:pos x="9" y="294"/>
                </a:cxn>
                <a:cxn ang="0">
                  <a:pos x="10" y="293"/>
                </a:cxn>
                <a:cxn ang="0">
                  <a:pos x="10" y="290"/>
                </a:cxn>
                <a:cxn ang="0">
                  <a:pos x="10" y="290"/>
                </a:cxn>
                <a:cxn ang="0">
                  <a:pos x="13" y="279"/>
                </a:cxn>
                <a:cxn ang="0">
                  <a:pos x="15" y="269"/>
                </a:cxn>
                <a:cxn ang="0">
                  <a:pos x="19" y="260"/>
                </a:cxn>
                <a:cxn ang="0">
                  <a:pos x="25" y="249"/>
                </a:cxn>
                <a:cxn ang="0">
                  <a:pos x="36" y="230"/>
                </a:cxn>
                <a:cxn ang="0">
                  <a:pos x="48" y="211"/>
                </a:cxn>
                <a:cxn ang="0">
                  <a:pos x="48" y="211"/>
                </a:cxn>
                <a:cxn ang="0">
                  <a:pos x="62" y="192"/>
                </a:cxn>
                <a:cxn ang="0">
                  <a:pos x="77" y="172"/>
                </a:cxn>
                <a:cxn ang="0">
                  <a:pos x="107" y="134"/>
                </a:cxn>
                <a:cxn ang="0">
                  <a:pos x="107" y="134"/>
                </a:cxn>
                <a:cxn ang="0">
                  <a:pos x="121" y="117"/>
                </a:cxn>
                <a:cxn ang="0">
                  <a:pos x="136" y="99"/>
                </a:cxn>
                <a:cxn ang="0">
                  <a:pos x="163" y="62"/>
                </a:cxn>
                <a:cxn ang="0">
                  <a:pos x="163" y="62"/>
                </a:cxn>
                <a:cxn ang="0">
                  <a:pos x="174" y="49"/>
                </a:cxn>
                <a:cxn ang="0">
                  <a:pos x="185" y="32"/>
                </a:cxn>
                <a:cxn ang="0">
                  <a:pos x="191" y="24"/>
                </a:cxn>
                <a:cxn ang="0">
                  <a:pos x="197" y="18"/>
                </a:cxn>
                <a:cxn ang="0">
                  <a:pos x="205" y="14"/>
                </a:cxn>
                <a:cxn ang="0">
                  <a:pos x="212" y="10"/>
                </a:cxn>
                <a:cxn ang="0">
                  <a:pos x="212" y="10"/>
                </a:cxn>
                <a:cxn ang="0">
                  <a:pos x="214" y="10"/>
                </a:cxn>
                <a:cxn ang="0">
                  <a:pos x="216" y="7"/>
                </a:cxn>
                <a:cxn ang="0">
                  <a:pos x="216" y="4"/>
                </a:cxn>
                <a:cxn ang="0">
                  <a:pos x="213" y="1"/>
                </a:cxn>
                <a:cxn ang="0">
                  <a:pos x="212" y="0"/>
                </a:cxn>
                <a:cxn ang="0">
                  <a:pos x="209" y="0"/>
                </a:cxn>
                <a:cxn ang="0">
                  <a:pos x="209" y="0"/>
                </a:cxn>
              </a:cxnLst>
              <a:rect l="0" t="0" r="r" b="b"/>
              <a:pathLst>
                <a:path w="216" h="296">
                  <a:moveTo>
                    <a:pt x="209" y="0"/>
                  </a:moveTo>
                  <a:lnTo>
                    <a:pt x="209" y="0"/>
                  </a:lnTo>
                  <a:lnTo>
                    <a:pt x="202" y="2"/>
                  </a:lnTo>
                  <a:lnTo>
                    <a:pt x="197" y="5"/>
                  </a:lnTo>
                  <a:lnTo>
                    <a:pt x="192" y="9"/>
                  </a:lnTo>
                  <a:lnTo>
                    <a:pt x="187" y="14"/>
                  </a:lnTo>
                  <a:lnTo>
                    <a:pt x="178" y="24"/>
                  </a:lnTo>
                  <a:lnTo>
                    <a:pt x="170" y="36"/>
                  </a:lnTo>
                  <a:lnTo>
                    <a:pt x="170" y="36"/>
                  </a:lnTo>
                  <a:lnTo>
                    <a:pt x="153" y="58"/>
                  </a:lnTo>
                  <a:lnTo>
                    <a:pt x="136" y="82"/>
                  </a:lnTo>
                  <a:lnTo>
                    <a:pt x="99" y="126"/>
                  </a:lnTo>
                  <a:lnTo>
                    <a:pt x="99" y="126"/>
                  </a:lnTo>
                  <a:lnTo>
                    <a:pt x="68" y="166"/>
                  </a:lnTo>
                  <a:lnTo>
                    <a:pt x="52" y="185"/>
                  </a:lnTo>
                  <a:lnTo>
                    <a:pt x="39" y="206"/>
                  </a:lnTo>
                  <a:lnTo>
                    <a:pt x="39" y="206"/>
                  </a:lnTo>
                  <a:lnTo>
                    <a:pt x="26" y="226"/>
                  </a:lnTo>
                  <a:lnTo>
                    <a:pt x="14" y="245"/>
                  </a:lnTo>
                  <a:lnTo>
                    <a:pt x="9" y="257"/>
                  </a:lnTo>
                  <a:lnTo>
                    <a:pt x="4" y="268"/>
                  </a:lnTo>
                  <a:lnTo>
                    <a:pt x="1" y="279"/>
                  </a:lnTo>
                  <a:lnTo>
                    <a:pt x="0" y="290"/>
                  </a:lnTo>
                  <a:lnTo>
                    <a:pt x="0" y="290"/>
                  </a:lnTo>
                  <a:lnTo>
                    <a:pt x="0" y="293"/>
                  </a:lnTo>
                  <a:lnTo>
                    <a:pt x="1" y="294"/>
                  </a:lnTo>
                  <a:lnTo>
                    <a:pt x="2" y="295"/>
                  </a:lnTo>
                  <a:lnTo>
                    <a:pt x="5" y="296"/>
                  </a:lnTo>
                  <a:lnTo>
                    <a:pt x="9" y="294"/>
                  </a:lnTo>
                  <a:lnTo>
                    <a:pt x="10" y="293"/>
                  </a:lnTo>
                  <a:lnTo>
                    <a:pt x="10" y="290"/>
                  </a:lnTo>
                  <a:lnTo>
                    <a:pt x="10" y="290"/>
                  </a:lnTo>
                  <a:lnTo>
                    <a:pt x="13" y="279"/>
                  </a:lnTo>
                  <a:lnTo>
                    <a:pt x="15" y="269"/>
                  </a:lnTo>
                  <a:lnTo>
                    <a:pt x="19" y="260"/>
                  </a:lnTo>
                  <a:lnTo>
                    <a:pt x="25" y="249"/>
                  </a:lnTo>
                  <a:lnTo>
                    <a:pt x="36" y="230"/>
                  </a:lnTo>
                  <a:lnTo>
                    <a:pt x="48" y="211"/>
                  </a:lnTo>
                  <a:lnTo>
                    <a:pt x="48" y="211"/>
                  </a:lnTo>
                  <a:lnTo>
                    <a:pt x="62" y="192"/>
                  </a:lnTo>
                  <a:lnTo>
                    <a:pt x="77" y="172"/>
                  </a:lnTo>
                  <a:lnTo>
                    <a:pt x="107" y="134"/>
                  </a:lnTo>
                  <a:lnTo>
                    <a:pt x="107" y="134"/>
                  </a:lnTo>
                  <a:lnTo>
                    <a:pt x="121" y="117"/>
                  </a:lnTo>
                  <a:lnTo>
                    <a:pt x="136" y="99"/>
                  </a:lnTo>
                  <a:lnTo>
                    <a:pt x="163" y="62"/>
                  </a:lnTo>
                  <a:lnTo>
                    <a:pt x="163" y="62"/>
                  </a:lnTo>
                  <a:lnTo>
                    <a:pt x="174" y="49"/>
                  </a:lnTo>
                  <a:lnTo>
                    <a:pt x="185" y="32"/>
                  </a:lnTo>
                  <a:lnTo>
                    <a:pt x="191" y="24"/>
                  </a:lnTo>
                  <a:lnTo>
                    <a:pt x="197" y="18"/>
                  </a:lnTo>
                  <a:lnTo>
                    <a:pt x="205" y="14"/>
                  </a:lnTo>
                  <a:lnTo>
                    <a:pt x="212" y="10"/>
                  </a:lnTo>
                  <a:lnTo>
                    <a:pt x="212" y="10"/>
                  </a:lnTo>
                  <a:lnTo>
                    <a:pt x="214" y="10"/>
                  </a:lnTo>
                  <a:lnTo>
                    <a:pt x="216" y="7"/>
                  </a:lnTo>
                  <a:lnTo>
                    <a:pt x="216" y="4"/>
                  </a:lnTo>
                  <a:lnTo>
                    <a:pt x="213" y="1"/>
                  </a:lnTo>
                  <a:lnTo>
                    <a:pt x="212" y="0"/>
                  </a:lnTo>
                  <a:lnTo>
                    <a:pt x="209" y="0"/>
                  </a:lnTo>
                  <a:lnTo>
                    <a:pt x="209"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12" name="Freeform 524"/>
            <p:cNvSpPr/>
            <p:nvPr/>
          </p:nvSpPr>
          <p:spPr bwMode="auto">
            <a:xfrm>
              <a:off x="2173288" y="2065338"/>
              <a:ext cx="122238" cy="155575"/>
            </a:xfrm>
            <a:custGeom>
              <a:avLst/>
              <a:gdLst/>
              <a:ahLst/>
              <a:cxnLst>
                <a:cxn ang="0">
                  <a:pos x="300" y="1"/>
                </a:cxn>
                <a:cxn ang="0">
                  <a:pos x="300" y="1"/>
                </a:cxn>
                <a:cxn ang="0">
                  <a:pos x="289" y="6"/>
                </a:cxn>
                <a:cxn ang="0">
                  <a:pos x="280" y="14"/>
                </a:cxn>
                <a:cxn ang="0">
                  <a:pos x="271" y="23"/>
                </a:cxn>
                <a:cxn ang="0">
                  <a:pos x="262" y="33"/>
                </a:cxn>
                <a:cxn ang="0">
                  <a:pos x="245" y="52"/>
                </a:cxn>
                <a:cxn ang="0">
                  <a:pos x="229" y="72"/>
                </a:cxn>
                <a:cxn ang="0">
                  <a:pos x="229" y="72"/>
                </a:cxn>
                <a:cxn ang="0">
                  <a:pos x="208" y="95"/>
                </a:cxn>
                <a:cxn ang="0">
                  <a:pos x="188" y="119"/>
                </a:cxn>
                <a:cxn ang="0">
                  <a:pos x="170" y="145"/>
                </a:cxn>
                <a:cxn ang="0">
                  <a:pos x="153" y="171"/>
                </a:cxn>
                <a:cxn ang="0">
                  <a:pos x="153" y="171"/>
                </a:cxn>
                <a:cxn ang="0">
                  <a:pos x="113" y="230"/>
                </a:cxn>
                <a:cxn ang="0">
                  <a:pos x="92" y="260"/>
                </a:cxn>
                <a:cxn ang="0">
                  <a:pos x="69" y="289"/>
                </a:cxn>
                <a:cxn ang="0">
                  <a:pos x="69" y="289"/>
                </a:cxn>
                <a:cxn ang="0">
                  <a:pos x="52" y="312"/>
                </a:cxn>
                <a:cxn ang="0">
                  <a:pos x="35" y="336"/>
                </a:cxn>
                <a:cxn ang="0">
                  <a:pos x="1" y="383"/>
                </a:cxn>
                <a:cxn ang="0">
                  <a:pos x="1" y="383"/>
                </a:cxn>
                <a:cxn ang="0">
                  <a:pos x="0" y="386"/>
                </a:cxn>
                <a:cxn ang="0">
                  <a:pos x="0" y="388"/>
                </a:cxn>
                <a:cxn ang="0">
                  <a:pos x="1" y="390"/>
                </a:cxn>
                <a:cxn ang="0">
                  <a:pos x="3" y="391"/>
                </a:cxn>
                <a:cxn ang="0">
                  <a:pos x="7" y="392"/>
                </a:cxn>
                <a:cxn ang="0">
                  <a:pos x="9" y="391"/>
                </a:cxn>
                <a:cxn ang="0">
                  <a:pos x="10" y="390"/>
                </a:cxn>
                <a:cxn ang="0">
                  <a:pos x="10" y="390"/>
                </a:cxn>
                <a:cxn ang="0">
                  <a:pos x="44" y="343"/>
                </a:cxn>
                <a:cxn ang="0">
                  <a:pos x="60" y="320"/>
                </a:cxn>
                <a:cxn ang="0">
                  <a:pos x="77" y="297"/>
                </a:cxn>
                <a:cxn ang="0">
                  <a:pos x="77" y="297"/>
                </a:cxn>
                <a:cxn ang="0">
                  <a:pos x="113" y="251"/>
                </a:cxn>
                <a:cxn ang="0">
                  <a:pos x="130" y="226"/>
                </a:cxn>
                <a:cxn ang="0">
                  <a:pos x="145" y="203"/>
                </a:cxn>
                <a:cxn ang="0">
                  <a:pos x="145" y="203"/>
                </a:cxn>
                <a:cxn ang="0">
                  <a:pos x="164" y="174"/>
                </a:cxn>
                <a:cxn ang="0">
                  <a:pos x="183" y="146"/>
                </a:cxn>
                <a:cxn ang="0">
                  <a:pos x="203" y="120"/>
                </a:cxn>
                <a:cxn ang="0">
                  <a:pos x="224" y="94"/>
                </a:cxn>
                <a:cxn ang="0">
                  <a:pos x="224" y="94"/>
                </a:cxn>
                <a:cxn ang="0">
                  <a:pos x="243" y="72"/>
                </a:cxn>
                <a:cxn ang="0">
                  <a:pos x="263" y="51"/>
                </a:cxn>
                <a:cxn ang="0">
                  <a:pos x="263" y="51"/>
                </a:cxn>
                <a:cxn ang="0">
                  <a:pos x="283" y="29"/>
                </a:cxn>
                <a:cxn ang="0">
                  <a:pos x="293" y="18"/>
                </a:cxn>
                <a:cxn ang="0">
                  <a:pos x="300" y="14"/>
                </a:cxn>
                <a:cxn ang="0">
                  <a:pos x="306" y="10"/>
                </a:cxn>
                <a:cxn ang="0">
                  <a:pos x="306" y="10"/>
                </a:cxn>
                <a:cxn ang="0">
                  <a:pos x="307" y="9"/>
                </a:cxn>
                <a:cxn ang="0">
                  <a:pos x="309" y="8"/>
                </a:cxn>
                <a:cxn ang="0">
                  <a:pos x="309" y="5"/>
                </a:cxn>
                <a:cxn ang="0">
                  <a:pos x="307" y="4"/>
                </a:cxn>
                <a:cxn ang="0">
                  <a:pos x="305" y="1"/>
                </a:cxn>
                <a:cxn ang="0">
                  <a:pos x="302" y="0"/>
                </a:cxn>
                <a:cxn ang="0">
                  <a:pos x="300" y="1"/>
                </a:cxn>
                <a:cxn ang="0">
                  <a:pos x="300" y="1"/>
                </a:cxn>
              </a:cxnLst>
              <a:rect l="0" t="0" r="r" b="b"/>
              <a:pathLst>
                <a:path w="309" h="392">
                  <a:moveTo>
                    <a:pt x="300" y="1"/>
                  </a:moveTo>
                  <a:lnTo>
                    <a:pt x="300" y="1"/>
                  </a:lnTo>
                  <a:lnTo>
                    <a:pt x="289" y="6"/>
                  </a:lnTo>
                  <a:lnTo>
                    <a:pt x="280" y="14"/>
                  </a:lnTo>
                  <a:lnTo>
                    <a:pt x="271" y="23"/>
                  </a:lnTo>
                  <a:lnTo>
                    <a:pt x="262" y="33"/>
                  </a:lnTo>
                  <a:lnTo>
                    <a:pt x="245" y="52"/>
                  </a:lnTo>
                  <a:lnTo>
                    <a:pt x="229" y="72"/>
                  </a:lnTo>
                  <a:lnTo>
                    <a:pt x="229" y="72"/>
                  </a:lnTo>
                  <a:lnTo>
                    <a:pt x="208" y="95"/>
                  </a:lnTo>
                  <a:lnTo>
                    <a:pt x="188" y="119"/>
                  </a:lnTo>
                  <a:lnTo>
                    <a:pt x="170" y="145"/>
                  </a:lnTo>
                  <a:lnTo>
                    <a:pt x="153" y="171"/>
                  </a:lnTo>
                  <a:lnTo>
                    <a:pt x="153" y="171"/>
                  </a:lnTo>
                  <a:lnTo>
                    <a:pt x="113" y="230"/>
                  </a:lnTo>
                  <a:lnTo>
                    <a:pt x="92" y="260"/>
                  </a:lnTo>
                  <a:lnTo>
                    <a:pt x="69" y="289"/>
                  </a:lnTo>
                  <a:lnTo>
                    <a:pt x="69" y="289"/>
                  </a:lnTo>
                  <a:lnTo>
                    <a:pt x="52" y="312"/>
                  </a:lnTo>
                  <a:lnTo>
                    <a:pt x="35" y="336"/>
                  </a:lnTo>
                  <a:lnTo>
                    <a:pt x="1" y="383"/>
                  </a:lnTo>
                  <a:lnTo>
                    <a:pt x="1" y="383"/>
                  </a:lnTo>
                  <a:lnTo>
                    <a:pt x="0" y="386"/>
                  </a:lnTo>
                  <a:lnTo>
                    <a:pt x="0" y="388"/>
                  </a:lnTo>
                  <a:lnTo>
                    <a:pt x="1" y="390"/>
                  </a:lnTo>
                  <a:lnTo>
                    <a:pt x="3" y="391"/>
                  </a:lnTo>
                  <a:lnTo>
                    <a:pt x="7" y="392"/>
                  </a:lnTo>
                  <a:lnTo>
                    <a:pt x="9" y="391"/>
                  </a:lnTo>
                  <a:lnTo>
                    <a:pt x="10" y="390"/>
                  </a:lnTo>
                  <a:lnTo>
                    <a:pt x="10" y="390"/>
                  </a:lnTo>
                  <a:lnTo>
                    <a:pt x="44" y="343"/>
                  </a:lnTo>
                  <a:lnTo>
                    <a:pt x="60" y="320"/>
                  </a:lnTo>
                  <a:lnTo>
                    <a:pt x="77" y="297"/>
                  </a:lnTo>
                  <a:lnTo>
                    <a:pt x="77" y="297"/>
                  </a:lnTo>
                  <a:lnTo>
                    <a:pt x="113" y="251"/>
                  </a:lnTo>
                  <a:lnTo>
                    <a:pt x="130" y="226"/>
                  </a:lnTo>
                  <a:lnTo>
                    <a:pt x="145" y="203"/>
                  </a:lnTo>
                  <a:lnTo>
                    <a:pt x="145" y="203"/>
                  </a:lnTo>
                  <a:lnTo>
                    <a:pt x="164" y="174"/>
                  </a:lnTo>
                  <a:lnTo>
                    <a:pt x="183" y="146"/>
                  </a:lnTo>
                  <a:lnTo>
                    <a:pt x="203" y="120"/>
                  </a:lnTo>
                  <a:lnTo>
                    <a:pt x="224" y="94"/>
                  </a:lnTo>
                  <a:lnTo>
                    <a:pt x="224" y="94"/>
                  </a:lnTo>
                  <a:lnTo>
                    <a:pt x="243" y="72"/>
                  </a:lnTo>
                  <a:lnTo>
                    <a:pt x="263" y="51"/>
                  </a:lnTo>
                  <a:lnTo>
                    <a:pt x="263" y="51"/>
                  </a:lnTo>
                  <a:lnTo>
                    <a:pt x="283" y="29"/>
                  </a:lnTo>
                  <a:lnTo>
                    <a:pt x="293" y="18"/>
                  </a:lnTo>
                  <a:lnTo>
                    <a:pt x="300" y="14"/>
                  </a:lnTo>
                  <a:lnTo>
                    <a:pt x="306" y="10"/>
                  </a:lnTo>
                  <a:lnTo>
                    <a:pt x="306" y="10"/>
                  </a:lnTo>
                  <a:lnTo>
                    <a:pt x="307" y="9"/>
                  </a:lnTo>
                  <a:lnTo>
                    <a:pt x="309" y="8"/>
                  </a:lnTo>
                  <a:lnTo>
                    <a:pt x="309" y="5"/>
                  </a:lnTo>
                  <a:lnTo>
                    <a:pt x="307" y="4"/>
                  </a:lnTo>
                  <a:lnTo>
                    <a:pt x="305" y="1"/>
                  </a:lnTo>
                  <a:lnTo>
                    <a:pt x="302" y="0"/>
                  </a:lnTo>
                  <a:lnTo>
                    <a:pt x="300" y="1"/>
                  </a:lnTo>
                  <a:lnTo>
                    <a:pt x="30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13" name="Freeform 525"/>
            <p:cNvSpPr/>
            <p:nvPr/>
          </p:nvSpPr>
          <p:spPr bwMode="auto">
            <a:xfrm>
              <a:off x="2217738" y="2063750"/>
              <a:ext cx="133350" cy="182563"/>
            </a:xfrm>
            <a:custGeom>
              <a:avLst/>
              <a:gdLst/>
              <a:ahLst/>
              <a:cxnLst>
                <a:cxn ang="0">
                  <a:pos x="325" y="3"/>
                </a:cxn>
                <a:cxn ang="0">
                  <a:pos x="251" y="78"/>
                </a:cxn>
                <a:cxn ang="0">
                  <a:pos x="229" y="105"/>
                </a:cxn>
                <a:cxn ang="0">
                  <a:pos x="192" y="158"/>
                </a:cxn>
                <a:cxn ang="0">
                  <a:pos x="160" y="213"/>
                </a:cxn>
                <a:cxn ang="0">
                  <a:pos x="139" y="243"/>
                </a:cxn>
                <a:cxn ang="0">
                  <a:pos x="92" y="301"/>
                </a:cxn>
                <a:cxn ang="0">
                  <a:pos x="71" y="331"/>
                </a:cxn>
                <a:cxn ang="0">
                  <a:pos x="55" y="362"/>
                </a:cxn>
                <a:cxn ang="0">
                  <a:pos x="37" y="391"/>
                </a:cxn>
                <a:cxn ang="0">
                  <a:pos x="29" y="405"/>
                </a:cxn>
                <a:cxn ang="0">
                  <a:pos x="17" y="429"/>
                </a:cxn>
                <a:cxn ang="0">
                  <a:pos x="8" y="442"/>
                </a:cxn>
                <a:cxn ang="0">
                  <a:pos x="3" y="446"/>
                </a:cxn>
                <a:cxn ang="0">
                  <a:pos x="0" y="450"/>
                </a:cxn>
                <a:cxn ang="0">
                  <a:pos x="4" y="456"/>
                </a:cxn>
                <a:cxn ang="0">
                  <a:pos x="8" y="456"/>
                </a:cxn>
                <a:cxn ang="0">
                  <a:pos x="13" y="452"/>
                </a:cxn>
                <a:cxn ang="0">
                  <a:pos x="25" y="435"/>
                </a:cxn>
                <a:cxn ang="0">
                  <a:pos x="41" y="408"/>
                </a:cxn>
                <a:cxn ang="0">
                  <a:pos x="56" y="382"/>
                </a:cxn>
                <a:cxn ang="0">
                  <a:pos x="88" y="330"/>
                </a:cxn>
                <a:cxn ang="0">
                  <a:pos x="100" y="313"/>
                </a:cxn>
                <a:cxn ang="0">
                  <a:pos x="137" y="268"/>
                </a:cxn>
                <a:cxn ang="0">
                  <a:pos x="149" y="252"/>
                </a:cxn>
                <a:cxn ang="0">
                  <a:pos x="187" y="190"/>
                </a:cxn>
                <a:cxn ang="0">
                  <a:pos x="226" y="128"/>
                </a:cxn>
                <a:cxn ang="0">
                  <a:pos x="238" y="111"/>
                </a:cxn>
                <a:cxn ang="0">
                  <a:pos x="276" y="67"/>
                </a:cxn>
                <a:cxn ang="0">
                  <a:pos x="332" y="10"/>
                </a:cxn>
                <a:cxn ang="0">
                  <a:pos x="334" y="8"/>
                </a:cxn>
                <a:cxn ang="0">
                  <a:pos x="332" y="3"/>
                </a:cxn>
                <a:cxn ang="0">
                  <a:pos x="327" y="1"/>
                </a:cxn>
                <a:cxn ang="0">
                  <a:pos x="325" y="3"/>
                </a:cxn>
              </a:cxnLst>
              <a:rect l="0" t="0" r="r" b="b"/>
              <a:pathLst>
                <a:path w="334" h="458">
                  <a:moveTo>
                    <a:pt x="325" y="3"/>
                  </a:moveTo>
                  <a:lnTo>
                    <a:pt x="325" y="3"/>
                  </a:lnTo>
                  <a:lnTo>
                    <a:pt x="275" y="52"/>
                  </a:lnTo>
                  <a:lnTo>
                    <a:pt x="251" y="78"/>
                  </a:lnTo>
                  <a:lnTo>
                    <a:pt x="229" y="105"/>
                  </a:lnTo>
                  <a:lnTo>
                    <a:pt x="229" y="105"/>
                  </a:lnTo>
                  <a:lnTo>
                    <a:pt x="209" y="131"/>
                  </a:lnTo>
                  <a:lnTo>
                    <a:pt x="192" y="158"/>
                  </a:lnTo>
                  <a:lnTo>
                    <a:pt x="160" y="213"/>
                  </a:lnTo>
                  <a:lnTo>
                    <a:pt x="160" y="213"/>
                  </a:lnTo>
                  <a:lnTo>
                    <a:pt x="151" y="229"/>
                  </a:lnTo>
                  <a:lnTo>
                    <a:pt x="139" y="243"/>
                  </a:lnTo>
                  <a:lnTo>
                    <a:pt x="115" y="272"/>
                  </a:lnTo>
                  <a:lnTo>
                    <a:pt x="92" y="301"/>
                  </a:lnTo>
                  <a:lnTo>
                    <a:pt x="81" y="316"/>
                  </a:lnTo>
                  <a:lnTo>
                    <a:pt x="71" y="331"/>
                  </a:lnTo>
                  <a:lnTo>
                    <a:pt x="71" y="331"/>
                  </a:lnTo>
                  <a:lnTo>
                    <a:pt x="55" y="362"/>
                  </a:lnTo>
                  <a:lnTo>
                    <a:pt x="46" y="377"/>
                  </a:lnTo>
                  <a:lnTo>
                    <a:pt x="37" y="391"/>
                  </a:lnTo>
                  <a:lnTo>
                    <a:pt x="37" y="391"/>
                  </a:lnTo>
                  <a:lnTo>
                    <a:pt x="29" y="405"/>
                  </a:lnTo>
                  <a:lnTo>
                    <a:pt x="21" y="421"/>
                  </a:lnTo>
                  <a:lnTo>
                    <a:pt x="17" y="429"/>
                  </a:lnTo>
                  <a:lnTo>
                    <a:pt x="13" y="435"/>
                  </a:lnTo>
                  <a:lnTo>
                    <a:pt x="8" y="442"/>
                  </a:lnTo>
                  <a:lnTo>
                    <a:pt x="3" y="446"/>
                  </a:lnTo>
                  <a:lnTo>
                    <a:pt x="3" y="446"/>
                  </a:lnTo>
                  <a:lnTo>
                    <a:pt x="0" y="449"/>
                  </a:lnTo>
                  <a:lnTo>
                    <a:pt x="0" y="450"/>
                  </a:lnTo>
                  <a:lnTo>
                    <a:pt x="0" y="454"/>
                  </a:lnTo>
                  <a:lnTo>
                    <a:pt x="4" y="456"/>
                  </a:lnTo>
                  <a:lnTo>
                    <a:pt x="5" y="458"/>
                  </a:lnTo>
                  <a:lnTo>
                    <a:pt x="8" y="456"/>
                  </a:lnTo>
                  <a:lnTo>
                    <a:pt x="8" y="456"/>
                  </a:lnTo>
                  <a:lnTo>
                    <a:pt x="13" y="452"/>
                  </a:lnTo>
                  <a:lnTo>
                    <a:pt x="18" y="447"/>
                  </a:lnTo>
                  <a:lnTo>
                    <a:pt x="25" y="435"/>
                  </a:lnTo>
                  <a:lnTo>
                    <a:pt x="25" y="435"/>
                  </a:lnTo>
                  <a:lnTo>
                    <a:pt x="41" y="408"/>
                  </a:lnTo>
                  <a:lnTo>
                    <a:pt x="56" y="382"/>
                  </a:lnTo>
                  <a:lnTo>
                    <a:pt x="56" y="382"/>
                  </a:lnTo>
                  <a:lnTo>
                    <a:pt x="77" y="347"/>
                  </a:lnTo>
                  <a:lnTo>
                    <a:pt x="88" y="330"/>
                  </a:lnTo>
                  <a:lnTo>
                    <a:pt x="100" y="313"/>
                  </a:lnTo>
                  <a:lnTo>
                    <a:pt x="100" y="313"/>
                  </a:lnTo>
                  <a:lnTo>
                    <a:pt x="124" y="282"/>
                  </a:lnTo>
                  <a:lnTo>
                    <a:pt x="137" y="268"/>
                  </a:lnTo>
                  <a:lnTo>
                    <a:pt x="149" y="252"/>
                  </a:lnTo>
                  <a:lnTo>
                    <a:pt x="149" y="252"/>
                  </a:lnTo>
                  <a:lnTo>
                    <a:pt x="169" y="221"/>
                  </a:lnTo>
                  <a:lnTo>
                    <a:pt x="187" y="190"/>
                  </a:lnTo>
                  <a:lnTo>
                    <a:pt x="207" y="158"/>
                  </a:lnTo>
                  <a:lnTo>
                    <a:pt x="226" y="128"/>
                  </a:lnTo>
                  <a:lnTo>
                    <a:pt x="226" y="128"/>
                  </a:lnTo>
                  <a:lnTo>
                    <a:pt x="238" y="111"/>
                  </a:lnTo>
                  <a:lnTo>
                    <a:pt x="250" y="95"/>
                  </a:lnTo>
                  <a:lnTo>
                    <a:pt x="276" y="67"/>
                  </a:lnTo>
                  <a:lnTo>
                    <a:pt x="305" y="38"/>
                  </a:lnTo>
                  <a:lnTo>
                    <a:pt x="332" y="10"/>
                  </a:lnTo>
                  <a:lnTo>
                    <a:pt x="332" y="10"/>
                  </a:lnTo>
                  <a:lnTo>
                    <a:pt x="334" y="8"/>
                  </a:lnTo>
                  <a:lnTo>
                    <a:pt x="334" y="7"/>
                  </a:lnTo>
                  <a:lnTo>
                    <a:pt x="332" y="3"/>
                  </a:lnTo>
                  <a:lnTo>
                    <a:pt x="328" y="0"/>
                  </a:lnTo>
                  <a:lnTo>
                    <a:pt x="327" y="1"/>
                  </a:lnTo>
                  <a:lnTo>
                    <a:pt x="325" y="3"/>
                  </a:lnTo>
                  <a:lnTo>
                    <a:pt x="325"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14" name="Freeform 526"/>
            <p:cNvSpPr/>
            <p:nvPr/>
          </p:nvSpPr>
          <p:spPr bwMode="auto">
            <a:xfrm>
              <a:off x="2266951" y="2062163"/>
              <a:ext cx="141288" cy="188913"/>
            </a:xfrm>
            <a:custGeom>
              <a:avLst/>
              <a:gdLst/>
              <a:ahLst/>
              <a:cxnLst>
                <a:cxn ang="0">
                  <a:pos x="348" y="2"/>
                </a:cxn>
                <a:cxn ang="0">
                  <a:pos x="348" y="2"/>
                </a:cxn>
                <a:cxn ang="0">
                  <a:pos x="297" y="53"/>
                </a:cxn>
                <a:cxn ang="0">
                  <a:pos x="250" y="106"/>
                </a:cxn>
                <a:cxn ang="0">
                  <a:pos x="203" y="161"/>
                </a:cxn>
                <a:cxn ang="0">
                  <a:pos x="180" y="190"/>
                </a:cxn>
                <a:cxn ang="0">
                  <a:pos x="159" y="219"/>
                </a:cxn>
                <a:cxn ang="0">
                  <a:pos x="159" y="219"/>
                </a:cxn>
                <a:cxn ang="0">
                  <a:pos x="137" y="250"/>
                </a:cxn>
                <a:cxn ang="0">
                  <a:pos x="116" y="282"/>
                </a:cxn>
                <a:cxn ang="0">
                  <a:pos x="76" y="344"/>
                </a:cxn>
                <a:cxn ang="0">
                  <a:pos x="76" y="344"/>
                </a:cxn>
                <a:cxn ang="0">
                  <a:pos x="56" y="377"/>
                </a:cxn>
                <a:cxn ang="0">
                  <a:pos x="38" y="410"/>
                </a:cxn>
                <a:cxn ang="0">
                  <a:pos x="38" y="410"/>
                </a:cxn>
                <a:cxn ang="0">
                  <a:pos x="30" y="425"/>
                </a:cxn>
                <a:cxn ang="0">
                  <a:pos x="23" y="441"/>
                </a:cxn>
                <a:cxn ang="0">
                  <a:pos x="19" y="449"/>
                </a:cxn>
                <a:cxn ang="0">
                  <a:pos x="14" y="456"/>
                </a:cxn>
                <a:cxn ang="0">
                  <a:pos x="9" y="462"/>
                </a:cxn>
                <a:cxn ang="0">
                  <a:pos x="2" y="469"/>
                </a:cxn>
                <a:cxn ang="0">
                  <a:pos x="2" y="469"/>
                </a:cxn>
                <a:cxn ang="0">
                  <a:pos x="0" y="471"/>
                </a:cxn>
                <a:cxn ang="0">
                  <a:pos x="0" y="473"/>
                </a:cxn>
                <a:cxn ang="0">
                  <a:pos x="1" y="476"/>
                </a:cxn>
                <a:cxn ang="0">
                  <a:pos x="2" y="479"/>
                </a:cxn>
                <a:cxn ang="0">
                  <a:pos x="4" y="479"/>
                </a:cxn>
                <a:cxn ang="0">
                  <a:pos x="5" y="479"/>
                </a:cxn>
                <a:cxn ang="0">
                  <a:pos x="8" y="479"/>
                </a:cxn>
                <a:cxn ang="0">
                  <a:pos x="8" y="479"/>
                </a:cxn>
                <a:cxn ang="0">
                  <a:pos x="18" y="470"/>
                </a:cxn>
                <a:cxn ang="0">
                  <a:pos x="26" y="459"/>
                </a:cxn>
                <a:cxn ang="0">
                  <a:pos x="34" y="448"/>
                </a:cxn>
                <a:cxn ang="0">
                  <a:pos x="40" y="436"/>
                </a:cxn>
                <a:cxn ang="0">
                  <a:pos x="51" y="412"/>
                </a:cxn>
                <a:cxn ang="0">
                  <a:pos x="64" y="388"/>
                </a:cxn>
                <a:cxn ang="0">
                  <a:pos x="64" y="388"/>
                </a:cxn>
                <a:cxn ang="0">
                  <a:pos x="83" y="352"/>
                </a:cxn>
                <a:cxn ang="0">
                  <a:pos x="106" y="318"/>
                </a:cxn>
                <a:cxn ang="0">
                  <a:pos x="150" y="250"/>
                </a:cxn>
                <a:cxn ang="0">
                  <a:pos x="150" y="250"/>
                </a:cxn>
                <a:cxn ang="0">
                  <a:pos x="174" y="218"/>
                </a:cxn>
                <a:cxn ang="0">
                  <a:pos x="197" y="186"/>
                </a:cxn>
                <a:cxn ang="0">
                  <a:pos x="222" y="156"/>
                </a:cxn>
                <a:cxn ang="0">
                  <a:pos x="247" y="125"/>
                </a:cxn>
                <a:cxn ang="0">
                  <a:pos x="273" y="96"/>
                </a:cxn>
                <a:cxn ang="0">
                  <a:pos x="301" y="66"/>
                </a:cxn>
                <a:cxn ang="0">
                  <a:pos x="356" y="10"/>
                </a:cxn>
                <a:cxn ang="0">
                  <a:pos x="356" y="10"/>
                </a:cxn>
                <a:cxn ang="0">
                  <a:pos x="357" y="7"/>
                </a:cxn>
                <a:cxn ang="0">
                  <a:pos x="357" y="6"/>
                </a:cxn>
                <a:cxn ang="0">
                  <a:pos x="356" y="2"/>
                </a:cxn>
                <a:cxn ang="0">
                  <a:pos x="352" y="0"/>
                </a:cxn>
                <a:cxn ang="0">
                  <a:pos x="349" y="0"/>
                </a:cxn>
                <a:cxn ang="0">
                  <a:pos x="348" y="2"/>
                </a:cxn>
                <a:cxn ang="0">
                  <a:pos x="348" y="2"/>
                </a:cxn>
              </a:cxnLst>
              <a:rect l="0" t="0" r="r" b="b"/>
              <a:pathLst>
                <a:path w="357" h="479">
                  <a:moveTo>
                    <a:pt x="348" y="2"/>
                  </a:moveTo>
                  <a:lnTo>
                    <a:pt x="348" y="2"/>
                  </a:lnTo>
                  <a:lnTo>
                    <a:pt x="297" y="53"/>
                  </a:lnTo>
                  <a:lnTo>
                    <a:pt x="250" y="106"/>
                  </a:lnTo>
                  <a:lnTo>
                    <a:pt x="203" y="161"/>
                  </a:lnTo>
                  <a:lnTo>
                    <a:pt x="180" y="190"/>
                  </a:lnTo>
                  <a:lnTo>
                    <a:pt x="159" y="219"/>
                  </a:lnTo>
                  <a:lnTo>
                    <a:pt x="159" y="219"/>
                  </a:lnTo>
                  <a:lnTo>
                    <a:pt x="137" y="250"/>
                  </a:lnTo>
                  <a:lnTo>
                    <a:pt x="116" y="282"/>
                  </a:lnTo>
                  <a:lnTo>
                    <a:pt x="76" y="344"/>
                  </a:lnTo>
                  <a:lnTo>
                    <a:pt x="76" y="344"/>
                  </a:lnTo>
                  <a:lnTo>
                    <a:pt x="56" y="377"/>
                  </a:lnTo>
                  <a:lnTo>
                    <a:pt x="38" y="410"/>
                  </a:lnTo>
                  <a:lnTo>
                    <a:pt x="38" y="410"/>
                  </a:lnTo>
                  <a:lnTo>
                    <a:pt x="30" y="425"/>
                  </a:lnTo>
                  <a:lnTo>
                    <a:pt x="23" y="441"/>
                  </a:lnTo>
                  <a:lnTo>
                    <a:pt x="19" y="449"/>
                  </a:lnTo>
                  <a:lnTo>
                    <a:pt x="14" y="456"/>
                  </a:lnTo>
                  <a:lnTo>
                    <a:pt x="9" y="462"/>
                  </a:lnTo>
                  <a:lnTo>
                    <a:pt x="2" y="469"/>
                  </a:lnTo>
                  <a:lnTo>
                    <a:pt x="2" y="469"/>
                  </a:lnTo>
                  <a:lnTo>
                    <a:pt x="0" y="471"/>
                  </a:lnTo>
                  <a:lnTo>
                    <a:pt x="0" y="473"/>
                  </a:lnTo>
                  <a:lnTo>
                    <a:pt x="1" y="476"/>
                  </a:lnTo>
                  <a:lnTo>
                    <a:pt x="2" y="479"/>
                  </a:lnTo>
                  <a:lnTo>
                    <a:pt x="4" y="479"/>
                  </a:lnTo>
                  <a:lnTo>
                    <a:pt x="5" y="479"/>
                  </a:lnTo>
                  <a:lnTo>
                    <a:pt x="8" y="479"/>
                  </a:lnTo>
                  <a:lnTo>
                    <a:pt x="8" y="479"/>
                  </a:lnTo>
                  <a:lnTo>
                    <a:pt x="18" y="470"/>
                  </a:lnTo>
                  <a:lnTo>
                    <a:pt x="26" y="459"/>
                  </a:lnTo>
                  <a:lnTo>
                    <a:pt x="34" y="448"/>
                  </a:lnTo>
                  <a:lnTo>
                    <a:pt x="40" y="436"/>
                  </a:lnTo>
                  <a:lnTo>
                    <a:pt x="51" y="412"/>
                  </a:lnTo>
                  <a:lnTo>
                    <a:pt x="64" y="388"/>
                  </a:lnTo>
                  <a:lnTo>
                    <a:pt x="64" y="388"/>
                  </a:lnTo>
                  <a:lnTo>
                    <a:pt x="83" y="352"/>
                  </a:lnTo>
                  <a:lnTo>
                    <a:pt x="106" y="318"/>
                  </a:lnTo>
                  <a:lnTo>
                    <a:pt x="150" y="250"/>
                  </a:lnTo>
                  <a:lnTo>
                    <a:pt x="150" y="250"/>
                  </a:lnTo>
                  <a:lnTo>
                    <a:pt x="174" y="218"/>
                  </a:lnTo>
                  <a:lnTo>
                    <a:pt x="197" y="186"/>
                  </a:lnTo>
                  <a:lnTo>
                    <a:pt x="222" y="156"/>
                  </a:lnTo>
                  <a:lnTo>
                    <a:pt x="247" y="125"/>
                  </a:lnTo>
                  <a:lnTo>
                    <a:pt x="273" y="96"/>
                  </a:lnTo>
                  <a:lnTo>
                    <a:pt x="301" y="66"/>
                  </a:lnTo>
                  <a:lnTo>
                    <a:pt x="356" y="10"/>
                  </a:lnTo>
                  <a:lnTo>
                    <a:pt x="356" y="10"/>
                  </a:lnTo>
                  <a:lnTo>
                    <a:pt x="357" y="7"/>
                  </a:lnTo>
                  <a:lnTo>
                    <a:pt x="357" y="6"/>
                  </a:lnTo>
                  <a:lnTo>
                    <a:pt x="356" y="2"/>
                  </a:lnTo>
                  <a:lnTo>
                    <a:pt x="352" y="0"/>
                  </a:lnTo>
                  <a:lnTo>
                    <a:pt x="349" y="0"/>
                  </a:lnTo>
                  <a:lnTo>
                    <a:pt x="348" y="2"/>
                  </a:lnTo>
                  <a:lnTo>
                    <a:pt x="34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15" name="Freeform 527"/>
            <p:cNvSpPr/>
            <p:nvPr/>
          </p:nvSpPr>
          <p:spPr bwMode="auto">
            <a:xfrm>
              <a:off x="2327276" y="2062163"/>
              <a:ext cx="134938" cy="182563"/>
            </a:xfrm>
            <a:custGeom>
              <a:avLst/>
              <a:gdLst/>
              <a:ahLst/>
              <a:cxnLst>
                <a:cxn ang="0">
                  <a:pos x="332" y="3"/>
                </a:cxn>
                <a:cxn ang="0">
                  <a:pos x="332" y="3"/>
                </a:cxn>
                <a:cxn ang="0">
                  <a:pos x="321" y="16"/>
                </a:cxn>
                <a:cxn ang="0">
                  <a:pos x="310" y="29"/>
                </a:cxn>
                <a:cxn ang="0">
                  <a:pos x="298" y="42"/>
                </a:cxn>
                <a:cxn ang="0">
                  <a:pos x="286" y="55"/>
                </a:cxn>
                <a:cxn ang="0">
                  <a:pos x="286" y="55"/>
                </a:cxn>
                <a:cxn ang="0">
                  <a:pos x="261" y="87"/>
                </a:cxn>
                <a:cxn ang="0">
                  <a:pos x="236" y="118"/>
                </a:cxn>
                <a:cxn ang="0">
                  <a:pos x="236" y="118"/>
                </a:cxn>
                <a:cxn ang="0">
                  <a:pos x="176" y="190"/>
                </a:cxn>
                <a:cxn ang="0">
                  <a:pos x="117" y="262"/>
                </a:cxn>
                <a:cxn ang="0">
                  <a:pos x="117" y="262"/>
                </a:cxn>
                <a:cxn ang="0">
                  <a:pos x="94" y="293"/>
                </a:cxn>
                <a:cxn ang="0">
                  <a:pos x="71" y="326"/>
                </a:cxn>
                <a:cxn ang="0">
                  <a:pos x="52" y="360"/>
                </a:cxn>
                <a:cxn ang="0">
                  <a:pos x="32" y="394"/>
                </a:cxn>
                <a:cxn ang="0">
                  <a:pos x="32" y="394"/>
                </a:cxn>
                <a:cxn ang="0">
                  <a:pos x="18" y="420"/>
                </a:cxn>
                <a:cxn ang="0">
                  <a:pos x="5" y="446"/>
                </a:cxn>
                <a:cxn ang="0">
                  <a:pos x="5" y="446"/>
                </a:cxn>
                <a:cxn ang="0">
                  <a:pos x="0" y="461"/>
                </a:cxn>
                <a:cxn ang="0">
                  <a:pos x="0" y="461"/>
                </a:cxn>
                <a:cxn ang="0">
                  <a:pos x="13" y="461"/>
                </a:cxn>
                <a:cxn ang="0">
                  <a:pos x="13" y="461"/>
                </a:cxn>
                <a:cxn ang="0">
                  <a:pos x="17" y="450"/>
                </a:cxn>
                <a:cxn ang="0">
                  <a:pos x="17" y="450"/>
                </a:cxn>
                <a:cxn ang="0">
                  <a:pos x="26" y="429"/>
                </a:cxn>
                <a:cxn ang="0">
                  <a:pos x="35" y="410"/>
                </a:cxn>
                <a:cxn ang="0">
                  <a:pos x="57" y="371"/>
                </a:cxn>
                <a:cxn ang="0">
                  <a:pos x="82" y="331"/>
                </a:cxn>
                <a:cxn ang="0">
                  <a:pos x="107" y="295"/>
                </a:cxn>
                <a:cxn ang="0">
                  <a:pos x="107" y="295"/>
                </a:cxn>
                <a:cxn ang="0">
                  <a:pos x="122" y="274"/>
                </a:cxn>
                <a:cxn ang="0">
                  <a:pos x="137" y="253"/>
                </a:cxn>
                <a:cxn ang="0">
                  <a:pos x="170" y="214"/>
                </a:cxn>
                <a:cxn ang="0">
                  <a:pos x="238" y="135"/>
                </a:cxn>
                <a:cxn ang="0">
                  <a:pos x="238" y="135"/>
                </a:cxn>
                <a:cxn ang="0">
                  <a:pos x="264" y="102"/>
                </a:cxn>
                <a:cxn ang="0">
                  <a:pos x="290" y="70"/>
                </a:cxn>
                <a:cxn ang="0">
                  <a:pos x="290" y="70"/>
                </a:cxn>
                <a:cxn ang="0">
                  <a:pos x="303" y="54"/>
                </a:cxn>
                <a:cxn ang="0">
                  <a:pos x="316" y="40"/>
                </a:cxn>
                <a:cxn ang="0">
                  <a:pos x="329" y="24"/>
                </a:cxn>
                <a:cxn ang="0">
                  <a:pos x="341" y="8"/>
                </a:cxn>
                <a:cxn ang="0">
                  <a:pos x="341" y="8"/>
                </a:cxn>
                <a:cxn ang="0">
                  <a:pos x="342" y="6"/>
                </a:cxn>
                <a:cxn ang="0">
                  <a:pos x="342" y="4"/>
                </a:cxn>
                <a:cxn ang="0">
                  <a:pos x="341" y="2"/>
                </a:cxn>
                <a:cxn ang="0">
                  <a:pos x="340" y="0"/>
                </a:cxn>
                <a:cxn ang="0">
                  <a:pos x="336" y="0"/>
                </a:cxn>
                <a:cxn ang="0">
                  <a:pos x="333" y="0"/>
                </a:cxn>
                <a:cxn ang="0">
                  <a:pos x="332" y="3"/>
                </a:cxn>
                <a:cxn ang="0">
                  <a:pos x="332" y="3"/>
                </a:cxn>
              </a:cxnLst>
              <a:rect l="0" t="0" r="r" b="b"/>
              <a:pathLst>
                <a:path w="342" h="461">
                  <a:moveTo>
                    <a:pt x="332" y="3"/>
                  </a:moveTo>
                  <a:lnTo>
                    <a:pt x="332" y="3"/>
                  </a:lnTo>
                  <a:lnTo>
                    <a:pt x="321" y="16"/>
                  </a:lnTo>
                  <a:lnTo>
                    <a:pt x="310" y="29"/>
                  </a:lnTo>
                  <a:lnTo>
                    <a:pt x="298" y="42"/>
                  </a:lnTo>
                  <a:lnTo>
                    <a:pt x="286" y="55"/>
                  </a:lnTo>
                  <a:lnTo>
                    <a:pt x="286" y="55"/>
                  </a:lnTo>
                  <a:lnTo>
                    <a:pt x="261" y="87"/>
                  </a:lnTo>
                  <a:lnTo>
                    <a:pt x="236" y="118"/>
                  </a:lnTo>
                  <a:lnTo>
                    <a:pt x="236" y="118"/>
                  </a:lnTo>
                  <a:lnTo>
                    <a:pt x="176" y="190"/>
                  </a:lnTo>
                  <a:lnTo>
                    <a:pt x="117" y="262"/>
                  </a:lnTo>
                  <a:lnTo>
                    <a:pt x="117" y="262"/>
                  </a:lnTo>
                  <a:lnTo>
                    <a:pt x="94" y="293"/>
                  </a:lnTo>
                  <a:lnTo>
                    <a:pt x="71" y="326"/>
                  </a:lnTo>
                  <a:lnTo>
                    <a:pt x="52" y="360"/>
                  </a:lnTo>
                  <a:lnTo>
                    <a:pt x="32" y="394"/>
                  </a:lnTo>
                  <a:lnTo>
                    <a:pt x="32" y="394"/>
                  </a:lnTo>
                  <a:lnTo>
                    <a:pt x="18" y="420"/>
                  </a:lnTo>
                  <a:lnTo>
                    <a:pt x="5" y="446"/>
                  </a:lnTo>
                  <a:lnTo>
                    <a:pt x="5" y="446"/>
                  </a:lnTo>
                  <a:lnTo>
                    <a:pt x="0" y="461"/>
                  </a:lnTo>
                  <a:lnTo>
                    <a:pt x="0" y="461"/>
                  </a:lnTo>
                  <a:lnTo>
                    <a:pt x="13" y="461"/>
                  </a:lnTo>
                  <a:lnTo>
                    <a:pt x="13" y="461"/>
                  </a:lnTo>
                  <a:lnTo>
                    <a:pt x="17" y="450"/>
                  </a:lnTo>
                  <a:lnTo>
                    <a:pt x="17" y="450"/>
                  </a:lnTo>
                  <a:lnTo>
                    <a:pt x="26" y="429"/>
                  </a:lnTo>
                  <a:lnTo>
                    <a:pt x="35" y="410"/>
                  </a:lnTo>
                  <a:lnTo>
                    <a:pt x="57" y="371"/>
                  </a:lnTo>
                  <a:lnTo>
                    <a:pt x="82" y="331"/>
                  </a:lnTo>
                  <a:lnTo>
                    <a:pt x="107" y="295"/>
                  </a:lnTo>
                  <a:lnTo>
                    <a:pt x="107" y="295"/>
                  </a:lnTo>
                  <a:lnTo>
                    <a:pt x="122" y="274"/>
                  </a:lnTo>
                  <a:lnTo>
                    <a:pt x="137" y="253"/>
                  </a:lnTo>
                  <a:lnTo>
                    <a:pt x="170" y="214"/>
                  </a:lnTo>
                  <a:lnTo>
                    <a:pt x="238" y="135"/>
                  </a:lnTo>
                  <a:lnTo>
                    <a:pt x="238" y="135"/>
                  </a:lnTo>
                  <a:lnTo>
                    <a:pt x="264" y="102"/>
                  </a:lnTo>
                  <a:lnTo>
                    <a:pt x="290" y="70"/>
                  </a:lnTo>
                  <a:lnTo>
                    <a:pt x="290" y="70"/>
                  </a:lnTo>
                  <a:lnTo>
                    <a:pt x="303" y="54"/>
                  </a:lnTo>
                  <a:lnTo>
                    <a:pt x="316" y="40"/>
                  </a:lnTo>
                  <a:lnTo>
                    <a:pt x="329" y="24"/>
                  </a:lnTo>
                  <a:lnTo>
                    <a:pt x="341" y="8"/>
                  </a:lnTo>
                  <a:lnTo>
                    <a:pt x="341" y="8"/>
                  </a:lnTo>
                  <a:lnTo>
                    <a:pt x="342" y="6"/>
                  </a:lnTo>
                  <a:lnTo>
                    <a:pt x="342" y="4"/>
                  </a:lnTo>
                  <a:lnTo>
                    <a:pt x="341" y="2"/>
                  </a:lnTo>
                  <a:lnTo>
                    <a:pt x="340" y="0"/>
                  </a:lnTo>
                  <a:lnTo>
                    <a:pt x="336" y="0"/>
                  </a:lnTo>
                  <a:lnTo>
                    <a:pt x="333" y="0"/>
                  </a:lnTo>
                  <a:lnTo>
                    <a:pt x="332" y="3"/>
                  </a:lnTo>
                  <a:lnTo>
                    <a:pt x="33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16" name="Freeform 528"/>
            <p:cNvSpPr/>
            <p:nvPr/>
          </p:nvSpPr>
          <p:spPr bwMode="auto">
            <a:xfrm>
              <a:off x="2390776" y="2068513"/>
              <a:ext cx="111125" cy="169863"/>
            </a:xfrm>
            <a:custGeom>
              <a:avLst/>
              <a:gdLst/>
              <a:ahLst/>
              <a:cxnLst>
                <a:cxn ang="0">
                  <a:pos x="271" y="2"/>
                </a:cxn>
                <a:cxn ang="0">
                  <a:pos x="271" y="2"/>
                </a:cxn>
                <a:cxn ang="0">
                  <a:pos x="236" y="59"/>
                </a:cxn>
                <a:cxn ang="0">
                  <a:pos x="200" y="115"/>
                </a:cxn>
                <a:cxn ang="0">
                  <a:pos x="165" y="172"/>
                </a:cxn>
                <a:cxn ang="0">
                  <a:pos x="130" y="229"/>
                </a:cxn>
                <a:cxn ang="0">
                  <a:pos x="130" y="229"/>
                </a:cxn>
                <a:cxn ang="0">
                  <a:pos x="113" y="252"/>
                </a:cxn>
                <a:cxn ang="0">
                  <a:pos x="96" y="274"/>
                </a:cxn>
                <a:cxn ang="0">
                  <a:pos x="59" y="320"/>
                </a:cxn>
                <a:cxn ang="0">
                  <a:pos x="42" y="344"/>
                </a:cxn>
                <a:cxn ang="0">
                  <a:pos x="26" y="367"/>
                </a:cxn>
                <a:cxn ang="0">
                  <a:pos x="12" y="392"/>
                </a:cxn>
                <a:cxn ang="0">
                  <a:pos x="0" y="418"/>
                </a:cxn>
                <a:cxn ang="0">
                  <a:pos x="0" y="418"/>
                </a:cxn>
                <a:cxn ang="0">
                  <a:pos x="0" y="421"/>
                </a:cxn>
                <a:cxn ang="0">
                  <a:pos x="0" y="423"/>
                </a:cxn>
                <a:cxn ang="0">
                  <a:pos x="3" y="425"/>
                </a:cxn>
                <a:cxn ang="0">
                  <a:pos x="4" y="426"/>
                </a:cxn>
                <a:cxn ang="0">
                  <a:pos x="8" y="425"/>
                </a:cxn>
                <a:cxn ang="0">
                  <a:pos x="11" y="423"/>
                </a:cxn>
                <a:cxn ang="0">
                  <a:pos x="12" y="422"/>
                </a:cxn>
                <a:cxn ang="0">
                  <a:pos x="12" y="422"/>
                </a:cxn>
                <a:cxn ang="0">
                  <a:pos x="17" y="408"/>
                </a:cxn>
                <a:cxn ang="0">
                  <a:pos x="24" y="395"/>
                </a:cxn>
                <a:cxn ang="0">
                  <a:pos x="38" y="369"/>
                </a:cxn>
                <a:cxn ang="0">
                  <a:pos x="55" y="344"/>
                </a:cxn>
                <a:cxn ang="0">
                  <a:pos x="72" y="320"/>
                </a:cxn>
                <a:cxn ang="0">
                  <a:pos x="110" y="273"/>
                </a:cxn>
                <a:cxn ang="0">
                  <a:pos x="128" y="250"/>
                </a:cxn>
                <a:cxn ang="0">
                  <a:pos x="145" y="225"/>
                </a:cxn>
                <a:cxn ang="0">
                  <a:pos x="145" y="225"/>
                </a:cxn>
                <a:cxn ang="0">
                  <a:pos x="179" y="171"/>
                </a:cxn>
                <a:cxn ang="0">
                  <a:pos x="213" y="116"/>
                </a:cxn>
                <a:cxn ang="0">
                  <a:pos x="246" y="63"/>
                </a:cxn>
                <a:cxn ang="0">
                  <a:pos x="281" y="9"/>
                </a:cxn>
                <a:cxn ang="0">
                  <a:pos x="281" y="9"/>
                </a:cxn>
                <a:cxn ang="0">
                  <a:pos x="283" y="6"/>
                </a:cxn>
                <a:cxn ang="0">
                  <a:pos x="281" y="4"/>
                </a:cxn>
                <a:cxn ang="0">
                  <a:pos x="281" y="2"/>
                </a:cxn>
                <a:cxn ang="0">
                  <a:pos x="279" y="1"/>
                </a:cxn>
                <a:cxn ang="0">
                  <a:pos x="275" y="0"/>
                </a:cxn>
                <a:cxn ang="0">
                  <a:pos x="273" y="1"/>
                </a:cxn>
                <a:cxn ang="0">
                  <a:pos x="271" y="2"/>
                </a:cxn>
                <a:cxn ang="0">
                  <a:pos x="271" y="2"/>
                </a:cxn>
              </a:cxnLst>
              <a:rect l="0" t="0" r="r" b="b"/>
              <a:pathLst>
                <a:path w="283" h="426">
                  <a:moveTo>
                    <a:pt x="271" y="2"/>
                  </a:moveTo>
                  <a:lnTo>
                    <a:pt x="271" y="2"/>
                  </a:lnTo>
                  <a:lnTo>
                    <a:pt x="236" y="59"/>
                  </a:lnTo>
                  <a:lnTo>
                    <a:pt x="200" y="115"/>
                  </a:lnTo>
                  <a:lnTo>
                    <a:pt x="165" y="172"/>
                  </a:lnTo>
                  <a:lnTo>
                    <a:pt x="130" y="229"/>
                  </a:lnTo>
                  <a:lnTo>
                    <a:pt x="130" y="229"/>
                  </a:lnTo>
                  <a:lnTo>
                    <a:pt x="113" y="252"/>
                  </a:lnTo>
                  <a:lnTo>
                    <a:pt x="96" y="274"/>
                  </a:lnTo>
                  <a:lnTo>
                    <a:pt x="59" y="320"/>
                  </a:lnTo>
                  <a:lnTo>
                    <a:pt x="42" y="344"/>
                  </a:lnTo>
                  <a:lnTo>
                    <a:pt x="26" y="367"/>
                  </a:lnTo>
                  <a:lnTo>
                    <a:pt x="12" y="392"/>
                  </a:lnTo>
                  <a:lnTo>
                    <a:pt x="0" y="418"/>
                  </a:lnTo>
                  <a:lnTo>
                    <a:pt x="0" y="418"/>
                  </a:lnTo>
                  <a:lnTo>
                    <a:pt x="0" y="421"/>
                  </a:lnTo>
                  <a:lnTo>
                    <a:pt x="0" y="423"/>
                  </a:lnTo>
                  <a:lnTo>
                    <a:pt x="3" y="425"/>
                  </a:lnTo>
                  <a:lnTo>
                    <a:pt x="4" y="426"/>
                  </a:lnTo>
                  <a:lnTo>
                    <a:pt x="8" y="425"/>
                  </a:lnTo>
                  <a:lnTo>
                    <a:pt x="11" y="423"/>
                  </a:lnTo>
                  <a:lnTo>
                    <a:pt x="12" y="422"/>
                  </a:lnTo>
                  <a:lnTo>
                    <a:pt x="12" y="422"/>
                  </a:lnTo>
                  <a:lnTo>
                    <a:pt x="17" y="408"/>
                  </a:lnTo>
                  <a:lnTo>
                    <a:pt x="24" y="395"/>
                  </a:lnTo>
                  <a:lnTo>
                    <a:pt x="38" y="369"/>
                  </a:lnTo>
                  <a:lnTo>
                    <a:pt x="55" y="344"/>
                  </a:lnTo>
                  <a:lnTo>
                    <a:pt x="72" y="320"/>
                  </a:lnTo>
                  <a:lnTo>
                    <a:pt x="110" y="273"/>
                  </a:lnTo>
                  <a:lnTo>
                    <a:pt x="128" y="250"/>
                  </a:lnTo>
                  <a:lnTo>
                    <a:pt x="145" y="225"/>
                  </a:lnTo>
                  <a:lnTo>
                    <a:pt x="145" y="225"/>
                  </a:lnTo>
                  <a:lnTo>
                    <a:pt x="179" y="171"/>
                  </a:lnTo>
                  <a:lnTo>
                    <a:pt x="213" y="116"/>
                  </a:lnTo>
                  <a:lnTo>
                    <a:pt x="246" y="63"/>
                  </a:lnTo>
                  <a:lnTo>
                    <a:pt x="281" y="9"/>
                  </a:lnTo>
                  <a:lnTo>
                    <a:pt x="281" y="9"/>
                  </a:lnTo>
                  <a:lnTo>
                    <a:pt x="283" y="6"/>
                  </a:lnTo>
                  <a:lnTo>
                    <a:pt x="281" y="4"/>
                  </a:lnTo>
                  <a:lnTo>
                    <a:pt x="281" y="2"/>
                  </a:lnTo>
                  <a:lnTo>
                    <a:pt x="279" y="1"/>
                  </a:lnTo>
                  <a:lnTo>
                    <a:pt x="275" y="0"/>
                  </a:lnTo>
                  <a:lnTo>
                    <a:pt x="273" y="1"/>
                  </a:lnTo>
                  <a:lnTo>
                    <a:pt x="271" y="2"/>
                  </a:lnTo>
                  <a:lnTo>
                    <a:pt x="271"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17" name="Freeform 529"/>
            <p:cNvSpPr/>
            <p:nvPr/>
          </p:nvSpPr>
          <p:spPr bwMode="auto">
            <a:xfrm>
              <a:off x="2517776" y="1982788"/>
              <a:ext cx="58738" cy="74613"/>
            </a:xfrm>
            <a:custGeom>
              <a:avLst/>
              <a:gdLst/>
              <a:ahLst/>
              <a:cxnLst>
                <a:cxn ang="0">
                  <a:pos x="138" y="1"/>
                </a:cxn>
                <a:cxn ang="0">
                  <a:pos x="138" y="1"/>
                </a:cxn>
                <a:cxn ang="0">
                  <a:pos x="128" y="9"/>
                </a:cxn>
                <a:cxn ang="0">
                  <a:pos x="120" y="18"/>
                </a:cxn>
                <a:cxn ang="0">
                  <a:pos x="104" y="38"/>
                </a:cxn>
                <a:cxn ang="0">
                  <a:pos x="90" y="59"/>
                </a:cxn>
                <a:cxn ang="0">
                  <a:pos x="77" y="80"/>
                </a:cxn>
                <a:cxn ang="0">
                  <a:pos x="77" y="80"/>
                </a:cxn>
                <a:cxn ang="0">
                  <a:pos x="66" y="93"/>
                </a:cxn>
                <a:cxn ang="0">
                  <a:pos x="56" y="106"/>
                </a:cxn>
                <a:cxn ang="0">
                  <a:pos x="35" y="133"/>
                </a:cxn>
                <a:cxn ang="0">
                  <a:pos x="35" y="133"/>
                </a:cxn>
                <a:cxn ang="0">
                  <a:pos x="26" y="144"/>
                </a:cxn>
                <a:cxn ang="0">
                  <a:pos x="17" y="154"/>
                </a:cxn>
                <a:cxn ang="0">
                  <a:pos x="7" y="165"/>
                </a:cxn>
                <a:cxn ang="0">
                  <a:pos x="0" y="177"/>
                </a:cxn>
                <a:cxn ang="0">
                  <a:pos x="0" y="177"/>
                </a:cxn>
                <a:cxn ang="0">
                  <a:pos x="0" y="179"/>
                </a:cxn>
                <a:cxn ang="0">
                  <a:pos x="0" y="182"/>
                </a:cxn>
                <a:cxn ang="0">
                  <a:pos x="2" y="184"/>
                </a:cxn>
                <a:cxn ang="0">
                  <a:pos x="5" y="186"/>
                </a:cxn>
                <a:cxn ang="0">
                  <a:pos x="6" y="186"/>
                </a:cxn>
                <a:cxn ang="0">
                  <a:pos x="9" y="184"/>
                </a:cxn>
                <a:cxn ang="0">
                  <a:pos x="10" y="183"/>
                </a:cxn>
                <a:cxn ang="0">
                  <a:pos x="10" y="183"/>
                </a:cxn>
                <a:cxn ang="0">
                  <a:pos x="15" y="173"/>
                </a:cxn>
                <a:cxn ang="0">
                  <a:pos x="23" y="165"/>
                </a:cxn>
                <a:cxn ang="0">
                  <a:pos x="31" y="157"/>
                </a:cxn>
                <a:cxn ang="0">
                  <a:pos x="39" y="148"/>
                </a:cxn>
                <a:cxn ang="0">
                  <a:pos x="39" y="148"/>
                </a:cxn>
                <a:cxn ang="0">
                  <a:pos x="60" y="119"/>
                </a:cxn>
                <a:cxn ang="0">
                  <a:pos x="81" y="93"/>
                </a:cxn>
                <a:cxn ang="0">
                  <a:pos x="81" y="93"/>
                </a:cxn>
                <a:cxn ang="0">
                  <a:pos x="96" y="71"/>
                </a:cxn>
                <a:cxn ang="0">
                  <a:pos x="111" y="48"/>
                </a:cxn>
                <a:cxn ang="0">
                  <a:pos x="119" y="38"/>
                </a:cxn>
                <a:cxn ang="0">
                  <a:pos x="126" y="27"/>
                </a:cxn>
                <a:cxn ang="0">
                  <a:pos x="136" y="18"/>
                </a:cxn>
                <a:cxn ang="0">
                  <a:pos x="146" y="9"/>
                </a:cxn>
                <a:cxn ang="0">
                  <a:pos x="146" y="9"/>
                </a:cxn>
                <a:cxn ang="0">
                  <a:pos x="147" y="7"/>
                </a:cxn>
                <a:cxn ang="0">
                  <a:pos x="147" y="5"/>
                </a:cxn>
                <a:cxn ang="0">
                  <a:pos x="147" y="3"/>
                </a:cxn>
                <a:cxn ang="0">
                  <a:pos x="146" y="1"/>
                </a:cxn>
                <a:cxn ang="0">
                  <a:pos x="142" y="0"/>
                </a:cxn>
                <a:cxn ang="0">
                  <a:pos x="140" y="0"/>
                </a:cxn>
                <a:cxn ang="0">
                  <a:pos x="138" y="1"/>
                </a:cxn>
                <a:cxn ang="0">
                  <a:pos x="138" y="1"/>
                </a:cxn>
              </a:cxnLst>
              <a:rect l="0" t="0" r="r" b="b"/>
              <a:pathLst>
                <a:path w="147" h="186">
                  <a:moveTo>
                    <a:pt x="138" y="1"/>
                  </a:moveTo>
                  <a:lnTo>
                    <a:pt x="138" y="1"/>
                  </a:lnTo>
                  <a:lnTo>
                    <a:pt x="128" y="9"/>
                  </a:lnTo>
                  <a:lnTo>
                    <a:pt x="120" y="18"/>
                  </a:lnTo>
                  <a:lnTo>
                    <a:pt x="104" y="38"/>
                  </a:lnTo>
                  <a:lnTo>
                    <a:pt x="90" y="59"/>
                  </a:lnTo>
                  <a:lnTo>
                    <a:pt x="77" y="80"/>
                  </a:lnTo>
                  <a:lnTo>
                    <a:pt x="77" y="80"/>
                  </a:lnTo>
                  <a:lnTo>
                    <a:pt x="66" y="93"/>
                  </a:lnTo>
                  <a:lnTo>
                    <a:pt x="56" y="106"/>
                  </a:lnTo>
                  <a:lnTo>
                    <a:pt x="35" y="133"/>
                  </a:lnTo>
                  <a:lnTo>
                    <a:pt x="35" y="133"/>
                  </a:lnTo>
                  <a:lnTo>
                    <a:pt x="26" y="144"/>
                  </a:lnTo>
                  <a:lnTo>
                    <a:pt x="17" y="154"/>
                  </a:lnTo>
                  <a:lnTo>
                    <a:pt x="7" y="165"/>
                  </a:lnTo>
                  <a:lnTo>
                    <a:pt x="0" y="177"/>
                  </a:lnTo>
                  <a:lnTo>
                    <a:pt x="0" y="177"/>
                  </a:lnTo>
                  <a:lnTo>
                    <a:pt x="0" y="179"/>
                  </a:lnTo>
                  <a:lnTo>
                    <a:pt x="0" y="182"/>
                  </a:lnTo>
                  <a:lnTo>
                    <a:pt x="2" y="184"/>
                  </a:lnTo>
                  <a:lnTo>
                    <a:pt x="5" y="186"/>
                  </a:lnTo>
                  <a:lnTo>
                    <a:pt x="6" y="186"/>
                  </a:lnTo>
                  <a:lnTo>
                    <a:pt x="9" y="184"/>
                  </a:lnTo>
                  <a:lnTo>
                    <a:pt x="10" y="183"/>
                  </a:lnTo>
                  <a:lnTo>
                    <a:pt x="10" y="183"/>
                  </a:lnTo>
                  <a:lnTo>
                    <a:pt x="15" y="173"/>
                  </a:lnTo>
                  <a:lnTo>
                    <a:pt x="23" y="165"/>
                  </a:lnTo>
                  <a:lnTo>
                    <a:pt x="31" y="157"/>
                  </a:lnTo>
                  <a:lnTo>
                    <a:pt x="39" y="148"/>
                  </a:lnTo>
                  <a:lnTo>
                    <a:pt x="39" y="148"/>
                  </a:lnTo>
                  <a:lnTo>
                    <a:pt x="60" y="119"/>
                  </a:lnTo>
                  <a:lnTo>
                    <a:pt x="81" y="93"/>
                  </a:lnTo>
                  <a:lnTo>
                    <a:pt x="81" y="93"/>
                  </a:lnTo>
                  <a:lnTo>
                    <a:pt x="96" y="71"/>
                  </a:lnTo>
                  <a:lnTo>
                    <a:pt x="111" y="48"/>
                  </a:lnTo>
                  <a:lnTo>
                    <a:pt x="119" y="38"/>
                  </a:lnTo>
                  <a:lnTo>
                    <a:pt x="126" y="27"/>
                  </a:lnTo>
                  <a:lnTo>
                    <a:pt x="136" y="18"/>
                  </a:lnTo>
                  <a:lnTo>
                    <a:pt x="146" y="9"/>
                  </a:lnTo>
                  <a:lnTo>
                    <a:pt x="146" y="9"/>
                  </a:lnTo>
                  <a:lnTo>
                    <a:pt x="147" y="7"/>
                  </a:lnTo>
                  <a:lnTo>
                    <a:pt x="147" y="5"/>
                  </a:lnTo>
                  <a:lnTo>
                    <a:pt x="147" y="3"/>
                  </a:lnTo>
                  <a:lnTo>
                    <a:pt x="146" y="1"/>
                  </a:lnTo>
                  <a:lnTo>
                    <a:pt x="142" y="0"/>
                  </a:lnTo>
                  <a:lnTo>
                    <a:pt x="140" y="0"/>
                  </a:lnTo>
                  <a:lnTo>
                    <a:pt x="138" y="1"/>
                  </a:lnTo>
                  <a:lnTo>
                    <a:pt x="13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18" name="Freeform 530"/>
            <p:cNvSpPr/>
            <p:nvPr/>
          </p:nvSpPr>
          <p:spPr bwMode="auto">
            <a:xfrm>
              <a:off x="2454276" y="1998663"/>
              <a:ext cx="158750" cy="241300"/>
            </a:xfrm>
            <a:custGeom>
              <a:avLst/>
              <a:gdLst/>
              <a:ahLst/>
              <a:cxnLst>
                <a:cxn ang="0">
                  <a:pos x="388" y="4"/>
                </a:cxn>
                <a:cxn ang="0">
                  <a:pos x="382" y="17"/>
                </a:cxn>
                <a:cxn ang="0">
                  <a:pos x="374" y="29"/>
                </a:cxn>
                <a:cxn ang="0">
                  <a:pos x="348" y="73"/>
                </a:cxn>
                <a:cxn ang="0">
                  <a:pos x="294" y="156"/>
                </a:cxn>
                <a:cxn ang="0">
                  <a:pos x="181" y="323"/>
                </a:cxn>
                <a:cxn ang="0">
                  <a:pos x="158" y="362"/>
                </a:cxn>
                <a:cxn ang="0">
                  <a:pos x="112" y="439"/>
                </a:cxn>
                <a:cxn ang="0">
                  <a:pos x="87" y="477"/>
                </a:cxn>
                <a:cxn ang="0">
                  <a:pos x="39" y="549"/>
                </a:cxn>
                <a:cxn ang="0">
                  <a:pos x="18" y="575"/>
                </a:cxn>
                <a:cxn ang="0">
                  <a:pos x="0" y="604"/>
                </a:cxn>
                <a:cxn ang="0">
                  <a:pos x="0" y="607"/>
                </a:cxn>
                <a:cxn ang="0">
                  <a:pos x="2" y="611"/>
                </a:cxn>
                <a:cxn ang="0">
                  <a:pos x="7" y="611"/>
                </a:cxn>
                <a:cxn ang="0">
                  <a:pos x="11" y="608"/>
                </a:cxn>
                <a:cxn ang="0">
                  <a:pos x="15" y="599"/>
                </a:cxn>
                <a:cxn ang="0">
                  <a:pos x="31" y="577"/>
                </a:cxn>
                <a:cxn ang="0">
                  <a:pos x="55" y="547"/>
                </a:cxn>
                <a:cxn ang="0">
                  <a:pos x="78" y="511"/>
                </a:cxn>
                <a:cxn ang="0">
                  <a:pos x="103" y="476"/>
                </a:cxn>
                <a:cxn ang="0">
                  <a:pos x="128" y="437"/>
                </a:cxn>
                <a:cxn ang="0">
                  <a:pos x="174" y="358"/>
                </a:cxn>
                <a:cxn ang="0">
                  <a:pos x="198" y="320"/>
                </a:cxn>
                <a:cxn ang="0">
                  <a:pos x="310" y="152"/>
                </a:cxn>
                <a:cxn ang="0">
                  <a:pos x="363" y="69"/>
                </a:cxn>
                <a:cxn ang="0">
                  <a:pos x="383" y="39"/>
                </a:cxn>
                <a:cxn ang="0">
                  <a:pos x="397" y="14"/>
                </a:cxn>
                <a:cxn ang="0">
                  <a:pos x="400" y="6"/>
                </a:cxn>
                <a:cxn ang="0">
                  <a:pos x="399" y="1"/>
                </a:cxn>
                <a:cxn ang="0">
                  <a:pos x="391" y="0"/>
                </a:cxn>
                <a:cxn ang="0">
                  <a:pos x="388" y="4"/>
                </a:cxn>
              </a:cxnLst>
              <a:rect l="0" t="0" r="r" b="b"/>
              <a:pathLst>
                <a:path w="400" h="611">
                  <a:moveTo>
                    <a:pt x="388" y="4"/>
                  </a:moveTo>
                  <a:lnTo>
                    <a:pt x="388" y="4"/>
                  </a:lnTo>
                  <a:lnTo>
                    <a:pt x="386" y="10"/>
                  </a:lnTo>
                  <a:lnTo>
                    <a:pt x="382" y="17"/>
                  </a:lnTo>
                  <a:lnTo>
                    <a:pt x="374" y="29"/>
                  </a:lnTo>
                  <a:lnTo>
                    <a:pt x="374" y="29"/>
                  </a:lnTo>
                  <a:lnTo>
                    <a:pt x="348" y="73"/>
                  </a:lnTo>
                  <a:lnTo>
                    <a:pt x="348" y="73"/>
                  </a:lnTo>
                  <a:lnTo>
                    <a:pt x="321" y="115"/>
                  </a:lnTo>
                  <a:lnTo>
                    <a:pt x="294" y="156"/>
                  </a:lnTo>
                  <a:lnTo>
                    <a:pt x="294" y="156"/>
                  </a:lnTo>
                  <a:lnTo>
                    <a:pt x="181" y="323"/>
                  </a:lnTo>
                  <a:lnTo>
                    <a:pt x="181" y="323"/>
                  </a:lnTo>
                  <a:lnTo>
                    <a:pt x="158" y="362"/>
                  </a:lnTo>
                  <a:lnTo>
                    <a:pt x="136" y="401"/>
                  </a:lnTo>
                  <a:lnTo>
                    <a:pt x="112" y="439"/>
                  </a:lnTo>
                  <a:lnTo>
                    <a:pt x="87" y="477"/>
                  </a:lnTo>
                  <a:lnTo>
                    <a:pt x="87" y="477"/>
                  </a:lnTo>
                  <a:lnTo>
                    <a:pt x="62" y="513"/>
                  </a:lnTo>
                  <a:lnTo>
                    <a:pt x="39" y="549"/>
                  </a:lnTo>
                  <a:lnTo>
                    <a:pt x="39" y="549"/>
                  </a:lnTo>
                  <a:lnTo>
                    <a:pt x="18" y="575"/>
                  </a:lnTo>
                  <a:lnTo>
                    <a:pt x="7" y="590"/>
                  </a:lnTo>
                  <a:lnTo>
                    <a:pt x="0" y="604"/>
                  </a:lnTo>
                  <a:lnTo>
                    <a:pt x="0" y="604"/>
                  </a:lnTo>
                  <a:lnTo>
                    <a:pt x="0" y="607"/>
                  </a:lnTo>
                  <a:lnTo>
                    <a:pt x="1" y="609"/>
                  </a:lnTo>
                  <a:lnTo>
                    <a:pt x="2" y="611"/>
                  </a:lnTo>
                  <a:lnTo>
                    <a:pt x="4" y="611"/>
                  </a:lnTo>
                  <a:lnTo>
                    <a:pt x="7" y="611"/>
                  </a:lnTo>
                  <a:lnTo>
                    <a:pt x="10" y="609"/>
                  </a:lnTo>
                  <a:lnTo>
                    <a:pt x="11" y="608"/>
                  </a:lnTo>
                  <a:lnTo>
                    <a:pt x="11" y="608"/>
                  </a:lnTo>
                  <a:lnTo>
                    <a:pt x="15" y="599"/>
                  </a:lnTo>
                  <a:lnTo>
                    <a:pt x="19" y="591"/>
                  </a:lnTo>
                  <a:lnTo>
                    <a:pt x="31" y="577"/>
                  </a:lnTo>
                  <a:lnTo>
                    <a:pt x="43" y="561"/>
                  </a:lnTo>
                  <a:lnTo>
                    <a:pt x="55" y="547"/>
                  </a:lnTo>
                  <a:lnTo>
                    <a:pt x="55" y="547"/>
                  </a:lnTo>
                  <a:lnTo>
                    <a:pt x="78" y="511"/>
                  </a:lnTo>
                  <a:lnTo>
                    <a:pt x="103" y="476"/>
                  </a:lnTo>
                  <a:lnTo>
                    <a:pt x="103" y="476"/>
                  </a:lnTo>
                  <a:lnTo>
                    <a:pt x="116" y="456"/>
                  </a:lnTo>
                  <a:lnTo>
                    <a:pt x="128" y="437"/>
                  </a:lnTo>
                  <a:lnTo>
                    <a:pt x="151" y="397"/>
                  </a:lnTo>
                  <a:lnTo>
                    <a:pt x="174" y="358"/>
                  </a:lnTo>
                  <a:lnTo>
                    <a:pt x="198" y="320"/>
                  </a:lnTo>
                  <a:lnTo>
                    <a:pt x="198" y="320"/>
                  </a:lnTo>
                  <a:lnTo>
                    <a:pt x="310" y="152"/>
                  </a:lnTo>
                  <a:lnTo>
                    <a:pt x="310" y="152"/>
                  </a:lnTo>
                  <a:lnTo>
                    <a:pt x="337" y="111"/>
                  </a:lnTo>
                  <a:lnTo>
                    <a:pt x="363" y="69"/>
                  </a:lnTo>
                  <a:lnTo>
                    <a:pt x="363" y="69"/>
                  </a:lnTo>
                  <a:lnTo>
                    <a:pt x="383" y="39"/>
                  </a:lnTo>
                  <a:lnTo>
                    <a:pt x="393" y="22"/>
                  </a:lnTo>
                  <a:lnTo>
                    <a:pt x="397" y="14"/>
                  </a:lnTo>
                  <a:lnTo>
                    <a:pt x="400" y="6"/>
                  </a:lnTo>
                  <a:lnTo>
                    <a:pt x="400" y="6"/>
                  </a:lnTo>
                  <a:lnTo>
                    <a:pt x="400" y="4"/>
                  </a:lnTo>
                  <a:lnTo>
                    <a:pt x="399" y="1"/>
                  </a:lnTo>
                  <a:lnTo>
                    <a:pt x="395" y="0"/>
                  </a:lnTo>
                  <a:lnTo>
                    <a:pt x="391" y="0"/>
                  </a:lnTo>
                  <a:lnTo>
                    <a:pt x="389" y="1"/>
                  </a:lnTo>
                  <a:lnTo>
                    <a:pt x="388" y="4"/>
                  </a:lnTo>
                  <a:lnTo>
                    <a:pt x="38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19" name="Freeform 531"/>
            <p:cNvSpPr/>
            <p:nvPr/>
          </p:nvSpPr>
          <p:spPr bwMode="auto">
            <a:xfrm>
              <a:off x="2509838" y="2046288"/>
              <a:ext cx="133350" cy="195263"/>
            </a:xfrm>
            <a:custGeom>
              <a:avLst/>
              <a:gdLst/>
              <a:ahLst/>
              <a:cxnLst>
                <a:cxn ang="0">
                  <a:pos x="328" y="2"/>
                </a:cxn>
                <a:cxn ang="0">
                  <a:pos x="328" y="2"/>
                </a:cxn>
                <a:cxn ang="0">
                  <a:pos x="307" y="31"/>
                </a:cxn>
                <a:cxn ang="0">
                  <a:pos x="286" y="60"/>
                </a:cxn>
                <a:cxn ang="0">
                  <a:pos x="246" y="120"/>
                </a:cxn>
                <a:cxn ang="0">
                  <a:pos x="207" y="180"/>
                </a:cxn>
                <a:cxn ang="0">
                  <a:pos x="167" y="240"/>
                </a:cxn>
                <a:cxn ang="0">
                  <a:pos x="167" y="240"/>
                </a:cxn>
                <a:cxn ang="0">
                  <a:pos x="123" y="304"/>
                </a:cxn>
                <a:cxn ang="0">
                  <a:pos x="78" y="367"/>
                </a:cxn>
                <a:cxn ang="0">
                  <a:pos x="78" y="367"/>
                </a:cxn>
                <a:cxn ang="0">
                  <a:pos x="58" y="394"/>
                </a:cxn>
                <a:cxn ang="0">
                  <a:pos x="39" y="423"/>
                </a:cxn>
                <a:cxn ang="0">
                  <a:pos x="1" y="481"/>
                </a:cxn>
                <a:cxn ang="0">
                  <a:pos x="1" y="481"/>
                </a:cxn>
                <a:cxn ang="0">
                  <a:pos x="0" y="483"/>
                </a:cxn>
                <a:cxn ang="0">
                  <a:pos x="0" y="486"/>
                </a:cxn>
                <a:cxn ang="0">
                  <a:pos x="3" y="489"/>
                </a:cxn>
                <a:cxn ang="0">
                  <a:pos x="7" y="490"/>
                </a:cxn>
                <a:cxn ang="0">
                  <a:pos x="9" y="489"/>
                </a:cxn>
                <a:cxn ang="0">
                  <a:pos x="10" y="487"/>
                </a:cxn>
                <a:cxn ang="0">
                  <a:pos x="10" y="487"/>
                </a:cxn>
                <a:cxn ang="0">
                  <a:pos x="46" y="434"/>
                </a:cxn>
                <a:cxn ang="0">
                  <a:pos x="63" y="408"/>
                </a:cxn>
                <a:cxn ang="0">
                  <a:pos x="81" y="381"/>
                </a:cxn>
                <a:cxn ang="0">
                  <a:pos x="81" y="381"/>
                </a:cxn>
                <a:cxn ang="0">
                  <a:pos x="127" y="319"/>
                </a:cxn>
                <a:cxn ang="0">
                  <a:pos x="171" y="256"/>
                </a:cxn>
                <a:cxn ang="0">
                  <a:pos x="171" y="256"/>
                </a:cxn>
                <a:cxn ang="0">
                  <a:pos x="212" y="193"/>
                </a:cxn>
                <a:cxn ang="0">
                  <a:pos x="252" y="130"/>
                </a:cxn>
                <a:cxn ang="0">
                  <a:pos x="294" y="68"/>
                </a:cxn>
                <a:cxn ang="0">
                  <a:pos x="317" y="37"/>
                </a:cxn>
                <a:cxn ang="0">
                  <a:pos x="337" y="7"/>
                </a:cxn>
                <a:cxn ang="0">
                  <a:pos x="337" y="7"/>
                </a:cxn>
                <a:cxn ang="0">
                  <a:pos x="339" y="5"/>
                </a:cxn>
                <a:cxn ang="0">
                  <a:pos x="339" y="3"/>
                </a:cxn>
                <a:cxn ang="0">
                  <a:pos x="337" y="2"/>
                </a:cxn>
                <a:cxn ang="0">
                  <a:pos x="336" y="0"/>
                </a:cxn>
                <a:cxn ang="0">
                  <a:pos x="332" y="0"/>
                </a:cxn>
                <a:cxn ang="0">
                  <a:pos x="330" y="0"/>
                </a:cxn>
                <a:cxn ang="0">
                  <a:pos x="328" y="2"/>
                </a:cxn>
                <a:cxn ang="0">
                  <a:pos x="328" y="2"/>
                </a:cxn>
              </a:cxnLst>
              <a:rect l="0" t="0" r="r" b="b"/>
              <a:pathLst>
                <a:path w="339" h="490">
                  <a:moveTo>
                    <a:pt x="328" y="2"/>
                  </a:moveTo>
                  <a:lnTo>
                    <a:pt x="328" y="2"/>
                  </a:lnTo>
                  <a:lnTo>
                    <a:pt x="307" y="31"/>
                  </a:lnTo>
                  <a:lnTo>
                    <a:pt x="286" y="60"/>
                  </a:lnTo>
                  <a:lnTo>
                    <a:pt x="246" y="120"/>
                  </a:lnTo>
                  <a:lnTo>
                    <a:pt x="207" y="180"/>
                  </a:lnTo>
                  <a:lnTo>
                    <a:pt x="167" y="240"/>
                  </a:lnTo>
                  <a:lnTo>
                    <a:pt x="167" y="240"/>
                  </a:lnTo>
                  <a:lnTo>
                    <a:pt x="123" y="304"/>
                  </a:lnTo>
                  <a:lnTo>
                    <a:pt x="78" y="367"/>
                  </a:lnTo>
                  <a:lnTo>
                    <a:pt x="78" y="367"/>
                  </a:lnTo>
                  <a:lnTo>
                    <a:pt x="58" y="394"/>
                  </a:lnTo>
                  <a:lnTo>
                    <a:pt x="39" y="423"/>
                  </a:lnTo>
                  <a:lnTo>
                    <a:pt x="1" y="481"/>
                  </a:lnTo>
                  <a:lnTo>
                    <a:pt x="1" y="481"/>
                  </a:lnTo>
                  <a:lnTo>
                    <a:pt x="0" y="483"/>
                  </a:lnTo>
                  <a:lnTo>
                    <a:pt x="0" y="486"/>
                  </a:lnTo>
                  <a:lnTo>
                    <a:pt x="3" y="489"/>
                  </a:lnTo>
                  <a:lnTo>
                    <a:pt x="7" y="490"/>
                  </a:lnTo>
                  <a:lnTo>
                    <a:pt x="9" y="489"/>
                  </a:lnTo>
                  <a:lnTo>
                    <a:pt x="10" y="487"/>
                  </a:lnTo>
                  <a:lnTo>
                    <a:pt x="10" y="487"/>
                  </a:lnTo>
                  <a:lnTo>
                    <a:pt x="46" y="434"/>
                  </a:lnTo>
                  <a:lnTo>
                    <a:pt x="63" y="408"/>
                  </a:lnTo>
                  <a:lnTo>
                    <a:pt x="81" y="381"/>
                  </a:lnTo>
                  <a:lnTo>
                    <a:pt x="81" y="381"/>
                  </a:lnTo>
                  <a:lnTo>
                    <a:pt x="127" y="319"/>
                  </a:lnTo>
                  <a:lnTo>
                    <a:pt x="171" y="256"/>
                  </a:lnTo>
                  <a:lnTo>
                    <a:pt x="171" y="256"/>
                  </a:lnTo>
                  <a:lnTo>
                    <a:pt x="212" y="193"/>
                  </a:lnTo>
                  <a:lnTo>
                    <a:pt x="252" y="130"/>
                  </a:lnTo>
                  <a:lnTo>
                    <a:pt x="294" y="68"/>
                  </a:lnTo>
                  <a:lnTo>
                    <a:pt x="317" y="37"/>
                  </a:lnTo>
                  <a:lnTo>
                    <a:pt x="337" y="7"/>
                  </a:lnTo>
                  <a:lnTo>
                    <a:pt x="337" y="7"/>
                  </a:lnTo>
                  <a:lnTo>
                    <a:pt x="339" y="5"/>
                  </a:lnTo>
                  <a:lnTo>
                    <a:pt x="339" y="3"/>
                  </a:lnTo>
                  <a:lnTo>
                    <a:pt x="337" y="2"/>
                  </a:lnTo>
                  <a:lnTo>
                    <a:pt x="336" y="0"/>
                  </a:lnTo>
                  <a:lnTo>
                    <a:pt x="332" y="0"/>
                  </a:lnTo>
                  <a:lnTo>
                    <a:pt x="330" y="0"/>
                  </a:lnTo>
                  <a:lnTo>
                    <a:pt x="328" y="2"/>
                  </a:lnTo>
                  <a:lnTo>
                    <a:pt x="32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20" name="Freeform 532"/>
            <p:cNvSpPr/>
            <p:nvPr/>
          </p:nvSpPr>
          <p:spPr bwMode="auto">
            <a:xfrm>
              <a:off x="2527301" y="2079625"/>
              <a:ext cx="152400" cy="222250"/>
            </a:xfrm>
            <a:custGeom>
              <a:avLst/>
              <a:gdLst/>
              <a:ahLst/>
              <a:cxnLst>
                <a:cxn ang="0">
                  <a:pos x="374" y="3"/>
                </a:cxn>
                <a:cxn ang="0">
                  <a:pos x="374" y="3"/>
                </a:cxn>
                <a:cxn ang="0">
                  <a:pos x="362" y="16"/>
                </a:cxn>
                <a:cxn ang="0">
                  <a:pos x="349" y="31"/>
                </a:cxn>
                <a:cxn ang="0">
                  <a:pos x="327" y="61"/>
                </a:cxn>
                <a:cxn ang="0">
                  <a:pos x="306" y="93"/>
                </a:cxn>
                <a:cxn ang="0">
                  <a:pos x="285" y="124"/>
                </a:cxn>
                <a:cxn ang="0">
                  <a:pos x="285" y="124"/>
                </a:cxn>
                <a:cxn ang="0">
                  <a:pos x="259" y="162"/>
                </a:cxn>
                <a:cxn ang="0">
                  <a:pos x="235" y="200"/>
                </a:cxn>
                <a:cxn ang="0">
                  <a:pos x="212" y="239"/>
                </a:cxn>
                <a:cxn ang="0">
                  <a:pos x="188" y="277"/>
                </a:cxn>
                <a:cxn ang="0">
                  <a:pos x="188" y="277"/>
                </a:cxn>
                <a:cxn ang="0">
                  <a:pos x="165" y="315"/>
                </a:cxn>
                <a:cxn ang="0">
                  <a:pos x="140" y="353"/>
                </a:cxn>
                <a:cxn ang="0">
                  <a:pos x="114" y="390"/>
                </a:cxn>
                <a:cxn ang="0">
                  <a:pos x="99" y="407"/>
                </a:cxn>
                <a:cxn ang="0">
                  <a:pos x="85" y="424"/>
                </a:cxn>
                <a:cxn ang="0">
                  <a:pos x="85" y="424"/>
                </a:cxn>
                <a:cxn ang="0">
                  <a:pos x="60" y="454"/>
                </a:cxn>
                <a:cxn ang="0">
                  <a:pos x="39" y="485"/>
                </a:cxn>
                <a:cxn ang="0">
                  <a:pos x="18" y="518"/>
                </a:cxn>
                <a:cxn ang="0">
                  <a:pos x="1" y="552"/>
                </a:cxn>
                <a:cxn ang="0">
                  <a:pos x="1" y="552"/>
                </a:cxn>
                <a:cxn ang="0">
                  <a:pos x="0" y="554"/>
                </a:cxn>
                <a:cxn ang="0">
                  <a:pos x="0" y="556"/>
                </a:cxn>
                <a:cxn ang="0">
                  <a:pos x="2" y="560"/>
                </a:cxn>
                <a:cxn ang="0">
                  <a:pos x="6" y="560"/>
                </a:cxn>
                <a:cxn ang="0">
                  <a:pos x="9" y="560"/>
                </a:cxn>
                <a:cxn ang="0">
                  <a:pos x="10" y="557"/>
                </a:cxn>
                <a:cxn ang="0">
                  <a:pos x="10" y="557"/>
                </a:cxn>
                <a:cxn ang="0">
                  <a:pos x="30" y="522"/>
                </a:cxn>
                <a:cxn ang="0">
                  <a:pos x="51" y="488"/>
                </a:cxn>
                <a:cxn ang="0">
                  <a:pos x="74" y="456"/>
                </a:cxn>
                <a:cxn ang="0">
                  <a:pos x="99" y="425"/>
                </a:cxn>
                <a:cxn ang="0">
                  <a:pos x="99" y="425"/>
                </a:cxn>
                <a:cxn ang="0">
                  <a:pos x="112" y="411"/>
                </a:cxn>
                <a:cxn ang="0">
                  <a:pos x="123" y="395"/>
                </a:cxn>
                <a:cxn ang="0">
                  <a:pos x="145" y="365"/>
                </a:cxn>
                <a:cxn ang="0">
                  <a:pos x="187" y="301"/>
                </a:cxn>
                <a:cxn ang="0">
                  <a:pos x="187" y="301"/>
                </a:cxn>
                <a:cxn ang="0">
                  <a:pos x="210" y="265"/>
                </a:cxn>
                <a:cxn ang="0">
                  <a:pos x="233" y="229"/>
                </a:cxn>
                <a:cxn ang="0">
                  <a:pos x="277" y="157"/>
                </a:cxn>
                <a:cxn ang="0">
                  <a:pos x="277" y="157"/>
                </a:cxn>
                <a:cxn ang="0">
                  <a:pos x="301" y="120"/>
                </a:cxn>
                <a:cxn ang="0">
                  <a:pos x="325" y="86"/>
                </a:cxn>
                <a:cxn ang="0">
                  <a:pos x="325" y="86"/>
                </a:cxn>
                <a:cxn ang="0">
                  <a:pos x="352" y="47"/>
                </a:cxn>
                <a:cxn ang="0">
                  <a:pos x="366" y="27"/>
                </a:cxn>
                <a:cxn ang="0">
                  <a:pos x="383" y="10"/>
                </a:cxn>
                <a:cxn ang="0">
                  <a:pos x="383" y="10"/>
                </a:cxn>
                <a:cxn ang="0">
                  <a:pos x="384" y="8"/>
                </a:cxn>
                <a:cxn ang="0">
                  <a:pos x="384" y="6"/>
                </a:cxn>
                <a:cxn ang="0">
                  <a:pos x="382" y="3"/>
                </a:cxn>
                <a:cxn ang="0">
                  <a:pos x="379" y="0"/>
                </a:cxn>
                <a:cxn ang="0">
                  <a:pos x="376" y="1"/>
                </a:cxn>
                <a:cxn ang="0">
                  <a:pos x="374" y="3"/>
                </a:cxn>
                <a:cxn ang="0">
                  <a:pos x="374" y="3"/>
                </a:cxn>
              </a:cxnLst>
              <a:rect l="0" t="0" r="r" b="b"/>
              <a:pathLst>
                <a:path w="384" h="560">
                  <a:moveTo>
                    <a:pt x="374" y="3"/>
                  </a:moveTo>
                  <a:lnTo>
                    <a:pt x="374" y="3"/>
                  </a:lnTo>
                  <a:lnTo>
                    <a:pt x="362" y="16"/>
                  </a:lnTo>
                  <a:lnTo>
                    <a:pt x="349" y="31"/>
                  </a:lnTo>
                  <a:lnTo>
                    <a:pt x="327" y="61"/>
                  </a:lnTo>
                  <a:lnTo>
                    <a:pt x="306" y="93"/>
                  </a:lnTo>
                  <a:lnTo>
                    <a:pt x="285" y="124"/>
                  </a:lnTo>
                  <a:lnTo>
                    <a:pt x="285" y="124"/>
                  </a:lnTo>
                  <a:lnTo>
                    <a:pt x="259" y="162"/>
                  </a:lnTo>
                  <a:lnTo>
                    <a:pt x="235" y="200"/>
                  </a:lnTo>
                  <a:lnTo>
                    <a:pt x="212" y="239"/>
                  </a:lnTo>
                  <a:lnTo>
                    <a:pt x="188" y="277"/>
                  </a:lnTo>
                  <a:lnTo>
                    <a:pt x="188" y="277"/>
                  </a:lnTo>
                  <a:lnTo>
                    <a:pt x="165" y="315"/>
                  </a:lnTo>
                  <a:lnTo>
                    <a:pt x="140" y="353"/>
                  </a:lnTo>
                  <a:lnTo>
                    <a:pt x="114" y="390"/>
                  </a:lnTo>
                  <a:lnTo>
                    <a:pt x="99" y="407"/>
                  </a:lnTo>
                  <a:lnTo>
                    <a:pt x="85" y="424"/>
                  </a:lnTo>
                  <a:lnTo>
                    <a:pt x="85" y="424"/>
                  </a:lnTo>
                  <a:lnTo>
                    <a:pt x="60" y="454"/>
                  </a:lnTo>
                  <a:lnTo>
                    <a:pt x="39" y="485"/>
                  </a:lnTo>
                  <a:lnTo>
                    <a:pt x="18" y="518"/>
                  </a:lnTo>
                  <a:lnTo>
                    <a:pt x="1" y="552"/>
                  </a:lnTo>
                  <a:lnTo>
                    <a:pt x="1" y="552"/>
                  </a:lnTo>
                  <a:lnTo>
                    <a:pt x="0" y="554"/>
                  </a:lnTo>
                  <a:lnTo>
                    <a:pt x="0" y="556"/>
                  </a:lnTo>
                  <a:lnTo>
                    <a:pt x="2" y="560"/>
                  </a:lnTo>
                  <a:lnTo>
                    <a:pt x="6" y="560"/>
                  </a:lnTo>
                  <a:lnTo>
                    <a:pt x="9" y="560"/>
                  </a:lnTo>
                  <a:lnTo>
                    <a:pt x="10" y="557"/>
                  </a:lnTo>
                  <a:lnTo>
                    <a:pt x="10" y="557"/>
                  </a:lnTo>
                  <a:lnTo>
                    <a:pt x="30" y="522"/>
                  </a:lnTo>
                  <a:lnTo>
                    <a:pt x="51" y="488"/>
                  </a:lnTo>
                  <a:lnTo>
                    <a:pt x="74" y="456"/>
                  </a:lnTo>
                  <a:lnTo>
                    <a:pt x="99" y="425"/>
                  </a:lnTo>
                  <a:lnTo>
                    <a:pt x="99" y="425"/>
                  </a:lnTo>
                  <a:lnTo>
                    <a:pt x="112" y="411"/>
                  </a:lnTo>
                  <a:lnTo>
                    <a:pt x="123" y="395"/>
                  </a:lnTo>
                  <a:lnTo>
                    <a:pt x="145" y="365"/>
                  </a:lnTo>
                  <a:lnTo>
                    <a:pt x="187" y="301"/>
                  </a:lnTo>
                  <a:lnTo>
                    <a:pt x="187" y="301"/>
                  </a:lnTo>
                  <a:lnTo>
                    <a:pt x="210" y="265"/>
                  </a:lnTo>
                  <a:lnTo>
                    <a:pt x="233" y="229"/>
                  </a:lnTo>
                  <a:lnTo>
                    <a:pt x="277" y="157"/>
                  </a:lnTo>
                  <a:lnTo>
                    <a:pt x="277" y="157"/>
                  </a:lnTo>
                  <a:lnTo>
                    <a:pt x="301" y="120"/>
                  </a:lnTo>
                  <a:lnTo>
                    <a:pt x="325" y="86"/>
                  </a:lnTo>
                  <a:lnTo>
                    <a:pt x="325" y="86"/>
                  </a:lnTo>
                  <a:lnTo>
                    <a:pt x="352" y="47"/>
                  </a:lnTo>
                  <a:lnTo>
                    <a:pt x="366" y="27"/>
                  </a:lnTo>
                  <a:lnTo>
                    <a:pt x="383" y="10"/>
                  </a:lnTo>
                  <a:lnTo>
                    <a:pt x="383" y="10"/>
                  </a:lnTo>
                  <a:lnTo>
                    <a:pt x="384" y="8"/>
                  </a:lnTo>
                  <a:lnTo>
                    <a:pt x="384" y="6"/>
                  </a:lnTo>
                  <a:lnTo>
                    <a:pt x="382" y="3"/>
                  </a:lnTo>
                  <a:lnTo>
                    <a:pt x="379" y="0"/>
                  </a:lnTo>
                  <a:lnTo>
                    <a:pt x="376" y="1"/>
                  </a:lnTo>
                  <a:lnTo>
                    <a:pt x="374" y="3"/>
                  </a:lnTo>
                  <a:lnTo>
                    <a:pt x="374"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21" name="Freeform 533"/>
            <p:cNvSpPr/>
            <p:nvPr/>
          </p:nvSpPr>
          <p:spPr bwMode="auto">
            <a:xfrm>
              <a:off x="2546351" y="2112963"/>
              <a:ext cx="173038" cy="250825"/>
            </a:xfrm>
            <a:custGeom>
              <a:avLst/>
              <a:gdLst/>
              <a:ahLst/>
              <a:cxnLst>
                <a:cxn ang="0">
                  <a:pos x="427" y="2"/>
                </a:cxn>
                <a:cxn ang="0">
                  <a:pos x="374" y="77"/>
                </a:cxn>
                <a:cxn ang="0">
                  <a:pos x="324" y="154"/>
                </a:cxn>
                <a:cxn ang="0">
                  <a:pos x="204" y="327"/>
                </a:cxn>
                <a:cxn ang="0">
                  <a:pos x="179" y="364"/>
                </a:cxn>
                <a:cxn ang="0">
                  <a:pos x="154" y="402"/>
                </a:cxn>
                <a:cxn ang="0">
                  <a:pos x="134" y="427"/>
                </a:cxn>
                <a:cxn ang="0">
                  <a:pos x="129" y="436"/>
                </a:cxn>
                <a:cxn ang="0">
                  <a:pos x="107" y="476"/>
                </a:cxn>
                <a:cxn ang="0">
                  <a:pos x="91" y="497"/>
                </a:cxn>
                <a:cxn ang="0">
                  <a:pos x="58" y="536"/>
                </a:cxn>
                <a:cxn ang="0">
                  <a:pos x="43" y="557"/>
                </a:cxn>
                <a:cxn ang="0">
                  <a:pos x="11" y="597"/>
                </a:cxn>
                <a:cxn ang="0">
                  <a:pos x="2" y="616"/>
                </a:cxn>
                <a:cxn ang="0">
                  <a:pos x="0" y="625"/>
                </a:cxn>
                <a:cxn ang="0">
                  <a:pos x="1" y="629"/>
                </a:cxn>
                <a:cxn ang="0">
                  <a:pos x="6" y="631"/>
                </a:cxn>
                <a:cxn ang="0">
                  <a:pos x="10" y="630"/>
                </a:cxn>
                <a:cxn ang="0">
                  <a:pos x="10" y="627"/>
                </a:cxn>
                <a:cxn ang="0">
                  <a:pos x="19" y="609"/>
                </a:cxn>
                <a:cxn ang="0">
                  <a:pos x="32" y="592"/>
                </a:cxn>
                <a:cxn ang="0">
                  <a:pos x="54" y="561"/>
                </a:cxn>
                <a:cxn ang="0">
                  <a:pos x="62" y="550"/>
                </a:cxn>
                <a:cxn ang="0">
                  <a:pos x="90" y="518"/>
                </a:cxn>
                <a:cxn ang="0">
                  <a:pos x="116" y="482"/>
                </a:cxn>
                <a:cxn ang="0">
                  <a:pos x="137" y="448"/>
                </a:cxn>
                <a:cxn ang="0">
                  <a:pos x="158" y="415"/>
                </a:cxn>
                <a:cxn ang="0">
                  <a:pos x="174" y="395"/>
                </a:cxn>
                <a:cxn ang="0">
                  <a:pos x="214" y="332"/>
                </a:cxn>
                <a:cxn ang="0">
                  <a:pos x="268" y="253"/>
                </a:cxn>
                <a:cxn ang="0">
                  <a:pos x="323" y="176"/>
                </a:cxn>
                <a:cxn ang="0">
                  <a:pos x="378" y="92"/>
                </a:cxn>
                <a:cxn ang="0">
                  <a:pos x="421" y="30"/>
                </a:cxn>
                <a:cxn ang="0">
                  <a:pos x="435" y="10"/>
                </a:cxn>
                <a:cxn ang="0">
                  <a:pos x="436" y="6"/>
                </a:cxn>
                <a:cxn ang="0">
                  <a:pos x="433" y="1"/>
                </a:cxn>
                <a:cxn ang="0">
                  <a:pos x="429" y="1"/>
                </a:cxn>
                <a:cxn ang="0">
                  <a:pos x="427" y="2"/>
                </a:cxn>
              </a:cxnLst>
              <a:rect l="0" t="0" r="r" b="b"/>
              <a:pathLst>
                <a:path w="436" h="631">
                  <a:moveTo>
                    <a:pt x="427" y="2"/>
                  </a:moveTo>
                  <a:lnTo>
                    <a:pt x="427" y="2"/>
                  </a:lnTo>
                  <a:lnTo>
                    <a:pt x="400" y="39"/>
                  </a:lnTo>
                  <a:lnTo>
                    <a:pt x="374" y="77"/>
                  </a:lnTo>
                  <a:lnTo>
                    <a:pt x="324" y="154"/>
                  </a:lnTo>
                  <a:lnTo>
                    <a:pt x="324" y="154"/>
                  </a:lnTo>
                  <a:lnTo>
                    <a:pt x="264" y="240"/>
                  </a:lnTo>
                  <a:lnTo>
                    <a:pt x="204" y="327"/>
                  </a:lnTo>
                  <a:lnTo>
                    <a:pt x="204" y="327"/>
                  </a:lnTo>
                  <a:lnTo>
                    <a:pt x="179" y="364"/>
                  </a:lnTo>
                  <a:lnTo>
                    <a:pt x="154" y="402"/>
                  </a:lnTo>
                  <a:lnTo>
                    <a:pt x="154" y="402"/>
                  </a:lnTo>
                  <a:lnTo>
                    <a:pt x="141" y="419"/>
                  </a:lnTo>
                  <a:lnTo>
                    <a:pt x="134" y="427"/>
                  </a:lnTo>
                  <a:lnTo>
                    <a:pt x="129" y="436"/>
                  </a:lnTo>
                  <a:lnTo>
                    <a:pt x="129" y="436"/>
                  </a:lnTo>
                  <a:lnTo>
                    <a:pt x="119" y="457"/>
                  </a:lnTo>
                  <a:lnTo>
                    <a:pt x="107" y="476"/>
                  </a:lnTo>
                  <a:lnTo>
                    <a:pt x="107" y="476"/>
                  </a:lnTo>
                  <a:lnTo>
                    <a:pt x="91" y="497"/>
                  </a:lnTo>
                  <a:lnTo>
                    <a:pt x="74" y="516"/>
                  </a:lnTo>
                  <a:lnTo>
                    <a:pt x="58" y="536"/>
                  </a:lnTo>
                  <a:lnTo>
                    <a:pt x="43" y="557"/>
                  </a:lnTo>
                  <a:lnTo>
                    <a:pt x="43" y="557"/>
                  </a:lnTo>
                  <a:lnTo>
                    <a:pt x="17" y="588"/>
                  </a:lnTo>
                  <a:lnTo>
                    <a:pt x="11" y="597"/>
                  </a:lnTo>
                  <a:lnTo>
                    <a:pt x="6" y="606"/>
                  </a:lnTo>
                  <a:lnTo>
                    <a:pt x="2" y="616"/>
                  </a:lnTo>
                  <a:lnTo>
                    <a:pt x="0" y="625"/>
                  </a:lnTo>
                  <a:lnTo>
                    <a:pt x="0" y="625"/>
                  </a:lnTo>
                  <a:lnTo>
                    <a:pt x="0" y="627"/>
                  </a:lnTo>
                  <a:lnTo>
                    <a:pt x="1" y="629"/>
                  </a:lnTo>
                  <a:lnTo>
                    <a:pt x="5" y="631"/>
                  </a:lnTo>
                  <a:lnTo>
                    <a:pt x="6" y="631"/>
                  </a:lnTo>
                  <a:lnTo>
                    <a:pt x="9" y="631"/>
                  </a:lnTo>
                  <a:lnTo>
                    <a:pt x="10" y="630"/>
                  </a:lnTo>
                  <a:lnTo>
                    <a:pt x="10" y="627"/>
                  </a:lnTo>
                  <a:lnTo>
                    <a:pt x="10" y="627"/>
                  </a:lnTo>
                  <a:lnTo>
                    <a:pt x="14" y="618"/>
                  </a:lnTo>
                  <a:lnTo>
                    <a:pt x="19" y="609"/>
                  </a:lnTo>
                  <a:lnTo>
                    <a:pt x="32" y="592"/>
                  </a:lnTo>
                  <a:lnTo>
                    <a:pt x="32" y="592"/>
                  </a:lnTo>
                  <a:lnTo>
                    <a:pt x="47" y="570"/>
                  </a:lnTo>
                  <a:lnTo>
                    <a:pt x="54" y="561"/>
                  </a:lnTo>
                  <a:lnTo>
                    <a:pt x="62" y="550"/>
                  </a:lnTo>
                  <a:lnTo>
                    <a:pt x="62" y="550"/>
                  </a:lnTo>
                  <a:lnTo>
                    <a:pt x="77" y="535"/>
                  </a:lnTo>
                  <a:lnTo>
                    <a:pt x="90" y="518"/>
                  </a:lnTo>
                  <a:lnTo>
                    <a:pt x="116" y="482"/>
                  </a:lnTo>
                  <a:lnTo>
                    <a:pt x="116" y="482"/>
                  </a:lnTo>
                  <a:lnTo>
                    <a:pt x="128" y="465"/>
                  </a:lnTo>
                  <a:lnTo>
                    <a:pt x="137" y="448"/>
                  </a:lnTo>
                  <a:lnTo>
                    <a:pt x="147" y="431"/>
                  </a:lnTo>
                  <a:lnTo>
                    <a:pt x="158" y="415"/>
                  </a:lnTo>
                  <a:lnTo>
                    <a:pt x="158" y="415"/>
                  </a:lnTo>
                  <a:lnTo>
                    <a:pt x="174" y="395"/>
                  </a:lnTo>
                  <a:lnTo>
                    <a:pt x="187" y="374"/>
                  </a:lnTo>
                  <a:lnTo>
                    <a:pt x="214" y="332"/>
                  </a:lnTo>
                  <a:lnTo>
                    <a:pt x="214" y="332"/>
                  </a:lnTo>
                  <a:lnTo>
                    <a:pt x="268" y="253"/>
                  </a:lnTo>
                  <a:lnTo>
                    <a:pt x="323" y="176"/>
                  </a:lnTo>
                  <a:lnTo>
                    <a:pt x="323" y="176"/>
                  </a:lnTo>
                  <a:lnTo>
                    <a:pt x="350" y="134"/>
                  </a:lnTo>
                  <a:lnTo>
                    <a:pt x="378" y="92"/>
                  </a:lnTo>
                  <a:lnTo>
                    <a:pt x="406" y="51"/>
                  </a:lnTo>
                  <a:lnTo>
                    <a:pt x="421" y="30"/>
                  </a:lnTo>
                  <a:lnTo>
                    <a:pt x="435" y="10"/>
                  </a:lnTo>
                  <a:lnTo>
                    <a:pt x="435" y="10"/>
                  </a:lnTo>
                  <a:lnTo>
                    <a:pt x="436" y="7"/>
                  </a:lnTo>
                  <a:lnTo>
                    <a:pt x="436" y="6"/>
                  </a:lnTo>
                  <a:lnTo>
                    <a:pt x="435" y="2"/>
                  </a:lnTo>
                  <a:lnTo>
                    <a:pt x="433" y="1"/>
                  </a:lnTo>
                  <a:lnTo>
                    <a:pt x="431" y="0"/>
                  </a:lnTo>
                  <a:lnTo>
                    <a:pt x="429" y="1"/>
                  </a:lnTo>
                  <a:lnTo>
                    <a:pt x="427" y="2"/>
                  </a:lnTo>
                  <a:lnTo>
                    <a:pt x="42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22" name="Freeform 534"/>
            <p:cNvSpPr/>
            <p:nvPr/>
          </p:nvSpPr>
          <p:spPr bwMode="auto">
            <a:xfrm>
              <a:off x="2122488" y="2501900"/>
              <a:ext cx="22225" cy="41275"/>
            </a:xfrm>
            <a:custGeom>
              <a:avLst/>
              <a:gdLst/>
              <a:ahLst/>
              <a:cxnLst>
                <a:cxn ang="0">
                  <a:pos x="42" y="6"/>
                </a:cxn>
                <a:cxn ang="0">
                  <a:pos x="42" y="6"/>
                </a:cxn>
                <a:cxn ang="0">
                  <a:pos x="40" y="17"/>
                </a:cxn>
                <a:cxn ang="0">
                  <a:pos x="36" y="27"/>
                </a:cxn>
                <a:cxn ang="0">
                  <a:pos x="29" y="36"/>
                </a:cxn>
                <a:cxn ang="0">
                  <a:pos x="23" y="46"/>
                </a:cxn>
                <a:cxn ang="0">
                  <a:pos x="23" y="46"/>
                </a:cxn>
                <a:cxn ang="0">
                  <a:pos x="16" y="57"/>
                </a:cxn>
                <a:cxn ang="0">
                  <a:pos x="10" y="69"/>
                </a:cxn>
                <a:cxn ang="0">
                  <a:pos x="4" y="82"/>
                </a:cxn>
                <a:cxn ang="0">
                  <a:pos x="0" y="95"/>
                </a:cxn>
                <a:cxn ang="0">
                  <a:pos x="0" y="95"/>
                </a:cxn>
                <a:cxn ang="0">
                  <a:pos x="0" y="98"/>
                </a:cxn>
                <a:cxn ang="0">
                  <a:pos x="2" y="100"/>
                </a:cxn>
                <a:cxn ang="0">
                  <a:pos x="4" y="102"/>
                </a:cxn>
                <a:cxn ang="0">
                  <a:pos x="10" y="102"/>
                </a:cxn>
                <a:cxn ang="0">
                  <a:pos x="11" y="100"/>
                </a:cxn>
                <a:cxn ang="0">
                  <a:pos x="12" y="99"/>
                </a:cxn>
                <a:cxn ang="0">
                  <a:pos x="12" y="99"/>
                </a:cxn>
                <a:cxn ang="0">
                  <a:pos x="16" y="83"/>
                </a:cxn>
                <a:cxn ang="0">
                  <a:pos x="23" y="70"/>
                </a:cxn>
                <a:cxn ang="0">
                  <a:pos x="29" y="56"/>
                </a:cxn>
                <a:cxn ang="0">
                  <a:pos x="38" y="43"/>
                </a:cxn>
                <a:cxn ang="0">
                  <a:pos x="38" y="43"/>
                </a:cxn>
                <a:cxn ang="0">
                  <a:pos x="44" y="35"/>
                </a:cxn>
                <a:cxn ang="0">
                  <a:pos x="49" y="26"/>
                </a:cxn>
                <a:cxn ang="0">
                  <a:pos x="51" y="15"/>
                </a:cxn>
                <a:cxn ang="0">
                  <a:pos x="54" y="6"/>
                </a:cxn>
                <a:cxn ang="0">
                  <a:pos x="54" y="6"/>
                </a:cxn>
                <a:cxn ang="0">
                  <a:pos x="54" y="4"/>
                </a:cxn>
                <a:cxn ang="0">
                  <a:pos x="53" y="1"/>
                </a:cxn>
                <a:cxn ang="0">
                  <a:pos x="50" y="1"/>
                </a:cxn>
                <a:cxn ang="0">
                  <a:pos x="49" y="0"/>
                </a:cxn>
                <a:cxn ang="0">
                  <a:pos x="45" y="1"/>
                </a:cxn>
                <a:cxn ang="0">
                  <a:pos x="44" y="4"/>
                </a:cxn>
                <a:cxn ang="0">
                  <a:pos x="42" y="6"/>
                </a:cxn>
                <a:cxn ang="0">
                  <a:pos x="42" y="6"/>
                </a:cxn>
              </a:cxnLst>
              <a:rect l="0" t="0" r="r" b="b"/>
              <a:pathLst>
                <a:path w="54" h="102">
                  <a:moveTo>
                    <a:pt x="42" y="6"/>
                  </a:moveTo>
                  <a:lnTo>
                    <a:pt x="42" y="6"/>
                  </a:lnTo>
                  <a:lnTo>
                    <a:pt x="40" y="17"/>
                  </a:lnTo>
                  <a:lnTo>
                    <a:pt x="36" y="27"/>
                  </a:lnTo>
                  <a:lnTo>
                    <a:pt x="29" y="36"/>
                  </a:lnTo>
                  <a:lnTo>
                    <a:pt x="23" y="46"/>
                  </a:lnTo>
                  <a:lnTo>
                    <a:pt x="23" y="46"/>
                  </a:lnTo>
                  <a:lnTo>
                    <a:pt x="16" y="57"/>
                  </a:lnTo>
                  <a:lnTo>
                    <a:pt x="10" y="69"/>
                  </a:lnTo>
                  <a:lnTo>
                    <a:pt x="4" y="82"/>
                  </a:lnTo>
                  <a:lnTo>
                    <a:pt x="0" y="95"/>
                  </a:lnTo>
                  <a:lnTo>
                    <a:pt x="0" y="95"/>
                  </a:lnTo>
                  <a:lnTo>
                    <a:pt x="0" y="98"/>
                  </a:lnTo>
                  <a:lnTo>
                    <a:pt x="2" y="100"/>
                  </a:lnTo>
                  <a:lnTo>
                    <a:pt x="4" y="102"/>
                  </a:lnTo>
                  <a:lnTo>
                    <a:pt x="10" y="102"/>
                  </a:lnTo>
                  <a:lnTo>
                    <a:pt x="11" y="100"/>
                  </a:lnTo>
                  <a:lnTo>
                    <a:pt x="12" y="99"/>
                  </a:lnTo>
                  <a:lnTo>
                    <a:pt x="12" y="99"/>
                  </a:lnTo>
                  <a:lnTo>
                    <a:pt x="16" y="83"/>
                  </a:lnTo>
                  <a:lnTo>
                    <a:pt x="23" y="70"/>
                  </a:lnTo>
                  <a:lnTo>
                    <a:pt x="29" y="56"/>
                  </a:lnTo>
                  <a:lnTo>
                    <a:pt x="38" y="43"/>
                  </a:lnTo>
                  <a:lnTo>
                    <a:pt x="38" y="43"/>
                  </a:lnTo>
                  <a:lnTo>
                    <a:pt x="44" y="35"/>
                  </a:lnTo>
                  <a:lnTo>
                    <a:pt x="49" y="26"/>
                  </a:lnTo>
                  <a:lnTo>
                    <a:pt x="51" y="15"/>
                  </a:lnTo>
                  <a:lnTo>
                    <a:pt x="54" y="6"/>
                  </a:lnTo>
                  <a:lnTo>
                    <a:pt x="54" y="6"/>
                  </a:lnTo>
                  <a:lnTo>
                    <a:pt x="54" y="4"/>
                  </a:lnTo>
                  <a:lnTo>
                    <a:pt x="53" y="1"/>
                  </a:lnTo>
                  <a:lnTo>
                    <a:pt x="50" y="1"/>
                  </a:lnTo>
                  <a:lnTo>
                    <a:pt x="49" y="0"/>
                  </a:lnTo>
                  <a:lnTo>
                    <a:pt x="45" y="1"/>
                  </a:lnTo>
                  <a:lnTo>
                    <a:pt x="44" y="4"/>
                  </a:lnTo>
                  <a:lnTo>
                    <a:pt x="42" y="6"/>
                  </a:lnTo>
                  <a:lnTo>
                    <a:pt x="42"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23" name="Freeform 535"/>
            <p:cNvSpPr/>
            <p:nvPr/>
          </p:nvSpPr>
          <p:spPr bwMode="auto">
            <a:xfrm>
              <a:off x="2152651" y="2535238"/>
              <a:ext cx="22225" cy="46038"/>
            </a:xfrm>
            <a:custGeom>
              <a:avLst/>
              <a:gdLst/>
              <a:ahLst/>
              <a:cxnLst>
                <a:cxn ang="0">
                  <a:pos x="46" y="2"/>
                </a:cxn>
                <a:cxn ang="0">
                  <a:pos x="46" y="2"/>
                </a:cxn>
                <a:cxn ang="0">
                  <a:pos x="43" y="17"/>
                </a:cxn>
                <a:cxn ang="0">
                  <a:pos x="38" y="29"/>
                </a:cxn>
                <a:cxn ang="0">
                  <a:pos x="26" y="55"/>
                </a:cxn>
                <a:cxn ang="0">
                  <a:pos x="2" y="104"/>
                </a:cxn>
                <a:cxn ang="0">
                  <a:pos x="2" y="104"/>
                </a:cxn>
                <a:cxn ang="0">
                  <a:pos x="0" y="107"/>
                </a:cxn>
                <a:cxn ang="0">
                  <a:pos x="2" y="108"/>
                </a:cxn>
                <a:cxn ang="0">
                  <a:pos x="4" y="112"/>
                </a:cxn>
                <a:cxn ang="0">
                  <a:pos x="8" y="114"/>
                </a:cxn>
                <a:cxn ang="0">
                  <a:pos x="9" y="112"/>
                </a:cxn>
                <a:cxn ang="0">
                  <a:pos x="11" y="110"/>
                </a:cxn>
                <a:cxn ang="0">
                  <a:pos x="11" y="110"/>
                </a:cxn>
                <a:cxn ang="0">
                  <a:pos x="37" y="59"/>
                </a:cxn>
                <a:cxn ang="0">
                  <a:pos x="49" y="32"/>
                </a:cxn>
                <a:cxn ang="0">
                  <a:pos x="54" y="19"/>
                </a:cxn>
                <a:cxn ang="0">
                  <a:pos x="58" y="6"/>
                </a:cxn>
                <a:cxn ang="0">
                  <a:pos x="58" y="6"/>
                </a:cxn>
                <a:cxn ang="0">
                  <a:pos x="58" y="4"/>
                </a:cxn>
                <a:cxn ang="0">
                  <a:pos x="57" y="1"/>
                </a:cxn>
                <a:cxn ang="0">
                  <a:pos x="54" y="0"/>
                </a:cxn>
                <a:cxn ang="0">
                  <a:pos x="49" y="0"/>
                </a:cxn>
                <a:cxn ang="0">
                  <a:pos x="47" y="1"/>
                </a:cxn>
                <a:cxn ang="0">
                  <a:pos x="46" y="2"/>
                </a:cxn>
                <a:cxn ang="0">
                  <a:pos x="46" y="2"/>
                </a:cxn>
              </a:cxnLst>
              <a:rect l="0" t="0" r="r" b="b"/>
              <a:pathLst>
                <a:path w="58" h="114">
                  <a:moveTo>
                    <a:pt x="46" y="2"/>
                  </a:moveTo>
                  <a:lnTo>
                    <a:pt x="46" y="2"/>
                  </a:lnTo>
                  <a:lnTo>
                    <a:pt x="43" y="17"/>
                  </a:lnTo>
                  <a:lnTo>
                    <a:pt x="38" y="29"/>
                  </a:lnTo>
                  <a:lnTo>
                    <a:pt x="26" y="55"/>
                  </a:lnTo>
                  <a:lnTo>
                    <a:pt x="2" y="104"/>
                  </a:lnTo>
                  <a:lnTo>
                    <a:pt x="2" y="104"/>
                  </a:lnTo>
                  <a:lnTo>
                    <a:pt x="0" y="107"/>
                  </a:lnTo>
                  <a:lnTo>
                    <a:pt x="2" y="108"/>
                  </a:lnTo>
                  <a:lnTo>
                    <a:pt x="4" y="112"/>
                  </a:lnTo>
                  <a:lnTo>
                    <a:pt x="8" y="114"/>
                  </a:lnTo>
                  <a:lnTo>
                    <a:pt x="9" y="112"/>
                  </a:lnTo>
                  <a:lnTo>
                    <a:pt x="11" y="110"/>
                  </a:lnTo>
                  <a:lnTo>
                    <a:pt x="11" y="110"/>
                  </a:lnTo>
                  <a:lnTo>
                    <a:pt x="37" y="59"/>
                  </a:lnTo>
                  <a:lnTo>
                    <a:pt x="49" y="32"/>
                  </a:lnTo>
                  <a:lnTo>
                    <a:pt x="54" y="19"/>
                  </a:lnTo>
                  <a:lnTo>
                    <a:pt x="58" y="6"/>
                  </a:lnTo>
                  <a:lnTo>
                    <a:pt x="58" y="6"/>
                  </a:lnTo>
                  <a:lnTo>
                    <a:pt x="58" y="4"/>
                  </a:lnTo>
                  <a:lnTo>
                    <a:pt x="57" y="1"/>
                  </a:lnTo>
                  <a:lnTo>
                    <a:pt x="54" y="0"/>
                  </a:lnTo>
                  <a:lnTo>
                    <a:pt x="49" y="0"/>
                  </a:lnTo>
                  <a:lnTo>
                    <a:pt x="47" y="1"/>
                  </a:lnTo>
                  <a:lnTo>
                    <a:pt x="46" y="2"/>
                  </a:lnTo>
                  <a:lnTo>
                    <a:pt x="4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24" name="Freeform 536"/>
            <p:cNvSpPr/>
            <p:nvPr/>
          </p:nvSpPr>
          <p:spPr bwMode="auto">
            <a:xfrm>
              <a:off x="2176463" y="2573338"/>
              <a:ext cx="23813" cy="34925"/>
            </a:xfrm>
            <a:custGeom>
              <a:avLst/>
              <a:gdLst/>
              <a:ahLst/>
              <a:cxnLst>
                <a:cxn ang="0">
                  <a:pos x="51" y="1"/>
                </a:cxn>
                <a:cxn ang="0">
                  <a:pos x="51" y="1"/>
                </a:cxn>
                <a:cxn ang="0">
                  <a:pos x="35" y="20"/>
                </a:cxn>
                <a:cxn ang="0">
                  <a:pos x="22" y="38"/>
                </a:cxn>
                <a:cxn ang="0">
                  <a:pos x="10" y="57"/>
                </a:cxn>
                <a:cxn ang="0">
                  <a:pos x="0" y="78"/>
                </a:cxn>
                <a:cxn ang="0">
                  <a:pos x="0" y="78"/>
                </a:cxn>
                <a:cxn ang="0">
                  <a:pos x="0" y="81"/>
                </a:cxn>
                <a:cxn ang="0">
                  <a:pos x="0" y="84"/>
                </a:cxn>
                <a:cxn ang="0">
                  <a:pos x="4" y="86"/>
                </a:cxn>
                <a:cxn ang="0">
                  <a:pos x="5" y="88"/>
                </a:cxn>
                <a:cxn ang="0">
                  <a:pos x="8" y="88"/>
                </a:cxn>
                <a:cxn ang="0">
                  <a:pos x="9" y="86"/>
                </a:cxn>
                <a:cxn ang="0">
                  <a:pos x="10" y="85"/>
                </a:cxn>
                <a:cxn ang="0">
                  <a:pos x="10" y="85"/>
                </a:cxn>
                <a:cxn ang="0">
                  <a:pos x="19" y="64"/>
                </a:cxn>
                <a:cxn ang="0">
                  <a:pos x="31" y="44"/>
                </a:cxn>
                <a:cxn ang="0">
                  <a:pos x="44" y="26"/>
                </a:cxn>
                <a:cxn ang="0">
                  <a:pos x="59" y="9"/>
                </a:cxn>
                <a:cxn ang="0">
                  <a:pos x="59" y="9"/>
                </a:cxn>
                <a:cxn ang="0">
                  <a:pos x="60" y="8"/>
                </a:cxn>
                <a:cxn ang="0">
                  <a:pos x="60" y="5"/>
                </a:cxn>
                <a:cxn ang="0">
                  <a:pos x="59" y="1"/>
                </a:cxn>
                <a:cxn ang="0">
                  <a:pos x="55" y="0"/>
                </a:cxn>
                <a:cxn ang="0">
                  <a:pos x="53" y="0"/>
                </a:cxn>
                <a:cxn ang="0">
                  <a:pos x="51" y="1"/>
                </a:cxn>
                <a:cxn ang="0">
                  <a:pos x="51" y="1"/>
                </a:cxn>
              </a:cxnLst>
              <a:rect l="0" t="0" r="r" b="b"/>
              <a:pathLst>
                <a:path w="60" h="88">
                  <a:moveTo>
                    <a:pt x="51" y="1"/>
                  </a:moveTo>
                  <a:lnTo>
                    <a:pt x="51" y="1"/>
                  </a:lnTo>
                  <a:lnTo>
                    <a:pt x="35" y="20"/>
                  </a:lnTo>
                  <a:lnTo>
                    <a:pt x="22" y="38"/>
                  </a:lnTo>
                  <a:lnTo>
                    <a:pt x="10" y="57"/>
                  </a:lnTo>
                  <a:lnTo>
                    <a:pt x="0" y="78"/>
                  </a:lnTo>
                  <a:lnTo>
                    <a:pt x="0" y="78"/>
                  </a:lnTo>
                  <a:lnTo>
                    <a:pt x="0" y="81"/>
                  </a:lnTo>
                  <a:lnTo>
                    <a:pt x="0" y="84"/>
                  </a:lnTo>
                  <a:lnTo>
                    <a:pt x="4" y="86"/>
                  </a:lnTo>
                  <a:lnTo>
                    <a:pt x="5" y="88"/>
                  </a:lnTo>
                  <a:lnTo>
                    <a:pt x="8" y="88"/>
                  </a:lnTo>
                  <a:lnTo>
                    <a:pt x="9" y="86"/>
                  </a:lnTo>
                  <a:lnTo>
                    <a:pt x="10" y="85"/>
                  </a:lnTo>
                  <a:lnTo>
                    <a:pt x="10" y="85"/>
                  </a:lnTo>
                  <a:lnTo>
                    <a:pt x="19" y="64"/>
                  </a:lnTo>
                  <a:lnTo>
                    <a:pt x="31" y="44"/>
                  </a:lnTo>
                  <a:lnTo>
                    <a:pt x="44" y="26"/>
                  </a:lnTo>
                  <a:lnTo>
                    <a:pt x="59" y="9"/>
                  </a:lnTo>
                  <a:lnTo>
                    <a:pt x="59" y="9"/>
                  </a:lnTo>
                  <a:lnTo>
                    <a:pt x="60" y="8"/>
                  </a:lnTo>
                  <a:lnTo>
                    <a:pt x="60" y="5"/>
                  </a:lnTo>
                  <a:lnTo>
                    <a:pt x="59" y="1"/>
                  </a:lnTo>
                  <a:lnTo>
                    <a:pt x="55" y="0"/>
                  </a:lnTo>
                  <a:lnTo>
                    <a:pt x="53" y="0"/>
                  </a:lnTo>
                  <a:lnTo>
                    <a:pt x="51" y="1"/>
                  </a:lnTo>
                  <a:lnTo>
                    <a:pt x="5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25" name="Freeform 537"/>
            <p:cNvSpPr/>
            <p:nvPr/>
          </p:nvSpPr>
          <p:spPr bwMode="auto">
            <a:xfrm>
              <a:off x="2200276" y="2609850"/>
              <a:ext cx="26988" cy="36513"/>
            </a:xfrm>
            <a:custGeom>
              <a:avLst/>
              <a:gdLst/>
              <a:ahLst/>
              <a:cxnLst>
                <a:cxn ang="0">
                  <a:pos x="59" y="2"/>
                </a:cxn>
                <a:cxn ang="0">
                  <a:pos x="59" y="2"/>
                </a:cxn>
                <a:cxn ang="0">
                  <a:pos x="50" y="11"/>
                </a:cxn>
                <a:cxn ang="0">
                  <a:pos x="42" y="21"/>
                </a:cxn>
                <a:cxn ang="0">
                  <a:pos x="28" y="42"/>
                </a:cxn>
                <a:cxn ang="0">
                  <a:pos x="16" y="65"/>
                </a:cxn>
                <a:cxn ang="0">
                  <a:pos x="1" y="87"/>
                </a:cxn>
                <a:cxn ang="0">
                  <a:pos x="1" y="87"/>
                </a:cxn>
                <a:cxn ang="0">
                  <a:pos x="0" y="89"/>
                </a:cxn>
                <a:cxn ang="0">
                  <a:pos x="0" y="91"/>
                </a:cxn>
                <a:cxn ang="0">
                  <a:pos x="1" y="93"/>
                </a:cxn>
                <a:cxn ang="0">
                  <a:pos x="3" y="95"/>
                </a:cxn>
                <a:cxn ang="0">
                  <a:pos x="8" y="95"/>
                </a:cxn>
                <a:cxn ang="0">
                  <a:pos x="9" y="95"/>
                </a:cxn>
                <a:cxn ang="0">
                  <a:pos x="12" y="92"/>
                </a:cxn>
                <a:cxn ang="0">
                  <a:pos x="12" y="92"/>
                </a:cxn>
                <a:cxn ang="0">
                  <a:pos x="25" y="71"/>
                </a:cxn>
                <a:cxn ang="0">
                  <a:pos x="37" y="49"/>
                </a:cxn>
                <a:cxn ang="0">
                  <a:pos x="51" y="29"/>
                </a:cxn>
                <a:cxn ang="0">
                  <a:pos x="59" y="19"/>
                </a:cxn>
                <a:cxn ang="0">
                  <a:pos x="68" y="10"/>
                </a:cxn>
                <a:cxn ang="0">
                  <a:pos x="68" y="10"/>
                </a:cxn>
                <a:cxn ang="0">
                  <a:pos x="69" y="8"/>
                </a:cxn>
                <a:cxn ang="0">
                  <a:pos x="69" y="6"/>
                </a:cxn>
                <a:cxn ang="0">
                  <a:pos x="68" y="2"/>
                </a:cxn>
                <a:cxn ang="0">
                  <a:pos x="64" y="0"/>
                </a:cxn>
                <a:cxn ang="0">
                  <a:pos x="62" y="0"/>
                </a:cxn>
                <a:cxn ang="0">
                  <a:pos x="59" y="2"/>
                </a:cxn>
                <a:cxn ang="0">
                  <a:pos x="59" y="2"/>
                </a:cxn>
              </a:cxnLst>
              <a:rect l="0" t="0" r="r" b="b"/>
              <a:pathLst>
                <a:path w="69" h="95">
                  <a:moveTo>
                    <a:pt x="59" y="2"/>
                  </a:moveTo>
                  <a:lnTo>
                    <a:pt x="59" y="2"/>
                  </a:lnTo>
                  <a:lnTo>
                    <a:pt x="50" y="11"/>
                  </a:lnTo>
                  <a:lnTo>
                    <a:pt x="42" y="21"/>
                  </a:lnTo>
                  <a:lnTo>
                    <a:pt x="28" y="42"/>
                  </a:lnTo>
                  <a:lnTo>
                    <a:pt x="16" y="65"/>
                  </a:lnTo>
                  <a:lnTo>
                    <a:pt x="1" y="87"/>
                  </a:lnTo>
                  <a:lnTo>
                    <a:pt x="1" y="87"/>
                  </a:lnTo>
                  <a:lnTo>
                    <a:pt x="0" y="89"/>
                  </a:lnTo>
                  <a:lnTo>
                    <a:pt x="0" y="91"/>
                  </a:lnTo>
                  <a:lnTo>
                    <a:pt x="1" y="93"/>
                  </a:lnTo>
                  <a:lnTo>
                    <a:pt x="3" y="95"/>
                  </a:lnTo>
                  <a:lnTo>
                    <a:pt x="8" y="95"/>
                  </a:lnTo>
                  <a:lnTo>
                    <a:pt x="9" y="95"/>
                  </a:lnTo>
                  <a:lnTo>
                    <a:pt x="12" y="92"/>
                  </a:lnTo>
                  <a:lnTo>
                    <a:pt x="12" y="92"/>
                  </a:lnTo>
                  <a:lnTo>
                    <a:pt x="25" y="71"/>
                  </a:lnTo>
                  <a:lnTo>
                    <a:pt x="37" y="49"/>
                  </a:lnTo>
                  <a:lnTo>
                    <a:pt x="51" y="29"/>
                  </a:lnTo>
                  <a:lnTo>
                    <a:pt x="59" y="19"/>
                  </a:lnTo>
                  <a:lnTo>
                    <a:pt x="68" y="10"/>
                  </a:lnTo>
                  <a:lnTo>
                    <a:pt x="68" y="10"/>
                  </a:lnTo>
                  <a:lnTo>
                    <a:pt x="69" y="8"/>
                  </a:lnTo>
                  <a:lnTo>
                    <a:pt x="69" y="6"/>
                  </a:lnTo>
                  <a:lnTo>
                    <a:pt x="68" y="2"/>
                  </a:lnTo>
                  <a:lnTo>
                    <a:pt x="64" y="0"/>
                  </a:lnTo>
                  <a:lnTo>
                    <a:pt x="62" y="0"/>
                  </a:lnTo>
                  <a:lnTo>
                    <a:pt x="59" y="2"/>
                  </a:lnTo>
                  <a:lnTo>
                    <a:pt x="5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26" name="Freeform 538"/>
            <p:cNvSpPr/>
            <p:nvPr/>
          </p:nvSpPr>
          <p:spPr bwMode="auto">
            <a:xfrm>
              <a:off x="2228851" y="2640013"/>
              <a:ext cx="19050" cy="38100"/>
            </a:xfrm>
            <a:custGeom>
              <a:avLst/>
              <a:gdLst/>
              <a:ahLst/>
              <a:cxnLst>
                <a:cxn ang="0">
                  <a:pos x="40" y="2"/>
                </a:cxn>
                <a:cxn ang="0">
                  <a:pos x="40" y="2"/>
                </a:cxn>
                <a:cxn ang="0">
                  <a:pos x="30" y="12"/>
                </a:cxn>
                <a:cxn ang="0">
                  <a:pos x="24" y="24"/>
                </a:cxn>
                <a:cxn ang="0">
                  <a:pos x="17" y="34"/>
                </a:cxn>
                <a:cxn ang="0">
                  <a:pos x="12" y="47"/>
                </a:cxn>
                <a:cxn ang="0">
                  <a:pos x="12" y="47"/>
                </a:cxn>
                <a:cxn ang="0">
                  <a:pos x="4" y="68"/>
                </a:cxn>
                <a:cxn ang="0">
                  <a:pos x="2" y="79"/>
                </a:cxn>
                <a:cxn ang="0">
                  <a:pos x="0" y="89"/>
                </a:cxn>
                <a:cxn ang="0">
                  <a:pos x="0" y="89"/>
                </a:cxn>
                <a:cxn ang="0">
                  <a:pos x="0" y="92"/>
                </a:cxn>
                <a:cxn ang="0">
                  <a:pos x="2" y="94"/>
                </a:cxn>
                <a:cxn ang="0">
                  <a:pos x="6" y="96"/>
                </a:cxn>
                <a:cxn ang="0">
                  <a:pos x="9" y="94"/>
                </a:cxn>
                <a:cxn ang="0">
                  <a:pos x="11" y="92"/>
                </a:cxn>
                <a:cxn ang="0">
                  <a:pos x="12" y="89"/>
                </a:cxn>
                <a:cxn ang="0">
                  <a:pos x="12" y="89"/>
                </a:cxn>
                <a:cxn ang="0">
                  <a:pos x="13" y="79"/>
                </a:cxn>
                <a:cxn ang="0">
                  <a:pos x="16" y="68"/>
                </a:cxn>
                <a:cxn ang="0">
                  <a:pos x="24" y="49"/>
                </a:cxn>
                <a:cxn ang="0">
                  <a:pos x="24" y="49"/>
                </a:cxn>
                <a:cxn ang="0">
                  <a:pos x="29" y="37"/>
                </a:cxn>
                <a:cxn ang="0">
                  <a:pos x="34" y="28"/>
                </a:cxn>
                <a:cxn ang="0">
                  <a:pos x="41" y="19"/>
                </a:cxn>
                <a:cxn ang="0">
                  <a:pos x="47" y="9"/>
                </a:cxn>
                <a:cxn ang="0">
                  <a:pos x="47" y="9"/>
                </a:cxn>
                <a:cxn ang="0">
                  <a:pos x="49" y="8"/>
                </a:cxn>
                <a:cxn ang="0">
                  <a:pos x="50" y="6"/>
                </a:cxn>
                <a:cxn ang="0">
                  <a:pos x="47" y="2"/>
                </a:cxn>
                <a:cxn ang="0">
                  <a:pos x="43" y="0"/>
                </a:cxn>
                <a:cxn ang="0">
                  <a:pos x="42" y="0"/>
                </a:cxn>
                <a:cxn ang="0">
                  <a:pos x="40" y="2"/>
                </a:cxn>
                <a:cxn ang="0">
                  <a:pos x="40" y="2"/>
                </a:cxn>
              </a:cxnLst>
              <a:rect l="0" t="0" r="r" b="b"/>
              <a:pathLst>
                <a:path w="50" h="96">
                  <a:moveTo>
                    <a:pt x="40" y="2"/>
                  </a:moveTo>
                  <a:lnTo>
                    <a:pt x="40" y="2"/>
                  </a:lnTo>
                  <a:lnTo>
                    <a:pt x="30" y="12"/>
                  </a:lnTo>
                  <a:lnTo>
                    <a:pt x="24" y="24"/>
                  </a:lnTo>
                  <a:lnTo>
                    <a:pt x="17" y="34"/>
                  </a:lnTo>
                  <a:lnTo>
                    <a:pt x="12" y="47"/>
                  </a:lnTo>
                  <a:lnTo>
                    <a:pt x="12" y="47"/>
                  </a:lnTo>
                  <a:lnTo>
                    <a:pt x="4" y="68"/>
                  </a:lnTo>
                  <a:lnTo>
                    <a:pt x="2" y="79"/>
                  </a:lnTo>
                  <a:lnTo>
                    <a:pt x="0" y="89"/>
                  </a:lnTo>
                  <a:lnTo>
                    <a:pt x="0" y="89"/>
                  </a:lnTo>
                  <a:lnTo>
                    <a:pt x="0" y="92"/>
                  </a:lnTo>
                  <a:lnTo>
                    <a:pt x="2" y="94"/>
                  </a:lnTo>
                  <a:lnTo>
                    <a:pt x="6" y="96"/>
                  </a:lnTo>
                  <a:lnTo>
                    <a:pt x="9" y="94"/>
                  </a:lnTo>
                  <a:lnTo>
                    <a:pt x="11" y="92"/>
                  </a:lnTo>
                  <a:lnTo>
                    <a:pt x="12" y="89"/>
                  </a:lnTo>
                  <a:lnTo>
                    <a:pt x="12" y="89"/>
                  </a:lnTo>
                  <a:lnTo>
                    <a:pt x="13" y="79"/>
                  </a:lnTo>
                  <a:lnTo>
                    <a:pt x="16" y="68"/>
                  </a:lnTo>
                  <a:lnTo>
                    <a:pt x="24" y="49"/>
                  </a:lnTo>
                  <a:lnTo>
                    <a:pt x="24" y="49"/>
                  </a:lnTo>
                  <a:lnTo>
                    <a:pt x="29" y="37"/>
                  </a:lnTo>
                  <a:lnTo>
                    <a:pt x="34" y="28"/>
                  </a:lnTo>
                  <a:lnTo>
                    <a:pt x="41" y="19"/>
                  </a:lnTo>
                  <a:lnTo>
                    <a:pt x="47" y="9"/>
                  </a:lnTo>
                  <a:lnTo>
                    <a:pt x="47" y="9"/>
                  </a:lnTo>
                  <a:lnTo>
                    <a:pt x="49" y="8"/>
                  </a:lnTo>
                  <a:lnTo>
                    <a:pt x="50" y="6"/>
                  </a:lnTo>
                  <a:lnTo>
                    <a:pt x="47" y="2"/>
                  </a:lnTo>
                  <a:lnTo>
                    <a:pt x="43" y="0"/>
                  </a:lnTo>
                  <a:lnTo>
                    <a:pt x="42" y="0"/>
                  </a:lnTo>
                  <a:lnTo>
                    <a:pt x="40" y="2"/>
                  </a:lnTo>
                  <a:lnTo>
                    <a:pt x="4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27" name="Freeform 539"/>
            <p:cNvSpPr/>
            <p:nvPr/>
          </p:nvSpPr>
          <p:spPr bwMode="auto">
            <a:xfrm>
              <a:off x="2257426" y="2651125"/>
              <a:ext cx="20638" cy="42863"/>
            </a:xfrm>
            <a:custGeom>
              <a:avLst/>
              <a:gdLst/>
              <a:ahLst/>
              <a:cxnLst>
                <a:cxn ang="0">
                  <a:pos x="42" y="5"/>
                </a:cxn>
                <a:cxn ang="0">
                  <a:pos x="42" y="5"/>
                </a:cxn>
                <a:cxn ang="0">
                  <a:pos x="41" y="12"/>
                </a:cxn>
                <a:cxn ang="0">
                  <a:pos x="39" y="17"/>
                </a:cxn>
                <a:cxn ang="0">
                  <a:pos x="34" y="29"/>
                </a:cxn>
                <a:cxn ang="0">
                  <a:pos x="28" y="40"/>
                </a:cxn>
                <a:cxn ang="0">
                  <a:pos x="20" y="51"/>
                </a:cxn>
                <a:cxn ang="0">
                  <a:pos x="20" y="51"/>
                </a:cxn>
                <a:cxn ang="0">
                  <a:pos x="13" y="63"/>
                </a:cxn>
                <a:cxn ang="0">
                  <a:pos x="8" y="76"/>
                </a:cxn>
                <a:cxn ang="0">
                  <a:pos x="0" y="102"/>
                </a:cxn>
                <a:cxn ang="0">
                  <a:pos x="0" y="102"/>
                </a:cxn>
                <a:cxn ang="0">
                  <a:pos x="0" y="104"/>
                </a:cxn>
                <a:cxn ang="0">
                  <a:pos x="2" y="107"/>
                </a:cxn>
                <a:cxn ang="0">
                  <a:pos x="4" y="108"/>
                </a:cxn>
                <a:cxn ang="0">
                  <a:pos x="9" y="108"/>
                </a:cxn>
                <a:cxn ang="0">
                  <a:pos x="11" y="107"/>
                </a:cxn>
                <a:cxn ang="0">
                  <a:pos x="12" y="106"/>
                </a:cxn>
                <a:cxn ang="0">
                  <a:pos x="12" y="106"/>
                </a:cxn>
                <a:cxn ang="0">
                  <a:pos x="16" y="90"/>
                </a:cxn>
                <a:cxn ang="0">
                  <a:pos x="22" y="74"/>
                </a:cxn>
                <a:cxn ang="0">
                  <a:pos x="29" y="60"/>
                </a:cxn>
                <a:cxn ang="0">
                  <a:pos x="37" y="46"/>
                </a:cxn>
                <a:cxn ang="0">
                  <a:pos x="37" y="46"/>
                </a:cxn>
                <a:cxn ang="0">
                  <a:pos x="43" y="36"/>
                </a:cxn>
                <a:cxn ang="0">
                  <a:pos x="49" y="26"/>
                </a:cxn>
                <a:cxn ang="0">
                  <a:pos x="51" y="15"/>
                </a:cxn>
                <a:cxn ang="0">
                  <a:pos x="54" y="5"/>
                </a:cxn>
                <a:cxn ang="0">
                  <a:pos x="54" y="5"/>
                </a:cxn>
                <a:cxn ang="0">
                  <a:pos x="54" y="2"/>
                </a:cxn>
                <a:cxn ang="0">
                  <a:pos x="53" y="1"/>
                </a:cxn>
                <a:cxn ang="0">
                  <a:pos x="50" y="0"/>
                </a:cxn>
                <a:cxn ang="0">
                  <a:pos x="49" y="0"/>
                </a:cxn>
                <a:cxn ang="0">
                  <a:pos x="45" y="1"/>
                </a:cxn>
                <a:cxn ang="0">
                  <a:pos x="43" y="2"/>
                </a:cxn>
                <a:cxn ang="0">
                  <a:pos x="42" y="5"/>
                </a:cxn>
                <a:cxn ang="0">
                  <a:pos x="42" y="5"/>
                </a:cxn>
              </a:cxnLst>
              <a:rect l="0" t="0" r="r" b="b"/>
              <a:pathLst>
                <a:path w="54" h="108">
                  <a:moveTo>
                    <a:pt x="42" y="5"/>
                  </a:moveTo>
                  <a:lnTo>
                    <a:pt x="42" y="5"/>
                  </a:lnTo>
                  <a:lnTo>
                    <a:pt x="41" y="12"/>
                  </a:lnTo>
                  <a:lnTo>
                    <a:pt x="39" y="17"/>
                  </a:lnTo>
                  <a:lnTo>
                    <a:pt x="34" y="29"/>
                  </a:lnTo>
                  <a:lnTo>
                    <a:pt x="28" y="40"/>
                  </a:lnTo>
                  <a:lnTo>
                    <a:pt x="20" y="51"/>
                  </a:lnTo>
                  <a:lnTo>
                    <a:pt x="20" y="51"/>
                  </a:lnTo>
                  <a:lnTo>
                    <a:pt x="13" y="63"/>
                  </a:lnTo>
                  <a:lnTo>
                    <a:pt x="8" y="76"/>
                  </a:lnTo>
                  <a:lnTo>
                    <a:pt x="0" y="102"/>
                  </a:lnTo>
                  <a:lnTo>
                    <a:pt x="0" y="102"/>
                  </a:lnTo>
                  <a:lnTo>
                    <a:pt x="0" y="104"/>
                  </a:lnTo>
                  <a:lnTo>
                    <a:pt x="2" y="107"/>
                  </a:lnTo>
                  <a:lnTo>
                    <a:pt x="4" y="108"/>
                  </a:lnTo>
                  <a:lnTo>
                    <a:pt x="9" y="108"/>
                  </a:lnTo>
                  <a:lnTo>
                    <a:pt x="11" y="107"/>
                  </a:lnTo>
                  <a:lnTo>
                    <a:pt x="12" y="106"/>
                  </a:lnTo>
                  <a:lnTo>
                    <a:pt x="12" y="106"/>
                  </a:lnTo>
                  <a:lnTo>
                    <a:pt x="16" y="90"/>
                  </a:lnTo>
                  <a:lnTo>
                    <a:pt x="22" y="74"/>
                  </a:lnTo>
                  <a:lnTo>
                    <a:pt x="29" y="60"/>
                  </a:lnTo>
                  <a:lnTo>
                    <a:pt x="37" y="46"/>
                  </a:lnTo>
                  <a:lnTo>
                    <a:pt x="37" y="46"/>
                  </a:lnTo>
                  <a:lnTo>
                    <a:pt x="43" y="36"/>
                  </a:lnTo>
                  <a:lnTo>
                    <a:pt x="49" y="26"/>
                  </a:lnTo>
                  <a:lnTo>
                    <a:pt x="51" y="15"/>
                  </a:lnTo>
                  <a:lnTo>
                    <a:pt x="54" y="5"/>
                  </a:lnTo>
                  <a:lnTo>
                    <a:pt x="54" y="5"/>
                  </a:lnTo>
                  <a:lnTo>
                    <a:pt x="54" y="2"/>
                  </a:lnTo>
                  <a:lnTo>
                    <a:pt x="53" y="1"/>
                  </a:lnTo>
                  <a:lnTo>
                    <a:pt x="50" y="0"/>
                  </a:lnTo>
                  <a:lnTo>
                    <a:pt x="49" y="0"/>
                  </a:lnTo>
                  <a:lnTo>
                    <a:pt x="45" y="1"/>
                  </a:lnTo>
                  <a:lnTo>
                    <a:pt x="43" y="2"/>
                  </a:lnTo>
                  <a:lnTo>
                    <a:pt x="42" y="5"/>
                  </a:lnTo>
                  <a:lnTo>
                    <a:pt x="4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28" name="Freeform 540"/>
            <p:cNvSpPr/>
            <p:nvPr/>
          </p:nvSpPr>
          <p:spPr bwMode="auto">
            <a:xfrm>
              <a:off x="2287588" y="2657475"/>
              <a:ext cx="12700" cy="28575"/>
            </a:xfrm>
            <a:custGeom>
              <a:avLst/>
              <a:gdLst/>
              <a:ahLst/>
              <a:cxnLst>
                <a:cxn ang="0">
                  <a:pos x="24" y="5"/>
                </a:cxn>
                <a:cxn ang="0">
                  <a:pos x="24" y="5"/>
                </a:cxn>
                <a:cxn ang="0">
                  <a:pos x="22" y="13"/>
                </a:cxn>
                <a:cxn ang="0">
                  <a:pos x="21" y="21"/>
                </a:cxn>
                <a:cxn ang="0">
                  <a:pos x="16" y="35"/>
                </a:cxn>
                <a:cxn ang="0">
                  <a:pos x="9" y="50"/>
                </a:cxn>
                <a:cxn ang="0">
                  <a:pos x="1" y="64"/>
                </a:cxn>
                <a:cxn ang="0">
                  <a:pos x="1" y="64"/>
                </a:cxn>
                <a:cxn ang="0">
                  <a:pos x="0" y="65"/>
                </a:cxn>
                <a:cxn ang="0">
                  <a:pos x="0" y="68"/>
                </a:cxn>
                <a:cxn ang="0">
                  <a:pos x="3" y="71"/>
                </a:cxn>
                <a:cxn ang="0">
                  <a:pos x="8" y="72"/>
                </a:cxn>
                <a:cxn ang="0">
                  <a:pos x="9" y="71"/>
                </a:cxn>
                <a:cxn ang="0">
                  <a:pos x="11" y="69"/>
                </a:cxn>
                <a:cxn ang="0">
                  <a:pos x="11" y="69"/>
                </a:cxn>
                <a:cxn ang="0">
                  <a:pos x="20" y="55"/>
                </a:cxn>
                <a:cxn ang="0">
                  <a:pos x="28" y="39"/>
                </a:cxn>
                <a:cxn ang="0">
                  <a:pos x="33" y="22"/>
                </a:cxn>
                <a:cxn ang="0">
                  <a:pos x="34" y="14"/>
                </a:cxn>
                <a:cxn ang="0">
                  <a:pos x="34" y="5"/>
                </a:cxn>
                <a:cxn ang="0">
                  <a:pos x="34" y="5"/>
                </a:cxn>
                <a:cxn ang="0">
                  <a:pos x="34" y="3"/>
                </a:cxn>
                <a:cxn ang="0">
                  <a:pos x="33" y="1"/>
                </a:cxn>
                <a:cxn ang="0">
                  <a:pos x="29" y="0"/>
                </a:cxn>
                <a:cxn ang="0">
                  <a:pos x="25" y="1"/>
                </a:cxn>
                <a:cxn ang="0">
                  <a:pos x="24" y="3"/>
                </a:cxn>
                <a:cxn ang="0">
                  <a:pos x="24" y="5"/>
                </a:cxn>
                <a:cxn ang="0">
                  <a:pos x="24" y="5"/>
                </a:cxn>
              </a:cxnLst>
              <a:rect l="0" t="0" r="r" b="b"/>
              <a:pathLst>
                <a:path w="34" h="72">
                  <a:moveTo>
                    <a:pt x="24" y="5"/>
                  </a:moveTo>
                  <a:lnTo>
                    <a:pt x="24" y="5"/>
                  </a:lnTo>
                  <a:lnTo>
                    <a:pt x="22" y="13"/>
                  </a:lnTo>
                  <a:lnTo>
                    <a:pt x="21" y="21"/>
                  </a:lnTo>
                  <a:lnTo>
                    <a:pt x="16" y="35"/>
                  </a:lnTo>
                  <a:lnTo>
                    <a:pt x="9" y="50"/>
                  </a:lnTo>
                  <a:lnTo>
                    <a:pt x="1" y="64"/>
                  </a:lnTo>
                  <a:lnTo>
                    <a:pt x="1" y="64"/>
                  </a:lnTo>
                  <a:lnTo>
                    <a:pt x="0" y="65"/>
                  </a:lnTo>
                  <a:lnTo>
                    <a:pt x="0" y="68"/>
                  </a:lnTo>
                  <a:lnTo>
                    <a:pt x="3" y="71"/>
                  </a:lnTo>
                  <a:lnTo>
                    <a:pt x="8" y="72"/>
                  </a:lnTo>
                  <a:lnTo>
                    <a:pt x="9" y="71"/>
                  </a:lnTo>
                  <a:lnTo>
                    <a:pt x="11" y="69"/>
                  </a:lnTo>
                  <a:lnTo>
                    <a:pt x="11" y="69"/>
                  </a:lnTo>
                  <a:lnTo>
                    <a:pt x="20" y="55"/>
                  </a:lnTo>
                  <a:lnTo>
                    <a:pt x="28" y="39"/>
                  </a:lnTo>
                  <a:lnTo>
                    <a:pt x="33" y="22"/>
                  </a:lnTo>
                  <a:lnTo>
                    <a:pt x="34" y="14"/>
                  </a:lnTo>
                  <a:lnTo>
                    <a:pt x="34" y="5"/>
                  </a:lnTo>
                  <a:lnTo>
                    <a:pt x="34" y="5"/>
                  </a:lnTo>
                  <a:lnTo>
                    <a:pt x="34" y="3"/>
                  </a:lnTo>
                  <a:lnTo>
                    <a:pt x="33" y="1"/>
                  </a:lnTo>
                  <a:lnTo>
                    <a:pt x="29" y="0"/>
                  </a:lnTo>
                  <a:lnTo>
                    <a:pt x="25" y="1"/>
                  </a:lnTo>
                  <a:lnTo>
                    <a:pt x="24" y="3"/>
                  </a:lnTo>
                  <a:lnTo>
                    <a:pt x="24" y="5"/>
                  </a:lnTo>
                  <a:lnTo>
                    <a:pt x="24"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29" name="Freeform 541"/>
            <p:cNvSpPr/>
            <p:nvPr/>
          </p:nvSpPr>
          <p:spPr bwMode="auto">
            <a:xfrm>
              <a:off x="2328863" y="2549525"/>
              <a:ext cx="19050" cy="38100"/>
            </a:xfrm>
            <a:custGeom>
              <a:avLst/>
              <a:gdLst/>
              <a:ahLst/>
              <a:cxnLst>
                <a:cxn ang="0">
                  <a:pos x="38" y="6"/>
                </a:cxn>
                <a:cxn ang="0">
                  <a:pos x="38" y="6"/>
                </a:cxn>
                <a:cxn ang="0">
                  <a:pos x="37" y="11"/>
                </a:cxn>
                <a:cxn ang="0">
                  <a:pos x="34" y="15"/>
                </a:cxn>
                <a:cxn ang="0">
                  <a:pos x="31" y="19"/>
                </a:cxn>
                <a:cxn ang="0">
                  <a:pos x="28" y="23"/>
                </a:cxn>
                <a:cxn ang="0">
                  <a:pos x="28" y="23"/>
                </a:cxn>
                <a:cxn ang="0">
                  <a:pos x="20" y="34"/>
                </a:cxn>
                <a:cxn ang="0">
                  <a:pos x="14" y="48"/>
                </a:cxn>
                <a:cxn ang="0">
                  <a:pos x="14" y="48"/>
                </a:cxn>
                <a:cxn ang="0">
                  <a:pos x="8" y="58"/>
                </a:cxn>
                <a:cxn ang="0">
                  <a:pos x="4" y="70"/>
                </a:cxn>
                <a:cxn ang="0">
                  <a:pos x="2" y="82"/>
                </a:cxn>
                <a:cxn ang="0">
                  <a:pos x="0" y="95"/>
                </a:cxn>
                <a:cxn ang="0">
                  <a:pos x="0" y="95"/>
                </a:cxn>
                <a:cxn ang="0">
                  <a:pos x="0" y="97"/>
                </a:cxn>
                <a:cxn ang="0">
                  <a:pos x="2" y="99"/>
                </a:cxn>
                <a:cxn ang="0">
                  <a:pos x="6" y="100"/>
                </a:cxn>
                <a:cxn ang="0">
                  <a:pos x="10" y="99"/>
                </a:cxn>
                <a:cxn ang="0">
                  <a:pos x="11" y="97"/>
                </a:cxn>
                <a:cxn ang="0">
                  <a:pos x="12" y="95"/>
                </a:cxn>
                <a:cxn ang="0">
                  <a:pos x="12" y="95"/>
                </a:cxn>
                <a:cxn ang="0">
                  <a:pos x="14" y="80"/>
                </a:cxn>
                <a:cxn ang="0">
                  <a:pos x="17" y="67"/>
                </a:cxn>
                <a:cxn ang="0">
                  <a:pos x="23" y="55"/>
                </a:cxn>
                <a:cxn ang="0">
                  <a:pos x="29" y="42"/>
                </a:cxn>
                <a:cxn ang="0">
                  <a:pos x="29" y="42"/>
                </a:cxn>
                <a:cxn ang="0">
                  <a:pos x="34" y="34"/>
                </a:cxn>
                <a:cxn ang="0">
                  <a:pos x="41" y="27"/>
                </a:cxn>
                <a:cxn ang="0">
                  <a:pos x="46" y="17"/>
                </a:cxn>
                <a:cxn ang="0">
                  <a:pos x="49" y="14"/>
                </a:cxn>
                <a:cxn ang="0">
                  <a:pos x="50" y="8"/>
                </a:cxn>
                <a:cxn ang="0">
                  <a:pos x="50" y="8"/>
                </a:cxn>
                <a:cxn ang="0">
                  <a:pos x="49" y="6"/>
                </a:cxn>
                <a:cxn ang="0">
                  <a:pos x="49" y="3"/>
                </a:cxn>
                <a:cxn ang="0">
                  <a:pos x="45" y="2"/>
                </a:cxn>
                <a:cxn ang="0">
                  <a:pos x="42" y="0"/>
                </a:cxn>
                <a:cxn ang="0">
                  <a:pos x="41" y="2"/>
                </a:cxn>
                <a:cxn ang="0">
                  <a:pos x="40" y="3"/>
                </a:cxn>
                <a:cxn ang="0">
                  <a:pos x="38" y="6"/>
                </a:cxn>
                <a:cxn ang="0">
                  <a:pos x="38" y="6"/>
                </a:cxn>
              </a:cxnLst>
              <a:rect l="0" t="0" r="r" b="b"/>
              <a:pathLst>
                <a:path w="50" h="100">
                  <a:moveTo>
                    <a:pt x="38" y="6"/>
                  </a:moveTo>
                  <a:lnTo>
                    <a:pt x="38" y="6"/>
                  </a:lnTo>
                  <a:lnTo>
                    <a:pt x="37" y="11"/>
                  </a:lnTo>
                  <a:lnTo>
                    <a:pt x="34" y="15"/>
                  </a:lnTo>
                  <a:lnTo>
                    <a:pt x="31" y="19"/>
                  </a:lnTo>
                  <a:lnTo>
                    <a:pt x="28" y="23"/>
                  </a:lnTo>
                  <a:lnTo>
                    <a:pt x="28" y="23"/>
                  </a:lnTo>
                  <a:lnTo>
                    <a:pt x="20" y="34"/>
                  </a:lnTo>
                  <a:lnTo>
                    <a:pt x="14" y="48"/>
                  </a:lnTo>
                  <a:lnTo>
                    <a:pt x="14" y="48"/>
                  </a:lnTo>
                  <a:lnTo>
                    <a:pt x="8" y="58"/>
                  </a:lnTo>
                  <a:lnTo>
                    <a:pt x="4" y="70"/>
                  </a:lnTo>
                  <a:lnTo>
                    <a:pt x="2" y="82"/>
                  </a:lnTo>
                  <a:lnTo>
                    <a:pt x="0" y="95"/>
                  </a:lnTo>
                  <a:lnTo>
                    <a:pt x="0" y="95"/>
                  </a:lnTo>
                  <a:lnTo>
                    <a:pt x="0" y="97"/>
                  </a:lnTo>
                  <a:lnTo>
                    <a:pt x="2" y="99"/>
                  </a:lnTo>
                  <a:lnTo>
                    <a:pt x="6" y="100"/>
                  </a:lnTo>
                  <a:lnTo>
                    <a:pt x="10" y="99"/>
                  </a:lnTo>
                  <a:lnTo>
                    <a:pt x="11" y="97"/>
                  </a:lnTo>
                  <a:lnTo>
                    <a:pt x="12" y="95"/>
                  </a:lnTo>
                  <a:lnTo>
                    <a:pt x="12" y="95"/>
                  </a:lnTo>
                  <a:lnTo>
                    <a:pt x="14" y="80"/>
                  </a:lnTo>
                  <a:lnTo>
                    <a:pt x="17" y="67"/>
                  </a:lnTo>
                  <a:lnTo>
                    <a:pt x="23" y="55"/>
                  </a:lnTo>
                  <a:lnTo>
                    <a:pt x="29" y="42"/>
                  </a:lnTo>
                  <a:lnTo>
                    <a:pt x="29" y="42"/>
                  </a:lnTo>
                  <a:lnTo>
                    <a:pt x="34" y="34"/>
                  </a:lnTo>
                  <a:lnTo>
                    <a:pt x="41" y="27"/>
                  </a:lnTo>
                  <a:lnTo>
                    <a:pt x="46" y="17"/>
                  </a:lnTo>
                  <a:lnTo>
                    <a:pt x="49" y="14"/>
                  </a:lnTo>
                  <a:lnTo>
                    <a:pt x="50" y="8"/>
                  </a:lnTo>
                  <a:lnTo>
                    <a:pt x="50" y="8"/>
                  </a:lnTo>
                  <a:lnTo>
                    <a:pt x="49" y="6"/>
                  </a:lnTo>
                  <a:lnTo>
                    <a:pt x="49" y="3"/>
                  </a:lnTo>
                  <a:lnTo>
                    <a:pt x="45" y="2"/>
                  </a:lnTo>
                  <a:lnTo>
                    <a:pt x="42" y="0"/>
                  </a:lnTo>
                  <a:lnTo>
                    <a:pt x="41" y="2"/>
                  </a:lnTo>
                  <a:lnTo>
                    <a:pt x="40" y="3"/>
                  </a:lnTo>
                  <a:lnTo>
                    <a:pt x="38" y="6"/>
                  </a:lnTo>
                  <a:lnTo>
                    <a:pt x="38"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30" name="Freeform 542"/>
            <p:cNvSpPr/>
            <p:nvPr/>
          </p:nvSpPr>
          <p:spPr bwMode="auto">
            <a:xfrm>
              <a:off x="2368551" y="2554288"/>
              <a:ext cx="26988" cy="34925"/>
            </a:xfrm>
            <a:custGeom>
              <a:avLst/>
              <a:gdLst/>
              <a:ahLst/>
              <a:cxnLst>
                <a:cxn ang="0">
                  <a:pos x="59" y="3"/>
                </a:cxn>
                <a:cxn ang="0">
                  <a:pos x="59" y="3"/>
                </a:cxn>
                <a:cxn ang="0">
                  <a:pos x="53" y="13"/>
                </a:cxn>
                <a:cxn ang="0">
                  <a:pos x="45" y="22"/>
                </a:cxn>
                <a:cxn ang="0">
                  <a:pos x="29" y="39"/>
                </a:cxn>
                <a:cxn ang="0">
                  <a:pos x="29" y="39"/>
                </a:cxn>
                <a:cxn ang="0">
                  <a:pos x="21" y="50"/>
                </a:cxn>
                <a:cxn ang="0">
                  <a:pos x="15" y="62"/>
                </a:cxn>
                <a:cxn ang="0">
                  <a:pos x="2" y="83"/>
                </a:cxn>
                <a:cxn ang="0">
                  <a:pos x="2" y="83"/>
                </a:cxn>
                <a:cxn ang="0">
                  <a:pos x="0" y="85"/>
                </a:cxn>
                <a:cxn ang="0">
                  <a:pos x="0" y="88"/>
                </a:cxn>
                <a:cxn ang="0">
                  <a:pos x="3" y="90"/>
                </a:cxn>
                <a:cxn ang="0">
                  <a:pos x="8" y="92"/>
                </a:cxn>
                <a:cxn ang="0">
                  <a:pos x="10" y="90"/>
                </a:cxn>
                <a:cxn ang="0">
                  <a:pos x="12" y="89"/>
                </a:cxn>
                <a:cxn ang="0">
                  <a:pos x="12" y="89"/>
                </a:cxn>
                <a:cxn ang="0">
                  <a:pos x="25" y="66"/>
                </a:cxn>
                <a:cxn ang="0">
                  <a:pos x="32" y="55"/>
                </a:cxn>
                <a:cxn ang="0">
                  <a:pos x="40" y="45"/>
                </a:cxn>
                <a:cxn ang="0">
                  <a:pos x="40" y="45"/>
                </a:cxn>
                <a:cxn ang="0">
                  <a:pos x="55" y="28"/>
                </a:cxn>
                <a:cxn ang="0">
                  <a:pos x="62" y="19"/>
                </a:cxn>
                <a:cxn ang="0">
                  <a:pos x="68" y="9"/>
                </a:cxn>
                <a:cxn ang="0">
                  <a:pos x="68" y="9"/>
                </a:cxn>
                <a:cxn ang="0">
                  <a:pos x="70" y="7"/>
                </a:cxn>
                <a:cxn ang="0">
                  <a:pos x="70" y="4"/>
                </a:cxn>
                <a:cxn ang="0">
                  <a:pos x="66" y="2"/>
                </a:cxn>
                <a:cxn ang="0">
                  <a:pos x="62" y="0"/>
                </a:cxn>
                <a:cxn ang="0">
                  <a:pos x="61" y="2"/>
                </a:cxn>
                <a:cxn ang="0">
                  <a:pos x="59" y="3"/>
                </a:cxn>
                <a:cxn ang="0">
                  <a:pos x="59" y="3"/>
                </a:cxn>
              </a:cxnLst>
              <a:rect l="0" t="0" r="r" b="b"/>
              <a:pathLst>
                <a:path w="70" h="92">
                  <a:moveTo>
                    <a:pt x="59" y="3"/>
                  </a:moveTo>
                  <a:lnTo>
                    <a:pt x="59" y="3"/>
                  </a:lnTo>
                  <a:lnTo>
                    <a:pt x="53" y="13"/>
                  </a:lnTo>
                  <a:lnTo>
                    <a:pt x="45" y="22"/>
                  </a:lnTo>
                  <a:lnTo>
                    <a:pt x="29" y="39"/>
                  </a:lnTo>
                  <a:lnTo>
                    <a:pt x="29" y="39"/>
                  </a:lnTo>
                  <a:lnTo>
                    <a:pt x="21" y="50"/>
                  </a:lnTo>
                  <a:lnTo>
                    <a:pt x="15" y="62"/>
                  </a:lnTo>
                  <a:lnTo>
                    <a:pt x="2" y="83"/>
                  </a:lnTo>
                  <a:lnTo>
                    <a:pt x="2" y="83"/>
                  </a:lnTo>
                  <a:lnTo>
                    <a:pt x="0" y="85"/>
                  </a:lnTo>
                  <a:lnTo>
                    <a:pt x="0" y="88"/>
                  </a:lnTo>
                  <a:lnTo>
                    <a:pt x="3" y="90"/>
                  </a:lnTo>
                  <a:lnTo>
                    <a:pt x="8" y="92"/>
                  </a:lnTo>
                  <a:lnTo>
                    <a:pt x="10" y="90"/>
                  </a:lnTo>
                  <a:lnTo>
                    <a:pt x="12" y="89"/>
                  </a:lnTo>
                  <a:lnTo>
                    <a:pt x="12" y="89"/>
                  </a:lnTo>
                  <a:lnTo>
                    <a:pt x="25" y="66"/>
                  </a:lnTo>
                  <a:lnTo>
                    <a:pt x="32" y="55"/>
                  </a:lnTo>
                  <a:lnTo>
                    <a:pt x="40" y="45"/>
                  </a:lnTo>
                  <a:lnTo>
                    <a:pt x="40" y="45"/>
                  </a:lnTo>
                  <a:lnTo>
                    <a:pt x="55" y="28"/>
                  </a:lnTo>
                  <a:lnTo>
                    <a:pt x="62" y="19"/>
                  </a:lnTo>
                  <a:lnTo>
                    <a:pt x="68" y="9"/>
                  </a:lnTo>
                  <a:lnTo>
                    <a:pt x="68" y="9"/>
                  </a:lnTo>
                  <a:lnTo>
                    <a:pt x="70" y="7"/>
                  </a:lnTo>
                  <a:lnTo>
                    <a:pt x="70" y="4"/>
                  </a:lnTo>
                  <a:lnTo>
                    <a:pt x="66" y="2"/>
                  </a:lnTo>
                  <a:lnTo>
                    <a:pt x="62" y="0"/>
                  </a:lnTo>
                  <a:lnTo>
                    <a:pt x="61" y="2"/>
                  </a:lnTo>
                  <a:lnTo>
                    <a:pt x="59" y="3"/>
                  </a:lnTo>
                  <a:lnTo>
                    <a:pt x="5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31" name="Freeform 543"/>
            <p:cNvSpPr/>
            <p:nvPr/>
          </p:nvSpPr>
          <p:spPr bwMode="auto">
            <a:xfrm>
              <a:off x="2411413" y="2559050"/>
              <a:ext cx="19050" cy="34925"/>
            </a:xfrm>
            <a:custGeom>
              <a:avLst/>
              <a:gdLst/>
              <a:ahLst/>
              <a:cxnLst>
                <a:cxn ang="0">
                  <a:pos x="39" y="1"/>
                </a:cxn>
                <a:cxn ang="0">
                  <a:pos x="39" y="1"/>
                </a:cxn>
                <a:cxn ang="0">
                  <a:pos x="32" y="9"/>
                </a:cxn>
                <a:cxn ang="0">
                  <a:pos x="27" y="18"/>
                </a:cxn>
                <a:cxn ang="0">
                  <a:pos x="19" y="37"/>
                </a:cxn>
                <a:cxn ang="0">
                  <a:pos x="19" y="37"/>
                </a:cxn>
                <a:cxn ang="0">
                  <a:pos x="10" y="59"/>
                </a:cxn>
                <a:cxn ang="0">
                  <a:pos x="0" y="80"/>
                </a:cxn>
                <a:cxn ang="0">
                  <a:pos x="0" y="80"/>
                </a:cxn>
                <a:cxn ang="0">
                  <a:pos x="0" y="82"/>
                </a:cxn>
                <a:cxn ang="0">
                  <a:pos x="0" y="85"/>
                </a:cxn>
                <a:cxn ang="0">
                  <a:pos x="1" y="86"/>
                </a:cxn>
                <a:cxn ang="0">
                  <a:pos x="4" y="86"/>
                </a:cxn>
                <a:cxn ang="0">
                  <a:pos x="8" y="86"/>
                </a:cxn>
                <a:cxn ang="0">
                  <a:pos x="9" y="85"/>
                </a:cxn>
                <a:cxn ang="0">
                  <a:pos x="10" y="84"/>
                </a:cxn>
                <a:cxn ang="0">
                  <a:pos x="10" y="84"/>
                </a:cxn>
                <a:cxn ang="0">
                  <a:pos x="15" y="73"/>
                </a:cxn>
                <a:cxn ang="0">
                  <a:pos x="19" y="65"/>
                </a:cxn>
                <a:cxn ang="0">
                  <a:pos x="25" y="56"/>
                </a:cxn>
                <a:cxn ang="0">
                  <a:pos x="29" y="47"/>
                </a:cxn>
                <a:cxn ang="0">
                  <a:pos x="29" y="47"/>
                </a:cxn>
                <a:cxn ang="0">
                  <a:pos x="31" y="37"/>
                </a:cxn>
                <a:cxn ang="0">
                  <a:pos x="36" y="27"/>
                </a:cxn>
                <a:cxn ang="0">
                  <a:pos x="42" y="18"/>
                </a:cxn>
                <a:cxn ang="0">
                  <a:pos x="47" y="9"/>
                </a:cxn>
                <a:cxn ang="0">
                  <a:pos x="47" y="9"/>
                </a:cxn>
                <a:cxn ang="0">
                  <a:pos x="48" y="8"/>
                </a:cxn>
                <a:cxn ang="0">
                  <a:pos x="49" y="5"/>
                </a:cxn>
                <a:cxn ang="0">
                  <a:pos x="47" y="1"/>
                </a:cxn>
                <a:cxn ang="0">
                  <a:pos x="43" y="0"/>
                </a:cxn>
                <a:cxn ang="0">
                  <a:pos x="42" y="0"/>
                </a:cxn>
                <a:cxn ang="0">
                  <a:pos x="39" y="1"/>
                </a:cxn>
                <a:cxn ang="0">
                  <a:pos x="39" y="1"/>
                </a:cxn>
              </a:cxnLst>
              <a:rect l="0" t="0" r="r" b="b"/>
              <a:pathLst>
                <a:path w="49" h="86">
                  <a:moveTo>
                    <a:pt x="39" y="1"/>
                  </a:moveTo>
                  <a:lnTo>
                    <a:pt x="39" y="1"/>
                  </a:lnTo>
                  <a:lnTo>
                    <a:pt x="32" y="9"/>
                  </a:lnTo>
                  <a:lnTo>
                    <a:pt x="27" y="18"/>
                  </a:lnTo>
                  <a:lnTo>
                    <a:pt x="19" y="37"/>
                  </a:lnTo>
                  <a:lnTo>
                    <a:pt x="19" y="37"/>
                  </a:lnTo>
                  <a:lnTo>
                    <a:pt x="10" y="59"/>
                  </a:lnTo>
                  <a:lnTo>
                    <a:pt x="0" y="80"/>
                  </a:lnTo>
                  <a:lnTo>
                    <a:pt x="0" y="80"/>
                  </a:lnTo>
                  <a:lnTo>
                    <a:pt x="0" y="82"/>
                  </a:lnTo>
                  <a:lnTo>
                    <a:pt x="0" y="85"/>
                  </a:lnTo>
                  <a:lnTo>
                    <a:pt x="1" y="86"/>
                  </a:lnTo>
                  <a:lnTo>
                    <a:pt x="4" y="86"/>
                  </a:lnTo>
                  <a:lnTo>
                    <a:pt x="8" y="86"/>
                  </a:lnTo>
                  <a:lnTo>
                    <a:pt x="9" y="85"/>
                  </a:lnTo>
                  <a:lnTo>
                    <a:pt x="10" y="84"/>
                  </a:lnTo>
                  <a:lnTo>
                    <a:pt x="10" y="84"/>
                  </a:lnTo>
                  <a:lnTo>
                    <a:pt x="15" y="73"/>
                  </a:lnTo>
                  <a:lnTo>
                    <a:pt x="19" y="65"/>
                  </a:lnTo>
                  <a:lnTo>
                    <a:pt x="25" y="56"/>
                  </a:lnTo>
                  <a:lnTo>
                    <a:pt x="29" y="47"/>
                  </a:lnTo>
                  <a:lnTo>
                    <a:pt x="29" y="47"/>
                  </a:lnTo>
                  <a:lnTo>
                    <a:pt x="31" y="37"/>
                  </a:lnTo>
                  <a:lnTo>
                    <a:pt x="36" y="27"/>
                  </a:lnTo>
                  <a:lnTo>
                    <a:pt x="42" y="18"/>
                  </a:lnTo>
                  <a:lnTo>
                    <a:pt x="47" y="9"/>
                  </a:lnTo>
                  <a:lnTo>
                    <a:pt x="47" y="9"/>
                  </a:lnTo>
                  <a:lnTo>
                    <a:pt x="48" y="8"/>
                  </a:lnTo>
                  <a:lnTo>
                    <a:pt x="49" y="5"/>
                  </a:lnTo>
                  <a:lnTo>
                    <a:pt x="47" y="1"/>
                  </a:lnTo>
                  <a:lnTo>
                    <a:pt x="43" y="0"/>
                  </a:lnTo>
                  <a:lnTo>
                    <a:pt x="42" y="0"/>
                  </a:lnTo>
                  <a:lnTo>
                    <a:pt x="39" y="1"/>
                  </a:lnTo>
                  <a:lnTo>
                    <a:pt x="3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32" name="Freeform 544"/>
            <p:cNvSpPr/>
            <p:nvPr/>
          </p:nvSpPr>
          <p:spPr bwMode="auto">
            <a:xfrm>
              <a:off x="2459038" y="2557463"/>
              <a:ext cx="20638" cy="31750"/>
            </a:xfrm>
            <a:custGeom>
              <a:avLst/>
              <a:gdLst/>
              <a:ahLst/>
              <a:cxnLst>
                <a:cxn ang="0">
                  <a:pos x="38" y="4"/>
                </a:cxn>
                <a:cxn ang="0">
                  <a:pos x="38" y="4"/>
                </a:cxn>
                <a:cxn ang="0">
                  <a:pos x="30" y="22"/>
                </a:cxn>
                <a:cxn ang="0">
                  <a:pos x="21" y="41"/>
                </a:cxn>
                <a:cxn ang="0">
                  <a:pos x="12" y="58"/>
                </a:cxn>
                <a:cxn ang="0">
                  <a:pos x="2" y="75"/>
                </a:cxn>
                <a:cxn ang="0">
                  <a:pos x="2" y="75"/>
                </a:cxn>
                <a:cxn ang="0">
                  <a:pos x="0" y="77"/>
                </a:cxn>
                <a:cxn ang="0">
                  <a:pos x="0" y="80"/>
                </a:cxn>
                <a:cxn ang="0">
                  <a:pos x="3" y="82"/>
                </a:cxn>
                <a:cxn ang="0">
                  <a:pos x="7" y="84"/>
                </a:cxn>
                <a:cxn ang="0">
                  <a:pos x="10" y="82"/>
                </a:cxn>
                <a:cxn ang="0">
                  <a:pos x="11" y="81"/>
                </a:cxn>
                <a:cxn ang="0">
                  <a:pos x="11" y="81"/>
                </a:cxn>
                <a:cxn ang="0">
                  <a:pos x="23" y="63"/>
                </a:cxn>
                <a:cxn ang="0">
                  <a:pos x="32" y="45"/>
                </a:cxn>
                <a:cxn ang="0">
                  <a:pos x="42" y="26"/>
                </a:cxn>
                <a:cxn ang="0">
                  <a:pos x="50" y="8"/>
                </a:cxn>
                <a:cxn ang="0">
                  <a:pos x="50" y="8"/>
                </a:cxn>
                <a:cxn ang="0">
                  <a:pos x="50" y="5"/>
                </a:cxn>
                <a:cxn ang="0">
                  <a:pos x="49" y="3"/>
                </a:cxn>
                <a:cxn ang="0">
                  <a:pos x="47" y="1"/>
                </a:cxn>
                <a:cxn ang="0">
                  <a:pos x="46" y="0"/>
                </a:cxn>
                <a:cxn ang="0">
                  <a:pos x="42" y="1"/>
                </a:cxn>
                <a:cxn ang="0">
                  <a:pos x="40" y="3"/>
                </a:cxn>
                <a:cxn ang="0">
                  <a:pos x="38" y="4"/>
                </a:cxn>
                <a:cxn ang="0">
                  <a:pos x="38" y="4"/>
                </a:cxn>
              </a:cxnLst>
              <a:rect l="0" t="0" r="r" b="b"/>
              <a:pathLst>
                <a:path w="50" h="84">
                  <a:moveTo>
                    <a:pt x="38" y="4"/>
                  </a:moveTo>
                  <a:lnTo>
                    <a:pt x="38" y="4"/>
                  </a:lnTo>
                  <a:lnTo>
                    <a:pt x="30" y="22"/>
                  </a:lnTo>
                  <a:lnTo>
                    <a:pt x="21" y="41"/>
                  </a:lnTo>
                  <a:lnTo>
                    <a:pt x="12" y="58"/>
                  </a:lnTo>
                  <a:lnTo>
                    <a:pt x="2" y="75"/>
                  </a:lnTo>
                  <a:lnTo>
                    <a:pt x="2" y="75"/>
                  </a:lnTo>
                  <a:lnTo>
                    <a:pt x="0" y="77"/>
                  </a:lnTo>
                  <a:lnTo>
                    <a:pt x="0" y="80"/>
                  </a:lnTo>
                  <a:lnTo>
                    <a:pt x="3" y="82"/>
                  </a:lnTo>
                  <a:lnTo>
                    <a:pt x="7" y="84"/>
                  </a:lnTo>
                  <a:lnTo>
                    <a:pt x="10" y="82"/>
                  </a:lnTo>
                  <a:lnTo>
                    <a:pt x="11" y="81"/>
                  </a:lnTo>
                  <a:lnTo>
                    <a:pt x="11" y="81"/>
                  </a:lnTo>
                  <a:lnTo>
                    <a:pt x="23" y="63"/>
                  </a:lnTo>
                  <a:lnTo>
                    <a:pt x="32" y="45"/>
                  </a:lnTo>
                  <a:lnTo>
                    <a:pt x="42" y="26"/>
                  </a:lnTo>
                  <a:lnTo>
                    <a:pt x="50" y="8"/>
                  </a:lnTo>
                  <a:lnTo>
                    <a:pt x="50" y="8"/>
                  </a:lnTo>
                  <a:lnTo>
                    <a:pt x="50" y="5"/>
                  </a:lnTo>
                  <a:lnTo>
                    <a:pt x="49" y="3"/>
                  </a:lnTo>
                  <a:lnTo>
                    <a:pt x="47" y="1"/>
                  </a:lnTo>
                  <a:lnTo>
                    <a:pt x="46" y="0"/>
                  </a:lnTo>
                  <a:lnTo>
                    <a:pt x="42" y="1"/>
                  </a:lnTo>
                  <a:lnTo>
                    <a:pt x="40" y="3"/>
                  </a:lnTo>
                  <a:lnTo>
                    <a:pt x="38" y="4"/>
                  </a:lnTo>
                  <a:lnTo>
                    <a:pt x="3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33" name="Freeform 545"/>
            <p:cNvSpPr/>
            <p:nvPr/>
          </p:nvSpPr>
          <p:spPr bwMode="auto">
            <a:xfrm>
              <a:off x="2495551" y="2557463"/>
              <a:ext cx="23813" cy="31750"/>
            </a:xfrm>
            <a:custGeom>
              <a:avLst/>
              <a:gdLst/>
              <a:ahLst/>
              <a:cxnLst>
                <a:cxn ang="0">
                  <a:pos x="50" y="5"/>
                </a:cxn>
                <a:cxn ang="0">
                  <a:pos x="50" y="5"/>
                </a:cxn>
                <a:cxn ang="0">
                  <a:pos x="48" y="10"/>
                </a:cxn>
                <a:cxn ang="0">
                  <a:pos x="47" y="16"/>
                </a:cxn>
                <a:cxn ang="0">
                  <a:pos x="42" y="26"/>
                </a:cxn>
                <a:cxn ang="0">
                  <a:pos x="35" y="35"/>
                </a:cxn>
                <a:cxn ang="0">
                  <a:pos x="29" y="43"/>
                </a:cxn>
                <a:cxn ang="0">
                  <a:pos x="29" y="43"/>
                </a:cxn>
                <a:cxn ang="0">
                  <a:pos x="17" y="58"/>
                </a:cxn>
                <a:cxn ang="0">
                  <a:pos x="10" y="64"/>
                </a:cxn>
                <a:cxn ang="0">
                  <a:pos x="3" y="69"/>
                </a:cxn>
                <a:cxn ang="0">
                  <a:pos x="3" y="69"/>
                </a:cxn>
                <a:cxn ang="0">
                  <a:pos x="1" y="71"/>
                </a:cxn>
                <a:cxn ang="0">
                  <a:pos x="0" y="73"/>
                </a:cxn>
                <a:cxn ang="0">
                  <a:pos x="1" y="77"/>
                </a:cxn>
                <a:cxn ang="0">
                  <a:pos x="4" y="80"/>
                </a:cxn>
                <a:cxn ang="0">
                  <a:pos x="6" y="80"/>
                </a:cxn>
                <a:cxn ang="0">
                  <a:pos x="8" y="78"/>
                </a:cxn>
                <a:cxn ang="0">
                  <a:pos x="8" y="78"/>
                </a:cxn>
                <a:cxn ang="0">
                  <a:pos x="18" y="72"/>
                </a:cxn>
                <a:cxn ang="0">
                  <a:pos x="27" y="63"/>
                </a:cxn>
                <a:cxn ang="0">
                  <a:pos x="43" y="44"/>
                </a:cxn>
                <a:cxn ang="0">
                  <a:pos x="43" y="44"/>
                </a:cxn>
                <a:cxn ang="0">
                  <a:pos x="50" y="35"/>
                </a:cxn>
                <a:cxn ang="0">
                  <a:pos x="55" y="26"/>
                </a:cxn>
                <a:cxn ang="0">
                  <a:pos x="59" y="17"/>
                </a:cxn>
                <a:cxn ang="0">
                  <a:pos x="60" y="5"/>
                </a:cxn>
                <a:cxn ang="0">
                  <a:pos x="60" y="5"/>
                </a:cxn>
                <a:cxn ang="0">
                  <a:pos x="60" y="3"/>
                </a:cxn>
                <a:cxn ang="0">
                  <a:pos x="59" y="1"/>
                </a:cxn>
                <a:cxn ang="0">
                  <a:pos x="55" y="0"/>
                </a:cxn>
                <a:cxn ang="0">
                  <a:pos x="51" y="1"/>
                </a:cxn>
                <a:cxn ang="0">
                  <a:pos x="50" y="3"/>
                </a:cxn>
                <a:cxn ang="0">
                  <a:pos x="50" y="5"/>
                </a:cxn>
                <a:cxn ang="0">
                  <a:pos x="50" y="5"/>
                </a:cxn>
              </a:cxnLst>
              <a:rect l="0" t="0" r="r" b="b"/>
              <a:pathLst>
                <a:path w="60" h="80">
                  <a:moveTo>
                    <a:pt x="50" y="5"/>
                  </a:moveTo>
                  <a:lnTo>
                    <a:pt x="50" y="5"/>
                  </a:lnTo>
                  <a:lnTo>
                    <a:pt x="48" y="10"/>
                  </a:lnTo>
                  <a:lnTo>
                    <a:pt x="47" y="16"/>
                  </a:lnTo>
                  <a:lnTo>
                    <a:pt x="42" y="26"/>
                  </a:lnTo>
                  <a:lnTo>
                    <a:pt x="35" y="35"/>
                  </a:lnTo>
                  <a:lnTo>
                    <a:pt x="29" y="43"/>
                  </a:lnTo>
                  <a:lnTo>
                    <a:pt x="29" y="43"/>
                  </a:lnTo>
                  <a:lnTo>
                    <a:pt x="17" y="58"/>
                  </a:lnTo>
                  <a:lnTo>
                    <a:pt x="10" y="64"/>
                  </a:lnTo>
                  <a:lnTo>
                    <a:pt x="3" y="69"/>
                  </a:lnTo>
                  <a:lnTo>
                    <a:pt x="3" y="69"/>
                  </a:lnTo>
                  <a:lnTo>
                    <a:pt x="1" y="71"/>
                  </a:lnTo>
                  <a:lnTo>
                    <a:pt x="0" y="73"/>
                  </a:lnTo>
                  <a:lnTo>
                    <a:pt x="1" y="77"/>
                  </a:lnTo>
                  <a:lnTo>
                    <a:pt x="4" y="80"/>
                  </a:lnTo>
                  <a:lnTo>
                    <a:pt x="6" y="80"/>
                  </a:lnTo>
                  <a:lnTo>
                    <a:pt x="8" y="78"/>
                  </a:lnTo>
                  <a:lnTo>
                    <a:pt x="8" y="78"/>
                  </a:lnTo>
                  <a:lnTo>
                    <a:pt x="18" y="72"/>
                  </a:lnTo>
                  <a:lnTo>
                    <a:pt x="27" y="63"/>
                  </a:lnTo>
                  <a:lnTo>
                    <a:pt x="43" y="44"/>
                  </a:lnTo>
                  <a:lnTo>
                    <a:pt x="43" y="44"/>
                  </a:lnTo>
                  <a:lnTo>
                    <a:pt x="50" y="35"/>
                  </a:lnTo>
                  <a:lnTo>
                    <a:pt x="55" y="26"/>
                  </a:lnTo>
                  <a:lnTo>
                    <a:pt x="59" y="17"/>
                  </a:lnTo>
                  <a:lnTo>
                    <a:pt x="60" y="5"/>
                  </a:lnTo>
                  <a:lnTo>
                    <a:pt x="60" y="5"/>
                  </a:lnTo>
                  <a:lnTo>
                    <a:pt x="60" y="3"/>
                  </a:lnTo>
                  <a:lnTo>
                    <a:pt x="59" y="1"/>
                  </a:lnTo>
                  <a:lnTo>
                    <a:pt x="55" y="0"/>
                  </a:lnTo>
                  <a:lnTo>
                    <a:pt x="51" y="1"/>
                  </a:lnTo>
                  <a:lnTo>
                    <a:pt x="50" y="3"/>
                  </a:lnTo>
                  <a:lnTo>
                    <a:pt x="50" y="5"/>
                  </a:lnTo>
                  <a:lnTo>
                    <a:pt x="5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34" name="Freeform 546"/>
            <p:cNvSpPr/>
            <p:nvPr/>
          </p:nvSpPr>
          <p:spPr bwMode="auto">
            <a:xfrm>
              <a:off x="2541588" y="2557463"/>
              <a:ext cx="17463" cy="28575"/>
            </a:xfrm>
            <a:custGeom>
              <a:avLst/>
              <a:gdLst/>
              <a:ahLst/>
              <a:cxnLst>
                <a:cxn ang="0">
                  <a:pos x="35" y="3"/>
                </a:cxn>
                <a:cxn ang="0">
                  <a:pos x="35" y="3"/>
                </a:cxn>
                <a:cxn ang="0">
                  <a:pos x="27" y="18"/>
                </a:cxn>
                <a:cxn ang="0">
                  <a:pos x="21" y="34"/>
                </a:cxn>
                <a:cxn ang="0">
                  <a:pos x="12" y="48"/>
                </a:cxn>
                <a:cxn ang="0">
                  <a:pos x="8" y="56"/>
                </a:cxn>
                <a:cxn ang="0">
                  <a:pos x="1" y="63"/>
                </a:cxn>
                <a:cxn ang="0">
                  <a:pos x="1" y="63"/>
                </a:cxn>
                <a:cxn ang="0">
                  <a:pos x="0" y="64"/>
                </a:cxn>
                <a:cxn ang="0">
                  <a:pos x="0" y="67"/>
                </a:cxn>
                <a:cxn ang="0">
                  <a:pos x="2" y="71"/>
                </a:cxn>
                <a:cxn ang="0">
                  <a:pos x="5" y="72"/>
                </a:cxn>
                <a:cxn ang="0">
                  <a:pos x="8" y="72"/>
                </a:cxn>
                <a:cxn ang="0">
                  <a:pos x="10" y="71"/>
                </a:cxn>
                <a:cxn ang="0">
                  <a:pos x="10" y="71"/>
                </a:cxn>
                <a:cxn ang="0">
                  <a:pos x="15" y="64"/>
                </a:cxn>
                <a:cxn ang="0">
                  <a:pos x="21" y="56"/>
                </a:cxn>
                <a:cxn ang="0">
                  <a:pos x="29" y="41"/>
                </a:cxn>
                <a:cxn ang="0">
                  <a:pos x="36" y="25"/>
                </a:cxn>
                <a:cxn ang="0">
                  <a:pos x="44" y="9"/>
                </a:cxn>
                <a:cxn ang="0">
                  <a:pos x="44" y="9"/>
                </a:cxn>
                <a:cxn ang="0">
                  <a:pos x="46" y="7"/>
                </a:cxn>
                <a:cxn ang="0">
                  <a:pos x="46" y="4"/>
                </a:cxn>
                <a:cxn ang="0">
                  <a:pos x="43" y="1"/>
                </a:cxn>
                <a:cxn ang="0">
                  <a:pos x="39" y="0"/>
                </a:cxn>
                <a:cxn ang="0">
                  <a:pos x="36" y="1"/>
                </a:cxn>
                <a:cxn ang="0">
                  <a:pos x="35" y="3"/>
                </a:cxn>
                <a:cxn ang="0">
                  <a:pos x="35" y="3"/>
                </a:cxn>
              </a:cxnLst>
              <a:rect l="0" t="0" r="r" b="b"/>
              <a:pathLst>
                <a:path w="46" h="72">
                  <a:moveTo>
                    <a:pt x="35" y="3"/>
                  </a:moveTo>
                  <a:lnTo>
                    <a:pt x="35" y="3"/>
                  </a:lnTo>
                  <a:lnTo>
                    <a:pt x="27" y="18"/>
                  </a:lnTo>
                  <a:lnTo>
                    <a:pt x="21" y="34"/>
                  </a:lnTo>
                  <a:lnTo>
                    <a:pt x="12" y="48"/>
                  </a:lnTo>
                  <a:lnTo>
                    <a:pt x="8" y="56"/>
                  </a:lnTo>
                  <a:lnTo>
                    <a:pt x="1" y="63"/>
                  </a:lnTo>
                  <a:lnTo>
                    <a:pt x="1" y="63"/>
                  </a:lnTo>
                  <a:lnTo>
                    <a:pt x="0" y="64"/>
                  </a:lnTo>
                  <a:lnTo>
                    <a:pt x="0" y="67"/>
                  </a:lnTo>
                  <a:lnTo>
                    <a:pt x="2" y="71"/>
                  </a:lnTo>
                  <a:lnTo>
                    <a:pt x="5" y="72"/>
                  </a:lnTo>
                  <a:lnTo>
                    <a:pt x="8" y="72"/>
                  </a:lnTo>
                  <a:lnTo>
                    <a:pt x="10" y="71"/>
                  </a:lnTo>
                  <a:lnTo>
                    <a:pt x="10" y="71"/>
                  </a:lnTo>
                  <a:lnTo>
                    <a:pt x="15" y="64"/>
                  </a:lnTo>
                  <a:lnTo>
                    <a:pt x="21" y="56"/>
                  </a:lnTo>
                  <a:lnTo>
                    <a:pt x="29" y="41"/>
                  </a:lnTo>
                  <a:lnTo>
                    <a:pt x="36" y="25"/>
                  </a:lnTo>
                  <a:lnTo>
                    <a:pt x="44" y="9"/>
                  </a:lnTo>
                  <a:lnTo>
                    <a:pt x="44" y="9"/>
                  </a:lnTo>
                  <a:lnTo>
                    <a:pt x="46" y="7"/>
                  </a:lnTo>
                  <a:lnTo>
                    <a:pt x="46" y="4"/>
                  </a:lnTo>
                  <a:lnTo>
                    <a:pt x="43" y="1"/>
                  </a:lnTo>
                  <a:lnTo>
                    <a:pt x="39" y="0"/>
                  </a:lnTo>
                  <a:lnTo>
                    <a:pt x="36" y="1"/>
                  </a:lnTo>
                  <a:lnTo>
                    <a:pt x="35" y="3"/>
                  </a:lnTo>
                  <a:lnTo>
                    <a:pt x="35"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35" name="Freeform 547"/>
            <p:cNvSpPr/>
            <p:nvPr/>
          </p:nvSpPr>
          <p:spPr bwMode="auto">
            <a:xfrm>
              <a:off x="2581276" y="2555875"/>
              <a:ext cx="25400" cy="31750"/>
            </a:xfrm>
            <a:custGeom>
              <a:avLst/>
              <a:gdLst/>
              <a:ahLst/>
              <a:cxnLst>
                <a:cxn ang="0">
                  <a:pos x="54" y="3"/>
                </a:cxn>
                <a:cxn ang="0">
                  <a:pos x="54" y="3"/>
                </a:cxn>
                <a:cxn ang="0">
                  <a:pos x="47" y="12"/>
                </a:cxn>
                <a:cxn ang="0">
                  <a:pos x="39" y="20"/>
                </a:cxn>
                <a:cxn ang="0">
                  <a:pos x="33" y="29"/>
                </a:cxn>
                <a:cxn ang="0">
                  <a:pos x="26" y="38"/>
                </a:cxn>
                <a:cxn ang="0">
                  <a:pos x="26" y="38"/>
                </a:cxn>
                <a:cxn ang="0">
                  <a:pos x="15" y="56"/>
                </a:cxn>
                <a:cxn ang="0">
                  <a:pos x="8" y="66"/>
                </a:cxn>
                <a:cxn ang="0">
                  <a:pos x="1" y="75"/>
                </a:cxn>
                <a:cxn ang="0">
                  <a:pos x="1" y="75"/>
                </a:cxn>
                <a:cxn ang="0">
                  <a:pos x="0" y="76"/>
                </a:cxn>
                <a:cxn ang="0">
                  <a:pos x="0" y="79"/>
                </a:cxn>
                <a:cxn ang="0">
                  <a:pos x="1" y="83"/>
                </a:cxn>
                <a:cxn ang="0">
                  <a:pos x="4" y="84"/>
                </a:cxn>
                <a:cxn ang="0">
                  <a:pos x="5" y="84"/>
                </a:cxn>
                <a:cxn ang="0">
                  <a:pos x="8" y="84"/>
                </a:cxn>
                <a:cxn ang="0">
                  <a:pos x="9" y="83"/>
                </a:cxn>
                <a:cxn ang="0">
                  <a:pos x="9" y="83"/>
                </a:cxn>
                <a:cxn ang="0">
                  <a:pos x="22" y="66"/>
                </a:cxn>
                <a:cxn ang="0">
                  <a:pos x="34" y="47"/>
                </a:cxn>
                <a:cxn ang="0">
                  <a:pos x="34" y="47"/>
                </a:cxn>
                <a:cxn ang="0">
                  <a:pos x="41" y="37"/>
                </a:cxn>
                <a:cxn ang="0">
                  <a:pos x="49" y="28"/>
                </a:cxn>
                <a:cxn ang="0">
                  <a:pos x="56" y="18"/>
                </a:cxn>
                <a:cxn ang="0">
                  <a:pos x="64" y="9"/>
                </a:cxn>
                <a:cxn ang="0">
                  <a:pos x="64" y="9"/>
                </a:cxn>
                <a:cxn ang="0">
                  <a:pos x="64" y="7"/>
                </a:cxn>
                <a:cxn ang="0">
                  <a:pos x="64" y="4"/>
                </a:cxn>
                <a:cxn ang="0">
                  <a:pos x="64" y="3"/>
                </a:cxn>
                <a:cxn ang="0">
                  <a:pos x="62" y="1"/>
                </a:cxn>
                <a:cxn ang="0">
                  <a:pos x="58" y="0"/>
                </a:cxn>
                <a:cxn ang="0">
                  <a:pos x="55" y="1"/>
                </a:cxn>
                <a:cxn ang="0">
                  <a:pos x="54" y="3"/>
                </a:cxn>
                <a:cxn ang="0">
                  <a:pos x="54" y="3"/>
                </a:cxn>
              </a:cxnLst>
              <a:rect l="0" t="0" r="r" b="b"/>
              <a:pathLst>
                <a:path w="64" h="84">
                  <a:moveTo>
                    <a:pt x="54" y="3"/>
                  </a:moveTo>
                  <a:lnTo>
                    <a:pt x="54" y="3"/>
                  </a:lnTo>
                  <a:lnTo>
                    <a:pt x="47" y="12"/>
                  </a:lnTo>
                  <a:lnTo>
                    <a:pt x="39" y="20"/>
                  </a:lnTo>
                  <a:lnTo>
                    <a:pt x="33" y="29"/>
                  </a:lnTo>
                  <a:lnTo>
                    <a:pt x="26" y="38"/>
                  </a:lnTo>
                  <a:lnTo>
                    <a:pt x="26" y="38"/>
                  </a:lnTo>
                  <a:lnTo>
                    <a:pt x="15" y="56"/>
                  </a:lnTo>
                  <a:lnTo>
                    <a:pt x="8" y="66"/>
                  </a:lnTo>
                  <a:lnTo>
                    <a:pt x="1" y="75"/>
                  </a:lnTo>
                  <a:lnTo>
                    <a:pt x="1" y="75"/>
                  </a:lnTo>
                  <a:lnTo>
                    <a:pt x="0" y="76"/>
                  </a:lnTo>
                  <a:lnTo>
                    <a:pt x="0" y="79"/>
                  </a:lnTo>
                  <a:lnTo>
                    <a:pt x="1" y="83"/>
                  </a:lnTo>
                  <a:lnTo>
                    <a:pt x="4" y="84"/>
                  </a:lnTo>
                  <a:lnTo>
                    <a:pt x="5" y="84"/>
                  </a:lnTo>
                  <a:lnTo>
                    <a:pt x="8" y="84"/>
                  </a:lnTo>
                  <a:lnTo>
                    <a:pt x="9" y="83"/>
                  </a:lnTo>
                  <a:lnTo>
                    <a:pt x="9" y="83"/>
                  </a:lnTo>
                  <a:lnTo>
                    <a:pt x="22" y="66"/>
                  </a:lnTo>
                  <a:lnTo>
                    <a:pt x="34" y="47"/>
                  </a:lnTo>
                  <a:lnTo>
                    <a:pt x="34" y="47"/>
                  </a:lnTo>
                  <a:lnTo>
                    <a:pt x="41" y="37"/>
                  </a:lnTo>
                  <a:lnTo>
                    <a:pt x="49" y="28"/>
                  </a:lnTo>
                  <a:lnTo>
                    <a:pt x="56" y="18"/>
                  </a:lnTo>
                  <a:lnTo>
                    <a:pt x="64" y="9"/>
                  </a:lnTo>
                  <a:lnTo>
                    <a:pt x="64" y="9"/>
                  </a:lnTo>
                  <a:lnTo>
                    <a:pt x="64" y="7"/>
                  </a:lnTo>
                  <a:lnTo>
                    <a:pt x="64" y="4"/>
                  </a:lnTo>
                  <a:lnTo>
                    <a:pt x="64" y="3"/>
                  </a:lnTo>
                  <a:lnTo>
                    <a:pt x="62" y="1"/>
                  </a:lnTo>
                  <a:lnTo>
                    <a:pt x="58" y="0"/>
                  </a:lnTo>
                  <a:lnTo>
                    <a:pt x="55" y="1"/>
                  </a:lnTo>
                  <a:lnTo>
                    <a:pt x="54" y="3"/>
                  </a:lnTo>
                  <a:lnTo>
                    <a:pt x="54"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36" name="Freeform 548"/>
            <p:cNvSpPr/>
            <p:nvPr/>
          </p:nvSpPr>
          <p:spPr bwMode="auto">
            <a:xfrm>
              <a:off x="2620963" y="2552700"/>
              <a:ext cx="17463" cy="28575"/>
            </a:xfrm>
            <a:custGeom>
              <a:avLst/>
              <a:gdLst/>
              <a:ahLst/>
              <a:cxnLst>
                <a:cxn ang="0">
                  <a:pos x="32" y="7"/>
                </a:cxn>
                <a:cxn ang="0">
                  <a:pos x="32" y="7"/>
                </a:cxn>
                <a:cxn ang="0">
                  <a:pos x="29" y="13"/>
                </a:cxn>
                <a:cxn ang="0">
                  <a:pos x="26" y="20"/>
                </a:cxn>
                <a:cxn ang="0">
                  <a:pos x="20" y="33"/>
                </a:cxn>
                <a:cxn ang="0">
                  <a:pos x="20" y="33"/>
                </a:cxn>
                <a:cxn ang="0">
                  <a:pos x="2" y="64"/>
                </a:cxn>
                <a:cxn ang="0">
                  <a:pos x="2" y="64"/>
                </a:cxn>
                <a:cxn ang="0">
                  <a:pos x="0" y="67"/>
                </a:cxn>
                <a:cxn ang="0">
                  <a:pos x="0" y="68"/>
                </a:cxn>
                <a:cxn ang="0">
                  <a:pos x="3" y="72"/>
                </a:cxn>
                <a:cxn ang="0">
                  <a:pos x="8" y="72"/>
                </a:cxn>
                <a:cxn ang="0">
                  <a:pos x="9" y="72"/>
                </a:cxn>
                <a:cxn ang="0">
                  <a:pos x="11" y="70"/>
                </a:cxn>
                <a:cxn ang="0">
                  <a:pos x="11" y="70"/>
                </a:cxn>
                <a:cxn ang="0">
                  <a:pos x="32" y="36"/>
                </a:cxn>
                <a:cxn ang="0">
                  <a:pos x="32" y="36"/>
                </a:cxn>
                <a:cxn ang="0">
                  <a:pos x="38" y="21"/>
                </a:cxn>
                <a:cxn ang="0">
                  <a:pos x="41" y="13"/>
                </a:cxn>
                <a:cxn ang="0">
                  <a:pos x="42" y="7"/>
                </a:cxn>
                <a:cxn ang="0">
                  <a:pos x="42" y="7"/>
                </a:cxn>
                <a:cxn ang="0">
                  <a:pos x="42" y="4"/>
                </a:cxn>
                <a:cxn ang="0">
                  <a:pos x="41" y="2"/>
                </a:cxn>
                <a:cxn ang="0">
                  <a:pos x="39" y="2"/>
                </a:cxn>
                <a:cxn ang="0">
                  <a:pos x="38" y="0"/>
                </a:cxn>
                <a:cxn ang="0">
                  <a:pos x="33" y="3"/>
                </a:cxn>
                <a:cxn ang="0">
                  <a:pos x="32" y="4"/>
                </a:cxn>
                <a:cxn ang="0">
                  <a:pos x="32" y="7"/>
                </a:cxn>
                <a:cxn ang="0">
                  <a:pos x="32" y="7"/>
                </a:cxn>
              </a:cxnLst>
              <a:rect l="0" t="0" r="r" b="b"/>
              <a:pathLst>
                <a:path w="42" h="72">
                  <a:moveTo>
                    <a:pt x="32" y="7"/>
                  </a:moveTo>
                  <a:lnTo>
                    <a:pt x="32" y="7"/>
                  </a:lnTo>
                  <a:lnTo>
                    <a:pt x="29" y="13"/>
                  </a:lnTo>
                  <a:lnTo>
                    <a:pt x="26" y="20"/>
                  </a:lnTo>
                  <a:lnTo>
                    <a:pt x="20" y="33"/>
                  </a:lnTo>
                  <a:lnTo>
                    <a:pt x="20" y="33"/>
                  </a:lnTo>
                  <a:lnTo>
                    <a:pt x="2" y="64"/>
                  </a:lnTo>
                  <a:lnTo>
                    <a:pt x="2" y="64"/>
                  </a:lnTo>
                  <a:lnTo>
                    <a:pt x="0" y="67"/>
                  </a:lnTo>
                  <a:lnTo>
                    <a:pt x="0" y="68"/>
                  </a:lnTo>
                  <a:lnTo>
                    <a:pt x="3" y="72"/>
                  </a:lnTo>
                  <a:lnTo>
                    <a:pt x="8" y="72"/>
                  </a:lnTo>
                  <a:lnTo>
                    <a:pt x="9" y="72"/>
                  </a:lnTo>
                  <a:lnTo>
                    <a:pt x="11" y="70"/>
                  </a:lnTo>
                  <a:lnTo>
                    <a:pt x="11" y="70"/>
                  </a:lnTo>
                  <a:lnTo>
                    <a:pt x="32" y="36"/>
                  </a:lnTo>
                  <a:lnTo>
                    <a:pt x="32" y="36"/>
                  </a:lnTo>
                  <a:lnTo>
                    <a:pt x="38" y="21"/>
                  </a:lnTo>
                  <a:lnTo>
                    <a:pt x="41" y="13"/>
                  </a:lnTo>
                  <a:lnTo>
                    <a:pt x="42" y="7"/>
                  </a:lnTo>
                  <a:lnTo>
                    <a:pt x="42" y="7"/>
                  </a:lnTo>
                  <a:lnTo>
                    <a:pt x="42" y="4"/>
                  </a:lnTo>
                  <a:lnTo>
                    <a:pt x="41" y="2"/>
                  </a:lnTo>
                  <a:lnTo>
                    <a:pt x="39" y="2"/>
                  </a:lnTo>
                  <a:lnTo>
                    <a:pt x="38" y="0"/>
                  </a:lnTo>
                  <a:lnTo>
                    <a:pt x="33" y="3"/>
                  </a:lnTo>
                  <a:lnTo>
                    <a:pt x="32" y="4"/>
                  </a:lnTo>
                  <a:lnTo>
                    <a:pt x="32" y="7"/>
                  </a:lnTo>
                  <a:lnTo>
                    <a:pt x="32" y="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37" name="Freeform 549"/>
            <p:cNvSpPr/>
            <p:nvPr/>
          </p:nvSpPr>
          <p:spPr bwMode="auto">
            <a:xfrm>
              <a:off x="2263776" y="2451100"/>
              <a:ext cx="22225" cy="39688"/>
            </a:xfrm>
            <a:custGeom>
              <a:avLst/>
              <a:gdLst/>
              <a:ahLst/>
              <a:cxnLst>
                <a:cxn ang="0">
                  <a:pos x="47" y="3"/>
                </a:cxn>
                <a:cxn ang="0">
                  <a:pos x="47" y="3"/>
                </a:cxn>
                <a:cxn ang="0">
                  <a:pos x="38" y="12"/>
                </a:cxn>
                <a:cxn ang="0">
                  <a:pos x="31" y="24"/>
                </a:cxn>
                <a:cxn ang="0">
                  <a:pos x="23" y="34"/>
                </a:cxn>
                <a:cxn ang="0">
                  <a:pos x="18" y="46"/>
                </a:cxn>
                <a:cxn ang="0">
                  <a:pos x="8" y="71"/>
                </a:cxn>
                <a:cxn ang="0">
                  <a:pos x="0" y="96"/>
                </a:cxn>
                <a:cxn ang="0">
                  <a:pos x="0" y="96"/>
                </a:cxn>
                <a:cxn ang="0">
                  <a:pos x="0" y="98"/>
                </a:cxn>
                <a:cxn ang="0">
                  <a:pos x="0" y="101"/>
                </a:cxn>
                <a:cxn ang="0">
                  <a:pos x="4" y="102"/>
                </a:cxn>
                <a:cxn ang="0">
                  <a:pos x="8" y="102"/>
                </a:cxn>
                <a:cxn ang="0">
                  <a:pos x="9" y="101"/>
                </a:cxn>
                <a:cxn ang="0">
                  <a:pos x="10" y="100"/>
                </a:cxn>
                <a:cxn ang="0">
                  <a:pos x="10" y="100"/>
                </a:cxn>
                <a:cxn ang="0">
                  <a:pos x="18" y="76"/>
                </a:cxn>
                <a:cxn ang="0">
                  <a:pos x="29" y="53"/>
                </a:cxn>
                <a:cxn ang="0">
                  <a:pos x="34" y="41"/>
                </a:cxn>
                <a:cxn ang="0">
                  <a:pos x="39" y="30"/>
                </a:cxn>
                <a:cxn ang="0">
                  <a:pos x="47" y="20"/>
                </a:cxn>
                <a:cxn ang="0">
                  <a:pos x="55" y="11"/>
                </a:cxn>
                <a:cxn ang="0">
                  <a:pos x="55" y="11"/>
                </a:cxn>
                <a:cxn ang="0">
                  <a:pos x="56" y="8"/>
                </a:cxn>
                <a:cxn ang="0">
                  <a:pos x="56" y="6"/>
                </a:cxn>
                <a:cxn ang="0">
                  <a:pos x="55" y="3"/>
                </a:cxn>
                <a:cxn ang="0">
                  <a:pos x="51" y="0"/>
                </a:cxn>
                <a:cxn ang="0">
                  <a:pos x="48" y="0"/>
                </a:cxn>
                <a:cxn ang="0">
                  <a:pos x="47" y="3"/>
                </a:cxn>
                <a:cxn ang="0">
                  <a:pos x="47" y="3"/>
                </a:cxn>
              </a:cxnLst>
              <a:rect l="0" t="0" r="r" b="b"/>
              <a:pathLst>
                <a:path w="56" h="102">
                  <a:moveTo>
                    <a:pt x="47" y="3"/>
                  </a:moveTo>
                  <a:lnTo>
                    <a:pt x="47" y="3"/>
                  </a:lnTo>
                  <a:lnTo>
                    <a:pt x="38" y="12"/>
                  </a:lnTo>
                  <a:lnTo>
                    <a:pt x="31" y="24"/>
                  </a:lnTo>
                  <a:lnTo>
                    <a:pt x="23" y="34"/>
                  </a:lnTo>
                  <a:lnTo>
                    <a:pt x="18" y="46"/>
                  </a:lnTo>
                  <a:lnTo>
                    <a:pt x="8" y="71"/>
                  </a:lnTo>
                  <a:lnTo>
                    <a:pt x="0" y="96"/>
                  </a:lnTo>
                  <a:lnTo>
                    <a:pt x="0" y="96"/>
                  </a:lnTo>
                  <a:lnTo>
                    <a:pt x="0" y="98"/>
                  </a:lnTo>
                  <a:lnTo>
                    <a:pt x="0" y="101"/>
                  </a:lnTo>
                  <a:lnTo>
                    <a:pt x="4" y="102"/>
                  </a:lnTo>
                  <a:lnTo>
                    <a:pt x="8" y="102"/>
                  </a:lnTo>
                  <a:lnTo>
                    <a:pt x="9" y="101"/>
                  </a:lnTo>
                  <a:lnTo>
                    <a:pt x="10" y="100"/>
                  </a:lnTo>
                  <a:lnTo>
                    <a:pt x="10" y="100"/>
                  </a:lnTo>
                  <a:lnTo>
                    <a:pt x="18" y="76"/>
                  </a:lnTo>
                  <a:lnTo>
                    <a:pt x="29" y="53"/>
                  </a:lnTo>
                  <a:lnTo>
                    <a:pt x="34" y="41"/>
                  </a:lnTo>
                  <a:lnTo>
                    <a:pt x="39" y="30"/>
                  </a:lnTo>
                  <a:lnTo>
                    <a:pt x="47" y="20"/>
                  </a:lnTo>
                  <a:lnTo>
                    <a:pt x="55" y="11"/>
                  </a:lnTo>
                  <a:lnTo>
                    <a:pt x="55" y="11"/>
                  </a:lnTo>
                  <a:lnTo>
                    <a:pt x="56" y="8"/>
                  </a:lnTo>
                  <a:lnTo>
                    <a:pt x="56" y="6"/>
                  </a:lnTo>
                  <a:lnTo>
                    <a:pt x="55" y="3"/>
                  </a:lnTo>
                  <a:lnTo>
                    <a:pt x="51" y="0"/>
                  </a:lnTo>
                  <a:lnTo>
                    <a:pt x="48" y="0"/>
                  </a:lnTo>
                  <a:lnTo>
                    <a:pt x="47" y="3"/>
                  </a:lnTo>
                  <a:lnTo>
                    <a:pt x="4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38" name="Freeform 550"/>
            <p:cNvSpPr/>
            <p:nvPr/>
          </p:nvSpPr>
          <p:spPr bwMode="auto">
            <a:xfrm>
              <a:off x="2317751" y="2460625"/>
              <a:ext cx="14288" cy="34925"/>
            </a:xfrm>
            <a:custGeom>
              <a:avLst/>
              <a:gdLst/>
              <a:ahLst/>
              <a:cxnLst>
                <a:cxn ang="0">
                  <a:pos x="24" y="5"/>
                </a:cxn>
                <a:cxn ang="0">
                  <a:pos x="24" y="5"/>
                </a:cxn>
                <a:cxn ang="0">
                  <a:pos x="22" y="16"/>
                </a:cxn>
                <a:cxn ang="0">
                  <a:pos x="21" y="26"/>
                </a:cxn>
                <a:cxn ang="0">
                  <a:pos x="16" y="46"/>
                </a:cxn>
                <a:cxn ang="0">
                  <a:pos x="1" y="84"/>
                </a:cxn>
                <a:cxn ang="0">
                  <a:pos x="1" y="84"/>
                </a:cxn>
                <a:cxn ang="0">
                  <a:pos x="0" y="86"/>
                </a:cxn>
                <a:cxn ang="0">
                  <a:pos x="1" y="87"/>
                </a:cxn>
                <a:cxn ang="0">
                  <a:pos x="4" y="90"/>
                </a:cxn>
                <a:cxn ang="0">
                  <a:pos x="9" y="90"/>
                </a:cxn>
                <a:cxn ang="0">
                  <a:pos x="10" y="89"/>
                </a:cxn>
                <a:cxn ang="0">
                  <a:pos x="12" y="86"/>
                </a:cxn>
                <a:cxn ang="0">
                  <a:pos x="12" y="86"/>
                </a:cxn>
                <a:cxn ang="0">
                  <a:pos x="26" y="47"/>
                </a:cxn>
                <a:cxn ang="0">
                  <a:pos x="33" y="26"/>
                </a:cxn>
                <a:cxn ang="0">
                  <a:pos x="34" y="16"/>
                </a:cxn>
                <a:cxn ang="0">
                  <a:pos x="35" y="5"/>
                </a:cxn>
                <a:cxn ang="0">
                  <a:pos x="35" y="5"/>
                </a:cxn>
                <a:cxn ang="0">
                  <a:pos x="34" y="2"/>
                </a:cxn>
                <a:cxn ang="0">
                  <a:pos x="33" y="1"/>
                </a:cxn>
                <a:cxn ang="0">
                  <a:pos x="29" y="0"/>
                </a:cxn>
                <a:cxn ang="0">
                  <a:pos x="25" y="1"/>
                </a:cxn>
                <a:cxn ang="0">
                  <a:pos x="24" y="2"/>
                </a:cxn>
                <a:cxn ang="0">
                  <a:pos x="24" y="5"/>
                </a:cxn>
                <a:cxn ang="0">
                  <a:pos x="24" y="5"/>
                </a:cxn>
              </a:cxnLst>
              <a:rect l="0" t="0" r="r" b="b"/>
              <a:pathLst>
                <a:path w="35" h="90">
                  <a:moveTo>
                    <a:pt x="24" y="5"/>
                  </a:moveTo>
                  <a:lnTo>
                    <a:pt x="24" y="5"/>
                  </a:lnTo>
                  <a:lnTo>
                    <a:pt x="22" y="16"/>
                  </a:lnTo>
                  <a:lnTo>
                    <a:pt x="21" y="26"/>
                  </a:lnTo>
                  <a:lnTo>
                    <a:pt x="16" y="46"/>
                  </a:lnTo>
                  <a:lnTo>
                    <a:pt x="1" y="84"/>
                  </a:lnTo>
                  <a:lnTo>
                    <a:pt x="1" y="84"/>
                  </a:lnTo>
                  <a:lnTo>
                    <a:pt x="0" y="86"/>
                  </a:lnTo>
                  <a:lnTo>
                    <a:pt x="1" y="87"/>
                  </a:lnTo>
                  <a:lnTo>
                    <a:pt x="4" y="90"/>
                  </a:lnTo>
                  <a:lnTo>
                    <a:pt x="9" y="90"/>
                  </a:lnTo>
                  <a:lnTo>
                    <a:pt x="10" y="89"/>
                  </a:lnTo>
                  <a:lnTo>
                    <a:pt x="12" y="86"/>
                  </a:lnTo>
                  <a:lnTo>
                    <a:pt x="12" y="86"/>
                  </a:lnTo>
                  <a:lnTo>
                    <a:pt x="26" y="47"/>
                  </a:lnTo>
                  <a:lnTo>
                    <a:pt x="33" y="26"/>
                  </a:lnTo>
                  <a:lnTo>
                    <a:pt x="34" y="16"/>
                  </a:lnTo>
                  <a:lnTo>
                    <a:pt x="35" y="5"/>
                  </a:lnTo>
                  <a:lnTo>
                    <a:pt x="35" y="5"/>
                  </a:lnTo>
                  <a:lnTo>
                    <a:pt x="34" y="2"/>
                  </a:lnTo>
                  <a:lnTo>
                    <a:pt x="33" y="1"/>
                  </a:lnTo>
                  <a:lnTo>
                    <a:pt x="29" y="0"/>
                  </a:lnTo>
                  <a:lnTo>
                    <a:pt x="25" y="1"/>
                  </a:lnTo>
                  <a:lnTo>
                    <a:pt x="24" y="2"/>
                  </a:lnTo>
                  <a:lnTo>
                    <a:pt x="24" y="5"/>
                  </a:lnTo>
                  <a:lnTo>
                    <a:pt x="24"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39" name="Freeform 551"/>
            <p:cNvSpPr/>
            <p:nvPr/>
          </p:nvSpPr>
          <p:spPr bwMode="auto">
            <a:xfrm>
              <a:off x="2513013" y="2446338"/>
              <a:ext cx="12700" cy="31750"/>
            </a:xfrm>
            <a:custGeom>
              <a:avLst/>
              <a:gdLst/>
              <a:ahLst/>
              <a:cxnLst>
                <a:cxn ang="0">
                  <a:pos x="22" y="5"/>
                </a:cxn>
                <a:cxn ang="0">
                  <a:pos x="22" y="5"/>
                </a:cxn>
                <a:cxn ang="0">
                  <a:pos x="22" y="14"/>
                </a:cxn>
                <a:cxn ang="0">
                  <a:pos x="21" y="22"/>
                </a:cxn>
                <a:cxn ang="0">
                  <a:pos x="16" y="39"/>
                </a:cxn>
                <a:cxn ang="0">
                  <a:pos x="8" y="55"/>
                </a:cxn>
                <a:cxn ang="0">
                  <a:pos x="0" y="70"/>
                </a:cxn>
                <a:cxn ang="0">
                  <a:pos x="0" y="70"/>
                </a:cxn>
                <a:cxn ang="0">
                  <a:pos x="0" y="73"/>
                </a:cxn>
                <a:cxn ang="0">
                  <a:pos x="0" y="76"/>
                </a:cxn>
                <a:cxn ang="0">
                  <a:pos x="2" y="78"/>
                </a:cxn>
                <a:cxn ang="0">
                  <a:pos x="5" y="80"/>
                </a:cxn>
                <a:cxn ang="0">
                  <a:pos x="6" y="80"/>
                </a:cxn>
                <a:cxn ang="0">
                  <a:pos x="9" y="78"/>
                </a:cxn>
                <a:cxn ang="0">
                  <a:pos x="10" y="76"/>
                </a:cxn>
                <a:cxn ang="0">
                  <a:pos x="10" y="76"/>
                </a:cxn>
                <a:cxn ang="0">
                  <a:pos x="18" y="59"/>
                </a:cxn>
                <a:cxn ang="0">
                  <a:pos x="26" y="42"/>
                </a:cxn>
                <a:cxn ang="0">
                  <a:pos x="31" y="23"/>
                </a:cxn>
                <a:cxn ang="0">
                  <a:pos x="33" y="14"/>
                </a:cxn>
                <a:cxn ang="0">
                  <a:pos x="34" y="5"/>
                </a:cxn>
                <a:cxn ang="0">
                  <a:pos x="34" y="5"/>
                </a:cxn>
                <a:cxn ang="0">
                  <a:pos x="34" y="2"/>
                </a:cxn>
                <a:cxn ang="0">
                  <a:pos x="33" y="1"/>
                </a:cxn>
                <a:cxn ang="0">
                  <a:pos x="29" y="0"/>
                </a:cxn>
                <a:cxn ang="0">
                  <a:pos x="25" y="1"/>
                </a:cxn>
                <a:cxn ang="0">
                  <a:pos x="23" y="2"/>
                </a:cxn>
                <a:cxn ang="0">
                  <a:pos x="22" y="5"/>
                </a:cxn>
                <a:cxn ang="0">
                  <a:pos x="22" y="5"/>
                </a:cxn>
              </a:cxnLst>
              <a:rect l="0" t="0" r="r" b="b"/>
              <a:pathLst>
                <a:path w="34" h="80">
                  <a:moveTo>
                    <a:pt x="22" y="5"/>
                  </a:moveTo>
                  <a:lnTo>
                    <a:pt x="22" y="5"/>
                  </a:lnTo>
                  <a:lnTo>
                    <a:pt x="22" y="14"/>
                  </a:lnTo>
                  <a:lnTo>
                    <a:pt x="21" y="22"/>
                  </a:lnTo>
                  <a:lnTo>
                    <a:pt x="16" y="39"/>
                  </a:lnTo>
                  <a:lnTo>
                    <a:pt x="8" y="55"/>
                  </a:lnTo>
                  <a:lnTo>
                    <a:pt x="0" y="70"/>
                  </a:lnTo>
                  <a:lnTo>
                    <a:pt x="0" y="70"/>
                  </a:lnTo>
                  <a:lnTo>
                    <a:pt x="0" y="73"/>
                  </a:lnTo>
                  <a:lnTo>
                    <a:pt x="0" y="76"/>
                  </a:lnTo>
                  <a:lnTo>
                    <a:pt x="2" y="78"/>
                  </a:lnTo>
                  <a:lnTo>
                    <a:pt x="5" y="80"/>
                  </a:lnTo>
                  <a:lnTo>
                    <a:pt x="6" y="80"/>
                  </a:lnTo>
                  <a:lnTo>
                    <a:pt x="9" y="78"/>
                  </a:lnTo>
                  <a:lnTo>
                    <a:pt x="10" y="76"/>
                  </a:lnTo>
                  <a:lnTo>
                    <a:pt x="10" y="76"/>
                  </a:lnTo>
                  <a:lnTo>
                    <a:pt x="18" y="59"/>
                  </a:lnTo>
                  <a:lnTo>
                    <a:pt x="26" y="42"/>
                  </a:lnTo>
                  <a:lnTo>
                    <a:pt x="31" y="23"/>
                  </a:lnTo>
                  <a:lnTo>
                    <a:pt x="33" y="14"/>
                  </a:lnTo>
                  <a:lnTo>
                    <a:pt x="34" y="5"/>
                  </a:lnTo>
                  <a:lnTo>
                    <a:pt x="34" y="5"/>
                  </a:lnTo>
                  <a:lnTo>
                    <a:pt x="34" y="2"/>
                  </a:lnTo>
                  <a:lnTo>
                    <a:pt x="33" y="1"/>
                  </a:lnTo>
                  <a:lnTo>
                    <a:pt x="29" y="0"/>
                  </a:lnTo>
                  <a:lnTo>
                    <a:pt x="25" y="1"/>
                  </a:lnTo>
                  <a:lnTo>
                    <a:pt x="23" y="2"/>
                  </a:lnTo>
                  <a:lnTo>
                    <a:pt x="22" y="5"/>
                  </a:lnTo>
                  <a:lnTo>
                    <a:pt x="2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40" name="Freeform 552"/>
            <p:cNvSpPr/>
            <p:nvPr/>
          </p:nvSpPr>
          <p:spPr bwMode="auto">
            <a:xfrm>
              <a:off x="2552701" y="2446338"/>
              <a:ext cx="14288" cy="31750"/>
            </a:xfrm>
            <a:custGeom>
              <a:avLst/>
              <a:gdLst/>
              <a:ahLst/>
              <a:cxnLst>
                <a:cxn ang="0">
                  <a:pos x="23" y="5"/>
                </a:cxn>
                <a:cxn ang="0">
                  <a:pos x="23" y="5"/>
                </a:cxn>
                <a:cxn ang="0">
                  <a:pos x="22" y="14"/>
                </a:cxn>
                <a:cxn ang="0">
                  <a:pos x="21" y="22"/>
                </a:cxn>
                <a:cxn ang="0">
                  <a:pos x="16" y="39"/>
                </a:cxn>
                <a:cxn ang="0">
                  <a:pos x="9" y="55"/>
                </a:cxn>
                <a:cxn ang="0">
                  <a:pos x="1" y="70"/>
                </a:cxn>
                <a:cxn ang="0">
                  <a:pos x="1" y="70"/>
                </a:cxn>
                <a:cxn ang="0">
                  <a:pos x="0" y="73"/>
                </a:cxn>
                <a:cxn ang="0">
                  <a:pos x="1" y="76"/>
                </a:cxn>
                <a:cxn ang="0">
                  <a:pos x="4" y="78"/>
                </a:cxn>
                <a:cxn ang="0">
                  <a:pos x="5" y="80"/>
                </a:cxn>
                <a:cxn ang="0">
                  <a:pos x="8" y="80"/>
                </a:cxn>
                <a:cxn ang="0">
                  <a:pos x="9" y="78"/>
                </a:cxn>
                <a:cxn ang="0">
                  <a:pos x="12" y="76"/>
                </a:cxn>
                <a:cxn ang="0">
                  <a:pos x="12" y="76"/>
                </a:cxn>
                <a:cxn ang="0">
                  <a:pos x="19" y="59"/>
                </a:cxn>
                <a:cxn ang="0">
                  <a:pos x="27" y="42"/>
                </a:cxn>
                <a:cxn ang="0">
                  <a:pos x="33" y="23"/>
                </a:cxn>
                <a:cxn ang="0">
                  <a:pos x="34" y="14"/>
                </a:cxn>
                <a:cxn ang="0">
                  <a:pos x="35" y="5"/>
                </a:cxn>
                <a:cxn ang="0">
                  <a:pos x="35" y="5"/>
                </a:cxn>
                <a:cxn ang="0">
                  <a:pos x="34" y="2"/>
                </a:cxn>
                <a:cxn ang="0">
                  <a:pos x="33" y="1"/>
                </a:cxn>
                <a:cxn ang="0">
                  <a:pos x="29" y="0"/>
                </a:cxn>
                <a:cxn ang="0">
                  <a:pos x="25" y="1"/>
                </a:cxn>
                <a:cxn ang="0">
                  <a:pos x="23" y="2"/>
                </a:cxn>
                <a:cxn ang="0">
                  <a:pos x="23" y="5"/>
                </a:cxn>
                <a:cxn ang="0">
                  <a:pos x="23" y="5"/>
                </a:cxn>
              </a:cxnLst>
              <a:rect l="0" t="0" r="r" b="b"/>
              <a:pathLst>
                <a:path w="35" h="80">
                  <a:moveTo>
                    <a:pt x="23" y="5"/>
                  </a:moveTo>
                  <a:lnTo>
                    <a:pt x="23" y="5"/>
                  </a:lnTo>
                  <a:lnTo>
                    <a:pt x="22" y="14"/>
                  </a:lnTo>
                  <a:lnTo>
                    <a:pt x="21" y="22"/>
                  </a:lnTo>
                  <a:lnTo>
                    <a:pt x="16" y="39"/>
                  </a:lnTo>
                  <a:lnTo>
                    <a:pt x="9" y="55"/>
                  </a:lnTo>
                  <a:lnTo>
                    <a:pt x="1" y="70"/>
                  </a:lnTo>
                  <a:lnTo>
                    <a:pt x="1" y="70"/>
                  </a:lnTo>
                  <a:lnTo>
                    <a:pt x="0" y="73"/>
                  </a:lnTo>
                  <a:lnTo>
                    <a:pt x="1" y="76"/>
                  </a:lnTo>
                  <a:lnTo>
                    <a:pt x="4" y="78"/>
                  </a:lnTo>
                  <a:lnTo>
                    <a:pt x="5" y="80"/>
                  </a:lnTo>
                  <a:lnTo>
                    <a:pt x="8" y="80"/>
                  </a:lnTo>
                  <a:lnTo>
                    <a:pt x="9" y="78"/>
                  </a:lnTo>
                  <a:lnTo>
                    <a:pt x="12" y="76"/>
                  </a:lnTo>
                  <a:lnTo>
                    <a:pt x="12" y="76"/>
                  </a:lnTo>
                  <a:lnTo>
                    <a:pt x="19" y="59"/>
                  </a:lnTo>
                  <a:lnTo>
                    <a:pt x="27" y="42"/>
                  </a:lnTo>
                  <a:lnTo>
                    <a:pt x="33" y="23"/>
                  </a:lnTo>
                  <a:lnTo>
                    <a:pt x="34" y="14"/>
                  </a:lnTo>
                  <a:lnTo>
                    <a:pt x="35" y="5"/>
                  </a:lnTo>
                  <a:lnTo>
                    <a:pt x="35" y="5"/>
                  </a:lnTo>
                  <a:lnTo>
                    <a:pt x="34" y="2"/>
                  </a:lnTo>
                  <a:lnTo>
                    <a:pt x="33" y="1"/>
                  </a:lnTo>
                  <a:lnTo>
                    <a:pt x="29" y="0"/>
                  </a:lnTo>
                  <a:lnTo>
                    <a:pt x="25" y="1"/>
                  </a:lnTo>
                  <a:lnTo>
                    <a:pt x="23" y="2"/>
                  </a:lnTo>
                  <a:lnTo>
                    <a:pt x="23" y="5"/>
                  </a:lnTo>
                  <a:lnTo>
                    <a:pt x="23"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41" name="Freeform 553"/>
            <p:cNvSpPr/>
            <p:nvPr/>
          </p:nvSpPr>
          <p:spPr bwMode="auto">
            <a:xfrm>
              <a:off x="2598738" y="2465388"/>
              <a:ext cx="12700" cy="39688"/>
            </a:xfrm>
            <a:custGeom>
              <a:avLst/>
              <a:gdLst/>
              <a:ahLst/>
              <a:cxnLst>
                <a:cxn ang="0">
                  <a:pos x="22" y="5"/>
                </a:cxn>
                <a:cxn ang="0">
                  <a:pos x="22" y="5"/>
                </a:cxn>
                <a:cxn ang="0">
                  <a:pos x="21" y="27"/>
                </a:cxn>
                <a:cxn ang="0">
                  <a:pos x="16" y="51"/>
                </a:cxn>
                <a:cxn ang="0">
                  <a:pos x="9" y="72"/>
                </a:cxn>
                <a:cxn ang="0">
                  <a:pos x="0" y="92"/>
                </a:cxn>
                <a:cxn ang="0">
                  <a:pos x="0" y="92"/>
                </a:cxn>
                <a:cxn ang="0">
                  <a:pos x="0" y="95"/>
                </a:cxn>
                <a:cxn ang="0">
                  <a:pos x="0" y="98"/>
                </a:cxn>
                <a:cxn ang="0">
                  <a:pos x="3" y="100"/>
                </a:cxn>
                <a:cxn ang="0">
                  <a:pos x="5" y="102"/>
                </a:cxn>
                <a:cxn ang="0">
                  <a:pos x="6" y="102"/>
                </a:cxn>
                <a:cxn ang="0">
                  <a:pos x="9" y="100"/>
                </a:cxn>
                <a:cxn ang="0">
                  <a:pos x="10" y="99"/>
                </a:cxn>
                <a:cxn ang="0">
                  <a:pos x="10" y="99"/>
                </a:cxn>
                <a:cxn ang="0">
                  <a:pos x="20" y="77"/>
                </a:cxn>
                <a:cxn ang="0">
                  <a:pos x="27" y="53"/>
                </a:cxn>
                <a:cxn ang="0">
                  <a:pos x="31" y="30"/>
                </a:cxn>
                <a:cxn ang="0">
                  <a:pos x="34" y="5"/>
                </a:cxn>
                <a:cxn ang="0">
                  <a:pos x="34" y="5"/>
                </a:cxn>
                <a:cxn ang="0">
                  <a:pos x="34" y="2"/>
                </a:cxn>
                <a:cxn ang="0">
                  <a:pos x="33" y="1"/>
                </a:cxn>
                <a:cxn ang="0">
                  <a:pos x="29" y="0"/>
                </a:cxn>
                <a:cxn ang="0">
                  <a:pos x="25" y="1"/>
                </a:cxn>
                <a:cxn ang="0">
                  <a:pos x="24" y="2"/>
                </a:cxn>
                <a:cxn ang="0">
                  <a:pos x="22" y="5"/>
                </a:cxn>
                <a:cxn ang="0">
                  <a:pos x="22" y="5"/>
                </a:cxn>
              </a:cxnLst>
              <a:rect l="0" t="0" r="r" b="b"/>
              <a:pathLst>
                <a:path w="34" h="102">
                  <a:moveTo>
                    <a:pt x="22" y="5"/>
                  </a:moveTo>
                  <a:lnTo>
                    <a:pt x="22" y="5"/>
                  </a:lnTo>
                  <a:lnTo>
                    <a:pt x="21" y="27"/>
                  </a:lnTo>
                  <a:lnTo>
                    <a:pt x="16" y="51"/>
                  </a:lnTo>
                  <a:lnTo>
                    <a:pt x="9" y="72"/>
                  </a:lnTo>
                  <a:lnTo>
                    <a:pt x="0" y="92"/>
                  </a:lnTo>
                  <a:lnTo>
                    <a:pt x="0" y="92"/>
                  </a:lnTo>
                  <a:lnTo>
                    <a:pt x="0" y="95"/>
                  </a:lnTo>
                  <a:lnTo>
                    <a:pt x="0" y="98"/>
                  </a:lnTo>
                  <a:lnTo>
                    <a:pt x="3" y="100"/>
                  </a:lnTo>
                  <a:lnTo>
                    <a:pt x="5" y="102"/>
                  </a:lnTo>
                  <a:lnTo>
                    <a:pt x="6" y="102"/>
                  </a:lnTo>
                  <a:lnTo>
                    <a:pt x="9" y="100"/>
                  </a:lnTo>
                  <a:lnTo>
                    <a:pt x="10" y="99"/>
                  </a:lnTo>
                  <a:lnTo>
                    <a:pt x="10" y="99"/>
                  </a:lnTo>
                  <a:lnTo>
                    <a:pt x="20" y="77"/>
                  </a:lnTo>
                  <a:lnTo>
                    <a:pt x="27" y="53"/>
                  </a:lnTo>
                  <a:lnTo>
                    <a:pt x="31" y="30"/>
                  </a:lnTo>
                  <a:lnTo>
                    <a:pt x="34" y="5"/>
                  </a:lnTo>
                  <a:lnTo>
                    <a:pt x="34" y="5"/>
                  </a:lnTo>
                  <a:lnTo>
                    <a:pt x="34" y="2"/>
                  </a:lnTo>
                  <a:lnTo>
                    <a:pt x="33" y="1"/>
                  </a:lnTo>
                  <a:lnTo>
                    <a:pt x="29" y="0"/>
                  </a:lnTo>
                  <a:lnTo>
                    <a:pt x="25" y="1"/>
                  </a:lnTo>
                  <a:lnTo>
                    <a:pt x="24" y="2"/>
                  </a:lnTo>
                  <a:lnTo>
                    <a:pt x="22" y="5"/>
                  </a:lnTo>
                  <a:lnTo>
                    <a:pt x="2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42" name="Freeform 554"/>
            <p:cNvSpPr/>
            <p:nvPr/>
          </p:nvSpPr>
          <p:spPr bwMode="auto">
            <a:xfrm>
              <a:off x="2314576" y="2389188"/>
              <a:ext cx="377825" cy="211138"/>
            </a:xfrm>
            <a:custGeom>
              <a:avLst/>
              <a:gdLst/>
              <a:ahLst/>
              <a:cxnLst>
                <a:cxn ang="0">
                  <a:pos x="712" y="532"/>
                </a:cxn>
                <a:cxn ang="0">
                  <a:pos x="641" y="529"/>
                </a:cxn>
                <a:cxn ang="0">
                  <a:pos x="98" y="529"/>
                </a:cxn>
                <a:cxn ang="0">
                  <a:pos x="25" y="531"/>
                </a:cxn>
                <a:cxn ang="0">
                  <a:pos x="9" y="525"/>
                </a:cxn>
                <a:cxn ang="0">
                  <a:pos x="1" y="515"/>
                </a:cxn>
                <a:cxn ang="0">
                  <a:pos x="0" y="506"/>
                </a:cxn>
                <a:cxn ang="0">
                  <a:pos x="3" y="491"/>
                </a:cxn>
                <a:cxn ang="0">
                  <a:pos x="13" y="482"/>
                </a:cxn>
                <a:cxn ang="0">
                  <a:pos x="667" y="480"/>
                </a:cxn>
                <a:cxn ang="0">
                  <a:pos x="710" y="481"/>
                </a:cxn>
                <a:cxn ang="0">
                  <a:pos x="769" y="482"/>
                </a:cxn>
                <a:cxn ang="0">
                  <a:pos x="814" y="477"/>
                </a:cxn>
                <a:cxn ang="0">
                  <a:pos x="832" y="473"/>
                </a:cxn>
                <a:cxn ang="0">
                  <a:pos x="870" y="463"/>
                </a:cxn>
                <a:cxn ang="0">
                  <a:pos x="887" y="443"/>
                </a:cxn>
                <a:cxn ang="0">
                  <a:pos x="895" y="388"/>
                </a:cxn>
                <a:cxn ang="0">
                  <a:pos x="901" y="321"/>
                </a:cxn>
                <a:cxn ang="0">
                  <a:pos x="901" y="289"/>
                </a:cxn>
                <a:cxn ang="0">
                  <a:pos x="896" y="260"/>
                </a:cxn>
                <a:cxn ang="0">
                  <a:pos x="891" y="232"/>
                </a:cxn>
                <a:cxn ang="0">
                  <a:pos x="888" y="164"/>
                </a:cxn>
                <a:cxn ang="0">
                  <a:pos x="880" y="102"/>
                </a:cxn>
                <a:cxn ang="0">
                  <a:pos x="875" y="81"/>
                </a:cxn>
                <a:cxn ang="0">
                  <a:pos x="860" y="61"/>
                </a:cxn>
                <a:cxn ang="0">
                  <a:pos x="833" y="53"/>
                </a:cxn>
                <a:cxn ang="0">
                  <a:pos x="761" y="51"/>
                </a:cxn>
                <a:cxn ang="0">
                  <a:pos x="479" y="51"/>
                </a:cxn>
                <a:cxn ang="0">
                  <a:pos x="315" y="52"/>
                </a:cxn>
                <a:cxn ang="0">
                  <a:pos x="32" y="53"/>
                </a:cxn>
                <a:cxn ang="0">
                  <a:pos x="18" y="45"/>
                </a:cxn>
                <a:cxn ang="0">
                  <a:pos x="13" y="32"/>
                </a:cxn>
                <a:cxn ang="0">
                  <a:pos x="13" y="23"/>
                </a:cxn>
                <a:cxn ang="0">
                  <a:pos x="18" y="11"/>
                </a:cxn>
                <a:cxn ang="0">
                  <a:pos x="32" y="4"/>
                </a:cxn>
                <a:cxn ang="0">
                  <a:pos x="722" y="4"/>
                </a:cxn>
                <a:cxn ang="0">
                  <a:pos x="782" y="1"/>
                </a:cxn>
                <a:cxn ang="0">
                  <a:pos x="828" y="1"/>
                </a:cxn>
                <a:cxn ang="0">
                  <a:pos x="878" y="13"/>
                </a:cxn>
                <a:cxn ang="0">
                  <a:pos x="892" y="22"/>
                </a:cxn>
                <a:cxn ang="0">
                  <a:pos x="920" y="57"/>
                </a:cxn>
                <a:cxn ang="0">
                  <a:pos x="933" y="112"/>
                </a:cxn>
                <a:cxn ang="0">
                  <a:pos x="938" y="178"/>
                </a:cxn>
                <a:cxn ang="0">
                  <a:pos x="941" y="208"/>
                </a:cxn>
                <a:cxn ang="0">
                  <a:pos x="950" y="270"/>
                </a:cxn>
                <a:cxn ang="0">
                  <a:pos x="952" y="306"/>
                </a:cxn>
                <a:cxn ang="0">
                  <a:pos x="947" y="385"/>
                </a:cxn>
                <a:cxn ang="0">
                  <a:pos x="937" y="446"/>
                </a:cxn>
                <a:cxn ang="0">
                  <a:pos x="917" y="485"/>
                </a:cxn>
                <a:cxn ang="0">
                  <a:pos x="884" y="512"/>
                </a:cxn>
                <a:cxn ang="0">
                  <a:pos x="857" y="523"/>
                </a:cxn>
                <a:cxn ang="0">
                  <a:pos x="794" y="531"/>
                </a:cxn>
                <a:cxn ang="0">
                  <a:pos x="738" y="533"/>
                </a:cxn>
              </a:cxnLst>
              <a:rect l="0" t="0" r="r" b="b"/>
              <a:pathLst>
                <a:path w="952" h="533">
                  <a:moveTo>
                    <a:pt x="738" y="533"/>
                  </a:moveTo>
                  <a:lnTo>
                    <a:pt x="738" y="533"/>
                  </a:lnTo>
                  <a:lnTo>
                    <a:pt x="712" y="532"/>
                  </a:lnTo>
                  <a:lnTo>
                    <a:pt x="712" y="532"/>
                  </a:lnTo>
                  <a:lnTo>
                    <a:pt x="686" y="531"/>
                  </a:lnTo>
                  <a:lnTo>
                    <a:pt x="641" y="529"/>
                  </a:lnTo>
                  <a:lnTo>
                    <a:pt x="499" y="529"/>
                  </a:lnTo>
                  <a:lnTo>
                    <a:pt x="499" y="529"/>
                  </a:lnTo>
                  <a:lnTo>
                    <a:pt x="98" y="529"/>
                  </a:lnTo>
                  <a:lnTo>
                    <a:pt x="98" y="529"/>
                  </a:lnTo>
                  <a:lnTo>
                    <a:pt x="25" y="531"/>
                  </a:lnTo>
                  <a:lnTo>
                    <a:pt x="25" y="531"/>
                  </a:lnTo>
                  <a:lnTo>
                    <a:pt x="18" y="529"/>
                  </a:lnTo>
                  <a:lnTo>
                    <a:pt x="13" y="528"/>
                  </a:lnTo>
                  <a:lnTo>
                    <a:pt x="9" y="525"/>
                  </a:lnTo>
                  <a:lnTo>
                    <a:pt x="7" y="523"/>
                  </a:lnTo>
                  <a:lnTo>
                    <a:pt x="3" y="519"/>
                  </a:lnTo>
                  <a:lnTo>
                    <a:pt x="1" y="515"/>
                  </a:lnTo>
                  <a:lnTo>
                    <a:pt x="0" y="510"/>
                  </a:lnTo>
                  <a:lnTo>
                    <a:pt x="0" y="506"/>
                  </a:lnTo>
                  <a:lnTo>
                    <a:pt x="0" y="506"/>
                  </a:lnTo>
                  <a:lnTo>
                    <a:pt x="0" y="501"/>
                  </a:lnTo>
                  <a:lnTo>
                    <a:pt x="1" y="497"/>
                  </a:lnTo>
                  <a:lnTo>
                    <a:pt x="3" y="491"/>
                  </a:lnTo>
                  <a:lnTo>
                    <a:pt x="7" y="487"/>
                  </a:lnTo>
                  <a:lnTo>
                    <a:pt x="9" y="485"/>
                  </a:lnTo>
                  <a:lnTo>
                    <a:pt x="13" y="482"/>
                  </a:lnTo>
                  <a:lnTo>
                    <a:pt x="18" y="481"/>
                  </a:lnTo>
                  <a:lnTo>
                    <a:pt x="25" y="480"/>
                  </a:lnTo>
                  <a:lnTo>
                    <a:pt x="667" y="480"/>
                  </a:lnTo>
                  <a:lnTo>
                    <a:pt x="667" y="480"/>
                  </a:lnTo>
                  <a:lnTo>
                    <a:pt x="710" y="481"/>
                  </a:lnTo>
                  <a:lnTo>
                    <a:pt x="710" y="481"/>
                  </a:lnTo>
                  <a:lnTo>
                    <a:pt x="752" y="482"/>
                  </a:lnTo>
                  <a:lnTo>
                    <a:pt x="752" y="482"/>
                  </a:lnTo>
                  <a:lnTo>
                    <a:pt x="769" y="482"/>
                  </a:lnTo>
                  <a:lnTo>
                    <a:pt x="785" y="481"/>
                  </a:lnTo>
                  <a:lnTo>
                    <a:pt x="799" y="480"/>
                  </a:lnTo>
                  <a:lnTo>
                    <a:pt x="814" y="477"/>
                  </a:lnTo>
                  <a:lnTo>
                    <a:pt x="814" y="477"/>
                  </a:lnTo>
                  <a:lnTo>
                    <a:pt x="832" y="473"/>
                  </a:lnTo>
                  <a:lnTo>
                    <a:pt x="832" y="473"/>
                  </a:lnTo>
                  <a:lnTo>
                    <a:pt x="853" y="469"/>
                  </a:lnTo>
                  <a:lnTo>
                    <a:pt x="862" y="467"/>
                  </a:lnTo>
                  <a:lnTo>
                    <a:pt x="870" y="463"/>
                  </a:lnTo>
                  <a:lnTo>
                    <a:pt x="878" y="459"/>
                  </a:lnTo>
                  <a:lnTo>
                    <a:pt x="883" y="452"/>
                  </a:lnTo>
                  <a:lnTo>
                    <a:pt x="887" y="443"/>
                  </a:lnTo>
                  <a:lnTo>
                    <a:pt x="890" y="434"/>
                  </a:lnTo>
                  <a:lnTo>
                    <a:pt x="890" y="434"/>
                  </a:lnTo>
                  <a:lnTo>
                    <a:pt x="895" y="388"/>
                  </a:lnTo>
                  <a:lnTo>
                    <a:pt x="895" y="388"/>
                  </a:lnTo>
                  <a:lnTo>
                    <a:pt x="900" y="344"/>
                  </a:lnTo>
                  <a:lnTo>
                    <a:pt x="901" y="321"/>
                  </a:lnTo>
                  <a:lnTo>
                    <a:pt x="901" y="298"/>
                  </a:lnTo>
                  <a:lnTo>
                    <a:pt x="901" y="298"/>
                  </a:lnTo>
                  <a:lnTo>
                    <a:pt x="901" y="289"/>
                  </a:lnTo>
                  <a:lnTo>
                    <a:pt x="900" y="280"/>
                  </a:lnTo>
                  <a:lnTo>
                    <a:pt x="896" y="260"/>
                  </a:lnTo>
                  <a:lnTo>
                    <a:pt x="896" y="260"/>
                  </a:lnTo>
                  <a:lnTo>
                    <a:pt x="894" y="246"/>
                  </a:lnTo>
                  <a:lnTo>
                    <a:pt x="891" y="232"/>
                  </a:lnTo>
                  <a:lnTo>
                    <a:pt x="891" y="232"/>
                  </a:lnTo>
                  <a:lnTo>
                    <a:pt x="888" y="198"/>
                  </a:lnTo>
                  <a:lnTo>
                    <a:pt x="888" y="164"/>
                  </a:lnTo>
                  <a:lnTo>
                    <a:pt x="888" y="164"/>
                  </a:lnTo>
                  <a:lnTo>
                    <a:pt x="887" y="149"/>
                  </a:lnTo>
                  <a:lnTo>
                    <a:pt x="886" y="132"/>
                  </a:lnTo>
                  <a:lnTo>
                    <a:pt x="880" y="102"/>
                  </a:lnTo>
                  <a:lnTo>
                    <a:pt x="880" y="102"/>
                  </a:lnTo>
                  <a:lnTo>
                    <a:pt x="878" y="90"/>
                  </a:lnTo>
                  <a:lnTo>
                    <a:pt x="875" y="81"/>
                  </a:lnTo>
                  <a:lnTo>
                    <a:pt x="871" y="73"/>
                  </a:lnTo>
                  <a:lnTo>
                    <a:pt x="866" y="66"/>
                  </a:lnTo>
                  <a:lnTo>
                    <a:pt x="860" y="61"/>
                  </a:lnTo>
                  <a:lnTo>
                    <a:pt x="852" y="57"/>
                  </a:lnTo>
                  <a:lnTo>
                    <a:pt x="843" y="55"/>
                  </a:lnTo>
                  <a:lnTo>
                    <a:pt x="833" y="53"/>
                  </a:lnTo>
                  <a:lnTo>
                    <a:pt x="833" y="53"/>
                  </a:lnTo>
                  <a:lnTo>
                    <a:pt x="803" y="52"/>
                  </a:lnTo>
                  <a:lnTo>
                    <a:pt x="761" y="51"/>
                  </a:lnTo>
                  <a:lnTo>
                    <a:pt x="637" y="49"/>
                  </a:lnTo>
                  <a:lnTo>
                    <a:pt x="637" y="49"/>
                  </a:lnTo>
                  <a:lnTo>
                    <a:pt x="479" y="51"/>
                  </a:lnTo>
                  <a:lnTo>
                    <a:pt x="326" y="52"/>
                  </a:lnTo>
                  <a:lnTo>
                    <a:pt x="315" y="52"/>
                  </a:lnTo>
                  <a:lnTo>
                    <a:pt x="315" y="52"/>
                  </a:lnTo>
                  <a:lnTo>
                    <a:pt x="37" y="53"/>
                  </a:lnTo>
                  <a:lnTo>
                    <a:pt x="37" y="53"/>
                  </a:lnTo>
                  <a:lnTo>
                    <a:pt x="32" y="53"/>
                  </a:lnTo>
                  <a:lnTo>
                    <a:pt x="26" y="51"/>
                  </a:lnTo>
                  <a:lnTo>
                    <a:pt x="22" y="48"/>
                  </a:lnTo>
                  <a:lnTo>
                    <a:pt x="18" y="45"/>
                  </a:lnTo>
                  <a:lnTo>
                    <a:pt x="16" y="42"/>
                  </a:lnTo>
                  <a:lnTo>
                    <a:pt x="15" y="38"/>
                  </a:lnTo>
                  <a:lnTo>
                    <a:pt x="13" y="32"/>
                  </a:lnTo>
                  <a:lnTo>
                    <a:pt x="13" y="28"/>
                  </a:lnTo>
                  <a:lnTo>
                    <a:pt x="13" y="28"/>
                  </a:lnTo>
                  <a:lnTo>
                    <a:pt x="13" y="23"/>
                  </a:lnTo>
                  <a:lnTo>
                    <a:pt x="15" y="19"/>
                  </a:lnTo>
                  <a:lnTo>
                    <a:pt x="16" y="15"/>
                  </a:lnTo>
                  <a:lnTo>
                    <a:pt x="18" y="11"/>
                  </a:lnTo>
                  <a:lnTo>
                    <a:pt x="22" y="8"/>
                  </a:lnTo>
                  <a:lnTo>
                    <a:pt x="26" y="5"/>
                  </a:lnTo>
                  <a:lnTo>
                    <a:pt x="32" y="4"/>
                  </a:lnTo>
                  <a:lnTo>
                    <a:pt x="37" y="4"/>
                  </a:lnTo>
                  <a:lnTo>
                    <a:pt x="722" y="4"/>
                  </a:lnTo>
                  <a:lnTo>
                    <a:pt x="722" y="4"/>
                  </a:lnTo>
                  <a:lnTo>
                    <a:pt x="759" y="2"/>
                  </a:lnTo>
                  <a:lnTo>
                    <a:pt x="759" y="2"/>
                  </a:lnTo>
                  <a:lnTo>
                    <a:pt x="782" y="1"/>
                  </a:lnTo>
                  <a:lnTo>
                    <a:pt x="806" y="0"/>
                  </a:lnTo>
                  <a:lnTo>
                    <a:pt x="806" y="0"/>
                  </a:lnTo>
                  <a:lnTo>
                    <a:pt x="828" y="1"/>
                  </a:lnTo>
                  <a:lnTo>
                    <a:pt x="846" y="2"/>
                  </a:lnTo>
                  <a:lnTo>
                    <a:pt x="863" y="8"/>
                  </a:lnTo>
                  <a:lnTo>
                    <a:pt x="878" y="13"/>
                  </a:lnTo>
                  <a:lnTo>
                    <a:pt x="878" y="13"/>
                  </a:lnTo>
                  <a:lnTo>
                    <a:pt x="886" y="17"/>
                  </a:lnTo>
                  <a:lnTo>
                    <a:pt x="892" y="22"/>
                  </a:lnTo>
                  <a:lnTo>
                    <a:pt x="904" y="32"/>
                  </a:lnTo>
                  <a:lnTo>
                    <a:pt x="912" y="44"/>
                  </a:lnTo>
                  <a:lnTo>
                    <a:pt x="920" y="57"/>
                  </a:lnTo>
                  <a:lnTo>
                    <a:pt x="925" y="70"/>
                  </a:lnTo>
                  <a:lnTo>
                    <a:pt x="928" y="85"/>
                  </a:lnTo>
                  <a:lnTo>
                    <a:pt x="933" y="112"/>
                  </a:lnTo>
                  <a:lnTo>
                    <a:pt x="933" y="112"/>
                  </a:lnTo>
                  <a:lnTo>
                    <a:pt x="937" y="144"/>
                  </a:lnTo>
                  <a:lnTo>
                    <a:pt x="938" y="178"/>
                  </a:lnTo>
                  <a:lnTo>
                    <a:pt x="938" y="178"/>
                  </a:lnTo>
                  <a:lnTo>
                    <a:pt x="939" y="193"/>
                  </a:lnTo>
                  <a:lnTo>
                    <a:pt x="941" y="208"/>
                  </a:lnTo>
                  <a:lnTo>
                    <a:pt x="945" y="239"/>
                  </a:lnTo>
                  <a:lnTo>
                    <a:pt x="945" y="239"/>
                  </a:lnTo>
                  <a:lnTo>
                    <a:pt x="950" y="270"/>
                  </a:lnTo>
                  <a:lnTo>
                    <a:pt x="950" y="270"/>
                  </a:lnTo>
                  <a:lnTo>
                    <a:pt x="951" y="287"/>
                  </a:lnTo>
                  <a:lnTo>
                    <a:pt x="952" y="306"/>
                  </a:lnTo>
                  <a:lnTo>
                    <a:pt x="952" y="324"/>
                  </a:lnTo>
                  <a:lnTo>
                    <a:pt x="951" y="344"/>
                  </a:lnTo>
                  <a:lnTo>
                    <a:pt x="947" y="385"/>
                  </a:lnTo>
                  <a:lnTo>
                    <a:pt x="941" y="430"/>
                  </a:lnTo>
                  <a:lnTo>
                    <a:pt x="941" y="430"/>
                  </a:lnTo>
                  <a:lnTo>
                    <a:pt x="937" y="446"/>
                  </a:lnTo>
                  <a:lnTo>
                    <a:pt x="931" y="460"/>
                  </a:lnTo>
                  <a:lnTo>
                    <a:pt x="925" y="473"/>
                  </a:lnTo>
                  <a:lnTo>
                    <a:pt x="917" y="485"/>
                  </a:lnTo>
                  <a:lnTo>
                    <a:pt x="908" y="495"/>
                  </a:lnTo>
                  <a:lnTo>
                    <a:pt x="897" y="504"/>
                  </a:lnTo>
                  <a:lnTo>
                    <a:pt x="884" y="512"/>
                  </a:lnTo>
                  <a:lnTo>
                    <a:pt x="870" y="519"/>
                  </a:lnTo>
                  <a:lnTo>
                    <a:pt x="870" y="519"/>
                  </a:lnTo>
                  <a:lnTo>
                    <a:pt x="857" y="523"/>
                  </a:lnTo>
                  <a:lnTo>
                    <a:pt x="843" y="525"/>
                  </a:lnTo>
                  <a:lnTo>
                    <a:pt x="814" y="528"/>
                  </a:lnTo>
                  <a:lnTo>
                    <a:pt x="794" y="531"/>
                  </a:lnTo>
                  <a:lnTo>
                    <a:pt x="794" y="531"/>
                  </a:lnTo>
                  <a:lnTo>
                    <a:pt x="767" y="532"/>
                  </a:lnTo>
                  <a:lnTo>
                    <a:pt x="738" y="533"/>
                  </a:lnTo>
                  <a:lnTo>
                    <a:pt x="738" y="53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43" name="Freeform 555"/>
            <p:cNvSpPr/>
            <p:nvPr/>
          </p:nvSpPr>
          <p:spPr bwMode="auto">
            <a:xfrm>
              <a:off x="2085976" y="2305050"/>
              <a:ext cx="252413" cy="203200"/>
            </a:xfrm>
            <a:custGeom>
              <a:avLst/>
              <a:gdLst/>
              <a:ahLst/>
              <a:cxnLst>
                <a:cxn ang="0">
                  <a:pos x="20" y="510"/>
                </a:cxn>
                <a:cxn ang="0">
                  <a:pos x="3" y="497"/>
                </a:cxn>
                <a:cxn ang="0">
                  <a:pos x="0" y="485"/>
                </a:cxn>
                <a:cxn ang="0">
                  <a:pos x="5" y="475"/>
                </a:cxn>
                <a:cxn ang="0">
                  <a:pos x="50" y="407"/>
                </a:cxn>
                <a:cxn ang="0">
                  <a:pos x="123" y="305"/>
                </a:cxn>
                <a:cxn ang="0">
                  <a:pos x="156" y="267"/>
                </a:cxn>
                <a:cxn ang="0">
                  <a:pos x="225" y="192"/>
                </a:cxn>
                <a:cxn ang="0">
                  <a:pos x="271" y="135"/>
                </a:cxn>
                <a:cxn ang="0">
                  <a:pos x="306" y="90"/>
                </a:cxn>
                <a:cxn ang="0">
                  <a:pos x="346" y="53"/>
                </a:cxn>
                <a:cxn ang="0">
                  <a:pos x="381" y="31"/>
                </a:cxn>
                <a:cxn ang="0">
                  <a:pos x="441" y="8"/>
                </a:cxn>
                <a:cxn ang="0">
                  <a:pos x="505" y="0"/>
                </a:cxn>
                <a:cxn ang="0">
                  <a:pos x="544" y="4"/>
                </a:cxn>
                <a:cxn ang="0">
                  <a:pos x="581" y="15"/>
                </a:cxn>
                <a:cxn ang="0">
                  <a:pos x="611" y="36"/>
                </a:cxn>
                <a:cxn ang="0">
                  <a:pos x="628" y="68"/>
                </a:cxn>
                <a:cxn ang="0">
                  <a:pos x="636" y="118"/>
                </a:cxn>
                <a:cxn ang="0">
                  <a:pos x="633" y="196"/>
                </a:cxn>
                <a:cxn ang="0">
                  <a:pos x="631" y="240"/>
                </a:cxn>
                <a:cxn ang="0">
                  <a:pos x="628" y="251"/>
                </a:cxn>
                <a:cxn ang="0">
                  <a:pos x="619" y="261"/>
                </a:cxn>
                <a:cxn ang="0">
                  <a:pos x="606" y="265"/>
                </a:cxn>
                <a:cxn ang="0">
                  <a:pos x="597" y="263"/>
                </a:cxn>
                <a:cxn ang="0">
                  <a:pos x="585" y="255"/>
                </a:cxn>
                <a:cxn ang="0">
                  <a:pos x="581" y="240"/>
                </a:cxn>
                <a:cxn ang="0">
                  <a:pos x="584" y="196"/>
                </a:cxn>
                <a:cxn ang="0">
                  <a:pos x="586" y="148"/>
                </a:cxn>
                <a:cxn ang="0">
                  <a:pos x="582" y="103"/>
                </a:cxn>
                <a:cxn ang="0">
                  <a:pos x="571" y="76"/>
                </a:cxn>
                <a:cxn ang="0">
                  <a:pos x="547" y="57"/>
                </a:cxn>
                <a:cxn ang="0">
                  <a:pos x="523" y="52"/>
                </a:cxn>
                <a:cxn ang="0">
                  <a:pos x="491" y="52"/>
                </a:cxn>
                <a:cxn ang="0">
                  <a:pos x="452" y="57"/>
                </a:cxn>
                <a:cxn ang="0">
                  <a:pos x="401" y="77"/>
                </a:cxn>
                <a:cxn ang="0">
                  <a:pos x="373" y="95"/>
                </a:cxn>
                <a:cxn ang="0">
                  <a:pos x="336" y="137"/>
                </a:cxn>
                <a:cxn ang="0">
                  <a:pos x="321" y="157"/>
                </a:cxn>
                <a:cxn ang="0">
                  <a:pos x="225" y="265"/>
                </a:cxn>
                <a:cxn ang="0">
                  <a:pos x="147" y="353"/>
                </a:cxn>
                <a:cxn ang="0">
                  <a:pos x="91" y="435"/>
                </a:cxn>
                <a:cxn ang="0">
                  <a:pos x="47" y="501"/>
                </a:cxn>
                <a:cxn ang="0">
                  <a:pos x="38" y="509"/>
                </a:cxn>
                <a:cxn ang="0">
                  <a:pos x="26" y="511"/>
                </a:cxn>
              </a:cxnLst>
              <a:rect l="0" t="0" r="r" b="b"/>
              <a:pathLst>
                <a:path w="637" h="511">
                  <a:moveTo>
                    <a:pt x="26" y="511"/>
                  </a:moveTo>
                  <a:lnTo>
                    <a:pt x="26" y="511"/>
                  </a:lnTo>
                  <a:lnTo>
                    <a:pt x="20" y="510"/>
                  </a:lnTo>
                  <a:lnTo>
                    <a:pt x="12" y="507"/>
                  </a:lnTo>
                  <a:lnTo>
                    <a:pt x="7" y="503"/>
                  </a:lnTo>
                  <a:lnTo>
                    <a:pt x="3" y="497"/>
                  </a:lnTo>
                  <a:lnTo>
                    <a:pt x="3" y="497"/>
                  </a:lnTo>
                  <a:lnTo>
                    <a:pt x="0" y="492"/>
                  </a:lnTo>
                  <a:lnTo>
                    <a:pt x="0" y="485"/>
                  </a:lnTo>
                  <a:lnTo>
                    <a:pt x="2" y="480"/>
                  </a:lnTo>
                  <a:lnTo>
                    <a:pt x="5" y="475"/>
                  </a:lnTo>
                  <a:lnTo>
                    <a:pt x="5" y="475"/>
                  </a:lnTo>
                  <a:lnTo>
                    <a:pt x="29" y="441"/>
                  </a:lnTo>
                  <a:lnTo>
                    <a:pt x="50" y="407"/>
                  </a:lnTo>
                  <a:lnTo>
                    <a:pt x="50" y="407"/>
                  </a:lnTo>
                  <a:lnTo>
                    <a:pt x="74" y="373"/>
                  </a:lnTo>
                  <a:lnTo>
                    <a:pt x="98" y="339"/>
                  </a:lnTo>
                  <a:lnTo>
                    <a:pt x="123" y="305"/>
                  </a:lnTo>
                  <a:lnTo>
                    <a:pt x="138" y="288"/>
                  </a:lnTo>
                  <a:lnTo>
                    <a:pt x="152" y="272"/>
                  </a:lnTo>
                  <a:lnTo>
                    <a:pt x="156" y="267"/>
                  </a:lnTo>
                  <a:lnTo>
                    <a:pt x="156" y="267"/>
                  </a:lnTo>
                  <a:lnTo>
                    <a:pt x="202" y="217"/>
                  </a:lnTo>
                  <a:lnTo>
                    <a:pt x="225" y="192"/>
                  </a:lnTo>
                  <a:lnTo>
                    <a:pt x="247" y="166"/>
                  </a:lnTo>
                  <a:lnTo>
                    <a:pt x="247" y="166"/>
                  </a:lnTo>
                  <a:lnTo>
                    <a:pt x="271" y="135"/>
                  </a:lnTo>
                  <a:lnTo>
                    <a:pt x="271" y="135"/>
                  </a:lnTo>
                  <a:lnTo>
                    <a:pt x="289" y="112"/>
                  </a:lnTo>
                  <a:lnTo>
                    <a:pt x="306" y="90"/>
                  </a:lnTo>
                  <a:lnTo>
                    <a:pt x="326" y="70"/>
                  </a:lnTo>
                  <a:lnTo>
                    <a:pt x="335" y="61"/>
                  </a:lnTo>
                  <a:lnTo>
                    <a:pt x="346" y="53"/>
                  </a:lnTo>
                  <a:lnTo>
                    <a:pt x="346" y="53"/>
                  </a:lnTo>
                  <a:lnTo>
                    <a:pt x="363" y="42"/>
                  </a:lnTo>
                  <a:lnTo>
                    <a:pt x="381" y="31"/>
                  </a:lnTo>
                  <a:lnTo>
                    <a:pt x="401" y="22"/>
                  </a:lnTo>
                  <a:lnTo>
                    <a:pt x="421" y="14"/>
                  </a:lnTo>
                  <a:lnTo>
                    <a:pt x="441" y="8"/>
                  </a:lnTo>
                  <a:lnTo>
                    <a:pt x="463" y="4"/>
                  </a:lnTo>
                  <a:lnTo>
                    <a:pt x="484" y="1"/>
                  </a:lnTo>
                  <a:lnTo>
                    <a:pt x="505" y="0"/>
                  </a:lnTo>
                  <a:lnTo>
                    <a:pt x="505" y="0"/>
                  </a:lnTo>
                  <a:lnTo>
                    <a:pt x="525" y="1"/>
                  </a:lnTo>
                  <a:lnTo>
                    <a:pt x="544" y="4"/>
                  </a:lnTo>
                  <a:lnTo>
                    <a:pt x="564" y="8"/>
                  </a:lnTo>
                  <a:lnTo>
                    <a:pt x="581" y="15"/>
                  </a:lnTo>
                  <a:lnTo>
                    <a:pt x="581" y="15"/>
                  </a:lnTo>
                  <a:lnTo>
                    <a:pt x="593" y="21"/>
                  </a:lnTo>
                  <a:lnTo>
                    <a:pt x="602" y="29"/>
                  </a:lnTo>
                  <a:lnTo>
                    <a:pt x="611" y="36"/>
                  </a:lnTo>
                  <a:lnTo>
                    <a:pt x="618" y="47"/>
                  </a:lnTo>
                  <a:lnTo>
                    <a:pt x="623" y="57"/>
                  </a:lnTo>
                  <a:lnTo>
                    <a:pt x="628" y="68"/>
                  </a:lnTo>
                  <a:lnTo>
                    <a:pt x="631" y="80"/>
                  </a:lnTo>
                  <a:lnTo>
                    <a:pt x="633" y="93"/>
                  </a:lnTo>
                  <a:lnTo>
                    <a:pt x="636" y="118"/>
                  </a:lnTo>
                  <a:lnTo>
                    <a:pt x="637" y="145"/>
                  </a:lnTo>
                  <a:lnTo>
                    <a:pt x="636" y="171"/>
                  </a:lnTo>
                  <a:lnTo>
                    <a:pt x="633" y="196"/>
                  </a:lnTo>
                  <a:lnTo>
                    <a:pt x="633" y="196"/>
                  </a:lnTo>
                  <a:lnTo>
                    <a:pt x="632" y="220"/>
                  </a:lnTo>
                  <a:lnTo>
                    <a:pt x="631" y="240"/>
                  </a:lnTo>
                  <a:lnTo>
                    <a:pt x="631" y="240"/>
                  </a:lnTo>
                  <a:lnTo>
                    <a:pt x="629" y="246"/>
                  </a:lnTo>
                  <a:lnTo>
                    <a:pt x="628" y="251"/>
                  </a:lnTo>
                  <a:lnTo>
                    <a:pt x="626" y="255"/>
                  </a:lnTo>
                  <a:lnTo>
                    <a:pt x="623" y="259"/>
                  </a:lnTo>
                  <a:lnTo>
                    <a:pt x="619" y="261"/>
                  </a:lnTo>
                  <a:lnTo>
                    <a:pt x="615" y="263"/>
                  </a:lnTo>
                  <a:lnTo>
                    <a:pt x="610" y="264"/>
                  </a:lnTo>
                  <a:lnTo>
                    <a:pt x="606" y="265"/>
                  </a:lnTo>
                  <a:lnTo>
                    <a:pt x="606" y="265"/>
                  </a:lnTo>
                  <a:lnTo>
                    <a:pt x="601" y="264"/>
                  </a:lnTo>
                  <a:lnTo>
                    <a:pt x="597" y="263"/>
                  </a:lnTo>
                  <a:lnTo>
                    <a:pt x="593" y="261"/>
                  </a:lnTo>
                  <a:lnTo>
                    <a:pt x="589" y="259"/>
                  </a:lnTo>
                  <a:lnTo>
                    <a:pt x="585" y="255"/>
                  </a:lnTo>
                  <a:lnTo>
                    <a:pt x="582" y="251"/>
                  </a:lnTo>
                  <a:lnTo>
                    <a:pt x="581" y="246"/>
                  </a:lnTo>
                  <a:lnTo>
                    <a:pt x="581" y="240"/>
                  </a:lnTo>
                  <a:lnTo>
                    <a:pt x="581" y="240"/>
                  </a:lnTo>
                  <a:lnTo>
                    <a:pt x="581" y="220"/>
                  </a:lnTo>
                  <a:lnTo>
                    <a:pt x="584" y="196"/>
                  </a:lnTo>
                  <a:lnTo>
                    <a:pt x="584" y="196"/>
                  </a:lnTo>
                  <a:lnTo>
                    <a:pt x="585" y="172"/>
                  </a:lnTo>
                  <a:lnTo>
                    <a:pt x="586" y="148"/>
                  </a:lnTo>
                  <a:lnTo>
                    <a:pt x="585" y="124"/>
                  </a:lnTo>
                  <a:lnTo>
                    <a:pt x="584" y="114"/>
                  </a:lnTo>
                  <a:lnTo>
                    <a:pt x="582" y="103"/>
                  </a:lnTo>
                  <a:lnTo>
                    <a:pt x="580" y="93"/>
                  </a:lnTo>
                  <a:lnTo>
                    <a:pt x="576" y="84"/>
                  </a:lnTo>
                  <a:lnTo>
                    <a:pt x="571" y="76"/>
                  </a:lnTo>
                  <a:lnTo>
                    <a:pt x="564" y="68"/>
                  </a:lnTo>
                  <a:lnTo>
                    <a:pt x="556" y="63"/>
                  </a:lnTo>
                  <a:lnTo>
                    <a:pt x="547" y="57"/>
                  </a:lnTo>
                  <a:lnTo>
                    <a:pt x="537" y="55"/>
                  </a:lnTo>
                  <a:lnTo>
                    <a:pt x="523" y="52"/>
                  </a:lnTo>
                  <a:lnTo>
                    <a:pt x="523" y="52"/>
                  </a:lnTo>
                  <a:lnTo>
                    <a:pt x="504" y="52"/>
                  </a:lnTo>
                  <a:lnTo>
                    <a:pt x="504" y="52"/>
                  </a:lnTo>
                  <a:lnTo>
                    <a:pt x="491" y="52"/>
                  </a:lnTo>
                  <a:lnTo>
                    <a:pt x="478" y="53"/>
                  </a:lnTo>
                  <a:lnTo>
                    <a:pt x="465" y="55"/>
                  </a:lnTo>
                  <a:lnTo>
                    <a:pt x="452" y="57"/>
                  </a:lnTo>
                  <a:lnTo>
                    <a:pt x="425" y="65"/>
                  </a:lnTo>
                  <a:lnTo>
                    <a:pt x="401" y="77"/>
                  </a:lnTo>
                  <a:lnTo>
                    <a:pt x="401" y="77"/>
                  </a:lnTo>
                  <a:lnTo>
                    <a:pt x="391" y="82"/>
                  </a:lnTo>
                  <a:lnTo>
                    <a:pt x="382" y="89"/>
                  </a:lnTo>
                  <a:lnTo>
                    <a:pt x="373" y="95"/>
                  </a:lnTo>
                  <a:lnTo>
                    <a:pt x="365" y="103"/>
                  </a:lnTo>
                  <a:lnTo>
                    <a:pt x="351" y="120"/>
                  </a:lnTo>
                  <a:lnTo>
                    <a:pt x="336" y="137"/>
                  </a:lnTo>
                  <a:lnTo>
                    <a:pt x="336" y="137"/>
                  </a:lnTo>
                  <a:lnTo>
                    <a:pt x="321" y="157"/>
                  </a:lnTo>
                  <a:lnTo>
                    <a:pt x="321" y="157"/>
                  </a:lnTo>
                  <a:lnTo>
                    <a:pt x="274" y="212"/>
                  </a:lnTo>
                  <a:lnTo>
                    <a:pt x="225" y="265"/>
                  </a:lnTo>
                  <a:lnTo>
                    <a:pt x="225" y="265"/>
                  </a:lnTo>
                  <a:lnTo>
                    <a:pt x="168" y="328"/>
                  </a:lnTo>
                  <a:lnTo>
                    <a:pt x="168" y="328"/>
                  </a:lnTo>
                  <a:lnTo>
                    <a:pt x="147" y="353"/>
                  </a:lnTo>
                  <a:lnTo>
                    <a:pt x="127" y="380"/>
                  </a:lnTo>
                  <a:lnTo>
                    <a:pt x="109" y="408"/>
                  </a:lnTo>
                  <a:lnTo>
                    <a:pt x="91" y="435"/>
                  </a:lnTo>
                  <a:lnTo>
                    <a:pt x="91" y="435"/>
                  </a:lnTo>
                  <a:lnTo>
                    <a:pt x="70" y="468"/>
                  </a:lnTo>
                  <a:lnTo>
                    <a:pt x="47" y="501"/>
                  </a:lnTo>
                  <a:lnTo>
                    <a:pt x="47" y="501"/>
                  </a:lnTo>
                  <a:lnTo>
                    <a:pt x="43" y="505"/>
                  </a:lnTo>
                  <a:lnTo>
                    <a:pt x="38" y="509"/>
                  </a:lnTo>
                  <a:lnTo>
                    <a:pt x="33" y="511"/>
                  </a:lnTo>
                  <a:lnTo>
                    <a:pt x="26" y="511"/>
                  </a:lnTo>
                  <a:lnTo>
                    <a:pt x="26" y="51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44" name="Freeform 556"/>
            <p:cNvSpPr/>
            <p:nvPr/>
          </p:nvSpPr>
          <p:spPr bwMode="auto">
            <a:xfrm>
              <a:off x="2084388" y="2492375"/>
              <a:ext cx="250825" cy="215900"/>
            </a:xfrm>
            <a:custGeom>
              <a:avLst/>
              <a:gdLst/>
              <a:ahLst/>
              <a:cxnLst>
                <a:cxn ang="0">
                  <a:pos x="440" y="545"/>
                </a:cxn>
                <a:cxn ang="0">
                  <a:pos x="384" y="528"/>
                </a:cxn>
                <a:cxn ang="0">
                  <a:pos x="334" y="492"/>
                </a:cxn>
                <a:cxn ang="0">
                  <a:pos x="303" y="456"/>
                </a:cxn>
                <a:cxn ang="0">
                  <a:pos x="259" y="396"/>
                </a:cxn>
                <a:cxn ang="0">
                  <a:pos x="220" y="341"/>
                </a:cxn>
                <a:cxn ang="0">
                  <a:pos x="190" y="301"/>
                </a:cxn>
                <a:cxn ang="0">
                  <a:pos x="168" y="277"/>
                </a:cxn>
                <a:cxn ang="0">
                  <a:pos x="155" y="259"/>
                </a:cxn>
                <a:cxn ang="0">
                  <a:pos x="143" y="237"/>
                </a:cxn>
                <a:cxn ang="0">
                  <a:pos x="113" y="197"/>
                </a:cxn>
                <a:cxn ang="0">
                  <a:pos x="68" y="141"/>
                </a:cxn>
                <a:cxn ang="0">
                  <a:pos x="51" y="122"/>
                </a:cxn>
                <a:cxn ang="0">
                  <a:pos x="33" y="99"/>
                </a:cxn>
                <a:cxn ang="0">
                  <a:pos x="12" y="65"/>
                </a:cxn>
                <a:cxn ang="0">
                  <a:pos x="0" y="25"/>
                </a:cxn>
                <a:cxn ang="0">
                  <a:pos x="2" y="14"/>
                </a:cxn>
                <a:cxn ang="0">
                  <a:pos x="7" y="6"/>
                </a:cxn>
                <a:cxn ang="0">
                  <a:pos x="20" y="0"/>
                </a:cxn>
                <a:cxn ang="0">
                  <a:pos x="33" y="1"/>
                </a:cxn>
                <a:cxn ang="0">
                  <a:pos x="45" y="9"/>
                </a:cxn>
                <a:cxn ang="0">
                  <a:pos x="51" y="23"/>
                </a:cxn>
                <a:cxn ang="0">
                  <a:pos x="57" y="46"/>
                </a:cxn>
                <a:cxn ang="0">
                  <a:pos x="85" y="86"/>
                </a:cxn>
                <a:cxn ang="0">
                  <a:pos x="114" y="118"/>
                </a:cxn>
                <a:cxn ang="0">
                  <a:pos x="146" y="158"/>
                </a:cxn>
                <a:cxn ang="0">
                  <a:pos x="170" y="191"/>
                </a:cxn>
                <a:cxn ang="0">
                  <a:pos x="186" y="209"/>
                </a:cxn>
                <a:cxn ang="0">
                  <a:pos x="206" y="237"/>
                </a:cxn>
                <a:cxn ang="0">
                  <a:pos x="231" y="271"/>
                </a:cxn>
                <a:cxn ang="0">
                  <a:pos x="257" y="301"/>
                </a:cxn>
                <a:cxn ang="0">
                  <a:pos x="293" y="357"/>
                </a:cxn>
                <a:cxn ang="0">
                  <a:pos x="316" y="388"/>
                </a:cxn>
                <a:cxn ang="0">
                  <a:pos x="331" y="417"/>
                </a:cxn>
                <a:cxn ang="0">
                  <a:pos x="344" y="431"/>
                </a:cxn>
                <a:cxn ang="0">
                  <a:pos x="372" y="460"/>
                </a:cxn>
                <a:cxn ang="0">
                  <a:pos x="390" y="476"/>
                </a:cxn>
                <a:cxn ang="0">
                  <a:pos x="420" y="492"/>
                </a:cxn>
                <a:cxn ang="0">
                  <a:pos x="456" y="497"/>
                </a:cxn>
                <a:cxn ang="0">
                  <a:pos x="487" y="493"/>
                </a:cxn>
                <a:cxn ang="0">
                  <a:pos x="516" y="480"/>
                </a:cxn>
                <a:cxn ang="0">
                  <a:pos x="537" y="467"/>
                </a:cxn>
                <a:cxn ang="0">
                  <a:pos x="565" y="438"/>
                </a:cxn>
                <a:cxn ang="0">
                  <a:pos x="571" y="424"/>
                </a:cxn>
                <a:cxn ang="0">
                  <a:pos x="577" y="396"/>
                </a:cxn>
                <a:cxn ang="0">
                  <a:pos x="581" y="371"/>
                </a:cxn>
                <a:cxn ang="0">
                  <a:pos x="581" y="290"/>
                </a:cxn>
                <a:cxn ang="0">
                  <a:pos x="580" y="250"/>
                </a:cxn>
                <a:cxn ang="0">
                  <a:pos x="584" y="237"/>
                </a:cxn>
                <a:cxn ang="0">
                  <a:pos x="590" y="229"/>
                </a:cxn>
                <a:cxn ang="0">
                  <a:pos x="605" y="225"/>
                </a:cxn>
                <a:cxn ang="0">
                  <a:pos x="614" y="226"/>
                </a:cxn>
                <a:cxn ang="0">
                  <a:pos x="626" y="235"/>
                </a:cxn>
                <a:cxn ang="0">
                  <a:pos x="631" y="250"/>
                </a:cxn>
                <a:cxn ang="0">
                  <a:pos x="631" y="285"/>
                </a:cxn>
                <a:cxn ang="0">
                  <a:pos x="631" y="378"/>
                </a:cxn>
                <a:cxn ang="0">
                  <a:pos x="623" y="424"/>
                </a:cxn>
                <a:cxn ang="0">
                  <a:pos x="607" y="464"/>
                </a:cxn>
                <a:cxn ang="0">
                  <a:pos x="579" y="499"/>
                </a:cxn>
                <a:cxn ang="0">
                  <a:pos x="554" y="518"/>
                </a:cxn>
                <a:cxn ang="0">
                  <a:pos x="514" y="536"/>
                </a:cxn>
                <a:cxn ang="0">
                  <a:pos x="473" y="545"/>
                </a:cxn>
              </a:cxnLst>
              <a:rect l="0" t="0" r="r" b="b"/>
              <a:pathLst>
                <a:path w="632" h="545">
                  <a:moveTo>
                    <a:pt x="459" y="545"/>
                  </a:moveTo>
                  <a:lnTo>
                    <a:pt x="459" y="545"/>
                  </a:lnTo>
                  <a:lnTo>
                    <a:pt x="440" y="545"/>
                  </a:lnTo>
                  <a:lnTo>
                    <a:pt x="420" y="541"/>
                  </a:lnTo>
                  <a:lnTo>
                    <a:pt x="402" y="536"/>
                  </a:lnTo>
                  <a:lnTo>
                    <a:pt x="384" y="528"/>
                  </a:lnTo>
                  <a:lnTo>
                    <a:pt x="365" y="518"/>
                  </a:lnTo>
                  <a:lnTo>
                    <a:pt x="350" y="506"/>
                  </a:lnTo>
                  <a:lnTo>
                    <a:pt x="334" y="492"/>
                  </a:lnTo>
                  <a:lnTo>
                    <a:pt x="318" y="476"/>
                  </a:lnTo>
                  <a:lnTo>
                    <a:pt x="318" y="476"/>
                  </a:lnTo>
                  <a:lnTo>
                    <a:pt x="303" y="456"/>
                  </a:lnTo>
                  <a:lnTo>
                    <a:pt x="288" y="435"/>
                  </a:lnTo>
                  <a:lnTo>
                    <a:pt x="259" y="396"/>
                  </a:lnTo>
                  <a:lnTo>
                    <a:pt x="259" y="396"/>
                  </a:lnTo>
                  <a:lnTo>
                    <a:pt x="234" y="362"/>
                  </a:lnTo>
                  <a:lnTo>
                    <a:pt x="234" y="362"/>
                  </a:lnTo>
                  <a:lnTo>
                    <a:pt x="220" y="341"/>
                  </a:lnTo>
                  <a:lnTo>
                    <a:pt x="220" y="341"/>
                  </a:lnTo>
                  <a:lnTo>
                    <a:pt x="200" y="314"/>
                  </a:lnTo>
                  <a:lnTo>
                    <a:pt x="190" y="301"/>
                  </a:lnTo>
                  <a:lnTo>
                    <a:pt x="180" y="289"/>
                  </a:lnTo>
                  <a:lnTo>
                    <a:pt x="180" y="289"/>
                  </a:lnTo>
                  <a:lnTo>
                    <a:pt x="168" y="277"/>
                  </a:lnTo>
                  <a:lnTo>
                    <a:pt x="160" y="267"/>
                  </a:lnTo>
                  <a:lnTo>
                    <a:pt x="160" y="267"/>
                  </a:lnTo>
                  <a:lnTo>
                    <a:pt x="155" y="259"/>
                  </a:lnTo>
                  <a:lnTo>
                    <a:pt x="149" y="248"/>
                  </a:lnTo>
                  <a:lnTo>
                    <a:pt x="149" y="248"/>
                  </a:lnTo>
                  <a:lnTo>
                    <a:pt x="143" y="237"/>
                  </a:lnTo>
                  <a:lnTo>
                    <a:pt x="143" y="237"/>
                  </a:lnTo>
                  <a:lnTo>
                    <a:pt x="127" y="218"/>
                  </a:lnTo>
                  <a:lnTo>
                    <a:pt x="113" y="197"/>
                  </a:lnTo>
                  <a:lnTo>
                    <a:pt x="113" y="197"/>
                  </a:lnTo>
                  <a:lnTo>
                    <a:pt x="91" y="169"/>
                  </a:lnTo>
                  <a:lnTo>
                    <a:pt x="68" y="141"/>
                  </a:lnTo>
                  <a:lnTo>
                    <a:pt x="63" y="135"/>
                  </a:lnTo>
                  <a:lnTo>
                    <a:pt x="63" y="135"/>
                  </a:lnTo>
                  <a:lnTo>
                    <a:pt x="51" y="122"/>
                  </a:lnTo>
                  <a:lnTo>
                    <a:pt x="50" y="120"/>
                  </a:lnTo>
                  <a:lnTo>
                    <a:pt x="50" y="120"/>
                  </a:lnTo>
                  <a:lnTo>
                    <a:pt x="33" y="99"/>
                  </a:lnTo>
                  <a:lnTo>
                    <a:pt x="25" y="89"/>
                  </a:lnTo>
                  <a:lnTo>
                    <a:pt x="19" y="77"/>
                  </a:lnTo>
                  <a:lnTo>
                    <a:pt x="12" y="65"/>
                  </a:lnTo>
                  <a:lnTo>
                    <a:pt x="7" y="54"/>
                  </a:lnTo>
                  <a:lnTo>
                    <a:pt x="3" y="39"/>
                  </a:lnTo>
                  <a:lnTo>
                    <a:pt x="0" y="25"/>
                  </a:lnTo>
                  <a:lnTo>
                    <a:pt x="0" y="25"/>
                  </a:lnTo>
                  <a:lnTo>
                    <a:pt x="2" y="20"/>
                  </a:lnTo>
                  <a:lnTo>
                    <a:pt x="2" y="14"/>
                  </a:lnTo>
                  <a:lnTo>
                    <a:pt x="4" y="10"/>
                  </a:lnTo>
                  <a:lnTo>
                    <a:pt x="7" y="6"/>
                  </a:lnTo>
                  <a:lnTo>
                    <a:pt x="7" y="6"/>
                  </a:lnTo>
                  <a:lnTo>
                    <a:pt x="11" y="4"/>
                  </a:lnTo>
                  <a:lnTo>
                    <a:pt x="15" y="1"/>
                  </a:lnTo>
                  <a:lnTo>
                    <a:pt x="20" y="0"/>
                  </a:lnTo>
                  <a:lnTo>
                    <a:pt x="24" y="0"/>
                  </a:lnTo>
                  <a:lnTo>
                    <a:pt x="24" y="0"/>
                  </a:lnTo>
                  <a:lnTo>
                    <a:pt x="33" y="1"/>
                  </a:lnTo>
                  <a:lnTo>
                    <a:pt x="38" y="3"/>
                  </a:lnTo>
                  <a:lnTo>
                    <a:pt x="42" y="5"/>
                  </a:lnTo>
                  <a:lnTo>
                    <a:pt x="45" y="9"/>
                  </a:lnTo>
                  <a:lnTo>
                    <a:pt x="47" y="13"/>
                  </a:lnTo>
                  <a:lnTo>
                    <a:pt x="50" y="18"/>
                  </a:lnTo>
                  <a:lnTo>
                    <a:pt x="51" y="23"/>
                  </a:lnTo>
                  <a:lnTo>
                    <a:pt x="51" y="23"/>
                  </a:lnTo>
                  <a:lnTo>
                    <a:pt x="53" y="34"/>
                  </a:lnTo>
                  <a:lnTo>
                    <a:pt x="57" y="46"/>
                  </a:lnTo>
                  <a:lnTo>
                    <a:pt x="62" y="56"/>
                  </a:lnTo>
                  <a:lnTo>
                    <a:pt x="68" y="67"/>
                  </a:lnTo>
                  <a:lnTo>
                    <a:pt x="85" y="86"/>
                  </a:lnTo>
                  <a:lnTo>
                    <a:pt x="102" y="105"/>
                  </a:lnTo>
                  <a:lnTo>
                    <a:pt x="102" y="105"/>
                  </a:lnTo>
                  <a:lnTo>
                    <a:pt x="114" y="118"/>
                  </a:lnTo>
                  <a:lnTo>
                    <a:pt x="114" y="118"/>
                  </a:lnTo>
                  <a:lnTo>
                    <a:pt x="131" y="137"/>
                  </a:lnTo>
                  <a:lnTo>
                    <a:pt x="146" y="158"/>
                  </a:lnTo>
                  <a:lnTo>
                    <a:pt x="146" y="158"/>
                  </a:lnTo>
                  <a:lnTo>
                    <a:pt x="161" y="180"/>
                  </a:lnTo>
                  <a:lnTo>
                    <a:pt x="170" y="191"/>
                  </a:lnTo>
                  <a:lnTo>
                    <a:pt x="180" y="201"/>
                  </a:lnTo>
                  <a:lnTo>
                    <a:pt x="180" y="201"/>
                  </a:lnTo>
                  <a:lnTo>
                    <a:pt x="186" y="209"/>
                  </a:lnTo>
                  <a:lnTo>
                    <a:pt x="193" y="218"/>
                  </a:lnTo>
                  <a:lnTo>
                    <a:pt x="206" y="237"/>
                  </a:lnTo>
                  <a:lnTo>
                    <a:pt x="206" y="237"/>
                  </a:lnTo>
                  <a:lnTo>
                    <a:pt x="217" y="254"/>
                  </a:lnTo>
                  <a:lnTo>
                    <a:pt x="224" y="263"/>
                  </a:lnTo>
                  <a:lnTo>
                    <a:pt x="231" y="271"/>
                  </a:lnTo>
                  <a:lnTo>
                    <a:pt x="231" y="271"/>
                  </a:lnTo>
                  <a:lnTo>
                    <a:pt x="245" y="285"/>
                  </a:lnTo>
                  <a:lnTo>
                    <a:pt x="257" y="301"/>
                  </a:lnTo>
                  <a:lnTo>
                    <a:pt x="280" y="335"/>
                  </a:lnTo>
                  <a:lnTo>
                    <a:pt x="280" y="335"/>
                  </a:lnTo>
                  <a:lnTo>
                    <a:pt x="293" y="357"/>
                  </a:lnTo>
                  <a:lnTo>
                    <a:pt x="309" y="378"/>
                  </a:lnTo>
                  <a:lnTo>
                    <a:pt x="309" y="378"/>
                  </a:lnTo>
                  <a:lnTo>
                    <a:pt x="316" y="388"/>
                  </a:lnTo>
                  <a:lnTo>
                    <a:pt x="323" y="401"/>
                  </a:lnTo>
                  <a:lnTo>
                    <a:pt x="323" y="401"/>
                  </a:lnTo>
                  <a:lnTo>
                    <a:pt x="331" y="417"/>
                  </a:lnTo>
                  <a:lnTo>
                    <a:pt x="331" y="417"/>
                  </a:lnTo>
                  <a:lnTo>
                    <a:pt x="338" y="424"/>
                  </a:lnTo>
                  <a:lnTo>
                    <a:pt x="344" y="431"/>
                  </a:lnTo>
                  <a:lnTo>
                    <a:pt x="359" y="446"/>
                  </a:lnTo>
                  <a:lnTo>
                    <a:pt x="359" y="446"/>
                  </a:lnTo>
                  <a:lnTo>
                    <a:pt x="372" y="460"/>
                  </a:lnTo>
                  <a:lnTo>
                    <a:pt x="372" y="460"/>
                  </a:lnTo>
                  <a:lnTo>
                    <a:pt x="381" y="469"/>
                  </a:lnTo>
                  <a:lnTo>
                    <a:pt x="390" y="476"/>
                  </a:lnTo>
                  <a:lnTo>
                    <a:pt x="399" y="482"/>
                  </a:lnTo>
                  <a:lnTo>
                    <a:pt x="410" y="488"/>
                  </a:lnTo>
                  <a:lnTo>
                    <a:pt x="420" y="492"/>
                  </a:lnTo>
                  <a:lnTo>
                    <a:pt x="432" y="494"/>
                  </a:lnTo>
                  <a:lnTo>
                    <a:pt x="444" y="497"/>
                  </a:lnTo>
                  <a:lnTo>
                    <a:pt x="456" y="497"/>
                  </a:lnTo>
                  <a:lnTo>
                    <a:pt x="456" y="497"/>
                  </a:lnTo>
                  <a:lnTo>
                    <a:pt x="471" y="496"/>
                  </a:lnTo>
                  <a:lnTo>
                    <a:pt x="487" y="493"/>
                  </a:lnTo>
                  <a:lnTo>
                    <a:pt x="501" y="486"/>
                  </a:lnTo>
                  <a:lnTo>
                    <a:pt x="516" y="480"/>
                  </a:lnTo>
                  <a:lnTo>
                    <a:pt x="516" y="480"/>
                  </a:lnTo>
                  <a:lnTo>
                    <a:pt x="526" y="473"/>
                  </a:lnTo>
                  <a:lnTo>
                    <a:pt x="526" y="473"/>
                  </a:lnTo>
                  <a:lnTo>
                    <a:pt x="537" y="467"/>
                  </a:lnTo>
                  <a:lnTo>
                    <a:pt x="547" y="459"/>
                  </a:lnTo>
                  <a:lnTo>
                    <a:pt x="556" y="450"/>
                  </a:lnTo>
                  <a:lnTo>
                    <a:pt x="565" y="438"/>
                  </a:lnTo>
                  <a:lnTo>
                    <a:pt x="565" y="438"/>
                  </a:lnTo>
                  <a:lnTo>
                    <a:pt x="568" y="433"/>
                  </a:lnTo>
                  <a:lnTo>
                    <a:pt x="571" y="424"/>
                  </a:lnTo>
                  <a:lnTo>
                    <a:pt x="575" y="407"/>
                  </a:lnTo>
                  <a:lnTo>
                    <a:pt x="575" y="407"/>
                  </a:lnTo>
                  <a:lnTo>
                    <a:pt x="577" y="396"/>
                  </a:lnTo>
                  <a:lnTo>
                    <a:pt x="577" y="396"/>
                  </a:lnTo>
                  <a:lnTo>
                    <a:pt x="580" y="384"/>
                  </a:lnTo>
                  <a:lnTo>
                    <a:pt x="581" y="371"/>
                  </a:lnTo>
                  <a:lnTo>
                    <a:pt x="584" y="344"/>
                  </a:lnTo>
                  <a:lnTo>
                    <a:pt x="582" y="318"/>
                  </a:lnTo>
                  <a:lnTo>
                    <a:pt x="581" y="290"/>
                  </a:lnTo>
                  <a:lnTo>
                    <a:pt x="581" y="290"/>
                  </a:lnTo>
                  <a:lnTo>
                    <a:pt x="580" y="250"/>
                  </a:lnTo>
                  <a:lnTo>
                    <a:pt x="580" y="250"/>
                  </a:lnTo>
                  <a:lnTo>
                    <a:pt x="581" y="244"/>
                  </a:lnTo>
                  <a:lnTo>
                    <a:pt x="582" y="241"/>
                  </a:lnTo>
                  <a:lnTo>
                    <a:pt x="584" y="237"/>
                  </a:lnTo>
                  <a:lnTo>
                    <a:pt x="588" y="233"/>
                  </a:lnTo>
                  <a:lnTo>
                    <a:pt x="588" y="233"/>
                  </a:lnTo>
                  <a:lnTo>
                    <a:pt x="590" y="229"/>
                  </a:lnTo>
                  <a:lnTo>
                    <a:pt x="596" y="227"/>
                  </a:lnTo>
                  <a:lnTo>
                    <a:pt x="601" y="226"/>
                  </a:lnTo>
                  <a:lnTo>
                    <a:pt x="605" y="225"/>
                  </a:lnTo>
                  <a:lnTo>
                    <a:pt x="605" y="225"/>
                  </a:lnTo>
                  <a:lnTo>
                    <a:pt x="610" y="225"/>
                  </a:lnTo>
                  <a:lnTo>
                    <a:pt x="614" y="226"/>
                  </a:lnTo>
                  <a:lnTo>
                    <a:pt x="619" y="229"/>
                  </a:lnTo>
                  <a:lnTo>
                    <a:pt x="623" y="231"/>
                  </a:lnTo>
                  <a:lnTo>
                    <a:pt x="626" y="235"/>
                  </a:lnTo>
                  <a:lnTo>
                    <a:pt x="628" y="239"/>
                  </a:lnTo>
                  <a:lnTo>
                    <a:pt x="630" y="244"/>
                  </a:lnTo>
                  <a:lnTo>
                    <a:pt x="631" y="250"/>
                  </a:lnTo>
                  <a:lnTo>
                    <a:pt x="631" y="250"/>
                  </a:lnTo>
                  <a:lnTo>
                    <a:pt x="631" y="285"/>
                  </a:lnTo>
                  <a:lnTo>
                    <a:pt x="631" y="285"/>
                  </a:lnTo>
                  <a:lnTo>
                    <a:pt x="632" y="315"/>
                  </a:lnTo>
                  <a:lnTo>
                    <a:pt x="632" y="346"/>
                  </a:lnTo>
                  <a:lnTo>
                    <a:pt x="631" y="378"/>
                  </a:lnTo>
                  <a:lnTo>
                    <a:pt x="628" y="392"/>
                  </a:lnTo>
                  <a:lnTo>
                    <a:pt x="626" y="408"/>
                  </a:lnTo>
                  <a:lnTo>
                    <a:pt x="623" y="424"/>
                  </a:lnTo>
                  <a:lnTo>
                    <a:pt x="619" y="438"/>
                  </a:lnTo>
                  <a:lnTo>
                    <a:pt x="614" y="451"/>
                  </a:lnTo>
                  <a:lnTo>
                    <a:pt x="607" y="464"/>
                  </a:lnTo>
                  <a:lnTo>
                    <a:pt x="599" y="477"/>
                  </a:lnTo>
                  <a:lnTo>
                    <a:pt x="590" y="489"/>
                  </a:lnTo>
                  <a:lnTo>
                    <a:pt x="579" y="499"/>
                  </a:lnTo>
                  <a:lnTo>
                    <a:pt x="567" y="510"/>
                  </a:lnTo>
                  <a:lnTo>
                    <a:pt x="567" y="510"/>
                  </a:lnTo>
                  <a:lnTo>
                    <a:pt x="554" y="518"/>
                  </a:lnTo>
                  <a:lnTo>
                    <a:pt x="541" y="526"/>
                  </a:lnTo>
                  <a:lnTo>
                    <a:pt x="527" y="532"/>
                  </a:lnTo>
                  <a:lnTo>
                    <a:pt x="514" y="536"/>
                  </a:lnTo>
                  <a:lnTo>
                    <a:pt x="500" y="540"/>
                  </a:lnTo>
                  <a:lnTo>
                    <a:pt x="487" y="544"/>
                  </a:lnTo>
                  <a:lnTo>
                    <a:pt x="473" y="545"/>
                  </a:lnTo>
                  <a:lnTo>
                    <a:pt x="459" y="545"/>
                  </a:lnTo>
                  <a:lnTo>
                    <a:pt x="459" y="54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45" name="Freeform 557"/>
            <p:cNvSpPr/>
            <p:nvPr/>
          </p:nvSpPr>
          <p:spPr bwMode="auto">
            <a:xfrm>
              <a:off x="2146301" y="2049463"/>
              <a:ext cx="377825" cy="212725"/>
            </a:xfrm>
            <a:custGeom>
              <a:avLst/>
              <a:gdLst/>
              <a:ahLst/>
              <a:cxnLst>
                <a:cxn ang="0">
                  <a:pos x="240" y="532"/>
                </a:cxn>
                <a:cxn ang="0">
                  <a:pos x="311" y="529"/>
                </a:cxn>
                <a:cxn ang="0">
                  <a:pos x="854" y="529"/>
                </a:cxn>
                <a:cxn ang="0">
                  <a:pos x="928" y="529"/>
                </a:cxn>
                <a:cxn ang="0">
                  <a:pos x="943" y="525"/>
                </a:cxn>
                <a:cxn ang="0">
                  <a:pos x="951" y="514"/>
                </a:cxn>
                <a:cxn ang="0">
                  <a:pos x="952" y="504"/>
                </a:cxn>
                <a:cxn ang="0">
                  <a:pos x="949" y="491"/>
                </a:cxn>
                <a:cxn ang="0">
                  <a:pos x="939" y="482"/>
                </a:cxn>
                <a:cxn ang="0">
                  <a:pos x="285" y="480"/>
                </a:cxn>
                <a:cxn ang="0">
                  <a:pos x="242" y="481"/>
                </a:cxn>
                <a:cxn ang="0">
                  <a:pos x="183" y="482"/>
                </a:cxn>
                <a:cxn ang="0">
                  <a:pos x="140" y="477"/>
                </a:cxn>
                <a:cxn ang="0">
                  <a:pos x="120" y="473"/>
                </a:cxn>
                <a:cxn ang="0">
                  <a:pos x="82" y="463"/>
                </a:cxn>
                <a:cxn ang="0">
                  <a:pos x="65" y="443"/>
                </a:cxn>
                <a:cxn ang="0">
                  <a:pos x="58" y="388"/>
                </a:cxn>
                <a:cxn ang="0">
                  <a:pos x="51" y="320"/>
                </a:cxn>
                <a:cxn ang="0">
                  <a:pos x="51" y="289"/>
                </a:cxn>
                <a:cxn ang="0">
                  <a:pos x="56" y="259"/>
                </a:cxn>
                <a:cxn ang="0">
                  <a:pos x="61" y="231"/>
                </a:cxn>
                <a:cxn ang="0">
                  <a:pos x="64" y="164"/>
                </a:cxn>
                <a:cxn ang="0">
                  <a:pos x="72" y="100"/>
                </a:cxn>
                <a:cxn ang="0">
                  <a:pos x="78" y="79"/>
                </a:cxn>
                <a:cxn ang="0">
                  <a:pos x="92" y="61"/>
                </a:cxn>
                <a:cxn ang="0">
                  <a:pos x="120" y="53"/>
                </a:cxn>
                <a:cxn ang="0">
                  <a:pos x="192" y="51"/>
                </a:cxn>
                <a:cxn ang="0">
                  <a:pos x="552" y="51"/>
                </a:cxn>
                <a:cxn ang="0">
                  <a:pos x="792" y="52"/>
                </a:cxn>
                <a:cxn ang="0">
                  <a:pos x="921" y="52"/>
                </a:cxn>
                <a:cxn ang="0">
                  <a:pos x="934" y="45"/>
                </a:cxn>
                <a:cxn ang="0">
                  <a:pos x="939" y="32"/>
                </a:cxn>
                <a:cxn ang="0">
                  <a:pos x="939" y="23"/>
                </a:cxn>
                <a:cxn ang="0">
                  <a:pos x="934" y="10"/>
                </a:cxn>
                <a:cxn ang="0">
                  <a:pos x="921" y="4"/>
                </a:cxn>
                <a:cxn ang="0">
                  <a:pos x="231" y="2"/>
                </a:cxn>
                <a:cxn ang="0">
                  <a:pos x="170" y="0"/>
                </a:cxn>
                <a:cxn ang="0">
                  <a:pos x="125" y="0"/>
                </a:cxn>
                <a:cxn ang="0">
                  <a:pos x="74" y="13"/>
                </a:cxn>
                <a:cxn ang="0">
                  <a:pos x="60" y="21"/>
                </a:cxn>
                <a:cxn ang="0">
                  <a:pos x="34" y="56"/>
                </a:cxn>
                <a:cxn ang="0">
                  <a:pos x="19" y="111"/>
                </a:cxn>
                <a:cxn ang="0">
                  <a:pos x="14" y="178"/>
                </a:cxn>
                <a:cxn ang="0">
                  <a:pos x="13" y="208"/>
                </a:cxn>
                <a:cxn ang="0">
                  <a:pos x="2" y="270"/>
                </a:cxn>
                <a:cxn ang="0">
                  <a:pos x="0" y="306"/>
                </a:cxn>
                <a:cxn ang="0">
                  <a:pos x="5" y="384"/>
                </a:cxn>
                <a:cxn ang="0">
                  <a:pos x="15" y="446"/>
                </a:cxn>
                <a:cxn ang="0">
                  <a:pos x="35" y="485"/>
                </a:cxn>
                <a:cxn ang="0">
                  <a:pos x="68" y="511"/>
                </a:cxn>
                <a:cxn ang="0">
                  <a:pos x="95" y="523"/>
                </a:cxn>
                <a:cxn ang="0">
                  <a:pos x="158" y="529"/>
                </a:cxn>
                <a:cxn ang="0">
                  <a:pos x="214" y="533"/>
                </a:cxn>
              </a:cxnLst>
              <a:rect l="0" t="0" r="r" b="b"/>
              <a:pathLst>
                <a:path w="952" h="533">
                  <a:moveTo>
                    <a:pt x="214" y="533"/>
                  </a:moveTo>
                  <a:lnTo>
                    <a:pt x="214" y="533"/>
                  </a:lnTo>
                  <a:lnTo>
                    <a:pt x="240" y="532"/>
                  </a:lnTo>
                  <a:lnTo>
                    <a:pt x="240" y="532"/>
                  </a:lnTo>
                  <a:lnTo>
                    <a:pt x="266" y="531"/>
                  </a:lnTo>
                  <a:lnTo>
                    <a:pt x="311" y="529"/>
                  </a:lnTo>
                  <a:lnTo>
                    <a:pt x="455" y="528"/>
                  </a:lnTo>
                  <a:lnTo>
                    <a:pt x="455" y="528"/>
                  </a:lnTo>
                  <a:lnTo>
                    <a:pt x="854" y="529"/>
                  </a:lnTo>
                  <a:lnTo>
                    <a:pt x="854" y="529"/>
                  </a:lnTo>
                  <a:lnTo>
                    <a:pt x="928" y="529"/>
                  </a:lnTo>
                  <a:lnTo>
                    <a:pt x="928" y="529"/>
                  </a:lnTo>
                  <a:lnTo>
                    <a:pt x="934" y="529"/>
                  </a:lnTo>
                  <a:lnTo>
                    <a:pt x="939" y="528"/>
                  </a:lnTo>
                  <a:lnTo>
                    <a:pt x="943" y="525"/>
                  </a:lnTo>
                  <a:lnTo>
                    <a:pt x="947" y="521"/>
                  </a:lnTo>
                  <a:lnTo>
                    <a:pt x="949" y="519"/>
                  </a:lnTo>
                  <a:lnTo>
                    <a:pt x="951" y="514"/>
                  </a:lnTo>
                  <a:lnTo>
                    <a:pt x="952" y="510"/>
                  </a:lnTo>
                  <a:lnTo>
                    <a:pt x="952" y="504"/>
                  </a:lnTo>
                  <a:lnTo>
                    <a:pt x="952" y="504"/>
                  </a:lnTo>
                  <a:lnTo>
                    <a:pt x="952" y="501"/>
                  </a:lnTo>
                  <a:lnTo>
                    <a:pt x="951" y="495"/>
                  </a:lnTo>
                  <a:lnTo>
                    <a:pt x="949" y="491"/>
                  </a:lnTo>
                  <a:lnTo>
                    <a:pt x="947" y="487"/>
                  </a:lnTo>
                  <a:lnTo>
                    <a:pt x="943" y="485"/>
                  </a:lnTo>
                  <a:lnTo>
                    <a:pt x="939" y="482"/>
                  </a:lnTo>
                  <a:lnTo>
                    <a:pt x="934" y="481"/>
                  </a:lnTo>
                  <a:lnTo>
                    <a:pt x="928" y="480"/>
                  </a:lnTo>
                  <a:lnTo>
                    <a:pt x="285" y="480"/>
                  </a:lnTo>
                  <a:lnTo>
                    <a:pt x="285" y="480"/>
                  </a:lnTo>
                  <a:lnTo>
                    <a:pt x="242" y="481"/>
                  </a:lnTo>
                  <a:lnTo>
                    <a:pt x="242" y="481"/>
                  </a:lnTo>
                  <a:lnTo>
                    <a:pt x="200" y="482"/>
                  </a:lnTo>
                  <a:lnTo>
                    <a:pt x="200" y="482"/>
                  </a:lnTo>
                  <a:lnTo>
                    <a:pt x="183" y="482"/>
                  </a:lnTo>
                  <a:lnTo>
                    <a:pt x="167" y="481"/>
                  </a:lnTo>
                  <a:lnTo>
                    <a:pt x="153" y="480"/>
                  </a:lnTo>
                  <a:lnTo>
                    <a:pt x="140" y="477"/>
                  </a:lnTo>
                  <a:lnTo>
                    <a:pt x="140" y="477"/>
                  </a:lnTo>
                  <a:lnTo>
                    <a:pt x="120" y="473"/>
                  </a:lnTo>
                  <a:lnTo>
                    <a:pt x="120" y="473"/>
                  </a:lnTo>
                  <a:lnTo>
                    <a:pt x="99" y="469"/>
                  </a:lnTo>
                  <a:lnTo>
                    <a:pt x="90" y="467"/>
                  </a:lnTo>
                  <a:lnTo>
                    <a:pt x="82" y="463"/>
                  </a:lnTo>
                  <a:lnTo>
                    <a:pt x="74" y="457"/>
                  </a:lnTo>
                  <a:lnTo>
                    <a:pt x="69" y="451"/>
                  </a:lnTo>
                  <a:lnTo>
                    <a:pt x="65" y="443"/>
                  </a:lnTo>
                  <a:lnTo>
                    <a:pt x="64" y="433"/>
                  </a:lnTo>
                  <a:lnTo>
                    <a:pt x="64" y="433"/>
                  </a:lnTo>
                  <a:lnTo>
                    <a:pt x="58" y="388"/>
                  </a:lnTo>
                  <a:lnTo>
                    <a:pt x="58" y="388"/>
                  </a:lnTo>
                  <a:lnTo>
                    <a:pt x="53" y="342"/>
                  </a:lnTo>
                  <a:lnTo>
                    <a:pt x="51" y="320"/>
                  </a:lnTo>
                  <a:lnTo>
                    <a:pt x="51" y="298"/>
                  </a:lnTo>
                  <a:lnTo>
                    <a:pt x="51" y="298"/>
                  </a:lnTo>
                  <a:lnTo>
                    <a:pt x="51" y="289"/>
                  </a:lnTo>
                  <a:lnTo>
                    <a:pt x="52" y="278"/>
                  </a:lnTo>
                  <a:lnTo>
                    <a:pt x="56" y="259"/>
                  </a:lnTo>
                  <a:lnTo>
                    <a:pt x="56" y="259"/>
                  </a:lnTo>
                  <a:lnTo>
                    <a:pt x="58" y="246"/>
                  </a:lnTo>
                  <a:lnTo>
                    <a:pt x="61" y="231"/>
                  </a:lnTo>
                  <a:lnTo>
                    <a:pt x="61" y="231"/>
                  </a:lnTo>
                  <a:lnTo>
                    <a:pt x="64" y="198"/>
                  </a:lnTo>
                  <a:lnTo>
                    <a:pt x="64" y="164"/>
                  </a:lnTo>
                  <a:lnTo>
                    <a:pt x="64" y="164"/>
                  </a:lnTo>
                  <a:lnTo>
                    <a:pt x="65" y="149"/>
                  </a:lnTo>
                  <a:lnTo>
                    <a:pt x="66" y="132"/>
                  </a:lnTo>
                  <a:lnTo>
                    <a:pt x="72" y="100"/>
                  </a:lnTo>
                  <a:lnTo>
                    <a:pt x="72" y="100"/>
                  </a:lnTo>
                  <a:lnTo>
                    <a:pt x="74" y="90"/>
                  </a:lnTo>
                  <a:lnTo>
                    <a:pt x="78" y="79"/>
                  </a:lnTo>
                  <a:lnTo>
                    <a:pt x="82" y="72"/>
                  </a:lnTo>
                  <a:lnTo>
                    <a:pt x="87" y="65"/>
                  </a:lnTo>
                  <a:lnTo>
                    <a:pt x="92" y="61"/>
                  </a:lnTo>
                  <a:lnTo>
                    <a:pt x="100" y="57"/>
                  </a:lnTo>
                  <a:lnTo>
                    <a:pt x="109" y="55"/>
                  </a:lnTo>
                  <a:lnTo>
                    <a:pt x="120" y="53"/>
                  </a:lnTo>
                  <a:lnTo>
                    <a:pt x="120" y="53"/>
                  </a:lnTo>
                  <a:lnTo>
                    <a:pt x="149" y="52"/>
                  </a:lnTo>
                  <a:lnTo>
                    <a:pt x="192" y="51"/>
                  </a:lnTo>
                  <a:lnTo>
                    <a:pt x="315" y="49"/>
                  </a:lnTo>
                  <a:lnTo>
                    <a:pt x="315" y="49"/>
                  </a:lnTo>
                  <a:lnTo>
                    <a:pt x="552" y="51"/>
                  </a:lnTo>
                  <a:lnTo>
                    <a:pt x="783" y="52"/>
                  </a:lnTo>
                  <a:lnTo>
                    <a:pt x="792" y="52"/>
                  </a:lnTo>
                  <a:lnTo>
                    <a:pt x="792" y="52"/>
                  </a:lnTo>
                  <a:lnTo>
                    <a:pt x="915" y="53"/>
                  </a:lnTo>
                  <a:lnTo>
                    <a:pt x="915" y="53"/>
                  </a:lnTo>
                  <a:lnTo>
                    <a:pt x="921" y="52"/>
                  </a:lnTo>
                  <a:lnTo>
                    <a:pt x="926" y="51"/>
                  </a:lnTo>
                  <a:lnTo>
                    <a:pt x="930" y="48"/>
                  </a:lnTo>
                  <a:lnTo>
                    <a:pt x="934" y="45"/>
                  </a:lnTo>
                  <a:lnTo>
                    <a:pt x="936" y="42"/>
                  </a:lnTo>
                  <a:lnTo>
                    <a:pt x="939" y="38"/>
                  </a:lnTo>
                  <a:lnTo>
                    <a:pt x="939" y="32"/>
                  </a:lnTo>
                  <a:lnTo>
                    <a:pt x="940" y="28"/>
                  </a:lnTo>
                  <a:lnTo>
                    <a:pt x="940" y="28"/>
                  </a:lnTo>
                  <a:lnTo>
                    <a:pt x="939" y="23"/>
                  </a:lnTo>
                  <a:lnTo>
                    <a:pt x="939" y="19"/>
                  </a:lnTo>
                  <a:lnTo>
                    <a:pt x="936" y="14"/>
                  </a:lnTo>
                  <a:lnTo>
                    <a:pt x="934" y="10"/>
                  </a:lnTo>
                  <a:lnTo>
                    <a:pt x="930" y="8"/>
                  </a:lnTo>
                  <a:lnTo>
                    <a:pt x="926" y="5"/>
                  </a:lnTo>
                  <a:lnTo>
                    <a:pt x="921" y="4"/>
                  </a:lnTo>
                  <a:lnTo>
                    <a:pt x="915" y="2"/>
                  </a:lnTo>
                  <a:lnTo>
                    <a:pt x="231" y="2"/>
                  </a:lnTo>
                  <a:lnTo>
                    <a:pt x="231" y="2"/>
                  </a:lnTo>
                  <a:lnTo>
                    <a:pt x="193" y="1"/>
                  </a:lnTo>
                  <a:lnTo>
                    <a:pt x="193" y="1"/>
                  </a:lnTo>
                  <a:lnTo>
                    <a:pt x="170" y="0"/>
                  </a:lnTo>
                  <a:lnTo>
                    <a:pt x="146" y="0"/>
                  </a:lnTo>
                  <a:lnTo>
                    <a:pt x="146" y="0"/>
                  </a:lnTo>
                  <a:lnTo>
                    <a:pt x="125" y="0"/>
                  </a:lnTo>
                  <a:lnTo>
                    <a:pt x="106" y="2"/>
                  </a:lnTo>
                  <a:lnTo>
                    <a:pt x="89" y="6"/>
                  </a:lnTo>
                  <a:lnTo>
                    <a:pt x="74" y="13"/>
                  </a:lnTo>
                  <a:lnTo>
                    <a:pt x="74" y="13"/>
                  </a:lnTo>
                  <a:lnTo>
                    <a:pt x="66" y="17"/>
                  </a:lnTo>
                  <a:lnTo>
                    <a:pt x="60" y="21"/>
                  </a:lnTo>
                  <a:lnTo>
                    <a:pt x="49" y="31"/>
                  </a:lnTo>
                  <a:lnTo>
                    <a:pt x="40" y="43"/>
                  </a:lnTo>
                  <a:lnTo>
                    <a:pt x="34" y="56"/>
                  </a:lnTo>
                  <a:lnTo>
                    <a:pt x="28" y="70"/>
                  </a:lnTo>
                  <a:lnTo>
                    <a:pt x="24" y="83"/>
                  </a:lnTo>
                  <a:lnTo>
                    <a:pt x="19" y="111"/>
                  </a:lnTo>
                  <a:lnTo>
                    <a:pt x="19" y="111"/>
                  </a:lnTo>
                  <a:lnTo>
                    <a:pt x="15" y="142"/>
                  </a:lnTo>
                  <a:lnTo>
                    <a:pt x="14" y="178"/>
                  </a:lnTo>
                  <a:lnTo>
                    <a:pt x="14" y="178"/>
                  </a:lnTo>
                  <a:lnTo>
                    <a:pt x="14" y="192"/>
                  </a:lnTo>
                  <a:lnTo>
                    <a:pt x="13" y="208"/>
                  </a:lnTo>
                  <a:lnTo>
                    <a:pt x="7" y="239"/>
                  </a:lnTo>
                  <a:lnTo>
                    <a:pt x="7" y="239"/>
                  </a:lnTo>
                  <a:lnTo>
                    <a:pt x="2" y="270"/>
                  </a:lnTo>
                  <a:lnTo>
                    <a:pt x="2" y="270"/>
                  </a:lnTo>
                  <a:lnTo>
                    <a:pt x="1" y="287"/>
                  </a:lnTo>
                  <a:lnTo>
                    <a:pt x="0" y="306"/>
                  </a:lnTo>
                  <a:lnTo>
                    <a:pt x="0" y="324"/>
                  </a:lnTo>
                  <a:lnTo>
                    <a:pt x="1" y="344"/>
                  </a:lnTo>
                  <a:lnTo>
                    <a:pt x="5" y="384"/>
                  </a:lnTo>
                  <a:lnTo>
                    <a:pt x="11" y="429"/>
                  </a:lnTo>
                  <a:lnTo>
                    <a:pt x="11" y="429"/>
                  </a:lnTo>
                  <a:lnTo>
                    <a:pt x="15" y="446"/>
                  </a:lnTo>
                  <a:lnTo>
                    <a:pt x="21" y="460"/>
                  </a:lnTo>
                  <a:lnTo>
                    <a:pt x="27" y="473"/>
                  </a:lnTo>
                  <a:lnTo>
                    <a:pt x="35" y="485"/>
                  </a:lnTo>
                  <a:lnTo>
                    <a:pt x="44" y="494"/>
                  </a:lnTo>
                  <a:lnTo>
                    <a:pt x="55" y="503"/>
                  </a:lnTo>
                  <a:lnTo>
                    <a:pt x="68" y="511"/>
                  </a:lnTo>
                  <a:lnTo>
                    <a:pt x="83" y="519"/>
                  </a:lnTo>
                  <a:lnTo>
                    <a:pt x="83" y="519"/>
                  </a:lnTo>
                  <a:lnTo>
                    <a:pt x="95" y="523"/>
                  </a:lnTo>
                  <a:lnTo>
                    <a:pt x="109" y="525"/>
                  </a:lnTo>
                  <a:lnTo>
                    <a:pt x="138" y="528"/>
                  </a:lnTo>
                  <a:lnTo>
                    <a:pt x="158" y="529"/>
                  </a:lnTo>
                  <a:lnTo>
                    <a:pt x="158" y="529"/>
                  </a:lnTo>
                  <a:lnTo>
                    <a:pt x="187" y="532"/>
                  </a:lnTo>
                  <a:lnTo>
                    <a:pt x="214" y="533"/>
                  </a:lnTo>
                  <a:lnTo>
                    <a:pt x="214" y="53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46" name="Freeform 558"/>
            <p:cNvSpPr/>
            <p:nvPr/>
          </p:nvSpPr>
          <p:spPr bwMode="auto">
            <a:xfrm>
              <a:off x="2501901" y="1965325"/>
              <a:ext cx="250825" cy="203200"/>
            </a:xfrm>
            <a:custGeom>
              <a:avLst/>
              <a:gdLst/>
              <a:ahLst/>
              <a:cxnLst>
                <a:cxn ang="0">
                  <a:pos x="617" y="510"/>
                </a:cxn>
                <a:cxn ang="0">
                  <a:pos x="633" y="497"/>
                </a:cxn>
                <a:cxn ang="0">
                  <a:pos x="636" y="485"/>
                </a:cxn>
                <a:cxn ang="0">
                  <a:pos x="632" y="473"/>
                </a:cxn>
                <a:cxn ang="0">
                  <a:pos x="586" y="407"/>
                </a:cxn>
                <a:cxn ang="0">
                  <a:pos x="513" y="303"/>
                </a:cxn>
                <a:cxn ang="0">
                  <a:pos x="480" y="267"/>
                </a:cxn>
                <a:cxn ang="0">
                  <a:pos x="412" y="191"/>
                </a:cxn>
                <a:cxn ang="0">
                  <a:pos x="365" y="133"/>
                </a:cxn>
                <a:cxn ang="0">
                  <a:pos x="330" y="90"/>
                </a:cxn>
                <a:cxn ang="0">
                  <a:pos x="292" y="52"/>
                </a:cxn>
                <a:cxn ang="0">
                  <a:pos x="255" y="30"/>
                </a:cxn>
                <a:cxn ang="0">
                  <a:pos x="195" y="8"/>
                </a:cxn>
                <a:cxn ang="0">
                  <a:pos x="132" y="0"/>
                </a:cxn>
                <a:cxn ang="0">
                  <a:pos x="92" y="4"/>
                </a:cxn>
                <a:cxn ang="0">
                  <a:pos x="55" y="14"/>
                </a:cxn>
                <a:cxn ang="0">
                  <a:pos x="26" y="36"/>
                </a:cxn>
                <a:cxn ang="0">
                  <a:pos x="9" y="68"/>
                </a:cxn>
                <a:cxn ang="0">
                  <a:pos x="0" y="118"/>
                </a:cxn>
                <a:cxn ang="0">
                  <a:pos x="3" y="195"/>
                </a:cxn>
                <a:cxn ang="0">
                  <a:pos x="5" y="240"/>
                </a:cxn>
                <a:cxn ang="0">
                  <a:pos x="8" y="251"/>
                </a:cxn>
                <a:cxn ang="0">
                  <a:pos x="17" y="261"/>
                </a:cxn>
                <a:cxn ang="0">
                  <a:pos x="31" y="264"/>
                </a:cxn>
                <a:cxn ang="0">
                  <a:pos x="41" y="263"/>
                </a:cxn>
                <a:cxn ang="0">
                  <a:pos x="51" y="255"/>
                </a:cxn>
                <a:cxn ang="0">
                  <a:pos x="56" y="240"/>
                </a:cxn>
                <a:cxn ang="0">
                  <a:pos x="54" y="196"/>
                </a:cxn>
                <a:cxn ang="0">
                  <a:pos x="50" y="148"/>
                </a:cxn>
                <a:cxn ang="0">
                  <a:pos x="55" y="102"/>
                </a:cxn>
                <a:cxn ang="0">
                  <a:pos x="67" y="76"/>
                </a:cxn>
                <a:cxn ang="0">
                  <a:pos x="89" y="57"/>
                </a:cxn>
                <a:cxn ang="0">
                  <a:pos x="113" y="52"/>
                </a:cxn>
                <a:cxn ang="0">
                  <a:pos x="145" y="52"/>
                </a:cxn>
                <a:cxn ang="0">
                  <a:pos x="186" y="57"/>
                </a:cxn>
                <a:cxn ang="0">
                  <a:pos x="235" y="76"/>
                </a:cxn>
                <a:cxn ang="0">
                  <a:pos x="263" y="95"/>
                </a:cxn>
                <a:cxn ang="0">
                  <a:pos x="300" y="137"/>
                </a:cxn>
                <a:cxn ang="0">
                  <a:pos x="315" y="157"/>
                </a:cxn>
                <a:cxn ang="0">
                  <a:pos x="411" y="264"/>
                </a:cxn>
                <a:cxn ang="0">
                  <a:pos x="489" y="353"/>
                </a:cxn>
                <a:cxn ang="0">
                  <a:pos x="546" y="435"/>
                </a:cxn>
                <a:cxn ang="0">
                  <a:pos x="589" y="501"/>
                </a:cxn>
                <a:cxn ang="0">
                  <a:pos x="598" y="509"/>
                </a:cxn>
                <a:cxn ang="0">
                  <a:pos x="610" y="511"/>
                </a:cxn>
              </a:cxnLst>
              <a:rect l="0" t="0" r="r" b="b"/>
              <a:pathLst>
                <a:path w="636" h="511">
                  <a:moveTo>
                    <a:pt x="610" y="511"/>
                  </a:moveTo>
                  <a:lnTo>
                    <a:pt x="610" y="511"/>
                  </a:lnTo>
                  <a:lnTo>
                    <a:pt x="617" y="510"/>
                  </a:lnTo>
                  <a:lnTo>
                    <a:pt x="624" y="507"/>
                  </a:lnTo>
                  <a:lnTo>
                    <a:pt x="629" y="503"/>
                  </a:lnTo>
                  <a:lnTo>
                    <a:pt x="633" y="497"/>
                  </a:lnTo>
                  <a:lnTo>
                    <a:pt x="633" y="497"/>
                  </a:lnTo>
                  <a:lnTo>
                    <a:pt x="636" y="492"/>
                  </a:lnTo>
                  <a:lnTo>
                    <a:pt x="636" y="485"/>
                  </a:lnTo>
                  <a:lnTo>
                    <a:pt x="634" y="480"/>
                  </a:lnTo>
                  <a:lnTo>
                    <a:pt x="632" y="473"/>
                  </a:lnTo>
                  <a:lnTo>
                    <a:pt x="632" y="473"/>
                  </a:lnTo>
                  <a:lnTo>
                    <a:pt x="608" y="439"/>
                  </a:lnTo>
                  <a:lnTo>
                    <a:pt x="586" y="407"/>
                  </a:lnTo>
                  <a:lnTo>
                    <a:pt x="586" y="407"/>
                  </a:lnTo>
                  <a:lnTo>
                    <a:pt x="563" y="373"/>
                  </a:lnTo>
                  <a:lnTo>
                    <a:pt x="539" y="337"/>
                  </a:lnTo>
                  <a:lnTo>
                    <a:pt x="513" y="303"/>
                  </a:lnTo>
                  <a:lnTo>
                    <a:pt x="500" y="288"/>
                  </a:lnTo>
                  <a:lnTo>
                    <a:pt x="485" y="272"/>
                  </a:lnTo>
                  <a:lnTo>
                    <a:pt x="480" y="267"/>
                  </a:lnTo>
                  <a:lnTo>
                    <a:pt x="480" y="267"/>
                  </a:lnTo>
                  <a:lnTo>
                    <a:pt x="434" y="217"/>
                  </a:lnTo>
                  <a:lnTo>
                    <a:pt x="412" y="191"/>
                  </a:lnTo>
                  <a:lnTo>
                    <a:pt x="390" y="165"/>
                  </a:lnTo>
                  <a:lnTo>
                    <a:pt x="390" y="165"/>
                  </a:lnTo>
                  <a:lnTo>
                    <a:pt x="365" y="133"/>
                  </a:lnTo>
                  <a:lnTo>
                    <a:pt x="365" y="133"/>
                  </a:lnTo>
                  <a:lnTo>
                    <a:pt x="348" y="111"/>
                  </a:lnTo>
                  <a:lnTo>
                    <a:pt x="330" y="90"/>
                  </a:lnTo>
                  <a:lnTo>
                    <a:pt x="311" y="69"/>
                  </a:lnTo>
                  <a:lnTo>
                    <a:pt x="301" y="61"/>
                  </a:lnTo>
                  <a:lnTo>
                    <a:pt x="292" y="52"/>
                  </a:lnTo>
                  <a:lnTo>
                    <a:pt x="292" y="52"/>
                  </a:lnTo>
                  <a:lnTo>
                    <a:pt x="273" y="40"/>
                  </a:lnTo>
                  <a:lnTo>
                    <a:pt x="255" y="30"/>
                  </a:lnTo>
                  <a:lnTo>
                    <a:pt x="235" y="21"/>
                  </a:lnTo>
                  <a:lnTo>
                    <a:pt x="216" y="13"/>
                  </a:lnTo>
                  <a:lnTo>
                    <a:pt x="195" y="8"/>
                  </a:lnTo>
                  <a:lnTo>
                    <a:pt x="174" y="2"/>
                  </a:lnTo>
                  <a:lnTo>
                    <a:pt x="153" y="0"/>
                  </a:lnTo>
                  <a:lnTo>
                    <a:pt x="132" y="0"/>
                  </a:lnTo>
                  <a:lnTo>
                    <a:pt x="132" y="0"/>
                  </a:lnTo>
                  <a:lnTo>
                    <a:pt x="111" y="0"/>
                  </a:lnTo>
                  <a:lnTo>
                    <a:pt x="92" y="4"/>
                  </a:lnTo>
                  <a:lnTo>
                    <a:pt x="73" y="8"/>
                  </a:lnTo>
                  <a:lnTo>
                    <a:pt x="55" y="14"/>
                  </a:lnTo>
                  <a:lnTo>
                    <a:pt x="55" y="14"/>
                  </a:lnTo>
                  <a:lnTo>
                    <a:pt x="43" y="21"/>
                  </a:lnTo>
                  <a:lnTo>
                    <a:pt x="34" y="29"/>
                  </a:lnTo>
                  <a:lnTo>
                    <a:pt x="26" y="36"/>
                  </a:lnTo>
                  <a:lnTo>
                    <a:pt x="18" y="46"/>
                  </a:lnTo>
                  <a:lnTo>
                    <a:pt x="13" y="56"/>
                  </a:lnTo>
                  <a:lnTo>
                    <a:pt x="9" y="68"/>
                  </a:lnTo>
                  <a:lnTo>
                    <a:pt x="5" y="80"/>
                  </a:lnTo>
                  <a:lnTo>
                    <a:pt x="3" y="91"/>
                  </a:lnTo>
                  <a:lnTo>
                    <a:pt x="0" y="118"/>
                  </a:lnTo>
                  <a:lnTo>
                    <a:pt x="0" y="144"/>
                  </a:lnTo>
                  <a:lnTo>
                    <a:pt x="1" y="170"/>
                  </a:lnTo>
                  <a:lnTo>
                    <a:pt x="3" y="195"/>
                  </a:lnTo>
                  <a:lnTo>
                    <a:pt x="3" y="195"/>
                  </a:lnTo>
                  <a:lnTo>
                    <a:pt x="5" y="220"/>
                  </a:lnTo>
                  <a:lnTo>
                    <a:pt x="5" y="240"/>
                  </a:lnTo>
                  <a:lnTo>
                    <a:pt x="5" y="240"/>
                  </a:lnTo>
                  <a:lnTo>
                    <a:pt x="7" y="246"/>
                  </a:lnTo>
                  <a:lnTo>
                    <a:pt x="8" y="251"/>
                  </a:lnTo>
                  <a:lnTo>
                    <a:pt x="11" y="255"/>
                  </a:lnTo>
                  <a:lnTo>
                    <a:pt x="13" y="259"/>
                  </a:lnTo>
                  <a:lnTo>
                    <a:pt x="17" y="261"/>
                  </a:lnTo>
                  <a:lnTo>
                    <a:pt x="22" y="263"/>
                  </a:lnTo>
                  <a:lnTo>
                    <a:pt x="26" y="264"/>
                  </a:lnTo>
                  <a:lnTo>
                    <a:pt x="31" y="264"/>
                  </a:lnTo>
                  <a:lnTo>
                    <a:pt x="31" y="264"/>
                  </a:lnTo>
                  <a:lnTo>
                    <a:pt x="35" y="264"/>
                  </a:lnTo>
                  <a:lnTo>
                    <a:pt x="41" y="263"/>
                  </a:lnTo>
                  <a:lnTo>
                    <a:pt x="45" y="261"/>
                  </a:lnTo>
                  <a:lnTo>
                    <a:pt x="48" y="259"/>
                  </a:lnTo>
                  <a:lnTo>
                    <a:pt x="51" y="255"/>
                  </a:lnTo>
                  <a:lnTo>
                    <a:pt x="54" y="251"/>
                  </a:lnTo>
                  <a:lnTo>
                    <a:pt x="55" y="246"/>
                  </a:lnTo>
                  <a:lnTo>
                    <a:pt x="56" y="240"/>
                  </a:lnTo>
                  <a:lnTo>
                    <a:pt x="56" y="240"/>
                  </a:lnTo>
                  <a:lnTo>
                    <a:pt x="55" y="220"/>
                  </a:lnTo>
                  <a:lnTo>
                    <a:pt x="54" y="196"/>
                  </a:lnTo>
                  <a:lnTo>
                    <a:pt x="54" y="196"/>
                  </a:lnTo>
                  <a:lnTo>
                    <a:pt x="51" y="171"/>
                  </a:lnTo>
                  <a:lnTo>
                    <a:pt x="50" y="148"/>
                  </a:lnTo>
                  <a:lnTo>
                    <a:pt x="51" y="124"/>
                  </a:lnTo>
                  <a:lnTo>
                    <a:pt x="52" y="112"/>
                  </a:lnTo>
                  <a:lnTo>
                    <a:pt x="55" y="102"/>
                  </a:lnTo>
                  <a:lnTo>
                    <a:pt x="58" y="93"/>
                  </a:lnTo>
                  <a:lnTo>
                    <a:pt x="62" y="84"/>
                  </a:lnTo>
                  <a:lnTo>
                    <a:pt x="67" y="76"/>
                  </a:lnTo>
                  <a:lnTo>
                    <a:pt x="72" y="68"/>
                  </a:lnTo>
                  <a:lnTo>
                    <a:pt x="80" y="63"/>
                  </a:lnTo>
                  <a:lnTo>
                    <a:pt x="89" y="57"/>
                  </a:lnTo>
                  <a:lnTo>
                    <a:pt x="99" y="53"/>
                  </a:lnTo>
                  <a:lnTo>
                    <a:pt x="113" y="52"/>
                  </a:lnTo>
                  <a:lnTo>
                    <a:pt x="113" y="52"/>
                  </a:lnTo>
                  <a:lnTo>
                    <a:pt x="132" y="51"/>
                  </a:lnTo>
                  <a:lnTo>
                    <a:pt x="132" y="51"/>
                  </a:lnTo>
                  <a:lnTo>
                    <a:pt x="145" y="52"/>
                  </a:lnTo>
                  <a:lnTo>
                    <a:pt x="158" y="53"/>
                  </a:lnTo>
                  <a:lnTo>
                    <a:pt x="173" y="55"/>
                  </a:lnTo>
                  <a:lnTo>
                    <a:pt x="186" y="57"/>
                  </a:lnTo>
                  <a:lnTo>
                    <a:pt x="211" y="65"/>
                  </a:lnTo>
                  <a:lnTo>
                    <a:pt x="235" y="76"/>
                  </a:lnTo>
                  <a:lnTo>
                    <a:pt x="235" y="76"/>
                  </a:lnTo>
                  <a:lnTo>
                    <a:pt x="246" y="81"/>
                  </a:lnTo>
                  <a:lnTo>
                    <a:pt x="255" y="87"/>
                  </a:lnTo>
                  <a:lnTo>
                    <a:pt x="263" y="95"/>
                  </a:lnTo>
                  <a:lnTo>
                    <a:pt x="271" y="103"/>
                  </a:lnTo>
                  <a:lnTo>
                    <a:pt x="285" y="120"/>
                  </a:lnTo>
                  <a:lnTo>
                    <a:pt x="300" y="137"/>
                  </a:lnTo>
                  <a:lnTo>
                    <a:pt x="300" y="137"/>
                  </a:lnTo>
                  <a:lnTo>
                    <a:pt x="315" y="157"/>
                  </a:lnTo>
                  <a:lnTo>
                    <a:pt x="315" y="157"/>
                  </a:lnTo>
                  <a:lnTo>
                    <a:pt x="362" y="212"/>
                  </a:lnTo>
                  <a:lnTo>
                    <a:pt x="411" y="264"/>
                  </a:lnTo>
                  <a:lnTo>
                    <a:pt x="411" y="264"/>
                  </a:lnTo>
                  <a:lnTo>
                    <a:pt x="468" y="328"/>
                  </a:lnTo>
                  <a:lnTo>
                    <a:pt x="468" y="328"/>
                  </a:lnTo>
                  <a:lnTo>
                    <a:pt x="489" y="353"/>
                  </a:lnTo>
                  <a:lnTo>
                    <a:pt x="509" y="380"/>
                  </a:lnTo>
                  <a:lnTo>
                    <a:pt x="527" y="408"/>
                  </a:lnTo>
                  <a:lnTo>
                    <a:pt x="546" y="435"/>
                  </a:lnTo>
                  <a:lnTo>
                    <a:pt x="546" y="435"/>
                  </a:lnTo>
                  <a:lnTo>
                    <a:pt x="566" y="468"/>
                  </a:lnTo>
                  <a:lnTo>
                    <a:pt x="589" y="501"/>
                  </a:lnTo>
                  <a:lnTo>
                    <a:pt x="589" y="501"/>
                  </a:lnTo>
                  <a:lnTo>
                    <a:pt x="593" y="505"/>
                  </a:lnTo>
                  <a:lnTo>
                    <a:pt x="598" y="509"/>
                  </a:lnTo>
                  <a:lnTo>
                    <a:pt x="603" y="510"/>
                  </a:lnTo>
                  <a:lnTo>
                    <a:pt x="610" y="511"/>
                  </a:lnTo>
                  <a:lnTo>
                    <a:pt x="610" y="51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47" name="Freeform 559"/>
            <p:cNvSpPr/>
            <p:nvPr/>
          </p:nvSpPr>
          <p:spPr bwMode="auto">
            <a:xfrm>
              <a:off x="2503488" y="2152650"/>
              <a:ext cx="250825" cy="217488"/>
            </a:xfrm>
            <a:custGeom>
              <a:avLst/>
              <a:gdLst/>
              <a:ahLst/>
              <a:cxnLst>
                <a:cxn ang="0">
                  <a:pos x="192" y="545"/>
                </a:cxn>
                <a:cxn ang="0">
                  <a:pos x="248" y="528"/>
                </a:cxn>
                <a:cxn ang="0">
                  <a:pos x="299" y="493"/>
                </a:cxn>
                <a:cxn ang="0">
                  <a:pos x="330" y="456"/>
                </a:cxn>
                <a:cxn ang="0">
                  <a:pos x="374" y="396"/>
                </a:cxn>
                <a:cxn ang="0">
                  <a:pos x="412" y="342"/>
                </a:cxn>
                <a:cxn ang="0">
                  <a:pos x="442" y="302"/>
                </a:cxn>
                <a:cxn ang="0">
                  <a:pos x="464" y="278"/>
                </a:cxn>
                <a:cxn ang="0">
                  <a:pos x="477" y="260"/>
                </a:cxn>
                <a:cxn ang="0">
                  <a:pos x="489" y="236"/>
                </a:cxn>
                <a:cxn ang="0">
                  <a:pos x="521" y="198"/>
                </a:cxn>
                <a:cxn ang="0">
                  <a:pos x="564" y="142"/>
                </a:cxn>
                <a:cxn ang="0">
                  <a:pos x="581" y="123"/>
                </a:cxn>
                <a:cxn ang="0">
                  <a:pos x="599" y="99"/>
                </a:cxn>
                <a:cxn ang="0">
                  <a:pos x="620" y="66"/>
                </a:cxn>
                <a:cxn ang="0">
                  <a:pos x="632" y="26"/>
                </a:cxn>
                <a:cxn ang="0">
                  <a:pos x="630" y="15"/>
                </a:cxn>
                <a:cxn ang="0">
                  <a:pos x="626" y="7"/>
                </a:cxn>
                <a:cxn ang="0">
                  <a:pos x="613" y="1"/>
                </a:cxn>
                <a:cxn ang="0">
                  <a:pos x="599" y="2"/>
                </a:cxn>
                <a:cxn ang="0">
                  <a:pos x="587" y="10"/>
                </a:cxn>
                <a:cxn ang="0">
                  <a:pos x="582" y="23"/>
                </a:cxn>
                <a:cxn ang="0">
                  <a:pos x="575" y="47"/>
                </a:cxn>
                <a:cxn ang="0">
                  <a:pos x="548" y="86"/>
                </a:cxn>
                <a:cxn ang="0">
                  <a:pos x="518" y="117"/>
                </a:cxn>
                <a:cxn ang="0">
                  <a:pos x="488" y="159"/>
                </a:cxn>
                <a:cxn ang="0">
                  <a:pos x="463" y="192"/>
                </a:cxn>
                <a:cxn ang="0">
                  <a:pos x="446" y="210"/>
                </a:cxn>
                <a:cxn ang="0">
                  <a:pos x="426" y="236"/>
                </a:cxn>
                <a:cxn ang="0">
                  <a:pos x="401" y="270"/>
                </a:cxn>
                <a:cxn ang="0">
                  <a:pos x="375" y="302"/>
                </a:cxn>
                <a:cxn ang="0">
                  <a:pos x="339" y="358"/>
                </a:cxn>
                <a:cxn ang="0">
                  <a:pos x="316" y="389"/>
                </a:cxn>
                <a:cxn ang="0">
                  <a:pos x="301" y="417"/>
                </a:cxn>
                <a:cxn ang="0">
                  <a:pos x="289" y="433"/>
                </a:cxn>
                <a:cxn ang="0">
                  <a:pos x="260" y="461"/>
                </a:cxn>
                <a:cxn ang="0">
                  <a:pos x="243" y="477"/>
                </a:cxn>
                <a:cxn ang="0">
                  <a:pos x="212" y="493"/>
                </a:cxn>
                <a:cxn ang="0">
                  <a:pos x="178" y="498"/>
                </a:cxn>
                <a:cxn ang="0">
                  <a:pos x="146" y="493"/>
                </a:cxn>
                <a:cxn ang="0">
                  <a:pos x="116" y="480"/>
                </a:cxn>
                <a:cxn ang="0">
                  <a:pos x="95" y="467"/>
                </a:cxn>
                <a:cxn ang="0">
                  <a:pos x="67" y="439"/>
                </a:cxn>
                <a:cxn ang="0">
                  <a:pos x="61" y="425"/>
                </a:cxn>
                <a:cxn ang="0">
                  <a:pos x="56" y="397"/>
                </a:cxn>
                <a:cxn ang="0">
                  <a:pos x="51" y="371"/>
                </a:cxn>
                <a:cxn ang="0">
                  <a:pos x="51" y="290"/>
                </a:cxn>
                <a:cxn ang="0">
                  <a:pos x="52" y="251"/>
                </a:cxn>
                <a:cxn ang="0">
                  <a:pos x="48" y="236"/>
                </a:cxn>
                <a:cxn ang="0">
                  <a:pos x="42" y="230"/>
                </a:cxn>
                <a:cxn ang="0">
                  <a:pos x="27" y="226"/>
                </a:cxn>
                <a:cxn ang="0">
                  <a:pos x="18" y="227"/>
                </a:cxn>
                <a:cxn ang="0">
                  <a:pos x="6" y="235"/>
                </a:cxn>
                <a:cxn ang="0">
                  <a:pos x="3" y="251"/>
                </a:cxn>
                <a:cxn ang="0">
                  <a:pos x="1" y="286"/>
                </a:cxn>
                <a:cxn ang="0">
                  <a:pos x="3" y="378"/>
                </a:cxn>
                <a:cxn ang="0">
                  <a:pos x="9" y="423"/>
                </a:cxn>
                <a:cxn ang="0">
                  <a:pos x="26" y="465"/>
                </a:cxn>
                <a:cxn ang="0">
                  <a:pos x="54" y="501"/>
                </a:cxn>
                <a:cxn ang="0">
                  <a:pos x="78" y="519"/>
                </a:cxn>
                <a:cxn ang="0">
                  <a:pos x="118" y="537"/>
                </a:cxn>
                <a:cxn ang="0">
                  <a:pos x="159" y="546"/>
                </a:cxn>
              </a:cxnLst>
              <a:rect l="0" t="0" r="r" b="b"/>
              <a:pathLst>
                <a:path w="632" h="546">
                  <a:moveTo>
                    <a:pt x="173" y="546"/>
                  </a:moveTo>
                  <a:lnTo>
                    <a:pt x="173" y="546"/>
                  </a:lnTo>
                  <a:lnTo>
                    <a:pt x="192" y="545"/>
                  </a:lnTo>
                  <a:lnTo>
                    <a:pt x="212" y="542"/>
                  </a:lnTo>
                  <a:lnTo>
                    <a:pt x="231" y="536"/>
                  </a:lnTo>
                  <a:lnTo>
                    <a:pt x="248" y="528"/>
                  </a:lnTo>
                  <a:lnTo>
                    <a:pt x="267" y="519"/>
                  </a:lnTo>
                  <a:lnTo>
                    <a:pt x="284" y="506"/>
                  </a:lnTo>
                  <a:lnTo>
                    <a:pt x="299" y="493"/>
                  </a:lnTo>
                  <a:lnTo>
                    <a:pt x="314" y="476"/>
                  </a:lnTo>
                  <a:lnTo>
                    <a:pt x="314" y="476"/>
                  </a:lnTo>
                  <a:lnTo>
                    <a:pt x="330" y="456"/>
                  </a:lnTo>
                  <a:lnTo>
                    <a:pt x="344" y="436"/>
                  </a:lnTo>
                  <a:lnTo>
                    <a:pt x="374" y="396"/>
                  </a:lnTo>
                  <a:lnTo>
                    <a:pt x="374" y="396"/>
                  </a:lnTo>
                  <a:lnTo>
                    <a:pt x="398" y="363"/>
                  </a:lnTo>
                  <a:lnTo>
                    <a:pt x="398" y="363"/>
                  </a:lnTo>
                  <a:lnTo>
                    <a:pt x="412" y="342"/>
                  </a:lnTo>
                  <a:lnTo>
                    <a:pt x="412" y="342"/>
                  </a:lnTo>
                  <a:lnTo>
                    <a:pt x="432" y="315"/>
                  </a:lnTo>
                  <a:lnTo>
                    <a:pt x="442" y="302"/>
                  </a:lnTo>
                  <a:lnTo>
                    <a:pt x="454" y="289"/>
                  </a:lnTo>
                  <a:lnTo>
                    <a:pt x="454" y="289"/>
                  </a:lnTo>
                  <a:lnTo>
                    <a:pt x="464" y="278"/>
                  </a:lnTo>
                  <a:lnTo>
                    <a:pt x="472" y="268"/>
                  </a:lnTo>
                  <a:lnTo>
                    <a:pt x="472" y="268"/>
                  </a:lnTo>
                  <a:lnTo>
                    <a:pt x="477" y="260"/>
                  </a:lnTo>
                  <a:lnTo>
                    <a:pt x="483" y="249"/>
                  </a:lnTo>
                  <a:lnTo>
                    <a:pt x="483" y="249"/>
                  </a:lnTo>
                  <a:lnTo>
                    <a:pt x="489" y="236"/>
                  </a:lnTo>
                  <a:lnTo>
                    <a:pt x="489" y="236"/>
                  </a:lnTo>
                  <a:lnTo>
                    <a:pt x="505" y="219"/>
                  </a:lnTo>
                  <a:lnTo>
                    <a:pt x="521" y="198"/>
                  </a:lnTo>
                  <a:lnTo>
                    <a:pt x="521" y="198"/>
                  </a:lnTo>
                  <a:lnTo>
                    <a:pt x="541" y="170"/>
                  </a:lnTo>
                  <a:lnTo>
                    <a:pt x="564" y="142"/>
                  </a:lnTo>
                  <a:lnTo>
                    <a:pt x="569" y="136"/>
                  </a:lnTo>
                  <a:lnTo>
                    <a:pt x="569" y="136"/>
                  </a:lnTo>
                  <a:lnTo>
                    <a:pt x="581" y="123"/>
                  </a:lnTo>
                  <a:lnTo>
                    <a:pt x="582" y="120"/>
                  </a:lnTo>
                  <a:lnTo>
                    <a:pt x="582" y="120"/>
                  </a:lnTo>
                  <a:lnTo>
                    <a:pt x="599" y="99"/>
                  </a:lnTo>
                  <a:lnTo>
                    <a:pt x="607" y="89"/>
                  </a:lnTo>
                  <a:lnTo>
                    <a:pt x="615" y="78"/>
                  </a:lnTo>
                  <a:lnTo>
                    <a:pt x="620" y="66"/>
                  </a:lnTo>
                  <a:lnTo>
                    <a:pt x="625" y="53"/>
                  </a:lnTo>
                  <a:lnTo>
                    <a:pt x="629" y="40"/>
                  </a:lnTo>
                  <a:lnTo>
                    <a:pt x="632" y="26"/>
                  </a:lnTo>
                  <a:lnTo>
                    <a:pt x="632" y="26"/>
                  </a:lnTo>
                  <a:lnTo>
                    <a:pt x="632" y="21"/>
                  </a:lnTo>
                  <a:lnTo>
                    <a:pt x="630" y="15"/>
                  </a:lnTo>
                  <a:lnTo>
                    <a:pt x="629" y="11"/>
                  </a:lnTo>
                  <a:lnTo>
                    <a:pt x="626" y="7"/>
                  </a:lnTo>
                  <a:lnTo>
                    <a:pt x="626" y="7"/>
                  </a:lnTo>
                  <a:lnTo>
                    <a:pt x="623" y="5"/>
                  </a:lnTo>
                  <a:lnTo>
                    <a:pt x="617" y="2"/>
                  </a:lnTo>
                  <a:lnTo>
                    <a:pt x="613" y="1"/>
                  </a:lnTo>
                  <a:lnTo>
                    <a:pt x="608" y="0"/>
                  </a:lnTo>
                  <a:lnTo>
                    <a:pt x="608" y="0"/>
                  </a:lnTo>
                  <a:lnTo>
                    <a:pt x="599" y="2"/>
                  </a:lnTo>
                  <a:lnTo>
                    <a:pt x="595" y="4"/>
                  </a:lnTo>
                  <a:lnTo>
                    <a:pt x="591" y="6"/>
                  </a:lnTo>
                  <a:lnTo>
                    <a:pt x="587" y="10"/>
                  </a:lnTo>
                  <a:lnTo>
                    <a:pt x="585" y="14"/>
                  </a:lnTo>
                  <a:lnTo>
                    <a:pt x="582" y="18"/>
                  </a:lnTo>
                  <a:lnTo>
                    <a:pt x="582" y="23"/>
                  </a:lnTo>
                  <a:lnTo>
                    <a:pt x="582" y="23"/>
                  </a:lnTo>
                  <a:lnTo>
                    <a:pt x="579" y="35"/>
                  </a:lnTo>
                  <a:lnTo>
                    <a:pt x="575" y="47"/>
                  </a:lnTo>
                  <a:lnTo>
                    <a:pt x="570" y="57"/>
                  </a:lnTo>
                  <a:lnTo>
                    <a:pt x="564" y="68"/>
                  </a:lnTo>
                  <a:lnTo>
                    <a:pt x="548" y="86"/>
                  </a:lnTo>
                  <a:lnTo>
                    <a:pt x="531" y="104"/>
                  </a:lnTo>
                  <a:lnTo>
                    <a:pt x="531" y="104"/>
                  </a:lnTo>
                  <a:lnTo>
                    <a:pt x="518" y="117"/>
                  </a:lnTo>
                  <a:lnTo>
                    <a:pt x="518" y="117"/>
                  </a:lnTo>
                  <a:lnTo>
                    <a:pt x="502" y="138"/>
                  </a:lnTo>
                  <a:lnTo>
                    <a:pt x="488" y="159"/>
                  </a:lnTo>
                  <a:lnTo>
                    <a:pt x="488" y="159"/>
                  </a:lnTo>
                  <a:lnTo>
                    <a:pt x="471" y="181"/>
                  </a:lnTo>
                  <a:lnTo>
                    <a:pt x="463" y="192"/>
                  </a:lnTo>
                  <a:lnTo>
                    <a:pt x="454" y="201"/>
                  </a:lnTo>
                  <a:lnTo>
                    <a:pt x="454" y="201"/>
                  </a:lnTo>
                  <a:lnTo>
                    <a:pt x="446" y="210"/>
                  </a:lnTo>
                  <a:lnTo>
                    <a:pt x="439" y="218"/>
                  </a:lnTo>
                  <a:lnTo>
                    <a:pt x="426" y="236"/>
                  </a:lnTo>
                  <a:lnTo>
                    <a:pt x="426" y="236"/>
                  </a:lnTo>
                  <a:lnTo>
                    <a:pt x="415" y="255"/>
                  </a:lnTo>
                  <a:lnTo>
                    <a:pt x="408" y="262"/>
                  </a:lnTo>
                  <a:lnTo>
                    <a:pt x="401" y="270"/>
                  </a:lnTo>
                  <a:lnTo>
                    <a:pt x="401" y="270"/>
                  </a:lnTo>
                  <a:lnTo>
                    <a:pt x="388" y="286"/>
                  </a:lnTo>
                  <a:lnTo>
                    <a:pt x="375" y="302"/>
                  </a:lnTo>
                  <a:lnTo>
                    <a:pt x="353" y="336"/>
                  </a:lnTo>
                  <a:lnTo>
                    <a:pt x="353" y="336"/>
                  </a:lnTo>
                  <a:lnTo>
                    <a:pt x="339" y="358"/>
                  </a:lnTo>
                  <a:lnTo>
                    <a:pt x="324" y="378"/>
                  </a:lnTo>
                  <a:lnTo>
                    <a:pt x="324" y="378"/>
                  </a:lnTo>
                  <a:lnTo>
                    <a:pt x="316" y="389"/>
                  </a:lnTo>
                  <a:lnTo>
                    <a:pt x="310" y="401"/>
                  </a:lnTo>
                  <a:lnTo>
                    <a:pt x="310" y="401"/>
                  </a:lnTo>
                  <a:lnTo>
                    <a:pt x="301" y="417"/>
                  </a:lnTo>
                  <a:lnTo>
                    <a:pt x="301" y="417"/>
                  </a:lnTo>
                  <a:lnTo>
                    <a:pt x="296" y="425"/>
                  </a:lnTo>
                  <a:lnTo>
                    <a:pt x="289" y="433"/>
                  </a:lnTo>
                  <a:lnTo>
                    <a:pt x="275" y="447"/>
                  </a:lnTo>
                  <a:lnTo>
                    <a:pt x="275" y="447"/>
                  </a:lnTo>
                  <a:lnTo>
                    <a:pt x="260" y="461"/>
                  </a:lnTo>
                  <a:lnTo>
                    <a:pt x="260" y="461"/>
                  </a:lnTo>
                  <a:lnTo>
                    <a:pt x="252" y="469"/>
                  </a:lnTo>
                  <a:lnTo>
                    <a:pt x="243" y="477"/>
                  </a:lnTo>
                  <a:lnTo>
                    <a:pt x="233" y="484"/>
                  </a:lnTo>
                  <a:lnTo>
                    <a:pt x="222" y="487"/>
                  </a:lnTo>
                  <a:lnTo>
                    <a:pt x="212" y="493"/>
                  </a:lnTo>
                  <a:lnTo>
                    <a:pt x="200" y="495"/>
                  </a:lnTo>
                  <a:lnTo>
                    <a:pt x="190" y="497"/>
                  </a:lnTo>
                  <a:lnTo>
                    <a:pt x="178" y="498"/>
                  </a:lnTo>
                  <a:lnTo>
                    <a:pt x="178" y="498"/>
                  </a:lnTo>
                  <a:lnTo>
                    <a:pt x="162" y="497"/>
                  </a:lnTo>
                  <a:lnTo>
                    <a:pt x="146" y="493"/>
                  </a:lnTo>
                  <a:lnTo>
                    <a:pt x="131" y="487"/>
                  </a:lnTo>
                  <a:lnTo>
                    <a:pt x="116" y="480"/>
                  </a:lnTo>
                  <a:lnTo>
                    <a:pt x="116" y="480"/>
                  </a:lnTo>
                  <a:lnTo>
                    <a:pt x="107" y="474"/>
                  </a:lnTo>
                  <a:lnTo>
                    <a:pt x="107" y="474"/>
                  </a:lnTo>
                  <a:lnTo>
                    <a:pt x="95" y="467"/>
                  </a:lnTo>
                  <a:lnTo>
                    <a:pt x="85" y="460"/>
                  </a:lnTo>
                  <a:lnTo>
                    <a:pt x="76" y="451"/>
                  </a:lnTo>
                  <a:lnTo>
                    <a:pt x="67" y="439"/>
                  </a:lnTo>
                  <a:lnTo>
                    <a:pt x="67" y="439"/>
                  </a:lnTo>
                  <a:lnTo>
                    <a:pt x="64" y="433"/>
                  </a:lnTo>
                  <a:lnTo>
                    <a:pt x="61" y="425"/>
                  </a:lnTo>
                  <a:lnTo>
                    <a:pt x="57" y="408"/>
                  </a:lnTo>
                  <a:lnTo>
                    <a:pt x="57" y="408"/>
                  </a:lnTo>
                  <a:lnTo>
                    <a:pt x="56" y="397"/>
                  </a:lnTo>
                  <a:lnTo>
                    <a:pt x="56" y="397"/>
                  </a:lnTo>
                  <a:lnTo>
                    <a:pt x="52" y="384"/>
                  </a:lnTo>
                  <a:lnTo>
                    <a:pt x="51" y="371"/>
                  </a:lnTo>
                  <a:lnTo>
                    <a:pt x="50" y="345"/>
                  </a:lnTo>
                  <a:lnTo>
                    <a:pt x="50" y="317"/>
                  </a:lnTo>
                  <a:lnTo>
                    <a:pt x="51" y="290"/>
                  </a:lnTo>
                  <a:lnTo>
                    <a:pt x="51" y="290"/>
                  </a:lnTo>
                  <a:lnTo>
                    <a:pt x="52" y="251"/>
                  </a:lnTo>
                  <a:lnTo>
                    <a:pt x="52" y="251"/>
                  </a:lnTo>
                  <a:lnTo>
                    <a:pt x="52" y="245"/>
                  </a:lnTo>
                  <a:lnTo>
                    <a:pt x="51" y="240"/>
                  </a:lnTo>
                  <a:lnTo>
                    <a:pt x="48" y="236"/>
                  </a:lnTo>
                  <a:lnTo>
                    <a:pt x="46" y="232"/>
                  </a:lnTo>
                  <a:lnTo>
                    <a:pt x="46" y="232"/>
                  </a:lnTo>
                  <a:lnTo>
                    <a:pt x="42" y="230"/>
                  </a:lnTo>
                  <a:lnTo>
                    <a:pt x="38" y="227"/>
                  </a:lnTo>
                  <a:lnTo>
                    <a:pt x="33" y="226"/>
                  </a:lnTo>
                  <a:lnTo>
                    <a:pt x="27" y="226"/>
                  </a:lnTo>
                  <a:lnTo>
                    <a:pt x="27" y="226"/>
                  </a:lnTo>
                  <a:lnTo>
                    <a:pt x="22" y="226"/>
                  </a:lnTo>
                  <a:lnTo>
                    <a:pt x="18" y="227"/>
                  </a:lnTo>
                  <a:lnTo>
                    <a:pt x="14" y="230"/>
                  </a:lnTo>
                  <a:lnTo>
                    <a:pt x="10" y="232"/>
                  </a:lnTo>
                  <a:lnTo>
                    <a:pt x="6" y="235"/>
                  </a:lnTo>
                  <a:lnTo>
                    <a:pt x="4" y="239"/>
                  </a:lnTo>
                  <a:lnTo>
                    <a:pt x="3" y="244"/>
                  </a:lnTo>
                  <a:lnTo>
                    <a:pt x="3" y="251"/>
                  </a:lnTo>
                  <a:lnTo>
                    <a:pt x="3" y="251"/>
                  </a:lnTo>
                  <a:lnTo>
                    <a:pt x="1" y="286"/>
                  </a:lnTo>
                  <a:lnTo>
                    <a:pt x="1" y="286"/>
                  </a:lnTo>
                  <a:lnTo>
                    <a:pt x="0" y="316"/>
                  </a:lnTo>
                  <a:lnTo>
                    <a:pt x="0" y="346"/>
                  </a:lnTo>
                  <a:lnTo>
                    <a:pt x="3" y="378"/>
                  </a:lnTo>
                  <a:lnTo>
                    <a:pt x="4" y="393"/>
                  </a:lnTo>
                  <a:lnTo>
                    <a:pt x="6" y="409"/>
                  </a:lnTo>
                  <a:lnTo>
                    <a:pt x="9" y="423"/>
                  </a:lnTo>
                  <a:lnTo>
                    <a:pt x="14" y="438"/>
                  </a:lnTo>
                  <a:lnTo>
                    <a:pt x="20" y="452"/>
                  </a:lnTo>
                  <a:lnTo>
                    <a:pt x="26" y="465"/>
                  </a:lnTo>
                  <a:lnTo>
                    <a:pt x="34" y="478"/>
                  </a:lnTo>
                  <a:lnTo>
                    <a:pt x="43" y="490"/>
                  </a:lnTo>
                  <a:lnTo>
                    <a:pt x="54" y="501"/>
                  </a:lnTo>
                  <a:lnTo>
                    <a:pt x="65" y="511"/>
                  </a:lnTo>
                  <a:lnTo>
                    <a:pt x="65" y="511"/>
                  </a:lnTo>
                  <a:lnTo>
                    <a:pt x="78" y="519"/>
                  </a:lnTo>
                  <a:lnTo>
                    <a:pt x="91" y="527"/>
                  </a:lnTo>
                  <a:lnTo>
                    <a:pt x="105" y="532"/>
                  </a:lnTo>
                  <a:lnTo>
                    <a:pt x="118" y="537"/>
                  </a:lnTo>
                  <a:lnTo>
                    <a:pt x="132" y="541"/>
                  </a:lnTo>
                  <a:lnTo>
                    <a:pt x="145" y="544"/>
                  </a:lnTo>
                  <a:lnTo>
                    <a:pt x="159" y="546"/>
                  </a:lnTo>
                  <a:lnTo>
                    <a:pt x="173" y="546"/>
                  </a:lnTo>
                  <a:lnTo>
                    <a:pt x="173" y="546"/>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1280" name="组合 1279"/>
          <p:cNvGrpSpPr/>
          <p:nvPr/>
        </p:nvGrpSpPr>
        <p:grpSpPr>
          <a:xfrm>
            <a:off x="3591591" y="2128660"/>
            <a:ext cx="1022351" cy="1011768"/>
            <a:chOff x="3100388" y="1978025"/>
            <a:chExt cx="766763" cy="758826"/>
          </a:xfrm>
          <a:solidFill>
            <a:schemeClr val="tx1">
              <a:lumMod val="65000"/>
              <a:lumOff val="35000"/>
            </a:schemeClr>
          </a:solidFill>
        </p:grpSpPr>
        <p:sp>
          <p:nvSpPr>
            <p:cNvPr id="12848" name="Freeform 560"/>
            <p:cNvSpPr/>
            <p:nvPr/>
          </p:nvSpPr>
          <p:spPr bwMode="auto">
            <a:xfrm>
              <a:off x="3306763" y="2555875"/>
              <a:ext cx="34925" cy="76200"/>
            </a:xfrm>
            <a:custGeom>
              <a:avLst/>
              <a:gdLst/>
              <a:ahLst/>
              <a:cxnLst>
                <a:cxn ang="0">
                  <a:pos x="77" y="3"/>
                </a:cxn>
                <a:cxn ang="0">
                  <a:pos x="77" y="3"/>
                </a:cxn>
                <a:cxn ang="0">
                  <a:pos x="54" y="47"/>
                </a:cxn>
                <a:cxn ang="0">
                  <a:pos x="31" y="93"/>
                </a:cxn>
                <a:cxn ang="0">
                  <a:pos x="22" y="115"/>
                </a:cxn>
                <a:cxn ang="0">
                  <a:pos x="13" y="139"/>
                </a:cxn>
                <a:cxn ang="0">
                  <a:pos x="5" y="164"/>
                </a:cxn>
                <a:cxn ang="0">
                  <a:pos x="0" y="187"/>
                </a:cxn>
                <a:cxn ang="0">
                  <a:pos x="0" y="187"/>
                </a:cxn>
                <a:cxn ang="0">
                  <a:pos x="0" y="190"/>
                </a:cxn>
                <a:cxn ang="0">
                  <a:pos x="1" y="191"/>
                </a:cxn>
                <a:cxn ang="0">
                  <a:pos x="5" y="194"/>
                </a:cxn>
                <a:cxn ang="0">
                  <a:pos x="6" y="194"/>
                </a:cxn>
                <a:cxn ang="0">
                  <a:pos x="9" y="194"/>
                </a:cxn>
                <a:cxn ang="0">
                  <a:pos x="10" y="192"/>
                </a:cxn>
                <a:cxn ang="0">
                  <a:pos x="12" y="190"/>
                </a:cxn>
                <a:cxn ang="0">
                  <a:pos x="12" y="190"/>
                </a:cxn>
                <a:cxn ang="0">
                  <a:pos x="17" y="166"/>
                </a:cxn>
                <a:cxn ang="0">
                  <a:pos x="23" y="143"/>
                </a:cxn>
                <a:cxn ang="0">
                  <a:pos x="33" y="120"/>
                </a:cxn>
                <a:cxn ang="0">
                  <a:pos x="42" y="97"/>
                </a:cxn>
                <a:cxn ang="0">
                  <a:pos x="64" y="52"/>
                </a:cxn>
                <a:cxn ang="0">
                  <a:pos x="86" y="9"/>
                </a:cxn>
                <a:cxn ang="0">
                  <a:pos x="86" y="9"/>
                </a:cxn>
                <a:cxn ang="0">
                  <a:pos x="88" y="7"/>
                </a:cxn>
                <a:cxn ang="0">
                  <a:pos x="88" y="4"/>
                </a:cxn>
                <a:cxn ang="0">
                  <a:pos x="85" y="1"/>
                </a:cxn>
                <a:cxn ang="0">
                  <a:pos x="80" y="0"/>
                </a:cxn>
                <a:cxn ang="0">
                  <a:pos x="78" y="1"/>
                </a:cxn>
                <a:cxn ang="0">
                  <a:pos x="77" y="3"/>
                </a:cxn>
                <a:cxn ang="0">
                  <a:pos x="77" y="3"/>
                </a:cxn>
              </a:cxnLst>
              <a:rect l="0" t="0" r="r" b="b"/>
              <a:pathLst>
                <a:path w="88" h="194">
                  <a:moveTo>
                    <a:pt x="77" y="3"/>
                  </a:moveTo>
                  <a:lnTo>
                    <a:pt x="77" y="3"/>
                  </a:lnTo>
                  <a:lnTo>
                    <a:pt x="54" y="47"/>
                  </a:lnTo>
                  <a:lnTo>
                    <a:pt x="31" y="93"/>
                  </a:lnTo>
                  <a:lnTo>
                    <a:pt x="22" y="115"/>
                  </a:lnTo>
                  <a:lnTo>
                    <a:pt x="13" y="139"/>
                  </a:lnTo>
                  <a:lnTo>
                    <a:pt x="5" y="164"/>
                  </a:lnTo>
                  <a:lnTo>
                    <a:pt x="0" y="187"/>
                  </a:lnTo>
                  <a:lnTo>
                    <a:pt x="0" y="187"/>
                  </a:lnTo>
                  <a:lnTo>
                    <a:pt x="0" y="190"/>
                  </a:lnTo>
                  <a:lnTo>
                    <a:pt x="1" y="191"/>
                  </a:lnTo>
                  <a:lnTo>
                    <a:pt x="5" y="194"/>
                  </a:lnTo>
                  <a:lnTo>
                    <a:pt x="6" y="194"/>
                  </a:lnTo>
                  <a:lnTo>
                    <a:pt x="9" y="194"/>
                  </a:lnTo>
                  <a:lnTo>
                    <a:pt x="10" y="192"/>
                  </a:lnTo>
                  <a:lnTo>
                    <a:pt x="12" y="190"/>
                  </a:lnTo>
                  <a:lnTo>
                    <a:pt x="12" y="190"/>
                  </a:lnTo>
                  <a:lnTo>
                    <a:pt x="17" y="166"/>
                  </a:lnTo>
                  <a:lnTo>
                    <a:pt x="23" y="143"/>
                  </a:lnTo>
                  <a:lnTo>
                    <a:pt x="33" y="120"/>
                  </a:lnTo>
                  <a:lnTo>
                    <a:pt x="42" y="97"/>
                  </a:lnTo>
                  <a:lnTo>
                    <a:pt x="64" y="52"/>
                  </a:lnTo>
                  <a:lnTo>
                    <a:pt x="86" y="9"/>
                  </a:lnTo>
                  <a:lnTo>
                    <a:pt x="86" y="9"/>
                  </a:lnTo>
                  <a:lnTo>
                    <a:pt x="88" y="7"/>
                  </a:lnTo>
                  <a:lnTo>
                    <a:pt x="88" y="4"/>
                  </a:lnTo>
                  <a:lnTo>
                    <a:pt x="85" y="1"/>
                  </a:lnTo>
                  <a:lnTo>
                    <a:pt x="80" y="0"/>
                  </a:lnTo>
                  <a:lnTo>
                    <a:pt x="78" y="1"/>
                  </a:lnTo>
                  <a:lnTo>
                    <a:pt x="77" y="3"/>
                  </a:lnTo>
                  <a:lnTo>
                    <a:pt x="7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49" name="Freeform 561"/>
            <p:cNvSpPr/>
            <p:nvPr/>
          </p:nvSpPr>
          <p:spPr bwMode="auto">
            <a:xfrm>
              <a:off x="3319463" y="2565400"/>
              <a:ext cx="47625" cy="98425"/>
            </a:xfrm>
            <a:custGeom>
              <a:avLst/>
              <a:gdLst/>
              <a:ahLst/>
              <a:cxnLst>
                <a:cxn ang="0">
                  <a:pos x="108" y="3"/>
                </a:cxn>
                <a:cxn ang="0">
                  <a:pos x="108" y="3"/>
                </a:cxn>
                <a:cxn ang="0">
                  <a:pos x="102" y="12"/>
                </a:cxn>
                <a:cxn ang="0">
                  <a:pos x="95" y="23"/>
                </a:cxn>
                <a:cxn ang="0">
                  <a:pos x="89" y="33"/>
                </a:cxn>
                <a:cxn ang="0">
                  <a:pos x="84" y="45"/>
                </a:cxn>
                <a:cxn ang="0">
                  <a:pos x="84" y="45"/>
                </a:cxn>
                <a:cxn ang="0">
                  <a:pos x="65" y="85"/>
                </a:cxn>
                <a:cxn ang="0">
                  <a:pos x="47" y="126"/>
                </a:cxn>
                <a:cxn ang="0">
                  <a:pos x="47" y="126"/>
                </a:cxn>
                <a:cxn ang="0">
                  <a:pos x="34" y="155"/>
                </a:cxn>
                <a:cxn ang="0">
                  <a:pos x="20" y="182"/>
                </a:cxn>
                <a:cxn ang="0">
                  <a:pos x="13" y="196"/>
                </a:cxn>
                <a:cxn ang="0">
                  <a:pos x="8" y="211"/>
                </a:cxn>
                <a:cxn ang="0">
                  <a:pos x="3" y="227"/>
                </a:cxn>
                <a:cxn ang="0">
                  <a:pos x="0" y="242"/>
                </a:cxn>
                <a:cxn ang="0">
                  <a:pos x="0" y="242"/>
                </a:cxn>
                <a:cxn ang="0">
                  <a:pos x="0" y="245"/>
                </a:cxn>
                <a:cxn ang="0">
                  <a:pos x="1" y="246"/>
                </a:cxn>
                <a:cxn ang="0">
                  <a:pos x="4" y="247"/>
                </a:cxn>
                <a:cxn ang="0">
                  <a:pos x="5" y="247"/>
                </a:cxn>
                <a:cxn ang="0">
                  <a:pos x="9" y="246"/>
                </a:cxn>
                <a:cxn ang="0">
                  <a:pos x="10" y="245"/>
                </a:cxn>
                <a:cxn ang="0">
                  <a:pos x="12" y="242"/>
                </a:cxn>
                <a:cxn ang="0">
                  <a:pos x="12" y="242"/>
                </a:cxn>
                <a:cxn ang="0">
                  <a:pos x="14" y="228"/>
                </a:cxn>
                <a:cxn ang="0">
                  <a:pos x="18" y="213"/>
                </a:cxn>
                <a:cxn ang="0">
                  <a:pos x="23" y="199"/>
                </a:cxn>
                <a:cxn ang="0">
                  <a:pos x="30" y="185"/>
                </a:cxn>
                <a:cxn ang="0">
                  <a:pos x="43" y="159"/>
                </a:cxn>
                <a:cxn ang="0">
                  <a:pos x="57" y="131"/>
                </a:cxn>
                <a:cxn ang="0">
                  <a:pos x="57" y="131"/>
                </a:cxn>
                <a:cxn ang="0">
                  <a:pos x="71" y="101"/>
                </a:cxn>
                <a:cxn ang="0">
                  <a:pos x="84" y="68"/>
                </a:cxn>
                <a:cxn ang="0">
                  <a:pos x="90" y="53"/>
                </a:cxn>
                <a:cxn ang="0">
                  <a:pos x="98" y="38"/>
                </a:cxn>
                <a:cxn ang="0">
                  <a:pos x="107" y="24"/>
                </a:cxn>
                <a:cxn ang="0">
                  <a:pos x="116" y="11"/>
                </a:cxn>
                <a:cxn ang="0">
                  <a:pos x="116" y="11"/>
                </a:cxn>
                <a:cxn ang="0">
                  <a:pos x="118" y="8"/>
                </a:cxn>
                <a:cxn ang="0">
                  <a:pos x="118" y="6"/>
                </a:cxn>
                <a:cxn ang="0">
                  <a:pos x="116" y="3"/>
                </a:cxn>
                <a:cxn ang="0">
                  <a:pos x="114" y="2"/>
                </a:cxn>
                <a:cxn ang="0">
                  <a:pos x="112" y="0"/>
                </a:cxn>
                <a:cxn ang="0">
                  <a:pos x="110" y="2"/>
                </a:cxn>
                <a:cxn ang="0">
                  <a:pos x="108" y="3"/>
                </a:cxn>
                <a:cxn ang="0">
                  <a:pos x="108" y="3"/>
                </a:cxn>
              </a:cxnLst>
              <a:rect l="0" t="0" r="r" b="b"/>
              <a:pathLst>
                <a:path w="118" h="247">
                  <a:moveTo>
                    <a:pt x="108" y="3"/>
                  </a:moveTo>
                  <a:lnTo>
                    <a:pt x="108" y="3"/>
                  </a:lnTo>
                  <a:lnTo>
                    <a:pt x="102" y="12"/>
                  </a:lnTo>
                  <a:lnTo>
                    <a:pt x="95" y="23"/>
                  </a:lnTo>
                  <a:lnTo>
                    <a:pt x="89" y="33"/>
                  </a:lnTo>
                  <a:lnTo>
                    <a:pt x="84" y="45"/>
                  </a:lnTo>
                  <a:lnTo>
                    <a:pt x="84" y="45"/>
                  </a:lnTo>
                  <a:lnTo>
                    <a:pt x="65" y="85"/>
                  </a:lnTo>
                  <a:lnTo>
                    <a:pt x="47" y="126"/>
                  </a:lnTo>
                  <a:lnTo>
                    <a:pt x="47" y="126"/>
                  </a:lnTo>
                  <a:lnTo>
                    <a:pt x="34" y="155"/>
                  </a:lnTo>
                  <a:lnTo>
                    <a:pt x="20" y="182"/>
                  </a:lnTo>
                  <a:lnTo>
                    <a:pt x="13" y="196"/>
                  </a:lnTo>
                  <a:lnTo>
                    <a:pt x="8" y="211"/>
                  </a:lnTo>
                  <a:lnTo>
                    <a:pt x="3" y="227"/>
                  </a:lnTo>
                  <a:lnTo>
                    <a:pt x="0" y="242"/>
                  </a:lnTo>
                  <a:lnTo>
                    <a:pt x="0" y="242"/>
                  </a:lnTo>
                  <a:lnTo>
                    <a:pt x="0" y="245"/>
                  </a:lnTo>
                  <a:lnTo>
                    <a:pt x="1" y="246"/>
                  </a:lnTo>
                  <a:lnTo>
                    <a:pt x="4" y="247"/>
                  </a:lnTo>
                  <a:lnTo>
                    <a:pt x="5" y="247"/>
                  </a:lnTo>
                  <a:lnTo>
                    <a:pt x="9" y="246"/>
                  </a:lnTo>
                  <a:lnTo>
                    <a:pt x="10" y="245"/>
                  </a:lnTo>
                  <a:lnTo>
                    <a:pt x="12" y="242"/>
                  </a:lnTo>
                  <a:lnTo>
                    <a:pt x="12" y="242"/>
                  </a:lnTo>
                  <a:lnTo>
                    <a:pt x="14" y="228"/>
                  </a:lnTo>
                  <a:lnTo>
                    <a:pt x="18" y="213"/>
                  </a:lnTo>
                  <a:lnTo>
                    <a:pt x="23" y="199"/>
                  </a:lnTo>
                  <a:lnTo>
                    <a:pt x="30" y="185"/>
                  </a:lnTo>
                  <a:lnTo>
                    <a:pt x="43" y="159"/>
                  </a:lnTo>
                  <a:lnTo>
                    <a:pt x="57" y="131"/>
                  </a:lnTo>
                  <a:lnTo>
                    <a:pt x="57" y="131"/>
                  </a:lnTo>
                  <a:lnTo>
                    <a:pt x="71" y="101"/>
                  </a:lnTo>
                  <a:lnTo>
                    <a:pt x="84" y="68"/>
                  </a:lnTo>
                  <a:lnTo>
                    <a:pt x="90" y="53"/>
                  </a:lnTo>
                  <a:lnTo>
                    <a:pt x="98" y="38"/>
                  </a:lnTo>
                  <a:lnTo>
                    <a:pt x="107" y="24"/>
                  </a:lnTo>
                  <a:lnTo>
                    <a:pt x="116" y="11"/>
                  </a:lnTo>
                  <a:lnTo>
                    <a:pt x="116" y="11"/>
                  </a:lnTo>
                  <a:lnTo>
                    <a:pt x="118" y="8"/>
                  </a:lnTo>
                  <a:lnTo>
                    <a:pt x="118" y="6"/>
                  </a:lnTo>
                  <a:lnTo>
                    <a:pt x="116" y="3"/>
                  </a:lnTo>
                  <a:lnTo>
                    <a:pt x="114" y="2"/>
                  </a:lnTo>
                  <a:lnTo>
                    <a:pt x="112" y="0"/>
                  </a:lnTo>
                  <a:lnTo>
                    <a:pt x="110" y="2"/>
                  </a:lnTo>
                  <a:lnTo>
                    <a:pt x="108" y="3"/>
                  </a:lnTo>
                  <a:lnTo>
                    <a:pt x="108"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50" name="Freeform 562"/>
            <p:cNvSpPr/>
            <p:nvPr/>
          </p:nvSpPr>
          <p:spPr bwMode="auto">
            <a:xfrm>
              <a:off x="3328988" y="2595563"/>
              <a:ext cx="55563" cy="95250"/>
            </a:xfrm>
            <a:custGeom>
              <a:avLst/>
              <a:gdLst/>
              <a:ahLst/>
              <a:cxnLst>
                <a:cxn ang="0">
                  <a:pos x="131" y="2"/>
                </a:cxn>
                <a:cxn ang="0">
                  <a:pos x="131" y="2"/>
                </a:cxn>
                <a:cxn ang="0">
                  <a:pos x="119" y="14"/>
                </a:cxn>
                <a:cxn ang="0">
                  <a:pos x="109" y="27"/>
                </a:cxn>
                <a:cxn ang="0">
                  <a:pos x="91" y="54"/>
                </a:cxn>
                <a:cxn ang="0">
                  <a:pos x="74" y="82"/>
                </a:cxn>
                <a:cxn ang="0">
                  <a:pos x="58" y="112"/>
                </a:cxn>
                <a:cxn ang="0">
                  <a:pos x="31" y="172"/>
                </a:cxn>
                <a:cxn ang="0">
                  <a:pos x="16" y="202"/>
                </a:cxn>
                <a:cxn ang="0">
                  <a:pos x="0" y="231"/>
                </a:cxn>
                <a:cxn ang="0">
                  <a:pos x="0" y="231"/>
                </a:cxn>
                <a:cxn ang="0">
                  <a:pos x="0" y="233"/>
                </a:cxn>
                <a:cxn ang="0">
                  <a:pos x="0" y="236"/>
                </a:cxn>
                <a:cxn ang="0">
                  <a:pos x="3" y="238"/>
                </a:cxn>
                <a:cxn ang="0">
                  <a:pos x="7" y="240"/>
                </a:cxn>
                <a:cxn ang="0">
                  <a:pos x="10" y="238"/>
                </a:cxn>
                <a:cxn ang="0">
                  <a:pos x="11" y="237"/>
                </a:cxn>
                <a:cxn ang="0">
                  <a:pos x="11" y="237"/>
                </a:cxn>
                <a:cxn ang="0">
                  <a:pos x="25" y="207"/>
                </a:cxn>
                <a:cxn ang="0">
                  <a:pos x="40" y="178"/>
                </a:cxn>
                <a:cxn ang="0">
                  <a:pos x="67" y="118"/>
                </a:cxn>
                <a:cxn ang="0">
                  <a:pos x="83" y="89"/>
                </a:cxn>
                <a:cxn ang="0">
                  <a:pos x="99" y="61"/>
                </a:cxn>
                <a:cxn ang="0">
                  <a:pos x="118" y="34"/>
                </a:cxn>
                <a:cxn ang="0">
                  <a:pos x="129" y="21"/>
                </a:cxn>
                <a:cxn ang="0">
                  <a:pos x="139" y="10"/>
                </a:cxn>
                <a:cxn ang="0">
                  <a:pos x="139" y="10"/>
                </a:cxn>
                <a:cxn ang="0">
                  <a:pos x="140" y="7"/>
                </a:cxn>
                <a:cxn ang="0">
                  <a:pos x="140" y="6"/>
                </a:cxn>
                <a:cxn ang="0">
                  <a:pos x="139" y="2"/>
                </a:cxn>
                <a:cxn ang="0">
                  <a:pos x="135" y="0"/>
                </a:cxn>
                <a:cxn ang="0">
                  <a:pos x="133" y="0"/>
                </a:cxn>
                <a:cxn ang="0">
                  <a:pos x="131" y="2"/>
                </a:cxn>
                <a:cxn ang="0">
                  <a:pos x="131" y="2"/>
                </a:cxn>
              </a:cxnLst>
              <a:rect l="0" t="0" r="r" b="b"/>
              <a:pathLst>
                <a:path w="140" h="240">
                  <a:moveTo>
                    <a:pt x="131" y="2"/>
                  </a:moveTo>
                  <a:lnTo>
                    <a:pt x="131" y="2"/>
                  </a:lnTo>
                  <a:lnTo>
                    <a:pt x="119" y="14"/>
                  </a:lnTo>
                  <a:lnTo>
                    <a:pt x="109" y="27"/>
                  </a:lnTo>
                  <a:lnTo>
                    <a:pt x="91" y="54"/>
                  </a:lnTo>
                  <a:lnTo>
                    <a:pt x="74" y="82"/>
                  </a:lnTo>
                  <a:lnTo>
                    <a:pt x="58" y="112"/>
                  </a:lnTo>
                  <a:lnTo>
                    <a:pt x="31" y="172"/>
                  </a:lnTo>
                  <a:lnTo>
                    <a:pt x="16" y="202"/>
                  </a:lnTo>
                  <a:lnTo>
                    <a:pt x="0" y="231"/>
                  </a:lnTo>
                  <a:lnTo>
                    <a:pt x="0" y="231"/>
                  </a:lnTo>
                  <a:lnTo>
                    <a:pt x="0" y="233"/>
                  </a:lnTo>
                  <a:lnTo>
                    <a:pt x="0" y="236"/>
                  </a:lnTo>
                  <a:lnTo>
                    <a:pt x="3" y="238"/>
                  </a:lnTo>
                  <a:lnTo>
                    <a:pt x="7" y="240"/>
                  </a:lnTo>
                  <a:lnTo>
                    <a:pt x="10" y="238"/>
                  </a:lnTo>
                  <a:lnTo>
                    <a:pt x="11" y="237"/>
                  </a:lnTo>
                  <a:lnTo>
                    <a:pt x="11" y="237"/>
                  </a:lnTo>
                  <a:lnTo>
                    <a:pt x="25" y="207"/>
                  </a:lnTo>
                  <a:lnTo>
                    <a:pt x="40" y="178"/>
                  </a:lnTo>
                  <a:lnTo>
                    <a:pt x="67" y="118"/>
                  </a:lnTo>
                  <a:lnTo>
                    <a:pt x="83" y="89"/>
                  </a:lnTo>
                  <a:lnTo>
                    <a:pt x="99" y="61"/>
                  </a:lnTo>
                  <a:lnTo>
                    <a:pt x="118" y="34"/>
                  </a:lnTo>
                  <a:lnTo>
                    <a:pt x="129" y="21"/>
                  </a:lnTo>
                  <a:lnTo>
                    <a:pt x="139" y="10"/>
                  </a:lnTo>
                  <a:lnTo>
                    <a:pt x="139" y="10"/>
                  </a:lnTo>
                  <a:lnTo>
                    <a:pt x="140" y="7"/>
                  </a:lnTo>
                  <a:lnTo>
                    <a:pt x="140" y="6"/>
                  </a:lnTo>
                  <a:lnTo>
                    <a:pt x="139" y="2"/>
                  </a:lnTo>
                  <a:lnTo>
                    <a:pt x="135" y="0"/>
                  </a:lnTo>
                  <a:lnTo>
                    <a:pt x="133" y="0"/>
                  </a:lnTo>
                  <a:lnTo>
                    <a:pt x="131" y="2"/>
                  </a:lnTo>
                  <a:lnTo>
                    <a:pt x="131"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51" name="Freeform 563"/>
            <p:cNvSpPr/>
            <p:nvPr/>
          </p:nvSpPr>
          <p:spPr bwMode="auto">
            <a:xfrm>
              <a:off x="3352801" y="2620963"/>
              <a:ext cx="53975" cy="90488"/>
            </a:xfrm>
            <a:custGeom>
              <a:avLst/>
              <a:gdLst/>
              <a:ahLst/>
              <a:cxnLst>
                <a:cxn ang="0">
                  <a:pos x="124" y="1"/>
                </a:cxn>
                <a:cxn ang="0">
                  <a:pos x="124" y="1"/>
                </a:cxn>
                <a:cxn ang="0">
                  <a:pos x="104" y="24"/>
                </a:cxn>
                <a:cxn ang="0">
                  <a:pos x="86" y="47"/>
                </a:cxn>
                <a:cxn ang="0">
                  <a:pos x="86" y="47"/>
                </a:cxn>
                <a:cxn ang="0">
                  <a:pos x="78" y="58"/>
                </a:cxn>
                <a:cxn ang="0">
                  <a:pos x="72" y="70"/>
                </a:cxn>
                <a:cxn ang="0">
                  <a:pos x="60" y="96"/>
                </a:cxn>
                <a:cxn ang="0">
                  <a:pos x="60" y="96"/>
                </a:cxn>
                <a:cxn ang="0">
                  <a:pos x="30" y="155"/>
                </a:cxn>
                <a:cxn ang="0">
                  <a:pos x="1" y="215"/>
                </a:cxn>
                <a:cxn ang="0">
                  <a:pos x="1" y="215"/>
                </a:cxn>
                <a:cxn ang="0">
                  <a:pos x="0" y="218"/>
                </a:cxn>
                <a:cxn ang="0">
                  <a:pos x="1" y="221"/>
                </a:cxn>
                <a:cxn ang="0">
                  <a:pos x="4" y="223"/>
                </a:cxn>
                <a:cxn ang="0">
                  <a:pos x="5" y="224"/>
                </a:cxn>
                <a:cxn ang="0">
                  <a:pos x="7" y="224"/>
                </a:cxn>
                <a:cxn ang="0">
                  <a:pos x="9" y="223"/>
                </a:cxn>
                <a:cxn ang="0">
                  <a:pos x="10" y="222"/>
                </a:cxn>
                <a:cxn ang="0">
                  <a:pos x="10" y="222"/>
                </a:cxn>
                <a:cxn ang="0">
                  <a:pos x="35" y="170"/>
                </a:cxn>
                <a:cxn ang="0">
                  <a:pos x="60" y="119"/>
                </a:cxn>
                <a:cxn ang="0">
                  <a:pos x="60" y="119"/>
                </a:cxn>
                <a:cxn ang="0">
                  <a:pos x="68" y="104"/>
                </a:cxn>
                <a:cxn ang="0">
                  <a:pos x="75" y="90"/>
                </a:cxn>
                <a:cxn ang="0">
                  <a:pos x="92" y="62"/>
                </a:cxn>
                <a:cxn ang="0">
                  <a:pos x="111" y="35"/>
                </a:cxn>
                <a:cxn ang="0">
                  <a:pos x="132" y="10"/>
                </a:cxn>
                <a:cxn ang="0">
                  <a:pos x="132" y="10"/>
                </a:cxn>
                <a:cxn ang="0">
                  <a:pos x="133" y="7"/>
                </a:cxn>
                <a:cxn ang="0">
                  <a:pos x="133" y="5"/>
                </a:cxn>
                <a:cxn ang="0">
                  <a:pos x="130" y="1"/>
                </a:cxn>
                <a:cxn ang="0">
                  <a:pos x="129" y="0"/>
                </a:cxn>
                <a:cxn ang="0">
                  <a:pos x="128" y="0"/>
                </a:cxn>
                <a:cxn ang="0">
                  <a:pos x="125" y="0"/>
                </a:cxn>
                <a:cxn ang="0">
                  <a:pos x="124" y="1"/>
                </a:cxn>
                <a:cxn ang="0">
                  <a:pos x="124" y="1"/>
                </a:cxn>
              </a:cxnLst>
              <a:rect l="0" t="0" r="r" b="b"/>
              <a:pathLst>
                <a:path w="133" h="224">
                  <a:moveTo>
                    <a:pt x="124" y="1"/>
                  </a:moveTo>
                  <a:lnTo>
                    <a:pt x="124" y="1"/>
                  </a:lnTo>
                  <a:lnTo>
                    <a:pt x="104" y="24"/>
                  </a:lnTo>
                  <a:lnTo>
                    <a:pt x="86" y="47"/>
                  </a:lnTo>
                  <a:lnTo>
                    <a:pt x="86" y="47"/>
                  </a:lnTo>
                  <a:lnTo>
                    <a:pt x="78" y="58"/>
                  </a:lnTo>
                  <a:lnTo>
                    <a:pt x="72" y="70"/>
                  </a:lnTo>
                  <a:lnTo>
                    <a:pt x="60" y="96"/>
                  </a:lnTo>
                  <a:lnTo>
                    <a:pt x="60" y="96"/>
                  </a:lnTo>
                  <a:lnTo>
                    <a:pt x="30" y="155"/>
                  </a:lnTo>
                  <a:lnTo>
                    <a:pt x="1" y="215"/>
                  </a:lnTo>
                  <a:lnTo>
                    <a:pt x="1" y="215"/>
                  </a:lnTo>
                  <a:lnTo>
                    <a:pt x="0" y="218"/>
                  </a:lnTo>
                  <a:lnTo>
                    <a:pt x="1" y="221"/>
                  </a:lnTo>
                  <a:lnTo>
                    <a:pt x="4" y="223"/>
                  </a:lnTo>
                  <a:lnTo>
                    <a:pt x="5" y="224"/>
                  </a:lnTo>
                  <a:lnTo>
                    <a:pt x="7" y="224"/>
                  </a:lnTo>
                  <a:lnTo>
                    <a:pt x="9" y="223"/>
                  </a:lnTo>
                  <a:lnTo>
                    <a:pt x="10" y="222"/>
                  </a:lnTo>
                  <a:lnTo>
                    <a:pt x="10" y="222"/>
                  </a:lnTo>
                  <a:lnTo>
                    <a:pt x="35" y="170"/>
                  </a:lnTo>
                  <a:lnTo>
                    <a:pt x="60" y="119"/>
                  </a:lnTo>
                  <a:lnTo>
                    <a:pt x="60" y="119"/>
                  </a:lnTo>
                  <a:lnTo>
                    <a:pt x="68" y="104"/>
                  </a:lnTo>
                  <a:lnTo>
                    <a:pt x="75" y="90"/>
                  </a:lnTo>
                  <a:lnTo>
                    <a:pt x="92" y="62"/>
                  </a:lnTo>
                  <a:lnTo>
                    <a:pt x="111" y="35"/>
                  </a:lnTo>
                  <a:lnTo>
                    <a:pt x="132" y="10"/>
                  </a:lnTo>
                  <a:lnTo>
                    <a:pt x="132" y="10"/>
                  </a:lnTo>
                  <a:lnTo>
                    <a:pt x="133" y="7"/>
                  </a:lnTo>
                  <a:lnTo>
                    <a:pt x="133" y="5"/>
                  </a:lnTo>
                  <a:lnTo>
                    <a:pt x="130" y="1"/>
                  </a:lnTo>
                  <a:lnTo>
                    <a:pt x="129" y="0"/>
                  </a:lnTo>
                  <a:lnTo>
                    <a:pt x="128" y="0"/>
                  </a:lnTo>
                  <a:lnTo>
                    <a:pt x="125" y="0"/>
                  </a:lnTo>
                  <a:lnTo>
                    <a:pt x="124" y="1"/>
                  </a:lnTo>
                  <a:lnTo>
                    <a:pt x="12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52" name="Freeform 564"/>
            <p:cNvSpPr/>
            <p:nvPr/>
          </p:nvSpPr>
          <p:spPr bwMode="auto">
            <a:xfrm>
              <a:off x="3382963" y="2638425"/>
              <a:ext cx="47625" cy="87313"/>
            </a:xfrm>
            <a:custGeom>
              <a:avLst/>
              <a:gdLst/>
              <a:ahLst/>
              <a:cxnLst>
                <a:cxn ang="0">
                  <a:pos x="109" y="3"/>
                </a:cxn>
                <a:cxn ang="0">
                  <a:pos x="109" y="3"/>
                </a:cxn>
                <a:cxn ang="0">
                  <a:pos x="103" y="15"/>
                </a:cxn>
                <a:cxn ang="0">
                  <a:pos x="95" y="27"/>
                </a:cxn>
                <a:cxn ang="0">
                  <a:pos x="88" y="37"/>
                </a:cxn>
                <a:cxn ang="0">
                  <a:pos x="82" y="49"/>
                </a:cxn>
                <a:cxn ang="0">
                  <a:pos x="82" y="49"/>
                </a:cxn>
                <a:cxn ang="0">
                  <a:pos x="55" y="108"/>
                </a:cxn>
                <a:cxn ang="0">
                  <a:pos x="55" y="108"/>
                </a:cxn>
                <a:cxn ang="0">
                  <a:pos x="41" y="134"/>
                </a:cxn>
                <a:cxn ang="0">
                  <a:pos x="27" y="160"/>
                </a:cxn>
                <a:cxn ang="0">
                  <a:pos x="12" y="186"/>
                </a:cxn>
                <a:cxn ang="0">
                  <a:pos x="6" y="200"/>
                </a:cxn>
                <a:cxn ang="0">
                  <a:pos x="2" y="214"/>
                </a:cxn>
                <a:cxn ang="0">
                  <a:pos x="2" y="214"/>
                </a:cxn>
                <a:cxn ang="0">
                  <a:pos x="0" y="216"/>
                </a:cxn>
                <a:cxn ang="0">
                  <a:pos x="2" y="219"/>
                </a:cxn>
                <a:cxn ang="0">
                  <a:pos x="6" y="221"/>
                </a:cxn>
                <a:cxn ang="0">
                  <a:pos x="10" y="220"/>
                </a:cxn>
                <a:cxn ang="0">
                  <a:pos x="11" y="219"/>
                </a:cxn>
                <a:cxn ang="0">
                  <a:pos x="12" y="217"/>
                </a:cxn>
                <a:cxn ang="0">
                  <a:pos x="12" y="217"/>
                </a:cxn>
                <a:cxn ang="0">
                  <a:pos x="17" y="203"/>
                </a:cxn>
                <a:cxn ang="0">
                  <a:pos x="23" y="190"/>
                </a:cxn>
                <a:cxn ang="0">
                  <a:pos x="36" y="164"/>
                </a:cxn>
                <a:cxn ang="0">
                  <a:pos x="51" y="139"/>
                </a:cxn>
                <a:cxn ang="0">
                  <a:pos x="65" y="113"/>
                </a:cxn>
                <a:cxn ang="0">
                  <a:pos x="65" y="113"/>
                </a:cxn>
                <a:cxn ang="0">
                  <a:pos x="75" y="92"/>
                </a:cxn>
                <a:cxn ang="0">
                  <a:pos x="84" y="71"/>
                </a:cxn>
                <a:cxn ang="0">
                  <a:pos x="84" y="71"/>
                </a:cxn>
                <a:cxn ang="0">
                  <a:pos x="92" y="55"/>
                </a:cxn>
                <a:cxn ang="0">
                  <a:pos x="101" y="40"/>
                </a:cxn>
                <a:cxn ang="0">
                  <a:pos x="110" y="25"/>
                </a:cxn>
                <a:cxn ang="0">
                  <a:pos x="118" y="10"/>
                </a:cxn>
                <a:cxn ang="0">
                  <a:pos x="118" y="10"/>
                </a:cxn>
                <a:cxn ang="0">
                  <a:pos x="118" y="7"/>
                </a:cxn>
                <a:cxn ang="0">
                  <a:pos x="118" y="4"/>
                </a:cxn>
                <a:cxn ang="0">
                  <a:pos x="116" y="2"/>
                </a:cxn>
                <a:cxn ang="0">
                  <a:pos x="114" y="0"/>
                </a:cxn>
                <a:cxn ang="0">
                  <a:pos x="112" y="0"/>
                </a:cxn>
                <a:cxn ang="0">
                  <a:pos x="110" y="2"/>
                </a:cxn>
                <a:cxn ang="0">
                  <a:pos x="109" y="3"/>
                </a:cxn>
                <a:cxn ang="0">
                  <a:pos x="109" y="3"/>
                </a:cxn>
              </a:cxnLst>
              <a:rect l="0" t="0" r="r" b="b"/>
              <a:pathLst>
                <a:path w="118" h="221">
                  <a:moveTo>
                    <a:pt x="109" y="3"/>
                  </a:moveTo>
                  <a:lnTo>
                    <a:pt x="109" y="3"/>
                  </a:lnTo>
                  <a:lnTo>
                    <a:pt x="103" y="15"/>
                  </a:lnTo>
                  <a:lnTo>
                    <a:pt x="95" y="27"/>
                  </a:lnTo>
                  <a:lnTo>
                    <a:pt x="88" y="37"/>
                  </a:lnTo>
                  <a:lnTo>
                    <a:pt x="82" y="49"/>
                  </a:lnTo>
                  <a:lnTo>
                    <a:pt x="82" y="49"/>
                  </a:lnTo>
                  <a:lnTo>
                    <a:pt x="55" y="108"/>
                  </a:lnTo>
                  <a:lnTo>
                    <a:pt x="55" y="108"/>
                  </a:lnTo>
                  <a:lnTo>
                    <a:pt x="41" y="134"/>
                  </a:lnTo>
                  <a:lnTo>
                    <a:pt x="27" y="160"/>
                  </a:lnTo>
                  <a:lnTo>
                    <a:pt x="12" y="186"/>
                  </a:lnTo>
                  <a:lnTo>
                    <a:pt x="6" y="200"/>
                  </a:lnTo>
                  <a:lnTo>
                    <a:pt x="2" y="214"/>
                  </a:lnTo>
                  <a:lnTo>
                    <a:pt x="2" y="214"/>
                  </a:lnTo>
                  <a:lnTo>
                    <a:pt x="0" y="216"/>
                  </a:lnTo>
                  <a:lnTo>
                    <a:pt x="2" y="219"/>
                  </a:lnTo>
                  <a:lnTo>
                    <a:pt x="6" y="221"/>
                  </a:lnTo>
                  <a:lnTo>
                    <a:pt x="10" y="220"/>
                  </a:lnTo>
                  <a:lnTo>
                    <a:pt x="11" y="219"/>
                  </a:lnTo>
                  <a:lnTo>
                    <a:pt x="12" y="217"/>
                  </a:lnTo>
                  <a:lnTo>
                    <a:pt x="12" y="217"/>
                  </a:lnTo>
                  <a:lnTo>
                    <a:pt x="17" y="203"/>
                  </a:lnTo>
                  <a:lnTo>
                    <a:pt x="23" y="190"/>
                  </a:lnTo>
                  <a:lnTo>
                    <a:pt x="36" y="164"/>
                  </a:lnTo>
                  <a:lnTo>
                    <a:pt x="51" y="139"/>
                  </a:lnTo>
                  <a:lnTo>
                    <a:pt x="65" y="113"/>
                  </a:lnTo>
                  <a:lnTo>
                    <a:pt x="65" y="113"/>
                  </a:lnTo>
                  <a:lnTo>
                    <a:pt x="75" y="92"/>
                  </a:lnTo>
                  <a:lnTo>
                    <a:pt x="84" y="71"/>
                  </a:lnTo>
                  <a:lnTo>
                    <a:pt x="84" y="71"/>
                  </a:lnTo>
                  <a:lnTo>
                    <a:pt x="92" y="55"/>
                  </a:lnTo>
                  <a:lnTo>
                    <a:pt x="101" y="40"/>
                  </a:lnTo>
                  <a:lnTo>
                    <a:pt x="110" y="25"/>
                  </a:lnTo>
                  <a:lnTo>
                    <a:pt x="118" y="10"/>
                  </a:lnTo>
                  <a:lnTo>
                    <a:pt x="118" y="10"/>
                  </a:lnTo>
                  <a:lnTo>
                    <a:pt x="118" y="7"/>
                  </a:lnTo>
                  <a:lnTo>
                    <a:pt x="118" y="4"/>
                  </a:lnTo>
                  <a:lnTo>
                    <a:pt x="116" y="2"/>
                  </a:lnTo>
                  <a:lnTo>
                    <a:pt x="114" y="0"/>
                  </a:lnTo>
                  <a:lnTo>
                    <a:pt x="112" y="0"/>
                  </a:lnTo>
                  <a:lnTo>
                    <a:pt x="110" y="2"/>
                  </a:lnTo>
                  <a:lnTo>
                    <a:pt x="109" y="3"/>
                  </a:lnTo>
                  <a:lnTo>
                    <a:pt x="10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53" name="Freeform 565"/>
            <p:cNvSpPr/>
            <p:nvPr/>
          </p:nvSpPr>
          <p:spPr bwMode="auto">
            <a:xfrm>
              <a:off x="3438526" y="2533650"/>
              <a:ext cx="42863" cy="73025"/>
            </a:xfrm>
            <a:custGeom>
              <a:avLst/>
              <a:gdLst/>
              <a:ahLst/>
              <a:cxnLst>
                <a:cxn ang="0">
                  <a:pos x="97" y="2"/>
                </a:cxn>
                <a:cxn ang="0">
                  <a:pos x="97" y="2"/>
                </a:cxn>
                <a:cxn ang="0">
                  <a:pos x="82" y="22"/>
                </a:cxn>
                <a:cxn ang="0">
                  <a:pos x="68" y="41"/>
                </a:cxn>
                <a:cxn ang="0">
                  <a:pos x="55" y="62"/>
                </a:cxn>
                <a:cxn ang="0">
                  <a:pos x="43" y="85"/>
                </a:cxn>
                <a:cxn ang="0">
                  <a:pos x="21" y="129"/>
                </a:cxn>
                <a:cxn ang="0">
                  <a:pos x="1" y="173"/>
                </a:cxn>
                <a:cxn ang="0">
                  <a:pos x="1" y="173"/>
                </a:cxn>
                <a:cxn ang="0">
                  <a:pos x="0" y="176"/>
                </a:cxn>
                <a:cxn ang="0">
                  <a:pos x="1" y="179"/>
                </a:cxn>
                <a:cxn ang="0">
                  <a:pos x="4" y="181"/>
                </a:cxn>
                <a:cxn ang="0">
                  <a:pos x="5" y="183"/>
                </a:cxn>
                <a:cxn ang="0">
                  <a:pos x="8" y="183"/>
                </a:cxn>
                <a:cxn ang="0">
                  <a:pos x="9" y="181"/>
                </a:cxn>
                <a:cxn ang="0">
                  <a:pos x="10" y="180"/>
                </a:cxn>
                <a:cxn ang="0">
                  <a:pos x="10" y="180"/>
                </a:cxn>
                <a:cxn ang="0">
                  <a:pos x="31" y="136"/>
                </a:cxn>
                <a:cxn ang="0">
                  <a:pos x="52" y="91"/>
                </a:cxn>
                <a:cxn ang="0">
                  <a:pos x="64" y="70"/>
                </a:cxn>
                <a:cxn ang="0">
                  <a:pos x="77" y="49"/>
                </a:cxn>
                <a:cxn ang="0">
                  <a:pos x="90" y="30"/>
                </a:cxn>
                <a:cxn ang="0">
                  <a:pos x="104" y="10"/>
                </a:cxn>
                <a:cxn ang="0">
                  <a:pos x="104" y="10"/>
                </a:cxn>
                <a:cxn ang="0">
                  <a:pos x="106" y="7"/>
                </a:cxn>
                <a:cxn ang="0">
                  <a:pos x="106" y="5"/>
                </a:cxn>
                <a:cxn ang="0">
                  <a:pos x="104" y="1"/>
                </a:cxn>
                <a:cxn ang="0">
                  <a:pos x="103" y="0"/>
                </a:cxn>
                <a:cxn ang="0">
                  <a:pos x="100" y="0"/>
                </a:cxn>
                <a:cxn ang="0">
                  <a:pos x="99" y="0"/>
                </a:cxn>
                <a:cxn ang="0">
                  <a:pos x="97" y="2"/>
                </a:cxn>
                <a:cxn ang="0">
                  <a:pos x="97" y="2"/>
                </a:cxn>
              </a:cxnLst>
              <a:rect l="0" t="0" r="r" b="b"/>
              <a:pathLst>
                <a:path w="106" h="183">
                  <a:moveTo>
                    <a:pt x="97" y="2"/>
                  </a:moveTo>
                  <a:lnTo>
                    <a:pt x="97" y="2"/>
                  </a:lnTo>
                  <a:lnTo>
                    <a:pt x="82" y="22"/>
                  </a:lnTo>
                  <a:lnTo>
                    <a:pt x="68" y="41"/>
                  </a:lnTo>
                  <a:lnTo>
                    <a:pt x="55" y="62"/>
                  </a:lnTo>
                  <a:lnTo>
                    <a:pt x="43" y="85"/>
                  </a:lnTo>
                  <a:lnTo>
                    <a:pt x="21" y="129"/>
                  </a:lnTo>
                  <a:lnTo>
                    <a:pt x="1" y="173"/>
                  </a:lnTo>
                  <a:lnTo>
                    <a:pt x="1" y="173"/>
                  </a:lnTo>
                  <a:lnTo>
                    <a:pt x="0" y="176"/>
                  </a:lnTo>
                  <a:lnTo>
                    <a:pt x="1" y="179"/>
                  </a:lnTo>
                  <a:lnTo>
                    <a:pt x="4" y="181"/>
                  </a:lnTo>
                  <a:lnTo>
                    <a:pt x="5" y="183"/>
                  </a:lnTo>
                  <a:lnTo>
                    <a:pt x="8" y="183"/>
                  </a:lnTo>
                  <a:lnTo>
                    <a:pt x="9" y="181"/>
                  </a:lnTo>
                  <a:lnTo>
                    <a:pt x="10" y="180"/>
                  </a:lnTo>
                  <a:lnTo>
                    <a:pt x="10" y="180"/>
                  </a:lnTo>
                  <a:lnTo>
                    <a:pt x="31" y="136"/>
                  </a:lnTo>
                  <a:lnTo>
                    <a:pt x="52" y="91"/>
                  </a:lnTo>
                  <a:lnTo>
                    <a:pt x="64" y="70"/>
                  </a:lnTo>
                  <a:lnTo>
                    <a:pt x="77" y="49"/>
                  </a:lnTo>
                  <a:lnTo>
                    <a:pt x="90" y="30"/>
                  </a:lnTo>
                  <a:lnTo>
                    <a:pt x="104" y="10"/>
                  </a:lnTo>
                  <a:lnTo>
                    <a:pt x="104" y="10"/>
                  </a:lnTo>
                  <a:lnTo>
                    <a:pt x="106" y="7"/>
                  </a:lnTo>
                  <a:lnTo>
                    <a:pt x="106" y="5"/>
                  </a:lnTo>
                  <a:lnTo>
                    <a:pt x="104" y="1"/>
                  </a:lnTo>
                  <a:lnTo>
                    <a:pt x="103" y="0"/>
                  </a:lnTo>
                  <a:lnTo>
                    <a:pt x="100" y="0"/>
                  </a:lnTo>
                  <a:lnTo>
                    <a:pt x="99" y="0"/>
                  </a:lnTo>
                  <a:lnTo>
                    <a:pt x="97" y="2"/>
                  </a:lnTo>
                  <a:lnTo>
                    <a:pt x="9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54" name="Freeform 566"/>
            <p:cNvSpPr/>
            <p:nvPr/>
          </p:nvSpPr>
          <p:spPr bwMode="auto">
            <a:xfrm>
              <a:off x="3425826" y="2533650"/>
              <a:ext cx="93663" cy="182563"/>
            </a:xfrm>
            <a:custGeom>
              <a:avLst/>
              <a:gdLst/>
              <a:ahLst/>
              <a:cxnLst>
                <a:cxn ang="0">
                  <a:pos x="225" y="5"/>
                </a:cxn>
                <a:cxn ang="0">
                  <a:pos x="221" y="19"/>
                </a:cxn>
                <a:cxn ang="0">
                  <a:pos x="216" y="22"/>
                </a:cxn>
                <a:cxn ang="0">
                  <a:pos x="213" y="26"/>
                </a:cxn>
                <a:cxn ang="0">
                  <a:pos x="202" y="52"/>
                </a:cxn>
                <a:cxn ang="0">
                  <a:pos x="196" y="68"/>
                </a:cxn>
                <a:cxn ang="0">
                  <a:pos x="170" y="114"/>
                </a:cxn>
                <a:cxn ang="0">
                  <a:pos x="137" y="167"/>
                </a:cxn>
                <a:cxn ang="0">
                  <a:pos x="104" y="222"/>
                </a:cxn>
                <a:cxn ang="0">
                  <a:pos x="73" y="277"/>
                </a:cxn>
                <a:cxn ang="0">
                  <a:pos x="46" y="333"/>
                </a:cxn>
                <a:cxn ang="0">
                  <a:pos x="34" y="362"/>
                </a:cxn>
                <a:cxn ang="0">
                  <a:pos x="13" y="422"/>
                </a:cxn>
                <a:cxn ang="0">
                  <a:pos x="1" y="451"/>
                </a:cxn>
                <a:cxn ang="0">
                  <a:pos x="0" y="455"/>
                </a:cxn>
                <a:cxn ang="0">
                  <a:pos x="5" y="459"/>
                </a:cxn>
                <a:cxn ang="0">
                  <a:pos x="9" y="459"/>
                </a:cxn>
                <a:cxn ang="0">
                  <a:pos x="10" y="456"/>
                </a:cxn>
                <a:cxn ang="0">
                  <a:pos x="32" y="403"/>
                </a:cxn>
                <a:cxn ang="0">
                  <a:pos x="52" y="348"/>
                </a:cxn>
                <a:cxn ang="0">
                  <a:pos x="68" y="311"/>
                </a:cxn>
                <a:cxn ang="0">
                  <a:pos x="106" y="243"/>
                </a:cxn>
                <a:cxn ang="0">
                  <a:pos x="125" y="209"/>
                </a:cxn>
                <a:cxn ang="0">
                  <a:pos x="196" y="93"/>
                </a:cxn>
                <a:cxn ang="0">
                  <a:pos x="209" y="65"/>
                </a:cxn>
                <a:cxn ang="0">
                  <a:pos x="221" y="38"/>
                </a:cxn>
                <a:cxn ang="0">
                  <a:pos x="230" y="22"/>
                </a:cxn>
                <a:cxn ang="0">
                  <a:pos x="235" y="5"/>
                </a:cxn>
                <a:cxn ang="0">
                  <a:pos x="235" y="2"/>
                </a:cxn>
                <a:cxn ang="0">
                  <a:pos x="233" y="0"/>
                </a:cxn>
                <a:cxn ang="0">
                  <a:pos x="226" y="1"/>
                </a:cxn>
                <a:cxn ang="0">
                  <a:pos x="225" y="5"/>
                </a:cxn>
              </a:cxnLst>
              <a:rect l="0" t="0" r="r" b="b"/>
              <a:pathLst>
                <a:path w="235" h="459">
                  <a:moveTo>
                    <a:pt x="225" y="5"/>
                  </a:moveTo>
                  <a:lnTo>
                    <a:pt x="225" y="5"/>
                  </a:lnTo>
                  <a:lnTo>
                    <a:pt x="222" y="16"/>
                  </a:lnTo>
                  <a:lnTo>
                    <a:pt x="221" y="19"/>
                  </a:lnTo>
                  <a:lnTo>
                    <a:pt x="220" y="21"/>
                  </a:lnTo>
                  <a:lnTo>
                    <a:pt x="216" y="22"/>
                  </a:lnTo>
                  <a:lnTo>
                    <a:pt x="214" y="23"/>
                  </a:lnTo>
                  <a:lnTo>
                    <a:pt x="213" y="26"/>
                  </a:lnTo>
                  <a:lnTo>
                    <a:pt x="213" y="26"/>
                  </a:lnTo>
                  <a:lnTo>
                    <a:pt x="202" y="52"/>
                  </a:lnTo>
                  <a:lnTo>
                    <a:pt x="202" y="52"/>
                  </a:lnTo>
                  <a:lnTo>
                    <a:pt x="196" y="68"/>
                  </a:lnTo>
                  <a:lnTo>
                    <a:pt x="188" y="84"/>
                  </a:lnTo>
                  <a:lnTo>
                    <a:pt x="170" y="114"/>
                  </a:lnTo>
                  <a:lnTo>
                    <a:pt x="170" y="114"/>
                  </a:lnTo>
                  <a:lnTo>
                    <a:pt x="137" y="167"/>
                  </a:lnTo>
                  <a:lnTo>
                    <a:pt x="104" y="222"/>
                  </a:lnTo>
                  <a:lnTo>
                    <a:pt x="104" y="222"/>
                  </a:lnTo>
                  <a:lnTo>
                    <a:pt x="89" y="250"/>
                  </a:lnTo>
                  <a:lnTo>
                    <a:pt x="73" y="277"/>
                  </a:lnTo>
                  <a:lnTo>
                    <a:pt x="59" y="305"/>
                  </a:lnTo>
                  <a:lnTo>
                    <a:pt x="46" y="333"/>
                  </a:lnTo>
                  <a:lnTo>
                    <a:pt x="46" y="333"/>
                  </a:lnTo>
                  <a:lnTo>
                    <a:pt x="34" y="362"/>
                  </a:lnTo>
                  <a:lnTo>
                    <a:pt x="23" y="392"/>
                  </a:lnTo>
                  <a:lnTo>
                    <a:pt x="13" y="422"/>
                  </a:lnTo>
                  <a:lnTo>
                    <a:pt x="1" y="451"/>
                  </a:lnTo>
                  <a:lnTo>
                    <a:pt x="1" y="451"/>
                  </a:lnTo>
                  <a:lnTo>
                    <a:pt x="0" y="454"/>
                  </a:lnTo>
                  <a:lnTo>
                    <a:pt x="0" y="455"/>
                  </a:lnTo>
                  <a:lnTo>
                    <a:pt x="2" y="459"/>
                  </a:lnTo>
                  <a:lnTo>
                    <a:pt x="5" y="459"/>
                  </a:lnTo>
                  <a:lnTo>
                    <a:pt x="8" y="459"/>
                  </a:lnTo>
                  <a:lnTo>
                    <a:pt x="9" y="459"/>
                  </a:lnTo>
                  <a:lnTo>
                    <a:pt x="10" y="456"/>
                  </a:lnTo>
                  <a:lnTo>
                    <a:pt x="10" y="456"/>
                  </a:lnTo>
                  <a:lnTo>
                    <a:pt x="22" y="430"/>
                  </a:lnTo>
                  <a:lnTo>
                    <a:pt x="32" y="403"/>
                  </a:lnTo>
                  <a:lnTo>
                    <a:pt x="42" y="375"/>
                  </a:lnTo>
                  <a:lnTo>
                    <a:pt x="52" y="348"/>
                  </a:lnTo>
                  <a:lnTo>
                    <a:pt x="52" y="348"/>
                  </a:lnTo>
                  <a:lnTo>
                    <a:pt x="68" y="311"/>
                  </a:lnTo>
                  <a:lnTo>
                    <a:pt x="86" y="277"/>
                  </a:lnTo>
                  <a:lnTo>
                    <a:pt x="106" y="243"/>
                  </a:lnTo>
                  <a:lnTo>
                    <a:pt x="125" y="209"/>
                  </a:lnTo>
                  <a:lnTo>
                    <a:pt x="125" y="209"/>
                  </a:lnTo>
                  <a:lnTo>
                    <a:pt x="161" y="152"/>
                  </a:lnTo>
                  <a:lnTo>
                    <a:pt x="196" y="93"/>
                  </a:lnTo>
                  <a:lnTo>
                    <a:pt x="196" y="93"/>
                  </a:lnTo>
                  <a:lnTo>
                    <a:pt x="209" y="65"/>
                  </a:lnTo>
                  <a:lnTo>
                    <a:pt x="221" y="38"/>
                  </a:lnTo>
                  <a:lnTo>
                    <a:pt x="221" y="38"/>
                  </a:lnTo>
                  <a:lnTo>
                    <a:pt x="225" y="30"/>
                  </a:lnTo>
                  <a:lnTo>
                    <a:pt x="230" y="22"/>
                  </a:lnTo>
                  <a:lnTo>
                    <a:pt x="234" y="14"/>
                  </a:lnTo>
                  <a:lnTo>
                    <a:pt x="235" y="5"/>
                  </a:lnTo>
                  <a:lnTo>
                    <a:pt x="235" y="5"/>
                  </a:lnTo>
                  <a:lnTo>
                    <a:pt x="235" y="2"/>
                  </a:lnTo>
                  <a:lnTo>
                    <a:pt x="234" y="1"/>
                  </a:lnTo>
                  <a:lnTo>
                    <a:pt x="233" y="0"/>
                  </a:lnTo>
                  <a:lnTo>
                    <a:pt x="230" y="0"/>
                  </a:lnTo>
                  <a:lnTo>
                    <a:pt x="226" y="1"/>
                  </a:lnTo>
                  <a:lnTo>
                    <a:pt x="225" y="2"/>
                  </a:lnTo>
                  <a:lnTo>
                    <a:pt x="225" y="5"/>
                  </a:lnTo>
                  <a:lnTo>
                    <a:pt x="225"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55" name="Freeform 567"/>
            <p:cNvSpPr/>
            <p:nvPr/>
          </p:nvSpPr>
          <p:spPr bwMode="auto">
            <a:xfrm>
              <a:off x="3451226" y="2587625"/>
              <a:ext cx="73025" cy="128588"/>
            </a:xfrm>
            <a:custGeom>
              <a:avLst/>
              <a:gdLst/>
              <a:ahLst/>
              <a:cxnLst>
                <a:cxn ang="0">
                  <a:pos x="173" y="2"/>
                </a:cxn>
                <a:cxn ang="0">
                  <a:pos x="173" y="2"/>
                </a:cxn>
                <a:cxn ang="0">
                  <a:pos x="167" y="17"/>
                </a:cxn>
                <a:cxn ang="0">
                  <a:pos x="162" y="33"/>
                </a:cxn>
                <a:cxn ang="0">
                  <a:pos x="162" y="33"/>
                </a:cxn>
                <a:cxn ang="0">
                  <a:pos x="152" y="51"/>
                </a:cxn>
                <a:cxn ang="0">
                  <a:pos x="141" y="70"/>
                </a:cxn>
                <a:cxn ang="0">
                  <a:pos x="141" y="70"/>
                </a:cxn>
                <a:cxn ang="0">
                  <a:pos x="131" y="89"/>
                </a:cxn>
                <a:cxn ang="0">
                  <a:pos x="120" y="107"/>
                </a:cxn>
                <a:cxn ang="0">
                  <a:pos x="97" y="144"/>
                </a:cxn>
                <a:cxn ang="0">
                  <a:pos x="97" y="144"/>
                </a:cxn>
                <a:cxn ang="0">
                  <a:pos x="69" y="186"/>
                </a:cxn>
                <a:cxn ang="0">
                  <a:pos x="43" y="227"/>
                </a:cxn>
                <a:cxn ang="0">
                  <a:pos x="31" y="248"/>
                </a:cxn>
                <a:cxn ang="0">
                  <a:pos x="19" y="271"/>
                </a:cxn>
                <a:cxn ang="0">
                  <a:pos x="9" y="293"/>
                </a:cxn>
                <a:cxn ang="0">
                  <a:pos x="1" y="316"/>
                </a:cxn>
                <a:cxn ang="0">
                  <a:pos x="1" y="316"/>
                </a:cxn>
                <a:cxn ang="0">
                  <a:pos x="0" y="319"/>
                </a:cxn>
                <a:cxn ang="0">
                  <a:pos x="1" y="320"/>
                </a:cxn>
                <a:cxn ang="0">
                  <a:pos x="2" y="322"/>
                </a:cxn>
                <a:cxn ang="0">
                  <a:pos x="4" y="323"/>
                </a:cxn>
                <a:cxn ang="0">
                  <a:pos x="9" y="323"/>
                </a:cxn>
                <a:cxn ang="0">
                  <a:pos x="10" y="322"/>
                </a:cxn>
                <a:cxn ang="0">
                  <a:pos x="12" y="319"/>
                </a:cxn>
                <a:cxn ang="0">
                  <a:pos x="12" y="319"/>
                </a:cxn>
                <a:cxn ang="0">
                  <a:pos x="21" y="297"/>
                </a:cxn>
                <a:cxn ang="0">
                  <a:pos x="30" y="274"/>
                </a:cxn>
                <a:cxn ang="0">
                  <a:pos x="42" y="252"/>
                </a:cxn>
                <a:cxn ang="0">
                  <a:pos x="53" y="231"/>
                </a:cxn>
                <a:cxn ang="0">
                  <a:pos x="80" y="189"/>
                </a:cxn>
                <a:cxn ang="0">
                  <a:pos x="106" y="149"/>
                </a:cxn>
                <a:cxn ang="0">
                  <a:pos x="106" y="149"/>
                </a:cxn>
                <a:cxn ang="0">
                  <a:pos x="129" y="114"/>
                </a:cxn>
                <a:cxn ang="0">
                  <a:pos x="150" y="76"/>
                </a:cxn>
                <a:cxn ang="0">
                  <a:pos x="150" y="76"/>
                </a:cxn>
                <a:cxn ang="0">
                  <a:pos x="159" y="59"/>
                </a:cxn>
                <a:cxn ang="0">
                  <a:pos x="167" y="42"/>
                </a:cxn>
                <a:cxn ang="0">
                  <a:pos x="182" y="9"/>
                </a:cxn>
                <a:cxn ang="0">
                  <a:pos x="182" y="9"/>
                </a:cxn>
                <a:cxn ang="0">
                  <a:pos x="183" y="6"/>
                </a:cxn>
                <a:cxn ang="0">
                  <a:pos x="183" y="4"/>
                </a:cxn>
                <a:cxn ang="0">
                  <a:pos x="180" y="1"/>
                </a:cxn>
                <a:cxn ang="0">
                  <a:pos x="178" y="0"/>
                </a:cxn>
                <a:cxn ang="0">
                  <a:pos x="175" y="0"/>
                </a:cxn>
                <a:cxn ang="0">
                  <a:pos x="174" y="1"/>
                </a:cxn>
                <a:cxn ang="0">
                  <a:pos x="173" y="2"/>
                </a:cxn>
                <a:cxn ang="0">
                  <a:pos x="173" y="2"/>
                </a:cxn>
              </a:cxnLst>
              <a:rect l="0" t="0" r="r" b="b"/>
              <a:pathLst>
                <a:path w="183" h="323">
                  <a:moveTo>
                    <a:pt x="173" y="2"/>
                  </a:moveTo>
                  <a:lnTo>
                    <a:pt x="173" y="2"/>
                  </a:lnTo>
                  <a:lnTo>
                    <a:pt x="167" y="17"/>
                  </a:lnTo>
                  <a:lnTo>
                    <a:pt x="162" y="33"/>
                  </a:lnTo>
                  <a:lnTo>
                    <a:pt x="162" y="33"/>
                  </a:lnTo>
                  <a:lnTo>
                    <a:pt x="152" y="51"/>
                  </a:lnTo>
                  <a:lnTo>
                    <a:pt x="141" y="70"/>
                  </a:lnTo>
                  <a:lnTo>
                    <a:pt x="141" y="70"/>
                  </a:lnTo>
                  <a:lnTo>
                    <a:pt x="131" y="89"/>
                  </a:lnTo>
                  <a:lnTo>
                    <a:pt x="120" y="107"/>
                  </a:lnTo>
                  <a:lnTo>
                    <a:pt x="97" y="144"/>
                  </a:lnTo>
                  <a:lnTo>
                    <a:pt x="97" y="144"/>
                  </a:lnTo>
                  <a:lnTo>
                    <a:pt x="69" y="186"/>
                  </a:lnTo>
                  <a:lnTo>
                    <a:pt x="43" y="227"/>
                  </a:lnTo>
                  <a:lnTo>
                    <a:pt x="31" y="248"/>
                  </a:lnTo>
                  <a:lnTo>
                    <a:pt x="19" y="271"/>
                  </a:lnTo>
                  <a:lnTo>
                    <a:pt x="9" y="293"/>
                  </a:lnTo>
                  <a:lnTo>
                    <a:pt x="1" y="316"/>
                  </a:lnTo>
                  <a:lnTo>
                    <a:pt x="1" y="316"/>
                  </a:lnTo>
                  <a:lnTo>
                    <a:pt x="0" y="319"/>
                  </a:lnTo>
                  <a:lnTo>
                    <a:pt x="1" y="320"/>
                  </a:lnTo>
                  <a:lnTo>
                    <a:pt x="2" y="322"/>
                  </a:lnTo>
                  <a:lnTo>
                    <a:pt x="4" y="323"/>
                  </a:lnTo>
                  <a:lnTo>
                    <a:pt x="9" y="323"/>
                  </a:lnTo>
                  <a:lnTo>
                    <a:pt x="10" y="322"/>
                  </a:lnTo>
                  <a:lnTo>
                    <a:pt x="12" y="319"/>
                  </a:lnTo>
                  <a:lnTo>
                    <a:pt x="12" y="319"/>
                  </a:lnTo>
                  <a:lnTo>
                    <a:pt x="21" y="297"/>
                  </a:lnTo>
                  <a:lnTo>
                    <a:pt x="30" y="274"/>
                  </a:lnTo>
                  <a:lnTo>
                    <a:pt x="42" y="252"/>
                  </a:lnTo>
                  <a:lnTo>
                    <a:pt x="53" y="231"/>
                  </a:lnTo>
                  <a:lnTo>
                    <a:pt x="80" y="189"/>
                  </a:lnTo>
                  <a:lnTo>
                    <a:pt x="106" y="149"/>
                  </a:lnTo>
                  <a:lnTo>
                    <a:pt x="106" y="149"/>
                  </a:lnTo>
                  <a:lnTo>
                    <a:pt x="129" y="114"/>
                  </a:lnTo>
                  <a:lnTo>
                    <a:pt x="150" y="76"/>
                  </a:lnTo>
                  <a:lnTo>
                    <a:pt x="150" y="76"/>
                  </a:lnTo>
                  <a:lnTo>
                    <a:pt x="159" y="59"/>
                  </a:lnTo>
                  <a:lnTo>
                    <a:pt x="167" y="42"/>
                  </a:lnTo>
                  <a:lnTo>
                    <a:pt x="182" y="9"/>
                  </a:lnTo>
                  <a:lnTo>
                    <a:pt x="182" y="9"/>
                  </a:lnTo>
                  <a:lnTo>
                    <a:pt x="183" y="6"/>
                  </a:lnTo>
                  <a:lnTo>
                    <a:pt x="183" y="4"/>
                  </a:lnTo>
                  <a:lnTo>
                    <a:pt x="180" y="1"/>
                  </a:lnTo>
                  <a:lnTo>
                    <a:pt x="178" y="0"/>
                  </a:lnTo>
                  <a:lnTo>
                    <a:pt x="175" y="0"/>
                  </a:lnTo>
                  <a:lnTo>
                    <a:pt x="174" y="1"/>
                  </a:lnTo>
                  <a:lnTo>
                    <a:pt x="173" y="2"/>
                  </a:lnTo>
                  <a:lnTo>
                    <a:pt x="17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56" name="Freeform 568"/>
            <p:cNvSpPr/>
            <p:nvPr/>
          </p:nvSpPr>
          <p:spPr bwMode="auto">
            <a:xfrm>
              <a:off x="3473451" y="2630488"/>
              <a:ext cx="50800" cy="84138"/>
            </a:xfrm>
            <a:custGeom>
              <a:avLst/>
              <a:gdLst/>
              <a:ahLst/>
              <a:cxnLst>
                <a:cxn ang="0">
                  <a:pos x="116" y="3"/>
                </a:cxn>
                <a:cxn ang="0">
                  <a:pos x="116" y="3"/>
                </a:cxn>
                <a:cxn ang="0">
                  <a:pos x="109" y="13"/>
                </a:cxn>
                <a:cxn ang="0">
                  <a:pos x="102" y="25"/>
                </a:cxn>
                <a:cxn ang="0">
                  <a:pos x="97" y="37"/>
                </a:cxn>
                <a:cxn ang="0">
                  <a:pos x="91" y="48"/>
                </a:cxn>
                <a:cxn ang="0">
                  <a:pos x="91" y="48"/>
                </a:cxn>
                <a:cxn ang="0">
                  <a:pos x="75" y="76"/>
                </a:cxn>
                <a:cxn ang="0">
                  <a:pos x="59" y="105"/>
                </a:cxn>
                <a:cxn ang="0">
                  <a:pos x="59" y="105"/>
                </a:cxn>
                <a:cxn ang="0">
                  <a:pos x="42" y="128"/>
                </a:cxn>
                <a:cxn ang="0">
                  <a:pos x="27" y="153"/>
                </a:cxn>
                <a:cxn ang="0">
                  <a:pos x="19" y="166"/>
                </a:cxn>
                <a:cxn ang="0">
                  <a:pos x="11" y="179"/>
                </a:cxn>
                <a:cxn ang="0">
                  <a:pos x="6" y="192"/>
                </a:cxn>
                <a:cxn ang="0">
                  <a:pos x="0" y="205"/>
                </a:cxn>
                <a:cxn ang="0">
                  <a:pos x="0" y="205"/>
                </a:cxn>
                <a:cxn ang="0">
                  <a:pos x="0" y="208"/>
                </a:cxn>
                <a:cxn ang="0">
                  <a:pos x="2" y="209"/>
                </a:cxn>
                <a:cxn ang="0">
                  <a:pos x="4" y="212"/>
                </a:cxn>
                <a:cxn ang="0">
                  <a:pos x="8" y="212"/>
                </a:cxn>
                <a:cxn ang="0">
                  <a:pos x="11" y="211"/>
                </a:cxn>
                <a:cxn ang="0">
                  <a:pos x="12" y="208"/>
                </a:cxn>
                <a:cxn ang="0">
                  <a:pos x="12" y="208"/>
                </a:cxn>
                <a:cxn ang="0">
                  <a:pos x="16" y="195"/>
                </a:cxn>
                <a:cxn ang="0">
                  <a:pos x="23" y="183"/>
                </a:cxn>
                <a:cxn ang="0">
                  <a:pos x="29" y="170"/>
                </a:cxn>
                <a:cxn ang="0">
                  <a:pos x="37" y="158"/>
                </a:cxn>
                <a:cxn ang="0">
                  <a:pos x="68" y="110"/>
                </a:cxn>
                <a:cxn ang="0">
                  <a:pos x="68" y="110"/>
                </a:cxn>
                <a:cxn ang="0">
                  <a:pos x="83" y="85"/>
                </a:cxn>
                <a:cxn ang="0">
                  <a:pos x="96" y="59"/>
                </a:cxn>
                <a:cxn ang="0">
                  <a:pos x="110" y="33"/>
                </a:cxn>
                <a:cxn ang="0">
                  <a:pos x="117" y="20"/>
                </a:cxn>
                <a:cxn ang="0">
                  <a:pos x="125" y="8"/>
                </a:cxn>
                <a:cxn ang="0">
                  <a:pos x="125" y="8"/>
                </a:cxn>
                <a:cxn ang="0">
                  <a:pos x="126" y="5"/>
                </a:cxn>
                <a:cxn ang="0">
                  <a:pos x="126" y="4"/>
                </a:cxn>
                <a:cxn ang="0">
                  <a:pos x="125" y="3"/>
                </a:cxn>
                <a:cxn ang="0">
                  <a:pos x="123" y="1"/>
                </a:cxn>
                <a:cxn ang="0">
                  <a:pos x="119" y="0"/>
                </a:cxn>
                <a:cxn ang="0">
                  <a:pos x="117" y="0"/>
                </a:cxn>
                <a:cxn ang="0">
                  <a:pos x="116" y="3"/>
                </a:cxn>
                <a:cxn ang="0">
                  <a:pos x="116" y="3"/>
                </a:cxn>
              </a:cxnLst>
              <a:rect l="0" t="0" r="r" b="b"/>
              <a:pathLst>
                <a:path w="126" h="212">
                  <a:moveTo>
                    <a:pt x="116" y="3"/>
                  </a:moveTo>
                  <a:lnTo>
                    <a:pt x="116" y="3"/>
                  </a:lnTo>
                  <a:lnTo>
                    <a:pt x="109" y="13"/>
                  </a:lnTo>
                  <a:lnTo>
                    <a:pt x="102" y="25"/>
                  </a:lnTo>
                  <a:lnTo>
                    <a:pt x="97" y="37"/>
                  </a:lnTo>
                  <a:lnTo>
                    <a:pt x="91" y="48"/>
                  </a:lnTo>
                  <a:lnTo>
                    <a:pt x="91" y="48"/>
                  </a:lnTo>
                  <a:lnTo>
                    <a:pt x="75" y="76"/>
                  </a:lnTo>
                  <a:lnTo>
                    <a:pt x="59" y="105"/>
                  </a:lnTo>
                  <a:lnTo>
                    <a:pt x="59" y="105"/>
                  </a:lnTo>
                  <a:lnTo>
                    <a:pt x="42" y="128"/>
                  </a:lnTo>
                  <a:lnTo>
                    <a:pt x="27" y="153"/>
                  </a:lnTo>
                  <a:lnTo>
                    <a:pt x="19" y="166"/>
                  </a:lnTo>
                  <a:lnTo>
                    <a:pt x="11" y="179"/>
                  </a:lnTo>
                  <a:lnTo>
                    <a:pt x="6" y="192"/>
                  </a:lnTo>
                  <a:lnTo>
                    <a:pt x="0" y="205"/>
                  </a:lnTo>
                  <a:lnTo>
                    <a:pt x="0" y="205"/>
                  </a:lnTo>
                  <a:lnTo>
                    <a:pt x="0" y="208"/>
                  </a:lnTo>
                  <a:lnTo>
                    <a:pt x="2" y="209"/>
                  </a:lnTo>
                  <a:lnTo>
                    <a:pt x="4" y="212"/>
                  </a:lnTo>
                  <a:lnTo>
                    <a:pt x="8" y="212"/>
                  </a:lnTo>
                  <a:lnTo>
                    <a:pt x="11" y="211"/>
                  </a:lnTo>
                  <a:lnTo>
                    <a:pt x="12" y="208"/>
                  </a:lnTo>
                  <a:lnTo>
                    <a:pt x="12" y="208"/>
                  </a:lnTo>
                  <a:lnTo>
                    <a:pt x="16" y="195"/>
                  </a:lnTo>
                  <a:lnTo>
                    <a:pt x="23" y="183"/>
                  </a:lnTo>
                  <a:lnTo>
                    <a:pt x="29" y="170"/>
                  </a:lnTo>
                  <a:lnTo>
                    <a:pt x="37" y="158"/>
                  </a:lnTo>
                  <a:lnTo>
                    <a:pt x="68" y="110"/>
                  </a:lnTo>
                  <a:lnTo>
                    <a:pt x="68" y="110"/>
                  </a:lnTo>
                  <a:lnTo>
                    <a:pt x="83" y="85"/>
                  </a:lnTo>
                  <a:lnTo>
                    <a:pt x="96" y="59"/>
                  </a:lnTo>
                  <a:lnTo>
                    <a:pt x="110" y="33"/>
                  </a:lnTo>
                  <a:lnTo>
                    <a:pt x="117" y="20"/>
                  </a:lnTo>
                  <a:lnTo>
                    <a:pt x="125" y="8"/>
                  </a:lnTo>
                  <a:lnTo>
                    <a:pt x="125" y="8"/>
                  </a:lnTo>
                  <a:lnTo>
                    <a:pt x="126" y="5"/>
                  </a:lnTo>
                  <a:lnTo>
                    <a:pt x="126" y="4"/>
                  </a:lnTo>
                  <a:lnTo>
                    <a:pt x="125" y="3"/>
                  </a:lnTo>
                  <a:lnTo>
                    <a:pt x="123" y="1"/>
                  </a:lnTo>
                  <a:lnTo>
                    <a:pt x="119" y="0"/>
                  </a:lnTo>
                  <a:lnTo>
                    <a:pt x="117" y="0"/>
                  </a:lnTo>
                  <a:lnTo>
                    <a:pt x="116" y="3"/>
                  </a:lnTo>
                  <a:lnTo>
                    <a:pt x="11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57" name="Freeform 569"/>
            <p:cNvSpPr/>
            <p:nvPr/>
          </p:nvSpPr>
          <p:spPr bwMode="auto">
            <a:xfrm>
              <a:off x="3130551" y="2265363"/>
              <a:ext cx="30163" cy="57150"/>
            </a:xfrm>
            <a:custGeom>
              <a:avLst/>
              <a:gdLst/>
              <a:ahLst/>
              <a:cxnLst>
                <a:cxn ang="0">
                  <a:pos x="66" y="3"/>
                </a:cxn>
                <a:cxn ang="0">
                  <a:pos x="66" y="3"/>
                </a:cxn>
                <a:cxn ang="0">
                  <a:pos x="55" y="18"/>
                </a:cxn>
                <a:cxn ang="0">
                  <a:pos x="45" y="34"/>
                </a:cxn>
                <a:cxn ang="0">
                  <a:pos x="26" y="69"/>
                </a:cxn>
                <a:cxn ang="0">
                  <a:pos x="26" y="69"/>
                </a:cxn>
                <a:cxn ang="0">
                  <a:pos x="18" y="86"/>
                </a:cxn>
                <a:cxn ang="0">
                  <a:pos x="9" y="103"/>
                </a:cxn>
                <a:cxn ang="0">
                  <a:pos x="3" y="120"/>
                </a:cxn>
                <a:cxn ang="0">
                  <a:pos x="1" y="130"/>
                </a:cxn>
                <a:cxn ang="0">
                  <a:pos x="0" y="140"/>
                </a:cxn>
                <a:cxn ang="0">
                  <a:pos x="0" y="140"/>
                </a:cxn>
                <a:cxn ang="0">
                  <a:pos x="0" y="141"/>
                </a:cxn>
                <a:cxn ang="0">
                  <a:pos x="1" y="144"/>
                </a:cxn>
                <a:cxn ang="0">
                  <a:pos x="3" y="145"/>
                </a:cxn>
                <a:cxn ang="0">
                  <a:pos x="5" y="145"/>
                </a:cxn>
                <a:cxn ang="0">
                  <a:pos x="9" y="144"/>
                </a:cxn>
                <a:cxn ang="0">
                  <a:pos x="11" y="141"/>
                </a:cxn>
                <a:cxn ang="0">
                  <a:pos x="11" y="140"/>
                </a:cxn>
                <a:cxn ang="0">
                  <a:pos x="11" y="140"/>
                </a:cxn>
                <a:cxn ang="0">
                  <a:pos x="12" y="131"/>
                </a:cxn>
                <a:cxn ang="0">
                  <a:pos x="15" y="123"/>
                </a:cxn>
                <a:cxn ang="0">
                  <a:pos x="21" y="106"/>
                </a:cxn>
                <a:cxn ang="0">
                  <a:pos x="37" y="75"/>
                </a:cxn>
                <a:cxn ang="0">
                  <a:pos x="37" y="75"/>
                </a:cxn>
                <a:cxn ang="0">
                  <a:pos x="54" y="42"/>
                </a:cxn>
                <a:cxn ang="0">
                  <a:pos x="63" y="25"/>
                </a:cxn>
                <a:cxn ang="0">
                  <a:pos x="75" y="11"/>
                </a:cxn>
                <a:cxn ang="0">
                  <a:pos x="75" y="11"/>
                </a:cxn>
                <a:cxn ang="0">
                  <a:pos x="75" y="8"/>
                </a:cxn>
                <a:cxn ang="0">
                  <a:pos x="76" y="5"/>
                </a:cxn>
                <a:cxn ang="0">
                  <a:pos x="73" y="1"/>
                </a:cxn>
                <a:cxn ang="0">
                  <a:pos x="72" y="1"/>
                </a:cxn>
                <a:cxn ang="0">
                  <a:pos x="69" y="0"/>
                </a:cxn>
                <a:cxn ang="0">
                  <a:pos x="68" y="0"/>
                </a:cxn>
                <a:cxn ang="0">
                  <a:pos x="66" y="3"/>
                </a:cxn>
                <a:cxn ang="0">
                  <a:pos x="66" y="3"/>
                </a:cxn>
              </a:cxnLst>
              <a:rect l="0" t="0" r="r" b="b"/>
              <a:pathLst>
                <a:path w="76" h="145">
                  <a:moveTo>
                    <a:pt x="66" y="3"/>
                  </a:moveTo>
                  <a:lnTo>
                    <a:pt x="66" y="3"/>
                  </a:lnTo>
                  <a:lnTo>
                    <a:pt x="55" y="18"/>
                  </a:lnTo>
                  <a:lnTo>
                    <a:pt x="45" y="34"/>
                  </a:lnTo>
                  <a:lnTo>
                    <a:pt x="26" y="69"/>
                  </a:lnTo>
                  <a:lnTo>
                    <a:pt x="26" y="69"/>
                  </a:lnTo>
                  <a:lnTo>
                    <a:pt x="18" y="86"/>
                  </a:lnTo>
                  <a:lnTo>
                    <a:pt x="9" y="103"/>
                  </a:lnTo>
                  <a:lnTo>
                    <a:pt x="3" y="120"/>
                  </a:lnTo>
                  <a:lnTo>
                    <a:pt x="1" y="130"/>
                  </a:lnTo>
                  <a:lnTo>
                    <a:pt x="0" y="140"/>
                  </a:lnTo>
                  <a:lnTo>
                    <a:pt x="0" y="140"/>
                  </a:lnTo>
                  <a:lnTo>
                    <a:pt x="0" y="141"/>
                  </a:lnTo>
                  <a:lnTo>
                    <a:pt x="1" y="144"/>
                  </a:lnTo>
                  <a:lnTo>
                    <a:pt x="3" y="145"/>
                  </a:lnTo>
                  <a:lnTo>
                    <a:pt x="5" y="145"/>
                  </a:lnTo>
                  <a:lnTo>
                    <a:pt x="9" y="144"/>
                  </a:lnTo>
                  <a:lnTo>
                    <a:pt x="11" y="141"/>
                  </a:lnTo>
                  <a:lnTo>
                    <a:pt x="11" y="140"/>
                  </a:lnTo>
                  <a:lnTo>
                    <a:pt x="11" y="140"/>
                  </a:lnTo>
                  <a:lnTo>
                    <a:pt x="12" y="131"/>
                  </a:lnTo>
                  <a:lnTo>
                    <a:pt x="15" y="123"/>
                  </a:lnTo>
                  <a:lnTo>
                    <a:pt x="21" y="106"/>
                  </a:lnTo>
                  <a:lnTo>
                    <a:pt x="37" y="75"/>
                  </a:lnTo>
                  <a:lnTo>
                    <a:pt x="37" y="75"/>
                  </a:lnTo>
                  <a:lnTo>
                    <a:pt x="54" y="42"/>
                  </a:lnTo>
                  <a:lnTo>
                    <a:pt x="63" y="25"/>
                  </a:lnTo>
                  <a:lnTo>
                    <a:pt x="75" y="11"/>
                  </a:lnTo>
                  <a:lnTo>
                    <a:pt x="75" y="11"/>
                  </a:lnTo>
                  <a:lnTo>
                    <a:pt x="75" y="8"/>
                  </a:lnTo>
                  <a:lnTo>
                    <a:pt x="76" y="5"/>
                  </a:lnTo>
                  <a:lnTo>
                    <a:pt x="73" y="1"/>
                  </a:lnTo>
                  <a:lnTo>
                    <a:pt x="72" y="1"/>
                  </a:lnTo>
                  <a:lnTo>
                    <a:pt x="69" y="0"/>
                  </a:lnTo>
                  <a:lnTo>
                    <a:pt x="68" y="0"/>
                  </a:lnTo>
                  <a:lnTo>
                    <a:pt x="66" y="3"/>
                  </a:lnTo>
                  <a:lnTo>
                    <a:pt x="6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58" name="Freeform 570"/>
            <p:cNvSpPr/>
            <p:nvPr/>
          </p:nvSpPr>
          <p:spPr bwMode="auto">
            <a:xfrm>
              <a:off x="3179763" y="2255838"/>
              <a:ext cx="30163" cy="46038"/>
            </a:xfrm>
            <a:custGeom>
              <a:avLst/>
              <a:gdLst/>
              <a:ahLst/>
              <a:cxnLst>
                <a:cxn ang="0">
                  <a:pos x="65" y="2"/>
                </a:cxn>
                <a:cxn ang="0">
                  <a:pos x="65" y="2"/>
                </a:cxn>
                <a:cxn ang="0">
                  <a:pos x="56" y="14"/>
                </a:cxn>
                <a:cxn ang="0">
                  <a:pos x="47" y="26"/>
                </a:cxn>
                <a:cxn ang="0">
                  <a:pos x="39" y="36"/>
                </a:cxn>
                <a:cxn ang="0">
                  <a:pos x="31" y="50"/>
                </a:cxn>
                <a:cxn ang="0">
                  <a:pos x="31" y="50"/>
                </a:cxn>
                <a:cxn ang="0">
                  <a:pos x="23" y="64"/>
                </a:cxn>
                <a:cxn ang="0">
                  <a:pos x="14" y="77"/>
                </a:cxn>
                <a:cxn ang="0">
                  <a:pos x="6" y="91"/>
                </a:cxn>
                <a:cxn ang="0">
                  <a:pos x="0" y="107"/>
                </a:cxn>
                <a:cxn ang="0">
                  <a:pos x="0" y="107"/>
                </a:cxn>
                <a:cxn ang="0">
                  <a:pos x="0" y="110"/>
                </a:cxn>
                <a:cxn ang="0">
                  <a:pos x="0" y="111"/>
                </a:cxn>
                <a:cxn ang="0">
                  <a:pos x="4" y="114"/>
                </a:cxn>
                <a:cxn ang="0">
                  <a:pos x="8" y="114"/>
                </a:cxn>
                <a:cxn ang="0">
                  <a:pos x="9" y="112"/>
                </a:cxn>
                <a:cxn ang="0">
                  <a:pos x="10" y="110"/>
                </a:cxn>
                <a:cxn ang="0">
                  <a:pos x="10" y="110"/>
                </a:cxn>
                <a:cxn ang="0">
                  <a:pos x="13" y="102"/>
                </a:cxn>
                <a:cxn ang="0">
                  <a:pos x="17" y="95"/>
                </a:cxn>
                <a:cxn ang="0">
                  <a:pos x="25" y="82"/>
                </a:cxn>
                <a:cxn ang="0">
                  <a:pos x="34" y="69"/>
                </a:cxn>
                <a:cxn ang="0">
                  <a:pos x="40" y="55"/>
                </a:cxn>
                <a:cxn ang="0">
                  <a:pos x="40" y="55"/>
                </a:cxn>
                <a:cxn ang="0">
                  <a:pos x="44" y="48"/>
                </a:cxn>
                <a:cxn ang="0">
                  <a:pos x="48" y="42"/>
                </a:cxn>
                <a:cxn ang="0">
                  <a:pos x="57" y="31"/>
                </a:cxn>
                <a:cxn ang="0">
                  <a:pos x="66" y="19"/>
                </a:cxn>
                <a:cxn ang="0">
                  <a:pos x="74" y="9"/>
                </a:cxn>
                <a:cxn ang="0">
                  <a:pos x="74" y="9"/>
                </a:cxn>
                <a:cxn ang="0">
                  <a:pos x="76" y="6"/>
                </a:cxn>
                <a:cxn ang="0">
                  <a:pos x="76" y="4"/>
                </a:cxn>
                <a:cxn ang="0">
                  <a:pos x="73" y="1"/>
                </a:cxn>
                <a:cxn ang="0">
                  <a:pos x="69" y="0"/>
                </a:cxn>
                <a:cxn ang="0">
                  <a:pos x="66" y="1"/>
                </a:cxn>
                <a:cxn ang="0">
                  <a:pos x="65" y="2"/>
                </a:cxn>
                <a:cxn ang="0">
                  <a:pos x="65" y="2"/>
                </a:cxn>
              </a:cxnLst>
              <a:rect l="0" t="0" r="r" b="b"/>
              <a:pathLst>
                <a:path w="76" h="114">
                  <a:moveTo>
                    <a:pt x="65" y="2"/>
                  </a:moveTo>
                  <a:lnTo>
                    <a:pt x="65" y="2"/>
                  </a:lnTo>
                  <a:lnTo>
                    <a:pt x="56" y="14"/>
                  </a:lnTo>
                  <a:lnTo>
                    <a:pt x="47" y="26"/>
                  </a:lnTo>
                  <a:lnTo>
                    <a:pt x="39" y="36"/>
                  </a:lnTo>
                  <a:lnTo>
                    <a:pt x="31" y="50"/>
                  </a:lnTo>
                  <a:lnTo>
                    <a:pt x="31" y="50"/>
                  </a:lnTo>
                  <a:lnTo>
                    <a:pt x="23" y="64"/>
                  </a:lnTo>
                  <a:lnTo>
                    <a:pt x="14" y="77"/>
                  </a:lnTo>
                  <a:lnTo>
                    <a:pt x="6" y="91"/>
                  </a:lnTo>
                  <a:lnTo>
                    <a:pt x="0" y="107"/>
                  </a:lnTo>
                  <a:lnTo>
                    <a:pt x="0" y="107"/>
                  </a:lnTo>
                  <a:lnTo>
                    <a:pt x="0" y="110"/>
                  </a:lnTo>
                  <a:lnTo>
                    <a:pt x="0" y="111"/>
                  </a:lnTo>
                  <a:lnTo>
                    <a:pt x="4" y="114"/>
                  </a:lnTo>
                  <a:lnTo>
                    <a:pt x="8" y="114"/>
                  </a:lnTo>
                  <a:lnTo>
                    <a:pt x="9" y="112"/>
                  </a:lnTo>
                  <a:lnTo>
                    <a:pt x="10" y="110"/>
                  </a:lnTo>
                  <a:lnTo>
                    <a:pt x="10" y="110"/>
                  </a:lnTo>
                  <a:lnTo>
                    <a:pt x="13" y="102"/>
                  </a:lnTo>
                  <a:lnTo>
                    <a:pt x="17" y="95"/>
                  </a:lnTo>
                  <a:lnTo>
                    <a:pt x="25" y="82"/>
                  </a:lnTo>
                  <a:lnTo>
                    <a:pt x="34" y="69"/>
                  </a:lnTo>
                  <a:lnTo>
                    <a:pt x="40" y="55"/>
                  </a:lnTo>
                  <a:lnTo>
                    <a:pt x="40" y="55"/>
                  </a:lnTo>
                  <a:lnTo>
                    <a:pt x="44" y="48"/>
                  </a:lnTo>
                  <a:lnTo>
                    <a:pt x="48" y="42"/>
                  </a:lnTo>
                  <a:lnTo>
                    <a:pt x="57" y="31"/>
                  </a:lnTo>
                  <a:lnTo>
                    <a:pt x="66" y="19"/>
                  </a:lnTo>
                  <a:lnTo>
                    <a:pt x="74" y="9"/>
                  </a:lnTo>
                  <a:lnTo>
                    <a:pt x="74" y="9"/>
                  </a:lnTo>
                  <a:lnTo>
                    <a:pt x="76" y="6"/>
                  </a:lnTo>
                  <a:lnTo>
                    <a:pt x="76" y="4"/>
                  </a:lnTo>
                  <a:lnTo>
                    <a:pt x="73" y="1"/>
                  </a:lnTo>
                  <a:lnTo>
                    <a:pt x="69" y="0"/>
                  </a:lnTo>
                  <a:lnTo>
                    <a:pt x="66" y="1"/>
                  </a:lnTo>
                  <a:lnTo>
                    <a:pt x="65" y="2"/>
                  </a:lnTo>
                  <a:lnTo>
                    <a:pt x="6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59" name="Freeform 571"/>
            <p:cNvSpPr/>
            <p:nvPr/>
          </p:nvSpPr>
          <p:spPr bwMode="auto">
            <a:xfrm>
              <a:off x="3227388" y="2262188"/>
              <a:ext cx="19050" cy="31750"/>
            </a:xfrm>
            <a:custGeom>
              <a:avLst/>
              <a:gdLst/>
              <a:ahLst/>
              <a:cxnLst>
                <a:cxn ang="0">
                  <a:pos x="36" y="3"/>
                </a:cxn>
                <a:cxn ang="0">
                  <a:pos x="36" y="3"/>
                </a:cxn>
                <a:cxn ang="0">
                  <a:pos x="30" y="11"/>
                </a:cxn>
                <a:cxn ang="0">
                  <a:pos x="27" y="20"/>
                </a:cxn>
                <a:cxn ang="0">
                  <a:pos x="23" y="29"/>
                </a:cxn>
                <a:cxn ang="0">
                  <a:pos x="17" y="38"/>
                </a:cxn>
                <a:cxn ang="0">
                  <a:pos x="17" y="38"/>
                </a:cxn>
                <a:cxn ang="0">
                  <a:pos x="7" y="55"/>
                </a:cxn>
                <a:cxn ang="0">
                  <a:pos x="3" y="64"/>
                </a:cxn>
                <a:cxn ang="0">
                  <a:pos x="0" y="73"/>
                </a:cxn>
                <a:cxn ang="0">
                  <a:pos x="0" y="73"/>
                </a:cxn>
                <a:cxn ang="0">
                  <a:pos x="0" y="76"/>
                </a:cxn>
                <a:cxn ang="0">
                  <a:pos x="0" y="79"/>
                </a:cxn>
                <a:cxn ang="0">
                  <a:pos x="4" y="80"/>
                </a:cxn>
                <a:cxn ang="0">
                  <a:pos x="8" y="80"/>
                </a:cxn>
                <a:cxn ang="0">
                  <a:pos x="10" y="79"/>
                </a:cxn>
                <a:cxn ang="0">
                  <a:pos x="11" y="76"/>
                </a:cxn>
                <a:cxn ang="0">
                  <a:pos x="11" y="76"/>
                </a:cxn>
                <a:cxn ang="0">
                  <a:pos x="15" y="68"/>
                </a:cxn>
                <a:cxn ang="0">
                  <a:pos x="19" y="59"/>
                </a:cxn>
                <a:cxn ang="0">
                  <a:pos x="28" y="43"/>
                </a:cxn>
                <a:cxn ang="0">
                  <a:pos x="28" y="43"/>
                </a:cxn>
                <a:cxn ang="0">
                  <a:pos x="32" y="36"/>
                </a:cxn>
                <a:cxn ang="0">
                  <a:pos x="36" y="26"/>
                </a:cxn>
                <a:cxn ang="0">
                  <a:pos x="38" y="19"/>
                </a:cxn>
                <a:cxn ang="0">
                  <a:pos x="44" y="11"/>
                </a:cxn>
                <a:cxn ang="0">
                  <a:pos x="44" y="11"/>
                </a:cxn>
                <a:cxn ang="0">
                  <a:pos x="45" y="8"/>
                </a:cxn>
                <a:cxn ang="0">
                  <a:pos x="46" y="7"/>
                </a:cxn>
                <a:cxn ang="0">
                  <a:pos x="44" y="3"/>
                </a:cxn>
                <a:cxn ang="0">
                  <a:pos x="40" y="0"/>
                </a:cxn>
                <a:cxn ang="0">
                  <a:pos x="38" y="2"/>
                </a:cxn>
                <a:cxn ang="0">
                  <a:pos x="36" y="3"/>
                </a:cxn>
                <a:cxn ang="0">
                  <a:pos x="36" y="3"/>
                </a:cxn>
              </a:cxnLst>
              <a:rect l="0" t="0" r="r" b="b"/>
              <a:pathLst>
                <a:path w="46" h="80">
                  <a:moveTo>
                    <a:pt x="36" y="3"/>
                  </a:moveTo>
                  <a:lnTo>
                    <a:pt x="36" y="3"/>
                  </a:lnTo>
                  <a:lnTo>
                    <a:pt x="30" y="11"/>
                  </a:lnTo>
                  <a:lnTo>
                    <a:pt x="27" y="20"/>
                  </a:lnTo>
                  <a:lnTo>
                    <a:pt x="23" y="29"/>
                  </a:lnTo>
                  <a:lnTo>
                    <a:pt x="17" y="38"/>
                  </a:lnTo>
                  <a:lnTo>
                    <a:pt x="17" y="38"/>
                  </a:lnTo>
                  <a:lnTo>
                    <a:pt x="7" y="55"/>
                  </a:lnTo>
                  <a:lnTo>
                    <a:pt x="3" y="64"/>
                  </a:lnTo>
                  <a:lnTo>
                    <a:pt x="0" y="73"/>
                  </a:lnTo>
                  <a:lnTo>
                    <a:pt x="0" y="73"/>
                  </a:lnTo>
                  <a:lnTo>
                    <a:pt x="0" y="76"/>
                  </a:lnTo>
                  <a:lnTo>
                    <a:pt x="0" y="79"/>
                  </a:lnTo>
                  <a:lnTo>
                    <a:pt x="4" y="80"/>
                  </a:lnTo>
                  <a:lnTo>
                    <a:pt x="8" y="80"/>
                  </a:lnTo>
                  <a:lnTo>
                    <a:pt x="10" y="79"/>
                  </a:lnTo>
                  <a:lnTo>
                    <a:pt x="11" y="76"/>
                  </a:lnTo>
                  <a:lnTo>
                    <a:pt x="11" y="76"/>
                  </a:lnTo>
                  <a:lnTo>
                    <a:pt x="15" y="68"/>
                  </a:lnTo>
                  <a:lnTo>
                    <a:pt x="19" y="59"/>
                  </a:lnTo>
                  <a:lnTo>
                    <a:pt x="28" y="43"/>
                  </a:lnTo>
                  <a:lnTo>
                    <a:pt x="28" y="43"/>
                  </a:lnTo>
                  <a:lnTo>
                    <a:pt x="32" y="36"/>
                  </a:lnTo>
                  <a:lnTo>
                    <a:pt x="36" y="26"/>
                  </a:lnTo>
                  <a:lnTo>
                    <a:pt x="38" y="19"/>
                  </a:lnTo>
                  <a:lnTo>
                    <a:pt x="44" y="11"/>
                  </a:lnTo>
                  <a:lnTo>
                    <a:pt x="44" y="11"/>
                  </a:lnTo>
                  <a:lnTo>
                    <a:pt x="45" y="8"/>
                  </a:lnTo>
                  <a:lnTo>
                    <a:pt x="46" y="7"/>
                  </a:lnTo>
                  <a:lnTo>
                    <a:pt x="44" y="3"/>
                  </a:lnTo>
                  <a:lnTo>
                    <a:pt x="40" y="0"/>
                  </a:lnTo>
                  <a:lnTo>
                    <a:pt x="38" y="2"/>
                  </a:lnTo>
                  <a:lnTo>
                    <a:pt x="36" y="3"/>
                  </a:lnTo>
                  <a:lnTo>
                    <a:pt x="3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60" name="Freeform 572"/>
            <p:cNvSpPr/>
            <p:nvPr/>
          </p:nvSpPr>
          <p:spPr bwMode="auto">
            <a:xfrm>
              <a:off x="3259138" y="2259013"/>
              <a:ext cx="25400" cy="44450"/>
            </a:xfrm>
            <a:custGeom>
              <a:avLst/>
              <a:gdLst/>
              <a:ahLst/>
              <a:cxnLst>
                <a:cxn ang="0">
                  <a:pos x="50" y="2"/>
                </a:cxn>
                <a:cxn ang="0">
                  <a:pos x="50" y="2"/>
                </a:cxn>
                <a:cxn ang="0">
                  <a:pos x="42" y="15"/>
                </a:cxn>
                <a:cxn ang="0">
                  <a:pos x="33" y="28"/>
                </a:cxn>
                <a:cxn ang="0">
                  <a:pos x="26" y="42"/>
                </a:cxn>
                <a:cxn ang="0">
                  <a:pos x="20" y="56"/>
                </a:cxn>
                <a:cxn ang="0">
                  <a:pos x="20" y="56"/>
                </a:cxn>
                <a:cxn ang="0">
                  <a:pos x="15" y="73"/>
                </a:cxn>
                <a:cxn ang="0">
                  <a:pos x="11" y="81"/>
                </a:cxn>
                <a:cxn ang="0">
                  <a:pos x="7" y="89"/>
                </a:cxn>
                <a:cxn ang="0">
                  <a:pos x="7" y="89"/>
                </a:cxn>
                <a:cxn ang="0">
                  <a:pos x="3" y="95"/>
                </a:cxn>
                <a:cxn ang="0">
                  <a:pos x="0" y="103"/>
                </a:cxn>
                <a:cxn ang="0">
                  <a:pos x="0" y="103"/>
                </a:cxn>
                <a:cxn ang="0">
                  <a:pos x="0" y="106"/>
                </a:cxn>
                <a:cxn ang="0">
                  <a:pos x="1" y="107"/>
                </a:cxn>
                <a:cxn ang="0">
                  <a:pos x="4" y="110"/>
                </a:cxn>
                <a:cxn ang="0">
                  <a:pos x="7" y="110"/>
                </a:cxn>
                <a:cxn ang="0">
                  <a:pos x="9" y="110"/>
                </a:cxn>
                <a:cxn ang="0">
                  <a:pos x="11" y="108"/>
                </a:cxn>
                <a:cxn ang="0">
                  <a:pos x="11" y="106"/>
                </a:cxn>
                <a:cxn ang="0">
                  <a:pos x="11" y="106"/>
                </a:cxn>
                <a:cxn ang="0">
                  <a:pos x="15" y="96"/>
                </a:cxn>
                <a:cxn ang="0">
                  <a:pos x="18" y="86"/>
                </a:cxn>
                <a:cxn ang="0">
                  <a:pos x="24" y="76"/>
                </a:cxn>
                <a:cxn ang="0">
                  <a:pos x="28" y="66"/>
                </a:cxn>
                <a:cxn ang="0">
                  <a:pos x="28" y="66"/>
                </a:cxn>
                <a:cxn ang="0">
                  <a:pos x="34" y="51"/>
                </a:cxn>
                <a:cxn ang="0">
                  <a:pos x="42" y="36"/>
                </a:cxn>
                <a:cxn ang="0">
                  <a:pos x="51" y="22"/>
                </a:cxn>
                <a:cxn ang="0">
                  <a:pos x="60" y="8"/>
                </a:cxn>
                <a:cxn ang="0">
                  <a:pos x="60" y="8"/>
                </a:cxn>
                <a:cxn ang="0">
                  <a:pos x="62" y="6"/>
                </a:cxn>
                <a:cxn ang="0">
                  <a:pos x="62" y="4"/>
                </a:cxn>
                <a:cxn ang="0">
                  <a:pos x="60" y="2"/>
                </a:cxn>
                <a:cxn ang="0">
                  <a:pos x="59" y="1"/>
                </a:cxn>
                <a:cxn ang="0">
                  <a:pos x="54" y="0"/>
                </a:cxn>
                <a:cxn ang="0">
                  <a:pos x="52" y="1"/>
                </a:cxn>
                <a:cxn ang="0">
                  <a:pos x="50" y="2"/>
                </a:cxn>
                <a:cxn ang="0">
                  <a:pos x="50" y="2"/>
                </a:cxn>
              </a:cxnLst>
              <a:rect l="0" t="0" r="r" b="b"/>
              <a:pathLst>
                <a:path w="62" h="110">
                  <a:moveTo>
                    <a:pt x="50" y="2"/>
                  </a:moveTo>
                  <a:lnTo>
                    <a:pt x="50" y="2"/>
                  </a:lnTo>
                  <a:lnTo>
                    <a:pt x="42" y="15"/>
                  </a:lnTo>
                  <a:lnTo>
                    <a:pt x="33" y="28"/>
                  </a:lnTo>
                  <a:lnTo>
                    <a:pt x="26" y="42"/>
                  </a:lnTo>
                  <a:lnTo>
                    <a:pt x="20" y="56"/>
                  </a:lnTo>
                  <a:lnTo>
                    <a:pt x="20" y="56"/>
                  </a:lnTo>
                  <a:lnTo>
                    <a:pt x="15" y="73"/>
                  </a:lnTo>
                  <a:lnTo>
                    <a:pt x="11" y="81"/>
                  </a:lnTo>
                  <a:lnTo>
                    <a:pt x="7" y="89"/>
                  </a:lnTo>
                  <a:lnTo>
                    <a:pt x="7" y="89"/>
                  </a:lnTo>
                  <a:lnTo>
                    <a:pt x="3" y="95"/>
                  </a:lnTo>
                  <a:lnTo>
                    <a:pt x="0" y="103"/>
                  </a:lnTo>
                  <a:lnTo>
                    <a:pt x="0" y="103"/>
                  </a:lnTo>
                  <a:lnTo>
                    <a:pt x="0" y="106"/>
                  </a:lnTo>
                  <a:lnTo>
                    <a:pt x="1" y="107"/>
                  </a:lnTo>
                  <a:lnTo>
                    <a:pt x="4" y="110"/>
                  </a:lnTo>
                  <a:lnTo>
                    <a:pt x="7" y="110"/>
                  </a:lnTo>
                  <a:lnTo>
                    <a:pt x="9" y="110"/>
                  </a:lnTo>
                  <a:lnTo>
                    <a:pt x="11" y="108"/>
                  </a:lnTo>
                  <a:lnTo>
                    <a:pt x="11" y="106"/>
                  </a:lnTo>
                  <a:lnTo>
                    <a:pt x="11" y="106"/>
                  </a:lnTo>
                  <a:lnTo>
                    <a:pt x="15" y="96"/>
                  </a:lnTo>
                  <a:lnTo>
                    <a:pt x="18" y="86"/>
                  </a:lnTo>
                  <a:lnTo>
                    <a:pt x="24" y="76"/>
                  </a:lnTo>
                  <a:lnTo>
                    <a:pt x="28" y="66"/>
                  </a:lnTo>
                  <a:lnTo>
                    <a:pt x="28" y="66"/>
                  </a:lnTo>
                  <a:lnTo>
                    <a:pt x="34" y="51"/>
                  </a:lnTo>
                  <a:lnTo>
                    <a:pt x="42" y="36"/>
                  </a:lnTo>
                  <a:lnTo>
                    <a:pt x="51" y="22"/>
                  </a:lnTo>
                  <a:lnTo>
                    <a:pt x="60" y="8"/>
                  </a:lnTo>
                  <a:lnTo>
                    <a:pt x="60" y="8"/>
                  </a:lnTo>
                  <a:lnTo>
                    <a:pt x="62" y="6"/>
                  </a:lnTo>
                  <a:lnTo>
                    <a:pt x="62" y="4"/>
                  </a:lnTo>
                  <a:lnTo>
                    <a:pt x="60" y="2"/>
                  </a:lnTo>
                  <a:lnTo>
                    <a:pt x="59" y="1"/>
                  </a:lnTo>
                  <a:lnTo>
                    <a:pt x="54" y="0"/>
                  </a:lnTo>
                  <a:lnTo>
                    <a:pt x="52" y="1"/>
                  </a:lnTo>
                  <a:lnTo>
                    <a:pt x="50" y="2"/>
                  </a:lnTo>
                  <a:lnTo>
                    <a:pt x="5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61" name="Freeform 573"/>
            <p:cNvSpPr/>
            <p:nvPr/>
          </p:nvSpPr>
          <p:spPr bwMode="auto">
            <a:xfrm>
              <a:off x="3284538" y="2274888"/>
              <a:ext cx="22225" cy="42863"/>
            </a:xfrm>
            <a:custGeom>
              <a:avLst/>
              <a:gdLst/>
              <a:ahLst/>
              <a:cxnLst>
                <a:cxn ang="0">
                  <a:pos x="45" y="1"/>
                </a:cxn>
                <a:cxn ang="0">
                  <a:pos x="45" y="1"/>
                </a:cxn>
                <a:cxn ang="0">
                  <a:pos x="38" y="10"/>
                </a:cxn>
                <a:cxn ang="0">
                  <a:pos x="34" y="19"/>
                </a:cxn>
                <a:cxn ang="0">
                  <a:pos x="32" y="30"/>
                </a:cxn>
                <a:cxn ang="0">
                  <a:pos x="29" y="40"/>
                </a:cxn>
                <a:cxn ang="0">
                  <a:pos x="29" y="40"/>
                </a:cxn>
                <a:cxn ang="0">
                  <a:pos x="26" y="48"/>
                </a:cxn>
                <a:cxn ang="0">
                  <a:pos x="24" y="56"/>
                </a:cxn>
                <a:cxn ang="0">
                  <a:pos x="16" y="72"/>
                </a:cxn>
                <a:cxn ang="0">
                  <a:pos x="8" y="87"/>
                </a:cxn>
                <a:cxn ang="0">
                  <a:pos x="0" y="103"/>
                </a:cxn>
                <a:cxn ang="0">
                  <a:pos x="0" y="103"/>
                </a:cxn>
                <a:cxn ang="0">
                  <a:pos x="0" y="106"/>
                </a:cxn>
                <a:cxn ang="0">
                  <a:pos x="2" y="107"/>
                </a:cxn>
                <a:cxn ang="0">
                  <a:pos x="3" y="108"/>
                </a:cxn>
                <a:cxn ang="0">
                  <a:pos x="4" y="110"/>
                </a:cxn>
                <a:cxn ang="0">
                  <a:pos x="8" y="110"/>
                </a:cxn>
                <a:cxn ang="0">
                  <a:pos x="11" y="108"/>
                </a:cxn>
                <a:cxn ang="0">
                  <a:pos x="12" y="106"/>
                </a:cxn>
                <a:cxn ang="0">
                  <a:pos x="12" y="106"/>
                </a:cxn>
                <a:cxn ang="0">
                  <a:pos x="24" y="81"/>
                </a:cxn>
                <a:cxn ang="0">
                  <a:pos x="36" y="56"/>
                </a:cxn>
                <a:cxn ang="0">
                  <a:pos x="36" y="56"/>
                </a:cxn>
                <a:cxn ang="0">
                  <a:pos x="39" y="44"/>
                </a:cxn>
                <a:cxn ang="0">
                  <a:pos x="42" y="32"/>
                </a:cxn>
                <a:cxn ang="0">
                  <a:pos x="46" y="21"/>
                </a:cxn>
                <a:cxn ang="0">
                  <a:pos x="49" y="14"/>
                </a:cxn>
                <a:cxn ang="0">
                  <a:pos x="53" y="9"/>
                </a:cxn>
                <a:cxn ang="0">
                  <a:pos x="53" y="9"/>
                </a:cxn>
                <a:cxn ang="0">
                  <a:pos x="54" y="7"/>
                </a:cxn>
                <a:cxn ang="0">
                  <a:pos x="54" y="5"/>
                </a:cxn>
                <a:cxn ang="0">
                  <a:pos x="51" y="1"/>
                </a:cxn>
                <a:cxn ang="0">
                  <a:pos x="50" y="0"/>
                </a:cxn>
                <a:cxn ang="0">
                  <a:pos x="49" y="0"/>
                </a:cxn>
                <a:cxn ang="0">
                  <a:pos x="46" y="0"/>
                </a:cxn>
                <a:cxn ang="0">
                  <a:pos x="45" y="1"/>
                </a:cxn>
                <a:cxn ang="0">
                  <a:pos x="45" y="1"/>
                </a:cxn>
              </a:cxnLst>
              <a:rect l="0" t="0" r="r" b="b"/>
              <a:pathLst>
                <a:path w="54" h="110">
                  <a:moveTo>
                    <a:pt x="45" y="1"/>
                  </a:moveTo>
                  <a:lnTo>
                    <a:pt x="45" y="1"/>
                  </a:lnTo>
                  <a:lnTo>
                    <a:pt x="38" y="10"/>
                  </a:lnTo>
                  <a:lnTo>
                    <a:pt x="34" y="19"/>
                  </a:lnTo>
                  <a:lnTo>
                    <a:pt x="32" y="30"/>
                  </a:lnTo>
                  <a:lnTo>
                    <a:pt x="29" y="40"/>
                  </a:lnTo>
                  <a:lnTo>
                    <a:pt x="29" y="40"/>
                  </a:lnTo>
                  <a:lnTo>
                    <a:pt x="26" y="48"/>
                  </a:lnTo>
                  <a:lnTo>
                    <a:pt x="24" y="56"/>
                  </a:lnTo>
                  <a:lnTo>
                    <a:pt x="16" y="72"/>
                  </a:lnTo>
                  <a:lnTo>
                    <a:pt x="8" y="87"/>
                  </a:lnTo>
                  <a:lnTo>
                    <a:pt x="0" y="103"/>
                  </a:lnTo>
                  <a:lnTo>
                    <a:pt x="0" y="103"/>
                  </a:lnTo>
                  <a:lnTo>
                    <a:pt x="0" y="106"/>
                  </a:lnTo>
                  <a:lnTo>
                    <a:pt x="2" y="107"/>
                  </a:lnTo>
                  <a:lnTo>
                    <a:pt x="3" y="108"/>
                  </a:lnTo>
                  <a:lnTo>
                    <a:pt x="4" y="110"/>
                  </a:lnTo>
                  <a:lnTo>
                    <a:pt x="8" y="110"/>
                  </a:lnTo>
                  <a:lnTo>
                    <a:pt x="11" y="108"/>
                  </a:lnTo>
                  <a:lnTo>
                    <a:pt x="12" y="106"/>
                  </a:lnTo>
                  <a:lnTo>
                    <a:pt x="12" y="106"/>
                  </a:lnTo>
                  <a:lnTo>
                    <a:pt x="24" y="81"/>
                  </a:lnTo>
                  <a:lnTo>
                    <a:pt x="36" y="56"/>
                  </a:lnTo>
                  <a:lnTo>
                    <a:pt x="36" y="56"/>
                  </a:lnTo>
                  <a:lnTo>
                    <a:pt x="39" y="44"/>
                  </a:lnTo>
                  <a:lnTo>
                    <a:pt x="42" y="32"/>
                  </a:lnTo>
                  <a:lnTo>
                    <a:pt x="46" y="21"/>
                  </a:lnTo>
                  <a:lnTo>
                    <a:pt x="49" y="14"/>
                  </a:lnTo>
                  <a:lnTo>
                    <a:pt x="53" y="9"/>
                  </a:lnTo>
                  <a:lnTo>
                    <a:pt x="53" y="9"/>
                  </a:lnTo>
                  <a:lnTo>
                    <a:pt x="54" y="7"/>
                  </a:lnTo>
                  <a:lnTo>
                    <a:pt x="54" y="5"/>
                  </a:lnTo>
                  <a:lnTo>
                    <a:pt x="51" y="1"/>
                  </a:lnTo>
                  <a:lnTo>
                    <a:pt x="50" y="0"/>
                  </a:lnTo>
                  <a:lnTo>
                    <a:pt x="49" y="0"/>
                  </a:lnTo>
                  <a:lnTo>
                    <a:pt x="46" y="0"/>
                  </a:lnTo>
                  <a:lnTo>
                    <a:pt x="45" y="1"/>
                  </a:lnTo>
                  <a:lnTo>
                    <a:pt x="4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62" name="Freeform 574"/>
            <p:cNvSpPr/>
            <p:nvPr/>
          </p:nvSpPr>
          <p:spPr bwMode="auto">
            <a:xfrm>
              <a:off x="3311526" y="2287588"/>
              <a:ext cx="26988" cy="50800"/>
            </a:xfrm>
            <a:custGeom>
              <a:avLst/>
              <a:gdLst/>
              <a:ahLst/>
              <a:cxnLst>
                <a:cxn ang="0">
                  <a:pos x="57" y="2"/>
                </a:cxn>
                <a:cxn ang="0">
                  <a:pos x="57" y="2"/>
                </a:cxn>
                <a:cxn ang="0">
                  <a:pos x="42" y="31"/>
                </a:cxn>
                <a:cxn ang="0">
                  <a:pos x="27" y="58"/>
                </a:cxn>
                <a:cxn ang="0">
                  <a:pos x="0" y="117"/>
                </a:cxn>
                <a:cxn ang="0">
                  <a:pos x="0" y="117"/>
                </a:cxn>
                <a:cxn ang="0">
                  <a:pos x="0" y="119"/>
                </a:cxn>
                <a:cxn ang="0">
                  <a:pos x="0" y="121"/>
                </a:cxn>
                <a:cxn ang="0">
                  <a:pos x="2" y="124"/>
                </a:cxn>
                <a:cxn ang="0">
                  <a:pos x="5" y="125"/>
                </a:cxn>
                <a:cxn ang="0">
                  <a:pos x="6" y="125"/>
                </a:cxn>
                <a:cxn ang="0">
                  <a:pos x="9" y="124"/>
                </a:cxn>
                <a:cxn ang="0">
                  <a:pos x="10" y="123"/>
                </a:cxn>
                <a:cxn ang="0">
                  <a:pos x="10" y="123"/>
                </a:cxn>
                <a:cxn ang="0">
                  <a:pos x="38" y="65"/>
                </a:cxn>
                <a:cxn ang="0">
                  <a:pos x="52" y="36"/>
                </a:cxn>
                <a:cxn ang="0">
                  <a:pos x="68" y="9"/>
                </a:cxn>
                <a:cxn ang="0">
                  <a:pos x="68" y="9"/>
                </a:cxn>
                <a:cxn ang="0">
                  <a:pos x="68" y="6"/>
                </a:cxn>
                <a:cxn ang="0">
                  <a:pos x="68" y="4"/>
                </a:cxn>
                <a:cxn ang="0">
                  <a:pos x="65" y="1"/>
                </a:cxn>
                <a:cxn ang="0">
                  <a:pos x="61" y="0"/>
                </a:cxn>
                <a:cxn ang="0">
                  <a:pos x="59" y="1"/>
                </a:cxn>
                <a:cxn ang="0">
                  <a:pos x="57" y="2"/>
                </a:cxn>
                <a:cxn ang="0">
                  <a:pos x="57" y="2"/>
                </a:cxn>
              </a:cxnLst>
              <a:rect l="0" t="0" r="r" b="b"/>
              <a:pathLst>
                <a:path w="68" h="125">
                  <a:moveTo>
                    <a:pt x="57" y="2"/>
                  </a:moveTo>
                  <a:lnTo>
                    <a:pt x="57" y="2"/>
                  </a:lnTo>
                  <a:lnTo>
                    <a:pt x="42" y="31"/>
                  </a:lnTo>
                  <a:lnTo>
                    <a:pt x="27" y="58"/>
                  </a:lnTo>
                  <a:lnTo>
                    <a:pt x="0" y="117"/>
                  </a:lnTo>
                  <a:lnTo>
                    <a:pt x="0" y="117"/>
                  </a:lnTo>
                  <a:lnTo>
                    <a:pt x="0" y="119"/>
                  </a:lnTo>
                  <a:lnTo>
                    <a:pt x="0" y="121"/>
                  </a:lnTo>
                  <a:lnTo>
                    <a:pt x="2" y="124"/>
                  </a:lnTo>
                  <a:lnTo>
                    <a:pt x="5" y="125"/>
                  </a:lnTo>
                  <a:lnTo>
                    <a:pt x="6" y="125"/>
                  </a:lnTo>
                  <a:lnTo>
                    <a:pt x="9" y="124"/>
                  </a:lnTo>
                  <a:lnTo>
                    <a:pt x="10" y="123"/>
                  </a:lnTo>
                  <a:lnTo>
                    <a:pt x="10" y="123"/>
                  </a:lnTo>
                  <a:lnTo>
                    <a:pt x="38" y="65"/>
                  </a:lnTo>
                  <a:lnTo>
                    <a:pt x="52" y="36"/>
                  </a:lnTo>
                  <a:lnTo>
                    <a:pt x="68" y="9"/>
                  </a:lnTo>
                  <a:lnTo>
                    <a:pt x="68" y="9"/>
                  </a:lnTo>
                  <a:lnTo>
                    <a:pt x="68" y="6"/>
                  </a:lnTo>
                  <a:lnTo>
                    <a:pt x="68" y="4"/>
                  </a:lnTo>
                  <a:lnTo>
                    <a:pt x="65" y="1"/>
                  </a:lnTo>
                  <a:lnTo>
                    <a:pt x="61" y="0"/>
                  </a:lnTo>
                  <a:lnTo>
                    <a:pt x="59" y="1"/>
                  </a:lnTo>
                  <a:lnTo>
                    <a:pt x="57" y="2"/>
                  </a:lnTo>
                  <a:lnTo>
                    <a:pt x="5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63" name="Freeform 575"/>
            <p:cNvSpPr/>
            <p:nvPr/>
          </p:nvSpPr>
          <p:spPr bwMode="auto">
            <a:xfrm>
              <a:off x="3346451" y="2263775"/>
              <a:ext cx="34925" cy="61913"/>
            </a:xfrm>
            <a:custGeom>
              <a:avLst/>
              <a:gdLst/>
              <a:ahLst/>
              <a:cxnLst>
                <a:cxn ang="0">
                  <a:pos x="80" y="4"/>
                </a:cxn>
                <a:cxn ang="0">
                  <a:pos x="80" y="4"/>
                </a:cxn>
                <a:cxn ang="0">
                  <a:pos x="77" y="14"/>
                </a:cxn>
                <a:cxn ang="0">
                  <a:pos x="72" y="23"/>
                </a:cxn>
                <a:cxn ang="0">
                  <a:pos x="63" y="41"/>
                </a:cxn>
                <a:cxn ang="0">
                  <a:pos x="51" y="58"/>
                </a:cxn>
                <a:cxn ang="0">
                  <a:pos x="38" y="76"/>
                </a:cxn>
                <a:cxn ang="0">
                  <a:pos x="26" y="93"/>
                </a:cxn>
                <a:cxn ang="0">
                  <a:pos x="15" y="110"/>
                </a:cxn>
                <a:cxn ang="0">
                  <a:pos x="6" y="129"/>
                </a:cxn>
                <a:cxn ang="0">
                  <a:pos x="3" y="139"/>
                </a:cxn>
                <a:cxn ang="0">
                  <a:pos x="0" y="148"/>
                </a:cxn>
                <a:cxn ang="0">
                  <a:pos x="0" y="148"/>
                </a:cxn>
                <a:cxn ang="0">
                  <a:pos x="0" y="151"/>
                </a:cxn>
                <a:cxn ang="0">
                  <a:pos x="2" y="154"/>
                </a:cxn>
                <a:cxn ang="0">
                  <a:pos x="3" y="155"/>
                </a:cxn>
                <a:cxn ang="0">
                  <a:pos x="6" y="156"/>
                </a:cxn>
                <a:cxn ang="0">
                  <a:pos x="9" y="156"/>
                </a:cxn>
                <a:cxn ang="0">
                  <a:pos x="9" y="156"/>
                </a:cxn>
                <a:cxn ang="0">
                  <a:pos x="13" y="155"/>
                </a:cxn>
                <a:cxn ang="0">
                  <a:pos x="15" y="152"/>
                </a:cxn>
                <a:cxn ang="0">
                  <a:pos x="15" y="148"/>
                </a:cxn>
                <a:cxn ang="0">
                  <a:pos x="12" y="146"/>
                </a:cxn>
                <a:cxn ang="0">
                  <a:pos x="12" y="146"/>
                </a:cxn>
                <a:cxn ang="0">
                  <a:pos x="16" y="137"/>
                </a:cxn>
                <a:cxn ang="0">
                  <a:pos x="20" y="127"/>
                </a:cxn>
                <a:cxn ang="0">
                  <a:pos x="29" y="109"/>
                </a:cxn>
                <a:cxn ang="0">
                  <a:pos x="40" y="93"/>
                </a:cxn>
                <a:cxn ang="0">
                  <a:pos x="51" y="76"/>
                </a:cxn>
                <a:cxn ang="0">
                  <a:pos x="63" y="59"/>
                </a:cxn>
                <a:cxn ang="0">
                  <a:pos x="75" y="42"/>
                </a:cxn>
                <a:cxn ang="0">
                  <a:pos x="84" y="25"/>
                </a:cxn>
                <a:cxn ang="0">
                  <a:pos x="88" y="16"/>
                </a:cxn>
                <a:cxn ang="0">
                  <a:pos x="91" y="7"/>
                </a:cxn>
                <a:cxn ang="0">
                  <a:pos x="91" y="7"/>
                </a:cxn>
                <a:cxn ang="0">
                  <a:pos x="92" y="4"/>
                </a:cxn>
                <a:cxn ang="0">
                  <a:pos x="91" y="3"/>
                </a:cxn>
                <a:cxn ang="0">
                  <a:pos x="87" y="0"/>
                </a:cxn>
                <a:cxn ang="0">
                  <a:pos x="83" y="0"/>
                </a:cxn>
                <a:cxn ang="0">
                  <a:pos x="81" y="2"/>
                </a:cxn>
                <a:cxn ang="0">
                  <a:pos x="80" y="4"/>
                </a:cxn>
                <a:cxn ang="0">
                  <a:pos x="80" y="4"/>
                </a:cxn>
              </a:cxnLst>
              <a:rect l="0" t="0" r="r" b="b"/>
              <a:pathLst>
                <a:path w="92" h="156">
                  <a:moveTo>
                    <a:pt x="80" y="4"/>
                  </a:moveTo>
                  <a:lnTo>
                    <a:pt x="80" y="4"/>
                  </a:lnTo>
                  <a:lnTo>
                    <a:pt x="77" y="14"/>
                  </a:lnTo>
                  <a:lnTo>
                    <a:pt x="72" y="23"/>
                  </a:lnTo>
                  <a:lnTo>
                    <a:pt x="63" y="41"/>
                  </a:lnTo>
                  <a:lnTo>
                    <a:pt x="51" y="58"/>
                  </a:lnTo>
                  <a:lnTo>
                    <a:pt x="38" y="76"/>
                  </a:lnTo>
                  <a:lnTo>
                    <a:pt x="26" y="93"/>
                  </a:lnTo>
                  <a:lnTo>
                    <a:pt x="15" y="110"/>
                  </a:lnTo>
                  <a:lnTo>
                    <a:pt x="6" y="129"/>
                  </a:lnTo>
                  <a:lnTo>
                    <a:pt x="3" y="139"/>
                  </a:lnTo>
                  <a:lnTo>
                    <a:pt x="0" y="148"/>
                  </a:lnTo>
                  <a:lnTo>
                    <a:pt x="0" y="148"/>
                  </a:lnTo>
                  <a:lnTo>
                    <a:pt x="0" y="151"/>
                  </a:lnTo>
                  <a:lnTo>
                    <a:pt x="2" y="154"/>
                  </a:lnTo>
                  <a:lnTo>
                    <a:pt x="3" y="155"/>
                  </a:lnTo>
                  <a:lnTo>
                    <a:pt x="6" y="156"/>
                  </a:lnTo>
                  <a:lnTo>
                    <a:pt x="9" y="156"/>
                  </a:lnTo>
                  <a:lnTo>
                    <a:pt x="9" y="156"/>
                  </a:lnTo>
                  <a:lnTo>
                    <a:pt x="13" y="155"/>
                  </a:lnTo>
                  <a:lnTo>
                    <a:pt x="15" y="152"/>
                  </a:lnTo>
                  <a:lnTo>
                    <a:pt x="15" y="148"/>
                  </a:lnTo>
                  <a:lnTo>
                    <a:pt x="12" y="146"/>
                  </a:lnTo>
                  <a:lnTo>
                    <a:pt x="12" y="146"/>
                  </a:lnTo>
                  <a:lnTo>
                    <a:pt x="16" y="137"/>
                  </a:lnTo>
                  <a:lnTo>
                    <a:pt x="20" y="127"/>
                  </a:lnTo>
                  <a:lnTo>
                    <a:pt x="29" y="109"/>
                  </a:lnTo>
                  <a:lnTo>
                    <a:pt x="40" y="93"/>
                  </a:lnTo>
                  <a:lnTo>
                    <a:pt x="51" y="76"/>
                  </a:lnTo>
                  <a:lnTo>
                    <a:pt x="63" y="59"/>
                  </a:lnTo>
                  <a:lnTo>
                    <a:pt x="75" y="42"/>
                  </a:lnTo>
                  <a:lnTo>
                    <a:pt x="84" y="25"/>
                  </a:lnTo>
                  <a:lnTo>
                    <a:pt x="88" y="16"/>
                  </a:lnTo>
                  <a:lnTo>
                    <a:pt x="91" y="7"/>
                  </a:lnTo>
                  <a:lnTo>
                    <a:pt x="91" y="7"/>
                  </a:lnTo>
                  <a:lnTo>
                    <a:pt x="92" y="4"/>
                  </a:lnTo>
                  <a:lnTo>
                    <a:pt x="91" y="3"/>
                  </a:lnTo>
                  <a:lnTo>
                    <a:pt x="87" y="0"/>
                  </a:lnTo>
                  <a:lnTo>
                    <a:pt x="83" y="0"/>
                  </a:lnTo>
                  <a:lnTo>
                    <a:pt x="81" y="2"/>
                  </a:lnTo>
                  <a:lnTo>
                    <a:pt x="80" y="4"/>
                  </a:lnTo>
                  <a:lnTo>
                    <a:pt x="8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64" name="Freeform 576"/>
            <p:cNvSpPr/>
            <p:nvPr/>
          </p:nvSpPr>
          <p:spPr bwMode="auto">
            <a:xfrm>
              <a:off x="3406776" y="2251075"/>
              <a:ext cx="26988" cy="46038"/>
            </a:xfrm>
            <a:custGeom>
              <a:avLst/>
              <a:gdLst/>
              <a:ahLst/>
              <a:cxnLst>
                <a:cxn ang="0">
                  <a:pos x="54" y="3"/>
                </a:cxn>
                <a:cxn ang="0">
                  <a:pos x="54" y="3"/>
                </a:cxn>
                <a:cxn ang="0">
                  <a:pos x="47" y="16"/>
                </a:cxn>
                <a:cxn ang="0">
                  <a:pos x="39" y="28"/>
                </a:cxn>
                <a:cxn ang="0">
                  <a:pos x="27" y="54"/>
                </a:cxn>
                <a:cxn ang="0">
                  <a:pos x="14" y="80"/>
                </a:cxn>
                <a:cxn ang="0">
                  <a:pos x="1" y="106"/>
                </a:cxn>
                <a:cxn ang="0">
                  <a:pos x="1" y="106"/>
                </a:cxn>
                <a:cxn ang="0">
                  <a:pos x="0" y="109"/>
                </a:cxn>
                <a:cxn ang="0">
                  <a:pos x="0" y="110"/>
                </a:cxn>
                <a:cxn ang="0">
                  <a:pos x="3" y="114"/>
                </a:cxn>
                <a:cxn ang="0">
                  <a:pos x="6" y="114"/>
                </a:cxn>
                <a:cxn ang="0">
                  <a:pos x="9" y="114"/>
                </a:cxn>
                <a:cxn ang="0">
                  <a:pos x="10" y="111"/>
                </a:cxn>
                <a:cxn ang="0">
                  <a:pos x="10" y="111"/>
                </a:cxn>
                <a:cxn ang="0">
                  <a:pos x="25" y="86"/>
                </a:cxn>
                <a:cxn ang="0">
                  <a:pos x="37" y="60"/>
                </a:cxn>
                <a:cxn ang="0">
                  <a:pos x="50" y="34"/>
                </a:cxn>
                <a:cxn ang="0">
                  <a:pos x="56" y="21"/>
                </a:cxn>
                <a:cxn ang="0">
                  <a:pos x="64" y="9"/>
                </a:cxn>
                <a:cxn ang="0">
                  <a:pos x="64" y="9"/>
                </a:cxn>
                <a:cxn ang="0">
                  <a:pos x="65" y="7"/>
                </a:cxn>
                <a:cxn ang="0">
                  <a:pos x="64" y="4"/>
                </a:cxn>
                <a:cxn ang="0">
                  <a:pos x="61" y="1"/>
                </a:cxn>
                <a:cxn ang="0">
                  <a:pos x="58" y="0"/>
                </a:cxn>
                <a:cxn ang="0">
                  <a:pos x="56" y="1"/>
                </a:cxn>
                <a:cxn ang="0">
                  <a:pos x="54" y="3"/>
                </a:cxn>
                <a:cxn ang="0">
                  <a:pos x="54" y="3"/>
                </a:cxn>
              </a:cxnLst>
              <a:rect l="0" t="0" r="r" b="b"/>
              <a:pathLst>
                <a:path w="65" h="114">
                  <a:moveTo>
                    <a:pt x="54" y="3"/>
                  </a:moveTo>
                  <a:lnTo>
                    <a:pt x="54" y="3"/>
                  </a:lnTo>
                  <a:lnTo>
                    <a:pt x="47" y="16"/>
                  </a:lnTo>
                  <a:lnTo>
                    <a:pt x="39" y="28"/>
                  </a:lnTo>
                  <a:lnTo>
                    <a:pt x="27" y="54"/>
                  </a:lnTo>
                  <a:lnTo>
                    <a:pt x="14" y="80"/>
                  </a:lnTo>
                  <a:lnTo>
                    <a:pt x="1" y="106"/>
                  </a:lnTo>
                  <a:lnTo>
                    <a:pt x="1" y="106"/>
                  </a:lnTo>
                  <a:lnTo>
                    <a:pt x="0" y="109"/>
                  </a:lnTo>
                  <a:lnTo>
                    <a:pt x="0" y="110"/>
                  </a:lnTo>
                  <a:lnTo>
                    <a:pt x="3" y="114"/>
                  </a:lnTo>
                  <a:lnTo>
                    <a:pt x="6" y="114"/>
                  </a:lnTo>
                  <a:lnTo>
                    <a:pt x="9" y="114"/>
                  </a:lnTo>
                  <a:lnTo>
                    <a:pt x="10" y="111"/>
                  </a:lnTo>
                  <a:lnTo>
                    <a:pt x="10" y="111"/>
                  </a:lnTo>
                  <a:lnTo>
                    <a:pt x="25" y="86"/>
                  </a:lnTo>
                  <a:lnTo>
                    <a:pt x="37" y="60"/>
                  </a:lnTo>
                  <a:lnTo>
                    <a:pt x="50" y="34"/>
                  </a:lnTo>
                  <a:lnTo>
                    <a:pt x="56" y="21"/>
                  </a:lnTo>
                  <a:lnTo>
                    <a:pt x="64" y="9"/>
                  </a:lnTo>
                  <a:lnTo>
                    <a:pt x="64" y="9"/>
                  </a:lnTo>
                  <a:lnTo>
                    <a:pt x="65" y="7"/>
                  </a:lnTo>
                  <a:lnTo>
                    <a:pt x="64" y="4"/>
                  </a:lnTo>
                  <a:lnTo>
                    <a:pt x="61" y="1"/>
                  </a:lnTo>
                  <a:lnTo>
                    <a:pt x="58" y="0"/>
                  </a:lnTo>
                  <a:lnTo>
                    <a:pt x="56" y="1"/>
                  </a:lnTo>
                  <a:lnTo>
                    <a:pt x="54" y="3"/>
                  </a:lnTo>
                  <a:lnTo>
                    <a:pt x="54"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65" name="Freeform 577"/>
            <p:cNvSpPr/>
            <p:nvPr/>
          </p:nvSpPr>
          <p:spPr bwMode="auto">
            <a:xfrm>
              <a:off x="3451226" y="2247900"/>
              <a:ext cx="15875" cy="34925"/>
            </a:xfrm>
            <a:custGeom>
              <a:avLst/>
              <a:gdLst/>
              <a:ahLst/>
              <a:cxnLst>
                <a:cxn ang="0">
                  <a:pos x="30" y="4"/>
                </a:cxn>
                <a:cxn ang="0">
                  <a:pos x="30" y="4"/>
                </a:cxn>
                <a:cxn ang="0">
                  <a:pos x="21" y="22"/>
                </a:cxn>
                <a:cxn ang="0">
                  <a:pos x="12" y="41"/>
                </a:cxn>
                <a:cxn ang="0">
                  <a:pos x="4" y="60"/>
                </a:cxn>
                <a:cxn ang="0">
                  <a:pos x="1" y="71"/>
                </a:cxn>
                <a:cxn ang="0">
                  <a:pos x="0" y="81"/>
                </a:cxn>
                <a:cxn ang="0">
                  <a:pos x="0" y="81"/>
                </a:cxn>
                <a:cxn ang="0">
                  <a:pos x="0" y="84"/>
                </a:cxn>
                <a:cxn ang="0">
                  <a:pos x="0" y="85"/>
                </a:cxn>
                <a:cxn ang="0">
                  <a:pos x="4" y="88"/>
                </a:cxn>
                <a:cxn ang="0">
                  <a:pos x="7" y="88"/>
                </a:cxn>
                <a:cxn ang="0">
                  <a:pos x="8" y="88"/>
                </a:cxn>
                <a:cxn ang="0">
                  <a:pos x="9" y="87"/>
                </a:cxn>
                <a:cxn ang="0">
                  <a:pos x="11" y="84"/>
                </a:cxn>
                <a:cxn ang="0">
                  <a:pos x="11" y="84"/>
                </a:cxn>
                <a:cxn ang="0">
                  <a:pos x="16" y="64"/>
                </a:cxn>
                <a:cxn ang="0">
                  <a:pos x="22" y="46"/>
                </a:cxn>
                <a:cxn ang="0">
                  <a:pos x="32" y="28"/>
                </a:cxn>
                <a:cxn ang="0">
                  <a:pos x="41" y="9"/>
                </a:cxn>
                <a:cxn ang="0">
                  <a:pos x="41" y="9"/>
                </a:cxn>
                <a:cxn ang="0">
                  <a:pos x="41" y="7"/>
                </a:cxn>
                <a:cxn ang="0">
                  <a:pos x="41" y="4"/>
                </a:cxn>
                <a:cxn ang="0">
                  <a:pos x="38" y="2"/>
                </a:cxn>
                <a:cxn ang="0">
                  <a:pos x="34" y="0"/>
                </a:cxn>
                <a:cxn ang="0">
                  <a:pos x="32" y="2"/>
                </a:cxn>
                <a:cxn ang="0">
                  <a:pos x="30" y="4"/>
                </a:cxn>
                <a:cxn ang="0">
                  <a:pos x="30" y="4"/>
                </a:cxn>
              </a:cxnLst>
              <a:rect l="0" t="0" r="r" b="b"/>
              <a:pathLst>
                <a:path w="41" h="88">
                  <a:moveTo>
                    <a:pt x="30" y="4"/>
                  </a:moveTo>
                  <a:lnTo>
                    <a:pt x="30" y="4"/>
                  </a:lnTo>
                  <a:lnTo>
                    <a:pt x="21" y="22"/>
                  </a:lnTo>
                  <a:lnTo>
                    <a:pt x="12" y="41"/>
                  </a:lnTo>
                  <a:lnTo>
                    <a:pt x="4" y="60"/>
                  </a:lnTo>
                  <a:lnTo>
                    <a:pt x="1" y="71"/>
                  </a:lnTo>
                  <a:lnTo>
                    <a:pt x="0" y="81"/>
                  </a:lnTo>
                  <a:lnTo>
                    <a:pt x="0" y="81"/>
                  </a:lnTo>
                  <a:lnTo>
                    <a:pt x="0" y="84"/>
                  </a:lnTo>
                  <a:lnTo>
                    <a:pt x="0" y="85"/>
                  </a:lnTo>
                  <a:lnTo>
                    <a:pt x="4" y="88"/>
                  </a:lnTo>
                  <a:lnTo>
                    <a:pt x="7" y="88"/>
                  </a:lnTo>
                  <a:lnTo>
                    <a:pt x="8" y="88"/>
                  </a:lnTo>
                  <a:lnTo>
                    <a:pt x="9" y="87"/>
                  </a:lnTo>
                  <a:lnTo>
                    <a:pt x="11" y="84"/>
                  </a:lnTo>
                  <a:lnTo>
                    <a:pt x="11" y="84"/>
                  </a:lnTo>
                  <a:lnTo>
                    <a:pt x="16" y="64"/>
                  </a:lnTo>
                  <a:lnTo>
                    <a:pt x="22" y="46"/>
                  </a:lnTo>
                  <a:lnTo>
                    <a:pt x="32" y="28"/>
                  </a:lnTo>
                  <a:lnTo>
                    <a:pt x="41" y="9"/>
                  </a:lnTo>
                  <a:lnTo>
                    <a:pt x="41" y="9"/>
                  </a:lnTo>
                  <a:lnTo>
                    <a:pt x="41" y="7"/>
                  </a:lnTo>
                  <a:lnTo>
                    <a:pt x="41" y="4"/>
                  </a:lnTo>
                  <a:lnTo>
                    <a:pt x="38" y="2"/>
                  </a:lnTo>
                  <a:lnTo>
                    <a:pt x="34" y="0"/>
                  </a:lnTo>
                  <a:lnTo>
                    <a:pt x="32" y="2"/>
                  </a:lnTo>
                  <a:lnTo>
                    <a:pt x="30" y="4"/>
                  </a:lnTo>
                  <a:lnTo>
                    <a:pt x="3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66" name="Freeform 578"/>
            <p:cNvSpPr/>
            <p:nvPr/>
          </p:nvSpPr>
          <p:spPr bwMode="auto">
            <a:xfrm>
              <a:off x="3489326" y="2241550"/>
              <a:ext cx="19050" cy="36513"/>
            </a:xfrm>
            <a:custGeom>
              <a:avLst/>
              <a:gdLst/>
              <a:ahLst/>
              <a:cxnLst>
                <a:cxn ang="0">
                  <a:pos x="38" y="5"/>
                </a:cxn>
                <a:cxn ang="0">
                  <a:pos x="38" y="5"/>
                </a:cxn>
                <a:cxn ang="0">
                  <a:pos x="38" y="12"/>
                </a:cxn>
                <a:cxn ang="0">
                  <a:pos x="36" y="17"/>
                </a:cxn>
                <a:cxn ang="0">
                  <a:pos x="32" y="26"/>
                </a:cxn>
                <a:cxn ang="0">
                  <a:pos x="19" y="46"/>
                </a:cxn>
                <a:cxn ang="0">
                  <a:pos x="19" y="46"/>
                </a:cxn>
                <a:cxn ang="0">
                  <a:pos x="8" y="67"/>
                </a:cxn>
                <a:cxn ang="0">
                  <a:pos x="4" y="77"/>
                </a:cxn>
                <a:cxn ang="0">
                  <a:pos x="0" y="88"/>
                </a:cxn>
                <a:cxn ang="0">
                  <a:pos x="0" y="88"/>
                </a:cxn>
                <a:cxn ang="0">
                  <a:pos x="0" y="90"/>
                </a:cxn>
                <a:cxn ang="0">
                  <a:pos x="2" y="91"/>
                </a:cxn>
                <a:cxn ang="0">
                  <a:pos x="6" y="94"/>
                </a:cxn>
                <a:cxn ang="0">
                  <a:pos x="9" y="94"/>
                </a:cxn>
                <a:cxn ang="0">
                  <a:pos x="11" y="93"/>
                </a:cxn>
                <a:cxn ang="0">
                  <a:pos x="12" y="90"/>
                </a:cxn>
                <a:cxn ang="0">
                  <a:pos x="12" y="90"/>
                </a:cxn>
                <a:cxn ang="0">
                  <a:pos x="16" y="78"/>
                </a:cxn>
                <a:cxn ang="0">
                  <a:pos x="21" y="64"/>
                </a:cxn>
                <a:cxn ang="0">
                  <a:pos x="28" y="51"/>
                </a:cxn>
                <a:cxn ang="0">
                  <a:pos x="36" y="40"/>
                </a:cxn>
                <a:cxn ang="0">
                  <a:pos x="36" y="40"/>
                </a:cxn>
                <a:cxn ang="0">
                  <a:pos x="42" y="33"/>
                </a:cxn>
                <a:cxn ang="0">
                  <a:pos x="46" y="23"/>
                </a:cxn>
                <a:cxn ang="0">
                  <a:pos x="49" y="14"/>
                </a:cxn>
                <a:cxn ang="0">
                  <a:pos x="50" y="5"/>
                </a:cxn>
                <a:cxn ang="0">
                  <a:pos x="50" y="5"/>
                </a:cxn>
                <a:cxn ang="0">
                  <a:pos x="50" y="3"/>
                </a:cxn>
                <a:cxn ang="0">
                  <a:pos x="49" y="1"/>
                </a:cxn>
                <a:cxn ang="0">
                  <a:pos x="47" y="0"/>
                </a:cxn>
                <a:cxn ang="0">
                  <a:pos x="45" y="0"/>
                </a:cxn>
                <a:cxn ang="0">
                  <a:pos x="41" y="1"/>
                </a:cxn>
                <a:cxn ang="0">
                  <a:pos x="40" y="3"/>
                </a:cxn>
                <a:cxn ang="0">
                  <a:pos x="38" y="5"/>
                </a:cxn>
                <a:cxn ang="0">
                  <a:pos x="38" y="5"/>
                </a:cxn>
              </a:cxnLst>
              <a:rect l="0" t="0" r="r" b="b"/>
              <a:pathLst>
                <a:path w="50" h="94">
                  <a:moveTo>
                    <a:pt x="38" y="5"/>
                  </a:moveTo>
                  <a:lnTo>
                    <a:pt x="38" y="5"/>
                  </a:lnTo>
                  <a:lnTo>
                    <a:pt x="38" y="12"/>
                  </a:lnTo>
                  <a:lnTo>
                    <a:pt x="36" y="17"/>
                  </a:lnTo>
                  <a:lnTo>
                    <a:pt x="32" y="26"/>
                  </a:lnTo>
                  <a:lnTo>
                    <a:pt x="19" y="46"/>
                  </a:lnTo>
                  <a:lnTo>
                    <a:pt x="19" y="46"/>
                  </a:lnTo>
                  <a:lnTo>
                    <a:pt x="8" y="67"/>
                  </a:lnTo>
                  <a:lnTo>
                    <a:pt x="4" y="77"/>
                  </a:lnTo>
                  <a:lnTo>
                    <a:pt x="0" y="88"/>
                  </a:lnTo>
                  <a:lnTo>
                    <a:pt x="0" y="88"/>
                  </a:lnTo>
                  <a:lnTo>
                    <a:pt x="0" y="90"/>
                  </a:lnTo>
                  <a:lnTo>
                    <a:pt x="2" y="91"/>
                  </a:lnTo>
                  <a:lnTo>
                    <a:pt x="6" y="94"/>
                  </a:lnTo>
                  <a:lnTo>
                    <a:pt x="9" y="94"/>
                  </a:lnTo>
                  <a:lnTo>
                    <a:pt x="11" y="93"/>
                  </a:lnTo>
                  <a:lnTo>
                    <a:pt x="12" y="90"/>
                  </a:lnTo>
                  <a:lnTo>
                    <a:pt x="12" y="90"/>
                  </a:lnTo>
                  <a:lnTo>
                    <a:pt x="16" y="78"/>
                  </a:lnTo>
                  <a:lnTo>
                    <a:pt x="21" y="64"/>
                  </a:lnTo>
                  <a:lnTo>
                    <a:pt x="28" y="51"/>
                  </a:lnTo>
                  <a:lnTo>
                    <a:pt x="36" y="40"/>
                  </a:lnTo>
                  <a:lnTo>
                    <a:pt x="36" y="40"/>
                  </a:lnTo>
                  <a:lnTo>
                    <a:pt x="42" y="33"/>
                  </a:lnTo>
                  <a:lnTo>
                    <a:pt x="46" y="23"/>
                  </a:lnTo>
                  <a:lnTo>
                    <a:pt x="49" y="14"/>
                  </a:lnTo>
                  <a:lnTo>
                    <a:pt x="50" y="5"/>
                  </a:lnTo>
                  <a:lnTo>
                    <a:pt x="50" y="5"/>
                  </a:lnTo>
                  <a:lnTo>
                    <a:pt x="50" y="3"/>
                  </a:lnTo>
                  <a:lnTo>
                    <a:pt x="49" y="1"/>
                  </a:lnTo>
                  <a:lnTo>
                    <a:pt x="47" y="0"/>
                  </a:lnTo>
                  <a:lnTo>
                    <a:pt x="45" y="0"/>
                  </a:lnTo>
                  <a:lnTo>
                    <a:pt x="41" y="1"/>
                  </a:lnTo>
                  <a:lnTo>
                    <a:pt x="40" y="3"/>
                  </a:lnTo>
                  <a:lnTo>
                    <a:pt x="38" y="5"/>
                  </a:lnTo>
                  <a:lnTo>
                    <a:pt x="38"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67" name="Freeform 579"/>
            <p:cNvSpPr/>
            <p:nvPr/>
          </p:nvSpPr>
          <p:spPr bwMode="auto">
            <a:xfrm>
              <a:off x="3519488" y="2247900"/>
              <a:ext cx="14288" cy="34925"/>
            </a:xfrm>
            <a:custGeom>
              <a:avLst/>
              <a:gdLst/>
              <a:ahLst/>
              <a:cxnLst>
                <a:cxn ang="0">
                  <a:pos x="28" y="5"/>
                </a:cxn>
                <a:cxn ang="0">
                  <a:pos x="28" y="5"/>
                </a:cxn>
                <a:cxn ang="0">
                  <a:pos x="25" y="14"/>
                </a:cxn>
                <a:cxn ang="0">
                  <a:pos x="22" y="24"/>
                </a:cxn>
                <a:cxn ang="0">
                  <a:pos x="17" y="34"/>
                </a:cxn>
                <a:cxn ang="0">
                  <a:pos x="15" y="43"/>
                </a:cxn>
                <a:cxn ang="0">
                  <a:pos x="15" y="43"/>
                </a:cxn>
                <a:cxn ang="0">
                  <a:pos x="8" y="64"/>
                </a:cxn>
                <a:cxn ang="0">
                  <a:pos x="2" y="83"/>
                </a:cxn>
                <a:cxn ang="0">
                  <a:pos x="2" y="83"/>
                </a:cxn>
                <a:cxn ang="0">
                  <a:pos x="0" y="86"/>
                </a:cxn>
                <a:cxn ang="0">
                  <a:pos x="2" y="87"/>
                </a:cxn>
                <a:cxn ang="0">
                  <a:pos x="5" y="90"/>
                </a:cxn>
                <a:cxn ang="0">
                  <a:pos x="9" y="90"/>
                </a:cxn>
                <a:cxn ang="0">
                  <a:pos x="11" y="89"/>
                </a:cxn>
                <a:cxn ang="0">
                  <a:pos x="12" y="86"/>
                </a:cxn>
                <a:cxn ang="0">
                  <a:pos x="12" y="86"/>
                </a:cxn>
                <a:cxn ang="0">
                  <a:pos x="20" y="64"/>
                </a:cxn>
                <a:cxn ang="0">
                  <a:pos x="28" y="40"/>
                </a:cxn>
                <a:cxn ang="0">
                  <a:pos x="28" y="40"/>
                </a:cxn>
                <a:cxn ang="0">
                  <a:pos x="30" y="31"/>
                </a:cxn>
                <a:cxn ang="0">
                  <a:pos x="34" y="23"/>
                </a:cxn>
                <a:cxn ang="0">
                  <a:pos x="37" y="14"/>
                </a:cxn>
                <a:cxn ang="0">
                  <a:pos x="38" y="5"/>
                </a:cxn>
                <a:cxn ang="0">
                  <a:pos x="38" y="5"/>
                </a:cxn>
                <a:cxn ang="0">
                  <a:pos x="38" y="2"/>
                </a:cxn>
                <a:cxn ang="0">
                  <a:pos x="37" y="1"/>
                </a:cxn>
                <a:cxn ang="0">
                  <a:pos x="36" y="0"/>
                </a:cxn>
                <a:cxn ang="0">
                  <a:pos x="33" y="0"/>
                </a:cxn>
                <a:cxn ang="0">
                  <a:pos x="29" y="1"/>
                </a:cxn>
                <a:cxn ang="0">
                  <a:pos x="28" y="2"/>
                </a:cxn>
                <a:cxn ang="0">
                  <a:pos x="28" y="5"/>
                </a:cxn>
                <a:cxn ang="0">
                  <a:pos x="28" y="5"/>
                </a:cxn>
              </a:cxnLst>
              <a:rect l="0" t="0" r="r" b="b"/>
              <a:pathLst>
                <a:path w="38" h="90">
                  <a:moveTo>
                    <a:pt x="28" y="5"/>
                  </a:moveTo>
                  <a:lnTo>
                    <a:pt x="28" y="5"/>
                  </a:lnTo>
                  <a:lnTo>
                    <a:pt x="25" y="14"/>
                  </a:lnTo>
                  <a:lnTo>
                    <a:pt x="22" y="24"/>
                  </a:lnTo>
                  <a:lnTo>
                    <a:pt x="17" y="34"/>
                  </a:lnTo>
                  <a:lnTo>
                    <a:pt x="15" y="43"/>
                  </a:lnTo>
                  <a:lnTo>
                    <a:pt x="15" y="43"/>
                  </a:lnTo>
                  <a:lnTo>
                    <a:pt x="8" y="64"/>
                  </a:lnTo>
                  <a:lnTo>
                    <a:pt x="2" y="83"/>
                  </a:lnTo>
                  <a:lnTo>
                    <a:pt x="2" y="83"/>
                  </a:lnTo>
                  <a:lnTo>
                    <a:pt x="0" y="86"/>
                  </a:lnTo>
                  <a:lnTo>
                    <a:pt x="2" y="87"/>
                  </a:lnTo>
                  <a:lnTo>
                    <a:pt x="5" y="90"/>
                  </a:lnTo>
                  <a:lnTo>
                    <a:pt x="9" y="90"/>
                  </a:lnTo>
                  <a:lnTo>
                    <a:pt x="11" y="89"/>
                  </a:lnTo>
                  <a:lnTo>
                    <a:pt x="12" y="86"/>
                  </a:lnTo>
                  <a:lnTo>
                    <a:pt x="12" y="86"/>
                  </a:lnTo>
                  <a:lnTo>
                    <a:pt x="20" y="64"/>
                  </a:lnTo>
                  <a:lnTo>
                    <a:pt x="28" y="40"/>
                  </a:lnTo>
                  <a:lnTo>
                    <a:pt x="28" y="40"/>
                  </a:lnTo>
                  <a:lnTo>
                    <a:pt x="30" y="31"/>
                  </a:lnTo>
                  <a:lnTo>
                    <a:pt x="34" y="23"/>
                  </a:lnTo>
                  <a:lnTo>
                    <a:pt x="37" y="14"/>
                  </a:lnTo>
                  <a:lnTo>
                    <a:pt x="38" y="5"/>
                  </a:lnTo>
                  <a:lnTo>
                    <a:pt x="38" y="5"/>
                  </a:lnTo>
                  <a:lnTo>
                    <a:pt x="38" y="2"/>
                  </a:lnTo>
                  <a:lnTo>
                    <a:pt x="37" y="1"/>
                  </a:lnTo>
                  <a:lnTo>
                    <a:pt x="36" y="0"/>
                  </a:lnTo>
                  <a:lnTo>
                    <a:pt x="33" y="0"/>
                  </a:lnTo>
                  <a:lnTo>
                    <a:pt x="29" y="1"/>
                  </a:lnTo>
                  <a:lnTo>
                    <a:pt x="28" y="2"/>
                  </a:lnTo>
                  <a:lnTo>
                    <a:pt x="28" y="5"/>
                  </a:lnTo>
                  <a:lnTo>
                    <a:pt x="28"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68" name="Freeform 580"/>
            <p:cNvSpPr/>
            <p:nvPr/>
          </p:nvSpPr>
          <p:spPr bwMode="auto">
            <a:xfrm>
              <a:off x="3568701" y="2252663"/>
              <a:ext cx="17463" cy="36513"/>
            </a:xfrm>
            <a:custGeom>
              <a:avLst/>
              <a:gdLst/>
              <a:ahLst/>
              <a:cxnLst>
                <a:cxn ang="0">
                  <a:pos x="36" y="1"/>
                </a:cxn>
                <a:cxn ang="0">
                  <a:pos x="36" y="1"/>
                </a:cxn>
                <a:cxn ang="0">
                  <a:pos x="35" y="0"/>
                </a:cxn>
                <a:cxn ang="0">
                  <a:pos x="32" y="0"/>
                </a:cxn>
                <a:cxn ang="0">
                  <a:pos x="29" y="3"/>
                </a:cxn>
                <a:cxn ang="0">
                  <a:pos x="27" y="4"/>
                </a:cxn>
                <a:cxn ang="0">
                  <a:pos x="27" y="7"/>
                </a:cxn>
                <a:cxn ang="0">
                  <a:pos x="27" y="8"/>
                </a:cxn>
                <a:cxn ang="0">
                  <a:pos x="29" y="10"/>
                </a:cxn>
                <a:cxn ang="0">
                  <a:pos x="29" y="10"/>
                </a:cxn>
                <a:cxn ang="0">
                  <a:pos x="30" y="13"/>
                </a:cxn>
                <a:cxn ang="0">
                  <a:pos x="30" y="17"/>
                </a:cxn>
                <a:cxn ang="0">
                  <a:pos x="26" y="26"/>
                </a:cxn>
                <a:cxn ang="0">
                  <a:pos x="17" y="43"/>
                </a:cxn>
                <a:cxn ang="0">
                  <a:pos x="17" y="43"/>
                </a:cxn>
                <a:cxn ang="0">
                  <a:pos x="8" y="63"/>
                </a:cxn>
                <a:cxn ang="0">
                  <a:pos x="4" y="73"/>
                </a:cxn>
                <a:cxn ang="0">
                  <a:pos x="1" y="84"/>
                </a:cxn>
                <a:cxn ang="0">
                  <a:pos x="1" y="84"/>
                </a:cxn>
                <a:cxn ang="0">
                  <a:pos x="0" y="86"/>
                </a:cxn>
                <a:cxn ang="0">
                  <a:pos x="1" y="89"/>
                </a:cxn>
                <a:cxn ang="0">
                  <a:pos x="5" y="92"/>
                </a:cxn>
                <a:cxn ang="0">
                  <a:pos x="9" y="90"/>
                </a:cxn>
                <a:cxn ang="0">
                  <a:pos x="10" y="89"/>
                </a:cxn>
                <a:cxn ang="0">
                  <a:pos x="12" y="88"/>
                </a:cxn>
                <a:cxn ang="0">
                  <a:pos x="12" y="88"/>
                </a:cxn>
                <a:cxn ang="0">
                  <a:pos x="15" y="73"/>
                </a:cxn>
                <a:cxn ang="0">
                  <a:pos x="22" y="59"/>
                </a:cxn>
                <a:cxn ang="0">
                  <a:pos x="29" y="44"/>
                </a:cxn>
                <a:cxn ang="0">
                  <a:pos x="36" y="31"/>
                </a:cxn>
                <a:cxn ang="0">
                  <a:pos x="36" y="31"/>
                </a:cxn>
                <a:cxn ang="0">
                  <a:pos x="39" y="25"/>
                </a:cxn>
                <a:cxn ang="0">
                  <a:pos x="42" y="16"/>
                </a:cxn>
                <a:cxn ang="0">
                  <a:pos x="42" y="12"/>
                </a:cxn>
                <a:cxn ang="0">
                  <a:pos x="40" y="8"/>
                </a:cxn>
                <a:cxn ang="0">
                  <a:pos x="39" y="5"/>
                </a:cxn>
                <a:cxn ang="0">
                  <a:pos x="36" y="1"/>
                </a:cxn>
                <a:cxn ang="0">
                  <a:pos x="36" y="1"/>
                </a:cxn>
              </a:cxnLst>
              <a:rect l="0" t="0" r="r" b="b"/>
              <a:pathLst>
                <a:path w="42" h="92">
                  <a:moveTo>
                    <a:pt x="36" y="1"/>
                  </a:moveTo>
                  <a:lnTo>
                    <a:pt x="36" y="1"/>
                  </a:lnTo>
                  <a:lnTo>
                    <a:pt x="35" y="0"/>
                  </a:lnTo>
                  <a:lnTo>
                    <a:pt x="32" y="0"/>
                  </a:lnTo>
                  <a:lnTo>
                    <a:pt x="29" y="3"/>
                  </a:lnTo>
                  <a:lnTo>
                    <a:pt x="27" y="4"/>
                  </a:lnTo>
                  <a:lnTo>
                    <a:pt x="27" y="7"/>
                  </a:lnTo>
                  <a:lnTo>
                    <a:pt x="27" y="8"/>
                  </a:lnTo>
                  <a:lnTo>
                    <a:pt x="29" y="10"/>
                  </a:lnTo>
                  <a:lnTo>
                    <a:pt x="29" y="10"/>
                  </a:lnTo>
                  <a:lnTo>
                    <a:pt x="30" y="13"/>
                  </a:lnTo>
                  <a:lnTo>
                    <a:pt x="30" y="17"/>
                  </a:lnTo>
                  <a:lnTo>
                    <a:pt x="26" y="26"/>
                  </a:lnTo>
                  <a:lnTo>
                    <a:pt x="17" y="43"/>
                  </a:lnTo>
                  <a:lnTo>
                    <a:pt x="17" y="43"/>
                  </a:lnTo>
                  <a:lnTo>
                    <a:pt x="8" y="63"/>
                  </a:lnTo>
                  <a:lnTo>
                    <a:pt x="4" y="73"/>
                  </a:lnTo>
                  <a:lnTo>
                    <a:pt x="1" y="84"/>
                  </a:lnTo>
                  <a:lnTo>
                    <a:pt x="1" y="84"/>
                  </a:lnTo>
                  <a:lnTo>
                    <a:pt x="0" y="86"/>
                  </a:lnTo>
                  <a:lnTo>
                    <a:pt x="1" y="89"/>
                  </a:lnTo>
                  <a:lnTo>
                    <a:pt x="5" y="92"/>
                  </a:lnTo>
                  <a:lnTo>
                    <a:pt x="9" y="90"/>
                  </a:lnTo>
                  <a:lnTo>
                    <a:pt x="10" y="89"/>
                  </a:lnTo>
                  <a:lnTo>
                    <a:pt x="12" y="88"/>
                  </a:lnTo>
                  <a:lnTo>
                    <a:pt x="12" y="88"/>
                  </a:lnTo>
                  <a:lnTo>
                    <a:pt x="15" y="73"/>
                  </a:lnTo>
                  <a:lnTo>
                    <a:pt x="22" y="59"/>
                  </a:lnTo>
                  <a:lnTo>
                    <a:pt x="29" y="44"/>
                  </a:lnTo>
                  <a:lnTo>
                    <a:pt x="36" y="31"/>
                  </a:lnTo>
                  <a:lnTo>
                    <a:pt x="36" y="31"/>
                  </a:lnTo>
                  <a:lnTo>
                    <a:pt x="39" y="25"/>
                  </a:lnTo>
                  <a:lnTo>
                    <a:pt x="42" y="16"/>
                  </a:lnTo>
                  <a:lnTo>
                    <a:pt x="42" y="12"/>
                  </a:lnTo>
                  <a:lnTo>
                    <a:pt x="40" y="8"/>
                  </a:lnTo>
                  <a:lnTo>
                    <a:pt x="39" y="5"/>
                  </a:lnTo>
                  <a:lnTo>
                    <a:pt x="36" y="1"/>
                  </a:lnTo>
                  <a:lnTo>
                    <a:pt x="3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69" name="Freeform 581"/>
            <p:cNvSpPr/>
            <p:nvPr/>
          </p:nvSpPr>
          <p:spPr bwMode="auto">
            <a:xfrm>
              <a:off x="3614738" y="2270125"/>
              <a:ext cx="26988" cy="57150"/>
            </a:xfrm>
            <a:custGeom>
              <a:avLst/>
              <a:gdLst/>
              <a:ahLst/>
              <a:cxnLst>
                <a:cxn ang="0">
                  <a:pos x="56" y="4"/>
                </a:cxn>
                <a:cxn ang="0">
                  <a:pos x="56" y="4"/>
                </a:cxn>
                <a:cxn ang="0">
                  <a:pos x="55" y="13"/>
                </a:cxn>
                <a:cxn ang="0">
                  <a:pos x="51" y="21"/>
                </a:cxn>
                <a:cxn ang="0">
                  <a:pos x="43" y="38"/>
                </a:cxn>
                <a:cxn ang="0">
                  <a:pos x="26" y="70"/>
                </a:cxn>
                <a:cxn ang="0">
                  <a:pos x="26" y="70"/>
                </a:cxn>
                <a:cxn ang="0">
                  <a:pos x="9" y="104"/>
                </a:cxn>
                <a:cxn ang="0">
                  <a:pos x="3" y="122"/>
                </a:cxn>
                <a:cxn ang="0">
                  <a:pos x="1" y="129"/>
                </a:cxn>
                <a:cxn ang="0">
                  <a:pos x="0" y="139"/>
                </a:cxn>
                <a:cxn ang="0">
                  <a:pos x="0" y="139"/>
                </a:cxn>
                <a:cxn ang="0">
                  <a:pos x="0" y="141"/>
                </a:cxn>
                <a:cxn ang="0">
                  <a:pos x="1" y="142"/>
                </a:cxn>
                <a:cxn ang="0">
                  <a:pos x="3" y="144"/>
                </a:cxn>
                <a:cxn ang="0">
                  <a:pos x="5" y="145"/>
                </a:cxn>
                <a:cxn ang="0">
                  <a:pos x="9" y="142"/>
                </a:cxn>
                <a:cxn ang="0">
                  <a:pos x="10" y="141"/>
                </a:cxn>
                <a:cxn ang="0">
                  <a:pos x="10" y="139"/>
                </a:cxn>
                <a:cxn ang="0">
                  <a:pos x="10" y="139"/>
                </a:cxn>
                <a:cxn ang="0">
                  <a:pos x="12" y="132"/>
                </a:cxn>
                <a:cxn ang="0">
                  <a:pos x="13" y="127"/>
                </a:cxn>
                <a:cxn ang="0">
                  <a:pos x="17" y="119"/>
                </a:cxn>
                <a:cxn ang="0">
                  <a:pos x="22" y="112"/>
                </a:cxn>
                <a:cxn ang="0">
                  <a:pos x="26" y="102"/>
                </a:cxn>
                <a:cxn ang="0">
                  <a:pos x="26" y="102"/>
                </a:cxn>
                <a:cxn ang="0">
                  <a:pos x="34" y="80"/>
                </a:cxn>
                <a:cxn ang="0">
                  <a:pos x="44" y="59"/>
                </a:cxn>
                <a:cxn ang="0">
                  <a:pos x="44" y="59"/>
                </a:cxn>
                <a:cxn ang="0">
                  <a:pos x="57" y="34"/>
                </a:cxn>
                <a:cxn ang="0">
                  <a:pos x="64" y="21"/>
                </a:cxn>
                <a:cxn ang="0">
                  <a:pos x="68" y="8"/>
                </a:cxn>
                <a:cxn ang="0">
                  <a:pos x="68" y="8"/>
                </a:cxn>
                <a:cxn ang="0">
                  <a:pos x="68" y="5"/>
                </a:cxn>
                <a:cxn ang="0">
                  <a:pos x="67" y="2"/>
                </a:cxn>
                <a:cxn ang="0">
                  <a:pos x="64" y="0"/>
                </a:cxn>
                <a:cxn ang="0">
                  <a:pos x="60" y="1"/>
                </a:cxn>
                <a:cxn ang="0">
                  <a:pos x="57" y="2"/>
                </a:cxn>
                <a:cxn ang="0">
                  <a:pos x="56" y="4"/>
                </a:cxn>
                <a:cxn ang="0">
                  <a:pos x="56" y="4"/>
                </a:cxn>
              </a:cxnLst>
              <a:rect l="0" t="0" r="r" b="b"/>
              <a:pathLst>
                <a:path w="68" h="145">
                  <a:moveTo>
                    <a:pt x="56" y="4"/>
                  </a:moveTo>
                  <a:lnTo>
                    <a:pt x="56" y="4"/>
                  </a:lnTo>
                  <a:lnTo>
                    <a:pt x="55" y="13"/>
                  </a:lnTo>
                  <a:lnTo>
                    <a:pt x="51" y="21"/>
                  </a:lnTo>
                  <a:lnTo>
                    <a:pt x="43" y="38"/>
                  </a:lnTo>
                  <a:lnTo>
                    <a:pt x="26" y="70"/>
                  </a:lnTo>
                  <a:lnTo>
                    <a:pt x="26" y="70"/>
                  </a:lnTo>
                  <a:lnTo>
                    <a:pt x="9" y="104"/>
                  </a:lnTo>
                  <a:lnTo>
                    <a:pt x="3" y="122"/>
                  </a:lnTo>
                  <a:lnTo>
                    <a:pt x="1" y="129"/>
                  </a:lnTo>
                  <a:lnTo>
                    <a:pt x="0" y="139"/>
                  </a:lnTo>
                  <a:lnTo>
                    <a:pt x="0" y="139"/>
                  </a:lnTo>
                  <a:lnTo>
                    <a:pt x="0" y="141"/>
                  </a:lnTo>
                  <a:lnTo>
                    <a:pt x="1" y="142"/>
                  </a:lnTo>
                  <a:lnTo>
                    <a:pt x="3" y="144"/>
                  </a:lnTo>
                  <a:lnTo>
                    <a:pt x="5" y="145"/>
                  </a:lnTo>
                  <a:lnTo>
                    <a:pt x="9" y="142"/>
                  </a:lnTo>
                  <a:lnTo>
                    <a:pt x="10" y="141"/>
                  </a:lnTo>
                  <a:lnTo>
                    <a:pt x="10" y="139"/>
                  </a:lnTo>
                  <a:lnTo>
                    <a:pt x="10" y="139"/>
                  </a:lnTo>
                  <a:lnTo>
                    <a:pt x="12" y="132"/>
                  </a:lnTo>
                  <a:lnTo>
                    <a:pt x="13" y="127"/>
                  </a:lnTo>
                  <a:lnTo>
                    <a:pt x="17" y="119"/>
                  </a:lnTo>
                  <a:lnTo>
                    <a:pt x="22" y="112"/>
                  </a:lnTo>
                  <a:lnTo>
                    <a:pt x="26" y="102"/>
                  </a:lnTo>
                  <a:lnTo>
                    <a:pt x="26" y="102"/>
                  </a:lnTo>
                  <a:lnTo>
                    <a:pt x="34" y="80"/>
                  </a:lnTo>
                  <a:lnTo>
                    <a:pt x="44" y="59"/>
                  </a:lnTo>
                  <a:lnTo>
                    <a:pt x="44" y="59"/>
                  </a:lnTo>
                  <a:lnTo>
                    <a:pt x="57" y="34"/>
                  </a:lnTo>
                  <a:lnTo>
                    <a:pt x="64" y="21"/>
                  </a:lnTo>
                  <a:lnTo>
                    <a:pt x="68" y="8"/>
                  </a:lnTo>
                  <a:lnTo>
                    <a:pt x="68" y="8"/>
                  </a:lnTo>
                  <a:lnTo>
                    <a:pt x="68" y="5"/>
                  </a:lnTo>
                  <a:lnTo>
                    <a:pt x="67" y="2"/>
                  </a:lnTo>
                  <a:lnTo>
                    <a:pt x="64" y="0"/>
                  </a:lnTo>
                  <a:lnTo>
                    <a:pt x="60" y="1"/>
                  </a:lnTo>
                  <a:lnTo>
                    <a:pt x="57" y="2"/>
                  </a:lnTo>
                  <a:lnTo>
                    <a:pt x="56" y="4"/>
                  </a:lnTo>
                  <a:lnTo>
                    <a:pt x="56"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70" name="Freeform 582"/>
            <p:cNvSpPr/>
            <p:nvPr/>
          </p:nvSpPr>
          <p:spPr bwMode="auto">
            <a:xfrm>
              <a:off x="3595688" y="2268538"/>
              <a:ext cx="17463" cy="26988"/>
            </a:xfrm>
            <a:custGeom>
              <a:avLst/>
              <a:gdLst/>
              <a:ahLst/>
              <a:cxnLst>
                <a:cxn ang="0">
                  <a:pos x="38" y="0"/>
                </a:cxn>
                <a:cxn ang="0">
                  <a:pos x="38" y="0"/>
                </a:cxn>
                <a:cxn ang="0">
                  <a:pos x="32" y="4"/>
                </a:cxn>
                <a:cxn ang="0">
                  <a:pos x="28" y="9"/>
                </a:cxn>
                <a:cxn ang="0">
                  <a:pos x="22" y="16"/>
                </a:cxn>
                <a:cxn ang="0">
                  <a:pos x="20" y="22"/>
                </a:cxn>
                <a:cxn ang="0">
                  <a:pos x="20" y="22"/>
                </a:cxn>
                <a:cxn ang="0">
                  <a:pos x="11" y="42"/>
                </a:cxn>
                <a:cxn ang="0">
                  <a:pos x="7" y="51"/>
                </a:cxn>
                <a:cxn ang="0">
                  <a:pos x="0" y="60"/>
                </a:cxn>
                <a:cxn ang="0">
                  <a:pos x="0" y="60"/>
                </a:cxn>
                <a:cxn ang="0">
                  <a:pos x="0" y="63"/>
                </a:cxn>
                <a:cxn ang="0">
                  <a:pos x="0" y="64"/>
                </a:cxn>
                <a:cxn ang="0">
                  <a:pos x="1" y="67"/>
                </a:cxn>
                <a:cxn ang="0">
                  <a:pos x="3" y="68"/>
                </a:cxn>
                <a:cxn ang="0">
                  <a:pos x="7" y="68"/>
                </a:cxn>
                <a:cxn ang="0">
                  <a:pos x="9" y="68"/>
                </a:cxn>
                <a:cxn ang="0">
                  <a:pos x="11" y="65"/>
                </a:cxn>
                <a:cxn ang="0">
                  <a:pos x="11" y="65"/>
                </a:cxn>
                <a:cxn ang="0">
                  <a:pos x="18" y="52"/>
                </a:cxn>
                <a:cxn ang="0">
                  <a:pos x="25" y="39"/>
                </a:cxn>
                <a:cxn ang="0">
                  <a:pos x="25" y="39"/>
                </a:cxn>
                <a:cxn ang="0">
                  <a:pos x="32" y="23"/>
                </a:cxn>
                <a:cxn ang="0">
                  <a:pos x="35" y="16"/>
                </a:cxn>
                <a:cxn ang="0">
                  <a:pos x="38" y="13"/>
                </a:cxn>
                <a:cxn ang="0">
                  <a:pos x="42" y="12"/>
                </a:cxn>
                <a:cxn ang="0">
                  <a:pos x="42" y="12"/>
                </a:cxn>
                <a:cxn ang="0">
                  <a:pos x="43" y="10"/>
                </a:cxn>
                <a:cxn ang="0">
                  <a:pos x="45" y="9"/>
                </a:cxn>
                <a:cxn ang="0">
                  <a:pos x="45" y="4"/>
                </a:cxn>
                <a:cxn ang="0">
                  <a:pos x="43" y="1"/>
                </a:cxn>
                <a:cxn ang="0">
                  <a:pos x="41" y="0"/>
                </a:cxn>
                <a:cxn ang="0">
                  <a:pos x="38" y="0"/>
                </a:cxn>
                <a:cxn ang="0">
                  <a:pos x="38" y="0"/>
                </a:cxn>
              </a:cxnLst>
              <a:rect l="0" t="0" r="r" b="b"/>
              <a:pathLst>
                <a:path w="45" h="68">
                  <a:moveTo>
                    <a:pt x="38" y="0"/>
                  </a:moveTo>
                  <a:lnTo>
                    <a:pt x="38" y="0"/>
                  </a:lnTo>
                  <a:lnTo>
                    <a:pt x="32" y="4"/>
                  </a:lnTo>
                  <a:lnTo>
                    <a:pt x="28" y="9"/>
                  </a:lnTo>
                  <a:lnTo>
                    <a:pt x="22" y="16"/>
                  </a:lnTo>
                  <a:lnTo>
                    <a:pt x="20" y="22"/>
                  </a:lnTo>
                  <a:lnTo>
                    <a:pt x="20" y="22"/>
                  </a:lnTo>
                  <a:lnTo>
                    <a:pt x="11" y="42"/>
                  </a:lnTo>
                  <a:lnTo>
                    <a:pt x="7" y="51"/>
                  </a:lnTo>
                  <a:lnTo>
                    <a:pt x="0" y="60"/>
                  </a:lnTo>
                  <a:lnTo>
                    <a:pt x="0" y="60"/>
                  </a:lnTo>
                  <a:lnTo>
                    <a:pt x="0" y="63"/>
                  </a:lnTo>
                  <a:lnTo>
                    <a:pt x="0" y="64"/>
                  </a:lnTo>
                  <a:lnTo>
                    <a:pt x="1" y="67"/>
                  </a:lnTo>
                  <a:lnTo>
                    <a:pt x="3" y="68"/>
                  </a:lnTo>
                  <a:lnTo>
                    <a:pt x="7" y="68"/>
                  </a:lnTo>
                  <a:lnTo>
                    <a:pt x="9" y="68"/>
                  </a:lnTo>
                  <a:lnTo>
                    <a:pt x="11" y="65"/>
                  </a:lnTo>
                  <a:lnTo>
                    <a:pt x="11" y="65"/>
                  </a:lnTo>
                  <a:lnTo>
                    <a:pt x="18" y="52"/>
                  </a:lnTo>
                  <a:lnTo>
                    <a:pt x="25" y="39"/>
                  </a:lnTo>
                  <a:lnTo>
                    <a:pt x="25" y="39"/>
                  </a:lnTo>
                  <a:lnTo>
                    <a:pt x="32" y="23"/>
                  </a:lnTo>
                  <a:lnTo>
                    <a:pt x="35" y="16"/>
                  </a:lnTo>
                  <a:lnTo>
                    <a:pt x="38" y="13"/>
                  </a:lnTo>
                  <a:lnTo>
                    <a:pt x="42" y="12"/>
                  </a:lnTo>
                  <a:lnTo>
                    <a:pt x="42" y="12"/>
                  </a:lnTo>
                  <a:lnTo>
                    <a:pt x="43" y="10"/>
                  </a:lnTo>
                  <a:lnTo>
                    <a:pt x="45" y="9"/>
                  </a:lnTo>
                  <a:lnTo>
                    <a:pt x="45" y="4"/>
                  </a:lnTo>
                  <a:lnTo>
                    <a:pt x="43" y="1"/>
                  </a:lnTo>
                  <a:lnTo>
                    <a:pt x="41" y="0"/>
                  </a:lnTo>
                  <a:lnTo>
                    <a:pt x="38" y="0"/>
                  </a:lnTo>
                  <a:lnTo>
                    <a:pt x="38"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71" name="Freeform 583"/>
            <p:cNvSpPr/>
            <p:nvPr/>
          </p:nvSpPr>
          <p:spPr bwMode="auto">
            <a:xfrm>
              <a:off x="3648076" y="2266950"/>
              <a:ext cx="30163" cy="61913"/>
            </a:xfrm>
            <a:custGeom>
              <a:avLst/>
              <a:gdLst/>
              <a:ahLst/>
              <a:cxnLst>
                <a:cxn ang="0">
                  <a:pos x="65" y="3"/>
                </a:cxn>
                <a:cxn ang="0">
                  <a:pos x="65" y="3"/>
                </a:cxn>
                <a:cxn ang="0">
                  <a:pos x="60" y="9"/>
                </a:cxn>
                <a:cxn ang="0">
                  <a:pos x="55" y="17"/>
                </a:cxn>
                <a:cxn ang="0">
                  <a:pos x="47" y="35"/>
                </a:cxn>
                <a:cxn ang="0">
                  <a:pos x="39" y="54"/>
                </a:cxn>
                <a:cxn ang="0">
                  <a:pos x="31" y="72"/>
                </a:cxn>
                <a:cxn ang="0">
                  <a:pos x="31" y="72"/>
                </a:cxn>
                <a:cxn ang="0">
                  <a:pos x="14" y="110"/>
                </a:cxn>
                <a:cxn ang="0">
                  <a:pos x="6" y="130"/>
                </a:cxn>
                <a:cxn ang="0">
                  <a:pos x="0" y="149"/>
                </a:cxn>
                <a:cxn ang="0">
                  <a:pos x="0" y="149"/>
                </a:cxn>
                <a:cxn ang="0">
                  <a:pos x="0" y="152"/>
                </a:cxn>
                <a:cxn ang="0">
                  <a:pos x="0" y="154"/>
                </a:cxn>
                <a:cxn ang="0">
                  <a:pos x="4" y="156"/>
                </a:cxn>
                <a:cxn ang="0">
                  <a:pos x="7" y="156"/>
                </a:cxn>
                <a:cxn ang="0">
                  <a:pos x="9" y="154"/>
                </a:cxn>
                <a:cxn ang="0">
                  <a:pos x="10" y="152"/>
                </a:cxn>
                <a:cxn ang="0">
                  <a:pos x="10" y="152"/>
                </a:cxn>
                <a:cxn ang="0">
                  <a:pos x="17" y="133"/>
                </a:cxn>
                <a:cxn ang="0">
                  <a:pos x="23" y="114"/>
                </a:cxn>
                <a:cxn ang="0">
                  <a:pos x="41" y="77"/>
                </a:cxn>
                <a:cxn ang="0">
                  <a:pos x="41" y="77"/>
                </a:cxn>
                <a:cxn ang="0">
                  <a:pos x="48" y="60"/>
                </a:cxn>
                <a:cxn ang="0">
                  <a:pos x="56" y="42"/>
                </a:cxn>
                <a:cxn ang="0">
                  <a:pos x="64" y="25"/>
                </a:cxn>
                <a:cxn ang="0">
                  <a:pos x="68" y="17"/>
                </a:cxn>
                <a:cxn ang="0">
                  <a:pos x="74" y="10"/>
                </a:cxn>
                <a:cxn ang="0">
                  <a:pos x="74" y="10"/>
                </a:cxn>
                <a:cxn ang="0">
                  <a:pos x="75" y="8"/>
                </a:cxn>
                <a:cxn ang="0">
                  <a:pos x="75" y="5"/>
                </a:cxn>
                <a:cxn ang="0">
                  <a:pos x="73" y="3"/>
                </a:cxn>
                <a:cxn ang="0">
                  <a:pos x="70" y="0"/>
                </a:cxn>
                <a:cxn ang="0">
                  <a:pos x="68" y="0"/>
                </a:cxn>
                <a:cxn ang="0">
                  <a:pos x="65" y="3"/>
                </a:cxn>
                <a:cxn ang="0">
                  <a:pos x="65" y="3"/>
                </a:cxn>
              </a:cxnLst>
              <a:rect l="0" t="0" r="r" b="b"/>
              <a:pathLst>
                <a:path w="75" h="156">
                  <a:moveTo>
                    <a:pt x="65" y="3"/>
                  </a:moveTo>
                  <a:lnTo>
                    <a:pt x="65" y="3"/>
                  </a:lnTo>
                  <a:lnTo>
                    <a:pt x="60" y="9"/>
                  </a:lnTo>
                  <a:lnTo>
                    <a:pt x="55" y="17"/>
                  </a:lnTo>
                  <a:lnTo>
                    <a:pt x="47" y="35"/>
                  </a:lnTo>
                  <a:lnTo>
                    <a:pt x="39" y="54"/>
                  </a:lnTo>
                  <a:lnTo>
                    <a:pt x="31" y="72"/>
                  </a:lnTo>
                  <a:lnTo>
                    <a:pt x="31" y="72"/>
                  </a:lnTo>
                  <a:lnTo>
                    <a:pt x="14" y="110"/>
                  </a:lnTo>
                  <a:lnTo>
                    <a:pt x="6" y="130"/>
                  </a:lnTo>
                  <a:lnTo>
                    <a:pt x="0" y="149"/>
                  </a:lnTo>
                  <a:lnTo>
                    <a:pt x="0" y="149"/>
                  </a:lnTo>
                  <a:lnTo>
                    <a:pt x="0" y="152"/>
                  </a:lnTo>
                  <a:lnTo>
                    <a:pt x="0" y="154"/>
                  </a:lnTo>
                  <a:lnTo>
                    <a:pt x="4" y="156"/>
                  </a:lnTo>
                  <a:lnTo>
                    <a:pt x="7" y="156"/>
                  </a:lnTo>
                  <a:lnTo>
                    <a:pt x="9" y="154"/>
                  </a:lnTo>
                  <a:lnTo>
                    <a:pt x="10" y="152"/>
                  </a:lnTo>
                  <a:lnTo>
                    <a:pt x="10" y="152"/>
                  </a:lnTo>
                  <a:lnTo>
                    <a:pt x="17" y="133"/>
                  </a:lnTo>
                  <a:lnTo>
                    <a:pt x="23" y="114"/>
                  </a:lnTo>
                  <a:lnTo>
                    <a:pt x="41" y="77"/>
                  </a:lnTo>
                  <a:lnTo>
                    <a:pt x="41" y="77"/>
                  </a:lnTo>
                  <a:lnTo>
                    <a:pt x="48" y="60"/>
                  </a:lnTo>
                  <a:lnTo>
                    <a:pt x="56" y="42"/>
                  </a:lnTo>
                  <a:lnTo>
                    <a:pt x="64" y="25"/>
                  </a:lnTo>
                  <a:lnTo>
                    <a:pt x="68" y="17"/>
                  </a:lnTo>
                  <a:lnTo>
                    <a:pt x="74" y="10"/>
                  </a:lnTo>
                  <a:lnTo>
                    <a:pt x="74" y="10"/>
                  </a:lnTo>
                  <a:lnTo>
                    <a:pt x="75" y="8"/>
                  </a:lnTo>
                  <a:lnTo>
                    <a:pt x="75" y="5"/>
                  </a:lnTo>
                  <a:lnTo>
                    <a:pt x="73" y="3"/>
                  </a:lnTo>
                  <a:lnTo>
                    <a:pt x="70" y="0"/>
                  </a:lnTo>
                  <a:lnTo>
                    <a:pt x="68" y="0"/>
                  </a:lnTo>
                  <a:lnTo>
                    <a:pt x="65" y="3"/>
                  </a:lnTo>
                  <a:lnTo>
                    <a:pt x="65"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72" name="Freeform 584"/>
            <p:cNvSpPr/>
            <p:nvPr/>
          </p:nvSpPr>
          <p:spPr bwMode="auto">
            <a:xfrm>
              <a:off x="3698876" y="2268538"/>
              <a:ext cx="17463" cy="38100"/>
            </a:xfrm>
            <a:custGeom>
              <a:avLst/>
              <a:gdLst/>
              <a:ahLst/>
              <a:cxnLst>
                <a:cxn ang="0">
                  <a:pos x="30" y="6"/>
                </a:cxn>
                <a:cxn ang="0">
                  <a:pos x="30" y="6"/>
                </a:cxn>
                <a:cxn ang="0">
                  <a:pos x="28" y="17"/>
                </a:cxn>
                <a:cxn ang="0">
                  <a:pos x="25" y="27"/>
                </a:cxn>
                <a:cxn ang="0">
                  <a:pos x="17" y="48"/>
                </a:cxn>
                <a:cxn ang="0">
                  <a:pos x="17" y="48"/>
                </a:cxn>
                <a:cxn ang="0">
                  <a:pos x="9" y="68"/>
                </a:cxn>
                <a:cxn ang="0">
                  <a:pos x="9" y="68"/>
                </a:cxn>
                <a:cxn ang="0">
                  <a:pos x="7" y="76"/>
                </a:cxn>
                <a:cxn ang="0">
                  <a:pos x="3" y="85"/>
                </a:cxn>
                <a:cxn ang="0">
                  <a:pos x="3" y="85"/>
                </a:cxn>
                <a:cxn ang="0">
                  <a:pos x="0" y="86"/>
                </a:cxn>
                <a:cxn ang="0">
                  <a:pos x="0" y="88"/>
                </a:cxn>
                <a:cxn ang="0">
                  <a:pos x="0" y="93"/>
                </a:cxn>
                <a:cxn ang="0">
                  <a:pos x="4" y="95"/>
                </a:cxn>
                <a:cxn ang="0">
                  <a:pos x="5" y="95"/>
                </a:cxn>
                <a:cxn ang="0">
                  <a:pos x="8" y="94"/>
                </a:cxn>
                <a:cxn ang="0">
                  <a:pos x="8" y="94"/>
                </a:cxn>
                <a:cxn ang="0">
                  <a:pos x="11" y="93"/>
                </a:cxn>
                <a:cxn ang="0">
                  <a:pos x="12" y="90"/>
                </a:cxn>
                <a:cxn ang="0">
                  <a:pos x="14" y="85"/>
                </a:cxn>
                <a:cxn ang="0">
                  <a:pos x="14" y="85"/>
                </a:cxn>
                <a:cxn ang="0">
                  <a:pos x="20" y="73"/>
                </a:cxn>
                <a:cxn ang="0">
                  <a:pos x="24" y="60"/>
                </a:cxn>
                <a:cxn ang="0">
                  <a:pos x="24" y="60"/>
                </a:cxn>
                <a:cxn ang="0">
                  <a:pos x="34" y="34"/>
                </a:cxn>
                <a:cxn ang="0">
                  <a:pos x="39" y="20"/>
                </a:cxn>
                <a:cxn ang="0">
                  <a:pos x="42" y="6"/>
                </a:cxn>
                <a:cxn ang="0">
                  <a:pos x="42" y="6"/>
                </a:cxn>
                <a:cxn ang="0">
                  <a:pos x="41" y="4"/>
                </a:cxn>
                <a:cxn ang="0">
                  <a:pos x="41" y="1"/>
                </a:cxn>
                <a:cxn ang="0">
                  <a:pos x="38" y="1"/>
                </a:cxn>
                <a:cxn ang="0">
                  <a:pos x="37" y="0"/>
                </a:cxn>
                <a:cxn ang="0">
                  <a:pos x="33" y="1"/>
                </a:cxn>
                <a:cxn ang="0">
                  <a:pos x="30" y="4"/>
                </a:cxn>
                <a:cxn ang="0">
                  <a:pos x="30" y="6"/>
                </a:cxn>
                <a:cxn ang="0">
                  <a:pos x="30" y="6"/>
                </a:cxn>
              </a:cxnLst>
              <a:rect l="0" t="0" r="r" b="b"/>
              <a:pathLst>
                <a:path w="42" h="95">
                  <a:moveTo>
                    <a:pt x="30" y="6"/>
                  </a:moveTo>
                  <a:lnTo>
                    <a:pt x="30" y="6"/>
                  </a:lnTo>
                  <a:lnTo>
                    <a:pt x="28" y="17"/>
                  </a:lnTo>
                  <a:lnTo>
                    <a:pt x="25" y="27"/>
                  </a:lnTo>
                  <a:lnTo>
                    <a:pt x="17" y="48"/>
                  </a:lnTo>
                  <a:lnTo>
                    <a:pt x="17" y="48"/>
                  </a:lnTo>
                  <a:lnTo>
                    <a:pt x="9" y="68"/>
                  </a:lnTo>
                  <a:lnTo>
                    <a:pt x="9" y="68"/>
                  </a:lnTo>
                  <a:lnTo>
                    <a:pt x="7" y="76"/>
                  </a:lnTo>
                  <a:lnTo>
                    <a:pt x="3" y="85"/>
                  </a:lnTo>
                  <a:lnTo>
                    <a:pt x="3" y="85"/>
                  </a:lnTo>
                  <a:lnTo>
                    <a:pt x="0" y="86"/>
                  </a:lnTo>
                  <a:lnTo>
                    <a:pt x="0" y="88"/>
                  </a:lnTo>
                  <a:lnTo>
                    <a:pt x="0" y="93"/>
                  </a:lnTo>
                  <a:lnTo>
                    <a:pt x="4" y="95"/>
                  </a:lnTo>
                  <a:lnTo>
                    <a:pt x="5" y="95"/>
                  </a:lnTo>
                  <a:lnTo>
                    <a:pt x="8" y="94"/>
                  </a:lnTo>
                  <a:lnTo>
                    <a:pt x="8" y="94"/>
                  </a:lnTo>
                  <a:lnTo>
                    <a:pt x="11" y="93"/>
                  </a:lnTo>
                  <a:lnTo>
                    <a:pt x="12" y="90"/>
                  </a:lnTo>
                  <a:lnTo>
                    <a:pt x="14" y="85"/>
                  </a:lnTo>
                  <a:lnTo>
                    <a:pt x="14" y="85"/>
                  </a:lnTo>
                  <a:lnTo>
                    <a:pt x="20" y="73"/>
                  </a:lnTo>
                  <a:lnTo>
                    <a:pt x="24" y="60"/>
                  </a:lnTo>
                  <a:lnTo>
                    <a:pt x="24" y="60"/>
                  </a:lnTo>
                  <a:lnTo>
                    <a:pt x="34" y="34"/>
                  </a:lnTo>
                  <a:lnTo>
                    <a:pt x="39" y="20"/>
                  </a:lnTo>
                  <a:lnTo>
                    <a:pt x="42" y="6"/>
                  </a:lnTo>
                  <a:lnTo>
                    <a:pt x="42" y="6"/>
                  </a:lnTo>
                  <a:lnTo>
                    <a:pt x="41" y="4"/>
                  </a:lnTo>
                  <a:lnTo>
                    <a:pt x="41" y="1"/>
                  </a:lnTo>
                  <a:lnTo>
                    <a:pt x="38" y="1"/>
                  </a:lnTo>
                  <a:lnTo>
                    <a:pt x="37" y="0"/>
                  </a:lnTo>
                  <a:lnTo>
                    <a:pt x="33" y="1"/>
                  </a:lnTo>
                  <a:lnTo>
                    <a:pt x="30" y="4"/>
                  </a:lnTo>
                  <a:lnTo>
                    <a:pt x="30" y="6"/>
                  </a:lnTo>
                  <a:lnTo>
                    <a:pt x="30"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73" name="Freeform 585"/>
            <p:cNvSpPr/>
            <p:nvPr/>
          </p:nvSpPr>
          <p:spPr bwMode="auto">
            <a:xfrm>
              <a:off x="3736976" y="2259013"/>
              <a:ext cx="17463" cy="36513"/>
            </a:xfrm>
            <a:custGeom>
              <a:avLst/>
              <a:gdLst/>
              <a:ahLst/>
              <a:cxnLst>
                <a:cxn ang="0">
                  <a:pos x="36" y="4"/>
                </a:cxn>
                <a:cxn ang="0">
                  <a:pos x="36" y="4"/>
                </a:cxn>
                <a:cxn ang="0">
                  <a:pos x="26" y="25"/>
                </a:cxn>
                <a:cxn ang="0">
                  <a:pos x="19" y="45"/>
                </a:cxn>
                <a:cxn ang="0">
                  <a:pos x="19" y="45"/>
                </a:cxn>
                <a:cxn ang="0">
                  <a:pos x="12" y="65"/>
                </a:cxn>
                <a:cxn ang="0">
                  <a:pos x="8" y="74"/>
                </a:cxn>
                <a:cxn ang="0">
                  <a:pos x="6" y="78"/>
                </a:cxn>
                <a:cxn ang="0">
                  <a:pos x="3" y="81"/>
                </a:cxn>
                <a:cxn ang="0">
                  <a:pos x="3" y="81"/>
                </a:cxn>
                <a:cxn ang="0">
                  <a:pos x="0" y="83"/>
                </a:cxn>
                <a:cxn ang="0">
                  <a:pos x="0" y="85"/>
                </a:cxn>
                <a:cxn ang="0">
                  <a:pos x="2" y="87"/>
                </a:cxn>
                <a:cxn ang="0">
                  <a:pos x="2" y="89"/>
                </a:cxn>
                <a:cxn ang="0">
                  <a:pos x="6" y="90"/>
                </a:cxn>
                <a:cxn ang="0">
                  <a:pos x="8" y="90"/>
                </a:cxn>
                <a:cxn ang="0">
                  <a:pos x="11" y="89"/>
                </a:cxn>
                <a:cxn ang="0">
                  <a:pos x="11" y="89"/>
                </a:cxn>
                <a:cxn ang="0">
                  <a:pos x="17" y="82"/>
                </a:cxn>
                <a:cxn ang="0">
                  <a:pos x="21" y="73"/>
                </a:cxn>
                <a:cxn ang="0">
                  <a:pos x="25" y="64"/>
                </a:cxn>
                <a:cxn ang="0">
                  <a:pos x="28" y="55"/>
                </a:cxn>
                <a:cxn ang="0">
                  <a:pos x="28" y="55"/>
                </a:cxn>
                <a:cxn ang="0">
                  <a:pos x="32" y="43"/>
                </a:cxn>
                <a:cxn ang="0">
                  <a:pos x="37" y="31"/>
                </a:cxn>
                <a:cxn ang="0">
                  <a:pos x="46" y="6"/>
                </a:cxn>
                <a:cxn ang="0">
                  <a:pos x="46" y="6"/>
                </a:cxn>
                <a:cxn ang="0">
                  <a:pos x="46" y="4"/>
                </a:cxn>
                <a:cxn ang="0">
                  <a:pos x="46" y="2"/>
                </a:cxn>
                <a:cxn ang="0">
                  <a:pos x="45" y="1"/>
                </a:cxn>
                <a:cxn ang="0">
                  <a:pos x="42" y="0"/>
                </a:cxn>
                <a:cxn ang="0">
                  <a:pos x="38" y="0"/>
                </a:cxn>
                <a:cxn ang="0">
                  <a:pos x="37" y="1"/>
                </a:cxn>
                <a:cxn ang="0">
                  <a:pos x="36" y="4"/>
                </a:cxn>
                <a:cxn ang="0">
                  <a:pos x="36" y="4"/>
                </a:cxn>
              </a:cxnLst>
              <a:rect l="0" t="0" r="r" b="b"/>
              <a:pathLst>
                <a:path w="46" h="90">
                  <a:moveTo>
                    <a:pt x="36" y="4"/>
                  </a:moveTo>
                  <a:lnTo>
                    <a:pt x="36" y="4"/>
                  </a:lnTo>
                  <a:lnTo>
                    <a:pt x="26" y="25"/>
                  </a:lnTo>
                  <a:lnTo>
                    <a:pt x="19" y="45"/>
                  </a:lnTo>
                  <a:lnTo>
                    <a:pt x="19" y="45"/>
                  </a:lnTo>
                  <a:lnTo>
                    <a:pt x="12" y="65"/>
                  </a:lnTo>
                  <a:lnTo>
                    <a:pt x="8" y="74"/>
                  </a:lnTo>
                  <a:lnTo>
                    <a:pt x="6" y="78"/>
                  </a:lnTo>
                  <a:lnTo>
                    <a:pt x="3" y="81"/>
                  </a:lnTo>
                  <a:lnTo>
                    <a:pt x="3" y="81"/>
                  </a:lnTo>
                  <a:lnTo>
                    <a:pt x="0" y="83"/>
                  </a:lnTo>
                  <a:lnTo>
                    <a:pt x="0" y="85"/>
                  </a:lnTo>
                  <a:lnTo>
                    <a:pt x="2" y="87"/>
                  </a:lnTo>
                  <a:lnTo>
                    <a:pt x="2" y="89"/>
                  </a:lnTo>
                  <a:lnTo>
                    <a:pt x="6" y="90"/>
                  </a:lnTo>
                  <a:lnTo>
                    <a:pt x="8" y="90"/>
                  </a:lnTo>
                  <a:lnTo>
                    <a:pt x="11" y="89"/>
                  </a:lnTo>
                  <a:lnTo>
                    <a:pt x="11" y="89"/>
                  </a:lnTo>
                  <a:lnTo>
                    <a:pt x="17" y="82"/>
                  </a:lnTo>
                  <a:lnTo>
                    <a:pt x="21" y="73"/>
                  </a:lnTo>
                  <a:lnTo>
                    <a:pt x="25" y="64"/>
                  </a:lnTo>
                  <a:lnTo>
                    <a:pt x="28" y="55"/>
                  </a:lnTo>
                  <a:lnTo>
                    <a:pt x="28" y="55"/>
                  </a:lnTo>
                  <a:lnTo>
                    <a:pt x="32" y="43"/>
                  </a:lnTo>
                  <a:lnTo>
                    <a:pt x="37" y="31"/>
                  </a:lnTo>
                  <a:lnTo>
                    <a:pt x="46" y="6"/>
                  </a:lnTo>
                  <a:lnTo>
                    <a:pt x="46" y="6"/>
                  </a:lnTo>
                  <a:lnTo>
                    <a:pt x="46" y="4"/>
                  </a:lnTo>
                  <a:lnTo>
                    <a:pt x="46" y="2"/>
                  </a:lnTo>
                  <a:lnTo>
                    <a:pt x="45" y="1"/>
                  </a:lnTo>
                  <a:lnTo>
                    <a:pt x="42" y="0"/>
                  </a:lnTo>
                  <a:lnTo>
                    <a:pt x="38" y="0"/>
                  </a:lnTo>
                  <a:lnTo>
                    <a:pt x="37" y="1"/>
                  </a:lnTo>
                  <a:lnTo>
                    <a:pt x="36" y="4"/>
                  </a:lnTo>
                  <a:lnTo>
                    <a:pt x="36"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74" name="Freeform 586"/>
            <p:cNvSpPr/>
            <p:nvPr/>
          </p:nvSpPr>
          <p:spPr bwMode="auto">
            <a:xfrm>
              <a:off x="3775076" y="2259013"/>
              <a:ext cx="14288" cy="36513"/>
            </a:xfrm>
            <a:custGeom>
              <a:avLst/>
              <a:gdLst/>
              <a:ahLst/>
              <a:cxnLst>
                <a:cxn ang="0">
                  <a:pos x="27" y="2"/>
                </a:cxn>
                <a:cxn ang="0">
                  <a:pos x="27" y="2"/>
                </a:cxn>
                <a:cxn ang="0">
                  <a:pos x="22" y="14"/>
                </a:cxn>
                <a:cxn ang="0">
                  <a:pos x="18" y="26"/>
                </a:cxn>
                <a:cxn ang="0">
                  <a:pos x="12" y="49"/>
                </a:cxn>
                <a:cxn ang="0">
                  <a:pos x="12" y="49"/>
                </a:cxn>
                <a:cxn ang="0">
                  <a:pos x="9" y="59"/>
                </a:cxn>
                <a:cxn ang="0">
                  <a:pos x="5" y="66"/>
                </a:cxn>
                <a:cxn ang="0">
                  <a:pos x="1" y="76"/>
                </a:cxn>
                <a:cxn ang="0">
                  <a:pos x="0" y="85"/>
                </a:cxn>
                <a:cxn ang="0">
                  <a:pos x="0" y="85"/>
                </a:cxn>
                <a:cxn ang="0">
                  <a:pos x="0" y="87"/>
                </a:cxn>
                <a:cxn ang="0">
                  <a:pos x="1" y="89"/>
                </a:cxn>
                <a:cxn ang="0">
                  <a:pos x="5" y="90"/>
                </a:cxn>
                <a:cxn ang="0">
                  <a:pos x="9" y="89"/>
                </a:cxn>
                <a:cxn ang="0">
                  <a:pos x="10" y="87"/>
                </a:cxn>
                <a:cxn ang="0">
                  <a:pos x="12" y="85"/>
                </a:cxn>
                <a:cxn ang="0">
                  <a:pos x="12" y="85"/>
                </a:cxn>
                <a:cxn ang="0">
                  <a:pos x="13" y="77"/>
                </a:cxn>
                <a:cxn ang="0">
                  <a:pos x="15" y="68"/>
                </a:cxn>
                <a:cxn ang="0">
                  <a:pos x="22" y="52"/>
                </a:cxn>
                <a:cxn ang="0">
                  <a:pos x="22" y="52"/>
                </a:cxn>
                <a:cxn ang="0">
                  <a:pos x="30" y="30"/>
                </a:cxn>
                <a:cxn ang="0">
                  <a:pos x="32" y="19"/>
                </a:cxn>
                <a:cxn ang="0">
                  <a:pos x="38" y="8"/>
                </a:cxn>
                <a:cxn ang="0">
                  <a:pos x="38" y="8"/>
                </a:cxn>
                <a:cxn ang="0">
                  <a:pos x="38" y="5"/>
                </a:cxn>
                <a:cxn ang="0">
                  <a:pos x="38" y="4"/>
                </a:cxn>
                <a:cxn ang="0">
                  <a:pos x="35" y="0"/>
                </a:cxn>
                <a:cxn ang="0">
                  <a:pos x="32" y="0"/>
                </a:cxn>
                <a:cxn ang="0">
                  <a:pos x="31" y="0"/>
                </a:cxn>
                <a:cxn ang="0">
                  <a:pos x="29" y="0"/>
                </a:cxn>
                <a:cxn ang="0">
                  <a:pos x="27" y="2"/>
                </a:cxn>
                <a:cxn ang="0">
                  <a:pos x="27" y="2"/>
                </a:cxn>
              </a:cxnLst>
              <a:rect l="0" t="0" r="r" b="b"/>
              <a:pathLst>
                <a:path w="38" h="90">
                  <a:moveTo>
                    <a:pt x="27" y="2"/>
                  </a:moveTo>
                  <a:lnTo>
                    <a:pt x="27" y="2"/>
                  </a:lnTo>
                  <a:lnTo>
                    <a:pt x="22" y="14"/>
                  </a:lnTo>
                  <a:lnTo>
                    <a:pt x="18" y="26"/>
                  </a:lnTo>
                  <a:lnTo>
                    <a:pt x="12" y="49"/>
                  </a:lnTo>
                  <a:lnTo>
                    <a:pt x="12" y="49"/>
                  </a:lnTo>
                  <a:lnTo>
                    <a:pt x="9" y="59"/>
                  </a:lnTo>
                  <a:lnTo>
                    <a:pt x="5" y="66"/>
                  </a:lnTo>
                  <a:lnTo>
                    <a:pt x="1" y="76"/>
                  </a:lnTo>
                  <a:lnTo>
                    <a:pt x="0" y="85"/>
                  </a:lnTo>
                  <a:lnTo>
                    <a:pt x="0" y="85"/>
                  </a:lnTo>
                  <a:lnTo>
                    <a:pt x="0" y="87"/>
                  </a:lnTo>
                  <a:lnTo>
                    <a:pt x="1" y="89"/>
                  </a:lnTo>
                  <a:lnTo>
                    <a:pt x="5" y="90"/>
                  </a:lnTo>
                  <a:lnTo>
                    <a:pt x="9" y="89"/>
                  </a:lnTo>
                  <a:lnTo>
                    <a:pt x="10" y="87"/>
                  </a:lnTo>
                  <a:lnTo>
                    <a:pt x="12" y="85"/>
                  </a:lnTo>
                  <a:lnTo>
                    <a:pt x="12" y="85"/>
                  </a:lnTo>
                  <a:lnTo>
                    <a:pt x="13" y="77"/>
                  </a:lnTo>
                  <a:lnTo>
                    <a:pt x="15" y="68"/>
                  </a:lnTo>
                  <a:lnTo>
                    <a:pt x="22" y="52"/>
                  </a:lnTo>
                  <a:lnTo>
                    <a:pt x="22" y="52"/>
                  </a:lnTo>
                  <a:lnTo>
                    <a:pt x="30" y="30"/>
                  </a:lnTo>
                  <a:lnTo>
                    <a:pt x="32" y="19"/>
                  </a:lnTo>
                  <a:lnTo>
                    <a:pt x="38" y="8"/>
                  </a:lnTo>
                  <a:lnTo>
                    <a:pt x="38" y="8"/>
                  </a:lnTo>
                  <a:lnTo>
                    <a:pt x="38" y="5"/>
                  </a:lnTo>
                  <a:lnTo>
                    <a:pt x="38" y="4"/>
                  </a:lnTo>
                  <a:lnTo>
                    <a:pt x="35" y="0"/>
                  </a:lnTo>
                  <a:lnTo>
                    <a:pt x="32" y="0"/>
                  </a:lnTo>
                  <a:lnTo>
                    <a:pt x="31" y="0"/>
                  </a:lnTo>
                  <a:lnTo>
                    <a:pt x="29" y="0"/>
                  </a:lnTo>
                  <a:lnTo>
                    <a:pt x="27" y="2"/>
                  </a:lnTo>
                  <a:lnTo>
                    <a:pt x="2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75" name="Freeform 587"/>
            <p:cNvSpPr/>
            <p:nvPr/>
          </p:nvSpPr>
          <p:spPr bwMode="auto">
            <a:xfrm>
              <a:off x="3797301" y="2268538"/>
              <a:ext cx="14288" cy="31750"/>
            </a:xfrm>
            <a:custGeom>
              <a:avLst/>
              <a:gdLst/>
              <a:ahLst/>
              <a:cxnLst>
                <a:cxn ang="0">
                  <a:pos x="23" y="3"/>
                </a:cxn>
                <a:cxn ang="0">
                  <a:pos x="23" y="3"/>
                </a:cxn>
                <a:cxn ang="0">
                  <a:pos x="16" y="22"/>
                </a:cxn>
                <a:cxn ang="0">
                  <a:pos x="12" y="32"/>
                </a:cxn>
                <a:cxn ang="0">
                  <a:pos x="11" y="42"/>
                </a:cxn>
                <a:cxn ang="0">
                  <a:pos x="11" y="42"/>
                </a:cxn>
                <a:cxn ang="0">
                  <a:pos x="9" y="50"/>
                </a:cxn>
                <a:cxn ang="0">
                  <a:pos x="7" y="58"/>
                </a:cxn>
                <a:cxn ang="0">
                  <a:pos x="3" y="64"/>
                </a:cxn>
                <a:cxn ang="0">
                  <a:pos x="0" y="72"/>
                </a:cxn>
                <a:cxn ang="0">
                  <a:pos x="0" y="72"/>
                </a:cxn>
                <a:cxn ang="0">
                  <a:pos x="0" y="75"/>
                </a:cxn>
                <a:cxn ang="0">
                  <a:pos x="0" y="76"/>
                </a:cxn>
                <a:cxn ang="0">
                  <a:pos x="4" y="79"/>
                </a:cxn>
                <a:cxn ang="0">
                  <a:pos x="8" y="79"/>
                </a:cxn>
                <a:cxn ang="0">
                  <a:pos x="9" y="77"/>
                </a:cxn>
                <a:cxn ang="0">
                  <a:pos x="11" y="75"/>
                </a:cxn>
                <a:cxn ang="0">
                  <a:pos x="11" y="75"/>
                </a:cxn>
                <a:cxn ang="0">
                  <a:pos x="15" y="70"/>
                </a:cxn>
                <a:cxn ang="0">
                  <a:pos x="17" y="63"/>
                </a:cxn>
                <a:cxn ang="0">
                  <a:pos x="17" y="63"/>
                </a:cxn>
                <a:cxn ang="0">
                  <a:pos x="21" y="55"/>
                </a:cxn>
                <a:cxn ang="0">
                  <a:pos x="23" y="47"/>
                </a:cxn>
                <a:cxn ang="0">
                  <a:pos x="23" y="47"/>
                </a:cxn>
                <a:cxn ang="0">
                  <a:pos x="24" y="37"/>
                </a:cxn>
                <a:cxn ang="0">
                  <a:pos x="28" y="26"/>
                </a:cxn>
                <a:cxn ang="0">
                  <a:pos x="34" y="7"/>
                </a:cxn>
                <a:cxn ang="0">
                  <a:pos x="34" y="7"/>
                </a:cxn>
                <a:cxn ang="0">
                  <a:pos x="34" y="4"/>
                </a:cxn>
                <a:cxn ang="0">
                  <a:pos x="33" y="2"/>
                </a:cxn>
                <a:cxn ang="0">
                  <a:pos x="30" y="0"/>
                </a:cxn>
                <a:cxn ang="0">
                  <a:pos x="26" y="0"/>
                </a:cxn>
                <a:cxn ang="0">
                  <a:pos x="24" y="2"/>
                </a:cxn>
                <a:cxn ang="0">
                  <a:pos x="23" y="3"/>
                </a:cxn>
                <a:cxn ang="0">
                  <a:pos x="23" y="3"/>
                </a:cxn>
              </a:cxnLst>
              <a:rect l="0" t="0" r="r" b="b"/>
              <a:pathLst>
                <a:path w="34" h="79">
                  <a:moveTo>
                    <a:pt x="23" y="3"/>
                  </a:moveTo>
                  <a:lnTo>
                    <a:pt x="23" y="3"/>
                  </a:lnTo>
                  <a:lnTo>
                    <a:pt x="16" y="22"/>
                  </a:lnTo>
                  <a:lnTo>
                    <a:pt x="12" y="32"/>
                  </a:lnTo>
                  <a:lnTo>
                    <a:pt x="11" y="42"/>
                  </a:lnTo>
                  <a:lnTo>
                    <a:pt x="11" y="42"/>
                  </a:lnTo>
                  <a:lnTo>
                    <a:pt x="9" y="50"/>
                  </a:lnTo>
                  <a:lnTo>
                    <a:pt x="7" y="58"/>
                  </a:lnTo>
                  <a:lnTo>
                    <a:pt x="3" y="64"/>
                  </a:lnTo>
                  <a:lnTo>
                    <a:pt x="0" y="72"/>
                  </a:lnTo>
                  <a:lnTo>
                    <a:pt x="0" y="72"/>
                  </a:lnTo>
                  <a:lnTo>
                    <a:pt x="0" y="75"/>
                  </a:lnTo>
                  <a:lnTo>
                    <a:pt x="0" y="76"/>
                  </a:lnTo>
                  <a:lnTo>
                    <a:pt x="4" y="79"/>
                  </a:lnTo>
                  <a:lnTo>
                    <a:pt x="8" y="79"/>
                  </a:lnTo>
                  <a:lnTo>
                    <a:pt x="9" y="77"/>
                  </a:lnTo>
                  <a:lnTo>
                    <a:pt x="11" y="75"/>
                  </a:lnTo>
                  <a:lnTo>
                    <a:pt x="11" y="75"/>
                  </a:lnTo>
                  <a:lnTo>
                    <a:pt x="15" y="70"/>
                  </a:lnTo>
                  <a:lnTo>
                    <a:pt x="17" y="63"/>
                  </a:lnTo>
                  <a:lnTo>
                    <a:pt x="17" y="63"/>
                  </a:lnTo>
                  <a:lnTo>
                    <a:pt x="21" y="55"/>
                  </a:lnTo>
                  <a:lnTo>
                    <a:pt x="23" y="47"/>
                  </a:lnTo>
                  <a:lnTo>
                    <a:pt x="23" y="47"/>
                  </a:lnTo>
                  <a:lnTo>
                    <a:pt x="24" y="37"/>
                  </a:lnTo>
                  <a:lnTo>
                    <a:pt x="28" y="26"/>
                  </a:lnTo>
                  <a:lnTo>
                    <a:pt x="34" y="7"/>
                  </a:lnTo>
                  <a:lnTo>
                    <a:pt x="34" y="7"/>
                  </a:lnTo>
                  <a:lnTo>
                    <a:pt x="34" y="4"/>
                  </a:lnTo>
                  <a:lnTo>
                    <a:pt x="33" y="2"/>
                  </a:lnTo>
                  <a:lnTo>
                    <a:pt x="30" y="0"/>
                  </a:lnTo>
                  <a:lnTo>
                    <a:pt x="26" y="0"/>
                  </a:lnTo>
                  <a:lnTo>
                    <a:pt x="24" y="2"/>
                  </a:lnTo>
                  <a:lnTo>
                    <a:pt x="23" y="3"/>
                  </a:lnTo>
                  <a:lnTo>
                    <a:pt x="23"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76" name="Freeform 588"/>
            <p:cNvSpPr/>
            <p:nvPr/>
          </p:nvSpPr>
          <p:spPr bwMode="auto">
            <a:xfrm>
              <a:off x="3100388" y="2054225"/>
              <a:ext cx="760413" cy="293688"/>
            </a:xfrm>
            <a:custGeom>
              <a:avLst/>
              <a:gdLst/>
              <a:ahLst/>
              <a:cxnLst>
                <a:cxn ang="0">
                  <a:pos x="1909" y="649"/>
                </a:cxn>
                <a:cxn ang="0">
                  <a:pos x="1902" y="606"/>
                </a:cxn>
                <a:cxn ang="0">
                  <a:pos x="1898" y="561"/>
                </a:cxn>
                <a:cxn ang="0">
                  <a:pos x="1870" y="489"/>
                </a:cxn>
                <a:cxn ang="0">
                  <a:pos x="1813" y="386"/>
                </a:cxn>
                <a:cxn ang="0">
                  <a:pos x="1717" y="256"/>
                </a:cxn>
                <a:cxn ang="0">
                  <a:pos x="1627" y="177"/>
                </a:cxn>
                <a:cxn ang="0">
                  <a:pos x="1513" y="113"/>
                </a:cxn>
                <a:cxn ang="0">
                  <a:pos x="1346" y="52"/>
                </a:cxn>
                <a:cxn ang="0">
                  <a:pos x="1224" y="24"/>
                </a:cxn>
                <a:cxn ang="0">
                  <a:pos x="1144" y="9"/>
                </a:cxn>
                <a:cxn ang="0">
                  <a:pos x="952" y="0"/>
                </a:cxn>
                <a:cxn ang="0">
                  <a:pos x="817" y="4"/>
                </a:cxn>
                <a:cxn ang="0">
                  <a:pos x="639" y="26"/>
                </a:cxn>
                <a:cxn ang="0">
                  <a:pos x="520" y="60"/>
                </a:cxn>
                <a:cxn ang="0">
                  <a:pos x="429" y="103"/>
                </a:cxn>
                <a:cxn ang="0">
                  <a:pos x="298" y="187"/>
                </a:cxn>
                <a:cxn ang="0">
                  <a:pos x="238" y="232"/>
                </a:cxn>
                <a:cxn ang="0">
                  <a:pos x="157" y="315"/>
                </a:cxn>
                <a:cxn ang="0">
                  <a:pos x="77" y="421"/>
                </a:cxn>
                <a:cxn ang="0">
                  <a:pos x="43" y="491"/>
                </a:cxn>
                <a:cxn ang="0">
                  <a:pos x="17" y="598"/>
                </a:cxn>
                <a:cxn ang="0">
                  <a:pos x="0" y="716"/>
                </a:cxn>
                <a:cxn ang="0">
                  <a:pos x="11" y="734"/>
                </a:cxn>
                <a:cxn ang="0">
                  <a:pos x="35" y="736"/>
                </a:cxn>
                <a:cxn ang="0">
                  <a:pos x="44" y="722"/>
                </a:cxn>
                <a:cxn ang="0">
                  <a:pos x="55" y="632"/>
                </a:cxn>
                <a:cxn ang="0">
                  <a:pos x="66" y="564"/>
                </a:cxn>
                <a:cxn ang="0">
                  <a:pos x="109" y="460"/>
                </a:cxn>
                <a:cxn ang="0">
                  <a:pos x="138" y="413"/>
                </a:cxn>
                <a:cxn ang="0">
                  <a:pos x="200" y="340"/>
                </a:cxn>
                <a:cxn ang="0">
                  <a:pos x="239" y="292"/>
                </a:cxn>
                <a:cxn ang="0">
                  <a:pos x="303" y="237"/>
                </a:cxn>
                <a:cxn ang="0">
                  <a:pos x="350" y="208"/>
                </a:cxn>
                <a:cxn ang="0">
                  <a:pos x="439" y="149"/>
                </a:cxn>
                <a:cxn ang="0">
                  <a:pos x="550" y="100"/>
                </a:cxn>
                <a:cxn ang="0">
                  <a:pos x="629" y="75"/>
                </a:cxn>
                <a:cxn ang="0">
                  <a:pos x="750" y="59"/>
                </a:cxn>
                <a:cxn ang="0">
                  <a:pos x="907" y="46"/>
                </a:cxn>
                <a:cxn ang="0">
                  <a:pos x="1071" y="50"/>
                </a:cxn>
                <a:cxn ang="0">
                  <a:pos x="1232" y="72"/>
                </a:cxn>
                <a:cxn ang="0">
                  <a:pos x="1387" y="119"/>
                </a:cxn>
                <a:cxn ang="0">
                  <a:pos x="1538" y="181"/>
                </a:cxn>
                <a:cxn ang="0">
                  <a:pos x="1592" y="209"/>
                </a:cxn>
                <a:cxn ang="0">
                  <a:pos x="1653" y="258"/>
                </a:cxn>
                <a:cxn ang="0">
                  <a:pos x="1739" y="364"/>
                </a:cxn>
                <a:cxn ang="0">
                  <a:pos x="1818" y="491"/>
                </a:cxn>
                <a:cxn ang="0">
                  <a:pos x="1845" y="547"/>
                </a:cxn>
                <a:cxn ang="0">
                  <a:pos x="1858" y="621"/>
                </a:cxn>
                <a:cxn ang="0">
                  <a:pos x="1870" y="680"/>
                </a:cxn>
                <a:cxn ang="0">
                  <a:pos x="1873" y="706"/>
                </a:cxn>
                <a:cxn ang="0">
                  <a:pos x="1883" y="719"/>
                </a:cxn>
                <a:cxn ang="0">
                  <a:pos x="1907" y="719"/>
                </a:cxn>
                <a:cxn ang="0">
                  <a:pos x="1917" y="706"/>
                </a:cxn>
                <a:cxn ang="0">
                  <a:pos x="1917" y="688"/>
                </a:cxn>
              </a:cxnLst>
              <a:rect l="0" t="0" r="r" b="b"/>
              <a:pathLst>
                <a:path w="1917" h="739">
                  <a:moveTo>
                    <a:pt x="1917" y="688"/>
                  </a:moveTo>
                  <a:lnTo>
                    <a:pt x="1917" y="688"/>
                  </a:lnTo>
                  <a:lnTo>
                    <a:pt x="1915" y="668"/>
                  </a:lnTo>
                  <a:lnTo>
                    <a:pt x="1909" y="649"/>
                  </a:lnTo>
                  <a:lnTo>
                    <a:pt x="1909" y="649"/>
                  </a:lnTo>
                  <a:lnTo>
                    <a:pt x="1907" y="638"/>
                  </a:lnTo>
                  <a:lnTo>
                    <a:pt x="1904" y="628"/>
                  </a:lnTo>
                  <a:lnTo>
                    <a:pt x="1902" y="606"/>
                  </a:lnTo>
                  <a:lnTo>
                    <a:pt x="1900" y="583"/>
                  </a:lnTo>
                  <a:lnTo>
                    <a:pt x="1899" y="573"/>
                  </a:lnTo>
                  <a:lnTo>
                    <a:pt x="1898" y="561"/>
                  </a:lnTo>
                  <a:lnTo>
                    <a:pt x="1898" y="561"/>
                  </a:lnTo>
                  <a:lnTo>
                    <a:pt x="1892" y="543"/>
                  </a:lnTo>
                  <a:lnTo>
                    <a:pt x="1886" y="525"/>
                  </a:lnTo>
                  <a:lnTo>
                    <a:pt x="1878" y="506"/>
                  </a:lnTo>
                  <a:lnTo>
                    <a:pt x="1870" y="489"/>
                  </a:lnTo>
                  <a:lnTo>
                    <a:pt x="1852" y="454"/>
                  </a:lnTo>
                  <a:lnTo>
                    <a:pt x="1834" y="420"/>
                  </a:lnTo>
                  <a:lnTo>
                    <a:pt x="1834" y="420"/>
                  </a:lnTo>
                  <a:lnTo>
                    <a:pt x="1813" y="386"/>
                  </a:lnTo>
                  <a:lnTo>
                    <a:pt x="1792" y="352"/>
                  </a:lnTo>
                  <a:lnTo>
                    <a:pt x="1768" y="319"/>
                  </a:lnTo>
                  <a:lnTo>
                    <a:pt x="1743" y="287"/>
                  </a:lnTo>
                  <a:lnTo>
                    <a:pt x="1717" y="256"/>
                  </a:lnTo>
                  <a:lnTo>
                    <a:pt x="1690" y="228"/>
                  </a:lnTo>
                  <a:lnTo>
                    <a:pt x="1660" y="202"/>
                  </a:lnTo>
                  <a:lnTo>
                    <a:pt x="1643" y="188"/>
                  </a:lnTo>
                  <a:lnTo>
                    <a:pt x="1627" y="177"/>
                  </a:lnTo>
                  <a:lnTo>
                    <a:pt x="1627" y="177"/>
                  </a:lnTo>
                  <a:lnTo>
                    <a:pt x="1592" y="154"/>
                  </a:lnTo>
                  <a:lnTo>
                    <a:pt x="1554" y="134"/>
                  </a:lnTo>
                  <a:lnTo>
                    <a:pt x="1513" y="113"/>
                  </a:lnTo>
                  <a:lnTo>
                    <a:pt x="1471" y="94"/>
                  </a:lnTo>
                  <a:lnTo>
                    <a:pt x="1429" y="79"/>
                  </a:lnTo>
                  <a:lnTo>
                    <a:pt x="1387" y="64"/>
                  </a:lnTo>
                  <a:lnTo>
                    <a:pt x="1346" y="52"/>
                  </a:lnTo>
                  <a:lnTo>
                    <a:pt x="1304" y="43"/>
                  </a:lnTo>
                  <a:lnTo>
                    <a:pt x="1304" y="43"/>
                  </a:lnTo>
                  <a:lnTo>
                    <a:pt x="1264" y="34"/>
                  </a:lnTo>
                  <a:lnTo>
                    <a:pt x="1224" y="24"/>
                  </a:lnTo>
                  <a:lnTo>
                    <a:pt x="1185" y="16"/>
                  </a:lnTo>
                  <a:lnTo>
                    <a:pt x="1164" y="12"/>
                  </a:lnTo>
                  <a:lnTo>
                    <a:pt x="1144" y="9"/>
                  </a:lnTo>
                  <a:lnTo>
                    <a:pt x="1144" y="9"/>
                  </a:lnTo>
                  <a:lnTo>
                    <a:pt x="1096" y="5"/>
                  </a:lnTo>
                  <a:lnTo>
                    <a:pt x="1047" y="3"/>
                  </a:lnTo>
                  <a:lnTo>
                    <a:pt x="999" y="1"/>
                  </a:lnTo>
                  <a:lnTo>
                    <a:pt x="952" y="0"/>
                  </a:lnTo>
                  <a:lnTo>
                    <a:pt x="952" y="0"/>
                  </a:lnTo>
                  <a:lnTo>
                    <a:pt x="907" y="1"/>
                  </a:lnTo>
                  <a:lnTo>
                    <a:pt x="862" y="3"/>
                  </a:lnTo>
                  <a:lnTo>
                    <a:pt x="817" y="4"/>
                  </a:lnTo>
                  <a:lnTo>
                    <a:pt x="773" y="8"/>
                  </a:lnTo>
                  <a:lnTo>
                    <a:pt x="727" y="13"/>
                  </a:lnTo>
                  <a:lnTo>
                    <a:pt x="682" y="18"/>
                  </a:lnTo>
                  <a:lnTo>
                    <a:pt x="639" y="26"/>
                  </a:lnTo>
                  <a:lnTo>
                    <a:pt x="595" y="37"/>
                  </a:lnTo>
                  <a:lnTo>
                    <a:pt x="595" y="37"/>
                  </a:lnTo>
                  <a:lnTo>
                    <a:pt x="557" y="47"/>
                  </a:lnTo>
                  <a:lnTo>
                    <a:pt x="520" y="60"/>
                  </a:lnTo>
                  <a:lnTo>
                    <a:pt x="484" y="76"/>
                  </a:lnTo>
                  <a:lnTo>
                    <a:pt x="448" y="93"/>
                  </a:lnTo>
                  <a:lnTo>
                    <a:pt x="448" y="93"/>
                  </a:lnTo>
                  <a:lnTo>
                    <a:pt x="429" y="103"/>
                  </a:lnTo>
                  <a:lnTo>
                    <a:pt x="409" y="114"/>
                  </a:lnTo>
                  <a:lnTo>
                    <a:pt x="372" y="139"/>
                  </a:lnTo>
                  <a:lnTo>
                    <a:pt x="336" y="164"/>
                  </a:lnTo>
                  <a:lnTo>
                    <a:pt x="298" y="187"/>
                  </a:lnTo>
                  <a:lnTo>
                    <a:pt x="298" y="187"/>
                  </a:lnTo>
                  <a:lnTo>
                    <a:pt x="282" y="198"/>
                  </a:lnTo>
                  <a:lnTo>
                    <a:pt x="266" y="208"/>
                  </a:lnTo>
                  <a:lnTo>
                    <a:pt x="238" y="232"/>
                  </a:lnTo>
                  <a:lnTo>
                    <a:pt x="211" y="256"/>
                  </a:lnTo>
                  <a:lnTo>
                    <a:pt x="185" y="283"/>
                  </a:lnTo>
                  <a:lnTo>
                    <a:pt x="185" y="283"/>
                  </a:lnTo>
                  <a:lnTo>
                    <a:pt x="157" y="315"/>
                  </a:lnTo>
                  <a:lnTo>
                    <a:pt x="129" y="349"/>
                  </a:lnTo>
                  <a:lnTo>
                    <a:pt x="102" y="386"/>
                  </a:lnTo>
                  <a:lnTo>
                    <a:pt x="77" y="421"/>
                  </a:lnTo>
                  <a:lnTo>
                    <a:pt x="77" y="421"/>
                  </a:lnTo>
                  <a:lnTo>
                    <a:pt x="68" y="438"/>
                  </a:lnTo>
                  <a:lnTo>
                    <a:pt x="58" y="457"/>
                  </a:lnTo>
                  <a:lnTo>
                    <a:pt x="51" y="474"/>
                  </a:lnTo>
                  <a:lnTo>
                    <a:pt x="43" y="491"/>
                  </a:lnTo>
                  <a:lnTo>
                    <a:pt x="36" y="509"/>
                  </a:lnTo>
                  <a:lnTo>
                    <a:pt x="31" y="526"/>
                  </a:lnTo>
                  <a:lnTo>
                    <a:pt x="23" y="561"/>
                  </a:lnTo>
                  <a:lnTo>
                    <a:pt x="17" y="598"/>
                  </a:lnTo>
                  <a:lnTo>
                    <a:pt x="10" y="634"/>
                  </a:lnTo>
                  <a:lnTo>
                    <a:pt x="1" y="710"/>
                  </a:lnTo>
                  <a:lnTo>
                    <a:pt x="1" y="710"/>
                  </a:lnTo>
                  <a:lnTo>
                    <a:pt x="0" y="716"/>
                  </a:lnTo>
                  <a:lnTo>
                    <a:pt x="1" y="721"/>
                  </a:lnTo>
                  <a:lnTo>
                    <a:pt x="2" y="725"/>
                  </a:lnTo>
                  <a:lnTo>
                    <a:pt x="5" y="729"/>
                  </a:lnTo>
                  <a:lnTo>
                    <a:pt x="11" y="734"/>
                  </a:lnTo>
                  <a:lnTo>
                    <a:pt x="19" y="738"/>
                  </a:lnTo>
                  <a:lnTo>
                    <a:pt x="27" y="739"/>
                  </a:lnTo>
                  <a:lnTo>
                    <a:pt x="31" y="738"/>
                  </a:lnTo>
                  <a:lnTo>
                    <a:pt x="35" y="736"/>
                  </a:lnTo>
                  <a:lnTo>
                    <a:pt x="39" y="734"/>
                  </a:lnTo>
                  <a:lnTo>
                    <a:pt x="41" y="731"/>
                  </a:lnTo>
                  <a:lnTo>
                    <a:pt x="43" y="727"/>
                  </a:lnTo>
                  <a:lnTo>
                    <a:pt x="44" y="722"/>
                  </a:lnTo>
                  <a:lnTo>
                    <a:pt x="44" y="722"/>
                  </a:lnTo>
                  <a:lnTo>
                    <a:pt x="48" y="692"/>
                  </a:lnTo>
                  <a:lnTo>
                    <a:pt x="51" y="662"/>
                  </a:lnTo>
                  <a:lnTo>
                    <a:pt x="55" y="632"/>
                  </a:lnTo>
                  <a:lnTo>
                    <a:pt x="58" y="600"/>
                  </a:lnTo>
                  <a:lnTo>
                    <a:pt x="58" y="600"/>
                  </a:lnTo>
                  <a:lnTo>
                    <a:pt x="61" y="582"/>
                  </a:lnTo>
                  <a:lnTo>
                    <a:pt x="66" y="564"/>
                  </a:lnTo>
                  <a:lnTo>
                    <a:pt x="72" y="547"/>
                  </a:lnTo>
                  <a:lnTo>
                    <a:pt x="78" y="528"/>
                  </a:lnTo>
                  <a:lnTo>
                    <a:pt x="94" y="494"/>
                  </a:lnTo>
                  <a:lnTo>
                    <a:pt x="109" y="460"/>
                  </a:lnTo>
                  <a:lnTo>
                    <a:pt x="109" y="460"/>
                  </a:lnTo>
                  <a:lnTo>
                    <a:pt x="117" y="443"/>
                  </a:lnTo>
                  <a:lnTo>
                    <a:pt x="128" y="428"/>
                  </a:lnTo>
                  <a:lnTo>
                    <a:pt x="138" y="413"/>
                  </a:lnTo>
                  <a:lnTo>
                    <a:pt x="151" y="398"/>
                  </a:lnTo>
                  <a:lnTo>
                    <a:pt x="176" y="369"/>
                  </a:lnTo>
                  <a:lnTo>
                    <a:pt x="188" y="355"/>
                  </a:lnTo>
                  <a:lnTo>
                    <a:pt x="200" y="340"/>
                  </a:lnTo>
                  <a:lnTo>
                    <a:pt x="200" y="340"/>
                  </a:lnTo>
                  <a:lnTo>
                    <a:pt x="211" y="324"/>
                  </a:lnTo>
                  <a:lnTo>
                    <a:pt x="225" y="307"/>
                  </a:lnTo>
                  <a:lnTo>
                    <a:pt x="239" y="292"/>
                  </a:lnTo>
                  <a:lnTo>
                    <a:pt x="253" y="277"/>
                  </a:lnTo>
                  <a:lnTo>
                    <a:pt x="269" y="263"/>
                  </a:lnTo>
                  <a:lnTo>
                    <a:pt x="286" y="249"/>
                  </a:lnTo>
                  <a:lnTo>
                    <a:pt x="303" y="237"/>
                  </a:lnTo>
                  <a:lnTo>
                    <a:pt x="320" y="226"/>
                  </a:lnTo>
                  <a:lnTo>
                    <a:pt x="320" y="226"/>
                  </a:lnTo>
                  <a:lnTo>
                    <a:pt x="336" y="217"/>
                  </a:lnTo>
                  <a:lnTo>
                    <a:pt x="350" y="208"/>
                  </a:lnTo>
                  <a:lnTo>
                    <a:pt x="379" y="187"/>
                  </a:lnTo>
                  <a:lnTo>
                    <a:pt x="409" y="166"/>
                  </a:lnTo>
                  <a:lnTo>
                    <a:pt x="423" y="157"/>
                  </a:lnTo>
                  <a:lnTo>
                    <a:pt x="439" y="149"/>
                  </a:lnTo>
                  <a:lnTo>
                    <a:pt x="439" y="149"/>
                  </a:lnTo>
                  <a:lnTo>
                    <a:pt x="476" y="131"/>
                  </a:lnTo>
                  <a:lnTo>
                    <a:pt x="512" y="115"/>
                  </a:lnTo>
                  <a:lnTo>
                    <a:pt x="550" y="100"/>
                  </a:lnTo>
                  <a:lnTo>
                    <a:pt x="590" y="85"/>
                  </a:lnTo>
                  <a:lnTo>
                    <a:pt x="590" y="85"/>
                  </a:lnTo>
                  <a:lnTo>
                    <a:pt x="609" y="80"/>
                  </a:lnTo>
                  <a:lnTo>
                    <a:pt x="629" y="75"/>
                  </a:lnTo>
                  <a:lnTo>
                    <a:pt x="648" y="71"/>
                  </a:lnTo>
                  <a:lnTo>
                    <a:pt x="669" y="68"/>
                  </a:lnTo>
                  <a:lnTo>
                    <a:pt x="710" y="63"/>
                  </a:lnTo>
                  <a:lnTo>
                    <a:pt x="750" y="59"/>
                  </a:lnTo>
                  <a:lnTo>
                    <a:pt x="750" y="59"/>
                  </a:lnTo>
                  <a:lnTo>
                    <a:pt x="829" y="51"/>
                  </a:lnTo>
                  <a:lnTo>
                    <a:pt x="868" y="47"/>
                  </a:lnTo>
                  <a:lnTo>
                    <a:pt x="907" y="46"/>
                  </a:lnTo>
                  <a:lnTo>
                    <a:pt x="907" y="46"/>
                  </a:lnTo>
                  <a:lnTo>
                    <a:pt x="988" y="47"/>
                  </a:lnTo>
                  <a:lnTo>
                    <a:pt x="1030" y="47"/>
                  </a:lnTo>
                  <a:lnTo>
                    <a:pt x="1071" y="50"/>
                  </a:lnTo>
                  <a:lnTo>
                    <a:pt x="1111" y="52"/>
                  </a:lnTo>
                  <a:lnTo>
                    <a:pt x="1152" y="56"/>
                  </a:lnTo>
                  <a:lnTo>
                    <a:pt x="1193" y="63"/>
                  </a:lnTo>
                  <a:lnTo>
                    <a:pt x="1232" y="72"/>
                  </a:lnTo>
                  <a:lnTo>
                    <a:pt x="1232" y="72"/>
                  </a:lnTo>
                  <a:lnTo>
                    <a:pt x="1312" y="94"/>
                  </a:lnTo>
                  <a:lnTo>
                    <a:pt x="1350" y="106"/>
                  </a:lnTo>
                  <a:lnTo>
                    <a:pt x="1387" y="119"/>
                  </a:lnTo>
                  <a:lnTo>
                    <a:pt x="1425" y="132"/>
                  </a:lnTo>
                  <a:lnTo>
                    <a:pt x="1463" y="147"/>
                  </a:lnTo>
                  <a:lnTo>
                    <a:pt x="1500" y="162"/>
                  </a:lnTo>
                  <a:lnTo>
                    <a:pt x="1538" y="181"/>
                  </a:lnTo>
                  <a:lnTo>
                    <a:pt x="1538" y="181"/>
                  </a:lnTo>
                  <a:lnTo>
                    <a:pt x="1558" y="190"/>
                  </a:lnTo>
                  <a:lnTo>
                    <a:pt x="1575" y="199"/>
                  </a:lnTo>
                  <a:lnTo>
                    <a:pt x="1592" y="209"/>
                  </a:lnTo>
                  <a:lnTo>
                    <a:pt x="1609" y="221"/>
                  </a:lnTo>
                  <a:lnTo>
                    <a:pt x="1624" y="233"/>
                  </a:lnTo>
                  <a:lnTo>
                    <a:pt x="1639" y="245"/>
                  </a:lnTo>
                  <a:lnTo>
                    <a:pt x="1653" y="258"/>
                  </a:lnTo>
                  <a:lnTo>
                    <a:pt x="1666" y="272"/>
                  </a:lnTo>
                  <a:lnTo>
                    <a:pt x="1692" y="300"/>
                  </a:lnTo>
                  <a:lnTo>
                    <a:pt x="1717" y="331"/>
                  </a:lnTo>
                  <a:lnTo>
                    <a:pt x="1739" y="364"/>
                  </a:lnTo>
                  <a:lnTo>
                    <a:pt x="1762" y="398"/>
                  </a:lnTo>
                  <a:lnTo>
                    <a:pt x="1762" y="398"/>
                  </a:lnTo>
                  <a:lnTo>
                    <a:pt x="1799" y="459"/>
                  </a:lnTo>
                  <a:lnTo>
                    <a:pt x="1818" y="491"/>
                  </a:lnTo>
                  <a:lnTo>
                    <a:pt x="1835" y="522"/>
                  </a:lnTo>
                  <a:lnTo>
                    <a:pt x="1835" y="522"/>
                  </a:lnTo>
                  <a:lnTo>
                    <a:pt x="1840" y="534"/>
                  </a:lnTo>
                  <a:lnTo>
                    <a:pt x="1845" y="547"/>
                  </a:lnTo>
                  <a:lnTo>
                    <a:pt x="1852" y="570"/>
                  </a:lnTo>
                  <a:lnTo>
                    <a:pt x="1856" y="595"/>
                  </a:lnTo>
                  <a:lnTo>
                    <a:pt x="1858" y="621"/>
                  </a:lnTo>
                  <a:lnTo>
                    <a:pt x="1858" y="621"/>
                  </a:lnTo>
                  <a:lnTo>
                    <a:pt x="1858" y="632"/>
                  </a:lnTo>
                  <a:lnTo>
                    <a:pt x="1861" y="641"/>
                  </a:lnTo>
                  <a:lnTo>
                    <a:pt x="1865" y="661"/>
                  </a:lnTo>
                  <a:lnTo>
                    <a:pt x="1870" y="680"/>
                  </a:lnTo>
                  <a:lnTo>
                    <a:pt x="1871" y="691"/>
                  </a:lnTo>
                  <a:lnTo>
                    <a:pt x="1873" y="701"/>
                  </a:lnTo>
                  <a:lnTo>
                    <a:pt x="1873" y="701"/>
                  </a:lnTo>
                  <a:lnTo>
                    <a:pt x="1873" y="706"/>
                  </a:lnTo>
                  <a:lnTo>
                    <a:pt x="1874" y="710"/>
                  </a:lnTo>
                  <a:lnTo>
                    <a:pt x="1877" y="714"/>
                  </a:lnTo>
                  <a:lnTo>
                    <a:pt x="1879" y="718"/>
                  </a:lnTo>
                  <a:lnTo>
                    <a:pt x="1883" y="719"/>
                  </a:lnTo>
                  <a:lnTo>
                    <a:pt x="1887" y="722"/>
                  </a:lnTo>
                  <a:lnTo>
                    <a:pt x="1895" y="723"/>
                  </a:lnTo>
                  <a:lnTo>
                    <a:pt x="1903" y="722"/>
                  </a:lnTo>
                  <a:lnTo>
                    <a:pt x="1907" y="719"/>
                  </a:lnTo>
                  <a:lnTo>
                    <a:pt x="1911" y="718"/>
                  </a:lnTo>
                  <a:lnTo>
                    <a:pt x="1913" y="714"/>
                  </a:lnTo>
                  <a:lnTo>
                    <a:pt x="1916" y="710"/>
                  </a:lnTo>
                  <a:lnTo>
                    <a:pt x="1917" y="706"/>
                  </a:lnTo>
                  <a:lnTo>
                    <a:pt x="1917" y="701"/>
                  </a:lnTo>
                  <a:lnTo>
                    <a:pt x="1917" y="693"/>
                  </a:lnTo>
                  <a:lnTo>
                    <a:pt x="1917" y="693"/>
                  </a:lnTo>
                  <a:lnTo>
                    <a:pt x="1917" y="688"/>
                  </a:lnTo>
                  <a:lnTo>
                    <a:pt x="1917" y="688"/>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77" name="Freeform 589"/>
            <p:cNvSpPr/>
            <p:nvPr/>
          </p:nvSpPr>
          <p:spPr bwMode="auto">
            <a:xfrm>
              <a:off x="3100388" y="2273300"/>
              <a:ext cx="766763" cy="79375"/>
            </a:xfrm>
            <a:custGeom>
              <a:avLst/>
              <a:gdLst/>
              <a:ahLst/>
              <a:cxnLst>
                <a:cxn ang="0">
                  <a:pos x="1837" y="85"/>
                </a:cxn>
                <a:cxn ang="0">
                  <a:pos x="1750" y="52"/>
                </a:cxn>
                <a:cxn ang="0">
                  <a:pos x="1652" y="40"/>
                </a:cxn>
                <a:cxn ang="0">
                  <a:pos x="1504" y="57"/>
                </a:cxn>
                <a:cxn ang="0">
                  <a:pos x="1433" y="81"/>
                </a:cxn>
                <a:cxn ang="0">
                  <a:pos x="1355" y="148"/>
                </a:cxn>
                <a:cxn ang="0">
                  <a:pos x="1304" y="93"/>
                </a:cxn>
                <a:cxn ang="0">
                  <a:pos x="1212" y="31"/>
                </a:cxn>
                <a:cxn ang="0">
                  <a:pos x="1142" y="5"/>
                </a:cxn>
                <a:cxn ang="0">
                  <a:pos x="996" y="2"/>
                </a:cxn>
                <a:cxn ang="0">
                  <a:pos x="909" y="8"/>
                </a:cxn>
                <a:cxn ang="0">
                  <a:pos x="803" y="32"/>
                </a:cxn>
                <a:cxn ang="0">
                  <a:pos x="714" y="56"/>
                </a:cxn>
                <a:cxn ang="0">
                  <a:pos x="626" y="103"/>
                </a:cxn>
                <a:cxn ang="0">
                  <a:pos x="565" y="131"/>
                </a:cxn>
                <a:cxn ang="0">
                  <a:pos x="485" y="81"/>
                </a:cxn>
                <a:cxn ang="0">
                  <a:pos x="397" y="51"/>
                </a:cxn>
                <a:cxn ang="0">
                  <a:pos x="300" y="44"/>
                </a:cxn>
                <a:cxn ang="0">
                  <a:pos x="201" y="52"/>
                </a:cxn>
                <a:cxn ang="0">
                  <a:pos x="117" y="86"/>
                </a:cxn>
                <a:cxn ang="0">
                  <a:pos x="32" y="137"/>
                </a:cxn>
                <a:cxn ang="0">
                  <a:pos x="3" y="145"/>
                </a:cxn>
                <a:cxn ang="0">
                  <a:pos x="1" y="188"/>
                </a:cxn>
                <a:cxn ang="0">
                  <a:pos x="26" y="202"/>
                </a:cxn>
                <a:cxn ang="0">
                  <a:pos x="89" y="159"/>
                </a:cxn>
                <a:cxn ang="0">
                  <a:pos x="175" y="108"/>
                </a:cxn>
                <a:cxn ang="0">
                  <a:pos x="282" y="91"/>
                </a:cxn>
                <a:cxn ang="0">
                  <a:pos x="379" y="94"/>
                </a:cxn>
                <a:cxn ang="0">
                  <a:pos x="468" y="123"/>
                </a:cxn>
                <a:cxn ang="0">
                  <a:pos x="548" y="175"/>
                </a:cxn>
                <a:cxn ang="0">
                  <a:pos x="567" y="196"/>
                </a:cxn>
                <a:cxn ang="0">
                  <a:pos x="601" y="195"/>
                </a:cxn>
                <a:cxn ang="0">
                  <a:pos x="609" y="176"/>
                </a:cxn>
                <a:cxn ang="0">
                  <a:pos x="668" y="132"/>
                </a:cxn>
                <a:cxn ang="0">
                  <a:pos x="770" y="85"/>
                </a:cxn>
                <a:cxn ang="0">
                  <a:pos x="889" y="55"/>
                </a:cxn>
                <a:cxn ang="0">
                  <a:pos x="952" y="48"/>
                </a:cxn>
                <a:cxn ang="0">
                  <a:pos x="1076" y="48"/>
                </a:cxn>
                <a:cxn ang="0">
                  <a:pos x="1149" y="53"/>
                </a:cxn>
                <a:cxn ang="0">
                  <a:pos x="1237" y="100"/>
                </a:cxn>
                <a:cxn ang="0">
                  <a:pos x="1305" y="159"/>
                </a:cxn>
                <a:cxn ang="0">
                  <a:pos x="1352" y="195"/>
                </a:cxn>
                <a:cxn ang="0">
                  <a:pos x="1363" y="196"/>
                </a:cxn>
                <a:cxn ang="0">
                  <a:pos x="1367" y="195"/>
                </a:cxn>
                <a:cxn ang="0">
                  <a:pos x="1374" y="192"/>
                </a:cxn>
                <a:cxn ang="0">
                  <a:pos x="1378" y="189"/>
                </a:cxn>
                <a:cxn ang="0">
                  <a:pos x="1431" y="140"/>
                </a:cxn>
                <a:cxn ang="0">
                  <a:pos x="1492" y="106"/>
                </a:cxn>
                <a:cxn ang="0">
                  <a:pos x="1631" y="87"/>
                </a:cxn>
                <a:cxn ang="0">
                  <a:pos x="1722" y="91"/>
                </a:cxn>
                <a:cxn ang="0">
                  <a:pos x="1806" y="120"/>
                </a:cxn>
                <a:cxn ang="0">
                  <a:pos x="1903" y="180"/>
                </a:cxn>
                <a:cxn ang="0">
                  <a:pos x="1922" y="178"/>
                </a:cxn>
                <a:cxn ang="0">
                  <a:pos x="1928" y="145"/>
                </a:cxn>
              </a:cxnLst>
              <a:rect l="0" t="0" r="r" b="b"/>
              <a:pathLst>
                <a:path w="1932" h="202">
                  <a:moveTo>
                    <a:pt x="1921" y="138"/>
                  </a:moveTo>
                  <a:lnTo>
                    <a:pt x="1921" y="138"/>
                  </a:lnTo>
                  <a:lnTo>
                    <a:pt x="1888" y="115"/>
                  </a:lnTo>
                  <a:lnTo>
                    <a:pt x="1856" y="94"/>
                  </a:lnTo>
                  <a:lnTo>
                    <a:pt x="1837" y="85"/>
                  </a:lnTo>
                  <a:lnTo>
                    <a:pt x="1820" y="77"/>
                  </a:lnTo>
                  <a:lnTo>
                    <a:pt x="1803" y="69"/>
                  </a:lnTo>
                  <a:lnTo>
                    <a:pt x="1785" y="62"/>
                  </a:lnTo>
                  <a:lnTo>
                    <a:pt x="1768" y="57"/>
                  </a:lnTo>
                  <a:lnTo>
                    <a:pt x="1750" y="52"/>
                  </a:lnTo>
                  <a:lnTo>
                    <a:pt x="1730" y="48"/>
                  </a:lnTo>
                  <a:lnTo>
                    <a:pt x="1712" y="44"/>
                  </a:lnTo>
                  <a:lnTo>
                    <a:pt x="1692" y="43"/>
                  </a:lnTo>
                  <a:lnTo>
                    <a:pt x="1673" y="42"/>
                  </a:lnTo>
                  <a:lnTo>
                    <a:pt x="1652" y="40"/>
                  </a:lnTo>
                  <a:lnTo>
                    <a:pt x="1631" y="42"/>
                  </a:lnTo>
                  <a:lnTo>
                    <a:pt x="1631" y="42"/>
                  </a:lnTo>
                  <a:lnTo>
                    <a:pt x="1589" y="44"/>
                  </a:lnTo>
                  <a:lnTo>
                    <a:pt x="1546" y="49"/>
                  </a:lnTo>
                  <a:lnTo>
                    <a:pt x="1504" y="57"/>
                  </a:lnTo>
                  <a:lnTo>
                    <a:pt x="1483" y="61"/>
                  </a:lnTo>
                  <a:lnTo>
                    <a:pt x="1462" y="66"/>
                  </a:lnTo>
                  <a:lnTo>
                    <a:pt x="1462" y="66"/>
                  </a:lnTo>
                  <a:lnTo>
                    <a:pt x="1448" y="73"/>
                  </a:lnTo>
                  <a:lnTo>
                    <a:pt x="1433" y="81"/>
                  </a:lnTo>
                  <a:lnTo>
                    <a:pt x="1419" y="90"/>
                  </a:lnTo>
                  <a:lnTo>
                    <a:pt x="1404" y="100"/>
                  </a:lnTo>
                  <a:lnTo>
                    <a:pt x="1391" y="112"/>
                  </a:lnTo>
                  <a:lnTo>
                    <a:pt x="1378" y="124"/>
                  </a:lnTo>
                  <a:lnTo>
                    <a:pt x="1355" y="148"/>
                  </a:lnTo>
                  <a:lnTo>
                    <a:pt x="1355" y="148"/>
                  </a:lnTo>
                  <a:lnTo>
                    <a:pt x="1348" y="141"/>
                  </a:lnTo>
                  <a:lnTo>
                    <a:pt x="1339" y="133"/>
                  </a:lnTo>
                  <a:lnTo>
                    <a:pt x="1321" y="112"/>
                  </a:lnTo>
                  <a:lnTo>
                    <a:pt x="1304" y="93"/>
                  </a:lnTo>
                  <a:lnTo>
                    <a:pt x="1296" y="85"/>
                  </a:lnTo>
                  <a:lnTo>
                    <a:pt x="1289" y="79"/>
                  </a:lnTo>
                  <a:lnTo>
                    <a:pt x="1289" y="79"/>
                  </a:lnTo>
                  <a:lnTo>
                    <a:pt x="1238" y="47"/>
                  </a:lnTo>
                  <a:lnTo>
                    <a:pt x="1212" y="31"/>
                  </a:lnTo>
                  <a:lnTo>
                    <a:pt x="1186" y="18"/>
                  </a:lnTo>
                  <a:lnTo>
                    <a:pt x="1186" y="18"/>
                  </a:lnTo>
                  <a:lnTo>
                    <a:pt x="1172" y="13"/>
                  </a:lnTo>
                  <a:lnTo>
                    <a:pt x="1157" y="8"/>
                  </a:lnTo>
                  <a:lnTo>
                    <a:pt x="1142" y="5"/>
                  </a:lnTo>
                  <a:lnTo>
                    <a:pt x="1127" y="2"/>
                  </a:lnTo>
                  <a:lnTo>
                    <a:pt x="1094" y="0"/>
                  </a:lnTo>
                  <a:lnTo>
                    <a:pt x="1062" y="0"/>
                  </a:lnTo>
                  <a:lnTo>
                    <a:pt x="1029" y="1"/>
                  </a:lnTo>
                  <a:lnTo>
                    <a:pt x="996" y="2"/>
                  </a:lnTo>
                  <a:lnTo>
                    <a:pt x="965" y="5"/>
                  </a:lnTo>
                  <a:lnTo>
                    <a:pt x="935" y="5"/>
                  </a:lnTo>
                  <a:lnTo>
                    <a:pt x="935" y="5"/>
                  </a:lnTo>
                  <a:lnTo>
                    <a:pt x="922" y="6"/>
                  </a:lnTo>
                  <a:lnTo>
                    <a:pt x="909" y="8"/>
                  </a:lnTo>
                  <a:lnTo>
                    <a:pt x="883" y="11"/>
                  </a:lnTo>
                  <a:lnTo>
                    <a:pt x="858" y="18"/>
                  </a:lnTo>
                  <a:lnTo>
                    <a:pt x="833" y="25"/>
                  </a:lnTo>
                  <a:lnTo>
                    <a:pt x="833" y="25"/>
                  </a:lnTo>
                  <a:lnTo>
                    <a:pt x="803" y="32"/>
                  </a:lnTo>
                  <a:lnTo>
                    <a:pt x="773" y="38"/>
                  </a:lnTo>
                  <a:lnTo>
                    <a:pt x="757" y="40"/>
                  </a:lnTo>
                  <a:lnTo>
                    <a:pt x="743" y="44"/>
                  </a:lnTo>
                  <a:lnTo>
                    <a:pt x="728" y="49"/>
                  </a:lnTo>
                  <a:lnTo>
                    <a:pt x="714" y="56"/>
                  </a:lnTo>
                  <a:lnTo>
                    <a:pt x="714" y="56"/>
                  </a:lnTo>
                  <a:lnTo>
                    <a:pt x="681" y="72"/>
                  </a:lnTo>
                  <a:lnTo>
                    <a:pt x="663" y="81"/>
                  </a:lnTo>
                  <a:lnTo>
                    <a:pt x="644" y="91"/>
                  </a:lnTo>
                  <a:lnTo>
                    <a:pt x="626" y="103"/>
                  </a:lnTo>
                  <a:lnTo>
                    <a:pt x="609" y="115"/>
                  </a:lnTo>
                  <a:lnTo>
                    <a:pt x="593" y="129"/>
                  </a:lnTo>
                  <a:lnTo>
                    <a:pt x="579" y="144"/>
                  </a:lnTo>
                  <a:lnTo>
                    <a:pt x="579" y="144"/>
                  </a:lnTo>
                  <a:lnTo>
                    <a:pt x="565" y="131"/>
                  </a:lnTo>
                  <a:lnTo>
                    <a:pt x="549" y="119"/>
                  </a:lnTo>
                  <a:lnTo>
                    <a:pt x="533" y="108"/>
                  </a:lnTo>
                  <a:lnTo>
                    <a:pt x="518" y="98"/>
                  </a:lnTo>
                  <a:lnTo>
                    <a:pt x="502" y="89"/>
                  </a:lnTo>
                  <a:lnTo>
                    <a:pt x="485" y="81"/>
                  </a:lnTo>
                  <a:lnTo>
                    <a:pt x="468" y="73"/>
                  </a:lnTo>
                  <a:lnTo>
                    <a:pt x="451" y="66"/>
                  </a:lnTo>
                  <a:lnTo>
                    <a:pt x="433" y="60"/>
                  </a:lnTo>
                  <a:lnTo>
                    <a:pt x="416" y="55"/>
                  </a:lnTo>
                  <a:lnTo>
                    <a:pt x="397" y="51"/>
                  </a:lnTo>
                  <a:lnTo>
                    <a:pt x="379" y="48"/>
                  </a:lnTo>
                  <a:lnTo>
                    <a:pt x="359" y="45"/>
                  </a:lnTo>
                  <a:lnTo>
                    <a:pt x="341" y="44"/>
                  </a:lnTo>
                  <a:lnTo>
                    <a:pt x="321" y="44"/>
                  </a:lnTo>
                  <a:lnTo>
                    <a:pt x="300" y="44"/>
                  </a:lnTo>
                  <a:lnTo>
                    <a:pt x="300" y="44"/>
                  </a:lnTo>
                  <a:lnTo>
                    <a:pt x="262" y="45"/>
                  </a:lnTo>
                  <a:lnTo>
                    <a:pt x="242" y="47"/>
                  </a:lnTo>
                  <a:lnTo>
                    <a:pt x="222" y="49"/>
                  </a:lnTo>
                  <a:lnTo>
                    <a:pt x="201" y="52"/>
                  </a:lnTo>
                  <a:lnTo>
                    <a:pt x="181" y="56"/>
                  </a:lnTo>
                  <a:lnTo>
                    <a:pt x="162" y="62"/>
                  </a:lnTo>
                  <a:lnTo>
                    <a:pt x="145" y="70"/>
                  </a:lnTo>
                  <a:lnTo>
                    <a:pt x="145" y="70"/>
                  </a:lnTo>
                  <a:lnTo>
                    <a:pt x="117" y="86"/>
                  </a:lnTo>
                  <a:lnTo>
                    <a:pt x="90" y="103"/>
                  </a:lnTo>
                  <a:lnTo>
                    <a:pt x="64" y="121"/>
                  </a:lnTo>
                  <a:lnTo>
                    <a:pt x="38" y="141"/>
                  </a:lnTo>
                  <a:lnTo>
                    <a:pt x="38" y="141"/>
                  </a:lnTo>
                  <a:lnTo>
                    <a:pt x="32" y="137"/>
                  </a:lnTo>
                  <a:lnTo>
                    <a:pt x="26" y="136"/>
                  </a:lnTo>
                  <a:lnTo>
                    <a:pt x="19" y="136"/>
                  </a:lnTo>
                  <a:lnTo>
                    <a:pt x="14" y="137"/>
                  </a:lnTo>
                  <a:lnTo>
                    <a:pt x="7" y="140"/>
                  </a:lnTo>
                  <a:lnTo>
                    <a:pt x="3" y="145"/>
                  </a:lnTo>
                  <a:lnTo>
                    <a:pt x="1" y="150"/>
                  </a:lnTo>
                  <a:lnTo>
                    <a:pt x="0" y="158"/>
                  </a:lnTo>
                  <a:lnTo>
                    <a:pt x="0" y="180"/>
                  </a:lnTo>
                  <a:lnTo>
                    <a:pt x="0" y="180"/>
                  </a:lnTo>
                  <a:lnTo>
                    <a:pt x="1" y="188"/>
                  </a:lnTo>
                  <a:lnTo>
                    <a:pt x="3" y="193"/>
                  </a:lnTo>
                  <a:lnTo>
                    <a:pt x="7" y="199"/>
                  </a:lnTo>
                  <a:lnTo>
                    <a:pt x="14" y="201"/>
                  </a:lnTo>
                  <a:lnTo>
                    <a:pt x="19" y="202"/>
                  </a:lnTo>
                  <a:lnTo>
                    <a:pt x="26" y="202"/>
                  </a:lnTo>
                  <a:lnTo>
                    <a:pt x="32" y="200"/>
                  </a:lnTo>
                  <a:lnTo>
                    <a:pt x="39" y="196"/>
                  </a:lnTo>
                  <a:lnTo>
                    <a:pt x="39" y="196"/>
                  </a:lnTo>
                  <a:lnTo>
                    <a:pt x="64" y="178"/>
                  </a:lnTo>
                  <a:lnTo>
                    <a:pt x="89" y="159"/>
                  </a:lnTo>
                  <a:lnTo>
                    <a:pt x="113" y="141"/>
                  </a:lnTo>
                  <a:lnTo>
                    <a:pt x="141" y="124"/>
                  </a:lnTo>
                  <a:lnTo>
                    <a:pt x="141" y="124"/>
                  </a:lnTo>
                  <a:lnTo>
                    <a:pt x="158" y="116"/>
                  </a:lnTo>
                  <a:lnTo>
                    <a:pt x="175" y="108"/>
                  </a:lnTo>
                  <a:lnTo>
                    <a:pt x="192" y="104"/>
                  </a:lnTo>
                  <a:lnTo>
                    <a:pt x="209" y="100"/>
                  </a:lnTo>
                  <a:lnTo>
                    <a:pt x="245" y="95"/>
                  </a:lnTo>
                  <a:lnTo>
                    <a:pt x="282" y="91"/>
                  </a:lnTo>
                  <a:lnTo>
                    <a:pt x="282" y="91"/>
                  </a:lnTo>
                  <a:lnTo>
                    <a:pt x="303" y="90"/>
                  </a:lnTo>
                  <a:lnTo>
                    <a:pt x="323" y="89"/>
                  </a:lnTo>
                  <a:lnTo>
                    <a:pt x="341" y="90"/>
                  </a:lnTo>
                  <a:lnTo>
                    <a:pt x="361" y="91"/>
                  </a:lnTo>
                  <a:lnTo>
                    <a:pt x="379" y="94"/>
                  </a:lnTo>
                  <a:lnTo>
                    <a:pt x="397" y="98"/>
                  </a:lnTo>
                  <a:lnTo>
                    <a:pt x="416" y="102"/>
                  </a:lnTo>
                  <a:lnTo>
                    <a:pt x="434" y="108"/>
                  </a:lnTo>
                  <a:lnTo>
                    <a:pt x="451" y="115"/>
                  </a:lnTo>
                  <a:lnTo>
                    <a:pt x="468" y="123"/>
                  </a:lnTo>
                  <a:lnTo>
                    <a:pt x="485" y="131"/>
                  </a:lnTo>
                  <a:lnTo>
                    <a:pt x="501" y="141"/>
                  </a:lnTo>
                  <a:lnTo>
                    <a:pt x="516" y="151"/>
                  </a:lnTo>
                  <a:lnTo>
                    <a:pt x="532" y="163"/>
                  </a:lnTo>
                  <a:lnTo>
                    <a:pt x="548" y="175"/>
                  </a:lnTo>
                  <a:lnTo>
                    <a:pt x="562" y="189"/>
                  </a:lnTo>
                  <a:lnTo>
                    <a:pt x="562" y="189"/>
                  </a:lnTo>
                  <a:lnTo>
                    <a:pt x="563" y="191"/>
                  </a:lnTo>
                  <a:lnTo>
                    <a:pt x="563" y="191"/>
                  </a:lnTo>
                  <a:lnTo>
                    <a:pt x="567" y="196"/>
                  </a:lnTo>
                  <a:lnTo>
                    <a:pt x="574" y="200"/>
                  </a:lnTo>
                  <a:lnTo>
                    <a:pt x="580" y="202"/>
                  </a:lnTo>
                  <a:lnTo>
                    <a:pt x="587" y="201"/>
                  </a:lnTo>
                  <a:lnTo>
                    <a:pt x="595" y="200"/>
                  </a:lnTo>
                  <a:lnTo>
                    <a:pt x="601" y="195"/>
                  </a:lnTo>
                  <a:lnTo>
                    <a:pt x="607" y="189"/>
                  </a:lnTo>
                  <a:lnTo>
                    <a:pt x="608" y="185"/>
                  </a:lnTo>
                  <a:lnTo>
                    <a:pt x="608" y="180"/>
                  </a:lnTo>
                  <a:lnTo>
                    <a:pt x="608" y="180"/>
                  </a:lnTo>
                  <a:lnTo>
                    <a:pt x="609" y="176"/>
                  </a:lnTo>
                  <a:lnTo>
                    <a:pt x="612" y="172"/>
                  </a:lnTo>
                  <a:lnTo>
                    <a:pt x="620" y="165"/>
                  </a:lnTo>
                  <a:lnTo>
                    <a:pt x="630" y="157"/>
                  </a:lnTo>
                  <a:lnTo>
                    <a:pt x="642" y="148"/>
                  </a:lnTo>
                  <a:lnTo>
                    <a:pt x="668" y="132"/>
                  </a:lnTo>
                  <a:lnTo>
                    <a:pt x="688" y="121"/>
                  </a:lnTo>
                  <a:lnTo>
                    <a:pt x="688" y="121"/>
                  </a:lnTo>
                  <a:lnTo>
                    <a:pt x="715" y="107"/>
                  </a:lnTo>
                  <a:lnTo>
                    <a:pt x="741" y="94"/>
                  </a:lnTo>
                  <a:lnTo>
                    <a:pt x="770" y="85"/>
                  </a:lnTo>
                  <a:lnTo>
                    <a:pt x="799" y="77"/>
                  </a:lnTo>
                  <a:lnTo>
                    <a:pt x="799" y="77"/>
                  </a:lnTo>
                  <a:lnTo>
                    <a:pt x="845" y="68"/>
                  </a:lnTo>
                  <a:lnTo>
                    <a:pt x="867" y="61"/>
                  </a:lnTo>
                  <a:lnTo>
                    <a:pt x="889" y="55"/>
                  </a:lnTo>
                  <a:lnTo>
                    <a:pt x="889" y="55"/>
                  </a:lnTo>
                  <a:lnTo>
                    <a:pt x="903" y="51"/>
                  </a:lnTo>
                  <a:lnTo>
                    <a:pt x="919" y="49"/>
                  </a:lnTo>
                  <a:lnTo>
                    <a:pt x="935" y="48"/>
                  </a:lnTo>
                  <a:lnTo>
                    <a:pt x="952" y="48"/>
                  </a:lnTo>
                  <a:lnTo>
                    <a:pt x="985" y="49"/>
                  </a:lnTo>
                  <a:lnTo>
                    <a:pt x="1016" y="51"/>
                  </a:lnTo>
                  <a:lnTo>
                    <a:pt x="1016" y="51"/>
                  </a:lnTo>
                  <a:lnTo>
                    <a:pt x="1046" y="49"/>
                  </a:lnTo>
                  <a:lnTo>
                    <a:pt x="1076" y="48"/>
                  </a:lnTo>
                  <a:lnTo>
                    <a:pt x="1106" y="48"/>
                  </a:lnTo>
                  <a:lnTo>
                    <a:pt x="1121" y="48"/>
                  </a:lnTo>
                  <a:lnTo>
                    <a:pt x="1135" y="51"/>
                  </a:lnTo>
                  <a:lnTo>
                    <a:pt x="1135" y="51"/>
                  </a:lnTo>
                  <a:lnTo>
                    <a:pt x="1149" y="53"/>
                  </a:lnTo>
                  <a:lnTo>
                    <a:pt x="1162" y="57"/>
                  </a:lnTo>
                  <a:lnTo>
                    <a:pt x="1176" y="64"/>
                  </a:lnTo>
                  <a:lnTo>
                    <a:pt x="1189" y="70"/>
                  </a:lnTo>
                  <a:lnTo>
                    <a:pt x="1213" y="85"/>
                  </a:lnTo>
                  <a:lnTo>
                    <a:pt x="1237" y="100"/>
                  </a:lnTo>
                  <a:lnTo>
                    <a:pt x="1237" y="100"/>
                  </a:lnTo>
                  <a:lnTo>
                    <a:pt x="1250" y="108"/>
                  </a:lnTo>
                  <a:lnTo>
                    <a:pt x="1262" y="117"/>
                  </a:lnTo>
                  <a:lnTo>
                    <a:pt x="1284" y="137"/>
                  </a:lnTo>
                  <a:lnTo>
                    <a:pt x="1305" y="159"/>
                  </a:lnTo>
                  <a:lnTo>
                    <a:pt x="1327" y="180"/>
                  </a:lnTo>
                  <a:lnTo>
                    <a:pt x="1327" y="180"/>
                  </a:lnTo>
                  <a:lnTo>
                    <a:pt x="1335" y="188"/>
                  </a:lnTo>
                  <a:lnTo>
                    <a:pt x="1343" y="192"/>
                  </a:lnTo>
                  <a:lnTo>
                    <a:pt x="1352" y="195"/>
                  </a:lnTo>
                  <a:lnTo>
                    <a:pt x="1361" y="196"/>
                  </a:lnTo>
                  <a:lnTo>
                    <a:pt x="1361" y="196"/>
                  </a:lnTo>
                  <a:lnTo>
                    <a:pt x="1361" y="196"/>
                  </a:lnTo>
                  <a:lnTo>
                    <a:pt x="1361" y="196"/>
                  </a:lnTo>
                  <a:lnTo>
                    <a:pt x="1363" y="196"/>
                  </a:lnTo>
                  <a:lnTo>
                    <a:pt x="1363" y="196"/>
                  </a:lnTo>
                  <a:lnTo>
                    <a:pt x="1363" y="196"/>
                  </a:lnTo>
                  <a:lnTo>
                    <a:pt x="1363" y="196"/>
                  </a:lnTo>
                  <a:lnTo>
                    <a:pt x="1367" y="195"/>
                  </a:lnTo>
                  <a:lnTo>
                    <a:pt x="1367" y="195"/>
                  </a:lnTo>
                  <a:lnTo>
                    <a:pt x="1368" y="195"/>
                  </a:lnTo>
                  <a:lnTo>
                    <a:pt x="1368" y="195"/>
                  </a:lnTo>
                  <a:lnTo>
                    <a:pt x="1370" y="195"/>
                  </a:lnTo>
                  <a:lnTo>
                    <a:pt x="1370" y="195"/>
                  </a:lnTo>
                  <a:lnTo>
                    <a:pt x="1374" y="192"/>
                  </a:lnTo>
                  <a:lnTo>
                    <a:pt x="1374" y="192"/>
                  </a:lnTo>
                  <a:lnTo>
                    <a:pt x="1374" y="192"/>
                  </a:lnTo>
                  <a:lnTo>
                    <a:pt x="1374" y="192"/>
                  </a:lnTo>
                  <a:lnTo>
                    <a:pt x="1378" y="189"/>
                  </a:lnTo>
                  <a:lnTo>
                    <a:pt x="1378" y="189"/>
                  </a:lnTo>
                  <a:lnTo>
                    <a:pt x="1378" y="189"/>
                  </a:lnTo>
                  <a:lnTo>
                    <a:pt x="1378" y="189"/>
                  </a:lnTo>
                  <a:lnTo>
                    <a:pt x="1403" y="163"/>
                  </a:lnTo>
                  <a:lnTo>
                    <a:pt x="1416" y="151"/>
                  </a:lnTo>
                  <a:lnTo>
                    <a:pt x="1431" y="140"/>
                  </a:lnTo>
                  <a:lnTo>
                    <a:pt x="1445" y="129"/>
                  </a:lnTo>
                  <a:lnTo>
                    <a:pt x="1459" y="120"/>
                  </a:lnTo>
                  <a:lnTo>
                    <a:pt x="1475" y="112"/>
                  </a:lnTo>
                  <a:lnTo>
                    <a:pt x="1492" y="106"/>
                  </a:lnTo>
                  <a:lnTo>
                    <a:pt x="1492" y="106"/>
                  </a:lnTo>
                  <a:lnTo>
                    <a:pt x="1509" y="102"/>
                  </a:lnTo>
                  <a:lnTo>
                    <a:pt x="1526" y="98"/>
                  </a:lnTo>
                  <a:lnTo>
                    <a:pt x="1561" y="94"/>
                  </a:lnTo>
                  <a:lnTo>
                    <a:pt x="1631" y="87"/>
                  </a:lnTo>
                  <a:lnTo>
                    <a:pt x="1631" y="87"/>
                  </a:lnTo>
                  <a:lnTo>
                    <a:pt x="1650" y="86"/>
                  </a:lnTo>
                  <a:lnTo>
                    <a:pt x="1669" y="85"/>
                  </a:lnTo>
                  <a:lnTo>
                    <a:pt x="1687" y="86"/>
                  </a:lnTo>
                  <a:lnTo>
                    <a:pt x="1705" y="89"/>
                  </a:lnTo>
                  <a:lnTo>
                    <a:pt x="1722" y="91"/>
                  </a:lnTo>
                  <a:lnTo>
                    <a:pt x="1739" y="95"/>
                  </a:lnTo>
                  <a:lnTo>
                    <a:pt x="1758" y="100"/>
                  </a:lnTo>
                  <a:lnTo>
                    <a:pt x="1773" y="106"/>
                  </a:lnTo>
                  <a:lnTo>
                    <a:pt x="1790" y="112"/>
                  </a:lnTo>
                  <a:lnTo>
                    <a:pt x="1806" y="120"/>
                  </a:lnTo>
                  <a:lnTo>
                    <a:pt x="1839" y="137"/>
                  </a:lnTo>
                  <a:lnTo>
                    <a:pt x="1869" y="155"/>
                  </a:lnTo>
                  <a:lnTo>
                    <a:pt x="1899" y="178"/>
                  </a:lnTo>
                  <a:lnTo>
                    <a:pt x="1899" y="178"/>
                  </a:lnTo>
                  <a:lnTo>
                    <a:pt x="1903" y="180"/>
                  </a:lnTo>
                  <a:lnTo>
                    <a:pt x="1907" y="182"/>
                  </a:lnTo>
                  <a:lnTo>
                    <a:pt x="1912" y="182"/>
                  </a:lnTo>
                  <a:lnTo>
                    <a:pt x="1916" y="182"/>
                  </a:lnTo>
                  <a:lnTo>
                    <a:pt x="1919" y="180"/>
                  </a:lnTo>
                  <a:lnTo>
                    <a:pt x="1922" y="178"/>
                  </a:lnTo>
                  <a:lnTo>
                    <a:pt x="1928" y="171"/>
                  </a:lnTo>
                  <a:lnTo>
                    <a:pt x="1930" y="163"/>
                  </a:lnTo>
                  <a:lnTo>
                    <a:pt x="1932" y="154"/>
                  </a:lnTo>
                  <a:lnTo>
                    <a:pt x="1930" y="150"/>
                  </a:lnTo>
                  <a:lnTo>
                    <a:pt x="1928" y="145"/>
                  </a:lnTo>
                  <a:lnTo>
                    <a:pt x="1925" y="141"/>
                  </a:lnTo>
                  <a:lnTo>
                    <a:pt x="1921" y="138"/>
                  </a:lnTo>
                  <a:lnTo>
                    <a:pt x="1921" y="138"/>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78" name="Freeform 590"/>
            <p:cNvSpPr/>
            <p:nvPr/>
          </p:nvSpPr>
          <p:spPr bwMode="auto">
            <a:xfrm>
              <a:off x="3433763" y="1978025"/>
              <a:ext cx="61913" cy="88900"/>
            </a:xfrm>
            <a:custGeom>
              <a:avLst/>
              <a:gdLst/>
              <a:ahLst/>
              <a:cxnLst>
                <a:cxn ang="0">
                  <a:pos x="144" y="179"/>
                </a:cxn>
                <a:cxn ang="0">
                  <a:pos x="152" y="189"/>
                </a:cxn>
                <a:cxn ang="0">
                  <a:pos x="152" y="177"/>
                </a:cxn>
                <a:cxn ang="0">
                  <a:pos x="153" y="149"/>
                </a:cxn>
                <a:cxn ang="0">
                  <a:pos x="154" y="127"/>
                </a:cxn>
                <a:cxn ang="0">
                  <a:pos x="153" y="105"/>
                </a:cxn>
                <a:cxn ang="0">
                  <a:pos x="152" y="96"/>
                </a:cxn>
                <a:cxn ang="0">
                  <a:pos x="148" y="77"/>
                </a:cxn>
                <a:cxn ang="0">
                  <a:pos x="146" y="67"/>
                </a:cxn>
                <a:cxn ang="0">
                  <a:pos x="148" y="47"/>
                </a:cxn>
                <a:cxn ang="0">
                  <a:pos x="146" y="41"/>
                </a:cxn>
                <a:cxn ang="0">
                  <a:pos x="140" y="28"/>
                </a:cxn>
                <a:cxn ang="0">
                  <a:pos x="131" y="17"/>
                </a:cxn>
                <a:cxn ang="0">
                  <a:pos x="120" y="9"/>
                </a:cxn>
                <a:cxn ang="0">
                  <a:pos x="107" y="4"/>
                </a:cxn>
                <a:cxn ang="0">
                  <a:pos x="81" y="0"/>
                </a:cxn>
                <a:cxn ang="0">
                  <a:pos x="48" y="4"/>
                </a:cxn>
                <a:cxn ang="0">
                  <a:pos x="20" y="15"/>
                </a:cxn>
                <a:cxn ang="0">
                  <a:pos x="9" y="22"/>
                </a:cxn>
                <a:cxn ang="0">
                  <a:pos x="3" y="33"/>
                </a:cxn>
                <a:cxn ang="0">
                  <a:pos x="1" y="42"/>
                </a:cxn>
                <a:cxn ang="0">
                  <a:pos x="0" y="67"/>
                </a:cxn>
                <a:cxn ang="0">
                  <a:pos x="3" y="101"/>
                </a:cxn>
                <a:cxn ang="0">
                  <a:pos x="3" y="149"/>
                </a:cxn>
                <a:cxn ang="0">
                  <a:pos x="3" y="199"/>
                </a:cxn>
                <a:cxn ang="0">
                  <a:pos x="4" y="209"/>
                </a:cxn>
                <a:cxn ang="0">
                  <a:pos x="9" y="216"/>
                </a:cxn>
                <a:cxn ang="0">
                  <a:pos x="17" y="220"/>
                </a:cxn>
                <a:cxn ang="0">
                  <a:pos x="34" y="220"/>
                </a:cxn>
                <a:cxn ang="0">
                  <a:pos x="41" y="216"/>
                </a:cxn>
                <a:cxn ang="0">
                  <a:pos x="46" y="209"/>
                </a:cxn>
                <a:cxn ang="0">
                  <a:pos x="48" y="199"/>
                </a:cxn>
                <a:cxn ang="0">
                  <a:pos x="48" y="138"/>
                </a:cxn>
                <a:cxn ang="0">
                  <a:pos x="46" y="75"/>
                </a:cxn>
                <a:cxn ang="0">
                  <a:pos x="46" y="63"/>
                </a:cxn>
                <a:cxn ang="0">
                  <a:pos x="43" y="55"/>
                </a:cxn>
                <a:cxn ang="0">
                  <a:pos x="42" y="56"/>
                </a:cxn>
                <a:cxn ang="0">
                  <a:pos x="55" y="51"/>
                </a:cxn>
                <a:cxn ang="0">
                  <a:pos x="69" y="49"/>
                </a:cxn>
                <a:cxn ang="0">
                  <a:pos x="94" y="49"/>
                </a:cxn>
                <a:cxn ang="0">
                  <a:pos x="98" y="50"/>
                </a:cxn>
                <a:cxn ang="0">
                  <a:pos x="102" y="56"/>
                </a:cxn>
                <a:cxn ang="0">
                  <a:pos x="102" y="70"/>
                </a:cxn>
                <a:cxn ang="0">
                  <a:pos x="102" y="77"/>
                </a:cxn>
                <a:cxn ang="0">
                  <a:pos x="106" y="100"/>
                </a:cxn>
                <a:cxn ang="0">
                  <a:pos x="109" y="121"/>
                </a:cxn>
                <a:cxn ang="0">
                  <a:pos x="106" y="157"/>
                </a:cxn>
                <a:cxn ang="0">
                  <a:pos x="105" y="173"/>
                </a:cxn>
                <a:cxn ang="0">
                  <a:pos x="107" y="199"/>
                </a:cxn>
                <a:cxn ang="0">
                  <a:pos x="114" y="213"/>
                </a:cxn>
                <a:cxn ang="0">
                  <a:pos x="120" y="219"/>
                </a:cxn>
                <a:cxn ang="0">
                  <a:pos x="129" y="223"/>
                </a:cxn>
                <a:cxn ang="0">
                  <a:pos x="137" y="221"/>
                </a:cxn>
                <a:cxn ang="0">
                  <a:pos x="145" y="217"/>
                </a:cxn>
                <a:cxn ang="0">
                  <a:pos x="153" y="203"/>
                </a:cxn>
                <a:cxn ang="0">
                  <a:pos x="154" y="195"/>
                </a:cxn>
                <a:cxn ang="0">
                  <a:pos x="150" y="186"/>
                </a:cxn>
                <a:cxn ang="0">
                  <a:pos x="144" y="179"/>
                </a:cxn>
              </a:cxnLst>
              <a:rect l="0" t="0" r="r" b="b"/>
              <a:pathLst>
                <a:path w="154" h="223">
                  <a:moveTo>
                    <a:pt x="144" y="179"/>
                  </a:moveTo>
                  <a:lnTo>
                    <a:pt x="144" y="179"/>
                  </a:lnTo>
                  <a:lnTo>
                    <a:pt x="150" y="185"/>
                  </a:lnTo>
                  <a:lnTo>
                    <a:pt x="152" y="189"/>
                  </a:lnTo>
                  <a:lnTo>
                    <a:pt x="152" y="186"/>
                  </a:lnTo>
                  <a:lnTo>
                    <a:pt x="152" y="177"/>
                  </a:lnTo>
                  <a:lnTo>
                    <a:pt x="152" y="177"/>
                  </a:lnTo>
                  <a:lnTo>
                    <a:pt x="153" y="149"/>
                  </a:lnTo>
                  <a:lnTo>
                    <a:pt x="153" y="149"/>
                  </a:lnTo>
                  <a:lnTo>
                    <a:pt x="154" y="127"/>
                  </a:lnTo>
                  <a:lnTo>
                    <a:pt x="154" y="117"/>
                  </a:lnTo>
                  <a:lnTo>
                    <a:pt x="153" y="105"/>
                  </a:lnTo>
                  <a:lnTo>
                    <a:pt x="153" y="105"/>
                  </a:lnTo>
                  <a:lnTo>
                    <a:pt x="152" y="96"/>
                  </a:lnTo>
                  <a:lnTo>
                    <a:pt x="149" y="87"/>
                  </a:lnTo>
                  <a:lnTo>
                    <a:pt x="148" y="77"/>
                  </a:lnTo>
                  <a:lnTo>
                    <a:pt x="146" y="67"/>
                  </a:lnTo>
                  <a:lnTo>
                    <a:pt x="146" y="67"/>
                  </a:lnTo>
                  <a:lnTo>
                    <a:pt x="148" y="54"/>
                  </a:lnTo>
                  <a:lnTo>
                    <a:pt x="148" y="47"/>
                  </a:lnTo>
                  <a:lnTo>
                    <a:pt x="146" y="41"/>
                  </a:lnTo>
                  <a:lnTo>
                    <a:pt x="146" y="41"/>
                  </a:lnTo>
                  <a:lnTo>
                    <a:pt x="144" y="34"/>
                  </a:lnTo>
                  <a:lnTo>
                    <a:pt x="140" y="28"/>
                  </a:lnTo>
                  <a:lnTo>
                    <a:pt x="136" y="22"/>
                  </a:lnTo>
                  <a:lnTo>
                    <a:pt x="131" y="17"/>
                  </a:lnTo>
                  <a:lnTo>
                    <a:pt x="126" y="13"/>
                  </a:lnTo>
                  <a:lnTo>
                    <a:pt x="120" y="9"/>
                  </a:lnTo>
                  <a:lnTo>
                    <a:pt x="107" y="4"/>
                  </a:lnTo>
                  <a:lnTo>
                    <a:pt x="107" y="4"/>
                  </a:lnTo>
                  <a:lnTo>
                    <a:pt x="95" y="2"/>
                  </a:lnTo>
                  <a:lnTo>
                    <a:pt x="81" y="0"/>
                  </a:lnTo>
                  <a:lnTo>
                    <a:pt x="65" y="2"/>
                  </a:lnTo>
                  <a:lnTo>
                    <a:pt x="48" y="4"/>
                  </a:lnTo>
                  <a:lnTo>
                    <a:pt x="34" y="8"/>
                  </a:lnTo>
                  <a:lnTo>
                    <a:pt x="20" y="15"/>
                  </a:lnTo>
                  <a:lnTo>
                    <a:pt x="14" y="19"/>
                  </a:lnTo>
                  <a:lnTo>
                    <a:pt x="9" y="22"/>
                  </a:lnTo>
                  <a:lnTo>
                    <a:pt x="5" y="28"/>
                  </a:lnTo>
                  <a:lnTo>
                    <a:pt x="3" y="33"/>
                  </a:lnTo>
                  <a:lnTo>
                    <a:pt x="3" y="33"/>
                  </a:lnTo>
                  <a:lnTo>
                    <a:pt x="1" y="42"/>
                  </a:lnTo>
                  <a:lnTo>
                    <a:pt x="0" y="50"/>
                  </a:lnTo>
                  <a:lnTo>
                    <a:pt x="0" y="67"/>
                  </a:lnTo>
                  <a:lnTo>
                    <a:pt x="3" y="101"/>
                  </a:lnTo>
                  <a:lnTo>
                    <a:pt x="3" y="101"/>
                  </a:lnTo>
                  <a:lnTo>
                    <a:pt x="3" y="124"/>
                  </a:lnTo>
                  <a:lnTo>
                    <a:pt x="3" y="149"/>
                  </a:lnTo>
                  <a:lnTo>
                    <a:pt x="3" y="199"/>
                  </a:lnTo>
                  <a:lnTo>
                    <a:pt x="3" y="199"/>
                  </a:lnTo>
                  <a:lnTo>
                    <a:pt x="3" y="204"/>
                  </a:lnTo>
                  <a:lnTo>
                    <a:pt x="4" y="209"/>
                  </a:lnTo>
                  <a:lnTo>
                    <a:pt x="7" y="213"/>
                  </a:lnTo>
                  <a:lnTo>
                    <a:pt x="9" y="216"/>
                  </a:lnTo>
                  <a:lnTo>
                    <a:pt x="13" y="219"/>
                  </a:lnTo>
                  <a:lnTo>
                    <a:pt x="17" y="220"/>
                  </a:lnTo>
                  <a:lnTo>
                    <a:pt x="25" y="221"/>
                  </a:lnTo>
                  <a:lnTo>
                    <a:pt x="34" y="220"/>
                  </a:lnTo>
                  <a:lnTo>
                    <a:pt x="38" y="219"/>
                  </a:lnTo>
                  <a:lnTo>
                    <a:pt x="41" y="216"/>
                  </a:lnTo>
                  <a:lnTo>
                    <a:pt x="44" y="213"/>
                  </a:lnTo>
                  <a:lnTo>
                    <a:pt x="46" y="209"/>
                  </a:lnTo>
                  <a:lnTo>
                    <a:pt x="47" y="204"/>
                  </a:lnTo>
                  <a:lnTo>
                    <a:pt x="48" y="199"/>
                  </a:lnTo>
                  <a:lnTo>
                    <a:pt x="48" y="199"/>
                  </a:lnTo>
                  <a:lnTo>
                    <a:pt x="48" y="138"/>
                  </a:lnTo>
                  <a:lnTo>
                    <a:pt x="48" y="106"/>
                  </a:lnTo>
                  <a:lnTo>
                    <a:pt x="46" y="75"/>
                  </a:lnTo>
                  <a:lnTo>
                    <a:pt x="46" y="75"/>
                  </a:lnTo>
                  <a:lnTo>
                    <a:pt x="46" y="63"/>
                  </a:lnTo>
                  <a:lnTo>
                    <a:pt x="44" y="56"/>
                  </a:lnTo>
                  <a:lnTo>
                    <a:pt x="43" y="55"/>
                  </a:lnTo>
                  <a:lnTo>
                    <a:pt x="42" y="56"/>
                  </a:lnTo>
                  <a:lnTo>
                    <a:pt x="42" y="56"/>
                  </a:lnTo>
                  <a:lnTo>
                    <a:pt x="47" y="53"/>
                  </a:lnTo>
                  <a:lnTo>
                    <a:pt x="55" y="51"/>
                  </a:lnTo>
                  <a:lnTo>
                    <a:pt x="69" y="49"/>
                  </a:lnTo>
                  <a:lnTo>
                    <a:pt x="69" y="49"/>
                  </a:lnTo>
                  <a:lnTo>
                    <a:pt x="81" y="47"/>
                  </a:lnTo>
                  <a:lnTo>
                    <a:pt x="94" y="49"/>
                  </a:lnTo>
                  <a:lnTo>
                    <a:pt x="94" y="49"/>
                  </a:lnTo>
                  <a:lnTo>
                    <a:pt x="98" y="50"/>
                  </a:lnTo>
                  <a:lnTo>
                    <a:pt x="101" y="53"/>
                  </a:lnTo>
                  <a:lnTo>
                    <a:pt x="102" y="56"/>
                  </a:lnTo>
                  <a:lnTo>
                    <a:pt x="102" y="60"/>
                  </a:lnTo>
                  <a:lnTo>
                    <a:pt x="102" y="70"/>
                  </a:lnTo>
                  <a:lnTo>
                    <a:pt x="102" y="77"/>
                  </a:lnTo>
                  <a:lnTo>
                    <a:pt x="102" y="77"/>
                  </a:lnTo>
                  <a:lnTo>
                    <a:pt x="103" y="89"/>
                  </a:lnTo>
                  <a:lnTo>
                    <a:pt x="106" y="100"/>
                  </a:lnTo>
                  <a:lnTo>
                    <a:pt x="109" y="110"/>
                  </a:lnTo>
                  <a:lnTo>
                    <a:pt x="109" y="121"/>
                  </a:lnTo>
                  <a:lnTo>
                    <a:pt x="109" y="121"/>
                  </a:lnTo>
                  <a:lnTo>
                    <a:pt x="106" y="157"/>
                  </a:lnTo>
                  <a:lnTo>
                    <a:pt x="106" y="157"/>
                  </a:lnTo>
                  <a:lnTo>
                    <a:pt x="105" y="173"/>
                  </a:lnTo>
                  <a:lnTo>
                    <a:pt x="106" y="191"/>
                  </a:lnTo>
                  <a:lnTo>
                    <a:pt x="107" y="199"/>
                  </a:lnTo>
                  <a:lnTo>
                    <a:pt x="110" y="207"/>
                  </a:lnTo>
                  <a:lnTo>
                    <a:pt x="114" y="213"/>
                  </a:lnTo>
                  <a:lnTo>
                    <a:pt x="120" y="219"/>
                  </a:lnTo>
                  <a:lnTo>
                    <a:pt x="120" y="219"/>
                  </a:lnTo>
                  <a:lnTo>
                    <a:pt x="126" y="221"/>
                  </a:lnTo>
                  <a:lnTo>
                    <a:pt x="129" y="223"/>
                  </a:lnTo>
                  <a:lnTo>
                    <a:pt x="133" y="223"/>
                  </a:lnTo>
                  <a:lnTo>
                    <a:pt x="137" y="221"/>
                  </a:lnTo>
                  <a:lnTo>
                    <a:pt x="141" y="220"/>
                  </a:lnTo>
                  <a:lnTo>
                    <a:pt x="145" y="217"/>
                  </a:lnTo>
                  <a:lnTo>
                    <a:pt x="150" y="211"/>
                  </a:lnTo>
                  <a:lnTo>
                    <a:pt x="153" y="203"/>
                  </a:lnTo>
                  <a:lnTo>
                    <a:pt x="154" y="199"/>
                  </a:lnTo>
                  <a:lnTo>
                    <a:pt x="154" y="195"/>
                  </a:lnTo>
                  <a:lnTo>
                    <a:pt x="153" y="191"/>
                  </a:lnTo>
                  <a:lnTo>
                    <a:pt x="150" y="186"/>
                  </a:lnTo>
                  <a:lnTo>
                    <a:pt x="148" y="183"/>
                  </a:lnTo>
                  <a:lnTo>
                    <a:pt x="144" y="179"/>
                  </a:lnTo>
                  <a:lnTo>
                    <a:pt x="144" y="179"/>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79" name="Freeform 591"/>
            <p:cNvSpPr/>
            <p:nvPr/>
          </p:nvSpPr>
          <p:spPr bwMode="auto">
            <a:xfrm>
              <a:off x="3444876" y="2281238"/>
              <a:ext cx="20638" cy="241300"/>
            </a:xfrm>
            <a:custGeom>
              <a:avLst/>
              <a:gdLst/>
              <a:ahLst/>
              <a:cxnLst>
                <a:cxn ang="0">
                  <a:pos x="52" y="578"/>
                </a:cxn>
                <a:cxn ang="0">
                  <a:pos x="52" y="578"/>
                </a:cxn>
                <a:cxn ang="0">
                  <a:pos x="50" y="549"/>
                </a:cxn>
                <a:cxn ang="0">
                  <a:pos x="47" y="519"/>
                </a:cxn>
                <a:cxn ang="0">
                  <a:pos x="46" y="489"/>
                </a:cxn>
                <a:cxn ang="0">
                  <a:pos x="46" y="459"/>
                </a:cxn>
                <a:cxn ang="0">
                  <a:pos x="46" y="400"/>
                </a:cxn>
                <a:cxn ang="0">
                  <a:pos x="46" y="340"/>
                </a:cxn>
                <a:cxn ang="0">
                  <a:pos x="46" y="21"/>
                </a:cxn>
                <a:cxn ang="0">
                  <a:pos x="46" y="21"/>
                </a:cxn>
                <a:cxn ang="0">
                  <a:pos x="46" y="16"/>
                </a:cxn>
                <a:cxn ang="0">
                  <a:pos x="44" y="12"/>
                </a:cxn>
                <a:cxn ang="0">
                  <a:pos x="42" y="8"/>
                </a:cxn>
                <a:cxn ang="0">
                  <a:pos x="39" y="5"/>
                </a:cxn>
                <a:cxn ang="0">
                  <a:pos x="35" y="3"/>
                </a:cxn>
                <a:cxn ang="0">
                  <a:pos x="31" y="1"/>
                </a:cxn>
                <a:cxn ang="0">
                  <a:pos x="23" y="0"/>
                </a:cxn>
                <a:cxn ang="0">
                  <a:pos x="14" y="1"/>
                </a:cxn>
                <a:cxn ang="0">
                  <a:pos x="10" y="3"/>
                </a:cxn>
                <a:cxn ang="0">
                  <a:pos x="8" y="5"/>
                </a:cxn>
                <a:cxn ang="0">
                  <a:pos x="5" y="8"/>
                </a:cxn>
                <a:cxn ang="0">
                  <a:pos x="2" y="12"/>
                </a:cxn>
                <a:cxn ang="0">
                  <a:pos x="1" y="16"/>
                </a:cxn>
                <a:cxn ang="0">
                  <a:pos x="0" y="21"/>
                </a:cxn>
                <a:cxn ang="0">
                  <a:pos x="0" y="340"/>
                </a:cxn>
                <a:cxn ang="0">
                  <a:pos x="0" y="340"/>
                </a:cxn>
                <a:cxn ang="0">
                  <a:pos x="0" y="403"/>
                </a:cxn>
                <a:cxn ang="0">
                  <a:pos x="0" y="466"/>
                </a:cxn>
                <a:cxn ang="0">
                  <a:pos x="1" y="497"/>
                </a:cxn>
                <a:cxn ang="0">
                  <a:pos x="2" y="528"/>
                </a:cxn>
                <a:cxn ang="0">
                  <a:pos x="5" y="560"/>
                </a:cxn>
                <a:cxn ang="0">
                  <a:pos x="9" y="591"/>
                </a:cxn>
                <a:cxn ang="0">
                  <a:pos x="9" y="591"/>
                </a:cxn>
                <a:cxn ang="0">
                  <a:pos x="10" y="595"/>
                </a:cxn>
                <a:cxn ang="0">
                  <a:pos x="12" y="600"/>
                </a:cxn>
                <a:cxn ang="0">
                  <a:pos x="14" y="603"/>
                </a:cxn>
                <a:cxn ang="0">
                  <a:pos x="18" y="605"/>
                </a:cxn>
                <a:cxn ang="0">
                  <a:pos x="22" y="607"/>
                </a:cxn>
                <a:cxn ang="0">
                  <a:pos x="26" y="607"/>
                </a:cxn>
                <a:cxn ang="0">
                  <a:pos x="34" y="607"/>
                </a:cxn>
                <a:cxn ang="0">
                  <a:pos x="42" y="603"/>
                </a:cxn>
                <a:cxn ang="0">
                  <a:pos x="48" y="596"/>
                </a:cxn>
                <a:cxn ang="0">
                  <a:pos x="51" y="592"/>
                </a:cxn>
                <a:cxn ang="0">
                  <a:pos x="52" y="588"/>
                </a:cxn>
                <a:cxn ang="0">
                  <a:pos x="53" y="583"/>
                </a:cxn>
                <a:cxn ang="0">
                  <a:pos x="52" y="578"/>
                </a:cxn>
                <a:cxn ang="0">
                  <a:pos x="52" y="578"/>
                </a:cxn>
              </a:cxnLst>
              <a:rect l="0" t="0" r="r" b="b"/>
              <a:pathLst>
                <a:path w="53" h="607">
                  <a:moveTo>
                    <a:pt x="52" y="578"/>
                  </a:moveTo>
                  <a:lnTo>
                    <a:pt x="52" y="578"/>
                  </a:lnTo>
                  <a:lnTo>
                    <a:pt x="50" y="549"/>
                  </a:lnTo>
                  <a:lnTo>
                    <a:pt x="47" y="519"/>
                  </a:lnTo>
                  <a:lnTo>
                    <a:pt x="46" y="489"/>
                  </a:lnTo>
                  <a:lnTo>
                    <a:pt x="46" y="459"/>
                  </a:lnTo>
                  <a:lnTo>
                    <a:pt x="46" y="400"/>
                  </a:lnTo>
                  <a:lnTo>
                    <a:pt x="46" y="340"/>
                  </a:lnTo>
                  <a:lnTo>
                    <a:pt x="46" y="21"/>
                  </a:lnTo>
                  <a:lnTo>
                    <a:pt x="46" y="21"/>
                  </a:lnTo>
                  <a:lnTo>
                    <a:pt x="46" y="16"/>
                  </a:lnTo>
                  <a:lnTo>
                    <a:pt x="44" y="12"/>
                  </a:lnTo>
                  <a:lnTo>
                    <a:pt x="42" y="8"/>
                  </a:lnTo>
                  <a:lnTo>
                    <a:pt x="39" y="5"/>
                  </a:lnTo>
                  <a:lnTo>
                    <a:pt x="35" y="3"/>
                  </a:lnTo>
                  <a:lnTo>
                    <a:pt x="31" y="1"/>
                  </a:lnTo>
                  <a:lnTo>
                    <a:pt x="23" y="0"/>
                  </a:lnTo>
                  <a:lnTo>
                    <a:pt x="14" y="1"/>
                  </a:lnTo>
                  <a:lnTo>
                    <a:pt x="10" y="3"/>
                  </a:lnTo>
                  <a:lnTo>
                    <a:pt x="8" y="5"/>
                  </a:lnTo>
                  <a:lnTo>
                    <a:pt x="5" y="8"/>
                  </a:lnTo>
                  <a:lnTo>
                    <a:pt x="2" y="12"/>
                  </a:lnTo>
                  <a:lnTo>
                    <a:pt x="1" y="16"/>
                  </a:lnTo>
                  <a:lnTo>
                    <a:pt x="0" y="21"/>
                  </a:lnTo>
                  <a:lnTo>
                    <a:pt x="0" y="340"/>
                  </a:lnTo>
                  <a:lnTo>
                    <a:pt x="0" y="340"/>
                  </a:lnTo>
                  <a:lnTo>
                    <a:pt x="0" y="403"/>
                  </a:lnTo>
                  <a:lnTo>
                    <a:pt x="0" y="466"/>
                  </a:lnTo>
                  <a:lnTo>
                    <a:pt x="1" y="497"/>
                  </a:lnTo>
                  <a:lnTo>
                    <a:pt x="2" y="528"/>
                  </a:lnTo>
                  <a:lnTo>
                    <a:pt x="5" y="560"/>
                  </a:lnTo>
                  <a:lnTo>
                    <a:pt x="9" y="591"/>
                  </a:lnTo>
                  <a:lnTo>
                    <a:pt x="9" y="591"/>
                  </a:lnTo>
                  <a:lnTo>
                    <a:pt x="10" y="595"/>
                  </a:lnTo>
                  <a:lnTo>
                    <a:pt x="12" y="600"/>
                  </a:lnTo>
                  <a:lnTo>
                    <a:pt x="14" y="603"/>
                  </a:lnTo>
                  <a:lnTo>
                    <a:pt x="18" y="605"/>
                  </a:lnTo>
                  <a:lnTo>
                    <a:pt x="22" y="607"/>
                  </a:lnTo>
                  <a:lnTo>
                    <a:pt x="26" y="607"/>
                  </a:lnTo>
                  <a:lnTo>
                    <a:pt x="34" y="607"/>
                  </a:lnTo>
                  <a:lnTo>
                    <a:pt x="42" y="603"/>
                  </a:lnTo>
                  <a:lnTo>
                    <a:pt x="48" y="596"/>
                  </a:lnTo>
                  <a:lnTo>
                    <a:pt x="51" y="592"/>
                  </a:lnTo>
                  <a:lnTo>
                    <a:pt x="52" y="588"/>
                  </a:lnTo>
                  <a:lnTo>
                    <a:pt x="53" y="583"/>
                  </a:lnTo>
                  <a:lnTo>
                    <a:pt x="52" y="578"/>
                  </a:lnTo>
                  <a:lnTo>
                    <a:pt x="52" y="578"/>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80" name="Freeform 592"/>
            <p:cNvSpPr/>
            <p:nvPr/>
          </p:nvSpPr>
          <p:spPr bwMode="auto">
            <a:xfrm>
              <a:off x="3487738" y="2274888"/>
              <a:ext cx="20638" cy="250825"/>
            </a:xfrm>
            <a:custGeom>
              <a:avLst/>
              <a:gdLst/>
              <a:ahLst/>
              <a:cxnLst>
                <a:cxn ang="0">
                  <a:pos x="48" y="351"/>
                </a:cxn>
                <a:cxn ang="0">
                  <a:pos x="48" y="351"/>
                </a:cxn>
                <a:cxn ang="0">
                  <a:pos x="49" y="309"/>
                </a:cxn>
                <a:cxn ang="0">
                  <a:pos x="51" y="268"/>
                </a:cxn>
                <a:cxn ang="0">
                  <a:pos x="51" y="186"/>
                </a:cxn>
                <a:cxn ang="0">
                  <a:pos x="51" y="22"/>
                </a:cxn>
                <a:cxn ang="0">
                  <a:pos x="51" y="22"/>
                </a:cxn>
                <a:cxn ang="0">
                  <a:pos x="49" y="17"/>
                </a:cxn>
                <a:cxn ang="0">
                  <a:pos x="48" y="12"/>
                </a:cxn>
                <a:cxn ang="0">
                  <a:pos x="45" y="8"/>
                </a:cxn>
                <a:cxn ang="0">
                  <a:pos x="43" y="5"/>
                </a:cxn>
                <a:cxn ang="0">
                  <a:pos x="39" y="3"/>
                </a:cxn>
                <a:cxn ang="0">
                  <a:pos x="35" y="2"/>
                </a:cxn>
                <a:cxn ang="0">
                  <a:pos x="27" y="0"/>
                </a:cxn>
                <a:cxn ang="0">
                  <a:pos x="19" y="2"/>
                </a:cxn>
                <a:cxn ang="0">
                  <a:pos x="15" y="3"/>
                </a:cxn>
                <a:cxn ang="0">
                  <a:pos x="11" y="5"/>
                </a:cxn>
                <a:cxn ang="0">
                  <a:pos x="9" y="8"/>
                </a:cxn>
                <a:cxn ang="0">
                  <a:pos x="6" y="12"/>
                </a:cxn>
                <a:cxn ang="0">
                  <a:pos x="5" y="17"/>
                </a:cxn>
                <a:cxn ang="0">
                  <a:pos x="5" y="22"/>
                </a:cxn>
                <a:cxn ang="0">
                  <a:pos x="5" y="22"/>
                </a:cxn>
                <a:cxn ang="0">
                  <a:pos x="5" y="186"/>
                </a:cxn>
                <a:cxn ang="0">
                  <a:pos x="5" y="268"/>
                </a:cxn>
                <a:cxn ang="0">
                  <a:pos x="4" y="309"/>
                </a:cxn>
                <a:cxn ang="0">
                  <a:pos x="2" y="351"/>
                </a:cxn>
                <a:cxn ang="0">
                  <a:pos x="2" y="351"/>
                </a:cxn>
                <a:cxn ang="0">
                  <a:pos x="1" y="383"/>
                </a:cxn>
                <a:cxn ang="0">
                  <a:pos x="0" y="415"/>
                </a:cxn>
                <a:cxn ang="0">
                  <a:pos x="1" y="479"/>
                </a:cxn>
                <a:cxn ang="0">
                  <a:pos x="4" y="543"/>
                </a:cxn>
                <a:cxn ang="0">
                  <a:pos x="5" y="608"/>
                </a:cxn>
                <a:cxn ang="0">
                  <a:pos x="5" y="608"/>
                </a:cxn>
                <a:cxn ang="0">
                  <a:pos x="5" y="614"/>
                </a:cxn>
                <a:cxn ang="0">
                  <a:pos x="6" y="618"/>
                </a:cxn>
                <a:cxn ang="0">
                  <a:pos x="9" y="621"/>
                </a:cxn>
                <a:cxn ang="0">
                  <a:pos x="11" y="625"/>
                </a:cxn>
                <a:cxn ang="0">
                  <a:pos x="15" y="627"/>
                </a:cxn>
                <a:cxn ang="0">
                  <a:pos x="19" y="629"/>
                </a:cxn>
                <a:cxn ang="0">
                  <a:pos x="27" y="631"/>
                </a:cxn>
                <a:cxn ang="0">
                  <a:pos x="35" y="629"/>
                </a:cxn>
                <a:cxn ang="0">
                  <a:pos x="39" y="627"/>
                </a:cxn>
                <a:cxn ang="0">
                  <a:pos x="43" y="625"/>
                </a:cxn>
                <a:cxn ang="0">
                  <a:pos x="45" y="621"/>
                </a:cxn>
                <a:cxn ang="0">
                  <a:pos x="48" y="618"/>
                </a:cxn>
                <a:cxn ang="0">
                  <a:pos x="49" y="614"/>
                </a:cxn>
                <a:cxn ang="0">
                  <a:pos x="51" y="608"/>
                </a:cxn>
                <a:cxn ang="0">
                  <a:pos x="51" y="601"/>
                </a:cxn>
                <a:cxn ang="0">
                  <a:pos x="51" y="601"/>
                </a:cxn>
                <a:cxn ang="0">
                  <a:pos x="49" y="599"/>
                </a:cxn>
                <a:cxn ang="0">
                  <a:pos x="49" y="599"/>
                </a:cxn>
                <a:cxn ang="0">
                  <a:pos x="48" y="538"/>
                </a:cxn>
                <a:cxn ang="0">
                  <a:pos x="47" y="475"/>
                </a:cxn>
                <a:cxn ang="0">
                  <a:pos x="45" y="414"/>
                </a:cxn>
                <a:cxn ang="0">
                  <a:pos x="45" y="382"/>
                </a:cxn>
                <a:cxn ang="0">
                  <a:pos x="48" y="351"/>
                </a:cxn>
                <a:cxn ang="0">
                  <a:pos x="48" y="351"/>
                </a:cxn>
              </a:cxnLst>
              <a:rect l="0" t="0" r="r" b="b"/>
              <a:pathLst>
                <a:path w="51" h="631">
                  <a:moveTo>
                    <a:pt x="48" y="351"/>
                  </a:moveTo>
                  <a:lnTo>
                    <a:pt x="48" y="351"/>
                  </a:lnTo>
                  <a:lnTo>
                    <a:pt x="49" y="309"/>
                  </a:lnTo>
                  <a:lnTo>
                    <a:pt x="51" y="268"/>
                  </a:lnTo>
                  <a:lnTo>
                    <a:pt x="51" y="186"/>
                  </a:lnTo>
                  <a:lnTo>
                    <a:pt x="51" y="22"/>
                  </a:lnTo>
                  <a:lnTo>
                    <a:pt x="51" y="22"/>
                  </a:lnTo>
                  <a:lnTo>
                    <a:pt x="49" y="17"/>
                  </a:lnTo>
                  <a:lnTo>
                    <a:pt x="48" y="12"/>
                  </a:lnTo>
                  <a:lnTo>
                    <a:pt x="45" y="8"/>
                  </a:lnTo>
                  <a:lnTo>
                    <a:pt x="43" y="5"/>
                  </a:lnTo>
                  <a:lnTo>
                    <a:pt x="39" y="3"/>
                  </a:lnTo>
                  <a:lnTo>
                    <a:pt x="35" y="2"/>
                  </a:lnTo>
                  <a:lnTo>
                    <a:pt x="27" y="0"/>
                  </a:lnTo>
                  <a:lnTo>
                    <a:pt x="19" y="2"/>
                  </a:lnTo>
                  <a:lnTo>
                    <a:pt x="15" y="3"/>
                  </a:lnTo>
                  <a:lnTo>
                    <a:pt x="11" y="5"/>
                  </a:lnTo>
                  <a:lnTo>
                    <a:pt x="9" y="8"/>
                  </a:lnTo>
                  <a:lnTo>
                    <a:pt x="6" y="12"/>
                  </a:lnTo>
                  <a:lnTo>
                    <a:pt x="5" y="17"/>
                  </a:lnTo>
                  <a:lnTo>
                    <a:pt x="5" y="22"/>
                  </a:lnTo>
                  <a:lnTo>
                    <a:pt x="5" y="22"/>
                  </a:lnTo>
                  <a:lnTo>
                    <a:pt x="5" y="186"/>
                  </a:lnTo>
                  <a:lnTo>
                    <a:pt x="5" y="268"/>
                  </a:lnTo>
                  <a:lnTo>
                    <a:pt x="4" y="309"/>
                  </a:lnTo>
                  <a:lnTo>
                    <a:pt x="2" y="351"/>
                  </a:lnTo>
                  <a:lnTo>
                    <a:pt x="2" y="351"/>
                  </a:lnTo>
                  <a:lnTo>
                    <a:pt x="1" y="383"/>
                  </a:lnTo>
                  <a:lnTo>
                    <a:pt x="0" y="415"/>
                  </a:lnTo>
                  <a:lnTo>
                    <a:pt x="1" y="479"/>
                  </a:lnTo>
                  <a:lnTo>
                    <a:pt x="4" y="543"/>
                  </a:lnTo>
                  <a:lnTo>
                    <a:pt x="5" y="608"/>
                  </a:lnTo>
                  <a:lnTo>
                    <a:pt x="5" y="608"/>
                  </a:lnTo>
                  <a:lnTo>
                    <a:pt x="5" y="614"/>
                  </a:lnTo>
                  <a:lnTo>
                    <a:pt x="6" y="618"/>
                  </a:lnTo>
                  <a:lnTo>
                    <a:pt x="9" y="621"/>
                  </a:lnTo>
                  <a:lnTo>
                    <a:pt x="11" y="625"/>
                  </a:lnTo>
                  <a:lnTo>
                    <a:pt x="15" y="627"/>
                  </a:lnTo>
                  <a:lnTo>
                    <a:pt x="19" y="629"/>
                  </a:lnTo>
                  <a:lnTo>
                    <a:pt x="27" y="631"/>
                  </a:lnTo>
                  <a:lnTo>
                    <a:pt x="35" y="629"/>
                  </a:lnTo>
                  <a:lnTo>
                    <a:pt x="39" y="627"/>
                  </a:lnTo>
                  <a:lnTo>
                    <a:pt x="43" y="625"/>
                  </a:lnTo>
                  <a:lnTo>
                    <a:pt x="45" y="621"/>
                  </a:lnTo>
                  <a:lnTo>
                    <a:pt x="48" y="618"/>
                  </a:lnTo>
                  <a:lnTo>
                    <a:pt x="49" y="614"/>
                  </a:lnTo>
                  <a:lnTo>
                    <a:pt x="51" y="608"/>
                  </a:lnTo>
                  <a:lnTo>
                    <a:pt x="51" y="601"/>
                  </a:lnTo>
                  <a:lnTo>
                    <a:pt x="51" y="601"/>
                  </a:lnTo>
                  <a:lnTo>
                    <a:pt x="49" y="599"/>
                  </a:lnTo>
                  <a:lnTo>
                    <a:pt x="49" y="599"/>
                  </a:lnTo>
                  <a:lnTo>
                    <a:pt x="48" y="538"/>
                  </a:lnTo>
                  <a:lnTo>
                    <a:pt x="47" y="475"/>
                  </a:lnTo>
                  <a:lnTo>
                    <a:pt x="45" y="414"/>
                  </a:lnTo>
                  <a:lnTo>
                    <a:pt x="45" y="382"/>
                  </a:lnTo>
                  <a:lnTo>
                    <a:pt x="48" y="351"/>
                  </a:lnTo>
                  <a:lnTo>
                    <a:pt x="48" y="35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81" name="Freeform 593"/>
            <p:cNvSpPr>
              <a:spLocks noEditPoints="1"/>
            </p:cNvSpPr>
            <p:nvPr/>
          </p:nvSpPr>
          <p:spPr bwMode="auto">
            <a:xfrm>
              <a:off x="3290888" y="2516188"/>
              <a:ext cx="247650" cy="220663"/>
            </a:xfrm>
            <a:custGeom>
              <a:avLst/>
              <a:gdLst/>
              <a:ahLst/>
              <a:cxnLst>
                <a:cxn ang="0">
                  <a:pos x="620" y="66"/>
                </a:cxn>
                <a:cxn ang="0">
                  <a:pos x="597" y="23"/>
                </a:cxn>
                <a:cxn ang="0">
                  <a:pos x="577" y="10"/>
                </a:cxn>
                <a:cxn ang="0">
                  <a:pos x="370" y="0"/>
                </a:cxn>
                <a:cxn ang="0">
                  <a:pos x="349" y="19"/>
                </a:cxn>
                <a:cxn ang="0">
                  <a:pos x="348" y="76"/>
                </a:cxn>
                <a:cxn ang="0">
                  <a:pos x="358" y="160"/>
                </a:cxn>
                <a:cxn ang="0">
                  <a:pos x="348" y="246"/>
                </a:cxn>
                <a:cxn ang="0">
                  <a:pos x="315" y="268"/>
                </a:cxn>
                <a:cxn ang="0">
                  <a:pos x="278" y="259"/>
                </a:cxn>
                <a:cxn ang="0">
                  <a:pos x="261" y="212"/>
                </a:cxn>
                <a:cxn ang="0">
                  <a:pos x="253" y="153"/>
                </a:cxn>
                <a:cxn ang="0">
                  <a:pos x="229" y="108"/>
                </a:cxn>
                <a:cxn ang="0">
                  <a:pos x="154" y="63"/>
                </a:cxn>
                <a:cxn ang="0">
                  <a:pos x="90" y="62"/>
                </a:cxn>
                <a:cxn ang="0">
                  <a:pos x="34" y="91"/>
                </a:cxn>
                <a:cxn ang="0">
                  <a:pos x="4" y="147"/>
                </a:cxn>
                <a:cxn ang="0">
                  <a:pos x="7" y="275"/>
                </a:cxn>
                <a:cxn ang="0">
                  <a:pos x="18" y="353"/>
                </a:cxn>
                <a:cxn ang="0">
                  <a:pos x="65" y="448"/>
                </a:cxn>
                <a:cxn ang="0">
                  <a:pos x="117" y="496"/>
                </a:cxn>
                <a:cxn ang="0">
                  <a:pos x="195" y="533"/>
                </a:cxn>
                <a:cxn ang="0">
                  <a:pos x="350" y="555"/>
                </a:cxn>
                <a:cxn ang="0">
                  <a:pos x="435" y="543"/>
                </a:cxn>
                <a:cxn ang="0">
                  <a:pos x="524" y="492"/>
                </a:cxn>
                <a:cxn ang="0">
                  <a:pos x="605" y="401"/>
                </a:cxn>
                <a:cxn ang="0">
                  <a:pos x="618" y="283"/>
                </a:cxn>
                <a:cxn ang="0">
                  <a:pos x="617" y="151"/>
                </a:cxn>
                <a:cxn ang="0">
                  <a:pos x="566" y="373"/>
                </a:cxn>
                <a:cxn ang="0">
                  <a:pos x="512" y="441"/>
                </a:cxn>
                <a:cxn ang="0">
                  <a:pos x="433" y="495"/>
                </a:cxn>
                <a:cxn ang="0">
                  <a:pos x="382" y="504"/>
                </a:cxn>
                <a:cxn ang="0">
                  <a:pos x="331" y="508"/>
                </a:cxn>
                <a:cxn ang="0">
                  <a:pos x="240" y="499"/>
                </a:cxn>
                <a:cxn ang="0">
                  <a:pos x="200" y="480"/>
                </a:cxn>
                <a:cxn ang="0">
                  <a:pos x="129" y="445"/>
                </a:cxn>
                <a:cxn ang="0">
                  <a:pos x="79" y="381"/>
                </a:cxn>
                <a:cxn ang="0">
                  <a:pos x="55" y="288"/>
                </a:cxn>
                <a:cxn ang="0">
                  <a:pos x="45" y="172"/>
                </a:cxn>
                <a:cxn ang="0">
                  <a:pos x="56" y="144"/>
                </a:cxn>
                <a:cxn ang="0">
                  <a:pos x="69" y="118"/>
                </a:cxn>
                <a:cxn ang="0">
                  <a:pos x="136" y="108"/>
                </a:cxn>
                <a:cxn ang="0">
                  <a:pos x="198" y="146"/>
                </a:cxn>
                <a:cxn ang="0">
                  <a:pos x="209" y="172"/>
                </a:cxn>
                <a:cxn ang="0">
                  <a:pos x="217" y="200"/>
                </a:cxn>
                <a:cxn ang="0">
                  <a:pos x="238" y="287"/>
                </a:cxn>
                <a:cxn ang="0">
                  <a:pos x="281" y="310"/>
                </a:cxn>
                <a:cxn ang="0">
                  <a:pos x="355" y="308"/>
                </a:cxn>
                <a:cxn ang="0">
                  <a:pos x="392" y="262"/>
                </a:cxn>
                <a:cxn ang="0">
                  <a:pos x="401" y="160"/>
                </a:cxn>
                <a:cxn ang="0">
                  <a:pos x="392" y="46"/>
                </a:cxn>
                <a:cxn ang="0">
                  <a:pos x="565" y="54"/>
                </a:cxn>
                <a:cxn ang="0">
                  <a:pos x="578" y="104"/>
                </a:cxn>
                <a:cxn ang="0">
                  <a:pos x="565" y="197"/>
                </a:cxn>
                <a:cxn ang="0">
                  <a:pos x="574" y="327"/>
                </a:cxn>
              </a:cxnLst>
              <a:rect l="0" t="0" r="r" b="b"/>
              <a:pathLst>
                <a:path w="622" h="555">
                  <a:moveTo>
                    <a:pt x="617" y="151"/>
                  </a:moveTo>
                  <a:lnTo>
                    <a:pt x="617" y="151"/>
                  </a:lnTo>
                  <a:lnTo>
                    <a:pt x="621" y="118"/>
                  </a:lnTo>
                  <a:lnTo>
                    <a:pt x="622" y="101"/>
                  </a:lnTo>
                  <a:lnTo>
                    <a:pt x="622" y="83"/>
                  </a:lnTo>
                  <a:lnTo>
                    <a:pt x="620" y="66"/>
                  </a:lnTo>
                  <a:lnTo>
                    <a:pt x="614" y="50"/>
                  </a:lnTo>
                  <a:lnTo>
                    <a:pt x="612" y="42"/>
                  </a:lnTo>
                  <a:lnTo>
                    <a:pt x="608" y="36"/>
                  </a:lnTo>
                  <a:lnTo>
                    <a:pt x="603" y="28"/>
                  </a:lnTo>
                  <a:lnTo>
                    <a:pt x="597" y="23"/>
                  </a:lnTo>
                  <a:lnTo>
                    <a:pt x="597" y="23"/>
                  </a:lnTo>
                  <a:lnTo>
                    <a:pt x="594" y="19"/>
                  </a:lnTo>
                  <a:lnTo>
                    <a:pt x="588" y="16"/>
                  </a:lnTo>
                  <a:lnTo>
                    <a:pt x="584" y="15"/>
                  </a:lnTo>
                  <a:lnTo>
                    <a:pt x="579" y="16"/>
                  </a:lnTo>
                  <a:lnTo>
                    <a:pt x="579" y="16"/>
                  </a:lnTo>
                  <a:lnTo>
                    <a:pt x="577" y="10"/>
                  </a:lnTo>
                  <a:lnTo>
                    <a:pt x="573" y="4"/>
                  </a:lnTo>
                  <a:lnTo>
                    <a:pt x="566" y="2"/>
                  </a:lnTo>
                  <a:lnTo>
                    <a:pt x="558" y="0"/>
                  </a:lnTo>
                  <a:lnTo>
                    <a:pt x="376" y="0"/>
                  </a:lnTo>
                  <a:lnTo>
                    <a:pt x="376" y="0"/>
                  </a:lnTo>
                  <a:lnTo>
                    <a:pt x="370" y="0"/>
                  </a:lnTo>
                  <a:lnTo>
                    <a:pt x="365" y="3"/>
                  </a:lnTo>
                  <a:lnTo>
                    <a:pt x="359" y="7"/>
                  </a:lnTo>
                  <a:lnTo>
                    <a:pt x="357" y="11"/>
                  </a:lnTo>
                  <a:lnTo>
                    <a:pt x="357" y="11"/>
                  </a:lnTo>
                  <a:lnTo>
                    <a:pt x="352" y="15"/>
                  </a:lnTo>
                  <a:lnTo>
                    <a:pt x="349" y="19"/>
                  </a:lnTo>
                  <a:lnTo>
                    <a:pt x="346" y="24"/>
                  </a:lnTo>
                  <a:lnTo>
                    <a:pt x="345" y="30"/>
                  </a:lnTo>
                  <a:lnTo>
                    <a:pt x="345" y="30"/>
                  </a:lnTo>
                  <a:lnTo>
                    <a:pt x="345" y="46"/>
                  </a:lnTo>
                  <a:lnTo>
                    <a:pt x="346" y="62"/>
                  </a:lnTo>
                  <a:lnTo>
                    <a:pt x="348" y="76"/>
                  </a:lnTo>
                  <a:lnTo>
                    <a:pt x="352" y="92"/>
                  </a:lnTo>
                  <a:lnTo>
                    <a:pt x="352" y="92"/>
                  </a:lnTo>
                  <a:lnTo>
                    <a:pt x="355" y="108"/>
                  </a:lnTo>
                  <a:lnTo>
                    <a:pt x="358" y="125"/>
                  </a:lnTo>
                  <a:lnTo>
                    <a:pt x="358" y="142"/>
                  </a:lnTo>
                  <a:lnTo>
                    <a:pt x="358" y="160"/>
                  </a:lnTo>
                  <a:lnTo>
                    <a:pt x="355" y="195"/>
                  </a:lnTo>
                  <a:lnTo>
                    <a:pt x="353" y="228"/>
                  </a:lnTo>
                  <a:lnTo>
                    <a:pt x="353" y="228"/>
                  </a:lnTo>
                  <a:lnTo>
                    <a:pt x="353" y="234"/>
                  </a:lnTo>
                  <a:lnTo>
                    <a:pt x="350" y="241"/>
                  </a:lnTo>
                  <a:lnTo>
                    <a:pt x="348" y="246"/>
                  </a:lnTo>
                  <a:lnTo>
                    <a:pt x="344" y="251"/>
                  </a:lnTo>
                  <a:lnTo>
                    <a:pt x="338" y="257"/>
                  </a:lnTo>
                  <a:lnTo>
                    <a:pt x="333" y="261"/>
                  </a:lnTo>
                  <a:lnTo>
                    <a:pt x="328" y="263"/>
                  </a:lnTo>
                  <a:lnTo>
                    <a:pt x="321" y="267"/>
                  </a:lnTo>
                  <a:lnTo>
                    <a:pt x="315" y="268"/>
                  </a:lnTo>
                  <a:lnTo>
                    <a:pt x="308" y="270"/>
                  </a:lnTo>
                  <a:lnTo>
                    <a:pt x="302" y="270"/>
                  </a:lnTo>
                  <a:lnTo>
                    <a:pt x="295" y="268"/>
                  </a:lnTo>
                  <a:lnTo>
                    <a:pt x="289" y="267"/>
                  </a:lnTo>
                  <a:lnTo>
                    <a:pt x="283" y="263"/>
                  </a:lnTo>
                  <a:lnTo>
                    <a:pt x="278" y="259"/>
                  </a:lnTo>
                  <a:lnTo>
                    <a:pt x="274" y="254"/>
                  </a:lnTo>
                  <a:lnTo>
                    <a:pt x="274" y="254"/>
                  </a:lnTo>
                  <a:lnTo>
                    <a:pt x="269" y="245"/>
                  </a:lnTo>
                  <a:lnTo>
                    <a:pt x="265" y="234"/>
                  </a:lnTo>
                  <a:lnTo>
                    <a:pt x="263" y="223"/>
                  </a:lnTo>
                  <a:lnTo>
                    <a:pt x="261" y="212"/>
                  </a:lnTo>
                  <a:lnTo>
                    <a:pt x="259" y="190"/>
                  </a:lnTo>
                  <a:lnTo>
                    <a:pt x="256" y="178"/>
                  </a:lnTo>
                  <a:lnTo>
                    <a:pt x="253" y="168"/>
                  </a:lnTo>
                  <a:lnTo>
                    <a:pt x="253" y="168"/>
                  </a:lnTo>
                  <a:lnTo>
                    <a:pt x="255" y="161"/>
                  </a:lnTo>
                  <a:lnTo>
                    <a:pt x="253" y="153"/>
                  </a:lnTo>
                  <a:lnTo>
                    <a:pt x="253" y="153"/>
                  </a:lnTo>
                  <a:lnTo>
                    <a:pt x="249" y="143"/>
                  </a:lnTo>
                  <a:lnTo>
                    <a:pt x="246" y="134"/>
                  </a:lnTo>
                  <a:lnTo>
                    <a:pt x="240" y="125"/>
                  </a:lnTo>
                  <a:lnTo>
                    <a:pt x="235" y="115"/>
                  </a:lnTo>
                  <a:lnTo>
                    <a:pt x="229" y="108"/>
                  </a:lnTo>
                  <a:lnTo>
                    <a:pt x="222" y="101"/>
                  </a:lnTo>
                  <a:lnTo>
                    <a:pt x="215" y="95"/>
                  </a:lnTo>
                  <a:lnTo>
                    <a:pt x="208" y="88"/>
                  </a:lnTo>
                  <a:lnTo>
                    <a:pt x="192" y="78"/>
                  </a:lnTo>
                  <a:lnTo>
                    <a:pt x="174" y="70"/>
                  </a:lnTo>
                  <a:lnTo>
                    <a:pt x="154" y="63"/>
                  </a:lnTo>
                  <a:lnTo>
                    <a:pt x="132" y="61"/>
                  </a:lnTo>
                  <a:lnTo>
                    <a:pt x="132" y="61"/>
                  </a:lnTo>
                  <a:lnTo>
                    <a:pt x="121" y="59"/>
                  </a:lnTo>
                  <a:lnTo>
                    <a:pt x="111" y="59"/>
                  </a:lnTo>
                  <a:lnTo>
                    <a:pt x="100" y="61"/>
                  </a:lnTo>
                  <a:lnTo>
                    <a:pt x="90" y="62"/>
                  </a:lnTo>
                  <a:lnTo>
                    <a:pt x="79" y="64"/>
                  </a:lnTo>
                  <a:lnTo>
                    <a:pt x="69" y="68"/>
                  </a:lnTo>
                  <a:lnTo>
                    <a:pt x="59" y="74"/>
                  </a:lnTo>
                  <a:lnTo>
                    <a:pt x="49" y="78"/>
                  </a:lnTo>
                  <a:lnTo>
                    <a:pt x="41" y="84"/>
                  </a:lnTo>
                  <a:lnTo>
                    <a:pt x="34" y="91"/>
                  </a:lnTo>
                  <a:lnTo>
                    <a:pt x="26" y="98"/>
                  </a:lnTo>
                  <a:lnTo>
                    <a:pt x="19" y="106"/>
                  </a:lnTo>
                  <a:lnTo>
                    <a:pt x="14" y="115"/>
                  </a:lnTo>
                  <a:lnTo>
                    <a:pt x="9" y="125"/>
                  </a:lnTo>
                  <a:lnTo>
                    <a:pt x="6" y="135"/>
                  </a:lnTo>
                  <a:lnTo>
                    <a:pt x="4" y="147"/>
                  </a:lnTo>
                  <a:lnTo>
                    <a:pt x="4" y="147"/>
                  </a:lnTo>
                  <a:lnTo>
                    <a:pt x="1" y="168"/>
                  </a:lnTo>
                  <a:lnTo>
                    <a:pt x="0" y="189"/>
                  </a:lnTo>
                  <a:lnTo>
                    <a:pt x="0" y="211"/>
                  </a:lnTo>
                  <a:lnTo>
                    <a:pt x="2" y="232"/>
                  </a:lnTo>
                  <a:lnTo>
                    <a:pt x="7" y="275"/>
                  </a:lnTo>
                  <a:lnTo>
                    <a:pt x="10" y="297"/>
                  </a:lnTo>
                  <a:lnTo>
                    <a:pt x="10" y="318"/>
                  </a:lnTo>
                  <a:lnTo>
                    <a:pt x="10" y="318"/>
                  </a:lnTo>
                  <a:lnTo>
                    <a:pt x="11" y="326"/>
                  </a:lnTo>
                  <a:lnTo>
                    <a:pt x="13" y="335"/>
                  </a:lnTo>
                  <a:lnTo>
                    <a:pt x="18" y="353"/>
                  </a:lnTo>
                  <a:lnTo>
                    <a:pt x="26" y="372"/>
                  </a:lnTo>
                  <a:lnTo>
                    <a:pt x="34" y="387"/>
                  </a:lnTo>
                  <a:lnTo>
                    <a:pt x="34" y="387"/>
                  </a:lnTo>
                  <a:lnTo>
                    <a:pt x="43" y="407"/>
                  </a:lnTo>
                  <a:lnTo>
                    <a:pt x="53" y="428"/>
                  </a:lnTo>
                  <a:lnTo>
                    <a:pt x="65" y="448"/>
                  </a:lnTo>
                  <a:lnTo>
                    <a:pt x="72" y="457"/>
                  </a:lnTo>
                  <a:lnTo>
                    <a:pt x="78" y="466"/>
                  </a:lnTo>
                  <a:lnTo>
                    <a:pt x="78" y="466"/>
                  </a:lnTo>
                  <a:lnTo>
                    <a:pt x="90" y="475"/>
                  </a:lnTo>
                  <a:lnTo>
                    <a:pt x="103" y="486"/>
                  </a:lnTo>
                  <a:lnTo>
                    <a:pt x="117" y="496"/>
                  </a:lnTo>
                  <a:lnTo>
                    <a:pt x="133" y="505"/>
                  </a:lnTo>
                  <a:lnTo>
                    <a:pt x="149" y="514"/>
                  </a:lnTo>
                  <a:lnTo>
                    <a:pt x="164" y="522"/>
                  </a:lnTo>
                  <a:lnTo>
                    <a:pt x="180" y="527"/>
                  </a:lnTo>
                  <a:lnTo>
                    <a:pt x="195" y="533"/>
                  </a:lnTo>
                  <a:lnTo>
                    <a:pt x="195" y="533"/>
                  </a:lnTo>
                  <a:lnTo>
                    <a:pt x="238" y="542"/>
                  </a:lnTo>
                  <a:lnTo>
                    <a:pt x="260" y="547"/>
                  </a:lnTo>
                  <a:lnTo>
                    <a:pt x="283" y="551"/>
                  </a:lnTo>
                  <a:lnTo>
                    <a:pt x="306" y="554"/>
                  </a:lnTo>
                  <a:lnTo>
                    <a:pt x="328" y="555"/>
                  </a:lnTo>
                  <a:lnTo>
                    <a:pt x="350" y="555"/>
                  </a:lnTo>
                  <a:lnTo>
                    <a:pt x="372" y="554"/>
                  </a:lnTo>
                  <a:lnTo>
                    <a:pt x="372" y="554"/>
                  </a:lnTo>
                  <a:lnTo>
                    <a:pt x="404" y="548"/>
                  </a:lnTo>
                  <a:lnTo>
                    <a:pt x="420" y="547"/>
                  </a:lnTo>
                  <a:lnTo>
                    <a:pt x="435" y="543"/>
                  </a:lnTo>
                  <a:lnTo>
                    <a:pt x="435" y="543"/>
                  </a:lnTo>
                  <a:lnTo>
                    <a:pt x="448" y="539"/>
                  </a:lnTo>
                  <a:lnTo>
                    <a:pt x="459" y="533"/>
                  </a:lnTo>
                  <a:lnTo>
                    <a:pt x="481" y="520"/>
                  </a:lnTo>
                  <a:lnTo>
                    <a:pt x="503" y="505"/>
                  </a:lnTo>
                  <a:lnTo>
                    <a:pt x="524" y="492"/>
                  </a:lnTo>
                  <a:lnTo>
                    <a:pt x="524" y="492"/>
                  </a:lnTo>
                  <a:lnTo>
                    <a:pt x="541" y="482"/>
                  </a:lnTo>
                  <a:lnTo>
                    <a:pt x="557" y="469"/>
                  </a:lnTo>
                  <a:lnTo>
                    <a:pt x="571" y="453"/>
                  </a:lnTo>
                  <a:lnTo>
                    <a:pt x="584" y="437"/>
                  </a:lnTo>
                  <a:lnTo>
                    <a:pt x="596" y="419"/>
                  </a:lnTo>
                  <a:lnTo>
                    <a:pt x="605" y="401"/>
                  </a:lnTo>
                  <a:lnTo>
                    <a:pt x="613" y="382"/>
                  </a:lnTo>
                  <a:lnTo>
                    <a:pt x="617" y="363"/>
                  </a:lnTo>
                  <a:lnTo>
                    <a:pt x="617" y="363"/>
                  </a:lnTo>
                  <a:lnTo>
                    <a:pt x="618" y="336"/>
                  </a:lnTo>
                  <a:lnTo>
                    <a:pt x="620" y="309"/>
                  </a:lnTo>
                  <a:lnTo>
                    <a:pt x="618" y="283"/>
                  </a:lnTo>
                  <a:lnTo>
                    <a:pt x="616" y="257"/>
                  </a:lnTo>
                  <a:lnTo>
                    <a:pt x="614" y="231"/>
                  </a:lnTo>
                  <a:lnTo>
                    <a:pt x="614" y="204"/>
                  </a:lnTo>
                  <a:lnTo>
                    <a:pt x="614" y="178"/>
                  </a:lnTo>
                  <a:lnTo>
                    <a:pt x="617" y="151"/>
                  </a:lnTo>
                  <a:lnTo>
                    <a:pt x="617" y="151"/>
                  </a:lnTo>
                  <a:close/>
                  <a:moveTo>
                    <a:pt x="574" y="327"/>
                  </a:moveTo>
                  <a:lnTo>
                    <a:pt x="574" y="327"/>
                  </a:lnTo>
                  <a:lnTo>
                    <a:pt x="574" y="340"/>
                  </a:lnTo>
                  <a:lnTo>
                    <a:pt x="571" y="352"/>
                  </a:lnTo>
                  <a:lnTo>
                    <a:pt x="569" y="363"/>
                  </a:lnTo>
                  <a:lnTo>
                    <a:pt x="566" y="373"/>
                  </a:lnTo>
                  <a:lnTo>
                    <a:pt x="561" y="384"/>
                  </a:lnTo>
                  <a:lnTo>
                    <a:pt x="557" y="393"/>
                  </a:lnTo>
                  <a:lnTo>
                    <a:pt x="550" y="402"/>
                  </a:lnTo>
                  <a:lnTo>
                    <a:pt x="544" y="411"/>
                  </a:lnTo>
                  <a:lnTo>
                    <a:pt x="529" y="427"/>
                  </a:lnTo>
                  <a:lnTo>
                    <a:pt x="512" y="441"/>
                  </a:lnTo>
                  <a:lnTo>
                    <a:pt x="494" y="455"/>
                  </a:lnTo>
                  <a:lnTo>
                    <a:pt x="474" y="469"/>
                  </a:lnTo>
                  <a:lnTo>
                    <a:pt x="474" y="469"/>
                  </a:lnTo>
                  <a:lnTo>
                    <a:pt x="459" y="479"/>
                  </a:lnTo>
                  <a:lnTo>
                    <a:pt x="442" y="491"/>
                  </a:lnTo>
                  <a:lnTo>
                    <a:pt x="433" y="495"/>
                  </a:lnTo>
                  <a:lnTo>
                    <a:pt x="423" y="499"/>
                  </a:lnTo>
                  <a:lnTo>
                    <a:pt x="414" y="501"/>
                  </a:lnTo>
                  <a:lnTo>
                    <a:pt x="404" y="503"/>
                  </a:lnTo>
                  <a:lnTo>
                    <a:pt x="404" y="503"/>
                  </a:lnTo>
                  <a:lnTo>
                    <a:pt x="392" y="503"/>
                  </a:lnTo>
                  <a:lnTo>
                    <a:pt x="382" y="504"/>
                  </a:lnTo>
                  <a:lnTo>
                    <a:pt x="371" y="505"/>
                  </a:lnTo>
                  <a:lnTo>
                    <a:pt x="359" y="509"/>
                  </a:lnTo>
                  <a:lnTo>
                    <a:pt x="359" y="509"/>
                  </a:lnTo>
                  <a:lnTo>
                    <a:pt x="354" y="510"/>
                  </a:lnTo>
                  <a:lnTo>
                    <a:pt x="348" y="510"/>
                  </a:lnTo>
                  <a:lnTo>
                    <a:pt x="331" y="508"/>
                  </a:lnTo>
                  <a:lnTo>
                    <a:pt x="314" y="505"/>
                  </a:lnTo>
                  <a:lnTo>
                    <a:pt x="299" y="503"/>
                  </a:lnTo>
                  <a:lnTo>
                    <a:pt x="299" y="503"/>
                  </a:lnTo>
                  <a:lnTo>
                    <a:pt x="278" y="501"/>
                  </a:lnTo>
                  <a:lnTo>
                    <a:pt x="253" y="500"/>
                  </a:lnTo>
                  <a:lnTo>
                    <a:pt x="240" y="499"/>
                  </a:lnTo>
                  <a:lnTo>
                    <a:pt x="229" y="496"/>
                  </a:lnTo>
                  <a:lnTo>
                    <a:pt x="217" y="492"/>
                  </a:lnTo>
                  <a:lnTo>
                    <a:pt x="209" y="487"/>
                  </a:lnTo>
                  <a:lnTo>
                    <a:pt x="209" y="487"/>
                  </a:lnTo>
                  <a:lnTo>
                    <a:pt x="205" y="483"/>
                  </a:lnTo>
                  <a:lnTo>
                    <a:pt x="200" y="480"/>
                  </a:lnTo>
                  <a:lnTo>
                    <a:pt x="191" y="476"/>
                  </a:lnTo>
                  <a:lnTo>
                    <a:pt x="180" y="472"/>
                  </a:lnTo>
                  <a:lnTo>
                    <a:pt x="171" y="469"/>
                  </a:lnTo>
                  <a:lnTo>
                    <a:pt x="171" y="469"/>
                  </a:lnTo>
                  <a:lnTo>
                    <a:pt x="129" y="445"/>
                  </a:lnTo>
                  <a:lnTo>
                    <a:pt x="129" y="445"/>
                  </a:lnTo>
                  <a:lnTo>
                    <a:pt x="123" y="441"/>
                  </a:lnTo>
                  <a:lnTo>
                    <a:pt x="116" y="435"/>
                  </a:lnTo>
                  <a:lnTo>
                    <a:pt x="110" y="428"/>
                  </a:lnTo>
                  <a:lnTo>
                    <a:pt x="103" y="420"/>
                  </a:lnTo>
                  <a:lnTo>
                    <a:pt x="91" y="402"/>
                  </a:lnTo>
                  <a:lnTo>
                    <a:pt x="79" y="381"/>
                  </a:lnTo>
                  <a:lnTo>
                    <a:pt x="70" y="360"/>
                  </a:lnTo>
                  <a:lnTo>
                    <a:pt x="62" y="339"/>
                  </a:lnTo>
                  <a:lnTo>
                    <a:pt x="59" y="321"/>
                  </a:lnTo>
                  <a:lnTo>
                    <a:pt x="56" y="305"/>
                  </a:lnTo>
                  <a:lnTo>
                    <a:pt x="56" y="305"/>
                  </a:lnTo>
                  <a:lnTo>
                    <a:pt x="55" y="288"/>
                  </a:lnTo>
                  <a:lnTo>
                    <a:pt x="53" y="272"/>
                  </a:lnTo>
                  <a:lnTo>
                    <a:pt x="48" y="238"/>
                  </a:lnTo>
                  <a:lnTo>
                    <a:pt x="47" y="221"/>
                  </a:lnTo>
                  <a:lnTo>
                    <a:pt x="45" y="204"/>
                  </a:lnTo>
                  <a:lnTo>
                    <a:pt x="44" y="187"/>
                  </a:lnTo>
                  <a:lnTo>
                    <a:pt x="45" y="172"/>
                  </a:lnTo>
                  <a:lnTo>
                    <a:pt x="45" y="172"/>
                  </a:lnTo>
                  <a:lnTo>
                    <a:pt x="49" y="168"/>
                  </a:lnTo>
                  <a:lnTo>
                    <a:pt x="53" y="164"/>
                  </a:lnTo>
                  <a:lnTo>
                    <a:pt x="56" y="159"/>
                  </a:lnTo>
                  <a:lnTo>
                    <a:pt x="56" y="152"/>
                  </a:lnTo>
                  <a:lnTo>
                    <a:pt x="56" y="144"/>
                  </a:lnTo>
                  <a:lnTo>
                    <a:pt x="56" y="144"/>
                  </a:lnTo>
                  <a:lnTo>
                    <a:pt x="56" y="140"/>
                  </a:lnTo>
                  <a:lnTo>
                    <a:pt x="55" y="136"/>
                  </a:lnTo>
                  <a:lnTo>
                    <a:pt x="55" y="136"/>
                  </a:lnTo>
                  <a:lnTo>
                    <a:pt x="61" y="126"/>
                  </a:lnTo>
                  <a:lnTo>
                    <a:pt x="69" y="118"/>
                  </a:lnTo>
                  <a:lnTo>
                    <a:pt x="78" y="113"/>
                  </a:lnTo>
                  <a:lnTo>
                    <a:pt x="89" y="108"/>
                  </a:lnTo>
                  <a:lnTo>
                    <a:pt x="100" y="105"/>
                  </a:lnTo>
                  <a:lnTo>
                    <a:pt x="112" y="105"/>
                  </a:lnTo>
                  <a:lnTo>
                    <a:pt x="124" y="105"/>
                  </a:lnTo>
                  <a:lnTo>
                    <a:pt x="136" y="108"/>
                  </a:lnTo>
                  <a:lnTo>
                    <a:pt x="149" y="110"/>
                  </a:lnTo>
                  <a:lnTo>
                    <a:pt x="161" y="115"/>
                  </a:lnTo>
                  <a:lnTo>
                    <a:pt x="171" y="121"/>
                  </a:lnTo>
                  <a:lnTo>
                    <a:pt x="181" y="129"/>
                  </a:lnTo>
                  <a:lnTo>
                    <a:pt x="191" y="136"/>
                  </a:lnTo>
                  <a:lnTo>
                    <a:pt x="198" y="146"/>
                  </a:lnTo>
                  <a:lnTo>
                    <a:pt x="205" y="155"/>
                  </a:lnTo>
                  <a:lnTo>
                    <a:pt x="209" y="166"/>
                  </a:lnTo>
                  <a:lnTo>
                    <a:pt x="209" y="166"/>
                  </a:lnTo>
                  <a:lnTo>
                    <a:pt x="210" y="168"/>
                  </a:lnTo>
                  <a:lnTo>
                    <a:pt x="210" y="168"/>
                  </a:lnTo>
                  <a:lnTo>
                    <a:pt x="209" y="172"/>
                  </a:lnTo>
                  <a:lnTo>
                    <a:pt x="209" y="177"/>
                  </a:lnTo>
                  <a:lnTo>
                    <a:pt x="209" y="182"/>
                  </a:lnTo>
                  <a:lnTo>
                    <a:pt x="212" y="187"/>
                  </a:lnTo>
                  <a:lnTo>
                    <a:pt x="212" y="187"/>
                  </a:lnTo>
                  <a:lnTo>
                    <a:pt x="214" y="194"/>
                  </a:lnTo>
                  <a:lnTo>
                    <a:pt x="217" y="200"/>
                  </a:lnTo>
                  <a:lnTo>
                    <a:pt x="221" y="216"/>
                  </a:lnTo>
                  <a:lnTo>
                    <a:pt x="225" y="249"/>
                  </a:lnTo>
                  <a:lnTo>
                    <a:pt x="229" y="266"/>
                  </a:lnTo>
                  <a:lnTo>
                    <a:pt x="231" y="274"/>
                  </a:lnTo>
                  <a:lnTo>
                    <a:pt x="234" y="280"/>
                  </a:lnTo>
                  <a:lnTo>
                    <a:pt x="238" y="287"/>
                  </a:lnTo>
                  <a:lnTo>
                    <a:pt x="243" y="293"/>
                  </a:lnTo>
                  <a:lnTo>
                    <a:pt x="249" y="299"/>
                  </a:lnTo>
                  <a:lnTo>
                    <a:pt x="257" y="302"/>
                  </a:lnTo>
                  <a:lnTo>
                    <a:pt x="257" y="302"/>
                  </a:lnTo>
                  <a:lnTo>
                    <a:pt x="268" y="306"/>
                  </a:lnTo>
                  <a:lnTo>
                    <a:pt x="281" y="310"/>
                  </a:lnTo>
                  <a:lnTo>
                    <a:pt x="295" y="313"/>
                  </a:lnTo>
                  <a:lnTo>
                    <a:pt x="310" y="316"/>
                  </a:lnTo>
                  <a:lnTo>
                    <a:pt x="324" y="316"/>
                  </a:lnTo>
                  <a:lnTo>
                    <a:pt x="338" y="314"/>
                  </a:lnTo>
                  <a:lnTo>
                    <a:pt x="350" y="310"/>
                  </a:lnTo>
                  <a:lnTo>
                    <a:pt x="355" y="308"/>
                  </a:lnTo>
                  <a:lnTo>
                    <a:pt x="361" y="305"/>
                  </a:lnTo>
                  <a:lnTo>
                    <a:pt x="361" y="305"/>
                  </a:lnTo>
                  <a:lnTo>
                    <a:pt x="372" y="295"/>
                  </a:lnTo>
                  <a:lnTo>
                    <a:pt x="380" y="284"/>
                  </a:lnTo>
                  <a:lnTo>
                    <a:pt x="388" y="274"/>
                  </a:lnTo>
                  <a:lnTo>
                    <a:pt x="392" y="262"/>
                  </a:lnTo>
                  <a:lnTo>
                    <a:pt x="396" y="250"/>
                  </a:lnTo>
                  <a:lnTo>
                    <a:pt x="397" y="237"/>
                  </a:lnTo>
                  <a:lnTo>
                    <a:pt x="399" y="208"/>
                  </a:lnTo>
                  <a:lnTo>
                    <a:pt x="399" y="208"/>
                  </a:lnTo>
                  <a:lnTo>
                    <a:pt x="400" y="185"/>
                  </a:lnTo>
                  <a:lnTo>
                    <a:pt x="401" y="160"/>
                  </a:lnTo>
                  <a:lnTo>
                    <a:pt x="403" y="135"/>
                  </a:lnTo>
                  <a:lnTo>
                    <a:pt x="401" y="122"/>
                  </a:lnTo>
                  <a:lnTo>
                    <a:pt x="400" y="110"/>
                  </a:lnTo>
                  <a:lnTo>
                    <a:pt x="400" y="110"/>
                  </a:lnTo>
                  <a:lnTo>
                    <a:pt x="396" y="78"/>
                  </a:lnTo>
                  <a:lnTo>
                    <a:pt x="392" y="46"/>
                  </a:lnTo>
                  <a:lnTo>
                    <a:pt x="558" y="46"/>
                  </a:lnTo>
                  <a:lnTo>
                    <a:pt x="558" y="46"/>
                  </a:lnTo>
                  <a:lnTo>
                    <a:pt x="560" y="46"/>
                  </a:lnTo>
                  <a:lnTo>
                    <a:pt x="560" y="46"/>
                  </a:lnTo>
                  <a:lnTo>
                    <a:pt x="562" y="50"/>
                  </a:lnTo>
                  <a:lnTo>
                    <a:pt x="565" y="54"/>
                  </a:lnTo>
                  <a:lnTo>
                    <a:pt x="565" y="54"/>
                  </a:lnTo>
                  <a:lnTo>
                    <a:pt x="570" y="61"/>
                  </a:lnTo>
                  <a:lnTo>
                    <a:pt x="574" y="67"/>
                  </a:lnTo>
                  <a:lnTo>
                    <a:pt x="577" y="75"/>
                  </a:lnTo>
                  <a:lnTo>
                    <a:pt x="578" y="84"/>
                  </a:lnTo>
                  <a:lnTo>
                    <a:pt x="578" y="104"/>
                  </a:lnTo>
                  <a:lnTo>
                    <a:pt x="577" y="123"/>
                  </a:lnTo>
                  <a:lnTo>
                    <a:pt x="573" y="144"/>
                  </a:lnTo>
                  <a:lnTo>
                    <a:pt x="570" y="164"/>
                  </a:lnTo>
                  <a:lnTo>
                    <a:pt x="566" y="182"/>
                  </a:lnTo>
                  <a:lnTo>
                    <a:pt x="565" y="197"/>
                  </a:lnTo>
                  <a:lnTo>
                    <a:pt x="565" y="197"/>
                  </a:lnTo>
                  <a:lnTo>
                    <a:pt x="565" y="212"/>
                  </a:lnTo>
                  <a:lnTo>
                    <a:pt x="566" y="229"/>
                  </a:lnTo>
                  <a:lnTo>
                    <a:pt x="569" y="262"/>
                  </a:lnTo>
                  <a:lnTo>
                    <a:pt x="573" y="295"/>
                  </a:lnTo>
                  <a:lnTo>
                    <a:pt x="574" y="310"/>
                  </a:lnTo>
                  <a:lnTo>
                    <a:pt x="574" y="327"/>
                  </a:lnTo>
                  <a:lnTo>
                    <a:pt x="574" y="32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82" name="Freeform 594"/>
            <p:cNvSpPr/>
            <p:nvPr/>
          </p:nvSpPr>
          <p:spPr bwMode="auto">
            <a:xfrm>
              <a:off x="3319463" y="2089150"/>
              <a:ext cx="122238" cy="193675"/>
            </a:xfrm>
            <a:custGeom>
              <a:avLst/>
              <a:gdLst/>
              <a:ahLst/>
              <a:cxnLst>
                <a:cxn ang="0">
                  <a:pos x="273" y="1"/>
                </a:cxn>
                <a:cxn ang="0">
                  <a:pos x="223" y="27"/>
                </a:cxn>
                <a:cxn ang="0">
                  <a:pos x="194" y="47"/>
                </a:cxn>
                <a:cxn ang="0">
                  <a:pos x="168" y="68"/>
                </a:cxn>
                <a:cxn ang="0">
                  <a:pos x="133" y="104"/>
                </a:cxn>
                <a:cxn ang="0">
                  <a:pos x="92" y="162"/>
                </a:cxn>
                <a:cxn ang="0">
                  <a:pos x="73" y="193"/>
                </a:cxn>
                <a:cxn ang="0">
                  <a:pos x="44" y="257"/>
                </a:cxn>
                <a:cxn ang="0">
                  <a:pos x="23" y="323"/>
                </a:cxn>
                <a:cxn ang="0">
                  <a:pos x="9" y="389"/>
                </a:cxn>
                <a:cxn ang="0">
                  <a:pos x="0" y="457"/>
                </a:cxn>
                <a:cxn ang="0">
                  <a:pos x="0" y="464"/>
                </a:cxn>
                <a:cxn ang="0">
                  <a:pos x="0" y="467"/>
                </a:cxn>
                <a:cxn ang="0">
                  <a:pos x="1" y="476"/>
                </a:cxn>
                <a:cxn ang="0">
                  <a:pos x="6" y="484"/>
                </a:cxn>
                <a:cxn ang="0">
                  <a:pos x="13" y="488"/>
                </a:cxn>
                <a:cxn ang="0">
                  <a:pos x="22" y="489"/>
                </a:cxn>
                <a:cxn ang="0">
                  <a:pos x="34" y="486"/>
                </a:cxn>
                <a:cxn ang="0">
                  <a:pos x="40" y="480"/>
                </a:cxn>
                <a:cxn ang="0">
                  <a:pos x="44" y="472"/>
                </a:cxn>
                <a:cxn ang="0">
                  <a:pos x="45" y="467"/>
                </a:cxn>
                <a:cxn ang="0">
                  <a:pos x="52" y="433"/>
                </a:cxn>
                <a:cxn ang="0">
                  <a:pos x="56" y="397"/>
                </a:cxn>
                <a:cxn ang="0">
                  <a:pos x="57" y="376"/>
                </a:cxn>
                <a:cxn ang="0">
                  <a:pos x="61" y="342"/>
                </a:cxn>
                <a:cxn ang="0">
                  <a:pos x="68" y="321"/>
                </a:cxn>
                <a:cxn ang="0">
                  <a:pos x="72" y="312"/>
                </a:cxn>
                <a:cxn ang="0">
                  <a:pos x="86" y="285"/>
                </a:cxn>
                <a:cxn ang="0">
                  <a:pos x="108" y="229"/>
                </a:cxn>
                <a:cxn ang="0">
                  <a:pos x="121" y="201"/>
                </a:cxn>
                <a:cxn ang="0">
                  <a:pos x="137" y="174"/>
                </a:cxn>
                <a:cxn ang="0">
                  <a:pos x="174" y="127"/>
                </a:cxn>
                <a:cxn ang="0">
                  <a:pos x="217" y="87"/>
                </a:cxn>
                <a:cxn ang="0">
                  <a:pos x="268" y="55"/>
                </a:cxn>
                <a:cxn ang="0">
                  <a:pos x="297" y="40"/>
                </a:cxn>
                <a:cxn ang="0">
                  <a:pos x="304" y="35"/>
                </a:cxn>
                <a:cxn ang="0">
                  <a:pos x="308" y="29"/>
                </a:cxn>
                <a:cxn ang="0">
                  <a:pos x="308" y="21"/>
                </a:cxn>
                <a:cxn ang="0">
                  <a:pos x="299" y="5"/>
                </a:cxn>
                <a:cxn ang="0">
                  <a:pos x="287" y="0"/>
                </a:cxn>
                <a:cxn ang="0">
                  <a:pos x="278" y="0"/>
                </a:cxn>
                <a:cxn ang="0">
                  <a:pos x="273" y="1"/>
                </a:cxn>
              </a:cxnLst>
              <a:rect l="0" t="0" r="r" b="b"/>
              <a:pathLst>
                <a:path w="308" h="489">
                  <a:moveTo>
                    <a:pt x="273" y="1"/>
                  </a:moveTo>
                  <a:lnTo>
                    <a:pt x="273" y="1"/>
                  </a:lnTo>
                  <a:lnTo>
                    <a:pt x="239" y="18"/>
                  </a:lnTo>
                  <a:lnTo>
                    <a:pt x="223" y="27"/>
                  </a:lnTo>
                  <a:lnTo>
                    <a:pt x="209" y="36"/>
                  </a:lnTo>
                  <a:lnTo>
                    <a:pt x="194" y="47"/>
                  </a:lnTo>
                  <a:lnTo>
                    <a:pt x="181" y="57"/>
                  </a:lnTo>
                  <a:lnTo>
                    <a:pt x="168" y="68"/>
                  </a:lnTo>
                  <a:lnTo>
                    <a:pt x="157" y="80"/>
                  </a:lnTo>
                  <a:lnTo>
                    <a:pt x="133" y="104"/>
                  </a:lnTo>
                  <a:lnTo>
                    <a:pt x="112" y="132"/>
                  </a:lnTo>
                  <a:lnTo>
                    <a:pt x="92" y="162"/>
                  </a:lnTo>
                  <a:lnTo>
                    <a:pt x="73" y="193"/>
                  </a:lnTo>
                  <a:lnTo>
                    <a:pt x="73" y="193"/>
                  </a:lnTo>
                  <a:lnTo>
                    <a:pt x="57" y="225"/>
                  </a:lnTo>
                  <a:lnTo>
                    <a:pt x="44" y="257"/>
                  </a:lnTo>
                  <a:lnTo>
                    <a:pt x="32" y="290"/>
                  </a:lnTo>
                  <a:lnTo>
                    <a:pt x="23" y="323"/>
                  </a:lnTo>
                  <a:lnTo>
                    <a:pt x="15" y="355"/>
                  </a:lnTo>
                  <a:lnTo>
                    <a:pt x="9" y="389"/>
                  </a:lnTo>
                  <a:lnTo>
                    <a:pt x="5" y="423"/>
                  </a:lnTo>
                  <a:lnTo>
                    <a:pt x="0" y="457"/>
                  </a:lnTo>
                  <a:lnTo>
                    <a:pt x="0" y="457"/>
                  </a:lnTo>
                  <a:lnTo>
                    <a:pt x="0" y="464"/>
                  </a:lnTo>
                  <a:lnTo>
                    <a:pt x="0" y="467"/>
                  </a:lnTo>
                  <a:lnTo>
                    <a:pt x="0" y="467"/>
                  </a:lnTo>
                  <a:lnTo>
                    <a:pt x="0" y="472"/>
                  </a:lnTo>
                  <a:lnTo>
                    <a:pt x="1" y="476"/>
                  </a:lnTo>
                  <a:lnTo>
                    <a:pt x="4" y="480"/>
                  </a:lnTo>
                  <a:lnTo>
                    <a:pt x="6" y="484"/>
                  </a:lnTo>
                  <a:lnTo>
                    <a:pt x="10" y="485"/>
                  </a:lnTo>
                  <a:lnTo>
                    <a:pt x="13" y="488"/>
                  </a:lnTo>
                  <a:lnTo>
                    <a:pt x="22" y="489"/>
                  </a:lnTo>
                  <a:lnTo>
                    <a:pt x="22" y="489"/>
                  </a:lnTo>
                  <a:lnTo>
                    <a:pt x="30" y="488"/>
                  </a:lnTo>
                  <a:lnTo>
                    <a:pt x="34" y="486"/>
                  </a:lnTo>
                  <a:lnTo>
                    <a:pt x="38" y="484"/>
                  </a:lnTo>
                  <a:lnTo>
                    <a:pt x="40" y="480"/>
                  </a:lnTo>
                  <a:lnTo>
                    <a:pt x="43" y="476"/>
                  </a:lnTo>
                  <a:lnTo>
                    <a:pt x="44" y="472"/>
                  </a:lnTo>
                  <a:lnTo>
                    <a:pt x="45" y="467"/>
                  </a:lnTo>
                  <a:lnTo>
                    <a:pt x="45" y="467"/>
                  </a:lnTo>
                  <a:lnTo>
                    <a:pt x="48" y="448"/>
                  </a:lnTo>
                  <a:lnTo>
                    <a:pt x="52" y="433"/>
                  </a:lnTo>
                  <a:lnTo>
                    <a:pt x="55" y="416"/>
                  </a:lnTo>
                  <a:lnTo>
                    <a:pt x="56" y="397"/>
                  </a:lnTo>
                  <a:lnTo>
                    <a:pt x="56" y="397"/>
                  </a:lnTo>
                  <a:lnTo>
                    <a:pt x="57" y="376"/>
                  </a:lnTo>
                  <a:lnTo>
                    <a:pt x="58" y="354"/>
                  </a:lnTo>
                  <a:lnTo>
                    <a:pt x="61" y="342"/>
                  </a:lnTo>
                  <a:lnTo>
                    <a:pt x="64" y="332"/>
                  </a:lnTo>
                  <a:lnTo>
                    <a:pt x="68" y="321"/>
                  </a:lnTo>
                  <a:lnTo>
                    <a:pt x="72" y="312"/>
                  </a:lnTo>
                  <a:lnTo>
                    <a:pt x="72" y="312"/>
                  </a:lnTo>
                  <a:lnTo>
                    <a:pt x="79" y="299"/>
                  </a:lnTo>
                  <a:lnTo>
                    <a:pt x="86" y="285"/>
                  </a:lnTo>
                  <a:lnTo>
                    <a:pt x="98" y="257"/>
                  </a:lnTo>
                  <a:lnTo>
                    <a:pt x="108" y="229"/>
                  </a:lnTo>
                  <a:lnTo>
                    <a:pt x="115" y="216"/>
                  </a:lnTo>
                  <a:lnTo>
                    <a:pt x="121" y="201"/>
                  </a:lnTo>
                  <a:lnTo>
                    <a:pt x="121" y="201"/>
                  </a:lnTo>
                  <a:lnTo>
                    <a:pt x="137" y="174"/>
                  </a:lnTo>
                  <a:lnTo>
                    <a:pt x="155" y="149"/>
                  </a:lnTo>
                  <a:lnTo>
                    <a:pt x="174" y="127"/>
                  </a:lnTo>
                  <a:lnTo>
                    <a:pt x="194" y="106"/>
                  </a:lnTo>
                  <a:lnTo>
                    <a:pt x="217" y="87"/>
                  </a:lnTo>
                  <a:lnTo>
                    <a:pt x="242" y="70"/>
                  </a:lnTo>
                  <a:lnTo>
                    <a:pt x="268" y="55"/>
                  </a:lnTo>
                  <a:lnTo>
                    <a:pt x="297" y="40"/>
                  </a:lnTo>
                  <a:lnTo>
                    <a:pt x="297" y="40"/>
                  </a:lnTo>
                  <a:lnTo>
                    <a:pt x="300" y="39"/>
                  </a:lnTo>
                  <a:lnTo>
                    <a:pt x="304" y="35"/>
                  </a:lnTo>
                  <a:lnTo>
                    <a:pt x="307" y="32"/>
                  </a:lnTo>
                  <a:lnTo>
                    <a:pt x="308" y="29"/>
                  </a:lnTo>
                  <a:lnTo>
                    <a:pt x="308" y="25"/>
                  </a:lnTo>
                  <a:lnTo>
                    <a:pt x="308" y="21"/>
                  </a:lnTo>
                  <a:lnTo>
                    <a:pt x="304" y="13"/>
                  </a:lnTo>
                  <a:lnTo>
                    <a:pt x="299" y="5"/>
                  </a:lnTo>
                  <a:lnTo>
                    <a:pt x="291" y="1"/>
                  </a:lnTo>
                  <a:lnTo>
                    <a:pt x="287" y="0"/>
                  </a:lnTo>
                  <a:lnTo>
                    <a:pt x="283" y="0"/>
                  </a:lnTo>
                  <a:lnTo>
                    <a:pt x="278" y="0"/>
                  </a:lnTo>
                  <a:lnTo>
                    <a:pt x="273" y="1"/>
                  </a:lnTo>
                  <a:lnTo>
                    <a:pt x="27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83" name="Freeform 595"/>
            <p:cNvSpPr/>
            <p:nvPr/>
          </p:nvSpPr>
          <p:spPr bwMode="auto">
            <a:xfrm>
              <a:off x="3495676" y="2093913"/>
              <a:ext cx="142875" cy="174625"/>
            </a:xfrm>
            <a:custGeom>
              <a:avLst/>
              <a:gdLst/>
              <a:ahLst/>
              <a:cxnLst>
                <a:cxn ang="0">
                  <a:pos x="352" y="399"/>
                </a:cxn>
                <a:cxn ang="0">
                  <a:pos x="344" y="365"/>
                </a:cxn>
                <a:cxn ang="0">
                  <a:pos x="334" y="332"/>
                </a:cxn>
                <a:cxn ang="0">
                  <a:pos x="303" y="267"/>
                </a:cxn>
                <a:cxn ang="0">
                  <a:pos x="265" y="207"/>
                </a:cxn>
                <a:cxn ang="0">
                  <a:pos x="223" y="152"/>
                </a:cxn>
                <a:cxn ang="0">
                  <a:pos x="203" y="127"/>
                </a:cxn>
                <a:cxn ang="0">
                  <a:pos x="174" y="92"/>
                </a:cxn>
                <a:cxn ang="0">
                  <a:pos x="151" y="71"/>
                </a:cxn>
                <a:cxn ang="0">
                  <a:pos x="138" y="62"/>
                </a:cxn>
                <a:cxn ang="0">
                  <a:pos x="88" y="30"/>
                </a:cxn>
                <a:cxn ang="0">
                  <a:pos x="59" y="19"/>
                </a:cxn>
                <a:cxn ang="0">
                  <a:pos x="50" y="17"/>
                </a:cxn>
                <a:cxn ang="0">
                  <a:pos x="46" y="22"/>
                </a:cxn>
                <a:cxn ang="0">
                  <a:pos x="46" y="17"/>
                </a:cxn>
                <a:cxn ang="0">
                  <a:pos x="42" y="9"/>
                </a:cxn>
                <a:cxn ang="0">
                  <a:pos x="36" y="4"/>
                </a:cxn>
                <a:cxn ang="0">
                  <a:pos x="24" y="0"/>
                </a:cxn>
                <a:cxn ang="0">
                  <a:pos x="11" y="4"/>
                </a:cxn>
                <a:cxn ang="0">
                  <a:pos x="4" y="9"/>
                </a:cxn>
                <a:cxn ang="0">
                  <a:pos x="2" y="17"/>
                </a:cxn>
                <a:cxn ang="0">
                  <a:pos x="0" y="29"/>
                </a:cxn>
                <a:cxn ang="0">
                  <a:pos x="2" y="34"/>
                </a:cxn>
                <a:cxn ang="0">
                  <a:pos x="7" y="45"/>
                </a:cxn>
                <a:cxn ang="0">
                  <a:pos x="12" y="49"/>
                </a:cxn>
                <a:cxn ang="0">
                  <a:pos x="80" y="80"/>
                </a:cxn>
                <a:cxn ang="0">
                  <a:pos x="93" y="88"/>
                </a:cxn>
                <a:cxn ang="0">
                  <a:pos x="117" y="105"/>
                </a:cxn>
                <a:cxn ang="0">
                  <a:pos x="147" y="136"/>
                </a:cxn>
                <a:cxn ang="0">
                  <a:pos x="168" y="158"/>
                </a:cxn>
                <a:cxn ang="0">
                  <a:pos x="212" y="211"/>
                </a:cxn>
                <a:cxn ang="0">
                  <a:pos x="251" y="268"/>
                </a:cxn>
                <a:cxn ang="0">
                  <a:pos x="268" y="302"/>
                </a:cxn>
                <a:cxn ang="0">
                  <a:pos x="287" y="340"/>
                </a:cxn>
                <a:cxn ang="0">
                  <a:pos x="301" y="379"/>
                </a:cxn>
                <a:cxn ang="0">
                  <a:pos x="309" y="416"/>
                </a:cxn>
                <a:cxn ang="0">
                  <a:pos x="310" y="421"/>
                </a:cxn>
                <a:cxn ang="0">
                  <a:pos x="314" y="432"/>
                </a:cxn>
                <a:cxn ang="0">
                  <a:pos x="318" y="434"/>
                </a:cxn>
                <a:cxn ang="0">
                  <a:pos x="330" y="444"/>
                </a:cxn>
                <a:cxn ang="0">
                  <a:pos x="343" y="444"/>
                </a:cxn>
                <a:cxn ang="0">
                  <a:pos x="355" y="437"/>
                </a:cxn>
                <a:cxn ang="0">
                  <a:pos x="360" y="423"/>
                </a:cxn>
                <a:cxn ang="0">
                  <a:pos x="360" y="416"/>
                </a:cxn>
                <a:cxn ang="0">
                  <a:pos x="357" y="407"/>
                </a:cxn>
                <a:cxn ang="0">
                  <a:pos x="352" y="399"/>
                </a:cxn>
              </a:cxnLst>
              <a:rect l="0" t="0" r="r" b="b"/>
              <a:pathLst>
                <a:path w="360" h="444">
                  <a:moveTo>
                    <a:pt x="352" y="399"/>
                  </a:moveTo>
                  <a:lnTo>
                    <a:pt x="352" y="399"/>
                  </a:lnTo>
                  <a:lnTo>
                    <a:pt x="348" y="382"/>
                  </a:lnTo>
                  <a:lnTo>
                    <a:pt x="344" y="365"/>
                  </a:lnTo>
                  <a:lnTo>
                    <a:pt x="339" y="348"/>
                  </a:lnTo>
                  <a:lnTo>
                    <a:pt x="334" y="332"/>
                  </a:lnTo>
                  <a:lnTo>
                    <a:pt x="320" y="298"/>
                  </a:lnTo>
                  <a:lnTo>
                    <a:pt x="303" y="267"/>
                  </a:lnTo>
                  <a:lnTo>
                    <a:pt x="284" y="237"/>
                  </a:lnTo>
                  <a:lnTo>
                    <a:pt x="265" y="207"/>
                  </a:lnTo>
                  <a:lnTo>
                    <a:pt x="244" y="178"/>
                  </a:lnTo>
                  <a:lnTo>
                    <a:pt x="223" y="152"/>
                  </a:lnTo>
                  <a:lnTo>
                    <a:pt x="223" y="152"/>
                  </a:lnTo>
                  <a:lnTo>
                    <a:pt x="203" y="127"/>
                  </a:lnTo>
                  <a:lnTo>
                    <a:pt x="183" y="104"/>
                  </a:lnTo>
                  <a:lnTo>
                    <a:pt x="174" y="92"/>
                  </a:lnTo>
                  <a:lnTo>
                    <a:pt x="163" y="81"/>
                  </a:lnTo>
                  <a:lnTo>
                    <a:pt x="151" y="71"/>
                  </a:lnTo>
                  <a:lnTo>
                    <a:pt x="138" y="62"/>
                  </a:lnTo>
                  <a:lnTo>
                    <a:pt x="138" y="62"/>
                  </a:lnTo>
                  <a:lnTo>
                    <a:pt x="118" y="50"/>
                  </a:lnTo>
                  <a:lnTo>
                    <a:pt x="88" y="30"/>
                  </a:lnTo>
                  <a:lnTo>
                    <a:pt x="72" y="22"/>
                  </a:lnTo>
                  <a:lnTo>
                    <a:pt x="59" y="19"/>
                  </a:lnTo>
                  <a:lnTo>
                    <a:pt x="54" y="17"/>
                  </a:lnTo>
                  <a:lnTo>
                    <a:pt x="50" y="17"/>
                  </a:lnTo>
                  <a:lnTo>
                    <a:pt x="47" y="20"/>
                  </a:lnTo>
                  <a:lnTo>
                    <a:pt x="46" y="22"/>
                  </a:lnTo>
                  <a:lnTo>
                    <a:pt x="46" y="22"/>
                  </a:lnTo>
                  <a:lnTo>
                    <a:pt x="46" y="17"/>
                  </a:lnTo>
                  <a:lnTo>
                    <a:pt x="45" y="13"/>
                  </a:lnTo>
                  <a:lnTo>
                    <a:pt x="42" y="9"/>
                  </a:lnTo>
                  <a:lnTo>
                    <a:pt x="40" y="5"/>
                  </a:lnTo>
                  <a:lnTo>
                    <a:pt x="36" y="4"/>
                  </a:lnTo>
                  <a:lnTo>
                    <a:pt x="32" y="2"/>
                  </a:lnTo>
                  <a:lnTo>
                    <a:pt x="24" y="0"/>
                  </a:lnTo>
                  <a:lnTo>
                    <a:pt x="15" y="2"/>
                  </a:lnTo>
                  <a:lnTo>
                    <a:pt x="11" y="4"/>
                  </a:lnTo>
                  <a:lnTo>
                    <a:pt x="8" y="5"/>
                  </a:lnTo>
                  <a:lnTo>
                    <a:pt x="4" y="9"/>
                  </a:lnTo>
                  <a:lnTo>
                    <a:pt x="3" y="13"/>
                  </a:lnTo>
                  <a:lnTo>
                    <a:pt x="2" y="17"/>
                  </a:lnTo>
                  <a:lnTo>
                    <a:pt x="0" y="22"/>
                  </a:lnTo>
                  <a:lnTo>
                    <a:pt x="0" y="29"/>
                  </a:lnTo>
                  <a:lnTo>
                    <a:pt x="0" y="29"/>
                  </a:lnTo>
                  <a:lnTo>
                    <a:pt x="2" y="34"/>
                  </a:lnTo>
                  <a:lnTo>
                    <a:pt x="4" y="39"/>
                  </a:lnTo>
                  <a:lnTo>
                    <a:pt x="7" y="45"/>
                  </a:lnTo>
                  <a:lnTo>
                    <a:pt x="12" y="49"/>
                  </a:lnTo>
                  <a:lnTo>
                    <a:pt x="12" y="49"/>
                  </a:lnTo>
                  <a:lnTo>
                    <a:pt x="46" y="63"/>
                  </a:lnTo>
                  <a:lnTo>
                    <a:pt x="80" y="80"/>
                  </a:lnTo>
                  <a:lnTo>
                    <a:pt x="80" y="80"/>
                  </a:lnTo>
                  <a:lnTo>
                    <a:pt x="93" y="88"/>
                  </a:lnTo>
                  <a:lnTo>
                    <a:pt x="106" y="96"/>
                  </a:lnTo>
                  <a:lnTo>
                    <a:pt x="117" y="105"/>
                  </a:lnTo>
                  <a:lnTo>
                    <a:pt x="127" y="115"/>
                  </a:lnTo>
                  <a:lnTo>
                    <a:pt x="147" y="136"/>
                  </a:lnTo>
                  <a:lnTo>
                    <a:pt x="168" y="158"/>
                  </a:lnTo>
                  <a:lnTo>
                    <a:pt x="168" y="158"/>
                  </a:lnTo>
                  <a:lnTo>
                    <a:pt x="190" y="185"/>
                  </a:lnTo>
                  <a:lnTo>
                    <a:pt x="212" y="211"/>
                  </a:lnTo>
                  <a:lnTo>
                    <a:pt x="232" y="240"/>
                  </a:lnTo>
                  <a:lnTo>
                    <a:pt x="251" y="268"/>
                  </a:lnTo>
                  <a:lnTo>
                    <a:pt x="251" y="268"/>
                  </a:lnTo>
                  <a:lnTo>
                    <a:pt x="268" y="302"/>
                  </a:lnTo>
                  <a:lnTo>
                    <a:pt x="278" y="321"/>
                  </a:lnTo>
                  <a:lnTo>
                    <a:pt x="287" y="340"/>
                  </a:lnTo>
                  <a:lnTo>
                    <a:pt x="295" y="360"/>
                  </a:lnTo>
                  <a:lnTo>
                    <a:pt x="301" y="379"/>
                  </a:lnTo>
                  <a:lnTo>
                    <a:pt x="306" y="399"/>
                  </a:lnTo>
                  <a:lnTo>
                    <a:pt x="309" y="416"/>
                  </a:lnTo>
                  <a:lnTo>
                    <a:pt x="309" y="416"/>
                  </a:lnTo>
                  <a:lnTo>
                    <a:pt x="310" y="421"/>
                  </a:lnTo>
                  <a:lnTo>
                    <a:pt x="312" y="427"/>
                  </a:lnTo>
                  <a:lnTo>
                    <a:pt x="314" y="432"/>
                  </a:lnTo>
                  <a:lnTo>
                    <a:pt x="318" y="434"/>
                  </a:lnTo>
                  <a:lnTo>
                    <a:pt x="318" y="434"/>
                  </a:lnTo>
                  <a:lnTo>
                    <a:pt x="323" y="440"/>
                  </a:lnTo>
                  <a:lnTo>
                    <a:pt x="330" y="444"/>
                  </a:lnTo>
                  <a:lnTo>
                    <a:pt x="337" y="444"/>
                  </a:lnTo>
                  <a:lnTo>
                    <a:pt x="343" y="444"/>
                  </a:lnTo>
                  <a:lnTo>
                    <a:pt x="350" y="441"/>
                  </a:lnTo>
                  <a:lnTo>
                    <a:pt x="355" y="437"/>
                  </a:lnTo>
                  <a:lnTo>
                    <a:pt x="359" y="430"/>
                  </a:lnTo>
                  <a:lnTo>
                    <a:pt x="360" y="423"/>
                  </a:lnTo>
                  <a:lnTo>
                    <a:pt x="360" y="416"/>
                  </a:lnTo>
                  <a:lnTo>
                    <a:pt x="360" y="416"/>
                  </a:lnTo>
                  <a:lnTo>
                    <a:pt x="360" y="411"/>
                  </a:lnTo>
                  <a:lnTo>
                    <a:pt x="357" y="407"/>
                  </a:lnTo>
                  <a:lnTo>
                    <a:pt x="356" y="403"/>
                  </a:lnTo>
                  <a:lnTo>
                    <a:pt x="352" y="399"/>
                  </a:lnTo>
                  <a:lnTo>
                    <a:pt x="352" y="399"/>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1281" name="组合 1280"/>
          <p:cNvGrpSpPr/>
          <p:nvPr/>
        </p:nvGrpSpPr>
        <p:grpSpPr>
          <a:xfrm>
            <a:off x="4992825" y="2206978"/>
            <a:ext cx="1056217" cy="933449"/>
            <a:chOff x="4151313" y="2036763"/>
            <a:chExt cx="792163" cy="700087"/>
          </a:xfrm>
          <a:solidFill>
            <a:schemeClr val="tx1">
              <a:lumMod val="65000"/>
              <a:lumOff val="35000"/>
            </a:schemeClr>
          </a:solidFill>
        </p:grpSpPr>
        <p:sp>
          <p:nvSpPr>
            <p:cNvPr id="12884" name="Freeform 596"/>
            <p:cNvSpPr/>
            <p:nvPr/>
          </p:nvSpPr>
          <p:spPr bwMode="auto">
            <a:xfrm>
              <a:off x="4214813" y="2354263"/>
              <a:ext cx="23813" cy="22225"/>
            </a:xfrm>
            <a:custGeom>
              <a:avLst/>
              <a:gdLst/>
              <a:ahLst/>
              <a:cxnLst>
                <a:cxn ang="0">
                  <a:pos x="53" y="1"/>
                </a:cxn>
                <a:cxn ang="0">
                  <a:pos x="53" y="1"/>
                </a:cxn>
                <a:cxn ang="0">
                  <a:pos x="49" y="3"/>
                </a:cxn>
                <a:cxn ang="0">
                  <a:pos x="45" y="5"/>
                </a:cxn>
                <a:cxn ang="0">
                  <a:pos x="41" y="7"/>
                </a:cxn>
                <a:cxn ang="0">
                  <a:pos x="37" y="9"/>
                </a:cxn>
                <a:cxn ang="0">
                  <a:pos x="37" y="9"/>
                </a:cxn>
                <a:cxn ang="0">
                  <a:pos x="30" y="17"/>
                </a:cxn>
                <a:cxn ang="0">
                  <a:pos x="27" y="21"/>
                </a:cxn>
                <a:cxn ang="0">
                  <a:pos x="23" y="24"/>
                </a:cxn>
                <a:cxn ang="0">
                  <a:pos x="23" y="24"/>
                </a:cxn>
                <a:cxn ang="0">
                  <a:pos x="15" y="29"/>
                </a:cxn>
                <a:cxn ang="0">
                  <a:pos x="8" y="35"/>
                </a:cxn>
                <a:cxn ang="0">
                  <a:pos x="3" y="43"/>
                </a:cxn>
                <a:cxn ang="0">
                  <a:pos x="2" y="47"/>
                </a:cxn>
                <a:cxn ang="0">
                  <a:pos x="0" y="51"/>
                </a:cxn>
                <a:cxn ang="0">
                  <a:pos x="0" y="51"/>
                </a:cxn>
                <a:cxn ang="0">
                  <a:pos x="0" y="54"/>
                </a:cxn>
                <a:cxn ang="0">
                  <a:pos x="2" y="56"/>
                </a:cxn>
                <a:cxn ang="0">
                  <a:pos x="4" y="56"/>
                </a:cxn>
                <a:cxn ang="0">
                  <a:pos x="6" y="58"/>
                </a:cxn>
                <a:cxn ang="0">
                  <a:pos x="10" y="55"/>
                </a:cxn>
                <a:cxn ang="0">
                  <a:pos x="11" y="54"/>
                </a:cxn>
                <a:cxn ang="0">
                  <a:pos x="12" y="51"/>
                </a:cxn>
                <a:cxn ang="0">
                  <a:pos x="12" y="51"/>
                </a:cxn>
                <a:cxn ang="0">
                  <a:pos x="13" y="48"/>
                </a:cxn>
                <a:cxn ang="0">
                  <a:pos x="15" y="45"/>
                </a:cxn>
                <a:cxn ang="0">
                  <a:pos x="20" y="39"/>
                </a:cxn>
                <a:cxn ang="0">
                  <a:pos x="33" y="30"/>
                </a:cxn>
                <a:cxn ang="0">
                  <a:pos x="33" y="30"/>
                </a:cxn>
                <a:cxn ang="0">
                  <a:pos x="38" y="25"/>
                </a:cxn>
                <a:cxn ang="0">
                  <a:pos x="42" y="20"/>
                </a:cxn>
                <a:cxn ang="0">
                  <a:pos x="42" y="20"/>
                </a:cxn>
                <a:cxn ang="0">
                  <a:pos x="46" y="17"/>
                </a:cxn>
                <a:cxn ang="0">
                  <a:pos x="50" y="14"/>
                </a:cxn>
                <a:cxn ang="0">
                  <a:pos x="54" y="13"/>
                </a:cxn>
                <a:cxn ang="0">
                  <a:pos x="59" y="11"/>
                </a:cxn>
                <a:cxn ang="0">
                  <a:pos x="59" y="11"/>
                </a:cxn>
                <a:cxn ang="0">
                  <a:pos x="61" y="9"/>
                </a:cxn>
                <a:cxn ang="0">
                  <a:pos x="61" y="7"/>
                </a:cxn>
                <a:cxn ang="0">
                  <a:pos x="61" y="3"/>
                </a:cxn>
                <a:cxn ang="0">
                  <a:pos x="59" y="1"/>
                </a:cxn>
                <a:cxn ang="0">
                  <a:pos x="57" y="0"/>
                </a:cxn>
                <a:cxn ang="0">
                  <a:pos x="55" y="0"/>
                </a:cxn>
                <a:cxn ang="0">
                  <a:pos x="53" y="1"/>
                </a:cxn>
                <a:cxn ang="0">
                  <a:pos x="53" y="1"/>
                </a:cxn>
              </a:cxnLst>
              <a:rect l="0" t="0" r="r" b="b"/>
              <a:pathLst>
                <a:path w="61" h="58">
                  <a:moveTo>
                    <a:pt x="53" y="1"/>
                  </a:moveTo>
                  <a:lnTo>
                    <a:pt x="53" y="1"/>
                  </a:lnTo>
                  <a:lnTo>
                    <a:pt x="49" y="3"/>
                  </a:lnTo>
                  <a:lnTo>
                    <a:pt x="45" y="5"/>
                  </a:lnTo>
                  <a:lnTo>
                    <a:pt x="41" y="7"/>
                  </a:lnTo>
                  <a:lnTo>
                    <a:pt x="37" y="9"/>
                  </a:lnTo>
                  <a:lnTo>
                    <a:pt x="37" y="9"/>
                  </a:lnTo>
                  <a:lnTo>
                    <a:pt x="30" y="17"/>
                  </a:lnTo>
                  <a:lnTo>
                    <a:pt x="27" y="21"/>
                  </a:lnTo>
                  <a:lnTo>
                    <a:pt x="23" y="24"/>
                  </a:lnTo>
                  <a:lnTo>
                    <a:pt x="23" y="24"/>
                  </a:lnTo>
                  <a:lnTo>
                    <a:pt x="15" y="29"/>
                  </a:lnTo>
                  <a:lnTo>
                    <a:pt x="8" y="35"/>
                  </a:lnTo>
                  <a:lnTo>
                    <a:pt x="3" y="43"/>
                  </a:lnTo>
                  <a:lnTo>
                    <a:pt x="2" y="47"/>
                  </a:lnTo>
                  <a:lnTo>
                    <a:pt x="0" y="51"/>
                  </a:lnTo>
                  <a:lnTo>
                    <a:pt x="0" y="51"/>
                  </a:lnTo>
                  <a:lnTo>
                    <a:pt x="0" y="54"/>
                  </a:lnTo>
                  <a:lnTo>
                    <a:pt x="2" y="56"/>
                  </a:lnTo>
                  <a:lnTo>
                    <a:pt x="4" y="56"/>
                  </a:lnTo>
                  <a:lnTo>
                    <a:pt x="6" y="58"/>
                  </a:lnTo>
                  <a:lnTo>
                    <a:pt x="10" y="55"/>
                  </a:lnTo>
                  <a:lnTo>
                    <a:pt x="11" y="54"/>
                  </a:lnTo>
                  <a:lnTo>
                    <a:pt x="12" y="51"/>
                  </a:lnTo>
                  <a:lnTo>
                    <a:pt x="12" y="51"/>
                  </a:lnTo>
                  <a:lnTo>
                    <a:pt x="13" y="48"/>
                  </a:lnTo>
                  <a:lnTo>
                    <a:pt x="15" y="45"/>
                  </a:lnTo>
                  <a:lnTo>
                    <a:pt x="20" y="39"/>
                  </a:lnTo>
                  <a:lnTo>
                    <a:pt x="33" y="30"/>
                  </a:lnTo>
                  <a:lnTo>
                    <a:pt x="33" y="30"/>
                  </a:lnTo>
                  <a:lnTo>
                    <a:pt x="38" y="25"/>
                  </a:lnTo>
                  <a:lnTo>
                    <a:pt x="42" y="20"/>
                  </a:lnTo>
                  <a:lnTo>
                    <a:pt x="42" y="20"/>
                  </a:lnTo>
                  <a:lnTo>
                    <a:pt x="46" y="17"/>
                  </a:lnTo>
                  <a:lnTo>
                    <a:pt x="50" y="14"/>
                  </a:lnTo>
                  <a:lnTo>
                    <a:pt x="54" y="13"/>
                  </a:lnTo>
                  <a:lnTo>
                    <a:pt x="59" y="11"/>
                  </a:lnTo>
                  <a:lnTo>
                    <a:pt x="59" y="11"/>
                  </a:lnTo>
                  <a:lnTo>
                    <a:pt x="61" y="9"/>
                  </a:lnTo>
                  <a:lnTo>
                    <a:pt x="61" y="7"/>
                  </a:lnTo>
                  <a:lnTo>
                    <a:pt x="61" y="3"/>
                  </a:lnTo>
                  <a:lnTo>
                    <a:pt x="59" y="1"/>
                  </a:lnTo>
                  <a:lnTo>
                    <a:pt x="57" y="0"/>
                  </a:lnTo>
                  <a:lnTo>
                    <a:pt x="55" y="0"/>
                  </a:lnTo>
                  <a:lnTo>
                    <a:pt x="53" y="1"/>
                  </a:lnTo>
                  <a:lnTo>
                    <a:pt x="5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85" name="Freeform 597"/>
            <p:cNvSpPr/>
            <p:nvPr/>
          </p:nvSpPr>
          <p:spPr bwMode="auto">
            <a:xfrm>
              <a:off x="4232276" y="2370138"/>
              <a:ext cx="31750" cy="26988"/>
            </a:xfrm>
            <a:custGeom>
              <a:avLst/>
              <a:gdLst/>
              <a:ahLst/>
              <a:cxnLst>
                <a:cxn ang="0">
                  <a:pos x="72" y="1"/>
                </a:cxn>
                <a:cxn ang="0">
                  <a:pos x="72" y="1"/>
                </a:cxn>
                <a:cxn ang="0">
                  <a:pos x="60" y="8"/>
                </a:cxn>
                <a:cxn ang="0">
                  <a:pos x="51" y="14"/>
                </a:cxn>
                <a:cxn ang="0">
                  <a:pos x="30" y="30"/>
                </a:cxn>
                <a:cxn ang="0">
                  <a:pos x="30" y="30"/>
                </a:cxn>
                <a:cxn ang="0">
                  <a:pos x="21" y="37"/>
                </a:cxn>
                <a:cxn ang="0">
                  <a:pos x="13" y="43"/>
                </a:cxn>
                <a:cxn ang="0">
                  <a:pos x="7" y="52"/>
                </a:cxn>
                <a:cxn ang="0">
                  <a:pos x="0" y="61"/>
                </a:cxn>
                <a:cxn ang="0">
                  <a:pos x="0" y="61"/>
                </a:cxn>
                <a:cxn ang="0">
                  <a:pos x="0" y="63"/>
                </a:cxn>
                <a:cxn ang="0">
                  <a:pos x="0" y="65"/>
                </a:cxn>
                <a:cxn ang="0">
                  <a:pos x="3" y="68"/>
                </a:cxn>
                <a:cxn ang="0">
                  <a:pos x="7" y="68"/>
                </a:cxn>
                <a:cxn ang="0">
                  <a:pos x="11" y="67"/>
                </a:cxn>
                <a:cxn ang="0">
                  <a:pos x="15" y="63"/>
                </a:cxn>
                <a:cxn ang="0">
                  <a:pos x="15" y="63"/>
                </a:cxn>
                <a:cxn ang="0">
                  <a:pos x="16" y="60"/>
                </a:cxn>
                <a:cxn ang="0">
                  <a:pos x="16" y="57"/>
                </a:cxn>
                <a:cxn ang="0">
                  <a:pos x="16" y="57"/>
                </a:cxn>
                <a:cxn ang="0">
                  <a:pos x="21" y="52"/>
                </a:cxn>
                <a:cxn ang="0">
                  <a:pos x="28" y="47"/>
                </a:cxn>
                <a:cxn ang="0">
                  <a:pos x="34" y="42"/>
                </a:cxn>
                <a:cxn ang="0">
                  <a:pos x="41" y="37"/>
                </a:cxn>
                <a:cxn ang="0">
                  <a:pos x="41" y="37"/>
                </a:cxn>
                <a:cxn ang="0">
                  <a:pos x="49" y="29"/>
                </a:cxn>
                <a:cxn ang="0">
                  <a:pos x="58" y="22"/>
                </a:cxn>
                <a:cxn ang="0">
                  <a:pos x="77" y="10"/>
                </a:cxn>
                <a:cxn ang="0">
                  <a:pos x="77" y="10"/>
                </a:cxn>
                <a:cxn ang="0">
                  <a:pos x="80" y="9"/>
                </a:cxn>
                <a:cxn ang="0">
                  <a:pos x="80" y="8"/>
                </a:cxn>
                <a:cxn ang="0">
                  <a:pos x="80" y="4"/>
                </a:cxn>
                <a:cxn ang="0">
                  <a:pos x="76" y="0"/>
                </a:cxn>
                <a:cxn ang="0">
                  <a:pos x="75" y="0"/>
                </a:cxn>
                <a:cxn ang="0">
                  <a:pos x="72" y="1"/>
                </a:cxn>
                <a:cxn ang="0">
                  <a:pos x="72" y="1"/>
                </a:cxn>
              </a:cxnLst>
              <a:rect l="0" t="0" r="r" b="b"/>
              <a:pathLst>
                <a:path w="80" h="68">
                  <a:moveTo>
                    <a:pt x="72" y="1"/>
                  </a:moveTo>
                  <a:lnTo>
                    <a:pt x="72" y="1"/>
                  </a:lnTo>
                  <a:lnTo>
                    <a:pt x="60" y="8"/>
                  </a:lnTo>
                  <a:lnTo>
                    <a:pt x="51" y="14"/>
                  </a:lnTo>
                  <a:lnTo>
                    <a:pt x="30" y="30"/>
                  </a:lnTo>
                  <a:lnTo>
                    <a:pt x="30" y="30"/>
                  </a:lnTo>
                  <a:lnTo>
                    <a:pt x="21" y="37"/>
                  </a:lnTo>
                  <a:lnTo>
                    <a:pt x="13" y="43"/>
                  </a:lnTo>
                  <a:lnTo>
                    <a:pt x="7" y="52"/>
                  </a:lnTo>
                  <a:lnTo>
                    <a:pt x="0" y="61"/>
                  </a:lnTo>
                  <a:lnTo>
                    <a:pt x="0" y="61"/>
                  </a:lnTo>
                  <a:lnTo>
                    <a:pt x="0" y="63"/>
                  </a:lnTo>
                  <a:lnTo>
                    <a:pt x="0" y="65"/>
                  </a:lnTo>
                  <a:lnTo>
                    <a:pt x="3" y="68"/>
                  </a:lnTo>
                  <a:lnTo>
                    <a:pt x="7" y="68"/>
                  </a:lnTo>
                  <a:lnTo>
                    <a:pt x="11" y="67"/>
                  </a:lnTo>
                  <a:lnTo>
                    <a:pt x="15" y="63"/>
                  </a:lnTo>
                  <a:lnTo>
                    <a:pt x="15" y="63"/>
                  </a:lnTo>
                  <a:lnTo>
                    <a:pt x="16" y="60"/>
                  </a:lnTo>
                  <a:lnTo>
                    <a:pt x="16" y="57"/>
                  </a:lnTo>
                  <a:lnTo>
                    <a:pt x="16" y="57"/>
                  </a:lnTo>
                  <a:lnTo>
                    <a:pt x="21" y="52"/>
                  </a:lnTo>
                  <a:lnTo>
                    <a:pt x="28" y="47"/>
                  </a:lnTo>
                  <a:lnTo>
                    <a:pt x="34" y="42"/>
                  </a:lnTo>
                  <a:lnTo>
                    <a:pt x="41" y="37"/>
                  </a:lnTo>
                  <a:lnTo>
                    <a:pt x="41" y="37"/>
                  </a:lnTo>
                  <a:lnTo>
                    <a:pt x="49" y="29"/>
                  </a:lnTo>
                  <a:lnTo>
                    <a:pt x="58" y="22"/>
                  </a:lnTo>
                  <a:lnTo>
                    <a:pt x="77" y="10"/>
                  </a:lnTo>
                  <a:lnTo>
                    <a:pt x="77" y="10"/>
                  </a:lnTo>
                  <a:lnTo>
                    <a:pt x="80" y="9"/>
                  </a:lnTo>
                  <a:lnTo>
                    <a:pt x="80" y="8"/>
                  </a:lnTo>
                  <a:lnTo>
                    <a:pt x="80" y="4"/>
                  </a:lnTo>
                  <a:lnTo>
                    <a:pt x="76" y="0"/>
                  </a:lnTo>
                  <a:lnTo>
                    <a:pt x="75" y="0"/>
                  </a:lnTo>
                  <a:lnTo>
                    <a:pt x="72" y="1"/>
                  </a:lnTo>
                  <a:lnTo>
                    <a:pt x="7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86" name="Freeform 598"/>
            <p:cNvSpPr/>
            <p:nvPr/>
          </p:nvSpPr>
          <p:spPr bwMode="auto">
            <a:xfrm>
              <a:off x="4260851" y="2381250"/>
              <a:ext cx="36513" cy="28575"/>
            </a:xfrm>
            <a:custGeom>
              <a:avLst/>
              <a:gdLst/>
              <a:ahLst/>
              <a:cxnLst>
                <a:cxn ang="0">
                  <a:pos x="84" y="1"/>
                </a:cxn>
                <a:cxn ang="0">
                  <a:pos x="84" y="1"/>
                </a:cxn>
                <a:cxn ang="0">
                  <a:pos x="76" y="4"/>
                </a:cxn>
                <a:cxn ang="0">
                  <a:pos x="68" y="7"/>
                </a:cxn>
                <a:cxn ang="0">
                  <a:pos x="55" y="16"/>
                </a:cxn>
                <a:cxn ang="0">
                  <a:pos x="41" y="25"/>
                </a:cxn>
                <a:cxn ang="0">
                  <a:pos x="27" y="33"/>
                </a:cxn>
                <a:cxn ang="0">
                  <a:pos x="27" y="33"/>
                </a:cxn>
                <a:cxn ang="0">
                  <a:pos x="17" y="39"/>
                </a:cxn>
                <a:cxn ang="0">
                  <a:pos x="8" y="47"/>
                </a:cxn>
                <a:cxn ang="0">
                  <a:pos x="4" y="52"/>
                </a:cxn>
                <a:cxn ang="0">
                  <a:pos x="2" y="58"/>
                </a:cxn>
                <a:cxn ang="0">
                  <a:pos x="0" y="63"/>
                </a:cxn>
                <a:cxn ang="0">
                  <a:pos x="0" y="69"/>
                </a:cxn>
                <a:cxn ang="0">
                  <a:pos x="0" y="69"/>
                </a:cxn>
                <a:cxn ang="0">
                  <a:pos x="0" y="71"/>
                </a:cxn>
                <a:cxn ang="0">
                  <a:pos x="2" y="72"/>
                </a:cxn>
                <a:cxn ang="0">
                  <a:pos x="4" y="73"/>
                </a:cxn>
                <a:cxn ang="0">
                  <a:pos x="7" y="73"/>
                </a:cxn>
                <a:cxn ang="0">
                  <a:pos x="10" y="71"/>
                </a:cxn>
                <a:cxn ang="0">
                  <a:pos x="11" y="68"/>
                </a:cxn>
                <a:cxn ang="0">
                  <a:pos x="11" y="65"/>
                </a:cxn>
                <a:cxn ang="0">
                  <a:pos x="11" y="65"/>
                </a:cxn>
                <a:cxn ang="0">
                  <a:pos x="11" y="62"/>
                </a:cxn>
                <a:cxn ang="0">
                  <a:pos x="14" y="56"/>
                </a:cxn>
                <a:cxn ang="0">
                  <a:pos x="17" y="52"/>
                </a:cxn>
                <a:cxn ang="0">
                  <a:pos x="23" y="48"/>
                </a:cxn>
                <a:cxn ang="0">
                  <a:pos x="33" y="43"/>
                </a:cxn>
                <a:cxn ang="0">
                  <a:pos x="42" y="38"/>
                </a:cxn>
                <a:cxn ang="0">
                  <a:pos x="42" y="38"/>
                </a:cxn>
                <a:cxn ang="0">
                  <a:pos x="63" y="24"/>
                </a:cxn>
                <a:cxn ang="0">
                  <a:pos x="75" y="17"/>
                </a:cxn>
                <a:cxn ang="0">
                  <a:pos x="87" y="12"/>
                </a:cxn>
                <a:cxn ang="0">
                  <a:pos x="87" y="12"/>
                </a:cxn>
                <a:cxn ang="0">
                  <a:pos x="89" y="11"/>
                </a:cxn>
                <a:cxn ang="0">
                  <a:pos x="91" y="9"/>
                </a:cxn>
                <a:cxn ang="0">
                  <a:pos x="91" y="5"/>
                </a:cxn>
                <a:cxn ang="0">
                  <a:pos x="88" y="1"/>
                </a:cxn>
                <a:cxn ang="0">
                  <a:pos x="87" y="0"/>
                </a:cxn>
                <a:cxn ang="0">
                  <a:pos x="84" y="1"/>
                </a:cxn>
                <a:cxn ang="0">
                  <a:pos x="84" y="1"/>
                </a:cxn>
              </a:cxnLst>
              <a:rect l="0" t="0" r="r" b="b"/>
              <a:pathLst>
                <a:path w="91" h="73">
                  <a:moveTo>
                    <a:pt x="84" y="1"/>
                  </a:moveTo>
                  <a:lnTo>
                    <a:pt x="84" y="1"/>
                  </a:lnTo>
                  <a:lnTo>
                    <a:pt x="76" y="4"/>
                  </a:lnTo>
                  <a:lnTo>
                    <a:pt x="68" y="7"/>
                  </a:lnTo>
                  <a:lnTo>
                    <a:pt x="55" y="16"/>
                  </a:lnTo>
                  <a:lnTo>
                    <a:pt x="41" y="25"/>
                  </a:lnTo>
                  <a:lnTo>
                    <a:pt x="27" y="33"/>
                  </a:lnTo>
                  <a:lnTo>
                    <a:pt x="27" y="33"/>
                  </a:lnTo>
                  <a:lnTo>
                    <a:pt x="17" y="39"/>
                  </a:lnTo>
                  <a:lnTo>
                    <a:pt x="8" y="47"/>
                  </a:lnTo>
                  <a:lnTo>
                    <a:pt x="4" y="52"/>
                  </a:lnTo>
                  <a:lnTo>
                    <a:pt x="2" y="58"/>
                  </a:lnTo>
                  <a:lnTo>
                    <a:pt x="0" y="63"/>
                  </a:lnTo>
                  <a:lnTo>
                    <a:pt x="0" y="69"/>
                  </a:lnTo>
                  <a:lnTo>
                    <a:pt x="0" y="69"/>
                  </a:lnTo>
                  <a:lnTo>
                    <a:pt x="0" y="71"/>
                  </a:lnTo>
                  <a:lnTo>
                    <a:pt x="2" y="72"/>
                  </a:lnTo>
                  <a:lnTo>
                    <a:pt x="4" y="73"/>
                  </a:lnTo>
                  <a:lnTo>
                    <a:pt x="7" y="73"/>
                  </a:lnTo>
                  <a:lnTo>
                    <a:pt x="10" y="71"/>
                  </a:lnTo>
                  <a:lnTo>
                    <a:pt x="11" y="68"/>
                  </a:lnTo>
                  <a:lnTo>
                    <a:pt x="11" y="65"/>
                  </a:lnTo>
                  <a:lnTo>
                    <a:pt x="11" y="65"/>
                  </a:lnTo>
                  <a:lnTo>
                    <a:pt x="11" y="62"/>
                  </a:lnTo>
                  <a:lnTo>
                    <a:pt x="14" y="56"/>
                  </a:lnTo>
                  <a:lnTo>
                    <a:pt x="17" y="52"/>
                  </a:lnTo>
                  <a:lnTo>
                    <a:pt x="23" y="48"/>
                  </a:lnTo>
                  <a:lnTo>
                    <a:pt x="33" y="43"/>
                  </a:lnTo>
                  <a:lnTo>
                    <a:pt x="42" y="38"/>
                  </a:lnTo>
                  <a:lnTo>
                    <a:pt x="42" y="38"/>
                  </a:lnTo>
                  <a:lnTo>
                    <a:pt x="63" y="24"/>
                  </a:lnTo>
                  <a:lnTo>
                    <a:pt x="75" y="17"/>
                  </a:lnTo>
                  <a:lnTo>
                    <a:pt x="87" y="12"/>
                  </a:lnTo>
                  <a:lnTo>
                    <a:pt x="87" y="12"/>
                  </a:lnTo>
                  <a:lnTo>
                    <a:pt x="89" y="11"/>
                  </a:lnTo>
                  <a:lnTo>
                    <a:pt x="91" y="9"/>
                  </a:lnTo>
                  <a:lnTo>
                    <a:pt x="91" y="5"/>
                  </a:lnTo>
                  <a:lnTo>
                    <a:pt x="88" y="1"/>
                  </a:lnTo>
                  <a:lnTo>
                    <a:pt x="87" y="0"/>
                  </a:lnTo>
                  <a:lnTo>
                    <a:pt x="84" y="1"/>
                  </a:lnTo>
                  <a:lnTo>
                    <a:pt x="8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87" name="Freeform 599"/>
            <p:cNvSpPr/>
            <p:nvPr/>
          </p:nvSpPr>
          <p:spPr bwMode="auto">
            <a:xfrm>
              <a:off x="4284663" y="2398713"/>
              <a:ext cx="34925" cy="25400"/>
            </a:xfrm>
            <a:custGeom>
              <a:avLst/>
              <a:gdLst/>
              <a:ahLst/>
              <a:cxnLst>
                <a:cxn ang="0">
                  <a:pos x="78" y="1"/>
                </a:cxn>
                <a:cxn ang="0">
                  <a:pos x="78" y="1"/>
                </a:cxn>
                <a:cxn ang="0">
                  <a:pos x="39" y="25"/>
                </a:cxn>
                <a:cxn ang="0">
                  <a:pos x="19" y="38"/>
                </a:cxn>
                <a:cxn ang="0">
                  <a:pos x="1" y="51"/>
                </a:cxn>
                <a:cxn ang="0">
                  <a:pos x="1" y="51"/>
                </a:cxn>
                <a:cxn ang="0">
                  <a:pos x="0" y="53"/>
                </a:cxn>
                <a:cxn ang="0">
                  <a:pos x="0" y="55"/>
                </a:cxn>
                <a:cxn ang="0">
                  <a:pos x="0" y="57"/>
                </a:cxn>
                <a:cxn ang="0">
                  <a:pos x="1" y="59"/>
                </a:cxn>
                <a:cxn ang="0">
                  <a:pos x="5" y="61"/>
                </a:cxn>
                <a:cxn ang="0">
                  <a:pos x="7" y="61"/>
                </a:cxn>
                <a:cxn ang="0">
                  <a:pos x="10" y="60"/>
                </a:cxn>
                <a:cxn ang="0">
                  <a:pos x="10" y="60"/>
                </a:cxn>
                <a:cxn ang="0">
                  <a:pos x="27" y="46"/>
                </a:cxn>
                <a:cxn ang="0">
                  <a:pos x="45" y="34"/>
                </a:cxn>
                <a:cxn ang="0">
                  <a:pos x="85" y="10"/>
                </a:cxn>
                <a:cxn ang="0">
                  <a:pos x="85" y="10"/>
                </a:cxn>
                <a:cxn ang="0">
                  <a:pos x="86" y="9"/>
                </a:cxn>
                <a:cxn ang="0">
                  <a:pos x="87" y="8"/>
                </a:cxn>
                <a:cxn ang="0">
                  <a:pos x="86" y="4"/>
                </a:cxn>
                <a:cxn ang="0">
                  <a:pos x="83" y="1"/>
                </a:cxn>
                <a:cxn ang="0">
                  <a:pos x="81" y="0"/>
                </a:cxn>
                <a:cxn ang="0">
                  <a:pos x="78" y="1"/>
                </a:cxn>
                <a:cxn ang="0">
                  <a:pos x="78" y="1"/>
                </a:cxn>
              </a:cxnLst>
              <a:rect l="0" t="0" r="r" b="b"/>
              <a:pathLst>
                <a:path w="87" h="61">
                  <a:moveTo>
                    <a:pt x="78" y="1"/>
                  </a:moveTo>
                  <a:lnTo>
                    <a:pt x="78" y="1"/>
                  </a:lnTo>
                  <a:lnTo>
                    <a:pt x="39" y="25"/>
                  </a:lnTo>
                  <a:lnTo>
                    <a:pt x="19" y="38"/>
                  </a:lnTo>
                  <a:lnTo>
                    <a:pt x="1" y="51"/>
                  </a:lnTo>
                  <a:lnTo>
                    <a:pt x="1" y="51"/>
                  </a:lnTo>
                  <a:lnTo>
                    <a:pt x="0" y="53"/>
                  </a:lnTo>
                  <a:lnTo>
                    <a:pt x="0" y="55"/>
                  </a:lnTo>
                  <a:lnTo>
                    <a:pt x="0" y="57"/>
                  </a:lnTo>
                  <a:lnTo>
                    <a:pt x="1" y="59"/>
                  </a:lnTo>
                  <a:lnTo>
                    <a:pt x="5" y="61"/>
                  </a:lnTo>
                  <a:lnTo>
                    <a:pt x="7" y="61"/>
                  </a:lnTo>
                  <a:lnTo>
                    <a:pt x="10" y="60"/>
                  </a:lnTo>
                  <a:lnTo>
                    <a:pt x="10" y="60"/>
                  </a:lnTo>
                  <a:lnTo>
                    <a:pt x="27" y="46"/>
                  </a:lnTo>
                  <a:lnTo>
                    <a:pt x="45" y="34"/>
                  </a:lnTo>
                  <a:lnTo>
                    <a:pt x="85" y="10"/>
                  </a:lnTo>
                  <a:lnTo>
                    <a:pt x="85" y="10"/>
                  </a:lnTo>
                  <a:lnTo>
                    <a:pt x="86" y="9"/>
                  </a:lnTo>
                  <a:lnTo>
                    <a:pt x="87" y="8"/>
                  </a:lnTo>
                  <a:lnTo>
                    <a:pt x="86" y="4"/>
                  </a:lnTo>
                  <a:lnTo>
                    <a:pt x="83" y="1"/>
                  </a:lnTo>
                  <a:lnTo>
                    <a:pt x="81" y="0"/>
                  </a:lnTo>
                  <a:lnTo>
                    <a:pt x="78" y="1"/>
                  </a:lnTo>
                  <a:lnTo>
                    <a:pt x="7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88" name="Freeform 600"/>
            <p:cNvSpPr/>
            <p:nvPr/>
          </p:nvSpPr>
          <p:spPr bwMode="auto">
            <a:xfrm>
              <a:off x="4310063" y="2420938"/>
              <a:ext cx="42863" cy="25400"/>
            </a:xfrm>
            <a:custGeom>
              <a:avLst/>
              <a:gdLst/>
              <a:ahLst/>
              <a:cxnLst>
                <a:cxn ang="0">
                  <a:pos x="102" y="0"/>
                </a:cxn>
                <a:cxn ang="0">
                  <a:pos x="102" y="0"/>
                </a:cxn>
                <a:cxn ang="0">
                  <a:pos x="88" y="8"/>
                </a:cxn>
                <a:cxn ang="0">
                  <a:pos x="72" y="16"/>
                </a:cxn>
                <a:cxn ang="0">
                  <a:pos x="58" y="25"/>
                </a:cxn>
                <a:cxn ang="0">
                  <a:pos x="42" y="33"/>
                </a:cxn>
                <a:cxn ang="0">
                  <a:pos x="42" y="33"/>
                </a:cxn>
                <a:cxn ang="0">
                  <a:pos x="33" y="38"/>
                </a:cxn>
                <a:cxn ang="0">
                  <a:pos x="24" y="45"/>
                </a:cxn>
                <a:cxn ang="0">
                  <a:pos x="14" y="50"/>
                </a:cxn>
                <a:cxn ang="0">
                  <a:pos x="9" y="53"/>
                </a:cxn>
                <a:cxn ang="0">
                  <a:pos x="4" y="54"/>
                </a:cxn>
                <a:cxn ang="0">
                  <a:pos x="4" y="54"/>
                </a:cxn>
                <a:cxn ang="0">
                  <a:pos x="1" y="55"/>
                </a:cxn>
                <a:cxn ang="0">
                  <a:pos x="0" y="57"/>
                </a:cxn>
                <a:cxn ang="0">
                  <a:pos x="0" y="58"/>
                </a:cxn>
                <a:cxn ang="0">
                  <a:pos x="0" y="61"/>
                </a:cxn>
                <a:cxn ang="0">
                  <a:pos x="3" y="65"/>
                </a:cxn>
                <a:cxn ang="0">
                  <a:pos x="4" y="65"/>
                </a:cxn>
                <a:cxn ang="0">
                  <a:pos x="7" y="65"/>
                </a:cxn>
                <a:cxn ang="0">
                  <a:pos x="7" y="65"/>
                </a:cxn>
                <a:cxn ang="0">
                  <a:pos x="17" y="62"/>
                </a:cxn>
                <a:cxn ang="0">
                  <a:pos x="26" y="57"/>
                </a:cxn>
                <a:cxn ang="0">
                  <a:pos x="43" y="45"/>
                </a:cxn>
                <a:cxn ang="0">
                  <a:pos x="43" y="45"/>
                </a:cxn>
                <a:cxn ang="0">
                  <a:pos x="73" y="27"/>
                </a:cxn>
                <a:cxn ang="0">
                  <a:pos x="90" y="19"/>
                </a:cxn>
                <a:cxn ang="0">
                  <a:pos x="106" y="12"/>
                </a:cxn>
                <a:cxn ang="0">
                  <a:pos x="106" y="12"/>
                </a:cxn>
                <a:cxn ang="0">
                  <a:pos x="107" y="11"/>
                </a:cxn>
                <a:cxn ang="0">
                  <a:pos x="109" y="8"/>
                </a:cxn>
                <a:cxn ang="0">
                  <a:pos x="109" y="4"/>
                </a:cxn>
                <a:cxn ang="0">
                  <a:pos x="109" y="2"/>
                </a:cxn>
                <a:cxn ang="0">
                  <a:pos x="107" y="0"/>
                </a:cxn>
                <a:cxn ang="0">
                  <a:pos x="105" y="0"/>
                </a:cxn>
                <a:cxn ang="0">
                  <a:pos x="102" y="0"/>
                </a:cxn>
                <a:cxn ang="0">
                  <a:pos x="102" y="0"/>
                </a:cxn>
              </a:cxnLst>
              <a:rect l="0" t="0" r="r" b="b"/>
              <a:pathLst>
                <a:path w="109" h="65">
                  <a:moveTo>
                    <a:pt x="102" y="0"/>
                  </a:moveTo>
                  <a:lnTo>
                    <a:pt x="102" y="0"/>
                  </a:lnTo>
                  <a:lnTo>
                    <a:pt x="88" y="8"/>
                  </a:lnTo>
                  <a:lnTo>
                    <a:pt x="72" y="16"/>
                  </a:lnTo>
                  <a:lnTo>
                    <a:pt x="58" y="25"/>
                  </a:lnTo>
                  <a:lnTo>
                    <a:pt x="42" y="33"/>
                  </a:lnTo>
                  <a:lnTo>
                    <a:pt x="42" y="33"/>
                  </a:lnTo>
                  <a:lnTo>
                    <a:pt x="33" y="38"/>
                  </a:lnTo>
                  <a:lnTo>
                    <a:pt x="24" y="45"/>
                  </a:lnTo>
                  <a:lnTo>
                    <a:pt x="14" y="50"/>
                  </a:lnTo>
                  <a:lnTo>
                    <a:pt x="9" y="53"/>
                  </a:lnTo>
                  <a:lnTo>
                    <a:pt x="4" y="54"/>
                  </a:lnTo>
                  <a:lnTo>
                    <a:pt x="4" y="54"/>
                  </a:lnTo>
                  <a:lnTo>
                    <a:pt x="1" y="55"/>
                  </a:lnTo>
                  <a:lnTo>
                    <a:pt x="0" y="57"/>
                  </a:lnTo>
                  <a:lnTo>
                    <a:pt x="0" y="58"/>
                  </a:lnTo>
                  <a:lnTo>
                    <a:pt x="0" y="61"/>
                  </a:lnTo>
                  <a:lnTo>
                    <a:pt x="3" y="65"/>
                  </a:lnTo>
                  <a:lnTo>
                    <a:pt x="4" y="65"/>
                  </a:lnTo>
                  <a:lnTo>
                    <a:pt x="7" y="65"/>
                  </a:lnTo>
                  <a:lnTo>
                    <a:pt x="7" y="65"/>
                  </a:lnTo>
                  <a:lnTo>
                    <a:pt x="17" y="62"/>
                  </a:lnTo>
                  <a:lnTo>
                    <a:pt x="26" y="57"/>
                  </a:lnTo>
                  <a:lnTo>
                    <a:pt x="43" y="45"/>
                  </a:lnTo>
                  <a:lnTo>
                    <a:pt x="43" y="45"/>
                  </a:lnTo>
                  <a:lnTo>
                    <a:pt x="73" y="27"/>
                  </a:lnTo>
                  <a:lnTo>
                    <a:pt x="90" y="19"/>
                  </a:lnTo>
                  <a:lnTo>
                    <a:pt x="106" y="12"/>
                  </a:lnTo>
                  <a:lnTo>
                    <a:pt x="106" y="12"/>
                  </a:lnTo>
                  <a:lnTo>
                    <a:pt x="107" y="11"/>
                  </a:lnTo>
                  <a:lnTo>
                    <a:pt x="109" y="8"/>
                  </a:lnTo>
                  <a:lnTo>
                    <a:pt x="109" y="4"/>
                  </a:lnTo>
                  <a:lnTo>
                    <a:pt x="109" y="2"/>
                  </a:lnTo>
                  <a:lnTo>
                    <a:pt x="107" y="0"/>
                  </a:lnTo>
                  <a:lnTo>
                    <a:pt x="105" y="0"/>
                  </a:lnTo>
                  <a:lnTo>
                    <a:pt x="102" y="0"/>
                  </a:lnTo>
                  <a:lnTo>
                    <a:pt x="102"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89" name="Freeform 601"/>
            <p:cNvSpPr/>
            <p:nvPr/>
          </p:nvSpPr>
          <p:spPr bwMode="auto">
            <a:xfrm>
              <a:off x="4337051" y="2435225"/>
              <a:ext cx="44450" cy="25400"/>
            </a:xfrm>
            <a:custGeom>
              <a:avLst/>
              <a:gdLst/>
              <a:ahLst/>
              <a:cxnLst>
                <a:cxn ang="0">
                  <a:pos x="106" y="2"/>
                </a:cxn>
                <a:cxn ang="0">
                  <a:pos x="106" y="2"/>
                </a:cxn>
                <a:cxn ang="0">
                  <a:pos x="81" y="15"/>
                </a:cxn>
                <a:cxn ang="0">
                  <a:pos x="56" y="28"/>
                </a:cxn>
                <a:cxn ang="0">
                  <a:pos x="30" y="40"/>
                </a:cxn>
                <a:cxn ang="0">
                  <a:pos x="4" y="50"/>
                </a:cxn>
                <a:cxn ang="0">
                  <a:pos x="4" y="50"/>
                </a:cxn>
                <a:cxn ang="0">
                  <a:pos x="3" y="51"/>
                </a:cxn>
                <a:cxn ang="0">
                  <a:pos x="1" y="54"/>
                </a:cxn>
                <a:cxn ang="0">
                  <a:pos x="0" y="58"/>
                </a:cxn>
                <a:cxn ang="0">
                  <a:pos x="1" y="59"/>
                </a:cxn>
                <a:cxn ang="0">
                  <a:pos x="3" y="61"/>
                </a:cxn>
                <a:cxn ang="0">
                  <a:pos x="5" y="62"/>
                </a:cxn>
                <a:cxn ang="0">
                  <a:pos x="8" y="62"/>
                </a:cxn>
                <a:cxn ang="0">
                  <a:pos x="8" y="62"/>
                </a:cxn>
                <a:cxn ang="0">
                  <a:pos x="34" y="51"/>
                </a:cxn>
                <a:cxn ang="0">
                  <a:pos x="60" y="38"/>
                </a:cxn>
                <a:cxn ang="0">
                  <a:pos x="86" y="25"/>
                </a:cxn>
                <a:cxn ang="0">
                  <a:pos x="111" y="11"/>
                </a:cxn>
                <a:cxn ang="0">
                  <a:pos x="111" y="11"/>
                </a:cxn>
                <a:cxn ang="0">
                  <a:pos x="114" y="10"/>
                </a:cxn>
                <a:cxn ang="0">
                  <a:pos x="114" y="8"/>
                </a:cxn>
                <a:cxn ang="0">
                  <a:pos x="114" y="4"/>
                </a:cxn>
                <a:cxn ang="0">
                  <a:pos x="110" y="0"/>
                </a:cxn>
                <a:cxn ang="0">
                  <a:pos x="109" y="0"/>
                </a:cxn>
                <a:cxn ang="0">
                  <a:pos x="106" y="2"/>
                </a:cxn>
                <a:cxn ang="0">
                  <a:pos x="106" y="2"/>
                </a:cxn>
              </a:cxnLst>
              <a:rect l="0" t="0" r="r" b="b"/>
              <a:pathLst>
                <a:path w="114" h="62">
                  <a:moveTo>
                    <a:pt x="106" y="2"/>
                  </a:moveTo>
                  <a:lnTo>
                    <a:pt x="106" y="2"/>
                  </a:lnTo>
                  <a:lnTo>
                    <a:pt x="81" y="15"/>
                  </a:lnTo>
                  <a:lnTo>
                    <a:pt x="56" y="28"/>
                  </a:lnTo>
                  <a:lnTo>
                    <a:pt x="30" y="40"/>
                  </a:lnTo>
                  <a:lnTo>
                    <a:pt x="4" y="50"/>
                  </a:lnTo>
                  <a:lnTo>
                    <a:pt x="4" y="50"/>
                  </a:lnTo>
                  <a:lnTo>
                    <a:pt x="3" y="51"/>
                  </a:lnTo>
                  <a:lnTo>
                    <a:pt x="1" y="54"/>
                  </a:lnTo>
                  <a:lnTo>
                    <a:pt x="0" y="58"/>
                  </a:lnTo>
                  <a:lnTo>
                    <a:pt x="1" y="59"/>
                  </a:lnTo>
                  <a:lnTo>
                    <a:pt x="3" y="61"/>
                  </a:lnTo>
                  <a:lnTo>
                    <a:pt x="5" y="62"/>
                  </a:lnTo>
                  <a:lnTo>
                    <a:pt x="8" y="62"/>
                  </a:lnTo>
                  <a:lnTo>
                    <a:pt x="8" y="62"/>
                  </a:lnTo>
                  <a:lnTo>
                    <a:pt x="34" y="51"/>
                  </a:lnTo>
                  <a:lnTo>
                    <a:pt x="60" y="38"/>
                  </a:lnTo>
                  <a:lnTo>
                    <a:pt x="86" y="25"/>
                  </a:lnTo>
                  <a:lnTo>
                    <a:pt x="111" y="11"/>
                  </a:lnTo>
                  <a:lnTo>
                    <a:pt x="111" y="11"/>
                  </a:lnTo>
                  <a:lnTo>
                    <a:pt x="114" y="10"/>
                  </a:lnTo>
                  <a:lnTo>
                    <a:pt x="114" y="8"/>
                  </a:lnTo>
                  <a:lnTo>
                    <a:pt x="114" y="4"/>
                  </a:lnTo>
                  <a:lnTo>
                    <a:pt x="110" y="0"/>
                  </a:lnTo>
                  <a:lnTo>
                    <a:pt x="109" y="0"/>
                  </a:lnTo>
                  <a:lnTo>
                    <a:pt x="106" y="2"/>
                  </a:lnTo>
                  <a:lnTo>
                    <a:pt x="10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90" name="Freeform 602"/>
            <p:cNvSpPr/>
            <p:nvPr/>
          </p:nvSpPr>
          <p:spPr bwMode="auto">
            <a:xfrm>
              <a:off x="4367213" y="2444750"/>
              <a:ext cx="46038" cy="25400"/>
            </a:xfrm>
            <a:custGeom>
              <a:avLst/>
              <a:gdLst/>
              <a:ahLst/>
              <a:cxnLst>
                <a:cxn ang="0">
                  <a:pos x="109" y="1"/>
                </a:cxn>
                <a:cxn ang="0">
                  <a:pos x="109" y="1"/>
                </a:cxn>
                <a:cxn ang="0">
                  <a:pos x="84" y="18"/>
                </a:cxn>
                <a:cxn ang="0">
                  <a:pos x="58" y="32"/>
                </a:cxn>
                <a:cxn ang="0">
                  <a:pos x="32" y="44"/>
                </a:cxn>
                <a:cxn ang="0">
                  <a:pos x="3" y="55"/>
                </a:cxn>
                <a:cxn ang="0">
                  <a:pos x="3" y="55"/>
                </a:cxn>
                <a:cxn ang="0">
                  <a:pos x="2" y="55"/>
                </a:cxn>
                <a:cxn ang="0">
                  <a:pos x="0" y="57"/>
                </a:cxn>
                <a:cxn ang="0">
                  <a:pos x="0" y="61"/>
                </a:cxn>
                <a:cxn ang="0">
                  <a:pos x="2" y="65"/>
                </a:cxn>
                <a:cxn ang="0">
                  <a:pos x="4" y="65"/>
                </a:cxn>
                <a:cxn ang="0">
                  <a:pos x="7" y="65"/>
                </a:cxn>
                <a:cxn ang="0">
                  <a:pos x="7" y="65"/>
                </a:cxn>
                <a:cxn ang="0">
                  <a:pos x="36" y="55"/>
                </a:cxn>
                <a:cxn ang="0">
                  <a:pos x="63" y="43"/>
                </a:cxn>
                <a:cxn ang="0">
                  <a:pos x="89" y="28"/>
                </a:cxn>
                <a:cxn ang="0">
                  <a:pos x="114" y="11"/>
                </a:cxn>
                <a:cxn ang="0">
                  <a:pos x="114" y="11"/>
                </a:cxn>
                <a:cxn ang="0">
                  <a:pos x="117" y="9"/>
                </a:cxn>
                <a:cxn ang="0">
                  <a:pos x="117" y="7"/>
                </a:cxn>
                <a:cxn ang="0">
                  <a:pos x="115" y="4"/>
                </a:cxn>
                <a:cxn ang="0">
                  <a:pos x="114" y="1"/>
                </a:cxn>
                <a:cxn ang="0">
                  <a:pos x="113" y="1"/>
                </a:cxn>
                <a:cxn ang="0">
                  <a:pos x="110" y="0"/>
                </a:cxn>
                <a:cxn ang="0">
                  <a:pos x="109" y="1"/>
                </a:cxn>
                <a:cxn ang="0">
                  <a:pos x="109" y="1"/>
                </a:cxn>
              </a:cxnLst>
              <a:rect l="0" t="0" r="r" b="b"/>
              <a:pathLst>
                <a:path w="117" h="65">
                  <a:moveTo>
                    <a:pt x="109" y="1"/>
                  </a:moveTo>
                  <a:lnTo>
                    <a:pt x="109" y="1"/>
                  </a:lnTo>
                  <a:lnTo>
                    <a:pt x="84" y="18"/>
                  </a:lnTo>
                  <a:lnTo>
                    <a:pt x="58" y="32"/>
                  </a:lnTo>
                  <a:lnTo>
                    <a:pt x="32" y="44"/>
                  </a:lnTo>
                  <a:lnTo>
                    <a:pt x="3" y="55"/>
                  </a:lnTo>
                  <a:lnTo>
                    <a:pt x="3" y="55"/>
                  </a:lnTo>
                  <a:lnTo>
                    <a:pt x="2" y="55"/>
                  </a:lnTo>
                  <a:lnTo>
                    <a:pt x="0" y="57"/>
                  </a:lnTo>
                  <a:lnTo>
                    <a:pt x="0" y="61"/>
                  </a:lnTo>
                  <a:lnTo>
                    <a:pt x="2" y="65"/>
                  </a:lnTo>
                  <a:lnTo>
                    <a:pt x="4" y="65"/>
                  </a:lnTo>
                  <a:lnTo>
                    <a:pt x="7" y="65"/>
                  </a:lnTo>
                  <a:lnTo>
                    <a:pt x="7" y="65"/>
                  </a:lnTo>
                  <a:lnTo>
                    <a:pt x="36" y="55"/>
                  </a:lnTo>
                  <a:lnTo>
                    <a:pt x="63" y="43"/>
                  </a:lnTo>
                  <a:lnTo>
                    <a:pt x="89" y="28"/>
                  </a:lnTo>
                  <a:lnTo>
                    <a:pt x="114" y="11"/>
                  </a:lnTo>
                  <a:lnTo>
                    <a:pt x="114" y="11"/>
                  </a:lnTo>
                  <a:lnTo>
                    <a:pt x="117" y="9"/>
                  </a:lnTo>
                  <a:lnTo>
                    <a:pt x="117" y="7"/>
                  </a:lnTo>
                  <a:lnTo>
                    <a:pt x="115" y="4"/>
                  </a:lnTo>
                  <a:lnTo>
                    <a:pt x="114" y="1"/>
                  </a:lnTo>
                  <a:lnTo>
                    <a:pt x="113" y="1"/>
                  </a:lnTo>
                  <a:lnTo>
                    <a:pt x="110" y="0"/>
                  </a:lnTo>
                  <a:lnTo>
                    <a:pt x="109" y="1"/>
                  </a:lnTo>
                  <a:lnTo>
                    <a:pt x="10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91" name="Freeform 603"/>
            <p:cNvSpPr/>
            <p:nvPr/>
          </p:nvSpPr>
          <p:spPr bwMode="auto">
            <a:xfrm>
              <a:off x="4341813" y="2081213"/>
              <a:ext cx="34925" cy="12700"/>
            </a:xfrm>
            <a:custGeom>
              <a:avLst/>
              <a:gdLst/>
              <a:ahLst/>
              <a:cxnLst>
                <a:cxn ang="0">
                  <a:pos x="81" y="0"/>
                </a:cxn>
                <a:cxn ang="0">
                  <a:pos x="81" y="0"/>
                </a:cxn>
                <a:cxn ang="0">
                  <a:pos x="72" y="1"/>
                </a:cxn>
                <a:cxn ang="0">
                  <a:pos x="61" y="4"/>
                </a:cxn>
                <a:cxn ang="0">
                  <a:pos x="43" y="10"/>
                </a:cxn>
                <a:cxn ang="0">
                  <a:pos x="25" y="16"/>
                </a:cxn>
                <a:cxn ang="0">
                  <a:pos x="14" y="18"/>
                </a:cxn>
                <a:cxn ang="0">
                  <a:pos x="5" y="19"/>
                </a:cxn>
                <a:cxn ang="0">
                  <a:pos x="5" y="19"/>
                </a:cxn>
                <a:cxn ang="0">
                  <a:pos x="2" y="19"/>
                </a:cxn>
                <a:cxn ang="0">
                  <a:pos x="1" y="21"/>
                </a:cxn>
                <a:cxn ang="0">
                  <a:pos x="0" y="25"/>
                </a:cxn>
                <a:cxn ang="0">
                  <a:pos x="1" y="29"/>
                </a:cxn>
                <a:cxn ang="0">
                  <a:pos x="2" y="30"/>
                </a:cxn>
                <a:cxn ang="0">
                  <a:pos x="5" y="31"/>
                </a:cxn>
                <a:cxn ang="0">
                  <a:pos x="5" y="31"/>
                </a:cxn>
                <a:cxn ang="0">
                  <a:pos x="16" y="30"/>
                </a:cxn>
                <a:cxn ang="0">
                  <a:pos x="25" y="27"/>
                </a:cxn>
                <a:cxn ang="0">
                  <a:pos x="43" y="21"/>
                </a:cxn>
                <a:cxn ang="0">
                  <a:pos x="61" y="16"/>
                </a:cxn>
                <a:cxn ang="0">
                  <a:pos x="72" y="13"/>
                </a:cxn>
                <a:cxn ang="0">
                  <a:pos x="81" y="12"/>
                </a:cxn>
                <a:cxn ang="0">
                  <a:pos x="81" y="12"/>
                </a:cxn>
                <a:cxn ang="0">
                  <a:pos x="84" y="12"/>
                </a:cxn>
                <a:cxn ang="0">
                  <a:pos x="85" y="10"/>
                </a:cxn>
                <a:cxn ang="0">
                  <a:pos x="86" y="6"/>
                </a:cxn>
                <a:cxn ang="0">
                  <a:pos x="85" y="2"/>
                </a:cxn>
                <a:cxn ang="0">
                  <a:pos x="84" y="1"/>
                </a:cxn>
                <a:cxn ang="0">
                  <a:pos x="81" y="0"/>
                </a:cxn>
                <a:cxn ang="0">
                  <a:pos x="81" y="0"/>
                </a:cxn>
              </a:cxnLst>
              <a:rect l="0" t="0" r="r" b="b"/>
              <a:pathLst>
                <a:path w="86" h="31">
                  <a:moveTo>
                    <a:pt x="81" y="0"/>
                  </a:moveTo>
                  <a:lnTo>
                    <a:pt x="81" y="0"/>
                  </a:lnTo>
                  <a:lnTo>
                    <a:pt x="72" y="1"/>
                  </a:lnTo>
                  <a:lnTo>
                    <a:pt x="61" y="4"/>
                  </a:lnTo>
                  <a:lnTo>
                    <a:pt x="43" y="10"/>
                  </a:lnTo>
                  <a:lnTo>
                    <a:pt x="25" y="16"/>
                  </a:lnTo>
                  <a:lnTo>
                    <a:pt x="14" y="18"/>
                  </a:lnTo>
                  <a:lnTo>
                    <a:pt x="5" y="19"/>
                  </a:lnTo>
                  <a:lnTo>
                    <a:pt x="5" y="19"/>
                  </a:lnTo>
                  <a:lnTo>
                    <a:pt x="2" y="19"/>
                  </a:lnTo>
                  <a:lnTo>
                    <a:pt x="1" y="21"/>
                  </a:lnTo>
                  <a:lnTo>
                    <a:pt x="0" y="25"/>
                  </a:lnTo>
                  <a:lnTo>
                    <a:pt x="1" y="29"/>
                  </a:lnTo>
                  <a:lnTo>
                    <a:pt x="2" y="30"/>
                  </a:lnTo>
                  <a:lnTo>
                    <a:pt x="5" y="31"/>
                  </a:lnTo>
                  <a:lnTo>
                    <a:pt x="5" y="31"/>
                  </a:lnTo>
                  <a:lnTo>
                    <a:pt x="16" y="30"/>
                  </a:lnTo>
                  <a:lnTo>
                    <a:pt x="25" y="27"/>
                  </a:lnTo>
                  <a:lnTo>
                    <a:pt x="43" y="21"/>
                  </a:lnTo>
                  <a:lnTo>
                    <a:pt x="61" y="16"/>
                  </a:lnTo>
                  <a:lnTo>
                    <a:pt x="72" y="13"/>
                  </a:lnTo>
                  <a:lnTo>
                    <a:pt x="81" y="12"/>
                  </a:lnTo>
                  <a:lnTo>
                    <a:pt x="81" y="12"/>
                  </a:lnTo>
                  <a:lnTo>
                    <a:pt x="84" y="12"/>
                  </a:lnTo>
                  <a:lnTo>
                    <a:pt x="85" y="10"/>
                  </a:lnTo>
                  <a:lnTo>
                    <a:pt x="86" y="6"/>
                  </a:lnTo>
                  <a:lnTo>
                    <a:pt x="85" y="2"/>
                  </a:lnTo>
                  <a:lnTo>
                    <a:pt x="84" y="1"/>
                  </a:lnTo>
                  <a:lnTo>
                    <a:pt x="81" y="0"/>
                  </a:lnTo>
                  <a:lnTo>
                    <a:pt x="81"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92" name="Freeform 604"/>
            <p:cNvSpPr/>
            <p:nvPr/>
          </p:nvSpPr>
          <p:spPr bwMode="auto">
            <a:xfrm>
              <a:off x="4381501" y="2097088"/>
              <a:ext cx="26988" cy="17463"/>
            </a:xfrm>
            <a:custGeom>
              <a:avLst/>
              <a:gdLst/>
              <a:ahLst/>
              <a:cxnLst>
                <a:cxn ang="0">
                  <a:pos x="61" y="1"/>
                </a:cxn>
                <a:cxn ang="0">
                  <a:pos x="61" y="1"/>
                </a:cxn>
                <a:cxn ang="0">
                  <a:pos x="47" y="8"/>
                </a:cxn>
                <a:cxn ang="0">
                  <a:pos x="31" y="15"/>
                </a:cxn>
                <a:cxn ang="0">
                  <a:pos x="3" y="31"/>
                </a:cxn>
                <a:cxn ang="0">
                  <a:pos x="3" y="31"/>
                </a:cxn>
                <a:cxn ang="0">
                  <a:pos x="1" y="34"/>
                </a:cxn>
                <a:cxn ang="0">
                  <a:pos x="0" y="35"/>
                </a:cxn>
                <a:cxn ang="0">
                  <a:pos x="1" y="39"/>
                </a:cxn>
                <a:cxn ang="0">
                  <a:pos x="4" y="42"/>
                </a:cxn>
                <a:cxn ang="0">
                  <a:pos x="6" y="42"/>
                </a:cxn>
                <a:cxn ang="0">
                  <a:pos x="9" y="42"/>
                </a:cxn>
                <a:cxn ang="0">
                  <a:pos x="9" y="42"/>
                </a:cxn>
                <a:cxn ang="0">
                  <a:pos x="37" y="26"/>
                </a:cxn>
                <a:cxn ang="0">
                  <a:pos x="50" y="18"/>
                </a:cxn>
                <a:cxn ang="0">
                  <a:pos x="64" y="11"/>
                </a:cxn>
                <a:cxn ang="0">
                  <a:pos x="64" y="11"/>
                </a:cxn>
                <a:cxn ang="0">
                  <a:pos x="67" y="10"/>
                </a:cxn>
                <a:cxn ang="0">
                  <a:pos x="68" y="8"/>
                </a:cxn>
                <a:cxn ang="0">
                  <a:pos x="68" y="4"/>
                </a:cxn>
                <a:cxn ang="0">
                  <a:pos x="67" y="2"/>
                </a:cxn>
                <a:cxn ang="0">
                  <a:pos x="65" y="1"/>
                </a:cxn>
                <a:cxn ang="0">
                  <a:pos x="64" y="0"/>
                </a:cxn>
                <a:cxn ang="0">
                  <a:pos x="61" y="1"/>
                </a:cxn>
                <a:cxn ang="0">
                  <a:pos x="61" y="1"/>
                </a:cxn>
              </a:cxnLst>
              <a:rect l="0" t="0" r="r" b="b"/>
              <a:pathLst>
                <a:path w="68" h="42">
                  <a:moveTo>
                    <a:pt x="61" y="1"/>
                  </a:moveTo>
                  <a:lnTo>
                    <a:pt x="61" y="1"/>
                  </a:lnTo>
                  <a:lnTo>
                    <a:pt x="47" y="8"/>
                  </a:lnTo>
                  <a:lnTo>
                    <a:pt x="31" y="15"/>
                  </a:lnTo>
                  <a:lnTo>
                    <a:pt x="3" y="31"/>
                  </a:lnTo>
                  <a:lnTo>
                    <a:pt x="3" y="31"/>
                  </a:lnTo>
                  <a:lnTo>
                    <a:pt x="1" y="34"/>
                  </a:lnTo>
                  <a:lnTo>
                    <a:pt x="0" y="35"/>
                  </a:lnTo>
                  <a:lnTo>
                    <a:pt x="1" y="39"/>
                  </a:lnTo>
                  <a:lnTo>
                    <a:pt x="4" y="42"/>
                  </a:lnTo>
                  <a:lnTo>
                    <a:pt x="6" y="42"/>
                  </a:lnTo>
                  <a:lnTo>
                    <a:pt x="9" y="42"/>
                  </a:lnTo>
                  <a:lnTo>
                    <a:pt x="9" y="42"/>
                  </a:lnTo>
                  <a:lnTo>
                    <a:pt x="37" y="26"/>
                  </a:lnTo>
                  <a:lnTo>
                    <a:pt x="50" y="18"/>
                  </a:lnTo>
                  <a:lnTo>
                    <a:pt x="64" y="11"/>
                  </a:lnTo>
                  <a:lnTo>
                    <a:pt x="64" y="11"/>
                  </a:lnTo>
                  <a:lnTo>
                    <a:pt x="67" y="10"/>
                  </a:lnTo>
                  <a:lnTo>
                    <a:pt x="68" y="8"/>
                  </a:lnTo>
                  <a:lnTo>
                    <a:pt x="68" y="4"/>
                  </a:lnTo>
                  <a:lnTo>
                    <a:pt x="67" y="2"/>
                  </a:lnTo>
                  <a:lnTo>
                    <a:pt x="65" y="1"/>
                  </a:lnTo>
                  <a:lnTo>
                    <a:pt x="64" y="0"/>
                  </a:lnTo>
                  <a:lnTo>
                    <a:pt x="61" y="1"/>
                  </a:lnTo>
                  <a:lnTo>
                    <a:pt x="6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93" name="Freeform 605"/>
            <p:cNvSpPr/>
            <p:nvPr/>
          </p:nvSpPr>
          <p:spPr bwMode="auto">
            <a:xfrm>
              <a:off x="4405313" y="2112963"/>
              <a:ext cx="30163" cy="12700"/>
            </a:xfrm>
            <a:custGeom>
              <a:avLst/>
              <a:gdLst/>
              <a:ahLst/>
              <a:cxnLst>
                <a:cxn ang="0">
                  <a:pos x="70" y="0"/>
                </a:cxn>
                <a:cxn ang="0">
                  <a:pos x="70" y="0"/>
                </a:cxn>
                <a:cxn ang="0">
                  <a:pos x="61" y="1"/>
                </a:cxn>
                <a:cxn ang="0">
                  <a:pos x="53" y="5"/>
                </a:cxn>
                <a:cxn ang="0">
                  <a:pos x="38" y="12"/>
                </a:cxn>
                <a:cxn ang="0">
                  <a:pos x="23" y="18"/>
                </a:cxn>
                <a:cxn ang="0">
                  <a:pos x="15" y="21"/>
                </a:cxn>
                <a:cxn ang="0">
                  <a:pos x="6" y="22"/>
                </a:cxn>
                <a:cxn ang="0">
                  <a:pos x="6" y="22"/>
                </a:cxn>
                <a:cxn ang="0">
                  <a:pos x="3" y="22"/>
                </a:cxn>
                <a:cxn ang="0">
                  <a:pos x="2" y="23"/>
                </a:cxn>
                <a:cxn ang="0">
                  <a:pos x="0" y="29"/>
                </a:cxn>
                <a:cxn ang="0">
                  <a:pos x="2" y="31"/>
                </a:cxn>
                <a:cxn ang="0">
                  <a:pos x="3" y="33"/>
                </a:cxn>
                <a:cxn ang="0">
                  <a:pos x="6" y="34"/>
                </a:cxn>
                <a:cxn ang="0">
                  <a:pos x="6" y="34"/>
                </a:cxn>
                <a:cxn ang="0">
                  <a:pos x="15" y="33"/>
                </a:cxn>
                <a:cxn ang="0">
                  <a:pos x="23" y="30"/>
                </a:cxn>
                <a:cxn ang="0">
                  <a:pos x="40" y="23"/>
                </a:cxn>
                <a:cxn ang="0">
                  <a:pos x="55" y="16"/>
                </a:cxn>
                <a:cxn ang="0">
                  <a:pos x="63" y="13"/>
                </a:cxn>
                <a:cxn ang="0">
                  <a:pos x="72" y="10"/>
                </a:cxn>
                <a:cxn ang="0">
                  <a:pos x="72" y="10"/>
                </a:cxn>
                <a:cxn ang="0">
                  <a:pos x="75" y="9"/>
                </a:cxn>
                <a:cxn ang="0">
                  <a:pos x="76" y="8"/>
                </a:cxn>
                <a:cxn ang="0">
                  <a:pos x="76" y="6"/>
                </a:cxn>
                <a:cxn ang="0">
                  <a:pos x="76" y="4"/>
                </a:cxn>
                <a:cxn ang="0">
                  <a:pos x="74" y="0"/>
                </a:cxn>
                <a:cxn ang="0">
                  <a:pos x="71" y="0"/>
                </a:cxn>
                <a:cxn ang="0">
                  <a:pos x="70" y="0"/>
                </a:cxn>
                <a:cxn ang="0">
                  <a:pos x="70" y="0"/>
                </a:cxn>
              </a:cxnLst>
              <a:rect l="0" t="0" r="r" b="b"/>
              <a:pathLst>
                <a:path w="76" h="34">
                  <a:moveTo>
                    <a:pt x="70" y="0"/>
                  </a:moveTo>
                  <a:lnTo>
                    <a:pt x="70" y="0"/>
                  </a:lnTo>
                  <a:lnTo>
                    <a:pt x="61" y="1"/>
                  </a:lnTo>
                  <a:lnTo>
                    <a:pt x="53" y="5"/>
                  </a:lnTo>
                  <a:lnTo>
                    <a:pt x="38" y="12"/>
                  </a:lnTo>
                  <a:lnTo>
                    <a:pt x="23" y="18"/>
                  </a:lnTo>
                  <a:lnTo>
                    <a:pt x="15" y="21"/>
                  </a:lnTo>
                  <a:lnTo>
                    <a:pt x="6" y="22"/>
                  </a:lnTo>
                  <a:lnTo>
                    <a:pt x="6" y="22"/>
                  </a:lnTo>
                  <a:lnTo>
                    <a:pt x="3" y="22"/>
                  </a:lnTo>
                  <a:lnTo>
                    <a:pt x="2" y="23"/>
                  </a:lnTo>
                  <a:lnTo>
                    <a:pt x="0" y="29"/>
                  </a:lnTo>
                  <a:lnTo>
                    <a:pt x="2" y="31"/>
                  </a:lnTo>
                  <a:lnTo>
                    <a:pt x="3" y="33"/>
                  </a:lnTo>
                  <a:lnTo>
                    <a:pt x="6" y="34"/>
                  </a:lnTo>
                  <a:lnTo>
                    <a:pt x="6" y="34"/>
                  </a:lnTo>
                  <a:lnTo>
                    <a:pt x="15" y="33"/>
                  </a:lnTo>
                  <a:lnTo>
                    <a:pt x="23" y="30"/>
                  </a:lnTo>
                  <a:lnTo>
                    <a:pt x="40" y="23"/>
                  </a:lnTo>
                  <a:lnTo>
                    <a:pt x="55" y="16"/>
                  </a:lnTo>
                  <a:lnTo>
                    <a:pt x="63" y="13"/>
                  </a:lnTo>
                  <a:lnTo>
                    <a:pt x="72" y="10"/>
                  </a:lnTo>
                  <a:lnTo>
                    <a:pt x="72" y="10"/>
                  </a:lnTo>
                  <a:lnTo>
                    <a:pt x="75" y="9"/>
                  </a:lnTo>
                  <a:lnTo>
                    <a:pt x="76" y="8"/>
                  </a:lnTo>
                  <a:lnTo>
                    <a:pt x="76" y="6"/>
                  </a:lnTo>
                  <a:lnTo>
                    <a:pt x="76" y="4"/>
                  </a:lnTo>
                  <a:lnTo>
                    <a:pt x="74" y="0"/>
                  </a:lnTo>
                  <a:lnTo>
                    <a:pt x="71" y="0"/>
                  </a:lnTo>
                  <a:lnTo>
                    <a:pt x="70" y="0"/>
                  </a:lnTo>
                  <a:lnTo>
                    <a:pt x="70"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94" name="Freeform 606"/>
            <p:cNvSpPr/>
            <p:nvPr/>
          </p:nvSpPr>
          <p:spPr bwMode="auto">
            <a:xfrm>
              <a:off x="4440238" y="2130425"/>
              <a:ext cx="31750" cy="14288"/>
            </a:xfrm>
            <a:custGeom>
              <a:avLst/>
              <a:gdLst/>
              <a:ahLst/>
              <a:cxnLst>
                <a:cxn ang="0">
                  <a:pos x="72" y="0"/>
                </a:cxn>
                <a:cxn ang="0">
                  <a:pos x="72" y="0"/>
                </a:cxn>
                <a:cxn ang="0">
                  <a:pos x="55" y="4"/>
                </a:cxn>
                <a:cxn ang="0">
                  <a:pos x="38" y="9"/>
                </a:cxn>
                <a:cxn ang="0">
                  <a:pos x="4" y="22"/>
                </a:cxn>
                <a:cxn ang="0">
                  <a:pos x="4" y="22"/>
                </a:cxn>
                <a:cxn ang="0">
                  <a:pos x="1" y="23"/>
                </a:cxn>
                <a:cxn ang="0">
                  <a:pos x="0" y="25"/>
                </a:cxn>
                <a:cxn ang="0">
                  <a:pos x="0" y="30"/>
                </a:cxn>
                <a:cxn ang="0">
                  <a:pos x="1" y="31"/>
                </a:cxn>
                <a:cxn ang="0">
                  <a:pos x="3" y="32"/>
                </a:cxn>
                <a:cxn ang="0">
                  <a:pos x="4" y="34"/>
                </a:cxn>
                <a:cxn ang="0">
                  <a:pos x="7" y="32"/>
                </a:cxn>
                <a:cxn ang="0">
                  <a:pos x="7" y="32"/>
                </a:cxn>
                <a:cxn ang="0">
                  <a:pos x="41" y="21"/>
                </a:cxn>
                <a:cxn ang="0">
                  <a:pos x="58" y="14"/>
                </a:cxn>
                <a:cxn ang="0">
                  <a:pos x="76" y="10"/>
                </a:cxn>
                <a:cxn ang="0">
                  <a:pos x="76" y="10"/>
                </a:cxn>
                <a:cxn ang="0">
                  <a:pos x="77" y="9"/>
                </a:cxn>
                <a:cxn ang="0">
                  <a:pos x="79" y="8"/>
                </a:cxn>
                <a:cxn ang="0">
                  <a:pos x="80" y="6"/>
                </a:cxn>
                <a:cxn ang="0">
                  <a:pos x="80" y="4"/>
                </a:cxn>
                <a:cxn ang="0">
                  <a:pos x="77" y="0"/>
                </a:cxn>
                <a:cxn ang="0">
                  <a:pos x="75" y="0"/>
                </a:cxn>
                <a:cxn ang="0">
                  <a:pos x="72" y="0"/>
                </a:cxn>
                <a:cxn ang="0">
                  <a:pos x="72" y="0"/>
                </a:cxn>
              </a:cxnLst>
              <a:rect l="0" t="0" r="r" b="b"/>
              <a:pathLst>
                <a:path w="80" h="34">
                  <a:moveTo>
                    <a:pt x="72" y="0"/>
                  </a:moveTo>
                  <a:lnTo>
                    <a:pt x="72" y="0"/>
                  </a:lnTo>
                  <a:lnTo>
                    <a:pt x="55" y="4"/>
                  </a:lnTo>
                  <a:lnTo>
                    <a:pt x="38" y="9"/>
                  </a:lnTo>
                  <a:lnTo>
                    <a:pt x="4" y="22"/>
                  </a:lnTo>
                  <a:lnTo>
                    <a:pt x="4" y="22"/>
                  </a:lnTo>
                  <a:lnTo>
                    <a:pt x="1" y="23"/>
                  </a:lnTo>
                  <a:lnTo>
                    <a:pt x="0" y="25"/>
                  </a:lnTo>
                  <a:lnTo>
                    <a:pt x="0" y="30"/>
                  </a:lnTo>
                  <a:lnTo>
                    <a:pt x="1" y="31"/>
                  </a:lnTo>
                  <a:lnTo>
                    <a:pt x="3" y="32"/>
                  </a:lnTo>
                  <a:lnTo>
                    <a:pt x="4" y="34"/>
                  </a:lnTo>
                  <a:lnTo>
                    <a:pt x="7" y="32"/>
                  </a:lnTo>
                  <a:lnTo>
                    <a:pt x="7" y="32"/>
                  </a:lnTo>
                  <a:lnTo>
                    <a:pt x="41" y="21"/>
                  </a:lnTo>
                  <a:lnTo>
                    <a:pt x="58" y="14"/>
                  </a:lnTo>
                  <a:lnTo>
                    <a:pt x="76" y="10"/>
                  </a:lnTo>
                  <a:lnTo>
                    <a:pt x="76" y="10"/>
                  </a:lnTo>
                  <a:lnTo>
                    <a:pt x="77" y="9"/>
                  </a:lnTo>
                  <a:lnTo>
                    <a:pt x="79" y="8"/>
                  </a:lnTo>
                  <a:lnTo>
                    <a:pt x="80" y="6"/>
                  </a:lnTo>
                  <a:lnTo>
                    <a:pt x="80" y="4"/>
                  </a:lnTo>
                  <a:lnTo>
                    <a:pt x="77" y="0"/>
                  </a:lnTo>
                  <a:lnTo>
                    <a:pt x="75" y="0"/>
                  </a:lnTo>
                  <a:lnTo>
                    <a:pt x="72" y="0"/>
                  </a:lnTo>
                  <a:lnTo>
                    <a:pt x="72"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96" name="Freeform 608"/>
            <p:cNvSpPr/>
            <p:nvPr/>
          </p:nvSpPr>
          <p:spPr bwMode="auto">
            <a:xfrm>
              <a:off x="4465638" y="2152650"/>
              <a:ext cx="31750" cy="11113"/>
            </a:xfrm>
            <a:custGeom>
              <a:avLst/>
              <a:gdLst/>
              <a:ahLst/>
              <a:cxnLst>
                <a:cxn ang="0">
                  <a:pos x="73" y="0"/>
                </a:cxn>
                <a:cxn ang="0">
                  <a:pos x="73" y="0"/>
                </a:cxn>
                <a:cxn ang="0">
                  <a:pos x="56" y="7"/>
                </a:cxn>
                <a:cxn ang="0">
                  <a:pos x="41" y="13"/>
                </a:cxn>
                <a:cxn ang="0">
                  <a:pos x="24" y="17"/>
                </a:cxn>
                <a:cxn ang="0">
                  <a:pos x="7" y="20"/>
                </a:cxn>
                <a:cxn ang="0">
                  <a:pos x="7" y="20"/>
                </a:cxn>
                <a:cxn ang="0">
                  <a:pos x="4" y="20"/>
                </a:cxn>
                <a:cxn ang="0">
                  <a:pos x="1" y="21"/>
                </a:cxn>
                <a:cxn ang="0">
                  <a:pos x="0" y="25"/>
                </a:cxn>
                <a:cxn ang="0">
                  <a:pos x="1" y="29"/>
                </a:cxn>
                <a:cxn ang="0">
                  <a:pos x="4" y="30"/>
                </a:cxn>
                <a:cxn ang="0">
                  <a:pos x="7" y="30"/>
                </a:cxn>
                <a:cxn ang="0">
                  <a:pos x="7" y="30"/>
                </a:cxn>
                <a:cxn ang="0">
                  <a:pos x="24" y="29"/>
                </a:cxn>
                <a:cxn ang="0">
                  <a:pos x="42" y="24"/>
                </a:cxn>
                <a:cxn ang="0">
                  <a:pos x="59" y="18"/>
                </a:cxn>
                <a:cxn ang="0">
                  <a:pos x="76" y="12"/>
                </a:cxn>
                <a:cxn ang="0">
                  <a:pos x="76" y="12"/>
                </a:cxn>
                <a:cxn ang="0">
                  <a:pos x="79" y="10"/>
                </a:cxn>
                <a:cxn ang="0">
                  <a:pos x="80" y="8"/>
                </a:cxn>
                <a:cxn ang="0">
                  <a:pos x="80" y="4"/>
                </a:cxn>
                <a:cxn ang="0">
                  <a:pos x="79" y="3"/>
                </a:cxn>
                <a:cxn ang="0">
                  <a:pos x="77" y="0"/>
                </a:cxn>
                <a:cxn ang="0">
                  <a:pos x="76" y="0"/>
                </a:cxn>
                <a:cxn ang="0">
                  <a:pos x="73" y="0"/>
                </a:cxn>
                <a:cxn ang="0">
                  <a:pos x="73" y="0"/>
                </a:cxn>
              </a:cxnLst>
              <a:rect l="0" t="0" r="r" b="b"/>
              <a:pathLst>
                <a:path w="80" h="30">
                  <a:moveTo>
                    <a:pt x="73" y="0"/>
                  </a:moveTo>
                  <a:lnTo>
                    <a:pt x="73" y="0"/>
                  </a:lnTo>
                  <a:lnTo>
                    <a:pt x="56" y="7"/>
                  </a:lnTo>
                  <a:lnTo>
                    <a:pt x="41" y="13"/>
                  </a:lnTo>
                  <a:lnTo>
                    <a:pt x="24" y="17"/>
                  </a:lnTo>
                  <a:lnTo>
                    <a:pt x="7" y="20"/>
                  </a:lnTo>
                  <a:lnTo>
                    <a:pt x="7" y="20"/>
                  </a:lnTo>
                  <a:lnTo>
                    <a:pt x="4" y="20"/>
                  </a:lnTo>
                  <a:lnTo>
                    <a:pt x="1" y="21"/>
                  </a:lnTo>
                  <a:lnTo>
                    <a:pt x="0" y="25"/>
                  </a:lnTo>
                  <a:lnTo>
                    <a:pt x="1" y="29"/>
                  </a:lnTo>
                  <a:lnTo>
                    <a:pt x="4" y="30"/>
                  </a:lnTo>
                  <a:lnTo>
                    <a:pt x="7" y="30"/>
                  </a:lnTo>
                  <a:lnTo>
                    <a:pt x="7" y="30"/>
                  </a:lnTo>
                  <a:lnTo>
                    <a:pt x="24" y="29"/>
                  </a:lnTo>
                  <a:lnTo>
                    <a:pt x="42" y="24"/>
                  </a:lnTo>
                  <a:lnTo>
                    <a:pt x="59" y="18"/>
                  </a:lnTo>
                  <a:lnTo>
                    <a:pt x="76" y="12"/>
                  </a:lnTo>
                  <a:lnTo>
                    <a:pt x="76" y="12"/>
                  </a:lnTo>
                  <a:lnTo>
                    <a:pt x="79" y="10"/>
                  </a:lnTo>
                  <a:lnTo>
                    <a:pt x="80" y="8"/>
                  </a:lnTo>
                  <a:lnTo>
                    <a:pt x="80" y="4"/>
                  </a:lnTo>
                  <a:lnTo>
                    <a:pt x="79" y="3"/>
                  </a:lnTo>
                  <a:lnTo>
                    <a:pt x="77" y="0"/>
                  </a:lnTo>
                  <a:lnTo>
                    <a:pt x="76" y="0"/>
                  </a:lnTo>
                  <a:lnTo>
                    <a:pt x="73" y="0"/>
                  </a:lnTo>
                  <a:lnTo>
                    <a:pt x="73"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97" name="Freeform 609"/>
            <p:cNvSpPr/>
            <p:nvPr/>
          </p:nvSpPr>
          <p:spPr bwMode="auto">
            <a:xfrm>
              <a:off x="4491038" y="2170113"/>
              <a:ext cx="34925" cy="12700"/>
            </a:xfrm>
            <a:custGeom>
              <a:avLst/>
              <a:gdLst/>
              <a:ahLst/>
              <a:cxnLst>
                <a:cxn ang="0">
                  <a:pos x="83" y="0"/>
                </a:cxn>
                <a:cxn ang="0">
                  <a:pos x="83" y="0"/>
                </a:cxn>
                <a:cxn ang="0">
                  <a:pos x="68" y="4"/>
                </a:cxn>
                <a:cxn ang="0">
                  <a:pos x="60" y="5"/>
                </a:cxn>
                <a:cxn ang="0">
                  <a:pos x="53" y="8"/>
                </a:cxn>
                <a:cxn ang="0">
                  <a:pos x="53" y="8"/>
                </a:cxn>
                <a:cxn ang="0">
                  <a:pos x="30" y="17"/>
                </a:cxn>
                <a:cxn ang="0">
                  <a:pos x="18" y="21"/>
                </a:cxn>
                <a:cxn ang="0">
                  <a:pos x="5" y="23"/>
                </a:cxn>
                <a:cxn ang="0">
                  <a:pos x="5" y="23"/>
                </a:cxn>
                <a:cxn ang="0">
                  <a:pos x="2" y="23"/>
                </a:cxn>
                <a:cxn ang="0">
                  <a:pos x="1" y="25"/>
                </a:cxn>
                <a:cxn ang="0">
                  <a:pos x="0" y="29"/>
                </a:cxn>
                <a:cxn ang="0">
                  <a:pos x="1" y="32"/>
                </a:cxn>
                <a:cxn ang="0">
                  <a:pos x="2" y="34"/>
                </a:cxn>
                <a:cxn ang="0">
                  <a:pos x="5" y="34"/>
                </a:cxn>
                <a:cxn ang="0">
                  <a:pos x="5" y="34"/>
                </a:cxn>
                <a:cxn ang="0">
                  <a:pos x="15" y="32"/>
                </a:cxn>
                <a:cxn ang="0">
                  <a:pos x="24" y="31"/>
                </a:cxn>
                <a:cxn ang="0">
                  <a:pos x="44" y="25"/>
                </a:cxn>
                <a:cxn ang="0">
                  <a:pos x="44" y="25"/>
                </a:cxn>
                <a:cxn ang="0">
                  <a:pos x="65" y="17"/>
                </a:cxn>
                <a:cxn ang="0">
                  <a:pos x="86" y="12"/>
                </a:cxn>
                <a:cxn ang="0">
                  <a:pos x="86" y="12"/>
                </a:cxn>
                <a:cxn ang="0">
                  <a:pos x="89" y="10"/>
                </a:cxn>
                <a:cxn ang="0">
                  <a:pos x="90" y="9"/>
                </a:cxn>
                <a:cxn ang="0">
                  <a:pos x="90" y="5"/>
                </a:cxn>
                <a:cxn ang="0">
                  <a:pos x="89" y="1"/>
                </a:cxn>
                <a:cxn ang="0">
                  <a:pos x="86" y="0"/>
                </a:cxn>
                <a:cxn ang="0">
                  <a:pos x="83" y="0"/>
                </a:cxn>
                <a:cxn ang="0">
                  <a:pos x="83" y="0"/>
                </a:cxn>
              </a:cxnLst>
              <a:rect l="0" t="0" r="r" b="b"/>
              <a:pathLst>
                <a:path w="90" h="34">
                  <a:moveTo>
                    <a:pt x="83" y="0"/>
                  </a:moveTo>
                  <a:lnTo>
                    <a:pt x="83" y="0"/>
                  </a:lnTo>
                  <a:lnTo>
                    <a:pt x="68" y="4"/>
                  </a:lnTo>
                  <a:lnTo>
                    <a:pt x="60" y="5"/>
                  </a:lnTo>
                  <a:lnTo>
                    <a:pt x="53" y="8"/>
                  </a:lnTo>
                  <a:lnTo>
                    <a:pt x="53" y="8"/>
                  </a:lnTo>
                  <a:lnTo>
                    <a:pt x="30" y="17"/>
                  </a:lnTo>
                  <a:lnTo>
                    <a:pt x="18" y="21"/>
                  </a:lnTo>
                  <a:lnTo>
                    <a:pt x="5" y="23"/>
                  </a:lnTo>
                  <a:lnTo>
                    <a:pt x="5" y="23"/>
                  </a:lnTo>
                  <a:lnTo>
                    <a:pt x="2" y="23"/>
                  </a:lnTo>
                  <a:lnTo>
                    <a:pt x="1" y="25"/>
                  </a:lnTo>
                  <a:lnTo>
                    <a:pt x="0" y="29"/>
                  </a:lnTo>
                  <a:lnTo>
                    <a:pt x="1" y="32"/>
                  </a:lnTo>
                  <a:lnTo>
                    <a:pt x="2" y="34"/>
                  </a:lnTo>
                  <a:lnTo>
                    <a:pt x="5" y="34"/>
                  </a:lnTo>
                  <a:lnTo>
                    <a:pt x="5" y="34"/>
                  </a:lnTo>
                  <a:lnTo>
                    <a:pt x="15" y="32"/>
                  </a:lnTo>
                  <a:lnTo>
                    <a:pt x="24" y="31"/>
                  </a:lnTo>
                  <a:lnTo>
                    <a:pt x="44" y="25"/>
                  </a:lnTo>
                  <a:lnTo>
                    <a:pt x="44" y="25"/>
                  </a:lnTo>
                  <a:lnTo>
                    <a:pt x="65" y="17"/>
                  </a:lnTo>
                  <a:lnTo>
                    <a:pt x="86" y="12"/>
                  </a:lnTo>
                  <a:lnTo>
                    <a:pt x="86" y="12"/>
                  </a:lnTo>
                  <a:lnTo>
                    <a:pt x="89" y="10"/>
                  </a:lnTo>
                  <a:lnTo>
                    <a:pt x="90" y="9"/>
                  </a:lnTo>
                  <a:lnTo>
                    <a:pt x="90" y="5"/>
                  </a:lnTo>
                  <a:lnTo>
                    <a:pt x="89" y="1"/>
                  </a:lnTo>
                  <a:lnTo>
                    <a:pt x="86" y="0"/>
                  </a:lnTo>
                  <a:lnTo>
                    <a:pt x="83" y="0"/>
                  </a:lnTo>
                  <a:lnTo>
                    <a:pt x="83"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98" name="Freeform 610"/>
            <p:cNvSpPr/>
            <p:nvPr/>
          </p:nvSpPr>
          <p:spPr bwMode="auto">
            <a:xfrm>
              <a:off x="4510088" y="2185988"/>
              <a:ext cx="38100" cy="11113"/>
            </a:xfrm>
            <a:custGeom>
              <a:avLst/>
              <a:gdLst/>
              <a:ahLst/>
              <a:cxnLst>
                <a:cxn ang="0">
                  <a:pos x="88" y="0"/>
                </a:cxn>
                <a:cxn ang="0">
                  <a:pos x="88" y="0"/>
                </a:cxn>
                <a:cxn ang="0">
                  <a:pos x="46" y="9"/>
                </a:cxn>
                <a:cxn ang="0">
                  <a:pos x="46" y="9"/>
                </a:cxn>
                <a:cxn ang="0">
                  <a:pos x="26" y="13"/>
                </a:cxn>
                <a:cxn ang="0">
                  <a:pos x="16" y="13"/>
                </a:cxn>
                <a:cxn ang="0">
                  <a:pos x="7" y="11"/>
                </a:cxn>
                <a:cxn ang="0">
                  <a:pos x="7" y="11"/>
                </a:cxn>
                <a:cxn ang="0">
                  <a:pos x="4" y="11"/>
                </a:cxn>
                <a:cxn ang="0">
                  <a:pos x="3" y="11"/>
                </a:cxn>
                <a:cxn ang="0">
                  <a:pos x="2" y="13"/>
                </a:cxn>
                <a:cxn ang="0">
                  <a:pos x="0" y="15"/>
                </a:cxn>
                <a:cxn ang="0">
                  <a:pos x="0" y="19"/>
                </a:cxn>
                <a:cxn ang="0">
                  <a:pos x="2" y="21"/>
                </a:cxn>
                <a:cxn ang="0">
                  <a:pos x="4" y="22"/>
                </a:cxn>
                <a:cxn ang="0">
                  <a:pos x="4" y="22"/>
                </a:cxn>
                <a:cxn ang="0">
                  <a:pos x="12" y="24"/>
                </a:cxn>
                <a:cxn ang="0">
                  <a:pos x="20" y="24"/>
                </a:cxn>
                <a:cxn ang="0">
                  <a:pos x="36" y="23"/>
                </a:cxn>
                <a:cxn ang="0">
                  <a:pos x="36" y="23"/>
                </a:cxn>
                <a:cxn ang="0">
                  <a:pos x="50" y="21"/>
                </a:cxn>
                <a:cxn ang="0">
                  <a:pos x="63" y="18"/>
                </a:cxn>
                <a:cxn ang="0">
                  <a:pos x="91" y="11"/>
                </a:cxn>
                <a:cxn ang="0">
                  <a:pos x="91" y="11"/>
                </a:cxn>
                <a:cxn ang="0">
                  <a:pos x="93" y="10"/>
                </a:cxn>
                <a:cxn ang="0">
                  <a:pos x="95" y="9"/>
                </a:cxn>
                <a:cxn ang="0">
                  <a:pos x="95" y="6"/>
                </a:cxn>
                <a:cxn ang="0">
                  <a:pos x="95" y="5"/>
                </a:cxn>
                <a:cxn ang="0">
                  <a:pos x="92" y="1"/>
                </a:cxn>
                <a:cxn ang="0">
                  <a:pos x="91" y="0"/>
                </a:cxn>
                <a:cxn ang="0">
                  <a:pos x="88" y="0"/>
                </a:cxn>
                <a:cxn ang="0">
                  <a:pos x="88" y="0"/>
                </a:cxn>
              </a:cxnLst>
              <a:rect l="0" t="0" r="r" b="b"/>
              <a:pathLst>
                <a:path w="95" h="24">
                  <a:moveTo>
                    <a:pt x="88" y="0"/>
                  </a:moveTo>
                  <a:lnTo>
                    <a:pt x="88" y="0"/>
                  </a:lnTo>
                  <a:lnTo>
                    <a:pt x="46" y="9"/>
                  </a:lnTo>
                  <a:lnTo>
                    <a:pt x="46" y="9"/>
                  </a:lnTo>
                  <a:lnTo>
                    <a:pt x="26" y="13"/>
                  </a:lnTo>
                  <a:lnTo>
                    <a:pt x="16" y="13"/>
                  </a:lnTo>
                  <a:lnTo>
                    <a:pt x="7" y="11"/>
                  </a:lnTo>
                  <a:lnTo>
                    <a:pt x="7" y="11"/>
                  </a:lnTo>
                  <a:lnTo>
                    <a:pt x="4" y="11"/>
                  </a:lnTo>
                  <a:lnTo>
                    <a:pt x="3" y="11"/>
                  </a:lnTo>
                  <a:lnTo>
                    <a:pt x="2" y="13"/>
                  </a:lnTo>
                  <a:lnTo>
                    <a:pt x="0" y="15"/>
                  </a:lnTo>
                  <a:lnTo>
                    <a:pt x="0" y="19"/>
                  </a:lnTo>
                  <a:lnTo>
                    <a:pt x="2" y="21"/>
                  </a:lnTo>
                  <a:lnTo>
                    <a:pt x="4" y="22"/>
                  </a:lnTo>
                  <a:lnTo>
                    <a:pt x="4" y="22"/>
                  </a:lnTo>
                  <a:lnTo>
                    <a:pt x="12" y="24"/>
                  </a:lnTo>
                  <a:lnTo>
                    <a:pt x="20" y="24"/>
                  </a:lnTo>
                  <a:lnTo>
                    <a:pt x="36" y="23"/>
                  </a:lnTo>
                  <a:lnTo>
                    <a:pt x="36" y="23"/>
                  </a:lnTo>
                  <a:lnTo>
                    <a:pt x="50" y="21"/>
                  </a:lnTo>
                  <a:lnTo>
                    <a:pt x="63" y="18"/>
                  </a:lnTo>
                  <a:lnTo>
                    <a:pt x="91" y="11"/>
                  </a:lnTo>
                  <a:lnTo>
                    <a:pt x="91" y="11"/>
                  </a:lnTo>
                  <a:lnTo>
                    <a:pt x="93" y="10"/>
                  </a:lnTo>
                  <a:lnTo>
                    <a:pt x="95" y="9"/>
                  </a:lnTo>
                  <a:lnTo>
                    <a:pt x="95" y="6"/>
                  </a:lnTo>
                  <a:lnTo>
                    <a:pt x="95" y="5"/>
                  </a:lnTo>
                  <a:lnTo>
                    <a:pt x="92" y="1"/>
                  </a:lnTo>
                  <a:lnTo>
                    <a:pt x="91" y="0"/>
                  </a:lnTo>
                  <a:lnTo>
                    <a:pt x="88" y="0"/>
                  </a:lnTo>
                  <a:lnTo>
                    <a:pt x="88"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99" name="Freeform 611"/>
            <p:cNvSpPr/>
            <p:nvPr/>
          </p:nvSpPr>
          <p:spPr bwMode="auto">
            <a:xfrm>
              <a:off x="4165601" y="2630488"/>
              <a:ext cx="28575" cy="49213"/>
            </a:xfrm>
            <a:custGeom>
              <a:avLst/>
              <a:gdLst/>
              <a:ahLst/>
              <a:cxnLst>
                <a:cxn ang="0">
                  <a:pos x="65" y="0"/>
                </a:cxn>
                <a:cxn ang="0">
                  <a:pos x="65" y="0"/>
                </a:cxn>
                <a:cxn ang="0">
                  <a:pos x="60" y="1"/>
                </a:cxn>
                <a:cxn ang="0">
                  <a:pos x="55" y="5"/>
                </a:cxn>
                <a:cxn ang="0">
                  <a:pos x="49" y="9"/>
                </a:cxn>
                <a:cxn ang="0">
                  <a:pos x="46" y="14"/>
                </a:cxn>
                <a:cxn ang="0">
                  <a:pos x="39" y="26"/>
                </a:cxn>
                <a:cxn ang="0">
                  <a:pos x="34" y="37"/>
                </a:cxn>
                <a:cxn ang="0">
                  <a:pos x="34" y="37"/>
                </a:cxn>
                <a:cxn ang="0">
                  <a:pos x="25" y="56"/>
                </a:cxn>
                <a:cxn ang="0">
                  <a:pos x="14" y="75"/>
                </a:cxn>
                <a:cxn ang="0">
                  <a:pos x="6" y="93"/>
                </a:cxn>
                <a:cxn ang="0">
                  <a:pos x="2" y="103"/>
                </a:cxn>
                <a:cxn ang="0">
                  <a:pos x="0" y="114"/>
                </a:cxn>
                <a:cxn ang="0">
                  <a:pos x="0" y="114"/>
                </a:cxn>
                <a:cxn ang="0">
                  <a:pos x="0" y="116"/>
                </a:cxn>
                <a:cxn ang="0">
                  <a:pos x="1" y="119"/>
                </a:cxn>
                <a:cxn ang="0">
                  <a:pos x="5" y="120"/>
                </a:cxn>
                <a:cxn ang="0">
                  <a:pos x="6" y="122"/>
                </a:cxn>
                <a:cxn ang="0">
                  <a:pos x="9" y="120"/>
                </a:cxn>
                <a:cxn ang="0">
                  <a:pos x="10" y="119"/>
                </a:cxn>
                <a:cxn ang="0">
                  <a:pos x="12" y="116"/>
                </a:cxn>
                <a:cxn ang="0">
                  <a:pos x="12" y="116"/>
                </a:cxn>
                <a:cxn ang="0">
                  <a:pos x="15" y="101"/>
                </a:cxn>
                <a:cxn ang="0">
                  <a:pos x="22" y="85"/>
                </a:cxn>
                <a:cxn ang="0">
                  <a:pos x="30" y="69"/>
                </a:cxn>
                <a:cxn ang="0">
                  <a:pos x="38" y="55"/>
                </a:cxn>
                <a:cxn ang="0">
                  <a:pos x="38" y="55"/>
                </a:cxn>
                <a:cxn ang="0">
                  <a:pos x="43" y="43"/>
                </a:cxn>
                <a:cxn ang="0">
                  <a:pos x="49" y="30"/>
                </a:cxn>
                <a:cxn ang="0">
                  <a:pos x="53" y="24"/>
                </a:cxn>
                <a:cxn ang="0">
                  <a:pos x="57" y="17"/>
                </a:cxn>
                <a:cxn ang="0">
                  <a:pos x="63" y="13"/>
                </a:cxn>
                <a:cxn ang="0">
                  <a:pos x="68" y="11"/>
                </a:cxn>
                <a:cxn ang="0">
                  <a:pos x="68" y="11"/>
                </a:cxn>
                <a:cxn ang="0">
                  <a:pos x="70" y="9"/>
                </a:cxn>
                <a:cxn ang="0">
                  <a:pos x="72" y="8"/>
                </a:cxn>
                <a:cxn ang="0">
                  <a:pos x="72" y="4"/>
                </a:cxn>
                <a:cxn ang="0">
                  <a:pos x="69" y="0"/>
                </a:cxn>
                <a:cxn ang="0">
                  <a:pos x="68" y="0"/>
                </a:cxn>
                <a:cxn ang="0">
                  <a:pos x="65" y="0"/>
                </a:cxn>
                <a:cxn ang="0">
                  <a:pos x="65" y="0"/>
                </a:cxn>
              </a:cxnLst>
              <a:rect l="0" t="0" r="r" b="b"/>
              <a:pathLst>
                <a:path w="72" h="122">
                  <a:moveTo>
                    <a:pt x="65" y="0"/>
                  </a:moveTo>
                  <a:lnTo>
                    <a:pt x="65" y="0"/>
                  </a:lnTo>
                  <a:lnTo>
                    <a:pt x="60" y="1"/>
                  </a:lnTo>
                  <a:lnTo>
                    <a:pt x="55" y="5"/>
                  </a:lnTo>
                  <a:lnTo>
                    <a:pt x="49" y="9"/>
                  </a:lnTo>
                  <a:lnTo>
                    <a:pt x="46" y="14"/>
                  </a:lnTo>
                  <a:lnTo>
                    <a:pt x="39" y="26"/>
                  </a:lnTo>
                  <a:lnTo>
                    <a:pt x="34" y="37"/>
                  </a:lnTo>
                  <a:lnTo>
                    <a:pt x="34" y="37"/>
                  </a:lnTo>
                  <a:lnTo>
                    <a:pt x="25" y="56"/>
                  </a:lnTo>
                  <a:lnTo>
                    <a:pt x="14" y="75"/>
                  </a:lnTo>
                  <a:lnTo>
                    <a:pt x="6" y="93"/>
                  </a:lnTo>
                  <a:lnTo>
                    <a:pt x="2" y="103"/>
                  </a:lnTo>
                  <a:lnTo>
                    <a:pt x="0" y="114"/>
                  </a:lnTo>
                  <a:lnTo>
                    <a:pt x="0" y="114"/>
                  </a:lnTo>
                  <a:lnTo>
                    <a:pt x="0" y="116"/>
                  </a:lnTo>
                  <a:lnTo>
                    <a:pt x="1" y="119"/>
                  </a:lnTo>
                  <a:lnTo>
                    <a:pt x="5" y="120"/>
                  </a:lnTo>
                  <a:lnTo>
                    <a:pt x="6" y="122"/>
                  </a:lnTo>
                  <a:lnTo>
                    <a:pt x="9" y="120"/>
                  </a:lnTo>
                  <a:lnTo>
                    <a:pt x="10" y="119"/>
                  </a:lnTo>
                  <a:lnTo>
                    <a:pt x="12" y="116"/>
                  </a:lnTo>
                  <a:lnTo>
                    <a:pt x="12" y="116"/>
                  </a:lnTo>
                  <a:lnTo>
                    <a:pt x="15" y="101"/>
                  </a:lnTo>
                  <a:lnTo>
                    <a:pt x="22" y="85"/>
                  </a:lnTo>
                  <a:lnTo>
                    <a:pt x="30" y="69"/>
                  </a:lnTo>
                  <a:lnTo>
                    <a:pt x="38" y="55"/>
                  </a:lnTo>
                  <a:lnTo>
                    <a:pt x="38" y="55"/>
                  </a:lnTo>
                  <a:lnTo>
                    <a:pt x="43" y="43"/>
                  </a:lnTo>
                  <a:lnTo>
                    <a:pt x="49" y="30"/>
                  </a:lnTo>
                  <a:lnTo>
                    <a:pt x="53" y="24"/>
                  </a:lnTo>
                  <a:lnTo>
                    <a:pt x="57" y="17"/>
                  </a:lnTo>
                  <a:lnTo>
                    <a:pt x="63" y="13"/>
                  </a:lnTo>
                  <a:lnTo>
                    <a:pt x="68" y="11"/>
                  </a:lnTo>
                  <a:lnTo>
                    <a:pt x="68" y="11"/>
                  </a:lnTo>
                  <a:lnTo>
                    <a:pt x="70" y="9"/>
                  </a:lnTo>
                  <a:lnTo>
                    <a:pt x="72" y="8"/>
                  </a:lnTo>
                  <a:lnTo>
                    <a:pt x="72" y="4"/>
                  </a:lnTo>
                  <a:lnTo>
                    <a:pt x="69" y="0"/>
                  </a:lnTo>
                  <a:lnTo>
                    <a:pt x="68" y="0"/>
                  </a:lnTo>
                  <a:lnTo>
                    <a:pt x="65" y="0"/>
                  </a:lnTo>
                  <a:lnTo>
                    <a:pt x="65"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00" name="Freeform 612"/>
            <p:cNvSpPr/>
            <p:nvPr/>
          </p:nvSpPr>
          <p:spPr bwMode="auto">
            <a:xfrm>
              <a:off x="4208463" y="2643188"/>
              <a:ext cx="23813" cy="36513"/>
            </a:xfrm>
            <a:custGeom>
              <a:avLst/>
              <a:gdLst/>
              <a:ahLst/>
              <a:cxnLst>
                <a:cxn ang="0">
                  <a:pos x="52" y="0"/>
                </a:cxn>
                <a:cxn ang="0">
                  <a:pos x="52" y="0"/>
                </a:cxn>
                <a:cxn ang="0">
                  <a:pos x="42" y="8"/>
                </a:cxn>
                <a:cxn ang="0">
                  <a:pos x="33" y="18"/>
                </a:cxn>
                <a:cxn ang="0">
                  <a:pos x="26" y="29"/>
                </a:cxn>
                <a:cxn ang="0">
                  <a:pos x="21" y="39"/>
                </a:cxn>
                <a:cxn ang="0">
                  <a:pos x="12" y="64"/>
                </a:cxn>
                <a:cxn ang="0">
                  <a:pos x="7" y="76"/>
                </a:cxn>
                <a:cxn ang="0">
                  <a:pos x="0" y="86"/>
                </a:cxn>
                <a:cxn ang="0">
                  <a:pos x="0" y="86"/>
                </a:cxn>
                <a:cxn ang="0">
                  <a:pos x="0" y="89"/>
                </a:cxn>
                <a:cxn ang="0">
                  <a:pos x="0" y="90"/>
                </a:cxn>
                <a:cxn ang="0">
                  <a:pos x="3" y="94"/>
                </a:cxn>
                <a:cxn ang="0">
                  <a:pos x="7" y="94"/>
                </a:cxn>
                <a:cxn ang="0">
                  <a:pos x="9" y="94"/>
                </a:cxn>
                <a:cxn ang="0">
                  <a:pos x="10" y="92"/>
                </a:cxn>
                <a:cxn ang="0">
                  <a:pos x="10" y="92"/>
                </a:cxn>
                <a:cxn ang="0">
                  <a:pos x="16" y="81"/>
                </a:cxn>
                <a:cxn ang="0">
                  <a:pos x="20" y="71"/>
                </a:cxn>
                <a:cxn ang="0">
                  <a:pos x="29" y="49"/>
                </a:cxn>
                <a:cxn ang="0">
                  <a:pos x="34" y="37"/>
                </a:cxn>
                <a:cxn ang="0">
                  <a:pos x="41" y="26"/>
                </a:cxn>
                <a:cxn ang="0">
                  <a:pos x="48" y="18"/>
                </a:cxn>
                <a:cxn ang="0">
                  <a:pos x="58" y="11"/>
                </a:cxn>
                <a:cxn ang="0">
                  <a:pos x="58" y="11"/>
                </a:cxn>
                <a:cxn ang="0">
                  <a:pos x="59" y="9"/>
                </a:cxn>
                <a:cxn ang="0">
                  <a:pos x="60" y="7"/>
                </a:cxn>
                <a:cxn ang="0">
                  <a:pos x="59" y="3"/>
                </a:cxn>
                <a:cxn ang="0">
                  <a:pos x="56" y="0"/>
                </a:cxn>
                <a:cxn ang="0">
                  <a:pos x="54" y="0"/>
                </a:cxn>
                <a:cxn ang="0">
                  <a:pos x="52" y="0"/>
                </a:cxn>
                <a:cxn ang="0">
                  <a:pos x="52" y="0"/>
                </a:cxn>
              </a:cxnLst>
              <a:rect l="0" t="0" r="r" b="b"/>
              <a:pathLst>
                <a:path w="60" h="94">
                  <a:moveTo>
                    <a:pt x="52" y="0"/>
                  </a:moveTo>
                  <a:lnTo>
                    <a:pt x="52" y="0"/>
                  </a:lnTo>
                  <a:lnTo>
                    <a:pt x="42" y="8"/>
                  </a:lnTo>
                  <a:lnTo>
                    <a:pt x="33" y="18"/>
                  </a:lnTo>
                  <a:lnTo>
                    <a:pt x="26" y="29"/>
                  </a:lnTo>
                  <a:lnTo>
                    <a:pt x="21" y="39"/>
                  </a:lnTo>
                  <a:lnTo>
                    <a:pt x="12" y="64"/>
                  </a:lnTo>
                  <a:lnTo>
                    <a:pt x="7" y="76"/>
                  </a:lnTo>
                  <a:lnTo>
                    <a:pt x="0" y="86"/>
                  </a:lnTo>
                  <a:lnTo>
                    <a:pt x="0" y="86"/>
                  </a:lnTo>
                  <a:lnTo>
                    <a:pt x="0" y="89"/>
                  </a:lnTo>
                  <a:lnTo>
                    <a:pt x="0" y="90"/>
                  </a:lnTo>
                  <a:lnTo>
                    <a:pt x="3" y="94"/>
                  </a:lnTo>
                  <a:lnTo>
                    <a:pt x="7" y="94"/>
                  </a:lnTo>
                  <a:lnTo>
                    <a:pt x="9" y="94"/>
                  </a:lnTo>
                  <a:lnTo>
                    <a:pt x="10" y="92"/>
                  </a:lnTo>
                  <a:lnTo>
                    <a:pt x="10" y="92"/>
                  </a:lnTo>
                  <a:lnTo>
                    <a:pt x="16" y="81"/>
                  </a:lnTo>
                  <a:lnTo>
                    <a:pt x="20" y="71"/>
                  </a:lnTo>
                  <a:lnTo>
                    <a:pt x="29" y="49"/>
                  </a:lnTo>
                  <a:lnTo>
                    <a:pt x="34" y="37"/>
                  </a:lnTo>
                  <a:lnTo>
                    <a:pt x="41" y="26"/>
                  </a:lnTo>
                  <a:lnTo>
                    <a:pt x="48" y="18"/>
                  </a:lnTo>
                  <a:lnTo>
                    <a:pt x="58" y="11"/>
                  </a:lnTo>
                  <a:lnTo>
                    <a:pt x="58" y="11"/>
                  </a:lnTo>
                  <a:lnTo>
                    <a:pt x="59" y="9"/>
                  </a:lnTo>
                  <a:lnTo>
                    <a:pt x="60" y="7"/>
                  </a:lnTo>
                  <a:lnTo>
                    <a:pt x="59" y="3"/>
                  </a:lnTo>
                  <a:lnTo>
                    <a:pt x="56" y="0"/>
                  </a:lnTo>
                  <a:lnTo>
                    <a:pt x="54" y="0"/>
                  </a:lnTo>
                  <a:lnTo>
                    <a:pt x="52" y="0"/>
                  </a:lnTo>
                  <a:lnTo>
                    <a:pt x="52"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01" name="Freeform 613"/>
            <p:cNvSpPr/>
            <p:nvPr/>
          </p:nvSpPr>
          <p:spPr bwMode="auto">
            <a:xfrm>
              <a:off x="4244976" y="2641600"/>
              <a:ext cx="23813" cy="36513"/>
            </a:xfrm>
            <a:custGeom>
              <a:avLst/>
              <a:gdLst/>
              <a:ahLst/>
              <a:cxnLst>
                <a:cxn ang="0">
                  <a:pos x="49" y="2"/>
                </a:cxn>
                <a:cxn ang="0">
                  <a:pos x="49" y="2"/>
                </a:cxn>
                <a:cxn ang="0">
                  <a:pos x="41" y="11"/>
                </a:cxn>
                <a:cxn ang="0">
                  <a:pos x="34" y="21"/>
                </a:cxn>
                <a:cxn ang="0">
                  <a:pos x="25" y="42"/>
                </a:cxn>
                <a:cxn ang="0">
                  <a:pos x="16" y="63"/>
                </a:cxn>
                <a:cxn ang="0">
                  <a:pos x="9" y="72"/>
                </a:cxn>
                <a:cxn ang="0">
                  <a:pos x="3" y="81"/>
                </a:cxn>
                <a:cxn ang="0">
                  <a:pos x="3" y="81"/>
                </a:cxn>
                <a:cxn ang="0">
                  <a:pos x="2" y="84"/>
                </a:cxn>
                <a:cxn ang="0">
                  <a:pos x="0" y="87"/>
                </a:cxn>
                <a:cxn ang="0">
                  <a:pos x="3" y="89"/>
                </a:cxn>
                <a:cxn ang="0">
                  <a:pos x="7" y="92"/>
                </a:cxn>
                <a:cxn ang="0">
                  <a:pos x="8" y="92"/>
                </a:cxn>
                <a:cxn ang="0">
                  <a:pos x="11" y="89"/>
                </a:cxn>
                <a:cxn ang="0">
                  <a:pos x="11" y="89"/>
                </a:cxn>
                <a:cxn ang="0">
                  <a:pos x="17" y="80"/>
                </a:cxn>
                <a:cxn ang="0">
                  <a:pos x="24" y="71"/>
                </a:cxn>
                <a:cxn ang="0">
                  <a:pos x="33" y="50"/>
                </a:cxn>
                <a:cxn ang="0">
                  <a:pos x="43" y="29"/>
                </a:cxn>
                <a:cxn ang="0">
                  <a:pos x="49" y="19"/>
                </a:cxn>
                <a:cxn ang="0">
                  <a:pos x="56" y="9"/>
                </a:cxn>
                <a:cxn ang="0">
                  <a:pos x="56" y="9"/>
                </a:cxn>
                <a:cxn ang="0">
                  <a:pos x="58" y="8"/>
                </a:cxn>
                <a:cxn ang="0">
                  <a:pos x="58" y="5"/>
                </a:cxn>
                <a:cxn ang="0">
                  <a:pos x="56" y="2"/>
                </a:cxn>
                <a:cxn ang="0">
                  <a:pos x="53" y="0"/>
                </a:cxn>
                <a:cxn ang="0">
                  <a:pos x="50" y="0"/>
                </a:cxn>
                <a:cxn ang="0">
                  <a:pos x="49" y="2"/>
                </a:cxn>
                <a:cxn ang="0">
                  <a:pos x="49" y="2"/>
                </a:cxn>
              </a:cxnLst>
              <a:rect l="0" t="0" r="r" b="b"/>
              <a:pathLst>
                <a:path w="58" h="92">
                  <a:moveTo>
                    <a:pt x="49" y="2"/>
                  </a:moveTo>
                  <a:lnTo>
                    <a:pt x="49" y="2"/>
                  </a:lnTo>
                  <a:lnTo>
                    <a:pt x="41" y="11"/>
                  </a:lnTo>
                  <a:lnTo>
                    <a:pt x="34" y="21"/>
                  </a:lnTo>
                  <a:lnTo>
                    <a:pt x="25" y="42"/>
                  </a:lnTo>
                  <a:lnTo>
                    <a:pt x="16" y="63"/>
                  </a:lnTo>
                  <a:lnTo>
                    <a:pt x="9" y="72"/>
                  </a:lnTo>
                  <a:lnTo>
                    <a:pt x="3" y="81"/>
                  </a:lnTo>
                  <a:lnTo>
                    <a:pt x="3" y="81"/>
                  </a:lnTo>
                  <a:lnTo>
                    <a:pt x="2" y="84"/>
                  </a:lnTo>
                  <a:lnTo>
                    <a:pt x="0" y="87"/>
                  </a:lnTo>
                  <a:lnTo>
                    <a:pt x="3" y="89"/>
                  </a:lnTo>
                  <a:lnTo>
                    <a:pt x="7" y="92"/>
                  </a:lnTo>
                  <a:lnTo>
                    <a:pt x="8" y="92"/>
                  </a:lnTo>
                  <a:lnTo>
                    <a:pt x="11" y="89"/>
                  </a:lnTo>
                  <a:lnTo>
                    <a:pt x="11" y="89"/>
                  </a:lnTo>
                  <a:lnTo>
                    <a:pt x="17" y="80"/>
                  </a:lnTo>
                  <a:lnTo>
                    <a:pt x="24" y="71"/>
                  </a:lnTo>
                  <a:lnTo>
                    <a:pt x="33" y="50"/>
                  </a:lnTo>
                  <a:lnTo>
                    <a:pt x="43" y="29"/>
                  </a:lnTo>
                  <a:lnTo>
                    <a:pt x="49" y="19"/>
                  </a:lnTo>
                  <a:lnTo>
                    <a:pt x="56" y="9"/>
                  </a:lnTo>
                  <a:lnTo>
                    <a:pt x="56" y="9"/>
                  </a:lnTo>
                  <a:lnTo>
                    <a:pt x="58" y="8"/>
                  </a:lnTo>
                  <a:lnTo>
                    <a:pt x="58" y="5"/>
                  </a:lnTo>
                  <a:lnTo>
                    <a:pt x="56" y="2"/>
                  </a:lnTo>
                  <a:lnTo>
                    <a:pt x="53" y="0"/>
                  </a:lnTo>
                  <a:lnTo>
                    <a:pt x="50" y="0"/>
                  </a:lnTo>
                  <a:lnTo>
                    <a:pt x="49" y="2"/>
                  </a:lnTo>
                  <a:lnTo>
                    <a:pt x="4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02" name="Freeform 614"/>
            <p:cNvSpPr/>
            <p:nvPr/>
          </p:nvSpPr>
          <p:spPr bwMode="auto">
            <a:xfrm>
              <a:off x="4287838" y="2641600"/>
              <a:ext cx="26988" cy="33338"/>
            </a:xfrm>
            <a:custGeom>
              <a:avLst/>
              <a:gdLst/>
              <a:ahLst/>
              <a:cxnLst>
                <a:cxn ang="0">
                  <a:pos x="59" y="2"/>
                </a:cxn>
                <a:cxn ang="0">
                  <a:pos x="59" y="2"/>
                </a:cxn>
                <a:cxn ang="0">
                  <a:pos x="44" y="19"/>
                </a:cxn>
                <a:cxn ang="0">
                  <a:pos x="28" y="37"/>
                </a:cxn>
                <a:cxn ang="0">
                  <a:pos x="0" y="75"/>
                </a:cxn>
                <a:cxn ang="0">
                  <a:pos x="0" y="75"/>
                </a:cxn>
                <a:cxn ang="0">
                  <a:pos x="0" y="77"/>
                </a:cxn>
                <a:cxn ang="0">
                  <a:pos x="0" y="80"/>
                </a:cxn>
                <a:cxn ang="0">
                  <a:pos x="2" y="81"/>
                </a:cxn>
                <a:cxn ang="0">
                  <a:pos x="3" y="83"/>
                </a:cxn>
                <a:cxn ang="0">
                  <a:pos x="7" y="84"/>
                </a:cxn>
                <a:cxn ang="0">
                  <a:pos x="10" y="83"/>
                </a:cxn>
                <a:cxn ang="0">
                  <a:pos x="11" y="81"/>
                </a:cxn>
                <a:cxn ang="0">
                  <a:pos x="11" y="81"/>
                </a:cxn>
                <a:cxn ang="0">
                  <a:pos x="37" y="45"/>
                </a:cxn>
                <a:cxn ang="0">
                  <a:pos x="51" y="26"/>
                </a:cxn>
                <a:cxn ang="0">
                  <a:pos x="67" y="9"/>
                </a:cxn>
                <a:cxn ang="0">
                  <a:pos x="67" y="9"/>
                </a:cxn>
                <a:cxn ang="0">
                  <a:pos x="68" y="8"/>
                </a:cxn>
                <a:cxn ang="0">
                  <a:pos x="68" y="5"/>
                </a:cxn>
                <a:cxn ang="0">
                  <a:pos x="67" y="2"/>
                </a:cxn>
                <a:cxn ang="0">
                  <a:pos x="63" y="0"/>
                </a:cxn>
                <a:cxn ang="0">
                  <a:pos x="61" y="0"/>
                </a:cxn>
                <a:cxn ang="0">
                  <a:pos x="59" y="2"/>
                </a:cxn>
                <a:cxn ang="0">
                  <a:pos x="59" y="2"/>
                </a:cxn>
              </a:cxnLst>
              <a:rect l="0" t="0" r="r" b="b"/>
              <a:pathLst>
                <a:path w="68" h="84">
                  <a:moveTo>
                    <a:pt x="59" y="2"/>
                  </a:moveTo>
                  <a:lnTo>
                    <a:pt x="59" y="2"/>
                  </a:lnTo>
                  <a:lnTo>
                    <a:pt x="44" y="19"/>
                  </a:lnTo>
                  <a:lnTo>
                    <a:pt x="28" y="37"/>
                  </a:lnTo>
                  <a:lnTo>
                    <a:pt x="0" y="75"/>
                  </a:lnTo>
                  <a:lnTo>
                    <a:pt x="0" y="75"/>
                  </a:lnTo>
                  <a:lnTo>
                    <a:pt x="0" y="77"/>
                  </a:lnTo>
                  <a:lnTo>
                    <a:pt x="0" y="80"/>
                  </a:lnTo>
                  <a:lnTo>
                    <a:pt x="2" y="81"/>
                  </a:lnTo>
                  <a:lnTo>
                    <a:pt x="3" y="83"/>
                  </a:lnTo>
                  <a:lnTo>
                    <a:pt x="7" y="84"/>
                  </a:lnTo>
                  <a:lnTo>
                    <a:pt x="10" y="83"/>
                  </a:lnTo>
                  <a:lnTo>
                    <a:pt x="11" y="81"/>
                  </a:lnTo>
                  <a:lnTo>
                    <a:pt x="11" y="81"/>
                  </a:lnTo>
                  <a:lnTo>
                    <a:pt x="37" y="45"/>
                  </a:lnTo>
                  <a:lnTo>
                    <a:pt x="51" y="26"/>
                  </a:lnTo>
                  <a:lnTo>
                    <a:pt x="67" y="9"/>
                  </a:lnTo>
                  <a:lnTo>
                    <a:pt x="67" y="9"/>
                  </a:lnTo>
                  <a:lnTo>
                    <a:pt x="68" y="8"/>
                  </a:lnTo>
                  <a:lnTo>
                    <a:pt x="68" y="5"/>
                  </a:lnTo>
                  <a:lnTo>
                    <a:pt x="67" y="2"/>
                  </a:lnTo>
                  <a:lnTo>
                    <a:pt x="63" y="0"/>
                  </a:lnTo>
                  <a:lnTo>
                    <a:pt x="61" y="0"/>
                  </a:lnTo>
                  <a:lnTo>
                    <a:pt x="59" y="2"/>
                  </a:lnTo>
                  <a:lnTo>
                    <a:pt x="5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03" name="Freeform 615"/>
            <p:cNvSpPr/>
            <p:nvPr/>
          </p:nvSpPr>
          <p:spPr bwMode="auto">
            <a:xfrm>
              <a:off x="4330701" y="2638425"/>
              <a:ext cx="31750" cy="36513"/>
            </a:xfrm>
            <a:custGeom>
              <a:avLst/>
              <a:gdLst/>
              <a:ahLst/>
              <a:cxnLst>
                <a:cxn ang="0">
                  <a:pos x="73" y="0"/>
                </a:cxn>
                <a:cxn ang="0">
                  <a:pos x="73" y="0"/>
                </a:cxn>
                <a:cxn ang="0">
                  <a:pos x="68" y="2"/>
                </a:cxn>
                <a:cxn ang="0">
                  <a:pos x="63" y="3"/>
                </a:cxn>
                <a:cxn ang="0">
                  <a:pos x="59" y="7"/>
                </a:cxn>
                <a:cxn ang="0">
                  <a:pos x="55" y="10"/>
                </a:cxn>
                <a:cxn ang="0">
                  <a:pos x="47" y="19"/>
                </a:cxn>
                <a:cxn ang="0">
                  <a:pos x="42" y="28"/>
                </a:cxn>
                <a:cxn ang="0">
                  <a:pos x="42" y="28"/>
                </a:cxn>
                <a:cxn ang="0">
                  <a:pos x="36" y="34"/>
                </a:cxn>
                <a:cxn ang="0">
                  <a:pos x="31" y="42"/>
                </a:cxn>
                <a:cxn ang="0">
                  <a:pos x="19" y="55"/>
                </a:cxn>
                <a:cxn ang="0">
                  <a:pos x="9" y="68"/>
                </a:cxn>
                <a:cxn ang="0">
                  <a:pos x="4" y="75"/>
                </a:cxn>
                <a:cxn ang="0">
                  <a:pos x="0" y="83"/>
                </a:cxn>
                <a:cxn ang="0">
                  <a:pos x="0" y="83"/>
                </a:cxn>
                <a:cxn ang="0">
                  <a:pos x="0" y="85"/>
                </a:cxn>
                <a:cxn ang="0">
                  <a:pos x="0" y="88"/>
                </a:cxn>
                <a:cxn ang="0">
                  <a:pos x="2" y="91"/>
                </a:cxn>
                <a:cxn ang="0">
                  <a:pos x="4" y="92"/>
                </a:cxn>
                <a:cxn ang="0">
                  <a:pos x="6" y="92"/>
                </a:cxn>
                <a:cxn ang="0">
                  <a:pos x="8" y="91"/>
                </a:cxn>
                <a:cxn ang="0">
                  <a:pos x="9" y="89"/>
                </a:cxn>
                <a:cxn ang="0">
                  <a:pos x="9" y="89"/>
                </a:cxn>
                <a:cxn ang="0">
                  <a:pos x="15" y="78"/>
                </a:cxn>
                <a:cxn ang="0">
                  <a:pos x="23" y="67"/>
                </a:cxn>
                <a:cxn ang="0">
                  <a:pos x="42" y="47"/>
                </a:cxn>
                <a:cxn ang="0">
                  <a:pos x="42" y="47"/>
                </a:cxn>
                <a:cxn ang="0">
                  <a:pos x="48" y="38"/>
                </a:cxn>
                <a:cxn ang="0">
                  <a:pos x="55" y="27"/>
                </a:cxn>
                <a:cxn ang="0">
                  <a:pos x="59" y="21"/>
                </a:cxn>
                <a:cxn ang="0">
                  <a:pos x="63" y="16"/>
                </a:cxn>
                <a:cxn ang="0">
                  <a:pos x="68" y="13"/>
                </a:cxn>
                <a:cxn ang="0">
                  <a:pos x="73" y="12"/>
                </a:cxn>
                <a:cxn ang="0">
                  <a:pos x="73" y="12"/>
                </a:cxn>
                <a:cxn ang="0">
                  <a:pos x="76" y="11"/>
                </a:cxn>
                <a:cxn ang="0">
                  <a:pos x="77" y="10"/>
                </a:cxn>
                <a:cxn ang="0">
                  <a:pos x="78" y="6"/>
                </a:cxn>
                <a:cxn ang="0">
                  <a:pos x="78" y="3"/>
                </a:cxn>
                <a:cxn ang="0">
                  <a:pos x="77" y="2"/>
                </a:cxn>
                <a:cxn ang="0">
                  <a:pos x="76" y="0"/>
                </a:cxn>
                <a:cxn ang="0">
                  <a:pos x="73" y="0"/>
                </a:cxn>
                <a:cxn ang="0">
                  <a:pos x="73" y="0"/>
                </a:cxn>
              </a:cxnLst>
              <a:rect l="0" t="0" r="r" b="b"/>
              <a:pathLst>
                <a:path w="78" h="92">
                  <a:moveTo>
                    <a:pt x="73" y="0"/>
                  </a:moveTo>
                  <a:lnTo>
                    <a:pt x="73" y="0"/>
                  </a:lnTo>
                  <a:lnTo>
                    <a:pt x="68" y="2"/>
                  </a:lnTo>
                  <a:lnTo>
                    <a:pt x="63" y="3"/>
                  </a:lnTo>
                  <a:lnTo>
                    <a:pt x="59" y="7"/>
                  </a:lnTo>
                  <a:lnTo>
                    <a:pt x="55" y="10"/>
                  </a:lnTo>
                  <a:lnTo>
                    <a:pt x="47" y="19"/>
                  </a:lnTo>
                  <a:lnTo>
                    <a:pt x="42" y="28"/>
                  </a:lnTo>
                  <a:lnTo>
                    <a:pt x="42" y="28"/>
                  </a:lnTo>
                  <a:lnTo>
                    <a:pt x="36" y="34"/>
                  </a:lnTo>
                  <a:lnTo>
                    <a:pt x="31" y="42"/>
                  </a:lnTo>
                  <a:lnTo>
                    <a:pt x="19" y="55"/>
                  </a:lnTo>
                  <a:lnTo>
                    <a:pt x="9" y="68"/>
                  </a:lnTo>
                  <a:lnTo>
                    <a:pt x="4" y="75"/>
                  </a:lnTo>
                  <a:lnTo>
                    <a:pt x="0" y="83"/>
                  </a:lnTo>
                  <a:lnTo>
                    <a:pt x="0" y="83"/>
                  </a:lnTo>
                  <a:lnTo>
                    <a:pt x="0" y="85"/>
                  </a:lnTo>
                  <a:lnTo>
                    <a:pt x="0" y="88"/>
                  </a:lnTo>
                  <a:lnTo>
                    <a:pt x="2" y="91"/>
                  </a:lnTo>
                  <a:lnTo>
                    <a:pt x="4" y="92"/>
                  </a:lnTo>
                  <a:lnTo>
                    <a:pt x="6" y="92"/>
                  </a:lnTo>
                  <a:lnTo>
                    <a:pt x="8" y="91"/>
                  </a:lnTo>
                  <a:lnTo>
                    <a:pt x="9" y="89"/>
                  </a:lnTo>
                  <a:lnTo>
                    <a:pt x="9" y="89"/>
                  </a:lnTo>
                  <a:lnTo>
                    <a:pt x="15" y="78"/>
                  </a:lnTo>
                  <a:lnTo>
                    <a:pt x="23" y="67"/>
                  </a:lnTo>
                  <a:lnTo>
                    <a:pt x="42" y="47"/>
                  </a:lnTo>
                  <a:lnTo>
                    <a:pt x="42" y="47"/>
                  </a:lnTo>
                  <a:lnTo>
                    <a:pt x="48" y="38"/>
                  </a:lnTo>
                  <a:lnTo>
                    <a:pt x="55" y="27"/>
                  </a:lnTo>
                  <a:lnTo>
                    <a:pt x="59" y="21"/>
                  </a:lnTo>
                  <a:lnTo>
                    <a:pt x="63" y="16"/>
                  </a:lnTo>
                  <a:lnTo>
                    <a:pt x="68" y="13"/>
                  </a:lnTo>
                  <a:lnTo>
                    <a:pt x="73" y="12"/>
                  </a:lnTo>
                  <a:lnTo>
                    <a:pt x="73" y="12"/>
                  </a:lnTo>
                  <a:lnTo>
                    <a:pt x="76" y="11"/>
                  </a:lnTo>
                  <a:lnTo>
                    <a:pt x="77" y="10"/>
                  </a:lnTo>
                  <a:lnTo>
                    <a:pt x="78" y="6"/>
                  </a:lnTo>
                  <a:lnTo>
                    <a:pt x="78" y="3"/>
                  </a:lnTo>
                  <a:lnTo>
                    <a:pt x="77" y="2"/>
                  </a:lnTo>
                  <a:lnTo>
                    <a:pt x="76" y="0"/>
                  </a:lnTo>
                  <a:lnTo>
                    <a:pt x="73" y="0"/>
                  </a:lnTo>
                  <a:lnTo>
                    <a:pt x="73"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04" name="Freeform 616"/>
            <p:cNvSpPr/>
            <p:nvPr/>
          </p:nvSpPr>
          <p:spPr bwMode="auto">
            <a:xfrm>
              <a:off x="4376738" y="2640013"/>
              <a:ext cx="17463" cy="30163"/>
            </a:xfrm>
            <a:custGeom>
              <a:avLst/>
              <a:gdLst/>
              <a:ahLst/>
              <a:cxnLst>
                <a:cxn ang="0">
                  <a:pos x="35" y="4"/>
                </a:cxn>
                <a:cxn ang="0">
                  <a:pos x="35" y="4"/>
                </a:cxn>
                <a:cxn ang="0">
                  <a:pos x="33" y="13"/>
                </a:cxn>
                <a:cxn ang="0">
                  <a:pos x="29" y="21"/>
                </a:cxn>
                <a:cxn ang="0">
                  <a:pos x="20" y="37"/>
                </a:cxn>
                <a:cxn ang="0">
                  <a:pos x="9" y="53"/>
                </a:cxn>
                <a:cxn ang="0">
                  <a:pos x="5" y="60"/>
                </a:cxn>
                <a:cxn ang="0">
                  <a:pos x="1" y="70"/>
                </a:cxn>
                <a:cxn ang="0">
                  <a:pos x="1" y="70"/>
                </a:cxn>
                <a:cxn ang="0">
                  <a:pos x="0" y="72"/>
                </a:cxn>
                <a:cxn ang="0">
                  <a:pos x="1" y="74"/>
                </a:cxn>
                <a:cxn ang="0">
                  <a:pos x="3" y="75"/>
                </a:cxn>
                <a:cxn ang="0">
                  <a:pos x="4" y="76"/>
                </a:cxn>
                <a:cxn ang="0">
                  <a:pos x="9" y="76"/>
                </a:cxn>
                <a:cxn ang="0">
                  <a:pos x="11" y="75"/>
                </a:cxn>
                <a:cxn ang="0">
                  <a:pos x="12" y="72"/>
                </a:cxn>
                <a:cxn ang="0">
                  <a:pos x="12" y="72"/>
                </a:cxn>
                <a:cxn ang="0">
                  <a:pos x="16" y="64"/>
                </a:cxn>
                <a:cxn ang="0">
                  <a:pos x="20" y="55"/>
                </a:cxn>
                <a:cxn ang="0">
                  <a:pos x="30" y="41"/>
                </a:cxn>
                <a:cxn ang="0">
                  <a:pos x="39" y="25"/>
                </a:cxn>
                <a:cxn ang="0">
                  <a:pos x="43" y="16"/>
                </a:cxn>
                <a:cxn ang="0">
                  <a:pos x="46" y="8"/>
                </a:cxn>
                <a:cxn ang="0">
                  <a:pos x="46" y="8"/>
                </a:cxn>
                <a:cxn ang="0">
                  <a:pos x="46" y="6"/>
                </a:cxn>
                <a:cxn ang="0">
                  <a:pos x="46" y="3"/>
                </a:cxn>
                <a:cxn ang="0">
                  <a:pos x="42" y="0"/>
                </a:cxn>
                <a:cxn ang="0">
                  <a:pos x="38" y="0"/>
                </a:cxn>
                <a:cxn ang="0">
                  <a:pos x="37" y="3"/>
                </a:cxn>
                <a:cxn ang="0">
                  <a:pos x="35" y="4"/>
                </a:cxn>
                <a:cxn ang="0">
                  <a:pos x="35" y="4"/>
                </a:cxn>
              </a:cxnLst>
              <a:rect l="0" t="0" r="r" b="b"/>
              <a:pathLst>
                <a:path w="46" h="76">
                  <a:moveTo>
                    <a:pt x="35" y="4"/>
                  </a:moveTo>
                  <a:lnTo>
                    <a:pt x="35" y="4"/>
                  </a:lnTo>
                  <a:lnTo>
                    <a:pt x="33" y="13"/>
                  </a:lnTo>
                  <a:lnTo>
                    <a:pt x="29" y="21"/>
                  </a:lnTo>
                  <a:lnTo>
                    <a:pt x="20" y="37"/>
                  </a:lnTo>
                  <a:lnTo>
                    <a:pt x="9" y="53"/>
                  </a:lnTo>
                  <a:lnTo>
                    <a:pt x="5" y="60"/>
                  </a:lnTo>
                  <a:lnTo>
                    <a:pt x="1" y="70"/>
                  </a:lnTo>
                  <a:lnTo>
                    <a:pt x="1" y="70"/>
                  </a:lnTo>
                  <a:lnTo>
                    <a:pt x="0" y="72"/>
                  </a:lnTo>
                  <a:lnTo>
                    <a:pt x="1" y="74"/>
                  </a:lnTo>
                  <a:lnTo>
                    <a:pt x="3" y="75"/>
                  </a:lnTo>
                  <a:lnTo>
                    <a:pt x="4" y="76"/>
                  </a:lnTo>
                  <a:lnTo>
                    <a:pt x="9" y="76"/>
                  </a:lnTo>
                  <a:lnTo>
                    <a:pt x="11" y="75"/>
                  </a:lnTo>
                  <a:lnTo>
                    <a:pt x="12" y="72"/>
                  </a:lnTo>
                  <a:lnTo>
                    <a:pt x="12" y="72"/>
                  </a:lnTo>
                  <a:lnTo>
                    <a:pt x="16" y="64"/>
                  </a:lnTo>
                  <a:lnTo>
                    <a:pt x="20" y="55"/>
                  </a:lnTo>
                  <a:lnTo>
                    <a:pt x="30" y="41"/>
                  </a:lnTo>
                  <a:lnTo>
                    <a:pt x="39" y="25"/>
                  </a:lnTo>
                  <a:lnTo>
                    <a:pt x="43" y="16"/>
                  </a:lnTo>
                  <a:lnTo>
                    <a:pt x="46" y="8"/>
                  </a:lnTo>
                  <a:lnTo>
                    <a:pt x="46" y="8"/>
                  </a:lnTo>
                  <a:lnTo>
                    <a:pt x="46" y="6"/>
                  </a:lnTo>
                  <a:lnTo>
                    <a:pt x="46" y="3"/>
                  </a:lnTo>
                  <a:lnTo>
                    <a:pt x="42" y="0"/>
                  </a:lnTo>
                  <a:lnTo>
                    <a:pt x="38" y="0"/>
                  </a:lnTo>
                  <a:lnTo>
                    <a:pt x="37" y="3"/>
                  </a:lnTo>
                  <a:lnTo>
                    <a:pt x="35" y="4"/>
                  </a:lnTo>
                  <a:lnTo>
                    <a:pt x="35"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05" name="Freeform 617"/>
            <p:cNvSpPr/>
            <p:nvPr/>
          </p:nvSpPr>
          <p:spPr bwMode="auto">
            <a:xfrm>
              <a:off x="4391026" y="2640013"/>
              <a:ext cx="50800" cy="76200"/>
            </a:xfrm>
            <a:custGeom>
              <a:avLst/>
              <a:gdLst/>
              <a:ahLst/>
              <a:cxnLst>
                <a:cxn ang="0">
                  <a:pos x="122" y="0"/>
                </a:cxn>
                <a:cxn ang="0">
                  <a:pos x="113" y="4"/>
                </a:cxn>
                <a:cxn ang="0">
                  <a:pos x="106" y="12"/>
                </a:cxn>
                <a:cxn ang="0">
                  <a:pos x="97" y="30"/>
                </a:cxn>
                <a:cxn ang="0">
                  <a:pos x="89" y="47"/>
                </a:cxn>
                <a:cxn ang="0">
                  <a:pos x="71" y="79"/>
                </a:cxn>
                <a:cxn ang="0">
                  <a:pos x="59" y="93"/>
                </a:cxn>
                <a:cxn ang="0">
                  <a:pos x="57" y="97"/>
                </a:cxn>
                <a:cxn ang="0">
                  <a:pos x="59" y="101"/>
                </a:cxn>
                <a:cxn ang="0">
                  <a:pos x="58" y="106"/>
                </a:cxn>
                <a:cxn ang="0">
                  <a:pos x="57" y="110"/>
                </a:cxn>
                <a:cxn ang="0">
                  <a:pos x="48" y="125"/>
                </a:cxn>
                <a:cxn ang="0">
                  <a:pos x="32" y="143"/>
                </a:cxn>
                <a:cxn ang="0">
                  <a:pos x="16" y="164"/>
                </a:cxn>
                <a:cxn ang="0">
                  <a:pos x="0" y="186"/>
                </a:cxn>
                <a:cxn ang="0">
                  <a:pos x="0" y="189"/>
                </a:cxn>
                <a:cxn ang="0">
                  <a:pos x="3" y="194"/>
                </a:cxn>
                <a:cxn ang="0">
                  <a:pos x="10" y="194"/>
                </a:cxn>
                <a:cxn ang="0">
                  <a:pos x="11" y="191"/>
                </a:cxn>
                <a:cxn ang="0">
                  <a:pos x="20" y="179"/>
                </a:cxn>
                <a:cxn ang="0">
                  <a:pos x="29" y="168"/>
                </a:cxn>
                <a:cxn ang="0">
                  <a:pos x="45" y="144"/>
                </a:cxn>
                <a:cxn ang="0">
                  <a:pos x="50" y="136"/>
                </a:cxn>
                <a:cxn ang="0">
                  <a:pos x="65" y="122"/>
                </a:cxn>
                <a:cxn ang="0">
                  <a:pos x="68" y="114"/>
                </a:cxn>
                <a:cxn ang="0">
                  <a:pos x="68" y="104"/>
                </a:cxn>
                <a:cxn ang="0">
                  <a:pos x="68" y="102"/>
                </a:cxn>
                <a:cxn ang="0">
                  <a:pos x="70" y="102"/>
                </a:cxn>
                <a:cxn ang="0">
                  <a:pos x="72" y="98"/>
                </a:cxn>
                <a:cxn ang="0">
                  <a:pos x="72" y="96"/>
                </a:cxn>
                <a:cxn ang="0">
                  <a:pos x="88" y="75"/>
                </a:cxn>
                <a:cxn ang="0">
                  <a:pos x="100" y="53"/>
                </a:cxn>
                <a:cxn ang="0">
                  <a:pos x="104" y="42"/>
                </a:cxn>
                <a:cxn ang="0">
                  <a:pos x="113" y="23"/>
                </a:cxn>
                <a:cxn ang="0">
                  <a:pos x="121" y="13"/>
                </a:cxn>
                <a:cxn ang="0">
                  <a:pos x="125" y="12"/>
                </a:cxn>
                <a:cxn ang="0">
                  <a:pos x="129" y="9"/>
                </a:cxn>
                <a:cxn ang="0">
                  <a:pos x="129" y="6"/>
                </a:cxn>
                <a:cxn ang="0">
                  <a:pos x="125" y="0"/>
                </a:cxn>
                <a:cxn ang="0">
                  <a:pos x="122" y="0"/>
                </a:cxn>
              </a:cxnLst>
              <a:rect l="0" t="0" r="r" b="b"/>
              <a:pathLst>
                <a:path w="130" h="194">
                  <a:moveTo>
                    <a:pt x="122" y="0"/>
                  </a:moveTo>
                  <a:lnTo>
                    <a:pt x="122" y="0"/>
                  </a:lnTo>
                  <a:lnTo>
                    <a:pt x="118" y="2"/>
                  </a:lnTo>
                  <a:lnTo>
                    <a:pt x="113" y="4"/>
                  </a:lnTo>
                  <a:lnTo>
                    <a:pt x="110" y="8"/>
                  </a:lnTo>
                  <a:lnTo>
                    <a:pt x="106" y="12"/>
                  </a:lnTo>
                  <a:lnTo>
                    <a:pt x="101" y="21"/>
                  </a:lnTo>
                  <a:lnTo>
                    <a:pt x="97" y="30"/>
                  </a:lnTo>
                  <a:lnTo>
                    <a:pt x="97" y="30"/>
                  </a:lnTo>
                  <a:lnTo>
                    <a:pt x="89" y="47"/>
                  </a:lnTo>
                  <a:lnTo>
                    <a:pt x="80" y="63"/>
                  </a:lnTo>
                  <a:lnTo>
                    <a:pt x="71" y="79"/>
                  </a:lnTo>
                  <a:lnTo>
                    <a:pt x="59" y="93"/>
                  </a:lnTo>
                  <a:lnTo>
                    <a:pt x="59" y="93"/>
                  </a:lnTo>
                  <a:lnTo>
                    <a:pt x="58" y="96"/>
                  </a:lnTo>
                  <a:lnTo>
                    <a:pt x="57" y="97"/>
                  </a:lnTo>
                  <a:lnTo>
                    <a:pt x="59" y="101"/>
                  </a:lnTo>
                  <a:lnTo>
                    <a:pt x="59" y="101"/>
                  </a:lnTo>
                  <a:lnTo>
                    <a:pt x="58" y="104"/>
                  </a:lnTo>
                  <a:lnTo>
                    <a:pt x="58" y="106"/>
                  </a:lnTo>
                  <a:lnTo>
                    <a:pt x="58" y="106"/>
                  </a:lnTo>
                  <a:lnTo>
                    <a:pt x="57" y="110"/>
                  </a:lnTo>
                  <a:lnTo>
                    <a:pt x="55" y="115"/>
                  </a:lnTo>
                  <a:lnTo>
                    <a:pt x="48" y="125"/>
                  </a:lnTo>
                  <a:lnTo>
                    <a:pt x="40" y="135"/>
                  </a:lnTo>
                  <a:lnTo>
                    <a:pt x="32" y="143"/>
                  </a:lnTo>
                  <a:lnTo>
                    <a:pt x="32" y="143"/>
                  </a:lnTo>
                  <a:lnTo>
                    <a:pt x="16" y="164"/>
                  </a:lnTo>
                  <a:lnTo>
                    <a:pt x="8" y="174"/>
                  </a:lnTo>
                  <a:lnTo>
                    <a:pt x="0" y="186"/>
                  </a:lnTo>
                  <a:lnTo>
                    <a:pt x="0" y="186"/>
                  </a:lnTo>
                  <a:lnTo>
                    <a:pt x="0" y="189"/>
                  </a:lnTo>
                  <a:lnTo>
                    <a:pt x="0" y="190"/>
                  </a:lnTo>
                  <a:lnTo>
                    <a:pt x="3" y="194"/>
                  </a:lnTo>
                  <a:lnTo>
                    <a:pt x="7" y="194"/>
                  </a:lnTo>
                  <a:lnTo>
                    <a:pt x="10" y="194"/>
                  </a:lnTo>
                  <a:lnTo>
                    <a:pt x="11" y="191"/>
                  </a:lnTo>
                  <a:lnTo>
                    <a:pt x="11" y="191"/>
                  </a:lnTo>
                  <a:lnTo>
                    <a:pt x="15" y="185"/>
                  </a:lnTo>
                  <a:lnTo>
                    <a:pt x="20" y="179"/>
                  </a:lnTo>
                  <a:lnTo>
                    <a:pt x="29" y="168"/>
                  </a:lnTo>
                  <a:lnTo>
                    <a:pt x="29" y="168"/>
                  </a:lnTo>
                  <a:lnTo>
                    <a:pt x="40" y="152"/>
                  </a:lnTo>
                  <a:lnTo>
                    <a:pt x="45" y="144"/>
                  </a:lnTo>
                  <a:lnTo>
                    <a:pt x="50" y="136"/>
                  </a:lnTo>
                  <a:lnTo>
                    <a:pt x="50" y="136"/>
                  </a:lnTo>
                  <a:lnTo>
                    <a:pt x="58" y="130"/>
                  </a:lnTo>
                  <a:lnTo>
                    <a:pt x="65" y="122"/>
                  </a:lnTo>
                  <a:lnTo>
                    <a:pt x="66" y="118"/>
                  </a:lnTo>
                  <a:lnTo>
                    <a:pt x="68" y="114"/>
                  </a:lnTo>
                  <a:lnTo>
                    <a:pt x="68" y="109"/>
                  </a:lnTo>
                  <a:lnTo>
                    <a:pt x="68" y="104"/>
                  </a:lnTo>
                  <a:lnTo>
                    <a:pt x="68" y="104"/>
                  </a:lnTo>
                  <a:lnTo>
                    <a:pt x="68" y="102"/>
                  </a:lnTo>
                  <a:lnTo>
                    <a:pt x="68" y="102"/>
                  </a:lnTo>
                  <a:lnTo>
                    <a:pt x="70" y="102"/>
                  </a:lnTo>
                  <a:lnTo>
                    <a:pt x="71" y="100"/>
                  </a:lnTo>
                  <a:lnTo>
                    <a:pt x="72" y="98"/>
                  </a:lnTo>
                  <a:lnTo>
                    <a:pt x="72" y="96"/>
                  </a:lnTo>
                  <a:lnTo>
                    <a:pt x="72" y="96"/>
                  </a:lnTo>
                  <a:lnTo>
                    <a:pt x="80" y="85"/>
                  </a:lnTo>
                  <a:lnTo>
                    <a:pt x="88" y="75"/>
                  </a:lnTo>
                  <a:lnTo>
                    <a:pt x="95" y="64"/>
                  </a:lnTo>
                  <a:lnTo>
                    <a:pt x="100" y="53"/>
                  </a:lnTo>
                  <a:lnTo>
                    <a:pt x="100" y="53"/>
                  </a:lnTo>
                  <a:lnTo>
                    <a:pt x="104" y="42"/>
                  </a:lnTo>
                  <a:lnTo>
                    <a:pt x="109" y="29"/>
                  </a:lnTo>
                  <a:lnTo>
                    <a:pt x="113" y="23"/>
                  </a:lnTo>
                  <a:lnTo>
                    <a:pt x="117" y="17"/>
                  </a:lnTo>
                  <a:lnTo>
                    <a:pt x="121" y="13"/>
                  </a:lnTo>
                  <a:lnTo>
                    <a:pt x="125" y="12"/>
                  </a:lnTo>
                  <a:lnTo>
                    <a:pt x="125" y="12"/>
                  </a:lnTo>
                  <a:lnTo>
                    <a:pt x="127" y="11"/>
                  </a:lnTo>
                  <a:lnTo>
                    <a:pt x="129" y="9"/>
                  </a:lnTo>
                  <a:lnTo>
                    <a:pt x="130" y="7"/>
                  </a:lnTo>
                  <a:lnTo>
                    <a:pt x="129" y="6"/>
                  </a:lnTo>
                  <a:lnTo>
                    <a:pt x="127" y="2"/>
                  </a:lnTo>
                  <a:lnTo>
                    <a:pt x="125" y="0"/>
                  </a:lnTo>
                  <a:lnTo>
                    <a:pt x="122" y="0"/>
                  </a:lnTo>
                  <a:lnTo>
                    <a:pt x="122"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06" name="Freeform 618"/>
            <p:cNvSpPr/>
            <p:nvPr/>
          </p:nvSpPr>
          <p:spPr bwMode="auto">
            <a:xfrm>
              <a:off x="4448176" y="2643188"/>
              <a:ext cx="25400" cy="31750"/>
            </a:xfrm>
            <a:custGeom>
              <a:avLst/>
              <a:gdLst/>
              <a:ahLst/>
              <a:cxnLst>
                <a:cxn ang="0">
                  <a:pos x="54" y="5"/>
                </a:cxn>
                <a:cxn ang="0">
                  <a:pos x="54" y="5"/>
                </a:cxn>
                <a:cxn ang="0">
                  <a:pos x="53" y="11"/>
                </a:cxn>
                <a:cxn ang="0">
                  <a:pos x="49" y="16"/>
                </a:cxn>
                <a:cxn ang="0">
                  <a:pos x="41" y="24"/>
                </a:cxn>
                <a:cxn ang="0">
                  <a:pos x="41" y="24"/>
                </a:cxn>
                <a:cxn ang="0">
                  <a:pos x="34" y="30"/>
                </a:cxn>
                <a:cxn ang="0">
                  <a:pos x="29" y="38"/>
                </a:cxn>
                <a:cxn ang="0">
                  <a:pos x="29" y="38"/>
                </a:cxn>
                <a:cxn ang="0">
                  <a:pos x="15" y="54"/>
                </a:cxn>
                <a:cxn ang="0">
                  <a:pos x="7" y="62"/>
                </a:cxn>
                <a:cxn ang="0">
                  <a:pos x="2" y="71"/>
                </a:cxn>
                <a:cxn ang="0">
                  <a:pos x="2" y="71"/>
                </a:cxn>
                <a:cxn ang="0">
                  <a:pos x="0" y="73"/>
                </a:cxn>
                <a:cxn ang="0">
                  <a:pos x="2" y="76"/>
                </a:cxn>
                <a:cxn ang="0">
                  <a:pos x="4" y="79"/>
                </a:cxn>
                <a:cxn ang="0">
                  <a:pos x="8" y="80"/>
                </a:cxn>
                <a:cxn ang="0">
                  <a:pos x="10" y="79"/>
                </a:cxn>
                <a:cxn ang="0">
                  <a:pos x="11" y="77"/>
                </a:cxn>
                <a:cxn ang="0">
                  <a:pos x="11" y="77"/>
                </a:cxn>
                <a:cxn ang="0">
                  <a:pos x="19" y="67"/>
                </a:cxn>
                <a:cxn ang="0">
                  <a:pos x="27" y="58"/>
                </a:cxn>
                <a:cxn ang="0">
                  <a:pos x="34" y="49"/>
                </a:cxn>
                <a:cxn ang="0">
                  <a:pos x="42" y="39"/>
                </a:cxn>
                <a:cxn ang="0">
                  <a:pos x="42" y="39"/>
                </a:cxn>
                <a:cxn ang="0">
                  <a:pos x="49" y="32"/>
                </a:cxn>
                <a:cxn ang="0">
                  <a:pos x="57" y="24"/>
                </a:cxn>
                <a:cxn ang="0">
                  <a:pos x="62" y="16"/>
                </a:cxn>
                <a:cxn ang="0">
                  <a:pos x="64" y="11"/>
                </a:cxn>
                <a:cxn ang="0">
                  <a:pos x="66" y="5"/>
                </a:cxn>
                <a:cxn ang="0">
                  <a:pos x="66" y="5"/>
                </a:cxn>
                <a:cxn ang="0">
                  <a:pos x="66" y="3"/>
                </a:cxn>
                <a:cxn ang="0">
                  <a:pos x="64" y="1"/>
                </a:cxn>
                <a:cxn ang="0">
                  <a:pos x="62" y="0"/>
                </a:cxn>
                <a:cxn ang="0">
                  <a:pos x="61" y="0"/>
                </a:cxn>
                <a:cxn ang="0">
                  <a:pos x="57" y="1"/>
                </a:cxn>
                <a:cxn ang="0">
                  <a:pos x="55" y="3"/>
                </a:cxn>
                <a:cxn ang="0">
                  <a:pos x="54" y="5"/>
                </a:cxn>
                <a:cxn ang="0">
                  <a:pos x="54" y="5"/>
                </a:cxn>
              </a:cxnLst>
              <a:rect l="0" t="0" r="r" b="b"/>
              <a:pathLst>
                <a:path w="66" h="80">
                  <a:moveTo>
                    <a:pt x="54" y="5"/>
                  </a:moveTo>
                  <a:lnTo>
                    <a:pt x="54" y="5"/>
                  </a:lnTo>
                  <a:lnTo>
                    <a:pt x="53" y="11"/>
                  </a:lnTo>
                  <a:lnTo>
                    <a:pt x="49" y="16"/>
                  </a:lnTo>
                  <a:lnTo>
                    <a:pt x="41" y="24"/>
                  </a:lnTo>
                  <a:lnTo>
                    <a:pt x="41" y="24"/>
                  </a:lnTo>
                  <a:lnTo>
                    <a:pt x="34" y="30"/>
                  </a:lnTo>
                  <a:lnTo>
                    <a:pt x="29" y="38"/>
                  </a:lnTo>
                  <a:lnTo>
                    <a:pt x="29" y="38"/>
                  </a:lnTo>
                  <a:lnTo>
                    <a:pt x="15" y="54"/>
                  </a:lnTo>
                  <a:lnTo>
                    <a:pt x="7" y="62"/>
                  </a:lnTo>
                  <a:lnTo>
                    <a:pt x="2" y="71"/>
                  </a:lnTo>
                  <a:lnTo>
                    <a:pt x="2" y="71"/>
                  </a:lnTo>
                  <a:lnTo>
                    <a:pt x="0" y="73"/>
                  </a:lnTo>
                  <a:lnTo>
                    <a:pt x="2" y="76"/>
                  </a:lnTo>
                  <a:lnTo>
                    <a:pt x="4" y="79"/>
                  </a:lnTo>
                  <a:lnTo>
                    <a:pt x="8" y="80"/>
                  </a:lnTo>
                  <a:lnTo>
                    <a:pt x="10" y="79"/>
                  </a:lnTo>
                  <a:lnTo>
                    <a:pt x="11" y="77"/>
                  </a:lnTo>
                  <a:lnTo>
                    <a:pt x="11" y="77"/>
                  </a:lnTo>
                  <a:lnTo>
                    <a:pt x="19" y="67"/>
                  </a:lnTo>
                  <a:lnTo>
                    <a:pt x="27" y="58"/>
                  </a:lnTo>
                  <a:lnTo>
                    <a:pt x="34" y="49"/>
                  </a:lnTo>
                  <a:lnTo>
                    <a:pt x="42" y="39"/>
                  </a:lnTo>
                  <a:lnTo>
                    <a:pt x="42" y="39"/>
                  </a:lnTo>
                  <a:lnTo>
                    <a:pt x="49" y="32"/>
                  </a:lnTo>
                  <a:lnTo>
                    <a:pt x="57" y="24"/>
                  </a:lnTo>
                  <a:lnTo>
                    <a:pt x="62" y="16"/>
                  </a:lnTo>
                  <a:lnTo>
                    <a:pt x="64" y="11"/>
                  </a:lnTo>
                  <a:lnTo>
                    <a:pt x="66" y="5"/>
                  </a:lnTo>
                  <a:lnTo>
                    <a:pt x="66" y="5"/>
                  </a:lnTo>
                  <a:lnTo>
                    <a:pt x="66" y="3"/>
                  </a:lnTo>
                  <a:lnTo>
                    <a:pt x="64" y="1"/>
                  </a:lnTo>
                  <a:lnTo>
                    <a:pt x="62" y="0"/>
                  </a:lnTo>
                  <a:lnTo>
                    <a:pt x="61" y="0"/>
                  </a:lnTo>
                  <a:lnTo>
                    <a:pt x="57" y="1"/>
                  </a:lnTo>
                  <a:lnTo>
                    <a:pt x="55" y="3"/>
                  </a:lnTo>
                  <a:lnTo>
                    <a:pt x="54" y="5"/>
                  </a:lnTo>
                  <a:lnTo>
                    <a:pt x="54"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07" name="Freeform 619"/>
            <p:cNvSpPr/>
            <p:nvPr/>
          </p:nvSpPr>
          <p:spPr bwMode="auto">
            <a:xfrm>
              <a:off x="4492626" y="2641600"/>
              <a:ext cx="17463" cy="31750"/>
            </a:xfrm>
            <a:custGeom>
              <a:avLst/>
              <a:gdLst/>
              <a:ahLst/>
              <a:cxnLst>
                <a:cxn ang="0">
                  <a:pos x="34" y="3"/>
                </a:cxn>
                <a:cxn ang="0">
                  <a:pos x="34" y="3"/>
                </a:cxn>
                <a:cxn ang="0">
                  <a:pos x="30" y="11"/>
                </a:cxn>
                <a:cxn ang="0">
                  <a:pos x="26" y="20"/>
                </a:cxn>
                <a:cxn ang="0">
                  <a:pos x="23" y="30"/>
                </a:cxn>
                <a:cxn ang="0">
                  <a:pos x="19" y="38"/>
                </a:cxn>
                <a:cxn ang="0">
                  <a:pos x="19" y="38"/>
                </a:cxn>
                <a:cxn ang="0">
                  <a:pos x="0" y="71"/>
                </a:cxn>
                <a:cxn ang="0">
                  <a:pos x="0" y="71"/>
                </a:cxn>
                <a:cxn ang="0">
                  <a:pos x="0" y="73"/>
                </a:cxn>
                <a:cxn ang="0">
                  <a:pos x="0" y="76"/>
                </a:cxn>
                <a:cxn ang="0">
                  <a:pos x="2" y="79"/>
                </a:cxn>
                <a:cxn ang="0">
                  <a:pos x="6" y="80"/>
                </a:cxn>
                <a:cxn ang="0">
                  <a:pos x="9" y="79"/>
                </a:cxn>
                <a:cxn ang="0">
                  <a:pos x="10" y="77"/>
                </a:cxn>
                <a:cxn ang="0">
                  <a:pos x="10" y="77"/>
                </a:cxn>
                <a:cxn ang="0">
                  <a:pos x="28" y="45"/>
                </a:cxn>
                <a:cxn ang="0">
                  <a:pos x="28" y="45"/>
                </a:cxn>
                <a:cxn ang="0">
                  <a:pos x="32" y="36"/>
                </a:cxn>
                <a:cxn ang="0">
                  <a:pos x="36" y="26"/>
                </a:cxn>
                <a:cxn ang="0">
                  <a:pos x="40" y="17"/>
                </a:cxn>
                <a:cxn ang="0">
                  <a:pos x="44" y="8"/>
                </a:cxn>
                <a:cxn ang="0">
                  <a:pos x="44" y="8"/>
                </a:cxn>
                <a:cxn ang="0">
                  <a:pos x="45" y="7"/>
                </a:cxn>
                <a:cxn ang="0">
                  <a:pos x="45" y="4"/>
                </a:cxn>
                <a:cxn ang="0">
                  <a:pos x="44" y="3"/>
                </a:cxn>
                <a:cxn ang="0">
                  <a:pos x="43" y="2"/>
                </a:cxn>
                <a:cxn ang="0">
                  <a:pos x="37" y="0"/>
                </a:cxn>
                <a:cxn ang="0">
                  <a:pos x="36" y="2"/>
                </a:cxn>
                <a:cxn ang="0">
                  <a:pos x="34" y="3"/>
                </a:cxn>
                <a:cxn ang="0">
                  <a:pos x="34" y="3"/>
                </a:cxn>
              </a:cxnLst>
              <a:rect l="0" t="0" r="r" b="b"/>
              <a:pathLst>
                <a:path w="45" h="80">
                  <a:moveTo>
                    <a:pt x="34" y="3"/>
                  </a:moveTo>
                  <a:lnTo>
                    <a:pt x="34" y="3"/>
                  </a:lnTo>
                  <a:lnTo>
                    <a:pt x="30" y="11"/>
                  </a:lnTo>
                  <a:lnTo>
                    <a:pt x="26" y="20"/>
                  </a:lnTo>
                  <a:lnTo>
                    <a:pt x="23" y="30"/>
                  </a:lnTo>
                  <a:lnTo>
                    <a:pt x="19" y="38"/>
                  </a:lnTo>
                  <a:lnTo>
                    <a:pt x="19" y="38"/>
                  </a:lnTo>
                  <a:lnTo>
                    <a:pt x="0" y="71"/>
                  </a:lnTo>
                  <a:lnTo>
                    <a:pt x="0" y="71"/>
                  </a:lnTo>
                  <a:lnTo>
                    <a:pt x="0" y="73"/>
                  </a:lnTo>
                  <a:lnTo>
                    <a:pt x="0" y="76"/>
                  </a:lnTo>
                  <a:lnTo>
                    <a:pt x="2" y="79"/>
                  </a:lnTo>
                  <a:lnTo>
                    <a:pt x="6" y="80"/>
                  </a:lnTo>
                  <a:lnTo>
                    <a:pt x="9" y="79"/>
                  </a:lnTo>
                  <a:lnTo>
                    <a:pt x="10" y="77"/>
                  </a:lnTo>
                  <a:lnTo>
                    <a:pt x="10" y="77"/>
                  </a:lnTo>
                  <a:lnTo>
                    <a:pt x="28" y="45"/>
                  </a:lnTo>
                  <a:lnTo>
                    <a:pt x="28" y="45"/>
                  </a:lnTo>
                  <a:lnTo>
                    <a:pt x="32" y="36"/>
                  </a:lnTo>
                  <a:lnTo>
                    <a:pt x="36" y="26"/>
                  </a:lnTo>
                  <a:lnTo>
                    <a:pt x="40" y="17"/>
                  </a:lnTo>
                  <a:lnTo>
                    <a:pt x="44" y="8"/>
                  </a:lnTo>
                  <a:lnTo>
                    <a:pt x="44" y="8"/>
                  </a:lnTo>
                  <a:lnTo>
                    <a:pt x="45" y="7"/>
                  </a:lnTo>
                  <a:lnTo>
                    <a:pt x="45" y="4"/>
                  </a:lnTo>
                  <a:lnTo>
                    <a:pt x="44" y="3"/>
                  </a:lnTo>
                  <a:lnTo>
                    <a:pt x="43" y="2"/>
                  </a:lnTo>
                  <a:lnTo>
                    <a:pt x="37" y="0"/>
                  </a:lnTo>
                  <a:lnTo>
                    <a:pt x="36" y="2"/>
                  </a:lnTo>
                  <a:lnTo>
                    <a:pt x="34" y="3"/>
                  </a:lnTo>
                  <a:lnTo>
                    <a:pt x="34"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08" name="Freeform 620"/>
            <p:cNvSpPr/>
            <p:nvPr/>
          </p:nvSpPr>
          <p:spPr bwMode="auto">
            <a:xfrm>
              <a:off x="4176713" y="2681288"/>
              <a:ext cx="25400" cy="34925"/>
            </a:xfrm>
            <a:custGeom>
              <a:avLst/>
              <a:gdLst/>
              <a:ahLst/>
              <a:cxnLst>
                <a:cxn ang="0">
                  <a:pos x="55" y="3"/>
                </a:cxn>
                <a:cxn ang="0">
                  <a:pos x="55" y="3"/>
                </a:cxn>
                <a:cxn ang="0">
                  <a:pos x="38" y="20"/>
                </a:cxn>
                <a:cxn ang="0">
                  <a:pos x="32" y="29"/>
                </a:cxn>
                <a:cxn ang="0">
                  <a:pos x="25" y="38"/>
                </a:cxn>
                <a:cxn ang="0">
                  <a:pos x="25" y="38"/>
                </a:cxn>
                <a:cxn ang="0">
                  <a:pos x="19" y="49"/>
                </a:cxn>
                <a:cxn ang="0">
                  <a:pos x="11" y="59"/>
                </a:cxn>
                <a:cxn ang="0">
                  <a:pos x="4" y="70"/>
                </a:cxn>
                <a:cxn ang="0">
                  <a:pos x="0" y="81"/>
                </a:cxn>
                <a:cxn ang="0">
                  <a:pos x="0" y="81"/>
                </a:cxn>
                <a:cxn ang="0">
                  <a:pos x="0" y="84"/>
                </a:cxn>
                <a:cxn ang="0">
                  <a:pos x="0" y="85"/>
                </a:cxn>
                <a:cxn ang="0">
                  <a:pos x="4" y="88"/>
                </a:cxn>
                <a:cxn ang="0">
                  <a:pos x="8" y="88"/>
                </a:cxn>
                <a:cxn ang="0">
                  <a:pos x="9" y="87"/>
                </a:cxn>
                <a:cxn ang="0">
                  <a:pos x="11" y="84"/>
                </a:cxn>
                <a:cxn ang="0">
                  <a:pos x="11" y="84"/>
                </a:cxn>
                <a:cxn ang="0">
                  <a:pos x="15" y="75"/>
                </a:cxn>
                <a:cxn ang="0">
                  <a:pos x="20" y="66"/>
                </a:cxn>
                <a:cxn ang="0">
                  <a:pos x="32" y="49"/>
                </a:cxn>
                <a:cxn ang="0">
                  <a:pos x="32" y="49"/>
                </a:cxn>
                <a:cxn ang="0">
                  <a:pos x="46" y="29"/>
                </a:cxn>
                <a:cxn ang="0">
                  <a:pos x="63" y="11"/>
                </a:cxn>
                <a:cxn ang="0">
                  <a:pos x="63" y="11"/>
                </a:cxn>
                <a:cxn ang="0">
                  <a:pos x="64" y="8"/>
                </a:cxn>
                <a:cxn ang="0">
                  <a:pos x="64" y="7"/>
                </a:cxn>
                <a:cxn ang="0">
                  <a:pos x="63" y="3"/>
                </a:cxn>
                <a:cxn ang="0">
                  <a:pos x="59" y="0"/>
                </a:cxn>
                <a:cxn ang="0">
                  <a:pos x="56" y="2"/>
                </a:cxn>
                <a:cxn ang="0">
                  <a:pos x="55" y="3"/>
                </a:cxn>
                <a:cxn ang="0">
                  <a:pos x="55" y="3"/>
                </a:cxn>
              </a:cxnLst>
              <a:rect l="0" t="0" r="r" b="b"/>
              <a:pathLst>
                <a:path w="64" h="88">
                  <a:moveTo>
                    <a:pt x="55" y="3"/>
                  </a:moveTo>
                  <a:lnTo>
                    <a:pt x="55" y="3"/>
                  </a:lnTo>
                  <a:lnTo>
                    <a:pt x="38" y="20"/>
                  </a:lnTo>
                  <a:lnTo>
                    <a:pt x="32" y="29"/>
                  </a:lnTo>
                  <a:lnTo>
                    <a:pt x="25" y="38"/>
                  </a:lnTo>
                  <a:lnTo>
                    <a:pt x="25" y="38"/>
                  </a:lnTo>
                  <a:lnTo>
                    <a:pt x="19" y="49"/>
                  </a:lnTo>
                  <a:lnTo>
                    <a:pt x="11" y="59"/>
                  </a:lnTo>
                  <a:lnTo>
                    <a:pt x="4" y="70"/>
                  </a:lnTo>
                  <a:lnTo>
                    <a:pt x="0" y="81"/>
                  </a:lnTo>
                  <a:lnTo>
                    <a:pt x="0" y="81"/>
                  </a:lnTo>
                  <a:lnTo>
                    <a:pt x="0" y="84"/>
                  </a:lnTo>
                  <a:lnTo>
                    <a:pt x="0" y="85"/>
                  </a:lnTo>
                  <a:lnTo>
                    <a:pt x="4" y="88"/>
                  </a:lnTo>
                  <a:lnTo>
                    <a:pt x="8" y="88"/>
                  </a:lnTo>
                  <a:lnTo>
                    <a:pt x="9" y="87"/>
                  </a:lnTo>
                  <a:lnTo>
                    <a:pt x="11" y="84"/>
                  </a:lnTo>
                  <a:lnTo>
                    <a:pt x="11" y="84"/>
                  </a:lnTo>
                  <a:lnTo>
                    <a:pt x="15" y="75"/>
                  </a:lnTo>
                  <a:lnTo>
                    <a:pt x="20" y="66"/>
                  </a:lnTo>
                  <a:lnTo>
                    <a:pt x="32" y="49"/>
                  </a:lnTo>
                  <a:lnTo>
                    <a:pt x="32" y="49"/>
                  </a:lnTo>
                  <a:lnTo>
                    <a:pt x="46" y="29"/>
                  </a:lnTo>
                  <a:lnTo>
                    <a:pt x="63" y="11"/>
                  </a:lnTo>
                  <a:lnTo>
                    <a:pt x="63" y="11"/>
                  </a:lnTo>
                  <a:lnTo>
                    <a:pt x="64" y="8"/>
                  </a:lnTo>
                  <a:lnTo>
                    <a:pt x="64" y="7"/>
                  </a:lnTo>
                  <a:lnTo>
                    <a:pt x="63" y="3"/>
                  </a:lnTo>
                  <a:lnTo>
                    <a:pt x="59" y="0"/>
                  </a:lnTo>
                  <a:lnTo>
                    <a:pt x="56" y="2"/>
                  </a:lnTo>
                  <a:lnTo>
                    <a:pt x="55" y="3"/>
                  </a:lnTo>
                  <a:lnTo>
                    <a:pt x="55"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09" name="Freeform 621"/>
            <p:cNvSpPr/>
            <p:nvPr/>
          </p:nvSpPr>
          <p:spPr bwMode="auto">
            <a:xfrm>
              <a:off x="4203701" y="2681288"/>
              <a:ext cx="30163" cy="42863"/>
            </a:xfrm>
            <a:custGeom>
              <a:avLst/>
              <a:gdLst/>
              <a:ahLst/>
              <a:cxnLst>
                <a:cxn ang="0">
                  <a:pos x="67" y="1"/>
                </a:cxn>
                <a:cxn ang="0">
                  <a:pos x="67" y="1"/>
                </a:cxn>
                <a:cxn ang="0">
                  <a:pos x="55" y="14"/>
                </a:cxn>
                <a:cxn ang="0">
                  <a:pos x="45" y="27"/>
                </a:cxn>
                <a:cxn ang="0">
                  <a:pos x="34" y="41"/>
                </a:cxn>
                <a:cxn ang="0">
                  <a:pos x="25" y="56"/>
                </a:cxn>
                <a:cxn ang="0">
                  <a:pos x="25" y="56"/>
                </a:cxn>
                <a:cxn ang="0">
                  <a:pos x="16" y="73"/>
                </a:cxn>
                <a:cxn ang="0">
                  <a:pos x="7" y="90"/>
                </a:cxn>
                <a:cxn ang="0">
                  <a:pos x="7" y="90"/>
                </a:cxn>
                <a:cxn ang="0">
                  <a:pos x="2" y="99"/>
                </a:cxn>
                <a:cxn ang="0">
                  <a:pos x="0" y="103"/>
                </a:cxn>
                <a:cxn ang="0">
                  <a:pos x="2" y="108"/>
                </a:cxn>
                <a:cxn ang="0">
                  <a:pos x="2" y="108"/>
                </a:cxn>
                <a:cxn ang="0">
                  <a:pos x="3" y="109"/>
                </a:cxn>
                <a:cxn ang="0">
                  <a:pos x="5" y="111"/>
                </a:cxn>
                <a:cxn ang="0">
                  <a:pos x="9" y="111"/>
                </a:cxn>
                <a:cxn ang="0">
                  <a:pos x="9" y="111"/>
                </a:cxn>
                <a:cxn ang="0">
                  <a:pos x="13" y="108"/>
                </a:cxn>
                <a:cxn ang="0">
                  <a:pos x="13" y="108"/>
                </a:cxn>
                <a:cxn ang="0">
                  <a:pos x="15" y="106"/>
                </a:cxn>
                <a:cxn ang="0">
                  <a:pos x="16" y="103"/>
                </a:cxn>
                <a:cxn ang="0">
                  <a:pos x="15" y="102"/>
                </a:cxn>
                <a:cxn ang="0">
                  <a:pos x="13" y="100"/>
                </a:cxn>
                <a:cxn ang="0">
                  <a:pos x="13" y="100"/>
                </a:cxn>
                <a:cxn ang="0">
                  <a:pos x="22" y="83"/>
                </a:cxn>
                <a:cxn ang="0">
                  <a:pos x="22" y="83"/>
                </a:cxn>
                <a:cxn ang="0">
                  <a:pos x="30" y="70"/>
                </a:cxn>
                <a:cxn ang="0">
                  <a:pos x="38" y="56"/>
                </a:cxn>
                <a:cxn ang="0">
                  <a:pos x="38" y="56"/>
                </a:cxn>
                <a:cxn ang="0">
                  <a:pos x="46" y="44"/>
                </a:cxn>
                <a:cxn ang="0">
                  <a:pos x="55" y="31"/>
                </a:cxn>
                <a:cxn ang="0">
                  <a:pos x="64" y="19"/>
                </a:cxn>
                <a:cxn ang="0">
                  <a:pos x="75" y="9"/>
                </a:cxn>
                <a:cxn ang="0">
                  <a:pos x="75" y="9"/>
                </a:cxn>
                <a:cxn ang="0">
                  <a:pos x="76" y="6"/>
                </a:cxn>
                <a:cxn ang="0">
                  <a:pos x="76" y="5"/>
                </a:cxn>
                <a:cxn ang="0">
                  <a:pos x="75" y="1"/>
                </a:cxn>
                <a:cxn ang="0">
                  <a:pos x="71" y="0"/>
                </a:cxn>
                <a:cxn ang="0">
                  <a:pos x="68" y="0"/>
                </a:cxn>
                <a:cxn ang="0">
                  <a:pos x="67" y="1"/>
                </a:cxn>
                <a:cxn ang="0">
                  <a:pos x="67" y="1"/>
                </a:cxn>
              </a:cxnLst>
              <a:rect l="0" t="0" r="r" b="b"/>
              <a:pathLst>
                <a:path w="76" h="111">
                  <a:moveTo>
                    <a:pt x="67" y="1"/>
                  </a:moveTo>
                  <a:lnTo>
                    <a:pt x="67" y="1"/>
                  </a:lnTo>
                  <a:lnTo>
                    <a:pt x="55" y="14"/>
                  </a:lnTo>
                  <a:lnTo>
                    <a:pt x="45" y="27"/>
                  </a:lnTo>
                  <a:lnTo>
                    <a:pt x="34" y="41"/>
                  </a:lnTo>
                  <a:lnTo>
                    <a:pt x="25" y="56"/>
                  </a:lnTo>
                  <a:lnTo>
                    <a:pt x="25" y="56"/>
                  </a:lnTo>
                  <a:lnTo>
                    <a:pt x="16" y="73"/>
                  </a:lnTo>
                  <a:lnTo>
                    <a:pt x="7" y="90"/>
                  </a:lnTo>
                  <a:lnTo>
                    <a:pt x="7" y="90"/>
                  </a:lnTo>
                  <a:lnTo>
                    <a:pt x="2" y="99"/>
                  </a:lnTo>
                  <a:lnTo>
                    <a:pt x="0" y="103"/>
                  </a:lnTo>
                  <a:lnTo>
                    <a:pt x="2" y="108"/>
                  </a:lnTo>
                  <a:lnTo>
                    <a:pt x="2" y="108"/>
                  </a:lnTo>
                  <a:lnTo>
                    <a:pt x="3" y="109"/>
                  </a:lnTo>
                  <a:lnTo>
                    <a:pt x="5" y="111"/>
                  </a:lnTo>
                  <a:lnTo>
                    <a:pt x="9" y="111"/>
                  </a:lnTo>
                  <a:lnTo>
                    <a:pt x="9" y="111"/>
                  </a:lnTo>
                  <a:lnTo>
                    <a:pt x="13" y="108"/>
                  </a:lnTo>
                  <a:lnTo>
                    <a:pt x="13" y="108"/>
                  </a:lnTo>
                  <a:lnTo>
                    <a:pt x="15" y="106"/>
                  </a:lnTo>
                  <a:lnTo>
                    <a:pt x="16" y="103"/>
                  </a:lnTo>
                  <a:lnTo>
                    <a:pt x="15" y="102"/>
                  </a:lnTo>
                  <a:lnTo>
                    <a:pt x="13" y="100"/>
                  </a:lnTo>
                  <a:lnTo>
                    <a:pt x="13" y="100"/>
                  </a:lnTo>
                  <a:lnTo>
                    <a:pt x="22" y="83"/>
                  </a:lnTo>
                  <a:lnTo>
                    <a:pt x="22" y="83"/>
                  </a:lnTo>
                  <a:lnTo>
                    <a:pt x="30" y="70"/>
                  </a:lnTo>
                  <a:lnTo>
                    <a:pt x="38" y="56"/>
                  </a:lnTo>
                  <a:lnTo>
                    <a:pt x="38" y="56"/>
                  </a:lnTo>
                  <a:lnTo>
                    <a:pt x="46" y="44"/>
                  </a:lnTo>
                  <a:lnTo>
                    <a:pt x="55" y="31"/>
                  </a:lnTo>
                  <a:lnTo>
                    <a:pt x="64" y="19"/>
                  </a:lnTo>
                  <a:lnTo>
                    <a:pt x="75" y="9"/>
                  </a:lnTo>
                  <a:lnTo>
                    <a:pt x="75" y="9"/>
                  </a:lnTo>
                  <a:lnTo>
                    <a:pt x="76" y="6"/>
                  </a:lnTo>
                  <a:lnTo>
                    <a:pt x="76" y="5"/>
                  </a:lnTo>
                  <a:lnTo>
                    <a:pt x="75" y="1"/>
                  </a:lnTo>
                  <a:lnTo>
                    <a:pt x="71" y="0"/>
                  </a:lnTo>
                  <a:lnTo>
                    <a:pt x="68" y="0"/>
                  </a:lnTo>
                  <a:lnTo>
                    <a:pt x="67" y="1"/>
                  </a:lnTo>
                  <a:lnTo>
                    <a:pt x="6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10" name="Freeform 622"/>
            <p:cNvSpPr/>
            <p:nvPr/>
          </p:nvSpPr>
          <p:spPr bwMode="auto">
            <a:xfrm>
              <a:off x="4230688" y="2684463"/>
              <a:ext cx="26988" cy="38100"/>
            </a:xfrm>
            <a:custGeom>
              <a:avLst/>
              <a:gdLst/>
              <a:ahLst/>
              <a:cxnLst>
                <a:cxn ang="0">
                  <a:pos x="58" y="0"/>
                </a:cxn>
                <a:cxn ang="0">
                  <a:pos x="58" y="0"/>
                </a:cxn>
                <a:cxn ang="0">
                  <a:pos x="49" y="6"/>
                </a:cxn>
                <a:cxn ang="0">
                  <a:pos x="41" y="12"/>
                </a:cxn>
                <a:cxn ang="0">
                  <a:pos x="36" y="20"/>
                </a:cxn>
                <a:cxn ang="0">
                  <a:pos x="31" y="31"/>
                </a:cxn>
                <a:cxn ang="0">
                  <a:pos x="31" y="31"/>
                </a:cxn>
                <a:cxn ang="0">
                  <a:pos x="24" y="46"/>
                </a:cxn>
                <a:cxn ang="0">
                  <a:pos x="17" y="61"/>
                </a:cxn>
                <a:cxn ang="0">
                  <a:pos x="7" y="75"/>
                </a:cxn>
                <a:cxn ang="0">
                  <a:pos x="0" y="89"/>
                </a:cxn>
                <a:cxn ang="0">
                  <a:pos x="0" y="89"/>
                </a:cxn>
                <a:cxn ang="0">
                  <a:pos x="0" y="95"/>
                </a:cxn>
                <a:cxn ang="0">
                  <a:pos x="1" y="97"/>
                </a:cxn>
                <a:cxn ang="0">
                  <a:pos x="5" y="99"/>
                </a:cxn>
                <a:cxn ang="0">
                  <a:pos x="6" y="99"/>
                </a:cxn>
                <a:cxn ang="0">
                  <a:pos x="9" y="97"/>
                </a:cxn>
                <a:cxn ang="0">
                  <a:pos x="13" y="93"/>
                </a:cxn>
                <a:cxn ang="0">
                  <a:pos x="13" y="93"/>
                </a:cxn>
                <a:cxn ang="0">
                  <a:pos x="14" y="91"/>
                </a:cxn>
                <a:cxn ang="0">
                  <a:pos x="14" y="88"/>
                </a:cxn>
                <a:cxn ang="0">
                  <a:pos x="14" y="88"/>
                </a:cxn>
                <a:cxn ang="0">
                  <a:pos x="26" y="67"/>
                </a:cxn>
                <a:cxn ang="0">
                  <a:pos x="38" y="48"/>
                </a:cxn>
                <a:cxn ang="0">
                  <a:pos x="38" y="48"/>
                </a:cxn>
                <a:cxn ang="0">
                  <a:pos x="43" y="36"/>
                </a:cxn>
                <a:cxn ang="0">
                  <a:pos x="47" y="27"/>
                </a:cxn>
                <a:cxn ang="0">
                  <a:pos x="49" y="21"/>
                </a:cxn>
                <a:cxn ang="0">
                  <a:pos x="53" y="17"/>
                </a:cxn>
                <a:cxn ang="0">
                  <a:pos x="58" y="14"/>
                </a:cxn>
                <a:cxn ang="0">
                  <a:pos x="65" y="11"/>
                </a:cxn>
                <a:cxn ang="0">
                  <a:pos x="65" y="11"/>
                </a:cxn>
                <a:cxn ang="0">
                  <a:pos x="66" y="8"/>
                </a:cxn>
                <a:cxn ang="0">
                  <a:pos x="68" y="7"/>
                </a:cxn>
                <a:cxn ang="0">
                  <a:pos x="68" y="6"/>
                </a:cxn>
                <a:cxn ang="0">
                  <a:pos x="66" y="3"/>
                </a:cxn>
                <a:cxn ang="0">
                  <a:pos x="64" y="0"/>
                </a:cxn>
                <a:cxn ang="0">
                  <a:pos x="61" y="0"/>
                </a:cxn>
                <a:cxn ang="0">
                  <a:pos x="58" y="0"/>
                </a:cxn>
                <a:cxn ang="0">
                  <a:pos x="58" y="0"/>
                </a:cxn>
              </a:cxnLst>
              <a:rect l="0" t="0" r="r" b="b"/>
              <a:pathLst>
                <a:path w="68" h="99">
                  <a:moveTo>
                    <a:pt x="58" y="0"/>
                  </a:moveTo>
                  <a:lnTo>
                    <a:pt x="58" y="0"/>
                  </a:lnTo>
                  <a:lnTo>
                    <a:pt x="49" y="6"/>
                  </a:lnTo>
                  <a:lnTo>
                    <a:pt x="41" y="12"/>
                  </a:lnTo>
                  <a:lnTo>
                    <a:pt x="36" y="20"/>
                  </a:lnTo>
                  <a:lnTo>
                    <a:pt x="31" y="31"/>
                  </a:lnTo>
                  <a:lnTo>
                    <a:pt x="31" y="31"/>
                  </a:lnTo>
                  <a:lnTo>
                    <a:pt x="24" y="46"/>
                  </a:lnTo>
                  <a:lnTo>
                    <a:pt x="17" y="61"/>
                  </a:lnTo>
                  <a:lnTo>
                    <a:pt x="7" y="75"/>
                  </a:lnTo>
                  <a:lnTo>
                    <a:pt x="0" y="89"/>
                  </a:lnTo>
                  <a:lnTo>
                    <a:pt x="0" y="89"/>
                  </a:lnTo>
                  <a:lnTo>
                    <a:pt x="0" y="95"/>
                  </a:lnTo>
                  <a:lnTo>
                    <a:pt x="1" y="97"/>
                  </a:lnTo>
                  <a:lnTo>
                    <a:pt x="5" y="99"/>
                  </a:lnTo>
                  <a:lnTo>
                    <a:pt x="6" y="99"/>
                  </a:lnTo>
                  <a:lnTo>
                    <a:pt x="9" y="97"/>
                  </a:lnTo>
                  <a:lnTo>
                    <a:pt x="13" y="93"/>
                  </a:lnTo>
                  <a:lnTo>
                    <a:pt x="13" y="93"/>
                  </a:lnTo>
                  <a:lnTo>
                    <a:pt x="14" y="91"/>
                  </a:lnTo>
                  <a:lnTo>
                    <a:pt x="14" y="88"/>
                  </a:lnTo>
                  <a:lnTo>
                    <a:pt x="14" y="88"/>
                  </a:lnTo>
                  <a:lnTo>
                    <a:pt x="26" y="67"/>
                  </a:lnTo>
                  <a:lnTo>
                    <a:pt x="38" y="48"/>
                  </a:lnTo>
                  <a:lnTo>
                    <a:pt x="38" y="48"/>
                  </a:lnTo>
                  <a:lnTo>
                    <a:pt x="43" y="36"/>
                  </a:lnTo>
                  <a:lnTo>
                    <a:pt x="47" y="27"/>
                  </a:lnTo>
                  <a:lnTo>
                    <a:pt x="49" y="21"/>
                  </a:lnTo>
                  <a:lnTo>
                    <a:pt x="53" y="17"/>
                  </a:lnTo>
                  <a:lnTo>
                    <a:pt x="58" y="14"/>
                  </a:lnTo>
                  <a:lnTo>
                    <a:pt x="65" y="11"/>
                  </a:lnTo>
                  <a:lnTo>
                    <a:pt x="65" y="11"/>
                  </a:lnTo>
                  <a:lnTo>
                    <a:pt x="66" y="8"/>
                  </a:lnTo>
                  <a:lnTo>
                    <a:pt x="68" y="7"/>
                  </a:lnTo>
                  <a:lnTo>
                    <a:pt x="68" y="6"/>
                  </a:lnTo>
                  <a:lnTo>
                    <a:pt x="66" y="3"/>
                  </a:lnTo>
                  <a:lnTo>
                    <a:pt x="64" y="0"/>
                  </a:lnTo>
                  <a:lnTo>
                    <a:pt x="61" y="0"/>
                  </a:lnTo>
                  <a:lnTo>
                    <a:pt x="58" y="0"/>
                  </a:lnTo>
                  <a:lnTo>
                    <a:pt x="58"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11" name="Freeform 623"/>
            <p:cNvSpPr/>
            <p:nvPr/>
          </p:nvSpPr>
          <p:spPr bwMode="auto">
            <a:xfrm>
              <a:off x="4260851" y="2681288"/>
              <a:ext cx="33338" cy="38100"/>
            </a:xfrm>
            <a:custGeom>
              <a:avLst/>
              <a:gdLst/>
              <a:ahLst/>
              <a:cxnLst>
                <a:cxn ang="0">
                  <a:pos x="76" y="2"/>
                </a:cxn>
                <a:cxn ang="0">
                  <a:pos x="76" y="2"/>
                </a:cxn>
                <a:cxn ang="0">
                  <a:pos x="66" y="7"/>
                </a:cxn>
                <a:cxn ang="0">
                  <a:pos x="62" y="9"/>
                </a:cxn>
                <a:cxn ang="0">
                  <a:pos x="56" y="13"/>
                </a:cxn>
                <a:cxn ang="0">
                  <a:pos x="56" y="13"/>
                </a:cxn>
                <a:cxn ang="0">
                  <a:pos x="38" y="37"/>
                </a:cxn>
                <a:cxn ang="0">
                  <a:pos x="38" y="37"/>
                </a:cxn>
                <a:cxn ang="0">
                  <a:pos x="30" y="47"/>
                </a:cxn>
                <a:cxn ang="0">
                  <a:pos x="24" y="59"/>
                </a:cxn>
                <a:cxn ang="0">
                  <a:pos x="24" y="59"/>
                </a:cxn>
                <a:cxn ang="0">
                  <a:pos x="18" y="67"/>
                </a:cxn>
                <a:cxn ang="0">
                  <a:pos x="12" y="73"/>
                </a:cxn>
                <a:cxn ang="0">
                  <a:pos x="7" y="80"/>
                </a:cxn>
                <a:cxn ang="0">
                  <a:pos x="1" y="88"/>
                </a:cxn>
                <a:cxn ang="0">
                  <a:pos x="1" y="88"/>
                </a:cxn>
                <a:cxn ang="0">
                  <a:pos x="0" y="89"/>
                </a:cxn>
                <a:cxn ang="0">
                  <a:pos x="1" y="92"/>
                </a:cxn>
                <a:cxn ang="0">
                  <a:pos x="4" y="96"/>
                </a:cxn>
                <a:cxn ang="0">
                  <a:pos x="8" y="96"/>
                </a:cxn>
                <a:cxn ang="0">
                  <a:pos x="9" y="94"/>
                </a:cxn>
                <a:cxn ang="0">
                  <a:pos x="12" y="93"/>
                </a:cxn>
                <a:cxn ang="0">
                  <a:pos x="12" y="93"/>
                </a:cxn>
                <a:cxn ang="0">
                  <a:pos x="16" y="88"/>
                </a:cxn>
                <a:cxn ang="0">
                  <a:pos x="21" y="81"/>
                </a:cxn>
                <a:cxn ang="0">
                  <a:pos x="26" y="76"/>
                </a:cxn>
                <a:cxn ang="0">
                  <a:pos x="30" y="71"/>
                </a:cxn>
                <a:cxn ang="0">
                  <a:pos x="30" y="71"/>
                </a:cxn>
                <a:cxn ang="0">
                  <a:pos x="37" y="59"/>
                </a:cxn>
                <a:cxn ang="0">
                  <a:pos x="43" y="47"/>
                </a:cxn>
                <a:cxn ang="0">
                  <a:pos x="43" y="47"/>
                </a:cxn>
                <a:cxn ang="0">
                  <a:pos x="52" y="38"/>
                </a:cxn>
                <a:cxn ang="0">
                  <a:pos x="60" y="29"/>
                </a:cxn>
                <a:cxn ang="0">
                  <a:pos x="60" y="29"/>
                </a:cxn>
                <a:cxn ang="0">
                  <a:pos x="64" y="24"/>
                </a:cxn>
                <a:cxn ang="0">
                  <a:pos x="69" y="19"/>
                </a:cxn>
                <a:cxn ang="0">
                  <a:pos x="81" y="12"/>
                </a:cxn>
                <a:cxn ang="0">
                  <a:pos x="81" y="12"/>
                </a:cxn>
                <a:cxn ang="0">
                  <a:pos x="84" y="9"/>
                </a:cxn>
                <a:cxn ang="0">
                  <a:pos x="84" y="8"/>
                </a:cxn>
                <a:cxn ang="0">
                  <a:pos x="84" y="4"/>
                </a:cxn>
                <a:cxn ang="0">
                  <a:pos x="80" y="2"/>
                </a:cxn>
                <a:cxn ang="0">
                  <a:pos x="79" y="0"/>
                </a:cxn>
                <a:cxn ang="0">
                  <a:pos x="76" y="2"/>
                </a:cxn>
                <a:cxn ang="0">
                  <a:pos x="76" y="2"/>
                </a:cxn>
              </a:cxnLst>
              <a:rect l="0" t="0" r="r" b="b"/>
              <a:pathLst>
                <a:path w="84" h="96">
                  <a:moveTo>
                    <a:pt x="76" y="2"/>
                  </a:moveTo>
                  <a:lnTo>
                    <a:pt x="76" y="2"/>
                  </a:lnTo>
                  <a:lnTo>
                    <a:pt x="66" y="7"/>
                  </a:lnTo>
                  <a:lnTo>
                    <a:pt x="62" y="9"/>
                  </a:lnTo>
                  <a:lnTo>
                    <a:pt x="56" y="13"/>
                  </a:lnTo>
                  <a:lnTo>
                    <a:pt x="56" y="13"/>
                  </a:lnTo>
                  <a:lnTo>
                    <a:pt x="38" y="37"/>
                  </a:lnTo>
                  <a:lnTo>
                    <a:pt x="38" y="37"/>
                  </a:lnTo>
                  <a:lnTo>
                    <a:pt x="30" y="47"/>
                  </a:lnTo>
                  <a:lnTo>
                    <a:pt x="24" y="59"/>
                  </a:lnTo>
                  <a:lnTo>
                    <a:pt x="24" y="59"/>
                  </a:lnTo>
                  <a:lnTo>
                    <a:pt x="18" y="67"/>
                  </a:lnTo>
                  <a:lnTo>
                    <a:pt x="12" y="73"/>
                  </a:lnTo>
                  <a:lnTo>
                    <a:pt x="7" y="80"/>
                  </a:lnTo>
                  <a:lnTo>
                    <a:pt x="1" y="88"/>
                  </a:lnTo>
                  <a:lnTo>
                    <a:pt x="1" y="88"/>
                  </a:lnTo>
                  <a:lnTo>
                    <a:pt x="0" y="89"/>
                  </a:lnTo>
                  <a:lnTo>
                    <a:pt x="1" y="92"/>
                  </a:lnTo>
                  <a:lnTo>
                    <a:pt x="4" y="96"/>
                  </a:lnTo>
                  <a:lnTo>
                    <a:pt x="8" y="96"/>
                  </a:lnTo>
                  <a:lnTo>
                    <a:pt x="9" y="94"/>
                  </a:lnTo>
                  <a:lnTo>
                    <a:pt x="12" y="93"/>
                  </a:lnTo>
                  <a:lnTo>
                    <a:pt x="12" y="93"/>
                  </a:lnTo>
                  <a:lnTo>
                    <a:pt x="16" y="88"/>
                  </a:lnTo>
                  <a:lnTo>
                    <a:pt x="21" y="81"/>
                  </a:lnTo>
                  <a:lnTo>
                    <a:pt x="26" y="76"/>
                  </a:lnTo>
                  <a:lnTo>
                    <a:pt x="30" y="71"/>
                  </a:lnTo>
                  <a:lnTo>
                    <a:pt x="30" y="71"/>
                  </a:lnTo>
                  <a:lnTo>
                    <a:pt x="37" y="59"/>
                  </a:lnTo>
                  <a:lnTo>
                    <a:pt x="43" y="47"/>
                  </a:lnTo>
                  <a:lnTo>
                    <a:pt x="43" y="47"/>
                  </a:lnTo>
                  <a:lnTo>
                    <a:pt x="52" y="38"/>
                  </a:lnTo>
                  <a:lnTo>
                    <a:pt x="60" y="29"/>
                  </a:lnTo>
                  <a:lnTo>
                    <a:pt x="60" y="29"/>
                  </a:lnTo>
                  <a:lnTo>
                    <a:pt x="64" y="24"/>
                  </a:lnTo>
                  <a:lnTo>
                    <a:pt x="69" y="19"/>
                  </a:lnTo>
                  <a:lnTo>
                    <a:pt x="81" y="12"/>
                  </a:lnTo>
                  <a:lnTo>
                    <a:pt x="81" y="12"/>
                  </a:lnTo>
                  <a:lnTo>
                    <a:pt x="84" y="9"/>
                  </a:lnTo>
                  <a:lnTo>
                    <a:pt x="84" y="8"/>
                  </a:lnTo>
                  <a:lnTo>
                    <a:pt x="84" y="4"/>
                  </a:lnTo>
                  <a:lnTo>
                    <a:pt x="80" y="2"/>
                  </a:lnTo>
                  <a:lnTo>
                    <a:pt x="79" y="0"/>
                  </a:lnTo>
                  <a:lnTo>
                    <a:pt x="76" y="2"/>
                  </a:lnTo>
                  <a:lnTo>
                    <a:pt x="7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12" name="Freeform 624"/>
            <p:cNvSpPr/>
            <p:nvPr/>
          </p:nvSpPr>
          <p:spPr bwMode="auto">
            <a:xfrm>
              <a:off x="4291013" y="2682875"/>
              <a:ext cx="31750" cy="36513"/>
            </a:xfrm>
            <a:custGeom>
              <a:avLst/>
              <a:gdLst/>
              <a:ahLst/>
              <a:cxnLst>
                <a:cxn ang="0">
                  <a:pos x="68" y="3"/>
                </a:cxn>
                <a:cxn ang="0">
                  <a:pos x="68" y="3"/>
                </a:cxn>
                <a:cxn ang="0">
                  <a:pos x="66" y="9"/>
                </a:cxn>
                <a:cxn ang="0">
                  <a:pos x="62" y="14"/>
                </a:cxn>
                <a:cxn ang="0">
                  <a:pos x="53" y="23"/>
                </a:cxn>
                <a:cxn ang="0">
                  <a:pos x="53" y="23"/>
                </a:cxn>
                <a:cxn ang="0">
                  <a:pos x="43" y="35"/>
                </a:cxn>
                <a:cxn ang="0">
                  <a:pos x="33" y="45"/>
                </a:cxn>
                <a:cxn ang="0">
                  <a:pos x="33" y="45"/>
                </a:cxn>
                <a:cxn ang="0">
                  <a:pos x="24" y="54"/>
                </a:cxn>
                <a:cxn ang="0">
                  <a:pos x="16" y="64"/>
                </a:cxn>
                <a:cxn ang="0">
                  <a:pos x="0" y="86"/>
                </a:cxn>
                <a:cxn ang="0">
                  <a:pos x="0" y="86"/>
                </a:cxn>
                <a:cxn ang="0">
                  <a:pos x="0" y="87"/>
                </a:cxn>
                <a:cxn ang="0">
                  <a:pos x="0" y="90"/>
                </a:cxn>
                <a:cxn ang="0">
                  <a:pos x="0" y="91"/>
                </a:cxn>
                <a:cxn ang="0">
                  <a:pos x="3" y="92"/>
                </a:cxn>
                <a:cxn ang="0">
                  <a:pos x="7" y="94"/>
                </a:cxn>
                <a:cxn ang="0">
                  <a:pos x="8" y="92"/>
                </a:cxn>
                <a:cxn ang="0">
                  <a:pos x="11" y="91"/>
                </a:cxn>
                <a:cxn ang="0">
                  <a:pos x="11" y="91"/>
                </a:cxn>
                <a:cxn ang="0">
                  <a:pos x="28" y="68"/>
                </a:cxn>
                <a:cxn ang="0">
                  <a:pos x="38" y="56"/>
                </a:cxn>
                <a:cxn ang="0">
                  <a:pos x="49" y="45"/>
                </a:cxn>
                <a:cxn ang="0">
                  <a:pos x="49" y="45"/>
                </a:cxn>
                <a:cxn ang="0">
                  <a:pos x="58" y="36"/>
                </a:cxn>
                <a:cxn ang="0">
                  <a:pos x="67" y="26"/>
                </a:cxn>
                <a:cxn ang="0">
                  <a:pos x="67" y="26"/>
                </a:cxn>
                <a:cxn ang="0">
                  <a:pos x="75" y="17"/>
                </a:cxn>
                <a:cxn ang="0">
                  <a:pos x="78" y="11"/>
                </a:cxn>
                <a:cxn ang="0">
                  <a:pos x="80" y="6"/>
                </a:cxn>
                <a:cxn ang="0">
                  <a:pos x="80" y="6"/>
                </a:cxn>
                <a:cxn ang="0">
                  <a:pos x="80" y="3"/>
                </a:cxn>
                <a:cxn ang="0">
                  <a:pos x="79" y="2"/>
                </a:cxn>
                <a:cxn ang="0">
                  <a:pos x="75" y="0"/>
                </a:cxn>
                <a:cxn ang="0">
                  <a:pos x="74" y="0"/>
                </a:cxn>
                <a:cxn ang="0">
                  <a:pos x="71" y="0"/>
                </a:cxn>
                <a:cxn ang="0">
                  <a:pos x="70" y="1"/>
                </a:cxn>
                <a:cxn ang="0">
                  <a:pos x="68" y="3"/>
                </a:cxn>
                <a:cxn ang="0">
                  <a:pos x="68" y="3"/>
                </a:cxn>
              </a:cxnLst>
              <a:rect l="0" t="0" r="r" b="b"/>
              <a:pathLst>
                <a:path w="80" h="94">
                  <a:moveTo>
                    <a:pt x="68" y="3"/>
                  </a:moveTo>
                  <a:lnTo>
                    <a:pt x="68" y="3"/>
                  </a:lnTo>
                  <a:lnTo>
                    <a:pt x="66" y="9"/>
                  </a:lnTo>
                  <a:lnTo>
                    <a:pt x="62" y="14"/>
                  </a:lnTo>
                  <a:lnTo>
                    <a:pt x="53" y="23"/>
                  </a:lnTo>
                  <a:lnTo>
                    <a:pt x="53" y="23"/>
                  </a:lnTo>
                  <a:lnTo>
                    <a:pt x="43" y="35"/>
                  </a:lnTo>
                  <a:lnTo>
                    <a:pt x="33" y="45"/>
                  </a:lnTo>
                  <a:lnTo>
                    <a:pt x="33" y="45"/>
                  </a:lnTo>
                  <a:lnTo>
                    <a:pt x="24" y="54"/>
                  </a:lnTo>
                  <a:lnTo>
                    <a:pt x="16" y="64"/>
                  </a:lnTo>
                  <a:lnTo>
                    <a:pt x="0" y="86"/>
                  </a:lnTo>
                  <a:lnTo>
                    <a:pt x="0" y="86"/>
                  </a:lnTo>
                  <a:lnTo>
                    <a:pt x="0" y="87"/>
                  </a:lnTo>
                  <a:lnTo>
                    <a:pt x="0" y="90"/>
                  </a:lnTo>
                  <a:lnTo>
                    <a:pt x="0" y="91"/>
                  </a:lnTo>
                  <a:lnTo>
                    <a:pt x="3" y="92"/>
                  </a:lnTo>
                  <a:lnTo>
                    <a:pt x="7" y="94"/>
                  </a:lnTo>
                  <a:lnTo>
                    <a:pt x="8" y="92"/>
                  </a:lnTo>
                  <a:lnTo>
                    <a:pt x="11" y="91"/>
                  </a:lnTo>
                  <a:lnTo>
                    <a:pt x="11" y="91"/>
                  </a:lnTo>
                  <a:lnTo>
                    <a:pt x="28" y="68"/>
                  </a:lnTo>
                  <a:lnTo>
                    <a:pt x="38" y="56"/>
                  </a:lnTo>
                  <a:lnTo>
                    <a:pt x="49" y="45"/>
                  </a:lnTo>
                  <a:lnTo>
                    <a:pt x="49" y="45"/>
                  </a:lnTo>
                  <a:lnTo>
                    <a:pt x="58" y="36"/>
                  </a:lnTo>
                  <a:lnTo>
                    <a:pt x="67" y="26"/>
                  </a:lnTo>
                  <a:lnTo>
                    <a:pt x="67" y="26"/>
                  </a:lnTo>
                  <a:lnTo>
                    <a:pt x="75" y="17"/>
                  </a:lnTo>
                  <a:lnTo>
                    <a:pt x="78" y="11"/>
                  </a:lnTo>
                  <a:lnTo>
                    <a:pt x="80" y="6"/>
                  </a:lnTo>
                  <a:lnTo>
                    <a:pt x="80" y="6"/>
                  </a:lnTo>
                  <a:lnTo>
                    <a:pt x="80" y="3"/>
                  </a:lnTo>
                  <a:lnTo>
                    <a:pt x="79" y="2"/>
                  </a:lnTo>
                  <a:lnTo>
                    <a:pt x="75" y="0"/>
                  </a:lnTo>
                  <a:lnTo>
                    <a:pt x="74" y="0"/>
                  </a:lnTo>
                  <a:lnTo>
                    <a:pt x="71" y="0"/>
                  </a:lnTo>
                  <a:lnTo>
                    <a:pt x="70" y="1"/>
                  </a:lnTo>
                  <a:lnTo>
                    <a:pt x="68" y="3"/>
                  </a:lnTo>
                  <a:lnTo>
                    <a:pt x="68"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13" name="Freeform 625"/>
            <p:cNvSpPr/>
            <p:nvPr/>
          </p:nvSpPr>
          <p:spPr bwMode="auto">
            <a:xfrm>
              <a:off x="4322763" y="2684463"/>
              <a:ext cx="33338" cy="34925"/>
            </a:xfrm>
            <a:custGeom>
              <a:avLst/>
              <a:gdLst/>
              <a:ahLst/>
              <a:cxnLst>
                <a:cxn ang="0">
                  <a:pos x="77" y="0"/>
                </a:cxn>
                <a:cxn ang="0">
                  <a:pos x="77" y="0"/>
                </a:cxn>
                <a:cxn ang="0">
                  <a:pos x="72" y="0"/>
                </a:cxn>
                <a:cxn ang="0">
                  <a:pos x="67" y="1"/>
                </a:cxn>
                <a:cxn ang="0">
                  <a:pos x="63" y="4"/>
                </a:cxn>
                <a:cxn ang="0">
                  <a:pos x="58" y="7"/>
                </a:cxn>
                <a:cxn ang="0">
                  <a:pos x="50" y="13"/>
                </a:cxn>
                <a:cxn ang="0">
                  <a:pos x="43" y="22"/>
                </a:cxn>
                <a:cxn ang="0">
                  <a:pos x="43" y="22"/>
                </a:cxn>
                <a:cxn ang="0">
                  <a:pos x="21" y="50"/>
                </a:cxn>
                <a:cxn ang="0">
                  <a:pos x="11" y="64"/>
                </a:cxn>
                <a:cxn ang="0">
                  <a:pos x="0" y="80"/>
                </a:cxn>
                <a:cxn ang="0">
                  <a:pos x="0" y="80"/>
                </a:cxn>
                <a:cxn ang="0">
                  <a:pos x="0" y="81"/>
                </a:cxn>
                <a:cxn ang="0">
                  <a:pos x="0" y="84"/>
                </a:cxn>
                <a:cxn ang="0">
                  <a:pos x="3" y="86"/>
                </a:cxn>
                <a:cxn ang="0">
                  <a:pos x="7" y="88"/>
                </a:cxn>
                <a:cxn ang="0">
                  <a:pos x="9" y="86"/>
                </a:cxn>
                <a:cxn ang="0">
                  <a:pos x="11" y="85"/>
                </a:cxn>
                <a:cxn ang="0">
                  <a:pos x="11" y="85"/>
                </a:cxn>
                <a:cxn ang="0">
                  <a:pos x="26" y="62"/>
                </a:cxn>
                <a:cxn ang="0">
                  <a:pos x="34" y="51"/>
                </a:cxn>
                <a:cxn ang="0">
                  <a:pos x="43" y="41"/>
                </a:cxn>
                <a:cxn ang="0">
                  <a:pos x="43" y="41"/>
                </a:cxn>
                <a:cxn ang="0">
                  <a:pos x="51" y="31"/>
                </a:cxn>
                <a:cxn ang="0">
                  <a:pos x="58" y="22"/>
                </a:cxn>
                <a:cxn ang="0">
                  <a:pos x="62" y="17"/>
                </a:cxn>
                <a:cxn ang="0">
                  <a:pos x="67" y="14"/>
                </a:cxn>
                <a:cxn ang="0">
                  <a:pos x="72" y="12"/>
                </a:cxn>
                <a:cxn ang="0">
                  <a:pos x="77" y="12"/>
                </a:cxn>
                <a:cxn ang="0">
                  <a:pos x="77" y="12"/>
                </a:cxn>
                <a:cxn ang="0">
                  <a:pos x="80" y="12"/>
                </a:cxn>
                <a:cxn ang="0">
                  <a:pos x="83" y="11"/>
                </a:cxn>
                <a:cxn ang="0">
                  <a:pos x="83" y="9"/>
                </a:cxn>
                <a:cxn ang="0">
                  <a:pos x="84" y="7"/>
                </a:cxn>
                <a:cxn ang="0">
                  <a:pos x="83" y="3"/>
                </a:cxn>
                <a:cxn ang="0">
                  <a:pos x="80" y="1"/>
                </a:cxn>
                <a:cxn ang="0">
                  <a:pos x="77" y="0"/>
                </a:cxn>
                <a:cxn ang="0">
                  <a:pos x="77" y="0"/>
                </a:cxn>
              </a:cxnLst>
              <a:rect l="0" t="0" r="r" b="b"/>
              <a:pathLst>
                <a:path w="84" h="88">
                  <a:moveTo>
                    <a:pt x="77" y="0"/>
                  </a:moveTo>
                  <a:lnTo>
                    <a:pt x="77" y="0"/>
                  </a:lnTo>
                  <a:lnTo>
                    <a:pt x="72" y="0"/>
                  </a:lnTo>
                  <a:lnTo>
                    <a:pt x="67" y="1"/>
                  </a:lnTo>
                  <a:lnTo>
                    <a:pt x="63" y="4"/>
                  </a:lnTo>
                  <a:lnTo>
                    <a:pt x="58" y="7"/>
                  </a:lnTo>
                  <a:lnTo>
                    <a:pt x="50" y="13"/>
                  </a:lnTo>
                  <a:lnTo>
                    <a:pt x="43" y="22"/>
                  </a:lnTo>
                  <a:lnTo>
                    <a:pt x="43" y="22"/>
                  </a:lnTo>
                  <a:lnTo>
                    <a:pt x="21" y="50"/>
                  </a:lnTo>
                  <a:lnTo>
                    <a:pt x="11" y="64"/>
                  </a:lnTo>
                  <a:lnTo>
                    <a:pt x="0" y="80"/>
                  </a:lnTo>
                  <a:lnTo>
                    <a:pt x="0" y="80"/>
                  </a:lnTo>
                  <a:lnTo>
                    <a:pt x="0" y="81"/>
                  </a:lnTo>
                  <a:lnTo>
                    <a:pt x="0" y="84"/>
                  </a:lnTo>
                  <a:lnTo>
                    <a:pt x="3" y="86"/>
                  </a:lnTo>
                  <a:lnTo>
                    <a:pt x="7" y="88"/>
                  </a:lnTo>
                  <a:lnTo>
                    <a:pt x="9" y="86"/>
                  </a:lnTo>
                  <a:lnTo>
                    <a:pt x="11" y="85"/>
                  </a:lnTo>
                  <a:lnTo>
                    <a:pt x="11" y="85"/>
                  </a:lnTo>
                  <a:lnTo>
                    <a:pt x="26" y="62"/>
                  </a:lnTo>
                  <a:lnTo>
                    <a:pt x="34" y="51"/>
                  </a:lnTo>
                  <a:lnTo>
                    <a:pt x="43" y="41"/>
                  </a:lnTo>
                  <a:lnTo>
                    <a:pt x="43" y="41"/>
                  </a:lnTo>
                  <a:lnTo>
                    <a:pt x="51" y="31"/>
                  </a:lnTo>
                  <a:lnTo>
                    <a:pt x="58" y="22"/>
                  </a:lnTo>
                  <a:lnTo>
                    <a:pt x="62" y="17"/>
                  </a:lnTo>
                  <a:lnTo>
                    <a:pt x="67" y="14"/>
                  </a:lnTo>
                  <a:lnTo>
                    <a:pt x="72" y="12"/>
                  </a:lnTo>
                  <a:lnTo>
                    <a:pt x="77" y="12"/>
                  </a:lnTo>
                  <a:lnTo>
                    <a:pt x="77" y="12"/>
                  </a:lnTo>
                  <a:lnTo>
                    <a:pt x="80" y="12"/>
                  </a:lnTo>
                  <a:lnTo>
                    <a:pt x="83" y="11"/>
                  </a:lnTo>
                  <a:lnTo>
                    <a:pt x="83" y="9"/>
                  </a:lnTo>
                  <a:lnTo>
                    <a:pt x="84" y="7"/>
                  </a:lnTo>
                  <a:lnTo>
                    <a:pt x="83" y="3"/>
                  </a:lnTo>
                  <a:lnTo>
                    <a:pt x="80" y="1"/>
                  </a:lnTo>
                  <a:lnTo>
                    <a:pt x="77" y="0"/>
                  </a:lnTo>
                  <a:lnTo>
                    <a:pt x="77"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14" name="Freeform 626"/>
            <p:cNvSpPr/>
            <p:nvPr/>
          </p:nvSpPr>
          <p:spPr bwMode="auto">
            <a:xfrm>
              <a:off x="4357688" y="2682875"/>
              <a:ext cx="31750" cy="34925"/>
            </a:xfrm>
            <a:custGeom>
              <a:avLst/>
              <a:gdLst/>
              <a:ahLst/>
              <a:cxnLst>
                <a:cxn ang="0">
                  <a:pos x="72" y="0"/>
                </a:cxn>
                <a:cxn ang="0">
                  <a:pos x="72" y="0"/>
                </a:cxn>
                <a:cxn ang="0">
                  <a:pos x="63" y="3"/>
                </a:cxn>
                <a:cxn ang="0">
                  <a:pos x="55" y="9"/>
                </a:cxn>
                <a:cxn ang="0">
                  <a:pos x="48" y="17"/>
                </a:cxn>
                <a:cxn ang="0">
                  <a:pos x="43" y="24"/>
                </a:cxn>
                <a:cxn ang="0">
                  <a:pos x="43" y="24"/>
                </a:cxn>
                <a:cxn ang="0">
                  <a:pos x="34" y="39"/>
                </a:cxn>
                <a:cxn ang="0">
                  <a:pos x="23" y="53"/>
                </a:cxn>
                <a:cxn ang="0">
                  <a:pos x="13" y="68"/>
                </a:cxn>
                <a:cxn ang="0">
                  <a:pos x="1" y="81"/>
                </a:cxn>
                <a:cxn ang="0">
                  <a:pos x="1" y="81"/>
                </a:cxn>
                <a:cxn ang="0">
                  <a:pos x="0" y="82"/>
                </a:cxn>
                <a:cxn ang="0">
                  <a:pos x="0" y="85"/>
                </a:cxn>
                <a:cxn ang="0">
                  <a:pos x="1" y="88"/>
                </a:cxn>
                <a:cxn ang="0">
                  <a:pos x="5" y="90"/>
                </a:cxn>
                <a:cxn ang="0">
                  <a:pos x="8" y="90"/>
                </a:cxn>
                <a:cxn ang="0">
                  <a:pos x="9" y="88"/>
                </a:cxn>
                <a:cxn ang="0">
                  <a:pos x="9" y="88"/>
                </a:cxn>
                <a:cxn ang="0">
                  <a:pos x="27" y="68"/>
                </a:cxn>
                <a:cxn ang="0">
                  <a:pos x="44" y="45"/>
                </a:cxn>
                <a:cxn ang="0">
                  <a:pos x="44" y="45"/>
                </a:cxn>
                <a:cxn ang="0">
                  <a:pos x="51" y="35"/>
                </a:cxn>
                <a:cxn ang="0">
                  <a:pos x="57" y="24"/>
                </a:cxn>
                <a:cxn ang="0">
                  <a:pos x="60" y="20"/>
                </a:cxn>
                <a:cxn ang="0">
                  <a:pos x="64" y="17"/>
                </a:cxn>
                <a:cxn ang="0">
                  <a:pos x="69" y="13"/>
                </a:cxn>
                <a:cxn ang="0">
                  <a:pos x="76" y="10"/>
                </a:cxn>
                <a:cxn ang="0">
                  <a:pos x="76" y="10"/>
                </a:cxn>
                <a:cxn ang="0">
                  <a:pos x="77" y="9"/>
                </a:cxn>
                <a:cxn ang="0">
                  <a:pos x="78" y="7"/>
                </a:cxn>
                <a:cxn ang="0">
                  <a:pos x="80" y="3"/>
                </a:cxn>
                <a:cxn ang="0">
                  <a:pos x="77" y="0"/>
                </a:cxn>
                <a:cxn ang="0">
                  <a:pos x="74" y="0"/>
                </a:cxn>
                <a:cxn ang="0">
                  <a:pos x="72" y="0"/>
                </a:cxn>
                <a:cxn ang="0">
                  <a:pos x="72" y="0"/>
                </a:cxn>
              </a:cxnLst>
              <a:rect l="0" t="0" r="r" b="b"/>
              <a:pathLst>
                <a:path w="80" h="90">
                  <a:moveTo>
                    <a:pt x="72" y="0"/>
                  </a:moveTo>
                  <a:lnTo>
                    <a:pt x="72" y="0"/>
                  </a:lnTo>
                  <a:lnTo>
                    <a:pt x="63" y="3"/>
                  </a:lnTo>
                  <a:lnTo>
                    <a:pt x="55" y="9"/>
                  </a:lnTo>
                  <a:lnTo>
                    <a:pt x="48" y="17"/>
                  </a:lnTo>
                  <a:lnTo>
                    <a:pt x="43" y="24"/>
                  </a:lnTo>
                  <a:lnTo>
                    <a:pt x="43" y="24"/>
                  </a:lnTo>
                  <a:lnTo>
                    <a:pt x="34" y="39"/>
                  </a:lnTo>
                  <a:lnTo>
                    <a:pt x="23" y="53"/>
                  </a:lnTo>
                  <a:lnTo>
                    <a:pt x="13" y="68"/>
                  </a:lnTo>
                  <a:lnTo>
                    <a:pt x="1" y="81"/>
                  </a:lnTo>
                  <a:lnTo>
                    <a:pt x="1" y="81"/>
                  </a:lnTo>
                  <a:lnTo>
                    <a:pt x="0" y="82"/>
                  </a:lnTo>
                  <a:lnTo>
                    <a:pt x="0" y="85"/>
                  </a:lnTo>
                  <a:lnTo>
                    <a:pt x="1" y="88"/>
                  </a:lnTo>
                  <a:lnTo>
                    <a:pt x="5" y="90"/>
                  </a:lnTo>
                  <a:lnTo>
                    <a:pt x="8" y="90"/>
                  </a:lnTo>
                  <a:lnTo>
                    <a:pt x="9" y="88"/>
                  </a:lnTo>
                  <a:lnTo>
                    <a:pt x="9" y="88"/>
                  </a:lnTo>
                  <a:lnTo>
                    <a:pt x="27" y="68"/>
                  </a:lnTo>
                  <a:lnTo>
                    <a:pt x="44" y="45"/>
                  </a:lnTo>
                  <a:lnTo>
                    <a:pt x="44" y="45"/>
                  </a:lnTo>
                  <a:lnTo>
                    <a:pt x="51" y="35"/>
                  </a:lnTo>
                  <a:lnTo>
                    <a:pt x="57" y="24"/>
                  </a:lnTo>
                  <a:lnTo>
                    <a:pt x="60" y="20"/>
                  </a:lnTo>
                  <a:lnTo>
                    <a:pt x="64" y="17"/>
                  </a:lnTo>
                  <a:lnTo>
                    <a:pt x="69" y="13"/>
                  </a:lnTo>
                  <a:lnTo>
                    <a:pt x="76" y="10"/>
                  </a:lnTo>
                  <a:lnTo>
                    <a:pt x="76" y="10"/>
                  </a:lnTo>
                  <a:lnTo>
                    <a:pt x="77" y="9"/>
                  </a:lnTo>
                  <a:lnTo>
                    <a:pt x="78" y="7"/>
                  </a:lnTo>
                  <a:lnTo>
                    <a:pt x="80" y="3"/>
                  </a:lnTo>
                  <a:lnTo>
                    <a:pt x="77" y="0"/>
                  </a:lnTo>
                  <a:lnTo>
                    <a:pt x="74" y="0"/>
                  </a:lnTo>
                  <a:lnTo>
                    <a:pt x="72" y="0"/>
                  </a:lnTo>
                  <a:lnTo>
                    <a:pt x="72"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15" name="Freeform 627"/>
            <p:cNvSpPr/>
            <p:nvPr/>
          </p:nvSpPr>
          <p:spPr bwMode="auto">
            <a:xfrm>
              <a:off x="4413251" y="2679700"/>
              <a:ext cx="36513" cy="39688"/>
            </a:xfrm>
            <a:custGeom>
              <a:avLst/>
              <a:gdLst/>
              <a:ahLst/>
              <a:cxnLst>
                <a:cxn ang="0">
                  <a:pos x="80" y="2"/>
                </a:cxn>
                <a:cxn ang="0">
                  <a:pos x="80" y="2"/>
                </a:cxn>
                <a:cxn ang="0">
                  <a:pos x="72" y="14"/>
                </a:cxn>
                <a:cxn ang="0">
                  <a:pos x="62" y="26"/>
                </a:cxn>
                <a:cxn ang="0">
                  <a:pos x="42" y="48"/>
                </a:cxn>
                <a:cxn ang="0">
                  <a:pos x="21" y="69"/>
                </a:cxn>
                <a:cxn ang="0">
                  <a:pos x="10" y="81"/>
                </a:cxn>
                <a:cxn ang="0">
                  <a:pos x="1" y="93"/>
                </a:cxn>
                <a:cxn ang="0">
                  <a:pos x="1" y="93"/>
                </a:cxn>
                <a:cxn ang="0">
                  <a:pos x="0" y="94"/>
                </a:cxn>
                <a:cxn ang="0">
                  <a:pos x="0" y="96"/>
                </a:cxn>
                <a:cxn ang="0">
                  <a:pos x="1" y="100"/>
                </a:cxn>
                <a:cxn ang="0">
                  <a:pos x="3" y="102"/>
                </a:cxn>
                <a:cxn ang="0">
                  <a:pos x="5" y="102"/>
                </a:cxn>
                <a:cxn ang="0">
                  <a:pos x="7" y="102"/>
                </a:cxn>
                <a:cxn ang="0">
                  <a:pos x="9" y="100"/>
                </a:cxn>
                <a:cxn ang="0">
                  <a:pos x="9" y="100"/>
                </a:cxn>
                <a:cxn ang="0">
                  <a:pos x="18" y="89"/>
                </a:cxn>
                <a:cxn ang="0">
                  <a:pos x="29" y="77"/>
                </a:cxn>
                <a:cxn ang="0">
                  <a:pos x="51" y="55"/>
                </a:cxn>
                <a:cxn ang="0">
                  <a:pos x="72" y="32"/>
                </a:cxn>
                <a:cxn ang="0">
                  <a:pos x="81" y="21"/>
                </a:cxn>
                <a:cxn ang="0">
                  <a:pos x="90" y="8"/>
                </a:cxn>
                <a:cxn ang="0">
                  <a:pos x="90" y="8"/>
                </a:cxn>
                <a:cxn ang="0">
                  <a:pos x="90" y="5"/>
                </a:cxn>
                <a:cxn ang="0">
                  <a:pos x="90" y="4"/>
                </a:cxn>
                <a:cxn ang="0">
                  <a:pos x="88" y="0"/>
                </a:cxn>
                <a:cxn ang="0">
                  <a:pos x="84" y="0"/>
                </a:cxn>
                <a:cxn ang="0">
                  <a:pos x="81" y="0"/>
                </a:cxn>
                <a:cxn ang="0">
                  <a:pos x="80" y="2"/>
                </a:cxn>
                <a:cxn ang="0">
                  <a:pos x="80" y="2"/>
                </a:cxn>
              </a:cxnLst>
              <a:rect l="0" t="0" r="r" b="b"/>
              <a:pathLst>
                <a:path w="90" h="102">
                  <a:moveTo>
                    <a:pt x="80" y="2"/>
                  </a:moveTo>
                  <a:lnTo>
                    <a:pt x="80" y="2"/>
                  </a:lnTo>
                  <a:lnTo>
                    <a:pt x="72" y="14"/>
                  </a:lnTo>
                  <a:lnTo>
                    <a:pt x="62" y="26"/>
                  </a:lnTo>
                  <a:lnTo>
                    <a:pt x="42" y="48"/>
                  </a:lnTo>
                  <a:lnTo>
                    <a:pt x="21" y="69"/>
                  </a:lnTo>
                  <a:lnTo>
                    <a:pt x="10" y="81"/>
                  </a:lnTo>
                  <a:lnTo>
                    <a:pt x="1" y="93"/>
                  </a:lnTo>
                  <a:lnTo>
                    <a:pt x="1" y="93"/>
                  </a:lnTo>
                  <a:lnTo>
                    <a:pt x="0" y="94"/>
                  </a:lnTo>
                  <a:lnTo>
                    <a:pt x="0" y="96"/>
                  </a:lnTo>
                  <a:lnTo>
                    <a:pt x="1" y="100"/>
                  </a:lnTo>
                  <a:lnTo>
                    <a:pt x="3" y="102"/>
                  </a:lnTo>
                  <a:lnTo>
                    <a:pt x="5" y="102"/>
                  </a:lnTo>
                  <a:lnTo>
                    <a:pt x="7" y="102"/>
                  </a:lnTo>
                  <a:lnTo>
                    <a:pt x="9" y="100"/>
                  </a:lnTo>
                  <a:lnTo>
                    <a:pt x="9" y="100"/>
                  </a:lnTo>
                  <a:lnTo>
                    <a:pt x="18" y="89"/>
                  </a:lnTo>
                  <a:lnTo>
                    <a:pt x="29" y="77"/>
                  </a:lnTo>
                  <a:lnTo>
                    <a:pt x="51" y="55"/>
                  </a:lnTo>
                  <a:lnTo>
                    <a:pt x="72" y="32"/>
                  </a:lnTo>
                  <a:lnTo>
                    <a:pt x="81" y="21"/>
                  </a:lnTo>
                  <a:lnTo>
                    <a:pt x="90" y="8"/>
                  </a:lnTo>
                  <a:lnTo>
                    <a:pt x="90" y="8"/>
                  </a:lnTo>
                  <a:lnTo>
                    <a:pt x="90" y="5"/>
                  </a:lnTo>
                  <a:lnTo>
                    <a:pt x="90" y="4"/>
                  </a:lnTo>
                  <a:lnTo>
                    <a:pt x="88" y="0"/>
                  </a:lnTo>
                  <a:lnTo>
                    <a:pt x="84" y="0"/>
                  </a:lnTo>
                  <a:lnTo>
                    <a:pt x="81" y="0"/>
                  </a:lnTo>
                  <a:lnTo>
                    <a:pt x="80" y="2"/>
                  </a:lnTo>
                  <a:lnTo>
                    <a:pt x="8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16" name="Freeform 628"/>
            <p:cNvSpPr/>
            <p:nvPr/>
          </p:nvSpPr>
          <p:spPr bwMode="auto">
            <a:xfrm>
              <a:off x="4437063" y="2684463"/>
              <a:ext cx="31750" cy="38100"/>
            </a:xfrm>
            <a:custGeom>
              <a:avLst/>
              <a:gdLst/>
              <a:ahLst/>
              <a:cxnLst>
                <a:cxn ang="0">
                  <a:pos x="70" y="3"/>
                </a:cxn>
                <a:cxn ang="0">
                  <a:pos x="70" y="3"/>
                </a:cxn>
                <a:cxn ang="0">
                  <a:pos x="63" y="13"/>
                </a:cxn>
                <a:cxn ang="0">
                  <a:pos x="55" y="21"/>
                </a:cxn>
                <a:cxn ang="0">
                  <a:pos x="42" y="39"/>
                </a:cxn>
                <a:cxn ang="0">
                  <a:pos x="42" y="39"/>
                </a:cxn>
                <a:cxn ang="0">
                  <a:pos x="33" y="51"/>
                </a:cxn>
                <a:cxn ang="0">
                  <a:pos x="22" y="63"/>
                </a:cxn>
                <a:cxn ang="0">
                  <a:pos x="2" y="86"/>
                </a:cxn>
                <a:cxn ang="0">
                  <a:pos x="2" y="86"/>
                </a:cxn>
                <a:cxn ang="0">
                  <a:pos x="0" y="88"/>
                </a:cxn>
                <a:cxn ang="0">
                  <a:pos x="0" y="90"/>
                </a:cxn>
                <a:cxn ang="0">
                  <a:pos x="2" y="94"/>
                </a:cxn>
                <a:cxn ang="0">
                  <a:pos x="5" y="96"/>
                </a:cxn>
                <a:cxn ang="0">
                  <a:pos x="8" y="96"/>
                </a:cxn>
                <a:cxn ang="0">
                  <a:pos x="9" y="94"/>
                </a:cxn>
                <a:cxn ang="0">
                  <a:pos x="9" y="94"/>
                </a:cxn>
                <a:cxn ang="0">
                  <a:pos x="28" y="75"/>
                </a:cxn>
                <a:cxn ang="0">
                  <a:pos x="45" y="55"/>
                </a:cxn>
                <a:cxn ang="0">
                  <a:pos x="45" y="55"/>
                </a:cxn>
                <a:cxn ang="0">
                  <a:pos x="63" y="33"/>
                </a:cxn>
                <a:cxn ang="0">
                  <a:pos x="71" y="21"/>
                </a:cxn>
                <a:cxn ang="0">
                  <a:pos x="79" y="9"/>
                </a:cxn>
                <a:cxn ang="0">
                  <a:pos x="79" y="9"/>
                </a:cxn>
                <a:cxn ang="0">
                  <a:pos x="80" y="7"/>
                </a:cxn>
                <a:cxn ang="0">
                  <a:pos x="80" y="5"/>
                </a:cxn>
                <a:cxn ang="0">
                  <a:pos x="77" y="1"/>
                </a:cxn>
                <a:cxn ang="0">
                  <a:pos x="73" y="0"/>
                </a:cxn>
                <a:cxn ang="0">
                  <a:pos x="71" y="1"/>
                </a:cxn>
                <a:cxn ang="0">
                  <a:pos x="70" y="3"/>
                </a:cxn>
                <a:cxn ang="0">
                  <a:pos x="70" y="3"/>
                </a:cxn>
              </a:cxnLst>
              <a:rect l="0" t="0" r="r" b="b"/>
              <a:pathLst>
                <a:path w="80" h="96">
                  <a:moveTo>
                    <a:pt x="70" y="3"/>
                  </a:moveTo>
                  <a:lnTo>
                    <a:pt x="70" y="3"/>
                  </a:lnTo>
                  <a:lnTo>
                    <a:pt x="63" y="13"/>
                  </a:lnTo>
                  <a:lnTo>
                    <a:pt x="55" y="21"/>
                  </a:lnTo>
                  <a:lnTo>
                    <a:pt x="42" y="39"/>
                  </a:lnTo>
                  <a:lnTo>
                    <a:pt x="42" y="39"/>
                  </a:lnTo>
                  <a:lnTo>
                    <a:pt x="33" y="51"/>
                  </a:lnTo>
                  <a:lnTo>
                    <a:pt x="22" y="63"/>
                  </a:lnTo>
                  <a:lnTo>
                    <a:pt x="2" y="86"/>
                  </a:lnTo>
                  <a:lnTo>
                    <a:pt x="2" y="86"/>
                  </a:lnTo>
                  <a:lnTo>
                    <a:pt x="0" y="88"/>
                  </a:lnTo>
                  <a:lnTo>
                    <a:pt x="0" y="90"/>
                  </a:lnTo>
                  <a:lnTo>
                    <a:pt x="2" y="94"/>
                  </a:lnTo>
                  <a:lnTo>
                    <a:pt x="5" y="96"/>
                  </a:lnTo>
                  <a:lnTo>
                    <a:pt x="8" y="96"/>
                  </a:lnTo>
                  <a:lnTo>
                    <a:pt x="9" y="94"/>
                  </a:lnTo>
                  <a:lnTo>
                    <a:pt x="9" y="94"/>
                  </a:lnTo>
                  <a:lnTo>
                    <a:pt x="28" y="75"/>
                  </a:lnTo>
                  <a:lnTo>
                    <a:pt x="45" y="55"/>
                  </a:lnTo>
                  <a:lnTo>
                    <a:pt x="45" y="55"/>
                  </a:lnTo>
                  <a:lnTo>
                    <a:pt x="63" y="33"/>
                  </a:lnTo>
                  <a:lnTo>
                    <a:pt x="71" y="21"/>
                  </a:lnTo>
                  <a:lnTo>
                    <a:pt x="79" y="9"/>
                  </a:lnTo>
                  <a:lnTo>
                    <a:pt x="79" y="9"/>
                  </a:lnTo>
                  <a:lnTo>
                    <a:pt x="80" y="7"/>
                  </a:lnTo>
                  <a:lnTo>
                    <a:pt x="80" y="5"/>
                  </a:lnTo>
                  <a:lnTo>
                    <a:pt x="77" y="1"/>
                  </a:lnTo>
                  <a:lnTo>
                    <a:pt x="73" y="0"/>
                  </a:lnTo>
                  <a:lnTo>
                    <a:pt x="71" y="1"/>
                  </a:lnTo>
                  <a:lnTo>
                    <a:pt x="70" y="3"/>
                  </a:lnTo>
                  <a:lnTo>
                    <a:pt x="70"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17" name="Freeform 629"/>
            <p:cNvSpPr/>
            <p:nvPr/>
          </p:nvSpPr>
          <p:spPr bwMode="auto">
            <a:xfrm>
              <a:off x="4473576" y="2684463"/>
              <a:ext cx="25400" cy="34925"/>
            </a:xfrm>
            <a:custGeom>
              <a:avLst/>
              <a:gdLst/>
              <a:ahLst/>
              <a:cxnLst>
                <a:cxn ang="0">
                  <a:pos x="55" y="2"/>
                </a:cxn>
                <a:cxn ang="0">
                  <a:pos x="55" y="2"/>
                </a:cxn>
                <a:cxn ang="0">
                  <a:pos x="46" y="10"/>
                </a:cxn>
                <a:cxn ang="0">
                  <a:pos x="38" y="20"/>
                </a:cxn>
                <a:cxn ang="0">
                  <a:pos x="25" y="40"/>
                </a:cxn>
                <a:cxn ang="0">
                  <a:pos x="13" y="62"/>
                </a:cxn>
                <a:cxn ang="0">
                  <a:pos x="0" y="83"/>
                </a:cxn>
                <a:cxn ang="0">
                  <a:pos x="0" y="83"/>
                </a:cxn>
                <a:cxn ang="0">
                  <a:pos x="0" y="84"/>
                </a:cxn>
                <a:cxn ang="0">
                  <a:pos x="0" y="87"/>
                </a:cxn>
                <a:cxn ang="0">
                  <a:pos x="1" y="88"/>
                </a:cxn>
                <a:cxn ang="0">
                  <a:pos x="2" y="89"/>
                </a:cxn>
                <a:cxn ang="0">
                  <a:pos x="6" y="91"/>
                </a:cxn>
                <a:cxn ang="0">
                  <a:pos x="9" y="89"/>
                </a:cxn>
                <a:cxn ang="0">
                  <a:pos x="10" y="88"/>
                </a:cxn>
                <a:cxn ang="0">
                  <a:pos x="10" y="88"/>
                </a:cxn>
                <a:cxn ang="0">
                  <a:pos x="22" y="68"/>
                </a:cxn>
                <a:cxn ang="0">
                  <a:pos x="34" y="48"/>
                </a:cxn>
                <a:cxn ang="0">
                  <a:pos x="47" y="27"/>
                </a:cxn>
                <a:cxn ang="0">
                  <a:pos x="55" y="17"/>
                </a:cxn>
                <a:cxn ang="0">
                  <a:pos x="63" y="10"/>
                </a:cxn>
                <a:cxn ang="0">
                  <a:pos x="63" y="10"/>
                </a:cxn>
                <a:cxn ang="0">
                  <a:pos x="64" y="7"/>
                </a:cxn>
                <a:cxn ang="0">
                  <a:pos x="64" y="6"/>
                </a:cxn>
                <a:cxn ang="0">
                  <a:pos x="63" y="2"/>
                </a:cxn>
                <a:cxn ang="0">
                  <a:pos x="59" y="0"/>
                </a:cxn>
                <a:cxn ang="0">
                  <a:pos x="56" y="0"/>
                </a:cxn>
                <a:cxn ang="0">
                  <a:pos x="55" y="2"/>
                </a:cxn>
                <a:cxn ang="0">
                  <a:pos x="55" y="2"/>
                </a:cxn>
              </a:cxnLst>
              <a:rect l="0" t="0" r="r" b="b"/>
              <a:pathLst>
                <a:path w="64" h="91">
                  <a:moveTo>
                    <a:pt x="55" y="2"/>
                  </a:moveTo>
                  <a:lnTo>
                    <a:pt x="55" y="2"/>
                  </a:lnTo>
                  <a:lnTo>
                    <a:pt x="46" y="10"/>
                  </a:lnTo>
                  <a:lnTo>
                    <a:pt x="38" y="20"/>
                  </a:lnTo>
                  <a:lnTo>
                    <a:pt x="25" y="40"/>
                  </a:lnTo>
                  <a:lnTo>
                    <a:pt x="13" y="62"/>
                  </a:lnTo>
                  <a:lnTo>
                    <a:pt x="0" y="83"/>
                  </a:lnTo>
                  <a:lnTo>
                    <a:pt x="0" y="83"/>
                  </a:lnTo>
                  <a:lnTo>
                    <a:pt x="0" y="84"/>
                  </a:lnTo>
                  <a:lnTo>
                    <a:pt x="0" y="87"/>
                  </a:lnTo>
                  <a:lnTo>
                    <a:pt x="1" y="88"/>
                  </a:lnTo>
                  <a:lnTo>
                    <a:pt x="2" y="89"/>
                  </a:lnTo>
                  <a:lnTo>
                    <a:pt x="6" y="91"/>
                  </a:lnTo>
                  <a:lnTo>
                    <a:pt x="9" y="89"/>
                  </a:lnTo>
                  <a:lnTo>
                    <a:pt x="10" y="88"/>
                  </a:lnTo>
                  <a:lnTo>
                    <a:pt x="10" y="88"/>
                  </a:lnTo>
                  <a:lnTo>
                    <a:pt x="22" y="68"/>
                  </a:lnTo>
                  <a:lnTo>
                    <a:pt x="34" y="48"/>
                  </a:lnTo>
                  <a:lnTo>
                    <a:pt x="47" y="27"/>
                  </a:lnTo>
                  <a:lnTo>
                    <a:pt x="55" y="17"/>
                  </a:lnTo>
                  <a:lnTo>
                    <a:pt x="63" y="10"/>
                  </a:lnTo>
                  <a:lnTo>
                    <a:pt x="63" y="10"/>
                  </a:lnTo>
                  <a:lnTo>
                    <a:pt x="64" y="7"/>
                  </a:lnTo>
                  <a:lnTo>
                    <a:pt x="64" y="6"/>
                  </a:lnTo>
                  <a:lnTo>
                    <a:pt x="63" y="2"/>
                  </a:lnTo>
                  <a:lnTo>
                    <a:pt x="59" y="0"/>
                  </a:lnTo>
                  <a:lnTo>
                    <a:pt x="56" y="0"/>
                  </a:lnTo>
                  <a:lnTo>
                    <a:pt x="55" y="2"/>
                  </a:lnTo>
                  <a:lnTo>
                    <a:pt x="5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18" name="Freeform 630"/>
            <p:cNvSpPr/>
            <p:nvPr/>
          </p:nvSpPr>
          <p:spPr bwMode="auto">
            <a:xfrm>
              <a:off x="4498976" y="2681288"/>
              <a:ext cx="26988" cy="34925"/>
            </a:xfrm>
            <a:custGeom>
              <a:avLst/>
              <a:gdLst/>
              <a:ahLst/>
              <a:cxnLst>
                <a:cxn ang="0">
                  <a:pos x="55" y="4"/>
                </a:cxn>
                <a:cxn ang="0">
                  <a:pos x="55" y="4"/>
                </a:cxn>
                <a:cxn ang="0">
                  <a:pos x="48" y="15"/>
                </a:cxn>
                <a:cxn ang="0">
                  <a:pos x="43" y="24"/>
                </a:cxn>
                <a:cxn ang="0">
                  <a:pos x="29" y="42"/>
                </a:cxn>
                <a:cxn ang="0">
                  <a:pos x="14" y="60"/>
                </a:cxn>
                <a:cxn ang="0">
                  <a:pos x="1" y="80"/>
                </a:cxn>
                <a:cxn ang="0">
                  <a:pos x="1" y="80"/>
                </a:cxn>
                <a:cxn ang="0">
                  <a:pos x="0" y="83"/>
                </a:cxn>
                <a:cxn ang="0">
                  <a:pos x="0" y="84"/>
                </a:cxn>
                <a:cxn ang="0">
                  <a:pos x="2" y="88"/>
                </a:cxn>
                <a:cxn ang="0">
                  <a:pos x="8" y="88"/>
                </a:cxn>
                <a:cxn ang="0">
                  <a:pos x="9" y="88"/>
                </a:cxn>
                <a:cxn ang="0">
                  <a:pos x="10" y="85"/>
                </a:cxn>
                <a:cxn ang="0">
                  <a:pos x="10" y="85"/>
                </a:cxn>
                <a:cxn ang="0">
                  <a:pos x="23" y="67"/>
                </a:cxn>
                <a:cxn ang="0">
                  <a:pos x="39" y="49"/>
                </a:cxn>
                <a:cxn ang="0">
                  <a:pos x="52" y="29"/>
                </a:cxn>
                <a:cxn ang="0">
                  <a:pos x="59" y="20"/>
                </a:cxn>
                <a:cxn ang="0">
                  <a:pos x="64" y="9"/>
                </a:cxn>
                <a:cxn ang="0">
                  <a:pos x="64" y="9"/>
                </a:cxn>
                <a:cxn ang="0">
                  <a:pos x="65" y="7"/>
                </a:cxn>
                <a:cxn ang="0">
                  <a:pos x="64" y="5"/>
                </a:cxn>
                <a:cxn ang="0">
                  <a:pos x="61" y="2"/>
                </a:cxn>
                <a:cxn ang="0">
                  <a:pos x="60" y="0"/>
                </a:cxn>
                <a:cxn ang="0">
                  <a:pos x="57" y="0"/>
                </a:cxn>
                <a:cxn ang="0">
                  <a:pos x="56" y="2"/>
                </a:cxn>
                <a:cxn ang="0">
                  <a:pos x="55" y="4"/>
                </a:cxn>
                <a:cxn ang="0">
                  <a:pos x="55" y="4"/>
                </a:cxn>
              </a:cxnLst>
              <a:rect l="0" t="0" r="r" b="b"/>
              <a:pathLst>
                <a:path w="65" h="88">
                  <a:moveTo>
                    <a:pt x="55" y="4"/>
                  </a:moveTo>
                  <a:lnTo>
                    <a:pt x="55" y="4"/>
                  </a:lnTo>
                  <a:lnTo>
                    <a:pt x="48" y="15"/>
                  </a:lnTo>
                  <a:lnTo>
                    <a:pt x="43" y="24"/>
                  </a:lnTo>
                  <a:lnTo>
                    <a:pt x="29" y="42"/>
                  </a:lnTo>
                  <a:lnTo>
                    <a:pt x="14" y="60"/>
                  </a:lnTo>
                  <a:lnTo>
                    <a:pt x="1" y="80"/>
                  </a:lnTo>
                  <a:lnTo>
                    <a:pt x="1" y="80"/>
                  </a:lnTo>
                  <a:lnTo>
                    <a:pt x="0" y="83"/>
                  </a:lnTo>
                  <a:lnTo>
                    <a:pt x="0" y="84"/>
                  </a:lnTo>
                  <a:lnTo>
                    <a:pt x="2" y="88"/>
                  </a:lnTo>
                  <a:lnTo>
                    <a:pt x="8" y="88"/>
                  </a:lnTo>
                  <a:lnTo>
                    <a:pt x="9" y="88"/>
                  </a:lnTo>
                  <a:lnTo>
                    <a:pt x="10" y="85"/>
                  </a:lnTo>
                  <a:lnTo>
                    <a:pt x="10" y="85"/>
                  </a:lnTo>
                  <a:lnTo>
                    <a:pt x="23" y="67"/>
                  </a:lnTo>
                  <a:lnTo>
                    <a:pt x="39" y="49"/>
                  </a:lnTo>
                  <a:lnTo>
                    <a:pt x="52" y="29"/>
                  </a:lnTo>
                  <a:lnTo>
                    <a:pt x="59" y="20"/>
                  </a:lnTo>
                  <a:lnTo>
                    <a:pt x="64" y="9"/>
                  </a:lnTo>
                  <a:lnTo>
                    <a:pt x="64" y="9"/>
                  </a:lnTo>
                  <a:lnTo>
                    <a:pt x="65" y="7"/>
                  </a:lnTo>
                  <a:lnTo>
                    <a:pt x="64" y="5"/>
                  </a:lnTo>
                  <a:lnTo>
                    <a:pt x="61" y="2"/>
                  </a:lnTo>
                  <a:lnTo>
                    <a:pt x="60" y="0"/>
                  </a:lnTo>
                  <a:lnTo>
                    <a:pt x="57" y="0"/>
                  </a:lnTo>
                  <a:lnTo>
                    <a:pt x="56" y="2"/>
                  </a:lnTo>
                  <a:lnTo>
                    <a:pt x="55" y="4"/>
                  </a:lnTo>
                  <a:lnTo>
                    <a:pt x="55"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19" name="Freeform 631"/>
            <p:cNvSpPr/>
            <p:nvPr/>
          </p:nvSpPr>
          <p:spPr bwMode="auto">
            <a:xfrm>
              <a:off x="4516438" y="2684463"/>
              <a:ext cx="30163" cy="34925"/>
            </a:xfrm>
            <a:custGeom>
              <a:avLst/>
              <a:gdLst/>
              <a:ahLst/>
              <a:cxnLst>
                <a:cxn ang="0">
                  <a:pos x="69" y="0"/>
                </a:cxn>
                <a:cxn ang="0">
                  <a:pos x="69" y="0"/>
                </a:cxn>
                <a:cxn ang="0">
                  <a:pos x="57" y="7"/>
                </a:cxn>
                <a:cxn ang="0">
                  <a:pos x="47" y="14"/>
                </a:cxn>
                <a:cxn ang="0">
                  <a:pos x="39" y="25"/>
                </a:cxn>
                <a:cxn ang="0">
                  <a:pos x="30" y="35"/>
                </a:cxn>
                <a:cxn ang="0">
                  <a:pos x="15" y="58"/>
                </a:cxn>
                <a:cxn ang="0">
                  <a:pos x="1" y="80"/>
                </a:cxn>
                <a:cxn ang="0">
                  <a:pos x="1" y="80"/>
                </a:cxn>
                <a:cxn ang="0">
                  <a:pos x="0" y="81"/>
                </a:cxn>
                <a:cxn ang="0">
                  <a:pos x="0" y="84"/>
                </a:cxn>
                <a:cxn ang="0">
                  <a:pos x="1" y="85"/>
                </a:cxn>
                <a:cxn ang="0">
                  <a:pos x="2" y="86"/>
                </a:cxn>
                <a:cxn ang="0">
                  <a:pos x="6" y="88"/>
                </a:cxn>
                <a:cxn ang="0">
                  <a:pos x="9" y="86"/>
                </a:cxn>
                <a:cxn ang="0">
                  <a:pos x="10" y="85"/>
                </a:cxn>
                <a:cxn ang="0">
                  <a:pos x="10" y="85"/>
                </a:cxn>
                <a:cxn ang="0">
                  <a:pos x="23" y="65"/>
                </a:cxn>
                <a:cxn ang="0">
                  <a:pos x="38" y="45"/>
                </a:cxn>
                <a:cxn ang="0">
                  <a:pos x="44" y="34"/>
                </a:cxn>
                <a:cxn ang="0">
                  <a:pos x="53" y="25"/>
                </a:cxn>
                <a:cxn ang="0">
                  <a:pos x="63" y="17"/>
                </a:cxn>
                <a:cxn ang="0">
                  <a:pos x="72" y="12"/>
                </a:cxn>
                <a:cxn ang="0">
                  <a:pos x="72" y="12"/>
                </a:cxn>
                <a:cxn ang="0">
                  <a:pos x="74" y="11"/>
                </a:cxn>
                <a:cxn ang="0">
                  <a:pos x="76" y="8"/>
                </a:cxn>
                <a:cxn ang="0">
                  <a:pos x="76" y="4"/>
                </a:cxn>
                <a:cxn ang="0">
                  <a:pos x="74" y="3"/>
                </a:cxn>
                <a:cxn ang="0">
                  <a:pos x="73" y="1"/>
                </a:cxn>
                <a:cxn ang="0">
                  <a:pos x="72" y="0"/>
                </a:cxn>
                <a:cxn ang="0">
                  <a:pos x="69" y="0"/>
                </a:cxn>
                <a:cxn ang="0">
                  <a:pos x="69" y="0"/>
                </a:cxn>
              </a:cxnLst>
              <a:rect l="0" t="0" r="r" b="b"/>
              <a:pathLst>
                <a:path w="76" h="88">
                  <a:moveTo>
                    <a:pt x="69" y="0"/>
                  </a:moveTo>
                  <a:lnTo>
                    <a:pt x="69" y="0"/>
                  </a:lnTo>
                  <a:lnTo>
                    <a:pt x="57" y="7"/>
                  </a:lnTo>
                  <a:lnTo>
                    <a:pt x="47" y="14"/>
                  </a:lnTo>
                  <a:lnTo>
                    <a:pt x="39" y="25"/>
                  </a:lnTo>
                  <a:lnTo>
                    <a:pt x="30" y="35"/>
                  </a:lnTo>
                  <a:lnTo>
                    <a:pt x="15" y="58"/>
                  </a:lnTo>
                  <a:lnTo>
                    <a:pt x="1" y="80"/>
                  </a:lnTo>
                  <a:lnTo>
                    <a:pt x="1" y="80"/>
                  </a:lnTo>
                  <a:lnTo>
                    <a:pt x="0" y="81"/>
                  </a:lnTo>
                  <a:lnTo>
                    <a:pt x="0" y="84"/>
                  </a:lnTo>
                  <a:lnTo>
                    <a:pt x="1" y="85"/>
                  </a:lnTo>
                  <a:lnTo>
                    <a:pt x="2" y="86"/>
                  </a:lnTo>
                  <a:lnTo>
                    <a:pt x="6" y="88"/>
                  </a:lnTo>
                  <a:lnTo>
                    <a:pt x="9" y="86"/>
                  </a:lnTo>
                  <a:lnTo>
                    <a:pt x="10" y="85"/>
                  </a:lnTo>
                  <a:lnTo>
                    <a:pt x="10" y="85"/>
                  </a:lnTo>
                  <a:lnTo>
                    <a:pt x="23" y="65"/>
                  </a:lnTo>
                  <a:lnTo>
                    <a:pt x="38" y="45"/>
                  </a:lnTo>
                  <a:lnTo>
                    <a:pt x="44" y="34"/>
                  </a:lnTo>
                  <a:lnTo>
                    <a:pt x="53" y="25"/>
                  </a:lnTo>
                  <a:lnTo>
                    <a:pt x="63" y="17"/>
                  </a:lnTo>
                  <a:lnTo>
                    <a:pt x="72" y="12"/>
                  </a:lnTo>
                  <a:lnTo>
                    <a:pt x="72" y="12"/>
                  </a:lnTo>
                  <a:lnTo>
                    <a:pt x="74" y="11"/>
                  </a:lnTo>
                  <a:lnTo>
                    <a:pt x="76" y="8"/>
                  </a:lnTo>
                  <a:lnTo>
                    <a:pt x="76" y="4"/>
                  </a:lnTo>
                  <a:lnTo>
                    <a:pt x="74" y="3"/>
                  </a:lnTo>
                  <a:lnTo>
                    <a:pt x="73" y="1"/>
                  </a:lnTo>
                  <a:lnTo>
                    <a:pt x="72" y="0"/>
                  </a:lnTo>
                  <a:lnTo>
                    <a:pt x="69" y="0"/>
                  </a:lnTo>
                  <a:lnTo>
                    <a:pt x="69"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20" name="Freeform 632"/>
            <p:cNvSpPr/>
            <p:nvPr/>
          </p:nvSpPr>
          <p:spPr bwMode="auto">
            <a:xfrm>
              <a:off x="4524376" y="2373313"/>
              <a:ext cx="20638" cy="25400"/>
            </a:xfrm>
            <a:custGeom>
              <a:avLst/>
              <a:gdLst/>
              <a:ahLst/>
              <a:cxnLst>
                <a:cxn ang="0">
                  <a:pos x="44" y="1"/>
                </a:cxn>
                <a:cxn ang="0">
                  <a:pos x="44" y="1"/>
                </a:cxn>
                <a:cxn ang="0">
                  <a:pos x="32" y="14"/>
                </a:cxn>
                <a:cxn ang="0">
                  <a:pos x="21" y="27"/>
                </a:cxn>
                <a:cxn ang="0">
                  <a:pos x="0" y="56"/>
                </a:cxn>
                <a:cxn ang="0">
                  <a:pos x="0" y="56"/>
                </a:cxn>
                <a:cxn ang="0">
                  <a:pos x="0" y="59"/>
                </a:cxn>
                <a:cxn ang="0">
                  <a:pos x="0" y="60"/>
                </a:cxn>
                <a:cxn ang="0">
                  <a:pos x="2" y="61"/>
                </a:cxn>
                <a:cxn ang="0">
                  <a:pos x="3" y="63"/>
                </a:cxn>
                <a:cxn ang="0">
                  <a:pos x="7" y="64"/>
                </a:cxn>
                <a:cxn ang="0">
                  <a:pos x="10" y="64"/>
                </a:cxn>
                <a:cxn ang="0">
                  <a:pos x="11" y="61"/>
                </a:cxn>
                <a:cxn ang="0">
                  <a:pos x="11" y="61"/>
                </a:cxn>
                <a:cxn ang="0">
                  <a:pos x="30" y="35"/>
                </a:cxn>
                <a:cxn ang="0">
                  <a:pos x="41" y="22"/>
                </a:cxn>
                <a:cxn ang="0">
                  <a:pos x="51" y="9"/>
                </a:cxn>
                <a:cxn ang="0">
                  <a:pos x="51" y="9"/>
                </a:cxn>
                <a:cxn ang="0">
                  <a:pos x="53" y="8"/>
                </a:cxn>
                <a:cxn ang="0">
                  <a:pos x="54" y="5"/>
                </a:cxn>
                <a:cxn ang="0">
                  <a:pos x="51" y="1"/>
                </a:cxn>
                <a:cxn ang="0">
                  <a:pos x="47" y="0"/>
                </a:cxn>
                <a:cxn ang="0">
                  <a:pos x="46" y="0"/>
                </a:cxn>
                <a:cxn ang="0">
                  <a:pos x="44" y="1"/>
                </a:cxn>
                <a:cxn ang="0">
                  <a:pos x="44" y="1"/>
                </a:cxn>
              </a:cxnLst>
              <a:rect l="0" t="0" r="r" b="b"/>
              <a:pathLst>
                <a:path w="54" h="64">
                  <a:moveTo>
                    <a:pt x="44" y="1"/>
                  </a:moveTo>
                  <a:lnTo>
                    <a:pt x="44" y="1"/>
                  </a:lnTo>
                  <a:lnTo>
                    <a:pt x="32" y="14"/>
                  </a:lnTo>
                  <a:lnTo>
                    <a:pt x="21" y="27"/>
                  </a:lnTo>
                  <a:lnTo>
                    <a:pt x="0" y="56"/>
                  </a:lnTo>
                  <a:lnTo>
                    <a:pt x="0" y="56"/>
                  </a:lnTo>
                  <a:lnTo>
                    <a:pt x="0" y="59"/>
                  </a:lnTo>
                  <a:lnTo>
                    <a:pt x="0" y="60"/>
                  </a:lnTo>
                  <a:lnTo>
                    <a:pt x="2" y="61"/>
                  </a:lnTo>
                  <a:lnTo>
                    <a:pt x="3" y="63"/>
                  </a:lnTo>
                  <a:lnTo>
                    <a:pt x="7" y="64"/>
                  </a:lnTo>
                  <a:lnTo>
                    <a:pt x="10" y="64"/>
                  </a:lnTo>
                  <a:lnTo>
                    <a:pt x="11" y="61"/>
                  </a:lnTo>
                  <a:lnTo>
                    <a:pt x="11" y="61"/>
                  </a:lnTo>
                  <a:lnTo>
                    <a:pt x="30" y="35"/>
                  </a:lnTo>
                  <a:lnTo>
                    <a:pt x="41" y="22"/>
                  </a:lnTo>
                  <a:lnTo>
                    <a:pt x="51" y="9"/>
                  </a:lnTo>
                  <a:lnTo>
                    <a:pt x="51" y="9"/>
                  </a:lnTo>
                  <a:lnTo>
                    <a:pt x="53" y="8"/>
                  </a:lnTo>
                  <a:lnTo>
                    <a:pt x="54" y="5"/>
                  </a:lnTo>
                  <a:lnTo>
                    <a:pt x="51" y="1"/>
                  </a:lnTo>
                  <a:lnTo>
                    <a:pt x="47" y="0"/>
                  </a:lnTo>
                  <a:lnTo>
                    <a:pt x="46" y="0"/>
                  </a:lnTo>
                  <a:lnTo>
                    <a:pt x="44" y="1"/>
                  </a:lnTo>
                  <a:lnTo>
                    <a:pt x="4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21" name="Freeform 633"/>
            <p:cNvSpPr/>
            <p:nvPr/>
          </p:nvSpPr>
          <p:spPr bwMode="auto">
            <a:xfrm>
              <a:off x="4562476" y="2386013"/>
              <a:ext cx="23813" cy="26988"/>
            </a:xfrm>
            <a:custGeom>
              <a:avLst/>
              <a:gdLst/>
              <a:ahLst/>
              <a:cxnLst>
                <a:cxn ang="0">
                  <a:pos x="50" y="1"/>
                </a:cxn>
                <a:cxn ang="0">
                  <a:pos x="50" y="1"/>
                </a:cxn>
                <a:cxn ang="0">
                  <a:pos x="42" y="5"/>
                </a:cxn>
                <a:cxn ang="0">
                  <a:pos x="36" y="12"/>
                </a:cxn>
                <a:cxn ang="0">
                  <a:pos x="29" y="18"/>
                </a:cxn>
                <a:cxn ang="0">
                  <a:pos x="25" y="26"/>
                </a:cxn>
                <a:cxn ang="0">
                  <a:pos x="25" y="26"/>
                </a:cxn>
                <a:cxn ang="0">
                  <a:pos x="21" y="34"/>
                </a:cxn>
                <a:cxn ang="0">
                  <a:pos x="19" y="38"/>
                </a:cxn>
                <a:cxn ang="0">
                  <a:pos x="16" y="42"/>
                </a:cxn>
                <a:cxn ang="0">
                  <a:pos x="16" y="42"/>
                </a:cxn>
                <a:cxn ang="0">
                  <a:pos x="8" y="51"/>
                </a:cxn>
                <a:cxn ang="0">
                  <a:pos x="2" y="60"/>
                </a:cxn>
                <a:cxn ang="0">
                  <a:pos x="2" y="60"/>
                </a:cxn>
                <a:cxn ang="0">
                  <a:pos x="0" y="63"/>
                </a:cxn>
                <a:cxn ang="0">
                  <a:pos x="2" y="64"/>
                </a:cxn>
                <a:cxn ang="0">
                  <a:pos x="4" y="68"/>
                </a:cxn>
                <a:cxn ang="0">
                  <a:pos x="8" y="68"/>
                </a:cxn>
                <a:cxn ang="0">
                  <a:pos x="10" y="68"/>
                </a:cxn>
                <a:cxn ang="0">
                  <a:pos x="12" y="65"/>
                </a:cxn>
                <a:cxn ang="0">
                  <a:pos x="12" y="65"/>
                </a:cxn>
                <a:cxn ang="0">
                  <a:pos x="16" y="59"/>
                </a:cxn>
                <a:cxn ang="0">
                  <a:pos x="23" y="52"/>
                </a:cxn>
                <a:cxn ang="0">
                  <a:pos x="28" y="46"/>
                </a:cxn>
                <a:cxn ang="0">
                  <a:pos x="31" y="43"/>
                </a:cxn>
                <a:cxn ang="0">
                  <a:pos x="32" y="39"/>
                </a:cxn>
                <a:cxn ang="0">
                  <a:pos x="32" y="39"/>
                </a:cxn>
                <a:cxn ang="0">
                  <a:pos x="36" y="30"/>
                </a:cxn>
                <a:cxn ang="0">
                  <a:pos x="41" y="22"/>
                </a:cxn>
                <a:cxn ang="0">
                  <a:pos x="48" y="16"/>
                </a:cxn>
                <a:cxn ang="0">
                  <a:pos x="55" y="10"/>
                </a:cxn>
                <a:cxn ang="0">
                  <a:pos x="55" y="10"/>
                </a:cxn>
                <a:cxn ang="0">
                  <a:pos x="57" y="9"/>
                </a:cxn>
                <a:cxn ang="0">
                  <a:pos x="58" y="8"/>
                </a:cxn>
                <a:cxn ang="0">
                  <a:pos x="57" y="4"/>
                </a:cxn>
                <a:cxn ang="0">
                  <a:pos x="54" y="0"/>
                </a:cxn>
                <a:cxn ang="0">
                  <a:pos x="51" y="0"/>
                </a:cxn>
                <a:cxn ang="0">
                  <a:pos x="50" y="1"/>
                </a:cxn>
                <a:cxn ang="0">
                  <a:pos x="50" y="1"/>
                </a:cxn>
              </a:cxnLst>
              <a:rect l="0" t="0" r="r" b="b"/>
              <a:pathLst>
                <a:path w="58" h="68">
                  <a:moveTo>
                    <a:pt x="50" y="1"/>
                  </a:moveTo>
                  <a:lnTo>
                    <a:pt x="50" y="1"/>
                  </a:lnTo>
                  <a:lnTo>
                    <a:pt x="42" y="5"/>
                  </a:lnTo>
                  <a:lnTo>
                    <a:pt x="36" y="12"/>
                  </a:lnTo>
                  <a:lnTo>
                    <a:pt x="29" y="18"/>
                  </a:lnTo>
                  <a:lnTo>
                    <a:pt x="25" y="26"/>
                  </a:lnTo>
                  <a:lnTo>
                    <a:pt x="25" y="26"/>
                  </a:lnTo>
                  <a:lnTo>
                    <a:pt x="21" y="34"/>
                  </a:lnTo>
                  <a:lnTo>
                    <a:pt x="19" y="38"/>
                  </a:lnTo>
                  <a:lnTo>
                    <a:pt x="16" y="42"/>
                  </a:lnTo>
                  <a:lnTo>
                    <a:pt x="16" y="42"/>
                  </a:lnTo>
                  <a:lnTo>
                    <a:pt x="8" y="51"/>
                  </a:lnTo>
                  <a:lnTo>
                    <a:pt x="2" y="60"/>
                  </a:lnTo>
                  <a:lnTo>
                    <a:pt x="2" y="60"/>
                  </a:lnTo>
                  <a:lnTo>
                    <a:pt x="0" y="63"/>
                  </a:lnTo>
                  <a:lnTo>
                    <a:pt x="2" y="64"/>
                  </a:lnTo>
                  <a:lnTo>
                    <a:pt x="4" y="68"/>
                  </a:lnTo>
                  <a:lnTo>
                    <a:pt x="8" y="68"/>
                  </a:lnTo>
                  <a:lnTo>
                    <a:pt x="10" y="68"/>
                  </a:lnTo>
                  <a:lnTo>
                    <a:pt x="12" y="65"/>
                  </a:lnTo>
                  <a:lnTo>
                    <a:pt x="12" y="65"/>
                  </a:lnTo>
                  <a:lnTo>
                    <a:pt x="16" y="59"/>
                  </a:lnTo>
                  <a:lnTo>
                    <a:pt x="23" y="52"/>
                  </a:lnTo>
                  <a:lnTo>
                    <a:pt x="28" y="46"/>
                  </a:lnTo>
                  <a:lnTo>
                    <a:pt x="31" y="43"/>
                  </a:lnTo>
                  <a:lnTo>
                    <a:pt x="32" y="39"/>
                  </a:lnTo>
                  <a:lnTo>
                    <a:pt x="32" y="39"/>
                  </a:lnTo>
                  <a:lnTo>
                    <a:pt x="36" y="30"/>
                  </a:lnTo>
                  <a:lnTo>
                    <a:pt x="41" y="22"/>
                  </a:lnTo>
                  <a:lnTo>
                    <a:pt x="48" y="16"/>
                  </a:lnTo>
                  <a:lnTo>
                    <a:pt x="55" y="10"/>
                  </a:lnTo>
                  <a:lnTo>
                    <a:pt x="55" y="10"/>
                  </a:lnTo>
                  <a:lnTo>
                    <a:pt x="57" y="9"/>
                  </a:lnTo>
                  <a:lnTo>
                    <a:pt x="58" y="8"/>
                  </a:lnTo>
                  <a:lnTo>
                    <a:pt x="57" y="4"/>
                  </a:lnTo>
                  <a:lnTo>
                    <a:pt x="54" y="0"/>
                  </a:lnTo>
                  <a:lnTo>
                    <a:pt x="51" y="0"/>
                  </a:lnTo>
                  <a:lnTo>
                    <a:pt x="50" y="1"/>
                  </a:lnTo>
                  <a:lnTo>
                    <a:pt x="5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22" name="Freeform 634"/>
            <p:cNvSpPr/>
            <p:nvPr/>
          </p:nvSpPr>
          <p:spPr bwMode="auto">
            <a:xfrm>
              <a:off x="4600576" y="2405063"/>
              <a:ext cx="25400" cy="25400"/>
            </a:xfrm>
            <a:custGeom>
              <a:avLst/>
              <a:gdLst/>
              <a:ahLst/>
              <a:cxnLst>
                <a:cxn ang="0">
                  <a:pos x="55" y="2"/>
                </a:cxn>
                <a:cxn ang="0">
                  <a:pos x="55" y="2"/>
                </a:cxn>
                <a:cxn ang="0">
                  <a:pos x="43" y="17"/>
                </a:cxn>
                <a:cxn ang="0">
                  <a:pos x="29" y="30"/>
                </a:cxn>
                <a:cxn ang="0">
                  <a:pos x="1" y="54"/>
                </a:cxn>
                <a:cxn ang="0">
                  <a:pos x="1" y="54"/>
                </a:cxn>
                <a:cxn ang="0">
                  <a:pos x="0" y="57"/>
                </a:cxn>
                <a:cxn ang="0">
                  <a:pos x="0" y="58"/>
                </a:cxn>
                <a:cxn ang="0">
                  <a:pos x="3" y="62"/>
                </a:cxn>
                <a:cxn ang="0">
                  <a:pos x="5" y="64"/>
                </a:cxn>
                <a:cxn ang="0">
                  <a:pos x="8" y="64"/>
                </a:cxn>
                <a:cxn ang="0">
                  <a:pos x="10" y="62"/>
                </a:cxn>
                <a:cxn ang="0">
                  <a:pos x="10" y="62"/>
                </a:cxn>
                <a:cxn ang="0">
                  <a:pos x="38" y="36"/>
                </a:cxn>
                <a:cxn ang="0">
                  <a:pos x="52" y="23"/>
                </a:cxn>
                <a:cxn ang="0">
                  <a:pos x="64" y="9"/>
                </a:cxn>
                <a:cxn ang="0">
                  <a:pos x="64" y="9"/>
                </a:cxn>
                <a:cxn ang="0">
                  <a:pos x="65" y="6"/>
                </a:cxn>
                <a:cxn ang="0">
                  <a:pos x="65" y="3"/>
                </a:cxn>
                <a:cxn ang="0">
                  <a:pos x="64" y="2"/>
                </a:cxn>
                <a:cxn ang="0">
                  <a:pos x="63" y="1"/>
                </a:cxn>
                <a:cxn ang="0">
                  <a:pos x="58" y="0"/>
                </a:cxn>
                <a:cxn ang="0">
                  <a:pos x="56" y="1"/>
                </a:cxn>
                <a:cxn ang="0">
                  <a:pos x="55" y="2"/>
                </a:cxn>
                <a:cxn ang="0">
                  <a:pos x="55" y="2"/>
                </a:cxn>
              </a:cxnLst>
              <a:rect l="0" t="0" r="r" b="b"/>
              <a:pathLst>
                <a:path w="65" h="64">
                  <a:moveTo>
                    <a:pt x="55" y="2"/>
                  </a:moveTo>
                  <a:lnTo>
                    <a:pt x="55" y="2"/>
                  </a:lnTo>
                  <a:lnTo>
                    <a:pt x="43" y="17"/>
                  </a:lnTo>
                  <a:lnTo>
                    <a:pt x="29" y="30"/>
                  </a:lnTo>
                  <a:lnTo>
                    <a:pt x="1" y="54"/>
                  </a:lnTo>
                  <a:lnTo>
                    <a:pt x="1" y="54"/>
                  </a:lnTo>
                  <a:lnTo>
                    <a:pt x="0" y="57"/>
                  </a:lnTo>
                  <a:lnTo>
                    <a:pt x="0" y="58"/>
                  </a:lnTo>
                  <a:lnTo>
                    <a:pt x="3" y="62"/>
                  </a:lnTo>
                  <a:lnTo>
                    <a:pt x="5" y="64"/>
                  </a:lnTo>
                  <a:lnTo>
                    <a:pt x="8" y="64"/>
                  </a:lnTo>
                  <a:lnTo>
                    <a:pt x="10" y="62"/>
                  </a:lnTo>
                  <a:lnTo>
                    <a:pt x="10" y="62"/>
                  </a:lnTo>
                  <a:lnTo>
                    <a:pt x="38" y="36"/>
                  </a:lnTo>
                  <a:lnTo>
                    <a:pt x="52" y="23"/>
                  </a:lnTo>
                  <a:lnTo>
                    <a:pt x="64" y="9"/>
                  </a:lnTo>
                  <a:lnTo>
                    <a:pt x="64" y="9"/>
                  </a:lnTo>
                  <a:lnTo>
                    <a:pt x="65" y="6"/>
                  </a:lnTo>
                  <a:lnTo>
                    <a:pt x="65" y="3"/>
                  </a:lnTo>
                  <a:lnTo>
                    <a:pt x="64" y="2"/>
                  </a:lnTo>
                  <a:lnTo>
                    <a:pt x="63" y="1"/>
                  </a:lnTo>
                  <a:lnTo>
                    <a:pt x="58" y="0"/>
                  </a:lnTo>
                  <a:lnTo>
                    <a:pt x="56" y="1"/>
                  </a:lnTo>
                  <a:lnTo>
                    <a:pt x="55" y="2"/>
                  </a:lnTo>
                  <a:lnTo>
                    <a:pt x="5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23" name="Freeform 635"/>
            <p:cNvSpPr/>
            <p:nvPr/>
          </p:nvSpPr>
          <p:spPr bwMode="auto">
            <a:xfrm>
              <a:off x="4630738" y="2425700"/>
              <a:ext cx="20638" cy="22225"/>
            </a:xfrm>
            <a:custGeom>
              <a:avLst/>
              <a:gdLst/>
              <a:ahLst/>
              <a:cxnLst>
                <a:cxn ang="0">
                  <a:pos x="44" y="2"/>
                </a:cxn>
                <a:cxn ang="0">
                  <a:pos x="44" y="2"/>
                </a:cxn>
                <a:cxn ang="0">
                  <a:pos x="34" y="13"/>
                </a:cxn>
                <a:cxn ang="0">
                  <a:pos x="25" y="25"/>
                </a:cxn>
                <a:cxn ang="0">
                  <a:pos x="25" y="25"/>
                </a:cxn>
                <a:cxn ang="0">
                  <a:pos x="2" y="47"/>
                </a:cxn>
                <a:cxn ang="0">
                  <a:pos x="2" y="47"/>
                </a:cxn>
                <a:cxn ang="0">
                  <a:pos x="1" y="50"/>
                </a:cxn>
                <a:cxn ang="0">
                  <a:pos x="0" y="51"/>
                </a:cxn>
                <a:cxn ang="0">
                  <a:pos x="2" y="55"/>
                </a:cxn>
                <a:cxn ang="0">
                  <a:pos x="6" y="56"/>
                </a:cxn>
                <a:cxn ang="0">
                  <a:pos x="8" y="56"/>
                </a:cxn>
                <a:cxn ang="0">
                  <a:pos x="10" y="55"/>
                </a:cxn>
                <a:cxn ang="0">
                  <a:pos x="10" y="55"/>
                </a:cxn>
                <a:cxn ang="0">
                  <a:pos x="33" y="33"/>
                </a:cxn>
                <a:cxn ang="0">
                  <a:pos x="33" y="33"/>
                </a:cxn>
                <a:cxn ang="0">
                  <a:pos x="43" y="21"/>
                </a:cxn>
                <a:cxn ang="0">
                  <a:pos x="52" y="9"/>
                </a:cxn>
                <a:cxn ang="0">
                  <a:pos x="52" y="9"/>
                </a:cxn>
                <a:cxn ang="0">
                  <a:pos x="53" y="8"/>
                </a:cxn>
                <a:cxn ang="0">
                  <a:pos x="53" y="5"/>
                </a:cxn>
                <a:cxn ang="0">
                  <a:pos x="52" y="2"/>
                </a:cxn>
                <a:cxn ang="0">
                  <a:pos x="48" y="0"/>
                </a:cxn>
                <a:cxn ang="0">
                  <a:pos x="46" y="0"/>
                </a:cxn>
                <a:cxn ang="0">
                  <a:pos x="44" y="2"/>
                </a:cxn>
                <a:cxn ang="0">
                  <a:pos x="44" y="2"/>
                </a:cxn>
              </a:cxnLst>
              <a:rect l="0" t="0" r="r" b="b"/>
              <a:pathLst>
                <a:path w="53" h="56">
                  <a:moveTo>
                    <a:pt x="44" y="2"/>
                  </a:moveTo>
                  <a:lnTo>
                    <a:pt x="44" y="2"/>
                  </a:lnTo>
                  <a:lnTo>
                    <a:pt x="34" y="13"/>
                  </a:lnTo>
                  <a:lnTo>
                    <a:pt x="25" y="25"/>
                  </a:lnTo>
                  <a:lnTo>
                    <a:pt x="25" y="25"/>
                  </a:lnTo>
                  <a:lnTo>
                    <a:pt x="2" y="47"/>
                  </a:lnTo>
                  <a:lnTo>
                    <a:pt x="2" y="47"/>
                  </a:lnTo>
                  <a:lnTo>
                    <a:pt x="1" y="50"/>
                  </a:lnTo>
                  <a:lnTo>
                    <a:pt x="0" y="51"/>
                  </a:lnTo>
                  <a:lnTo>
                    <a:pt x="2" y="55"/>
                  </a:lnTo>
                  <a:lnTo>
                    <a:pt x="6" y="56"/>
                  </a:lnTo>
                  <a:lnTo>
                    <a:pt x="8" y="56"/>
                  </a:lnTo>
                  <a:lnTo>
                    <a:pt x="10" y="55"/>
                  </a:lnTo>
                  <a:lnTo>
                    <a:pt x="10" y="55"/>
                  </a:lnTo>
                  <a:lnTo>
                    <a:pt x="33" y="33"/>
                  </a:lnTo>
                  <a:lnTo>
                    <a:pt x="33" y="33"/>
                  </a:lnTo>
                  <a:lnTo>
                    <a:pt x="43" y="21"/>
                  </a:lnTo>
                  <a:lnTo>
                    <a:pt x="52" y="9"/>
                  </a:lnTo>
                  <a:lnTo>
                    <a:pt x="52" y="9"/>
                  </a:lnTo>
                  <a:lnTo>
                    <a:pt x="53" y="8"/>
                  </a:lnTo>
                  <a:lnTo>
                    <a:pt x="53" y="5"/>
                  </a:lnTo>
                  <a:lnTo>
                    <a:pt x="52" y="2"/>
                  </a:lnTo>
                  <a:lnTo>
                    <a:pt x="48" y="0"/>
                  </a:lnTo>
                  <a:lnTo>
                    <a:pt x="46" y="0"/>
                  </a:lnTo>
                  <a:lnTo>
                    <a:pt x="44" y="2"/>
                  </a:lnTo>
                  <a:lnTo>
                    <a:pt x="4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24" name="Freeform 636"/>
            <p:cNvSpPr/>
            <p:nvPr/>
          </p:nvSpPr>
          <p:spPr bwMode="auto">
            <a:xfrm>
              <a:off x="4657726" y="2441575"/>
              <a:ext cx="22225" cy="26988"/>
            </a:xfrm>
            <a:custGeom>
              <a:avLst/>
              <a:gdLst/>
              <a:ahLst/>
              <a:cxnLst>
                <a:cxn ang="0">
                  <a:pos x="42" y="4"/>
                </a:cxn>
                <a:cxn ang="0">
                  <a:pos x="42" y="4"/>
                </a:cxn>
                <a:cxn ang="0">
                  <a:pos x="38" y="12"/>
                </a:cxn>
                <a:cxn ang="0">
                  <a:pos x="33" y="17"/>
                </a:cxn>
                <a:cxn ang="0">
                  <a:pos x="28" y="24"/>
                </a:cxn>
                <a:cxn ang="0">
                  <a:pos x="22" y="30"/>
                </a:cxn>
                <a:cxn ang="0">
                  <a:pos x="22" y="30"/>
                </a:cxn>
                <a:cxn ang="0">
                  <a:pos x="12" y="45"/>
                </a:cxn>
                <a:cxn ang="0">
                  <a:pos x="1" y="59"/>
                </a:cxn>
                <a:cxn ang="0">
                  <a:pos x="1" y="59"/>
                </a:cxn>
                <a:cxn ang="0">
                  <a:pos x="0" y="60"/>
                </a:cxn>
                <a:cxn ang="0">
                  <a:pos x="0" y="63"/>
                </a:cxn>
                <a:cxn ang="0">
                  <a:pos x="1" y="67"/>
                </a:cxn>
                <a:cxn ang="0">
                  <a:pos x="5" y="68"/>
                </a:cxn>
                <a:cxn ang="0">
                  <a:pos x="8" y="68"/>
                </a:cxn>
                <a:cxn ang="0">
                  <a:pos x="9" y="67"/>
                </a:cxn>
                <a:cxn ang="0">
                  <a:pos x="9" y="67"/>
                </a:cxn>
                <a:cxn ang="0">
                  <a:pos x="20" y="54"/>
                </a:cxn>
                <a:cxn ang="0">
                  <a:pos x="29" y="39"/>
                </a:cxn>
                <a:cxn ang="0">
                  <a:pos x="29" y="39"/>
                </a:cxn>
                <a:cxn ang="0">
                  <a:pos x="42" y="24"/>
                </a:cxn>
                <a:cxn ang="0">
                  <a:pos x="49" y="16"/>
                </a:cxn>
                <a:cxn ang="0">
                  <a:pos x="52" y="7"/>
                </a:cxn>
                <a:cxn ang="0">
                  <a:pos x="52" y="7"/>
                </a:cxn>
                <a:cxn ang="0">
                  <a:pos x="54" y="5"/>
                </a:cxn>
                <a:cxn ang="0">
                  <a:pos x="52" y="3"/>
                </a:cxn>
                <a:cxn ang="0">
                  <a:pos x="51" y="1"/>
                </a:cxn>
                <a:cxn ang="0">
                  <a:pos x="50" y="0"/>
                </a:cxn>
                <a:cxn ang="0">
                  <a:pos x="45" y="0"/>
                </a:cxn>
                <a:cxn ang="0">
                  <a:pos x="43" y="1"/>
                </a:cxn>
                <a:cxn ang="0">
                  <a:pos x="42" y="4"/>
                </a:cxn>
                <a:cxn ang="0">
                  <a:pos x="42" y="4"/>
                </a:cxn>
              </a:cxnLst>
              <a:rect l="0" t="0" r="r" b="b"/>
              <a:pathLst>
                <a:path w="54" h="68">
                  <a:moveTo>
                    <a:pt x="42" y="4"/>
                  </a:moveTo>
                  <a:lnTo>
                    <a:pt x="42" y="4"/>
                  </a:lnTo>
                  <a:lnTo>
                    <a:pt x="38" y="12"/>
                  </a:lnTo>
                  <a:lnTo>
                    <a:pt x="33" y="17"/>
                  </a:lnTo>
                  <a:lnTo>
                    <a:pt x="28" y="24"/>
                  </a:lnTo>
                  <a:lnTo>
                    <a:pt x="22" y="30"/>
                  </a:lnTo>
                  <a:lnTo>
                    <a:pt x="22" y="30"/>
                  </a:lnTo>
                  <a:lnTo>
                    <a:pt x="12" y="45"/>
                  </a:lnTo>
                  <a:lnTo>
                    <a:pt x="1" y="59"/>
                  </a:lnTo>
                  <a:lnTo>
                    <a:pt x="1" y="59"/>
                  </a:lnTo>
                  <a:lnTo>
                    <a:pt x="0" y="60"/>
                  </a:lnTo>
                  <a:lnTo>
                    <a:pt x="0" y="63"/>
                  </a:lnTo>
                  <a:lnTo>
                    <a:pt x="1" y="67"/>
                  </a:lnTo>
                  <a:lnTo>
                    <a:pt x="5" y="68"/>
                  </a:lnTo>
                  <a:lnTo>
                    <a:pt x="8" y="68"/>
                  </a:lnTo>
                  <a:lnTo>
                    <a:pt x="9" y="67"/>
                  </a:lnTo>
                  <a:lnTo>
                    <a:pt x="9" y="67"/>
                  </a:lnTo>
                  <a:lnTo>
                    <a:pt x="20" y="54"/>
                  </a:lnTo>
                  <a:lnTo>
                    <a:pt x="29" y="39"/>
                  </a:lnTo>
                  <a:lnTo>
                    <a:pt x="29" y="39"/>
                  </a:lnTo>
                  <a:lnTo>
                    <a:pt x="42" y="24"/>
                  </a:lnTo>
                  <a:lnTo>
                    <a:pt x="49" y="16"/>
                  </a:lnTo>
                  <a:lnTo>
                    <a:pt x="52" y="7"/>
                  </a:lnTo>
                  <a:lnTo>
                    <a:pt x="52" y="7"/>
                  </a:lnTo>
                  <a:lnTo>
                    <a:pt x="54" y="5"/>
                  </a:lnTo>
                  <a:lnTo>
                    <a:pt x="52" y="3"/>
                  </a:lnTo>
                  <a:lnTo>
                    <a:pt x="51" y="1"/>
                  </a:lnTo>
                  <a:lnTo>
                    <a:pt x="50" y="0"/>
                  </a:lnTo>
                  <a:lnTo>
                    <a:pt x="45" y="0"/>
                  </a:lnTo>
                  <a:lnTo>
                    <a:pt x="43" y="1"/>
                  </a:lnTo>
                  <a:lnTo>
                    <a:pt x="42" y="4"/>
                  </a:lnTo>
                  <a:lnTo>
                    <a:pt x="42"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25" name="Freeform 637"/>
            <p:cNvSpPr/>
            <p:nvPr/>
          </p:nvSpPr>
          <p:spPr bwMode="auto">
            <a:xfrm>
              <a:off x="4687888" y="2460625"/>
              <a:ext cx="25400" cy="28575"/>
            </a:xfrm>
            <a:custGeom>
              <a:avLst/>
              <a:gdLst/>
              <a:ahLst/>
              <a:cxnLst>
                <a:cxn ang="0">
                  <a:pos x="51" y="1"/>
                </a:cxn>
                <a:cxn ang="0">
                  <a:pos x="51" y="1"/>
                </a:cxn>
                <a:cxn ang="0">
                  <a:pos x="37" y="16"/>
                </a:cxn>
                <a:cxn ang="0">
                  <a:pos x="24" y="30"/>
                </a:cxn>
                <a:cxn ang="0">
                  <a:pos x="12" y="46"/>
                </a:cxn>
                <a:cxn ang="0">
                  <a:pos x="1" y="63"/>
                </a:cxn>
                <a:cxn ang="0">
                  <a:pos x="1" y="63"/>
                </a:cxn>
                <a:cxn ang="0">
                  <a:pos x="0" y="65"/>
                </a:cxn>
                <a:cxn ang="0">
                  <a:pos x="0" y="68"/>
                </a:cxn>
                <a:cxn ang="0">
                  <a:pos x="3" y="70"/>
                </a:cxn>
                <a:cxn ang="0">
                  <a:pos x="7" y="72"/>
                </a:cxn>
                <a:cxn ang="0">
                  <a:pos x="9" y="70"/>
                </a:cxn>
                <a:cxn ang="0">
                  <a:pos x="10" y="69"/>
                </a:cxn>
                <a:cxn ang="0">
                  <a:pos x="10" y="69"/>
                </a:cxn>
                <a:cxn ang="0">
                  <a:pos x="21" y="52"/>
                </a:cxn>
                <a:cxn ang="0">
                  <a:pos x="33" y="38"/>
                </a:cxn>
                <a:cxn ang="0">
                  <a:pos x="46" y="23"/>
                </a:cxn>
                <a:cxn ang="0">
                  <a:pos x="59" y="9"/>
                </a:cxn>
                <a:cxn ang="0">
                  <a:pos x="59" y="9"/>
                </a:cxn>
                <a:cxn ang="0">
                  <a:pos x="60" y="8"/>
                </a:cxn>
                <a:cxn ang="0">
                  <a:pos x="61" y="5"/>
                </a:cxn>
                <a:cxn ang="0">
                  <a:pos x="59" y="1"/>
                </a:cxn>
                <a:cxn ang="0">
                  <a:pos x="55" y="0"/>
                </a:cxn>
                <a:cxn ang="0">
                  <a:pos x="54" y="0"/>
                </a:cxn>
                <a:cxn ang="0">
                  <a:pos x="51" y="1"/>
                </a:cxn>
                <a:cxn ang="0">
                  <a:pos x="51" y="1"/>
                </a:cxn>
              </a:cxnLst>
              <a:rect l="0" t="0" r="r" b="b"/>
              <a:pathLst>
                <a:path w="61" h="72">
                  <a:moveTo>
                    <a:pt x="51" y="1"/>
                  </a:moveTo>
                  <a:lnTo>
                    <a:pt x="51" y="1"/>
                  </a:lnTo>
                  <a:lnTo>
                    <a:pt x="37" y="16"/>
                  </a:lnTo>
                  <a:lnTo>
                    <a:pt x="24" y="30"/>
                  </a:lnTo>
                  <a:lnTo>
                    <a:pt x="12" y="46"/>
                  </a:lnTo>
                  <a:lnTo>
                    <a:pt x="1" y="63"/>
                  </a:lnTo>
                  <a:lnTo>
                    <a:pt x="1" y="63"/>
                  </a:lnTo>
                  <a:lnTo>
                    <a:pt x="0" y="65"/>
                  </a:lnTo>
                  <a:lnTo>
                    <a:pt x="0" y="68"/>
                  </a:lnTo>
                  <a:lnTo>
                    <a:pt x="3" y="70"/>
                  </a:lnTo>
                  <a:lnTo>
                    <a:pt x="7" y="72"/>
                  </a:lnTo>
                  <a:lnTo>
                    <a:pt x="9" y="70"/>
                  </a:lnTo>
                  <a:lnTo>
                    <a:pt x="10" y="69"/>
                  </a:lnTo>
                  <a:lnTo>
                    <a:pt x="10" y="69"/>
                  </a:lnTo>
                  <a:lnTo>
                    <a:pt x="21" y="52"/>
                  </a:lnTo>
                  <a:lnTo>
                    <a:pt x="33" y="38"/>
                  </a:lnTo>
                  <a:lnTo>
                    <a:pt x="46" y="23"/>
                  </a:lnTo>
                  <a:lnTo>
                    <a:pt x="59" y="9"/>
                  </a:lnTo>
                  <a:lnTo>
                    <a:pt x="59" y="9"/>
                  </a:lnTo>
                  <a:lnTo>
                    <a:pt x="60" y="8"/>
                  </a:lnTo>
                  <a:lnTo>
                    <a:pt x="61" y="5"/>
                  </a:lnTo>
                  <a:lnTo>
                    <a:pt x="59" y="1"/>
                  </a:lnTo>
                  <a:lnTo>
                    <a:pt x="55" y="0"/>
                  </a:lnTo>
                  <a:lnTo>
                    <a:pt x="54" y="0"/>
                  </a:lnTo>
                  <a:lnTo>
                    <a:pt x="51" y="1"/>
                  </a:lnTo>
                  <a:lnTo>
                    <a:pt x="5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26" name="Freeform 638"/>
            <p:cNvSpPr/>
            <p:nvPr/>
          </p:nvSpPr>
          <p:spPr bwMode="auto">
            <a:xfrm>
              <a:off x="4722813" y="2473325"/>
              <a:ext cx="15875" cy="26988"/>
            </a:xfrm>
            <a:custGeom>
              <a:avLst/>
              <a:gdLst/>
              <a:ahLst/>
              <a:cxnLst>
                <a:cxn ang="0">
                  <a:pos x="26" y="5"/>
                </a:cxn>
                <a:cxn ang="0">
                  <a:pos x="26" y="5"/>
                </a:cxn>
                <a:cxn ang="0">
                  <a:pos x="25" y="13"/>
                </a:cxn>
                <a:cxn ang="0">
                  <a:pos x="22" y="21"/>
                </a:cxn>
                <a:cxn ang="0">
                  <a:pos x="22" y="21"/>
                </a:cxn>
                <a:cxn ang="0">
                  <a:pos x="21" y="26"/>
                </a:cxn>
                <a:cxn ang="0">
                  <a:pos x="18" y="30"/>
                </a:cxn>
                <a:cxn ang="0">
                  <a:pos x="18" y="30"/>
                </a:cxn>
                <a:cxn ang="0">
                  <a:pos x="13" y="38"/>
                </a:cxn>
                <a:cxn ang="0">
                  <a:pos x="9" y="44"/>
                </a:cxn>
                <a:cxn ang="0">
                  <a:pos x="0" y="60"/>
                </a:cxn>
                <a:cxn ang="0">
                  <a:pos x="0" y="60"/>
                </a:cxn>
                <a:cxn ang="0">
                  <a:pos x="0" y="63"/>
                </a:cxn>
                <a:cxn ang="0">
                  <a:pos x="0" y="64"/>
                </a:cxn>
                <a:cxn ang="0">
                  <a:pos x="2" y="68"/>
                </a:cxn>
                <a:cxn ang="0">
                  <a:pos x="6" y="68"/>
                </a:cxn>
                <a:cxn ang="0">
                  <a:pos x="9" y="68"/>
                </a:cxn>
                <a:cxn ang="0">
                  <a:pos x="10" y="65"/>
                </a:cxn>
                <a:cxn ang="0">
                  <a:pos x="10" y="65"/>
                </a:cxn>
                <a:cxn ang="0">
                  <a:pos x="19" y="52"/>
                </a:cxn>
                <a:cxn ang="0">
                  <a:pos x="27" y="36"/>
                </a:cxn>
                <a:cxn ang="0">
                  <a:pos x="34" y="22"/>
                </a:cxn>
                <a:cxn ang="0">
                  <a:pos x="36" y="14"/>
                </a:cxn>
                <a:cxn ang="0">
                  <a:pos x="38" y="5"/>
                </a:cxn>
                <a:cxn ang="0">
                  <a:pos x="38" y="5"/>
                </a:cxn>
                <a:cxn ang="0">
                  <a:pos x="38" y="2"/>
                </a:cxn>
                <a:cxn ang="0">
                  <a:pos x="36" y="1"/>
                </a:cxn>
                <a:cxn ang="0">
                  <a:pos x="35" y="0"/>
                </a:cxn>
                <a:cxn ang="0">
                  <a:pos x="32" y="0"/>
                </a:cxn>
                <a:cxn ang="0">
                  <a:pos x="28" y="1"/>
                </a:cxn>
                <a:cxn ang="0">
                  <a:pos x="27" y="2"/>
                </a:cxn>
                <a:cxn ang="0">
                  <a:pos x="26" y="5"/>
                </a:cxn>
                <a:cxn ang="0">
                  <a:pos x="26" y="5"/>
                </a:cxn>
              </a:cxnLst>
              <a:rect l="0" t="0" r="r" b="b"/>
              <a:pathLst>
                <a:path w="38" h="68">
                  <a:moveTo>
                    <a:pt x="26" y="5"/>
                  </a:moveTo>
                  <a:lnTo>
                    <a:pt x="26" y="5"/>
                  </a:lnTo>
                  <a:lnTo>
                    <a:pt x="25" y="13"/>
                  </a:lnTo>
                  <a:lnTo>
                    <a:pt x="22" y="21"/>
                  </a:lnTo>
                  <a:lnTo>
                    <a:pt x="22" y="21"/>
                  </a:lnTo>
                  <a:lnTo>
                    <a:pt x="21" y="26"/>
                  </a:lnTo>
                  <a:lnTo>
                    <a:pt x="18" y="30"/>
                  </a:lnTo>
                  <a:lnTo>
                    <a:pt x="18" y="30"/>
                  </a:lnTo>
                  <a:lnTo>
                    <a:pt x="13" y="38"/>
                  </a:lnTo>
                  <a:lnTo>
                    <a:pt x="9" y="44"/>
                  </a:lnTo>
                  <a:lnTo>
                    <a:pt x="0" y="60"/>
                  </a:lnTo>
                  <a:lnTo>
                    <a:pt x="0" y="60"/>
                  </a:lnTo>
                  <a:lnTo>
                    <a:pt x="0" y="63"/>
                  </a:lnTo>
                  <a:lnTo>
                    <a:pt x="0" y="64"/>
                  </a:lnTo>
                  <a:lnTo>
                    <a:pt x="2" y="68"/>
                  </a:lnTo>
                  <a:lnTo>
                    <a:pt x="6" y="68"/>
                  </a:lnTo>
                  <a:lnTo>
                    <a:pt x="9" y="68"/>
                  </a:lnTo>
                  <a:lnTo>
                    <a:pt x="10" y="65"/>
                  </a:lnTo>
                  <a:lnTo>
                    <a:pt x="10" y="65"/>
                  </a:lnTo>
                  <a:lnTo>
                    <a:pt x="19" y="52"/>
                  </a:lnTo>
                  <a:lnTo>
                    <a:pt x="27" y="36"/>
                  </a:lnTo>
                  <a:lnTo>
                    <a:pt x="34" y="22"/>
                  </a:lnTo>
                  <a:lnTo>
                    <a:pt x="36" y="14"/>
                  </a:lnTo>
                  <a:lnTo>
                    <a:pt x="38" y="5"/>
                  </a:lnTo>
                  <a:lnTo>
                    <a:pt x="38" y="5"/>
                  </a:lnTo>
                  <a:lnTo>
                    <a:pt x="38" y="2"/>
                  </a:lnTo>
                  <a:lnTo>
                    <a:pt x="36" y="1"/>
                  </a:lnTo>
                  <a:lnTo>
                    <a:pt x="35" y="0"/>
                  </a:lnTo>
                  <a:lnTo>
                    <a:pt x="32" y="0"/>
                  </a:lnTo>
                  <a:lnTo>
                    <a:pt x="28" y="1"/>
                  </a:lnTo>
                  <a:lnTo>
                    <a:pt x="27" y="2"/>
                  </a:lnTo>
                  <a:lnTo>
                    <a:pt x="26" y="5"/>
                  </a:lnTo>
                  <a:lnTo>
                    <a:pt x="26"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27" name="Freeform 639"/>
            <p:cNvSpPr/>
            <p:nvPr/>
          </p:nvSpPr>
          <p:spPr bwMode="auto">
            <a:xfrm>
              <a:off x="4746626" y="2489200"/>
              <a:ext cx="17463" cy="28575"/>
            </a:xfrm>
            <a:custGeom>
              <a:avLst/>
              <a:gdLst/>
              <a:ahLst/>
              <a:cxnLst>
                <a:cxn ang="0">
                  <a:pos x="33" y="1"/>
                </a:cxn>
                <a:cxn ang="0">
                  <a:pos x="33" y="1"/>
                </a:cxn>
                <a:cxn ang="0">
                  <a:pos x="21" y="17"/>
                </a:cxn>
                <a:cxn ang="0">
                  <a:pos x="10" y="34"/>
                </a:cxn>
                <a:cxn ang="0">
                  <a:pos x="10" y="34"/>
                </a:cxn>
                <a:cxn ang="0">
                  <a:pos x="5" y="42"/>
                </a:cxn>
                <a:cxn ang="0">
                  <a:pos x="2" y="49"/>
                </a:cxn>
                <a:cxn ang="0">
                  <a:pos x="0" y="59"/>
                </a:cxn>
                <a:cxn ang="0">
                  <a:pos x="1" y="68"/>
                </a:cxn>
                <a:cxn ang="0">
                  <a:pos x="1" y="68"/>
                </a:cxn>
                <a:cxn ang="0">
                  <a:pos x="1" y="70"/>
                </a:cxn>
                <a:cxn ang="0">
                  <a:pos x="4" y="72"/>
                </a:cxn>
                <a:cxn ang="0">
                  <a:pos x="8" y="72"/>
                </a:cxn>
                <a:cxn ang="0">
                  <a:pos x="10" y="69"/>
                </a:cxn>
                <a:cxn ang="0">
                  <a:pos x="12" y="68"/>
                </a:cxn>
                <a:cxn ang="0">
                  <a:pos x="12" y="65"/>
                </a:cxn>
                <a:cxn ang="0">
                  <a:pos x="12" y="65"/>
                </a:cxn>
                <a:cxn ang="0">
                  <a:pos x="12" y="61"/>
                </a:cxn>
                <a:cxn ang="0">
                  <a:pos x="12" y="57"/>
                </a:cxn>
                <a:cxn ang="0">
                  <a:pos x="14" y="51"/>
                </a:cxn>
                <a:cxn ang="0">
                  <a:pos x="21" y="38"/>
                </a:cxn>
                <a:cxn ang="0">
                  <a:pos x="21" y="38"/>
                </a:cxn>
                <a:cxn ang="0">
                  <a:pos x="30" y="23"/>
                </a:cxn>
                <a:cxn ang="0">
                  <a:pos x="40" y="9"/>
                </a:cxn>
                <a:cxn ang="0">
                  <a:pos x="40" y="9"/>
                </a:cxn>
                <a:cxn ang="0">
                  <a:pos x="42" y="8"/>
                </a:cxn>
                <a:cxn ang="0">
                  <a:pos x="42" y="5"/>
                </a:cxn>
                <a:cxn ang="0">
                  <a:pos x="40" y="1"/>
                </a:cxn>
                <a:cxn ang="0">
                  <a:pos x="36" y="0"/>
                </a:cxn>
                <a:cxn ang="0">
                  <a:pos x="34" y="0"/>
                </a:cxn>
                <a:cxn ang="0">
                  <a:pos x="33" y="1"/>
                </a:cxn>
                <a:cxn ang="0">
                  <a:pos x="33" y="1"/>
                </a:cxn>
              </a:cxnLst>
              <a:rect l="0" t="0" r="r" b="b"/>
              <a:pathLst>
                <a:path w="42" h="72">
                  <a:moveTo>
                    <a:pt x="33" y="1"/>
                  </a:moveTo>
                  <a:lnTo>
                    <a:pt x="33" y="1"/>
                  </a:lnTo>
                  <a:lnTo>
                    <a:pt x="21" y="17"/>
                  </a:lnTo>
                  <a:lnTo>
                    <a:pt x="10" y="34"/>
                  </a:lnTo>
                  <a:lnTo>
                    <a:pt x="10" y="34"/>
                  </a:lnTo>
                  <a:lnTo>
                    <a:pt x="5" y="42"/>
                  </a:lnTo>
                  <a:lnTo>
                    <a:pt x="2" y="49"/>
                  </a:lnTo>
                  <a:lnTo>
                    <a:pt x="0" y="59"/>
                  </a:lnTo>
                  <a:lnTo>
                    <a:pt x="1" y="68"/>
                  </a:lnTo>
                  <a:lnTo>
                    <a:pt x="1" y="68"/>
                  </a:lnTo>
                  <a:lnTo>
                    <a:pt x="1" y="70"/>
                  </a:lnTo>
                  <a:lnTo>
                    <a:pt x="4" y="72"/>
                  </a:lnTo>
                  <a:lnTo>
                    <a:pt x="8" y="72"/>
                  </a:lnTo>
                  <a:lnTo>
                    <a:pt x="10" y="69"/>
                  </a:lnTo>
                  <a:lnTo>
                    <a:pt x="12" y="68"/>
                  </a:lnTo>
                  <a:lnTo>
                    <a:pt x="12" y="65"/>
                  </a:lnTo>
                  <a:lnTo>
                    <a:pt x="12" y="65"/>
                  </a:lnTo>
                  <a:lnTo>
                    <a:pt x="12" y="61"/>
                  </a:lnTo>
                  <a:lnTo>
                    <a:pt x="12" y="57"/>
                  </a:lnTo>
                  <a:lnTo>
                    <a:pt x="14" y="51"/>
                  </a:lnTo>
                  <a:lnTo>
                    <a:pt x="21" y="38"/>
                  </a:lnTo>
                  <a:lnTo>
                    <a:pt x="21" y="38"/>
                  </a:lnTo>
                  <a:lnTo>
                    <a:pt x="30" y="23"/>
                  </a:lnTo>
                  <a:lnTo>
                    <a:pt x="40" y="9"/>
                  </a:lnTo>
                  <a:lnTo>
                    <a:pt x="40" y="9"/>
                  </a:lnTo>
                  <a:lnTo>
                    <a:pt x="42" y="8"/>
                  </a:lnTo>
                  <a:lnTo>
                    <a:pt x="42" y="5"/>
                  </a:lnTo>
                  <a:lnTo>
                    <a:pt x="40" y="1"/>
                  </a:lnTo>
                  <a:lnTo>
                    <a:pt x="36" y="0"/>
                  </a:lnTo>
                  <a:lnTo>
                    <a:pt x="34" y="0"/>
                  </a:lnTo>
                  <a:lnTo>
                    <a:pt x="33" y="1"/>
                  </a:lnTo>
                  <a:lnTo>
                    <a:pt x="3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28" name="Freeform 640"/>
            <p:cNvSpPr/>
            <p:nvPr/>
          </p:nvSpPr>
          <p:spPr bwMode="auto">
            <a:xfrm>
              <a:off x="4779963" y="2505075"/>
              <a:ext cx="22225" cy="25400"/>
            </a:xfrm>
            <a:custGeom>
              <a:avLst/>
              <a:gdLst/>
              <a:ahLst/>
              <a:cxnLst>
                <a:cxn ang="0">
                  <a:pos x="43" y="4"/>
                </a:cxn>
                <a:cxn ang="0">
                  <a:pos x="43" y="4"/>
                </a:cxn>
                <a:cxn ang="0">
                  <a:pos x="39" y="11"/>
                </a:cxn>
                <a:cxn ang="0">
                  <a:pos x="35" y="19"/>
                </a:cxn>
                <a:cxn ang="0">
                  <a:pos x="31" y="26"/>
                </a:cxn>
                <a:cxn ang="0">
                  <a:pos x="24" y="32"/>
                </a:cxn>
                <a:cxn ang="0">
                  <a:pos x="24" y="32"/>
                </a:cxn>
                <a:cxn ang="0">
                  <a:pos x="13" y="43"/>
                </a:cxn>
                <a:cxn ang="0">
                  <a:pos x="6" y="49"/>
                </a:cxn>
                <a:cxn ang="0">
                  <a:pos x="1" y="56"/>
                </a:cxn>
                <a:cxn ang="0">
                  <a:pos x="1" y="56"/>
                </a:cxn>
                <a:cxn ang="0">
                  <a:pos x="0" y="58"/>
                </a:cxn>
                <a:cxn ang="0">
                  <a:pos x="0" y="60"/>
                </a:cxn>
                <a:cxn ang="0">
                  <a:pos x="1" y="62"/>
                </a:cxn>
                <a:cxn ang="0">
                  <a:pos x="2" y="64"/>
                </a:cxn>
                <a:cxn ang="0">
                  <a:pos x="7" y="64"/>
                </a:cxn>
                <a:cxn ang="0">
                  <a:pos x="9" y="64"/>
                </a:cxn>
                <a:cxn ang="0">
                  <a:pos x="11" y="61"/>
                </a:cxn>
                <a:cxn ang="0">
                  <a:pos x="11" y="61"/>
                </a:cxn>
                <a:cxn ang="0">
                  <a:pos x="17" y="55"/>
                </a:cxn>
                <a:cxn ang="0">
                  <a:pos x="23" y="48"/>
                </a:cxn>
                <a:cxn ang="0">
                  <a:pos x="36" y="36"/>
                </a:cxn>
                <a:cxn ang="0">
                  <a:pos x="36" y="36"/>
                </a:cxn>
                <a:cxn ang="0">
                  <a:pos x="43" y="30"/>
                </a:cxn>
                <a:cxn ang="0">
                  <a:pos x="47" y="22"/>
                </a:cxn>
                <a:cxn ang="0">
                  <a:pos x="51" y="15"/>
                </a:cxn>
                <a:cxn ang="0">
                  <a:pos x="53" y="7"/>
                </a:cxn>
                <a:cxn ang="0">
                  <a:pos x="53" y="7"/>
                </a:cxn>
                <a:cxn ang="0">
                  <a:pos x="53" y="5"/>
                </a:cxn>
                <a:cxn ang="0">
                  <a:pos x="53" y="2"/>
                </a:cxn>
                <a:cxn ang="0">
                  <a:pos x="49" y="0"/>
                </a:cxn>
                <a:cxn ang="0">
                  <a:pos x="45" y="1"/>
                </a:cxn>
                <a:cxn ang="0">
                  <a:pos x="44" y="2"/>
                </a:cxn>
                <a:cxn ang="0">
                  <a:pos x="43" y="4"/>
                </a:cxn>
                <a:cxn ang="0">
                  <a:pos x="43" y="4"/>
                </a:cxn>
              </a:cxnLst>
              <a:rect l="0" t="0" r="r" b="b"/>
              <a:pathLst>
                <a:path w="53" h="64">
                  <a:moveTo>
                    <a:pt x="43" y="4"/>
                  </a:moveTo>
                  <a:lnTo>
                    <a:pt x="43" y="4"/>
                  </a:lnTo>
                  <a:lnTo>
                    <a:pt x="39" y="11"/>
                  </a:lnTo>
                  <a:lnTo>
                    <a:pt x="35" y="19"/>
                  </a:lnTo>
                  <a:lnTo>
                    <a:pt x="31" y="26"/>
                  </a:lnTo>
                  <a:lnTo>
                    <a:pt x="24" y="32"/>
                  </a:lnTo>
                  <a:lnTo>
                    <a:pt x="24" y="32"/>
                  </a:lnTo>
                  <a:lnTo>
                    <a:pt x="13" y="43"/>
                  </a:lnTo>
                  <a:lnTo>
                    <a:pt x="6" y="49"/>
                  </a:lnTo>
                  <a:lnTo>
                    <a:pt x="1" y="56"/>
                  </a:lnTo>
                  <a:lnTo>
                    <a:pt x="1" y="56"/>
                  </a:lnTo>
                  <a:lnTo>
                    <a:pt x="0" y="58"/>
                  </a:lnTo>
                  <a:lnTo>
                    <a:pt x="0" y="60"/>
                  </a:lnTo>
                  <a:lnTo>
                    <a:pt x="1" y="62"/>
                  </a:lnTo>
                  <a:lnTo>
                    <a:pt x="2" y="64"/>
                  </a:lnTo>
                  <a:lnTo>
                    <a:pt x="7" y="64"/>
                  </a:lnTo>
                  <a:lnTo>
                    <a:pt x="9" y="64"/>
                  </a:lnTo>
                  <a:lnTo>
                    <a:pt x="11" y="61"/>
                  </a:lnTo>
                  <a:lnTo>
                    <a:pt x="11" y="61"/>
                  </a:lnTo>
                  <a:lnTo>
                    <a:pt x="17" y="55"/>
                  </a:lnTo>
                  <a:lnTo>
                    <a:pt x="23" y="48"/>
                  </a:lnTo>
                  <a:lnTo>
                    <a:pt x="36" y="36"/>
                  </a:lnTo>
                  <a:lnTo>
                    <a:pt x="36" y="36"/>
                  </a:lnTo>
                  <a:lnTo>
                    <a:pt x="43" y="30"/>
                  </a:lnTo>
                  <a:lnTo>
                    <a:pt x="47" y="22"/>
                  </a:lnTo>
                  <a:lnTo>
                    <a:pt x="51" y="15"/>
                  </a:lnTo>
                  <a:lnTo>
                    <a:pt x="53" y="7"/>
                  </a:lnTo>
                  <a:lnTo>
                    <a:pt x="53" y="7"/>
                  </a:lnTo>
                  <a:lnTo>
                    <a:pt x="53" y="5"/>
                  </a:lnTo>
                  <a:lnTo>
                    <a:pt x="53" y="2"/>
                  </a:lnTo>
                  <a:lnTo>
                    <a:pt x="49" y="0"/>
                  </a:lnTo>
                  <a:lnTo>
                    <a:pt x="45" y="1"/>
                  </a:lnTo>
                  <a:lnTo>
                    <a:pt x="44" y="2"/>
                  </a:lnTo>
                  <a:lnTo>
                    <a:pt x="43" y="4"/>
                  </a:lnTo>
                  <a:lnTo>
                    <a:pt x="43"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29" name="Freeform 641"/>
            <p:cNvSpPr/>
            <p:nvPr/>
          </p:nvSpPr>
          <p:spPr bwMode="auto">
            <a:xfrm>
              <a:off x="4806951" y="2520950"/>
              <a:ext cx="25400" cy="26988"/>
            </a:xfrm>
            <a:custGeom>
              <a:avLst/>
              <a:gdLst/>
              <a:ahLst/>
              <a:cxnLst>
                <a:cxn ang="0">
                  <a:pos x="51" y="1"/>
                </a:cxn>
                <a:cxn ang="0">
                  <a:pos x="51" y="1"/>
                </a:cxn>
                <a:cxn ang="0">
                  <a:pos x="35" y="14"/>
                </a:cxn>
                <a:cxn ang="0">
                  <a:pos x="21" y="28"/>
                </a:cxn>
                <a:cxn ang="0">
                  <a:pos x="14" y="35"/>
                </a:cxn>
                <a:cxn ang="0">
                  <a:pos x="9" y="43"/>
                </a:cxn>
                <a:cxn ang="0">
                  <a:pos x="4" y="52"/>
                </a:cxn>
                <a:cxn ang="0">
                  <a:pos x="0" y="61"/>
                </a:cxn>
                <a:cxn ang="0">
                  <a:pos x="0" y="61"/>
                </a:cxn>
                <a:cxn ang="0">
                  <a:pos x="0" y="64"/>
                </a:cxn>
                <a:cxn ang="0">
                  <a:pos x="0" y="65"/>
                </a:cxn>
                <a:cxn ang="0">
                  <a:pos x="1" y="66"/>
                </a:cxn>
                <a:cxn ang="0">
                  <a:pos x="4" y="68"/>
                </a:cxn>
                <a:cxn ang="0">
                  <a:pos x="8" y="68"/>
                </a:cxn>
                <a:cxn ang="0">
                  <a:pos x="9" y="66"/>
                </a:cxn>
                <a:cxn ang="0">
                  <a:pos x="10" y="64"/>
                </a:cxn>
                <a:cxn ang="0">
                  <a:pos x="10" y="64"/>
                </a:cxn>
                <a:cxn ang="0">
                  <a:pos x="14" y="56"/>
                </a:cxn>
                <a:cxn ang="0">
                  <a:pos x="19" y="48"/>
                </a:cxn>
                <a:cxn ang="0">
                  <a:pos x="25" y="40"/>
                </a:cxn>
                <a:cxn ang="0">
                  <a:pos x="31" y="34"/>
                </a:cxn>
                <a:cxn ang="0">
                  <a:pos x="44" y="20"/>
                </a:cxn>
                <a:cxn ang="0">
                  <a:pos x="59" y="10"/>
                </a:cxn>
                <a:cxn ang="0">
                  <a:pos x="59" y="10"/>
                </a:cxn>
                <a:cxn ang="0">
                  <a:pos x="60" y="7"/>
                </a:cxn>
                <a:cxn ang="0">
                  <a:pos x="61" y="6"/>
                </a:cxn>
                <a:cxn ang="0">
                  <a:pos x="60" y="3"/>
                </a:cxn>
                <a:cxn ang="0">
                  <a:pos x="59" y="2"/>
                </a:cxn>
                <a:cxn ang="0">
                  <a:pos x="55" y="0"/>
                </a:cxn>
                <a:cxn ang="0">
                  <a:pos x="54" y="1"/>
                </a:cxn>
                <a:cxn ang="0">
                  <a:pos x="51" y="1"/>
                </a:cxn>
                <a:cxn ang="0">
                  <a:pos x="51" y="1"/>
                </a:cxn>
              </a:cxnLst>
              <a:rect l="0" t="0" r="r" b="b"/>
              <a:pathLst>
                <a:path w="61" h="68">
                  <a:moveTo>
                    <a:pt x="51" y="1"/>
                  </a:moveTo>
                  <a:lnTo>
                    <a:pt x="51" y="1"/>
                  </a:lnTo>
                  <a:lnTo>
                    <a:pt x="35" y="14"/>
                  </a:lnTo>
                  <a:lnTo>
                    <a:pt x="21" y="28"/>
                  </a:lnTo>
                  <a:lnTo>
                    <a:pt x="14" y="35"/>
                  </a:lnTo>
                  <a:lnTo>
                    <a:pt x="9" y="43"/>
                  </a:lnTo>
                  <a:lnTo>
                    <a:pt x="4" y="52"/>
                  </a:lnTo>
                  <a:lnTo>
                    <a:pt x="0" y="61"/>
                  </a:lnTo>
                  <a:lnTo>
                    <a:pt x="0" y="61"/>
                  </a:lnTo>
                  <a:lnTo>
                    <a:pt x="0" y="64"/>
                  </a:lnTo>
                  <a:lnTo>
                    <a:pt x="0" y="65"/>
                  </a:lnTo>
                  <a:lnTo>
                    <a:pt x="1" y="66"/>
                  </a:lnTo>
                  <a:lnTo>
                    <a:pt x="4" y="68"/>
                  </a:lnTo>
                  <a:lnTo>
                    <a:pt x="8" y="68"/>
                  </a:lnTo>
                  <a:lnTo>
                    <a:pt x="9" y="66"/>
                  </a:lnTo>
                  <a:lnTo>
                    <a:pt x="10" y="64"/>
                  </a:lnTo>
                  <a:lnTo>
                    <a:pt x="10" y="64"/>
                  </a:lnTo>
                  <a:lnTo>
                    <a:pt x="14" y="56"/>
                  </a:lnTo>
                  <a:lnTo>
                    <a:pt x="19" y="48"/>
                  </a:lnTo>
                  <a:lnTo>
                    <a:pt x="25" y="40"/>
                  </a:lnTo>
                  <a:lnTo>
                    <a:pt x="31" y="34"/>
                  </a:lnTo>
                  <a:lnTo>
                    <a:pt x="44" y="20"/>
                  </a:lnTo>
                  <a:lnTo>
                    <a:pt x="59" y="10"/>
                  </a:lnTo>
                  <a:lnTo>
                    <a:pt x="59" y="10"/>
                  </a:lnTo>
                  <a:lnTo>
                    <a:pt x="60" y="7"/>
                  </a:lnTo>
                  <a:lnTo>
                    <a:pt x="61" y="6"/>
                  </a:lnTo>
                  <a:lnTo>
                    <a:pt x="60" y="3"/>
                  </a:lnTo>
                  <a:lnTo>
                    <a:pt x="59" y="2"/>
                  </a:lnTo>
                  <a:lnTo>
                    <a:pt x="55" y="0"/>
                  </a:lnTo>
                  <a:lnTo>
                    <a:pt x="54" y="1"/>
                  </a:lnTo>
                  <a:lnTo>
                    <a:pt x="51" y="1"/>
                  </a:lnTo>
                  <a:lnTo>
                    <a:pt x="5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30" name="Freeform 642"/>
            <p:cNvSpPr/>
            <p:nvPr/>
          </p:nvSpPr>
          <p:spPr bwMode="auto">
            <a:xfrm>
              <a:off x="4832351" y="2533650"/>
              <a:ext cx="20638" cy="31750"/>
            </a:xfrm>
            <a:custGeom>
              <a:avLst/>
              <a:gdLst/>
              <a:ahLst/>
              <a:cxnLst>
                <a:cxn ang="0">
                  <a:pos x="38" y="5"/>
                </a:cxn>
                <a:cxn ang="0">
                  <a:pos x="38" y="5"/>
                </a:cxn>
                <a:cxn ang="0">
                  <a:pos x="37" y="13"/>
                </a:cxn>
                <a:cxn ang="0">
                  <a:pos x="33" y="21"/>
                </a:cxn>
                <a:cxn ang="0">
                  <a:pos x="22" y="35"/>
                </a:cxn>
                <a:cxn ang="0">
                  <a:pos x="22" y="35"/>
                </a:cxn>
                <a:cxn ang="0">
                  <a:pos x="10" y="52"/>
                </a:cxn>
                <a:cxn ang="0">
                  <a:pos x="1" y="70"/>
                </a:cxn>
                <a:cxn ang="0">
                  <a:pos x="1" y="70"/>
                </a:cxn>
                <a:cxn ang="0">
                  <a:pos x="0" y="73"/>
                </a:cxn>
                <a:cxn ang="0">
                  <a:pos x="1" y="74"/>
                </a:cxn>
                <a:cxn ang="0">
                  <a:pos x="4" y="78"/>
                </a:cxn>
                <a:cxn ang="0">
                  <a:pos x="8" y="78"/>
                </a:cxn>
                <a:cxn ang="0">
                  <a:pos x="9" y="78"/>
                </a:cxn>
                <a:cxn ang="0">
                  <a:pos x="10" y="76"/>
                </a:cxn>
                <a:cxn ang="0">
                  <a:pos x="10" y="76"/>
                </a:cxn>
                <a:cxn ang="0">
                  <a:pos x="22" y="55"/>
                </a:cxn>
                <a:cxn ang="0">
                  <a:pos x="29" y="44"/>
                </a:cxn>
                <a:cxn ang="0">
                  <a:pos x="37" y="35"/>
                </a:cxn>
                <a:cxn ang="0">
                  <a:pos x="37" y="35"/>
                </a:cxn>
                <a:cxn ang="0">
                  <a:pos x="42" y="29"/>
                </a:cxn>
                <a:cxn ang="0">
                  <a:pos x="46" y="21"/>
                </a:cxn>
                <a:cxn ang="0">
                  <a:pos x="48" y="13"/>
                </a:cxn>
                <a:cxn ang="0">
                  <a:pos x="50" y="5"/>
                </a:cxn>
                <a:cxn ang="0">
                  <a:pos x="50" y="5"/>
                </a:cxn>
                <a:cxn ang="0">
                  <a:pos x="50" y="2"/>
                </a:cxn>
                <a:cxn ang="0">
                  <a:pos x="48" y="1"/>
                </a:cxn>
                <a:cxn ang="0">
                  <a:pos x="47" y="0"/>
                </a:cxn>
                <a:cxn ang="0">
                  <a:pos x="44" y="0"/>
                </a:cxn>
                <a:cxn ang="0">
                  <a:pos x="41" y="1"/>
                </a:cxn>
                <a:cxn ang="0">
                  <a:pos x="39" y="2"/>
                </a:cxn>
                <a:cxn ang="0">
                  <a:pos x="38" y="5"/>
                </a:cxn>
                <a:cxn ang="0">
                  <a:pos x="38" y="5"/>
                </a:cxn>
              </a:cxnLst>
              <a:rect l="0" t="0" r="r" b="b"/>
              <a:pathLst>
                <a:path w="50" h="78">
                  <a:moveTo>
                    <a:pt x="38" y="5"/>
                  </a:moveTo>
                  <a:lnTo>
                    <a:pt x="38" y="5"/>
                  </a:lnTo>
                  <a:lnTo>
                    <a:pt x="37" y="13"/>
                  </a:lnTo>
                  <a:lnTo>
                    <a:pt x="33" y="21"/>
                  </a:lnTo>
                  <a:lnTo>
                    <a:pt x="22" y="35"/>
                  </a:lnTo>
                  <a:lnTo>
                    <a:pt x="22" y="35"/>
                  </a:lnTo>
                  <a:lnTo>
                    <a:pt x="10" y="52"/>
                  </a:lnTo>
                  <a:lnTo>
                    <a:pt x="1" y="70"/>
                  </a:lnTo>
                  <a:lnTo>
                    <a:pt x="1" y="70"/>
                  </a:lnTo>
                  <a:lnTo>
                    <a:pt x="0" y="73"/>
                  </a:lnTo>
                  <a:lnTo>
                    <a:pt x="1" y="74"/>
                  </a:lnTo>
                  <a:lnTo>
                    <a:pt x="4" y="78"/>
                  </a:lnTo>
                  <a:lnTo>
                    <a:pt x="8" y="78"/>
                  </a:lnTo>
                  <a:lnTo>
                    <a:pt x="9" y="78"/>
                  </a:lnTo>
                  <a:lnTo>
                    <a:pt x="10" y="76"/>
                  </a:lnTo>
                  <a:lnTo>
                    <a:pt x="10" y="76"/>
                  </a:lnTo>
                  <a:lnTo>
                    <a:pt x="22" y="55"/>
                  </a:lnTo>
                  <a:lnTo>
                    <a:pt x="29" y="44"/>
                  </a:lnTo>
                  <a:lnTo>
                    <a:pt x="37" y="35"/>
                  </a:lnTo>
                  <a:lnTo>
                    <a:pt x="37" y="35"/>
                  </a:lnTo>
                  <a:lnTo>
                    <a:pt x="42" y="29"/>
                  </a:lnTo>
                  <a:lnTo>
                    <a:pt x="46" y="21"/>
                  </a:lnTo>
                  <a:lnTo>
                    <a:pt x="48" y="13"/>
                  </a:lnTo>
                  <a:lnTo>
                    <a:pt x="50" y="5"/>
                  </a:lnTo>
                  <a:lnTo>
                    <a:pt x="50" y="5"/>
                  </a:lnTo>
                  <a:lnTo>
                    <a:pt x="50" y="2"/>
                  </a:lnTo>
                  <a:lnTo>
                    <a:pt x="48" y="1"/>
                  </a:lnTo>
                  <a:lnTo>
                    <a:pt x="47" y="0"/>
                  </a:lnTo>
                  <a:lnTo>
                    <a:pt x="44" y="0"/>
                  </a:lnTo>
                  <a:lnTo>
                    <a:pt x="41" y="1"/>
                  </a:lnTo>
                  <a:lnTo>
                    <a:pt x="39" y="2"/>
                  </a:lnTo>
                  <a:lnTo>
                    <a:pt x="38" y="5"/>
                  </a:lnTo>
                  <a:lnTo>
                    <a:pt x="38"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31" name="Freeform 643"/>
            <p:cNvSpPr/>
            <p:nvPr/>
          </p:nvSpPr>
          <p:spPr bwMode="auto">
            <a:xfrm>
              <a:off x="4860926" y="2549525"/>
              <a:ext cx="17463" cy="26988"/>
            </a:xfrm>
            <a:custGeom>
              <a:avLst/>
              <a:gdLst/>
              <a:ahLst/>
              <a:cxnLst>
                <a:cxn ang="0">
                  <a:pos x="36" y="3"/>
                </a:cxn>
                <a:cxn ang="0">
                  <a:pos x="36" y="3"/>
                </a:cxn>
                <a:cxn ang="0">
                  <a:pos x="24" y="16"/>
                </a:cxn>
                <a:cxn ang="0">
                  <a:pos x="15" y="31"/>
                </a:cxn>
                <a:cxn ang="0">
                  <a:pos x="6" y="46"/>
                </a:cxn>
                <a:cxn ang="0">
                  <a:pos x="0" y="62"/>
                </a:cxn>
                <a:cxn ang="0">
                  <a:pos x="0" y="62"/>
                </a:cxn>
                <a:cxn ang="0">
                  <a:pos x="0" y="65"/>
                </a:cxn>
                <a:cxn ang="0">
                  <a:pos x="0" y="67"/>
                </a:cxn>
                <a:cxn ang="0">
                  <a:pos x="4" y="70"/>
                </a:cxn>
                <a:cxn ang="0">
                  <a:pos x="8" y="68"/>
                </a:cxn>
                <a:cxn ang="0">
                  <a:pos x="9" y="67"/>
                </a:cxn>
                <a:cxn ang="0">
                  <a:pos x="11" y="66"/>
                </a:cxn>
                <a:cxn ang="0">
                  <a:pos x="11" y="66"/>
                </a:cxn>
                <a:cxn ang="0">
                  <a:pos x="16" y="50"/>
                </a:cxn>
                <a:cxn ang="0">
                  <a:pos x="24" y="36"/>
                </a:cxn>
                <a:cxn ang="0">
                  <a:pos x="33" y="23"/>
                </a:cxn>
                <a:cxn ang="0">
                  <a:pos x="43" y="11"/>
                </a:cxn>
                <a:cxn ang="0">
                  <a:pos x="43" y="11"/>
                </a:cxn>
                <a:cxn ang="0">
                  <a:pos x="45" y="8"/>
                </a:cxn>
                <a:cxn ang="0">
                  <a:pos x="46" y="7"/>
                </a:cxn>
                <a:cxn ang="0">
                  <a:pos x="43" y="3"/>
                </a:cxn>
                <a:cxn ang="0">
                  <a:pos x="40" y="0"/>
                </a:cxn>
                <a:cxn ang="0">
                  <a:pos x="38" y="2"/>
                </a:cxn>
                <a:cxn ang="0">
                  <a:pos x="36" y="3"/>
                </a:cxn>
                <a:cxn ang="0">
                  <a:pos x="36" y="3"/>
                </a:cxn>
              </a:cxnLst>
              <a:rect l="0" t="0" r="r" b="b"/>
              <a:pathLst>
                <a:path w="46" h="70">
                  <a:moveTo>
                    <a:pt x="36" y="3"/>
                  </a:moveTo>
                  <a:lnTo>
                    <a:pt x="36" y="3"/>
                  </a:lnTo>
                  <a:lnTo>
                    <a:pt x="24" y="16"/>
                  </a:lnTo>
                  <a:lnTo>
                    <a:pt x="15" y="31"/>
                  </a:lnTo>
                  <a:lnTo>
                    <a:pt x="6" y="46"/>
                  </a:lnTo>
                  <a:lnTo>
                    <a:pt x="0" y="62"/>
                  </a:lnTo>
                  <a:lnTo>
                    <a:pt x="0" y="62"/>
                  </a:lnTo>
                  <a:lnTo>
                    <a:pt x="0" y="65"/>
                  </a:lnTo>
                  <a:lnTo>
                    <a:pt x="0" y="67"/>
                  </a:lnTo>
                  <a:lnTo>
                    <a:pt x="4" y="70"/>
                  </a:lnTo>
                  <a:lnTo>
                    <a:pt x="8" y="68"/>
                  </a:lnTo>
                  <a:lnTo>
                    <a:pt x="9" y="67"/>
                  </a:lnTo>
                  <a:lnTo>
                    <a:pt x="11" y="66"/>
                  </a:lnTo>
                  <a:lnTo>
                    <a:pt x="11" y="66"/>
                  </a:lnTo>
                  <a:lnTo>
                    <a:pt x="16" y="50"/>
                  </a:lnTo>
                  <a:lnTo>
                    <a:pt x="24" y="36"/>
                  </a:lnTo>
                  <a:lnTo>
                    <a:pt x="33" y="23"/>
                  </a:lnTo>
                  <a:lnTo>
                    <a:pt x="43" y="11"/>
                  </a:lnTo>
                  <a:lnTo>
                    <a:pt x="43" y="11"/>
                  </a:lnTo>
                  <a:lnTo>
                    <a:pt x="45" y="8"/>
                  </a:lnTo>
                  <a:lnTo>
                    <a:pt x="46" y="7"/>
                  </a:lnTo>
                  <a:lnTo>
                    <a:pt x="43" y="3"/>
                  </a:lnTo>
                  <a:lnTo>
                    <a:pt x="40" y="0"/>
                  </a:lnTo>
                  <a:lnTo>
                    <a:pt x="38" y="2"/>
                  </a:lnTo>
                  <a:lnTo>
                    <a:pt x="36" y="3"/>
                  </a:lnTo>
                  <a:lnTo>
                    <a:pt x="3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32" name="Freeform 644"/>
            <p:cNvSpPr/>
            <p:nvPr/>
          </p:nvSpPr>
          <p:spPr bwMode="auto">
            <a:xfrm>
              <a:off x="4883151" y="2560638"/>
              <a:ext cx="19050" cy="25400"/>
            </a:xfrm>
            <a:custGeom>
              <a:avLst/>
              <a:gdLst/>
              <a:ahLst/>
              <a:cxnLst>
                <a:cxn ang="0">
                  <a:pos x="41" y="0"/>
                </a:cxn>
                <a:cxn ang="0">
                  <a:pos x="41" y="0"/>
                </a:cxn>
                <a:cxn ang="0">
                  <a:pos x="34" y="5"/>
                </a:cxn>
                <a:cxn ang="0">
                  <a:pos x="28" y="12"/>
                </a:cxn>
                <a:cxn ang="0">
                  <a:pos x="23" y="18"/>
                </a:cxn>
                <a:cxn ang="0">
                  <a:pos x="18" y="26"/>
                </a:cxn>
                <a:cxn ang="0">
                  <a:pos x="10" y="42"/>
                </a:cxn>
                <a:cxn ang="0">
                  <a:pos x="1" y="56"/>
                </a:cxn>
                <a:cxn ang="0">
                  <a:pos x="1" y="56"/>
                </a:cxn>
                <a:cxn ang="0">
                  <a:pos x="0" y="57"/>
                </a:cxn>
                <a:cxn ang="0">
                  <a:pos x="0" y="60"/>
                </a:cxn>
                <a:cxn ang="0">
                  <a:pos x="1" y="61"/>
                </a:cxn>
                <a:cxn ang="0">
                  <a:pos x="2" y="63"/>
                </a:cxn>
                <a:cxn ang="0">
                  <a:pos x="6" y="64"/>
                </a:cxn>
                <a:cxn ang="0">
                  <a:pos x="9" y="63"/>
                </a:cxn>
                <a:cxn ang="0">
                  <a:pos x="10" y="61"/>
                </a:cxn>
                <a:cxn ang="0">
                  <a:pos x="10" y="61"/>
                </a:cxn>
                <a:cxn ang="0">
                  <a:pos x="19" y="48"/>
                </a:cxn>
                <a:cxn ang="0">
                  <a:pos x="27" y="34"/>
                </a:cxn>
                <a:cxn ang="0">
                  <a:pos x="35" y="21"/>
                </a:cxn>
                <a:cxn ang="0">
                  <a:pos x="40" y="16"/>
                </a:cxn>
                <a:cxn ang="0">
                  <a:pos x="47" y="10"/>
                </a:cxn>
                <a:cxn ang="0">
                  <a:pos x="47" y="10"/>
                </a:cxn>
                <a:cxn ang="0">
                  <a:pos x="48" y="9"/>
                </a:cxn>
                <a:cxn ang="0">
                  <a:pos x="49" y="6"/>
                </a:cxn>
                <a:cxn ang="0">
                  <a:pos x="48" y="2"/>
                </a:cxn>
                <a:cxn ang="0">
                  <a:pos x="45" y="0"/>
                </a:cxn>
                <a:cxn ang="0">
                  <a:pos x="43" y="0"/>
                </a:cxn>
                <a:cxn ang="0">
                  <a:pos x="41" y="0"/>
                </a:cxn>
                <a:cxn ang="0">
                  <a:pos x="41" y="0"/>
                </a:cxn>
              </a:cxnLst>
              <a:rect l="0" t="0" r="r" b="b"/>
              <a:pathLst>
                <a:path w="49" h="64">
                  <a:moveTo>
                    <a:pt x="41" y="0"/>
                  </a:moveTo>
                  <a:lnTo>
                    <a:pt x="41" y="0"/>
                  </a:lnTo>
                  <a:lnTo>
                    <a:pt x="34" y="5"/>
                  </a:lnTo>
                  <a:lnTo>
                    <a:pt x="28" y="12"/>
                  </a:lnTo>
                  <a:lnTo>
                    <a:pt x="23" y="18"/>
                  </a:lnTo>
                  <a:lnTo>
                    <a:pt x="18" y="26"/>
                  </a:lnTo>
                  <a:lnTo>
                    <a:pt x="10" y="42"/>
                  </a:lnTo>
                  <a:lnTo>
                    <a:pt x="1" y="56"/>
                  </a:lnTo>
                  <a:lnTo>
                    <a:pt x="1" y="56"/>
                  </a:lnTo>
                  <a:lnTo>
                    <a:pt x="0" y="57"/>
                  </a:lnTo>
                  <a:lnTo>
                    <a:pt x="0" y="60"/>
                  </a:lnTo>
                  <a:lnTo>
                    <a:pt x="1" y="61"/>
                  </a:lnTo>
                  <a:lnTo>
                    <a:pt x="2" y="63"/>
                  </a:lnTo>
                  <a:lnTo>
                    <a:pt x="6" y="64"/>
                  </a:lnTo>
                  <a:lnTo>
                    <a:pt x="9" y="63"/>
                  </a:lnTo>
                  <a:lnTo>
                    <a:pt x="10" y="61"/>
                  </a:lnTo>
                  <a:lnTo>
                    <a:pt x="10" y="61"/>
                  </a:lnTo>
                  <a:lnTo>
                    <a:pt x="19" y="48"/>
                  </a:lnTo>
                  <a:lnTo>
                    <a:pt x="27" y="34"/>
                  </a:lnTo>
                  <a:lnTo>
                    <a:pt x="35" y="21"/>
                  </a:lnTo>
                  <a:lnTo>
                    <a:pt x="40" y="16"/>
                  </a:lnTo>
                  <a:lnTo>
                    <a:pt x="47" y="10"/>
                  </a:lnTo>
                  <a:lnTo>
                    <a:pt x="47" y="10"/>
                  </a:lnTo>
                  <a:lnTo>
                    <a:pt x="48" y="9"/>
                  </a:lnTo>
                  <a:lnTo>
                    <a:pt x="49" y="6"/>
                  </a:lnTo>
                  <a:lnTo>
                    <a:pt x="48" y="2"/>
                  </a:lnTo>
                  <a:lnTo>
                    <a:pt x="45" y="0"/>
                  </a:lnTo>
                  <a:lnTo>
                    <a:pt x="43" y="0"/>
                  </a:lnTo>
                  <a:lnTo>
                    <a:pt x="41" y="0"/>
                  </a:lnTo>
                  <a:lnTo>
                    <a:pt x="41"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33" name="Freeform 645"/>
            <p:cNvSpPr/>
            <p:nvPr/>
          </p:nvSpPr>
          <p:spPr bwMode="auto">
            <a:xfrm>
              <a:off x="4486276" y="2282825"/>
              <a:ext cx="50800" cy="25400"/>
            </a:xfrm>
            <a:custGeom>
              <a:avLst/>
              <a:gdLst/>
              <a:ahLst/>
              <a:cxnLst>
                <a:cxn ang="0">
                  <a:pos x="122" y="0"/>
                </a:cxn>
                <a:cxn ang="0">
                  <a:pos x="122" y="0"/>
                </a:cxn>
                <a:cxn ang="0">
                  <a:pos x="103" y="5"/>
                </a:cxn>
                <a:cxn ang="0">
                  <a:pos x="85" y="12"/>
                </a:cxn>
                <a:cxn ang="0">
                  <a:pos x="67" y="19"/>
                </a:cxn>
                <a:cxn ang="0">
                  <a:pos x="48" y="27"/>
                </a:cxn>
                <a:cxn ang="0">
                  <a:pos x="48" y="27"/>
                </a:cxn>
                <a:cxn ang="0">
                  <a:pos x="29" y="36"/>
                </a:cxn>
                <a:cxn ang="0">
                  <a:pos x="19" y="40"/>
                </a:cxn>
                <a:cxn ang="0">
                  <a:pos x="9" y="43"/>
                </a:cxn>
                <a:cxn ang="0">
                  <a:pos x="9" y="43"/>
                </a:cxn>
                <a:cxn ang="0">
                  <a:pos x="5" y="44"/>
                </a:cxn>
                <a:cxn ang="0">
                  <a:pos x="2" y="47"/>
                </a:cxn>
                <a:cxn ang="0">
                  <a:pos x="0" y="53"/>
                </a:cxn>
                <a:cxn ang="0">
                  <a:pos x="0" y="53"/>
                </a:cxn>
                <a:cxn ang="0">
                  <a:pos x="0" y="56"/>
                </a:cxn>
                <a:cxn ang="0">
                  <a:pos x="1" y="59"/>
                </a:cxn>
                <a:cxn ang="0">
                  <a:pos x="4" y="61"/>
                </a:cxn>
                <a:cxn ang="0">
                  <a:pos x="8" y="60"/>
                </a:cxn>
                <a:cxn ang="0">
                  <a:pos x="10" y="59"/>
                </a:cxn>
                <a:cxn ang="0">
                  <a:pos x="12" y="57"/>
                </a:cxn>
                <a:cxn ang="0">
                  <a:pos x="12" y="57"/>
                </a:cxn>
                <a:cxn ang="0">
                  <a:pos x="13" y="55"/>
                </a:cxn>
                <a:cxn ang="0">
                  <a:pos x="18" y="52"/>
                </a:cxn>
                <a:cxn ang="0">
                  <a:pos x="31" y="47"/>
                </a:cxn>
                <a:cxn ang="0">
                  <a:pos x="55" y="38"/>
                </a:cxn>
                <a:cxn ang="0">
                  <a:pos x="55" y="38"/>
                </a:cxn>
                <a:cxn ang="0">
                  <a:pos x="72" y="30"/>
                </a:cxn>
                <a:cxn ang="0">
                  <a:pos x="89" y="22"/>
                </a:cxn>
                <a:cxn ang="0">
                  <a:pos x="107" y="16"/>
                </a:cxn>
                <a:cxn ang="0">
                  <a:pos x="125" y="12"/>
                </a:cxn>
                <a:cxn ang="0">
                  <a:pos x="125" y="12"/>
                </a:cxn>
                <a:cxn ang="0">
                  <a:pos x="127" y="10"/>
                </a:cxn>
                <a:cxn ang="0">
                  <a:pos x="129" y="9"/>
                </a:cxn>
                <a:cxn ang="0">
                  <a:pos x="129" y="6"/>
                </a:cxn>
                <a:cxn ang="0">
                  <a:pos x="129" y="5"/>
                </a:cxn>
                <a:cxn ang="0">
                  <a:pos x="127" y="1"/>
                </a:cxn>
                <a:cxn ang="0">
                  <a:pos x="124" y="0"/>
                </a:cxn>
                <a:cxn ang="0">
                  <a:pos x="122" y="0"/>
                </a:cxn>
                <a:cxn ang="0">
                  <a:pos x="122" y="0"/>
                </a:cxn>
              </a:cxnLst>
              <a:rect l="0" t="0" r="r" b="b"/>
              <a:pathLst>
                <a:path w="129" h="61">
                  <a:moveTo>
                    <a:pt x="122" y="0"/>
                  </a:moveTo>
                  <a:lnTo>
                    <a:pt x="122" y="0"/>
                  </a:lnTo>
                  <a:lnTo>
                    <a:pt x="103" y="5"/>
                  </a:lnTo>
                  <a:lnTo>
                    <a:pt x="85" y="12"/>
                  </a:lnTo>
                  <a:lnTo>
                    <a:pt x="67" y="19"/>
                  </a:lnTo>
                  <a:lnTo>
                    <a:pt x="48" y="27"/>
                  </a:lnTo>
                  <a:lnTo>
                    <a:pt x="48" y="27"/>
                  </a:lnTo>
                  <a:lnTo>
                    <a:pt x="29" y="36"/>
                  </a:lnTo>
                  <a:lnTo>
                    <a:pt x="19" y="40"/>
                  </a:lnTo>
                  <a:lnTo>
                    <a:pt x="9" y="43"/>
                  </a:lnTo>
                  <a:lnTo>
                    <a:pt x="9" y="43"/>
                  </a:lnTo>
                  <a:lnTo>
                    <a:pt x="5" y="44"/>
                  </a:lnTo>
                  <a:lnTo>
                    <a:pt x="2" y="47"/>
                  </a:lnTo>
                  <a:lnTo>
                    <a:pt x="0" y="53"/>
                  </a:lnTo>
                  <a:lnTo>
                    <a:pt x="0" y="53"/>
                  </a:lnTo>
                  <a:lnTo>
                    <a:pt x="0" y="56"/>
                  </a:lnTo>
                  <a:lnTo>
                    <a:pt x="1" y="59"/>
                  </a:lnTo>
                  <a:lnTo>
                    <a:pt x="4" y="61"/>
                  </a:lnTo>
                  <a:lnTo>
                    <a:pt x="8" y="60"/>
                  </a:lnTo>
                  <a:lnTo>
                    <a:pt x="10" y="59"/>
                  </a:lnTo>
                  <a:lnTo>
                    <a:pt x="12" y="57"/>
                  </a:lnTo>
                  <a:lnTo>
                    <a:pt x="12" y="57"/>
                  </a:lnTo>
                  <a:lnTo>
                    <a:pt x="13" y="55"/>
                  </a:lnTo>
                  <a:lnTo>
                    <a:pt x="18" y="52"/>
                  </a:lnTo>
                  <a:lnTo>
                    <a:pt x="31" y="47"/>
                  </a:lnTo>
                  <a:lnTo>
                    <a:pt x="55" y="38"/>
                  </a:lnTo>
                  <a:lnTo>
                    <a:pt x="55" y="38"/>
                  </a:lnTo>
                  <a:lnTo>
                    <a:pt x="72" y="30"/>
                  </a:lnTo>
                  <a:lnTo>
                    <a:pt x="89" y="22"/>
                  </a:lnTo>
                  <a:lnTo>
                    <a:pt x="107" y="16"/>
                  </a:lnTo>
                  <a:lnTo>
                    <a:pt x="125" y="12"/>
                  </a:lnTo>
                  <a:lnTo>
                    <a:pt x="125" y="12"/>
                  </a:lnTo>
                  <a:lnTo>
                    <a:pt x="127" y="10"/>
                  </a:lnTo>
                  <a:lnTo>
                    <a:pt x="129" y="9"/>
                  </a:lnTo>
                  <a:lnTo>
                    <a:pt x="129" y="6"/>
                  </a:lnTo>
                  <a:lnTo>
                    <a:pt x="129" y="5"/>
                  </a:lnTo>
                  <a:lnTo>
                    <a:pt x="127" y="1"/>
                  </a:lnTo>
                  <a:lnTo>
                    <a:pt x="124" y="0"/>
                  </a:lnTo>
                  <a:lnTo>
                    <a:pt x="122" y="0"/>
                  </a:lnTo>
                  <a:lnTo>
                    <a:pt x="122"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34" name="Freeform 646"/>
            <p:cNvSpPr/>
            <p:nvPr/>
          </p:nvSpPr>
          <p:spPr bwMode="auto">
            <a:xfrm>
              <a:off x="4486276" y="2297113"/>
              <a:ext cx="52388" cy="25400"/>
            </a:xfrm>
            <a:custGeom>
              <a:avLst/>
              <a:gdLst/>
              <a:ahLst/>
              <a:cxnLst>
                <a:cxn ang="0">
                  <a:pos x="124" y="0"/>
                </a:cxn>
                <a:cxn ang="0">
                  <a:pos x="124" y="0"/>
                </a:cxn>
                <a:cxn ang="0">
                  <a:pos x="109" y="4"/>
                </a:cxn>
                <a:cxn ang="0">
                  <a:pos x="93" y="9"/>
                </a:cxn>
                <a:cxn ang="0">
                  <a:pos x="79" y="16"/>
                </a:cxn>
                <a:cxn ang="0">
                  <a:pos x="63" y="24"/>
                </a:cxn>
                <a:cxn ang="0">
                  <a:pos x="33" y="39"/>
                </a:cxn>
                <a:cxn ang="0">
                  <a:pos x="18" y="46"/>
                </a:cxn>
                <a:cxn ang="0">
                  <a:pos x="3" y="53"/>
                </a:cxn>
                <a:cxn ang="0">
                  <a:pos x="3" y="53"/>
                </a:cxn>
                <a:cxn ang="0">
                  <a:pos x="1" y="54"/>
                </a:cxn>
                <a:cxn ang="0">
                  <a:pos x="0" y="56"/>
                </a:cxn>
                <a:cxn ang="0">
                  <a:pos x="0" y="60"/>
                </a:cxn>
                <a:cxn ang="0">
                  <a:pos x="0" y="63"/>
                </a:cxn>
                <a:cxn ang="0">
                  <a:pos x="1" y="64"/>
                </a:cxn>
                <a:cxn ang="0">
                  <a:pos x="4" y="64"/>
                </a:cxn>
                <a:cxn ang="0">
                  <a:pos x="7" y="64"/>
                </a:cxn>
                <a:cxn ang="0">
                  <a:pos x="7" y="64"/>
                </a:cxn>
                <a:cxn ang="0">
                  <a:pos x="21" y="58"/>
                </a:cxn>
                <a:cxn ang="0">
                  <a:pos x="37" y="50"/>
                </a:cxn>
                <a:cxn ang="0">
                  <a:pos x="66" y="34"/>
                </a:cxn>
                <a:cxn ang="0">
                  <a:pos x="81" y="28"/>
                </a:cxn>
                <a:cxn ang="0">
                  <a:pos x="97" y="21"/>
                </a:cxn>
                <a:cxn ang="0">
                  <a:pos x="113" y="15"/>
                </a:cxn>
                <a:cxn ang="0">
                  <a:pos x="128" y="11"/>
                </a:cxn>
                <a:cxn ang="0">
                  <a:pos x="128" y="11"/>
                </a:cxn>
                <a:cxn ang="0">
                  <a:pos x="130" y="9"/>
                </a:cxn>
                <a:cxn ang="0">
                  <a:pos x="131" y="8"/>
                </a:cxn>
                <a:cxn ang="0">
                  <a:pos x="132" y="4"/>
                </a:cxn>
                <a:cxn ang="0">
                  <a:pos x="130" y="0"/>
                </a:cxn>
                <a:cxn ang="0">
                  <a:pos x="127" y="0"/>
                </a:cxn>
                <a:cxn ang="0">
                  <a:pos x="124" y="0"/>
                </a:cxn>
                <a:cxn ang="0">
                  <a:pos x="124" y="0"/>
                </a:cxn>
              </a:cxnLst>
              <a:rect l="0" t="0" r="r" b="b"/>
              <a:pathLst>
                <a:path w="132" h="64">
                  <a:moveTo>
                    <a:pt x="124" y="0"/>
                  </a:moveTo>
                  <a:lnTo>
                    <a:pt x="124" y="0"/>
                  </a:lnTo>
                  <a:lnTo>
                    <a:pt x="109" y="4"/>
                  </a:lnTo>
                  <a:lnTo>
                    <a:pt x="93" y="9"/>
                  </a:lnTo>
                  <a:lnTo>
                    <a:pt x="79" y="16"/>
                  </a:lnTo>
                  <a:lnTo>
                    <a:pt x="63" y="24"/>
                  </a:lnTo>
                  <a:lnTo>
                    <a:pt x="33" y="39"/>
                  </a:lnTo>
                  <a:lnTo>
                    <a:pt x="18" y="46"/>
                  </a:lnTo>
                  <a:lnTo>
                    <a:pt x="3" y="53"/>
                  </a:lnTo>
                  <a:lnTo>
                    <a:pt x="3" y="53"/>
                  </a:lnTo>
                  <a:lnTo>
                    <a:pt x="1" y="54"/>
                  </a:lnTo>
                  <a:lnTo>
                    <a:pt x="0" y="56"/>
                  </a:lnTo>
                  <a:lnTo>
                    <a:pt x="0" y="60"/>
                  </a:lnTo>
                  <a:lnTo>
                    <a:pt x="0" y="63"/>
                  </a:lnTo>
                  <a:lnTo>
                    <a:pt x="1" y="64"/>
                  </a:lnTo>
                  <a:lnTo>
                    <a:pt x="4" y="64"/>
                  </a:lnTo>
                  <a:lnTo>
                    <a:pt x="7" y="64"/>
                  </a:lnTo>
                  <a:lnTo>
                    <a:pt x="7" y="64"/>
                  </a:lnTo>
                  <a:lnTo>
                    <a:pt x="21" y="58"/>
                  </a:lnTo>
                  <a:lnTo>
                    <a:pt x="37" y="50"/>
                  </a:lnTo>
                  <a:lnTo>
                    <a:pt x="66" y="34"/>
                  </a:lnTo>
                  <a:lnTo>
                    <a:pt x="81" y="28"/>
                  </a:lnTo>
                  <a:lnTo>
                    <a:pt x="97" y="21"/>
                  </a:lnTo>
                  <a:lnTo>
                    <a:pt x="113" y="15"/>
                  </a:lnTo>
                  <a:lnTo>
                    <a:pt x="128" y="11"/>
                  </a:lnTo>
                  <a:lnTo>
                    <a:pt x="128" y="11"/>
                  </a:lnTo>
                  <a:lnTo>
                    <a:pt x="130" y="9"/>
                  </a:lnTo>
                  <a:lnTo>
                    <a:pt x="131" y="8"/>
                  </a:lnTo>
                  <a:lnTo>
                    <a:pt x="132" y="4"/>
                  </a:lnTo>
                  <a:lnTo>
                    <a:pt x="130" y="0"/>
                  </a:lnTo>
                  <a:lnTo>
                    <a:pt x="127" y="0"/>
                  </a:lnTo>
                  <a:lnTo>
                    <a:pt x="124" y="0"/>
                  </a:lnTo>
                  <a:lnTo>
                    <a:pt x="124"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35" name="Freeform 647"/>
            <p:cNvSpPr/>
            <p:nvPr/>
          </p:nvSpPr>
          <p:spPr bwMode="auto">
            <a:xfrm>
              <a:off x="4467226" y="2314575"/>
              <a:ext cx="65088" cy="28575"/>
            </a:xfrm>
            <a:custGeom>
              <a:avLst/>
              <a:gdLst/>
              <a:ahLst/>
              <a:cxnLst>
                <a:cxn ang="0">
                  <a:pos x="156" y="0"/>
                </a:cxn>
                <a:cxn ang="0">
                  <a:pos x="156" y="0"/>
                </a:cxn>
                <a:cxn ang="0">
                  <a:pos x="135" y="8"/>
                </a:cxn>
                <a:cxn ang="0">
                  <a:pos x="114" y="16"/>
                </a:cxn>
                <a:cxn ang="0">
                  <a:pos x="93" y="22"/>
                </a:cxn>
                <a:cxn ang="0">
                  <a:pos x="73" y="30"/>
                </a:cxn>
                <a:cxn ang="0">
                  <a:pos x="73" y="30"/>
                </a:cxn>
                <a:cxn ang="0">
                  <a:pos x="60" y="34"/>
                </a:cxn>
                <a:cxn ang="0">
                  <a:pos x="47" y="38"/>
                </a:cxn>
                <a:cxn ang="0">
                  <a:pos x="47" y="38"/>
                </a:cxn>
                <a:cxn ang="0">
                  <a:pos x="37" y="44"/>
                </a:cxn>
                <a:cxn ang="0">
                  <a:pos x="26" y="50"/>
                </a:cxn>
                <a:cxn ang="0">
                  <a:pos x="16" y="56"/>
                </a:cxn>
                <a:cxn ang="0">
                  <a:pos x="4" y="60"/>
                </a:cxn>
                <a:cxn ang="0">
                  <a:pos x="4" y="60"/>
                </a:cxn>
                <a:cxn ang="0">
                  <a:pos x="3" y="61"/>
                </a:cxn>
                <a:cxn ang="0">
                  <a:pos x="1" y="63"/>
                </a:cxn>
                <a:cxn ang="0">
                  <a:pos x="0" y="67"/>
                </a:cxn>
                <a:cxn ang="0">
                  <a:pos x="3" y="71"/>
                </a:cxn>
                <a:cxn ang="0">
                  <a:pos x="5" y="72"/>
                </a:cxn>
                <a:cxn ang="0">
                  <a:pos x="8" y="72"/>
                </a:cxn>
                <a:cxn ang="0">
                  <a:pos x="8" y="72"/>
                </a:cxn>
                <a:cxn ang="0">
                  <a:pos x="16" y="68"/>
                </a:cxn>
                <a:cxn ang="0">
                  <a:pos x="24" y="64"/>
                </a:cxn>
                <a:cxn ang="0">
                  <a:pos x="38" y="55"/>
                </a:cxn>
                <a:cxn ang="0">
                  <a:pos x="38" y="55"/>
                </a:cxn>
                <a:cxn ang="0">
                  <a:pos x="50" y="50"/>
                </a:cxn>
                <a:cxn ang="0">
                  <a:pos x="62" y="46"/>
                </a:cxn>
                <a:cxn ang="0">
                  <a:pos x="85" y="37"/>
                </a:cxn>
                <a:cxn ang="0">
                  <a:pos x="85" y="37"/>
                </a:cxn>
                <a:cxn ang="0">
                  <a:pos x="105" y="30"/>
                </a:cxn>
                <a:cxn ang="0">
                  <a:pos x="123" y="24"/>
                </a:cxn>
                <a:cxn ang="0">
                  <a:pos x="143" y="17"/>
                </a:cxn>
                <a:cxn ang="0">
                  <a:pos x="161" y="10"/>
                </a:cxn>
                <a:cxn ang="0">
                  <a:pos x="161" y="10"/>
                </a:cxn>
                <a:cxn ang="0">
                  <a:pos x="164" y="8"/>
                </a:cxn>
                <a:cxn ang="0">
                  <a:pos x="164" y="7"/>
                </a:cxn>
                <a:cxn ang="0">
                  <a:pos x="164" y="5"/>
                </a:cxn>
                <a:cxn ang="0">
                  <a:pos x="164" y="3"/>
                </a:cxn>
                <a:cxn ang="0">
                  <a:pos x="160" y="0"/>
                </a:cxn>
                <a:cxn ang="0">
                  <a:pos x="158" y="0"/>
                </a:cxn>
                <a:cxn ang="0">
                  <a:pos x="156" y="0"/>
                </a:cxn>
                <a:cxn ang="0">
                  <a:pos x="156" y="0"/>
                </a:cxn>
              </a:cxnLst>
              <a:rect l="0" t="0" r="r" b="b"/>
              <a:pathLst>
                <a:path w="164" h="72">
                  <a:moveTo>
                    <a:pt x="156" y="0"/>
                  </a:moveTo>
                  <a:lnTo>
                    <a:pt x="156" y="0"/>
                  </a:lnTo>
                  <a:lnTo>
                    <a:pt x="135" y="8"/>
                  </a:lnTo>
                  <a:lnTo>
                    <a:pt x="114" y="16"/>
                  </a:lnTo>
                  <a:lnTo>
                    <a:pt x="93" y="22"/>
                  </a:lnTo>
                  <a:lnTo>
                    <a:pt x="73" y="30"/>
                  </a:lnTo>
                  <a:lnTo>
                    <a:pt x="73" y="30"/>
                  </a:lnTo>
                  <a:lnTo>
                    <a:pt x="60" y="34"/>
                  </a:lnTo>
                  <a:lnTo>
                    <a:pt x="47" y="38"/>
                  </a:lnTo>
                  <a:lnTo>
                    <a:pt x="47" y="38"/>
                  </a:lnTo>
                  <a:lnTo>
                    <a:pt x="37" y="44"/>
                  </a:lnTo>
                  <a:lnTo>
                    <a:pt x="26" y="50"/>
                  </a:lnTo>
                  <a:lnTo>
                    <a:pt x="16" y="56"/>
                  </a:lnTo>
                  <a:lnTo>
                    <a:pt x="4" y="60"/>
                  </a:lnTo>
                  <a:lnTo>
                    <a:pt x="4" y="60"/>
                  </a:lnTo>
                  <a:lnTo>
                    <a:pt x="3" y="61"/>
                  </a:lnTo>
                  <a:lnTo>
                    <a:pt x="1" y="63"/>
                  </a:lnTo>
                  <a:lnTo>
                    <a:pt x="0" y="67"/>
                  </a:lnTo>
                  <a:lnTo>
                    <a:pt x="3" y="71"/>
                  </a:lnTo>
                  <a:lnTo>
                    <a:pt x="5" y="72"/>
                  </a:lnTo>
                  <a:lnTo>
                    <a:pt x="8" y="72"/>
                  </a:lnTo>
                  <a:lnTo>
                    <a:pt x="8" y="72"/>
                  </a:lnTo>
                  <a:lnTo>
                    <a:pt x="16" y="68"/>
                  </a:lnTo>
                  <a:lnTo>
                    <a:pt x="24" y="64"/>
                  </a:lnTo>
                  <a:lnTo>
                    <a:pt x="38" y="55"/>
                  </a:lnTo>
                  <a:lnTo>
                    <a:pt x="38" y="55"/>
                  </a:lnTo>
                  <a:lnTo>
                    <a:pt x="50" y="50"/>
                  </a:lnTo>
                  <a:lnTo>
                    <a:pt x="62" y="46"/>
                  </a:lnTo>
                  <a:lnTo>
                    <a:pt x="85" y="37"/>
                  </a:lnTo>
                  <a:lnTo>
                    <a:pt x="85" y="37"/>
                  </a:lnTo>
                  <a:lnTo>
                    <a:pt x="105" y="30"/>
                  </a:lnTo>
                  <a:lnTo>
                    <a:pt x="123" y="24"/>
                  </a:lnTo>
                  <a:lnTo>
                    <a:pt x="143" y="17"/>
                  </a:lnTo>
                  <a:lnTo>
                    <a:pt x="161" y="10"/>
                  </a:lnTo>
                  <a:lnTo>
                    <a:pt x="161" y="10"/>
                  </a:lnTo>
                  <a:lnTo>
                    <a:pt x="164" y="8"/>
                  </a:lnTo>
                  <a:lnTo>
                    <a:pt x="164" y="7"/>
                  </a:lnTo>
                  <a:lnTo>
                    <a:pt x="164" y="5"/>
                  </a:lnTo>
                  <a:lnTo>
                    <a:pt x="164" y="3"/>
                  </a:lnTo>
                  <a:lnTo>
                    <a:pt x="160" y="0"/>
                  </a:lnTo>
                  <a:lnTo>
                    <a:pt x="158" y="0"/>
                  </a:lnTo>
                  <a:lnTo>
                    <a:pt x="156" y="0"/>
                  </a:lnTo>
                  <a:lnTo>
                    <a:pt x="156"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36" name="Freeform 648"/>
            <p:cNvSpPr/>
            <p:nvPr/>
          </p:nvSpPr>
          <p:spPr bwMode="auto">
            <a:xfrm>
              <a:off x="4465638" y="2332038"/>
              <a:ext cx="58738" cy="23813"/>
            </a:xfrm>
            <a:custGeom>
              <a:avLst/>
              <a:gdLst/>
              <a:ahLst/>
              <a:cxnLst>
                <a:cxn ang="0">
                  <a:pos x="137" y="0"/>
                </a:cxn>
                <a:cxn ang="0">
                  <a:pos x="137" y="0"/>
                </a:cxn>
                <a:cxn ang="0">
                  <a:pos x="120" y="2"/>
                </a:cxn>
                <a:cxn ang="0">
                  <a:pos x="105" y="8"/>
                </a:cxn>
                <a:cxn ang="0">
                  <a:pos x="73" y="19"/>
                </a:cxn>
                <a:cxn ang="0">
                  <a:pos x="42" y="34"/>
                </a:cxn>
                <a:cxn ang="0">
                  <a:pos x="11" y="47"/>
                </a:cxn>
                <a:cxn ang="0">
                  <a:pos x="11" y="47"/>
                </a:cxn>
                <a:cxn ang="0">
                  <a:pos x="8" y="46"/>
                </a:cxn>
                <a:cxn ang="0">
                  <a:pos x="4" y="46"/>
                </a:cxn>
                <a:cxn ang="0">
                  <a:pos x="1" y="47"/>
                </a:cxn>
                <a:cxn ang="0">
                  <a:pos x="0" y="51"/>
                </a:cxn>
                <a:cxn ang="0">
                  <a:pos x="0" y="55"/>
                </a:cxn>
                <a:cxn ang="0">
                  <a:pos x="0" y="55"/>
                </a:cxn>
                <a:cxn ang="0">
                  <a:pos x="1" y="57"/>
                </a:cxn>
                <a:cxn ang="0">
                  <a:pos x="3" y="59"/>
                </a:cxn>
                <a:cxn ang="0">
                  <a:pos x="5" y="60"/>
                </a:cxn>
                <a:cxn ang="0">
                  <a:pos x="8" y="60"/>
                </a:cxn>
                <a:cxn ang="0">
                  <a:pos x="8" y="60"/>
                </a:cxn>
                <a:cxn ang="0">
                  <a:pos x="41" y="46"/>
                </a:cxn>
                <a:cxn ang="0">
                  <a:pos x="73" y="31"/>
                </a:cxn>
                <a:cxn ang="0">
                  <a:pos x="89" y="25"/>
                </a:cxn>
                <a:cxn ang="0">
                  <a:pos x="106" y="19"/>
                </a:cxn>
                <a:cxn ang="0">
                  <a:pos x="123" y="14"/>
                </a:cxn>
                <a:cxn ang="0">
                  <a:pos x="141" y="10"/>
                </a:cxn>
                <a:cxn ang="0">
                  <a:pos x="141" y="10"/>
                </a:cxn>
                <a:cxn ang="0">
                  <a:pos x="143" y="9"/>
                </a:cxn>
                <a:cxn ang="0">
                  <a:pos x="144" y="8"/>
                </a:cxn>
                <a:cxn ang="0">
                  <a:pos x="145" y="6"/>
                </a:cxn>
                <a:cxn ang="0">
                  <a:pos x="145" y="4"/>
                </a:cxn>
                <a:cxn ang="0">
                  <a:pos x="143" y="0"/>
                </a:cxn>
                <a:cxn ang="0">
                  <a:pos x="140" y="0"/>
                </a:cxn>
                <a:cxn ang="0">
                  <a:pos x="137" y="0"/>
                </a:cxn>
                <a:cxn ang="0">
                  <a:pos x="137" y="0"/>
                </a:cxn>
              </a:cxnLst>
              <a:rect l="0" t="0" r="r" b="b"/>
              <a:pathLst>
                <a:path w="145" h="60">
                  <a:moveTo>
                    <a:pt x="137" y="0"/>
                  </a:moveTo>
                  <a:lnTo>
                    <a:pt x="137" y="0"/>
                  </a:lnTo>
                  <a:lnTo>
                    <a:pt x="120" y="2"/>
                  </a:lnTo>
                  <a:lnTo>
                    <a:pt x="105" y="8"/>
                  </a:lnTo>
                  <a:lnTo>
                    <a:pt x="73" y="19"/>
                  </a:lnTo>
                  <a:lnTo>
                    <a:pt x="42" y="34"/>
                  </a:lnTo>
                  <a:lnTo>
                    <a:pt x="11" y="47"/>
                  </a:lnTo>
                  <a:lnTo>
                    <a:pt x="11" y="47"/>
                  </a:lnTo>
                  <a:lnTo>
                    <a:pt x="8" y="46"/>
                  </a:lnTo>
                  <a:lnTo>
                    <a:pt x="4" y="46"/>
                  </a:lnTo>
                  <a:lnTo>
                    <a:pt x="1" y="47"/>
                  </a:lnTo>
                  <a:lnTo>
                    <a:pt x="0" y="51"/>
                  </a:lnTo>
                  <a:lnTo>
                    <a:pt x="0" y="55"/>
                  </a:lnTo>
                  <a:lnTo>
                    <a:pt x="0" y="55"/>
                  </a:lnTo>
                  <a:lnTo>
                    <a:pt x="1" y="57"/>
                  </a:lnTo>
                  <a:lnTo>
                    <a:pt x="3" y="59"/>
                  </a:lnTo>
                  <a:lnTo>
                    <a:pt x="5" y="60"/>
                  </a:lnTo>
                  <a:lnTo>
                    <a:pt x="8" y="60"/>
                  </a:lnTo>
                  <a:lnTo>
                    <a:pt x="8" y="60"/>
                  </a:lnTo>
                  <a:lnTo>
                    <a:pt x="41" y="46"/>
                  </a:lnTo>
                  <a:lnTo>
                    <a:pt x="73" y="31"/>
                  </a:lnTo>
                  <a:lnTo>
                    <a:pt x="89" y="25"/>
                  </a:lnTo>
                  <a:lnTo>
                    <a:pt x="106" y="19"/>
                  </a:lnTo>
                  <a:lnTo>
                    <a:pt x="123" y="14"/>
                  </a:lnTo>
                  <a:lnTo>
                    <a:pt x="141" y="10"/>
                  </a:lnTo>
                  <a:lnTo>
                    <a:pt x="141" y="10"/>
                  </a:lnTo>
                  <a:lnTo>
                    <a:pt x="143" y="9"/>
                  </a:lnTo>
                  <a:lnTo>
                    <a:pt x="144" y="8"/>
                  </a:lnTo>
                  <a:lnTo>
                    <a:pt x="145" y="6"/>
                  </a:lnTo>
                  <a:lnTo>
                    <a:pt x="145" y="4"/>
                  </a:lnTo>
                  <a:lnTo>
                    <a:pt x="143" y="0"/>
                  </a:lnTo>
                  <a:lnTo>
                    <a:pt x="140" y="0"/>
                  </a:lnTo>
                  <a:lnTo>
                    <a:pt x="137" y="0"/>
                  </a:lnTo>
                  <a:lnTo>
                    <a:pt x="137"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37" name="Freeform 649"/>
            <p:cNvSpPr/>
            <p:nvPr/>
          </p:nvSpPr>
          <p:spPr bwMode="auto">
            <a:xfrm>
              <a:off x="4471988" y="2346325"/>
              <a:ext cx="42863" cy="17463"/>
            </a:xfrm>
            <a:custGeom>
              <a:avLst/>
              <a:gdLst/>
              <a:ahLst/>
              <a:cxnLst>
                <a:cxn ang="0">
                  <a:pos x="99" y="2"/>
                </a:cxn>
                <a:cxn ang="0">
                  <a:pos x="99" y="2"/>
                </a:cxn>
                <a:cxn ang="0">
                  <a:pos x="93" y="3"/>
                </a:cxn>
                <a:cxn ang="0">
                  <a:pos x="86" y="4"/>
                </a:cxn>
                <a:cxn ang="0">
                  <a:pos x="74" y="4"/>
                </a:cxn>
                <a:cxn ang="0">
                  <a:pos x="74" y="4"/>
                </a:cxn>
                <a:cxn ang="0">
                  <a:pos x="69" y="6"/>
                </a:cxn>
                <a:cxn ang="0">
                  <a:pos x="64" y="7"/>
                </a:cxn>
                <a:cxn ang="0">
                  <a:pos x="55" y="12"/>
                </a:cxn>
                <a:cxn ang="0">
                  <a:pos x="55" y="12"/>
                </a:cxn>
                <a:cxn ang="0">
                  <a:pos x="30" y="23"/>
                </a:cxn>
                <a:cxn ang="0">
                  <a:pos x="17" y="28"/>
                </a:cxn>
                <a:cxn ang="0">
                  <a:pos x="4" y="32"/>
                </a:cxn>
                <a:cxn ang="0">
                  <a:pos x="4" y="32"/>
                </a:cxn>
                <a:cxn ang="0">
                  <a:pos x="1" y="33"/>
                </a:cxn>
                <a:cxn ang="0">
                  <a:pos x="0" y="34"/>
                </a:cxn>
                <a:cxn ang="0">
                  <a:pos x="0" y="38"/>
                </a:cxn>
                <a:cxn ang="0">
                  <a:pos x="2" y="42"/>
                </a:cxn>
                <a:cxn ang="0">
                  <a:pos x="4" y="42"/>
                </a:cxn>
                <a:cxn ang="0">
                  <a:pos x="6" y="42"/>
                </a:cxn>
                <a:cxn ang="0">
                  <a:pos x="6" y="42"/>
                </a:cxn>
                <a:cxn ang="0">
                  <a:pos x="18" y="40"/>
                </a:cxn>
                <a:cxn ang="0">
                  <a:pos x="30" y="34"/>
                </a:cxn>
                <a:cxn ang="0">
                  <a:pos x="51" y="25"/>
                </a:cxn>
                <a:cxn ang="0">
                  <a:pos x="51" y="25"/>
                </a:cxn>
                <a:cxn ang="0">
                  <a:pos x="65" y="20"/>
                </a:cxn>
                <a:cxn ang="0">
                  <a:pos x="72" y="17"/>
                </a:cxn>
                <a:cxn ang="0">
                  <a:pos x="78" y="16"/>
                </a:cxn>
                <a:cxn ang="0">
                  <a:pos x="78" y="16"/>
                </a:cxn>
                <a:cxn ang="0">
                  <a:pos x="90" y="15"/>
                </a:cxn>
                <a:cxn ang="0">
                  <a:pos x="102" y="12"/>
                </a:cxn>
                <a:cxn ang="0">
                  <a:pos x="102" y="12"/>
                </a:cxn>
                <a:cxn ang="0">
                  <a:pos x="104" y="11"/>
                </a:cxn>
                <a:cxn ang="0">
                  <a:pos x="106" y="10"/>
                </a:cxn>
                <a:cxn ang="0">
                  <a:pos x="106" y="4"/>
                </a:cxn>
                <a:cxn ang="0">
                  <a:pos x="104" y="3"/>
                </a:cxn>
                <a:cxn ang="0">
                  <a:pos x="103" y="2"/>
                </a:cxn>
                <a:cxn ang="0">
                  <a:pos x="102" y="0"/>
                </a:cxn>
                <a:cxn ang="0">
                  <a:pos x="99" y="2"/>
                </a:cxn>
                <a:cxn ang="0">
                  <a:pos x="99" y="2"/>
                </a:cxn>
              </a:cxnLst>
              <a:rect l="0" t="0" r="r" b="b"/>
              <a:pathLst>
                <a:path w="106" h="42">
                  <a:moveTo>
                    <a:pt x="99" y="2"/>
                  </a:moveTo>
                  <a:lnTo>
                    <a:pt x="99" y="2"/>
                  </a:lnTo>
                  <a:lnTo>
                    <a:pt x="93" y="3"/>
                  </a:lnTo>
                  <a:lnTo>
                    <a:pt x="86" y="4"/>
                  </a:lnTo>
                  <a:lnTo>
                    <a:pt x="74" y="4"/>
                  </a:lnTo>
                  <a:lnTo>
                    <a:pt x="74" y="4"/>
                  </a:lnTo>
                  <a:lnTo>
                    <a:pt x="69" y="6"/>
                  </a:lnTo>
                  <a:lnTo>
                    <a:pt x="64" y="7"/>
                  </a:lnTo>
                  <a:lnTo>
                    <a:pt x="55" y="12"/>
                  </a:lnTo>
                  <a:lnTo>
                    <a:pt x="55" y="12"/>
                  </a:lnTo>
                  <a:lnTo>
                    <a:pt x="30" y="23"/>
                  </a:lnTo>
                  <a:lnTo>
                    <a:pt x="17" y="28"/>
                  </a:lnTo>
                  <a:lnTo>
                    <a:pt x="4" y="32"/>
                  </a:lnTo>
                  <a:lnTo>
                    <a:pt x="4" y="32"/>
                  </a:lnTo>
                  <a:lnTo>
                    <a:pt x="1" y="33"/>
                  </a:lnTo>
                  <a:lnTo>
                    <a:pt x="0" y="34"/>
                  </a:lnTo>
                  <a:lnTo>
                    <a:pt x="0" y="38"/>
                  </a:lnTo>
                  <a:lnTo>
                    <a:pt x="2" y="42"/>
                  </a:lnTo>
                  <a:lnTo>
                    <a:pt x="4" y="42"/>
                  </a:lnTo>
                  <a:lnTo>
                    <a:pt x="6" y="42"/>
                  </a:lnTo>
                  <a:lnTo>
                    <a:pt x="6" y="42"/>
                  </a:lnTo>
                  <a:lnTo>
                    <a:pt x="18" y="40"/>
                  </a:lnTo>
                  <a:lnTo>
                    <a:pt x="30" y="34"/>
                  </a:lnTo>
                  <a:lnTo>
                    <a:pt x="51" y="25"/>
                  </a:lnTo>
                  <a:lnTo>
                    <a:pt x="51" y="25"/>
                  </a:lnTo>
                  <a:lnTo>
                    <a:pt x="65" y="20"/>
                  </a:lnTo>
                  <a:lnTo>
                    <a:pt x="72" y="17"/>
                  </a:lnTo>
                  <a:lnTo>
                    <a:pt x="78" y="16"/>
                  </a:lnTo>
                  <a:lnTo>
                    <a:pt x="78" y="16"/>
                  </a:lnTo>
                  <a:lnTo>
                    <a:pt x="90" y="15"/>
                  </a:lnTo>
                  <a:lnTo>
                    <a:pt x="102" y="12"/>
                  </a:lnTo>
                  <a:lnTo>
                    <a:pt x="102" y="12"/>
                  </a:lnTo>
                  <a:lnTo>
                    <a:pt x="104" y="11"/>
                  </a:lnTo>
                  <a:lnTo>
                    <a:pt x="106" y="10"/>
                  </a:lnTo>
                  <a:lnTo>
                    <a:pt x="106" y="4"/>
                  </a:lnTo>
                  <a:lnTo>
                    <a:pt x="104" y="3"/>
                  </a:lnTo>
                  <a:lnTo>
                    <a:pt x="103" y="2"/>
                  </a:lnTo>
                  <a:lnTo>
                    <a:pt x="102" y="0"/>
                  </a:lnTo>
                  <a:lnTo>
                    <a:pt x="99" y="2"/>
                  </a:lnTo>
                  <a:lnTo>
                    <a:pt x="9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38" name="Freeform 650"/>
            <p:cNvSpPr/>
            <p:nvPr/>
          </p:nvSpPr>
          <p:spPr bwMode="auto">
            <a:xfrm>
              <a:off x="4281488" y="2286000"/>
              <a:ext cx="25400" cy="33338"/>
            </a:xfrm>
            <a:custGeom>
              <a:avLst/>
              <a:gdLst/>
              <a:ahLst/>
              <a:cxnLst>
                <a:cxn ang="0">
                  <a:pos x="51" y="1"/>
                </a:cxn>
                <a:cxn ang="0">
                  <a:pos x="51" y="1"/>
                </a:cxn>
                <a:cxn ang="0">
                  <a:pos x="36" y="18"/>
                </a:cxn>
                <a:cxn ang="0">
                  <a:pos x="23" y="36"/>
                </a:cxn>
                <a:cxn ang="0">
                  <a:pos x="12" y="55"/>
                </a:cxn>
                <a:cxn ang="0">
                  <a:pos x="1" y="76"/>
                </a:cxn>
                <a:cxn ang="0">
                  <a:pos x="1" y="76"/>
                </a:cxn>
                <a:cxn ang="0">
                  <a:pos x="0" y="77"/>
                </a:cxn>
                <a:cxn ang="0">
                  <a:pos x="1" y="80"/>
                </a:cxn>
                <a:cxn ang="0">
                  <a:pos x="4" y="83"/>
                </a:cxn>
                <a:cxn ang="0">
                  <a:pos x="5" y="83"/>
                </a:cxn>
                <a:cxn ang="0">
                  <a:pos x="8" y="83"/>
                </a:cxn>
                <a:cxn ang="0">
                  <a:pos x="9" y="82"/>
                </a:cxn>
                <a:cxn ang="0">
                  <a:pos x="10" y="81"/>
                </a:cxn>
                <a:cxn ang="0">
                  <a:pos x="10" y="81"/>
                </a:cxn>
                <a:cxn ang="0">
                  <a:pos x="21" y="61"/>
                </a:cxn>
                <a:cxn ang="0">
                  <a:pos x="32" y="43"/>
                </a:cxn>
                <a:cxn ang="0">
                  <a:pos x="44" y="26"/>
                </a:cxn>
                <a:cxn ang="0">
                  <a:pos x="60" y="10"/>
                </a:cxn>
                <a:cxn ang="0">
                  <a:pos x="60" y="10"/>
                </a:cxn>
                <a:cxn ang="0">
                  <a:pos x="61" y="8"/>
                </a:cxn>
                <a:cxn ang="0">
                  <a:pos x="61" y="5"/>
                </a:cxn>
                <a:cxn ang="0">
                  <a:pos x="59" y="1"/>
                </a:cxn>
                <a:cxn ang="0">
                  <a:pos x="56" y="0"/>
                </a:cxn>
                <a:cxn ang="0">
                  <a:pos x="53" y="0"/>
                </a:cxn>
                <a:cxn ang="0">
                  <a:pos x="51" y="1"/>
                </a:cxn>
                <a:cxn ang="0">
                  <a:pos x="51" y="1"/>
                </a:cxn>
              </a:cxnLst>
              <a:rect l="0" t="0" r="r" b="b"/>
              <a:pathLst>
                <a:path w="61" h="83">
                  <a:moveTo>
                    <a:pt x="51" y="1"/>
                  </a:moveTo>
                  <a:lnTo>
                    <a:pt x="51" y="1"/>
                  </a:lnTo>
                  <a:lnTo>
                    <a:pt x="36" y="18"/>
                  </a:lnTo>
                  <a:lnTo>
                    <a:pt x="23" y="36"/>
                  </a:lnTo>
                  <a:lnTo>
                    <a:pt x="12" y="55"/>
                  </a:lnTo>
                  <a:lnTo>
                    <a:pt x="1" y="76"/>
                  </a:lnTo>
                  <a:lnTo>
                    <a:pt x="1" y="76"/>
                  </a:lnTo>
                  <a:lnTo>
                    <a:pt x="0" y="77"/>
                  </a:lnTo>
                  <a:lnTo>
                    <a:pt x="1" y="80"/>
                  </a:lnTo>
                  <a:lnTo>
                    <a:pt x="4" y="83"/>
                  </a:lnTo>
                  <a:lnTo>
                    <a:pt x="5" y="83"/>
                  </a:lnTo>
                  <a:lnTo>
                    <a:pt x="8" y="83"/>
                  </a:lnTo>
                  <a:lnTo>
                    <a:pt x="9" y="82"/>
                  </a:lnTo>
                  <a:lnTo>
                    <a:pt x="10" y="81"/>
                  </a:lnTo>
                  <a:lnTo>
                    <a:pt x="10" y="81"/>
                  </a:lnTo>
                  <a:lnTo>
                    <a:pt x="21" y="61"/>
                  </a:lnTo>
                  <a:lnTo>
                    <a:pt x="32" y="43"/>
                  </a:lnTo>
                  <a:lnTo>
                    <a:pt x="44" y="26"/>
                  </a:lnTo>
                  <a:lnTo>
                    <a:pt x="60" y="10"/>
                  </a:lnTo>
                  <a:lnTo>
                    <a:pt x="60" y="10"/>
                  </a:lnTo>
                  <a:lnTo>
                    <a:pt x="61" y="8"/>
                  </a:lnTo>
                  <a:lnTo>
                    <a:pt x="61" y="5"/>
                  </a:lnTo>
                  <a:lnTo>
                    <a:pt x="59" y="1"/>
                  </a:lnTo>
                  <a:lnTo>
                    <a:pt x="56" y="0"/>
                  </a:lnTo>
                  <a:lnTo>
                    <a:pt x="53" y="0"/>
                  </a:lnTo>
                  <a:lnTo>
                    <a:pt x="51" y="1"/>
                  </a:lnTo>
                  <a:lnTo>
                    <a:pt x="5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39" name="Freeform 651"/>
            <p:cNvSpPr/>
            <p:nvPr/>
          </p:nvSpPr>
          <p:spPr bwMode="auto">
            <a:xfrm>
              <a:off x="4300538" y="2303463"/>
              <a:ext cx="25400" cy="30163"/>
            </a:xfrm>
            <a:custGeom>
              <a:avLst/>
              <a:gdLst/>
              <a:ahLst/>
              <a:cxnLst>
                <a:cxn ang="0">
                  <a:pos x="55" y="1"/>
                </a:cxn>
                <a:cxn ang="0">
                  <a:pos x="55" y="1"/>
                </a:cxn>
                <a:cxn ang="0">
                  <a:pos x="39" y="15"/>
                </a:cxn>
                <a:cxn ang="0">
                  <a:pos x="24" y="28"/>
                </a:cxn>
                <a:cxn ang="0">
                  <a:pos x="24" y="28"/>
                </a:cxn>
                <a:cxn ang="0">
                  <a:pos x="17" y="38"/>
                </a:cxn>
                <a:cxn ang="0">
                  <a:pos x="11" y="47"/>
                </a:cxn>
                <a:cxn ang="0">
                  <a:pos x="6" y="57"/>
                </a:cxn>
                <a:cxn ang="0">
                  <a:pos x="1" y="68"/>
                </a:cxn>
                <a:cxn ang="0">
                  <a:pos x="1" y="68"/>
                </a:cxn>
                <a:cxn ang="0">
                  <a:pos x="0" y="70"/>
                </a:cxn>
                <a:cxn ang="0">
                  <a:pos x="0" y="72"/>
                </a:cxn>
                <a:cxn ang="0">
                  <a:pos x="2" y="75"/>
                </a:cxn>
                <a:cxn ang="0">
                  <a:pos x="6" y="75"/>
                </a:cxn>
                <a:cxn ang="0">
                  <a:pos x="9" y="75"/>
                </a:cxn>
                <a:cxn ang="0">
                  <a:pos x="10" y="73"/>
                </a:cxn>
                <a:cxn ang="0">
                  <a:pos x="10" y="73"/>
                </a:cxn>
                <a:cxn ang="0">
                  <a:pos x="15" y="64"/>
                </a:cxn>
                <a:cxn ang="0">
                  <a:pos x="20" y="55"/>
                </a:cxn>
                <a:cxn ang="0">
                  <a:pos x="26" y="45"/>
                </a:cxn>
                <a:cxn ang="0">
                  <a:pos x="32" y="36"/>
                </a:cxn>
                <a:cxn ang="0">
                  <a:pos x="32" y="36"/>
                </a:cxn>
                <a:cxn ang="0">
                  <a:pos x="48" y="23"/>
                </a:cxn>
                <a:cxn ang="0">
                  <a:pos x="62" y="10"/>
                </a:cxn>
                <a:cxn ang="0">
                  <a:pos x="62" y="10"/>
                </a:cxn>
                <a:cxn ang="0">
                  <a:pos x="64" y="7"/>
                </a:cxn>
                <a:cxn ang="0">
                  <a:pos x="65" y="5"/>
                </a:cxn>
                <a:cxn ang="0">
                  <a:pos x="62" y="2"/>
                </a:cxn>
                <a:cxn ang="0">
                  <a:pos x="58" y="0"/>
                </a:cxn>
                <a:cxn ang="0">
                  <a:pos x="57" y="0"/>
                </a:cxn>
                <a:cxn ang="0">
                  <a:pos x="55" y="1"/>
                </a:cxn>
                <a:cxn ang="0">
                  <a:pos x="55" y="1"/>
                </a:cxn>
              </a:cxnLst>
              <a:rect l="0" t="0" r="r" b="b"/>
              <a:pathLst>
                <a:path w="65" h="75">
                  <a:moveTo>
                    <a:pt x="55" y="1"/>
                  </a:moveTo>
                  <a:lnTo>
                    <a:pt x="55" y="1"/>
                  </a:lnTo>
                  <a:lnTo>
                    <a:pt x="39" y="15"/>
                  </a:lnTo>
                  <a:lnTo>
                    <a:pt x="24" y="28"/>
                  </a:lnTo>
                  <a:lnTo>
                    <a:pt x="24" y="28"/>
                  </a:lnTo>
                  <a:lnTo>
                    <a:pt x="17" y="38"/>
                  </a:lnTo>
                  <a:lnTo>
                    <a:pt x="11" y="47"/>
                  </a:lnTo>
                  <a:lnTo>
                    <a:pt x="6" y="57"/>
                  </a:lnTo>
                  <a:lnTo>
                    <a:pt x="1" y="68"/>
                  </a:lnTo>
                  <a:lnTo>
                    <a:pt x="1" y="68"/>
                  </a:lnTo>
                  <a:lnTo>
                    <a:pt x="0" y="70"/>
                  </a:lnTo>
                  <a:lnTo>
                    <a:pt x="0" y="72"/>
                  </a:lnTo>
                  <a:lnTo>
                    <a:pt x="2" y="75"/>
                  </a:lnTo>
                  <a:lnTo>
                    <a:pt x="6" y="75"/>
                  </a:lnTo>
                  <a:lnTo>
                    <a:pt x="9" y="75"/>
                  </a:lnTo>
                  <a:lnTo>
                    <a:pt x="10" y="73"/>
                  </a:lnTo>
                  <a:lnTo>
                    <a:pt x="10" y="73"/>
                  </a:lnTo>
                  <a:lnTo>
                    <a:pt x="15" y="64"/>
                  </a:lnTo>
                  <a:lnTo>
                    <a:pt x="20" y="55"/>
                  </a:lnTo>
                  <a:lnTo>
                    <a:pt x="26" y="45"/>
                  </a:lnTo>
                  <a:lnTo>
                    <a:pt x="32" y="36"/>
                  </a:lnTo>
                  <a:lnTo>
                    <a:pt x="32" y="36"/>
                  </a:lnTo>
                  <a:lnTo>
                    <a:pt x="48" y="23"/>
                  </a:lnTo>
                  <a:lnTo>
                    <a:pt x="62" y="10"/>
                  </a:lnTo>
                  <a:lnTo>
                    <a:pt x="62" y="10"/>
                  </a:lnTo>
                  <a:lnTo>
                    <a:pt x="64" y="7"/>
                  </a:lnTo>
                  <a:lnTo>
                    <a:pt x="65" y="5"/>
                  </a:lnTo>
                  <a:lnTo>
                    <a:pt x="62" y="2"/>
                  </a:lnTo>
                  <a:lnTo>
                    <a:pt x="58" y="0"/>
                  </a:lnTo>
                  <a:lnTo>
                    <a:pt x="57" y="0"/>
                  </a:lnTo>
                  <a:lnTo>
                    <a:pt x="55" y="1"/>
                  </a:lnTo>
                  <a:lnTo>
                    <a:pt x="5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40" name="Freeform 652"/>
            <p:cNvSpPr/>
            <p:nvPr/>
          </p:nvSpPr>
          <p:spPr bwMode="auto">
            <a:xfrm>
              <a:off x="4321176" y="2319338"/>
              <a:ext cx="22225" cy="28575"/>
            </a:xfrm>
            <a:custGeom>
              <a:avLst/>
              <a:gdLst/>
              <a:ahLst/>
              <a:cxnLst>
                <a:cxn ang="0">
                  <a:pos x="46" y="2"/>
                </a:cxn>
                <a:cxn ang="0">
                  <a:pos x="46" y="2"/>
                </a:cxn>
                <a:cxn ang="0">
                  <a:pos x="42" y="10"/>
                </a:cxn>
                <a:cxn ang="0">
                  <a:pos x="37" y="18"/>
                </a:cxn>
                <a:cxn ang="0">
                  <a:pos x="30" y="25"/>
                </a:cxn>
                <a:cxn ang="0">
                  <a:pos x="25" y="31"/>
                </a:cxn>
                <a:cxn ang="0">
                  <a:pos x="25" y="31"/>
                </a:cxn>
                <a:cxn ang="0">
                  <a:pos x="16" y="47"/>
                </a:cxn>
                <a:cxn ang="0">
                  <a:pos x="9" y="53"/>
                </a:cxn>
                <a:cxn ang="0">
                  <a:pos x="3" y="60"/>
                </a:cxn>
                <a:cxn ang="0">
                  <a:pos x="3" y="60"/>
                </a:cxn>
                <a:cxn ang="0">
                  <a:pos x="2" y="63"/>
                </a:cxn>
                <a:cxn ang="0">
                  <a:pos x="0" y="64"/>
                </a:cxn>
                <a:cxn ang="0">
                  <a:pos x="2" y="69"/>
                </a:cxn>
                <a:cxn ang="0">
                  <a:pos x="3" y="70"/>
                </a:cxn>
                <a:cxn ang="0">
                  <a:pos x="4" y="72"/>
                </a:cxn>
                <a:cxn ang="0">
                  <a:pos x="7" y="72"/>
                </a:cxn>
                <a:cxn ang="0">
                  <a:pos x="8" y="70"/>
                </a:cxn>
                <a:cxn ang="0">
                  <a:pos x="8" y="70"/>
                </a:cxn>
                <a:cxn ang="0">
                  <a:pos x="16" y="64"/>
                </a:cxn>
                <a:cxn ang="0">
                  <a:pos x="22" y="56"/>
                </a:cxn>
                <a:cxn ang="0">
                  <a:pos x="33" y="40"/>
                </a:cxn>
                <a:cxn ang="0">
                  <a:pos x="33" y="40"/>
                </a:cxn>
                <a:cxn ang="0">
                  <a:pos x="39" y="31"/>
                </a:cxn>
                <a:cxn ang="0">
                  <a:pos x="46" y="23"/>
                </a:cxn>
                <a:cxn ang="0">
                  <a:pos x="53" y="15"/>
                </a:cxn>
                <a:cxn ang="0">
                  <a:pos x="56" y="6"/>
                </a:cxn>
                <a:cxn ang="0">
                  <a:pos x="56" y="6"/>
                </a:cxn>
                <a:cxn ang="0">
                  <a:pos x="58" y="4"/>
                </a:cxn>
                <a:cxn ang="0">
                  <a:pos x="56" y="1"/>
                </a:cxn>
                <a:cxn ang="0">
                  <a:pos x="55" y="0"/>
                </a:cxn>
                <a:cxn ang="0">
                  <a:pos x="54" y="0"/>
                </a:cxn>
                <a:cxn ang="0">
                  <a:pos x="49" y="0"/>
                </a:cxn>
                <a:cxn ang="0">
                  <a:pos x="47" y="1"/>
                </a:cxn>
                <a:cxn ang="0">
                  <a:pos x="46" y="2"/>
                </a:cxn>
                <a:cxn ang="0">
                  <a:pos x="46" y="2"/>
                </a:cxn>
              </a:cxnLst>
              <a:rect l="0" t="0" r="r" b="b"/>
              <a:pathLst>
                <a:path w="58" h="72">
                  <a:moveTo>
                    <a:pt x="46" y="2"/>
                  </a:moveTo>
                  <a:lnTo>
                    <a:pt x="46" y="2"/>
                  </a:lnTo>
                  <a:lnTo>
                    <a:pt x="42" y="10"/>
                  </a:lnTo>
                  <a:lnTo>
                    <a:pt x="37" y="18"/>
                  </a:lnTo>
                  <a:lnTo>
                    <a:pt x="30" y="25"/>
                  </a:lnTo>
                  <a:lnTo>
                    <a:pt x="25" y="31"/>
                  </a:lnTo>
                  <a:lnTo>
                    <a:pt x="25" y="31"/>
                  </a:lnTo>
                  <a:lnTo>
                    <a:pt x="16" y="47"/>
                  </a:lnTo>
                  <a:lnTo>
                    <a:pt x="9" y="53"/>
                  </a:lnTo>
                  <a:lnTo>
                    <a:pt x="3" y="60"/>
                  </a:lnTo>
                  <a:lnTo>
                    <a:pt x="3" y="60"/>
                  </a:lnTo>
                  <a:lnTo>
                    <a:pt x="2" y="63"/>
                  </a:lnTo>
                  <a:lnTo>
                    <a:pt x="0" y="64"/>
                  </a:lnTo>
                  <a:lnTo>
                    <a:pt x="2" y="69"/>
                  </a:lnTo>
                  <a:lnTo>
                    <a:pt x="3" y="70"/>
                  </a:lnTo>
                  <a:lnTo>
                    <a:pt x="4" y="72"/>
                  </a:lnTo>
                  <a:lnTo>
                    <a:pt x="7" y="72"/>
                  </a:lnTo>
                  <a:lnTo>
                    <a:pt x="8" y="70"/>
                  </a:lnTo>
                  <a:lnTo>
                    <a:pt x="8" y="70"/>
                  </a:lnTo>
                  <a:lnTo>
                    <a:pt x="16" y="64"/>
                  </a:lnTo>
                  <a:lnTo>
                    <a:pt x="22" y="56"/>
                  </a:lnTo>
                  <a:lnTo>
                    <a:pt x="33" y="40"/>
                  </a:lnTo>
                  <a:lnTo>
                    <a:pt x="33" y="40"/>
                  </a:lnTo>
                  <a:lnTo>
                    <a:pt x="39" y="31"/>
                  </a:lnTo>
                  <a:lnTo>
                    <a:pt x="46" y="23"/>
                  </a:lnTo>
                  <a:lnTo>
                    <a:pt x="53" y="15"/>
                  </a:lnTo>
                  <a:lnTo>
                    <a:pt x="56" y="6"/>
                  </a:lnTo>
                  <a:lnTo>
                    <a:pt x="56" y="6"/>
                  </a:lnTo>
                  <a:lnTo>
                    <a:pt x="58" y="4"/>
                  </a:lnTo>
                  <a:lnTo>
                    <a:pt x="56" y="1"/>
                  </a:lnTo>
                  <a:lnTo>
                    <a:pt x="55" y="0"/>
                  </a:lnTo>
                  <a:lnTo>
                    <a:pt x="54" y="0"/>
                  </a:lnTo>
                  <a:lnTo>
                    <a:pt x="49" y="0"/>
                  </a:lnTo>
                  <a:lnTo>
                    <a:pt x="47" y="1"/>
                  </a:lnTo>
                  <a:lnTo>
                    <a:pt x="46" y="2"/>
                  </a:lnTo>
                  <a:lnTo>
                    <a:pt x="4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41" name="Freeform 653"/>
            <p:cNvSpPr/>
            <p:nvPr/>
          </p:nvSpPr>
          <p:spPr bwMode="auto">
            <a:xfrm>
              <a:off x="4354513" y="2333625"/>
              <a:ext cx="26988" cy="28575"/>
            </a:xfrm>
            <a:custGeom>
              <a:avLst/>
              <a:gdLst/>
              <a:ahLst/>
              <a:cxnLst>
                <a:cxn ang="0">
                  <a:pos x="57" y="4"/>
                </a:cxn>
                <a:cxn ang="0">
                  <a:pos x="57" y="4"/>
                </a:cxn>
                <a:cxn ang="0">
                  <a:pos x="52" y="11"/>
                </a:cxn>
                <a:cxn ang="0">
                  <a:pos x="47" y="17"/>
                </a:cxn>
                <a:cxn ang="0">
                  <a:pos x="35" y="31"/>
                </a:cxn>
                <a:cxn ang="0">
                  <a:pos x="35" y="31"/>
                </a:cxn>
                <a:cxn ang="0">
                  <a:pos x="1" y="63"/>
                </a:cxn>
                <a:cxn ang="0">
                  <a:pos x="1" y="63"/>
                </a:cxn>
                <a:cxn ang="0">
                  <a:pos x="0" y="66"/>
                </a:cxn>
                <a:cxn ang="0">
                  <a:pos x="0" y="67"/>
                </a:cxn>
                <a:cxn ang="0">
                  <a:pos x="1" y="71"/>
                </a:cxn>
                <a:cxn ang="0">
                  <a:pos x="5" y="74"/>
                </a:cxn>
                <a:cxn ang="0">
                  <a:pos x="8" y="72"/>
                </a:cxn>
                <a:cxn ang="0">
                  <a:pos x="9" y="71"/>
                </a:cxn>
                <a:cxn ang="0">
                  <a:pos x="9" y="71"/>
                </a:cxn>
                <a:cxn ang="0">
                  <a:pos x="43" y="38"/>
                </a:cxn>
                <a:cxn ang="0">
                  <a:pos x="43" y="38"/>
                </a:cxn>
                <a:cxn ang="0">
                  <a:pos x="56" y="24"/>
                </a:cxn>
                <a:cxn ang="0">
                  <a:pos x="63" y="17"/>
                </a:cxn>
                <a:cxn ang="0">
                  <a:pos x="68" y="10"/>
                </a:cxn>
                <a:cxn ang="0">
                  <a:pos x="68" y="10"/>
                </a:cxn>
                <a:cxn ang="0">
                  <a:pos x="68" y="7"/>
                </a:cxn>
                <a:cxn ang="0">
                  <a:pos x="68" y="4"/>
                </a:cxn>
                <a:cxn ang="0">
                  <a:pos x="65" y="2"/>
                </a:cxn>
                <a:cxn ang="0">
                  <a:pos x="61" y="0"/>
                </a:cxn>
                <a:cxn ang="0">
                  <a:pos x="59" y="2"/>
                </a:cxn>
                <a:cxn ang="0">
                  <a:pos x="57" y="4"/>
                </a:cxn>
                <a:cxn ang="0">
                  <a:pos x="57" y="4"/>
                </a:cxn>
              </a:cxnLst>
              <a:rect l="0" t="0" r="r" b="b"/>
              <a:pathLst>
                <a:path w="68" h="74">
                  <a:moveTo>
                    <a:pt x="57" y="4"/>
                  </a:moveTo>
                  <a:lnTo>
                    <a:pt x="57" y="4"/>
                  </a:lnTo>
                  <a:lnTo>
                    <a:pt x="52" y="11"/>
                  </a:lnTo>
                  <a:lnTo>
                    <a:pt x="47" y="17"/>
                  </a:lnTo>
                  <a:lnTo>
                    <a:pt x="35" y="31"/>
                  </a:lnTo>
                  <a:lnTo>
                    <a:pt x="35" y="31"/>
                  </a:lnTo>
                  <a:lnTo>
                    <a:pt x="1" y="63"/>
                  </a:lnTo>
                  <a:lnTo>
                    <a:pt x="1" y="63"/>
                  </a:lnTo>
                  <a:lnTo>
                    <a:pt x="0" y="66"/>
                  </a:lnTo>
                  <a:lnTo>
                    <a:pt x="0" y="67"/>
                  </a:lnTo>
                  <a:lnTo>
                    <a:pt x="1" y="71"/>
                  </a:lnTo>
                  <a:lnTo>
                    <a:pt x="5" y="74"/>
                  </a:lnTo>
                  <a:lnTo>
                    <a:pt x="8" y="72"/>
                  </a:lnTo>
                  <a:lnTo>
                    <a:pt x="9" y="71"/>
                  </a:lnTo>
                  <a:lnTo>
                    <a:pt x="9" y="71"/>
                  </a:lnTo>
                  <a:lnTo>
                    <a:pt x="43" y="38"/>
                  </a:lnTo>
                  <a:lnTo>
                    <a:pt x="43" y="38"/>
                  </a:lnTo>
                  <a:lnTo>
                    <a:pt x="56" y="24"/>
                  </a:lnTo>
                  <a:lnTo>
                    <a:pt x="63" y="17"/>
                  </a:lnTo>
                  <a:lnTo>
                    <a:pt x="68" y="10"/>
                  </a:lnTo>
                  <a:lnTo>
                    <a:pt x="68" y="10"/>
                  </a:lnTo>
                  <a:lnTo>
                    <a:pt x="68" y="7"/>
                  </a:lnTo>
                  <a:lnTo>
                    <a:pt x="68" y="4"/>
                  </a:lnTo>
                  <a:lnTo>
                    <a:pt x="65" y="2"/>
                  </a:lnTo>
                  <a:lnTo>
                    <a:pt x="61" y="0"/>
                  </a:lnTo>
                  <a:lnTo>
                    <a:pt x="59" y="2"/>
                  </a:lnTo>
                  <a:lnTo>
                    <a:pt x="57" y="4"/>
                  </a:lnTo>
                  <a:lnTo>
                    <a:pt x="5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42" name="Freeform 654"/>
            <p:cNvSpPr/>
            <p:nvPr/>
          </p:nvSpPr>
          <p:spPr bwMode="auto">
            <a:xfrm>
              <a:off x="4368801" y="2347913"/>
              <a:ext cx="26988" cy="30163"/>
            </a:xfrm>
            <a:custGeom>
              <a:avLst/>
              <a:gdLst/>
              <a:ahLst/>
              <a:cxnLst>
                <a:cxn ang="0">
                  <a:pos x="53" y="4"/>
                </a:cxn>
                <a:cxn ang="0">
                  <a:pos x="53" y="4"/>
                </a:cxn>
                <a:cxn ang="0">
                  <a:pos x="48" y="13"/>
                </a:cxn>
                <a:cxn ang="0">
                  <a:pos x="43" y="22"/>
                </a:cxn>
                <a:cxn ang="0">
                  <a:pos x="36" y="30"/>
                </a:cxn>
                <a:cxn ang="0">
                  <a:pos x="29" y="38"/>
                </a:cxn>
                <a:cxn ang="0">
                  <a:pos x="18" y="48"/>
                </a:cxn>
                <a:cxn ang="0">
                  <a:pos x="18" y="48"/>
                </a:cxn>
                <a:cxn ang="0">
                  <a:pos x="12" y="57"/>
                </a:cxn>
                <a:cxn ang="0">
                  <a:pos x="8" y="61"/>
                </a:cxn>
                <a:cxn ang="0">
                  <a:pos x="4" y="64"/>
                </a:cxn>
                <a:cxn ang="0">
                  <a:pos x="4" y="64"/>
                </a:cxn>
                <a:cxn ang="0">
                  <a:pos x="2" y="65"/>
                </a:cxn>
                <a:cxn ang="0">
                  <a:pos x="1" y="66"/>
                </a:cxn>
                <a:cxn ang="0">
                  <a:pos x="0" y="70"/>
                </a:cxn>
                <a:cxn ang="0">
                  <a:pos x="2" y="74"/>
                </a:cxn>
                <a:cxn ang="0">
                  <a:pos x="5" y="76"/>
                </a:cxn>
                <a:cxn ang="0">
                  <a:pos x="8" y="74"/>
                </a:cxn>
                <a:cxn ang="0">
                  <a:pos x="8" y="74"/>
                </a:cxn>
                <a:cxn ang="0">
                  <a:pos x="10" y="73"/>
                </a:cxn>
                <a:cxn ang="0">
                  <a:pos x="14" y="70"/>
                </a:cxn>
                <a:cxn ang="0">
                  <a:pos x="19" y="65"/>
                </a:cxn>
                <a:cxn ang="0">
                  <a:pos x="19" y="65"/>
                </a:cxn>
                <a:cxn ang="0">
                  <a:pos x="27" y="55"/>
                </a:cxn>
                <a:cxn ang="0">
                  <a:pos x="36" y="45"/>
                </a:cxn>
                <a:cxn ang="0">
                  <a:pos x="36" y="45"/>
                </a:cxn>
                <a:cxn ang="0">
                  <a:pos x="46" y="38"/>
                </a:cxn>
                <a:cxn ang="0">
                  <a:pos x="52" y="27"/>
                </a:cxn>
                <a:cxn ang="0">
                  <a:pos x="59" y="17"/>
                </a:cxn>
                <a:cxn ang="0">
                  <a:pos x="64" y="6"/>
                </a:cxn>
                <a:cxn ang="0">
                  <a:pos x="64" y="6"/>
                </a:cxn>
                <a:cxn ang="0">
                  <a:pos x="65" y="4"/>
                </a:cxn>
                <a:cxn ang="0">
                  <a:pos x="64" y="2"/>
                </a:cxn>
                <a:cxn ang="0">
                  <a:pos x="63" y="1"/>
                </a:cxn>
                <a:cxn ang="0">
                  <a:pos x="61" y="0"/>
                </a:cxn>
                <a:cxn ang="0">
                  <a:pos x="56" y="0"/>
                </a:cxn>
                <a:cxn ang="0">
                  <a:pos x="55" y="1"/>
                </a:cxn>
                <a:cxn ang="0">
                  <a:pos x="53" y="4"/>
                </a:cxn>
                <a:cxn ang="0">
                  <a:pos x="53" y="4"/>
                </a:cxn>
              </a:cxnLst>
              <a:rect l="0" t="0" r="r" b="b"/>
              <a:pathLst>
                <a:path w="65" h="76">
                  <a:moveTo>
                    <a:pt x="53" y="4"/>
                  </a:moveTo>
                  <a:lnTo>
                    <a:pt x="53" y="4"/>
                  </a:lnTo>
                  <a:lnTo>
                    <a:pt x="48" y="13"/>
                  </a:lnTo>
                  <a:lnTo>
                    <a:pt x="43" y="22"/>
                  </a:lnTo>
                  <a:lnTo>
                    <a:pt x="36" y="30"/>
                  </a:lnTo>
                  <a:lnTo>
                    <a:pt x="29" y="38"/>
                  </a:lnTo>
                  <a:lnTo>
                    <a:pt x="18" y="48"/>
                  </a:lnTo>
                  <a:lnTo>
                    <a:pt x="18" y="48"/>
                  </a:lnTo>
                  <a:lnTo>
                    <a:pt x="12" y="57"/>
                  </a:lnTo>
                  <a:lnTo>
                    <a:pt x="8" y="61"/>
                  </a:lnTo>
                  <a:lnTo>
                    <a:pt x="4" y="64"/>
                  </a:lnTo>
                  <a:lnTo>
                    <a:pt x="4" y="64"/>
                  </a:lnTo>
                  <a:lnTo>
                    <a:pt x="2" y="65"/>
                  </a:lnTo>
                  <a:lnTo>
                    <a:pt x="1" y="66"/>
                  </a:lnTo>
                  <a:lnTo>
                    <a:pt x="0" y="70"/>
                  </a:lnTo>
                  <a:lnTo>
                    <a:pt x="2" y="74"/>
                  </a:lnTo>
                  <a:lnTo>
                    <a:pt x="5" y="76"/>
                  </a:lnTo>
                  <a:lnTo>
                    <a:pt x="8" y="74"/>
                  </a:lnTo>
                  <a:lnTo>
                    <a:pt x="8" y="74"/>
                  </a:lnTo>
                  <a:lnTo>
                    <a:pt x="10" y="73"/>
                  </a:lnTo>
                  <a:lnTo>
                    <a:pt x="14" y="70"/>
                  </a:lnTo>
                  <a:lnTo>
                    <a:pt x="19" y="65"/>
                  </a:lnTo>
                  <a:lnTo>
                    <a:pt x="19" y="65"/>
                  </a:lnTo>
                  <a:lnTo>
                    <a:pt x="27" y="55"/>
                  </a:lnTo>
                  <a:lnTo>
                    <a:pt x="36" y="45"/>
                  </a:lnTo>
                  <a:lnTo>
                    <a:pt x="36" y="45"/>
                  </a:lnTo>
                  <a:lnTo>
                    <a:pt x="46" y="38"/>
                  </a:lnTo>
                  <a:lnTo>
                    <a:pt x="52" y="27"/>
                  </a:lnTo>
                  <a:lnTo>
                    <a:pt x="59" y="17"/>
                  </a:lnTo>
                  <a:lnTo>
                    <a:pt x="64" y="6"/>
                  </a:lnTo>
                  <a:lnTo>
                    <a:pt x="64" y="6"/>
                  </a:lnTo>
                  <a:lnTo>
                    <a:pt x="65" y="4"/>
                  </a:lnTo>
                  <a:lnTo>
                    <a:pt x="64" y="2"/>
                  </a:lnTo>
                  <a:lnTo>
                    <a:pt x="63" y="1"/>
                  </a:lnTo>
                  <a:lnTo>
                    <a:pt x="61" y="0"/>
                  </a:lnTo>
                  <a:lnTo>
                    <a:pt x="56" y="0"/>
                  </a:lnTo>
                  <a:lnTo>
                    <a:pt x="55" y="1"/>
                  </a:lnTo>
                  <a:lnTo>
                    <a:pt x="53" y="4"/>
                  </a:lnTo>
                  <a:lnTo>
                    <a:pt x="53"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43" name="Freeform 655"/>
            <p:cNvSpPr/>
            <p:nvPr/>
          </p:nvSpPr>
          <p:spPr bwMode="auto">
            <a:xfrm>
              <a:off x="4400551" y="2359025"/>
              <a:ext cx="23813" cy="23813"/>
            </a:xfrm>
            <a:custGeom>
              <a:avLst/>
              <a:gdLst/>
              <a:ahLst/>
              <a:cxnLst>
                <a:cxn ang="0">
                  <a:pos x="47" y="1"/>
                </a:cxn>
                <a:cxn ang="0">
                  <a:pos x="47" y="1"/>
                </a:cxn>
                <a:cxn ang="0">
                  <a:pos x="22" y="25"/>
                </a:cxn>
                <a:cxn ang="0">
                  <a:pos x="10" y="38"/>
                </a:cxn>
                <a:cxn ang="0">
                  <a:pos x="1" y="52"/>
                </a:cxn>
                <a:cxn ang="0">
                  <a:pos x="1" y="52"/>
                </a:cxn>
                <a:cxn ang="0">
                  <a:pos x="0" y="55"/>
                </a:cxn>
                <a:cxn ang="0">
                  <a:pos x="0" y="56"/>
                </a:cxn>
                <a:cxn ang="0">
                  <a:pos x="2" y="60"/>
                </a:cxn>
                <a:cxn ang="0">
                  <a:pos x="6" y="60"/>
                </a:cxn>
                <a:cxn ang="0">
                  <a:pos x="9" y="60"/>
                </a:cxn>
                <a:cxn ang="0">
                  <a:pos x="10" y="57"/>
                </a:cxn>
                <a:cxn ang="0">
                  <a:pos x="10" y="57"/>
                </a:cxn>
                <a:cxn ang="0">
                  <a:pos x="21" y="44"/>
                </a:cxn>
                <a:cxn ang="0">
                  <a:pos x="31" y="33"/>
                </a:cxn>
                <a:cxn ang="0">
                  <a:pos x="55" y="9"/>
                </a:cxn>
                <a:cxn ang="0">
                  <a:pos x="55" y="9"/>
                </a:cxn>
                <a:cxn ang="0">
                  <a:pos x="57" y="8"/>
                </a:cxn>
                <a:cxn ang="0">
                  <a:pos x="57" y="5"/>
                </a:cxn>
                <a:cxn ang="0">
                  <a:pos x="55" y="1"/>
                </a:cxn>
                <a:cxn ang="0">
                  <a:pos x="52" y="0"/>
                </a:cxn>
                <a:cxn ang="0">
                  <a:pos x="49" y="0"/>
                </a:cxn>
                <a:cxn ang="0">
                  <a:pos x="47" y="1"/>
                </a:cxn>
                <a:cxn ang="0">
                  <a:pos x="47" y="1"/>
                </a:cxn>
              </a:cxnLst>
              <a:rect l="0" t="0" r="r" b="b"/>
              <a:pathLst>
                <a:path w="57" h="60">
                  <a:moveTo>
                    <a:pt x="47" y="1"/>
                  </a:moveTo>
                  <a:lnTo>
                    <a:pt x="47" y="1"/>
                  </a:lnTo>
                  <a:lnTo>
                    <a:pt x="22" y="25"/>
                  </a:lnTo>
                  <a:lnTo>
                    <a:pt x="10" y="38"/>
                  </a:lnTo>
                  <a:lnTo>
                    <a:pt x="1" y="52"/>
                  </a:lnTo>
                  <a:lnTo>
                    <a:pt x="1" y="52"/>
                  </a:lnTo>
                  <a:lnTo>
                    <a:pt x="0" y="55"/>
                  </a:lnTo>
                  <a:lnTo>
                    <a:pt x="0" y="56"/>
                  </a:lnTo>
                  <a:lnTo>
                    <a:pt x="2" y="60"/>
                  </a:lnTo>
                  <a:lnTo>
                    <a:pt x="6" y="60"/>
                  </a:lnTo>
                  <a:lnTo>
                    <a:pt x="9" y="60"/>
                  </a:lnTo>
                  <a:lnTo>
                    <a:pt x="10" y="57"/>
                  </a:lnTo>
                  <a:lnTo>
                    <a:pt x="10" y="57"/>
                  </a:lnTo>
                  <a:lnTo>
                    <a:pt x="21" y="44"/>
                  </a:lnTo>
                  <a:lnTo>
                    <a:pt x="31" y="33"/>
                  </a:lnTo>
                  <a:lnTo>
                    <a:pt x="55" y="9"/>
                  </a:lnTo>
                  <a:lnTo>
                    <a:pt x="55" y="9"/>
                  </a:lnTo>
                  <a:lnTo>
                    <a:pt x="57" y="8"/>
                  </a:lnTo>
                  <a:lnTo>
                    <a:pt x="57" y="5"/>
                  </a:lnTo>
                  <a:lnTo>
                    <a:pt x="55" y="1"/>
                  </a:lnTo>
                  <a:lnTo>
                    <a:pt x="52" y="0"/>
                  </a:lnTo>
                  <a:lnTo>
                    <a:pt x="49" y="0"/>
                  </a:lnTo>
                  <a:lnTo>
                    <a:pt x="47" y="1"/>
                  </a:lnTo>
                  <a:lnTo>
                    <a:pt x="4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44" name="Freeform 656"/>
            <p:cNvSpPr>
              <a:spLocks noEditPoints="1"/>
            </p:cNvSpPr>
            <p:nvPr/>
          </p:nvSpPr>
          <p:spPr bwMode="auto">
            <a:xfrm>
              <a:off x="4257676" y="2103438"/>
              <a:ext cx="276225" cy="303213"/>
            </a:xfrm>
            <a:custGeom>
              <a:avLst/>
              <a:gdLst/>
              <a:ahLst/>
              <a:cxnLst>
                <a:cxn ang="0">
                  <a:pos x="596" y="502"/>
                </a:cxn>
                <a:cxn ang="0">
                  <a:pos x="665" y="348"/>
                </a:cxn>
                <a:cxn ang="0">
                  <a:pos x="685" y="305"/>
                </a:cxn>
                <a:cxn ang="0">
                  <a:pos x="694" y="269"/>
                </a:cxn>
                <a:cxn ang="0">
                  <a:pos x="694" y="254"/>
                </a:cxn>
                <a:cxn ang="0">
                  <a:pos x="681" y="234"/>
                </a:cxn>
                <a:cxn ang="0">
                  <a:pos x="646" y="212"/>
                </a:cxn>
                <a:cxn ang="0">
                  <a:pos x="608" y="186"/>
                </a:cxn>
                <a:cxn ang="0">
                  <a:pos x="514" y="126"/>
                </a:cxn>
                <a:cxn ang="0">
                  <a:pos x="372" y="48"/>
                </a:cxn>
                <a:cxn ang="0">
                  <a:pos x="321" y="20"/>
                </a:cxn>
                <a:cxn ang="0">
                  <a:pos x="281" y="4"/>
                </a:cxn>
                <a:cxn ang="0">
                  <a:pos x="260" y="0"/>
                </a:cxn>
                <a:cxn ang="0">
                  <a:pos x="246" y="9"/>
                </a:cxn>
                <a:cxn ang="0">
                  <a:pos x="239" y="24"/>
                </a:cxn>
                <a:cxn ang="0">
                  <a:pos x="223" y="55"/>
                </a:cxn>
                <a:cxn ang="0">
                  <a:pos x="164" y="161"/>
                </a:cxn>
                <a:cxn ang="0">
                  <a:pos x="99" y="298"/>
                </a:cxn>
                <a:cxn ang="0">
                  <a:pos x="52" y="379"/>
                </a:cxn>
                <a:cxn ang="0">
                  <a:pos x="15" y="447"/>
                </a:cxn>
                <a:cxn ang="0">
                  <a:pos x="1" y="496"/>
                </a:cxn>
                <a:cxn ang="0">
                  <a:pos x="2" y="530"/>
                </a:cxn>
                <a:cxn ang="0">
                  <a:pos x="11" y="545"/>
                </a:cxn>
                <a:cxn ang="0">
                  <a:pos x="43" y="573"/>
                </a:cxn>
                <a:cxn ang="0">
                  <a:pos x="91" y="603"/>
                </a:cxn>
                <a:cxn ang="0">
                  <a:pos x="185" y="664"/>
                </a:cxn>
                <a:cxn ang="0">
                  <a:pos x="238" y="697"/>
                </a:cxn>
                <a:cxn ang="0">
                  <a:pos x="311" y="743"/>
                </a:cxn>
                <a:cxn ang="0">
                  <a:pos x="350" y="759"/>
                </a:cxn>
                <a:cxn ang="0">
                  <a:pos x="389" y="766"/>
                </a:cxn>
                <a:cxn ang="0">
                  <a:pos x="416" y="763"/>
                </a:cxn>
                <a:cxn ang="0">
                  <a:pos x="452" y="740"/>
                </a:cxn>
                <a:cxn ang="0">
                  <a:pos x="489" y="700"/>
                </a:cxn>
                <a:cxn ang="0">
                  <a:pos x="532" y="633"/>
                </a:cxn>
                <a:cxn ang="0">
                  <a:pos x="578" y="543"/>
                </a:cxn>
                <a:cxn ang="0">
                  <a:pos x="426" y="705"/>
                </a:cxn>
                <a:cxn ang="0">
                  <a:pos x="392" y="717"/>
                </a:cxn>
                <a:cxn ang="0">
                  <a:pos x="357" y="712"/>
                </a:cxn>
                <a:cxn ang="0">
                  <a:pos x="297" y="679"/>
                </a:cxn>
                <a:cxn ang="0">
                  <a:pos x="253" y="651"/>
                </a:cxn>
                <a:cxn ang="0">
                  <a:pos x="126" y="576"/>
                </a:cxn>
                <a:cxn ang="0">
                  <a:pos x="58" y="522"/>
                </a:cxn>
                <a:cxn ang="0">
                  <a:pos x="53" y="514"/>
                </a:cxn>
                <a:cxn ang="0">
                  <a:pos x="52" y="492"/>
                </a:cxn>
                <a:cxn ang="0">
                  <a:pos x="66" y="446"/>
                </a:cxn>
                <a:cxn ang="0">
                  <a:pos x="120" y="348"/>
                </a:cxn>
                <a:cxn ang="0">
                  <a:pos x="145" y="306"/>
                </a:cxn>
                <a:cxn ang="0">
                  <a:pos x="227" y="140"/>
                </a:cxn>
                <a:cxn ang="0">
                  <a:pos x="280" y="51"/>
                </a:cxn>
                <a:cxn ang="0">
                  <a:pos x="321" y="68"/>
                </a:cxn>
                <a:cxn ang="0">
                  <a:pos x="401" y="114"/>
                </a:cxn>
                <a:cxn ang="0">
                  <a:pos x="482" y="161"/>
                </a:cxn>
                <a:cxn ang="0">
                  <a:pos x="539" y="195"/>
                </a:cxn>
                <a:cxn ang="0">
                  <a:pos x="603" y="242"/>
                </a:cxn>
                <a:cxn ang="0">
                  <a:pos x="629" y="256"/>
                </a:cxn>
                <a:cxn ang="0">
                  <a:pos x="644" y="268"/>
                </a:cxn>
                <a:cxn ang="0">
                  <a:pos x="638" y="290"/>
                </a:cxn>
                <a:cxn ang="0">
                  <a:pos x="618" y="334"/>
                </a:cxn>
                <a:cxn ang="0">
                  <a:pos x="604" y="377"/>
                </a:cxn>
                <a:cxn ang="0">
                  <a:pos x="595" y="405"/>
                </a:cxn>
                <a:cxn ang="0">
                  <a:pos x="532" y="543"/>
                </a:cxn>
                <a:cxn ang="0">
                  <a:pos x="455" y="672"/>
                </a:cxn>
                <a:cxn ang="0">
                  <a:pos x="437" y="696"/>
                </a:cxn>
              </a:cxnLst>
              <a:rect l="0" t="0" r="r" b="b"/>
              <a:pathLst>
                <a:path w="694" h="766">
                  <a:moveTo>
                    <a:pt x="578" y="543"/>
                  </a:moveTo>
                  <a:lnTo>
                    <a:pt x="578" y="543"/>
                  </a:lnTo>
                  <a:lnTo>
                    <a:pt x="596" y="502"/>
                  </a:lnTo>
                  <a:lnTo>
                    <a:pt x="621" y="445"/>
                  </a:lnTo>
                  <a:lnTo>
                    <a:pt x="646" y="388"/>
                  </a:lnTo>
                  <a:lnTo>
                    <a:pt x="665" y="348"/>
                  </a:lnTo>
                  <a:lnTo>
                    <a:pt x="665" y="348"/>
                  </a:lnTo>
                  <a:lnTo>
                    <a:pt x="676" y="327"/>
                  </a:lnTo>
                  <a:lnTo>
                    <a:pt x="685" y="305"/>
                  </a:lnTo>
                  <a:lnTo>
                    <a:pt x="689" y="293"/>
                  </a:lnTo>
                  <a:lnTo>
                    <a:pt x="693" y="281"/>
                  </a:lnTo>
                  <a:lnTo>
                    <a:pt x="694" y="269"/>
                  </a:lnTo>
                  <a:lnTo>
                    <a:pt x="694" y="259"/>
                  </a:lnTo>
                  <a:lnTo>
                    <a:pt x="694" y="259"/>
                  </a:lnTo>
                  <a:lnTo>
                    <a:pt x="694" y="254"/>
                  </a:lnTo>
                  <a:lnTo>
                    <a:pt x="693" y="249"/>
                  </a:lnTo>
                  <a:lnTo>
                    <a:pt x="688" y="241"/>
                  </a:lnTo>
                  <a:lnTo>
                    <a:pt x="681" y="234"/>
                  </a:lnTo>
                  <a:lnTo>
                    <a:pt x="672" y="228"/>
                  </a:lnTo>
                  <a:lnTo>
                    <a:pt x="654" y="217"/>
                  </a:lnTo>
                  <a:lnTo>
                    <a:pt x="646" y="212"/>
                  </a:lnTo>
                  <a:lnTo>
                    <a:pt x="638" y="207"/>
                  </a:lnTo>
                  <a:lnTo>
                    <a:pt x="638" y="207"/>
                  </a:lnTo>
                  <a:lnTo>
                    <a:pt x="608" y="186"/>
                  </a:lnTo>
                  <a:lnTo>
                    <a:pt x="576" y="165"/>
                  </a:lnTo>
                  <a:lnTo>
                    <a:pt x="545" y="145"/>
                  </a:lnTo>
                  <a:lnTo>
                    <a:pt x="514" y="126"/>
                  </a:lnTo>
                  <a:lnTo>
                    <a:pt x="514" y="126"/>
                  </a:lnTo>
                  <a:lnTo>
                    <a:pt x="443" y="86"/>
                  </a:lnTo>
                  <a:lnTo>
                    <a:pt x="372" y="48"/>
                  </a:lnTo>
                  <a:lnTo>
                    <a:pt x="372" y="48"/>
                  </a:lnTo>
                  <a:lnTo>
                    <a:pt x="348" y="34"/>
                  </a:lnTo>
                  <a:lnTo>
                    <a:pt x="321" y="20"/>
                  </a:lnTo>
                  <a:lnTo>
                    <a:pt x="308" y="13"/>
                  </a:lnTo>
                  <a:lnTo>
                    <a:pt x="295" y="8"/>
                  </a:lnTo>
                  <a:lnTo>
                    <a:pt x="281" y="4"/>
                  </a:lnTo>
                  <a:lnTo>
                    <a:pt x="266" y="0"/>
                  </a:lnTo>
                  <a:lnTo>
                    <a:pt x="266" y="0"/>
                  </a:lnTo>
                  <a:lnTo>
                    <a:pt x="260" y="0"/>
                  </a:lnTo>
                  <a:lnTo>
                    <a:pt x="255" y="1"/>
                  </a:lnTo>
                  <a:lnTo>
                    <a:pt x="249" y="5"/>
                  </a:lnTo>
                  <a:lnTo>
                    <a:pt x="246" y="9"/>
                  </a:lnTo>
                  <a:lnTo>
                    <a:pt x="242" y="13"/>
                  </a:lnTo>
                  <a:lnTo>
                    <a:pt x="240" y="18"/>
                  </a:lnTo>
                  <a:lnTo>
                    <a:pt x="239" y="24"/>
                  </a:lnTo>
                  <a:lnTo>
                    <a:pt x="239" y="29"/>
                  </a:lnTo>
                  <a:lnTo>
                    <a:pt x="239" y="29"/>
                  </a:lnTo>
                  <a:lnTo>
                    <a:pt x="223" y="55"/>
                  </a:lnTo>
                  <a:lnTo>
                    <a:pt x="204" y="88"/>
                  </a:lnTo>
                  <a:lnTo>
                    <a:pt x="185" y="123"/>
                  </a:lnTo>
                  <a:lnTo>
                    <a:pt x="164" y="161"/>
                  </a:lnTo>
                  <a:lnTo>
                    <a:pt x="128" y="237"/>
                  </a:lnTo>
                  <a:lnTo>
                    <a:pt x="99" y="298"/>
                  </a:lnTo>
                  <a:lnTo>
                    <a:pt x="99" y="298"/>
                  </a:lnTo>
                  <a:lnTo>
                    <a:pt x="87" y="320"/>
                  </a:lnTo>
                  <a:lnTo>
                    <a:pt x="70" y="348"/>
                  </a:lnTo>
                  <a:lnTo>
                    <a:pt x="52" y="379"/>
                  </a:lnTo>
                  <a:lnTo>
                    <a:pt x="32" y="413"/>
                  </a:lnTo>
                  <a:lnTo>
                    <a:pt x="23" y="430"/>
                  </a:lnTo>
                  <a:lnTo>
                    <a:pt x="15" y="447"/>
                  </a:lnTo>
                  <a:lnTo>
                    <a:pt x="9" y="464"/>
                  </a:lnTo>
                  <a:lnTo>
                    <a:pt x="4" y="480"/>
                  </a:lnTo>
                  <a:lnTo>
                    <a:pt x="1" y="496"/>
                  </a:lnTo>
                  <a:lnTo>
                    <a:pt x="0" y="510"/>
                  </a:lnTo>
                  <a:lnTo>
                    <a:pt x="1" y="523"/>
                  </a:lnTo>
                  <a:lnTo>
                    <a:pt x="2" y="530"/>
                  </a:lnTo>
                  <a:lnTo>
                    <a:pt x="5" y="535"/>
                  </a:lnTo>
                  <a:lnTo>
                    <a:pt x="5" y="535"/>
                  </a:lnTo>
                  <a:lnTo>
                    <a:pt x="11" y="545"/>
                  </a:lnTo>
                  <a:lnTo>
                    <a:pt x="21" y="555"/>
                  </a:lnTo>
                  <a:lnTo>
                    <a:pt x="31" y="565"/>
                  </a:lnTo>
                  <a:lnTo>
                    <a:pt x="43" y="573"/>
                  </a:lnTo>
                  <a:lnTo>
                    <a:pt x="69" y="590"/>
                  </a:lnTo>
                  <a:lnTo>
                    <a:pt x="91" y="603"/>
                  </a:lnTo>
                  <a:lnTo>
                    <a:pt x="91" y="603"/>
                  </a:lnTo>
                  <a:lnTo>
                    <a:pt x="123" y="623"/>
                  </a:lnTo>
                  <a:lnTo>
                    <a:pt x="154" y="644"/>
                  </a:lnTo>
                  <a:lnTo>
                    <a:pt x="185" y="664"/>
                  </a:lnTo>
                  <a:lnTo>
                    <a:pt x="217" y="684"/>
                  </a:lnTo>
                  <a:lnTo>
                    <a:pt x="217" y="684"/>
                  </a:lnTo>
                  <a:lnTo>
                    <a:pt x="238" y="697"/>
                  </a:lnTo>
                  <a:lnTo>
                    <a:pt x="261" y="713"/>
                  </a:lnTo>
                  <a:lnTo>
                    <a:pt x="286" y="729"/>
                  </a:lnTo>
                  <a:lnTo>
                    <a:pt x="311" y="743"/>
                  </a:lnTo>
                  <a:lnTo>
                    <a:pt x="324" y="749"/>
                  </a:lnTo>
                  <a:lnTo>
                    <a:pt x="337" y="755"/>
                  </a:lnTo>
                  <a:lnTo>
                    <a:pt x="350" y="759"/>
                  </a:lnTo>
                  <a:lnTo>
                    <a:pt x="363" y="763"/>
                  </a:lnTo>
                  <a:lnTo>
                    <a:pt x="376" y="765"/>
                  </a:lnTo>
                  <a:lnTo>
                    <a:pt x="389" y="766"/>
                  </a:lnTo>
                  <a:lnTo>
                    <a:pt x="402" y="765"/>
                  </a:lnTo>
                  <a:lnTo>
                    <a:pt x="416" y="763"/>
                  </a:lnTo>
                  <a:lnTo>
                    <a:pt x="416" y="763"/>
                  </a:lnTo>
                  <a:lnTo>
                    <a:pt x="427" y="757"/>
                  </a:lnTo>
                  <a:lnTo>
                    <a:pt x="440" y="749"/>
                  </a:lnTo>
                  <a:lnTo>
                    <a:pt x="452" y="740"/>
                  </a:lnTo>
                  <a:lnTo>
                    <a:pt x="465" y="729"/>
                  </a:lnTo>
                  <a:lnTo>
                    <a:pt x="477" y="714"/>
                  </a:lnTo>
                  <a:lnTo>
                    <a:pt x="489" y="700"/>
                  </a:lnTo>
                  <a:lnTo>
                    <a:pt x="501" y="684"/>
                  </a:lnTo>
                  <a:lnTo>
                    <a:pt x="511" y="667"/>
                  </a:lnTo>
                  <a:lnTo>
                    <a:pt x="532" y="633"/>
                  </a:lnTo>
                  <a:lnTo>
                    <a:pt x="550" y="599"/>
                  </a:lnTo>
                  <a:lnTo>
                    <a:pt x="578" y="543"/>
                  </a:lnTo>
                  <a:lnTo>
                    <a:pt x="578" y="543"/>
                  </a:lnTo>
                  <a:close/>
                  <a:moveTo>
                    <a:pt x="437" y="696"/>
                  </a:moveTo>
                  <a:lnTo>
                    <a:pt x="437" y="696"/>
                  </a:lnTo>
                  <a:lnTo>
                    <a:pt x="426" y="705"/>
                  </a:lnTo>
                  <a:lnTo>
                    <a:pt x="414" y="712"/>
                  </a:lnTo>
                  <a:lnTo>
                    <a:pt x="404" y="715"/>
                  </a:lnTo>
                  <a:lnTo>
                    <a:pt x="392" y="717"/>
                  </a:lnTo>
                  <a:lnTo>
                    <a:pt x="380" y="717"/>
                  </a:lnTo>
                  <a:lnTo>
                    <a:pt x="368" y="714"/>
                  </a:lnTo>
                  <a:lnTo>
                    <a:pt x="357" y="712"/>
                  </a:lnTo>
                  <a:lnTo>
                    <a:pt x="344" y="706"/>
                  </a:lnTo>
                  <a:lnTo>
                    <a:pt x="320" y="693"/>
                  </a:lnTo>
                  <a:lnTo>
                    <a:pt x="297" y="679"/>
                  </a:lnTo>
                  <a:lnTo>
                    <a:pt x="274" y="664"/>
                  </a:lnTo>
                  <a:lnTo>
                    <a:pt x="253" y="651"/>
                  </a:lnTo>
                  <a:lnTo>
                    <a:pt x="253" y="651"/>
                  </a:lnTo>
                  <a:lnTo>
                    <a:pt x="204" y="624"/>
                  </a:lnTo>
                  <a:lnTo>
                    <a:pt x="151" y="593"/>
                  </a:lnTo>
                  <a:lnTo>
                    <a:pt x="126" y="576"/>
                  </a:lnTo>
                  <a:lnTo>
                    <a:pt x="103" y="559"/>
                  </a:lnTo>
                  <a:lnTo>
                    <a:pt x="79" y="540"/>
                  </a:lnTo>
                  <a:lnTo>
                    <a:pt x="58" y="522"/>
                  </a:lnTo>
                  <a:lnTo>
                    <a:pt x="58" y="522"/>
                  </a:lnTo>
                  <a:lnTo>
                    <a:pt x="56" y="518"/>
                  </a:lnTo>
                  <a:lnTo>
                    <a:pt x="53" y="514"/>
                  </a:lnTo>
                  <a:lnTo>
                    <a:pt x="52" y="509"/>
                  </a:lnTo>
                  <a:lnTo>
                    <a:pt x="51" y="504"/>
                  </a:lnTo>
                  <a:lnTo>
                    <a:pt x="52" y="492"/>
                  </a:lnTo>
                  <a:lnTo>
                    <a:pt x="55" y="477"/>
                  </a:lnTo>
                  <a:lnTo>
                    <a:pt x="60" y="463"/>
                  </a:lnTo>
                  <a:lnTo>
                    <a:pt x="66" y="446"/>
                  </a:lnTo>
                  <a:lnTo>
                    <a:pt x="82" y="413"/>
                  </a:lnTo>
                  <a:lnTo>
                    <a:pt x="102" y="379"/>
                  </a:lnTo>
                  <a:lnTo>
                    <a:pt x="120" y="348"/>
                  </a:lnTo>
                  <a:lnTo>
                    <a:pt x="136" y="323"/>
                  </a:lnTo>
                  <a:lnTo>
                    <a:pt x="145" y="306"/>
                  </a:lnTo>
                  <a:lnTo>
                    <a:pt x="145" y="306"/>
                  </a:lnTo>
                  <a:lnTo>
                    <a:pt x="172" y="247"/>
                  </a:lnTo>
                  <a:lnTo>
                    <a:pt x="208" y="175"/>
                  </a:lnTo>
                  <a:lnTo>
                    <a:pt x="227" y="140"/>
                  </a:lnTo>
                  <a:lnTo>
                    <a:pt x="246" y="105"/>
                  </a:lnTo>
                  <a:lnTo>
                    <a:pt x="264" y="75"/>
                  </a:lnTo>
                  <a:lnTo>
                    <a:pt x="280" y="51"/>
                  </a:lnTo>
                  <a:lnTo>
                    <a:pt x="280" y="51"/>
                  </a:lnTo>
                  <a:lnTo>
                    <a:pt x="300" y="58"/>
                  </a:lnTo>
                  <a:lnTo>
                    <a:pt x="321" y="68"/>
                  </a:lnTo>
                  <a:lnTo>
                    <a:pt x="341" y="79"/>
                  </a:lnTo>
                  <a:lnTo>
                    <a:pt x="362" y="90"/>
                  </a:lnTo>
                  <a:lnTo>
                    <a:pt x="401" y="114"/>
                  </a:lnTo>
                  <a:lnTo>
                    <a:pt x="438" y="136"/>
                  </a:lnTo>
                  <a:lnTo>
                    <a:pt x="438" y="136"/>
                  </a:lnTo>
                  <a:lnTo>
                    <a:pt x="482" y="161"/>
                  </a:lnTo>
                  <a:lnTo>
                    <a:pt x="527" y="187"/>
                  </a:lnTo>
                  <a:lnTo>
                    <a:pt x="527" y="187"/>
                  </a:lnTo>
                  <a:lnTo>
                    <a:pt x="539" y="195"/>
                  </a:lnTo>
                  <a:lnTo>
                    <a:pt x="552" y="204"/>
                  </a:lnTo>
                  <a:lnTo>
                    <a:pt x="576" y="222"/>
                  </a:lnTo>
                  <a:lnTo>
                    <a:pt x="603" y="242"/>
                  </a:lnTo>
                  <a:lnTo>
                    <a:pt x="616" y="250"/>
                  </a:lnTo>
                  <a:lnTo>
                    <a:pt x="629" y="256"/>
                  </a:lnTo>
                  <a:lnTo>
                    <a:pt x="629" y="256"/>
                  </a:lnTo>
                  <a:lnTo>
                    <a:pt x="641" y="263"/>
                  </a:lnTo>
                  <a:lnTo>
                    <a:pt x="643" y="266"/>
                  </a:lnTo>
                  <a:lnTo>
                    <a:pt x="644" y="268"/>
                  </a:lnTo>
                  <a:lnTo>
                    <a:pt x="644" y="272"/>
                  </a:lnTo>
                  <a:lnTo>
                    <a:pt x="643" y="277"/>
                  </a:lnTo>
                  <a:lnTo>
                    <a:pt x="638" y="290"/>
                  </a:lnTo>
                  <a:lnTo>
                    <a:pt x="638" y="290"/>
                  </a:lnTo>
                  <a:lnTo>
                    <a:pt x="629" y="311"/>
                  </a:lnTo>
                  <a:lnTo>
                    <a:pt x="618" y="334"/>
                  </a:lnTo>
                  <a:lnTo>
                    <a:pt x="609" y="354"/>
                  </a:lnTo>
                  <a:lnTo>
                    <a:pt x="607" y="366"/>
                  </a:lnTo>
                  <a:lnTo>
                    <a:pt x="604" y="377"/>
                  </a:lnTo>
                  <a:lnTo>
                    <a:pt x="604" y="377"/>
                  </a:lnTo>
                  <a:lnTo>
                    <a:pt x="600" y="390"/>
                  </a:lnTo>
                  <a:lnTo>
                    <a:pt x="595" y="405"/>
                  </a:lnTo>
                  <a:lnTo>
                    <a:pt x="579" y="446"/>
                  </a:lnTo>
                  <a:lnTo>
                    <a:pt x="557" y="493"/>
                  </a:lnTo>
                  <a:lnTo>
                    <a:pt x="532" y="543"/>
                  </a:lnTo>
                  <a:lnTo>
                    <a:pt x="505" y="591"/>
                  </a:lnTo>
                  <a:lnTo>
                    <a:pt x="478" y="636"/>
                  </a:lnTo>
                  <a:lnTo>
                    <a:pt x="455" y="672"/>
                  </a:lnTo>
                  <a:lnTo>
                    <a:pt x="444" y="685"/>
                  </a:lnTo>
                  <a:lnTo>
                    <a:pt x="437" y="696"/>
                  </a:lnTo>
                  <a:lnTo>
                    <a:pt x="437" y="69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45" name="Freeform 657"/>
            <p:cNvSpPr/>
            <p:nvPr/>
          </p:nvSpPr>
          <p:spPr bwMode="auto">
            <a:xfrm>
              <a:off x="4452938" y="2252663"/>
              <a:ext cx="101600" cy="134938"/>
            </a:xfrm>
            <a:custGeom>
              <a:avLst/>
              <a:gdLst/>
              <a:ahLst/>
              <a:cxnLst>
                <a:cxn ang="0">
                  <a:pos x="219" y="209"/>
                </a:cxn>
                <a:cxn ang="0">
                  <a:pos x="247" y="153"/>
                </a:cxn>
                <a:cxn ang="0">
                  <a:pos x="257" y="124"/>
                </a:cxn>
                <a:cxn ang="0">
                  <a:pos x="257" y="93"/>
                </a:cxn>
                <a:cxn ang="0">
                  <a:pos x="254" y="84"/>
                </a:cxn>
                <a:cxn ang="0">
                  <a:pos x="246" y="67"/>
                </a:cxn>
                <a:cxn ang="0">
                  <a:pos x="234" y="52"/>
                </a:cxn>
                <a:cxn ang="0">
                  <a:pos x="211" y="35"/>
                </a:cxn>
                <a:cxn ang="0">
                  <a:pos x="174" y="17"/>
                </a:cxn>
                <a:cxn ang="0">
                  <a:pos x="140" y="3"/>
                </a:cxn>
                <a:cxn ang="0">
                  <a:pos x="131" y="0"/>
                </a:cxn>
                <a:cxn ang="0">
                  <a:pos x="122" y="1"/>
                </a:cxn>
                <a:cxn ang="0">
                  <a:pos x="115" y="5"/>
                </a:cxn>
                <a:cxn ang="0">
                  <a:pos x="107" y="20"/>
                </a:cxn>
                <a:cxn ang="0">
                  <a:pos x="107" y="29"/>
                </a:cxn>
                <a:cxn ang="0">
                  <a:pos x="111" y="37"/>
                </a:cxn>
                <a:cxn ang="0">
                  <a:pos x="119" y="42"/>
                </a:cxn>
                <a:cxn ang="0">
                  <a:pos x="147" y="55"/>
                </a:cxn>
                <a:cxn ang="0">
                  <a:pos x="179" y="69"/>
                </a:cxn>
                <a:cxn ang="0">
                  <a:pos x="199" y="84"/>
                </a:cxn>
                <a:cxn ang="0">
                  <a:pos x="208" y="95"/>
                </a:cxn>
                <a:cxn ang="0">
                  <a:pos x="212" y="110"/>
                </a:cxn>
                <a:cxn ang="0">
                  <a:pos x="211" y="118"/>
                </a:cxn>
                <a:cxn ang="0">
                  <a:pos x="207" y="136"/>
                </a:cxn>
                <a:cxn ang="0">
                  <a:pos x="178" y="187"/>
                </a:cxn>
                <a:cxn ang="0">
                  <a:pos x="174" y="199"/>
                </a:cxn>
                <a:cxn ang="0">
                  <a:pos x="162" y="233"/>
                </a:cxn>
                <a:cxn ang="0">
                  <a:pos x="147" y="268"/>
                </a:cxn>
                <a:cxn ang="0">
                  <a:pos x="137" y="281"/>
                </a:cxn>
                <a:cxn ang="0">
                  <a:pos x="124" y="289"/>
                </a:cxn>
                <a:cxn ang="0">
                  <a:pos x="111" y="290"/>
                </a:cxn>
                <a:cxn ang="0">
                  <a:pos x="101" y="288"/>
                </a:cxn>
                <a:cxn ang="0">
                  <a:pos x="80" y="279"/>
                </a:cxn>
                <a:cxn ang="0">
                  <a:pos x="51" y="259"/>
                </a:cxn>
                <a:cxn ang="0">
                  <a:pos x="34" y="247"/>
                </a:cxn>
                <a:cxn ang="0">
                  <a:pos x="25" y="243"/>
                </a:cxn>
                <a:cxn ang="0">
                  <a:pos x="16" y="245"/>
                </a:cxn>
                <a:cxn ang="0">
                  <a:pos x="9" y="250"/>
                </a:cxn>
                <a:cxn ang="0">
                  <a:pos x="1" y="264"/>
                </a:cxn>
                <a:cxn ang="0">
                  <a:pos x="1" y="272"/>
                </a:cxn>
                <a:cxn ang="0">
                  <a:pos x="4" y="281"/>
                </a:cxn>
                <a:cxn ang="0">
                  <a:pos x="12" y="288"/>
                </a:cxn>
                <a:cxn ang="0">
                  <a:pos x="39" y="305"/>
                </a:cxn>
                <a:cxn ang="0">
                  <a:pos x="69" y="324"/>
                </a:cxn>
                <a:cxn ang="0">
                  <a:pos x="101" y="337"/>
                </a:cxn>
                <a:cxn ang="0">
                  <a:pos x="118" y="339"/>
                </a:cxn>
                <a:cxn ang="0">
                  <a:pos x="134" y="336"/>
                </a:cxn>
                <a:cxn ang="0">
                  <a:pos x="144" y="334"/>
                </a:cxn>
                <a:cxn ang="0">
                  <a:pos x="160" y="323"/>
                </a:cxn>
                <a:cxn ang="0">
                  <a:pos x="174" y="309"/>
                </a:cxn>
                <a:cxn ang="0">
                  <a:pos x="190" y="284"/>
                </a:cxn>
                <a:cxn ang="0">
                  <a:pos x="204" y="246"/>
                </a:cxn>
                <a:cxn ang="0">
                  <a:pos x="219" y="209"/>
                </a:cxn>
              </a:cxnLst>
              <a:rect l="0" t="0" r="r" b="b"/>
              <a:pathLst>
                <a:path w="258" h="339">
                  <a:moveTo>
                    <a:pt x="219" y="209"/>
                  </a:moveTo>
                  <a:lnTo>
                    <a:pt x="219" y="209"/>
                  </a:lnTo>
                  <a:lnTo>
                    <a:pt x="233" y="181"/>
                  </a:lnTo>
                  <a:lnTo>
                    <a:pt x="247" y="153"/>
                  </a:lnTo>
                  <a:lnTo>
                    <a:pt x="253" y="139"/>
                  </a:lnTo>
                  <a:lnTo>
                    <a:pt x="257" y="124"/>
                  </a:lnTo>
                  <a:lnTo>
                    <a:pt x="258" y="109"/>
                  </a:lnTo>
                  <a:lnTo>
                    <a:pt x="257" y="93"/>
                  </a:lnTo>
                  <a:lnTo>
                    <a:pt x="257" y="93"/>
                  </a:lnTo>
                  <a:lnTo>
                    <a:pt x="254" y="84"/>
                  </a:lnTo>
                  <a:lnTo>
                    <a:pt x="251" y="75"/>
                  </a:lnTo>
                  <a:lnTo>
                    <a:pt x="246" y="67"/>
                  </a:lnTo>
                  <a:lnTo>
                    <a:pt x="241" y="60"/>
                  </a:lnTo>
                  <a:lnTo>
                    <a:pt x="234" y="52"/>
                  </a:lnTo>
                  <a:lnTo>
                    <a:pt x="226" y="47"/>
                  </a:lnTo>
                  <a:lnTo>
                    <a:pt x="211" y="35"/>
                  </a:lnTo>
                  <a:lnTo>
                    <a:pt x="192" y="26"/>
                  </a:lnTo>
                  <a:lnTo>
                    <a:pt x="174" y="17"/>
                  </a:lnTo>
                  <a:lnTo>
                    <a:pt x="140" y="3"/>
                  </a:lnTo>
                  <a:lnTo>
                    <a:pt x="140" y="3"/>
                  </a:lnTo>
                  <a:lnTo>
                    <a:pt x="136" y="0"/>
                  </a:lnTo>
                  <a:lnTo>
                    <a:pt x="131" y="0"/>
                  </a:lnTo>
                  <a:lnTo>
                    <a:pt x="127" y="0"/>
                  </a:lnTo>
                  <a:lnTo>
                    <a:pt x="122" y="1"/>
                  </a:lnTo>
                  <a:lnTo>
                    <a:pt x="119" y="3"/>
                  </a:lnTo>
                  <a:lnTo>
                    <a:pt x="115" y="5"/>
                  </a:lnTo>
                  <a:lnTo>
                    <a:pt x="110" y="12"/>
                  </a:lnTo>
                  <a:lnTo>
                    <a:pt x="107" y="20"/>
                  </a:lnTo>
                  <a:lnTo>
                    <a:pt x="107" y="25"/>
                  </a:lnTo>
                  <a:lnTo>
                    <a:pt x="107" y="29"/>
                  </a:lnTo>
                  <a:lnTo>
                    <a:pt x="109" y="33"/>
                  </a:lnTo>
                  <a:lnTo>
                    <a:pt x="111" y="37"/>
                  </a:lnTo>
                  <a:lnTo>
                    <a:pt x="114" y="39"/>
                  </a:lnTo>
                  <a:lnTo>
                    <a:pt x="119" y="42"/>
                  </a:lnTo>
                  <a:lnTo>
                    <a:pt x="119" y="42"/>
                  </a:lnTo>
                  <a:lnTo>
                    <a:pt x="147" y="55"/>
                  </a:lnTo>
                  <a:lnTo>
                    <a:pt x="164" y="61"/>
                  </a:lnTo>
                  <a:lnTo>
                    <a:pt x="179" y="69"/>
                  </a:lnTo>
                  <a:lnTo>
                    <a:pt x="192" y="78"/>
                  </a:lnTo>
                  <a:lnTo>
                    <a:pt x="199" y="84"/>
                  </a:lnTo>
                  <a:lnTo>
                    <a:pt x="204" y="90"/>
                  </a:lnTo>
                  <a:lnTo>
                    <a:pt x="208" y="95"/>
                  </a:lnTo>
                  <a:lnTo>
                    <a:pt x="211" y="103"/>
                  </a:lnTo>
                  <a:lnTo>
                    <a:pt x="212" y="110"/>
                  </a:lnTo>
                  <a:lnTo>
                    <a:pt x="211" y="118"/>
                  </a:lnTo>
                  <a:lnTo>
                    <a:pt x="211" y="118"/>
                  </a:lnTo>
                  <a:lnTo>
                    <a:pt x="209" y="127"/>
                  </a:lnTo>
                  <a:lnTo>
                    <a:pt x="207" y="136"/>
                  </a:lnTo>
                  <a:lnTo>
                    <a:pt x="198" y="154"/>
                  </a:lnTo>
                  <a:lnTo>
                    <a:pt x="178" y="187"/>
                  </a:lnTo>
                  <a:lnTo>
                    <a:pt x="178" y="187"/>
                  </a:lnTo>
                  <a:lnTo>
                    <a:pt x="174" y="199"/>
                  </a:lnTo>
                  <a:lnTo>
                    <a:pt x="169" y="215"/>
                  </a:lnTo>
                  <a:lnTo>
                    <a:pt x="162" y="233"/>
                  </a:lnTo>
                  <a:lnTo>
                    <a:pt x="156" y="251"/>
                  </a:lnTo>
                  <a:lnTo>
                    <a:pt x="147" y="268"/>
                  </a:lnTo>
                  <a:lnTo>
                    <a:pt x="143" y="275"/>
                  </a:lnTo>
                  <a:lnTo>
                    <a:pt x="137" y="281"/>
                  </a:lnTo>
                  <a:lnTo>
                    <a:pt x="131" y="286"/>
                  </a:lnTo>
                  <a:lnTo>
                    <a:pt x="124" y="289"/>
                  </a:lnTo>
                  <a:lnTo>
                    <a:pt x="118" y="290"/>
                  </a:lnTo>
                  <a:lnTo>
                    <a:pt x="111" y="290"/>
                  </a:lnTo>
                  <a:lnTo>
                    <a:pt x="111" y="290"/>
                  </a:lnTo>
                  <a:lnTo>
                    <a:pt x="101" y="288"/>
                  </a:lnTo>
                  <a:lnTo>
                    <a:pt x="90" y="284"/>
                  </a:lnTo>
                  <a:lnTo>
                    <a:pt x="80" y="279"/>
                  </a:lnTo>
                  <a:lnTo>
                    <a:pt x="71" y="272"/>
                  </a:lnTo>
                  <a:lnTo>
                    <a:pt x="51" y="259"/>
                  </a:lnTo>
                  <a:lnTo>
                    <a:pt x="34" y="247"/>
                  </a:lnTo>
                  <a:lnTo>
                    <a:pt x="34" y="247"/>
                  </a:lnTo>
                  <a:lnTo>
                    <a:pt x="29" y="245"/>
                  </a:lnTo>
                  <a:lnTo>
                    <a:pt x="25" y="243"/>
                  </a:lnTo>
                  <a:lnTo>
                    <a:pt x="20" y="245"/>
                  </a:lnTo>
                  <a:lnTo>
                    <a:pt x="16" y="245"/>
                  </a:lnTo>
                  <a:lnTo>
                    <a:pt x="12" y="247"/>
                  </a:lnTo>
                  <a:lnTo>
                    <a:pt x="9" y="250"/>
                  </a:lnTo>
                  <a:lnTo>
                    <a:pt x="4" y="256"/>
                  </a:lnTo>
                  <a:lnTo>
                    <a:pt x="1" y="264"/>
                  </a:lnTo>
                  <a:lnTo>
                    <a:pt x="0" y="268"/>
                  </a:lnTo>
                  <a:lnTo>
                    <a:pt x="1" y="272"/>
                  </a:lnTo>
                  <a:lnTo>
                    <a:pt x="3" y="277"/>
                  </a:lnTo>
                  <a:lnTo>
                    <a:pt x="4" y="281"/>
                  </a:lnTo>
                  <a:lnTo>
                    <a:pt x="8" y="284"/>
                  </a:lnTo>
                  <a:lnTo>
                    <a:pt x="12" y="288"/>
                  </a:lnTo>
                  <a:lnTo>
                    <a:pt x="12" y="288"/>
                  </a:lnTo>
                  <a:lnTo>
                    <a:pt x="39" y="305"/>
                  </a:lnTo>
                  <a:lnTo>
                    <a:pt x="54" y="315"/>
                  </a:lnTo>
                  <a:lnTo>
                    <a:pt x="69" y="324"/>
                  </a:lnTo>
                  <a:lnTo>
                    <a:pt x="85" y="332"/>
                  </a:lnTo>
                  <a:lnTo>
                    <a:pt x="101" y="337"/>
                  </a:lnTo>
                  <a:lnTo>
                    <a:pt x="110" y="339"/>
                  </a:lnTo>
                  <a:lnTo>
                    <a:pt x="118" y="339"/>
                  </a:lnTo>
                  <a:lnTo>
                    <a:pt x="126" y="339"/>
                  </a:lnTo>
                  <a:lnTo>
                    <a:pt x="134" y="336"/>
                  </a:lnTo>
                  <a:lnTo>
                    <a:pt x="134" y="336"/>
                  </a:lnTo>
                  <a:lnTo>
                    <a:pt x="144" y="334"/>
                  </a:lnTo>
                  <a:lnTo>
                    <a:pt x="152" y="328"/>
                  </a:lnTo>
                  <a:lnTo>
                    <a:pt x="160" y="323"/>
                  </a:lnTo>
                  <a:lnTo>
                    <a:pt x="168" y="317"/>
                  </a:lnTo>
                  <a:lnTo>
                    <a:pt x="174" y="309"/>
                  </a:lnTo>
                  <a:lnTo>
                    <a:pt x="179" y="301"/>
                  </a:lnTo>
                  <a:lnTo>
                    <a:pt x="190" y="284"/>
                  </a:lnTo>
                  <a:lnTo>
                    <a:pt x="198" y="266"/>
                  </a:lnTo>
                  <a:lnTo>
                    <a:pt x="204" y="246"/>
                  </a:lnTo>
                  <a:lnTo>
                    <a:pt x="212" y="228"/>
                  </a:lnTo>
                  <a:lnTo>
                    <a:pt x="219" y="209"/>
                  </a:lnTo>
                  <a:lnTo>
                    <a:pt x="219" y="209"/>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46" name="Freeform 658"/>
            <p:cNvSpPr/>
            <p:nvPr/>
          </p:nvSpPr>
          <p:spPr bwMode="auto">
            <a:xfrm>
              <a:off x="4497388" y="2281238"/>
              <a:ext cx="446088" cy="314325"/>
            </a:xfrm>
            <a:custGeom>
              <a:avLst/>
              <a:gdLst/>
              <a:ahLst/>
              <a:cxnLst>
                <a:cxn ang="0">
                  <a:pos x="1105" y="555"/>
                </a:cxn>
                <a:cxn ang="0">
                  <a:pos x="1075" y="528"/>
                </a:cxn>
                <a:cxn ang="0">
                  <a:pos x="1028" y="501"/>
                </a:cxn>
                <a:cxn ang="0">
                  <a:pos x="875" y="417"/>
                </a:cxn>
                <a:cxn ang="0">
                  <a:pos x="509" y="210"/>
                </a:cxn>
                <a:cxn ang="0">
                  <a:pos x="144" y="4"/>
                </a:cxn>
                <a:cxn ang="0">
                  <a:pos x="129" y="0"/>
                </a:cxn>
                <a:cxn ang="0">
                  <a:pos x="119" y="6"/>
                </a:cxn>
                <a:cxn ang="0">
                  <a:pos x="110" y="24"/>
                </a:cxn>
                <a:cxn ang="0">
                  <a:pos x="114" y="36"/>
                </a:cxn>
                <a:cxn ang="0">
                  <a:pos x="122" y="43"/>
                </a:cxn>
                <a:cxn ang="0">
                  <a:pos x="587" y="304"/>
                </a:cxn>
                <a:cxn ang="0">
                  <a:pos x="719" y="384"/>
                </a:cxn>
                <a:cxn ang="0">
                  <a:pos x="836" y="450"/>
                </a:cxn>
                <a:cxn ang="0">
                  <a:pos x="1006" y="540"/>
                </a:cxn>
                <a:cxn ang="0">
                  <a:pos x="1054" y="572"/>
                </a:cxn>
                <a:cxn ang="0">
                  <a:pos x="1073" y="593"/>
                </a:cxn>
                <a:cxn ang="0">
                  <a:pos x="1079" y="618"/>
                </a:cxn>
                <a:cxn ang="0">
                  <a:pos x="1073" y="652"/>
                </a:cxn>
                <a:cxn ang="0">
                  <a:pos x="1050" y="702"/>
                </a:cxn>
                <a:cxn ang="0">
                  <a:pos x="1040" y="719"/>
                </a:cxn>
                <a:cxn ang="0">
                  <a:pos x="1023" y="736"/>
                </a:cxn>
                <a:cxn ang="0">
                  <a:pos x="1003" y="745"/>
                </a:cxn>
                <a:cxn ang="0">
                  <a:pos x="973" y="744"/>
                </a:cxn>
                <a:cxn ang="0">
                  <a:pos x="939" y="731"/>
                </a:cxn>
                <a:cxn ang="0">
                  <a:pos x="852" y="682"/>
                </a:cxn>
                <a:cxn ang="0">
                  <a:pos x="734" y="623"/>
                </a:cxn>
                <a:cxn ang="0">
                  <a:pos x="211" y="342"/>
                </a:cxn>
                <a:cxn ang="0">
                  <a:pos x="129" y="295"/>
                </a:cxn>
                <a:cxn ang="0">
                  <a:pos x="48" y="246"/>
                </a:cxn>
                <a:cxn ang="0">
                  <a:pos x="35" y="231"/>
                </a:cxn>
                <a:cxn ang="0">
                  <a:pos x="17" y="230"/>
                </a:cxn>
                <a:cxn ang="0">
                  <a:pos x="3" y="247"/>
                </a:cxn>
                <a:cxn ang="0">
                  <a:pos x="0" y="256"/>
                </a:cxn>
                <a:cxn ang="0">
                  <a:pos x="3" y="268"/>
                </a:cxn>
                <a:cxn ang="0">
                  <a:pos x="12" y="278"/>
                </a:cxn>
                <a:cxn ang="0">
                  <a:pos x="50" y="303"/>
                </a:cxn>
                <a:cxn ang="0">
                  <a:pos x="222" y="401"/>
                </a:cxn>
                <a:cxn ang="0">
                  <a:pos x="586" y="599"/>
                </a:cxn>
                <a:cxn ang="0">
                  <a:pos x="748" y="682"/>
                </a:cxn>
                <a:cxn ang="0">
                  <a:pos x="933" y="778"/>
                </a:cxn>
                <a:cxn ang="0">
                  <a:pos x="955" y="787"/>
                </a:cxn>
                <a:cxn ang="0">
                  <a:pos x="989" y="793"/>
                </a:cxn>
                <a:cxn ang="0">
                  <a:pos x="1019" y="791"/>
                </a:cxn>
                <a:cxn ang="0">
                  <a:pos x="1046" y="779"/>
                </a:cxn>
                <a:cxn ang="0">
                  <a:pos x="1071" y="757"/>
                </a:cxn>
                <a:cxn ang="0">
                  <a:pos x="1084" y="736"/>
                </a:cxn>
                <a:cxn ang="0">
                  <a:pos x="1113" y="674"/>
                </a:cxn>
                <a:cxn ang="0">
                  <a:pos x="1124" y="621"/>
                </a:cxn>
                <a:cxn ang="0">
                  <a:pos x="1120" y="588"/>
                </a:cxn>
                <a:cxn ang="0">
                  <a:pos x="1112" y="566"/>
                </a:cxn>
              </a:cxnLst>
              <a:rect l="0" t="0" r="r" b="b"/>
              <a:pathLst>
                <a:path w="1124" h="793">
                  <a:moveTo>
                    <a:pt x="1112" y="566"/>
                  </a:moveTo>
                  <a:lnTo>
                    <a:pt x="1112" y="566"/>
                  </a:lnTo>
                  <a:lnTo>
                    <a:pt x="1105" y="555"/>
                  </a:lnTo>
                  <a:lnTo>
                    <a:pt x="1096" y="545"/>
                  </a:lnTo>
                  <a:lnTo>
                    <a:pt x="1086" y="536"/>
                  </a:lnTo>
                  <a:lnTo>
                    <a:pt x="1075" y="528"/>
                  </a:lnTo>
                  <a:lnTo>
                    <a:pt x="1050" y="512"/>
                  </a:lnTo>
                  <a:lnTo>
                    <a:pt x="1028" y="501"/>
                  </a:lnTo>
                  <a:lnTo>
                    <a:pt x="1028" y="501"/>
                  </a:lnTo>
                  <a:lnTo>
                    <a:pt x="952" y="459"/>
                  </a:lnTo>
                  <a:lnTo>
                    <a:pt x="875" y="417"/>
                  </a:lnTo>
                  <a:lnTo>
                    <a:pt x="875" y="417"/>
                  </a:lnTo>
                  <a:lnTo>
                    <a:pt x="797" y="374"/>
                  </a:lnTo>
                  <a:lnTo>
                    <a:pt x="708" y="324"/>
                  </a:lnTo>
                  <a:lnTo>
                    <a:pt x="509" y="210"/>
                  </a:lnTo>
                  <a:lnTo>
                    <a:pt x="311" y="98"/>
                  </a:lnTo>
                  <a:lnTo>
                    <a:pt x="144" y="4"/>
                  </a:lnTo>
                  <a:lnTo>
                    <a:pt x="144" y="4"/>
                  </a:lnTo>
                  <a:lnTo>
                    <a:pt x="139" y="1"/>
                  </a:lnTo>
                  <a:lnTo>
                    <a:pt x="133" y="0"/>
                  </a:lnTo>
                  <a:lnTo>
                    <a:pt x="129" y="0"/>
                  </a:lnTo>
                  <a:lnTo>
                    <a:pt x="126" y="1"/>
                  </a:lnTo>
                  <a:lnTo>
                    <a:pt x="122" y="4"/>
                  </a:lnTo>
                  <a:lnTo>
                    <a:pt x="119" y="6"/>
                  </a:lnTo>
                  <a:lnTo>
                    <a:pt x="114" y="13"/>
                  </a:lnTo>
                  <a:lnTo>
                    <a:pt x="110" y="21"/>
                  </a:lnTo>
                  <a:lnTo>
                    <a:pt x="110" y="24"/>
                  </a:lnTo>
                  <a:lnTo>
                    <a:pt x="111" y="28"/>
                  </a:lnTo>
                  <a:lnTo>
                    <a:pt x="112" y="34"/>
                  </a:lnTo>
                  <a:lnTo>
                    <a:pt x="114" y="36"/>
                  </a:lnTo>
                  <a:lnTo>
                    <a:pt x="118" y="40"/>
                  </a:lnTo>
                  <a:lnTo>
                    <a:pt x="122" y="43"/>
                  </a:lnTo>
                  <a:lnTo>
                    <a:pt x="122" y="43"/>
                  </a:lnTo>
                  <a:lnTo>
                    <a:pt x="256" y="117"/>
                  </a:lnTo>
                  <a:lnTo>
                    <a:pt x="422" y="210"/>
                  </a:lnTo>
                  <a:lnTo>
                    <a:pt x="587" y="304"/>
                  </a:lnTo>
                  <a:lnTo>
                    <a:pt x="659" y="346"/>
                  </a:lnTo>
                  <a:lnTo>
                    <a:pt x="719" y="384"/>
                  </a:lnTo>
                  <a:lnTo>
                    <a:pt x="719" y="384"/>
                  </a:lnTo>
                  <a:lnTo>
                    <a:pt x="748" y="401"/>
                  </a:lnTo>
                  <a:lnTo>
                    <a:pt x="777" y="418"/>
                  </a:lnTo>
                  <a:lnTo>
                    <a:pt x="836" y="450"/>
                  </a:lnTo>
                  <a:lnTo>
                    <a:pt x="955" y="512"/>
                  </a:lnTo>
                  <a:lnTo>
                    <a:pt x="955" y="512"/>
                  </a:lnTo>
                  <a:lnTo>
                    <a:pt x="1006" y="540"/>
                  </a:lnTo>
                  <a:lnTo>
                    <a:pt x="1031" y="555"/>
                  </a:lnTo>
                  <a:lnTo>
                    <a:pt x="1054" y="572"/>
                  </a:lnTo>
                  <a:lnTo>
                    <a:pt x="1054" y="572"/>
                  </a:lnTo>
                  <a:lnTo>
                    <a:pt x="1062" y="579"/>
                  </a:lnTo>
                  <a:lnTo>
                    <a:pt x="1069" y="586"/>
                  </a:lnTo>
                  <a:lnTo>
                    <a:pt x="1073" y="593"/>
                  </a:lnTo>
                  <a:lnTo>
                    <a:pt x="1077" y="601"/>
                  </a:lnTo>
                  <a:lnTo>
                    <a:pt x="1078" y="610"/>
                  </a:lnTo>
                  <a:lnTo>
                    <a:pt x="1079" y="618"/>
                  </a:lnTo>
                  <a:lnTo>
                    <a:pt x="1079" y="627"/>
                  </a:lnTo>
                  <a:lnTo>
                    <a:pt x="1078" y="635"/>
                  </a:lnTo>
                  <a:lnTo>
                    <a:pt x="1073" y="652"/>
                  </a:lnTo>
                  <a:lnTo>
                    <a:pt x="1066" y="671"/>
                  </a:lnTo>
                  <a:lnTo>
                    <a:pt x="1058" y="686"/>
                  </a:lnTo>
                  <a:lnTo>
                    <a:pt x="1050" y="702"/>
                  </a:lnTo>
                  <a:lnTo>
                    <a:pt x="1050" y="702"/>
                  </a:lnTo>
                  <a:lnTo>
                    <a:pt x="1045" y="711"/>
                  </a:lnTo>
                  <a:lnTo>
                    <a:pt x="1040" y="719"/>
                  </a:lnTo>
                  <a:lnTo>
                    <a:pt x="1035" y="725"/>
                  </a:lnTo>
                  <a:lnTo>
                    <a:pt x="1028" y="732"/>
                  </a:lnTo>
                  <a:lnTo>
                    <a:pt x="1023" y="736"/>
                  </a:lnTo>
                  <a:lnTo>
                    <a:pt x="1016" y="740"/>
                  </a:lnTo>
                  <a:lnTo>
                    <a:pt x="1010" y="742"/>
                  </a:lnTo>
                  <a:lnTo>
                    <a:pt x="1003" y="745"/>
                  </a:lnTo>
                  <a:lnTo>
                    <a:pt x="997" y="745"/>
                  </a:lnTo>
                  <a:lnTo>
                    <a:pt x="989" y="746"/>
                  </a:lnTo>
                  <a:lnTo>
                    <a:pt x="973" y="744"/>
                  </a:lnTo>
                  <a:lnTo>
                    <a:pt x="957" y="739"/>
                  </a:lnTo>
                  <a:lnTo>
                    <a:pt x="939" y="731"/>
                  </a:lnTo>
                  <a:lnTo>
                    <a:pt x="939" y="731"/>
                  </a:lnTo>
                  <a:lnTo>
                    <a:pt x="917" y="719"/>
                  </a:lnTo>
                  <a:lnTo>
                    <a:pt x="896" y="706"/>
                  </a:lnTo>
                  <a:lnTo>
                    <a:pt x="852" y="682"/>
                  </a:lnTo>
                  <a:lnTo>
                    <a:pt x="852" y="682"/>
                  </a:lnTo>
                  <a:lnTo>
                    <a:pt x="793" y="652"/>
                  </a:lnTo>
                  <a:lnTo>
                    <a:pt x="734" y="623"/>
                  </a:lnTo>
                  <a:lnTo>
                    <a:pt x="675" y="593"/>
                  </a:lnTo>
                  <a:lnTo>
                    <a:pt x="617" y="563"/>
                  </a:lnTo>
                  <a:lnTo>
                    <a:pt x="211" y="342"/>
                  </a:lnTo>
                  <a:lnTo>
                    <a:pt x="211" y="342"/>
                  </a:lnTo>
                  <a:lnTo>
                    <a:pt x="170" y="319"/>
                  </a:lnTo>
                  <a:lnTo>
                    <a:pt x="129" y="295"/>
                  </a:lnTo>
                  <a:lnTo>
                    <a:pt x="89" y="270"/>
                  </a:lnTo>
                  <a:lnTo>
                    <a:pt x="48" y="246"/>
                  </a:lnTo>
                  <a:lnTo>
                    <a:pt x="48" y="246"/>
                  </a:lnTo>
                  <a:lnTo>
                    <a:pt x="46" y="240"/>
                  </a:lnTo>
                  <a:lnTo>
                    <a:pt x="42" y="235"/>
                  </a:lnTo>
                  <a:lnTo>
                    <a:pt x="35" y="231"/>
                  </a:lnTo>
                  <a:lnTo>
                    <a:pt x="30" y="230"/>
                  </a:lnTo>
                  <a:lnTo>
                    <a:pt x="23" y="229"/>
                  </a:lnTo>
                  <a:lnTo>
                    <a:pt x="17" y="230"/>
                  </a:lnTo>
                  <a:lnTo>
                    <a:pt x="10" y="234"/>
                  </a:lnTo>
                  <a:lnTo>
                    <a:pt x="6" y="240"/>
                  </a:lnTo>
                  <a:lnTo>
                    <a:pt x="3" y="247"/>
                  </a:lnTo>
                  <a:lnTo>
                    <a:pt x="3" y="247"/>
                  </a:lnTo>
                  <a:lnTo>
                    <a:pt x="1" y="251"/>
                  </a:lnTo>
                  <a:lnTo>
                    <a:pt x="0" y="256"/>
                  </a:lnTo>
                  <a:lnTo>
                    <a:pt x="0" y="260"/>
                  </a:lnTo>
                  <a:lnTo>
                    <a:pt x="1" y="264"/>
                  </a:lnTo>
                  <a:lnTo>
                    <a:pt x="3" y="268"/>
                  </a:lnTo>
                  <a:lnTo>
                    <a:pt x="5" y="272"/>
                  </a:lnTo>
                  <a:lnTo>
                    <a:pt x="8" y="276"/>
                  </a:lnTo>
                  <a:lnTo>
                    <a:pt x="12" y="278"/>
                  </a:lnTo>
                  <a:lnTo>
                    <a:pt x="12" y="278"/>
                  </a:lnTo>
                  <a:lnTo>
                    <a:pt x="31" y="290"/>
                  </a:lnTo>
                  <a:lnTo>
                    <a:pt x="50" y="303"/>
                  </a:lnTo>
                  <a:lnTo>
                    <a:pt x="69" y="316"/>
                  </a:lnTo>
                  <a:lnTo>
                    <a:pt x="89" y="328"/>
                  </a:lnTo>
                  <a:lnTo>
                    <a:pt x="222" y="401"/>
                  </a:lnTo>
                  <a:lnTo>
                    <a:pt x="222" y="401"/>
                  </a:lnTo>
                  <a:lnTo>
                    <a:pt x="454" y="527"/>
                  </a:lnTo>
                  <a:lnTo>
                    <a:pt x="586" y="599"/>
                  </a:lnTo>
                  <a:lnTo>
                    <a:pt x="688" y="651"/>
                  </a:lnTo>
                  <a:lnTo>
                    <a:pt x="688" y="651"/>
                  </a:lnTo>
                  <a:lnTo>
                    <a:pt x="748" y="682"/>
                  </a:lnTo>
                  <a:lnTo>
                    <a:pt x="810" y="715"/>
                  </a:lnTo>
                  <a:lnTo>
                    <a:pt x="871" y="746"/>
                  </a:lnTo>
                  <a:lnTo>
                    <a:pt x="933" y="778"/>
                  </a:lnTo>
                  <a:lnTo>
                    <a:pt x="933" y="778"/>
                  </a:lnTo>
                  <a:lnTo>
                    <a:pt x="943" y="783"/>
                  </a:lnTo>
                  <a:lnTo>
                    <a:pt x="955" y="787"/>
                  </a:lnTo>
                  <a:lnTo>
                    <a:pt x="967" y="791"/>
                  </a:lnTo>
                  <a:lnTo>
                    <a:pt x="977" y="792"/>
                  </a:lnTo>
                  <a:lnTo>
                    <a:pt x="989" y="793"/>
                  </a:lnTo>
                  <a:lnTo>
                    <a:pt x="999" y="793"/>
                  </a:lnTo>
                  <a:lnTo>
                    <a:pt x="1008" y="793"/>
                  </a:lnTo>
                  <a:lnTo>
                    <a:pt x="1019" y="791"/>
                  </a:lnTo>
                  <a:lnTo>
                    <a:pt x="1028" y="788"/>
                  </a:lnTo>
                  <a:lnTo>
                    <a:pt x="1037" y="784"/>
                  </a:lnTo>
                  <a:lnTo>
                    <a:pt x="1046" y="779"/>
                  </a:lnTo>
                  <a:lnTo>
                    <a:pt x="1056" y="773"/>
                  </a:lnTo>
                  <a:lnTo>
                    <a:pt x="1063" y="765"/>
                  </a:lnTo>
                  <a:lnTo>
                    <a:pt x="1071" y="757"/>
                  </a:lnTo>
                  <a:lnTo>
                    <a:pt x="1078" y="746"/>
                  </a:lnTo>
                  <a:lnTo>
                    <a:pt x="1084" y="736"/>
                  </a:lnTo>
                  <a:lnTo>
                    <a:pt x="1084" y="736"/>
                  </a:lnTo>
                  <a:lnTo>
                    <a:pt x="1096" y="716"/>
                  </a:lnTo>
                  <a:lnTo>
                    <a:pt x="1105" y="695"/>
                  </a:lnTo>
                  <a:lnTo>
                    <a:pt x="1113" y="674"/>
                  </a:lnTo>
                  <a:lnTo>
                    <a:pt x="1120" y="654"/>
                  </a:lnTo>
                  <a:lnTo>
                    <a:pt x="1122" y="631"/>
                  </a:lnTo>
                  <a:lnTo>
                    <a:pt x="1124" y="621"/>
                  </a:lnTo>
                  <a:lnTo>
                    <a:pt x="1122" y="610"/>
                  </a:lnTo>
                  <a:lnTo>
                    <a:pt x="1121" y="599"/>
                  </a:lnTo>
                  <a:lnTo>
                    <a:pt x="1120" y="588"/>
                  </a:lnTo>
                  <a:lnTo>
                    <a:pt x="1116" y="578"/>
                  </a:lnTo>
                  <a:lnTo>
                    <a:pt x="1112" y="566"/>
                  </a:lnTo>
                  <a:lnTo>
                    <a:pt x="1112" y="56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47" name="Freeform 659"/>
            <p:cNvSpPr/>
            <p:nvPr/>
          </p:nvSpPr>
          <p:spPr bwMode="auto">
            <a:xfrm>
              <a:off x="4338638" y="2036763"/>
              <a:ext cx="244475" cy="180975"/>
            </a:xfrm>
            <a:custGeom>
              <a:avLst/>
              <a:gdLst/>
              <a:ahLst/>
              <a:cxnLst>
                <a:cxn ang="0">
                  <a:pos x="616" y="331"/>
                </a:cxn>
                <a:cxn ang="0">
                  <a:pos x="601" y="280"/>
                </a:cxn>
                <a:cxn ang="0">
                  <a:pos x="568" y="238"/>
                </a:cxn>
                <a:cxn ang="0">
                  <a:pos x="533" y="216"/>
                </a:cxn>
                <a:cxn ang="0">
                  <a:pos x="429" y="147"/>
                </a:cxn>
                <a:cxn ang="0">
                  <a:pos x="386" y="121"/>
                </a:cxn>
                <a:cxn ang="0">
                  <a:pos x="241" y="47"/>
                </a:cxn>
                <a:cxn ang="0">
                  <a:pos x="176" y="13"/>
                </a:cxn>
                <a:cxn ang="0">
                  <a:pos x="126" y="0"/>
                </a:cxn>
                <a:cxn ang="0">
                  <a:pos x="76" y="7"/>
                </a:cxn>
                <a:cxn ang="0">
                  <a:pos x="46" y="23"/>
                </a:cxn>
                <a:cxn ang="0">
                  <a:pos x="16" y="57"/>
                </a:cxn>
                <a:cxn ang="0">
                  <a:pos x="2" y="101"/>
                </a:cxn>
                <a:cxn ang="0">
                  <a:pos x="2" y="131"/>
                </a:cxn>
                <a:cxn ang="0">
                  <a:pos x="16" y="169"/>
                </a:cxn>
                <a:cxn ang="0">
                  <a:pos x="47" y="197"/>
                </a:cxn>
                <a:cxn ang="0">
                  <a:pos x="66" y="207"/>
                </a:cxn>
                <a:cxn ang="0">
                  <a:pos x="79" y="207"/>
                </a:cxn>
                <a:cxn ang="0">
                  <a:pos x="92" y="195"/>
                </a:cxn>
                <a:cxn ang="0">
                  <a:pos x="95" y="178"/>
                </a:cxn>
                <a:cxn ang="0">
                  <a:pos x="87" y="168"/>
                </a:cxn>
                <a:cxn ang="0">
                  <a:pos x="72" y="159"/>
                </a:cxn>
                <a:cxn ang="0">
                  <a:pos x="51" y="136"/>
                </a:cxn>
                <a:cxn ang="0">
                  <a:pos x="47" y="106"/>
                </a:cxn>
                <a:cxn ang="0">
                  <a:pos x="54" y="83"/>
                </a:cxn>
                <a:cxn ang="0">
                  <a:pos x="70" y="61"/>
                </a:cxn>
                <a:cxn ang="0">
                  <a:pos x="92" y="50"/>
                </a:cxn>
                <a:cxn ang="0">
                  <a:pos x="118" y="47"/>
                </a:cxn>
                <a:cxn ang="0">
                  <a:pos x="170" y="63"/>
                </a:cxn>
                <a:cxn ang="0">
                  <a:pos x="303" y="134"/>
                </a:cxn>
                <a:cxn ang="0">
                  <a:pos x="348" y="153"/>
                </a:cxn>
                <a:cxn ang="0">
                  <a:pos x="408" y="186"/>
                </a:cxn>
                <a:cxn ang="0">
                  <a:pos x="501" y="251"/>
                </a:cxn>
                <a:cxn ang="0">
                  <a:pos x="541" y="283"/>
                </a:cxn>
                <a:cxn ang="0">
                  <a:pos x="565" y="314"/>
                </a:cxn>
                <a:cxn ang="0">
                  <a:pos x="571" y="339"/>
                </a:cxn>
                <a:cxn ang="0">
                  <a:pos x="569" y="359"/>
                </a:cxn>
                <a:cxn ang="0">
                  <a:pos x="562" y="382"/>
                </a:cxn>
                <a:cxn ang="0">
                  <a:pos x="548" y="399"/>
                </a:cxn>
                <a:cxn ang="0">
                  <a:pos x="530" y="410"/>
                </a:cxn>
                <a:cxn ang="0">
                  <a:pos x="509" y="414"/>
                </a:cxn>
                <a:cxn ang="0">
                  <a:pos x="487" y="408"/>
                </a:cxn>
                <a:cxn ang="0">
                  <a:pos x="474" y="403"/>
                </a:cxn>
                <a:cxn ang="0">
                  <a:pos x="459" y="404"/>
                </a:cxn>
                <a:cxn ang="0">
                  <a:pos x="448" y="416"/>
                </a:cxn>
                <a:cxn ang="0">
                  <a:pos x="445" y="432"/>
                </a:cxn>
                <a:cxn ang="0">
                  <a:pos x="452" y="442"/>
                </a:cxn>
                <a:cxn ang="0">
                  <a:pos x="473" y="452"/>
                </a:cxn>
                <a:cxn ang="0">
                  <a:pos x="516" y="459"/>
                </a:cxn>
                <a:cxn ang="0">
                  <a:pos x="554" y="450"/>
                </a:cxn>
                <a:cxn ang="0">
                  <a:pos x="585" y="428"/>
                </a:cxn>
                <a:cxn ang="0">
                  <a:pos x="606" y="393"/>
                </a:cxn>
                <a:cxn ang="0">
                  <a:pos x="618" y="347"/>
                </a:cxn>
              </a:cxnLst>
              <a:rect l="0" t="0" r="r" b="b"/>
              <a:pathLst>
                <a:path w="618" h="459">
                  <a:moveTo>
                    <a:pt x="618" y="347"/>
                  </a:moveTo>
                  <a:lnTo>
                    <a:pt x="618" y="347"/>
                  </a:lnTo>
                  <a:lnTo>
                    <a:pt x="616" y="331"/>
                  </a:lnTo>
                  <a:lnTo>
                    <a:pt x="614" y="314"/>
                  </a:lnTo>
                  <a:lnTo>
                    <a:pt x="609" y="297"/>
                  </a:lnTo>
                  <a:lnTo>
                    <a:pt x="601" y="280"/>
                  </a:lnTo>
                  <a:lnTo>
                    <a:pt x="590" y="265"/>
                  </a:lnTo>
                  <a:lnTo>
                    <a:pt x="580" y="250"/>
                  </a:lnTo>
                  <a:lnTo>
                    <a:pt x="568" y="238"/>
                  </a:lnTo>
                  <a:lnTo>
                    <a:pt x="555" y="229"/>
                  </a:lnTo>
                  <a:lnTo>
                    <a:pt x="555" y="229"/>
                  </a:lnTo>
                  <a:lnTo>
                    <a:pt x="533" y="216"/>
                  </a:lnTo>
                  <a:lnTo>
                    <a:pt x="512" y="203"/>
                  </a:lnTo>
                  <a:lnTo>
                    <a:pt x="470" y="174"/>
                  </a:lnTo>
                  <a:lnTo>
                    <a:pt x="429" y="147"/>
                  </a:lnTo>
                  <a:lnTo>
                    <a:pt x="407" y="134"/>
                  </a:lnTo>
                  <a:lnTo>
                    <a:pt x="386" y="121"/>
                  </a:lnTo>
                  <a:lnTo>
                    <a:pt x="386" y="121"/>
                  </a:lnTo>
                  <a:lnTo>
                    <a:pt x="338" y="96"/>
                  </a:lnTo>
                  <a:lnTo>
                    <a:pt x="289" y="72"/>
                  </a:lnTo>
                  <a:lnTo>
                    <a:pt x="241" y="47"/>
                  </a:lnTo>
                  <a:lnTo>
                    <a:pt x="193" y="23"/>
                  </a:lnTo>
                  <a:lnTo>
                    <a:pt x="193" y="23"/>
                  </a:lnTo>
                  <a:lnTo>
                    <a:pt x="176" y="13"/>
                  </a:lnTo>
                  <a:lnTo>
                    <a:pt x="159" y="7"/>
                  </a:lnTo>
                  <a:lnTo>
                    <a:pt x="142" y="3"/>
                  </a:lnTo>
                  <a:lnTo>
                    <a:pt x="126" y="0"/>
                  </a:lnTo>
                  <a:lnTo>
                    <a:pt x="109" y="0"/>
                  </a:lnTo>
                  <a:lnTo>
                    <a:pt x="93" y="2"/>
                  </a:lnTo>
                  <a:lnTo>
                    <a:pt x="76" y="7"/>
                  </a:lnTo>
                  <a:lnTo>
                    <a:pt x="58" y="15"/>
                  </a:lnTo>
                  <a:lnTo>
                    <a:pt x="58" y="15"/>
                  </a:lnTo>
                  <a:lnTo>
                    <a:pt x="46" y="23"/>
                  </a:lnTo>
                  <a:lnTo>
                    <a:pt x="34" y="32"/>
                  </a:lnTo>
                  <a:lnTo>
                    <a:pt x="24" y="44"/>
                  </a:lnTo>
                  <a:lnTo>
                    <a:pt x="16" y="57"/>
                  </a:lnTo>
                  <a:lnTo>
                    <a:pt x="10" y="71"/>
                  </a:lnTo>
                  <a:lnTo>
                    <a:pt x="4" y="85"/>
                  </a:lnTo>
                  <a:lnTo>
                    <a:pt x="2" y="101"/>
                  </a:lnTo>
                  <a:lnTo>
                    <a:pt x="0" y="115"/>
                  </a:lnTo>
                  <a:lnTo>
                    <a:pt x="0" y="115"/>
                  </a:lnTo>
                  <a:lnTo>
                    <a:pt x="2" y="131"/>
                  </a:lnTo>
                  <a:lnTo>
                    <a:pt x="4" y="146"/>
                  </a:lnTo>
                  <a:lnTo>
                    <a:pt x="10" y="159"/>
                  </a:lnTo>
                  <a:lnTo>
                    <a:pt x="16" y="169"/>
                  </a:lnTo>
                  <a:lnTo>
                    <a:pt x="25" y="180"/>
                  </a:lnTo>
                  <a:lnTo>
                    <a:pt x="36" y="189"/>
                  </a:lnTo>
                  <a:lnTo>
                    <a:pt x="47" y="197"/>
                  </a:lnTo>
                  <a:lnTo>
                    <a:pt x="61" y="204"/>
                  </a:lnTo>
                  <a:lnTo>
                    <a:pt x="61" y="204"/>
                  </a:lnTo>
                  <a:lnTo>
                    <a:pt x="66" y="207"/>
                  </a:lnTo>
                  <a:lnTo>
                    <a:pt x="71" y="207"/>
                  </a:lnTo>
                  <a:lnTo>
                    <a:pt x="75" y="207"/>
                  </a:lnTo>
                  <a:lnTo>
                    <a:pt x="79" y="207"/>
                  </a:lnTo>
                  <a:lnTo>
                    <a:pt x="83" y="204"/>
                  </a:lnTo>
                  <a:lnTo>
                    <a:pt x="87" y="202"/>
                  </a:lnTo>
                  <a:lnTo>
                    <a:pt x="92" y="195"/>
                  </a:lnTo>
                  <a:lnTo>
                    <a:pt x="95" y="187"/>
                  </a:lnTo>
                  <a:lnTo>
                    <a:pt x="95" y="183"/>
                  </a:lnTo>
                  <a:lnTo>
                    <a:pt x="95" y="178"/>
                  </a:lnTo>
                  <a:lnTo>
                    <a:pt x="93" y="174"/>
                  </a:lnTo>
                  <a:lnTo>
                    <a:pt x="91" y="170"/>
                  </a:lnTo>
                  <a:lnTo>
                    <a:pt x="87" y="168"/>
                  </a:lnTo>
                  <a:lnTo>
                    <a:pt x="83" y="165"/>
                  </a:lnTo>
                  <a:lnTo>
                    <a:pt x="83" y="165"/>
                  </a:lnTo>
                  <a:lnTo>
                    <a:pt x="72" y="159"/>
                  </a:lnTo>
                  <a:lnTo>
                    <a:pt x="63" y="151"/>
                  </a:lnTo>
                  <a:lnTo>
                    <a:pt x="57" y="144"/>
                  </a:lnTo>
                  <a:lnTo>
                    <a:pt x="51" y="136"/>
                  </a:lnTo>
                  <a:lnTo>
                    <a:pt x="49" y="127"/>
                  </a:lnTo>
                  <a:lnTo>
                    <a:pt x="47" y="117"/>
                  </a:lnTo>
                  <a:lnTo>
                    <a:pt x="47" y="106"/>
                  </a:lnTo>
                  <a:lnTo>
                    <a:pt x="50" y="93"/>
                  </a:lnTo>
                  <a:lnTo>
                    <a:pt x="50" y="93"/>
                  </a:lnTo>
                  <a:lnTo>
                    <a:pt x="54" y="83"/>
                  </a:lnTo>
                  <a:lnTo>
                    <a:pt x="58" y="75"/>
                  </a:lnTo>
                  <a:lnTo>
                    <a:pt x="63" y="67"/>
                  </a:lnTo>
                  <a:lnTo>
                    <a:pt x="70" y="61"/>
                  </a:lnTo>
                  <a:lnTo>
                    <a:pt x="76" y="57"/>
                  </a:lnTo>
                  <a:lnTo>
                    <a:pt x="84" y="53"/>
                  </a:lnTo>
                  <a:lnTo>
                    <a:pt x="92" y="50"/>
                  </a:lnTo>
                  <a:lnTo>
                    <a:pt x="101" y="47"/>
                  </a:lnTo>
                  <a:lnTo>
                    <a:pt x="109" y="47"/>
                  </a:lnTo>
                  <a:lnTo>
                    <a:pt x="118" y="47"/>
                  </a:lnTo>
                  <a:lnTo>
                    <a:pt x="136" y="50"/>
                  </a:lnTo>
                  <a:lnTo>
                    <a:pt x="155" y="55"/>
                  </a:lnTo>
                  <a:lnTo>
                    <a:pt x="170" y="63"/>
                  </a:lnTo>
                  <a:lnTo>
                    <a:pt x="170" y="63"/>
                  </a:lnTo>
                  <a:lnTo>
                    <a:pt x="258" y="110"/>
                  </a:lnTo>
                  <a:lnTo>
                    <a:pt x="303" y="134"/>
                  </a:lnTo>
                  <a:lnTo>
                    <a:pt x="326" y="144"/>
                  </a:lnTo>
                  <a:lnTo>
                    <a:pt x="348" y="153"/>
                  </a:lnTo>
                  <a:lnTo>
                    <a:pt x="348" y="153"/>
                  </a:lnTo>
                  <a:lnTo>
                    <a:pt x="369" y="163"/>
                  </a:lnTo>
                  <a:lnTo>
                    <a:pt x="389" y="174"/>
                  </a:lnTo>
                  <a:lnTo>
                    <a:pt x="408" y="186"/>
                  </a:lnTo>
                  <a:lnTo>
                    <a:pt x="428" y="198"/>
                  </a:lnTo>
                  <a:lnTo>
                    <a:pt x="465" y="224"/>
                  </a:lnTo>
                  <a:lnTo>
                    <a:pt x="501" y="251"/>
                  </a:lnTo>
                  <a:lnTo>
                    <a:pt x="501" y="251"/>
                  </a:lnTo>
                  <a:lnTo>
                    <a:pt x="528" y="271"/>
                  </a:lnTo>
                  <a:lnTo>
                    <a:pt x="541" y="283"/>
                  </a:lnTo>
                  <a:lnTo>
                    <a:pt x="552" y="295"/>
                  </a:lnTo>
                  <a:lnTo>
                    <a:pt x="562" y="308"/>
                  </a:lnTo>
                  <a:lnTo>
                    <a:pt x="565" y="314"/>
                  </a:lnTo>
                  <a:lnTo>
                    <a:pt x="568" y="322"/>
                  </a:lnTo>
                  <a:lnTo>
                    <a:pt x="569" y="331"/>
                  </a:lnTo>
                  <a:lnTo>
                    <a:pt x="571" y="339"/>
                  </a:lnTo>
                  <a:lnTo>
                    <a:pt x="571" y="348"/>
                  </a:lnTo>
                  <a:lnTo>
                    <a:pt x="569" y="359"/>
                  </a:lnTo>
                  <a:lnTo>
                    <a:pt x="569" y="359"/>
                  </a:lnTo>
                  <a:lnTo>
                    <a:pt x="567" y="367"/>
                  </a:lnTo>
                  <a:lnTo>
                    <a:pt x="564" y="374"/>
                  </a:lnTo>
                  <a:lnTo>
                    <a:pt x="562" y="382"/>
                  </a:lnTo>
                  <a:lnTo>
                    <a:pt x="558" y="389"/>
                  </a:lnTo>
                  <a:lnTo>
                    <a:pt x="552" y="394"/>
                  </a:lnTo>
                  <a:lnTo>
                    <a:pt x="548" y="399"/>
                  </a:lnTo>
                  <a:lnTo>
                    <a:pt x="543" y="403"/>
                  </a:lnTo>
                  <a:lnTo>
                    <a:pt x="537" y="407"/>
                  </a:lnTo>
                  <a:lnTo>
                    <a:pt x="530" y="410"/>
                  </a:lnTo>
                  <a:lnTo>
                    <a:pt x="524" y="412"/>
                  </a:lnTo>
                  <a:lnTo>
                    <a:pt x="517" y="412"/>
                  </a:lnTo>
                  <a:lnTo>
                    <a:pt x="509" y="414"/>
                  </a:lnTo>
                  <a:lnTo>
                    <a:pt x="503" y="412"/>
                  </a:lnTo>
                  <a:lnTo>
                    <a:pt x="495" y="411"/>
                  </a:lnTo>
                  <a:lnTo>
                    <a:pt x="487" y="408"/>
                  </a:lnTo>
                  <a:lnTo>
                    <a:pt x="479" y="404"/>
                  </a:lnTo>
                  <a:lnTo>
                    <a:pt x="479" y="404"/>
                  </a:lnTo>
                  <a:lnTo>
                    <a:pt x="474" y="403"/>
                  </a:lnTo>
                  <a:lnTo>
                    <a:pt x="469" y="403"/>
                  </a:lnTo>
                  <a:lnTo>
                    <a:pt x="465" y="403"/>
                  </a:lnTo>
                  <a:lnTo>
                    <a:pt x="459" y="404"/>
                  </a:lnTo>
                  <a:lnTo>
                    <a:pt x="457" y="407"/>
                  </a:lnTo>
                  <a:lnTo>
                    <a:pt x="453" y="410"/>
                  </a:lnTo>
                  <a:lnTo>
                    <a:pt x="448" y="416"/>
                  </a:lnTo>
                  <a:lnTo>
                    <a:pt x="445" y="424"/>
                  </a:lnTo>
                  <a:lnTo>
                    <a:pt x="445" y="428"/>
                  </a:lnTo>
                  <a:lnTo>
                    <a:pt x="445" y="432"/>
                  </a:lnTo>
                  <a:lnTo>
                    <a:pt x="446" y="436"/>
                  </a:lnTo>
                  <a:lnTo>
                    <a:pt x="449" y="440"/>
                  </a:lnTo>
                  <a:lnTo>
                    <a:pt x="452" y="442"/>
                  </a:lnTo>
                  <a:lnTo>
                    <a:pt x="457" y="445"/>
                  </a:lnTo>
                  <a:lnTo>
                    <a:pt x="457" y="445"/>
                  </a:lnTo>
                  <a:lnTo>
                    <a:pt x="473" y="452"/>
                  </a:lnTo>
                  <a:lnTo>
                    <a:pt x="487" y="455"/>
                  </a:lnTo>
                  <a:lnTo>
                    <a:pt x="501" y="458"/>
                  </a:lnTo>
                  <a:lnTo>
                    <a:pt x="516" y="459"/>
                  </a:lnTo>
                  <a:lnTo>
                    <a:pt x="529" y="458"/>
                  </a:lnTo>
                  <a:lnTo>
                    <a:pt x="542" y="455"/>
                  </a:lnTo>
                  <a:lnTo>
                    <a:pt x="554" y="450"/>
                  </a:lnTo>
                  <a:lnTo>
                    <a:pt x="565" y="445"/>
                  </a:lnTo>
                  <a:lnTo>
                    <a:pt x="576" y="437"/>
                  </a:lnTo>
                  <a:lnTo>
                    <a:pt x="585" y="428"/>
                  </a:lnTo>
                  <a:lnTo>
                    <a:pt x="593" y="418"/>
                  </a:lnTo>
                  <a:lnTo>
                    <a:pt x="601" y="406"/>
                  </a:lnTo>
                  <a:lnTo>
                    <a:pt x="606" y="393"/>
                  </a:lnTo>
                  <a:lnTo>
                    <a:pt x="611" y="378"/>
                  </a:lnTo>
                  <a:lnTo>
                    <a:pt x="615" y="364"/>
                  </a:lnTo>
                  <a:lnTo>
                    <a:pt x="618" y="347"/>
                  </a:lnTo>
                  <a:lnTo>
                    <a:pt x="618" y="34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48" name="Freeform 660"/>
            <p:cNvSpPr/>
            <p:nvPr/>
          </p:nvSpPr>
          <p:spPr bwMode="auto">
            <a:xfrm>
              <a:off x="4194176" y="2292350"/>
              <a:ext cx="246063" cy="195263"/>
            </a:xfrm>
            <a:custGeom>
              <a:avLst/>
              <a:gdLst/>
              <a:ahLst/>
              <a:cxnLst>
                <a:cxn ang="0">
                  <a:pos x="623" y="355"/>
                </a:cxn>
                <a:cxn ang="0">
                  <a:pos x="613" y="314"/>
                </a:cxn>
                <a:cxn ang="0">
                  <a:pos x="584" y="270"/>
                </a:cxn>
                <a:cxn ang="0">
                  <a:pos x="556" y="251"/>
                </a:cxn>
                <a:cxn ang="0">
                  <a:pos x="542" y="248"/>
                </a:cxn>
                <a:cxn ang="0">
                  <a:pos x="531" y="253"/>
                </a:cxn>
                <a:cxn ang="0">
                  <a:pos x="522" y="272"/>
                </a:cxn>
                <a:cxn ang="0">
                  <a:pos x="528" y="285"/>
                </a:cxn>
                <a:cxn ang="0">
                  <a:pos x="534" y="291"/>
                </a:cxn>
                <a:cxn ang="0">
                  <a:pos x="558" y="308"/>
                </a:cxn>
                <a:cxn ang="0">
                  <a:pos x="571" y="329"/>
                </a:cxn>
                <a:cxn ang="0">
                  <a:pos x="575" y="352"/>
                </a:cxn>
                <a:cxn ang="0">
                  <a:pos x="571" y="374"/>
                </a:cxn>
                <a:cxn ang="0">
                  <a:pos x="543" y="414"/>
                </a:cxn>
                <a:cxn ang="0">
                  <a:pos x="500" y="439"/>
                </a:cxn>
                <a:cxn ang="0">
                  <a:pos x="466" y="442"/>
                </a:cxn>
                <a:cxn ang="0">
                  <a:pos x="440" y="435"/>
                </a:cxn>
                <a:cxn ang="0">
                  <a:pos x="333" y="374"/>
                </a:cxn>
                <a:cxn ang="0">
                  <a:pos x="214" y="304"/>
                </a:cxn>
                <a:cxn ang="0">
                  <a:pos x="151" y="264"/>
                </a:cxn>
                <a:cxn ang="0">
                  <a:pos x="106" y="242"/>
                </a:cxn>
                <a:cxn ang="0">
                  <a:pos x="80" y="217"/>
                </a:cxn>
                <a:cxn ang="0">
                  <a:pos x="61" y="180"/>
                </a:cxn>
                <a:cxn ang="0">
                  <a:pos x="50" y="141"/>
                </a:cxn>
                <a:cxn ang="0">
                  <a:pos x="59" y="99"/>
                </a:cxn>
                <a:cxn ang="0">
                  <a:pos x="76" y="74"/>
                </a:cxn>
                <a:cxn ang="0">
                  <a:pos x="96" y="57"/>
                </a:cxn>
                <a:cxn ang="0">
                  <a:pos x="118" y="49"/>
                </a:cxn>
                <a:cxn ang="0">
                  <a:pos x="142" y="49"/>
                </a:cxn>
                <a:cxn ang="0">
                  <a:pos x="168" y="59"/>
                </a:cxn>
                <a:cxn ang="0">
                  <a:pos x="181" y="66"/>
                </a:cxn>
                <a:cxn ang="0">
                  <a:pos x="194" y="68"/>
                </a:cxn>
                <a:cxn ang="0">
                  <a:pos x="206" y="56"/>
                </a:cxn>
                <a:cxn ang="0">
                  <a:pos x="208" y="39"/>
                </a:cxn>
                <a:cxn ang="0">
                  <a:pos x="203" y="27"/>
                </a:cxn>
                <a:cxn ang="0">
                  <a:pos x="184" y="15"/>
                </a:cxn>
                <a:cxn ang="0">
                  <a:pos x="139" y="0"/>
                </a:cxn>
                <a:cxn ang="0">
                  <a:pos x="95" y="5"/>
                </a:cxn>
                <a:cxn ang="0">
                  <a:pos x="65" y="21"/>
                </a:cxn>
                <a:cxn ang="0">
                  <a:pos x="24" y="63"/>
                </a:cxn>
                <a:cxn ang="0">
                  <a:pos x="3" y="107"/>
                </a:cxn>
                <a:cxn ang="0">
                  <a:pos x="0" y="132"/>
                </a:cxn>
                <a:cxn ang="0">
                  <a:pos x="7" y="167"/>
                </a:cxn>
                <a:cxn ang="0">
                  <a:pos x="24" y="219"/>
                </a:cxn>
                <a:cxn ang="0">
                  <a:pos x="55" y="264"/>
                </a:cxn>
                <a:cxn ang="0">
                  <a:pos x="71" y="276"/>
                </a:cxn>
                <a:cxn ang="0">
                  <a:pos x="129" y="304"/>
                </a:cxn>
                <a:cxn ang="0">
                  <a:pos x="170" y="331"/>
                </a:cxn>
                <a:cxn ang="0">
                  <a:pos x="212" y="358"/>
                </a:cxn>
                <a:cxn ang="0">
                  <a:pos x="427" y="480"/>
                </a:cxn>
                <a:cxn ang="0">
                  <a:pos x="477" y="490"/>
                </a:cxn>
                <a:cxn ang="0">
                  <a:pos x="526" y="480"/>
                </a:cxn>
                <a:cxn ang="0">
                  <a:pos x="558" y="463"/>
                </a:cxn>
                <a:cxn ang="0">
                  <a:pos x="596" y="427"/>
                </a:cxn>
                <a:cxn ang="0">
                  <a:pos x="619" y="382"/>
                </a:cxn>
              </a:cxnLst>
              <a:rect l="0" t="0" r="r" b="b"/>
              <a:pathLst>
                <a:path w="623" h="490">
                  <a:moveTo>
                    <a:pt x="622" y="363"/>
                  </a:moveTo>
                  <a:lnTo>
                    <a:pt x="622" y="363"/>
                  </a:lnTo>
                  <a:lnTo>
                    <a:pt x="623" y="355"/>
                  </a:lnTo>
                  <a:lnTo>
                    <a:pt x="622" y="346"/>
                  </a:lnTo>
                  <a:lnTo>
                    <a:pt x="619" y="329"/>
                  </a:lnTo>
                  <a:lnTo>
                    <a:pt x="613" y="314"/>
                  </a:lnTo>
                  <a:lnTo>
                    <a:pt x="605" y="298"/>
                  </a:lnTo>
                  <a:lnTo>
                    <a:pt x="596" y="284"/>
                  </a:lnTo>
                  <a:lnTo>
                    <a:pt x="584" y="270"/>
                  </a:lnTo>
                  <a:lnTo>
                    <a:pt x="571" y="260"/>
                  </a:lnTo>
                  <a:lnTo>
                    <a:pt x="556" y="251"/>
                  </a:lnTo>
                  <a:lnTo>
                    <a:pt x="556" y="251"/>
                  </a:lnTo>
                  <a:lnTo>
                    <a:pt x="551" y="248"/>
                  </a:lnTo>
                  <a:lnTo>
                    <a:pt x="547" y="248"/>
                  </a:lnTo>
                  <a:lnTo>
                    <a:pt x="542" y="248"/>
                  </a:lnTo>
                  <a:lnTo>
                    <a:pt x="538" y="248"/>
                  </a:lnTo>
                  <a:lnTo>
                    <a:pt x="534" y="251"/>
                  </a:lnTo>
                  <a:lnTo>
                    <a:pt x="531" y="253"/>
                  </a:lnTo>
                  <a:lnTo>
                    <a:pt x="526" y="260"/>
                  </a:lnTo>
                  <a:lnTo>
                    <a:pt x="524" y="268"/>
                  </a:lnTo>
                  <a:lnTo>
                    <a:pt x="522" y="272"/>
                  </a:lnTo>
                  <a:lnTo>
                    <a:pt x="524" y="277"/>
                  </a:lnTo>
                  <a:lnTo>
                    <a:pt x="525" y="281"/>
                  </a:lnTo>
                  <a:lnTo>
                    <a:pt x="528" y="285"/>
                  </a:lnTo>
                  <a:lnTo>
                    <a:pt x="530" y="287"/>
                  </a:lnTo>
                  <a:lnTo>
                    <a:pt x="534" y="291"/>
                  </a:lnTo>
                  <a:lnTo>
                    <a:pt x="534" y="291"/>
                  </a:lnTo>
                  <a:lnTo>
                    <a:pt x="543" y="297"/>
                  </a:lnTo>
                  <a:lnTo>
                    <a:pt x="551" y="303"/>
                  </a:lnTo>
                  <a:lnTo>
                    <a:pt x="558" y="308"/>
                  </a:lnTo>
                  <a:lnTo>
                    <a:pt x="563" y="315"/>
                  </a:lnTo>
                  <a:lnTo>
                    <a:pt x="567" y="323"/>
                  </a:lnTo>
                  <a:lnTo>
                    <a:pt x="571" y="329"/>
                  </a:lnTo>
                  <a:lnTo>
                    <a:pt x="573" y="337"/>
                  </a:lnTo>
                  <a:lnTo>
                    <a:pt x="575" y="344"/>
                  </a:lnTo>
                  <a:lnTo>
                    <a:pt x="575" y="352"/>
                  </a:lnTo>
                  <a:lnTo>
                    <a:pt x="573" y="359"/>
                  </a:lnTo>
                  <a:lnTo>
                    <a:pt x="572" y="367"/>
                  </a:lnTo>
                  <a:lnTo>
                    <a:pt x="571" y="374"/>
                  </a:lnTo>
                  <a:lnTo>
                    <a:pt x="564" y="388"/>
                  </a:lnTo>
                  <a:lnTo>
                    <a:pt x="555" y="401"/>
                  </a:lnTo>
                  <a:lnTo>
                    <a:pt x="543" y="414"/>
                  </a:lnTo>
                  <a:lnTo>
                    <a:pt x="530" y="425"/>
                  </a:lnTo>
                  <a:lnTo>
                    <a:pt x="516" y="433"/>
                  </a:lnTo>
                  <a:lnTo>
                    <a:pt x="500" y="439"/>
                  </a:lnTo>
                  <a:lnTo>
                    <a:pt x="483" y="442"/>
                  </a:lnTo>
                  <a:lnTo>
                    <a:pt x="474" y="442"/>
                  </a:lnTo>
                  <a:lnTo>
                    <a:pt x="466" y="442"/>
                  </a:lnTo>
                  <a:lnTo>
                    <a:pt x="457" y="440"/>
                  </a:lnTo>
                  <a:lnTo>
                    <a:pt x="449" y="438"/>
                  </a:lnTo>
                  <a:lnTo>
                    <a:pt x="440" y="435"/>
                  </a:lnTo>
                  <a:lnTo>
                    <a:pt x="432" y="430"/>
                  </a:lnTo>
                  <a:lnTo>
                    <a:pt x="432" y="430"/>
                  </a:lnTo>
                  <a:lnTo>
                    <a:pt x="333" y="374"/>
                  </a:lnTo>
                  <a:lnTo>
                    <a:pt x="235" y="318"/>
                  </a:lnTo>
                  <a:lnTo>
                    <a:pt x="235" y="318"/>
                  </a:lnTo>
                  <a:lnTo>
                    <a:pt x="214" y="304"/>
                  </a:lnTo>
                  <a:lnTo>
                    <a:pt x="193" y="290"/>
                  </a:lnTo>
                  <a:lnTo>
                    <a:pt x="172" y="277"/>
                  </a:lnTo>
                  <a:lnTo>
                    <a:pt x="151" y="264"/>
                  </a:lnTo>
                  <a:lnTo>
                    <a:pt x="151" y="264"/>
                  </a:lnTo>
                  <a:lnTo>
                    <a:pt x="129" y="253"/>
                  </a:lnTo>
                  <a:lnTo>
                    <a:pt x="106" y="242"/>
                  </a:lnTo>
                  <a:lnTo>
                    <a:pt x="97" y="234"/>
                  </a:lnTo>
                  <a:lnTo>
                    <a:pt x="88" y="226"/>
                  </a:lnTo>
                  <a:lnTo>
                    <a:pt x="80" y="217"/>
                  </a:lnTo>
                  <a:lnTo>
                    <a:pt x="74" y="206"/>
                  </a:lnTo>
                  <a:lnTo>
                    <a:pt x="74" y="206"/>
                  </a:lnTo>
                  <a:lnTo>
                    <a:pt x="61" y="180"/>
                  </a:lnTo>
                  <a:lnTo>
                    <a:pt x="55" y="167"/>
                  </a:lnTo>
                  <a:lnTo>
                    <a:pt x="51" y="154"/>
                  </a:lnTo>
                  <a:lnTo>
                    <a:pt x="50" y="141"/>
                  </a:lnTo>
                  <a:lnTo>
                    <a:pt x="50" y="127"/>
                  </a:lnTo>
                  <a:lnTo>
                    <a:pt x="53" y="114"/>
                  </a:lnTo>
                  <a:lnTo>
                    <a:pt x="59" y="99"/>
                  </a:lnTo>
                  <a:lnTo>
                    <a:pt x="59" y="99"/>
                  </a:lnTo>
                  <a:lnTo>
                    <a:pt x="70" y="82"/>
                  </a:lnTo>
                  <a:lnTo>
                    <a:pt x="76" y="74"/>
                  </a:lnTo>
                  <a:lnTo>
                    <a:pt x="83" y="68"/>
                  </a:lnTo>
                  <a:lnTo>
                    <a:pt x="89" y="63"/>
                  </a:lnTo>
                  <a:lnTo>
                    <a:pt x="96" y="57"/>
                  </a:lnTo>
                  <a:lnTo>
                    <a:pt x="102" y="53"/>
                  </a:lnTo>
                  <a:lnTo>
                    <a:pt x="110" y="51"/>
                  </a:lnTo>
                  <a:lnTo>
                    <a:pt x="118" y="49"/>
                  </a:lnTo>
                  <a:lnTo>
                    <a:pt x="126" y="48"/>
                  </a:lnTo>
                  <a:lnTo>
                    <a:pt x="134" y="48"/>
                  </a:lnTo>
                  <a:lnTo>
                    <a:pt x="142" y="49"/>
                  </a:lnTo>
                  <a:lnTo>
                    <a:pt x="151" y="52"/>
                  </a:lnTo>
                  <a:lnTo>
                    <a:pt x="159" y="55"/>
                  </a:lnTo>
                  <a:lnTo>
                    <a:pt x="168" y="59"/>
                  </a:lnTo>
                  <a:lnTo>
                    <a:pt x="177" y="64"/>
                  </a:lnTo>
                  <a:lnTo>
                    <a:pt x="177" y="64"/>
                  </a:lnTo>
                  <a:lnTo>
                    <a:pt x="181" y="66"/>
                  </a:lnTo>
                  <a:lnTo>
                    <a:pt x="186" y="68"/>
                  </a:lnTo>
                  <a:lnTo>
                    <a:pt x="190" y="68"/>
                  </a:lnTo>
                  <a:lnTo>
                    <a:pt x="194" y="68"/>
                  </a:lnTo>
                  <a:lnTo>
                    <a:pt x="198" y="65"/>
                  </a:lnTo>
                  <a:lnTo>
                    <a:pt x="201" y="63"/>
                  </a:lnTo>
                  <a:lnTo>
                    <a:pt x="206" y="56"/>
                  </a:lnTo>
                  <a:lnTo>
                    <a:pt x="208" y="48"/>
                  </a:lnTo>
                  <a:lnTo>
                    <a:pt x="210" y="44"/>
                  </a:lnTo>
                  <a:lnTo>
                    <a:pt x="208" y="39"/>
                  </a:lnTo>
                  <a:lnTo>
                    <a:pt x="207" y="35"/>
                  </a:lnTo>
                  <a:lnTo>
                    <a:pt x="206" y="31"/>
                  </a:lnTo>
                  <a:lnTo>
                    <a:pt x="203" y="27"/>
                  </a:lnTo>
                  <a:lnTo>
                    <a:pt x="198" y="25"/>
                  </a:lnTo>
                  <a:lnTo>
                    <a:pt x="198" y="25"/>
                  </a:lnTo>
                  <a:lnTo>
                    <a:pt x="184" y="15"/>
                  </a:lnTo>
                  <a:lnTo>
                    <a:pt x="168" y="8"/>
                  </a:lnTo>
                  <a:lnTo>
                    <a:pt x="153" y="2"/>
                  </a:lnTo>
                  <a:lnTo>
                    <a:pt x="139" y="0"/>
                  </a:lnTo>
                  <a:lnTo>
                    <a:pt x="125" y="0"/>
                  </a:lnTo>
                  <a:lnTo>
                    <a:pt x="110" y="1"/>
                  </a:lnTo>
                  <a:lnTo>
                    <a:pt x="95" y="5"/>
                  </a:lnTo>
                  <a:lnTo>
                    <a:pt x="78" y="13"/>
                  </a:lnTo>
                  <a:lnTo>
                    <a:pt x="78" y="13"/>
                  </a:lnTo>
                  <a:lnTo>
                    <a:pt x="65" y="21"/>
                  </a:lnTo>
                  <a:lnTo>
                    <a:pt x="50" y="32"/>
                  </a:lnTo>
                  <a:lnTo>
                    <a:pt x="37" y="47"/>
                  </a:lnTo>
                  <a:lnTo>
                    <a:pt x="24" y="63"/>
                  </a:lnTo>
                  <a:lnTo>
                    <a:pt x="13" y="81"/>
                  </a:lnTo>
                  <a:lnTo>
                    <a:pt x="6" y="98"/>
                  </a:lnTo>
                  <a:lnTo>
                    <a:pt x="3" y="107"/>
                  </a:lnTo>
                  <a:lnTo>
                    <a:pt x="2" y="115"/>
                  </a:lnTo>
                  <a:lnTo>
                    <a:pt x="0" y="124"/>
                  </a:lnTo>
                  <a:lnTo>
                    <a:pt x="0" y="132"/>
                  </a:lnTo>
                  <a:lnTo>
                    <a:pt x="0" y="132"/>
                  </a:lnTo>
                  <a:lnTo>
                    <a:pt x="3" y="149"/>
                  </a:lnTo>
                  <a:lnTo>
                    <a:pt x="7" y="167"/>
                  </a:lnTo>
                  <a:lnTo>
                    <a:pt x="11" y="185"/>
                  </a:lnTo>
                  <a:lnTo>
                    <a:pt x="17" y="202"/>
                  </a:lnTo>
                  <a:lnTo>
                    <a:pt x="24" y="219"/>
                  </a:lnTo>
                  <a:lnTo>
                    <a:pt x="33" y="235"/>
                  </a:lnTo>
                  <a:lnTo>
                    <a:pt x="44" y="251"/>
                  </a:lnTo>
                  <a:lnTo>
                    <a:pt x="55" y="264"/>
                  </a:lnTo>
                  <a:lnTo>
                    <a:pt x="55" y="264"/>
                  </a:lnTo>
                  <a:lnTo>
                    <a:pt x="63" y="270"/>
                  </a:lnTo>
                  <a:lnTo>
                    <a:pt x="71" y="276"/>
                  </a:lnTo>
                  <a:lnTo>
                    <a:pt x="91" y="286"/>
                  </a:lnTo>
                  <a:lnTo>
                    <a:pt x="110" y="295"/>
                  </a:lnTo>
                  <a:lnTo>
                    <a:pt x="129" y="304"/>
                  </a:lnTo>
                  <a:lnTo>
                    <a:pt x="129" y="304"/>
                  </a:lnTo>
                  <a:lnTo>
                    <a:pt x="150" y="318"/>
                  </a:lnTo>
                  <a:lnTo>
                    <a:pt x="170" y="331"/>
                  </a:lnTo>
                  <a:lnTo>
                    <a:pt x="191" y="345"/>
                  </a:lnTo>
                  <a:lnTo>
                    <a:pt x="212" y="358"/>
                  </a:lnTo>
                  <a:lnTo>
                    <a:pt x="212" y="358"/>
                  </a:lnTo>
                  <a:lnTo>
                    <a:pt x="410" y="471"/>
                  </a:lnTo>
                  <a:lnTo>
                    <a:pt x="410" y="471"/>
                  </a:lnTo>
                  <a:lnTo>
                    <a:pt x="427" y="480"/>
                  </a:lnTo>
                  <a:lnTo>
                    <a:pt x="443" y="485"/>
                  </a:lnTo>
                  <a:lnTo>
                    <a:pt x="460" y="489"/>
                  </a:lnTo>
                  <a:lnTo>
                    <a:pt x="477" y="490"/>
                  </a:lnTo>
                  <a:lnTo>
                    <a:pt x="492" y="489"/>
                  </a:lnTo>
                  <a:lnTo>
                    <a:pt x="509" y="486"/>
                  </a:lnTo>
                  <a:lnTo>
                    <a:pt x="526" y="480"/>
                  </a:lnTo>
                  <a:lnTo>
                    <a:pt x="542" y="472"/>
                  </a:lnTo>
                  <a:lnTo>
                    <a:pt x="542" y="472"/>
                  </a:lnTo>
                  <a:lnTo>
                    <a:pt x="558" y="463"/>
                  </a:lnTo>
                  <a:lnTo>
                    <a:pt x="572" y="452"/>
                  </a:lnTo>
                  <a:lnTo>
                    <a:pt x="585" y="440"/>
                  </a:lnTo>
                  <a:lnTo>
                    <a:pt x="596" y="427"/>
                  </a:lnTo>
                  <a:lnTo>
                    <a:pt x="606" y="413"/>
                  </a:lnTo>
                  <a:lnTo>
                    <a:pt x="614" y="397"/>
                  </a:lnTo>
                  <a:lnTo>
                    <a:pt x="619" y="382"/>
                  </a:lnTo>
                  <a:lnTo>
                    <a:pt x="622" y="363"/>
                  </a:lnTo>
                  <a:lnTo>
                    <a:pt x="622" y="36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49" name="Freeform 661"/>
            <p:cNvSpPr/>
            <p:nvPr/>
          </p:nvSpPr>
          <p:spPr bwMode="auto">
            <a:xfrm>
              <a:off x="4151313" y="2563813"/>
              <a:ext cx="407988" cy="128588"/>
            </a:xfrm>
            <a:custGeom>
              <a:avLst/>
              <a:gdLst/>
              <a:ahLst/>
              <a:cxnLst>
                <a:cxn ang="0">
                  <a:pos x="823" y="17"/>
                </a:cxn>
                <a:cxn ang="0">
                  <a:pos x="810" y="22"/>
                </a:cxn>
                <a:cxn ang="0">
                  <a:pos x="800" y="44"/>
                </a:cxn>
                <a:cxn ang="0">
                  <a:pos x="804" y="55"/>
                </a:cxn>
                <a:cxn ang="0">
                  <a:pos x="815" y="61"/>
                </a:cxn>
                <a:cxn ang="0">
                  <a:pos x="852" y="70"/>
                </a:cxn>
                <a:cxn ang="0">
                  <a:pos x="903" y="98"/>
                </a:cxn>
                <a:cxn ang="0">
                  <a:pos x="945" y="136"/>
                </a:cxn>
                <a:cxn ang="0">
                  <a:pos x="959" y="154"/>
                </a:cxn>
                <a:cxn ang="0">
                  <a:pos x="975" y="185"/>
                </a:cxn>
                <a:cxn ang="0">
                  <a:pos x="983" y="217"/>
                </a:cxn>
                <a:cxn ang="0">
                  <a:pos x="975" y="246"/>
                </a:cxn>
                <a:cxn ang="0">
                  <a:pos x="951" y="265"/>
                </a:cxn>
                <a:cxn ang="0">
                  <a:pos x="923" y="273"/>
                </a:cxn>
                <a:cxn ang="0">
                  <a:pos x="794" y="274"/>
                </a:cxn>
                <a:cxn ang="0">
                  <a:pos x="754" y="269"/>
                </a:cxn>
                <a:cxn ang="0">
                  <a:pos x="681" y="264"/>
                </a:cxn>
                <a:cxn ang="0">
                  <a:pos x="558" y="265"/>
                </a:cxn>
                <a:cxn ang="0">
                  <a:pos x="312" y="270"/>
                </a:cxn>
                <a:cxn ang="0">
                  <a:pos x="164" y="266"/>
                </a:cxn>
                <a:cxn ang="0">
                  <a:pos x="126" y="263"/>
                </a:cxn>
                <a:cxn ang="0">
                  <a:pos x="79" y="252"/>
                </a:cxn>
                <a:cxn ang="0">
                  <a:pos x="61" y="240"/>
                </a:cxn>
                <a:cxn ang="0">
                  <a:pos x="53" y="221"/>
                </a:cxn>
                <a:cxn ang="0">
                  <a:pos x="53" y="183"/>
                </a:cxn>
                <a:cxn ang="0">
                  <a:pos x="59" y="154"/>
                </a:cxn>
                <a:cxn ang="0">
                  <a:pos x="72" y="124"/>
                </a:cxn>
                <a:cxn ang="0">
                  <a:pos x="95" y="96"/>
                </a:cxn>
                <a:cxn ang="0">
                  <a:pos x="153" y="56"/>
                </a:cxn>
                <a:cxn ang="0">
                  <a:pos x="194" y="44"/>
                </a:cxn>
                <a:cxn ang="0">
                  <a:pos x="203" y="40"/>
                </a:cxn>
                <a:cxn ang="0">
                  <a:pos x="210" y="31"/>
                </a:cxn>
                <a:cxn ang="0">
                  <a:pos x="206" y="11"/>
                </a:cxn>
                <a:cxn ang="0">
                  <a:pos x="193" y="1"/>
                </a:cxn>
                <a:cxn ang="0">
                  <a:pos x="182" y="0"/>
                </a:cxn>
                <a:cxn ang="0">
                  <a:pos x="121" y="22"/>
                </a:cxn>
                <a:cxn ang="0">
                  <a:pos x="63" y="66"/>
                </a:cxn>
                <a:cxn ang="0">
                  <a:pos x="21" y="124"/>
                </a:cxn>
                <a:cxn ang="0">
                  <a:pos x="4" y="167"/>
                </a:cxn>
                <a:cxn ang="0">
                  <a:pos x="0" y="200"/>
                </a:cxn>
                <a:cxn ang="0">
                  <a:pos x="6" y="232"/>
                </a:cxn>
                <a:cxn ang="0">
                  <a:pos x="21" y="264"/>
                </a:cxn>
                <a:cxn ang="0">
                  <a:pos x="36" y="281"/>
                </a:cxn>
                <a:cxn ang="0">
                  <a:pos x="67" y="299"/>
                </a:cxn>
                <a:cxn ang="0">
                  <a:pos x="121" y="311"/>
                </a:cxn>
                <a:cxn ang="0">
                  <a:pos x="223" y="315"/>
                </a:cxn>
                <a:cxn ang="0">
                  <a:pos x="380" y="314"/>
                </a:cxn>
                <a:cxn ang="0">
                  <a:pos x="605" y="311"/>
                </a:cxn>
                <a:cxn ang="0">
                  <a:pos x="810" y="319"/>
                </a:cxn>
                <a:cxn ang="0">
                  <a:pos x="857" y="321"/>
                </a:cxn>
                <a:cxn ang="0">
                  <a:pos x="929" y="320"/>
                </a:cxn>
                <a:cxn ang="0">
                  <a:pos x="970" y="312"/>
                </a:cxn>
                <a:cxn ang="0">
                  <a:pos x="1000" y="294"/>
                </a:cxn>
                <a:cxn ang="0">
                  <a:pos x="1013" y="273"/>
                </a:cxn>
                <a:cxn ang="0">
                  <a:pos x="1025" y="240"/>
                </a:cxn>
                <a:cxn ang="0">
                  <a:pos x="1027" y="206"/>
                </a:cxn>
                <a:cxn ang="0">
                  <a:pos x="1021" y="174"/>
                </a:cxn>
                <a:cxn ang="0">
                  <a:pos x="988" y="113"/>
                </a:cxn>
                <a:cxn ang="0">
                  <a:pos x="934" y="62"/>
                </a:cxn>
                <a:cxn ang="0">
                  <a:pos x="872" y="28"/>
                </a:cxn>
                <a:cxn ang="0">
                  <a:pos x="828" y="17"/>
                </a:cxn>
              </a:cxnLst>
              <a:rect l="0" t="0" r="r" b="b"/>
              <a:pathLst>
                <a:path w="1027" h="321">
                  <a:moveTo>
                    <a:pt x="828" y="17"/>
                  </a:moveTo>
                  <a:lnTo>
                    <a:pt x="828" y="17"/>
                  </a:lnTo>
                  <a:lnTo>
                    <a:pt x="823" y="17"/>
                  </a:lnTo>
                  <a:lnTo>
                    <a:pt x="818" y="18"/>
                  </a:lnTo>
                  <a:lnTo>
                    <a:pt x="814" y="19"/>
                  </a:lnTo>
                  <a:lnTo>
                    <a:pt x="810" y="22"/>
                  </a:lnTo>
                  <a:lnTo>
                    <a:pt x="804" y="28"/>
                  </a:lnTo>
                  <a:lnTo>
                    <a:pt x="800" y="36"/>
                  </a:lnTo>
                  <a:lnTo>
                    <a:pt x="800" y="44"/>
                  </a:lnTo>
                  <a:lnTo>
                    <a:pt x="800" y="48"/>
                  </a:lnTo>
                  <a:lnTo>
                    <a:pt x="801" y="52"/>
                  </a:lnTo>
                  <a:lnTo>
                    <a:pt x="804" y="55"/>
                  </a:lnTo>
                  <a:lnTo>
                    <a:pt x="808" y="57"/>
                  </a:lnTo>
                  <a:lnTo>
                    <a:pt x="811" y="60"/>
                  </a:lnTo>
                  <a:lnTo>
                    <a:pt x="815" y="61"/>
                  </a:lnTo>
                  <a:lnTo>
                    <a:pt x="815" y="61"/>
                  </a:lnTo>
                  <a:lnTo>
                    <a:pt x="834" y="65"/>
                  </a:lnTo>
                  <a:lnTo>
                    <a:pt x="852" y="70"/>
                  </a:lnTo>
                  <a:lnTo>
                    <a:pt x="870" y="78"/>
                  </a:lnTo>
                  <a:lnTo>
                    <a:pt x="887" y="87"/>
                  </a:lnTo>
                  <a:lnTo>
                    <a:pt x="903" y="98"/>
                  </a:lnTo>
                  <a:lnTo>
                    <a:pt x="917" y="110"/>
                  </a:lnTo>
                  <a:lnTo>
                    <a:pt x="932" y="123"/>
                  </a:lnTo>
                  <a:lnTo>
                    <a:pt x="945" y="136"/>
                  </a:lnTo>
                  <a:lnTo>
                    <a:pt x="945" y="136"/>
                  </a:lnTo>
                  <a:lnTo>
                    <a:pt x="951" y="145"/>
                  </a:lnTo>
                  <a:lnTo>
                    <a:pt x="959" y="154"/>
                  </a:lnTo>
                  <a:lnTo>
                    <a:pt x="966" y="164"/>
                  </a:lnTo>
                  <a:lnTo>
                    <a:pt x="971" y="175"/>
                  </a:lnTo>
                  <a:lnTo>
                    <a:pt x="975" y="185"/>
                  </a:lnTo>
                  <a:lnTo>
                    <a:pt x="979" y="196"/>
                  </a:lnTo>
                  <a:lnTo>
                    <a:pt x="982" y="208"/>
                  </a:lnTo>
                  <a:lnTo>
                    <a:pt x="983" y="217"/>
                  </a:lnTo>
                  <a:lnTo>
                    <a:pt x="982" y="227"/>
                  </a:lnTo>
                  <a:lnTo>
                    <a:pt x="980" y="236"/>
                  </a:lnTo>
                  <a:lnTo>
                    <a:pt x="975" y="246"/>
                  </a:lnTo>
                  <a:lnTo>
                    <a:pt x="970" y="253"/>
                  </a:lnTo>
                  <a:lnTo>
                    <a:pt x="962" y="260"/>
                  </a:lnTo>
                  <a:lnTo>
                    <a:pt x="951" y="265"/>
                  </a:lnTo>
                  <a:lnTo>
                    <a:pt x="938" y="270"/>
                  </a:lnTo>
                  <a:lnTo>
                    <a:pt x="923" y="273"/>
                  </a:lnTo>
                  <a:lnTo>
                    <a:pt x="923" y="273"/>
                  </a:lnTo>
                  <a:lnTo>
                    <a:pt x="881" y="276"/>
                  </a:lnTo>
                  <a:lnTo>
                    <a:pt x="838" y="277"/>
                  </a:lnTo>
                  <a:lnTo>
                    <a:pt x="794" y="274"/>
                  </a:lnTo>
                  <a:lnTo>
                    <a:pt x="774" y="273"/>
                  </a:lnTo>
                  <a:lnTo>
                    <a:pt x="754" y="269"/>
                  </a:lnTo>
                  <a:lnTo>
                    <a:pt x="754" y="269"/>
                  </a:lnTo>
                  <a:lnTo>
                    <a:pt x="730" y="266"/>
                  </a:lnTo>
                  <a:lnTo>
                    <a:pt x="706" y="265"/>
                  </a:lnTo>
                  <a:lnTo>
                    <a:pt x="681" y="264"/>
                  </a:lnTo>
                  <a:lnTo>
                    <a:pt x="656" y="264"/>
                  </a:lnTo>
                  <a:lnTo>
                    <a:pt x="558" y="265"/>
                  </a:lnTo>
                  <a:lnTo>
                    <a:pt x="558" y="265"/>
                  </a:lnTo>
                  <a:lnTo>
                    <a:pt x="460" y="266"/>
                  </a:lnTo>
                  <a:lnTo>
                    <a:pt x="360" y="269"/>
                  </a:lnTo>
                  <a:lnTo>
                    <a:pt x="312" y="270"/>
                  </a:lnTo>
                  <a:lnTo>
                    <a:pt x="262" y="270"/>
                  </a:lnTo>
                  <a:lnTo>
                    <a:pt x="212" y="269"/>
                  </a:lnTo>
                  <a:lnTo>
                    <a:pt x="164" y="266"/>
                  </a:lnTo>
                  <a:lnTo>
                    <a:pt x="164" y="266"/>
                  </a:lnTo>
                  <a:lnTo>
                    <a:pt x="144" y="265"/>
                  </a:lnTo>
                  <a:lnTo>
                    <a:pt x="126" y="263"/>
                  </a:lnTo>
                  <a:lnTo>
                    <a:pt x="88" y="255"/>
                  </a:lnTo>
                  <a:lnTo>
                    <a:pt x="88" y="255"/>
                  </a:lnTo>
                  <a:lnTo>
                    <a:pt x="79" y="252"/>
                  </a:lnTo>
                  <a:lnTo>
                    <a:pt x="72" y="249"/>
                  </a:lnTo>
                  <a:lnTo>
                    <a:pt x="66" y="246"/>
                  </a:lnTo>
                  <a:lnTo>
                    <a:pt x="61" y="240"/>
                  </a:lnTo>
                  <a:lnTo>
                    <a:pt x="57" y="234"/>
                  </a:lnTo>
                  <a:lnTo>
                    <a:pt x="54" y="229"/>
                  </a:lnTo>
                  <a:lnTo>
                    <a:pt x="53" y="221"/>
                  </a:lnTo>
                  <a:lnTo>
                    <a:pt x="51" y="214"/>
                  </a:lnTo>
                  <a:lnTo>
                    <a:pt x="50" y="198"/>
                  </a:lnTo>
                  <a:lnTo>
                    <a:pt x="53" y="183"/>
                  </a:lnTo>
                  <a:lnTo>
                    <a:pt x="55" y="168"/>
                  </a:lnTo>
                  <a:lnTo>
                    <a:pt x="59" y="154"/>
                  </a:lnTo>
                  <a:lnTo>
                    <a:pt x="59" y="154"/>
                  </a:lnTo>
                  <a:lnTo>
                    <a:pt x="62" y="144"/>
                  </a:lnTo>
                  <a:lnTo>
                    <a:pt x="67" y="133"/>
                  </a:lnTo>
                  <a:lnTo>
                    <a:pt x="72" y="124"/>
                  </a:lnTo>
                  <a:lnTo>
                    <a:pt x="79" y="115"/>
                  </a:lnTo>
                  <a:lnTo>
                    <a:pt x="85" y="106"/>
                  </a:lnTo>
                  <a:lnTo>
                    <a:pt x="95" y="96"/>
                  </a:lnTo>
                  <a:lnTo>
                    <a:pt x="113" y="81"/>
                  </a:lnTo>
                  <a:lnTo>
                    <a:pt x="133" y="68"/>
                  </a:lnTo>
                  <a:lnTo>
                    <a:pt x="153" y="56"/>
                  </a:lnTo>
                  <a:lnTo>
                    <a:pt x="174" y="48"/>
                  </a:lnTo>
                  <a:lnTo>
                    <a:pt x="185" y="45"/>
                  </a:lnTo>
                  <a:lnTo>
                    <a:pt x="194" y="44"/>
                  </a:lnTo>
                  <a:lnTo>
                    <a:pt x="194" y="44"/>
                  </a:lnTo>
                  <a:lnTo>
                    <a:pt x="199" y="43"/>
                  </a:lnTo>
                  <a:lnTo>
                    <a:pt x="203" y="40"/>
                  </a:lnTo>
                  <a:lnTo>
                    <a:pt x="206" y="38"/>
                  </a:lnTo>
                  <a:lnTo>
                    <a:pt x="208" y="35"/>
                  </a:lnTo>
                  <a:lnTo>
                    <a:pt x="210" y="31"/>
                  </a:lnTo>
                  <a:lnTo>
                    <a:pt x="211" y="27"/>
                  </a:lnTo>
                  <a:lnTo>
                    <a:pt x="210" y="19"/>
                  </a:lnTo>
                  <a:lnTo>
                    <a:pt x="206" y="11"/>
                  </a:lnTo>
                  <a:lnTo>
                    <a:pt x="201" y="5"/>
                  </a:lnTo>
                  <a:lnTo>
                    <a:pt x="197" y="2"/>
                  </a:lnTo>
                  <a:lnTo>
                    <a:pt x="193" y="1"/>
                  </a:lnTo>
                  <a:lnTo>
                    <a:pt x="188" y="0"/>
                  </a:lnTo>
                  <a:lnTo>
                    <a:pt x="182" y="0"/>
                  </a:lnTo>
                  <a:lnTo>
                    <a:pt x="182" y="0"/>
                  </a:lnTo>
                  <a:lnTo>
                    <a:pt x="161" y="5"/>
                  </a:lnTo>
                  <a:lnTo>
                    <a:pt x="142" y="11"/>
                  </a:lnTo>
                  <a:lnTo>
                    <a:pt x="121" y="22"/>
                  </a:lnTo>
                  <a:lnTo>
                    <a:pt x="101" y="35"/>
                  </a:lnTo>
                  <a:lnTo>
                    <a:pt x="82" y="49"/>
                  </a:lnTo>
                  <a:lnTo>
                    <a:pt x="63" y="66"/>
                  </a:lnTo>
                  <a:lnTo>
                    <a:pt x="48" y="83"/>
                  </a:lnTo>
                  <a:lnTo>
                    <a:pt x="33" y="103"/>
                  </a:lnTo>
                  <a:lnTo>
                    <a:pt x="21" y="124"/>
                  </a:lnTo>
                  <a:lnTo>
                    <a:pt x="11" y="145"/>
                  </a:lnTo>
                  <a:lnTo>
                    <a:pt x="7" y="157"/>
                  </a:lnTo>
                  <a:lnTo>
                    <a:pt x="4" y="167"/>
                  </a:lnTo>
                  <a:lnTo>
                    <a:pt x="3" y="178"/>
                  </a:lnTo>
                  <a:lnTo>
                    <a:pt x="2" y="189"/>
                  </a:lnTo>
                  <a:lnTo>
                    <a:pt x="0" y="200"/>
                  </a:lnTo>
                  <a:lnTo>
                    <a:pt x="2" y="210"/>
                  </a:lnTo>
                  <a:lnTo>
                    <a:pt x="3" y="222"/>
                  </a:lnTo>
                  <a:lnTo>
                    <a:pt x="6" y="232"/>
                  </a:lnTo>
                  <a:lnTo>
                    <a:pt x="10" y="243"/>
                  </a:lnTo>
                  <a:lnTo>
                    <a:pt x="15" y="253"/>
                  </a:lnTo>
                  <a:lnTo>
                    <a:pt x="21" y="264"/>
                  </a:lnTo>
                  <a:lnTo>
                    <a:pt x="28" y="273"/>
                  </a:lnTo>
                  <a:lnTo>
                    <a:pt x="28" y="273"/>
                  </a:lnTo>
                  <a:lnTo>
                    <a:pt x="36" y="281"/>
                  </a:lnTo>
                  <a:lnTo>
                    <a:pt x="45" y="289"/>
                  </a:lnTo>
                  <a:lnTo>
                    <a:pt x="55" y="294"/>
                  </a:lnTo>
                  <a:lnTo>
                    <a:pt x="67" y="299"/>
                  </a:lnTo>
                  <a:lnTo>
                    <a:pt x="80" y="303"/>
                  </a:lnTo>
                  <a:lnTo>
                    <a:pt x="93" y="306"/>
                  </a:lnTo>
                  <a:lnTo>
                    <a:pt x="121" y="311"/>
                  </a:lnTo>
                  <a:lnTo>
                    <a:pt x="148" y="314"/>
                  </a:lnTo>
                  <a:lnTo>
                    <a:pt x="176" y="315"/>
                  </a:lnTo>
                  <a:lnTo>
                    <a:pt x="223" y="315"/>
                  </a:lnTo>
                  <a:lnTo>
                    <a:pt x="223" y="315"/>
                  </a:lnTo>
                  <a:lnTo>
                    <a:pt x="301" y="315"/>
                  </a:lnTo>
                  <a:lnTo>
                    <a:pt x="380" y="314"/>
                  </a:lnTo>
                  <a:lnTo>
                    <a:pt x="535" y="311"/>
                  </a:lnTo>
                  <a:lnTo>
                    <a:pt x="535" y="311"/>
                  </a:lnTo>
                  <a:lnTo>
                    <a:pt x="605" y="311"/>
                  </a:lnTo>
                  <a:lnTo>
                    <a:pt x="674" y="315"/>
                  </a:lnTo>
                  <a:lnTo>
                    <a:pt x="742" y="317"/>
                  </a:lnTo>
                  <a:lnTo>
                    <a:pt x="810" y="319"/>
                  </a:lnTo>
                  <a:lnTo>
                    <a:pt x="810" y="319"/>
                  </a:lnTo>
                  <a:lnTo>
                    <a:pt x="832" y="319"/>
                  </a:lnTo>
                  <a:lnTo>
                    <a:pt x="857" y="321"/>
                  </a:lnTo>
                  <a:lnTo>
                    <a:pt x="886" y="321"/>
                  </a:lnTo>
                  <a:lnTo>
                    <a:pt x="915" y="321"/>
                  </a:lnTo>
                  <a:lnTo>
                    <a:pt x="929" y="320"/>
                  </a:lnTo>
                  <a:lnTo>
                    <a:pt x="944" y="319"/>
                  </a:lnTo>
                  <a:lnTo>
                    <a:pt x="957" y="316"/>
                  </a:lnTo>
                  <a:lnTo>
                    <a:pt x="970" y="312"/>
                  </a:lnTo>
                  <a:lnTo>
                    <a:pt x="982" y="307"/>
                  </a:lnTo>
                  <a:lnTo>
                    <a:pt x="992" y="302"/>
                  </a:lnTo>
                  <a:lnTo>
                    <a:pt x="1000" y="294"/>
                  </a:lnTo>
                  <a:lnTo>
                    <a:pt x="1008" y="285"/>
                  </a:lnTo>
                  <a:lnTo>
                    <a:pt x="1008" y="285"/>
                  </a:lnTo>
                  <a:lnTo>
                    <a:pt x="1013" y="273"/>
                  </a:lnTo>
                  <a:lnTo>
                    <a:pt x="1018" y="263"/>
                  </a:lnTo>
                  <a:lnTo>
                    <a:pt x="1022" y="251"/>
                  </a:lnTo>
                  <a:lnTo>
                    <a:pt x="1025" y="240"/>
                  </a:lnTo>
                  <a:lnTo>
                    <a:pt x="1027" y="229"/>
                  </a:lnTo>
                  <a:lnTo>
                    <a:pt x="1027" y="218"/>
                  </a:lnTo>
                  <a:lnTo>
                    <a:pt x="1027" y="206"/>
                  </a:lnTo>
                  <a:lnTo>
                    <a:pt x="1026" y="196"/>
                  </a:lnTo>
                  <a:lnTo>
                    <a:pt x="1023" y="184"/>
                  </a:lnTo>
                  <a:lnTo>
                    <a:pt x="1021" y="174"/>
                  </a:lnTo>
                  <a:lnTo>
                    <a:pt x="1013" y="153"/>
                  </a:lnTo>
                  <a:lnTo>
                    <a:pt x="1001" y="132"/>
                  </a:lnTo>
                  <a:lnTo>
                    <a:pt x="988" y="113"/>
                  </a:lnTo>
                  <a:lnTo>
                    <a:pt x="972" y="95"/>
                  </a:lnTo>
                  <a:lnTo>
                    <a:pt x="954" y="78"/>
                  </a:lnTo>
                  <a:lnTo>
                    <a:pt x="934" y="62"/>
                  </a:lnTo>
                  <a:lnTo>
                    <a:pt x="915" y="49"/>
                  </a:lnTo>
                  <a:lnTo>
                    <a:pt x="894" y="38"/>
                  </a:lnTo>
                  <a:lnTo>
                    <a:pt x="872" y="28"/>
                  </a:lnTo>
                  <a:lnTo>
                    <a:pt x="849" y="22"/>
                  </a:lnTo>
                  <a:lnTo>
                    <a:pt x="828" y="17"/>
                  </a:lnTo>
                  <a:lnTo>
                    <a:pt x="828" y="1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50" name="Freeform 662"/>
            <p:cNvSpPr/>
            <p:nvPr/>
          </p:nvSpPr>
          <p:spPr bwMode="auto">
            <a:xfrm>
              <a:off x="4217988" y="2563813"/>
              <a:ext cx="268288" cy="23813"/>
            </a:xfrm>
            <a:custGeom>
              <a:avLst/>
              <a:gdLst/>
              <a:ahLst/>
              <a:cxnLst>
                <a:cxn ang="0">
                  <a:pos x="661" y="11"/>
                </a:cxn>
                <a:cxn ang="0">
                  <a:pos x="661" y="11"/>
                </a:cxn>
                <a:cxn ang="0">
                  <a:pos x="646" y="6"/>
                </a:cxn>
                <a:cxn ang="0">
                  <a:pos x="630" y="4"/>
                </a:cxn>
                <a:cxn ang="0">
                  <a:pos x="614" y="2"/>
                </a:cxn>
                <a:cxn ang="0">
                  <a:pos x="597" y="2"/>
                </a:cxn>
                <a:cxn ang="0">
                  <a:pos x="563" y="4"/>
                </a:cxn>
                <a:cxn ang="0">
                  <a:pos x="532" y="5"/>
                </a:cxn>
                <a:cxn ang="0">
                  <a:pos x="532" y="5"/>
                </a:cxn>
                <a:cxn ang="0">
                  <a:pos x="491" y="4"/>
                </a:cxn>
                <a:cxn ang="0">
                  <a:pos x="452" y="2"/>
                </a:cxn>
                <a:cxn ang="0">
                  <a:pos x="413" y="0"/>
                </a:cxn>
                <a:cxn ang="0">
                  <a:pos x="372" y="0"/>
                </a:cxn>
                <a:cxn ang="0">
                  <a:pos x="22" y="0"/>
                </a:cxn>
                <a:cxn ang="0">
                  <a:pos x="22" y="0"/>
                </a:cxn>
                <a:cxn ang="0">
                  <a:pos x="17" y="0"/>
                </a:cxn>
                <a:cxn ang="0">
                  <a:pos x="11" y="1"/>
                </a:cxn>
                <a:cxn ang="0">
                  <a:pos x="7" y="4"/>
                </a:cxn>
                <a:cxn ang="0">
                  <a:pos x="5" y="6"/>
                </a:cxn>
                <a:cxn ang="0">
                  <a:pos x="2" y="10"/>
                </a:cxn>
                <a:cxn ang="0">
                  <a:pos x="1" y="14"/>
                </a:cxn>
                <a:cxn ang="0">
                  <a:pos x="0" y="22"/>
                </a:cxn>
                <a:cxn ang="0">
                  <a:pos x="1" y="30"/>
                </a:cxn>
                <a:cxn ang="0">
                  <a:pos x="2" y="34"/>
                </a:cxn>
                <a:cxn ang="0">
                  <a:pos x="5" y="38"/>
                </a:cxn>
                <a:cxn ang="0">
                  <a:pos x="7" y="40"/>
                </a:cxn>
                <a:cxn ang="0">
                  <a:pos x="11" y="43"/>
                </a:cxn>
                <a:cxn ang="0">
                  <a:pos x="17" y="44"/>
                </a:cxn>
                <a:cxn ang="0">
                  <a:pos x="22" y="44"/>
                </a:cxn>
                <a:cxn ang="0">
                  <a:pos x="354" y="44"/>
                </a:cxn>
                <a:cxn ang="0">
                  <a:pos x="354" y="44"/>
                </a:cxn>
                <a:cxn ang="0">
                  <a:pos x="389" y="45"/>
                </a:cxn>
                <a:cxn ang="0">
                  <a:pos x="425" y="48"/>
                </a:cxn>
                <a:cxn ang="0">
                  <a:pos x="460" y="51"/>
                </a:cxn>
                <a:cxn ang="0">
                  <a:pos x="477" y="51"/>
                </a:cxn>
                <a:cxn ang="0">
                  <a:pos x="495" y="51"/>
                </a:cxn>
                <a:cxn ang="0">
                  <a:pos x="495" y="51"/>
                </a:cxn>
                <a:cxn ang="0">
                  <a:pos x="532" y="48"/>
                </a:cxn>
                <a:cxn ang="0">
                  <a:pos x="574" y="45"/>
                </a:cxn>
                <a:cxn ang="0">
                  <a:pos x="593" y="45"/>
                </a:cxn>
                <a:cxn ang="0">
                  <a:pos x="614" y="47"/>
                </a:cxn>
                <a:cxn ang="0">
                  <a:pos x="633" y="51"/>
                </a:cxn>
                <a:cxn ang="0">
                  <a:pos x="648" y="56"/>
                </a:cxn>
                <a:cxn ang="0">
                  <a:pos x="648" y="56"/>
                </a:cxn>
                <a:cxn ang="0">
                  <a:pos x="654" y="57"/>
                </a:cxn>
                <a:cxn ang="0">
                  <a:pos x="659" y="57"/>
                </a:cxn>
                <a:cxn ang="0">
                  <a:pos x="663" y="56"/>
                </a:cxn>
                <a:cxn ang="0">
                  <a:pos x="667" y="55"/>
                </a:cxn>
                <a:cxn ang="0">
                  <a:pos x="669" y="52"/>
                </a:cxn>
                <a:cxn ang="0">
                  <a:pos x="672" y="49"/>
                </a:cxn>
                <a:cxn ang="0">
                  <a:pos x="676" y="42"/>
                </a:cxn>
                <a:cxn ang="0">
                  <a:pos x="676" y="34"/>
                </a:cxn>
                <a:cxn ang="0">
                  <a:pos x="675" y="25"/>
                </a:cxn>
                <a:cxn ang="0">
                  <a:pos x="672" y="21"/>
                </a:cxn>
                <a:cxn ang="0">
                  <a:pos x="669" y="17"/>
                </a:cxn>
                <a:cxn ang="0">
                  <a:pos x="665" y="14"/>
                </a:cxn>
                <a:cxn ang="0">
                  <a:pos x="661" y="11"/>
                </a:cxn>
                <a:cxn ang="0">
                  <a:pos x="661" y="11"/>
                </a:cxn>
              </a:cxnLst>
              <a:rect l="0" t="0" r="r" b="b"/>
              <a:pathLst>
                <a:path w="676" h="57">
                  <a:moveTo>
                    <a:pt x="661" y="11"/>
                  </a:moveTo>
                  <a:lnTo>
                    <a:pt x="661" y="11"/>
                  </a:lnTo>
                  <a:lnTo>
                    <a:pt x="646" y="6"/>
                  </a:lnTo>
                  <a:lnTo>
                    <a:pt x="630" y="4"/>
                  </a:lnTo>
                  <a:lnTo>
                    <a:pt x="614" y="2"/>
                  </a:lnTo>
                  <a:lnTo>
                    <a:pt x="597" y="2"/>
                  </a:lnTo>
                  <a:lnTo>
                    <a:pt x="563" y="4"/>
                  </a:lnTo>
                  <a:lnTo>
                    <a:pt x="532" y="5"/>
                  </a:lnTo>
                  <a:lnTo>
                    <a:pt x="532" y="5"/>
                  </a:lnTo>
                  <a:lnTo>
                    <a:pt x="491" y="4"/>
                  </a:lnTo>
                  <a:lnTo>
                    <a:pt x="452" y="2"/>
                  </a:lnTo>
                  <a:lnTo>
                    <a:pt x="413" y="0"/>
                  </a:lnTo>
                  <a:lnTo>
                    <a:pt x="372" y="0"/>
                  </a:lnTo>
                  <a:lnTo>
                    <a:pt x="22" y="0"/>
                  </a:lnTo>
                  <a:lnTo>
                    <a:pt x="22" y="0"/>
                  </a:lnTo>
                  <a:lnTo>
                    <a:pt x="17" y="0"/>
                  </a:lnTo>
                  <a:lnTo>
                    <a:pt x="11" y="1"/>
                  </a:lnTo>
                  <a:lnTo>
                    <a:pt x="7" y="4"/>
                  </a:lnTo>
                  <a:lnTo>
                    <a:pt x="5" y="6"/>
                  </a:lnTo>
                  <a:lnTo>
                    <a:pt x="2" y="10"/>
                  </a:lnTo>
                  <a:lnTo>
                    <a:pt x="1" y="14"/>
                  </a:lnTo>
                  <a:lnTo>
                    <a:pt x="0" y="22"/>
                  </a:lnTo>
                  <a:lnTo>
                    <a:pt x="1" y="30"/>
                  </a:lnTo>
                  <a:lnTo>
                    <a:pt x="2" y="34"/>
                  </a:lnTo>
                  <a:lnTo>
                    <a:pt x="5" y="38"/>
                  </a:lnTo>
                  <a:lnTo>
                    <a:pt x="7" y="40"/>
                  </a:lnTo>
                  <a:lnTo>
                    <a:pt x="11" y="43"/>
                  </a:lnTo>
                  <a:lnTo>
                    <a:pt x="17" y="44"/>
                  </a:lnTo>
                  <a:lnTo>
                    <a:pt x="22" y="44"/>
                  </a:lnTo>
                  <a:lnTo>
                    <a:pt x="354" y="44"/>
                  </a:lnTo>
                  <a:lnTo>
                    <a:pt x="354" y="44"/>
                  </a:lnTo>
                  <a:lnTo>
                    <a:pt x="389" y="45"/>
                  </a:lnTo>
                  <a:lnTo>
                    <a:pt x="425" y="48"/>
                  </a:lnTo>
                  <a:lnTo>
                    <a:pt x="460" y="51"/>
                  </a:lnTo>
                  <a:lnTo>
                    <a:pt x="477" y="51"/>
                  </a:lnTo>
                  <a:lnTo>
                    <a:pt x="495" y="51"/>
                  </a:lnTo>
                  <a:lnTo>
                    <a:pt x="495" y="51"/>
                  </a:lnTo>
                  <a:lnTo>
                    <a:pt x="532" y="48"/>
                  </a:lnTo>
                  <a:lnTo>
                    <a:pt x="574" y="45"/>
                  </a:lnTo>
                  <a:lnTo>
                    <a:pt x="593" y="45"/>
                  </a:lnTo>
                  <a:lnTo>
                    <a:pt x="614" y="47"/>
                  </a:lnTo>
                  <a:lnTo>
                    <a:pt x="633" y="51"/>
                  </a:lnTo>
                  <a:lnTo>
                    <a:pt x="648" y="56"/>
                  </a:lnTo>
                  <a:lnTo>
                    <a:pt x="648" y="56"/>
                  </a:lnTo>
                  <a:lnTo>
                    <a:pt x="654" y="57"/>
                  </a:lnTo>
                  <a:lnTo>
                    <a:pt x="659" y="57"/>
                  </a:lnTo>
                  <a:lnTo>
                    <a:pt x="663" y="56"/>
                  </a:lnTo>
                  <a:lnTo>
                    <a:pt x="667" y="55"/>
                  </a:lnTo>
                  <a:lnTo>
                    <a:pt x="669" y="52"/>
                  </a:lnTo>
                  <a:lnTo>
                    <a:pt x="672" y="49"/>
                  </a:lnTo>
                  <a:lnTo>
                    <a:pt x="676" y="42"/>
                  </a:lnTo>
                  <a:lnTo>
                    <a:pt x="676" y="34"/>
                  </a:lnTo>
                  <a:lnTo>
                    <a:pt x="675" y="25"/>
                  </a:lnTo>
                  <a:lnTo>
                    <a:pt x="672" y="21"/>
                  </a:lnTo>
                  <a:lnTo>
                    <a:pt x="669" y="17"/>
                  </a:lnTo>
                  <a:lnTo>
                    <a:pt x="665" y="14"/>
                  </a:lnTo>
                  <a:lnTo>
                    <a:pt x="661" y="11"/>
                  </a:lnTo>
                  <a:lnTo>
                    <a:pt x="661" y="1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51" name="Freeform 663"/>
            <p:cNvSpPr/>
            <p:nvPr/>
          </p:nvSpPr>
          <p:spPr bwMode="auto">
            <a:xfrm>
              <a:off x="4152901" y="2667000"/>
              <a:ext cx="404813" cy="69850"/>
            </a:xfrm>
            <a:custGeom>
              <a:avLst/>
              <a:gdLst/>
              <a:ahLst/>
              <a:cxnLst>
                <a:cxn ang="0">
                  <a:pos x="967" y="13"/>
                </a:cxn>
                <a:cxn ang="0">
                  <a:pos x="952" y="13"/>
                </a:cxn>
                <a:cxn ang="0">
                  <a:pos x="941" y="25"/>
                </a:cxn>
                <a:cxn ang="0">
                  <a:pos x="937" y="41"/>
                </a:cxn>
                <a:cxn ang="0">
                  <a:pos x="945" y="51"/>
                </a:cxn>
                <a:cxn ang="0">
                  <a:pos x="955" y="58"/>
                </a:cxn>
                <a:cxn ang="0">
                  <a:pos x="968" y="72"/>
                </a:cxn>
                <a:cxn ang="0">
                  <a:pos x="972" y="88"/>
                </a:cxn>
                <a:cxn ang="0">
                  <a:pos x="968" y="103"/>
                </a:cxn>
                <a:cxn ang="0">
                  <a:pos x="954" y="115"/>
                </a:cxn>
                <a:cxn ang="0">
                  <a:pos x="931" y="122"/>
                </a:cxn>
                <a:cxn ang="0">
                  <a:pos x="874" y="122"/>
                </a:cxn>
                <a:cxn ang="0">
                  <a:pos x="815" y="123"/>
                </a:cxn>
                <a:cxn ang="0">
                  <a:pos x="725" y="128"/>
                </a:cxn>
                <a:cxn ang="0">
                  <a:pos x="563" y="127"/>
                </a:cxn>
                <a:cxn ang="0">
                  <a:pos x="437" y="126"/>
                </a:cxn>
                <a:cxn ang="0">
                  <a:pos x="256" y="122"/>
                </a:cxn>
                <a:cxn ang="0">
                  <a:pos x="216" y="120"/>
                </a:cxn>
                <a:cxn ang="0">
                  <a:pos x="174" y="118"/>
                </a:cxn>
                <a:cxn ang="0">
                  <a:pos x="123" y="119"/>
                </a:cxn>
                <a:cxn ang="0">
                  <a:pos x="67" y="106"/>
                </a:cxn>
                <a:cxn ang="0">
                  <a:pos x="47" y="84"/>
                </a:cxn>
                <a:cxn ang="0">
                  <a:pos x="47" y="71"/>
                </a:cxn>
                <a:cxn ang="0">
                  <a:pos x="58" y="54"/>
                </a:cxn>
                <a:cxn ang="0">
                  <a:pos x="75" y="44"/>
                </a:cxn>
                <a:cxn ang="0">
                  <a:pos x="85" y="38"/>
                </a:cxn>
                <a:cxn ang="0">
                  <a:pos x="92" y="21"/>
                </a:cxn>
                <a:cxn ang="0">
                  <a:pos x="85" y="7"/>
                </a:cxn>
                <a:cxn ang="0">
                  <a:pos x="75" y="0"/>
                </a:cxn>
                <a:cxn ang="0">
                  <a:pos x="52" y="1"/>
                </a:cxn>
                <a:cxn ang="0">
                  <a:pos x="17" y="20"/>
                </a:cxn>
                <a:cxn ang="0">
                  <a:pos x="1" y="55"/>
                </a:cxn>
                <a:cxn ang="0">
                  <a:pos x="1" y="82"/>
                </a:cxn>
                <a:cxn ang="0">
                  <a:pos x="5" y="109"/>
                </a:cxn>
                <a:cxn ang="0">
                  <a:pos x="17" y="129"/>
                </a:cxn>
                <a:cxn ang="0">
                  <a:pos x="35" y="144"/>
                </a:cxn>
                <a:cxn ang="0">
                  <a:pos x="85" y="161"/>
                </a:cxn>
                <a:cxn ang="0">
                  <a:pos x="165" y="166"/>
                </a:cxn>
                <a:cxn ang="0">
                  <a:pos x="243" y="167"/>
                </a:cxn>
                <a:cxn ang="0">
                  <a:pos x="402" y="173"/>
                </a:cxn>
                <a:cxn ang="0">
                  <a:pos x="509" y="171"/>
                </a:cxn>
                <a:cxn ang="0">
                  <a:pos x="648" y="173"/>
                </a:cxn>
                <a:cxn ang="0">
                  <a:pos x="704" y="178"/>
                </a:cxn>
                <a:cxn ang="0">
                  <a:pos x="795" y="175"/>
                </a:cxn>
                <a:cxn ang="0">
                  <a:pos x="918" y="167"/>
                </a:cxn>
                <a:cxn ang="0">
                  <a:pos x="951" y="165"/>
                </a:cxn>
                <a:cxn ang="0">
                  <a:pos x="989" y="148"/>
                </a:cxn>
                <a:cxn ang="0">
                  <a:pos x="1018" y="110"/>
                </a:cxn>
                <a:cxn ang="0">
                  <a:pos x="1022" y="97"/>
                </a:cxn>
                <a:cxn ang="0">
                  <a:pos x="1020" y="76"/>
                </a:cxn>
                <a:cxn ang="0">
                  <a:pos x="1003" y="42"/>
                </a:cxn>
                <a:cxn ang="0">
                  <a:pos x="972" y="14"/>
                </a:cxn>
              </a:cxnLst>
              <a:rect l="0" t="0" r="r" b="b"/>
              <a:pathLst>
                <a:path w="1023" h="178">
                  <a:moveTo>
                    <a:pt x="972" y="14"/>
                  </a:moveTo>
                  <a:lnTo>
                    <a:pt x="972" y="14"/>
                  </a:lnTo>
                  <a:lnTo>
                    <a:pt x="967" y="13"/>
                  </a:lnTo>
                  <a:lnTo>
                    <a:pt x="962" y="12"/>
                  </a:lnTo>
                  <a:lnTo>
                    <a:pt x="958" y="12"/>
                  </a:lnTo>
                  <a:lnTo>
                    <a:pt x="952" y="13"/>
                  </a:lnTo>
                  <a:lnTo>
                    <a:pt x="948" y="16"/>
                  </a:lnTo>
                  <a:lnTo>
                    <a:pt x="946" y="18"/>
                  </a:lnTo>
                  <a:lnTo>
                    <a:pt x="941" y="25"/>
                  </a:lnTo>
                  <a:lnTo>
                    <a:pt x="937" y="33"/>
                  </a:lnTo>
                  <a:lnTo>
                    <a:pt x="937" y="37"/>
                  </a:lnTo>
                  <a:lnTo>
                    <a:pt x="937" y="41"/>
                  </a:lnTo>
                  <a:lnTo>
                    <a:pt x="938" y="44"/>
                  </a:lnTo>
                  <a:lnTo>
                    <a:pt x="941" y="48"/>
                  </a:lnTo>
                  <a:lnTo>
                    <a:pt x="945" y="51"/>
                  </a:lnTo>
                  <a:lnTo>
                    <a:pt x="948" y="54"/>
                  </a:lnTo>
                  <a:lnTo>
                    <a:pt x="948" y="54"/>
                  </a:lnTo>
                  <a:lnTo>
                    <a:pt x="955" y="58"/>
                  </a:lnTo>
                  <a:lnTo>
                    <a:pt x="960" y="61"/>
                  </a:lnTo>
                  <a:lnTo>
                    <a:pt x="964" y="67"/>
                  </a:lnTo>
                  <a:lnTo>
                    <a:pt x="968" y="72"/>
                  </a:lnTo>
                  <a:lnTo>
                    <a:pt x="971" y="77"/>
                  </a:lnTo>
                  <a:lnTo>
                    <a:pt x="972" y="82"/>
                  </a:lnTo>
                  <a:lnTo>
                    <a:pt x="972" y="88"/>
                  </a:lnTo>
                  <a:lnTo>
                    <a:pt x="972" y="93"/>
                  </a:lnTo>
                  <a:lnTo>
                    <a:pt x="971" y="98"/>
                  </a:lnTo>
                  <a:lnTo>
                    <a:pt x="968" y="103"/>
                  </a:lnTo>
                  <a:lnTo>
                    <a:pt x="964" y="109"/>
                  </a:lnTo>
                  <a:lnTo>
                    <a:pt x="959" y="112"/>
                  </a:lnTo>
                  <a:lnTo>
                    <a:pt x="954" y="115"/>
                  </a:lnTo>
                  <a:lnTo>
                    <a:pt x="947" y="119"/>
                  </a:lnTo>
                  <a:lnTo>
                    <a:pt x="939" y="120"/>
                  </a:lnTo>
                  <a:lnTo>
                    <a:pt x="931" y="122"/>
                  </a:lnTo>
                  <a:lnTo>
                    <a:pt x="931" y="122"/>
                  </a:lnTo>
                  <a:lnTo>
                    <a:pt x="903" y="122"/>
                  </a:lnTo>
                  <a:lnTo>
                    <a:pt x="874" y="122"/>
                  </a:lnTo>
                  <a:lnTo>
                    <a:pt x="874" y="122"/>
                  </a:lnTo>
                  <a:lnTo>
                    <a:pt x="844" y="122"/>
                  </a:lnTo>
                  <a:lnTo>
                    <a:pt x="815" y="123"/>
                  </a:lnTo>
                  <a:lnTo>
                    <a:pt x="757" y="127"/>
                  </a:lnTo>
                  <a:lnTo>
                    <a:pt x="757" y="127"/>
                  </a:lnTo>
                  <a:lnTo>
                    <a:pt x="725" y="128"/>
                  </a:lnTo>
                  <a:lnTo>
                    <a:pt x="692" y="129"/>
                  </a:lnTo>
                  <a:lnTo>
                    <a:pt x="627" y="128"/>
                  </a:lnTo>
                  <a:lnTo>
                    <a:pt x="563" y="127"/>
                  </a:lnTo>
                  <a:lnTo>
                    <a:pt x="497" y="126"/>
                  </a:lnTo>
                  <a:lnTo>
                    <a:pt x="497" y="126"/>
                  </a:lnTo>
                  <a:lnTo>
                    <a:pt x="437" y="126"/>
                  </a:lnTo>
                  <a:lnTo>
                    <a:pt x="377" y="124"/>
                  </a:lnTo>
                  <a:lnTo>
                    <a:pt x="317" y="123"/>
                  </a:lnTo>
                  <a:lnTo>
                    <a:pt x="256" y="122"/>
                  </a:lnTo>
                  <a:lnTo>
                    <a:pt x="256" y="122"/>
                  </a:lnTo>
                  <a:lnTo>
                    <a:pt x="236" y="122"/>
                  </a:lnTo>
                  <a:lnTo>
                    <a:pt x="216" y="120"/>
                  </a:lnTo>
                  <a:lnTo>
                    <a:pt x="195" y="119"/>
                  </a:lnTo>
                  <a:lnTo>
                    <a:pt x="174" y="118"/>
                  </a:lnTo>
                  <a:lnTo>
                    <a:pt x="174" y="118"/>
                  </a:lnTo>
                  <a:lnTo>
                    <a:pt x="149" y="119"/>
                  </a:lnTo>
                  <a:lnTo>
                    <a:pt x="123" y="119"/>
                  </a:lnTo>
                  <a:lnTo>
                    <a:pt x="123" y="119"/>
                  </a:lnTo>
                  <a:lnTo>
                    <a:pt x="81" y="114"/>
                  </a:lnTo>
                  <a:lnTo>
                    <a:pt x="81" y="114"/>
                  </a:lnTo>
                  <a:lnTo>
                    <a:pt x="67" y="106"/>
                  </a:lnTo>
                  <a:lnTo>
                    <a:pt x="56" y="97"/>
                  </a:lnTo>
                  <a:lnTo>
                    <a:pt x="50" y="88"/>
                  </a:lnTo>
                  <a:lnTo>
                    <a:pt x="47" y="84"/>
                  </a:lnTo>
                  <a:lnTo>
                    <a:pt x="46" y="80"/>
                  </a:lnTo>
                  <a:lnTo>
                    <a:pt x="46" y="76"/>
                  </a:lnTo>
                  <a:lnTo>
                    <a:pt x="47" y="71"/>
                  </a:lnTo>
                  <a:lnTo>
                    <a:pt x="48" y="67"/>
                  </a:lnTo>
                  <a:lnTo>
                    <a:pt x="51" y="63"/>
                  </a:lnTo>
                  <a:lnTo>
                    <a:pt x="58" y="54"/>
                  </a:lnTo>
                  <a:lnTo>
                    <a:pt x="69" y="46"/>
                  </a:lnTo>
                  <a:lnTo>
                    <a:pt x="69" y="46"/>
                  </a:lnTo>
                  <a:lnTo>
                    <a:pt x="75" y="44"/>
                  </a:lnTo>
                  <a:lnTo>
                    <a:pt x="79" y="43"/>
                  </a:lnTo>
                  <a:lnTo>
                    <a:pt x="82" y="41"/>
                  </a:lnTo>
                  <a:lnTo>
                    <a:pt x="85" y="38"/>
                  </a:lnTo>
                  <a:lnTo>
                    <a:pt x="88" y="34"/>
                  </a:lnTo>
                  <a:lnTo>
                    <a:pt x="90" y="30"/>
                  </a:lnTo>
                  <a:lnTo>
                    <a:pt x="92" y="21"/>
                  </a:lnTo>
                  <a:lnTo>
                    <a:pt x="90" y="13"/>
                  </a:lnTo>
                  <a:lnTo>
                    <a:pt x="88" y="9"/>
                  </a:lnTo>
                  <a:lnTo>
                    <a:pt x="85" y="7"/>
                  </a:lnTo>
                  <a:lnTo>
                    <a:pt x="82" y="4"/>
                  </a:lnTo>
                  <a:lnTo>
                    <a:pt x="79" y="1"/>
                  </a:lnTo>
                  <a:lnTo>
                    <a:pt x="75" y="0"/>
                  </a:lnTo>
                  <a:lnTo>
                    <a:pt x="69" y="0"/>
                  </a:lnTo>
                  <a:lnTo>
                    <a:pt x="69" y="0"/>
                  </a:lnTo>
                  <a:lnTo>
                    <a:pt x="52" y="1"/>
                  </a:lnTo>
                  <a:lnTo>
                    <a:pt x="38" y="5"/>
                  </a:lnTo>
                  <a:lnTo>
                    <a:pt x="26" y="12"/>
                  </a:lnTo>
                  <a:lnTo>
                    <a:pt x="17" y="20"/>
                  </a:lnTo>
                  <a:lnTo>
                    <a:pt x="11" y="29"/>
                  </a:lnTo>
                  <a:lnTo>
                    <a:pt x="5" y="41"/>
                  </a:lnTo>
                  <a:lnTo>
                    <a:pt x="1" y="55"/>
                  </a:lnTo>
                  <a:lnTo>
                    <a:pt x="0" y="72"/>
                  </a:lnTo>
                  <a:lnTo>
                    <a:pt x="0" y="72"/>
                  </a:lnTo>
                  <a:lnTo>
                    <a:pt x="1" y="82"/>
                  </a:lnTo>
                  <a:lnTo>
                    <a:pt x="1" y="92"/>
                  </a:lnTo>
                  <a:lnTo>
                    <a:pt x="4" y="101"/>
                  </a:lnTo>
                  <a:lnTo>
                    <a:pt x="5" y="109"/>
                  </a:lnTo>
                  <a:lnTo>
                    <a:pt x="9" y="116"/>
                  </a:lnTo>
                  <a:lnTo>
                    <a:pt x="13" y="123"/>
                  </a:lnTo>
                  <a:lnTo>
                    <a:pt x="17" y="129"/>
                  </a:lnTo>
                  <a:lnTo>
                    <a:pt x="22" y="135"/>
                  </a:lnTo>
                  <a:lnTo>
                    <a:pt x="29" y="140"/>
                  </a:lnTo>
                  <a:lnTo>
                    <a:pt x="35" y="144"/>
                  </a:lnTo>
                  <a:lnTo>
                    <a:pt x="50" y="152"/>
                  </a:lnTo>
                  <a:lnTo>
                    <a:pt x="67" y="157"/>
                  </a:lnTo>
                  <a:lnTo>
                    <a:pt x="85" y="161"/>
                  </a:lnTo>
                  <a:lnTo>
                    <a:pt x="85" y="161"/>
                  </a:lnTo>
                  <a:lnTo>
                    <a:pt x="124" y="165"/>
                  </a:lnTo>
                  <a:lnTo>
                    <a:pt x="165" y="166"/>
                  </a:lnTo>
                  <a:lnTo>
                    <a:pt x="204" y="167"/>
                  </a:lnTo>
                  <a:lnTo>
                    <a:pt x="243" y="167"/>
                  </a:lnTo>
                  <a:lnTo>
                    <a:pt x="243" y="167"/>
                  </a:lnTo>
                  <a:lnTo>
                    <a:pt x="296" y="169"/>
                  </a:lnTo>
                  <a:lnTo>
                    <a:pt x="349" y="170"/>
                  </a:lnTo>
                  <a:lnTo>
                    <a:pt x="402" y="173"/>
                  </a:lnTo>
                  <a:lnTo>
                    <a:pt x="454" y="173"/>
                  </a:lnTo>
                  <a:lnTo>
                    <a:pt x="454" y="173"/>
                  </a:lnTo>
                  <a:lnTo>
                    <a:pt x="509" y="171"/>
                  </a:lnTo>
                  <a:lnTo>
                    <a:pt x="564" y="170"/>
                  </a:lnTo>
                  <a:lnTo>
                    <a:pt x="620" y="170"/>
                  </a:lnTo>
                  <a:lnTo>
                    <a:pt x="648" y="173"/>
                  </a:lnTo>
                  <a:lnTo>
                    <a:pt x="674" y="175"/>
                  </a:lnTo>
                  <a:lnTo>
                    <a:pt x="674" y="175"/>
                  </a:lnTo>
                  <a:lnTo>
                    <a:pt x="704" y="178"/>
                  </a:lnTo>
                  <a:lnTo>
                    <a:pt x="734" y="178"/>
                  </a:lnTo>
                  <a:lnTo>
                    <a:pt x="765" y="177"/>
                  </a:lnTo>
                  <a:lnTo>
                    <a:pt x="795" y="175"/>
                  </a:lnTo>
                  <a:lnTo>
                    <a:pt x="857" y="170"/>
                  </a:lnTo>
                  <a:lnTo>
                    <a:pt x="888" y="169"/>
                  </a:lnTo>
                  <a:lnTo>
                    <a:pt x="918" y="167"/>
                  </a:lnTo>
                  <a:lnTo>
                    <a:pt x="918" y="167"/>
                  </a:lnTo>
                  <a:lnTo>
                    <a:pt x="935" y="166"/>
                  </a:lnTo>
                  <a:lnTo>
                    <a:pt x="951" y="165"/>
                  </a:lnTo>
                  <a:lnTo>
                    <a:pt x="965" y="161"/>
                  </a:lnTo>
                  <a:lnTo>
                    <a:pt x="977" y="156"/>
                  </a:lnTo>
                  <a:lnTo>
                    <a:pt x="989" y="148"/>
                  </a:lnTo>
                  <a:lnTo>
                    <a:pt x="999" y="137"/>
                  </a:lnTo>
                  <a:lnTo>
                    <a:pt x="1009" y="126"/>
                  </a:lnTo>
                  <a:lnTo>
                    <a:pt x="1018" y="110"/>
                  </a:lnTo>
                  <a:lnTo>
                    <a:pt x="1018" y="110"/>
                  </a:lnTo>
                  <a:lnTo>
                    <a:pt x="1020" y="103"/>
                  </a:lnTo>
                  <a:lnTo>
                    <a:pt x="1022" y="97"/>
                  </a:lnTo>
                  <a:lnTo>
                    <a:pt x="1023" y="90"/>
                  </a:lnTo>
                  <a:lnTo>
                    <a:pt x="1022" y="82"/>
                  </a:lnTo>
                  <a:lnTo>
                    <a:pt x="1020" y="76"/>
                  </a:lnTo>
                  <a:lnTo>
                    <a:pt x="1019" y="69"/>
                  </a:lnTo>
                  <a:lnTo>
                    <a:pt x="1013" y="55"/>
                  </a:lnTo>
                  <a:lnTo>
                    <a:pt x="1003" y="42"/>
                  </a:lnTo>
                  <a:lnTo>
                    <a:pt x="994" y="31"/>
                  </a:lnTo>
                  <a:lnTo>
                    <a:pt x="982" y="21"/>
                  </a:lnTo>
                  <a:lnTo>
                    <a:pt x="972" y="14"/>
                  </a:lnTo>
                  <a:lnTo>
                    <a:pt x="972" y="14"/>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1283" name="组合 1282"/>
          <p:cNvGrpSpPr/>
          <p:nvPr/>
        </p:nvGrpSpPr>
        <p:grpSpPr>
          <a:xfrm>
            <a:off x="7863024" y="2086327"/>
            <a:ext cx="990600" cy="1032935"/>
            <a:chOff x="6303963" y="1946275"/>
            <a:chExt cx="742950" cy="774701"/>
          </a:xfrm>
          <a:solidFill>
            <a:schemeClr val="tx1">
              <a:lumMod val="65000"/>
              <a:lumOff val="35000"/>
            </a:schemeClr>
          </a:solidFill>
        </p:grpSpPr>
        <p:sp>
          <p:nvSpPr>
            <p:cNvPr id="12952" name="Freeform 664"/>
            <p:cNvSpPr/>
            <p:nvPr/>
          </p:nvSpPr>
          <p:spPr bwMode="auto">
            <a:xfrm>
              <a:off x="6338888" y="2628900"/>
              <a:ext cx="38100" cy="52388"/>
            </a:xfrm>
            <a:custGeom>
              <a:avLst/>
              <a:gdLst/>
              <a:ahLst/>
              <a:cxnLst>
                <a:cxn ang="0">
                  <a:pos x="86" y="0"/>
                </a:cxn>
                <a:cxn ang="0">
                  <a:pos x="86" y="0"/>
                </a:cxn>
                <a:cxn ang="0">
                  <a:pos x="80" y="5"/>
                </a:cxn>
                <a:cxn ang="0">
                  <a:pos x="74" y="11"/>
                </a:cxn>
                <a:cxn ang="0">
                  <a:pos x="64" y="21"/>
                </a:cxn>
                <a:cxn ang="0">
                  <a:pos x="55" y="34"/>
                </a:cxn>
                <a:cxn ang="0">
                  <a:pos x="47" y="49"/>
                </a:cxn>
                <a:cxn ang="0">
                  <a:pos x="47" y="49"/>
                </a:cxn>
                <a:cxn ang="0">
                  <a:pos x="35" y="67"/>
                </a:cxn>
                <a:cxn ang="0">
                  <a:pos x="23" y="86"/>
                </a:cxn>
                <a:cxn ang="0">
                  <a:pos x="12" y="105"/>
                </a:cxn>
                <a:cxn ang="0">
                  <a:pos x="1" y="124"/>
                </a:cxn>
                <a:cxn ang="0">
                  <a:pos x="1" y="124"/>
                </a:cxn>
                <a:cxn ang="0">
                  <a:pos x="0" y="127"/>
                </a:cxn>
                <a:cxn ang="0">
                  <a:pos x="0" y="128"/>
                </a:cxn>
                <a:cxn ang="0">
                  <a:pos x="4" y="132"/>
                </a:cxn>
                <a:cxn ang="0">
                  <a:pos x="8" y="132"/>
                </a:cxn>
                <a:cxn ang="0">
                  <a:pos x="9" y="132"/>
                </a:cxn>
                <a:cxn ang="0">
                  <a:pos x="10" y="130"/>
                </a:cxn>
                <a:cxn ang="0">
                  <a:pos x="10" y="130"/>
                </a:cxn>
                <a:cxn ang="0">
                  <a:pos x="29" y="98"/>
                </a:cxn>
                <a:cxn ang="0">
                  <a:pos x="48" y="67"/>
                </a:cxn>
                <a:cxn ang="0">
                  <a:pos x="48" y="67"/>
                </a:cxn>
                <a:cxn ang="0">
                  <a:pos x="57" y="51"/>
                </a:cxn>
                <a:cxn ang="0">
                  <a:pos x="66" y="35"/>
                </a:cxn>
                <a:cxn ang="0">
                  <a:pos x="73" y="29"/>
                </a:cxn>
                <a:cxn ang="0">
                  <a:pos x="78" y="21"/>
                </a:cxn>
                <a:cxn ang="0">
                  <a:pos x="85" y="16"/>
                </a:cxn>
                <a:cxn ang="0">
                  <a:pos x="93" y="11"/>
                </a:cxn>
                <a:cxn ang="0">
                  <a:pos x="93" y="11"/>
                </a:cxn>
                <a:cxn ang="0">
                  <a:pos x="94" y="8"/>
                </a:cxn>
                <a:cxn ang="0">
                  <a:pos x="95" y="7"/>
                </a:cxn>
                <a:cxn ang="0">
                  <a:pos x="94" y="3"/>
                </a:cxn>
                <a:cxn ang="0">
                  <a:pos x="91" y="0"/>
                </a:cxn>
                <a:cxn ang="0">
                  <a:pos x="89" y="0"/>
                </a:cxn>
                <a:cxn ang="0">
                  <a:pos x="86" y="0"/>
                </a:cxn>
                <a:cxn ang="0">
                  <a:pos x="86" y="0"/>
                </a:cxn>
              </a:cxnLst>
              <a:rect l="0" t="0" r="r" b="b"/>
              <a:pathLst>
                <a:path w="95" h="132">
                  <a:moveTo>
                    <a:pt x="86" y="0"/>
                  </a:moveTo>
                  <a:lnTo>
                    <a:pt x="86" y="0"/>
                  </a:lnTo>
                  <a:lnTo>
                    <a:pt x="80" y="5"/>
                  </a:lnTo>
                  <a:lnTo>
                    <a:pt x="74" y="11"/>
                  </a:lnTo>
                  <a:lnTo>
                    <a:pt x="64" y="21"/>
                  </a:lnTo>
                  <a:lnTo>
                    <a:pt x="55" y="34"/>
                  </a:lnTo>
                  <a:lnTo>
                    <a:pt x="47" y="49"/>
                  </a:lnTo>
                  <a:lnTo>
                    <a:pt x="47" y="49"/>
                  </a:lnTo>
                  <a:lnTo>
                    <a:pt x="35" y="67"/>
                  </a:lnTo>
                  <a:lnTo>
                    <a:pt x="23" y="86"/>
                  </a:lnTo>
                  <a:lnTo>
                    <a:pt x="12" y="105"/>
                  </a:lnTo>
                  <a:lnTo>
                    <a:pt x="1" y="124"/>
                  </a:lnTo>
                  <a:lnTo>
                    <a:pt x="1" y="124"/>
                  </a:lnTo>
                  <a:lnTo>
                    <a:pt x="0" y="127"/>
                  </a:lnTo>
                  <a:lnTo>
                    <a:pt x="0" y="128"/>
                  </a:lnTo>
                  <a:lnTo>
                    <a:pt x="4" y="132"/>
                  </a:lnTo>
                  <a:lnTo>
                    <a:pt x="8" y="132"/>
                  </a:lnTo>
                  <a:lnTo>
                    <a:pt x="9" y="132"/>
                  </a:lnTo>
                  <a:lnTo>
                    <a:pt x="10" y="130"/>
                  </a:lnTo>
                  <a:lnTo>
                    <a:pt x="10" y="130"/>
                  </a:lnTo>
                  <a:lnTo>
                    <a:pt x="29" y="98"/>
                  </a:lnTo>
                  <a:lnTo>
                    <a:pt x="48" y="67"/>
                  </a:lnTo>
                  <a:lnTo>
                    <a:pt x="48" y="67"/>
                  </a:lnTo>
                  <a:lnTo>
                    <a:pt x="57" y="51"/>
                  </a:lnTo>
                  <a:lnTo>
                    <a:pt x="66" y="35"/>
                  </a:lnTo>
                  <a:lnTo>
                    <a:pt x="73" y="29"/>
                  </a:lnTo>
                  <a:lnTo>
                    <a:pt x="78" y="21"/>
                  </a:lnTo>
                  <a:lnTo>
                    <a:pt x="85" y="16"/>
                  </a:lnTo>
                  <a:lnTo>
                    <a:pt x="93" y="11"/>
                  </a:lnTo>
                  <a:lnTo>
                    <a:pt x="93" y="11"/>
                  </a:lnTo>
                  <a:lnTo>
                    <a:pt x="94" y="8"/>
                  </a:lnTo>
                  <a:lnTo>
                    <a:pt x="95" y="7"/>
                  </a:lnTo>
                  <a:lnTo>
                    <a:pt x="94" y="3"/>
                  </a:lnTo>
                  <a:lnTo>
                    <a:pt x="91" y="0"/>
                  </a:lnTo>
                  <a:lnTo>
                    <a:pt x="89" y="0"/>
                  </a:lnTo>
                  <a:lnTo>
                    <a:pt x="86" y="0"/>
                  </a:lnTo>
                  <a:lnTo>
                    <a:pt x="86"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53" name="Freeform 665"/>
            <p:cNvSpPr/>
            <p:nvPr/>
          </p:nvSpPr>
          <p:spPr bwMode="auto">
            <a:xfrm>
              <a:off x="6388101" y="2659063"/>
              <a:ext cx="25400" cy="41275"/>
            </a:xfrm>
            <a:custGeom>
              <a:avLst/>
              <a:gdLst/>
              <a:ahLst/>
              <a:cxnLst>
                <a:cxn ang="0">
                  <a:pos x="55" y="1"/>
                </a:cxn>
                <a:cxn ang="0">
                  <a:pos x="55" y="1"/>
                </a:cxn>
                <a:cxn ang="0">
                  <a:pos x="37" y="22"/>
                </a:cxn>
                <a:cxn ang="0">
                  <a:pos x="28" y="33"/>
                </a:cxn>
                <a:cxn ang="0">
                  <a:pos x="20" y="44"/>
                </a:cxn>
                <a:cxn ang="0">
                  <a:pos x="12" y="58"/>
                </a:cxn>
                <a:cxn ang="0">
                  <a:pos x="7" y="69"/>
                </a:cxn>
                <a:cxn ang="0">
                  <a:pos x="3" y="82"/>
                </a:cxn>
                <a:cxn ang="0">
                  <a:pos x="0" y="97"/>
                </a:cxn>
                <a:cxn ang="0">
                  <a:pos x="0" y="97"/>
                </a:cxn>
                <a:cxn ang="0">
                  <a:pos x="2" y="99"/>
                </a:cxn>
                <a:cxn ang="0">
                  <a:pos x="2" y="101"/>
                </a:cxn>
                <a:cxn ang="0">
                  <a:pos x="6" y="102"/>
                </a:cxn>
                <a:cxn ang="0">
                  <a:pos x="10" y="101"/>
                </a:cxn>
                <a:cxn ang="0">
                  <a:pos x="12" y="99"/>
                </a:cxn>
                <a:cxn ang="0">
                  <a:pos x="12" y="97"/>
                </a:cxn>
                <a:cxn ang="0">
                  <a:pos x="12" y="97"/>
                </a:cxn>
                <a:cxn ang="0">
                  <a:pos x="13" y="84"/>
                </a:cxn>
                <a:cxn ang="0">
                  <a:pos x="17" y="72"/>
                </a:cxn>
                <a:cxn ang="0">
                  <a:pos x="23" y="60"/>
                </a:cxn>
                <a:cxn ang="0">
                  <a:pos x="30" y="50"/>
                </a:cxn>
                <a:cxn ang="0">
                  <a:pos x="38" y="38"/>
                </a:cxn>
                <a:cxn ang="0">
                  <a:pos x="46" y="27"/>
                </a:cxn>
                <a:cxn ang="0">
                  <a:pos x="63" y="9"/>
                </a:cxn>
                <a:cxn ang="0">
                  <a:pos x="63" y="9"/>
                </a:cxn>
                <a:cxn ang="0">
                  <a:pos x="64" y="8"/>
                </a:cxn>
                <a:cxn ang="0">
                  <a:pos x="66" y="5"/>
                </a:cxn>
                <a:cxn ang="0">
                  <a:pos x="63" y="1"/>
                </a:cxn>
                <a:cxn ang="0">
                  <a:pos x="59" y="0"/>
                </a:cxn>
                <a:cxn ang="0">
                  <a:pos x="58" y="0"/>
                </a:cxn>
                <a:cxn ang="0">
                  <a:pos x="55" y="1"/>
                </a:cxn>
                <a:cxn ang="0">
                  <a:pos x="55" y="1"/>
                </a:cxn>
              </a:cxnLst>
              <a:rect l="0" t="0" r="r" b="b"/>
              <a:pathLst>
                <a:path w="66" h="102">
                  <a:moveTo>
                    <a:pt x="55" y="1"/>
                  </a:moveTo>
                  <a:lnTo>
                    <a:pt x="55" y="1"/>
                  </a:lnTo>
                  <a:lnTo>
                    <a:pt x="37" y="22"/>
                  </a:lnTo>
                  <a:lnTo>
                    <a:pt x="28" y="33"/>
                  </a:lnTo>
                  <a:lnTo>
                    <a:pt x="20" y="44"/>
                  </a:lnTo>
                  <a:lnTo>
                    <a:pt x="12" y="58"/>
                  </a:lnTo>
                  <a:lnTo>
                    <a:pt x="7" y="69"/>
                  </a:lnTo>
                  <a:lnTo>
                    <a:pt x="3" y="82"/>
                  </a:lnTo>
                  <a:lnTo>
                    <a:pt x="0" y="97"/>
                  </a:lnTo>
                  <a:lnTo>
                    <a:pt x="0" y="97"/>
                  </a:lnTo>
                  <a:lnTo>
                    <a:pt x="2" y="99"/>
                  </a:lnTo>
                  <a:lnTo>
                    <a:pt x="2" y="101"/>
                  </a:lnTo>
                  <a:lnTo>
                    <a:pt x="6" y="102"/>
                  </a:lnTo>
                  <a:lnTo>
                    <a:pt x="10" y="101"/>
                  </a:lnTo>
                  <a:lnTo>
                    <a:pt x="12" y="99"/>
                  </a:lnTo>
                  <a:lnTo>
                    <a:pt x="12" y="97"/>
                  </a:lnTo>
                  <a:lnTo>
                    <a:pt x="12" y="97"/>
                  </a:lnTo>
                  <a:lnTo>
                    <a:pt x="13" y="84"/>
                  </a:lnTo>
                  <a:lnTo>
                    <a:pt x="17" y="72"/>
                  </a:lnTo>
                  <a:lnTo>
                    <a:pt x="23" y="60"/>
                  </a:lnTo>
                  <a:lnTo>
                    <a:pt x="30" y="50"/>
                  </a:lnTo>
                  <a:lnTo>
                    <a:pt x="38" y="38"/>
                  </a:lnTo>
                  <a:lnTo>
                    <a:pt x="46" y="27"/>
                  </a:lnTo>
                  <a:lnTo>
                    <a:pt x="63" y="9"/>
                  </a:lnTo>
                  <a:lnTo>
                    <a:pt x="63" y="9"/>
                  </a:lnTo>
                  <a:lnTo>
                    <a:pt x="64" y="8"/>
                  </a:lnTo>
                  <a:lnTo>
                    <a:pt x="66" y="5"/>
                  </a:lnTo>
                  <a:lnTo>
                    <a:pt x="63" y="1"/>
                  </a:lnTo>
                  <a:lnTo>
                    <a:pt x="59" y="0"/>
                  </a:lnTo>
                  <a:lnTo>
                    <a:pt x="58" y="0"/>
                  </a:lnTo>
                  <a:lnTo>
                    <a:pt x="55" y="1"/>
                  </a:lnTo>
                  <a:lnTo>
                    <a:pt x="5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54" name="Freeform 666"/>
            <p:cNvSpPr/>
            <p:nvPr/>
          </p:nvSpPr>
          <p:spPr bwMode="auto">
            <a:xfrm>
              <a:off x="6442076" y="2662238"/>
              <a:ext cx="25400" cy="44450"/>
            </a:xfrm>
            <a:custGeom>
              <a:avLst/>
              <a:gdLst/>
              <a:ahLst/>
              <a:cxnLst>
                <a:cxn ang="0">
                  <a:pos x="55" y="1"/>
                </a:cxn>
                <a:cxn ang="0">
                  <a:pos x="55" y="1"/>
                </a:cxn>
                <a:cxn ang="0">
                  <a:pos x="43" y="12"/>
                </a:cxn>
                <a:cxn ang="0">
                  <a:pos x="32" y="22"/>
                </a:cxn>
                <a:cxn ang="0">
                  <a:pos x="23" y="34"/>
                </a:cxn>
                <a:cxn ang="0">
                  <a:pos x="15" y="47"/>
                </a:cxn>
                <a:cxn ang="0">
                  <a:pos x="9" y="60"/>
                </a:cxn>
                <a:cxn ang="0">
                  <a:pos x="5" y="74"/>
                </a:cxn>
                <a:cxn ang="0">
                  <a:pos x="1" y="89"/>
                </a:cxn>
                <a:cxn ang="0">
                  <a:pos x="0" y="104"/>
                </a:cxn>
                <a:cxn ang="0">
                  <a:pos x="0" y="104"/>
                </a:cxn>
                <a:cxn ang="0">
                  <a:pos x="0" y="107"/>
                </a:cxn>
                <a:cxn ang="0">
                  <a:pos x="1" y="108"/>
                </a:cxn>
                <a:cxn ang="0">
                  <a:pos x="5" y="110"/>
                </a:cxn>
                <a:cxn ang="0">
                  <a:pos x="9" y="108"/>
                </a:cxn>
                <a:cxn ang="0">
                  <a:pos x="10" y="107"/>
                </a:cxn>
                <a:cxn ang="0">
                  <a:pos x="12" y="104"/>
                </a:cxn>
                <a:cxn ang="0">
                  <a:pos x="12" y="104"/>
                </a:cxn>
                <a:cxn ang="0">
                  <a:pos x="13" y="90"/>
                </a:cxn>
                <a:cxn ang="0">
                  <a:pos x="15" y="76"/>
                </a:cxn>
                <a:cxn ang="0">
                  <a:pos x="21" y="64"/>
                </a:cxn>
                <a:cxn ang="0">
                  <a:pos x="26" y="51"/>
                </a:cxn>
                <a:cxn ang="0">
                  <a:pos x="34" y="39"/>
                </a:cxn>
                <a:cxn ang="0">
                  <a:pos x="43" y="29"/>
                </a:cxn>
                <a:cxn ang="0">
                  <a:pos x="52" y="18"/>
                </a:cxn>
                <a:cxn ang="0">
                  <a:pos x="63" y="9"/>
                </a:cxn>
                <a:cxn ang="0">
                  <a:pos x="63" y="9"/>
                </a:cxn>
                <a:cxn ang="0">
                  <a:pos x="64" y="8"/>
                </a:cxn>
                <a:cxn ang="0">
                  <a:pos x="65" y="5"/>
                </a:cxn>
                <a:cxn ang="0">
                  <a:pos x="64" y="4"/>
                </a:cxn>
                <a:cxn ang="0">
                  <a:pos x="63" y="1"/>
                </a:cxn>
                <a:cxn ang="0">
                  <a:pos x="59" y="0"/>
                </a:cxn>
                <a:cxn ang="0">
                  <a:pos x="57" y="0"/>
                </a:cxn>
                <a:cxn ang="0">
                  <a:pos x="55" y="1"/>
                </a:cxn>
                <a:cxn ang="0">
                  <a:pos x="55" y="1"/>
                </a:cxn>
              </a:cxnLst>
              <a:rect l="0" t="0" r="r" b="b"/>
              <a:pathLst>
                <a:path w="65" h="110">
                  <a:moveTo>
                    <a:pt x="55" y="1"/>
                  </a:moveTo>
                  <a:lnTo>
                    <a:pt x="55" y="1"/>
                  </a:lnTo>
                  <a:lnTo>
                    <a:pt x="43" y="12"/>
                  </a:lnTo>
                  <a:lnTo>
                    <a:pt x="32" y="22"/>
                  </a:lnTo>
                  <a:lnTo>
                    <a:pt x="23" y="34"/>
                  </a:lnTo>
                  <a:lnTo>
                    <a:pt x="15" y="47"/>
                  </a:lnTo>
                  <a:lnTo>
                    <a:pt x="9" y="60"/>
                  </a:lnTo>
                  <a:lnTo>
                    <a:pt x="5" y="74"/>
                  </a:lnTo>
                  <a:lnTo>
                    <a:pt x="1" y="89"/>
                  </a:lnTo>
                  <a:lnTo>
                    <a:pt x="0" y="104"/>
                  </a:lnTo>
                  <a:lnTo>
                    <a:pt x="0" y="104"/>
                  </a:lnTo>
                  <a:lnTo>
                    <a:pt x="0" y="107"/>
                  </a:lnTo>
                  <a:lnTo>
                    <a:pt x="1" y="108"/>
                  </a:lnTo>
                  <a:lnTo>
                    <a:pt x="5" y="110"/>
                  </a:lnTo>
                  <a:lnTo>
                    <a:pt x="9" y="108"/>
                  </a:lnTo>
                  <a:lnTo>
                    <a:pt x="10" y="107"/>
                  </a:lnTo>
                  <a:lnTo>
                    <a:pt x="12" y="104"/>
                  </a:lnTo>
                  <a:lnTo>
                    <a:pt x="12" y="104"/>
                  </a:lnTo>
                  <a:lnTo>
                    <a:pt x="13" y="90"/>
                  </a:lnTo>
                  <a:lnTo>
                    <a:pt x="15" y="76"/>
                  </a:lnTo>
                  <a:lnTo>
                    <a:pt x="21" y="64"/>
                  </a:lnTo>
                  <a:lnTo>
                    <a:pt x="26" y="51"/>
                  </a:lnTo>
                  <a:lnTo>
                    <a:pt x="34" y="39"/>
                  </a:lnTo>
                  <a:lnTo>
                    <a:pt x="43" y="29"/>
                  </a:lnTo>
                  <a:lnTo>
                    <a:pt x="52" y="18"/>
                  </a:lnTo>
                  <a:lnTo>
                    <a:pt x="63" y="9"/>
                  </a:lnTo>
                  <a:lnTo>
                    <a:pt x="63" y="9"/>
                  </a:lnTo>
                  <a:lnTo>
                    <a:pt x="64" y="8"/>
                  </a:lnTo>
                  <a:lnTo>
                    <a:pt x="65" y="5"/>
                  </a:lnTo>
                  <a:lnTo>
                    <a:pt x="64" y="4"/>
                  </a:lnTo>
                  <a:lnTo>
                    <a:pt x="63" y="1"/>
                  </a:lnTo>
                  <a:lnTo>
                    <a:pt x="59" y="0"/>
                  </a:lnTo>
                  <a:lnTo>
                    <a:pt x="57" y="0"/>
                  </a:lnTo>
                  <a:lnTo>
                    <a:pt x="55" y="1"/>
                  </a:lnTo>
                  <a:lnTo>
                    <a:pt x="5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55" name="Freeform 667"/>
            <p:cNvSpPr/>
            <p:nvPr/>
          </p:nvSpPr>
          <p:spPr bwMode="auto">
            <a:xfrm>
              <a:off x="6505576" y="2665413"/>
              <a:ext cx="19050" cy="38100"/>
            </a:xfrm>
            <a:custGeom>
              <a:avLst/>
              <a:gdLst/>
              <a:ahLst/>
              <a:cxnLst>
                <a:cxn ang="0">
                  <a:pos x="38" y="4"/>
                </a:cxn>
                <a:cxn ang="0">
                  <a:pos x="38" y="4"/>
                </a:cxn>
                <a:cxn ang="0">
                  <a:pos x="34" y="14"/>
                </a:cxn>
                <a:cxn ang="0">
                  <a:pos x="28" y="25"/>
                </a:cxn>
                <a:cxn ang="0">
                  <a:pos x="16" y="44"/>
                </a:cxn>
                <a:cxn ang="0">
                  <a:pos x="11" y="55"/>
                </a:cxn>
                <a:cxn ang="0">
                  <a:pos x="6" y="65"/>
                </a:cxn>
                <a:cxn ang="0">
                  <a:pos x="2" y="77"/>
                </a:cxn>
                <a:cxn ang="0">
                  <a:pos x="0" y="89"/>
                </a:cxn>
                <a:cxn ang="0">
                  <a:pos x="0" y="89"/>
                </a:cxn>
                <a:cxn ang="0">
                  <a:pos x="2" y="91"/>
                </a:cxn>
                <a:cxn ang="0">
                  <a:pos x="2" y="93"/>
                </a:cxn>
                <a:cxn ang="0">
                  <a:pos x="6" y="94"/>
                </a:cxn>
                <a:cxn ang="0">
                  <a:pos x="9" y="93"/>
                </a:cxn>
                <a:cxn ang="0">
                  <a:pos x="11" y="91"/>
                </a:cxn>
                <a:cxn ang="0">
                  <a:pos x="12" y="89"/>
                </a:cxn>
                <a:cxn ang="0">
                  <a:pos x="12" y="89"/>
                </a:cxn>
                <a:cxn ang="0">
                  <a:pos x="13" y="77"/>
                </a:cxn>
                <a:cxn ang="0">
                  <a:pos x="17" y="66"/>
                </a:cxn>
                <a:cxn ang="0">
                  <a:pos x="21" y="56"/>
                </a:cxn>
                <a:cxn ang="0">
                  <a:pos x="28" y="47"/>
                </a:cxn>
                <a:cxn ang="0">
                  <a:pos x="40" y="27"/>
                </a:cxn>
                <a:cxn ang="0">
                  <a:pos x="45" y="17"/>
                </a:cxn>
                <a:cxn ang="0">
                  <a:pos x="50" y="6"/>
                </a:cxn>
                <a:cxn ang="0">
                  <a:pos x="50" y="6"/>
                </a:cxn>
                <a:cxn ang="0">
                  <a:pos x="50" y="4"/>
                </a:cxn>
                <a:cxn ang="0">
                  <a:pos x="50" y="2"/>
                </a:cxn>
                <a:cxn ang="0">
                  <a:pos x="49" y="1"/>
                </a:cxn>
                <a:cxn ang="0">
                  <a:pos x="46" y="0"/>
                </a:cxn>
                <a:cxn ang="0">
                  <a:pos x="42" y="0"/>
                </a:cxn>
                <a:cxn ang="0">
                  <a:pos x="40" y="1"/>
                </a:cxn>
                <a:cxn ang="0">
                  <a:pos x="38" y="4"/>
                </a:cxn>
                <a:cxn ang="0">
                  <a:pos x="38" y="4"/>
                </a:cxn>
              </a:cxnLst>
              <a:rect l="0" t="0" r="r" b="b"/>
              <a:pathLst>
                <a:path w="50" h="94">
                  <a:moveTo>
                    <a:pt x="38" y="4"/>
                  </a:moveTo>
                  <a:lnTo>
                    <a:pt x="38" y="4"/>
                  </a:lnTo>
                  <a:lnTo>
                    <a:pt x="34" y="14"/>
                  </a:lnTo>
                  <a:lnTo>
                    <a:pt x="28" y="25"/>
                  </a:lnTo>
                  <a:lnTo>
                    <a:pt x="16" y="44"/>
                  </a:lnTo>
                  <a:lnTo>
                    <a:pt x="11" y="55"/>
                  </a:lnTo>
                  <a:lnTo>
                    <a:pt x="6" y="65"/>
                  </a:lnTo>
                  <a:lnTo>
                    <a:pt x="2" y="77"/>
                  </a:lnTo>
                  <a:lnTo>
                    <a:pt x="0" y="89"/>
                  </a:lnTo>
                  <a:lnTo>
                    <a:pt x="0" y="89"/>
                  </a:lnTo>
                  <a:lnTo>
                    <a:pt x="2" y="91"/>
                  </a:lnTo>
                  <a:lnTo>
                    <a:pt x="2" y="93"/>
                  </a:lnTo>
                  <a:lnTo>
                    <a:pt x="6" y="94"/>
                  </a:lnTo>
                  <a:lnTo>
                    <a:pt x="9" y="93"/>
                  </a:lnTo>
                  <a:lnTo>
                    <a:pt x="11" y="91"/>
                  </a:lnTo>
                  <a:lnTo>
                    <a:pt x="12" y="89"/>
                  </a:lnTo>
                  <a:lnTo>
                    <a:pt x="12" y="89"/>
                  </a:lnTo>
                  <a:lnTo>
                    <a:pt x="13" y="77"/>
                  </a:lnTo>
                  <a:lnTo>
                    <a:pt x="17" y="66"/>
                  </a:lnTo>
                  <a:lnTo>
                    <a:pt x="21" y="56"/>
                  </a:lnTo>
                  <a:lnTo>
                    <a:pt x="28" y="47"/>
                  </a:lnTo>
                  <a:lnTo>
                    <a:pt x="40" y="27"/>
                  </a:lnTo>
                  <a:lnTo>
                    <a:pt x="45" y="17"/>
                  </a:lnTo>
                  <a:lnTo>
                    <a:pt x="50" y="6"/>
                  </a:lnTo>
                  <a:lnTo>
                    <a:pt x="50" y="6"/>
                  </a:lnTo>
                  <a:lnTo>
                    <a:pt x="50" y="4"/>
                  </a:lnTo>
                  <a:lnTo>
                    <a:pt x="50" y="2"/>
                  </a:lnTo>
                  <a:lnTo>
                    <a:pt x="49" y="1"/>
                  </a:lnTo>
                  <a:lnTo>
                    <a:pt x="46" y="0"/>
                  </a:lnTo>
                  <a:lnTo>
                    <a:pt x="42" y="0"/>
                  </a:lnTo>
                  <a:lnTo>
                    <a:pt x="40" y="1"/>
                  </a:lnTo>
                  <a:lnTo>
                    <a:pt x="38" y="4"/>
                  </a:lnTo>
                  <a:lnTo>
                    <a:pt x="3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56" name="Freeform 668"/>
            <p:cNvSpPr/>
            <p:nvPr/>
          </p:nvSpPr>
          <p:spPr bwMode="auto">
            <a:xfrm>
              <a:off x="6559551" y="2662238"/>
              <a:ext cx="17463" cy="38100"/>
            </a:xfrm>
            <a:custGeom>
              <a:avLst/>
              <a:gdLst/>
              <a:ahLst/>
              <a:cxnLst>
                <a:cxn ang="0">
                  <a:pos x="30" y="4"/>
                </a:cxn>
                <a:cxn ang="0">
                  <a:pos x="30" y="4"/>
                </a:cxn>
                <a:cxn ang="0">
                  <a:pos x="25" y="25"/>
                </a:cxn>
                <a:cxn ang="0">
                  <a:pos x="19" y="46"/>
                </a:cxn>
                <a:cxn ang="0">
                  <a:pos x="17" y="57"/>
                </a:cxn>
                <a:cxn ang="0">
                  <a:pos x="13" y="67"/>
                </a:cxn>
                <a:cxn ang="0">
                  <a:pos x="8" y="77"/>
                </a:cxn>
                <a:cxn ang="0">
                  <a:pos x="1" y="85"/>
                </a:cxn>
                <a:cxn ang="0">
                  <a:pos x="1" y="85"/>
                </a:cxn>
                <a:cxn ang="0">
                  <a:pos x="0" y="87"/>
                </a:cxn>
                <a:cxn ang="0">
                  <a:pos x="0" y="89"/>
                </a:cxn>
                <a:cxn ang="0">
                  <a:pos x="2" y="93"/>
                </a:cxn>
                <a:cxn ang="0">
                  <a:pos x="5" y="95"/>
                </a:cxn>
                <a:cxn ang="0">
                  <a:pos x="8" y="94"/>
                </a:cxn>
                <a:cxn ang="0">
                  <a:pos x="9" y="93"/>
                </a:cxn>
                <a:cxn ang="0">
                  <a:pos x="9" y="93"/>
                </a:cxn>
                <a:cxn ang="0">
                  <a:pos x="17" y="84"/>
                </a:cxn>
                <a:cxn ang="0">
                  <a:pos x="22" y="74"/>
                </a:cxn>
                <a:cxn ang="0">
                  <a:pos x="26" y="63"/>
                </a:cxn>
                <a:cxn ang="0">
                  <a:pos x="30" y="52"/>
                </a:cxn>
                <a:cxn ang="0">
                  <a:pos x="35" y="29"/>
                </a:cxn>
                <a:cxn ang="0">
                  <a:pos x="42" y="6"/>
                </a:cxn>
                <a:cxn ang="0">
                  <a:pos x="42" y="6"/>
                </a:cxn>
                <a:cxn ang="0">
                  <a:pos x="42" y="4"/>
                </a:cxn>
                <a:cxn ang="0">
                  <a:pos x="40" y="2"/>
                </a:cxn>
                <a:cxn ang="0">
                  <a:pos x="38" y="0"/>
                </a:cxn>
                <a:cxn ang="0">
                  <a:pos x="34" y="0"/>
                </a:cxn>
                <a:cxn ang="0">
                  <a:pos x="31" y="1"/>
                </a:cxn>
                <a:cxn ang="0">
                  <a:pos x="30" y="4"/>
                </a:cxn>
                <a:cxn ang="0">
                  <a:pos x="30" y="4"/>
                </a:cxn>
              </a:cxnLst>
              <a:rect l="0" t="0" r="r" b="b"/>
              <a:pathLst>
                <a:path w="42" h="95">
                  <a:moveTo>
                    <a:pt x="30" y="4"/>
                  </a:moveTo>
                  <a:lnTo>
                    <a:pt x="30" y="4"/>
                  </a:lnTo>
                  <a:lnTo>
                    <a:pt x="25" y="25"/>
                  </a:lnTo>
                  <a:lnTo>
                    <a:pt x="19" y="46"/>
                  </a:lnTo>
                  <a:lnTo>
                    <a:pt x="17" y="57"/>
                  </a:lnTo>
                  <a:lnTo>
                    <a:pt x="13" y="67"/>
                  </a:lnTo>
                  <a:lnTo>
                    <a:pt x="8" y="77"/>
                  </a:lnTo>
                  <a:lnTo>
                    <a:pt x="1" y="85"/>
                  </a:lnTo>
                  <a:lnTo>
                    <a:pt x="1" y="85"/>
                  </a:lnTo>
                  <a:lnTo>
                    <a:pt x="0" y="87"/>
                  </a:lnTo>
                  <a:lnTo>
                    <a:pt x="0" y="89"/>
                  </a:lnTo>
                  <a:lnTo>
                    <a:pt x="2" y="93"/>
                  </a:lnTo>
                  <a:lnTo>
                    <a:pt x="5" y="95"/>
                  </a:lnTo>
                  <a:lnTo>
                    <a:pt x="8" y="94"/>
                  </a:lnTo>
                  <a:lnTo>
                    <a:pt x="9" y="93"/>
                  </a:lnTo>
                  <a:lnTo>
                    <a:pt x="9" y="93"/>
                  </a:lnTo>
                  <a:lnTo>
                    <a:pt x="17" y="84"/>
                  </a:lnTo>
                  <a:lnTo>
                    <a:pt x="22" y="74"/>
                  </a:lnTo>
                  <a:lnTo>
                    <a:pt x="26" y="63"/>
                  </a:lnTo>
                  <a:lnTo>
                    <a:pt x="30" y="52"/>
                  </a:lnTo>
                  <a:lnTo>
                    <a:pt x="35" y="29"/>
                  </a:lnTo>
                  <a:lnTo>
                    <a:pt x="42" y="6"/>
                  </a:lnTo>
                  <a:lnTo>
                    <a:pt x="42" y="6"/>
                  </a:lnTo>
                  <a:lnTo>
                    <a:pt x="42" y="4"/>
                  </a:lnTo>
                  <a:lnTo>
                    <a:pt x="40" y="2"/>
                  </a:lnTo>
                  <a:lnTo>
                    <a:pt x="38" y="0"/>
                  </a:lnTo>
                  <a:lnTo>
                    <a:pt x="34" y="0"/>
                  </a:lnTo>
                  <a:lnTo>
                    <a:pt x="31" y="1"/>
                  </a:lnTo>
                  <a:lnTo>
                    <a:pt x="30" y="4"/>
                  </a:lnTo>
                  <a:lnTo>
                    <a:pt x="3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57" name="Freeform 669"/>
            <p:cNvSpPr/>
            <p:nvPr/>
          </p:nvSpPr>
          <p:spPr bwMode="auto">
            <a:xfrm>
              <a:off x="6623051" y="2662238"/>
              <a:ext cx="22225" cy="47625"/>
            </a:xfrm>
            <a:custGeom>
              <a:avLst/>
              <a:gdLst/>
              <a:ahLst/>
              <a:cxnLst>
                <a:cxn ang="0">
                  <a:pos x="46" y="5"/>
                </a:cxn>
                <a:cxn ang="0">
                  <a:pos x="46" y="5"/>
                </a:cxn>
                <a:cxn ang="0">
                  <a:pos x="43" y="19"/>
                </a:cxn>
                <a:cxn ang="0">
                  <a:pos x="39" y="33"/>
                </a:cxn>
                <a:cxn ang="0">
                  <a:pos x="33" y="46"/>
                </a:cxn>
                <a:cxn ang="0">
                  <a:pos x="26" y="59"/>
                </a:cxn>
                <a:cxn ang="0">
                  <a:pos x="11" y="84"/>
                </a:cxn>
                <a:cxn ang="0">
                  <a:pos x="5" y="97"/>
                </a:cxn>
                <a:cxn ang="0">
                  <a:pos x="0" y="110"/>
                </a:cxn>
                <a:cxn ang="0">
                  <a:pos x="0" y="110"/>
                </a:cxn>
                <a:cxn ang="0">
                  <a:pos x="0" y="112"/>
                </a:cxn>
                <a:cxn ang="0">
                  <a:pos x="2" y="115"/>
                </a:cxn>
                <a:cxn ang="0">
                  <a:pos x="5" y="118"/>
                </a:cxn>
                <a:cxn ang="0">
                  <a:pos x="9" y="116"/>
                </a:cxn>
                <a:cxn ang="0">
                  <a:pos x="11" y="115"/>
                </a:cxn>
                <a:cxn ang="0">
                  <a:pos x="12" y="114"/>
                </a:cxn>
                <a:cxn ang="0">
                  <a:pos x="12" y="114"/>
                </a:cxn>
                <a:cxn ang="0">
                  <a:pos x="16" y="99"/>
                </a:cxn>
                <a:cxn ang="0">
                  <a:pos x="22" y="86"/>
                </a:cxn>
                <a:cxn ang="0">
                  <a:pos x="37" y="60"/>
                </a:cxn>
                <a:cxn ang="0">
                  <a:pos x="45" y="47"/>
                </a:cxn>
                <a:cxn ang="0">
                  <a:pos x="51" y="34"/>
                </a:cxn>
                <a:cxn ang="0">
                  <a:pos x="55" y="19"/>
                </a:cxn>
                <a:cxn ang="0">
                  <a:pos x="58" y="5"/>
                </a:cxn>
                <a:cxn ang="0">
                  <a:pos x="58" y="5"/>
                </a:cxn>
                <a:cxn ang="0">
                  <a:pos x="58" y="2"/>
                </a:cxn>
                <a:cxn ang="0">
                  <a:pos x="57" y="1"/>
                </a:cxn>
                <a:cxn ang="0">
                  <a:pos x="53" y="0"/>
                </a:cxn>
                <a:cxn ang="0">
                  <a:pos x="49" y="1"/>
                </a:cxn>
                <a:cxn ang="0">
                  <a:pos x="47" y="2"/>
                </a:cxn>
                <a:cxn ang="0">
                  <a:pos x="46" y="5"/>
                </a:cxn>
                <a:cxn ang="0">
                  <a:pos x="46" y="5"/>
                </a:cxn>
              </a:cxnLst>
              <a:rect l="0" t="0" r="r" b="b"/>
              <a:pathLst>
                <a:path w="58" h="118">
                  <a:moveTo>
                    <a:pt x="46" y="5"/>
                  </a:moveTo>
                  <a:lnTo>
                    <a:pt x="46" y="5"/>
                  </a:lnTo>
                  <a:lnTo>
                    <a:pt x="43" y="19"/>
                  </a:lnTo>
                  <a:lnTo>
                    <a:pt x="39" y="33"/>
                  </a:lnTo>
                  <a:lnTo>
                    <a:pt x="33" y="46"/>
                  </a:lnTo>
                  <a:lnTo>
                    <a:pt x="26" y="59"/>
                  </a:lnTo>
                  <a:lnTo>
                    <a:pt x="11" y="84"/>
                  </a:lnTo>
                  <a:lnTo>
                    <a:pt x="5" y="97"/>
                  </a:lnTo>
                  <a:lnTo>
                    <a:pt x="0" y="110"/>
                  </a:lnTo>
                  <a:lnTo>
                    <a:pt x="0" y="110"/>
                  </a:lnTo>
                  <a:lnTo>
                    <a:pt x="0" y="112"/>
                  </a:lnTo>
                  <a:lnTo>
                    <a:pt x="2" y="115"/>
                  </a:lnTo>
                  <a:lnTo>
                    <a:pt x="5" y="118"/>
                  </a:lnTo>
                  <a:lnTo>
                    <a:pt x="9" y="116"/>
                  </a:lnTo>
                  <a:lnTo>
                    <a:pt x="11" y="115"/>
                  </a:lnTo>
                  <a:lnTo>
                    <a:pt x="12" y="114"/>
                  </a:lnTo>
                  <a:lnTo>
                    <a:pt x="12" y="114"/>
                  </a:lnTo>
                  <a:lnTo>
                    <a:pt x="16" y="99"/>
                  </a:lnTo>
                  <a:lnTo>
                    <a:pt x="22" y="86"/>
                  </a:lnTo>
                  <a:lnTo>
                    <a:pt x="37" y="60"/>
                  </a:lnTo>
                  <a:lnTo>
                    <a:pt x="45" y="47"/>
                  </a:lnTo>
                  <a:lnTo>
                    <a:pt x="51" y="34"/>
                  </a:lnTo>
                  <a:lnTo>
                    <a:pt x="55" y="19"/>
                  </a:lnTo>
                  <a:lnTo>
                    <a:pt x="58" y="5"/>
                  </a:lnTo>
                  <a:lnTo>
                    <a:pt x="58" y="5"/>
                  </a:lnTo>
                  <a:lnTo>
                    <a:pt x="58" y="2"/>
                  </a:lnTo>
                  <a:lnTo>
                    <a:pt x="57" y="1"/>
                  </a:lnTo>
                  <a:lnTo>
                    <a:pt x="53" y="0"/>
                  </a:lnTo>
                  <a:lnTo>
                    <a:pt x="49" y="1"/>
                  </a:lnTo>
                  <a:lnTo>
                    <a:pt x="47" y="2"/>
                  </a:lnTo>
                  <a:lnTo>
                    <a:pt x="46" y="5"/>
                  </a:lnTo>
                  <a:lnTo>
                    <a:pt x="46"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58" name="Freeform 670"/>
            <p:cNvSpPr/>
            <p:nvPr/>
          </p:nvSpPr>
          <p:spPr bwMode="auto">
            <a:xfrm>
              <a:off x="6683376" y="2662238"/>
              <a:ext cx="17463" cy="44450"/>
            </a:xfrm>
            <a:custGeom>
              <a:avLst/>
              <a:gdLst/>
              <a:ahLst/>
              <a:cxnLst>
                <a:cxn ang="0">
                  <a:pos x="30" y="4"/>
                </a:cxn>
                <a:cxn ang="0">
                  <a:pos x="30" y="4"/>
                </a:cxn>
                <a:cxn ang="0">
                  <a:pos x="25" y="25"/>
                </a:cxn>
                <a:cxn ang="0">
                  <a:pos x="23" y="47"/>
                </a:cxn>
                <a:cxn ang="0">
                  <a:pos x="23" y="47"/>
                </a:cxn>
                <a:cxn ang="0">
                  <a:pos x="21" y="61"/>
                </a:cxn>
                <a:cxn ang="0">
                  <a:pos x="20" y="68"/>
                </a:cxn>
                <a:cxn ang="0">
                  <a:pos x="17" y="74"/>
                </a:cxn>
                <a:cxn ang="0">
                  <a:pos x="17" y="74"/>
                </a:cxn>
                <a:cxn ang="0">
                  <a:pos x="8" y="87"/>
                </a:cxn>
                <a:cxn ang="0">
                  <a:pos x="0" y="101"/>
                </a:cxn>
                <a:cxn ang="0">
                  <a:pos x="0" y="101"/>
                </a:cxn>
                <a:cxn ang="0">
                  <a:pos x="0" y="103"/>
                </a:cxn>
                <a:cxn ang="0">
                  <a:pos x="0" y="106"/>
                </a:cxn>
                <a:cxn ang="0">
                  <a:pos x="3" y="108"/>
                </a:cxn>
                <a:cxn ang="0">
                  <a:pos x="7" y="110"/>
                </a:cxn>
                <a:cxn ang="0">
                  <a:pos x="9" y="108"/>
                </a:cxn>
                <a:cxn ang="0">
                  <a:pos x="11" y="107"/>
                </a:cxn>
                <a:cxn ang="0">
                  <a:pos x="11" y="107"/>
                </a:cxn>
                <a:cxn ang="0">
                  <a:pos x="16" y="98"/>
                </a:cxn>
                <a:cxn ang="0">
                  <a:pos x="24" y="87"/>
                </a:cxn>
                <a:cxn ang="0">
                  <a:pos x="32" y="76"/>
                </a:cxn>
                <a:cxn ang="0">
                  <a:pos x="33" y="70"/>
                </a:cxn>
                <a:cxn ang="0">
                  <a:pos x="34" y="67"/>
                </a:cxn>
                <a:cxn ang="0">
                  <a:pos x="34" y="67"/>
                </a:cxn>
                <a:cxn ang="0">
                  <a:pos x="34" y="51"/>
                </a:cxn>
                <a:cxn ang="0">
                  <a:pos x="36" y="36"/>
                </a:cxn>
                <a:cxn ang="0">
                  <a:pos x="38" y="21"/>
                </a:cxn>
                <a:cxn ang="0">
                  <a:pos x="41" y="6"/>
                </a:cxn>
                <a:cxn ang="0">
                  <a:pos x="41" y="6"/>
                </a:cxn>
                <a:cxn ang="0">
                  <a:pos x="42" y="4"/>
                </a:cxn>
                <a:cxn ang="0">
                  <a:pos x="41" y="2"/>
                </a:cxn>
                <a:cxn ang="0">
                  <a:pos x="37" y="0"/>
                </a:cxn>
                <a:cxn ang="0">
                  <a:pos x="33" y="0"/>
                </a:cxn>
                <a:cxn ang="0">
                  <a:pos x="32" y="1"/>
                </a:cxn>
                <a:cxn ang="0">
                  <a:pos x="30" y="4"/>
                </a:cxn>
                <a:cxn ang="0">
                  <a:pos x="30" y="4"/>
                </a:cxn>
              </a:cxnLst>
              <a:rect l="0" t="0" r="r" b="b"/>
              <a:pathLst>
                <a:path w="42" h="110">
                  <a:moveTo>
                    <a:pt x="30" y="4"/>
                  </a:moveTo>
                  <a:lnTo>
                    <a:pt x="30" y="4"/>
                  </a:lnTo>
                  <a:lnTo>
                    <a:pt x="25" y="25"/>
                  </a:lnTo>
                  <a:lnTo>
                    <a:pt x="23" y="47"/>
                  </a:lnTo>
                  <a:lnTo>
                    <a:pt x="23" y="47"/>
                  </a:lnTo>
                  <a:lnTo>
                    <a:pt x="21" y="61"/>
                  </a:lnTo>
                  <a:lnTo>
                    <a:pt x="20" y="68"/>
                  </a:lnTo>
                  <a:lnTo>
                    <a:pt x="17" y="74"/>
                  </a:lnTo>
                  <a:lnTo>
                    <a:pt x="17" y="74"/>
                  </a:lnTo>
                  <a:lnTo>
                    <a:pt x="8" y="87"/>
                  </a:lnTo>
                  <a:lnTo>
                    <a:pt x="0" y="101"/>
                  </a:lnTo>
                  <a:lnTo>
                    <a:pt x="0" y="101"/>
                  </a:lnTo>
                  <a:lnTo>
                    <a:pt x="0" y="103"/>
                  </a:lnTo>
                  <a:lnTo>
                    <a:pt x="0" y="106"/>
                  </a:lnTo>
                  <a:lnTo>
                    <a:pt x="3" y="108"/>
                  </a:lnTo>
                  <a:lnTo>
                    <a:pt x="7" y="110"/>
                  </a:lnTo>
                  <a:lnTo>
                    <a:pt x="9" y="108"/>
                  </a:lnTo>
                  <a:lnTo>
                    <a:pt x="11" y="107"/>
                  </a:lnTo>
                  <a:lnTo>
                    <a:pt x="11" y="107"/>
                  </a:lnTo>
                  <a:lnTo>
                    <a:pt x="16" y="98"/>
                  </a:lnTo>
                  <a:lnTo>
                    <a:pt x="24" y="87"/>
                  </a:lnTo>
                  <a:lnTo>
                    <a:pt x="32" y="76"/>
                  </a:lnTo>
                  <a:lnTo>
                    <a:pt x="33" y="70"/>
                  </a:lnTo>
                  <a:lnTo>
                    <a:pt x="34" y="67"/>
                  </a:lnTo>
                  <a:lnTo>
                    <a:pt x="34" y="67"/>
                  </a:lnTo>
                  <a:lnTo>
                    <a:pt x="34" y="51"/>
                  </a:lnTo>
                  <a:lnTo>
                    <a:pt x="36" y="36"/>
                  </a:lnTo>
                  <a:lnTo>
                    <a:pt x="38" y="21"/>
                  </a:lnTo>
                  <a:lnTo>
                    <a:pt x="41" y="6"/>
                  </a:lnTo>
                  <a:lnTo>
                    <a:pt x="41" y="6"/>
                  </a:lnTo>
                  <a:lnTo>
                    <a:pt x="42" y="4"/>
                  </a:lnTo>
                  <a:lnTo>
                    <a:pt x="41" y="2"/>
                  </a:lnTo>
                  <a:lnTo>
                    <a:pt x="37" y="0"/>
                  </a:lnTo>
                  <a:lnTo>
                    <a:pt x="33" y="0"/>
                  </a:lnTo>
                  <a:lnTo>
                    <a:pt x="32" y="1"/>
                  </a:lnTo>
                  <a:lnTo>
                    <a:pt x="30" y="4"/>
                  </a:lnTo>
                  <a:lnTo>
                    <a:pt x="3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59" name="Freeform 671"/>
            <p:cNvSpPr/>
            <p:nvPr/>
          </p:nvSpPr>
          <p:spPr bwMode="auto">
            <a:xfrm>
              <a:off x="6746876" y="2662238"/>
              <a:ext cx="17463" cy="44450"/>
            </a:xfrm>
            <a:custGeom>
              <a:avLst/>
              <a:gdLst/>
              <a:ahLst/>
              <a:cxnLst>
                <a:cxn ang="0">
                  <a:pos x="30" y="4"/>
                </a:cxn>
                <a:cxn ang="0">
                  <a:pos x="30" y="4"/>
                </a:cxn>
                <a:cxn ang="0">
                  <a:pos x="26" y="29"/>
                </a:cxn>
                <a:cxn ang="0">
                  <a:pos x="22" y="55"/>
                </a:cxn>
                <a:cxn ang="0">
                  <a:pos x="18" y="67"/>
                </a:cxn>
                <a:cxn ang="0">
                  <a:pos x="14" y="78"/>
                </a:cxn>
                <a:cxn ang="0">
                  <a:pos x="9" y="90"/>
                </a:cxn>
                <a:cxn ang="0">
                  <a:pos x="1" y="101"/>
                </a:cxn>
                <a:cxn ang="0">
                  <a:pos x="1" y="101"/>
                </a:cxn>
                <a:cxn ang="0">
                  <a:pos x="0" y="102"/>
                </a:cxn>
                <a:cxn ang="0">
                  <a:pos x="0" y="104"/>
                </a:cxn>
                <a:cxn ang="0">
                  <a:pos x="1" y="108"/>
                </a:cxn>
                <a:cxn ang="0">
                  <a:pos x="5" y="110"/>
                </a:cxn>
                <a:cxn ang="0">
                  <a:pos x="8" y="110"/>
                </a:cxn>
                <a:cxn ang="0">
                  <a:pos x="9" y="108"/>
                </a:cxn>
                <a:cxn ang="0">
                  <a:pos x="9" y="108"/>
                </a:cxn>
                <a:cxn ang="0">
                  <a:pos x="18" y="97"/>
                </a:cxn>
                <a:cxn ang="0">
                  <a:pos x="23" y="85"/>
                </a:cxn>
                <a:cxn ang="0">
                  <a:pos x="29" y="73"/>
                </a:cxn>
                <a:cxn ang="0">
                  <a:pos x="31" y="60"/>
                </a:cxn>
                <a:cxn ang="0">
                  <a:pos x="37" y="33"/>
                </a:cxn>
                <a:cxn ang="0">
                  <a:pos x="42" y="6"/>
                </a:cxn>
                <a:cxn ang="0">
                  <a:pos x="42" y="6"/>
                </a:cxn>
                <a:cxn ang="0">
                  <a:pos x="42" y="4"/>
                </a:cxn>
                <a:cxn ang="0">
                  <a:pos x="40" y="2"/>
                </a:cxn>
                <a:cxn ang="0">
                  <a:pos x="37" y="0"/>
                </a:cxn>
                <a:cxn ang="0">
                  <a:pos x="33" y="0"/>
                </a:cxn>
                <a:cxn ang="0">
                  <a:pos x="31" y="1"/>
                </a:cxn>
                <a:cxn ang="0">
                  <a:pos x="30" y="4"/>
                </a:cxn>
                <a:cxn ang="0">
                  <a:pos x="30" y="4"/>
                </a:cxn>
              </a:cxnLst>
              <a:rect l="0" t="0" r="r" b="b"/>
              <a:pathLst>
                <a:path w="42" h="110">
                  <a:moveTo>
                    <a:pt x="30" y="4"/>
                  </a:moveTo>
                  <a:lnTo>
                    <a:pt x="30" y="4"/>
                  </a:lnTo>
                  <a:lnTo>
                    <a:pt x="26" y="29"/>
                  </a:lnTo>
                  <a:lnTo>
                    <a:pt x="22" y="55"/>
                  </a:lnTo>
                  <a:lnTo>
                    <a:pt x="18" y="67"/>
                  </a:lnTo>
                  <a:lnTo>
                    <a:pt x="14" y="78"/>
                  </a:lnTo>
                  <a:lnTo>
                    <a:pt x="9" y="90"/>
                  </a:lnTo>
                  <a:lnTo>
                    <a:pt x="1" y="101"/>
                  </a:lnTo>
                  <a:lnTo>
                    <a:pt x="1" y="101"/>
                  </a:lnTo>
                  <a:lnTo>
                    <a:pt x="0" y="102"/>
                  </a:lnTo>
                  <a:lnTo>
                    <a:pt x="0" y="104"/>
                  </a:lnTo>
                  <a:lnTo>
                    <a:pt x="1" y="108"/>
                  </a:lnTo>
                  <a:lnTo>
                    <a:pt x="5" y="110"/>
                  </a:lnTo>
                  <a:lnTo>
                    <a:pt x="8" y="110"/>
                  </a:lnTo>
                  <a:lnTo>
                    <a:pt x="9" y="108"/>
                  </a:lnTo>
                  <a:lnTo>
                    <a:pt x="9" y="108"/>
                  </a:lnTo>
                  <a:lnTo>
                    <a:pt x="18" y="97"/>
                  </a:lnTo>
                  <a:lnTo>
                    <a:pt x="23" y="85"/>
                  </a:lnTo>
                  <a:lnTo>
                    <a:pt x="29" y="73"/>
                  </a:lnTo>
                  <a:lnTo>
                    <a:pt x="31" y="60"/>
                  </a:lnTo>
                  <a:lnTo>
                    <a:pt x="37" y="33"/>
                  </a:lnTo>
                  <a:lnTo>
                    <a:pt x="42" y="6"/>
                  </a:lnTo>
                  <a:lnTo>
                    <a:pt x="42" y="6"/>
                  </a:lnTo>
                  <a:lnTo>
                    <a:pt x="42" y="4"/>
                  </a:lnTo>
                  <a:lnTo>
                    <a:pt x="40" y="2"/>
                  </a:lnTo>
                  <a:lnTo>
                    <a:pt x="37" y="0"/>
                  </a:lnTo>
                  <a:lnTo>
                    <a:pt x="33" y="0"/>
                  </a:lnTo>
                  <a:lnTo>
                    <a:pt x="31" y="1"/>
                  </a:lnTo>
                  <a:lnTo>
                    <a:pt x="30" y="4"/>
                  </a:lnTo>
                  <a:lnTo>
                    <a:pt x="3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60" name="Freeform 672"/>
            <p:cNvSpPr/>
            <p:nvPr/>
          </p:nvSpPr>
          <p:spPr bwMode="auto">
            <a:xfrm>
              <a:off x="6796088" y="2668588"/>
              <a:ext cx="15875" cy="34925"/>
            </a:xfrm>
            <a:custGeom>
              <a:avLst/>
              <a:gdLst/>
              <a:ahLst/>
              <a:cxnLst>
                <a:cxn ang="0">
                  <a:pos x="30" y="3"/>
                </a:cxn>
                <a:cxn ang="0">
                  <a:pos x="30" y="3"/>
                </a:cxn>
                <a:cxn ang="0">
                  <a:pos x="18" y="41"/>
                </a:cxn>
                <a:cxn ang="0">
                  <a:pos x="10" y="60"/>
                </a:cxn>
                <a:cxn ang="0">
                  <a:pos x="0" y="78"/>
                </a:cxn>
                <a:cxn ang="0">
                  <a:pos x="0" y="78"/>
                </a:cxn>
                <a:cxn ang="0">
                  <a:pos x="0" y="79"/>
                </a:cxn>
                <a:cxn ang="0">
                  <a:pos x="0" y="82"/>
                </a:cxn>
                <a:cxn ang="0">
                  <a:pos x="2" y="85"/>
                </a:cxn>
                <a:cxn ang="0">
                  <a:pos x="6" y="86"/>
                </a:cxn>
                <a:cxn ang="0">
                  <a:pos x="9" y="85"/>
                </a:cxn>
                <a:cxn ang="0">
                  <a:pos x="10" y="83"/>
                </a:cxn>
                <a:cxn ang="0">
                  <a:pos x="10" y="83"/>
                </a:cxn>
                <a:cxn ang="0">
                  <a:pos x="20" y="65"/>
                </a:cxn>
                <a:cxn ang="0">
                  <a:pos x="28" y="45"/>
                </a:cxn>
                <a:cxn ang="0">
                  <a:pos x="41" y="6"/>
                </a:cxn>
                <a:cxn ang="0">
                  <a:pos x="41" y="6"/>
                </a:cxn>
                <a:cxn ang="0">
                  <a:pos x="41" y="3"/>
                </a:cxn>
                <a:cxn ang="0">
                  <a:pos x="40" y="1"/>
                </a:cxn>
                <a:cxn ang="0">
                  <a:pos x="37" y="0"/>
                </a:cxn>
                <a:cxn ang="0">
                  <a:pos x="34" y="0"/>
                </a:cxn>
                <a:cxn ang="0">
                  <a:pos x="31" y="1"/>
                </a:cxn>
                <a:cxn ang="0">
                  <a:pos x="30" y="3"/>
                </a:cxn>
                <a:cxn ang="0">
                  <a:pos x="30" y="3"/>
                </a:cxn>
              </a:cxnLst>
              <a:rect l="0" t="0" r="r" b="b"/>
              <a:pathLst>
                <a:path w="41" h="86">
                  <a:moveTo>
                    <a:pt x="30" y="3"/>
                  </a:moveTo>
                  <a:lnTo>
                    <a:pt x="30" y="3"/>
                  </a:lnTo>
                  <a:lnTo>
                    <a:pt x="18" y="41"/>
                  </a:lnTo>
                  <a:lnTo>
                    <a:pt x="10" y="60"/>
                  </a:lnTo>
                  <a:lnTo>
                    <a:pt x="0" y="78"/>
                  </a:lnTo>
                  <a:lnTo>
                    <a:pt x="0" y="78"/>
                  </a:lnTo>
                  <a:lnTo>
                    <a:pt x="0" y="79"/>
                  </a:lnTo>
                  <a:lnTo>
                    <a:pt x="0" y="82"/>
                  </a:lnTo>
                  <a:lnTo>
                    <a:pt x="2" y="85"/>
                  </a:lnTo>
                  <a:lnTo>
                    <a:pt x="6" y="86"/>
                  </a:lnTo>
                  <a:lnTo>
                    <a:pt x="9" y="85"/>
                  </a:lnTo>
                  <a:lnTo>
                    <a:pt x="10" y="83"/>
                  </a:lnTo>
                  <a:lnTo>
                    <a:pt x="10" y="83"/>
                  </a:lnTo>
                  <a:lnTo>
                    <a:pt x="20" y="65"/>
                  </a:lnTo>
                  <a:lnTo>
                    <a:pt x="28" y="45"/>
                  </a:lnTo>
                  <a:lnTo>
                    <a:pt x="41" y="6"/>
                  </a:lnTo>
                  <a:lnTo>
                    <a:pt x="41" y="6"/>
                  </a:lnTo>
                  <a:lnTo>
                    <a:pt x="41" y="3"/>
                  </a:lnTo>
                  <a:lnTo>
                    <a:pt x="40" y="1"/>
                  </a:lnTo>
                  <a:lnTo>
                    <a:pt x="37" y="0"/>
                  </a:lnTo>
                  <a:lnTo>
                    <a:pt x="34" y="0"/>
                  </a:lnTo>
                  <a:lnTo>
                    <a:pt x="31" y="1"/>
                  </a:lnTo>
                  <a:lnTo>
                    <a:pt x="30" y="3"/>
                  </a:lnTo>
                  <a:lnTo>
                    <a:pt x="30"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61" name="Freeform 673"/>
            <p:cNvSpPr/>
            <p:nvPr/>
          </p:nvSpPr>
          <p:spPr bwMode="auto">
            <a:xfrm>
              <a:off x="6843713" y="2678113"/>
              <a:ext cx="17463" cy="31750"/>
            </a:xfrm>
            <a:custGeom>
              <a:avLst/>
              <a:gdLst/>
              <a:ahLst/>
              <a:cxnLst>
                <a:cxn ang="0">
                  <a:pos x="33" y="1"/>
                </a:cxn>
                <a:cxn ang="0">
                  <a:pos x="33" y="1"/>
                </a:cxn>
                <a:cxn ang="0">
                  <a:pos x="26" y="9"/>
                </a:cxn>
                <a:cxn ang="0">
                  <a:pos x="21" y="17"/>
                </a:cxn>
                <a:cxn ang="0">
                  <a:pos x="16" y="26"/>
                </a:cxn>
                <a:cxn ang="0">
                  <a:pos x="13" y="35"/>
                </a:cxn>
                <a:cxn ang="0">
                  <a:pos x="7" y="53"/>
                </a:cxn>
                <a:cxn ang="0">
                  <a:pos x="0" y="72"/>
                </a:cxn>
                <a:cxn ang="0">
                  <a:pos x="0" y="72"/>
                </a:cxn>
                <a:cxn ang="0">
                  <a:pos x="0" y="74"/>
                </a:cxn>
                <a:cxn ang="0">
                  <a:pos x="0" y="77"/>
                </a:cxn>
                <a:cxn ang="0">
                  <a:pos x="4" y="80"/>
                </a:cxn>
                <a:cxn ang="0">
                  <a:pos x="8" y="78"/>
                </a:cxn>
                <a:cxn ang="0">
                  <a:pos x="11" y="77"/>
                </a:cxn>
                <a:cxn ang="0">
                  <a:pos x="12" y="76"/>
                </a:cxn>
                <a:cxn ang="0">
                  <a:pos x="12" y="76"/>
                </a:cxn>
                <a:cxn ang="0">
                  <a:pos x="17" y="57"/>
                </a:cxn>
                <a:cxn ang="0">
                  <a:pos x="22" y="40"/>
                </a:cxn>
                <a:cxn ang="0">
                  <a:pos x="30" y="23"/>
                </a:cxn>
                <a:cxn ang="0">
                  <a:pos x="34" y="17"/>
                </a:cxn>
                <a:cxn ang="0">
                  <a:pos x="41" y="9"/>
                </a:cxn>
                <a:cxn ang="0">
                  <a:pos x="41" y="9"/>
                </a:cxn>
                <a:cxn ang="0">
                  <a:pos x="42" y="8"/>
                </a:cxn>
                <a:cxn ang="0">
                  <a:pos x="42" y="5"/>
                </a:cxn>
                <a:cxn ang="0">
                  <a:pos x="41" y="1"/>
                </a:cxn>
                <a:cxn ang="0">
                  <a:pos x="37" y="0"/>
                </a:cxn>
                <a:cxn ang="0">
                  <a:pos x="34" y="0"/>
                </a:cxn>
                <a:cxn ang="0">
                  <a:pos x="33" y="1"/>
                </a:cxn>
                <a:cxn ang="0">
                  <a:pos x="33" y="1"/>
                </a:cxn>
              </a:cxnLst>
              <a:rect l="0" t="0" r="r" b="b"/>
              <a:pathLst>
                <a:path w="42" h="80">
                  <a:moveTo>
                    <a:pt x="33" y="1"/>
                  </a:moveTo>
                  <a:lnTo>
                    <a:pt x="33" y="1"/>
                  </a:lnTo>
                  <a:lnTo>
                    <a:pt x="26" y="9"/>
                  </a:lnTo>
                  <a:lnTo>
                    <a:pt x="21" y="17"/>
                  </a:lnTo>
                  <a:lnTo>
                    <a:pt x="16" y="26"/>
                  </a:lnTo>
                  <a:lnTo>
                    <a:pt x="13" y="35"/>
                  </a:lnTo>
                  <a:lnTo>
                    <a:pt x="7" y="53"/>
                  </a:lnTo>
                  <a:lnTo>
                    <a:pt x="0" y="72"/>
                  </a:lnTo>
                  <a:lnTo>
                    <a:pt x="0" y="72"/>
                  </a:lnTo>
                  <a:lnTo>
                    <a:pt x="0" y="74"/>
                  </a:lnTo>
                  <a:lnTo>
                    <a:pt x="0" y="77"/>
                  </a:lnTo>
                  <a:lnTo>
                    <a:pt x="4" y="80"/>
                  </a:lnTo>
                  <a:lnTo>
                    <a:pt x="8" y="78"/>
                  </a:lnTo>
                  <a:lnTo>
                    <a:pt x="11" y="77"/>
                  </a:lnTo>
                  <a:lnTo>
                    <a:pt x="12" y="76"/>
                  </a:lnTo>
                  <a:lnTo>
                    <a:pt x="12" y="76"/>
                  </a:lnTo>
                  <a:lnTo>
                    <a:pt x="17" y="57"/>
                  </a:lnTo>
                  <a:lnTo>
                    <a:pt x="22" y="40"/>
                  </a:lnTo>
                  <a:lnTo>
                    <a:pt x="30" y="23"/>
                  </a:lnTo>
                  <a:lnTo>
                    <a:pt x="34" y="17"/>
                  </a:lnTo>
                  <a:lnTo>
                    <a:pt x="41" y="9"/>
                  </a:lnTo>
                  <a:lnTo>
                    <a:pt x="41" y="9"/>
                  </a:lnTo>
                  <a:lnTo>
                    <a:pt x="42" y="8"/>
                  </a:lnTo>
                  <a:lnTo>
                    <a:pt x="42" y="5"/>
                  </a:lnTo>
                  <a:lnTo>
                    <a:pt x="41" y="1"/>
                  </a:lnTo>
                  <a:lnTo>
                    <a:pt x="37" y="0"/>
                  </a:lnTo>
                  <a:lnTo>
                    <a:pt x="34" y="0"/>
                  </a:lnTo>
                  <a:lnTo>
                    <a:pt x="33" y="1"/>
                  </a:lnTo>
                  <a:lnTo>
                    <a:pt x="3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62" name="Freeform 674"/>
            <p:cNvSpPr/>
            <p:nvPr/>
          </p:nvSpPr>
          <p:spPr bwMode="auto">
            <a:xfrm>
              <a:off x="6904038" y="2671763"/>
              <a:ext cx="14288" cy="28575"/>
            </a:xfrm>
            <a:custGeom>
              <a:avLst/>
              <a:gdLst/>
              <a:ahLst/>
              <a:cxnLst>
                <a:cxn ang="0">
                  <a:pos x="23" y="5"/>
                </a:cxn>
                <a:cxn ang="0">
                  <a:pos x="23" y="5"/>
                </a:cxn>
                <a:cxn ang="0">
                  <a:pos x="22" y="14"/>
                </a:cxn>
                <a:cxn ang="0">
                  <a:pos x="21" y="21"/>
                </a:cxn>
                <a:cxn ang="0">
                  <a:pos x="16" y="35"/>
                </a:cxn>
                <a:cxn ang="0">
                  <a:pos x="9" y="50"/>
                </a:cxn>
                <a:cxn ang="0">
                  <a:pos x="1" y="64"/>
                </a:cxn>
                <a:cxn ang="0">
                  <a:pos x="1" y="64"/>
                </a:cxn>
                <a:cxn ang="0">
                  <a:pos x="0" y="67"/>
                </a:cxn>
                <a:cxn ang="0">
                  <a:pos x="1" y="68"/>
                </a:cxn>
                <a:cxn ang="0">
                  <a:pos x="4" y="72"/>
                </a:cxn>
                <a:cxn ang="0">
                  <a:pos x="8" y="72"/>
                </a:cxn>
                <a:cxn ang="0">
                  <a:pos x="9" y="72"/>
                </a:cxn>
                <a:cxn ang="0">
                  <a:pos x="12" y="69"/>
                </a:cxn>
                <a:cxn ang="0">
                  <a:pos x="12" y="69"/>
                </a:cxn>
                <a:cxn ang="0">
                  <a:pos x="20" y="55"/>
                </a:cxn>
                <a:cxn ang="0">
                  <a:pos x="26" y="39"/>
                </a:cxn>
                <a:cxn ang="0">
                  <a:pos x="33" y="24"/>
                </a:cxn>
                <a:cxn ang="0">
                  <a:pos x="34" y="14"/>
                </a:cxn>
                <a:cxn ang="0">
                  <a:pos x="35" y="5"/>
                </a:cxn>
                <a:cxn ang="0">
                  <a:pos x="35" y="5"/>
                </a:cxn>
                <a:cxn ang="0">
                  <a:pos x="34" y="4"/>
                </a:cxn>
                <a:cxn ang="0">
                  <a:pos x="33" y="1"/>
                </a:cxn>
                <a:cxn ang="0">
                  <a:pos x="29" y="0"/>
                </a:cxn>
                <a:cxn ang="0">
                  <a:pos x="25" y="1"/>
                </a:cxn>
                <a:cxn ang="0">
                  <a:pos x="23" y="4"/>
                </a:cxn>
                <a:cxn ang="0">
                  <a:pos x="23" y="5"/>
                </a:cxn>
                <a:cxn ang="0">
                  <a:pos x="23" y="5"/>
                </a:cxn>
              </a:cxnLst>
              <a:rect l="0" t="0" r="r" b="b"/>
              <a:pathLst>
                <a:path w="35" h="72">
                  <a:moveTo>
                    <a:pt x="23" y="5"/>
                  </a:moveTo>
                  <a:lnTo>
                    <a:pt x="23" y="5"/>
                  </a:lnTo>
                  <a:lnTo>
                    <a:pt x="22" y="14"/>
                  </a:lnTo>
                  <a:lnTo>
                    <a:pt x="21" y="21"/>
                  </a:lnTo>
                  <a:lnTo>
                    <a:pt x="16" y="35"/>
                  </a:lnTo>
                  <a:lnTo>
                    <a:pt x="9" y="50"/>
                  </a:lnTo>
                  <a:lnTo>
                    <a:pt x="1" y="64"/>
                  </a:lnTo>
                  <a:lnTo>
                    <a:pt x="1" y="64"/>
                  </a:lnTo>
                  <a:lnTo>
                    <a:pt x="0" y="67"/>
                  </a:lnTo>
                  <a:lnTo>
                    <a:pt x="1" y="68"/>
                  </a:lnTo>
                  <a:lnTo>
                    <a:pt x="4" y="72"/>
                  </a:lnTo>
                  <a:lnTo>
                    <a:pt x="8" y="72"/>
                  </a:lnTo>
                  <a:lnTo>
                    <a:pt x="9" y="72"/>
                  </a:lnTo>
                  <a:lnTo>
                    <a:pt x="12" y="69"/>
                  </a:lnTo>
                  <a:lnTo>
                    <a:pt x="12" y="69"/>
                  </a:lnTo>
                  <a:lnTo>
                    <a:pt x="20" y="55"/>
                  </a:lnTo>
                  <a:lnTo>
                    <a:pt x="26" y="39"/>
                  </a:lnTo>
                  <a:lnTo>
                    <a:pt x="33" y="24"/>
                  </a:lnTo>
                  <a:lnTo>
                    <a:pt x="34" y="14"/>
                  </a:lnTo>
                  <a:lnTo>
                    <a:pt x="35" y="5"/>
                  </a:lnTo>
                  <a:lnTo>
                    <a:pt x="35" y="5"/>
                  </a:lnTo>
                  <a:lnTo>
                    <a:pt x="34" y="4"/>
                  </a:lnTo>
                  <a:lnTo>
                    <a:pt x="33" y="1"/>
                  </a:lnTo>
                  <a:lnTo>
                    <a:pt x="29" y="0"/>
                  </a:lnTo>
                  <a:lnTo>
                    <a:pt x="25" y="1"/>
                  </a:lnTo>
                  <a:lnTo>
                    <a:pt x="23" y="4"/>
                  </a:lnTo>
                  <a:lnTo>
                    <a:pt x="23" y="5"/>
                  </a:lnTo>
                  <a:lnTo>
                    <a:pt x="23"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63" name="Freeform 675"/>
            <p:cNvSpPr/>
            <p:nvPr/>
          </p:nvSpPr>
          <p:spPr bwMode="auto">
            <a:xfrm>
              <a:off x="6946901" y="2665413"/>
              <a:ext cx="12700" cy="31750"/>
            </a:xfrm>
            <a:custGeom>
              <a:avLst/>
              <a:gdLst/>
              <a:ahLst/>
              <a:cxnLst>
                <a:cxn ang="0">
                  <a:pos x="22" y="5"/>
                </a:cxn>
                <a:cxn ang="0">
                  <a:pos x="22" y="5"/>
                </a:cxn>
                <a:cxn ang="0">
                  <a:pos x="21" y="22"/>
                </a:cxn>
                <a:cxn ang="0">
                  <a:pos x="19" y="39"/>
                </a:cxn>
                <a:cxn ang="0">
                  <a:pos x="15" y="47"/>
                </a:cxn>
                <a:cxn ang="0">
                  <a:pos x="12" y="55"/>
                </a:cxn>
                <a:cxn ang="0">
                  <a:pos x="7" y="62"/>
                </a:cxn>
                <a:cxn ang="0">
                  <a:pos x="2" y="69"/>
                </a:cxn>
                <a:cxn ang="0">
                  <a:pos x="2" y="69"/>
                </a:cxn>
                <a:cxn ang="0">
                  <a:pos x="0" y="72"/>
                </a:cxn>
                <a:cxn ang="0">
                  <a:pos x="0" y="73"/>
                </a:cxn>
                <a:cxn ang="0">
                  <a:pos x="2" y="77"/>
                </a:cxn>
                <a:cxn ang="0">
                  <a:pos x="5" y="79"/>
                </a:cxn>
                <a:cxn ang="0">
                  <a:pos x="8" y="78"/>
                </a:cxn>
                <a:cxn ang="0">
                  <a:pos x="9" y="77"/>
                </a:cxn>
                <a:cxn ang="0">
                  <a:pos x="9" y="77"/>
                </a:cxn>
                <a:cxn ang="0">
                  <a:pos x="16" y="70"/>
                </a:cxn>
                <a:cxn ang="0">
                  <a:pos x="21" y="61"/>
                </a:cxn>
                <a:cxn ang="0">
                  <a:pos x="25" y="52"/>
                </a:cxn>
                <a:cxn ang="0">
                  <a:pos x="29" y="43"/>
                </a:cxn>
                <a:cxn ang="0">
                  <a:pos x="32" y="34"/>
                </a:cxn>
                <a:cxn ang="0">
                  <a:pos x="33" y="25"/>
                </a:cxn>
                <a:cxn ang="0">
                  <a:pos x="34" y="5"/>
                </a:cxn>
                <a:cxn ang="0">
                  <a:pos x="34" y="5"/>
                </a:cxn>
                <a:cxn ang="0">
                  <a:pos x="34" y="2"/>
                </a:cxn>
                <a:cxn ang="0">
                  <a:pos x="33" y="1"/>
                </a:cxn>
                <a:cxn ang="0">
                  <a:pos x="29" y="0"/>
                </a:cxn>
                <a:cxn ang="0">
                  <a:pos x="25" y="1"/>
                </a:cxn>
                <a:cxn ang="0">
                  <a:pos x="24" y="2"/>
                </a:cxn>
                <a:cxn ang="0">
                  <a:pos x="22" y="5"/>
                </a:cxn>
                <a:cxn ang="0">
                  <a:pos x="22" y="5"/>
                </a:cxn>
              </a:cxnLst>
              <a:rect l="0" t="0" r="r" b="b"/>
              <a:pathLst>
                <a:path w="34" h="79">
                  <a:moveTo>
                    <a:pt x="22" y="5"/>
                  </a:moveTo>
                  <a:lnTo>
                    <a:pt x="22" y="5"/>
                  </a:lnTo>
                  <a:lnTo>
                    <a:pt x="21" y="22"/>
                  </a:lnTo>
                  <a:lnTo>
                    <a:pt x="19" y="39"/>
                  </a:lnTo>
                  <a:lnTo>
                    <a:pt x="15" y="47"/>
                  </a:lnTo>
                  <a:lnTo>
                    <a:pt x="12" y="55"/>
                  </a:lnTo>
                  <a:lnTo>
                    <a:pt x="7" y="62"/>
                  </a:lnTo>
                  <a:lnTo>
                    <a:pt x="2" y="69"/>
                  </a:lnTo>
                  <a:lnTo>
                    <a:pt x="2" y="69"/>
                  </a:lnTo>
                  <a:lnTo>
                    <a:pt x="0" y="72"/>
                  </a:lnTo>
                  <a:lnTo>
                    <a:pt x="0" y="73"/>
                  </a:lnTo>
                  <a:lnTo>
                    <a:pt x="2" y="77"/>
                  </a:lnTo>
                  <a:lnTo>
                    <a:pt x="5" y="79"/>
                  </a:lnTo>
                  <a:lnTo>
                    <a:pt x="8" y="78"/>
                  </a:lnTo>
                  <a:lnTo>
                    <a:pt x="9" y="77"/>
                  </a:lnTo>
                  <a:lnTo>
                    <a:pt x="9" y="77"/>
                  </a:lnTo>
                  <a:lnTo>
                    <a:pt x="16" y="70"/>
                  </a:lnTo>
                  <a:lnTo>
                    <a:pt x="21" y="61"/>
                  </a:lnTo>
                  <a:lnTo>
                    <a:pt x="25" y="52"/>
                  </a:lnTo>
                  <a:lnTo>
                    <a:pt x="29" y="43"/>
                  </a:lnTo>
                  <a:lnTo>
                    <a:pt x="32" y="34"/>
                  </a:lnTo>
                  <a:lnTo>
                    <a:pt x="33" y="25"/>
                  </a:lnTo>
                  <a:lnTo>
                    <a:pt x="34" y="5"/>
                  </a:lnTo>
                  <a:lnTo>
                    <a:pt x="34" y="5"/>
                  </a:lnTo>
                  <a:lnTo>
                    <a:pt x="34" y="2"/>
                  </a:lnTo>
                  <a:lnTo>
                    <a:pt x="33" y="1"/>
                  </a:lnTo>
                  <a:lnTo>
                    <a:pt x="29" y="0"/>
                  </a:lnTo>
                  <a:lnTo>
                    <a:pt x="25" y="1"/>
                  </a:lnTo>
                  <a:lnTo>
                    <a:pt x="24" y="2"/>
                  </a:lnTo>
                  <a:lnTo>
                    <a:pt x="22" y="5"/>
                  </a:lnTo>
                  <a:lnTo>
                    <a:pt x="2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64" name="Freeform 676"/>
            <p:cNvSpPr/>
            <p:nvPr/>
          </p:nvSpPr>
          <p:spPr bwMode="auto">
            <a:xfrm>
              <a:off x="6818313" y="2525713"/>
              <a:ext cx="15875" cy="31750"/>
            </a:xfrm>
            <a:custGeom>
              <a:avLst/>
              <a:gdLst/>
              <a:ahLst/>
              <a:cxnLst>
                <a:cxn ang="0">
                  <a:pos x="30" y="2"/>
                </a:cxn>
                <a:cxn ang="0">
                  <a:pos x="30" y="2"/>
                </a:cxn>
                <a:cxn ang="0">
                  <a:pos x="25" y="9"/>
                </a:cxn>
                <a:cxn ang="0">
                  <a:pos x="21" y="15"/>
                </a:cxn>
                <a:cxn ang="0">
                  <a:pos x="17" y="23"/>
                </a:cxn>
                <a:cxn ang="0">
                  <a:pos x="15" y="31"/>
                </a:cxn>
                <a:cxn ang="0">
                  <a:pos x="15" y="31"/>
                </a:cxn>
                <a:cxn ang="0">
                  <a:pos x="11" y="44"/>
                </a:cxn>
                <a:cxn ang="0">
                  <a:pos x="6" y="56"/>
                </a:cxn>
                <a:cxn ang="0">
                  <a:pos x="6" y="56"/>
                </a:cxn>
                <a:cxn ang="0">
                  <a:pos x="2" y="65"/>
                </a:cxn>
                <a:cxn ang="0">
                  <a:pos x="0" y="74"/>
                </a:cxn>
                <a:cxn ang="0">
                  <a:pos x="0" y="74"/>
                </a:cxn>
                <a:cxn ang="0">
                  <a:pos x="0" y="77"/>
                </a:cxn>
                <a:cxn ang="0">
                  <a:pos x="2" y="78"/>
                </a:cxn>
                <a:cxn ang="0">
                  <a:pos x="3" y="79"/>
                </a:cxn>
                <a:cxn ang="0">
                  <a:pos x="6" y="79"/>
                </a:cxn>
                <a:cxn ang="0">
                  <a:pos x="10" y="78"/>
                </a:cxn>
                <a:cxn ang="0">
                  <a:pos x="11" y="77"/>
                </a:cxn>
                <a:cxn ang="0">
                  <a:pos x="12" y="74"/>
                </a:cxn>
                <a:cxn ang="0">
                  <a:pos x="12" y="74"/>
                </a:cxn>
                <a:cxn ang="0">
                  <a:pos x="13" y="69"/>
                </a:cxn>
                <a:cxn ang="0">
                  <a:pos x="15" y="64"/>
                </a:cxn>
                <a:cxn ang="0">
                  <a:pos x="20" y="55"/>
                </a:cxn>
                <a:cxn ang="0">
                  <a:pos x="20" y="55"/>
                </a:cxn>
                <a:cxn ang="0">
                  <a:pos x="23" y="45"/>
                </a:cxn>
                <a:cxn ang="0">
                  <a:pos x="24" y="38"/>
                </a:cxn>
                <a:cxn ang="0">
                  <a:pos x="24" y="38"/>
                </a:cxn>
                <a:cxn ang="0">
                  <a:pos x="29" y="23"/>
                </a:cxn>
                <a:cxn ang="0">
                  <a:pos x="33" y="17"/>
                </a:cxn>
                <a:cxn ang="0">
                  <a:pos x="38" y="10"/>
                </a:cxn>
                <a:cxn ang="0">
                  <a:pos x="38" y="10"/>
                </a:cxn>
                <a:cxn ang="0">
                  <a:pos x="40" y="7"/>
                </a:cxn>
                <a:cxn ang="0">
                  <a:pos x="40" y="6"/>
                </a:cxn>
                <a:cxn ang="0">
                  <a:pos x="38" y="2"/>
                </a:cxn>
                <a:cxn ang="0">
                  <a:pos x="34" y="0"/>
                </a:cxn>
                <a:cxn ang="0">
                  <a:pos x="33" y="1"/>
                </a:cxn>
                <a:cxn ang="0">
                  <a:pos x="30" y="2"/>
                </a:cxn>
                <a:cxn ang="0">
                  <a:pos x="30" y="2"/>
                </a:cxn>
              </a:cxnLst>
              <a:rect l="0" t="0" r="r" b="b"/>
              <a:pathLst>
                <a:path w="40" h="79">
                  <a:moveTo>
                    <a:pt x="30" y="2"/>
                  </a:moveTo>
                  <a:lnTo>
                    <a:pt x="30" y="2"/>
                  </a:lnTo>
                  <a:lnTo>
                    <a:pt x="25" y="9"/>
                  </a:lnTo>
                  <a:lnTo>
                    <a:pt x="21" y="15"/>
                  </a:lnTo>
                  <a:lnTo>
                    <a:pt x="17" y="23"/>
                  </a:lnTo>
                  <a:lnTo>
                    <a:pt x="15" y="31"/>
                  </a:lnTo>
                  <a:lnTo>
                    <a:pt x="15" y="31"/>
                  </a:lnTo>
                  <a:lnTo>
                    <a:pt x="11" y="44"/>
                  </a:lnTo>
                  <a:lnTo>
                    <a:pt x="6" y="56"/>
                  </a:lnTo>
                  <a:lnTo>
                    <a:pt x="6" y="56"/>
                  </a:lnTo>
                  <a:lnTo>
                    <a:pt x="2" y="65"/>
                  </a:lnTo>
                  <a:lnTo>
                    <a:pt x="0" y="74"/>
                  </a:lnTo>
                  <a:lnTo>
                    <a:pt x="0" y="74"/>
                  </a:lnTo>
                  <a:lnTo>
                    <a:pt x="0" y="77"/>
                  </a:lnTo>
                  <a:lnTo>
                    <a:pt x="2" y="78"/>
                  </a:lnTo>
                  <a:lnTo>
                    <a:pt x="3" y="79"/>
                  </a:lnTo>
                  <a:lnTo>
                    <a:pt x="6" y="79"/>
                  </a:lnTo>
                  <a:lnTo>
                    <a:pt x="10" y="78"/>
                  </a:lnTo>
                  <a:lnTo>
                    <a:pt x="11" y="77"/>
                  </a:lnTo>
                  <a:lnTo>
                    <a:pt x="12" y="74"/>
                  </a:lnTo>
                  <a:lnTo>
                    <a:pt x="12" y="74"/>
                  </a:lnTo>
                  <a:lnTo>
                    <a:pt x="13" y="69"/>
                  </a:lnTo>
                  <a:lnTo>
                    <a:pt x="15" y="64"/>
                  </a:lnTo>
                  <a:lnTo>
                    <a:pt x="20" y="55"/>
                  </a:lnTo>
                  <a:lnTo>
                    <a:pt x="20" y="55"/>
                  </a:lnTo>
                  <a:lnTo>
                    <a:pt x="23" y="45"/>
                  </a:lnTo>
                  <a:lnTo>
                    <a:pt x="24" y="38"/>
                  </a:lnTo>
                  <a:lnTo>
                    <a:pt x="24" y="38"/>
                  </a:lnTo>
                  <a:lnTo>
                    <a:pt x="29" y="23"/>
                  </a:lnTo>
                  <a:lnTo>
                    <a:pt x="33" y="17"/>
                  </a:lnTo>
                  <a:lnTo>
                    <a:pt x="38" y="10"/>
                  </a:lnTo>
                  <a:lnTo>
                    <a:pt x="38" y="10"/>
                  </a:lnTo>
                  <a:lnTo>
                    <a:pt x="40" y="7"/>
                  </a:lnTo>
                  <a:lnTo>
                    <a:pt x="40" y="6"/>
                  </a:lnTo>
                  <a:lnTo>
                    <a:pt x="38" y="2"/>
                  </a:lnTo>
                  <a:lnTo>
                    <a:pt x="34" y="0"/>
                  </a:lnTo>
                  <a:lnTo>
                    <a:pt x="33" y="1"/>
                  </a:lnTo>
                  <a:lnTo>
                    <a:pt x="30" y="2"/>
                  </a:lnTo>
                  <a:lnTo>
                    <a:pt x="3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65" name="Freeform 677"/>
            <p:cNvSpPr/>
            <p:nvPr/>
          </p:nvSpPr>
          <p:spPr bwMode="auto">
            <a:xfrm>
              <a:off x="6850063" y="2532063"/>
              <a:ext cx="15875" cy="31750"/>
            </a:xfrm>
            <a:custGeom>
              <a:avLst/>
              <a:gdLst/>
              <a:ahLst/>
              <a:cxnLst>
                <a:cxn ang="0">
                  <a:pos x="30" y="2"/>
                </a:cxn>
                <a:cxn ang="0">
                  <a:pos x="30" y="2"/>
                </a:cxn>
                <a:cxn ang="0">
                  <a:pos x="24" y="10"/>
                </a:cxn>
                <a:cxn ang="0">
                  <a:pos x="19" y="18"/>
                </a:cxn>
                <a:cxn ang="0">
                  <a:pos x="13" y="26"/>
                </a:cxn>
                <a:cxn ang="0">
                  <a:pos x="9" y="35"/>
                </a:cxn>
                <a:cxn ang="0">
                  <a:pos x="5" y="45"/>
                </a:cxn>
                <a:cxn ang="0">
                  <a:pos x="3" y="55"/>
                </a:cxn>
                <a:cxn ang="0">
                  <a:pos x="2" y="64"/>
                </a:cxn>
                <a:cxn ang="0">
                  <a:pos x="0" y="74"/>
                </a:cxn>
                <a:cxn ang="0">
                  <a:pos x="0" y="74"/>
                </a:cxn>
                <a:cxn ang="0">
                  <a:pos x="0" y="77"/>
                </a:cxn>
                <a:cxn ang="0">
                  <a:pos x="2" y="78"/>
                </a:cxn>
                <a:cxn ang="0">
                  <a:pos x="5" y="79"/>
                </a:cxn>
                <a:cxn ang="0">
                  <a:pos x="9" y="78"/>
                </a:cxn>
                <a:cxn ang="0">
                  <a:pos x="11" y="77"/>
                </a:cxn>
                <a:cxn ang="0">
                  <a:pos x="12" y="74"/>
                </a:cxn>
                <a:cxn ang="0">
                  <a:pos x="12" y="74"/>
                </a:cxn>
                <a:cxn ang="0">
                  <a:pos x="12" y="65"/>
                </a:cxn>
                <a:cxn ang="0">
                  <a:pos x="13" y="57"/>
                </a:cxn>
                <a:cxn ang="0">
                  <a:pos x="16" y="48"/>
                </a:cxn>
                <a:cxn ang="0">
                  <a:pos x="20" y="40"/>
                </a:cxn>
                <a:cxn ang="0">
                  <a:pos x="24" y="31"/>
                </a:cxn>
                <a:cxn ang="0">
                  <a:pos x="28" y="24"/>
                </a:cxn>
                <a:cxn ang="0">
                  <a:pos x="33" y="17"/>
                </a:cxn>
                <a:cxn ang="0">
                  <a:pos x="38" y="10"/>
                </a:cxn>
                <a:cxn ang="0">
                  <a:pos x="38" y="10"/>
                </a:cxn>
                <a:cxn ang="0">
                  <a:pos x="39" y="7"/>
                </a:cxn>
                <a:cxn ang="0">
                  <a:pos x="41" y="6"/>
                </a:cxn>
                <a:cxn ang="0">
                  <a:pos x="38" y="2"/>
                </a:cxn>
                <a:cxn ang="0">
                  <a:pos x="34" y="0"/>
                </a:cxn>
                <a:cxn ang="0">
                  <a:pos x="33" y="1"/>
                </a:cxn>
                <a:cxn ang="0">
                  <a:pos x="30" y="2"/>
                </a:cxn>
                <a:cxn ang="0">
                  <a:pos x="30" y="2"/>
                </a:cxn>
              </a:cxnLst>
              <a:rect l="0" t="0" r="r" b="b"/>
              <a:pathLst>
                <a:path w="41" h="79">
                  <a:moveTo>
                    <a:pt x="30" y="2"/>
                  </a:moveTo>
                  <a:lnTo>
                    <a:pt x="30" y="2"/>
                  </a:lnTo>
                  <a:lnTo>
                    <a:pt x="24" y="10"/>
                  </a:lnTo>
                  <a:lnTo>
                    <a:pt x="19" y="18"/>
                  </a:lnTo>
                  <a:lnTo>
                    <a:pt x="13" y="26"/>
                  </a:lnTo>
                  <a:lnTo>
                    <a:pt x="9" y="35"/>
                  </a:lnTo>
                  <a:lnTo>
                    <a:pt x="5" y="45"/>
                  </a:lnTo>
                  <a:lnTo>
                    <a:pt x="3" y="55"/>
                  </a:lnTo>
                  <a:lnTo>
                    <a:pt x="2" y="64"/>
                  </a:lnTo>
                  <a:lnTo>
                    <a:pt x="0" y="74"/>
                  </a:lnTo>
                  <a:lnTo>
                    <a:pt x="0" y="74"/>
                  </a:lnTo>
                  <a:lnTo>
                    <a:pt x="0" y="77"/>
                  </a:lnTo>
                  <a:lnTo>
                    <a:pt x="2" y="78"/>
                  </a:lnTo>
                  <a:lnTo>
                    <a:pt x="5" y="79"/>
                  </a:lnTo>
                  <a:lnTo>
                    <a:pt x="9" y="78"/>
                  </a:lnTo>
                  <a:lnTo>
                    <a:pt x="11" y="77"/>
                  </a:lnTo>
                  <a:lnTo>
                    <a:pt x="12" y="74"/>
                  </a:lnTo>
                  <a:lnTo>
                    <a:pt x="12" y="74"/>
                  </a:lnTo>
                  <a:lnTo>
                    <a:pt x="12" y="65"/>
                  </a:lnTo>
                  <a:lnTo>
                    <a:pt x="13" y="57"/>
                  </a:lnTo>
                  <a:lnTo>
                    <a:pt x="16" y="48"/>
                  </a:lnTo>
                  <a:lnTo>
                    <a:pt x="20" y="40"/>
                  </a:lnTo>
                  <a:lnTo>
                    <a:pt x="24" y="31"/>
                  </a:lnTo>
                  <a:lnTo>
                    <a:pt x="28" y="24"/>
                  </a:lnTo>
                  <a:lnTo>
                    <a:pt x="33" y="17"/>
                  </a:lnTo>
                  <a:lnTo>
                    <a:pt x="38" y="10"/>
                  </a:lnTo>
                  <a:lnTo>
                    <a:pt x="38" y="10"/>
                  </a:lnTo>
                  <a:lnTo>
                    <a:pt x="39" y="7"/>
                  </a:lnTo>
                  <a:lnTo>
                    <a:pt x="41" y="6"/>
                  </a:lnTo>
                  <a:lnTo>
                    <a:pt x="38" y="2"/>
                  </a:lnTo>
                  <a:lnTo>
                    <a:pt x="34" y="0"/>
                  </a:lnTo>
                  <a:lnTo>
                    <a:pt x="33" y="1"/>
                  </a:lnTo>
                  <a:lnTo>
                    <a:pt x="30" y="2"/>
                  </a:lnTo>
                  <a:lnTo>
                    <a:pt x="3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66" name="Freeform 678"/>
            <p:cNvSpPr/>
            <p:nvPr/>
          </p:nvSpPr>
          <p:spPr bwMode="auto">
            <a:xfrm>
              <a:off x="6884988" y="2535238"/>
              <a:ext cx="12700" cy="31750"/>
            </a:xfrm>
            <a:custGeom>
              <a:avLst/>
              <a:gdLst/>
              <a:ahLst/>
              <a:cxnLst>
                <a:cxn ang="0">
                  <a:pos x="22" y="4"/>
                </a:cxn>
                <a:cxn ang="0">
                  <a:pos x="22" y="4"/>
                </a:cxn>
                <a:cxn ang="0">
                  <a:pos x="20" y="8"/>
                </a:cxn>
                <a:cxn ang="0">
                  <a:pos x="19" y="11"/>
                </a:cxn>
                <a:cxn ang="0">
                  <a:pos x="14" y="17"/>
                </a:cxn>
                <a:cxn ang="0">
                  <a:pos x="14" y="17"/>
                </a:cxn>
                <a:cxn ang="0">
                  <a:pos x="13" y="22"/>
                </a:cxn>
                <a:cxn ang="0">
                  <a:pos x="11" y="26"/>
                </a:cxn>
                <a:cxn ang="0">
                  <a:pos x="11" y="30"/>
                </a:cxn>
                <a:cxn ang="0">
                  <a:pos x="10" y="34"/>
                </a:cxn>
                <a:cxn ang="0">
                  <a:pos x="10" y="34"/>
                </a:cxn>
                <a:cxn ang="0">
                  <a:pos x="5" y="45"/>
                </a:cxn>
                <a:cxn ang="0">
                  <a:pos x="2" y="54"/>
                </a:cxn>
                <a:cxn ang="0">
                  <a:pos x="0" y="64"/>
                </a:cxn>
                <a:cxn ang="0">
                  <a:pos x="0" y="75"/>
                </a:cxn>
                <a:cxn ang="0">
                  <a:pos x="0" y="75"/>
                </a:cxn>
                <a:cxn ang="0">
                  <a:pos x="0" y="76"/>
                </a:cxn>
                <a:cxn ang="0">
                  <a:pos x="1" y="79"/>
                </a:cxn>
                <a:cxn ang="0">
                  <a:pos x="5" y="80"/>
                </a:cxn>
                <a:cxn ang="0">
                  <a:pos x="9" y="79"/>
                </a:cxn>
                <a:cxn ang="0">
                  <a:pos x="10" y="76"/>
                </a:cxn>
                <a:cxn ang="0">
                  <a:pos x="10" y="75"/>
                </a:cxn>
                <a:cxn ang="0">
                  <a:pos x="10" y="75"/>
                </a:cxn>
                <a:cxn ang="0">
                  <a:pos x="11" y="64"/>
                </a:cxn>
                <a:cxn ang="0">
                  <a:pos x="14" y="54"/>
                </a:cxn>
                <a:cxn ang="0">
                  <a:pos x="14" y="54"/>
                </a:cxn>
                <a:cxn ang="0">
                  <a:pos x="18" y="45"/>
                </a:cxn>
                <a:cxn ang="0">
                  <a:pos x="22" y="35"/>
                </a:cxn>
                <a:cxn ang="0">
                  <a:pos x="22" y="35"/>
                </a:cxn>
                <a:cxn ang="0">
                  <a:pos x="24" y="26"/>
                </a:cxn>
                <a:cxn ang="0">
                  <a:pos x="26" y="22"/>
                </a:cxn>
                <a:cxn ang="0">
                  <a:pos x="28" y="18"/>
                </a:cxn>
                <a:cxn ang="0">
                  <a:pos x="28" y="18"/>
                </a:cxn>
                <a:cxn ang="0">
                  <a:pos x="31" y="13"/>
                </a:cxn>
                <a:cxn ang="0">
                  <a:pos x="34" y="7"/>
                </a:cxn>
                <a:cxn ang="0">
                  <a:pos x="34" y="7"/>
                </a:cxn>
                <a:cxn ang="0">
                  <a:pos x="34" y="4"/>
                </a:cxn>
                <a:cxn ang="0">
                  <a:pos x="32" y="3"/>
                </a:cxn>
                <a:cxn ang="0">
                  <a:pos x="28" y="0"/>
                </a:cxn>
                <a:cxn ang="0">
                  <a:pos x="27" y="0"/>
                </a:cxn>
                <a:cxn ang="0">
                  <a:pos x="24" y="0"/>
                </a:cxn>
                <a:cxn ang="0">
                  <a:pos x="23" y="1"/>
                </a:cxn>
                <a:cxn ang="0">
                  <a:pos x="22" y="4"/>
                </a:cxn>
                <a:cxn ang="0">
                  <a:pos x="22" y="4"/>
                </a:cxn>
              </a:cxnLst>
              <a:rect l="0" t="0" r="r" b="b"/>
              <a:pathLst>
                <a:path w="34" h="80">
                  <a:moveTo>
                    <a:pt x="22" y="4"/>
                  </a:moveTo>
                  <a:lnTo>
                    <a:pt x="22" y="4"/>
                  </a:lnTo>
                  <a:lnTo>
                    <a:pt x="20" y="8"/>
                  </a:lnTo>
                  <a:lnTo>
                    <a:pt x="19" y="11"/>
                  </a:lnTo>
                  <a:lnTo>
                    <a:pt x="14" y="17"/>
                  </a:lnTo>
                  <a:lnTo>
                    <a:pt x="14" y="17"/>
                  </a:lnTo>
                  <a:lnTo>
                    <a:pt x="13" y="22"/>
                  </a:lnTo>
                  <a:lnTo>
                    <a:pt x="11" y="26"/>
                  </a:lnTo>
                  <a:lnTo>
                    <a:pt x="11" y="30"/>
                  </a:lnTo>
                  <a:lnTo>
                    <a:pt x="10" y="34"/>
                  </a:lnTo>
                  <a:lnTo>
                    <a:pt x="10" y="34"/>
                  </a:lnTo>
                  <a:lnTo>
                    <a:pt x="5" y="45"/>
                  </a:lnTo>
                  <a:lnTo>
                    <a:pt x="2" y="54"/>
                  </a:lnTo>
                  <a:lnTo>
                    <a:pt x="0" y="64"/>
                  </a:lnTo>
                  <a:lnTo>
                    <a:pt x="0" y="75"/>
                  </a:lnTo>
                  <a:lnTo>
                    <a:pt x="0" y="75"/>
                  </a:lnTo>
                  <a:lnTo>
                    <a:pt x="0" y="76"/>
                  </a:lnTo>
                  <a:lnTo>
                    <a:pt x="1" y="79"/>
                  </a:lnTo>
                  <a:lnTo>
                    <a:pt x="5" y="80"/>
                  </a:lnTo>
                  <a:lnTo>
                    <a:pt x="9" y="79"/>
                  </a:lnTo>
                  <a:lnTo>
                    <a:pt x="10" y="76"/>
                  </a:lnTo>
                  <a:lnTo>
                    <a:pt x="10" y="75"/>
                  </a:lnTo>
                  <a:lnTo>
                    <a:pt x="10" y="75"/>
                  </a:lnTo>
                  <a:lnTo>
                    <a:pt x="11" y="64"/>
                  </a:lnTo>
                  <a:lnTo>
                    <a:pt x="14" y="54"/>
                  </a:lnTo>
                  <a:lnTo>
                    <a:pt x="14" y="54"/>
                  </a:lnTo>
                  <a:lnTo>
                    <a:pt x="18" y="45"/>
                  </a:lnTo>
                  <a:lnTo>
                    <a:pt x="22" y="35"/>
                  </a:lnTo>
                  <a:lnTo>
                    <a:pt x="22" y="35"/>
                  </a:lnTo>
                  <a:lnTo>
                    <a:pt x="24" y="26"/>
                  </a:lnTo>
                  <a:lnTo>
                    <a:pt x="26" y="22"/>
                  </a:lnTo>
                  <a:lnTo>
                    <a:pt x="28" y="18"/>
                  </a:lnTo>
                  <a:lnTo>
                    <a:pt x="28" y="18"/>
                  </a:lnTo>
                  <a:lnTo>
                    <a:pt x="31" y="13"/>
                  </a:lnTo>
                  <a:lnTo>
                    <a:pt x="34" y="7"/>
                  </a:lnTo>
                  <a:lnTo>
                    <a:pt x="34" y="7"/>
                  </a:lnTo>
                  <a:lnTo>
                    <a:pt x="34" y="4"/>
                  </a:lnTo>
                  <a:lnTo>
                    <a:pt x="32" y="3"/>
                  </a:lnTo>
                  <a:lnTo>
                    <a:pt x="28" y="0"/>
                  </a:lnTo>
                  <a:lnTo>
                    <a:pt x="27" y="0"/>
                  </a:lnTo>
                  <a:lnTo>
                    <a:pt x="24" y="0"/>
                  </a:lnTo>
                  <a:lnTo>
                    <a:pt x="23" y="1"/>
                  </a:lnTo>
                  <a:lnTo>
                    <a:pt x="22" y="4"/>
                  </a:lnTo>
                  <a:lnTo>
                    <a:pt x="22"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67" name="Freeform 679"/>
            <p:cNvSpPr/>
            <p:nvPr/>
          </p:nvSpPr>
          <p:spPr bwMode="auto">
            <a:xfrm>
              <a:off x="6916738" y="2540000"/>
              <a:ext cx="15875" cy="26988"/>
            </a:xfrm>
            <a:custGeom>
              <a:avLst/>
              <a:gdLst/>
              <a:ahLst/>
              <a:cxnLst>
                <a:cxn ang="0">
                  <a:pos x="29" y="4"/>
                </a:cxn>
                <a:cxn ang="0">
                  <a:pos x="29" y="4"/>
                </a:cxn>
                <a:cxn ang="0">
                  <a:pos x="26" y="9"/>
                </a:cxn>
                <a:cxn ang="0">
                  <a:pos x="23" y="14"/>
                </a:cxn>
                <a:cxn ang="0">
                  <a:pos x="23" y="14"/>
                </a:cxn>
                <a:cxn ang="0">
                  <a:pos x="19" y="21"/>
                </a:cxn>
                <a:cxn ang="0">
                  <a:pos x="16" y="29"/>
                </a:cxn>
                <a:cxn ang="0">
                  <a:pos x="16" y="29"/>
                </a:cxn>
                <a:cxn ang="0">
                  <a:pos x="6" y="44"/>
                </a:cxn>
                <a:cxn ang="0">
                  <a:pos x="2" y="52"/>
                </a:cxn>
                <a:cxn ang="0">
                  <a:pos x="0" y="63"/>
                </a:cxn>
                <a:cxn ang="0">
                  <a:pos x="0" y="63"/>
                </a:cxn>
                <a:cxn ang="0">
                  <a:pos x="0" y="64"/>
                </a:cxn>
                <a:cxn ang="0">
                  <a:pos x="2" y="67"/>
                </a:cxn>
                <a:cxn ang="0">
                  <a:pos x="3" y="67"/>
                </a:cxn>
                <a:cxn ang="0">
                  <a:pos x="6" y="68"/>
                </a:cxn>
                <a:cxn ang="0">
                  <a:pos x="9" y="67"/>
                </a:cxn>
                <a:cxn ang="0">
                  <a:pos x="11" y="64"/>
                </a:cxn>
                <a:cxn ang="0">
                  <a:pos x="11" y="63"/>
                </a:cxn>
                <a:cxn ang="0">
                  <a:pos x="11" y="63"/>
                </a:cxn>
                <a:cxn ang="0">
                  <a:pos x="12" y="57"/>
                </a:cxn>
                <a:cxn ang="0">
                  <a:pos x="15" y="52"/>
                </a:cxn>
                <a:cxn ang="0">
                  <a:pos x="20" y="43"/>
                </a:cxn>
                <a:cxn ang="0">
                  <a:pos x="20" y="43"/>
                </a:cxn>
                <a:cxn ang="0">
                  <a:pos x="25" y="37"/>
                </a:cxn>
                <a:cxn ang="0">
                  <a:pos x="26" y="33"/>
                </a:cxn>
                <a:cxn ang="0">
                  <a:pos x="28" y="29"/>
                </a:cxn>
                <a:cxn ang="0">
                  <a:pos x="28" y="29"/>
                </a:cxn>
                <a:cxn ang="0">
                  <a:pos x="30" y="23"/>
                </a:cxn>
                <a:cxn ang="0">
                  <a:pos x="34" y="18"/>
                </a:cxn>
                <a:cxn ang="0">
                  <a:pos x="37" y="13"/>
                </a:cxn>
                <a:cxn ang="0">
                  <a:pos x="40" y="6"/>
                </a:cxn>
                <a:cxn ang="0">
                  <a:pos x="40" y="6"/>
                </a:cxn>
                <a:cxn ang="0">
                  <a:pos x="40" y="4"/>
                </a:cxn>
                <a:cxn ang="0">
                  <a:pos x="38" y="3"/>
                </a:cxn>
                <a:cxn ang="0">
                  <a:pos x="36" y="0"/>
                </a:cxn>
                <a:cxn ang="0">
                  <a:pos x="33" y="0"/>
                </a:cxn>
                <a:cxn ang="0">
                  <a:pos x="30" y="0"/>
                </a:cxn>
                <a:cxn ang="0">
                  <a:pos x="29" y="1"/>
                </a:cxn>
                <a:cxn ang="0">
                  <a:pos x="29" y="4"/>
                </a:cxn>
                <a:cxn ang="0">
                  <a:pos x="29" y="4"/>
                </a:cxn>
              </a:cxnLst>
              <a:rect l="0" t="0" r="r" b="b"/>
              <a:pathLst>
                <a:path w="40" h="68">
                  <a:moveTo>
                    <a:pt x="29" y="4"/>
                  </a:moveTo>
                  <a:lnTo>
                    <a:pt x="29" y="4"/>
                  </a:lnTo>
                  <a:lnTo>
                    <a:pt x="26" y="9"/>
                  </a:lnTo>
                  <a:lnTo>
                    <a:pt x="23" y="14"/>
                  </a:lnTo>
                  <a:lnTo>
                    <a:pt x="23" y="14"/>
                  </a:lnTo>
                  <a:lnTo>
                    <a:pt x="19" y="21"/>
                  </a:lnTo>
                  <a:lnTo>
                    <a:pt x="16" y="29"/>
                  </a:lnTo>
                  <a:lnTo>
                    <a:pt x="16" y="29"/>
                  </a:lnTo>
                  <a:lnTo>
                    <a:pt x="6" y="44"/>
                  </a:lnTo>
                  <a:lnTo>
                    <a:pt x="2" y="52"/>
                  </a:lnTo>
                  <a:lnTo>
                    <a:pt x="0" y="63"/>
                  </a:lnTo>
                  <a:lnTo>
                    <a:pt x="0" y="63"/>
                  </a:lnTo>
                  <a:lnTo>
                    <a:pt x="0" y="64"/>
                  </a:lnTo>
                  <a:lnTo>
                    <a:pt x="2" y="67"/>
                  </a:lnTo>
                  <a:lnTo>
                    <a:pt x="3" y="67"/>
                  </a:lnTo>
                  <a:lnTo>
                    <a:pt x="6" y="68"/>
                  </a:lnTo>
                  <a:lnTo>
                    <a:pt x="9" y="67"/>
                  </a:lnTo>
                  <a:lnTo>
                    <a:pt x="11" y="64"/>
                  </a:lnTo>
                  <a:lnTo>
                    <a:pt x="11" y="63"/>
                  </a:lnTo>
                  <a:lnTo>
                    <a:pt x="11" y="63"/>
                  </a:lnTo>
                  <a:lnTo>
                    <a:pt x="12" y="57"/>
                  </a:lnTo>
                  <a:lnTo>
                    <a:pt x="15" y="52"/>
                  </a:lnTo>
                  <a:lnTo>
                    <a:pt x="20" y="43"/>
                  </a:lnTo>
                  <a:lnTo>
                    <a:pt x="20" y="43"/>
                  </a:lnTo>
                  <a:lnTo>
                    <a:pt x="25" y="37"/>
                  </a:lnTo>
                  <a:lnTo>
                    <a:pt x="26" y="33"/>
                  </a:lnTo>
                  <a:lnTo>
                    <a:pt x="28" y="29"/>
                  </a:lnTo>
                  <a:lnTo>
                    <a:pt x="28" y="29"/>
                  </a:lnTo>
                  <a:lnTo>
                    <a:pt x="30" y="23"/>
                  </a:lnTo>
                  <a:lnTo>
                    <a:pt x="34" y="18"/>
                  </a:lnTo>
                  <a:lnTo>
                    <a:pt x="37" y="13"/>
                  </a:lnTo>
                  <a:lnTo>
                    <a:pt x="40" y="6"/>
                  </a:lnTo>
                  <a:lnTo>
                    <a:pt x="40" y="6"/>
                  </a:lnTo>
                  <a:lnTo>
                    <a:pt x="40" y="4"/>
                  </a:lnTo>
                  <a:lnTo>
                    <a:pt x="38" y="3"/>
                  </a:lnTo>
                  <a:lnTo>
                    <a:pt x="36" y="0"/>
                  </a:lnTo>
                  <a:lnTo>
                    <a:pt x="33" y="0"/>
                  </a:lnTo>
                  <a:lnTo>
                    <a:pt x="30" y="0"/>
                  </a:lnTo>
                  <a:lnTo>
                    <a:pt x="29" y="1"/>
                  </a:lnTo>
                  <a:lnTo>
                    <a:pt x="29" y="4"/>
                  </a:lnTo>
                  <a:lnTo>
                    <a:pt x="29"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68" name="Freeform 680"/>
            <p:cNvSpPr/>
            <p:nvPr/>
          </p:nvSpPr>
          <p:spPr bwMode="auto">
            <a:xfrm>
              <a:off x="6950076" y="2540000"/>
              <a:ext cx="19050" cy="26988"/>
            </a:xfrm>
            <a:custGeom>
              <a:avLst/>
              <a:gdLst/>
              <a:ahLst/>
              <a:cxnLst>
                <a:cxn ang="0">
                  <a:pos x="34" y="4"/>
                </a:cxn>
                <a:cxn ang="0">
                  <a:pos x="34" y="4"/>
                </a:cxn>
                <a:cxn ang="0">
                  <a:pos x="32" y="12"/>
                </a:cxn>
                <a:cxn ang="0">
                  <a:pos x="27" y="18"/>
                </a:cxn>
                <a:cxn ang="0">
                  <a:pos x="15" y="31"/>
                </a:cxn>
                <a:cxn ang="0">
                  <a:pos x="10" y="38"/>
                </a:cxn>
                <a:cxn ang="0">
                  <a:pos x="6" y="46"/>
                </a:cxn>
                <a:cxn ang="0">
                  <a:pos x="2" y="54"/>
                </a:cxn>
                <a:cxn ang="0">
                  <a:pos x="0" y="63"/>
                </a:cxn>
                <a:cxn ang="0">
                  <a:pos x="0" y="63"/>
                </a:cxn>
                <a:cxn ang="0">
                  <a:pos x="0" y="64"/>
                </a:cxn>
                <a:cxn ang="0">
                  <a:pos x="2" y="67"/>
                </a:cxn>
                <a:cxn ang="0">
                  <a:pos x="6" y="68"/>
                </a:cxn>
                <a:cxn ang="0">
                  <a:pos x="10" y="67"/>
                </a:cxn>
                <a:cxn ang="0">
                  <a:pos x="11" y="64"/>
                </a:cxn>
                <a:cxn ang="0">
                  <a:pos x="12" y="63"/>
                </a:cxn>
                <a:cxn ang="0">
                  <a:pos x="12" y="63"/>
                </a:cxn>
                <a:cxn ang="0">
                  <a:pos x="13" y="54"/>
                </a:cxn>
                <a:cxn ang="0">
                  <a:pos x="16" y="47"/>
                </a:cxn>
                <a:cxn ang="0">
                  <a:pos x="21" y="40"/>
                </a:cxn>
                <a:cxn ang="0">
                  <a:pos x="27" y="34"/>
                </a:cxn>
                <a:cxn ang="0">
                  <a:pos x="37" y="21"/>
                </a:cxn>
                <a:cxn ang="0">
                  <a:pos x="42" y="14"/>
                </a:cxn>
                <a:cxn ang="0">
                  <a:pos x="46" y="6"/>
                </a:cxn>
                <a:cxn ang="0">
                  <a:pos x="46" y="6"/>
                </a:cxn>
                <a:cxn ang="0">
                  <a:pos x="46" y="4"/>
                </a:cxn>
                <a:cxn ang="0">
                  <a:pos x="46" y="3"/>
                </a:cxn>
                <a:cxn ang="0">
                  <a:pos x="45" y="1"/>
                </a:cxn>
                <a:cxn ang="0">
                  <a:pos x="42" y="0"/>
                </a:cxn>
                <a:cxn ang="0">
                  <a:pos x="38" y="0"/>
                </a:cxn>
                <a:cxn ang="0">
                  <a:pos x="37" y="1"/>
                </a:cxn>
                <a:cxn ang="0">
                  <a:pos x="34" y="4"/>
                </a:cxn>
                <a:cxn ang="0">
                  <a:pos x="34" y="4"/>
                </a:cxn>
              </a:cxnLst>
              <a:rect l="0" t="0" r="r" b="b"/>
              <a:pathLst>
                <a:path w="46" h="68">
                  <a:moveTo>
                    <a:pt x="34" y="4"/>
                  </a:moveTo>
                  <a:lnTo>
                    <a:pt x="34" y="4"/>
                  </a:lnTo>
                  <a:lnTo>
                    <a:pt x="32" y="12"/>
                  </a:lnTo>
                  <a:lnTo>
                    <a:pt x="27" y="18"/>
                  </a:lnTo>
                  <a:lnTo>
                    <a:pt x="15" y="31"/>
                  </a:lnTo>
                  <a:lnTo>
                    <a:pt x="10" y="38"/>
                  </a:lnTo>
                  <a:lnTo>
                    <a:pt x="6" y="46"/>
                  </a:lnTo>
                  <a:lnTo>
                    <a:pt x="2" y="54"/>
                  </a:lnTo>
                  <a:lnTo>
                    <a:pt x="0" y="63"/>
                  </a:lnTo>
                  <a:lnTo>
                    <a:pt x="0" y="63"/>
                  </a:lnTo>
                  <a:lnTo>
                    <a:pt x="0" y="64"/>
                  </a:lnTo>
                  <a:lnTo>
                    <a:pt x="2" y="67"/>
                  </a:lnTo>
                  <a:lnTo>
                    <a:pt x="6" y="68"/>
                  </a:lnTo>
                  <a:lnTo>
                    <a:pt x="10" y="67"/>
                  </a:lnTo>
                  <a:lnTo>
                    <a:pt x="11" y="64"/>
                  </a:lnTo>
                  <a:lnTo>
                    <a:pt x="12" y="63"/>
                  </a:lnTo>
                  <a:lnTo>
                    <a:pt x="12" y="63"/>
                  </a:lnTo>
                  <a:lnTo>
                    <a:pt x="13" y="54"/>
                  </a:lnTo>
                  <a:lnTo>
                    <a:pt x="16" y="47"/>
                  </a:lnTo>
                  <a:lnTo>
                    <a:pt x="21" y="40"/>
                  </a:lnTo>
                  <a:lnTo>
                    <a:pt x="27" y="34"/>
                  </a:lnTo>
                  <a:lnTo>
                    <a:pt x="37" y="21"/>
                  </a:lnTo>
                  <a:lnTo>
                    <a:pt x="42" y="14"/>
                  </a:lnTo>
                  <a:lnTo>
                    <a:pt x="46" y="6"/>
                  </a:lnTo>
                  <a:lnTo>
                    <a:pt x="46" y="6"/>
                  </a:lnTo>
                  <a:lnTo>
                    <a:pt x="46" y="4"/>
                  </a:lnTo>
                  <a:lnTo>
                    <a:pt x="46" y="3"/>
                  </a:lnTo>
                  <a:lnTo>
                    <a:pt x="45" y="1"/>
                  </a:lnTo>
                  <a:lnTo>
                    <a:pt x="42" y="0"/>
                  </a:lnTo>
                  <a:lnTo>
                    <a:pt x="38" y="0"/>
                  </a:lnTo>
                  <a:lnTo>
                    <a:pt x="37" y="1"/>
                  </a:lnTo>
                  <a:lnTo>
                    <a:pt x="34" y="4"/>
                  </a:lnTo>
                  <a:lnTo>
                    <a:pt x="3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69" name="Freeform 681"/>
            <p:cNvSpPr/>
            <p:nvPr/>
          </p:nvSpPr>
          <p:spPr bwMode="auto">
            <a:xfrm>
              <a:off x="6981826" y="2540000"/>
              <a:ext cx="15875" cy="28575"/>
            </a:xfrm>
            <a:custGeom>
              <a:avLst/>
              <a:gdLst/>
              <a:ahLst/>
              <a:cxnLst>
                <a:cxn ang="0">
                  <a:pos x="30" y="1"/>
                </a:cxn>
                <a:cxn ang="0">
                  <a:pos x="30" y="1"/>
                </a:cxn>
                <a:cxn ang="0">
                  <a:pos x="20" y="12"/>
                </a:cxn>
                <a:cxn ang="0">
                  <a:pos x="11" y="25"/>
                </a:cxn>
                <a:cxn ang="0">
                  <a:pos x="11" y="25"/>
                </a:cxn>
                <a:cxn ang="0">
                  <a:pos x="8" y="29"/>
                </a:cxn>
                <a:cxn ang="0">
                  <a:pos x="7" y="34"/>
                </a:cxn>
                <a:cxn ang="0">
                  <a:pos x="5" y="44"/>
                </a:cxn>
                <a:cxn ang="0">
                  <a:pos x="4" y="55"/>
                </a:cxn>
                <a:cxn ang="0">
                  <a:pos x="3" y="60"/>
                </a:cxn>
                <a:cxn ang="0">
                  <a:pos x="1" y="65"/>
                </a:cxn>
                <a:cxn ang="0">
                  <a:pos x="1" y="65"/>
                </a:cxn>
                <a:cxn ang="0">
                  <a:pos x="0" y="68"/>
                </a:cxn>
                <a:cxn ang="0">
                  <a:pos x="1" y="69"/>
                </a:cxn>
                <a:cxn ang="0">
                  <a:pos x="4" y="73"/>
                </a:cxn>
                <a:cxn ang="0">
                  <a:pos x="5" y="73"/>
                </a:cxn>
                <a:cxn ang="0">
                  <a:pos x="8" y="73"/>
                </a:cxn>
                <a:cxn ang="0">
                  <a:pos x="9" y="73"/>
                </a:cxn>
                <a:cxn ang="0">
                  <a:pos x="11" y="71"/>
                </a:cxn>
                <a:cxn ang="0">
                  <a:pos x="11" y="71"/>
                </a:cxn>
                <a:cxn ang="0">
                  <a:pos x="15" y="63"/>
                </a:cxn>
                <a:cxn ang="0">
                  <a:pos x="16" y="55"/>
                </a:cxn>
                <a:cxn ang="0">
                  <a:pos x="17" y="38"/>
                </a:cxn>
                <a:cxn ang="0">
                  <a:pos x="17" y="38"/>
                </a:cxn>
                <a:cxn ang="0">
                  <a:pos x="18" y="34"/>
                </a:cxn>
                <a:cxn ang="0">
                  <a:pos x="20" y="30"/>
                </a:cxn>
                <a:cxn ang="0">
                  <a:pos x="25" y="22"/>
                </a:cxn>
                <a:cxn ang="0">
                  <a:pos x="39" y="9"/>
                </a:cxn>
                <a:cxn ang="0">
                  <a:pos x="39" y="9"/>
                </a:cxn>
                <a:cxn ang="0">
                  <a:pos x="41" y="6"/>
                </a:cxn>
                <a:cxn ang="0">
                  <a:pos x="41" y="5"/>
                </a:cxn>
                <a:cxn ang="0">
                  <a:pos x="38" y="1"/>
                </a:cxn>
                <a:cxn ang="0">
                  <a:pos x="35" y="0"/>
                </a:cxn>
                <a:cxn ang="0">
                  <a:pos x="33" y="0"/>
                </a:cxn>
                <a:cxn ang="0">
                  <a:pos x="30" y="1"/>
                </a:cxn>
                <a:cxn ang="0">
                  <a:pos x="30" y="1"/>
                </a:cxn>
              </a:cxnLst>
              <a:rect l="0" t="0" r="r" b="b"/>
              <a:pathLst>
                <a:path w="41" h="73">
                  <a:moveTo>
                    <a:pt x="30" y="1"/>
                  </a:moveTo>
                  <a:lnTo>
                    <a:pt x="30" y="1"/>
                  </a:lnTo>
                  <a:lnTo>
                    <a:pt x="20" y="12"/>
                  </a:lnTo>
                  <a:lnTo>
                    <a:pt x="11" y="25"/>
                  </a:lnTo>
                  <a:lnTo>
                    <a:pt x="11" y="25"/>
                  </a:lnTo>
                  <a:lnTo>
                    <a:pt x="8" y="29"/>
                  </a:lnTo>
                  <a:lnTo>
                    <a:pt x="7" y="34"/>
                  </a:lnTo>
                  <a:lnTo>
                    <a:pt x="5" y="44"/>
                  </a:lnTo>
                  <a:lnTo>
                    <a:pt x="4" y="55"/>
                  </a:lnTo>
                  <a:lnTo>
                    <a:pt x="3" y="60"/>
                  </a:lnTo>
                  <a:lnTo>
                    <a:pt x="1" y="65"/>
                  </a:lnTo>
                  <a:lnTo>
                    <a:pt x="1" y="65"/>
                  </a:lnTo>
                  <a:lnTo>
                    <a:pt x="0" y="68"/>
                  </a:lnTo>
                  <a:lnTo>
                    <a:pt x="1" y="69"/>
                  </a:lnTo>
                  <a:lnTo>
                    <a:pt x="4" y="73"/>
                  </a:lnTo>
                  <a:lnTo>
                    <a:pt x="5" y="73"/>
                  </a:lnTo>
                  <a:lnTo>
                    <a:pt x="8" y="73"/>
                  </a:lnTo>
                  <a:lnTo>
                    <a:pt x="9" y="73"/>
                  </a:lnTo>
                  <a:lnTo>
                    <a:pt x="11" y="71"/>
                  </a:lnTo>
                  <a:lnTo>
                    <a:pt x="11" y="71"/>
                  </a:lnTo>
                  <a:lnTo>
                    <a:pt x="15" y="63"/>
                  </a:lnTo>
                  <a:lnTo>
                    <a:pt x="16" y="55"/>
                  </a:lnTo>
                  <a:lnTo>
                    <a:pt x="17" y="38"/>
                  </a:lnTo>
                  <a:lnTo>
                    <a:pt x="17" y="38"/>
                  </a:lnTo>
                  <a:lnTo>
                    <a:pt x="18" y="34"/>
                  </a:lnTo>
                  <a:lnTo>
                    <a:pt x="20" y="30"/>
                  </a:lnTo>
                  <a:lnTo>
                    <a:pt x="25" y="22"/>
                  </a:lnTo>
                  <a:lnTo>
                    <a:pt x="39" y="9"/>
                  </a:lnTo>
                  <a:lnTo>
                    <a:pt x="39" y="9"/>
                  </a:lnTo>
                  <a:lnTo>
                    <a:pt x="41" y="6"/>
                  </a:lnTo>
                  <a:lnTo>
                    <a:pt x="41" y="5"/>
                  </a:lnTo>
                  <a:lnTo>
                    <a:pt x="38" y="1"/>
                  </a:lnTo>
                  <a:lnTo>
                    <a:pt x="35" y="0"/>
                  </a:lnTo>
                  <a:lnTo>
                    <a:pt x="33" y="0"/>
                  </a:lnTo>
                  <a:lnTo>
                    <a:pt x="30" y="1"/>
                  </a:lnTo>
                  <a:lnTo>
                    <a:pt x="3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70" name="Freeform 682"/>
            <p:cNvSpPr/>
            <p:nvPr/>
          </p:nvSpPr>
          <p:spPr bwMode="auto">
            <a:xfrm>
              <a:off x="6567488" y="2098675"/>
              <a:ext cx="26988" cy="33338"/>
            </a:xfrm>
            <a:custGeom>
              <a:avLst/>
              <a:gdLst/>
              <a:ahLst/>
              <a:cxnLst>
                <a:cxn ang="0">
                  <a:pos x="58" y="3"/>
                </a:cxn>
                <a:cxn ang="0">
                  <a:pos x="58" y="3"/>
                </a:cxn>
                <a:cxn ang="0">
                  <a:pos x="42" y="22"/>
                </a:cxn>
                <a:cxn ang="0">
                  <a:pos x="26" y="42"/>
                </a:cxn>
                <a:cxn ang="0">
                  <a:pos x="26" y="42"/>
                </a:cxn>
                <a:cxn ang="0">
                  <a:pos x="20" y="50"/>
                </a:cxn>
                <a:cxn ang="0">
                  <a:pos x="15" y="58"/>
                </a:cxn>
                <a:cxn ang="0">
                  <a:pos x="15" y="58"/>
                </a:cxn>
                <a:cxn ang="0">
                  <a:pos x="11" y="67"/>
                </a:cxn>
                <a:cxn ang="0">
                  <a:pos x="8" y="72"/>
                </a:cxn>
                <a:cxn ang="0">
                  <a:pos x="7" y="73"/>
                </a:cxn>
                <a:cxn ang="0">
                  <a:pos x="4" y="73"/>
                </a:cxn>
                <a:cxn ang="0">
                  <a:pos x="4" y="73"/>
                </a:cxn>
                <a:cxn ang="0">
                  <a:pos x="2" y="75"/>
                </a:cxn>
                <a:cxn ang="0">
                  <a:pos x="0" y="76"/>
                </a:cxn>
                <a:cxn ang="0">
                  <a:pos x="0" y="78"/>
                </a:cxn>
                <a:cxn ang="0">
                  <a:pos x="0" y="80"/>
                </a:cxn>
                <a:cxn ang="0">
                  <a:pos x="3" y="84"/>
                </a:cxn>
                <a:cxn ang="0">
                  <a:pos x="4" y="85"/>
                </a:cxn>
                <a:cxn ang="0">
                  <a:pos x="7" y="85"/>
                </a:cxn>
                <a:cxn ang="0">
                  <a:pos x="7" y="85"/>
                </a:cxn>
                <a:cxn ang="0">
                  <a:pos x="12" y="84"/>
                </a:cxn>
                <a:cxn ang="0">
                  <a:pos x="15" y="81"/>
                </a:cxn>
                <a:cxn ang="0">
                  <a:pos x="17" y="78"/>
                </a:cxn>
                <a:cxn ang="0">
                  <a:pos x="20" y="75"/>
                </a:cxn>
                <a:cxn ang="0">
                  <a:pos x="23" y="68"/>
                </a:cxn>
                <a:cxn ang="0">
                  <a:pos x="26" y="60"/>
                </a:cxn>
                <a:cxn ang="0">
                  <a:pos x="26" y="60"/>
                </a:cxn>
                <a:cxn ang="0">
                  <a:pos x="47" y="34"/>
                </a:cxn>
                <a:cxn ang="0">
                  <a:pos x="67" y="8"/>
                </a:cxn>
                <a:cxn ang="0">
                  <a:pos x="67" y="8"/>
                </a:cxn>
                <a:cxn ang="0">
                  <a:pos x="68" y="5"/>
                </a:cxn>
                <a:cxn ang="0">
                  <a:pos x="68" y="4"/>
                </a:cxn>
                <a:cxn ang="0">
                  <a:pos x="67" y="1"/>
                </a:cxn>
                <a:cxn ang="0">
                  <a:pos x="66" y="0"/>
                </a:cxn>
                <a:cxn ang="0">
                  <a:pos x="62" y="0"/>
                </a:cxn>
                <a:cxn ang="0">
                  <a:pos x="59" y="0"/>
                </a:cxn>
                <a:cxn ang="0">
                  <a:pos x="58" y="3"/>
                </a:cxn>
                <a:cxn ang="0">
                  <a:pos x="58" y="3"/>
                </a:cxn>
              </a:cxnLst>
              <a:rect l="0" t="0" r="r" b="b"/>
              <a:pathLst>
                <a:path w="68" h="85">
                  <a:moveTo>
                    <a:pt x="58" y="3"/>
                  </a:moveTo>
                  <a:lnTo>
                    <a:pt x="58" y="3"/>
                  </a:lnTo>
                  <a:lnTo>
                    <a:pt x="42" y="22"/>
                  </a:lnTo>
                  <a:lnTo>
                    <a:pt x="26" y="42"/>
                  </a:lnTo>
                  <a:lnTo>
                    <a:pt x="26" y="42"/>
                  </a:lnTo>
                  <a:lnTo>
                    <a:pt x="20" y="50"/>
                  </a:lnTo>
                  <a:lnTo>
                    <a:pt x="15" y="58"/>
                  </a:lnTo>
                  <a:lnTo>
                    <a:pt x="15" y="58"/>
                  </a:lnTo>
                  <a:lnTo>
                    <a:pt x="11" y="67"/>
                  </a:lnTo>
                  <a:lnTo>
                    <a:pt x="8" y="72"/>
                  </a:lnTo>
                  <a:lnTo>
                    <a:pt x="7" y="73"/>
                  </a:lnTo>
                  <a:lnTo>
                    <a:pt x="4" y="73"/>
                  </a:lnTo>
                  <a:lnTo>
                    <a:pt x="4" y="73"/>
                  </a:lnTo>
                  <a:lnTo>
                    <a:pt x="2" y="75"/>
                  </a:lnTo>
                  <a:lnTo>
                    <a:pt x="0" y="76"/>
                  </a:lnTo>
                  <a:lnTo>
                    <a:pt x="0" y="78"/>
                  </a:lnTo>
                  <a:lnTo>
                    <a:pt x="0" y="80"/>
                  </a:lnTo>
                  <a:lnTo>
                    <a:pt x="3" y="84"/>
                  </a:lnTo>
                  <a:lnTo>
                    <a:pt x="4" y="85"/>
                  </a:lnTo>
                  <a:lnTo>
                    <a:pt x="7" y="85"/>
                  </a:lnTo>
                  <a:lnTo>
                    <a:pt x="7" y="85"/>
                  </a:lnTo>
                  <a:lnTo>
                    <a:pt x="12" y="84"/>
                  </a:lnTo>
                  <a:lnTo>
                    <a:pt x="15" y="81"/>
                  </a:lnTo>
                  <a:lnTo>
                    <a:pt x="17" y="78"/>
                  </a:lnTo>
                  <a:lnTo>
                    <a:pt x="20" y="75"/>
                  </a:lnTo>
                  <a:lnTo>
                    <a:pt x="23" y="68"/>
                  </a:lnTo>
                  <a:lnTo>
                    <a:pt x="26" y="60"/>
                  </a:lnTo>
                  <a:lnTo>
                    <a:pt x="26" y="60"/>
                  </a:lnTo>
                  <a:lnTo>
                    <a:pt x="47" y="34"/>
                  </a:lnTo>
                  <a:lnTo>
                    <a:pt x="67" y="8"/>
                  </a:lnTo>
                  <a:lnTo>
                    <a:pt x="67" y="8"/>
                  </a:lnTo>
                  <a:lnTo>
                    <a:pt x="68" y="5"/>
                  </a:lnTo>
                  <a:lnTo>
                    <a:pt x="68" y="4"/>
                  </a:lnTo>
                  <a:lnTo>
                    <a:pt x="67" y="1"/>
                  </a:lnTo>
                  <a:lnTo>
                    <a:pt x="66" y="0"/>
                  </a:lnTo>
                  <a:lnTo>
                    <a:pt x="62" y="0"/>
                  </a:lnTo>
                  <a:lnTo>
                    <a:pt x="59" y="0"/>
                  </a:lnTo>
                  <a:lnTo>
                    <a:pt x="58" y="3"/>
                  </a:lnTo>
                  <a:lnTo>
                    <a:pt x="58"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71" name="Freeform 683"/>
            <p:cNvSpPr/>
            <p:nvPr/>
          </p:nvSpPr>
          <p:spPr bwMode="auto">
            <a:xfrm>
              <a:off x="6613526" y="2089150"/>
              <a:ext cx="33338" cy="39688"/>
            </a:xfrm>
            <a:custGeom>
              <a:avLst/>
              <a:gdLst/>
              <a:ahLst/>
              <a:cxnLst>
                <a:cxn ang="0">
                  <a:pos x="76" y="2"/>
                </a:cxn>
                <a:cxn ang="0">
                  <a:pos x="76" y="2"/>
                </a:cxn>
                <a:cxn ang="0">
                  <a:pos x="55" y="24"/>
                </a:cxn>
                <a:cxn ang="0">
                  <a:pos x="34" y="45"/>
                </a:cxn>
                <a:cxn ang="0">
                  <a:pos x="16" y="68"/>
                </a:cxn>
                <a:cxn ang="0">
                  <a:pos x="8" y="82"/>
                </a:cxn>
                <a:cxn ang="0">
                  <a:pos x="0" y="95"/>
                </a:cxn>
                <a:cxn ang="0">
                  <a:pos x="0" y="95"/>
                </a:cxn>
                <a:cxn ang="0">
                  <a:pos x="0" y="97"/>
                </a:cxn>
                <a:cxn ang="0">
                  <a:pos x="0" y="99"/>
                </a:cxn>
                <a:cxn ang="0">
                  <a:pos x="3" y="102"/>
                </a:cxn>
                <a:cxn ang="0">
                  <a:pos x="7" y="102"/>
                </a:cxn>
                <a:cxn ang="0">
                  <a:pos x="9" y="102"/>
                </a:cxn>
                <a:cxn ang="0">
                  <a:pos x="11" y="100"/>
                </a:cxn>
                <a:cxn ang="0">
                  <a:pos x="11" y="100"/>
                </a:cxn>
                <a:cxn ang="0">
                  <a:pos x="17" y="88"/>
                </a:cxn>
                <a:cxn ang="0">
                  <a:pos x="26" y="75"/>
                </a:cxn>
                <a:cxn ang="0">
                  <a:pos x="43" y="53"/>
                </a:cxn>
                <a:cxn ang="0">
                  <a:pos x="63" y="31"/>
                </a:cxn>
                <a:cxn ang="0">
                  <a:pos x="84" y="10"/>
                </a:cxn>
                <a:cxn ang="0">
                  <a:pos x="84" y="10"/>
                </a:cxn>
                <a:cxn ang="0">
                  <a:pos x="85" y="8"/>
                </a:cxn>
                <a:cxn ang="0">
                  <a:pos x="85" y="6"/>
                </a:cxn>
                <a:cxn ang="0">
                  <a:pos x="84" y="2"/>
                </a:cxn>
                <a:cxn ang="0">
                  <a:pos x="80" y="0"/>
                </a:cxn>
                <a:cxn ang="0">
                  <a:pos x="77" y="0"/>
                </a:cxn>
                <a:cxn ang="0">
                  <a:pos x="76" y="2"/>
                </a:cxn>
                <a:cxn ang="0">
                  <a:pos x="76" y="2"/>
                </a:cxn>
              </a:cxnLst>
              <a:rect l="0" t="0" r="r" b="b"/>
              <a:pathLst>
                <a:path w="85" h="102">
                  <a:moveTo>
                    <a:pt x="76" y="2"/>
                  </a:moveTo>
                  <a:lnTo>
                    <a:pt x="76" y="2"/>
                  </a:lnTo>
                  <a:lnTo>
                    <a:pt x="55" y="24"/>
                  </a:lnTo>
                  <a:lnTo>
                    <a:pt x="34" y="45"/>
                  </a:lnTo>
                  <a:lnTo>
                    <a:pt x="16" y="68"/>
                  </a:lnTo>
                  <a:lnTo>
                    <a:pt x="8" y="82"/>
                  </a:lnTo>
                  <a:lnTo>
                    <a:pt x="0" y="95"/>
                  </a:lnTo>
                  <a:lnTo>
                    <a:pt x="0" y="95"/>
                  </a:lnTo>
                  <a:lnTo>
                    <a:pt x="0" y="97"/>
                  </a:lnTo>
                  <a:lnTo>
                    <a:pt x="0" y="99"/>
                  </a:lnTo>
                  <a:lnTo>
                    <a:pt x="3" y="102"/>
                  </a:lnTo>
                  <a:lnTo>
                    <a:pt x="7" y="102"/>
                  </a:lnTo>
                  <a:lnTo>
                    <a:pt x="9" y="102"/>
                  </a:lnTo>
                  <a:lnTo>
                    <a:pt x="11" y="100"/>
                  </a:lnTo>
                  <a:lnTo>
                    <a:pt x="11" y="100"/>
                  </a:lnTo>
                  <a:lnTo>
                    <a:pt x="17" y="88"/>
                  </a:lnTo>
                  <a:lnTo>
                    <a:pt x="26" y="75"/>
                  </a:lnTo>
                  <a:lnTo>
                    <a:pt x="43" y="53"/>
                  </a:lnTo>
                  <a:lnTo>
                    <a:pt x="63" y="31"/>
                  </a:lnTo>
                  <a:lnTo>
                    <a:pt x="84" y="10"/>
                  </a:lnTo>
                  <a:lnTo>
                    <a:pt x="84" y="10"/>
                  </a:lnTo>
                  <a:lnTo>
                    <a:pt x="85" y="8"/>
                  </a:lnTo>
                  <a:lnTo>
                    <a:pt x="85" y="6"/>
                  </a:lnTo>
                  <a:lnTo>
                    <a:pt x="84" y="2"/>
                  </a:lnTo>
                  <a:lnTo>
                    <a:pt x="80" y="0"/>
                  </a:lnTo>
                  <a:lnTo>
                    <a:pt x="77" y="0"/>
                  </a:lnTo>
                  <a:lnTo>
                    <a:pt x="76" y="2"/>
                  </a:lnTo>
                  <a:lnTo>
                    <a:pt x="7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72" name="Freeform 684"/>
            <p:cNvSpPr/>
            <p:nvPr/>
          </p:nvSpPr>
          <p:spPr bwMode="auto">
            <a:xfrm>
              <a:off x="6653213" y="2073275"/>
              <a:ext cx="52388" cy="55563"/>
            </a:xfrm>
            <a:custGeom>
              <a:avLst/>
              <a:gdLst/>
              <a:ahLst/>
              <a:cxnLst>
                <a:cxn ang="0">
                  <a:pos x="122" y="3"/>
                </a:cxn>
                <a:cxn ang="0">
                  <a:pos x="122" y="3"/>
                </a:cxn>
                <a:cxn ang="0">
                  <a:pos x="114" y="12"/>
                </a:cxn>
                <a:cxn ang="0">
                  <a:pos x="105" y="21"/>
                </a:cxn>
                <a:cxn ang="0">
                  <a:pos x="96" y="28"/>
                </a:cxn>
                <a:cxn ang="0">
                  <a:pos x="86" y="37"/>
                </a:cxn>
                <a:cxn ang="0">
                  <a:pos x="86" y="37"/>
                </a:cxn>
                <a:cxn ang="0">
                  <a:pos x="59" y="64"/>
                </a:cxn>
                <a:cxn ang="0">
                  <a:pos x="59" y="64"/>
                </a:cxn>
                <a:cxn ang="0">
                  <a:pos x="43" y="80"/>
                </a:cxn>
                <a:cxn ang="0">
                  <a:pos x="28" y="97"/>
                </a:cxn>
                <a:cxn ang="0">
                  <a:pos x="15" y="115"/>
                </a:cxn>
                <a:cxn ang="0">
                  <a:pos x="1" y="134"/>
                </a:cxn>
                <a:cxn ang="0">
                  <a:pos x="1" y="134"/>
                </a:cxn>
                <a:cxn ang="0">
                  <a:pos x="0" y="136"/>
                </a:cxn>
                <a:cxn ang="0">
                  <a:pos x="0" y="138"/>
                </a:cxn>
                <a:cxn ang="0">
                  <a:pos x="3" y="141"/>
                </a:cxn>
                <a:cxn ang="0">
                  <a:pos x="8" y="141"/>
                </a:cxn>
                <a:cxn ang="0">
                  <a:pos x="9" y="141"/>
                </a:cxn>
                <a:cxn ang="0">
                  <a:pos x="12" y="139"/>
                </a:cxn>
                <a:cxn ang="0">
                  <a:pos x="12" y="139"/>
                </a:cxn>
                <a:cxn ang="0">
                  <a:pos x="25" y="119"/>
                </a:cxn>
                <a:cxn ang="0">
                  <a:pos x="41" y="101"/>
                </a:cxn>
                <a:cxn ang="0">
                  <a:pos x="56" y="84"/>
                </a:cxn>
                <a:cxn ang="0">
                  <a:pos x="73" y="66"/>
                </a:cxn>
                <a:cxn ang="0">
                  <a:pos x="73" y="66"/>
                </a:cxn>
                <a:cxn ang="0">
                  <a:pos x="88" y="53"/>
                </a:cxn>
                <a:cxn ang="0">
                  <a:pos x="103" y="38"/>
                </a:cxn>
                <a:cxn ang="0">
                  <a:pos x="119" y="24"/>
                </a:cxn>
                <a:cxn ang="0">
                  <a:pos x="126" y="16"/>
                </a:cxn>
                <a:cxn ang="0">
                  <a:pos x="131" y="8"/>
                </a:cxn>
                <a:cxn ang="0">
                  <a:pos x="131" y="8"/>
                </a:cxn>
                <a:cxn ang="0">
                  <a:pos x="132" y="5"/>
                </a:cxn>
                <a:cxn ang="0">
                  <a:pos x="132" y="4"/>
                </a:cxn>
                <a:cxn ang="0">
                  <a:pos x="130" y="0"/>
                </a:cxn>
                <a:cxn ang="0">
                  <a:pos x="124" y="0"/>
                </a:cxn>
                <a:cxn ang="0">
                  <a:pos x="123" y="0"/>
                </a:cxn>
                <a:cxn ang="0">
                  <a:pos x="122" y="3"/>
                </a:cxn>
                <a:cxn ang="0">
                  <a:pos x="122" y="3"/>
                </a:cxn>
              </a:cxnLst>
              <a:rect l="0" t="0" r="r" b="b"/>
              <a:pathLst>
                <a:path w="132" h="141">
                  <a:moveTo>
                    <a:pt x="122" y="3"/>
                  </a:moveTo>
                  <a:lnTo>
                    <a:pt x="122" y="3"/>
                  </a:lnTo>
                  <a:lnTo>
                    <a:pt x="114" y="12"/>
                  </a:lnTo>
                  <a:lnTo>
                    <a:pt x="105" y="21"/>
                  </a:lnTo>
                  <a:lnTo>
                    <a:pt x="96" y="28"/>
                  </a:lnTo>
                  <a:lnTo>
                    <a:pt x="86" y="37"/>
                  </a:lnTo>
                  <a:lnTo>
                    <a:pt x="86" y="37"/>
                  </a:lnTo>
                  <a:lnTo>
                    <a:pt x="59" y="64"/>
                  </a:lnTo>
                  <a:lnTo>
                    <a:pt x="59" y="64"/>
                  </a:lnTo>
                  <a:lnTo>
                    <a:pt x="43" y="80"/>
                  </a:lnTo>
                  <a:lnTo>
                    <a:pt x="28" y="97"/>
                  </a:lnTo>
                  <a:lnTo>
                    <a:pt x="15" y="115"/>
                  </a:lnTo>
                  <a:lnTo>
                    <a:pt x="1" y="134"/>
                  </a:lnTo>
                  <a:lnTo>
                    <a:pt x="1" y="134"/>
                  </a:lnTo>
                  <a:lnTo>
                    <a:pt x="0" y="136"/>
                  </a:lnTo>
                  <a:lnTo>
                    <a:pt x="0" y="138"/>
                  </a:lnTo>
                  <a:lnTo>
                    <a:pt x="3" y="141"/>
                  </a:lnTo>
                  <a:lnTo>
                    <a:pt x="8" y="141"/>
                  </a:lnTo>
                  <a:lnTo>
                    <a:pt x="9" y="141"/>
                  </a:lnTo>
                  <a:lnTo>
                    <a:pt x="12" y="139"/>
                  </a:lnTo>
                  <a:lnTo>
                    <a:pt x="12" y="139"/>
                  </a:lnTo>
                  <a:lnTo>
                    <a:pt x="25" y="119"/>
                  </a:lnTo>
                  <a:lnTo>
                    <a:pt x="41" y="101"/>
                  </a:lnTo>
                  <a:lnTo>
                    <a:pt x="56" y="84"/>
                  </a:lnTo>
                  <a:lnTo>
                    <a:pt x="73" y="66"/>
                  </a:lnTo>
                  <a:lnTo>
                    <a:pt x="73" y="66"/>
                  </a:lnTo>
                  <a:lnTo>
                    <a:pt x="88" y="53"/>
                  </a:lnTo>
                  <a:lnTo>
                    <a:pt x="103" y="38"/>
                  </a:lnTo>
                  <a:lnTo>
                    <a:pt x="119" y="24"/>
                  </a:lnTo>
                  <a:lnTo>
                    <a:pt x="126" y="16"/>
                  </a:lnTo>
                  <a:lnTo>
                    <a:pt x="131" y="8"/>
                  </a:lnTo>
                  <a:lnTo>
                    <a:pt x="131" y="8"/>
                  </a:lnTo>
                  <a:lnTo>
                    <a:pt x="132" y="5"/>
                  </a:lnTo>
                  <a:lnTo>
                    <a:pt x="132" y="4"/>
                  </a:lnTo>
                  <a:lnTo>
                    <a:pt x="130" y="0"/>
                  </a:lnTo>
                  <a:lnTo>
                    <a:pt x="124" y="0"/>
                  </a:lnTo>
                  <a:lnTo>
                    <a:pt x="123" y="0"/>
                  </a:lnTo>
                  <a:lnTo>
                    <a:pt x="122" y="3"/>
                  </a:lnTo>
                  <a:lnTo>
                    <a:pt x="12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73" name="Freeform 685"/>
            <p:cNvSpPr/>
            <p:nvPr/>
          </p:nvSpPr>
          <p:spPr bwMode="auto">
            <a:xfrm>
              <a:off x="6716713" y="2054225"/>
              <a:ext cx="47625" cy="66675"/>
            </a:xfrm>
            <a:custGeom>
              <a:avLst/>
              <a:gdLst/>
              <a:ahLst/>
              <a:cxnLst>
                <a:cxn ang="0">
                  <a:pos x="109" y="6"/>
                </a:cxn>
                <a:cxn ang="0">
                  <a:pos x="109" y="6"/>
                </a:cxn>
                <a:cxn ang="0">
                  <a:pos x="106" y="17"/>
                </a:cxn>
                <a:cxn ang="0">
                  <a:pos x="102" y="29"/>
                </a:cxn>
                <a:cxn ang="0">
                  <a:pos x="97" y="40"/>
                </a:cxn>
                <a:cxn ang="0">
                  <a:pos x="90" y="50"/>
                </a:cxn>
                <a:cxn ang="0">
                  <a:pos x="75" y="71"/>
                </a:cxn>
                <a:cxn ang="0">
                  <a:pos x="60" y="91"/>
                </a:cxn>
                <a:cxn ang="0">
                  <a:pos x="60" y="91"/>
                </a:cxn>
                <a:cxn ang="0">
                  <a:pos x="47" y="108"/>
                </a:cxn>
                <a:cxn ang="0">
                  <a:pos x="31" y="125"/>
                </a:cxn>
                <a:cxn ang="0">
                  <a:pos x="1" y="156"/>
                </a:cxn>
                <a:cxn ang="0">
                  <a:pos x="1" y="156"/>
                </a:cxn>
                <a:cxn ang="0">
                  <a:pos x="0" y="157"/>
                </a:cxn>
                <a:cxn ang="0">
                  <a:pos x="0" y="160"/>
                </a:cxn>
                <a:cxn ang="0">
                  <a:pos x="1" y="164"/>
                </a:cxn>
                <a:cxn ang="0">
                  <a:pos x="5" y="165"/>
                </a:cxn>
                <a:cxn ang="0">
                  <a:pos x="7" y="165"/>
                </a:cxn>
                <a:cxn ang="0">
                  <a:pos x="9" y="164"/>
                </a:cxn>
                <a:cxn ang="0">
                  <a:pos x="9" y="164"/>
                </a:cxn>
                <a:cxn ang="0">
                  <a:pos x="26" y="146"/>
                </a:cxn>
                <a:cxn ang="0">
                  <a:pos x="43" y="127"/>
                </a:cxn>
                <a:cxn ang="0">
                  <a:pos x="59" y="109"/>
                </a:cxn>
                <a:cxn ang="0">
                  <a:pos x="75" y="89"/>
                </a:cxn>
                <a:cxn ang="0">
                  <a:pos x="75" y="89"/>
                </a:cxn>
                <a:cxn ang="0">
                  <a:pos x="89" y="70"/>
                </a:cxn>
                <a:cxn ang="0">
                  <a:pos x="103" y="50"/>
                </a:cxn>
                <a:cxn ang="0">
                  <a:pos x="109" y="40"/>
                </a:cxn>
                <a:cxn ang="0">
                  <a:pos x="114" y="29"/>
                </a:cxn>
                <a:cxn ang="0">
                  <a:pos x="118" y="17"/>
                </a:cxn>
                <a:cxn ang="0">
                  <a:pos x="119" y="6"/>
                </a:cxn>
                <a:cxn ang="0">
                  <a:pos x="119" y="6"/>
                </a:cxn>
                <a:cxn ang="0">
                  <a:pos x="119" y="3"/>
                </a:cxn>
                <a:cxn ang="0">
                  <a:pos x="118" y="2"/>
                </a:cxn>
                <a:cxn ang="0">
                  <a:pos x="116" y="0"/>
                </a:cxn>
                <a:cxn ang="0">
                  <a:pos x="114" y="0"/>
                </a:cxn>
                <a:cxn ang="0">
                  <a:pos x="110" y="2"/>
                </a:cxn>
                <a:cxn ang="0">
                  <a:pos x="109" y="3"/>
                </a:cxn>
                <a:cxn ang="0">
                  <a:pos x="109" y="6"/>
                </a:cxn>
                <a:cxn ang="0">
                  <a:pos x="109" y="6"/>
                </a:cxn>
              </a:cxnLst>
              <a:rect l="0" t="0" r="r" b="b"/>
              <a:pathLst>
                <a:path w="119" h="165">
                  <a:moveTo>
                    <a:pt x="109" y="6"/>
                  </a:moveTo>
                  <a:lnTo>
                    <a:pt x="109" y="6"/>
                  </a:lnTo>
                  <a:lnTo>
                    <a:pt x="106" y="17"/>
                  </a:lnTo>
                  <a:lnTo>
                    <a:pt x="102" y="29"/>
                  </a:lnTo>
                  <a:lnTo>
                    <a:pt x="97" y="40"/>
                  </a:lnTo>
                  <a:lnTo>
                    <a:pt x="90" y="50"/>
                  </a:lnTo>
                  <a:lnTo>
                    <a:pt x="75" y="71"/>
                  </a:lnTo>
                  <a:lnTo>
                    <a:pt x="60" y="91"/>
                  </a:lnTo>
                  <a:lnTo>
                    <a:pt x="60" y="91"/>
                  </a:lnTo>
                  <a:lnTo>
                    <a:pt x="47" y="108"/>
                  </a:lnTo>
                  <a:lnTo>
                    <a:pt x="31" y="125"/>
                  </a:lnTo>
                  <a:lnTo>
                    <a:pt x="1" y="156"/>
                  </a:lnTo>
                  <a:lnTo>
                    <a:pt x="1" y="156"/>
                  </a:lnTo>
                  <a:lnTo>
                    <a:pt x="0" y="157"/>
                  </a:lnTo>
                  <a:lnTo>
                    <a:pt x="0" y="160"/>
                  </a:lnTo>
                  <a:lnTo>
                    <a:pt x="1" y="164"/>
                  </a:lnTo>
                  <a:lnTo>
                    <a:pt x="5" y="165"/>
                  </a:lnTo>
                  <a:lnTo>
                    <a:pt x="7" y="165"/>
                  </a:lnTo>
                  <a:lnTo>
                    <a:pt x="9" y="164"/>
                  </a:lnTo>
                  <a:lnTo>
                    <a:pt x="9" y="164"/>
                  </a:lnTo>
                  <a:lnTo>
                    <a:pt x="26" y="146"/>
                  </a:lnTo>
                  <a:lnTo>
                    <a:pt x="43" y="127"/>
                  </a:lnTo>
                  <a:lnTo>
                    <a:pt x="59" y="109"/>
                  </a:lnTo>
                  <a:lnTo>
                    <a:pt x="75" y="89"/>
                  </a:lnTo>
                  <a:lnTo>
                    <a:pt x="75" y="89"/>
                  </a:lnTo>
                  <a:lnTo>
                    <a:pt x="89" y="70"/>
                  </a:lnTo>
                  <a:lnTo>
                    <a:pt x="103" y="50"/>
                  </a:lnTo>
                  <a:lnTo>
                    <a:pt x="109" y="40"/>
                  </a:lnTo>
                  <a:lnTo>
                    <a:pt x="114" y="29"/>
                  </a:lnTo>
                  <a:lnTo>
                    <a:pt x="118" y="17"/>
                  </a:lnTo>
                  <a:lnTo>
                    <a:pt x="119" y="6"/>
                  </a:lnTo>
                  <a:lnTo>
                    <a:pt x="119" y="6"/>
                  </a:lnTo>
                  <a:lnTo>
                    <a:pt x="119" y="3"/>
                  </a:lnTo>
                  <a:lnTo>
                    <a:pt x="118" y="2"/>
                  </a:lnTo>
                  <a:lnTo>
                    <a:pt x="116" y="0"/>
                  </a:lnTo>
                  <a:lnTo>
                    <a:pt x="114" y="0"/>
                  </a:lnTo>
                  <a:lnTo>
                    <a:pt x="110" y="2"/>
                  </a:lnTo>
                  <a:lnTo>
                    <a:pt x="109" y="3"/>
                  </a:lnTo>
                  <a:lnTo>
                    <a:pt x="109" y="6"/>
                  </a:lnTo>
                  <a:lnTo>
                    <a:pt x="109"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74" name="Freeform 686"/>
            <p:cNvSpPr/>
            <p:nvPr/>
          </p:nvSpPr>
          <p:spPr bwMode="auto">
            <a:xfrm>
              <a:off x="6750051" y="2052638"/>
              <a:ext cx="52388" cy="80963"/>
            </a:xfrm>
            <a:custGeom>
              <a:avLst/>
              <a:gdLst/>
              <a:ahLst/>
              <a:cxnLst>
                <a:cxn ang="0">
                  <a:pos x="124" y="1"/>
                </a:cxn>
                <a:cxn ang="0">
                  <a:pos x="124" y="1"/>
                </a:cxn>
                <a:cxn ang="0">
                  <a:pos x="121" y="0"/>
                </a:cxn>
                <a:cxn ang="0">
                  <a:pos x="119" y="0"/>
                </a:cxn>
                <a:cxn ang="0">
                  <a:pos x="116" y="3"/>
                </a:cxn>
                <a:cxn ang="0">
                  <a:pos x="115" y="6"/>
                </a:cxn>
                <a:cxn ang="0">
                  <a:pos x="116" y="9"/>
                </a:cxn>
                <a:cxn ang="0">
                  <a:pos x="119" y="10"/>
                </a:cxn>
                <a:cxn ang="0">
                  <a:pos x="119" y="10"/>
                </a:cxn>
                <a:cxn ang="0">
                  <a:pos x="120" y="13"/>
                </a:cxn>
                <a:cxn ang="0">
                  <a:pos x="120" y="16"/>
                </a:cxn>
                <a:cxn ang="0">
                  <a:pos x="117" y="26"/>
                </a:cxn>
                <a:cxn ang="0">
                  <a:pos x="112" y="39"/>
                </a:cxn>
                <a:cxn ang="0">
                  <a:pos x="106" y="54"/>
                </a:cxn>
                <a:cxn ang="0">
                  <a:pos x="89" y="82"/>
                </a:cxn>
                <a:cxn ang="0">
                  <a:pos x="78" y="99"/>
                </a:cxn>
                <a:cxn ang="0">
                  <a:pos x="78" y="99"/>
                </a:cxn>
                <a:cxn ang="0">
                  <a:pos x="52" y="136"/>
                </a:cxn>
                <a:cxn ang="0">
                  <a:pos x="38" y="153"/>
                </a:cxn>
                <a:cxn ang="0">
                  <a:pos x="23" y="170"/>
                </a:cxn>
                <a:cxn ang="0">
                  <a:pos x="23" y="170"/>
                </a:cxn>
                <a:cxn ang="0">
                  <a:pos x="10" y="183"/>
                </a:cxn>
                <a:cxn ang="0">
                  <a:pos x="5" y="190"/>
                </a:cxn>
                <a:cxn ang="0">
                  <a:pos x="1" y="197"/>
                </a:cxn>
                <a:cxn ang="0">
                  <a:pos x="1" y="197"/>
                </a:cxn>
                <a:cxn ang="0">
                  <a:pos x="0" y="200"/>
                </a:cxn>
                <a:cxn ang="0">
                  <a:pos x="2" y="203"/>
                </a:cxn>
                <a:cxn ang="0">
                  <a:pos x="2" y="203"/>
                </a:cxn>
                <a:cxn ang="0">
                  <a:pos x="2" y="204"/>
                </a:cxn>
                <a:cxn ang="0">
                  <a:pos x="2" y="204"/>
                </a:cxn>
                <a:cxn ang="0">
                  <a:pos x="5" y="205"/>
                </a:cxn>
                <a:cxn ang="0">
                  <a:pos x="8" y="205"/>
                </a:cxn>
                <a:cxn ang="0">
                  <a:pos x="12" y="204"/>
                </a:cxn>
                <a:cxn ang="0">
                  <a:pos x="13" y="201"/>
                </a:cxn>
                <a:cxn ang="0">
                  <a:pos x="13" y="200"/>
                </a:cxn>
                <a:cxn ang="0">
                  <a:pos x="13" y="197"/>
                </a:cxn>
                <a:cxn ang="0">
                  <a:pos x="12" y="196"/>
                </a:cxn>
                <a:cxn ang="0">
                  <a:pos x="12" y="196"/>
                </a:cxn>
                <a:cxn ang="0">
                  <a:pos x="13" y="196"/>
                </a:cxn>
                <a:cxn ang="0">
                  <a:pos x="17" y="193"/>
                </a:cxn>
                <a:cxn ang="0">
                  <a:pos x="29" y="182"/>
                </a:cxn>
                <a:cxn ang="0">
                  <a:pos x="43" y="165"/>
                </a:cxn>
                <a:cxn ang="0">
                  <a:pos x="59" y="144"/>
                </a:cxn>
                <a:cxn ang="0">
                  <a:pos x="90" y="102"/>
                </a:cxn>
                <a:cxn ang="0">
                  <a:pos x="106" y="77"/>
                </a:cxn>
                <a:cxn ang="0">
                  <a:pos x="106" y="77"/>
                </a:cxn>
                <a:cxn ang="0">
                  <a:pos x="115" y="60"/>
                </a:cxn>
                <a:cxn ang="0">
                  <a:pos x="120" y="50"/>
                </a:cxn>
                <a:cxn ang="0">
                  <a:pos x="125" y="38"/>
                </a:cxn>
                <a:cxn ang="0">
                  <a:pos x="129" y="27"/>
                </a:cxn>
                <a:cxn ang="0">
                  <a:pos x="132" y="16"/>
                </a:cxn>
                <a:cxn ang="0">
                  <a:pos x="131" y="12"/>
                </a:cxn>
                <a:cxn ang="0">
                  <a:pos x="129" y="8"/>
                </a:cxn>
                <a:cxn ang="0">
                  <a:pos x="128" y="4"/>
                </a:cxn>
                <a:cxn ang="0">
                  <a:pos x="124" y="1"/>
                </a:cxn>
                <a:cxn ang="0">
                  <a:pos x="124" y="1"/>
                </a:cxn>
              </a:cxnLst>
              <a:rect l="0" t="0" r="r" b="b"/>
              <a:pathLst>
                <a:path w="132" h="205">
                  <a:moveTo>
                    <a:pt x="124" y="1"/>
                  </a:moveTo>
                  <a:lnTo>
                    <a:pt x="124" y="1"/>
                  </a:lnTo>
                  <a:lnTo>
                    <a:pt x="121" y="0"/>
                  </a:lnTo>
                  <a:lnTo>
                    <a:pt x="119" y="0"/>
                  </a:lnTo>
                  <a:lnTo>
                    <a:pt x="116" y="3"/>
                  </a:lnTo>
                  <a:lnTo>
                    <a:pt x="115" y="6"/>
                  </a:lnTo>
                  <a:lnTo>
                    <a:pt x="116" y="9"/>
                  </a:lnTo>
                  <a:lnTo>
                    <a:pt x="119" y="10"/>
                  </a:lnTo>
                  <a:lnTo>
                    <a:pt x="119" y="10"/>
                  </a:lnTo>
                  <a:lnTo>
                    <a:pt x="120" y="13"/>
                  </a:lnTo>
                  <a:lnTo>
                    <a:pt x="120" y="16"/>
                  </a:lnTo>
                  <a:lnTo>
                    <a:pt x="117" y="26"/>
                  </a:lnTo>
                  <a:lnTo>
                    <a:pt x="112" y="39"/>
                  </a:lnTo>
                  <a:lnTo>
                    <a:pt x="106" y="54"/>
                  </a:lnTo>
                  <a:lnTo>
                    <a:pt x="89" y="82"/>
                  </a:lnTo>
                  <a:lnTo>
                    <a:pt x="78" y="99"/>
                  </a:lnTo>
                  <a:lnTo>
                    <a:pt x="78" y="99"/>
                  </a:lnTo>
                  <a:lnTo>
                    <a:pt x="52" y="136"/>
                  </a:lnTo>
                  <a:lnTo>
                    <a:pt x="38" y="153"/>
                  </a:lnTo>
                  <a:lnTo>
                    <a:pt x="23" y="170"/>
                  </a:lnTo>
                  <a:lnTo>
                    <a:pt x="23" y="170"/>
                  </a:lnTo>
                  <a:lnTo>
                    <a:pt x="10" y="183"/>
                  </a:lnTo>
                  <a:lnTo>
                    <a:pt x="5" y="190"/>
                  </a:lnTo>
                  <a:lnTo>
                    <a:pt x="1" y="197"/>
                  </a:lnTo>
                  <a:lnTo>
                    <a:pt x="1" y="197"/>
                  </a:lnTo>
                  <a:lnTo>
                    <a:pt x="0" y="200"/>
                  </a:lnTo>
                  <a:lnTo>
                    <a:pt x="2" y="203"/>
                  </a:lnTo>
                  <a:lnTo>
                    <a:pt x="2" y="203"/>
                  </a:lnTo>
                  <a:lnTo>
                    <a:pt x="2" y="204"/>
                  </a:lnTo>
                  <a:lnTo>
                    <a:pt x="2" y="204"/>
                  </a:lnTo>
                  <a:lnTo>
                    <a:pt x="5" y="205"/>
                  </a:lnTo>
                  <a:lnTo>
                    <a:pt x="8" y="205"/>
                  </a:lnTo>
                  <a:lnTo>
                    <a:pt x="12" y="204"/>
                  </a:lnTo>
                  <a:lnTo>
                    <a:pt x="13" y="201"/>
                  </a:lnTo>
                  <a:lnTo>
                    <a:pt x="13" y="200"/>
                  </a:lnTo>
                  <a:lnTo>
                    <a:pt x="13" y="197"/>
                  </a:lnTo>
                  <a:lnTo>
                    <a:pt x="12" y="196"/>
                  </a:lnTo>
                  <a:lnTo>
                    <a:pt x="12" y="196"/>
                  </a:lnTo>
                  <a:lnTo>
                    <a:pt x="13" y="196"/>
                  </a:lnTo>
                  <a:lnTo>
                    <a:pt x="17" y="193"/>
                  </a:lnTo>
                  <a:lnTo>
                    <a:pt x="29" y="182"/>
                  </a:lnTo>
                  <a:lnTo>
                    <a:pt x="43" y="165"/>
                  </a:lnTo>
                  <a:lnTo>
                    <a:pt x="59" y="144"/>
                  </a:lnTo>
                  <a:lnTo>
                    <a:pt x="90" y="102"/>
                  </a:lnTo>
                  <a:lnTo>
                    <a:pt x="106" y="77"/>
                  </a:lnTo>
                  <a:lnTo>
                    <a:pt x="106" y="77"/>
                  </a:lnTo>
                  <a:lnTo>
                    <a:pt x="115" y="60"/>
                  </a:lnTo>
                  <a:lnTo>
                    <a:pt x="120" y="50"/>
                  </a:lnTo>
                  <a:lnTo>
                    <a:pt x="125" y="38"/>
                  </a:lnTo>
                  <a:lnTo>
                    <a:pt x="129" y="27"/>
                  </a:lnTo>
                  <a:lnTo>
                    <a:pt x="132" y="16"/>
                  </a:lnTo>
                  <a:lnTo>
                    <a:pt x="131" y="12"/>
                  </a:lnTo>
                  <a:lnTo>
                    <a:pt x="129" y="8"/>
                  </a:lnTo>
                  <a:lnTo>
                    <a:pt x="128" y="4"/>
                  </a:lnTo>
                  <a:lnTo>
                    <a:pt x="124" y="1"/>
                  </a:lnTo>
                  <a:lnTo>
                    <a:pt x="12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75" name="Freeform 687"/>
            <p:cNvSpPr/>
            <p:nvPr/>
          </p:nvSpPr>
          <p:spPr bwMode="auto">
            <a:xfrm>
              <a:off x="6800851" y="2038350"/>
              <a:ext cx="52388" cy="95250"/>
            </a:xfrm>
            <a:custGeom>
              <a:avLst/>
              <a:gdLst/>
              <a:ahLst/>
              <a:cxnLst>
                <a:cxn ang="0">
                  <a:pos x="120" y="5"/>
                </a:cxn>
                <a:cxn ang="0">
                  <a:pos x="120" y="5"/>
                </a:cxn>
                <a:cxn ang="0">
                  <a:pos x="117" y="22"/>
                </a:cxn>
                <a:cxn ang="0">
                  <a:pos x="115" y="38"/>
                </a:cxn>
                <a:cxn ang="0">
                  <a:pos x="110" y="54"/>
                </a:cxn>
                <a:cxn ang="0">
                  <a:pos x="103" y="69"/>
                </a:cxn>
                <a:cxn ang="0">
                  <a:pos x="95" y="84"/>
                </a:cxn>
                <a:cxn ang="0">
                  <a:pos x="87" y="98"/>
                </a:cxn>
                <a:cxn ang="0">
                  <a:pos x="72" y="127"/>
                </a:cxn>
                <a:cxn ang="0">
                  <a:pos x="72" y="127"/>
                </a:cxn>
                <a:cxn ang="0">
                  <a:pos x="53" y="153"/>
                </a:cxn>
                <a:cxn ang="0">
                  <a:pos x="36" y="179"/>
                </a:cxn>
                <a:cxn ang="0">
                  <a:pos x="18" y="205"/>
                </a:cxn>
                <a:cxn ang="0">
                  <a:pos x="1" y="231"/>
                </a:cxn>
                <a:cxn ang="0">
                  <a:pos x="1" y="231"/>
                </a:cxn>
                <a:cxn ang="0">
                  <a:pos x="0" y="233"/>
                </a:cxn>
                <a:cxn ang="0">
                  <a:pos x="0" y="235"/>
                </a:cxn>
                <a:cxn ang="0">
                  <a:pos x="2" y="238"/>
                </a:cxn>
                <a:cxn ang="0">
                  <a:pos x="6" y="239"/>
                </a:cxn>
                <a:cxn ang="0">
                  <a:pos x="9" y="238"/>
                </a:cxn>
                <a:cxn ang="0">
                  <a:pos x="10" y="237"/>
                </a:cxn>
                <a:cxn ang="0">
                  <a:pos x="10" y="237"/>
                </a:cxn>
                <a:cxn ang="0">
                  <a:pos x="28" y="210"/>
                </a:cxn>
                <a:cxn ang="0">
                  <a:pos x="47" y="183"/>
                </a:cxn>
                <a:cxn ang="0">
                  <a:pos x="66" y="156"/>
                </a:cxn>
                <a:cxn ang="0">
                  <a:pos x="86" y="128"/>
                </a:cxn>
                <a:cxn ang="0">
                  <a:pos x="103" y="98"/>
                </a:cxn>
                <a:cxn ang="0">
                  <a:pos x="111" y="84"/>
                </a:cxn>
                <a:cxn ang="0">
                  <a:pos x="117" y="68"/>
                </a:cxn>
                <a:cxn ang="0">
                  <a:pos x="123" y="54"/>
                </a:cxn>
                <a:cxn ang="0">
                  <a:pos x="127" y="38"/>
                </a:cxn>
                <a:cxn ang="0">
                  <a:pos x="129" y="22"/>
                </a:cxn>
                <a:cxn ang="0">
                  <a:pos x="130" y="5"/>
                </a:cxn>
                <a:cxn ang="0">
                  <a:pos x="130" y="5"/>
                </a:cxn>
                <a:cxn ang="0">
                  <a:pos x="130" y="3"/>
                </a:cxn>
                <a:cxn ang="0">
                  <a:pos x="129" y="1"/>
                </a:cxn>
                <a:cxn ang="0">
                  <a:pos x="125" y="0"/>
                </a:cxn>
                <a:cxn ang="0">
                  <a:pos x="121" y="1"/>
                </a:cxn>
                <a:cxn ang="0">
                  <a:pos x="120" y="3"/>
                </a:cxn>
                <a:cxn ang="0">
                  <a:pos x="120" y="5"/>
                </a:cxn>
                <a:cxn ang="0">
                  <a:pos x="120" y="5"/>
                </a:cxn>
              </a:cxnLst>
              <a:rect l="0" t="0" r="r" b="b"/>
              <a:pathLst>
                <a:path w="130" h="239">
                  <a:moveTo>
                    <a:pt x="120" y="5"/>
                  </a:moveTo>
                  <a:lnTo>
                    <a:pt x="120" y="5"/>
                  </a:lnTo>
                  <a:lnTo>
                    <a:pt x="117" y="22"/>
                  </a:lnTo>
                  <a:lnTo>
                    <a:pt x="115" y="38"/>
                  </a:lnTo>
                  <a:lnTo>
                    <a:pt x="110" y="54"/>
                  </a:lnTo>
                  <a:lnTo>
                    <a:pt x="103" y="69"/>
                  </a:lnTo>
                  <a:lnTo>
                    <a:pt x="95" y="84"/>
                  </a:lnTo>
                  <a:lnTo>
                    <a:pt x="87" y="98"/>
                  </a:lnTo>
                  <a:lnTo>
                    <a:pt x="72" y="127"/>
                  </a:lnTo>
                  <a:lnTo>
                    <a:pt x="72" y="127"/>
                  </a:lnTo>
                  <a:lnTo>
                    <a:pt x="53" y="153"/>
                  </a:lnTo>
                  <a:lnTo>
                    <a:pt x="36" y="179"/>
                  </a:lnTo>
                  <a:lnTo>
                    <a:pt x="18" y="205"/>
                  </a:lnTo>
                  <a:lnTo>
                    <a:pt x="1" y="231"/>
                  </a:lnTo>
                  <a:lnTo>
                    <a:pt x="1" y="231"/>
                  </a:lnTo>
                  <a:lnTo>
                    <a:pt x="0" y="233"/>
                  </a:lnTo>
                  <a:lnTo>
                    <a:pt x="0" y="235"/>
                  </a:lnTo>
                  <a:lnTo>
                    <a:pt x="2" y="238"/>
                  </a:lnTo>
                  <a:lnTo>
                    <a:pt x="6" y="239"/>
                  </a:lnTo>
                  <a:lnTo>
                    <a:pt x="9" y="238"/>
                  </a:lnTo>
                  <a:lnTo>
                    <a:pt x="10" y="237"/>
                  </a:lnTo>
                  <a:lnTo>
                    <a:pt x="10" y="237"/>
                  </a:lnTo>
                  <a:lnTo>
                    <a:pt x="28" y="210"/>
                  </a:lnTo>
                  <a:lnTo>
                    <a:pt x="47" y="183"/>
                  </a:lnTo>
                  <a:lnTo>
                    <a:pt x="66" y="156"/>
                  </a:lnTo>
                  <a:lnTo>
                    <a:pt x="86" y="128"/>
                  </a:lnTo>
                  <a:lnTo>
                    <a:pt x="103" y="98"/>
                  </a:lnTo>
                  <a:lnTo>
                    <a:pt x="111" y="84"/>
                  </a:lnTo>
                  <a:lnTo>
                    <a:pt x="117" y="68"/>
                  </a:lnTo>
                  <a:lnTo>
                    <a:pt x="123" y="54"/>
                  </a:lnTo>
                  <a:lnTo>
                    <a:pt x="127" y="38"/>
                  </a:lnTo>
                  <a:lnTo>
                    <a:pt x="129" y="22"/>
                  </a:lnTo>
                  <a:lnTo>
                    <a:pt x="130" y="5"/>
                  </a:lnTo>
                  <a:lnTo>
                    <a:pt x="130" y="5"/>
                  </a:lnTo>
                  <a:lnTo>
                    <a:pt x="130" y="3"/>
                  </a:lnTo>
                  <a:lnTo>
                    <a:pt x="129" y="1"/>
                  </a:lnTo>
                  <a:lnTo>
                    <a:pt x="125" y="0"/>
                  </a:lnTo>
                  <a:lnTo>
                    <a:pt x="121" y="1"/>
                  </a:lnTo>
                  <a:lnTo>
                    <a:pt x="120" y="3"/>
                  </a:lnTo>
                  <a:lnTo>
                    <a:pt x="120" y="5"/>
                  </a:lnTo>
                  <a:lnTo>
                    <a:pt x="12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76" name="Freeform 688"/>
            <p:cNvSpPr/>
            <p:nvPr/>
          </p:nvSpPr>
          <p:spPr bwMode="auto">
            <a:xfrm>
              <a:off x="6837363" y="2028825"/>
              <a:ext cx="58738" cy="98425"/>
            </a:xfrm>
            <a:custGeom>
              <a:avLst/>
              <a:gdLst/>
              <a:ahLst/>
              <a:cxnLst>
                <a:cxn ang="0">
                  <a:pos x="139" y="3"/>
                </a:cxn>
                <a:cxn ang="0">
                  <a:pos x="134" y="8"/>
                </a:cxn>
                <a:cxn ang="0">
                  <a:pos x="134" y="8"/>
                </a:cxn>
                <a:cxn ang="0">
                  <a:pos x="131" y="12"/>
                </a:cxn>
                <a:cxn ang="0">
                  <a:pos x="132" y="15"/>
                </a:cxn>
                <a:cxn ang="0">
                  <a:pos x="132" y="15"/>
                </a:cxn>
                <a:cxn ang="0">
                  <a:pos x="102" y="70"/>
                </a:cxn>
                <a:cxn ang="0">
                  <a:pos x="87" y="96"/>
                </a:cxn>
                <a:cxn ang="0">
                  <a:pos x="70" y="122"/>
                </a:cxn>
                <a:cxn ang="0">
                  <a:pos x="70" y="122"/>
                </a:cxn>
                <a:cxn ang="0">
                  <a:pos x="49" y="155"/>
                </a:cxn>
                <a:cxn ang="0">
                  <a:pos x="29" y="186"/>
                </a:cxn>
                <a:cxn ang="0">
                  <a:pos x="29" y="186"/>
                </a:cxn>
                <a:cxn ang="0">
                  <a:pos x="13" y="212"/>
                </a:cxn>
                <a:cxn ang="0">
                  <a:pos x="5" y="225"/>
                </a:cxn>
                <a:cxn ang="0">
                  <a:pos x="0" y="240"/>
                </a:cxn>
                <a:cxn ang="0">
                  <a:pos x="0" y="240"/>
                </a:cxn>
                <a:cxn ang="0">
                  <a:pos x="0" y="241"/>
                </a:cxn>
                <a:cxn ang="0">
                  <a:pos x="0" y="244"/>
                </a:cxn>
                <a:cxn ang="0">
                  <a:pos x="4" y="246"/>
                </a:cxn>
                <a:cxn ang="0">
                  <a:pos x="8" y="246"/>
                </a:cxn>
                <a:cxn ang="0">
                  <a:pos x="11" y="245"/>
                </a:cxn>
                <a:cxn ang="0">
                  <a:pos x="11" y="242"/>
                </a:cxn>
                <a:cxn ang="0">
                  <a:pos x="11" y="242"/>
                </a:cxn>
                <a:cxn ang="0">
                  <a:pos x="15" y="234"/>
                </a:cxn>
                <a:cxn ang="0">
                  <a:pos x="17" y="227"/>
                </a:cxn>
                <a:cxn ang="0">
                  <a:pos x="26" y="211"/>
                </a:cxn>
                <a:cxn ang="0">
                  <a:pos x="45" y="182"/>
                </a:cxn>
                <a:cxn ang="0">
                  <a:pos x="45" y="182"/>
                </a:cxn>
                <a:cxn ang="0">
                  <a:pos x="64" y="151"/>
                </a:cxn>
                <a:cxn ang="0">
                  <a:pos x="85" y="121"/>
                </a:cxn>
                <a:cxn ang="0">
                  <a:pos x="85" y="121"/>
                </a:cxn>
                <a:cxn ang="0">
                  <a:pos x="102" y="93"/>
                </a:cxn>
                <a:cxn ang="0">
                  <a:pos x="118" y="66"/>
                </a:cxn>
                <a:cxn ang="0">
                  <a:pos x="148" y="10"/>
                </a:cxn>
                <a:cxn ang="0">
                  <a:pos x="148" y="10"/>
                </a:cxn>
                <a:cxn ang="0">
                  <a:pos x="148" y="7"/>
                </a:cxn>
                <a:cxn ang="0">
                  <a:pos x="148" y="6"/>
                </a:cxn>
                <a:cxn ang="0">
                  <a:pos x="147" y="2"/>
                </a:cxn>
                <a:cxn ang="0">
                  <a:pos x="143" y="0"/>
                </a:cxn>
                <a:cxn ang="0">
                  <a:pos x="140" y="2"/>
                </a:cxn>
                <a:cxn ang="0">
                  <a:pos x="139" y="3"/>
                </a:cxn>
                <a:cxn ang="0">
                  <a:pos x="139" y="3"/>
                </a:cxn>
              </a:cxnLst>
              <a:rect l="0" t="0" r="r" b="b"/>
              <a:pathLst>
                <a:path w="148" h="246">
                  <a:moveTo>
                    <a:pt x="139" y="3"/>
                  </a:moveTo>
                  <a:lnTo>
                    <a:pt x="134" y="8"/>
                  </a:lnTo>
                  <a:lnTo>
                    <a:pt x="134" y="8"/>
                  </a:lnTo>
                  <a:lnTo>
                    <a:pt x="131" y="12"/>
                  </a:lnTo>
                  <a:lnTo>
                    <a:pt x="132" y="15"/>
                  </a:lnTo>
                  <a:lnTo>
                    <a:pt x="132" y="15"/>
                  </a:lnTo>
                  <a:lnTo>
                    <a:pt x="102" y="70"/>
                  </a:lnTo>
                  <a:lnTo>
                    <a:pt x="87" y="96"/>
                  </a:lnTo>
                  <a:lnTo>
                    <a:pt x="70" y="122"/>
                  </a:lnTo>
                  <a:lnTo>
                    <a:pt x="70" y="122"/>
                  </a:lnTo>
                  <a:lnTo>
                    <a:pt x="49" y="155"/>
                  </a:lnTo>
                  <a:lnTo>
                    <a:pt x="29" y="186"/>
                  </a:lnTo>
                  <a:lnTo>
                    <a:pt x="29" y="186"/>
                  </a:lnTo>
                  <a:lnTo>
                    <a:pt x="13" y="212"/>
                  </a:lnTo>
                  <a:lnTo>
                    <a:pt x="5" y="225"/>
                  </a:lnTo>
                  <a:lnTo>
                    <a:pt x="0" y="240"/>
                  </a:lnTo>
                  <a:lnTo>
                    <a:pt x="0" y="240"/>
                  </a:lnTo>
                  <a:lnTo>
                    <a:pt x="0" y="241"/>
                  </a:lnTo>
                  <a:lnTo>
                    <a:pt x="0" y="244"/>
                  </a:lnTo>
                  <a:lnTo>
                    <a:pt x="4" y="246"/>
                  </a:lnTo>
                  <a:lnTo>
                    <a:pt x="8" y="246"/>
                  </a:lnTo>
                  <a:lnTo>
                    <a:pt x="11" y="245"/>
                  </a:lnTo>
                  <a:lnTo>
                    <a:pt x="11" y="242"/>
                  </a:lnTo>
                  <a:lnTo>
                    <a:pt x="11" y="242"/>
                  </a:lnTo>
                  <a:lnTo>
                    <a:pt x="15" y="234"/>
                  </a:lnTo>
                  <a:lnTo>
                    <a:pt x="17" y="227"/>
                  </a:lnTo>
                  <a:lnTo>
                    <a:pt x="26" y="211"/>
                  </a:lnTo>
                  <a:lnTo>
                    <a:pt x="45" y="182"/>
                  </a:lnTo>
                  <a:lnTo>
                    <a:pt x="45" y="182"/>
                  </a:lnTo>
                  <a:lnTo>
                    <a:pt x="64" y="151"/>
                  </a:lnTo>
                  <a:lnTo>
                    <a:pt x="85" y="121"/>
                  </a:lnTo>
                  <a:lnTo>
                    <a:pt x="85" y="121"/>
                  </a:lnTo>
                  <a:lnTo>
                    <a:pt x="102" y="93"/>
                  </a:lnTo>
                  <a:lnTo>
                    <a:pt x="118" y="66"/>
                  </a:lnTo>
                  <a:lnTo>
                    <a:pt x="148" y="10"/>
                  </a:lnTo>
                  <a:lnTo>
                    <a:pt x="148" y="10"/>
                  </a:lnTo>
                  <a:lnTo>
                    <a:pt x="148" y="7"/>
                  </a:lnTo>
                  <a:lnTo>
                    <a:pt x="148" y="6"/>
                  </a:lnTo>
                  <a:lnTo>
                    <a:pt x="147" y="2"/>
                  </a:lnTo>
                  <a:lnTo>
                    <a:pt x="143" y="0"/>
                  </a:lnTo>
                  <a:lnTo>
                    <a:pt x="140" y="2"/>
                  </a:lnTo>
                  <a:lnTo>
                    <a:pt x="139" y="3"/>
                  </a:lnTo>
                  <a:lnTo>
                    <a:pt x="13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77" name="Freeform 689"/>
            <p:cNvSpPr/>
            <p:nvPr/>
          </p:nvSpPr>
          <p:spPr bwMode="auto">
            <a:xfrm>
              <a:off x="6875463" y="2058988"/>
              <a:ext cx="41275" cy="79375"/>
            </a:xfrm>
            <a:custGeom>
              <a:avLst/>
              <a:gdLst/>
              <a:ahLst/>
              <a:cxnLst>
                <a:cxn ang="0">
                  <a:pos x="92" y="3"/>
                </a:cxn>
                <a:cxn ang="0">
                  <a:pos x="92" y="3"/>
                </a:cxn>
                <a:cxn ang="0">
                  <a:pos x="88" y="12"/>
                </a:cxn>
                <a:cxn ang="0">
                  <a:pos x="84" y="21"/>
                </a:cxn>
                <a:cxn ang="0">
                  <a:pos x="73" y="37"/>
                </a:cxn>
                <a:cxn ang="0">
                  <a:pos x="63" y="53"/>
                </a:cxn>
                <a:cxn ang="0">
                  <a:pos x="58" y="62"/>
                </a:cxn>
                <a:cxn ang="0">
                  <a:pos x="54" y="70"/>
                </a:cxn>
                <a:cxn ang="0">
                  <a:pos x="54" y="70"/>
                </a:cxn>
                <a:cxn ang="0">
                  <a:pos x="42" y="101"/>
                </a:cxn>
                <a:cxn ang="0">
                  <a:pos x="29" y="131"/>
                </a:cxn>
                <a:cxn ang="0">
                  <a:pos x="1" y="190"/>
                </a:cxn>
                <a:cxn ang="0">
                  <a:pos x="1" y="190"/>
                </a:cxn>
                <a:cxn ang="0">
                  <a:pos x="0" y="192"/>
                </a:cxn>
                <a:cxn ang="0">
                  <a:pos x="0" y="195"/>
                </a:cxn>
                <a:cxn ang="0">
                  <a:pos x="4" y="198"/>
                </a:cxn>
                <a:cxn ang="0">
                  <a:pos x="5" y="199"/>
                </a:cxn>
                <a:cxn ang="0">
                  <a:pos x="8" y="199"/>
                </a:cxn>
                <a:cxn ang="0">
                  <a:pos x="9" y="198"/>
                </a:cxn>
                <a:cxn ang="0">
                  <a:pos x="10" y="196"/>
                </a:cxn>
                <a:cxn ang="0">
                  <a:pos x="10" y="196"/>
                </a:cxn>
                <a:cxn ang="0">
                  <a:pos x="37" y="140"/>
                </a:cxn>
                <a:cxn ang="0">
                  <a:pos x="61" y="83"/>
                </a:cxn>
                <a:cxn ang="0">
                  <a:pos x="61" y="83"/>
                </a:cxn>
                <a:cxn ang="0">
                  <a:pos x="65" y="73"/>
                </a:cxn>
                <a:cxn ang="0">
                  <a:pos x="71" y="63"/>
                </a:cxn>
                <a:cxn ang="0">
                  <a:pos x="82" y="45"/>
                </a:cxn>
                <a:cxn ang="0">
                  <a:pos x="94" y="26"/>
                </a:cxn>
                <a:cxn ang="0">
                  <a:pos x="98" y="16"/>
                </a:cxn>
                <a:cxn ang="0">
                  <a:pos x="103" y="7"/>
                </a:cxn>
                <a:cxn ang="0">
                  <a:pos x="103" y="7"/>
                </a:cxn>
                <a:cxn ang="0">
                  <a:pos x="103" y="4"/>
                </a:cxn>
                <a:cxn ang="0">
                  <a:pos x="102" y="2"/>
                </a:cxn>
                <a:cxn ang="0">
                  <a:pos x="101" y="0"/>
                </a:cxn>
                <a:cxn ang="0">
                  <a:pos x="99" y="0"/>
                </a:cxn>
                <a:cxn ang="0">
                  <a:pos x="94" y="0"/>
                </a:cxn>
                <a:cxn ang="0">
                  <a:pos x="93" y="2"/>
                </a:cxn>
                <a:cxn ang="0">
                  <a:pos x="92" y="3"/>
                </a:cxn>
                <a:cxn ang="0">
                  <a:pos x="92" y="3"/>
                </a:cxn>
              </a:cxnLst>
              <a:rect l="0" t="0" r="r" b="b"/>
              <a:pathLst>
                <a:path w="103" h="199">
                  <a:moveTo>
                    <a:pt x="92" y="3"/>
                  </a:moveTo>
                  <a:lnTo>
                    <a:pt x="92" y="3"/>
                  </a:lnTo>
                  <a:lnTo>
                    <a:pt x="88" y="12"/>
                  </a:lnTo>
                  <a:lnTo>
                    <a:pt x="84" y="21"/>
                  </a:lnTo>
                  <a:lnTo>
                    <a:pt x="73" y="37"/>
                  </a:lnTo>
                  <a:lnTo>
                    <a:pt x="63" y="53"/>
                  </a:lnTo>
                  <a:lnTo>
                    <a:pt x="58" y="62"/>
                  </a:lnTo>
                  <a:lnTo>
                    <a:pt x="54" y="70"/>
                  </a:lnTo>
                  <a:lnTo>
                    <a:pt x="54" y="70"/>
                  </a:lnTo>
                  <a:lnTo>
                    <a:pt x="42" y="101"/>
                  </a:lnTo>
                  <a:lnTo>
                    <a:pt x="29" y="131"/>
                  </a:lnTo>
                  <a:lnTo>
                    <a:pt x="1" y="190"/>
                  </a:lnTo>
                  <a:lnTo>
                    <a:pt x="1" y="190"/>
                  </a:lnTo>
                  <a:lnTo>
                    <a:pt x="0" y="192"/>
                  </a:lnTo>
                  <a:lnTo>
                    <a:pt x="0" y="195"/>
                  </a:lnTo>
                  <a:lnTo>
                    <a:pt x="4" y="198"/>
                  </a:lnTo>
                  <a:lnTo>
                    <a:pt x="5" y="199"/>
                  </a:lnTo>
                  <a:lnTo>
                    <a:pt x="8" y="199"/>
                  </a:lnTo>
                  <a:lnTo>
                    <a:pt x="9" y="198"/>
                  </a:lnTo>
                  <a:lnTo>
                    <a:pt x="10" y="196"/>
                  </a:lnTo>
                  <a:lnTo>
                    <a:pt x="10" y="196"/>
                  </a:lnTo>
                  <a:lnTo>
                    <a:pt x="37" y="140"/>
                  </a:lnTo>
                  <a:lnTo>
                    <a:pt x="61" y="83"/>
                  </a:lnTo>
                  <a:lnTo>
                    <a:pt x="61" y="83"/>
                  </a:lnTo>
                  <a:lnTo>
                    <a:pt x="65" y="73"/>
                  </a:lnTo>
                  <a:lnTo>
                    <a:pt x="71" y="63"/>
                  </a:lnTo>
                  <a:lnTo>
                    <a:pt x="82" y="45"/>
                  </a:lnTo>
                  <a:lnTo>
                    <a:pt x="94" y="26"/>
                  </a:lnTo>
                  <a:lnTo>
                    <a:pt x="98" y="16"/>
                  </a:lnTo>
                  <a:lnTo>
                    <a:pt x="103" y="7"/>
                  </a:lnTo>
                  <a:lnTo>
                    <a:pt x="103" y="7"/>
                  </a:lnTo>
                  <a:lnTo>
                    <a:pt x="103" y="4"/>
                  </a:lnTo>
                  <a:lnTo>
                    <a:pt x="102" y="2"/>
                  </a:lnTo>
                  <a:lnTo>
                    <a:pt x="101" y="0"/>
                  </a:lnTo>
                  <a:lnTo>
                    <a:pt x="99" y="0"/>
                  </a:lnTo>
                  <a:lnTo>
                    <a:pt x="94" y="0"/>
                  </a:lnTo>
                  <a:lnTo>
                    <a:pt x="93" y="2"/>
                  </a:lnTo>
                  <a:lnTo>
                    <a:pt x="92" y="3"/>
                  </a:lnTo>
                  <a:lnTo>
                    <a:pt x="9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78" name="Freeform 690"/>
            <p:cNvSpPr/>
            <p:nvPr/>
          </p:nvSpPr>
          <p:spPr bwMode="auto">
            <a:xfrm>
              <a:off x="6505576" y="2085975"/>
              <a:ext cx="19050" cy="36513"/>
            </a:xfrm>
            <a:custGeom>
              <a:avLst/>
              <a:gdLst/>
              <a:ahLst/>
              <a:cxnLst>
                <a:cxn ang="0">
                  <a:pos x="34" y="4"/>
                </a:cxn>
                <a:cxn ang="0">
                  <a:pos x="34" y="4"/>
                </a:cxn>
                <a:cxn ang="0">
                  <a:pos x="25" y="24"/>
                </a:cxn>
                <a:cxn ang="0">
                  <a:pos x="16" y="43"/>
                </a:cxn>
                <a:cxn ang="0">
                  <a:pos x="6" y="63"/>
                </a:cxn>
                <a:cxn ang="0">
                  <a:pos x="3" y="73"/>
                </a:cxn>
                <a:cxn ang="0">
                  <a:pos x="0" y="84"/>
                </a:cxn>
                <a:cxn ang="0">
                  <a:pos x="0" y="84"/>
                </a:cxn>
                <a:cxn ang="0">
                  <a:pos x="0" y="87"/>
                </a:cxn>
                <a:cxn ang="0">
                  <a:pos x="1" y="89"/>
                </a:cxn>
                <a:cxn ang="0">
                  <a:pos x="3" y="90"/>
                </a:cxn>
                <a:cxn ang="0">
                  <a:pos x="5" y="90"/>
                </a:cxn>
                <a:cxn ang="0">
                  <a:pos x="5" y="90"/>
                </a:cxn>
                <a:cxn ang="0">
                  <a:pos x="10" y="90"/>
                </a:cxn>
                <a:cxn ang="0">
                  <a:pos x="14" y="89"/>
                </a:cxn>
                <a:cxn ang="0">
                  <a:pos x="21" y="84"/>
                </a:cxn>
                <a:cxn ang="0">
                  <a:pos x="21" y="84"/>
                </a:cxn>
                <a:cxn ang="0">
                  <a:pos x="22" y="81"/>
                </a:cxn>
                <a:cxn ang="0">
                  <a:pos x="22" y="80"/>
                </a:cxn>
                <a:cxn ang="0">
                  <a:pos x="21" y="76"/>
                </a:cxn>
                <a:cxn ang="0">
                  <a:pos x="18" y="75"/>
                </a:cxn>
                <a:cxn ang="0">
                  <a:pos x="16" y="73"/>
                </a:cxn>
                <a:cxn ang="0">
                  <a:pos x="14" y="75"/>
                </a:cxn>
                <a:cxn ang="0">
                  <a:pos x="14" y="75"/>
                </a:cxn>
                <a:cxn ang="0">
                  <a:pos x="21" y="58"/>
                </a:cxn>
                <a:cxn ang="0">
                  <a:pos x="29" y="41"/>
                </a:cxn>
                <a:cxn ang="0">
                  <a:pos x="38" y="24"/>
                </a:cxn>
                <a:cxn ang="0">
                  <a:pos x="44" y="7"/>
                </a:cxn>
                <a:cxn ang="0">
                  <a:pos x="44" y="7"/>
                </a:cxn>
                <a:cxn ang="0">
                  <a:pos x="46" y="4"/>
                </a:cxn>
                <a:cxn ang="0">
                  <a:pos x="44" y="3"/>
                </a:cxn>
                <a:cxn ang="0">
                  <a:pos x="43" y="2"/>
                </a:cxn>
                <a:cxn ang="0">
                  <a:pos x="42" y="0"/>
                </a:cxn>
                <a:cxn ang="0">
                  <a:pos x="38" y="0"/>
                </a:cxn>
                <a:cxn ang="0">
                  <a:pos x="35" y="2"/>
                </a:cxn>
                <a:cxn ang="0">
                  <a:pos x="34" y="4"/>
                </a:cxn>
                <a:cxn ang="0">
                  <a:pos x="34" y="4"/>
                </a:cxn>
              </a:cxnLst>
              <a:rect l="0" t="0" r="r" b="b"/>
              <a:pathLst>
                <a:path w="46" h="90">
                  <a:moveTo>
                    <a:pt x="34" y="4"/>
                  </a:moveTo>
                  <a:lnTo>
                    <a:pt x="34" y="4"/>
                  </a:lnTo>
                  <a:lnTo>
                    <a:pt x="25" y="24"/>
                  </a:lnTo>
                  <a:lnTo>
                    <a:pt x="16" y="43"/>
                  </a:lnTo>
                  <a:lnTo>
                    <a:pt x="6" y="63"/>
                  </a:lnTo>
                  <a:lnTo>
                    <a:pt x="3" y="73"/>
                  </a:lnTo>
                  <a:lnTo>
                    <a:pt x="0" y="84"/>
                  </a:lnTo>
                  <a:lnTo>
                    <a:pt x="0" y="84"/>
                  </a:lnTo>
                  <a:lnTo>
                    <a:pt x="0" y="87"/>
                  </a:lnTo>
                  <a:lnTo>
                    <a:pt x="1" y="89"/>
                  </a:lnTo>
                  <a:lnTo>
                    <a:pt x="3" y="90"/>
                  </a:lnTo>
                  <a:lnTo>
                    <a:pt x="5" y="90"/>
                  </a:lnTo>
                  <a:lnTo>
                    <a:pt x="5" y="90"/>
                  </a:lnTo>
                  <a:lnTo>
                    <a:pt x="10" y="90"/>
                  </a:lnTo>
                  <a:lnTo>
                    <a:pt x="14" y="89"/>
                  </a:lnTo>
                  <a:lnTo>
                    <a:pt x="21" y="84"/>
                  </a:lnTo>
                  <a:lnTo>
                    <a:pt x="21" y="84"/>
                  </a:lnTo>
                  <a:lnTo>
                    <a:pt x="22" y="81"/>
                  </a:lnTo>
                  <a:lnTo>
                    <a:pt x="22" y="80"/>
                  </a:lnTo>
                  <a:lnTo>
                    <a:pt x="21" y="76"/>
                  </a:lnTo>
                  <a:lnTo>
                    <a:pt x="18" y="75"/>
                  </a:lnTo>
                  <a:lnTo>
                    <a:pt x="16" y="73"/>
                  </a:lnTo>
                  <a:lnTo>
                    <a:pt x="14" y="75"/>
                  </a:lnTo>
                  <a:lnTo>
                    <a:pt x="14" y="75"/>
                  </a:lnTo>
                  <a:lnTo>
                    <a:pt x="21" y="58"/>
                  </a:lnTo>
                  <a:lnTo>
                    <a:pt x="29" y="41"/>
                  </a:lnTo>
                  <a:lnTo>
                    <a:pt x="38" y="24"/>
                  </a:lnTo>
                  <a:lnTo>
                    <a:pt x="44" y="7"/>
                  </a:lnTo>
                  <a:lnTo>
                    <a:pt x="44" y="7"/>
                  </a:lnTo>
                  <a:lnTo>
                    <a:pt x="46" y="4"/>
                  </a:lnTo>
                  <a:lnTo>
                    <a:pt x="44" y="3"/>
                  </a:lnTo>
                  <a:lnTo>
                    <a:pt x="43" y="2"/>
                  </a:lnTo>
                  <a:lnTo>
                    <a:pt x="42" y="0"/>
                  </a:lnTo>
                  <a:lnTo>
                    <a:pt x="38" y="0"/>
                  </a:lnTo>
                  <a:lnTo>
                    <a:pt x="35" y="2"/>
                  </a:lnTo>
                  <a:lnTo>
                    <a:pt x="34" y="4"/>
                  </a:lnTo>
                  <a:lnTo>
                    <a:pt x="3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79" name="Freeform 691"/>
            <p:cNvSpPr/>
            <p:nvPr/>
          </p:nvSpPr>
          <p:spPr bwMode="auto">
            <a:xfrm>
              <a:off x="6530976" y="2066925"/>
              <a:ext cx="26988" cy="41275"/>
            </a:xfrm>
            <a:custGeom>
              <a:avLst/>
              <a:gdLst/>
              <a:ahLst/>
              <a:cxnLst>
                <a:cxn ang="0">
                  <a:pos x="56" y="4"/>
                </a:cxn>
                <a:cxn ang="0">
                  <a:pos x="56" y="4"/>
                </a:cxn>
                <a:cxn ang="0">
                  <a:pos x="53" y="11"/>
                </a:cxn>
                <a:cxn ang="0">
                  <a:pos x="49" y="17"/>
                </a:cxn>
                <a:cxn ang="0">
                  <a:pos x="39" y="32"/>
                </a:cxn>
                <a:cxn ang="0">
                  <a:pos x="39" y="32"/>
                </a:cxn>
                <a:cxn ang="0">
                  <a:pos x="36" y="37"/>
                </a:cxn>
                <a:cxn ang="0">
                  <a:pos x="34" y="43"/>
                </a:cxn>
                <a:cxn ang="0">
                  <a:pos x="29" y="56"/>
                </a:cxn>
                <a:cxn ang="0">
                  <a:pos x="29" y="56"/>
                </a:cxn>
                <a:cxn ang="0">
                  <a:pos x="22" y="66"/>
                </a:cxn>
                <a:cxn ang="0">
                  <a:pos x="15" y="73"/>
                </a:cxn>
                <a:cxn ang="0">
                  <a:pos x="9" y="83"/>
                </a:cxn>
                <a:cxn ang="0">
                  <a:pos x="4" y="90"/>
                </a:cxn>
                <a:cxn ang="0">
                  <a:pos x="4" y="90"/>
                </a:cxn>
                <a:cxn ang="0">
                  <a:pos x="1" y="93"/>
                </a:cxn>
                <a:cxn ang="0">
                  <a:pos x="0" y="97"/>
                </a:cxn>
                <a:cxn ang="0">
                  <a:pos x="0" y="102"/>
                </a:cxn>
                <a:cxn ang="0">
                  <a:pos x="0" y="102"/>
                </a:cxn>
                <a:cxn ang="0">
                  <a:pos x="0" y="105"/>
                </a:cxn>
                <a:cxn ang="0">
                  <a:pos x="1" y="106"/>
                </a:cxn>
                <a:cxn ang="0">
                  <a:pos x="4" y="107"/>
                </a:cxn>
                <a:cxn ang="0">
                  <a:pos x="8" y="107"/>
                </a:cxn>
                <a:cxn ang="0">
                  <a:pos x="9" y="106"/>
                </a:cxn>
                <a:cxn ang="0">
                  <a:pos x="10" y="104"/>
                </a:cxn>
                <a:cxn ang="0">
                  <a:pos x="10" y="104"/>
                </a:cxn>
                <a:cxn ang="0">
                  <a:pos x="13" y="97"/>
                </a:cxn>
                <a:cxn ang="0">
                  <a:pos x="17" y="90"/>
                </a:cxn>
                <a:cxn ang="0">
                  <a:pos x="25" y="80"/>
                </a:cxn>
                <a:cxn ang="0">
                  <a:pos x="32" y="70"/>
                </a:cxn>
                <a:cxn ang="0">
                  <a:pos x="40" y="58"/>
                </a:cxn>
                <a:cxn ang="0">
                  <a:pos x="40" y="58"/>
                </a:cxn>
                <a:cxn ang="0">
                  <a:pos x="47" y="45"/>
                </a:cxn>
                <a:cxn ang="0">
                  <a:pos x="49" y="38"/>
                </a:cxn>
                <a:cxn ang="0">
                  <a:pos x="52" y="32"/>
                </a:cxn>
                <a:cxn ang="0">
                  <a:pos x="52" y="32"/>
                </a:cxn>
                <a:cxn ang="0">
                  <a:pos x="61" y="20"/>
                </a:cxn>
                <a:cxn ang="0">
                  <a:pos x="68" y="7"/>
                </a:cxn>
                <a:cxn ang="0">
                  <a:pos x="68" y="7"/>
                </a:cxn>
                <a:cxn ang="0">
                  <a:pos x="68" y="4"/>
                </a:cxn>
                <a:cxn ang="0">
                  <a:pos x="68" y="3"/>
                </a:cxn>
                <a:cxn ang="0">
                  <a:pos x="66" y="0"/>
                </a:cxn>
                <a:cxn ang="0">
                  <a:pos x="64" y="0"/>
                </a:cxn>
                <a:cxn ang="0">
                  <a:pos x="60" y="0"/>
                </a:cxn>
                <a:cxn ang="0">
                  <a:pos x="59" y="2"/>
                </a:cxn>
                <a:cxn ang="0">
                  <a:pos x="56" y="4"/>
                </a:cxn>
                <a:cxn ang="0">
                  <a:pos x="56" y="4"/>
                </a:cxn>
              </a:cxnLst>
              <a:rect l="0" t="0" r="r" b="b"/>
              <a:pathLst>
                <a:path w="68" h="107">
                  <a:moveTo>
                    <a:pt x="56" y="4"/>
                  </a:moveTo>
                  <a:lnTo>
                    <a:pt x="56" y="4"/>
                  </a:lnTo>
                  <a:lnTo>
                    <a:pt x="53" y="11"/>
                  </a:lnTo>
                  <a:lnTo>
                    <a:pt x="49" y="17"/>
                  </a:lnTo>
                  <a:lnTo>
                    <a:pt x="39" y="32"/>
                  </a:lnTo>
                  <a:lnTo>
                    <a:pt x="39" y="32"/>
                  </a:lnTo>
                  <a:lnTo>
                    <a:pt x="36" y="37"/>
                  </a:lnTo>
                  <a:lnTo>
                    <a:pt x="34" y="43"/>
                  </a:lnTo>
                  <a:lnTo>
                    <a:pt x="29" y="56"/>
                  </a:lnTo>
                  <a:lnTo>
                    <a:pt x="29" y="56"/>
                  </a:lnTo>
                  <a:lnTo>
                    <a:pt x="22" y="66"/>
                  </a:lnTo>
                  <a:lnTo>
                    <a:pt x="15" y="73"/>
                  </a:lnTo>
                  <a:lnTo>
                    <a:pt x="9" y="83"/>
                  </a:lnTo>
                  <a:lnTo>
                    <a:pt x="4" y="90"/>
                  </a:lnTo>
                  <a:lnTo>
                    <a:pt x="4" y="90"/>
                  </a:lnTo>
                  <a:lnTo>
                    <a:pt x="1" y="93"/>
                  </a:lnTo>
                  <a:lnTo>
                    <a:pt x="0" y="97"/>
                  </a:lnTo>
                  <a:lnTo>
                    <a:pt x="0" y="102"/>
                  </a:lnTo>
                  <a:lnTo>
                    <a:pt x="0" y="102"/>
                  </a:lnTo>
                  <a:lnTo>
                    <a:pt x="0" y="105"/>
                  </a:lnTo>
                  <a:lnTo>
                    <a:pt x="1" y="106"/>
                  </a:lnTo>
                  <a:lnTo>
                    <a:pt x="4" y="107"/>
                  </a:lnTo>
                  <a:lnTo>
                    <a:pt x="8" y="107"/>
                  </a:lnTo>
                  <a:lnTo>
                    <a:pt x="9" y="106"/>
                  </a:lnTo>
                  <a:lnTo>
                    <a:pt x="10" y="104"/>
                  </a:lnTo>
                  <a:lnTo>
                    <a:pt x="10" y="104"/>
                  </a:lnTo>
                  <a:lnTo>
                    <a:pt x="13" y="97"/>
                  </a:lnTo>
                  <a:lnTo>
                    <a:pt x="17" y="90"/>
                  </a:lnTo>
                  <a:lnTo>
                    <a:pt x="25" y="80"/>
                  </a:lnTo>
                  <a:lnTo>
                    <a:pt x="32" y="70"/>
                  </a:lnTo>
                  <a:lnTo>
                    <a:pt x="40" y="58"/>
                  </a:lnTo>
                  <a:lnTo>
                    <a:pt x="40" y="58"/>
                  </a:lnTo>
                  <a:lnTo>
                    <a:pt x="47" y="45"/>
                  </a:lnTo>
                  <a:lnTo>
                    <a:pt x="49" y="38"/>
                  </a:lnTo>
                  <a:lnTo>
                    <a:pt x="52" y="32"/>
                  </a:lnTo>
                  <a:lnTo>
                    <a:pt x="52" y="32"/>
                  </a:lnTo>
                  <a:lnTo>
                    <a:pt x="61" y="20"/>
                  </a:lnTo>
                  <a:lnTo>
                    <a:pt x="68" y="7"/>
                  </a:lnTo>
                  <a:lnTo>
                    <a:pt x="68" y="7"/>
                  </a:lnTo>
                  <a:lnTo>
                    <a:pt x="68" y="4"/>
                  </a:lnTo>
                  <a:lnTo>
                    <a:pt x="68" y="3"/>
                  </a:lnTo>
                  <a:lnTo>
                    <a:pt x="66" y="0"/>
                  </a:lnTo>
                  <a:lnTo>
                    <a:pt x="64" y="0"/>
                  </a:lnTo>
                  <a:lnTo>
                    <a:pt x="60" y="0"/>
                  </a:lnTo>
                  <a:lnTo>
                    <a:pt x="59" y="2"/>
                  </a:lnTo>
                  <a:lnTo>
                    <a:pt x="56" y="4"/>
                  </a:lnTo>
                  <a:lnTo>
                    <a:pt x="56"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80" name="Freeform 692"/>
            <p:cNvSpPr/>
            <p:nvPr/>
          </p:nvSpPr>
          <p:spPr bwMode="auto">
            <a:xfrm>
              <a:off x="6556376" y="2049463"/>
              <a:ext cx="31750" cy="50800"/>
            </a:xfrm>
            <a:custGeom>
              <a:avLst/>
              <a:gdLst/>
              <a:ahLst/>
              <a:cxnLst>
                <a:cxn ang="0">
                  <a:pos x="69" y="2"/>
                </a:cxn>
                <a:cxn ang="0">
                  <a:pos x="69" y="2"/>
                </a:cxn>
                <a:cxn ang="0">
                  <a:pos x="53" y="28"/>
                </a:cxn>
                <a:cxn ang="0">
                  <a:pos x="35" y="55"/>
                </a:cxn>
                <a:cxn ang="0">
                  <a:pos x="19" y="81"/>
                </a:cxn>
                <a:cxn ang="0">
                  <a:pos x="11" y="94"/>
                </a:cxn>
                <a:cxn ang="0">
                  <a:pos x="3" y="108"/>
                </a:cxn>
                <a:cxn ang="0">
                  <a:pos x="3" y="108"/>
                </a:cxn>
                <a:cxn ang="0">
                  <a:pos x="1" y="110"/>
                </a:cxn>
                <a:cxn ang="0">
                  <a:pos x="0" y="111"/>
                </a:cxn>
                <a:cxn ang="0">
                  <a:pos x="0" y="113"/>
                </a:cxn>
                <a:cxn ang="0">
                  <a:pos x="0" y="119"/>
                </a:cxn>
                <a:cxn ang="0">
                  <a:pos x="0" y="119"/>
                </a:cxn>
                <a:cxn ang="0">
                  <a:pos x="1" y="123"/>
                </a:cxn>
                <a:cxn ang="0">
                  <a:pos x="3" y="125"/>
                </a:cxn>
                <a:cxn ang="0">
                  <a:pos x="7" y="125"/>
                </a:cxn>
                <a:cxn ang="0">
                  <a:pos x="9" y="124"/>
                </a:cxn>
                <a:cxn ang="0">
                  <a:pos x="10" y="123"/>
                </a:cxn>
                <a:cxn ang="0">
                  <a:pos x="10" y="123"/>
                </a:cxn>
                <a:cxn ang="0">
                  <a:pos x="17" y="107"/>
                </a:cxn>
                <a:cxn ang="0">
                  <a:pos x="24" y="93"/>
                </a:cxn>
                <a:cxn ang="0">
                  <a:pos x="43" y="64"/>
                </a:cxn>
                <a:cxn ang="0">
                  <a:pos x="61" y="36"/>
                </a:cxn>
                <a:cxn ang="0">
                  <a:pos x="70" y="22"/>
                </a:cxn>
                <a:cxn ang="0">
                  <a:pos x="78" y="8"/>
                </a:cxn>
                <a:cxn ang="0">
                  <a:pos x="78" y="8"/>
                </a:cxn>
                <a:cxn ang="0">
                  <a:pos x="79" y="5"/>
                </a:cxn>
                <a:cxn ang="0">
                  <a:pos x="79" y="4"/>
                </a:cxn>
                <a:cxn ang="0">
                  <a:pos x="75" y="0"/>
                </a:cxn>
                <a:cxn ang="0">
                  <a:pos x="71" y="0"/>
                </a:cxn>
                <a:cxn ang="0">
                  <a:pos x="70" y="0"/>
                </a:cxn>
                <a:cxn ang="0">
                  <a:pos x="69" y="2"/>
                </a:cxn>
                <a:cxn ang="0">
                  <a:pos x="69" y="2"/>
                </a:cxn>
              </a:cxnLst>
              <a:rect l="0" t="0" r="r" b="b"/>
              <a:pathLst>
                <a:path w="79" h="125">
                  <a:moveTo>
                    <a:pt x="69" y="2"/>
                  </a:moveTo>
                  <a:lnTo>
                    <a:pt x="69" y="2"/>
                  </a:lnTo>
                  <a:lnTo>
                    <a:pt x="53" y="28"/>
                  </a:lnTo>
                  <a:lnTo>
                    <a:pt x="35" y="55"/>
                  </a:lnTo>
                  <a:lnTo>
                    <a:pt x="19" y="81"/>
                  </a:lnTo>
                  <a:lnTo>
                    <a:pt x="11" y="94"/>
                  </a:lnTo>
                  <a:lnTo>
                    <a:pt x="3" y="108"/>
                  </a:lnTo>
                  <a:lnTo>
                    <a:pt x="3" y="108"/>
                  </a:lnTo>
                  <a:lnTo>
                    <a:pt x="1" y="110"/>
                  </a:lnTo>
                  <a:lnTo>
                    <a:pt x="0" y="111"/>
                  </a:lnTo>
                  <a:lnTo>
                    <a:pt x="0" y="113"/>
                  </a:lnTo>
                  <a:lnTo>
                    <a:pt x="0" y="119"/>
                  </a:lnTo>
                  <a:lnTo>
                    <a:pt x="0" y="119"/>
                  </a:lnTo>
                  <a:lnTo>
                    <a:pt x="1" y="123"/>
                  </a:lnTo>
                  <a:lnTo>
                    <a:pt x="3" y="125"/>
                  </a:lnTo>
                  <a:lnTo>
                    <a:pt x="7" y="125"/>
                  </a:lnTo>
                  <a:lnTo>
                    <a:pt x="9" y="124"/>
                  </a:lnTo>
                  <a:lnTo>
                    <a:pt x="10" y="123"/>
                  </a:lnTo>
                  <a:lnTo>
                    <a:pt x="10" y="123"/>
                  </a:lnTo>
                  <a:lnTo>
                    <a:pt x="17" y="107"/>
                  </a:lnTo>
                  <a:lnTo>
                    <a:pt x="24" y="93"/>
                  </a:lnTo>
                  <a:lnTo>
                    <a:pt x="43" y="64"/>
                  </a:lnTo>
                  <a:lnTo>
                    <a:pt x="61" y="36"/>
                  </a:lnTo>
                  <a:lnTo>
                    <a:pt x="70" y="22"/>
                  </a:lnTo>
                  <a:lnTo>
                    <a:pt x="78" y="8"/>
                  </a:lnTo>
                  <a:lnTo>
                    <a:pt x="78" y="8"/>
                  </a:lnTo>
                  <a:lnTo>
                    <a:pt x="79" y="5"/>
                  </a:lnTo>
                  <a:lnTo>
                    <a:pt x="79" y="4"/>
                  </a:lnTo>
                  <a:lnTo>
                    <a:pt x="75" y="0"/>
                  </a:lnTo>
                  <a:lnTo>
                    <a:pt x="71" y="0"/>
                  </a:lnTo>
                  <a:lnTo>
                    <a:pt x="70" y="0"/>
                  </a:lnTo>
                  <a:lnTo>
                    <a:pt x="69" y="2"/>
                  </a:lnTo>
                  <a:lnTo>
                    <a:pt x="6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81" name="Freeform 693"/>
            <p:cNvSpPr/>
            <p:nvPr/>
          </p:nvSpPr>
          <p:spPr bwMode="auto">
            <a:xfrm>
              <a:off x="6583363" y="2027238"/>
              <a:ext cx="38100" cy="66675"/>
            </a:xfrm>
            <a:custGeom>
              <a:avLst/>
              <a:gdLst/>
              <a:ahLst/>
              <a:cxnLst>
                <a:cxn ang="0">
                  <a:pos x="86" y="4"/>
                </a:cxn>
                <a:cxn ang="0">
                  <a:pos x="86" y="4"/>
                </a:cxn>
                <a:cxn ang="0">
                  <a:pos x="79" y="16"/>
                </a:cxn>
                <a:cxn ang="0">
                  <a:pos x="74" y="24"/>
                </a:cxn>
                <a:cxn ang="0">
                  <a:pos x="71" y="30"/>
                </a:cxn>
                <a:cxn ang="0">
                  <a:pos x="71" y="30"/>
                </a:cxn>
                <a:cxn ang="0">
                  <a:pos x="66" y="43"/>
                </a:cxn>
                <a:cxn ang="0">
                  <a:pos x="61" y="55"/>
                </a:cxn>
                <a:cxn ang="0">
                  <a:pos x="47" y="79"/>
                </a:cxn>
                <a:cxn ang="0">
                  <a:pos x="47" y="79"/>
                </a:cxn>
                <a:cxn ang="0">
                  <a:pos x="23" y="118"/>
                </a:cxn>
                <a:cxn ang="0">
                  <a:pos x="11" y="137"/>
                </a:cxn>
                <a:cxn ang="0">
                  <a:pos x="1" y="157"/>
                </a:cxn>
                <a:cxn ang="0">
                  <a:pos x="1" y="157"/>
                </a:cxn>
                <a:cxn ang="0">
                  <a:pos x="0" y="160"/>
                </a:cxn>
                <a:cxn ang="0">
                  <a:pos x="0" y="162"/>
                </a:cxn>
                <a:cxn ang="0">
                  <a:pos x="3" y="165"/>
                </a:cxn>
                <a:cxn ang="0">
                  <a:pos x="7" y="166"/>
                </a:cxn>
                <a:cxn ang="0">
                  <a:pos x="9" y="165"/>
                </a:cxn>
                <a:cxn ang="0">
                  <a:pos x="10" y="164"/>
                </a:cxn>
                <a:cxn ang="0">
                  <a:pos x="10" y="164"/>
                </a:cxn>
                <a:cxn ang="0">
                  <a:pos x="22" y="141"/>
                </a:cxn>
                <a:cxn ang="0">
                  <a:pos x="35" y="119"/>
                </a:cxn>
                <a:cxn ang="0">
                  <a:pos x="61" y="77"/>
                </a:cxn>
                <a:cxn ang="0">
                  <a:pos x="61" y="77"/>
                </a:cxn>
                <a:cxn ang="0">
                  <a:pos x="71" y="60"/>
                </a:cxn>
                <a:cxn ang="0">
                  <a:pos x="79" y="42"/>
                </a:cxn>
                <a:cxn ang="0">
                  <a:pos x="79" y="42"/>
                </a:cxn>
                <a:cxn ang="0">
                  <a:pos x="83" y="33"/>
                </a:cxn>
                <a:cxn ang="0">
                  <a:pos x="88" y="25"/>
                </a:cxn>
                <a:cxn ang="0">
                  <a:pos x="92" y="16"/>
                </a:cxn>
                <a:cxn ang="0">
                  <a:pos x="96" y="8"/>
                </a:cxn>
                <a:cxn ang="0">
                  <a:pos x="96" y="8"/>
                </a:cxn>
                <a:cxn ang="0">
                  <a:pos x="96" y="5"/>
                </a:cxn>
                <a:cxn ang="0">
                  <a:pos x="96" y="3"/>
                </a:cxn>
                <a:cxn ang="0">
                  <a:pos x="92" y="0"/>
                </a:cxn>
                <a:cxn ang="0">
                  <a:pos x="88" y="1"/>
                </a:cxn>
                <a:cxn ang="0">
                  <a:pos x="87" y="3"/>
                </a:cxn>
                <a:cxn ang="0">
                  <a:pos x="86" y="4"/>
                </a:cxn>
                <a:cxn ang="0">
                  <a:pos x="86" y="4"/>
                </a:cxn>
              </a:cxnLst>
              <a:rect l="0" t="0" r="r" b="b"/>
              <a:pathLst>
                <a:path w="96" h="166">
                  <a:moveTo>
                    <a:pt x="86" y="4"/>
                  </a:moveTo>
                  <a:lnTo>
                    <a:pt x="86" y="4"/>
                  </a:lnTo>
                  <a:lnTo>
                    <a:pt x="79" y="16"/>
                  </a:lnTo>
                  <a:lnTo>
                    <a:pt x="74" y="24"/>
                  </a:lnTo>
                  <a:lnTo>
                    <a:pt x="71" y="30"/>
                  </a:lnTo>
                  <a:lnTo>
                    <a:pt x="71" y="30"/>
                  </a:lnTo>
                  <a:lnTo>
                    <a:pt x="66" y="43"/>
                  </a:lnTo>
                  <a:lnTo>
                    <a:pt x="61" y="55"/>
                  </a:lnTo>
                  <a:lnTo>
                    <a:pt x="47" y="79"/>
                  </a:lnTo>
                  <a:lnTo>
                    <a:pt x="47" y="79"/>
                  </a:lnTo>
                  <a:lnTo>
                    <a:pt x="23" y="118"/>
                  </a:lnTo>
                  <a:lnTo>
                    <a:pt x="11" y="137"/>
                  </a:lnTo>
                  <a:lnTo>
                    <a:pt x="1" y="157"/>
                  </a:lnTo>
                  <a:lnTo>
                    <a:pt x="1" y="157"/>
                  </a:lnTo>
                  <a:lnTo>
                    <a:pt x="0" y="160"/>
                  </a:lnTo>
                  <a:lnTo>
                    <a:pt x="0" y="162"/>
                  </a:lnTo>
                  <a:lnTo>
                    <a:pt x="3" y="165"/>
                  </a:lnTo>
                  <a:lnTo>
                    <a:pt x="7" y="166"/>
                  </a:lnTo>
                  <a:lnTo>
                    <a:pt x="9" y="165"/>
                  </a:lnTo>
                  <a:lnTo>
                    <a:pt x="10" y="164"/>
                  </a:lnTo>
                  <a:lnTo>
                    <a:pt x="10" y="164"/>
                  </a:lnTo>
                  <a:lnTo>
                    <a:pt x="22" y="141"/>
                  </a:lnTo>
                  <a:lnTo>
                    <a:pt x="35" y="119"/>
                  </a:lnTo>
                  <a:lnTo>
                    <a:pt x="61" y="77"/>
                  </a:lnTo>
                  <a:lnTo>
                    <a:pt x="61" y="77"/>
                  </a:lnTo>
                  <a:lnTo>
                    <a:pt x="71" y="60"/>
                  </a:lnTo>
                  <a:lnTo>
                    <a:pt x="79" y="42"/>
                  </a:lnTo>
                  <a:lnTo>
                    <a:pt x="79" y="42"/>
                  </a:lnTo>
                  <a:lnTo>
                    <a:pt x="83" y="33"/>
                  </a:lnTo>
                  <a:lnTo>
                    <a:pt x="88" y="25"/>
                  </a:lnTo>
                  <a:lnTo>
                    <a:pt x="92" y="16"/>
                  </a:lnTo>
                  <a:lnTo>
                    <a:pt x="96" y="8"/>
                  </a:lnTo>
                  <a:lnTo>
                    <a:pt x="96" y="8"/>
                  </a:lnTo>
                  <a:lnTo>
                    <a:pt x="96" y="5"/>
                  </a:lnTo>
                  <a:lnTo>
                    <a:pt x="96" y="3"/>
                  </a:lnTo>
                  <a:lnTo>
                    <a:pt x="92" y="0"/>
                  </a:lnTo>
                  <a:lnTo>
                    <a:pt x="88" y="1"/>
                  </a:lnTo>
                  <a:lnTo>
                    <a:pt x="87" y="3"/>
                  </a:lnTo>
                  <a:lnTo>
                    <a:pt x="86" y="4"/>
                  </a:lnTo>
                  <a:lnTo>
                    <a:pt x="86"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82" name="Freeform 694"/>
            <p:cNvSpPr/>
            <p:nvPr/>
          </p:nvSpPr>
          <p:spPr bwMode="auto">
            <a:xfrm>
              <a:off x="6616701" y="2011363"/>
              <a:ext cx="36513" cy="68263"/>
            </a:xfrm>
            <a:custGeom>
              <a:avLst/>
              <a:gdLst/>
              <a:ahLst/>
              <a:cxnLst>
                <a:cxn ang="0">
                  <a:pos x="82" y="1"/>
                </a:cxn>
                <a:cxn ang="0">
                  <a:pos x="82" y="1"/>
                </a:cxn>
                <a:cxn ang="0">
                  <a:pos x="74" y="7"/>
                </a:cxn>
                <a:cxn ang="0">
                  <a:pos x="68" y="14"/>
                </a:cxn>
                <a:cxn ang="0">
                  <a:pos x="63" y="22"/>
                </a:cxn>
                <a:cxn ang="0">
                  <a:pos x="59" y="30"/>
                </a:cxn>
                <a:cxn ang="0">
                  <a:pos x="52" y="48"/>
                </a:cxn>
                <a:cxn ang="0">
                  <a:pos x="48" y="68"/>
                </a:cxn>
                <a:cxn ang="0">
                  <a:pos x="48" y="68"/>
                </a:cxn>
                <a:cxn ang="0">
                  <a:pos x="46" y="75"/>
                </a:cxn>
                <a:cxn ang="0">
                  <a:pos x="42" y="83"/>
                </a:cxn>
                <a:cxn ang="0">
                  <a:pos x="34" y="100"/>
                </a:cxn>
                <a:cxn ang="0">
                  <a:pos x="17" y="130"/>
                </a:cxn>
                <a:cxn ang="0">
                  <a:pos x="17" y="130"/>
                </a:cxn>
                <a:cxn ang="0">
                  <a:pos x="6" y="147"/>
                </a:cxn>
                <a:cxn ang="0">
                  <a:pos x="1" y="157"/>
                </a:cxn>
                <a:cxn ang="0">
                  <a:pos x="0" y="166"/>
                </a:cxn>
                <a:cxn ang="0">
                  <a:pos x="0" y="166"/>
                </a:cxn>
                <a:cxn ang="0">
                  <a:pos x="0" y="168"/>
                </a:cxn>
                <a:cxn ang="0">
                  <a:pos x="1" y="170"/>
                </a:cxn>
                <a:cxn ang="0">
                  <a:pos x="2" y="171"/>
                </a:cxn>
                <a:cxn ang="0">
                  <a:pos x="4" y="171"/>
                </a:cxn>
                <a:cxn ang="0">
                  <a:pos x="9" y="170"/>
                </a:cxn>
                <a:cxn ang="0">
                  <a:pos x="10" y="168"/>
                </a:cxn>
                <a:cxn ang="0">
                  <a:pos x="10" y="166"/>
                </a:cxn>
                <a:cxn ang="0">
                  <a:pos x="10" y="166"/>
                </a:cxn>
                <a:cxn ang="0">
                  <a:pos x="12" y="160"/>
                </a:cxn>
                <a:cxn ang="0">
                  <a:pos x="14" y="157"/>
                </a:cxn>
                <a:cxn ang="0">
                  <a:pos x="19" y="146"/>
                </a:cxn>
                <a:cxn ang="0">
                  <a:pos x="31" y="128"/>
                </a:cxn>
                <a:cxn ang="0">
                  <a:pos x="31" y="128"/>
                </a:cxn>
                <a:cxn ang="0">
                  <a:pos x="56" y="83"/>
                </a:cxn>
                <a:cxn ang="0">
                  <a:pos x="56" y="83"/>
                </a:cxn>
                <a:cxn ang="0">
                  <a:pos x="60" y="74"/>
                </a:cxn>
                <a:cxn ang="0">
                  <a:pos x="63" y="64"/>
                </a:cxn>
                <a:cxn ang="0">
                  <a:pos x="67" y="44"/>
                </a:cxn>
                <a:cxn ang="0">
                  <a:pos x="69" y="35"/>
                </a:cxn>
                <a:cxn ang="0">
                  <a:pos x="73" y="26"/>
                </a:cxn>
                <a:cxn ang="0">
                  <a:pos x="80" y="18"/>
                </a:cxn>
                <a:cxn ang="0">
                  <a:pos x="88" y="11"/>
                </a:cxn>
                <a:cxn ang="0">
                  <a:pos x="88" y="11"/>
                </a:cxn>
                <a:cxn ang="0">
                  <a:pos x="90" y="9"/>
                </a:cxn>
                <a:cxn ang="0">
                  <a:pos x="90" y="7"/>
                </a:cxn>
                <a:cxn ang="0">
                  <a:pos x="90" y="4"/>
                </a:cxn>
                <a:cxn ang="0">
                  <a:pos x="86" y="1"/>
                </a:cxn>
                <a:cxn ang="0">
                  <a:pos x="85" y="0"/>
                </a:cxn>
                <a:cxn ang="0">
                  <a:pos x="82" y="1"/>
                </a:cxn>
                <a:cxn ang="0">
                  <a:pos x="82" y="1"/>
                </a:cxn>
              </a:cxnLst>
              <a:rect l="0" t="0" r="r" b="b"/>
              <a:pathLst>
                <a:path w="90" h="171">
                  <a:moveTo>
                    <a:pt x="82" y="1"/>
                  </a:moveTo>
                  <a:lnTo>
                    <a:pt x="82" y="1"/>
                  </a:lnTo>
                  <a:lnTo>
                    <a:pt x="74" y="7"/>
                  </a:lnTo>
                  <a:lnTo>
                    <a:pt x="68" y="14"/>
                  </a:lnTo>
                  <a:lnTo>
                    <a:pt x="63" y="22"/>
                  </a:lnTo>
                  <a:lnTo>
                    <a:pt x="59" y="30"/>
                  </a:lnTo>
                  <a:lnTo>
                    <a:pt x="52" y="48"/>
                  </a:lnTo>
                  <a:lnTo>
                    <a:pt x="48" y="68"/>
                  </a:lnTo>
                  <a:lnTo>
                    <a:pt x="48" y="68"/>
                  </a:lnTo>
                  <a:lnTo>
                    <a:pt x="46" y="75"/>
                  </a:lnTo>
                  <a:lnTo>
                    <a:pt x="42" y="83"/>
                  </a:lnTo>
                  <a:lnTo>
                    <a:pt x="34" y="100"/>
                  </a:lnTo>
                  <a:lnTo>
                    <a:pt x="17" y="130"/>
                  </a:lnTo>
                  <a:lnTo>
                    <a:pt x="17" y="130"/>
                  </a:lnTo>
                  <a:lnTo>
                    <a:pt x="6" y="147"/>
                  </a:lnTo>
                  <a:lnTo>
                    <a:pt x="1" y="157"/>
                  </a:lnTo>
                  <a:lnTo>
                    <a:pt x="0" y="166"/>
                  </a:lnTo>
                  <a:lnTo>
                    <a:pt x="0" y="166"/>
                  </a:lnTo>
                  <a:lnTo>
                    <a:pt x="0" y="168"/>
                  </a:lnTo>
                  <a:lnTo>
                    <a:pt x="1" y="170"/>
                  </a:lnTo>
                  <a:lnTo>
                    <a:pt x="2" y="171"/>
                  </a:lnTo>
                  <a:lnTo>
                    <a:pt x="4" y="171"/>
                  </a:lnTo>
                  <a:lnTo>
                    <a:pt x="9" y="170"/>
                  </a:lnTo>
                  <a:lnTo>
                    <a:pt x="10" y="168"/>
                  </a:lnTo>
                  <a:lnTo>
                    <a:pt x="10" y="166"/>
                  </a:lnTo>
                  <a:lnTo>
                    <a:pt x="10" y="166"/>
                  </a:lnTo>
                  <a:lnTo>
                    <a:pt x="12" y="160"/>
                  </a:lnTo>
                  <a:lnTo>
                    <a:pt x="14" y="157"/>
                  </a:lnTo>
                  <a:lnTo>
                    <a:pt x="19" y="146"/>
                  </a:lnTo>
                  <a:lnTo>
                    <a:pt x="31" y="128"/>
                  </a:lnTo>
                  <a:lnTo>
                    <a:pt x="31" y="128"/>
                  </a:lnTo>
                  <a:lnTo>
                    <a:pt x="56" y="83"/>
                  </a:lnTo>
                  <a:lnTo>
                    <a:pt x="56" y="83"/>
                  </a:lnTo>
                  <a:lnTo>
                    <a:pt x="60" y="74"/>
                  </a:lnTo>
                  <a:lnTo>
                    <a:pt x="63" y="64"/>
                  </a:lnTo>
                  <a:lnTo>
                    <a:pt x="67" y="44"/>
                  </a:lnTo>
                  <a:lnTo>
                    <a:pt x="69" y="35"/>
                  </a:lnTo>
                  <a:lnTo>
                    <a:pt x="73" y="26"/>
                  </a:lnTo>
                  <a:lnTo>
                    <a:pt x="80" y="18"/>
                  </a:lnTo>
                  <a:lnTo>
                    <a:pt x="88" y="11"/>
                  </a:lnTo>
                  <a:lnTo>
                    <a:pt x="88" y="11"/>
                  </a:lnTo>
                  <a:lnTo>
                    <a:pt x="90" y="9"/>
                  </a:lnTo>
                  <a:lnTo>
                    <a:pt x="90" y="7"/>
                  </a:lnTo>
                  <a:lnTo>
                    <a:pt x="90" y="4"/>
                  </a:lnTo>
                  <a:lnTo>
                    <a:pt x="86" y="1"/>
                  </a:lnTo>
                  <a:lnTo>
                    <a:pt x="85" y="0"/>
                  </a:lnTo>
                  <a:lnTo>
                    <a:pt x="82" y="1"/>
                  </a:lnTo>
                  <a:lnTo>
                    <a:pt x="8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83" name="Freeform 695"/>
            <p:cNvSpPr/>
            <p:nvPr/>
          </p:nvSpPr>
          <p:spPr bwMode="auto">
            <a:xfrm>
              <a:off x="6643688" y="1989138"/>
              <a:ext cx="52388" cy="80963"/>
            </a:xfrm>
            <a:custGeom>
              <a:avLst/>
              <a:gdLst/>
              <a:ahLst/>
              <a:cxnLst>
                <a:cxn ang="0">
                  <a:pos x="122" y="2"/>
                </a:cxn>
                <a:cxn ang="0">
                  <a:pos x="122" y="2"/>
                </a:cxn>
                <a:cxn ang="0">
                  <a:pos x="112" y="12"/>
                </a:cxn>
                <a:cxn ang="0">
                  <a:pos x="105" y="24"/>
                </a:cxn>
                <a:cxn ang="0">
                  <a:pos x="97" y="36"/>
                </a:cxn>
                <a:cxn ang="0">
                  <a:pos x="90" y="47"/>
                </a:cxn>
                <a:cxn ang="0">
                  <a:pos x="78" y="72"/>
                </a:cxn>
                <a:cxn ang="0">
                  <a:pos x="67" y="98"/>
                </a:cxn>
                <a:cxn ang="0">
                  <a:pos x="67" y="98"/>
                </a:cxn>
                <a:cxn ang="0">
                  <a:pos x="54" y="123"/>
                </a:cxn>
                <a:cxn ang="0">
                  <a:pos x="38" y="149"/>
                </a:cxn>
                <a:cxn ang="0">
                  <a:pos x="21" y="173"/>
                </a:cxn>
                <a:cxn ang="0">
                  <a:pos x="1" y="197"/>
                </a:cxn>
                <a:cxn ang="0">
                  <a:pos x="1" y="197"/>
                </a:cxn>
                <a:cxn ang="0">
                  <a:pos x="0" y="198"/>
                </a:cxn>
                <a:cxn ang="0">
                  <a:pos x="0" y="200"/>
                </a:cxn>
                <a:cxn ang="0">
                  <a:pos x="1" y="204"/>
                </a:cxn>
                <a:cxn ang="0">
                  <a:pos x="5" y="206"/>
                </a:cxn>
                <a:cxn ang="0">
                  <a:pos x="8" y="206"/>
                </a:cxn>
                <a:cxn ang="0">
                  <a:pos x="9" y="204"/>
                </a:cxn>
                <a:cxn ang="0">
                  <a:pos x="9" y="204"/>
                </a:cxn>
                <a:cxn ang="0">
                  <a:pos x="25" y="186"/>
                </a:cxn>
                <a:cxn ang="0">
                  <a:pos x="40" y="166"/>
                </a:cxn>
                <a:cxn ang="0">
                  <a:pos x="54" y="147"/>
                </a:cxn>
                <a:cxn ang="0">
                  <a:pos x="67" y="126"/>
                </a:cxn>
                <a:cxn ang="0">
                  <a:pos x="67" y="126"/>
                </a:cxn>
                <a:cxn ang="0">
                  <a:pos x="76" y="112"/>
                </a:cxn>
                <a:cxn ang="0">
                  <a:pos x="82" y="97"/>
                </a:cxn>
                <a:cxn ang="0">
                  <a:pos x="95" y="67"/>
                </a:cxn>
                <a:cxn ang="0">
                  <a:pos x="102" y="51"/>
                </a:cxn>
                <a:cxn ang="0">
                  <a:pos x="110" y="37"/>
                </a:cxn>
                <a:cxn ang="0">
                  <a:pos x="119" y="23"/>
                </a:cxn>
                <a:cxn ang="0">
                  <a:pos x="129" y="10"/>
                </a:cxn>
                <a:cxn ang="0">
                  <a:pos x="129" y="10"/>
                </a:cxn>
                <a:cxn ang="0">
                  <a:pos x="131" y="8"/>
                </a:cxn>
                <a:cxn ang="0">
                  <a:pos x="131" y="6"/>
                </a:cxn>
                <a:cxn ang="0">
                  <a:pos x="129" y="2"/>
                </a:cxn>
                <a:cxn ang="0">
                  <a:pos x="125" y="0"/>
                </a:cxn>
                <a:cxn ang="0">
                  <a:pos x="123" y="0"/>
                </a:cxn>
                <a:cxn ang="0">
                  <a:pos x="122" y="2"/>
                </a:cxn>
                <a:cxn ang="0">
                  <a:pos x="122" y="2"/>
                </a:cxn>
              </a:cxnLst>
              <a:rect l="0" t="0" r="r" b="b"/>
              <a:pathLst>
                <a:path w="131" h="206">
                  <a:moveTo>
                    <a:pt x="122" y="2"/>
                  </a:moveTo>
                  <a:lnTo>
                    <a:pt x="122" y="2"/>
                  </a:lnTo>
                  <a:lnTo>
                    <a:pt x="112" y="12"/>
                  </a:lnTo>
                  <a:lnTo>
                    <a:pt x="105" y="24"/>
                  </a:lnTo>
                  <a:lnTo>
                    <a:pt x="97" y="36"/>
                  </a:lnTo>
                  <a:lnTo>
                    <a:pt x="90" y="47"/>
                  </a:lnTo>
                  <a:lnTo>
                    <a:pt x="78" y="72"/>
                  </a:lnTo>
                  <a:lnTo>
                    <a:pt x="67" y="98"/>
                  </a:lnTo>
                  <a:lnTo>
                    <a:pt x="67" y="98"/>
                  </a:lnTo>
                  <a:lnTo>
                    <a:pt x="54" y="123"/>
                  </a:lnTo>
                  <a:lnTo>
                    <a:pt x="38" y="149"/>
                  </a:lnTo>
                  <a:lnTo>
                    <a:pt x="21" y="173"/>
                  </a:lnTo>
                  <a:lnTo>
                    <a:pt x="1" y="197"/>
                  </a:lnTo>
                  <a:lnTo>
                    <a:pt x="1" y="197"/>
                  </a:lnTo>
                  <a:lnTo>
                    <a:pt x="0" y="198"/>
                  </a:lnTo>
                  <a:lnTo>
                    <a:pt x="0" y="200"/>
                  </a:lnTo>
                  <a:lnTo>
                    <a:pt x="1" y="204"/>
                  </a:lnTo>
                  <a:lnTo>
                    <a:pt x="5" y="206"/>
                  </a:lnTo>
                  <a:lnTo>
                    <a:pt x="8" y="206"/>
                  </a:lnTo>
                  <a:lnTo>
                    <a:pt x="9" y="204"/>
                  </a:lnTo>
                  <a:lnTo>
                    <a:pt x="9" y="204"/>
                  </a:lnTo>
                  <a:lnTo>
                    <a:pt x="25" y="186"/>
                  </a:lnTo>
                  <a:lnTo>
                    <a:pt x="40" y="166"/>
                  </a:lnTo>
                  <a:lnTo>
                    <a:pt x="54" y="147"/>
                  </a:lnTo>
                  <a:lnTo>
                    <a:pt x="67" y="126"/>
                  </a:lnTo>
                  <a:lnTo>
                    <a:pt x="67" y="126"/>
                  </a:lnTo>
                  <a:lnTo>
                    <a:pt x="76" y="112"/>
                  </a:lnTo>
                  <a:lnTo>
                    <a:pt x="82" y="97"/>
                  </a:lnTo>
                  <a:lnTo>
                    <a:pt x="95" y="67"/>
                  </a:lnTo>
                  <a:lnTo>
                    <a:pt x="102" y="51"/>
                  </a:lnTo>
                  <a:lnTo>
                    <a:pt x="110" y="37"/>
                  </a:lnTo>
                  <a:lnTo>
                    <a:pt x="119" y="23"/>
                  </a:lnTo>
                  <a:lnTo>
                    <a:pt x="129" y="10"/>
                  </a:lnTo>
                  <a:lnTo>
                    <a:pt x="129" y="10"/>
                  </a:lnTo>
                  <a:lnTo>
                    <a:pt x="131" y="8"/>
                  </a:lnTo>
                  <a:lnTo>
                    <a:pt x="131" y="6"/>
                  </a:lnTo>
                  <a:lnTo>
                    <a:pt x="129" y="2"/>
                  </a:lnTo>
                  <a:lnTo>
                    <a:pt x="125" y="0"/>
                  </a:lnTo>
                  <a:lnTo>
                    <a:pt x="123" y="0"/>
                  </a:lnTo>
                  <a:lnTo>
                    <a:pt x="122" y="2"/>
                  </a:lnTo>
                  <a:lnTo>
                    <a:pt x="12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84" name="Freeform 696"/>
            <p:cNvSpPr/>
            <p:nvPr/>
          </p:nvSpPr>
          <p:spPr bwMode="auto">
            <a:xfrm>
              <a:off x="6670676" y="1982788"/>
              <a:ext cx="49213" cy="85725"/>
            </a:xfrm>
            <a:custGeom>
              <a:avLst/>
              <a:gdLst/>
              <a:ahLst/>
              <a:cxnLst>
                <a:cxn ang="0">
                  <a:pos x="120" y="6"/>
                </a:cxn>
                <a:cxn ang="0">
                  <a:pos x="120" y="6"/>
                </a:cxn>
                <a:cxn ang="0">
                  <a:pos x="120" y="3"/>
                </a:cxn>
                <a:cxn ang="0">
                  <a:pos x="119" y="2"/>
                </a:cxn>
                <a:cxn ang="0">
                  <a:pos x="115" y="0"/>
                </a:cxn>
                <a:cxn ang="0">
                  <a:pos x="111" y="2"/>
                </a:cxn>
                <a:cxn ang="0">
                  <a:pos x="110" y="3"/>
                </a:cxn>
                <a:cxn ang="0">
                  <a:pos x="108" y="6"/>
                </a:cxn>
                <a:cxn ang="0">
                  <a:pos x="108" y="6"/>
                </a:cxn>
                <a:cxn ang="0">
                  <a:pos x="108" y="13"/>
                </a:cxn>
                <a:cxn ang="0">
                  <a:pos x="107" y="20"/>
                </a:cxn>
                <a:cxn ang="0">
                  <a:pos x="102" y="34"/>
                </a:cxn>
                <a:cxn ang="0">
                  <a:pos x="89" y="61"/>
                </a:cxn>
                <a:cxn ang="0">
                  <a:pos x="89" y="61"/>
                </a:cxn>
                <a:cxn ang="0">
                  <a:pos x="74" y="89"/>
                </a:cxn>
                <a:cxn ang="0">
                  <a:pos x="67" y="102"/>
                </a:cxn>
                <a:cxn ang="0">
                  <a:pos x="59" y="115"/>
                </a:cxn>
                <a:cxn ang="0">
                  <a:pos x="59" y="115"/>
                </a:cxn>
                <a:cxn ang="0">
                  <a:pos x="48" y="132"/>
                </a:cxn>
                <a:cxn ang="0">
                  <a:pos x="38" y="149"/>
                </a:cxn>
                <a:cxn ang="0">
                  <a:pos x="27" y="166"/>
                </a:cxn>
                <a:cxn ang="0">
                  <a:pos x="16" y="182"/>
                </a:cxn>
                <a:cxn ang="0">
                  <a:pos x="16" y="182"/>
                </a:cxn>
                <a:cxn ang="0">
                  <a:pos x="10" y="189"/>
                </a:cxn>
                <a:cxn ang="0">
                  <a:pos x="6" y="195"/>
                </a:cxn>
                <a:cxn ang="0">
                  <a:pos x="3" y="202"/>
                </a:cxn>
                <a:cxn ang="0">
                  <a:pos x="0" y="210"/>
                </a:cxn>
                <a:cxn ang="0">
                  <a:pos x="0" y="210"/>
                </a:cxn>
                <a:cxn ang="0">
                  <a:pos x="0" y="212"/>
                </a:cxn>
                <a:cxn ang="0">
                  <a:pos x="1" y="215"/>
                </a:cxn>
                <a:cxn ang="0">
                  <a:pos x="5" y="216"/>
                </a:cxn>
                <a:cxn ang="0">
                  <a:pos x="9" y="216"/>
                </a:cxn>
                <a:cxn ang="0">
                  <a:pos x="10" y="215"/>
                </a:cxn>
                <a:cxn ang="0">
                  <a:pos x="12" y="212"/>
                </a:cxn>
                <a:cxn ang="0">
                  <a:pos x="12" y="212"/>
                </a:cxn>
                <a:cxn ang="0">
                  <a:pos x="13" y="207"/>
                </a:cxn>
                <a:cxn ang="0">
                  <a:pos x="17" y="200"/>
                </a:cxn>
                <a:cxn ang="0">
                  <a:pos x="23" y="189"/>
                </a:cxn>
                <a:cxn ang="0">
                  <a:pos x="33" y="177"/>
                </a:cxn>
                <a:cxn ang="0">
                  <a:pos x="39" y="166"/>
                </a:cxn>
                <a:cxn ang="0">
                  <a:pos x="39" y="166"/>
                </a:cxn>
                <a:cxn ang="0">
                  <a:pos x="59" y="136"/>
                </a:cxn>
                <a:cxn ang="0">
                  <a:pos x="80" y="106"/>
                </a:cxn>
                <a:cxn ang="0">
                  <a:pos x="80" y="106"/>
                </a:cxn>
                <a:cxn ang="0">
                  <a:pos x="88" y="93"/>
                </a:cxn>
                <a:cxn ang="0">
                  <a:pos x="94" y="79"/>
                </a:cxn>
                <a:cxn ang="0">
                  <a:pos x="106" y="50"/>
                </a:cxn>
                <a:cxn ang="0">
                  <a:pos x="106" y="50"/>
                </a:cxn>
                <a:cxn ang="0">
                  <a:pos x="114" y="32"/>
                </a:cxn>
                <a:cxn ang="0">
                  <a:pos x="118" y="24"/>
                </a:cxn>
                <a:cxn ang="0">
                  <a:pos x="119" y="15"/>
                </a:cxn>
                <a:cxn ang="0">
                  <a:pos x="119" y="15"/>
                </a:cxn>
                <a:cxn ang="0">
                  <a:pos x="120" y="12"/>
                </a:cxn>
                <a:cxn ang="0">
                  <a:pos x="120" y="6"/>
                </a:cxn>
              </a:cxnLst>
              <a:rect l="0" t="0" r="r" b="b"/>
              <a:pathLst>
                <a:path w="120" h="216">
                  <a:moveTo>
                    <a:pt x="120" y="6"/>
                  </a:moveTo>
                  <a:lnTo>
                    <a:pt x="120" y="6"/>
                  </a:lnTo>
                  <a:lnTo>
                    <a:pt x="120" y="3"/>
                  </a:lnTo>
                  <a:lnTo>
                    <a:pt x="119" y="2"/>
                  </a:lnTo>
                  <a:lnTo>
                    <a:pt x="115" y="0"/>
                  </a:lnTo>
                  <a:lnTo>
                    <a:pt x="111" y="2"/>
                  </a:lnTo>
                  <a:lnTo>
                    <a:pt x="110" y="3"/>
                  </a:lnTo>
                  <a:lnTo>
                    <a:pt x="108" y="6"/>
                  </a:lnTo>
                  <a:lnTo>
                    <a:pt x="108" y="6"/>
                  </a:lnTo>
                  <a:lnTo>
                    <a:pt x="108" y="13"/>
                  </a:lnTo>
                  <a:lnTo>
                    <a:pt x="107" y="20"/>
                  </a:lnTo>
                  <a:lnTo>
                    <a:pt x="102" y="34"/>
                  </a:lnTo>
                  <a:lnTo>
                    <a:pt x="89" y="61"/>
                  </a:lnTo>
                  <a:lnTo>
                    <a:pt x="89" y="61"/>
                  </a:lnTo>
                  <a:lnTo>
                    <a:pt x="74" y="89"/>
                  </a:lnTo>
                  <a:lnTo>
                    <a:pt x="67" y="102"/>
                  </a:lnTo>
                  <a:lnTo>
                    <a:pt x="59" y="115"/>
                  </a:lnTo>
                  <a:lnTo>
                    <a:pt x="59" y="115"/>
                  </a:lnTo>
                  <a:lnTo>
                    <a:pt x="48" y="132"/>
                  </a:lnTo>
                  <a:lnTo>
                    <a:pt x="38" y="149"/>
                  </a:lnTo>
                  <a:lnTo>
                    <a:pt x="27" y="166"/>
                  </a:lnTo>
                  <a:lnTo>
                    <a:pt x="16" y="182"/>
                  </a:lnTo>
                  <a:lnTo>
                    <a:pt x="16" y="182"/>
                  </a:lnTo>
                  <a:lnTo>
                    <a:pt x="10" y="189"/>
                  </a:lnTo>
                  <a:lnTo>
                    <a:pt x="6" y="195"/>
                  </a:lnTo>
                  <a:lnTo>
                    <a:pt x="3" y="202"/>
                  </a:lnTo>
                  <a:lnTo>
                    <a:pt x="0" y="210"/>
                  </a:lnTo>
                  <a:lnTo>
                    <a:pt x="0" y="210"/>
                  </a:lnTo>
                  <a:lnTo>
                    <a:pt x="0" y="212"/>
                  </a:lnTo>
                  <a:lnTo>
                    <a:pt x="1" y="215"/>
                  </a:lnTo>
                  <a:lnTo>
                    <a:pt x="5" y="216"/>
                  </a:lnTo>
                  <a:lnTo>
                    <a:pt x="9" y="216"/>
                  </a:lnTo>
                  <a:lnTo>
                    <a:pt x="10" y="215"/>
                  </a:lnTo>
                  <a:lnTo>
                    <a:pt x="12" y="212"/>
                  </a:lnTo>
                  <a:lnTo>
                    <a:pt x="12" y="212"/>
                  </a:lnTo>
                  <a:lnTo>
                    <a:pt x="13" y="207"/>
                  </a:lnTo>
                  <a:lnTo>
                    <a:pt x="17" y="200"/>
                  </a:lnTo>
                  <a:lnTo>
                    <a:pt x="23" y="189"/>
                  </a:lnTo>
                  <a:lnTo>
                    <a:pt x="33" y="177"/>
                  </a:lnTo>
                  <a:lnTo>
                    <a:pt x="39" y="166"/>
                  </a:lnTo>
                  <a:lnTo>
                    <a:pt x="39" y="166"/>
                  </a:lnTo>
                  <a:lnTo>
                    <a:pt x="59" y="136"/>
                  </a:lnTo>
                  <a:lnTo>
                    <a:pt x="80" y="106"/>
                  </a:lnTo>
                  <a:lnTo>
                    <a:pt x="80" y="106"/>
                  </a:lnTo>
                  <a:lnTo>
                    <a:pt x="88" y="93"/>
                  </a:lnTo>
                  <a:lnTo>
                    <a:pt x="94" y="79"/>
                  </a:lnTo>
                  <a:lnTo>
                    <a:pt x="106" y="50"/>
                  </a:lnTo>
                  <a:lnTo>
                    <a:pt x="106" y="50"/>
                  </a:lnTo>
                  <a:lnTo>
                    <a:pt x="114" y="32"/>
                  </a:lnTo>
                  <a:lnTo>
                    <a:pt x="118" y="24"/>
                  </a:lnTo>
                  <a:lnTo>
                    <a:pt x="119" y="15"/>
                  </a:lnTo>
                  <a:lnTo>
                    <a:pt x="119" y="15"/>
                  </a:lnTo>
                  <a:lnTo>
                    <a:pt x="120" y="12"/>
                  </a:lnTo>
                  <a:lnTo>
                    <a:pt x="120"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85" name="Freeform 697"/>
            <p:cNvSpPr/>
            <p:nvPr/>
          </p:nvSpPr>
          <p:spPr bwMode="auto">
            <a:xfrm>
              <a:off x="6710363" y="1962150"/>
              <a:ext cx="58738" cy="101600"/>
            </a:xfrm>
            <a:custGeom>
              <a:avLst/>
              <a:gdLst/>
              <a:ahLst/>
              <a:cxnLst>
                <a:cxn ang="0">
                  <a:pos x="136" y="6"/>
                </a:cxn>
                <a:cxn ang="0">
                  <a:pos x="136" y="6"/>
                </a:cxn>
                <a:cxn ang="0">
                  <a:pos x="133" y="21"/>
                </a:cxn>
                <a:cxn ang="0">
                  <a:pos x="128" y="37"/>
                </a:cxn>
                <a:cxn ang="0">
                  <a:pos x="122" y="53"/>
                </a:cxn>
                <a:cxn ang="0">
                  <a:pos x="114" y="68"/>
                </a:cxn>
                <a:cxn ang="0">
                  <a:pos x="96" y="97"/>
                </a:cxn>
                <a:cxn ang="0">
                  <a:pos x="79" y="125"/>
                </a:cxn>
                <a:cxn ang="0">
                  <a:pos x="79" y="125"/>
                </a:cxn>
                <a:cxn ang="0">
                  <a:pos x="63" y="149"/>
                </a:cxn>
                <a:cxn ang="0">
                  <a:pos x="47" y="173"/>
                </a:cxn>
                <a:cxn ang="0">
                  <a:pos x="47" y="173"/>
                </a:cxn>
                <a:cxn ang="0">
                  <a:pos x="35" y="187"/>
                </a:cxn>
                <a:cxn ang="0">
                  <a:pos x="17" y="214"/>
                </a:cxn>
                <a:cxn ang="0">
                  <a:pos x="9" y="227"/>
                </a:cxn>
                <a:cxn ang="0">
                  <a:pos x="3" y="240"/>
                </a:cxn>
                <a:cxn ang="0">
                  <a:pos x="0" y="249"/>
                </a:cxn>
                <a:cxn ang="0">
                  <a:pos x="0" y="253"/>
                </a:cxn>
                <a:cxn ang="0">
                  <a:pos x="1" y="255"/>
                </a:cxn>
                <a:cxn ang="0">
                  <a:pos x="1" y="255"/>
                </a:cxn>
                <a:cxn ang="0">
                  <a:pos x="3" y="257"/>
                </a:cxn>
                <a:cxn ang="0">
                  <a:pos x="5" y="257"/>
                </a:cxn>
                <a:cxn ang="0">
                  <a:pos x="9" y="254"/>
                </a:cxn>
                <a:cxn ang="0">
                  <a:pos x="10" y="251"/>
                </a:cxn>
                <a:cxn ang="0">
                  <a:pos x="10" y="249"/>
                </a:cxn>
                <a:cxn ang="0">
                  <a:pos x="9" y="246"/>
                </a:cxn>
                <a:cxn ang="0">
                  <a:pos x="9" y="246"/>
                </a:cxn>
                <a:cxn ang="0">
                  <a:pos x="10" y="248"/>
                </a:cxn>
                <a:cxn ang="0">
                  <a:pos x="12" y="248"/>
                </a:cxn>
                <a:cxn ang="0">
                  <a:pos x="14" y="245"/>
                </a:cxn>
                <a:cxn ang="0">
                  <a:pos x="18" y="237"/>
                </a:cxn>
                <a:cxn ang="0">
                  <a:pos x="18" y="237"/>
                </a:cxn>
                <a:cxn ang="0">
                  <a:pos x="34" y="212"/>
                </a:cxn>
                <a:cxn ang="0">
                  <a:pos x="34" y="212"/>
                </a:cxn>
                <a:cxn ang="0">
                  <a:pos x="72" y="156"/>
                </a:cxn>
                <a:cxn ang="0">
                  <a:pos x="72" y="156"/>
                </a:cxn>
                <a:cxn ang="0">
                  <a:pos x="88" y="132"/>
                </a:cxn>
                <a:cxn ang="0">
                  <a:pos x="101" y="109"/>
                </a:cxn>
                <a:cxn ang="0">
                  <a:pos x="101" y="109"/>
                </a:cxn>
                <a:cxn ang="0">
                  <a:pos x="115" y="85"/>
                </a:cxn>
                <a:cxn ang="0">
                  <a:pos x="130" y="59"/>
                </a:cxn>
                <a:cxn ang="0">
                  <a:pos x="136" y="46"/>
                </a:cxn>
                <a:cxn ang="0">
                  <a:pos x="141" y="33"/>
                </a:cxn>
                <a:cxn ang="0">
                  <a:pos x="145" y="19"/>
                </a:cxn>
                <a:cxn ang="0">
                  <a:pos x="148" y="6"/>
                </a:cxn>
                <a:cxn ang="0">
                  <a:pos x="148" y="6"/>
                </a:cxn>
                <a:cxn ang="0">
                  <a:pos x="148" y="3"/>
                </a:cxn>
                <a:cxn ang="0">
                  <a:pos x="147" y="2"/>
                </a:cxn>
                <a:cxn ang="0">
                  <a:pos x="145" y="0"/>
                </a:cxn>
                <a:cxn ang="0">
                  <a:pos x="143" y="0"/>
                </a:cxn>
                <a:cxn ang="0">
                  <a:pos x="139" y="2"/>
                </a:cxn>
                <a:cxn ang="0">
                  <a:pos x="137" y="3"/>
                </a:cxn>
                <a:cxn ang="0">
                  <a:pos x="136" y="6"/>
                </a:cxn>
                <a:cxn ang="0">
                  <a:pos x="136" y="6"/>
                </a:cxn>
              </a:cxnLst>
              <a:rect l="0" t="0" r="r" b="b"/>
              <a:pathLst>
                <a:path w="148" h="257">
                  <a:moveTo>
                    <a:pt x="136" y="6"/>
                  </a:moveTo>
                  <a:lnTo>
                    <a:pt x="136" y="6"/>
                  </a:lnTo>
                  <a:lnTo>
                    <a:pt x="133" y="21"/>
                  </a:lnTo>
                  <a:lnTo>
                    <a:pt x="128" y="37"/>
                  </a:lnTo>
                  <a:lnTo>
                    <a:pt x="122" y="53"/>
                  </a:lnTo>
                  <a:lnTo>
                    <a:pt x="114" y="68"/>
                  </a:lnTo>
                  <a:lnTo>
                    <a:pt x="96" y="97"/>
                  </a:lnTo>
                  <a:lnTo>
                    <a:pt x="79" y="125"/>
                  </a:lnTo>
                  <a:lnTo>
                    <a:pt x="79" y="125"/>
                  </a:lnTo>
                  <a:lnTo>
                    <a:pt x="63" y="149"/>
                  </a:lnTo>
                  <a:lnTo>
                    <a:pt x="47" y="173"/>
                  </a:lnTo>
                  <a:lnTo>
                    <a:pt x="47" y="173"/>
                  </a:lnTo>
                  <a:lnTo>
                    <a:pt x="35" y="187"/>
                  </a:lnTo>
                  <a:lnTo>
                    <a:pt x="17" y="214"/>
                  </a:lnTo>
                  <a:lnTo>
                    <a:pt x="9" y="227"/>
                  </a:lnTo>
                  <a:lnTo>
                    <a:pt x="3" y="240"/>
                  </a:lnTo>
                  <a:lnTo>
                    <a:pt x="0" y="249"/>
                  </a:lnTo>
                  <a:lnTo>
                    <a:pt x="0" y="253"/>
                  </a:lnTo>
                  <a:lnTo>
                    <a:pt x="1" y="255"/>
                  </a:lnTo>
                  <a:lnTo>
                    <a:pt x="1" y="255"/>
                  </a:lnTo>
                  <a:lnTo>
                    <a:pt x="3" y="257"/>
                  </a:lnTo>
                  <a:lnTo>
                    <a:pt x="5" y="257"/>
                  </a:lnTo>
                  <a:lnTo>
                    <a:pt x="9" y="254"/>
                  </a:lnTo>
                  <a:lnTo>
                    <a:pt x="10" y="251"/>
                  </a:lnTo>
                  <a:lnTo>
                    <a:pt x="10" y="249"/>
                  </a:lnTo>
                  <a:lnTo>
                    <a:pt x="9" y="246"/>
                  </a:lnTo>
                  <a:lnTo>
                    <a:pt x="9" y="246"/>
                  </a:lnTo>
                  <a:lnTo>
                    <a:pt x="10" y="248"/>
                  </a:lnTo>
                  <a:lnTo>
                    <a:pt x="12" y="248"/>
                  </a:lnTo>
                  <a:lnTo>
                    <a:pt x="14" y="245"/>
                  </a:lnTo>
                  <a:lnTo>
                    <a:pt x="18" y="237"/>
                  </a:lnTo>
                  <a:lnTo>
                    <a:pt x="18" y="237"/>
                  </a:lnTo>
                  <a:lnTo>
                    <a:pt x="34" y="212"/>
                  </a:lnTo>
                  <a:lnTo>
                    <a:pt x="34" y="212"/>
                  </a:lnTo>
                  <a:lnTo>
                    <a:pt x="72" y="156"/>
                  </a:lnTo>
                  <a:lnTo>
                    <a:pt x="72" y="156"/>
                  </a:lnTo>
                  <a:lnTo>
                    <a:pt x="88" y="132"/>
                  </a:lnTo>
                  <a:lnTo>
                    <a:pt x="101" y="109"/>
                  </a:lnTo>
                  <a:lnTo>
                    <a:pt x="101" y="109"/>
                  </a:lnTo>
                  <a:lnTo>
                    <a:pt x="115" y="85"/>
                  </a:lnTo>
                  <a:lnTo>
                    <a:pt x="130" y="59"/>
                  </a:lnTo>
                  <a:lnTo>
                    <a:pt x="136" y="46"/>
                  </a:lnTo>
                  <a:lnTo>
                    <a:pt x="141" y="33"/>
                  </a:lnTo>
                  <a:lnTo>
                    <a:pt x="145" y="19"/>
                  </a:lnTo>
                  <a:lnTo>
                    <a:pt x="148" y="6"/>
                  </a:lnTo>
                  <a:lnTo>
                    <a:pt x="148" y="6"/>
                  </a:lnTo>
                  <a:lnTo>
                    <a:pt x="148" y="3"/>
                  </a:lnTo>
                  <a:lnTo>
                    <a:pt x="147" y="2"/>
                  </a:lnTo>
                  <a:lnTo>
                    <a:pt x="145" y="0"/>
                  </a:lnTo>
                  <a:lnTo>
                    <a:pt x="143" y="0"/>
                  </a:lnTo>
                  <a:lnTo>
                    <a:pt x="139" y="2"/>
                  </a:lnTo>
                  <a:lnTo>
                    <a:pt x="137" y="3"/>
                  </a:lnTo>
                  <a:lnTo>
                    <a:pt x="136" y="6"/>
                  </a:lnTo>
                  <a:lnTo>
                    <a:pt x="136"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86" name="Freeform 698"/>
            <p:cNvSpPr/>
            <p:nvPr/>
          </p:nvSpPr>
          <p:spPr bwMode="auto">
            <a:xfrm>
              <a:off x="6742113" y="1958975"/>
              <a:ext cx="44450" cy="100013"/>
            </a:xfrm>
            <a:custGeom>
              <a:avLst/>
              <a:gdLst/>
              <a:ahLst/>
              <a:cxnLst>
                <a:cxn ang="0">
                  <a:pos x="102" y="6"/>
                </a:cxn>
                <a:cxn ang="0">
                  <a:pos x="102" y="6"/>
                </a:cxn>
                <a:cxn ang="0">
                  <a:pos x="99" y="22"/>
                </a:cxn>
                <a:cxn ang="0">
                  <a:pos x="95" y="38"/>
                </a:cxn>
                <a:cxn ang="0">
                  <a:pos x="90" y="55"/>
                </a:cxn>
                <a:cxn ang="0">
                  <a:pos x="82" y="70"/>
                </a:cxn>
                <a:cxn ang="0">
                  <a:pos x="67" y="103"/>
                </a:cxn>
                <a:cxn ang="0">
                  <a:pos x="52" y="133"/>
                </a:cxn>
                <a:cxn ang="0">
                  <a:pos x="52" y="133"/>
                </a:cxn>
                <a:cxn ang="0">
                  <a:pos x="46" y="152"/>
                </a:cxn>
                <a:cxn ang="0">
                  <a:pos x="36" y="170"/>
                </a:cxn>
                <a:cxn ang="0">
                  <a:pos x="27" y="187"/>
                </a:cxn>
                <a:cxn ang="0">
                  <a:pos x="17" y="203"/>
                </a:cxn>
                <a:cxn ang="0">
                  <a:pos x="17" y="203"/>
                </a:cxn>
                <a:cxn ang="0">
                  <a:pos x="10" y="213"/>
                </a:cxn>
                <a:cxn ang="0">
                  <a:pos x="5" y="223"/>
                </a:cxn>
                <a:cxn ang="0">
                  <a:pos x="1" y="234"/>
                </a:cxn>
                <a:cxn ang="0">
                  <a:pos x="0" y="246"/>
                </a:cxn>
                <a:cxn ang="0">
                  <a:pos x="0" y="246"/>
                </a:cxn>
                <a:cxn ang="0">
                  <a:pos x="0" y="248"/>
                </a:cxn>
                <a:cxn ang="0">
                  <a:pos x="1" y="250"/>
                </a:cxn>
                <a:cxn ang="0">
                  <a:pos x="2" y="251"/>
                </a:cxn>
                <a:cxn ang="0">
                  <a:pos x="5" y="251"/>
                </a:cxn>
                <a:cxn ang="0">
                  <a:pos x="9" y="250"/>
                </a:cxn>
                <a:cxn ang="0">
                  <a:pos x="10" y="248"/>
                </a:cxn>
                <a:cxn ang="0">
                  <a:pos x="10" y="246"/>
                </a:cxn>
                <a:cxn ang="0">
                  <a:pos x="10" y="246"/>
                </a:cxn>
                <a:cxn ang="0">
                  <a:pos x="13" y="237"/>
                </a:cxn>
                <a:cxn ang="0">
                  <a:pos x="16" y="229"/>
                </a:cxn>
                <a:cxn ang="0">
                  <a:pos x="23" y="213"/>
                </a:cxn>
                <a:cxn ang="0">
                  <a:pos x="34" y="199"/>
                </a:cxn>
                <a:cxn ang="0">
                  <a:pos x="43" y="184"/>
                </a:cxn>
                <a:cxn ang="0">
                  <a:pos x="43" y="184"/>
                </a:cxn>
                <a:cxn ang="0">
                  <a:pos x="50" y="170"/>
                </a:cxn>
                <a:cxn ang="0">
                  <a:pos x="56" y="155"/>
                </a:cxn>
                <a:cxn ang="0">
                  <a:pos x="68" y="127"/>
                </a:cxn>
                <a:cxn ang="0">
                  <a:pos x="68" y="127"/>
                </a:cxn>
                <a:cxn ang="0">
                  <a:pos x="81" y="98"/>
                </a:cxn>
                <a:cxn ang="0">
                  <a:pos x="95" y="68"/>
                </a:cxn>
                <a:cxn ang="0">
                  <a:pos x="102" y="52"/>
                </a:cxn>
                <a:cxn ang="0">
                  <a:pos x="107" y="36"/>
                </a:cxn>
                <a:cxn ang="0">
                  <a:pos x="111" y="22"/>
                </a:cxn>
                <a:cxn ang="0">
                  <a:pos x="114" y="6"/>
                </a:cxn>
                <a:cxn ang="0">
                  <a:pos x="114" y="6"/>
                </a:cxn>
                <a:cxn ang="0">
                  <a:pos x="114" y="4"/>
                </a:cxn>
                <a:cxn ang="0">
                  <a:pos x="112" y="1"/>
                </a:cxn>
                <a:cxn ang="0">
                  <a:pos x="110" y="1"/>
                </a:cxn>
                <a:cxn ang="0">
                  <a:pos x="108" y="0"/>
                </a:cxn>
                <a:cxn ang="0">
                  <a:pos x="104" y="1"/>
                </a:cxn>
                <a:cxn ang="0">
                  <a:pos x="103" y="4"/>
                </a:cxn>
                <a:cxn ang="0">
                  <a:pos x="102" y="6"/>
                </a:cxn>
                <a:cxn ang="0">
                  <a:pos x="102" y="6"/>
                </a:cxn>
              </a:cxnLst>
              <a:rect l="0" t="0" r="r" b="b"/>
              <a:pathLst>
                <a:path w="114" h="251">
                  <a:moveTo>
                    <a:pt x="102" y="6"/>
                  </a:moveTo>
                  <a:lnTo>
                    <a:pt x="102" y="6"/>
                  </a:lnTo>
                  <a:lnTo>
                    <a:pt x="99" y="22"/>
                  </a:lnTo>
                  <a:lnTo>
                    <a:pt x="95" y="38"/>
                  </a:lnTo>
                  <a:lnTo>
                    <a:pt x="90" y="55"/>
                  </a:lnTo>
                  <a:lnTo>
                    <a:pt x="82" y="70"/>
                  </a:lnTo>
                  <a:lnTo>
                    <a:pt x="67" y="103"/>
                  </a:lnTo>
                  <a:lnTo>
                    <a:pt x="52" y="133"/>
                  </a:lnTo>
                  <a:lnTo>
                    <a:pt x="52" y="133"/>
                  </a:lnTo>
                  <a:lnTo>
                    <a:pt x="46" y="152"/>
                  </a:lnTo>
                  <a:lnTo>
                    <a:pt x="36" y="170"/>
                  </a:lnTo>
                  <a:lnTo>
                    <a:pt x="27" y="187"/>
                  </a:lnTo>
                  <a:lnTo>
                    <a:pt x="17" y="203"/>
                  </a:lnTo>
                  <a:lnTo>
                    <a:pt x="17" y="203"/>
                  </a:lnTo>
                  <a:lnTo>
                    <a:pt x="10" y="213"/>
                  </a:lnTo>
                  <a:lnTo>
                    <a:pt x="5" y="223"/>
                  </a:lnTo>
                  <a:lnTo>
                    <a:pt x="1" y="234"/>
                  </a:lnTo>
                  <a:lnTo>
                    <a:pt x="0" y="246"/>
                  </a:lnTo>
                  <a:lnTo>
                    <a:pt x="0" y="246"/>
                  </a:lnTo>
                  <a:lnTo>
                    <a:pt x="0" y="248"/>
                  </a:lnTo>
                  <a:lnTo>
                    <a:pt x="1" y="250"/>
                  </a:lnTo>
                  <a:lnTo>
                    <a:pt x="2" y="251"/>
                  </a:lnTo>
                  <a:lnTo>
                    <a:pt x="5" y="251"/>
                  </a:lnTo>
                  <a:lnTo>
                    <a:pt x="9" y="250"/>
                  </a:lnTo>
                  <a:lnTo>
                    <a:pt x="10" y="248"/>
                  </a:lnTo>
                  <a:lnTo>
                    <a:pt x="10" y="246"/>
                  </a:lnTo>
                  <a:lnTo>
                    <a:pt x="10" y="246"/>
                  </a:lnTo>
                  <a:lnTo>
                    <a:pt x="13" y="237"/>
                  </a:lnTo>
                  <a:lnTo>
                    <a:pt x="16" y="229"/>
                  </a:lnTo>
                  <a:lnTo>
                    <a:pt x="23" y="213"/>
                  </a:lnTo>
                  <a:lnTo>
                    <a:pt x="34" y="199"/>
                  </a:lnTo>
                  <a:lnTo>
                    <a:pt x="43" y="184"/>
                  </a:lnTo>
                  <a:lnTo>
                    <a:pt x="43" y="184"/>
                  </a:lnTo>
                  <a:lnTo>
                    <a:pt x="50" y="170"/>
                  </a:lnTo>
                  <a:lnTo>
                    <a:pt x="56" y="155"/>
                  </a:lnTo>
                  <a:lnTo>
                    <a:pt x="68" y="127"/>
                  </a:lnTo>
                  <a:lnTo>
                    <a:pt x="68" y="127"/>
                  </a:lnTo>
                  <a:lnTo>
                    <a:pt x="81" y="98"/>
                  </a:lnTo>
                  <a:lnTo>
                    <a:pt x="95" y="68"/>
                  </a:lnTo>
                  <a:lnTo>
                    <a:pt x="102" y="52"/>
                  </a:lnTo>
                  <a:lnTo>
                    <a:pt x="107" y="36"/>
                  </a:lnTo>
                  <a:lnTo>
                    <a:pt x="111" y="22"/>
                  </a:lnTo>
                  <a:lnTo>
                    <a:pt x="114" y="6"/>
                  </a:lnTo>
                  <a:lnTo>
                    <a:pt x="114" y="6"/>
                  </a:lnTo>
                  <a:lnTo>
                    <a:pt x="114" y="4"/>
                  </a:lnTo>
                  <a:lnTo>
                    <a:pt x="112" y="1"/>
                  </a:lnTo>
                  <a:lnTo>
                    <a:pt x="110" y="1"/>
                  </a:lnTo>
                  <a:lnTo>
                    <a:pt x="108" y="0"/>
                  </a:lnTo>
                  <a:lnTo>
                    <a:pt x="104" y="1"/>
                  </a:lnTo>
                  <a:lnTo>
                    <a:pt x="103" y="4"/>
                  </a:lnTo>
                  <a:lnTo>
                    <a:pt x="102" y="6"/>
                  </a:lnTo>
                  <a:lnTo>
                    <a:pt x="102"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87" name="Freeform 699"/>
            <p:cNvSpPr/>
            <p:nvPr/>
          </p:nvSpPr>
          <p:spPr bwMode="auto">
            <a:xfrm>
              <a:off x="6762751" y="1985963"/>
              <a:ext cx="31750" cy="63500"/>
            </a:xfrm>
            <a:custGeom>
              <a:avLst/>
              <a:gdLst/>
              <a:ahLst/>
              <a:cxnLst>
                <a:cxn ang="0">
                  <a:pos x="69" y="4"/>
                </a:cxn>
                <a:cxn ang="0">
                  <a:pos x="69" y="4"/>
                </a:cxn>
                <a:cxn ang="0">
                  <a:pos x="65" y="16"/>
                </a:cxn>
                <a:cxn ang="0">
                  <a:pos x="63" y="27"/>
                </a:cxn>
                <a:cxn ang="0">
                  <a:pos x="63" y="27"/>
                </a:cxn>
                <a:cxn ang="0">
                  <a:pos x="61" y="34"/>
                </a:cxn>
                <a:cxn ang="0">
                  <a:pos x="60" y="39"/>
                </a:cxn>
                <a:cxn ang="0">
                  <a:pos x="55" y="50"/>
                </a:cxn>
                <a:cxn ang="0">
                  <a:pos x="48" y="60"/>
                </a:cxn>
                <a:cxn ang="0">
                  <a:pos x="43" y="70"/>
                </a:cxn>
                <a:cxn ang="0">
                  <a:pos x="43" y="70"/>
                </a:cxn>
                <a:cxn ang="0">
                  <a:pos x="38" y="81"/>
                </a:cxn>
                <a:cxn ang="0">
                  <a:pos x="33" y="91"/>
                </a:cxn>
                <a:cxn ang="0">
                  <a:pos x="21" y="111"/>
                </a:cxn>
                <a:cxn ang="0">
                  <a:pos x="9" y="131"/>
                </a:cxn>
                <a:cxn ang="0">
                  <a:pos x="4" y="142"/>
                </a:cxn>
                <a:cxn ang="0">
                  <a:pos x="0" y="153"/>
                </a:cxn>
                <a:cxn ang="0">
                  <a:pos x="0" y="153"/>
                </a:cxn>
                <a:cxn ang="0">
                  <a:pos x="0" y="155"/>
                </a:cxn>
                <a:cxn ang="0">
                  <a:pos x="1" y="158"/>
                </a:cxn>
                <a:cxn ang="0">
                  <a:pos x="4" y="159"/>
                </a:cxn>
                <a:cxn ang="0">
                  <a:pos x="8" y="159"/>
                </a:cxn>
                <a:cxn ang="0">
                  <a:pos x="10" y="158"/>
                </a:cxn>
                <a:cxn ang="0">
                  <a:pos x="10" y="157"/>
                </a:cxn>
                <a:cxn ang="0">
                  <a:pos x="10" y="157"/>
                </a:cxn>
                <a:cxn ang="0">
                  <a:pos x="14" y="146"/>
                </a:cxn>
                <a:cxn ang="0">
                  <a:pos x="18" y="137"/>
                </a:cxn>
                <a:cxn ang="0">
                  <a:pos x="29" y="119"/>
                </a:cxn>
                <a:cxn ang="0">
                  <a:pos x="39" y="101"/>
                </a:cxn>
                <a:cxn ang="0">
                  <a:pos x="51" y="84"/>
                </a:cxn>
                <a:cxn ang="0">
                  <a:pos x="51" y="84"/>
                </a:cxn>
                <a:cxn ang="0">
                  <a:pos x="70" y="46"/>
                </a:cxn>
                <a:cxn ang="0">
                  <a:pos x="70" y="46"/>
                </a:cxn>
                <a:cxn ang="0">
                  <a:pos x="73" y="36"/>
                </a:cxn>
                <a:cxn ang="0">
                  <a:pos x="74" y="27"/>
                </a:cxn>
                <a:cxn ang="0">
                  <a:pos x="76" y="18"/>
                </a:cxn>
                <a:cxn ang="0">
                  <a:pos x="78" y="9"/>
                </a:cxn>
                <a:cxn ang="0">
                  <a:pos x="78" y="9"/>
                </a:cxn>
                <a:cxn ang="0">
                  <a:pos x="80" y="6"/>
                </a:cxn>
                <a:cxn ang="0">
                  <a:pos x="78" y="5"/>
                </a:cxn>
                <a:cxn ang="0">
                  <a:pos x="76" y="1"/>
                </a:cxn>
                <a:cxn ang="0">
                  <a:pos x="74" y="0"/>
                </a:cxn>
                <a:cxn ang="0">
                  <a:pos x="72" y="0"/>
                </a:cxn>
                <a:cxn ang="0">
                  <a:pos x="70" y="1"/>
                </a:cxn>
                <a:cxn ang="0">
                  <a:pos x="69" y="4"/>
                </a:cxn>
                <a:cxn ang="0">
                  <a:pos x="69" y="4"/>
                </a:cxn>
              </a:cxnLst>
              <a:rect l="0" t="0" r="r" b="b"/>
              <a:pathLst>
                <a:path w="80" h="159">
                  <a:moveTo>
                    <a:pt x="69" y="4"/>
                  </a:moveTo>
                  <a:lnTo>
                    <a:pt x="69" y="4"/>
                  </a:lnTo>
                  <a:lnTo>
                    <a:pt x="65" y="16"/>
                  </a:lnTo>
                  <a:lnTo>
                    <a:pt x="63" y="27"/>
                  </a:lnTo>
                  <a:lnTo>
                    <a:pt x="63" y="27"/>
                  </a:lnTo>
                  <a:lnTo>
                    <a:pt x="61" y="34"/>
                  </a:lnTo>
                  <a:lnTo>
                    <a:pt x="60" y="39"/>
                  </a:lnTo>
                  <a:lnTo>
                    <a:pt x="55" y="50"/>
                  </a:lnTo>
                  <a:lnTo>
                    <a:pt x="48" y="60"/>
                  </a:lnTo>
                  <a:lnTo>
                    <a:pt x="43" y="70"/>
                  </a:lnTo>
                  <a:lnTo>
                    <a:pt x="43" y="70"/>
                  </a:lnTo>
                  <a:lnTo>
                    <a:pt x="38" y="81"/>
                  </a:lnTo>
                  <a:lnTo>
                    <a:pt x="33" y="91"/>
                  </a:lnTo>
                  <a:lnTo>
                    <a:pt x="21" y="111"/>
                  </a:lnTo>
                  <a:lnTo>
                    <a:pt x="9" y="131"/>
                  </a:lnTo>
                  <a:lnTo>
                    <a:pt x="4" y="142"/>
                  </a:lnTo>
                  <a:lnTo>
                    <a:pt x="0" y="153"/>
                  </a:lnTo>
                  <a:lnTo>
                    <a:pt x="0" y="153"/>
                  </a:lnTo>
                  <a:lnTo>
                    <a:pt x="0" y="155"/>
                  </a:lnTo>
                  <a:lnTo>
                    <a:pt x="1" y="158"/>
                  </a:lnTo>
                  <a:lnTo>
                    <a:pt x="4" y="159"/>
                  </a:lnTo>
                  <a:lnTo>
                    <a:pt x="8" y="159"/>
                  </a:lnTo>
                  <a:lnTo>
                    <a:pt x="10" y="158"/>
                  </a:lnTo>
                  <a:lnTo>
                    <a:pt x="10" y="157"/>
                  </a:lnTo>
                  <a:lnTo>
                    <a:pt x="10" y="157"/>
                  </a:lnTo>
                  <a:lnTo>
                    <a:pt x="14" y="146"/>
                  </a:lnTo>
                  <a:lnTo>
                    <a:pt x="18" y="137"/>
                  </a:lnTo>
                  <a:lnTo>
                    <a:pt x="29" y="119"/>
                  </a:lnTo>
                  <a:lnTo>
                    <a:pt x="39" y="101"/>
                  </a:lnTo>
                  <a:lnTo>
                    <a:pt x="51" y="84"/>
                  </a:lnTo>
                  <a:lnTo>
                    <a:pt x="51" y="84"/>
                  </a:lnTo>
                  <a:lnTo>
                    <a:pt x="70" y="46"/>
                  </a:lnTo>
                  <a:lnTo>
                    <a:pt x="70" y="46"/>
                  </a:lnTo>
                  <a:lnTo>
                    <a:pt x="73" y="36"/>
                  </a:lnTo>
                  <a:lnTo>
                    <a:pt x="74" y="27"/>
                  </a:lnTo>
                  <a:lnTo>
                    <a:pt x="76" y="18"/>
                  </a:lnTo>
                  <a:lnTo>
                    <a:pt x="78" y="9"/>
                  </a:lnTo>
                  <a:lnTo>
                    <a:pt x="78" y="9"/>
                  </a:lnTo>
                  <a:lnTo>
                    <a:pt x="80" y="6"/>
                  </a:lnTo>
                  <a:lnTo>
                    <a:pt x="78" y="5"/>
                  </a:lnTo>
                  <a:lnTo>
                    <a:pt x="76" y="1"/>
                  </a:lnTo>
                  <a:lnTo>
                    <a:pt x="74" y="0"/>
                  </a:lnTo>
                  <a:lnTo>
                    <a:pt x="72" y="0"/>
                  </a:lnTo>
                  <a:lnTo>
                    <a:pt x="70" y="1"/>
                  </a:lnTo>
                  <a:lnTo>
                    <a:pt x="69" y="4"/>
                  </a:lnTo>
                  <a:lnTo>
                    <a:pt x="69"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88" name="Freeform 700"/>
            <p:cNvSpPr/>
            <p:nvPr/>
          </p:nvSpPr>
          <p:spPr bwMode="auto">
            <a:xfrm>
              <a:off x="6781801" y="2005013"/>
              <a:ext cx="22225" cy="39688"/>
            </a:xfrm>
            <a:custGeom>
              <a:avLst/>
              <a:gdLst/>
              <a:ahLst/>
              <a:cxnLst>
                <a:cxn ang="0">
                  <a:pos x="40" y="3"/>
                </a:cxn>
                <a:cxn ang="0">
                  <a:pos x="40" y="3"/>
                </a:cxn>
                <a:cxn ang="0">
                  <a:pos x="27" y="21"/>
                </a:cxn>
                <a:cxn ang="0">
                  <a:pos x="21" y="31"/>
                </a:cxn>
                <a:cxn ang="0">
                  <a:pos x="16" y="42"/>
                </a:cxn>
                <a:cxn ang="0">
                  <a:pos x="16" y="42"/>
                </a:cxn>
                <a:cxn ang="0">
                  <a:pos x="12" y="55"/>
                </a:cxn>
                <a:cxn ang="0">
                  <a:pos x="9" y="68"/>
                </a:cxn>
                <a:cxn ang="0">
                  <a:pos x="5" y="81"/>
                </a:cxn>
                <a:cxn ang="0">
                  <a:pos x="1" y="93"/>
                </a:cxn>
                <a:cxn ang="0">
                  <a:pos x="1" y="93"/>
                </a:cxn>
                <a:cxn ang="0">
                  <a:pos x="0" y="95"/>
                </a:cxn>
                <a:cxn ang="0">
                  <a:pos x="1" y="98"/>
                </a:cxn>
                <a:cxn ang="0">
                  <a:pos x="4" y="101"/>
                </a:cxn>
                <a:cxn ang="0">
                  <a:pos x="5" y="102"/>
                </a:cxn>
                <a:cxn ang="0">
                  <a:pos x="8" y="102"/>
                </a:cxn>
                <a:cxn ang="0">
                  <a:pos x="9" y="101"/>
                </a:cxn>
                <a:cxn ang="0">
                  <a:pos x="10" y="99"/>
                </a:cxn>
                <a:cxn ang="0">
                  <a:pos x="10" y="99"/>
                </a:cxn>
                <a:cxn ang="0">
                  <a:pos x="18" y="81"/>
                </a:cxn>
                <a:cxn ang="0">
                  <a:pos x="21" y="71"/>
                </a:cxn>
                <a:cxn ang="0">
                  <a:pos x="22" y="61"/>
                </a:cxn>
                <a:cxn ang="0">
                  <a:pos x="22" y="61"/>
                </a:cxn>
                <a:cxn ang="0">
                  <a:pos x="23" y="54"/>
                </a:cxn>
                <a:cxn ang="0">
                  <a:pos x="26" y="46"/>
                </a:cxn>
                <a:cxn ang="0">
                  <a:pos x="33" y="33"/>
                </a:cxn>
                <a:cxn ang="0">
                  <a:pos x="42" y="20"/>
                </a:cxn>
                <a:cxn ang="0">
                  <a:pos x="51" y="8"/>
                </a:cxn>
                <a:cxn ang="0">
                  <a:pos x="51" y="8"/>
                </a:cxn>
                <a:cxn ang="0">
                  <a:pos x="52" y="5"/>
                </a:cxn>
                <a:cxn ang="0">
                  <a:pos x="51" y="4"/>
                </a:cxn>
                <a:cxn ang="0">
                  <a:pos x="51" y="1"/>
                </a:cxn>
                <a:cxn ang="0">
                  <a:pos x="48" y="0"/>
                </a:cxn>
                <a:cxn ang="0">
                  <a:pos x="44" y="0"/>
                </a:cxn>
                <a:cxn ang="0">
                  <a:pos x="43" y="0"/>
                </a:cxn>
                <a:cxn ang="0">
                  <a:pos x="40" y="3"/>
                </a:cxn>
                <a:cxn ang="0">
                  <a:pos x="40" y="3"/>
                </a:cxn>
              </a:cxnLst>
              <a:rect l="0" t="0" r="r" b="b"/>
              <a:pathLst>
                <a:path w="52" h="102">
                  <a:moveTo>
                    <a:pt x="40" y="3"/>
                  </a:moveTo>
                  <a:lnTo>
                    <a:pt x="40" y="3"/>
                  </a:lnTo>
                  <a:lnTo>
                    <a:pt x="27" y="21"/>
                  </a:lnTo>
                  <a:lnTo>
                    <a:pt x="21" y="31"/>
                  </a:lnTo>
                  <a:lnTo>
                    <a:pt x="16" y="42"/>
                  </a:lnTo>
                  <a:lnTo>
                    <a:pt x="16" y="42"/>
                  </a:lnTo>
                  <a:lnTo>
                    <a:pt x="12" y="55"/>
                  </a:lnTo>
                  <a:lnTo>
                    <a:pt x="9" y="68"/>
                  </a:lnTo>
                  <a:lnTo>
                    <a:pt x="5" y="81"/>
                  </a:lnTo>
                  <a:lnTo>
                    <a:pt x="1" y="93"/>
                  </a:lnTo>
                  <a:lnTo>
                    <a:pt x="1" y="93"/>
                  </a:lnTo>
                  <a:lnTo>
                    <a:pt x="0" y="95"/>
                  </a:lnTo>
                  <a:lnTo>
                    <a:pt x="1" y="98"/>
                  </a:lnTo>
                  <a:lnTo>
                    <a:pt x="4" y="101"/>
                  </a:lnTo>
                  <a:lnTo>
                    <a:pt x="5" y="102"/>
                  </a:lnTo>
                  <a:lnTo>
                    <a:pt x="8" y="102"/>
                  </a:lnTo>
                  <a:lnTo>
                    <a:pt x="9" y="101"/>
                  </a:lnTo>
                  <a:lnTo>
                    <a:pt x="10" y="99"/>
                  </a:lnTo>
                  <a:lnTo>
                    <a:pt x="10" y="99"/>
                  </a:lnTo>
                  <a:lnTo>
                    <a:pt x="18" y="81"/>
                  </a:lnTo>
                  <a:lnTo>
                    <a:pt x="21" y="71"/>
                  </a:lnTo>
                  <a:lnTo>
                    <a:pt x="22" y="61"/>
                  </a:lnTo>
                  <a:lnTo>
                    <a:pt x="22" y="61"/>
                  </a:lnTo>
                  <a:lnTo>
                    <a:pt x="23" y="54"/>
                  </a:lnTo>
                  <a:lnTo>
                    <a:pt x="26" y="46"/>
                  </a:lnTo>
                  <a:lnTo>
                    <a:pt x="33" y="33"/>
                  </a:lnTo>
                  <a:lnTo>
                    <a:pt x="42" y="20"/>
                  </a:lnTo>
                  <a:lnTo>
                    <a:pt x="51" y="8"/>
                  </a:lnTo>
                  <a:lnTo>
                    <a:pt x="51" y="8"/>
                  </a:lnTo>
                  <a:lnTo>
                    <a:pt x="52" y="5"/>
                  </a:lnTo>
                  <a:lnTo>
                    <a:pt x="51" y="4"/>
                  </a:lnTo>
                  <a:lnTo>
                    <a:pt x="51" y="1"/>
                  </a:lnTo>
                  <a:lnTo>
                    <a:pt x="48" y="0"/>
                  </a:lnTo>
                  <a:lnTo>
                    <a:pt x="44" y="0"/>
                  </a:lnTo>
                  <a:lnTo>
                    <a:pt x="43" y="0"/>
                  </a:lnTo>
                  <a:lnTo>
                    <a:pt x="40" y="3"/>
                  </a:lnTo>
                  <a:lnTo>
                    <a:pt x="40"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89" name="Freeform 701"/>
            <p:cNvSpPr/>
            <p:nvPr/>
          </p:nvSpPr>
          <p:spPr bwMode="auto">
            <a:xfrm>
              <a:off x="6526213" y="2325688"/>
              <a:ext cx="41275" cy="57150"/>
            </a:xfrm>
            <a:custGeom>
              <a:avLst/>
              <a:gdLst/>
              <a:ahLst/>
              <a:cxnLst>
                <a:cxn ang="0">
                  <a:pos x="92" y="3"/>
                </a:cxn>
                <a:cxn ang="0">
                  <a:pos x="92" y="3"/>
                </a:cxn>
                <a:cxn ang="0">
                  <a:pos x="88" y="12"/>
                </a:cxn>
                <a:cxn ang="0">
                  <a:pos x="82" y="19"/>
                </a:cxn>
                <a:cxn ang="0">
                  <a:pos x="71" y="33"/>
                </a:cxn>
                <a:cxn ang="0">
                  <a:pos x="59" y="48"/>
                </a:cxn>
                <a:cxn ang="0">
                  <a:pos x="47" y="63"/>
                </a:cxn>
                <a:cxn ang="0">
                  <a:pos x="47" y="63"/>
                </a:cxn>
                <a:cxn ang="0">
                  <a:pos x="35" y="80"/>
                </a:cxn>
                <a:cxn ang="0">
                  <a:pos x="22" y="99"/>
                </a:cxn>
                <a:cxn ang="0">
                  <a:pos x="10" y="116"/>
                </a:cxn>
                <a:cxn ang="0">
                  <a:pos x="1" y="135"/>
                </a:cxn>
                <a:cxn ang="0">
                  <a:pos x="1" y="135"/>
                </a:cxn>
                <a:cxn ang="0">
                  <a:pos x="0" y="138"/>
                </a:cxn>
                <a:cxn ang="0">
                  <a:pos x="0" y="139"/>
                </a:cxn>
                <a:cxn ang="0">
                  <a:pos x="4" y="143"/>
                </a:cxn>
                <a:cxn ang="0">
                  <a:pos x="5" y="143"/>
                </a:cxn>
                <a:cxn ang="0">
                  <a:pos x="8" y="143"/>
                </a:cxn>
                <a:cxn ang="0">
                  <a:pos x="9" y="143"/>
                </a:cxn>
                <a:cxn ang="0">
                  <a:pos x="10" y="140"/>
                </a:cxn>
                <a:cxn ang="0">
                  <a:pos x="10" y="140"/>
                </a:cxn>
                <a:cxn ang="0">
                  <a:pos x="21" y="122"/>
                </a:cxn>
                <a:cxn ang="0">
                  <a:pos x="33" y="104"/>
                </a:cxn>
                <a:cxn ang="0">
                  <a:pos x="58" y="68"/>
                </a:cxn>
                <a:cxn ang="0">
                  <a:pos x="58" y="68"/>
                </a:cxn>
                <a:cxn ang="0">
                  <a:pos x="68" y="54"/>
                </a:cxn>
                <a:cxn ang="0">
                  <a:pos x="81" y="40"/>
                </a:cxn>
                <a:cxn ang="0">
                  <a:pos x="93" y="25"/>
                </a:cxn>
                <a:cxn ang="0">
                  <a:pos x="98" y="17"/>
                </a:cxn>
                <a:cxn ang="0">
                  <a:pos x="102" y="10"/>
                </a:cxn>
                <a:cxn ang="0">
                  <a:pos x="102" y="10"/>
                </a:cxn>
                <a:cxn ang="0">
                  <a:pos x="102" y="7"/>
                </a:cxn>
                <a:cxn ang="0">
                  <a:pos x="102" y="4"/>
                </a:cxn>
                <a:cxn ang="0">
                  <a:pos x="99" y="2"/>
                </a:cxn>
                <a:cxn ang="0">
                  <a:pos x="97" y="0"/>
                </a:cxn>
                <a:cxn ang="0">
                  <a:pos x="95" y="0"/>
                </a:cxn>
                <a:cxn ang="0">
                  <a:pos x="93" y="2"/>
                </a:cxn>
                <a:cxn ang="0">
                  <a:pos x="92" y="3"/>
                </a:cxn>
                <a:cxn ang="0">
                  <a:pos x="92" y="3"/>
                </a:cxn>
              </a:cxnLst>
              <a:rect l="0" t="0" r="r" b="b"/>
              <a:pathLst>
                <a:path w="102" h="143">
                  <a:moveTo>
                    <a:pt x="92" y="3"/>
                  </a:moveTo>
                  <a:lnTo>
                    <a:pt x="92" y="3"/>
                  </a:lnTo>
                  <a:lnTo>
                    <a:pt x="88" y="12"/>
                  </a:lnTo>
                  <a:lnTo>
                    <a:pt x="82" y="19"/>
                  </a:lnTo>
                  <a:lnTo>
                    <a:pt x="71" y="33"/>
                  </a:lnTo>
                  <a:lnTo>
                    <a:pt x="59" y="48"/>
                  </a:lnTo>
                  <a:lnTo>
                    <a:pt x="47" y="63"/>
                  </a:lnTo>
                  <a:lnTo>
                    <a:pt x="47" y="63"/>
                  </a:lnTo>
                  <a:lnTo>
                    <a:pt x="35" y="80"/>
                  </a:lnTo>
                  <a:lnTo>
                    <a:pt x="22" y="99"/>
                  </a:lnTo>
                  <a:lnTo>
                    <a:pt x="10" y="116"/>
                  </a:lnTo>
                  <a:lnTo>
                    <a:pt x="1" y="135"/>
                  </a:lnTo>
                  <a:lnTo>
                    <a:pt x="1" y="135"/>
                  </a:lnTo>
                  <a:lnTo>
                    <a:pt x="0" y="138"/>
                  </a:lnTo>
                  <a:lnTo>
                    <a:pt x="0" y="139"/>
                  </a:lnTo>
                  <a:lnTo>
                    <a:pt x="4" y="143"/>
                  </a:lnTo>
                  <a:lnTo>
                    <a:pt x="5" y="143"/>
                  </a:lnTo>
                  <a:lnTo>
                    <a:pt x="8" y="143"/>
                  </a:lnTo>
                  <a:lnTo>
                    <a:pt x="9" y="143"/>
                  </a:lnTo>
                  <a:lnTo>
                    <a:pt x="10" y="140"/>
                  </a:lnTo>
                  <a:lnTo>
                    <a:pt x="10" y="140"/>
                  </a:lnTo>
                  <a:lnTo>
                    <a:pt x="21" y="122"/>
                  </a:lnTo>
                  <a:lnTo>
                    <a:pt x="33" y="104"/>
                  </a:lnTo>
                  <a:lnTo>
                    <a:pt x="58" y="68"/>
                  </a:lnTo>
                  <a:lnTo>
                    <a:pt x="58" y="68"/>
                  </a:lnTo>
                  <a:lnTo>
                    <a:pt x="68" y="54"/>
                  </a:lnTo>
                  <a:lnTo>
                    <a:pt x="81" y="40"/>
                  </a:lnTo>
                  <a:lnTo>
                    <a:pt x="93" y="25"/>
                  </a:lnTo>
                  <a:lnTo>
                    <a:pt x="98" y="17"/>
                  </a:lnTo>
                  <a:lnTo>
                    <a:pt x="102" y="10"/>
                  </a:lnTo>
                  <a:lnTo>
                    <a:pt x="102" y="10"/>
                  </a:lnTo>
                  <a:lnTo>
                    <a:pt x="102" y="7"/>
                  </a:lnTo>
                  <a:lnTo>
                    <a:pt x="102" y="4"/>
                  </a:lnTo>
                  <a:lnTo>
                    <a:pt x="99" y="2"/>
                  </a:lnTo>
                  <a:lnTo>
                    <a:pt x="97" y="0"/>
                  </a:lnTo>
                  <a:lnTo>
                    <a:pt x="95" y="0"/>
                  </a:lnTo>
                  <a:lnTo>
                    <a:pt x="93" y="2"/>
                  </a:lnTo>
                  <a:lnTo>
                    <a:pt x="92" y="3"/>
                  </a:lnTo>
                  <a:lnTo>
                    <a:pt x="9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90" name="Freeform 702"/>
            <p:cNvSpPr/>
            <p:nvPr/>
          </p:nvSpPr>
          <p:spPr bwMode="auto">
            <a:xfrm>
              <a:off x="6578601" y="2409825"/>
              <a:ext cx="36513" cy="39688"/>
            </a:xfrm>
            <a:custGeom>
              <a:avLst/>
              <a:gdLst/>
              <a:ahLst/>
              <a:cxnLst>
                <a:cxn ang="0">
                  <a:pos x="83" y="0"/>
                </a:cxn>
                <a:cxn ang="0">
                  <a:pos x="83" y="0"/>
                </a:cxn>
                <a:cxn ang="0">
                  <a:pos x="72" y="9"/>
                </a:cxn>
                <a:cxn ang="0">
                  <a:pos x="60" y="20"/>
                </a:cxn>
                <a:cxn ang="0">
                  <a:pos x="49" y="30"/>
                </a:cxn>
                <a:cxn ang="0">
                  <a:pos x="40" y="42"/>
                </a:cxn>
                <a:cxn ang="0">
                  <a:pos x="22" y="64"/>
                </a:cxn>
                <a:cxn ang="0">
                  <a:pos x="2" y="87"/>
                </a:cxn>
                <a:cxn ang="0">
                  <a:pos x="2" y="87"/>
                </a:cxn>
                <a:cxn ang="0">
                  <a:pos x="1" y="89"/>
                </a:cxn>
                <a:cxn ang="0">
                  <a:pos x="0" y="92"/>
                </a:cxn>
                <a:cxn ang="0">
                  <a:pos x="2" y="96"/>
                </a:cxn>
                <a:cxn ang="0">
                  <a:pos x="6" y="97"/>
                </a:cxn>
                <a:cxn ang="0">
                  <a:pos x="8" y="97"/>
                </a:cxn>
                <a:cxn ang="0">
                  <a:pos x="10" y="96"/>
                </a:cxn>
                <a:cxn ang="0">
                  <a:pos x="10" y="96"/>
                </a:cxn>
                <a:cxn ang="0">
                  <a:pos x="29" y="74"/>
                </a:cxn>
                <a:cxn ang="0">
                  <a:pos x="47" y="51"/>
                </a:cxn>
                <a:cxn ang="0">
                  <a:pos x="66" y="29"/>
                </a:cxn>
                <a:cxn ang="0">
                  <a:pos x="77" y="20"/>
                </a:cxn>
                <a:cxn ang="0">
                  <a:pos x="89" y="11"/>
                </a:cxn>
                <a:cxn ang="0">
                  <a:pos x="89" y="11"/>
                </a:cxn>
                <a:cxn ang="0">
                  <a:pos x="90" y="8"/>
                </a:cxn>
                <a:cxn ang="0">
                  <a:pos x="91" y="7"/>
                </a:cxn>
                <a:cxn ang="0">
                  <a:pos x="90" y="3"/>
                </a:cxn>
                <a:cxn ang="0">
                  <a:pos x="89" y="0"/>
                </a:cxn>
                <a:cxn ang="0">
                  <a:pos x="87" y="0"/>
                </a:cxn>
                <a:cxn ang="0">
                  <a:pos x="85" y="0"/>
                </a:cxn>
                <a:cxn ang="0">
                  <a:pos x="83" y="0"/>
                </a:cxn>
                <a:cxn ang="0">
                  <a:pos x="83" y="0"/>
                </a:cxn>
              </a:cxnLst>
              <a:rect l="0" t="0" r="r" b="b"/>
              <a:pathLst>
                <a:path w="91" h="97">
                  <a:moveTo>
                    <a:pt x="83" y="0"/>
                  </a:moveTo>
                  <a:lnTo>
                    <a:pt x="83" y="0"/>
                  </a:lnTo>
                  <a:lnTo>
                    <a:pt x="72" y="9"/>
                  </a:lnTo>
                  <a:lnTo>
                    <a:pt x="60" y="20"/>
                  </a:lnTo>
                  <a:lnTo>
                    <a:pt x="49" y="30"/>
                  </a:lnTo>
                  <a:lnTo>
                    <a:pt x="40" y="42"/>
                  </a:lnTo>
                  <a:lnTo>
                    <a:pt x="22" y="64"/>
                  </a:lnTo>
                  <a:lnTo>
                    <a:pt x="2" y="87"/>
                  </a:lnTo>
                  <a:lnTo>
                    <a:pt x="2" y="87"/>
                  </a:lnTo>
                  <a:lnTo>
                    <a:pt x="1" y="89"/>
                  </a:lnTo>
                  <a:lnTo>
                    <a:pt x="0" y="92"/>
                  </a:lnTo>
                  <a:lnTo>
                    <a:pt x="2" y="96"/>
                  </a:lnTo>
                  <a:lnTo>
                    <a:pt x="6" y="97"/>
                  </a:lnTo>
                  <a:lnTo>
                    <a:pt x="8" y="97"/>
                  </a:lnTo>
                  <a:lnTo>
                    <a:pt x="10" y="96"/>
                  </a:lnTo>
                  <a:lnTo>
                    <a:pt x="10" y="96"/>
                  </a:lnTo>
                  <a:lnTo>
                    <a:pt x="29" y="74"/>
                  </a:lnTo>
                  <a:lnTo>
                    <a:pt x="47" y="51"/>
                  </a:lnTo>
                  <a:lnTo>
                    <a:pt x="66" y="29"/>
                  </a:lnTo>
                  <a:lnTo>
                    <a:pt x="77" y="20"/>
                  </a:lnTo>
                  <a:lnTo>
                    <a:pt x="89" y="11"/>
                  </a:lnTo>
                  <a:lnTo>
                    <a:pt x="89" y="11"/>
                  </a:lnTo>
                  <a:lnTo>
                    <a:pt x="90" y="8"/>
                  </a:lnTo>
                  <a:lnTo>
                    <a:pt x="91" y="7"/>
                  </a:lnTo>
                  <a:lnTo>
                    <a:pt x="90" y="3"/>
                  </a:lnTo>
                  <a:lnTo>
                    <a:pt x="89" y="0"/>
                  </a:lnTo>
                  <a:lnTo>
                    <a:pt x="87" y="0"/>
                  </a:lnTo>
                  <a:lnTo>
                    <a:pt x="85" y="0"/>
                  </a:lnTo>
                  <a:lnTo>
                    <a:pt x="83" y="0"/>
                  </a:lnTo>
                  <a:lnTo>
                    <a:pt x="83"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91" name="Freeform 703"/>
            <p:cNvSpPr/>
            <p:nvPr/>
          </p:nvSpPr>
          <p:spPr bwMode="auto">
            <a:xfrm>
              <a:off x="6791326" y="2224088"/>
              <a:ext cx="46038" cy="63500"/>
            </a:xfrm>
            <a:custGeom>
              <a:avLst/>
              <a:gdLst/>
              <a:ahLst/>
              <a:cxnLst>
                <a:cxn ang="0">
                  <a:pos x="105" y="1"/>
                </a:cxn>
                <a:cxn ang="0">
                  <a:pos x="105" y="1"/>
                </a:cxn>
                <a:cxn ang="0">
                  <a:pos x="92" y="20"/>
                </a:cxn>
                <a:cxn ang="0">
                  <a:pos x="77" y="38"/>
                </a:cxn>
                <a:cxn ang="0">
                  <a:pos x="52" y="76"/>
                </a:cxn>
                <a:cxn ang="0">
                  <a:pos x="28" y="114"/>
                </a:cxn>
                <a:cxn ang="0">
                  <a:pos x="1" y="150"/>
                </a:cxn>
                <a:cxn ang="0">
                  <a:pos x="1" y="150"/>
                </a:cxn>
                <a:cxn ang="0">
                  <a:pos x="0" y="153"/>
                </a:cxn>
                <a:cxn ang="0">
                  <a:pos x="1" y="156"/>
                </a:cxn>
                <a:cxn ang="0">
                  <a:pos x="1" y="157"/>
                </a:cxn>
                <a:cxn ang="0">
                  <a:pos x="3" y="158"/>
                </a:cxn>
                <a:cxn ang="0">
                  <a:pos x="8" y="160"/>
                </a:cxn>
                <a:cxn ang="0">
                  <a:pos x="9" y="158"/>
                </a:cxn>
                <a:cxn ang="0">
                  <a:pos x="12" y="157"/>
                </a:cxn>
                <a:cxn ang="0">
                  <a:pos x="12" y="157"/>
                </a:cxn>
                <a:cxn ang="0">
                  <a:pos x="37" y="120"/>
                </a:cxn>
                <a:cxn ang="0">
                  <a:pos x="62" y="82"/>
                </a:cxn>
                <a:cxn ang="0">
                  <a:pos x="86" y="45"/>
                </a:cxn>
                <a:cxn ang="0">
                  <a:pos x="99" y="28"/>
                </a:cxn>
                <a:cxn ang="0">
                  <a:pos x="114" y="9"/>
                </a:cxn>
                <a:cxn ang="0">
                  <a:pos x="114" y="9"/>
                </a:cxn>
                <a:cxn ang="0">
                  <a:pos x="115" y="8"/>
                </a:cxn>
                <a:cxn ang="0">
                  <a:pos x="115" y="5"/>
                </a:cxn>
                <a:cxn ang="0">
                  <a:pos x="113" y="1"/>
                </a:cxn>
                <a:cxn ang="0">
                  <a:pos x="111" y="0"/>
                </a:cxn>
                <a:cxn ang="0">
                  <a:pos x="109" y="0"/>
                </a:cxn>
                <a:cxn ang="0">
                  <a:pos x="107" y="0"/>
                </a:cxn>
                <a:cxn ang="0">
                  <a:pos x="105" y="1"/>
                </a:cxn>
                <a:cxn ang="0">
                  <a:pos x="105" y="1"/>
                </a:cxn>
              </a:cxnLst>
              <a:rect l="0" t="0" r="r" b="b"/>
              <a:pathLst>
                <a:path w="115" h="160">
                  <a:moveTo>
                    <a:pt x="105" y="1"/>
                  </a:moveTo>
                  <a:lnTo>
                    <a:pt x="105" y="1"/>
                  </a:lnTo>
                  <a:lnTo>
                    <a:pt x="92" y="20"/>
                  </a:lnTo>
                  <a:lnTo>
                    <a:pt x="77" y="38"/>
                  </a:lnTo>
                  <a:lnTo>
                    <a:pt x="52" y="76"/>
                  </a:lnTo>
                  <a:lnTo>
                    <a:pt x="28" y="114"/>
                  </a:lnTo>
                  <a:lnTo>
                    <a:pt x="1" y="150"/>
                  </a:lnTo>
                  <a:lnTo>
                    <a:pt x="1" y="150"/>
                  </a:lnTo>
                  <a:lnTo>
                    <a:pt x="0" y="153"/>
                  </a:lnTo>
                  <a:lnTo>
                    <a:pt x="1" y="156"/>
                  </a:lnTo>
                  <a:lnTo>
                    <a:pt x="1" y="157"/>
                  </a:lnTo>
                  <a:lnTo>
                    <a:pt x="3" y="158"/>
                  </a:lnTo>
                  <a:lnTo>
                    <a:pt x="8" y="160"/>
                  </a:lnTo>
                  <a:lnTo>
                    <a:pt x="9" y="158"/>
                  </a:lnTo>
                  <a:lnTo>
                    <a:pt x="12" y="157"/>
                  </a:lnTo>
                  <a:lnTo>
                    <a:pt x="12" y="157"/>
                  </a:lnTo>
                  <a:lnTo>
                    <a:pt x="37" y="120"/>
                  </a:lnTo>
                  <a:lnTo>
                    <a:pt x="62" y="82"/>
                  </a:lnTo>
                  <a:lnTo>
                    <a:pt x="86" y="45"/>
                  </a:lnTo>
                  <a:lnTo>
                    <a:pt x="99" y="28"/>
                  </a:lnTo>
                  <a:lnTo>
                    <a:pt x="114" y="9"/>
                  </a:lnTo>
                  <a:lnTo>
                    <a:pt x="114" y="9"/>
                  </a:lnTo>
                  <a:lnTo>
                    <a:pt x="115" y="8"/>
                  </a:lnTo>
                  <a:lnTo>
                    <a:pt x="115" y="5"/>
                  </a:lnTo>
                  <a:lnTo>
                    <a:pt x="113" y="1"/>
                  </a:lnTo>
                  <a:lnTo>
                    <a:pt x="111" y="0"/>
                  </a:lnTo>
                  <a:lnTo>
                    <a:pt x="109" y="0"/>
                  </a:lnTo>
                  <a:lnTo>
                    <a:pt x="107" y="0"/>
                  </a:lnTo>
                  <a:lnTo>
                    <a:pt x="105" y="1"/>
                  </a:lnTo>
                  <a:lnTo>
                    <a:pt x="10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92" name="Freeform 704"/>
            <p:cNvSpPr/>
            <p:nvPr/>
          </p:nvSpPr>
          <p:spPr bwMode="auto">
            <a:xfrm>
              <a:off x="6834188" y="2259013"/>
              <a:ext cx="31750" cy="49213"/>
            </a:xfrm>
            <a:custGeom>
              <a:avLst/>
              <a:gdLst/>
              <a:ahLst/>
              <a:cxnLst>
                <a:cxn ang="0">
                  <a:pos x="68" y="7"/>
                </a:cxn>
                <a:cxn ang="0">
                  <a:pos x="68" y="7"/>
                </a:cxn>
                <a:cxn ang="0">
                  <a:pos x="67" y="14"/>
                </a:cxn>
                <a:cxn ang="0">
                  <a:pos x="63" y="24"/>
                </a:cxn>
                <a:cxn ang="0">
                  <a:pos x="59" y="31"/>
                </a:cxn>
                <a:cxn ang="0">
                  <a:pos x="54" y="39"/>
                </a:cxn>
                <a:cxn ang="0">
                  <a:pos x="43" y="55"/>
                </a:cxn>
                <a:cxn ang="0">
                  <a:pos x="31" y="69"/>
                </a:cxn>
                <a:cxn ang="0">
                  <a:pos x="31" y="69"/>
                </a:cxn>
                <a:cxn ang="0">
                  <a:pos x="22" y="80"/>
                </a:cxn>
                <a:cxn ang="0">
                  <a:pos x="14" y="92"/>
                </a:cxn>
                <a:cxn ang="0">
                  <a:pos x="6" y="105"/>
                </a:cxn>
                <a:cxn ang="0">
                  <a:pos x="0" y="118"/>
                </a:cxn>
                <a:cxn ang="0">
                  <a:pos x="0" y="118"/>
                </a:cxn>
                <a:cxn ang="0">
                  <a:pos x="0" y="120"/>
                </a:cxn>
                <a:cxn ang="0">
                  <a:pos x="0" y="122"/>
                </a:cxn>
                <a:cxn ang="0">
                  <a:pos x="3" y="126"/>
                </a:cxn>
                <a:cxn ang="0">
                  <a:pos x="5" y="126"/>
                </a:cxn>
                <a:cxn ang="0">
                  <a:pos x="6" y="126"/>
                </a:cxn>
                <a:cxn ang="0">
                  <a:pos x="9" y="126"/>
                </a:cxn>
                <a:cxn ang="0">
                  <a:pos x="10" y="123"/>
                </a:cxn>
                <a:cxn ang="0">
                  <a:pos x="10" y="123"/>
                </a:cxn>
                <a:cxn ang="0">
                  <a:pos x="18" y="109"/>
                </a:cxn>
                <a:cxn ang="0">
                  <a:pos x="27" y="94"/>
                </a:cxn>
                <a:cxn ang="0">
                  <a:pos x="50" y="67"/>
                </a:cxn>
                <a:cxn ang="0">
                  <a:pos x="60" y="52"/>
                </a:cxn>
                <a:cxn ang="0">
                  <a:pos x="69" y="38"/>
                </a:cxn>
                <a:cxn ang="0">
                  <a:pos x="76" y="22"/>
                </a:cxn>
                <a:cxn ang="0">
                  <a:pos x="78" y="14"/>
                </a:cxn>
                <a:cxn ang="0">
                  <a:pos x="80" y="7"/>
                </a:cxn>
                <a:cxn ang="0">
                  <a:pos x="80" y="7"/>
                </a:cxn>
                <a:cxn ang="0">
                  <a:pos x="78" y="4"/>
                </a:cxn>
                <a:cxn ang="0">
                  <a:pos x="78" y="3"/>
                </a:cxn>
                <a:cxn ang="0">
                  <a:pos x="76" y="1"/>
                </a:cxn>
                <a:cxn ang="0">
                  <a:pos x="75" y="0"/>
                </a:cxn>
                <a:cxn ang="0">
                  <a:pos x="71" y="3"/>
                </a:cxn>
                <a:cxn ang="0">
                  <a:pos x="68" y="4"/>
                </a:cxn>
                <a:cxn ang="0">
                  <a:pos x="68" y="7"/>
                </a:cxn>
                <a:cxn ang="0">
                  <a:pos x="68" y="7"/>
                </a:cxn>
              </a:cxnLst>
              <a:rect l="0" t="0" r="r" b="b"/>
              <a:pathLst>
                <a:path w="80" h="126">
                  <a:moveTo>
                    <a:pt x="68" y="7"/>
                  </a:moveTo>
                  <a:lnTo>
                    <a:pt x="68" y="7"/>
                  </a:lnTo>
                  <a:lnTo>
                    <a:pt x="67" y="14"/>
                  </a:lnTo>
                  <a:lnTo>
                    <a:pt x="63" y="24"/>
                  </a:lnTo>
                  <a:lnTo>
                    <a:pt x="59" y="31"/>
                  </a:lnTo>
                  <a:lnTo>
                    <a:pt x="54" y="39"/>
                  </a:lnTo>
                  <a:lnTo>
                    <a:pt x="43" y="55"/>
                  </a:lnTo>
                  <a:lnTo>
                    <a:pt x="31" y="69"/>
                  </a:lnTo>
                  <a:lnTo>
                    <a:pt x="31" y="69"/>
                  </a:lnTo>
                  <a:lnTo>
                    <a:pt x="22" y="80"/>
                  </a:lnTo>
                  <a:lnTo>
                    <a:pt x="14" y="92"/>
                  </a:lnTo>
                  <a:lnTo>
                    <a:pt x="6" y="105"/>
                  </a:lnTo>
                  <a:lnTo>
                    <a:pt x="0" y="118"/>
                  </a:lnTo>
                  <a:lnTo>
                    <a:pt x="0" y="118"/>
                  </a:lnTo>
                  <a:lnTo>
                    <a:pt x="0" y="120"/>
                  </a:lnTo>
                  <a:lnTo>
                    <a:pt x="0" y="122"/>
                  </a:lnTo>
                  <a:lnTo>
                    <a:pt x="3" y="126"/>
                  </a:lnTo>
                  <a:lnTo>
                    <a:pt x="5" y="126"/>
                  </a:lnTo>
                  <a:lnTo>
                    <a:pt x="6" y="126"/>
                  </a:lnTo>
                  <a:lnTo>
                    <a:pt x="9" y="126"/>
                  </a:lnTo>
                  <a:lnTo>
                    <a:pt x="10" y="123"/>
                  </a:lnTo>
                  <a:lnTo>
                    <a:pt x="10" y="123"/>
                  </a:lnTo>
                  <a:lnTo>
                    <a:pt x="18" y="109"/>
                  </a:lnTo>
                  <a:lnTo>
                    <a:pt x="27" y="94"/>
                  </a:lnTo>
                  <a:lnTo>
                    <a:pt x="50" y="67"/>
                  </a:lnTo>
                  <a:lnTo>
                    <a:pt x="60" y="52"/>
                  </a:lnTo>
                  <a:lnTo>
                    <a:pt x="69" y="38"/>
                  </a:lnTo>
                  <a:lnTo>
                    <a:pt x="76" y="22"/>
                  </a:lnTo>
                  <a:lnTo>
                    <a:pt x="78" y="14"/>
                  </a:lnTo>
                  <a:lnTo>
                    <a:pt x="80" y="7"/>
                  </a:lnTo>
                  <a:lnTo>
                    <a:pt x="80" y="7"/>
                  </a:lnTo>
                  <a:lnTo>
                    <a:pt x="78" y="4"/>
                  </a:lnTo>
                  <a:lnTo>
                    <a:pt x="78" y="3"/>
                  </a:lnTo>
                  <a:lnTo>
                    <a:pt x="76" y="1"/>
                  </a:lnTo>
                  <a:lnTo>
                    <a:pt x="75" y="0"/>
                  </a:lnTo>
                  <a:lnTo>
                    <a:pt x="71" y="3"/>
                  </a:lnTo>
                  <a:lnTo>
                    <a:pt x="68" y="4"/>
                  </a:lnTo>
                  <a:lnTo>
                    <a:pt x="68" y="7"/>
                  </a:lnTo>
                  <a:lnTo>
                    <a:pt x="68" y="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93" name="Freeform 705"/>
            <p:cNvSpPr/>
            <p:nvPr/>
          </p:nvSpPr>
          <p:spPr bwMode="auto">
            <a:xfrm>
              <a:off x="6884988" y="2279650"/>
              <a:ext cx="22225" cy="41275"/>
            </a:xfrm>
            <a:custGeom>
              <a:avLst/>
              <a:gdLst/>
              <a:ahLst/>
              <a:cxnLst>
                <a:cxn ang="0">
                  <a:pos x="44" y="6"/>
                </a:cxn>
                <a:cxn ang="0">
                  <a:pos x="44" y="6"/>
                </a:cxn>
                <a:cxn ang="0">
                  <a:pos x="43" y="13"/>
                </a:cxn>
                <a:cxn ang="0">
                  <a:pos x="40" y="21"/>
                </a:cxn>
                <a:cxn ang="0">
                  <a:pos x="31" y="36"/>
                </a:cxn>
                <a:cxn ang="0">
                  <a:pos x="31" y="36"/>
                </a:cxn>
                <a:cxn ang="0">
                  <a:pos x="28" y="40"/>
                </a:cxn>
                <a:cxn ang="0">
                  <a:pos x="27" y="45"/>
                </a:cxn>
                <a:cxn ang="0">
                  <a:pos x="24" y="54"/>
                </a:cxn>
                <a:cxn ang="0">
                  <a:pos x="24" y="54"/>
                </a:cxn>
                <a:cxn ang="0">
                  <a:pos x="20" y="67"/>
                </a:cxn>
                <a:cxn ang="0">
                  <a:pos x="14" y="78"/>
                </a:cxn>
                <a:cxn ang="0">
                  <a:pos x="0" y="100"/>
                </a:cxn>
                <a:cxn ang="0">
                  <a:pos x="0" y="100"/>
                </a:cxn>
                <a:cxn ang="0">
                  <a:pos x="0" y="102"/>
                </a:cxn>
                <a:cxn ang="0">
                  <a:pos x="0" y="104"/>
                </a:cxn>
                <a:cxn ang="0">
                  <a:pos x="2" y="108"/>
                </a:cxn>
                <a:cxn ang="0">
                  <a:pos x="6" y="108"/>
                </a:cxn>
                <a:cxn ang="0">
                  <a:pos x="7" y="108"/>
                </a:cxn>
                <a:cxn ang="0">
                  <a:pos x="10" y="105"/>
                </a:cxn>
                <a:cxn ang="0">
                  <a:pos x="10" y="105"/>
                </a:cxn>
                <a:cxn ang="0">
                  <a:pos x="23" y="81"/>
                </a:cxn>
                <a:cxn ang="0">
                  <a:pos x="30" y="70"/>
                </a:cxn>
                <a:cxn ang="0">
                  <a:pos x="36" y="58"/>
                </a:cxn>
                <a:cxn ang="0">
                  <a:pos x="36" y="58"/>
                </a:cxn>
                <a:cxn ang="0">
                  <a:pos x="43" y="41"/>
                </a:cxn>
                <a:cxn ang="0">
                  <a:pos x="51" y="25"/>
                </a:cxn>
                <a:cxn ang="0">
                  <a:pos x="51" y="25"/>
                </a:cxn>
                <a:cxn ang="0">
                  <a:pos x="54" y="16"/>
                </a:cxn>
                <a:cxn ang="0">
                  <a:pos x="56" y="6"/>
                </a:cxn>
                <a:cxn ang="0">
                  <a:pos x="56" y="6"/>
                </a:cxn>
                <a:cxn ang="0">
                  <a:pos x="56" y="3"/>
                </a:cxn>
                <a:cxn ang="0">
                  <a:pos x="54" y="2"/>
                </a:cxn>
                <a:cxn ang="0">
                  <a:pos x="53" y="0"/>
                </a:cxn>
                <a:cxn ang="0">
                  <a:pos x="51" y="0"/>
                </a:cxn>
                <a:cxn ang="0">
                  <a:pos x="47" y="2"/>
                </a:cxn>
                <a:cxn ang="0">
                  <a:pos x="45" y="3"/>
                </a:cxn>
                <a:cxn ang="0">
                  <a:pos x="44" y="6"/>
                </a:cxn>
                <a:cxn ang="0">
                  <a:pos x="44" y="6"/>
                </a:cxn>
              </a:cxnLst>
              <a:rect l="0" t="0" r="r" b="b"/>
              <a:pathLst>
                <a:path w="56" h="108">
                  <a:moveTo>
                    <a:pt x="44" y="6"/>
                  </a:moveTo>
                  <a:lnTo>
                    <a:pt x="44" y="6"/>
                  </a:lnTo>
                  <a:lnTo>
                    <a:pt x="43" y="13"/>
                  </a:lnTo>
                  <a:lnTo>
                    <a:pt x="40" y="21"/>
                  </a:lnTo>
                  <a:lnTo>
                    <a:pt x="31" y="36"/>
                  </a:lnTo>
                  <a:lnTo>
                    <a:pt x="31" y="36"/>
                  </a:lnTo>
                  <a:lnTo>
                    <a:pt x="28" y="40"/>
                  </a:lnTo>
                  <a:lnTo>
                    <a:pt x="27" y="45"/>
                  </a:lnTo>
                  <a:lnTo>
                    <a:pt x="24" y="54"/>
                  </a:lnTo>
                  <a:lnTo>
                    <a:pt x="24" y="54"/>
                  </a:lnTo>
                  <a:lnTo>
                    <a:pt x="20" y="67"/>
                  </a:lnTo>
                  <a:lnTo>
                    <a:pt x="14" y="78"/>
                  </a:lnTo>
                  <a:lnTo>
                    <a:pt x="0" y="100"/>
                  </a:lnTo>
                  <a:lnTo>
                    <a:pt x="0" y="100"/>
                  </a:lnTo>
                  <a:lnTo>
                    <a:pt x="0" y="102"/>
                  </a:lnTo>
                  <a:lnTo>
                    <a:pt x="0" y="104"/>
                  </a:lnTo>
                  <a:lnTo>
                    <a:pt x="2" y="108"/>
                  </a:lnTo>
                  <a:lnTo>
                    <a:pt x="6" y="108"/>
                  </a:lnTo>
                  <a:lnTo>
                    <a:pt x="7" y="108"/>
                  </a:lnTo>
                  <a:lnTo>
                    <a:pt x="10" y="105"/>
                  </a:lnTo>
                  <a:lnTo>
                    <a:pt x="10" y="105"/>
                  </a:lnTo>
                  <a:lnTo>
                    <a:pt x="23" y="81"/>
                  </a:lnTo>
                  <a:lnTo>
                    <a:pt x="30" y="70"/>
                  </a:lnTo>
                  <a:lnTo>
                    <a:pt x="36" y="58"/>
                  </a:lnTo>
                  <a:lnTo>
                    <a:pt x="36" y="58"/>
                  </a:lnTo>
                  <a:lnTo>
                    <a:pt x="43" y="41"/>
                  </a:lnTo>
                  <a:lnTo>
                    <a:pt x="51" y="25"/>
                  </a:lnTo>
                  <a:lnTo>
                    <a:pt x="51" y="25"/>
                  </a:lnTo>
                  <a:lnTo>
                    <a:pt x="54" y="16"/>
                  </a:lnTo>
                  <a:lnTo>
                    <a:pt x="56" y="6"/>
                  </a:lnTo>
                  <a:lnTo>
                    <a:pt x="56" y="6"/>
                  </a:lnTo>
                  <a:lnTo>
                    <a:pt x="56" y="3"/>
                  </a:lnTo>
                  <a:lnTo>
                    <a:pt x="54" y="2"/>
                  </a:lnTo>
                  <a:lnTo>
                    <a:pt x="53" y="0"/>
                  </a:lnTo>
                  <a:lnTo>
                    <a:pt x="51" y="0"/>
                  </a:lnTo>
                  <a:lnTo>
                    <a:pt x="47" y="2"/>
                  </a:lnTo>
                  <a:lnTo>
                    <a:pt x="45" y="3"/>
                  </a:lnTo>
                  <a:lnTo>
                    <a:pt x="44" y="6"/>
                  </a:lnTo>
                  <a:lnTo>
                    <a:pt x="44"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94" name="Freeform 706"/>
            <p:cNvSpPr/>
            <p:nvPr/>
          </p:nvSpPr>
          <p:spPr bwMode="auto">
            <a:xfrm>
              <a:off x="6494463" y="2525713"/>
              <a:ext cx="20638" cy="47625"/>
            </a:xfrm>
            <a:custGeom>
              <a:avLst/>
              <a:gdLst/>
              <a:ahLst/>
              <a:cxnLst>
                <a:cxn ang="0">
                  <a:pos x="51" y="5"/>
                </a:cxn>
                <a:cxn ang="0">
                  <a:pos x="51" y="5"/>
                </a:cxn>
                <a:cxn ang="0">
                  <a:pos x="51" y="3"/>
                </a:cxn>
                <a:cxn ang="0">
                  <a:pos x="49" y="1"/>
                </a:cxn>
                <a:cxn ang="0">
                  <a:pos x="45" y="0"/>
                </a:cxn>
                <a:cxn ang="0">
                  <a:pos x="43" y="0"/>
                </a:cxn>
                <a:cxn ang="0">
                  <a:pos x="41" y="1"/>
                </a:cxn>
                <a:cxn ang="0">
                  <a:pos x="41" y="3"/>
                </a:cxn>
                <a:cxn ang="0">
                  <a:pos x="39" y="5"/>
                </a:cxn>
                <a:cxn ang="0">
                  <a:pos x="39" y="5"/>
                </a:cxn>
                <a:cxn ang="0">
                  <a:pos x="41" y="20"/>
                </a:cxn>
                <a:cxn ang="0">
                  <a:pos x="38" y="33"/>
                </a:cxn>
                <a:cxn ang="0">
                  <a:pos x="34" y="47"/>
                </a:cxn>
                <a:cxn ang="0">
                  <a:pos x="28" y="60"/>
                </a:cxn>
                <a:cxn ang="0">
                  <a:pos x="15" y="85"/>
                </a:cxn>
                <a:cxn ang="0">
                  <a:pos x="0" y="110"/>
                </a:cxn>
                <a:cxn ang="0">
                  <a:pos x="0" y="110"/>
                </a:cxn>
                <a:cxn ang="0">
                  <a:pos x="0" y="112"/>
                </a:cxn>
                <a:cxn ang="0">
                  <a:pos x="0" y="115"/>
                </a:cxn>
                <a:cxn ang="0">
                  <a:pos x="3" y="118"/>
                </a:cxn>
                <a:cxn ang="0">
                  <a:pos x="7" y="119"/>
                </a:cxn>
                <a:cxn ang="0">
                  <a:pos x="9" y="118"/>
                </a:cxn>
                <a:cxn ang="0">
                  <a:pos x="11" y="116"/>
                </a:cxn>
                <a:cxn ang="0">
                  <a:pos x="11" y="116"/>
                </a:cxn>
                <a:cxn ang="0">
                  <a:pos x="25" y="90"/>
                </a:cxn>
                <a:cxn ang="0">
                  <a:pos x="39" y="63"/>
                </a:cxn>
                <a:cxn ang="0">
                  <a:pos x="45" y="48"/>
                </a:cxn>
                <a:cxn ang="0">
                  <a:pos x="50" y="34"/>
                </a:cxn>
                <a:cxn ang="0">
                  <a:pos x="51" y="20"/>
                </a:cxn>
                <a:cxn ang="0">
                  <a:pos x="51" y="5"/>
                </a:cxn>
                <a:cxn ang="0">
                  <a:pos x="51" y="5"/>
                </a:cxn>
              </a:cxnLst>
              <a:rect l="0" t="0" r="r" b="b"/>
              <a:pathLst>
                <a:path w="51" h="119">
                  <a:moveTo>
                    <a:pt x="51" y="5"/>
                  </a:moveTo>
                  <a:lnTo>
                    <a:pt x="51" y="5"/>
                  </a:lnTo>
                  <a:lnTo>
                    <a:pt x="51" y="3"/>
                  </a:lnTo>
                  <a:lnTo>
                    <a:pt x="49" y="1"/>
                  </a:lnTo>
                  <a:lnTo>
                    <a:pt x="45" y="0"/>
                  </a:lnTo>
                  <a:lnTo>
                    <a:pt x="43" y="0"/>
                  </a:lnTo>
                  <a:lnTo>
                    <a:pt x="41" y="1"/>
                  </a:lnTo>
                  <a:lnTo>
                    <a:pt x="41" y="3"/>
                  </a:lnTo>
                  <a:lnTo>
                    <a:pt x="39" y="5"/>
                  </a:lnTo>
                  <a:lnTo>
                    <a:pt x="39" y="5"/>
                  </a:lnTo>
                  <a:lnTo>
                    <a:pt x="41" y="20"/>
                  </a:lnTo>
                  <a:lnTo>
                    <a:pt x="38" y="33"/>
                  </a:lnTo>
                  <a:lnTo>
                    <a:pt x="34" y="47"/>
                  </a:lnTo>
                  <a:lnTo>
                    <a:pt x="28" y="60"/>
                  </a:lnTo>
                  <a:lnTo>
                    <a:pt x="15" y="85"/>
                  </a:lnTo>
                  <a:lnTo>
                    <a:pt x="0" y="110"/>
                  </a:lnTo>
                  <a:lnTo>
                    <a:pt x="0" y="110"/>
                  </a:lnTo>
                  <a:lnTo>
                    <a:pt x="0" y="112"/>
                  </a:lnTo>
                  <a:lnTo>
                    <a:pt x="0" y="115"/>
                  </a:lnTo>
                  <a:lnTo>
                    <a:pt x="3" y="118"/>
                  </a:lnTo>
                  <a:lnTo>
                    <a:pt x="7" y="119"/>
                  </a:lnTo>
                  <a:lnTo>
                    <a:pt x="9" y="118"/>
                  </a:lnTo>
                  <a:lnTo>
                    <a:pt x="11" y="116"/>
                  </a:lnTo>
                  <a:lnTo>
                    <a:pt x="11" y="116"/>
                  </a:lnTo>
                  <a:lnTo>
                    <a:pt x="25" y="90"/>
                  </a:lnTo>
                  <a:lnTo>
                    <a:pt x="39" y="63"/>
                  </a:lnTo>
                  <a:lnTo>
                    <a:pt x="45" y="48"/>
                  </a:lnTo>
                  <a:lnTo>
                    <a:pt x="50" y="34"/>
                  </a:lnTo>
                  <a:lnTo>
                    <a:pt x="51" y="20"/>
                  </a:lnTo>
                  <a:lnTo>
                    <a:pt x="51" y="5"/>
                  </a:lnTo>
                  <a:lnTo>
                    <a:pt x="51"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95" name="Freeform 707"/>
            <p:cNvSpPr/>
            <p:nvPr/>
          </p:nvSpPr>
          <p:spPr bwMode="auto">
            <a:xfrm>
              <a:off x="6535738" y="2546350"/>
              <a:ext cx="23813" cy="44450"/>
            </a:xfrm>
            <a:custGeom>
              <a:avLst/>
              <a:gdLst/>
              <a:ahLst/>
              <a:cxnLst>
                <a:cxn ang="0">
                  <a:pos x="53" y="3"/>
                </a:cxn>
                <a:cxn ang="0">
                  <a:pos x="53" y="3"/>
                </a:cxn>
                <a:cxn ang="0">
                  <a:pos x="47" y="14"/>
                </a:cxn>
                <a:cxn ang="0">
                  <a:pos x="43" y="29"/>
                </a:cxn>
                <a:cxn ang="0">
                  <a:pos x="38" y="42"/>
                </a:cxn>
                <a:cxn ang="0">
                  <a:pos x="33" y="54"/>
                </a:cxn>
                <a:cxn ang="0">
                  <a:pos x="33" y="54"/>
                </a:cxn>
                <a:cxn ang="0">
                  <a:pos x="16" y="78"/>
                </a:cxn>
                <a:cxn ang="0">
                  <a:pos x="1" y="105"/>
                </a:cxn>
                <a:cxn ang="0">
                  <a:pos x="1" y="105"/>
                </a:cxn>
                <a:cxn ang="0">
                  <a:pos x="0" y="107"/>
                </a:cxn>
                <a:cxn ang="0">
                  <a:pos x="1" y="110"/>
                </a:cxn>
                <a:cxn ang="0">
                  <a:pos x="4" y="112"/>
                </a:cxn>
                <a:cxn ang="0">
                  <a:pos x="8" y="114"/>
                </a:cxn>
                <a:cxn ang="0">
                  <a:pos x="9" y="112"/>
                </a:cxn>
                <a:cxn ang="0">
                  <a:pos x="12" y="111"/>
                </a:cxn>
                <a:cxn ang="0">
                  <a:pos x="12" y="111"/>
                </a:cxn>
                <a:cxn ang="0">
                  <a:pos x="25" y="88"/>
                </a:cxn>
                <a:cxn ang="0">
                  <a:pos x="39" y="64"/>
                </a:cxn>
                <a:cxn ang="0">
                  <a:pos x="39" y="64"/>
                </a:cxn>
                <a:cxn ang="0">
                  <a:pos x="46" y="51"/>
                </a:cxn>
                <a:cxn ang="0">
                  <a:pos x="51" y="37"/>
                </a:cxn>
                <a:cxn ang="0">
                  <a:pos x="56" y="22"/>
                </a:cxn>
                <a:cxn ang="0">
                  <a:pos x="63" y="8"/>
                </a:cxn>
                <a:cxn ang="0">
                  <a:pos x="63" y="8"/>
                </a:cxn>
                <a:cxn ang="0">
                  <a:pos x="63" y="5"/>
                </a:cxn>
                <a:cxn ang="0">
                  <a:pos x="63" y="4"/>
                </a:cxn>
                <a:cxn ang="0">
                  <a:pos x="60" y="0"/>
                </a:cxn>
                <a:cxn ang="0">
                  <a:pos x="58" y="0"/>
                </a:cxn>
                <a:cxn ang="0">
                  <a:pos x="56" y="0"/>
                </a:cxn>
                <a:cxn ang="0">
                  <a:pos x="54" y="0"/>
                </a:cxn>
                <a:cxn ang="0">
                  <a:pos x="53" y="3"/>
                </a:cxn>
                <a:cxn ang="0">
                  <a:pos x="53" y="3"/>
                </a:cxn>
              </a:cxnLst>
              <a:rect l="0" t="0" r="r" b="b"/>
              <a:pathLst>
                <a:path w="63" h="114">
                  <a:moveTo>
                    <a:pt x="53" y="3"/>
                  </a:moveTo>
                  <a:lnTo>
                    <a:pt x="53" y="3"/>
                  </a:lnTo>
                  <a:lnTo>
                    <a:pt x="47" y="14"/>
                  </a:lnTo>
                  <a:lnTo>
                    <a:pt x="43" y="29"/>
                  </a:lnTo>
                  <a:lnTo>
                    <a:pt x="38" y="42"/>
                  </a:lnTo>
                  <a:lnTo>
                    <a:pt x="33" y="54"/>
                  </a:lnTo>
                  <a:lnTo>
                    <a:pt x="33" y="54"/>
                  </a:lnTo>
                  <a:lnTo>
                    <a:pt x="16" y="78"/>
                  </a:lnTo>
                  <a:lnTo>
                    <a:pt x="1" y="105"/>
                  </a:lnTo>
                  <a:lnTo>
                    <a:pt x="1" y="105"/>
                  </a:lnTo>
                  <a:lnTo>
                    <a:pt x="0" y="107"/>
                  </a:lnTo>
                  <a:lnTo>
                    <a:pt x="1" y="110"/>
                  </a:lnTo>
                  <a:lnTo>
                    <a:pt x="4" y="112"/>
                  </a:lnTo>
                  <a:lnTo>
                    <a:pt x="8" y="114"/>
                  </a:lnTo>
                  <a:lnTo>
                    <a:pt x="9" y="112"/>
                  </a:lnTo>
                  <a:lnTo>
                    <a:pt x="12" y="111"/>
                  </a:lnTo>
                  <a:lnTo>
                    <a:pt x="12" y="111"/>
                  </a:lnTo>
                  <a:lnTo>
                    <a:pt x="25" y="88"/>
                  </a:lnTo>
                  <a:lnTo>
                    <a:pt x="39" y="64"/>
                  </a:lnTo>
                  <a:lnTo>
                    <a:pt x="39" y="64"/>
                  </a:lnTo>
                  <a:lnTo>
                    <a:pt x="46" y="51"/>
                  </a:lnTo>
                  <a:lnTo>
                    <a:pt x="51" y="37"/>
                  </a:lnTo>
                  <a:lnTo>
                    <a:pt x="56" y="22"/>
                  </a:lnTo>
                  <a:lnTo>
                    <a:pt x="63" y="8"/>
                  </a:lnTo>
                  <a:lnTo>
                    <a:pt x="63" y="8"/>
                  </a:lnTo>
                  <a:lnTo>
                    <a:pt x="63" y="5"/>
                  </a:lnTo>
                  <a:lnTo>
                    <a:pt x="63" y="4"/>
                  </a:lnTo>
                  <a:lnTo>
                    <a:pt x="60" y="0"/>
                  </a:lnTo>
                  <a:lnTo>
                    <a:pt x="58" y="0"/>
                  </a:lnTo>
                  <a:lnTo>
                    <a:pt x="56" y="0"/>
                  </a:lnTo>
                  <a:lnTo>
                    <a:pt x="54" y="0"/>
                  </a:lnTo>
                  <a:lnTo>
                    <a:pt x="53" y="3"/>
                  </a:lnTo>
                  <a:lnTo>
                    <a:pt x="53"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96" name="Freeform 708"/>
            <p:cNvSpPr>
              <a:spLocks noEditPoints="1"/>
            </p:cNvSpPr>
            <p:nvPr/>
          </p:nvSpPr>
          <p:spPr bwMode="auto">
            <a:xfrm>
              <a:off x="6802438" y="2305050"/>
              <a:ext cx="244475" cy="244475"/>
            </a:xfrm>
            <a:custGeom>
              <a:avLst/>
              <a:gdLst/>
              <a:ahLst/>
              <a:cxnLst>
                <a:cxn ang="0">
                  <a:pos x="618" y="275"/>
                </a:cxn>
                <a:cxn ang="0">
                  <a:pos x="616" y="151"/>
                </a:cxn>
                <a:cxn ang="0">
                  <a:pos x="615" y="58"/>
                </a:cxn>
                <a:cxn ang="0">
                  <a:pos x="598" y="15"/>
                </a:cxn>
                <a:cxn ang="0">
                  <a:pos x="557" y="0"/>
                </a:cxn>
                <a:cxn ang="0">
                  <a:pos x="529" y="12"/>
                </a:cxn>
                <a:cxn ang="0">
                  <a:pos x="525" y="31"/>
                </a:cxn>
                <a:cxn ang="0">
                  <a:pos x="516" y="59"/>
                </a:cxn>
                <a:cxn ang="0">
                  <a:pos x="496" y="83"/>
                </a:cxn>
                <a:cxn ang="0">
                  <a:pos x="472" y="99"/>
                </a:cxn>
                <a:cxn ang="0">
                  <a:pos x="402" y="112"/>
                </a:cxn>
                <a:cxn ang="0">
                  <a:pos x="297" y="110"/>
                </a:cxn>
                <a:cxn ang="0">
                  <a:pos x="148" y="120"/>
                </a:cxn>
                <a:cxn ang="0">
                  <a:pos x="101" y="121"/>
                </a:cxn>
                <a:cxn ang="0">
                  <a:pos x="56" y="131"/>
                </a:cxn>
                <a:cxn ang="0">
                  <a:pos x="36" y="152"/>
                </a:cxn>
                <a:cxn ang="0">
                  <a:pos x="19" y="197"/>
                </a:cxn>
                <a:cxn ang="0">
                  <a:pos x="5" y="303"/>
                </a:cxn>
                <a:cxn ang="0">
                  <a:pos x="0" y="384"/>
                </a:cxn>
                <a:cxn ang="0">
                  <a:pos x="5" y="431"/>
                </a:cxn>
                <a:cxn ang="0">
                  <a:pos x="36" y="533"/>
                </a:cxn>
                <a:cxn ang="0">
                  <a:pos x="59" y="565"/>
                </a:cxn>
                <a:cxn ang="0">
                  <a:pos x="89" y="585"/>
                </a:cxn>
                <a:cxn ang="0">
                  <a:pos x="178" y="610"/>
                </a:cxn>
                <a:cxn ang="0">
                  <a:pos x="287" y="614"/>
                </a:cxn>
                <a:cxn ang="0">
                  <a:pos x="402" y="618"/>
                </a:cxn>
                <a:cxn ang="0">
                  <a:pos x="487" y="609"/>
                </a:cxn>
                <a:cxn ang="0">
                  <a:pos x="542" y="586"/>
                </a:cxn>
                <a:cxn ang="0">
                  <a:pos x="595" y="543"/>
                </a:cxn>
                <a:cxn ang="0">
                  <a:pos x="610" y="514"/>
                </a:cxn>
                <a:cxn ang="0">
                  <a:pos x="616" y="499"/>
                </a:cxn>
                <a:cxn ang="0">
                  <a:pos x="611" y="407"/>
                </a:cxn>
                <a:cxn ang="0">
                  <a:pos x="614" y="316"/>
                </a:cxn>
                <a:cxn ang="0">
                  <a:pos x="508" y="552"/>
                </a:cxn>
                <a:cxn ang="0">
                  <a:pos x="455" y="565"/>
                </a:cxn>
                <a:cxn ang="0">
                  <a:pos x="309" y="568"/>
                </a:cxn>
                <a:cxn ang="0">
                  <a:pos x="191" y="567"/>
                </a:cxn>
                <a:cxn ang="0">
                  <a:pos x="125" y="550"/>
                </a:cxn>
                <a:cxn ang="0">
                  <a:pos x="90" y="531"/>
                </a:cxn>
                <a:cxn ang="0">
                  <a:pos x="70" y="488"/>
                </a:cxn>
                <a:cxn ang="0">
                  <a:pos x="55" y="429"/>
                </a:cxn>
                <a:cxn ang="0">
                  <a:pos x="49" y="329"/>
                </a:cxn>
                <a:cxn ang="0">
                  <a:pos x="55" y="254"/>
                </a:cxn>
                <a:cxn ang="0">
                  <a:pos x="70" y="189"/>
                </a:cxn>
                <a:cxn ang="0">
                  <a:pos x="88" y="172"/>
                </a:cxn>
                <a:cxn ang="0">
                  <a:pos x="145" y="164"/>
                </a:cxn>
                <a:cxn ang="0">
                  <a:pos x="347" y="156"/>
                </a:cxn>
                <a:cxn ang="0">
                  <a:pos x="423" y="155"/>
                </a:cxn>
                <a:cxn ang="0">
                  <a:pos x="496" y="137"/>
                </a:cxn>
                <a:cxn ang="0">
                  <a:pos x="537" y="110"/>
                </a:cxn>
                <a:cxn ang="0">
                  <a:pos x="563" y="66"/>
                </a:cxn>
                <a:cxn ang="0">
                  <a:pos x="571" y="66"/>
                </a:cxn>
                <a:cxn ang="0">
                  <a:pos x="571" y="254"/>
                </a:cxn>
                <a:cxn ang="0">
                  <a:pos x="564" y="361"/>
                </a:cxn>
                <a:cxn ang="0">
                  <a:pos x="571" y="457"/>
                </a:cxn>
                <a:cxn ang="0">
                  <a:pos x="567" y="496"/>
                </a:cxn>
                <a:cxn ang="0">
                  <a:pos x="563" y="511"/>
                </a:cxn>
                <a:cxn ang="0">
                  <a:pos x="534" y="538"/>
                </a:cxn>
              </a:cxnLst>
              <a:rect l="0" t="0" r="r" b="b"/>
              <a:pathLst>
                <a:path w="619" h="618">
                  <a:moveTo>
                    <a:pt x="614" y="316"/>
                  </a:moveTo>
                  <a:lnTo>
                    <a:pt x="614" y="316"/>
                  </a:lnTo>
                  <a:lnTo>
                    <a:pt x="616" y="296"/>
                  </a:lnTo>
                  <a:lnTo>
                    <a:pt x="618" y="275"/>
                  </a:lnTo>
                  <a:lnTo>
                    <a:pt x="619" y="254"/>
                  </a:lnTo>
                  <a:lnTo>
                    <a:pt x="619" y="233"/>
                  </a:lnTo>
                  <a:lnTo>
                    <a:pt x="618" y="191"/>
                  </a:lnTo>
                  <a:lnTo>
                    <a:pt x="616" y="151"/>
                  </a:lnTo>
                  <a:lnTo>
                    <a:pt x="616" y="151"/>
                  </a:lnTo>
                  <a:lnTo>
                    <a:pt x="616" y="99"/>
                  </a:lnTo>
                  <a:lnTo>
                    <a:pt x="616" y="71"/>
                  </a:lnTo>
                  <a:lnTo>
                    <a:pt x="615" y="58"/>
                  </a:lnTo>
                  <a:lnTo>
                    <a:pt x="612" y="45"/>
                  </a:lnTo>
                  <a:lnTo>
                    <a:pt x="609" y="33"/>
                  </a:lnTo>
                  <a:lnTo>
                    <a:pt x="605" y="23"/>
                  </a:lnTo>
                  <a:lnTo>
                    <a:pt x="598" y="15"/>
                  </a:lnTo>
                  <a:lnTo>
                    <a:pt x="591" y="7"/>
                  </a:lnTo>
                  <a:lnTo>
                    <a:pt x="581" y="3"/>
                  </a:lnTo>
                  <a:lnTo>
                    <a:pt x="571" y="0"/>
                  </a:lnTo>
                  <a:lnTo>
                    <a:pt x="557" y="0"/>
                  </a:lnTo>
                  <a:lnTo>
                    <a:pt x="542" y="3"/>
                  </a:lnTo>
                  <a:lnTo>
                    <a:pt x="542" y="3"/>
                  </a:lnTo>
                  <a:lnTo>
                    <a:pt x="535" y="7"/>
                  </a:lnTo>
                  <a:lnTo>
                    <a:pt x="529" y="12"/>
                  </a:lnTo>
                  <a:lnTo>
                    <a:pt x="526" y="17"/>
                  </a:lnTo>
                  <a:lnTo>
                    <a:pt x="525" y="25"/>
                  </a:lnTo>
                  <a:lnTo>
                    <a:pt x="525" y="31"/>
                  </a:lnTo>
                  <a:lnTo>
                    <a:pt x="525" y="31"/>
                  </a:lnTo>
                  <a:lnTo>
                    <a:pt x="525" y="33"/>
                  </a:lnTo>
                  <a:lnTo>
                    <a:pt x="525" y="33"/>
                  </a:lnTo>
                  <a:lnTo>
                    <a:pt x="520" y="52"/>
                  </a:lnTo>
                  <a:lnTo>
                    <a:pt x="516" y="59"/>
                  </a:lnTo>
                  <a:lnTo>
                    <a:pt x="512" y="66"/>
                  </a:lnTo>
                  <a:lnTo>
                    <a:pt x="508" y="71"/>
                  </a:lnTo>
                  <a:lnTo>
                    <a:pt x="503" y="78"/>
                  </a:lnTo>
                  <a:lnTo>
                    <a:pt x="496" y="83"/>
                  </a:lnTo>
                  <a:lnTo>
                    <a:pt x="488" y="89"/>
                  </a:lnTo>
                  <a:lnTo>
                    <a:pt x="488" y="89"/>
                  </a:lnTo>
                  <a:lnTo>
                    <a:pt x="480" y="95"/>
                  </a:lnTo>
                  <a:lnTo>
                    <a:pt x="472" y="99"/>
                  </a:lnTo>
                  <a:lnTo>
                    <a:pt x="457" y="104"/>
                  </a:lnTo>
                  <a:lnTo>
                    <a:pt x="438" y="108"/>
                  </a:lnTo>
                  <a:lnTo>
                    <a:pt x="420" y="110"/>
                  </a:lnTo>
                  <a:lnTo>
                    <a:pt x="402" y="112"/>
                  </a:lnTo>
                  <a:lnTo>
                    <a:pt x="382" y="112"/>
                  </a:lnTo>
                  <a:lnTo>
                    <a:pt x="347" y="112"/>
                  </a:lnTo>
                  <a:lnTo>
                    <a:pt x="347" y="112"/>
                  </a:lnTo>
                  <a:lnTo>
                    <a:pt x="297" y="110"/>
                  </a:lnTo>
                  <a:lnTo>
                    <a:pt x="247" y="112"/>
                  </a:lnTo>
                  <a:lnTo>
                    <a:pt x="198" y="113"/>
                  </a:lnTo>
                  <a:lnTo>
                    <a:pt x="172" y="116"/>
                  </a:lnTo>
                  <a:lnTo>
                    <a:pt x="148" y="120"/>
                  </a:lnTo>
                  <a:lnTo>
                    <a:pt x="148" y="120"/>
                  </a:lnTo>
                  <a:lnTo>
                    <a:pt x="136" y="121"/>
                  </a:lnTo>
                  <a:lnTo>
                    <a:pt x="126" y="121"/>
                  </a:lnTo>
                  <a:lnTo>
                    <a:pt x="101" y="121"/>
                  </a:lnTo>
                  <a:lnTo>
                    <a:pt x="89" y="122"/>
                  </a:lnTo>
                  <a:lnTo>
                    <a:pt x="77" y="123"/>
                  </a:lnTo>
                  <a:lnTo>
                    <a:pt x="66" y="127"/>
                  </a:lnTo>
                  <a:lnTo>
                    <a:pt x="56" y="131"/>
                  </a:lnTo>
                  <a:lnTo>
                    <a:pt x="56" y="131"/>
                  </a:lnTo>
                  <a:lnTo>
                    <a:pt x="49" y="137"/>
                  </a:lnTo>
                  <a:lnTo>
                    <a:pt x="42" y="144"/>
                  </a:lnTo>
                  <a:lnTo>
                    <a:pt x="36" y="152"/>
                  </a:lnTo>
                  <a:lnTo>
                    <a:pt x="32" y="160"/>
                  </a:lnTo>
                  <a:lnTo>
                    <a:pt x="24" y="178"/>
                  </a:lnTo>
                  <a:lnTo>
                    <a:pt x="19" y="197"/>
                  </a:lnTo>
                  <a:lnTo>
                    <a:pt x="19" y="197"/>
                  </a:lnTo>
                  <a:lnTo>
                    <a:pt x="13" y="223"/>
                  </a:lnTo>
                  <a:lnTo>
                    <a:pt x="9" y="249"/>
                  </a:lnTo>
                  <a:lnTo>
                    <a:pt x="7" y="276"/>
                  </a:lnTo>
                  <a:lnTo>
                    <a:pt x="5" y="303"/>
                  </a:lnTo>
                  <a:lnTo>
                    <a:pt x="5" y="303"/>
                  </a:lnTo>
                  <a:lnTo>
                    <a:pt x="3" y="334"/>
                  </a:lnTo>
                  <a:lnTo>
                    <a:pt x="2" y="368"/>
                  </a:lnTo>
                  <a:lnTo>
                    <a:pt x="0" y="384"/>
                  </a:lnTo>
                  <a:lnTo>
                    <a:pt x="2" y="401"/>
                  </a:lnTo>
                  <a:lnTo>
                    <a:pt x="3" y="416"/>
                  </a:lnTo>
                  <a:lnTo>
                    <a:pt x="5" y="431"/>
                  </a:lnTo>
                  <a:lnTo>
                    <a:pt x="5" y="431"/>
                  </a:lnTo>
                  <a:lnTo>
                    <a:pt x="16" y="471"/>
                  </a:lnTo>
                  <a:lnTo>
                    <a:pt x="21" y="492"/>
                  </a:lnTo>
                  <a:lnTo>
                    <a:pt x="28" y="513"/>
                  </a:lnTo>
                  <a:lnTo>
                    <a:pt x="36" y="533"/>
                  </a:lnTo>
                  <a:lnTo>
                    <a:pt x="41" y="542"/>
                  </a:lnTo>
                  <a:lnTo>
                    <a:pt x="46" y="550"/>
                  </a:lnTo>
                  <a:lnTo>
                    <a:pt x="53" y="558"/>
                  </a:lnTo>
                  <a:lnTo>
                    <a:pt x="59" y="565"/>
                  </a:lnTo>
                  <a:lnTo>
                    <a:pt x="67" y="572"/>
                  </a:lnTo>
                  <a:lnTo>
                    <a:pt x="76" y="579"/>
                  </a:lnTo>
                  <a:lnTo>
                    <a:pt x="76" y="579"/>
                  </a:lnTo>
                  <a:lnTo>
                    <a:pt x="89" y="585"/>
                  </a:lnTo>
                  <a:lnTo>
                    <a:pt x="101" y="590"/>
                  </a:lnTo>
                  <a:lnTo>
                    <a:pt x="126" y="599"/>
                  </a:lnTo>
                  <a:lnTo>
                    <a:pt x="152" y="606"/>
                  </a:lnTo>
                  <a:lnTo>
                    <a:pt x="178" y="610"/>
                  </a:lnTo>
                  <a:lnTo>
                    <a:pt x="206" y="613"/>
                  </a:lnTo>
                  <a:lnTo>
                    <a:pt x="232" y="613"/>
                  </a:lnTo>
                  <a:lnTo>
                    <a:pt x="287" y="614"/>
                  </a:lnTo>
                  <a:lnTo>
                    <a:pt x="287" y="614"/>
                  </a:lnTo>
                  <a:lnTo>
                    <a:pt x="314" y="614"/>
                  </a:lnTo>
                  <a:lnTo>
                    <a:pt x="343" y="615"/>
                  </a:lnTo>
                  <a:lnTo>
                    <a:pt x="372" y="616"/>
                  </a:lnTo>
                  <a:lnTo>
                    <a:pt x="402" y="618"/>
                  </a:lnTo>
                  <a:lnTo>
                    <a:pt x="431" y="616"/>
                  </a:lnTo>
                  <a:lnTo>
                    <a:pt x="459" y="614"/>
                  </a:lnTo>
                  <a:lnTo>
                    <a:pt x="474" y="613"/>
                  </a:lnTo>
                  <a:lnTo>
                    <a:pt x="487" y="609"/>
                  </a:lnTo>
                  <a:lnTo>
                    <a:pt x="501" y="605"/>
                  </a:lnTo>
                  <a:lnTo>
                    <a:pt x="513" y="599"/>
                  </a:lnTo>
                  <a:lnTo>
                    <a:pt x="513" y="599"/>
                  </a:lnTo>
                  <a:lnTo>
                    <a:pt x="542" y="586"/>
                  </a:lnTo>
                  <a:lnTo>
                    <a:pt x="556" y="577"/>
                  </a:lnTo>
                  <a:lnTo>
                    <a:pt x="572" y="567"/>
                  </a:lnTo>
                  <a:lnTo>
                    <a:pt x="585" y="556"/>
                  </a:lnTo>
                  <a:lnTo>
                    <a:pt x="595" y="543"/>
                  </a:lnTo>
                  <a:lnTo>
                    <a:pt x="601" y="537"/>
                  </a:lnTo>
                  <a:lnTo>
                    <a:pt x="605" y="530"/>
                  </a:lnTo>
                  <a:lnTo>
                    <a:pt x="607" y="522"/>
                  </a:lnTo>
                  <a:lnTo>
                    <a:pt x="610" y="514"/>
                  </a:lnTo>
                  <a:lnTo>
                    <a:pt x="610" y="514"/>
                  </a:lnTo>
                  <a:lnTo>
                    <a:pt x="614" y="508"/>
                  </a:lnTo>
                  <a:lnTo>
                    <a:pt x="615" y="504"/>
                  </a:lnTo>
                  <a:lnTo>
                    <a:pt x="616" y="499"/>
                  </a:lnTo>
                  <a:lnTo>
                    <a:pt x="616" y="499"/>
                  </a:lnTo>
                  <a:lnTo>
                    <a:pt x="616" y="477"/>
                  </a:lnTo>
                  <a:lnTo>
                    <a:pt x="615" y="453"/>
                  </a:lnTo>
                  <a:lnTo>
                    <a:pt x="611" y="407"/>
                  </a:lnTo>
                  <a:lnTo>
                    <a:pt x="610" y="384"/>
                  </a:lnTo>
                  <a:lnTo>
                    <a:pt x="610" y="361"/>
                  </a:lnTo>
                  <a:lnTo>
                    <a:pt x="611" y="338"/>
                  </a:lnTo>
                  <a:lnTo>
                    <a:pt x="614" y="316"/>
                  </a:lnTo>
                  <a:lnTo>
                    <a:pt x="614" y="316"/>
                  </a:lnTo>
                  <a:close/>
                  <a:moveTo>
                    <a:pt x="521" y="545"/>
                  </a:moveTo>
                  <a:lnTo>
                    <a:pt x="521" y="545"/>
                  </a:lnTo>
                  <a:lnTo>
                    <a:pt x="508" y="552"/>
                  </a:lnTo>
                  <a:lnTo>
                    <a:pt x="495" y="558"/>
                  </a:lnTo>
                  <a:lnTo>
                    <a:pt x="482" y="562"/>
                  </a:lnTo>
                  <a:lnTo>
                    <a:pt x="469" y="564"/>
                  </a:lnTo>
                  <a:lnTo>
                    <a:pt x="455" y="565"/>
                  </a:lnTo>
                  <a:lnTo>
                    <a:pt x="442" y="567"/>
                  </a:lnTo>
                  <a:lnTo>
                    <a:pt x="414" y="568"/>
                  </a:lnTo>
                  <a:lnTo>
                    <a:pt x="414" y="568"/>
                  </a:lnTo>
                  <a:lnTo>
                    <a:pt x="309" y="568"/>
                  </a:lnTo>
                  <a:lnTo>
                    <a:pt x="257" y="568"/>
                  </a:lnTo>
                  <a:lnTo>
                    <a:pt x="204" y="567"/>
                  </a:lnTo>
                  <a:lnTo>
                    <a:pt x="204" y="567"/>
                  </a:lnTo>
                  <a:lnTo>
                    <a:pt x="191" y="567"/>
                  </a:lnTo>
                  <a:lnTo>
                    <a:pt x="177" y="564"/>
                  </a:lnTo>
                  <a:lnTo>
                    <a:pt x="164" y="562"/>
                  </a:lnTo>
                  <a:lnTo>
                    <a:pt x="151" y="559"/>
                  </a:lnTo>
                  <a:lnTo>
                    <a:pt x="125" y="550"/>
                  </a:lnTo>
                  <a:lnTo>
                    <a:pt x="100" y="538"/>
                  </a:lnTo>
                  <a:lnTo>
                    <a:pt x="100" y="538"/>
                  </a:lnTo>
                  <a:lnTo>
                    <a:pt x="94" y="535"/>
                  </a:lnTo>
                  <a:lnTo>
                    <a:pt x="90" y="531"/>
                  </a:lnTo>
                  <a:lnTo>
                    <a:pt x="83" y="524"/>
                  </a:lnTo>
                  <a:lnTo>
                    <a:pt x="77" y="512"/>
                  </a:lnTo>
                  <a:lnTo>
                    <a:pt x="72" y="500"/>
                  </a:lnTo>
                  <a:lnTo>
                    <a:pt x="70" y="488"/>
                  </a:lnTo>
                  <a:lnTo>
                    <a:pt x="66" y="475"/>
                  </a:lnTo>
                  <a:lnTo>
                    <a:pt x="62" y="453"/>
                  </a:lnTo>
                  <a:lnTo>
                    <a:pt x="62" y="453"/>
                  </a:lnTo>
                  <a:lnTo>
                    <a:pt x="55" y="429"/>
                  </a:lnTo>
                  <a:lnTo>
                    <a:pt x="51" y="405"/>
                  </a:lnTo>
                  <a:lnTo>
                    <a:pt x="50" y="380"/>
                  </a:lnTo>
                  <a:lnTo>
                    <a:pt x="49" y="355"/>
                  </a:lnTo>
                  <a:lnTo>
                    <a:pt x="49" y="329"/>
                  </a:lnTo>
                  <a:lnTo>
                    <a:pt x="50" y="304"/>
                  </a:lnTo>
                  <a:lnTo>
                    <a:pt x="53" y="279"/>
                  </a:lnTo>
                  <a:lnTo>
                    <a:pt x="55" y="254"/>
                  </a:lnTo>
                  <a:lnTo>
                    <a:pt x="55" y="254"/>
                  </a:lnTo>
                  <a:lnTo>
                    <a:pt x="59" y="228"/>
                  </a:lnTo>
                  <a:lnTo>
                    <a:pt x="60" y="215"/>
                  </a:lnTo>
                  <a:lnTo>
                    <a:pt x="64" y="202"/>
                  </a:lnTo>
                  <a:lnTo>
                    <a:pt x="70" y="189"/>
                  </a:lnTo>
                  <a:lnTo>
                    <a:pt x="72" y="184"/>
                  </a:lnTo>
                  <a:lnTo>
                    <a:pt x="76" y="180"/>
                  </a:lnTo>
                  <a:lnTo>
                    <a:pt x="81" y="176"/>
                  </a:lnTo>
                  <a:lnTo>
                    <a:pt x="88" y="172"/>
                  </a:lnTo>
                  <a:lnTo>
                    <a:pt x="94" y="169"/>
                  </a:lnTo>
                  <a:lnTo>
                    <a:pt x="102" y="168"/>
                  </a:lnTo>
                  <a:lnTo>
                    <a:pt x="102" y="168"/>
                  </a:lnTo>
                  <a:lnTo>
                    <a:pt x="145" y="164"/>
                  </a:lnTo>
                  <a:lnTo>
                    <a:pt x="187" y="161"/>
                  </a:lnTo>
                  <a:lnTo>
                    <a:pt x="187" y="161"/>
                  </a:lnTo>
                  <a:lnTo>
                    <a:pt x="267" y="159"/>
                  </a:lnTo>
                  <a:lnTo>
                    <a:pt x="347" y="156"/>
                  </a:lnTo>
                  <a:lnTo>
                    <a:pt x="347" y="156"/>
                  </a:lnTo>
                  <a:lnTo>
                    <a:pt x="385" y="157"/>
                  </a:lnTo>
                  <a:lnTo>
                    <a:pt x="404" y="156"/>
                  </a:lnTo>
                  <a:lnTo>
                    <a:pt x="423" y="155"/>
                  </a:lnTo>
                  <a:lnTo>
                    <a:pt x="442" y="154"/>
                  </a:lnTo>
                  <a:lnTo>
                    <a:pt x="461" y="150"/>
                  </a:lnTo>
                  <a:lnTo>
                    <a:pt x="479" y="144"/>
                  </a:lnTo>
                  <a:lnTo>
                    <a:pt x="496" y="137"/>
                  </a:lnTo>
                  <a:lnTo>
                    <a:pt x="496" y="137"/>
                  </a:lnTo>
                  <a:lnTo>
                    <a:pt x="513" y="127"/>
                  </a:lnTo>
                  <a:lnTo>
                    <a:pt x="526" y="120"/>
                  </a:lnTo>
                  <a:lnTo>
                    <a:pt x="537" y="110"/>
                  </a:lnTo>
                  <a:lnTo>
                    <a:pt x="544" y="101"/>
                  </a:lnTo>
                  <a:lnTo>
                    <a:pt x="551" y="91"/>
                  </a:lnTo>
                  <a:lnTo>
                    <a:pt x="557" y="80"/>
                  </a:lnTo>
                  <a:lnTo>
                    <a:pt x="563" y="66"/>
                  </a:lnTo>
                  <a:lnTo>
                    <a:pt x="567" y="50"/>
                  </a:lnTo>
                  <a:lnTo>
                    <a:pt x="567" y="50"/>
                  </a:lnTo>
                  <a:lnTo>
                    <a:pt x="569" y="58"/>
                  </a:lnTo>
                  <a:lnTo>
                    <a:pt x="571" y="66"/>
                  </a:lnTo>
                  <a:lnTo>
                    <a:pt x="571" y="82"/>
                  </a:lnTo>
                  <a:lnTo>
                    <a:pt x="571" y="113"/>
                  </a:lnTo>
                  <a:lnTo>
                    <a:pt x="571" y="254"/>
                  </a:lnTo>
                  <a:lnTo>
                    <a:pt x="571" y="254"/>
                  </a:lnTo>
                  <a:lnTo>
                    <a:pt x="569" y="280"/>
                  </a:lnTo>
                  <a:lnTo>
                    <a:pt x="568" y="308"/>
                  </a:lnTo>
                  <a:lnTo>
                    <a:pt x="565" y="334"/>
                  </a:lnTo>
                  <a:lnTo>
                    <a:pt x="564" y="361"/>
                  </a:lnTo>
                  <a:lnTo>
                    <a:pt x="564" y="361"/>
                  </a:lnTo>
                  <a:lnTo>
                    <a:pt x="565" y="393"/>
                  </a:lnTo>
                  <a:lnTo>
                    <a:pt x="568" y="426"/>
                  </a:lnTo>
                  <a:lnTo>
                    <a:pt x="571" y="457"/>
                  </a:lnTo>
                  <a:lnTo>
                    <a:pt x="571" y="490"/>
                  </a:lnTo>
                  <a:lnTo>
                    <a:pt x="571" y="490"/>
                  </a:lnTo>
                  <a:lnTo>
                    <a:pt x="568" y="492"/>
                  </a:lnTo>
                  <a:lnTo>
                    <a:pt x="567" y="496"/>
                  </a:lnTo>
                  <a:lnTo>
                    <a:pt x="565" y="500"/>
                  </a:lnTo>
                  <a:lnTo>
                    <a:pt x="564" y="505"/>
                  </a:lnTo>
                  <a:lnTo>
                    <a:pt x="564" y="505"/>
                  </a:lnTo>
                  <a:lnTo>
                    <a:pt x="563" y="511"/>
                  </a:lnTo>
                  <a:lnTo>
                    <a:pt x="560" y="516"/>
                  </a:lnTo>
                  <a:lnTo>
                    <a:pt x="554" y="521"/>
                  </a:lnTo>
                  <a:lnTo>
                    <a:pt x="547" y="528"/>
                  </a:lnTo>
                  <a:lnTo>
                    <a:pt x="534" y="538"/>
                  </a:lnTo>
                  <a:lnTo>
                    <a:pt x="521" y="545"/>
                  </a:lnTo>
                  <a:lnTo>
                    <a:pt x="521" y="54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97" name="Freeform 709"/>
            <p:cNvSpPr/>
            <p:nvPr/>
          </p:nvSpPr>
          <p:spPr bwMode="auto">
            <a:xfrm>
              <a:off x="6307138" y="2122488"/>
              <a:ext cx="712788" cy="125413"/>
            </a:xfrm>
            <a:custGeom>
              <a:avLst/>
              <a:gdLst/>
              <a:ahLst/>
              <a:cxnLst>
                <a:cxn ang="0">
                  <a:pos x="1795" y="211"/>
                </a:cxn>
                <a:cxn ang="0">
                  <a:pos x="1787" y="141"/>
                </a:cxn>
                <a:cxn ang="0">
                  <a:pos x="1776" y="110"/>
                </a:cxn>
                <a:cxn ang="0">
                  <a:pos x="1757" y="80"/>
                </a:cxn>
                <a:cxn ang="0">
                  <a:pos x="1731" y="54"/>
                </a:cxn>
                <a:cxn ang="0">
                  <a:pos x="1690" y="30"/>
                </a:cxn>
                <a:cxn ang="0">
                  <a:pos x="1619" y="9"/>
                </a:cxn>
                <a:cxn ang="0">
                  <a:pos x="1592" y="8"/>
                </a:cxn>
                <a:cxn ang="0">
                  <a:pos x="1508" y="15"/>
                </a:cxn>
                <a:cxn ang="0">
                  <a:pos x="1380" y="16"/>
                </a:cxn>
                <a:cxn ang="0">
                  <a:pos x="1244" y="12"/>
                </a:cxn>
                <a:cxn ang="0">
                  <a:pos x="1108" y="8"/>
                </a:cxn>
                <a:cxn ang="0">
                  <a:pos x="370" y="1"/>
                </a:cxn>
                <a:cxn ang="0">
                  <a:pos x="149" y="1"/>
                </a:cxn>
                <a:cxn ang="0">
                  <a:pos x="81" y="22"/>
                </a:cxn>
                <a:cxn ang="0">
                  <a:pos x="33" y="55"/>
                </a:cxn>
                <a:cxn ang="0">
                  <a:pos x="12" y="79"/>
                </a:cxn>
                <a:cxn ang="0">
                  <a:pos x="4" y="101"/>
                </a:cxn>
                <a:cxn ang="0">
                  <a:pos x="0" y="151"/>
                </a:cxn>
                <a:cxn ang="0">
                  <a:pos x="3" y="236"/>
                </a:cxn>
                <a:cxn ang="0">
                  <a:pos x="3" y="302"/>
                </a:cxn>
                <a:cxn ang="0">
                  <a:pos x="9" y="314"/>
                </a:cxn>
                <a:cxn ang="0">
                  <a:pos x="25" y="319"/>
                </a:cxn>
                <a:cxn ang="0">
                  <a:pos x="40" y="314"/>
                </a:cxn>
                <a:cxn ang="0">
                  <a:pos x="47" y="302"/>
                </a:cxn>
                <a:cxn ang="0">
                  <a:pos x="47" y="251"/>
                </a:cxn>
                <a:cxn ang="0">
                  <a:pos x="44" y="157"/>
                </a:cxn>
                <a:cxn ang="0">
                  <a:pos x="48" y="111"/>
                </a:cxn>
                <a:cxn ang="0">
                  <a:pos x="57" y="94"/>
                </a:cxn>
                <a:cxn ang="0">
                  <a:pos x="88" y="72"/>
                </a:cxn>
                <a:cxn ang="0">
                  <a:pos x="143" y="51"/>
                </a:cxn>
                <a:cxn ang="0">
                  <a:pos x="175" y="43"/>
                </a:cxn>
                <a:cxn ang="0">
                  <a:pos x="250" y="45"/>
                </a:cxn>
                <a:cxn ang="0">
                  <a:pos x="450" y="47"/>
                </a:cxn>
                <a:cxn ang="0">
                  <a:pos x="1086" y="54"/>
                </a:cxn>
                <a:cxn ang="0">
                  <a:pos x="1192" y="55"/>
                </a:cxn>
                <a:cxn ang="0">
                  <a:pos x="1456" y="62"/>
                </a:cxn>
                <a:cxn ang="0">
                  <a:pos x="1564" y="58"/>
                </a:cxn>
                <a:cxn ang="0">
                  <a:pos x="1630" y="60"/>
                </a:cxn>
                <a:cxn ang="0">
                  <a:pos x="1666" y="71"/>
                </a:cxn>
                <a:cxn ang="0">
                  <a:pos x="1703" y="90"/>
                </a:cxn>
                <a:cxn ang="0">
                  <a:pos x="1721" y="106"/>
                </a:cxn>
                <a:cxn ang="0">
                  <a:pos x="1734" y="128"/>
                </a:cxn>
                <a:cxn ang="0">
                  <a:pos x="1746" y="187"/>
                </a:cxn>
                <a:cxn ang="0">
                  <a:pos x="1749" y="245"/>
                </a:cxn>
                <a:cxn ang="0">
                  <a:pos x="1753" y="258"/>
                </a:cxn>
                <a:cxn ang="0">
                  <a:pos x="1763" y="264"/>
                </a:cxn>
                <a:cxn ang="0">
                  <a:pos x="1784" y="263"/>
                </a:cxn>
                <a:cxn ang="0">
                  <a:pos x="1793" y="254"/>
                </a:cxn>
                <a:cxn ang="0">
                  <a:pos x="1795" y="243"/>
                </a:cxn>
                <a:cxn ang="0">
                  <a:pos x="1795" y="243"/>
                </a:cxn>
              </a:cxnLst>
              <a:rect l="0" t="0" r="r" b="b"/>
              <a:pathLst>
                <a:path w="1795" h="319">
                  <a:moveTo>
                    <a:pt x="1795" y="243"/>
                  </a:moveTo>
                  <a:lnTo>
                    <a:pt x="1795" y="243"/>
                  </a:lnTo>
                  <a:lnTo>
                    <a:pt x="1795" y="211"/>
                  </a:lnTo>
                  <a:lnTo>
                    <a:pt x="1792" y="175"/>
                  </a:lnTo>
                  <a:lnTo>
                    <a:pt x="1789" y="158"/>
                  </a:lnTo>
                  <a:lnTo>
                    <a:pt x="1787" y="141"/>
                  </a:lnTo>
                  <a:lnTo>
                    <a:pt x="1782" y="126"/>
                  </a:lnTo>
                  <a:lnTo>
                    <a:pt x="1776" y="110"/>
                  </a:lnTo>
                  <a:lnTo>
                    <a:pt x="1776" y="110"/>
                  </a:lnTo>
                  <a:lnTo>
                    <a:pt x="1771" y="100"/>
                  </a:lnTo>
                  <a:lnTo>
                    <a:pt x="1765" y="89"/>
                  </a:lnTo>
                  <a:lnTo>
                    <a:pt x="1757" y="80"/>
                  </a:lnTo>
                  <a:lnTo>
                    <a:pt x="1749" y="71"/>
                  </a:lnTo>
                  <a:lnTo>
                    <a:pt x="1740" y="62"/>
                  </a:lnTo>
                  <a:lnTo>
                    <a:pt x="1731" y="54"/>
                  </a:lnTo>
                  <a:lnTo>
                    <a:pt x="1721" y="47"/>
                  </a:lnTo>
                  <a:lnTo>
                    <a:pt x="1711" y="41"/>
                  </a:lnTo>
                  <a:lnTo>
                    <a:pt x="1690" y="30"/>
                  </a:lnTo>
                  <a:lnTo>
                    <a:pt x="1666" y="21"/>
                  </a:lnTo>
                  <a:lnTo>
                    <a:pt x="1643" y="15"/>
                  </a:lnTo>
                  <a:lnTo>
                    <a:pt x="1619" y="9"/>
                  </a:lnTo>
                  <a:lnTo>
                    <a:pt x="1619" y="9"/>
                  </a:lnTo>
                  <a:lnTo>
                    <a:pt x="1606" y="8"/>
                  </a:lnTo>
                  <a:lnTo>
                    <a:pt x="1592" y="8"/>
                  </a:lnTo>
                  <a:lnTo>
                    <a:pt x="1564" y="9"/>
                  </a:lnTo>
                  <a:lnTo>
                    <a:pt x="1508" y="15"/>
                  </a:lnTo>
                  <a:lnTo>
                    <a:pt x="1508" y="15"/>
                  </a:lnTo>
                  <a:lnTo>
                    <a:pt x="1477" y="16"/>
                  </a:lnTo>
                  <a:lnTo>
                    <a:pt x="1444" y="16"/>
                  </a:lnTo>
                  <a:lnTo>
                    <a:pt x="1380" y="16"/>
                  </a:lnTo>
                  <a:lnTo>
                    <a:pt x="1380" y="16"/>
                  </a:lnTo>
                  <a:lnTo>
                    <a:pt x="1312" y="15"/>
                  </a:lnTo>
                  <a:lnTo>
                    <a:pt x="1244" y="12"/>
                  </a:lnTo>
                  <a:lnTo>
                    <a:pt x="1176" y="9"/>
                  </a:lnTo>
                  <a:lnTo>
                    <a:pt x="1108" y="8"/>
                  </a:lnTo>
                  <a:lnTo>
                    <a:pt x="1108" y="8"/>
                  </a:lnTo>
                  <a:lnTo>
                    <a:pt x="906" y="7"/>
                  </a:lnTo>
                  <a:lnTo>
                    <a:pt x="638" y="4"/>
                  </a:lnTo>
                  <a:lnTo>
                    <a:pt x="370" y="1"/>
                  </a:lnTo>
                  <a:lnTo>
                    <a:pt x="170" y="0"/>
                  </a:lnTo>
                  <a:lnTo>
                    <a:pt x="170" y="0"/>
                  </a:lnTo>
                  <a:lnTo>
                    <a:pt x="149" y="1"/>
                  </a:lnTo>
                  <a:lnTo>
                    <a:pt x="127" y="7"/>
                  </a:lnTo>
                  <a:lnTo>
                    <a:pt x="105" y="13"/>
                  </a:lnTo>
                  <a:lnTo>
                    <a:pt x="81" y="22"/>
                  </a:lnTo>
                  <a:lnTo>
                    <a:pt x="60" y="34"/>
                  </a:lnTo>
                  <a:lnTo>
                    <a:pt x="40" y="47"/>
                  </a:lnTo>
                  <a:lnTo>
                    <a:pt x="33" y="55"/>
                  </a:lnTo>
                  <a:lnTo>
                    <a:pt x="25" y="63"/>
                  </a:lnTo>
                  <a:lnTo>
                    <a:pt x="18" y="71"/>
                  </a:lnTo>
                  <a:lnTo>
                    <a:pt x="12" y="79"/>
                  </a:lnTo>
                  <a:lnTo>
                    <a:pt x="12" y="79"/>
                  </a:lnTo>
                  <a:lnTo>
                    <a:pt x="8" y="89"/>
                  </a:lnTo>
                  <a:lnTo>
                    <a:pt x="4" y="101"/>
                  </a:lnTo>
                  <a:lnTo>
                    <a:pt x="1" y="113"/>
                  </a:lnTo>
                  <a:lnTo>
                    <a:pt x="1" y="126"/>
                  </a:lnTo>
                  <a:lnTo>
                    <a:pt x="0" y="151"/>
                  </a:lnTo>
                  <a:lnTo>
                    <a:pt x="1" y="174"/>
                  </a:lnTo>
                  <a:lnTo>
                    <a:pt x="1" y="174"/>
                  </a:lnTo>
                  <a:lnTo>
                    <a:pt x="3" y="236"/>
                  </a:lnTo>
                  <a:lnTo>
                    <a:pt x="1" y="297"/>
                  </a:lnTo>
                  <a:lnTo>
                    <a:pt x="1" y="297"/>
                  </a:lnTo>
                  <a:lnTo>
                    <a:pt x="3" y="302"/>
                  </a:lnTo>
                  <a:lnTo>
                    <a:pt x="4" y="306"/>
                  </a:lnTo>
                  <a:lnTo>
                    <a:pt x="6" y="310"/>
                  </a:lnTo>
                  <a:lnTo>
                    <a:pt x="9" y="314"/>
                  </a:lnTo>
                  <a:lnTo>
                    <a:pt x="13" y="315"/>
                  </a:lnTo>
                  <a:lnTo>
                    <a:pt x="17" y="318"/>
                  </a:lnTo>
                  <a:lnTo>
                    <a:pt x="25" y="319"/>
                  </a:lnTo>
                  <a:lnTo>
                    <a:pt x="33" y="318"/>
                  </a:lnTo>
                  <a:lnTo>
                    <a:pt x="37" y="315"/>
                  </a:lnTo>
                  <a:lnTo>
                    <a:pt x="40" y="314"/>
                  </a:lnTo>
                  <a:lnTo>
                    <a:pt x="43" y="310"/>
                  </a:lnTo>
                  <a:lnTo>
                    <a:pt x="46" y="306"/>
                  </a:lnTo>
                  <a:lnTo>
                    <a:pt x="47" y="302"/>
                  </a:lnTo>
                  <a:lnTo>
                    <a:pt x="47" y="297"/>
                  </a:lnTo>
                  <a:lnTo>
                    <a:pt x="47" y="297"/>
                  </a:lnTo>
                  <a:lnTo>
                    <a:pt x="47" y="251"/>
                  </a:lnTo>
                  <a:lnTo>
                    <a:pt x="44" y="204"/>
                  </a:lnTo>
                  <a:lnTo>
                    <a:pt x="44" y="181"/>
                  </a:lnTo>
                  <a:lnTo>
                    <a:pt x="44" y="157"/>
                  </a:lnTo>
                  <a:lnTo>
                    <a:pt x="46" y="134"/>
                  </a:lnTo>
                  <a:lnTo>
                    <a:pt x="48" y="111"/>
                  </a:lnTo>
                  <a:lnTo>
                    <a:pt x="48" y="111"/>
                  </a:lnTo>
                  <a:lnTo>
                    <a:pt x="51" y="105"/>
                  </a:lnTo>
                  <a:lnTo>
                    <a:pt x="54" y="100"/>
                  </a:lnTo>
                  <a:lnTo>
                    <a:pt x="57" y="94"/>
                  </a:lnTo>
                  <a:lnTo>
                    <a:pt x="61" y="89"/>
                  </a:lnTo>
                  <a:lnTo>
                    <a:pt x="73" y="80"/>
                  </a:lnTo>
                  <a:lnTo>
                    <a:pt x="88" y="72"/>
                  </a:lnTo>
                  <a:lnTo>
                    <a:pt x="102" y="66"/>
                  </a:lnTo>
                  <a:lnTo>
                    <a:pt x="116" y="60"/>
                  </a:lnTo>
                  <a:lnTo>
                    <a:pt x="143" y="51"/>
                  </a:lnTo>
                  <a:lnTo>
                    <a:pt x="143" y="51"/>
                  </a:lnTo>
                  <a:lnTo>
                    <a:pt x="158" y="46"/>
                  </a:lnTo>
                  <a:lnTo>
                    <a:pt x="175" y="43"/>
                  </a:lnTo>
                  <a:lnTo>
                    <a:pt x="194" y="42"/>
                  </a:lnTo>
                  <a:lnTo>
                    <a:pt x="212" y="42"/>
                  </a:lnTo>
                  <a:lnTo>
                    <a:pt x="250" y="45"/>
                  </a:lnTo>
                  <a:lnTo>
                    <a:pt x="284" y="46"/>
                  </a:lnTo>
                  <a:lnTo>
                    <a:pt x="284" y="46"/>
                  </a:lnTo>
                  <a:lnTo>
                    <a:pt x="450" y="47"/>
                  </a:lnTo>
                  <a:lnTo>
                    <a:pt x="684" y="50"/>
                  </a:lnTo>
                  <a:lnTo>
                    <a:pt x="920" y="52"/>
                  </a:lnTo>
                  <a:lnTo>
                    <a:pt x="1086" y="54"/>
                  </a:lnTo>
                  <a:lnTo>
                    <a:pt x="1086" y="54"/>
                  </a:lnTo>
                  <a:lnTo>
                    <a:pt x="1138" y="54"/>
                  </a:lnTo>
                  <a:lnTo>
                    <a:pt x="1192" y="55"/>
                  </a:lnTo>
                  <a:lnTo>
                    <a:pt x="1298" y="59"/>
                  </a:lnTo>
                  <a:lnTo>
                    <a:pt x="1402" y="62"/>
                  </a:lnTo>
                  <a:lnTo>
                    <a:pt x="1456" y="62"/>
                  </a:lnTo>
                  <a:lnTo>
                    <a:pt x="1508" y="60"/>
                  </a:lnTo>
                  <a:lnTo>
                    <a:pt x="1508" y="60"/>
                  </a:lnTo>
                  <a:lnTo>
                    <a:pt x="1564" y="58"/>
                  </a:lnTo>
                  <a:lnTo>
                    <a:pt x="1591" y="58"/>
                  </a:lnTo>
                  <a:lnTo>
                    <a:pt x="1617" y="59"/>
                  </a:lnTo>
                  <a:lnTo>
                    <a:pt x="1630" y="60"/>
                  </a:lnTo>
                  <a:lnTo>
                    <a:pt x="1642" y="63"/>
                  </a:lnTo>
                  <a:lnTo>
                    <a:pt x="1655" y="66"/>
                  </a:lnTo>
                  <a:lnTo>
                    <a:pt x="1666" y="71"/>
                  </a:lnTo>
                  <a:lnTo>
                    <a:pt x="1680" y="76"/>
                  </a:lnTo>
                  <a:lnTo>
                    <a:pt x="1691" y="83"/>
                  </a:lnTo>
                  <a:lnTo>
                    <a:pt x="1703" y="90"/>
                  </a:lnTo>
                  <a:lnTo>
                    <a:pt x="1715" y="101"/>
                  </a:lnTo>
                  <a:lnTo>
                    <a:pt x="1715" y="101"/>
                  </a:lnTo>
                  <a:lnTo>
                    <a:pt x="1721" y="106"/>
                  </a:lnTo>
                  <a:lnTo>
                    <a:pt x="1725" y="113"/>
                  </a:lnTo>
                  <a:lnTo>
                    <a:pt x="1731" y="120"/>
                  </a:lnTo>
                  <a:lnTo>
                    <a:pt x="1734" y="128"/>
                  </a:lnTo>
                  <a:lnTo>
                    <a:pt x="1740" y="147"/>
                  </a:lnTo>
                  <a:lnTo>
                    <a:pt x="1744" y="168"/>
                  </a:lnTo>
                  <a:lnTo>
                    <a:pt x="1746" y="187"/>
                  </a:lnTo>
                  <a:lnTo>
                    <a:pt x="1749" y="208"/>
                  </a:lnTo>
                  <a:lnTo>
                    <a:pt x="1749" y="245"/>
                  </a:lnTo>
                  <a:lnTo>
                    <a:pt x="1749" y="245"/>
                  </a:lnTo>
                  <a:lnTo>
                    <a:pt x="1749" y="250"/>
                  </a:lnTo>
                  <a:lnTo>
                    <a:pt x="1751" y="254"/>
                  </a:lnTo>
                  <a:lnTo>
                    <a:pt x="1753" y="258"/>
                  </a:lnTo>
                  <a:lnTo>
                    <a:pt x="1757" y="260"/>
                  </a:lnTo>
                  <a:lnTo>
                    <a:pt x="1759" y="263"/>
                  </a:lnTo>
                  <a:lnTo>
                    <a:pt x="1763" y="264"/>
                  </a:lnTo>
                  <a:lnTo>
                    <a:pt x="1772" y="267"/>
                  </a:lnTo>
                  <a:lnTo>
                    <a:pt x="1780" y="264"/>
                  </a:lnTo>
                  <a:lnTo>
                    <a:pt x="1784" y="263"/>
                  </a:lnTo>
                  <a:lnTo>
                    <a:pt x="1788" y="260"/>
                  </a:lnTo>
                  <a:lnTo>
                    <a:pt x="1791" y="258"/>
                  </a:lnTo>
                  <a:lnTo>
                    <a:pt x="1793" y="254"/>
                  </a:lnTo>
                  <a:lnTo>
                    <a:pt x="1795" y="250"/>
                  </a:lnTo>
                  <a:lnTo>
                    <a:pt x="1795" y="245"/>
                  </a:lnTo>
                  <a:lnTo>
                    <a:pt x="1795" y="243"/>
                  </a:lnTo>
                  <a:lnTo>
                    <a:pt x="1795" y="243"/>
                  </a:lnTo>
                  <a:lnTo>
                    <a:pt x="1795" y="243"/>
                  </a:lnTo>
                  <a:lnTo>
                    <a:pt x="1795" y="24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98" name="Freeform 710"/>
            <p:cNvSpPr/>
            <p:nvPr/>
          </p:nvSpPr>
          <p:spPr bwMode="auto">
            <a:xfrm>
              <a:off x="6310313" y="2551113"/>
              <a:ext cx="717550" cy="169863"/>
            </a:xfrm>
            <a:custGeom>
              <a:avLst/>
              <a:gdLst/>
              <a:ahLst/>
              <a:cxnLst>
                <a:cxn ang="0">
                  <a:pos x="1793" y="16"/>
                </a:cxn>
                <a:cxn ang="0">
                  <a:pos x="1785" y="6"/>
                </a:cxn>
                <a:cxn ang="0">
                  <a:pos x="1770" y="0"/>
                </a:cxn>
                <a:cxn ang="0">
                  <a:pos x="1754" y="6"/>
                </a:cxn>
                <a:cxn ang="0">
                  <a:pos x="1749" y="16"/>
                </a:cxn>
                <a:cxn ang="0">
                  <a:pos x="1754" y="84"/>
                </a:cxn>
                <a:cxn ang="0">
                  <a:pos x="1759" y="215"/>
                </a:cxn>
                <a:cxn ang="0">
                  <a:pos x="1753" y="291"/>
                </a:cxn>
                <a:cxn ang="0">
                  <a:pos x="1743" y="316"/>
                </a:cxn>
                <a:cxn ang="0">
                  <a:pos x="1712" y="351"/>
                </a:cxn>
                <a:cxn ang="0">
                  <a:pos x="1673" y="368"/>
                </a:cxn>
                <a:cxn ang="0">
                  <a:pos x="1611" y="377"/>
                </a:cxn>
                <a:cxn ang="0">
                  <a:pos x="1535" y="381"/>
                </a:cxn>
                <a:cxn ang="0">
                  <a:pos x="1496" y="387"/>
                </a:cxn>
                <a:cxn ang="0">
                  <a:pos x="1424" y="389"/>
                </a:cxn>
                <a:cxn ang="0">
                  <a:pos x="1327" y="380"/>
                </a:cxn>
                <a:cxn ang="0">
                  <a:pos x="1250" y="381"/>
                </a:cxn>
                <a:cxn ang="0">
                  <a:pos x="1165" y="381"/>
                </a:cxn>
                <a:cxn ang="0">
                  <a:pos x="1105" y="380"/>
                </a:cxn>
                <a:cxn ang="0">
                  <a:pos x="816" y="381"/>
                </a:cxn>
                <a:cxn ang="0">
                  <a:pos x="527" y="387"/>
                </a:cxn>
                <a:cxn ang="0">
                  <a:pos x="360" y="381"/>
                </a:cxn>
                <a:cxn ang="0">
                  <a:pos x="273" y="378"/>
                </a:cxn>
                <a:cxn ang="0">
                  <a:pos x="184" y="364"/>
                </a:cxn>
                <a:cxn ang="0">
                  <a:pos x="128" y="342"/>
                </a:cxn>
                <a:cxn ang="0">
                  <a:pos x="90" y="317"/>
                </a:cxn>
                <a:cxn ang="0">
                  <a:pos x="70" y="299"/>
                </a:cxn>
                <a:cxn ang="0">
                  <a:pos x="53" y="266"/>
                </a:cxn>
                <a:cxn ang="0">
                  <a:pos x="44" y="215"/>
                </a:cxn>
                <a:cxn ang="0">
                  <a:pos x="47" y="113"/>
                </a:cxn>
                <a:cxn ang="0">
                  <a:pos x="46" y="104"/>
                </a:cxn>
                <a:cxn ang="0">
                  <a:pos x="36" y="95"/>
                </a:cxn>
                <a:cxn ang="0">
                  <a:pos x="17" y="92"/>
                </a:cxn>
                <a:cxn ang="0">
                  <a:pos x="6" y="100"/>
                </a:cxn>
                <a:cxn ang="0">
                  <a:pos x="1" y="113"/>
                </a:cxn>
                <a:cxn ang="0">
                  <a:pos x="0" y="183"/>
                </a:cxn>
                <a:cxn ang="0">
                  <a:pos x="5" y="255"/>
                </a:cxn>
                <a:cxn ang="0">
                  <a:pos x="19" y="300"/>
                </a:cxn>
                <a:cxn ang="0">
                  <a:pos x="34" y="322"/>
                </a:cxn>
                <a:cxn ang="0">
                  <a:pos x="60" y="352"/>
                </a:cxn>
                <a:cxn ang="0">
                  <a:pos x="118" y="390"/>
                </a:cxn>
                <a:cxn ang="0">
                  <a:pos x="193" y="416"/>
                </a:cxn>
                <a:cxn ang="0">
                  <a:pos x="220" y="420"/>
                </a:cxn>
                <a:cxn ang="0">
                  <a:pos x="305" y="425"/>
                </a:cxn>
                <a:cxn ang="0">
                  <a:pos x="390" y="432"/>
                </a:cxn>
                <a:cxn ang="0">
                  <a:pos x="573" y="432"/>
                </a:cxn>
                <a:cxn ang="0">
                  <a:pos x="1087" y="423"/>
                </a:cxn>
                <a:cxn ang="0">
                  <a:pos x="1155" y="428"/>
                </a:cxn>
                <a:cxn ang="0">
                  <a:pos x="1223" y="427"/>
                </a:cxn>
                <a:cxn ang="0">
                  <a:pos x="1284" y="424"/>
                </a:cxn>
                <a:cxn ang="0">
                  <a:pos x="1346" y="428"/>
                </a:cxn>
                <a:cxn ang="0">
                  <a:pos x="1440" y="431"/>
                </a:cxn>
                <a:cxn ang="0">
                  <a:pos x="1564" y="425"/>
                </a:cxn>
                <a:cxn ang="0">
                  <a:pos x="1624" y="424"/>
                </a:cxn>
                <a:cxn ang="0">
                  <a:pos x="1700" y="404"/>
                </a:cxn>
                <a:cxn ang="0">
                  <a:pos x="1734" y="385"/>
                </a:cxn>
                <a:cxn ang="0">
                  <a:pos x="1766" y="360"/>
                </a:cxn>
                <a:cxn ang="0">
                  <a:pos x="1784" y="339"/>
                </a:cxn>
                <a:cxn ang="0">
                  <a:pos x="1800" y="295"/>
                </a:cxn>
                <a:cxn ang="0">
                  <a:pos x="1806" y="231"/>
                </a:cxn>
                <a:cxn ang="0">
                  <a:pos x="1800" y="89"/>
                </a:cxn>
              </a:cxnLst>
              <a:rect l="0" t="0" r="r" b="b"/>
              <a:pathLst>
                <a:path w="1806" h="432">
                  <a:moveTo>
                    <a:pt x="1794" y="21"/>
                  </a:moveTo>
                  <a:lnTo>
                    <a:pt x="1794" y="21"/>
                  </a:lnTo>
                  <a:lnTo>
                    <a:pt x="1793" y="16"/>
                  </a:lnTo>
                  <a:lnTo>
                    <a:pt x="1792" y="12"/>
                  </a:lnTo>
                  <a:lnTo>
                    <a:pt x="1789" y="8"/>
                  </a:lnTo>
                  <a:lnTo>
                    <a:pt x="1785" y="6"/>
                  </a:lnTo>
                  <a:lnTo>
                    <a:pt x="1783" y="3"/>
                  </a:lnTo>
                  <a:lnTo>
                    <a:pt x="1779" y="2"/>
                  </a:lnTo>
                  <a:lnTo>
                    <a:pt x="1770" y="0"/>
                  </a:lnTo>
                  <a:lnTo>
                    <a:pt x="1762" y="2"/>
                  </a:lnTo>
                  <a:lnTo>
                    <a:pt x="1758" y="3"/>
                  </a:lnTo>
                  <a:lnTo>
                    <a:pt x="1754" y="6"/>
                  </a:lnTo>
                  <a:lnTo>
                    <a:pt x="1751" y="8"/>
                  </a:lnTo>
                  <a:lnTo>
                    <a:pt x="1750" y="12"/>
                  </a:lnTo>
                  <a:lnTo>
                    <a:pt x="1749" y="16"/>
                  </a:lnTo>
                  <a:lnTo>
                    <a:pt x="1749" y="21"/>
                  </a:lnTo>
                  <a:lnTo>
                    <a:pt x="1749" y="21"/>
                  </a:lnTo>
                  <a:lnTo>
                    <a:pt x="1754" y="84"/>
                  </a:lnTo>
                  <a:lnTo>
                    <a:pt x="1757" y="126"/>
                  </a:lnTo>
                  <a:lnTo>
                    <a:pt x="1759" y="170"/>
                  </a:lnTo>
                  <a:lnTo>
                    <a:pt x="1759" y="215"/>
                  </a:lnTo>
                  <a:lnTo>
                    <a:pt x="1758" y="255"/>
                  </a:lnTo>
                  <a:lnTo>
                    <a:pt x="1755" y="274"/>
                  </a:lnTo>
                  <a:lnTo>
                    <a:pt x="1753" y="291"/>
                  </a:lnTo>
                  <a:lnTo>
                    <a:pt x="1749" y="304"/>
                  </a:lnTo>
                  <a:lnTo>
                    <a:pt x="1743" y="316"/>
                  </a:lnTo>
                  <a:lnTo>
                    <a:pt x="1743" y="316"/>
                  </a:lnTo>
                  <a:lnTo>
                    <a:pt x="1734" y="330"/>
                  </a:lnTo>
                  <a:lnTo>
                    <a:pt x="1724" y="340"/>
                  </a:lnTo>
                  <a:lnTo>
                    <a:pt x="1712" y="351"/>
                  </a:lnTo>
                  <a:lnTo>
                    <a:pt x="1700" y="357"/>
                  </a:lnTo>
                  <a:lnTo>
                    <a:pt x="1687" y="364"/>
                  </a:lnTo>
                  <a:lnTo>
                    <a:pt x="1673" y="368"/>
                  </a:lnTo>
                  <a:lnTo>
                    <a:pt x="1658" y="372"/>
                  </a:lnTo>
                  <a:lnTo>
                    <a:pt x="1643" y="374"/>
                  </a:lnTo>
                  <a:lnTo>
                    <a:pt x="1611" y="377"/>
                  </a:lnTo>
                  <a:lnTo>
                    <a:pt x="1580" y="378"/>
                  </a:lnTo>
                  <a:lnTo>
                    <a:pt x="1550" y="380"/>
                  </a:lnTo>
                  <a:lnTo>
                    <a:pt x="1535" y="381"/>
                  </a:lnTo>
                  <a:lnTo>
                    <a:pt x="1521" y="384"/>
                  </a:lnTo>
                  <a:lnTo>
                    <a:pt x="1521" y="384"/>
                  </a:lnTo>
                  <a:lnTo>
                    <a:pt x="1496" y="387"/>
                  </a:lnTo>
                  <a:lnTo>
                    <a:pt x="1473" y="390"/>
                  </a:lnTo>
                  <a:lnTo>
                    <a:pt x="1448" y="390"/>
                  </a:lnTo>
                  <a:lnTo>
                    <a:pt x="1424" y="389"/>
                  </a:lnTo>
                  <a:lnTo>
                    <a:pt x="1376" y="385"/>
                  </a:lnTo>
                  <a:lnTo>
                    <a:pt x="1327" y="380"/>
                  </a:lnTo>
                  <a:lnTo>
                    <a:pt x="1327" y="380"/>
                  </a:lnTo>
                  <a:lnTo>
                    <a:pt x="1301" y="378"/>
                  </a:lnTo>
                  <a:lnTo>
                    <a:pt x="1275" y="380"/>
                  </a:lnTo>
                  <a:lnTo>
                    <a:pt x="1250" y="381"/>
                  </a:lnTo>
                  <a:lnTo>
                    <a:pt x="1223" y="381"/>
                  </a:lnTo>
                  <a:lnTo>
                    <a:pt x="1223" y="381"/>
                  </a:lnTo>
                  <a:lnTo>
                    <a:pt x="1165" y="381"/>
                  </a:lnTo>
                  <a:lnTo>
                    <a:pt x="1135" y="381"/>
                  </a:lnTo>
                  <a:lnTo>
                    <a:pt x="1105" y="380"/>
                  </a:lnTo>
                  <a:lnTo>
                    <a:pt x="1105" y="380"/>
                  </a:lnTo>
                  <a:lnTo>
                    <a:pt x="1063" y="378"/>
                  </a:lnTo>
                  <a:lnTo>
                    <a:pt x="995" y="378"/>
                  </a:lnTo>
                  <a:lnTo>
                    <a:pt x="816" y="381"/>
                  </a:lnTo>
                  <a:lnTo>
                    <a:pt x="637" y="385"/>
                  </a:lnTo>
                  <a:lnTo>
                    <a:pt x="527" y="387"/>
                  </a:lnTo>
                  <a:lnTo>
                    <a:pt x="527" y="387"/>
                  </a:lnTo>
                  <a:lnTo>
                    <a:pt x="471" y="386"/>
                  </a:lnTo>
                  <a:lnTo>
                    <a:pt x="416" y="384"/>
                  </a:lnTo>
                  <a:lnTo>
                    <a:pt x="360" y="381"/>
                  </a:lnTo>
                  <a:lnTo>
                    <a:pt x="305" y="380"/>
                  </a:lnTo>
                  <a:lnTo>
                    <a:pt x="305" y="380"/>
                  </a:lnTo>
                  <a:lnTo>
                    <a:pt x="273" y="378"/>
                  </a:lnTo>
                  <a:lnTo>
                    <a:pt x="243" y="376"/>
                  </a:lnTo>
                  <a:lnTo>
                    <a:pt x="213" y="370"/>
                  </a:lnTo>
                  <a:lnTo>
                    <a:pt x="184" y="364"/>
                  </a:lnTo>
                  <a:lnTo>
                    <a:pt x="155" y="353"/>
                  </a:lnTo>
                  <a:lnTo>
                    <a:pt x="142" y="348"/>
                  </a:lnTo>
                  <a:lnTo>
                    <a:pt x="128" y="342"/>
                  </a:lnTo>
                  <a:lnTo>
                    <a:pt x="115" y="334"/>
                  </a:lnTo>
                  <a:lnTo>
                    <a:pt x="102" y="326"/>
                  </a:lnTo>
                  <a:lnTo>
                    <a:pt x="90" y="317"/>
                  </a:lnTo>
                  <a:lnTo>
                    <a:pt x="78" y="306"/>
                  </a:lnTo>
                  <a:lnTo>
                    <a:pt x="78" y="306"/>
                  </a:lnTo>
                  <a:lnTo>
                    <a:pt x="70" y="299"/>
                  </a:lnTo>
                  <a:lnTo>
                    <a:pt x="63" y="288"/>
                  </a:lnTo>
                  <a:lnTo>
                    <a:pt x="57" y="278"/>
                  </a:lnTo>
                  <a:lnTo>
                    <a:pt x="53" y="266"/>
                  </a:lnTo>
                  <a:lnTo>
                    <a:pt x="49" y="254"/>
                  </a:lnTo>
                  <a:lnTo>
                    <a:pt x="47" y="241"/>
                  </a:lnTo>
                  <a:lnTo>
                    <a:pt x="44" y="215"/>
                  </a:lnTo>
                  <a:lnTo>
                    <a:pt x="44" y="187"/>
                  </a:lnTo>
                  <a:lnTo>
                    <a:pt x="46" y="161"/>
                  </a:lnTo>
                  <a:lnTo>
                    <a:pt x="47" y="113"/>
                  </a:lnTo>
                  <a:lnTo>
                    <a:pt x="47" y="113"/>
                  </a:lnTo>
                  <a:lnTo>
                    <a:pt x="47" y="108"/>
                  </a:lnTo>
                  <a:lnTo>
                    <a:pt x="46" y="104"/>
                  </a:lnTo>
                  <a:lnTo>
                    <a:pt x="43" y="100"/>
                  </a:lnTo>
                  <a:lnTo>
                    <a:pt x="40" y="96"/>
                  </a:lnTo>
                  <a:lnTo>
                    <a:pt x="36" y="95"/>
                  </a:lnTo>
                  <a:lnTo>
                    <a:pt x="32" y="92"/>
                  </a:lnTo>
                  <a:lnTo>
                    <a:pt x="25" y="91"/>
                  </a:lnTo>
                  <a:lnTo>
                    <a:pt x="17" y="92"/>
                  </a:lnTo>
                  <a:lnTo>
                    <a:pt x="13" y="95"/>
                  </a:lnTo>
                  <a:lnTo>
                    <a:pt x="9" y="96"/>
                  </a:lnTo>
                  <a:lnTo>
                    <a:pt x="6" y="100"/>
                  </a:lnTo>
                  <a:lnTo>
                    <a:pt x="4" y="104"/>
                  </a:lnTo>
                  <a:lnTo>
                    <a:pt x="2" y="108"/>
                  </a:lnTo>
                  <a:lnTo>
                    <a:pt x="1" y="113"/>
                  </a:lnTo>
                  <a:lnTo>
                    <a:pt x="1" y="113"/>
                  </a:lnTo>
                  <a:lnTo>
                    <a:pt x="0" y="160"/>
                  </a:lnTo>
                  <a:lnTo>
                    <a:pt x="0" y="183"/>
                  </a:lnTo>
                  <a:lnTo>
                    <a:pt x="0" y="208"/>
                  </a:lnTo>
                  <a:lnTo>
                    <a:pt x="1" y="232"/>
                  </a:lnTo>
                  <a:lnTo>
                    <a:pt x="5" y="255"/>
                  </a:lnTo>
                  <a:lnTo>
                    <a:pt x="10" y="279"/>
                  </a:lnTo>
                  <a:lnTo>
                    <a:pt x="14" y="289"/>
                  </a:lnTo>
                  <a:lnTo>
                    <a:pt x="19" y="300"/>
                  </a:lnTo>
                  <a:lnTo>
                    <a:pt x="19" y="300"/>
                  </a:lnTo>
                  <a:lnTo>
                    <a:pt x="26" y="312"/>
                  </a:lnTo>
                  <a:lnTo>
                    <a:pt x="34" y="322"/>
                  </a:lnTo>
                  <a:lnTo>
                    <a:pt x="42" y="333"/>
                  </a:lnTo>
                  <a:lnTo>
                    <a:pt x="51" y="343"/>
                  </a:lnTo>
                  <a:lnTo>
                    <a:pt x="60" y="352"/>
                  </a:lnTo>
                  <a:lnTo>
                    <a:pt x="70" y="360"/>
                  </a:lnTo>
                  <a:lnTo>
                    <a:pt x="94" y="376"/>
                  </a:lnTo>
                  <a:lnTo>
                    <a:pt x="118" y="390"/>
                  </a:lnTo>
                  <a:lnTo>
                    <a:pt x="142" y="401"/>
                  </a:lnTo>
                  <a:lnTo>
                    <a:pt x="169" y="410"/>
                  </a:lnTo>
                  <a:lnTo>
                    <a:pt x="193" y="416"/>
                  </a:lnTo>
                  <a:lnTo>
                    <a:pt x="193" y="416"/>
                  </a:lnTo>
                  <a:lnTo>
                    <a:pt x="206" y="419"/>
                  </a:lnTo>
                  <a:lnTo>
                    <a:pt x="220" y="420"/>
                  </a:lnTo>
                  <a:lnTo>
                    <a:pt x="248" y="423"/>
                  </a:lnTo>
                  <a:lnTo>
                    <a:pt x="305" y="425"/>
                  </a:lnTo>
                  <a:lnTo>
                    <a:pt x="305" y="425"/>
                  </a:lnTo>
                  <a:lnTo>
                    <a:pt x="333" y="427"/>
                  </a:lnTo>
                  <a:lnTo>
                    <a:pt x="361" y="429"/>
                  </a:lnTo>
                  <a:lnTo>
                    <a:pt x="390" y="432"/>
                  </a:lnTo>
                  <a:lnTo>
                    <a:pt x="418" y="432"/>
                  </a:lnTo>
                  <a:lnTo>
                    <a:pt x="573" y="432"/>
                  </a:lnTo>
                  <a:lnTo>
                    <a:pt x="573" y="432"/>
                  </a:lnTo>
                  <a:lnTo>
                    <a:pt x="829" y="428"/>
                  </a:lnTo>
                  <a:lnTo>
                    <a:pt x="991" y="424"/>
                  </a:lnTo>
                  <a:lnTo>
                    <a:pt x="1087" y="423"/>
                  </a:lnTo>
                  <a:lnTo>
                    <a:pt x="1087" y="423"/>
                  </a:lnTo>
                  <a:lnTo>
                    <a:pt x="1121" y="425"/>
                  </a:lnTo>
                  <a:lnTo>
                    <a:pt x="1155" y="428"/>
                  </a:lnTo>
                  <a:lnTo>
                    <a:pt x="1189" y="429"/>
                  </a:lnTo>
                  <a:lnTo>
                    <a:pt x="1206" y="428"/>
                  </a:lnTo>
                  <a:lnTo>
                    <a:pt x="1223" y="427"/>
                  </a:lnTo>
                  <a:lnTo>
                    <a:pt x="1223" y="427"/>
                  </a:lnTo>
                  <a:lnTo>
                    <a:pt x="1253" y="424"/>
                  </a:lnTo>
                  <a:lnTo>
                    <a:pt x="1284" y="424"/>
                  </a:lnTo>
                  <a:lnTo>
                    <a:pt x="1316" y="425"/>
                  </a:lnTo>
                  <a:lnTo>
                    <a:pt x="1346" y="428"/>
                  </a:lnTo>
                  <a:lnTo>
                    <a:pt x="1346" y="428"/>
                  </a:lnTo>
                  <a:lnTo>
                    <a:pt x="1377" y="429"/>
                  </a:lnTo>
                  <a:lnTo>
                    <a:pt x="1409" y="431"/>
                  </a:lnTo>
                  <a:lnTo>
                    <a:pt x="1440" y="431"/>
                  </a:lnTo>
                  <a:lnTo>
                    <a:pt x="1471" y="429"/>
                  </a:lnTo>
                  <a:lnTo>
                    <a:pt x="1533" y="427"/>
                  </a:lnTo>
                  <a:lnTo>
                    <a:pt x="1564" y="425"/>
                  </a:lnTo>
                  <a:lnTo>
                    <a:pt x="1597" y="425"/>
                  </a:lnTo>
                  <a:lnTo>
                    <a:pt x="1597" y="425"/>
                  </a:lnTo>
                  <a:lnTo>
                    <a:pt x="1624" y="424"/>
                  </a:lnTo>
                  <a:lnTo>
                    <a:pt x="1651" y="420"/>
                  </a:lnTo>
                  <a:lnTo>
                    <a:pt x="1677" y="414"/>
                  </a:lnTo>
                  <a:lnTo>
                    <a:pt x="1700" y="404"/>
                  </a:lnTo>
                  <a:lnTo>
                    <a:pt x="1712" y="399"/>
                  </a:lnTo>
                  <a:lnTo>
                    <a:pt x="1724" y="393"/>
                  </a:lnTo>
                  <a:lnTo>
                    <a:pt x="1734" y="385"/>
                  </a:lnTo>
                  <a:lnTo>
                    <a:pt x="1745" y="377"/>
                  </a:lnTo>
                  <a:lnTo>
                    <a:pt x="1755" y="369"/>
                  </a:lnTo>
                  <a:lnTo>
                    <a:pt x="1766" y="360"/>
                  </a:lnTo>
                  <a:lnTo>
                    <a:pt x="1775" y="350"/>
                  </a:lnTo>
                  <a:lnTo>
                    <a:pt x="1784" y="339"/>
                  </a:lnTo>
                  <a:lnTo>
                    <a:pt x="1784" y="339"/>
                  </a:lnTo>
                  <a:lnTo>
                    <a:pt x="1791" y="327"/>
                  </a:lnTo>
                  <a:lnTo>
                    <a:pt x="1796" y="312"/>
                  </a:lnTo>
                  <a:lnTo>
                    <a:pt x="1800" y="295"/>
                  </a:lnTo>
                  <a:lnTo>
                    <a:pt x="1802" y="275"/>
                  </a:lnTo>
                  <a:lnTo>
                    <a:pt x="1805" y="254"/>
                  </a:lnTo>
                  <a:lnTo>
                    <a:pt x="1806" y="231"/>
                  </a:lnTo>
                  <a:lnTo>
                    <a:pt x="1806" y="182"/>
                  </a:lnTo>
                  <a:lnTo>
                    <a:pt x="1804" y="135"/>
                  </a:lnTo>
                  <a:lnTo>
                    <a:pt x="1800" y="89"/>
                  </a:lnTo>
                  <a:lnTo>
                    <a:pt x="1794" y="21"/>
                  </a:lnTo>
                  <a:lnTo>
                    <a:pt x="1794" y="2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99" name="Freeform 711"/>
            <p:cNvSpPr/>
            <p:nvPr/>
          </p:nvSpPr>
          <p:spPr bwMode="auto">
            <a:xfrm>
              <a:off x="6303963" y="2232025"/>
              <a:ext cx="25400" cy="374650"/>
            </a:xfrm>
            <a:custGeom>
              <a:avLst/>
              <a:gdLst/>
              <a:ahLst/>
              <a:cxnLst>
                <a:cxn ang="0">
                  <a:pos x="63" y="922"/>
                </a:cxn>
                <a:cxn ang="0">
                  <a:pos x="60" y="870"/>
                </a:cxn>
                <a:cxn ang="0">
                  <a:pos x="58" y="726"/>
                </a:cxn>
                <a:cxn ang="0">
                  <a:pos x="56" y="674"/>
                </a:cxn>
                <a:cxn ang="0">
                  <a:pos x="52" y="628"/>
                </a:cxn>
                <a:cxn ang="0">
                  <a:pos x="50" y="536"/>
                </a:cxn>
                <a:cxn ang="0">
                  <a:pos x="52" y="489"/>
                </a:cxn>
                <a:cxn ang="0">
                  <a:pos x="55" y="443"/>
                </a:cxn>
                <a:cxn ang="0">
                  <a:pos x="59" y="351"/>
                </a:cxn>
                <a:cxn ang="0">
                  <a:pos x="59" y="305"/>
                </a:cxn>
                <a:cxn ang="0">
                  <a:pos x="54" y="259"/>
                </a:cxn>
                <a:cxn ang="0">
                  <a:pos x="50" y="225"/>
                </a:cxn>
                <a:cxn ang="0">
                  <a:pos x="50" y="213"/>
                </a:cxn>
                <a:cxn ang="0">
                  <a:pos x="51" y="118"/>
                </a:cxn>
                <a:cxn ang="0">
                  <a:pos x="51" y="22"/>
                </a:cxn>
                <a:cxn ang="0">
                  <a:pos x="50" y="13"/>
                </a:cxn>
                <a:cxn ang="0">
                  <a:pos x="45" y="7"/>
                </a:cxn>
                <a:cxn ang="0">
                  <a:pos x="37" y="3"/>
                </a:cxn>
                <a:cxn ang="0">
                  <a:pos x="21" y="3"/>
                </a:cxn>
                <a:cxn ang="0">
                  <a:pos x="13" y="7"/>
                </a:cxn>
                <a:cxn ang="0">
                  <a:pos x="8" y="13"/>
                </a:cxn>
                <a:cxn ang="0">
                  <a:pos x="7" y="22"/>
                </a:cxn>
                <a:cxn ang="0">
                  <a:pos x="4" y="77"/>
                </a:cxn>
                <a:cxn ang="0">
                  <a:pos x="0" y="186"/>
                </a:cxn>
                <a:cxn ang="0">
                  <a:pos x="3" y="251"/>
                </a:cxn>
                <a:cxn ang="0">
                  <a:pos x="7" y="275"/>
                </a:cxn>
                <a:cxn ang="0">
                  <a:pos x="12" y="297"/>
                </a:cxn>
                <a:cxn ang="0">
                  <a:pos x="17" y="347"/>
                </a:cxn>
                <a:cxn ang="0">
                  <a:pos x="16" y="398"/>
                </a:cxn>
                <a:cxn ang="0">
                  <a:pos x="9" y="470"/>
                </a:cxn>
                <a:cxn ang="0">
                  <a:pos x="4" y="517"/>
                </a:cxn>
                <a:cxn ang="0">
                  <a:pos x="4" y="611"/>
                </a:cxn>
                <a:cxn ang="0">
                  <a:pos x="8" y="658"/>
                </a:cxn>
                <a:cxn ang="0">
                  <a:pos x="11" y="714"/>
                </a:cxn>
                <a:cxn ang="0">
                  <a:pos x="14" y="866"/>
                </a:cxn>
                <a:cxn ang="0">
                  <a:pos x="17" y="922"/>
                </a:cxn>
                <a:cxn ang="0">
                  <a:pos x="18" y="927"/>
                </a:cxn>
                <a:cxn ang="0">
                  <a:pos x="24" y="935"/>
                </a:cxn>
                <a:cxn ang="0">
                  <a:pos x="34" y="943"/>
                </a:cxn>
                <a:cxn ang="0">
                  <a:pos x="51" y="943"/>
                </a:cxn>
                <a:cxn ang="0">
                  <a:pos x="58" y="939"/>
                </a:cxn>
                <a:cxn ang="0">
                  <a:pos x="63" y="933"/>
                </a:cxn>
                <a:cxn ang="0">
                  <a:pos x="63" y="922"/>
                </a:cxn>
              </a:cxnLst>
              <a:rect l="0" t="0" r="r" b="b"/>
              <a:pathLst>
                <a:path w="63" h="944">
                  <a:moveTo>
                    <a:pt x="63" y="922"/>
                  </a:moveTo>
                  <a:lnTo>
                    <a:pt x="63" y="922"/>
                  </a:lnTo>
                  <a:lnTo>
                    <a:pt x="62" y="900"/>
                  </a:lnTo>
                  <a:lnTo>
                    <a:pt x="60" y="870"/>
                  </a:lnTo>
                  <a:lnTo>
                    <a:pt x="59" y="798"/>
                  </a:lnTo>
                  <a:lnTo>
                    <a:pt x="58" y="726"/>
                  </a:lnTo>
                  <a:lnTo>
                    <a:pt x="58" y="696"/>
                  </a:lnTo>
                  <a:lnTo>
                    <a:pt x="56" y="674"/>
                  </a:lnTo>
                  <a:lnTo>
                    <a:pt x="56" y="674"/>
                  </a:lnTo>
                  <a:lnTo>
                    <a:pt x="52" y="628"/>
                  </a:lnTo>
                  <a:lnTo>
                    <a:pt x="50" y="582"/>
                  </a:lnTo>
                  <a:lnTo>
                    <a:pt x="50" y="536"/>
                  </a:lnTo>
                  <a:lnTo>
                    <a:pt x="50" y="513"/>
                  </a:lnTo>
                  <a:lnTo>
                    <a:pt x="52" y="489"/>
                  </a:lnTo>
                  <a:lnTo>
                    <a:pt x="52" y="489"/>
                  </a:lnTo>
                  <a:lnTo>
                    <a:pt x="55" y="443"/>
                  </a:lnTo>
                  <a:lnTo>
                    <a:pt x="58" y="398"/>
                  </a:lnTo>
                  <a:lnTo>
                    <a:pt x="59" y="351"/>
                  </a:lnTo>
                  <a:lnTo>
                    <a:pt x="59" y="305"/>
                  </a:lnTo>
                  <a:lnTo>
                    <a:pt x="59" y="305"/>
                  </a:lnTo>
                  <a:lnTo>
                    <a:pt x="58" y="281"/>
                  </a:lnTo>
                  <a:lnTo>
                    <a:pt x="54" y="259"/>
                  </a:lnTo>
                  <a:lnTo>
                    <a:pt x="51" y="237"/>
                  </a:lnTo>
                  <a:lnTo>
                    <a:pt x="50" y="225"/>
                  </a:lnTo>
                  <a:lnTo>
                    <a:pt x="50" y="213"/>
                  </a:lnTo>
                  <a:lnTo>
                    <a:pt x="50" y="213"/>
                  </a:lnTo>
                  <a:lnTo>
                    <a:pt x="51" y="173"/>
                  </a:lnTo>
                  <a:lnTo>
                    <a:pt x="51" y="118"/>
                  </a:lnTo>
                  <a:lnTo>
                    <a:pt x="51" y="22"/>
                  </a:lnTo>
                  <a:lnTo>
                    <a:pt x="51" y="22"/>
                  </a:lnTo>
                  <a:lnTo>
                    <a:pt x="51" y="17"/>
                  </a:lnTo>
                  <a:lnTo>
                    <a:pt x="50" y="13"/>
                  </a:lnTo>
                  <a:lnTo>
                    <a:pt x="47" y="9"/>
                  </a:lnTo>
                  <a:lnTo>
                    <a:pt x="45" y="7"/>
                  </a:lnTo>
                  <a:lnTo>
                    <a:pt x="41" y="4"/>
                  </a:lnTo>
                  <a:lnTo>
                    <a:pt x="37" y="3"/>
                  </a:lnTo>
                  <a:lnTo>
                    <a:pt x="29" y="0"/>
                  </a:lnTo>
                  <a:lnTo>
                    <a:pt x="21" y="3"/>
                  </a:lnTo>
                  <a:lnTo>
                    <a:pt x="17" y="4"/>
                  </a:lnTo>
                  <a:lnTo>
                    <a:pt x="13" y="7"/>
                  </a:lnTo>
                  <a:lnTo>
                    <a:pt x="11" y="9"/>
                  </a:lnTo>
                  <a:lnTo>
                    <a:pt x="8" y="13"/>
                  </a:lnTo>
                  <a:lnTo>
                    <a:pt x="7" y="17"/>
                  </a:lnTo>
                  <a:lnTo>
                    <a:pt x="7" y="22"/>
                  </a:lnTo>
                  <a:lnTo>
                    <a:pt x="7" y="22"/>
                  </a:lnTo>
                  <a:lnTo>
                    <a:pt x="4" y="77"/>
                  </a:lnTo>
                  <a:lnTo>
                    <a:pt x="1" y="149"/>
                  </a:lnTo>
                  <a:lnTo>
                    <a:pt x="0" y="186"/>
                  </a:lnTo>
                  <a:lnTo>
                    <a:pt x="0" y="221"/>
                  </a:lnTo>
                  <a:lnTo>
                    <a:pt x="3" y="251"/>
                  </a:lnTo>
                  <a:lnTo>
                    <a:pt x="4" y="263"/>
                  </a:lnTo>
                  <a:lnTo>
                    <a:pt x="7" y="275"/>
                  </a:lnTo>
                  <a:lnTo>
                    <a:pt x="7" y="275"/>
                  </a:lnTo>
                  <a:lnTo>
                    <a:pt x="12" y="297"/>
                  </a:lnTo>
                  <a:lnTo>
                    <a:pt x="14" y="321"/>
                  </a:lnTo>
                  <a:lnTo>
                    <a:pt x="17" y="347"/>
                  </a:lnTo>
                  <a:lnTo>
                    <a:pt x="17" y="372"/>
                  </a:lnTo>
                  <a:lnTo>
                    <a:pt x="16" y="398"/>
                  </a:lnTo>
                  <a:lnTo>
                    <a:pt x="13" y="423"/>
                  </a:lnTo>
                  <a:lnTo>
                    <a:pt x="9" y="470"/>
                  </a:lnTo>
                  <a:lnTo>
                    <a:pt x="9" y="470"/>
                  </a:lnTo>
                  <a:lnTo>
                    <a:pt x="4" y="517"/>
                  </a:lnTo>
                  <a:lnTo>
                    <a:pt x="3" y="564"/>
                  </a:lnTo>
                  <a:lnTo>
                    <a:pt x="4" y="611"/>
                  </a:lnTo>
                  <a:lnTo>
                    <a:pt x="8" y="658"/>
                  </a:lnTo>
                  <a:lnTo>
                    <a:pt x="8" y="658"/>
                  </a:lnTo>
                  <a:lnTo>
                    <a:pt x="9" y="683"/>
                  </a:lnTo>
                  <a:lnTo>
                    <a:pt x="11" y="714"/>
                  </a:lnTo>
                  <a:lnTo>
                    <a:pt x="12" y="790"/>
                  </a:lnTo>
                  <a:lnTo>
                    <a:pt x="14" y="866"/>
                  </a:lnTo>
                  <a:lnTo>
                    <a:pt x="16" y="899"/>
                  </a:lnTo>
                  <a:lnTo>
                    <a:pt x="17" y="922"/>
                  </a:lnTo>
                  <a:lnTo>
                    <a:pt x="17" y="922"/>
                  </a:lnTo>
                  <a:lnTo>
                    <a:pt x="18" y="927"/>
                  </a:lnTo>
                  <a:lnTo>
                    <a:pt x="21" y="933"/>
                  </a:lnTo>
                  <a:lnTo>
                    <a:pt x="24" y="935"/>
                  </a:lnTo>
                  <a:lnTo>
                    <a:pt x="26" y="939"/>
                  </a:lnTo>
                  <a:lnTo>
                    <a:pt x="34" y="943"/>
                  </a:lnTo>
                  <a:lnTo>
                    <a:pt x="43" y="944"/>
                  </a:lnTo>
                  <a:lnTo>
                    <a:pt x="51" y="943"/>
                  </a:lnTo>
                  <a:lnTo>
                    <a:pt x="55" y="942"/>
                  </a:lnTo>
                  <a:lnTo>
                    <a:pt x="58" y="939"/>
                  </a:lnTo>
                  <a:lnTo>
                    <a:pt x="60" y="936"/>
                  </a:lnTo>
                  <a:lnTo>
                    <a:pt x="63" y="933"/>
                  </a:lnTo>
                  <a:lnTo>
                    <a:pt x="63" y="927"/>
                  </a:lnTo>
                  <a:lnTo>
                    <a:pt x="63" y="922"/>
                  </a:lnTo>
                  <a:lnTo>
                    <a:pt x="63" y="92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00" name="Freeform 712"/>
            <p:cNvSpPr/>
            <p:nvPr/>
          </p:nvSpPr>
          <p:spPr bwMode="auto">
            <a:xfrm>
              <a:off x="6999288" y="2208213"/>
              <a:ext cx="20638" cy="138113"/>
            </a:xfrm>
            <a:custGeom>
              <a:avLst/>
              <a:gdLst/>
              <a:ahLst/>
              <a:cxnLst>
                <a:cxn ang="0">
                  <a:pos x="46" y="22"/>
                </a:cxn>
                <a:cxn ang="0">
                  <a:pos x="46" y="22"/>
                </a:cxn>
                <a:cxn ang="0">
                  <a:pos x="46" y="17"/>
                </a:cxn>
                <a:cxn ang="0">
                  <a:pos x="43" y="12"/>
                </a:cxn>
                <a:cxn ang="0">
                  <a:pos x="42" y="8"/>
                </a:cxn>
                <a:cxn ang="0">
                  <a:pos x="38" y="5"/>
                </a:cxn>
                <a:cxn ang="0">
                  <a:pos x="35" y="2"/>
                </a:cxn>
                <a:cxn ang="0">
                  <a:pos x="31" y="1"/>
                </a:cxn>
                <a:cxn ang="0">
                  <a:pos x="22" y="0"/>
                </a:cxn>
                <a:cxn ang="0">
                  <a:pos x="14" y="1"/>
                </a:cxn>
                <a:cxn ang="0">
                  <a:pos x="10" y="2"/>
                </a:cxn>
                <a:cxn ang="0">
                  <a:pos x="6" y="5"/>
                </a:cxn>
                <a:cxn ang="0">
                  <a:pos x="4" y="8"/>
                </a:cxn>
                <a:cxn ang="0">
                  <a:pos x="1" y="12"/>
                </a:cxn>
                <a:cxn ang="0">
                  <a:pos x="0" y="17"/>
                </a:cxn>
                <a:cxn ang="0">
                  <a:pos x="0" y="22"/>
                </a:cxn>
                <a:cxn ang="0">
                  <a:pos x="0" y="22"/>
                </a:cxn>
                <a:cxn ang="0">
                  <a:pos x="1" y="50"/>
                </a:cxn>
                <a:cxn ang="0">
                  <a:pos x="4" y="77"/>
                </a:cxn>
                <a:cxn ang="0">
                  <a:pos x="5" y="106"/>
                </a:cxn>
                <a:cxn ang="0">
                  <a:pos x="6" y="133"/>
                </a:cxn>
                <a:cxn ang="0">
                  <a:pos x="6" y="133"/>
                </a:cxn>
                <a:cxn ang="0">
                  <a:pos x="5" y="174"/>
                </a:cxn>
                <a:cxn ang="0">
                  <a:pos x="3" y="229"/>
                </a:cxn>
                <a:cxn ang="0">
                  <a:pos x="1" y="284"/>
                </a:cxn>
                <a:cxn ang="0">
                  <a:pos x="0" y="324"/>
                </a:cxn>
                <a:cxn ang="0">
                  <a:pos x="0" y="324"/>
                </a:cxn>
                <a:cxn ang="0">
                  <a:pos x="1" y="329"/>
                </a:cxn>
                <a:cxn ang="0">
                  <a:pos x="3" y="333"/>
                </a:cxn>
                <a:cxn ang="0">
                  <a:pos x="4" y="337"/>
                </a:cxn>
                <a:cxn ang="0">
                  <a:pos x="8" y="341"/>
                </a:cxn>
                <a:cxn ang="0">
                  <a:pos x="10" y="344"/>
                </a:cxn>
                <a:cxn ang="0">
                  <a:pos x="14" y="345"/>
                </a:cxn>
                <a:cxn ang="0">
                  <a:pos x="23" y="346"/>
                </a:cxn>
                <a:cxn ang="0">
                  <a:pos x="31" y="345"/>
                </a:cxn>
                <a:cxn ang="0">
                  <a:pos x="35" y="344"/>
                </a:cxn>
                <a:cxn ang="0">
                  <a:pos x="39" y="341"/>
                </a:cxn>
                <a:cxn ang="0">
                  <a:pos x="42" y="337"/>
                </a:cxn>
                <a:cxn ang="0">
                  <a:pos x="44" y="333"/>
                </a:cxn>
                <a:cxn ang="0">
                  <a:pos x="46" y="329"/>
                </a:cxn>
                <a:cxn ang="0">
                  <a:pos x="46" y="324"/>
                </a:cxn>
                <a:cxn ang="0">
                  <a:pos x="46" y="324"/>
                </a:cxn>
                <a:cxn ang="0">
                  <a:pos x="47" y="288"/>
                </a:cxn>
                <a:cxn ang="0">
                  <a:pos x="48" y="237"/>
                </a:cxn>
                <a:cxn ang="0">
                  <a:pos x="51" y="186"/>
                </a:cxn>
                <a:cxn ang="0">
                  <a:pos x="51" y="148"/>
                </a:cxn>
                <a:cxn ang="0">
                  <a:pos x="51" y="148"/>
                </a:cxn>
                <a:cxn ang="0">
                  <a:pos x="51" y="116"/>
                </a:cxn>
                <a:cxn ang="0">
                  <a:pos x="50" y="85"/>
                </a:cxn>
                <a:cxn ang="0">
                  <a:pos x="47" y="53"/>
                </a:cxn>
                <a:cxn ang="0">
                  <a:pos x="46" y="22"/>
                </a:cxn>
                <a:cxn ang="0">
                  <a:pos x="46" y="22"/>
                </a:cxn>
              </a:cxnLst>
              <a:rect l="0" t="0" r="r" b="b"/>
              <a:pathLst>
                <a:path w="51" h="346">
                  <a:moveTo>
                    <a:pt x="46" y="22"/>
                  </a:moveTo>
                  <a:lnTo>
                    <a:pt x="46" y="22"/>
                  </a:lnTo>
                  <a:lnTo>
                    <a:pt x="46" y="17"/>
                  </a:lnTo>
                  <a:lnTo>
                    <a:pt x="43" y="12"/>
                  </a:lnTo>
                  <a:lnTo>
                    <a:pt x="42" y="8"/>
                  </a:lnTo>
                  <a:lnTo>
                    <a:pt x="38" y="5"/>
                  </a:lnTo>
                  <a:lnTo>
                    <a:pt x="35" y="2"/>
                  </a:lnTo>
                  <a:lnTo>
                    <a:pt x="31" y="1"/>
                  </a:lnTo>
                  <a:lnTo>
                    <a:pt x="22" y="0"/>
                  </a:lnTo>
                  <a:lnTo>
                    <a:pt x="14" y="1"/>
                  </a:lnTo>
                  <a:lnTo>
                    <a:pt x="10" y="2"/>
                  </a:lnTo>
                  <a:lnTo>
                    <a:pt x="6" y="5"/>
                  </a:lnTo>
                  <a:lnTo>
                    <a:pt x="4" y="8"/>
                  </a:lnTo>
                  <a:lnTo>
                    <a:pt x="1" y="12"/>
                  </a:lnTo>
                  <a:lnTo>
                    <a:pt x="0" y="17"/>
                  </a:lnTo>
                  <a:lnTo>
                    <a:pt x="0" y="22"/>
                  </a:lnTo>
                  <a:lnTo>
                    <a:pt x="0" y="22"/>
                  </a:lnTo>
                  <a:lnTo>
                    <a:pt x="1" y="50"/>
                  </a:lnTo>
                  <a:lnTo>
                    <a:pt x="4" y="77"/>
                  </a:lnTo>
                  <a:lnTo>
                    <a:pt x="5" y="106"/>
                  </a:lnTo>
                  <a:lnTo>
                    <a:pt x="6" y="133"/>
                  </a:lnTo>
                  <a:lnTo>
                    <a:pt x="6" y="133"/>
                  </a:lnTo>
                  <a:lnTo>
                    <a:pt x="5" y="174"/>
                  </a:lnTo>
                  <a:lnTo>
                    <a:pt x="3" y="229"/>
                  </a:lnTo>
                  <a:lnTo>
                    <a:pt x="1" y="284"/>
                  </a:lnTo>
                  <a:lnTo>
                    <a:pt x="0" y="324"/>
                  </a:lnTo>
                  <a:lnTo>
                    <a:pt x="0" y="324"/>
                  </a:lnTo>
                  <a:lnTo>
                    <a:pt x="1" y="329"/>
                  </a:lnTo>
                  <a:lnTo>
                    <a:pt x="3" y="333"/>
                  </a:lnTo>
                  <a:lnTo>
                    <a:pt x="4" y="337"/>
                  </a:lnTo>
                  <a:lnTo>
                    <a:pt x="8" y="341"/>
                  </a:lnTo>
                  <a:lnTo>
                    <a:pt x="10" y="344"/>
                  </a:lnTo>
                  <a:lnTo>
                    <a:pt x="14" y="345"/>
                  </a:lnTo>
                  <a:lnTo>
                    <a:pt x="23" y="346"/>
                  </a:lnTo>
                  <a:lnTo>
                    <a:pt x="31" y="345"/>
                  </a:lnTo>
                  <a:lnTo>
                    <a:pt x="35" y="344"/>
                  </a:lnTo>
                  <a:lnTo>
                    <a:pt x="39" y="341"/>
                  </a:lnTo>
                  <a:lnTo>
                    <a:pt x="42" y="337"/>
                  </a:lnTo>
                  <a:lnTo>
                    <a:pt x="44" y="333"/>
                  </a:lnTo>
                  <a:lnTo>
                    <a:pt x="46" y="329"/>
                  </a:lnTo>
                  <a:lnTo>
                    <a:pt x="46" y="324"/>
                  </a:lnTo>
                  <a:lnTo>
                    <a:pt x="46" y="324"/>
                  </a:lnTo>
                  <a:lnTo>
                    <a:pt x="47" y="288"/>
                  </a:lnTo>
                  <a:lnTo>
                    <a:pt x="48" y="237"/>
                  </a:lnTo>
                  <a:lnTo>
                    <a:pt x="51" y="186"/>
                  </a:lnTo>
                  <a:lnTo>
                    <a:pt x="51" y="148"/>
                  </a:lnTo>
                  <a:lnTo>
                    <a:pt x="51" y="148"/>
                  </a:lnTo>
                  <a:lnTo>
                    <a:pt x="51" y="116"/>
                  </a:lnTo>
                  <a:lnTo>
                    <a:pt x="50" y="85"/>
                  </a:lnTo>
                  <a:lnTo>
                    <a:pt x="47" y="53"/>
                  </a:lnTo>
                  <a:lnTo>
                    <a:pt x="46" y="22"/>
                  </a:lnTo>
                  <a:lnTo>
                    <a:pt x="46" y="2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01" name="Freeform 713"/>
            <p:cNvSpPr/>
            <p:nvPr/>
          </p:nvSpPr>
          <p:spPr bwMode="auto">
            <a:xfrm>
              <a:off x="7000876" y="2520950"/>
              <a:ext cx="22225" cy="42863"/>
            </a:xfrm>
            <a:custGeom>
              <a:avLst/>
              <a:gdLst/>
              <a:ahLst/>
              <a:cxnLst>
                <a:cxn ang="0">
                  <a:pos x="47" y="55"/>
                </a:cxn>
                <a:cxn ang="0">
                  <a:pos x="47" y="55"/>
                </a:cxn>
                <a:cxn ang="0">
                  <a:pos x="47" y="47"/>
                </a:cxn>
                <a:cxn ang="0">
                  <a:pos x="48" y="42"/>
                </a:cxn>
                <a:cxn ang="0">
                  <a:pos x="51" y="35"/>
                </a:cxn>
                <a:cxn ang="0">
                  <a:pos x="52" y="29"/>
                </a:cxn>
                <a:cxn ang="0">
                  <a:pos x="52" y="29"/>
                </a:cxn>
                <a:cxn ang="0">
                  <a:pos x="52" y="20"/>
                </a:cxn>
                <a:cxn ang="0">
                  <a:pos x="50" y="11"/>
                </a:cxn>
                <a:cxn ang="0">
                  <a:pos x="48" y="8"/>
                </a:cxn>
                <a:cxn ang="0">
                  <a:pos x="44" y="4"/>
                </a:cxn>
                <a:cxn ang="0">
                  <a:pos x="40" y="3"/>
                </a:cxn>
                <a:cxn ang="0">
                  <a:pos x="36" y="0"/>
                </a:cxn>
                <a:cxn ang="0">
                  <a:pos x="36" y="0"/>
                </a:cxn>
                <a:cxn ang="0">
                  <a:pos x="33" y="0"/>
                </a:cxn>
                <a:cxn ang="0">
                  <a:pos x="27" y="0"/>
                </a:cxn>
                <a:cxn ang="0">
                  <a:pos x="23" y="1"/>
                </a:cxn>
                <a:cxn ang="0">
                  <a:pos x="19" y="3"/>
                </a:cxn>
                <a:cxn ang="0">
                  <a:pos x="16" y="5"/>
                </a:cxn>
                <a:cxn ang="0">
                  <a:pos x="12" y="8"/>
                </a:cxn>
                <a:cxn ang="0">
                  <a:pos x="10" y="12"/>
                </a:cxn>
                <a:cxn ang="0">
                  <a:pos x="9" y="16"/>
                </a:cxn>
                <a:cxn ang="0">
                  <a:pos x="9" y="16"/>
                </a:cxn>
                <a:cxn ang="0">
                  <a:pos x="6" y="24"/>
                </a:cxn>
                <a:cxn ang="0">
                  <a:pos x="4" y="30"/>
                </a:cxn>
                <a:cxn ang="0">
                  <a:pos x="4" y="30"/>
                </a:cxn>
                <a:cxn ang="0">
                  <a:pos x="1" y="41"/>
                </a:cxn>
                <a:cxn ang="0">
                  <a:pos x="0" y="51"/>
                </a:cxn>
                <a:cxn ang="0">
                  <a:pos x="0" y="51"/>
                </a:cxn>
                <a:cxn ang="0">
                  <a:pos x="1" y="59"/>
                </a:cxn>
                <a:cxn ang="0">
                  <a:pos x="4" y="68"/>
                </a:cxn>
                <a:cxn ang="0">
                  <a:pos x="6" y="76"/>
                </a:cxn>
                <a:cxn ang="0">
                  <a:pos x="8" y="85"/>
                </a:cxn>
                <a:cxn ang="0">
                  <a:pos x="8" y="85"/>
                </a:cxn>
                <a:cxn ang="0">
                  <a:pos x="8" y="90"/>
                </a:cxn>
                <a:cxn ang="0">
                  <a:pos x="10" y="94"/>
                </a:cxn>
                <a:cxn ang="0">
                  <a:pos x="13" y="98"/>
                </a:cxn>
                <a:cxn ang="0">
                  <a:pos x="16" y="102"/>
                </a:cxn>
                <a:cxn ang="0">
                  <a:pos x="19" y="105"/>
                </a:cxn>
                <a:cxn ang="0">
                  <a:pos x="23" y="106"/>
                </a:cxn>
                <a:cxn ang="0">
                  <a:pos x="31" y="107"/>
                </a:cxn>
                <a:cxn ang="0">
                  <a:pos x="40" y="106"/>
                </a:cxn>
                <a:cxn ang="0">
                  <a:pos x="43" y="105"/>
                </a:cxn>
                <a:cxn ang="0">
                  <a:pos x="47" y="102"/>
                </a:cxn>
                <a:cxn ang="0">
                  <a:pos x="50" y="98"/>
                </a:cxn>
                <a:cxn ang="0">
                  <a:pos x="52" y="94"/>
                </a:cxn>
                <a:cxn ang="0">
                  <a:pos x="53" y="90"/>
                </a:cxn>
                <a:cxn ang="0">
                  <a:pos x="53" y="85"/>
                </a:cxn>
                <a:cxn ang="0">
                  <a:pos x="53" y="85"/>
                </a:cxn>
                <a:cxn ang="0">
                  <a:pos x="51" y="69"/>
                </a:cxn>
                <a:cxn ang="0">
                  <a:pos x="47" y="55"/>
                </a:cxn>
                <a:cxn ang="0">
                  <a:pos x="47" y="55"/>
                </a:cxn>
              </a:cxnLst>
              <a:rect l="0" t="0" r="r" b="b"/>
              <a:pathLst>
                <a:path w="53" h="107">
                  <a:moveTo>
                    <a:pt x="47" y="55"/>
                  </a:moveTo>
                  <a:lnTo>
                    <a:pt x="47" y="55"/>
                  </a:lnTo>
                  <a:lnTo>
                    <a:pt x="47" y="47"/>
                  </a:lnTo>
                  <a:lnTo>
                    <a:pt x="48" y="42"/>
                  </a:lnTo>
                  <a:lnTo>
                    <a:pt x="51" y="35"/>
                  </a:lnTo>
                  <a:lnTo>
                    <a:pt x="52" y="29"/>
                  </a:lnTo>
                  <a:lnTo>
                    <a:pt x="52" y="29"/>
                  </a:lnTo>
                  <a:lnTo>
                    <a:pt x="52" y="20"/>
                  </a:lnTo>
                  <a:lnTo>
                    <a:pt x="50" y="11"/>
                  </a:lnTo>
                  <a:lnTo>
                    <a:pt x="48" y="8"/>
                  </a:lnTo>
                  <a:lnTo>
                    <a:pt x="44" y="4"/>
                  </a:lnTo>
                  <a:lnTo>
                    <a:pt x="40" y="3"/>
                  </a:lnTo>
                  <a:lnTo>
                    <a:pt x="36" y="0"/>
                  </a:lnTo>
                  <a:lnTo>
                    <a:pt x="36" y="0"/>
                  </a:lnTo>
                  <a:lnTo>
                    <a:pt x="33" y="0"/>
                  </a:lnTo>
                  <a:lnTo>
                    <a:pt x="27" y="0"/>
                  </a:lnTo>
                  <a:lnTo>
                    <a:pt x="23" y="1"/>
                  </a:lnTo>
                  <a:lnTo>
                    <a:pt x="19" y="3"/>
                  </a:lnTo>
                  <a:lnTo>
                    <a:pt x="16" y="5"/>
                  </a:lnTo>
                  <a:lnTo>
                    <a:pt x="12" y="8"/>
                  </a:lnTo>
                  <a:lnTo>
                    <a:pt x="10" y="12"/>
                  </a:lnTo>
                  <a:lnTo>
                    <a:pt x="9" y="16"/>
                  </a:lnTo>
                  <a:lnTo>
                    <a:pt x="9" y="16"/>
                  </a:lnTo>
                  <a:lnTo>
                    <a:pt x="6" y="24"/>
                  </a:lnTo>
                  <a:lnTo>
                    <a:pt x="4" y="30"/>
                  </a:lnTo>
                  <a:lnTo>
                    <a:pt x="4" y="30"/>
                  </a:lnTo>
                  <a:lnTo>
                    <a:pt x="1" y="41"/>
                  </a:lnTo>
                  <a:lnTo>
                    <a:pt x="0" y="51"/>
                  </a:lnTo>
                  <a:lnTo>
                    <a:pt x="0" y="51"/>
                  </a:lnTo>
                  <a:lnTo>
                    <a:pt x="1" y="59"/>
                  </a:lnTo>
                  <a:lnTo>
                    <a:pt x="4" y="68"/>
                  </a:lnTo>
                  <a:lnTo>
                    <a:pt x="6" y="76"/>
                  </a:lnTo>
                  <a:lnTo>
                    <a:pt x="8" y="85"/>
                  </a:lnTo>
                  <a:lnTo>
                    <a:pt x="8" y="85"/>
                  </a:lnTo>
                  <a:lnTo>
                    <a:pt x="8" y="90"/>
                  </a:lnTo>
                  <a:lnTo>
                    <a:pt x="10" y="94"/>
                  </a:lnTo>
                  <a:lnTo>
                    <a:pt x="13" y="98"/>
                  </a:lnTo>
                  <a:lnTo>
                    <a:pt x="16" y="102"/>
                  </a:lnTo>
                  <a:lnTo>
                    <a:pt x="19" y="105"/>
                  </a:lnTo>
                  <a:lnTo>
                    <a:pt x="23" y="106"/>
                  </a:lnTo>
                  <a:lnTo>
                    <a:pt x="31" y="107"/>
                  </a:lnTo>
                  <a:lnTo>
                    <a:pt x="40" y="106"/>
                  </a:lnTo>
                  <a:lnTo>
                    <a:pt x="43" y="105"/>
                  </a:lnTo>
                  <a:lnTo>
                    <a:pt x="47" y="102"/>
                  </a:lnTo>
                  <a:lnTo>
                    <a:pt x="50" y="98"/>
                  </a:lnTo>
                  <a:lnTo>
                    <a:pt x="52" y="94"/>
                  </a:lnTo>
                  <a:lnTo>
                    <a:pt x="53" y="90"/>
                  </a:lnTo>
                  <a:lnTo>
                    <a:pt x="53" y="85"/>
                  </a:lnTo>
                  <a:lnTo>
                    <a:pt x="53" y="85"/>
                  </a:lnTo>
                  <a:lnTo>
                    <a:pt x="51" y="69"/>
                  </a:lnTo>
                  <a:lnTo>
                    <a:pt x="47" y="55"/>
                  </a:lnTo>
                  <a:lnTo>
                    <a:pt x="47" y="5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02" name="Freeform 714"/>
            <p:cNvSpPr>
              <a:spLocks noEditPoints="1"/>
            </p:cNvSpPr>
            <p:nvPr/>
          </p:nvSpPr>
          <p:spPr bwMode="auto">
            <a:xfrm>
              <a:off x="6845301" y="2411413"/>
              <a:ext cx="82550" cy="79375"/>
            </a:xfrm>
            <a:custGeom>
              <a:avLst/>
              <a:gdLst/>
              <a:ahLst/>
              <a:cxnLst>
                <a:cxn ang="0">
                  <a:pos x="187" y="54"/>
                </a:cxn>
                <a:cxn ang="0">
                  <a:pos x="175" y="38"/>
                </a:cxn>
                <a:cxn ang="0">
                  <a:pos x="162" y="23"/>
                </a:cxn>
                <a:cxn ang="0">
                  <a:pos x="152" y="16"/>
                </a:cxn>
                <a:cxn ang="0">
                  <a:pos x="131" y="5"/>
                </a:cxn>
                <a:cxn ang="0">
                  <a:pos x="118" y="3"/>
                </a:cxn>
                <a:cxn ang="0">
                  <a:pos x="95" y="0"/>
                </a:cxn>
                <a:cxn ang="0">
                  <a:pos x="74" y="1"/>
                </a:cxn>
                <a:cxn ang="0">
                  <a:pos x="55" y="8"/>
                </a:cxn>
                <a:cxn ang="0">
                  <a:pos x="36" y="18"/>
                </a:cxn>
                <a:cxn ang="0">
                  <a:pos x="22" y="33"/>
                </a:cxn>
                <a:cxn ang="0">
                  <a:pos x="10" y="50"/>
                </a:cxn>
                <a:cxn ang="0">
                  <a:pos x="2" y="69"/>
                </a:cxn>
                <a:cxn ang="0">
                  <a:pos x="0" y="91"/>
                </a:cxn>
                <a:cxn ang="0">
                  <a:pos x="1" y="111"/>
                </a:cxn>
                <a:cxn ang="0">
                  <a:pos x="9" y="142"/>
                </a:cxn>
                <a:cxn ang="0">
                  <a:pos x="18" y="161"/>
                </a:cxn>
                <a:cxn ang="0">
                  <a:pos x="23" y="170"/>
                </a:cxn>
                <a:cxn ang="0">
                  <a:pos x="39" y="183"/>
                </a:cxn>
                <a:cxn ang="0">
                  <a:pos x="59" y="192"/>
                </a:cxn>
                <a:cxn ang="0">
                  <a:pos x="81" y="199"/>
                </a:cxn>
                <a:cxn ang="0">
                  <a:pos x="102" y="201"/>
                </a:cxn>
                <a:cxn ang="0">
                  <a:pos x="106" y="200"/>
                </a:cxn>
                <a:cxn ang="0">
                  <a:pos x="123" y="201"/>
                </a:cxn>
                <a:cxn ang="0">
                  <a:pos x="140" y="199"/>
                </a:cxn>
                <a:cxn ang="0">
                  <a:pos x="157" y="191"/>
                </a:cxn>
                <a:cxn ang="0">
                  <a:pos x="172" y="182"/>
                </a:cxn>
                <a:cxn ang="0">
                  <a:pos x="186" y="170"/>
                </a:cxn>
                <a:cxn ang="0">
                  <a:pos x="196" y="156"/>
                </a:cxn>
                <a:cxn ang="0">
                  <a:pos x="204" y="140"/>
                </a:cxn>
                <a:cxn ang="0">
                  <a:pos x="208" y="123"/>
                </a:cxn>
                <a:cxn ang="0">
                  <a:pos x="209" y="112"/>
                </a:cxn>
                <a:cxn ang="0">
                  <a:pos x="209" y="94"/>
                </a:cxn>
                <a:cxn ang="0">
                  <a:pos x="204" y="77"/>
                </a:cxn>
                <a:cxn ang="0">
                  <a:pos x="195" y="61"/>
                </a:cxn>
                <a:cxn ang="0">
                  <a:pos x="187" y="54"/>
                </a:cxn>
                <a:cxn ang="0">
                  <a:pos x="114" y="156"/>
                </a:cxn>
                <a:cxn ang="0">
                  <a:pos x="104" y="156"/>
                </a:cxn>
                <a:cxn ang="0">
                  <a:pos x="102" y="156"/>
                </a:cxn>
                <a:cxn ang="0">
                  <a:pos x="91" y="154"/>
                </a:cxn>
                <a:cxn ang="0">
                  <a:pos x="69" y="148"/>
                </a:cxn>
                <a:cxn ang="0">
                  <a:pos x="60" y="142"/>
                </a:cxn>
                <a:cxn ang="0">
                  <a:pos x="55" y="136"/>
                </a:cxn>
                <a:cxn ang="0">
                  <a:pos x="48" y="107"/>
                </a:cxn>
                <a:cxn ang="0">
                  <a:pos x="47" y="94"/>
                </a:cxn>
                <a:cxn ang="0">
                  <a:pos x="51" y="71"/>
                </a:cxn>
                <a:cxn ang="0">
                  <a:pos x="65" y="56"/>
                </a:cxn>
                <a:cxn ang="0">
                  <a:pos x="89" y="48"/>
                </a:cxn>
                <a:cxn ang="0">
                  <a:pos x="102" y="46"/>
                </a:cxn>
                <a:cxn ang="0">
                  <a:pos x="114" y="47"/>
                </a:cxn>
                <a:cxn ang="0">
                  <a:pos x="135" y="59"/>
                </a:cxn>
                <a:cxn ang="0">
                  <a:pos x="141" y="68"/>
                </a:cxn>
                <a:cxn ang="0">
                  <a:pos x="162" y="97"/>
                </a:cxn>
                <a:cxn ang="0">
                  <a:pos x="165" y="107"/>
                </a:cxn>
                <a:cxn ang="0">
                  <a:pos x="163" y="116"/>
                </a:cxn>
                <a:cxn ang="0">
                  <a:pos x="155" y="135"/>
                </a:cxn>
                <a:cxn ang="0">
                  <a:pos x="141" y="149"/>
                </a:cxn>
                <a:cxn ang="0">
                  <a:pos x="123" y="157"/>
                </a:cxn>
                <a:cxn ang="0">
                  <a:pos x="114" y="156"/>
                </a:cxn>
              </a:cxnLst>
              <a:rect l="0" t="0" r="r" b="b"/>
              <a:pathLst>
                <a:path w="209" h="201">
                  <a:moveTo>
                    <a:pt x="187" y="54"/>
                  </a:moveTo>
                  <a:lnTo>
                    <a:pt x="187" y="54"/>
                  </a:lnTo>
                  <a:lnTo>
                    <a:pt x="180" y="47"/>
                  </a:lnTo>
                  <a:lnTo>
                    <a:pt x="175" y="38"/>
                  </a:lnTo>
                  <a:lnTo>
                    <a:pt x="169" y="30"/>
                  </a:lnTo>
                  <a:lnTo>
                    <a:pt x="162" y="23"/>
                  </a:lnTo>
                  <a:lnTo>
                    <a:pt x="162" y="23"/>
                  </a:lnTo>
                  <a:lnTo>
                    <a:pt x="152" y="16"/>
                  </a:lnTo>
                  <a:lnTo>
                    <a:pt x="141" y="10"/>
                  </a:lnTo>
                  <a:lnTo>
                    <a:pt x="131" y="5"/>
                  </a:lnTo>
                  <a:lnTo>
                    <a:pt x="118" y="3"/>
                  </a:lnTo>
                  <a:lnTo>
                    <a:pt x="118" y="3"/>
                  </a:lnTo>
                  <a:lnTo>
                    <a:pt x="107" y="0"/>
                  </a:lnTo>
                  <a:lnTo>
                    <a:pt x="95" y="0"/>
                  </a:lnTo>
                  <a:lnTo>
                    <a:pt x="85" y="0"/>
                  </a:lnTo>
                  <a:lnTo>
                    <a:pt x="74" y="1"/>
                  </a:lnTo>
                  <a:lnTo>
                    <a:pt x="64" y="4"/>
                  </a:lnTo>
                  <a:lnTo>
                    <a:pt x="55" y="8"/>
                  </a:lnTo>
                  <a:lnTo>
                    <a:pt x="46" y="13"/>
                  </a:lnTo>
                  <a:lnTo>
                    <a:pt x="36" y="18"/>
                  </a:lnTo>
                  <a:lnTo>
                    <a:pt x="29" y="25"/>
                  </a:lnTo>
                  <a:lnTo>
                    <a:pt x="22" y="33"/>
                  </a:lnTo>
                  <a:lnTo>
                    <a:pt x="16" y="40"/>
                  </a:lnTo>
                  <a:lnTo>
                    <a:pt x="10" y="50"/>
                  </a:lnTo>
                  <a:lnTo>
                    <a:pt x="6" y="59"/>
                  </a:lnTo>
                  <a:lnTo>
                    <a:pt x="2" y="69"/>
                  </a:lnTo>
                  <a:lnTo>
                    <a:pt x="1" y="80"/>
                  </a:lnTo>
                  <a:lnTo>
                    <a:pt x="0" y="91"/>
                  </a:lnTo>
                  <a:lnTo>
                    <a:pt x="0" y="91"/>
                  </a:lnTo>
                  <a:lnTo>
                    <a:pt x="1" y="111"/>
                  </a:lnTo>
                  <a:lnTo>
                    <a:pt x="6" y="132"/>
                  </a:lnTo>
                  <a:lnTo>
                    <a:pt x="9" y="142"/>
                  </a:lnTo>
                  <a:lnTo>
                    <a:pt x="13" y="152"/>
                  </a:lnTo>
                  <a:lnTo>
                    <a:pt x="18" y="161"/>
                  </a:lnTo>
                  <a:lnTo>
                    <a:pt x="23" y="170"/>
                  </a:lnTo>
                  <a:lnTo>
                    <a:pt x="23" y="170"/>
                  </a:lnTo>
                  <a:lnTo>
                    <a:pt x="30" y="176"/>
                  </a:lnTo>
                  <a:lnTo>
                    <a:pt x="39" y="183"/>
                  </a:lnTo>
                  <a:lnTo>
                    <a:pt x="48" y="188"/>
                  </a:lnTo>
                  <a:lnTo>
                    <a:pt x="59" y="192"/>
                  </a:lnTo>
                  <a:lnTo>
                    <a:pt x="69" y="196"/>
                  </a:lnTo>
                  <a:lnTo>
                    <a:pt x="81" y="199"/>
                  </a:lnTo>
                  <a:lnTo>
                    <a:pt x="102" y="201"/>
                  </a:lnTo>
                  <a:lnTo>
                    <a:pt x="102" y="201"/>
                  </a:lnTo>
                  <a:lnTo>
                    <a:pt x="106" y="200"/>
                  </a:lnTo>
                  <a:lnTo>
                    <a:pt x="106" y="200"/>
                  </a:lnTo>
                  <a:lnTo>
                    <a:pt x="114" y="201"/>
                  </a:lnTo>
                  <a:lnTo>
                    <a:pt x="123" y="201"/>
                  </a:lnTo>
                  <a:lnTo>
                    <a:pt x="132" y="200"/>
                  </a:lnTo>
                  <a:lnTo>
                    <a:pt x="140" y="199"/>
                  </a:lnTo>
                  <a:lnTo>
                    <a:pt x="149" y="195"/>
                  </a:lnTo>
                  <a:lnTo>
                    <a:pt x="157" y="191"/>
                  </a:lnTo>
                  <a:lnTo>
                    <a:pt x="165" y="187"/>
                  </a:lnTo>
                  <a:lnTo>
                    <a:pt x="172" y="182"/>
                  </a:lnTo>
                  <a:lnTo>
                    <a:pt x="179" y="175"/>
                  </a:lnTo>
                  <a:lnTo>
                    <a:pt x="186" y="170"/>
                  </a:lnTo>
                  <a:lnTo>
                    <a:pt x="191" y="162"/>
                  </a:lnTo>
                  <a:lnTo>
                    <a:pt x="196" y="156"/>
                  </a:lnTo>
                  <a:lnTo>
                    <a:pt x="201" y="148"/>
                  </a:lnTo>
                  <a:lnTo>
                    <a:pt x="204" y="140"/>
                  </a:lnTo>
                  <a:lnTo>
                    <a:pt x="206" y="131"/>
                  </a:lnTo>
                  <a:lnTo>
                    <a:pt x="208" y="123"/>
                  </a:lnTo>
                  <a:lnTo>
                    <a:pt x="208" y="123"/>
                  </a:lnTo>
                  <a:lnTo>
                    <a:pt x="209" y="112"/>
                  </a:lnTo>
                  <a:lnTo>
                    <a:pt x="209" y="103"/>
                  </a:lnTo>
                  <a:lnTo>
                    <a:pt x="209" y="94"/>
                  </a:lnTo>
                  <a:lnTo>
                    <a:pt x="208" y="85"/>
                  </a:lnTo>
                  <a:lnTo>
                    <a:pt x="204" y="77"/>
                  </a:lnTo>
                  <a:lnTo>
                    <a:pt x="200" y="69"/>
                  </a:lnTo>
                  <a:lnTo>
                    <a:pt x="195" y="61"/>
                  </a:lnTo>
                  <a:lnTo>
                    <a:pt x="187" y="54"/>
                  </a:lnTo>
                  <a:lnTo>
                    <a:pt x="187" y="54"/>
                  </a:lnTo>
                  <a:close/>
                  <a:moveTo>
                    <a:pt x="114" y="156"/>
                  </a:moveTo>
                  <a:lnTo>
                    <a:pt x="114" y="156"/>
                  </a:lnTo>
                  <a:lnTo>
                    <a:pt x="108" y="156"/>
                  </a:lnTo>
                  <a:lnTo>
                    <a:pt x="104" y="156"/>
                  </a:lnTo>
                  <a:lnTo>
                    <a:pt x="104" y="156"/>
                  </a:lnTo>
                  <a:lnTo>
                    <a:pt x="102" y="156"/>
                  </a:lnTo>
                  <a:lnTo>
                    <a:pt x="102" y="156"/>
                  </a:lnTo>
                  <a:lnTo>
                    <a:pt x="91" y="154"/>
                  </a:lnTo>
                  <a:lnTo>
                    <a:pt x="80" y="152"/>
                  </a:lnTo>
                  <a:lnTo>
                    <a:pt x="69" y="148"/>
                  </a:lnTo>
                  <a:lnTo>
                    <a:pt x="60" y="142"/>
                  </a:lnTo>
                  <a:lnTo>
                    <a:pt x="60" y="142"/>
                  </a:lnTo>
                  <a:lnTo>
                    <a:pt x="57" y="140"/>
                  </a:lnTo>
                  <a:lnTo>
                    <a:pt x="55" y="136"/>
                  </a:lnTo>
                  <a:lnTo>
                    <a:pt x="52" y="127"/>
                  </a:lnTo>
                  <a:lnTo>
                    <a:pt x="48" y="107"/>
                  </a:lnTo>
                  <a:lnTo>
                    <a:pt x="48" y="107"/>
                  </a:lnTo>
                  <a:lnTo>
                    <a:pt x="47" y="94"/>
                  </a:lnTo>
                  <a:lnTo>
                    <a:pt x="48" y="81"/>
                  </a:lnTo>
                  <a:lnTo>
                    <a:pt x="51" y="71"/>
                  </a:lnTo>
                  <a:lnTo>
                    <a:pt x="57" y="63"/>
                  </a:lnTo>
                  <a:lnTo>
                    <a:pt x="65" y="56"/>
                  </a:lnTo>
                  <a:lnTo>
                    <a:pt x="76" y="51"/>
                  </a:lnTo>
                  <a:lnTo>
                    <a:pt x="89" y="48"/>
                  </a:lnTo>
                  <a:lnTo>
                    <a:pt x="102" y="46"/>
                  </a:lnTo>
                  <a:lnTo>
                    <a:pt x="102" y="46"/>
                  </a:lnTo>
                  <a:lnTo>
                    <a:pt x="108" y="46"/>
                  </a:lnTo>
                  <a:lnTo>
                    <a:pt x="114" y="47"/>
                  </a:lnTo>
                  <a:lnTo>
                    <a:pt x="124" y="52"/>
                  </a:lnTo>
                  <a:lnTo>
                    <a:pt x="135" y="59"/>
                  </a:lnTo>
                  <a:lnTo>
                    <a:pt x="141" y="68"/>
                  </a:lnTo>
                  <a:lnTo>
                    <a:pt x="141" y="68"/>
                  </a:lnTo>
                  <a:lnTo>
                    <a:pt x="155" y="86"/>
                  </a:lnTo>
                  <a:lnTo>
                    <a:pt x="162" y="97"/>
                  </a:lnTo>
                  <a:lnTo>
                    <a:pt x="163" y="102"/>
                  </a:lnTo>
                  <a:lnTo>
                    <a:pt x="165" y="107"/>
                  </a:lnTo>
                  <a:lnTo>
                    <a:pt x="165" y="107"/>
                  </a:lnTo>
                  <a:lnTo>
                    <a:pt x="163" y="116"/>
                  </a:lnTo>
                  <a:lnTo>
                    <a:pt x="159" y="125"/>
                  </a:lnTo>
                  <a:lnTo>
                    <a:pt x="155" y="135"/>
                  </a:lnTo>
                  <a:lnTo>
                    <a:pt x="149" y="142"/>
                  </a:lnTo>
                  <a:lnTo>
                    <a:pt x="141" y="149"/>
                  </a:lnTo>
                  <a:lnTo>
                    <a:pt x="133" y="154"/>
                  </a:lnTo>
                  <a:lnTo>
                    <a:pt x="123" y="157"/>
                  </a:lnTo>
                  <a:lnTo>
                    <a:pt x="119" y="157"/>
                  </a:lnTo>
                  <a:lnTo>
                    <a:pt x="114" y="156"/>
                  </a:lnTo>
                  <a:lnTo>
                    <a:pt x="114" y="15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03" name="Freeform 715"/>
            <p:cNvSpPr/>
            <p:nvPr/>
          </p:nvSpPr>
          <p:spPr bwMode="auto">
            <a:xfrm>
              <a:off x="6465888" y="2019300"/>
              <a:ext cx="473075" cy="120650"/>
            </a:xfrm>
            <a:custGeom>
              <a:avLst/>
              <a:gdLst/>
              <a:ahLst/>
              <a:cxnLst>
                <a:cxn ang="0">
                  <a:pos x="1182" y="260"/>
                </a:cxn>
                <a:cxn ang="0">
                  <a:pos x="1172" y="229"/>
                </a:cxn>
                <a:cxn ang="0">
                  <a:pos x="1161" y="199"/>
                </a:cxn>
                <a:cxn ang="0">
                  <a:pos x="1147" y="135"/>
                </a:cxn>
                <a:cxn ang="0">
                  <a:pos x="1134" y="69"/>
                </a:cxn>
                <a:cxn ang="0">
                  <a:pos x="1113" y="25"/>
                </a:cxn>
                <a:cxn ang="0">
                  <a:pos x="1101" y="13"/>
                </a:cxn>
                <a:cxn ang="0">
                  <a:pos x="1080" y="2"/>
                </a:cxn>
                <a:cxn ang="0">
                  <a:pos x="1040" y="0"/>
                </a:cxn>
                <a:cxn ang="0">
                  <a:pos x="976" y="13"/>
                </a:cxn>
                <a:cxn ang="0">
                  <a:pos x="933" y="25"/>
                </a:cxn>
                <a:cxn ang="0">
                  <a:pos x="889" y="36"/>
                </a:cxn>
                <a:cxn ang="0">
                  <a:pos x="846" y="46"/>
                </a:cxn>
                <a:cxn ang="0">
                  <a:pos x="803" y="56"/>
                </a:cxn>
                <a:cxn ang="0">
                  <a:pos x="599" y="101"/>
                </a:cxn>
                <a:cxn ang="0">
                  <a:pos x="395" y="148"/>
                </a:cxn>
                <a:cxn ang="0">
                  <a:pos x="345" y="158"/>
                </a:cxn>
                <a:cxn ang="0">
                  <a:pos x="199" y="203"/>
                </a:cxn>
                <a:cxn ang="0">
                  <a:pos x="111" y="230"/>
                </a:cxn>
                <a:cxn ang="0">
                  <a:pos x="43" y="244"/>
                </a:cxn>
                <a:cxn ang="0">
                  <a:pos x="17" y="247"/>
                </a:cxn>
                <a:cxn ang="0">
                  <a:pos x="5" y="255"/>
                </a:cxn>
                <a:cxn ang="0">
                  <a:pos x="0" y="271"/>
                </a:cxn>
                <a:cxn ang="0">
                  <a:pos x="5" y="286"/>
                </a:cxn>
                <a:cxn ang="0">
                  <a:pos x="17" y="291"/>
                </a:cxn>
                <a:cxn ang="0">
                  <a:pos x="39" y="291"/>
                </a:cxn>
                <a:cxn ang="0">
                  <a:pos x="88" y="280"/>
                </a:cxn>
                <a:cxn ang="0">
                  <a:pos x="153" y="261"/>
                </a:cxn>
                <a:cxn ang="0">
                  <a:pos x="328" y="208"/>
                </a:cxn>
                <a:cxn ang="0">
                  <a:pos x="422" y="183"/>
                </a:cxn>
                <a:cxn ang="0">
                  <a:pos x="617" y="144"/>
                </a:cxn>
                <a:cxn ang="0">
                  <a:pos x="713" y="120"/>
                </a:cxn>
                <a:cxn ang="0">
                  <a:pos x="884" y="82"/>
                </a:cxn>
                <a:cxn ang="0">
                  <a:pos x="964" y="65"/>
                </a:cxn>
                <a:cxn ang="0">
                  <a:pos x="1044" y="50"/>
                </a:cxn>
                <a:cxn ang="0">
                  <a:pos x="1066" y="50"/>
                </a:cxn>
                <a:cxn ang="0">
                  <a:pos x="1079" y="57"/>
                </a:cxn>
                <a:cxn ang="0">
                  <a:pos x="1088" y="77"/>
                </a:cxn>
                <a:cxn ang="0">
                  <a:pos x="1095" y="110"/>
                </a:cxn>
                <a:cxn ang="0">
                  <a:pos x="1118" y="196"/>
                </a:cxn>
                <a:cxn ang="0">
                  <a:pos x="1133" y="263"/>
                </a:cxn>
                <a:cxn ang="0">
                  <a:pos x="1154" y="297"/>
                </a:cxn>
                <a:cxn ang="0">
                  <a:pos x="1161" y="302"/>
                </a:cxn>
                <a:cxn ang="0">
                  <a:pos x="1173" y="303"/>
                </a:cxn>
                <a:cxn ang="0">
                  <a:pos x="1189" y="290"/>
                </a:cxn>
                <a:cxn ang="0">
                  <a:pos x="1192" y="277"/>
                </a:cxn>
                <a:cxn ang="0">
                  <a:pos x="1185" y="265"/>
                </a:cxn>
              </a:cxnLst>
              <a:rect l="0" t="0" r="r" b="b"/>
              <a:pathLst>
                <a:path w="1192" h="303">
                  <a:moveTo>
                    <a:pt x="1185" y="265"/>
                  </a:moveTo>
                  <a:lnTo>
                    <a:pt x="1185" y="265"/>
                  </a:lnTo>
                  <a:lnTo>
                    <a:pt x="1182" y="260"/>
                  </a:lnTo>
                  <a:lnTo>
                    <a:pt x="1178" y="255"/>
                  </a:lnTo>
                  <a:lnTo>
                    <a:pt x="1175" y="242"/>
                  </a:lnTo>
                  <a:lnTo>
                    <a:pt x="1172" y="229"/>
                  </a:lnTo>
                  <a:lnTo>
                    <a:pt x="1168" y="218"/>
                  </a:lnTo>
                  <a:lnTo>
                    <a:pt x="1168" y="218"/>
                  </a:lnTo>
                  <a:lnTo>
                    <a:pt x="1161" y="199"/>
                  </a:lnTo>
                  <a:lnTo>
                    <a:pt x="1156" y="176"/>
                  </a:lnTo>
                  <a:lnTo>
                    <a:pt x="1147" y="135"/>
                  </a:lnTo>
                  <a:lnTo>
                    <a:pt x="1147" y="135"/>
                  </a:lnTo>
                  <a:lnTo>
                    <a:pt x="1141" y="102"/>
                  </a:lnTo>
                  <a:lnTo>
                    <a:pt x="1138" y="85"/>
                  </a:lnTo>
                  <a:lnTo>
                    <a:pt x="1134" y="69"/>
                  </a:lnTo>
                  <a:lnTo>
                    <a:pt x="1129" y="53"/>
                  </a:lnTo>
                  <a:lnTo>
                    <a:pt x="1122" y="39"/>
                  </a:lnTo>
                  <a:lnTo>
                    <a:pt x="1113" y="25"/>
                  </a:lnTo>
                  <a:lnTo>
                    <a:pt x="1108" y="18"/>
                  </a:lnTo>
                  <a:lnTo>
                    <a:pt x="1101" y="13"/>
                  </a:lnTo>
                  <a:lnTo>
                    <a:pt x="1101" y="13"/>
                  </a:lnTo>
                  <a:lnTo>
                    <a:pt x="1095" y="9"/>
                  </a:lnTo>
                  <a:lnTo>
                    <a:pt x="1088" y="5"/>
                  </a:lnTo>
                  <a:lnTo>
                    <a:pt x="1080" y="2"/>
                  </a:lnTo>
                  <a:lnTo>
                    <a:pt x="1074" y="1"/>
                  </a:lnTo>
                  <a:lnTo>
                    <a:pt x="1057" y="0"/>
                  </a:lnTo>
                  <a:lnTo>
                    <a:pt x="1040" y="0"/>
                  </a:lnTo>
                  <a:lnTo>
                    <a:pt x="1023" y="2"/>
                  </a:lnTo>
                  <a:lnTo>
                    <a:pt x="1006" y="6"/>
                  </a:lnTo>
                  <a:lnTo>
                    <a:pt x="976" y="13"/>
                  </a:lnTo>
                  <a:lnTo>
                    <a:pt x="976" y="13"/>
                  </a:lnTo>
                  <a:lnTo>
                    <a:pt x="954" y="18"/>
                  </a:lnTo>
                  <a:lnTo>
                    <a:pt x="933" y="25"/>
                  </a:lnTo>
                  <a:lnTo>
                    <a:pt x="912" y="31"/>
                  </a:lnTo>
                  <a:lnTo>
                    <a:pt x="900" y="34"/>
                  </a:lnTo>
                  <a:lnTo>
                    <a:pt x="889" y="36"/>
                  </a:lnTo>
                  <a:lnTo>
                    <a:pt x="889" y="36"/>
                  </a:lnTo>
                  <a:lnTo>
                    <a:pt x="867" y="40"/>
                  </a:lnTo>
                  <a:lnTo>
                    <a:pt x="846" y="46"/>
                  </a:lnTo>
                  <a:lnTo>
                    <a:pt x="825" y="51"/>
                  </a:lnTo>
                  <a:lnTo>
                    <a:pt x="803" y="56"/>
                  </a:lnTo>
                  <a:lnTo>
                    <a:pt x="803" y="56"/>
                  </a:lnTo>
                  <a:lnTo>
                    <a:pt x="752" y="65"/>
                  </a:lnTo>
                  <a:lnTo>
                    <a:pt x="701" y="76"/>
                  </a:lnTo>
                  <a:lnTo>
                    <a:pt x="599" y="101"/>
                  </a:lnTo>
                  <a:lnTo>
                    <a:pt x="497" y="125"/>
                  </a:lnTo>
                  <a:lnTo>
                    <a:pt x="447" y="137"/>
                  </a:lnTo>
                  <a:lnTo>
                    <a:pt x="395" y="148"/>
                  </a:lnTo>
                  <a:lnTo>
                    <a:pt x="395" y="148"/>
                  </a:lnTo>
                  <a:lnTo>
                    <a:pt x="370" y="153"/>
                  </a:lnTo>
                  <a:lnTo>
                    <a:pt x="345" y="158"/>
                  </a:lnTo>
                  <a:lnTo>
                    <a:pt x="296" y="171"/>
                  </a:lnTo>
                  <a:lnTo>
                    <a:pt x="247" y="187"/>
                  </a:lnTo>
                  <a:lnTo>
                    <a:pt x="199" y="203"/>
                  </a:lnTo>
                  <a:lnTo>
                    <a:pt x="199" y="203"/>
                  </a:lnTo>
                  <a:lnTo>
                    <a:pt x="156" y="216"/>
                  </a:lnTo>
                  <a:lnTo>
                    <a:pt x="111" y="230"/>
                  </a:lnTo>
                  <a:lnTo>
                    <a:pt x="88" y="237"/>
                  </a:lnTo>
                  <a:lnTo>
                    <a:pt x="65" y="240"/>
                  </a:lnTo>
                  <a:lnTo>
                    <a:pt x="43" y="244"/>
                  </a:lnTo>
                  <a:lnTo>
                    <a:pt x="22" y="247"/>
                  </a:lnTo>
                  <a:lnTo>
                    <a:pt x="22" y="247"/>
                  </a:lnTo>
                  <a:lnTo>
                    <a:pt x="17" y="247"/>
                  </a:lnTo>
                  <a:lnTo>
                    <a:pt x="12" y="248"/>
                  </a:lnTo>
                  <a:lnTo>
                    <a:pt x="8" y="251"/>
                  </a:lnTo>
                  <a:lnTo>
                    <a:pt x="5" y="255"/>
                  </a:lnTo>
                  <a:lnTo>
                    <a:pt x="3" y="257"/>
                  </a:lnTo>
                  <a:lnTo>
                    <a:pt x="1" y="261"/>
                  </a:lnTo>
                  <a:lnTo>
                    <a:pt x="0" y="271"/>
                  </a:lnTo>
                  <a:lnTo>
                    <a:pt x="1" y="278"/>
                  </a:lnTo>
                  <a:lnTo>
                    <a:pt x="3" y="282"/>
                  </a:lnTo>
                  <a:lnTo>
                    <a:pt x="5" y="286"/>
                  </a:lnTo>
                  <a:lnTo>
                    <a:pt x="8" y="289"/>
                  </a:lnTo>
                  <a:lnTo>
                    <a:pt x="12" y="290"/>
                  </a:lnTo>
                  <a:lnTo>
                    <a:pt x="17" y="291"/>
                  </a:lnTo>
                  <a:lnTo>
                    <a:pt x="22" y="293"/>
                  </a:lnTo>
                  <a:lnTo>
                    <a:pt x="22" y="293"/>
                  </a:lnTo>
                  <a:lnTo>
                    <a:pt x="39" y="291"/>
                  </a:lnTo>
                  <a:lnTo>
                    <a:pt x="55" y="288"/>
                  </a:lnTo>
                  <a:lnTo>
                    <a:pt x="72" y="285"/>
                  </a:lnTo>
                  <a:lnTo>
                    <a:pt x="88" y="280"/>
                  </a:lnTo>
                  <a:lnTo>
                    <a:pt x="120" y="271"/>
                  </a:lnTo>
                  <a:lnTo>
                    <a:pt x="153" y="261"/>
                  </a:lnTo>
                  <a:lnTo>
                    <a:pt x="153" y="261"/>
                  </a:lnTo>
                  <a:lnTo>
                    <a:pt x="197" y="250"/>
                  </a:lnTo>
                  <a:lnTo>
                    <a:pt x="241" y="235"/>
                  </a:lnTo>
                  <a:lnTo>
                    <a:pt x="328" y="208"/>
                  </a:lnTo>
                  <a:lnTo>
                    <a:pt x="328" y="208"/>
                  </a:lnTo>
                  <a:lnTo>
                    <a:pt x="375" y="195"/>
                  </a:lnTo>
                  <a:lnTo>
                    <a:pt x="422" y="183"/>
                  </a:lnTo>
                  <a:lnTo>
                    <a:pt x="471" y="172"/>
                  </a:lnTo>
                  <a:lnTo>
                    <a:pt x="519" y="163"/>
                  </a:lnTo>
                  <a:lnTo>
                    <a:pt x="617" y="144"/>
                  </a:lnTo>
                  <a:lnTo>
                    <a:pt x="666" y="132"/>
                  </a:lnTo>
                  <a:lnTo>
                    <a:pt x="713" y="120"/>
                  </a:lnTo>
                  <a:lnTo>
                    <a:pt x="713" y="120"/>
                  </a:lnTo>
                  <a:lnTo>
                    <a:pt x="755" y="110"/>
                  </a:lnTo>
                  <a:lnTo>
                    <a:pt x="798" y="99"/>
                  </a:lnTo>
                  <a:lnTo>
                    <a:pt x="884" y="82"/>
                  </a:lnTo>
                  <a:lnTo>
                    <a:pt x="884" y="82"/>
                  </a:lnTo>
                  <a:lnTo>
                    <a:pt x="925" y="74"/>
                  </a:lnTo>
                  <a:lnTo>
                    <a:pt x="964" y="65"/>
                  </a:lnTo>
                  <a:lnTo>
                    <a:pt x="1003" y="56"/>
                  </a:lnTo>
                  <a:lnTo>
                    <a:pt x="1044" y="50"/>
                  </a:lnTo>
                  <a:lnTo>
                    <a:pt x="1044" y="50"/>
                  </a:lnTo>
                  <a:lnTo>
                    <a:pt x="1053" y="48"/>
                  </a:lnTo>
                  <a:lnTo>
                    <a:pt x="1059" y="48"/>
                  </a:lnTo>
                  <a:lnTo>
                    <a:pt x="1066" y="50"/>
                  </a:lnTo>
                  <a:lnTo>
                    <a:pt x="1071" y="51"/>
                  </a:lnTo>
                  <a:lnTo>
                    <a:pt x="1075" y="55"/>
                  </a:lnTo>
                  <a:lnTo>
                    <a:pt x="1079" y="57"/>
                  </a:lnTo>
                  <a:lnTo>
                    <a:pt x="1083" y="61"/>
                  </a:lnTo>
                  <a:lnTo>
                    <a:pt x="1084" y="67"/>
                  </a:lnTo>
                  <a:lnTo>
                    <a:pt x="1088" y="77"/>
                  </a:lnTo>
                  <a:lnTo>
                    <a:pt x="1091" y="87"/>
                  </a:lnTo>
                  <a:lnTo>
                    <a:pt x="1095" y="110"/>
                  </a:lnTo>
                  <a:lnTo>
                    <a:pt x="1095" y="110"/>
                  </a:lnTo>
                  <a:lnTo>
                    <a:pt x="1107" y="153"/>
                  </a:lnTo>
                  <a:lnTo>
                    <a:pt x="1118" y="196"/>
                  </a:lnTo>
                  <a:lnTo>
                    <a:pt x="1118" y="196"/>
                  </a:lnTo>
                  <a:lnTo>
                    <a:pt x="1124" y="222"/>
                  </a:lnTo>
                  <a:lnTo>
                    <a:pt x="1129" y="250"/>
                  </a:lnTo>
                  <a:lnTo>
                    <a:pt x="1133" y="263"/>
                  </a:lnTo>
                  <a:lnTo>
                    <a:pt x="1138" y="274"/>
                  </a:lnTo>
                  <a:lnTo>
                    <a:pt x="1144" y="286"/>
                  </a:lnTo>
                  <a:lnTo>
                    <a:pt x="1154" y="297"/>
                  </a:lnTo>
                  <a:lnTo>
                    <a:pt x="1154" y="297"/>
                  </a:lnTo>
                  <a:lnTo>
                    <a:pt x="1158" y="301"/>
                  </a:lnTo>
                  <a:lnTo>
                    <a:pt x="1161" y="302"/>
                  </a:lnTo>
                  <a:lnTo>
                    <a:pt x="1165" y="303"/>
                  </a:lnTo>
                  <a:lnTo>
                    <a:pt x="1169" y="303"/>
                  </a:lnTo>
                  <a:lnTo>
                    <a:pt x="1173" y="303"/>
                  </a:lnTo>
                  <a:lnTo>
                    <a:pt x="1177" y="302"/>
                  </a:lnTo>
                  <a:lnTo>
                    <a:pt x="1185" y="297"/>
                  </a:lnTo>
                  <a:lnTo>
                    <a:pt x="1189" y="290"/>
                  </a:lnTo>
                  <a:lnTo>
                    <a:pt x="1192" y="286"/>
                  </a:lnTo>
                  <a:lnTo>
                    <a:pt x="1192" y="281"/>
                  </a:lnTo>
                  <a:lnTo>
                    <a:pt x="1192" y="277"/>
                  </a:lnTo>
                  <a:lnTo>
                    <a:pt x="1190" y="273"/>
                  </a:lnTo>
                  <a:lnTo>
                    <a:pt x="1189" y="269"/>
                  </a:lnTo>
                  <a:lnTo>
                    <a:pt x="1185" y="265"/>
                  </a:lnTo>
                  <a:lnTo>
                    <a:pt x="1185" y="26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04" name="Freeform 716"/>
            <p:cNvSpPr/>
            <p:nvPr/>
          </p:nvSpPr>
          <p:spPr bwMode="auto">
            <a:xfrm>
              <a:off x="6429376" y="1946275"/>
              <a:ext cx="403225" cy="192088"/>
            </a:xfrm>
            <a:custGeom>
              <a:avLst/>
              <a:gdLst/>
              <a:ahLst/>
              <a:cxnLst>
                <a:cxn ang="0">
                  <a:pos x="1010" y="220"/>
                </a:cxn>
                <a:cxn ang="0">
                  <a:pos x="994" y="163"/>
                </a:cxn>
                <a:cxn ang="0">
                  <a:pos x="984" y="131"/>
                </a:cxn>
                <a:cxn ang="0">
                  <a:pos x="959" y="76"/>
                </a:cxn>
                <a:cxn ang="0">
                  <a:pos x="926" y="17"/>
                </a:cxn>
                <a:cxn ang="0">
                  <a:pos x="912" y="4"/>
                </a:cxn>
                <a:cxn ang="0">
                  <a:pos x="896" y="0"/>
                </a:cxn>
                <a:cxn ang="0">
                  <a:pos x="868" y="7"/>
                </a:cxn>
                <a:cxn ang="0">
                  <a:pos x="823" y="24"/>
                </a:cxn>
                <a:cxn ang="0">
                  <a:pos x="739" y="50"/>
                </a:cxn>
                <a:cxn ang="0">
                  <a:pos x="623" y="99"/>
                </a:cxn>
                <a:cxn ang="0">
                  <a:pos x="507" y="157"/>
                </a:cxn>
                <a:cxn ang="0">
                  <a:pos x="317" y="265"/>
                </a:cxn>
                <a:cxn ang="0">
                  <a:pos x="234" y="312"/>
                </a:cxn>
                <a:cxn ang="0">
                  <a:pos x="112" y="382"/>
                </a:cxn>
                <a:cxn ang="0">
                  <a:pos x="68" y="406"/>
                </a:cxn>
                <a:cxn ang="0">
                  <a:pos x="29" y="432"/>
                </a:cxn>
                <a:cxn ang="0">
                  <a:pos x="16" y="439"/>
                </a:cxn>
                <a:cxn ang="0">
                  <a:pos x="4" y="446"/>
                </a:cxn>
                <a:cxn ang="0">
                  <a:pos x="0" y="458"/>
                </a:cxn>
                <a:cxn ang="0">
                  <a:pos x="7" y="478"/>
                </a:cxn>
                <a:cxn ang="0">
                  <a:pos x="19" y="483"/>
                </a:cxn>
                <a:cxn ang="0">
                  <a:pos x="28" y="482"/>
                </a:cxn>
                <a:cxn ang="0">
                  <a:pos x="78" y="457"/>
                </a:cxn>
                <a:cxn ang="0">
                  <a:pos x="125" y="428"/>
                </a:cxn>
                <a:cxn ang="0">
                  <a:pos x="202" y="385"/>
                </a:cxn>
                <a:cxn ang="0">
                  <a:pos x="279" y="343"/>
                </a:cxn>
                <a:cxn ang="0">
                  <a:pos x="310" y="326"/>
                </a:cxn>
                <a:cxn ang="0">
                  <a:pos x="401" y="267"/>
                </a:cxn>
                <a:cxn ang="0">
                  <a:pos x="476" y="227"/>
                </a:cxn>
                <a:cxn ang="0">
                  <a:pos x="623" y="155"/>
                </a:cxn>
                <a:cxn ang="0">
                  <a:pos x="728" y="106"/>
                </a:cxn>
                <a:cxn ang="0">
                  <a:pos x="838" y="70"/>
                </a:cxn>
                <a:cxn ang="0">
                  <a:pos x="866" y="58"/>
                </a:cxn>
                <a:cxn ang="0">
                  <a:pos x="891" y="51"/>
                </a:cxn>
                <a:cxn ang="0">
                  <a:pos x="894" y="54"/>
                </a:cxn>
                <a:cxn ang="0">
                  <a:pos x="930" y="122"/>
                </a:cxn>
                <a:cxn ang="0">
                  <a:pos x="950" y="187"/>
                </a:cxn>
                <a:cxn ang="0">
                  <a:pos x="966" y="235"/>
                </a:cxn>
                <a:cxn ang="0">
                  <a:pos x="976" y="253"/>
                </a:cxn>
                <a:cxn ang="0">
                  <a:pos x="988" y="259"/>
                </a:cxn>
                <a:cxn ang="0">
                  <a:pos x="1005" y="257"/>
                </a:cxn>
                <a:cxn ang="0">
                  <a:pos x="1015" y="244"/>
                </a:cxn>
                <a:cxn ang="0">
                  <a:pos x="1015" y="231"/>
                </a:cxn>
              </a:cxnLst>
              <a:rect l="0" t="0" r="r" b="b"/>
              <a:pathLst>
                <a:path w="1015" h="483">
                  <a:moveTo>
                    <a:pt x="1013" y="225"/>
                  </a:moveTo>
                  <a:lnTo>
                    <a:pt x="1013" y="225"/>
                  </a:lnTo>
                  <a:lnTo>
                    <a:pt x="1010" y="220"/>
                  </a:lnTo>
                  <a:lnTo>
                    <a:pt x="1006" y="212"/>
                  </a:lnTo>
                  <a:lnTo>
                    <a:pt x="1002" y="195"/>
                  </a:lnTo>
                  <a:lnTo>
                    <a:pt x="994" y="163"/>
                  </a:lnTo>
                  <a:lnTo>
                    <a:pt x="994" y="163"/>
                  </a:lnTo>
                  <a:lnTo>
                    <a:pt x="989" y="147"/>
                  </a:lnTo>
                  <a:lnTo>
                    <a:pt x="984" y="131"/>
                  </a:lnTo>
                  <a:lnTo>
                    <a:pt x="970" y="100"/>
                  </a:lnTo>
                  <a:lnTo>
                    <a:pt x="970" y="100"/>
                  </a:lnTo>
                  <a:lnTo>
                    <a:pt x="959" y="76"/>
                  </a:lnTo>
                  <a:lnTo>
                    <a:pt x="945" y="45"/>
                  </a:lnTo>
                  <a:lnTo>
                    <a:pt x="937" y="31"/>
                  </a:lnTo>
                  <a:lnTo>
                    <a:pt x="926" y="17"/>
                  </a:lnTo>
                  <a:lnTo>
                    <a:pt x="923" y="12"/>
                  </a:lnTo>
                  <a:lnTo>
                    <a:pt x="917" y="7"/>
                  </a:lnTo>
                  <a:lnTo>
                    <a:pt x="912" y="4"/>
                  </a:lnTo>
                  <a:lnTo>
                    <a:pt x="907" y="2"/>
                  </a:lnTo>
                  <a:lnTo>
                    <a:pt x="907" y="2"/>
                  </a:lnTo>
                  <a:lnTo>
                    <a:pt x="896" y="0"/>
                  </a:lnTo>
                  <a:lnTo>
                    <a:pt x="887" y="0"/>
                  </a:lnTo>
                  <a:lnTo>
                    <a:pt x="877" y="2"/>
                  </a:lnTo>
                  <a:lnTo>
                    <a:pt x="868" y="7"/>
                  </a:lnTo>
                  <a:lnTo>
                    <a:pt x="868" y="7"/>
                  </a:lnTo>
                  <a:lnTo>
                    <a:pt x="845" y="16"/>
                  </a:lnTo>
                  <a:lnTo>
                    <a:pt x="823" y="24"/>
                  </a:lnTo>
                  <a:lnTo>
                    <a:pt x="779" y="37"/>
                  </a:lnTo>
                  <a:lnTo>
                    <a:pt x="779" y="37"/>
                  </a:lnTo>
                  <a:lnTo>
                    <a:pt x="739" y="50"/>
                  </a:lnTo>
                  <a:lnTo>
                    <a:pt x="700" y="66"/>
                  </a:lnTo>
                  <a:lnTo>
                    <a:pt x="623" y="99"/>
                  </a:lnTo>
                  <a:lnTo>
                    <a:pt x="623" y="99"/>
                  </a:lnTo>
                  <a:lnTo>
                    <a:pt x="584" y="117"/>
                  </a:lnTo>
                  <a:lnTo>
                    <a:pt x="545" y="136"/>
                  </a:lnTo>
                  <a:lnTo>
                    <a:pt x="507" y="157"/>
                  </a:lnTo>
                  <a:lnTo>
                    <a:pt x="469" y="178"/>
                  </a:lnTo>
                  <a:lnTo>
                    <a:pt x="393" y="223"/>
                  </a:lnTo>
                  <a:lnTo>
                    <a:pt x="317" y="265"/>
                  </a:lnTo>
                  <a:lnTo>
                    <a:pt x="317" y="265"/>
                  </a:lnTo>
                  <a:lnTo>
                    <a:pt x="276" y="288"/>
                  </a:lnTo>
                  <a:lnTo>
                    <a:pt x="234" y="312"/>
                  </a:lnTo>
                  <a:lnTo>
                    <a:pt x="153" y="359"/>
                  </a:lnTo>
                  <a:lnTo>
                    <a:pt x="153" y="359"/>
                  </a:lnTo>
                  <a:lnTo>
                    <a:pt x="112" y="382"/>
                  </a:lnTo>
                  <a:lnTo>
                    <a:pt x="89" y="395"/>
                  </a:lnTo>
                  <a:lnTo>
                    <a:pt x="68" y="406"/>
                  </a:lnTo>
                  <a:lnTo>
                    <a:pt x="68" y="406"/>
                  </a:lnTo>
                  <a:lnTo>
                    <a:pt x="55" y="414"/>
                  </a:lnTo>
                  <a:lnTo>
                    <a:pt x="42" y="423"/>
                  </a:lnTo>
                  <a:lnTo>
                    <a:pt x="29" y="432"/>
                  </a:lnTo>
                  <a:lnTo>
                    <a:pt x="23" y="436"/>
                  </a:lnTo>
                  <a:lnTo>
                    <a:pt x="16" y="439"/>
                  </a:lnTo>
                  <a:lnTo>
                    <a:pt x="16" y="439"/>
                  </a:lnTo>
                  <a:lnTo>
                    <a:pt x="11" y="440"/>
                  </a:lnTo>
                  <a:lnTo>
                    <a:pt x="7" y="442"/>
                  </a:lnTo>
                  <a:lnTo>
                    <a:pt x="4" y="446"/>
                  </a:lnTo>
                  <a:lnTo>
                    <a:pt x="3" y="450"/>
                  </a:lnTo>
                  <a:lnTo>
                    <a:pt x="0" y="454"/>
                  </a:lnTo>
                  <a:lnTo>
                    <a:pt x="0" y="458"/>
                  </a:lnTo>
                  <a:lnTo>
                    <a:pt x="2" y="467"/>
                  </a:lnTo>
                  <a:lnTo>
                    <a:pt x="4" y="475"/>
                  </a:lnTo>
                  <a:lnTo>
                    <a:pt x="7" y="478"/>
                  </a:lnTo>
                  <a:lnTo>
                    <a:pt x="11" y="480"/>
                  </a:lnTo>
                  <a:lnTo>
                    <a:pt x="15" y="482"/>
                  </a:lnTo>
                  <a:lnTo>
                    <a:pt x="19" y="483"/>
                  </a:lnTo>
                  <a:lnTo>
                    <a:pt x="23" y="483"/>
                  </a:lnTo>
                  <a:lnTo>
                    <a:pt x="28" y="482"/>
                  </a:lnTo>
                  <a:lnTo>
                    <a:pt x="28" y="482"/>
                  </a:lnTo>
                  <a:lnTo>
                    <a:pt x="41" y="478"/>
                  </a:lnTo>
                  <a:lnTo>
                    <a:pt x="53" y="471"/>
                  </a:lnTo>
                  <a:lnTo>
                    <a:pt x="78" y="457"/>
                  </a:lnTo>
                  <a:lnTo>
                    <a:pt x="101" y="442"/>
                  </a:lnTo>
                  <a:lnTo>
                    <a:pt x="125" y="428"/>
                  </a:lnTo>
                  <a:lnTo>
                    <a:pt x="125" y="428"/>
                  </a:lnTo>
                  <a:lnTo>
                    <a:pt x="144" y="418"/>
                  </a:lnTo>
                  <a:lnTo>
                    <a:pt x="164" y="407"/>
                  </a:lnTo>
                  <a:lnTo>
                    <a:pt x="202" y="385"/>
                  </a:lnTo>
                  <a:lnTo>
                    <a:pt x="240" y="363"/>
                  </a:lnTo>
                  <a:lnTo>
                    <a:pt x="259" y="352"/>
                  </a:lnTo>
                  <a:lnTo>
                    <a:pt x="279" y="343"/>
                  </a:lnTo>
                  <a:lnTo>
                    <a:pt x="279" y="343"/>
                  </a:lnTo>
                  <a:lnTo>
                    <a:pt x="295" y="335"/>
                  </a:lnTo>
                  <a:lnTo>
                    <a:pt x="310" y="326"/>
                  </a:lnTo>
                  <a:lnTo>
                    <a:pt x="342" y="308"/>
                  </a:lnTo>
                  <a:lnTo>
                    <a:pt x="372" y="287"/>
                  </a:lnTo>
                  <a:lnTo>
                    <a:pt x="401" y="267"/>
                  </a:lnTo>
                  <a:lnTo>
                    <a:pt x="401" y="267"/>
                  </a:lnTo>
                  <a:lnTo>
                    <a:pt x="439" y="246"/>
                  </a:lnTo>
                  <a:lnTo>
                    <a:pt x="476" y="227"/>
                  </a:lnTo>
                  <a:lnTo>
                    <a:pt x="554" y="189"/>
                  </a:lnTo>
                  <a:lnTo>
                    <a:pt x="554" y="189"/>
                  </a:lnTo>
                  <a:lnTo>
                    <a:pt x="623" y="155"/>
                  </a:lnTo>
                  <a:lnTo>
                    <a:pt x="657" y="138"/>
                  </a:lnTo>
                  <a:lnTo>
                    <a:pt x="692" y="122"/>
                  </a:lnTo>
                  <a:lnTo>
                    <a:pt x="728" y="106"/>
                  </a:lnTo>
                  <a:lnTo>
                    <a:pt x="763" y="92"/>
                  </a:lnTo>
                  <a:lnTo>
                    <a:pt x="800" y="80"/>
                  </a:lnTo>
                  <a:lnTo>
                    <a:pt x="838" y="70"/>
                  </a:lnTo>
                  <a:lnTo>
                    <a:pt x="838" y="70"/>
                  </a:lnTo>
                  <a:lnTo>
                    <a:pt x="849" y="65"/>
                  </a:lnTo>
                  <a:lnTo>
                    <a:pt x="866" y="58"/>
                  </a:lnTo>
                  <a:lnTo>
                    <a:pt x="877" y="54"/>
                  </a:lnTo>
                  <a:lnTo>
                    <a:pt x="885" y="51"/>
                  </a:lnTo>
                  <a:lnTo>
                    <a:pt x="891" y="51"/>
                  </a:lnTo>
                  <a:lnTo>
                    <a:pt x="892" y="53"/>
                  </a:lnTo>
                  <a:lnTo>
                    <a:pt x="894" y="54"/>
                  </a:lnTo>
                  <a:lnTo>
                    <a:pt x="894" y="54"/>
                  </a:lnTo>
                  <a:lnTo>
                    <a:pt x="912" y="88"/>
                  </a:lnTo>
                  <a:lnTo>
                    <a:pt x="930" y="122"/>
                  </a:lnTo>
                  <a:lnTo>
                    <a:pt x="930" y="122"/>
                  </a:lnTo>
                  <a:lnTo>
                    <a:pt x="937" y="138"/>
                  </a:lnTo>
                  <a:lnTo>
                    <a:pt x="942" y="155"/>
                  </a:lnTo>
                  <a:lnTo>
                    <a:pt x="950" y="187"/>
                  </a:lnTo>
                  <a:lnTo>
                    <a:pt x="955" y="203"/>
                  </a:lnTo>
                  <a:lnTo>
                    <a:pt x="959" y="219"/>
                  </a:lnTo>
                  <a:lnTo>
                    <a:pt x="966" y="235"/>
                  </a:lnTo>
                  <a:lnTo>
                    <a:pt x="974" y="249"/>
                  </a:lnTo>
                  <a:lnTo>
                    <a:pt x="974" y="249"/>
                  </a:lnTo>
                  <a:lnTo>
                    <a:pt x="976" y="253"/>
                  </a:lnTo>
                  <a:lnTo>
                    <a:pt x="980" y="257"/>
                  </a:lnTo>
                  <a:lnTo>
                    <a:pt x="984" y="258"/>
                  </a:lnTo>
                  <a:lnTo>
                    <a:pt x="988" y="259"/>
                  </a:lnTo>
                  <a:lnTo>
                    <a:pt x="992" y="259"/>
                  </a:lnTo>
                  <a:lnTo>
                    <a:pt x="997" y="259"/>
                  </a:lnTo>
                  <a:lnTo>
                    <a:pt x="1005" y="257"/>
                  </a:lnTo>
                  <a:lnTo>
                    <a:pt x="1011" y="252"/>
                  </a:lnTo>
                  <a:lnTo>
                    <a:pt x="1013" y="248"/>
                  </a:lnTo>
                  <a:lnTo>
                    <a:pt x="1015" y="244"/>
                  </a:lnTo>
                  <a:lnTo>
                    <a:pt x="1015" y="240"/>
                  </a:lnTo>
                  <a:lnTo>
                    <a:pt x="1015" y="236"/>
                  </a:lnTo>
                  <a:lnTo>
                    <a:pt x="1015" y="231"/>
                  </a:lnTo>
                  <a:lnTo>
                    <a:pt x="1013" y="225"/>
                  </a:lnTo>
                  <a:lnTo>
                    <a:pt x="1013" y="225"/>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1288" name="组合 1287"/>
          <p:cNvGrpSpPr/>
          <p:nvPr/>
        </p:nvGrpSpPr>
        <p:grpSpPr>
          <a:xfrm>
            <a:off x="2169191" y="3551060"/>
            <a:ext cx="1028700" cy="994835"/>
            <a:chOff x="2033588" y="3044825"/>
            <a:chExt cx="771525" cy="746126"/>
          </a:xfrm>
          <a:solidFill>
            <a:schemeClr val="tx1">
              <a:lumMod val="65000"/>
              <a:lumOff val="35000"/>
            </a:schemeClr>
          </a:solidFill>
        </p:grpSpPr>
        <p:sp>
          <p:nvSpPr>
            <p:cNvPr id="13005" name="Freeform 717"/>
            <p:cNvSpPr/>
            <p:nvPr/>
          </p:nvSpPr>
          <p:spPr bwMode="auto">
            <a:xfrm>
              <a:off x="2122488" y="3668713"/>
              <a:ext cx="20638" cy="30163"/>
            </a:xfrm>
            <a:custGeom>
              <a:avLst/>
              <a:gdLst/>
              <a:ahLst/>
              <a:cxnLst>
                <a:cxn ang="0">
                  <a:pos x="42" y="1"/>
                </a:cxn>
                <a:cxn ang="0">
                  <a:pos x="42" y="1"/>
                </a:cxn>
                <a:cxn ang="0">
                  <a:pos x="29" y="14"/>
                </a:cxn>
                <a:cxn ang="0">
                  <a:pos x="15" y="27"/>
                </a:cxn>
                <a:cxn ang="0">
                  <a:pos x="15" y="27"/>
                </a:cxn>
                <a:cxn ang="0">
                  <a:pos x="13" y="31"/>
                </a:cxn>
                <a:cxn ang="0">
                  <a:pos x="12" y="37"/>
                </a:cxn>
                <a:cxn ang="0">
                  <a:pos x="9" y="46"/>
                </a:cxn>
                <a:cxn ang="0">
                  <a:pos x="6" y="56"/>
                </a:cxn>
                <a:cxn ang="0">
                  <a:pos x="4" y="60"/>
                </a:cxn>
                <a:cxn ang="0">
                  <a:pos x="1" y="64"/>
                </a:cxn>
                <a:cxn ang="0">
                  <a:pos x="1" y="64"/>
                </a:cxn>
                <a:cxn ang="0">
                  <a:pos x="0" y="68"/>
                </a:cxn>
                <a:cxn ang="0">
                  <a:pos x="0" y="71"/>
                </a:cxn>
                <a:cxn ang="0">
                  <a:pos x="2" y="73"/>
                </a:cxn>
                <a:cxn ang="0">
                  <a:pos x="5" y="74"/>
                </a:cxn>
                <a:cxn ang="0">
                  <a:pos x="12" y="74"/>
                </a:cxn>
                <a:cxn ang="0">
                  <a:pos x="12" y="74"/>
                </a:cxn>
                <a:cxn ang="0">
                  <a:pos x="14" y="73"/>
                </a:cxn>
                <a:cxn ang="0">
                  <a:pos x="17" y="71"/>
                </a:cxn>
                <a:cxn ang="0">
                  <a:pos x="17" y="67"/>
                </a:cxn>
                <a:cxn ang="0">
                  <a:pos x="14" y="64"/>
                </a:cxn>
                <a:cxn ang="0">
                  <a:pos x="14" y="64"/>
                </a:cxn>
                <a:cxn ang="0">
                  <a:pos x="18" y="54"/>
                </a:cxn>
                <a:cxn ang="0">
                  <a:pos x="21" y="42"/>
                </a:cxn>
                <a:cxn ang="0">
                  <a:pos x="21" y="42"/>
                </a:cxn>
                <a:cxn ang="0">
                  <a:pos x="23" y="38"/>
                </a:cxn>
                <a:cxn ang="0">
                  <a:pos x="26" y="33"/>
                </a:cxn>
                <a:cxn ang="0">
                  <a:pos x="34" y="25"/>
                </a:cxn>
                <a:cxn ang="0">
                  <a:pos x="49" y="10"/>
                </a:cxn>
                <a:cxn ang="0">
                  <a:pos x="49" y="10"/>
                </a:cxn>
                <a:cxn ang="0">
                  <a:pos x="51" y="8"/>
                </a:cxn>
                <a:cxn ang="0">
                  <a:pos x="51" y="5"/>
                </a:cxn>
                <a:cxn ang="0">
                  <a:pos x="49" y="1"/>
                </a:cxn>
                <a:cxn ang="0">
                  <a:pos x="46" y="0"/>
                </a:cxn>
                <a:cxn ang="0">
                  <a:pos x="43" y="0"/>
                </a:cxn>
                <a:cxn ang="0">
                  <a:pos x="42" y="1"/>
                </a:cxn>
                <a:cxn ang="0">
                  <a:pos x="42" y="1"/>
                </a:cxn>
              </a:cxnLst>
              <a:rect l="0" t="0" r="r" b="b"/>
              <a:pathLst>
                <a:path w="51" h="74">
                  <a:moveTo>
                    <a:pt x="42" y="1"/>
                  </a:moveTo>
                  <a:lnTo>
                    <a:pt x="42" y="1"/>
                  </a:lnTo>
                  <a:lnTo>
                    <a:pt x="29" y="14"/>
                  </a:lnTo>
                  <a:lnTo>
                    <a:pt x="15" y="27"/>
                  </a:lnTo>
                  <a:lnTo>
                    <a:pt x="15" y="27"/>
                  </a:lnTo>
                  <a:lnTo>
                    <a:pt x="13" y="31"/>
                  </a:lnTo>
                  <a:lnTo>
                    <a:pt x="12" y="37"/>
                  </a:lnTo>
                  <a:lnTo>
                    <a:pt x="9" y="46"/>
                  </a:lnTo>
                  <a:lnTo>
                    <a:pt x="6" y="56"/>
                  </a:lnTo>
                  <a:lnTo>
                    <a:pt x="4" y="60"/>
                  </a:lnTo>
                  <a:lnTo>
                    <a:pt x="1" y="64"/>
                  </a:lnTo>
                  <a:lnTo>
                    <a:pt x="1" y="64"/>
                  </a:lnTo>
                  <a:lnTo>
                    <a:pt x="0" y="68"/>
                  </a:lnTo>
                  <a:lnTo>
                    <a:pt x="0" y="71"/>
                  </a:lnTo>
                  <a:lnTo>
                    <a:pt x="2" y="73"/>
                  </a:lnTo>
                  <a:lnTo>
                    <a:pt x="5" y="74"/>
                  </a:lnTo>
                  <a:lnTo>
                    <a:pt x="12" y="74"/>
                  </a:lnTo>
                  <a:lnTo>
                    <a:pt x="12" y="74"/>
                  </a:lnTo>
                  <a:lnTo>
                    <a:pt x="14" y="73"/>
                  </a:lnTo>
                  <a:lnTo>
                    <a:pt x="17" y="71"/>
                  </a:lnTo>
                  <a:lnTo>
                    <a:pt x="17" y="67"/>
                  </a:lnTo>
                  <a:lnTo>
                    <a:pt x="14" y="64"/>
                  </a:lnTo>
                  <a:lnTo>
                    <a:pt x="14" y="64"/>
                  </a:lnTo>
                  <a:lnTo>
                    <a:pt x="18" y="54"/>
                  </a:lnTo>
                  <a:lnTo>
                    <a:pt x="21" y="42"/>
                  </a:lnTo>
                  <a:lnTo>
                    <a:pt x="21" y="42"/>
                  </a:lnTo>
                  <a:lnTo>
                    <a:pt x="23" y="38"/>
                  </a:lnTo>
                  <a:lnTo>
                    <a:pt x="26" y="33"/>
                  </a:lnTo>
                  <a:lnTo>
                    <a:pt x="34" y="25"/>
                  </a:lnTo>
                  <a:lnTo>
                    <a:pt x="49" y="10"/>
                  </a:lnTo>
                  <a:lnTo>
                    <a:pt x="49" y="10"/>
                  </a:lnTo>
                  <a:lnTo>
                    <a:pt x="51" y="8"/>
                  </a:lnTo>
                  <a:lnTo>
                    <a:pt x="51" y="5"/>
                  </a:lnTo>
                  <a:lnTo>
                    <a:pt x="49" y="1"/>
                  </a:lnTo>
                  <a:lnTo>
                    <a:pt x="46" y="0"/>
                  </a:lnTo>
                  <a:lnTo>
                    <a:pt x="43" y="0"/>
                  </a:lnTo>
                  <a:lnTo>
                    <a:pt x="42" y="1"/>
                  </a:lnTo>
                  <a:lnTo>
                    <a:pt x="4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06" name="Freeform 718"/>
            <p:cNvSpPr/>
            <p:nvPr/>
          </p:nvSpPr>
          <p:spPr bwMode="auto">
            <a:xfrm>
              <a:off x="2143126" y="3673475"/>
              <a:ext cx="23813" cy="25400"/>
            </a:xfrm>
            <a:custGeom>
              <a:avLst/>
              <a:gdLst/>
              <a:ahLst/>
              <a:cxnLst>
                <a:cxn ang="0">
                  <a:pos x="50" y="0"/>
                </a:cxn>
                <a:cxn ang="0">
                  <a:pos x="50" y="0"/>
                </a:cxn>
                <a:cxn ang="0">
                  <a:pos x="34" y="10"/>
                </a:cxn>
                <a:cxn ang="0">
                  <a:pos x="24" y="17"/>
                </a:cxn>
                <a:cxn ang="0">
                  <a:pos x="15" y="25"/>
                </a:cxn>
                <a:cxn ang="0">
                  <a:pos x="7" y="32"/>
                </a:cxn>
                <a:cxn ang="0">
                  <a:pos x="2" y="42"/>
                </a:cxn>
                <a:cxn ang="0">
                  <a:pos x="0" y="45"/>
                </a:cxn>
                <a:cxn ang="0">
                  <a:pos x="0" y="51"/>
                </a:cxn>
                <a:cxn ang="0">
                  <a:pos x="0" y="55"/>
                </a:cxn>
                <a:cxn ang="0">
                  <a:pos x="3" y="60"/>
                </a:cxn>
                <a:cxn ang="0">
                  <a:pos x="3" y="60"/>
                </a:cxn>
                <a:cxn ang="0">
                  <a:pos x="4" y="61"/>
                </a:cxn>
                <a:cxn ang="0">
                  <a:pos x="6" y="62"/>
                </a:cxn>
                <a:cxn ang="0">
                  <a:pos x="11" y="61"/>
                </a:cxn>
                <a:cxn ang="0">
                  <a:pos x="14" y="59"/>
                </a:cxn>
                <a:cxn ang="0">
                  <a:pos x="14" y="56"/>
                </a:cxn>
                <a:cxn ang="0">
                  <a:pos x="12" y="53"/>
                </a:cxn>
                <a:cxn ang="0">
                  <a:pos x="12" y="53"/>
                </a:cxn>
                <a:cxn ang="0">
                  <a:pos x="11" y="51"/>
                </a:cxn>
                <a:cxn ang="0">
                  <a:pos x="12" y="47"/>
                </a:cxn>
                <a:cxn ang="0">
                  <a:pos x="14" y="43"/>
                </a:cxn>
                <a:cxn ang="0">
                  <a:pos x="17" y="39"/>
                </a:cxn>
                <a:cxn ang="0">
                  <a:pos x="24" y="32"/>
                </a:cxn>
                <a:cxn ang="0">
                  <a:pos x="29" y="27"/>
                </a:cxn>
                <a:cxn ang="0">
                  <a:pos x="29" y="27"/>
                </a:cxn>
                <a:cxn ang="0">
                  <a:pos x="42" y="18"/>
                </a:cxn>
                <a:cxn ang="0">
                  <a:pos x="57" y="10"/>
                </a:cxn>
                <a:cxn ang="0">
                  <a:pos x="57" y="10"/>
                </a:cxn>
                <a:cxn ang="0">
                  <a:pos x="58" y="9"/>
                </a:cxn>
                <a:cxn ang="0">
                  <a:pos x="59" y="6"/>
                </a:cxn>
                <a:cxn ang="0">
                  <a:pos x="58" y="2"/>
                </a:cxn>
                <a:cxn ang="0">
                  <a:pos x="55" y="0"/>
                </a:cxn>
                <a:cxn ang="0">
                  <a:pos x="53" y="0"/>
                </a:cxn>
                <a:cxn ang="0">
                  <a:pos x="50" y="0"/>
                </a:cxn>
                <a:cxn ang="0">
                  <a:pos x="50" y="0"/>
                </a:cxn>
              </a:cxnLst>
              <a:rect l="0" t="0" r="r" b="b"/>
              <a:pathLst>
                <a:path w="59" h="62">
                  <a:moveTo>
                    <a:pt x="50" y="0"/>
                  </a:moveTo>
                  <a:lnTo>
                    <a:pt x="50" y="0"/>
                  </a:lnTo>
                  <a:lnTo>
                    <a:pt x="34" y="10"/>
                  </a:lnTo>
                  <a:lnTo>
                    <a:pt x="24" y="17"/>
                  </a:lnTo>
                  <a:lnTo>
                    <a:pt x="15" y="25"/>
                  </a:lnTo>
                  <a:lnTo>
                    <a:pt x="7" y="32"/>
                  </a:lnTo>
                  <a:lnTo>
                    <a:pt x="2" y="42"/>
                  </a:lnTo>
                  <a:lnTo>
                    <a:pt x="0" y="45"/>
                  </a:lnTo>
                  <a:lnTo>
                    <a:pt x="0" y="51"/>
                  </a:lnTo>
                  <a:lnTo>
                    <a:pt x="0" y="55"/>
                  </a:lnTo>
                  <a:lnTo>
                    <a:pt x="3" y="60"/>
                  </a:lnTo>
                  <a:lnTo>
                    <a:pt x="3" y="60"/>
                  </a:lnTo>
                  <a:lnTo>
                    <a:pt x="4" y="61"/>
                  </a:lnTo>
                  <a:lnTo>
                    <a:pt x="6" y="62"/>
                  </a:lnTo>
                  <a:lnTo>
                    <a:pt x="11" y="61"/>
                  </a:lnTo>
                  <a:lnTo>
                    <a:pt x="14" y="59"/>
                  </a:lnTo>
                  <a:lnTo>
                    <a:pt x="14" y="56"/>
                  </a:lnTo>
                  <a:lnTo>
                    <a:pt x="12" y="53"/>
                  </a:lnTo>
                  <a:lnTo>
                    <a:pt x="12" y="53"/>
                  </a:lnTo>
                  <a:lnTo>
                    <a:pt x="11" y="51"/>
                  </a:lnTo>
                  <a:lnTo>
                    <a:pt x="12" y="47"/>
                  </a:lnTo>
                  <a:lnTo>
                    <a:pt x="14" y="43"/>
                  </a:lnTo>
                  <a:lnTo>
                    <a:pt x="17" y="39"/>
                  </a:lnTo>
                  <a:lnTo>
                    <a:pt x="24" y="32"/>
                  </a:lnTo>
                  <a:lnTo>
                    <a:pt x="29" y="27"/>
                  </a:lnTo>
                  <a:lnTo>
                    <a:pt x="29" y="27"/>
                  </a:lnTo>
                  <a:lnTo>
                    <a:pt x="42" y="18"/>
                  </a:lnTo>
                  <a:lnTo>
                    <a:pt x="57" y="10"/>
                  </a:lnTo>
                  <a:lnTo>
                    <a:pt x="57" y="10"/>
                  </a:lnTo>
                  <a:lnTo>
                    <a:pt x="58" y="9"/>
                  </a:lnTo>
                  <a:lnTo>
                    <a:pt x="59" y="6"/>
                  </a:lnTo>
                  <a:lnTo>
                    <a:pt x="58" y="2"/>
                  </a:lnTo>
                  <a:lnTo>
                    <a:pt x="55" y="0"/>
                  </a:lnTo>
                  <a:lnTo>
                    <a:pt x="53" y="0"/>
                  </a:lnTo>
                  <a:lnTo>
                    <a:pt x="50" y="0"/>
                  </a:lnTo>
                  <a:lnTo>
                    <a:pt x="50"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07" name="Freeform 719"/>
            <p:cNvSpPr/>
            <p:nvPr/>
          </p:nvSpPr>
          <p:spPr bwMode="auto">
            <a:xfrm>
              <a:off x="2165351" y="3676650"/>
              <a:ext cx="20638" cy="23813"/>
            </a:xfrm>
            <a:custGeom>
              <a:avLst/>
              <a:gdLst/>
              <a:ahLst/>
              <a:cxnLst>
                <a:cxn ang="0">
                  <a:pos x="44" y="1"/>
                </a:cxn>
                <a:cxn ang="0">
                  <a:pos x="44" y="1"/>
                </a:cxn>
                <a:cxn ang="0">
                  <a:pos x="30" y="13"/>
                </a:cxn>
                <a:cxn ang="0">
                  <a:pos x="22" y="21"/>
                </a:cxn>
                <a:cxn ang="0">
                  <a:pos x="13" y="29"/>
                </a:cxn>
                <a:cxn ang="0">
                  <a:pos x="6" y="37"/>
                </a:cxn>
                <a:cxn ang="0">
                  <a:pos x="1" y="46"/>
                </a:cxn>
                <a:cxn ang="0">
                  <a:pos x="0" y="50"/>
                </a:cxn>
                <a:cxn ang="0">
                  <a:pos x="0" y="54"/>
                </a:cxn>
                <a:cxn ang="0">
                  <a:pos x="1" y="57"/>
                </a:cxn>
                <a:cxn ang="0">
                  <a:pos x="4" y="61"/>
                </a:cxn>
                <a:cxn ang="0">
                  <a:pos x="4" y="61"/>
                </a:cxn>
                <a:cxn ang="0">
                  <a:pos x="5" y="63"/>
                </a:cxn>
                <a:cxn ang="0">
                  <a:pos x="8" y="63"/>
                </a:cxn>
                <a:cxn ang="0">
                  <a:pos x="10" y="63"/>
                </a:cxn>
                <a:cxn ang="0">
                  <a:pos x="11" y="61"/>
                </a:cxn>
                <a:cxn ang="0">
                  <a:pos x="13" y="57"/>
                </a:cxn>
                <a:cxn ang="0">
                  <a:pos x="13" y="55"/>
                </a:cxn>
                <a:cxn ang="0">
                  <a:pos x="11" y="54"/>
                </a:cxn>
                <a:cxn ang="0">
                  <a:pos x="11" y="54"/>
                </a:cxn>
                <a:cxn ang="0">
                  <a:pos x="11" y="52"/>
                </a:cxn>
                <a:cxn ang="0">
                  <a:pos x="11" y="50"/>
                </a:cxn>
                <a:cxn ang="0">
                  <a:pos x="14" y="44"/>
                </a:cxn>
                <a:cxn ang="0">
                  <a:pos x="21" y="38"/>
                </a:cxn>
                <a:cxn ang="0">
                  <a:pos x="27" y="31"/>
                </a:cxn>
                <a:cxn ang="0">
                  <a:pos x="52" y="10"/>
                </a:cxn>
                <a:cxn ang="0">
                  <a:pos x="52" y="10"/>
                </a:cxn>
                <a:cxn ang="0">
                  <a:pos x="53" y="8"/>
                </a:cxn>
                <a:cxn ang="0">
                  <a:pos x="53" y="5"/>
                </a:cxn>
                <a:cxn ang="0">
                  <a:pos x="52" y="3"/>
                </a:cxn>
                <a:cxn ang="0">
                  <a:pos x="48" y="0"/>
                </a:cxn>
                <a:cxn ang="0">
                  <a:pos x="45" y="0"/>
                </a:cxn>
                <a:cxn ang="0">
                  <a:pos x="44" y="1"/>
                </a:cxn>
                <a:cxn ang="0">
                  <a:pos x="44" y="1"/>
                </a:cxn>
              </a:cxnLst>
              <a:rect l="0" t="0" r="r" b="b"/>
              <a:pathLst>
                <a:path w="53" h="63">
                  <a:moveTo>
                    <a:pt x="44" y="1"/>
                  </a:moveTo>
                  <a:lnTo>
                    <a:pt x="44" y="1"/>
                  </a:lnTo>
                  <a:lnTo>
                    <a:pt x="30" y="13"/>
                  </a:lnTo>
                  <a:lnTo>
                    <a:pt x="22" y="21"/>
                  </a:lnTo>
                  <a:lnTo>
                    <a:pt x="13" y="29"/>
                  </a:lnTo>
                  <a:lnTo>
                    <a:pt x="6" y="37"/>
                  </a:lnTo>
                  <a:lnTo>
                    <a:pt x="1" y="46"/>
                  </a:lnTo>
                  <a:lnTo>
                    <a:pt x="0" y="50"/>
                  </a:lnTo>
                  <a:lnTo>
                    <a:pt x="0" y="54"/>
                  </a:lnTo>
                  <a:lnTo>
                    <a:pt x="1" y="57"/>
                  </a:lnTo>
                  <a:lnTo>
                    <a:pt x="4" y="61"/>
                  </a:lnTo>
                  <a:lnTo>
                    <a:pt x="4" y="61"/>
                  </a:lnTo>
                  <a:lnTo>
                    <a:pt x="5" y="63"/>
                  </a:lnTo>
                  <a:lnTo>
                    <a:pt x="8" y="63"/>
                  </a:lnTo>
                  <a:lnTo>
                    <a:pt x="10" y="63"/>
                  </a:lnTo>
                  <a:lnTo>
                    <a:pt x="11" y="61"/>
                  </a:lnTo>
                  <a:lnTo>
                    <a:pt x="13" y="57"/>
                  </a:lnTo>
                  <a:lnTo>
                    <a:pt x="13" y="55"/>
                  </a:lnTo>
                  <a:lnTo>
                    <a:pt x="11" y="54"/>
                  </a:lnTo>
                  <a:lnTo>
                    <a:pt x="11" y="54"/>
                  </a:lnTo>
                  <a:lnTo>
                    <a:pt x="11" y="52"/>
                  </a:lnTo>
                  <a:lnTo>
                    <a:pt x="11" y="50"/>
                  </a:lnTo>
                  <a:lnTo>
                    <a:pt x="14" y="44"/>
                  </a:lnTo>
                  <a:lnTo>
                    <a:pt x="21" y="38"/>
                  </a:lnTo>
                  <a:lnTo>
                    <a:pt x="27" y="31"/>
                  </a:lnTo>
                  <a:lnTo>
                    <a:pt x="52" y="10"/>
                  </a:lnTo>
                  <a:lnTo>
                    <a:pt x="52" y="10"/>
                  </a:lnTo>
                  <a:lnTo>
                    <a:pt x="53" y="8"/>
                  </a:lnTo>
                  <a:lnTo>
                    <a:pt x="53" y="5"/>
                  </a:lnTo>
                  <a:lnTo>
                    <a:pt x="52" y="3"/>
                  </a:lnTo>
                  <a:lnTo>
                    <a:pt x="48" y="0"/>
                  </a:lnTo>
                  <a:lnTo>
                    <a:pt x="45" y="0"/>
                  </a:lnTo>
                  <a:lnTo>
                    <a:pt x="44" y="1"/>
                  </a:lnTo>
                  <a:lnTo>
                    <a:pt x="4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08" name="Freeform 720"/>
            <p:cNvSpPr/>
            <p:nvPr/>
          </p:nvSpPr>
          <p:spPr bwMode="auto">
            <a:xfrm>
              <a:off x="2176463" y="3671888"/>
              <a:ext cx="34925" cy="33338"/>
            </a:xfrm>
            <a:custGeom>
              <a:avLst/>
              <a:gdLst/>
              <a:ahLst/>
              <a:cxnLst>
                <a:cxn ang="0">
                  <a:pos x="77" y="3"/>
                </a:cxn>
                <a:cxn ang="0">
                  <a:pos x="77" y="3"/>
                </a:cxn>
                <a:cxn ang="0">
                  <a:pos x="65" y="13"/>
                </a:cxn>
                <a:cxn ang="0">
                  <a:pos x="53" y="22"/>
                </a:cxn>
                <a:cxn ang="0">
                  <a:pos x="31" y="42"/>
                </a:cxn>
                <a:cxn ang="0">
                  <a:pos x="31" y="42"/>
                </a:cxn>
                <a:cxn ang="0">
                  <a:pos x="22" y="50"/>
                </a:cxn>
                <a:cxn ang="0">
                  <a:pos x="14" y="59"/>
                </a:cxn>
                <a:cxn ang="0">
                  <a:pos x="6" y="68"/>
                </a:cxn>
                <a:cxn ang="0">
                  <a:pos x="1" y="79"/>
                </a:cxn>
                <a:cxn ang="0">
                  <a:pos x="1" y="79"/>
                </a:cxn>
                <a:cxn ang="0">
                  <a:pos x="0" y="81"/>
                </a:cxn>
                <a:cxn ang="0">
                  <a:pos x="1" y="84"/>
                </a:cxn>
                <a:cxn ang="0">
                  <a:pos x="2" y="85"/>
                </a:cxn>
                <a:cxn ang="0">
                  <a:pos x="4" y="85"/>
                </a:cxn>
                <a:cxn ang="0">
                  <a:pos x="9" y="85"/>
                </a:cxn>
                <a:cxn ang="0">
                  <a:pos x="10" y="84"/>
                </a:cxn>
                <a:cxn ang="0">
                  <a:pos x="12" y="83"/>
                </a:cxn>
                <a:cxn ang="0">
                  <a:pos x="12" y="83"/>
                </a:cxn>
                <a:cxn ang="0">
                  <a:pos x="14" y="76"/>
                </a:cxn>
                <a:cxn ang="0">
                  <a:pos x="18" y="71"/>
                </a:cxn>
                <a:cxn ang="0">
                  <a:pos x="27" y="60"/>
                </a:cxn>
                <a:cxn ang="0">
                  <a:pos x="38" y="50"/>
                </a:cxn>
                <a:cxn ang="0">
                  <a:pos x="48" y="42"/>
                </a:cxn>
                <a:cxn ang="0">
                  <a:pos x="48" y="42"/>
                </a:cxn>
                <a:cxn ang="0">
                  <a:pos x="57" y="35"/>
                </a:cxn>
                <a:cxn ang="0">
                  <a:pos x="67" y="28"/>
                </a:cxn>
                <a:cxn ang="0">
                  <a:pos x="85" y="11"/>
                </a:cxn>
                <a:cxn ang="0">
                  <a:pos x="85" y="11"/>
                </a:cxn>
                <a:cxn ang="0">
                  <a:pos x="86" y="8"/>
                </a:cxn>
                <a:cxn ang="0">
                  <a:pos x="86" y="7"/>
                </a:cxn>
                <a:cxn ang="0">
                  <a:pos x="85" y="3"/>
                </a:cxn>
                <a:cxn ang="0">
                  <a:pos x="81" y="0"/>
                </a:cxn>
                <a:cxn ang="0">
                  <a:pos x="78" y="1"/>
                </a:cxn>
                <a:cxn ang="0">
                  <a:pos x="77" y="3"/>
                </a:cxn>
                <a:cxn ang="0">
                  <a:pos x="77" y="3"/>
                </a:cxn>
              </a:cxnLst>
              <a:rect l="0" t="0" r="r" b="b"/>
              <a:pathLst>
                <a:path w="86" h="85">
                  <a:moveTo>
                    <a:pt x="77" y="3"/>
                  </a:moveTo>
                  <a:lnTo>
                    <a:pt x="77" y="3"/>
                  </a:lnTo>
                  <a:lnTo>
                    <a:pt x="65" y="13"/>
                  </a:lnTo>
                  <a:lnTo>
                    <a:pt x="53" y="22"/>
                  </a:lnTo>
                  <a:lnTo>
                    <a:pt x="31" y="42"/>
                  </a:lnTo>
                  <a:lnTo>
                    <a:pt x="31" y="42"/>
                  </a:lnTo>
                  <a:lnTo>
                    <a:pt x="22" y="50"/>
                  </a:lnTo>
                  <a:lnTo>
                    <a:pt x="14" y="59"/>
                  </a:lnTo>
                  <a:lnTo>
                    <a:pt x="6" y="68"/>
                  </a:lnTo>
                  <a:lnTo>
                    <a:pt x="1" y="79"/>
                  </a:lnTo>
                  <a:lnTo>
                    <a:pt x="1" y="79"/>
                  </a:lnTo>
                  <a:lnTo>
                    <a:pt x="0" y="81"/>
                  </a:lnTo>
                  <a:lnTo>
                    <a:pt x="1" y="84"/>
                  </a:lnTo>
                  <a:lnTo>
                    <a:pt x="2" y="85"/>
                  </a:lnTo>
                  <a:lnTo>
                    <a:pt x="4" y="85"/>
                  </a:lnTo>
                  <a:lnTo>
                    <a:pt x="9" y="85"/>
                  </a:lnTo>
                  <a:lnTo>
                    <a:pt x="10" y="84"/>
                  </a:lnTo>
                  <a:lnTo>
                    <a:pt x="12" y="83"/>
                  </a:lnTo>
                  <a:lnTo>
                    <a:pt x="12" y="83"/>
                  </a:lnTo>
                  <a:lnTo>
                    <a:pt x="14" y="76"/>
                  </a:lnTo>
                  <a:lnTo>
                    <a:pt x="18" y="71"/>
                  </a:lnTo>
                  <a:lnTo>
                    <a:pt x="27" y="60"/>
                  </a:lnTo>
                  <a:lnTo>
                    <a:pt x="38" y="50"/>
                  </a:lnTo>
                  <a:lnTo>
                    <a:pt x="48" y="42"/>
                  </a:lnTo>
                  <a:lnTo>
                    <a:pt x="48" y="42"/>
                  </a:lnTo>
                  <a:lnTo>
                    <a:pt x="57" y="35"/>
                  </a:lnTo>
                  <a:lnTo>
                    <a:pt x="67" y="28"/>
                  </a:lnTo>
                  <a:lnTo>
                    <a:pt x="85" y="11"/>
                  </a:lnTo>
                  <a:lnTo>
                    <a:pt x="85" y="11"/>
                  </a:lnTo>
                  <a:lnTo>
                    <a:pt x="86" y="8"/>
                  </a:lnTo>
                  <a:lnTo>
                    <a:pt x="86" y="7"/>
                  </a:lnTo>
                  <a:lnTo>
                    <a:pt x="85" y="3"/>
                  </a:lnTo>
                  <a:lnTo>
                    <a:pt x="81" y="0"/>
                  </a:lnTo>
                  <a:lnTo>
                    <a:pt x="78" y="1"/>
                  </a:lnTo>
                  <a:lnTo>
                    <a:pt x="77" y="3"/>
                  </a:lnTo>
                  <a:lnTo>
                    <a:pt x="7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09" name="Freeform 721"/>
            <p:cNvSpPr/>
            <p:nvPr/>
          </p:nvSpPr>
          <p:spPr bwMode="auto">
            <a:xfrm>
              <a:off x="2200276" y="3676650"/>
              <a:ext cx="26988" cy="26988"/>
            </a:xfrm>
            <a:custGeom>
              <a:avLst/>
              <a:gdLst/>
              <a:ahLst/>
              <a:cxnLst>
                <a:cxn ang="0">
                  <a:pos x="59" y="1"/>
                </a:cxn>
                <a:cxn ang="0">
                  <a:pos x="59" y="1"/>
                </a:cxn>
                <a:cxn ang="0">
                  <a:pos x="51" y="9"/>
                </a:cxn>
                <a:cxn ang="0">
                  <a:pos x="42" y="16"/>
                </a:cxn>
                <a:cxn ang="0">
                  <a:pos x="25" y="27"/>
                </a:cxn>
                <a:cxn ang="0">
                  <a:pos x="17" y="34"/>
                </a:cxn>
                <a:cxn ang="0">
                  <a:pos x="11" y="42"/>
                </a:cxn>
                <a:cxn ang="0">
                  <a:pos x="4" y="51"/>
                </a:cxn>
                <a:cxn ang="0">
                  <a:pos x="0" y="61"/>
                </a:cxn>
                <a:cxn ang="0">
                  <a:pos x="0" y="61"/>
                </a:cxn>
                <a:cxn ang="0">
                  <a:pos x="0" y="64"/>
                </a:cxn>
                <a:cxn ang="0">
                  <a:pos x="2" y="67"/>
                </a:cxn>
                <a:cxn ang="0">
                  <a:pos x="4" y="68"/>
                </a:cxn>
                <a:cxn ang="0">
                  <a:pos x="7" y="69"/>
                </a:cxn>
                <a:cxn ang="0">
                  <a:pos x="12" y="69"/>
                </a:cxn>
                <a:cxn ang="0">
                  <a:pos x="12" y="69"/>
                </a:cxn>
                <a:cxn ang="0">
                  <a:pos x="15" y="68"/>
                </a:cxn>
                <a:cxn ang="0">
                  <a:pos x="16" y="67"/>
                </a:cxn>
                <a:cxn ang="0">
                  <a:pos x="17" y="64"/>
                </a:cxn>
                <a:cxn ang="0">
                  <a:pos x="17" y="60"/>
                </a:cxn>
                <a:cxn ang="0">
                  <a:pos x="15" y="57"/>
                </a:cxn>
                <a:cxn ang="0">
                  <a:pos x="15" y="57"/>
                </a:cxn>
                <a:cxn ang="0">
                  <a:pos x="19" y="50"/>
                </a:cxn>
                <a:cxn ang="0">
                  <a:pos x="24" y="43"/>
                </a:cxn>
                <a:cxn ang="0">
                  <a:pos x="30" y="37"/>
                </a:cxn>
                <a:cxn ang="0">
                  <a:pos x="38" y="31"/>
                </a:cxn>
                <a:cxn ang="0">
                  <a:pos x="54" y="21"/>
                </a:cxn>
                <a:cxn ang="0">
                  <a:pos x="61" y="16"/>
                </a:cxn>
                <a:cxn ang="0">
                  <a:pos x="67" y="10"/>
                </a:cxn>
                <a:cxn ang="0">
                  <a:pos x="67" y="10"/>
                </a:cxn>
                <a:cxn ang="0">
                  <a:pos x="68" y="8"/>
                </a:cxn>
                <a:cxn ang="0">
                  <a:pos x="70" y="5"/>
                </a:cxn>
                <a:cxn ang="0">
                  <a:pos x="67" y="3"/>
                </a:cxn>
                <a:cxn ang="0">
                  <a:pos x="63" y="0"/>
                </a:cxn>
                <a:cxn ang="0">
                  <a:pos x="62" y="0"/>
                </a:cxn>
                <a:cxn ang="0">
                  <a:pos x="59" y="1"/>
                </a:cxn>
                <a:cxn ang="0">
                  <a:pos x="59" y="1"/>
                </a:cxn>
              </a:cxnLst>
              <a:rect l="0" t="0" r="r" b="b"/>
              <a:pathLst>
                <a:path w="70" h="69">
                  <a:moveTo>
                    <a:pt x="59" y="1"/>
                  </a:moveTo>
                  <a:lnTo>
                    <a:pt x="59" y="1"/>
                  </a:lnTo>
                  <a:lnTo>
                    <a:pt x="51" y="9"/>
                  </a:lnTo>
                  <a:lnTo>
                    <a:pt x="42" y="16"/>
                  </a:lnTo>
                  <a:lnTo>
                    <a:pt x="25" y="27"/>
                  </a:lnTo>
                  <a:lnTo>
                    <a:pt x="17" y="34"/>
                  </a:lnTo>
                  <a:lnTo>
                    <a:pt x="11" y="42"/>
                  </a:lnTo>
                  <a:lnTo>
                    <a:pt x="4" y="51"/>
                  </a:lnTo>
                  <a:lnTo>
                    <a:pt x="0" y="61"/>
                  </a:lnTo>
                  <a:lnTo>
                    <a:pt x="0" y="61"/>
                  </a:lnTo>
                  <a:lnTo>
                    <a:pt x="0" y="64"/>
                  </a:lnTo>
                  <a:lnTo>
                    <a:pt x="2" y="67"/>
                  </a:lnTo>
                  <a:lnTo>
                    <a:pt x="4" y="68"/>
                  </a:lnTo>
                  <a:lnTo>
                    <a:pt x="7" y="69"/>
                  </a:lnTo>
                  <a:lnTo>
                    <a:pt x="12" y="69"/>
                  </a:lnTo>
                  <a:lnTo>
                    <a:pt x="12" y="69"/>
                  </a:lnTo>
                  <a:lnTo>
                    <a:pt x="15" y="68"/>
                  </a:lnTo>
                  <a:lnTo>
                    <a:pt x="16" y="67"/>
                  </a:lnTo>
                  <a:lnTo>
                    <a:pt x="17" y="64"/>
                  </a:lnTo>
                  <a:lnTo>
                    <a:pt x="17" y="60"/>
                  </a:lnTo>
                  <a:lnTo>
                    <a:pt x="15" y="57"/>
                  </a:lnTo>
                  <a:lnTo>
                    <a:pt x="15" y="57"/>
                  </a:lnTo>
                  <a:lnTo>
                    <a:pt x="19" y="50"/>
                  </a:lnTo>
                  <a:lnTo>
                    <a:pt x="24" y="43"/>
                  </a:lnTo>
                  <a:lnTo>
                    <a:pt x="30" y="37"/>
                  </a:lnTo>
                  <a:lnTo>
                    <a:pt x="38" y="31"/>
                  </a:lnTo>
                  <a:lnTo>
                    <a:pt x="54" y="21"/>
                  </a:lnTo>
                  <a:lnTo>
                    <a:pt x="61" y="16"/>
                  </a:lnTo>
                  <a:lnTo>
                    <a:pt x="67" y="10"/>
                  </a:lnTo>
                  <a:lnTo>
                    <a:pt x="67" y="10"/>
                  </a:lnTo>
                  <a:lnTo>
                    <a:pt x="68" y="8"/>
                  </a:lnTo>
                  <a:lnTo>
                    <a:pt x="70" y="5"/>
                  </a:lnTo>
                  <a:lnTo>
                    <a:pt x="67" y="3"/>
                  </a:lnTo>
                  <a:lnTo>
                    <a:pt x="63" y="0"/>
                  </a:lnTo>
                  <a:lnTo>
                    <a:pt x="62" y="0"/>
                  </a:lnTo>
                  <a:lnTo>
                    <a:pt x="59" y="1"/>
                  </a:lnTo>
                  <a:lnTo>
                    <a:pt x="5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10" name="Freeform 722"/>
            <p:cNvSpPr/>
            <p:nvPr/>
          </p:nvSpPr>
          <p:spPr bwMode="auto">
            <a:xfrm>
              <a:off x="2222501" y="3676650"/>
              <a:ext cx="25400" cy="31750"/>
            </a:xfrm>
            <a:custGeom>
              <a:avLst/>
              <a:gdLst/>
              <a:ahLst/>
              <a:cxnLst>
                <a:cxn ang="0">
                  <a:pos x="52" y="1"/>
                </a:cxn>
                <a:cxn ang="0">
                  <a:pos x="52" y="1"/>
                </a:cxn>
                <a:cxn ang="0">
                  <a:pos x="43" y="13"/>
                </a:cxn>
                <a:cxn ang="0">
                  <a:pos x="35" y="23"/>
                </a:cxn>
                <a:cxn ang="0">
                  <a:pos x="26" y="34"/>
                </a:cxn>
                <a:cxn ang="0">
                  <a:pos x="16" y="44"/>
                </a:cxn>
                <a:cxn ang="0">
                  <a:pos x="16" y="44"/>
                </a:cxn>
                <a:cxn ang="0">
                  <a:pos x="9" y="51"/>
                </a:cxn>
                <a:cxn ang="0">
                  <a:pos x="4" y="57"/>
                </a:cxn>
                <a:cxn ang="0">
                  <a:pos x="1" y="65"/>
                </a:cxn>
                <a:cxn ang="0">
                  <a:pos x="0" y="74"/>
                </a:cxn>
                <a:cxn ang="0">
                  <a:pos x="0" y="74"/>
                </a:cxn>
                <a:cxn ang="0">
                  <a:pos x="0" y="77"/>
                </a:cxn>
                <a:cxn ang="0">
                  <a:pos x="1" y="78"/>
                </a:cxn>
                <a:cxn ang="0">
                  <a:pos x="5" y="80"/>
                </a:cxn>
                <a:cxn ang="0">
                  <a:pos x="9" y="78"/>
                </a:cxn>
                <a:cxn ang="0">
                  <a:pos x="10" y="77"/>
                </a:cxn>
                <a:cxn ang="0">
                  <a:pos x="12" y="74"/>
                </a:cxn>
                <a:cxn ang="0">
                  <a:pos x="12" y="74"/>
                </a:cxn>
                <a:cxn ang="0">
                  <a:pos x="12" y="69"/>
                </a:cxn>
                <a:cxn ang="0">
                  <a:pos x="13" y="65"/>
                </a:cxn>
                <a:cxn ang="0">
                  <a:pos x="18" y="57"/>
                </a:cxn>
                <a:cxn ang="0">
                  <a:pos x="25" y="51"/>
                </a:cxn>
                <a:cxn ang="0">
                  <a:pos x="33" y="44"/>
                </a:cxn>
                <a:cxn ang="0">
                  <a:pos x="33" y="44"/>
                </a:cxn>
                <a:cxn ang="0">
                  <a:pos x="40" y="37"/>
                </a:cxn>
                <a:cxn ang="0">
                  <a:pos x="47" y="27"/>
                </a:cxn>
                <a:cxn ang="0">
                  <a:pos x="54" y="18"/>
                </a:cxn>
                <a:cxn ang="0">
                  <a:pos x="61" y="10"/>
                </a:cxn>
                <a:cxn ang="0">
                  <a:pos x="61" y="10"/>
                </a:cxn>
                <a:cxn ang="0">
                  <a:pos x="63" y="8"/>
                </a:cxn>
                <a:cxn ang="0">
                  <a:pos x="63" y="5"/>
                </a:cxn>
                <a:cxn ang="0">
                  <a:pos x="60" y="1"/>
                </a:cxn>
                <a:cxn ang="0">
                  <a:pos x="57" y="0"/>
                </a:cxn>
                <a:cxn ang="0">
                  <a:pos x="55" y="0"/>
                </a:cxn>
                <a:cxn ang="0">
                  <a:pos x="52" y="1"/>
                </a:cxn>
                <a:cxn ang="0">
                  <a:pos x="52" y="1"/>
                </a:cxn>
              </a:cxnLst>
              <a:rect l="0" t="0" r="r" b="b"/>
              <a:pathLst>
                <a:path w="63" h="80">
                  <a:moveTo>
                    <a:pt x="52" y="1"/>
                  </a:moveTo>
                  <a:lnTo>
                    <a:pt x="52" y="1"/>
                  </a:lnTo>
                  <a:lnTo>
                    <a:pt x="43" y="13"/>
                  </a:lnTo>
                  <a:lnTo>
                    <a:pt x="35" y="23"/>
                  </a:lnTo>
                  <a:lnTo>
                    <a:pt x="26" y="34"/>
                  </a:lnTo>
                  <a:lnTo>
                    <a:pt x="16" y="44"/>
                  </a:lnTo>
                  <a:lnTo>
                    <a:pt x="16" y="44"/>
                  </a:lnTo>
                  <a:lnTo>
                    <a:pt x="9" y="51"/>
                  </a:lnTo>
                  <a:lnTo>
                    <a:pt x="4" y="57"/>
                  </a:lnTo>
                  <a:lnTo>
                    <a:pt x="1" y="65"/>
                  </a:lnTo>
                  <a:lnTo>
                    <a:pt x="0" y="74"/>
                  </a:lnTo>
                  <a:lnTo>
                    <a:pt x="0" y="74"/>
                  </a:lnTo>
                  <a:lnTo>
                    <a:pt x="0" y="77"/>
                  </a:lnTo>
                  <a:lnTo>
                    <a:pt x="1" y="78"/>
                  </a:lnTo>
                  <a:lnTo>
                    <a:pt x="5" y="80"/>
                  </a:lnTo>
                  <a:lnTo>
                    <a:pt x="9" y="78"/>
                  </a:lnTo>
                  <a:lnTo>
                    <a:pt x="10" y="77"/>
                  </a:lnTo>
                  <a:lnTo>
                    <a:pt x="12" y="74"/>
                  </a:lnTo>
                  <a:lnTo>
                    <a:pt x="12" y="74"/>
                  </a:lnTo>
                  <a:lnTo>
                    <a:pt x="12" y="69"/>
                  </a:lnTo>
                  <a:lnTo>
                    <a:pt x="13" y="65"/>
                  </a:lnTo>
                  <a:lnTo>
                    <a:pt x="18" y="57"/>
                  </a:lnTo>
                  <a:lnTo>
                    <a:pt x="25" y="51"/>
                  </a:lnTo>
                  <a:lnTo>
                    <a:pt x="33" y="44"/>
                  </a:lnTo>
                  <a:lnTo>
                    <a:pt x="33" y="44"/>
                  </a:lnTo>
                  <a:lnTo>
                    <a:pt x="40" y="37"/>
                  </a:lnTo>
                  <a:lnTo>
                    <a:pt x="47" y="27"/>
                  </a:lnTo>
                  <a:lnTo>
                    <a:pt x="54" y="18"/>
                  </a:lnTo>
                  <a:lnTo>
                    <a:pt x="61" y="10"/>
                  </a:lnTo>
                  <a:lnTo>
                    <a:pt x="61" y="10"/>
                  </a:lnTo>
                  <a:lnTo>
                    <a:pt x="63" y="8"/>
                  </a:lnTo>
                  <a:lnTo>
                    <a:pt x="63" y="5"/>
                  </a:lnTo>
                  <a:lnTo>
                    <a:pt x="60" y="1"/>
                  </a:lnTo>
                  <a:lnTo>
                    <a:pt x="57" y="0"/>
                  </a:lnTo>
                  <a:lnTo>
                    <a:pt x="55" y="0"/>
                  </a:lnTo>
                  <a:lnTo>
                    <a:pt x="52" y="1"/>
                  </a:lnTo>
                  <a:lnTo>
                    <a:pt x="5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11" name="Freeform 723"/>
            <p:cNvSpPr/>
            <p:nvPr/>
          </p:nvSpPr>
          <p:spPr bwMode="auto">
            <a:xfrm>
              <a:off x="2238376" y="3681413"/>
              <a:ext cx="26988" cy="33338"/>
            </a:xfrm>
            <a:custGeom>
              <a:avLst/>
              <a:gdLst/>
              <a:ahLst/>
              <a:cxnLst>
                <a:cxn ang="0">
                  <a:pos x="59" y="1"/>
                </a:cxn>
                <a:cxn ang="0">
                  <a:pos x="59" y="1"/>
                </a:cxn>
                <a:cxn ang="0">
                  <a:pos x="42" y="18"/>
                </a:cxn>
                <a:cxn ang="0">
                  <a:pos x="26" y="36"/>
                </a:cxn>
                <a:cxn ang="0">
                  <a:pos x="18" y="45"/>
                </a:cxn>
                <a:cxn ang="0">
                  <a:pos x="12" y="56"/>
                </a:cxn>
                <a:cxn ang="0">
                  <a:pos x="5" y="66"/>
                </a:cxn>
                <a:cxn ang="0">
                  <a:pos x="1" y="78"/>
                </a:cxn>
                <a:cxn ang="0">
                  <a:pos x="1" y="78"/>
                </a:cxn>
                <a:cxn ang="0">
                  <a:pos x="0" y="81"/>
                </a:cxn>
                <a:cxn ang="0">
                  <a:pos x="1" y="82"/>
                </a:cxn>
                <a:cxn ang="0">
                  <a:pos x="3" y="83"/>
                </a:cxn>
                <a:cxn ang="0">
                  <a:pos x="4" y="85"/>
                </a:cxn>
                <a:cxn ang="0">
                  <a:pos x="9" y="85"/>
                </a:cxn>
                <a:cxn ang="0">
                  <a:pos x="11" y="83"/>
                </a:cxn>
                <a:cxn ang="0">
                  <a:pos x="12" y="81"/>
                </a:cxn>
                <a:cxn ang="0">
                  <a:pos x="12" y="81"/>
                </a:cxn>
                <a:cxn ang="0">
                  <a:pos x="17" y="70"/>
                </a:cxn>
                <a:cxn ang="0">
                  <a:pos x="22" y="61"/>
                </a:cxn>
                <a:cxn ang="0">
                  <a:pos x="29" y="51"/>
                </a:cxn>
                <a:cxn ang="0">
                  <a:pos x="35" y="43"/>
                </a:cxn>
                <a:cxn ang="0">
                  <a:pos x="51" y="26"/>
                </a:cxn>
                <a:cxn ang="0">
                  <a:pos x="68" y="9"/>
                </a:cxn>
                <a:cxn ang="0">
                  <a:pos x="68" y="9"/>
                </a:cxn>
                <a:cxn ang="0">
                  <a:pos x="69" y="8"/>
                </a:cxn>
                <a:cxn ang="0">
                  <a:pos x="69" y="5"/>
                </a:cxn>
                <a:cxn ang="0">
                  <a:pos x="67" y="1"/>
                </a:cxn>
                <a:cxn ang="0">
                  <a:pos x="64" y="0"/>
                </a:cxn>
                <a:cxn ang="0">
                  <a:pos x="62" y="0"/>
                </a:cxn>
                <a:cxn ang="0">
                  <a:pos x="59" y="1"/>
                </a:cxn>
                <a:cxn ang="0">
                  <a:pos x="59" y="1"/>
                </a:cxn>
              </a:cxnLst>
              <a:rect l="0" t="0" r="r" b="b"/>
              <a:pathLst>
                <a:path w="69" h="85">
                  <a:moveTo>
                    <a:pt x="59" y="1"/>
                  </a:moveTo>
                  <a:lnTo>
                    <a:pt x="59" y="1"/>
                  </a:lnTo>
                  <a:lnTo>
                    <a:pt x="42" y="18"/>
                  </a:lnTo>
                  <a:lnTo>
                    <a:pt x="26" y="36"/>
                  </a:lnTo>
                  <a:lnTo>
                    <a:pt x="18" y="45"/>
                  </a:lnTo>
                  <a:lnTo>
                    <a:pt x="12" y="56"/>
                  </a:lnTo>
                  <a:lnTo>
                    <a:pt x="5" y="66"/>
                  </a:lnTo>
                  <a:lnTo>
                    <a:pt x="1" y="78"/>
                  </a:lnTo>
                  <a:lnTo>
                    <a:pt x="1" y="78"/>
                  </a:lnTo>
                  <a:lnTo>
                    <a:pt x="0" y="81"/>
                  </a:lnTo>
                  <a:lnTo>
                    <a:pt x="1" y="82"/>
                  </a:lnTo>
                  <a:lnTo>
                    <a:pt x="3" y="83"/>
                  </a:lnTo>
                  <a:lnTo>
                    <a:pt x="4" y="85"/>
                  </a:lnTo>
                  <a:lnTo>
                    <a:pt x="9" y="85"/>
                  </a:lnTo>
                  <a:lnTo>
                    <a:pt x="11" y="83"/>
                  </a:lnTo>
                  <a:lnTo>
                    <a:pt x="12" y="81"/>
                  </a:lnTo>
                  <a:lnTo>
                    <a:pt x="12" y="81"/>
                  </a:lnTo>
                  <a:lnTo>
                    <a:pt x="17" y="70"/>
                  </a:lnTo>
                  <a:lnTo>
                    <a:pt x="22" y="61"/>
                  </a:lnTo>
                  <a:lnTo>
                    <a:pt x="29" y="51"/>
                  </a:lnTo>
                  <a:lnTo>
                    <a:pt x="35" y="43"/>
                  </a:lnTo>
                  <a:lnTo>
                    <a:pt x="51" y="26"/>
                  </a:lnTo>
                  <a:lnTo>
                    <a:pt x="68" y="9"/>
                  </a:lnTo>
                  <a:lnTo>
                    <a:pt x="68" y="9"/>
                  </a:lnTo>
                  <a:lnTo>
                    <a:pt x="69" y="8"/>
                  </a:lnTo>
                  <a:lnTo>
                    <a:pt x="69" y="5"/>
                  </a:lnTo>
                  <a:lnTo>
                    <a:pt x="67" y="1"/>
                  </a:lnTo>
                  <a:lnTo>
                    <a:pt x="64" y="0"/>
                  </a:lnTo>
                  <a:lnTo>
                    <a:pt x="62" y="0"/>
                  </a:lnTo>
                  <a:lnTo>
                    <a:pt x="59" y="1"/>
                  </a:lnTo>
                  <a:lnTo>
                    <a:pt x="5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12" name="Freeform 724"/>
            <p:cNvSpPr/>
            <p:nvPr/>
          </p:nvSpPr>
          <p:spPr bwMode="auto">
            <a:xfrm>
              <a:off x="2268538" y="3681413"/>
              <a:ext cx="28575" cy="33338"/>
            </a:xfrm>
            <a:custGeom>
              <a:avLst/>
              <a:gdLst/>
              <a:ahLst/>
              <a:cxnLst>
                <a:cxn ang="0">
                  <a:pos x="64" y="1"/>
                </a:cxn>
                <a:cxn ang="0">
                  <a:pos x="64" y="1"/>
                </a:cxn>
                <a:cxn ang="0">
                  <a:pos x="45" y="18"/>
                </a:cxn>
                <a:cxn ang="0">
                  <a:pos x="27" y="35"/>
                </a:cxn>
                <a:cxn ang="0">
                  <a:pos x="18" y="45"/>
                </a:cxn>
                <a:cxn ang="0">
                  <a:pos x="10" y="55"/>
                </a:cxn>
                <a:cxn ang="0">
                  <a:pos x="4" y="66"/>
                </a:cxn>
                <a:cxn ang="0">
                  <a:pos x="0" y="78"/>
                </a:cxn>
                <a:cxn ang="0">
                  <a:pos x="0" y="78"/>
                </a:cxn>
                <a:cxn ang="0">
                  <a:pos x="0" y="81"/>
                </a:cxn>
                <a:cxn ang="0">
                  <a:pos x="1" y="82"/>
                </a:cxn>
                <a:cxn ang="0">
                  <a:pos x="5" y="85"/>
                </a:cxn>
                <a:cxn ang="0">
                  <a:pos x="9" y="85"/>
                </a:cxn>
                <a:cxn ang="0">
                  <a:pos x="10" y="83"/>
                </a:cxn>
                <a:cxn ang="0">
                  <a:pos x="11" y="81"/>
                </a:cxn>
                <a:cxn ang="0">
                  <a:pos x="11" y="81"/>
                </a:cxn>
                <a:cxn ang="0">
                  <a:pos x="15" y="70"/>
                </a:cxn>
                <a:cxn ang="0">
                  <a:pos x="21" y="60"/>
                </a:cxn>
                <a:cxn ang="0">
                  <a:pos x="28" y="51"/>
                </a:cxn>
                <a:cxn ang="0">
                  <a:pos x="36" y="42"/>
                </a:cxn>
                <a:cxn ang="0">
                  <a:pos x="55" y="25"/>
                </a:cxn>
                <a:cxn ang="0">
                  <a:pos x="73" y="9"/>
                </a:cxn>
                <a:cxn ang="0">
                  <a:pos x="73" y="9"/>
                </a:cxn>
                <a:cxn ang="0">
                  <a:pos x="74" y="8"/>
                </a:cxn>
                <a:cxn ang="0">
                  <a:pos x="74" y="5"/>
                </a:cxn>
                <a:cxn ang="0">
                  <a:pos x="73" y="1"/>
                </a:cxn>
                <a:cxn ang="0">
                  <a:pos x="69" y="0"/>
                </a:cxn>
                <a:cxn ang="0">
                  <a:pos x="66" y="0"/>
                </a:cxn>
                <a:cxn ang="0">
                  <a:pos x="64" y="1"/>
                </a:cxn>
                <a:cxn ang="0">
                  <a:pos x="64" y="1"/>
                </a:cxn>
              </a:cxnLst>
              <a:rect l="0" t="0" r="r" b="b"/>
              <a:pathLst>
                <a:path w="74" h="85">
                  <a:moveTo>
                    <a:pt x="64" y="1"/>
                  </a:moveTo>
                  <a:lnTo>
                    <a:pt x="64" y="1"/>
                  </a:lnTo>
                  <a:lnTo>
                    <a:pt x="45" y="18"/>
                  </a:lnTo>
                  <a:lnTo>
                    <a:pt x="27" y="35"/>
                  </a:lnTo>
                  <a:lnTo>
                    <a:pt x="18" y="45"/>
                  </a:lnTo>
                  <a:lnTo>
                    <a:pt x="10" y="55"/>
                  </a:lnTo>
                  <a:lnTo>
                    <a:pt x="4" y="66"/>
                  </a:lnTo>
                  <a:lnTo>
                    <a:pt x="0" y="78"/>
                  </a:lnTo>
                  <a:lnTo>
                    <a:pt x="0" y="78"/>
                  </a:lnTo>
                  <a:lnTo>
                    <a:pt x="0" y="81"/>
                  </a:lnTo>
                  <a:lnTo>
                    <a:pt x="1" y="82"/>
                  </a:lnTo>
                  <a:lnTo>
                    <a:pt x="5" y="85"/>
                  </a:lnTo>
                  <a:lnTo>
                    <a:pt x="9" y="85"/>
                  </a:lnTo>
                  <a:lnTo>
                    <a:pt x="10" y="83"/>
                  </a:lnTo>
                  <a:lnTo>
                    <a:pt x="11" y="81"/>
                  </a:lnTo>
                  <a:lnTo>
                    <a:pt x="11" y="81"/>
                  </a:lnTo>
                  <a:lnTo>
                    <a:pt x="15" y="70"/>
                  </a:lnTo>
                  <a:lnTo>
                    <a:pt x="21" y="60"/>
                  </a:lnTo>
                  <a:lnTo>
                    <a:pt x="28" y="51"/>
                  </a:lnTo>
                  <a:lnTo>
                    <a:pt x="36" y="42"/>
                  </a:lnTo>
                  <a:lnTo>
                    <a:pt x="55" y="25"/>
                  </a:lnTo>
                  <a:lnTo>
                    <a:pt x="73" y="9"/>
                  </a:lnTo>
                  <a:lnTo>
                    <a:pt x="73" y="9"/>
                  </a:lnTo>
                  <a:lnTo>
                    <a:pt x="74" y="8"/>
                  </a:lnTo>
                  <a:lnTo>
                    <a:pt x="74" y="5"/>
                  </a:lnTo>
                  <a:lnTo>
                    <a:pt x="73" y="1"/>
                  </a:lnTo>
                  <a:lnTo>
                    <a:pt x="69" y="0"/>
                  </a:lnTo>
                  <a:lnTo>
                    <a:pt x="66" y="0"/>
                  </a:lnTo>
                  <a:lnTo>
                    <a:pt x="64" y="1"/>
                  </a:lnTo>
                  <a:lnTo>
                    <a:pt x="6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13" name="Freeform 725"/>
            <p:cNvSpPr/>
            <p:nvPr/>
          </p:nvSpPr>
          <p:spPr bwMode="auto">
            <a:xfrm>
              <a:off x="2306638" y="3678238"/>
              <a:ext cx="33338" cy="31750"/>
            </a:xfrm>
            <a:custGeom>
              <a:avLst/>
              <a:gdLst/>
              <a:ahLst/>
              <a:cxnLst>
                <a:cxn ang="0">
                  <a:pos x="76" y="0"/>
                </a:cxn>
                <a:cxn ang="0">
                  <a:pos x="76" y="0"/>
                </a:cxn>
                <a:cxn ang="0">
                  <a:pos x="64" y="6"/>
                </a:cxn>
                <a:cxn ang="0">
                  <a:pos x="52" y="12"/>
                </a:cxn>
                <a:cxn ang="0">
                  <a:pos x="42" y="20"/>
                </a:cxn>
                <a:cxn ang="0">
                  <a:pos x="31" y="29"/>
                </a:cxn>
                <a:cxn ang="0">
                  <a:pos x="22" y="38"/>
                </a:cxn>
                <a:cxn ang="0">
                  <a:pos x="13" y="49"/>
                </a:cxn>
                <a:cxn ang="0">
                  <a:pos x="6" y="59"/>
                </a:cxn>
                <a:cxn ang="0">
                  <a:pos x="0" y="71"/>
                </a:cxn>
                <a:cxn ang="0">
                  <a:pos x="0" y="71"/>
                </a:cxn>
                <a:cxn ang="0">
                  <a:pos x="0" y="74"/>
                </a:cxn>
                <a:cxn ang="0">
                  <a:pos x="0" y="76"/>
                </a:cxn>
                <a:cxn ang="0">
                  <a:pos x="2" y="79"/>
                </a:cxn>
                <a:cxn ang="0">
                  <a:pos x="5" y="80"/>
                </a:cxn>
                <a:cxn ang="0">
                  <a:pos x="6" y="80"/>
                </a:cxn>
                <a:cxn ang="0">
                  <a:pos x="8" y="79"/>
                </a:cxn>
                <a:cxn ang="0">
                  <a:pos x="9" y="78"/>
                </a:cxn>
                <a:cxn ang="0">
                  <a:pos x="9" y="78"/>
                </a:cxn>
                <a:cxn ang="0">
                  <a:pos x="16" y="66"/>
                </a:cxn>
                <a:cxn ang="0">
                  <a:pos x="22" y="55"/>
                </a:cxn>
                <a:cxn ang="0">
                  <a:pos x="30" y="46"/>
                </a:cxn>
                <a:cxn ang="0">
                  <a:pos x="39" y="37"/>
                </a:cxn>
                <a:cxn ang="0">
                  <a:pos x="50" y="29"/>
                </a:cxn>
                <a:cxn ang="0">
                  <a:pos x="60" y="21"/>
                </a:cxn>
                <a:cxn ang="0">
                  <a:pos x="70" y="16"/>
                </a:cxn>
                <a:cxn ang="0">
                  <a:pos x="82" y="11"/>
                </a:cxn>
                <a:cxn ang="0">
                  <a:pos x="82" y="11"/>
                </a:cxn>
                <a:cxn ang="0">
                  <a:pos x="84" y="10"/>
                </a:cxn>
                <a:cxn ang="0">
                  <a:pos x="85" y="7"/>
                </a:cxn>
                <a:cxn ang="0">
                  <a:pos x="85" y="6"/>
                </a:cxn>
                <a:cxn ang="0">
                  <a:pos x="84" y="3"/>
                </a:cxn>
                <a:cxn ang="0">
                  <a:pos x="81" y="0"/>
                </a:cxn>
                <a:cxn ang="0">
                  <a:pos x="78" y="0"/>
                </a:cxn>
                <a:cxn ang="0">
                  <a:pos x="76" y="0"/>
                </a:cxn>
                <a:cxn ang="0">
                  <a:pos x="76" y="0"/>
                </a:cxn>
              </a:cxnLst>
              <a:rect l="0" t="0" r="r" b="b"/>
              <a:pathLst>
                <a:path w="85" h="80">
                  <a:moveTo>
                    <a:pt x="76" y="0"/>
                  </a:moveTo>
                  <a:lnTo>
                    <a:pt x="76" y="0"/>
                  </a:lnTo>
                  <a:lnTo>
                    <a:pt x="64" y="6"/>
                  </a:lnTo>
                  <a:lnTo>
                    <a:pt x="52" y="12"/>
                  </a:lnTo>
                  <a:lnTo>
                    <a:pt x="42" y="20"/>
                  </a:lnTo>
                  <a:lnTo>
                    <a:pt x="31" y="29"/>
                  </a:lnTo>
                  <a:lnTo>
                    <a:pt x="22" y="38"/>
                  </a:lnTo>
                  <a:lnTo>
                    <a:pt x="13" y="49"/>
                  </a:lnTo>
                  <a:lnTo>
                    <a:pt x="6" y="59"/>
                  </a:lnTo>
                  <a:lnTo>
                    <a:pt x="0" y="71"/>
                  </a:lnTo>
                  <a:lnTo>
                    <a:pt x="0" y="71"/>
                  </a:lnTo>
                  <a:lnTo>
                    <a:pt x="0" y="74"/>
                  </a:lnTo>
                  <a:lnTo>
                    <a:pt x="0" y="76"/>
                  </a:lnTo>
                  <a:lnTo>
                    <a:pt x="2" y="79"/>
                  </a:lnTo>
                  <a:lnTo>
                    <a:pt x="5" y="80"/>
                  </a:lnTo>
                  <a:lnTo>
                    <a:pt x="6" y="80"/>
                  </a:lnTo>
                  <a:lnTo>
                    <a:pt x="8" y="79"/>
                  </a:lnTo>
                  <a:lnTo>
                    <a:pt x="9" y="78"/>
                  </a:lnTo>
                  <a:lnTo>
                    <a:pt x="9" y="78"/>
                  </a:lnTo>
                  <a:lnTo>
                    <a:pt x="16" y="66"/>
                  </a:lnTo>
                  <a:lnTo>
                    <a:pt x="22" y="55"/>
                  </a:lnTo>
                  <a:lnTo>
                    <a:pt x="30" y="46"/>
                  </a:lnTo>
                  <a:lnTo>
                    <a:pt x="39" y="37"/>
                  </a:lnTo>
                  <a:lnTo>
                    <a:pt x="50" y="29"/>
                  </a:lnTo>
                  <a:lnTo>
                    <a:pt x="60" y="21"/>
                  </a:lnTo>
                  <a:lnTo>
                    <a:pt x="70" y="16"/>
                  </a:lnTo>
                  <a:lnTo>
                    <a:pt x="82" y="11"/>
                  </a:lnTo>
                  <a:lnTo>
                    <a:pt x="82" y="11"/>
                  </a:lnTo>
                  <a:lnTo>
                    <a:pt x="84" y="10"/>
                  </a:lnTo>
                  <a:lnTo>
                    <a:pt x="85" y="7"/>
                  </a:lnTo>
                  <a:lnTo>
                    <a:pt x="85" y="6"/>
                  </a:lnTo>
                  <a:lnTo>
                    <a:pt x="84" y="3"/>
                  </a:lnTo>
                  <a:lnTo>
                    <a:pt x="81" y="0"/>
                  </a:lnTo>
                  <a:lnTo>
                    <a:pt x="78" y="0"/>
                  </a:lnTo>
                  <a:lnTo>
                    <a:pt x="76" y="0"/>
                  </a:lnTo>
                  <a:lnTo>
                    <a:pt x="76"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14" name="Freeform 726"/>
            <p:cNvSpPr/>
            <p:nvPr/>
          </p:nvSpPr>
          <p:spPr bwMode="auto">
            <a:xfrm>
              <a:off x="2336801" y="3681413"/>
              <a:ext cx="23813" cy="28575"/>
            </a:xfrm>
            <a:custGeom>
              <a:avLst/>
              <a:gdLst/>
              <a:ahLst/>
              <a:cxnLst>
                <a:cxn ang="0">
                  <a:pos x="54" y="1"/>
                </a:cxn>
                <a:cxn ang="0">
                  <a:pos x="54" y="1"/>
                </a:cxn>
                <a:cxn ang="0">
                  <a:pos x="35" y="22"/>
                </a:cxn>
                <a:cxn ang="0">
                  <a:pos x="25" y="31"/>
                </a:cxn>
                <a:cxn ang="0">
                  <a:pos x="14" y="40"/>
                </a:cxn>
                <a:cxn ang="0">
                  <a:pos x="14" y="40"/>
                </a:cxn>
                <a:cxn ang="0">
                  <a:pos x="12" y="43"/>
                </a:cxn>
                <a:cxn ang="0">
                  <a:pos x="11" y="45"/>
                </a:cxn>
                <a:cxn ang="0">
                  <a:pos x="9" y="52"/>
                </a:cxn>
                <a:cxn ang="0">
                  <a:pos x="9" y="52"/>
                </a:cxn>
                <a:cxn ang="0">
                  <a:pos x="1" y="65"/>
                </a:cxn>
                <a:cxn ang="0">
                  <a:pos x="1" y="65"/>
                </a:cxn>
                <a:cxn ang="0">
                  <a:pos x="0" y="68"/>
                </a:cxn>
                <a:cxn ang="0">
                  <a:pos x="0" y="69"/>
                </a:cxn>
                <a:cxn ang="0">
                  <a:pos x="3" y="73"/>
                </a:cxn>
                <a:cxn ang="0">
                  <a:pos x="7" y="73"/>
                </a:cxn>
                <a:cxn ang="0">
                  <a:pos x="9" y="73"/>
                </a:cxn>
                <a:cxn ang="0">
                  <a:pos x="11" y="72"/>
                </a:cxn>
                <a:cxn ang="0">
                  <a:pos x="11" y="72"/>
                </a:cxn>
                <a:cxn ang="0">
                  <a:pos x="17" y="60"/>
                </a:cxn>
                <a:cxn ang="0">
                  <a:pos x="20" y="55"/>
                </a:cxn>
                <a:cxn ang="0">
                  <a:pos x="22" y="48"/>
                </a:cxn>
                <a:cxn ang="0">
                  <a:pos x="22" y="48"/>
                </a:cxn>
                <a:cxn ang="0">
                  <a:pos x="33" y="39"/>
                </a:cxn>
                <a:cxn ang="0">
                  <a:pos x="42" y="30"/>
                </a:cxn>
                <a:cxn ang="0">
                  <a:pos x="62" y="9"/>
                </a:cxn>
                <a:cxn ang="0">
                  <a:pos x="62" y="9"/>
                </a:cxn>
                <a:cxn ang="0">
                  <a:pos x="63" y="8"/>
                </a:cxn>
                <a:cxn ang="0">
                  <a:pos x="63" y="5"/>
                </a:cxn>
                <a:cxn ang="0">
                  <a:pos x="62" y="1"/>
                </a:cxn>
                <a:cxn ang="0">
                  <a:pos x="58" y="0"/>
                </a:cxn>
                <a:cxn ang="0">
                  <a:pos x="55" y="0"/>
                </a:cxn>
                <a:cxn ang="0">
                  <a:pos x="54" y="1"/>
                </a:cxn>
                <a:cxn ang="0">
                  <a:pos x="54" y="1"/>
                </a:cxn>
              </a:cxnLst>
              <a:rect l="0" t="0" r="r" b="b"/>
              <a:pathLst>
                <a:path w="63" h="73">
                  <a:moveTo>
                    <a:pt x="54" y="1"/>
                  </a:moveTo>
                  <a:lnTo>
                    <a:pt x="54" y="1"/>
                  </a:lnTo>
                  <a:lnTo>
                    <a:pt x="35" y="22"/>
                  </a:lnTo>
                  <a:lnTo>
                    <a:pt x="25" y="31"/>
                  </a:lnTo>
                  <a:lnTo>
                    <a:pt x="14" y="40"/>
                  </a:lnTo>
                  <a:lnTo>
                    <a:pt x="14" y="40"/>
                  </a:lnTo>
                  <a:lnTo>
                    <a:pt x="12" y="43"/>
                  </a:lnTo>
                  <a:lnTo>
                    <a:pt x="11" y="45"/>
                  </a:lnTo>
                  <a:lnTo>
                    <a:pt x="9" y="52"/>
                  </a:lnTo>
                  <a:lnTo>
                    <a:pt x="9" y="52"/>
                  </a:lnTo>
                  <a:lnTo>
                    <a:pt x="1" y="65"/>
                  </a:lnTo>
                  <a:lnTo>
                    <a:pt x="1" y="65"/>
                  </a:lnTo>
                  <a:lnTo>
                    <a:pt x="0" y="68"/>
                  </a:lnTo>
                  <a:lnTo>
                    <a:pt x="0" y="69"/>
                  </a:lnTo>
                  <a:lnTo>
                    <a:pt x="3" y="73"/>
                  </a:lnTo>
                  <a:lnTo>
                    <a:pt x="7" y="73"/>
                  </a:lnTo>
                  <a:lnTo>
                    <a:pt x="9" y="73"/>
                  </a:lnTo>
                  <a:lnTo>
                    <a:pt x="11" y="72"/>
                  </a:lnTo>
                  <a:lnTo>
                    <a:pt x="11" y="72"/>
                  </a:lnTo>
                  <a:lnTo>
                    <a:pt x="17" y="60"/>
                  </a:lnTo>
                  <a:lnTo>
                    <a:pt x="20" y="55"/>
                  </a:lnTo>
                  <a:lnTo>
                    <a:pt x="22" y="48"/>
                  </a:lnTo>
                  <a:lnTo>
                    <a:pt x="22" y="48"/>
                  </a:lnTo>
                  <a:lnTo>
                    <a:pt x="33" y="39"/>
                  </a:lnTo>
                  <a:lnTo>
                    <a:pt x="42" y="30"/>
                  </a:lnTo>
                  <a:lnTo>
                    <a:pt x="62" y="9"/>
                  </a:lnTo>
                  <a:lnTo>
                    <a:pt x="62" y="9"/>
                  </a:lnTo>
                  <a:lnTo>
                    <a:pt x="63" y="8"/>
                  </a:lnTo>
                  <a:lnTo>
                    <a:pt x="63" y="5"/>
                  </a:lnTo>
                  <a:lnTo>
                    <a:pt x="62" y="1"/>
                  </a:lnTo>
                  <a:lnTo>
                    <a:pt x="58" y="0"/>
                  </a:lnTo>
                  <a:lnTo>
                    <a:pt x="55" y="0"/>
                  </a:lnTo>
                  <a:lnTo>
                    <a:pt x="54" y="1"/>
                  </a:lnTo>
                  <a:lnTo>
                    <a:pt x="5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15" name="Freeform 727"/>
            <p:cNvSpPr/>
            <p:nvPr/>
          </p:nvSpPr>
          <p:spPr bwMode="auto">
            <a:xfrm>
              <a:off x="2366963" y="3676650"/>
              <a:ext cx="41275" cy="33338"/>
            </a:xfrm>
            <a:custGeom>
              <a:avLst/>
              <a:gdLst/>
              <a:ahLst/>
              <a:cxnLst>
                <a:cxn ang="0">
                  <a:pos x="94" y="1"/>
                </a:cxn>
                <a:cxn ang="0">
                  <a:pos x="94" y="1"/>
                </a:cxn>
                <a:cxn ang="0">
                  <a:pos x="82" y="8"/>
                </a:cxn>
                <a:cxn ang="0">
                  <a:pos x="69" y="13"/>
                </a:cxn>
                <a:cxn ang="0">
                  <a:pos x="56" y="20"/>
                </a:cxn>
                <a:cxn ang="0">
                  <a:pos x="46" y="27"/>
                </a:cxn>
                <a:cxn ang="0">
                  <a:pos x="46" y="27"/>
                </a:cxn>
                <a:cxn ang="0">
                  <a:pos x="34" y="39"/>
                </a:cxn>
                <a:cxn ang="0">
                  <a:pos x="23" y="51"/>
                </a:cxn>
                <a:cxn ang="0">
                  <a:pos x="13" y="64"/>
                </a:cxn>
                <a:cxn ang="0">
                  <a:pos x="1" y="76"/>
                </a:cxn>
                <a:cxn ang="0">
                  <a:pos x="1" y="76"/>
                </a:cxn>
                <a:cxn ang="0">
                  <a:pos x="0" y="78"/>
                </a:cxn>
                <a:cxn ang="0">
                  <a:pos x="0" y="80"/>
                </a:cxn>
                <a:cxn ang="0">
                  <a:pos x="2" y="84"/>
                </a:cxn>
                <a:cxn ang="0">
                  <a:pos x="5" y="86"/>
                </a:cxn>
                <a:cxn ang="0">
                  <a:pos x="8" y="85"/>
                </a:cxn>
                <a:cxn ang="0">
                  <a:pos x="10" y="84"/>
                </a:cxn>
                <a:cxn ang="0">
                  <a:pos x="10" y="84"/>
                </a:cxn>
                <a:cxn ang="0">
                  <a:pos x="29" y="64"/>
                </a:cxn>
                <a:cxn ang="0">
                  <a:pos x="46" y="43"/>
                </a:cxn>
                <a:cxn ang="0">
                  <a:pos x="46" y="43"/>
                </a:cxn>
                <a:cxn ang="0">
                  <a:pos x="51" y="38"/>
                </a:cxn>
                <a:cxn ang="0">
                  <a:pos x="57" y="33"/>
                </a:cxn>
                <a:cxn ang="0">
                  <a:pos x="72" y="25"/>
                </a:cxn>
                <a:cxn ang="0">
                  <a:pos x="86" y="18"/>
                </a:cxn>
                <a:cxn ang="0">
                  <a:pos x="101" y="10"/>
                </a:cxn>
                <a:cxn ang="0">
                  <a:pos x="101" y="10"/>
                </a:cxn>
                <a:cxn ang="0">
                  <a:pos x="102" y="9"/>
                </a:cxn>
                <a:cxn ang="0">
                  <a:pos x="103" y="6"/>
                </a:cxn>
                <a:cxn ang="0">
                  <a:pos x="102" y="3"/>
                </a:cxn>
                <a:cxn ang="0">
                  <a:pos x="99" y="0"/>
                </a:cxn>
                <a:cxn ang="0">
                  <a:pos x="97" y="0"/>
                </a:cxn>
                <a:cxn ang="0">
                  <a:pos x="94" y="1"/>
                </a:cxn>
                <a:cxn ang="0">
                  <a:pos x="94" y="1"/>
                </a:cxn>
              </a:cxnLst>
              <a:rect l="0" t="0" r="r" b="b"/>
              <a:pathLst>
                <a:path w="103" h="86">
                  <a:moveTo>
                    <a:pt x="94" y="1"/>
                  </a:moveTo>
                  <a:lnTo>
                    <a:pt x="94" y="1"/>
                  </a:lnTo>
                  <a:lnTo>
                    <a:pt x="82" y="8"/>
                  </a:lnTo>
                  <a:lnTo>
                    <a:pt x="69" y="13"/>
                  </a:lnTo>
                  <a:lnTo>
                    <a:pt x="56" y="20"/>
                  </a:lnTo>
                  <a:lnTo>
                    <a:pt x="46" y="27"/>
                  </a:lnTo>
                  <a:lnTo>
                    <a:pt x="46" y="27"/>
                  </a:lnTo>
                  <a:lnTo>
                    <a:pt x="34" y="39"/>
                  </a:lnTo>
                  <a:lnTo>
                    <a:pt x="23" y="51"/>
                  </a:lnTo>
                  <a:lnTo>
                    <a:pt x="13" y="64"/>
                  </a:lnTo>
                  <a:lnTo>
                    <a:pt x="1" y="76"/>
                  </a:lnTo>
                  <a:lnTo>
                    <a:pt x="1" y="76"/>
                  </a:lnTo>
                  <a:lnTo>
                    <a:pt x="0" y="78"/>
                  </a:lnTo>
                  <a:lnTo>
                    <a:pt x="0" y="80"/>
                  </a:lnTo>
                  <a:lnTo>
                    <a:pt x="2" y="84"/>
                  </a:lnTo>
                  <a:lnTo>
                    <a:pt x="5" y="86"/>
                  </a:lnTo>
                  <a:lnTo>
                    <a:pt x="8" y="85"/>
                  </a:lnTo>
                  <a:lnTo>
                    <a:pt x="10" y="84"/>
                  </a:lnTo>
                  <a:lnTo>
                    <a:pt x="10" y="84"/>
                  </a:lnTo>
                  <a:lnTo>
                    <a:pt x="29" y="64"/>
                  </a:lnTo>
                  <a:lnTo>
                    <a:pt x="46" y="43"/>
                  </a:lnTo>
                  <a:lnTo>
                    <a:pt x="46" y="43"/>
                  </a:lnTo>
                  <a:lnTo>
                    <a:pt x="51" y="38"/>
                  </a:lnTo>
                  <a:lnTo>
                    <a:pt x="57" y="33"/>
                  </a:lnTo>
                  <a:lnTo>
                    <a:pt x="72" y="25"/>
                  </a:lnTo>
                  <a:lnTo>
                    <a:pt x="86" y="18"/>
                  </a:lnTo>
                  <a:lnTo>
                    <a:pt x="101" y="10"/>
                  </a:lnTo>
                  <a:lnTo>
                    <a:pt x="101" y="10"/>
                  </a:lnTo>
                  <a:lnTo>
                    <a:pt x="102" y="9"/>
                  </a:lnTo>
                  <a:lnTo>
                    <a:pt x="103" y="6"/>
                  </a:lnTo>
                  <a:lnTo>
                    <a:pt x="102" y="3"/>
                  </a:lnTo>
                  <a:lnTo>
                    <a:pt x="99" y="0"/>
                  </a:lnTo>
                  <a:lnTo>
                    <a:pt x="97" y="0"/>
                  </a:lnTo>
                  <a:lnTo>
                    <a:pt x="94" y="1"/>
                  </a:lnTo>
                  <a:lnTo>
                    <a:pt x="9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16" name="Freeform 728"/>
            <p:cNvSpPr/>
            <p:nvPr/>
          </p:nvSpPr>
          <p:spPr bwMode="auto">
            <a:xfrm>
              <a:off x="2403476" y="3678238"/>
              <a:ext cx="36513" cy="30163"/>
            </a:xfrm>
            <a:custGeom>
              <a:avLst/>
              <a:gdLst/>
              <a:ahLst/>
              <a:cxnLst>
                <a:cxn ang="0">
                  <a:pos x="83" y="0"/>
                </a:cxn>
                <a:cxn ang="0">
                  <a:pos x="83" y="0"/>
                </a:cxn>
                <a:cxn ang="0">
                  <a:pos x="68" y="10"/>
                </a:cxn>
                <a:cxn ang="0">
                  <a:pos x="53" y="19"/>
                </a:cxn>
                <a:cxn ang="0">
                  <a:pos x="24" y="38"/>
                </a:cxn>
                <a:cxn ang="0">
                  <a:pos x="24" y="38"/>
                </a:cxn>
                <a:cxn ang="0">
                  <a:pos x="16" y="44"/>
                </a:cxn>
                <a:cxn ang="0">
                  <a:pos x="8" y="50"/>
                </a:cxn>
                <a:cxn ang="0">
                  <a:pos x="3" y="58"/>
                </a:cxn>
                <a:cxn ang="0">
                  <a:pos x="2" y="63"/>
                </a:cxn>
                <a:cxn ang="0">
                  <a:pos x="0" y="68"/>
                </a:cxn>
                <a:cxn ang="0">
                  <a:pos x="0" y="68"/>
                </a:cxn>
                <a:cxn ang="0">
                  <a:pos x="0" y="71"/>
                </a:cxn>
                <a:cxn ang="0">
                  <a:pos x="2" y="72"/>
                </a:cxn>
                <a:cxn ang="0">
                  <a:pos x="3" y="74"/>
                </a:cxn>
                <a:cxn ang="0">
                  <a:pos x="6" y="74"/>
                </a:cxn>
                <a:cxn ang="0">
                  <a:pos x="10" y="72"/>
                </a:cxn>
                <a:cxn ang="0">
                  <a:pos x="11" y="71"/>
                </a:cxn>
                <a:cxn ang="0">
                  <a:pos x="12" y="68"/>
                </a:cxn>
                <a:cxn ang="0">
                  <a:pos x="12" y="68"/>
                </a:cxn>
                <a:cxn ang="0">
                  <a:pos x="14" y="63"/>
                </a:cxn>
                <a:cxn ang="0">
                  <a:pos x="16" y="58"/>
                </a:cxn>
                <a:cxn ang="0">
                  <a:pos x="20" y="54"/>
                </a:cxn>
                <a:cxn ang="0">
                  <a:pos x="25" y="50"/>
                </a:cxn>
                <a:cxn ang="0">
                  <a:pos x="37" y="42"/>
                </a:cxn>
                <a:cxn ang="0">
                  <a:pos x="46" y="37"/>
                </a:cxn>
                <a:cxn ang="0">
                  <a:pos x="46" y="37"/>
                </a:cxn>
                <a:cxn ang="0">
                  <a:pos x="67" y="23"/>
                </a:cxn>
                <a:cxn ang="0">
                  <a:pos x="89" y="11"/>
                </a:cxn>
                <a:cxn ang="0">
                  <a:pos x="89" y="11"/>
                </a:cxn>
                <a:cxn ang="0">
                  <a:pos x="91" y="10"/>
                </a:cxn>
                <a:cxn ang="0">
                  <a:pos x="92" y="7"/>
                </a:cxn>
                <a:cxn ang="0">
                  <a:pos x="91" y="3"/>
                </a:cxn>
                <a:cxn ang="0">
                  <a:pos x="88" y="0"/>
                </a:cxn>
                <a:cxn ang="0">
                  <a:pos x="85" y="0"/>
                </a:cxn>
                <a:cxn ang="0">
                  <a:pos x="83" y="0"/>
                </a:cxn>
                <a:cxn ang="0">
                  <a:pos x="83" y="0"/>
                </a:cxn>
              </a:cxnLst>
              <a:rect l="0" t="0" r="r" b="b"/>
              <a:pathLst>
                <a:path w="92" h="74">
                  <a:moveTo>
                    <a:pt x="83" y="0"/>
                  </a:moveTo>
                  <a:lnTo>
                    <a:pt x="83" y="0"/>
                  </a:lnTo>
                  <a:lnTo>
                    <a:pt x="68" y="10"/>
                  </a:lnTo>
                  <a:lnTo>
                    <a:pt x="53" y="19"/>
                  </a:lnTo>
                  <a:lnTo>
                    <a:pt x="24" y="38"/>
                  </a:lnTo>
                  <a:lnTo>
                    <a:pt x="24" y="38"/>
                  </a:lnTo>
                  <a:lnTo>
                    <a:pt x="16" y="44"/>
                  </a:lnTo>
                  <a:lnTo>
                    <a:pt x="8" y="50"/>
                  </a:lnTo>
                  <a:lnTo>
                    <a:pt x="3" y="58"/>
                  </a:lnTo>
                  <a:lnTo>
                    <a:pt x="2" y="63"/>
                  </a:lnTo>
                  <a:lnTo>
                    <a:pt x="0" y="68"/>
                  </a:lnTo>
                  <a:lnTo>
                    <a:pt x="0" y="68"/>
                  </a:lnTo>
                  <a:lnTo>
                    <a:pt x="0" y="71"/>
                  </a:lnTo>
                  <a:lnTo>
                    <a:pt x="2" y="72"/>
                  </a:lnTo>
                  <a:lnTo>
                    <a:pt x="3" y="74"/>
                  </a:lnTo>
                  <a:lnTo>
                    <a:pt x="6" y="74"/>
                  </a:lnTo>
                  <a:lnTo>
                    <a:pt x="10" y="72"/>
                  </a:lnTo>
                  <a:lnTo>
                    <a:pt x="11" y="71"/>
                  </a:lnTo>
                  <a:lnTo>
                    <a:pt x="12" y="68"/>
                  </a:lnTo>
                  <a:lnTo>
                    <a:pt x="12" y="68"/>
                  </a:lnTo>
                  <a:lnTo>
                    <a:pt x="14" y="63"/>
                  </a:lnTo>
                  <a:lnTo>
                    <a:pt x="16" y="58"/>
                  </a:lnTo>
                  <a:lnTo>
                    <a:pt x="20" y="54"/>
                  </a:lnTo>
                  <a:lnTo>
                    <a:pt x="25" y="50"/>
                  </a:lnTo>
                  <a:lnTo>
                    <a:pt x="37" y="42"/>
                  </a:lnTo>
                  <a:lnTo>
                    <a:pt x="46" y="37"/>
                  </a:lnTo>
                  <a:lnTo>
                    <a:pt x="46" y="37"/>
                  </a:lnTo>
                  <a:lnTo>
                    <a:pt x="67" y="23"/>
                  </a:lnTo>
                  <a:lnTo>
                    <a:pt x="89" y="11"/>
                  </a:lnTo>
                  <a:lnTo>
                    <a:pt x="89" y="11"/>
                  </a:lnTo>
                  <a:lnTo>
                    <a:pt x="91" y="10"/>
                  </a:lnTo>
                  <a:lnTo>
                    <a:pt x="92" y="7"/>
                  </a:lnTo>
                  <a:lnTo>
                    <a:pt x="91" y="3"/>
                  </a:lnTo>
                  <a:lnTo>
                    <a:pt x="88" y="0"/>
                  </a:lnTo>
                  <a:lnTo>
                    <a:pt x="85" y="0"/>
                  </a:lnTo>
                  <a:lnTo>
                    <a:pt x="83" y="0"/>
                  </a:lnTo>
                  <a:lnTo>
                    <a:pt x="83"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17" name="Freeform 729"/>
            <p:cNvSpPr/>
            <p:nvPr/>
          </p:nvSpPr>
          <p:spPr bwMode="auto">
            <a:xfrm>
              <a:off x="2427288" y="3678238"/>
              <a:ext cx="33338" cy="34925"/>
            </a:xfrm>
            <a:custGeom>
              <a:avLst/>
              <a:gdLst/>
              <a:ahLst/>
              <a:cxnLst>
                <a:cxn ang="0">
                  <a:pos x="75" y="4"/>
                </a:cxn>
                <a:cxn ang="0">
                  <a:pos x="75" y="4"/>
                </a:cxn>
                <a:cxn ang="0">
                  <a:pos x="71" y="10"/>
                </a:cxn>
                <a:cxn ang="0">
                  <a:pos x="67" y="15"/>
                </a:cxn>
                <a:cxn ang="0">
                  <a:pos x="58" y="24"/>
                </a:cxn>
                <a:cxn ang="0">
                  <a:pos x="47" y="32"/>
                </a:cxn>
                <a:cxn ang="0">
                  <a:pos x="38" y="40"/>
                </a:cxn>
                <a:cxn ang="0">
                  <a:pos x="38" y="40"/>
                </a:cxn>
                <a:cxn ang="0">
                  <a:pos x="1" y="76"/>
                </a:cxn>
                <a:cxn ang="0">
                  <a:pos x="1" y="76"/>
                </a:cxn>
                <a:cxn ang="0">
                  <a:pos x="0" y="78"/>
                </a:cxn>
                <a:cxn ang="0">
                  <a:pos x="0" y="80"/>
                </a:cxn>
                <a:cxn ang="0">
                  <a:pos x="1" y="84"/>
                </a:cxn>
                <a:cxn ang="0">
                  <a:pos x="5" y="85"/>
                </a:cxn>
                <a:cxn ang="0">
                  <a:pos x="8" y="85"/>
                </a:cxn>
                <a:cxn ang="0">
                  <a:pos x="9" y="84"/>
                </a:cxn>
                <a:cxn ang="0">
                  <a:pos x="9" y="84"/>
                </a:cxn>
                <a:cxn ang="0">
                  <a:pos x="30" y="62"/>
                </a:cxn>
                <a:cxn ang="0">
                  <a:pos x="52" y="41"/>
                </a:cxn>
                <a:cxn ang="0">
                  <a:pos x="52" y="41"/>
                </a:cxn>
                <a:cxn ang="0">
                  <a:pos x="61" y="33"/>
                </a:cxn>
                <a:cxn ang="0">
                  <a:pos x="71" y="27"/>
                </a:cxn>
                <a:cxn ang="0">
                  <a:pos x="78" y="17"/>
                </a:cxn>
                <a:cxn ang="0">
                  <a:pos x="82" y="14"/>
                </a:cxn>
                <a:cxn ang="0">
                  <a:pos x="85" y="7"/>
                </a:cxn>
                <a:cxn ang="0">
                  <a:pos x="85" y="7"/>
                </a:cxn>
                <a:cxn ang="0">
                  <a:pos x="85" y="4"/>
                </a:cxn>
                <a:cxn ang="0">
                  <a:pos x="85" y="3"/>
                </a:cxn>
                <a:cxn ang="0">
                  <a:pos x="84" y="2"/>
                </a:cxn>
                <a:cxn ang="0">
                  <a:pos x="81" y="0"/>
                </a:cxn>
                <a:cxn ang="0">
                  <a:pos x="77" y="0"/>
                </a:cxn>
                <a:cxn ang="0">
                  <a:pos x="76" y="2"/>
                </a:cxn>
                <a:cxn ang="0">
                  <a:pos x="75" y="4"/>
                </a:cxn>
                <a:cxn ang="0">
                  <a:pos x="75" y="4"/>
                </a:cxn>
              </a:cxnLst>
              <a:rect l="0" t="0" r="r" b="b"/>
              <a:pathLst>
                <a:path w="85" h="85">
                  <a:moveTo>
                    <a:pt x="75" y="4"/>
                  </a:moveTo>
                  <a:lnTo>
                    <a:pt x="75" y="4"/>
                  </a:lnTo>
                  <a:lnTo>
                    <a:pt x="71" y="10"/>
                  </a:lnTo>
                  <a:lnTo>
                    <a:pt x="67" y="15"/>
                  </a:lnTo>
                  <a:lnTo>
                    <a:pt x="58" y="24"/>
                  </a:lnTo>
                  <a:lnTo>
                    <a:pt x="47" y="32"/>
                  </a:lnTo>
                  <a:lnTo>
                    <a:pt x="38" y="40"/>
                  </a:lnTo>
                  <a:lnTo>
                    <a:pt x="38" y="40"/>
                  </a:lnTo>
                  <a:lnTo>
                    <a:pt x="1" y="76"/>
                  </a:lnTo>
                  <a:lnTo>
                    <a:pt x="1" y="76"/>
                  </a:lnTo>
                  <a:lnTo>
                    <a:pt x="0" y="78"/>
                  </a:lnTo>
                  <a:lnTo>
                    <a:pt x="0" y="80"/>
                  </a:lnTo>
                  <a:lnTo>
                    <a:pt x="1" y="84"/>
                  </a:lnTo>
                  <a:lnTo>
                    <a:pt x="5" y="85"/>
                  </a:lnTo>
                  <a:lnTo>
                    <a:pt x="8" y="85"/>
                  </a:lnTo>
                  <a:lnTo>
                    <a:pt x="9" y="84"/>
                  </a:lnTo>
                  <a:lnTo>
                    <a:pt x="9" y="84"/>
                  </a:lnTo>
                  <a:lnTo>
                    <a:pt x="30" y="62"/>
                  </a:lnTo>
                  <a:lnTo>
                    <a:pt x="52" y="41"/>
                  </a:lnTo>
                  <a:lnTo>
                    <a:pt x="52" y="41"/>
                  </a:lnTo>
                  <a:lnTo>
                    <a:pt x="61" y="33"/>
                  </a:lnTo>
                  <a:lnTo>
                    <a:pt x="71" y="27"/>
                  </a:lnTo>
                  <a:lnTo>
                    <a:pt x="78" y="17"/>
                  </a:lnTo>
                  <a:lnTo>
                    <a:pt x="82" y="14"/>
                  </a:lnTo>
                  <a:lnTo>
                    <a:pt x="85" y="7"/>
                  </a:lnTo>
                  <a:lnTo>
                    <a:pt x="85" y="7"/>
                  </a:lnTo>
                  <a:lnTo>
                    <a:pt x="85" y="4"/>
                  </a:lnTo>
                  <a:lnTo>
                    <a:pt x="85" y="3"/>
                  </a:lnTo>
                  <a:lnTo>
                    <a:pt x="84" y="2"/>
                  </a:lnTo>
                  <a:lnTo>
                    <a:pt x="81" y="0"/>
                  </a:lnTo>
                  <a:lnTo>
                    <a:pt x="77" y="0"/>
                  </a:lnTo>
                  <a:lnTo>
                    <a:pt x="76" y="2"/>
                  </a:lnTo>
                  <a:lnTo>
                    <a:pt x="75" y="4"/>
                  </a:lnTo>
                  <a:lnTo>
                    <a:pt x="75"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18" name="Freeform 730"/>
            <p:cNvSpPr/>
            <p:nvPr/>
          </p:nvSpPr>
          <p:spPr bwMode="auto">
            <a:xfrm>
              <a:off x="2451101" y="3686175"/>
              <a:ext cx="23813" cy="26988"/>
            </a:xfrm>
            <a:custGeom>
              <a:avLst/>
              <a:gdLst/>
              <a:ahLst/>
              <a:cxnLst>
                <a:cxn ang="0">
                  <a:pos x="47" y="2"/>
                </a:cxn>
                <a:cxn ang="0">
                  <a:pos x="47" y="2"/>
                </a:cxn>
                <a:cxn ang="0">
                  <a:pos x="34" y="15"/>
                </a:cxn>
                <a:cxn ang="0">
                  <a:pos x="21" y="29"/>
                </a:cxn>
                <a:cxn ang="0">
                  <a:pos x="10" y="44"/>
                </a:cxn>
                <a:cxn ang="0">
                  <a:pos x="0" y="59"/>
                </a:cxn>
                <a:cxn ang="0">
                  <a:pos x="0" y="59"/>
                </a:cxn>
                <a:cxn ang="0">
                  <a:pos x="0" y="62"/>
                </a:cxn>
                <a:cxn ang="0">
                  <a:pos x="0" y="65"/>
                </a:cxn>
                <a:cxn ang="0">
                  <a:pos x="2" y="67"/>
                </a:cxn>
                <a:cxn ang="0">
                  <a:pos x="6" y="68"/>
                </a:cxn>
                <a:cxn ang="0">
                  <a:pos x="9" y="67"/>
                </a:cxn>
                <a:cxn ang="0">
                  <a:pos x="10" y="66"/>
                </a:cxn>
                <a:cxn ang="0">
                  <a:pos x="10" y="66"/>
                </a:cxn>
                <a:cxn ang="0">
                  <a:pos x="19" y="50"/>
                </a:cxn>
                <a:cxn ang="0">
                  <a:pos x="30" y="36"/>
                </a:cxn>
                <a:cxn ang="0">
                  <a:pos x="42" y="23"/>
                </a:cxn>
                <a:cxn ang="0">
                  <a:pos x="55" y="10"/>
                </a:cxn>
                <a:cxn ang="0">
                  <a:pos x="55" y="10"/>
                </a:cxn>
                <a:cxn ang="0">
                  <a:pos x="56" y="8"/>
                </a:cxn>
                <a:cxn ang="0">
                  <a:pos x="56" y="6"/>
                </a:cxn>
                <a:cxn ang="0">
                  <a:pos x="55" y="2"/>
                </a:cxn>
                <a:cxn ang="0">
                  <a:pos x="51" y="0"/>
                </a:cxn>
                <a:cxn ang="0">
                  <a:pos x="48" y="0"/>
                </a:cxn>
                <a:cxn ang="0">
                  <a:pos x="47" y="2"/>
                </a:cxn>
                <a:cxn ang="0">
                  <a:pos x="47" y="2"/>
                </a:cxn>
              </a:cxnLst>
              <a:rect l="0" t="0" r="r" b="b"/>
              <a:pathLst>
                <a:path w="56" h="68">
                  <a:moveTo>
                    <a:pt x="47" y="2"/>
                  </a:moveTo>
                  <a:lnTo>
                    <a:pt x="47" y="2"/>
                  </a:lnTo>
                  <a:lnTo>
                    <a:pt x="34" y="15"/>
                  </a:lnTo>
                  <a:lnTo>
                    <a:pt x="21" y="29"/>
                  </a:lnTo>
                  <a:lnTo>
                    <a:pt x="10" y="44"/>
                  </a:lnTo>
                  <a:lnTo>
                    <a:pt x="0" y="59"/>
                  </a:lnTo>
                  <a:lnTo>
                    <a:pt x="0" y="59"/>
                  </a:lnTo>
                  <a:lnTo>
                    <a:pt x="0" y="62"/>
                  </a:lnTo>
                  <a:lnTo>
                    <a:pt x="0" y="65"/>
                  </a:lnTo>
                  <a:lnTo>
                    <a:pt x="2" y="67"/>
                  </a:lnTo>
                  <a:lnTo>
                    <a:pt x="6" y="68"/>
                  </a:lnTo>
                  <a:lnTo>
                    <a:pt x="9" y="67"/>
                  </a:lnTo>
                  <a:lnTo>
                    <a:pt x="10" y="66"/>
                  </a:lnTo>
                  <a:lnTo>
                    <a:pt x="10" y="66"/>
                  </a:lnTo>
                  <a:lnTo>
                    <a:pt x="19" y="50"/>
                  </a:lnTo>
                  <a:lnTo>
                    <a:pt x="30" y="36"/>
                  </a:lnTo>
                  <a:lnTo>
                    <a:pt x="42" y="23"/>
                  </a:lnTo>
                  <a:lnTo>
                    <a:pt x="55" y="10"/>
                  </a:lnTo>
                  <a:lnTo>
                    <a:pt x="55" y="10"/>
                  </a:lnTo>
                  <a:lnTo>
                    <a:pt x="56" y="8"/>
                  </a:lnTo>
                  <a:lnTo>
                    <a:pt x="56" y="6"/>
                  </a:lnTo>
                  <a:lnTo>
                    <a:pt x="55" y="2"/>
                  </a:lnTo>
                  <a:lnTo>
                    <a:pt x="51" y="0"/>
                  </a:lnTo>
                  <a:lnTo>
                    <a:pt x="48" y="0"/>
                  </a:lnTo>
                  <a:lnTo>
                    <a:pt x="47" y="2"/>
                  </a:lnTo>
                  <a:lnTo>
                    <a:pt x="4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19" name="Freeform 731"/>
            <p:cNvSpPr/>
            <p:nvPr/>
          </p:nvSpPr>
          <p:spPr bwMode="auto">
            <a:xfrm>
              <a:off x="2605088" y="3395663"/>
              <a:ext cx="23813" cy="26988"/>
            </a:xfrm>
            <a:custGeom>
              <a:avLst/>
              <a:gdLst/>
              <a:ahLst/>
              <a:cxnLst>
                <a:cxn ang="0">
                  <a:pos x="50" y="2"/>
                </a:cxn>
                <a:cxn ang="0">
                  <a:pos x="50" y="2"/>
                </a:cxn>
                <a:cxn ang="0">
                  <a:pos x="44" y="4"/>
                </a:cxn>
                <a:cxn ang="0">
                  <a:pos x="41" y="8"/>
                </a:cxn>
                <a:cxn ang="0">
                  <a:pos x="38" y="14"/>
                </a:cxn>
                <a:cxn ang="0">
                  <a:pos x="35" y="19"/>
                </a:cxn>
                <a:cxn ang="0">
                  <a:pos x="35" y="19"/>
                </a:cxn>
                <a:cxn ang="0">
                  <a:pos x="33" y="25"/>
                </a:cxn>
                <a:cxn ang="0">
                  <a:pos x="31" y="29"/>
                </a:cxn>
                <a:cxn ang="0">
                  <a:pos x="30" y="32"/>
                </a:cxn>
                <a:cxn ang="0">
                  <a:pos x="30" y="32"/>
                </a:cxn>
                <a:cxn ang="0">
                  <a:pos x="21" y="37"/>
                </a:cxn>
                <a:cxn ang="0">
                  <a:pos x="21" y="37"/>
                </a:cxn>
                <a:cxn ang="0">
                  <a:pos x="13" y="42"/>
                </a:cxn>
                <a:cxn ang="0">
                  <a:pos x="5" y="48"/>
                </a:cxn>
                <a:cxn ang="0">
                  <a:pos x="3" y="51"/>
                </a:cxn>
                <a:cxn ang="0">
                  <a:pos x="1" y="55"/>
                </a:cxn>
                <a:cxn ang="0">
                  <a:pos x="0" y="61"/>
                </a:cxn>
                <a:cxn ang="0">
                  <a:pos x="1" y="65"/>
                </a:cxn>
                <a:cxn ang="0">
                  <a:pos x="1" y="65"/>
                </a:cxn>
                <a:cxn ang="0">
                  <a:pos x="3" y="67"/>
                </a:cxn>
                <a:cxn ang="0">
                  <a:pos x="4" y="68"/>
                </a:cxn>
                <a:cxn ang="0">
                  <a:pos x="8" y="68"/>
                </a:cxn>
                <a:cxn ang="0">
                  <a:pos x="10" y="67"/>
                </a:cxn>
                <a:cxn ang="0">
                  <a:pos x="12" y="66"/>
                </a:cxn>
                <a:cxn ang="0">
                  <a:pos x="12" y="65"/>
                </a:cxn>
                <a:cxn ang="0">
                  <a:pos x="12" y="62"/>
                </a:cxn>
                <a:cxn ang="0">
                  <a:pos x="12" y="62"/>
                </a:cxn>
                <a:cxn ang="0">
                  <a:pos x="12" y="59"/>
                </a:cxn>
                <a:cxn ang="0">
                  <a:pos x="13" y="57"/>
                </a:cxn>
                <a:cxn ang="0">
                  <a:pos x="20" y="50"/>
                </a:cxn>
                <a:cxn ang="0">
                  <a:pos x="34" y="42"/>
                </a:cxn>
                <a:cxn ang="0">
                  <a:pos x="34" y="42"/>
                </a:cxn>
                <a:cxn ang="0">
                  <a:pos x="38" y="40"/>
                </a:cxn>
                <a:cxn ang="0">
                  <a:pos x="41" y="36"/>
                </a:cxn>
                <a:cxn ang="0">
                  <a:pos x="44" y="27"/>
                </a:cxn>
                <a:cxn ang="0">
                  <a:pos x="48" y="17"/>
                </a:cxn>
                <a:cxn ang="0">
                  <a:pos x="51" y="14"/>
                </a:cxn>
                <a:cxn ang="0">
                  <a:pos x="55" y="11"/>
                </a:cxn>
                <a:cxn ang="0">
                  <a:pos x="55" y="11"/>
                </a:cxn>
                <a:cxn ang="0">
                  <a:pos x="56" y="10"/>
                </a:cxn>
                <a:cxn ang="0">
                  <a:pos x="58" y="7"/>
                </a:cxn>
                <a:cxn ang="0">
                  <a:pos x="56" y="3"/>
                </a:cxn>
                <a:cxn ang="0">
                  <a:pos x="54" y="0"/>
                </a:cxn>
                <a:cxn ang="0">
                  <a:pos x="51" y="0"/>
                </a:cxn>
                <a:cxn ang="0">
                  <a:pos x="50" y="2"/>
                </a:cxn>
                <a:cxn ang="0">
                  <a:pos x="50" y="2"/>
                </a:cxn>
              </a:cxnLst>
              <a:rect l="0" t="0" r="r" b="b"/>
              <a:pathLst>
                <a:path w="58" h="68">
                  <a:moveTo>
                    <a:pt x="50" y="2"/>
                  </a:moveTo>
                  <a:lnTo>
                    <a:pt x="50" y="2"/>
                  </a:lnTo>
                  <a:lnTo>
                    <a:pt x="44" y="4"/>
                  </a:lnTo>
                  <a:lnTo>
                    <a:pt x="41" y="8"/>
                  </a:lnTo>
                  <a:lnTo>
                    <a:pt x="38" y="14"/>
                  </a:lnTo>
                  <a:lnTo>
                    <a:pt x="35" y="19"/>
                  </a:lnTo>
                  <a:lnTo>
                    <a:pt x="35" y="19"/>
                  </a:lnTo>
                  <a:lnTo>
                    <a:pt x="33" y="25"/>
                  </a:lnTo>
                  <a:lnTo>
                    <a:pt x="31" y="29"/>
                  </a:lnTo>
                  <a:lnTo>
                    <a:pt x="30" y="32"/>
                  </a:lnTo>
                  <a:lnTo>
                    <a:pt x="30" y="32"/>
                  </a:lnTo>
                  <a:lnTo>
                    <a:pt x="21" y="37"/>
                  </a:lnTo>
                  <a:lnTo>
                    <a:pt x="21" y="37"/>
                  </a:lnTo>
                  <a:lnTo>
                    <a:pt x="13" y="42"/>
                  </a:lnTo>
                  <a:lnTo>
                    <a:pt x="5" y="48"/>
                  </a:lnTo>
                  <a:lnTo>
                    <a:pt x="3" y="51"/>
                  </a:lnTo>
                  <a:lnTo>
                    <a:pt x="1" y="55"/>
                  </a:lnTo>
                  <a:lnTo>
                    <a:pt x="0" y="61"/>
                  </a:lnTo>
                  <a:lnTo>
                    <a:pt x="1" y="65"/>
                  </a:lnTo>
                  <a:lnTo>
                    <a:pt x="1" y="65"/>
                  </a:lnTo>
                  <a:lnTo>
                    <a:pt x="3" y="67"/>
                  </a:lnTo>
                  <a:lnTo>
                    <a:pt x="4" y="68"/>
                  </a:lnTo>
                  <a:lnTo>
                    <a:pt x="8" y="68"/>
                  </a:lnTo>
                  <a:lnTo>
                    <a:pt x="10" y="67"/>
                  </a:lnTo>
                  <a:lnTo>
                    <a:pt x="12" y="66"/>
                  </a:lnTo>
                  <a:lnTo>
                    <a:pt x="12" y="65"/>
                  </a:lnTo>
                  <a:lnTo>
                    <a:pt x="12" y="62"/>
                  </a:lnTo>
                  <a:lnTo>
                    <a:pt x="12" y="62"/>
                  </a:lnTo>
                  <a:lnTo>
                    <a:pt x="12" y="59"/>
                  </a:lnTo>
                  <a:lnTo>
                    <a:pt x="13" y="57"/>
                  </a:lnTo>
                  <a:lnTo>
                    <a:pt x="20" y="50"/>
                  </a:lnTo>
                  <a:lnTo>
                    <a:pt x="34" y="42"/>
                  </a:lnTo>
                  <a:lnTo>
                    <a:pt x="34" y="42"/>
                  </a:lnTo>
                  <a:lnTo>
                    <a:pt x="38" y="40"/>
                  </a:lnTo>
                  <a:lnTo>
                    <a:pt x="41" y="36"/>
                  </a:lnTo>
                  <a:lnTo>
                    <a:pt x="44" y="27"/>
                  </a:lnTo>
                  <a:lnTo>
                    <a:pt x="48" y="17"/>
                  </a:lnTo>
                  <a:lnTo>
                    <a:pt x="51" y="14"/>
                  </a:lnTo>
                  <a:lnTo>
                    <a:pt x="55" y="11"/>
                  </a:lnTo>
                  <a:lnTo>
                    <a:pt x="55" y="11"/>
                  </a:lnTo>
                  <a:lnTo>
                    <a:pt x="56" y="10"/>
                  </a:lnTo>
                  <a:lnTo>
                    <a:pt x="58" y="7"/>
                  </a:lnTo>
                  <a:lnTo>
                    <a:pt x="56" y="3"/>
                  </a:lnTo>
                  <a:lnTo>
                    <a:pt x="54" y="0"/>
                  </a:lnTo>
                  <a:lnTo>
                    <a:pt x="51" y="0"/>
                  </a:lnTo>
                  <a:lnTo>
                    <a:pt x="50" y="2"/>
                  </a:lnTo>
                  <a:lnTo>
                    <a:pt x="5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20" name="Freeform 732"/>
            <p:cNvSpPr/>
            <p:nvPr/>
          </p:nvSpPr>
          <p:spPr bwMode="auto">
            <a:xfrm>
              <a:off x="2625726" y="3395663"/>
              <a:ext cx="25400" cy="28575"/>
            </a:xfrm>
            <a:custGeom>
              <a:avLst/>
              <a:gdLst/>
              <a:ahLst/>
              <a:cxnLst>
                <a:cxn ang="0">
                  <a:pos x="54" y="2"/>
                </a:cxn>
                <a:cxn ang="0">
                  <a:pos x="54" y="2"/>
                </a:cxn>
                <a:cxn ang="0">
                  <a:pos x="50" y="4"/>
                </a:cxn>
                <a:cxn ang="0">
                  <a:pos x="46" y="8"/>
                </a:cxn>
                <a:cxn ang="0">
                  <a:pos x="41" y="16"/>
                </a:cxn>
                <a:cxn ang="0">
                  <a:pos x="36" y="24"/>
                </a:cxn>
                <a:cxn ang="0">
                  <a:pos x="29" y="32"/>
                </a:cxn>
                <a:cxn ang="0">
                  <a:pos x="29" y="32"/>
                </a:cxn>
                <a:cxn ang="0">
                  <a:pos x="20" y="40"/>
                </a:cxn>
                <a:cxn ang="0">
                  <a:pos x="12" y="48"/>
                </a:cxn>
                <a:cxn ang="0">
                  <a:pos x="6" y="57"/>
                </a:cxn>
                <a:cxn ang="0">
                  <a:pos x="0" y="67"/>
                </a:cxn>
                <a:cxn ang="0">
                  <a:pos x="0" y="67"/>
                </a:cxn>
                <a:cxn ang="0">
                  <a:pos x="0" y="70"/>
                </a:cxn>
                <a:cxn ang="0">
                  <a:pos x="0" y="72"/>
                </a:cxn>
                <a:cxn ang="0">
                  <a:pos x="2" y="74"/>
                </a:cxn>
                <a:cxn ang="0">
                  <a:pos x="4" y="74"/>
                </a:cxn>
                <a:cxn ang="0">
                  <a:pos x="8" y="74"/>
                </a:cxn>
                <a:cxn ang="0">
                  <a:pos x="9" y="72"/>
                </a:cxn>
                <a:cxn ang="0">
                  <a:pos x="11" y="71"/>
                </a:cxn>
                <a:cxn ang="0">
                  <a:pos x="11" y="71"/>
                </a:cxn>
                <a:cxn ang="0">
                  <a:pos x="16" y="61"/>
                </a:cxn>
                <a:cxn ang="0">
                  <a:pos x="23" y="53"/>
                </a:cxn>
                <a:cxn ang="0">
                  <a:pos x="40" y="37"/>
                </a:cxn>
                <a:cxn ang="0">
                  <a:pos x="40" y="37"/>
                </a:cxn>
                <a:cxn ang="0">
                  <a:pos x="45" y="31"/>
                </a:cxn>
                <a:cxn ang="0">
                  <a:pos x="49" y="24"/>
                </a:cxn>
                <a:cxn ang="0">
                  <a:pos x="54" y="16"/>
                </a:cxn>
                <a:cxn ang="0">
                  <a:pos x="57" y="14"/>
                </a:cxn>
                <a:cxn ang="0">
                  <a:pos x="60" y="11"/>
                </a:cxn>
                <a:cxn ang="0">
                  <a:pos x="60" y="11"/>
                </a:cxn>
                <a:cxn ang="0">
                  <a:pos x="62" y="10"/>
                </a:cxn>
                <a:cxn ang="0">
                  <a:pos x="63" y="7"/>
                </a:cxn>
                <a:cxn ang="0">
                  <a:pos x="62" y="3"/>
                </a:cxn>
                <a:cxn ang="0">
                  <a:pos x="59" y="0"/>
                </a:cxn>
                <a:cxn ang="0">
                  <a:pos x="57" y="0"/>
                </a:cxn>
                <a:cxn ang="0">
                  <a:pos x="54" y="2"/>
                </a:cxn>
                <a:cxn ang="0">
                  <a:pos x="54" y="2"/>
                </a:cxn>
              </a:cxnLst>
              <a:rect l="0" t="0" r="r" b="b"/>
              <a:pathLst>
                <a:path w="63" h="74">
                  <a:moveTo>
                    <a:pt x="54" y="2"/>
                  </a:moveTo>
                  <a:lnTo>
                    <a:pt x="54" y="2"/>
                  </a:lnTo>
                  <a:lnTo>
                    <a:pt x="50" y="4"/>
                  </a:lnTo>
                  <a:lnTo>
                    <a:pt x="46" y="8"/>
                  </a:lnTo>
                  <a:lnTo>
                    <a:pt x="41" y="16"/>
                  </a:lnTo>
                  <a:lnTo>
                    <a:pt x="36" y="24"/>
                  </a:lnTo>
                  <a:lnTo>
                    <a:pt x="29" y="32"/>
                  </a:lnTo>
                  <a:lnTo>
                    <a:pt x="29" y="32"/>
                  </a:lnTo>
                  <a:lnTo>
                    <a:pt x="20" y="40"/>
                  </a:lnTo>
                  <a:lnTo>
                    <a:pt x="12" y="48"/>
                  </a:lnTo>
                  <a:lnTo>
                    <a:pt x="6" y="57"/>
                  </a:lnTo>
                  <a:lnTo>
                    <a:pt x="0" y="67"/>
                  </a:lnTo>
                  <a:lnTo>
                    <a:pt x="0" y="67"/>
                  </a:lnTo>
                  <a:lnTo>
                    <a:pt x="0" y="70"/>
                  </a:lnTo>
                  <a:lnTo>
                    <a:pt x="0" y="72"/>
                  </a:lnTo>
                  <a:lnTo>
                    <a:pt x="2" y="74"/>
                  </a:lnTo>
                  <a:lnTo>
                    <a:pt x="4" y="74"/>
                  </a:lnTo>
                  <a:lnTo>
                    <a:pt x="8" y="74"/>
                  </a:lnTo>
                  <a:lnTo>
                    <a:pt x="9" y="72"/>
                  </a:lnTo>
                  <a:lnTo>
                    <a:pt x="11" y="71"/>
                  </a:lnTo>
                  <a:lnTo>
                    <a:pt x="11" y="71"/>
                  </a:lnTo>
                  <a:lnTo>
                    <a:pt x="16" y="61"/>
                  </a:lnTo>
                  <a:lnTo>
                    <a:pt x="23" y="53"/>
                  </a:lnTo>
                  <a:lnTo>
                    <a:pt x="40" y="37"/>
                  </a:lnTo>
                  <a:lnTo>
                    <a:pt x="40" y="37"/>
                  </a:lnTo>
                  <a:lnTo>
                    <a:pt x="45" y="31"/>
                  </a:lnTo>
                  <a:lnTo>
                    <a:pt x="49" y="24"/>
                  </a:lnTo>
                  <a:lnTo>
                    <a:pt x="54" y="16"/>
                  </a:lnTo>
                  <a:lnTo>
                    <a:pt x="57" y="14"/>
                  </a:lnTo>
                  <a:lnTo>
                    <a:pt x="60" y="11"/>
                  </a:lnTo>
                  <a:lnTo>
                    <a:pt x="60" y="11"/>
                  </a:lnTo>
                  <a:lnTo>
                    <a:pt x="62" y="10"/>
                  </a:lnTo>
                  <a:lnTo>
                    <a:pt x="63" y="7"/>
                  </a:lnTo>
                  <a:lnTo>
                    <a:pt x="62" y="3"/>
                  </a:lnTo>
                  <a:lnTo>
                    <a:pt x="59" y="0"/>
                  </a:lnTo>
                  <a:lnTo>
                    <a:pt x="57" y="0"/>
                  </a:lnTo>
                  <a:lnTo>
                    <a:pt x="54" y="2"/>
                  </a:lnTo>
                  <a:lnTo>
                    <a:pt x="5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21" name="Freeform 733"/>
            <p:cNvSpPr/>
            <p:nvPr/>
          </p:nvSpPr>
          <p:spPr bwMode="auto">
            <a:xfrm>
              <a:off x="2641601" y="3400425"/>
              <a:ext cx="30163" cy="23813"/>
            </a:xfrm>
            <a:custGeom>
              <a:avLst/>
              <a:gdLst/>
              <a:ahLst/>
              <a:cxnLst>
                <a:cxn ang="0">
                  <a:pos x="64" y="2"/>
                </a:cxn>
                <a:cxn ang="0">
                  <a:pos x="64" y="2"/>
                </a:cxn>
                <a:cxn ang="0">
                  <a:pos x="48" y="15"/>
                </a:cxn>
                <a:cxn ang="0">
                  <a:pos x="34" y="28"/>
                </a:cxn>
                <a:cxn ang="0">
                  <a:pos x="1" y="53"/>
                </a:cxn>
                <a:cxn ang="0">
                  <a:pos x="1" y="53"/>
                </a:cxn>
                <a:cxn ang="0">
                  <a:pos x="0" y="55"/>
                </a:cxn>
                <a:cxn ang="0">
                  <a:pos x="0" y="59"/>
                </a:cxn>
                <a:cxn ang="0">
                  <a:pos x="1" y="62"/>
                </a:cxn>
                <a:cxn ang="0">
                  <a:pos x="5" y="63"/>
                </a:cxn>
                <a:cxn ang="0">
                  <a:pos x="10" y="63"/>
                </a:cxn>
                <a:cxn ang="0">
                  <a:pos x="10" y="63"/>
                </a:cxn>
                <a:cxn ang="0">
                  <a:pos x="13" y="62"/>
                </a:cxn>
                <a:cxn ang="0">
                  <a:pos x="14" y="60"/>
                </a:cxn>
                <a:cxn ang="0">
                  <a:pos x="16" y="58"/>
                </a:cxn>
                <a:cxn ang="0">
                  <a:pos x="16" y="55"/>
                </a:cxn>
                <a:cxn ang="0">
                  <a:pos x="16" y="55"/>
                </a:cxn>
                <a:cxn ang="0">
                  <a:pos x="44" y="34"/>
                </a:cxn>
                <a:cxn ang="0">
                  <a:pos x="59" y="22"/>
                </a:cxn>
                <a:cxn ang="0">
                  <a:pos x="72" y="9"/>
                </a:cxn>
                <a:cxn ang="0">
                  <a:pos x="72" y="9"/>
                </a:cxn>
                <a:cxn ang="0">
                  <a:pos x="73" y="8"/>
                </a:cxn>
                <a:cxn ang="0">
                  <a:pos x="73" y="5"/>
                </a:cxn>
                <a:cxn ang="0">
                  <a:pos x="72" y="2"/>
                </a:cxn>
                <a:cxn ang="0">
                  <a:pos x="68" y="0"/>
                </a:cxn>
                <a:cxn ang="0">
                  <a:pos x="65" y="0"/>
                </a:cxn>
                <a:cxn ang="0">
                  <a:pos x="64" y="2"/>
                </a:cxn>
                <a:cxn ang="0">
                  <a:pos x="64" y="2"/>
                </a:cxn>
              </a:cxnLst>
              <a:rect l="0" t="0" r="r" b="b"/>
              <a:pathLst>
                <a:path w="73" h="63">
                  <a:moveTo>
                    <a:pt x="64" y="2"/>
                  </a:moveTo>
                  <a:lnTo>
                    <a:pt x="64" y="2"/>
                  </a:lnTo>
                  <a:lnTo>
                    <a:pt x="48" y="15"/>
                  </a:lnTo>
                  <a:lnTo>
                    <a:pt x="34" y="28"/>
                  </a:lnTo>
                  <a:lnTo>
                    <a:pt x="1" y="53"/>
                  </a:lnTo>
                  <a:lnTo>
                    <a:pt x="1" y="53"/>
                  </a:lnTo>
                  <a:lnTo>
                    <a:pt x="0" y="55"/>
                  </a:lnTo>
                  <a:lnTo>
                    <a:pt x="0" y="59"/>
                  </a:lnTo>
                  <a:lnTo>
                    <a:pt x="1" y="62"/>
                  </a:lnTo>
                  <a:lnTo>
                    <a:pt x="5" y="63"/>
                  </a:lnTo>
                  <a:lnTo>
                    <a:pt x="10" y="63"/>
                  </a:lnTo>
                  <a:lnTo>
                    <a:pt x="10" y="63"/>
                  </a:lnTo>
                  <a:lnTo>
                    <a:pt x="13" y="62"/>
                  </a:lnTo>
                  <a:lnTo>
                    <a:pt x="14" y="60"/>
                  </a:lnTo>
                  <a:lnTo>
                    <a:pt x="16" y="58"/>
                  </a:lnTo>
                  <a:lnTo>
                    <a:pt x="16" y="55"/>
                  </a:lnTo>
                  <a:lnTo>
                    <a:pt x="16" y="55"/>
                  </a:lnTo>
                  <a:lnTo>
                    <a:pt x="44" y="34"/>
                  </a:lnTo>
                  <a:lnTo>
                    <a:pt x="59" y="22"/>
                  </a:lnTo>
                  <a:lnTo>
                    <a:pt x="72" y="9"/>
                  </a:lnTo>
                  <a:lnTo>
                    <a:pt x="72" y="9"/>
                  </a:lnTo>
                  <a:lnTo>
                    <a:pt x="73" y="8"/>
                  </a:lnTo>
                  <a:lnTo>
                    <a:pt x="73" y="5"/>
                  </a:lnTo>
                  <a:lnTo>
                    <a:pt x="72" y="2"/>
                  </a:lnTo>
                  <a:lnTo>
                    <a:pt x="68" y="0"/>
                  </a:lnTo>
                  <a:lnTo>
                    <a:pt x="65" y="0"/>
                  </a:lnTo>
                  <a:lnTo>
                    <a:pt x="64" y="2"/>
                  </a:lnTo>
                  <a:lnTo>
                    <a:pt x="6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22" name="Freeform 734"/>
            <p:cNvSpPr/>
            <p:nvPr/>
          </p:nvSpPr>
          <p:spPr bwMode="auto">
            <a:xfrm>
              <a:off x="2660651" y="3402013"/>
              <a:ext cx="28575" cy="22225"/>
            </a:xfrm>
            <a:custGeom>
              <a:avLst/>
              <a:gdLst/>
              <a:ahLst/>
              <a:cxnLst>
                <a:cxn ang="0">
                  <a:pos x="66" y="2"/>
                </a:cxn>
                <a:cxn ang="0">
                  <a:pos x="66" y="2"/>
                </a:cxn>
                <a:cxn ang="0">
                  <a:pos x="58" y="8"/>
                </a:cxn>
                <a:cxn ang="0">
                  <a:pos x="50" y="15"/>
                </a:cxn>
                <a:cxn ang="0">
                  <a:pos x="34" y="25"/>
                </a:cxn>
                <a:cxn ang="0">
                  <a:pos x="17" y="36"/>
                </a:cxn>
                <a:cxn ang="0">
                  <a:pos x="9" y="41"/>
                </a:cxn>
                <a:cxn ang="0">
                  <a:pos x="3" y="48"/>
                </a:cxn>
                <a:cxn ang="0">
                  <a:pos x="3" y="48"/>
                </a:cxn>
                <a:cxn ang="0">
                  <a:pos x="0" y="50"/>
                </a:cxn>
                <a:cxn ang="0">
                  <a:pos x="0" y="51"/>
                </a:cxn>
                <a:cxn ang="0">
                  <a:pos x="3" y="55"/>
                </a:cxn>
                <a:cxn ang="0">
                  <a:pos x="6" y="58"/>
                </a:cxn>
                <a:cxn ang="0">
                  <a:pos x="8" y="57"/>
                </a:cxn>
                <a:cxn ang="0">
                  <a:pos x="11" y="55"/>
                </a:cxn>
                <a:cxn ang="0">
                  <a:pos x="11" y="55"/>
                </a:cxn>
                <a:cxn ang="0">
                  <a:pos x="17" y="50"/>
                </a:cxn>
                <a:cxn ang="0">
                  <a:pos x="25" y="44"/>
                </a:cxn>
                <a:cxn ang="0">
                  <a:pos x="42" y="33"/>
                </a:cxn>
                <a:cxn ang="0">
                  <a:pos x="58" y="23"/>
                </a:cxn>
                <a:cxn ang="0">
                  <a:pos x="66" y="16"/>
                </a:cxn>
                <a:cxn ang="0">
                  <a:pos x="74" y="11"/>
                </a:cxn>
                <a:cxn ang="0">
                  <a:pos x="74" y="11"/>
                </a:cxn>
                <a:cxn ang="0">
                  <a:pos x="75" y="8"/>
                </a:cxn>
                <a:cxn ang="0">
                  <a:pos x="75" y="6"/>
                </a:cxn>
                <a:cxn ang="0">
                  <a:pos x="74" y="3"/>
                </a:cxn>
                <a:cxn ang="0">
                  <a:pos x="70" y="0"/>
                </a:cxn>
                <a:cxn ang="0">
                  <a:pos x="67" y="0"/>
                </a:cxn>
                <a:cxn ang="0">
                  <a:pos x="66" y="2"/>
                </a:cxn>
                <a:cxn ang="0">
                  <a:pos x="66" y="2"/>
                </a:cxn>
              </a:cxnLst>
              <a:rect l="0" t="0" r="r" b="b"/>
              <a:pathLst>
                <a:path w="75" h="58">
                  <a:moveTo>
                    <a:pt x="66" y="2"/>
                  </a:moveTo>
                  <a:lnTo>
                    <a:pt x="66" y="2"/>
                  </a:lnTo>
                  <a:lnTo>
                    <a:pt x="58" y="8"/>
                  </a:lnTo>
                  <a:lnTo>
                    <a:pt x="50" y="15"/>
                  </a:lnTo>
                  <a:lnTo>
                    <a:pt x="34" y="25"/>
                  </a:lnTo>
                  <a:lnTo>
                    <a:pt x="17" y="36"/>
                  </a:lnTo>
                  <a:lnTo>
                    <a:pt x="9" y="41"/>
                  </a:lnTo>
                  <a:lnTo>
                    <a:pt x="3" y="48"/>
                  </a:lnTo>
                  <a:lnTo>
                    <a:pt x="3" y="48"/>
                  </a:lnTo>
                  <a:lnTo>
                    <a:pt x="0" y="50"/>
                  </a:lnTo>
                  <a:lnTo>
                    <a:pt x="0" y="51"/>
                  </a:lnTo>
                  <a:lnTo>
                    <a:pt x="3" y="55"/>
                  </a:lnTo>
                  <a:lnTo>
                    <a:pt x="6" y="58"/>
                  </a:lnTo>
                  <a:lnTo>
                    <a:pt x="8" y="57"/>
                  </a:lnTo>
                  <a:lnTo>
                    <a:pt x="11" y="55"/>
                  </a:lnTo>
                  <a:lnTo>
                    <a:pt x="11" y="55"/>
                  </a:lnTo>
                  <a:lnTo>
                    <a:pt x="17" y="50"/>
                  </a:lnTo>
                  <a:lnTo>
                    <a:pt x="25" y="44"/>
                  </a:lnTo>
                  <a:lnTo>
                    <a:pt x="42" y="33"/>
                  </a:lnTo>
                  <a:lnTo>
                    <a:pt x="58" y="23"/>
                  </a:lnTo>
                  <a:lnTo>
                    <a:pt x="66" y="16"/>
                  </a:lnTo>
                  <a:lnTo>
                    <a:pt x="74" y="11"/>
                  </a:lnTo>
                  <a:lnTo>
                    <a:pt x="74" y="11"/>
                  </a:lnTo>
                  <a:lnTo>
                    <a:pt x="75" y="8"/>
                  </a:lnTo>
                  <a:lnTo>
                    <a:pt x="75" y="6"/>
                  </a:lnTo>
                  <a:lnTo>
                    <a:pt x="74" y="3"/>
                  </a:lnTo>
                  <a:lnTo>
                    <a:pt x="70" y="0"/>
                  </a:lnTo>
                  <a:lnTo>
                    <a:pt x="67" y="0"/>
                  </a:lnTo>
                  <a:lnTo>
                    <a:pt x="66" y="2"/>
                  </a:lnTo>
                  <a:lnTo>
                    <a:pt x="6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23" name="Freeform 735"/>
            <p:cNvSpPr/>
            <p:nvPr/>
          </p:nvSpPr>
          <p:spPr bwMode="auto">
            <a:xfrm>
              <a:off x="2682876" y="3405188"/>
              <a:ext cx="20638" cy="22225"/>
            </a:xfrm>
            <a:custGeom>
              <a:avLst/>
              <a:gdLst/>
              <a:ahLst/>
              <a:cxnLst>
                <a:cxn ang="0">
                  <a:pos x="40" y="4"/>
                </a:cxn>
                <a:cxn ang="0">
                  <a:pos x="40" y="4"/>
                </a:cxn>
                <a:cxn ang="0">
                  <a:pos x="36" y="10"/>
                </a:cxn>
                <a:cxn ang="0">
                  <a:pos x="33" y="17"/>
                </a:cxn>
                <a:cxn ang="0">
                  <a:pos x="26" y="22"/>
                </a:cxn>
                <a:cxn ang="0">
                  <a:pos x="21" y="26"/>
                </a:cxn>
                <a:cxn ang="0">
                  <a:pos x="9" y="37"/>
                </a:cxn>
                <a:cxn ang="0">
                  <a:pos x="4" y="42"/>
                </a:cxn>
                <a:cxn ang="0">
                  <a:pos x="0" y="50"/>
                </a:cxn>
                <a:cxn ang="0">
                  <a:pos x="0" y="50"/>
                </a:cxn>
                <a:cxn ang="0">
                  <a:pos x="0" y="51"/>
                </a:cxn>
                <a:cxn ang="0">
                  <a:pos x="0" y="54"/>
                </a:cxn>
                <a:cxn ang="0">
                  <a:pos x="1" y="55"/>
                </a:cxn>
                <a:cxn ang="0">
                  <a:pos x="4" y="56"/>
                </a:cxn>
                <a:cxn ang="0">
                  <a:pos x="8" y="55"/>
                </a:cxn>
                <a:cxn ang="0">
                  <a:pos x="9" y="54"/>
                </a:cxn>
                <a:cxn ang="0">
                  <a:pos x="10" y="52"/>
                </a:cxn>
                <a:cxn ang="0">
                  <a:pos x="10" y="52"/>
                </a:cxn>
                <a:cxn ang="0">
                  <a:pos x="14" y="46"/>
                </a:cxn>
                <a:cxn ang="0">
                  <a:pos x="19" y="41"/>
                </a:cxn>
                <a:cxn ang="0">
                  <a:pos x="33" y="33"/>
                </a:cxn>
                <a:cxn ang="0">
                  <a:pos x="33" y="33"/>
                </a:cxn>
                <a:cxn ang="0">
                  <a:pos x="38" y="26"/>
                </a:cxn>
                <a:cxn ang="0">
                  <a:pos x="43" y="21"/>
                </a:cxn>
                <a:cxn ang="0">
                  <a:pos x="48" y="14"/>
                </a:cxn>
                <a:cxn ang="0">
                  <a:pos x="51" y="7"/>
                </a:cxn>
                <a:cxn ang="0">
                  <a:pos x="51" y="7"/>
                </a:cxn>
                <a:cxn ang="0">
                  <a:pos x="51" y="4"/>
                </a:cxn>
                <a:cxn ang="0">
                  <a:pos x="51" y="3"/>
                </a:cxn>
                <a:cxn ang="0">
                  <a:pos x="47" y="0"/>
                </a:cxn>
                <a:cxn ang="0">
                  <a:pos x="43" y="0"/>
                </a:cxn>
                <a:cxn ang="0">
                  <a:pos x="40" y="1"/>
                </a:cxn>
                <a:cxn ang="0">
                  <a:pos x="40" y="4"/>
                </a:cxn>
                <a:cxn ang="0">
                  <a:pos x="40" y="4"/>
                </a:cxn>
              </a:cxnLst>
              <a:rect l="0" t="0" r="r" b="b"/>
              <a:pathLst>
                <a:path w="51" h="56">
                  <a:moveTo>
                    <a:pt x="40" y="4"/>
                  </a:moveTo>
                  <a:lnTo>
                    <a:pt x="40" y="4"/>
                  </a:lnTo>
                  <a:lnTo>
                    <a:pt x="36" y="10"/>
                  </a:lnTo>
                  <a:lnTo>
                    <a:pt x="33" y="17"/>
                  </a:lnTo>
                  <a:lnTo>
                    <a:pt x="26" y="22"/>
                  </a:lnTo>
                  <a:lnTo>
                    <a:pt x="21" y="26"/>
                  </a:lnTo>
                  <a:lnTo>
                    <a:pt x="9" y="37"/>
                  </a:lnTo>
                  <a:lnTo>
                    <a:pt x="4" y="42"/>
                  </a:lnTo>
                  <a:lnTo>
                    <a:pt x="0" y="50"/>
                  </a:lnTo>
                  <a:lnTo>
                    <a:pt x="0" y="50"/>
                  </a:lnTo>
                  <a:lnTo>
                    <a:pt x="0" y="51"/>
                  </a:lnTo>
                  <a:lnTo>
                    <a:pt x="0" y="54"/>
                  </a:lnTo>
                  <a:lnTo>
                    <a:pt x="1" y="55"/>
                  </a:lnTo>
                  <a:lnTo>
                    <a:pt x="4" y="56"/>
                  </a:lnTo>
                  <a:lnTo>
                    <a:pt x="8" y="55"/>
                  </a:lnTo>
                  <a:lnTo>
                    <a:pt x="9" y="54"/>
                  </a:lnTo>
                  <a:lnTo>
                    <a:pt x="10" y="52"/>
                  </a:lnTo>
                  <a:lnTo>
                    <a:pt x="10" y="52"/>
                  </a:lnTo>
                  <a:lnTo>
                    <a:pt x="14" y="46"/>
                  </a:lnTo>
                  <a:lnTo>
                    <a:pt x="19" y="41"/>
                  </a:lnTo>
                  <a:lnTo>
                    <a:pt x="33" y="33"/>
                  </a:lnTo>
                  <a:lnTo>
                    <a:pt x="33" y="33"/>
                  </a:lnTo>
                  <a:lnTo>
                    <a:pt x="38" y="26"/>
                  </a:lnTo>
                  <a:lnTo>
                    <a:pt x="43" y="21"/>
                  </a:lnTo>
                  <a:lnTo>
                    <a:pt x="48" y="14"/>
                  </a:lnTo>
                  <a:lnTo>
                    <a:pt x="51" y="7"/>
                  </a:lnTo>
                  <a:lnTo>
                    <a:pt x="51" y="7"/>
                  </a:lnTo>
                  <a:lnTo>
                    <a:pt x="51" y="4"/>
                  </a:lnTo>
                  <a:lnTo>
                    <a:pt x="51" y="3"/>
                  </a:lnTo>
                  <a:lnTo>
                    <a:pt x="47" y="0"/>
                  </a:lnTo>
                  <a:lnTo>
                    <a:pt x="43" y="0"/>
                  </a:lnTo>
                  <a:lnTo>
                    <a:pt x="40" y="1"/>
                  </a:lnTo>
                  <a:lnTo>
                    <a:pt x="40" y="4"/>
                  </a:lnTo>
                  <a:lnTo>
                    <a:pt x="4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24" name="Freeform 736"/>
            <p:cNvSpPr/>
            <p:nvPr/>
          </p:nvSpPr>
          <p:spPr bwMode="auto">
            <a:xfrm>
              <a:off x="2700338" y="3406775"/>
              <a:ext cx="25400" cy="25400"/>
            </a:xfrm>
            <a:custGeom>
              <a:avLst/>
              <a:gdLst/>
              <a:ahLst/>
              <a:cxnLst>
                <a:cxn ang="0">
                  <a:pos x="53" y="0"/>
                </a:cxn>
                <a:cxn ang="0">
                  <a:pos x="53" y="0"/>
                </a:cxn>
                <a:cxn ang="0">
                  <a:pos x="45" y="5"/>
                </a:cxn>
                <a:cxn ang="0">
                  <a:pos x="39" y="12"/>
                </a:cxn>
                <a:cxn ang="0">
                  <a:pos x="28" y="26"/>
                </a:cxn>
                <a:cxn ang="0">
                  <a:pos x="17" y="41"/>
                </a:cxn>
                <a:cxn ang="0">
                  <a:pos x="10" y="47"/>
                </a:cxn>
                <a:cxn ang="0">
                  <a:pos x="2" y="53"/>
                </a:cxn>
                <a:cxn ang="0">
                  <a:pos x="2" y="53"/>
                </a:cxn>
                <a:cxn ang="0">
                  <a:pos x="1" y="54"/>
                </a:cxn>
                <a:cxn ang="0">
                  <a:pos x="0" y="55"/>
                </a:cxn>
                <a:cxn ang="0">
                  <a:pos x="0" y="59"/>
                </a:cxn>
                <a:cxn ang="0">
                  <a:pos x="4" y="63"/>
                </a:cxn>
                <a:cxn ang="0">
                  <a:pos x="6" y="63"/>
                </a:cxn>
                <a:cxn ang="0">
                  <a:pos x="7" y="62"/>
                </a:cxn>
                <a:cxn ang="0">
                  <a:pos x="7" y="62"/>
                </a:cxn>
                <a:cxn ang="0">
                  <a:pos x="15" y="56"/>
                </a:cxn>
                <a:cxn ang="0">
                  <a:pos x="22" y="50"/>
                </a:cxn>
                <a:cxn ang="0">
                  <a:pos x="34" y="37"/>
                </a:cxn>
                <a:cxn ang="0">
                  <a:pos x="45" y="22"/>
                </a:cxn>
                <a:cxn ang="0">
                  <a:pos x="52" y="16"/>
                </a:cxn>
                <a:cxn ang="0">
                  <a:pos x="60" y="11"/>
                </a:cxn>
                <a:cxn ang="0">
                  <a:pos x="60" y="11"/>
                </a:cxn>
                <a:cxn ang="0">
                  <a:pos x="61" y="9"/>
                </a:cxn>
                <a:cxn ang="0">
                  <a:pos x="62" y="7"/>
                </a:cxn>
                <a:cxn ang="0">
                  <a:pos x="61" y="3"/>
                </a:cxn>
                <a:cxn ang="0">
                  <a:pos x="59" y="0"/>
                </a:cxn>
                <a:cxn ang="0">
                  <a:pos x="56" y="0"/>
                </a:cxn>
                <a:cxn ang="0">
                  <a:pos x="53" y="0"/>
                </a:cxn>
                <a:cxn ang="0">
                  <a:pos x="53" y="0"/>
                </a:cxn>
              </a:cxnLst>
              <a:rect l="0" t="0" r="r" b="b"/>
              <a:pathLst>
                <a:path w="62" h="63">
                  <a:moveTo>
                    <a:pt x="53" y="0"/>
                  </a:moveTo>
                  <a:lnTo>
                    <a:pt x="53" y="0"/>
                  </a:lnTo>
                  <a:lnTo>
                    <a:pt x="45" y="5"/>
                  </a:lnTo>
                  <a:lnTo>
                    <a:pt x="39" y="12"/>
                  </a:lnTo>
                  <a:lnTo>
                    <a:pt x="28" y="26"/>
                  </a:lnTo>
                  <a:lnTo>
                    <a:pt x="17" y="41"/>
                  </a:lnTo>
                  <a:lnTo>
                    <a:pt x="10" y="47"/>
                  </a:lnTo>
                  <a:lnTo>
                    <a:pt x="2" y="53"/>
                  </a:lnTo>
                  <a:lnTo>
                    <a:pt x="2" y="53"/>
                  </a:lnTo>
                  <a:lnTo>
                    <a:pt x="1" y="54"/>
                  </a:lnTo>
                  <a:lnTo>
                    <a:pt x="0" y="55"/>
                  </a:lnTo>
                  <a:lnTo>
                    <a:pt x="0" y="59"/>
                  </a:lnTo>
                  <a:lnTo>
                    <a:pt x="4" y="63"/>
                  </a:lnTo>
                  <a:lnTo>
                    <a:pt x="6" y="63"/>
                  </a:lnTo>
                  <a:lnTo>
                    <a:pt x="7" y="62"/>
                  </a:lnTo>
                  <a:lnTo>
                    <a:pt x="7" y="62"/>
                  </a:lnTo>
                  <a:lnTo>
                    <a:pt x="15" y="56"/>
                  </a:lnTo>
                  <a:lnTo>
                    <a:pt x="22" y="50"/>
                  </a:lnTo>
                  <a:lnTo>
                    <a:pt x="34" y="37"/>
                  </a:lnTo>
                  <a:lnTo>
                    <a:pt x="45" y="22"/>
                  </a:lnTo>
                  <a:lnTo>
                    <a:pt x="52" y="16"/>
                  </a:lnTo>
                  <a:lnTo>
                    <a:pt x="60" y="11"/>
                  </a:lnTo>
                  <a:lnTo>
                    <a:pt x="60" y="11"/>
                  </a:lnTo>
                  <a:lnTo>
                    <a:pt x="61" y="9"/>
                  </a:lnTo>
                  <a:lnTo>
                    <a:pt x="62" y="7"/>
                  </a:lnTo>
                  <a:lnTo>
                    <a:pt x="61" y="3"/>
                  </a:lnTo>
                  <a:lnTo>
                    <a:pt x="59" y="0"/>
                  </a:lnTo>
                  <a:lnTo>
                    <a:pt x="56" y="0"/>
                  </a:lnTo>
                  <a:lnTo>
                    <a:pt x="53" y="0"/>
                  </a:lnTo>
                  <a:lnTo>
                    <a:pt x="53"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25" name="Freeform 737"/>
            <p:cNvSpPr/>
            <p:nvPr/>
          </p:nvSpPr>
          <p:spPr bwMode="auto">
            <a:xfrm>
              <a:off x="2089151" y="3714750"/>
              <a:ext cx="15875" cy="26988"/>
            </a:xfrm>
            <a:custGeom>
              <a:avLst/>
              <a:gdLst/>
              <a:ahLst/>
              <a:cxnLst>
                <a:cxn ang="0">
                  <a:pos x="29" y="4"/>
                </a:cxn>
                <a:cxn ang="0">
                  <a:pos x="29" y="4"/>
                </a:cxn>
                <a:cxn ang="0">
                  <a:pos x="24" y="18"/>
                </a:cxn>
                <a:cxn ang="0">
                  <a:pos x="17" y="33"/>
                </a:cxn>
                <a:cxn ang="0">
                  <a:pos x="10" y="46"/>
                </a:cxn>
                <a:cxn ang="0">
                  <a:pos x="2" y="59"/>
                </a:cxn>
                <a:cxn ang="0">
                  <a:pos x="2" y="59"/>
                </a:cxn>
                <a:cxn ang="0">
                  <a:pos x="0" y="61"/>
                </a:cxn>
                <a:cxn ang="0">
                  <a:pos x="0" y="64"/>
                </a:cxn>
                <a:cxn ang="0">
                  <a:pos x="3" y="67"/>
                </a:cxn>
                <a:cxn ang="0">
                  <a:pos x="8" y="68"/>
                </a:cxn>
                <a:cxn ang="0">
                  <a:pos x="10" y="67"/>
                </a:cxn>
                <a:cxn ang="0">
                  <a:pos x="11" y="65"/>
                </a:cxn>
                <a:cxn ang="0">
                  <a:pos x="11" y="65"/>
                </a:cxn>
                <a:cxn ang="0">
                  <a:pos x="20" y="51"/>
                </a:cxn>
                <a:cxn ang="0">
                  <a:pos x="28" y="37"/>
                </a:cxn>
                <a:cxn ang="0">
                  <a:pos x="34" y="22"/>
                </a:cxn>
                <a:cxn ang="0">
                  <a:pos x="41" y="7"/>
                </a:cxn>
                <a:cxn ang="0">
                  <a:pos x="41" y="7"/>
                </a:cxn>
                <a:cxn ang="0">
                  <a:pos x="41" y="4"/>
                </a:cxn>
                <a:cxn ang="0">
                  <a:pos x="40" y="3"/>
                </a:cxn>
                <a:cxn ang="0">
                  <a:pos x="37" y="0"/>
                </a:cxn>
                <a:cxn ang="0">
                  <a:pos x="33" y="0"/>
                </a:cxn>
                <a:cxn ang="0">
                  <a:pos x="31" y="1"/>
                </a:cxn>
                <a:cxn ang="0">
                  <a:pos x="29" y="4"/>
                </a:cxn>
                <a:cxn ang="0">
                  <a:pos x="29" y="4"/>
                </a:cxn>
              </a:cxnLst>
              <a:rect l="0" t="0" r="r" b="b"/>
              <a:pathLst>
                <a:path w="41" h="68">
                  <a:moveTo>
                    <a:pt x="29" y="4"/>
                  </a:moveTo>
                  <a:lnTo>
                    <a:pt x="29" y="4"/>
                  </a:lnTo>
                  <a:lnTo>
                    <a:pt x="24" y="18"/>
                  </a:lnTo>
                  <a:lnTo>
                    <a:pt x="17" y="33"/>
                  </a:lnTo>
                  <a:lnTo>
                    <a:pt x="10" y="46"/>
                  </a:lnTo>
                  <a:lnTo>
                    <a:pt x="2" y="59"/>
                  </a:lnTo>
                  <a:lnTo>
                    <a:pt x="2" y="59"/>
                  </a:lnTo>
                  <a:lnTo>
                    <a:pt x="0" y="61"/>
                  </a:lnTo>
                  <a:lnTo>
                    <a:pt x="0" y="64"/>
                  </a:lnTo>
                  <a:lnTo>
                    <a:pt x="3" y="67"/>
                  </a:lnTo>
                  <a:lnTo>
                    <a:pt x="8" y="68"/>
                  </a:lnTo>
                  <a:lnTo>
                    <a:pt x="10" y="67"/>
                  </a:lnTo>
                  <a:lnTo>
                    <a:pt x="11" y="65"/>
                  </a:lnTo>
                  <a:lnTo>
                    <a:pt x="11" y="65"/>
                  </a:lnTo>
                  <a:lnTo>
                    <a:pt x="20" y="51"/>
                  </a:lnTo>
                  <a:lnTo>
                    <a:pt x="28" y="37"/>
                  </a:lnTo>
                  <a:lnTo>
                    <a:pt x="34" y="22"/>
                  </a:lnTo>
                  <a:lnTo>
                    <a:pt x="41" y="7"/>
                  </a:lnTo>
                  <a:lnTo>
                    <a:pt x="41" y="7"/>
                  </a:lnTo>
                  <a:lnTo>
                    <a:pt x="41" y="4"/>
                  </a:lnTo>
                  <a:lnTo>
                    <a:pt x="40" y="3"/>
                  </a:lnTo>
                  <a:lnTo>
                    <a:pt x="37" y="0"/>
                  </a:lnTo>
                  <a:lnTo>
                    <a:pt x="33" y="0"/>
                  </a:lnTo>
                  <a:lnTo>
                    <a:pt x="31" y="1"/>
                  </a:lnTo>
                  <a:lnTo>
                    <a:pt x="29" y="4"/>
                  </a:lnTo>
                  <a:lnTo>
                    <a:pt x="29"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26" name="Freeform 738"/>
            <p:cNvSpPr/>
            <p:nvPr/>
          </p:nvSpPr>
          <p:spPr bwMode="auto">
            <a:xfrm>
              <a:off x="2122488" y="3719513"/>
              <a:ext cx="23813" cy="36513"/>
            </a:xfrm>
            <a:custGeom>
              <a:avLst/>
              <a:gdLst/>
              <a:ahLst/>
              <a:cxnLst>
                <a:cxn ang="0">
                  <a:pos x="46" y="2"/>
                </a:cxn>
                <a:cxn ang="0">
                  <a:pos x="46" y="2"/>
                </a:cxn>
                <a:cxn ang="0">
                  <a:pos x="40" y="14"/>
                </a:cxn>
                <a:cxn ang="0">
                  <a:pos x="32" y="25"/>
                </a:cxn>
                <a:cxn ang="0">
                  <a:pos x="25" y="34"/>
                </a:cxn>
                <a:cxn ang="0">
                  <a:pos x="15" y="43"/>
                </a:cxn>
                <a:cxn ang="0">
                  <a:pos x="15" y="43"/>
                </a:cxn>
                <a:cxn ang="0">
                  <a:pos x="9" y="52"/>
                </a:cxn>
                <a:cxn ang="0">
                  <a:pos x="4" y="63"/>
                </a:cxn>
                <a:cxn ang="0">
                  <a:pos x="1" y="73"/>
                </a:cxn>
                <a:cxn ang="0">
                  <a:pos x="0" y="85"/>
                </a:cxn>
                <a:cxn ang="0">
                  <a:pos x="0" y="85"/>
                </a:cxn>
                <a:cxn ang="0">
                  <a:pos x="0" y="86"/>
                </a:cxn>
                <a:cxn ang="0">
                  <a:pos x="1" y="89"/>
                </a:cxn>
                <a:cxn ang="0">
                  <a:pos x="2" y="90"/>
                </a:cxn>
                <a:cxn ang="0">
                  <a:pos x="5" y="90"/>
                </a:cxn>
                <a:cxn ang="0">
                  <a:pos x="9" y="89"/>
                </a:cxn>
                <a:cxn ang="0">
                  <a:pos x="10" y="86"/>
                </a:cxn>
                <a:cxn ang="0">
                  <a:pos x="12" y="85"/>
                </a:cxn>
                <a:cxn ang="0">
                  <a:pos x="12" y="85"/>
                </a:cxn>
                <a:cxn ang="0">
                  <a:pos x="13" y="73"/>
                </a:cxn>
                <a:cxn ang="0">
                  <a:pos x="18" y="63"/>
                </a:cxn>
                <a:cxn ang="0">
                  <a:pos x="23" y="53"/>
                </a:cxn>
                <a:cxn ang="0">
                  <a:pos x="30" y="44"/>
                </a:cxn>
                <a:cxn ang="0">
                  <a:pos x="46" y="26"/>
                </a:cxn>
                <a:cxn ang="0">
                  <a:pos x="51" y="17"/>
                </a:cxn>
                <a:cxn ang="0">
                  <a:pos x="56" y="6"/>
                </a:cxn>
                <a:cxn ang="0">
                  <a:pos x="56" y="6"/>
                </a:cxn>
                <a:cxn ang="0">
                  <a:pos x="57" y="4"/>
                </a:cxn>
                <a:cxn ang="0">
                  <a:pos x="56" y="1"/>
                </a:cxn>
                <a:cxn ang="0">
                  <a:pos x="55" y="0"/>
                </a:cxn>
                <a:cxn ang="0">
                  <a:pos x="53" y="0"/>
                </a:cxn>
                <a:cxn ang="0">
                  <a:pos x="48" y="0"/>
                </a:cxn>
                <a:cxn ang="0">
                  <a:pos x="47" y="1"/>
                </a:cxn>
                <a:cxn ang="0">
                  <a:pos x="46" y="2"/>
                </a:cxn>
                <a:cxn ang="0">
                  <a:pos x="46" y="2"/>
                </a:cxn>
              </a:cxnLst>
              <a:rect l="0" t="0" r="r" b="b"/>
              <a:pathLst>
                <a:path w="57" h="90">
                  <a:moveTo>
                    <a:pt x="46" y="2"/>
                  </a:moveTo>
                  <a:lnTo>
                    <a:pt x="46" y="2"/>
                  </a:lnTo>
                  <a:lnTo>
                    <a:pt x="40" y="14"/>
                  </a:lnTo>
                  <a:lnTo>
                    <a:pt x="32" y="25"/>
                  </a:lnTo>
                  <a:lnTo>
                    <a:pt x="25" y="34"/>
                  </a:lnTo>
                  <a:lnTo>
                    <a:pt x="15" y="43"/>
                  </a:lnTo>
                  <a:lnTo>
                    <a:pt x="15" y="43"/>
                  </a:lnTo>
                  <a:lnTo>
                    <a:pt x="9" y="52"/>
                  </a:lnTo>
                  <a:lnTo>
                    <a:pt x="4" y="63"/>
                  </a:lnTo>
                  <a:lnTo>
                    <a:pt x="1" y="73"/>
                  </a:lnTo>
                  <a:lnTo>
                    <a:pt x="0" y="85"/>
                  </a:lnTo>
                  <a:lnTo>
                    <a:pt x="0" y="85"/>
                  </a:lnTo>
                  <a:lnTo>
                    <a:pt x="0" y="86"/>
                  </a:lnTo>
                  <a:lnTo>
                    <a:pt x="1" y="89"/>
                  </a:lnTo>
                  <a:lnTo>
                    <a:pt x="2" y="90"/>
                  </a:lnTo>
                  <a:lnTo>
                    <a:pt x="5" y="90"/>
                  </a:lnTo>
                  <a:lnTo>
                    <a:pt x="9" y="89"/>
                  </a:lnTo>
                  <a:lnTo>
                    <a:pt x="10" y="86"/>
                  </a:lnTo>
                  <a:lnTo>
                    <a:pt x="12" y="85"/>
                  </a:lnTo>
                  <a:lnTo>
                    <a:pt x="12" y="85"/>
                  </a:lnTo>
                  <a:lnTo>
                    <a:pt x="13" y="73"/>
                  </a:lnTo>
                  <a:lnTo>
                    <a:pt x="18" y="63"/>
                  </a:lnTo>
                  <a:lnTo>
                    <a:pt x="23" y="53"/>
                  </a:lnTo>
                  <a:lnTo>
                    <a:pt x="30" y="44"/>
                  </a:lnTo>
                  <a:lnTo>
                    <a:pt x="46" y="26"/>
                  </a:lnTo>
                  <a:lnTo>
                    <a:pt x="51" y="17"/>
                  </a:lnTo>
                  <a:lnTo>
                    <a:pt x="56" y="6"/>
                  </a:lnTo>
                  <a:lnTo>
                    <a:pt x="56" y="6"/>
                  </a:lnTo>
                  <a:lnTo>
                    <a:pt x="57" y="4"/>
                  </a:lnTo>
                  <a:lnTo>
                    <a:pt x="56" y="1"/>
                  </a:lnTo>
                  <a:lnTo>
                    <a:pt x="55" y="0"/>
                  </a:lnTo>
                  <a:lnTo>
                    <a:pt x="53" y="0"/>
                  </a:lnTo>
                  <a:lnTo>
                    <a:pt x="48" y="0"/>
                  </a:lnTo>
                  <a:lnTo>
                    <a:pt x="47" y="1"/>
                  </a:lnTo>
                  <a:lnTo>
                    <a:pt x="46" y="2"/>
                  </a:lnTo>
                  <a:lnTo>
                    <a:pt x="4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27" name="Freeform 739"/>
            <p:cNvSpPr/>
            <p:nvPr/>
          </p:nvSpPr>
          <p:spPr bwMode="auto">
            <a:xfrm>
              <a:off x="2163763" y="3733800"/>
              <a:ext cx="17463" cy="34925"/>
            </a:xfrm>
            <a:custGeom>
              <a:avLst/>
              <a:gdLst/>
              <a:ahLst/>
              <a:cxnLst>
                <a:cxn ang="0">
                  <a:pos x="35" y="5"/>
                </a:cxn>
                <a:cxn ang="0">
                  <a:pos x="35" y="5"/>
                </a:cxn>
                <a:cxn ang="0">
                  <a:pos x="32" y="9"/>
                </a:cxn>
                <a:cxn ang="0">
                  <a:pos x="29" y="13"/>
                </a:cxn>
                <a:cxn ang="0">
                  <a:pos x="22" y="19"/>
                </a:cxn>
                <a:cxn ang="0">
                  <a:pos x="22" y="19"/>
                </a:cxn>
                <a:cxn ang="0">
                  <a:pos x="17" y="26"/>
                </a:cxn>
                <a:cxn ang="0">
                  <a:pos x="13" y="34"/>
                </a:cxn>
                <a:cxn ang="0">
                  <a:pos x="13" y="34"/>
                </a:cxn>
                <a:cxn ang="0">
                  <a:pos x="5" y="59"/>
                </a:cxn>
                <a:cxn ang="0">
                  <a:pos x="2" y="72"/>
                </a:cxn>
                <a:cxn ang="0">
                  <a:pos x="0" y="85"/>
                </a:cxn>
                <a:cxn ang="0">
                  <a:pos x="0" y="85"/>
                </a:cxn>
                <a:cxn ang="0">
                  <a:pos x="1" y="87"/>
                </a:cxn>
                <a:cxn ang="0">
                  <a:pos x="1" y="89"/>
                </a:cxn>
                <a:cxn ang="0">
                  <a:pos x="4" y="90"/>
                </a:cxn>
                <a:cxn ang="0">
                  <a:pos x="5" y="90"/>
                </a:cxn>
                <a:cxn ang="0">
                  <a:pos x="9" y="89"/>
                </a:cxn>
                <a:cxn ang="0">
                  <a:pos x="12" y="87"/>
                </a:cxn>
                <a:cxn ang="0">
                  <a:pos x="12" y="85"/>
                </a:cxn>
                <a:cxn ang="0">
                  <a:pos x="12" y="85"/>
                </a:cxn>
                <a:cxn ang="0">
                  <a:pos x="13" y="72"/>
                </a:cxn>
                <a:cxn ang="0">
                  <a:pos x="17" y="59"/>
                </a:cxn>
                <a:cxn ang="0">
                  <a:pos x="21" y="46"/>
                </a:cxn>
                <a:cxn ang="0">
                  <a:pos x="26" y="34"/>
                </a:cxn>
                <a:cxn ang="0">
                  <a:pos x="26" y="34"/>
                </a:cxn>
                <a:cxn ang="0">
                  <a:pos x="29" y="30"/>
                </a:cxn>
                <a:cxn ang="0">
                  <a:pos x="31" y="26"/>
                </a:cxn>
                <a:cxn ang="0">
                  <a:pos x="38" y="19"/>
                </a:cxn>
                <a:cxn ang="0">
                  <a:pos x="43" y="13"/>
                </a:cxn>
                <a:cxn ang="0">
                  <a:pos x="44" y="9"/>
                </a:cxn>
                <a:cxn ang="0">
                  <a:pos x="46" y="5"/>
                </a:cxn>
                <a:cxn ang="0">
                  <a:pos x="46" y="5"/>
                </a:cxn>
                <a:cxn ang="0">
                  <a:pos x="46" y="2"/>
                </a:cxn>
                <a:cxn ang="0">
                  <a:pos x="44" y="1"/>
                </a:cxn>
                <a:cxn ang="0">
                  <a:pos x="43" y="0"/>
                </a:cxn>
                <a:cxn ang="0">
                  <a:pos x="40" y="0"/>
                </a:cxn>
                <a:cxn ang="0">
                  <a:pos x="36" y="1"/>
                </a:cxn>
                <a:cxn ang="0">
                  <a:pos x="35" y="2"/>
                </a:cxn>
                <a:cxn ang="0">
                  <a:pos x="35" y="5"/>
                </a:cxn>
                <a:cxn ang="0">
                  <a:pos x="35" y="5"/>
                </a:cxn>
              </a:cxnLst>
              <a:rect l="0" t="0" r="r" b="b"/>
              <a:pathLst>
                <a:path w="46" h="90">
                  <a:moveTo>
                    <a:pt x="35" y="5"/>
                  </a:moveTo>
                  <a:lnTo>
                    <a:pt x="35" y="5"/>
                  </a:lnTo>
                  <a:lnTo>
                    <a:pt x="32" y="9"/>
                  </a:lnTo>
                  <a:lnTo>
                    <a:pt x="29" y="13"/>
                  </a:lnTo>
                  <a:lnTo>
                    <a:pt x="22" y="19"/>
                  </a:lnTo>
                  <a:lnTo>
                    <a:pt x="22" y="19"/>
                  </a:lnTo>
                  <a:lnTo>
                    <a:pt x="17" y="26"/>
                  </a:lnTo>
                  <a:lnTo>
                    <a:pt x="13" y="34"/>
                  </a:lnTo>
                  <a:lnTo>
                    <a:pt x="13" y="34"/>
                  </a:lnTo>
                  <a:lnTo>
                    <a:pt x="5" y="59"/>
                  </a:lnTo>
                  <a:lnTo>
                    <a:pt x="2" y="72"/>
                  </a:lnTo>
                  <a:lnTo>
                    <a:pt x="0" y="85"/>
                  </a:lnTo>
                  <a:lnTo>
                    <a:pt x="0" y="85"/>
                  </a:lnTo>
                  <a:lnTo>
                    <a:pt x="1" y="87"/>
                  </a:lnTo>
                  <a:lnTo>
                    <a:pt x="1" y="89"/>
                  </a:lnTo>
                  <a:lnTo>
                    <a:pt x="4" y="90"/>
                  </a:lnTo>
                  <a:lnTo>
                    <a:pt x="5" y="90"/>
                  </a:lnTo>
                  <a:lnTo>
                    <a:pt x="9" y="89"/>
                  </a:lnTo>
                  <a:lnTo>
                    <a:pt x="12" y="87"/>
                  </a:lnTo>
                  <a:lnTo>
                    <a:pt x="12" y="85"/>
                  </a:lnTo>
                  <a:lnTo>
                    <a:pt x="12" y="85"/>
                  </a:lnTo>
                  <a:lnTo>
                    <a:pt x="13" y="72"/>
                  </a:lnTo>
                  <a:lnTo>
                    <a:pt x="17" y="59"/>
                  </a:lnTo>
                  <a:lnTo>
                    <a:pt x="21" y="46"/>
                  </a:lnTo>
                  <a:lnTo>
                    <a:pt x="26" y="34"/>
                  </a:lnTo>
                  <a:lnTo>
                    <a:pt x="26" y="34"/>
                  </a:lnTo>
                  <a:lnTo>
                    <a:pt x="29" y="30"/>
                  </a:lnTo>
                  <a:lnTo>
                    <a:pt x="31" y="26"/>
                  </a:lnTo>
                  <a:lnTo>
                    <a:pt x="38" y="19"/>
                  </a:lnTo>
                  <a:lnTo>
                    <a:pt x="43" y="13"/>
                  </a:lnTo>
                  <a:lnTo>
                    <a:pt x="44" y="9"/>
                  </a:lnTo>
                  <a:lnTo>
                    <a:pt x="46" y="5"/>
                  </a:lnTo>
                  <a:lnTo>
                    <a:pt x="46" y="5"/>
                  </a:lnTo>
                  <a:lnTo>
                    <a:pt x="46" y="2"/>
                  </a:lnTo>
                  <a:lnTo>
                    <a:pt x="44" y="1"/>
                  </a:lnTo>
                  <a:lnTo>
                    <a:pt x="43" y="0"/>
                  </a:lnTo>
                  <a:lnTo>
                    <a:pt x="40" y="0"/>
                  </a:lnTo>
                  <a:lnTo>
                    <a:pt x="36" y="1"/>
                  </a:lnTo>
                  <a:lnTo>
                    <a:pt x="35" y="2"/>
                  </a:lnTo>
                  <a:lnTo>
                    <a:pt x="35" y="5"/>
                  </a:lnTo>
                  <a:lnTo>
                    <a:pt x="35"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28" name="Freeform 740"/>
            <p:cNvSpPr/>
            <p:nvPr/>
          </p:nvSpPr>
          <p:spPr bwMode="auto">
            <a:xfrm>
              <a:off x="2205038" y="3741738"/>
              <a:ext cx="22225" cy="31750"/>
            </a:xfrm>
            <a:custGeom>
              <a:avLst/>
              <a:gdLst/>
              <a:ahLst/>
              <a:cxnLst>
                <a:cxn ang="0">
                  <a:pos x="46" y="3"/>
                </a:cxn>
                <a:cxn ang="0">
                  <a:pos x="46" y="3"/>
                </a:cxn>
                <a:cxn ang="0">
                  <a:pos x="41" y="9"/>
                </a:cxn>
                <a:cxn ang="0">
                  <a:pos x="34" y="14"/>
                </a:cxn>
                <a:cxn ang="0">
                  <a:pos x="28" y="20"/>
                </a:cxn>
                <a:cxn ang="0">
                  <a:pos x="25" y="24"/>
                </a:cxn>
                <a:cxn ang="0">
                  <a:pos x="24" y="26"/>
                </a:cxn>
                <a:cxn ang="0">
                  <a:pos x="24" y="26"/>
                </a:cxn>
                <a:cxn ang="0">
                  <a:pos x="20" y="38"/>
                </a:cxn>
                <a:cxn ang="0">
                  <a:pos x="15" y="50"/>
                </a:cxn>
                <a:cxn ang="0">
                  <a:pos x="9" y="60"/>
                </a:cxn>
                <a:cxn ang="0">
                  <a:pos x="1" y="69"/>
                </a:cxn>
                <a:cxn ang="0">
                  <a:pos x="1" y="69"/>
                </a:cxn>
                <a:cxn ang="0">
                  <a:pos x="0" y="72"/>
                </a:cxn>
                <a:cxn ang="0">
                  <a:pos x="0" y="75"/>
                </a:cxn>
                <a:cxn ang="0">
                  <a:pos x="1" y="78"/>
                </a:cxn>
                <a:cxn ang="0">
                  <a:pos x="5" y="80"/>
                </a:cxn>
                <a:cxn ang="0">
                  <a:pos x="8" y="80"/>
                </a:cxn>
                <a:cxn ang="0">
                  <a:pos x="9" y="78"/>
                </a:cxn>
                <a:cxn ang="0">
                  <a:pos x="9" y="78"/>
                </a:cxn>
                <a:cxn ang="0">
                  <a:pos x="16" y="69"/>
                </a:cxn>
                <a:cxn ang="0">
                  <a:pos x="21" y="61"/>
                </a:cxn>
                <a:cxn ang="0">
                  <a:pos x="26" y="52"/>
                </a:cxn>
                <a:cxn ang="0">
                  <a:pos x="30" y="43"/>
                </a:cxn>
                <a:cxn ang="0">
                  <a:pos x="30" y="43"/>
                </a:cxn>
                <a:cxn ang="0">
                  <a:pos x="33" y="37"/>
                </a:cxn>
                <a:cxn ang="0">
                  <a:pos x="35" y="31"/>
                </a:cxn>
                <a:cxn ang="0">
                  <a:pos x="39" y="26"/>
                </a:cxn>
                <a:cxn ang="0">
                  <a:pos x="45" y="22"/>
                </a:cxn>
                <a:cxn ang="0">
                  <a:pos x="45" y="22"/>
                </a:cxn>
                <a:cxn ang="0">
                  <a:pos x="51" y="16"/>
                </a:cxn>
                <a:cxn ang="0">
                  <a:pos x="56" y="8"/>
                </a:cxn>
                <a:cxn ang="0">
                  <a:pos x="56" y="8"/>
                </a:cxn>
                <a:cxn ang="0">
                  <a:pos x="58" y="7"/>
                </a:cxn>
                <a:cxn ang="0">
                  <a:pos x="56" y="4"/>
                </a:cxn>
                <a:cxn ang="0">
                  <a:pos x="54" y="0"/>
                </a:cxn>
                <a:cxn ang="0">
                  <a:pos x="50" y="0"/>
                </a:cxn>
                <a:cxn ang="0">
                  <a:pos x="49" y="1"/>
                </a:cxn>
                <a:cxn ang="0">
                  <a:pos x="46" y="3"/>
                </a:cxn>
                <a:cxn ang="0">
                  <a:pos x="46" y="3"/>
                </a:cxn>
              </a:cxnLst>
              <a:rect l="0" t="0" r="r" b="b"/>
              <a:pathLst>
                <a:path w="58" h="80">
                  <a:moveTo>
                    <a:pt x="46" y="3"/>
                  </a:moveTo>
                  <a:lnTo>
                    <a:pt x="46" y="3"/>
                  </a:lnTo>
                  <a:lnTo>
                    <a:pt x="41" y="9"/>
                  </a:lnTo>
                  <a:lnTo>
                    <a:pt x="34" y="14"/>
                  </a:lnTo>
                  <a:lnTo>
                    <a:pt x="28" y="20"/>
                  </a:lnTo>
                  <a:lnTo>
                    <a:pt x="25" y="24"/>
                  </a:lnTo>
                  <a:lnTo>
                    <a:pt x="24" y="26"/>
                  </a:lnTo>
                  <a:lnTo>
                    <a:pt x="24" y="26"/>
                  </a:lnTo>
                  <a:lnTo>
                    <a:pt x="20" y="38"/>
                  </a:lnTo>
                  <a:lnTo>
                    <a:pt x="15" y="50"/>
                  </a:lnTo>
                  <a:lnTo>
                    <a:pt x="9" y="60"/>
                  </a:lnTo>
                  <a:lnTo>
                    <a:pt x="1" y="69"/>
                  </a:lnTo>
                  <a:lnTo>
                    <a:pt x="1" y="69"/>
                  </a:lnTo>
                  <a:lnTo>
                    <a:pt x="0" y="72"/>
                  </a:lnTo>
                  <a:lnTo>
                    <a:pt x="0" y="75"/>
                  </a:lnTo>
                  <a:lnTo>
                    <a:pt x="1" y="78"/>
                  </a:lnTo>
                  <a:lnTo>
                    <a:pt x="5" y="80"/>
                  </a:lnTo>
                  <a:lnTo>
                    <a:pt x="8" y="80"/>
                  </a:lnTo>
                  <a:lnTo>
                    <a:pt x="9" y="78"/>
                  </a:lnTo>
                  <a:lnTo>
                    <a:pt x="9" y="78"/>
                  </a:lnTo>
                  <a:lnTo>
                    <a:pt x="16" y="69"/>
                  </a:lnTo>
                  <a:lnTo>
                    <a:pt x="21" y="61"/>
                  </a:lnTo>
                  <a:lnTo>
                    <a:pt x="26" y="52"/>
                  </a:lnTo>
                  <a:lnTo>
                    <a:pt x="30" y="43"/>
                  </a:lnTo>
                  <a:lnTo>
                    <a:pt x="30" y="43"/>
                  </a:lnTo>
                  <a:lnTo>
                    <a:pt x="33" y="37"/>
                  </a:lnTo>
                  <a:lnTo>
                    <a:pt x="35" y="31"/>
                  </a:lnTo>
                  <a:lnTo>
                    <a:pt x="39" y="26"/>
                  </a:lnTo>
                  <a:lnTo>
                    <a:pt x="45" y="22"/>
                  </a:lnTo>
                  <a:lnTo>
                    <a:pt x="45" y="22"/>
                  </a:lnTo>
                  <a:lnTo>
                    <a:pt x="51" y="16"/>
                  </a:lnTo>
                  <a:lnTo>
                    <a:pt x="56" y="8"/>
                  </a:lnTo>
                  <a:lnTo>
                    <a:pt x="56" y="8"/>
                  </a:lnTo>
                  <a:lnTo>
                    <a:pt x="58" y="7"/>
                  </a:lnTo>
                  <a:lnTo>
                    <a:pt x="56" y="4"/>
                  </a:lnTo>
                  <a:lnTo>
                    <a:pt x="54" y="0"/>
                  </a:lnTo>
                  <a:lnTo>
                    <a:pt x="50" y="0"/>
                  </a:lnTo>
                  <a:lnTo>
                    <a:pt x="49" y="1"/>
                  </a:lnTo>
                  <a:lnTo>
                    <a:pt x="46" y="3"/>
                  </a:lnTo>
                  <a:lnTo>
                    <a:pt x="4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29" name="Freeform 741"/>
            <p:cNvSpPr/>
            <p:nvPr/>
          </p:nvSpPr>
          <p:spPr bwMode="auto">
            <a:xfrm>
              <a:off x="2247901" y="3740150"/>
              <a:ext cx="17463" cy="31750"/>
            </a:xfrm>
            <a:custGeom>
              <a:avLst/>
              <a:gdLst/>
              <a:ahLst/>
              <a:cxnLst>
                <a:cxn ang="0">
                  <a:pos x="35" y="3"/>
                </a:cxn>
                <a:cxn ang="0">
                  <a:pos x="35" y="3"/>
                </a:cxn>
                <a:cxn ang="0">
                  <a:pos x="28" y="10"/>
                </a:cxn>
                <a:cxn ang="0">
                  <a:pos x="23" y="19"/>
                </a:cxn>
                <a:cxn ang="0">
                  <a:pos x="13" y="36"/>
                </a:cxn>
                <a:cxn ang="0">
                  <a:pos x="5" y="54"/>
                </a:cxn>
                <a:cxn ang="0">
                  <a:pos x="0" y="74"/>
                </a:cxn>
                <a:cxn ang="0">
                  <a:pos x="0" y="74"/>
                </a:cxn>
                <a:cxn ang="0">
                  <a:pos x="0" y="76"/>
                </a:cxn>
                <a:cxn ang="0">
                  <a:pos x="1" y="78"/>
                </a:cxn>
                <a:cxn ang="0">
                  <a:pos x="4" y="80"/>
                </a:cxn>
                <a:cxn ang="0">
                  <a:pos x="8" y="80"/>
                </a:cxn>
                <a:cxn ang="0">
                  <a:pos x="10" y="79"/>
                </a:cxn>
                <a:cxn ang="0">
                  <a:pos x="10" y="76"/>
                </a:cxn>
                <a:cxn ang="0">
                  <a:pos x="10" y="76"/>
                </a:cxn>
                <a:cxn ang="0">
                  <a:pos x="17" y="59"/>
                </a:cxn>
                <a:cxn ang="0">
                  <a:pos x="23" y="41"/>
                </a:cxn>
                <a:cxn ang="0">
                  <a:pos x="32" y="25"/>
                </a:cxn>
                <a:cxn ang="0">
                  <a:pos x="38" y="17"/>
                </a:cxn>
                <a:cxn ang="0">
                  <a:pos x="44" y="11"/>
                </a:cxn>
                <a:cxn ang="0">
                  <a:pos x="44" y="11"/>
                </a:cxn>
                <a:cxn ang="0">
                  <a:pos x="45" y="8"/>
                </a:cxn>
                <a:cxn ang="0">
                  <a:pos x="45" y="7"/>
                </a:cxn>
                <a:cxn ang="0">
                  <a:pos x="43" y="3"/>
                </a:cxn>
                <a:cxn ang="0">
                  <a:pos x="39" y="0"/>
                </a:cxn>
                <a:cxn ang="0">
                  <a:pos x="38" y="2"/>
                </a:cxn>
                <a:cxn ang="0">
                  <a:pos x="35" y="3"/>
                </a:cxn>
                <a:cxn ang="0">
                  <a:pos x="35" y="3"/>
                </a:cxn>
              </a:cxnLst>
              <a:rect l="0" t="0" r="r" b="b"/>
              <a:pathLst>
                <a:path w="45" h="80">
                  <a:moveTo>
                    <a:pt x="35" y="3"/>
                  </a:moveTo>
                  <a:lnTo>
                    <a:pt x="35" y="3"/>
                  </a:lnTo>
                  <a:lnTo>
                    <a:pt x="28" y="10"/>
                  </a:lnTo>
                  <a:lnTo>
                    <a:pt x="23" y="19"/>
                  </a:lnTo>
                  <a:lnTo>
                    <a:pt x="13" y="36"/>
                  </a:lnTo>
                  <a:lnTo>
                    <a:pt x="5" y="54"/>
                  </a:lnTo>
                  <a:lnTo>
                    <a:pt x="0" y="74"/>
                  </a:lnTo>
                  <a:lnTo>
                    <a:pt x="0" y="74"/>
                  </a:lnTo>
                  <a:lnTo>
                    <a:pt x="0" y="76"/>
                  </a:lnTo>
                  <a:lnTo>
                    <a:pt x="1" y="78"/>
                  </a:lnTo>
                  <a:lnTo>
                    <a:pt x="4" y="80"/>
                  </a:lnTo>
                  <a:lnTo>
                    <a:pt x="8" y="80"/>
                  </a:lnTo>
                  <a:lnTo>
                    <a:pt x="10" y="79"/>
                  </a:lnTo>
                  <a:lnTo>
                    <a:pt x="10" y="76"/>
                  </a:lnTo>
                  <a:lnTo>
                    <a:pt x="10" y="76"/>
                  </a:lnTo>
                  <a:lnTo>
                    <a:pt x="17" y="59"/>
                  </a:lnTo>
                  <a:lnTo>
                    <a:pt x="23" y="41"/>
                  </a:lnTo>
                  <a:lnTo>
                    <a:pt x="32" y="25"/>
                  </a:lnTo>
                  <a:lnTo>
                    <a:pt x="38" y="17"/>
                  </a:lnTo>
                  <a:lnTo>
                    <a:pt x="44" y="11"/>
                  </a:lnTo>
                  <a:lnTo>
                    <a:pt x="44" y="11"/>
                  </a:lnTo>
                  <a:lnTo>
                    <a:pt x="45" y="8"/>
                  </a:lnTo>
                  <a:lnTo>
                    <a:pt x="45" y="7"/>
                  </a:lnTo>
                  <a:lnTo>
                    <a:pt x="43" y="3"/>
                  </a:lnTo>
                  <a:lnTo>
                    <a:pt x="39" y="0"/>
                  </a:lnTo>
                  <a:lnTo>
                    <a:pt x="38" y="2"/>
                  </a:lnTo>
                  <a:lnTo>
                    <a:pt x="35" y="3"/>
                  </a:lnTo>
                  <a:lnTo>
                    <a:pt x="35"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30" name="Freeform 742"/>
            <p:cNvSpPr/>
            <p:nvPr/>
          </p:nvSpPr>
          <p:spPr bwMode="auto">
            <a:xfrm>
              <a:off x="2289176" y="3736975"/>
              <a:ext cx="15875" cy="31750"/>
            </a:xfrm>
            <a:custGeom>
              <a:avLst/>
              <a:gdLst/>
              <a:ahLst/>
              <a:cxnLst>
                <a:cxn ang="0">
                  <a:pos x="27" y="4"/>
                </a:cxn>
                <a:cxn ang="0">
                  <a:pos x="27" y="4"/>
                </a:cxn>
                <a:cxn ang="0">
                  <a:pos x="22" y="22"/>
                </a:cxn>
                <a:cxn ang="0">
                  <a:pos x="16" y="38"/>
                </a:cxn>
                <a:cxn ang="0">
                  <a:pos x="0" y="72"/>
                </a:cxn>
                <a:cxn ang="0">
                  <a:pos x="0" y="72"/>
                </a:cxn>
                <a:cxn ang="0">
                  <a:pos x="0" y="73"/>
                </a:cxn>
                <a:cxn ang="0">
                  <a:pos x="0" y="76"/>
                </a:cxn>
                <a:cxn ang="0">
                  <a:pos x="3" y="80"/>
                </a:cxn>
                <a:cxn ang="0">
                  <a:pos x="7" y="80"/>
                </a:cxn>
                <a:cxn ang="0">
                  <a:pos x="8" y="79"/>
                </a:cxn>
                <a:cxn ang="0">
                  <a:pos x="10" y="77"/>
                </a:cxn>
                <a:cxn ang="0">
                  <a:pos x="10" y="77"/>
                </a:cxn>
                <a:cxn ang="0">
                  <a:pos x="26" y="43"/>
                </a:cxn>
                <a:cxn ang="0">
                  <a:pos x="33" y="25"/>
                </a:cxn>
                <a:cxn ang="0">
                  <a:pos x="39" y="8"/>
                </a:cxn>
                <a:cxn ang="0">
                  <a:pos x="39" y="8"/>
                </a:cxn>
                <a:cxn ang="0">
                  <a:pos x="39" y="5"/>
                </a:cxn>
                <a:cxn ang="0">
                  <a:pos x="38" y="3"/>
                </a:cxn>
                <a:cxn ang="0">
                  <a:pos x="35" y="0"/>
                </a:cxn>
                <a:cxn ang="0">
                  <a:pos x="31" y="2"/>
                </a:cxn>
                <a:cxn ang="0">
                  <a:pos x="29" y="3"/>
                </a:cxn>
                <a:cxn ang="0">
                  <a:pos x="27" y="4"/>
                </a:cxn>
                <a:cxn ang="0">
                  <a:pos x="27" y="4"/>
                </a:cxn>
              </a:cxnLst>
              <a:rect l="0" t="0" r="r" b="b"/>
              <a:pathLst>
                <a:path w="39" h="80">
                  <a:moveTo>
                    <a:pt x="27" y="4"/>
                  </a:moveTo>
                  <a:lnTo>
                    <a:pt x="27" y="4"/>
                  </a:lnTo>
                  <a:lnTo>
                    <a:pt x="22" y="22"/>
                  </a:lnTo>
                  <a:lnTo>
                    <a:pt x="16" y="38"/>
                  </a:lnTo>
                  <a:lnTo>
                    <a:pt x="0" y="72"/>
                  </a:lnTo>
                  <a:lnTo>
                    <a:pt x="0" y="72"/>
                  </a:lnTo>
                  <a:lnTo>
                    <a:pt x="0" y="73"/>
                  </a:lnTo>
                  <a:lnTo>
                    <a:pt x="0" y="76"/>
                  </a:lnTo>
                  <a:lnTo>
                    <a:pt x="3" y="80"/>
                  </a:lnTo>
                  <a:lnTo>
                    <a:pt x="7" y="80"/>
                  </a:lnTo>
                  <a:lnTo>
                    <a:pt x="8" y="79"/>
                  </a:lnTo>
                  <a:lnTo>
                    <a:pt x="10" y="77"/>
                  </a:lnTo>
                  <a:lnTo>
                    <a:pt x="10" y="77"/>
                  </a:lnTo>
                  <a:lnTo>
                    <a:pt x="26" y="43"/>
                  </a:lnTo>
                  <a:lnTo>
                    <a:pt x="33" y="25"/>
                  </a:lnTo>
                  <a:lnTo>
                    <a:pt x="39" y="8"/>
                  </a:lnTo>
                  <a:lnTo>
                    <a:pt x="39" y="8"/>
                  </a:lnTo>
                  <a:lnTo>
                    <a:pt x="39" y="5"/>
                  </a:lnTo>
                  <a:lnTo>
                    <a:pt x="38" y="3"/>
                  </a:lnTo>
                  <a:lnTo>
                    <a:pt x="35" y="0"/>
                  </a:lnTo>
                  <a:lnTo>
                    <a:pt x="31" y="2"/>
                  </a:lnTo>
                  <a:lnTo>
                    <a:pt x="29" y="3"/>
                  </a:lnTo>
                  <a:lnTo>
                    <a:pt x="27" y="4"/>
                  </a:lnTo>
                  <a:lnTo>
                    <a:pt x="2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31" name="Freeform 743"/>
            <p:cNvSpPr/>
            <p:nvPr/>
          </p:nvSpPr>
          <p:spPr bwMode="auto">
            <a:xfrm>
              <a:off x="2327276" y="3744913"/>
              <a:ext cx="20638" cy="31750"/>
            </a:xfrm>
            <a:custGeom>
              <a:avLst/>
              <a:gdLst/>
              <a:ahLst/>
              <a:cxnLst>
                <a:cxn ang="0">
                  <a:pos x="42" y="2"/>
                </a:cxn>
                <a:cxn ang="0">
                  <a:pos x="42" y="2"/>
                </a:cxn>
                <a:cxn ang="0">
                  <a:pos x="36" y="7"/>
                </a:cxn>
                <a:cxn ang="0">
                  <a:pos x="33" y="12"/>
                </a:cxn>
                <a:cxn ang="0">
                  <a:pos x="26" y="26"/>
                </a:cxn>
                <a:cxn ang="0">
                  <a:pos x="26" y="26"/>
                </a:cxn>
                <a:cxn ang="0">
                  <a:pos x="23" y="30"/>
                </a:cxn>
                <a:cxn ang="0">
                  <a:pos x="21" y="34"/>
                </a:cxn>
                <a:cxn ang="0">
                  <a:pos x="18" y="38"/>
                </a:cxn>
                <a:cxn ang="0">
                  <a:pos x="14" y="42"/>
                </a:cxn>
                <a:cxn ang="0">
                  <a:pos x="14" y="42"/>
                </a:cxn>
                <a:cxn ang="0">
                  <a:pos x="0" y="72"/>
                </a:cxn>
                <a:cxn ang="0">
                  <a:pos x="0" y="72"/>
                </a:cxn>
                <a:cxn ang="0">
                  <a:pos x="0" y="75"/>
                </a:cxn>
                <a:cxn ang="0">
                  <a:pos x="0" y="76"/>
                </a:cxn>
                <a:cxn ang="0">
                  <a:pos x="2" y="80"/>
                </a:cxn>
                <a:cxn ang="0">
                  <a:pos x="6" y="80"/>
                </a:cxn>
                <a:cxn ang="0">
                  <a:pos x="9" y="80"/>
                </a:cxn>
                <a:cxn ang="0">
                  <a:pos x="10" y="77"/>
                </a:cxn>
                <a:cxn ang="0">
                  <a:pos x="10" y="77"/>
                </a:cxn>
                <a:cxn ang="0">
                  <a:pos x="19" y="58"/>
                </a:cxn>
                <a:cxn ang="0">
                  <a:pos x="25" y="49"/>
                </a:cxn>
                <a:cxn ang="0">
                  <a:pos x="31" y="39"/>
                </a:cxn>
                <a:cxn ang="0">
                  <a:pos x="31" y="39"/>
                </a:cxn>
                <a:cxn ang="0">
                  <a:pos x="35" y="33"/>
                </a:cxn>
                <a:cxn ang="0">
                  <a:pos x="39" y="25"/>
                </a:cxn>
                <a:cxn ang="0">
                  <a:pos x="43" y="17"/>
                </a:cxn>
                <a:cxn ang="0">
                  <a:pos x="44" y="13"/>
                </a:cxn>
                <a:cxn ang="0">
                  <a:pos x="48" y="11"/>
                </a:cxn>
                <a:cxn ang="0">
                  <a:pos x="48" y="11"/>
                </a:cxn>
                <a:cxn ang="0">
                  <a:pos x="50" y="9"/>
                </a:cxn>
                <a:cxn ang="0">
                  <a:pos x="51" y="7"/>
                </a:cxn>
                <a:cxn ang="0">
                  <a:pos x="50" y="3"/>
                </a:cxn>
                <a:cxn ang="0">
                  <a:pos x="47" y="0"/>
                </a:cxn>
                <a:cxn ang="0">
                  <a:pos x="44" y="0"/>
                </a:cxn>
                <a:cxn ang="0">
                  <a:pos x="42" y="2"/>
                </a:cxn>
                <a:cxn ang="0">
                  <a:pos x="42" y="2"/>
                </a:cxn>
              </a:cxnLst>
              <a:rect l="0" t="0" r="r" b="b"/>
              <a:pathLst>
                <a:path w="51" h="80">
                  <a:moveTo>
                    <a:pt x="42" y="2"/>
                  </a:moveTo>
                  <a:lnTo>
                    <a:pt x="42" y="2"/>
                  </a:lnTo>
                  <a:lnTo>
                    <a:pt x="36" y="7"/>
                  </a:lnTo>
                  <a:lnTo>
                    <a:pt x="33" y="12"/>
                  </a:lnTo>
                  <a:lnTo>
                    <a:pt x="26" y="26"/>
                  </a:lnTo>
                  <a:lnTo>
                    <a:pt x="26" y="26"/>
                  </a:lnTo>
                  <a:lnTo>
                    <a:pt x="23" y="30"/>
                  </a:lnTo>
                  <a:lnTo>
                    <a:pt x="21" y="34"/>
                  </a:lnTo>
                  <a:lnTo>
                    <a:pt x="18" y="38"/>
                  </a:lnTo>
                  <a:lnTo>
                    <a:pt x="14" y="42"/>
                  </a:lnTo>
                  <a:lnTo>
                    <a:pt x="14" y="42"/>
                  </a:lnTo>
                  <a:lnTo>
                    <a:pt x="0" y="72"/>
                  </a:lnTo>
                  <a:lnTo>
                    <a:pt x="0" y="72"/>
                  </a:lnTo>
                  <a:lnTo>
                    <a:pt x="0" y="75"/>
                  </a:lnTo>
                  <a:lnTo>
                    <a:pt x="0" y="76"/>
                  </a:lnTo>
                  <a:lnTo>
                    <a:pt x="2" y="80"/>
                  </a:lnTo>
                  <a:lnTo>
                    <a:pt x="6" y="80"/>
                  </a:lnTo>
                  <a:lnTo>
                    <a:pt x="9" y="80"/>
                  </a:lnTo>
                  <a:lnTo>
                    <a:pt x="10" y="77"/>
                  </a:lnTo>
                  <a:lnTo>
                    <a:pt x="10" y="77"/>
                  </a:lnTo>
                  <a:lnTo>
                    <a:pt x="19" y="58"/>
                  </a:lnTo>
                  <a:lnTo>
                    <a:pt x="25" y="49"/>
                  </a:lnTo>
                  <a:lnTo>
                    <a:pt x="31" y="39"/>
                  </a:lnTo>
                  <a:lnTo>
                    <a:pt x="31" y="39"/>
                  </a:lnTo>
                  <a:lnTo>
                    <a:pt x="35" y="33"/>
                  </a:lnTo>
                  <a:lnTo>
                    <a:pt x="39" y="25"/>
                  </a:lnTo>
                  <a:lnTo>
                    <a:pt x="43" y="17"/>
                  </a:lnTo>
                  <a:lnTo>
                    <a:pt x="44" y="13"/>
                  </a:lnTo>
                  <a:lnTo>
                    <a:pt x="48" y="11"/>
                  </a:lnTo>
                  <a:lnTo>
                    <a:pt x="48" y="11"/>
                  </a:lnTo>
                  <a:lnTo>
                    <a:pt x="50" y="9"/>
                  </a:lnTo>
                  <a:lnTo>
                    <a:pt x="51" y="7"/>
                  </a:lnTo>
                  <a:lnTo>
                    <a:pt x="50" y="3"/>
                  </a:lnTo>
                  <a:lnTo>
                    <a:pt x="47" y="0"/>
                  </a:lnTo>
                  <a:lnTo>
                    <a:pt x="44" y="0"/>
                  </a:lnTo>
                  <a:lnTo>
                    <a:pt x="42" y="2"/>
                  </a:lnTo>
                  <a:lnTo>
                    <a:pt x="4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32" name="Freeform 744"/>
            <p:cNvSpPr/>
            <p:nvPr/>
          </p:nvSpPr>
          <p:spPr bwMode="auto">
            <a:xfrm>
              <a:off x="2365376" y="3740150"/>
              <a:ext cx="25400" cy="33338"/>
            </a:xfrm>
            <a:custGeom>
              <a:avLst/>
              <a:gdLst/>
              <a:ahLst/>
              <a:cxnLst>
                <a:cxn ang="0">
                  <a:pos x="52" y="3"/>
                </a:cxn>
                <a:cxn ang="0">
                  <a:pos x="52" y="3"/>
                </a:cxn>
                <a:cxn ang="0">
                  <a:pos x="38" y="21"/>
                </a:cxn>
                <a:cxn ang="0">
                  <a:pos x="23" y="40"/>
                </a:cxn>
                <a:cxn ang="0">
                  <a:pos x="23" y="40"/>
                </a:cxn>
                <a:cxn ang="0">
                  <a:pos x="19" y="50"/>
                </a:cxn>
                <a:cxn ang="0">
                  <a:pos x="15" y="59"/>
                </a:cxn>
                <a:cxn ang="0">
                  <a:pos x="10" y="68"/>
                </a:cxn>
                <a:cxn ang="0">
                  <a:pos x="6" y="72"/>
                </a:cxn>
                <a:cxn ang="0">
                  <a:pos x="2" y="76"/>
                </a:cxn>
                <a:cxn ang="0">
                  <a:pos x="2" y="76"/>
                </a:cxn>
                <a:cxn ang="0">
                  <a:pos x="1" y="78"/>
                </a:cxn>
                <a:cxn ang="0">
                  <a:pos x="0" y="80"/>
                </a:cxn>
                <a:cxn ang="0">
                  <a:pos x="1" y="84"/>
                </a:cxn>
                <a:cxn ang="0">
                  <a:pos x="4" y="87"/>
                </a:cxn>
                <a:cxn ang="0">
                  <a:pos x="6" y="87"/>
                </a:cxn>
                <a:cxn ang="0">
                  <a:pos x="7" y="85"/>
                </a:cxn>
                <a:cxn ang="0">
                  <a:pos x="7" y="85"/>
                </a:cxn>
                <a:cxn ang="0">
                  <a:pos x="15" y="80"/>
                </a:cxn>
                <a:cxn ang="0">
                  <a:pos x="21" y="74"/>
                </a:cxn>
                <a:cxn ang="0">
                  <a:pos x="24" y="66"/>
                </a:cxn>
                <a:cxn ang="0">
                  <a:pos x="27" y="58"/>
                </a:cxn>
                <a:cxn ang="0">
                  <a:pos x="27" y="58"/>
                </a:cxn>
                <a:cxn ang="0">
                  <a:pos x="30" y="51"/>
                </a:cxn>
                <a:cxn ang="0">
                  <a:pos x="32" y="45"/>
                </a:cxn>
                <a:cxn ang="0">
                  <a:pos x="41" y="33"/>
                </a:cxn>
                <a:cxn ang="0">
                  <a:pos x="51" y="21"/>
                </a:cxn>
                <a:cxn ang="0">
                  <a:pos x="61" y="11"/>
                </a:cxn>
                <a:cxn ang="0">
                  <a:pos x="61" y="11"/>
                </a:cxn>
                <a:cxn ang="0">
                  <a:pos x="62" y="8"/>
                </a:cxn>
                <a:cxn ang="0">
                  <a:pos x="62" y="7"/>
                </a:cxn>
                <a:cxn ang="0">
                  <a:pos x="60" y="3"/>
                </a:cxn>
                <a:cxn ang="0">
                  <a:pos x="57" y="0"/>
                </a:cxn>
                <a:cxn ang="0">
                  <a:pos x="55" y="2"/>
                </a:cxn>
                <a:cxn ang="0">
                  <a:pos x="52" y="3"/>
                </a:cxn>
                <a:cxn ang="0">
                  <a:pos x="52" y="3"/>
                </a:cxn>
              </a:cxnLst>
              <a:rect l="0" t="0" r="r" b="b"/>
              <a:pathLst>
                <a:path w="62" h="87">
                  <a:moveTo>
                    <a:pt x="52" y="3"/>
                  </a:moveTo>
                  <a:lnTo>
                    <a:pt x="52" y="3"/>
                  </a:lnTo>
                  <a:lnTo>
                    <a:pt x="38" y="21"/>
                  </a:lnTo>
                  <a:lnTo>
                    <a:pt x="23" y="40"/>
                  </a:lnTo>
                  <a:lnTo>
                    <a:pt x="23" y="40"/>
                  </a:lnTo>
                  <a:lnTo>
                    <a:pt x="19" y="50"/>
                  </a:lnTo>
                  <a:lnTo>
                    <a:pt x="15" y="59"/>
                  </a:lnTo>
                  <a:lnTo>
                    <a:pt x="10" y="68"/>
                  </a:lnTo>
                  <a:lnTo>
                    <a:pt x="6" y="72"/>
                  </a:lnTo>
                  <a:lnTo>
                    <a:pt x="2" y="76"/>
                  </a:lnTo>
                  <a:lnTo>
                    <a:pt x="2" y="76"/>
                  </a:lnTo>
                  <a:lnTo>
                    <a:pt x="1" y="78"/>
                  </a:lnTo>
                  <a:lnTo>
                    <a:pt x="0" y="80"/>
                  </a:lnTo>
                  <a:lnTo>
                    <a:pt x="1" y="84"/>
                  </a:lnTo>
                  <a:lnTo>
                    <a:pt x="4" y="87"/>
                  </a:lnTo>
                  <a:lnTo>
                    <a:pt x="6" y="87"/>
                  </a:lnTo>
                  <a:lnTo>
                    <a:pt x="7" y="85"/>
                  </a:lnTo>
                  <a:lnTo>
                    <a:pt x="7" y="85"/>
                  </a:lnTo>
                  <a:lnTo>
                    <a:pt x="15" y="80"/>
                  </a:lnTo>
                  <a:lnTo>
                    <a:pt x="21" y="74"/>
                  </a:lnTo>
                  <a:lnTo>
                    <a:pt x="24" y="66"/>
                  </a:lnTo>
                  <a:lnTo>
                    <a:pt x="27" y="58"/>
                  </a:lnTo>
                  <a:lnTo>
                    <a:pt x="27" y="58"/>
                  </a:lnTo>
                  <a:lnTo>
                    <a:pt x="30" y="51"/>
                  </a:lnTo>
                  <a:lnTo>
                    <a:pt x="32" y="45"/>
                  </a:lnTo>
                  <a:lnTo>
                    <a:pt x="41" y="33"/>
                  </a:lnTo>
                  <a:lnTo>
                    <a:pt x="51" y="21"/>
                  </a:lnTo>
                  <a:lnTo>
                    <a:pt x="61" y="11"/>
                  </a:lnTo>
                  <a:lnTo>
                    <a:pt x="61" y="11"/>
                  </a:lnTo>
                  <a:lnTo>
                    <a:pt x="62" y="8"/>
                  </a:lnTo>
                  <a:lnTo>
                    <a:pt x="62" y="7"/>
                  </a:lnTo>
                  <a:lnTo>
                    <a:pt x="60" y="3"/>
                  </a:lnTo>
                  <a:lnTo>
                    <a:pt x="57" y="0"/>
                  </a:lnTo>
                  <a:lnTo>
                    <a:pt x="55" y="2"/>
                  </a:lnTo>
                  <a:lnTo>
                    <a:pt x="52" y="3"/>
                  </a:lnTo>
                  <a:lnTo>
                    <a:pt x="5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33" name="Freeform 745"/>
            <p:cNvSpPr/>
            <p:nvPr/>
          </p:nvSpPr>
          <p:spPr bwMode="auto">
            <a:xfrm>
              <a:off x="2408238" y="3744913"/>
              <a:ext cx="26988" cy="33338"/>
            </a:xfrm>
            <a:custGeom>
              <a:avLst/>
              <a:gdLst/>
              <a:ahLst/>
              <a:cxnLst>
                <a:cxn ang="0">
                  <a:pos x="58" y="3"/>
                </a:cxn>
                <a:cxn ang="0">
                  <a:pos x="58" y="3"/>
                </a:cxn>
                <a:cxn ang="0">
                  <a:pos x="50" y="12"/>
                </a:cxn>
                <a:cxn ang="0">
                  <a:pos x="42" y="21"/>
                </a:cxn>
                <a:cxn ang="0">
                  <a:pos x="42" y="21"/>
                </a:cxn>
                <a:cxn ang="0">
                  <a:pos x="32" y="29"/>
                </a:cxn>
                <a:cxn ang="0">
                  <a:pos x="28" y="33"/>
                </a:cxn>
                <a:cxn ang="0">
                  <a:pos x="24" y="37"/>
                </a:cxn>
                <a:cxn ang="0">
                  <a:pos x="24" y="37"/>
                </a:cxn>
                <a:cxn ang="0">
                  <a:pos x="11" y="58"/>
                </a:cxn>
                <a:cxn ang="0">
                  <a:pos x="5" y="68"/>
                </a:cxn>
                <a:cxn ang="0">
                  <a:pos x="0" y="79"/>
                </a:cxn>
                <a:cxn ang="0">
                  <a:pos x="0" y="79"/>
                </a:cxn>
                <a:cxn ang="0">
                  <a:pos x="0" y="81"/>
                </a:cxn>
                <a:cxn ang="0">
                  <a:pos x="0" y="83"/>
                </a:cxn>
                <a:cxn ang="0">
                  <a:pos x="2" y="85"/>
                </a:cxn>
                <a:cxn ang="0">
                  <a:pos x="4" y="85"/>
                </a:cxn>
                <a:cxn ang="0">
                  <a:pos x="8" y="85"/>
                </a:cxn>
                <a:cxn ang="0">
                  <a:pos x="9" y="84"/>
                </a:cxn>
                <a:cxn ang="0">
                  <a:pos x="11" y="81"/>
                </a:cxn>
                <a:cxn ang="0">
                  <a:pos x="11" y="81"/>
                </a:cxn>
                <a:cxn ang="0">
                  <a:pos x="16" y="71"/>
                </a:cxn>
                <a:cxn ang="0">
                  <a:pos x="21" y="60"/>
                </a:cxn>
                <a:cxn ang="0">
                  <a:pos x="28" y="50"/>
                </a:cxn>
                <a:cxn ang="0">
                  <a:pos x="36" y="41"/>
                </a:cxn>
                <a:cxn ang="0">
                  <a:pos x="36" y="41"/>
                </a:cxn>
                <a:cxn ang="0">
                  <a:pos x="53" y="26"/>
                </a:cxn>
                <a:cxn ang="0">
                  <a:pos x="60" y="19"/>
                </a:cxn>
                <a:cxn ang="0">
                  <a:pos x="68" y="9"/>
                </a:cxn>
                <a:cxn ang="0">
                  <a:pos x="68" y="9"/>
                </a:cxn>
                <a:cxn ang="0">
                  <a:pos x="68" y="7"/>
                </a:cxn>
                <a:cxn ang="0">
                  <a:pos x="68" y="4"/>
                </a:cxn>
                <a:cxn ang="0">
                  <a:pos x="66" y="2"/>
                </a:cxn>
                <a:cxn ang="0">
                  <a:pos x="62" y="0"/>
                </a:cxn>
                <a:cxn ang="0">
                  <a:pos x="59" y="2"/>
                </a:cxn>
                <a:cxn ang="0">
                  <a:pos x="58" y="3"/>
                </a:cxn>
                <a:cxn ang="0">
                  <a:pos x="58" y="3"/>
                </a:cxn>
              </a:cxnLst>
              <a:rect l="0" t="0" r="r" b="b"/>
              <a:pathLst>
                <a:path w="68" h="85">
                  <a:moveTo>
                    <a:pt x="58" y="3"/>
                  </a:moveTo>
                  <a:lnTo>
                    <a:pt x="58" y="3"/>
                  </a:lnTo>
                  <a:lnTo>
                    <a:pt x="50" y="12"/>
                  </a:lnTo>
                  <a:lnTo>
                    <a:pt x="42" y="21"/>
                  </a:lnTo>
                  <a:lnTo>
                    <a:pt x="42" y="21"/>
                  </a:lnTo>
                  <a:lnTo>
                    <a:pt x="32" y="29"/>
                  </a:lnTo>
                  <a:lnTo>
                    <a:pt x="28" y="33"/>
                  </a:lnTo>
                  <a:lnTo>
                    <a:pt x="24" y="37"/>
                  </a:lnTo>
                  <a:lnTo>
                    <a:pt x="24" y="37"/>
                  </a:lnTo>
                  <a:lnTo>
                    <a:pt x="11" y="58"/>
                  </a:lnTo>
                  <a:lnTo>
                    <a:pt x="5" y="68"/>
                  </a:lnTo>
                  <a:lnTo>
                    <a:pt x="0" y="79"/>
                  </a:lnTo>
                  <a:lnTo>
                    <a:pt x="0" y="79"/>
                  </a:lnTo>
                  <a:lnTo>
                    <a:pt x="0" y="81"/>
                  </a:lnTo>
                  <a:lnTo>
                    <a:pt x="0" y="83"/>
                  </a:lnTo>
                  <a:lnTo>
                    <a:pt x="2" y="85"/>
                  </a:lnTo>
                  <a:lnTo>
                    <a:pt x="4" y="85"/>
                  </a:lnTo>
                  <a:lnTo>
                    <a:pt x="8" y="85"/>
                  </a:lnTo>
                  <a:lnTo>
                    <a:pt x="9" y="84"/>
                  </a:lnTo>
                  <a:lnTo>
                    <a:pt x="11" y="81"/>
                  </a:lnTo>
                  <a:lnTo>
                    <a:pt x="11" y="81"/>
                  </a:lnTo>
                  <a:lnTo>
                    <a:pt x="16" y="71"/>
                  </a:lnTo>
                  <a:lnTo>
                    <a:pt x="21" y="60"/>
                  </a:lnTo>
                  <a:lnTo>
                    <a:pt x="28" y="50"/>
                  </a:lnTo>
                  <a:lnTo>
                    <a:pt x="36" y="41"/>
                  </a:lnTo>
                  <a:lnTo>
                    <a:pt x="36" y="41"/>
                  </a:lnTo>
                  <a:lnTo>
                    <a:pt x="53" y="26"/>
                  </a:lnTo>
                  <a:lnTo>
                    <a:pt x="60" y="19"/>
                  </a:lnTo>
                  <a:lnTo>
                    <a:pt x="68" y="9"/>
                  </a:lnTo>
                  <a:lnTo>
                    <a:pt x="68" y="9"/>
                  </a:lnTo>
                  <a:lnTo>
                    <a:pt x="68" y="7"/>
                  </a:lnTo>
                  <a:lnTo>
                    <a:pt x="68" y="4"/>
                  </a:lnTo>
                  <a:lnTo>
                    <a:pt x="66" y="2"/>
                  </a:lnTo>
                  <a:lnTo>
                    <a:pt x="62" y="0"/>
                  </a:lnTo>
                  <a:lnTo>
                    <a:pt x="59" y="2"/>
                  </a:lnTo>
                  <a:lnTo>
                    <a:pt x="58" y="3"/>
                  </a:lnTo>
                  <a:lnTo>
                    <a:pt x="58"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34" name="Freeform 746"/>
            <p:cNvSpPr/>
            <p:nvPr/>
          </p:nvSpPr>
          <p:spPr bwMode="auto">
            <a:xfrm>
              <a:off x="2449513" y="3744913"/>
              <a:ext cx="15875" cy="28575"/>
            </a:xfrm>
            <a:custGeom>
              <a:avLst/>
              <a:gdLst/>
              <a:ahLst/>
              <a:cxnLst>
                <a:cxn ang="0">
                  <a:pos x="29" y="4"/>
                </a:cxn>
                <a:cxn ang="0">
                  <a:pos x="29" y="4"/>
                </a:cxn>
                <a:cxn ang="0">
                  <a:pos x="26" y="13"/>
                </a:cxn>
                <a:cxn ang="0">
                  <a:pos x="24" y="21"/>
                </a:cxn>
                <a:cxn ang="0">
                  <a:pos x="15" y="36"/>
                </a:cxn>
                <a:cxn ang="0">
                  <a:pos x="7" y="51"/>
                </a:cxn>
                <a:cxn ang="0">
                  <a:pos x="4" y="59"/>
                </a:cxn>
                <a:cxn ang="0">
                  <a:pos x="0" y="67"/>
                </a:cxn>
                <a:cxn ang="0">
                  <a:pos x="0" y="67"/>
                </a:cxn>
                <a:cxn ang="0">
                  <a:pos x="0" y="70"/>
                </a:cxn>
                <a:cxn ang="0">
                  <a:pos x="2" y="72"/>
                </a:cxn>
                <a:cxn ang="0">
                  <a:pos x="5" y="75"/>
                </a:cxn>
                <a:cxn ang="0">
                  <a:pos x="9" y="73"/>
                </a:cxn>
                <a:cxn ang="0">
                  <a:pos x="11" y="72"/>
                </a:cxn>
                <a:cxn ang="0">
                  <a:pos x="12" y="71"/>
                </a:cxn>
                <a:cxn ang="0">
                  <a:pos x="12" y="71"/>
                </a:cxn>
                <a:cxn ang="0">
                  <a:pos x="15" y="62"/>
                </a:cxn>
                <a:cxn ang="0">
                  <a:pos x="19" y="54"/>
                </a:cxn>
                <a:cxn ang="0">
                  <a:pos x="26" y="39"/>
                </a:cxn>
                <a:cxn ang="0">
                  <a:pos x="34" y="24"/>
                </a:cxn>
                <a:cxn ang="0">
                  <a:pos x="38" y="16"/>
                </a:cxn>
                <a:cxn ang="0">
                  <a:pos x="41" y="8"/>
                </a:cxn>
                <a:cxn ang="0">
                  <a:pos x="41" y="8"/>
                </a:cxn>
                <a:cxn ang="0">
                  <a:pos x="41" y="5"/>
                </a:cxn>
                <a:cxn ang="0">
                  <a:pos x="39" y="3"/>
                </a:cxn>
                <a:cxn ang="0">
                  <a:pos x="37" y="0"/>
                </a:cxn>
                <a:cxn ang="0">
                  <a:pos x="32" y="2"/>
                </a:cxn>
                <a:cxn ang="0">
                  <a:pos x="30" y="3"/>
                </a:cxn>
                <a:cxn ang="0">
                  <a:pos x="29" y="4"/>
                </a:cxn>
                <a:cxn ang="0">
                  <a:pos x="29" y="4"/>
                </a:cxn>
              </a:cxnLst>
              <a:rect l="0" t="0" r="r" b="b"/>
              <a:pathLst>
                <a:path w="41" h="75">
                  <a:moveTo>
                    <a:pt x="29" y="4"/>
                  </a:moveTo>
                  <a:lnTo>
                    <a:pt x="29" y="4"/>
                  </a:lnTo>
                  <a:lnTo>
                    <a:pt x="26" y="13"/>
                  </a:lnTo>
                  <a:lnTo>
                    <a:pt x="24" y="21"/>
                  </a:lnTo>
                  <a:lnTo>
                    <a:pt x="15" y="36"/>
                  </a:lnTo>
                  <a:lnTo>
                    <a:pt x="7" y="51"/>
                  </a:lnTo>
                  <a:lnTo>
                    <a:pt x="4" y="59"/>
                  </a:lnTo>
                  <a:lnTo>
                    <a:pt x="0" y="67"/>
                  </a:lnTo>
                  <a:lnTo>
                    <a:pt x="0" y="67"/>
                  </a:lnTo>
                  <a:lnTo>
                    <a:pt x="0" y="70"/>
                  </a:lnTo>
                  <a:lnTo>
                    <a:pt x="2" y="72"/>
                  </a:lnTo>
                  <a:lnTo>
                    <a:pt x="5" y="75"/>
                  </a:lnTo>
                  <a:lnTo>
                    <a:pt x="9" y="73"/>
                  </a:lnTo>
                  <a:lnTo>
                    <a:pt x="11" y="72"/>
                  </a:lnTo>
                  <a:lnTo>
                    <a:pt x="12" y="71"/>
                  </a:lnTo>
                  <a:lnTo>
                    <a:pt x="12" y="71"/>
                  </a:lnTo>
                  <a:lnTo>
                    <a:pt x="15" y="62"/>
                  </a:lnTo>
                  <a:lnTo>
                    <a:pt x="19" y="54"/>
                  </a:lnTo>
                  <a:lnTo>
                    <a:pt x="26" y="39"/>
                  </a:lnTo>
                  <a:lnTo>
                    <a:pt x="34" y="24"/>
                  </a:lnTo>
                  <a:lnTo>
                    <a:pt x="38" y="16"/>
                  </a:lnTo>
                  <a:lnTo>
                    <a:pt x="41" y="8"/>
                  </a:lnTo>
                  <a:lnTo>
                    <a:pt x="41" y="8"/>
                  </a:lnTo>
                  <a:lnTo>
                    <a:pt x="41" y="5"/>
                  </a:lnTo>
                  <a:lnTo>
                    <a:pt x="39" y="3"/>
                  </a:lnTo>
                  <a:lnTo>
                    <a:pt x="37" y="0"/>
                  </a:lnTo>
                  <a:lnTo>
                    <a:pt x="32" y="2"/>
                  </a:lnTo>
                  <a:lnTo>
                    <a:pt x="30" y="3"/>
                  </a:lnTo>
                  <a:lnTo>
                    <a:pt x="29" y="4"/>
                  </a:lnTo>
                  <a:lnTo>
                    <a:pt x="29"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35" name="Freeform 747"/>
            <p:cNvSpPr/>
            <p:nvPr/>
          </p:nvSpPr>
          <p:spPr bwMode="auto">
            <a:xfrm>
              <a:off x="2503488" y="3744913"/>
              <a:ext cx="23813" cy="33338"/>
            </a:xfrm>
            <a:custGeom>
              <a:avLst/>
              <a:gdLst/>
              <a:ahLst/>
              <a:cxnLst>
                <a:cxn ang="0">
                  <a:pos x="47" y="3"/>
                </a:cxn>
                <a:cxn ang="0">
                  <a:pos x="47" y="3"/>
                </a:cxn>
                <a:cxn ang="0">
                  <a:pos x="35" y="21"/>
                </a:cxn>
                <a:cxn ang="0">
                  <a:pos x="23" y="38"/>
                </a:cxn>
                <a:cxn ang="0">
                  <a:pos x="23" y="38"/>
                </a:cxn>
                <a:cxn ang="0">
                  <a:pos x="11" y="58"/>
                </a:cxn>
                <a:cxn ang="0">
                  <a:pos x="1" y="77"/>
                </a:cxn>
                <a:cxn ang="0">
                  <a:pos x="1" y="77"/>
                </a:cxn>
                <a:cxn ang="0">
                  <a:pos x="0" y="80"/>
                </a:cxn>
                <a:cxn ang="0">
                  <a:pos x="0" y="81"/>
                </a:cxn>
                <a:cxn ang="0">
                  <a:pos x="2" y="85"/>
                </a:cxn>
                <a:cxn ang="0">
                  <a:pos x="6" y="85"/>
                </a:cxn>
                <a:cxn ang="0">
                  <a:pos x="9" y="85"/>
                </a:cxn>
                <a:cxn ang="0">
                  <a:pos x="10" y="83"/>
                </a:cxn>
                <a:cxn ang="0">
                  <a:pos x="10" y="83"/>
                </a:cxn>
                <a:cxn ang="0">
                  <a:pos x="22" y="62"/>
                </a:cxn>
                <a:cxn ang="0">
                  <a:pos x="28" y="51"/>
                </a:cxn>
                <a:cxn ang="0">
                  <a:pos x="35" y="42"/>
                </a:cxn>
                <a:cxn ang="0">
                  <a:pos x="35" y="42"/>
                </a:cxn>
                <a:cxn ang="0">
                  <a:pos x="47" y="26"/>
                </a:cxn>
                <a:cxn ang="0">
                  <a:pos x="56" y="9"/>
                </a:cxn>
                <a:cxn ang="0">
                  <a:pos x="56" y="9"/>
                </a:cxn>
                <a:cxn ang="0">
                  <a:pos x="57" y="7"/>
                </a:cxn>
                <a:cxn ang="0">
                  <a:pos x="56" y="4"/>
                </a:cxn>
                <a:cxn ang="0">
                  <a:pos x="53" y="2"/>
                </a:cxn>
                <a:cxn ang="0">
                  <a:pos x="49" y="0"/>
                </a:cxn>
                <a:cxn ang="0">
                  <a:pos x="48" y="2"/>
                </a:cxn>
                <a:cxn ang="0">
                  <a:pos x="47" y="3"/>
                </a:cxn>
                <a:cxn ang="0">
                  <a:pos x="47" y="3"/>
                </a:cxn>
              </a:cxnLst>
              <a:rect l="0" t="0" r="r" b="b"/>
              <a:pathLst>
                <a:path w="57" h="85">
                  <a:moveTo>
                    <a:pt x="47" y="3"/>
                  </a:moveTo>
                  <a:lnTo>
                    <a:pt x="47" y="3"/>
                  </a:lnTo>
                  <a:lnTo>
                    <a:pt x="35" y="21"/>
                  </a:lnTo>
                  <a:lnTo>
                    <a:pt x="23" y="38"/>
                  </a:lnTo>
                  <a:lnTo>
                    <a:pt x="23" y="38"/>
                  </a:lnTo>
                  <a:lnTo>
                    <a:pt x="11" y="58"/>
                  </a:lnTo>
                  <a:lnTo>
                    <a:pt x="1" y="77"/>
                  </a:lnTo>
                  <a:lnTo>
                    <a:pt x="1" y="77"/>
                  </a:lnTo>
                  <a:lnTo>
                    <a:pt x="0" y="80"/>
                  </a:lnTo>
                  <a:lnTo>
                    <a:pt x="0" y="81"/>
                  </a:lnTo>
                  <a:lnTo>
                    <a:pt x="2" y="85"/>
                  </a:lnTo>
                  <a:lnTo>
                    <a:pt x="6" y="85"/>
                  </a:lnTo>
                  <a:lnTo>
                    <a:pt x="9" y="85"/>
                  </a:lnTo>
                  <a:lnTo>
                    <a:pt x="10" y="83"/>
                  </a:lnTo>
                  <a:lnTo>
                    <a:pt x="10" y="83"/>
                  </a:lnTo>
                  <a:lnTo>
                    <a:pt x="22" y="62"/>
                  </a:lnTo>
                  <a:lnTo>
                    <a:pt x="28" y="51"/>
                  </a:lnTo>
                  <a:lnTo>
                    <a:pt x="35" y="42"/>
                  </a:lnTo>
                  <a:lnTo>
                    <a:pt x="35" y="42"/>
                  </a:lnTo>
                  <a:lnTo>
                    <a:pt x="47" y="26"/>
                  </a:lnTo>
                  <a:lnTo>
                    <a:pt x="56" y="9"/>
                  </a:lnTo>
                  <a:lnTo>
                    <a:pt x="56" y="9"/>
                  </a:lnTo>
                  <a:lnTo>
                    <a:pt x="57" y="7"/>
                  </a:lnTo>
                  <a:lnTo>
                    <a:pt x="56" y="4"/>
                  </a:lnTo>
                  <a:lnTo>
                    <a:pt x="53" y="2"/>
                  </a:lnTo>
                  <a:lnTo>
                    <a:pt x="49" y="0"/>
                  </a:lnTo>
                  <a:lnTo>
                    <a:pt x="48" y="2"/>
                  </a:lnTo>
                  <a:lnTo>
                    <a:pt x="47" y="3"/>
                  </a:lnTo>
                  <a:lnTo>
                    <a:pt x="4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36" name="Freeform 748"/>
            <p:cNvSpPr/>
            <p:nvPr/>
          </p:nvSpPr>
          <p:spPr bwMode="auto">
            <a:xfrm>
              <a:off x="2540001" y="3740150"/>
              <a:ext cx="17463" cy="31750"/>
            </a:xfrm>
            <a:custGeom>
              <a:avLst/>
              <a:gdLst/>
              <a:ahLst/>
              <a:cxnLst>
                <a:cxn ang="0">
                  <a:pos x="34" y="5"/>
                </a:cxn>
                <a:cxn ang="0">
                  <a:pos x="34" y="5"/>
                </a:cxn>
                <a:cxn ang="0">
                  <a:pos x="33" y="14"/>
                </a:cxn>
                <a:cxn ang="0">
                  <a:pos x="32" y="23"/>
                </a:cxn>
                <a:cxn ang="0">
                  <a:pos x="28" y="31"/>
                </a:cxn>
                <a:cxn ang="0">
                  <a:pos x="24" y="40"/>
                </a:cxn>
                <a:cxn ang="0">
                  <a:pos x="13" y="55"/>
                </a:cxn>
                <a:cxn ang="0">
                  <a:pos x="1" y="69"/>
                </a:cxn>
                <a:cxn ang="0">
                  <a:pos x="1" y="69"/>
                </a:cxn>
                <a:cxn ang="0">
                  <a:pos x="0" y="72"/>
                </a:cxn>
                <a:cxn ang="0">
                  <a:pos x="0" y="73"/>
                </a:cxn>
                <a:cxn ang="0">
                  <a:pos x="1" y="77"/>
                </a:cxn>
                <a:cxn ang="0">
                  <a:pos x="5" y="80"/>
                </a:cxn>
                <a:cxn ang="0">
                  <a:pos x="8" y="78"/>
                </a:cxn>
                <a:cxn ang="0">
                  <a:pos x="9" y="77"/>
                </a:cxn>
                <a:cxn ang="0">
                  <a:pos x="9" y="77"/>
                </a:cxn>
                <a:cxn ang="0">
                  <a:pos x="24" y="61"/>
                </a:cxn>
                <a:cxn ang="0">
                  <a:pos x="29" y="53"/>
                </a:cxn>
                <a:cxn ang="0">
                  <a:pos x="34" y="44"/>
                </a:cxn>
                <a:cxn ang="0">
                  <a:pos x="39" y="35"/>
                </a:cxn>
                <a:cxn ang="0">
                  <a:pos x="42" y="25"/>
                </a:cxn>
                <a:cxn ang="0">
                  <a:pos x="45" y="15"/>
                </a:cxn>
                <a:cxn ang="0">
                  <a:pos x="46" y="5"/>
                </a:cxn>
                <a:cxn ang="0">
                  <a:pos x="46" y="5"/>
                </a:cxn>
                <a:cxn ang="0">
                  <a:pos x="46" y="2"/>
                </a:cxn>
                <a:cxn ang="0">
                  <a:pos x="45" y="1"/>
                </a:cxn>
                <a:cxn ang="0">
                  <a:pos x="41" y="0"/>
                </a:cxn>
                <a:cxn ang="0">
                  <a:pos x="37" y="1"/>
                </a:cxn>
                <a:cxn ang="0">
                  <a:pos x="35" y="2"/>
                </a:cxn>
                <a:cxn ang="0">
                  <a:pos x="34" y="5"/>
                </a:cxn>
                <a:cxn ang="0">
                  <a:pos x="34" y="5"/>
                </a:cxn>
              </a:cxnLst>
              <a:rect l="0" t="0" r="r" b="b"/>
              <a:pathLst>
                <a:path w="46" h="80">
                  <a:moveTo>
                    <a:pt x="34" y="5"/>
                  </a:moveTo>
                  <a:lnTo>
                    <a:pt x="34" y="5"/>
                  </a:lnTo>
                  <a:lnTo>
                    <a:pt x="33" y="14"/>
                  </a:lnTo>
                  <a:lnTo>
                    <a:pt x="32" y="23"/>
                  </a:lnTo>
                  <a:lnTo>
                    <a:pt x="28" y="31"/>
                  </a:lnTo>
                  <a:lnTo>
                    <a:pt x="24" y="40"/>
                  </a:lnTo>
                  <a:lnTo>
                    <a:pt x="13" y="55"/>
                  </a:lnTo>
                  <a:lnTo>
                    <a:pt x="1" y="69"/>
                  </a:lnTo>
                  <a:lnTo>
                    <a:pt x="1" y="69"/>
                  </a:lnTo>
                  <a:lnTo>
                    <a:pt x="0" y="72"/>
                  </a:lnTo>
                  <a:lnTo>
                    <a:pt x="0" y="73"/>
                  </a:lnTo>
                  <a:lnTo>
                    <a:pt x="1" y="77"/>
                  </a:lnTo>
                  <a:lnTo>
                    <a:pt x="5" y="80"/>
                  </a:lnTo>
                  <a:lnTo>
                    <a:pt x="8" y="78"/>
                  </a:lnTo>
                  <a:lnTo>
                    <a:pt x="9" y="77"/>
                  </a:lnTo>
                  <a:lnTo>
                    <a:pt x="9" y="77"/>
                  </a:lnTo>
                  <a:lnTo>
                    <a:pt x="24" y="61"/>
                  </a:lnTo>
                  <a:lnTo>
                    <a:pt x="29" y="53"/>
                  </a:lnTo>
                  <a:lnTo>
                    <a:pt x="34" y="44"/>
                  </a:lnTo>
                  <a:lnTo>
                    <a:pt x="39" y="35"/>
                  </a:lnTo>
                  <a:lnTo>
                    <a:pt x="42" y="25"/>
                  </a:lnTo>
                  <a:lnTo>
                    <a:pt x="45" y="15"/>
                  </a:lnTo>
                  <a:lnTo>
                    <a:pt x="46" y="5"/>
                  </a:lnTo>
                  <a:lnTo>
                    <a:pt x="46" y="5"/>
                  </a:lnTo>
                  <a:lnTo>
                    <a:pt x="46" y="2"/>
                  </a:lnTo>
                  <a:lnTo>
                    <a:pt x="45" y="1"/>
                  </a:lnTo>
                  <a:lnTo>
                    <a:pt x="41" y="0"/>
                  </a:lnTo>
                  <a:lnTo>
                    <a:pt x="37" y="1"/>
                  </a:lnTo>
                  <a:lnTo>
                    <a:pt x="35" y="2"/>
                  </a:lnTo>
                  <a:lnTo>
                    <a:pt x="34" y="5"/>
                  </a:lnTo>
                  <a:lnTo>
                    <a:pt x="34"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37" name="Freeform 749"/>
            <p:cNvSpPr/>
            <p:nvPr/>
          </p:nvSpPr>
          <p:spPr bwMode="auto">
            <a:xfrm>
              <a:off x="2581276" y="3740150"/>
              <a:ext cx="15875" cy="31750"/>
            </a:xfrm>
            <a:custGeom>
              <a:avLst/>
              <a:gdLst/>
              <a:ahLst/>
              <a:cxnLst>
                <a:cxn ang="0">
                  <a:pos x="29" y="6"/>
                </a:cxn>
                <a:cxn ang="0">
                  <a:pos x="29" y="6"/>
                </a:cxn>
                <a:cxn ang="0">
                  <a:pos x="28" y="10"/>
                </a:cxn>
                <a:cxn ang="0">
                  <a:pos x="26" y="12"/>
                </a:cxn>
                <a:cxn ang="0">
                  <a:pos x="21" y="20"/>
                </a:cxn>
                <a:cxn ang="0">
                  <a:pos x="21" y="20"/>
                </a:cxn>
                <a:cxn ang="0">
                  <a:pos x="17" y="28"/>
                </a:cxn>
                <a:cxn ang="0">
                  <a:pos x="13" y="36"/>
                </a:cxn>
                <a:cxn ang="0">
                  <a:pos x="13" y="36"/>
                </a:cxn>
                <a:cxn ang="0">
                  <a:pos x="9" y="45"/>
                </a:cxn>
                <a:cxn ang="0">
                  <a:pos x="5" y="55"/>
                </a:cxn>
                <a:cxn ang="0">
                  <a:pos x="3" y="65"/>
                </a:cxn>
                <a:cxn ang="0">
                  <a:pos x="0" y="75"/>
                </a:cxn>
                <a:cxn ang="0">
                  <a:pos x="0" y="75"/>
                </a:cxn>
                <a:cxn ang="0">
                  <a:pos x="1" y="78"/>
                </a:cxn>
                <a:cxn ang="0">
                  <a:pos x="3" y="79"/>
                </a:cxn>
                <a:cxn ang="0">
                  <a:pos x="7" y="80"/>
                </a:cxn>
                <a:cxn ang="0">
                  <a:pos x="11" y="79"/>
                </a:cxn>
                <a:cxn ang="0">
                  <a:pos x="12" y="78"/>
                </a:cxn>
                <a:cxn ang="0">
                  <a:pos x="12" y="75"/>
                </a:cxn>
                <a:cxn ang="0">
                  <a:pos x="12" y="75"/>
                </a:cxn>
                <a:cxn ang="0">
                  <a:pos x="15" y="63"/>
                </a:cxn>
                <a:cxn ang="0">
                  <a:pos x="18" y="53"/>
                </a:cxn>
                <a:cxn ang="0">
                  <a:pos x="29" y="32"/>
                </a:cxn>
                <a:cxn ang="0">
                  <a:pos x="29" y="32"/>
                </a:cxn>
                <a:cxn ang="0">
                  <a:pos x="35" y="20"/>
                </a:cxn>
                <a:cxn ang="0">
                  <a:pos x="38" y="15"/>
                </a:cxn>
                <a:cxn ang="0">
                  <a:pos x="41" y="8"/>
                </a:cxn>
                <a:cxn ang="0">
                  <a:pos x="41" y="8"/>
                </a:cxn>
                <a:cxn ang="0">
                  <a:pos x="41" y="6"/>
                </a:cxn>
                <a:cxn ang="0">
                  <a:pos x="39" y="3"/>
                </a:cxn>
                <a:cxn ang="0">
                  <a:pos x="35" y="2"/>
                </a:cxn>
                <a:cxn ang="0">
                  <a:pos x="34" y="0"/>
                </a:cxn>
                <a:cxn ang="0">
                  <a:pos x="32" y="2"/>
                </a:cxn>
                <a:cxn ang="0">
                  <a:pos x="30" y="3"/>
                </a:cxn>
                <a:cxn ang="0">
                  <a:pos x="29" y="6"/>
                </a:cxn>
                <a:cxn ang="0">
                  <a:pos x="29" y="6"/>
                </a:cxn>
              </a:cxnLst>
              <a:rect l="0" t="0" r="r" b="b"/>
              <a:pathLst>
                <a:path w="41" h="80">
                  <a:moveTo>
                    <a:pt x="29" y="6"/>
                  </a:moveTo>
                  <a:lnTo>
                    <a:pt x="29" y="6"/>
                  </a:lnTo>
                  <a:lnTo>
                    <a:pt x="28" y="10"/>
                  </a:lnTo>
                  <a:lnTo>
                    <a:pt x="26" y="12"/>
                  </a:lnTo>
                  <a:lnTo>
                    <a:pt x="21" y="20"/>
                  </a:lnTo>
                  <a:lnTo>
                    <a:pt x="21" y="20"/>
                  </a:lnTo>
                  <a:lnTo>
                    <a:pt x="17" y="28"/>
                  </a:lnTo>
                  <a:lnTo>
                    <a:pt x="13" y="36"/>
                  </a:lnTo>
                  <a:lnTo>
                    <a:pt x="13" y="36"/>
                  </a:lnTo>
                  <a:lnTo>
                    <a:pt x="9" y="45"/>
                  </a:lnTo>
                  <a:lnTo>
                    <a:pt x="5" y="55"/>
                  </a:lnTo>
                  <a:lnTo>
                    <a:pt x="3" y="65"/>
                  </a:lnTo>
                  <a:lnTo>
                    <a:pt x="0" y="75"/>
                  </a:lnTo>
                  <a:lnTo>
                    <a:pt x="0" y="75"/>
                  </a:lnTo>
                  <a:lnTo>
                    <a:pt x="1" y="78"/>
                  </a:lnTo>
                  <a:lnTo>
                    <a:pt x="3" y="79"/>
                  </a:lnTo>
                  <a:lnTo>
                    <a:pt x="7" y="80"/>
                  </a:lnTo>
                  <a:lnTo>
                    <a:pt x="11" y="79"/>
                  </a:lnTo>
                  <a:lnTo>
                    <a:pt x="12" y="78"/>
                  </a:lnTo>
                  <a:lnTo>
                    <a:pt x="12" y="75"/>
                  </a:lnTo>
                  <a:lnTo>
                    <a:pt x="12" y="75"/>
                  </a:lnTo>
                  <a:lnTo>
                    <a:pt x="15" y="63"/>
                  </a:lnTo>
                  <a:lnTo>
                    <a:pt x="18" y="53"/>
                  </a:lnTo>
                  <a:lnTo>
                    <a:pt x="29" y="32"/>
                  </a:lnTo>
                  <a:lnTo>
                    <a:pt x="29" y="32"/>
                  </a:lnTo>
                  <a:lnTo>
                    <a:pt x="35" y="20"/>
                  </a:lnTo>
                  <a:lnTo>
                    <a:pt x="38" y="15"/>
                  </a:lnTo>
                  <a:lnTo>
                    <a:pt x="41" y="8"/>
                  </a:lnTo>
                  <a:lnTo>
                    <a:pt x="41" y="8"/>
                  </a:lnTo>
                  <a:lnTo>
                    <a:pt x="41" y="6"/>
                  </a:lnTo>
                  <a:lnTo>
                    <a:pt x="39" y="3"/>
                  </a:lnTo>
                  <a:lnTo>
                    <a:pt x="35" y="2"/>
                  </a:lnTo>
                  <a:lnTo>
                    <a:pt x="34" y="0"/>
                  </a:lnTo>
                  <a:lnTo>
                    <a:pt x="32" y="2"/>
                  </a:lnTo>
                  <a:lnTo>
                    <a:pt x="30" y="3"/>
                  </a:lnTo>
                  <a:lnTo>
                    <a:pt x="29" y="6"/>
                  </a:lnTo>
                  <a:lnTo>
                    <a:pt x="29"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38" name="Freeform 750"/>
            <p:cNvSpPr/>
            <p:nvPr/>
          </p:nvSpPr>
          <p:spPr bwMode="auto">
            <a:xfrm>
              <a:off x="2609851" y="3741738"/>
              <a:ext cx="23813" cy="34925"/>
            </a:xfrm>
            <a:custGeom>
              <a:avLst/>
              <a:gdLst/>
              <a:ahLst/>
              <a:cxnLst>
                <a:cxn ang="0">
                  <a:pos x="47" y="1"/>
                </a:cxn>
                <a:cxn ang="0">
                  <a:pos x="47" y="1"/>
                </a:cxn>
                <a:cxn ang="0">
                  <a:pos x="40" y="12"/>
                </a:cxn>
                <a:cxn ang="0">
                  <a:pos x="34" y="24"/>
                </a:cxn>
                <a:cxn ang="0">
                  <a:pos x="29" y="34"/>
                </a:cxn>
                <a:cxn ang="0">
                  <a:pos x="21" y="46"/>
                </a:cxn>
                <a:cxn ang="0">
                  <a:pos x="21" y="46"/>
                </a:cxn>
                <a:cxn ang="0">
                  <a:pos x="10" y="60"/>
                </a:cxn>
                <a:cxn ang="0">
                  <a:pos x="1" y="77"/>
                </a:cxn>
                <a:cxn ang="0">
                  <a:pos x="1" y="77"/>
                </a:cxn>
                <a:cxn ang="0">
                  <a:pos x="0" y="78"/>
                </a:cxn>
                <a:cxn ang="0">
                  <a:pos x="0" y="81"/>
                </a:cxn>
                <a:cxn ang="0">
                  <a:pos x="2" y="84"/>
                </a:cxn>
                <a:cxn ang="0">
                  <a:pos x="8" y="85"/>
                </a:cxn>
                <a:cxn ang="0">
                  <a:pos x="9" y="84"/>
                </a:cxn>
                <a:cxn ang="0">
                  <a:pos x="10" y="82"/>
                </a:cxn>
                <a:cxn ang="0">
                  <a:pos x="10" y="82"/>
                </a:cxn>
                <a:cxn ang="0">
                  <a:pos x="29" y="55"/>
                </a:cxn>
                <a:cxn ang="0">
                  <a:pos x="29" y="55"/>
                </a:cxn>
                <a:cxn ang="0">
                  <a:pos x="35" y="44"/>
                </a:cxn>
                <a:cxn ang="0">
                  <a:pos x="40" y="31"/>
                </a:cxn>
                <a:cxn ang="0">
                  <a:pos x="47" y="20"/>
                </a:cxn>
                <a:cxn ang="0">
                  <a:pos x="56" y="9"/>
                </a:cxn>
                <a:cxn ang="0">
                  <a:pos x="56" y="9"/>
                </a:cxn>
                <a:cxn ang="0">
                  <a:pos x="57" y="8"/>
                </a:cxn>
                <a:cxn ang="0">
                  <a:pos x="57" y="5"/>
                </a:cxn>
                <a:cxn ang="0">
                  <a:pos x="55" y="1"/>
                </a:cxn>
                <a:cxn ang="0">
                  <a:pos x="52" y="0"/>
                </a:cxn>
                <a:cxn ang="0">
                  <a:pos x="49" y="0"/>
                </a:cxn>
                <a:cxn ang="0">
                  <a:pos x="47" y="1"/>
                </a:cxn>
                <a:cxn ang="0">
                  <a:pos x="47" y="1"/>
                </a:cxn>
              </a:cxnLst>
              <a:rect l="0" t="0" r="r" b="b"/>
              <a:pathLst>
                <a:path w="57" h="85">
                  <a:moveTo>
                    <a:pt x="47" y="1"/>
                  </a:moveTo>
                  <a:lnTo>
                    <a:pt x="47" y="1"/>
                  </a:lnTo>
                  <a:lnTo>
                    <a:pt x="40" y="12"/>
                  </a:lnTo>
                  <a:lnTo>
                    <a:pt x="34" y="24"/>
                  </a:lnTo>
                  <a:lnTo>
                    <a:pt x="29" y="34"/>
                  </a:lnTo>
                  <a:lnTo>
                    <a:pt x="21" y="46"/>
                  </a:lnTo>
                  <a:lnTo>
                    <a:pt x="21" y="46"/>
                  </a:lnTo>
                  <a:lnTo>
                    <a:pt x="10" y="60"/>
                  </a:lnTo>
                  <a:lnTo>
                    <a:pt x="1" y="77"/>
                  </a:lnTo>
                  <a:lnTo>
                    <a:pt x="1" y="77"/>
                  </a:lnTo>
                  <a:lnTo>
                    <a:pt x="0" y="78"/>
                  </a:lnTo>
                  <a:lnTo>
                    <a:pt x="0" y="81"/>
                  </a:lnTo>
                  <a:lnTo>
                    <a:pt x="2" y="84"/>
                  </a:lnTo>
                  <a:lnTo>
                    <a:pt x="8" y="85"/>
                  </a:lnTo>
                  <a:lnTo>
                    <a:pt x="9" y="84"/>
                  </a:lnTo>
                  <a:lnTo>
                    <a:pt x="10" y="82"/>
                  </a:lnTo>
                  <a:lnTo>
                    <a:pt x="10" y="82"/>
                  </a:lnTo>
                  <a:lnTo>
                    <a:pt x="29" y="55"/>
                  </a:lnTo>
                  <a:lnTo>
                    <a:pt x="29" y="55"/>
                  </a:lnTo>
                  <a:lnTo>
                    <a:pt x="35" y="44"/>
                  </a:lnTo>
                  <a:lnTo>
                    <a:pt x="40" y="31"/>
                  </a:lnTo>
                  <a:lnTo>
                    <a:pt x="47" y="20"/>
                  </a:lnTo>
                  <a:lnTo>
                    <a:pt x="56" y="9"/>
                  </a:lnTo>
                  <a:lnTo>
                    <a:pt x="56" y="9"/>
                  </a:lnTo>
                  <a:lnTo>
                    <a:pt x="57" y="8"/>
                  </a:lnTo>
                  <a:lnTo>
                    <a:pt x="57" y="5"/>
                  </a:lnTo>
                  <a:lnTo>
                    <a:pt x="55" y="1"/>
                  </a:lnTo>
                  <a:lnTo>
                    <a:pt x="52" y="0"/>
                  </a:lnTo>
                  <a:lnTo>
                    <a:pt x="49" y="0"/>
                  </a:lnTo>
                  <a:lnTo>
                    <a:pt x="47" y="1"/>
                  </a:lnTo>
                  <a:lnTo>
                    <a:pt x="4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39" name="Freeform 751"/>
            <p:cNvSpPr/>
            <p:nvPr/>
          </p:nvSpPr>
          <p:spPr bwMode="auto">
            <a:xfrm>
              <a:off x="2652713" y="3736975"/>
              <a:ext cx="15875" cy="34925"/>
            </a:xfrm>
            <a:custGeom>
              <a:avLst/>
              <a:gdLst/>
              <a:ahLst/>
              <a:cxnLst>
                <a:cxn ang="0">
                  <a:pos x="29" y="5"/>
                </a:cxn>
                <a:cxn ang="0">
                  <a:pos x="29" y="5"/>
                </a:cxn>
                <a:cxn ang="0">
                  <a:pos x="28" y="19"/>
                </a:cxn>
                <a:cxn ang="0">
                  <a:pos x="24" y="29"/>
                </a:cxn>
                <a:cxn ang="0">
                  <a:pos x="20" y="41"/>
                </a:cxn>
                <a:cxn ang="0">
                  <a:pos x="15" y="51"/>
                </a:cxn>
                <a:cxn ang="0">
                  <a:pos x="15" y="51"/>
                </a:cxn>
                <a:cxn ang="0">
                  <a:pos x="9" y="59"/>
                </a:cxn>
                <a:cxn ang="0">
                  <a:pos x="4" y="66"/>
                </a:cxn>
                <a:cxn ang="0">
                  <a:pos x="4" y="66"/>
                </a:cxn>
                <a:cxn ang="0">
                  <a:pos x="2" y="72"/>
                </a:cxn>
                <a:cxn ang="0">
                  <a:pos x="0" y="80"/>
                </a:cxn>
                <a:cxn ang="0">
                  <a:pos x="0" y="80"/>
                </a:cxn>
                <a:cxn ang="0">
                  <a:pos x="0" y="83"/>
                </a:cxn>
                <a:cxn ang="0">
                  <a:pos x="2" y="84"/>
                </a:cxn>
                <a:cxn ang="0">
                  <a:pos x="4" y="85"/>
                </a:cxn>
                <a:cxn ang="0">
                  <a:pos x="6" y="85"/>
                </a:cxn>
                <a:cxn ang="0">
                  <a:pos x="9" y="84"/>
                </a:cxn>
                <a:cxn ang="0">
                  <a:pos x="11" y="83"/>
                </a:cxn>
                <a:cxn ang="0">
                  <a:pos x="12" y="80"/>
                </a:cxn>
                <a:cxn ang="0">
                  <a:pos x="12" y="80"/>
                </a:cxn>
                <a:cxn ang="0">
                  <a:pos x="13" y="73"/>
                </a:cxn>
                <a:cxn ang="0">
                  <a:pos x="16" y="70"/>
                </a:cxn>
                <a:cxn ang="0">
                  <a:pos x="20" y="66"/>
                </a:cxn>
                <a:cxn ang="0">
                  <a:pos x="23" y="60"/>
                </a:cxn>
                <a:cxn ang="0">
                  <a:pos x="23" y="60"/>
                </a:cxn>
                <a:cxn ang="0">
                  <a:pos x="30" y="43"/>
                </a:cxn>
                <a:cxn ang="0">
                  <a:pos x="30" y="43"/>
                </a:cxn>
                <a:cxn ang="0">
                  <a:pos x="37" y="25"/>
                </a:cxn>
                <a:cxn ang="0">
                  <a:pos x="40" y="16"/>
                </a:cxn>
                <a:cxn ang="0">
                  <a:pos x="41" y="5"/>
                </a:cxn>
                <a:cxn ang="0">
                  <a:pos x="41" y="5"/>
                </a:cxn>
                <a:cxn ang="0">
                  <a:pos x="40" y="4"/>
                </a:cxn>
                <a:cxn ang="0">
                  <a:pos x="38" y="2"/>
                </a:cxn>
                <a:cxn ang="0">
                  <a:pos x="36" y="0"/>
                </a:cxn>
                <a:cxn ang="0">
                  <a:pos x="30" y="2"/>
                </a:cxn>
                <a:cxn ang="0">
                  <a:pos x="29" y="4"/>
                </a:cxn>
                <a:cxn ang="0">
                  <a:pos x="29" y="5"/>
                </a:cxn>
                <a:cxn ang="0">
                  <a:pos x="29" y="5"/>
                </a:cxn>
              </a:cxnLst>
              <a:rect l="0" t="0" r="r" b="b"/>
              <a:pathLst>
                <a:path w="41" h="85">
                  <a:moveTo>
                    <a:pt x="29" y="5"/>
                  </a:moveTo>
                  <a:lnTo>
                    <a:pt x="29" y="5"/>
                  </a:lnTo>
                  <a:lnTo>
                    <a:pt x="28" y="19"/>
                  </a:lnTo>
                  <a:lnTo>
                    <a:pt x="24" y="29"/>
                  </a:lnTo>
                  <a:lnTo>
                    <a:pt x="20" y="41"/>
                  </a:lnTo>
                  <a:lnTo>
                    <a:pt x="15" y="51"/>
                  </a:lnTo>
                  <a:lnTo>
                    <a:pt x="15" y="51"/>
                  </a:lnTo>
                  <a:lnTo>
                    <a:pt x="9" y="59"/>
                  </a:lnTo>
                  <a:lnTo>
                    <a:pt x="4" y="66"/>
                  </a:lnTo>
                  <a:lnTo>
                    <a:pt x="4" y="66"/>
                  </a:lnTo>
                  <a:lnTo>
                    <a:pt x="2" y="72"/>
                  </a:lnTo>
                  <a:lnTo>
                    <a:pt x="0" y="80"/>
                  </a:lnTo>
                  <a:lnTo>
                    <a:pt x="0" y="80"/>
                  </a:lnTo>
                  <a:lnTo>
                    <a:pt x="0" y="83"/>
                  </a:lnTo>
                  <a:lnTo>
                    <a:pt x="2" y="84"/>
                  </a:lnTo>
                  <a:lnTo>
                    <a:pt x="4" y="85"/>
                  </a:lnTo>
                  <a:lnTo>
                    <a:pt x="6" y="85"/>
                  </a:lnTo>
                  <a:lnTo>
                    <a:pt x="9" y="84"/>
                  </a:lnTo>
                  <a:lnTo>
                    <a:pt x="11" y="83"/>
                  </a:lnTo>
                  <a:lnTo>
                    <a:pt x="12" y="80"/>
                  </a:lnTo>
                  <a:lnTo>
                    <a:pt x="12" y="80"/>
                  </a:lnTo>
                  <a:lnTo>
                    <a:pt x="13" y="73"/>
                  </a:lnTo>
                  <a:lnTo>
                    <a:pt x="16" y="70"/>
                  </a:lnTo>
                  <a:lnTo>
                    <a:pt x="20" y="66"/>
                  </a:lnTo>
                  <a:lnTo>
                    <a:pt x="23" y="60"/>
                  </a:lnTo>
                  <a:lnTo>
                    <a:pt x="23" y="60"/>
                  </a:lnTo>
                  <a:lnTo>
                    <a:pt x="30" y="43"/>
                  </a:lnTo>
                  <a:lnTo>
                    <a:pt x="30" y="43"/>
                  </a:lnTo>
                  <a:lnTo>
                    <a:pt x="37" y="25"/>
                  </a:lnTo>
                  <a:lnTo>
                    <a:pt x="40" y="16"/>
                  </a:lnTo>
                  <a:lnTo>
                    <a:pt x="41" y="5"/>
                  </a:lnTo>
                  <a:lnTo>
                    <a:pt x="41" y="5"/>
                  </a:lnTo>
                  <a:lnTo>
                    <a:pt x="40" y="4"/>
                  </a:lnTo>
                  <a:lnTo>
                    <a:pt x="38" y="2"/>
                  </a:lnTo>
                  <a:lnTo>
                    <a:pt x="36" y="0"/>
                  </a:lnTo>
                  <a:lnTo>
                    <a:pt x="30" y="2"/>
                  </a:lnTo>
                  <a:lnTo>
                    <a:pt x="29" y="4"/>
                  </a:lnTo>
                  <a:lnTo>
                    <a:pt x="29" y="5"/>
                  </a:lnTo>
                  <a:lnTo>
                    <a:pt x="29"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40" name="Freeform 752"/>
            <p:cNvSpPr/>
            <p:nvPr/>
          </p:nvSpPr>
          <p:spPr bwMode="auto">
            <a:xfrm>
              <a:off x="2692401" y="3741738"/>
              <a:ext cx="11113" cy="31750"/>
            </a:xfrm>
            <a:custGeom>
              <a:avLst/>
              <a:gdLst/>
              <a:ahLst/>
              <a:cxnLst>
                <a:cxn ang="0">
                  <a:pos x="17" y="5"/>
                </a:cxn>
                <a:cxn ang="0">
                  <a:pos x="17" y="5"/>
                </a:cxn>
                <a:cxn ang="0">
                  <a:pos x="16" y="22"/>
                </a:cxn>
                <a:cxn ang="0">
                  <a:pos x="12" y="39"/>
                </a:cxn>
                <a:cxn ang="0">
                  <a:pos x="0" y="72"/>
                </a:cxn>
                <a:cxn ang="0">
                  <a:pos x="0" y="72"/>
                </a:cxn>
                <a:cxn ang="0">
                  <a:pos x="0" y="75"/>
                </a:cxn>
                <a:cxn ang="0">
                  <a:pos x="1" y="77"/>
                </a:cxn>
                <a:cxn ang="0">
                  <a:pos x="4" y="80"/>
                </a:cxn>
                <a:cxn ang="0">
                  <a:pos x="9" y="78"/>
                </a:cxn>
                <a:cxn ang="0">
                  <a:pos x="11" y="77"/>
                </a:cxn>
                <a:cxn ang="0">
                  <a:pos x="12" y="76"/>
                </a:cxn>
                <a:cxn ang="0">
                  <a:pos x="12" y="76"/>
                </a:cxn>
                <a:cxn ang="0">
                  <a:pos x="24" y="41"/>
                </a:cxn>
                <a:cxn ang="0">
                  <a:pos x="28" y="24"/>
                </a:cxn>
                <a:cxn ang="0">
                  <a:pos x="29" y="5"/>
                </a:cxn>
                <a:cxn ang="0">
                  <a:pos x="29" y="5"/>
                </a:cxn>
                <a:cxn ang="0">
                  <a:pos x="29" y="3"/>
                </a:cxn>
                <a:cxn ang="0">
                  <a:pos x="28" y="1"/>
                </a:cxn>
                <a:cxn ang="0">
                  <a:pos x="24" y="0"/>
                </a:cxn>
                <a:cxn ang="0">
                  <a:pos x="20" y="1"/>
                </a:cxn>
                <a:cxn ang="0">
                  <a:pos x="18" y="3"/>
                </a:cxn>
                <a:cxn ang="0">
                  <a:pos x="17" y="5"/>
                </a:cxn>
                <a:cxn ang="0">
                  <a:pos x="17" y="5"/>
                </a:cxn>
              </a:cxnLst>
              <a:rect l="0" t="0" r="r" b="b"/>
              <a:pathLst>
                <a:path w="29" h="80">
                  <a:moveTo>
                    <a:pt x="17" y="5"/>
                  </a:moveTo>
                  <a:lnTo>
                    <a:pt x="17" y="5"/>
                  </a:lnTo>
                  <a:lnTo>
                    <a:pt x="16" y="22"/>
                  </a:lnTo>
                  <a:lnTo>
                    <a:pt x="12" y="39"/>
                  </a:lnTo>
                  <a:lnTo>
                    <a:pt x="0" y="72"/>
                  </a:lnTo>
                  <a:lnTo>
                    <a:pt x="0" y="72"/>
                  </a:lnTo>
                  <a:lnTo>
                    <a:pt x="0" y="75"/>
                  </a:lnTo>
                  <a:lnTo>
                    <a:pt x="1" y="77"/>
                  </a:lnTo>
                  <a:lnTo>
                    <a:pt x="4" y="80"/>
                  </a:lnTo>
                  <a:lnTo>
                    <a:pt x="9" y="78"/>
                  </a:lnTo>
                  <a:lnTo>
                    <a:pt x="11" y="77"/>
                  </a:lnTo>
                  <a:lnTo>
                    <a:pt x="12" y="76"/>
                  </a:lnTo>
                  <a:lnTo>
                    <a:pt x="12" y="76"/>
                  </a:lnTo>
                  <a:lnTo>
                    <a:pt x="24" y="41"/>
                  </a:lnTo>
                  <a:lnTo>
                    <a:pt x="28" y="24"/>
                  </a:lnTo>
                  <a:lnTo>
                    <a:pt x="29" y="5"/>
                  </a:lnTo>
                  <a:lnTo>
                    <a:pt x="29" y="5"/>
                  </a:lnTo>
                  <a:lnTo>
                    <a:pt x="29" y="3"/>
                  </a:lnTo>
                  <a:lnTo>
                    <a:pt x="28" y="1"/>
                  </a:lnTo>
                  <a:lnTo>
                    <a:pt x="24" y="0"/>
                  </a:lnTo>
                  <a:lnTo>
                    <a:pt x="20" y="1"/>
                  </a:lnTo>
                  <a:lnTo>
                    <a:pt x="18" y="3"/>
                  </a:lnTo>
                  <a:lnTo>
                    <a:pt x="17" y="5"/>
                  </a:lnTo>
                  <a:lnTo>
                    <a:pt x="17"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41" name="Freeform 753"/>
            <p:cNvSpPr/>
            <p:nvPr/>
          </p:nvSpPr>
          <p:spPr bwMode="auto">
            <a:xfrm>
              <a:off x="2730501" y="3740150"/>
              <a:ext cx="15875" cy="33338"/>
            </a:xfrm>
            <a:custGeom>
              <a:avLst/>
              <a:gdLst/>
              <a:ahLst/>
              <a:cxnLst>
                <a:cxn ang="0">
                  <a:pos x="28" y="5"/>
                </a:cxn>
                <a:cxn ang="0">
                  <a:pos x="28" y="5"/>
                </a:cxn>
                <a:cxn ang="0">
                  <a:pos x="28" y="14"/>
                </a:cxn>
                <a:cxn ang="0">
                  <a:pos x="25" y="23"/>
                </a:cxn>
                <a:cxn ang="0">
                  <a:pos x="22" y="32"/>
                </a:cxn>
                <a:cxn ang="0">
                  <a:pos x="19" y="42"/>
                </a:cxn>
                <a:cxn ang="0">
                  <a:pos x="9" y="59"/>
                </a:cxn>
                <a:cxn ang="0">
                  <a:pos x="0" y="76"/>
                </a:cxn>
                <a:cxn ang="0">
                  <a:pos x="0" y="76"/>
                </a:cxn>
                <a:cxn ang="0">
                  <a:pos x="0" y="78"/>
                </a:cxn>
                <a:cxn ang="0">
                  <a:pos x="0" y="81"/>
                </a:cxn>
                <a:cxn ang="0">
                  <a:pos x="3" y="83"/>
                </a:cxn>
                <a:cxn ang="0">
                  <a:pos x="7" y="85"/>
                </a:cxn>
                <a:cxn ang="0">
                  <a:pos x="9" y="83"/>
                </a:cxn>
                <a:cxn ang="0">
                  <a:pos x="11" y="82"/>
                </a:cxn>
                <a:cxn ang="0">
                  <a:pos x="11" y="82"/>
                </a:cxn>
                <a:cxn ang="0">
                  <a:pos x="20" y="64"/>
                </a:cxn>
                <a:cxn ang="0">
                  <a:pos x="29" y="44"/>
                </a:cxn>
                <a:cxn ang="0">
                  <a:pos x="33" y="35"/>
                </a:cxn>
                <a:cxn ang="0">
                  <a:pos x="37" y="26"/>
                </a:cxn>
                <a:cxn ang="0">
                  <a:pos x="38" y="15"/>
                </a:cxn>
                <a:cxn ang="0">
                  <a:pos x="39" y="5"/>
                </a:cxn>
                <a:cxn ang="0">
                  <a:pos x="39" y="5"/>
                </a:cxn>
                <a:cxn ang="0">
                  <a:pos x="39" y="2"/>
                </a:cxn>
                <a:cxn ang="0">
                  <a:pos x="38" y="1"/>
                </a:cxn>
                <a:cxn ang="0">
                  <a:pos x="34" y="0"/>
                </a:cxn>
                <a:cxn ang="0">
                  <a:pos x="30" y="1"/>
                </a:cxn>
                <a:cxn ang="0">
                  <a:pos x="29" y="2"/>
                </a:cxn>
                <a:cxn ang="0">
                  <a:pos x="28" y="5"/>
                </a:cxn>
                <a:cxn ang="0">
                  <a:pos x="28" y="5"/>
                </a:cxn>
              </a:cxnLst>
              <a:rect l="0" t="0" r="r" b="b"/>
              <a:pathLst>
                <a:path w="39" h="85">
                  <a:moveTo>
                    <a:pt x="28" y="5"/>
                  </a:moveTo>
                  <a:lnTo>
                    <a:pt x="28" y="5"/>
                  </a:lnTo>
                  <a:lnTo>
                    <a:pt x="28" y="14"/>
                  </a:lnTo>
                  <a:lnTo>
                    <a:pt x="25" y="23"/>
                  </a:lnTo>
                  <a:lnTo>
                    <a:pt x="22" y="32"/>
                  </a:lnTo>
                  <a:lnTo>
                    <a:pt x="19" y="42"/>
                  </a:lnTo>
                  <a:lnTo>
                    <a:pt x="9" y="59"/>
                  </a:lnTo>
                  <a:lnTo>
                    <a:pt x="0" y="76"/>
                  </a:lnTo>
                  <a:lnTo>
                    <a:pt x="0" y="76"/>
                  </a:lnTo>
                  <a:lnTo>
                    <a:pt x="0" y="78"/>
                  </a:lnTo>
                  <a:lnTo>
                    <a:pt x="0" y="81"/>
                  </a:lnTo>
                  <a:lnTo>
                    <a:pt x="3" y="83"/>
                  </a:lnTo>
                  <a:lnTo>
                    <a:pt x="7" y="85"/>
                  </a:lnTo>
                  <a:lnTo>
                    <a:pt x="9" y="83"/>
                  </a:lnTo>
                  <a:lnTo>
                    <a:pt x="11" y="82"/>
                  </a:lnTo>
                  <a:lnTo>
                    <a:pt x="11" y="82"/>
                  </a:lnTo>
                  <a:lnTo>
                    <a:pt x="20" y="64"/>
                  </a:lnTo>
                  <a:lnTo>
                    <a:pt x="29" y="44"/>
                  </a:lnTo>
                  <a:lnTo>
                    <a:pt x="33" y="35"/>
                  </a:lnTo>
                  <a:lnTo>
                    <a:pt x="37" y="26"/>
                  </a:lnTo>
                  <a:lnTo>
                    <a:pt x="38" y="15"/>
                  </a:lnTo>
                  <a:lnTo>
                    <a:pt x="39" y="5"/>
                  </a:lnTo>
                  <a:lnTo>
                    <a:pt x="39" y="5"/>
                  </a:lnTo>
                  <a:lnTo>
                    <a:pt x="39" y="2"/>
                  </a:lnTo>
                  <a:lnTo>
                    <a:pt x="38" y="1"/>
                  </a:lnTo>
                  <a:lnTo>
                    <a:pt x="34" y="0"/>
                  </a:lnTo>
                  <a:lnTo>
                    <a:pt x="30" y="1"/>
                  </a:lnTo>
                  <a:lnTo>
                    <a:pt x="29" y="2"/>
                  </a:lnTo>
                  <a:lnTo>
                    <a:pt x="28" y="5"/>
                  </a:lnTo>
                  <a:lnTo>
                    <a:pt x="28"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42" name="Freeform 754"/>
            <p:cNvSpPr/>
            <p:nvPr/>
          </p:nvSpPr>
          <p:spPr bwMode="auto">
            <a:xfrm>
              <a:off x="2205038" y="3208338"/>
              <a:ext cx="87313" cy="84138"/>
            </a:xfrm>
            <a:custGeom>
              <a:avLst/>
              <a:gdLst/>
              <a:ahLst/>
              <a:cxnLst>
                <a:cxn ang="0">
                  <a:pos x="213" y="1"/>
                </a:cxn>
                <a:cxn ang="0">
                  <a:pos x="213" y="1"/>
                </a:cxn>
                <a:cxn ang="0">
                  <a:pos x="185" y="29"/>
                </a:cxn>
                <a:cxn ang="0">
                  <a:pos x="154" y="55"/>
                </a:cxn>
                <a:cxn ang="0">
                  <a:pos x="126" y="81"/>
                </a:cxn>
                <a:cxn ang="0">
                  <a:pos x="113" y="95"/>
                </a:cxn>
                <a:cxn ang="0">
                  <a:pos x="98" y="110"/>
                </a:cxn>
                <a:cxn ang="0">
                  <a:pos x="98" y="110"/>
                </a:cxn>
                <a:cxn ang="0">
                  <a:pos x="86" y="122"/>
                </a:cxn>
                <a:cxn ang="0">
                  <a:pos x="73" y="133"/>
                </a:cxn>
                <a:cxn ang="0">
                  <a:pos x="47" y="157"/>
                </a:cxn>
                <a:cxn ang="0">
                  <a:pos x="34" y="167"/>
                </a:cxn>
                <a:cxn ang="0">
                  <a:pos x="21" y="180"/>
                </a:cxn>
                <a:cxn ang="0">
                  <a:pos x="11" y="194"/>
                </a:cxn>
                <a:cxn ang="0">
                  <a:pos x="1" y="208"/>
                </a:cxn>
                <a:cxn ang="0">
                  <a:pos x="1" y="208"/>
                </a:cxn>
                <a:cxn ang="0">
                  <a:pos x="0" y="211"/>
                </a:cxn>
                <a:cxn ang="0">
                  <a:pos x="0" y="212"/>
                </a:cxn>
                <a:cxn ang="0">
                  <a:pos x="3" y="216"/>
                </a:cxn>
                <a:cxn ang="0">
                  <a:pos x="7" y="216"/>
                </a:cxn>
                <a:cxn ang="0">
                  <a:pos x="9" y="216"/>
                </a:cxn>
                <a:cxn ang="0">
                  <a:pos x="11" y="213"/>
                </a:cxn>
                <a:cxn ang="0">
                  <a:pos x="11" y="213"/>
                </a:cxn>
                <a:cxn ang="0">
                  <a:pos x="20" y="200"/>
                </a:cxn>
                <a:cxn ang="0">
                  <a:pos x="30" y="187"/>
                </a:cxn>
                <a:cxn ang="0">
                  <a:pos x="42" y="174"/>
                </a:cxn>
                <a:cxn ang="0">
                  <a:pos x="54" y="162"/>
                </a:cxn>
                <a:cxn ang="0">
                  <a:pos x="81" y="139"/>
                </a:cxn>
                <a:cxn ang="0">
                  <a:pos x="107" y="118"/>
                </a:cxn>
                <a:cxn ang="0">
                  <a:pos x="107" y="118"/>
                </a:cxn>
                <a:cxn ang="0">
                  <a:pos x="120" y="106"/>
                </a:cxn>
                <a:cxn ang="0">
                  <a:pos x="132" y="93"/>
                </a:cxn>
                <a:cxn ang="0">
                  <a:pos x="145" y="80"/>
                </a:cxn>
                <a:cxn ang="0">
                  <a:pos x="158" y="67"/>
                </a:cxn>
                <a:cxn ang="0">
                  <a:pos x="158" y="67"/>
                </a:cxn>
                <a:cxn ang="0">
                  <a:pos x="190" y="38"/>
                </a:cxn>
                <a:cxn ang="0">
                  <a:pos x="221" y="9"/>
                </a:cxn>
                <a:cxn ang="0">
                  <a:pos x="221" y="9"/>
                </a:cxn>
                <a:cxn ang="0">
                  <a:pos x="222" y="8"/>
                </a:cxn>
                <a:cxn ang="0">
                  <a:pos x="222" y="5"/>
                </a:cxn>
                <a:cxn ang="0">
                  <a:pos x="221" y="1"/>
                </a:cxn>
                <a:cxn ang="0">
                  <a:pos x="217" y="0"/>
                </a:cxn>
                <a:cxn ang="0">
                  <a:pos x="215" y="0"/>
                </a:cxn>
                <a:cxn ang="0">
                  <a:pos x="213" y="1"/>
                </a:cxn>
                <a:cxn ang="0">
                  <a:pos x="213" y="1"/>
                </a:cxn>
              </a:cxnLst>
              <a:rect l="0" t="0" r="r" b="b"/>
              <a:pathLst>
                <a:path w="222" h="216">
                  <a:moveTo>
                    <a:pt x="213" y="1"/>
                  </a:moveTo>
                  <a:lnTo>
                    <a:pt x="213" y="1"/>
                  </a:lnTo>
                  <a:lnTo>
                    <a:pt x="185" y="29"/>
                  </a:lnTo>
                  <a:lnTo>
                    <a:pt x="154" y="55"/>
                  </a:lnTo>
                  <a:lnTo>
                    <a:pt x="126" y="81"/>
                  </a:lnTo>
                  <a:lnTo>
                    <a:pt x="113" y="95"/>
                  </a:lnTo>
                  <a:lnTo>
                    <a:pt x="98" y="110"/>
                  </a:lnTo>
                  <a:lnTo>
                    <a:pt x="98" y="110"/>
                  </a:lnTo>
                  <a:lnTo>
                    <a:pt x="86" y="122"/>
                  </a:lnTo>
                  <a:lnTo>
                    <a:pt x="73" y="133"/>
                  </a:lnTo>
                  <a:lnTo>
                    <a:pt x="47" y="157"/>
                  </a:lnTo>
                  <a:lnTo>
                    <a:pt x="34" y="167"/>
                  </a:lnTo>
                  <a:lnTo>
                    <a:pt x="21" y="180"/>
                  </a:lnTo>
                  <a:lnTo>
                    <a:pt x="11" y="194"/>
                  </a:lnTo>
                  <a:lnTo>
                    <a:pt x="1" y="208"/>
                  </a:lnTo>
                  <a:lnTo>
                    <a:pt x="1" y="208"/>
                  </a:lnTo>
                  <a:lnTo>
                    <a:pt x="0" y="211"/>
                  </a:lnTo>
                  <a:lnTo>
                    <a:pt x="0" y="212"/>
                  </a:lnTo>
                  <a:lnTo>
                    <a:pt x="3" y="216"/>
                  </a:lnTo>
                  <a:lnTo>
                    <a:pt x="7" y="216"/>
                  </a:lnTo>
                  <a:lnTo>
                    <a:pt x="9" y="216"/>
                  </a:lnTo>
                  <a:lnTo>
                    <a:pt x="11" y="213"/>
                  </a:lnTo>
                  <a:lnTo>
                    <a:pt x="11" y="213"/>
                  </a:lnTo>
                  <a:lnTo>
                    <a:pt x="20" y="200"/>
                  </a:lnTo>
                  <a:lnTo>
                    <a:pt x="30" y="187"/>
                  </a:lnTo>
                  <a:lnTo>
                    <a:pt x="42" y="174"/>
                  </a:lnTo>
                  <a:lnTo>
                    <a:pt x="54" y="162"/>
                  </a:lnTo>
                  <a:lnTo>
                    <a:pt x="81" y="139"/>
                  </a:lnTo>
                  <a:lnTo>
                    <a:pt x="107" y="118"/>
                  </a:lnTo>
                  <a:lnTo>
                    <a:pt x="107" y="118"/>
                  </a:lnTo>
                  <a:lnTo>
                    <a:pt x="120" y="106"/>
                  </a:lnTo>
                  <a:lnTo>
                    <a:pt x="132" y="93"/>
                  </a:lnTo>
                  <a:lnTo>
                    <a:pt x="145" y="80"/>
                  </a:lnTo>
                  <a:lnTo>
                    <a:pt x="158" y="67"/>
                  </a:lnTo>
                  <a:lnTo>
                    <a:pt x="158" y="67"/>
                  </a:lnTo>
                  <a:lnTo>
                    <a:pt x="190" y="38"/>
                  </a:lnTo>
                  <a:lnTo>
                    <a:pt x="221" y="9"/>
                  </a:lnTo>
                  <a:lnTo>
                    <a:pt x="221" y="9"/>
                  </a:lnTo>
                  <a:lnTo>
                    <a:pt x="222" y="8"/>
                  </a:lnTo>
                  <a:lnTo>
                    <a:pt x="222" y="5"/>
                  </a:lnTo>
                  <a:lnTo>
                    <a:pt x="221" y="1"/>
                  </a:lnTo>
                  <a:lnTo>
                    <a:pt x="217" y="0"/>
                  </a:lnTo>
                  <a:lnTo>
                    <a:pt x="215" y="0"/>
                  </a:lnTo>
                  <a:lnTo>
                    <a:pt x="213" y="1"/>
                  </a:lnTo>
                  <a:lnTo>
                    <a:pt x="21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43" name="Freeform 755"/>
            <p:cNvSpPr/>
            <p:nvPr/>
          </p:nvSpPr>
          <p:spPr bwMode="auto">
            <a:xfrm>
              <a:off x="2201863" y="3219450"/>
              <a:ext cx="152400" cy="155575"/>
            </a:xfrm>
            <a:custGeom>
              <a:avLst/>
              <a:gdLst/>
              <a:ahLst/>
              <a:cxnLst>
                <a:cxn ang="0">
                  <a:pos x="373" y="0"/>
                </a:cxn>
                <a:cxn ang="0">
                  <a:pos x="348" y="17"/>
                </a:cxn>
                <a:cxn ang="0">
                  <a:pos x="324" y="39"/>
                </a:cxn>
                <a:cxn ang="0">
                  <a:pos x="282" y="86"/>
                </a:cxn>
                <a:cxn ang="0">
                  <a:pos x="230" y="142"/>
                </a:cxn>
                <a:cxn ang="0">
                  <a:pos x="175" y="195"/>
                </a:cxn>
                <a:cxn ang="0">
                  <a:pos x="119" y="244"/>
                </a:cxn>
                <a:cxn ang="0">
                  <a:pos x="80" y="282"/>
                </a:cxn>
                <a:cxn ang="0">
                  <a:pos x="67" y="297"/>
                </a:cxn>
                <a:cxn ang="0">
                  <a:pos x="18" y="356"/>
                </a:cxn>
                <a:cxn ang="0">
                  <a:pos x="1" y="378"/>
                </a:cxn>
                <a:cxn ang="0">
                  <a:pos x="0" y="387"/>
                </a:cxn>
                <a:cxn ang="0">
                  <a:pos x="0" y="390"/>
                </a:cxn>
                <a:cxn ang="0">
                  <a:pos x="5" y="393"/>
                </a:cxn>
                <a:cxn ang="0">
                  <a:pos x="10" y="390"/>
                </a:cxn>
                <a:cxn ang="0">
                  <a:pos x="10" y="387"/>
                </a:cxn>
                <a:cxn ang="0">
                  <a:pos x="14" y="375"/>
                </a:cxn>
                <a:cxn ang="0">
                  <a:pos x="37" y="350"/>
                </a:cxn>
                <a:cxn ang="0">
                  <a:pos x="44" y="341"/>
                </a:cxn>
                <a:cxn ang="0">
                  <a:pos x="69" y="311"/>
                </a:cxn>
                <a:cxn ang="0">
                  <a:pos x="95" y="282"/>
                </a:cxn>
                <a:cxn ang="0">
                  <a:pos x="144" y="235"/>
                </a:cxn>
                <a:cxn ang="0">
                  <a:pos x="196" y="192"/>
                </a:cxn>
                <a:cxn ang="0">
                  <a:pos x="208" y="183"/>
                </a:cxn>
                <a:cxn ang="0">
                  <a:pos x="242" y="149"/>
                </a:cxn>
                <a:cxn ang="0">
                  <a:pos x="284" y="102"/>
                </a:cxn>
                <a:cxn ang="0">
                  <a:pos x="327" y="51"/>
                </a:cxn>
                <a:cxn ang="0">
                  <a:pos x="352" y="27"/>
                </a:cxn>
                <a:cxn ang="0">
                  <a:pos x="379" y="10"/>
                </a:cxn>
                <a:cxn ang="0">
                  <a:pos x="381" y="9"/>
                </a:cxn>
                <a:cxn ang="0">
                  <a:pos x="382" y="5"/>
                </a:cxn>
                <a:cxn ang="0">
                  <a:pos x="378" y="0"/>
                </a:cxn>
                <a:cxn ang="0">
                  <a:pos x="373" y="0"/>
                </a:cxn>
              </a:cxnLst>
              <a:rect l="0" t="0" r="r" b="b"/>
              <a:pathLst>
                <a:path w="382" h="393">
                  <a:moveTo>
                    <a:pt x="373" y="0"/>
                  </a:moveTo>
                  <a:lnTo>
                    <a:pt x="373" y="0"/>
                  </a:lnTo>
                  <a:lnTo>
                    <a:pt x="360" y="8"/>
                  </a:lnTo>
                  <a:lnTo>
                    <a:pt x="348" y="17"/>
                  </a:lnTo>
                  <a:lnTo>
                    <a:pt x="335" y="27"/>
                  </a:lnTo>
                  <a:lnTo>
                    <a:pt x="324" y="39"/>
                  </a:lnTo>
                  <a:lnTo>
                    <a:pt x="303" y="63"/>
                  </a:lnTo>
                  <a:lnTo>
                    <a:pt x="282" y="86"/>
                  </a:lnTo>
                  <a:lnTo>
                    <a:pt x="282" y="86"/>
                  </a:lnTo>
                  <a:lnTo>
                    <a:pt x="230" y="142"/>
                  </a:lnTo>
                  <a:lnTo>
                    <a:pt x="203" y="168"/>
                  </a:lnTo>
                  <a:lnTo>
                    <a:pt x="175" y="195"/>
                  </a:lnTo>
                  <a:lnTo>
                    <a:pt x="175" y="195"/>
                  </a:lnTo>
                  <a:lnTo>
                    <a:pt x="119" y="244"/>
                  </a:lnTo>
                  <a:lnTo>
                    <a:pt x="93" y="269"/>
                  </a:lnTo>
                  <a:lnTo>
                    <a:pt x="80" y="282"/>
                  </a:lnTo>
                  <a:lnTo>
                    <a:pt x="67" y="297"/>
                  </a:lnTo>
                  <a:lnTo>
                    <a:pt x="67" y="297"/>
                  </a:lnTo>
                  <a:lnTo>
                    <a:pt x="18" y="356"/>
                  </a:lnTo>
                  <a:lnTo>
                    <a:pt x="18" y="356"/>
                  </a:lnTo>
                  <a:lnTo>
                    <a:pt x="5" y="370"/>
                  </a:lnTo>
                  <a:lnTo>
                    <a:pt x="1" y="378"/>
                  </a:lnTo>
                  <a:lnTo>
                    <a:pt x="0" y="383"/>
                  </a:lnTo>
                  <a:lnTo>
                    <a:pt x="0" y="387"/>
                  </a:lnTo>
                  <a:lnTo>
                    <a:pt x="0" y="387"/>
                  </a:lnTo>
                  <a:lnTo>
                    <a:pt x="0" y="390"/>
                  </a:lnTo>
                  <a:lnTo>
                    <a:pt x="1" y="392"/>
                  </a:lnTo>
                  <a:lnTo>
                    <a:pt x="5" y="393"/>
                  </a:lnTo>
                  <a:lnTo>
                    <a:pt x="9" y="392"/>
                  </a:lnTo>
                  <a:lnTo>
                    <a:pt x="10" y="390"/>
                  </a:lnTo>
                  <a:lnTo>
                    <a:pt x="10" y="387"/>
                  </a:lnTo>
                  <a:lnTo>
                    <a:pt x="10" y="387"/>
                  </a:lnTo>
                  <a:lnTo>
                    <a:pt x="12" y="382"/>
                  </a:lnTo>
                  <a:lnTo>
                    <a:pt x="14" y="375"/>
                  </a:lnTo>
                  <a:lnTo>
                    <a:pt x="25" y="363"/>
                  </a:lnTo>
                  <a:lnTo>
                    <a:pt x="37" y="350"/>
                  </a:lnTo>
                  <a:lnTo>
                    <a:pt x="44" y="341"/>
                  </a:lnTo>
                  <a:lnTo>
                    <a:pt x="44" y="341"/>
                  </a:lnTo>
                  <a:lnTo>
                    <a:pt x="56" y="325"/>
                  </a:lnTo>
                  <a:lnTo>
                    <a:pt x="69" y="311"/>
                  </a:lnTo>
                  <a:lnTo>
                    <a:pt x="95" y="282"/>
                  </a:lnTo>
                  <a:lnTo>
                    <a:pt x="95" y="282"/>
                  </a:lnTo>
                  <a:lnTo>
                    <a:pt x="119" y="259"/>
                  </a:lnTo>
                  <a:lnTo>
                    <a:pt x="144" y="235"/>
                  </a:lnTo>
                  <a:lnTo>
                    <a:pt x="170" y="213"/>
                  </a:lnTo>
                  <a:lnTo>
                    <a:pt x="196" y="192"/>
                  </a:lnTo>
                  <a:lnTo>
                    <a:pt x="196" y="192"/>
                  </a:lnTo>
                  <a:lnTo>
                    <a:pt x="208" y="183"/>
                  </a:lnTo>
                  <a:lnTo>
                    <a:pt x="220" y="172"/>
                  </a:lnTo>
                  <a:lnTo>
                    <a:pt x="242" y="149"/>
                  </a:lnTo>
                  <a:lnTo>
                    <a:pt x="284" y="102"/>
                  </a:lnTo>
                  <a:lnTo>
                    <a:pt x="284" y="102"/>
                  </a:lnTo>
                  <a:lnTo>
                    <a:pt x="305" y="77"/>
                  </a:lnTo>
                  <a:lnTo>
                    <a:pt x="327" y="51"/>
                  </a:lnTo>
                  <a:lnTo>
                    <a:pt x="340" y="39"/>
                  </a:lnTo>
                  <a:lnTo>
                    <a:pt x="352" y="27"/>
                  </a:lnTo>
                  <a:lnTo>
                    <a:pt x="365" y="18"/>
                  </a:lnTo>
                  <a:lnTo>
                    <a:pt x="379" y="10"/>
                  </a:lnTo>
                  <a:lnTo>
                    <a:pt x="379" y="10"/>
                  </a:lnTo>
                  <a:lnTo>
                    <a:pt x="381" y="9"/>
                  </a:lnTo>
                  <a:lnTo>
                    <a:pt x="382" y="6"/>
                  </a:lnTo>
                  <a:lnTo>
                    <a:pt x="382" y="5"/>
                  </a:lnTo>
                  <a:lnTo>
                    <a:pt x="381" y="2"/>
                  </a:lnTo>
                  <a:lnTo>
                    <a:pt x="378" y="0"/>
                  </a:lnTo>
                  <a:lnTo>
                    <a:pt x="375" y="0"/>
                  </a:lnTo>
                  <a:lnTo>
                    <a:pt x="373" y="0"/>
                  </a:lnTo>
                  <a:lnTo>
                    <a:pt x="373"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44" name="Freeform 756"/>
            <p:cNvSpPr/>
            <p:nvPr/>
          </p:nvSpPr>
          <p:spPr bwMode="auto">
            <a:xfrm>
              <a:off x="2279651" y="3287713"/>
              <a:ext cx="139700" cy="149225"/>
            </a:xfrm>
            <a:custGeom>
              <a:avLst/>
              <a:gdLst/>
              <a:ahLst/>
              <a:cxnLst>
                <a:cxn ang="0">
                  <a:pos x="343" y="4"/>
                </a:cxn>
                <a:cxn ang="0">
                  <a:pos x="338" y="13"/>
                </a:cxn>
                <a:cxn ang="0">
                  <a:pos x="312" y="45"/>
                </a:cxn>
                <a:cxn ang="0">
                  <a:pos x="288" y="71"/>
                </a:cxn>
                <a:cxn ang="0">
                  <a:pos x="263" y="97"/>
                </a:cxn>
                <a:cxn ang="0">
                  <a:pos x="161" y="195"/>
                </a:cxn>
                <a:cxn ang="0">
                  <a:pos x="117" y="241"/>
                </a:cxn>
                <a:cxn ang="0">
                  <a:pos x="74" y="288"/>
                </a:cxn>
                <a:cxn ang="0">
                  <a:pos x="65" y="297"/>
                </a:cxn>
                <a:cxn ang="0">
                  <a:pos x="46" y="315"/>
                </a:cxn>
                <a:cxn ang="0">
                  <a:pos x="38" y="326"/>
                </a:cxn>
                <a:cxn ang="0">
                  <a:pos x="24" y="349"/>
                </a:cxn>
                <a:cxn ang="0">
                  <a:pos x="16" y="360"/>
                </a:cxn>
                <a:cxn ang="0">
                  <a:pos x="4" y="365"/>
                </a:cxn>
                <a:cxn ang="0">
                  <a:pos x="3" y="366"/>
                </a:cxn>
                <a:cxn ang="0">
                  <a:pos x="0" y="372"/>
                </a:cxn>
                <a:cxn ang="0">
                  <a:pos x="4" y="375"/>
                </a:cxn>
                <a:cxn ang="0">
                  <a:pos x="12" y="377"/>
                </a:cxn>
                <a:cxn ang="0">
                  <a:pos x="15" y="375"/>
                </a:cxn>
                <a:cxn ang="0">
                  <a:pos x="17" y="373"/>
                </a:cxn>
                <a:cxn ang="0">
                  <a:pos x="28" y="362"/>
                </a:cxn>
                <a:cxn ang="0">
                  <a:pos x="45" y="339"/>
                </a:cxn>
                <a:cxn ang="0">
                  <a:pos x="63" y="315"/>
                </a:cxn>
                <a:cxn ang="0">
                  <a:pos x="89" y="288"/>
                </a:cxn>
                <a:cxn ang="0">
                  <a:pos x="142" y="230"/>
                </a:cxn>
                <a:cxn ang="0">
                  <a:pos x="171" y="203"/>
                </a:cxn>
                <a:cxn ang="0">
                  <a:pos x="198" y="178"/>
                </a:cxn>
                <a:cxn ang="0">
                  <a:pos x="278" y="97"/>
                </a:cxn>
                <a:cxn ang="0">
                  <a:pos x="304" y="72"/>
                </a:cxn>
                <a:cxn ang="0">
                  <a:pos x="328" y="45"/>
                </a:cxn>
                <a:cxn ang="0">
                  <a:pos x="335" y="35"/>
                </a:cxn>
                <a:cxn ang="0">
                  <a:pos x="350" y="17"/>
                </a:cxn>
                <a:cxn ang="0">
                  <a:pos x="354" y="7"/>
                </a:cxn>
                <a:cxn ang="0">
                  <a:pos x="354" y="4"/>
                </a:cxn>
                <a:cxn ang="0">
                  <a:pos x="350" y="0"/>
                </a:cxn>
                <a:cxn ang="0">
                  <a:pos x="345" y="1"/>
                </a:cxn>
                <a:cxn ang="0">
                  <a:pos x="343" y="4"/>
                </a:cxn>
              </a:cxnLst>
              <a:rect l="0" t="0" r="r" b="b"/>
              <a:pathLst>
                <a:path w="354" h="377">
                  <a:moveTo>
                    <a:pt x="343" y="4"/>
                  </a:moveTo>
                  <a:lnTo>
                    <a:pt x="343" y="4"/>
                  </a:lnTo>
                  <a:lnTo>
                    <a:pt x="342" y="8"/>
                  </a:lnTo>
                  <a:lnTo>
                    <a:pt x="338" y="13"/>
                  </a:lnTo>
                  <a:lnTo>
                    <a:pt x="329" y="25"/>
                  </a:lnTo>
                  <a:lnTo>
                    <a:pt x="312" y="45"/>
                  </a:lnTo>
                  <a:lnTo>
                    <a:pt x="312" y="45"/>
                  </a:lnTo>
                  <a:lnTo>
                    <a:pt x="288" y="71"/>
                  </a:lnTo>
                  <a:lnTo>
                    <a:pt x="263" y="97"/>
                  </a:lnTo>
                  <a:lnTo>
                    <a:pt x="263" y="97"/>
                  </a:lnTo>
                  <a:lnTo>
                    <a:pt x="212" y="147"/>
                  </a:lnTo>
                  <a:lnTo>
                    <a:pt x="161" y="195"/>
                  </a:lnTo>
                  <a:lnTo>
                    <a:pt x="161" y="195"/>
                  </a:lnTo>
                  <a:lnTo>
                    <a:pt x="117" y="241"/>
                  </a:lnTo>
                  <a:lnTo>
                    <a:pt x="96" y="263"/>
                  </a:lnTo>
                  <a:lnTo>
                    <a:pt x="74" y="288"/>
                  </a:lnTo>
                  <a:lnTo>
                    <a:pt x="74" y="288"/>
                  </a:lnTo>
                  <a:lnTo>
                    <a:pt x="65" y="297"/>
                  </a:lnTo>
                  <a:lnTo>
                    <a:pt x="55" y="306"/>
                  </a:lnTo>
                  <a:lnTo>
                    <a:pt x="46" y="315"/>
                  </a:lnTo>
                  <a:lnTo>
                    <a:pt x="38" y="326"/>
                  </a:lnTo>
                  <a:lnTo>
                    <a:pt x="38" y="326"/>
                  </a:lnTo>
                  <a:lnTo>
                    <a:pt x="32" y="336"/>
                  </a:lnTo>
                  <a:lnTo>
                    <a:pt x="24" y="349"/>
                  </a:lnTo>
                  <a:lnTo>
                    <a:pt x="20" y="355"/>
                  </a:lnTo>
                  <a:lnTo>
                    <a:pt x="16" y="360"/>
                  </a:lnTo>
                  <a:lnTo>
                    <a:pt x="11" y="362"/>
                  </a:lnTo>
                  <a:lnTo>
                    <a:pt x="4" y="365"/>
                  </a:lnTo>
                  <a:lnTo>
                    <a:pt x="4" y="365"/>
                  </a:lnTo>
                  <a:lnTo>
                    <a:pt x="3" y="366"/>
                  </a:lnTo>
                  <a:lnTo>
                    <a:pt x="2" y="368"/>
                  </a:lnTo>
                  <a:lnTo>
                    <a:pt x="0" y="372"/>
                  </a:lnTo>
                  <a:lnTo>
                    <a:pt x="2" y="374"/>
                  </a:lnTo>
                  <a:lnTo>
                    <a:pt x="4" y="375"/>
                  </a:lnTo>
                  <a:lnTo>
                    <a:pt x="6" y="377"/>
                  </a:lnTo>
                  <a:lnTo>
                    <a:pt x="12" y="377"/>
                  </a:lnTo>
                  <a:lnTo>
                    <a:pt x="12" y="377"/>
                  </a:lnTo>
                  <a:lnTo>
                    <a:pt x="15" y="375"/>
                  </a:lnTo>
                  <a:lnTo>
                    <a:pt x="17" y="373"/>
                  </a:lnTo>
                  <a:lnTo>
                    <a:pt x="17" y="373"/>
                  </a:lnTo>
                  <a:lnTo>
                    <a:pt x="23" y="368"/>
                  </a:lnTo>
                  <a:lnTo>
                    <a:pt x="28" y="362"/>
                  </a:lnTo>
                  <a:lnTo>
                    <a:pt x="28" y="362"/>
                  </a:lnTo>
                  <a:lnTo>
                    <a:pt x="45" y="339"/>
                  </a:lnTo>
                  <a:lnTo>
                    <a:pt x="53" y="327"/>
                  </a:lnTo>
                  <a:lnTo>
                    <a:pt x="63" y="315"/>
                  </a:lnTo>
                  <a:lnTo>
                    <a:pt x="63" y="315"/>
                  </a:lnTo>
                  <a:lnTo>
                    <a:pt x="89" y="288"/>
                  </a:lnTo>
                  <a:lnTo>
                    <a:pt x="116" y="258"/>
                  </a:lnTo>
                  <a:lnTo>
                    <a:pt x="142" y="230"/>
                  </a:lnTo>
                  <a:lnTo>
                    <a:pt x="155" y="216"/>
                  </a:lnTo>
                  <a:lnTo>
                    <a:pt x="171" y="203"/>
                  </a:lnTo>
                  <a:lnTo>
                    <a:pt x="171" y="203"/>
                  </a:lnTo>
                  <a:lnTo>
                    <a:pt x="198" y="178"/>
                  </a:lnTo>
                  <a:lnTo>
                    <a:pt x="225" y="152"/>
                  </a:lnTo>
                  <a:lnTo>
                    <a:pt x="278" y="97"/>
                  </a:lnTo>
                  <a:lnTo>
                    <a:pt x="278" y="97"/>
                  </a:lnTo>
                  <a:lnTo>
                    <a:pt x="304" y="72"/>
                  </a:lnTo>
                  <a:lnTo>
                    <a:pt x="316" y="59"/>
                  </a:lnTo>
                  <a:lnTo>
                    <a:pt x="328" y="45"/>
                  </a:lnTo>
                  <a:lnTo>
                    <a:pt x="328" y="45"/>
                  </a:lnTo>
                  <a:lnTo>
                    <a:pt x="335" y="35"/>
                  </a:lnTo>
                  <a:lnTo>
                    <a:pt x="343" y="26"/>
                  </a:lnTo>
                  <a:lnTo>
                    <a:pt x="350" y="17"/>
                  </a:lnTo>
                  <a:lnTo>
                    <a:pt x="352" y="12"/>
                  </a:lnTo>
                  <a:lnTo>
                    <a:pt x="354" y="7"/>
                  </a:lnTo>
                  <a:lnTo>
                    <a:pt x="354" y="7"/>
                  </a:lnTo>
                  <a:lnTo>
                    <a:pt x="354" y="4"/>
                  </a:lnTo>
                  <a:lnTo>
                    <a:pt x="354" y="3"/>
                  </a:lnTo>
                  <a:lnTo>
                    <a:pt x="350" y="0"/>
                  </a:lnTo>
                  <a:lnTo>
                    <a:pt x="346" y="0"/>
                  </a:lnTo>
                  <a:lnTo>
                    <a:pt x="345" y="1"/>
                  </a:lnTo>
                  <a:lnTo>
                    <a:pt x="343" y="4"/>
                  </a:lnTo>
                  <a:lnTo>
                    <a:pt x="343"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45" name="Freeform 757"/>
            <p:cNvSpPr/>
            <p:nvPr/>
          </p:nvSpPr>
          <p:spPr bwMode="auto">
            <a:xfrm>
              <a:off x="2127251" y="3116263"/>
              <a:ext cx="30163" cy="34925"/>
            </a:xfrm>
            <a:custGeom>
              <a:avLst/>
              <a:gdLst/>
              <a:ahLst/>
              <a:cxnLst>
                <a:cxn ang="0">
                  <a:pos x="66" y="0"/>
                </a:cxn>
                <a:cxn ang="0">
                  <a:pos x="66" y="0"/>
                </a:cxn>
                <a:cxn ang="0">
                  <a:pos x="61" y="1"/>
                </a:cxn>
                <a:cxn ang="0">
                  <a:pos x="57" y="4"/>
                </a:cxn>
                <a:cxn ang="0">
                  <a:pos x="51" y="9"/>
                </a:cxn>
                <a:cxn ang="0">
                  <a:pos x="45" y="17"/>
                </a:cxn>
                <a:cxn ang="0">
                  <a:pos x="40" y="25"/>
                </a:cxn>
                <a:cxn ang="0">
                  <a:pos x="40" y="25"/>
                </a:cxn>
                <a:cxn ang="0">
                  <a:pos x="31" y="38"/>
                </a:cxn>
                <a:cxn ang="0">
                  <a:pos x="20" y="51"/>
                </a:cxn>
                <a:cxn ang="0">
                  <a:pos x="11" y="64"/>
                </a:cxn>
                <a:cxn ang="0">
                  <a:pos x="1" y="76"/>
                </a:cxn>
                <a:cxn ang="0">
                  <a:pos x="1" y="76"/>
                </a:cxn>
                <a:cxn ang="0">
                  <a:pos x="0" y="79"/>
                </a:cxn>
                <a:cxn ang="0">
                  <a:pos x="0" y="83"/>
                </a:cxn>
                <a:cxn ang="0">
                  <a:pos x="1" y="85"/>
                </a:cxn>
                <a:cxn ang="0">
                  <a:pos x="5" y="86"/>
                </a:cxn>
                <a:cxn ang="0">
                  <a:pos x="5" y="86"/>
                </a:cxn>
                <a:cxn ang="0">
                  <a:pos x="9" y="85"/>
                </a:cxn>
                <a:cxn ang="0">
                  <a:pos x="13" y="83"/>
                </a:cxn>
                <a:cxn ang="0">
                  <a:pos x="14" y="80"/>
                </a:cxn>
                <a:cxn ang="0">
                  <a:pos x="15" y="76"/>
                </a:cxn>
                <a:cxn ang="0">
                  <a:pos x="15" y="76"/>
                </a:cxn>
                <a:cxn ang="0">
                  <a:pos x="30" y="60"/>
                </a:cxn>
                <a:cxn ang="0">
                  <a:pos x="41" y="43"/>
                </a:cxn>
                <a:cxn ang="0">
                  <a:pos x="41" y="43"/>
                </a:cxn>
                <a:cxn ang="0">
                  <a:pos x="53" y="25"/>
                </a:cxn>
                <a:cxn ang="0">
                  <a:pos x="61" y="16"/>
                </a:cxn>
                <a:cxn ang="0">
                  <a:pos x="65" y="13"/>
                </a:cxn>
                <a:cxn ang="0">
                  <a:pos x="69" y="12"/>
                </a:cxn>
                <a:cxn ang="0">
                  <a:pos x="69" y="12"/>
                </a:cxn>
                <a:cxn ang="0">
                  <a:pos x="71" y="11"/>
                </a:cxn>
                <a:cxn ang="0">
                  <a:pos x="73" y="9"/>
                </a:cxn>
                <a:cxn ang="0">
                  <a:pos x="73" y="8"/>
                </a:cxn>
                <a:cxn ang="0">
                  <a:pos x="73" y="5"/>
                </a:cxn>
                <a:cxn ang="0">
                  <a:pos x="70" y="1"/>
                </a:cxn>
                <a:cxn ang="0">
                  <a:pos x="69" y="0"/>
                </a:cxn>
                <a:cxn ang="0">
                  <a:pos x="66" y="0"/>
                </a:cxn>
                <a:cxn ang="0">
                  <a:pos x="66" y="0"/>
                </a:cxn>
              </a:cxnLst>
              <a:rect l="0" t="0" r="r" b="b"/>
              <a:pathLst>
                <a:path w="73" h="86">
                  <a:moveTo>
                    <a:pt x="66" y="0"/>
                  </a:moveTo>
                  <a:lnTo>
                    <a:pt x="66" y="0"/>
                  </a:lnTo>
                  <a:lnTo>
                    <a:pt x="61" y="1"/>
                  </a:lnTo>
                  <a:lnTo>
                    <a:pt x="57" y="4"/>
                  </a:lnTo>
                  <a:lnTo>
                    <a:pt x="51" y="9"/>
                  </a:lnTo>
                  <a:lnTo>
                    <a:pt x="45" y="17"/>
                  </a:lnTo>
                  <a:lnTo>
                    <a:pt x="40" y="25"/>
                  </a:lnTo>
                  <a:lnTo>
                    <a:pt x="40" y="25"/>
                  </a:lnTo>
                  <a:lnTo>
                    <a:pt x="31" y="38"/>
                  </a:lnTo>
                  <a:lnTo>
                    <a:pt x="20" y="51"/>
                  </a:lnTo>
                  <a:lnTo>
                    <a:pt x="11" y="64"/>
                  </a:lnTo>
                  <a:lnTo>
                    <a:pt x="1" y="76"/>
                  </a:lnTo>
                  <a:lnTo>
                    <a:pt x="1" y="76"/>
                  </a:lnTo>
                  <a:lnTo>
                    <a:pt x="0" y="79"/>
                  </a:lnTo>
                  <a:lnTo>
                    <a:pt x="0" y="83"/>
                  </a:lnTo>
                  <a:lnTo>
                    <a:pt x="1" y="85"/>
                  </a:lnTo>
                  <a:lnTo>
                    <a:pt x="5" y="86"/>
                  </a:lnTo>
                  <a:lnTo>
                    <a:pt x="5" y="86"/>
                  </a:lnTo>
                  <a:lnTo>
                    <a:pt x="9" y="85"/>
                  </a:lnTo>
                  <a:lnTo>
                    <a:pt x="13" y="83"/>
                  </a:lnTo>
                  <a:lnTo>
                    <a:pt x="14" y="80"/>
                  </a:lnTo>
                  <a:lnTo>
                    <a:pt x="15" y="76"/>
                  </a:lnTo>
                  <a:lnTo>
                    <a:pt x="15" y="76"/>
                  </a:lnTo>
                  <a:lnTo>
                    <a:pt x="30" y="60"/>
                  </a:lnTo>
                  <a:lnTo>
                    <a:pt x="41" y="43"/>
                  </a:lnTo>
                  <a:lnTo>
                    <a:pt x="41" y="43"/>
                  </a:lnTo>
                  <a:lnTo>
                    <a:pt x="53" y="25"/>
                  </a:lnTo>
                  <a:lnTo>
                    <a:pt x="61" y="16"/>
                  </a:lnTo>
                  <a:lnTo>
                    <a:pt x="65" y="13"/>
                  </a:lnTo>
                  <a:lnTo>
                    <a:pt x="69" y="12"/>
                  </a:lnTo>
                  <a:lnTo>
                    <a:pt x="69" y="12"/>
                  </a:lnTo>
                  <a:lnTo>
                    <a:pt x="71" y="11"/>
                  </a:lnTo>
                  <a:lnTo>
                    <a:pt x="73" y="9"/>
                  </a:lnTo>
                  <a:lnTo>
                    <a:pt x="73" y="8"/>
                  </a:lnTo>
                  <a:lnTo>
                    <a:pt x="73" y="5"/>
                  </a:lnTo>
                  <a:lnTo>
                    <a:pt x="70" y="1"/>
                  </a:lnTo>
                  <a:lnTo>
                    <a:pt x="69" y="0"/>
                  </a:lnTo>
                  <a:lnTo>
                    <a:pt x="66" y="0"/>
                  </a:lnTo>
                  <a:lnTo>
                    <a:pt x="66"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46" name="Freeform 758"/>
            <p:cNvSpPr/>
            <p:nvPr/>
          </p:nvSpPr>
          <p:spPr bwMode="auto">
            <a:xfrm>
              <a:off x="2201863" y="3116263"/>
              <a:ext cx="23813" cy="25400"/>
            </a:xfrm>
            <a:custGeom>
              <a:avLst/>
              <a:gdLst/>
              <a:ahLst/>
              <a:cxnLst>
                <a:cxn ang="0">
                  <a:pos x="49" y="1"/>
                </a:cxn>
                <a:cxn ang="0">
                  <a:pos x="49" y="1"/>
                </a:cxn>
                <a:cxn ang="0">
                  <a:pos x="34" y="12"/>
                </a:cxn>
                <a:cxn ang="0">
                  <a:pos x="21" y="25"/>
                </a:cxn>
                <a:cxn ang="0">
                  <a:pos x="14" y="32"/>
                </a:cxn>
                <a:cxn ang="0">
                  <a:pos x="9" y="39"/>
                </a:cxn>
                <a:cxn ang="0">
                  <a:pos x="5" y="47"/>
                </a:cxn>
                <a:cxn ang="0">
                  <a:pos x="1" y="56"/>
                </a:cxn>
                <a:cxn ang="0">
                  <a:pos x="1" y="56"/>
                </a:cxn>
                <a:cxn ang="0">
                  <a:pos x="0" y="58"/>
                </a:cxn>
                <a:cxn ang="0">
                  <a:pos x="1" y="60"/>
                </a:cxn>
                <a:cxn ang="0">
                  <a:pos x="2" y="62"/>
                </a:cxn>
                <a:cxn ang="0">
                  <a:pos x="4" y="63"/>
                </a:cxn>
                <a:cxn ang="0">
                  <a:pos x="9" y="63"/>
                </a:cxn>
                <a:cxn ang="0">
                  <a:pos x="10" y="62"/>
                </a:cxn>
                <a:cxn ang="0">
                  <a:pos x="11" y="59"/>
                </a:cxn>
                <a:cxn ang="0">
                  <a:pos x="11" y="59"/>
                </a:cxn>
                <a:cxn ang="0">
                  <a:pos x="15" y="51"/>
                </a:cxn>
                <a:cxn ang="0">
                  <a:pos x="19" y="45"/>
                </a:cxn>
                <a:cxn ang="0">
                  <a:pos x="30" y="32"/>
                </a:cxn>
                <a:cxn ang="0">
                  <a:pos x="41" y="21"/>
                </a:cxn>
                <a:cxn ang="0">
                  <a:pos x="55" y="11"/>
                </a:cxn>
                <a:cxn ang="0">
                  <a:pos x="55" y="11"/>
                </a:cxn>
                <a:cxn ang="0">
                  <a:pos x="56" y="9"/>
                </a:cxn>
                <a:cxn ang="0">
                  <a:pos x="57" y="7"/>
                </a:cxn>
                <a:cxn ang="0">
                  <a:pos x="56" y="3"/>
                </a:cxn>
                <a:cxn ang="0">
                  <a:pos x="55" y="1"/>
                </a:cxn>
                <a:cxn ang="0">
                  <a:pos x="53" y="0"/>
                </a:cxn>
                <a:cxn ang="0">
                  <a:pos x="51" y="0"/>
                </a:cxn>
                <a:cxn ang="0">
                  <a:pos x="49" y="1"/>
                </a:cxn>
                <a:cxn ang="0">
                  <a:pos x="49" y="1"/>
                </a:cxn>
              </a:cxnLst>
              <a:rect l="0" t="0" r="r" b="b"/>
              <a:pathLst>
                <a:path w="57" h="63">
                  <a:moveTo>
                    <a:pt x="49" y="1"/>
                  </a:moveTo>
                  <a:lnTo>
                    <a:pt x="49" y="1"/>
                  </a:lnTo>
                  <a:lnTo>
                    <a:pt x="34" y="12"/>
                  </a:lnTo>
                  <a:lnTo>
                    <a:pt x="21" y="25"/>
                  </a:lnTo>
                  <a:lnTo>
                    <a:pt x="14" y="32"/>
                  </a:lnTo>
                  <a:lnTo>
                    <a:pt x="9" y="39"/>
                  </a:lnTo>
                  <a:lnTo>
                    <a:pt x="5" y="47"/>
                  </a:lnTo>
                  <a:lnTo>
                    <a:pt x="1" y="56"/>
                  </a:lnTo>
                  <a:lnTo>
                    <a:pt x="1" y="56"/>
                  </a:lnTo>
                  <a:lnTo>
                    <a:pt x="0" y="58"/>
                  </a:lnTo>
                  <a:lnTo>
                    <a:pt x="1" y="60"/>
                  </a:lnTo>
                  <a:lnTo>
                    <a:pt x="2" y="62"/>
                  </a:lnTo>
                  <a:lnTo>
                    <a:pt x="4" y="63"/>
                  </a:lnTo>
                  <a:lnTo>
                    <a:pt x="9" y="63"/>
                  </a:lnTo>
                  <a:lnTo>
                    <a:pt x="10" y="62"/>
                  </a:lnTo>
                  <a:lnTo>
                    <a:pt x="11" y="59"/>
                  </a:lnTo>
                  <a:lnTo>
                    <a:pt x="11" y="59"/>
                  </a:lnTo>
                  <a:lnTo>
                    <a:pt x="15" y="51"/>
                  </a:lnTo>
                  <a:lnTo>
                    <a:pt x="19" y="45"/>
                  </a:lnTo>
                  <a:lnTo>
                    <a:pt x="30" y="32"/>
                  </a:lnTo>
                  <a:lnTo>
                    <a:pt x="41" y="21"/>
                  </a:lnTo>
                  <a:lnTo>
                    <a:pt x="55" y="11"/>
                  </a:lnTo>
                  <a:lnTo>
                    <a:pt x="55" y="11"/>
                  </a:lnTo>
                  <a:lnTo>
                    <a:pt x="56" y="9"/>
                  </a:lnTo>
                  <a:lnTo>
                    <a:pt x="57" y="7"/>
                  </a:lnTo>
                  <a:lnTo>
                    <a:pt x="56" y="3"/>
                  </a:lnTo>
                  <a:lnTo>
                    <a:pt x="55" y="1"/>
                  </a:lnTo>
                  <a:lnTo>
                    <a:pt x="53" y="0"/>
                  </a:lnTo>
                  <a:lnTo>
                    <a:pt x="51" y="0"/>
                  </a:lnTo>
                  <a:lnTo>
                    <a:pt x="49" y="1"/>
                  </a:lnTo>
                  <a:lnTo>
                    <a:pt x="4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47" name="Freeform 759"/>
            <p:cNvSpPr/>
            <p:nvPr/>
          </p:nvSpPr>
          <p:spPr bwMode="auto">
            <a:xfrm>
              <a:off x="2263776" y="3103563"/>
              <a:ext cx="25400" cy="36513"/>
            </a:xfrm>
            <a:custGeom>
              <a:avLst/>
              <a:gdLst/>
              <a:ahLst/>
              <a:cxnLst>
                <a:cxn ang="0">
                  <a:pos x="51" y="3"/>
                </a:cxn>
                <a:cxn ang="0">
                  <a:pos x="51" y="3"/>
                </a:cxn>
                <a:cxn ang="0">
                  <a:pos x="36" y="22"/>
                </a:cxn>
                <a:cxn ang="0">
                  <a:pos x="21" y="41"/>
                </a:cxn>
                <a:cxn ang="0">
                  <a:pos x="13" y="51"/>
                </a:cxn>
                <a:cxn ang="0">
                  <a:pos x="8" y="60"/>
                </a:cxn>
                <a:cxn ang="0">
                  <a:pos x="3" y="72"/>
                </a:cxn>
                <a:cxn ang="0">
                  <a:pos x="0" y="84"/>
                </a:cxn>
                <a:cxn ang="0">
                  <a:pos x="0" y="84"/>
                </a:cxn>
                <a:cxn ang="0">
                  <a:pos x="0" y="86"/>
                </a:cxn>
                <a:cxn ang="0">
                  <a:pos x="0" y="89"/>
                </a:cxn>
                <a:cxn ang="0">
                  <a:pos x="4" y="92"/>
                </a:cxn>
                <a:cxn ang="0">
                  <a:pos x="8" y="90"/>
                </a:cxn>
                <a:cxn ang="0">
                  <a:pos x="9" y="89"/>
                </a:cxn>
                <a:cxn ang="0">
                  <a:pos x="11" y="88"/>
                </a:cxn>
                <a:cxn ang="0">
                  <a:pos x="11" y="88"/>
                </a:cxn>
                <a:cxn ang="0">
                  <a:pos x="13" y="76"/>
                </a:cxn>
                <a:cxn ang="0">
                  <a:pos x="19" y="64"/>
                </a:cxn>
                <a:cxn ang="0">
                  <a:pos x="25" y="55"/>
                </a:cxn>
                <a:cxn ang="0">
                  <a:pos x="32" y="45"/>
                </a:cxn>
                <a:cxn ang="0">
                  <a:pos x="46" y="26"/>
                </a:cxn>
                <a:cxn ang="0">
                  <a:pos x="62" y="9"/>
                </a:cxn>
                <a:cxn ang="0">
                  <a:pos x="62" y="9"/>
                </a:cxn>
                <a:cxn ang="0">
                  <a:pos x="63" y="7"/>
                </a:cxn>
                <a:cxn ang="0">
                  <a:pos x="63" y="4"/>
                </a:cxn>
                <a:cxn ang="0">
                  <a:pos x="62" y="3"/>
                </a:cxn>
                <a:cxn ang="0">
                  <a:pos x="60" y="1"/>
                </a:cxn>
                <a:cxn ang="0">
                  <a:pos x="55" y="0"/>
                </a:cxn>
                <a:cxn ang="0">
                  <a:pos x="54" y="1"/>
                </a:cxn>
                <a:cxn ang="0">
                  <a:pos x="51" y="3"/>
                </a:cxn>
                <a:cxn ang="0">
                  <a:pos x="51" y="3"/>
                </a:cxn>
              </a:cxnLst>
              <a:rect l="0" t="0" r="r" b="b"/>
              <a:pathLst>
                <a:path w="63" h="92">
                  <a:moveTo>
                    <a:pt x="51" y="3"/>
                  </a:moveTo>
                  <a:lnTo>
                    <a:pt x="51" y="3"/>
                  </a:lnTo>
                  <a:lnTo>
                    <a:pt x="36" y="22"/>
                  </a:lnTo>
                  <a:lnTo>
                    <a:pt x="21" y="41"/>
                  </a:lnTo>
                  <a:lnTo>
                    <a:pt x="13" y="51"/>
                  </a:lnTo>
                  <a:lnTo>
                    <a:pt x="8" y="60"/>
                  </a:lnTo>
                  <a:lnTo>
                    <a:pt x="3" y="72"/>
                  </a:lnTo>
                  <a:lnTo>
                    <a:pt x="0" y="84"/>
                  </a:lnTo>
                  <a:lnTo>
                    <a:pt x="0" y="84"/>
                  </a:lnTo>
                  <a:lnTo>
                    <a:pt x="0" y="86"/>
                  </a:lnTo>
                  <a:lnTo>
                    <a:pt x="0" y="89"/>
                  </a:lnTo>
                  <a:lnTo>
                    <a:pt x="4" y="92"/>
                  </a:lnTo>
                  <a:lnTo>
                    <a:pt x="8" y="90"/>
                  </a:lnTo>
                  <a:lnTo>
                    <a:pt x="9" y="89"/>
                  </a:lnTo>
                  <a:lnTo>
                    <a:pt x="11" y="88"/>
                  </a:lnTo>
                  <a:lnTo>
                    <a:pt x="11" y="88"/>
                  </a:lnTo>
                  <a:lnTo>
                    <a:pt x="13" y="76"/>
                  </a:lnTo>
                  <a:lnTo>
                    <a:pt x="19" y="64"/>
                  </a:lnTo>
                  <a:lnTo>
                    <a:pt x="25" y="55"/>
                  </a:lnTo>
                  <a:lnTo>
                    <a:pt x="32" y="45"/>
                  </a:lnTo>
                  <a:lnTo>
                    <a:pt x="46" y="26"/>
                  </a:lnTo>
                  <a:lnTo>
                    <a:pt x="62" y="9"/>
                  </a:lnTo>
                  <a:lnTo>
                    <a:pt x="62" y="9"/>
                  </a:lnTo>
                  <a:lnTo>
                    <a:pt x="63" y="7"/>
                  </a:lnTo>
                  <a:lnTo>
                    <a:pt x="63" y="4"/>
                  </a:lnTo>
                  <a:lnTo>
                    <a:pt x="62" y="3"/>
                  </a:lnTo>
                  <a:lnTo>
                    <a:pt x="60" y="1"/>
                  </a:lnTo>
                  <a:lnTo>
                    <a:pt x="55" y="0"/>
                  </a:lnTo>
                  <a:lnTo>
                    <a:pt x="54" y="1"/>
                  </a:lnTo>
                  <a:lnTo>
                    <a:pt x="51" y="3"/>
                  </a:lnTo>
                  <a:lnTo>
                    <a:pt x="51"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48" name="Freeform 760"/>
            <p:cNvSpPr/>
            <p:nvPr/>
          </p:nvSpPr>
          <p:spPr bwMode="auto">
            <a:xfrm>
              <a:off x="2312988" y="3111500"/>
              <a:ext cx="20638" cy="31750"/>
            </a:xfrm>
            <a:custGeom>
              <a:avLst/>
              <a:gdLst/>
              <a:ahLst/>
              <a:cxnLst>
                <a:cxn ang="0">
                  <a:pos x="41" y="3"/>
                </a:cxn>
                <a:cxn ang="0">
                  <a:pos x="41" y="3"/>
                </a:cxn>
                <a:cxn ang="0">
                  <a:pos x="35" y="11"/>
                </a:cxn>
                <a:cxn ang="0">
                  <a:pos x="30" y="19"/>
                </a:cxn>
                <a:cxn ang="0">
                  <a:pos x="20" y="37"/>
                </a:cxn>
                <a:cxn ang="0">
                  <a:pos x="11" y="55"/>
                </a:cxn>
                <a:cxn ang="0">
                  <a:pos x="6" y="63"/>
                </a:cxn>
                <a:cxn ang="0">
                  <a:pos x="1" y="72"/>
                </a:cxn>
                <a:cxn ang="0">
                  <a:pos x="1" y="72"/>
                </a:cxn>
                <a:cxn ang="0">
                  <a:pos x="0" y="75"/>
                </a:cxn>
                <a:cxn ang="0">
                  <a:pos x="0" y="76"/>
                </a:cxn>
                <a:cxn ang="0">
                  <a:pos x="1" y="79"/>
                </a:cxn>
                <a:cxn ang="0">
                  <a:pos x="2" y="80"/>
                </a:cxn>
                <a:cxn ang="0">
                  <a:pos x="7" y="80"/>
                </a:cxn>
                <a:cxn ang="0">
                  <a:pos x="9" y="80"/>
                </a:cxn>
                <a:cxn ang="0">
                  <a:pos x="11" y="78"/>
                </a:cxn>
                <a:cxn ang="0">
                  <a:pos x="11" y="78"/>
                </a:cxn>
                <a:cxn ang="0">
                  <a:pos x="17" y="70"/>
                </a:cxn>
                <a:cxn ang="0">
                  <a:pos x="20" y="62"/>
                </a:cxn>
                <a:cxn ang="0">
                  <a:pos x="30" y="44"/>
                </a:cxn>
                <a:cxn ang="0">
                  <a:pos x="39" y="27"/>
                </a:cxn>
                <a:cxn ang="0">
                  <a:pos x="44" y="19"/>
                </a:cxn>
                <a:cxn ang="0">
                  <a:pos x="49" y="11"/>
                </a:cxn>
                <a:cxn ang="0">
                  <a:pos x="49" y="11"/>
                </a:cxn>
                <a:cxn ang="0">
                  <a:pos x="51" y="8"/>
                </a:cxn>
                <a:cxn ang="0">
                  <a:pos x="52" y="7"/>
                </a:cxn>
                <a:cxn ang="0">
                  <a:pos x="49" y="3"/>
                </a:cxn>
                <a:cxn ang="0">
                  <a:pos x="45" y="0"/>
                </a:cxn>
                <a:cxn ang="0">
                  <a:pos x="44" y="2"/>
                </a:cxn>
                <a:cxn ang="0">
                  <a:pos x="41" y="3"/>
                </a:cxn>
                <a:cxn ang="0">
                  <a:pos x="41" y="3"/>
                </a:cxn>
              </a:cxnLst>
              <a:rect l="0" t="0" r="r" b="b"/>
              <a:pathLst>
                <a:path w="52" h="80">
                  <a:moveTo>
                    <a:pt x="41" y="3"/>
                  </a:moveTo>
                  <a:lnTo>
                    <a:pt x="41" y="3"/>
                  </a:lnTo>
                  <a:lnTo>
                    <a:pt x="35" y="11"/>
                  </a:lnTo>
                  <a:lnTo>
                    <a:pt x="30" y="19"/>
                  </a:lnTo>
                  <a:lnTo>
                    <a:pt x="20" y="37"/>
                  </a:lnTo>
                  <a:lnTo>
                    <a:pt x="11" y="55"/>
                  </a:lnTo>
                  <a:lnTo>
                    <a:pt x="6" y="63"/>
                  </a:lnTo>
                  <a:lnTo>
                    <a:pt x="1" y="72"/>
                  </a:lnTo>
                  <a:lnTo>
                    <a:pt x="1" y="72"/>
                  </a:lnTo>
                  <a:lnTo>
                    <a:pt x="0" y="75"/>
                  </a:lnTo>
                  <a:lnTo>
                    <a:pt x="0" y="76"/>
                  </a:lnTo>
                  <a:lnTo>
                    <a:pt x="1" y="79"/>
                  </a:lnTo>
                  <a:lnTo>
                    <a:pt x="2" y="80"/>
                  </a:lnTo>
                  <a:lnTo>
                    <a:pt x="7" y="80"/>
                  </a:lnTo>
                  <a:lnTo>
                    <a:pt x="9" y="80"/>
                  </a:lnTo>
                  <a:lnTo>
                    <a:pt x="11" y="78"/>
                  </a:lnTo>
                  <a:lnTo>
                    <a:pt x="11" y="78"/>
                  </a:lnTo>
                  <a:lnTo>
                    <a:pt x="17" y="70"/>
                  </a:lnTo>
                  <a:lnTo>
                    <a:pt x="20" y="62"/>
                  </a:lnTo>
                  <a:lnTo>
                    <a:pt x="30" y="44"/>
                  </a:lnTo>
                  <a:lnTo>
                    <a:pt x="39" y="27"/>
                  </a:lnTo>
                  <a:lnTo>
                    <a:pt x="44" y="19"/>
                  </a:lnTo>
                  <a:lnTo>
                    <a:pt x="49" y="11"/>
                  </a:lnTo>
                  <a:lnTo>
                    <a:pt x="49" y="11"/>
                  </a:lnTo>
                  <a:lnTo>
                    <a:pt x="51" y="8"/>
                  </a:lnTo>
                  <a:lnTo>
                    <a:pt x="52" y="7"/>
                  </a:lnTo>
                  <a:lnTo>
                    <a:pt x="49" y="3"/>
                  </a:lnTo>
                  <a:lnTo>
                    <a:pt x="45" y="0"/>
                  </a:lnTo>
                  <a:lnTo>
                    <a:pt x="44" y="2"/>
                  </a:lnTo>
                  <a:lnTo>
                    <a:pt x="41" y="3"/>
                  </a:lnTo>
                  <a:lnTo>
                    <a:pt x="41"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49" name="Freeform 761"/>
            <p:cNvSpPr/>
            <p:nvPr/>
          </p:nvSpPr>
          <p:spPr bwMode="auto">
            <a:xfrm>
              <a:off x="2360613" y="3116263"/>
              <a:ext cx="25400" cy="30163"/>
            </a:xfrm>
            <a:custGeom>
              <a:avLst/>
              <a:gdLst/>
              <a:ahLst/>
              <a:cxnLst>
                <a:cxn ang="0">
                  <a:pos x="53" y="1"/>
                </a:cxn>
                <a:cxn ang="0">
                  <a:pos x="53" y="1"/>
                </a:cxn>
                <a:cxn ang="0">
                  <a:pos x="39" y="17"/>
                </a:cxn>
                <a:cxn ang="0">
                  <a:pos x="25" y="32"/>
                </a:cxn>
                <a:cxn ang="0">
                  <a:pos x="12" y="49"/>
                </a:cxn>
                <a:cxn ang="0">
                  <a:pos x="1" y="66"/>
                </a:cxn>
                <a:cxn ang="0">
                  <a:pos x="1" y="66"/>
                </a:cxn>
                <a:cxn ang="0">
                  <a:pos x="0" y="68"/>
                </a:cxn>
                <a:cxn ang="0">
                  <a:pos x="0" y="71"/>
                </a:cxn>
                <a:cxn ang="0">
                  <a:pos x="4" y="73"/>
                </a:cxn>
                <a:cxn ang="0">
                  <a:pos x="8" y="75"/>
                </a:cxn>
                <a:cxn ang="0">
                  <a:pos x="9" y="73"/>
                </a:cxn>
                <a:cxn ang="0">
                  <a:pos x="10" y="72"/>
                </a:cxn>
                <a:cxn ang="0">
                  <a:pos x="10" y="72"/>
                </a:cxn>
                <a:cxn ang="0">
                  <a:pos x="21" y="55"/>
                </a:cxn>
                <a:cxn ang="0">
                  <a:pos x="34" y="39"/>
                </a:cxn>
                <a:cxn ang="0">
                  <a:pos x="47" y="24"/>
                </a:cxn>
                <a:cxn ang="0">
                  <a:pos x="61" y="11"/>
                </a:cxn>
                <a:cxn ang="0">
                  <a:pos x="61" y="11"/>
                </a:cxn>
                <a:cxn ang="0">
                  <a:pos x="63" y="8"/>
                </a:cxn>
                <a:cxn ang="0">
                  <a:pos x="63" y="5"/>
                </a:cxn>
                <a:cxn ang="0">
                  <a:pos x="61" y="3"/>
                </a:cxn>
                <a:cxn ang="0">
                  <a:pos x="57" y="0"/>
                </a:cxn>
                <a:cxn ang="0">
                  <a:pos x="55" y="0"/>
                </a:cxn>
                <a:cxn ang="0">
                  <a:pos x="53" y="1"/>
                </a:cxn>
                <a:cxn ang="0">
                  <a:pos x="53" y="1"/>
                </a:cxn>
              </a:cxnLst>
              <a:rect l="0" t="0" r="r" b="b"/>
              <a:pathLst>
                <a:path w="63" h="75">
                  <a:moveTo>
                    <a:pt x="53" y="1"/>
                  </a:moveTo>
                  <a:lnTo>
                    <a:pt x="53" y="1"/>
                  </a:lnTo>
                  <a:lnTo>
                    <a:pt x="39" y="17"/>
                  </a:lnTo>
                  <a:lnTo>
                    <a:pt x="25" y="32"/>
                  </a:lnTo>
                  <a:lnTo>
                    <a:pt x="12" y="49"/>
                  </a:lnTo>
                  <a:lnTo>
                    <a:pt x="1" y="66"/>
                  </a:lnTo>
                  <a:lnTo>
                    <a:pt x="1" y="66"/>
                  </a:lnTo>
                  <a:lnTo>
                    <a:pt x="0" y="68"/>
                  </a:lnTo>
                  <a:lnTo>
                    <a:pt x="0" y="71"/>
                  </a:lnTo>
                  <a:lnTo>
                    <a:pt x="4" y="73"/>
                  </a:lnTo>
                  <a:lnTo>
                    <a:pt x="8" y="75"/>
                  </a:lnTo>
                  <a:lnTo>
                    <a:pt x="9" y="73"/>
                  </a:lnTo>
                  <a:lnTo>
                    <a:pt x="10" y="72"/>
                  </a:lnTo>
                  <a:lnTo>
                    <a:pt x="10" y="72"/>
                  </a:lnTo>
                  <a:lnTo>
                    <a:pt x="21" y="55"/>
                  </a:lnTo>
                  <a:lnTo>
                    <a:pt x="34" y="39"/>
                  </a:lnTo>
                  <a:lnTo>
                    <a:pt x="47" y="24"/>
                  </a:lnTo>
                  <a:lnTo>
                    <a:pt x="61" y="11"/>
                  </a:lnTo>
                  <a:lnTo>
                    <a:pt x="61" y="11"/>
                  </a:lnTo>
                  <a:lnTo>
                    <a:pt x="63" y="8"/>
                  </a:lnTo>
                  <a:lnTo>
                    <a:pt x="63" y="5"/>
                  </a:lnTo>
                  <a:lnTo>
                    <a:pt x="61" y="3"/>
                  </a:lnTo>
                  <a:lnTo>
                    <a:pt x="57" y="0"/>
                  </a:lnTo>
                  <a:lnTo>
                    <a:pt x="55" y="0"/>
                  </a:lnTo>
                  <a:lnTo>
                    <a:pt x="53" y="1"/>
                  </a:lnTo>
                  <a:lnTo>
                    <a:pt x="5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50" name="Freeform 762"/>
            <p:cNvSpPr/>
            <p:nvPr/>
          </p:nvSpPr>
          <p:spPr bwMode="auto">
            <a:xfrm>
              <a:off x="2403476" y="3119438"/>
              <a:ext cx="23813" cy="31750"/>
            </a:xfrm>
            <a:custGeom>
              <a:avLst/>
              <a:gdLst/>
              <a:ahLst/>
              <a:cxnLst>
                <a:cxn ang="0">
                  <a:pos x="48" y="2"/>
                </a:cxn>
                <a:cxn ang="0">
                  <a:pos x="48" y="2"/>
                </a:cxn>
                <a:cxn ang="0">
                  <a:pos x="36" y="19"/>
                </a:cxn>
                <a:cxn ang="0">
                  <a:pos x="24" y="36"/>
                </a:cxn>
                <a:cxn ang="0">
                  <a:pos x="12" y="52"/>
                </a:cxn>
                <a:cxn ang="0">
                  <a:pos x="2" y="70"/>
                </a:cxn>
                <a:cxn ang="0">
                  <a:pos x="2" y="70"/>
                </a:cxn>
                <a:cxn ang="0">
                  <a:pos x="0" y="73"/>
                </a:cxn>
                <a:cxn ang="0">
                  <a:pos x="0" y="76"/>
                </a:cxn>
                <a:cxn ang="0">
                  <a:pos x="4" y="78"/>
                </a:cxn>
                <a:cxn ang="0">
                  <a:pos x="8" y="79"/>
                </a:cxn>
                <a:cxn ang="0">
                  <a:pos x="10" y="78"/>
                </a:cxn>
                <a:cxn ang="0">
                  <a:pos x="11" y="76"/>
                </a:cxn>
                <a:cxn ang="0">
                  <a:pos x="11" y="76"/>
                </a:cxn>
                <a:cxn ang="0">
                  <a:pos x="21" y="59"/>
                </a:cxn>
                <a:cxn ang="0">
                  <a:pos x="33" y="42"/>
                </a:cxn>
                <a:cxn ang="0">
                  <a:pos x="46" y="25"/>
                </a:cxn>
                <a:cxn ang="0">
                  <a:pos x="57" y="8"/>
                </a:cxn>
                <a:cxn ang="0">
                  <a:pos x="57" y="8"/>
                </a:cxn>
                <a:cxn ang="0">
                  <a:pos x="58" y="5"/>
                </a:cxn>
                <a:cxn ang="0">
                  <a:pos x="57" y="4"/>
                </a:cxn>
                <a:cxn ang="0">
                  <a:pos x="54" y="0"/>
                </a:cxn>
                <a:cxn ang="0">
                  <a:pos x="50" y="0"/>
                </a:cxn>
                <a:cxn ang="0">
                  <a:pos x="49" y="0"/>
                </a:cxn>
                <a:cxn ang="0">
                  <a:pos x="48" y="2"/>
                </a:cxn>
                <a:cxn ang="0">
                  <a:pos x="48" y="2"/>
                </a:cxn>
              </a:cxnLst>
              <a:rect l="0" t="0" r="r" b="b"/>
              <a:pathLst>
                <a:path w="58" h="79">
                  <a:moveTo>
                    <a:pt x="48" y="2"/>
                  </a:moveTo>
                  <a:lnTo>
                    <a:pt x="48" y="2"/>
                  </a:lnTo>
                  <a:lnTo>
                    <a:pt x="36" y="19"/>
                  </a:lnTo>
                  <a:lnTo>
                    <a:pt x="24" y="36"/>
                  </a:lnTo>
                  <a:lnTo>
                    <a:pt x="12" y="52"/>
                  </a:lnTo>
                  <a:lnTo>
                    <a:pt x="2" y="70"/>
                  </a:lnTo>
                  <a:lnTo>
                    <a:pt x="2" y="70"/>
                  </a:lnTo>
                  <a:lnTo>
                    <a:pt x="0" y="73"/>
                  </a:lnTo>
                  <a:lnTo>
                    <a:pt x="0" y="76"/>
                  </a:lnTo>
                  <a:lnTo>
                    <a:pt x="4" y="78"/>
                  </a:lnTo>
                  <a:lnTo>
                    <a:pt x="8" y="79"/>
                  </a:lnTo>
                  <a:lnTo>
                    <a:pt x="10" y="78"/>
                  </a:lnTo>
                  <a:lnTo>
                    <a:pt x="11" y="76"/>
                  </a:lnTo>
                  <a:lnTo>
                    <a:pt x="11" y="76"/>
                  </a:lnTo>
                  <a:lnTo>
                    <a:pt x="21" y="59"/>
                  </a:lnTo>
                  <a:lnTo>
                    <a:pt x="33" y="42"/>
                  </a:lnTo>
                  <a:lnTo>
                    <a:pt x="46" y="25"/>
                  </a:lnTo>
                  <a:lnTo>
                    <a:pt x="57" y="8"/>
                  </a:lnTo>
                  <a:lnTo>
                    <a:pt x="57" y="8"/>
                  </a:lnTo>
                  <a:lnTo>
                    <a:pt x="58" y="5"/>
                  </a:lnTo>
                  <a:lnTo>
                    <a:pt x="57" y="4"/>
                  </a:lnTo>
                  <a:lnTo>
                    <a:pt x="54" y="0"/>
                  </a:lnTo>
                  <a:lnTo>
                    <a:pt x="50" y="0"/>
                  </a:lnTo>
                  <a:lnTo>
                    <a:pt x="49" y="0"/>
                  </a:lnTo>
                  <a:lnTo>
                    <a:pt x="48" y="2"/>
                  </a:lnTo>
                  <a:lnTo>
                    <a:pt x="4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51" name="Freeform 763"/>
            <p:cNvSpPr/>
            <p:nvPr/>
          </p:nvSpPr>
          <p:spPr bwMode="auto">
            <a:xfrm>
              <a:off x="2444751" y="3127375"/>
              <a:ext cx="17463" cy="25400"/>
            </a:xfrm>
            <a:custGeom>
              <a:avLst/>
              <a:gdLst/>
              <a:ahLst/>
              <a:cxnLst>
                <a:cxn ang="0">
                  <a:pos x="35" y="1"/>
                </a:cxn>
                <a:cxn ang="0">
                  <a:pos x="35" y="1"/>
                </a:cxn>
                <a:cxn ang="0">
                  <a:pos x="25" y="13"/>
                </a:cxn>
                <a:cxn ang="0">
                  <a:pos x="15" y="26"/>
                </a:cxn>
                <a:cxn ang="0">
                  <a:pos x="8" y="40"/>
                </a:cxn>
                <a:cxn ang="0">
                  <a:pos x="0" y="54"/>
                </a:cxn>
                <a:cxn ang="0">
                  <a:pos x="0" y="54"/>
                </a:cxn>
                <a:cxn ang="0">
                  <a:pos x="0" y="56"/>
                </a:cxn>
                <a:cxn ang="0">
                  <a:pos x="0" y="59"/>
                </a:cxn>
                <a:cxn ang="0">
                  <a:pos x="2" y="61"/>
                </a:cxn>
                <a:cxn ang="0">
                  <a:pos x="6" y="63"/>
                </a:cxn>
                <a:cxn ang="0">
                  <a:pos x="9" y="61"/>
                </a:cxn>
                <a:cxn ang="0">
                  <a:pos x="10" y="60"/>
                </a:cxn>
                <a:cxn ang="0">
                  <a:pos x="10" y="60"/>
                </a:cxn>
                <a:cxn ang="0">
                  <a:pos x="17" y="47"/>
                </a:cxn>
                <a:cxn ang="0">
                  <a:pos x="25" y="34"/>
                </a:cxn>
                <a:cxn ang="0">
                  <a:pos x="34" y="21"/>
                </a:cxn>
                <a:cxn ang="0">
                  <a:pos x="43" y="9"/>
                </a:cxn>
                <a:cxn ang="0">
                  <a:pos x="43" y="9"/>
                </a:cxn>
                <a:cxn ang="0">
                  <a:pos x="44" y="8"/>
                </a:cxn>
                <a:cxn ang="0">
                  <a:pos x="44" y="5"/>
                </a:cxn>
                <a:cxn ang="0">
                  <a:pos x="43" y="1"/>
                </a:cxn>
                <a:cxn ang="0">
                  <a:pos x="39" y="0"/>
                </a:cxn>
                <a:cxn ang="0">
                  <a:pos x="38" y="0"/>
                </a:cxn>
                <a:cxn ang="0">
                  <a:pos x="35" y="1"/>
                </a:cxn>
                <a:cxn ang="0">
                  <a:pos x="35" y="1"/>
                </a:cxn>
              </a:cxnLst>
              <a:rect l="0" t="0" r="r" b="b"/>
              <a:pathLst>
                <a:path w="44" h="63">
                  <a:moveTo>
                    <a:pt x="35" y="1"/>
                  </a:moveTo>
                  <a:lnTo>
                    <a:pt x="35" y="1"/>
                  </a:lnTo>
                  <a:lnTo>
                    <a:pt x="25" y="13"/>
                  </a:lnTo>
                  <a:lnTo>
                    <a:pt x="15" y="26"/>
                  </a:lnTo>
                  <a:lnTo>
                    <a:pt x="8" y="40"/>
                  </a:lnTo>
                  <a:lnTo>
                    <a:pt x="0" y="54"/>
                  </a:lnTo>
                  <a:lnTo>
                    <a:pt x="0" y="54"/>
                  </a:lnTo>
                  <a:lnTo>
                    <a:pt x="0" y="56"/>
                  </a:lnTo>
                  <a:lnTo>
                    <a:pt x="0" y="59"/>
                  </a:lnTo>
                  <a:lnTo>
                    <a:pt x="2" y="61"/>
                  </a:lnTo>
                  <a:lnTo>
                    <a:pt x="6" y="63"/>
                  </a:lnTo>
                  <a:lnTo>
                    <a:pt x="9" y="61"/>
                  </a:lnTo>
                  <a:lnTo>
                    <a:pt x="10" y="60"/>
                  </a:lnTo>
                  <a:lnTo>
                    <a:pt x="10" y="60"/>
                  </a:lnTo>
                  <a:lnTo>
                    <a:pt x="17" y="47"/>
                  </a:lnTo>
                  <a:lnTo>
                    <a:pt x="25" y="34"/>
                  </a:lnTo>
                  <a:lnTo>
                    <a:pt x="34" y="21"/>
                  </a:lnTo>
                  <a:lnTo>
                    <a:pt x="43" y="9"/>
                  </a:lnTo>
                  <a:lnTo>
                    <a:pt x="43" y="9"/>
                  </a:lnTo>
                  <a:lnTo>
                    <a:pt x="44" y="8"/>
                  </a:lnTo>
                  <a:lnTo>
                    <a:pt x="44" y="5"/>
                  </a:lnTo>
                  <a:lnTo>
                    <a:pt x="43" y="1"/>
                  </a:lnTo>
                  <a:lnTo>
                    <a:pt x="39" y="0"/>
                  </a:lnTo>
                  <a:lnTo>
                    <a:pt x="38" y="0"/>
                  </a:lnTo>
                  <a:lnTo>
                    <a:pt x="35" y="1"/>
                  </a:lnTo>
                  <a:lnTo>
                    <a:pt x="3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52" name="Freeform 764"/>
            <p:cNvSpPr/>
            <p:nvPr/>
          </p:nvSpPr>
          <p:spPr bwMode="auto">
            <a:xfrm>
              <a:off x="2492376" y="3130550"/>
              <a:ext cx="17463" cy="23813"/>
            </a:xfrm>
            <a:custGeom>
              <a:avLst/>
              <a:gdLst/>
              <a:ahLst/>
              <a:cxnLst>
                <a:cxn ang="0">
                  <a:pos x="34" y="7"/>
                </a:cxn>
                <a:cxn ang="0">
                  <a:pos x="34" y="7"/>
                </a:cxn>
                <a:cxn ang="0">
                  <a:pos x="34" y="9"/>
                </a:cxn>
                <a:cxn ang="0">
                  <a:pos x="31" y="12"/>
                </a:cxn>
                <a:cxn ang="0">
                  <a:pos x="26" y="17"/>
                </a:cxn>
                <a:cxn ang="0">
                  <a:pos x="26" y="17"/>
                </a:cxn>
                <a:cxn ang="0">
                  <a:pos x="21" y="22"/>
                </a:cxn>
                <a:cxn ang="0">
                  <a:pos x="17" y="28"/>
                </a:cxn>
                <a:cxn ang="0">
                  <a:pos x="17" y="28"/>
                </a:cxn>
                <a:cxn ang="0">
                  <a:pos x="13" y="34"/>
                </a:cxn>
                <a:cxn ang="0">
                  <a:pos x="9" y="41"/>
                </a:cxn>
                <a:cxn ang="0">
                  <a:pos x="6" y="47"/>
                </a:cxn>
                <a:cxn ang="0">
                  <a:pos x="2" y="54"/>
                </a:cxn>
                <a:cxn ang="0">
                  <a:pos x="2" y="54"/>
                </a:cxn>
                <a:cxn ang="0">
                  <a:pos x="1" y="56"/>
                </a:cxn>
                <a:cxn ang="0">
                  <a:pos x="0" y="58"/>
                </a:cxn>
                <a:cxn ang="0">
                  <a:pos x="2" y="62"/>
                </a:cxn>
                <a:cxn ang="0">
                  <a:pos x="4" y="63"/>
                </a:cxn>
                <a:cxn ang="0">
                  <a:pos x="6" y="63"/>
                </a:cxn>
                <a:cxn ang="0">
                  <a:pos x="8" y="63"/>
                </a:cxn>
                <a:cxn ang="0">
                  <a:pos x="10" y="62"/>
                </a:cxn>
                <a:cxn ang="0">
                  <a:pos x="10" y="62"/>
                </a:cxn>
                <a:cxn ang="0">
                  <a:pos x="14" y="55"/>
                </a:cxn>
                <a:cxn ang="0">
                  <a:pos x="18" y="47"/>
                </a:cxn>
                <a:cxn ang="0">
                  <a:pos x="22" y="39"/>
                </a:cxn>
                <a:cxn ang="0">
                  <a:pos x="27" y="33"/>
                </a:cxn>
                <a:cxn ang="0">
                  <a:pos x="27" y="33"/>
                </a:cxn>
                <a:cxn ang="0">
                  <a:pos x="33" y="26"/>
                </a:cxn>
                <a:cxn ang="0">
                  <a:pos x="39" y="20"/>
                </a:cxn>
                <a:cxn ang="0">
                  <a:pos x="39" y="20"/>
                </a:cxn>
                <a:cxn ang="0">
                  <a:pos x="42" y="17"/>
                </a:cxn>
                <a:cxn ang="0">
                  <a:pos x="44" y="15"/>
                </a:cxn>
                <a:cxn ang="0">
                  <a:pos x="46" y="7"/>
                </a:cxn>
                <a:cxn ang="0">
                  <a:pos x="46" y="7"/>
                </a:cxn>
                <a:cxn ang="0">
                  <a:pos x="46" y="4"/>
                </a:cxn>
                <a:cxn ang="0">
                  <a:pos x="44" y="3"/>
                </a:cxn>
                <a:cxn ang="0">
                  <a:pos x="43" y="1"/>
                </a:cxn>
                <a:cxn ang="0">
                  <a:pos x="40" y="0"/>
                </a:cxn>
                <a:cxn ang="0">
                  <a:pos x="36" y="3"/>
                </a:cxn>
                <a:cxn ang="0">
                  <a:pos x="35" y="4"/>
                </a:cxn>
                <a:cxn ang="0">
                  <a:pos x="34" y="7"/>
                </a:cxn>
                <a:cxn ang="0">
                  <a:pos x="34" y="7"/>
                </a:cxn>
              </a:cxnLst>
              <a:rect l="0" t="0" r="r" b="b"/>
              <a:pathLst>
                <a:path w="46" h="63">
                  <a:moveTo>
                    <a:pt x="34" y="7"/>
                  </a:moveTo>
                  <a:lnTo>
                    <a:pt x="34" y="7"/>
                  </a:lnTo>
                  <a:lnTo>
                    <a:pt x="34" y="9"/>
                  </a:lnTo>
                  <a:lnTo>
                    <a:pt x="31" y="12"/>
                  </a:lnTo>
                  <a:lnTo>
                    <a:pt x="26" y="17"/>
                  </a:lnTo>
                  <a:lnTo>
                    <a:pt x="26" y="17"/>
                  </a:lnTo>
                  <a:lnTo>
                    <a:pt x="21" y="22"/>
                  </a:lnTo>
                  <a:lnTo>
                    <a:pt x="17" y="28"/>
                  </a:lnTo>
                  <a:lnTo>
                    <a:pt x="17" y="28"/>
                  </a:lnTo>
                  <a:lnTo>
                    <a:pt x="13" y="34"/>
                  </a:lnTo>
                  <a:lnTo>
                    <a:pt x="9" y="41"/>
                  </a:lnTo>
                  <a:lnTo>
                    <a:pt x="6" y="47"/>
                  </a:lnTo>
                  <a:lnTo>
                    <a:pt x="2" y="54"/>
                  </a:lnTo>
                  <a:lnTo>
                    <a:pt x="2" y="54"/>
                  </a:lnTo>
                  <a:lnTo>
                    <a:pt x="1" y="56"/>
                  </a:lnTo>
                  <a:lnTo>
                    <a:pt x="0" y="58"/>
                  </a:lnTo>
                  <a:lnTo>
                    <a:pt x="2" y="62"/>
                  </a:lnTo>
                  <a:lnTo>
                    <a:pt x="4" y="63"/>
                  </a:lnTo>
                  <a:lnTo>
                    <a:pt x="6" y="63"/>
                  </a:lnTo>
                  <a:lnTo>
                    <a:pt x="8" y="63"/>
                  </a:lnTo>
                  <a:lnTo>
                    <a:pt x="10" y="62"/>
                  </a:lnTo>
                  <a:lnTo>
                    <a:pt x="10" y="62"/>
                  </a:lnTo>
                  <a:lnTo>
                    <a:pt x="14" y="55"/>
                  </a:lnTo>
                  <a:lnTo>
                    <a:pt x="18" y="47"/>
                  </a:lnTo>
                  <a:lnTo>
                    <a:pt x="22" y="39"/>
                  </a:lnTo>
                  <a:lnTo>
                    <a:pt x="27" y="33"/>
                  </a:lnTo>
                  <a:lnTo>
                    <a:pt x="27" y="33"/>
                  </a:lnTo>
                  <a:lnTo>
                    <a:pt x="33" y="26"/>
                  </a:lnTo>
                  <a:lnTo>
                    <a:pt x="39" y="20"/>
                  </a:lnTo>
                  <a:lnTo>
                    <a:pt x="39" y="20"/>
                  </a:lnTo>
                  <a:lnTo>
                    <a:pt x="42" y="17"/>
                  </a:lnTo>
                  <a:lnTo>
                    <a:pt x="44" y="15"/>
                  </a:lnTo>
                  <a:lnTo>
                    <a:pt x="46" y="7"/>
                  </a:lnTo>
                  <a:lnTo>
                    <a:pt x="46" y="7"/>
                  </a:lnTo>
                  <a:lnTo>
                    <a:pt x="46" y="4"/>
                  </a:lnTo>
                  <a:lnTo>
                    <a:pt x="44" y="3"/>
                  </a:lnTo>
                  <a:lnTo>
                    <a:pt x="43" y="1"/>
                  </a:lnTo>
                  <a:lnTo>
                    <a:pt x="40" y="0"/>
                  </a:lnTo>
                  <a:lnTo>
                    <a:pt x="36" y="3"/>
                  </a:lnTo>
                  <a:lnTo>
                    <a:pt x="35" y="4"/>
                  </a:lnTo>
                  <a:lnTo>
                    <a:pt x="34" y="7"/>
                  </a:lnTo>
                  <a:lnTo>
                    <a:pt x="34" y="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53" name="Freeform 765"/>
            <p:cNvSpPr>
              <a:spLocks noEditPoints="1"/>
            </p:cNvSpPr>
            <p:nvPr/>
          </p:nvSpPr>
          <p:spPr bwMode="auto">
            <a:xfrm>
              <a:off x="2100263" y="3162300"/>
              <a:ext cx="431800" cy="323850"/>
            </a:xfrm>
            <a:custGeom>
              <a:avLst/>
              <a:gdLst/>
              <a:ahLst/>
              <a:cxnLst>
                <a:cxn ang="0">
                  <a:pos x="1080" y="117"/>
                </a:cxn>
                <a:cxn ang="0">
                  <a:pos x="1070" y="72"/>
                </a:cxn>
                <a:cxn ang="0">
                  <a:pos x="1044" y="36"/>
                </a:cxn>
                <a:cxn ang="0">
                  <a:pos x="1010" y="20"/>
                </a:cxn>
                <a:cxn ang="0">
                  <a:pos x="927" y="12"/>
                </a:cxn>
                <a:cxn ang="0">
                  <a:pos x="675" y="7"/>
                </a:cxn>
                <a:cxn ang="0">
                  <a:pos x="459" y="5"/>
                </a:cxn>
                <a:cxn ang="0">
                  <a:pos x="241" y="0"/>
                </a:cxn>
                <a:cxn ang="0">
                  <a:pos x="110" y="4"/>
                </a:cxn>
                <a:cxn ang="0">
                  <a:pos x="59" y="15"/>
                </a:cxn>
                <a:cxn ang="0">
                  <a:pos x="25" y="38"/>
                </a:cxn>
                <a:cxn ang="0">
                  <a:pos x="5" y="75"/>
                </a:cxn>
                <a:cxn ang="0">
                  <a:pos x="0" y="127"/>
                </a:cxn>
                <a:cxn ang="0">
                  <a:pos x="0" y="658"/>
                </a:cxn>
                <a:cxn ang="0">
                  <a:pos x="0" y="671"/>
                </a:cxn>
                <a:cxn ang="0">
                  <a:pos x="5" y="723"/>
                </a:cxn>
                <a:cxn ang="0">
                  <a:pos x="25" y="760"/>
                </a:cxn>
                <a:cxn ang="0">
                  <a:pos x="59" y="784"/>
                </a:cxn>
                <a:cxn ang="0">
                  <a:pos x="110" y="795"/>
                </a:cxn>
                <a:cxn ang="0">
                  <a:pos x="306" y="806"/>
                </a:cxn>
                <a:cxn ang="0">
                  <a:pos x="592" y="814"/>
                </a:cxn>
                <a:cxn ang="0">
                  <a:pos x="930" y="814"/>
                </a:cxn>
                <a:cxn ang="0">
                  <a:pos x="1011" y="806"/>
                </a:cxn>
                <a:cxn ang="0">
                  <a:pos x="1045" y="790"/>
                </a:cxn>
                <a:cxn ang="0">
                  <a:pos x="1073" y="754"/>
                </a:cxn>
                <a:cxn ang="0">
                  <a:pos x="1082" y="709"/>
                </a:cxn>
                <a:cxn ang="0">
                  <a:pos x="1082" y="688"/>
                </a:cxn>
                <a:cxn ang="0">
                  <a:pos x="1079" y="670"/>
                </a:cxn>
                <a:cxn ang="0">
                  <a:pos x="1084" y="589"/>
                </a:cxn>
                <a:cxn ang="0">
                  <a:pos x="1087" y="501"/>
                </a:cxn>
                <a:cxn ang="0">
                  <a:pos x="1084" y="285"/>
                </a:cxn>
                <a:cxn ang="0">
                  <a:pos x="1023" y="751"/>
                </a:cxn>
                <a:cxn ang="0">
                  <a:pos x="970" y="765"/>
                </a:cxn>
                <a:cxn ang="0">
                  <a:pos x="859" y="771"/>
                </a:cxn>
                <a:cxn ang="0">
                  <a:pos x="590" y="769"/>
                </a:cxn>
                <a:cxn ang="0">
                  <a:pos x="364" y="757"/>
                </a:cxn>
                <a:cxn ang="0">
                  <a:pos x="209" y="751"/>
                </a:cxn>
                <a:cxn ang="0">
                  <a:pos x="93" y="747"/>
                </a:cxn>
                <a:cxn ang="0">
                  <a:pos x="57" y="729"/>
                </a:cxn>
                <a:cxn ang="0">
                  <a:pos x="46" y="687"/>
                </a:cxn>
                <a:cxn ang="0">
                  <a:pos x="44" y="665"/>
                </a:cxn>
                <a:cxn ang="0">
                  <a:pos x="46" y="128"/>
                </a:cxn>
                <a:cxn ang="0">
                  <a:pos x="46" y="113"/>
                </a:cxn>
                <a:cxn ang="0">
                  <a:pos x="57" y="70"/>
                </a:cxn>
                <a:cxn ang="0">
                  <a:pos x="93" y="53"/>
                </a:cxn>
                <a:cxn ang="0">
                  <a:pos x="209" y="47"/>
                </a:cxn>
                <a:cxn ang="0">
                  <a:pos x="435" y="51"/>
                </a:cxn>
                <a:cxn ang="0">
                  <a:pos x="540" y="49"/>
                </a:cxn>
                <a:cxn ang="0">
                  <a:pos x="827" y="55"/>
                </a:cxn>
                <a:cxn ang="0">
                  <a:pos x="951" y="60"/>
                </a:cxn>
                <a:cxn ang="0">
                  <a:pos x="1004" y="70"/>
                </a:cxn>
                <a:cxn ang="0">
                  <a:pos x="1029" y="84"/>
                </a:cxn>
                <a:cxn ang="0">
                  <a:pos x="1036" y="126"/>
                </a:cxn>
                <a:cxn ang="0">
                  <a:pos x="1036" y="202"/>
                </a:cxn>
                <a:cxn ang="0">
                  <a:pos x="1044" y="489"/>
                </a:cxn>
                <a:cxn ang="0">
                  <a:pos x="1039" y="578"/>
                </a:cxn>
                <a:cxn ang="0">
                  <a:pos x="1035" y="672"/>
                </a:cxn>
                <a:cxn ang="0">
                  <a:pos x="1036" y="712"/>
                </a:cxn>
                <a:cxn ang="0">
                  <a:pos x="1028" y="747"/>
                </a:cxn>
              </a:cxnLst>
              <a:rect l="0" t="0" r="r" b="b"/>
              <a:pathLst>
                <a:path w="1088" h="815">
                  <a:moveTo>
                    <a:pt x="1080" y="128"/>
                  </a:moveTo>
                  <a:lnTo>
                    <a:pt x="1080" y="128"/>
                  </a:lnTo>
                  <a:lnTo>
                    <a:pt x="1082" y="123"/>
                  </a:lnTo>
                  <a:lnTo>
                    <a:pt x="1080" y="117"/>
                  </a:lnTo>
                  <a:lnTo>
                    <a:pt x="1080" y="117"/>
                  </a:lnTo>
                  <a:lnTo>
                    <a:pt x="1076" y="104"/>
                  </a:lnTo>
                  <a:lnTo>
                    <a:pt x="1074" y="93"/>
                  </a:lnTo>
                  <a:lnTo>
                    <a:pt x="1070" y="72"/>
                  </a:lnTo>
                  <a:lnTo>
                    <a:pt x="1067" y="63"/>
                  </a:lnTo>
                  <a:lnTo>
                    <a:pt x="1062" y="54"/>
                  </a:lnTo>
                  <a:lnTo>
                    <a:pt x="1054" y="45"/>
                  </a:lnTo>
                  <a:lnTo>
                    <a:pt x="1044" y="36"/>
                  </a:lnTo>
                  <a:lnTo>
                    <a:pt x="1044" y="36"/>
                  </a:lnTo>
                  <a:lnTo>
                    <a:pt x="1036" y="32"/>
                  </a:lnTo>
                  <a:lnTo>
                    <a:pt x="1028" y="26"/>
                  </a:lnTo>
                  <a:lnTo>
                    <a:pt x="1010" y="20"/>
                  </a:lnTo>
                  <a:lnTo>
                    <a:pt x="990" y="16"/>
                  </a:lnTo>
                  <a:lnTo>
                    <a:pt x="969" y="13"/>
                  </a:lnTo>
                  <a:lnTo>
                    <a:pt x="948" y="13"/>
                  </a:lnTo>
                  <a:lnTo>
                    <a:pt x="927" y="12"/>
                  </a:lnTo>
                  <a:lnTo>
                    <a:pt x="891" y="13"/>
                  </a:lnTo>
                  <a:lnTo>
                    <a:pt x="891" y="13"/>
                  </a:lnTo>
                  <a:lnTo>
                    <a:pt x="793" y="11"/>
                  </a:lnTo>
                  <a:lnTo>
                    <a:pt x="675" y="7"/>
                  </a:lnTo>
                  <a:lnTo>
                    <a:pt x="556" y="4"/>
                  </a:lnTo>
                  <a:lnTo>
                    <a:pt x="503" y="4"/>
                  </a:lnTo>
                  <a:lnTo>
                    <a:pt x="459" y="5"/>
                  </a:lnTo>
                  <a:lnTo>
                    <a:pt x="459" y="5"/>
                  </a:lnTo>
                  <a:lnTo>
                    <a:pt x="416" y="5"/>
                  </a:lnTo>
                  <a:lnTo>
                    <a:pt x="371" y="5"/>
                  </a:lnTo>
                  <a:lnTo>
                    <a:pt x="284" y="2"/>
                  </a:lnTo>
                  <a:lnTo>
                    <a:pt x="241" y="0"/>
                  </a:lnTo>
                  <a:lnTo>
                    <a:pt x="197" y="0"/>
                  </a:lnTo>
                  <a:lnTo>
                    <a:pt x="153" y="0"/>
                  </a:lnTo>
                  <a:lnTo>
                    <a:pt x="110" y="4"/>
                  </a:lnTo>
                  <a:lnTo>
                    <a:pt x="110" y="4"/>
                  </a:lnTo>
                  <a:lnTo>
                    <a:pt x="95" y="5"/>
                  </a:lnTo>
                  <a:lnTo>
                    <a:pt x="82" y="8"/>
                  </a:lnTo>
                  <a:lnTo>
                    <a:pt x="69" y="11"/>
                  </a:lnTo>
                  <a:lnTo>
                    <a:pt x="59" y="15"/>
                  </a:lnTo>
                  <a:lnTo>
                    <a:pt x="48" y="20"/>
                  </a:lnTo>
                  <a:lnTo>
                    <a:pt x="39" y="25"/>
                  </a:lnTo>
                  <a:lnTo>
                    <a:pt x="31" y="32"/>
                  </a:lnTo>
                  <a:lnTo>
                    <a:pt x="25" y="38"/>
                  </a:lnTo>
                  <a:lnTo>
                    <a:pt x="18" y="46"/>
                  </a:lnTo>
                  <a:lnTo>
                    <a:pt x="13" y="55"/>
                  </a:lnTo>
                  <a:lnTo>
                    <a:pt x="9" y="64"/>
                  </a:lnTo>
                  <a:lnTo>
                    <a:pt x="5" y="75"/>
                  </a:lnTo>
                  <a:lnTo>
                    <a:pt x="3" y="87"/>
                  </a:lnTo>
                  <a:lnTo>
                    <a:pt x="1" y="100"/>
                  </a:lnTo>
                  <a:lnTo>
                    <a:pt x="0" y="127"/>
                  </a:lnTo>
                  <a:lnTo>
                    <a:pt x="0" y="127"/>
                  </a:lnTo>
                  <a:lnTo>
                    <a:pt x="0" y="128"/>
                  </a:lnTo>
                  <a:lnTo>
                    <a:pt x="0" y="128"/>
                  </a:lnTo>
                  <a:lnTo>
                    <a:pt x="0" y="131"/>
                  </a:lnTo>
                  <a:lnTo>
                    <a:pt x="0" y="658"/>
                  </a:lnTo>
                  <a:lnTo>
                    <a:pt x="0" y="658"/>
                  </a:lnTo>
                  <a:lnTo>
                    <a:pt x="0" y="665"/>
                  </a:lnTo>
                  <a:lnTo>
                    <a:pt x="0" y="665"/>
                  </a:lnTo>
                  <a:lnTo>
                    <a:pt x="0" y="671"/>
                  </a:lnTo>
                  <a:lnTo>
                    <a:pt x="0" y="671"/>
                  </a:lnTo>
                  <a:lnTo>
                    <a:pt x="1" y="699"/>
                  </a:lnTo>
                  <a:lnTo>
                    <a:pt x="3" y="712"/>
                  </a:lnTo>
                  <a:lnTo>
                    <a:pt x="5" y="723"/>
                  </a:lnTo>
                  <a:lnTo>
                    <a:pt x="9" y="734"/>
                  </a:lnTo>
                  <a:lnTo>
                    <a:pt x="13" y="743"/>
                  </a:lnTo>
                  <a:lnTo>
                    <a:pt x="18" y="752"/>
                  </a:lnTo>
                  <a:lnTo>
                    <a:pt x="25" y="760"/>
                  </a:lnTo>
                  <a:lnTo>
                    <a:pt x="31" y="767"/>
                  </a:lnTo>
                  <a:lnTo>
                    <a:pt x="39" y="773"/>
                  </a:lnTo>
                  <a:lnTo>
                    <a:pt x="48" y="778"/>
                  </a:lnTo>
                  <a:lnTo>
                    <a:pt x="59" y="784"/>
                  </a:lnTo>
                  <a:lnTo>
                    <a:pt x="69" y="788"/>
                  </a:lnTo>
                  <a:lnTo>
                    <a:pt x="82" y="790"/>
                  </a:lnTo>
                  <a:lnTo>
                    <a:pt x="95" y="793"/>
                  </a:lnTo>
                  <a:lnTo>
                    <a:pt x="110" y="795"/>
                  </a:lnTo>
                  <a:lnTo>
                    <a:pt x="110" y="795"/>
                  </a:lnTo>
                  <a:lnTo>
                    <a:pt x="156" y="798"/>
                  </a:lnTo>
                  <a:lnTo>
                    <a:pt x="204" y="802"/>
                  </a:lnTo>
                  <a:lnTo>
                    <a:pt x="306" y="806"/>
                  </a:lnTo>
                  <a:lnTo>
                    <a:pt x="408" y="808"/>
                  </a:lnTo>
                  <a:lnTo>
                    <a:pt x="502" y="812"/>
                  </a:lnTo>
                  <a:lnTo>
                    <a:pt x="502" y="812"/>
                  </a:lnTo>
                  <a:lnTo>
                    <a:pt x="592" y="814"/>
                  </a:lnTo>
                  <a:lnTo>
                    <a:pt x="697" y="815"/>
                  </a:lnTo>
                  <a:lnTo>
                    <a:pt x="893" y="814"/>
                  </a:lnTo>
                  <a:lnTo>
                    <a:pt x="893" y="814"/>
                  </a:lnTo>
                  <a:lnTo>
                    <a:pt x="930" y="814"/>
                  </a:lnTo>
                  <a:lnTo>
                    <a:pt x="951" y="814"/>
                  </a:lnTo>
                  <a:lnTo>
                    <a:pt x="972" y="812"/>
                  </a:lnTo>
                  <a:lnTo>
                    <a:pt x="991" y="810"/>
                  </a:lnTo>
                  <a:lnTo>
                    <a:pt x="1011" y="806"/>
                  </a:lnTo>
                  <a:lnTo>
                    <a:pt x="1029" y="799"/>
                  </a:lnTo>
                  <a:lnTo>
                    <a:pt x="1037" y="795"/>
                  </a:lnTo>
                  <a:lnTo>
                    <a:pt x="1045" y="790"/>
                  </a:lnTo>
                  <a:lnTo>
                    <a:pt x="1045" y="790"/>
                  </a:lnTo>
                  <a:lnTo>
                    <a:pt x="1057" y="781"/>
                  </a:lnTo>
                  <a:lnTo>
                    <a:pt x="1065" y="772"/>
                  </a:lnTo>
                  <a:lnTo>
                    <a:pt x="1069" y="763"/>
                  </a:lnTo>
                  <a:lnTo>
                    <a:pt x="1073" y="754"/>
                  </a:lnTo>
                  <a:lnTo>
                    <a:pt x="1076" y="734"/>
                  </a:lnTo>
                  <a:lnTo>
                    <a:pt x="1079" y="722"/>
                  </a:lnTo>
                  <a:lnTo>
                    <a:pt x="1082" y="709"/>
                  </a:lnTo>
                  <a:lnTo>
                    <a:pt x="1082" y="709"/>
                  </a:lnTo>
                  <a:lnTo>
                    <a:pt x="1083" y="701"/>
                  </a:lnTo>
                  <a:lnTo>
                    <a:pt x="1082" y="695"/>
                  </a:lnTo>
                  <a:lnTo>
                    <a:pt x="1082" y="695"/>
                  </a:lnTo>
                  <a:lnTo>
                    <a:pt x="1082" y="688"/>
                  </a:lnTo>
                  <a:lnTo>
                    <a:pt x="1080" y="683"/>
                  </a:lnTo>
                  <a:lnTo>
                    <a:pt x="1080" y="683"/>
                  </a:lnTo>
                  <a:lnTo>
                    <a:pt x="1079" y="678"/>
                  </a:lnTo>
                  <a:lnTo>
                    <a:pt x="1079" y="670"/>
                  </a:lnTo>
                  <a:lnTo>
                    <a:pt x="1080" y="650"/>
                  </a:lnTo>
                  <a:lnTo>
                    <a:pt x="1084" y="616"/>
                  </a:lnTo>
                  <a:lnTo>
                    <a:pt x="1084" y="616"/>
                  </a:lnTo>
                  <a:lnTo>
                    <a:pt x="1084" y="589"/>
                  </a:lnTo>
                  <a:lnTo>
                    <a:pt x="1084" y="561"/>
                  </a:lnTo>
                  <a:lnTo>
                    <a:pt x="1084" y="561"/>
                  </a:lnTo>
                  <a:lnTo>
                    <a:pt x="1086" y="531"/>
                  </a:lnTo>
                  <a:lnTo>
                    <a:pt x="1087" y="501"/>
                  </a:lnTo>
                  <a:lnTo>
                    <a:pt x="1088" y="472"/>
                  </a:lnTo>
                  <a:lnTo>
                    <a:pt x="1088" y="442"/>
                  </a:lnTo>
                  <a:lnTo>
                    <a:pt x="1088" y="442"/>
                  </a:lnTo>
                  <a:lnTo>
                    <a:pt x="1084" y="285"/>
                  </a:lnTo>
                  <a:lnTo>
                    <a:pt x="1082" y="198"/>
                  </a:lnTo>
                  <a:lnTo>
                    <a:pt x="1080" y="128"/>
                  </a:lnTo>
                  <a:lnTo>
                    <a:pt x="1080" y="128"/>
                  </a:lnTo>
                  <a:close/>
                  <a:moveTo>
                    <a:pt x="1023" y="751"/>
                  </a:moveTo>
                  <a:lnTo>
                    <a:pt x="1023" y="751"/>
                  </a:lnTo>
                  <a:lnTo>
                    <a:pt x="1006" y="757"/>
                  </a:lnTo>
                  <a:lnTo>
                    <a:pt x="989" y="761"/>
                  </a:lnTo>
                  <a:lnTo>
                    <a:pt x="970" y="765"/>
                  </a:lnTo>
                  <a:lnTo>
                    <a:pt x="953" y="767"/>
                  </a:lnTo>
                  <a:lnTo>
                    <a:pt x="953" y="767"/>
                  </a:lnTo>
                  <a:lnTo>
                    <a:pt x="891" y="769"/>
                  </a:lnTo>
                  <a:lnTo>
                    <a:pt x="859" y="771"/>
                  </a:lnTo>
                  <a:lnTo>
                    <a:pt x="828" y="772"/>
                  </a:lnTo>
                  <a:lnTo>
                    <a:pt x="828" y="772"/>
                  </a:lnTo>
                  <a:lnTo>
                    <a:pt x="674" y="771"/>
                  </a:lnTo>
                  <a:lnTo>
                    <a:pt x="590" y="769"/>
                  </a:lnTo>
                  <a:lnTo>
                    <a:pt x="519" y="767"/>
                  </a:lnTo>
                  <a:lnTo>
                    <a:pt x="519" y="767"/>
                  </a:lnTo>
                  <a:lnTo>
                    <a:pt x="446" y="763"/>
                  </a:lnTo>
                  <a:lnTo>
                    <a:pt x="364" y="757"/>
                  </a:lnTo>
                  <a:lnTo>
                    <a:pt x="282" y="754"/>
                  </a:lnTo>
                  <a:lnTo>
                    <a:pt x="244" y="752"/>
                  </a:lnTo>
                  <a:lnTo>
                    <a:pt x="209" y="751"/>
                  </a:lnTo>
                  <a:lnTo>
                    <a:pt x="209" y="751"/>
                  </a:lnTo>
                  <a:lnTo>
                    <a:pt x="150" y="752"/>
                  </a:lnTo>
                  <a:lnTo>
                    <a:pt x="122" y="751"/>
                  </a:lnTo>
                  <a:lnTo>
                    <a:pt x="107" y="750"/>
                  </a:lnTo>
                  <a:lnTo>
                    <a:pt x="93" y="747"/>
                  </a:lnTo>
                  <a:lnTo>
                    <a:pt x="93" y="747"/>
                  </a:lnTo>
                  <a:lnTo>
                    <a:pt x="77" y="742"/>
                  </a:lnTo>
                  <a:lnTo>
                    <a:pt x="65" y="737"/>
                  </a:lnTo>
                  <a:lnTo>
                    <a:pt x="57" y="729"/>
                  </a:lnTo>
                  <a:lnTo>
                    <a:pt x="52" y="721"/>
                  </a:lnTo>
                  <a:lnTo>
                    <a:pt x="48" y="710"/>
                  </a:lnTo>
                  <a:lnTo>
                    <a:pt x="46" y="700"/>
                  </a:lnTo>
                  <a:lnTo>
                    <a:pt x="46" y="687"/>
                  </a:lnTo>
                  <a:lnTo>
                    <a:pt x="46" y="671"/>
                  </a:lnTo>
                  <a:lnTo>
                    <a:pt x="46" y="671"/>
                  </a:lnTo>
                  <a:lnTo>
                    <a:pt x="44" y="665"/>
                  </a:lnTo>
                  <a:lnTo>
                    <a:pt x="44" y="665"/>
                  </a:lnTo>
                  <a:lnTo>
                    <a:pt x="46" y="658"/>
                  </a:lnTo>
                  <a:lnTo>
                    <a:pt x="46" y="131"/>
                  </a:lnTo>
                  <a:lnTo>
                    <a:pt x="46" y="131"/>
                  </a:lnTo>
                  <a:lnTo>
                    <a:pt x="46" y="128"/>
                  </a:lnTo>
                  <a:lnTo>
                    <a:pt x="46" y="128"/>
                  </a:lnTo>
                  <a:lnTo>
                    <a:pt x="46" y="127"/>
                  </a:lnTo>
                  <a:lnTo>
                    <a:pt x="46" y="127"/>
                  </a:lnTo>
                  <a:lnTo>
                    <a:pt x="46" y="113"/>
                  </a:lnTo>
                  <a:lnTo>
                    <a:pt x="46" y="98"/>
                  </a:lnTo>
                  <a:lnTo>
                    <a:pt x="48" y="88"/>
                  </a:lnTo>
                  <a:lnTo>
                    <a:pt x="52" y="77"/>
                  </a:lnTo>
                  <a:lnTo>
                    <a:pt x="57" y="70"/>
                  </a:lnTo>
                  <a:lnTo>
                    <a:pt x="65" y="62"/>
                  </a:lnTo>
                  <a:lnTo>
                    <a:pt x="77" y="56"/>
                  </a:lnTo>
                  <a:lnTo>
                    <a:pt x="93" y="53"/>
                  </a:lnTo>
                  <a:lnTo>
                    <a:pt x="93" y="53"/>
                  </a:lnTo>
                  <a:lnTo>
                    <a:pt x="107" y="49"/>
                  </a:lnTo>
                  <a:lnTo>
                    <a:pt x="122" y="47"/>
                  </a:lnTo>
                  <a:lnTo>
                    <a:pt x="150" y="46"/>
                  </a:lnTo>
                  <a:lnTo>
                    <a:pt x="209" y="47"/>
                  </a:lnTo>
                  <a:lnTo>
                    <a:pt x="209" y="47"/>
                  </a:lnTo>
                  <a:lnTo>
                    <a:pt x="280" y="49"/>
                  </a:lnTo>
                  <a:lnTo>
                    <a:pt x="357" y="50"/>
                  </a:lnTo>
                  <a:lnTo>
                    <a:pt x="435" y="51"/>
                  </a:lnTo>
                  <a:lnTo>
                    <a:pt x="472" y="51"/>
                  </a:lnTo>
                  <a:lnTo>
                    <a:pt x="506" y="50"/>
                  </a:lnTo>
                  <a:lnTo>
                    <a:pt x="506" y="50"/>
                  </a:lnTo>
                  <a:lnTo>
                    <a:pt x="540" y="49"/>
                  </a:lnTo>
                  <a:lnTo>
                    <a:pt x="578" y="49"/>
                  </a:lnTo>
                  <a:lnTo>
                    <a:pt x="666" y="51"/>
                  </a:lnTo>
                  <a:lnTo>
                    <a:pt x="753" y="54"/>
                  </a:lnTo>
                  <a:lnTo>
                    <a:pt x="827" y="55"/>
                  </a:lnTo>
                  <a:lnTo>
                    <a:pt x="827" y="55"/>
                  </a:lnTo>
                  <a:lnTo>
                    <a:pt x="857" y="55"/>
                  </a:lnTo>
                  <a:lnTo>
                    <a:pt x="888" y="56"/>
                  </a:lnTo>
                  <a:lnTo>
                    <a:pt x="951" y="60"/>
                  </a:lnTo>
                  <a:lnTo>
                    <a:pt x="951" y="60"/>
                  </a:lnTo>
                  <a:lnTo>
                    <a:pt x="968" y="62"/>
                  </a:lnTo>
                  <a:lnTo>
                    <a:pt x="986" y="64"/>
                  </a:lnTo>
                  <a:lnTo>
                    <a:pt x="1004" y="70"/>
                  </a:lnTo>
                  <a:lnTo>
                    <a:pt x="1020" y="75"/>
                  </a:lnTo>
                  <a:lnTo>
                    <a:pt x="1020" y="75"/>
                  </a:lnTo>
                  <a:lnTo>
                    <a:pt x="1025" y="79"/>
                  </a:lnTo>
                  <a:lnTo>
                    <a:pt x="1029" y="84"/>
                  </a:lnTo>
                  <a:lnTo>
                    <a:pt x="1031" y="90"/>
                  </a:lnTo>
                  <a:lnTo>
                    <a:pt x="1032" y="97"/>
                  </a:lnTo>
                  <a:lnTo>
                    <a:pt x="1033" y="113"/>
                  </a:lnTo>
                  <a:lnTo>
                    <a:pt x="1036" y="126"/>
                  </a:lnTo>
                  <a:lnTo>
                    <a:pt x="1036" y="126"/>
                  </a:lnTo>
                  <a:lnTo>
                    <a:pt x="1036" y="127"/>
                  </a:lnTo>
                  <a:lnTo>
                    <a:pt x="1036" y="127"/>
                  </a:lnTo>
                  <a:lnTo>
                    <a:pt x="1036" y="202"/>
                  </a:lnTo>
                  <a:lnTo>
                    <a:pt x="1039" y="293"/>
                  </a:lnTo>
                  <a:lnTo>
                    <a:pt x="1044" y="459"/>
                  </a:lnTo>
                  <a:lnTo>
                    <a:pt x="1044" y="459"/>
                  </a:lnTo>
                  <a:lnTo>
                    <a:pt x="1044" y="489"/>
                  </a:lnTo>
                  <a:lnTo>
                    <a:pt x="1041" y="518"/>
                  </a:lnTo>
                  <a:lnTo>
                    <a:pt x="1040" y="548"/>
                  </a:lnTo>
                  <a:lnTo>
                    <a:pt x="1039" y="578"/>
                  </a:lnTo>
                  <a:lnTo>
                    <a:pt x="1039" y="578"/>
                  </a:lnTo>
                  <a:lnTo>
                    <a:pt x="1037" y="607"/>
                  </a:lnTo>
                  <a:lnTo>
                    <a:pt x="1035" y="640"/>
                  </a:lnTo>
                  <a:lnTo>
                    <a:pt x="1035" y="655"/>
                  </a:lnTo>
                  <a:lnTo>
                    <a:pt x="1035" y="672"/>
                  </a:lnTo>
                  <a:lnTo>
                    <a:pt x="1035" y="687"/>
                  </a:lnTo>
                  <a:lnTo>
                    <a:pt x="1037" y="699"/>
                  </a:lnTo>
                  <a:lnTo>
                    <a:pt x="1037" y="699"/>
                  </a:lnTo>
                  <a:lnTo>
                    <a:pt x="1036" y="712"/>
                  </a:lnTo>
                  <a:lnTo>
                    <a:pt x="1035" y="727"/>
                  </a:lnTo>
                  <a:lnTo>
                    <a:pt x="1033" y="735"/>
                  </a:lnTo>
                  <a:lnTo>
                    <a:pt x="1031" y="742"/>
                  </a:lnTo>
                  <a:lnTo>
                    <a:pt x="1028" y="747"/>
                  </a:lnTo>
                  <a:lnTo>
                    <a:pt x="1023" y="751"/>
                  </a:lnTo>
                  <a:lnTo>
                    <a:pt x="1023" y="75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54" name="Freeform 766"/>
            <p:cNvSpPr>
              <a:spLocks noEditPoints="1"/>
            </p:cNvSpPr>
            <p:nvPr/>
          </p:nvSpPr>
          <p:spPr bwMode="auto">
            <a:xfrm>
              <a:off x="2184401" y="3195638"/>
              <a:ext cx="254000" cy="252413"/>
            </a:xfrm>
            <a:custGeom>
              <a:avLst/>
              <a:gdLst/>
              <a:ahLst/>
              <a:cxnLst>
                <a:cxn ang="0">
                  <a:pos x="638" y="357"/>
                </a:cxn>
                <a:cxn ang="0">
                  <a:pos x="637" y="165"/>
                </a:cxn>
                <a:cxn ang="0">
                  <a:pos x="636" y="102"/>
                </a:cxn>
                <a:cxn ang="0">
                  <a:pos x="630" y="56"/>
                </a:cxn>
                <a:cxn ang="0">
                  <a:pos x="615" y="31"/>
                </a:cxn>
                <a:cxn ang="0">
                  <a:pos x="599" y="22"/>
                </a:cxn>
                <a:cxn ang="0">
                  <a:pos x="591" y="20"/>
                </a:cxn>
                <a:cxn ang="0">
                  <a:pos x="363" y="9"/>
                </a:cxn>
                <a:cxn ang="0">
                  <a:pos x="280" y="1"/>
                </a:cxn>
                <a:cxn ang="0">
                  <a:pos x="137" y="1"/>
                </a:cxn>
                <a:cxn ang="0">
                  <a:pos x="81" y="1"/>
                </a:cxn>
                <a:cxn ang="0">
                  <a:pos x="39" y="6"/>
                </a:cxn>
                <a:cxn ang="0">
                  <a:pos x="19" y="12"/>
                </a:cxn>
                <a:cxn ang="0">
                  <a:pos x="9" y="26"/>
                </a:cxn>
                <a:cxn ang="0">
                  <a:pos x="6" y="34"/>
                </a:cxn>
                <a:cxn ang="0">
                  <a:pos x="5" y="46"/>
                </a:cxn>
                <a:cxn ang="0">
                  <a:pos x="5" y="418"/>
                </a:cxn>
                <a:cxn ang="0">
                  <a:pos x="0" y="496"/>
                </a:cxn>
                <a:cxn ang="0">
                  <a:pos x="1" y="552"/>
                </a:cxn>
                <a:cxn ang="0">
                  <a:pos x="13" y="587"/>
                </a:cxn>
                <a:cxn ang="0">
                  <a:pos x="36" y="613"/>
                </a:cxn>
                <a:cxn ang="0">
                  <a:pos x="52" y="619"/>
                </a:cxn>
                <a:cxn ang="0">
                  <a:pos x="94" y="622"/>
                </a:cxn>
                <a:cxn ang="0">
                  <a:pos x="140" y="624"/>
                </a:cxn>
                <a:cxn ang="0">
                  <a:pos x="226" y="629"/>
                </a:cxn>
                <a:cxn ang="0">
                  <a:pos x="306" y="636"/>
                </a:cxn>
                <a:cxn ang="0">
                  <a:pos x="507" y="636"/>
                </a:cxn>
                <a:cxn ang="0">
                  <a:pos x="587" y="636"/>
                </a:cxn>
                <a:cxn ang="0">
                  <a:pos x="602" y="630"/>
                </a:cxn>
                <a:cxn ang="0">
                  <a:pos x="608" y="628"/>
                </a:cxn>
                <a:cxn ang="0">
                  <a:pos x="625" y="619"/>
                </a:cxn>
                <a:cxn ang="0">
                  <a:pos x="636" y="594"/>
                </a:cxn>
                <a:cxn ang="0">
                  <a:pos x="637" y="566"/>
                </a:cxn>
                <a:cxn ang="0">
                  <a:pos x="641" y="430"/>
                </a:cxn>
                <a:cxn ang="0">
                  <a:pos x="639" y="384"/>
                </a:cxn>
                <a:cxn ang="0">
                  <a:pos x="87" y="573"/>
                </a:cxn>
                <a:cxn ang="0">
                  <a:pos x="60" y="554"/>
                </a:cxn>
                <a:cxn ang="0">
                  <a:pos x="51" y="523"/>
                </a:cxn>
                <a:cxn ang="0">
                  <a:pos x="51" y="51"/>
                </a:cxn>
                <a:cxn ang="0">
                  <a:pos x="64" y="48"/>
                </a:cxn>
                <a:cxn ang="0">
                  <a:pos x="158" y="47"/>
                </a:cxn>
                <a:cxn ang="0">
                  <a:pos x="277" y="47"/>
                </a:cxn>
                <a:cxn ang="0">
                  <a:pos x="371" y="55"/>
                </a:cxn>
                <a:cxn ang="0">
                  <a:pos x="579" y="65"/>
                </a:cxn>
                <a:cxn ang="0">
                  <a:pos x="583" y="71"/>
                </a:cxn>
                <a:cxn ang="0">
                  <a:pos x="592" y="114"/>
                </a:cxn>
                <a:cxn ang="0">
                  <a:pos x="592" y="312"/>
                </a:cxn>
                <a:cxn ang="0">
                  <a:pos x="592" y="370"/>
                </a:cxn>
                <a:cxn ang="0">
                  <a:pos x="595" y="553"/>
                </a:cxn>
                <a:cxn ang="0">
                  <a:pos x="590" y="586"/>
                </a:cxn>
                <a:cxn ang="0">
                  <a:pos x="533" y="588"/>
                </a:cxn>
                <a:cxn ang="0">
                  <a:pos x="276" y="587"/>
                </a:cxn>
                <a:cxn ang="0">
                  <a:pos x="125" y="578"/>
                </a:cxn>
              </a:cxnLst>
              <a:rect l="0" t="0" r="r" b="b"/>
              <a:pathLst>
                <a:path w="641" h="636">
                  <a:moveTo>
                    <a:pt x="639" y="384"/>
                  </a:moveTo>
                  <a:lnTo>
                    <a:pt x="639" y="384"/>
                  </a:lnTo>
                  <a:lnTo>
                    <a:pt x="638" y="357"/>
                  </a:lnTo>
                  <a:lnTo>
                    <a:pt x="638" y="323"/>
                  </a:lnTo>
                  <a:lnTo>
                    <a:pt x="638" y="243"/>
                  </a:lnTo>
                  <a:lnTo>
                    <a:pt x="637" y="165"/>
                  </a:lnTo>
                  <a:lnTo>
                    <a:pt x="637" y="129"/>
                  </a:lnTo>
                  <a:lnTo>
                    <a:pt x="636" y="102"/>
                  </a:lnTo>
                  <a:lnTo>
                    <a:pt x="636" y="102"/>
                  </a:lnTo>
                  <a:lnTo>
                    <a:pt x="633" y="78"/>
                  </a:lnTo>
                  <a:lnTo>
                    <a:pt x="632" y="67"/>
                  </a:lnTo>
                  <a:lnTo>
                    <a:pt x="630" y="56"/>
                  </a:lnTo>
                  <a:lnTo>
                    <a:pt x="626" y="47"/>
                  </a:lnTo>
                  <a:lnTo>
                    <a:pt x="622" y="38"/>
                  </a:lnTo>
                  <a:lnTo>
                    <a:pt x="615" y="31"/>
                  </a:lnTo>
                  <a:lnTo>
                    <a:pt x="605" y="26"/>
                  </a:lnTo>
                  <a:lnTo>
                    <a:pt x="605" y="26"/>
                  </a:lnTo>
                  <a:lnTo>
                    <a:pt x="599" y="22"/>
                  </a:lnTo>
                  <a:lnTo>
                    <a:pt x="595" y="21"/>
                  </a:lnTo>
                  <a:lnTo>
                    <a:pt x="591" y="20"/>
                  </a:lnTo>
                  <a:lnTo>
                    <a:pt x="591" y="20"/>
                  </a:lnTo>
                  <a:lnTo>
                    <a:pt x="526" y="18"/>
                  </a:lnTo>
                  <a:lnTo>
                    <a:pt x="445" y="14"/>
                  </a:lnTo>
                  <a:lnTo>
                    <a:pt x="363" y="9"/>
                  </a:lnTo>
                  <a:lnTo>
                    <a:pt x="298" y="3"/>
                  </a:lnTo>
                  <a:lnTo>
                    <a:pt x="298" y="3"/>
                  </a:lnTo>
                  <a:lnTo>
                    <a:pt x="280" y="1"/>
                  </a:lnTo>
                  <a:lnTo>
                    <a:pt x="260" y="0"/>
                  </a:lnTo>
                  <a:lnTo>
                    <a:pt x="217" y="0"/>
                  </a:lnTo>
                  <a:lnTo>
                    <a:pt x="137" y="1"/>
                  </a:lnTo>
                  <a:lnTo>
                    <a:pt x="137" y="1"/>
                  </a:lnTo>
                  <a:lnTo>
                    <a:pt x="108" y="1"/>
                  </a:lnTo>
                  <a:lnTo>
                    <a:pt x="81" y="1"/>
                  </a:lnTo>
                  <a:lnTo>
                    <a:pt x="67" y="3"/>
                  </a:lnTo>
                  <a:lnTo>
                    <a:pt x="52" y="4"/>
                  </a:lnTo>
                  <a:lnTo>
                    <a:pt x="39" y="6"/>
                  </a:lnTo>
                  <a:lnTo>
                    <a:pt x="25" y="9"/>
                  </a:lnTo>
                  <a:lnTo>
                    <a:pt x="25" y="9"/>
                  </a:lnTo>
                  <a:lnTo>
                    <a:pt x="19" y="12"/>
                  </a:lnTo>
                  <a:lnTo>
                    <a:pt x="15" y="16"/>
                  </a:lnTo>
                  <a:lnTo>
                    <a:pt x="12" y="21"/>
                  </a:lnTo>
                  <a:lnTo>
                    <a:pt x="9" y="26"/>
                  </a:lnTo>
                  <a:lnTo>
                    <a:pt x="9" y="26"/>
                  </a:lnTo>
                  <a:lnTo>
                    <a:pt x="8" y="30"/>
                  </a:lnTo>
                  <a:lnTo>
                    <a:pt x="6" y="34"/>
                  </a:lnTo>
                  <a:lnTo>
                    <a:pt x="6" y="42"/>
                  </a:lnTo>
                  <a:lnTo>
                    <a:pt x="6" y="42"/>
                  </a:lnTo>
                  <a:lnTo>
                    <a:pt x="5" y="46"/>
                  </a:lnTo>
                  <a:lnTo>
                    <a:pt x="5" y="51"/>
                  </a:lnTo>
                  <a:lnTo>
                    <a:pt x="5" y="418"/>
                  </a:lnTo>
                  <a:lnTo>
                    <a:pt x="5" y="418"/>
                  </a:lnTo>
                  <a:lnTo>
                    <a:pt x="4" y="442"/>
                  </a:lnTo>
                  <a:lnTo>
                    <a:pt x="1" y="468"/>
                  </a:lnTo>
                  <a:lnTo>
                    <a:pt x="0" y="496"/>
                  </a:lnTo>
                  <a:lnTo>
                    <a:pt x="0" y="524"/>
                  </a:lnTo>
                  <a:lnTo>
                    <a:pt x="0" y="537"/>
                  </a:lnTo>
                  <a:lnTo>
                    <a:pt x="1" y="552"/>
                  </a:lnTo>
                  <a:lnTo>
                    <a:pt x="4" y="565"/>
                  </a:lnTo>
                  <a:lnTo>
                    <a:pt x="8" y="577"/>
                  </a:lnTo>
                  <a:lnTo>
                    <a:pt x="13" y="587"/>
                  </a:lnTo>
                  <a:lnTo>
                    <a:pt x="18" y="598"/>
                  </a:lnTo>
                  <a:lnTo>
                    <a:pt x="26" y="607"/>
                  </a:lnTo>
                  <a:lnTo>
                    <a:pt x="36" y="613"/>
                  </a:lnTo>
                  <a:lnTo>
                    <a:pt x="36" y="613"/>
                  </a:lnTo>
                  <a:lnTo>
                    <a:pt x="44" y="617"/>
                  </a:lnTo>
                  <a:lnTo>
                    <a:pt x="52" y="619"/>
                  </a:lnTo>
                  <a:lnTo>
                    <a:pt x="63" y="621"/>
                  </a:lnTo>
                  <a:lnTo>
                    <a:pt x="73" y="621"/>
                  </a:lnTo>
                  <a:lnTo>
                    <a:pt x="94" y="622"/>
                  </a:lnTo>
                  <a:lnTo>
                    <a:pt x="111" y="622"/>
                  </a:lnTo>
                  <a:lnTo>
                    <a:pt x="111" y="622"/>
                  </a:lnTo>
                  <a:lnTo>
                    <a:pt x="140" y="624"/>
                  </a:lnTo>
                  <a:lnTo>
                    <a:pt x="169" y="625"/>
                  </a:lnTo>
                  <a:lnTo>
                    <a:pt x="197" y="626"/>
                  </a:lnTo>
                  <a:lnTo>
                    <a:pt x="226" y="629"/>
                  </a:lnTo>
                  <a:lnTo>
                    <a:pt x="226" y="629"/>
                  </a:lnTo>
                  <a:lnTo>
                    <a:pt x="261" y="633"/>
                  </a:lnTo>
                  <a:lnTo>
                    <a:pt x="306" y="636"/>
                  </a:lnTo>
                  <a:lnTo>
                    <a:pt x="354" y="636"/>
                  </a:lnTo>
                  <a:lnTo>
                    <a:pt x="407" y="636"/>
                  </a:lnTo>
                  <a:lnTo>
                    <a:pt x="507" y="636"/>
                  </a:lnTo>
                  <a:lnTo>
                    <a:pt x="552" y="636"/>
                  </a:lnTo>
                  <a:lnTo>
                    <a:pt x="587" y="636"/>
                  </a:lnTo>
                  <a:lnTo>
                    <a:pt x="587" y="636"/>
                  </a:lnTo>
                  <a:lnTo>
                    <a:pt x="592" y="636"/>
                  </a:lnTo>
                  <a:lnTo>
                    <a:pt x="598" y="633"/>
                  </a:lnTo>
                  <a:lnTo>
                    <a:pt x="602" y="630"/>
                  </a:lnTo>
                  <a:lnTo>
                    <a:pt x="604" y="628"/>
                  </a:lnTo>
                  <a:lnTo>
                    <a:pt x="604" y="628"/>
                  </a:lnTo>
                  <a:lnTo>
                    <a:pt x="608" y="628"/>
                  </a:lnTo>
                  <a:lnTo>
                    <a:pt x="608" y="628"/>
                  </a:lnTo>
                  <a:lnTo>
                    <a:pt x="619" y="624"/>
                  </a:lnTo>
                  <a:lnTo>
                    <a:pt x="625" y="619"/>
                  </a:lnTo>
                  <a:lnTo>
                    <a:pt x="630" y="611"/>
                  </a:lnTo>
                  <a:lnTo>
                    <a:pt x="634" y="603"/>
                  </a:lnTo>
                  <a:lnTo>
                    <a:pt x="636" y="594"/>
                  </a:lnTo>
                  <a:lnTo>
                    <a:pt x="637" y="585"/>
                  </a:lnTo>
                  <a:lnTo>
                    <a:pt x="637" y="566"/>
                  </a:lnTo>
                  <a:lnTo>
                    <a:pt x="637" y="566"/>
                  </a:lnTo>
                  <a:lnTo>
                    <a:pt x="637" y="520"/>
                  </a:lnTo>
                  <a:lnTo>
                    <a:pt x="639" y="475"/>
                  </a:lnTo>
                  <a:lnTo>
                    <a:pt x="641" y="430"/>
                  </a:lnTo>
                  <a:lnTo>
                    <a:pt x="641" y="407"/>
                  </a:lnTo>
                  <a:lnTo>
                    <a:pt x="639" y="384"/>
                  </a:lnTo>
                  <a:lnTo>
                    <a:pt x="639" y="384"/>
                  </a:lnTo>
                  <a:close/>
                  <a:moveTo>
                    <a:pt x="102" y="575"/>
                  </a:moveTo>
                  <a:lnTo>
                    <a:pt x="102" y="575"/>
                  </a:lnTo>
                  <a:lnTo>
                    <a:pt x="87" y="573"/>
                  </a:lnTo>
                  <a:lnTo>
                    <a:pt x="76" y="568"/>
                  </a:lnTo>
                  <a:lnTo>
                    <a:pt x="67" y="562"/>
                  </a:lnTo>
                  <a:lnTo>
                    <a:pt x="60" y="554"/>
                  </a:lnTo>
                  <a:lnTo>
                    <a:pt x="55" y="545"/>
                  </a:lnTo>
                  <a:lnTo>
                    <a:pt x="52" y="535"/>
                  </a:lnTo>
                  <a:lnTo>
                    <a:pt x="51" y="523"/>
                  </a:lnTo>
                  <a:lnTo>
                    <a:pt x="51" y="509"/>
                  </a:lnTo>
                  <a:lnTo>
                    <a:pt x="51" y="51"/>
                  </a:lnTo>
                  <a:lnTo>
                    <a:pt x="51" y="51"/>
                  </a:lnTo>
                  <a:lnTo>
                    <a:pt x="50" y="51"/>
                  </a:lnTo>
                  <a:lnTo>
                    <a:pt x="50" y="51"/>
                  </a:lnTo>
                  <a:lnTo>
                    <a:pt x="64" y="48"/>
                  </a:lnTo>
                  <a:lnTo>
                    <a:pt x="77" y="47"/>
                  </a:lnTo>
                  <a:lnTo>
                    <a:pt x="104" y="46"/>
                  </a:lnTo>
                  <a:lnTo>
                    <a:pt x="158" y="47"/>
                  </a:lnTo>
                  <a:lnTo>
                    <a:pt x="158" y="47"/>
                  </a:lnTo>
                  <a:lnTo>
                    <a:pt x="235" y="46"/>
                  </a:lnTo>
                  <a:lnTo>
                    <a:pt x="277" y="47"/>
                  </a:lnTo>
                  <a:lnTo>
                    <a:pt x="312" y="50"/>
                  </a:lnTo>
                  <a:lnTo>
                    <a:pt x="312" y="50"/>
                  </a:lnTo>
                  <a:lnTo>
                    <a:pt x="371" y="55"/>
                  </a:lnTo>
                  <a:lnTo>
                    <a:pt x="446" y="60"/>
                  </a:lnTo>
                  <a:lnTo>
                    <a:pt x="520" y="64"/>
                  </a:lnTo>
                  <a:lnTo>
                    <a:pt x="579" y="65"/>
                  </a:lnTo>
                  <a:lnTo>
                    <a:pt x="579" y="65"/>
                  </a:lnTo>
                  <a:lnTo>
                    <a:pt x="582" y="68"/>
                  </a:lnTo>
                  <a:lnTo>
                    <a:pt x="583" y="71"/>
                  </a:lnTo>
                  <a:lnTo>
                    <a:pt x="587" y="81"/>
                  </a:lnTo>
                  <a:lnTo>
                    <a:pt x="590" y="95"/>
                  </a:lnTo>
                  <a:lnTo>
                    <a:pt x="592" y="114"/>
                  </a:lnTo>
                  <a:lnTo>
                    <a:pt x="594" y="159"/>
                  </a:lnTo>
                  <a:lnTo>
                    <a:pt x="595" y="212"/>
                  </a:lnTo>
                  <a:lnTo>
                    <a:pt x="592" y="312"/>
                  </a:lnTo>
                  <a:lnTo>
                    <a:pt x="592" y="349"/>
                  </a:lnTo>
                  <a:lnTo>
                    <a:pt x="592" y="370"/>
                  </a:lnTo>
                  <a:lnTo>
                    <a:pt x="592" y="370"/>
                  </a:lnTo>
                  <a:lnTo>
                    <a:pt x="594" y="413"/>
                  </a:lnTo>
                  <a:lnTo>
                    <a:pt x="594" y="485"/>
                  </a:lnTo>
                  <a:lnTo>
                    <a:pt x="595" y="553"/>
                  </a:lnTo>
                  <a:lnTo>
                    <a:pt x="596" y="583"/>
                  </a:lnTo>
                  <a:lnTo>
                    <a:pt x="596" y="583"/>
                  </a:lnTo>
                  <a:lnTo>
                    <a:pt x="590" y="586"/>
                  </a:lnTo>
                  <a:lnTo>
                    <a:pt x="585" y="590"/>
                  </a:lnTo>
                  <a:lnTo>
                    <a:pt x="585" y="590"/>
                  </a:lnTo>
                  <a:lnTo>
                    <a:pt x="533" y="588"/>
                  </a:lnTo>
                  <a:lnTo>
                    <a:pt x="475" y="588"/>
                  </a:lnTo>
                  <a:lnTo>
                    <a:pt x="343" y="588"/>
                  </a:lnTo>
                  <a:lnTo>
                    <a:pt x="276" y="587"/>
                  </a:lnTo>
                  <a:lnTo>
                    <a:pt x="212" y="585"/>
                  </a:lnTo>
                  <a:lnTo>
                    <a:pt x="153" y="581"/>
                  </a:lnTo>
                  <a:lnTo>
                    <a:pt x="125" y="578"/>
                  </a:lnTo>
                  <a:lnTo>
                    <a:pt x="102" y="575"/>
                  </a:lnTo>
                  <a:lnTo>
                    <a:pt x="102" y="57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55" name="Freeform 767"/>
            <p:cNvSpPr/>
            <p:nvPr/>
          </p:nvSpPr>
          <p:spPr bwMode="auto">
            <a:xfrm>
              <a:off x="2033588" y="3146425"/>
              <a:ext cx="30163" cy="538163"/>
            </a:xfrm>
            <a:custGeom>
              <a:avLst/>
              <a:gdLst/>
              <a:ahLst/>
              <a:cxnLst>
                <a:cxn ang="0">
                  <a:pos x="62" y="1072"/>
                </a:cxn>
                <a:cxn ang="0">
                  <a:pos x="62" y="1011"/>
                </a:cxn>
                <a:cxn ang="0">
                  <a:pos x="54" y="834"/>
                </a:cxn>
                <a:cxn ang="0">
                  <a:pos x="51" y="614"/>
                </a:cxn>
                <a:cxn ang="0">
                  <a:pos x="53" y="452"/>
                </a:cxn>
                <a:cxn ang="0">
                  <a:pos x="50" y="331"/>
                </a:cxn>
                <a:cxn ang="0">
                  <a:pos x="49" y="290"/>
                </a:cxn>
                <a:cxn ang="0">
                  <a:pos x="48" y="251"/>
                </a:cxn>
                <a:cxn ang="0">
                  <a:pos x="55" y="174"/>
                </a:cxn>
                <a:cxn ang="0">
                  <a:pos x="61" y="134"/>
                </a:cxn>
                <a:cxn ang="0">
                  <a:pos x="65" y="78"/>
                </a:cxn>
                <a:cxn ang="0">
                  <a:pos x="70" y="43"/>
                </a:cxn>
                <a:cxn ang="0">
                  <a:pos x="79" y="14"/>
                </a:cxn>
                <a:cxn ang="0">
                  <a:pos x="70" y="6"/>
                </a:cxn>
                <a:cxn ang="0">
                  <a:pos x="58" y="1"/>
                </a:cxn>
                <a:cxn ang="0">
                  <a:pos x="48" y="0"/>
                </a:cxn>
                <a:cxn ang="0">
                  <a:pos x="34" y="2"/>
                </a:cxn>
                <a:cxn ang="0">
                  <a:pos x="28" y="22"/>
                </a:cxn>
                <a:cxn ang="0">
                  <a:pos x="20" y="65"/>
                </a:cxn>
                <a:cxn ang="0">
                  <a:pos x="14" y="129"/>
                </a:cxn>
                <a:cxn ang="0">
                  <a:pos x="11" y="163"/>
                </a:cxn>
                <a:cxn ang="0">
                  <a:pos x="4" y="205"/>
                </a:cxn>
                <a:cxn ang="0">
                  <a:pos x="0" y="291"/>
                </a:cxn>
                <a:cxn ang="0">
                  <a:pos x="3" y="423"/>
                </a:cxn>
                <a:cxn ang="0">
                  <a:pos x="6" y="510"/>
                </a:cxn>
                <a:cxn ang="0">
                  <a:pos x="4" y="620"/>
                </a:cxn>
                <a:cxn ang="0">
                  <a:pos x="2" y="826"/>
                </a:cxn>
                <a:cxn ang="0">
                  <a:pos x="6" y="953"/>
                </a:cxn>
                <a:cxn ang="0">
                  <a:pos x="11" y="1003"/>
                </a:cxn>
                <a:cxn ang="0">
                  <a:pos x="14" y="1024"/>
                </a:cxn>
                <a:cxn ang="0">
                  <a:pos x="15" y="1088"/>
                </a:cxn>
                <a:cxn ang="0">
                  <a:pos x="12" y="1173"/>
                </a:cxn>
                <a:cxn ang="0">
                  <a:pos x="12" y="1192"/>
                </a:cxn>
                <a:cxn ang="0">
                  <a:pos x="20" y="1253"/>
                </a:cxn>
                <a:cxn ang="0">
                  <a:pos x="28" y="1313"/>
                </a:cxn>
                <a:cxn ang="0">
                  <a:pos x="28" y="1332"/>
                </a:cxn>
                <a:cxn ang="0">
                  <a:pos x="31" y="1341"/>
                </a:cxn>
                <a:cxn ang="0">
                  <a:pos x="36" y="1349"/>
                </a:cxn>
                <a:cxn ang="0">
                  <a:pos x="44" y="1353"/>
                </a:cxn>
                <a:cxn ang="0">
                  <a:pos x="59" y="1353"/>
                </a:cxn>
                <a:cxn ang="0">
                  <a:pos x="67" y="1349"/>
                </a:cxn>
                <a:cxn ang="0">
                  <a:pos x="72" y="1341"/>
                </a:cxn>
                <a:cxn ang="0">
                  <a:pos x="74" y="1332"/>
                </a:cxn>
                <a:cxn ang="0">
                  <a:pos x="74" y="1302"/>
                </a:cxn>
                <a:cxn ang="0">
                  <a:pos x="67" y="1242"/>
                </a:cxn>
                <a:cxn ang="0">
                  <a:pos x="62" y="1212"/>
                </a:cxn>
                <a:cxn ang="0">
                  <a:pos x="58" y="1178"/>
                </a:cxn>
                <a:cxn ang="0">
                  <a:pos x="58" y="1143"/>
                </a:cxn>
                <a:cxn ang="0">
                  <a:pos x="62" y="1072"/>
                </a:cxn>
              </a:cxnLst>
              <a:rect l="0" t="0" r="r" b="b"/>
              <a:pathLst>
                <a:path w="79" h="1355">
                  <a:moveTo>
                    <a:pt x="62" y="1072"/>
                  </a:moveTo>
                  <a:lnTo>
                    <a:pt x="62" y="1072"/>
                  </a:lnTo>
                  <a:lnTo>
                    <a:pt x="63" y="1047"/>
                  </a:lnTo>
                  <a:lnTo>
                    <a:pt x="62" y="1011"/>
                  </a:lnTo>
                  <a:lnTo>
                    <a:pt x="58" y="923"/>
                  </a:lnTo>
                  <a:lnTo>
                    <a:pt x="54" y="834"/>
                  </a:lnTo>
                  <a:lnTo>
                    <a:pt x="51" y="773"/>
                  </a:lnTo>
                  <a:lnTo>
                    <a:pt x="51" y="614"/>
                  </a:lnTo>
                  <a:lnTo>
                    <a:pt x="51" y="614"/>
                  </a:lnTo>
                  <a:lnTo>
                    <a:pt x="53" y="452"/>
                  </a:lnTo>
                  <a:lnTo>
                    <a:pt x="51" y="371"/>
                  </a:lnTo>
                  <a:lnTo>
                    <a:pt x="50" y="331"/>
                  </a:lnTo>
                  <a:lnTo>
                    <a:pt x="49" y="290"/>
                  </a:lnTo>
                  <a:lnTo>
                    <a:pt x="49" y="290"/>
                  </a:lnTo>
                  <a:lnTo>
                    <a:pt x="48" y="270"/>
                  </a:lnTo>
                  <a:lnTo>
                    <a:pt x="48" y="251"/>
                  </a:lnTo>
                  <a:lnTo>
                    <a:pt x="50" y="212"/>
                  </a:lnTo>
                  <a:lnTo>
                    <a:pt x="55" y="174"/>
                  </a:lnTo>
                  <a:lnTo>
                    <a:pt x="61" y="134"/>
                  </a:lnTo>
                  <a:lnTo>
                    <a:pt x="61" y="134"/>
                  </a:lnTo>
                  <a:lnTo>
                    <a:pt x="62" y="112"/>
                  </a:lnTo>
                  <a:lnTo>
                    <a:pt x="65" y="78"/>
                  </a:lnTo>
                  <a:lnTo>
                    <a:pt x="67" y="60"/>
                  </a:lnTo>
                  <a:lnTo>
                    <a:pt x="70" y="43"/>
                  </a:lnTo>
                  <a:lnTo>
                    <a:pt x="74" y="27"/>
                  </a:lnTo>
                  <a:lnTo>
                    <a:pt x="79" y="14"/>
                  </a:lnTo>
                  <a:lnTo>
                    <a:pt x="79" y="14"/>
                  </a:lnTo>
                  <a:lnTo>
                    <a:pt x="70" y="6"/>
                  </a:lnTo>
                  <a:lnTo>
                    <a:pt x="65" y="4"/>
                  </a:lnTo>
                  <a:lnTo>
                    <a:pt x="58" y="1"/>
                  </a:lnTo>
                  <a:lnTo>
                    <a:pt x="53" y="0"/>
                  </a:lnTo>
                  <a:lnTo>
                    <a:pt x="48" y="0"/>
                  </a:lnTo>
                  <a:lnTo>
                    <a:pt x="41" y="1"/>
                  </a:lnTo>
                  <a:lnTo>
                    <a:pt x="34" y="2"/>
                  </a:lnTo>
                  <a:lnTo>
                    <a:pt x="34" y="2"/>
                  </a:lnTo>
                  <a:lnTo>
                    <a:pt x="28" y="22"/>
                  </a:lnTo>
                  <a:lnTo>
                    <a:pt x="23" y="43"/>
                  </a:lnTo>
                  <a:lnTo>
                    <a:pt x="20" y="65"/>
                  </a:lnTo>
                  <a:lnTo>
                    <a:pt x="17" y="87"/>
                  </a:lnTo>
                  <a:lnTo>
                    <a:pt x="14" y="129"/>
                  </a:lnTo>
                  <a:lnTo>
                    <a:pt x="12" y="147"/>
                  </a:lnTo>
                  <a:lnTo>
                    <a:pt x="11" y="163"/>
                  </a:lnTo>
                  <a:lnTo>
                    <a:pt x="11" y="163"/>
                  </a:lnTo>
                  <a:lnTo>
                    <a:pt x="4" y="205"/>
                  </a:lnTo>
                  <a:lnTo>
                    <a:pt x="2" y="248"/>
                  </a:lnTo>
                  <a:lnTo>
                    <a:pt x="0" y="291"/>
                  </a:lnTo>
                  <a:lnTo>
                    <a:pt x="0" y="336"/>
                  </a:lnTo>
                  <a:lnTo>
                    <a:pt x="3" y="423"/>
                  </a:lnTo>
                  <a:lnTo>
                    <a:pt x="6" y="467"/>
                  </a:lnTo>
                  <a:lnTo>
                    <a:pt x="6" y="510"/>
                  </a:lnTo>
                  <a:lnTo>
                    <a:pt x="6" y="510"/>
                  </a:lnTo>
                  <a:lnTo>
                    <a:pt x="4" y="620"/>
                  </a:lnTo>
                  <a:lnTo>
                    <a:pt x="2" y="757"/>
                  </a:lnTo>
                  <a:lnTo>
                    <a:pt x="2" y="826"/>
                  </a:lnTo>
                  <a:lnTo>
                    <a:pt x="3" y="894"/>
                  </a:lnTo>
                  <a:lnTo>
                    <a:pt x="6" y="953"/>
                  </a:lnTo>
                  <a:lnTo>
                    <a:pt x="8" y="979"/>
                  </a:lnTo>
                  <a:lnTo>
                    <a:pt x="11" y="1003"/>
                  </a:lnTo>
                  <a:lnTo>
                    <a:pt x="11" y="1003"/>
                  </a:lnTo>
                  <a:lnTo>
                    <a:pt x="14" y="1024"/>
                  </a:lnTo>
                  <a:lnTo>
                    <a:pt x="14" y="1046"/>
                  </a:lnTo>
                  <a:lnTo>
                    <a:pt x="15" y="1088"/>
                  </a:lnTo>
                  <a:lnTo>
                    <a:pt x="14" y="1130"/>
                  </a:lnTo>
                  <a:lnTo>
                    <a:pt x="12" y="1173"/>
                  </a:lnTo>
                  <a:lnTo>
                    <a:pt x="12" y="1173"/>
                  </a:lnTo>
                  <a:lnTo>
                    <a:pt x="12" y="1192"/>
                  </a:lnTo>
                  <a:lnTo>
                    <a:pt x="15" y="1212"/>
                  </a:lnTo>
                  <a:lnTo>
                    <a:pt x="20" y="1253"/>
                  </a:lnTo>
                  <a:lnTo>
                    <a:pt x="25" y="1292"/>
                  </a:lnTo>
                  <a:lnTo>
                    <a:pt x="28" y="1313"/>
                  </a:lnTo>
                  <a:lnTo>
                    <a:pt x="28" y="1332"/>
                  </a:lnTo>
                  <a:lnTo>
                    <a:pt x="28" y="1332"/>
                  </a:lnTo>
                  <a:lnTo>
                    <a:pt x="29" y="1338"/>
                  </a:lnTo>
                  <a:lnTo>
                    <a:pt x="31" y="1341"/>
                  </a:lnTo>
                  <a:lnTo>
                    <a:pt x="33" y="1345"/>
                  </a:lnTo>
                  <a:lnTo>
                    <a:pt x="36" y="1349"/>
                  </a:lnTo>
                  <a:lnTo>
                    <a:pt x="40" y="1352"/>
                  </a:lnTo>
                  <a:lnTo>
                    <a:pt x="44" y="1353"/>
                  </a:lnTo>
                  <a:lnTo>
                    <a:pt x="51" y="1355"/>
                  </a:lnTo>
                  <a:lnTo>
                    <a:pt x="59" y="1353"/>
                  </a:lnTo>
                  <a:lnTo>
                    <a:pt x="63" y="1352"/>
                  </a:lnTo>
                  <a:lnTo>
                    <a:pt x="67" y="1349"/>
                  </a:lnTo>
                  <a:lnTo>
                    <a:pt x="70" y="1345"/>
                  </a:lnTo>
                  <a:lnTo>
                    <a:pt x="72" y="1341"/>
                  </a:lnTo>
                  <a:lnTo>
                    <a:pt x="74" y="1338"/>
                  </a:lnTo>
                  <a:lnTo>
                    <a:pt x="74" y="1332"/>
                  </a:lnTo>
                  <a:lnTo>
                    <a:pt x="74" y="1332"/>
                  </a:lnTo>
                  <a:lnTo>
                    <a:pt x="74" y="1302"/>
                  </a:lnTo>
                  <a:lnTo>
                    <a:pt x="71" y="1272"/>
                  </a:lnTo>
                  <a:lnTo>
                    <a:pt x="67" y="1242"/>
                  </a:lnTo>
                  <a:lnTo>
                    <a:pt x="62" y="1212"/>
                  </a:lnTo>
                  <a:lnTo>
                    <a:pt x="62" y="1212"/>
                  </a:lnTo>
                  <a:lnTo>
                    <a:pt x="59" y="1195"/>
                  </a:lnTo>
                  <a:lnTo>
                    <a:pt x="58" y="1178"/>
                  </a:lnTo>
                  <a:lnTo>
                    <a:pt x="57" y="1160"/>
                  </a:lnTo>
                  <a:lnTo>
                    <a:pt x="58" y="1143"/>
                  </a:lnTo>
                  <a:lnTo>
                    <a:pt x="61" y="1107"/>
                  </a:lnTo>
                  <a:lnTo>
                    <a:pt x="62" y="1072"/>
                  </a:lnTo>
                  <a:lnTo>
                    <a:pt x="62" y="107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56" name="Freeform 768"/>
            <p:cNvSpPr/>
            <p:nvPr/>
          </p:nvSpPr>
          <p:spPr bwMode="auto">
            <a:xfrm>
              <a:off x="2044701" y="3662363"/>
              <a:ext cx="758825" cy="128588"/>
            </a:xfrm>
            <a:custGeom>
              <a:avLst/>
              <a:gdLst/>
              <a:ahLst/>
              <a:cxnLst>
                <a:cxn ang="0">
                  <a:pos x="1912" y="41"/>
                </a:cxn>
                <a:cxn ang="0">
                  <a:pos x="1906" y="29"/>
                </a:cxn>
                <a:cxn ang="0">
                  <a:pos x="1890" y="24"/>
                </a:cxn>
                <a:cxn ang="0">
                  <a:pos x="1874" y="29"/>
                </a:cxn>
                <a:cxn ang="0">
                  <a:pos x="1868" y="41"/>
                </a:cxn>
                <a:cxn ang="0">
                  <a:pos x="1868" y="94"/>
                </a:cxn>
                <a:cxn ang="0">
                  <a:pos x="1867" y="143"/>
                </a:cxn>
                <a:cxn ang="0">
                  <a:pos x="1861" y="168"/>
                </a:cxn>
                <a:cxn ang="0">
                  <a:pos x="1840" y="202"/>
                </a:cxn>
                <a:cxn ang="0">
                  <a:pos x="1800" y="230"/>
                </a:cxn>
                <a:cxn ang="0">
                  <a:pos x="1771" y="245"/>
                </a:cxn>
                <a:cxn ang="0">
                  <a:pos x="1728" y="258"/>
                </a:cxn>
                <a:cxn ang="0">
                  <a:pos x="1668" y="263"/>
                </a:cxn>
                <a:cxn ang="0">
                  <a:pos x="1621" y="267"/>
                </a:cxn>
                <a:cxn ang="0">
                  <a:pos x="1575" y="274"/>
                </a:cxn>
                <a:cxn ang="0">
                  <a:pos x="1394" y="278"/>
                </a:cxn>
                <a:cxn ang="0">
                  <a:pos x="1214" y="274"/>
                </a:cxn>
                <a:cxn ang="0">
                  <a:pos x="961" y="279"/>
                </a:cxn>
                <a:cxn ang="0">
                  <a:pos x="902" y="278"/>
                </a:cxn>
                <a:cxn ang="0">
                  <a:pos x="757" y="263"/>
                </a:cxn>
                <a:cxn ang="0">
                  <a:pos x="659" y="261"/>
                </a:cxn>
                <a:cxn ang="0">
                  <a:pos x="422" y="251"/>
                </a:cxn>
                <a:cxn ang="0">
                  <a:pos x="398" y="250"/>
                </a:cxn>
                <a:cxn ang="0">
                  <a:pos x="333" y="241"/>
                </a:cxn>
                <a:cxn ang="0">
                  <a:pos x="289" y="238"/>
                </a:cxn>
                <a:cxn ang="0">
                  <a:pos x="194" y="225"/>
                </a:cxn>
                <a:cxn ang="0">
                  <a:pos x="146" y="211"/>
                </a:cxn>
                <a:cxn ang="0">
                  <a:pos x="106" y="185"/>
                </a:cxn>
                <a:cxn ang="0">
                  <a:pos x="81" y="162"/>
                </a:cxn>
                <a:cxn ang="0">
                  <a:pos x="63" y="140"/>
                </a:cxn>
                <a:cxn ang="0">
                  <a:pos x="50" y="97"/>
                </a:cxn>
                <a:cxn ang="0">
                  <a:pos x="46" y="23"/>
                </a:cxn>
                <a:cxn ang="0">
                  <a:pos x="44" y="13"/>
                </a:cxn>
                <a:cxn ang="0">
                  <a:pos x="35" y="4"/>
                </a:cxn>
                <a:cxn ang="0">
                  <a:pos x="14" y="2"/>
                </a:cxn>
                <a:cxn ang="0">
                  <a:pos x="5" y="9"/>
                </a:cxn>
                <a:cxn ang="0">
                  <a:pos x="0" y="23"/>
                </a:cxn>
                <a:cxn ang="0">
                  <a:pos x="3" y="80"/>
                </a:cxn>
                <a:cxn ang="0">
                  <a:pos x="17" y="143"/>
                </a:cxn>
                <a:cxn ang="0">
                  <a:pos x="35" y="177"/>
                </a:cxn>
                <a:cxn ang="0">
                  <a:pos x="63" y="208"/>
                </a:cxn>
                <a:cxn ang="0">
                  <a:pos x="85" y="228"/>
                </a:cxn>
                <a:cxn ang="0">
                  <a:pos x="123" y="250"/>
                </a:cxn>
                <a:cxn ang="0">
                  <a:pos x="209" y="278"/>
                </a:cxn>
                <a:cxn ang="0">
                  <a:pos x="297" y="285"/>
                </a:cxn>
                <a:cxn ang="0">
                  <a:pos x="366" y="289"/>
                </a:cxn>
                <a:cxn ang="0">
                  <a:pos x="538" y="308"/>
                </a:cxn>
                <a:cxn ang="0">
                  <a:pos x="613" y="309"/>
                </a:cxn>
                <a:cxn ang="0">
                  <a:pos x="871" y="322"/>
                </a:cxn>
                <a:cxn ang="0">
                  <a:pos x="961" y="325"/>
                </a:cxn>
                <a:cxn ang="0">
                  <a:pos x="1184" y="321"/>
                </a:cxn>
                <a:cxn ang="0">
                  <a:pos x="1537" y="319"/>
                </a:cxn>
                <a:cxn ang="0">
                  <a:pos x="1596" y="314"/>
                </a:cxn>
                <a:cxn ang="0">
                  <a:pos x="1652" y="309"/>
                </a:cxn>
                <a:cxn ang="0">
                  <a:pos x="1712" y="305"/>
                </a:cxn>
                <a:cxn ang="0">
                  <a:pos x="1792" y="283"/>
                </a:cxn>
                <a:cxn ang="0">
                  <a:pos x="1868" y="240"/>
                </a:cxn>
                <a:cxn ang="0">
                  <a:pos x="1886" y="221"/>
                </a:cxn>
                <a:cxn ang="0">
                  <a:pos x="1904" y="189"/>
                </a:cxn>
                <a:cxn ang="0">
                  <a:pos x="1912" y="149"/>
                </a:cxn>
                <a:cxn ang="0">
                  <a:pos x="1914" y="46"/>
                </a:cxn>
              </a:cxnLst>
              <a:rect l="0" t="0" r="r" b="b"/>
              <a:pathLst>
                <a:path w="1915" h="325">
                  <a:moveTo>
                    <a:pt x="1914" y="46"/>
                  </a:moveTo>
                  <a:lnTo>
                    <a:pt x="1914" y="46"/>
                  </a:lnTo>
                  <a:lnTo>
                    <a:pt x="1912" y="41"/>
                  </a:lnTo>
                  <a:lnTo>
                    <a:pt x="1911" y="36"/>
                  </a:lnTo>
                  <a:lnTo>
                    <a:pt x="1908" y="32"/>
                  </a:lnTo>
                  <a:lnTo>
                    <a:pt x="1906" y="29"/>
                  </a:lnTo>
                  <a:lnTo>
                    <a:pt x="1902" y="26"/>
                  </a:lnTo>
                  <a:lnTo>
                    <a:pt x="1898" y="25"/>
                  </a:lnTo>
                  <a:lnTo>
                    <a:pt x="1890" y="24"/>
                  </a:lnTo>
                  <a:lnTo>
                    <a:pt x="1882" y="25"/>
                  </a:lnTo>
                  <a:lnTo>
                    <a:pt x="1878" y="26"/>
                  </a:lnTo>
                  <a:lnTo>
                    <a:pt x="1874" y="29"/>
                  </a:lnTo>
                  <a:lnTo>
                    <a:pt x="1872" y="32"/>
                  </a:lnTo>
                  <a:lnTo>
                    <a:pt x="1869" y="36"/>
                  </a:lnTo>
                  <a:lnTo>
                    <a:pt x="1868" y="41"/>
                  </a:lnTo>
                  <a:lnTo>
                    <a:pt x="1868" y="46"/>
                  </a:lnTo>
                  <a:lnTo>
                    <a:pt x="1868" y="46"/>
                  </a:lnTo>
                  <a:lnTo>
                    <a:pt x="1868" y="94"/>
                  </a:lnTo>
                  <a:lnTo>
                    <a:pt x="1868" y="118"/>
                  </a:lnTo>
                  <a:lnTo>
                    <a:pt x="1867" y="143"/>
                  </a:lnTo>
                  <a:lnTo>
                    <a:pt x="1867" y="143"/>
                  </a:lnTo>
                  <a:lnTo>
                    <a:pt x="1867" y="152"/>
                  </a:lnTo>
                  <a:lnTo>
                    <a:pt x="1864" y="160"/>
                  </a:lnTo>
                  <a:lnTo>
                    <a:pt x="1861" y="168"/>
                  </a:lnTo>
                  <a:lnTo>
                    <a:pt x="1859" y="176"/>
                  </a:lnTo>
                  <a:lnTo>
                    <a:pt x="1850" y="190"/>
                  </a:lnTo>
                  <a:lnTo>
                    <a:pt x="1840" y="202"/>
                  </a:lnTo>
                  <a:lnTo>
                    <a:pt x="1827" y="212"/>
                  </a:lnTo>
                  <a:lnTo>
                    <a:pt x="1814" y="221"/>
                  </a:lnTo>
                  <a:lnTo>
                    <a:pt x="1800" y="230"/>
                  </a:lnTo>
                  <a:lnTo>
                    <a:pt x="1784" y="238"/>
                  </a:lnTo>
                  <a:lnTo>
                    <a:pt x="1784" y="238"/>
                  </a:lnTo>
                  <a:lnTo>
                    <a:pt x="1771" y="245"/>
                  </a:lnTo>
                  <a:lnTo>
                    <a:pt x="1757" y="251"/>
                  </a:lnTo>
                  <a:lnTo>
                    <a:pt x="1742" y="255"/>
                  </a:lnTo>
                  <a:lnTo>
                    <a:pt x="1728" y="258"/>
                  </a:lnTo>
                  <a:lnTo>
                    <a:pt x="1714" y="261"/>
                  </a:lnTo>
                  <a:lnTo>
                    <a:pt x="1698" y="262"/>
                  </a:lnTo>
                  <a:lnTo>
                    <a:pt x="1668" y="263"/>
                  </a:lnTo>
                  <a:lnTo>
                    <a:pt x="1668" y="263"/>
                  </a:lnTo>
                  <a:lnTo>
                    <a:pt x="1644" y="264"/>
                  </a:lnTo>
                  <a:lnTo>
                    <a:pt x="1621" y="267"/>
                  </a:lnTo>
                  <a:lnTo>
                    <a:pt x="1598" y="271"/>
                  </a:lnTo>
                  <a:lnTo>
                    <a:pt x="1575" y="274"/>
                  </a:lnTo>
                  <a:lnTo>
                    <a:pt x="1575" y="274"/>
                  </a:lnTo>
                  <a:lnTo>
                    <a:pt x="1538" y="276"/>
                  </a:lnTo>
                  <a:lnTo>
                    <a:pt x="1495" y="278"/>
                  </a:lnTo>
                  <a:lnTo>
                    <a:pt x="1394" y="278"/>
                  </a:lnTo>
                  <a:lnTo>
                    <a:pt x="1295" y="275"/>
                  </a:lnTo>
                  <a:lnTo>
                    <a:pt x="1214" y="274"/>
                  </a:lnTo>
                  <a:lnTo>
                    <a:pt x="1214" y="274"/>
                  </a:lnTo>
                  <a:lnTo>
                    <a:pt x="1151" y="275"/>
                  </a:lnTo>
                  <a:lnTo>
                    <a:pt x="1088" y="276"/>
                  </a:lnTo>
                  <a:lnTo>
                    <a:pt x="961" y="279"/>
                  </a:lnTo>
                  <a:lnTo>
                    <a:pt x="961" y="279"/>
                  </a:lnTo>
                  <a:lnTo>
                    <a:pt x="931" y="279"/>
                  </a:lnTo>
                  <a:lnTo>
                    <a:pt x="902" y="278"/>
                  </a:lnTo>
                  <a:lnTo>
                    <a:pt x="845" y="271"/>
                  </a:lnTo>
                  <a:lnTo>
                    <a:pt x="786" y="266"/>
                  </a:lnTo>
                  <a:lnTo>
                    <a:pt x="757" y="263"/>
                  </a:lnTo>
                  <a:lnTo>
                    <a:pt x="729" y="263"/>
                  </a:lnTo>
                  <a:lnTo>
                    <a:pt x="729" y="263"/>
                  </a:lnTo>
                  <a:lnTo>
                    <a:pt x="659" y="261"/>
                  </a:lnTo>
                  <a:lnTo>
                    <a:pt x="575" y="257"/>
                  </a:lnTo>
                  <a:lnTo>
                    <a:pt x="492" y="253"/>
                  </a:lnTo>
                  <a:lnTo>
                    <a:pt x="422" y="251"/>
                  </a:lnTo>
                  <a:lnTo>
                    <a:pt x="422" y="251"/>
                  </a:lnTo>
                  <a:lnTo>
                    <a:pt x="411" y="251"/>
                  </a:lnTo>
                  <a:lnTo>
                    <a:pt x="398" y="250"/>
                  </a:lnTo>
                  <a:lnTo>
                    <a:pt x="371" y="246"/>
                  </a:lnTo>
                  <a:lnTo>
                    <a:pt x="347" y="242"/>
                  </a:lnTo>
                  <a:lnTo>
                    <a:pt x="333" y="241"/>
                  </a:lnTo>
                  <a:lnTo>
                    <a:pt x="320" y="240"/>
                  </a:lnTo>
                  <a:lnTo>
                    <a:pt x="320" y="240"/>
                  </a:lnTo>
                  <a:lnTo>
                    <a:pt x="289" y="238"/>
                  </a:lnTo>
                  <a:lnTo>
                    <a:pt x="256" y="234"/>
                  </a:lnTo>
                  <a:lnTo>
                    <a:pt x="194" y="225"/>
                  </a:lnTo>
                  <a:lnTo>
                    <a:pt x="194" y="225"/>
                  </a:lnTo>
                  <a:lnTo>
                    <a:pt x="177" y="223"/>
                  </a:lnTo>
                  <a:lnTo>
                    <a:pt x="161" y="217"/>
                  </a:lnTo>
                  <a:lnTo>
                    <a:pt x="146" y="211"/>
                  </a:lnTo>
                  <a:lnTo>
                    <a:pt x="132" y="204"/>
                  </a:lnTo>
                  <a:lnTo>
                    <a:pt x="119" y="195"/>
                  </a:lnTo>
                  <a:lnTo>
                    <a:pt x="106" y="185"/>
                  </a:lnTo>
                  <a:lnTo>
                    <a:pt x="93" y="174"/>
                  </a:lnTo>
                  <a:lnTo>
                    <a:pt x="81" y="162"/>
                  </a:lnTo>
                  <a:lnTo>
                    <a:pt x="81" y="162"/>
                  </a:lnTo>
                  <a:lnTo>
                    <a:pt x="74" y="156"/>
                  </a:lnTo>
                  <a:lnTo>
                    <a:pt x="68" y="148"/>
                  </a:lnTo>
                  <a:lnTo>
                    <a:pt x="63" y="140"/>
                  </a:lnTo>
                  <a:lnTo>
                    <a:pt x="59" y="132"/>
                  </a:lnTo>
                  <a:lnTo>
                    <a:pt x="54" y="115"/>
                  </a:lnTo>
                  <a:lnTo>
                    <a:pt x="50" y="97"/>
                  </a:lnTo>
                  <a:lnTo>
                    <a:pt x="47" y="79"/>
                  </a:lnTo>
                  <a:lnTo>
                    <a:pt x="46" y="60"/>
                  </a:lnTo>
                  <a:lnTo>
                    <a:pt x="46" y="23"/>
                  </a:lnTo>
                  <a:lnTo>
                    <a:pt x="46" y="23"/>
                  </a:lnTo>
                  <a:lnTo>
                    <a:pt x="46" y="17"/>
                  </a:lnTo>
                  <a:lnTo>
                    <a:pt x="44" y="13"/>
                  </a:lnTo>
                  <a:lnTo>
                    <a:pt x="42" y="9"/>
                  </a:lnTo>
                  <a:lnTo>
                    <a:pt x="39" y="7"/>
                  </a:lnTo>
                  <a:lnTo>
                    <a:pt x="35" y="4"/>
                  </a:lnTo>
                  <a:lnTo>
                    <a:pt x="31" y="2"/>
                  </a:lnTo>
                  <a:lnTo>
                    <a:pt x="23" y="0"/>
                  </a:lnTo>
                  <a:lnTo>
                    <a:pt x="14" y="2"/>
                  </a:lnTo>
                  <a:lnTo>
                    <a:pt x="12" y="4"/>
                  </a:lnTo>
                  <a:lnTo>
                    <a:pt x="8" y="7"/>
                  </a:lnTo>
                  <a:lnTo>
                    <a:pt x="5" y="9"/>
                  </a:lnTo>
                  <a:lnTo>
                    <a:pt x="3" y="13"/>
                  </a:lnTo>
                  <a:lnTo>
                    <a:pt x="1" y="17"/>
                  </a:lnTo>
                  <a:lnTo>
                    <a:pt x="0" y="23"/>
                  </a:lnTo>
                  <a:lnTo>
                    <a:pt x="0" y="23"/>
                  </a:lnTo>
                  <a:lnTo>
                    <a:pt x="1" y="53"/>
                  </a:lnTo>
                  <a:lnTo>
                    <a:pt x="3" y="80"/>
                  </a:lnTo>
                  <a:lnTo>
                    <a:pt x="6" y="106"/>
                  </a:lnTo>
                  <a:lnTo>
                    <a:pt x="13" y="131"/>
                  </a:lnTo>
                  <a:lnTo>
                    <a:pt x="17" y="143"/>
                  </a:lnTo>
                  <a:lnTo>
                    <a:pt x="22" y="155"/>
                  </a:lnTo>
                  <a:lnTo>
                    <a:pt x="29" y="165"/>
                  </a:lnTo>
                  <a:lnTo>
                    <a:pt x="35" y="177"/>
                  </a:lnTo>
                  <a:lnTo>
                    <a:pt x="43" y="187"/>
                  </a:lnTo>
                  <a:lnTo>
                    <a:pt x="52" y="198"/>
                  </a:lnTo>
                  <a:lnTo>
                    <a:pt x="63" y="208"/>
                  </a:lnTo>
                  <a:lnTo>
                    <a:pt x="74" y="219"/>
                  </a:lnTo>
                  <a:lnTo>
                    <a:pt x="74" y="219"/>
                  </a:lnTo>
                  <a:lnTo>
                    <a:pt x="85" y="228"/>
                  </a:lnTo>
                  <a:lnTo>
                    <a:pt x="97" y="236"/>
                  </a:lnTo>
                  <a:lnTo>
                    <a:pt x="110" y="244"/>
                  </a:lnTo>
                  <a:lnTo>
                    <a:pt x="123" y="250"/>
                  </a:lnTo>
                  <a:lnTo>
                    <a:pt x="150" y="262"/>
                  </a:lnTo>
                  <a:lnTo>
                    <a:pt x="179" y="271"/>
                  </a:lnTo>
                  <a:lnTo>
                    <a:pt x="209" y="278"/>
                  </a:lnTo>
                  <a:lnTo>
                    <a:pt x="239" y="283"/>
                  </a:lnTo>
                  <a:lnTo>
                    <a:pt x="268" y="284"/>
                  </a:lnTo>
                  <a:lnTo>
                    <a:pt x="297" y="285"/>
                  </a:lnTo>
                  <a:lnTo>
                    <a:pt x="297" y="285"/>
                  </a:lnTo>
                  <a:lnTo>
                    <a:pt x="332" y="287"/>
                  </a:lnTo>
                  <a:lnTo>
                    <a:pt x="366" y="289"/>
                  </a:lnTo>
                  <a:lnTo>
                    <a:pt x="434" y="297"/>
                  </a:lnTo>
                  <a:lnTo>
                    <a:pt x="502" y="305"/>
                  </a:lnTo>
                  <a:lnTo>
                    <a:pt x="538" y="308"/>
                  </a:lnTo>
                  <a:lnTo>
                    <a:pt x="572" y="309"/>
                  </a:lnTo>
                  <a:lnTo>
                    <a:pt x="572" y="309"/>
                  </a:lnTo>
                  <a:lnTo>
                    <a:pt x="613" y="309"/>
                  </a:lnTo>
                  <a:lnTo>
                    <a:pt x="661" y="312"/>
                  </a:lnTo>
                  <a:lnTo>
                    <a:pt x="766" y="317"/>
                  </a:lnTo>
                  <a:lnTo>
                    <a:pt x="871" y="322"/>
                  </a:lnTo>
                  <a:lnTo>
                    <a:pt x="920" y="325"/>
                  </a:lnTo>
                  <a:lnTo>
                    <a:pt x="961" y="325"/>
                  </a:lnTo>
                  <a:lnTo>
                    <a:pt x="961" y="325"/>
                  </a:lnTo>
                  <a:lnTo>
                    <a:pt x="1036" y="323"/>
                  </a:lnTo>
                  <a:lnTo>
                    <a:pt x="1109" y="322"/>
                  </a:lnTo>
                  <a:lnTo>
                    <a:pt x="1184" y="321"/>
                  </a:lnTo>
                  <a:lnTo>
                    <a:pt x="1258" y="319"/>
                  </a:lnTo>
                  <a:lnTo>
                    <a:pt x="1537" y="319"/>
                  </a:lnTo>
                  <a:lnTo>
                    <a:pt x="1537" y="319"/>
                  </a:lnTo>
                  <a:lnTo>
                    <a:pt x="1553" y="319"/>
                  </a:lnTo>
                  <a:lnTo>
                    <a:pt x="1567" y="318"/>
                  </a:lnTo>
                  <a:lnTo>
                    <a:pt x="1596" y="314"/>
                  </a:lnTo>
                  <a:lnTo>
                    <a:pt x="1623" y="310"/>
                  </a:lnTo>
                  <a:lnTo>
                    <a:pt x="1638" y="309"/>
                  </a:lnTo>
                  <a:lnTo>
                    <a:pt x="1652" y="309"/>
                  </a:lnTo>
                  <a:lnTo>
                    <a:pt x="1652" y="309"/>
                  </a:lnTo>
                  <a:lnTo>
                    <a:pt x="1683" y="308"/>
                  </a:lnTo>
                  <a:lnTo>
                    <a:pt x="1712" y="305"/>
                  </a:lnTo>
                  <a:lnTo>
                    <a:pt x="1740" y="300"/>
                  </a:lnTo>
                  <a:lnTo>
                    <a:pt x="1766" y="292"/>
                  </a:lnTo>
                  <a:lnTo>
                    <a:pt x="1792" y="283"/>
                  </a:lnTo>
                  <a:lnTo>
                    <a:pt x="1817" y="271"/>
                  </a:lnTo>
                  <a:lnTo>
                    <a:pt x="1843" y="257"/>
                  </a:lnTo>
                  <a:lnTo>
                    <a:pt x="1868" y="240"/>
                  </a:lnTo>
                  <a:lnTo>
                    <a:pt x="1868" y="240"/>
                  </a:lnTo>
                  <a:lnTo>
                    <a:pt x="1878" y="230"/>
                  </a:lnTo>
                  <a:lnTo>
                    <a:pt x="1886" y="221"/>
                  </a:lnTo>
                  <a:lnTo>
                    <a:pt x="1894" y="211"/>
                  </a:lnTo>
                  <a:lnTo>
                    <a:pt x="1899" y="200"/>
                  </a:lnTo>
                  <a:lnTo>
                    <a:pt x="1904" y="189"/>
                  </a:lnTo>
                  <a:lnTo>
                    <a:pt x="1908" y="176"/>
                  </a:lnTo>
                  <a:lnTo>
                    <a:pt x="1911" y="162"/>
                  </a:lnTo>
                  <a:lnTo>
                    <a:pt x="1912" y="149"/>
                  </a:lnTo>
                  <a:lnTo>
                    <a:pt x="1915" y="123"/>
                  </a:lnTo>
                  <a:lnTo>
                    <a:pt x="1915" y="96"/>
                  </a:lnTo>
                  <a:lnTo>
                    <a:pt x="1914" y="46"/>
                  </a:lnTo>
                  <a:lnTo>
                    <a:pt x="1914" y="4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57" name="Freeform 769"/>
            <p:cNvSpPr/>
            <p:nvPr/>
          </p:nvSpPr>
          <p:spPr bwMode="auto">
            <a:xfrm>
              <a:off x="2560638" y="3128963"/>
              <a:ext cx="244475" cy="560388"/>
            </a:xfrm>
            <a:custGeom>
              <a:avLst/>
              <a:gdLst/>
              <a:ahLst/>
              <a:cxnLst>
                <a:cxn ang="0">
                  <a:pos x="615" y="557"/>
                </a:cxn>
                <a:cxn ang="0">
                  <a:pos x="612" y="359"/>
                </a:cxn>
                <a:cxn ang="0">
                  <a:pos x="609" y="293"/>
                </a:cxn>
                <a:cxn ang="0">
                  <a:pos x="603" y="247"/>
                </a:cxn>
                <a:cxn ang="0">
                  <a:pos x="599" y="200"/>
                </a:cxn>
                <a:cxn ang="0">
                  <a:pos x="599" y="190"/>
                </a:cxn>
                <a:cxn ang="0">
                  <a:pos x="592" y="164"/>
                </a:cxn>
                <a:cxn ang="0">
                  <a:pos x="578" y="128"/>
                </a:cxn>
                <a:cxn ang="0">
                  <a:pos x="567" y="110"/>
                </a:cxn>
                <a:cxn ang="0">
                  <a:pos x="541" y="80"/>
                </a:cxn>
                <a:cxn ang="0">
                  <a:pos x="509" y="56"/>
                </a:cxn>
                <a:cxn ang="0">
                  <a:pos x="473" y="37"/>
                </a:cxn>
                <a:cxn ang="0">
                  <a:pos x="454" y="29"/>
                </a:cxn>
                <a:cxn ang="0">
                  <a:pos x="403" y="13"/>
                </a:cxn>
                <a:cxn ang="0">
                  <a:pos x="352" y="4"/>
                </a:cxn>
                <a:cxn ang="0">
                  <a:pos x="298" y="0"/>
                </a:cxn>
                <a:cxn ang="0">
                  <a:pos x="244" y="0"/>
                </a:cxn>
                <a:cxn ang="0">
                  <a:pos x="131" y="4"/>
                </a:cxn>
                <a:cxn ang="0">
                  <a:pos x="14" y="7"/>
                </a:cxn>
                <a:cxn ang="0">
                  <a:pos x="5" y="11"/>
                </a:cxn>
                <a:cxn ang="0">
                  <a:pos x="1" y="17"/>
                </a:cxn>
                <a:cxn ang="0">
                  <a:pos x="1" y="28"/>
                </a:cxn>
                <a:cxn ang="0">
                  <a:pos x="6" y="39"/>
                </a:cxn>
                <a:cxn ang="0">
                  <a:pos x="10" y="47"/>
                </a:cxn>
                <a:cxn ang="0">
                  <a:pos x="15" y="54"/>
                </a:cxn>
                <a:cxn ang="0">
                  <a:pos x="200" y="47"/>
                </a:cxn>
                <a:cxn ang="0">
                  <a:pos x="302" y="46"/>
                </a:cxn>
                <a:cxn ang="0">
                  <a:pos x="365" y="51"/>
                </a:cxn>
                <a:cxn ang="0">
                  <a:pos x="383" y="54"/>
                </a:cxn>
                <a:cxn ang="0">
                  <a:pos x="429" y="67"/>
                </a:cxn>
                <a:cxn ang="0">
                  <a:pos x="471" y="87"/>
                </a:cxn>
                <a:cxn ang="0">
                  <a:pos x="509" y="114"/>
                </a:cxn>
                <a:cxn ang="0">
                  <a:pos x="526" y="131"/>
                </a:cxn>
                <a:cxn ang="0">
                  <a:pos x="539" y="151"/>
                </a:cxn>
                <a:cxn ang="0">
                  <a:pos x="545" y="165"/>
                </a:cxn>
                <a:cxn ang="0">
                  <a:pos x="550" y="192"/>
                </a:cxn>
                <a:cxn ang="0">
                  <a:pos x="552" y="233"/>
                </a:cxn>
                <a:cxn ang="0">
                  <a:pos x="556" y="260"/>
                </a:cxn>
                <a:cxn ang="0">
                  <a:pos x="561" y="288"/>
                </a:cxn>
                <a:cxn ang="0">
                  <a:pos x="565" y="342"/>
                </a:cxn>
                <a:cxn ang="0">
                  <a:pos x="565" y="369"/>
                </a:cxn>
                <a:cxn ang="0">
                  <a:pos x="567" y="484"/>
                </a:cxn>
                <a:cxn ang="0">
                  <a:pos x="570" y="599"/>
                </a:cxn>
                <a:cxn ang="0">
                  <a:pos x="569" y="663"/>
                </a:cxn>
                <a:cxn ang="0">
                  <a:pos x="565" y="790"/>
                </a:cxn>
                <a:cxn ang="0">
                  <a:pos x="565" y="1392"/>
                </a:cxn>
                <a:cxn ang="0">
                  <a:pos x="565" y="1397"/>
                </a:cxn>
                <a:cxn ang="0">
                  <a:pos x="569" y="1405"/>
                </a:cxn>
                <a:cxn ang="0">
                  <a:pos x="575" y="1410"/>
                </a:cxn>
                <a:cxn ang="0">
                  <a:pos x="587" y="1414"/>
                </a:cxn>
                <a:cxn ang="0">
                  <a:pos x="600" y="1410"/>
                </a:cxn>
                <a:cxn ang="0">
                  <a:pos x="605" y="1405"/>
                </a:cxn>
                <a:cxn ang="0">
                  <a:pos x="609" y="1397"/>
                </a:cxn>
                <a:cxn ang="0">
                  <a:pos x="611" y="814"/>
                </a:cxn>
                <a:cxn ang="0">
                  <a:pos x="611" y="750"/>
                </a:cxn>
                <a:cxn ang="0">
                  <a:pos x="615" y="621"/>
                </a:cxn>
                <a:cxn ang="0">
                  <a:pos x="615" y="557"/>
                </a:cxn>
              </a:cxnLst>
              <a:rect l="0" t="0" r="r" b="b"/>
              <a:pathLst>
                <a:path w="615" h="1414">
                  <a:moveTo>
                    <a:pt x="615" y="557"/>
                  </a:moveTo>
                  <a:lnTo>
                    <a:pt x="615" y="557"/>
                  </a:lnTo>
                  <a:lnTo>
                    <a:pt x="613" y="425"/>
                  </a:lnTo>
                  <a:lnTo>
                    <a:pt x="612" y="359"/>
                  </a:lnTo>
                  <a:lnTo>
                    <a:pt x="609" y="293"/>
                  </a:lnTo>
                  <a:lnTo>
                    <a:pt x="609" y="293"/>
                  </a:lnTo>
                  <a:lnTo>
                    <a:pt x="607" y="270"/>
                  </a:lnTo>
                  <a:lnTo>
                    <a:pt x="603" y="247"/>
                  </a:lnTo>
                  <a:lnTo>
                    <a:pt x="600" y="224"/>
                  </a:lnTo>
                  <a:lnTo>
                    <a:pt x="599" y="200"/>
                  </a:lnTo>
                  <a:lnTo>
                    <a:pt x="599" y="200"/>
                  </a:lnTo>
                  <a:lnTo>
                    <a:pt x="599" y="190"/>
                  </a:lnTo>
                  <a:lnTo>
                    <a:pt x="598" y="181"/>
                  </a:lnTo>
                  <a:lnTo>
                    <a:pt x="592" y="164"/>
                  </a:lnTo>
                  <a:lnTo>
                    <a:pt x="586" y="145"/>
                  </a:lnTo>
                  <a:lnTo>
                    <a:pt x="578" y="128"/>
                  </a:lnTo>
                  <a:lnTo>
                    <a:pt x="578" y="128"/>
                  </a:lnTo>
                  <a:lnTo>
                    <a:pt x="567" y="110"/>
                  </a:lnTo>
                  <a:lnTo>
                    <a:pt x="556" y="94"/>
                  </a:lnTo>
                  <a:lnTo>
                    <a:pt x="541" y="80"/>
                  </a:lnTo>
                  <a:lnTo>
                    <a:pt x="526" y="67"/>
                  </a:lnTo>
                  <a:lnTo>
                    <a:pt x="509" y="56"/>
                  </a:lnTo>
                  <a:lnTo>
                    <a:pt x="490" y="46"/>
                  </a:lnTo>
                  <a:lnTo>
                    <a:pt x="473" y="37"/>
                  </a:lnTo>
                  <a:lnTo>
                    <a:pt x="454" y="29"/>
                  </a:lnTo>
                  <a:lnTo>
                    <a:pt x="454" y="29"/>
                  </a:lnTo>
                  <a:lnTo>
                    <a:pt x="429" y="20"/>
                  </a:lnTo>
                  <a:lnTo>
                    <a:pt x="403" y="13"/>
                  </a:lnTo>
                  <a:lnTo>
                    <a:pt x="378" y="8"/>
                  </a:lnTo>
                  <a:lnTo>
                    <a:pt x="352" y="4"/>
                  </a:lnTo>
                  <a:lnTo>
                    <a:pt x="325" y="2"/>
                  </a:lnTo>
                  <a:lnTo>
                    <a:pt x="298" y="0"/>
                  </a:lnTo>
                  <a:lnTo>
                    <a:pt x="272" y="0"/>
                  </a:lnTo>
                  <a:lnTo>
                    <a:pt x="244" y="0"/>
                  </a:lnTo>
                  <a:lnTo>
                    <a:pt x="244" y="0"/>
                  </a:lnTo>
                  <a:lnTo>
                    <a:pt x="131" y="4"/>
                  </a:lnTo>
                  <a:lnTo>
                    <a:pt x="14" y="7"/>
                  </a:lnTo>
                  <a:lnTo>
                    <a:pt x="14" y="7"/>
                  </a:lnTo>
                  <a:lnTo>
                    <a:pt x="9" y="8"/>
                  </a:lnTo>
                  <a:lnTo>
                    <a:pt x="5" y="11"/>
                  </a:lnTo>
                  <a:lnTo>
                    <a:pt x="2" y="15"/>
                  </a:lnTo>
                  <a:lnTo>
                    <a:pt x="1" y="17"/>
                  </a:lnTo>
                  <a:lnTo>
                    <a:pt x="0" y="22"/>
                  </a:lnTo>
                  <a:lnTo>
                    <a:pt x="1" y="28"/>
                  </a:lnTo>
                  <a:lnTo>
                    <a:pt x="2" y="33"/>
                  </a:lnTo>
                  <a:lnTo>
                    <a:pt x="6" y="39"/>
                  </a:lnTo>
                  <a:lnTo>
                    <a:pt x="6" y="39"/>
                  </a:lnTo>
                  <a:lnTo>
                    <a:pt x="10" y="47"/>
                  </a:lnTo>
                  <a:lnTo>
                    <a:pt x="15" y="54"/>
                  </a:lnTo>
                  <a:lnTo>
                    <a:pt x="15" y="54"/>
                  </a:lnTo>
                  <a:lnTo>
                    <a:pt x="98" y="51"/>
                  </a:lnTo>
                  <a:lnTo>
                    <a:pt x="200" y="47"/>
                  </a:lnTo>
                  <a:lnTo>
                    <a:pt x="252" y="46"/>
                  </a:lnTo>
                  <a:lnTo>
                    <a:pt x="302" y="46"/>
                  </a:lnTo>
                  <a:lnTo>
                    <a:pt x="345" y="49"/>
                  </a:lnTo>
                  <a:lnTo>
                    <a:pt x="365" y="51"/>
                  </a:lnTo>
                  <a:lnTo>
                    <a:pt x="383" y="54"/>
                  </a:lnTo>
                  <a:lnTo>
                    <a:pt x="383" y="54"/>
                  </a:lnTo>
                  <a:lnTo>
                    <a:pt x="405" y="60"/>
                  </a:lnTo>
                  <a:lnTo>
                    <a:pt x="429" y="67"/>
                  </a:lnTo>
                  <a:lnTo>
                    <a:pt x="450" y="76"/>
                  </a:lnTo>
                  <a:lnTo>
                    <a:pt x="471" y="87"/>
                  </a:lnTo>
                  <a:lnTo>
                    <a:pt x="490" y="100"/>
                  </a:lnTo>
                  <a:lnTo>
                    <a:pt x="509" y="114"/>
                  </a:lnTo>
                  <a:lnTo>
                    <a:pt x="518" y="123"/>
                  </a:lnTo>
                  <a:lnTo>
                    <a:pt x="526" y="131"/>
                  </a:lnTo>
                  <a:lnTo>
                    <a:pt x="532" y="141"/>
                  </a:lnTo>
                  <a:lnTo>
                    <a:pt x="539" y="151"/>
                  </a:lnTo>
                  <a:lnTo>
                    <a:pt x="539" y="151"/>
                  </a:lnTo>
                  <a:lnTo>
                    <a:pt x="545" y="165"/>
                  </a:lnTo>
                  <a:lnTo>
                    <a:pt x="549" y="178"/>
                  </a:lnTo>
                  <a:lnTo>
                    <a:pt x="550" y="192"/>
                  </a:lnTo>
                  <a:lnTo>
                    <a:pt x="552" y="206"/>
                  </a:lnTo>
                  <a:lnTo>
                    <a:pt x="552" y="233"/>
                  </a:lnTo>
                  <a:lnTo>
                    <a:pt x="553" y="247"/>
                  </a:lnTo>
                  <a:lnTo>
                    <a:pt x="556" y="260"/>
                  </a:lnTo>
                  <a:lnTo>
                    <a:pt x="556" y="260"/>
                  </a:lnTo>
                  <a:lnTo>
                    <a:pt x="561" y="288"/>
                  </a:lnTo>
                  <a:lnTo>
                    <a:pt x="564" y="315"/>
                  </a:lnTo>
                  <a:lnTo>
                    <a:pt x="565" y="342"/>
                  </a:lnTo>
                  <a:lnTo>
                    <a:pt x="565" y="369"/>
                  </a:lnTo>
                  <a:lnTo>
                    <a:pt x="565" y="369"/>
                  </a:lnTo>
                  <a:lnTo>
                    <a:pt x="565" y="427"/>
                  </a:lnTo>
                  <a:lnTo>
                    <a:pt x="567" y="484"/>
                  </a:lnTo>
                  <a:lnTo>
                    <a:pt x="569" y="542"/>
                  </a:lnTo>
                  <a:lnTo>
                    <a:pt x="570" y="599"/>
                  </a:lnTo>
                  <a:lnTo>
                    <a:pt x="570" y="599"/>
                  </a:lnTo>
                  <a:lnTo>
                    <a:pt x="569" y="663"/>
                  </a:lnTo>
                  <a:lnTo>
                    <a:pt x="567" y="726"/>
                  </a:lnTo>
                  <a:lnTo>
                    <a:pt x="565" y="790"/>
                  </a:lnTo>
                  <a:lnTo>
                    <a:pt x="565" y="853"/>
                  </a:lnTo>
                  <a:lnTo>
                    <a:pt x="565" y="1392"/>
                  </a:lnTo>
                  <a:lnTo>
                    <a:pt x="565" y="1392"/>
                  </a:lnTo>
                  <a:lnTo>
                    <a:pt x="565" y="1397"/>
                  </a:lnTo>
                  <a:lnTo>
                    <a:pt x="566" y="1401"/>
                  </a:lnTo>
                  <a:lnTo>
                    <a:pt x="569" y="1405"/>
                  </a:lnTo>
                  <a:lnTo>
                    <a:pt x="571" y="1409"/>
                  </a:lnTo>
                  <a:lnTo>
                    <a:pt x="575" y="1410"/>
                  </a:lnTo>
                  <a:lnTo>
                    <a:pt x="579" y="1413"/>
                  </a:lnTo>
                  <a:lnTo>
                    <a:pt x="587" y="1414"/>
                  </a:lnTo>
                  <a:lnTo>
                    <a:pt x="596" y="1413"/>
                  </a:lnTo>
                  <a:lnTo>
                    <a:pt x="600" y="1410"/>
                  </a:lnTo>
                  <a:lnTo>
                    <a:pt x="603" y="1409"/>
                  </a:lnTo>
                  <a:lnTo>
                    <a:pt x="605" y="1405"/>
                  </a:lnTo>
                  <a:lnTo>
                    <a:pt x="608" y="1401"/>
                  </a:lnTo>
                  <a:lnTo>
                    <a:pt x="609" y="1397"/>
                  </a:lnTo>
                  <a:lnTo>
                    <a:pt x="611" y="1392"/>
                  </a:lnTo>
                  <a:lnTo>
                    <a:pt x="611" y="814"/>
                  </a:lnTo>
                  <a:lnTo>
                    <a:pt x="611" y="814"/>
                  </a:lnTo>
                  <a:lnTo>
                    <a:pt x="611" y="750"/>
                  </a:lnTo>
                  <a:lnTo>
                    <a:pt x="613" y="686"/>
                  </a:lnTo>
                  <a:lnTo>
                    <a:pt x="615" y="621"/>
                  </a:lnTo>
                  <a:lnTo>
                    <a:pt x="615" y="557"/>
                  </a:lnTo>
                  <a:lnTo>
                    <a:pt x="615" y="55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58" name="Freeform 770"/>
            <p:cNvSpPr/>
            <p:nvPr/>
          </p:nvSpPr>
          <p:spPr bwMode="auto">
            <a:xfrm>
              <a:off x="2044701" y="3044825"/>
              <a:ext cx="533400" cy="114300"/>
            </a:xfrm>
            <a:custGeom>
              <a:avLst/>
              <a:gdLst/>
              <a:ahLst/>
              <a:cxnLst>
                <a:cxn ang="0">
                  <a:pos x="1338" y="227"/>
                </a:cxn>
                <a:cxn ang="0">
                  <a:pos x="1281" y="176"/>
                </a:cxn>
                <a:cxn ang="0">
                  <a:pos x="1218" y="132"/>
                </a:cxn>
                <a:cxn ang="0">
                  <a:pos x="1150" y="93"/>
                </a:cxn>
                <a:cxn ang="0">
                  <a:pos x="1081" y="60"/>
                </a:cxn>
                <a:cxn ang="0">
                  <a:pos x="1057" y="51"/>
                </a:cxn>
                <a:cxn ang="0">
                  <a:pos x="1004" y="34"/>
                </a:cxn>
                <a:cxn ang="0">
                  <a:pos x="943" y="22"/>
                </a:cxn>
                <a:cxn ang="0">
                  <a:pos x="848" y="10"/>
                </a:cxn>
                <a:cxn ang="0">
                  <a:pos x="721" y="1"/>
                </a:cxn>
                <a:cxn ang="0">
                  <a:pos x="608" y="0"/>
                </a:cxn>
                <a:cxn ang="0">
                  <a:pos x="563" y="0"/>
                </a:cxn>
                <a:cxn ang="0">
                  <a:pos x="471" y="5"/>
                </a:cxn>
                <a:cxn ang="0">
                  <a:pos x="378" y="17"/>
                </a:cxn>
                <a:cxn ang="0">
                  <a:pos x="332" y="27"/>
                </a:cxn>
                <a:cxn ang="0">
                  <a:pos x="289" y="40"/>
                </a:cxn>
                <a:cxn ang="0">
                  <a:pos x="246" y="57"/>
                </a:cxn>
                <a:cxn ang="0">
                  <a:pos x="212" y="73"/>
                </a:cxn>
                <a:cxn ang="0">
                  <a:pos x="138" y="111"/>
                </a:cxn>
                <a:cxn ang="0">
                  <a:pos x="100" y="134"/>
                </a:cxn>
                <a:cxn ang="0">
                  <a:pos x="66" y="161"/>
                </a:cxn>
                <a:cxn ang="0">
                  <a:pos x="36" y="189"/>
                </a:cxn>
                <a:cxn ang="0">
                  <a:pos x="13" y="223"/>
                </a:cxn>
                <a:cxn ang="0">
                  <a:pos x="0" y="260"/>
                </a:cxn>
                <a:cxn ang="0">
                  <a:pos x="0" y="265"/>
                </a:cxn>
                <a:cxn ang="0">
                  <a:pos x="2" y="274"/>
                </a:cxn>
                <a:cxn ang="0">
                  <a:pos x="7" y="281"/>
                </a:cxn>
                <a:cxn ang="0">
                  <a:pos x="19" y="287"/>
                </a:cxn>
                <a:cxn ang="0">
                  <a:pos x="30" y="287"/>
                </a:cxn>
                <a:cxn ang="0">
                  <a:pos x="38" y="283"/>
                </a:cxn>
                <a:cxn ang="0">
                  <a:pos x="43" y="277"/>
                </a:cxn>
                <a:cxn ang="0">
                  <a:pos x="45" y="272"/>
                </a:cxn>
                <a:cxn ang="0">
                  <a:pos x="58" y="238"/>
                </a:cxn>
                <a:cxn ang="0">
                  <a:pos x="81" y="206"/>
                </a:cxn>
                <a:cxn ang="0">
                  <a:pos x="111" y="179"/>
                </a:cxn>
                <a:cxn ang="0">
                  <a:pos x="147" y="155"/>
                </a:cxn>
                <a:cxn ang="0">
                  <a:pos x="186" y="134"/>
                </a:cxn>
                <a:cxn ang="0">
                  <a:pos x="262" y="99"/>
                </a:cxn>
                <a:cxn ang="0">
                  <a:pos x="295" y="86"/>
                </a:cxn>
                <a:cxn ang="0">
                  <a:pos x="336" y="72"/>
                </a:cxn>
                <a:cxn ang="0">
                  <a:pos x="387" y="62"/>
                </a:cxn>
                <a:cxn ang="0">
                  <a:pos x="444" y="55"/>
                </a:cxn>
                <a:cxn ang="0">
                  <a:pos x="561" y="47"/>
                </a:cxn>
                <a:cxn ang="0">
                  <a:pos x="716" y="45"/>
                </a:cxn>
                <a:cxn ang="0">
                  <a:pos x="762" y="45"/>
                </a:cxn>
                <a:cxn ang="0">
                  <a:pos x="853" y="52"/>
                </a:cxn>
                <a:cxn ang="0">
                  <a:pos x="945" y="65"/>
                </a:cxn>
                <a:cxn ang="0">
                  <a:pos x="1010" y="82"/>
                </a:cxn>
                <a:cxn ang="0">
                  <a:pos x="1055" y="98"/>
                </a:cxn>
                <a:cxn ang="0">
                  <a:pos x="1075" y="107"/>
                </a:cxn>
                <a:cxn ang="0">
                  <a:pos x="1138" y="137"/>
                </a:cxn>
                <a:cxn ang="0">
                  <a:pos x="1198" y="172"/>
                </a:cxn>
                <a:cxn ang="0">
                  <a:pos x="1255" y="213"/>
                </a:cxn>
                <a:cxn ang="0">
                  <a:pos x="1306" y="259"/>
                </a:cxn>
                <a:cxn ang="0">
                  <a:pos x="1310" y="263"/>
                </a:cxn>
                <a:cxn ang="0">
                  <a:pos x="1319" y="266"/>
                </a:cxn>
                <a:cxn ang="0">
                  <a:pos x="1327" y="265"/>
                </a:cxn>
                <a:cxn ang="0">
                  <a:pos x="1338" y="259"/>
                </a:cxn>
                <a:cxn ang="0">
                  <a:pos x="1345" y="248"/>
                </a:cxn>
                <a:cxn ang="0">
                  <a:pos x="1345" y="239"/>
                </a:cxn>
                <a:cxn ang="0">
                  <a:pos x="1342" y="231"/>
                </a:cxn>
                <a:cxn ang="0">
                  <a:pos x="1338" y="227"/>
                </a:cxn>
              </a:cxnLst>
              <a:rect l="0" t="0" r="r" b="b"/>
              <a:pathLst>
                <a:path w="1345" h="289">
                  <a:moveTo>
                    <a:pt x="1338" y="227"/>
                  </a:moveTo>
                  <a:lnTo>
                    <a:pt x="1338" y="227"/>
                  </a:lnTo>
                  <a:lnTo>
                    <a:pt x="1311" y="201"/>
                  </a:lnTo>
                  <a:lnTo>
                    <a:pt x="1281" y="176"/>
                  </a:lnTo>
                  <a:lnTo>
                    <a:pt x="1249" y="153"/>
                  </a:lnTo>
                  <a:lnTo>
                    <a:pt x="1218" y="132"/>
                  </a:lnTo>
                  <a:lnTo>
                    <a:pt x="1184" y="111"/>
                  </a:lnTo>
                  <a:lnTo>
                    <a:pt x="1150" y="93"/>
                  </a:lnTo>
                  <a:lnTo>
                    <a:pt x="1116" y="76"/>
                  </a:lnTo>
                  <a:lnTo>
                    <a:pt x="1081" y="60"/>
                  </a:lnTo>
                  <a:lnTo>
                    <a:pt x="1081" y="60"/>
                  </a:lnTo>
                  <a:lnTo>
                    <a:pt x="1057" y="51"/>
                  </a:lnTo>
                  <a:lnTo>
                    <a:pt x="1031" y="42"/>
                  </a:lnTo>
                  <a:lnTo>
                    <a:pt x="1004" y="34"/>
                  </a:lnTo>
                  <a:lnTo>
                    <a:pt x="975" y="27"/>
                  </a:lnTo>
                  <a:lnTo>
                    <a:pt x="943" y="22"/>
                  </a:lnTo>
                  <a:lnTo>
                    <a:pt x="912" y="17"/>
                  </a:lnTo>
                  <a:lnTo>
                    <a:pt x="848" y="10"/>
                  </a:lnTo>
                  <a:lnTo>
                    <a:pt x="784" y="5"/>
                  </a:lnTo>
                  <a:lnTo>
                    <a:pt x="721" y="1"/>
                  </a:lnTo>
                  <a:lnTo>
                    <a:pt x="662" y="0"/>
                  </a:lnTo>
                  <a:lnTo>
                    <a:pt x="608" y="0"/>
                  </a:lnTo>
                  <a:lnTo>
                    <a:pt x="608" y="0"/>
                  </a:lnTo>
                  <a:lnTo>
                    <a:pt x="563" y="0"/>
                  </a:lnTo>
                  <a:lnTo>
                    <a:pt x="517" y="1"/>
                  </a:lnTo>
                  <a:lnTo>
                    <a:pt x="471" y="5"/>
                  </a:lnTo>
                  <a:lnTo>
                    <a:pt x="424" y="9"/>
                  </a:lnTo>
                  <a:lnTo>
                    <a:pt x="378" y="17"/>
                  </a:lnTo>
                  <a:lnTo>
                    <a:pt x="356" y="22"/>
                  </a:lnTo>
                  <a:lnTo>
                    <a:pt x="332" y="27"/>
                  </a:lnTo>
                  <a:lnTo>
                    <a:pt x="310" y="32"/>
                  </a:lnTo>
                  <a:lnTo>
                    <a:pt x="289" y="40"/>
                  </a:lnTo>
                  <a:lnTo>
                    <a:pt x="267" y="48"/>
                  </a:lnTo>
                  <a:lnTo>
                    <a:pt x="246" y="57"/>
                  </a:lnTo>
                  <a:lnTo>
                    <a:pt x="246" y="57"/>
                  </a:lnTo>
                  <a:lnTo>
                    <a:pt x="212" y="73"/>
                  </a:lnTo>
                  <a:lnTo>
                    <a:pt x="176" y="90"/>
                  </a:lnTo>
                  <a:lnTo>
                    <a:pt x="138" y="111"/>
                  </a:lnTo>
                  <a:lnTo>
                    <a:pt x="118" y="123"/>
                  </a:lnTo>
                  <a:lnTo>
                    <a:pt x="100" y="134"/>
                  </a:lnTo>
                  <a:lnTo>
                    <a:pt x="83" y="146"/>
                  </a:lnTo>
                  <a:lnTo>
                    <a:pt x="66" y="161"/>
                  </a:lnTo>
                  <a:lnTo>
                    <a:pt x="50" y="175"/>
                  </a:lnTo>
                  <a:lnTo>
                    <a:pt x="36" y="189"/>
                  </a:lnTo>
                  <a:lnTo>
                    <a:pt x="24" y="206"/>
                  </a:lnTo>
                  <a:lnTo>
                    <a:pt x="13" y="223"/>
                  </a:lnTo>
                  <a:lnTo>
                    <a:pt x="5" y="240"/>
                  </a:lnTo>
                  <a:lnTo>
                    <a:pt x="0" y="260"/>
                  </a:lnTo>
                  <a:lnTo>
                    <a:pt x="0" y="260"/>
                  </a:lnTo>
                  <a:lnTo>
                    <a:pt x="0" y="265"/>
                  </a:lnTo>
                  <a:lnTo>
                    <a:pt x="0" y="270"/>
                  </a:lnTo>
                  <a:lnTo>
                    <a:pt x="2" y="274"/>
                  </a:lnTo>
                  <a:lnTo>
                    <a:pt x="4" y="278"/>
                  </a:lnTo>
                  <a:lnTo>
                    <a:pt x="7" y="281"/>
                  </a:lnTo>
                  <a:lnTo>
                    <a:pt x="11" y="283"/>
                  </a:lnTo>
                  <a:lnTo>
                    <a:pt x="19" y="287"/>
                  </a:lnTo>
                  <a:lnTo>
                    <a:pt x="26" y="289"/>
                  </a:lnTo>
                  <a:lnTo>
                    <a:pt x="30" y="287"/>
                  </a:lnTo>
                  <a:lnTo>
                    <a:pt x="34" y="286"/>
                  </a:lnTo>
                  <a:lnTo>
                    <a:pt x="38" y="283"/>
                  </a:lnTo>
                  <a:lnTo>
                    <a:pt x="41" y="281"/>
                  </a:lnTo>
                  <a:lnTo>
                    <a:pt x="43" y="277"/>
                  </a:lnTo>
                  <a:lnTo>
                    <a:pt x="45" y="272"/>
                  </a:lnTo>
                  <a:lnTo>
                    <a:pt x="45" y="272"/>
                  </a:lnTo>
                  <a:lnTo>
                    <a:pt x="50" y="255"/>
                  </a:lnTo>
                  <a:lnTo>
                    <a:pt x="58" y="238"/>
                  </a:lnTo>
                  <a:lnTo>
                    <a:pt x="68" y="222"/>
                  </a:lnTo>
                  <a:lnTo>
                    <a:pt x="81" y="206"/>
                  </a:lnTo>
                  <a:lnTo>
                    <a:pt x="96" y="193"/>
                  </a:lnTo>
                  <a:lnTo>
                    <a:pt x="111" y="179"/>
                  </a:lnTo>
                  <a:lnTo>
                    <a:pt x="128" y="167"/>
                  </a:lnTo>
                  <a:lnTo>
                    <a:pt x="147" y="155"/>
                  </a:lnTo>
                  <a:lnTo>
                    <a:pt x="166" y="145"/>
                  </a:lnTo>
                  <a:lnTo>
                    <a:pt x="186" y="134"/>
                  </a:lnTo>
                  <a:lnTo>
                    <a:pt x="225" y="116"/>
                  </a:lnTo>
                  <a:lnTo>
                    <a:pt x="262" y="99"/>
                  </a:lnTo>
                  <a:lnTo>
                    <a:pt x="295" y="86"/>
                  </a:lnTo>
                  <a:lnTo>
                    <a:pt x="295" y="86"/>
                  </a:lnTo>
                  <a:lnTo>
                    <a:pt x="314" y="78"/>
                  </a:lnTo>
                  <a:lnTo>
                    <a:pt x="336" y="72"/>
                  </a:lnTo>
                  <a:lnTo>
                    <a:pt x="361" y="66"/>
                  </a:lnTo>
                  <a:lnTo>
                    <a:pt x="387" y="62"/>
                  </a:lnTo>
                  <a:lnTo>
                    <a:pt x="415" y="59"/>
                  </a:lnTo>
                  <a:lnTo>
                    <a:pt x="444" y="55"/>
                  </a:lnTo>
                  <a:lnTo>
                    <a:pt x="503" y="49"/>
                  </a:lnTo>
                  <a:lnTo>
                    <a:pt x="561" y="47"/>
                  </a:lnTo>
                  <a:lnTo>
                    <a:pt x="619" y="45"/>
                  </a:lnTo>
                  <a:lnTo>
                    <a:pt x="716" y="45"/>
                  </a:lnTo>
                  <a:lnTo>
                    <a:pt x="716" y="45"/>
                  </a:lnTo>
                  <a:lnTo>
                    <a:pt x="762" y="45"/>
                  </a:lnTo>
                  <a:lnTo>
                    <a:pt x="807" y="48"/>
                  </a:lnTo>
                  <a:lnTo>
                    <a:pt x="853" y="52"/>
                  </a:lnTo>
                  <a:lnTo>
                    <a:pt x="899" y="57"/>
                  </a:lnTo>
                  <a:lnTo>
                    <a:pt x="945" y="65"/>
                  </a:lnTo>
                  <a:lnTo>
                    <a:pt x="989" y="76"/>
                  </a:lnTo>
                  <a:lnTo>
                    <a:pt x="1010" y="82"/>
                  </a:lnTo>
                  <a:lnTo>
                    <a:pt x="1032" y="90"/>
                  </a:lnTo>
                  <a:lnTo>
                    <a:pt x="1055" y="98"/>
                  </a:lnTo>
                  <a:lnTo>
                    <a:pt x="1075" y="107"/>
                  </a:lnTo>
                  <a:lnTo>
                    <a:pt x="1075" y="107"/>
                  </a:lnTo>
                  <a:lnTo>
                    <a:pt x="1107" y="121"/>
                  </a:lnTo>
                  <a:lnTo>
                    <a:pt x="1138" y="137"/>
                  </a:lnTo>
                  <a:lnTo>
                    <a:pt x="1168" y="154"/>
                  </a:lnTo>
                  <a:lnTo>
                    <a:pt x="1198" y="172"/>
                  </a:lnTo>
                  <a:lnTo>
                    <a:pt x="1227" y="192"/>
                  </a:lnTo>
                  <a:lnTo>
                    <a:pt x="1255" y="213"/>
                  </a:lnTo>
                  <a:lnTo>
                    <a:pt x="1281" y="236"/>
                  </a:lnTo>
                  <a:lnTo>
                    <a:pt x="1306" y="259"/>
                  </a:lnTo>
                  <a:lnTo>
                    <a:pt x="1306" y="259"/>
                  </a:lnTo>
                  <a:lnTo>
                    <a:pt x="1310" y="263"/>
                  </a:lnTo>
                  <a:lnTo>
                    <a:pt x="1315" y="265"/>
                  </a:lnTo>
                  <a:lnTo>
                    <a:pt x="1319" y="266"/>
                  </a:lnTo>
                  <a:lnTo>
                    <a:pt x="1323" y="266"/>
                  </a:lnTo>
                  <a:lnTo>
                    <a:pt x="1327" y="265"/>
                  </a:lnTo>
                  <a:lnTo>
                    <a:pt x="1331" y="264"/>
                  </a:lnTo>
                  <a:lnTo>
                    <a:pt x="1338" y="259"/>
                  </a:lnTo>
                  <a:lnTo>
                    <a:pt x="1342" y="252"/>
                  </a:lnTo>
                  <a:lnTo>
                    <a:pt x="1345" y="248"/>
                  </a:lnTo>
                  <a:lnTo>
                    <a:pt x="1345" y="244"/>
                  </a:lnTo>
                  <a:lnTo>
                    <a:pt x="1345" y="239"/>
                  </a:lnTo>
                  <a:lnTo>
                    <a:pt x="1344" y="235"/>
                  </a:lnTo>
                  <a:lnTo>
                    <a:pt x="1342" y="231"/>
                  </a:lnTo>
                  <a:lnTo>
                    <a:pt x="1338" y="227"/>
                  </a:lnTo>
                  <a:lnTo>
                    <a:pt x="1338" y="22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59" name="Freeform 771"/>
            <p:cNvSpPr>
              <a:spLocks noEditPoints="1"/>
            </p:cNvSpPr>
            <p:nvPr/>
          </p:nvSpPr>
          <p:spPr bwMode="auto">
            <a:xfrm>
              <a:off x="2586038" y="3386138"/>
              <a:ext cx="158750" cy="50800"/>
            </a:xfrm>
            <a:custGeom>
              <a:avLst/>
              <a:gdLst/>
              <a:ahLst/>
              <a:cxnLst>
                <a:cxn ang="0">
                  <a:pos x="343" y="8"/>
                </a:cxn>
                <a:cxn ang="0">
                  <a:pos x="308" y="11"/>
                </a:cxn>
                <a:cxn ang="0">
                  <a:pos x="240" y="5"/>
                </a:cxn>
                <a:cxn ang="0">
                  <a:pos x="206" y="4"/>
                </a:cxn>
                <a:cxn ang="0">
                  <a:pos x="121" y="3"/>
                </a:cxn>
                <a:cxn ang="0">
                  <a:pos x="34" y="0"/>
                </a:cxn>
                <a:cxn ang="0">
                  <a:pos x="30" y="2"/>
                </a:cxn>
                <a:cxn ang="0">
                  <a:pos x="19" y="7"/>
                </a:cxn>
                <a:cxn ang="0">
                  <a:pos x="12" y="20"/>
                </a:cxn>
                <a:cxn ang="0">
                  <a:pos x="7" y="24"/>
                </a:cxn>
                <a:cxn ang="0">
                  <a:pos x="0" y="37"/>
                </a:cxn>
                <a:cxn ang="0">
                  <a:pos x="0" y="45"/>
                </a:cxn>
                <a:cxn ang="0">
                  <a:pos x="3" y="62"/>
                </a:cxn>
                <a:cxn ang="0">
                  <a:pos x="4" y="89"/>
                </a:cxn>
                <a:cxn ang="0">
                  <a:pos x="9" y="105"/>
                </a:cxn>
                <a:cxn ang="0">
                  <a:pos x="15" y="111"/>
                </a:cxn>
                <a:cxn ang="0">
                  <a:pos x="25" y="119"/>
                </a:cxn>
                <a:cxn ang="0">
                  <a:pos x="39" y="124"/>
                </a:cxn>
                <a:cxn ang="0">
                  <a:pos x="72" y="127"/>
                </a:cxn>
                <a:cxn ang="0">
                  <a:pos x="106" y="124"/>
                </a:cxn>
                <a:cxn ang="0">
                  <a:pos x="134" y="123"/>
                </a:cxn>
                <a:cxn ang="0">
                  <a:pos x="211" y="122"/>
                </a:cxn>
                <a:cxn ang="0">
                  <a:pos x="289" y="122"/>
                </a:cxn>
                <a:cxn ang="0">
                  <a:pos x="327" y="123"/>
                </a:cxn>
                <a:cxn ang="0">
                  <a:pos x="357" y="122"/>
                </a:cxn>
                <a:cxn ang="0">
                  <a:pos x="377" y="117"/>
                </a:cxn>
                <a:cxn ang="0">
                  <a:pos x="386" y="110"/>
                </a:cxn>
                <a:cxn ang="0">
                  <a:pos x="389" y="106"/>
                </a:cxn>
                <a:cxn ang="0">
                  <a:pos x="397" y="89"/>
                </a:cxn>
                <a:cxn ang="0">
                  <a:pos x="401" y="72"/>
                </a:cxn>
                <a:cxn ang="0">
                  <a:pos x="401" y="55"/>
                </a:cxn>
                <a:cxn ang="0">
                  <a:pos x="395" y="39"/>
                </a:cxn>
                <a:cxn ang="0">
                  <a:pos x="387" y="25"/>
                </a:cxn>
                <a:cxn ang="0">
                  <a:pos x="376" y="16"/>
                </a:cxn>
                <a:cxn ang="0">
                  <a:pos x="361" y="9"/>
                </a:cxn>
                <a:cxn ang="0">
                  <a:pos x="343" y="8"/>
                </a:cxn>
                <a:cxn ang="0">
                  <a:pos x="351" y="80"/>
                </a:cxn>
                <a:cxn ang="0">
                  <a:pos x="348" y="80"/>
                </a:cxn>
                <a:cxn ang="0">
                  <a:pos x="322" y="77"/>
                </a:cxn>
                <a:cxn ang="0">
                  <a:pos x="152" y="76"/>
                </a:cxn>
                <a:cxn ang="0">
                  <a:pos x="102" y="77"/>
                </a:cxn>
                <a:cxn ang="0">
                  <a:pos x="54" y="76"/>
                </a:cxn>
                <a:cxn ang="0">
                  <a:pos x="53" y="76"/>
                </a:cxn>
                <a:cxn ang="0">
                  <a:pos x="50" y="67"/>
                </a:cxn>
                <a:cxn ang="0">
                  <a:pos x="47" y="46"/>
                </a:cxn>
                <a:cxn ang="0">
                  <a:pos x="145" y="50"/>
                </a:cxn>
                <a:cxn ang="0">
                  <a:pos x="242" y="56"/>
                </a:cxn>
                <a:cxn ang="0">
                  <a:pos x="301" y="59"/>
                </a:cxn>
                <a:cxn ang="0">
                  <a:pos x="319" y="58"/>
                </a:cxn>
                <a:cxn ang="0">
                  <a:pos x="355" y="53"/>
                </a:cxn>
                <a:cxn ang="0">
                  <a:pos x="352" y="56"/>
                </a:cxn>
                <a:cxn ang="0">
                  <a:pos x="351" y="80"/>
                </a:cxn>
              </a:cxnLst>
              <a:rect l="0" t="0" r="r" b="b"/>
              <a:pathLst>
                <a:path w="401" h="127">
                  <a:moveTo>
                    <a:pt x="343" y="8"/>
                  </a:moveTo>
                  <a:lnTo>
                    <a:pt x="343" y="8"/>
                  </a:lnTo>
                  <a:lnTo>
                    <a:pt x="325" y="11"/>
                  </a:lnTo>
                  <a:lnTo>
                    <a:pt x="308" y="11"/>
                  </a:lnTo>
                  <a:lnTo>
                    <a:pt x="274" y="8"/>
                  </a:lnTo>
                  <a:lnTo>
                    <a:pt x="240" y="5"/>
                  </a:lnTo>
                  <a:lnTo>
                    <a:pt x="206" y="4"/>
                  </a:lnTo>
                  <a:lnTo>
                    <a:pt x="206" y="4"/>
                  </a:lnTo>
                  <a:lnTo>
                    <a:pt x="162" y="4"/>
                  </a:lnTo>
                  <a:lnTo>
                    <a:pt x="121" y="3"/>
                  </a:lnTo>
                  <a:lnTo>
                    <a:pt x="77" y="2"/>
                  </a:lnTo>
                  <a:lnTo>
                    <a:pt x="34" y="0"/>
                  </a:lnTo>
                  <a:lnTo>
                    <a:pt x="34" y="0"/>
                  </a:lnTo>
                  <a:lnTo>
                    <a:pt x="30" y="2"/>
                  </a:lnTo>
                  <a:lnTo>
                    <a:pt x="25" y="2"/>
                  </a:lnTo>
                  <a:lnTo>
                    <a:pt x="19" y="7"/>
                  </a:lnTo>
                  <a:lnTo>
                    <a:pt x="15" y="12"/>
                  </a:lnTo>
                  <a:lnTo>
                    <a:pt x="12" y="20"/>
                  </a:lnTo>
                  <a:lnTo>
                    <a:pt x="12" y="20"/>
                  </a:lnTo>
                  <a:lnTo>
                    <a:pt x="7" y="24"/>
                  </a:lnTo>
                  <a:lnTo>
                    <a:pt x="3" y="29"/>
                  </a:lnTo>
                  <a:lnTo>
                    <a:pt x="0" y="37"/>
                  </a:lnTo>
                  <a:lnTo>
                    <a:pt x="0" y="45"/>
                  </a:lnTo>
                  <a:lnTo>
                    <a:pt x="0" y="45"/>
                  </a:lnTo>
                  <a:lnTo>
                    <a:pt x="3" y="54"/>
                  </a:lnTo>
                  <a:lnTo>
                    <a:pt x="3" y="62"/>
                  </a:lnTo>
                  <a:lnTo>
                    <a:pt x="3" y="80"/>
                  </a:lnTo>
                  <a:lnTo>
                    <a:pt x="4" y="89"/>
                  </a:lnTo>
                  <a:lnTo>
                    <a:pt x="5" y="97"/>
                  </a:lnTo>
                  <a:lnTo>
                    <a:pt x="9" y="105"/>
                  </a:lnTo>
                  <a:lnTo>
                    <a:pt x="15" y="111"/>
                  </a:lnTo>
                  <a:lnTo>
                    <a:pt x="15" y="111"/>
                  </a:lnTo>
                  <a:lnTo>
                    <a:pt x="20" y="117"/>
                  </a:lnTo>
                  <a:lnTo>
                    <a:pt x="25" y="119"/>
                  </a:lnTo>
                  <a:lnTo>
                    <a:pt x="32" y="122"/>
                  </a:lnTo>
                  <a:lnTo>
                    <a:pt x="39" y="124"/>
                  </a:lnTo>
                  <a:lnTo>
                    <a:pt x="55" y="126"/>
                  </a:lnTo>
                  <a:lnTo>
                    <a:pt x="72" y="127"/>
                  </a:lnTo>
                  <a:lnTo>
                    <a:pt x="89" y="126"/>
                  </a:lnTo>
                  <a:lnTo>
                    <a:pt x="106" y="124"/>
                  </a:lnTo>
                  <a:lnTo>
                    <a:pt x="134" y="123"/>
                  </a:lnTo>
                  <a:lnTo>
                    <a:pt x="134" y="123"/>
                  </a:lnTo>
                  <a:lnTo>
                    <a:pt x="173" y="122"/>
                  </a:lnTo>
                  <a:lnTo>
                    <a:pt x="211" y="122"/>
                  </a:lnTo>
                  <a:lnTo>
                    <a:pt x="289" y="122"/>
                  </a:lnTo>
                  <a:lnTo>
                    <a:pt x="289" y="122"/>
                  </a:lnTo>
                  <a:lnTo>
                    <a:pt x="313" y="123"/>
                  </a:lnTo>
                  <a:lnTo>
                    <a:pt x="327" y="123"/>
                  </a:lnTo>
                  <a:lnTo>
                    <a:pt x="342" y="123"/>
                  </a:lnTo>
                  <a:lnTo>
                    <a:pt x="357" y="122"/>
                  </a:lnTo>
                  <a:lnTo>
                    <a:pt x="370" y="119"/>
                  </a:lnTo>
                  <a:lnTo>
                    <a:pt x="377" y="117"/>
                  </a:lnTo>
                  <a:lnTo>
                    <a:pt x="382" y="114"/>
                  </a:lnTo>
                  <a:lnTo>
                    <a:pt x="386" y="110"/>
                  </a:lnTo>
                  <a:lnTo>
                    <a:pt x="389" y="106"/>
                  </a:lnTo>
                  <a:lnTo>
                    <a:pt x="389" y="106"/>
                  </a:lnTo>
                  <a:lnTo>
                    <a:pt x="394" y="98"/>
                  </a:lnTo>
                  <a:lnTo>
                    <a:pt x="397" y="89"/>
                  </a:lnTo>
                  <a:lnTo>
                    <a:pt x="399" y="81"/>
                  </a:lnTo>
                  <a:lnTo>
                    <a:pt x="401" y="72"/>
                  </a:lnTo>
                  <a:lnTo>
                    <a:pt x="401" y="63"/>
                  </a:lnTo>
                  <a:lnTo>
                    <a:pt x="401" y="55"/>
                  </a:lnTo>
                  <a:lnTo>
                    <a:pt x="398" y="47"/>
                  </a:lnTo>
                  <a:lnTo>
                    <a:pt x="395" y="39"/>
                  </a:lnTo>
                  <a:lnTo>
                    <a:pt x="393" y="32"/>
                  </a:lnTo>
                  <a:lnTo>
                    <a:pt x="387" y="25"/>
                  </a:lnTo>
                  <a:lnTo>
                    <a:pt x="382" y="20"/>
                  </a:lnTo>
                  <a:lnTo>
                    <a:pt x="376" y="16"/>
                  </a:lnTo>
                  <a:lnTo>
                    <a:pt x="369" y="12"/>
                  </a:lnTo>
                  <a:lnTo>
                    <a:pt x="361" y="9"/>
                  </a:lnTo>
                  <a:lnTo>
                    <a:pt x="352" y="8"/>
                  </a:lnTo>
                  <a:lnTo>
                    <a:pt x="343" y="8"/>
                  </a:lnTo>
                  <a:lnTo>
                    <a:pt x="343" y="8"/>
                  </a:lnTo>
                  <a:close/>
                  <a:moveTo>
                    <a:pt x="351" y="80"/>
                  </a:moveTo>
                  <a:lnTo>
                    <a:pt x="351" y="80"/>
                  </a:lnTo>
                  <a:lnTo>
                    <a:pt x="348" y="80"/>
                  </a:lnTo>
                  <a:lnTo>
                    <a:pt x="343" y="79"/>
                  </a:lnTo>
                  <a:lnTo>
                    <a:pt x="322" y="77"/>
                  </a:lnTo>
                  <a:lnTo>
                    <a:pt x="258" y="76"/>
                  </a:lnTo>
                  <a:lnTo>
                    <a:pt x="152" y="76"/>
                  </a:lnTo>
                  <a:lnTo>
                    <a:pt x="152" y="76"/>
                  </a:lnTo>
                  <a:lnTo>
                    <a:pt x="102" y="77"/>
                  </a:lnTo>
                  <a:lnTo>
                    <a:pt x="79" y="77"/>
                  </a:lnTo>
                  <a:lnTo>
                    <a:pt x="54" y="76"/>
                  </a:lnTo>
                  <a:lnTo>
                    <a:pt x="54" y="76"/>
                  </a:lnTo>
                  <a:lnTo>
                    <a:pt x="53" y="76"/>
                  </a:lnTo>
                  <a:lnTo>
                    <a:pt x="51" y="73"/>
                  </a:lnTo>
                  <a:lnTo>
                    <a:pt x="50" y="67"/>
                  </a:lnTo>
                  <a:lnTo>
                    <a:pt x="47" y="46"/>
                  </a:lnTo>
                  <a:lnTo>
                    <a:pt x="47" y="46"/>
                  </a:lnTo>
                  <a:lnTo>
                    <a:pt x="96" y="47"/>
                  </a:lnTo>
                  <a:lnTo>
                    <a:pt x="145" y="50"/>
                  </a:lnTo>
                  <a:lnTo>
                    <a:pt x="242" y="56"/>
                  </a:lnTo>
                  <a:lnTo>
                    <a:pt x="242" y="56"/>
                  </a:lnTo>
                  <a:lnTo>
                    <a:pt x="281" y="59"/>
                  </a:lnTo>
                  <a:lnTo>
                    <a:pt x="301" y="59"/>
                  </a:lnTo>
                  <a:lnTo>
                    <a:pt x="319" y="58"/>
                  </a:lnTo>
                  <a:lnTo>
                    <a:pt x="319" y="58"/>
                  </a:lnTo>
                  <a:lnTo>
                    <a:pt x="355" y="53"/>
                  </a:lnTo>
                  <a:lnTo>
                    <a:pt x="355" y="53"/>
                  </a:lnTo>
                  <a:lnTo>
                    <a:pt x="353" y="54"/>
                  </a:lnTo>
                  <a:lnTo>
                    <a:pt x="352" y="56"/>
                  </a:lnTo>
                  <a:lnTo>
                    <a:pt x="351" y="66"/>
                  </a:lnTo>
                  <a:lnTo>
                    <a:pt x="351" y="80"/>
                  </a:lnTo>
                  <a:lnTo>
                    <a:pt x="351" y="8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60" name="Freeform 772"/>
            <p:cNvSpPr/>
            <p:nvPr/>
          </p:nvSpPr>
          <p:spPr bwMode="auto">
            <a:xfrm>
              <a:off x="2127251" y="3201988"/>
              <a:ext cx="46038" cy="36513"/>
            </a:xfrm>
            <a:custGeom>
              <a:avLst/>
              <a:gdLst/>
              <a:ahLst/>
              <a:cxnLst>
                <a:cxn ang="0">
                  <a:pos x="115" y="47"/>
                </a:cxn>
                <a:cxn ang="0">
                  <a:pos x="115" y="47"/>
                </a:cxn>
                <a:cxn ang="0">
                  <a:pos x="113" y="35"/>
                </a:cxn>
                <a:cxn ang="0">
                  <a:pos x="111" y="24"/>
                </a:cxn>
                <a:cxn ang="0">
                  <a:pos x="111" y="24"/>
                </a:cxn>
                <a:cxn ang="0">
                  <a:pos x="111" y="19"/>
                </a:cxn>
                <a:cxn ang="0">
                  <a:pos x="109" y="15"/>
                </a:cxn>
                <a:cxn ang="0">
                  <a:pos x="107" y="11"/>
                </a:cxn>
                <a:cxn ang="0">
                  <a:pos x="104" y="7"/>
                </a:cxn>
                <a:cxn ang="0">
                  <a:pos x="102" y="5"/>
                </a:cxn>
                <a:cxn ang="0">
                  <a:pos x="98" y="4"/>
                </a:cxn>
                <a:cxn ang="0">
                  <a:pos x="92" y="2"/>
                </a:cxn>
                <a:cxn ang="0">
                  <a:pos x="88" y="1"/>
                </a:cxn>
                <a:cxn ang="0">
                  <a:pos x="88" y="1"/>
                </a:cxn>
                <a:cxn ang="0">
                  <a:pos x="61" y="2"/>
                </a:cxn>
                <a:cxn ang="0">
                  <a:pos x="61" y="2"/>
                </a:cxn>
                <a:cxn ang="0">
                  <a:pos x="60" y="2"/>
                </a:cxn>
                <a:cxn ang="0">
                  <a:pos x="60" y="2"/>
                </a:cxn>
                <a:cxn ang="0">
                  <a:pos x="56" y="1"/>
                </a:cxn>
                <a:cxn ang="0">
                  <a:pos x="49" y="1"/>
                </a:cxn>
                <a:cxn ang="0">
                  <a:pos x="39" y="1"/>
                </a:cxn>
                <a:cxn ang="0">
                  <a:pos x="39" y="1"/>
                </a:cxn>
                <a:cxn ang="0">
                  <a:pos x="30" y="0"/>
                </a:cxn>
                <a:cxn ang="0">
                  <a:pos x="22" y="1"/>
                </a:cxn>
                <a:cxn ang="0">
                  <a:pos x="18" y="4"/>
                </a:cxn>
                <a:cxn ang="0">
                  <a:pos x="14" y="5"/>
                </a:cxn>
                <a:cxn ang="0">
                  <a:pos x="10" y="9"/>
                </a:cxn>
                <a:cxn ang="0">
                  <a:pos x="7" y="13"/>
                </a:cxn>
                <a:cxn ang="0">
                  <a:pos x="7" y="13"/>
                </a:cxn>
                <a:cxn ang="0">
                  <a:pos x="3" y="23"/>
                </a:cxn>
                <a:cxn ang="0">
                  <a:pos x="1" y="34"/>
                </a:cxn>
                <a:cxn ang="0">
                  <a:pos x="0" y="44"/>
                </a:cxn>
                <a:cxn ang="0">
                  <a:pos x="0" y="56"/>
                </a:cxn>
                <a:cxn ang="0">
                  <a:pos x="0" y="56"/>
                </a:cxn>
                <a:cxn ang="0">
                  <a:pos x="1" y="61"/>
                </a:cxn>
                <a:cxn ang="0">
                  <a:pos x="2" y="65"/>
                </a:cxn>
                <a:cxn ang="0">
                  <a:pos x="5" y="69"/>
                </a:cxn>
                <a:cxn ang="0">
                  <a:pos x="7" y="73"/>
                </a:cxn>
                <a:cxn ang="0">
                  <a:pos x="7" y="73"/>
                </a:cxn>
                <a:cxn ang="0">
                  <a:pos x="10" y="77"/>
                </a:cxn>
                <a:cxn ang="0">
                  <a:pos x="13" y="81"/>
                </a:cxn>
                <a:cxn ang="0">
                  <a:pos x="19" y="85"/>
                </a:cxn>
                <a:cxn ang="0">
                  <a:pos x="27" y="89"/>
                </a:cxn>
                <a:cxn ang="0">
                  <a:pos x="36" y="90"/>
                </a:cxn>
                <a:cxn ang="0">
                  <a:pos x="36" y="90"/>
                </a:cxn>
                <a:cxn ang="0">
                  <a:pos x="73" y="91"/>
                </a:cxn>
                <a:cxn ang="0">
                  <a:pos x="73" y="91"/>
                </a:cxn>
                <a:cxn ang="0">
                  <a:pos x="82" y="91"/>
                </a:cxn>
                <a:cxn ang="0">
                  <a:pos x="91" y="89"/>
                </a:cxn>
                <a:cxn ang="0">
                  <a:pos x="100" y="86"/>
                </a:cxn>
                <a:cxn ang="0">
                  <a:pos x="108" y="81"/>
                </a:cxn>
                <a:cxn ang="0">
                  <a:pos x="108" y="81"/>
                </a:cxn>
                <a:cxn ang="0">
                  <a:pos x="111" y="77"/>
                </a:cxn>
                <a:cxn ang="0">
                  <a:pos x="112" y="73"/>
                </a:cxn>
                <a:cxn ang="0">
                  <a:pos x="115" y="65"/>
                </a:cxn>
                <a:cxn ang="0">
                  <a:pos x="115" y="56"/>
                </a:cxn>
                <a:cxn ang="0">
                  <a:pos x="115" y="47"/>
                </a:cxn>
                <a:cxn ang="0">
                  <a:pos x="115" y="47"/>
                </a:cxn>
              </a:cxnLst>
              <a:rect l="0" t="0" r="r" b="b"/>
              <a:pathLst>
                <a:path w="115" h="91">
                  <a:moveTo>
                    <a:pt x="115" y="47"/>
                  </a:moveTo>
                  <a:lnTo>
                    <a:pt x="115" y="47"/>
                  </a:lnTo>
                  <a:lnTo>
                    <a:pt x="113" y="35"/>
                  </a:lnTo>
                  <a:lnTo>
                    <a:pt x="111" y="24"/>
                  </a:lnTo>
                  <a:lnTo>
                    <a:pt x="111" y="24"/>
                  </a:lnTo>
                  <a:lnTo>
                    <a:pt x="111" y="19"/>
                  </a:lnTo>
                  <a:lnTo>
                    <a:pt x="109" y="15"/>
                  </a:lnTo>
                  <a:lnTo>
                    <a:pt x="107" y="11"/>
                  </a:lnTo>
                  <a:lnTo>
                    <a:pt x="104" y="7"/>
                  </a:lnTo>
                  <a:lnTo>
                    <a:pt x="102" y="5"/>
                  </a:lnTo>
                  <a:lnTo>
                    <a:pt x="98" y="4"/>
                  </a:lnTo>
                  <a:lnTo>
                    <a:pt x="92" y="2"/>
                  </a:lnTo>
                  <a:lnTo>
                    <a:pt x="88" y="1"/>
                  </a:lnTo>
                  <a:lnTo>
                    <a:pt x="88" y="1"/>
                  </a:lnTo>
                  <a:lnTo>
                    <a:pt x="61" y="2"/>
                  </a:lnTo>
                  <a:lnTo>
                    <a:pt x="61" y="2"/>
                  </a:lnTo>
                  <a:lnTo>
                    <a:pt x="60" y="2"/>
                  </a:lnTo>
                  <a:lnTo>
                    <a:pt x="60" y="2"/>
                  </a:lnTo>
                  <a:lnTo>
                    <a:pt x="56" y="1"/>
                  </a:lnTo>
                  <a:lnTo>
                    <a:pt x="49" y="1"/>
                  </a:lnTo>
                  <a:lnTo>
                    <a:pt x="39" y="1"/>
                  </a:lnTo>
                  <a:lnTo>
                    <a:pt x="39" y="1"/>
                  </a:lnTo>
                  <a:lnTo>
                    <a:pt x="30" y="0"/>
                  </a:lnTo>
                  <a:lnTo>
                    <a:pt x="22" y="1"/>
                  </a:lnTo>
                  <a:lnTo>
                    <a:pt x="18" y="4"/>
                  </a:lnTo>
                  <a:lnTo>
                    <a:pt x="14" y="5"/>
                  </a:lnTo>
                  <a:lnTo>
                    <a:pt x="10" y="9"/>
                  </a:lnTo>
                  <a:lnTo>
                    <a:pt x="7" y="13"/>
                  </a:lnTo>
                  <a:lnTo>
                    <a:pt x="7" y="13"/>
                  </a:lnTo>
                  <a:lnTo>
                    <a:pt x="3" y="23"/>
                  </a:lnTo>
                  <a:lnTo>
                    <a:pt x="1" y="34"/>
                  </a:lnTo>
                  <a:lnTo>
                    <a:pt x="0" y="44"/>
                  </a:lnTo>
                  <a:lnTo>
                    <a:pt x="0" y="56"/>
                  </a:lnTo>
                  <a:lnTo>
                    <a:pt x="0" y="56"/>
                  </a:lnTo>
                  <a:lnTo>
                    <a:pt x="1" y="61"/>
                  </a:lnTo>
                  <a:lnTo>
                    <a:pt x="2" y="65"/>
                  </a:lnTo>
                  <a:lnTo>
                    <a:pt x="5" y="69"/>
                  </a:lnTo>
                  <a:lnTo>
                    <a:pt x="7" y="73"/>
                  </a:lnTo>
                  <a:lnTo>
                    <a:pt x="7" y="73"/>
                  </a:lnTo>
                  <a:lnTo>
                    <a:pt x="10" y="77"/>
                  </a:lnTo>
                  <a:lnTo>
                    <a:pt x="13" y="81"/>
                  </a:lnTo>
                  <a:lnTo>
                    <a:pt x="19" y="85"/>
                  </a:lnTo>
                  <a:lnTo>
                    <a:pt x="27" y="89"/>
                  </a:lnTo>
                  <a:lnTo>
                    <a:pt x="36" y="90"/>
                  </a:lnTo>
                  <a:lnTo>
                    <a:pt x="36" y="90"/>
                  </a:lnTo>
                  <a:lnTo>
                    <a:pt x="73" y="91"/>
                  </a:lnTo>
                  <a:lnTo>
                    <a:pt x="73" y="91"/>
                  </a:lnTo>
                  <a:lnTo>
                    <a:pt x="82" y="91"/>
                  </a:lnTo>
                  <a:lnTo>
                    <a:pt x="91" y="89"/>
                  </a:lnTo>
                  <a:lnTo>
                    <a:pt x="100" y="86"/>
                  </a:lnTo>
                  <a:lnTo>
                    <a:pt x="108" y="81"/>
                  </a:lnTo>
                  <a:lnTo>
                    <a:pt x="108" y="81"/>
                  </a:lnTo>
                  <a:lnTo>
                    <a:pt x="111" y="77"/>
                  </a:lnTo>
                  <a:lnTo>
                    <a:pt x="112" y="73"/>
                  </a:lnTo>
                  <a:lnTo>
                    <a:pt x="115" y="65"/>
                  </a:lnTo>
                  <a:lnTo>
                    <a:pt x="115" y="56"/>
                  </a:lnTo>
                  <a:lnTo>
                    <a:pt x="115" y="47"/>
                  </a:lnTo>
                  <a:lnTo>
                    <a:pt x="115" y="4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61" name="Freeform 773"/>
            <p:cNvSpPr/>
            <p:nvPr/>
          </p:nvSpPr>
          <p:spPr bwMode="auto">
            <a:xfrm>
              <a:off x="2127251" y="3267075"/>
              <a:ext cx="46038" cy="34925"/>
            </a:xfrm>
            <a:custGeom>
              <a:avLst/>
              <a:gdLst/>
              <a:ahLst/>
              <a:cxnLst>
                <a:cxn ang="0">
                  <a:pos x="115" y="47"/>
                </a:cxn>
                <a:cxn ang="0">
                  <a:pos x="115" y="47"/>
                </a:cxn>
                <a:cxn ang="0">
                  <a:pos x="113" y="34"/>
                </a:cxn>
                <a:cxn ang="0">
                  <a:pos x="111" y="24"/>
                </a:cxn>
                <a:cxn ang="0">
                  <a:pos x="111" y="24"/>
                </a:cxn>
                <a:cxn ang="0">
                  <a:pos x="111" y="20"/>
                </a:cxn>
                <a:cxn ang="0">
                  <a:pos x="109" y="14"/>
                </a:cxn>
                <a:cxn ang="0">
                  <a:pos x="107" y="11"/>
                </a:cxn>
                <a:cxn ang="0">
                  <a:pos x="104" y="8"/>
                </a:cxn>
                <a:cxn ang="0">
                  <a:pos x="102" y="5"/>
                </a:cxn>
                <a:cxn ang="0">
                  <a:pos x="98" y="3"/>
                </a:cxn>
                <a:cxn ang="0">
                  <a:pos x="92" y="1"/>
                </a:cxn>
                <a:cxn ang="0">
                  <a:pos x="88" y="1"/>
                </a:cxn>
                <a:cxn ang="0">
                  <a:pos x="88" y="1"/>
                </a:cxn>
                <a:cxn ang="0">
                  <a:pos x="61" y="1"/>
                </a:cxn>
                <a:cxn ang="0">
                  <a:pos x="61" y="1"/>
                </a:cxn>
                <a:cxn ang="0">
                  <a:pos x="60" y="1"/>
                </a:cxn>
                <a:cxn ang="0">
                  <a:pos x="60" y="1"/>
                </a:cxn>
                <a:cxn ang="0">
                  <a:pos x="56" y="0"/>
                </a:cxn>
                <a:cxn ang="0">
                  <a:pos x="49" y="0"/>
                </a:cxn>
                <a:cxn ang="0">
                  <a:pos x="39" y="1"/>
                </a:cxn>
                <a:cxn ang="0">
                  <a:pos x="39" y="1"/>
                </a:cxn>
                <a:cxn ang="0">
                  <a:pos x="30" y="0"/>
                </a:cxn>
                <a:cxn ang="0">
                  <a:pos x="22" y="1"/>
                </a:cxn>
                <a:cxn ang="0">
                  <a:pos x="18" y="3"/>
                </a:cxn>
                <a:cxn ang="0">
                  <a:pos x="14" y="5"/>
                </a:cxn>
                <a:cxn ang="0">
                  <a:pos x="10" y="8"/>
                </a:cxn>
                <a:cxn ang="0">
                  <a:pos x="7" y="12"/>
                </a:cxn>
                <a:cxn ang="0">
                  <a:pos x="7" y="12"/>
                </a:cxn>
                <a:cxn ang="0">
                  <a:pos x="3" y="22"/>
                </a:cxn>
                <a:cxn ang="0">
                  <a:pos x="1" y="33"/>
                </a:cxn>
                <a:cxn ang="0">
                  <a:pos x="0" y="45"/>
                </a:cxn>
                <a:cxn ang="0">
                  <a:pos x="0" y="55"/>
                </a:cxn>
                <a:cxn ang="0">
                  <a:pos x="0" y="55"/>
                </a:cxn>
                <a:cxn ang="0">
                  <a:pos x="1" y="60"/>
                </a:cxn>
                <a:cxn ang="0">
                  <a:pos x="2" y="65"/>
                </a:cxn>
                <a:cxn ang="0">
                  <a:pos x="5" y="69"/>
                </a:cxn>
                <a:cxn ang="0">
                  <a:pos x="7" y="72"/>
                </a:cxn>
                <a:cxn ang="0">
                  <a:pos x="7" y="72"/>
                </a:cxn>
                <a:cxn ang="0">
                  <a:pos x="10" y="76"/>
                </a:cxn>
                <a:cxn ang="0">
                  <a:pos x="13" y="80"/>
                </a:cxn>
                <a:cxn ang="0">
                  <a:pos x="19" y="85"/>
                </a:cxn>
                <a:cxn ang="0">
                  <a:pos x="27" y="88"/>
                </a:cxn>
                <a:cxn ang="0">
                  <a:pos x="36" y="89"/>
                </a:cxn>
                <a:cxn ang="0">
                  <a:pos x="36" y="89"/>
                </a:cxn>
                <a:cxn ang="0">
                  <a:pos x="73" y="90"/>
                </a:cxn>
                <a:cxn ang="0">
                  <a:pos x="73" y="90"/>
                </a:cxn>
                <a:cxn ang="0">
                  <a:pos x="82" y="90"/>
                </a:cxn>
                <a:cxn ang="0">
                  <a:pos x="91" y="89"/>
                </a:cxn>
                <a:cxn ang="0">
                  <a:pos x="100" y="85"/>
                </a:cxn>
                <a:cxn ang="0">
                  <a:pos x="108" y="80"/>
                </a:cxn>
                <a:cxn ang="0">
                  <a:pos x="108" y="80"/>
                </a:cxn>
                <a:cxn ang="0">
                  <a:pos x="111" y="76"/>
                </a:cxn>
                <a:cxn ang="0">
                  <a:pos x="112" y="72"/>
                </a:cxn>
                <a:cxn ang="0">
                  <a:pos x="115" y="64"/>
                </a:cxn>
                <a:cxn ang="0">
                  <a:pos x="115" y="55"/>
                </a:cxn>
                <a:cxn ang="0">
                  <a:pos x="115" y="47"/>
                </a:cxn>
                <a:cxn ang="0">
                  <a:pos x="115" y="47"/>
                </a:cxn>
              </a:cxnLst>
              <a:rect l="0" t="0" r="r" b="b"/>
              <a:pathLst>
                <a:path w="115" h="90">
                  <a:moveTo>
                    <a:pt x="115" y="47"/>
                  </a:moveTo>
                  <a:lnTo>
                    <a:pt x="115" y="47"/>
                  </a:lnTo>
                  <a:lnTo>
                    <a:pt x="113" y="34"/>
                  </a:lnTo>
                  <a:lnTo>
                    <a:pt x="111" y="24"/>
                  </a:lnTo>
                  <a:lnTo>
                    <a:pt x="111" y="24"/>
                  </a:lnTo>
                  <a:lnTo>
                    <a:pt x="111" y="20"/>
                  </a:lnTo>
                  <a:lnTo>
                    <a:pt x="109" y="14"/>
                  </a:lnTo>
                  <a:lnTo>
                    <a:pt x="107" y="11"/>
                  </a:lnTo>
                  <a:lnTo>
                    <a:pt x="104" y="8"/>
                  </a:lnTo>
                  <a:lnTo>
                    <a:pt x="102" y="5"/>
                  </a:lnTo>
                  <a:lnTo>
                    <a:pt x="98" y="3"/>
                  </a:lnTo>
                  <a:lnTo>
                    <a:pt x="92" y="1"/>
                  </a:lnTo>
                  <a:lnTo>
                    <a:pt x="88" y="1"/>
                  </a:lnTo>
                  <a:lnTo>
                    <a:pt x="88" y="1"/>
                  </a:lnTo>
                  <a:lnTo>
                    <a:pt x="61" y="1"/>
                  </a:lnTo>
                  <a:lnTo>
                    <a:pt x="61" y="1"/>
                  </a:lnTo>
                  <a:lnTo>
                    <a:pt x="60" y="1"/>
                  </a:lnTo>
                  <a:lnTo>
                    <a:pt x="60" y="1"/>
                  </a:lnTo>
                  <a:lnTo>
                    <a:pt x="56" y="0"/>
                  </a:lnTo>
                  <a:lnTo>
                    <a:pt x="49" y="0"/>
                  </a:lnTo>
                  <a:lnTo>
                    <a:pt x="39" y="1"/>
                  </a:lnTo>
                  <a:lnTo>
                    <a:pt x="39" y="1"/>
                  </a:lnTo>
                  <a:lnTo>
                    <a:pt x="30" y="0"/>
                  </a:lnTo>
                  <a:lnTo>
                    <a:pt x="22" y="1"/>
                  </a:lnTo>
                  <a:lnTo>
                    <a:pt x="18" y="3"/>
                  </a:lnTo>
                  <a:lnTo>
                    <a:pt x="14" y="5"/>
                  </a:lnTo>
                  <a:lnTo>
                    <a:pt x="10" y="8"/>
                  </a:lnTo>
                  <a:lnTo>
                    <a:pt x="7" y="12"/>
                  </a:lnTo>
                  <a:lnTo>
                    <a:pt x="7" y="12"/>
                  </a:lnTo>
                  <a:lnTo>
                    <a:pt x="3" y="22"/>
                  </a:lnTo>
                  <a:lnTo>
                    <a:pt x="1" y="33"/>
                  </a:lnTo>
                  <a:lnTo>
                    <a:pt x="0" y="45"/>
                  </a:lnTo>
                  <a:lnTo>
                    <a:pt x="0" y="55"/>
                  </a:lnTo>
                  <a:lnTo>
                    <a:pt x="0" y="55"/>
                  </a:lnTo>
                  <a:lnTo>
                    <a:pt x="1" y="60"/>
                  </a:lnTo>
                  <a:lnTo>
                    <a:pt x="2" y="65"/>
                  </a:lnTo>
                  <a:lnTo>
                    <a:pt x="5" y="69"/>
                  </a:lnTo>
                  <a:lnTo>
                    <a:pt x="7" y="72"/>
                  </a:lnTo>
                  <a:lnTo>
                    <a:pt x="7" y="72"/>
                  </a:lnTo>
                  <a:lnTo>
                    <a:pt x="10" y="76"/>
                  </a:lnTo>
                  <a:lnTo>
                    <a:pt x="13" y="80"/>
                  </a:lnTo>
                  <a:lnTo>
                    <a:pt x="19" y="85"/>
                  </a:lnTo>
                  <a:lnTo>
                    <a:pt x="27" y="88"/>
                  </a:lnTo>
                  <a:lnTo>
                    <a:pt x="36" y="89"/>
                  </a:lnTo>
                  <a:lnTo>
                    <a:pt x="36" y="89"/>
                  </a:lnTo>
                  <a:lnTo>
                    <a:pt x="73" y="90"/>
                  </a:lnTo>
                  <a:lnTo>
                    <a:pt x="73" y="90"/>
                  </a:lnTo>
                  <a:lnTo>
                    <a:pt x="82" y="90"/>
                  </a:lnTo>
                  <a:lnTo>
                    <a:pt x="91" y="89"/>
                  </a:lnTo>
                  <a:lnTo>
                    <a:pt x="100" y="85"/>
                  </a:lnTo>
                  <a:lnTo>
                    <a:pt x="108" y="80"/>
                  </a:lnTo>
                  <a:lnTo>
                    <a:pt x="108" y="80"/>
                  </a:lnTo>
                  <a:lnTo>
                    <a:pt x="111" y="76"/>
                  </a:lnTo>
                  <a:lnTo>
                    <a:pt x="112" y="72"/>
                  </a:lnTo>
                  <a:lnTo>
                    <a:pt x="115" y="64"/>
                  </a:lnTo>
                  <a:lnTo>
                    <a:pt x="115" y="55"/>
                  </a:lnTo>
                  <a:lnTo>
                    <a:pt x="115" y="47"/>
                  </a:lnTo>
                  <a:lnTo>
                    <a:pt x="115" y="4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62" name="Freeform 774"/>
            <p:cNvSpPr/>
            <p:nvPr/>
          </p:nvSpPr>
          <p:spPr bwMode="auto">
            <a:xfrm>
              <a:off x="2127251" y="3330575"/>
              <a:ext cx="46038" cy="36513"/>
            </a:xfrm>
            <a:custGeom>
              <a:avLst/>
              <a:gdLst/>
              <a:ahLst/>
              <a:cxnLst>
                <a:cxn ang="0">
                  <a:pos x="115" y="47"/>
                </a:cxn>
                <a:cxn ang="0">
                  <a:pos x="115" y="47"/>
                </a:cxn>
                <a:cxn ang="0">
                  <a:pos x="113" y="36"/>
                </a:cxn>
                <a:cxn ang="0">
                  <a:pos x="111" y="24"/>
                </a:cxn>
                <a:cxn ang="0">
                  <a:pos x="111" y="24"/>
                </a:cxn>
                <a:cxn ang="0">
                  <a:pos x="111" y="20"/>
                </a:cxn>
                <a:cxn ang="0">
                  <a:pos x="109" y="16"/>
                </a:cxn>
                <a:cxn ang="0">
                  <a:pos x="107" y="12"/>
                </a:cxn>
                <a:cxn ang="0">
                  <a:pos x="104" y="8"/>
                </a:cxn>
                <a:cxn ang="0">
                  <a:pos x="102" y="5"/>
                </a:cxn>
                <a:cxn ang="0">
                  <a:pos x="98" y="3"/>
                </a:cxn>
                <a:cxn ang="0">
                  <a:pos x="92" y="2"/>
                </a:cxn>
                <a:cxn ang="0">
                  <a:pos x="88" y="2"/>
                </a:cxn>
                <a:cxn ang="0">
                  <a:pos x="88" y="2"/>
                </a:cxn>
                <a:cxn ang="0">
                  <a:pos x="61" y="3"/>
                </a:cxn>
                <a:cxn ang="0">
                  <a:pos x="61" y="3"/>
                </a:cxn>
                <a:cxn ang="0">
                  <a:pos x="60" y="3"/>
                </a:cxn>
                <a:cxn ang="0">
                  <a:pos x="60" y="3"/>
                </a:cxn>
                <a:cxn ang="0">
                  <a:pos x="56" y="2"/>
                </a:cxn>
                <a:cxn ang="0">
                  <a:pos x="49" y="2"/>
                </a:cxn>
                <a:cxn ang="0">
                  <a:pos x="39" y="2"/>
                </a:cxn>
                <a:cxn ang="0">
                  <a:pos x="39" y="2"/>
                </a:cxn>
                <a:cxn ang="0">
                  <a:pos x="30" y="0"/>
                </a:cxn>
                <a:cxn ang="0">
                  <a:pos x="22" y="2"/>
                </a:cxn>
                <a:cxn ang="0">
                  <a:pos x="18" y="3"/>
                </a:cxn>
                <a:cxn ang="0">
                  <a:pos x="14" y="5"/>
                </a:cxn>
                <a:cxn ang="0">
                  <a:pos x="10" y="9"/>
                </a:cxn>
                <a:cxn ang="0">
                  <a:pos x="7" y="13"/>
                </a:cxn>
                <a:cxn ang="0">
                  <a:pos x="7" y="13"/>
                </a:cxn>
                <a:cxn ang="0">
                  <a:pos x="3" y="22"/>
                </a:cxn>
                <a:cxn ang="0">
                  <a:pos x="1" y="34"/>
                </a:cxn>
                <a:cxn ang="0">
                  <a:pos x="0" y="45"/>
                </a:cxn>
                <a:cxn ang="0">
                  <a:pos x="0" y="57"/>
                </a:cxn>
                <a:cxn ang="0">
                  <a:pos x="0" y="57"/>
                </a:cxn>
                <a:cxn ang="0">
                  <a:pos x="1" y="62"/>
                </a:cxn>
                <a:cxn ang="0">
                  <a:pos x="2" y="66"/>
                </a:cxn>
                <a:cxn ang="0">
                  <a:pos x="5" y="70"/>
                </a:cxn>
                <a:cxn ang="0">
                  <a:pos x="7" y="74"/>
                </a:cxn>
                <a:cxn ang="0">
                  <a:pos x="7" y="74"/>
                </a:cxn>
                <a:cxn ang="0">
                  <a:pos x="10" y="77"/>
                </a:cxn>
                <a:cxn ang="0">
                  <a:pos x="13" y="80"/>
                </a:cxn>
                <a:cxn ang="0">
                  <a:pos x="19" y="85"/>
                </a:cxn>
                <a:cxn ang="0">
                  <a:pos x="27" y="89"/>
                </a:cxn>
                <a:cxn ang="0">
                  <a:pos x="36" y="91"/>
                </a:cxn>
                <a:cxn ang="0">
                  <a:pos x="36" y="91"/>
                </a:cxn>
                <a:cxn ang="0">
                  <a:pos x="73" y="92"/>
                </a:cxn>
                <a:cxn ang="0">
                  <a:pos x="73" y="92"/>
                </a:cxn>
                <a:cxn ang="0">
                  <a:pos x="82" y="92"/>
                </a:cxn>
                <a:cxn ang="0">
                  <a:pos x="91" y="89"/>
                </a:cxn>
                <a:cxn ang="0">
                  <a:pos x="100" y="85"/>
                </a:cxn>
                <a:cxn ang="0">
                  <a:pos x="108" y="80"/>
                </a:cxn>
                <a:cxn ang="0">
                  <a:pos x="108" y="80"/>
                </a:cxn>
                <a:cxn ang="0">
                  <a:pos x="111" y="77"/>
                </a:cxn>
                <a:cxn ang="0">
                  <a:pos x="112" y="74"/>
                </a:cxn>
                <a:cxn ang="0">
                  <a:pos x="115" y="64"/>
                </a:cxn>
                <a:cxn ang="0">
                  <a:pos x="115" y="57"/>
                </a:cxn>
                <a:cxn ang="0">
                  <a:pos x="115" y="47"/>
                </a:cxn>
                <a:cxn ang="0">
                  <a:pos x="115" y="47"/>
                </a:cxn>
              </a:cxnLst>
              <a:rect l="0" t="0" r="r" b="b"/>
              <a:pathLst>
                <a:path w="115" h="92">
                  <a:moveTo>
                    <a:pt x="115" y="47"/>
                  </a:moveTo>
                  <a:lnTo>
                    <a:pt x="115" y="47"/>
                  </a:lnTo>
                  <a:lnTo>
                    <a:pt x="113" y="36"/>
                  </a:lnTo>
                  <a:lnTo>
                    <a:pt x="111" y="24"/>
                  </a:lnTo>
                  <a:lnTo>
                    <a:pt x="111" y="24"/>
                  </a:lnTo>
                  <a:lnTo>
                    <a:pt x="111" y="20"/>
                  </a:lnTo>
                  <a:lnTo>
                    <a:pt x="109" y="16"/>
                  </a:lnTo>
                  <a:lnTo>
                    <a:pt x="107" y="12"/>
                  </a:lnTo>
                  <a:lnTo>
                    <a:pt x="104" y="8"/>
                  </a:lnTo>
                  <a:lnTo>
                    <a:pt x="102" y="5"/>
                  </a:lnTo>
                  <a:lnTo>
                    <a:pt x="98" y="3"/>
                  </a:lnTo>
                  <a:lnTo>
                    <a:pt x="92" y="2"/>
                  </a:lnTo>
                  <a:lnTo>
                    <a:pt x="88" y="2"/>
                  </a:lnTo>
                  <a:lnTo>
                    <a:pt x="88" y="2"/>
                  </a:lnTo>
                  <a:lnTo>
                    <a:pt x="61" y="3"/>
                  </a:lnTo>
                  <a:lnTo>
                    <a:pt x="61" y="3"/>
                  </a:lnTo>
                  <a:lnTo>
                    <a:pt x="60" y="3"/>
                  </a:lnTo>
                  <a:lnTo>
                    <a:pt x="60" y="3"/>
                  </a:lnTo>
                  <a:lnTo>
                    <a:pt x="56" y="2"/>
                  </a:lnTo>
                  <a:lnTo>
                    <a:pt x="49" y="2"/>
                  </a:lnTo>
                  <a:lnTo>
                    <a:pt x="39" y="2"/>
                  </a:lnTo>
                  <a:lnTo>
                    <a:pt x="39" y="2"/>
                  </a:lnTo>
                  <a:lnTo>
                    <a:pt x="30" y="0"/>
                  </a:lnTo>
                  <a:lnTo>
                    <a:pt x="22" y="2"/>
                  </a:lnTo>
                  <a:lnTo>
                    <a:pt x="18" y="3"/>
                  </a:lnTo>
                  <a:lnTo>
                    <a:pt x="14" y="5"/>
                  </a:lnTo>
                  <a:lnTo>
                    <a:pt x="10" y="9"/>
                  </a:lnTo>
                  <a:lnTo>
                    <a:pt x="7" y="13"/>
                  </a:lnTo>
                  <a:lnTo>
                    <a:pt x="7" y="13"/>
                  </a:lnTo>
                  <a:lnTo>
                    <a:pt x="3" y="22"/>
                  </a:lnTo>
                  <a:lnTo>
                    <a:pt x="1" y="34"/>
                  </a:lnTo>
                  <a:lnTo>
                    <a:pt x="0" y="45"/>
                  </a:lnTo>
                  <a:lnTo>
                    <a:pt x="0" y="57"/>
                  </a:lnTo>
                  <a:lnTo>
                    <a:pt x="0" y="57"/>
                  </a:lnTo>
                  <a:lnTo>
                    <a:pt x="1" y="62"/>
                  </a:lnTo>
                  <a:lnTo>
                    <a:pt x="2" y="66"/>
                  </a:lnTo>
                  <a:lnTo>
                    <a:pt x="5" y="70"/>
                  </a:lnTo>
                  <a:lnTo>
                    <a:pt x="7" y="74"/>
                  </a:lnTo>
                  <a:lnTo>
                    <a:pt x="7" y="74"/>
                  </a:lnTo>
                  <a:lnTo>
                    <a:pt x="10" y="77"/>
                  </a:lnTo>
                  <a:lnTo>
                    <a:pt x="13" y="80"/>
                  </a:lnTo>
                  <a:lnTo>
                    <a:pt x="19" y="85"/>
                  </a:lnTo>
                  <a:lnTo>
                    <a:pt x="27" y="89"/>
                  </a:lnTo>
                  <a:lnTo>
                    <a:pt x="36" y="91"/>
                  </a:lnTo>
                  <a:lnTo>
                    <a:pt x="36" y="91"/>
                  </a:lnTo>
                  <a:lnTo>
                    <a:pt x="73" y="92"/>
                  </a:lnTo>
                  <a:lnTo>
                    <a:pt x="73" y="92"/>
                  </a:lnTo>
                  <a:lnTo>
                    <a:pt x="82" y="92"/>
                  </a:lnTo>
                  <a:lnTo>
                    <a:pt x="91" y="89"/>
                  </a:lnTo>
                  <a:lnTo>
                    <a:pt x="100" y="85"/>
                  </a:lnTo>
                  <a:lnTo>
                    <a:pt x="108" y="80"/>
                  </a:lnTo>
                  <a:lnTo>
                    <a:pt x="108" y="80"/>
                  </a:lnTo>
                  <a:lnTo>
                    <a:pt x="111" y="77"/>
                  </a:lnTo>
                  <a:lnTo>
                    <a:pt x="112" y="74"/>
                  </a:lnTo>
                  <a:lnTo>
                    <a:pt x="115" y="64"/>
                  </a:lnTo>
                  <a:lnTo>
                    <a:pt x="115" y="57"/>
                  </a:lnTo>
                  <a:lnTo>
                    <a:pt x="115" y="47"/>
                  </a:lnTo>
                  <a:lnTo>
                    <a:pt x="115" y="4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63" name="Freeform 775"/>
            <p:cNvSpPr/>
            <p:nvPr/>
          </p:nvSpPr>
          <p:spPr bwMode="auto">
            <a:xfrm>
              <a:off x="2127251" y="3395663"/>
              <a:ext cx="46038" cy="36513"/>
            </a:xfrm>
            <a:custGeom>
              <a:avLst/>
              <a:gdLst/>
              <a:ahLst/>
              <a:cxnLst>
                <a:cxn ang="0">
                  <a:pos x="115" y="46"/>
                </a:cxn>
                <a:cxn ang="0">
                  <a:pos x="115" y="46"/>
                </a:cxn>
                <a:cxn ang="0">
                  <a:pos x="113" y="34"/>
                </a:cxn>
                <a:cxn ang="0">
                  <a:pos x="111" y="23"/>
                </a:cxn>
                <a:cxn ang="0">
                  <a:pos x="111" y="23"/>
                </a:cxn>
                <a:cxn ang="0">
                  <a:pos x="111" y="18"/>
                </a:cxn>
                <a:cxn ang="0">
                  <a:pos x="109" y="14"/>
                </a:cxn>
                <a:cxn ang="0">
                  <a:pos x="107" y="10"/>
                </a:cxn>
                <a:cxn ang="0">
                  <a:pos x="104" y="8"/>
                </a:cxn>
                <a:cxn ang="0">
                  <a:pos x="102" y="4"/>
                </a:cxn>
                <a:cxn ang="0">
                  <a:pos x="98" y="2"/>
                </a:cxn>
                <a:cxn ang="0">
                  <a:pos x="92" y="1"/>
                </a:cxn>
                <a:cxn ang="0">
                  <a:pos x="88" y="0"/>
                </a:cxn>
                <a:cxn ang="0">
                  <a:pos x="88" y="0"/>
                </a:cxn>
                <a:cxn ang="0">
                  <a:pos x="61" y="1"/>
                </a:cxn>
                <a:cxn ang="0">
                  <a:pos x="61" y="1"/>
                </a:cxn>
                <a:cxn ang="0">
                  <a:pos x="60" y="1"/>
                </a:cxn>
                <a:cxn ang="0">
                  <a:pos x="60" y="1"/>
                </a:cxn>
                <a:cxn ang="0">
                  <a:pos x="56" y="0"/>
                </a:cxn>
                <a:cxn ang="0">
                  <a:pos x="49" y="0"/>
                </a:cxn>
                <a:cxn ang="0">
                  <a:pos x="39" y="0"/>
                </a:cxn>
                <a:cxn ang="0">
                  <a:pos x="39" y="0"/>
                </a:cxn>
                <a:cxn ang="0">
                  <a:pos x="30" y="0"/>
                </a:cxn>
                <a:cxn ang="0">
                  <a:pos x="22" y="1"/>
                </a:cxn>
                <a:cxn ang="0">
                  <a:pos x="18" y="2"/>
                </a:cxn>
                <a:cxn ang="0">
                  <a:pos x="14" y="5"/>
                </a:cxn>
                <a:cxn ang="0">
                  <a:pos x="10" y="8"/>
                </a:cxn>
                <a:cxn ang="0">
                  <a:pos x="7" y="12"/>
                </a:cxn>
                <a:cxn ang="0">
                  <a:pos x="7" y="12"/>
                </a:cxn>
                <a:cxn ang="0">
                  <a:pos x="3" y="22"/>
                </a:cxn>
                <a:cxn ang="0">
                  <a:pos x="1" y="32"/>
                </a:cxn>
                <a:cxn ang="0">
                  <a:pos x="0" y="43"/>
                </a:cxn>
                <a:cxn ang="0">
                  <a:pos x="0" y="55"/>
                </a:cxn>
                <a:cxn ang="0">
                  <a:pos x="0" y="55"/>
                </a:cxn>
                <a:cxn ang="0">
                  <a:pos x="1" y="60"/>
                </a:cxn>
                <a:cxn ang="0">
                  <a:pos x="2" y="65"/>
                </a:cxn>
                <a:cxn ang="0">
                  <a:pos x="5" y="69"/>
                </a:cxn>
                <a:cxn ang="0">
                  <a:pos x="7" y="72"/>
                </a:cxn>
                <a:cxn ang="0">
                  <a:pos x="7" y="72"/>
                </a:cxn>
                <a:cxn ang="0">
                  <a:pos x="10" y="76"/>
                </a:cxn>
                <a:cxn ang="0">
                  <a:pos x="13" y="80"/>
                </a:cxn>
                <a:cxn ang="0">
                  <a:pos x="19" y="85"/>
                </a:cxn>
                <a:cxn ang="0">
                  <a:pos x="27" y="87"/>
                </a:cxn>
                <a:cxn ang="0">
                  <a:pos x="36" y="89"/>
                </a:cxn>
                <a:cxn ang="0">
                  <a:pos x="36" y="89"/>
                </a:cxn>
                <a:cxn ang="0">
                  <a:pos x="73" y="90"/>
                </a:cxn>
                <a:cxn ang="0">
                  <a:pos x="73" y="90"/>
                </a:cxn>
                <a:cxn ang="0">
                  <a:pos x="82" y="90"/>
                </a:cxn>
                <a:cxn ang="0">
                  <a:pos x="91" y="89"/>
                </a:cxn>
                <a:cxn ang="0">
                  <a:pos x="100" y="85"/>
                </a:cxn>
                <a:cxn ang="0">
                  <a:pos x="108" y="80"/>
                </a:cxn>
                <a:cxn ang="0">
                  <a:pos x="108" y="80"/>
                </a:cxn>
                <a:cxn ang="0">
                  <a:pos x="111" y="76"/>
                </a:cxn>
                <a:cxn ang="0">
                  <a:pos x="112" y="72"/>
                </a:cxn>
                <a:cxn ang="0">
                  <a:pos x="115" y="64"/>
                </a:cxn>
                <a:cxn ang="0">
                  <a:pos x="115" y="55"/>
                </a:cxn>
                <a:cxn ang="0">
                  <a:pos x="115" y="46"/>
                </a:cxn>
                <a:cxn ang="0">
                  <a:pos x="115" y="46"/>
                </a:cxn>
              </a:cxnLst>
              <a:rect l="0" t="0" r="r" b="b"/>
              <a:pathLst>
                <a:path w="115" h="90">
                  <a:moveTo>
                    <a:pt x="115" y="46"/>
                  </a:moveTo>
                  <a:lnTo>
                    <a:pt x="115" y="46"/>
                  </a:lnTo>
                  <a:lnTo>
                    <a:pt x="113" y="34"/>
                  </a:lnTo>
                  <a:lnTo>
                    <a:pt x="111" y="23"/>
                  </a:lnTo>
                  <a:lnTo>
                    <a:pt x="111" y="23"/>
                  </a:lnTo>
                  <a:lnTo>
                    <a:pt x="111" y="18"/>
                  </a:lnTo>
                  <a:lnTo>
                    <a:pt x="109" y="14"/>
                  </a:lnTo>
                  <a:lnTo>
                    <a:pt x="107" y="10"/>
                  </a:lnTo>
                  <a:lnTo>
                    <a:pt x="104" y="8"/>
                  </a:lnTo>
                  <a:lnTo>
                    <a:pt x="102" y="4"/>
                  </a:lnTo>
                  <a:lnTo>
                    <a:pt x="98" y="2"/>
                  </a:lnTo>
                  <a:lnTo>
                    <a:pt x="92" y="1"/>
                  </a:lnTo>
                  <a:lnTo>
                    <a:pt x="88" y="0"/>
                  </a:lnTo>
                  <a:lnTo>
                    <a:pt x="88" y="0"/>
                  </a:lnTo>
                  <a:lnTo>
                    <a:pt x="61" y="1"/>
                  </a:lnTo>
                  <a:lnTo>
                    <a:pt x="61" y="1"/>
                  </a:lnTo>
                  <a:lnTo>
                    <a:pt x="60" y="1"/>
                  </a:lnTo>
                  <a:lnTo>
                    <a:pt x="60" y="1"/>
                  </a:lnTo>
                  <a:lnTo>
                    <a:pt x="56" y="0"/>
                  </a:lnTo>
                  <a:lnTo>
                    <a:pt x="49" y="0"/>
                  </a:lnTo>
                  <a:lnTo>
                    <a:pt x="39" y="0"/>
                  </a:lnTo>
                  <a:lnTo>
                    <a:pt x="39" y="0"/>
                  </a:lnTo>
                  <a:lnTo>
                    <a:pt x="30" y="0"/>
                  </a:lnTo>
                  <a:lnTo>
                    <a:pt x="22" y="1"/>
                  </a:lnTo>
                  <a:lnTo>
                    <a:pt x="18" y="2"/>
                  </a:lnTo>
                  <a:lnTo>
                    <a:pt x="14" y="5"/>
                  </a:lnTo>
                  <a:lnTo>
                    <a:pt x="10" y="8"/>
                  </a:lnTo>
                  <a:lnTo>
                    <a:pt x="7" y="12"/>
                  </a:lnTo>
                  <a:lnTo>
                    <a:pt x="7" y="12"/>
                  </a:lnTo>
                  <a:lnTo>
                    <a:pt x="3" y="22"/>
                  </a:lnTo>
                  <a:lnTo>
                    <a:pt x="1" y="32"/>
                  </a:lnTo>
                  <a:lnTo>
                    <a:pt x="0" y="43"/>
                  </a:lnTo>
                  <a:lnTo>
                    <a:pt x="0" y="55"/>
                  </a:lnTo>
                  <a:lnTo>
                    <a:pt x="0" y="55"/>
                  </a:lnTo>
                  <a:lnTo>
                    <a:pt x="1" y="60"/>
                  </a:lnTo>
                  <a:lnTo>
                    <a:pt x="2" y="65"/>
                  </a:lnTo>
                  <a:lnTo>
                    <a:pt x="5" y="69"/>
                  </a:lnTo>
                  <a:lnTo>
                    <a:pt x="7" y="72"/>
                  </a:lnTo>
                  <a:lnTo>
                    <a:pt x="7" y="72"/>
                  </a:lnTo>
                  <a:lnTo>
                    <a:pt x="10" y="76"/>
                  </a:lnTo>
                  <a:lnTo>
                    <a:pt x="13" y="80"/>
                  </a:lnTo>
                  <a:lnTo>
                    <a:pt x="19" y="85"/>
                  </a:lnTo>
                  <a:lnTo>
                    <a:pt x="27" y="87"/>
                  </a:lnTo>
                  <a:lnTo>
                    <a:pt x="36" y="89"/>
                  </a:lnTo>
                  <a:lnTo>
                    <a:pt x="36" y="89"/>
                  </a:lnTo>
                  <a:lnTo>
                    <a:pt x="73" y="90"/>
                  </a:lnTo>
                  <a:lnTo>
                    <a:pt x="73" y="90"/>
                  </a:lnTo>
                  <a:lnTo>
                    <a:pt x="82" y="90"/>
                  </a:lnTo>
                  <a:lnTo>
                    <a:pt x="91" y="89"/>
                  </a:lnTo>
                  <a:lnTo>
                    <a:pt x="100" y="85"/>
                  </a:lnTo>
                  <a:lnTo>
                    <a:pt x="108" y="80"/>
                  </a:lnTo>
                  <a:lnTo>
                    <a:pt x="108" y="80"/>
                  </a:lnTo>
                  <a:lnTo>
                    <a:pt x="111" y="76"/>
                  </a:lnTo>
                  <a:lnTo>
                    <a:pt x="112" y="72"/>
                  </a:lnTo>
                  <a:lnTo>
                    <a:pt x="115" y="64"/>
                  </a:lnTo>
                  <a:lnTo>
                    <a:pt x="115" y="55"/>
                  </a:lnTo>
                  <a:lnTo>
                    <a:pt x="115" y="46"/>
                  </a:lnTo>
                  <a:lnTo>
                    <a:pt x="115" y="4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64" name="Freeform 776"/>
            <p:cNvSpPr/>
            <p:nvPr/>
          </p:nvSpPr>
          <p:spPr bwMode="auto">
            <a:xfrm>
              <a:off x="2452688" y="3208338"/>
              <a:ext cx="46038" cy="36513"/>
            </a:xfrm>
            <a:custGeom>
              <a:avLst/>
              <a:gdLst/>
              <a:ahLst/>
              <a:cxnLst>
                <a:cxn ang="0">
                  <a:pos x="114" y="47"/>
                </a:cxn>
                <a:cxn ang="0">
                  <a:pos x="114" y="47"/>
                </a:cxn>
                <a:cxn ang="0">
                  <a:pos x="114" y="35"/>
                </a:cxn>
                <a:cxn ang="0">
                  <a:pos x="112" y="25"/>
                </a:cxn>
                <a:cxn ang="0">
                  <a:pos x="112" y="25"/>
                </a:cxn>
                <a:cxn ang="0">
                  <a:pos x="112" y="20"/>
                </a:cxn>
                <a:cxn ang="0">
                  <a:pos x="110" y="16"/>
                </a:cxn>
                <a:cxn ang="0">
                  <a:pos x="108" y="12"/>
                </a:cxn>
                <a:cxn ang="0">
                  <a:pos x="105" y="8"/>
                </a:cxn>
                <a:cxn ang="0">
                  <a:pos x="101" y="5"/>
                </a:cxn>
                <a:cxn ang="0">
                  <a:pos x="97" y="4"/>
                </a:cxn>
                <a:cxn ang="0">
                  <a:pos x="93" y="3"/>
                </a:cxn>
                <a:cxn ang="0">
                  <a:pos x="89" y="1"/>
                </a:cxn>
                <a:cxn ang="0">
                  <a:pos x="89" y="1"/>
                </a:cxn>
                <a:cxn ang="0">
                  <a:pos x="62" y="3"/>
                </a:cxn>
                <a:cxn ang="0">
                  <a:pos x="62" y="3"/>
                </a:cxn>
                <a:cxn ang="0">
                  <a:pos x="61" y="3"/>
                </a:cxn>
                <a:cxn ang="0">
                  <a:pos x="61" y="3"/>
                </a:cxn>
                <a:cxn ang="0">
                  <a:pos x="55" y="1"/>
                </a:cxn>
                <a:cxn ang="0">
                  <a:pos x="50" y="1"/>
                </a:cxn>
                <a:cxn ang="0">
                  <a:pos x="40" y="1"/>
                </a:cxn>
                <a:cxn ang="0">
                  <a:pos x="40" y="1"/>
                </a:cxn>
                <a:cxn ang="0">
                  <a:pos x="30" y="0"/>
                </a:cxn>
                <a:cxn ang="0">
                  <a:pos x="21" y="1"/>
                </a:cxn>
                <a:cxn ang="0">
                  <a:pos x="17" y="4"/>
                </a:cxn>
                <a:cxn ang="0">
                  <a:pos x="15" y="5"/>
                </a:cxn>
                <a:cxn ang="0">
                  <a:pos x="11" y="9"/>
                </a:cxn>
                <a:cxn ang="0">
                  <a:pos x="8" y="13"/>
                </a:cxn>
                <a:cxn ang="0">
                  <a:pos x="8" y="13"/>
                </a:cxn>
                <a:cxn ang="0">
                  <a:pos x="3" y="23"/>
                </a:cxn>
                <a:cxn ang="0">
                  <a:pos x="2" y="34"/>
                </a:cxn>
                <a:cxn ang="0">
                  <a:pos x="0" y="44"/>
                </a:cxn>
                <a:cxn ang="0">
                  <a:pos x="0" y="56"/>
                </a:cxn>
                <a:cxn ang="0">
                  <a:pos x="0" y="56"/>
                </a:cxn>
                <a:cxn ang="0">
                  <a:pos x="0" y="61"/>
                </a:cxn>
                <a:cxn ang="0">
                  <a:pos x="3" y="65"/>
                </a:cxn>
                <a:cxn ang="0">
                  <a:pos x="4" y="69"/>
                </a:cxn>
                <a:cxn ang="0">
                  <a:pos x="8" y="73"/>
                </a:cxn>
                <a:cxn ang="0">
                  <a:pos x="8" y="73"/>
                </a:cxn>
                <a:cxn ang="0">
                  <a:pos x="10" y="77"/>
                </a:cxn>
                <a:cxn ang="0">
                  <a:pos x="12" y="81"/>
                </a:cxn>
                <a:cxn ang="0">
                  <a:pos x="20" y="86"/>
                </a:cxn>
                <a:cxn ang="0">
                  <a:pos x="28" y="89"/>
                </a:cxn>
                <a:cxn ang="0">
                  <a:pos x="37" y="90"/>
                </a:cxn>
                <a:cxn ang="0">
                  <a:pos x="37" y="90"/>
                </a:cxn>
                <a:cxn ang="0">
                  <a:pos x="74" y="91"/>
                </a:cxn>
                <a:cxn ang="0">
                  <a:pos x="74" y="91"/>
                </a:cxn>
                <a:cxn ang="0">
                  <a:pos x="83" y="91"/>
                </a:cxn>
                <a:cxn ang="0">
                  <a:pos x="92" y="89"/>
                </a:cxn>
                <a:cxn ang="0">
                  <a:pos x="101" y="86"/>
                </a:cxn>
                <a:cxn ang="0">
                  <a:pos x="108" y="81"/>
                </a:cxn>
                <a:cxn ang="0">
                  <a:pos x="108" y="81"/>
                </a:cxn>
                <a:cxn ang="0">
                  <a:pos x="110" y="77"/>
                </a:cxn>
                <a:cxn ang="0">
                  <a:pos x="113" y="73"/>
                </a:cxn>
                <a:cxn ang="0">
                  <a:pos x="114" y="65"/>
                </a:cxn>
                <a:cxn ang="0">
                  <a:pos x="114" y="56"/>
                </a:cxn>
                <a:cxn ang="0">
                  <a:pos x="114" y="47"/>
                </a:cxn>
                <a:cxn ang="0">
                  <a:pos x="114" y="47"/>
                </a:cxn>
              </a:cxnLst>
              <a:rect l="0" t="0" r="r" b="b"/>
              <a:pathLst>
                <a:path w="114" h="91">
                  <a:moveTo>
                    <a:pt x="114" y="47"/>
                  </a:moveTo>
                  <a:lnTo>
                    <a:pt x="114" y="47"/>
                  </a:lnTo>
                  <a:lnTo>
                    <a:pt x="114" y="35"/>
                  </a:lnTo>
                  <a:lnTo>
                    <a:pt x="112" y="25"/>
                  </a:lnTo>
                  <a:lnTo>
                    <a:pt x="112" y="25"/>
                  </a:lnTo>
                  <a:lnTo>
                    <a:pt x="112" y="20"/>
                  </a:lnTo>
                  <a:lnTo>
                    <a:pt x="110" y="16"/>
                  </a:lnTo>
                  <a:lnTo>
                    <a:pt x="108" y="12"/>
                  </a:lnTo>
                  <a:lnTo>
                    <a:pt x="105" y="8"/>
                  </a:lnTo>
                  <a:lnTo>
                    <a:pt x="101" y="5"/>
                  </a:lnTo>
                  <a:lnTo>
                    <a:pt x="97" y="4"/>
                  </a:lnTo>
                  <a:lnTo>
                    <a:pt x="93" y="3"/>
                  </a:lnTo>
                  <a:lnTo>
                    <a:pt x="89" y="1"/>
                  </a:lnTo>
                  <a:lnTo>
                    <a:pt x="89" y="1"/>
                  </a:lnTo>
                  <a:lnTo>
                    <a:pt x="62" y="3"/>
                  </a:lnTo>
                  <a:lnTo>
                    <a:pt x="62" y="3"/>
                  </a:lnTo>
                  <a:lnTo>
                    <a:pt x="61" y="3"/>
                  </a:lnTo>
                  <a:lnTo>
                    <a:pt x="61" y="3"/>
                  </a:lnTo>
                  <a:lnTo>
                    <a:pt x="55" y="1"/>
                  </a:lnTo>
                  <a:lnTo>
                    <a:pt x="50" y="1"/>
                  </a:lnTo>
                  <a:lnTo>
                    <a:pt x="40" y="1"/>
                  </a:lnTo>
                  <a:lnTo>
                    <a:pt x="40" y="1"/>
                  </a:lnTo>
                  <a:lnTo>
                    <a:pt x="30" y="0"/>
                  </a:lnTo>
                  <a:lnTo>
                    <a:pt x="21" y="1"/>
                  </a:lnTo>
                  <a:lnTo>
                    <a:pt x="17" y="4"/>
                  </a:lnTo>
                  <a:lnTo>
                    <a:pt x="15" y="5"/>
                  </a:lnTo>
                  <a:lnTo>
                    <a:pt x="11" y="9"/>
                  </a:lnTo>
                  <a:lnTo>
                    <a:pt x="8" y="13"/>
                  </a:lnTo>
                  <a:lnTo>
                    <a:pt x="8" y="13"/>
                  </a:lnTo>
                  <a:lnTo>
                    <a:pt x="3" y="23"/>
                  </a:lnTo>
                  <a:lnTo>
                    <a:pt x="2" y="34"/>
                  </a:lnTo>
                  <a:lnTo>
                    <a:pt x="0" y="44"/>
                  </a:lnTo>
                  <a:lnTo>
                    <a:pt x="0" y="56"/>
                  </a:lnTo>
                  <a:lnTo>
                    <a:pt x="0" y="56"/>
                  </a:lnTo>
                  <a:lnTo>
                    <a:pt x="0" y="61"/>
                  </a:lnTo>
                  <a:lnTo>
                    <a:pt x="3" y="65"/>
                  </a:lnTo>
                  <a:lnTo>
                    <a:pt x="4" y="69"/>
                  </a:lnTo>
                  <a:lnTo>
                    <a:pt x="8" y="73"/>
                  </a:lnTo>
                  <a:lnTo>
                    <a:pt x="8" y="73"/>
                  </a:lnTo>
                  <a:lnTo>
                    <a:pt x="10" y="77"/>
                  </a:lnTo>
                  <a:lnTo>
                    <a:pt x="12" y="81"/>
                  </a:lnTo>
                  <a:lnTo>
                    <a:pt x="20" y="86"/>
                  </a:lnTo>
                  <a:lnTo>
                    <a:pt x="28" y="89"/>
                  </a:lnTo>
                  <a:lnTo>
                    <a:pt x="37" y="90"/>
                  </a:lnTo>
                  <a:lnTo>
                    <a:pt x="37" y="90"/>
                  </a:lnTo>
                  <a:lnTo>
                    <a:pt x="74" y="91"/>
                  </a:lnTo>
                  <a:lnTo>
                    <a:pt x="74" y="91"/>
                  </a:lnTo>
                  <a:lnTo>
                    <a:pt x="83" y="91"/>
                  </a:lnTo>
                  <a:lnTo>
                    <a:pt x="92" y="89"/>
                  </a:lnTo>
                  <a:lnTo>
                    <a:pt x="101" y="86"/>
                  </a:lnTo>
                  <a:lnTo>
                    <a:pt x="108" y="81"/>
                  </a:lnTo>
                  <a:lnTo>
                    <a:pt x="108" y="81"/>
                  </a:lnTo>
                  <a:lnTo>
                    <a:pt x="110" y="77"/>
                  </a:lnTo>
                  <a:lnTo>
                    <a:pt x="113" y="73"/>
                  </a:lnTo>
                  <a:lnTo>
                    <a:pt x="114" y="65"/>
                  </a:lnTo>
                  <a:lnTo>
                    <a:pt x="114" y="56"/>
                  </a:lnTo>
                  <a:lnTo>
                    <a:pt x="114" y="47"/>
                  </a:lnTo>
                  <a:lnTo>
                    <a:pt x="114" y="4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65" name="Freeform 777"/>
            <p:cNvSpPr/>
            <p:nvPr/>
          </p:nvSpPr>
          <p:spPr bwMode="auto">
            <a:xfrm>
              <a:off x="2452688" y="3273425"/>
              <a:ext cx="46038" cy="36513"/>
            </a:xfrm>
            <a:custGeom>
              <a:avLst/>
              <a:gdLst/>
              <a:ahLst/>
              <a:cxnLst>
                <a:cxn ang="0">
                  <a:pos x="114" y="47"/>
                </a:cxn>
                <a:cxn ang="0">
                  <a:pos x="114" y="47"/>
                </a:cxn>
                <a:cxn ang="0">
                  <a:pos x="114" y="34"/>
                </a:cxn>
                <a:cxn ang="0">
                  <a:pos x="112" y="24"/>
                </a:cxn>
                <a:cxn ang="0">
                  <a:pos x="112" y="24"/>
                </a:cxn>
                <a:cxn ang="0">
                  <a:pos x="112" y="20"/>
                </a:cxn>
                <a:cxn ang="0">
                  <a:pos x="110" y="15"/>
                </a:cxn>
                <a:cxn ang="0">
                  <a:pos x="108" y="11"/>
                </a:cxn>
                <a:cxn ang="0">
                  <a:pos x="105" y="8"/>
                </a:cxn>
                <a:cxn ang="0">
                  <a:pos x="101" y="6"/>
                </a:cxn>
                <a:cxn ang="0">
                  <a:pos x="97" y="3"/>
                </a:cxn>
                <a:cxn ang="0">
                  <a:pos x="93" y="2"/>
                </a:cxn>
                <a:cxn ang="0">
                  <a:pos x="89" y="2"/>
                </a:cxn>
                <a:cxn ang="0">
                  <a:pos x="89" y="2"/>
                </a:cxn>
                <a:cxn ang="0">
                  <a:pos x="62" y="2"/>
                </a:cxn>
                <a:cxn ang="0">
                  <a:pos x="62" y="2"/>
                </a:cxn>
                <a:cxn ang="0">
                  <a:pos x="61" y="2"/>
                </a:cxn>
                <a:cxn ang="0">
                  <a:pos x="61" y="2"/>
                </a:cxn>
                <a:cxn ang="0">
                  <a:pos x="55" y="0"/>
                </a:cxn>
                <a:cxn ang="0">
                  <a:pos x="50" y="0"/>
                </a:cxn>
                <a:cxn ang="0">
                  <a:pos x="40" y="2"/>
                </a:cxn>
                <a:cxn ang="0">
                  <a:pos x="40" y="2"/>
                </a:cxn>
                <a:cxn ang="0">
                  <a:pos x="30" y="0"/>
                </a:cxn>
                <a:cxn ang="0">
                  <a:pos x="21" y="2"/>
                </a:cxn>
                <a:cxn ang="0">
                  <a:pos x="17" y="3"/>
                </a:cxn>
                <a:cxn ang="0">
                  <a:pos x="15" y="6"/>
                </a:cxn>
                <a:cxn ang="0">
                  <a:pos x="11" y="8"/>
                </a:cxn>
                <a:cxn ang="0">
                  <a:pos x="8" y="12"/>
                </a:cxn>
                <a:cxn ang="0">
                  <a:pos x="8" y="12"/>
                </a:cxn>
                <a:cxn ang="0">
                  <a:pos x="3" y="23"/>
                </a:cxn>
                <a:cxn ang="0">
                  <a:pos x="2" y="33"/>
                </a:cxn>
                <a:cxn ang="0">
                  <a:pos x="0" y="45"/>
                </a:cxn>
                <a:cxn ang="0">
                  <a:pos x="0" y="55"/>
                </a:cxn>
                <a:cxn ang="0">
                  <a:pos x="0" y="55"/>
                </a:cxn>
                <a:cxn ang="0">
                  <a:pos x="0" y="61"/>
                </a:cxn>
                <a:cxn ang="0">
                  <a:pos x="3" y="66"/>
                </a:cxn>
                <a:cxn ang="0">
                  <a:pos x="4" y="70"/>
                </a:cxn>
                <a:cxn ang="0">
                  <a:pos x="8" y="72"/>
                </a:cxn>
                <a:cxn ang="0">
                  <a:pos x="8" y="72"/>
                </a:cxn>
                <a:cxn ang="0">
                  <a:pos x="10" y="76"/>
                </a:cxn>
                <a:cxn ang="0">
                  <a:pos x="12" y="80"/>
                </a:cxn>
                <a:cxn ang="0">
                  <a:pos x="20" y="85"/>
                </a:cxn>
                <a:cxn ang="0">
                  <a:pos x="28" y="88"/>
                </a:cxn>
                <a:cxn ang="0">
                  <a:pos x="37" y="89"/>
                </a:cxn>
                <a:cxn ang="0">
                  <a:pos x="37" y="89"/>
                </a:cxn>
                <a:cxn ang="0">
                  <a:pos x="74" y="91"/>
                </a:cxn>
                <a:cxn ang="0">
                  <a:pos x="74" y="91"/>
                </a:cxn>
                <a:cxn ang="0">
                  <a:pos x="83" y="91"/>
                </a:cxn>
                <a:cxn ang="0">
                  <a:pos x="92" y="89"/>
                </a:cxn>
                <a:cxn ang="0">
                  <a:pos x="101" y="85"/>
                </a:cxn>
                <a:cxn ang="0">
                  <a:pos x="108" y="80"/>
                </a:cxn>
                <a:cxn ang="0">
                  <a:pos x="108" y="80"/>
                </a:cxn>
                <a:cxn ang="0">
                  <a:pos x="110" y="76"/>
                </a:cxn>
                <a:cxn ang="0">
                  <a:pos x="113" y="72"/>
                </a:cxn>
                <a:cxn ang="0">
                  <a:pos x="114" y="64"/>
                </a:cxn>
                <a:cxn ang="0">
                  <a:pos x="114" y="55"/>
                </a:cxn>
                <a:cxn ang="0">
                  <a:pos x="114" y="47"/>
                </a:cxn>
                <a:cxn ang="0">
                  <a:pos x="114" y="47"/>
                </a:cxn>
              </a:cxnLst>
              <a:rect l="0" t="0" r="r" b="b"/>
              <a:pathLst>
                <a:path w="114" h="91">
                  <a:moveTo>
                    <a:pt x="114" y="47"/>
                  </a:moveTo>
                  <a:lnTo>
                    <a:pt x="114" y="47"/>
                  </a:lnTo>
                  <a:lnTo>
                    <a:pt x="114" y="34"/>
                  </a:lnTo>
                  <a:lnTo>
                    <a:pt x="112" y="24"/>
                  </a:lnTo>
                  <a:lnTo>
                    <a:pt x="112" y="24"/>
                  </a:lnTo>
                  <a:lnTo>
                    <a:pt x="112" y="20"/>
                  </a:lnTo>
                  <a:lnTo>
                    <a:pt x="110" y="15"/>
                  </a:lnTo>
                  <a:lnTo>
                    <a:pt x="108" y="11"/>
                  </a:lnTo>
                  <a:lnTo>
                    <a:pt x="105" y="8"/>
                  </a:lnTo>
                  <a:lnTo>
                    <a:pt x="101" y="6"/>
                  </a:lnTo>
                  <a:lnTo>
                    <a:pt x="97" y="3"/>
                  </a:lnTo>
                  <a:lnTo>
                    <a:pt x="93" y="2"/>
                  </a:lnTo>
                  <a:lnTo>
                    <a:pt x="89" y="2"/>
                  </a:lnTo>
                  <a:lnTo>
                    <a:pt x="89" y="2"/>
                  </a:lnTo>
                  <a:lnTo>
                    <a:pt x="62" y="2"/>
                  </a:lnTo>
                  <a:lnTo>
                    <a:pt x="62" y="2"/>
                  </a:lnTo>
                  <a:lnTo>
                    <a:pt x="61" y="2"/>
                  </a:lnTo>
                  <a:lnTo>
                    <a:pt x="61" y="2"/>
                  </a:lnTo>
                  <a:lnTo>
                    <a:pt x="55" y="0"/>
                  </a:lnTo>
                  <a:lnTo>
                    <a:pt x="50" y="0"/>
                  </a:lnTo>
                  <a:lnTo>
                    <a:pt x="40" y="2"/>
                  </a:lnTo>
                  <a:lnTo>
                    <a:pt x="40" y="2"/>
                  </a:lnTo>
                  <a:lnTo>
                    <a:pt x="30" y="0"/>
                  </a:lnTo>
                  <a:lnTo>
                    <a:pt x="21" y="2"/>
                  </a:lnTo>
                  <a:lnTo>
                    <a:pt x="17" y="3"/>
                  </a:lnTo>
                  <a:lnTo>
                    <a:pt x="15" y="6"/>
                  </a:lnTo>
                  <a:lnTo>
                    <a:pt x="11" y="8"/>
                  </a:lnTo>
                  <a:lnTo>
                    <a:pt x="8" y="12"/>
                  </a:lnTo>
                  <a:lnTo>
                    <a:pt x="8" y="12"/>
                  </a:lnTo>
                  <a:lnTo>
                    <a:pt x="3" y="23"/>
                  </a:lnTo>
                  <a:lnTo>
                    <a:pt x="2" y="33"/>
                  </a:lnTo>
                  <a:lnTo>
                    <a:pt x="0" y="45"/>
                  </a:lnTo>
                  <a:lnTo>
                    <a:pt x="0" y="55"/>
                  </a:lnTo>
                  <a:lnTo>
                    <a:pt x="0" y="55"/>
                  </a:lnTo>
                  <a:lnTo>
                    <a:pt x="0" y="61"/>
                  </a:lnTo>
                  <a:lnTo>
                    <a:pt x="3" y="66"/>
                  </a:lnTo>
                  <a:lnTo>
                    <a:pt x="4" y="70"/>
                  </a:lnTo>
                  <a:lnTo>
                    <a:pt x="8" y="72"/>
                  </a:lnTo>
                  <a:lnTo>
                    <a:pt x="8" y="72"/>
                  </a:lnTo>
                  <a:lnTo>
                    <a:pt x="10" y="76"/>
                  </a:lnTo>
                  <a:lnTo>
                    <a:pt x="12" y="80"/>
                  </a:lnTo>
                  <a:lnTo>
                    <a:pt x="20" y="85"/>
                  </a:lnTo>
                  <a:lnTo>
                    <a:pt x="28" y="88"/>
                  </a:lnTo>
                  <a:lnTo>
                    <a:pt x="37" y="89"/>
                  </a:lnTo>
                  <a:lnTo>
                    <a:pt x="37" y="89"/>
                  </a:lnTo>
                  <a:lnTo>
                    <a:pt x="74" y="91"/>
                  </a:lnTo>
                  <a:lnTo>
                    <a:pt x="74" y="91"/>
                  </a:lnTo>
                  <a:lnTo>
                    <a:pt x="83" y="91"/>
                  </a:lnTo>
                  <a:lnTo>
                    <a:pt x="92" y="89"/>
                  </a:lnTo>
                  <a:lnTo>
                    <a:pt x="101" y="85"/>
                  </a:lnTo>
                  <a:lnTo>
                    <a:pt x="108" y="80"/>
                  </a:lnTo>
                  <a:lnTo>
                    <a:pt x="108" y="80"/>
                  </a:lnTo>
                  <a:lnTo>
                    <a:pt x="110" y="76"/>
                  </a:lnTo>
                  <a:lnTo>
                    <a:pt x="113" y="72"/>
                  </a:lnTo>
                  <a:lnTo>
                    <a:pt x="114" y="64"/>
                  </a:lnTo>
                  <a:lnTo>
                    <a:pt x="114" y="55"/>
                  </a:lnTo>
                  <a:lnTo>
                    <a:pt x="114" y="47"/>
                  </a:lnTo>
                  <a:lnTo>
                    <a:pt x="114" y="4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66" name="Freeform 778"/>
            <p:cNvSpPr/>
            <p:nvPr/>
          </p:nvSpPr>
          <p:spPr bwMode="auto">
            <a:xfrm>
              <a:off x="2452688" y="3338513"/>
              <a:ext cx="46038" cy="36513"/>
            </a:xfrm>
            <a:custGeom>
              <a:avLst/>
              <a:gdLst/>
              <a:ahLst/>
              <a:cxnLst>
                <a:cxn ang="0">
                  <a:pos x="114" y="47"/>
                </a:cxn>
                <a:cxn ang="0">
                  <a:pos x="114" y="47"/>
                </a:cxn>
                <a:cxn ang="0">
                  <a:pos x="114" y="35"/>
                </a:cxn>
                <a:cxn ang="0">
                  <a:pos x="112" y="23"/>
                </a:cxn>
                <a:cxn ang="0">
                  <a:pos x="112" y="23"/>
                </a:cxn>
                <a:cxn ang="0">
                  <a:pos x="112" y="19"/>
                </a:cxn>
                <a:cxn ang="0">
                  <a:pos x="110" y="15"/>
                </a:cxn>
                <a:cxn ang="0">
                  <a:pos x="108" y="11"/>
                </a:cxn>
                <a:cxn ang="0">
                  <a:pos x="105" y="7"/>
                </a:cxn>
                <a:cxn ang="0">
                  <a:pos x="101" y="5"/>
                </a:cxn>
                <a:cxn ang="0">
                  <a:pos x="97" y="2"/>
                </a:cxn>
                <a:cxn ang="0">
                  <a:pos x="93" y="1"/>
                </a:cxn>
                <a:cxn ang="0">
                  <a:pos x="89" y="1"/>
                </a:cxn>
                <a:cxn ang="0">
                  <a:pos x="89" y="1"/>
                </a:cxn>
                <a:cxn ang="0">
                  <a:pos x="62" y="2"/>
                </a:cxn>
                <a:cxn ang="0">
                  <a:pos x="62" y="2"/>
                </a:cxn>
                <a:cxn ang="0">
                  <a:pos x="61" y="2"/>
                </a:cxn>
                <a:cxn ang="0">
                  <a:pos x="61" y="2"/>
                </a:cxn>
                <a:cxn ang="0">
                  <a:pos x="55" y="1"/>
                </a:cxn>
                <a:cxn ang="0">
                  <a:pos x="50" y="1"/>
                </a:cxn>
                <a:cxn ang="0">
                  <a:pos x="40" y="1"/>
                </a:cxn>
                <a:cxn ang="0">
                  <a:pos x="40" y="1"/>
                </a:cxn>
                <a:cxn ang="0">
                  <a:pos x="30" y="0"/>
                </a:cxn>
                <a:cxn ang="0">
                  <a:pos x="21" y="1"/>
                </a:cxn>
                <a:cxn ang="0">
                  <a:pos x="17" y="2"/>
                </a:cxn>
                <a:cxn ang="0">
                  <a:pos x="15" y="5"/>
                </a:cxn>
                <a:cxn ang="0">
                  <a:pos x="11" y="9"/>
                </a:cxn>
                <a:cxn ang="0">
                  <a:pos x="8" y="13"/>
                </a:cxn>
                <a:cxn ang="0">
                  <a:pos x="8" y="13"/>
                </a:cxn>
                <a:cxn ang="0">
                  <a:pos x="3" y="22"/>
                </a:cxn>
                <a:cxn ang="0">
                  <a:pos x="2" y="34"/>
                </a:cxn>
                <a:cxn ang="0">
                  <a:pos x="0" y="44"/>
                </a:cxn>
                <a:cxn ang="0">
                  <a:pos x="0" y="56"/>
                </a:cxn>
                <a:cxn ang="0">
                  <a:pos x="0" y="56"/>
                </a:cxn>
                <a:cxn ang="0">
                  <a:pos x="0" y="61"/>
                </a:cxn>
                <a:cxn ang="0">
                  <a:pos x="3" y="65"/>
                </a:cxn>
                <a:cxn ang="0">
                  <a:pos x="4" y="69"/>
                </a:cxn>
                <a:cxn ang="0">
                  <a:pos x="8" y="73"/>
                </a:cxn>
                <a:cxn ang="0">
                  <a:pos x="8" y="73"/>
                </a:cxn>
                <a:cxn ang="0">
                  <a:pos x="10" y="77"/>
                </a:cxn>
                <a:cxn ang="0">
                  <a:pos x="12" y="79"/>
                </a:cxn>
                <a:cxn ang="0">
                  <a:pos x="20" y="85"/>
                </a:cxn>
                <a:cxn ang="0">
                  <a:pos x="28" y="89"/>
                </a:cxn>
                <a:cxn ang="0">
                  <a:pos x="37" y="90"/>
                </a:cxn>
                <a:cxn ang="0">
                  <a:pos x="37" y="90"/>
                </a:cxn>
                <a:cxn ang="0">
                  <a:pos x="74" y="91"/>
                </a:cxn>
                <a:cxn ang="0">
                  <a:pos x="74" y="91"/>
                </a:cxn>
                <a:cxn ang="0">
                  <a:pos x="83" y="91"/>
                </a:cxn>
                <a:cxn ang="0">
                  <a:pos x="92" y="89"/>
                </a:cxn>
                <a:cxn ang="0">
                  <a:pos x="101" y="85"/>
                </a:cxn>
                <a:cxn ang="0">
                  <a:pos x="108" y="79"/>
                </a:cxn>
                <a:cxn ang="0">
                  <a:pos x="108" y="79"/>
                </a:cxn>
                <a:cxn ang="0">
                  <a:pos x="110" y="77"/>
                </a:cxn>
                <a:cxn ang="0">
                  <a:pos x="113" y="73"/>
                </a:cxn>
                <a:cxn ang="0">
                  <a:pos x="114" y="64"/>
                </a:cxn>
                <a:cxn ang="0">
                  <a:pos x="114" y="56"/>
                </a:cxn>
                <a:cxn ang="0">
                  <a:pos x="114" y="47"/>
                </a:cxn>
                <a:cxn ang="0">
                  <a:pos x="114" y="47"/>
                </a:cxn>
              </a:cxnLst>
              <a:rect l="0" t="0" r="r" b="b"/>
              <a:pathLst>
                <a:path w="114" h="91">
                  <a:moveTo>
                    <a:pt x="114" y="47"/>
                  </a:moveTo>
                  <a:lnTo>
                    <a:pt x="114" y="47"/>
                  </a:lnTo>
                  <a:lnTo>
                    <a:pt x="114" y="35"/>
                  </a:lnTo>
                  <a:lnTo>
                    <a:pt x="112" y="23"/>
                  </a:lnTo>
                  <a:lnTo>
                    <a:pt x="112" y="23"/>
                  </a:lnTo>
                  <a:lnTo>
                    <a:pt x="112" y="19"/>
                  </a:lnTo>
                  <a:lnTo>
                    <a:pt x="110" y="15"/>
                  </a:lnTo>
                  <a:lnTo>
                    <a:pt x="108" y="11"/>
                  </a:lnTo>
                  <a:lnTo>
                    <a:pt x="105" y="7"/>
                  </a:lnTo>
                  <a:lnTo>
                    <a:pt x="101" y="5"/>
                  </a:lnTo>
                  <a:lnTo>
                    <a:pt x="97" y="2"/>
                  </a:lnTo>
                  <a:lnTo>
                    <a:pt x="93" y="1"/>
                  </a:lnTo>
                  <a:lnTo>
                    <a:pt x="89" y="1"/>
                  </a:lnTo>
                  <a:lnTo>
                    <a:pt x="89" y="1"/>
                  </a:lnTo>
                  <a:lnTo>
                    <a:pt x="62" y="2"/>
                  </a:lnTo>
                  <a:lnTo>
                    <a:pt x="62" y="2"/>
                  </a:lnTo>
                  <a:lnTo>
                    <a:pt x="61" y="2"/>
                  </a:lnTo>
                  <a:lnTo>
                    <a:pt x="61" y="2"/>
                  </a:lnTo>
                  <a:lnTo>
                    <a:pt x="55" y="1"/>
                  </a:lnTo>
                  <a:lnTo>
                    <a:pt x="50" y="1"/>
                  </a:lnTo>
                  <a:lnTo>
                    <a:pt x="40" y="1"/>
                  </a:lnTo>
                  <a:lnTo>
                    <a:pt x="40" y="1"/>
                  </a:lnTo>
                  <a:lnTo>
                    <a:pt x="30" y="0"/>
                  </a:lnTo>
                  <a:lnTo>
                    <a:pt x="21" y="1"/>
                  </a:lnTo>
                  <a:lnTo>
                    <a:pt x="17" y="2"/>
                  </a:lnTo>
                  <a:lnTo>
                    <a:pt x="15" y="5"/>
                  </a:lnTo>
                  <a:lnTo>
                    <a:pt x="11" y="9"/>
                  </a:lnTo>
                  <a:lnTo>
                    <a:pt x="8" y="13"/>
                  </a:lnTo>
                  <a:lnTo>
                    <a:pt x="8" y="13"/>
                  </a:lnTo>
                  <a:lnTo>
                    <a:pt x="3" y="22"/>
                  </a:lnTo>
                  <a:lnTo>
                    <a:pt x="2" y="34"/>
                  </a:lnTo>
                  <a:lnTo>
                    <a:pt x="0" y="44"/>
                  </a:lnTo>
                  <a:lnTo>
                    <a:pt x="0" y="56"/>
                  </a:lnTo>
                  <a:lnTo>
                    <a:pt x="0" y="56"/>
                  </a:lnTo>
                  <a:lnTo>
                    <a:pt x="0" y="61"/>
                  </a:lnTo>
                  <a:lnTo>
                    <a:pt x="3" y="65"/>
                  </a:lnTo>
                  <a:lnTo>
                    <a:pt x="4" y="69"/>
                  </a:lnTo>
                  <a:lnTo>
                    <a:pt x="8" y="73"/>
                  </a:lnTo>
                  <a:lnTo>
                    <a:pt x="8" y="73"/>
                  </a:lnTo>
                  <a:lnTo>
                    <a:pt x="10" y="77"/>
                  </a:lnTo>
                  <a:lnTo>
                    <a:pt x="12" y="79"/>
                  </a:lnTo>
                  <a:lnTo>
                    <a:pt x="20" y="85"/>
                  </a:lnTo>
                  <a:lnTo>
                    <a:pt x="28" y="89"/>
                  </a:lnTo>
                  <a:lnTo>
                    <a:pt x="37" y="90"/>
                  </a:lnTo>
                  <a:lnTo>
                    <a:pt x="37" y="90"/>
                  </a:lnTo>
                  <a:lnTo>
                    <a:pt x="74" y="91"/>
                  </a:lnTo>
                  <a:lnTo>
                    <a:pt x="74" y="91"/>
                  </a:lnTo>
                  <a:lnTo>
                    <a:pt x="83" y="91"/>
                  </a:lnTo>
                  <a:lnTo>
                    <a:pt x="92" y="89"/>
                  </a:lnTo>
                  <a:lnTo>
                    <a:pt x="101" y="85"/>
                  </a:lnTo>
                  <a:lnTo>
                    <a:pt x="108" y="79"/>
                  </a:lnTo>
                  <a:lnTo>
                    <a:pt x="108" y="79"/>
                  </a:lnTo>
                  <a:lnTo>
                    <a:pt x="110" y="77"/>
                  </a:lnTo>
                  <a:lnTo>
                    <a:pt x="113" y="73"/>
                  </a:lnTo>
                  <a:lnTo>
                    <a:pt x="114" y="64"/>
                  </a:lnTo>
                  <a:lnTo>
                    <a:pt x="114" y="56"/>
                  </a:lnTo>
                  <a:lnTo>
                    <a:pt x="114" y="47"/>
                  </a:lnTo>
                  <a:lnTo>
                    <a:pt x="114" y="4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67" name="Freeform 779"/>
            <p:cNvSpPr/>
            <p:nvPr/>
          </p:nvSpPr>
          <p:spPr bwMode="auto">
            <a:xfrm>
              <a:off x="2452688" y="3403600"/>
              <a:ext cx="46038" cy="34925"/>
            </a:xfrm>
            <a:custGeom>
              <a:avLst/>
              <a:gdLst/>
              <a:ahLst/>
              <a:cxnLst>
                <a:cxn ang="0">
                  <a:pos x="114" y="46"/>
                </a:cxn>
                <a:cxn ang="0">
                  <a:pos x="114" y="46"/>
                </a:cxn>
                <a:cxn ang="0">
                  <a:pos x="114" y="34"/>
                </a:cxn>
                <a:cxn ang="0">
                  <a:pos x="112" y="24"/>
                </a:cxn>
                <a:cxn ang="0">
                  <a:pos x="112" y="24"/>
                </a:cxn>
                <a:cxn ang="0">
                  <a:pos x="112" y="18"/>
                </a:cxn>
                <a:cxn ang="0">
                  <a:pos x="110" y="14"/>
                </a:cxn>
                <a:cxn ang="0">
                  <a:pos x="108" y="11"/>
                </a:cxn>
                <a:cxn ang="0">
                  <a:pos x="105" y="8"/>
                </a:cxn>
                <a:cxn ang="0">
                  <a:pos x="101" y="4"/>
                </a:cxn>
                <a:cxn ang="0">
                  <a:pos x="97" y="3"/>
                </a:cxn>
                <a:cxn ang="0">
                  <a:pos x="93" y="1"/>
                </a:cxn>
                <a:cxn ang="0">
                  <a:pos x="89" y="0"/>
                </a:cxn>
                <a:cxn ang="0">
                  <a:pos x="89" y="0"/>
                </a:cxn>
                <a:cxn ang="0">
                  <a:pos x="62" y="1"/>
                </a:cxn>
                <a:cxn ang="0">
                  <a:pos x="62" y="1"/>
                </a:cxn>
                <a:cxn ang="0">
                  <a:pos x="61" y="1"/>
                </a:cxn>
                <a:cxn ang="0">
                  <a:pos x="61" y="1"/>
                </a:cxn>
                <a:cxn ang="0">
                  <a:pos x="55" y="0"/>
                </a:cxn>
                <a:cxn ang="0">
                  <a:pos x="50" y="0"/>
                </a:cxn>
                <a:cxn ang="0">
                  <a:pos x="40" y="0"/>
                </a:cxn>
                <a:cxn ang="0">
                  <a:pos x="40" y="0"/>
                </a:cxn>
                <a:cxn ang="0">
                  <a:pos x="30" y="0"/>
                </a:cxn>
                <a:cxn ang="0">
                  <a:pos x="21" y="1"/>
                </a:cxn>
                <a:cxn ang="0">
                  <a:pos x="17" y="3"/>
                </a:cxn>
                <a:cxn ang="0">
                  <a:pos x="15" y="5"/>
                </a:cxn>
                <a:cxn ang="0">
                  <a:pos x="11" y="8"/>
                </a:cxn>
                <a:cxn ang="0">
                  <a:pos x="8" y="12"/>
                </a:cxn>
                <a:cxn ang="0">
                  <a:pos x="8" y="12"/>
                </a:cxn>
                <a:cxn ang="0">
                  <a:pos x="3" y="22"/>
                </a:cxn>
                <a:cxn ang="0">
                  <a:pos x="2" y="33"/>
                </a:cxn>
                <a:cxn ang="0">
                  <a:pos x="0" y="43"/>
                </a:cxn>
                <a:cxn ang="0">
                  <a:pos x="0" y="55"/>
                </a:cxn>
                <a:cxn ang="0">
                  <a:pos x="0" y="55"/>
                </a:cxn>
                <a:cxn ang="0">
                  <a:pos x="0" y="60"/>
                </a:cxn>
                <a:cxn ang="0">
                  <a:pos x="3" y="65"/>
                </a:cxn>
                <a:cxn ang="0">
                  <a:pos x="4" y="69"/>
                </a:cxn>
                <a:cxn ang="0">
                  <a:pos x="8" y="72"/>
                </a:cxn>
                <a:cxn ang="0">
                  <a:pos x="8" y="72"/>
                </a:cxn>
                <a:cxn ang="0">
                  <a:pos x="10" y="76"/>
                </a:cxn>
                <a:cxn ang="0">
                  <a:pos x="12" y="80"/>
                </a:cxn>
                <a:cxn ang="0">
                  <a:pos x="20" y="85"/>
                </a:cxn>
                <a:cxn ang="0">
                  <a:pos x="28" y="88"/>
                </a:cxn>
                <a:cxn ang="0">
                  <a:pos x="37" y="89"/>
                </a:cxn>
                <a:cxn ang="0">
                  <a:pos x="37" y="89"/>
                </a:cxn>
                <a:cxn ang="0">
                  <a:pos x="74" y="90"/>
                </a:cxn>
                <a:cxn ang="0">
                  <a:pos x="74" y="90"/>
                </a:cxn>
                <a:cxn ang="0">
                  <a:pos x="83" y="90"/>
                </a:cxn>
                <a:cxn ang="0">
                  <a:pos x="92" y="89"/>
                </a:cxn>
                <a:cxn ang="0">
                  <a:pos x="101" y="85"/>
                </a:cxn>
                <a:cxn ang="0">
                  <a:pos x="108" y="80"/>
                </a:cxn>
                <a:cxn ang="0">
                  <a:pos x="108" y="80"/>
                </a:cxn>
                <a:cxn ang="0">
                  <a:pos x="110" y="76"/>
                </a:cxn>
                <a:cxn ang="0">
                  <a:pos x="113" y="72"/>
                </a:cxn>
                <a:cxn ang="0">
                  <a:pos x="114" y="64"/>
                </a:cxn>
                <a:cxn ang="0">
                  <a:pos x="114" y="55"/>
                </a:cxn>
                <a:cxn ang="0">
                  <a:pos x="114" y="46"/>
                </a:cxn>
                <a:cxn ang="0">
                  <a:pos x="114" y="46"/>
                </a:cxn>
              </a:cxnLst>
              <a:rect l="0" t="0" r="r" b="b"/>
              <a:pathLst>
                <a:path w="114" h="90">
                  <a:moveTo>
                    <a:pt x="114" y="46"/>
                  </a:moveTo>
                  <a:lnTo>
                    <a:pt x="114" y="46"/>
                  </a:lnTo>
                  <a:lnTo>
                    <a:pt x="114" y="34"/>
                  </a:lnTo>
                  <a:lnTo>
                    <a:pt x="112" y="24"/>
                  </a:lnTo>
                  <a:lnTo>
                    <a:pt x="112" y="24"/>
                  </a:lnTo>
                  <a:lnTo>
                    <a:pt x="112" y="18"/>
                  </a:lnTo>
                  <a:lnTo>
                    <a:pt x="110" y="14"/>
                  </a:lnTo>
                  <a:lnTo>
                    <a:pt x="108" y="11"/>
                  </a:lnTo>
                  <a:lnTo>
                    <a:pt x="105" y="8"/>
                  </a:lnTo>
                  <a:lnTo>
                    <a:pt x="101" y="4"/>
                  </a:lnTo>
                  <a:lnTo>
                    <a:pt x="97" y="3"/>
                  </a:lnTo>
                  <a:lnTo>
                    <a:pt x="93" y="1"/>
                  </a:lnTo>
                  <a:lnTo>
                    <a:pt x="89" y="0"/>
                  </a:lnTo>
                  <a:lnTo>
                    <a:pt x="89" y="0"/>
                  </a:lnTo>
                  <a:lnTo>
                    <a:pt x="62" y="1"/>
                  </a:lnTo>
                  <a:lnTo>
                    <a:pt x="62" y="1"/>
                  </a:lnTo>
                  <a:lnTo>
                    <a:pt x="61" y="1"/>
                  </a:lnTo>
                  <a:lnTo>
                    <a:pt x="61" y="1"/>
                  </a:lnTo>
                  <a:lnTo>
                    <a:pt x="55" y="0"/>
                  </a:lnTo>
                  <a:lnTo>
                    <a:pt x="50" y="0"/>
                  </a:lnTo>
                  <a:lnTo>
                    <a:pt x="40" y="0"/>
                  </a:lnTo>
                  <a:lnTo>
                    <a:pt x="40" y="0"/>
                  </a:lnTo>
                  <a:lnTo>
                    <a:pt x="30" y="0"/>
                  </a:lnTo>
                  <a:lnTo>
                    <a:pt x="21" y="1"/>
                  </a:lnTo>
                  <a:lnTo>
                    <a:pt x="17" y="3"/>
                  </a:lnTo>
                  <a:lnTo>
                    <a:pt x="15" y="5"/>
                  </a:lnTo>
                  <a:lnTo>
                    <a:pt x="11" y="8"/>
                  </a:lnTo>
                  <a:lnTo>
                    <a:pt x="8" y="12"/>
                  </a:lnTo>
                  <a:lnTo>
                    <a:pt x="8" y="12"/>
                  </a:lnTo>
                  <a:lnTo>
                    <a:pt x="3" y="22"/>
                  </a:lnTo>
                  <a:lnTo>
                    <a:pt x="2" y="33"/>
                  </a:lnTo>
                  <a:lnTo>
                    <a:pt x="0" y="43"/>
                  </a:lnTo>
                  <a:lnTo>
                    <a:pt x="0" y="55"/>
                  </a:lnTo>
                  <a:lnTo>
                    <a:pt x="0" y="55"/>
                  </a:lnTo>
                  <a:lnTo>
                    <a:pt x="0" y="60"/>
                  </a:lnTo>
                  <a:lnTo>
                    <a:pt x="3" y="65"/>
                  </a:lnTo>
                  <a:lnTo>
                    <a:pt x="4" y="69"/>
                  </a:lnTo>
                  <a:lnTo>
                    <a:pt x="8" y="72"/>
                  </a:lnTo>
                  <a:lnTo>
                    <a:pt x="8" y="72"/>
                  </a:lnTo>
                  <a:lnTo>
                    <a:pt x="10" y="76"/>
                  </a:lnTo>
                  <a:lnTo>
                    <a:pt x="12" y="80"/>
                  </a:lnTo>
                  <a:lnTo>
                    <a:pt x="20" y="85"/>
                  </a:lnTo>
                  <a:lnTo>
                    <a:pt x="28" y="88"/>
                  </a:lnTo>
                  <a:lnTo>
                    <a:pt x="37" y="89"/>
                  </a:lnTo>
                  <a:lnTo>
                    <a:pt x="37" y="89"/>
                  </a:lnTo>
                  <a:lnTo>
                    <a:pt x="74" y="90"/>
                  </a:lnTo>
                  <a:lnTo>
                    <a:pt x="74" y="90"/>
                  </a:lnTo>
                  <a:lnTo>
                    <a:pt x="83" y="90"/>
                  </a:lnTo>
                  <a:lnTo>
                    <a:pt x="92" y="89"/>
                  </a:lnTo>
                  <a:lnTo>
                    <a:pt x="101" y="85"/>
                  </a:lnTo>
                  <a:lnTo>
                    <a:pt x="108" y="80"/>
                  </a:lnTo>
                  <a:lnTo>
                    <a:pt x="108" y="80"/>
                  </a:lnTo>
                  <a:lnTo>
                    <a:pt x="110" y="76"/>
                  </a:lnTo>
                  <a:lnTo>
                    <a:pt x="113" y="72"/>
                  </a:lnTo>
                  <a:lnTo>
                    <a:pt x="114" y="64"/>
                  </a:lnTo>
                  <a:lnTo>
                    <a:pt x="114" y="55"/>
                  </a:lnTo>
                  <a:lnTo>
                    <a:pt x="114" y="46"/>
                  </a:lnTo>
                  <a:lnTo>
                    <a:pt x="114" y="4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68" name="Freeform 780"/>
            <p:cNvSpPr/>
            <p:nvPr/>
          </p:nvSpPr>
          <p:spPr bwMode="auto">
            <a:xfrm>
              <a:off x="2216151" y="3517900"/>
              <a:ext cx="1588" cy="1588"/>
            </a:xfrm>
            <a:custGeom>
              <a:avLst/>
              <a:gdLst/>
              <a:ahLst/>
              <a:cxnLst>
                <a:cxn ang="0">
                  <a:pos x="1" y="0"/>
                </a:cxn>
                <a:cxn ang="0">
                  <a:pos x="1" y="0"/>
                </a:cxn>
                <a:cxn ang="0">
                  <a:pos x="0" y="3"/>
                </a:cxn>
                <a:cxn ang="0">
                  <a:pos x="0" y="3"/>
                </a:cxn>
                <a:cxn ang="0">
                  <a:pos x="1" y="0"/>
                </a:cxn>
                <a:cxn ang="0">
                  <a:pos x="1" y="0"/>
                </a:cxn>
              </a:cxnLst>
              <a:rect l="0" t="0" r="r" b="b"/>
              <a:pathLst>
                <a:path w="1" h="3">
                  <a:moveTo>
                    <a:pt x="1" y="0"/>
                  </a:moveTo>
                  <a:lnTo>
                    <a:pt x="1" y="0"/>
                  </a:lnTo>
                  <a:lnTo>
                    <a:pt x="0" y="3"/>
                  </a:lnTo>
                  <a:lnTo>
                    <a:pt x="0" y="3"/>
                  </a:lnTo>
                  <a:lnTo>
                    <a:pt x="1" y="0"/>
                  </a:lnTo>
                  <a:lnTo>
                    <a:pt x="1"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69" name="Freeform 781"/>
            <p:cNvSpPr>
              <a:spLocks noEditPoints="1"/>
            </p:cNvSpPr>
            <p:nvPr/>
          </p:nvSpPr>
          <p:spPr bwMode="auto">
            <a:xfrm>
              <a:off x="2138363" y="3497263"/>
              <a:ext cx="342900" cy="120650"/>
            </a:xfrm>
            <a:custGeom>
              <a:avLst/>
              <a:gdLst/>
              <a:ahLst/>
              <a:cxnLst>
                <a:cxn ang="0">
                  <a:pos x="858" y="257"/>
                </a:cxn>
                <a:cxn ang="0">
                  <a:pos x="838" y="209"/>
                </a:cxn>
                <a:cxn ang="0">
                  <a:pos x="799" y="150"/>
                </a:cxn>
                <a:cxn ang="0">
                  <a:pos x="748" y="78"/>
                </a:cxn>
                <a:cxn ang="0">
                  <a:pos x="725" y="32"/>
                </a:cxn>
                <a:cxn ang="0">
                  <a:pos x="718" y="22"/>
                </a:cxn>
                <a:cxn ang="0">
                  <a:pos x="710" y="15"/>
                </a:cxn>
                <a:cxn ang="0">
                  <a:pos x="699" y="12"/>
                </a:cxn>
                <a:cxn ang="0">
                  <a:pos x="445" y="6"/>
                </a:cxn>
                <a:cxn ang="0">
                  <a:pos x="191" y="0"/>
                </a:cxn>
                <a:cxn ang="0">
                  <a:pos x="181" y="2"/>
                </a:cxn>
                <a:cxn ang="0">
                  <a:pos x="174" y="9"/>
                </a:cxn>
                <a:cxn ang="0">
                  <a:pos x="170" y="13"/>
                </a:cxn>
                <a:cxn ang="0">
                  <a:pos x="164" y="19"/>
                </a:cxn>
                <a:cxn ang="0">
                  <a:pos x="162" y="21"/>
                </a:cxn>
                <a:cxn ang="0">
                  <a:pos x="158" y="27"/>
                </a:cxn>
                <a:cxn ang="0">
                  <a:pos x="145" y="44"/>
                </a:cxn>
                <a:cxn ang="0">
                  <a:pos x="95" y="116"/>
                </a:cxn>
                <a:cxn ang="0">
                  <a:pos x="56" y="166"/>
                </a:cxn>
                <a:cxn ang="0">
                  <a:pos x="20" y="209"/>
                </a:cxn>
                <a:cxn ang="0">
                  <a:pos x="5" y="233"/>
                </a:cxn>
                <a:cxn ang="0">
                  <a:pos x="1" y="238"/>
                </a:cxn>
                <a:cxn ang="0">
                  <a:pos x="1" y="257"/>
                </a:cxn>
                <a:cxn ang="0">
                  <a:pos x="14" y="270"/>
                </a:cxn>
                <a:cxn ang="0">
                  <a:pos x="71" y="274"/>
                </a:cxn>
                <a:cxn ang="0">
                  <a:pos x="218" y="284"/>
                </a:cxn>
                <a:cxn ang="0">
                  <a:pos x="328" y="285"/>
                </a:cxn>
                <a:cxn ang="0">
                  <a:pos x="438" y="289"/>
                </a:cxn>
                <a:cxn ang="0">
                  <a:pos x="621" y="299"/>
                </a:cxn>
                <a:cxn ang="0">
                  <a:pos x="719" y="297"/>
                </a:cxn>
                <a:cxn ang="0">
                  <a:pos x="791" y="299"/>
                </a:cxn>
                <a:cxn ang="0">
                  <a:pos x="819" y="304"/>
                </a:cxn>
                <a:cxn ang="0">
                  <a:pos x="831" y="303"/>
                </a:cxn>
                <a:cxn ang="0">
                  <a:pos x="840" y="303"/>
                </a:cxn>
                <a:cxn ang="0">
                  <a:pos x="854" y="298"/>
                </a:cxn>
                <a:cxn ang="0">
                  <a:pos x="862" y="285"/>
                </a:cxn>
                <a:cxn ang="0">
                  <a:pos x="862" y="274"/>
                </a:cxn>
                <a:cxn ang="0">
                  <a:pos x="610" y="253"/>
                </a:cxn>
                <a:cxn ang="0">
                  <a:pos x="460" y="244"/>
                </a:cxn>
                <a:cxn ang="0">
                  <a:pos x="61" y="227"/>
                </a:cxn>
                <a:cxn ang="0">
                  <a:pos x="85" y="202"/>
                </a:cxn>
                <a:cxn ang="0">
                  <a:pos x="119" y="165"/>
                </a:cxn>
                <a:cxn ang="0">
                  <a:pos x="167" y="90"/>
                </a:cxn>
                <a:cxn ang="0">
                  <a:pos x="188" y="63"/>
                </a:cxn>
                <a:cxn ang="0">
                  <a:pos x="194" y="55"/>
                </a:cxn>
                <a:cxn ang="0">
                  <a:pos x="198" y="51"/>
                </a:cxn>
                <a:cxn ang="0">
                  <a:pos x="323" y="48"/>
                </a:cxn>
                <a:cxn ang="0">
                  <a:pos x="687" y="57"/>
                </a:cxn>
                <a:cxn ang="0">
                  <a:pos x="701" y="86"/>
                </a:cxn>
                <a:cxn ang="0">
                  <a:pos x="755" y="166"/>
                </a:cxn>
                <a:cxn ang="0">
                  <a:pos x="808" y="256"/>
                </a:cxn>
                <a:cxn ang="0">
                  <a:pos x="772" y="252"/>
                </a:cxn>
                <a:cxn ang="0">
                  <a:pos x="659" y="253"/>
                </a:cxn>
              </a:cxnLst>
              <a:rect l="0" t="0" r="r" b="b"/>
              <a:pathLst>
                <a:path w="862" h="304">
                  <a:moveTo>
                    <a:pt x="862" y="274"/>
                  </a:moveTo>
                  <a:lnTo>
                    <a:pt x="862" y="274"/>
                  </a:lnTo>
                  <a:lnTo>
                    <a:pt x="858" y="257"/>
                  </a:lnTo>
                  <a:lnTo>
                    <a:pt x="853" y="240"/>
                  </a:lnTo>
                  <a:lnTo>
                    <a:pt x="846" y="225"/>
                  </a:lnTo>
                  <a:lnTo>
                    <a:pt x="838" y="209"/>
                  </a:lnTo>
                  <a:lnTo>
                    <a:pt x="829" y="195"/>
                  </a:lnTo>
                  <a:lnTo>
                    <a:pt x="820" y="179"/>
                  </a:lnTo>
                  <a:lnTo>
                    <a:pt x="799" y="150"/>
                  </a:lnTo>
                  <a:lnTo>
                    <a:pt x="778" y="121"/>
                  </a:lnTo>
                  <a:lnTo>
                    <a:pt x="757" y="93"/>
                  </a:lnTo>
                  <a:lnTo>
                    <a:pt x="748" y="78"/>
                  </a:lnTo>
                  <a:lnTo>
                    <a:pt x="739" y="63"/>
                  </a:lnTo>
                  <a:lnTo>
                    <a:pt x="731" y="48"/>
                  </a:lnTo>
                  <a:lnTo>
                    <a:pt x="725" y="32"/>
                  </a:lnTo>
                  <a:lnTo>
                    <a:pt x="725" y="32"/>
                  </a:lnTo>
                  <a:lnTo>
                    <a:pt x="722" y="27"/>
                  </a:lnTo>
                  <a:lnTo>
                    <a:pt x="718" y="22"/>
                  </a:lnTo>
                  <a:lnTo>
                    <a:pt x="718" y="22"/>
                  </a:lnTo>
                  <a:lnTo>
                    <a:pt x="716" y="18"/>
                  </a:lnTo>
                  <a:lnTo>
                    <a:pt x="710" y="15"/>
                  </a:lnTo>
                  <a:lnTo>
                    <a:pt x="705" y="13"/>
                  </a:lnTo>
                  <a:lnTo>
                    <a:pt x="699" y="12"/>
                  </a:lnTo>
                  <a:lnTo>
                    <a:pt x="699" y="12"/>
                  </a:lnTo>
                  <a:lnTo>
                    <a:pt x="636" y="12"/>
                  </a:lnTo>
                  <a:lnTo>
                    <a:pt x="572" y="10"/>
                  </a:lnTo>
                  <a:lnTo>
                    <a:pt x="445" y="6"/>
                  </a:lnTo>
                  <a:lnTo>
                    <a:pt x="318" y="2"/>
                  </a:lnTo>
                  <a:lnTo>
                    <a:pt x="255" y="1"/>
                  </a:lnTo>
                  <a:lnTo>
                    <a:pt x="191" y="0"/>
                  </a:lnTo>
                  <a:lnTo>
                    <a:pt x="191" y="0"/>
                  </a:lnTo>
                  <a:lnTo>
                    <a:pt x="186" y="1"/>
                  </a:lnTo>
                  <a:lnTo>
                    <a:pt x="181" y="2"/>
                  </a:lnTo>
                  <a:lnTo>
                    <a:pt x="177" y="5"/>
                  </a:lnTo>
                  <a:lnTo>
                    <a:pt x="174" y="9"/>
                  </a:lnTo>
                  <a:lnTo>
                    <a:pt x="174" y="9"/>
                  </a:lnTo>
                  <a:lnTo>
                    <a:pt x="170" y="12"/>
                  </a:lnTo>
                  <a:lnTo>
                    <a:pt x="170" y="12"/>
                  </a:lnTo>
                  <a:lnTo>
                    <a:pt x="170" y="13"/>
                  </a:lnTo>
                  <a:lnTo>
                    <a:pt x="170" y="13"/>
                  </a:lnTo>
                  <a:lnTo>
                    <a:pt x="166" y="15"/>
                  </a:lnTo>
                  <a:lnTo>
                    <a:pt x="164" y="19"/>
                  </a:lnTo>
                  <a:lnTo>
                    <a:pt x="164" y="19"/>
                  </a:lnTo>
                  <a:lnTo>
                    <a:pt x="162" y="21"/>
                  </a:lnTo>
                  <a:lnTo>
                    <a:pt x="162" y="21"/>
                  </a:lnTo>
                  <a:lnTo>
                    <a:pt x="160" y="23"/>
                  </a:lnTo>
                  <a:lnTo>
                    <a:pt x="158" y="27"/>
                  </a:lnTo>
                  <a:lnTo>
                    <a:pt x="158" y="27"/>
                  </a:lnTo>
                  <a:lnTo>
                    <a:pt x="156" y="30"/>
                  </a:lnTo>
                  <a:lnTo>
                    <a:pt x="156" y="30"/>
                  </a:lnTo>
                  <a:lnTo>
                    <a:pt x="145" y="44"/>
                  </a:lnTo>
                  <a:lnTo>
                    <a:pt x="135" y="57"/>
                  </a:lnTo>
                  <a:lnTo>
                    <a:pt x="115" y="87"/>
                  </a:lnTo>
                  <a:lnTo>
                    <a:pt x="95" y="116"/>
                  </a:lnTo>
                  <a:lnTo>
                    <a:pt x="75" y="145"/>
                  </a:lnTo>
                  <a:lnTo>
                    <a:pt x="75" y="145"/>
                  </a:lnTo>
                  <a:lnTo>
                    <a:pt x="56" y="166"/>
                  </a:lnTo>
                  <a:lnTo>
                    <a:pt x="38" y="187"/>
                  </a:lnTo>
                  <a:lnTo>
                    <a:pt x="27" y="197"/>
                  </a:lnTo>
                  <a:lnTo>
                    <a:pt x="20" y="209"/>
                  </a:lnTo>
                  <a:lnTo>
                    <a:pt x="12" y="219"/>
                  </a:lnTo>
                  <a:lnTo>
                    <a:pt x="5" y="233"/>
                  </a:lnTo>
                  <a:lnTo>
                    <a:pt x="5" y="233"/>
                  </a:lnTo>
                  <a:lnTo>
                    <a:pt x="5" y="233"/>
                  </a:lnTo>
                  <a:lnTo>
                    <a:pt x="5" y="233"/>
                  </a:lnTo>
                  <a:lnTo>
                    <a:pt x="1" y="238"/>
                  </a:lnTo>
                  <a:lnTo>
                    <a:pt x="0" y="244"/>
                  </a:lnTo>
                  <a:lnTo>
                    <a:pt x="0" y="251"/>
                  </a:lnTo>
                  <a:lnTo>
                    <a:pt x="1" y="257"/>
                  </a:lnTo>
                  <a:lnTo>
                    <a:pt x="4" y="263"/>
                  </a:lnTo>
                  <a:lnTo>
                    <a:pt x="8" y="268"/>
                  </a:lnTo>
                  <a:lnTo>
                    <a:pt x="14" y="270"/>
                  </a:lnTo>
                  <a:lnTo>
                    <a:pt x="21" y="272"/>
                  </a:lnTo>
                  <a:lnTo>
                    <a:pt x="21" y="272"/>
                  </a:lnTo>
                  <a:lnTo>
                    <a:pt x="71" y="274"/>
                  </a:lnTo>
                  <a:lnTo>
                    <a:pt x="120" y="278"/>
                  </a:lnTo>
                  <a:lnTo>
                    <a:pt x="169" y="281"/>
                  </a:lnTo>
                  <a:lnTo>
                    <a:pt x="218" y="284"/>
                  </a:lnTo>
                  <a:lnTo>
                    <a:pt x="218" y="284"/>
                  </a:lnTo>
                  <a:lnTo>
                    <a:pt x="273" y="285"/>
                  </a:lnTo>
                  <a:lnTo>
                    <a:pt x="328" y="285"/>
                  </a:lnTo>
                  <a:lnTo>
                    <a:pt x="383" y="286"/>
                  </a:lnTo>
                  <a:lnTo>
                    <a:pt x="438" y="289"/>
                  </a:lnTo>
                  <a:lnTo>
                    <a:pt x="438" y="289"/>
                  </a:lnTo>
                  <a:lnTo>
                    <a:pt x="530" y="294"/>
                  </a:lnTo>
                  <a:lnTo>
                    <a:pt x="621" y="299"/>
                  </a:lnTo>
                  <a:lnTo>
                    <a:pt x="621" y="299"/>
                  </a:lnTo>
                  <a:lnTo>
                    <a:pt x="645" y="299"/>
                  </a:lnTo>
                  <a:lnTo>
                    <a:pt x="670" y="299"/>
                  </a:lnTo>
                  <a:lnTo>
                    <a:pt x="719" y="297"/>
                  </a:lnTo>
                  <a:lnTo>
                    <a:pt x="744" y="297"/>
                  </a:lnTo>
                  <a:lnTo>
                    <a:pt x="768" y="297"/>
                  </a:lnTo>
                  <a:lnTo>
                    <a:pt x="791" y="299"/>
                  </a:lnTo>
                  <a:lnTo>
                    <a:pt x="815" y="304"/>
                  </a:lnTo>
                  <a:lnTo>
                    <a:pt x="815" y="304"/>
                  </a:lnTo>
                  <a:lnTo>
                    <a:pt x="819" y="304"/>
                  </a:lnTo>
                  <a:lnTo>
                    <a:pt x="823" y="304"/>
                  </a:lnTo>
                  <a:lnTo>
                    <a:pt x="831" y="303"/>
                  </a:lnTo>
                  <a:lnTo>
                    <a:pt x="831" y="303"/>
                  </a:lnTo>
                  <a:lnTo>
                    <a:pt x="832" y="303"/>
                  </a:lnTo>
                  <a:lnTo>
                    <a:pt x="840" y="303"/>
                  </a:lnTo>
                  <a:lnTo>
                    <a:pt x="840" y="303"/>
                  </a:lnTo>
                  <a:lnTo>
                    <a:pt x="845" y="302"/>
                  </a:lnTo>
                  <a:lnTo>
                    <a:pt x="850" y="301"/>
                  </a:lnTo>
                  <a:lnTo>
                    <a:pt x="854" y="298"/>
                  </a:lnTo>
                  <a:lnTo>
                    <a:pt x="858" y="294"/>
                  </a:lnTo>
                  <a:lnTo>
                    <a:pt x="861" y="289"/>
                  </a:lnTo>
                  <a:lnTo>
                    <a:pt x="862" y="285"/>
                  </a:lnTo>
                  <a:lnTo>
                    <a:pt x="862" y="280"/>
                  </a:lnTo>
                  <a:lnTo>
                    <a:pt x="862" y="274"/>
                  </a:lnTo>
                  <a:lnTo>
                    <a:pt x="862" y="274"/>
                  </a:lnTo>
                  <a:close/>
                  <a:moveTo>
                    <a:pt x="659" y="253"/>
                  </a:moveTo>
                  <a:lnTo>
                    <a:pt x="659" y="253"/>
                  </a:lnTo>
                  <a:lnTo>
                    <a:pt x="610" y="253"/>
                  </a:lnTo>
                  <a:lnTo>
                    <a:pt x="560" y="251"/>
                  </a:lnTo>
                  <a:lnTo>
                    <a:pt x="460" y="244"/>
                  </a:lnTo>
                  <a:lnTo>
                    <a:pt x="460" y="244"/>
                  </a:lnTo>
                  <a:lnTo>
                    <a:pt x="361" y="239"/>
                  </a:lnTo>
                  <a:lnTo>
                    <a:pt x="262" y="234"/>
                  </a:lnTo>
                  <a:lnTo>
                    <a:pt x="61" y="227"/>
                  </a:lnTo>
                  <a:lnTo>
                    <a:pt x="61" y="227"/>
                  </a:lnTo>
                  <a:lnTo>
                    <a:pt x="73" y="214"/>
                  </a:lnTo>
                  <a:lnTo>
                    <a:pt x="85" y="202"/>
                  </a:lnTo>
                  <a:lnTo>
                    <a:pt x="107" y="178"/>
                  </a:lnTo>
                  <a:lnTo>
                    <a:pt x="107" y="178"/>
                  </a:lnTo>
                  <a:lnTo>
                    <a:pt x="119" y="165"/>
                  </a:lnTo>
                  <a:lnTo>
                    <a:pt x="129" y="150"/>
                  </a:lnTo>
                  <a:lnTo>
                    <a:pt x="148" y="120"/>
                  </a:lnTo>
                  <a:lnTo>
                    <a:pt x="167" y="90"/>
                  </a:lnTo>
                  <a:lnTo>
                    <a:pt x="177" y="76"/>
                  </a:lnTo>
                  <a:lnTo>
                    <a:pt x="188" y="63"/>
                  </a:lnTo>
                  <a:lnTo>
                    <a:pt x="188" y="63"/>
                  </a:lnTo>
                  <a:lnTo>
                    <a:pt x="192" y="55"/>
                  </a:lnTo>
                  <a:lnTo>
                    <a:pt x="192" y="55"/>
                  </a:lnTo>
                  <a:lnTo>
                    <a:pt x="194" y="55"/>
                  </a:lnTo>
                  <a:lnTo>
                    <a:pt x="194" y="55"/>
                  </a:lnTo>
                  <a:lnTo>
                    <a:pt x="198" y="51"/>
                  </a:lnTo>
                  <a:lnTo>
                    <a:pt x="198" y="51"/>
                  </a:lnTo>
                  <a:lnTo>
                    <a:pt x="201" y="46"/>
                  </a:lnTo>
                  <a:lnTo>
                    <a:pt x="201" y="46"/>
                  </a:lnTo>
                  <a:lnTo>
                    <a:pt x="323" y="48"/>
                  </a:lnTo>
                  <a:lnTo>
                    <a:pt x="443" y="52"/>
                  </a:lnTo>
                  <a:lnTo>
                    <a:pt x="565" y="56"/>
                  </a:lnTo>
                  <a:lnTo>
                    <a:pt x="687" y="57"/>
                  </a:lnTo>
                  <a:lnTo>
                    <a:pt x="687" y="57"/>
                  </a:lnTo>
                  <a:lnTo>
                    <a:pt x="693" y="72"/>
                  </a:lnTo>
                  <a:lnTo>
                    <a:pt x="701" y="86"/>
                  </a:lnTo>
                  <a:lnTo>
                    <a:pt x="719" y="114"/>
                  </a:lnTo>
                  <a:lnTo>
                    <a:pt x="755" y="166"/>
                  </a:lnTo>
                  <a:lnTo>
                    <a:pt x="755" y="166"/>
                  </a:lnTo>
                  <a:lnTo>
                    <a:pt x="784" y="209"/>
                  </a:lnTo>
                  <a:lnTo>
                    <a:pt x="797" y="233"/>
                  </a:lnTo>
                  <a:lnTo>
                    <a:pt x="808" y="256"/>
                  </a:lnTo>
                  <a:lnTo>
                    <a:pt x="808" y="256"/>
                  </a:lnTo>
                  <a:lnTo>
                    <a:pt x="790" y="253"/>
                  </a:lnTo>
                  <a:lnTo>
                    <a:pt x="772" y="252"/>
                  </a:lnTo>
                  <a:lnTo>
                    <a:pt x="734" y="251"/>
                  </a:lnTo>
                  <a:lnTo>
                    <a:pt x="659" y="253"/>
                  </a:lnTo>
                  <a:lnTo>
                    <a:pt x="659" y="25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70" name="Freeform 782"/>
            <p:cNvSpPr/>
            <p:nvPr/>
          </p:nvSpPr>
          <p:spPr bwMode="auto">
            <a:xfrm>
              <a:off x="2190751" y="3527425"/>
              <a:ext cx="246063" cy="22225"/>
            </a:xfrm>
            <a:custGeom>
              <a:avLst/>
              <a:gdLst/>
              <a:ahLst/>
              <a:cxnLst>
                <a:cxn ang="0">
                  <a:pos x="589" y="23"/>
                </a:cxn>
                <a:cxn ang="0">
                  <a:pos x="590" y="20"/>
                </a:cxn>
                <a:cxn ang="0">
                  <a:pos x="580" y="18"/>
                </a:cxn>
                <a:cxn ang="0">
                  <a:pos x="555" y="18"/>
                </a:cxn>
                <a:cxn ang="0">
                  <a:pos x="485" y="14"/>
                </a:cxn>
                <a:cxn ang="0">
                  <a:pos x="466" y="12"/>
                </a:cxn>
                <a:cxn ang="0">
                  <a:pos x="403" y="9"/>
                </a:cxn>
                <a:cxn ang="0">
                  <a:pos x="319" y="9"/>
                </a:cxn>
                <a:cxn ang="0">
                  <a:pos x="168" y="4"/>
                </a:cxn>
                <a:cxn ang="0">
                  <a:pos x="17" y="0"/>
                </a:cxn>
                <a:cxn ang="0">
                  <a:pos x="11" y="1"/>
                </a:cxn>
                <a:cxn ang="0">
                  <a:pos x="1" y="10"/>
                </a:cxn>
                <a:cxn ang="0">
                  <a:pos x="0" y="18"/>
                </a:cxn>
                <a:cxn ang="0">
                  <a:pos x="0" y="23"/>
                </a:cxn>
                <a:cxn ang="0">
                  <a:pos x="5" y="30"/>
                </a:cxn>
                <a:cxn ang="0">
                  <a:pos x="12" y="34"/>
                </a:cxn>
                <a:cxn ang="0">
                  <a:pos x="20" y="35"/>
                </a:cxn>
                <a:cxn ang="0">
                  <a:pos x="24" y="34"/>
                </a:cxn>
                <a:cxn ang="0">
                  <a:pos x="192" y="38"/>
                </a:cxn>
                <a:cxn ang="0">
                  <a:pos x="361" y="43"/>
                </a:cxn>
                <a:cxn ang="0">
                  <a:pos x="402" y="44"/>
                </a:cxn>
                <a:cxn ang="0">
                  <a:pos x="481" y="50"/>
                </a:cxn>
                <a:cxn ang="0">
                  <a:pos x="522" y="51"/>
                </a:cxn>
                <a:cxn ang="0">
                  <a:pos x="544" y="52"/>
                </a:cxn>
                <a:cxn ang="0">
                  <a:pos x="581" y="56"/>
                </a:cxn>
                <a:cxn ang="0">
                  <a:pos x="604" y="52"/>
                </a:cxn>
                <a:cxn ang="0">
                  <a:pos x="614" y="48"/>
                </a:cxn>
                <a:cxn ang="0">
                  <a:pos x="616" y="44"/>
                </a:cxn>
                <a:cxn ang="0">
                  <a:pos x="619" y="37"/>
                </a:cxn>
                <a:cxn ang="0">
                  <a:pos x="614" y="26"/>
                </a:cxn>
                <a:cxn ang="0">
                  <a:pos x="603" y="20"/>
                </a:cxn>
                <a:cxn ang="0">
                  <a:pos x="593" y="21"/>
                </a:cxn>
                <a:cxn ang="0">
                  <a:pos x="589" y="23"/>
                </a:cxn>
              </a:cxnLst>
              <a:rect l="0" t="0" r="r" b="b"/>
              <a:pathLst>
                <a:path w="619" h="56">
                  <a:moveTo>
                    <a:pt x="589" y="23"/>
                  </a:moveTo>
                  <a:lnTo>
                    <a:pt x="589" y="23"/>
                  </a:lnTo>
                  <a:lnTo>
                    <a:pt x="591" y="21"/>
                  </a:lnTo>
                  <a:lnTo>
                    <a:pt x="590" y="20"/>
                  </a:lnTo>
                  <a:lnTo>
                    <a:pt x="586" y="18"/>
                  </a:lnTo>
                  <a:lnTo>
                    <a:pt x="580" y="18"/>
                  </a:lnTo>
                  <a:lnTo>
                    <a:pt x="555" y="18"/>
                  </a:lnTo>
                  <a:lnTo>
                    <a:pt x="555" y="18"/>
                  </a:lnTo>
                  <a:lnTo>
                    <a:pt x="521" y="17"/>
                  </a:lnTo>
                  <a:lnTo>
                    <a:pt x="485" y="14"/>
                  </a:lnTo>
                  <a:lnTo>
                    <a:pt x="485" y="14"/>
                  </a:lnTo>
                  <a:lnTo>
                    <a:pt x="466" y="12"/>
                  </a:lnTo>
                  <a:lnTo>
                    <a:pt x="445" y="10"/>
                  </a:lnTo>
                  <a:lnTo>
                    <a:pt x="403" y="9"/>
                  </a:lnTo>
                  <a:lnTo>
                    <a:pt x="319" y="9"/>
                  </a:lnTo>
                  <a:lnTo>
                    <a:pt x="319" y="9"/>
                  </a:lnTo>
                  <a:lnTo>
                    <a:pt x="243" y="6"/>
                  </a:lnTo>
                  <a:lnTo>
                    <a:pt x="168" y="4"/>
                  </a:lnTo>
                  <a:lnTo>
                    <a:pt x="93" y="1"/>
                  </a:lnTo>
                  <a:lnTo>
                    <a:pt x="17" y="0"/>
                  </a:lnTo>
                  <a:lnTo>
                    <a:pt x="17" y="0"/>
                  </a:lnTo>
                  <a:lnTo>
                    <a:pt x="11" y="1"/>
                  </a:lnTo>
                  <a:lnTo>
                    <a:pt x="5" y="4"/>
                  </a:lnTo>
                  <a:lnTo>
                    <a:pt x="1" y="10"/>
                  </a:lnTo>
                  <a:lnTo>
                    <a:pt x="0" y="17"/>
                  </a:lnTo>
                  <a:lnTo>
                    <a:pt x="0" y="18"/>
                  </a:lnTo>
                  <a:lnTo>
                    <a:pt x="0" y="18"/>
                  </a:lnTo>
                  <a:lnTo>
                    <a:pt x="0" y="23"/>
                  </a:lnTo>
                  <a:lnTo>
                    <a:pt x="3" y="27"/>
                  </a:lnTo>
                  <a:lnTo>
                    <a:pt x="5" y="30"/>
                  </a:lnTo>
                  <a:lnTo>
                    <a:pt x="8" y="33"/>
                  </a:lnTo>
                  <a:lnTo>
                    <a:pt x="12" y="34"/>
                  </a:lnTo>
                  <a:lnTo>
                    <a:pt x="16" y="35"/>
                  </a:lnTo>
                  <a:lnTo>
                    <a:pt x="20" y="35"/>
                  </a:lnTo>
                  <a:lnTo>
                    <a:pt x="24" y="34"/>
                  </a:lnTo>
                  <a:lnTo>
                    <a:pt x="24" y="34"/>
                  </a:lnTo>
                  <a:lnTo>
                    <a:pt x="107" y="35"/>
                  </a:lnTo>
                  <a:lnTo>
                    <a:pt x="192" y="38"/>
                  </a:lnTo>
                  <a:lnTo>
                    <a:pt x="276" y="42"/>
                  </a:lnTo>
                  <a:lnTo>
                    <a:pt x="361" y="43"/>
                  </a:lnTo>
                  <a:lnTo>
                    <a:pt x="361" y="43"/>
                  </a:lnTo>
                  <a:lnTo>
                    <a:pt x="402" y="44"/>
                  </a:lnTo>
                  <a:lnTo>
                    <a:pt x="441" y="47"/>
                  </a:lnTo>
                  <a:lnTo>
                    <a:pt x="481" y="50"/>
                  </a:lnTo>
                  <a:lnTo>
                    <a:pt x="522" y="51"/>
                  </a:lnTo>
                  <a:lnTo>
                    <a:pt x="522" y="51"/>
                  </a:lnTo>
                  <a:lnTo>
                    <a:pt x="532" y="51"/>
                  </a:lnTo>
                  <a:lnTo>
                    <a:pt x="544" y="52"/>
                  </a:lnTo>
                  <a:lnTo>
                    <a:pt x="569" y="56"/>
                  </a:lnTo>
                  <a:lnTo>
                    <a:pt x="581" y="56"/>
                  </a:lnTo>
                  <a:lnTo>
                    <a:pt x="593" y="55"/>
                  </a:lnTo>
                  <a:lnTo>
                    <a:pt x="604" y="52"/>
                  </a:lnTo>
                  <a:lnTo>
                    <a:pt x="608" y="51"/>
                  </a:lnTo>
                  <a:lnTo>
                    <a:pt x="614" y="48"/>
                  </a:lnTo>
                  <a:lnTo>
                    <a:pt x="614" y="48"/>
                  </a:lnTo>
                  <a:lnTo>
                    <a:pt x="616" y="44"/>
                  </a:lnTo>
                  <a:lnTo>
                    <a:pt x="618" y="42"/>
                  </a:lnTo>
                  <a:lnTo>
                    <a:pt x="619" y="37"/>
                  </a:lnTo>
                  <a:lnTo>
                    <a:pt x="618" y="30"/>
                  </a:lnTo>
                  <a:lnTo>
                    <a:pt x="614" y="26"/>
                  </a:lnTo>
                  <a:lnTo>
                    <a:pt x="608" y="22"/>
                  </a:lnTo>
                  <a:lnTo>
                    <a:pt x="603" y="20"/>
                  </a:lnTo>
                  <a:lnTo>
                    <a:pt x="595" y="20"/>
                  </a:lnTo>
                  <a:lnTo>
                    <a:pt x="593" y="21"/>
                  </a:lnTo>
                  <a:lnTo>
                    <a:pt x="589" y="23"/>
                  </a:lnTo>
                  <a:lnTo>
                    <a:pt x="589" y="2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71" name="Freeform 783"/>
            <p:cNvSpPr/>
            <p:nvPr/>
          </p:nvSpPr>
          <p:spPr bwMode="auto">
            <a:xfrm>
              <a:off x="2170113" y="3554413"/>
              <a:ext cx="288925" cy="22225"/>
            </a:xfrm>
            <a:custGeom>
              <a:avLst/>
              <a:gdLst/>
              <a:ahLst/>
              <a:cxnLst>
                <a:cxn ang="0">
                  <a:pos x="715" y="20"/>
                </a:cxn>
                <a:cxn ang="0">
                  <a:pos x="715" y="20"/>
                </a:cxn>
                <a:cxn ang="0">
                  <a:pos x="622" y="18"/>
                </a:cxn>
                <a:cxn ang="0">
                  <a:pos x="529" y="16"/>
                </a:cxn>
                <a:cxn ang="0">
                  <a:pos x="436" y="13"/>
                </a:cxn>
                <a:cxn ang="0">
                  <a:pos x="345" y="12"/>
                </a:cxn>
                <a:cxn ang="0">
                  <a:pos x="345" y="12"/>
                </a:cxn>
                <a:cxn ang="0">
                  <a:pos x="304" y="10"/>
                </a:cxn>
                <a:cxn ang="0">
                  <a:pos x="263" y="9"/>
                </a:cxn>
                <a:cxn ang="0">
                  <a:pos x="223" y="8"/>
                </a:cxn>
                <a:cxn ang="0">
                  <a:pos x="182" y="8"/>
                </a:cxn>
                <a:cxn ang="0">
                  <a:pos x="182" y="8"/>
                </a:cxn>
                <a:cxn ang="0">
                  <a:pos x="161" y="6"/>
                </a:cxn>
                <a:cxn ang="0">
                  <a:pos x="140" y="5"/>
                </a:cxn>
                <a:cxn ang="0">
                  <a:pos x="97" y="1"/>
                </a:cxn>
                <a:cxn ang="0">
                  <a:pos x="76" y="0"/>
                </a:cxn>
                <a:cxn ang="0">
                  <a:pos x="55" y="0"/>
                </a:cxn>
                <a:cxn ang="0">
                  <a:pos x="33" y="0"/>
                </a:cxn>
                <a:cxn ang="0">
                  <a:pos x="14" y="3"/>
                </a:cxn>
                <a:cxn ang="0">
                  <a:pos x="14" y="3"/>
                </a:cxn>
                <a:cxn ang="0">
                  <a:pos x="10" y="4"/>
                </a:cxn>
                <a:cxn ang="0">
                  <a:pos x="6" y="5"/>
                </a:cxn>
                <a:cxn ang="0">
                  <a:pos x="2" y="9"/>
                </a:cxn>
                <a:cxn ang="0">
                  <a:pos x="0" y="16"/>
                </a:cxn>
                <a:cxn ang="0">
                  <a:pos x="2" y="22"/>
                </a:cxn>
                <a:cxn ang="0">
                  <a:pos x="4" y="27"/>
                </a:cxn>
                <a:cxn ang="0">
                  <a:pos x="8" y="33"/>
                </a:cxn>
                <a:cxn ang="0">
                  <a:pos x="15" y="35"/>
                </a:cxn>
                <a:cxn ang="0">
                  <a:pos x="19" y="35"/>
                </a:cxn>
                <a:cxn ang="0">
                  <a:pos x="23" y="35"/>
                </a:cxn>
                <a:cxn ang="0">
                  <a:pos x="23" y="35"/>
                </a:cxn>
                <a:cxn ang="0">
                  <a:pos x="32" y="34"/>
                </a:cxn>
                <a:cxn ang="0">
                  <a:pos x="41" y="34"/>
                </a:cxn>
                <a:cxn ang="0">
                  <a:pos x="61" y="35"/>
                </a:cxn>
                <a:cxn ang="0">
                  <a:pos x="79" y="38"/>
                </a:cxn>
                <a:cxn ang="0">
                  <a:pos x="97" y="40"/>
                </a:cxn>
                <a:cxn ang="0">
                  <a:pos x="97" y="40"/>
                </a:cxn>
                <a:cxn ang="0">
                  <a:pos x="198" y="42"/>
                </a:cxn>
                <a:cxn ang="0">
                  <a:pos x="198" y="42"/>
                </a:cxn>
                <a:cxn ang="0">
                  <a:pos x="239" y="43"/>
                </a:cxn>
                <a:cxn ang="0">
                  <a:pos x="278" y="44"/>
                </a:cxn>
                <a:cxn ang="0">
                  <a:pos x="318" y="44"/>
                </a:cxn>
                <a:cxn ang="0">
                  <a:pos x="359" y="46"/>
                </a:cxn>
                <a:cxn ang="0">
                  <a:pos x="359" y="46"/>
                </a:cxn>
                <a:cxn ang="0">
                  <a:pos x="448" y="47"/>
                </a:cxn>
                <a:cxn ang="0">
                  <a:pos x="537" y="50"/>
                </a:cxn>
                <a:cxn ang="0">
                  <a:pos x="626" y="52"/>
                </a:cxn>
                <a:cxn ang="0">
                  <a:pos x="715" y="54"/>
                </a:cxn>
                <a:cxn ang="0">
                  <a:pos x="715" y="54"/>
                </a:cxn>
                <a:cxn ang="0">
                  <a:pos x="719" y="52"/>
                </a:cxn>
                <a:cxn ang="0">
                  <a:pos x="721" y="52"/>
                </a:cxn>
                <a:cxn ang="0">
                  <a:pos x="726" y="48"/>
                </a:cxn>
                <a:cxn ang="0">
                  <a:pos x="729" y="42"/>
                </a:cxn>
                <a:cxn ang="0">
                  <a:pos x="730" y="37"/>
                </a:cxn>
                <a:cxn ang="0">
                  <a:pos x="729" y="30"/>
                </a:cxn>
                <a:cxn ang="0">
                  <a:pos x="726" y="25"/>
                </a:cxn>
                <a:cxn ang="0">
                  <a:pos x="721" y="21"/>
                </a:cxn>
                <a:cxn ang="0">
                  <a:pos x="719" y="20"/>
                </a:cxn>
                <a:cxn ang="0">
                  <a:pos x="715" y="20"/>
                </a:cxn>
                <a:cxn ang="0">
                  <a:pos x="715" y="20"/>
                </a:cxn>
              </a:cxnLst>
              <a:rect l="0" t="0" r="r" b="b"/>
              <a:pathLst>
                <a:path w="730" h="54">
                  <a:moveTo>
                    <a:pt x="715" y="20"/>
                  </a:moveTo>
                  <a:lnTo>
                    <a:pt x="715" y="20"/>
                  </a:lnTo>
                  <a:lnTo>
                    <a:pt x="622" y="18"/>
                  </a:lnTo>
                  <a:lnTo>
                    <a:pt x="529" y="16"/>
                  </a:lnTo>
                  <a:lnTo>
                    <a:pt x="436" y="13"/>
                  </a:lnTo>
                  <a:lnTo>
                    <a:pt x="345" y="12"/>
                  </a:lnTo>
                  <a:lnTo>
                    <a:pt x="345" y="12"/>
                  </a:lnTo>
                  <a:lnTo>
                    <a:pt x="304" y="10"/>
                  </a:lnTo>
                  <a:lnTo>
                    <a:pt x="263" y="9"/>
                  </a:lnTo>
                  <a:lnTo>
                    <a:pt x="223" y="8"/>
                  </a:lnTo>
                  <a:lnTo>
                    <a:pt x="182" y="8"/>
                  </a:lnTo>
                  <a:lnTo>
                    <a:pt x="182" y="8"/>
                  </a:lnTo>
                  <a:lnTo>
                    <a:pt x="161" y="6"/>
                  </a:lnTo>
                  <a:lnTo>
                    <a:pt x="140" y="5"/>
                  </a:lnTo>
                  <a:lnTo>
                    <a:pt x="97" y="1"/>
                  </a:lnTo>
                  <a:lnTo>
                    <a:pt x="76" y="0"/>
                  </a:lnTo>
                  <a:lnTo>
                    <a:pt x="55" y="0"/>
                  </a:lnTo>
                  <a:lnTo>
                    <a:pt x="33" y="0"/>
                  </a:lnTo>
                  <a:lnTo>
                    <a:pt x="14" y="3"/>
                  </a:lnTo>
                  <a:lnTo>
                    <a:pt x="14" y="3"/>
                  </a:lnTo>
                  <a:lnTo>
                    <a:pt x="10" y="4"/>
                  </a:lnTo>
                  <a:lnTo>
                    <a:pt x="6" y="5"/>
                  </a:lnTo>
                  <a:lnTo>
                    <a:pt x="2" y="9"/>
                  </a:lnTo>
                  <a:lnTo>
                    <a:pt x="0" y="16"/>
                  </a:lnTo>
                  <a:lnTo>
                    <a:pt x="2" y="22"/>
                  </a:lnTo>
                  <a:lnTo>
                    <a:pt x="4" y="27"/>
                  </a:lnTo>
                  <a:lnTo>
                    <a:pt x="8" y="33"/>
                  </a:lnTo>
                  <a:lnTo>
                    <a:pt x="15" y="35"/>
                  </a:lnTo>
                  <a:lnTo>
                    <a:pt x="19" y="35"/>
                  </a:lnTo>
                  <a:lnTo>
                    <a:pt x="23" y="35"/>
                  </a:lnTo>
                  <a:lnTo>
                    <a:pt x="23" y="35"/>
                  </a:lnTo>
                  <a:lnTo>
                    <a:pt x="32" y="34"/>
                  </a:lnTo>
                  <a:lnTo>
                    <a:pt x="41" y="34"/>
                  </a:lnTo>
                  <a:lnTo>
                    <a:pt x="61" y="35"/>
                  </a:lnTo>
                  <a:lnTo>
                    <a:pt x="79" y="38"/>
                  </a:lnTo>
                  <a:lnTo>
                    <a:pt x="97" y="40"/>
                  </a:lnTo>
                  <a:lnTo>
                    <a:pt x="97" y="40"/>
                  </a:lnTo>
                  <a:lnTo>
                    <a:pt x="198" y="42"/>
                  </a:lnTo>
                  <a:lnTo>
                    <a:pt x="198" y="42"/>
                  </a:lnTo>
                  <a:lnTo>
                    <a:pt x="239" y="43"/>
                  </a:lnTo>
                  <a:lnTo>
                    <a:pt x="278" y="44"/>
                  </a:lnTo>
                  <a:lnTo>
                    <a:pt x="318" y="44"/>
                  </a:lnTo>
                  <a:lnTo>
                    <a:pt x="359" y="46"/>
                  </a:lnTo>
                  <a:lnTo>
                    <a:pt x="359" y="46"/>
                  </a:lnTo>
                  <a:lnTo>
                    <a:pt x="448" y="47"/>
                  </a:lnTo>
                  <a:lnTo>
                    <a:pt x="537" y="50"/>
                  </a:lnTo>
                  <a:lnTo>
                    <a:pt x="626" y="52"/>
                  </a:lnTo>
                  <a:lnTo>
                    <a:pt x="715" y="54"/>
                  </a:lnTo>
                  <a:lnTo>
                    <a:pt x="715" y="54"/>
                  </a:lnTo>
                  <a:lnTo>
                    <a:pt x="719" y="52"/>
                  </a:lnTo>
                  <a:lnTo>
                    <a:pt x="721" y="52"/>
                  </a:lnTo>
                  <a:lnTo>
                    <a:pt x="726" y="48"/>
                  </a:lnTo>
                  <a:lnTo>
                    <a:pt x="729" y="42"/>
                  </a:lnTo>
                  <a:lnTo>
                    <a:pt x="730" y="37"/>
                  </a:lnTo>
                  <a:lnTo>
                    <a:pt x="729" y="30"/>
                  </a:lnTo>
                  <a:lnTo>
                    <a:pt x="726" y="25"/>
                  </a:lnTo>
                  <a:lnTo>
                    <a:pt x="721" y="21"/>
                  </a:lnTo>
                  <a:lnTo>
                    <a:pt x="719" y="20"/>
                  </a:lnTo>
                  <a:lnTo>
                    <a:pt x="715" y="20"/>
                  </a:lnTo>
                  <a:lnTo>
                    <a:pt x="715" y="2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72" name="Freeform 784"/>
            <p:cNvSpPr/>
            <p:nvPr/>
          </p:nvSpPr>
          <p:spPr bwMode="auto">
            <a:xfrm>
              <a:off x="2228851" y="3505200"/>
              <a:ext cx="38100" cy="95250"/>
            </a:xfrm>
            <a:custGeom>
              <a:avLst/>
              <a:gdLst/>
              <a:ahLst/>
              <a:cxnLst>
                <a:cxn ang="0">
                  <a:pos x="62" y="6"/>
                </a:cxn>
                <a:cxn ang="0">
                  <a:pos x="62" y="6"/>
                </a:cxn>
                <a:cxn ang="0">
                  <a:pos x="56" y="17"/>
                </a:cxn>
                <a:cxn ang="0">
                  <a:pos x="51" y="28"/>
                </a:cxn>
                <a:cxn ang="0">
                  <a:pos x="45" y="40"/>
                </a:cxn>
                <a:cxn ang="0">
                  <a:pos x="41" y="52"/>
                </a:cxn>
                <a:cxn ang="0">
                  <a:pos x="34" y="77"/>
                </a:cxn>
                <a:cxn ang="0">
                  <a:pos x="30" y="102"/>
                </a:cxn>
                <a:cxn ang="0">
                  <a:pos x="30" y="102"/>
                </a:cxn>
                <a:cxn ang="0">
                  <a:pos x="22" y="130"/>
                </a:cxn>
                <a:cxn ang="0">
                  <a:pos x="14" y="161"/>
                </a:cxn>
                <a:cxn ang="0">
                  <a:pos x="6" y="189"/>
                </a:cxn>
                <a:cxn ang="0">
                  <a:pos x="0" y="218"/>
                </a:cxn>
                <a:cxn ang="0">
                  <a:pos x="0" y="218"/>
                </a:cxn>
                <a:cxn ang="0">
                  <a:pos x="0" y="222"/>
                </a:cxn>
                <a:cxn ang="0">
                  <a:pos x="0" y="226"/>
                </a:cxn>
                <a:cxn ang="0">
                  <a:pos x="2" y="232"/>
                </a:cxn>
                <a:cxn ang="0">
                  <a:pos x="7" y="236"/>
                </a:cxn>
                <a:cxn ang="0">
                  <a:pos x="13" y="239"/>
                </a:cxn>
                <a:cxn ang="0">
                  <a:pos x="19" y="240"/>
                </a:cxn>
                <a:cxn ang="0">
                  <a:pos x="24" y="238"/>
                </a:cxn>
                <a:cxn ang="0">
                  <a:pos x="30" y="234"/>
                </a:cxn>
                <a:cxn ang="0">
                  <a:pos x="31" y="231"/>
                </a:cxn>
                <a:cxn ang="0">
                  <a:pos x="32" y="227"/>
                </a:cxn>
                <a:cxn ang="0">
                  <a:pos x="32" y="227"/>
                </a:cxn>
                <a:cxn ang="0">
                  <a:pos x="39" y="201"/>
                </a:cxn>
                <a:cxn ang="0">
                  <a:pos x="45" y="175"/>
                </a:cxn>
                <a:cxn ang="0">
                  <a:pos x="60" y="123"/>
                </a:cxn>
                <a:cxn ang="0">
                  <a:pos x="60" y="123"/>
                </a:cxn>
                <a:cxn ang="0">
                  <a:pos x="65" y="98"/>
                </a:cxn>
                <a:cxn ang="0">
                  <a:pos x="72" y="72"/>
                </a:cxn>
                <a:cxn ang="0">
                  <a:pos x="74" y="59"/>
                </a:cxn>
                <a:cxn ang="0">
                  <a:pos x="79" y="47"/>
                </a:cxn>
                <a:cxn ang="0">
                  <a:pos x="85" y="35"/>
                </a:cxn>
                <a:cxn ang="0">
                  <a:pos x="91" y="25"/>
                </a:cxn>
                <a:cxn ang="0">
                  <a:pos x="91" y="25"/>
                </a:cxn>
                <a:cxn ang="0">
                  <a:pos x="94" y="21"/>
                </a:cxn>
                <a:cxn ang="0">
                  <a:pos x="95" y="18"/>
                </a:cxn>
                <a:cxn ang="0">
                  <a:pos x="95" y="11"/>
                </a:cxn>
                <a:cxn ang="0">
                  <a:pos x="91" y="6"/>
                </a:cxn>
                <a:cxn ang="0">
                  <a:pos x="87" y="2"/>
                </a:cxn>
                <a:cxn ang="0">
                  <a:pos x="81" y="0"/>
                </a:cxn>
                <a:cxn ang="0">
                  <a:pos x="74" y="0"/>
                </a:cxn>
                <a:cxn ang="0">
                  <a:pos x="68" y="2"/>
                </a:cxn>
                <a:cxn ang="0">
                  <a:pos x="65" y="4"/>
                </a:cxn>
                <a:cxn ang="0">
                  <a:pos x="62" y="6"/>
                </a:cxn>
                <a:cxn ang="0">
                  <a:pos x="62" y="6"/>
                </a:cxn>
              </a:cxnLst>
              <a:rect l="0" t="0" r="r" b="b"/>
              <a:pathLst>
                <a:path w="95" h="240">
                  <a:moveTo>
                    <a:pt x="62" y="6"/>
                  </a:moveTo>
                  <a:lnTo>
                    <a:pt x="62" y="6"/>
                  </a:lnTo>
                  <a:lnTo>
                    <a:pt x="56" y="17"/>
                  </a:lnTo>
                  <a:lnTo>
                    <a:pt x="51" y="28"/>
                  </a:lnTo>
                  <a:lnTo>
                    <a:pt x="45" y="40"/>
                  </a:lnTo>
                  <a:lnTo>
                    <a:pt x="41" y="52"/>
                  </a:lnTo>
                  <a:lnTo>
                    <a:pt x="34" y="77"/>
                  </a:lnTo>
                  <a:lnTo>
                    <a:pt x="30" y="102"/>
                  </a:lnTo>
                  <a:lnTo>
                    <a:pt x="30" y="102"/>
                  </a:lnTo>
                  <a:lnTo>
                    <a:pt x="22" y="130"/>
                  </a:lnTo>
                  <a:lnTo>
                    <a:pt x="14" y="161"/>
                  </a:lnTo>
                  <a:lnTo>
                    <a:pt x="6" y="189"/>
                  </a:lnTo>
                  <a:lnTo>
                    <a:pt x="0" y="218"/>
                  </a:lnTo>
                  <a:lnTo>
                    <a:pt x="0" y="218"/>
                  </a:lnTo>
                  <a:lnTo>
                    <a:pt x="0" y="222"/>
                  </a:lnTo>
                  <a:lnTo>
                    <a:pt x="0" y="226"/>
                  </a:lnTo>
                  <a:lnTo>
                    <a:pt x="2" y="232"/>
                  </a:lnTo>
                  <a:lnTo>
                    <a:pt x="7" y="236"/>
                  </a:lnTo>
                  <a:lnTo>
                    <a:pt x="13" y="239"/>
                  </a:lnTo>
                  <a:lnTo>
                    <a:pt x="19" y="240"/>
                  </a:lnTo>
                  <a:lnTo>
                    <a:pt x="24" y="238"/>
                  </a:lnTo>
                  <a:lnTo>
                    <a:pt x="30" y="234"/>
                  </a:lnTo>
                  <a:lnTo>
                    <a:pt x="31" y="231"/>
                  </a:lnTo>
                  <a:lnTo>
                    <a:pt x="32" y="227"/>
                  </a:lnTo>
                  <a:lnTo>
                    <a:pt x="32" y="227"/>
                  </a:lnTo>
                  <a:lnTo>
                    <a:pt x="39" y="201"/>
                  </a:lnTo>
                  <a:lnTo>
                    <a:pt x="45" y="175"/>
                  </a:lnTo>
                  <a:lnTo>
                    <a:pt x="60" y="123"/>
                  </a:lnTo>
                  <a:lnTo>
                    <a:pt x="60" y="123"/>
                  </a:lnTo>
                  <a:lnTo>
                    <a:pt x="65" y="98"/>
                  </a:lnTo>
                  <a:lnTo>
                    <a:pt x="72" y="72"/>
                  </a:lnTo>
                  <a:lnTo>
                    <a:pt x="74" y="59"/>
                  </a:lnTo>
                  <a:lnTo>
                    <a:pt x="79" y="47"/>
                  </a:lnTo>
                  <a:lnTo>
                    <a:pt x="85" y="35"/>
                  </a:lnTo>
                  <a:lnTo>
                    <a:pt x="91" y="25"/>
                  </a:lnTo>
                  <a:lnTo>
                    <a:pt x="91" y="25"/>
                  </a:lnTo>
                  <a:lnTo>
                    <a:pt x="94" y="21"/>
                  </a:lnTo>
                  <a:lnTo>
                    <a:pt x="95" y="18"/>
                  </a:lnTo>
                  <a:lnTo>
                    <a:pt x="95" y="11"/>
                  </a:lnTo>
                  <a:lnTo>
                    <a:pt x="91" y="6"/>
                  </a:lnTo>
                  <a:lnTo>
                    <a:pt x="87" y="2"/>
                  </a:lnTo>
                  <a:lnTo>
                    <a:pt x="81" y="0"/>
                  </a:lnTo>
                  <a:lnTo>
                    <a:pt x="74" y="0"/>
                  </a:lnTo>
                  <a:lnTo>
                    <a:pt x="68" y="2"/>
                  </a:lnTo>
                  <a:lnTo>
                    <a:pt x="65" y="4"/>
                  </a:lnTo>
                  <a:lnTo>
                    <a:pt x="62" y="6"/>
                  </a:lnTo>
                  <a:lnTo>
                    <a:pt x="62"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73" name="Freeform 785"/>
            <p:cNvSpPr/>
            <p:nvPr/>
          </p:nvSpPr>
          <p:spPr bwMode="auto">
            <a:xfrm>
              <a:off x="2301876" y="3505200"/>
              <a:ext cx="15875" cy="95250"/>
            </a:xfrm>
            <a:custGeom>
              <a:avLst/>
              <a:gdLst/>
              <a:ahLst/>
              <a:cxnLst>
                <a:cxn ang="0">
                  <a:pos x="34" y="24"/>
                </a:cxn>
                <a:cxn ang="0">
                  <a:pos x="34" y="24"/>
                </a:cxn>
                <a:cxn ang="0">
                  <a:pos x="35" y="20"/>
                </a:cxn>
                <a:cxn ang="0">
                  <a:pos x="35" y="16"/>
                </a:cxn>
                <a:cxn ang="0">
                  <a:pos x="34" y="12"/>
                </a:cxn>
                <a:cxn ang="0">
                  <a:pos x="33" y="8"/>
                </a:cxn>
                <a:cxn ang="0">
                  <a:pos x="30" y="4"/>
                </a:cxn>
                <a:cxn ang="0">
                  <a:pos x="28" y="1"/>
                </a:cxn>
                <a:cxn ang="0">
                  <a:pos x="24" y="0"/>
                </a:cxn>
                <a:cxn ang="0">
                  <a:pos x="18" y="0"/>
                </a:cxn>
                <a:cxn ang="0">
                  <a:pos x="17" y="0"/>
                </a:cxn>
                <a:cxn ang="0">
                  <a:pos x="17" y="0"/>
                </a:cxn>
                <a:cxn ang="0">
                  <a:pos x="11" y="1"/>
                </a:cxn>
                <a:cxn ang="0">
                  <a:pos x="4" y="4"/>
                </a:cxn>
                <a:cxn ang="0">
                  <a:pos x="1" y="11"/>
                </a:cxn>
                <a:cxn ang="0">
                  <a:pos x="0" y="17"/>
                </a:cxn>
                <a:cxn ang="0">
                  <a:pos x="0" y="17"/>
                </a:cxn>
                <a:cxn ang="0">
                  <a:pos x="0" y="68"/>
                </a:cxn>
                <a:cxn ang="0">
                  <a:pos x="1" y="120"/>
                </a:cxn>
                <a:cxn ang="0">
                  <a:pos x="3" y="173"/>
                </a:cxn>
                <a:cxn ang="0">
                  <a:pos x="4" y="224"/>
                </a:cxn>
                <a:cxn ang="0">
                  <a:pos x="4" y="224"/>
                </a:cxn>
                <a:cxn ang="0">
                  <a:pos x="4" y="228"/>
                </a:cxn>
                <a:cxn ang="0">
                  <a:pos x="5" y="232"/>
                </a:cxn>
                <a:cxn ang="0">
                  <a:pos x="9" y="237"/>
                </a:cxn>
                <a:cxn ang="0">
                  <a:pos x="14" y="239"/>
                </a:cxn>
                <a:cxn ang="0">
                  <a:pos x="21" y="241"/>
                </a:cxn>
                <a:cxn ang="0">
                  <a:pos x="26" y="239"/>
                </a:cxn>
                <a:cxn ang="0">
                  <a:pos x="33" y="237"/>
                </a:cxn>
                <a:cxn ang="0">
                  <a:pos x="37" y="232"/>
                </a:cxn>
                <a:cxn ang="0">
                  <a:pos x="37" y="228"/>
                </a:cxn>
                <a:cxn ang="0">
                  <a:pos x="38" y="224"/>
                </a:cxn>
                <a:cxn ang="0">
                  <a:pos x="38" y="224"/>
                </a:cxn>
                <a:cxn ang="0">
                  <a:pos x="37" y="174"/>
                </a:cxn>
                <a:cxn ang="0">
                  <a:pos x="35" y="124"/>
                </a:cxn>
                <a:cxn ang="0">
                  <a:pos x="34" y="73"/>
                </a:cxn>
                <a:cxn ang="0">
                  <a:pos x="34" y="24"/>
                </a:cxn>
                <a:cxn ang="0">
                  <a:pos x="34" y="24"/>
                </a:cxn>
              </a:cxnLst>
              <a:rect l="0" t="0" r="r" b="b"/>
              <a:pathLst>
                <a:path w="38" h="241">
                  <a:moveTo>
                    <a:pt x="34" y="24"/>
                  </a:moveTo>
                  <a:lnTo>
                    <a:pt x="34" y="24"/>
                  </a:lnTo>
                  <a:lnTo>
                    <a:pt x="35" y="20"/>
                  </a:lnTo>
                  <a:lnTo>
                    <a:pt x="35" y="16"/>
                  </a:lnTo>
                  <a:lnTo>
                    <a:pt x="34" y="12"/>
                  </a:lnTo>
                  <a:lnTo>
                    <a:pt x="33" y="8"/>
                  </a:lnTo>
                  <a:lnTo>
                    <a:pt x="30" y="4"/>
                  </a:lnTo>
                  <a:lnTo>
                    <a:pt x="28" y="1"/>
                  </a:lnTo>
                  <a:lnTo>
                    <a:pt x="24" y="0"/>
                  </a:lnTo>
                  <a:lnTo>
                    <a:pt x="18" y="0"/>
                  </a:lnTo>
                  <a:lnTo>
                    <a:pt x="17" y="0"/>
                  </a:lnTo>
                  <a:lnTo>
                    <a:pt x="17" y="0"/>
                  </a:lnTo>
                  <a:lnTo>
                    <a:pt x="11" y="1"/>
                  </a:lnTo>
                  <a:lnTo>
                    <a:pt x="4" y="4"/>
                  </a:lnTo>
                  <a:lnTo>
                    <a:pt x="1" y="11"/>
                  </a:lnTo>
                  <a:lnTo>
                    <a:pt x="0" y="17"/>
                  </a:lnTo>
                  <a:lnTo>
                    <a:pt x="0" y="17"/>
                  </a:lnTo>
                  <a:lnTo>
                    <a:pt x="0" y="68"/>
                  </a:lnTo>
                  <a:lnTo>
                    <a:pt x="1" y="120"/>
                  </a:lnTo>
                  <a:lnTo>
                    <a:pt x="3" y="173"/>
                  </a:lnTo>
                  <a:lnTo>
                    <a:pt x="4" y="224"/>
                  </a:lnTo>
                  <a:lnTo>
                    <a:pt x="4" y="224"/>
                  </a:lnTo>
                  <a:lnTo>
                    <a:pt x="4" y="228"/>
                  </a:lnTo>
                  <a:lnTo>
                    <a:pt x="5" y="232"/>
                  </a:lnTo>
                  <a:lnTo>
                    <a:pt x="9" y="237"/>
                  </a:lnTo>
                  <a:lnTo>
                    <a:pt x="14" y="239"/>
                  </a:lnTo>
                  <a:lnTo>
                    <a:pt x="21" y="241"/>
                  </a:lnTo>
                  <a:lnTo>
                    <a:pt x="26" y="239"/>
                  </a:lnTo>
                  <a:lnTo>
                    <a:pt x="33" y="237"/>
                  </a:lnTo>
                  <a:lnTo>
                    <a:pt x="37" y="232"/>
                  </a:lnTo>
                  <a:lnTo>
                    <a:pt x="37" y="228"/>
                  </a:lnTo>
                  <a:lnTo>
                    <a:pt x="38" y="224"/>
                  </a:lnTo>
                  <a:lnTo>
                    <a:pt x="38" y="224"/>
                  </a:lnTo>
                  <a:lnTo>
                    <a:pt x="37" y="174"/>
                  </a:lnTo>
                  <a:lnTo>
                    <a:pt x="35" y="124"/>
                  </a:lnTo>
                  <a:lnTo>
                    <a:pt x="34" y="73"/>
                  </a:lnTo>
                  <a:lnTo>
                    <a:pt x="34" y="24"/>
                  </a:lnTo>
                  <a:lnTo>
                    <a:pt x="34" y="2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74" name="Freeform 786"/>
            <p:cNvSpPr/>
            <p:nvPr/>
          </p:nvSpPr>
          <p:spPr bwMode="auto">
            <a:xfrm>
              <a:off x="2347913" y="3505200"/>
              <a:ext cx="52388" cy="101600"/>
            </a:xfrm>
            <a:custGeom>
              <a:avLst/>
              <a:gdLst/>
              <a:ahLst/>
              <a:cxnLst>
                <a:cxn ang="0">
                  <a:pos x="129" y="229"/>
                </a:cxn>
                <a:cxn ang="0">
                  <a:pos x="129" y="229"/>
                </a:cxn>
                <a:cxn ang="0">
                  <a:pos x="119" y="203"/>
                </a:cxn>
                <a:cxn ang="0">
                  <a:pos x="109" y="176"/>
                </a:cxn>
                <a:cxn ang="0">
                  <a:pos x="87" y="123"/>
                </a:cxn>
                <a:cxn ang="0">
                  <a:pos x="87" y="123"/>
                </a:cxn>
                <a:cxn ang="0">
                  <a:pos x="82" y="109"/>
                </a:cxn>
                <a:cxn ang="0">
                  <a:pos x="76" y="93"/>
                </a:cxn>
                <a:cxn ang="0">
                  <a:pos x="72" y="79"/>
                </a:cxn>
                <a:cxn ang="0">
                  <a:pos x="66" y="63"/>
                </a:cxn>
                <a:cxn ang="0">
                  <a:pos x="66" y="63"/>
                </a:cxn>
                <a:cxn ang="0">
                  <a:pos x="58" y="49"/>
                </a:cxn>
                <a:cxn ang="0">
                  <a:pos x="49" y="36"/>
                </a:cxn>
                <a:cxn ang="0">
                  <a:pos x="40" y="23"/>
                </a:cxn>
                <a:cxn ang="0">
                  <a:pos x="32" y="8"/>
                </a:cxn>
                <a:cxn ang="0">
                  <a:pos x="32" y="8"/>
                </a:cxn>
                <a:cxn ang="0">
                  <a:pos x="29" y="6"/>
                </a:cxn>
                <a:cxn ang="0">
                  <a:pos x="27" y="3"/>
                </a:cxn>
                <a:cxn ang="0">
                  <a:pos x="21" y="0"/>
                </a:cxn>
                <a:cxn ang="0">
                  <a:pos x="15" y="0"/>
                </a:cxn>
                <a:cxn ang="0">
                  <a:pos x="10" y="3"/>
                </a:cxn>
                <a:cxn ang="0">
                  <a:pos x="4" y="7"/>
                </a:cxn>
                <a:cxn ang="0">
                  <a:pos x="0" y="12"/>
                </a:cxn>
                <a:cxn ang="0">
                  <a:pos x="0" y="19"/>
                </a:cxn>
                <a:cxn ang="0">
                  <a:pos x="0" y="23"/>
                </a:cxn>
                <a:cxn ang="0">
                  <a:pos x="2" y="27"/>
                </a:cxn>
                <a:cxn ang="0">
                  <a:pos x="2" y="27"/>
                </a:cxn>
                <a:cxn ang="0">
                  <a:pos x="8" y="37"/>
                </a:cxn>
                <a:cxn ang="0">
                  <a:pos x="16" y="46"/>
                </a:cxn>
                <a:cxn ang="0">
                  <a:pos x="24" y="57"/>
                </a:cxn>
                <a:cxn ang="0">
                  <a:pos x="31" y="68"/>
                </a:cxn>
                <a:cxn ang="0">
                  <a:pos x="31" y="68"/>
                </a:cxn>
                <a:cxn ang="0">
                  <a:pos x="38" y="87"/>
                </a:cxn>
                <a:cxn ang="0">
                  <a:pos x="45" y="106"/>
                </a:cxn>
                <a:cxn ang="0">
                  <a:pos x="51" y="125"/>
                </a:cxn>
                <a:cxn ang="0">
                  <a:pos x="58" y="144"/>
                </a:cxn>
                <a:cxn ang="0">
                  <a:pos x="58" y="144"/>
                </a:cxn>
                <a:cxn ang="0">
                  <a:pos x="80" y="194"/>
                </a:cxn>
                <a:cxn ang="0">
                  <a:pos x="89" y="219"/>
                </a:cxn>
                <a:cxn ang="0">
                  <a:pos x="97" y="245"/>
                </a:cxn>
                <a:cxn ang="0">
                  <a:pos x="97" y="245"/>
                </a:cxn>
                <a:cxn ang="0">
                  <a:pos x="100" y="250"/>
                </a:cxn>
                <a:cxn ang="0">
                  <a:pos x="105" y="254"/>
                </a:cxn>
                <a:cxn ang="0">
                  <a:pos x="110" y="257"/>
                </a:cxn>
                <a:cxn ang="0">
                  <a:pos x="116" y="257"/>
                </a:cxn>
                <a:cxn ang="0">
                  <a:pos x="122" y="255"/>
                </a:cxn>
                <a:cxn ang="0">
                  <a:pos x="126" y="251"/>
                </a:cxn>
                <a:cxn ang="0">
                  <a:pos x="130" y="246"/>
                </a:cxn>
                <a:cxn ang="0">
                  <a:pos x="131" y="240"/>
                </a:cxn>
                <a:cxn ang="0">
                  <a:pos x="131" y="238"/>
                </a:cxn>
                <a:cxn ang="0">
                  <a:pos x="131" y="238"/>
                </a:cxn>
                <a:cxn ang="0">
                  <a:pos x="130" y="233"/>
                </a:cxn>
                <a:cxn ang="0">
                  <a:pos x="129" y="229"/>
                </a:cxn>
                <a:cxn ang="0">
                  <a:pos x="129" y="229"/>
                </a:cxn>
              </a:cxnLst>
              <a:rect l="0" t="0" r="r" b="b"/>
              <a:pathLst>
                <a:path w="131" h="257">
                  <a:moveTo>
                    <a:pt x="129" y="229"/>
                  </a:moveTo>
                  <a:lnTo>
                    <a:pt x="129" y="229"/>
                  </a:lnTo>
                  <a:lnTo>
                    <a:pt x="119" y="203"/>
                  </a:lnTo>
                  <a:lnTo>
                    <a:pt x="109" y="176"/>
                  </a:lnTo>
                  <a:lnTo>
                    <a:pt x="87" y="123"/>
                  </a:lnTo>
                  <a:lnTo>
                    <a:pt x="87" y="123"/>
                  </a:lnTo>
                  <a:lnTo>
                    <a:pt x="82" y="109"/>
                  </a:lnTo>
                  <a:lnTo>
                    <a:pt x="76" y="93"/>
                  </a:lnTo>
                  <a:lnTo>
                    <a:pt x="72" y="79"/>
                  </a:lnTo>
                  <a:lnTo>
                    <a:pt x="66" y="63"/>
                  </a:lnTo>
                  <a:lnTo>
                    <a:pt x="66" y="63"/>
                  </a:lnTo>
                  <a:lnTo>
                    <a:pt x="58" y="49"/>
                  </a:lnTo>
                  <a:lnTo>
                    <a:pt x="49" y="36"/>
                  </a:lnTo>
                  <a:lnTo>
                    <a:pt x="40" y="23"/>
                  </a:lnTo>
                  <a:lnTo>
                    <a:pt x="32" y="8"/>
                  </a:lnTo>
                  <a:lnTo>
                    <a:pt x="32" y="8"/>
                  </a:lnTo>
                  <a:lnTo>
                    <a:pt x="29" y="6"/>
                  </a:lnTo>
                  <a:lnTo>
                    <a:pt x="27" y="3"/>
                  </a:lnTo>
                  <a:lnTo>
                    <a:pt x="21" y="0"/>
                  </a:lnTo>
                  <a:lnTo>
                    <a:pt x="15" y="0"/>
                  </a:lnTo>
                  <a:lnTo>
                    <a:pt x="10" y="3"/>
                  </a:lnTo>
                  <a:lnTo>
                    <a:pt x="4" y="7"/>
                  </a:lnTo>
                  <a:lnTo>
                    <a:pt x="0" y="12"/>
                  </a:lnTo>
                  <a:lnTo>
                    <a:pt x="0" y="19"/>
                  </a:lnTo>
                  <a:lnTo>
                    <a:pt x="0" y="23"/>
                  </a:lnTo>
                  <a:lnTo>
                    <a:pt x="2" y="27"/>
                  </a:lnTo>
                  <a:lnTo>
                    <a:pt x="2" y="27"/>
                  </a:lnTo>
                  <a:lnTo>
                    <a:pt x="8" y="37"/>
                  </a:lnTo>
                  <a:lnTo>
                    <a:pt x="16" y="46"/>
                  </a:lnTo>
                  <a:lnTo>
                    <a:pt x="24" y="57"/>
                  </a:lnTo>
                  <a:lnTo>
                    <a:pt x="31" y="68"/>
                  </a:lnTo>
                  <a:lnTo>
                    <a:pt x="31" y="68"/>
                  </a:lnTo>
                  <a:lnTo>
                    <a:pt x="38" y="87"/>
                  </a:lnTo>
                  <a:lnTo>
                    <a:pt x="45" y="106"/>
                  </a:lnTo>
                  <a:lnTo>
                    <a:pt x="51" y="125"/>
                  </a:lnTo>
                  <a:lnTo>
                    <a:pt x="58" y="144"/>
                  </a:lnTo>
                  <a:lnTo>
                    <a:pt x="58" y="144"/>
                  </a:lnTo>
                  <a:lnTo>
                    <a:pt x="80" y="194"/>
                  </a:lnTo>
                  <a:lnTo>
                    <a:pt x="89" y="219"/>
                  </a:lnTo>
                  <a:lnTo>
                    <a:pt x="97" y="245"/>
                  </a:lnTo>
                  <a:lnTo>
                    <a:pt x="97" y="245"/>
                  </a:lnTo>
                  <a:lnTo>
                    <a:pt x="100" y="250"/>
                  </a:lnTo>
                  <a:lnTo>
                    <a:pt x="105" y="254"/>
                  </a:lnTo>
                  <a:lnTo>
                    <a:pt x="110" y="257"/>
                  </a:lnTo>
                  <a:lnTo>
                    <a:pt x="116" y="257"/>
                  </a:lnTo>
                  <a:lnTo>
                    <a:pt x="122" y="255"/>
                  </a:lnTo>
                  <a:lnTo>
                    <a:pt x="126" y="251"/>
                  </a:lnTo>
                  <a:lnTo>
                    <a:pt x="130" y="246"/>
                  </a:lnTo>
                  <a:lnTo>
                    <a:pt x="131" y="240"/>
                  </a:lnTo>
                  <a:lnTo>
                    <a:pt x="131" y="238"/>
                  </a:lnTo>
                  <a:lnTo>
                    <a:pt x="131" y="238"/>
                  </a:lnTo>
                  <a:lnTo>
                    <a:pt x="130" y="233"/>
                  </a:lnTo>
                  <a:lnTo>
                    <a:pt x="129" y="229"/>
                  </a:lnTo>
                  <a:lnTo>
                    <a:pt x="129" y="229"/>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75" name="Freeform 787"/>
            <p:cNvSpPr/>
            <p:nvPr/>
          </p:nvSpPr>
          <p:spPr bwMode="auto">
            <a:xfrm>
              <a:off x="2070101" y="3133725"/>
              <a:ext cx="482600" cy="66675"/>
            </a:xfrm>
            <a:custGeom>
              <a:avLst/>
              <a:gdLst/>
              <a:ahLst/>
              <a:cxnLst>
                <a:cxn ang="0">
                  <a:pos x="1214" y="145"/>
                </a:cxn>
                <a:cxn ang="0">
                  <a:pos x="1208" y="115"/>
                </a:cxn>
                <a:cxn ang="0">
                  <a:pos x="1202" y="92"/>
                </a:cxn>
                <a:cxn ang="0">
                  <a:pos x="1193" y="70"/>
                </a:cxn>
                <a:cxn ang="0">
                  <a:pos x="1170" y="50"/>
                </a:cxn>
                <a:cxn ang="0">
                  <a:pos x="1161" y="45"/>
                </a:cxn>
                <a:cxn ang="0">
                  <a:pos x="1131" y="33"/>
                </a:cxn>
                <a:cxn ang="0">
                  <a:pos x="1087" y="26"/>
                </a:cxn>
                <a:cxn ang="0">
                  <a:pos x="1044" y="26"/>
                </a:cxn>
                <a:cxn ang="0">
                  <a:pos x="1001" y="26"/>
                </a:cxn>
                <a:cxn ang="0">
                  <a:pos x="907" y="23"/>
                </a:cxn>
                <a:cxn ang="0">
                  <a:pos x="811" y="19"/>
                </a:cxn>
                <a:cxn ang="0">
                  <a:pos x="767" y="17"/>
                </a:cxn>
                <a:cxn ang="0">
                  <a:pos x="677" y="13"/>
                </a:cxn>
                <a:cxn ang="0">
                  <a:pos x="632" y="8"/>
                </a:cxn>
                <a:cxn ang="0">
                  <a:pos x="526" y="2"/>
                </a:cxn>
                <a:cxn ang="0">
                  <a:pos x="419" y="0"/>
                </a:cxn>
                <a:cxn ang="0">
                  <a:pos x="310" y="3"/>
                </a:cxn>
                <a:cxn ang="0">
                  <a:pos x="204" y="8"/>
                </a:cxn>
                <a:cxn ang="0">
                  <a:pos x="136" y="16"/>
                </a:cxn>
                <a:cxn ang="0">
                  <a:pos x="102" y="24"/>
                </a:cxn>
                <a:cxn ang="0">
                  <a:pos x="71" y="36"/>
                </a:cxn>
                <a:cxn ang="0">
                  <a:pos x="43" y="53"/>
                </a:cxn>
                <a:cxn ang="0">
                  <a:pos x="21" y="75"/>
                </a:cxn>
                <a:cxn ang="0">
                  <a:pos x="6" y="105"/>
                </a:cxn>
                <a:cxn ang="0">
                  <a:pos x="0" y="142"/>
                </a:cxn>
                <a:cxn ang="0">
                  <a:pos x="0" y="145"/>
                </a:cxn>
                <a:cxn ang="0">
                  <a:pos x="6" y="155"/>
                </a:cxn>
                <a:cxn ang="0">
                  <a:pos x="17" y="159"/>
                </a:cxn>
                <a:cxn ang="0">
                  <a:pos x="29" y="155"/>
                </a:cxn>
                <a:cxn ang="0">
                  <a:pos x="34" y="145"/>
                </a:cxn>
                <a:cxn ang="0">
                  <a:pos x="34" y="142"/>
                </a:cxn>
                <a:cxn ang="0">
                  <a:pos x="37" y="121"/>
                </a:cxn>
                <a:cxn ang="0">
                  <a:pos x="43" y="102"/>
                </a:cxn>
                <a:cxn ang="0">
                  <a:pos x="54" y="87"/>
                </a:cxn>
                <a:cxn ang="0">
                  <a:pos x="68" y="74"/>
                </a:cxn>
                <a:cxn ang="0">
                  <a:pos x="85" y="63"/>
                </a:cxn>
                <a:cxn ang="0">
                  <a:pos x="125" y="50"/>
                </a:cxn>
                <a:cxn ang="0">
                  <a:pos x="169" y="42"/>
                </a:cxn>
                <a:cxn ang="0">
                  <a:pos x="238" y="38"/>
                </a:cxn>
                <a:cxn ang="0">
                  <a:pos x="317" y="38"/>
                </a:cxn>
                <a:cxn ang="0">
                  <a:pos x="395" y="34"/>
                </a:cxn>
                <a:cxn ang="0">
                  <a:pos x="475" y="33"/>
                </a:cxn>
                <a:cxn ang="0">
                  <a:pos x="555" y="37"/>
                </a:cxn>
                <a:cxn ang="0">
                  <a:pos x="632" y="43"/>
                </a:cxn>
                <a:cxn ang="0">
                  <a:pos x="695" y="49"/>
                </a:cxn>
                <a:cxn ang="0">
                  <a:pos x="886" y="57"/>
                </a:cxn>
                <a:cxn ang="0">
                  <a:pos x="963" y="59"/>
                </a:cxn>
                <a:cxn ang="0">
                  <a:pos x="1042" y="60"/>
                </a:cxn>
                <a:cxn ang="0">
                  <a:pos x="1064" y="60"/>
                </a:cxn>
                <a:cxn ang="0">
                  <a:pos x="1108" y="66"/>
                </a:cxn>
                <a:cxn ang="0">
                  <a:pos x="1131" y="71"/>
                </a:cxn>
                <a:cxn ang="0">
                  <a:pos x="1144" y="76"/>
                </a:cxn>
                <a:cxn ang="0">
                  <a:pos x="1154" y="84"/>
                </a:cxn>
                <a:cxn ang="0">
                  <a:pos x="1167" y="105"/>
                </a:cxn>
                <a:cxn ang="0">
                  <a:pos x="1174" y="128"/>
                </a:cxn>
                <a:cxn ang="0">
                  <a:pos x="1180" y="155"/>
                </a:cxn>
                <a:cxn ang="0">
                  <a:pos x="1183" y="157"/>
                </a:cxn>
                <a:cxn ang="0">
                  <a:pos x="1189" y="164"/>
                </a:cxn>
                <a:cxn ang="0">
                  <a:pos x="1202" y="165"/>
                </a:cxn>
                <a:cxn ang="0">
                  <a:pos x="1213" y="159"/>
                </a:cxn>
                <a:cxn ang="0">
                  <a:pos x="1214" y="149"/>
                </a:cxn>
                <a:cxn ang="0">
                  <a:pos x="1214" y="145"/>
                </a:cxn>
              </a:cxnLst>
              <a:rect l="0" t="0" r="r" b="b"/>
              <a:pathLst>
                <a:path w="1214" h="166">
                  <a:moveTo>
                    <a:pt x="1214" y="145"/>
                  </a:moveTo>
                  <a:lnTo>
                    <a:pt x="1214" y="145"/>
                  </a:lnTo>
                  <a:lnTo>
                    <a:pt x="1210" y="130"/>
                  </a:lnTo>
                  <a:lnTo>
                    <a:pt x="1208" y="115"/>
                  </a:lnTo>
                  <a:lnTo>
                    <a:pt x="1205" y="104"/>
                  </a:lnTo>
                  <a:lnTo>
                    <a:pt x="1202" y="92"/>
                  </a:lnTo>
                  <a:lnTo>
                    <a:pt x="1199" y="80"/>
                  </a:lnTo>
                  <a:lnTo>
                    <a:pt x="1193" y="70"/>
                  </a:lnTo>
                  <a:lnTo>
                    <a:pt x="1184" y="59"/>
                  </a:lnTo>
                  <a:lnTo>
                    <a:pt x="1170" y="50"/>
                  </a:lnTo>
                  <a:lnTo>
                    <a:pt x="1170" y="50"/>
                  </a:lnTo>
                  <a:lnTo>
                    <a:pt x="1161" y="45"/>
                  </a:lnTo>
                  <a:lnTo>
                    <a:pt x="1150" y="40"/>
                  </a:lnTo>
                  <a:lnTo>
                    <a:pt x="1131" y="33"/>
                  </a:lnTo>
                  <a:lnTo>
                    <a:pt x="1110" y="29"/>
                  </a:lnTo>
                  <a:lnTo>
                    <a:pt x="1087" y="26"/>
                  </a:lnTo>
                  <a:lnTo>
                    <a:pt x="1065" y="26"/>
                  </a:lnTo>
                  <a:lnTo>
                    <a:pt x="1044" y="26"/>
                  </a:lnTo>
                  <a:lnTo>
                    <a:pt x="1001" y="26"/>
                  </a:lnTo>
                  <a:lnTo>
                    <a:pt x="1001" y="26"/>
                  </a:lnTo>
                  <a:lnTo>
                    <a:pt x="954" y="25"/>
                  </a:lnTo>
                  <a:lnTo>
                    <a:pt x="907" y="23"/>
                  </a:lnTo>
                  <a:lnTo>
                    <a:pt x="860" y="20"/>
                  </a:lnTo>
                  <a:lnTo>
                    <a:pt x="811" y="19"/>
                  </a:lnTo>
                  <a:lnTo>
                    <a:pt x="811" y="19"/>
                  </a:lnTo>
                  <a:lnTo>
                    <a:pt x="767" y="17"/>
                  </a:lnTo>
                  <a:lnTo>
                    <a:pt x="722" y="16"/>
                  </a:lnTo>
                  <a:lnTo>
                    <a:pt x="677" y="13"/>
                  </a:lnTo>
                  <a:lnTo>
                    <a:pt x="632" y="8"/>
                  </a:lnTo>
                  <a:lnTo>
                    <a:pt x="632" y="8"/>
                  </a:lnTo>
                  <a:lnTo>
                    <a:pt x="580" y="4"/>
                  </a:lnTo>
                  <a:lnTo>
                    <a:pt x="526" y="2"/>
                  </a:lnTo>
                  <a:lnTo>
                    <a:pt x="473" y="0"/>
                  </a:lnTo>
                  <a:lnTo>
                    <a:pt x="419" y="0"/>
                  </a:lnTo>
                  <a:lnTo>
                    <a:pt x="364" y="2"/>
                  </a:lnTo>
                  <a:lnTo>
                    <a:pt x="310" y="3"/>
                  </a:lnTo>
                  <a:lnTo>
                    <a:pt x="204" y="8"/>
                  </a:lnTo>
                  <a:lnTo>
                    <a:pt x="204" y="8"/>
                  </a:lnTo>
                  <a:lnTo>
                    <a:pt x="170" y="11"/>
                  </a:lnTo>
                  <a:lnTo>
                    <a:pt x="136" y="16"/>
                  </a:lnTo>
                  <a:lnTo>
                    <a:pt x="119" y="19"/>
                  </a:lnTo>
                  <a:lnTo>
                    <a:pt x="102" y="24"/>
                  </a:lnTo>
                  <a:lnTo>
                    <a:pt x="87" y="29"/>
                  </a:lnTo>
                  <a:lnTo>
                    <a:pt x="71" y="36"/>
                  </a:lnTo>
                  <a:lnTo>
                    <a:pt x="57" y="43"/>
                  </a:lnTo>
                  <a:lnTo>
                    <a:pt x="43" y="53"/>
                  </a:lnTo>
                  <a:lnTo>
                    <a:pt x="32" y="63"/>
                  </a:lnTo>
                  <a:lnTo>
                    <a:pt x="21" y="75"/>
                  </a:lnTo>
                  <a:lnTo>
                    <a:pt x="12" y="89"/>
                  </a:lnTo>
                  <a:lnTo>
                    <a:pt x="6" y="105"/>
                  </a:lnTo>
                  <a:lnTo>
                    <a:pt x="2" y="122"/>
                  </a:lnTo>
                  <a:lnTo>
                    <a:pt x="0" y="142"/>
                  </a:lnTo>
                  <a:lnTo>
                    <a:pt x="0" y="142"/>
                  </a:lnTo>
                  <a:lnTo>
                    <a:pt x="0" y="145"/>
                  </a:lnTo>
                  <a:lnTo>
                    <a:pt x="2" y="149"/>
                  </a:lnTo>
                  <a:lnTo>
                    <a:pt x="6" y="155"/>
                  </a:lnTo>
                  <a:lnTo>
                    <a:pt x="11" y="157"/>
                  </a:lnTo>
                  <a:lnTo>
                    <a:pt x="17" y="159"/>
                  </a:lnTo>
                  <a:lnTo>
                    <a:pt x="24" y="157"/>
                  </a:lnTo>
                  <a:lnTo>
                    <a:pt x="29" y="155"/>
                  </a:lnTo>
                  <a:lnTo>
                    <a:pt x="33" y="149"/>
                  </a:lnTo>
                  <a:lnTo>
                    <a:pt x="34" y="145"/>
                  </a:lnTo>
                  <a:lnTo>
                    <a:pt x="34" y="142"/>
                  </a:lnTo>
                  <a:lnTo>
                    <a:pt x="34" y="142"/>
                  </a:lnTo>
                  <a:lnTo>
                    <a:pt x="36" y="131"/>
                  </a:lnTo>
                  <a:lnTo>
                    <a:pt x="37" y="121"/>
                  </a:lnTo>
                  <a:lnTo>
                    <a:pt x="40" y="110"/>
                  </a:lnTo>
                  <a:lnTo>
                    <a:pt x="43" y="102"/>
                  </a:lnTo>
                  <a:lnTo>
                    <a:pt x="49" y="93"/>
                  </a:lnTo>
                  <a:lnTo>
                    <a:pt x="54" y="87"/>
                  </a:lnTo>
                  <a:lnTo>
                    <a:pt x="60" y="80"/>
                  </a:lnTo>
                  <a:lnTo>
                    <a:pt x="68" y="74"/>
                  </a:lnTo>
                  <a:lnTo>
                    <a:pt x="76" y="68"/>
                  </a:lnTo>
                  <a:lnTo>
                    <a:pt x="85" y="63"/>
                  </a:lnTo>
                  <a:lnTo>
                    <a:pt x="104" y="55"/>
                  </a:lnTo>
                  <a:lnTo>
                    <a:pt x="125" y="50"/>
                  </a:lnTo>
                  <a:lnTo>
                    <a:pt x="147" y="45"/>
                  </a:lnTo>
                  <a:lnTo>
                    <a:pt x="169" y="42"/>
                  </a:lnTo>
                  <a:lnTo>
                    <a:pt x="193" y="41"/>
                  </a:lnTo>
                  <a:lnTo>
                    <a:pt x="238" y="38"/>
                  </a:lnTo>
                  <a:lnTo>
                    <a:pt x="282" y="38"/>
                  </a:lnTo>
                  <a:lnTo>
                    <a:pt x="317" y="38"/>
                  </a:lnTo>
                  <a:lnTo>
                    <a:pt x="317" y="38"/>
                  </a:lnTo>
                  <a:lnTo>
                    <a:pt x="395" y="34"/>
                  </a:lnTo>
                  <a:lnTo>
                    <a:pt x="435" y="33"/>
                  </a:lnTo>
                  <a:lnTo>
                    <a:pt x="475" y="33"/>
                  </a:lnTo>
                  <a:lnTo>
                    <a:pt x="514" y="34"/>
                  </a:lnTo>
                  <a:lnTo>
                    <a:pt x="555" y="37"/>
                  </a:lnTo>
                  <a:lnTo>
                    <a:pt x="594" y="40"/>
                  </a:lnTo>
                  <a:lnTo>
                    <a:pt x="632" y="43"/>
                  </a:lnTo>
                  <a:lnTo>
                    <a:pt x="632" y="43"/>
                  </a:lnTo>
                  <a:lnTo>
                    <a:pt x="695" y="49"/>
                  </a:lnTo>
                  <a:lnTo>
                    <a:pt x="759" y="51"/>
                  </a:lnTo>
                  <a:lnTo>
                    <a:pt x="886" y="57"/>
                  </a:lnTo>
                  <a:lnTo>
                    <a:pt x="886" y="57"/>
                  </a:lnTo>
                  <a:lnTo>
                    <a:pt x="963" y="59"/>
                  </a:lnTo>
                  <a:lnTo>
                    <a:pt x="1002" y="60"/>
                  </a:lnTo>
                  <a:lnTo>
                    <a:pt x="1042" y="60"/>
                  </a:lnTo>
                  <a:lnTo>
                    <a:pt x="1042" y="60"/>
                  </a:lnTo>
                  <a:lnTo>
                    <a:pt x="1064" y="60"/>
                  </a:lnTo>
                  <a:lnTo>
                    <a:pt x="1086" y="62"/>
                  </a:lnTo>
                  <a:lnTo>
                    <a:pt x="1108" y="66"/>
                  </a:lnTo>
                  <a:lnTo>
                    <a:pt x="1131" y="71"/>
                  </a:lnTo>
                  <a:lnTo>
                    <a:pt x="1131" y="71"/>
                  </a:lnTo>
                  <a:lnTo>
                    <a:pt x="1137" y="74"/>
                  </a:lnTo>
                  <a:lnTo>
                    <a:pt x="1144" y="76"/>
                  </a:lnTo>
                  <a:lnTo>
                    <a:pt x="1150" y="80"/>
                  </a:lnTo>
                  <a:lnTo>
                    <a:pt x="1154" y="84"/>
                  </a:lnTo>
                  <a:lnTo>
                    <a:pt x="1162" y="93"/>
                  </a:lnTo>
                  <a:lnTo>
                    <a:pt x="1167" y="105"/>
                  </a:lnTo>
                  <a:lnTo>
                    <a:pt x="1171" y="117"/>
                  </a:lnTo>
                  <a:lnTo>
                    <a:pt x="1174" y="128"/>
                  </a:lnTo>
                  <a:lnTo>
                    <a:pt x="1178" y="142"/>
                  </a:lnTo>
                  <a:lnTo>
                    <a:pt x="1180" y="155"/>
                  </a:lnTo>
                  <a:lnTo>
                    <a:pt x="1180" y="155"/>
                  </a:lnTo>
                  <a:lnTo>
                    <a:pt x="1183" y="157"/>
                  </a:lnTo>
                  <a:lnTo>
                    <a:pt x="1184" y="160"/>
                  </a:lnTo>
                  <a:lnTo>
                    <a:pt x="1189" y="164"/>
                  </a:lnTo>
                  <a:lnTo>
                    <a:pt x="1196" y="166"/>
                  </a:lnTo>
                  <a:lnTo>
                    <a:pt x="1202" y="165"/>
                  </a:lnTo>
                  <a:lnTo>
                    <a:pt x="1209" y="162"/>
                  </a:lnTo>
                  <a:lnTo>
                    <a:pt x="1213" y="159"/>
                  </a:lnTo>
                  <a:lnTo>
                    <a:pt x="1214" y="152"/>
                  </a:lnTo>
                  <a:lnTo>
                    <a:pt x="1214" y="149"/>
                  </a:lnTo>
                  <a:lnTo>
                    <a:pt x="1214" y="145"/>
                  </a:lnTo>
                  <a:lnTo>
                    <a:pt x="1214" y="14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76" name="Freeform 788"/>
            <p:cNvSpPr/>
            <p:nvPr/>
          </p:nvSpPr>
          <p:spPr bwMode="auto">
            <a:xfrm>
              <a:off x="2065338" y="3182938"/>
              <a:ext cx="488950" cy="465138"/>
            </a:xfrm>
            <a:custGeom>
              <a:avLst/>
              <a:gdLst/>
              <a:ahLst/>
              <a:cxnLst>
                <a:cxn ang="0">
                  <a:pos x="1227" y="941"/>
                </a:cxn>
                <a:cxn ang="0">
                  <a:pos x="1205" y="932"/>
                </a:cxn>
                <a:cxn ang="0">
                  <a:pos x="1194" y="948"/>
                </a:cxn>
                <a:cxn ang="0">
                  <a:pos x="1193" y="1003"/>
                </a:cxn>
                <a:cxn ang="0">
                  <a:pos x="1181" y="1034"/>
                </a:cxn>
                <a:cxn ang="0">
                  <a:pos x="1148" y="1072"/>
                </a:cxn>
                <a:cxn ang="0">
                  <a:pos x="1103" y="1109"/>
                </a:cxn>
                <a:cxn ang="0">
                  <a:pos x="1061" y="1121"/>
                </a:cxn>
                <a:cxn ang="0">
                  <a:pos x="974" y="1126"/>
                </a:cxn>
                <a:cxn ang="0">
                  <a:pos x="926" y="1135"/>
                </a:cxn>
                <a:cxn ang="0">
                  <a:pos x="807" y="1132"/>
                </a:cxn>
                <a:cxn ang="0">
                  <a:pos x="708" y="1123"/>
                </a:cxn>
                <a:cxn ang="0">
                  <a:pos x="434" y="1111"/>
                </a:cxn>
                <a:cxn ang="0">
                  <a:pos x="284" y="1106"/>
                </a:cxn>
                <a:cxn ang="0">
                  <a:pos x="135" y="1089"/>
                </a:cxn>
                <a:cxn ang="0">
                  <a:pos x="88" y="1064"/>
                </a:cxn>
                <a:cxn ang="0">
                  <a:pos x="51" y="1009"/>
                </a:cxn>
                <a:cxn ang="0">
                  <a:pos x="36" y="940"/>
                </a:cxn>
                <a:cxn ang="0">
                  <a:pos x="33" y="853"/>
                </a:cxn>
                <a:cxn ang="0">
                  <a:pos x="44" y="764"/>
                </a:cxn>
                <a:cxn ang="0">
                  <a:pos x="46" y="702"/>
                </a:cxn>
                <a:cxn ang="0">
                  <a:pos x="47" y="573"/>
                </a:cxn>
                <a:cxn ang="0">
                  <a:pos x="38" y="437"/>
                </a:cxn>
                <a:cxn ang="0">
                  <a:pos x="48" y="305"/>
                </a:cxn>
                <a:cxn ang="0">
                  <a:pos x="46" y="161"/>
                </a:cxn>
                <a:cxn ang="0">
                  <a:pos x="40" y="16"/>
                </a:cxn>
                <a:cxn ang="0">
                  <a:pos x="30" y="0"/>
                </a:cxn>
                <a:cxn ang="0">
                  <a:pos x="8" y="9"/>
                </a:cxn>
                <a:cxn ang="0">
                  <a:pos x="8" y="57"/>
                </a:cxn>
                <a:cxn ang="0">
                  <a:pos x="13" y="261"/>
                </a:cxn>
                <a:cxn ang="0">
                  <a:pos x="6" y="365"/>
                </a:cxn>
                <a:cxn ang="0">
                  <a:pos x="10" y="513"/>
                </a:cxn>
                <a:cxn ang="0">
                  <a:pos x="13" y="599"/>
                </a:cxn>
                <a:cxn ang="0">
                  <a:pos x="9" y="715"/>
                </a:cxn>
                <a:cxn ang="0">
                  <a:pos x="0" y="883"/>
                </a:cxn>
                <a:cxn ang="0">
                  <a:pos x="12" y="996"/>
                </a:cxn>
                <a:cxn ang="0">
                  <a:pos x="34" y="1051"/>
                </a:cxn>
                <a:cxn ang="0">
                  <a:pos x="74" y="1094"/>
                </a:cxn>
                <a:cxn ang="0">
                  <a:pos x="137" y="1123"/>
                </a:cxn>
                <a:cxn ang="0">
                  <a:pos x="196" y="1134"/>
                </a:cxn>
                <a:cxn ang="0">
                  <a:pos x="316" y="1136"/>
                </a:cxn>
                <a:cxn ang="0">
                  <a:pos x="462" y="1148"/>
                </a:cxn>
                <a:cxn ang="0">
                  <a:pos x="638" y="1155"/>
                </a:cxn>
                <a:cxn ang="0">
                  <a:pos x="815" y="1166"/>
                </a:cxn>
                <a:cxn ang="0">
                  <a:pos x="902" y="1169"/>
                </a:cxn>
                <a:cxn ang="0">
                  <a:pos x="967" y="1162"/>
                </a:cxn>
                <a:cxn ang="0">
                  <a:pos x="1075" y="1155"/>
                </a:cxn>
                <a:cxn ang="0">
                  <a:pos x="1126" y="1134"/>
                </a:cxn>
                <a:cxn ang="0">
                  <a:pos x="1184" y="1085"/>
                </a:cxn>
                <a:cxn ang="0">
                  <a:pos x="1215" y="1042"/>
                </a:cxn>
                <a:cxn ang="0">
                  <a:pos x="1228" y="982"/>
                </a:cxn>
              </a:cxnLst>
              <a:rect l="0" t="0" r="r" b="b"/>
              <a:pathLst>
                <a:path w="1228" h="1170">
                  <a:moveTo>
                    <a:pt x="1228" y="948"/>
                  </a:moveTo>
                  <a:lnTo>
                    <a:pt x="1228" y="948"/>
                  </a:lnTo>
                  <a:lnTo>
                    <a:pt x="1228" y="944"/>
                  </a:lnTo>
                  <a:lnTo>
                    <a:pt x="1227" y="941"/>
                  </a:lnTo>
                  <a:lnTo>
                    <a:pt x="1223" y="936"/>
                  </a:lnTo>
                  <a:lnTo>
                    <a:pt x="1218" y="932"/>
                  </a:lnTo>
                  <a:lnTo>
                    <a:pt x="1211" y="931"/>
                  </a:lnTo>
                  <a:lnTo>
                    <a:pt x="1205" y="932"/>
                  </a:lnTo>
                  <a:lnTo>
                    <a:pt x="1199" y="936"/>
                  </a:lnTo>
                  <a:lnTo>
                    <a:pt x="1195" y="941"/>
                  </a:lnTo>
                  <a:lnTo>
                    <a:pt x="1194" y="944"/>
                  </a:lnTo>
                  <a:lnTo>
                    <a:pt x="1194" y="948"/>
                  </a:lnTo>
                  <a:lnTo>
                    <a:pt x="1194" y="948"/>
                  </a:lnTo>
                  <a:lnTo>
                    <a:pt x="1194" y="970"/>
                  </a:lnTo>
                  <a:lnTo>
                    <a:pt x="1194" y="992"/>
                  </a:lnTo>
                  <a:lnTo>
                    <a:pt x="1193" y="1003"/>
                  </a:lnTo>
                  <a:lnTo>
                    <a:pt x="1190" y="1013"/>
                  </a:lnTo>
                  <a:lnTo>
                    <a:pt x="1186" y="1024"/>
                  </a:lnTo>
                  <a:lnTo>
                    <a:pt x="1181" y="1034"/>
                  </a:lnTo>
                  <a:lnTo>
                    <a:pt x="1181" y="1034"/>
                  </a:lnTo>
                  <a:lnTo>
                    <a:pt x="1175" y="1045"/>
                  </a:lnTo>
                  <a:lnTo>
                    <a:pt x="1167" y="1055"/>
                  </a:lnTo>
                  <a:lnTo>
                    <a:pt x="1158" y="1064"/>
                  </a:lnTo>
                  <a:lnTo>
                    <a:pt x="1148" y="1072"/>
                  </a:lnTo>
                  <a:lnTo>
                    <a:pt x="1130" y="1089"/>
                  </a:lnTo>
                  <a:lnTo>
                    <a:pt x="1110" y="1104"/>
                  </a:lnTo>
                  <a:lnTo>
                    <a:pt x="1110" y="1104"/>
                  </a:lnTo>
                  <a:lnTo>
                    <a:pt x="1103" y="1109"/>
                  </a:lnTo>
                  <a:lnTo>
                    <a:pt x="1095" y="1113"/>
                  </a:lnTo>
                  <a:lnTo>
                    <a:pt x="1086" y="1117"/>
                  </a:lnTo>
                  <a:lnTo>
                    <a:pt x="1078" y="1118"/>
                  </a:lnTo>
                  <a:lnTo>
                    <a:pt x="1061" y="1121"/>
                  </a:lnTo>
                  <a:lnTo>
                    <a:pt x="1044" y="1122"/>
                  </a:lnTo>
                  <a:lnTo>
                    <a:pt x="1008" y="1122"/>
                  </a:lnTo>
                  <a:lnTo>
                    <a:pt x="991" y="1122"/>
                  </a:lnTo>
                  <a:lnTo>
                    <a:pt x="974" y="1126"/>
                  </a:lnTo>
                  <a:lnTo>
                    <a:pt x="974" y="1126"/>
                  </a:lnTo>
                  <a:lnTo>
                    <a:pt x="959" y="1130"/>
                  </a:lnTo>
                  <a:lnTo>
                    <a:pt x="943" y="1132"/>
                  </a:lnTo>
                  <a:lnTo>
                    <a:pt x="926" y="1135"/>
                  </a:lnTo>
                  <a:lnTo>
                    <a:pt x="909" y="1136"/>
                  </a:lnTo>
                  <a:lnTo>
                    <a:pt x="876" y="1136"/>
                  </a:lnTo>
                  <a:lnTo>
                    <a:pt x="842" y="1135"/>
                  </a:lnTo>
                  <a:lnTo>
                    <a:pt x="807" y="1132"/>
                  </a:lnTo>
                  <a:lnTo>
                    <a:pt x="774" y="1130"/>
                  </a:lnTo>
                  <a:lnTo>
                    <a:pt x="740" y="1126"/>
                  </a:lnTo>
                  <a:lnTo>
                    <a:pt x="708" y="1123"/>
                  </a:lnTo>
                  <a:lnTo>
                    <a:pt x="708" y="1123"/>
                  </a:lnTo>
                  <a:lnTo>
                    <a:pt x="640" y="1121"/>
                  </a:lnTo>
                  <a:lnTo>
                    <a:pt x="570" y="1118"/>
                  </a:lnTo>
                  <a:lnTo>
                    <a:pt x="502" y="1115"/>
                  </a:lnTo>
                  <a:lnTo>
                    <a:pt x="434" y="1111"/>
                  </a:lnTo>
                  <a:lnTo>
                    <a:pt x="434" y="1111"/>
                  </a:lnTo>
                  <a:lnTo>
                    <a:pt x="396" y="1109"/>
                  </a:lnTo>
                  <a:lnTo>
                    <a:pt x="360" y="1108"/>
                  </a:lnTo>
                  <a:lnTo>
                    <a:pt x="284" y="1106"/>
                  </a:lnTo>
                  <a:lnTo>
                    <a:pt x="246" y="1104"/>
                  </a:lnTo>
                  <a:lnTo>
                    <a:pt x="208" y="1101"/>
                  </a:lnTo>
                  <a:lnTo>
                    <a:pt x="171" y="1096"/>
                  </a:lnTo>
                  <a:lnTo>
                    <a:pt x="135" y="1089"/>
                  </a:lnTo>
                  <a:lnTo>
                    <a:pt x="135" y="1089"/>
                  </a:lnTo>
                  <a:lnTo>
                    <a:pt x="116" y="1083"/>
                  </a:lnTo>
                  <a:lnTo>
                    <a:pt x="101" y="1075"/>
                  </a:lnTo>
                  <a:lnTo>
                    <a:pt x="88" y="1064"/>
                  </a:lnTo>
                  <a:lnTo>
                    <a:pt x="76" y="1053"/>
                  </a:lnTo>
                  <a:lnTo>
                    <a:pt x="65" y="1040"/>
                  </a:lnTo>
                  <a:lnTo>
                    <a:pt x="57" y="1025"/>
                  </a:lnTo>
                  <a:lnTo>
                    <a:pt x="51" y="1009"/>
                  </a:lnTo>
                  <a:lnTo>
                    <a:pt x="46" y="992"/>
                  </a:lnTo>
                  <a:lnTo>
                    <a:pt x="42" y="975"/>
                  </a:lnTo>
                  <a:lnTo>
                    <a:pt x="38" y="957"/>
                  </a:lnTo>
                  <a:lnTo>
                    <a:pt x="36" y="940"/>
                  </a:lnTo>
                  <a:lnTo>
                    <a:pt x="35" y="922"/>
                  </a:lnTo>
                  <a:lnTo>
                    <a:pt x="34" y="887"/>
                  </a:lnTo>
                  <a:lnTo>
                    <a:pt x="33" y="853"/>
                  </a:lnTo>
                  <a:lnTo>
                    <a:pt x="33" y="853"/>
                  </a:lnTo>
                  <a:lnTo>
                    <a:pt x="34" y="838"/>
                  </a:lnTo>
                  <a:lnTo>
                    <a:pt x="35" y="824"/>
                  </a:lnTo>
                  <a:lnTo>
                    <a:pt x="39" y="794"/>
                  </a:lnTo>
                  <a:lnTo>
                    <a:pt x="44" y="764"/>
                  </a:lnTo>
                  <a:lnTo>
                    <a:pt x="46" y="748"/>
                  </a:lnTo>
                  <a:lnTo>
                    <a:pt x="46" y="734"/>
                  </a:lnTo>
                  <a:lnTo>
                    <a:pt x="46" y="734"/>
                  </a:lnTo>
                  <a:lnTo>
                    <a:pt x="46" y="702"/>
                  </a:lnTo>
                  <a:lnTo>
                    <a:pt x="47" y="672"/>
                  </a:lnTo>
                  <a:lnTo>
                    <a:pt x="48" y="612"/>
                  </a:lnTo>
                  <a:lnTo>
                    <a:pt x="48" y="612"/>
                  </a:lnTo>
                  <a:lnTo>
                    <a:pt x="47" y="573"/>
                  </a:lnTo>
                  <a:lnTo>
                    <a:pt x="46" y="533"/>
                  </a:lnTo>
                  <a:lnTo>
                    <a:pt x="39" y="455"/>
                  </a:lnTo>
                  <a:lnTo>
                    <a:pt x="39" y="455"/>
                  </a:lnTo>
                  <a:lnTo>
                    <a:pt x="38" y="437"/>
                  </a:lnTo>
                  <a:lnTo>
                    <a:pt x="38" y="417"/>
                  </a:lnTo>
                  <a:lnTo>
                    <a:pt x="42" y="379"/>
                  </a:lnTo>
                  <a:lnTo>
                    <a:pt x="46" y="341"/>
                  </a:lnTo>
                  <a:lnTo>
                    <a:pt x="48" y="305"/>
                  </a:lnTo>
                  <a:lnTo>
                    <a:pt x="48" y="305"/>
                  </a:lnTo>
                  <a:lnTo>
                    <a:pt x="50" y="268"/>
                  </a:lnTo>
                  <a:lnTo>
                    <a:pt x="50" y="231"/>
                  </a:lnTo>
                  <a:lnTo>
                    <a:pt x="46" y="161"/>
                  </a:lnTo>
                  <a:lnTo>
                    <a:pt x="43" y="89"/>
                  </a:lnTo>
                  <a:lnTo>
                    <a:pt x="42" y="52"/>
                  </a:lnTo>
                  <a:lnTo>
                    <a:pt x="40" y="16"/>
                  </a:lnTo>
                  <a:lnTo>
                    <a:pt x="40" y="16"/>
                  </a:lnTo>
                  <a:lnTo>
                    <a:pt x="40" y="12"/>
                  </a:lnTo>
                  <a:lnTo>
                    <a:pt x="39" y="9"/>
                  </a:lnTo>
                  <a:lnTo>
                    <a:pt x="35" y="4"/>
                  </a:lnTo>
                  <a:lnTo>
                    <a:pt x="30" y="0"/>
                  </a:lnTo>
                  <a:lnTo>
                    <a:pt x="23" y="0"/>
                  </a:lnTo>
                  <a:lnTo>
                    <a:pt x="17" y="0"/>
                  </a:lnTo>
                  <a:lnTo>
                    <a:pt x="12" y="4"/>
                  </a:lnTo>
                  <a:lnTo>
                    <a:pt x="8" y="9"/>
                  </a:lnTo>
                  <a:lnTo>
                    <a:pt x="6" y="12"/>
                  </a:lnTo>
                  <a:lnTo>
                    <a:pt x="6" y="16"/>
                  </a:lnTo>
                  <a:lnTo>
                    <a:pt x="6" y="16"/>
                  </a:lnTo>
                  <a:lnTo>
                    <a:pt x="8" y="57"/>
                  </a:lnTo>
                  <a:lnTo>
                    <a:pt x="9" y="98"/>
                  </a:lnTo>
                  <a:lnTo>
                    <a:pt x="12" y="180"/>
                  </a:lnTo>
                  <a:lnTo>
                    <a:pt x="13" y="221"/>
                  </a:lnTo>
                  <a:lnTo>
                    <a:pt x="13" y="261"/>
                  </a:lnTo>
                  <a:lnTo>
                    <a:pt x="12" y="303"/>
                  </a:lnTo>
                  <a:lnTo>
                    <a:pt x="8" y="344"/>
                  </a:lnTo>
                  <a:lnTo>
                    <a:pt x="8" y="344"/>
                  </a:lnTo>
                  <a:lnTo>
                    <a:pt x="6" y="365"/>
                  </a:lnTo>
                  <a:lnTo>
                    <a:pt x="5" y="386"/>
                  </a:lnTo>
                  <a:lnTo>
                    <a:pt x="5" y="428"/>
                  </a:lnTo>
                  <a:lnTo>
                    <a:pt x="8" y="471"/>
                  </a:lnTo>
                  <a:lnTo>
                    <a:pt x="10" y="513"/>
                  </a:lnTo>
                  <a:lnTo>
                    <a:pt x="10" y="513"/>
                  </a:lnTo>
                  <a:lnTo>
                    <a:pt x="13" y="533"/>
                  </a:lnTo>
                  <a:lnTo>
                    <a:pt x="13" y="556"/>
                  </a:lnTo>
                  <a:lnTo>
                    <a:pt x="13" y="599"/>
                  </a:lnTo>
                  <a:lnTo>
                    <a:pt x="12" y="641"/>
                  </a:lnTo>
                  <a:lnTo>
                    <a:pt x="10" y="684"/>
                  </a:lnTo>
                  <a:lnTo>
                    <a:pt x="10" y="684"/>
                  </a:lnTo>
                  <a:lnTo>
                    <a:pt x="9" y="715"/>
                  </a:lnTo>
                  <a:lnTo>
                    <a:pt x="8" y="747"/>
                  </a:lnTo>
                  <a:lnTo>
                    <a:pt x="2" y="815"/>
                  </a:lnTo>
                  <a:lnTo>
                    <a:pt x="1" y="849"/>
                  </a:lnTo>
                  <a:lnTo>
                    <a:pt x="0" y="883"/>
                  </a:lnTo>
                  <a:lnTo>
                    <a:pt x="0" y="917"/>
                  </a:lnTo>
                  <a:lnTo>
                    <a:pt x="2" y="949"/>
                  </a:lnTo>
                  <a:lnTo>
                    <a:pt x="8" y="981"/>
                  </a:lnTo>
                  <a:lnTo>
                    <a:pt x="12" y="996"/>
                  </a:lnTo>
                  <a:lnTo>
                    <a:pt x="16" y="1011"/>
                  </a:lnTo>
                  <a:lnTo>
                    <a:pt x="21" y="1025"/>
                  </a:lnTo>
                  <a:lnTo>
                    <a:pt x="27" y="1038"/>
                  </a:lnTo>
                  <a:lnTo>
                    <a:pt x="34" y="1051"/>
                  </a:lnTo>
                  <a:lnTo>
                    <a:pt x="43" y="1063"/>
                  </a:lnTo>
                  <a:lnTo>
                    <a:pt x="52" y="1075"/>
                  </a:lnTo>
                  <a:lnTo>
                    <a:pt x="63" y="1085"/>
                  </a:lnTo>
                  <a:lnTo>
                    <a:pt x="74" y="1094"/>
                  </a:lnTo>
                  <a:lnTo>
                    <a:pt x="88" y="1104"/>
                  </a:lnTo>
                  <a:lnTo>
                    <a:pt x="103" y="1111"/>
                  </a:lnTo>
                  <a:lnTo>
                    <a:pt x="119" y="1118"/>
                  </a:lnTo>
                  <a:lnTo>
                    <a:pt x="137" y="1123"/>
                  </a:lnTo>
                  <a:lnTo>
                    <a:pt x="156" y="1128"/>
                  </a:lnTo>
                  <a:lnTo>
                    <a:pt x="156" y="1128"/>
                  </a:lnTo>
                  <a:lnTo>
                    <a:pt x="176" y="1131"/>
                  </a:lnTo>
                  <a:lnTo>
                    <a:pt x="196" y="1134"/>
                  </a:lnTo>
                  <a:lnTo>
                    <a:pt x="237" y="1136"/>
                  </a:lnTo>
                  <a:lnTo>
                    <a:pt x="277" y="1136"/>
                  </a:lnTo>
                  <a:lnTo>
                    <a:pt x="316" y="1136"/>
                  </a:lnTo>
                  <a:lnTo>
                    <a:pt x="316" y="1136"/>
                  </a:lnTo>
                  <a:lnTo>
                    <a:pt x="353" y="1138"/>
                  </a:lnTo>
                  <a:lnTo>
                    <a:pt x="388" y="1142"/>
                  </a:lnTo>
                  <a:lnTo>
                    <a:pt x="425" y="1144"/>
                  </a:lnTo>
                  <a:lnTo>
                    <a:pt x="462" y="1148"/>
                  </a:lnTo>
                  <a:lnTo>
                    <a:pt x="462" y="1148"/>
                  </a:lnTo>
                  <a:lnTo>
                    <a:pt x="505" y="1151"/>
                  </a:lnTo>
                  <a:lnTo>
                    <a:pt x="549" y="1152"/>
                  </a:lnTo>
                  <a:lnTo>
                    <a:pt x="638" y="1155"/>
                  </a:lnTo>
                  <a:lnTo>
                    <a:pt x="683" y="1156"/>
                  </a:lnTo>
                  <a:lnTo>
                    <a:pt x="727" y="1157"/>
                  </a:lnTo>
                  <a:lnTo>
                    <a:pt x="770" y="1161"/>
                  </a:lnTo>
                  <a:lnTo>
                    <a:pt x="815" y="1166"/>
                  </a:lnTo>
                  <a:lnTo>
                    <a:pt x="815" y="1166"/>
                  </a:lnTo>
                  <a:lnTo>
                    <a:pt x="842" y="1169"/>
                  </a:lnTo>
                  <a:lnTo>
                    <a:pt x="872" y="1170"/>
                  </a:lnTo>
                  <a:lnTo>
                    <a:pt x="902" y="1169"/>
                  </a:lnTo>
                  <a:lnTo>
                    <a:pt x="930" y="1165"/>
                  </a:lnTo>
                  <a:lnTo>
                    <a:pt x="930" y="1165"/>
                  </a:lnTo>
                  <a:lnTo>
                    <a:pt x="948" y="1164"/>
                  </a:lnTo>
                  <a:lnTo>
                    <a:pt x="967" y="1162"/>
                  </a:lnTo>
                  <a:lnTo>
                    <a:pt x="1003" y="1161"/>
                  </a:lnTo>
                  <a:lnTo>
                    <a:pt x="1040" y="1160"/>
                  </a:lnTo>
                  <a:lnTo>
                    <a:pt x="1058" y="1159"/>
                  </a:lnTo>
                  <a:lnTo>
                    <a:pt x="1075" y="1155"/>
                  </a:lnTo>
                  <a:lnTo>
                    <a:pt x="1075" y="1155"/>
                  </a:lnTo>
                  <a:lnTo>
                    <a:pt x="1093" y="1149"/>
                  </a:lnTo>
                  <a:lnTo>
                    <a:pt x="1110" y="1143"/>
                  </a:lnTo>
                  <a:lnTo>
                    <a:pt x="1126" y="1134"/>
                  </a:lnTo>
                  <a:lnTo>
                    <a:pt x="1142" y="1123"/>
                  </a:lnTo>
                  <a:lnTo>
                    <a:pt x="1156" y="1111"/>
                  </a:lnTo>
                  <a:lnTo>
                    <a:pt x="1171" y="1098"/>
                  </a:lnTo>
                  <a:lnTo>
                    <a:pt x="1184" y="1085"/>
                  </a:lnTo>
                  <a:lnTo>
                    <a:pt x="1197" y="1071"/>
                  </a:lnTo>
                  <a:lnTo>
                    <a:pt x="1197" y="1071"/>
                  </a:lnTo>
                  <a:lnTo>
                    <a:pt x="1207" y="1057"/>
                  </a:lnTo>
                  <a:lnTo>
                    <a:pt x="1215" y="1042"/>
                  </a:lnTo>
                  <a:lnTo>
                    <a:pt x="1222" y="1028"/>
                  </a:lnTo>
                  <a:lnTo>
                    <a:pt x="1224" y="1013"/>
                  </a:lnTo>
                  <a:lnTo>
                    <a:pt x="1227" y="998"/>
                  </a:lnTo>
                  <a:lnTo>
                    <a:pt x="1228" y="982"/>
                  </a:lnTo>
                  <a:lnTo>
                    <a:pt x="1228" y="948"/>
                  </a:lnTo>
                  <a:lnTo>
                    <a:pt x="1228" y="948"/>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77" name="Freeform 789"/>
            <p:cNvSpPr/>
            <p:nvPr/>
          </p:nvSpPr>
          <p:spPr bwMode="auto">
            <a:xfrm>
              <a:off x="2540001" y="3187700"/>
              <a:ext cx="14288" cy="381000"/>
            </a:xfrm>
            <a:custGeom>
              <a:avLst/>
              <a:gdLst/>
              <a:ahLst/>
              <a:cxnLst>
                <a:cxn ang="0">
                  <a:pos x="0" y="17"/>
                </a:cxn>
                <a:cxn ang="0">
                  <a:pos x="0" y="942"/>
                </a:cxn>
                <a:cxn ang="0">
                  <a:pos x="0" y="942"/>
                </a:cxn>
                <a:cxn ang="0">
                  <a:pos x="0" y="946"/>
                </a:cxn>
                <a:cxn ang="0">
                  <a:pos x="1" y="950"/>
                </a:cxn>
                <a:cxn ang="0">
                  <a:pos x="5" y="955"/>
                </a:cxn>
                <a:cxn ang="0">
                  <a:pos x="11" y="958"/>
                </a:cxn>
                <a:cxn ang="0">
                  <a:pos x="17" y="959"/>
                </a:cxn>
                <a:cxn ang="0">
                  <a:pos x="24" y="958"/>
                </a:cxn>
                <a:cxn ang="0">
                  <a:pos x="29" y="955"/>
                </a:cxn>
                <a:cxn ang="0">
                  <a:pos x="33" y="950"/>
                </a:cxn>
                <a:cxn ang="0">
                  <a:pos x="34" y="946"/>
                </a:cxn>
                <a:cxn ang="0">
                  <a:pos x="34" y="942"/>
                </a:cxn>
                <a:cxn ang="0">
                  <a:pos x="34" y="17"/>
                </a:cxn>
                <a:cxn ang="0">
                  <a:pos x="34" y="17"/>
                </a:cxn>
                <a:cxn ang="0">
                  <a:pos x="34" y="13"/>
                </a:cxn>
                <a:cxn ang="0">
                  <a:pos x="33" y="9"/>
                </a:cxn>
                <a:cxn ang="0">
                  <a:pos x="29" y="4"/>
                </a:cxn>
                <a:cxn ang="0">
                  <a:pos x="24" y="2"/>
                </a:cxn>
                <a:cxn ang="0">
                  <a:pos x="17" y="0"/>
                </a:cxn>
                <a:cxn ang="0">
                  <a:pos x="11" y="2"/>
                </a:cxn>
                <a:cxn ang="0">
                  <a:pos x="5" y="4"/>
                </a:cxn>
                <a:cxn ang="0">
                  <a:pos x="1" y="9"/>
                </a:cxn>
                <a:cxn ang="0">
                  <a:pos x="0" y="13"/>
                </a:cxn>
                <a:cxn ang="0">
                  <a:pos x="0" y="17"/>
                </a:cxn>
                <a:cxn ang="0">
                  <a:pos x="0" y="17"/>
                </a:cxn>
              </a:cxnLst>
              <a:rect l="0" t="0" r="r" b="b"/>
              <a:pathLst>
                <a:path w="34" h="959">
                  <a:moveTo>
                    <a:pt x="0" y="17"/>
                  </a:moveTo>
                  <a:lnTo>
                    <a:pt x="0" y="942"/>
                  </a:lnTo>
                  <a:lnTo>
                    <a:pt x="0" y="942"/>
                  </a:lnTo>
                  <a:lnTo>
                    <a:pt x="0" y="946"/>
                  </a:lnTo>
                  <a:lnTo>
                    <a:pt x="1" y="950"/>
                  </a:lnTo>
                  <a:lnTo>
                    <a:pt x="5" y="955"/>
                  </a:lnTo>
                  <a:lnTo>
                    <a:pt x="11" y="958"/>
                  </a:lnTo>
                  <a:lnTo>
                    <a:pt x="17" y="959"/>
                  </a:lnTo>
                  <a:lnTo>
                    <a:pt x="24" y="958"/>
                  </a:lnTo>
                  <a:lnTo>
                    <a:pt x="29" y="955"/>
                  </a:lnTo>
                  <a:lnTo>
                    <a:pt x="33" y="950"/>
                  </a:lnTo>
                  <a:lnTo>
                    <a:pt x="34" y="946"/>
                  </a:lnTo>
                  <a:lnTo>
                    <a:pt x="34" y="942"/>
                  </a:lnTo>
                  <a:lnTo>
                    <a:pt x="34" y="17"/>
                  </a:lnTo>
                  <a:lnTo>
                    <a:pt x="34" y="17"/>
                  </a:lnTo>
                  <a:lnTo>
                    <a:pt x="34" y="13"/>
                  </a:lnTo>
                  <a:lnTo>
                    <a:pt x="33" y="9"/>
                  </a:lnTo>
                  <a:lnTo>
                    <a:pt x="29" y="4"/>
                  </a:lnTo>
                  <a:lnTo>
                    <a:pt x="24" y="2"/>
                  </a:lnTo>
                  <a:lnTo>
                    <a:pt x="17" y="0"/>
                  </a:lnTo>
                  <a:lnTo>
                    <a:pt x="11" y="2"/>
                  </a:lnTo>
                  <a:lnTo>
                    <a:pt x="5" y="4"/>
                  </a:lnTo>
                  <a:lnTo>
                    <a:pt x="1" y="9"/>
                  </a:lnTo>
                  <a:lnTo>
                    <a:pt x="0" y="13"/>
                  </a:lnTo>
                  <a:lnTo>
                    <a:pt x="0" y="17"/>
                  </a:lnTo>
                  <a:lnTo>
                    <a:pt x="0" y="1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78" name="Freeform 790"/>
            <p:cNvSpPr>
              <a:spLocks noEditPoints="1"/>
            </p:cNvSpPr>
            <p:nvPr/>
          </p:nvSpPr>
          <p:spPr bwMode="auto">
            <a:xfrm>
              <a:off x="2105026" y="3662363"/>
              <a:ext cx="395288" cy="60325"/>
            </a:xfrm>
            <a:custGeom>
              <a:avLst/>
              <a:gdLst/>
              <a:ahLst/>
              <a:cxnLst>
                <a:cxn ang="0">
                  <a:pos x="986" y="64"/>
                </a:cxn>
                <a:cxn ang="0">
                  <a:pos x="982" y="47"/>
                </a:cxn>
                <a:cxn ang="0">
                  <a:pos x="974" y="35"/>
                </a:cxn>
                <a:cxn ang="0">
                  <a:pos x="961" y="31"/>
                </a:cxn>
                <a:cxn ang="0">
                  <a:pos x="937" y="29"/>
                </a:cxn>
                <a:cxn ang="0">
                  <a:pos x="875" y="23"/>
                </a:cxn>
                <a:cxn ang="0">
                  <a:pos x="828" y="20"/>
                </a:cxn>
                <a:cxn ang="0">
                  <a:pos x="651" y="18"/>
                </a:cxn>
                <a:cxn ang="0">
                  <a:pos x="275" y="10"/>
                </a:cxn>
                <a:cxn ang="0">
                  <a:pos x="29" y="0"/>
                </a:cxn>
                <a:cxn ang="0">
                  <a:pos x="18" y="1"/>
                </a:cxn>
                <a:cxn ang="0">
                  <a:pos x="7" y="9"/>
                </a:cxn>
                <a:cxn ang="0">
                  <a:pos x="1" y="22"/>
                </a:cxn>
                <a:cxn ang="0">
                  <a:pos x="0" y="73"/>
                </a:cxn>
                <a:cxn ang="0">
                  <a:pos x="7" y="101"/>
                </a:cxn>
                <a:cxn ang="0">
                  <a:pos x="13" y="107"/>
                </a:cxn>
                <a:cxn ang="0">
                  <a:pos x="34" y="115"/>
                </a:cxn>
                <a:cxn ang="0">
                  <a:pos x="82" y="116"/>
                </a:cxn>
                <a:cxn ang="0">
                  <a:pos x="166" y="127"/>
                </a:cxn>
                <a:cxn ang="0">
                  <a:pos x="314" y="140"/>
                </a:cxn>
                <a:cxn ang="0">
                  <a:pos x="390" y="141"/>
                </a:cxn>
                <a:cxn ang="0">
                  <a:pos x="596" y="145"/>
                </a:cxn>
                <a:cxn ang="0">
                  <a:pos x="701" y="152"/>
                </a:cxn>
                <a:cxn ang="0">
                  <a:pos x="954" y="152"/>
                </a:cxn>
                <a:cxn ang="0">
                  <a:pos x="964" y="150"/>
                </a:cxn>
                <a:cxn ang="0">
                  <a:pos x="971" y="144"/>
                </a:cxn>
                <a:cxn ang="0">
                  <a:pos x="984" y="141"/>
                </a:cxn>
                <a:cxn ang="0">
                  <a:pos x="993" y="132"/>
                </a:cxn>
                <a:cxn ang="0">
                  <a:pos x="995" y="122"/>
                </a:cxn>
                <a:cxn ang="0">
                  <a:pos x="989" y="76"/>
                </a:cxn>
                <a:cxn ang="0">
                  <a:pos x="651" y="106"/>
                </a:cxn>
                <a:cxn ang="0">
                  <a:pos x="477" y="99"/>
                </a:cxn>
                <a:cxn ang="0">
                  <a:pos x="339" y="95"/>
                </a:cxn>
                <a:cxn ang="0">
                  <a:pos x="201" y="86"/>
                </a:cxn>
                <a:cxn ang="0">
                  <a:pos x="112" y="73"/>
                </a:cxn>
                <a:cxn ang="0">
                  <a:pos x="63" y="68"/>
                </a:cxn>
                <a:cxn ang="0">
                  <a:pos x="48" y="69"/>
                </a:cxn>
                <a:cxn ang="0">
                  <a:pos x="47" y="47"/>
                </a:cxn>
                <a:cxn ang="0">
                  <a:pos x="158" y="51"/>
                </a:cxn>
                <a:cxn ang="0">
                  <a:pos x="433" y="56"/>
                </a:cxn>
                <a:cxn ang="0">
                  <a:pos x="547" y="61"/>
                </a:cxn>
                <a:cxn ang="0">
                  <a:pos x="725" y="65"/>
                </a:cxn>
                <a:cxn ang="0">
                  <a:pos x="782" y="67"/>
                </a:cxn>
                <a:cxn ang="0">
                  <a:pos x="840" y="68"/>
                </a:cxn>
                <a:cxn ang="0">
                  <a:pos x="917" y="71"/>
                </a:cxn>
                <a:cxn ang="0">
                  <a:pos x="943" y="76"/>
                </a:cxn>
                <a:cxn ang="0">
                  <a:pos x="948" y="106"/>
                </a:cxn>
              </a:cxnLst>
              <a:rect l="0" t="0" r="r" b="b"/>
              <a:pathLst>
                <a:path w="995" h="153">
                  <a:moveTo>
                    <a:pt x="989" y="76"/>
                  </a:moveTo>
                  <a:lnTo>
                    <a:pt x="989" y="76"/>
                  </a:lnTo>
                  <a:lnTo>
                    <a:pt x="986" y="64"/>
                  </a:lnTo>
                  <a:lnTo>
                    <a:pt x="984" y="52"/>
                  </a:lnTo>
                  <a:lnTo>
                    <a:pt x="984" y="52"/>
                  </a:lnTo>
                  <a:lnTo>
                    <a:pt x="982" y="47"/>
                  </a:lnTo>
                  <a:lnTo>
                    <a:pt x="981" y="42"/>
                  </a:lnTo>
                  <a:lnTo>
                    <a:pt x="978" y="38"/>
                  </a:lnTo>
                  <a:lnTo>
                    <a:pt x="974" y="35"/>
                  </a:lnTo>
                  <a:lnTo>
                    <a:pt x="971" y="33"/>
                  </a:lnTo>
                  <a:lnTo>
                    <a:pt x="965" y="31"/>
                  </a:lnTo>
                  <a:lnTo>
                    <a:pt x="961" y="31"/>
                  </a:lnTo>
                  <a:lnTo>
                    <a:pt x="956" y="31"/>
                  </a:lnTo>
                  <a:lnTo>
                    <a:pt x="956" y="31"/>
                  </a:lnTo>
                  <a:lnTo>
                    <a:pt x="937" y="29"/>
                  </a:lnTo>
                  <a:lnTo>
                    <a:pt x="916" y="26"/>
                  </a:lnTo>
                  <a:lnTo>
                    <a:pt x="896" y="26"/>
                  </a:lnTo>
                  <a:lnTo>
                    <a:pt x="875" y="23"/>
                  </a:lnTo>
                  <a:lnTo>
                    <a:pt x="875" y="23"/>
                  </a:lnTo>
                  <a:lnTo>
                    <a:pt x="853" y="21"/>
                  </a:lnTo>
                  <a:lnTo>
                    <a:pt x="828" y="20"/>
                  </a:lnTo>
                  <a:lnTo>
                    <a:pt x="781" y="20"/>
                  </a:lnTo>
                  <a:lnTo>
                    <a:pt x="781" y="20"/>
                  </a:lnTo>
                  <a:lnTo>
                    <a:pt x="651" y="18"/>
                  </a:lnTo>
                  <a:lnTo>
                    <a:pt x="522" y="14"/>
                  </a:lnTo>
                  <a:lnTo>
                    <a:pt x="522" y="14"/>
                  </a:lnTo>
                  <a:lnTo>
                    <a:pt x="275" y="10"/>
                  </a:lnTo>
                  <a:lnTo>
                    <a:pt x="152" y="6"/>
                  </a:lnTo>
                  <a:lnTo>
                    <a:pt x="90" y="4"/>
                  </a:lnTo>
                  <a:lnTo>
                    <a:pt x="29" y="0"/>
                  </a:lnTo>
                  <a:lnTo>
                    <a:pt x="29" y="0"/>
                  </a:lnTo>
                  <a:lnTo>
                    <a:pt x="22" y="0"/>
                  </a:lnTo>
                  <a:lnTo>
                    <a:pt x="18" y="1"/>
                  </a:lnTo>
                  <a:lnTo>
                    <a:pt x="18" y="1"/>
                  </a:lnTo>
                  <a:lnTo>
                    <a:pt x="12" y="4"/>
                  </a:lnTo>
                  <a:lnTo>
                    <a:pt x="7" y="9"/>
                  </a:lnTo>
                  <a:lnTo>
                    <a:pt x="3" y="14"/>
                  </a:lnTo>
                  <a:lnTo>
                    <a:pt x="1" y="22"/>
                  </a:lnTo>
                  <a:lnTo>
                    <a:pt x="1" y="22"/>
                  </a:lnTo>
                  <a:lnTo>
                    <a:pt x="1" y="42"/>
                  </a:lnTo>
                  <a:lnTo>
                    <a:pt x="0" y="63"/>
                  </a:lnTo>
                  <a:lnTo>
                    <a:pt x="0" y="73"/>
                  </a:lnTo>
                  <a:lnTo>
                    <a:pt x="1" y="82"/>
                  </a:lnTo>
                  <a:lnTo>
                    <a:pt x="3" y="93"/>
                  </a:lnTo>
                  <a:lnTo>
                    <a:pt x="7" y="101"/>
                  </a:lnTo>
                  <a:lnTo>
                    <a:pt x="7" y="101"/>
                  </a:lnTo>
                  <a:lnTo>
                    <a:pt x="9" y="105"/>
                  </a:lnTo>
                  <a:lnTo>
                    <a:pt x="13" y="107"/>
                  </a:lnTo>
                  <a:lnTo>
                    <a:pt x="17" y="110"/>
                  </a:lnTo>
                  <a:lnTo>
                    <a:pt x="22" y="112"/>
                  </a:lnTo>
                  <a:lnTo>
                    <a:pt x="34" y="115"/>
                  </a:lnTo>
                  <a:lnTo>
                    <a:pt x="46" y="116"/>
                  </a:lnTo>
                  <a:lnTo>
                    <a:pt x="71" y="116"/>
                  </a:lnTo>
                  <a:lnTo>
                    <a:pt x="82" y="116"/>
                  </a:lnTo>
                  <a:lnTo>
                    <a:pt x="90" y="118"/>
                  </a:lnTo>
                  <a:lnTo>
                    <a:pt x="90" y="118"/>
                  </a:lnTo>
                  <a:lnTo>
                    <a:pt x="166" y="127"/>
                  </a:lnTo>
                  <a:lnTo>
                    <a:pt x="239" y="135"/>
                  </a:lnTo>
                  <a:lnTo>
                    <a:pt x="277" y="137"/>
                  </a:lnTo>
                  <a:lnTo>
                    <a:pt x="314" y="140"/>
                  </a:lnTo>
                  <a:lnTo>
                    <a:pt x="352" y="141"/>
                  </a:lnTo>
                  <a:lnTo>
                    <a:pt x="390" y="141"/>
                  </a:lnTo>
                  <a:lnTo>
                    <a:pt x="390" y="141"/>
                  </a:lnTo>
                  <a:lnTo>
                    <a:pt x="458" y="141"/>
                  </a:lnTo>
                  <a:lnTo>
                    <a:pt x="527" y="142"/>
                  </a:lnTo>
                  <a:lnTo>
                    <a:pt x="596" y="145"/>
                  </a:lnTo>
                  <a:lnTo>
                    <a:pt x="666" y="149"/>
                  </a:lnTo>
                  <a:lnTo>
                    <a:pt x="666" y="149"/>
                  </a:lnTo>
                  <a:lnTo>
                    <a:pt x="701" y="152"/>
                  </a:lnTo>
                  <a:lnTo>
                    <a:pt x="738" y="153"/>
                  </a:lnTo>
                  <a:lnTo>
                    <a:pt x="810" y="153"/>
                  </a:lnTo>
                  <a:lnTo>
                    <a:pt x="954" y="152"/>
                  </a:lnTo>
                  <a:lnTo>
                    <a:pt x="954" y="152"/>
                  </a:lnTo>
                  <a:lnTo>
                    <a:pt x="959" y="152"/>
                  </a:lnTo>
                  <a:lnTo>
                    <a:pt x="964" y="150"/>
                  </a:lnTo>
                  <a:lnTo>
                    <a:pt x="968" y="146"/>
                  </a:lnTo>
                  <a:lnTo>
                    <a:pt x="971" y="144"/>
                  </a:lnTo>
                  <a:lnTo>
                    <a:pt x="971" y="144"/>
                  </a:lnTo>
                  <a:lnTo>
                    <a:pt x="976" y="144"/>
                  </a:lnTo>
                  <a:lnTo>
                    <a:pt x="980" y="142"/>
                  </a:lnTo>
                  <a:lnTo>
                    <a:pt x="984" y="141"/>
                  </a:lnTo>
                  <a:lnTo>
                    <a:pt x="988" y="139"/>
                  </a:lnTo>
                  <a:lnTo>
                    <a:pt x="991" y="136"/>
                  </a:lnTo>
                  <a:lnTo>
                    <a:pt x="993" y="132"/>
                  </a:lnTo>
                  <a:lnTo>
                    <a:pt x="995" y="127"/>
                  </a:lnTo>
                  <a:lnTo>
                    <a:pt x="995" y="122"/>
                  </a:lnTo>
                  <a:lnTo>
                    <a:pt x="995" y="122"/>
                  </a:lnTo>
                  <a:lnTo>
                    <a:pt x="993" y="99"/>
                  </a:lnTo>
                  <a:lnTo>
                    <a:pt x="989" y="76"/>
                  </a:lnTo>
                  <a:lnTo>
                    <a:pt x="989" y="76"/>
                  </a:lnTo>
                  <a:close/>
                  <a:moveTo>
                    <a:pt x="710" y="106"/>
                  </a:moveTo>
                  <a:lnTo>
                    <a:pt x="710" y="106"/>
                  </a:lnTo>
                  <a:lnTo>
                    <a:pt x="651" y="106"/>
                  </a:lnTo>
                  <a:lnTo>
                    <a:pt x="594" y="103"/>
                  </a:lnTo>
                  <a:lnTo>
                    <a:pt x="535" y="101"/>
                  </a:lnTo>
                  <a:lnTo>
                    <a:pt x="477" y="99"/>
                  </a:lnTo>
                  <a:lnTo>
                    <a:pt x="477" y="99"/>
                  </a:lnTo>
                  <a:lnTo>
                    <a:pt x="408" y="97"/>
                  </a:lnTo>
                  <a:lnTo>
                    <a:pt x="339" y="95"/>
                  </a:lnTo>
                  <a:lnTo>
                    <a:pt x="271" y="91"/>
                  </a:lnTo>
                  <a:lnTo>
                    <a:pt x="201" y="86"/>
                  </a:lnTo>
                  <a:lnTo>
                    <a:pt x="201" y="86"/>
                  </a:lnTo>
                  <a:lnTo>
                    <a:pt x="171" y="82"/>
                  </a:lnTo>
                  <a:lnTo>
                    <a:pt x="141" y="77"/>
                  </a:lnTo>
                  <a:lnTo>
                    <a:pt x="112" y="73"/>
                  </a:lnTo>
                  <a:lnTo>
                    <a:pt x="82" y="71"/>
                  </a:lnTo>
                  <a:lnTo>
                    <a:pt x="82" y="71"/>
                  </a:lnTo>
                  <a:lnTo>
                    <a:pt x="63" y="68"/>
                  </a:lnTo>
                  <a:lnTo>
                    <a:pt x="58" y="68"/>
                  </a:lnTo>
                  <a:lnTo>
                    <a:pt x="52" y="68"/>
                  </a:lnTo>
                  <a:lnTo>
                    <a:pt x="48" y="69"/>
                  </a:lnTo>
                  <a:lnTo>
                    <a:pt x="47" y="72"/>
                  </a:lnTo>
                  <a:lnTo>
                    <a:pt x="47" y="72"/>
                  </a:lnTo>
                  <a:lnTo>
                    <a:pt x="47" y="47"/>
                  </a:lnTo>
                  <a:lnTo>
                    <a:pt x="47" y="47"/>
                  </a:lnTo>
                  <a:lnTo>
                    <a:pt x="102" y="50"/>
                  </a:lnTo>
                  <a:lnTo>
                    <a:pt x="158" y="51"/>
                  </a:lnTo>
                  <a:lnTo>
                    <a:pt x="268" y="52"/>
                  </a:lnTo>
                  <a:lnTo>
                    <a:pt x="378" y="55"/>
                  </a:lnTo>
                  <a:lnTo>
                    <a:pt x="433" y="56"/>
                  </a:lnTo>
                  <a:lnTo>
                    <a:pt x="488" y="59"/>
                  </a:lnTo>
                  <a:lnTo>
                    <a:pt x="488" y="59"/>
                  </a:lnTo>
                  <a:lnTo>
                    <a:pt x="547" y="61"/>
                  </a:lnTo>
                  <a:lnTo>
                    <a:pt x="607" y="64"/>
                  </a:lnTo>
                  <a:lnTo>
                    <a:pt x="666" y="65"/>
                  </a:lnTo>
                  <a:lnTo>
                    <a:pt x="725" y="65"/>
                  </a:lnTo>
                  <a:lnTo>
                    <a:pt x="725" y="65"/>
                  </a:lnTo>
                  <a:lnTo>
                    <a:pt x="753" y="65"/>
                  </a:lnTo>
                  <a:lnTo>
                    <a:pt x="782" y="67"/>
                  </a:lnTo>
                  <a:lnTo>
                    <a:pt x="811" y="68"/>
                  </a:lnTo>
                  <a:lnTo>
                    <a:pt x="840" y="68"/>
                  </a:lnTo>
                  <a:lnTo>
                    <a:pt x="840" y="68"/>
                  </a:lnTo>
                  <a:lnTo>
                    <a:pt x="863" y="68"/>
                  </a:lnTo>
                  <a:lnTo>
                    <a:pt x="889" y="69"/>
                  </a:lnTo>
                  <a:lnTo>
                    <a:pt x="917" y="71"/>
                  </a:lnTo>
                  <a:lnTo>
                    <a:pt x="930" y="73"/>
                  </a:lnTo>
                  <a:lnTo>
                    <a:pt x="943" y="76"/>
                  </a:lnTo>
                  <a:lnTo>
                    <a:pt x="943" y="76"/>
                  </a:lnTo>
                  <a:lnTo>
                    <a:pt x="943" y="81"/>
                  </a:lnTo>
                  <a:lnTo>
                    <a:pt x="943" y="81"/>
                  </a:lnTo>
                  <a:lnTo>
                    <a:pt x="948" y="106"/>
                  </a:lnTo>
                  <a:lnTo>
                    <a:pt x="710" y="106"/>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1286" name="组合 1285"/>
          <p:cNvGrpSpPr/>
          <p:nvPr/>
        </p:nvGrpSpPr>
        <p:grpSpPr>
          <a:xfrm>
            <a:off x="4988591" y="3663244"/>
            <a:ext cx="1064684" cy="814917"/>
            <a:chOff x="4148138" y="3128963"/>
            <a:chExt cx="798513" cy="611188"/>
          </a:xfrm>
          <a:solidFill>
            <a:schemeClr val="tx1">
              <a:lumMod val="65000"/>
              <a:lumOff val="35000"/>
            </a:schemeClr>
          </a:solidFill>
        </p:grpSpPr>
        <p:sp>
          <p:nvSpPr>
            <p:cNvPr id="13079" name="Freeform 791"/>
            <p:cNvSpPr/>
            <p:nvPr/>
          </p:nvSpPr>
          <p:spPr bwMode="auto">
            <a:xfrm>
              <a:off x="4168776" y="3275013"/>
              <a:ext cx="30163" cy="60325"/>
            </a:xfrm>
            <a:custGeom>
              <a:avLst/>
              <a:gdLst/>
              <a:ahLst/>
              <a:cxnLst>
                <a:cxn ang="0">
                  <a:pos x="65" y="2"/>
                </a:cxn>
                <a:cxn ang="0">
                  <a:pos x="65" y="2"/>
                </a:cxn>
                <a:cxn ang="0">
                  <a:pos x="59" y="8"/>
                </a:cxn>
                <a:cxn ang="0">
                  <a:pos x="52" y="15"/>
                </a:cxn>
                <a:cxn ang="0">
                  <a:pos x="47" y="23"/>
                </a:cxn>
                <a:cxn ang="0">
                  <a:pos x="43" y="32"/>
                </a:cxn>
                <a:cxn ang="0">
                  <a:pos x="34" y="49"/>
                </a:cxn>
                <a:cxn ang="0">
                  <a:pos x="27" y="66"/>
                </a:cxn>
                <a:cxn ang="0">
                  <a:pos x="27" y="66"/>
                </a:cxn>
                <a:cxn ang="0">
                  <a:pos x="18" y="85"/>
                </a:cxn>
                <a:cxn ang="0">
                  <a:pos x="10" y="105"/>
                </a:cxn>
                <a:cxn ang="0">
                  <a:pos x="4" y="125"/>
                </a:cxn>
                <a:cxn ang="0">
                  <a:pos x="0" y="145"/>
                </a:cxn>
                <a:cxn ang="0">
                  <a:pos x="0" y="145"/>
                </a:cxn>
                <a:cxn ang="0">
                  <a:pos x="0" y="147"/>
                </a:cxn>
                <a:cxn ang="0">
                  <a:pos x="1" y="149"/>
                </a:cxn>
                <a:cxn ang="0">
                  <a:pos x="4" y="152"/>
                </a:cxn>
                <a:cxn ang="0">
                  <a:pos x="6" y="152"/>
                </a:cxn>
                <a:cxn ang="0">
                  <a:pos x="8" y="152"/>
                </a:cxn>
                <a:cxn ang="0">
                  <a:pos x="10" y="151"/>
                </a:cxn>
                <a:cxn ang="0">
                  <a:pos x="10" y="148"/>
                </a:cxn>
                <a:cxn ang="0">
                  <a:pos x="10" y="148"/>
                </a:cxn>
                <a:cxn ang="0">
                  <a:pos x="14" y="130"/>
                </a:cxn>
                <a:cxn ang="0">
                  <a:pos x="21" y="113"/>
                </a:cxn>
                <a:cxn ang="0">
                  <a:pos x="34" y="79"/>
                </a:cxn>
                <a:cxn ang="0">
                  <a:pos x="34" y="79"/>
                </a:cxn>
                <a:cxn ang="0">
                  <a:pos x="40" y="60"/>
                </a:cxn>
                <a:cxn ang="0">
                  <a:pos x="50" y="42"/>
                </a:cxn>
                <a:cxn ang="0">
                  <a:pos x="55" y="33"/>
                </a:cxn>
                <a:cxn ang="0">
                  <a:pos x="60" y="24"/>
                </a:cxn>
                <a:cxn ang="0">
                  <a:pos x="67" y="16"/>
                </a:cxn>
                <a:cxn ang="0">
                  <a:pos x="74" y="9"/>
                </a:cxn>
                <a:cxn ang="0">
                  <a:pos x="74" y="9"/>
                </a:cxn>
                <a:cxn ang="0">
                  <a:pos x="76" y="8"/>
                </a:cxn>
                <a:cxn ang="0">
                  <a:pos x="76" y="6"/>
                </a:cxn>
                <a:cxn ang="0">
                  <a:pos x="76" y="4"/>
                </a:cxn>
                <a:cxn ang="0">
                  <a:pos x="74" y="2"/>
                </a:cxn>
                <a:cxn ang="0">
                  <a:pos x="71" y="0"/>
                </a:cxn>
                <a:cxn ang="0">
                  <a:pos x="68" y="0"/>
                </a:cxn>
                <a:cxn ang="0">
                  <a:pos x="65" y="2"/>
                </a:cxn>
                <a:cxn ang="0">
                  <a:pos x="65" y="2"/>
                </a:cxn>
              </a:cxnLst>
              <a:rect l="0" t="0" r="r" b="b"/>
              <a:pathLst>
                <a:path w="76" h="152">
                  <a:moveTo>
                    <a:pt x="65" y="2"/>
                  </a:moveTo>
                  <a:lnTo>
                    <a:pt x="65" y="2"/>
                  </a:lnTo>
                  <a:lnTo>
                    <a:pt x="59" y="8"/>
                  </a:lnTo>
                  <a:lnTo>
                    <a:pt x="52" y="15"/>
                  </a:lnTo>
                  <a:lnTo>
                    <a:pt x="47" y="23"/>
                  </a:lnTo>
                  <a:lnTo>
                    <a:pt x="43" y="32"/>
                  </a:lnTo>
                  <a:lnTo>
                    <a:pt x="34" y="49"/>
                  </a:lnTo>
                  <a:lnTo>
                    <a:pt x="27" y="66"/>
                  </a:lnTo>
                  <a:lnTo>
                    <a:pt x="27" y="66"/>
                  </a:lnTo>
                  <a:lnTo>
                    <a:pt x="18" y="85"/>
                  </a:lnTo>
                  <a:lnTo>
                    <a:pt x="10" y="105"/>
                  </a:lnTo>
                  <a:lnTo>
                    <a:pt x="4" y="125"/>
                  </a:lnTo>
                  <a:lnTo>
                    <a:pt x="0" y="145"/>
                  </a:lnTo>
                  <a:lnTo>
                    <a:pt x="0" y="145"/>
                  </a:lnTo>
                  <a:lnTo>
                    <a:pt x="0" y="147"/>
                  </a:lnTo>
                  <a:lnTo>
                    <a:pt x="1" y="149"/>
                  </a:lnTo>
                  <a:lnTo>
                    <a:pt x="4" y="152"/>
                  </a:lnTo>
                  <a:lnTo>
                    <a:pt x="6" y="152"/>
                  </a:lnTo>
                  <a:lnTo>
                    <a:pt x="8" y="152"/>
                  </a:lnTo>
                  <a:lnTo>
                    <a:pt x="10" y="151"/>
                  </a:lnTo>
                  <a:lnTo>
                    <a:pt x="10" y="148"/>
                  </a:lnTo>
                  <a:lnTo>
                    <a:pt x="10" y="148"/>
                  </a:lnTo>
                  <a:lnTo>
                    <a:pt x="14" y="130"/>
                  </a:lnTo>
                  <a:lnTo>
                    <a:pt x="21" y="113"/>
                  </a:lnTo>
                  <a:lnTo>
                    <a:pt x="34" y="79"/>
                  </a:lnTo>
                  <a:lnTo>
                    <a:pt x="34" y="79"/>
                  </a:lnTo>
                  <a:lnTo>
                    <a:pt x="40" y="60"/>
                  </a:lnTo>
                  <a:lnTo>
                    <a:pt x="50" y="42"/>
                  </a:lnTo>
                  <a:lnTo>
                    <a:pt x="55" y="33"/>
                  </a:lnTo>
                  <a:lnTo>
                    <a:pt x="60" y="24"/>
                  </a:lnTo>
                  <a:lnTo>
                    <a:pt x="67" y="16"/>
                  </a:lnTo>
                  <a:lnTo>
                    <a:pt x="74" y="9"/>
                  </a:lnTo>
                  <a:lnTo>
                    <a:pt x="74" y="9"/>
                  </a:lnTo>
                  <a:lnTo>
                    <a:pt x="76" y="8"/>
                  </a:lnTo>
                  <a:lnTo>
                    <a:pt x="76" y="6"/>
                  </a:lnTo>
                  <a:lnTo>
                    <a:pt x="76" y="4"/>
                  </a:lnTo>
                  <a:lnTo>
                    <a:pt x="74" y="2"/>
                  </a:lnTo>
                  <a:lnTo>
                    <a:pt x="71" y="0"/>
                  </a:lnTo>
                  <a:lnTo>
                    <a:pt x="68" y="0"/>
                  </a:lnTo>
                  <a:lnTo>
                    <a:pt x="65" y="2"/>
                  </a:lnTo>
                  <a:lnTo>
                    <a:pt x="6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80" name="Freeform 792"/>
            <p:cNvSpPr/>
            <p:nvPr/>
          </p:nvSpPr>
          <p:spPr bwMode="auto">
            <a:xfrm>
              <a:off x="4179888" y="3259138"/>
              <a:ext cx="46038" cy="98425"/>
            </a:xfrm>
            <a:custGeom>
              <a:avLst/>
              <a:gdLst/>
              <a:ahLst/>
              <a:cxnLst>
                <a:cxn ang="0">
                  <a:pos x="109" y="2"/>
                </a:cxn>
                <a:cxn ang="0">
                  <a:pos x="109" y="2"/>
                </a:cxn>
                <a:cxn ang="0">
                  <a:pos x="88" y="25"/>
                </a:cxn>
                <a:cxn ang="0">
                  <a:pos x="68" y="51"/>
                </a:cxn>
                <a:cxn ang="0">
                  <a:pos x="59" y="65"/>
                </a:cxn>
                <a:cxn ang="0">
                  <a:pos x="51" y="79"/>
                </a:cxn>
                <a:cxn ang="0">
                  <a:pos x="45" y="92"/>
                </a:cxn>
                <a:cxn ang="0">
                  <a:pos x="38" y="106"/>
                </a:cxn>
                <a:cxn ang="0">
                  <a:pos x="38" y="106"/>
                </a:cxn>
                <a:cxn ang="0">
                  <a:pos x="26" y="139"/>
                </a:cxn>
                <a:cxn ang="0">
                  <a:pos x="14" y="173"/>
                </a:cxn>
                <a:cxn ang="0">
                  <a:pos x="9" y="190"/>
                </a:cxn>
                <a:cxn ang="0">
                  <a:pos x="5" y="207"/>
                </a:cxn>
                <a:cxn ang="0">
                  <a:pos x="1" y="224"/>
                </a:cxn>
                <a:cxn ang="0">
                  <a:pos x="0" y="241"/>
                </a:cxn>
                <a:cxn ang="0">
                  <a:pos x="0" y="241"/>
                </a:cxn>
                <a:cxn ang="0">
                  <a:pos x="0" y="244"/>
                </a:cxn>
                <a:cxn ang="0">
                  <a:pos x="1" y="246"/>
                </a:cxn>
                <a:cxn ang="0">
                  <a:pos x="5" y="248"/>
                </a:cxn>
                <a:cxn ang="0">
                  <a:pos x="9" y="246"/>
                </a:cxn>
                <a:cxn ang="0">
                  <a:pos x="11" y="244"/>
                </a:cxn>
                <a:cxn ang="0">
                  <a:pos x="12" y="241"/>
                </a:cxn>
                <a:cxn ang="0">
                  <a:pos x="12" y="241"/>
                </a:cxn>
                <a:cxn ang="0">
                  <a:pos x="13" y="227"/>
                </a:cxn>
                <a:cxn ang="0">
                  <a:pos x="16" y="211"/>
                </a:cxn>
                <a:cxn ang="0">
                  <a:pos x="20" y="195"/>
                </a:cxn>
                <a:cxn ang="0">
                  <a:pos x="25" y="180"/>
                </a:cxn>
                <a:cxn ang="0">
                  <a:pos x="35" y="150"/>
                </a:cxn>
                <a:cxn ang="0">
                  <a:pos x="46" y="119"/>
                </a:cxn>
                <a:cxn ang="0">
                  <a:pos x="46" y="119"/>
                </a:cxn>
                <a:cxn ang="0">
                  <a:pos x="51" y="105"/>
                </a:cxn>
                <a:cxn ang="0">
                  <a:pos x="59" y="91"/>
                </a:cxn>
                <a:cxn ang="0">
                  <a:pos x="67" y="75"/>
                </a:cxn>
                <a:cxn ang="0">
                  <a:pos x="75" y="61"/>
                </a:cxn>
                <a:cxn ang="0">
                  <a:pos x="85" y="48"/>
                </a:cxn>
                <a:cxn ang="0">
                  <a:pos x="96" y="34"/>
                </a:cxn>
                <a:cxn ang="0">
                  <a:pos x="117" y="10"/>
                </a:cxn>
                <a:cxn ang="0">
                  <a:pos x="117" y="10"/>
                </a:cxn>
                <a:cxn ang="0">
                  <a:pos x="118" y="8"/>
                </a:cxn>
                <a:cxn ang="0">
                  <a:pos x="118" y="6"/>
                </a:cxn>
                <a:cxn ang="0">
                  <a:pos x="117" y="2"/>
                </a:cxn>
                <a:cxn ang="0">
                  <a:pos x="113" y="0"/>
                </a:cxn>
                <a:cxn ang="0">
                  <a:pos x="110" y="0"/>
                </a:cxn>
                <a:cxn ang="0">
                  <a:pos x="109" y="2"/>
                </a:cxn>
                <a:cxn ang="0">
                  <a:pos x="109" y="2"/>
                </a:cxn>
              </a:cxnLst>
              <a:rect l="0" t="0" r="r" b="b"/>
              <a:pathLst>
                <a:path w="118" h="248">
                  <a:moveTo>
                    <a:pt x="109" y="2"/>
                  </a:moveTo>
                  <a:lnTo>
                    <a:pt x="109" y="2"/>
                  </a:lnTo>
                  <a:lnTo>
                    <a:pt x="88" y="25"/>
                  </a:lnTo>
                  <a:lnTo>
                    <a:pt x="68" y="51"/>
                  </a:lnTo>
                  <a:lnTo>
                    <a:pt x="59" y="65"/>
                  </a:lnTo>
                  <a:lnTo>
                    <a:pt x="51" y="79"/>
                  </a:lnTo>
                  <a:lnTo>
                    <a:pt x="45" y="92"/>
                  </a:lnTo>
                  <a:lnTo>
                    <a:pt x="38" y="106"/>
                  </a:lnTo>
                  <a:lnTo>
                    <a:pt x="38" y="106"/>
                  </a:lnTo>
                  <a:lnTo>
                    <a:pt x="26" y="139"/>
                  </a:lnTo>
                  <a:lnTo>
                    <a:pt x="14" y="173"/>
                  </a:lnTo>
                  <a:lnTo>
                    <a:pt x="9" y="190"/>
                  </a:lnTo>
                  <a:lnTo>
                    <a:pt x="5" y="207"/>
                  </a:lnTo>
                  <a:lnTo>
                    <a:pt x="1" y="224"/>
                  </a:lnTo>
                  <a:lnTo>
                    <a:pt x="0" y="241"/>
                  </a:lnTo>
                  <a:lnTo>
                    <a:pt x="0" y="241"/>
                  </a:lnTo>
                  <a:lnTo>
                    <a:pt x="0" y="244"/>
                  </a:lnTo>
                  <a:lnTo>
                    <a:pt x="1" y="246"/>
                  </a:lnTo>
                  <a:lnTo>
                    <a:pt x="5" y="248"/>
                  </a:lnTo>
                  <a:lnTo>
                    <a:pt x="9" y="246"/>
                  </a:lnTo>
                  <a:lnTo>
                    <a:pt x="11" y="244"/>
                  </a:lnTo>
                  <a:lnTo>
                    <a:pt x="12" y="241"/>
                  </a:lnTo>
                  <a:lnTo>
                    <a:pt x="12" y="241"/>
                  </a:lnTo>
                  <a:lnTo>
                    <a:pt x="13" y="227"/>
                  </a:lnTo>
                  <a:lnTo>
                    <a:pt x="16" y="211"/>
                  </a:lnTo>
                  <a:lnTo>
                    <a:pt x="20" y="195"/>
                  </a:lnTo>
                  <a:lnTo>
                    <a:pt x="25" y="180"/>
                  </a:lnTo>
                  <a:lnTo>
                    <a:pt x="35" y="150"/>
                  </a:lnTo>
                  <a:lnTo>
                    <a:pt x="46" y="119"/>
                  </a:lnTo>
                  <a:lnTo>
                    <a:pt x="46" y="119"/>
                  </a:lnTo>
                  <a:lnTo>
                    <a:pt x="51" y="105"/>
                  </a:lnTo>
                  <a:lnTo>
                    <a:pt x="59" y="91"/>
                  </a:lnTo>
                  <a:lnTo>
                    <a:pt x="67" y="75"/>
                  </a:lnTo>
                  <a:lnTo>
                    <a:pt x="75" y="61"/>
                  </a:lnTo>
                  <a:lnTo>
                    <a:pt x="85" y="48"/>
                  </a:lnTo>
                  <a:lnTo>
                    <a:pt x="96" y="34"/>
                  </a:lnTo>
                  <a:lnTo>
                    <a:pt x="117" y="10"/>
                  </a:lnTo>
                  <a:lnTo>
                    <a:pt x="117" y="10"/>
                  </a:lnTo>
                  <a:lnTo>
                    <a:pt x="118" y="8"/>
                  </a:lnTo>
                  <a:lnTo>
                    <a:pt x="118" y="6"/>
                  </a:lnTo>
                  <a:lnTo>
                    <a:pt x="117" y="2"/>
                  </a:lnTo>
                  <a:lnTo>
                    <a:pt x="113" y="0"/>
                  </a:lnTo>
                  <a:lnTo>
                    <a:pt x="110" y="0"/>
                  </a:lnTo>
                  <a:lnTo>
                    <a:pt x="109" y="2"/>
                  </a:lnTo>
                  <a:lnTo>
                    <a:pt x="10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81" name="Freeform 793"/>
            <p:cNvSpPr/>
            <p:nvPr/>
          </p:nvSpPr>
          <p:spPr bwMode="auto">
            <a:xfrm>
              <a:off x="4194176" y="3235325"/>
              <a:ext cx="60325" cy="142875"/>
            </a:xfrm>
            <a:custGeom>
              <a:avLst/>
              <a:gdLst/>
              <a:ahLst/>
              <a:cxnLst>
                <a:cxn ang="0">
                  <a:pos x="143" y="1"/>
                </a:cxn>
                <a:cxn ang="0">
                  <a:pos x="143" y="1"/>
                </a:cxn>
                <a:cxn ang="0">
                  <a:pos x="131" y="16"/>
                </a:cxn>
                <a:cxn ang="0">
                  <a:pos x="122" y="31"/>
                </a:cxn>
                <a:cxn ang="0">
                  <a:pos x="113" y="48"/>
                </a:cxn>
                <a:cxn ang="0">
                  <a:pos x="106" y="65"/>
                </a:cxn>
                <a:cxn ang="0">
                  <a:pos x="106" y="65"/>
                </a:cxn>
                <a:cxn ang="0">
                  <a:pos x="96" y="92"/>
                </a:cxn>
                <a:cxn ang="0">
                  <a:pos x="84" y="119"/>
                </a:cxn>
                <a:cxn ang="0">
                  <a:pos x="62" y="171"/>
                </a:cxn>
                <a:cxn ang="0">
                  <a:pos x="62" y="171"/>
                </a:cxn>
                <a:cxn ang="0">
                  <a:pos x="42" y="217"/>
                </a:cxn>
                <a:cxn ang="0">
                  <a:pos x="24" y="262"/>
                </a:cxn>
                <a:cxn ang="0">
                  <a:pos x="16" y="285"/>
                </a:cxn>
                <a:cxn ang="0">
                  <a:pos x="8" y="307"/>
                </a:cxn>
                <a:cxn ang="0">
                  <a:pos x="4" y="332"/>
                </a:cxn>
                <a:cxn ang="0">
                  <a:pos x="0" y="356"/>
                </a:cxn>
                <a:cxn ang="0">
                  <a:pos x="0" y="356"/>
                </a:cxn>
                <a:cxn ang="0">
                  <a:pos x="0" y="358"/>
                </a:cxn>
                <a:cxn ang="0">
                  <a:pos x="1" y="360"/>
                </a:cxn>
                <a:cxn ang="0">
                  <a:pos x="4" y="361"/>
                </a:cxn>
                <a:cxn ang="0">
                  <a:pos x="5" y="361"/>
                </a:cxn>
                <a:cxn ang="0">
                  <a:pos x="9" y="360"/>
                </a:cxn>
                <a:cxn ang="0">
                  <a:pos x="10" y="358"/>
                </a:cxn>
                <a:cxn ang="0">
                  <a:pos x="12" y="356"/>
                </a:cxn>
                <a:cxn ang="0">
                  <a:pos x="12" y="356"/>
                </a:cxn>
                <a:cxn ang="0">
                  <a:pos x="14" y="334"/>
                </a:cxn>
                <a:cxn ang="0">
                  <a:pos x="20" y="311"/>
                </a:cxn>
                <a:cxn ang="0">
                  <a:pos x="26" y="289"/>
                </a:cxn>
                <a:cxn ang="0">
                  <a:pos x="33" y="268"/>
                </a:cxn>
                <a:cxn ang="0">
                  <a:pos x="51" y="225"/>
                </a:cxn>
                <a:cxn ang="0">
                  <a:pos x="69" y="183"/>
                </a:cxn>
                <a:cxn ang="0">
                  <a:pos x="69" y="183"/>
                </a:cxn>
                <a:cxn ang="0">
                  <a:pos x="88" y="140"/>
                </a:cxn>
                <a:cxn ang="0">
                  <a:pos x="107" y="95"/>
                </a:cxn>
                <a:cxn ang="0">
                  <a:pos x="107" y="95"/>
                </a:cxn>
                <a:cxn ang="0">
                  <a:pos x="115" y="73"/>
                </a:cxn>
                <a:cxn ang="0">
                  <a:pos x="124" y="51"/>
                </a:cxn>
                <a:cxn ang="0">
                  <a:pos x="130" y="41"/>
                </a:cxn>
                <a:cxn ang="0">
                  <a:pos x="136" y="30"/>
                </a:cxn>
                <a:cxn ang="0">
                  <a:pos x="143" y="20"/>
                </a:cxn>
                <a:cxn ang="0">
                  <a:pos x="150" y="10"/>
                </a:cxn>
                <a:cxn ang="0">
                  <a:pos x="150" y="10"/>
                </a:cxn>
                <a:cxn ang="0">
                  <a:pos x="152" y="8"/>
                </a:cxn>
                <a:cxn ang="0">
                  <a:pos x="152" y="5"/>
                </a:cxn>
                <a:cxn ang="0">
                  <a:pos x="150" y="1"/>
                </a:cxn>
                <a:cxn ang="0">
                  <a:pos x="147" y="0"/>
                </a:cxn>
                <a:cxn ang="0">
                  <a:pos x="145" y="0"/>
                </a:cxn>
                <a:cxn ang="0">
                  <a:pos x="143" y="1"/>
                </a:cxn>
                <a:cxn ang="0">
                  <a:pos x="143" y="1"/>
                </a:cxn>
              </a:cxnLst>
              <a:rect l="0" t="0" r="r" b="b"/>
              <a:pathLst>
                <a:path w="152" h="361">
                  <a:moveTo>
                    <a:pt x="143" y="1"/>
                  </a:moveTo>
                  <a:lnTo>
                    <a:pt x="143" y="1"/>
                  </a:lnTo>
                  <a:lnTo>
                    <a:pt x="131" y="16"/>
                  </a:lnTo>
                  <a:lnTo>
                    <a:pt x="122" y="31"/>
                  </a:lnTo>
                  <a:lnTo>
                    <a:pt x="113" y="48"/>
                  </a:lnTo>
                  <a:lnTo>
                    <a:pt x="106" y="65"/>
                  </a:lnTo>
                  <a:lnTo>
                    <a:pt x="106" y="65"/>
                  </a:lnTo>
                  <a:lnTo>
                    <a:pt x="96" y="92"/>
                  </a:lnTo>
                  <a:lnTo>
                    <a:pt x="84" y="119"/>
                  </a:lnTo>
                  <a:lnTo>
                    <a:pt x="62" y="171"/>
                  </a:lnTo>
                  <a:lnTo>
                    <a:pt x="62" y="171"/>
                  </a:lnTo>
                  <a:lnTo>
                    <a:pt x="42" y="217"/>
                  </a:lnTo>
                  <a:lnTo>
                    <a:pt x="24" y="262"/>
                  </a:lnTo>
                  <a:lnTo>
                    <a:pt x="16" y="285"/>
                  </a:lnTo>
                  <a:lnTo>
                    <a:pt x="8" y="307"/>
                  </a:lnTo>
                  <a:lnTo>
                    <a:pt x="4" y="332"/>
                  </a:lnTo>
                  <a:lnTo>
                    <a:pt x="0" y="356"/>
                  </a:lnTo>
                  <a:lnTo>
                    <a:pt x="0" y="356"/>
                  </a:lnTo>
                  <a:lnTo>
                    <a:pt x="0" y="358"/>
                  </a:lnTo>
                  <a:lnTo>
                    <a:pt x="1" y="360"/>
                  </a:lnTo>
                  <a:lnTo>
                    <a:pt x="4" y="361"/>
                  </a:lnTo>
                  <a:lnTo>
                    <a:pt x="5" y="361"/>
                  </a:lnTo>
                  <a:lnTo>
                    <a:pt x="9" y="360"/>
                  </a:lnTo>
                  <a:lnTo>
                    <a:pt x="10" y="358"/>
                  </a:lnTo>
                  <a:lnTo>
                    <a:pt x="12" y="356"/>
                  </a:lnTo>
                  <a:lnTo>
                    <a:pt x="12" y="356"/>
                  </a:lnTo>
                  <a:lnTo>
                    <a:pt x="14" y="334"/>
                  </a:lnTo>
                  <a:lnTo>
                    <a:pt x="20" y="311"/>
                  </a:lnTo>
                  <a:lnTo>
                    <a:pt x="26" y="289"/>
                  </a:lnTo>
                  <a:lnTo>
                    <a:pt x="33" y="268"/>
                  </a:lnTo>
                  <a:lnTo>
                    <a:pt x="51" y="225"/>
                  </a:lnTo>
                  <a:lnTo>
                    <a:pt x="69" y="183"/>
                  </a:lnTo>
                  <a:lnTo>
                    <a:pt x="69" y="183"/>
                  </a:lnTo>
                  <a:lnTo>
                    <a:pt x="88" y="140"/>
                  </a:lnTo>
                  <a:lnTo>
                    <a:pt x="107" y="95"/>
                  </a:lnTo>
                  <a:lnTo>
                    <a:pt x="107" y="95"/>
                  </a:lnTo>
                  <a:lnTo>
                    <a:pt x="115" y="73"/>
                  </a:lnTo>
                  <a:lnTo>
                    <a:pt x="124" y="51"/>
                  </a:lnTo>
                  <a:lnTo>
                    <a:pt x="130" y="41"/>
                  </a:lnTo>
                  <a:lnTo>
                    <a:pt x="136" y="30"/>
                  </a:lnTo>
                  <a:lnTo>
                    <a:pt x="143" y="20"/>
                  </a:lnTo>
                  <a:lnTo>
                    <a:pt x="150" y="10"/>
                  </a:lnTo>
                  <a:lnTo>
                    <a:pt x="150" y="10"/>
                  </a:lnTo>
                  <a:lnTo>
                    <a:pt x="152" y="8"/>
                  </a:lnTo>
                  <a:lnTo>
                    <a:pt x="152" y="5"/>
                  </a:lnTo>
                  <a:lnTo>
                    <a:pt x="150" y="1"/>
                  </a:lnTo>
                  <a:lnTo>
                    <a:pt x="147" y="0"/>
                  </a:lnTo>
                  <a:lnTo>
                    <a:pt x="145" y="0"/>
                  </a:lnTo>
                  <a:lnTo>
                    <a:pt x="143" y="1"/>
                  </a:lnTo>
                  <a:lnTo>
                    <a:pt x="14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82" name="Freeform 794"/>
            <p:cNvSpPr/>
            <p:nvPr/>
          </p:nvSpPr>
          <p:spPr bwMode="auto">
            <a:xfrm>
              <a:off x="4233863" y="3203575"/>
              <a:ext cx="58738" cy="160338"/>
            </a:xfrm>
            <a:custGeom>
              <a:avLst/>
              <a:gdLst/>
              <a:ahLst/>
              <a:cxnLst>
                <a:cxn ang="0">
                  <a:pos x="140" y="2"/>
                </a:cxn>
                <a:cxn ang="0">
                  <a:pos x="140" y="2"/>
                </a:cxn>
                <a:cxn ang="0">
                  <a:pos x="134" y="4"/>
                </a:cxn>
                <a:cxn ang="0">
                  <a:pos x="131" y="7"/>
                </a:cxn>
                <a:cxn ang="0">
                  <a:pos x="130" y="11"/>
                </a:cxn>
                <a:cxn ang="0">
                  <a:pos x="130" y="11"/>
                </a:cxn>
                <a:cxn ang="0">
                  <a:pos x="126" y="24"/>
                </a:cxn>
                <a:cxn ang="0">
                  <a:pos x="121" y="36"/>
                </a:cxn>
                <a:cxn ang="0">
                  <a:pos x="109" y="60"/>
                </a:cxn>
                <a:cxn ang="0">
                  <a:pos x="109" y="60"/>
                </a:cxn>
                <a:cxn ang="0">
                  <a:pos x="87" y="123"/>
                </a:cxn>
                <a:cxn ang="0">
                  <a:pos x="74" y="155"/>
                </a:cxn>
                <a:cxn ang="0">
                  <a:pos x="61" y="185"/>
                </a:cxn>
                <a:cxn ang="0">
                  <a:pos x="61" y="185"/>
                </a:cxn>
                <a:cxn ang="0">
                  <a:pos x="48" y="211"/>
                </a:cxn>
                <a:cxn ang="0">
                  <a:pos x="37" y="237"/>
                </a:cxn>
                <a:cxn ang="0">
                  <a:pos x="27" y="263"/>
                </a:cxn>
                <a:cxn ang="0">
                  <a:pos x="17" y="291"/>
                </a:cxn>
                <a:cxn ang="0">
                  <a:pos x="11" y="317"/>
                </a:cxn>
                <a:cxn ang="0">
                  <a:pos x="6" y="344"/>
                </a:cxn>
                <a:cxn ang="0">
                  <a:pos x="2" y="373"/>
                </a:cxn>
                <a:cxn ang="0">
                  <a:pos x="0" y="402"/>
                </a:cxn>
                <a:cxn ang="0">
                  <a:pos x="0" y="402"/>
                </a:cxn>
                <a:cxn ang="0">
                  <a:pos x="0" y="404"/>
                </a:cxn>
                <a:cxn ang="0">
                  <a:pos x="2" y="406"/>
                </a:cxn>
                <a:cxn ang="0">
                  <a:pos x="6" y="407"/>
                </a:cxn>
                <a:cxn ang="0">
                  <a:pos x="10" y="406"/>
                </a:cxn>
                <a:cxn ang="0">
                  <a:pos x="11" y="404"/>
                </a:cxn>
                <a:cxn ang="0">
                  <a:pos x="11" y="402"/>
                </a:cxn>
                <a:cxn ang="0">
                  <a:pos x="11" y="402"/>
                </a:cxn>
                <a:cxn ang="0">
                  <a:pos x="14" y="373"/>
                </a:cxn>
                <a:cxn ang="0">
                  <a:pos x="16" y="345"/>
                </a:cxn>
                <a:cxn ang="0">
                  <a:pos x="21" y="319"/>
                </a:cxn>
                <a:cxn ang="0">
                  <a:pos x="29" y="293"/>
                </a:cxn>
                <a:cxn ang="0">
                  <a:pos x="37" y="267"/>
                </a:cxn>
                <a:cxn ang="0">
                  <a:pos x="48" y="242"/>
                </a:cxn>
                <a:cxn ang="0">
                  <a:pos x="58" y="216"/>
                </a:cxn>
                <a:cxn ang="0">
                  <a:pos x="70" y="191"/>
                </a:cxn>
                <a:cxn ang="0">
                  <a:pos x="70" y="191"/>
                </a:cxn>
                <a:cxn ang="0">
                  <a:pos x="80" y="169"/>
                </a:cxn>
                <a:cxn ang="0">
                  <a:pos x="89" y="147"/>
                </a:cxn>
                <a:cxn ang="0">
                  <a:pos x="106" y="101"/>
                </a:cxn>
                <a:cxn ang="0">
                  <a:pos x="106" y="101"/>
                </a:cxn>
                <a:cxn ang="0">
                  <a:pos x="117" y="73"/>
                </a:cxn>
                <a:cxn ang="0">
                  <a:pos x="127" y="46"/>
                </a:cxn>
                <a:cxn ang="0">
                  <a:pos x="127" y="46"/>
                </a:cxn>
                <a:cxn ang="0">
                  <a:pos x="135" y="28"/>
                </a:cxn>
                <a:cxn ang="0">
                  <a:pos x="140" y="17"/>
                </a:cxn>
                <a:cxn ang="0">
                  <a:pos x="143" y="13"/>
                </a:cxn>
                <a:cxn ang="0">
                  <a:pos x="146" y="11"/>
                </a:cxn>
                <a:cxn ang="0">
                  <a:pos x="146" y="11"/>
                </a:cxn>
                <a:cxn ang="0">
                  <a:pos x="148" y="9"/>
                </a:cxn>
                <a:cxn ang="0">
                  <a:pos x="148" y="8"/>
                </a:cxn>
                <a:cxn ang="0">
                  <a:pos x="148" y="5"/>
                </a:cxn>
                <a:cxn ang="0">
                  <a:pos x="148" y="4"/>
                </a:cxn>
                <a:cxn ang="0">
                  <a:pos x="144" y="2"/>
                </a:cxn>
                <a:cxn ang="0">
                  <a:pos x="143" y="0"/>
                </a:cxn>
                <a:cxn ang="0">
                  <a:pos x="140" y="2"/>
                </a:cxn>
                <a:cxn ang="0">
                  <a:pos x="140" y="2"/>
                </a:cxn>
              </a:cxnLst>
              <a:rect l="0" t="0" r="r" b="b"/>
              <a:pathLst>
                <a:path w="148" h="407">
                  <a:moveTo>
                    <a:pt x="140" y="2"/>
                  </a:moveTo>
                  <a:lnTo>
                    <a:pt x="140" y="2"/>
                  </a:lnTo>
                  <a:lnTo>
                    <a:pt x="134" y="4"/>
                  </a:lnTo>
                  <a:lnTo>
                    <a:pt x="131" y="7"/>
                  </a:lnTo>
                  <a:lnTo>
                    <a:pt x="130" y="11"/>
                  </a:lnTo>
                  <a:lnTo>
                    <a:pt x="130" y="11"/>
                  </a:lnTo>
                  <a:lnTo>
                    <a:pt x="126" y="24"/>
                  </a:lnTo>
                  <a:lnTo>
                    <a:pt x="121" y="36"/>
                  </a:lnTo>
                  <a:lnTo>
                    <a:pt x="109" y="60"/>
                  </a:lnTo>
                  <a:lnTo>
                    <a:pt x="109" y="60"/>
                  </a:lnTo>
                  <a:lnTo>
                    <a:pt x="87" y="123"/>
                  </a:lnTo>
                  <a:lnTo>
                    <a:pt x="74" y="155"/>
                  </a:lnTo>
                  <a:lnTo>
                    <a:pt x="61" y="185"/>
                  </a:lnTo>
                  <a:lnTo>
                    <a:pt x="61" y="185"/>
                  </a:lnTo>
                  <a:lnTo>
                    <a:pt x="48" y="211"/>
                  </a:lnTo>
                  <a:lnTo>
                    <a:pt x="37" y="237"/>
                  </a:lnTo>
                  <a:lnTo>
                    <a:pt x="27" y="263"/>
                  </a:lnTo>
                  <a:lnTo>
                    <a:pt x="17" y="291"/>
                  </a:lnTo>
                  <a:lnTo>
                    <a:pt x="11" y="317"/>
                  </a:lnTo>
                  <a:lnTo>
                    <a:pt x="6" y="344"/>
                  </a:lnTo>
                  <a:lnTo>
                    <a:pt x="2" y="373"/>
                  </a:lnTo>
                  <a:lnTo>
                    <a:pt x="0" y="402"/>
                  </a:lnTo>
                  <a:lnTo>
                    <a:pt x="0" y="402"/>
                  </a:lnTo>
                  <a:lnTo>
                    <a:pt x="0" y="404"/>
                  </a:lnTo>
                  <a:lnTo>
                    <a:pt x="2" y="406"/>
                  </a:lnTo>
                  <a:lnTo>
                    <a:pt x="6" y="407"/>
                  </a:lnTo>
                  <a:lnTo>
                    <a:pt x="10" y="406"/>
                  </a:lnTo>
                  <a:lnTo>
                    <a:pt x="11" y="404"/>
                  </a:lnTo>
                  <a:lnTo>
                    <a:pt x="11" y="402"/>
                  </a:lnTo>
                  <a:lnTo>
                    <a:pt x="11" y="402"/>
                  </a:lnTo>
                  <a:lnTo>
                    <a:pt x="14" y="373"/>
                  </a:lnTo>
                  <a:lnTo>
                    <a:pt x="16" y="345"/>
                  </a:lnTo>
                  <a:lnTo>
                    <a:pt x="21" y="319"/>
                  </a:lnTo>
                  <a:lnTo>
                    <a:pt x="29" y="293"/>
                  </a:lnTo>
                  <a:lnTo>
                    <a:pt x="37" y="267"/>
                  </a:lnTo>
                  <a:lnTo>
                    <a:pt x="48" y="242"/>
                  </a:lnTo>
                  <a:lnTo>
                    <a:pt x="58" y="216"/>
                  </a:lnTo>
                  <a:lnTo>
                    <a:pt x="70" y="191"/>
                  </a:lnTo>
                  <a:lnTo>
                    <a:pt x="70" y="191"/>
                  </a:lnTo>
                  <a:lnTo>
                    <a:pt x="80" y="169"/>
                  </a:lnTo>
                  <a:lnTo>
                    <a:pt x="89" y="147"/>
                  </a:lnTo>
                  <a:lnTo>
                    <a:pt x="106" y="101"/>
                  </a:lnTo>
                  <a:lnTo>
                    <a:pt x="106" y="101"/>
                  </a:lnTo>
                  <a:lnTo>
                    <a:pt x="117" y="73"/>
                  </a:lnTo>
                  <a:lnTo>
                    <a:pt x="127" y="46"/>
                  </a:lnTo>
                  <a:lnTo>
                    <a:pt x="127" y="46"/>
                  </a:lnTo>
                  <a:lnTo>
                    <a:pt x="135" y="28"/>
                  </a:lnTo>
                  <a:lnTo>
                    <a:pt x="140" y="17"/>
                  </a:lnTo>
                  <a:lnTo>
                    <a:pt x="143" y="13"/>
                  </a:lnTo>
                  <a:lnTo>
                    <a:pt x="146" y="11"/>
                  </a:lnTo>
                  <a:lnTo>
                    <a:pt x="146" y="11"/>
                  </a:lnTo>
                  <a:lnTo>
                    <a:pt x="148" y="9"/>
                  </a:lnTo>
                  <a:lnTo>
                    <a:pt x="148" y="8"/>
                  </a:lnTo>
                  <a:lnTo>
                    <a:pt x="148" y="5"/>
                  </a:lnTo>
                  <a:lnTo>
                    <a:pt x="148" y="4"/>
                  </a:lnTo>
                  <a:lnTo>
                    <a:pt x="144" y="2"/>
                  </a:lnTo>
                  <a:lnTo>
                    <a:pt x="143" y="0"/>
                  </a:lnTo>
                  <a:lnTo>
                    <a:pt x="140" y="2"/>
                  </a:lnTo>
                  <a:lnTo>
                    <a:pt x="14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83" name="Freeform 795"/>
            <p:cNvSpPr/>
            <p:nvPr/>
          </p:nvSpPr>
          <p:spPr bwMode="auto">
            <a:xfrm>
              <a:off x="4260851" y="3186113"/>
              <a:ext cx="68263" cy="142875"/>
            </a:xfrm>
            <a:custGeom>
              <a:avLst/>
              <a:gdLst/>
              <a:ahLst/>
              <a:cxnLst>
                <a:cxn ang="0">
                  <a:pos x="163" y="2"/>
                </a:cxn>
                <a:cxn ang="0">
                  <a:pos x="163" y="2"/>
                </a:cxn>
                <a:cxn ang="0">
                  <a:pos x="147" y="20"/>
                </a:cxn>
                <a:cxn ang="0">
                  <a:pos x="134" y="40"/>
                </a:cxn>
                <a:cxn ang="0">
                  <a:pos x="122" y="61"/>
                </a:cxn>
                <a:cxn ang="0">
                  <a:pos x="112" y="81"/>
                </a:cxn>
                <a:cxn ang="0">
                  <a:pos x="102" y="102"/>
                </a:cxn>
                <a:cxn ang="0">
                  <a:pos x="95" y="125"/>
                </a:cxn>
                <a:cxn ang="0">
                  <a:pos x="79" y="169"/>
                </a:cxn>
                <a:cxn ang="0">
                  <a:pos x="79" y="169"/>
                </a:cxn>
                <a:cxn ang="0">
                  <a:pos x="70" y="197"/>
                </a:cxn>
                <a:cxn ang="0">
                  <a:pos x="59" y="223"/>
                </a:cxn>
                <a:cxn ang="0">
                  <a:pos x="49" y="249"/>
                </a:cxn>
                <a:cxn ang="0">
                  <a:pos x="37" y="275"/>
                </a:cxn>
                <a:cxn ang="0">
                  <a:pos x="37" y="275"/>
                </a:cxn>
                <a:cxn ang="0">
                  <a:pos x="27" y="295"/>
                </a:cxn>
                <a:cxn ang="0">
                  <a:pos x="16" y="314"/>
                </a:cxn>
                <a:cxn ang="0">
                  <a:pos x="7" y="334"/>
                </a:cxn>
                <a:cxn ang="0">
                  <a:pos x="4" y="344"/>
                </a:cxn>
                <a:cxn ang="0">
                  <a:pos x="0" y="355"/>
                </a:cxn>
                <a:cxn ang="0">
                  <a:pos x="0" y="355"/>
                </a:cxn>
                <a:cxn ang="0">
                  <a:pos x="0" y="357"/>
                </a:cxn>
                <a:cxn ang="0">
                  <a:pos x="2" y="359"/>
                </a:cxn>
                <a:cxn ang="0">
                  <a:pos x="6" y="361"/>
                </a:cxn>
                <a:cxn ang="0">
                  <a:pos x="10" y="361"/>
                </a:cxn>
                <a:cxn ang="0">
                  <a:pos x="11" y="360"/>
                </a:cxn>
                <a:cxn ang="0">
                  <a:pos x="12" y="357"/>
                </a:cxn>
                <a:cxn ang="0">
                  <a:pos x="12" y="357"/>
                </a:cxn>
                <a:cxn ang="0">
                  <a:pos x="15" y="347"/>
                </a:cxn>
                <a:cxn ang="0">
                  <a:pos x="19" y="335"/>
                </a:cxn>
                <a:cxn ang="0">
                  <a:pos x="29" y="314"/>
                </a:cxn>
                <a:cxn ang="0">
                  <a:pos x="40" y="293"/>
                </a:cxn>
                <a:cxn ang="0">
                  <a:pos x="51" y="272"/>
                </a:cxn>
                <a:cxn ang="0">
                  <a:pos x="51" y="272"/>
                </a:cxn>
                <a:cxn ang="0">
                  <a:pos x="59" y="253"/>
                </a:cxn>
                <a:cxn ang="0">
                  <a:pos x="68" y="232"/>
                </a:cxn>
                <a:cxn ang="0">
                  <a:pos x="84" y="190"/>
                </a:cxn>
                <a:cxn ang="0">
                  <a:pos x="84" y="190"/>
                </a:cxn>
                <a:cxn ang="0">
                  <a:pos x="101" y="143"/>
                </a:cxn>
                <a:cxn ang="0">
                  <a:pos x="119" y="96"/>
                </a:cxn>
                <a:cxn ang="0">
                  <a:pos x="129" y="74"/>
                </a:cxn>
                <a:cxn ang="0">
                  <a:pos x="140" y="51"/>
                </a:cxn>
                <a:cxn ang="0">
                  <a:pos x="154" y="30"/>
                </a:cxn>
                <a:cxn ang="0">
                  <a:pos x="171" y="10"/>
                </a:cxn>
                <a:cxn ang="0">
                  <a:pos x="171" y="10"/>
                </a:cxn>
                <a:cxn ang="0">
                  <a:pos x="172" y="8"/>
                </a:cxn>
                <a:cxn ang="0">
                  <a:pos x="172" y="6"/>
                </a:cxn>
                <a:cxn ang="0">
                  <a:pos x="171" y="2"/>
                </a:cxn>
                <a:cxn ang="0">
                  <a:pos x="167" y="0"/>
                </a:cxn>
                <a:cxn ang="0">
                  <a:pos x="164" y="0"/>
                </a:cxn>
                <a:cxn ang="0">
                  <a:pos x="163" y="2"/>
                </a:cxn>
                <a:cxn ang="0">
                  <a:pos x="163" y="2"/>
                </a:cxn>
              </a:cxnLst>
              <a:rect l="0" t="0" r="r" b="b"/>
              <a:pathLst>
                <a:path w="172" h="361">
                  <a:moveTo>
                    <a:pt x="163" y="2"/>
                  </a:moveTo>
                  <a:lnTo>
                    <a:pt x="163" y="2"/>
                  </a:lnTo>
                  <a:lnTo>
                    <a:pt x="147" y="20"/>
                  </a:lnTo>
                  <a:lnTo>
                    <a:pt x="134" y="40"/>
                  </a:lnTo>
                  <a:lnTo>
                    <a:pt x="122" y="61"/>
                  </a:lnTo>
                  <a:lnTo>
                    <a:pt x="112" y="81"/>
                  </a:lnTo>
                  <a:lnTo>
                    <a:pt x="102" y="102"/>
                  </a:lnTo>
                  <a:lnTo>
                    <a:pt x="95" y="125"/>
                  </a:lnTo>
                  <a:lnTo>
                    <a:pt x="79" y="169"/>
                  </a:lnTo>
                  <a:lnTo>
                    <a:pt x="79" y="169"/>
                  </a:lnTo>
                  <a:lnTo>
                    <a:pt x="70" y="197"/>
                  </a:lnTo>
                  <a:lnTo>
                    <a:pt x="59" y="223"/>
                  </a:lnTo>
                  <a:lnTo>
                    <a:pt x="49" y="249"/>
                  </a:lnTo>
                  <a:lnTo>
                    <a:pt x="37" y="275"/>
                  </a:lnTo>
                  <a:lnTo>
                    <a:pt x="37" y="275"/>
                  </a:lnTo>
                  <a:lnTo>
                    <a:pt x="27" y="295"/>
                  </a:lnTo>
                  <a:lnTo>
                    <a:pt x="16" y="314"/>
                  </a:lnTo>
                  <a:lnTo>
                    <a:pt x="7" y="334"/>
                  </a:lnTo>
                  <a:lnTo>
                    <a:pt x="4" y="344"/>
                  </a:lnTo>
                  <a:lnTo>
                    <a:pt x="0" y="355"/>
                  </a:lnTo>
                  <a:lnTo>
                    <a:pt x="0" y="355"/>
                  </a:lnTo>
                  <a:lnTo>
                    <a:pt x="0" y="357"/>
                  </a:lnTo>
                  <a:lnTo>
                    <a:pt x="2" y="359"/>
                  </a:lnTo>
                  <a:lnTo>
                    <a:pt x="6" y="361"/>
                  </a:lnTo>
                  <a:lnTo>
                    <a:pt x="10" y="361"/>
                  </a:lnTo>
                  <a:lnTo>
                    <a:pt x="11" y="360"/>
                  </a:lnTo>
                  <a:lnTo>
                    <a:pt x="12" y="357"/>
                  </a:lnTo>
                  <a:lnTo>
                    <a:pt x="12" y="357"/>
                  </a:lnTo>
                  <a:lnTo>
                    <a:pt x="15" y="347"/>
                  </a:lnTo>
                  <a:lnTo>
                    <a:pt x="19" y="335"/>
                  </a:lnTo>
                  <a:lnTo>
                    <a:pt x="29" y="314"/>
                  </a:lnTo>
                  <a:lnTo>
                    <a:pt x="40" y="293"/>
                  </a:lnTo>
                  <a:lnTo>
                    <a:pt x="51" y="272"/>
                  </a:lnTo>
                  <a:lnTo>
                    <a:pt x="51" y="272"/>
                  </a:lnTo>
                  <a:lnTo>
                    <a:pt x="59" y="253"/>
                  </a:lnTo>
                  <a:lnTo>
                    <a:pt x="68" y="232"/>
                  </a:lnTo>
                  <a:lnTo>
                    <a:pt x="84" y="190"/>
                  </a:lnTo>
                  <a:lnTo>
                    <a:pt x="84" y="190"/>
                  </a:lnTo>
                  <a:lnTo>
                    <a:pt x="101" y="143"/>
                  </a:lnTo>
                  <a:lnTo>
                    <a:pt x="119" y="96"/>
                  </a:lnTo>
                  <a:lnTo>
                    <a:pt x="129" y="74"/>
                  </a:lnTo>
                  <a:lnTo>
                    <a:pt x="140" y="51"/>
                  </a:lnTo>
                  <a:lnTo>
                    <a:pt x="154" y="30"/>
                  </a:lnTo>
                  <a:lnTo>
                    <a:pt x="171" y="10"/>
                  </a:lnTo>
                  <a:lnTo>
                    <a:pt x="171" y="10"/>
                  </a:lnTo>
                  <a:lnTo>
                    <a:pt x="172" y="8"/>
                  </a:lnTo>
                  <a:lnTo>
                    <a:pt x="172" y="6"/>
                  </a:lnTo>
                  <a:lnTo>
                    <a:pt x="171" y="2"/>
                  </a:lnTo>
                  <a:lnTo>
                    <a:pt x="167" y="0"/>
                  </a:lnTo>
                  <a:lnTo>
                    <a:pt x="164" y="0"/>
                  </a:lnTo>
                  <a:lnTo>
                    <a:pt x="163" y="2"/>
                  </a:lnTo>
                  <a:lnTo>
                    <a:pt x="16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84" name="Freeform 796"/>
            <p:cNvSpPr/>
            <p:nvPr/>
          </p:nvSpPr>
          <p:spPr bwMode="auto">
            <a:xfrm>
              <a:off x="4303713" y="3165475"/>
              <a:ext cx="65088" cy="142875"/>
            </a:xfrm>
            <a:custGeom>
              <a:avLst/>
              <a:gdLst/>
              <a:ahLst/>
              <a:cxnLst>
                <a:cxn ang="0">
                  <a:pos x="153" y="2"/>
                </a:cxn>
                <a:cxn ang="0">
                  <a:pos x="153" y="2"/>
                </a:cxn>
                <a:cxn ang="0">
                  <a:pos x="140" y="23"/>
                </a:cxn>
                <a:cxn ang="0">
                  <a:pos x="128" y="43"/>
                </a:cxn>
                <a:cxn ang="0">
                  <a:pos x="108" y="85"/>
                </a:cxn>
                <a:cxn ang="0">
                  <a:pos x="70" y="170"/>
                </a:cxn>
                <a:cxn ang="0">
                  <a:pos x="70" y="170"/>
                </a:cxn>
                <a:cxn ang="0">
                  <a:pos x="49" y="216"/>
                </a:cxn>
                <a:cxn ang="0">
                  <a:pos x="30" y="261"/>
                </a:cxn>
                <a:cxn ang="0">
                  <a:pos x="21" y="284"/>
                </a:cxn>
                <a:cxn ang="0">
                  <a:pos x="13" y="307"/>
                </a:cxn>
                <a:cxn ang="0">
                  <a:pos x="5" y="331"/>
                </a:cxn>
                <a:cxn ang="0">
                  <a:pos x="0" y="354"/>
                </a:cxn>
                <a:cxn ang="0">
                  <a:pos x="0" y="354"/>
                </a:cxn>
                <a:cxn ang="0">
                  <a:pos x="0" y="357"/>
                </a:cxn>
                <a:cxn ang="0">
                  <a:pos x="0" y="359"/>
                </a:cxn>
                <a:cxn ang="0">
                  <a:pos x="4" y="361"/>
                </a:cxn>
                <a:cxn ang="0">
                  <a:pos x="8" y="361"/>
                </a:cxn>
                <a:cxn ang="0">
                  <a:pos x="9" y="359"/>
                </a:cxn>
                <a:cxn ang="0">
                  <a:pos x="10" y="357"/>
                </a:cxn>
                <a:cxn ang="0">
                  <a:pos x="10" y="357"/>
                </a:cxn>
                <a:cxn ang="0">
                  <a:pos x="17" y="335"/>
                </a:cxn>
                <a:cxn ang="0">
                  <a:pos x="23" y="311"/>
                </a:cxn>
                <a:cxn ang="0">
                  <a:pos x="31" y="287"/>
                </a:cxn>
                <a:cxn ang="0">
                  <a:pos x="40" y="265"/>
                </a:cxn>
                <a:cxn ang="0">
                  <a:pos x="60" y="219"/>
                </a:cxn>
                <a:cxn ang="0">
                  <a:pos x="80" y="176"/>
                </a:cxn>
                <a:cxn ang="0">
                  <a:pos x="80" y="176"/>
                </a:cxn>
                <a:cxn ang="0">
                  <a:pos x="99" y="133"/>
                </a:cxn>
                <a:cxn ang="0">
                  <a:pos x="119" y="91"/>
                </a:cxn>
                <a:cxn ang="0">
                  <a:pos x="138" y="49"/>
                </a:cxn>
                <a:cxn ang="0">
                  <a:pos x="150" y="29"/>
                </a:cxn>
                <a:cxn ang="0">
                  <a:pos x="162" y="9"/>
                </a:cxn>
                <a:cxn ang="0">
                  <a:pos x="162" y="9"/>
                </a:cxn>
                <a:cxn ang="0">
                  <a:pos x="163" y="6"/>
                </a:cxn>
                <a:cxn ang="0">
                  <a:pos x="163" y="4"/>
                </a:cxn>
                <a:cxn ang="0">
                  <a:pos x="161" y="1"/>
                </a:cxn>
                <a:cxn ang="0">
                  <a:pos x="155" y="0"/>
                </a:cxn>
                <a:cxn ang="0">
                  <a:pos x="154" y="1"/>
                </a:cxn>
                <a:cxn ang="0">
                  <a:pos x="153" y="2"/>
                </a:cxn>
                <a:cxn ang="0">
                  <a:pos x="153" y="2"/>
                </a:cxn>
              </a:cxnLst>
              <a:rect l="0" t="0" r="r" b="b"/>
              <a:pathLst>
                <a:path w="163" h="361">
                  <a:moveTo>
                    <a:pt x="153" y="2"/>
                  </a:moveTo>
                  <a:lnTo>
                    <a:pt x="153" y="2"/>
                  </a:lnTo>
                  <a:lnTo>
                    <a:pt x="140" y="23"/>
                  </a:lnTo>
                  <a:lnTo>
                    <a:pt x="128" y="43"/>
                  </a:lnTo>
                  <a:lnTo>
                    <a:pt x="108" y="85"/>
                  </a:lnTo>
                  <a:lnTo>
                    <a:pt x="70" y="170"/>
                  </a:lnTo>
                  <a:lnTo>
                    <a:pt x="70" y="170"/>
                  </a:lnTo>
                  <a:lnTo>
                    <a:pt x="49" y="216"/>
                  </a:lnTo>
                  <a:lnTo>
                    <a:pt x="30" y="261"/>
                  </a:lnTo>
                  <a:lnTo>
                    <a:pt x="21" y="284"/>
                  </a:lnTo>
                  <a:lnTo>
                    <a:pt x="13" y="307"/>
                  </a:lnTo>
                  <a:lnTo>
                    <a:pt x="5" y="331"/>
                  </a:lnTo>
                  <a:lnTo>
                    <a:pt x="0" y="354"/>
                  </a:lnTo>
                  <a:lnTo>
                    <a:pt x="0" y="354"/>
                  </a:lnTo>
                  <a:lnTo>
                    <a:pt x="0" y="357"/>
                  </a:lnTo>
                  <a:lnTo>
                    <a:pt x="0" y="359"/>
                  </a:lnTo>
                  <a:lnTo>
                    <a:pt x="4" y="361"/>
                  </a:lnTo>
                  <a:lnTo>
                    <a:pt x="8" y="361"/>
                  </a:lnTo>
                  <a:lnTo>
                    <a:pt x="9" y="359"/>
                  </a:lnTo>
                  <a:lnTo>
                    <a:pt x="10" y="357"/>
                  </a:lnTo>
                  <a:lnTo>
                    <a:pt x="10" y="357"/>
                  </a:lnTo>
                  <a:lnTo>
                    <a:pt x="17" y="335"/>
                  </a:lnTo>
                  <a:lnTo>
                    <a:pt x="23" y="311"/>
                  </a:lnTo>
                  <a:lnTo>
                    <a:pt x="31" y="287"/>
                  </a:lnTo>
                  <a:lnTo>
                    <a:pt x="40" y="265"/>
                  </a:lnTo>
                  <a:lnTo>
                    <a:pt x="60" y="219"/>
                  </a:lnTo>
                  <a:lnTo>
                    <a:pt x="80" y="176"/>
                  </a:lnTo>
                  <a:lnTo>
                    <a:pt x="80" y="176"/>
                  </a:lnTo>
                  <a:lnTo>
                    <a:pt x="99" y="133"/>
                  </a:lnTo>
                  <a:lnTo>
                    <a:pt x="119" y="91"/>
                  </a:lnTo>
                  <a:lnTo>
                    <a:pt x="138" y="49"/>
                  </a:lnTo>
                  <a:lnTo>
                    <a:pt x="150" y="29"/>
                  </a:lnTo>
                  <a:lnTo>
                    <a:pt x="162" y="9"/>
                  </a:lnTo>
                  <a:lnTo>
                    <a:pt x="162" y="9"/>
                  </a:lnTo>
                  <a:lnTo>
                    <a:pt x="163" y="6"/>
                  </a:lnTo>
                  <a:lnTo>
                    <a:pt x="163" y="4"/>
                  </a:lnTo>
                  <a:lnTo>
                    <a:pt x="161" y="1"/>
                  </a:lnTo>
                  <a:lnTo>
                    <a:pt x="155" y="0"/>
                  </a:lnTo>
                  <a:lnTo>
                    <a:pt x="154" y="1"/>
                  </a:lnTo>
                  <a:lnTo>
                    <a:pt x="153" y="2"/>
                  </a:lnTo>
                  <a:lnTo>
                    <a:pt x="15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85" name="Freeform 797"/>
            <p:cNvSpPr/>
            <p:nvPr/>
          </p:nvSpPr>
          <p:spPr bwMode="auto">
            <a:xfrm>
              <a:off x="4344988" y="3162300"/>
              <a:ext cx="53975" cy="125413"/>
            </a:xfrm>
            <a:custGeom>
              <a:avLst/>
              <a:gdLst/>
              <a:ahLst/>
              <a:cxnLst>
                <a:cxn ang="0">
                  <a:pos x="123" y="3"/>
                </a:cxn>
                <a:cxn ang="0">
                  <a:pos x="123" y="3"/>
                </a:cxn>
                <a:cxn ang="0">
                  <a:pos x="112" y="20"/>
                </a:cxn>
                <a:cxn ang="0">
                  <a:pos x="103" y="38"/>
                </a:cxn>
                <a:cxn ang="0">
                  <a:pos x="95" y="58"/>
                </a:cxn>
                <a:cxn ang="0">
                  <a:pos x="89" y="77"/>
                </a:cxn>
                <a:cxn ang="0">
                  <a:pos x="76" y="118"/>
                </a:cxn>
                <a:cxn ang="0">
                  <a:pos x="64" y="157"/>
                </a:cxn>
                <a:cxn ang="0">
                  <a:pos x="64" y="157"/>
                </a:cxn>
                <a:cxn ang="0">
                  <a:pos x="49" y="202"/>
                </a:cxn>
                <a:cxn ang="0">
                  <a:pos x="40" y="224"/>
                </a:cxn>
                <a:cxn ang="0">
                  <a:pos x="31" y="245"/>
                </a:cxn>
                <a:cxn ang="0">
                  <a:pos x="31" y="245"/>
                </a:cxn>
                <a:cxn ang="0">
                  <a:pos x="14" y="276"/>
                </a:cxn>
                <a:cxn ang="0">
                  <a:pos x="6" y="292"/>
                </a:cxn>
                <a:cxn ang="0">
                  <a:pos x="0" y="308"/>
                </a:cxn>
                <a:cxn ang="0">
                  <a:pos x="0" y="308"/>
                </a:cxn>
                <a:cxn ang="0">
                  <a:pos x="0" y="310"/>
                </a:cxn>
                <a:cxn ang="0">
                  <a:pos x="0" y="313"/>
                </a:cxn>
                <a:cxn ang="0">
                  <a:pos x="2" y="314"/>
                </a:cxn>
                <a:cxn ang="0">
                  <a:pos x="4" y="315"/>
                </a:cxn>
                <a:cxn ang="0">
                  <a:pos x="8" y="314"/>
                </a:cxn>
                <a:cxn ang="0">
                  <a:pos x="10" y="313"/>
                </a:cxn>
                <a:cxn ang="0">
                  <a:pos x="11" y="311"/>
                </a:cxn>
                <a:cxn ang="0">
                  <a:pos x="11" y="311"/>
                </a:cxn>
                <a:cxn ang="0">
                  <a:pos x="18" y="293"/>
                </a:cxn>
                <a:cxn ang="0">
                  <a:pos x="27" y="276"/>
                </a:cxn>
                <a:cxn ang="0">
                  <a:pos x="44" y="243"/>
                </a:cxn>
                <a:cxn ang="0">
                  <a:pos x="44" y="243"/>
                </a:cxn>
                <a:cxn ang="0">
                  <a:pos x="52" y="225"/>
                </a:cxn>
                <a:cxn ang="0">
                  <a:pos x="59" y="207"/>
                </a:cxn>
                <a:cxn ang="0">
                  <a:pos x="72" y="170"/>
                </a:cxn>
                <a:cxn ang="0">
                  <a:pos x="72" y="170"/>
                </a:cxn>
                <a:cxn ang="0">
                  <a:pos x="79" y="151"/>
                </a:cxn>
                <a:cxn ang="0">
                  <a:pos x="85" y="130"/>
                </a:cxn>
                <a:cxn ang="0">
                  <a:pos x="98" y="87"/>
                </a:cxn>
                <a:cxn ang="0">
                  <a:pos x="104" y="67"/>
                </a:cxn>
                <a:cxn ang="0">
                  <a:pos x="112" y="46"/>
                </a:cxn>
                <a:cxn ang="0">
                  <a:pos x="121" y="26"/>
                </a:cxn>
                <a:cxn ang="0">
                  <a:pos x="132" y="8"/>
                </a:cxn>
                <a:cxn ang="0">
                  <a:pos x="132" y="8"/>
                </a:cxn>
                <a:cxn ang="0">
                  <a:pos x="133" y="5"/>
                </a:cxn>
                <a:cxn ang="0">
                  <a:pos x="133" y="4"/>
                </a:cxn>
                <a:cxn ang="0">
                  <a:pos x="132" y="2"/>
                </a:cxn>
                <a:cxn ang="0">
                  <a:pos x="130" y="0"/>
                </a:cxn>
                <a:cxn ang="0">
                  <a:pos x="127" y="0"/>
                </a:cxn>
                <a:cxn ang="0">
                  <a:pos x="124" y="0"/>
                </a:cxn>
                <a:cxn ang="0">
                  <a:pos x="123" y="3"/>
                </a:cxn>
                <a:cxn ang="0">
                  <a:pos x="123" y="3"/>
                </a:cxn>
              </a:cxnLst>
              <a:rect l="0" t="0" r="r" b="b"/>
              <a:pathLst>
                <a:path w="133" h="315">
                  <a:moveTo>
                    <a:pt x="123" y="3"/>
                  </a:moveTo>
                  <a:lnTo>
                    <a:pt x="123" y="3"/>
                  </a:lnTo>
                  <a:lnTo>
                    <a:pt x="112" y="20"/>
                  </a:lnTo>
                  <a:lnTo>
                    <a:pt x="103" y="38"/>
                  </a:lnTo>
                  <a:lnTo>
                    <a:pt x="95" y="58"/>
                  </a:lnTo>
                  <a:lnTo>
                    <a:pt x="89" y="77"/>
                  </a:lnTo>
                  <a:lnTo>
                    <a:pt x="76" y="118"/>
                  </a:lnTo>
                  <a:lnTo>
                    <a:pt x="64" y="157"/>
                  </a:lnTo>
                  <a:lnTo>
                    <a:pt x="64" y="157"/>
                  </a:lnTo>
                  <a:lnTo>
                    <a:pt x="49" y="202"/>
                  </a:lnTo>
                  <a:lnTo>
                    <a:pt x="40" y="224"/>
                  </a:lnTo>
                  <a:lnTo>
                    <a:pt x="31" y="245"/>
                  </a:lnTo>
                  <a:lnTo>
                    <a:pt x="31" y="245"/>
                  </a:lnTo>
                  <a:lnTo>
                    <a:pt x="14" y="276"/>
                  </a:lnTo>
                  <a:lnTo>
                    <a:pt x="6" y="292"/>
                  </a:lnTo>
                  <a:lnTo>
                    <a:pt x="0" y="308"/>
                  </a:lnTo>
                  <a:lnTo>
                    <a:pt x="0" y="308"/>
                  </a:lnTo>
                  <a:lnTo>
                    <a:pt x="0" y="310"/>
                  </a:lnTo>
                  <a:lnTo>
                    <a:pt x="0" y="313"/>
                  </a:lnTo>
                  <a:lnTo>
                    <a:pt x="2" y="314"/>
                  </a:lnTo>
                  <a:lnTo>
                    <a:pt x="4" y="315"/>
                  </a:lnTo>
                  <a:lnTo>
                    <a:pt x="8" y="314"/>
                  </a:lnTo>
                  <a:lnTo>
                    <a:pt x="10" y="313"/>
                  </a:lnTo>
                  <a:lnTo>
                    <a:pt x="11" y="311"/>
                  </a:lnTo>
                  <a:lnTo>
                    <a:pt x="11" y="311"/>
                  </a:lnTo>
                  <a:lnTo>
                    <a:pt x="18" y="293"/>
                  </a:lnTo>
                  <a:lnTo>
                    <a:pt x="27" y="276"/>
                  </a:lnTo>
                  <a:lnTo>
                    <a:pt x="44" y="243"/>
                  </a:lnTo>
                  <a:lnTo>
                    <a:pt x="44" y="243"/>
                  </a:lnTo>
                  <a:lnTo>
                    <a:pt x="52" y="225"/>
                  </a:lnTo>
                  <a:lnTo>
                    <a:pt x="59" y="207"/>
                  </a:lnTo>
                  <a:lnTo>
                    <a:pt x="72" y="170"/>
                  </a:lnTo>
                  <a:lnTo>
                    <a:pt x="72" y="170"/>
                  </a:lnTo>
                  <a:lnTo>
                    <a:pt x="79" y="151"/>
                  </a:lnTo>
                  <a:lnTo>
                    <a:pt x="85" y="130"/>
                  </a:lnTo>
                  <a:lnTo>
                    <a:pt x="98" y="87"/>
                  </a:lnTo>
                  <a:lnTo>
                    <a:pt x="104" y="67"/>
                  </a:lnTo>
                  <a:lnTo>
                    <a:pt x="112" y="46"/>
                  </a:lnTo>
                  <a:lnTo>
                    <a:pt x="121" y="26"/>
                  </a:lnTo>
                  <a:lnTo>
                    <a:pt x="132" y="8"/>
                  </a:lnTo>
                  <a:lnTo>
                    <a:pt x="132" y="8"/>
                  </a:lnTo>
                  <a:lnTo>
                    <a:pt x="133" y="5"/>
                  </a:lnTo>
                  <a:lnTo>
                    <a:pt x="133" y="4"/>
                  </a:lnTo>
                  <a:lnTo>
                    <a:pt x="132" y="2"/>
                  </a:lnTo>
                  <a:lnTo>
                    <a:pt x="130" y="0"/>
                  </a:lnTo>
                  <a:lnTo>
                    <a:pt x="127" y="0"/>
                  </a:lnTo>
                  <a:lnTo>
                    <a:pt x="124" y="0"/>
                  </a:lnTo>
                  <a:lnTo>
                    <a:pt x="123" y="3"/>
                  </a:lnTo>
                  <a:lnTo>
                    <a:pt x="123"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86" name="Freeform 798"/>
            <p:cNvSpPr/>
            <p:nvPr/>
          </p:nvSpPr>
          <p:spPr bwMode="auto">
            <a:xfrm>
              <a:off x="4391026" y="3178175"/>
              <a:ext cx="33338" cy="66675"/>
            </a:xfrm>
            <a:custGeom>
              <a:avLst/>
              <a:gdLst/>
              <a:ahLst/>
              <a:cxnLst>
                <a:cxn ang="0">
                  <a:pos x="75" y="2"/>
                </a:cxn>
                <a:cxn ang="0">
                  <a:pos x="75" y="2"/>
                </a:cxn>
                <a:cxn ang="0">
                  <a:pos x="68" y="10"/>
                </a:cxn>
                <a:cxn ang="0">
                  <a:pos x="63" y="18"/>
                </a:cxn>
                <a:cxn ang="0">
                  <a:pos x="53" y="35"/>
                </a:cxn>
                <a:cxn ang="0">
                  <a:pos x="46" y="53"/>
                </a:cxn>
                <a:cxn ang="0">
                  <a:pos x="40" y="73"/>
                </a:cxn>
                <a:cxn ang="0">
                  <a:pos x="40" y="73"/>
                </a:cxn>
                <a:cxn ang="0">
                  <a:pos x="31" y="95"/>
                </a:cxn>
                <a:cxn ang="0">
                  <a:pos x="20" y="117"/>
                </a:cxn>
                <a:cxn ang="0">
                  <a:pos x="10" y="138"/>
                </a:cxn>
                <a:cxn ang="0">
                  <a:pos x="2" y="161"/>
                </a:cxn>
                <a:cxn ang="0">
                  <a:pos x="2" y="161"/>
                </a:cxn>
                <a:cxn ang="0">
                  <a:pos x="0" y="163"/>
                </a:cxn>
                <a:cxn ang="0">
                  <a:pos x="2" y="165"/>
                </a:cxn>
                <a:cxn ang="0">
                  <a:pos x="3" y="166"/>
                </a:cxn>
                <a:cxn ang="0">
                  <a:pos x="4" y="167"/>
                </a:cxn>
                <a:cxn ang="0">
                  <a:pos x="10" y="167"/>
                </a:cxn>
                <a:cxn ang="0">
                  <a:pos x="11" y="166"/>
                </a:cxn>
                <a:cxn ang="0">
                  <a:pos x="12" y="163"/>
                </a:cxn>
                <a:cxn ang="0">
                  <a:pos x="12" y="163"/>
                </a:cxn>
                <a:cxn ang="0">
                  <a:pos x="19" y="146"/>
                </a:cxn>
                <a:cxn ang="0">
                  <a:pos x="28" y="129"/>
                </a:cxn>
                <a:cxn ang="0">
                  <a:pos x="36" y="112"/>
                </a:cxn>
                <a:cxn ang="0">
                  <a:pos x="44" y="95"/>
                </a:cxn>
                <a:cxn ang="0">
                  <a:pos x="44" y="95"/>
                </a:cxn>
                <a:cxn ang="0">
                  <a:pos x="51" y="73"/>
                </a:cxn>
                <a:cxn ang="0">
                  <a:pos x="59" y="51"/>
                </a:cxn>
                <a:cxn ang="0">
                  <a:pos x="65" y="40"/>
                </a:cxn>
                <a:cxn ang="0">
                  <a:pos x="70" y="30"/>
                </a:cxn>
                <a:cxn ang="0">
                  <a:pos x="75" y="19"/>
                </a:cxn>
                <a:cxn ang="0">
                  <a:pos x="83" y="10"/>
                </a:cxn>
                <a:cxn ang="0">
                  <a:pos x="83" y="10"/>
                </a:cxn>
                <a:cxn ang="0">
                  <a:pos x="84" y="8"/>
                </a:cxn>
                <a:cxn ang="0">
                  <a:pos x="84" y="6"/>
                </a:cxn>
                <a:cxn ang="0">
                  <a:pos x="83" y="2"/>
                </a:cxn>
                <a:cxn ang="0">
                  <a:pos x="79" y="0"/>
                </a:cxn>
                <a:cxn ang="0">
                  <a:pos x="76" y="1"/>
                </a:cxn>
                <a:cxn ang="0">
                  <a:pos x="75" y="2"/>
                </a:cxn>
                <a:cxn ang="0">
                  <a:pos x="75" y="2"/>
                </a:cxn>
              </a:cxnLst>
              <a:rect l="0" t="0" r="r" b="b"/>
              <a:pathLst>
                <a:path w="84" h="167">
                  <a:moveTo>
                    <a:pt x="75" y="2"/>
                  </a:moveTo>
                  <a:lnTo>
                    <a:pt x="75" y="2"/>
                  </a:lnTo>
                  <a:lnTo>
                    <a:pt x="68" y="10"/>
                  </a:lnTo>
                  <a:lnTo>
                    <a:pt x="63" y="18"/>
                  </a:lnTo>
                  <a:lnTo>
                    <a:pt x="53" y="35"/>
                  </a:lnTo>
                  <a:lnTo>
                    <a:pt x="46" y="53"/>
                  </a:lnTo>
                  <a:lnTo>
                    <a:pt x="40" y="73"/>
                  </a:lnTo>
                  <a:lnTo>
                    <a:pt x="40" y="73"/>
                  </a:lnTo>
                  <a:lnTo>
                    <a:pt x="31" y="95"/>
                  </a:lnTo>
                  <a:lnTo>
                    <a:pt x="20" y="117"/>
                  </a:lnTo>
                  <a:lnTo>
                    <a:pt x="10" y="138"/>
                  </a:lnTo>
                  <a:lnTo>
                    <a:pt x="2" y="161"/>
                  </a:lnTo>
                  <a:lnTo>
                    <a:pt x="2" y="161"/>
                  </a:lnTo>
                  <a:lnTo>
                    <a:pt x="0" y="163"/>
                  </a:lnTo>
                  <a:lnTo>
                    <a:pt x="2" y="165"/>
                  </a:lnTo>
                  <a:lnTo>
                    <a:pt x="3" y="166"/>
                  </a:lnTo>
                  <a:lnTo>
                    <a:pt x="4" y="167"/>
                  </a:lnTo>
                  <a:lnTo>
                    <a:pt x="10" y="167"/>
                  </a:lnTo>
                  <a:lnTo>
                    <a:pt x="11" y="166"/>
                  </a:lnTo>
                  <a:lnTo>
                    <a:pt x="12" y="163"/>
                  </a:lnTo>
                  <a:lnTo>
                    <a:pt x="12" y="163"/>
                  </a:lnTo>
                  <a:lnTo>
                    <a:pt x="19" y="146"/>
                  </a:lnTo>
                  <a:lnTo>
                    <a:pt x="28" y="129"/>
                  </a:lnTo>
                  <a:lnTo>
                    <a:pt x="36" y="112"/>
                  </a:lnTo>
                  <a:lnTo>
                    <a:pt x="44" y="95"/>
                  </a:lnTo>
                  <a:lnTo>
                    <a:pt x="44" y="95"/>
                  </a:lnTo>
                  <a:lnTo>
                    <a:pt x="51" y="73"/>
                  </a:lnTo>
                  <a:lnTo>
                    <a:pt x="59" y="51"/>
                  </a:lnTo>
                  <a:lnTo>
                    <a:pt x="65" y="40"/>
                  </a:lnTo>
                  <a:lnTo>
                    <a:pt x="70" y="30"/>
                  </a:lnTo>
                  <a:lnTo>
                    <a:pt x="75" y="19"/>
                  </a:lnTo>
                  <a:lnTo>
                    <a:pt x="83" y="10"/>
                  </a:lnTo>
                  <a:lnTo>
                    <a:pt x="83" y="10"/>
                  </a:lnTo>
                  <a:lnTo>
                    <a:pt x="84" y="8"/>
                  </a:lnTo>
                  <a:lnTo>
                    <a:pt x="84" y="6"/>
                  </a:lnTo>
                  <a:lnTo>
                    <a:pt x="83" y="2"/>
                  </a:lnTo>
                  <a:lnTo>
                    <a:pt x="79" y="0"/>
                  </a:lnTo>
                  <a:lnTo>
                    <a:pt x="76" y="1"/>
                  </a:lnTo>
                  <a:lnTo>
                    <a:pt x="75" y="2"/>
                  </a:lnTo>
                  <a:lnTo>
                    <a:pt x="7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87" name="Freeform 799"/>
            <p:cNvSpPr/>
            <p:nvPr/>
          </p:nvSpPr>
          <p:spPr bwMode="auto">
            <a:xfrm>
              <a:off x="4416426" y="3190875"/>
              <a:ext cx="14288" cy="26988"/>
            </a:xfrm>
            <a:custGeom>
              <a:avLst/>
              <a:gdLst/>
              <a:ahLst/>
              <a:cxnLst>
                <a:cxn ang="0">
                  <a:pos x="22" y="5"/>
                </a:cxn>
                <a:cxn ang="0">
                  <a:pos x="22" y="5"/>
                </a:cxn>
                <a:cxn ang="0">
                  <a:pos x="21" y="13"/>
                </a:cxn>
                <a:cxn ang="0">
                  <a:pos x="17" y="20"/>
                </a:cxn>
                <a:cxn ang="0">
                  <a:pos x="17" y="20"/>
                </a:cxn>
                <a:cxn ang="0">
                  <a:pos x="14" y="30"/>
                </a:cxn>
                <a:cxn ang="0">
                  <a:pos x="14" y="30"/>
                </a:cxn>
                <a:cxn ang="0">
                  <a:pos x="8" y="46"/>
                </a:cxn>
                <a:cxn ang="0">
                  <a:pos x="0" y="60"/>
                </a:cxn>
                <a:cxn ang="0">
                  <a:pos x="0" y="60"/>
                </a:cxn>
                <a:cxn ang="0">
                  <a:pos x="0" y="62"/>
                </a:cxn>
                <a:cxn ang="0">
                  <a:pos x="0" y="64"/>
                </a:cxn>
                <a:cxn ang="0">
                  <a:pos x="2" y="67"/>
                </a:cxn>
                <a:cxn ang="0">
                  <a:pos x="6" y="68"/>
                </a:cxn>
                <a:cxn ang="0">
                  <a:pos x="9" y="67"/>
                </a:cxn>
                <a:cxn ang="0">
                  <a:pos x="10" y="66"/>
                </a:cxn>
                <a:cxn ang="0">
                  <a:pos x="10" y="66"/>
                </a:cxn>
                <a:cxn ang="0">
                  <a:pos x="18" y="50"/>
                </a:cxn>
                <a:cxn ang="0">
                  <a:pos x="25" y="33"/>
                </a:cxn>
                <a:cxn ang="0">
                  <a:pos x="25" y="33"/>
                </a:cxn>
                <a:cxn ang="0">
                  <a:pos x="30" y="20"/>
                </a:cxn>
                <a:cxn ang="0">
                  <a:pos x="33" y="12"/>
                </a:cxn>
                <a:cxn ang="0">
                  <a:pos x="34" y="5"/>
                </a:cxn>
                <a:cxn ang="0">
                  <a:pos x="34" y="5"/>
                </a:cxn>
                <a:cxn ang="0">
                  <a:pos x="34" y="3"/>
                </a:cxn>
                <a:cxn ang="0">
                  <a:pos x="33" y="1"/>
                </a:cxn>
                <a:cxn ang="0">
                  <a:pos x="31" y="0"/>
                </a:cxn>
                <a:cxn ang="0">
                  <a:pos x="29" y="0"/>
                </a:cxn>
                <a:cxn ang="0">
                  <a:pos x="25" y="1"/>
                </a:cxn>
                <a:cxn ang="0">
                  <a:pos x="23" y="3"/>
                </a:cxn>
                <a:cxn ang="0">
                  <a:pos x="22" y="5"/>
                </a:cxn>
                <a:cxn ang="0">
                  <a:pos x="22" y="5"/>
                </a:cxn>
              </a:cxnLst>
              <a:rect l="0" t="0" r="r" b="b"/>
              <a:pathLst>
                <a:path w="34" h="68">
                  <a:moveTo>
                    <a:pt x="22" y="5"/>
                  </a:moveTo>
                  <a:lnTo>
                    <a:pt x="22" y="5"/>
                  </a:lnTo>
                  <a:lnTo>
                    <a:pt x="21" y="13"/>
                  </a:lnTo>
                  <a:lnTo>
                    <a:pt x="17" y="20"/>
                  </a:lnTo>
                  <a:lnTo>
                    <a:pt x="17" y="20"/>
                  </a:lnTo>
                  <a:lnTo>
                    <a:pt x="14" y="30"/>
                  </a:lnTo>
                  <a:lnTo>
                    <a:pt x="14" y="30"/>
                  </a:lnTo>
                  <a:lnTo>
                    <a:pt x="8" y="46"/>
                  </a:lnTo>
                  <a:lnTo>
                    <a:pt x="0" y="60"/>
                  </a:lnTo>
                  <a:lnTo>
                    <a:pt x="0" y="60"/>
                  </a:lnTo>
                  <a:lnTo>
                    <a:pt x="0" y="62"/>
                  </a:lnTo>
                  <a:lnTo>
                    <a:pt x="0" y="64"/>
                  </a:lnTo>
                  <a:lnTo>
                    <a:pt x="2" y="67"/>
                  </a:lnTo>
                  <a:lnTo>
                    <a:pt x="6" y="68"/>
                  </a:lnTo>
                  <a:lnTo>
                    <a:pt x="9" y="67"/>
                  </a:lnTo>
                  <a:lnTo>
                    <a:pt x="10" y="66"/>
                  </a:lnTo>
                  <a:lnTo>
                    <a:pt x="10" y="66"/>
                  </a:lnTo>
                  <a:lnTo>
                    <a:pt x="18" y="50"/>
                  </a:lnTo>
                  <a:lnTo>
                    <a:pt x="25" y="33"/>
                  </a:lnTo>
                  <a:lnTo>
                    <a:pt x="25" y="33"/>
                  </a:lnTo>
                  <a:lnTo>
                    <a:pt x="30" y="20"/>
                  </a:lnTo>
                  <a:lnTo>
                    <a:pt x="33" y="12"/>
                  </a:lnTo>
                  <a:lnTo>
                    <a:pt x="34" y="5"/>
                  </a:lnTo>
                  <a:lnTo>
                    <a:pt x="34" y="5"/>
                  </a:lnTo>
                  <a:lnTo>
                    <a:pt x="34" y="3"/>
                  </a:lnTo>
                  <a:lnTo>
                    <a:pt x="33" y="1"/>
                  </a:lnTo>
                  <a:lnTo>
                    <a:pt x="31" y="0"/>
                  </a:lnTo>
                  <a:lnTo>
                    <a:pt x="29" y="0"/>
                  </a:lnTo>
                  <a:lnTo>
                    <a:pt x="25" y="1"/>
                  </a:lnTo>
                  <a:lnTo>
                    <a:pt x="23" y="3"/>
                  </a:lnTo>
                  <a:lnTo>
                    <a:pt x="22" y="5"/>
                  </a:lnTo>
                  <a:lnTo>
                    <a:pt x="2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88" name="Freeform 800"/>
            <p:cNvSpPr/>
            <p:nvPr/>
          </p:nvSpPr>
          <p:spPr bwMode="auto">
            <a:xfrm>
              <a:off x="4371976" y="3368675"/>
              <a:ext cx="15875" cy="26988"/>
            </a:xfrm>
            <a:custGeom>
              <a:avLst/>
              <a:gdLst/>
              <a:ahLst/>
              <a:cxnLst>
                <a:cxn ang="0">
                  <a:pos x="27" y="3"/>
                </a:cxn>
                <a:cxn ang="0">
                  <a:pos x="27" y="3"/>
                </a:cxn>
                <a:cxn ang="0">
                  <a:pos x="25" y="11"/>
                </a:cxn>
                <a:cxn ang="0">
                  <a:pos x="21" y="17"/>
                </a:cxn>
                <a:cxn ang="0">
                  <a:pos x="17" y="24"/>
                </a:cxn>
                <a:cxn ang="0">
                  <a:pos x="13" y="30"/>
                </a:cxn>
                <a:cxn ang="0">
                  <a:pos x="13" y="30"/>
                </a:cxn>
                <a:cxn ang="0">
                  <a:pos x="1" y="64"/>
                </a:cxn>
                <a:cxn ang="0">
                  <a:pos x="1" y="64"/>
                </a:cxn>
                <a:cxn ang="0">
                  <a:pos x="0" y="67"/>
                </a:cxn>
                <a:cxn ang="0">
                  <a:pos x="1" y="68"/>
                </a:cxn>
                <a:cxn ang="0">
                  <a:pos x="4" y="71"/>
                </a:cxn>
                <a:cxn ang="0">
                  <a:pos x="9" y="71"/>
                </a:cxn>
                <a:cxn ang="0">
                  <a:pos x="10" y="69"/>
                </a:cxn>
                <a:cxn ang="0">
                  <a:pos x="11" y="67"/>
                </a:cxn>
                <a:cxn ang="0">
                  <a:pos x="11" y="67"/>
                </a:cxn>
                <a:cxn ang="0">
                  <a:pos x="23" y="37"/>
                </a:cxn>
                <a:cxn ang="0">
                  <a:pos x="23" y="37"/>
                </a:cxn>
                <a:cxn ang="0">
                  <a:pos x="26" y="29"/>
                </a:cxn>
                <a:cxn ang="0">
                  <a:pos x="31" y="21"/>
                </a:cxn>
                <a:cxn ang="0">
                  <a:pos x="35" y="15"/>
                </a:cxn>
                <a:cxn ang="0">
                  <a:pos x="38" y="7"/>
                </a:cxn>
                <a:cxn ang="0">
                  <a:pos x="38" y="7"/>
                </a:cxn>
                <a:cxn ang="0">
                  <a:pos x="39" y="4"/>
                </a:cxn>
                <a:cxn ang="0">
                  <a:pos x="38" y="1"/>
                </a:cxn>
                <a:cxn ang="0">
                  <a:pos x="36" y="0"/>
                </a:cxn>
                <a:cxn ang="0">
                  <a:pos x="35" y="0"/>
                </a:cxn>
                <a:cxn ang="0">
                  <a:pos x="30" y="0"/>
                </a:cxn>
                <a:cxn ang="0">
                  <a:pos x="28" y="1"/>
                </a:cxn>
                <a:cxn ang="0">
                  <a:pos x="27" y="3"/>
                </a:cxn>
                <a:cxn ang="0">
                  <a:pos x="27" y="3"/>
                </a:cxn>
              </a:cxnLst>
              <a:rect l="0" t="0" r="r" b="b"/>
              <a:pathLst>
                <a:path w="39" h="71">
                  <a:moveTo>
                    <a:pt x="27" y="3"/>
                  </a:moveTo>
                  <a:lnTo>
                    <a:pt x="27" y="3"/>
                  </a:lnTo>
                  <a:lnTo>
                    <a:pt x="25" y="11"/>
                  </a:lnTo>
                  <a:lnTo>
                    <a:pt x="21" y="17"/>
                  </a:lnTo>
                  <a:lnTo>
                    <a:pt x="17" y="24"/>
                  </a:lnTo>
                  <a:lnTo>
                    <a:pt x="13" y="30"/>
                  </a:lnTo>
                  <a:lnTo>
                    <a:pt x="13" y="30"/>
                  </a:lnTo>
                  <a:lnTo>
                    <a:pt x="1" y="64"/>
                  </a:lnTo>
                  <a:lnTo>
                    <a:pt x="1" y="64"/>
                  </a:lnTo>
                  <a:lnTo>
                    <a:pt x="0" y="67"/>
                  </a:lnTo>
                  <a:lnTo>
                    <a:pt x="1" y="68"/>
                  </a:lnTo>
                  <a:lnTo>
                    <a:pt x="4" y="71"/>
                  </a:lnTo>
                  <a:lnTo>
                    <a:pt x="9" y="71"/>
                  </a:lnTo>
                  <a:lnTo>
                    <a:pt x="10" y="69"/>
                  </a:lnTo>
                  <a:lnTo>
                    <a:pt x="11" y="67"/>
                  </a:lnTo>
                  <a:lnTo>
                    <a:pt x="11" y="67"/>
                  </a:lnTo>
                  <a:lnTo>
                    <a:pt x="23" y="37"/>
                  </a:lnTo>
                  <a:lnTo>
                    <a:pt x="23" y="37"/>
                  </a:lnTo>
                  <a:lnTo>
                    <a:pt x="26" y="29"/>
                  </a:lnTo>
                  <a:lnTo>
                    <a:pt x="31" y="21"/>
                  </a:lnTo>
                  <a:lnTo>
                    <a:pt x="35" y="15"/>
                  </a:lnTo>
                  <a:lnTo>
                    <a:pt x="38" y="7"/>
                  </a:lnTo>
                  <a:lnTo>
                    <a:pt x="38" y="7"/>
                  </a:lnTo>
                  <a:lnTo>
                    <a:pt x="39" y="4"/>
                  </a:lnTo>
                  <a:lnTo>
                    <a:pt x="38" y="1"/>
                  </a:lnTo>
                  <a:lnTo>
                    <a:pt x="36" y="0"/>
                  </a:lnTo>
                  <a:lnTo>
                    <a:pt x="35" y="0"/>
                  </a:lnTo>
                  <a:lnTo>
                    <a:pt x="30" y="0"/>
                  </a:lnTo>
                  <a:lnTo>
                    <a:pt x="28" y="1"/>
                  </a:lnTo>
                  <a:lnTo>
                    <a:pt x="27" y="3"/>
                  </a:lnTo>
                  <a:lnTo>
                    <a:pt x="2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89" name="Freeform 801"/>
            <p:cNvSpPr/>
            <p:nvPr/>
          </p:nvSpPr>
          <p:spPr bwMode="auto">
            <a:xfrm>
              <a:off x="4394201" y="3375025"/>
              <a:ext cx="12700" cy="25400"/>
            </a:xfrm>
            <a:custGeom>
              <a:avLst/>
              <a:gdLst/>
              <a:ahLst/>
              <a:cxnLst>
                <a:cxn ang="0">
                  <a:pos x="24" y="4"/>
                </a:cxn>
                <a:cxn ang="0">
                  <a:pos x="24" y="4"/>
                </a:cxn>
                <a:cxn ang="0">
                  <a:pos x="23" y="8"/>
                </a:cxn>
                <a:cxn ang="0">
                  <a:pos x="21" y="11"/>
                </a:cxn>
                <a:cxn ang="0">
                  <a:pos x="17" y="16"/>
                </a:cxn>
                <a:cxn ang="0">
                  <a:pos x="17" y="16"/>
                </a:cxn>
                <a:cxn ang="0">
                  <a:pos x="13" y="23"/>
                </a:cxn>
                <a:cxn ang="0">
                  <a:pos x="11" y="29"/>
                </a:cxn>
                <a:cxn ang="0">
                  <a:pos x="11" y="29"/>
                </a:cxn>
                <a:cxn ang="0">
                  <a:pos x="7" y="36"/>
                </a:cxn>
                <a:cxn ang="0">
                  <a:pos x="3" y="44"/>
                </a:cxn>
                <a:cxn ang="0">
                  <a:pos x="2" y="51"/>
                </a:cxn>
                <a:cxn ang="0">
                  <a:pos x="0" y="59"/>
                </a:cxn>
                <a:cxn ang="0">
                  <a:pos x="0" y="59"/>
                </a:cxn>
                <a:cxn ang="0">
                  <a:pos x="0" y="62"/>
                </a:cxn>
                <a:cxn ang="0">
                  <a:pos x="2" y="63"/>
                </a:cxn>
                <a:cxn ang="0">
                  <a:pos x="6" y="65"/>
                </a:cxn>
                <a:cxn ang="0">
                  <a:pos x="9" y="63"/>
                </a:cxn>
                <a:cxn ang="0">
                  <a:pos x="11" y="62"/>
                </a:cxn>
                <a:cxn ang="0">
                  <a:pos x="12" y="59"/>
                </a:cxn>
                <a:cxn ang="0">
                  <a:pos x="12" y="59"/>
                </a:cxn>
                <a:cxn ang="0">
                  <a:pos x="13" y="51"/>
                </a:cxn>
                <a:cxn ang="0">
                  <a:pos x="15" y="44"/>
                </a:cxn>
                <a:cxn ang="0">
                  <a:pos x="15" y="44"/>
                </a:cxn>
                <a:cxn ang="0">
                  <a:pos x="20" y="37"/>
                </a:cxn>
                <a:cxn ang="0">
                  <a:pos x="23" y="33"/>
                </a:cxn>
                <a:cxn ang="0">
                  <a:pos x="23" y="31"/>
                </a:cxn>
                <a:cxn ang="0">
                  <a:pos x="23" y="31"/>
                </a:cxn>
                <a:cxn ang="0">
                  <a:pos x="25" y="24"/>
                </a:cxn>
                <a:cxn ang="0">
                  <a:pos x="29" y="19"/>
                </a:cxn>
                <a:cxn ang="0">
                  <a:pos x="33" y="14"/>
                </a:cxn>
                <a:cxn ang="0">
                  <a:pos x="34" y="7"/>
                </a:cxn>
                <a:cxn ang="0">
                  <a:pos x="34" y="7"/>
                </a:cxn>
                <a:cxn ang="0">
                  <a:pos x="34" y="4"/>
                </a:cxn>
                <a:cxn ang="0">
                  <a:pos x="33" y="3"/>
                </a:cxn>
                <a:cxn ang="0">
                  <a:pos x="30" y="0"/>
                </a:cxn>
                <a:cxn ang="0">
                  <a:pos x="28" y="0"/>
                </a:cxn>
                <a:cxn ang="0">
                  <a:pos x="26" y="0"/>
                </a:cxn>
                <a:cxn ang="0">
                  <a:pos x="24" y="2"/>
                </a:cxn>
                <a:cxn ang="0">
                  <a:pos x="24" y="4"/>
                </a:cxn>
                <a:cxn ang="0">
                  <a:pos x="24" y="4"/>
                </a:cxn>
              </a:cxnLst>
              <a:rect l="0" t="0" r="r" b="b"/>
              <a:pathLst>
                <a:path w="34" h="65">
                  <a:moveTo>
                    <a:pt x="24" y="4"/>
                  </a:moveTo>
                  <a:lnTo>
                    <a:pt x="24" y="4"/>
                  </a:lnTo>
                  <a:lnTo>
                    <a:pt x="23" y="8"/>
                  </a:lnTo>
                  <a:lnTo>
                    <a:pt x="21" y="11"/>
                  </a:lnTo>
                  <a:lnTo>
                    <a:pt x="17" y="16"/>
                  </a:lnTo>
                  <a:lnTo>
                    <a:pt x="17" y="16"/>
                  </a:lnTo>
                  <a:lnTo>
                    <a:pt x="13" y="23"/>
                  </a:lnTo>
                  <a:lnTo>
                    <a:pt x="11" y="29"/>
                  </a:lnTo>
                  <a:lnTo>
                    <a:pt x="11" y="29"/>
                  </a:lnTo>
                  <a:lnTo>
                    <a:pt x="7" y="36"/>
                  </a:lnTo>
                  <a:lnTo>
                    <a:pt x="3" y="44"/>
                  </a:lnTo>
                  <a:lnTo>
                    <a:pt x="2" y="51"/>
                  </a:lnTo>
                  <a:lnTo>
                    <a:pt x="0" y="59"/>
                  </a:lnTo>
                  <a:lnTo>
                    <a:pt x="0" y="59"/>
                  </a:lnTo>
                  <a:lnTo>
                    <a:pt x="0" y="62"/>
                  </a:lnTo>
                  <a:lnTo>
                    <a:pt x="2" y="63"/>
                  </a:lnTo>
                  <a:lnTo>
                    <a:pt x="6" y="65"/>
                  </a:lnTo>
                  <a:lnTo>
                    <a:pt x="9" y="63"/>
                  </a:lnTo>
                  <a:lnTo>
                    <a:pt x="11" y="62"/>
                  </a:lnTo>
                  <a:lnTo>
                    <a:pt x="12" y="59"/>
                  </a:lnTo>
                  <a:lnTo>
                    <a:pt x="12" y="59"/>
                  </a:lnTo>
                  <a:lnTo>
                    <a:pt x="13" y="51"/>
                  </a:lnTo>
                  <a:lnTo>
                    <a:pt x="15" y="44"/>
                  </a:lnTo>
                  <a:lnTo>
                    <a:pt x="15" y="44"/>
                  </a:lnTo>
                  <a:lnTo>
                    <a:pt x="20" y="37"/>
                  </a:lnTo>
                  <a:lnTo>
                    <a:pt x="23" y="33"/>
                  </a:lnTo>
                  <a:lnTo>
                    <a:pt x="23" y="31"/>
                  </a:lnTo>
                  <a:lnTo>
                    <a:pt x="23" y="31"/>
                  </a:lnTo>
                  <a:lnTo>
                    <a:pt x="25" y="24"/>
                  </a:lnTo>
                  <a:lnTo>
                    <a:pt x="29" y="19"/>
                  </a:lnTo>
                  <a:lnTo>
                    <a:pt x="33" y="14"/>
                  </a:lnTo>
                  <a:lnTo>
                    <a:pt x="34" y="7"/>
                  </a:lnTo>
                  <a:lnTo>
                    <a:pt x="34" y="7"/>
                  </a:lnTo>
                  <a:lnTo>
                    <a:pt x="34" y="4"/>
                  </a:lnTo>
                  <a:lnTo>
                    <a:pt x="33" y="3"/>
                  </a:lnTo>
                  <a:lnTo>
                    <a:pt x="30" y="0"/>
                  </a:lnTo>
                  <a:lnTo>
                    <a:pt x="28" y="0"/>
                  </a:lnTo>
                  <a:lnTo>
                    <a:pt x="26" y="0"/>
                  </a:lnTo>
                  <a:lnTo>
                    <a:pt x="24" y="2"/>
                  </a:lnTo>
                  <a:lnTo>
                    <a:pt x="24" y="4"/>
                  </a:lnTo>
                  <a:lnTo>
                    <a:pt x="2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90" name="Freeform 802"/>
            <p:cNvSpPr/>
            <p:nvPr/>
          </p:nvSpPr>
          <p:spPr bwMode="auto">
            <a:xfrm>
              <a:off x="4421188" y="3376613"/>
              <a:ext cx="14288" cy="28575"/>
            </a:xfrm>
            <a:custGeom>
              <a:avLst/>
              <a:gdLst/>
              <a:ahLst/>
              <a:cxnLst>
                <a:cxn ang="0">
                  <a:pos x="27" y="3"/>
                </a:cxn>
                <a:cxn ang="0">
                  <a:pos x="27" y="3"/>
                </a:cxn>
                <a:cxn ang="0">
                  <a:pos x="17" y="17"/>
                </a:cxn>
                <a:cxn ang="0">
                  <a:pos x="8" y="33"/>
                </a:cxn>
                <a:cxn ang="0">
                  <a:pos x="4" y="41"/>
                </a:cxn>
                <a:cxn ang="0">
                  <a:pos x="1" y="48"/>
                </a:cxn>
                <a:cxn ang="0">
                  <a:pos x="0" y="58"/>
                </a:cxn>
                <a:cxn ang="0">
                  <a:pos x="0" y="68"/>
                </a:cxn>
                <a:cxn ang="0">
                  <a:pos x="0" y="68"/>
                </a:cxn>
                <a:cxn ang="0">
                  <a:pos x="0" y="69"/>
                </a:cxn>
                <a:cxn ang="0">
                  <a:pos x="1" y="72"/>
                </a:cxn>
                <a:cxn ang="0">
                  <a:pos x="5" y="73"/>
                </a:cxn>
                <a:cxn ang="0">
                  <a:pos x="9" y="72"/>
                </a:cxn>
                <a:cxn ang="0">
                  <a:pos x="10" y="69"/>
                </a:cxn>
                <a:cxn ang="0">
                  <a:pos x="10" y="68"/>
                </a:cxn>
                <a:cxn ang="0">
                  <a:pos x="10" y="68"/>
                </a:cxn>
                <a:cxn ang="0">
                  <a:pos x="11" y="59"/>
                </a:cxn>
                <a:cxn ang="0">
                  <a:pos x="13" y="51"/>
                </a:cxn>
                <a:cxn ang="0">
                  <a:pos x="15" y="45"/>
                </a:cxn>
                <a:cxn ang="0">
                  <a:pos x="18" y="37"/>
                </a:cxn>
                <a:cxn ang="0">
                  <a:pos x="26" y="24"/>
                </a:cxn>
                <a:cxn ang="0">
                  <a:pos x="35" y="11"/>
                </a:cxn>
                <a:cxn ang="0">
                  <a:pos x="35" y="11"/>
                </a:cxn>
                <a:cxn ang="0">
                  <a:pos x="36" y="8"/>
                </a:cxn>
                <a:cxn ang="0">
                  <a:pos x="36" y="7"/>
                </a:cxn>
                <a:cxn ang="0">
                  <a:pos x="35" y="3"/>
                </a:cxn>
                <a:cxn ang="0">
                  <a:pos x="34" y="1"/>
                </a:cxn>
                <a:cxn ang="0">
                  <a:pos x="31" y="0"/>
                </a:cxn>
                <a:cxn ang="0">
                  <a:pos x="30" y="1"/>
                </a:cxn>
                <a:cxn ang="0">
                  <a:pos x="27" y="3"/>
                </a:cxn>
                <a:cxn ang="0">
                  <a:pos x="27" y="3"/>
                </a:cxn>
              </a:cxnLst>
              <a:rect l="0" t="0" r="r" b="b"/>
              <a:pathLst>
                <a:path w="36" h="73">
                  <a:moveTo>
                    <a:pt x="27" y="3"/>
                  </a:moveTo>
                  <a:lnTo>
                    <a:pt x="27" y="3"/>
                  </a:lnTo>
                  <a:lnTo>
                    <a:pt x="17" y="17"/>
                  </a:lnTo>
                  <a:lnTo>
                    <a:pt x="8" y="33"/>
                  </a:lnTo>
                  <a:lnTo>
                    <a:pt x="4" y="41"/>
                  </a:lnTo>
                  <a:lnTo>
                    <a:pt x="1" y="48"/>
                  </a:lnTo>
                  <a:lnTo>
                    <a:pt x="0" y="58"/>
                  </a:lnTo>
                  <a:lnTo>
                    <a:pt x="0" y="68"/>
                  </a:lnTo>
                  <a:lnTo>
                    <a:pt x="0" y="68"/>
                  </a:lnTo>
                  <a:lnTo>
                    <a:pt x="0" y="69"/>
                  </a:lnTo>
                  <a:lnTo>
                    <a:pt x="1" y="72"/>
                  </a:lnTo>
                  <a:lnTo>
                    <a:pt x="5" y="73"/>
                  </a:lnTo>
                  <a:lnTo>
                    <a:pt x="9" y="72"/>
                  </a:lnTo>
                  <a:lnTo>
                    <a:pt x="10" y="69"/>
                  </a:lnTo>
                  <a:lnTo>
                    <a:pt x="10" y="68"/>
                  </a:lnTo>
                  <a:lnTo>
                    <a:pt x="10" y="68"/>
                  </a:lnTo>
                  <a:lnTo>
                    <a:pt x="11" y="59"/>
                  </a:lnTo>
                  <a:lnTo>
                    <a:pt x="13" y="51"/>
                  </a:lnTo>
                  <a:lnTo>
                    <a:pt x="15" y="45"/>
                  </a:lnTo>
                  <a:lnTo>
                    <a:pt x="18" y="37"/>
                  </a:lnTo>
                  <a:lnTo>
                    <a:pt x="26" y="24"/>
                  </a:lnTo>
                  <a:lnTo>
                    <a:pt x="35" y="11"/>
                  </a:lnTo>
                  <a:lnTo>
                    <a:pt x="35" y="11"/>
                  </a:lnTo>
                  <a:lnTo>
                    <a:pt x="36" y="8"/>
                  </a:lnTo>
                  <a:lnTo>
                    <a:pt x="36" y="7"/>
                  </a:lnTo>
                  <a:lnTo>
                    <a:pt x="35" y="3"/>
                  </a:lnTo>
                  <a:lnTo>
                    <a:pt x="34" y="1"/>
                  </a:lnTo>
                  <a:lnTo>
                    <a:pt x="31" y="0"/>
                  </a:lnTo>
                  <a:lnTo>
                    <a:pt x="30" y="1"/>
                  </a:lnTo>
                  <a:lnTo>
                    <a:pt x="27" y="3"/>
                  </a:lnTo>
                  <a:lnTo>
                    <a:pt x="2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91" name="Freeform 803"/>
            <p:cNvSpPr/>
            <p:nvPr/>
          </p:nvSpPr>
          <p:spPr bwMode="auto">
            <a:xfrm>
              <a:off x="4446588" y="3363913"/>
              <a:ext cx="19050" cy="31750"/>
            </a:xfrm>
            <a:custGeom>
              <a:avLst/>
              <a:gdLst/>
              <a:ahLst/>
              <a:cxnLst>
                <a:cxn ang="0">
                  <a:pos x="35" y="3"/>
                </a:cxn>
                <a:cxn ang="0">
                  <a:pos x="35" y="3"/>
                </a:cxn>
                <a:cxn ang="0">
                  <a:pos x="25" y="20"/>
                </a:cxn>
                <a:cxn ang="0">
                  <a:pos x="15" y="38"/>
                </a:cxn>
                <a:cxn ang="0">
                  <a:pos x="8" y="57"/>
                </a:cxn>
                <a:cxn ang="0">
                  <a:pos x="0" y="76"/>
                </a:cxn>
                <a:cxn ang="0">
                  <a:pos x="0" y="76"/>
                </a:cxn>
                <a:cxn ang="0">
                  <a:pos x="0" y="79"/>
                </a:cxn>
                <a:cxn ang="0">
                  <a:pos x="0" y="80"/>
                </a:cxn>
                <a:cxn ang="0">
                  <a:pos x="2" y="81"/>
                </a:cxn>
                <a:cxn ang="0">
                  <a:pos x="4" y="83"/>
                </a:cxn>
                <a:cxn ang="0">
                  <a:pos x="8" y="83"/>
                </a:cxn>
                <a:cxn ang="0">
                  <a:pos x="10" y="81"/>
                </a:cxn>
                <a:cxn ang="0">
                  <a:pos x="12" y="79"/>
                </a:cxn>
                <a:cxn ang="0">
                  <a:pos x="12" y="79"/>
                </a:cxn>
                <a:cxn ang="0">
                  <a:pos x="18" y="61"/>
                </a:cxn>
                <a:cxn ang="0">
                  <a:pos x="26" y="42"/>
                </a:cxn>
                <a:cxn ang="0">
                  <a:pos x="35" y="25"/>
                </a:cxn>
                <a:cxn ang="0">
                  <a:pos x="44" y="8"/>
                </a:cxn>
                <a:cxn ang="0">
                  <a:pos x="44" y="8"/>
                </a:cxn>
                <a:cxn ang="0">
                  <a:pos x="46" y="6"/>
                </a:cxn>
                <a:cxn ang="0">
                  <a:pos x="46" y="4"/>
                </a:cxn>
                <a:cxn ang="0">
                  <a:pos x="43" y="0"/>
                </a:cxn>
                <a:cxn ang="0">
                  <a:pos x="39" y="0"/>
                </a:cxn>
                <a:cxn ang="0">
                  <a:pos x="36" y="0"/>
                </a:cxn>
                <a:cxn ang="0">
                  <a:pos x="35" y="3"/>
                </a:cxn>
                <a:cxn ang="0">
                  <a:pos x="35" y="3"/>
                </a:cxn>
              </a:cxnLst>
              <a:rect l="0" t="0" r="r" b="b"/>
              <a:pathLst>
                <a:path w="46" h="83">
                  <a:moveTo>
                    <a:pt x="35" y="3"/>
                  </a:moveTo>
                  <a:lnTo>
                    <a:pt x="35" y="3"/>
                  </a:lnTo>
                  <a:lnTo>
                    <a:pt x="25" y="20"/>
                  </a:lnTo>
                  <a:lnTo>
                    <a:pt x="15" y="38"/>
                  </a:lnTo>
                  <a:lnTo>
                    <a:pt x="8" y="57"/>
                  </a:lnTo>
                  <a:lnTo>
                    <a:pt x="0" y="76"/>
                  </a:lnTo>
                  <a:lnTo>
                    <a:pt x="0" y="76"/>
                  </a:lnTo>
                  <a:lnTo>
                    <a:pt x="0" y="79"/>
                  </a:lnTo>
                  <a:lnTo>
                    <a:pt x="0" y="80"/>
                  </a:lnTo>
                  <a:lnTo>
                    <a:pt x="2" y="81"/>
                  </a:lnTo>
                  <a:lnTo>
                    <a:pt x="4" y="83"/>
                  </a:lnTo>
                  <a:lnTo>
                    <a:pt x="8" y="83"/>
                  </a:lnTo>
                  <a:lnTo>
                    <a:pt x="10" y="81"/>
                  </a:lnTo>
                  <a:lnTo>
                    <a:pt x="12" y="79"/>
                  </a:lnTo>
                  <a:lnTo>
                    <a:pt x="12" y="79"/>
                  </a:lnTo>
                  <a:lnTo>
                    <a:pt x="18" y="61"/>
                  </a:lnTo>
                  <a:lnTo>
                    <a:pt x="26" y="42"/>
                  </a:lnTo>
                  <a:lnTo>
                    <a:pt x="35" y="25"/>
                  </a:lnTo>
                  <a:lnTo>
                    <a:pt x="44" y="8"/>
                  </a:lnTo>
                  <a:lnTo>
                    <a:pt x="44" y="8"/>
                  </a:lnTo>
                  <a:lnTo>
                    <a:pt x="46" y="6"/>
                  </a:lnTo>
                  <a:lnTo>
                    <a:pt x="46" y="4"/>
                  </a:lnTo>
                  <a:lnTo>
                    <a:pt x="43" y="0"/>
                  </a:lnTo>
                  <a:lnTo>
                    <a:pt x="39" y="0"/>
                  </a:lnTo>
                  <a:lnTo>
                    <a:pt x="36" y="0"/>
                  </a:lnTo>
                  <a:lnTo>
                    <a:pt x="35" y="3"/>
                  </a:lnTo>
                  <a:lnTo>
                    <a:pt x="35"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92" name="Freeform 804"/>
            <p:cNvSpPr/>
            <p:nvPr/>
          </p:nvSpPr>
          <p:spPr bwMode="auto">
            <a:xfrm>
              <a:off x="4476751" y="3340100"/>
              <a:ext cx="14288" cy="33338"/>
            </a:xfrm>
            <a:custGeom>
              <a:avLst/>
              <a:gdLst/>
              <a:ahLst/>
              <a:cxnLst>
                <a:cxn ang="0">
                  <a:pos x="23" y="4"/>
                </a:cxn>
                <a:cxn ang="0">
                  <a:pos x="23" y="4"/>
                </a:cxn>
                <a:cxn ang="0">
                  <a:pos x="19" y="21"/>
                </a:cxn>
                <a:cxn ang="0">
                  <a:pos x="19" y="21"/>
                </a:cxn>
                <a:cxn ang="0">
                  <a:pos x="15" y="30"/>
                </a:cxn>
                <a:cxn ang="0">
                  <a:pos x="11" y="38"/>
                </a:cxn>
                <a:cxn ang="0">
                  <a:pos x="11" y="38"/>
                </a:cxn>
                <a:cxn ang="0">
                  <a:pos x="7" y="56"/>
                </a:cxn>
                <a:cxn ang="0">
                  <a:pos x="5" y="67"/>
                </a:cxn>
                <a:cxn ang="0">
                  <a:pos x="1" y="74"/>
                </a:cxn>
                <a:cxn ang="0">
                  <a:pos x="1" y="74"/>
                </a:cxn>
                <a:cxn ang="0">
                  <a:pos x="0" y="77"/>
                </a:cxn>
                <a:cxn ang="0">
                  <a:pos x="0" y="80"/>
                </a:cxn>
                <a:cxn ang="0">
                  <a:pos x="2" y="82"/>
                </a:cxn>
                <a:cxn ang="0">
                  <a:pos x="7" y="84"/>
                </a:cxn>
                <a:cxn ang="0">
                  <a:pos x="9" y="82"/>
                </a:cxn>
                <a:cxn ang="0">
                  <a:pos x="10" y="81"/>
                </a:cxn>
                <a:cxn ang="0">
                  <a:pos x="10" y="81"/>
                </a:cxn>
                <a:cxn ang="0">
                  <a:pos x="14" y="72"/>
                </a:cxn>
                <a:cxn ang="0">
                  <a:pos x="18" y="63"/>
                </a:cxn>
                <a:cxn ang="0">
                  <a:pos x="22" y="44"/>
                </a:cxn>
                <a:cxn ang="0">
                  <a:pos x="22" y="44"/>
                </a:cxn>
                <a:cxn ang="0">
                  <a:pos x="24" y="36"/>
                </a:cxn>
                <a:cxn ang="0">
                  <a:pos x="28" y="29"/>
                </a:cxn>
                <a:cxn ang="0">
                  <a:pos x="28" y="29"/>
                </a:cxn>
                <a:cxn ang="0">
                  <a:pos x="31" y="18"/>
                </a:cxn>
                <a:cxn ang="0">
                  <a:pos x="34" y="6"/>
                </a:cxn>
                <a:cxn ang="0">
                  <a:pos x="34" y="6"/>
                </a:cxn>
                <a:cxn ang="0">
                  <a:pos x="34" y="4"/>
                </a:cxn>
                <a:cxn ang="0">
                  <a:pos x="34" y="2"/>
                </a:cxn>
                <a:cxn ang="0">
                  <a:pos x="30" y="0"/>
                </a:cxn>
                <a:cxn ang="0">
                  <a:pos x="26" y="0"/>
                </a:cxn>
                <a:cxn ang="0">
                  <a:pos x="24" y="1"/>
                </a:cxn>
                <a:cxn ang="0">
                  <a:pos x="23" y="4"/>
                </a:cxn>
                <a:cxn ang="0">
                  <a:pos x="23" y="4"/>
                </a:cxn>
              </a:cxnLst>
              <a:rect l="0" t="0" r="r" b="b"/>
              <a:pathLst>
                <a:path w="34" h="84">
                  <a:moveTo>
                    <a:pt x="23" y="4"/>
                  </a:moveTo>
                  <a:lnTo>
                    <a:pt x="23" y="4"/>
                  </a:lnTo>
                  <a:lnTo>
                    <a:pt x="19" y="21"/>
                  </a:lnTo>
                  <a:lnTo>
                    <a:pt x="19" y="21"/>
                  </a:lnTo>
                  <a:lnTo>
                    <a:pt x="15" y="30"/>
                  </a:lnTo>
                  <a:lnTo>
                    <a:pt x="11" y="38"/>
                  </a:lnTo>
                  <a:lnTo>
                    <a:pt x="11" y="38"/>
                  </a:lnTo>
                  <a:lnTo>
                    <a:pt x="7" y="56"/>
                  </a:lnTo>
                  <a:lnTo>
                    <a:pt x="5" y="67"/>
                  </a:lnTo>
                  <a:lnTo>
                    <a:pt x="1" y="74"/>
                  </a:lnTo>
                  <a:lnTo>
                    <a:pt x="1" y="74"/>
                  </a:lnTo>
                  <a:lnTo>
                    <a:pt x="0" y="77"/>
                  </a:lnTo>
                  <a:lnTo>
                    <a:pt x="0" y="80"/>
                  </a:lnTo>
                  <a:lnTo>
                    <a:pt x="2" y="82"/>
                  </a:lnTo>
                  <a:lnTo>
                    <a:pt x="7" y="84"/>
                  </a:lnTo>
                  <a:lnTo>
                    <a:pt x="9" y="82"/>
                  </a:lnTo>
                  <a:lnTo>
                    <a:pt x="10" y="81"/>
                  </a:lnTo>
                  <a:lnTo>
                    <a:pt x="10" y="81"/>
                  </a:lnTo>
                  <a:lnTo>
                    <a:pt x="14" y="72"/>
                  </a:lnTo>
                  <a:lnTo>
                    <a:pt x="18" y="63"/>
                  </a:lnTo>
                  <a:lnTo>
                    <a:pt x="22" y="44"/>
                  </a:lnTo>
                  <a:lnTo>
                    <a:pt x="22" y="44"/>
                  </a:lnTo>
                  <a:lnTo>
                    <a:pt x="24" y="36"/>
                  </a:lnTo>
                  <a:lnTo>
                    <a:pt x="28" y="29"/>
                  </a:lnTo>
                  <a:lnTo>
                    <a:pt x="28" y="29"/>
                  </a:lnTo>
                  <a:lnTo>
                    <a:pt x="31" y="18"/>
                  </a:lnTo>
                  <a:lnTo>
                    <a:pt x="34" y="6"/>
                  </a:lnTo>
                  <a:lnTo>
                    <a:pt x="34" y="6"/>
                  </a:lnTo>
                  <a:lnTo>
                    <a:pt x="34" y="4"/>
                  </a:lnTo>
                  <a:lnTo>
                    <a:pt x="34" y="2"/>
                  </a:lnTo>
                  <a:lnTo>
                    <a:pt x="30" y="0"/>
                  </a:lnTo>
                  <a:lnTo>
                    <a:pt x="26" y="0"/>
                  </a:lnTo>
                  <a:lnTo>
                    <a:pt x="24" y="1"/>
                  </a:lnTo>
                  <a:lnTo>
                    <a:pt x="23" y="4"/>
                  </a:lnTo>
                  <a:lnTo>
                    <a:pt x="23"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93" name="Freeform 805"/>
            <p:cNvSpPr/>
            <p:nvPr/>
          </p:nvSpPr>
          <p:spPr bwMode="auto">
            <a:xfrm>
              <a:off x="4522788" y="3330575"/>
              <a:ext cx="11113" cy="25400"/>
            </a:xfrm>
            <a:custGeom>
              <a:avLst/>
              <a:gdLst/>
              <a:ahLst/>
              <a:cxnLst>
                <a:cxn ang="0">
                  <a:pos x="19" y="3"/>
                </a:cxn>
                <a:cxn ang="0">
                  <a:pos x="19" y="3"/>
                </a:cxn>
                <a:cxn ang="0">
                  <a:pos x="10" y="15"/>
                </a:cxn>
                <a:cxn ang="0">
                  <a:pos x="5" y="28"/>
                </a:cxn>
                <a:cxn ang="0">
                  <a:pos x="1" y="41"/>
                </a:cxn>
                <a:cxn ang="0">
                  <a:pos x="0" y="57"/>
                </a:cxn>
                <a:cxn ang="0">
                  <a:pos x="0" y="57"/>
                </a:cxn>
                <a:cxn ang="0">
                  <a:pos x="0" y="58"/>
                </a:cxn>
                <a:cxn ang="0">
                  <a:pos x="1" y="60"/>
                </a:cxn>
                <a:cxn ang="0">
                  <a:pos x="5" y="62"/>
                </a:cxn>
                <a:cxn ang="0">
                  <a:pos x="9" y="60"/>
                </a:cxn>
                <a:cxn ang="0">
                  <a:pos x="10" y="58"/>
                </a:cxn>
                <a:cxn ang="0">
                  <a:pos x="10" y="57"/>
                </a:cxn>
                <a:cxn ang="0">
                  <a:pos x="10" y="57"/>
                </a:cxn>
                <a:cxn ang="0">
                  <a:pos x="12" y="43"/>
                </a:cxn>
                <a:cxn ang="0">
                  <a:pos x="15" y="32"/>
                </a:cxn>
                <a:cxn ang="0">
                  <a:pos x="21" y="20"/>
                </a:cxn>
                <a:cxn ang="0">
                  <a:pos x="29" y="11"/>
                </a:cxn>
                <a:cxn ang="0">
                  <a:pos x="29" y="11"/>
                </a:cxn>
                <a:cxn ang="0">
                  <a:pos x="30" y="8"/>
                </a:cxn>
                <a:cxn ang="0">
                  <a:pos x="30" y="5"/>
                </a:cxn>
                <a:cxn ang="0">
                  <a:pos x="27" y="3"/>
                </a:cxn>
                <a:cxn ang="0">
                  <a:pos x="23" y="0"/>
                </a:cxn>
                <a:cxn ang="0">
                  <a:pos x="22" y="2"/>
                </a:cxn>
                <a:cxn ang="0">
                  <a:pos x="19" y="3"/>
                </a:cxn>
                <a:cxn ang="0">
                  <a:pos x="19" y="3"/>
                </a:cxn>
              </a:cxnLst>
              <a:rect l="0" t="0" r="r" b="b"/>
              <a:pathLst>
                <a:path w="30" h="62">
                  <a:moveTo>
                    <a:pt x="19" y="3"/>
                  </a:moveTo>
                  <a:lnTo>
                    <a:pt x="19" y="3"/>
                  </a:lnTo>
                  <a:lnTo>
                    <a:pt x="10" y="15"/>
                  </a:lnTo>
                  <a:lnTo>
                    <a:pt x="5" y="28"/>
                  </a:lnTo>
                  <a:lnTo>
                    <a:pt x="1" y="41"/>
                  </a:lnTo>
                  <a:lnTo>
                    <a:pt x="0" y="57"/>
                  </a:lnTo>
                  <a:lnTo>
                    <a:pt x="0" y="57"/>
                  </a:lnTo>
                  <a:lnTo>
                    <a:pt x="0" y="58"/>
                  </a:lnTo>
                  <a:lnTo>
                    <a:pt x="1" y="60"/>
                  </a:lnTo>
                  <a:lnTo>
                    <a:pt x="5" y="62"/>
                  </a:lnTo>
                  <a:lnTo>
                    <a:pt x="9" y="60"/>
                  </a:lnTo>
                  <a:lnTo>
                    <a:pt x="10" y="58"/>
                  </a:lnTo>
                  <a:lnTo>
                    <a:pt x="10" y="57"/>
                  </a:lnTo>
                  <a:lnTo>
                    <a:pt x="10" y="57"/>
                  </a:lnTo>
                  <a:lnTo>
                    <a:pt x="12" y="43"/>
                  </a:lnTo>
                  <a:lnTo>
                    <a:pt x="15" y="32"/>
                  </a:lnTo>
                  <a:lnTo>
                    <a:pt x="21" y="20"/>
                  </a:lnTo>
                  <a:lnTo>
                    <a:pt x="29" y="11"/>
                  </a:lnTo>
                  <a:lnTo>
                    <a:pt x="29" y="11"/>
                  </a:lnTo>
                  <a:lnTo>
                    <a:pt x="30" y="8"/>
                  </a:lnTo>
                  <a:lnTo>
                    <a:pt x="30" y="5"/>
                  </a:lnTo>
                  <a:lnTo>
                    <a:pt x="27" y="3"/>
                  </a:lnTo>
                  <a:lnTo>
                    <a:pt x="23" y="0"/>
                  </a:lnTo>
                  <a:lnTo>
                    <a:pt x="22" y="2"/>
                  </a:lnTo>
                  <a:lnTo>
                    <a:pt x="19" y="3"/>
                  </a:lnTo>
                  <a:lnTo>
                    <a:pt x="1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94" name="Freeform 806"/>
            <p:cNvSpPr/>
            <p:nvPr/>
          </p:nvSpPr>
          <p:spPr bwMode="auto">
            <a:xfrm>
              <a:off x="4552951" y="3344863"/>
              <a:ext cx="7938" cy="25400"/>
            </a:xfrm>
            <a:custGeom>
              <a:avLst/>
              <a:gdLst/>
              <a:ahLst/>
              <a:cxnLst>
                <a:cxn ang="0">
                  <a:pos x="11" y="4"/>
                </a:cxn>
                <a:cxn ang="0">
                  <a:pos x="11" y="4"/>
                </a:cxn>
                <a:cxn ang="0">
                  <a:pos x="9" y="11"/>
                </a:cxn>
                <a:cxn ang="0">
                  <a:pos x="7" y="17"/>
                </a:cxn>
                <a:cxn ang="0">
                  <a:pos x="6" y="30"/>
                </a:cxn>
                <a:cxn ang="0">
                  <a:pos x="4" y="43"/>
                </a:cxn>
                <a:cxn ang="0">
                  <a:pos x="2" y="50"/>
                </a:cxn>
                <a:cxn ang="0">
                  <a:pos x="0" y="57"/>
                </a:cxn>
                <a:cxn ang="0">
                  <a:pos x="0" y="57"/>
                </a:cxn>
                <a:cxn ang="0">
                  <a:pos x="0" y="59"/>
                </a:cxn>
                <a:cxn ang="0">
                  <a:pos x="0" y="62"/>
                </a:cxn>
                <a:cxn ang="0">
                  <a:pos x="2" y="64"/>
                </a:cxn>
                <a:cxn ang="0">
                  <a:pos x="5" y="66"/>
                </a:cxn>
                <a:cxn ang="0">
                  <a:pos x="6" y="66"/>
                </a:cxn>
                <a:cxn ang="0">
                  <a:pos x="9" y="64"/>
                </a:cxn>
                <a:cxn ang="0">
                  <a:pos x="10" y="63"/>
                </a:cxn>
                <a:cxn ang="0">
                  <a:pos x="10" y="63"/>
                </a:cxn>
                <a:cxn ang="0">
                  <a:pos x="13" y="57"/>
                </a:cxn>
                <a:cxn ang="0">
                  <a:pos x="14" y="50"/>
                </a:cxn>
                <a:cxn ang="0">
                  <a:pos x="15" y="36"/>
                </a:cxn>
                <a:cxn ang="0">
                  <a:pos x="18" y="23"/>
                </a:cxn>
                <a:cxn ang="0">
                  <a:pos x="19" y="16"/>
                </a:cxn>
                <a:cxn ang="0">
                  <a:pos x="22" y="9"/>
                </a:cxn>
                <a:cxn ang="0">
                  <a:pos x="22" y="9"/>
                </a:cxn>
                <a:cxn ang="0">
                  <a:pos x="22" y="7"/>
                </a:cxn>
                <a:cxn ang="0">
                  <a:pos x="22" y="6"/>
                </a:cxn>
                <a:cxn ang="0">
                  <a:pos x="19" y="2"/>
                </a:cxn>
                <a:cxn ang="0">
                  <a:pos x="17" y="0"/>
                </a:cxn>
                <a:cxn ang="0">
                  <a:pos x="14" y="0"/>
                </a:cxn>
                <a:cxn ang="0">
                  <a:pos x="13" y="2"/>
                </a:cxn>
                <a:cxn ang="0">
                  <a:pos x="11" y="4"/>
                </a:cxn>
                <a:cxn ang="0">
                  <a:pos x="11" y="4"/>
                </a:cxn>
              </a:cxnLst>
              <a:rect l="0" t="0" r="r" b="b"/>
              <a:pathLst>
                <a:path w="22" h="66">
                  <a:moveTo>
                    <a:pt x="11" y="4"/>
                  </a:moveTo>
                  <a:lnTo>
                    <a:pt x="11" y="4"/>
                  </a:lnTo>
                  <a:lnTo>
                    <a:pt x="9" y="11"/>
                  </a:lnTo>
                  <a:lnTo>
                    <a:pt x="7" y="17"/>
                  </a:lnTo>
                  <a:lnTo>
                    <a:pt x="6" y="30"/>
                  </a:lnTo>
                  <a:lnTo>
                    <a:pt x="4" y="43"/>
                  </a:lnTo>
                  <a:lnTo>
                    <a:pt x="2" y="50"/>
                  </a:lnTo>
                  <a:lnTo>
                    <a:pt x="0" y="57"/>
                  </a:lnTo>
                  <a:lnTo>
                    <a:pt x="0" y="57"/>
                  </a:lnTo>
                  <a:lnTo>
                    <a:pt x="0" y="59"/>
                  </a:lnTo>
                  <a:lnTo>
                    <a:pt x="0" y="62"/>
                  </a:lnTo>
                  <a:lnTo>
                    <a:pt x="2" y="64"/>
                  </a:lnTo>
                  <a:lnTo>
                    <a:pt x="5" y="66"/>
                  </a:lnTo>
                  <a:lnTo>
                    <a:pt x="6" y="66"/>
                  </a:lnTo>
                  <a:lnTo>
                    <a:pt x="9" y="64"/>
                  </a:lnTo>
                  <a:lnTo>
                    <a:pt x="10" y="63"/>
                  </a:lnTo>
                  <a:lnTo>
                    <a:pt x="10" y="63"/>
                  </a:lnTo>
                  <a:lnTo>
                    <a:pt x="13" y="57"/>
                  </a:lnTo>
                  <a:lnTo>
                    <a:pt x="14" y="50"/>
                  </a:lnTo>
                  <a:lnTo>
                    <a:pt x="15" y="36"/>
                  </a:lnTo>
                  <a:lnTo>
                    <a:pt x="18" y="23"/>
                  </a:lnTo>
                  <a:lnTo>
                    <a:pt x="19" y="16"/>
                  </a:lnTo>
                  <a:lnTo>
                    <a:pt x="22" y="9"/>
                  </a:lnTo>
                  <a:lnTo>
                    <a:pt x="22" y="9"/>
                  </a:lnTo>
                  <a:lnTo>
                    <a:pt x="22" y="7"/>
                  </a:lnTo>
                  <a:lnTo>
                    <a:pt x="22" y="6"/>
                  </a:lnTo>
                  <a:lnTo>
                    <a:pt x="19" y="2"/>
                  </a:lnTo>
                  <a:lnTo>
                    <a:pt x="17" y="0"/>
                  </a:lnTo>
                  <a:lnTo>
                    <a:pt x="14" y="0"/>
                  </a:lnTo>
                  <a:lnTo>
                    <a:pt x="13" y="2"/>
                  </a:lnTo>
                  <a:lnTo>
                    <a:pt x="11" y="4"/>
                  </a:lnTo>
                  <a:lnTo>
                    <a:pt x="11"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95" name="Freeform 807"/>
            <p:cNvSpPr/>
            <p:nvPr/>
          </p:nvSpPr>
          <p:spPr bwMode="auto">
            <a:xfrm>
              <a:off x="4575176" y="3357563"/>
              <a:ext cx="12700" cy="23813"/>
            </a:xfrm>
            <a:custGeom>
              <a:avLst/>
              <a:gdLst/>
              <a:ahLst/>
              <a:cxnLst>
                <a:cxn ang="0">
                  <a:pos x="19" y="4"/>
                </a:cxn>
                <a:cxn ang="0">
                  <a:pos x="19" y="4"/>
                </a:cxn>
                <a:cxn ang="0">
                  <a:pos x="14" y="17"/>
                </a:cxn>
                <a:cxn ang="0">
                  <a:pos x="8" y="28"/>
                </a:cxn>
                <a:cxn ang="0">
                  <a:pos x="2" y="42"/>
                </a:cxn>
                <a:cxn ang="0">
                  <a:pos x="1" y="48"/>
                </a:cxn>
                <a:cxn ang="0">
                  <a:pos x="0" y="55"/>
                </a:cxn>
                <a:cxn ang="0">
                  <a:pos x="0" y="55"/>
                </a:cxn>
                <a:cxn ang="0">
                  <a:pos x="1" y="57"/>
                </a:cxn>
                <a:cxn ang="0">
                  <a:pos x="2" y="59"/>
                </a:cxn>
                <a:cxn ang="0">
                  <a:pos x="6" y="60"/>
                </a:cxn>
                <a:cxn ang="0">
                  <a:pos x="10" y="59"/>
                </a:cxn>
                <a:cxn ang="0">
                  <a:pos x="12" y="57"/>
                </a:cxn>
                <a:cxn ang="0">
                  <a:pos x="12" y="55"/>
                </a:cxn>
                <a:cxn ang="0">
                  <a:pos x="12" y="55"/>
                </a:cxn>
                <a:cxn ang="0">
                  <a:pos x="13" y="48"/>
                </a:cxn>
                <a:cxn ang="0">
                  <a:pos x="14" y="42"/>
                </a:cxn>
                <a:cxn ang="0">
                  <a:pos x="19" y="30"/>
                </a:cxn>
                <a:cxn ang="0">
                  <a:pos x="26" y="18"/>
                </a:cxn>
                <a:cxn ang="0">
                  <a:pos x="30" y="6"/>
                </a:cxn>
                <a:cxn ang="0">
                  <a:pos x="30" y="6"/>
                </a:cxn>
                <a:cxn ang="0">
                  <a:pos x="31" y="4"/>
                </a:cxn>
                <a:cxn ang="0">
                  <a:pos x="30" y="2"/>
                </a:cxn>
                <a:cxn ang="0">
                  <a:pos x="26" y="0"/>
                </a:cxn>
                <a:cxn ang="0">
                  <a:pos x="22" y="0"/>
                </a:cxn>
                <a:cxn ang="0">
                  <a:pos x="21" y="1"/>
                </a:cxn>
                <a:cxn ang="0">
                  <a:pos x="19" y="4"/>
                </a:cxn>
                <a:cxn ang="0">
                  <a:pos x="19" y="4"/>
                </a:cxn>
              </a:cxnLst>
              <a:rect l="0" t="0" r="r" b="b"/>
              <a:pathLst>
                <a:path w="31" h="60">
                  <a:moveTo>
                    <a:pt x="19" y="4"/>
                  </a:moveTo>
                  <a:lnTo>
                    <a:pt x="19" y="4"/>
                  </a:lnTo>
                  <a:lnTo>
                    <a:pt x="14" y="17"/>
                  </a:lnTo>
                  <a:lnTo>
                    <a:pt x="8" y="28"/>
                  </a:lnTo>
                  <a:lnTo>
                    <a:pt x="2" y="42"/>
                  </a:lnTo>
                  <a:lnTo>
                    <a:pt x="1" y="48"/>
                  </a:lnTo>
                  <a:lnTo>
                    <a:pt x="0" y="55"/>
                  </a:lnTo>
                  <a:lnTo>
                    <a:pt x="0" y="55"/>
                  </a:lnTo>
                  <a:lnTo>
                    <a:pt x="1" y="57"/>
                  </a:lnTo>
                  <a:lnTo>
                    <a:pt x="2" y="59"/>
                  </a:lnTo>
                  <a:lnTo>
                    <a:pt x="6" y="60"/>
                  </a:lnTo>
                  <a:lnTo>
                    <a:pt x="10" y="59"/>
                  </a:lnTo>
                  <a:lnTo>
                    <a:pt x="12" y="57"/>
                  </a:lnTo>
                  <a:lnTo>
                    <a:pt x="12" y="55"/>
                  </a:lnTo>
                  <a:lnTo>
                    <a:pt x="12" y="55"/>
                  </a:lnTo>
                  <a:lnTo>
                    <a:pt x="13" y="48"/>
                  </a:lnTo>
                  <a:lnTo>
                    <a:pt x="14" y="42"/>
                  </a:lnTo>
                  <a:lnTo>
                    <a:pt x="19" y="30"/>
                  </a:lnTo>
                  <a:lnTo>
                    <a:pt x="26" y="18"/>
                  </a:lnTo>
                  <a:lnTo>
                    <a:pt x="30" y="6"/>
                  </a:lnTo>
                  <a:lnTo>
                    <a:pt x="30" y="6"/>
                  </a:lnTo>
                  <a:lnTo>
                    <a:pt x="31" y="4"/>
                  </a:lnTo>
                  <a:lnTo>
                    <a:pt x="30" y="2"/>
                  </a:lnTo>
                  <a:lnTo>
                    <a:pt x="26" y="0"/>
                  </a:lnTo>
                  <a:lnTo>
                    <a:pt x="22" y="0"/>
                  </a:lnTo>
                  <a:lnTo>
                    <a:pt x="21" y="1"/>
                  </a:lnTo>
                  <a:lnTo>
                    <a:pt x="19" y="4"/>
                  </a:lnTo>
                  <a:lnTo>
                    <a:pt x="19"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97" name="Freeform 809"/>
            <p:cNvSpPr/>
            <p:nvPr/>
          </p:nvSpPr>
          <p:spPr bwMode="auto">
            <a:xfrm>
              <a:off x="4598988" y="3362326"/>
              <a:ext cx="7938" cy="22225"/>
            </a:xfrm>
            <a:custGeom>
              <a:avLst/>
              <a:gdLst/>
              <a:ahLst/>
              <a:cxnLst>
                <a:cxn ang="0">
                  <a:pos x="8" y="6"/>
                </a:cxn>
                <a:cxn ang="0">
                  <a:pos x="8" y="6"/>
                </a:cxn>
                <a:cxn ang="0">
                  <a:pos x="7" y="16"/>
                </a:cxn>
                <a:cxn ang="0">
                  <a:pos x="6" y="28"/>
                </a:cxn>
                <a:cxn ang="0">
                  <a:pos x="0" y="50"/>
                </a:cxn>
                <a:cxn ang="0">
                  <a:pos x="0" y="50"/>
                </a:cxn>
                <a:cxn ang="0">
                  <a:pos x="0" y="53"/>
                </a:cxn>
                <a:cxn ang="0">
                  <a:pos x="2" y="54"/>
                </a:cxn>
                <a:cxn ang="0">
                  <a:pos x="4" y="57"/>
                </a:cxn>
                <a:cxn ang="0">
                  <a:pos x="8" y="57"/>
                </a:cxn>
                <a:cxn ang="0">
                  <a:pos x="11" y="55"/>
                </a:cxn>
                <a:cxn ang="0">
                  <a:pos x="11" y="53"/>
                </a:cxn>
                <a:cxn ang="0">
                  <a:pos x="11" y="53"/>
                </a:cxn>
                <a:cxn ang="0">
                  <a:pos x="16" y="29"/>
                </a:cxn>
                <a:cxn ang="0">
                  <a:pos x="19" y="17"/>
                </a:cxn>
                <a:cxn ang="0">
                  <a:pos x="19" y="6"/>
                </a:cxn>
                <a:cxn ang="0">
                  <a:pos x="19" y="6"/>
                </a:cxn>
                <a:cxn ang="0">
                  <a:pos x="19" y="3"/>
                </a:cxn>
                <a:cxn ang="0">
                  <a:pos x="17" y="2"/>
                </a:cxn>
                <a:cxn ang="0">
                  <a:pos x="13" y="0"/>
                </a:cxn>
                <a:cxn ang="0">
                  <a:pos x="9" y="2"/>
                </a:cxn>
                <a:cxn ang="0">
                  <a:pos x="8" y="3"/>
                </a:cxn>
                <a:cxn ang="0">
                  <a:pos x="8" y="6"/>
                </a:cxn>
                <a:cxn ang="0">
                  <a:pos x="8" y="6"/>
                </a:cxn>
              </a:cxnLst>
              <a:rect l="0" t="0" r="r" b="b"/>
              <a:pathLst>
                <a:path w="19" h="57">
                  <a:moveTo>
                    <a:pt x="8" y="6"/>
                  </a:moveTo>
                  <a:lnTo>
                    <a:pt x="8" y="6"/>
                  </a:lnTo>
                  <a:lnTo>
                    <a:pt x="7" y="16"/>
                  </a:lnTo>
                  <a:lnTo>
                    <a:pt x="6" y="28"/>
                  </a:lnTo>
                  <a:lnTo>
                    <a:pt x="0" y="50"/>
                  </a:lnTo>
                  <a:lnTo>
                    <a:pt x="0" y="50"/>
                  </a:lnTo>
                  <a:lnTo>
                    <a:pt x="0" y="53"/>
                  </a:lnTo>
                  <a:lnTo>
                    <a:pt x="2" y="54"/>
                  </a:lnTo>
                  <a:lnTo>
                    <a:pt x="4" y="57"/>
                  </a:lnTo>
                  <a:lnTo>
                    <a:pt x="8" y="57"/>
                  </a:lnTo>
                  <a:lnTo>
                    <a:pt x="11" y="55"/>
                  </a:lnTo>
                  <a:lnTo>
                    <a:pt x="11" y="53"/>
                  </a:lnTo>
                  <a:lnTo>
                    <a:pt x="11" y="53"/>
                  </a:lnTo>
                  <a:lnTo>
                    <a:pt x="16" y="29"/>
                  </a:lnTo>
                  <a:lnTo>
                    <a:pt x="19" y="17"/>
                  </a:lnTo>
                  <a:lnTo>
                    <a:pt x="19" y="6"/>
                  </a:lnTo>
                  <a:lnTo>
                    <a:pt x="19" y="6"/>
                  </a:lnTo>
                  <a:lnTo>
                    <a:pt x="19" y="3"/>
                  </a:lnTo>
                  <a:lnTo>
                    <a:pt x="17" y="2"/>
                  </a:lnTo>
                  <a:lnTo>
                    <a:pt x="13" y="0"/>
                  </a:lnTo>
                  <a:lnTo>
                    <a:pt x="9" y="2"/>
                  </a:lnTo>
                  <a:lnTo>
                    <a:pt x="8" y="3"/>
                  </a:lnTo>
                  <a:lnTo>
                    <a:pt x="8" y="6"/>
                  </a:lnTo>
                  <a:lnTo>
                    <a:pt x="8"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98" name="Freeform 810"/>
            <p:cNvSpPr/>
            <p:nvPr/>
          </p:nvSpPr>
          <p:spPr bwMode="auto">
            <a:xfrm>
              <a:off x="4630738" y="3368676"/>
              <a:ext cx="14288" cy="23813"/>
            </a:xfrm>
            <a:custGeom>
              <a:avLst/>
              <a:gdLst/>
              <a:ahLst/>
              <a:cxnLst>
                <a:cxn ang="0">
                  <a:pos x="24" y="3"/>
                </a:cxn>
                <a:cxn ang="0">
                  <a:pos x="24" y="3"/>
                </a:cxn>
                <a:cxn ang="0">
                  <a:pos x="17" y="20"/>
                </a:cxn>
                <a:cxn ang="0">
                  <a:pos x="11" y="35"/>
                </a:cxn>
                <a:cxn ang="0">
                  <a:pos x="11" y="35"/>
                </a:cxn>
                <a:cxn ang="0">
                  <a:pos x="4" y="46"/>
                </a:cxn>
                <a:cxn ang="0">
                  <a:pos x="1" y="51"/>
                </a:cxn>
                <a:cxn ang="0">
                  <a:pos x="0" y="58"/>
                </a:cxn>
                <a:cxn ang="0">
                  <a:pos x="0" y="58"/>
                </a:cxn>
                <a:cxn ang="0">
                  <a:pos x="0" y="60"/>
                </a:cxn>
                <a:cxn ang="0">
                  <a:pos x="1" y="62"/>
                </a:cxn>
                <a:cxn ang="0">
                  <a:pos x="3" y="63"/>
                </a:cxn>
                <a:cxn ang="0">
                  <a:pos x="5" y="63"/>
                </a:cxn>
                <a:cxn ang="0">
                  <a:pos x="9" y="62"/>
                </a:cxn>
                <a:cxn ang="0">
                  <a:pos x="11" y="60"/>
                </a:cxn>
                <a:cxn ang="0">
                  <a:pos x="12" y="58"/>
                </a:cxn>
                <a:cxn ang="0">
                  <a:pos x="12" y="58"/>
                </a:cxn>
                <a:cxn ang="0">
                  <a:pos x="13" y="51"/>
                </a:cxn>
                <a:cxn ang="0">
                  <a:pos x="17" y="45"/>
                </a:cxn>
                <a:cxn ang="0">
                  <a:pos x="21" y="38"/>
                </a:cxn>
                <a:cxn ang="0">
                  <a:pos x="25" y="33"/>
                </a:cxn>
                <a:cxn ang="0">
                  <a:pos x="25" y="33"/>
                </a:cxn>
                <a:cxn ang="0">
                  <a:pos x="30" y="20"/>
                </a:cxn>
                <a:cxn ang="0">
                  <a:pos x="34" y="7"/>
                </a:cxn>
                <a:cxn ang="0">
                  <a:pos x="34" y="7"/>
                </a:cxn>
                <a:cxn ang="0">
                  <a:pos x="34" y="4"/>
                </a:cxn>
                <a:cxn ang="0">
                  <a:pos x="34" y="1"/>
                </a:cxn>
                <a:cxn ang="0">
                  <a:pos x="30" y="0"/>
                </a:cxn>
                <a:cxn ang="0">
                  <a:pos x="26" y="0"/>
                </a:cxn>
                <a:cxn ang="0">
                  <a:pos x="25" y="1"/>
                </a:cxn>
                <a:cxn ang="0">
                  <a:pos x="24" y="3"/>
                </a:cxn>
                <a:cxn ang="0">
                  <a:pos x="24" y="3"/>
                </a:cxn>
              </a:cxnLst>
              <a:rect l="0" t="0" r="r" b="b"/>
              <a:pathLst>
                <a:path w="34" h="63">
                  <a:moveTo>
                    <a:pt x="24" y="3"/>
                  </a:moveTo>
                  <a:lnTo>
                    <a:pt x="24" y="3"/>
                  </a:lnTo>
                  <a:lnTo>
                    <a:pt x="17" y="20"/>
                  </a:lnTo>
                  <a:lnTo>
                    <a:pt x="11" y="35"/>
                  </a:lnTo>
                  <a:lnTo>
                    <a:pt x="11" y="35"/>
                  </a:lnTo>
                  <a:lnTo>
                    <a:pt x="4" y="46"/>
                  </a:lnTo>
                  <a:lnTo>
                    <a:pt x="1" y="51"/>
                  </a:lnTo>
                  <a:lnTo>
                    <a:pt x="0" y="58"/>
                  </a:lnTo>
                  <a:lnTo>
                    <a:pt x="0" y="58"/>
                  </a:lnTo>
                  <a:lnTo>
                    <a:pt x="0" y="60"/>
                  </a:lnTo>
                  <a:lnTo>
                    <a:pt x="1" y="62"/>
                  </a:lnTo>
                  <a:lnTo>
                    <a:pt x="3" y="63"/>
                  </a:lnTo>
                  <a:lnTo>
                    <a:pt x="5" y="63"/>
                  </a:lnTo>
                  <a:lnTo>
                    <a:pt x="9" y="62"/>
                  </a:lnTo>
                  <a:lnTo>
                    <a:pt x="11" y="60"/>
                  </a:lnTo>
                  <a:lnTo>
                    <a:pt x="12" y="58"/>
                  </a:lnTo>
                  <a:lnTo>
                    <a:pt x="12" y="58"/>
                  </a:lnTo>
                  <a:lnTo>
                    <a:pt x="13" y="51"/>
                  </a:lnTo>
                  <a:lnTo>
                    <a:pt x="17" y="45"/>
                  </a:lnTo>
                  <a:lnTo>
                    <a:pt x="21" y="38"/>
                  </a:lnTo>
                  <a:lnTo>
                    <a:pt x="25" y="33"/>
                  </a:lnTo>
                  <a:lnTo>
                    <a:pt x="25" y="33"/>
                  </a:lnTo>
                  <a:lnTo>
                    <a:pt x="30" y="20"/>
                  </a:lnTo>
                  <a:lnTo>
                    <a:pt x="34" y="7"/>
                  </a:lnTo>
                  <a:lnTo>
                    <a:pt x="34" y="7"/>
                  </a:lnTo>
                  <a:lnTo>
                    <a:pt x="34" y="4"/>
                  </a:lnTo>
                  <a:lnTo>
                    <a:pt x="34" y="1"/>
                  </a:lnTo>
                  <a:lnTo>
                    <a:pt x="30" y="0"/>
                  </a:lnTo>
                  <a:lnTo>
                    <a:pt x="26" y="0"/>
                  </a:lnTo>
                  <a:lnTo>
                    <a:pt x="25" y="1"/>
                  </a:lnTo>
                  <a:lnTo>
                    <a:pt x="24" y="3"/>
                  </a:lnTo>
                  <a:lnTo>
                    <a:pt x="24"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99" name="Freeform 811"/>
            <p:cNvSpPr/>
            <p:nvPr/>
          </p:nvSpPr>
          <p:spPr bwMode="auto">
            <a:xfrm>
              <a:off x="4657726" y="3365501"/>
              <a:ext cx="12700" cy="28575"/>
            </a:xfrm>
            <a:custGeom>
              <a:avLst/>
              <a:gdLst/>
              <a:ahLst/>
              <a:cxnLst>
                <a:cxn ang="0">
                  <a:pos x="20" y="6"/>
                </a:cxn>
                <a:cxn ang="0">
                  <a:pos x="20" y="6"/>
                </a:cxn>
                <a:cxn ang="0">
                  <a:pos x="18" y="9"/>
                </a:cxn>
                <a:cxn ang="0">
                  <a:pos x="17" y="13"/>
                </a:cxn>
                <a:cxn ang="0">
                  <a:pos x="13" y="20"/>
                </a:cxn>
                <a:cxn ang="0">
                  <a:pos x="8" y="25"/>
                </a:cxn>
                <a:cxn ang="0">
                  <a:pos x="5" y="33"/>
                </a:cxn>
                <a:cxn ang="0">
                  <a:pos x="5" y="33"/>
                </a:cxn>
                <a:cxn ang="0">
                  <a:pos x="3" y="40"/>
                </a:cxn>
                <a:cxn ang="0">
                  <a:pos x="1" y="50"/>
                </a:cxn>
                <a:cxn ang="0">
                  <a:pos x="0" y="67"/>
                </a:cxn>
                <a:cxn ang="0">
                  <a:pos x="0" y="67"/>
                </a:cxn>
                <a:cxn ang="0">
                  <a:pos x="1" y="69"/>
                </a:cxn>
                <a:cxn ang="0">
                  <a:pos x="3" y="71"/>
                </a:cxn>
                <a:cxn ang="0">
                  <a:pos x="7" y="72"/>
                </a:cxn>
                <a:cxn ang="0">
                  <a:pos x="11" y="71"/>
                </a:cxn>
                <a:cxn ang="0">
                  <a:pos x="12" y="69"/>
                </a:cxn>
                <a:cxn ang="0">
                  <a:pos x="12" y="67"/>
                </a:cxn>
                <a:cxn ang="0">
                  <a:pos x="12" y="67"/>
                </a:cxn>
                <a:cxn ang="0">
                  <a:pos x="12" y="57"/>
                </a:cxn>
                <a:cxn ang="0">
                  <a:pos x="13" y="47"/>
                </a:cxn>
                <a:cxn ang="0">
                  <a:pos x="15" y="38"/>
                </a:cxn>
                <a:cxn ang="0">
                  <a:pos x="18" y="29"/>
                </a:cxn>
                <a:cxn ang="0">
                  <a:pos x="18" y="29"/>
                </a:cxn>
                <a:cxn ang="0">
                  <a:pos x="26" y="18"/>
                </a:cxn>
                <a:cxn ang="0">
                  <a:pos x="29" y="13"/>
                </a:cxn>
                <a:cxn ang="0">
                  <a:pos x="32" y="6"/>
                </a:cxn>
                <a:cxn ang="0">
                  <a:pos x="32" y="6"/>
                </a:cxn>
                <a:cxn ang="0">
                  <a:pos x="30" y="4"/>
                </a:cxn>
                <a:cxn ang="0">
                  <a:pos x="30" y="1"/>
                </a:cxn>
                <a:cxn ang="0">
                  <a:pos x="28" y="1"/>
                </a:cxn>
                <a:cxn ang="0">
                  <a:pos x="26" y="0"/>
                </a:cxn>
                <a:cxn ang="0">
                  <a:pos x="22" y="1"/>
                </a:cxn>
                <a:cxn ang="0">
                  <a:pos x="21" y="4"/>
                </a:cxn>
                <a:cxn ang="0">
                  <a:pos x="20" y="6"/>
                </a:cxn>
                <a:cxn ang="0">
                  <a:pos x="20" y="6"/>
                </a:cxn>
              </a:cxnLst>
              <a:rect l="0" t="0" r="r" b="b"/>
              <a:pathLst>
                <a:path w="32" h="72">
                  <a:moveTo>
                    <a:pt x="20" y="6"/>
                  </a:moveTo>
                  <a:lnTo>
                    <a:pt x="20" y="6"/>
                  </a:lnTo>
                  <a:lnTo>
                    <a:pt x="18" y="9"/>
                  </a:lnTo>
                  <a:lnTo>
                    <a:pt x="17" y="13"/>
                  </a:lnTo>
                  <a:lnTo>
                    <a:pt x="13" y="20"/>
                  </a:lnTo>
                  <a:lnTo>
                    <a:pt x="8" y="25"/>
                  </a:lnTo>
                  <a:lnTo>
                    <a:pt x="5" y="33"/>
                  </a:lnTo>
                  <a:lnTo>
                    <a:pt x="5" y="33"/>
                  </a:lnTo>
                  <a:lnTo>
                    <a:pt x="3" y="40"/>
                  </a:lnTo>
                  <a:lnTo>
                    <a:pt x="1" y="50"/>
                  </a:lnTo>
                  <a:lnTo>
                    <a:pt x="0" y="67"/>
                  </a:lnTo>
                  <a:lnTo>
                    <a:pt x="0" y="67"/>
                  </a:lnTo>
                  <a:lnTo>
                    <a:pt x="1" y="69"/>
                  </a:lnTo>
                  <a:lnTo>
                    <a:pt x="3" y="71"/>
                  </a:lnTo>
                  <a:lnTo>
                    <a:pt x="7" y="72"/>
                  </a:lnTo>
                  <a:lnTo>
                    <a:pt x="11" y="71"/>
                  </a:lnTo>
                  <a:lnTo>
                    <a:pt x="12" y="69"/>
                  </a:lnTo>
                  <a:lnTo>
                    <a:pt x="12" y="67"/>
                  </a:lnTo>
                  <a:lnTo>
                    <a:pt x="12" y="67"/>
                  </a:lnTo>
                  <a:lnTo>
                    <a:pt x="12" y="57"/>
                  </a:lnTo>
                  <a:lnTo>
                    <a:pt x="13" y="47"/>
                  </a:lnTo>
                  <a:lnTo>
                    <a:pt x="15" y="38"/>
                  </a:lnTo>
                  <a:lnTo>
                    <a:pt x="18" y="29"/>
                  </a:lnTo>
                  <a:lnTo>
                    <a:pt x="18" y="29"/>
                  </a:lnTo>
                  <a:lnTo>
                    <a:pt x="26" y="18"/>
                  </a:lnTo>
                  <a:lnTo>
                    <a:pt x="29" y="13"/>
                  </a:lnTo>
                  <a:lnTo>
                    <a:pt x="32" y="6"/>
                  </a:lnTo>
                  <a:lnTo>
                    <a:pt x="32" y="6"/>
                  </a:lnTo>
                  <a:lnTo>
                    <a:pt x="30" y="4"/>
                  </a:lnTo>
                  <a:lnTo>
                    <a:pt x="30" y="1"/>
                  </a:lnTo>
                  <a:lnTo>
                    <a:pt x="28" y="1"/>
                  </a:lnTo>
                  <a:lnTo>
                    <a:pt x="26" y="0"/>
                  </a:lnTo>
                  <a:lnTo>
                    <a:pt x="22" y="1"/>
                  </a:lnTo>
                  <a:lnTo>
                    <a:pt x="21" y="4"/>
                  </a:lnTo>
                  <a:lnTo>
                    <a:pt x="20" y="6"/>
                  </a:lnTo>
                  <a:lnTo>
                    <a:pt x="20"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00" name="Freeform 812"/>
            <p:cNvSpPr/>
            <p:nvPr/>
          </p:nvSpPr>
          <p:spPr bwMode="auto">
            <a:xfrm>
              <a:off x="4687888" y="3367088"/>
              <a:ext cx="7938" cy="23813"/>
            </a:xfrm>
            <a:custGeom>
              <a:avLst/>
              <a:gdLst/>
              <a:ahLst/>
              <a:cxnLst>
                <a:cxn ang="0">
                  <a:pos x="11" y="6"/>
                </a:cxn>
                <a:cxn ang="0">
                  <a:pos x="11" y="6"/>
                </a:cxn>
                <a:cxn ang="0">
                  <a:pos x="10" y="16"/>
                </a:cxn>
                <a:cxn ang="0">
                  <a:pos x="7" y="26"/>
                </a:cxn>
                <a:cxn ang="0">
                  <a:pos x="7" y="26"/>
                </a:cxn>
                <a:cxn ang="0">
                  <a:pos x="4" y="38"/>
                </a:cxn>
                <a:cxn ang="0">
                  <a:pos x="0" y="48"/>
                </a:cxn>
                <a:cxn ang="0">
                  <a:pos x="0" y="48"/>
                </a:cxn>
                <a:cxn ang="0">
                  <a:pos x="0" y="51"/>
                </a:cxn>
                <a:cxn ang="0">
                  <a:pos x="0" y="53"/>
                </a:cxn>
                <a:cxn ang="0">
                  <a:pos x="3" y="56"/>
                </a:cxn>
                <a:cxn ang="0">
                  <a:pos x="6" y="57"/>
                </a:cxn>
                <a:cxn ang="0">
                  <a:pos x="7" y="57"/>
                </a:cxn>
                <a:cxn ang="0">
                  <a:pos x="10" y="56"/>
                </a:cxn>
                <a:cxn ang="0">
                  <a:pos x="11" y="55"/>
                </a:cxn>
                <a:cxn ang="0">
                  <a:pos x="11" y="55"/>
                </a:cxn>
                <a:cxn ang="0">
                  <a:pos x="15" y="43"/>
                </a:cxn>
                <a:cxn ang="0">
                  <a:pos x="17" y="31"/>
                </a:cxn>
                <a:cxn ang="0">
                  <a:pos x="17" y="31"/>
                </a:cxn>
                <a:cxn ang="0">
                  <a:pos x="20" y="18"/>
                </a:cxn>
                <a:cxn ang="0">
                  <a:pos x="23" y="6"/>
                </a:cxn>
                <a:cxn ang="0">
                  <a:pos x="23" y="6"/>
                </a:cxn>
                <a:cxn ang="0">
                  <a:pos x="23" y="4"/>
                </a:cxn>
                <a:cxn ang="0">
                  <a:pos x="21" y="1"/>
                </a:cxn>
                <a:cxn ang="0">
                  <a:pos x="20" y="1"/>
                </a:cxn>
                <a:cxn ang="0">
                  <a:pos x="17" y="0"/>
                </a:cxn>
                <a:cxn ang="0">
                  <a:pos x="13" y="1"/>
                </a:cxn>
                <a:cxn ang="0">
                  <a:pos x="12" y="4"/>
                </a:cxn>
                <a:cxn ang="0">
                  <a:pos x="11" y="6"/>
                </a:cxn>
                <a:cxn ang="0">
                  <a:pos x="11" y="6"/>
                </a:cxn>
              </a:cxnLst>
              <a:rect l="0" t="0" r="r" b="b"/>
              <a:pathLst>
                <a:path w="23" h="57">
                  <a:moveTo>
                    <a:pt x="11" y="6"/>
                  </a:moveTo>
                  <a:lnTo>
                    <a:pt x="11" y="6"/>
                  </a:lnTo>
                  <a:lnTo>
                    <a:pt x="10" y="16"/>
                  </a:lnTo>
                  <a:lnTo>
                    <a:pt x="7" y="26"/>
                  </a:lnTo>
                  <a:lnTo>
                    <a:pt x="7" y="26"/>
                  </a:lnTo>
                  <a:lnTo>
                    <a:pt x="4" y="38"/>
                  </a:lnTo>
                  <a:lnTo>
                    <a:pt x="0" y="48"/>
                  </a:lnTo>
                  <a:lnTo>
                    <a:pt x="0" y="48"/>
                  </a:lnTo>
                  <a:lnTo>
                    <a:pt x="0" y="51"/>
                  </a:lnTo>
                  <a:lnTo>
                    <a:pt x="0" y="53"/>
                  </a:lnTo>
                  <a:lnTo>
                    <a:pt x="3" y="56"/>
                  </a:lnTo>
                  <a:lnTo>
                    <a:pt x="6" y="57"/>
                  </a:lnTo>
                  <a:lnTo>
                    <a:pt x="7" y="57"/>
                  </a:lnTo>
                  <a:lnTo>
                    <a:pt x="10" y="56"/>
                  </a:lnTo>
                  <a:lnTo>
                    <a:pt x="11" y="55"/>
                  </a:lnTo>
                  <a:lnTo>
                    <a:pt x="11" y="55"/>
                  </a:lnTo>
                  <a:lnTo>
                    <a:pt x="15" y="43"/>
                  </a:lnTo>
                  <a:lnTo>
                    <a:pt x="17" y="31"/>
                  </a:lnTo>
                  <a:lnTo>
                    <a:pt x="17" y="31"/>
                  </a:lnTo>
                  <a:lnTo>
                    <a:pt x="20" y="18"/>
                  </a:lnTo>
                  <a:lnTo>
                    <a:pt x="23" y="6"/>
                  </a:lnTo>
                  <a:lnTo>
                    <a:pt x="23" y="6"/>
                  </a:lnTo>
                  <a:lnTo>
                    <a:pt x="23" y="4"/>
                  </a:lnTo>
                  <a:lnTo>
                    <a:pt x="21" y="1"/>
                  </a:lnTo>
                  <a:lnTo>
                    <a:pt x="20" y="1"/>
                  </a:lnTo>
                  <a:lnTo>
                    <a:pt x="17" y="0"/>
                  </a:lnTo>
                  <a:lnTo>
                    <a:pt x="13" y="1"/>
                  </a:lnTo>
                  <a:lnTo>
                    <a:pt x="12" y="4"/>
                  </a:lnTo>
                  <a:lnTo>
                    <a:pt x="11" y="6"/>
                  </a:lnTo>
                  <a:lnTo>
                    <a:pt x="11"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01" name="Freeform 813"/>
            <p:cNvSpPr/>
            <p:nvPr/>
          </p:nvSpPr>
          <p:spPr bwMode="auto">
            <a:xfrm>
              <a:off x="4667251" y="3168651"/>
              <a:ext cx="19050" cy="55563"/>
            </a:xfrm>
            <a:custGeom>
              <a:avLst/>
              <a:gdLst/>
              <a:ahLst/>
              <a:cxnLst>
                <a:cxn ang="0">
                  <a:pos x="35" y="2"/>
                </a:cxn>
                <a:cxn ang="0">
                  <a:pos x="35" y="2"/>
                </a:cxn>
                <a:cxn ang="0">
                  <a:pos x="30" y="10"/>
                </a:cxn>
                <a:cxn ang="0">
                  <a:pos x="27" y="17"/>
                </a:cxn>
                <a:cxn ang="0">
                  <a:pos x="22" y="32"/>
                </a:cxn>
                <a:cxn ang="0">
                  <a:pos x="19" y="48"/>
                </a:cxn>
                <a:cxn ang="0">
                  <a:pos x="15" y="65"/>
                </a:cxn>
                <a:cxn ang="0">
                  <a:pos x="15" y="65"/>
                </a:cxn>
                <a:cxn ang="0">
                  <a:pos x="5" y="99"/>
                </a:cxn>
                <a:cxn ang="0">
                  <a:pos x="1" y="117"/>
                </a:cxn>
                <a:cxn ang="0">
                  <a:pos x="0" y="134"/>
                </a:cxn>
                <a:cxn ang="0">
                  <a:pos x="0" y="134"/>
                </a:cxn>
                <a:cxn ang="0">
                  <a:pos x="0" y="137"/>
                </a:cxn>
                <a:cxn ang="0">
                  <a:pos x="1" y="140"/>
                </a:cxn>
                <a:cxn ang="0">
                  <a:pos x="5" y="141"/>
                </a:cxn>
                <a:cxn ang="0">
                  <a:pos x="9" y="140"/>
                </a:cxn>
                <a:cxn ang="0">
                  <a:pos x="10" y="137"/>
                </a:cxn>
                <a:cxn ang="0">
                  <a:pos x="11" y="134"/>
                </a:cxn>
                <a:cxn ang="0">
                  <a:pos x="11" y="134"/>
                </a:cxn>
                <a:cxn ang="0">
                  <a:pos x="13" y="117"/>
                </a:cxn>
                <a:cxn ang="0">
                  <a:pos x="17" y="102"/>
                </a:cxn>
                <a:cxn ang="0">
                  <a:pos x="22" y="85"/>
                </a:cxn>
                <a:cxn ang="0">
                  <a:pos x="26" y="68"/>
                </a:cxn>
                <a:cxn ang="0">
                  <a:pos x="26" y="68"/>
                </a:cxn>
                <a:cxn ang="0">
                  <a:pos x="32" y="38"/>
                </a:cxn>
                <a:cxn ang="0">
                  <a:pos x="38" y="22"/>
                </a:cxn>
                <a:cxn ang="0">
                  <a:pos x="40" y="15"/>
                </a:cxn>
                <a:cxn ang="0">
                  <a:pos x="44" y="9"/>
                </a:cxn>
                <a:cxn ang="0">
                  <a:pos x="44" y="9"/>
                </a:cxn>
                <a:cxn ang="0">
                  <a:pos x="45" y="6"/>
                </a:cxn>
                <a:cxn ang="0">
                  <a:pos x="45" y="4"/>
                </a:cxn>
                <a:cxn ang="0">
                  <a:pos x="44" y="2"/>
                </a:cxn>
                <a:cxn ang="0">
                  <a:pos x="43" y="1"/>
                </a:cxn>
                <a:cxn ang="0">
                  <a:pos x="39" y="0"/>
                </a:cxn>
                <a:cxn ang="0">
                  <a:pos x="36" y="1"/>
                </a:cxn>
                <a:cxn ang="0">
                  <a:pos x="35" y="2"/>
                </a:cxn>
                <a:cxn ang="0">
                  <a:pos x="35" y="2"/>
                </a:cxn>
              </a:cxnLst>
              <a:rect l="0" t="0" r="r" b="b"/>
              <a:pathLst>
                <a:path w="45" h="141">
                  <a:moveTo>
                    <a:pt x="35" y="2"/>
                  </a:moveTo>
                  <a:lnTo>
                    <a:pt x="35" y="2"/>
                  </a:lnTo>
                  <a:lnTo>
                    <a:pt x="30" y="10"/>
                  </a:lnTo>
                  <a:lnTo>
                    <a:pt x="27" y="17"/>
                  </a:lnTo>
                  <a:lnTo>
                    <a:pt x="22" y="32"/>
                  </a:lnTo>
                  <a:lnTo>
                    <a:pt x="19" y="48"/>
                  </a:lnTo>
                  <a:lnTo>
                    <a:pt x="15" y="65"/>
                  </a:lnTo>
                  <a:lnTo>
                    <a:pt x="15" y="65"/>
                  </a:lnTo>
                  <a:lnTo>
                    <a:pt x="5" y="99"/>
                  </a:lnTo>
                  <a:lnTo>
                    <a:pt x="1" y="117"/>
                  </a:lnTo>
                  <a:lnTo>
                    <a:pt x="0" y="134"/>
                  </a:lnTo>
                  <a:lnTo>
                    <a:pt x="0" y="134"/>
                  </a:lnTo>
                  <a:lnTo>
                    <a:pt x="0" y="137"/>
                  </a:lnTo>
                  <a:lnTo>
                    <a:pt x="1" y="140"/>
                  </a:lnTo>
                  <a:lnTo>
                    <a:pt x="5" y="141"/>
                  </a:lnTo>
                  <a:lnTo>
                    <a:pt x="9" y="140"/>
                  </a:lnTo>
                  <a:lnTo>
                    <a:pt x="10" y="137"/>
                  </a:lnTo>
                  <a:lnTo>
                    <a:pt x="11" y="134"/>
                  </a:lnTo>
                  <a:lnTo>
                    <a:pt x="11" y="134"/>
                  </a:lnTo>
                  <a:lnTo>
                    <a:pt x="13" y="117"/>
                  </a:lnTo>
                  <a:lnTo>
                    <a:pt x="17" y="102"/>
                  </a:lnTo>
                  <a:lnTo>
                    <a:pt x="22" y="85"/>
                  </a:lnTo>
                  <a:lnTo>
                    <a:pt x="26" y="68"/>
                  </a:lnTo>
                  <a:lnTo>
                    <a:pt x="26" y="68"/>
                  </a:lnTo>
                  <a:lnTo>
                    <a:pt x="32" y="38"/>
                  </a:lnTo>
                  <a:lnTo>
                    <a:pt x="38" y="22"/>
                  </a:lnTo>
                  <a:lnTo>
                    <a:pt x="40" y="15"/>
                  </a:lnTo>
                  <a:lnTo>
                    <a:pt x="44" y="9"/>
                  </a:lnTo>
                  <a:lnTo>
                    <a:pt x="44" y="9"/>
                  </a:lnTo>
                  <a:lnTo>
                    <a:pt x="45" y="6"/>
                  </a:lnTo>
                  <a:lnTo>
                    <a:pt x="45" y="4"/>
                  </a:lnTo>
                  <a:lnTo>
                    <a:pt x="44" y="2"/>
                  </a:lnTo>
                  <a:lnTo>
                    <a:pt x="43" y="1"/>
                  </a:lnTo>
                  <a:lnTo>
                    <a:pt x="39" y="0"/>
                  </a:lnTo>
                  <a:lnTo>
                    <a:pt x="36" y="1"/>
                  </a:lnTo>
                  <a:lnTo>
                    <a:pt x="35" y="2"/>
                  </a:lnTo>
                  <a:lnTo>
                    <a:pt x="3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02" name="Freeform 814"/>
            <p:cNvSpPr/>
            <p:nvPr/>
          </p:nvSpPr>
          <p:spPr bwMode="auto">
            <a:xfrm>
              <a:off x="4686301" y="3151188"/>
              <a:ext cx="34925" cy="95250"/>
            </a:xfrm>
            <a:custGeom>
              <a:avLst/>
              <a:gdLst/>
              <a:ahLst/>
              <a:cxnLst>
                <a:cxn ang="0">
                  <a:pos x="79" y="1"/>
                </a:cxn>
                <a:cxn ang="0">
                  <a:pos x="79" y="1"/>
                </a:cxn>
                <a:cxn ang="0">
                  <a:pos x="73" y="8"/>
                </a:cxn>
                <a:cxn ang="0">
                  <a:pos x="69" y="15"/>
                </a:cxn>
                <a:cxn ang="0">
                  <a:pos x="62" y="30"/>
                </a:cxn>
                <a:cxn ang="0">
                  <a:pos x="56" y="46"/>
                </a:cxn>
                <a:cxn ang="0">
                  <a:pos x="52" y="63"/>
                </a:cxn>
                <a:cxn ang="0">
                  <a:pos x="46" y="97"/>
                </a:cxn>
                <a:cxn ang="0">
                  <a:pos x="42" y="112"/>
                </a:cxn>
                <a:cxn ang="0">
                  <a:pos x="37" y="129"/>
                </a:cxn>
                <a:cxn ang="0">
                  <a:pos x="37" y="129"/>
                </a:cxn>
                <a:cxn ang="0">
                  <a:pos x="25" y="167"/>
                </a:cxn>
                <a:cxn ang="0">
                  <a:pos x="17" y="185"/>
                </a:cxn>
                <a:cxn ang="0">
                  <a:pos x="9" y="204"/>
                </a:cxn>
                <a:cxn ang="0">
                  <a:pos x="9" y="204"/>
                </a:cxn>
                <a:cxn ang="0">
                  <a:pos x="5" y="210"/>
                </a:cxn>
                <a:cxn ang="0">
                  <a:pos x="3" y="218"/>
                </a:cxn>
                <a:cxn ang="0">
                  <a:pos x="0" y="227"/>
                </a:cxn>
                <a:cxn ang="0">
                  <a:pos x="0" y="231"/>
                </a:cxn>
                <a:cxn ang="0">
                  <a:pos x="1" y="235"/>
                </a:cxn>
                <a:cxn ang="0">
                  <a:pos x="1" y="235"/>
                </a:cxn>
                <a:cxn ang="0">
                  <a:pos x="3" y="238"/>
                </a:cxn>
                <a:cxn ang="0">
                  <a:pos x="4" y="239"/>
                </a:cxn>
                <a:cxn ang="0">
                  <a:pos x="8" y="239"/>
                </a:cxn>
                <a:cxn ang="0">
                  <a:pos x="12" y="236"/>
                </a:cxn>
                <a:cxn ang="0">
                  <a:pos x="12" y="235"/>
                </a:cxn>
                <a:cxn ang="0">
                  <a:pos x="12" y="233"/>
                </a:cxn>
                <a:cxn ang="0">
                  <a:pos x="12" y="233"/>
                </a:cxn>
                <a:cxn ang="0">
                  <a:pos x="12" y="229"/>
                </a:cxn>
                <a:cxn ang="0">
                  <a:pos x="12" y="225"/>
                </a:cxn>
                <a:cxn ang="0">
                  <a:pos x="16" y="216"/>
                </a:cxn>
                <a:cxn ang="0">
                  <a:pos x="20" y="209"/>
                </a:cxn>
                <a:cxn ang="0">
                  <a:pos x="24" y="201"/>
                </a:cxn>
                <a:cxn ang="0">
                  <a:pos x="24" y="201"/>
                </a:cxn>
                <a:cxn ang="0">
                  <a:pos x="33" y="171"/>
                </a:cxn>
                <a:cxn ang="0">
                  <a:pos x="45" y="141"/>
                </a:cxn>
                <a:cxn ang="0">
                  <a:pos x="45" y="141"/>
                </a:cxn>
                <a:cxn ang="0">
                  <a:pos x="54" y="114"/>
                </a:cxn>
                <a:cxn ang="0">
                  <a:pos x="62" y="85"/>
                </a:cxn>
                <a:cxn ang="0">
                  <a:pos x="62" y="85"/>
                </a:cxn>
                <a:cxn ang="0">
                  <a:pos x="65" y="65"/>
                </a:cxn>
                <a:cxn ang="0">
                  <a:pos x="69" y="46"/>
                </a:cxn>
                <a:cxn ang="0">
                  <a:pos x="72" y="36"/>
                </a:cxn>
                <a:cxn ang="0">
                  <a:pos x="75" y="27"/>
                </a:cxn>
                <a:cxn ang="0">
                  <a:pos x="80" y="18"/>
                </a:cxn>
                <a:cxn ang="0">
                  <a:pos x="86" y="10"/>
                </a:cxn>
                <a:cxn ang="0">
                  <a:pos x="86" y="10"/>
                </a:cxn>
                <a:cxn ang="0">
                  <a:pos x="88" y="8"/>
                </a:cxn>
                <a:cxn ang="0">
                  <a:pos x="88" y="5"/>
                </a:cxn>
                <a:cxn ang="0">
                  <a:pos x="86" y="1"/>
                </a:cxn>
                <a:cxn ang="0">
                  <a:pos x="82" y="0"/>
                </a:cxn>
                <a:cxn ang="0">
                  <a:pos x="81" y="0"/>
                </a:cxn>
                <a:cxn ang="0">
                  <a:pos x="79" y="1"/>
                </a:cxn>
                <a:cxn ang="0">
                  <a:pos x="79" y="1"/>
                </a:cxn>
              </a:cxnLst>
              <a:rect l="0" t="0" r="r" b="b"/>
              <a:pathLst>
                <a:path w="88" h="239">
                  <a:moveTo>
                    <a:pt x="79" y="1"/>
                  </a:moveTo>
                  <a:lnTo>
                    <a:pt x="79" y="1"/>
                  </a:lnTo>
                  <a:lnTo>
                    <a:pt x="73" y="8"/>
                  </a:lnTo>
                  <a:lnTo>
                    <a:pt x="69" y="15"/>
                  </a:lnTo>
                  <a:lnTo>
                    <a:pt x="62" y="30"/>
                  </a:lnTo>
                  <a:lnTo>
                    <a:pt x="56" y="46"/>
                  </a:lnTo>
                  <a:lnTo>
                    <a:pt x="52" y="63"/>
                  </a:lnTo>
                  <a:lnTo>
                    <a:pt x="46" y="97"/>
                  </a:lnTo>
                  <a:lnTo>
                    <a:pt x="42" y="112"/>
                  </a:lnTo>
                  <a:lnTo>
                    <a:pt x="37" y="129"/>
                  </a:lnTo>
                  <a:lnTo>
                    <a:pt x="37" y="129"/>
                  </a:lnTo>
                  <a:lnTo>
                    <a:pt x="25" y="167"/>
                  </a:lnTo>
                  <a:lnTo>
                    <a:pt x="17" y="185"/>
                  </a:lnTo>
                  <a:lnTo>
                    <a:pt x="9" y="204"/>
                  </a:lnTo>
                  <a:lnTo>
                    <a:pt x="9" y="204"/>
                  </a:lnTo>
                  <a:lnTo>
                    <a:pt x="5" y="210"/>
                  </a:lnTo>
                  <a:lnTo>
                    <a:pt x="3" y="218"/>
                  </a:lnTo>
                  <a:lnTo>
                    <a:pt x="0" y="227"/>
                  </a:lnTo>
                  <a:lnTo>
                    <a:pt x="0" y="231"/>
                  </a:lnTo>
                  <a:lnTo>
                    <a:pt x="1" y="235"/>
                  </a:lnTo>
                  <a:lnTo>
                    <a:pt x="1" y="235"/>
                  </a:lnTo>
                  <a:lnTo>
                    <a:pt x="3" y="238"/>
                  </a:lnTo>
                  <a:lnTo>
                    <a:pt x="4" y="239"/>
                  </a:lnTo>
                  <a:lnTo>
                    <a:pt x="8" y="239"/>
                  </a:lnTo>
                  <a:lnTo>
                    <a:pt x="12" y="236"/>
                  </a:lnTo>
                  <a:lnTo>
                    <a:pt x="12" y="235"/>
                  </a:lnTo>
                  <a:lnTo>
                    <a:pt x="12" y="233"/>
                  </a:lnTo>
                  <a:lnTo>
                    <a:pt x="12" y="233"/>
                  </a:lnTo>
                  <a:lnTo>
                    <a:pt x="12" y="229"/>
                  </a:lnTo>
                  <a:lnTo>
                    <a:pt x="12" y="225"/>
                  </a:lnTo>
                  <a:lnTo>
                    <a:pt x="16" y="216"/>
                  </a:lnTo>
                  <a:lnTo>
                    <a:pt x="20" y="209"/>
                  </a:lnTo>
                  <a:lnTo>
                    <a:pt x="24" y="201"/>
                  </a:lnTo>
                  <a:lnTo>
                    <a:pt x="24" y="201"/>
                  </a:lnTo>
                  <a:lnTo>
                    <a:pt x="33" y="171"/>
                  </a:lnTo>
                  <a:lnTo>
                    <a:pt x="45" y="141"/>
                  </a:lnTo>
                  <a:lnTo>
                    <a:pt x="45" y="141"/>
                  </a:lnTo>
                  <a:lnTo>
                    <a:pt x="54" y="114"/>
                  </a:lnTo>
                  <a:lnTo>
                    <a:pt x="62" y="85"/>
                  </a:lnTo>
                  <a:lnTo>
                    <a:pt x="62" y="85"/>
                  </a:lnTo>
                  <a:lnTo>
                    <a:pt x="65" y="65"/>
                  </a:lnTo>
                  <a:lnTo>
                    <a:pt x="69" y="46"/>
                  </a:lnTo>
                  <a:lnTo>
                    <a:pt x="72" y="36"/>
                  </a:lnTo>
                  <a:lnTo>
                    <a:pt x="75" y="27"/>
                  </a:lnTo>
                  <a:lnTo>
                    <a:pt x="80" y="18"/>
                  </a:lnTo>
                  <a:lnTo>
                    <a:pt x="86" y="10"/>
                  </a:lnTo>
                  <a:lnTo>
                    <a:pt x="86" y="10"/>
                  </a:lnTo>
                  <a:lnTo>
                    <a:pt x="88" y="8"/>
                  </a:lnTo>
                  <a:lnTo>
                    <a:pt x="88" y="5"/>
                  </a:lnTo>
                  <a:lnTo>
                    <a:pt x="86" y="1"/>
                  </a:lnTo>
                  <a:lnTo>
                    <a:pt x="82" y="0"/>
                  </a:lnTo>
                  <a:lnTo>
                    <a:pt x="81" y="0"/>
                  </a:lnTo>
                  <a:lnTo>
                    <a:pt x="79" y="1"/>
                  </a:lnTo>
                  <a:lnTo>
                    <a:pt x="7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03" name="Freeform 815"/>
            <p:cNvSpPr/>
            <p:nvPr/>
          </p:nvSpPr>
          <p:spPr bwMode="auto">
            <a:xfrm>
              <a:off x="4711701" y="3162301"/>
              <a:ext cx="38100" cy="98425"/>
            </a:xfrm>
            <a:custGeom>
              <a:avLst/>
              <a:gdLst/>
              <a:ahLst/>
              <a:cxnLst>
                <a:cxn ang="0">
                  <a:pos x="85" y="3"/>
                </a:cxn>
                <a:cxn ang="0">
                  <a:pos x="85" y="3"/>
                </a:cxn>
                <a:cxn ang="0">
                  <a:pos x="77" y="17"/>
                </a:cxn>
                <a:cxn ang="0">
                  <a:pos x="70" y="32"/>
                </a:cxn>
                <a:cxn ang="0">
                  <a:pos x="58" y="62"/>
                </a:cxn>
                <a:cxn ang="0">
                  <a:pos x="49" y="92"/>
                </a:cxn>
                <a:cxn ang="0">
                  <a:pos x="39" y="123"/>
                </a:cxn>
                <a:cxn ang="0">
                  <a:pos x="39" y="123"/>
                </a:cxn>
                <a:cxn ang="0">
                  <a:pos x="15" y="181"/>
                </a:cxn>
                <a:cxn ang="0">
                  <a:pos x="10" y="195"/>
                </a:cxn>
                <a:cxn ang="0">
                  <a:pos x="6" y="211"/>
                </a:cxn>
                <a:cxn ang="0">
                  <a:pos x="2" y="225"/>
                </a:cxn>
                <a:cxn ang="0">
                  <a:pos x="0" y="241"/>
                </a:cxn>
                <a:cxn ang="0">
                  <a:pos x="0" y="241"/>
                </a:cxn>
                <a:cxn ang="0">
                  <a:pos x="0" y="243"/>
                </a:cxn>
                <a:cxn ang="0">
                  <a:pos x="1" y="245"/>
                </a:cxn>
                <a:cxn ang="0">
                  <a:pos x="3" y="246"/>
                </a:cxn>
                <a:cxn ang="0">
                  <a:pos x="5" y="246"/>
                </a:cxn>
                <a:cxn ang="0">
                  <a:pos x="9" y="245"/>
                </a:cxn>
                <a:cxn ang="0">
                  <a:pos x="10" y="243"/>
                </a:cxn>
                <a:cxn ang="0">
                  <a:pos x="11" y="241"/>
                </a:cxn>
                <a:cxn ang="0">
                  <a:pos x="11" y="241"/>
                </a:cxn>
                <a:cxn ang="0">
                  <a:pos x="14" y="226"/>
                </a:cxn>
                <a:cxn ang="0">
                  <a:pos x="17" y="211"/>
                </a:cxn>
                <a:cxn ang="0">
                  <a:pos x="22" y="196"/>
                </a:cxn>
                <a:cxn ang="0">
                  <a:pos x="27" y="182"/>
                </a:cxn>
                <a:cxn ang="0">
                  <a:pos x="38" y="155"/>
                </a:cxn>
                <a:cxn ang="0">
                  <a:pos x="49" y="126"/>
                </a:cxn>
                <a:cxn ang="0">
                  <a:pos x="49" y="126"/>
                </a:cxn>
                <a:cxn ang="0">
                  <a:pos x="60" y="96"/>
                </a:cxn>
                <a:cxn ang="0">
                  <a:pos x="70" y="66"/>
                </a:cxn>
                <a:cxn ang="0">
                  <a:pos x="81" y="37"/>
                </a:cxn>
                <a:cxn ang="0">
                  <a:pos x="87" y="22"/>
                </a:cxn>
                <a:cxn ang="0">
                  <a:pos x="94" y="8"/>
                </a:cxn>
                <a:cxn ang="0">
                  <a:pos x="94" y="8"/>
                </a:cxn>
                <a:cxn ang="0">
                  <a:pos x="95" y="5"/>
                </a:cxn>
                <a:cxn ang="0">
                  <a:pos x="95" y="4"/>
                </a:cxn>
                <a:cxn ang="0">
                  <a:pos x="92" y="0"/>
                </a:cxn>
                <a:cxn ang="0">
                  <a:pos x="89" y="0"/>
                </a:cxn>
                <a:cxn ang="0">
                  <a:pos x="86" y="0"/>
                </a:cxn>
                <a:cxn ang="0">
                  <a:pos x="85" y="3"/>
                </a:cxn>
                <a:cxn ang="0">
                  <a:pos x="85" y="3"/>
                </a:cxn>
              </a:cxnLst>
              <a:rect l="0" t="0" r="r" b="b"/>
              <a:pathLst>
                <a:path w="95" h="246">
                  <a:moveTo>
                    <a:pt x="85" y="3"/>
                  </a:moveTo>
                  <a:lnTo>
                    <a:pt x="85" y="3"/>
                  </a:lnTo>
                  <a:lnTo>
                    <a:pt x="77" y="17"/>
                  </a:lnTo>
                  <a:lnTo>
                    <a:pt x="70" y="32"/>
                  </a:lnTo>
                  <a:lnTo>
                    <a:pt x="58" y="62"/>
                  </a:lnTo>
                  <a:lnTo>
                    <a:pt x="49" y="92"/>
                  </a:lnTo>
                  <a:lnTo>
                    <a:pt x="39" y="123"/>
                  </a:lnTo>
                  <a:lnTo>
                    <a:pt x="39" y="123"/>
                  </a:lnTo>
                  <a:lnTo>
                    <a:pt x="15" y="181"/>
                  </a:lnTo>
                  <a:lnTo>
                    <a:pt x="10" y="195"/>
                  </a:lnTo>
                  <a:lnTo>
                    <a:pt x="6" y="211"/>
                  </a:lnTo>
                  <a:lnTo>
                    <a:pt x="2" y="225"/>
                  </a:lnTo>
                  <a:lnTo>
                    <a:pt x="0" y="241"/>
                  </a:lnTo>
                  <a:lnTo>
                    <a:pt x="0" y="241"/>
                  </a:lnTo>
                  <a:lnTo>
                    <a:pt x="0" y="243"/>
                  </a:lnTo>
                  <a:lnTo>
                    <a:pt x="1" y="245"/>
                  </a:lnTo>
                  <a:lnTo>
                    <a:pt x="3" y="246"/>
                  </a:lnTo>
                  <a:lnTo>
                    <a:pt x="5" y="246"/>
                  </a:lnTo>
                  <a:lnTo>
                    <a:pt x="9" y="245"/>
                  </a:lnTo>
                  <a:lnTo>
                    <a:pt x="10" y="243"/>
                  </a:lnTo>
                  <a:lnTo>
                    <a:pt x="11" y="241"/>
                  </a:lnTo>
                  <a:lnTo>
                    <a:pt x="11" y="241"/>
                  </a:lnTo>
                  <a:lnTo>
                    <a:pt x="14" y="226"/>
                  </a:lnTo>
                  <a:lnTo>
                    <a:pt x="17" y="211"/>
                  </a:lnTo>
                  <a:lnTo>
                    <a:pt x="22" y="196"/>
                  </a:lnTo>
                  <a:lnTo>
                    <a:pt x="27" y="182"/>
                  </a:lnTo>
                  <a:lnTo>
                    <a:pt x="38" y="155"/>
                  </a:lnTo>
                  <a:lnTo>
                    <a:pt x="49" y="126"/>
                  </a:lnTo>
                  <a:lnTo>
                    <a:pt x="49" y="126"/>
                  </a:lnTo>
                  <a:lnTo>
                    <a:pt x="60" y="96"/>
                  </a:lnTo>
                  <a:lnTo>
                    <a:pt x="70" y="66"/>
                  </a:lnTo>
                  <a:lnTo>
                    <a:pt x="81" y="37"/>
                  </a:lnTo>
                  <a:lnTo>
                    <a:pt x="87" y="22"/>
                  </a:lnTo>
                  <a:lnTo>
                    <a:pt x="94" y="8"/>
                  </a:lnTo>
                  <a:lnTo>
                    <a:pt x="94" y="8"/>
                  </a:lnTo>
                  <a:lnTo>
                    <a:pt x="95" y="5"/>
                  </a:lnTo>
                  <a:lnTo>
                    <a:pt x="95" y="4"/>
                  </a:lnTo>
                  <a:lnTo>
                    <a:pt x="92" y="0"/>
                  </a:lnTo>
                  <a:lnTo>
                    <a:pt x="89" y="0"/>
                  </a:lnTo>
                  <a:lnTo>
                    <a:pt x="86" y="0"/>
                  </a:lnTo>
                  <a:lnTo>
                    <a:pt x="85" y="3"/>
                  </a:lnTo>
                  <a:lnTo>
                    <a:pt x="85"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04" name="Freeform 816"/>
            <p:cNvSpPr/>
            <p:nvPr/>
          </p:nvSpPr>
          <p:spPr bwMode="auto">
            <a:xfrm>
              <a:off x="4737101" y="3182938"/>
              <a:ext cx="33338" cy="90488"/>
            </a:xfrm>
            <a:custGeom>
              <a:avLst/>
              <a:gdLst/>
              <a:ahLst/>
              <a:cxnLst>
                <a:cxn ang="0">
                  <a:pos x="72" y="3"/>
                </a:cxn>
                <a:cxn ang="0">
                  <a:pos x="72" y="3"/>
                </a:cxn>
                <a:cxn ang="0">
                  <a:pos x="69" y="15"/>
                </a:cxn>
                <a:cxn ang="0">
                  <a:pos x="64" y="28"/>
                </a:cxn>
                <a:cxn ang="0">
                  <a:pos x="54" y="51"/>
                </a:cxn>
                <a:cxn ang="0">
                  <a:pos x="54" y="51"/>
                </a:cxn>
                <a:cxn ang="0">
                  <a:pos x="41" y="85"/>
                </a:cxn>
                <a:cxn ang="0">
                  <a:pos x="27" y="119"/>
                </a:cxn>
                <a:cxn ang="0">
                  <a:pos x="27" y="119"/>
                </a:cxn>
                <a:cxn ang="0">
                  <a:pos x="16" y="143"/>
                </a:cxn>
                <a:cxn ang="0">
                  <a:pos x="8" y="168"/>
                </a:cxn>
                <a:cxn ang="0">
                  <a:pos x="4" y="181"/>
                </a:cxn>
                <a:cxn ang="0">
                  <a:pos x="1" y="194"/>
                </a:cxn>
                <a:cxn ang="0">
                  <a:pos x="0" y="207"/>
                </a:cxn>
                <a:cxn ang="0">
                  <a:pos x="0" y="222"/>
                </a:cxn>
                <a:cxn ang="0">
                  <a:pos x="0" y="222"/>
                </a:cxn>
                <a:cxn ang="0">
                  <a:pos x="0" y="224"/>
                </a:cxn>
                <a:cxn ang="0">
                  <a:pos x="1" y="227"/>
                </a:cxn>
                <a:cxn ang="0">
                  <a:pos x="5" y="228"/>
                </a:cxn>
                <a:cxn ang="0">
                  <a:pos x="9" y="227"/>
                </a:cxn>
                <a:cxn ang="0">
                  <a:pos x="10" y="224"/>
                </a:cxn>
                <a:cxn ang="0">
                  <a:pos x="10" y="222"/>
                </a:cxn>
                <a:cxn ang="0">
                  <a:pos x="10" y="222"/>
                </a:cxn>
                <a:cxn ang="0">
                  <a:pos x="12" y="206"/>
                </a:cxn>
                <a:cxn ang="0">
                  <a:pos x="14" y="190"/>
                </a:cxn>
                <a:cxn ang="0">
                  <a:pos x="17" y="176"/>
                </a:cxn>
                <a:cxn ang="0">
                  <a:pos x="22" y="162"/>
                </a:cxn>
                <a:cxn ang="0">
                  <a:pos x="33" y="133"/>
                </a:cxn>
                <a:cxn ang="0">
                  <a:pos x="46" y="104"/>
                </a:cxn>
                <a:cxn ang="0">
                  <a:pos x="46" y="104"/>
                </a:cxn>
                <a:cxn ang="0">
                  <a:pos x="58" y="71"/>
                </a:cxn>
                <a:cxn ang="0">
                  <a:pos x="64" y="54"/>
                </a:cxn>
                <a:cxn ang="0">
                  <a:pos x="71" y="39"/>
                </a:cxn>
                <a:cxn ang="0">
                  <a:pos x="71" y="39"/>
                </a:cxn>
                <a:cxn ang="0">
                  <a:pos x="78" y="23"/>
                </a:cxn>
                <a:cxn ang="0">
                  <a:pos x="81" y="15"/>
                </a:cxn>
                <a:cxn ang="0">
                  <a:pos x="84" y="7"/>
                </a:cxn>
                <a:cxn ang="0">
                  <a:pos x="84" y="7"/>
                </a:cxn>
                <a:cxn ang="0">
                  <a:pos x="84" y="5"/>
                </a:cxn>
                <a:cxn ang="0">
                  <a:pos x="82" y="2"/>
                </a:cxn>
                <a:cxn ang="0">
                  <a:pos x="78" y="0"/>
                </a:cxn>
                <a:cxn ang="0">
                  <a:pos x="77" y="0"/>
                </a:cxn>
                <a:cxn ang="0">
                  <a:pos x="75" y="1"/>
                </a:cxn>
                <a:cxn ang="0">
                  <a:pos x="73" y="2"/>
                </a:cxn>
                <a:cxn ang="0">
                  <a:pos x="72" y="3"/>
                </a:cxn>
                <a:cxn ang="0">
                  <a:pos x="72" y="3"/>
                </a:cxn>
              </a:cxnLst>
              <a:rect l="0" t="0" r="r" b="b"/>
              <a:pathLst>
                <a:path w="84" h="228">
                  <a:moveTo>
                    <a:pt x="72" y="3"/>
                  </a:moveTo>
                  <a:lnTo>
                    <a:pt x="72" y="3"/>
                  </a:lnTo>
                  <a:lnTo>
                    <a:pt x="69" y="15"/>
                  </a:lnTo>
                  <a:lnTo>
                    <a:pt x="64" y="28"/>
                  </a:lnTo>
                  <a:lnTo>
                    <a:pt x="54" y="51"/>
                  </a:lnTo>
                  <a:lnTo>
                    <a:pt x="54" y="51"/>
                  </a:lnTo>
                  <a:lnTo>
                    <a:pt x="41" y="85"/>
                  </a:lnTo>
                  <a:lnTo>
                    <a:pt x="27" y="119"/>
                  </a:lnTo>
                  <a:lnTo>
                    <a:pt x="27" y="119"/>
                  </a:lnTo>
                  <a:lnTo>
                    <a:pt x="16" y="143"/>
                  </a:lnTo>
                  <a:lnTo>
                    <a:pt x="8" y="168"/>
                  </a:lnTo>
                  <a:lnTo>
                    <a:pt x="4" y="181"/>
                  </a:lnTo>
                  <a:lnTo>
                    <a:pt x="1" y="194"/>
                  </a:lnTo>
                  <a:lnTo>
                    <a:pt x="0" y="207"/>
                  </a:lnTo>
                  <a:lnTo>
                    <a:pt x="0" y="222"/>
                  </a:lnTo>
                  <a:lnTo>
                    <a:pt x="0" y="222"/>
                  </a:lnTo>
                  <a:lnTo>
                    <a:pt x="0" y="224"/>
                  </a:lnTo>
                  <a:lnTo>
                    <a:pt x="1" y="227"/>
                  </a:lnTo>
                  <a:lnTo>
                    <a:pt x="5" y="228"/>
                  </a:lnTo>
                  <a:lnTo>
                    <a:pt x="9" y="227"/>
                  </a:lnTo>
                  <a:lnTo>
                    <a:pt x="10" y="224"/>
                  </a:lnTo>
                  <a:lnTo>
                    <a:pt x="10" y="222"/>
                  </a:lnTo>
                  <a:lnTo>
                    <a:pt x="10" y="222"/>
                  </a:lnTo>
                  <a:lnTo>
                    <a:pt x="12" y="206"/>
                  </a:lnTo>
                  <a:lnTo>
                    <a:pt x="14" y="190"/>
                  </a:lnTo>
                  <a:lnTo>
                    <a:pt x="17" y="176"/>
                  </a:lnTo>
                  <a:lnTo>
                    <a:pt x="22" y="162"/>
                  </a:lnTo>
                  <a:lnTo>
                    <a:pt x="33" y="133"/>
                  </a:lnTo>
                  <a:lnTo>
                    <a:pt x="46" y="104"/>
                  </a:lnTo>
                  <a:lnTo>
                    <a:pt x="46" y="104"/>
                  </a:lnTo>
                  <a:lnTo>
                    <a:pt x="58" y="71"/>
                  </a:lnTo>
                  <a:lnTo>
                    <a:pt x="64" y="54"/>
                  </a:lnTo>
                  <a:lnTo>
                    <a:pt x="71" y="39"/>
                  </a:lnTo>
                  <a:lnTo>
                    <a:pt x="71" y="39"/>
                  </a:lnTo>
                  <a:lnTo>
                    <a:pt x="78" y="23"/>
                  </a:lnTo>
                  <a:lnTo>
                    <a:pt x="81" y="15"/>
                  </a:lnTo>
                  <a:lnTo>
                    <a:pt x="84" y="7"/>
                  </a:lnTo>
                  <a:lnTo>
                    <a:pt x="84" y="7"/>
                  </a:lnTo>
                  <a:lnTo>
                    <a:pt x="84" y="5"/>
                  </a:lnTo>
                  <a:lnTo>
                    <a:pt x="82" y="2"/>
                  </a:lnTo>
                  <a:lnTo>
                    <a:pt x="78" y="0"/>
                  </a:lnTo>
                  <a:lnTo>
                    <a:pt x="77" y="0"/>
                  </a:lnTo>
                  <a:lnTo>
                    <a:pt x="75" y="1"/>
                  </a:lnTo>
                  <a:lnTo>
                    <a:pt x="73" y="2"/>
                  </a:lnTo>
                  <a:lnTo>
                    <a:pt x="72" y="3"/>
                  </a:lnTo>
                  <a:lnTo>
                    <a:pt x="7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05" name="Freeform 817"/>
            <p:cNvSpPr/>
            <p:nvPr/>
          </p:nvSpPr>
          <p:spPr bwMode="auto">
            <a:xfrm>
              <a:off x="4762501" y="3200401"/>
              <a:ext cx="26988" cy="95250"/>
            </a:xfrm>
            <a:custGeom>
              <a:avLst/>
              <a:gdLst/>
              <a:ahLst/>
              <a:cxnLst>
                <a:cxn ang="0">
                  <a:pos x="59" y="2"/>
                </a:cxn>
                <a:cxn ang="0">
                  <a:pos x="59" y="2"/>
                </a:cxn>
                <a:cxn ang="0">
                  <a:pos x="47" y="38"/>
                </a:cxn>
                <a:cxn ang="0">
                  <a:pos x="35" y="72"/>
                </a:cxn>
                <a:cxn ang="0">
                  <a:pos x="15" y="142"/>
                </a:cxn>
                <a:cxn ang="0">
                  <a:pos x="15" y="142"/>
                </a:cxn>
                <a:cxn ang="0">
                  <a:pos x="9" y="164"/>
                </a:cxn>
                <a:cxn ang="0">
                  <a:pos x="2" y="191"/>
                </a:cxn>
                <a:cxn ang="0">
                  <a:pos x="0" y="204"/>
                </a:cxn>
                <a:cxn ang="0">
                  <a:pos x="0" y="217"/>
                </a:cxn>
                <a:cxn ang="0">
                  <a:pos x="1" y="229"/>
                </a:cxn>
                <a:cxn ang="0">
                  <a:pos x="4" y="235"/>
                </a:cxn>
                <a:cxn ang="0">
                  <a:pos x="6" y="239"/>
                </a:cxn>
                <a:cxn ang="0">
                  <a:pos x="6" y="239"/>
                </a:cxn>
                <a:cxn ang="0">
                  <a:pos x="8" y="242"/>
                </a:cxn>
                <a:cxn ang="0">
                  <a:pos x="10" y="242"/>
                </a:cxn>
                <a:cxn ang="0">
                  <a:pos x="14" y="242"/>
                </a:cxn>
                <a:cxn ang="0">
                  <a:pos x="17" y="238"/>
                </a:cxn>
                <a:cxn ang="0">
                  <a:pos x="17" y="236"/>
                </a:cxn>
                <a:cxn ang="0">
                  <a:pos x="15" y="234"/>
                </a:cxn>
                <a:cxn ang="0">
                  <a:pos x="15" y="234"/>
                </a:cxn>
                <a:cxn ang="0">
                  <a:pos x="13" y="227"/>
                </a:cxn>
                <a:cxn ang="0">
                  <a:pos x="12" y="222"/>
                </a:cxn>
                <a:cxn ang="0">
                  <a:pos x="12" y="215"/>
                </a:cxn>
                <a:cxn ang="0">
                  <a:pos x="13" y="209"/>
                </a:cxn>
                <a:cxn ang="0">
                  <a:pos x="18" y="183"/>
                </a:cxn>
                <a:cxn ang="0">
                  <a:pos x="18" y="183"/>
                </a:cxn>
                <a:cxn ang="0">
                  <a:pos x="21" y="166"/>
                </a:cxn>
                <a:cxn ang="0">
                  <a:pos x="26" y="149"/>
                </a:cxn>
                <a:cxn ang="0">
                  <a:pos x="35" y="116"/>
                </a:cxn>
                <a:cxn ang="0">
                  <a:pos x="35" y="116"/>
                </a:cxn>
                <a:cxn ang="0">
                  <a:pos x="51" y="61"/>
                </a:cxn>
                <a:cxn ang="0">
                  <a:pos x="60" y="34"/>
                </a:cxn>
                <a:cxn ang="0">
                  <a:pos x="69" y="6"/>
                </a:cxn>
                <a:cxn ang="0">
                  <a:pos x="69" y="6"/>
                </a:cxn>
                <a:cxn ang="0">
                  <a:pos x="70" y="4"/>
                </a:cxn>
                <a:cxn ang="0">
                  <a:pos x="69" y="1"/>
                </a:cxn>
                <a:cxn ang="0">
                  <a:pos x="68" y="0"/>
                </a:cxn>
                <a:cxn ang="0">
                  <a:pos x="66" y="0"/>
                </a:cxn>
                <a:cxn ang="0">
                  <a:pos x="61" y="0"/>
                </a:cxn>
                <a:cxn ang="0">
                  <a:pos x="60" y="1"/>
                </a:cxn>
                <a:cxn ang="0">
                  <a:pos x="59" y="2"/>
                </a:cxn>
                <a:cxn ang="0">
                  <a:pos x="59" y="2"/>
                </a:cxn>
              </a:cxnLst>
              <a:rect l="0" t="0" r="r" b="b"/>
              <a:pathLst>
                <a:path w="70" h="242">
                  <a:moveTo>
                    <a:pt x="59" y="2"/>
                  </a:moveTo>
                  <a:lnTo>
                    <a:pt x="59" y="2"/>
                  </a:lnTo>
                  <a:lnTo>
                    <a:pt x="47" y="38"/>
                  </a:lnTo>
                  <a:lnTo>
                    <a:pt x="35" y="72"/>
                  </a:lnTo>
                  <a:lnTo>
                    <a:pt x="15" y="142"/>
                  </a:lnTo>
                  <a:lnTo>
                    <a:pt x="15" y="142"/>
                  </a:lnTo>
                  <a:lnTo>
                    <a:pt x="9" y="164"/>
                  </a:lnTo>
                  <a:lnTo>
                    <a:pt x="2" y="191"/>
                  </a:lnTo>
                  <a:lnTo>
                    <a:pt x="0" y="204"/>
                  </a:lnTo>
                  <a:lnTo>
                    <a:pt x="0" y="217"/>
                  </a:lnTo>
                  <a:lnTo>
                    <a:pt x="1" y="229"/>
                  </a:lnTo>
                  <a:lnTo>
                    <a:pt x="4" y="235"/>
                  </a:lnTo>
                  <a:lnTo>
                    <a:pt x="6" y="239"/>
                  </a:lnTo>
                  <a:lnTo>
                    <a:pt x="6" y="239"/>
                  </a:lnTo>
                  <a:lnTo>
                    <a:pt x="8" y="242"/>
                  </a:lnTo>
                  <a:lnTo>
                    <a:pt x="10" y="242"/>
                  </a:lnTo>
                  <a:lnTo>
                    <a:pt x="14" y="242"/>
                  </a:lnTo>
                  <a:lnTo>
                    <a:pt x="17" y="238"/>
                  </a:lnTo>
                  <a:lnTo>
                    <a:pt x="17" y="236"/>
                  </a:lnTo>
                  <a:lnTo>
                    <a:pt x="15" y="234"/>
                  </a:lnTo>
                  <a:lnTo>
                    <a:pt x="15" y="234"/>
                  </a:lnTo>
                  <a:lnTo>
                    <a:pt x="13" y="227"/>
                  </a:lnTo>
                  <a:lnTo>
                    <a:pt x="12" y="222"/>
                  </a:lnTo>
                  <a:lnTo>
                    <a:pt x="12" y="215"/>
                  </a:lnTo>
                  <a:lnTo>
                    <a:pt x="13" y="209"/>
                  </a:lnTo>
                  <a:lnTo>
                    <a:pt x="18" y="183"/>
                  </a:lnTo>
                  <a:lnTo>
                    <a:pt x="18" y="183"/>
                  </a:lnTo>
                  <a:lnTo>
                    <a:pt x="21" y="166"/>
                  </a:lnTo>
                  <a:lnTo>
                    <a:pt x="26" y="149"/>
                  </a:lnTo>
                  <a:lnTo>
                    <a:pt x="35" y="116"/>
                  </a:lnTo>
                  <a:lnTo>
                    <a:pt x="35" y="116"/>
                  </a:lnTo>
                  <a:lnTo>
                    <a:pt x="51" y="61"/>
                  </a:lnTo>
                  <a:lnTo>
                    <a:pt x="60" y="34"/>
                  </a:lnTo>
                  <a:lnTo>
                    <a:pt x="69" y="6"/>
                  </a:lnTo>
                  <a:lnTo>
                    <a:pt x="69" y="6"/>
                  </a:lnTo>
                  <a:lnTo>
                    <a:pt x="70" y="4"/>
                  </a:lnTo>
                  <a:lnTo>
                    <a:pt x="69" y="1"/>
                  </a:lnTo>
                  <a:lnTo>
                    <a:pt x="68" y="0"/>
                  </a:lnTo>
                  <a:lnTo>
                    <a:pt x="66" y="0"/>
                  </a:lnTo>
                  <a:lnTo>
                    <a:pt x="61" y="0"/>
                  </a:lnTo>
                  <a:lnTo>
                    <a:pt x="60" y="1"/>
                  </a:lnTo>
                  <a:lnTo>
                    <a:pt x="59" y="2"/>
                  </a:lnTo>
                  <a:lnTo>
                    <a:pt x="5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06" name="Freeform 818"/>
            <p:cNvSpPr/>
            <p:nvPr/>
          </p:nvSpPr>
          <p:spPr bwMode="auto">
            <a:xfrm>
              <a:off x="4786313" y="3222626"/>
              <a:ext cx="31750" cy="88900"/>
            </a:xfrm>
            <a:custGeom>
              <a:avLst/>
              <a:gdLst/>
              <a:ahLst/>
              <a:cxnLst>
                <a:cxn ang="0">
                  <a:pos x="69" y="3"/>
                </a:cxn>
                <a:cxn ang="0">
                  <a:pos x="69" y="3"/>
                </a:cxn>
                <a:cxn ang="0">
                  <a:pos x="61" y="13"/>
                </a:cxn>
                <a:cxn ang="0">
                  <a:pos x="56" y="25"/>
                </a:cxn>
                <a:cxn ang="0">
                  <a:pos x="45" y="48"/>
                </a:cxn>
                <a:cxn ang="0">
                  <a:pos x="36" y="73"/>
                </a:cxn>
                <a:cxn ang="0">
                  <a:pos x="28" y="98"/>
                </a:cxn>
                <a:cxn ang="0">
                  <a:pos x="28" y="98"/>
                </a:cxn>
                <a:cxn ang="0">
                  <a:pos x="19" y="128"/>
                </a:cxn>
                <a:cxn ang="0">
                  <a:pos x="10" y="157"/>
                </a:cxn>
                <a:cxn ang="0">
                  <a:pos x="6" y="173"/>
                </a:cxn>
                <a:cxn ang="0">
                  <a:pos x="2" y="187"/>
                </a:cxn>
                <a:cxn ang="0">
                  <a:pos x="1" y="203"/>
                </a:cxn>
                <a:cxn ang="0">
                  <a:pos x="0" y="218"/>
                </a:cxn>
                <a:cxn ang="0">
                  <a:pos x="0" y="218"/>
                </a:cxn>
                <a:cxn ang="0">
                  <a:pos x="0" y="221"/>
                </a:cxn>
                <a:cxn ang="0">
                  <a:pos x="1" y="222"/>
                </a:cxn>
                <a:cxn ang="0">
                  <a:pos x="5" y="224"/>
                </a:cxn>
                <a:cxn ang="0">
                  <a:pos x="9" y="222"/>
                </a:cxn>
                <a:cxn ang="0">
                  <a:pos x="10" y="221"/>
                </a:cxn>
                <a:cxn ang="0">
                  <a:pos x="10" y="218"/>
                </a:cxn>
                <a:cxn ang="0">
                  <a:pos x="10" y="218"/>
                </a:cxn>
                <a:cxn ang="0">
                  <a:pos x="11" y="204"/>
                </a:cxn>
                <a:cxn ang="0">
                  <a:pos x="14" y="190"/>
                </a:cxn>
                <a:cxn ang="0">
                  <a:pos x="17" y="176"/>
                </a:cxn>
                <a:cxn ang="0">
                  <a:pos x="19" y="163"/>
                </a:cxn>
                <a:cxn ang="0">
                  <a:pos x="28" y="137"/>
                </a:cxn>
                <a:cxn ang="0">
                  <a:pos x="37" y="110"/>
                </a:cxn>
                <a:cxn ang="0">
                  <a:pos x="37" y="110"/>
                </a:cxn>
                <a:cxn ang="0">
                  <a:pos x="45" y="84"/>
                </a:cxn>
                <a:cxn ang="0">
                  <a:pos x="54" y="57"/>
                </a:cxn>
                <a:cxn ang="0">
                  <a:pos x="65" y="33"/>
                </a:cxn>
                <a:cxn ang="0">
                  <a:pos x="71" y="20"/>
                </a:cxn>
                <a:cxn ang="0">
                  <a:pos x="78" y="8"/>
                </a:cxn>
                <a:cxn ang="0">
                  <a:pos x="78" y="8"/>
                </a:cxn>
                <a:cxn ang="0">
                  <a:pos x="79" y="6"/>
                </a:cxn>
                <a:cxn ang="0">
                  <a:pos x="79" y="4"/>
                </a:cxn>
                <a:cxn ang="0">
                  <a:pos x="78" y="3"/>
                </a:cxn>
                <a:cxn ang="0">
                  <a:pos x="77" y="1"/>
                </a:cxn>
                <a:cxn ang="0">
                  <a:pos x="73" y="0"/>
                </a:cxn>
                <a:cxn ang="0">
                  <a:pos x="70" y="1"/>
                </a:cxn>
                <a:cxn ang="0">
                  <a:pos x="69" y="3"/>
                </a:cxn>
                <a:cxn ang="0">
                  <a:pos x="69" y="3"/>
                </a:cxn>
              </a:cxnLst>
              <a:rect l="0" t="0" r="r" b="b"/>
              <a:pathLst>
                <a:path w="79" h="224">
                  <a:moveTo>
                    <a:pt x="69" y="3"/>
                  </a:moveTo>
                  <a:lnTo>
                    <a:pt x="69" y="3"/>
                  </a:lnTo>
                  <a:lnTo>
                    <a:pt x="61" y="13"/>
                  </a:lnTo>
                  <a:lnTo>
                    <a:pt x="56" y="25"/>
                  </a:lnTo>
                  <a:lnTo>
                    <a:pt x="45" y="48"/>
                  </a:lnTo>
                  <a:lnTo>
                    <a:pt x="36" y="73"/>
                  </a:lnTo>
                  <a:lnTo>
                    <a:pt x="28" y="98"/>
                  </a:lnTo>
                  <a:lnTo>
                    <a:pt x="28" y="98"/>
                  </a:lnTo>
                  <a:lnTo>
                    <a:pt x="19" y="128"/>
                  </a:lnTo>
                  <a:lnTo>
                    <a:pt x="10" y="157"/>
                  </a:lnTo>
                  <a:lnTo>
                    <a:pt x="6" y="173"/>
                  </a:lnTo>
                  <a:lnTo>
                    <a:pt x="2" y="187"/>
                  </a:lnTo>
                  <a:lnTo>
                    <a:pt x="1" y="203"/>
                  </a:lnTo>
                  <a:lnTo>
                    <a:pt x="0" y="218"/>
                  </a:lnTo>
                  <a:lnTo>
                    <a:pt x="0" y="218"/>
                  </a:lnTo>
                  <a:lnTo>
                    <a:pt x="0" y="221"/>
                  </a:lnTo>
                  <a:lnTo>
                    <a:pt x="1" y="222"/>
                  </a:lnTo>
                  <a:lnTo>
                    <a:pt x="5" y="224"/>
                  </a:lnTo>
                  <a:lnTo>
                    <a:pt x="9" y="222"/>
                  </a:lnTo>
                  <a:lnTo>
                    <a:pt x="10" y="221"/>
                  </a:lnTo>
                  <a:lnTo>
                    <a:pt x="10" y="218"/>
                  </a:lnTo>
                  <a:lnTo>
                    <a:pt x="10" y="218"/>
                  </a:lnTo>
                  <a:lnTo>
                    <a:pt x="11" y="204"/>
                  </a:lnTo>
                  <a:lnTo>
                    <a:pt x="14" y="190"/>
                  </a:lnTo>
                  <a:lnTo>
                    <a:pt x="17" y="176"/>
                  </a:lnTo>
                  <a:lnTo>
                    <a:pt x="19" y="163"/>
                  </a:lnTo>
                  <a:lnTo>
                    <a:pt x="28" y="137"/>
                  </a:lnTo>
                  <a:lnTo>
                    <a:pt x="37" y="110"/>
                  </a:lnTo>
                  <a:lnTo>
                    <a:pt x="37" y="110"/>
                  </a:lnTo>
                  <a:lnTo>
                    <a:pt x="45" y="84"/>
                  </a:lnTo>
                  <a:lnTo>
                    <a:pt x="54" y="57"/>
                  </a:lnTo>
                  <a:lnTo>
                    <a:pt x="65" y="33"/>
                  </a:lnTo>
                  <a:lnTo>
                    <a:pt x="71" y="20"/>
                  </a:lnTo>
                  <a:lnTo>
                    <a:pt x="78" y="8"/>
                  </a:lnTo>
                  <a:lnTo>
                    <a:pt x="78" y="8"/>
                  </a:lnTo>
                  <a:lnTo>
                    <a:pt x="79" y="6"/>
                  </a:lnTo>
                  <a:lnTo>
                    <a:pt x="79" y="4"/>
                  </a:lnTo>
                  <a:lnTo>
                    <a:pt x="78" y="3"/>
                  </a:lnTo>
                  <a:lnTo>
                    <a:pt x="77" y="1"/>
                  </a:lnTo>
                  <a:lnTo>
                    <a:pt x="73" y="0"/>
                  </a:lnTo>
                  <a:lnTo>
                    <a:pt x="70" y="1"/>
                  </a:lnTo>
                  <a:lnTo>
                    <a:pt x="69" y="3"/>
                  </a:lnTo>
                  <a:lnTo>
                    <a:pt x="6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07" name="Freeform 819"/>
            <p:cNvSpPr/>
            <p:nvPr/>
          </p:nvSpPr>
          <p:spPr bwMode="auto">
            <a:xfrm>
              <a:off x="4808538" y="3241676"/>
              <a:ext cx="34925" cy="90488"/>
            </a:xfrm>
            <a:custGeom>
              <a:avLst/>
              <a:gdLst/>
              <a:ahLst/>
              <a:cxnLst>
                <a:cxn ang="0">
                  <a:pos x="77" y="4"/>
                </a:cxn>
                <a:cxn ang="0">
                  <a:pos x="77" y="4"/>
                </a:cxn>
                <a:cxn ang="0">
                  <a:pos x="52" y="65"/>
                </a:cxn>
                <a:cxn ang="0">
                  <a:pos x="40" y="95"/>
                </a:cxn>
                <a:cxn ang="0">
                  <a:pos x="27" y="125"/>
                </a:cxn>
                <a:cxn ang="0">
                  <a:pos x="27" y="125"/>
                </a:cxn>
                <a:cxn ang="0">
                  <a:pos x="17" y="149"/>
                </a:cxn>
                <a:cxn ang="0">
                  <a:pos x="9" y="172"/>
                </a:cxn>
                <a:cxn ang="0">
                  <a:pos x="2" y="197"/>
                </a:cxn>
                <a:cxn ang="0">
                  <a:pos x="1" y="209"/>
                </a:cxn>
                <a:cxn ang="0">
                  <a:pos x="0" y="222"/>
                </a:cxn>
                <a:cxn ang="0">
                  <a:pos x="0" y="222"/>
                </a:cxn>
                <a:cxn ang="0">
                  <a:pos x="1" y="225"/>
                </a:cxn>
                <a:cxn ang="0">
                  <a:pos x="2" y="226"/>
                </a:cxn>
                <a:cxn ang="0">
                  <a:pos x="6" y="227"/>
                </a:cxn>
                <a:cxn ang="0">
                  <a:pos x="10" y="226"/>
                </a:cxn>
                <a:cxn ang="0">
                  <a:pos x="12" y="225"/>
                </a:cxn>
                <a:cxn ang="0">
                  <a:pos x="12" y="222"/>
                </a:cxn>
                <a:cxn ang="0">
                  <a:pos x="12" y="222"/>
                </a:cxn>
                <a:cxn ang="0">
                  <a:pos x="13" y="208"/>
                </a:cxn>
                <a:cxn ang="0">
                  <a:pos x="15" y="194"/>
                </a:cxn>
                <a:cxn ang="0">
                  <a:pos x="18" y="183"/>
                </a:cxn>
                <a:cxn ang="0">
                  <a:pos x="22" y="170"/>
                </a:cxn>
                <a:cxn ang="0">
                  <a:pos x="31" y="146"/>
                </a:cxn>
                <a:cxn ang="0">
                  <a:pos x="42" y="120"/>
                </a:cxn>
                <a:cxn ang="0">
                  <a:pos x="42" y="120"/>
                </a:cxn>
                <a:cxn ang="0">
                  <a:pos x="87" y="6"/>
                </a:cxn>
                <a:cxn ang="0">
                  <a:pos x="87" y="6"/>
                </a:cxn>
                <a:cxn ang="0">
                  <a:pos x="87" y="4"/>
                </a:cxn>
                <a:cxn ang="0">
                  <a:pos x="87" y="2"/>
                </a:cxn>
                <a:cxn ang="0">
                  <a:pos x="86" y="1"/>
                </a:cxn>
                <a:cxn ang="0">
                  <a:pos x="84" y="0"/>
                </a:cxn>
                <a:cxn ang="0">
                  <a:pos x="80" y="0"/>
                </a:cxn>
                <a:cxn ang="0">
                  <a:pos x="78" y="1"/>
                </a:cxn>
                <a:cxn ang="0">
                  <a:pos x="77" y="4"/>
                </a:cxn>
                <a:cxn ang="0">
                  <a:pos x="77" y="4"/>
                </a:cxn>
              </a:cxnLst>
              <a:rect l="0" t="0" r="r" b="b"/>
              <a:pathLst>
                <a:path w="87" h="227">
                  <a:moveTo>
                    <a:pt x="77" y="4"/>
                  </a:moveTo>
                  <a:lnTo>
                    <a:pt x="77" y="4"/>
                  </a:lnTo>
                  <a:lnTo>
                    <a:pt x="52" y="65"/>
                  </a:lnTo>
                  <a:lnTo>
                    <a:pt x="40" y="95"/>
                  </a:lnTo>
                  <a:lnTo>
                    <a:pt x="27" y="125"/>
                  </a:lnTo>
                  <a:lnTo>
                    <a:pt x="27" y="125"/>
                  </a:lnTo>
                  <a:lnTo>
                    <a:pt x="17" y="149"/>
                  </a:lnTo>
                  <a:lnTo>
                    <a:pt x="9" y="172"/>
                  </a:lnTo>
                  <a:lnTo>
                    <a:pt x="2" y="197"/>
                  </a:lnTo>
                  <a:lnTo>
                    <a:pt x="1" y="209"/>
                  </a:lnTo>
                  <a:lnTo>
                    <a:pt x="0" y="222"/>
                  </a:lnTo>
                  <a:lnTo>
                    <a:pt x="0" y="222"/>
                  </a:lnTo>
                  <a:lnTo>
                    <a:pt x="1" y="225"/>
                  </a:lnTo>
                  <a:lnTo>
                    <a:pt x="2" y="226"/>
                  </a:lnTo>
                  <a:lnTo>
                    <a:pt x="6" y="227"/>
                  </a:lnTo>
                  <a:lnTo>
                    <a:pt x="10" y="226"/>
                  </a:lnTo>
                  <a:lnTo>
                    <a:pt x="12" y="225"/>
                  </a:lnTo>
                  <a:lnTo>
                    <a:pt x="12" y="222"/>
                  </a:lnTo>
                  <a:lnTo>
                    <a:pt x="12" y="222"/>
                  </a:lnTo>
                  <a:lnTo>
                    <a:pt x="13" y="208"/>
                  </a:lnTo>
                  <a:lnTo>
                    <a:pt x="15" y="194"/>
                  </a:lnTo>
                  <a:lnTo>
                    <a:pt x="18" y="183"/>
                  </a:lnTo>
                  <a:lnTo>
                    <a:pt x="22" y="170"/>
                  </a:lnTo>
                  <a:lnTo>
                    <a:pt x="31" y="146"/>
                  </a:lnTo>
                  <a:lnTo>
                    <a:pt x="42" y="120"/>
                  </a:lnTo>
                  <a:lnTo>
                    <a:pt x="42" y="120"/>
                  </a:lnTo>
                  <a:lnTo>
                    <a:pt x="87" y="6"/>
                  </a:lnTo>
                  <a:lnTo>
                    <a:pt x="87" y="6"/>
                  </a:lnTo>
                  <a:lnTo>
                    <a:pt x="87" y="4"/>
                  </a:lnTo>
                  <a:lnTo>
                    <a:pt x="87" y="2"/>
                  </a:lnTo>
                  <a:lnTo>
                    <a:pt x="86" y="1"/>
                  </a:lnTo>
                  <a:lnTo>
                    <a:pt x="84" y="0"/>
                  </a:lnTo>
                  <a:lnTo>
                    <a:pt x="80" y="0"/>
                  </a:lnTo>
                  <a:lnTo>
                    <a:pt x="78" y="1"/>
                  </a:lnTo>
                  <a:lnTo>
                    <a:pt x="77" y="4"/>
                  </a:lnTo>
                  <a:lnTo>
                    <a:pt x="7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08" name="Freeform 820"/>
            <p:cNvSpPr/>
            <p:nvPr/>
          </p:nvSpPr>
          <p:spPr bwMode="auto">
            <a:xfrm>
              <a:off x="4840288" y="3263901"/>
              <a:ext cx="23813" cy="85725"/>
            </a:xfrm>
            <a:custGeom>
              <a:avLst/>
              <a:gdLst/>
              <a:ahLst/>
              <a:cxnLst>
                <a:cxn ang="0">
                  <a:pos x="45" y="6"/>
                </a:cxn>
                <a:cxn ang="0">
                  <a:pos x="45" y="6"/>
                </a:cxn>
                <a:cxn ang="0">
                  <a:pos x="43" y="19"/>
                </a:cxn>
                <a:cxn ang="0">
                  <a:pos x="39" y="34"/>
                </a:cxn>
                <a:cxn ang="0">
                  <a:pos x="35" y="47"/>
                </a:cxn>
                <a:cxn ang="0">
                  <a:pos x="31" y="61"/>
                </a:cxn>
                <a:cxn ang="0">
                  <a:pos x="31" y="61"/>
                </a:cxn>
                <a:cxn ang="0">
                  <a:pos x="21" y="116"/>
                </a:cxn>
                <a:cxn ang="0">
                  <a:pos x="21" y="116"/>
                </a:cxn>
                <a:cxn ang="0">
                  <a:pos x="14" y="140"/>
                </a:cxn>
                <a:cxn ang="0">
                  <a:pos x="7" y="162"/>
                </a:cxn>
                <a:cxn ang="0">
                  <a:pos x="2" y="184"/>
                </a:cxn>
                <a:cxn ang="0">
                  <a:pos x="1" y="196"/>
                </a:cxn>
                <a:cxn ang="0">
                  <a:pos x="0" y="208"/>
                </a:cxn>
                <a:cxn ang="0">
                  <a:pos x="0" y="208"/>
                </a:cxn>
                <a:cxn ang="0">
                  <a:pos x="1" y="210"/>
                </a:cxn>
                <a:cxn ang="0">
                  <a:pos x="2" y="212"/>
                </a:cxn>
                <a:cxn ang="0">
                  <a:pos x="6" y="213"/>
                </a:cxn>
                <a:cxn ang="0">
                  <a:pos x="10" y="212"/>
                </a:cxn>
                <a:cxn ang="0">
                  <a:pos x="11" y="210"/>
                </a:cxn>
                <a:cxn ang="0">
                  <a:pos x="11" y="208"/>
                </a:cxn>
                <a:cxn ang="0">
                  <a:pos x="11" y="208"/>
                </a:cxn>
                <a:cxn ang="0">
                  <a:pos x="13" y="196"/>
                </a:cxn>
                <a:cxn ang="0">
                  <a:pos x="14" y="183"/>
                </a:cxn>
                <a:cxn ang="0">
                  <a:pos x="19" y="159"/>
                </a:cxn>
                <a:cxn ang="0">
                  <a:pos x="27" y="135"/>
                </a:cxn>
                <a:cxn ang="0">
                  <a:pos x="32" y="111"/>
                </a:cxn>
                <a:cxn ang="0">
                  <a:pos x="32" y="111"/>
                </a:cxn>
                <a:cxn ang="0">
                  <a:pos x="44" y="55"/>
                </a:cxn>
                <a:cxn ang="0">
                  <a:pos x="44" y="55"/>
                </a:cxn>
                <a:cxn ang="0">
                  <a:pos x="47" y="43"/>
                </a:cxn>
                <a:cxn ang="0">
                  <a:pos x="51" y="31"/>
                </a:cxn>
                <a:cxn ang="0">
                  <a:pos x="55" y="18"/>
                </a:cxn>
                <a:cxn ang="0">
                  <a:pos x="57" y="6"/>
                </a:cxn>
                <a:cxn ang="0">
                  <a:pos x="57" y="6"/>
                </a:cxn>
                <a:cxn ang="0">
                  <a:pos x="57" y="4"/>
                </a:cxn>
                <a:cxn ang="0">
                  <a:pos x="56" y="2"/>
                </a:cxn>
                <a:cxn ang="0">
                  <a:pos x="55" y="1"/>
                </a:cxn>
                <a:cxn ang="0">
                  <a:pos x="52" y="0"/>
                </a:cxn>
                <a:cxn ang="0">
                  <a:pos x="48" y="2"/>
                </a:cxn>
                <a:cxn ang="0">
                  <a:pos x="47" y="4"/>
                </a:cxn>
                <a:cxn ang="0">
                  <a:pos x="45" y="6"/>
                </a:cxn>
                <a:cxn ang="0">
                  <a:pos x="45" y="6"/>
                </a:cxn>
              </a:cxnLst>
              <a:rect l="0" t="0" r="r" b="b"/>
              <a:pathLst>
                <a:path w="57" h="213">
                  <a:moveTo>
                    <a:pt x="45" y="6"/>
                  </a:moveTo>
                  <a:lnTo>
                    <a:pt x="45" y="6"/>
                  </a:lnTo>
                  <a:lnTo>
                    <a:pt x="43" y="19"/>
                  </a:lnTo>
                  <a:lnTo>
                    <a:pt x="39" y="34"/>
                  </a:lnTo>
                  <a:lnTo>
                    <a:pt x="35" y="47"/>
                  </a:lnTo>
                  <a:lnTo>
                    <a:pt x="31" y="61"/>
                  </a:lnTo>
                  <a:lnTo>
                    <a:pt x="31" y="61"/>
                  </a:lnTo>
                  <a:lnTo>
                    <a:pt x="21" y="116"/>
                  </a:lnTo>
                  <a:lnTo>
                    <a:pt x="21" y="116"/>
                  </a:lnTo>
                  <a:lnTo>
                    <a:pt x="14" y="140"/>
                  </a:lnTo>
                  <a:lnTo>
                    <a:pt x="7" y="162"/>
                  </a:lnTo>
                  <a:lnTo>
                    <a:pt x="2" y="184"/>
                  </a:lnTo>
                  <a:lnTo>
                    <a:pt x="1" y="196"/>
                  </a:lnTo>
                  <a:lnTo>
                    <a:pt x="0" y="208"/>
                  </a:lnTo>
                  <a:lnTo>
                    <a:pt x="0" y="208"/>
                  </a:lnTo>
                  <a:lnTo>
                    <a:pt x="1" y="210"/>
                  </a:lnTo>
                  <a:lnTo>
                    <a:pt x="2" y="212"/>
                  </a:lnTo>
                  <a:lnTo>
                    <a:pt x="6" y="213"/>
                  </a:lnTo>
                  <a:lnTo>
                    <a:pt x="10" y="212"/>
                  </a:lnTo>
                  <a:lnTo>
                    <a:pt x="11" y="210"/>
                  </a:lnTo>
                  <a:lnTo>
                    <a:pt x="11" y="208"/>
                  </a:lnTo>
                  <a:lnTo>
                    <a:pt x="11" y="208"/>
                  </a:lnTo>
                  <a:lnTo>
                    <a:pt x="13" y="196"/>
                  </a:lnTo>
                  <a:lnTo>
                    <a:pt x="14" y="183"/>
                  </a:lnTo>
                  <a:lnTo>
                    <a:pt x="19" y="159"/>
                  </a:lnTo>
                  <a:lnTo>
                    <a:pt x="27" y="135"/>
                  </a:lnTo>
                  <a:lnTo>
                    <a:pt x="32" y="111"/>
                  </a:lnTo>
                  <a:lnTo>
                    <a:pt x="32" y="111"/>
                  </a:lnTo>
                  <a:lnTo>
                    <a:pt x="44" y="55"/>
                  </a:lnTo>
                  <a:lnTo>
                    <a:pt x="44" y="55"/>
                  </a:lnTo>
                  <a:lnTo>
                    <a:pt x="47" y="43"/>
                  </a:lnTo>
                  <a:lnTo>
                    <a:pt x="51" y="31"/>
                  </a:lnTo>
                  <a:lnTo>
                    <a:pt x="55" y="18"/>
                  </a:lnTo>
                  <a:lnTo>
                    <a:pt x="57" y="6"/>
                  </a:lnTo>
                  <a:lnTo>
                    <a:pt x="57" y="6"/>
                  </a:lnTo>
                  <a:lnTo>
                    <a:pt x="57" y="4"/>
                  </a:lnTo>
                  <a:lnTo>
                    <a:pt x="56" y="2"/>
                  </a:lnTo>
                  <a:lnTo>
                    <a:pt x="55" y="1"/>
                  </a:lnTo>
                  <a:lnTo>
                    <a:pt x="52" y="0"/>
                  </a:lnTo>
                  <a:lnTo>
                    <a:pt x="48" y="2"/>
                  </a:lnTo>
                  <a:lnTo>
                    <a:pt x="47" y="4"/>
                  </a:lnTo>
                  <a:lnTo>
                    <a:pt x="45" y="6"/>
                  </a:lnTo>
                  <a:lnTo>
                    <a:pt x="45"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09" name="Freeform 821"/>
            <p:cNvSpPr/>
            <p:nvPr/>
          </p:nvSpPr>
          <p:spPr bwMode="auto">
            <a:xfrm>
              <a:off x="4862513" y="3275013"/>
              <a:ext cx="20638" cy="84138"/>
            </a:xfrm>
            <a:custGeom>
              <a:avLst/>
              <a:gdLst/>
              <a:ahLst/>
              <a:cxnLst>
                <a:cxn ang="0">
                  <a:pos x="42" y="6"/>
                </a:cxn>
                <a:cxn ang="0">
                  <a:pos x="42" y="6"/>
                </a:cxn>
                <a:cxn ang="0">
                  <a:pos x="41" y="19"/>
                </a:cxn>
                <a:cxn ang="0">
                  <a:pos x="38" y="33"/>
                </a:cxn>
                <a:cxn ang="0">
                  <a:pos x="33" y="60"/>
                </a:cxn>
                <a:cxn ang="0">
                  <a:pos x="25" y="87"/>
                </a:cxn>
                <a:cxn ang="0">
                  <a:pos x="19" y="114"/>
                </a:cxn>
                <a:cxn ang="0">
                  <a:pos x="19" y="114"/>
                </a:cxn>
                <a:cxn ang="0">
                  <a:pos x="8" y="160"/>
                </a:cxn>
                <a:cxn ang="0">
                  <a:pos x="3" y="183"/>
                </a:cxn>
                <a:cxn ang="0">
                  <a:pos x="0" y="207"/>
                </a:cxn>
                <a:cxn ang="0">
                  <a:pos x="0" y="207"/>
                </a:cxn>
                <a:cxn ang="0">
                  <a:pos x="0" y="210"/>
                </a:cxn>
                <a:cxn ang="0">
                  <a:pos x="2" y="211"/>
                </a:cxn>
                <a:cxn ang="0">
                  <a:pos x="5" y="212"/>
                </a:cxn>
                <a:cxn ang="0">
                  <a:pos x="9" y="211"/>
                </a:cxn>
                <a:cxn ang="0">
                  <a:pos x="11" y="210"/>
                </a:cxn>
                <a:cxn ang="0">
                  <a:pos x="12" y="207"/>
                </a:cxn>
                <a:cxn ang="0">
                  <a:pos x="12" y="207"/>
                </a:cxn>
                <a:cxn ang="0">
                  <a:pos x="15" y="182"/>
                </a:cxn>
                <a:cxn ang="0">
                  <a:pos x="20" y="156"/>
                </a:cxn>
                <a:cxn ang="0">
                  <a:pos x="26" y="131"/>
                </a:cxn>
                <a:cxn ang="0">
                  <a:pos x="33" y="106"/>
                </a:cxn>
                <a:cxn ang="0">
                  <a:pos x="39" y="81"/>
                </a:cxn>
                <a:cxn ang="0">
                  <a:pos x="46" y="57"/>
                </a:cxn>
                <a:cxn ang="0">
                  <a:pos x="51" y="30"/>
                </a:cxn>
                <a:cxn ang="0">
                  <a:pos x="54" y="6"/>
                </a:cxn>
                <a:cxn ang="0">
                  <a:pos x="54" y="6"/>
                </a:cxn>
                <a:cxn ang="0">
                  <a:pos x="54" y="3"/>
                </a:cxn>
                <a:cxn ang="0">
                  <a:pos x="53" y="2"/>
                </a:cxn>
                <a:cxn ang="0">
                  <a:pos x="49" y="0"/>
                </a:cxn>
                <a:cxn ang="0">
                  <a:pos x="45" y="2"/>
                </a:cxn>
                <a:cxn ang="0">
                  <a:pos x="43" y="3"/>
                </a:cxn>
                <a:cxn ang="0">
                  <a:pos x="42" y="6"/>
                </a:cxn>
                <a:cxn ang="0">
                  <a:pos x="42" y="6"/>
                </a:cxn>
              </a:cxnLst>
              <a:rect l="0" t="0" r="r" b="b"/>
              <a:pathLst>
                <a:path w="54" h="212">
                  <a:moveTo>
                    <a:pt x="42" y="6"/>
                  </a:moveTo>
                  <a:lnTo>
                    <a:pt x="42" y="6"/>
                  </a:lnTo>
                  <a:lnTo>
                    <a:pt x="41" y="19"/>
                  </a:lnTo>
                  <a:lnTo>
                    <a:pt x="38" y="33"/>
                  </a:lnTo>
                  <a:lnTo>
                    <a:pt x="33" y="60"/>
                  </a:lnTo>
                  <a:lnTo>
                    <a:pt x="25" y="87"/>
                  </a:lnTo>
                  <a:lnTo>
                    <a:pt x="19" y="114"/>
                  </a:lnTo>
                  <a:lnTo>
                    <a:pt x="19" y="114"/>
                  </a:lnTo>
                  <a:lnTo>
                    <a:pt x="8" y="160"/>
                  </a:lnTo>
                  <a:lnTo>
                    <a:pt x="3" y="183"/>
                  </a:lnTo>
                  <a:lnTo>
                    <a:pt x="0" y="207"/>
                  </a:lnTo>
                  <a:lnTo>
                    <a:pt x="0" y="207"/>
                  </a:lnTo>
                  <a:lnTo>
                    <a:pt x="0" y="210"/>
                  </a:lnTo>
                  <a:lnTo>
                    <a:pt x="2" y="211"/>
                  </a:lnTo>
                  <a:lnTo>
                    <a:pt x="5" y="212"/>
                  </a:lnTo>
                  <a:lnTo>
                    <a:pt x="9" y="211"/>
                  </a:lnTo>
                  <a:lnTo>
                    <a:pt x="11" y="210"/>
                  </a:lnTo>
                  <a:lnTo>
                    <a:pt x="12" y="207"/>
                  </a:lnTo>
                  <a:lnTo>
                    <a:pt x="12" y="207"/>
                  </a:lnTo>
                  <a:lnTo>
                    <a:pt x="15" y="182"/>
                  </a:lnTo>
                  <a:lnTo>
                    <a:pt x="20" y="156"/>
                  </a:lnTo>
                  <a:lnTo>
                    <a:pt x="26" y="131"/>
                  </a:lnTo>
                  <a:lnTo>
                    <a:pt x="33" y="106"/>
                  </a:lnTo>
                  <a:lnTo>
                    <a:pt x="39" y="81"/>
                  </a:lnTo>
                  <a:lnTo>
                    <a:pt x="46" y="57"/>
                  </a:lnTo>
                  <a:lnTo>
                    <a:pt x="51" y="30"/>
                  </a:lnTo>
                  <a:lnTo>
                    <a:pt x="54" y="6"/>
                  </a:lnTo>
                  <a:lnTo>
                    <a:pt x="54" y="6"/>
                  </a:lnTo>
                  <a:lnTo>
                    <a:pt x="54" y="3"/>
                  </a:lnTo>
                  <a:lnTo>
                    <a:pt x="53" y="2"/>
                  </a:lnTo>
                  <a:lnTo>
                    <a:pt x="49" y="0"/>
                  </a:lnTo>
                  <a:lnTo>
                    <a:pt x="45" y="2"/>
                  </a:lnTo>
                  <a:lnTo>
                    <a:pt x="43" y="3"/>
                  </a:lnTo>
                  <a:lnTo>
                    <a:pt x="42" y="6"/>
                  </a:lnTo>
                  <a:lnTo>
                    <a:pt x="42"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10" name="Freeform 822"/>
            <p:cNvSpPr/>
            <p:nvPr/>
          </p:nvSpPr>
          <p:spPr bwMode="auto">
            <a:xfrm>
              <a:off x="4884738" y="3289301"/>
              <a:ext cx="25400" cy="73025"/>
            </a:xfrm>
            <a:custGeom>
              <a:avLst/>
              <a:gdLst/>
              <a:ahLst/>
              <a:cxnLst>
                <a:cxn ang="0">
                  <a:pos x="53" y="3"/>
                </a:cxn>
                <a:cxn ang="0">
                  <a:pos x="53" y="3"/>
                </a:cxn>
                <a:cxn ang="0">
                  <a:pos x="44" y="24"/>
                </a:cxn>
                <a:cxn ang="0">
                  <a:pos x="36" y="46"/>
                </a:cxn>
                <a:cxn ang="0">
                  <a:pos x="30" y="68"/>
                </a:cxn>
                <a:cxn ang="0">
                  <a:pos x="23" y="91"/>
                </a:cxn>
                <a:cxn ang="0">
                  <a:pos x="13" y="135"/>
                </a:cxn>
                <a:cxn ang="0">
                  <a:pos x="6" y="157"/>
                </a:cxn>
                <a:cxn ang="0">
                  <a:pos x="0" y="180"/>
                </a:cxn>
                <a:cxn ang="0">
                  <a:pos x="0" y="180"/>
                </a:cxn>
                <a:cxn ang="0">
                  <a:pos x="0" y="182"/>
                </a:cxn>
                <a:cxn ang="0">
                  <a:pos x="0" y="183"/>
                </a:cxn>
                <a:cxn ang="0">
                  <a:pos x="4" y="186"/>
                </a:cxn>
                <a:cxn ang="0">
                  <a:pos x="8" y="186"/>
                </a:cxn>
                <a:cxn ang="0">
                  <a:pos x="10" y="185"/>
                </a:cxn>
                <a:cxn ang="0">
                  <a:pos x="10" y="182"/>
                </a:cxn>
                <a:cxn ang="0">
                  <a:pos x="10" y="182"/>
                </a:cxn>
                <a:cxn ang="0">
                  <a:pos x="17" y="161"/>
                </a:cxn>
                <a:cxn ang="0">
                  <a:pos x="23" y="139"/>
                </a:cxn>
                <a:cxn ang="0">
                  <a:pos x="34" y="94"/>
                </a:cxn>
                <a:cxn ang="0">
                  <a:pos x="40" y="72"/>
                </a:cxn>
                <a:cxn ang="0">
                  <a:pos x="47" y="51"/>
                </a:cxn>
                <a:cxn ang="0">
                  <a:pos x="55" y="29"/>
                </a:cxn>
                <a:cxn ang="0">
                  <a:pos x="64" y="8"/>
                </a:cxn>
                <a:cxn ang="0">
                  <a:pos x="64" y="8"/>
                </a:cxn>
                <a:cxn ang="0">
                  <a:pos x="64" y="7"/>
                </a:cxn>
                <a:cxn ang="0">
                  <a:pos x="64" y="4"/>
                </a:cxn>
                <a:cxn ang="0">
                  <a:pos x="61" y="0"/>
                </a:cxn>
                <a:cxn ang="0">
                  <a:pos x="59" y="0"/>
                </a:cxn>
                <a:cxn ang="0">
                  <a:pos x="57" y="0"/>
                </a:cxn>
                <a:cxn ang="0">
                  <a:pos x="55" y="2"/>
                </a:cxn>
                <a:cxn ang="0">
                  <a:pos x="53" y="3"/>
                </a:cxn>
                <a:cxn ang="0">
                  <a:pos x="53" y="3"/>
                </a:cxn>
              </a:cxnLst>
              <a:rect l="0" t="0" r="r" b="b"/>
              <a:pathLst>
                <a:path w="64" h="186">
                  <a:moveTo>
                    <a:pt x="53" y="3"/>
                  </a:moveTo>
                  <a:lnTo>
                    <a:pt x="53" y="3"/>
                  </a:lnTo>
                  <a:lnTo>
                    <a:pt x="44" y="24"/>
                  </a:lnTo>
                  <a:lnTo>
                    <a:pt x="36" y="46"/>
                  </a:lnTo>
                  <a:lnTo>
                    <a:pt x="30" y="68"/>
                  </a:lnTo>
                  <a:lnTo>
                    <a:pt x="23" y="91"/>
                  </a:lnTo>
                  <a:lnTo>
                    <a:pt x="13" y="135"/>
                  </a:lnTo>
                  <a:lnTo>
                    <a:pt x="6" y="157"/>
                  </a:lnTo>
                  <a:lnTo>
                    <a:pt x="0" y="180"/>
                  </a:lnTo>
                  <a:lnTo>
                    <a:pt x="0" y="180"/>
                  </a:lnTo>
                  <a:lnTo>
                    <a:pt x="0" y="182"/>
                  </a:lnTo>
                  <a:lnTo>
                    <a:pt x="0" y="183"/>
                  </a:lnTo>
                  <a:lnTo>
                    <a:pt x="4" y="186"/>
                  </a:lnTo>
                  <a:lnTo>
                    <a:pt x="8" y="186"/>
                  </a:lnTo>
                  <a:lnTo>
                    <a:pt x="10" y="185"/>
                  </a:lnTo>
                  <a:lnTo>
                    <a:pt x="10" y="182"/>
                  </a:lnTo>
                  <a:lnTo>
                    <a:pt x="10" y="182"/>
                  </a:lnTo>
                  <a:lnTo>
                    <a:pt x="17" y="161"/>
                  </a:lnTo>
                  <a:lnTo>
                    <a:pt x="23" y="139"/>
                  </a:lnTo>
                  <a:lnTo>
                    <a:pt x="34" y="94"/>
                  </a:lnTo>
                  <a:lnTo>
                    <a:pt x="40" y="72"/>
                  </a:lnTo>
                  <a:lnTo>
                    <a:pt x="47" y="51"/>
                  </a:lnTo>
                  <a:lnTo>
                    <a:pt x="55" y="29"/>
                  </a:lnTo>
                  <a:lnTo>
                    <a:pt x="64" y="8"/>
                  </a:lnTo>
                  <a:lnTo>
                    <a:pt x="64" y="8"/>
                  </a:lnTo>
                  <a:lnTo>
                    <a:pt x="64" y="7"/>
                  </a:lnTo>
                  <a:lnTo>
                    <a:pt x="64" y="4"/>
                  </a:lnTo>
                  <a:lnTo>
                    <a:pt x="61" y="0"/>
                  </a:lnTo>
                  <a:lnTo>
                    <a:pt x="59" y="0"/>
                  </a:lnTo>
                  <a:lnTo>
                    <a:pt x="57" y="0"/>
                  </a:lnTo>
                  <a:lnTo>
                    <a:pt x="55" y="2"/>
                  </a:lnTo>
                  <a:lnTo>
                    <a:pt x="53" y="3"/>
                  </a:lnTo>
                  <a:lnTo>
                    <a:pt x="53"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11" name="Freeform 823"/>
            <p:cNvSpPr/>
            <p:nvPr/>
          </p:nvSpPr>
          <p:spPr bwMode="auto">
            <a:xfrm>
              <a:off x="4305301" y="3478213"/>
              <a:ext cx="9525" cy="25400"/>
            </a:xfrm>
            <a:custGeom>
              <a:avLst/>
              <a:gdLst/>
              <a:ahLst/>
              <a:cxnLst>
                <a:cxn ang="0">
                  <a:pos x="14" y="4"/>
                </a:cxn>
                <a:cxn ang="0">
                  <a:pos x="14" y="4"/>
                </a:cxn>
                <a:cxn ang="0">
                  <a:pos x="10" y="17"/>
                </a:cxn>
                <a:cxn ang="0">
                  <a:pos x="5" y="30"/>
                </a:cxn>
                <a:cxn ang="0">
                  <a:pos x="1" y="45"/>
                </a:cxn>
                <a:cxn ang="0">
                  <a:pos x="0" y="59"/>
                </a:cxn>
                <a:cxn ang="0">
                  <a:pos x="0" y="59"/>
                </a:cxn>
                <a:cxn ang="0">
                  <a:pos x="0" y="62"/>
                </a:cxn>
                <a:cxn ang="0">
                  <a:pos x="1" y="63"/>
                </a:cxn>
                <a:cxn ang="0">
                  <a:pos x="5" y="64"/>
                </a:cxn>
                <a:cxn ang="0">
                  <a:pos x="9" y="63"/>
                </a:cxn>
                <a:cxn ang="0">
                  <a:pos x="10" y="62"/>
                </a:cxn>
                <a:cxn ang="0">
                  <a:pos x="10" y="59"/>
                </a:cxn>
                <a:cxn ang="0">
                  <a:pos x="10" y="59"/>
                </a:cxn>
                <a:cxn ang="0">
                  <a:pos x="13" y="45"/>
                </a:cxn>
                <a:cxn ang="0">
                  <a:pos x="17" y="33"/>
                </a:cxn>
                <a:cxn ang="0">
                  <a:pos x="21" y="20"/>
                </a:cxn>
                <a:cxn ang="0">
                  <a:pos x="26" y="7"/>
                </a:cxn>
                <a:cxn ang="0">
                  <a:pos x="26" y="7"/>
                </a:cxn>
                <a:cxn ang="0">
                  <a:pos x="26" y="4"/>
                </a:cxn>
                <a:cxn ang="0">
                  <a:pos x="24" y="3"/>
                </a:cxn>
                <a:cxn ang="0">
                  <a:pos x="22" y="0"/>
                </a:cxn>
                <a:cxn ang="0">
                  <a:pos x="17" y="0"/>
                </a:cxn>
                <a:cxn ang="0">
                  <a:pos x="15" y="2"/>
                </a:cxn>
                <a:cxn ang="0">
                  <a:pos x="14" y="4"/>
                </a:cxn>
                <a:cxn ang="0">
                  <a:pos x="14" y="4"/>
                </a:cxn>
              </a:cxnLst>
              <a:rect l="0" t="0" r="r" b="b"/>
              <a:pathLst>
                <a:path w="26" h="64">
                  <a:moveTo>
                    <a:pt x="14" y="4"/>
                  </a:moveTo>
                  <a:lnTo>
                    <a:pt x="14" y="4"/>
                  </a:lnTo>
                  <a:lnTo>
                    <a:pt x="10" y="17"/>
                  </a:lnTo>
                  <a:lnTo>
                    <a:pt x="5" y="30"/>
                  </a:lnTo>
                  <a:lnTo>
                    <a:pt x="1" y="45"/>
                  </a:lnTo>
                  <a:lnTo>
                    <a:pt x="0" y="59"/>
                  </a:lnTo>
                  <a:lnTo>
                    <a:pt x="0" y="59"/>
                  </a:lnTo>
                  <a:lnTo>
                    <a:pt x="0" y="62"/>
                  </a:lnTo>
                  <a:lnTo>
                    <a:pt x="1" y="63"/>
                  </a:lnTo>
                  <a:lnTo>
                    <a:pt x="5" y="64"/>
                  </a:lnTo>
                  <a:lnTo>
                    <a:pt x="9" y="63"/>
                  </a:lnTo>
                  <a:lnTo>
                    <a:pt x="10" y="62"/>
                  </a:lnTo>
                  <a:lnTo>
                    <a:pt x="10" y="59"/>
                  </a:lnTo>
                  <a:lnTo>
                    <a:pt x="10" y="59"/>
                  </a:lnTo>
                  <a:lnTo>
                    <a:pt x="13" y="45"/>
                  </a:lnTo>
                  <a:lnTo>
                    <a:pt x="17" y="33"/>
                  </a:lnTo>
                  <a:lnTo>
                    <a:pt x="21" y="20"/>
                  </a:lnTo>
                  <a:lnTo>
                    <a:pt x="26" y="7"/>
                  </a:lnTo>
                  <a:lnTo>
                    <a:pt x="26" y="7"/>
                  </a:lnTo>
                  <a:lnTo>
                    <a:pt x="26" y="4"/>
                  </a:lnTo>
                  <a:lnTo>
                    <a:pt x="24" y="3"/>
                  </a:lnTo>
                  <a:lnTo>
                    <a:pt x="22" y="0"/>
                  </a:lnTo>
                  <a:lnTo>
                    <a:pt x="17" y="0"/>
                  </a:lnTo>
                  <a:lnTo>
                    <a:pt x="15" y="2"/>
                  </a:lnTo>
                  <a:lnTo>
                    <a:pt x="14" y="4"/>
                  </a:lnTo>
                  <a:lnTo>
                    <a:pt x="1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12" name="Freeform 824"/>
            <p:cNvSpPr/>
            <p:nvPr/>
          </p:nvSpPr>
          <p:spPr bwMode="auto">
            <a:xfrm>
              <a:off x="4319588" y="3497263"/>
              <a:ext cx="9525" cy="31750"/>
            </a:xfrm>
            <a:custGeom>
              <a:avLst/>
              <a:gdLst/>
              <a:ahLst/>
              <a:cxnLst>
                <a:cxn ang="0">
                  <a:pos x="10" y="5"/>
                </a:cxn>
                <a:cxn ang="0">
                  <a:pos x="10" y="5"/>
                </a:cxn>
                <a:cxn ang="0">
                  <a:pos x="10" y="22"/>
                </a:cxn>
                <a:cxn ang="0">
                  <a:pos x="7" y="39"/>
                </a:cxn>
                <a:cxn ang="0">
                  <a:pos x="4" y="55"/>
                </a:cxn>
                <a:cxn ang="0">
                  <a:pos x="0" y="72"/>
                </a:cxn>
                <a:cxn ang="0">
                  <a:pos x="0" y="72"/>
                </a:cxn>
                <a:cxn ang="0">
                  <a:pos x="0" y="75"/>
                </a:cxn>
                <a:cxn ang="0">
                  <a:pos x="0" y="76"/>
                </a:cxn>
                <a:cxn ang="0">
                  <a:pos x="4" y="79"/>
                </a:cxn>
                <a:cxn ang="0">
                  <a:pos x="7" y="79"/>
                </a:cxn>
                <a:cxn ang="0">
                  <a:pos x="9" y="77"/>
                </a:cxn>
                <a:cxn ang="0">
                  <a:pos x="10" y="75"/>
                </a:cxn>
                <a:cxn ang="0">
                  <a:pos x="10" y="75"/>
                </a:cxn>
                <a:cxn ang="0">
                  <a:pos x="15" y="58"/>
                </a:cxn>
                <a:cxn ang="0">
                  <a:pos x="19" y="41"/>
                </a:cxn>
                <a:cxn ang="0">
                  <a:pos x="21" y="22"/>
                </a:cxn>
                <a:cxn ang="0">
                  <a:pos x="22" y="5"/>
                </a:cxn>
                <a:cxn ang="0">
                  <a:pos x="22" y="5"/>
                </a:cxn>
                <a:cxn ang="0">
                  <a:pos x="22" y="3"/>
                </a:cxn>
                <a:cxn ang="0">
                  <a:pos x="21" y="1"/>
                </a:cxn>
                <a:cxn ang="0">
                  <a:pos x="17" y="0"/>
                </a:cxn>
                <a:cxn ang="0">
                  <a:pos x="13" y="1"/>
                </a:cxn>
                <a:cxn ang="0">
                  <a:pos x="11" y="3"/>
                </a:cxn>
                <a:cxn ang="0">
                  <a:pos x="10" y="5"/>
                </a:cxn>
                <a:cxn ang="0">
                  <a:pos x="10" y="5"/>
                </a:cxn>
              </a:cxnLst>
              <a:rect l="0" t="0" r="r" b="b"/>
              <a:pathLst>
                <a:path w="22" h="79">
                  <a:moveTo>
                    <a:pt x="10" y="5"/>
                  </a:moveTo>
                  <a:lnTo>
                    <a:pt x="10" y="5"/>
                  </a:lnTo>
                  <a:lnTo>
                    <a:pt x="10" y="22"/>
                  </a:lnTo>
                  <a:lnTo>
                    <a:pt x="7" y="39"/>
                  </a:lnTo>
                  <a:lnTo>
                    <a:pt x="4" y="55"/>
                  </a:lnTo>
                  <a:lnTo>
                    <a:pt x="0" y="72"/>
                  </a:lnTo>
                  <a:lnTo>
                    <a:pt x="0" y="72"/>
                  </a:lnTo>
                  <a:lnTo>
                    <a:pt x="0" y="75"/>
                  </a:lnTo>
                  <a:lnTo>
                    <a:pt x="0" y="76"/>
                  </a:lnTo>
                  <a:lnTo>
                    <a:pt x="4" y="79"/>
                  </a:lnTo>
                  <a:lnTo>
                    <a:pt x="7" y="79"/>
                  </a:lnTo>
                  <a:lnTo>
                    <a:pt x="9" y="77"/>
                  </a:lnTo>
                  <a:lnTo>
                    <a:pt x="10" y="75"/>
                  </a:lnTo>
                  <a:lnTo>
                    <a:pt x="10" y="75"/>
                  </a:lnTo>
                  <a:lnTo>
                    <a:pt x="15" y="58"/>
                  </a:lnTo>
                  <a:lnTo>
                    <a:pt x="19" y="41"/>
                  </a:lnTo>
                  <a:lnTo>
                    <a:pt x="21" y="22"/>
                  </a:lnTo>
                  <a:lnTo>
                    <a:pt x="22" y="5"/>
                  </a:lnTo>
                  <a:lnTo>
                    <a:pt x="22" y="5"/>
                  </a:lnTo>
                  <a:lnTo>
                    <a:pt x="22" y="3"/>
                  </a:lnTo>
                  <a:lnTo>
                    <a:pt x="21" y="1"/>
                  </a:lnTo>
                  <a:lnTo>
                    <a:pt x="17" y="0"/>
                  </a:lnTo>
                  <a:lnTo>
                    <a:pt x="13" y="1"/>
                  </a:lnTo>
                  <a:lnTo>
                    <a:pt x="11" y="3"/>
                  </a:lnTo>
                  <a:lnTo>
                    <a:pt x="10" y="5"/>
                  </a:lnTo>
                  <a:lnTo>
                    <a:pt x="1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13" name="Freeform 825"/>
            <p:cNvSpPr/>
            <p:nvPr/>
          </p:nvSpPr>
          <p:spPr bwMode="auto">
            <a:xfrm>
              <a:off x="4338638" y="3503613"/>
              <a:ext cx="7938" cy="31750"/>
            </a:xfrm>
            <a:custGeom>
              <a:avLst/>
              <a:gdLst/>
              <a:ahLst/>
              <a:cxnLst>
                <a:cxn ang="0">
                  <a:pos x="11" y="6"/>
                </a:cxn>
                <a:cxn ang="0">
                  <a:pos x="11" y="6"/>
                </a:cxn>
                <a:cxn ang="0">
                  <a:pos x="10" y="24"/>
                </a:cxn>
                <a:cxn ang="0">
                  <a:pos x="6" y="41"/>
                </a:cxn>
                <a:cxn ang="0">
                  <a:pos x="2" y="58"/>
                </a:cxn>
                <a:cxn ang="0">
                  <a:pos x="0" y="75"/>
                </a:cxn>
                <a:cxn ang="0">
                  <a:pos x="0" y="75"/>
                </a:cxn>
                <a:cxn ang="0">
                  <a:pos x="0" y="78"/>
                </a:cxn>
                <a:cxn ang="0">
                  <a:pos x="2" y="79"/>
                </a:cxn>
                <a:cxn ang="0">
                  <a:pos x="6" y="80"/>
                </a:cxn>
                <a:cxn ang="0">
                  <a:pos x="10" y="79"/>
                </a:cxn>
                <a:cxn ang="0">
                  <a:pos x="11" y="78"/>
                </a:cxn>
                <a:cxn ang="0">
                  <a:pos x="11" y="75"/>
                </a:cxn>
                <a:cxn ang="0">
                  <a:pos x="11" y="75"/>
                </a:cxn>
                <a:cxn ang="0">
                  <a:pos x="13" y="58"/>
                </a:cxn>
                <a:cxn ang="0">
                  <a:pos x="17" y="41"/>
                </a:cxn>
                <a:cxn ang="0">
                  <a:pos x="20" y="24"/>
                </a:cxn>
                <a:cxn ang="0">
                  <a:pos x="23" y="6"/>
                </a:cxn>
                <a:cxn ang="0">
                  <a:pos x="23" y="6"/>
                </a:cxn>
                <a:cxn ang="0">
                  <a:pos x="23" y="4"/>
                </a:cxn>
                <a:cxn ang="0">
                  <a:pos x="21" y="2"/>
                </a:cxn>
                <a:cxn ang="0">
                  <a:pos x="17" y="0"/>
                </a:cxn>
                <a:cxn ang="0">
                  <a:pos x="13" y="2"/>
                </a:cxn>
                <a:cxn ang="0">
                  <a:pos x="12" y="4"/>
                </a:cxn>
                <a:cxn ang="0">
                  <a:pos x="11" y="6"/>
                </a:cxn>
                <a:cxn ang="0">
                  <a:pos x="11" y="6"/>
                </a:cxn>
              </a:cxnLst>
              <a:rect l="0" t="0" r="r" b="b"/>
              <a:pathLst>
                <a:path w="23" h="80">
                  <a:moveTo>
                    <a:pt x="11" y="6"/>
                  </a:moveTo>
                  <a:lnTo>
                    <a:pt x="11" y="6"/>
                  </a:lnTo>
                  <a:lnTo>
                    <a:pt x="10" y="24"/>
                  </a:lnTo>
                  <a:lnTo>
                    <a:pt x="6" y="41"/>
                  </a:lnTo>
                  <a:lnTo>
                    <a:pt x="2" y="58"/>
                  </a:lnTo>
                  <a:lnTo>
                    <a:pt x="0" y="75"/>
                  </a:lnTo>
                  <a:lnTo>
                    <a:pt x="0" y="75"/>
                  </a:lnTo>
                  <a:lnTo>
                    <a:pt x="0" y="78"/>
                  </a:lnTo>
                  <a:lnTo>
                    <a:pt x="2" y="79"/>
                  </a:lnTo>
                  <a:lnTo>
                    <a:pt x="6" y="80"/>
                  </a:lnTo>
                  <a:lnTo>
                    <a:pt x="10" y="79"/>
                  </a:lnTo>
                  <a:lnTo>
                    <a:pt x="11" y="78"/>
                  </a:lnTo>
                  <a:lnTo>
                    <a:pt x="11" y="75"/>
                  </a:lnTo>
                  <a:lnTo>
                    <a:pt x="11" y="75"/>
                  </a:lnTo>
                  <a:lnTo>
                    <a:pt x="13" y="58"/>
                  </a:lnTo>
                  <a:lnTo>
                    <a:pt x="17" y="41"/>
                  </a:lnTo>
                  <a:lnTo>
                    <a:pt x="20" y="24"/>
                  </a:lnTo>
                  <a:lnTo>
                    <a:pt x="23" y="6"/>
                  </a:lnTo>
                  <a:lnTo>
                    <a:pt x="23" y="6"/>
                  </a:lnTo>
                  <a:lnTo>
                    <a:pt x="23" y="4"/>
                  </a:lnTo>
                  <a:lnTo>
                    <a:pt x="21" y="2"/>
                  </a:lnTo>
                  <a:lnTo>
                    <a:pt x="17" y="0"/>
                  </a:lnTo>
                  <a:lnTo>
                    <a:pt x="13" y="2"/>
                  </a:lnTo>
                  <a:lnTo>
                    <a:pt x="12" y="4"/>
                  </a:lnTo>
                  <a:lnTo>
                    <a:pt x="11" y="6"/>
                  </a:lnTo>
                  <a:lnTo>
                    <a:pt x="11"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14" name="Freeform 826"/>
            <p:cNvSpPr/>
            <p:nvPr/>
          </p:nvSpPr>
          <p:spPr bwMode="auto">
            <a:xfrm>
              <a:off x="4364038" y="3490913"/>
              <a:ext cx="4763" cy="22225"/>
            </a:xfrm>
            <a:custGeom>
              <a:avLst/>
              <a:gdLst/>
              <a:ahLst/>
              <a:cxnLst>
                <a:cxn ang="0">
                  <a:pos x="0" y="6"/>
                </a:cxn>
                <a:cxn ang="0">
                  <a:pos x="0" y="51"/>
                </a:cxn>
                <a:cxn ang="0">
                  <a:pos x="0" y="51"/>
                </a:cxn>
                <a:cxn ang="0">
                  <a:pos x="0" y="54"/>
                </a:cxn>
                <a:cxn ang="0">
                  <a:pos x="2" y="55"/>
                </a:cxn>
                <a:cxn ang="0">
                  <a:pos x="6" y="57"/>
                </a:cxn>
                <a:cxn ang="0">
                  <a:pos x="10" y="55"/>
                </a:cxn>
                <a:cxn ang="0">
                  <a:pos x="11" y="54"/>
                </a:cxn>
                <a:cxn ang="0">
                  <a:pos x="12" y="51"/>
                </a:cxn>
                <a:cxn ang="0">
                  <a:pos x="12" y="6"/>
                </a:cxn>
                <a:cxn ang="0">
                  <a:pos x="12" y="6"/>
                </a:cxn>
                <a:cxn ang="0">
                  <a:pos x="11" y="3"/>
                </a:cxn>
                <a:cxn ang="0">
                  <a:pos x="10" y="2"/>
                </a:cxn>
                <a:cxn ang="0">
                  <a:pos x="6" y="0"/>
                </a:cxn>
                <a:cxn ang="0">
                  <a:pos x="2" y="2"/>
                </a:cxn>
                <a:cxn ang="0">
                  <a:pos x="0" y="3"/>
                </a:cxn>
                <a:cxn ang="0">
                  <a:pos x="0" y="6"/>
                </a:cxn>
                <a:cxn ang="0">
                  <a:pos x="0" y="6"/>
                </a:cxn>
              </a:cxnLst>
              <a:rect l="0" t="0" r="r" b="b"/>
              <a:pathLst>
                <a:path w="12" h="57">
                  <a:moveTo>
                    <a:pt x="0" y="6"/>
                  </a:moveTo>
                  <a:lnTo>
                    <a:pt x="0" y="51"/>
                  </a:lnTo>
                  <a:lnTo>
                    <a:pt x="0" y="51"/>
                  </a:lnTo>
                  <a:lnTo>
                    <a:pt x="0" y="54"/>
                  </a:lnTo>
                  <a:lnTo>
                    <a:pt x="2" y="55"/>
                  </a:lnTo>
                  <a:lnTo>
                    <a:pt x="6" y="57"/>
                  </a:lnTo>
                  <a:lnTo>
                    <a:pt x="10" y="55"/>
                  </a:lnTo>
                  <a:lnTo>
                    <a:pt x="11" y="54"/>
                  </a:lnTo>
                  <a:lnTo>
                    <a:pt x="12" y="51"/>
                  </a:lnTo>
                  <a:lnTo>
                    <a:pt x="12" y="6"/>
                  </a:lnTo>
                  <a:lnTo>
                    <a:pt x="12" y="6"/>
                  </a:lnTo>
                  <a:lnTo>
                    <a:pt x="11" y="3"/>
                  </a:lnTo>
                  <a:lnTo>
                    <a:pt x="10" y="2"/>
                  </a:lnTo>
                  <a:lnTo>
                    <a:pt x="6" y="0"/>
                  </a:lnTo>
                  <a:lnTo>
                    <a:pt x="2" y="2"/>
                  </a:lnTo>
                  <a:lnTo>
                    <a:pt x="0" y="3"/>
                  </a:lnTo>
                  <a:lnTo>
                    <a:pt x="0" y="6"/>
                  </a:lnTo>
                  <a:lnTo>
                    <a:pt x="0"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15" name="Freeform 827"/>
            <p:cNvSpPr/>
            <p:nvPr/>
          </p:nvSpPr>
          <p:spPr bwMode="auto">
            <a:xfrm>
              <a:off x="4368801" y="3552826"/>
              <a:ext cx="6350" cy="28575"/>
            </a:xfrm>
            <a:custGeom>
              <a:avLst/>
              <a:gdLst/>
              <a:ahLst/>
              <a:cxnLst>
                <a:cxn ang="0">
                  <a:pos x="8" y="5"/>
                </a:cxn>
                <a:cxn ang="0">
                  <a:pos x="8" y="5"/>
                </a:cxn>
                <a:cxn ang="0">
                  <a:pos x="7" y="21"/>
                </a:cxn>
                <a:cxn ang="0">
                  <a:pos x="4" y="37"/>
                </a:cxn>
                <a:cxn ang="0">
                  <a:pos x="2" y="51"/>
                </a:cxn>
                <a:cxn ang="0">
                  <a:pos x="0" y="67"/>
                </a:cxn>
                <a:cxn ang="0">
                  <a:pos x="0" y="67"/>
                </a:cxn>
                <a:cxn ang="0">
                  <a:pos x="0" y="69"/>
                </a:cxn>
                <a:cxn ang="0">
                  <a:pos x="2" y="71"/>
                </a:cxn>
                <a:cxn ang="0">
                  <a:pos x="5" y="72"/>
                </a:cxn>
                <a:cxn ang="0">
                  <a:pos x="9" y="71"/>
                </a:cxn>
                <a:cxn ang="0">
                  <a:pos x="11" y="69"/>
                </a:cxn>
                <a:cxn ang="0">
                  <a:pos x="11" y="67"/>
                </a:cxn>
                <a:cxn ang="0">
                  <a:pos x="11" y="67"/>
                </a:cxn>
                <a:cxn ang="0">
                  <a:pos x="12" y="51"/>
                </a:cxn>
                <a:cxn ang="0">
                  <a:pos x="15" y="37"/>
                </a:cxn>
                <a:cxn ang="0">
                  <a:pos x="17" y="21"/>
                </a:cxn>
                <a:cxn ang="0">
                  <a:pos x="19" y="5"/>
                </a:cxn>
                <a:cxn ang="0">
                  <a:pos x="19" y="5"/>
                </a:cxn>
                <a:cxn ang="0">
                  <a:pos x="19" y="4"/>
                </a:cxn>
                <a:cxn ang="0">
                  <a:pos x="17" y="1"/>
                </a:cxn>
                <a:cxn ang="0">
                  <a:pos x="13" y="0"/>
                </a:cxn>
                <a:cxn ang="0">
                  <a:pos x="9" y="1"/>
                </a:cxn>
                <a:cxn ang="0">
                  <a:pos x="8" y="4"/>
                </a:cxn>
                <a:cxn ang="0">
                  <a:pos x="8" y="5"/>
                </a:cxn>
                <a:cxn ang="0">
                  <a:pos x="8" y="5"/>
                </a:cxn>
              </a:cxnLst>
              <a:rect l="0" t="0" r="r" b="b"/>
              <a:pathLst>
                <a:path w="19" h="72">
                  <a:moveTo>
                    <a:pt x="8" y="5"/>
                  </a:moveTo>
                  <a:lnTo>
                    <a:pt x="8" y="5"/>
                  </a:lnTo>
                  <a:lnTo>
                    <a:pt x="7" y="21"/>
                  </a:lnTo>
                  <a:lnTo>
                    <a:pt x="4" y="37"/>
                  </a:lnTo>
                  <a:lnTo>
                    <a:pt x="2" y="51"/>
                  </a:lnTo>
                  <a:lnTo>
                    <a:pt x="0" y="67"/>
                  </a:lnTo>
                  <a:lnTo>
                    <a:pt x="0" y="67"/>
                  </a:lnTo>
                  <a:lnTo>
                    <a:pt x="0" y="69"/>
                  </a:lnTo>
                  <a:lnTo>
                    <a:pt x="2" y="71"/>
                  </a:lnTo>
                  <a:lnTo>
                    <a:pt x="5" y="72"/>
                  </a:lnTo>
                  <a:lnTo>
                    <a:pt x="9" y="71"/>
                  </a:lnTo>
                  <a:lnTo>
                    <a:pt x="11" y="69"/>
                  </a:lnTo>
                  <a:lnTo>
                    <a:pt x="11" y="67"/>
                  </a:lnTo>
                  <a:lnTo>
                    <a:pt x="11" y="67"/>
                  </a:lnTo>
                  <a:lnTo>
                    <a:pt x="12" y="51"/>
                  </a:lnTo>
                  <a:lnTo>
                    <a:pt x="15" y="37"/>
                  </a:lnTo>
                  <a:lnTo>
                    <a:pt x="17" y="21"/>
                  </a:lnTo>
                  <a:lnTo>
                    <a:pt x="19" y="5"/>
                  </a:lnTo>
                  <a:lnTo>
                    <a:pt x="19" y="5"/>
                  </a:lnTo>
                  <a:lnTo>
                    <a:pt x="19" y="4"/>
                  </a:lnTo>
                  <a:lnTo>
                    <a:pt x="17" y="1"/>
                  </a:lnTo>
                  <a:lnTo>
                    <a:pt x="13" y="0"/>
                  </a:lnTo>
                  <a:lnTo>
                    <a:pt x="9" y="1"/>
                  </a:lnTo>
                  <a:lnTo>
                    <a:pt x="8" y="4"/>
                  </a:lnTo>
                  <a:lnTo>
                    <a:pt x="8" y="5"/>
                  </a:lnTo>
                  <a:lnTo>
                    <a:pt x="8"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16" name="Freeform 828"/>
            <p:cNvSpPr/>
            <p:nvPr/>
          </p:nvSpPr>
          <p:spPr bwMode="auto">
            <a:xfrm>
              <a:off x="4384676" y="3568701"/>
              <a:ext cx="7938" cy="31750"/>
            </a:xfrm>
            <a:custGeom>
              <a:avLst/>
              <a:gdLst/>
              <a:ahLst/>
              <a:cxnLst>
                <a:cxn ang="0">
                  <a:pos x="9" y="6"/>
                </a:cxn>
                <a:cxn ang="0">
                  <a:pos x="9" y="6"/>
                </a:cxn>
                <a:cxn ang="0">
                  <a:pos x="6" y="13"/>
                </a:cxn>
                <a:cxn ang="0">
                  <a:pos x="5" y="21"/>
                </a:cxn>
                <a:cxn ang="0">
                  <a:pos x="2" y="29"/>
                </a:cxn>
                <a:cxn ang="0">
                  <a:pos x="1" y="37"/>
                </a:cxn>
                <a:cxn ang="0">
                  <a:pos x="1" y="37"/>
                </a:cxn>
                <a:cxn ang="0">
                  <a:pos x="0" y="55"/>
                </a:cxn>
                <a:cxn ang="0">
                  <a:pos x="1" y="74"/>
                </a:cxn>
                <a:cxn ang="0">
                  <a:pos x="1" y="74"/>
                </a:cxn>
                <a:cxn ang="0">
                  <a:pos x="1" y="77"/>
                </a:cxn>
                <a:cxn ang="0">
                  <a:pos x="2" y="78"/>
                </a:cxn>
                <a:cxn ang="0">
                  <a:pos x="6" y="80"/>
                </a:cxn>
                <a:cxn ang="0">
                  <a:pos x="10" y="78"/>
                </a:cxn>
                <a:cxn ang="0">
                  <a:pos x="12" y="77"/>
                </a:cxn>
                <a:cxn ang="0">
                  <a:pos x="12" y="74"/>
                </a:cxn>
                <a:cxn ang="0">
                  <a:pos x="12" y="40"/>
                </a:cxn>
                <a:cxn ang="0">
                  <a:pos x="12" y="40"/>
                </a:cxn>
                <a:cxn ang="0">
                  <a:pos x="13" y="31"/>
                </a:cxn>
                <a:cxn ang="0">
                  <a:pos x="15" y="23"/>
                </a:cxn>
                <a:cxn ang="0">
                  <a:pos x="18" y="14"/>
                </a:cxn>
                <a:cxn ang="0">
                  <a:pos x="19" y="6"/>
                </a:cxn>
                <a:cxn ang="0">
                  <a:pos x="19" y="6"/>
                </a:cxn>
                <a:cxn ang="0">
                  <a:pos x="19" y="4"/>
                </a:cxn>
                <a:cxn ang="0">
                  <a:pos x="18" y="1"/>
                </a:cxn>
                <a:cxn ang="0">
                  <a:pos x="17" y="1"/>
                </a:cxn>
                <a:cxn ang="0">
                  <a:pos x="14" y="0"/>
                </a:cxn>
                <a:cxn ang="0">
                  <a:pos x="10" y="1"/>
                </a:cxn>
                <a:cxn ang="0">
                  <a:pos x="9" y="4"/>
                </a:cxn>
                <a:cxn ang="0">
                  <a:pos x="9" y="6"/>
                </a:cxn>
                <a:cxn ang="0">
                  <a:pos x="9" y="6"/>
                </a:cxn>
              </a:cxnLst>
              <a:rect l="0" t="0" r="r" b="b"/>
              <a:pathLst>
                <a:path w="19" h="80">
                  <a:moveTo>
                    <a:pt x="9" y="6"/>
                  </a:moveTo>
                  <a:lnTo>
                    <a:pt x="9" y="6"/>
                  </a:lnTo>
                  <a:lnTo>
                    <a:pt x="6" y="13"/>
                  </a:lnTo>
                  <a:lnTo>
                    <a:pt x="5" y="21"/>
                  </a:lnTo>
                  <a:lnTo>
                    <a:pt x="2" y="29"/>
                  </a:lnTo>
                  <a:lnTo>
                    <a:pt x="1" y="37"/>
                  </a:lnTo>
                  <a:lnTo>
                    <a:pt x="1" y="37"/>
                  </a:lnTo>
                  <a:lnTo>
                    <a:pt x="0" y="55"/>
                  </a:lnTo>
                  <a:lnTo>
                    <a:pt x="1" y="74"/>
                  </a:lnTo>
                  <a:lnTo>
                    <a:pt x="1" y="74"/>
                  </a:lnTo>
                  <a:lnTo>
                    <a:pt x="1" y="77"/>
                  </a:lnTo>
                  <a:lnTo>
                    <a:pt x="2" y="78"/>
                  </a:lnTo>
                  <a:lnTo>
                    <a:pt x="6" y="80"/>
                  </a:lnTo>
                  <a:lnTo>
                    <a:pt x="10" y="78"/>
                  </a:lnTo>
                  <a:lnTo>
                    <a:pt x="12" y="77"/>
                  </a:lnTo>
                  <a:lnTo>
                    <a:pt x="12" y="74"/>
                  </a:lnTo>
                  <a:lnTo>
                    <a:pt x="12" y="40"/>
                  </a:lnTo>
                  <a:lnTo>
                    <a:pt x="12" y="40"/>
                  </a:lnTo>
                  <a:lnTo>
                    <a:pt x="13" y="31"/>
                  </a:lnTo>
                  <a:lnTo>
                    <a:pt x="15" y="23"/>
                  </a:lnTo>
                  <a:lnTo>
                    <a:pt x="18" y="14"/>
                  </a:lnTo>
                  <a:lnTo>
                    <a:pt x="19" y="6"/>
                  </a:lnTo>
                  <a:lnTo>
                    <a:pt x="19" y="6"/>
                  </a:lnTo>
                  <a:lnTo>
                    <a:pt x="19" y="4"/>
                  </a:lnTo>
                  <a:lnTo>
                    <a:pt x="18" y="1"/>
                  </a:lnTo>
                  <a:lnTo>
                    <a:pt x="17" y="1"/>
                  </a:lnTo>
                  <a:lnTo>
                    <a:pt x="14" y="0"/>
                  </a:lnTo>
                  <a:lnTo>
                    <a:pt x="10" y="1"/>
                  </a:lnTo>
                  <a:lnTo>
                    <a:pt x="9" y="4"/>
                  </a:lnTo>
                  <a:lnTo>
                    <a:pt x="9" y="6"/>
                  </a:lnTo>
                  <a:lnTo>
                    <a:pt x="9"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17" name="Freeform 829"/>
            <p:cNvSpPr/>
            <p:nvPr/>
          </p:nvSpPr>
          <p:spPr bwMode="auto">
            <a:xfrm>
              <a:off x="4400551" y="3581401"/>
              <a:ext cx="4763" cy="22225"/>
            </a:xfrm>
            <a:custGeom>
              <a:avLst/>
              <a:gdLst/>
              <a:ahLst/>
              <a:cxnLst>
                <a:cxn ang="0">
                  <a:pos x="0" y="6"/>
                </a:cxn>
                <a:cxn ang="0">
                  <a:pos x="0" y="48"/>
                </a:cxn>
                <a:cxn ang="0">
                  <a:pos x="0" y="48"/>
                </a:cxn>
                <a:cxn ang="0">
                  <a:pos x="0" y="51"/>
                </a:cxn>
                <a:cxn ang="0">
                  <a:pos x="1" y="52"/>
                </a:cxn>
                <a:cxn ang="0">
                  <a:pos x="5" y="54"/>
                </a:cxn>
                <a:cxn ang="0">
                  <a:pos x="9" y="52"/>
                </a:cxn>
                <a:cxn ang="0">
                  <a:pos x="10" y="51"/>
                </a:cxn>
                <a:cxn ang="0">
                  <a:pos x="12" y="48"/>
                </a:cxn>
                <a:cxn ang="0">
                  <a:pos x="12" y="6"/>
                </a:cxn>
                <a:cxn ang="0">
                  <a:pos x="12" y="6"/>
                </a:cxn>
                <a:cxn ang="0">
                  <a:pos x="10" y="4"/>
                </a:cxn>
                <a:cxn ang="0">
                  <a:pos x="9" y="3"/>
                </a:cxn>
                <a:cxn ang="0">
                  <a:pos x="5" y="0"/>
                </a:cxn>
                <a:cxn ang="0">
                  <a:pos x="1" y="3"/>
                </a:cxn>
                <a:cxn ang="0">
                  <a:pos x="0" y="4"/>
                </a:cxn>
                <a:cxn ang="0">
                  <a:pos x="0" y="6"/>
                </a:cxn>
                <a:cxn ang="0">
                  <a:pos x="0" y="6"/>
                </a:cxn>
              </a:cxnLst>
              <a:rect l="0" t="0" r="r" b="b"/>
              <a:pathLst>
                <a:path w="12" h="54">
                  <a:moveTo>
                    <a:pt x="0" y="6"/>
                  </a:moveTo>
                  <a:lnTo>
                    <a:pt x="0" y="48"/>
                  </a:lnTo>
                  <a:lnTo>
                    <a:pt x="0" y="48"/>
                  </a:lnTo>
                  <a:lnTo>
                    <a:pt x="0" y="51"/>
                  </a:lnTo>
                  <a:lnTo>
                    <a:pt x="1" y="52"/>
                  </a:lnTo>
                  <a:lnTo>
                    <a:pt x="5" y="54"/>
                  </a:lnTo>
                  <a:lnTo>
                    <a:pt x="9" y="52"/>
                  </a:lnTo>
                  <a:lnTo>
                    <a:pt x="10" y="51"/>
                  </a:lnTo>
                  <a:lnTo>
                    <a:pt x="12" y="48"/>
                  </a:lnTo>
                  <a:lnTo>
                    <a:pt x="12" y="6"/>
                  </a:lnTo>
                  <a:lnTo>
                    <a:pt x="12" y="6"/>
                  </a:lnTo>
                  <a:lnTo>
                    <a:pt x="10" y="4"/>
                  </a:lnTo>
                  <a:lnTo>
                    <a:pt x="9" y="3"/>
                  </a:lnTo>
                  <a:lnTo>
                    <a:pt x="5" y="0"/>
                  </a:lnTo>
                  <a:lnTo>
                    <a:pt x="1" y="3"/>
                  </a:lnTo>
                  <a:lnTo>
                    <a:pt x="0" y="4"/>
                  </a:lnTo>
                  <a:lnTo>
                    <a:pt x="0" y="6"/>
                  </a:lnTo>
                  <a:lnTo>
                    <a:pt x="0"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18" name="Freeform 830"/>
            <p:cNvSpPr/>
            <p:nvPr/>
          </p:nvSpPr>
          <p:spPr bwMode="auto">
            <a:xfrm>
              <a:off x="4422776" y="3571876"/>
              <a:ext cx="4763" cy="14288"/>
            </a:xfrm>
            <a:custGeom>
              <a:avLst/>
              <a:gdLst/>
              <a:ahLst/>
              <a:cxnLst>
                <a:cxn ang="0">
                  <a:pos x="0" y="5"/>
                </a:cxn>
                <a:cxn ang="0">
                  <a:pos x="0" y="32"/>
                </a:cxn>
                <a:cxn ang="0">
                  <a:pos x="0" y="32"/>
                </a:cxn>
                <a:cxn ang="0">
                  <a:pos x="2" y="35"/>
                </a:cxn>
                <a:cxn ang="0">
                  <a:pos x="3" y="36"/>
                </a:cxn>
                <a:cxn ang="0">
                  <a:pos x="7" y="38"/>
                </a:cxn>
                <a:cxn ang="0">
                  <a:pos x="11" y="36"/>
                </a:cxn>
                <a:cxn ang="0">
                  <a:pos x="12" y="35"/>
                </a:cxn>
                <a:cxn ang="0">
                  <a:pos x="12" y="32"/>
                </a:cxn>
                <a:cxn ang="0">
                  <a:pos x="12" y="5"/>
                </a:cxn>
                <a:cxn ang="0">
                  <a:pos x="12" y="5"/>
                </a:cxn>
                <a:cxn ang="0">
                  <a:pos x="12" y="2"/>
                </a:cxn>
                <a:cxn ang="0">
                  <a:pos x="11" y="1"/>
                </a:cxn>
                <a:cxn ang="0">
                  <a:pos x="7" y="0"/>
                </a:cxn>
                <a:cxn ang="0">
                  <a:pos x="3" y="1"/>
                </a:cxn>
                <a:cxn ang="0">
                  <a:pos x="2" y="2"/>
                </a:cxn>
                <a:cxn ang="0">
                  <a:pos x="0" y="5"/>
                </a:cxn>
                <a:cxn ang="0">
                  <a:pos x="0" y="5"/>
                </a:cxn>
              </a:cxnLst>
              <a:rect l="0" t="0" r="r" b="b"/>
              <a:pathLst>
                <a:path w="12" h="38">
                  <a:moveTo>
                    <a:pt x="0" y="5"/>
                  </a:moveTo>
                  <a:lnTo>
                    <a:pt x="0" y="32"/>
                  </a:lnTo>
                  <a:lnTo>
                    <a:pt x="0" y="32"/>
                  </a:lnTo>
                  <a:lnTo>
                    <a:pt x="2" y="35"/>
                  </a:lnTo>
                  <a:lnTo>
                    <a:pt x="3" y="36"/>
                  </a:lnTo>
                  <a:lnTo>
                    <a:pt x="7" y="38"/>
                  </a:lnTo>
                  <a:lnTo>
                    <a:pt x="11" y="36"/>
                  </a:lnTo>
                  <a:lnTo>
                    <a:pt x="12" y="35"/>
                  </a:lnTo>
                  <a:lnTo>
                    <a:pt x="12" y="32"/>
                  </a:lnTo>
                  <a:lnTo>
                    <a:pt x="12" y="5"/>
                  </a:lnTo>
                  <a:lnTo>
                    <a:pt x="12" y="5"/>
                  </a:lnTo>
                  <a:lnTo>
                    <a:pt x="12" y="2"/>
                  </a:lnTo>
                  <a:lnTo>
                    <a:pt x="11" y="1"/>
                  </a:lnTo>
                  <a:lnTo>
                    <a:pt x="7" y="0"/>
                  </a:lnTo>
                  <a:lnTo>
                    <a:pt x="3" y="1"/>
                  </a:lnTo>
                  <a:lnTo>
                    <a:pt x="2" y="2"/>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19" name="Freeform 831"/>
            <p:cNvSpPr/>
            <p:nvPr/>
          </p:nvSpPr>
          <p:spPr bwMode="auto">
            <a:xfrm>
              <a:off x="4430713" y="3629026"/>
              <a:ext cx="11113" cy="23813"/>
            </a:xfrm>
            <a:custGeom>
              <a:avLst/>
              <a:gdLst/>
              <a:ahLst/>
              <a:cxnLst>
                <a:cxn ang="0">
                  <a:pos x="16" y="3"/>
                </a:cxn>
                <a:cxn ang="0">
                  <a:pos x="16" y="3"/>
                </a:cxn>
                <a:cxn ang="0">
                  <a:pos x="9" y="14"/>
                </a:cxn>
                <a:cxn ang="0">
                  <a:pos x="4" y="27"/>
                </a:cxn>
                <a:cxn ang="0">
                  <a:pos x="1" y="40"/>
                </a:cxn>
                <a:cxn ang="0">
                  <a:pos x="0" y="55"/>
                </a:cxn>
                <a:cxn ang="0">
                  <a:pos x="0" y="55"/>
                </a:cxn>
                <a:cxn ang="0">
                  <a:pos x="0" y="57"/>
                </a:cxn>
                <a:cxn ang="0">
                  <a:pos x="1" y="59"/>
                </a:cxn>
                <a:cxn ang="0">
                  <a:pos x="5" y="60"/>
                </a:cxn>
                <a:cxn ang="0">
                  <a:pos x="9" y="59"/>
                </a:cxn>
                <a:cxn ang="0">
                  <a:pos x="10" y="57"/>
                </a:cxn>
                <a:cxn ang="0">
                  <a:pos x="12" y="55"/>
                </a:cxn>
                <a:cxn ang="0">
                  <a:pos x="12" y="55"/>
                </a:cxn>
                <a:cxn ang="0">
                  <a:pos x="12" y="42"/>
                </a:cxn>
                <a:cxn ang="0">
                  <a:pos x="14" y="30"/>
                </a:cxn>
                <a:cxn ang="0">
                  <a:pos x="20" y="18"/>
                </a:cxn>
                <a:cxn ang="0">
                  <a:pos x="26" y="8"/>
                </a:cxn>
                <a:cxn ang="0">
                  <a:pos x="26" y="8"/>
                </a:cxn>
                <a:cxn ang="0">
                  <a:pos x="27" y="5"/>
                </a:cxn>
                <a:cxn ang="0">
                  <a:pos x="26" y="4"/>
                </a:cxn>
                <a:cxn ang="0">
                  <a:pos x="26" y="3"/>
                </a:cxn>
                <a:cxn ang="0">
                  <a:pos x="23" y="0"/>
                </a:cxn>
                <a:cxn ang="0">
                  <a:pos x="20" y="0"/>
                </a:cxn>
                <a:cxn ang="0">
                  <a:pos x="18" y="0"/>
                </a:cxn>
                <a:cxn ang="0">
                  <a:pos x="16" y="3"/>
                </a:cxn>
                <a:cxn ang="0">
                  <a:pos x="16" y="3"/>
                </a:cxn>
              </a:cxnLst>
              <a:rect l="0" t="0" r="r" b="b"/>
              <a:pathLst>
                <a:path w="27" h="60">
                  <a:moveTo>
                    <a:pt x="16" y="3"/>
                  </a:moveTo>
                  <a:lnTo>
                    <a:pt x="16" y="3"/>
                  </a:lnTo>
                  <a:lnTo>
                    <a:pt x="9" y="14"/>
                  </a:lnTo>
                  <a:lnTo>
                    <a:pt x="4" y="27"/>
                  </a:lnTo>
                  <a:lnTo>
                    <a:pt x="1" y="40"/>
                  </a:lnTo>
                  <a:lnTo>
                    <a:pt x="0" y="55"/>
                  </a:lnTo>
                  <a:lnTo>
                    <a:pt x="0" y="55"/>
                  </a:lnTo>
                  <a:lnTo>
                    <a:pt x="0" y="57"/>
                  </a:lnTo>
                  <a:lnTo>
                    <a:pt x="1" y="59"/>
                  </a:lnTo>
                  <a:lnTo>
                    <a:pt x="5" y="60"/>
                  </a:lnTo>
                  <a:lnTo>
                    <a:pt x="9" y="59"/>
                  </a:lnTo>
                  <a:lnTo>
                    <a:pt x="10" y="57"/>
                  </a:lnTo>
                  <a:lnTo>
                    <a:pt x="12" y="55"/>
                  </a:lnTo>
                  <a:lnTo>
                    <a:pt x="12" y="55"/>
                  </a:lnTo>
                  <a:lnTo>
                    <a:pt x="12" y="42"/>
                  </a:lnTo>
                  <a:lnTo>
                    <a:pt x="14" y="30"/>
                  </a:lnTo>
                  <a:lnTo>
                    <a:pt x="20" y="18"/>
                  </a:lnTo>
                  <a:lnTo>
                    <a:pt x="26" y="8"/>
                  </a:lnTo>
                  <a:lnTo>
                    <a:pt x="26" y="8"/>
                  </a:lnTo>
                  <a:lnTo>
                    <a:pt x="27" y="5"/>
                  </a:lnTo>
                  <a:lnTo>
                    <a:pt x="26" y="4"/>
                  </a:lnTo>
                  <a:lnTo>
                    <a:pt x="26" y="3"/>
                  </a:lnTo>
                  <a:lnTo>
                    <a:pt x="23" y="0"/>
                  </a:lnTo>
                  <a:lnTo>
                    <a:pt x="20" y="0"/>
                  </a:lnTo>
                  <a:lnTo>
                    <a:pt x="18" y="0"/>
                  </a:lnTo>
                  <a:lnTo>
                    <a:pt x="16" y="3"/>
                  </a:lnTo>
                  <a:lnTo>
                    <a:pt x="1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20" name="Freeform 832"/>
            <p:cNvSpPr/>
            <p:nvPr/>
          </p:nvSpPr>
          <p:spPr bwMode="auto">
            <a:xfrm>
              <a:off x="4441826" y="3636963"/>
              <a:ext cx="11113" cy="25400"/>
            </a:xfrm>
            <a:custGeom>
              <a:avLst/>
              <a:gdLst/>
              <a:ahLst/>
              <a:cxnLst>
                <a:cxn ang="0">
                  <a:pos x="16" y="4"/>
                </a:cxn>
                <a:cxn ang="0">
                  <a:pos x="16" y="4"/>
                </a:cxn>
                <a:cxn ang="0">
                  <a:pos x="12" y="19"/>
                </a:cxn>
                <a:cxn ang="0">
                  <a:pos x="7" y="32"/>
                </a:cxn>
                <a:cxn ang="0">
                  <a:pos x="3" y="45"/>
                </a:cxn>
                <a:cxn ang="0">
                  <a:pos x="1" y="53"/>
                </a:cxn>
                <a:cxn ang="0">
                  <a:pos x="0" y="59"/>
                </a:cxn>
                <a:cxn ang="0">
                  <a:pos x="0" y="59"/>
                </a:cxn>
                <a:cxn ang="0">
                  <a:pos x="1" y="62"/>
                </a:cxn>
                <a:cxn ang="0">
                  <a:pos x="3" y="63"/>
                </a:cxn>
                <a:cxn ang="0">
                  <a:pos x="7" y="64"/>
                </a:cxn>
                <a:cxn ang="0">
                  <a:pos x="10" y="63"/>
                </a:cxn>
                <a:cxn ang="0">
                  <a:pos x="12" y="62"/>
                </a:cxn>
                <a:cxn ang="0">
                  <a:pos x="12" y="59"/>
                </a:cxn>
                <a:cxn ang="0">
                  <a:pos x="12" y="59"/>
                </a:cxn>
                <a:cxn ang="0">
                  <a:pos x="13" y="53"/>
                </a:cxn>
                <a:cxn ang="0">
                  <a:pos x="14" y="46"/>
                </a:cxn>
                <a:cxn ang="0">
                  <a:pos x="18" y="33"/>
                </a:cxn>
                <a:cxn ang="0">
                  <a:pos x="22" y="21"/>
                </a:cxn>
                <a:cxn ang="0">
                  <a:pos x="27" y="8"/>
                </a:cxn>
                <a:cxn ang="0">
                  <a:pos x="27" y="8"/>
                </a:cxn>
                <a:cxn ang="0">
                  <a:pos x="27" y="5"/>
                </a:cxn>
                <a:cxn ang="0">
                  <a:pos x="26" y="3"/>
                </a:cxn>
                <a:cxn ang="0">
                  <a:pos x="22" y="0"/>
                </a:cxn>
                <a:cxn ang="0">
                  <a:pos x="18" y="2"/>
                </a:cxn>
                <a:cxn ang="0">
                  <a:pos x="17" y="3"/>
                </a:cxn>
                <a:cxn ang="0">
                  <a:pos x="16" y="4"/>
                </a:cxn>
                <a:cxn ang="0">
                  <a:pos x="16" y="4"/>
                </a:cxn>
              </a:cxnLst>
              <a:rect l="0" t="0" r="r" b="b"/>
              <a:pathLst>
                <a:path w="27" h="64">
                  <a:moveTo>
                    <a:pt x="16" y="4"/>
                  </a:moveTo>
                  <a:lnTo>
                    <a:pt x="16" y="4"/>
                  </a:lnTo>
                  <a:lnTo>
                    <a:pt x="12" y="19"/>
                  </a:lnTo>
                  <a:lnTo>
                    <a:pt x="7" y="32"/>
                  </a:lnTo>
                  <a:lnTo>
                    <a:pt x="3" y="45"/>
                  </a:lnTo>
                  <a:lnTo>
                    <a:pt x="1" y="53"/>
                  </a:lnTo>
                  <a:lnTo>
                    <a:pt x="0" y="59"/>
                  </a:lnTo>
                  <a:lnTo>
                    <a:pt x="0" y="59"/>
                  </a:lnTo>
                  <a:lnTo>
                    <a:pt x="1" y="62"/>
                  </a:lnTo>
                  <a:lnTo>
                    <a:pt x="3" y="63"/>
                  </a:lnTo>
                  <a:lnTo>
                    <a:pt x="7" y="64"/>
                  </a:lnTo>
                  <a:lnTo>
                    <a:pt x="10" y="63"/>
                  </a:lnTo>
                  <a:lnTo>
                    <a:pt x="12" y="62"/>
                  </a:lnTo>
                  <a:lnTo>
                    <a:pt x="12" y="59"/>
                  </a:lnTo>
                  <a:lnTo>
                    <a:pt x="12" y="59"/>
                  </a:lnTo>
                  <a:lnTo>
                    <a:pt x="13" y="53"/>
                  </a:lnTo>
                  <a:lnTo>
                    <a:pt x="14" y="46"/>
                  </a:lnTo>
                  <a:lnTo>
                    <a:pt x="18" y="33"/>
                  </a:lnTo>
                  <a:lnTo>
                    <a:pt x="22" y="21"/>
                  </a:lnTo>
                  <a:lnTo>
                    <a:pt x="27" y="8"/>
                  </a:lnTo>
                  <a:lnTo>
                    <a:pt x="27" y="8"/>
                  </a:lnTo>
                  <a:lnTo>
                    <a:pt x="27" y="5"/>
                  </a:lnTo>
                  <a:lnTo>
                    <a:pt x="26" y="3"/>
                  </a:lnTo>
                  <a:lnTo>
                    <a:pt x="22" y="0"/>
                  </a:lnTo>
                  <a:lnTo>
                    <a:pt x="18" y="2"/>
                  </a:lnTo>
                  <a:lnTo>
                    <a:pt x="17" y="3"/>
                  </a:lnTo>
                  <a:lnTo>
                    <a:pt x="16" y="4"/>
                  </a:lnTo>
                  <a:lnTo>
                    <a:pt x="16"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21" name="Freeform 833"/>
            <p:cNvSpPr/>
            <p:nvPr/>
          </p:nvSpPr>
          <p:spPr bwMode="auto">
            <a:xfrm>
              <a:off x="4467226" y="3646488"/>
              <a:ext cx="4763" cy="25400"/>
            </a:xfrm>
            <a:custGeom>
              <a:avLst/>
              <a:gdLst/>
              <a:ahLst/>
              <a:cxnLst>
                <a:cxn ang="0">
                  <a:pos x="0" y="5"/>
                </a:cxn>
                <a:cxn ang="0">
                  <a:pos x="0" y="59"/>
                </a:cxn>
                <a:cxn ang="0">
                  <a:pos x="0" y="59"/>
                </a:cxn>
                <a:cxn ang="0">
                  <a:pos x="0" y="60"/>
                </a:cxn>
                <a:cxn ang="0">
                  <a:pos x="2" y="62"/>
                </a:cxn>
                <a:cxn ang="0">
                  <a:pos x="6" y="64"/>
                </a:cxn>
                <a:cxn ang="0">
                  <a:pos x="10" y="62"/>
                </a:cxn>
                <a:cxn ang="0">
                  <a:pos x="11" y="60"/>
                </a:cxn>
                <a:cxn ang="0">
                  <a:pos x="12" y="59"/>
                </a:cxn>
                <a:cxn ang="0">
                  <a:pos x="12" y="5"/>
                </a:cxn>
                <a:cxn ang="0">
                  <a:pos x="12" y="5"/>
                </a:cxn>
                <a:cxn ang="0">
                  <a:pos x="11" y="2"/>
                </a:cxn>
                <a:cxn ang="0">
                  <a:pos x="10" y="1"/>
                </a:cxn>
                <a:cxn ang="0">
                  <a:pos x="6" y="0"/>
                </a:cxn>
                <a:cxn ang="0">
                  <a:pos x="2" y="1"/>
                </a:cxn>
                <a:cxn ang="0">
                  <a:pos x="0" y="2"/>
                </a:cxn>
                <a:cxn ang="0">
                  <a:pos x="0" y="5"/>
                </a:cxn>
                <a:cxn ang="0">
                  <a:pos x="0" y="5"/>
                </a:cxn>
              </a:cxnLst>
              <a:rect l="0" t="0" r="r" b="b"/>
              <a:pathLst>
                <a:path w="12" h="64">
                  <a:moveTo>
                    <a:pt x="0" y="5"/>
                  </a:moveTo>
                  <a:lnTo>
                    <a:pt x="0" y="59"/>
                  </a:lnTo>
                  <a:lnTo>
                    <a:pt x="0" y="59"/>
                  </a:lnTo>
                  <a:lnTo>
                    <a:pt x="0" y="60"/>
                  </a:lnTo>
                  <a:lnTo>
                    <a:pt x="2" y="62"/>
                  </a:lnTo>
                  <a:lnTo>
                    <a:pt x="6" y="64"/>
                  </a:lnTo>
                  <a:lnTo>
                    <a:pt x="10" y="62"/>
                  </a:lnTo>
                  <a:lnTo>
                    <a:pt x="11" y="60"/>
                  </a:lnTo>
                  <a:lnTo>
                    <a:pt x="12" y="59"/>
                  </a:lnTo>
                  <a:lnTo>
                    <a:pt x="12" y="5"/>
                  </a:lnTo>
                  <a:lnTo>
                    <a:pt x="12" y="5"/>
                  </a:lnTo>
                  <a:lnTo>
                    <a:pt x="11" y="2"/>
                  </a:lnTo>
                  <a:lnTo>
                    <a:pt x="10" y="1"/>
                  </a:lnTo>
                  <a:lnTo>
                    <a:pt x="6" y="0"/>
                  </a:lnTo>
                  <a:lnTo>
                    <a:pt x="2" y="1"/>
                  </a:lnTo>
                  <a:lnTo>
                    <a:pt x="0" y="2"/>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22" name="Freeform 834"/>
            <p:cNvSpPr/>
            <p:nvPr/>
          </p:nvSpPr>
          <p:spPr bwMode="auto">
            <a:xfrm>
              <a:off x="4483101" y="3641726"/>
              <a:ext cx="6350" cy="15875"/>
            </a:xfrm>
            <a:custGeom>
              <a:avLst/>
              <a:gdLst/>
              <a:ahLst/>
              <a:cxnLst>
                <a:cxn ang="0">
                  <a:pos x="4" y="3"/>
                </a:cxn>
                <a:cxn ang="0">
                  <a:pos x="4" y="3"/>
                </a:cxn>
                <a:cxn ang="0">
                  <a:pos x="2" y="9"/>
                </a:cxn>
                <a:cxn ang="0">
                  <a:pos x="0" y="17"/>
                </a:cxn>
                <a:cxn ang="0">
                  <a:pos x="0" y="31"/>
                </a:cxn>
                <a:cxn ang="0">
                  <a:pos x="0" y="31"/>
                </a:cxn>
                <a:cxn ang="0">
                  <a:pos x="0" y="34"/>
                </a:cxn>
                <a:cxn ang="0">
                  <a:pos x="2" y="37"/>
                </a:cxn>
                <a:cxn ang="0">
                  <a:pos x="6" y="38"/>
                </a:cxn>
                <a:cxn ang="0">
                  <a:pos x="9" y="37"/>
                </a:cxn>
                <a:cxn ang="0">
                  <a:pos x="11" y="34"/>
                </a:cxn>
                <a:cxn ang="0">
                  <a:pos x="12" y="31"/>
                </a:cxn>
                <a:cxn ang="0">
                  <a:pos x="12" y="31"/>
                </a:cxn>
                <a:cxn ang="0">
                  <a:pos x="12" y="20"/>
                </a:cxn>
                <a:cxn ang="0">
                  <a:pos x="12" y="14"/>
                </a:cxn>
                <a:cxn ang="0">
                  <a:pos x="15" y="8"/>
                </a:cxn>
                <a:cxn ang="0">
                  <a:pos x="15" y="8"/>
                </a:cxn>
                <a:cxn ang="0">
                  <a:pos x="15" y="5"/>
                </a:cxn>
                <a:cxn ang="0">
                  <a:pos x="15" y="4"/>
                </a:cxn>
                <a:cxn ang="0">
                  <a:pos x="12" y="0"/>
                </a:cxn>
                <a:cxn ang="0">
                  <a:pos x="9" y="0"/>
                </a:cxn>
                <a:cxn ang="0">
                  <a:pos x="8" y="0"/>
                </a:cxn>
                <a:cxn ang="0">
                  <a:pos x="6" y="0"/>
                </a:cxn>
                <a:cxn ang="0">
                  <a:pos x="4" y="3"/>
                </a:cxn>
                <a:cxn ang="0">
                  <a:pos x="4" y="3"/>
                </a:cxn>
              </a:cxnLst>
              <a:rect l="0" t="0" r="r" b="b"/>
              <a:pathLst>
                <a:path w="15" h="38">
                  <a:moveTo>
                    <a:pt x="4" y="3"/>
                  </a:moveTo>
                  <a:lnTo>
                    <a:pt x="4" y="3"/>
                  </a:lnTo>
                  <a:lnTo>
                    <a:pt x="2" y="9"/>
                  </a:lnTo>
                  <a:lnTo>
                    <a:pt x="0" y="17"/>
                  </a:lnTo>
                  <a:lnTo>
                    <a:pt x="0" y="31"/>
                  </a:lnTo>
                  <a:lnTo>
                    <a:pt x="0" y="31"/>
                  </a:lnTo>
                  <a:lnTo>
                    <a:pt x="0" y="34"/>
                  </a:lnTo>
                  <a:lnTo>
                    <a:pt x="2" y="37"/>
                  </a:lnTo>
                  <a:lnTo>
                    <a:pt x="6" y="38"/>
                  </a:lnTo>
                  <a:lnTo>
                    <a:pt x="9" y="37"/>
                  </a:lnTo>
                  <a:lnTo>
                    <a:pt x="11" y="34"/>
                  </a:lnTo>
                  <a:lnTo>
                    <a:pt x="12" y="31"/>
                  </a:lnTo>
                  <a:lnTo>
                    <a:pt x="12" y="31"/>
                  </a:lnTo>
                  <a:lnTo>
                    <a:pt x="12" y="20"/>
                  </a:lnTo>
                  <a:lnTo>
                    <a:pt x="12" y="14"/>
                  </a:lnTo>
                  <a:lnTo>
                    <a:pt x="15" y="8"/>
                  </a:lnTo>
                  <a:lnTo>
                    <a:pt x="15" y="8"/>
                  </a:lnTo>
                  <a:lnTo>
                    <a:pt x="15" y="5"/>
                  </a:lnTo>
                  <a:lnTo>
                    <a:pt x="15" y="4"/>
                  </a:lnTo>
                  <a:lnTo>
                    <a:pt x="12" y="0"/>
                  </a:lnTo>
                  <a:lnTo>
                    <a:pt x="9" y="0"/>
                  </a:lnTo>
                  <a:lnTo>
                    <a:pt x="8" y="0"/>
                  </a:lnTo>
                  <a:lnTo>
                    <a:pt x="6" y="0"/>
                  </a:lnTo>
                  <a:lnTo>
                    <a:pt x="4" y="3"/>
                  </a:lnTo>
                  <a:lnTo>
                    <a:pt x="4"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23" name="Freeform 835"/>
            <p:cNvSpPr/>
            <p:nvPr/>
          </p:nvSpPr>
          <p:spPr bwMode="auto">
            <a:xfrm>
              <a:off x="4492626" y="3687763"/>
              <a:ext cx="4763" cy="20638"/>
            </a:xfrm>
            <a:custGeom>
              <a:avLst/>
              <a:gdLst/>
              <a:ahLst/>
              <a:cxnLst>
                <a:cxn ang="0">
                  <a:pos x="0" y="5"/>
                </a:cxn>
                <a:cxn ang="0">
                  <a:pos x="0" y="47"/>
                </a:cxn>
                <a:cxn ang="0">
                  <a:pos x="0" y="47"/>
                </a:cxn>
                <a:cxn ang="0">
                  <a:pos x="1" y="49"/>
                </a:cxn>
                <a:cxn ang="0">
                  <a:pos x="2" y="52"/>
                </a:cxn>
                <a:cxn ang="0">
                  <a:pos x="6" y="53"/>
                </a:cxn>
                <a:cxn ang="0">
                  <a:pos x="10" y="52"/>
                </a:cxn>
                <a:cxn ang="0">
                  <a:pos x="11" y="49"/>
                </a:cxn>
                <a:cxn ang="0">
                  <a:pos x="11" y="47"/>
                </a:cxn>
                <a:cxn ang="0">
                  <a:pos x="11" y="5"/>
                </a:cxn>
                <a:cxn ang="0">
                  <a:pos x="11" y="5"/>
                </a:cxn>
                <a:cxn ang="0">
                  <a:pos x="11" y="4"/>
                </a:cxn>
                <a:cxn ang="0">
                  <a:pos x="10" y="1"/>
                </a:cxn>
                <a:cxn ang="0">
                  <a:pos x="6" y="0"/>
                </a:cxn>
                <a:cxn ang="0">
                  <a:pos x="2" y="1"/>
                </a:cxn>
                <a:cxn ang="0">
                  <a:pos x="1" y="4"/>
                </a:cxn>
                <a:cxn ang="0">
                  <a:pos x="0" y="5"/>
                </a:cxn>
                <a:cxn ang="0">
                  <a:pos x="0" y="5"/>
                </a:cxn>
              </a:cxnLst>
              <a:rect l="0" t="0" r="r" b="b"/>
              <a:pathLst>
                <a:path w="11" h="53">
                  <a:moveTo>
                    <a:pt x="0" y="5"/>
                  </a:moveTo>
                  <a:lnTo>
                    <a:pt x="0" y="47"/>
                  </a:lnTo>
                  <a:lnTo>
                    <a:pt x="0" y="47"/>
                  </a:lnTo>
                  <a:lnTo>
                    <a:pt x="1" y="49"/>
                  </a:lnTo>
                  <a:lnTo>
                    <a:pt x="2" y="52"/>
                  </a:lnTo>
                  <a:lnTo>
                    <a:pt x="6" y="53"/>
                  </a:lnTo>
                  <a:lnTo>
                    <a:pt x="10" y="52"/>
                  </a:lnTo>
                  <a:lnTo>
                    <a:pt x="11" y="49"/>
                  </a:lnTo>
                  <a:lnTo>
                    <a:pt x="11" y="47"/>
                  </a:lnTo>
                  <a:lnTo>
                    <a:pt x="11" y="5"/>
                  </a:lnTo>
                  <a:lnTo>
                    <a:pt x="11" y="5"/>
                  </a:lnTo>
                  <a:lnTo>
                    <a:pt x="11" y="4"/>
                  </a:lnTo>
                  <a:lnTo>
                    <a:pt x="10" y="1"/>
                  </a:lnTo>
                  <a:lnTo>
                    <a:pt x="6" y="0"/>
                  </a:lnTo>
                  <a:lnTo>
                    <a:pt x="2" y="1"/>
                  </a:lnTo>
                  <a:lnTo>
                    <a:pt x="1" y="4"/>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24" name="Freeform 836"/>
            <p:cNvSpPr/>
            <p:nvPr/>
          </p:nvSpPr>
          <p:spPr bwMode="auto">
            <a:xfrm>
              <a:off x="4505326" y="3698876"/>
              <a:ext cx="4763" cy="30163"/>
            </a:xfrm>
            <a:custGeom>
              <a:avLst/>
              <a:gdLst/>
              <a:ahLst/>
              <a:cxnLst>
                <a:cxn ang="0">
                  <a:pos x="13" y="43"/>
                </a:cxn>
                <a:cxn ang="0">
                  <a:pos x="13" y="43"/>
                </a:cxn>
                <a:cxn ang="0">
                  <a:pos x="15" y="25"/>
                </a:cxn>
                <a:cxn ang="0">
                  <a:pos x="13" y="6"/>
                </a:cxn>
                <a:cxn ang="0">
                  <a:pos x="13" y="6"/>
                </a:cxn>
                <a:cxn ang="0">
                  <a:pos x="13" y="4"/>
                </a:cxn>
                <a:cxn ang="0">
                  <a:pos x="12" y="2"/>
                </a:cxn>
                <a:cxn ang="0">
                  <a:pos x="8" y="0"/>
                </a:cxn>
                <a:cxn ang="0">
                  <a:pos x="4" y="2"/>
                </a:cxn>
                <a:cxn ang="0">
                  <a:pos x="3" y="4"/>
                </a:cxn>
                <a:cxn ang="0">
                  <a:pos x="3" y="6"/>
                </a:cxn>
                <a:cxn ang="0">
                  <a:pos x="3" y="6"/>
                </a:cxn>
                <a:cxn ang="0">
                  <a:pos x="3" y="26"/>
                </a:cxn>
                <a:cxn ang="0">
                  <a:pos x="2" y="46"/>
                </a:cxn>
                <a:cxn ang="0">
                  <a:pos x="2" y="46"/>
                </a:cxn>
                <a:cxn ang="0">
                  <a:pos x="0" y="59"/>
                </a:cxn>
                <a:cxn ang="0">
                  <a:pos x="0" y="65"/>
                </a:cxn>
                <a:cxn ang="0">
                  <a:pos x="3" y="72"/>
                </a:cxn>
                <a:cxn ang="0">
                  <a:pos x="3" y="72"/>
                </a:cxn>
                <a:cxn ang="0">
                  <a:pos x="4" y="74"/>
                </a:cxn>
                <a:cxn ang="0">
                  <a:pos x="5" y="76"/>
                </a:cxn>
                <a:cxn ang="0">
                  <a:pos x="9" y="76"/>
                </a:cxn>
                <a:cxn ang="0">
                  <a:pos x="12" y="74"/>
                </a:cxn>
                <a:cxn ang="0">
                  <a:pos x="13" y="73"/>
                </a:cxn>
                <a:cxn ang="0">
                  <a:pos x="13" y="72"/>
                </a:cxn>
                <a:cxn ang="0">
                  <a:pos x="13" y="69"/>
                </a:cxn>
                <a:cxn ang="0">
                  <a:pos x="13" y="69"/>
                </a:cxn>
                <a:cxn ang="0">
                  <a:pos x="12" y="63"/>
                </a:cxn>
                <a:cxn ang="0">
                  <a:pos x="12" y="56"/>
                </a:cxn>
                <a:cxn ang="0">
                  <a:pos x="13" y="43"/>
                </a:cxn>
                <a:cxn ang="0">
                  <a:pos x="13" y="43"/>
                </a:cxn>
              </a:cxnLst>
              <a:rect l="0" t="0" r="r" b="b"/>
              <a:pathLst>
                <a:path w="15" h="76">
                  <a:moveTo>
                    <a:pt x="13" y="43"/>
                  </a:moveTo>
                  <a:lnTo>
                    <a:pt x="13" y="43"/>
                  </a:lnTo>
                  <a:lnTo>
                    <a:pt x="15" y="25"/>
                  </a:lnTo>
                  <a:lnTo>
                    <a:pt x="13" y="6"/>
                  </a:lnTo>
                  <a:lnTo>
                    <a:pt x="13" y="6"/>
                  </a:lnTo>
                  <a:lnTo>
                    <a:pt x="13" y="4"/>
                  </a:lnTo>
                  <a:lnTo>
                    <a:pt x="12" y="2"/>
                  </a:lnTo>
                  <a:lnTo>
                    <a:pt x="8" y="0"/>
                  </a:lnTo>
                  <a:lnTo>
                    <a:pt x="4" y="2"/>
                  </a:lnTo>
                  <a:lnTo>
                    <a:pt x="3" y="4"/>
                  </a:lnTo>
                  <a:lnTo>
                    <a:pt x="3" y="6"/>
                  </a:lnTo>
                  <a:lnTo>
                    <a:pt x="3" y="6"/>
                  </a:lnTo>
                  <a:lnTo>
                    <a:pt x="3" y="26"/>
                  </a:lnTo>
                  <a:lnTo>
                    <a:pt x="2" y="46"/>
                  </a:lnTo>
                  <a:lnTo>
                    <a:pt x="2" y="46"/>
                  </a:lnTo>
                  <a:lnTo>
                    <a:pt x="0" y="59"/>
                  </a:lnTo>
                  <a:lnTo>
                    <a:pt x="0" y="65"/>
                  </a:lnTo>
                  <a:lnTo>
                    <a:pt x="3" y="72"/>
                  </a:lnTo>
                  <a:lnTo>
                    <a:pt x="3" y="72"/>
                  </a:lnTo>
                  <a:lnTo>
                    <a:pt x="4" y="74"/>
                  </a:lnTo>
                  <a:lnTo>
                    <a:pt x="5" y="76"/>
                  </a:lnTo>
                  <a:lnTo>
                    <a:pt x="9" y="76"/>
                  </a:lnTo>
                  <a:lnTo>
                    <a:pt x="12" y="74"/>
                  </a:lnTo>
                  <a:lnTo>
                    <a:pt x="13" y="73"/>
                  </a:lnTo>
                  <a:lnTo>
                    <a:pt x="13" y="72"/>
                  </a:lnTo>
                  <a:lnTo>
                    <a:pt x="13" y="69"/>
                  </a:lnTo>
                  <a:lnTo>
                    <a:pt x="13" y="69"/>
                  </a:lnTo>
                  <a:lnTo>
                    <a:pt x="12" y="63"/>
                  </a:lnTo>
                  <a:lnTo>
                    <a:pt x="12" y="56"/>
                  </a:lnTo>
                  <a:lnTo>
                    <a:pt x="13" y="43"/>
                  </a:lnTo>
                  <a:lnTo>
                    <a:pt x="13" y="4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25" name="Freeform 837"/>
            <p:cNvSpPr/>
            <p:nvPr/>
          </p:nvSpPr>
          <p:spPr bwMode="auto">
            <a:xfrm>
              <a:off x="4522788" y="3714751"/>
              <a:ext cx="6350" cy="19050"/>
            </a:xfrm>
            <a:custGeom>
              <a:avLst/>
              <a:gdLst/>
              <a:ahLst/>
              <a:cxnLst>
                <a:cxn ang="0">
                  <a:pos x="16" y="5"/>
                </a:cxn>
                <a:cxn ang="0">
                  <a:pos x="16" y="5"/>
                </a:cxn>
                <a:cxn ang="0">
                  <a:pos x="16" y="3"/>
                </a:cxn>
                <a:cxn ang="0">
                  <a:pos x="15" y="1"/>
                </a:cxn>
                <a:cxn ang="0">
                  <a:pos x="11" y="0"/>
                </a:cxn>
                <a:cxn ang="0">
                  <a:pos x="7" y="1"/>
                </a:cxn>
                <a:cxn ang="0">
                  <a:pos x="6" y="3"/>
                </a:cxn>
                <a:cxn ang="0">
                  <a:pos x="4" y="5"/>
                </a:cxn>
                <a:cxn ang="0">
                  <a:pos x="4" y="5"/>
                </a:cxn>
                <a:cxn ang="0">
                  <a:pos x="3" y="14"/>
                </a:cxn>
                <a:cxn ang="0">
                  <a:pos x="2" y="25"/>
                </a:cxn>
                <a:cxn ang="0">
                  <a:pos x="0" y="34"/>
                </a:cxn>
                <a:cxn ang="0">
                  <a:pos x="0" y="39"/>
                </a:cxn>
                <a:cxn ang="0">
                  <a:pos x="2" y="44"/>
                </a:cxn>
                <a:cxn ang="0">
                  <a:pos x="2" y="44"/>
                </a:cxn>
                <a:cxn ang="0">
                  <a:pos x="3" y="47"/>
                </a:cxn>
                <a:cxn ang="0">
                  <a:pos x="4" y="48"/>
                </a:cxn>
                <a:cxn ang="0">
                  <a:pos x="8" y="48"/>
                </a:cxn>
                <a:cxn ang="0">
                  <a:pos x="12" y="46"/>
                </a:cxn>
                <a:cxn ang="0">
                  <a:pos x="12" y="44"/>
                </a:cxn>
                <a:cxn ang="0">
                  <a:pos x="12" y="42"/>
                </a:cxn>
                <a:cxn ang="0">
                  <a:pos x="12" y="42"/>
                </a:cxn>
                <a:cxn ang="0">
                  <a:pos x="11" y="37"/>
                </a:cxn>
                <a:cxn ang="0">
                  <a:pos x="11" y="33"/>
                </a:cxn>
                <a:cxn ang="0">
                  <a:pos x="14" y="24"/>
                </a:cxn>
                <a:cxn ang="0">
                  <a:pos x="15" y="14"/>
                </a:cxn>
                <a:cxn ang="0">
                  <a:pos x="16" y="5"/>
                </a:cxn>
                <a:cxn ang="0">
                  <a:pos x="16" y="5"/>
                </a:cxn>
              </a:cxnLst>
              <a:rect l="0" t="0" r="r" b="b"/>
              <a:pathLst>
                <a:path w="16" h="48">
                  <a:moveTo>
                    <a:pt x="16" y="5"/>
                  </a:moveTo>
                  <a:lnTo>
                    <a:pt x="16" y="5"/>
                  </a:lnTo>
                  <a:lnTo>
                    <a:pt x="16" y="3"/>
                  </a:lnTo>
                  <a:lnTo>
                    <a:pt x="15" y="1"/>
                  </a:lnTo>
                  <a:lnTo>
                    <a:pt x="11" y="0"/>
                  </a:lnTo>
                  <a:lnTo>
                    <a:pt x="7" y="1"/>
                  </a:lnTo>
                  <a:lnTo>
                    <a:pt x="6" y="3"/>
                  </a:lnTo>
                  <a:lnTo>
                    <a:pt x="4" y="5"/>
                  </a:lnTo>
                  <a:lnTo>
                    <a:pt x="4" y="5"/>
                  </a:lnTo>
                  <a:lnTo>
                    <a:pt x="3" y="14"/>
                  </a:lnTo>
                  <a:lnTo>
                    <a:pt x="2" y="25"/>
                  </a:lnTo>
                  <a:lnTo>
                    <a:pt x="0" y="34"/>
                  </a:lnTo>
                  <a:lnTo>
                    <a:pt x="0" y="39"/>
                  </a:lnTo>
                  <a:lnTo>
                    <a:pt x="2" y="44"/>
                  </a:lnTo>
                  <a:lnTo>
                    <a:pt x="2" y="44"/>
                  </a:lnTo>
                  <a:lnTo>
                    <a:pt x="3" y="47"/>
                  </a:lnTo>
                  <a:lnTo>
                    <a:pt x="4" y="48"/>
                  </a:lnTo>
                  <a:lnTo>
                    <a:pt x="8" y="48"/>
                  </a:lnTo>
                  <a:lnTo>
                    <a:pt x="12" y="46"/>
                  </a:lnTo>
                  <a:lnTo>
                    <a:pt x="12" y="44"/>
                  </a:lnTo>
                  <a:lnTo>
                    <a:pt x="12" y="42"/>
                  </a:lnTo>
                  <a:lnTo>
                    <a:pt x="12" y="42"/>
                  </a:lnTo>
                  <a:lnTo>
                    <a:pt x="11" y="37"/>
                  </a:lnTo>
                  <a:lnTo>
                    <a:pt x="11" y="33"/>
                  </a:lnTo>
                  <a:lnTo>
                    <a:pt x="14" y="24"/>
                  </a:lnTo>
                  <a:lnTo>
                    <a:pt x="15" y="14"/>
                  </a:lnTo>
                  <a:lnTo>
                    <a:pt x="16" y="5"/>
                  </a:lnTo>
                  <a:lnTo>
                    <a:pt x="16"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26" name="Freeform 838"/>
            <p:cNvSpPr/>
            <p:nvPr/>
          </p:nvSpPr>
          <p:spPr bwMode="auto">
            <a:xfrm>
              <a:off x="4538663" y="3703638"/>
              <a:ext cx="4763" cy="19050"/>
            </a:xfrm>
            <a:custGeom>
              <a:avLst/>
              <a:gdLst/>
              <a:ahLst/>
              <a:cxnLst>
                <a:cxn ang="0">
                  <a:pos x="0" y="5"/>
                </a:cxn>
                <a:cxn ang="0">
                  <a:pos x="0" y="40"/>
                </a:cxn>
                <a:cxn ang="0">
                  <a:pos x="0" y="40"/>
                </a:cxn>
                <a:cxn ang="0">
                  <a:pos x="0" y="41"/>
                </a:cxn>
                <a:cxn ang="0">
                  <a:pos x="1" y="44"/>
                </a:cxn>
                <a:cxn ang="0">
                  <a:pos x="5" y="45"/>
                </a:cxn>
                <a:cxn ang="0">
                  <a:pos x="9" y="44"/>
                </a:cxn>
                <a:cxn ang="0">
                  <a:pos x="10" y="41"/>
                </a:cxn>
                <a:cxn ang="0">
                  <a:pos x="10" y="40"/>
                </a:cxn>
                <a:cxn ang="0">
                  <a:pos x="10" y="5"/>
                </a:cxn>
                <a:cxn ang="0">
                  <a:pos x="10" y="5"/>
                </a:cxn>
                <a:cxn ang="0">
                  <a:pos x="10" y="3"/>
                </a:cxn>
                <a:cxn ang="0">
                  <a:pos x="9" y="1"/>
                </a:cxn>
                <a:cxn ang="0">
                  <a:pos x="5" y="0"/>
                </a:cxn>
                <a:cxn ang="0">
                  <a:pos x="1" y="1"/>
                </a:cxn>
                <a:cxn ang="0">
                  <a:pos x="0" y="3"/>
                </a:cxn>
                <a:cxn ang="0">
                  <a:pos x="0" y="5"/>
                </a:cxn>
                <a:cxn ang="0">
                  <a:pos x="0" y="5"/>
                </a:cxn>
              </a:cxnLst>
              <a:rect l="0" t="0" r="r" b="b"/>
              <a:pathLst>
                <a:path w="10" h="45">
                  <a:moveTo>
                    <a:pt x="0" y="5"/>
                  </a:moveTo>
                  <a:lnTo>
                    <a:pt x="0" y="40"/>
                  </a:lnTo>
                  <a:lnTo>
                    <a:pt x="0" y="40"/>
                  </a:lnTo>
                  <a:lnTo>
                    <a:pt x="0" y="41"/>
                  </a:lnTo>
                  <a:lnTo>
                    <a:pt x="1" y="44"/>
                  </a:lnTo>
                  <a:lnTo>
                    <a:pt x="5" y="45"/>
                  </a:lnTo>
                  <a:lnTo>
                    <a:pt x="9" y="44"/>
                  </a:lnTo>
                  <a:lnTo>
                    <a:pt x="10" y="41"/>
                  </a:lnTo>
                  <a:lnTo>
                    <a:pt x="10" y="40"/>
                  </a:lnTo>
                  <a:lnTo>
                    <a:pt x="10" y="5"/>
                  </a:lnTo>
                  <a:lnTo>
                    <a:pt x="10" y="5"/>
                  </a:lnTo>
                  <a:lnTo>
                    <a:pt x="10" y="3"/>
                  </a:lnTo>
                  <a:lnTo>
                    <a:pt x="9" y="1"/>
                  </a:lnTo>
                  <a:lnTo>
                    <a:pt x="5" y="0"/>
                  </a:lnTo>
                  <a:lnTo>
                    <a:pt x="1" y="1"/>
                  </a:lnTo>
                  <a:lnTo>
                    <a:pt x="0" y="3"/>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27" name="Freeform 839"/>
            <p:cNvSpPr/>
            <p:nvPr/>
          </p:nvSpPr>
          <p:spPr bwMode="auto">
            <a:xfrm>
              <a:off x="4575176" y="3678238"/>
              <a:ext cx="6350" cy="19050"/>
            </a:xfrm>
            <a:custGeom>
              <a:avLst/>
              <a:gdLst/>
              <a:ahLst/>
              <a:cxnLst>
                <a:cxn ang="0">
                  <a:pos x="16" y="42"/>
                </a:cxn>
                <a:cxn ang="0">
                  <a:pos x="16" y="42"/>
                </a:cxn>
                <a:cxn ang="0">
                  <a:pos x="13" y="33"/>
                </a:cxn>
                <a:cxn ang="0">
                  <a:pos x="12" y="24"/>
                </a:cxn>
                <a:cxn ang="0">
                  <a:pos x="12" y="6"/>
                </a:cxn>
                <a:cxn ang="0">
                  <a:pos x="12" y="6"/>
                </a:cxn>
                <a:cxn ang="0">
                  <a:pos x="12" y="3"/>
                </a:cxn>
                <a:cxn ang="0">
                  <a:pos x="10" y="2"/>
                </a:cxn>
                <a:cxn ang="0">
                  <a:pos x="6" y="0"/>
                </a:cxn>
                <a:cxn ang="0">
                  <a:pos x="2" y="2"/>
                </a:cxn>
                <a:cxn ang="0">
                  <a:pos x="1" y="3"/>
                </a:cxn>
                <a:cxn ang="0">
                  <a:pos x="0" y="6"/>
                </a:cxn>
                <a:cxn ang="0">
                  <a:pos x="0" y="6"/>
                </a:cxn>
                <a:cxn ang="0">
                  <a:pos x="1" y="25"/>
                </a:cxn>
                <a:cxn ang="0">
                  <a:pos x="2" y="36"/>
                </a:cxn>
                <a:cxn ang="0">
                  <a:pos x="4" y="45"/>
                </a:cxn>
                <a:cxn ang="0">
                  <a:pos x="4" y="45"/>
                </a:cxn>
                <a:cxn ang="0">
                  <a:pos x="5" y="48"/>
                </a:cxn>
                <a:cxn ang="0">
                  <a:pos x="8" y="49"/>
                </a:cxn>
                <a:cxn ang="0">
                  <a:pos x="12" y="49"/>
                </a:cxn>
                <a:cxn ang="0">
                  <a:pos x="14" y="46"/>
                </a:cxn>
                <a:cxn ang="0">
                  <a:pos x="16" y="45"/>
                </a:cxn>
                <a:cxn ang="0">
                  <a:pos x="16" y="42"/>
                </a:cxn>
                <a:cxn ang="0">
                  <a:pos x="16" y="42"/>
                </a:cxn>
              </a:cxnLst>
              <a:rect l="0" t="0" r="r" b="b"/>
              <a:pathLst>
                <a:path w="16" h="49">
                  <a:moveTo>
                    <a:pt x="16" y="42"/>
                  </a:moveTo>
                  <a:lnTo>
                    <a:pt x="16" y="42"/>
                  </a:lnTo>
                  <a:lnTo>
                    <a:pt x="13" y="33"/>
                  </a:lnTo>
                  <a:lnTo>
                    <a:pt x="12" y="24"/>
                  </a:lnTo>
                  <a:lnTo>
                    <a:pt x="12" y="6"/>
                  </a:lnTo>
                  <a:lnTo>
                    <a:pt x="12" y="6"/>
                  </a:lnTo>
                  <a:lnTo>
                    <a:pt x="12" y="3"/>
                  </a:lnTo>
                  <a:lnTo>
                    <a:pt x="10" y="2"/>
                  </a:lnTo>
                  <a:lnTo>
                    <a:pt x="6" y="0"/>
                  </a:lnTo>
                  <a:lnTo>
                    <a:pt x="2" y="2"/>
                  </a:lnTo>
                  <a:lnTo>
                    <a:pt x="1" y="3"/>
                  </a:lnTo>
                  <a:lnTo>
                    <a:pt x="0" y="6"/>
                  </a:lnTo>
                  <a:lnTo>
                    <a:pt x="0" y="6"/>
                  </a:lnTo>
                  <a:lnTo>
                    <a:pt x="1" y="25"/>
                  </a:lnTo>
                  <a:lnTo>
                    <a:pt x="2" y="36"/>
                  </a:lnTo>
                  <a:lnTo>
                    <a:pt x="4" y="45"/>
                  </a:lnTo>
                  <a:lnTo>
                    <a:pt x="4" y="45"/>
                  </a:lnTo>
                  <a:lnTo>
                    <a:pt x="5" y="48"/>
                  </a:lnTo>
                  <a:lnTo>
                    <a:pt x="8" y="49"/>
                  </a:lnTo>
                  <a:lnTo>
                    <a:pt x="12" y="49"/>
                  </a:lnTo>
                  <a:lnTo>
                    <a:pt x="14" y="46"/>
                  </a:lnTo>
                  <a:lnTo>
                    <a:pt x="16" y="45"/>
                  </a:lnTo>
                  <a:lnTo>
                    <a:pt x="16" y="42"/>
                  </a:lnTo>
                  <a:lnTo>
                    <a:pt x="16" y="4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28" name="Freeform 840"/>
            <p:cNvSpPr/>
            <p:nvPr/>
          </p:nvSpPr>
          <p:spPr bwMode="auto">
            <a:xfrm>
              <a:off x="4592638" y="3678238"/>
              <a:ext cx="6350" cy="17463"/>
            </a:xfrm>
            <a:custGeom>
              <a:avLst/>
              <a:gdLst/>
              <a:ahLst/>
              <a:cxnLst>
                <a:cxn ang="0">
                  <a:pos x="15" y="34"/>
                </a:cxn>
                <a:cxn ang="0">
                  <a:pos x="15" y="34"/>
                </a:cxn>
                <a:cxn ang="0">
                  <a:pos x="13" y="28"/>
                </a:cxn>
                <a:cxn ang="0">
                  <a:pos x="11" y="20"/>
                </a:cxn>
                <a:cxn ang="0">
                  <a:pos x="11" y="6"/>
                </a:cxn>
                <a:cxn ang="0">
                  <a:pos x="11" y="6"/>
                </a:cxn>
                <a:cxn ang="0">
                  <a:pos x="11" y="3"/>
                </a:cxn>
                <a:cxn ang="0">
                  <a:pos x="10" y="2"/>
                </a:cxn>
                <a:cxn ang="0">
                  <a:pos x="6" y="0"/>
                </a:cxn>
                <a:cxn ang="0">
                  <a:pos x="2" y="2"/>
                </a:cxn>
                <a:cxn ang="0">
                  <a:pos x="1" y="3"/>
                </a:cxn>
                <a:cxn ang="0">
                  <a:pos x="0" y="6"/>
                </a:cxn>
                <a:cxn ang="0">
                  <a:pos x="0" y="6"/>
                </a:cxn>
                <a:cxn ang="0">
                  <a:pos x="1" y="21"/>
                </a:cxn>
                <a:cxn ang="0">
                  <a:pos x="2" y="29"/>
                </a:cxn>
                <a:cxn ang="0">
                  <a:pos x="4" y="37"/>
                </a:cxn>
                <a:cxn ang="0">
                  <a:pos x="4" y="37"/>
                </a:cxn>
                <a:cxn ang="0">
                  <a:pos x="5" y="40"/>
                </a:cxn>
                <a:cxn ang="0">
                  <a:pos x="7" y="41"/>
                </a:cxn>
                <a:cxn ang="0">
                  <a:pos x="11" y="41"/>
                </a:cxn>
                <a:cxn ang="0">
                  <a:pos x="14" y="38"/>
                </a:cxn>
                <a:cxn ang="0">
                  <a:pos x="15" y="37"/>
                </a:cxn>
                <a:cxn ang="0">
                  <a:pos x="15" y="34"/>
                </a:cxn>
                <a:cxn ang="0">
                  <a:pos x="15" y="34"/>
                </a:cxn>
              </a:cxnLst>
              <a:rect l="0" t="0" r="r" b="b"/>
              <a:pathLst>
                <a:path w="15" h="41">
                  <a:moveTo>
                    <a:pt x="15" y="34"/>
                  </a:moveTo>
                  <a:lnTo>
                    <a:pt x="15" y="34"/>
                  </a:lnTo>
                  <a:lnTo>
                    <a:pt x="13" y="28"/>
                  </a:lnTo>
                  <a:lnTo>
                    <a:pt x="11" y="20"/>
                  </a:lnTo>
                  <a:lnTo>
                    <a:pt x="11" y="6"/>
                  </a:lnTo>
                  <a:lnTo>
                    <a:pt x="11" y="6"/>
                  </a:lnTo>
                  <a:lnTo>
                    <a:pt x="11" y="3"/>
                  </a:lnTo>
                  <a:lnTo>
                    <a:pt x="10" y="2"/>
                  </a:lnTo>
                  <a:lnTo>
                    <a:pt x="6" y="0"/>
                  </a:lnTo>
                  <a:lnTo>
                    <a:pt x="2" y="2"/>
                  </a:lnTo>
                  <a:lnTo>
                    <a:pt x="1" y="3"/>
                  </a:lnTo>
                  <a:lnTo>
                    <a:pt x="0" y="6"/>
                  </a:lnTo>
                  <a:lnTo>
                    <a:pt x="0" y="6"/>
                  </a:lnTo>
                  <a:lnTo>
                    <a:pt x="1" y="21"/>
                  </a:lnTo>
                  <a:lnTo>
                    <a:pt x="2" y="29"/>
                  </a:lnTo>
                  <a:lnTo>
                    <a:pt x="4" y="37"/>
                  </a:lnTo>
                  <a:lnTo>
                    <a:pt x="4" y="37"/>
                  </a:lnTo>
                  <a:lnTo>
                    <a:pt x="5" y="40"/>
                  </a:lnTo>
                  <a:lnTo>
                    <a:pt x="7" y="41"/>
                  </a:lnTo>
                  <a:lnTo>
                    <a:pt x="11" y="41"/>
                  </a:lnTo>
                  <a:lnTo>
                    <a:pt x="14" y="38"/>
                  </a:lnTo>
                  <a:lnTo>
                    <a:pt x="15" y="37"/>
                  </a:lnTo>
                  <a:lnTo>
                    <a:pt x="15" y="34"/>
                  </a:lnTo>
                  <a:lnTo>
                    <a:pt x="15" y="3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29" name="Freeform 841"/>
            <p:cNvSpPr/>
            <p:nvPr/>
          </p:nvSpPr>
          <p:spPr bwMode="auto">
            <a:xfrm>
              <a:off x="4608513" y="3670301"/>
              <a:ext cx="4763" cy="19050"/>
            </a:xfrm>
            <a:custGeom>
              <a:avLst/>
              <a:gdLst/>
              <a:ahLst/>
              <a:cxnLst>
                <a:cxn ang="0">
                  <a:pos x="12" y="22"/>
                </a:cxn>
                <a:cxn ang="0">
                  <a:pos x="12" y="22"/>
                </a:cxn>
                <a:cxn ang="0">
                  <a:pos x="13" y="5"/>
                </a:cxn>
                <a:cxn ang="0">
                  <a:pos x="13" y="5"/>
                </a:cxn>
                <a:cxn ang="0">
                  <a:pos x="13" y="4"/>
                </a:cxn>
                <a:cxn ang="0">
                  <a:pos x="12" y="1"/>
                </a:cxn>
                <a:cxn ang="0">
                  <a:pos x="8" y="0"/>
                </a:cxn>
                <a:cxn ang="0">
                  <a:pos x="4" y="1"/>
                </a:cxn>
                <a:cxn ang="0">
                  <a:pos x="3" y="4"/>
                </a:cxn>
                <a:cxn ang="0">
                  <a:pos x="2" y="5"/>
                </a:cxn>
                <a:cxn ang="0">
                  <a:pos x="2" y="5"/>
                </a:cxn>
                <a:cxn ang="0">
                  <a:pos x="0" y="25"/>
                </a:cxn>
                <a:cxn ang="0">
                  <a:pos x="0" y="34"/>
                </a:cxn>
                <a:cxn ang="0">
                  <a:pos x="3" y="43"/>
                </a:cxn>
                <a:cxn ang="0">
                  <a:pos x="3" y="43"/>
                </a:cxn>
                <a:cxn ang="0">
                  <a:pos x="4" y="44"/>
                </a:cxn>
                <a:cxn ang="0">
                  <a:pos x="5" y="46"/>
                </a:cxn>
                <a:cxn ang="0">
                  <a:pos x="8" y="46"/>
                </a:cxn>
                <a:cxn ang="0">
                  <a:pos x="9" y="44"/>
                </a:cxn>
                <a:cxn ang="0">
                  <a:pos x="13" y="42"/>
                </a:cxn>
                <a:cxn ang="0">
                  <a:pos x="13" y="39"/>
                </a:cxn>
                <a:cxn ang="0">
                  <a:pos x="13" y="36"/>
                </a:cxn>
                <a:cxn ang="0">
                  <a:pos x="13" y="36"/>
                </a:cxn>
                <a:cxn ang="0">
                  <a:pos x="12" y="34"/>
                </a:cxn>
                <a:cxn ang="0">
                  <a:pos x="12" y="30"/>
                </a:cxn>
                <a:cxn ang="0">
                  <a:pos x="12" y="22"/>
                </a:cxn>
                <a:cxn ang="0">
                  <a:pos x="12" y="22"/>
                </a:cxn>
              </a:cxnLst>
              <a:rect l="0" t="0" r="r" b="b"/>
              <a:pathLst>
                <a:path w="13" h="46">
                  <a:moveTo>
                    <a:pt x="12" y="22"/>
                  </a:moveTo>
                  <a:lnTo>
                    <a:pt x="12" y="22"/>
                  </a:lnTo>
                  <a:lnTo>
                    <a:pt x="13" y="5"/>
                  </a:lnTo>
                  <a:lnTo>
                    <a:pt x="13" y="5"/>
                  </a:lnTo>
                  <a:lnTo>
                    <a:pt x="13" y="4"/>
                  </a:lnTo>
                  <a:lnTo>
                    <a:pt x="12" y="1"/>
                  </a:lnTo>
                  <a:lnTo>
                    <a:pt x="8" y="0"/>
                  </a:lnTo>
                  <a:lnTo>
                    <a:pt x="4" y="1"/>
                  </a:lnTo>
                  <a:lnTo>
                    <a:pt x="3" y="4"/>
                  </a:lnTo>
                  <a:lnTo>
                    <a:pt x="2" y="5"/>
                  </a:lnTo>
                  <a:lnTo>
                    <a:pt x="2" y="5"/>
                  </a:lnTo>
                  <a:lnTo>
                    <a:pt x="0" y="25"/>
                  </a:lnTo>
                  <a:lnTo>
                    <a:pt x="0" y="34"/>
                  </a:lnTo>
                  <a:lnTo>
                    <a:pt x="3" y="43"/>
                  </a:lnTo>
                  <a:lnTo>
                    <a:pt x="3" y="43"/>
                  </a:lnTo>
                  <a:lnTo>
                    <a:pt x="4" y="44"/>
                  </a:lnTo>
                  <a:lnTo>
                    <a:pt x="5" y="46"/>
                  </a:lnTo>
                  <a:lnTo>
                    <a:pt x="8" y="46"/>
                  </a:lnTo>
                  <a:lnTo>
                    <a:pt x="9" y="44"/>
                  </a:lnTo>
                  <a:lnTo>
                    <a:pt x="13" y="42"/>
                  </a:lnTo>
                  <a:lnTo>
                    <a:pt x="13" y="39"/>
                  </a:lnTo>
                  <a:lnTo>
                    <a:pt x="13" y="36"/>
                  </a:lnTo>
                  <a:lnTo>
                    <a:pt x="13" y="36"/>
                  </a:lnTo>
                  <a:lnTo>
                    <a:pt x="12" y="34"/>
                  </a:lnTo>
                  <a:lnTo>
                    <a:pt x="12" y="30"/>
                  </a:lnTo>
                  <a:lnTo>
                    <a:pt x="12" y="22"/>
                  </a:lnTo>
                  <a:lnTo>
                    <a:pt x="12" y="2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30" name="Freeform 842"/>
            <p:cNvSpPr/>
            <p:nvPr/>
          </p:nvSpPr>
          <p:spPr bwMode="auto">
            <a:xfrm>
              <a:off x="4629151" y="3640138"/>
              <a:ext cx="4763" cy="22225"/>
            </a:xfrm>
            <a:custGeom>
              <a:avLst/>
              <a:gdLst/>
              <a:ahLst/>
              <a:cxnLst>
                <a:cxn ang="0">
                  <a:pos x="0" y="5"/>
                </a:cxn>
                <a:cxn ang="0">
                  <a:pos x="0" y="51"/>
                </a:cxn>
                <a:cxn ang="0">
                  <a:pos x="0" y="51"/>
                </a:cxn>
                <a:cxn ang="0">
                  <a:pos x="0" y="54"/>
                </a:cxn>
                <a:cxn ang="0">
                  <a:pos x="2" y="55"/>
                </a:cxn>
                <a:cxn ang="0">
                  <a:pos x="5" y="56"/>
                </a:cxn>
                <a:cxn ang="0">
                  <a:pos x="9" y="55"/>
                </a:cxn>
                <a:cxn ang="0">
                  <a:pos x="11" y="54"/>
                </a:cxn>
                <a:cxn ang="0">
                  <a:pos x="12" y="51"/>
                </a:cxn>
                <a:cxn ang="0">
                  <a:pos x="12" y="5"/>
                </a:cxn>
                <a:cxn ang="0">
                  <a:pos x="12" y="5"/>
                </a:cxn>
                <a:cxn ang="0">
                  <a:pos x="11" y="3"/>
                </a:cxn>
                <a:cxn ang="0">
                  <a:pos x="9" y="1"/>
                </a:cxn>
                <a:cxn ang="0">
                  <a:pos x="5" y="0"/>
                </a:cxn>
                <a:cxn ang="0">
                  <a:pos x="2" y="1"/>
                </a:cxn>
                <a:cxn ang="0">
                  <a:pos x="0" y="3"/>
                </a:cxn>
                <a:cxn ang="0">
                  <a:pos x="0" y="5"/>
                </a:cxn>
                <a:cxn ang="0">
                  <a:pos x="0" y="5"/>
                </a:cxn>
              </a:cxnLst>
              <a:rect l="0" t="0" r="r" b="b"/>
              <a:pathLst>
                <a:path w="12" h="56">
                  <a:moveTo>
                    <a:pt x="0" y="5"/>
                  </a:moveTo>
                  <a:lnTo>
                    <a:pt x="0" y="51"/>
                  </a:lnTo>
                  <a:lnTo>
                    <a:pt x="0" y="51"/>
                  </a:lnTo>
                  <a:lnTo>
                    <a:pt x="0" y="54"/>
                  </a:lnTo>
                  <a:lnTo>
                    <a:pt x="2" y="55"/>
                  </a:lnTo>
                  <a:lnTo>
                    <a:pt x="5" y="56"/>
                  </a:lnTo>
                  <a:lnTo>
                    <a:pt x="9" y="55"/>
                  </a:lnTo>
                  <a:lnTo>
                    <a:pt x="11" y="54"/>
                  </a:lnTo>
                  <a:lnTo>
                    <a:pt x="12" y="51"/>
                  </a:lnTo>
                  <a:lnTo>
                    <a:pt x="12" y="5"/>
                  </a:lnTo>
                  <a:lnTo>
                    <a:pt x="12" y="5"/>
                  </a:lnTo>
                  <a:lnTo>
                    <a:pt x="11" y="3"/>
                  </a:lnTo>
                  <a:lnTo>
                    <a:pt x="9" y="1"/>
                  </a:lnTo>
                  <a:lnTo>
                    <a:pt x="5" y="0"/>
                  </a:lnTo>
                  <a:lnTo>
                    <a:pt x="2" y="1"/>
                  </a:lnTo>
                  <a:lnTo>
                    <a:pt x="0" y="3"/>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31" name="Freeform 843"/>
            <p:cNvSpPr/>
            <p:nvPr/>
          </p:nvSpPr>
          <p:spPr bwMode="auto">
            <a:xfrm>
              <a:off x="4648201" y="3641726"/>
              <a:ext cx="6350" cy="17463"/>
            </a:xfrm>
            <a:custGeom>
              <a:avLst/>
              <a:gdLst/>
              <a:ahLst/>
              <a:cxnLst>
                <a:cxn ang="0">
                  <a:pos x="12" y="5"/>
                </a:cxn>
                <a:cxn ang="0">
                  <a:pos x="12" y="5"/>
                </a:cxn>
                <a:cxn ang="0">
                  <a:pos x="10" y="3"/>
                </a:cxn>
                <a:cxn ang="0">
                  <a:pos x="9" y="1"/>
                </a:cxn>
                <a:cxn ang="0">
                  <a:pos x="5" y="0"/>
                </a:cxn>
                <a:cxn ang="0">
                  <a:pos x="1" y="1"/>
                </a:cxn>
                <a:cxn ang="0">
                  <a:pos x="0" y="3"/>
                </a:cxn>
                <a:cxn ang="0">
                  <a:pos x="0" y="5"/>
                </a:cxn>
                <a:cxn ang="0">
                  <a:pos x="0" y="5"/>
                </a:cxn>
                <a:cxn ang="0">
                  <a:pos x="1" y="21"/>
                </a:cxn>
                <a:cxn ang="0">
                  <a:pos x="4" y="35"/>
                </a:cxn>
                <a:cxn ang="0">
                  <a:pos x="4" y="35"/>
                </a:cxn>
                <a:cxn ang="0">
                  <a:pos x="4" y="38"/>
                </a:cxn>
                <a:cxn ang="0">
                  <a:pos x="5" y="40"/>
                </a:cxn>
                <a:cxn ang="0">
                  <a:pos x="9" y="42"/>
                </a:cxn>
                <a:cxn ang="0">
                  <a:pos x="13" y="40"/>
                </a:cxn>
                <a:cxn ang="0">
                  <a:pos x="14" y="38"/>
                </a:cxn>
                <a:cxn ang="0">
                  <a:pos x="16" y="35"/>
                </a:cxn>
                <a:cxn ang="0">
                  <a:pos x="16" y="35"/>
                </a:cxn>
                <a:cxn ang="0">
                  <a:pos x="13" y="21"/>
                </a:cxn>
                <a:cxn ang="0">
                  <a:pos x="12" y="5"/>
                </a:cxn>
                <a:cxn ang="0">
                  <a:pos x="12" y="5"/>
                </a:cxn>
              </a:cxnLst>
              <a:rect l="0" t="0" r="r" b="b"/>
              <a:pathLst>
                <a:path w="16" h="42">
                  <a:moveTo>
                    <a:pt x="12" y="5"/>
                  </a:moveTo>
                  <a:lnTo>
                    <a:pt x="12" y="5"/>
                  </a:lnTo>
                  <a:lnTo>
                    <a:pt x="10" y="3"/>
                  </a:lnTo>
                  <a:lnTo>
                    <a:pt x="9" y="1"/>
                  </a:lnTo>
                  <a:lnTo>
                    <a:pt x="5" y="0"/>
                  </a:lnTo>
                  <a:lnTo>
                    <a:pt x="1" y="1"/>
                  </a:lnTo>
                  <a:lnTo>
                    <a:pt x="0" y="3"/>
                  </a:lnTo>
                  <a:lnTo>
                    <a:pt x="0" y="5"/>
                  </a:lnTo>
                  <a:lnTo>
                    <a:pt x="0" y="5"/>
                  </a:lnTo>
                  <a:lnTo>
                    <a:pt x="1" y="21"/>
                  </a:lnTo>
                  <a:lnTo>
                    <a:pt x="4" y="35"/>
                  </a:lnTo>
                  <a:lnTo>
                    <a:pt x="4" y="35"/>
                  </a:lnTo>
                  <a:lnTo>
                    <a:pt x="4" y="38"/>
                  </a:lnTo>
                  <a:lnTo>
                    <a:pt x="5" y="40"/>
                  </a:lnTo>
                  <a:lnTo>
                    <a:pt x="9" y="42"/>
                  </a:lnTo>
                  <a:lnTo>
                    <a:pt x="13" y="40"/>
                  </a:lnTo>
                  <a:lnTo>
                    <a:pt x="14" y="38"/>
                  </a:lnTo>
                  <a:lnTo>
                    <a:pt x="16" y="35"/>
                  </a:lnTo>
                  <a:lnTo>
                    <a:pt x="16" y="35"/>
                  </a:lnTo>
                  <a:lnTo>
                    <a:pt x="13" y="21"/>
                  </a:lnTo>
                  <a:lnTo>
                    <a:pt x="12" y="5"/>
                  </a:lnTo>
                  <a:lnTo>
                    <a:pt x="1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32" name="Freeform 844"/>
            <p:cNvSpPr/>
            <p:nvPr/>
          </p:nvSpPr>
          <p:spPr bwMode="auto">
            <a:xfrm>
              <a:off x="4668838" y="3640138"/>
              <a:ext cx="4763" cy="14288"/>
            </a:xfrm>
            <a:custGeom>
              <a:avLst/>
              <a:gdLst/>
              <a:ahLst/>
              <a:cxnLst>
                <a:cxn ang="0">
                  <a:pos x="0" y="5"/>
                </a:cxn>
                <a:cxn ang="0">
                  <a:pos x="0" y="33"/>
                </a:cxn>
                <a:cxn ang="0">
                  <a:pos x="0" y="33"/>
                </a:cxn>
                <a:cxn ang="0">
                  <a:pos x="0" y="34"/>
                </a:cxn>
                <a:cxn ang="0">
                  <a:pos x="1" y="37"/>
                </a:cxn>
                <a:cxn ang="0">
                  <a:pos x="5" y="38"/>
                </a:cxn>
                <a:cxn ang="0">
                  <a:pos x="9" y="37"/>
                </a:cxn>
                <a:cxn ang="0">
                  <a:pos x="10" y="34"/>
                </a:cxn>
                <a:cxn ang="0">
                  <a:pos x="10" y="33"/>
                </a:cxn>
                <a:cxn ang="0">
                  <a:pos x="10" y="5"/>
                </a:cxn>
                <a:cxn ang="0">
                  <a:pos x="10" y="5"/>
                </a:cxn>
                <a:cxn ang="0">
                  <a:pos x="10" y="3"/>
                </a:cxn>
                <a:cxn ang="0">
                  <a:pos x="9" y="1"/>
                </a:cxn>
                <a:cxn ang="0">
                  <a:pos x="5" y="0"/>
                </a:cxn>
                <a:cxn ang="0">
                  <a:pos x="1" y="1"/>
                </a:cxn>
                <a:cxn ang="0">
                  <a:pos x="0" y="3"/>
                </a:cxn>
                <a:cxn ang="0">
                  <a:pos x="0" y="5"/>
                </a:cxn>
                <a:cxn ang="0">
                  <a:pos x="0" y="5"/>
                </a:cxn>
              </a:cxnLst>
              <a:rect l="0" t="0" r="r" b="b"/>
              <a:pathLst>
                <a:path w="10" h="38">
                  <a:moveTo>
                    <a:pt x="0" y="5"/>
                  </a:moveTo>
                  <a:lnTo>
                    <a:pt x="0" y="33"/>
                  </a:lnTo>
                  <a:lnTo>
                    <a:pt x="0" y="33"/>
                  </a:lnTo>
                  <a:lnTo>
                    <a:pt x="0" y="34"/>
                  </a:lnTo>
                  <a:lnTo>
                    <a:pt x="1" y="37"/>
                  </a:lnTo>
                  <a:lnTo>
                    <a:pt x="5" y="38"/>
                  </a:lnTo>
                  <a:lnTo>
                    <a:pt x="9" y="37"/>
                  </a:lnTo>
                  <a:lnTo>
                    <a:pt x="10" y="34"/>
                  </a:lnTo>
                  <a:lnTo>
                    <a:pt x="10" y="33"/>
                  </a:lnTo>
                  <a:lnTo>
                    <a:pt x="10" y="5"/>
                  </a:lnTo>
                  <a:lnTo>
                    <a:pt x="10" y="5"/>
                  </a:lnTo>
                  <a:lnTo>
                    <a:pt x="10" y="3"/>
                  </a:lnTo>
                  <a:lnTo>
                    <a:pt x="9" y="1"/>
                  </a:lnTo>
                  <a:lnTo>
                    <a:pt x="5" y="0"/>
                  </a:lnTo>
                  <a:lnTo>
                    <a:pt x="1" y="1"/>
                  </a:lnTo>
                  <a:lnTo>
                    <a:pt x="0" y="3"/>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33" name="Freeform 845"/>
            <p:cNvSpPr/>
            <p:nvPr/>
          </p:nvSpPr>
          <p:spPr bwMode="auto">
            <a:xfrm>
              <a:off x="4689476" y="3586163"/>
              <a:ext cx="6350" cy="23813"/>
            </a:xfrm>
            <a:custGeom>
              <a:avLst/>
              <a:gdLst/>
              <a:ahLst/>
              <a:cxnLst>
                <a:cxn ang="0">
                  <a:pos x="7" y="1"/>
                </a:cxn>
                <a:cxn ang="0">
                  <a:pos x="7" y="1"/>
                </a:cxn>
                <a:cxn ang="0">
                  <a:pos x="4" y="6"/>
                </a:cxn>
                <a:cxn ang="0">
                  <a:pos x="1" y="13"/>
                </a:cxn>
                <a:cxn ang="0">
                  <a:pos x="1" y="19"/>
                </a:cxn>
                <a:cxn ang="0">
                  <a:pos x="0" y="26"/>
                </a:cxn>
                <a:cxn ang="0">
                  <a:pos x="1" y="51"/>
                </a:cxn>
                <a:cxn ang="0">
                  <a:pos x="1" y="51"/>
                </a:cxn>
                <a:cxn ang="0">
                  <a:pos x="2" y="53"/>
                </a:cxn>
                <a:cxn ang="0">
                  <a:pos x="4" y="56"/>
                </a:cxn>
                <a:cxn ang="0">
                  <a:pos x="7" y="57"/>
                </a:cxn>
                <a:cxn ang="0">
                  <a:pos x="11" y="56"/>
                </a:cxn>
                <a:cxn ang="0">
                  <a:pos x="13" y="53"/>
                </a:cxn>
                <a:cxn ang="0">
                  <a:pos x="13" y="51"/>
                </a:cxn>
                <a:cxn ang="0">
                  <a:pos x="13" y="51"/>
                </a:cxn>
                <a:cxn ang="0">
                  <a:pos x="13" y="31"/>
                </a:cxn>
                <a:cxn ang="0">
                  <a:pos x="13" y="31"/>
                </a:cxn>
                <a:cxn ang="0">
                  <a:pos x="11" y="19"/>
                </a:cxn>
                <a:cxn ang="0">
                  <a:pos x="13" y="14"/>
                </a:cxn>
                <a:cxn ang="0">
                  <a:pos x="15" y="10"/>
                </a:cxn>
                <a:cxn ang="0">
                  <a:pos x="15" y="10"/>
                </a:cxn>
                <a:cxn ang="0">
                  <a:pos x="17" y="8"/>
                </a:cxn>
                <a:cxn ang="0">
                  <a:pos x="17" y="5"/>
                </a:cxn>
                <a:cxn ang="0">
                  <a:pos x="14" y="1"/>
                </a:cxn>
                <a:cxn ang="0">
                  <a:pos x="13" y="0"/>
                </a:cxn>
                <a:cxn ang="0">
                  <a:pos x="11" y="0"/>
                </a:cxn>
                <a:cxn ang="0">
                  <a:pos x="9" y="0"/>
                </a:cxn>
                <a:cxn ang="0">
                  <a:pos x="7" y="1"/>
                </a:cxn>
                <a:cxn ang="0">
                  <a:pos x="7" y="1"/>
                </a:cxn>
              </a:cxnLst>
              <a:rect l="0" t="0" r="r" b="b"/>
              <a:pathLst>
                <a:path w="17" h="57">
                  <a:moveTo>
                    <a:pt x="7" y="1"/>
                  </a:moveTo>
                  <a:lnTo>
                    <a:pt x="7" y="1"/>
                  </a:lnTo>
                  <a:lnTo>
                    <a:pt x="4" y="6"/>
                  </a:lnTo>
                  <a:lnTo>
                    <a:pt x="1" y="13"/>
                  </a:lnTo>
                  <a:lnTo>
                    <a:pt x="1" y="19"/>
                  </a:lnTo>
                  <a:lnTo>
                    <a:pt x="0" y="26"/>
                  </a:lnTo>
                  <a:lnTo>
                    <a:pt x="1" y="51"/>
                  </a:lnTo>
                  <a:lnTo>
                    <a:pt x="1" y="51"/>
                  </a:lnTo>
                  <a:lnTo>
                    <a:pt x="2" y="53"/>
                  </a:lnTo>
                  <a:lnTo>
                    <a:pt x="4" y="56"/>
                  </a:lnTo>
                  <a:lnTo>
                    <a:pt x="7" y="57"/>
                  </a:lnTo>
                  <a:lnTo>
                    <a:pt x="11" y="56"/>
                  </a:lnTo>
                  <a:lnTo>
                    <a:pt x="13" y="53"/>
                  </a:lnTo>
                  <a:lnTo>
                    <a:pt x="13" y="51"/>
                  </a:lnTo>
                  <a:lnTo>
                    <a:pt x="13" y="51"/>
                  </a:lnTo>
                  <a:lnTo>
                    <a:pt x="13" y="31"/>
                  </a:lnTo>
                  <a:lnTo>
                    <a:pt x="13" y="31"/>
                  </a:lnTo>
                  <a:lnTo>
                    <a:pt x="11" y="19"/>
                  </a:lnTo>
                  <a:lnTo>
                    <a:pt x="13" y="14"/>
                  </a:lnTo>
                  <a:lnTo>
                    <a:pt x="15" y="10"/>
                  </a:lnTo>
                  <a:lnTo>
                    <a:pt x="15" y="10"/>
                  </a:lnTo>
                  <a:lnTo>
                    <a:pt x="17" y="8"/>
                  </a:lnTo>
                  <a:lnTo>
                    <a:pt x="17" y="5"/>
                  </a:lnTo>
                  <a:lnTo>
                    <a:pt x="14" y="1"/>
                  </a:lnTo>
                  <a:lnTo>
                    <a:pt x="13" y="0"/>
                  </a:lnTo>
                  <a:lnTo>
                    <a:pt x="11" y="0"/>
                  </a:lnTo>
                  <a:lnTo>
                    <a:pt x="9" y="0"/>
                  </a:lnTo>
                  <a:lnTo>
                    <a:pt x="7" y="1"/>
                  </a:lnTo>
                  <a:lnTo>
                    <a:pt x="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34" name="Freeform 846"/>
            <p:cNvSpPr/>
            <p:nvPr/>
          </p:nvSpPr>
          <p:spPr bwMode="auto">
            <a:xfrm>
              <a:off x="4702176" y="3587751"/>
              <a:ext cx="9525" cy="25400"/>
            </a:xfrm>
            <a:custGeom>
              <a:avLst/>
              <a:gdLst/>
              <a:ahLst/>
              <a:cxnLst>
                <a:cxn ang="0">
                  <a:pos x="10" y="4"/>
                </a:cxn>
                <a:cxn ang="0">
                  <a:pos x="10" y="4"/>
                </a:cxn>
                <a:cxn ang="0">
                  <a:pos x="5" y="17"/>
                </a:cxn>
                <a:cxn ang="0">
                  <a:pos x="1" y="31"/>
                </a:cxn>
                <a:cxn ang="0">
                  <a:pos x="0" y="38"/>
                </a:cxn>
                <a:cxn ang="0">
                  <a:pos x="0" y="44"/>
                </a:cxn>
                <a:cxn ang="0">
                  <a:pos x="1" y="51"/>
                </a:cxn>
                <a:cxn ang="0">
                  <a:pos x="2" y="57"/>
                </a:cxn>
                <a:cxn ang="0">
                  <a:pos x="2" y="57"/>
                </a:cxn>
                <a:cxn ang="0">
                  <a:pos x="4" y="60"/>
                </a:cxn>
                <a:cxn ang="0">
                  <a:pos x="6" y="61"/>
                </a:cxn>
                <a:cxn ang="0">
                  <a:pos x="7" y="61"/>
                </a:cxn>
                <a:cxn ang="0">
                  <a:pos x="10" y="60"/>
                </a:cxn>
                <a:cxn ang="0">
                  <a:pos x="13" y="57"/>
                </a:cxn>
                <a:cxn ang="0">
                  <a:pos x="13" y="55"/>
                </a:cxn>
                <a:cxn ang="0">
                  <a:pos x="13" y="52"/>
                </a:cxn>
                <a:cxn ang="0">
                  <a:pos x="13" y="52"/>
                </a:cxn>
                <a:cxn ang="0">
                  <a:pos x="11" y="47"/>
                </a:cxn>
                <a:cxn ang="0">
                  <a:pos x="10" y="40"/>
                </a:cxn>
                <a:cxn ang="0">
                  <a:pos x="11" y="35"/>
                </a:cxn>
                <a:cxn ang="0">
                  <a:pos x="13" y="28"/>
                </a:cxn>
                <a:cxn ang="0">
                  <a:pos x="17" y="18"/>
                </a:cxn>
                <a:cxn ang="0">
                  <a:pos x="21" y="7"/>
                </a:cxn>
                <a:cxn ang="0">
                  <a:pos x="21" y="7"/>
                </a:cxn>
                <a:cxn ang="0">
                  <a:pos x="21" y="5"/>
                </a:cxn>
                <a:cxn ang="0">
                  <a:pos x="21" y="2"/>
                </a:cxn>
                <a:cxn ang="0">
                  <a:pos x="19" y="1"/>
                </a:cxn>
                <a:cxn ang="0">
                  <a:pos x="17" y="0"/>
                </a:cxn>
                <a:cxn ang="0">
                  <a:pos x="13" y="1"/>
                </a:cxn>
                <a:cxn ang="0">
                  <a:pos x="11" y="2"/>
                </a:cxn>
                <a:cxn ang="0">
                  <a:pos x="10" y="4"/>
                </a:cxn>
                <a:cxn ang="0">
                  <a:pos x="10" y="4"/>
                </a:cxn>
              </a:cxnLst>
              <a:rect l="0" t="0" r="r" b="b"/>
              <a:pathLst>
                <a:path w="21" h="61">
                  <a:moveTo>
                    <a:pt x="10" y="4"/>
                  </a:moveTo>
                  <a:lnTo>
                    <a:pt x="10" y="4"/>
                  </a:lnTo>
                  <a:lnTo>
                    <a:pt x="5" y="17"/>
                  </a:lnTo>
                  <a:lnTo>
                    <a:pt x="1" y="31"/>
                  </a:lnTo>
                  <a:lnTo>
                    <a:pt x="0" y="38"/>
                  </a:lnTo>
                  <a:lnTo>
                    <a:pt x="0" y="44"/>
                  </a:lnTo>
                  <a:lnTo>
                    <a:pt x="1" y="51"/>
                  </a:lnTo>
                  <a:lnTo>
                    <a:pt x="2" y="57"/>
                  </a:lnTo>
                  <a:lnTo>
                    <a:pt x="2" y="57"/>
                  </a:lnTo>
                  <a:lnTo>
                    <a:pt x="4" y="60"/>
                  </a:lnTo>
                  <a:lnTo>
                    <a:pt x="6" y="61"/>
                  </a:lnTo>
                  <a:lnTo>
                    <a:pt x="7" y="61"/>
                  </a:lnTo>
                  <a:lnTo>
                    <a:pt x="10" y="60"/>
                  </a:lnTo>
                  <a:lnTo>
                    <a:pt x="13" y="57"/>
                  </a:lnTo>
                  <a:lnTo>
                    <a:pt x="13" y="55"/>
                  </a:lnTo>
                  <a:lnTo>
                    <a:pt x="13" y="52"/>
                  </a:lnTo>
                  <a:lnTo>
                    <a:pt x="13" y="52"/>
                  </a:lnTo>
                  <a:lnTo>
                    <a:pt x="11" y="47"/>
                  </a:lnTo>
                  <a:lnTo>
                    <a:pt x="10" y="40"/>
                  </a:lnTo>
                  <a:lnTo>
                    <a:pt x="11" y="35"/>
                  </a:lnTo>
                  <a:lnTo>
                    <a:pt x="13" y="28"/>
                  </a:lnTo>
                  <a:lnTo>
                    <a:pt x="17" y="18"/>
                  </a:lnTo>
                  <a:lnTo>
                    <a:pt x="21" y="7"/>
                  </a:lnTo>
                  <a:lnTo>
                    <a:pt x="21" y="7"/>
                  </a:lnTo>
                  <a:lnTo>
                    <a:pt x="21" y="5"/>
                  </a:lnTo>
                  <a:lnTo>
                    <a:pt x="21" y="2"/>
                  </a:lnTo>
                  <a:lnTo>
                    <a:pt x="19" y="1"/>
                  </a:lnTo>
                  <a:lnTo>
                    <a:pt x="17" y="0"/>
                  </a:lnTo>
                  <a:lnTo>
                    <a:pt x="13" y="1"/>
                  </a:lnTo>
                  <a:lnTo>
                    <a:pt x="11" y="2"/>
                  </a:lnTo>
                  <a:lnTo>
                    <a:pt x="10" y="4"/>
                  </a:lnTo>
                  <a:lnTo>
                    <a:pt x="1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35" name="Freeform 847"/>
            <p:cNvSpPr/>
            <p:nvPr/>
          </p:nvSpPr>
          <p:spPr bwMode="auto">
            <a:xfrm>
              <a:off x="4721226" y="3589338"/>
              <a:ext cx="6350" cy="25400"/>
            </a:xfrm>
            <a:custGeom>
              <a:avLst/>
              <a:gdLst/>
              <a:ahLst/>
              <a:cxnLst>
                <a:cxn ang="0">
                  <a:pos x="17" y="5"/>
                </a:cxn>
                <a:cxn ang="0">
                  <a:pos x="17" y="5"/>
                </a:cxn>
                <a:cxn ang="0">
                  <a:pos x="17" y="2"/>
                </a:cxn>
                <a:cxn ang="0">
                  <a:pos x="16" y="1"/>
                </a:cxn>
                <a:cxn ang="0">
                  <a:pos x="12" y="0"/>
                </a:cxn>
                <a:cxn ang="0">
                  <a:pos x="8" y="1"/>
                </a:cxn>
                <a:cxn ang="0">
                  <a:pos x="7" y="2"/>
                </a:cxn>
                <a:cxn ang="0">
                  <a:pos x="7" y="5"/>
                </a:cxn>
                <a:cxn ang="0">
                  <a:pos x="7" y="5"/>
                </a:cxn>
                <a:cxn ang="0">
                  <a:pos x="4" y="18"/>
                </a:cxn>
                <a:cxn ang="0">
                  <a:pos x="2" y="31"/>
                </a:cxn>
                <a:cxn ang="0">
                  <a:pos x="0" y="37"/>
                </a:cxn>
                <a:cxn ang="0">
                  <a:pos x="0" y="44"/>
                </a:cxn>
                <a:cxn ang="0">
                  <a:pos x="2" y="51"/>
                </a:cxn>
                <a:cxn ang="0">
                  <a:pos x="3" y="57"/>
                </a:cxn>
                <a:cxn ang="0">
                  <a:pos x="3" y="57"/>
                </a:cxn>
                <a:cxn ang="0">
                  <a:pos x="4" y="60"/>
                </a:cxn>
                <a:cxn ang="0">
                  <a:pos x="7" y="60"/>
                </a:cxn>
                <a:cxn ang="0">
                  <a:pos x="8" y="61"/>
                </a:cxn>
                <a:cxn ang="0">
                  <a:pos x="11" y="60"/>
                </a:cxn>
                <a:cxn ang="0">
                  <a:pos x="14" y="56"/>
                </a:cxn>
                <a:cxn ang="0">
                  <a:pos x="14" y="54"/>
                </a:cxn>
                <a:cxn ang="0">
                  <a:pos x="14" y="52"/>
                </a:cxn>
                <a:cxn ang="0">
                  <a:pos x="14" y="52"/>
                </a:cxn>
                <a:cxn ang="0">
                  <a:pos x="12" y="47"/>
                </a:cxn>
                <a:cxn ang="0">
                  <a:pos x="11" y="40"/>
                </a:cxn>
                <a:cxn ang="0">
                  <a:pos x="14" y="28"/>
                </a:cxn>
                <a:cxn ang="0">
                  <a:pos x="16" y="17"/>
                </a:cxn>
                <a:cxn ang="0">
                  <a:pos x="17" y="5"/>
                </a:cxn>
                <a:cxn ang="0">
                  <a:pos x="17" y="5"/>
                </a:cxn>
              </a:cxnLst>
              <a:rect l="0" t="0" r="r" b="b"/>
              <a:pathLst>
                <a:path w="17" h="61">
                  <a:moveTo>
                    <a:pt x="17" y="5"/>
                  </a:moveTo>
                  <a:lnTo>
                    <a:pt x="17" y="5"/>
                  </a:lnTo>
                  <a:lnTo>
                    <a:pt x="17" y="2"/>
                  </a:lnTo>
                  <a:lnTo>
                    <a:pt x="16" y="1"/>
                  </a:lnTo>
                  <a:lnTo>
                    <a:pt x="12" y="0"/>
                  </a:lnTo>
                  <a:lnTo>
                    <a:pt x="8" y="1"/>
                  </a:lnTo>
                  <a:lnTo>
                    <a:pt x="7" y="2"/>
                  </a:lnTo>
                  <a:lnTo>
                    <a:pt x="7" y="5"/>
                  </a:lnTo>
                  <a:lnTo>
                    <a:pt x="7" y="5"/>
                  </a:lnTo>
                  <a:lnTo>
                    <a:pt x="4" y="18"/>
                  </a:lnTo>
                  <a:lnTo>
                    <a:pt x="2" y="31"/>
                  </a:lnTo>
                  <a:lnTo>
                    <a:pt x="0" y="37"/>
                  </a:lnTo>
                  <a:lnTo>
                    <a:pt x="0" y="44"/>
                  </a:lnTo>
                  <a:lnTo>
                    <a:pt x="2" y="51"/>
                  </a:lnTo>
                  <a:lnTo>
                    <a:pt x="3" y="57"/>
                  </a:lnTo>
                  <a:lnTo>
                    <a:pt x="3" y="57"/>
                  </a:lnTo>
                  <a:lnTo>
                    <a:pt x="4" y="60"/>
                  </a:lnTo>
                  <a:lnTo>
                    <a:pt x="7" y="60"/>
                  </a:lnTo>
                  <a:lnTo>
                    <a:pt x="8" y="61"/>
                  </a:lnTo>
                  <a:lnTo>
                    <a:pt x="11" y="60"/>
                  </a:lnTo>
                  <a:lnTo>
                    <a:pt x="14" y="56"/>
                  </a:lnTo>
                  <a:lnTo>
                    <a:pt x="14" y="54"/>
                  </a:lnTo>
                  <a:lnTo>
                    <a:pt x="14" y="52"/>
                  </a:lnTo>
                  <a:lnTo>
                    <a:pt x="14" y="52"/>
                  </a:lnTo>
                  <a:lnTo>
                    <a:pt x="12" y="47"/>
                  </a:lnTo>
                  <a:lnTo>
                    <a:pt x="11" y="40"/>
                  </a:lnTo>
                  <a:lnTo>
                    <a:pt x="14" y="28"/>
                  </a:lnTo>
                  <a:lnTo>
                    <a:pt x="16" y="17"/>
                  </a:lnTo>
                  <a:lnTo>
                    <a:pt x="17" y="5"/>
                  </a:lnTo>
                  <a:lnTo>
                    <a:pt x="17"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36" name="Freeform 848"/>
            <p:cNvSpPr/>
            <p:nvPr/>
          </p:nvSpPr>
          <p:spPr bwMode="auto">
            <a:xfrm>
              <a:off x="4748213" y="3521076"/>
              <a:ext cx="3175" cy="30163"/>
            </a:xfrm>
            <a:custGeom>
              <a:avLst/>
              <a:gdLst/>
              <a:ahLst/>
              <a:cxnLst>
                <a:cxn ang="0">
                  <a:pos x="0" y="5"/>
                </a:cxn>
                <a:cxn ang="0">
                  <a:pos x="0" y="71"/>
                </a:cxn>
                <a:cxn ang="0">
                  <a:pos x="0" y="71"/>
                </a:cxn>
                <a:cxn ang="0">
                  <a:pos x="0" y="73"/>
                </a:cxn>
                <a:cxn ang="0">
                  <a:pos x="1" y="75"/>
                </a:cxn>
                <a:cxn ang="0">
                  <a:pos x="5" y="76"/>
                </a:cxn>
                <a:cxn ang="0">
                  <a:pos x="9" y="75"/>
                </a:cxn>
                <a:cxn ang="0">
                  <a:pos x="11" y="73"/>
                </a:cxn>
                <a:cxn ang="0">
                  <a:pos x="12" y="71"/>
                </a:cxn>
                <a:cxn ang="0">
                  <a:pos x="12" y="5"/>
                </a:cxn>
                <a:cxn ang="0">
                  <a:pos x="12" y="5"/>
                </a:cxn>
                <a:cxn ang="0">
                  <a:pos x="11" y="3"/>
                </a:cxn>
                <a:cxn ang="0">
                  <a:pos x="9" y="2"/>
                </a:cxn>
                <a:cxn ang="0">
                  <a:pos x="5" y="0"/>
                </a:cxn>
                <a:cxn ang="0">
                  <a:pos x="1" y="2"/>
                </a:cxn>
                <a:cxn ang="0">
                  <a:pos x="0" y="3"/>
                </a:cxn>
                <a:cxn ang="0">
                  <a:pos x="0" y="5"/>
                </a:cxn>
                <a:cxn ang="0">
                  <a:pos x="0" y="5"/>
                </a:cxn>
              </a:cxnLst>
              <a:rect l="0" t="0" r="r" b="b"/>
              <a:pathLst>
                <a:path w="12" h="76">
                  <a:moveTo>
                    <a:pt x="0" y="5"/>
                  </a:moveTo>
                  <a:lnTo>
                    <a:pt x="0" y="71"/>
                  </a:lnTo>
                  <a:lnTo>
                    <a:pt x="0" y="71"/>
                  </a:lnTo>
                  <a:lnTo>
                    <a:pt x="0" y="73"/>
                  </a:lnTo>
                  <a:lnTo>
                    <a:pt x="1" y="75"/>
                  </a:lnTo>
                  <a:lnTo>
                    <a:pt x="5" y="76"/>
                  </a:lnTo>
                  <a:lnTo>
                    <a:pt x="9" y="75"/>
                  </a:lnTo>
                  <a:lnTo>
                    <a:pt x="11" y="73"/>
                  </a:lnTo>
                  <a:lnTo>
                    <a:pt x="12" y="71"/>
                  </a:lnTo>
                  <a:lnTo>
                    <a:pt x="12" y="5"/>
                  </a:lnTo>
                  <a:lnTo>
                    <a:pt x="12" y="5"/>
                  </a:lnTo>
                  <a:lnTo>
                    <a:pt x="11" y="3"/>
                  </a:lnTo>
                  <a:lnTo>
                    <a:pt x="9" y="2"/>
                  </a:lnTo>
                  <a:lnTo>
                    <a:pt x="5" y="0"/>
                  </a:lnTo>
                  <a:lnTo>
                    <a:pt x="1" y="2"/>
                  </a:lnTo>
                  <a:lnTo>
                    <a:pt x="0" y="3"/>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37" name="Freeform 849"/>
            <p:cNvSpPr/>
            <p:nvPr/>
          </p:nvSpPr>
          <p:spPr bwMode="auto">
            <a:xfrm>
              <a:off x="4762501" y="3519488"/>
              <a:ext cx="6350" cy="25400"/>
            </a:xfrm>
            <a:custGeom>
              <a:avLst/>
              <a:gdLst/>
              <a:ahLst/>
              <a:cxnLst>
                <a:cxn ang="0">
                  <a:pos x="14" y="53"/>
                </a:cxn>
                <a:cxn ang="0">
                  <a:pos x="14" y="53"/>
                </a:cxn>
                <a:cxn ang="0">
                  <a:pos x="13" y="47"/>
                </a:cxn>
                <a:cxn ang="0">
                  <a:pos x="12" y="41"/>
                </a:cxn>
                <a:cxn ang="0">
                  <a:pos x="11" y="29"/>
                </a:cxn>
                <a:cxn ang="0">
                  <a:pos x="12" y="6"/>
                </a:cxn>
                <a:cxn ang="0">
                  <a:pos x="12" y="6"/>
                </a:cxn>
                <a:cxn ang="0">
                  <a:pos x="12" y="4"/>
                </a:cxn>
                <a:cxn ang="0">
                  <a:pos x="11" y="2"/>
                </a:cxn>
                <a:cxn ang="0">
                  <a:pos x="7" y="0"/>
                </a:cxn>
                <a:cxn ang="0">
                  <a:pos x="3" y="2"/>
                </a:cxn>
                <a:cxn ang="0">
                  <a:pos x="1" y="4"/>
                </a:cxn>
                <a:cxn ang="0">
                  <a:pos x="0" y="6"/>
                </a:cxn>
                <a:cxn ang="0">
                  <a:pos x="0" y="6"/>
                </a:cxn>
                <a:cxn ang="0">
                  <a:pos x="0" y="33"/>
                </a:cxn>
                <a:cxn ang="0">
                  <a:pos x="1" y="46"/>
                </a:cxn>
                <a:cxn ang="0">
                  <a:pos x="3" y="53"/>
                </a:cxn>
                <a:cxn ang="0">
                  <a:pos x="5" y="58"/>
                </a:cxn>
                <a:cxn ang="0">
                  <a:pos x="5" y="58"/>
                </a:cxn>
                <a:cxn ang="0">
                  <a:pos x="7" y="60"/>
                </a:cxn>
                <a:cxn ang="0">
                  <a:pos x="8" y="62"/>
                </a:cxn>
                <a:cxn ang="0">
                  <a:pos x="11" y="62"/>
                </a:cxn>
                <a:cxn ang="0">
                  <a:pos x="12" y="60"/>
                </a:cxn>
                <a:cxn ang="0">
                  <a:pos x="14" y="58"/>
                </a:cxn>
                <a:cxn ang="0">
                  <a:pos x="16" y="55"/>
                </a:cxn>
                <a:cxn ang="0">
                  <a:pos x="14" y="53"/>
                </a:cxn>
                <a:cxn ang="0">
                  <a:pos x="14" y="53"/>
                </a:cxn>
              </a:cxnLst>
              <a:rect l="0" t="0" r="r" b="b"/>
              <a:pathLst>
                <a:path w="16" h="62">
                  <a:moveTo>
                    <a:pt x="14" y="53"/>
                  </a:moveTo>
                  <a:lnTo>
                    <a:pt x="14" y="53"/>
                  </a:lnTo>
                  <a:lnTo>
                    <a:pt x="13" y="47"/>
                  </a:lnTo>
                  <a:lnTo>
                    <a:pt x="12" y="41"/>
                  </a:lnTo>
                  <a:lnTo>
                    <a:pt x="11" y="29"/>
                  </a:lnTo>
                  <a:lnTo>
                    <a:pt x="12" y="6"/>
                  </a:lnTo>
                  <a:lnTo>
                    <a:pt x="12" y="6"/>
                  </a:lnTo>
                  <a:lnTo>
                    <a:pt x="12" y="4"/>
                  </a:lnTo>
                  <a:lnTo>
                    <a:pt x="11" y="2"/>
                  </a:lnTo>
                  <a:lnTo>
                    <a:pt x="7" y="0"/>
                  </a:lnTo>
                  <a:lnTo>
                    <a:pt x="3" y="2"/>
                  </a:lnTo>
                  <a:lnTo>
                    <a:pt x="1" y="4"/>
                  </a:lnTo>
                  <a:lnTo>
                    <a:pt x="0" y="6"/>
                  </a:lnTo>
                  <a:lnTo>
                    <a:pt x="0" y="6"/>
                  </a:lnTo>
                  <a:lnTo>
                    <a:pt x="0" y="33"/>
                  </a:lnTo>
                  <a:lnTo>
                    <a:pt x="1" y="46"/>
                  </a:lnTo>
                  <a:lnTo>
                    <a:pt x="3" y="53"/>
                  </a:lnTo>
                  <a:lnTo>
                    <a:pt x="5" y="58"/>
                  </a:lnTo>
                  <a:lnTo>
                    <a:pt x="5" y="58"/>
                  </a:lnTo>
                  <a:lnTo>
                    <a:pt x="7" y="60"/>
                  </a:lnTo>
                  <a:lnTo>
                    <a:pt x="8" y="62"/>
                  </a:lnTo>
                  <a:lnTo>
                    <a:pt x="11" y="62"/>
                  </a:lnTo>
                  <a:lnTo>
                    <a:pt x="12" y="60"/>
                  </a:lnTo>
                  <a:lnTo>
                    <a:pt x="14" y="58"/>
                  </a:lnTo>
                  <a:lnTo>
                    <a:pt x="16" y="55"/>
                  </a:lnTo>
                  <a:lnTo>
                    <a:pt x="14" y="53"/>
                  </a:lnTo>
                  <a:lnTo>
                    <a:pt x="14" y="5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38" name="Freeform 850"/>
            <p:cNvSpPr/>
            <p:nvPr/>
          </p:nvSpPr>
          <p:spPr bwMode="auto">
            <a:xfrm>
              <a:off x="4776788" y="3514726"/>
              <a:ext cx="6350" cy="22225"/>
            </a:xfrm>
            <a:custGeom>
              <a:avLst/>
              <a:gdLst/>
              <a:ahLst/>
              <a:cxnLst>
                <a:cxn ang="0">
                  <a:pos x="15" y="47"/>
                </a:cxn>
                <a:cxn ang="0">
                  <a:pos x="15" y="47"/>
                </a:cxn>
                <a:cxn ang="0">
                  <a:pos x="14" y="43"/>
                </a:cxn>
                <a:cxn ang="0">
                  <a:pos x="13" y="38"/>
                </a:cxn>
                <a:cxn ang="0">
                  <a:pos x="11" y="26"/>
                </a:cxn>
                <a:cxn ang="0">
                  <a:pos x="13" y="5"/>
                </a:cxn>
                <a:cxn ang="0">
                  <a:pos x="13" y="5"/>
                </a:cxn>
                <a:cxn ang="0">
                  <a:pos x="13" y="3"/>
                </a:cxn>
                <a:cxn ang="0">
                  <a:pos x="11" y="1"/>
                </a:cxn>
                <a:cxn ang="0">
                  <a:pos x="8" y="0"/>
                </a:cxn>
                <a:cxn ang="0">
                  <a:pos x="4" y="1"/>
                </a:cxn>
                <a:cxn ang="0">
                  <a:pos x="2" y="3"/>
                </a:cxn>
                <a:cxn ang="0">
                  <a:pos x="1" y="5"/>
                </a:cxn>
                <a:cxn ang="0">
                  <a:pos x="1" y="5"/>
                </a:cxn>
                <a:cxn ang="0">
                  <a:pos x="0" y="30"/>
                </a:cxn>
                <a:cxn ang="0">
                  <a:pos x="1" y="42"/>
                </a:cxn>
                <a:cxn ang="0">
                  <a:pos x="4" y="48"/>
                </a:cxn>
                <a:cxn ang="0">
                  <a:pos x="6" y="54"/>
                </a:cxn>
                <a:cxn ang="0">
                  <a:pos x="6" y="54"/>
                </a:cxn>
                <a:cxn ang="0">
                  <a:pos x="8" y="55"/>
                </a:cxn>
                <a:cxn ang="0">
                  <a:pos x="10" y="56"/>
                </a:cxn>
                <a:cxn ang="0">
                  <a:pos x="14" y="55"/>
                </a:cxn>
                <a:cxn ang="0">
                  <a:pos x="17" y="52"/>
                </a:cxn>
                <a:cxn ang="0">
                  <a:pos x="17" y="50"/>
                </a:cxn>
                <a:cxn ang="0">
                  <a:pos x="15" y="47"/>
                </a:cxn>
                <a:cxn ang="0">
                  <a:pos x="15" y="47"/>
                </a:cxn>
              </a:cxnLst>
              <a:rect l="0" t="0" r="r" b="b"/>
              <a:pathLst>
                <a:path w="17" h="56">
                  <a:moveTo>
                    <a:pt x="15" y="47"/>
                  </a:moveTo>
                  <a:lnTo>
                    <a:pt x="15" y="47"/>
                  </a:lnTo>
                  <a:lnTo>
                    <a:pt x="14" y="43"/>
                  </a:lnTo>
                  <a:lnTo>
                    <a:pt x="13" y="38"/>
                  </a:lnTo>
                  <a:lnTo>
                    <a:pt x="11" y="26"/>
                  </a:lnTo>
                  <a:lnTo>
                    <a:pt x="13" y="5"/>
                  </a:lnTo>
                  <a:lnTo>
                    <a:pt x="13" y="5"/>
                  </a:lnTo>
                  <a:lnTo>
                    <a:pt x="13" y="3"/>
                  </a:lnTo>
                  <a:lnTo>
                    <a:pt x="11" y="1"/>
                  </a:lnTo>
                  <a:lnTo>
                    <a:pt x="8" y="0"/>
                  </a:lnTo>
                  <a:lnTo>
                    <a:pt x="4" y="1"/>
                  </a:lnTo>
                  <a:lnTo>
                    <a:pt x="2" y="3"/>
                  </a:lnTo>
                  <a:lnTo>
                    <a:pt x="1" y="5"/>
                  </a:lnTo>
                  <a:lnTo>
                    <a:pt x="1" y="5"/>
                  </a:lnTo>
                  <a:lnTo>
                    <a:pt x="0" y="30"/>
                  </a:lnTo>
                  <a:lnTo>
                    <a:pt x="1" y="42"/>
                  </a:lnTo>
                  <a:lnTo>
                    <a:pt x="4" y="48"/>
                  </a:lnTo>
                  <a:lnTo>
                    <a:pt x="6" y="54"/>
                  </a:lnTo>
                  <a:lnTo>
                    <a:pt x="6" y="54"/>
                  </a:lnTo>
                  <a:lnTo>
                    <a:pt x="8" y="55"/>
                  </a:lnTo>
                  <a:lnTo>
                    <a:pt x="10" y="56"/>
                  </a:lnTo>
                  <a:lnTo>
                    <a:pt x="14" y="55"/>
                  </a:lnTo>
                  <a:lnTo>
                    <a:pt x="17" y="52"/>
                  </a:lnTo>
                  <a:lnTo>
                    <a:pt x="17" y="50"/>
                  </a:lnTo>
                  <a:lnTo>
                    <a:pt x="15" y="47"/>
                  </a:lnTo>
                  <a:lnTo>
                    <a:pt x="15" y="4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39" name="Freeform 851"/>
            <p:cNvSpPr/>
            <p:nvPr/>
          </p:nvSpPr>
          <p:spPr bwMode="auto">
            <a:xfrm>
              <a:off x="4498976" y="3473451"/>
              <a:ext cx="7938" cy="22225"/>
            </a:xfrm>
            <a:custGeom>
              <a:avLst/>
              <a:gdLst/>
              <a:ahLst/>
              <a:cxnLst>
                <a:cxn ang="0">
                  <a:pos x="9" y="4"/>
                </a:cxn>
                <a:cxn ang="0">
                  <a:pos x="9" y="4"/>
                </a:cxn>
                <a:cxn ang="0">
                  <a:pos x="5" y="15"/>
                </a:cxn>
                <a:cxn ang="0">
                  <a:pos x="1" y="27"/>
                </a:cxn>
                <a:cxn ang="0">
                  <a:pos x="0" y="40"/>
                </a:cxn>
                <a:cxn ang="0">
                  <a:pos x="0" y="47"/>
                </a:cxn>
                <a:cxn ang="0">
                  <a:pos x="1" y="52"/>
                </a:cxn>
                <a:cxn ang="0">
                  <a:pos x="1" y="52"/>
                </a:cxn>
                <a:cxn ang="0">
                  <a:pos x="2" y="55"/>
                </a:cxn>
                <a:cxn ang="0">
                  <a:pos x="4" y="56"/>
                </a:cxn>
                <a:cxn ang="0">
                  <a:pos x="8" y="56"/>
                </a:cxn>
                <a:cxn ang="0">
                  <a:pos x="12" y="53"/>
                </a:cxn>
                <a:cxn ang="0">
                  <a:pos x="13" y="52"/>
                </a:cxn>
                <a:cxn ang="0">
                  <a:pos x="12" y="49"/>
                </a:cxn>
                <a:cxn ang="0">
                  <a:pos x="12" y="49"/>
                </a:cxn>
                <a:cxn ang="0">
                  <a:pos x="12" y="44"/>
                </a:cxn>
                <a:cxn ang="0">
                  <a:pos x="12" y="39"/>
                </a:cxn>
                <a:cxn ang="0">
                  <a:pos x="13" y="27"/>
                </a:cxn>
                <a:cxn ang="0">
                  <a:pos x="19" y="6"/>
                </a:cxn>
                <a:cxn ang="0">
                  <a:pos x="19" y="6"/>
                </a:cxn>
                <a:cxn ang="0">
                  <a:pos x="19" y="5"/>
                </a:cxn>
                <a:cxn ang="0">
                  <a:pos x="19" y="2"/>
                </a:cxn>
                <a:cxn ang="0">
                  <a:pos x="16" y="0"/>
                </a:cxn>
                <a:cxn ang="0">
                  <a:pos x="12" y="0"/>
                </a:cxn>
                <a:cxn ang="0">
                  <a:pos x="10" y="1"/>
                </a:cxn>
                <a:cxn ang="0">
                  <a:pos x="9" y="4"/>
                </a:cxn>
                <a:cxn ang="0">
                  <a:pos x="9" y="4"/>
                </a:cxn>
              </a:cxnLst>
              <a:rect l="0" t="0" r="r" b="b"/>
              <a:pathLst>
                <a:path w="19" h="56">
                  <a:moveTo>
                    <a:pt x="9" y="4"/>
                  </a:moveTo>
                  <a:lnTo>
                    <a:pt x="9" y="4"/>
                  </a:lnTo>
                  <a:lnTo>
                    <a:pt x="5" y="15"/>
                  </a:lnTo>
                  <a:lnTo>
                    <a:pt x="1" y="27"/>
                  </a:lnTo>
                  <a:lnTo>
                    <a:pt x="0" y="40"/>
                  </a:lnTo>
                  <a:lnTo>
                    <a:pt x="0" y="47"/>
                  </a:lnTo>
                  <a:lnTo>
                    <a:pt x="1" y="52"/>
                  </a:lnTo>
                  <a:lnTo>
                    <a:pt x="1" y="52"/>
                  </a:lnTo>
                  <a:lnTo>
                    <a:pt x="2" y="55"/>
                  </a:lnTo>
                  <a:lnTo>
                    <a:pt x="4" y="56"/>
                  </a:lnTo>
                  <a:lnTo>
                    <a:pt x="8" y="56"/>
                  </a:lnTo>
                  <a:lnTo>
                    <a:pt x="12" y="53"/>
                  </a:lnTo>
                  <a:lnTo>
                    <a:pt x="13" y="52"/>
                  </a:lnTo>
                  <a:lnTo>
                    <a:pt x="12" y="49"/>
                  </a:lnTo>
                  <a:lnTo>
                    <a:pt x="12" y="49"/>
                  </a:lnTo>
                  <a:lnTo>
                    <a:pt x="12" y="44"/>
                  </a:lnTo>
                  <a:lnTo>
                    <a:pt x="12" y="39"/>
                  </a:lnTo>
                  <a:lnTo>
                    <a:pt x="13" y="27"/>
                  </a:lnTo>
                  <a:lnTo>
                    <a:pt x="19" y="6"/>
                  </a:lnTo>
                  <a:lnTo>
                    <a:pt x="19" y="6"/>
                  </a:lnTo>
                  <a:lnTo>
                    <a:pt x="19" y="5"/>
                  </a:lnTo>
                  <a:lnTo>
                    <a:pt x="19" y="2"/>
                  </a:lnTo>
                  <a:lnTo>
                    <a:pt x="16" y="0"/>
                  </a:lnTo>
                  <a:lnTo>
                    <a:pt x="12" y="0"/>
                  </a:lnTo>
                  <a:lnTo>
                    <a:pt x="10" y="1"/>
                  </a:lnTo>
                  <a:lnTo>
                    <a:pt x="9" y="4"/>
                  </a:lnTo>
                  <a:lnTo>
                    <a:pt x="9"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40" name="Freeform 852"/>
            <p:cNvSpPr/>
            <p:nvPr/>
          </p:nvSpPr>
          <p:spPr bwMode="auto">
            <a:xfrm>
              <a:off x="4521201" y="3486151"/>
              <a:ext cx="7938" cy="38100"/>
            </a:xfrm>
            <a:custGeom>
              <a:avLst/>
              <a:gdLst/>
              <a:ahLst/>
              <a:cxnLst>
                <a:cxn ang="0">
                  <a:pos x="8" y="2"/>
                </a:cxn>
                <a:cxn ang="0">
                  <a:pos x="8" y="2"/>
                </a:cxn>
                <a:cxn ang="0">
                  <a:pos x="4" y="10"/>
                </a:cxn>
                <a:cxn ang="0">
                  <a:pos x="2" y="18"/>
                </a:cxn>
                <a:cxn ang="0">
                  <a:pos x="2" y="26"/>
                </a:cxn>
                <a:cxn ang="0">
                  <a:pos x="2" y="34"/>
                </a:cxn>
                <a:cxn ang="0">
                  <a:pos x="2" y="34"/>
                </a:cxn>
                <a:cxn ang="0">
                  <a:pos x="2" y="48"/>
                </a:cxn>
                <a:cxn ang="0">
                  <a:pos x="1" y="61"/>
                </a:cxn>
                <a:cxn ang="0">
                  <a:pos x="0" y="75"/>
                </a:cxn>
                <a:cxn ang="0">
                  <a:pos x="0" y="89"/>
                </a:cxn>
                <a:cxn ang="0">
                  <a:pos x="0" y="89"/>
                </a:cxn>
                <a:cxn ang="0">
                  <a:pos x="0" y="91"/>
                </a:cxn>
                <a:cxn ang="0">
                  <a:pos x="1" y="94"/>
                </a:cxn>
                <a:cxn ang="0">
                  <a:pos x="5" y="95"/>
                </a:cxn>
                <a:cxn ang="0">
                  <a:pos x="9" y="94"/>
                </a:cxn>
                <a:cxn ang="0">
                  <a:pos x="10" y="91"/>
                </a:cxn>
                <a:cxn ang="0">
                  <a:pos x="10" y="89"/>
                </a:cxn>
                <a:cxn ang="0">
                  <a:pos x="10" y="89"/>
                </a:cxn>
                <a:cxn ang="0">
                  <a:pos x="13" y="66"/>
                </a:cxn>
                <a:cxn ang="0">
                  <a:pos x="14" y="45"/>
                </a:cxn>
                <a:cxn ang="0">
                  <a:pos x="14" y="45"/>
                </a:cxn>
                <a:cxn ang="0">
                  <a:pos x="14" y="35"/>
                </a:cxn>
                <a:cxn ang="0">
                  <a:pos x="13" y="26"/>
                </a:cxn>
                <a:cxn ang="0">
                  <a:pos x="14" y="17"/>
                </a:cxn>
                <a:cxn ang="0">
                  <a:pos x="16" y="13"/>
                </a:cxn>
                <a:cxn ang="0">
                  <a:pos x="18" y="9"/>
                </a:cxn>
                <a:cxn ang="0">
                  <a:pos x="18" y="9"/>
                </a:cxn>
                <a:cxn ang="0">
                  <a:pos x="18" y="6"/>
                </a:cxn>
                <a:cxn ang="0">
                  <a:pos x="18" y="4"/>
                </a:cxn>
                <a:cxn ang="0">
                  <a:pos x="18" y="2"/>
                </a:cxn>
                <a:cxn ang="0">
                  <a:pos x="16" y="1"/>
                </a:cxn>
                <a:cxn ang="0">
                  <a:pos x="12" y="0"/>
                </a:cxn>
                <a:cxn ang="0">
                  <a:pos x="9" y="1"/>
                </a:cxn>
                <a:cxn ang="0">
                  <a:pos x="8" y="2"/>
                </a:cxn>
                <a:cxn ang="0">
                  <a:pos x="8" y="2"/>
                </a:cxn>
              </a:cxnLst>
              <a:rect l="0" t="0" r="r" b="b"/>
              <a:pathLst>
                <a:path w="18" h="95">
                  <a:moveTo>
                    <a:pt x="8" y="2"/>
                  </a:moveTo>
                  <a:lnTo>
                    <a:pt x="8" y="2"/>
                  </a:lnTo>
                  <a:lnTo>
                    <a:pt x="4" y="10"/>
                  </a:lnTo>
                  <a:lnTo>
                    <a:pt x="2" y="18"/>
                  </a:lnTo>
                  <a:lnTo>
                    <a:pt x="2" y="26"/>
                  </a:lnTo>
                  <a:lnTo>
                    <a:pt x="2" y="34"/>
                  </a:lnTo>
                  <a:lnTo>
                    <a:pt x="2" y="34"/>
                  </a:lnTo>
                  <a:lnTo>
                    <a:pt x="2" y="48"/>
                  </a:lnTo>
                  <a:lnTo>
                    <a:pt x="1" y="61"/>
                  </a:lnTo>
                  <a:lnTo>
                    <a:pt x="0" y="75"/>
                  </a:lnTo>
                  <a:lnTo>
                    <a:pt x="0" y="89"/>
                  </a:lnTo>
                  <a:lnTo>
                    <a:pt x="0" y="89"/>
                  </a:lnTo>
                  <a:lnTo>
                    <a:pt x="0" y="91"/>
                  </a:lnTo>
                  <a:lnTo>
                    <a:pt x="1" y="94"/>
                  </a:lnTo>
                  <a:lnTo>
                    <a:pt x="5" y="95"/>
                  </a:lnTo>
                  <a:lnTo>
                    <a:pt x="9" y="94"/>
                  </a:lnTo>
                  <a:lnTo>
                    <a:pt x="10" y="91"/>
                  </a:lnTo>
                  <a:lnTo>
                    <a:pt x="10" y="89"/>
                  </a:lnTo>
                  <a:lnTo>
                    <a:pt x="10" y="89"/>
                  </a:lnTo>
                  <a:lnTo>
                    <a:pt x="13" y="66"/>
                  </a:lnTo>
                  <a:lnTo>
                    <a:pt x="14" y="45"/>
                  </a:lnTo>
                  <a:lnTo>
                    <a:pt x="14" y="45"/>
                  </a:lnTo>
                  <a:lnTo>
                    <a:pt x="14" y="35"/>
                  </a:lnTo>
                  <a:lnTo>
                    <a:pt x="13" y="26"/>
                  </a:lnTo>
                  <a:lnTo>
                    <a:pt x="14" y="17"/>
                  </a:lnTo>
                  <a:lnTo>
                    <a:pt x="16" y="13"/>
                  </a:lnTo>
                  <a:lnTo>
                    <a:pt x="18" y="9"/>
                  </a:lnTo>
                  <a:lnTo>
                    <a:pt x="18" y="9"/>
                  </a:lnTo>
                  <a:lnTo>
                    <a:pt x="18" y="6"/>
                  </a:lnTo>
                  <a:lnTo>
                    <a:pt x="18" y="4"/>
                  </a:lnTo>
                  <a:lnTo>
                    <a:pt x="18" y="2"/>
                  </a:lnTo>
                  <a:lnTo>
                    <a:pt x="16" y="1"/>
                  </a:lnTo>
                  <a:lnTo>
                    <a:pt x="12" y="0"/>
                  </a:lnTo>
                  <a:lnTo>
                    <a:pt x="9" y="1"/>
                  </a:lnTo>
                  <a:lnTo>
                    <a:pt x="8" y="2"/>
                  </a:lnTo>
                  <a:lnTo>
                    <a:pt x="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41" name="Freeform 853"/>
            <p:cNvSpPr/>
            <p:nvPr/>
          </p:nvSpPr>
          <p:spPr bwMode="auto">
            <a:xfrm>
              <a:off x="4540251" y="3524251"/>
              <a:ext cx="6350" cy="30163"/>
            </a:xfrm>
            <a:custGeom>
              <a:avLst/>
              <a:gdLst/>
              <a:ahLst/>
              <a:cxnLst>
                <a:cxn ang="0">
                  <a:pos x="4" y="5"/>
                </a:cxn>
                <a:cxn ang="0">
                  <a:pos x="4" y="5"/>
                </a:cxn>
                <a:cxn ang="0">
                  <a:pos x="3" y="38"/>
                </a:cxn>
                <a:cxn ang="0">
                  <a:pos x="0" y="71"/>
                </a:cxn>
                <a:cxn ang="0">
                  <a:pos x="0" y="71"/>
                </a:cxn>
                <a:cxn ang="0">
                  <a:pos x="2" y="72"/>
                </a:cxn>
                <a:cxn ang="0">
                  <a:pos x="3" y="75"/>
                </a:cxn>
                <a:cxn ang="0">
                  <a:pos x="7" y="76"/>
                </a:cxn>
                <a:cxn ang="0">
                  <a:pos x="11" y="75"/>
                </a:cxn>
                <a:cxn ang="0">
                  <a:pos x="12" y="72"/>
                </a:cxn>
                <a:cxn ang="0">
                  <a:pos x="12" y="71"/>
                </a:cxn>
                <a:cxn ang="0">
                  <a:pos x="12" y="71"/>
                </a:cxn>
                <a:cxn ang="0">
                  <a:pos x="15" y="38"/>
                </a:cxn>
                <a:cxn ang="0">
                  <a:pos x="16" y="5"/>
                </a:cxn>
                <a:cxn ang="0">
                  <a:pos x="16" y="5"/>
                </a:cxn>
                <a:cxn ang="0">
                  <a:pos x="16" y="3"/>
                </a:cxn>
                <a:cxn ang="0">
                  <a:pos x="15" y="1"/>
                </a:cxn>
                <a:cxn ang="0">
                  <a:pos x="11" y="0"/>
                </a:cxn>
                <a:cxn ang="0">
                  <a:pos x="7" y="1"/>
                </a:cxn>
                <a:cxn ang="0">
                  <a:pos x="5" y="3"/>
                </a:cxn>
                <a:cxn ang="0">
                  <a:pos x="4" y="5"/>
                </a:cxn>
                <a:cxn ang="0">
                  <a:pos x="4" y="5"/>
                </a:cxn>
              </a:cxnLst>
              <a:rect l="0" t="0" r="r" b="b"/>
              <a:pathLst>
                <a:path w="16" h="76">
                  <a:moveTo>
                    <a:pt x="4" y="5"/>
                  </a:moveTo>
                  <a:lnTo>
                    <a:pt x="4" y="5"/>
                  </a:lnTo>
                  <a:lnTo>
                    <a:pt x="3" y="38"/>
                  </a:lnTo>
                  <a:lnTo>
                    <a:pt x="0" y="71"/>
                  </a:lnTo>
                  <a:lnTo>
                    <a:pt x="0" y="71"/>
                  </a:lnTo>
                  <a:lnTo>
                    <a:pt x="2" y="72"/>
                  </a:lnTo>
                  <a:lnTo>
                    <a:pt x="3" y="75"/>
                  </a:lnTo>
                  <a:lnTo>
                    <a:pt x="7" y="76"/>
                  </a:lnTo>
                  <a:lnTo>
                    <a:pt x="11" y="75"/>
                  </a:lnTo>
                  <a:lnTo>
                    <a:pt x="12" y="72"/>
                  </a:lnTo>
                  <a:lnTo>
                    <a:pt x="12" y="71"/>
                  </a:lnTo>
                  <a:lnTo>
                    <a:pt x="12" y="71"/>
                  </a:lnTo>
                  <a:lnTo>
                    <a:pt x="15" y="38"/>
                  </a:lnTo>
                  <a:lnTo>
                    <a:pt x="16" y="5"/>
                  </a:lnTo>
                  <a:lnTo>
                    <a:pt x="16" y="5"/>
                  </a:lnTo>
                  <a:lnTo>
                    <a:pt x="16" y="3"/>
                  </a:lnTo>
                  <a:lnTo>
                    <a:pt x="15" y="1"/>
                  </a:lnTo>
                  <a:lnTo>
                    <a:pt x="11" y="0"/>
                  </a:lnTo>
                  <a:lnTo>
                    <a:pt x="7" y="1"/>
                  </a:lnTo>
                  <a:lnTo>
                    <a:pt x="5" y="3"/>
                  </a:lnTo>
                  <a:lnTo>
                    <a:pt x="4" y="5"/>
                  </a:lnTo>
                  <a:lnTo>
                    <a:pt x="4"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42" name="Freeform 854"/>
            <p:cNvSpPr/>
            <p:nvPr/>
          </p:nvSpPr>
          <p:spPr bwMode="auto">
            <a:xfrm>
              <a:off x="4629151" y="3451226"/>
              <a:ext cx="4763" cy="25400"/>
            </a:xfrm>
            <a:custGeom>
              <a:avLst/>
              <a:gdLst/>
              <a:ahLst/>
              <a:cxnLst>
                <a:cxn ang="0">
                  <a:pos x="0" y="7"/>
                </a:cxn>
                <a:cxn ang="0">
                  <a:pos x="0" y="59"/>
                </a:cxn>
                <a:cxn ang="0">
                  <a:pos x="0" y="59"/>
                </a:cxn>
                <a:cxn ang="0">
                  <a:pos x="0" y="62"/>
                </a:cxn>
                <a:cxn ang="0">
                  <a:pos x="2" y="63"/>
                </a:cxn>
                <a:cxn ang="0">
                  <a:pos x="5" y="65"/>
                </a:cxn>
                <a:cxn ang="0">
                  <a:pos x="9" y="63"/>
                </a:cxn>
                <a:cxn ang="0">
                  <a:pos x="11" y="62"/>
                </a:cxn>
                <a:cxn ang="0">
                  <a:pos x="12" y="59"/>
                </a:cxn>
                <a:cxn ang="0">
                  <a:pos x="12" y="7"/>
                </a:cxn>
                <a:cxn ang="0">
                  <a:pos x="12" y="7"/>
                </a:cxn>
                <a:cxn ang="0">
                  <a:pos x="11" y="4"/>
                </a:cxn>
                <a:cxn ang="0">
                  <a:pos x="9" y="1"/>
                </a:cxn>
                <a:cxn ang="0">
                  <a:pos x="5" y="0"/>
                </a:cxn>
                <a:cxn ang="0">
                  <a:pos x="2" y="1"/>
                </a:cxn>
                <a:cxn ang="0">
                  <a:pos x="0" y="4"/>
                </a:cxn>
                <a:cxn ang="0">
                  <a:pos x="0" y="7"/>
                </a:cxn>
                <a:cxn ang="0">
                  <a:pos x="0" y="7"/>
                </a:cxn>
              </a:cxnLst>
              <a:rect l="0" t="0" r="r" b="b"/>
              <a:pathLst>
                <a:path w="12" h="65">
                  <a:moveTo>
                    <a:pt x="0" y="7"/>
                  </a:moveTo>
                  <a:lnTo>
                    <a:pt x="0" y="59"/>
                  </a:lnTo>
                  <a:lnTo>
                    <a:pt x="0" y="59"/>
                  </a:lnTo>
                  <a:lnTo>
                    <a:pt x="0" y="62"/>
                  </a:lnTo>
                  <a:lnTo>
                    <a:pt x="2" y="63"/>
                  </a:lnTo>
                  <a:lnTo>
                    <a:pt x="5" y="65"/>
                  </a:lnTo>
                  <a:lnTo>
                    <a:pt x="9" y="63"/>
                  </a:lnTo>
                  <a:lnTo>
                    <a:pt x="11" y="62"/>
                  </a:lnTo>
                  <a:lnTo>
                    <a:pt x="12" y="59"/>
                  </a:lnTo>
                  <a:lnTo>
                    <a:pt x="12" y="7"/>
                  </a:lnTo>
                  <a:lnTo>
                    <a:pt x="12" y="7"/>
                  </a:lnTo>
                  <a:lnTo>
                    <a:pt x="11" y="4"/>
                  </a:lnTo>
                  <a:lnTo>
                    <a:pt x="9" y="1"/>
                  </a:lnTo>
                  <a:lnTo>
                    <a:pt x="5" y="0"/>
                  </a:lnTo>
                  <a:lnTo>
                    <a:pt x="2" y="1"/>
                  </a:lnTo>
                  <a:lnTo>
                    <a:pt x="0" y="4"/>
                  </a:lnTo>
                  <a:lnTo>
                    <a:pt x="0" y="7"/>
                  </a:lnTo>
                  <a:lnTo>
                    <a:pt x="0" y="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43" name="Freeform 855"/>
            <p:cNvSpPr/>
            <p:nvPr/>
          </p:nvSpPr>
          <p:spPr bwMode="auto">
            <a:xfrm>
              <a:off x="4657726" y="3457576"/>
              <a:ext cx="6350" cy="20638"/>
            </a:xfrm>
            <a:custGeom>
              <a:avLst/>
              <a:gdLst/>
              <a:ahLst/>
              <a:cxnLst>
                <a:cxn ang="0">
                  <a:pos x="4" y="4"/>
                </a:cxn>
                <a:cxn ang="0">
                  <a:pos x="4" y="4"/>
                </a:cxn>
                <a:cxn ang="0">
                  <a:pos x="3" y="14"/>
                </a:cxn>
                <a:cxn ang="0">
                  <a:pos x="1" y="25"/>
                </a:cxn>
                <a:cxn ang="0">
                  <a:pos x="0" y="47"/>
                </a:cxn>
                <a:cxn ang="0">
                  <a:pos x="0" y="47"/>
                </a:cxn>
                <a:cxn ang="0">
                  <a:pos x="1" y="49"/>
                </a:cxn>
                <a:cxn ang="0">
                  <a:pos x="3" y="51"/>
                </a:cxn>
                <a:cxn ang="0">
                  <a:pos x="7" y="52"/>
                </a:cxn>
                <a:cxn ang="0">
                  <a:pos x="11" y="51"/>
                </a:cxn>
                <a:cxn ang="0">
                  <a:pos x="12" y="49"/>
                </a:cxn>
                <a:cxn ang="0">
                  <a:pos x="12" y="47"/>
                </a:cxn>
                <a:cxn ang="0">
                  <a:pos x="12" y="47"/>
                </a:cxn>
                <a:cxn ang="0">
                  <a:pos x="13" y="27"/>
                </a:cxn>
                <a:cxn ang="0">
                  <a:pos x="13" y="17"/>
                </a:cxn>
                <a:cxn ang="0">
                  <a:pos x="16" y="6"/>
                </a:cxn>
                <a:cxn ang="0">
                  <a:pos x="16" y="6"/>
                </a:cxn>
                <a:cxn ang="0">
                  <a:pos x="16" y="4"/>
                </a:cxn>
                <a:cxn ang="0">
                  <a:pos x="15" y="2"/>
                </a:cxn>
                <a:cxn ang="0">
                  <a:pos x="12" y="0"/>
                </a:cxn>
                <a:cxn ang="0">
                  <a:pos x="7" y="0"/>
                </a:cxn>
                <a:cxn ang="0">
                  <a:pos x="5" y="1"/>
                </a:cxn>
                <a:cxn ang="0">
                  <a:pos x="4" y="4"/>
                </a:cxn>
                <a:cxn ang="0">
                  <a:pos x="4" y="4"/>
                </a:cxn>
              </a:cxnLst>
              <a:rect l="0" t="0" r="r" b="b"/>
              <a:pathLst>
                <a:path w="16" h="52">
                  <a:moveTo>
                    <a:pt x="4" y="4"/>
                  </a:moveTo>
                  <a:lnTo>
                    <a:pt x="4" y="4"/>
                  </a:lnTo>
                  <a:lnTo>
                    <a:pt x="3" y="14"/>
                  </a:lnTo>
                  <a:lnTo>
                    <a:pt x="1" y="25"/>
                  </a:lnTo>
                  <a:lnTo>
                    <a:pt x="0" y="47"/>
                  </a:lnTo>
                  <a:lnTo>
                    <a:pt x="0" y="47"/>
                  </a:lnTo>
                  <a:lnTo>
                    <a:pt x="1" y="49"/>
                  </a:lnTo>
                  <a:lnTo>
                    <a:pt x="3" y="51"/>
                  </a:lnTo>
                  <a:lnTo>
                    <a:pt x="7" y="52"/>
                  </a:lnTo>
                  <a:lnTo>
                    <a:pt x="11" y="51"/>
                  </a:lnTo>
                  <a:lnTo>
                    <a:pt x="12" y="49"/>
                  </a:lnTo>
                  <a:lnTo>
                    <a:pt x="12" y="47"/>
                  </a:lnTo>
                  <a:lnTo>
                    <a:pt x="12" y="47"/>
                  </a:lnTo>
                  <a:lnTo>
                    <a:pt x="13" y="27"/>
                  </a:lnTo>
                  <a:lnTo>
                    <a:pt x="13" y="17"/>
                  </a:lnTo>
                  <a:lnTo>
                    <a:pt x="16" y="6"/>
                  </a:lnTo>
                  <a:lnTo>
                    <a:pt x="16" y="6"/>
                  </a:lnTo>
                  <a:lnTo>
                    <a:pt x="16" y="4"/>
                  </a:lnTo>
                  <a:lnTo>
                    <a:pt x="15" y="2"/>
                  </a:lnTo>
                  <a:lnTo>
                    <a:pt x="12" y="0"/>
                  </a:lnTo>
                  <a:lnTo>
                    <a:pt x="7" y="0"/>
                  </a:lnTo>
                  <a:lnTo>
                    <a:pt x="5" y="1"/>
                  </a:lnTo>
                  <a:lnTo>
                    <a:pt x="4" y="4"/>
                  </a:lnTo>
                  <a:lnTo>
                    <a:pt x="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44" name="Freeform 856"/>
            <p:cNvSpPr/>
            <p:nvPr/>
          </p:nvSpPr>
          <p:spPr bwMode="auto">
            <a:xfrm>
              <a:off x="4686301" y="3459163"/>
              <a:ext cx="4763" cy="28575"/>
            </a:xfrm>
            <a:custGeom>
              <a:avLst/>
              <a:gdLst/>
              <a:ahLst/>
              <a:cxnLst>
                <a:cxn ang="0">
                  <a:pos x="4" y="5"/>
                </a:cxn>
                <a:cxn ang="0">
                  <a:pos x="4" y="5"/>
                </a:cxn>
                <a:cxn ang="0">
                  <a:pos x="2" y="19"/>
                </a:cxn>
                <a:cxn ang="0">
                  <a:pos x="0" y="27"/>
                </a:cxn>
                <a:cxn ang="0">
                  <a:pos x="0" y="35"/>
                </a:cxn>
                <a:cxn ang="0">
                  <a:pos x="0" y="66"/>
                </a:cxn>
                <a:cxn ang="0">
                  <a:pos x="0" y="66"/>
                </a:cxn>
                <a:cxn ang="0">
                  <a:pos x="0" y="68"/>
                </a:cxn>
                <a:cxn ang="0">
                  <a:pos x="2" y="70"/>
                </a:cxn>
                <a:cxn ang="0">
                  <a:pos x="6" y="72"/>
                </a:cxn>
                <a:cxn ang="0">
                  <a:pos x="10" y="70"/>
                </a:cxn>
                <a:cxn ang="0">
                  <a:pos x="11" y="68"/>
                </a:cxn>
                <a:cxn ang="0">
                  <a:pos x="11" y="66"/>
                </a:cxn>
                <a:cxn ang="0">
                  <a:pos x="11" y="35"/>
                </a:cxn>
                <a:cxn ang="0">
                  <a:pos x="11" y="35"/>
                </a:cxn>
                <a:cxn ang="0">
                  <a:pos x="12" y="27"/>
                </a:cxn>
                <a:cxn ang="0">
                  <a:pos x="14" y="19"/>
                </a:cxn>
                <a:cxn ang="0">
                  <a:pos x="15" y="5"/>
                </a:cxn>
                <a:cxn ang="0">
                  <a:pos x="15" y="5"/>
                </a:cxn>
                <a:cxn ang="0">
                  <a:pos x="15" y="2"/>
                </a:cxn>
                <a:cxn ang="0">
                  <a:pos x="14" y="1"/>
                </a:cxn>
                <a:cxn ang="0">
                  <a:pos x="12" y="0"/>
                </a:cxn>
                <a:cxn ang="0">
                  <a:pos x="10" y="0"/>
                </a:cxn>
                <a:cxn ang="0">
                  <a:pos x="6" y="1"/>
                </a:cxn>
                <a:cxn ang="0">
                  <a:pos x="4" y="2"/>
                </a:cxn>
                <a:cxn ang="0">
                  <a:pos x="4" y="5"/>
                </a:cxn>
                <a:cxn ang="0">
                  <a:pos x="4" y="5"/>
                </a:cxn>
              </a:cxnLst>
              <a:rect l="0" t="0" r="r" b="b"/>
              <a:pathLst>
                <a:path w="15" h="72">
                  <a:moveTo>
                    <a:pt x="4" y="5"/>
                  </a:moveTo>
                  <a:lnTo>
                    <a:pt x="4" y="5"/>
                  </a:lnTo>
                  <a:lnTo>
                    <a:pt x="2" y="19"/>
                  </a:lnTo>
                  <a:lnTo>
                    <a:pt x="0" y="27"/>
                  </a:lnTo>
                  <a:lnTo>
                    <a:pt x="0" y="35"/>
                  </a:lnTo>
                  <a:lnTo>
                    <a:pt x="0" y="66"/>
                  </a:lnTo>
                  <a:lnTo>
                    <a:pt x="0" y="66"/>
                  </a:lnTo>
                  <a:lnTo>
                    <a:pt x="0" y="68"/>
                  </a:lnTo>
                  <a:lnTo>
                    <a:pt x="2" y="70"/>
                  </a:lnTo>
                  <a:lnTo>
                    <a:pt x="6" y="72"/>
                  </a:lnTo>
                  <a:lnTo>
                    <a:pt x="10" y="70"/>
                  </a:lnTo>
                  <a:lnTo>
                    <a:pt x="11" y="68"/>
                  </a:lnTo>
                  <a:lnTo>
                    <a:pt x="11" y="66"/>
                  </a:lnTo>
                  <a:lnTo>
                    <a:pt x="11" y="35"/>
                  </a:lnTo>
                  <a:lnTo>
                    <a:pt x="11" y="35"/>
                  </a:lnTo>
                  <a:lnTo>
                    <a:pt x="12" y="27"/>
                  </a:lnTo>
                  <a:lnTo>
                    <a:pt x="14" y="19"/>
                  </a:lnTo>
                  <a:lnTo>
                    <a:pt x="15" y="5"/>
                  </a:lnTo>
                  <a:lnTo>
                    <a:pt x="15" y="5"/>
                  </a:lnTo>
                  <a:lnTo>
                    <a:pt x="15" y="2"/>
                  </a:lnTo>
                  <a:lnTo>
                    <a:pt x="14" y="1"/>
                  </a:lnTo>
                  <a:lnTo>
                    <a:pt x="12" y="0"/>
                  </a:lnTo>
                  <a:lnTo>
                    <a:pt x="10" y="0"/>
                  </a:lnTo>
                  <a:lnTo>
                    <a:pt x="6" y="1"/>
                  </a:lnTo>
                  <a:lnTo>
                    <a:pt x="4" y="2"/>
                  </a:lnTo>
                  <a:lnTo>
                    <a:pt x="4" y="5"/>
                  </a:lnTo>
                  <a:lnTo>
                    <a:pt x="4"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45" name="Freeform 857"/>
            <p:cNvSpPr/>
            <p:nvPr/>
          </p:nvSpPr>
          <p:spPr bwMode="auto">
            <a:xfrm>
              <a:off x="4621213" y="3276601"/>
              <a:ext cx="4763" cy="22225"/>
            </a:xfrm>
            <a:custGeom>
              <a:avLst/>
              <a:gdLst/>
              <a:ahLst/>
              <a:cxnLst>
                <a:cxn ang="0">
                  <a:pos x="10" y="5"/>
                </a:cxn>
                <a:cxn ang="0">
                  <a:pos x="10" y="5"/>
                </a:cxn>
                <a:cxn ang="0">
                  <a:pos x="10" y="3"/>
                </a:cxn>
                <a:cxn ang="0">
                  <a:pos x="9" y="2"/>
                </a:cxn>
                <a:cxn ang="0">
                  <a:pos x="5" y="0"/>
                </a:cxn>
                <a:cxn ang="0">
                  <a:pos x="1" y="2"/>
                </a:cxn>
                <a:cxn ang="0">
                  <a:pos x="0" y="3"/>
                </a:cxn>
                <a:cxn ang="0">
                  <a:pos x="0" y="5"/>
                </a:cxn>
                <a:cxn ang="0">
                  <a:pos x="0" y="5"/>
                </a:cxn>
                <a:cxn ang="0">
                  <a:pos x="1" y="28"/>
                </a:cxn>
                <a:cxn ang="0">
                  <a:pos x="4" y="51"/>
                </a:cxn>
                <a:cxn ang="0">
                  <a:pos x="4" y="51"/>
                </a:cxn>
                <a:cxn ang="0">
                  <a:pos x="4" y="54"/>
                </a:cxn>
                <a:cxn ang="0">
                  <a:pos x="5" y="55"/>
                </a:cxn>
                <a:cxn ang="0">
                  <a:pos x="9" y="56"/>
                </a:cxn>
                <a:cxn ang="0">
                  <a:pos x="13" y="55"/>
                </a:cxn>
                <a:cxn ang="0">
                  <a:pos x="14" y="54"/>
                </a:cxn>
                <a:cxn ang="0">
                  <a:pos x="14" y="51"/>
                </a:cxn>
                <a:cxn ang="0">
                  <a:pos x="14" y="51"/>
                </a:cxn>
                <a:cxn ang="0">
                  <a:pos x="13" y="28"/>
                </a:cxn>
                <a:cxn ang="0">
                  <a:pos x="10" y="5"/>
                </a:cxn>
                <a:cxn ang="0">
                  <a:pos x="10" y="5"/>
                </a:cxn>
              </a:cxnLst>
              <a:rect l="0" t="0" r="r" b="b"/>
              <a:pathLst>
                <a:path w="14" h="56">
                  <a:moveTo>
                    <a:pt x="10" y="5"/>
                  </a:moveTo>
                  <a:lnTo>
                    <a:pt x="10" y="5"/>
                  </a:lnTo>
                  <a:lnTo>
                    <a:pt x="10" y="3"/>
                  </a:lnTo>
                  <a:lnTo>
                    <a:pt x="9" y="2"/>
                  </a:lnTo>
                  <a:lnTo>
                    <a:pt x="5" y="0"/>
                  </a:lnTo>
                  <a:lnTo>
                    <a:pt x="1" y="2"/>
                  </a:lnTo>
                  <a:lnTo>
                    <a:pt x="0" y="3"/>
                  </a:lnTo>
                  <a:lnTo>
                    <a:pt x="0" y="5"/>
                  </a:lnTo>
                  <a:lnTo>
                    <a:pt x="0" y="5"/>
                  </a:lnTo>
                  <a:lnTo>
                    <a:pt x="1" y="28"/>
                  </a:lnTo>
                  <a:lnTo>
                    <a:pt x="4" y="51"/>
                  </a:lnTo>
                  <a:lnTo>
                    <a:pt x="4" y="51"/>
                  </a:lnTo>
                  <a:lnTo>
                    <a:pt x="4" y="54"/>
                  </a:lnTo>
                  <a:lnTo>
                    <a:pt x="5" y="55"/>
                  </a:lnTo>
                  <a:lnTo>
                    <a:pt x="9" y="56"/>
                  </a:lnTo>
                  <a:lnTo>
                    <a:pt x="13" y="55"/>
                  </a:lnTo>
                  <a:lnTo>
                    <a:pt x="14" y="54"/>
                  </a:lnTo>
                  <a:lnTo>
                    <a:pt x="14" y="51"/>
                  </a:lnTo>
                  <a:lnTo>
                    <a:pt x="14" y="51"/>
                  </a:lnTo>
                  <a:lnTo>
                    <a:pt x="13" y="28"/>
                  </a:lnTo>
                  <a:lnTo>
                    <a:pt x="10" y="5"/>
                  </a:lnTo>
                  <a:lnTo>
                    <a:pt x="1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46" name="Freeform 858"/>
            <p:cNvSpPr/>
            <p:nvPr/>
          </p:nvSpPr>
          <p:spPr bwMode="auto">
            <a:xfrm>
              <a:off x="4646613" y="3281363"/>
              <a:ext cx="7938" cy="19050"/>
            </a:xfrm>
            <a:custGeom>
              <a:avLst/>
              <a:gdLst/>
              <a:ahLst/>
              <a:cxnLst>
                <a:cxn ang="0">
                  <a:pos x="8" y="3"/>
                </a:cxn>
                <a:cxn ang="0">
                  <a:pos x="8" y="3"/>
                </a:cxn>
                <a:cxn ang="0">
                  <a:pos x="3" y="22"/>
                </a:cxn>
                <a:cxn ang="0">
                  <a:pos x="1" y="33"/>
                </a:cxn>
                <a:cxn ang="0">
                  <a:pos x="0" y="43"/>
                </a:cxn>
                <a:cxn ang="0">
                  <a:pos x="0" y="43"/>
                </a:cxn>
                <a:cxn ang="0">
                  <a:pos x="0" y="46"/>
                </a:cxn>
                <a:cxn ang="0">
                  <a:pos x="1" y="47"/>
                </a:cxn>
                <a:cxn ang="0">
                  <a:pos x="5" y="48"/>
                </a:cxn>
                <a:cxn ang="0">
                  <a:pos x="9" y="47"/>
                </a:cxn>
                <a:cxn ang="0">
                  <a:pos x="11" y="46"/>
                </a:cxn>
                <a:cxn ang="0">
                  <a:pos x="12" y="43"/>
                </a:cxn>
                <a:cxn ang="0">
                  <a:pos x="12" y="43"/>
                </a:cxn>
                <a:cxn ang="0">
                  <a:pos x="12" y="34"/>
                </a:cxn>
                <a:cxn ang="0">
                  <a:pos x="14" y="25"/>
                </a:cxn>
                <a:cxn ang="0">
                  <a:pos x="20" y="7"/>
                </a:cxn>
                <a:cxn ang="0">
                  <a:pos x="20" y="7"/>
                </a:cxn>
                <a:cxn ang="0">
                  <a:pos x="20" y="4"/>
                </a:cxn>
                <a:cxn ang="0">
                  <a:pos x="18" y="1"/>
                </a:cxn>
                <a:cxn ang="0">
                  <a:pos x="16" y="0"/>
                </a:cxn>
                <a:cxn ang="0">
                  <a:pos x="11" y="0"/>
                </a:cxn>
                <a:cxn ang="0">
                  <a:pos x="9" y="1"/>
                </a:cxn>
                <a:cxn ang="0">
                  <a:pos x="8" y="3"/>
                </a:cxn>
                <a:cxn ang="0">
                  <a:pos x="8" y="3"/>
                </a:cxn>
              </a:cxnLst>
              <a:rect l="0" t="0" r="r" b="b"/>
              <a:pathLst>
                <a:path w="20" h="48">
                  <a:moveTo>
                    <a:pt x="8" y="3"/>
                  </a:moveTo>
                  <a:lnTo>
                    <a:pt x="8" y="3"/>
                  </a:lnTo>
                  <a:lnTo>
                    <a:pt x="3" y="22"/>
                  </a:lnTo>
                  <a:lnTo>
                    <a:pt x="1" y="33"/>
                  </a:lnTo>
                  <a:lnTo>
                    <a:pt x="0" y="43"/>
                  </a:lnTo>
                  <a:lnTo>
                    <a:pt x="0" y="43"/>
                  </a:lnTo>
                  <a:lnTo>
                    <a:pt x="0" y="46"/>
                  </a:lnTo>
                  <a:lnTo>
                    <a:pt x="1" y="47"/>
                  </a:lnTo>
                  <a:lnTo>
                    <a:pt x="5" y="48"/>
                  </a:lnTo>
                  <a:lnTo>
                    <a:pt x="9" y="47"/>
                  </a:lnTo>
                  <a:lnTo>
                    <a:pt x="11" y="46"/>
                  </a:lnTo>
                  <a:lnTo>
                    <a:pt x="12" y="43"/>
                  </a:lnTo>
                  <a:lnTo>
                    <a:pt x="12" y="43"/>
                  </a:lnTo>
                  <a:lnTo>
                    <a:pt x="12" y="34"/>
                  </a:lnTo>
                  <a:lnTo>
                    <a:pt x="14" y="25"/>
                  </a:lnTo>
                  <a:lnTo>
                    <a:pt x="20" y="7"/>
                  </a:lnTo>
                  <a:lnTo>
                    <a:pt x="20" y="7"/>
                  </a:lnTo>
                  <a:lnTo>
                    <a:pt x="20" y="4"/>
                  </a:lnTo>
                  <a:lnTo>
                    <a:pt x="18" y="1"/>
                  </a:lnTo>
                  <a:lnTo>
                    <a:pt x="16" y="0"/>
                  </a:lnTo>
                  <a:lnTo>
                    <a:pt x="11" y="0"/>
                  </a:lnTo>
                  <a:lnTo>
                    <a:pt x="9" y="1"/>
                  </a:lnTo>
                  <a:lnTo>
                    <a:pt x="8" y="3"/>
                  </a:lnTo>
                  <a:lnTo>
                    <a:pt x="8"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47" name="Freeform 859"/>
            <p:cNvSpPr/>
            <p:nvPr/>
          </p:nvSpPr>
          <p:spPr bwMode="auto">
            <a:xfrm>
              <a:off x="4673601" y="3286126"/>
              <a:ext cx="6350" cy="22225"/>
            </a:xfrm>
            <a:custGeom>
              <a:avLst/>
              <a:gdLst/>
              <a:ahLst/>
              <a:cxnLst>
                <a:cxn ang="0">
                  <a:pos x="4" y="6"/>
                </a:cxn>
                <a:cxn ang="0">
                  <a:pos x="4" y="6"/>
                </a:cxn>
                <a:cxn ang="0">
                  <a:pos x="3" y="29"/>
                </a:cxn>
                <a:cxn ang="0">
                  <a:pos x="0" y="51"/>
                </a:cxn>
                <a:cxn ang="0">
                  <a:pos x="0" y="51"/>
                </a:cxn>
                <a:cxn ang="0">
                  <a:pos x="1" y="54"/>
                </a:cxn>
                <a:cxn ang="0">
                  <a:pos x="3" y="55"/>
                </a:cxn>
                <a:cxn ang="0">
                  <a:pos x="7" y="58"/>
                </a:cxn>
                <a:cxn ang="0">
                  <a:pos x="11" y="55"/>
                </a:cxn>
                <a:cxn ang="0">
                  <a:pos x="12" y="54"/>
                </a:cxn>
                <a:cxn ang="0">
                  <a:pos x="12" y="51"/>
                </a:cxn>
                <a:cxn ang="0">
                  <a:pos x="12" y="51"/>
                </a:cxn>
                <a:cxn ang="0">
                  <a:pos x="14" y="29"/>
                </a:cxn>
                <a:cxn ang="0">
                  <a:pos x="16" y="6"/>
                </a:cxn>
                <a:cxn ang="0">
                  <a:pos x="16" y="6"/>
                </a:cxn>
                <a:cxn ang="0">
                  <a:pos x="16" y="4"/>
                </a:cxn>
                <a:cxn ang="0">
                  <a:pos x="14" y="2"/>
                </a:cxn>
                <a:cxn ang="0">
                  <a:pos x="11" y="0"/>
                </a:cxn>
                <a:cxn ang="0">
                  <a:pos x="7" y="2"/>
                </a:cxn>
                <a:cxn ang="0">
                  <a:pos x="5" y="4"/>
                </a:cxn>
                <a:cxn ang="0">
                  <a:pos x="4" y="6"/>
                </a:cxn>
                <a:cxn ang="0">
                  <a:pos x="4" y="6"/>
                </a:cxn>
              </a:cxnLst>
              <a:rect l="0" t="0" r="r" b="b"/>
              <a:pathLst>
                <a:path w="16" h="58">
                  <a:moveTo>
                    <a:pt x="4" y="6"/>
                  </a:moveTo>
                  <a:lnTo>
                    <a:pt x="4" y="6"/>
                  </a:lnTo>
                  <a:lnTo>
                    <a:pt x="3" y="29"/>
                  </a:lnTo>
                  <a:lnTo>
                    <a:pt x="0" y="51"/>
                  </a:lnTo>
                  <a:lnTo>
                    <a:pt x="0" y="51"/>
                  </a:lnTo>
                  <a:lnTo>
                    <a:pt x="1" y="54"/>
                  </a:lnTo>
                  <a:lnTo>
                    <a:pt x="3" y="55"/>
                  </a:lnTo>
                  <a:lnTo>
                    <a:pt x="7" y="58"/>
                  </a:lnTo>
                  <a:lnTo>
                    <a:pt x="11" y="55"/>
                  </a:lnTo>
                  <a:lnTo>
                    <a:pt x="12" y="54"/>
                  </a:lnTo>
                  <a:lnTo>
                    <a:pt x="12" y="51"/>
                  </a:lnTo>
                  <a:lnTo>
                    <a:pt x="12" y="51"/>
                  </a:lnTo>
                  <a:lnTo>
                    <a:pt x="14" y="29"/>
                  </a:lnTo>
                  <a:lnTo>
                    <a:pt x="16" y="6"/>
                  </a:lnTo>
                  <a:lnTo>
                    <a:pt x="16" y="6"/>
                  </a:lnTo>
                  <a:lnTo>
                    <a:pt x="16" y="4"/>
                  </a:lnTo>
                  <a:lnTo>
                    <a:pt x="14" y="2"/>
                  </a:lnTo>
                  <a:lnTo>
                    <a:pt x="11" y="0"/>
                  </a:lnTo>
                  <a:lnTo>
                    <a:pt x="7" y="2"/>
                  </a:lnTo>
                  <a:lnTo>
                    <a:pt x="5" y="4"/>
                  </a:lnTo>
                  <a:lnTo>
                    <a:pt x="4" y="6"/>
                  </a:lnTo>
                  <a:lnTo>
                    <a:pt x="4"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48" name="Freeform 860"/>
            <p:cNvSpPr/>
            <p:nvPr/>
          </p:nvSpPr>
          <p:spPr bwMode="auto">
            <a:xfrm>
              <a:off x="4757738" y="3371851"/>
              <a:ext cx="4763" cy="26988"/>
            </a:xfrm>
            <a:custGeom>
              <a:avLst/>
              <a:gdLst/>
              <a:ahLst/>
              <a:cxnLst>
                <a:cxn ang="0">
                  <a:pos x="0" y="5"/>
                </a:cxn>
                <a:cxn ang="0">
                  <a:pos x="0" y="62"/>
                </a:cxn>
                <a:cxn ang="0">
                  <a:pos x="0" y="62"/>
                </a:cxn>
                <a:cxn ang="0">
                  <a:pos x="2" y="65"/>
                </a:cxn>
                <a:cxn ang="0">
                  <a:pos x="3" y="66"/>
                </a:cxn>
                <a:cxn ang="0">
                  <a:pos x="7" y="68"/>
                </a:cxn>
                <a:cxn ang="0">
                  <a:pos x="11" y="66"/>
                </a:cxn>
                <a:cxn ang="0">
                  <a:pos x="12" y="65"/>
                </a:cxn>
                <a:cxn ang="0">
                  <a:pos x="12" y="62"/>
                </a:cxn>
                <a:cxn ang="0">
                  <a:pos x="12" y="5"/>
                </a:cxn>
                <a:cxn ang="0">
                  <a:pos x="12" y="5"/>
                </a:cxn>
                <a:cxn ang="0">
                  <a:pos x="12" y="2"/>
                </a:cxn>
                <a:cxn ang="0">
                  <a:pos x="11" y="1"/>
                </a:cxn>
                <a:cxn ang="0">
                  <a:pos x="7" y="0"/>
                </a:cxn>
                <a:cxn ang="0">
                  <a:pos x="3" y="1"/>
                </a:cxn>
                <a:cxn ang="0">
                  <a:pos x="2" y="2"/>
                </a:cxn>
                <a:cxn ang="0">
                  <a:pos x="0" y="5"/>
                </a:cxn>
                <a:cxn ang="0">
                  <a:pos x="0" y="5"/>
                </a:cxn>
              </a:cxnLst>
              <a:rect l="0" t="0" r="r" b="b"/>
              <a:pathLst>
                <a:path w="12" h="68">
                  <a:moveTo>
                    <a:pt x="0" y="5"/>
                  </a:moveTo>
                  <a:lnTo>
                    <a:pt x="0" y="62"/>
                  </a:lnTo>
                  <a:lnTo>
                    <a:pt x="0" y="62"/>
                  </a:lnTo>
                  <a:lnTo>
                    <a:pt x="2" y="65"/>
                  </a:lnTo>
                  <a:lnTo>
                    <a:pt x="3" y="66"/>
                  </a:lnTo>
                  <a:lnTo>
                    <a:pt x="7" y="68"/>
                  </a:lnTo>
                  <a:lnTo>
                    <a:pt x="11" y="66"/>
                  </a:lnTo>
                  <a:lnTo>
                    <a:pt x="12" y="65"/>
                  </a:lnTo>
                  <a:lnTo>
                    <a:pt x="12" y="62"/>
                  </a:lnTo>
                  <a:lnTo>
                    <a:pt x="12" y="5"/>
                  </a:lnTo>
                  <a:lnTo>
                    <a:pt x="12" y="5"/>
                  </a:lnTo>
                  <a:lnTo>
                    <a:pt x="12" y="2"/>
                  </a:lnTo>
                  <a:lnTo>
                    <a:pt x="11" y="1"/>
                  </a:lnTo>
                  <a:lnTo>
                    <a:pt x="7" y="0"/>
                  </a:lnTo>
                  <a:lnTo>
                    <a:pt x="3" y="1"/>
                  </a:lnTo>
                  <a:lnTo>
                    <a:pt x="2" y="2"/>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49" name="Freeform 861"/>
            <p:cNvSpPr/>
            <p:nvPr/>
          </p:nvSpPr>
          <p:spPr bwMode="auto">
            <a:xfrm>
              <a:off x="4781551" y="3379788"/>
              <a:ext cx="7938" cy="14288"/>
            </a:xfrm>
            <a:custGeom>
              <a:avLst/>
              <a:gdLst/>
              <a:ahLst/>
              <a:cxnLst>
                <a:cxn ang="0">
                  <a:pos x="8" y="4"/>
                </a:cxn>
                <a:cxn ang="0">
                  <a:pos x="8" y="4"/>
                </a:cxn>
                <a:cxn ang="0">
                  <a:pos x="4" y="14"/>
                </a:cxn>
                <a:cxn ang="0">
                  <a:pos x="1" y="26"/>
                </a:cxn>
                <a:cxn ang="0">
                  <a:pos x="1" y="26"/>
                </a:cxn>
                <a:cxn ang="0">
                  <a:pos x="0" y="29"/>
                </a:cxn>
                <a:cxn ang="0">
                  <a:pos x="0" y="31"/>
                </a:cxn>
                <a:cxn ang="0">
                  <a:pos x="4" y="34"/>
                </a:cxn>
                <a:cxn ang="0">
                  <a:pos x="5" y="35"/>
                </a:cxn>
                <a:cxn ang="0">
                  <a:pos x="8" y="35"/>
                </a:cxn>
                <a:cxn ang="0">
                  <a:pos x="9" y="34"/>
                </a:cxn>
                <a:cxn ang="0">
                  <a:pos x="10" y="31"/>
                </a:cxn>
                <a:cxn ang="0">
                  <a:pos x="10" y="31"/>
                </a:cxn>
                <a:cxn ang="0">
                  <a:pos x="14" y="21"/>
                </a:cxn>
                <a:cxn ang="0">
                  <a:pos x="18" y="9"/>
                </a:cxn>
                <a:cxn ang="0">
                  <a:pos x="18" y="9"/>
                </a:cxn>
                <a:cxn ang="0">
                  <a:pos x="18" y="6"/>
                </a:cxn>
                <a:cxn ang="0">
                  <a:pos x="18" y="4"/>
                </a:cxn>
                <a:cxn ang="0">
                  <a:pos x="15" y="1"/>
                </a:cxn>
                <a:cxn ang="0">
                  <a:pos x="13" y="0"/>
                </a:cxn>
                <a:cxn ang="0">
                  <a:pos x="12" y="0"/>
                </a:cxn>
                <a:cxn ang="0">
                  <a:pos x="10" y="1"/>
                </a:cxn>
                <a:cxn ang="0">
                  <a:pos x="8" y="4"/>
                </a:cxn>
                <a:cxn ang="0">
                  <a:pos x="8" y="4"/>
                </a:cxn>
              </a:cxnLst>
              <a:rect l="0" t="0" r="r" b="b"/>
              <a:pathLst>
                <a:path w="18" h="35">
                  <a:moveTo>
                    <a:pt x="8" y="4"/>
                  </a:moveTo>
                  <a:lnTo>
                    <a:pt x="8" y="4"/>
                  </a:lnTo>
                  <a:lnTo>
                    <a:pt x="4" y="14"/>
                  </a:lnTo>
                  <a:lnTo>
                    <a:pt x="1" y="26"/>
                  </a:lnTo>
                  <a:lnTo>
                    <a:pt x="1" y="26"/>
                  </a:lnTo>
                  <a:lnTo>
                    <a:pt x="0" y="29"/>
                  </a:lnTo>
                  <a:lnTo>
                    <a:pt x="0" y="31"/>
                  </a:lnTo>
                  <a:lnTo>
                    <a:pt x="4" y="34"/>
                  </a:lnTo>
                  <a:lnTo>
                    <a:pt x="5" y="35"/>
                  </a:lnTo>
                  <a:lnTo>
                    <a:pt x="8" y="35"/>
                  </a:lnTo>
                  <a:lnTo>
                    <a:pt x="9" y="34"/>
                  </a:lnTo>
                  <a:lnTo>
                    <a:pt x="10" y="31"/>
                  </a:lnTo>
                  <a:lnTo>
                    <a:pt x="10" y="31"/>
                  </a:lnTo>
                  <a:lnTo>
                    <a:pt x="14" y="21"/>
                  </a:lnTo>
                  <a:lnTo>
                    <a:pt x="18" y="9"/>
                  </a:lnTo>
                  <a:lnTo>
                    <a:pt x="18" y="9"/>
                  </a:lnTo>
                  <a:lnTo>
                    <a:pt x="18" y="6"/>
                  </a:lnTo>
                  <a:lnTo>
                    <a:pt x="18" y="4"/>
                  </a:lnTo>
                  <a:lnTo>
                    <a:pt x="15" y="1"/>
                  </a:lnTo>
                  <a:lnTo>
                    <a:pt x="13" y="0"/>
                  </a:lnTo>
                  <a:lnTo>
                    <a:pt x="12" y="0"/>
                  </a:lnTo>
                  <a:lnTo>
                    <a:pt x="10" y="1"/>
                  </a:lnTo>
                  <a:lnTo>
                    <a:pt x="8" y="4"/>
                  </a:lnTo>
                  <a:lnTo>
                    <a:pt x="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50" name="Freeform 862"/>
            <p:cNvSpPr/>
            <p:nvPr/>
          </p:nvSpPr>
          <p:spPr bwMode="auto">
            <a:xfrm>
              <a:off x="4351338" y="3216276"/>
              <a:ext cx="368300" cy="204788"/>
            </a:xfrm>
            <a:custGeom>
              <a:avLst/>
              <a:gdLst/>
              <a:ahLst/>
              <a:cxnLst>
                <a:cxn ang="0">
                  <a:pos x="865" y="427"/>
                </a:cxn>
                <a:cxn ang="0">
                  <a:pos x="804" y="438"/>
                </a:cxn>
                <a:cxn ang="0">
                  <a:pos x="707" y="431"/>
                </a:cxn>
                <a:cxn ang="0">
                  <a:pos x="576" y="403"/>
                </a:cxn>
                <a:cxn ang="0">
                  <a:pos x="508" y="378"/>
                </a:cxn>
                <a:cxn ang="0">
                  <a:pos x="437" y="336"/>
                </a:cxn>
                <a:cxn ang="0">
                  <a:pos x="418" y="323"/>
                </a:cxn>
                <a:cxn ang="0">
                  <a:pos x="407" y="319"/>
                </a:cxn>
                <a:cxn ang="0">
                  <a:pos x="384" y="329"/>
                </a:cxn>
                <a:cxn ang="0">
                  <a:pos x="365" y="348"/>
                </a:cxn>
                <a:cxn ang="0">
                  <a:pos x="343" y="377"/>
                </a:cxn>
                <a:cxn ang="0">
                  <a:pos x="274" y="431"/>
                </a:cxn>
                <a:cxn ang="0">
                  <a:pos x="228" y="457"/>
                </a:cxn>
                <a:cxn ang="0">
                  <a:pos x="159" y="470"/>
                </a:cxn>
                <a:cxn ang="0">
                  <a:pos x="96" y="451"/>
                </a:cxn>
                <a:cxn ang="0">
                  <a:pos x="53" y="400"/>
                </a:cxn>
                <a:cxn ang="0">
                  <a:pos x="45" y="355"/>
                </a:cxn>
                <a:cxn ang="0">
                  <a:pos x="63" y="308"/>
                </a:cxn>
                <a:cxn ang="0">
                  <a:pos x="121" y="250"/>
                </a:cxn>
                <a:cxn ang="0">
                  <a:pos x="185" y="198"/>
                </a:cxn>
                <a:cxn ang="0">
                  <a:pos x="255" y="140"/>
                </a:cxn>
                <a:cxn ang="0">
                  <a:pos x="334" y="76"/>
                </a:cxn>
                <a:cxn ang="0">
                  <a:pos x="393" y="58"/>
                </a:cxn>
                <a:cxn ang="0">
                  <a:pos x="541" y="55"/>
                </a:cxn>
                <a:cxn ang="0">
                  <a:pos x="648" y="54"/>
                </a:cxn>
                <a:cxn ang="0">
                  <a:pos x="773" y="49"/>
                </a:cxn>
                <a:cxn ang="0">
                  <a:pos x="811" y="59"/>
                </a:cxn>
                <a:cxn ang="0">
                  <a:pos x="838" y="49"/>
                </a:cxn>
                <a:cxn ang="0">
                  <a:pos x="839" y="25"/>
                </a:cxn>
                <a:cxn ang="0">
                  <a:pos x="824" y="9"/>
                </a:cxn>
                <a:cxn ang="0">
                  <a:pos x="784" y="3"/>
                </a:cxn>
                <a:cxn ang="0">
                  <a:pos x="610" y="8"/>
                </a:cxn>
                <a:cxn ang="0">
                  <a:pos x="512" y="11"/>
                </a:cxn>
                <a:cxn ang="0">
                  <a:pos x="384" y="12"/>
                </a:cxn>
                <a:cxn ang="0">
                  <a:pos x="323" y="29"/>
                </a:cxn>
                <a:cxn ang="0">
                  <a:pos x="267" y="67"/>
                </a:cxn>
                <a:cxn ang="0">
                  <a:pos x="68" y="236"/>
                </a:cxn>
                <a:cxn ang="0">
                  <a:pos x="24" y="285"/>
                </a:cxn>
                <a:cxn ang="0">
                  <a:pos x="6" y="330"/>
                </a:cxn>
                <a:cxn ang="0">
                  <a:pos x="2" y="378"/>
                </a:cxn>
                <a:cxn ang="0">
                  <a:pos x="11" y="419"/>
                </a:cxn>
                <a:cxn ang="0">
                  <a:pos x="33" y="461"/>
                </a:cxn>
                <a:cxn ang="0">
                  <a:pos x="68" y="493"/>
                </a:cxn>
                <a:cxn ang="0">
                  <a:pos x="112" y="513"/>
                </a:cxn>
                <a:cxn ang="0">
                  <a:pos x="159" y="516"/>
                </a:cxn>
                <a:cxn ang="0">
                  <a:pos x="238" y="499"/>
                </a:cxn>
                <a:cxn ang="0">
                  <a:pos x="284" y="479"/>
                </a:cxn>
                <a:cxn ang="0">
                  <a:pos x="363" y="419"/>
                </a:cxn>
                <a:cxn ang="0">
                  <a:pos x="395" y="389"/>
                </a:cxn>
                <a:cxn ang="0">
                  <a:pos x="405" y="373"/>
                </a:cxn>
                <a:cxn ang="0">
                  <a:pos x="435" y="385"/>
                </a:cxn>
                <a:cxn ang="0">
                  <a:pos x="508" y="429"/>
                </a:cxn>
                <a:cxn ang="0">
                  <a:pos x="588" y="451"/>
                </a:cxn>
                <a:cxn ang="0">
                  <a:pos x="696" y="476"/>
                </a:cxn>
                <a:cxn ang="0">
                  <a:pos x="811" y="484"/>
                </a:cxn>
                <a:cxn ang="0">
                  <a:pos x="874" y="472"/>
                </a:cxn>
                <a:cxn ang="0">
                  <a:pos x="916" y="453"/>
                </a:cxn>
                <a:cxn ang="0">
                  <a:pos x="925" y="437"/>
                </a:cxn>
                <a:cxn ang="0">
                  <a:pos x="917" y="414"/>
                </a:cxn>
                <a:cxn ang="0">
                  <a:pos x="902" y="410"/>
                </a:cxn>
              </a:cxnLst>
              <a:rect l="0" t="0" r="r" b="b"/>
              <a:pathLst>
                <a:path w="926" h="517">
                  <a:moveTo>
                    <a:pt x="892" y="412"/>
                  </a:moveTo>
                  <a:lnTo>
                    <a:pt x="892" y="412"/>
                  </a:lnTo>
                  <a:lnTo>
                    <a:pt x="879" y="420"/>
                  </a:lnTo>
                  <a:lnTo>
                    <a:pt x="865" y="427"/>
                  </a:lnTo>
                  <a:lnTo>
                    <a:pt x="849" y="432"/>
                  </a:lnTo>
                  <a:lnTo>
                    <a:pt x="835" y="436"/>
                  </a:lnTo>
                  <a:lnTo>
                    <a:pt x="819" y="437"/>
                  </a:lnTo>
                  <a:lnTo>
                    <a:pt x="804" y="438"/>
                  </a:lnTo>
                  <a:lnTo>
                    <a:pt x="788" y="438"/>
                  </a:lnTo>
                  <a:lnTo>
                    <a:pt x="771" y="438"/>
                  </a:lnTo>
                  <a:lnTo>
                    <a:pt x="739" y="436"/>
                  </a:lnTo>
                  <a:lnTo>
                    <a:pt x="707" y="431"/>
                  </a:lnTo>
                  <a:lnTo>
                    <a:pt x="647" y="419"/>
                  </a:lnTo>
                  <a:lnTo>
                    <a:pt x="647" y="419"/>
                  </a:lnTo>
                  <a:lnTo>
                    <a:pt x="611" y="412"/>
                  </a:lnTo>
                  <a:lnTo>
                    <a:pt x="576" y="403"/>
                  </a:lnTo>
                  <a:lnTo>
                    <a:pt x="542" y="393"/>
                  </a:lnTo>
                  <a:lnTo>
                    <a:pt x="525" y="386"/>
                  </a:lnTo>
                  <a:lnTo>
                    <a:pt x="508" y="378"/>
                  </a:lnTo>
                  <a:lnTo>
                    <a:pt x="508" y="378"/>
                  </a:lnTo>
                  <a:lnTo>
                    <a:pt x="488" y="368"/>
                  </a:lnTo>
                  <a:lnTo>
                    <a:pt x="467" y="355"/>
                  </a:lnTo>
                  <a:lnTo>
                    <a:pt x="448" y="342"/>
                  </a:lnTo>
                  <a:lnTo>
                    <a:pt x="437" y="336"/>
                  </a:lnTo>
                  <a:lnTo>
                    <a:pt x="427" y="331"/>
                  </a:lnTo>
                  <a:lnTo>
                    <a:pt x="427" y="331"/>
                  </a:lnTo>
                  <a:lnTo>
                    <a:pt x="423" y="327"/>
                  </a:lnTo>
                  <a:lnTo>
                    <a:pt x="418" y="323"/>
                  </a:lnTo>
                  <a:lnTo>
                    <a:pt x="418" y="323"/>
                  </a:lnTo>
                  <a:lnTo>
                    <a:pt x="412" y="321"/>
                  </a:lnTo>
                  <a:lnTo>
                    <a:pt x="407" y="319"/>
                  </a:lnTo>
                  <a:lnTo>
                    <a:pt x="407" y="319"/>
                  </a:lnTo>
                  <a:lnTo>
                    <a:pt x="399" y="318"/>
                  </a:lnTo>
                  <a:lnTo>
                    <a:pt x="393" y="321"/>
                  </a:lnTo>
                  <a:lnTo>
                    <a:pt x="388" y="323"/>
                  </a:lnTo>
                  <a:lnTo>
                    <a:pt x="384" y="329"/>
                  </a:lnTo>
                  <a:lnTo>
                    <a:pt x="384" y="329"/>
                  </a:lnTo>
                  <a:lnTo>
                    <a:pt x="376" y="334"/>
                  </a:lnTo>
                  <a:lnTo>
                    <a:pt x="371" y="340"/>
                  </a:lnTo>
                  <a:lnTo>
                    <a:pt x="365" y="348"/>
                  </a:lnTo>
                  <a:lnTo>
                    <a:pt x="360" y="356"/>
                  </a:lnTo>
                  <a:lnTo>
                    <a:pt x="360" y="356"/>
                  </a:lnTo>
                  <a:lnTo>
                    <a:pt x="354" y="366"/>
                  </a:lnTo>
                  <a:lnTo>
                    <a:pt x="343" y="377"/>
                  </a:lnTo>
                  <a:lnTo>
                    <a:pt x="333" y="387"/>
                  </a:lnTo>
                  <a:lnTo>
                    <a:pt x="321" y="397"/>
                  </a:lnTo>
                  <a:lnTo>
                    <a:pt x="296" y="415"/>
                  </a:lnTo>
                  <a:lnTo>
                    <a:pt x="274" y="431"/>
                  </a:lnTo>
                  <a:lnTo>
                    <a:pt x="274" y="431"/>
                  </a:lnTo>
                  <a:lnTo>
                    <a:pt x="259" y="441"/>
                  </a:lnTo>
                  <a:lnTo>
                    <a:pt x="244" y="450"/>
                  </a:lnTo>
                  <a:lnTo>
                    <a:pt x="228" y="457"/>
                  </a:lnTo>
                  <a:lnTo>
                    <a:pt x="211" y="463"/>
                  </a:lnTo>
                  <a:lnTo>
                    <a:pt x="193" y="467"/>
                  </a:lnTo>
                  <a:lnTo>
                    <a:pt x="176" y="468"/>
                  </a:lnTo>
                  <a:lnTo>
                    <a:pt x="159" y="470"/>
                  </a:lnTo>
                  <a:lnTo>
                    <a:pt x="142" y="467"/>
                  </a:lnTo>
                  <a:lnTo>
                    <a:pt x="126" y="465"/>
                  </a:lnTo>
                  <a:lnTo>
                    <a:pt x="110" y="459"/>
                  </a:lnTo>
                  <a:lnTo>
                    <a:pt x="96" y="451"/>
                  </a:lnTo>
                  <a:lnTo>
                    <a:pt x="83" y="442"/>
                  </a:lnTo>
                  <a:lnTo>
                    <a:pt x="71" y="431"/>
                  </a:lnTo>
                  <a:lnTo>
                    <a:pt x="61" y="416"/>
                  </a:lnTo>
                  <a:lnTo>
                    <a:pt x="53" y="400"/>
                  </a:lnTo>
                  <a:lnTo>
                    <a:pt x="47" y="382"/>
                  </a:lnTo>
                  <a:lnTo>
                    <a:pt x="47" y="382"/>
                  </a:lnTo>
                  <a:lnTo>
                    <a:pt x="45" y="368"/>
                  </a:lnTo>
                  <a:lnTo>
                    <a:pt x="45" y="355"/>
                  </a:lnTo>
                  <a:lnTo>
                    <a:pt x="47" y="342"/>
                  </a:lnTo>
                  <a:lnTo>
                    <a:pt x="51" y="330"/>
                  </a:lnTo>
                  <a:lnTo>
                    <a:pt x="57" y="318"/>
                  </a:lnTo>
                  <a:lnTo>
                    <a:pt x="63" y="308"/>
                  </a:lnTo>
                  <a:lnTo>
                    <a:pt x="71" y="297"/>
                  </a:lnTo>
                  <a:lnTo>
                    <a:pt x="80" y="287"/>
                  </a:lnTo>
                  <a:lnTo>
                    <a:pt x="100" y="268"/>
                  </a:lnTo>
                  <a:lnTo>
                    <a:pt x="121" y="250"/>
                  </a:lnTo>
                  <a:lnTo>
                    <a:pt x="143" y="233"/>
                  </a:lnTo>
                  <a:lnTo>
                    <a:pt x="161" y="217"/>
                  </a:lnTo>
                  <a:lnTo>
                    <a:pt x="161" y="217"/>
                  </a:lnTo>
                  <a:lnTo>
                    <a:pt x="185" y="198"/>
                  </a:lnTo>
                  <a:lnTo>
                    <a:pt x="208" y="179"/>
                  </a:lnTo>
                  <a:lnTo>
                    <a:pt x="233" y="160"/>
                  </a:lnTo>
                  <a:lnTo>
                    <a:pt x="255" y="140"/>
                  </a:lnTo>
                  <a:lnTo>
                    <a:pt x="255" y="140"/>
                  </a:lnTo>
                  <a:lnTo>
                    <a:pt x="280" y="117"/>
                  </a:lnTo>
                  <a:lnTo>
                    <a:pt x="306" y="96"/>
                  </a:lnTo>
                  <a:lnTo>
                    <a:pt x="320" y="85"/>
                  </a:lnTo>
                  <a:lnTo>
                    <a:pt x="334" y="76"/>
                  </a:lnTo>
                  <a:lnTo>
                    <a:pt x="348" y="70"/>
                  </a:lnTo>
                  <a:lnTo>
                    <a:pt x="365" y="64"/>
                  </a:lnTo>
                  <a:lnTo>
                    <a:pt x="365" y="64"/>
                  </a:lnTo>
                  <a:lnTo>
                    <a:pt x="393" y="58"/>
                  </a:lnTo>
                  <a:lnTo>
                    <a:pt x="422" y="54"/>
                  </a:lnTo>
                  <a:lnTo>
                    <a:pt x="452" y="53"/>
                  </a:lnTo>
                  <a:lnTo>
                    <a:pt x="480" y="54"/>
                  </a:lnTo>
                  <a:lnTo>
                    <a:pt x="541" y="55"/>
                  </a:lnTo>
                  <a:lnTo>
                    <a:pt x="569" y="56"/>
                  </a:lnTo>
                  <a:lnTo>
                    <a:pt x="598" y="56"/>
                  </a:lnTo>
                  <a:lnTo>
                    <a:pt x="598" y="56"/>
                  </a:lnTo>
                  <a:lnTo>
                    <a:pt x="648" y="54"/>
                  </a:lnTo>
                  <a:lnTo>
                    <a:pt x="698" y="50"/>
                  </a:lnTo>
                  <a:lnTo>
                    <a:pt x="724" y="47"/>
                  </a:lnTo>
                  <a:lnTo>
                    <a:pt x="749" y="47"/>
                  </a:lnTo>
                  <a:lnTo>
                    <a:pt x="773" y="49"/>
                  </a:lnTo>
                  <a:lnTo>
                    <a:pt x="798" y="50"/>
                  </a:lnTo>
                  <a:lnTo>
                    <a:pt x="798" y="50"/>
                  </a:lnTo>
                  <a:lnTo>
                    <a:pt x="804" y="55"/>
                  </a:lnTo>
                  <a:lnTo>
                    <a:pt x="811" y="59"/>
                  </a:lnTo>
                  <a:lnTo>
                    <a:pt x="818" y="59"/>
                  </a:lnTo>
                  <a:lnTo>
                    <a:pt x="826" y="58"/>
                  </a:lnTo>
                  <a:lnTo>
                    <a:pt x="832" y="54"/>
                  </a:lnTo>
                  <a:lnTo>
                    <a:pt x="838" y="49"/>
                  </a:lnTo>
                  <a:lnTo>
                    <a:pt x="840" y="42"/>
                  </a:lnTo>
                  <a:lnTo>
                    <a:pt x="840" y="38"/>
                  </a:lnTo>
                  <a:lnTo>
                    <a:pt x="840" y="33"/>
                  </a:lnTo>
                  <a:lnTo>
                    <a:pt x="839" y="25"/>
                  </a:lnTo>
                  <a:lnTo>
                    <a:pt x="839" y="25"/>
                  </a:lnTo>
                  <a:lnTo>
                    <a:pt x="836" y="19"/>
                  </a:lnTo>
                  <a:lnTo>
                    <a:pt x="831" y="13"/>
                  </a:lnTo>
                  <a:lnTo>
                    <a:pt x="824" y="9"/>
                  </a:lnTo>
                  <a:lnTo>
                    <a:pt x="818" y="7"/>
                  </a:lnTo>
                  <a:lnTo>
                    <a:pt x="818" y="7"/>
                  </a:lnTo>
                  <a:lnTo>
                    <a:pt x="801" y="4"/>
                  </a:lnTo>
                  <a:lnTo>
                    <a:pt x="784" y="3"/>
                  </a:lnTo>
                  <a:lnTo>
                    <a:pt x="750" y="0"/>
                  </a:lnTo>
                  <a:lnTo>
                    <a:pt x="716" y="2"/>
                  </a:lnTo>
                  <a:lnTo>
                    <a:pt x="681" y="3"/>
                  </a:lnTo>
                  <a:lnTo>
                    <a:pt x="610" y="8"/>
                  </a:lnTo>
                  <a:lnTo>
                    <a:pt x="575" y="11"/>
                  </a:lnTo>
                  <a:lnTo>
                    <a:pt x="542" y="12"/>
                  </a:lnTo>
                  <a:lnTo>
                    <a:pt x="542" y="12"/>
                  </a:lnTo>
                  <a:lnTo>
                    <a:pt x="512" y="11"/>
                  </a:lnTo>
                  <a:lnTo>
                    <a:pt x="480" y="11"/>
                  </a:lnTo>
                  <a:lnTo>
                    <a:pt x="448" y="9"/>
                  </a:lnTo>
                  <a:lnTo>
                    <a:pt x="415" y="9"/>
                  </a:lnTo>
                  <a:lnTo>
                    <a:pt x="384" y="12"/>
                  </a:lnTo>
                  <a:lnTo>
                    <a:pt x="368" y="15"/>
                  </a:lnTo>
                  <a:lnTo>
                    <a:pt x="352" y="19"/>
                  </a:lnTo>
                  <a:lnTo>
                    <a:pt x="338" y="24"/>
                  </a:lnTo>
                  <a:lnTo>
                    <a:pt x="323" y="29"/>
                  </a:lnTo>
                  <a:lnTo>
                    <a:pt x="309" y="37"/>
                  </a:lnTo>
                  <a:lnTo>
                    <a:pt x="296" y="45"/>
                  </a:lnTo>
                  <a:lnTo>
                    <a:pt x="296" y="45"/>
                  </a:lnTo>
                  <a:lnTo>
                    <a:pt x="267" y="67"/>
                  </a:lnTo>
                  <a:lnTo>
                    <a:pt x="238" y="90"/>
                  </a:lnTo>
                  <a:lnTo>
                    <a:pt x="181" y="139"/>
                  </a:lnTo>
                  <a:lnTo>
                    <a:pt x="68" y="236"/>
                  </a:lnTo>
                  <a:lnTo>
                    <a:pt x="68" y="236"/>
                  </a:lnTo>
                  <a:lnTo>
                    <a:pt x="47" y="255"/>
                  </a:lnTo>
                  <a:lnTo>
                    <a:pt x="40" y="266"/>
                  </a:lnTo>
                  <a:lnTo>
                    <a:pt x="32" y="275"/>
                  </a:lnTo>
                  <a:lnTo>
                    <a:pt x="24" y="285"/>
                  </a:lnTo>
                  <a:lnTo>
                    <a:pt x="17" y="296"/>
                  </a:lnTo>
                  <a:lnTo>
                    <a:pt x="12" y="308"/>
                  </a:lnTo>
                  <a:lnTo>
                    <a:pt x="8" y="318"/>
                  </a:lnTo>
                  <a:lnTo>
                    <a:pt x="6" y="330"/>
                  </a:lnTo>
                  <a:lnTo>
                    <a:pt x="3" y="342"/>
                  </a:lnTo>
                  <a:lnTo>
                    <a:pt x="2" y="353"/>
                  </a:lnTo>
                  <a:lnTo>
                    <a:pt x="0" y="366"/>
                  </a:lnTo>
                  <a:lnTo>
                    <a:pt x="2" y="378"/>
                  </a:lnTo>
                  <a:lnTo>
                    <a:pt x="3" y="391"/>
                  </a:lnTo>
                  <a:lnTo>
                    <a:pt x="7" y="406"/>
                  </a:lnTo>
                  <a:lnTo>
                    <a:pt x="11" y="419"/>
                  </a:lnTo>
                  <a:lnTo>
                    <a:pt x="11" y="419"/>
                  </a:lnTo>
                  <a:lnTo>
                    <a:pt x="15" y="431"/>
                  </a:lnTo>
                  <a:lnTo>
                    <a:pt x="20" y="441"/>
                  </a:lnTo>
                  <a:lnTo>
                    <a:pt x="27" y="450"/>
                  </a:lnTo>
                  <a:lnTo>
                    <a:pt x="33" y="461"/>
                  </a:lnTo>
                  <a:lnTo>
                    <a:pt x="41" y="470"/>
                  </a:lnTo>
                  <a:lnTo>
                    <a:pt x="49" y="478"/>
                  </a:lnTo>
                  <a:lnTo>
                    <a:pt x="58" y="485"/>
                  </a:lnTo>
                  <a:lnTo>
                    <a:pt x="68" y="493"/>
                  </a:lnTo>
                  <a:lnTo>
                    <a:pt x="79" y="499"/>
                  </a:lnTo>
                  <a:lnTo>
                    <a:pt x="89" y="505"/>
                  </a:lnTo>
                  <a:lnTo>
                    <a:pt x="100" y="509"/>
                  </a:lnTo>
                  <a:lnTo>
                    <a:pt x="112" y="513"/>
                  </a:lnTo>
                  <a:lnTo>
                    <a:pt x="123" y="516"/>
                  </a:lnTo>
                  <a:lnTo>
                    <a:pt x="135" y="517"/>
                  </a:lnTo>
                  <a:lnTo>
                    <a:pt x="147" y="517"/>
                  </a:lnTo>
                  <a:lnTo>
                    <a:pt x="159" y="516"/>
                  </a:lnTo>
                  <a:lnTo>
                    <a:pt x="159" y="516"/>
                  </a:lnTo>
                  <a:lnTo>
                    <a:pt x="191" y="510"/>
                  </a:lnTo>
                  <a:lnTo>
                    <a:pt x="223" y="502"/>
                  </a:lnTo>
                  <a:lnTo>
                    <a:pt x="238" y="499"/>
                  </a:lnTo>
                  <a:lnTo>
                    <a:pt x="254" y="493"/>
                  </a:lnTo>
                  <a:lnTo>
                    <a:pt x="269" y="487"/>
                  </a:lnTo>
                  <a:lnTo>
                    <a:pt x="284" y="479"/>
                  </a:lnTo>
                  <a:lnTo>
                    <a:pt x="284" y="479"/>
                  </a:lnTo>
                  <a:lnTo>
                    <a:pt x="297" y="471"/>
                  </a:lnTo>
                  <a:lnTo>
                    <a:pt x="312" y="461"/>
                  </a:lnTo>
                  <a:lnTo>
                    <a:pt x="337" y="440"/>
                  </a:lnTo>
                  <a:lnTo>
                    <a:pt x="363" y="419"/>
                  </a:lnTo>
                  <a:lnTo>
                    <a:pt x="388" y="398"/>
                  </a:lnTo>
                  <a:lnTo>
                    <a:pt x="388" y="398"/>
                  </a:lnTo>
                  <a:lnTo>
                    <a:pt x="393" y="393"/>
                  </a:lnTo>
                  <a:lnTo>
                    <a:pt x="395" y="389"/>
                  </a:lnTo>
                  <a:lnTo>
                    <a:pt x="399" y="381"/>
                  </a:lnTo>
                  <a:lnTo>
                    <a:pt x="401" y="378"/>
                  </a:lnTo>
                  <a:lnTo>
                    <a:pt x="402" y="376"/>
                  </a:lnTo>
                  <a:lnTo>
                    <a:pt x="405" y="373"/>
                  </a:lnTo>
                  <a:lnTo>
                    <a:pt x="408" y="373"/>
                  </a:lnTo>
                  <a:lnTo>
                    <a:pt x="408" y="373"/>
                  </a:lnTo>
                  <a:lnTo>
                    <a:pt x="422" y="378"/>
                  </a:lnTo>
                  <a:lnTo>
                    <a:pt x="435" y="385"/>
                  </a:lnTo>
                  <a:lnTo>
                    <a:pt x="458" y="400"/>
                  </a:lnTo>
                  <a:lnTo>
                    <a:pt x="483" y="416"/>
                  </a:lnTo>
                  <a:lnTo>
                    <a:pt x="496" y="423"/>
                  </a:lnTo>
                  <a:lnTo>
                    <a:pt x="508" y="429"/>
                  </a:lnTo>
                  <a:lnTo>
                    <a:pt x="508" y="429"/>
                  </a:lnTo>
                  <a:lnTo>
                    <a:pt x="528" y="436"/>
                  </a:lnTo>
                  <a:lnTo>
                    <a:pt x="547" y="442"/>
                  </a:lnTo>
                  <a:lnTo>
                    <a:pt x="588" y="451"/>
                  </a:lnTo>
                  <a:lnTo>
                    <a:pt x="627" y="461"/>
                  </a:lnTo>
                  <a:lnTo>
                    <a:pt x="667" y="470"/>
                  </a:lnTo>
                  <a:lnTo>
                    <a:pt x="667" y="470"/>
                  </a:lnTo>
                  <a:lnTo>
                    <a:pt x="696" y="476"/>
                  </a:lnTo>
                  <a:lnTo>
                    <a:pt x="728" y="482"/>
                  </a:lnTo>
                  <a:lnTo>
                    <a:pt x="760" y="484"/>
                  </a:lnTo>
                  <a:lnTo>
                    <a:pt x="794" y="485"/>
                  </a:lnTo>
                  <a:lnTo>
                    <a:pt x="811" y="484"/>
                  </a:lnTo>
                  <a:lnTo>
                    <a:pt x="827" y="483"/>
                  </a:lnTo>
                  <a:lnTo>
                    <a:pt x="843" y="480"/>
                  </a:lnTo>
                  <a:lnTo>
                    <a:pt x="858" y="476"/>
                  </a:lnTo>
                  <a:lnTo>
                    <a:pt x="874" y="472"/>
                  </a:lnTo>
                  <a:lnTo>
                    <a:pt x="889" y="466"/>
                  </a:lnTo>
                  <a:lnTo>
                    <a:pt x="903" y="459"/>
                  </a:lnTo>
                  <a:lnTo>
                    <a:pt x="916" y="453"/>
                  </a:lnTo>
                  <a:lnTo>
                    <a:pt x="916" y="453"/>
                  </a:lnTo>
                  <a:lnTo>
                    <a:pt x="920" y="449"/>
                  </a:lnTo>
                  <a:lnTo>
                    <a:pt x="923" y="445"/>
                  </a:lnTo>
                  <a:lnTo>
                    <a:pt x="924" y="441"/>
                  </a:lnTo>
                  <a:lnTo>
                    <a:pt x="925" y="437"/>
                  </a:lnTo>
                  <a:lnTo>
                    <a:pt x="926" y="432"/>
                  </a:lnTo>
                  <a:lnTo>
                    <a:pt x="925" y="428"/>
                  </a:lnTo>
                  <a:lnTo>
                    <a:pt x="923" y="420"/>
                  </a:lnTo>
                  <a:lnTo>
                    <a:pt x="917" y="414"/>
                  </a:lnTo>
                  <a:lnTo>
                    <a:pt x="913" y="411"/>
                  </a:lnTo>
                  <a:lnTo>
                    <a:pt x="909" y="410"/>
                  </a:lnTo>
                  <a:lnTo>
                    <a:pt x="906" y="408"/>
                  </a:lnTo>
                  <a:lnTo>
                    <a:pt x="902" y="410"/>
                  </a:lnTo>
                  <a:lnTo>
                    <a:pt x="896" y="410"/>
                  </a:lnTo>
                  <a:lnTo>
                    <a:pt x="892" y="412"/>
                  </a:lnTo>
                  <a:lnTo>
                    <a:pt x="892" y="41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51" name="Freeform 863"/>
            <p:cNvSpPr>
              <a:spLocks noEditPoints="1"/>
            </p:cNvSpPr>
            <p:nvPr/>
          </p:nvSpPr>
          <p:spPr bwMode="auto">
            <a:xfrm>
              <a:off x="4281488" y="3422651"/>
              <a:ext cx="115888" cy="122238"/>
            </a:xfrm>
            <a:custGeom>
              <a:avLst/>
              <a:gdLst/>
              <a:ahLst/>
              <a:cxnLst>
                <a:cxn ang="0">
                  <a:pos x="261" y="242"/>
                </a:cxn>
                <a:cxn ang="0">
                  <a:pos x="284" y="213"/>
                </a:cxn>
                <a:cxn ang="0">
                  <a:pos x="293" y="175"/>
                </a:cxn>
                <a:cxn ang="0">
                  <a:pos x="287" y="140"/>
                </a:cxn>
                <a:cxn ang="0">
                  <a:pos x="266" y="93"/>
                </a:cxn>
                <a:cxn ang="0">
                  <a:pos x="233" y="51"/>
                </a:cxn>
                <a:cxn ang="0">
                  <a:pos x="211" y="31"/>
                </a:cxn>
                <a:cxn ang="0">
                  <a:pos x="176" y="12"/>
                </a:cxn>
                <a:cxn ang="0">
                  <a:pos x="133" y="0"/>
                </a:cxn>
                <a:cxn ang="0">
                  <a:pos x="117" y="0"/>
                </a:cxn>
                <a:cxn ang="0">
                  <a:pos x="89" y="9"/>
                </a:cxn>
                <a:cxn ang="0">
                  <a:pos x="55" y="38"/>
                </a:cxn>
                <a:cxn ang="0">
                  <a:pos x="31" y="61"/>
                </a:cxn>
                <a:cxn ang="0">
                  <a:pos x="23" y="70"/>
                </a:cxn>
                <a:cxn ang="0">
                  <a:pos x="16" y="81"/>
                </a:cxn>
                <a:cxn ang="0">
                  <a:pos x="7" y="97"/>
                </a:cxn>
                <a:cxn ang="0">
                  <a:pos x="0" y="133"/>
                </a:cxn>
                <a:cxn ang="0">
                  <a:pos x="3" y="159"/>
                </a:cxn>
                <a:cxn ang="0">
                  <a:pos x="17" y="199"/>
                </a:cxn>
                <a:cxn ang="0">
                  <a:pos x="49" y="243"/>
                </a:cxn>
                <a:cxn ang="0">
                  <a:pos x="70" y="267"/>
                </a:cxn>
                <a:cxn ang="0">
                  <a:pos x="104" y="291"/>
                </a:cxn>
                <a:cxn ang="0">
                  <a:pos x="146" y="306"/>
                </a:cxn>
                <a:cxn ang="0">
                  <a:pos x="176" y="306"/>
                </a:cxn>
                <a:cxn ang="0">
                  <a:pos x="210" y="290"/>
                </a:cxn>
                <a:cxn ang="0">
                  <a:pos x="241" y="261"/>
                </a:cxn>
                <a:cxn ang="0">
                  <a:pos x="189" y="250"/>
                </a:cxn>
                <a:cxn ang="0">
                  <a:pos x="161" y="261"/>
                </a:cxn>
                <a:cxn ang="0">
                  <a:pos x="135" y="257"/>
                </a:cxn>
                <a:cxn ang="0">
                  <a:pos x="104" y="234"/>
                </a:cxn>
                <a:cxn ang="0">
                  <a:pos x="66" y="188"/>
                </a:cxn>
                <a:cxn ang="0">
                  <a:pos x="49" y="157"/>
                </a:cxn>
                <a:cxn ang="0">
                  <a:pos x="49" y="121"/>
                </a:cxn>
                <a:cxn ang="0">
                  <a:pos x="57" y="107"/>
                </a:cxn>
                <a:cxn ang="0">
                  <a:pos x="65" y="99"/>
                </a:cxn>
                <a:cxn ang="0">
                  <a:pos x="71" y="86"/>
                </a:cxn>
                <a:cxn ang="0">
                  <a:pos x="116" y="48"/>
                </a:cxn>
                <a:cxn ang="0">
                  <a:pos x="129" y="46"/>
                </a:cxn>
                <a:cxn ang="0">
                  <a:pos x="154" y="49"/>
                </a:cxn>
                <a:cxn ang="0">
                  <a:pos x="189" y="73"/>
                </a:cxn>
                <a:cxn ang="0">
                  <a:pos x="214" y="98"/>
                </a:cxn>
                <a:cxn ang="0">
                  <a:pos x="232" y="127"/>
                </a:cxn>
                <a:cxn ang="0">
                  <a:pos x="248" y="170"/>
                </a:cxn>
                <a:cxn ang="0">
                  <a:pos x="246" y="187"/>
                </a:cxn>
                <a:cxn ang="0">
                  <a:pos x="228" y="214"/>
                </a:cxn>
                <a:cxn ang="0">
                  <a:pos x="189" y="250"/>
                </a:cxn>
              </a:cxnLst>
              <a:rect l="0" t="0" r="r" b="b"/>
              <a:pathLst>
                <a:path w="293" h="307">
                  <a:moveTo>
                    <a:pt x="241" y="261"/>
                  </a:moveTo>
                  <a:lnTo>
                    <a:pt x="241" y="261"/>
                  </a:lnTo>
                  <a:lnTo>
                    <a:pt x="261" y="242"/>
                  </a:lnTo>
                  <a:lnTo>
                    <a:pt x="270" y="233"/>
                  </a:lnTo>
                  <a:lnTo>
                    <a:pt x="278" y="223"/>
                  </a:lnTo>
                  <a:lnTo>
                    <a:pt x="284" y="213"/>
                  </a:lnTo>
                  <a:lnTo>
                    <a:pt x="290" y="201"/>
                  </a:lnTo>
                  <a:lnTo>
                    <a:pt x="293" y="189"/>
                  </a:lnTo>
                  <a:lnTo>
                    <a:pt x="293" y="175"/>
                  </a:lnTo>
                  <a:lnTo>
                    <a:pt x="293" y="175"/>
                  </a:lnTo>
                  <a:lnTo>
                    <a:pt x="292" y="157"/>
                  </a:lnTo>
                  <a:lnTo>
                    <a:pt x="287" y="140"/>
                  </a:lnTo>
                  <a:lnTo>
                    <a:pt x="282" y="124"/>
                  </a:lnTo>
                  <a:lnTo>
                    <a:pt x="274" y="108"/>
                  </a:lnTo>
                  <a:lnTo>
                    <a:pt x="266" y="93"/>
                  </a:lnTo>
                  <a:lnTo>
                    <a:pt x="256" y="78"/>
                  </a:lnTo>
                  <a:lnTo>
                    <a:pt x="245" y="64"/>
                  </a:lnTo>
                  <a:lnTo>
                    <a:pt x="233" y="51"/>
                  </a:lnTo>
                  <a:lnTo>
                    <a:pt x="233" y="51"/>
                  </a:lnTo>
                  <a:lnTo>
                    <a:pt x="223" y="40"/>
                  </a:lnTo>
                  <a:lnTo>
                    <a:pt x="211" y="31"/>
                  </a:lnTo>
                  <a:lnTo>
                    <a:pt x="199" y="23"/>
                  </a:lnTo>
                  <a:lnTo>
                    <a:pt x="188" y="17"/>
                  </a:lnTo>
                  <a:lnTo>
                    <a:pt x="176" y="12"/>
                  </a:lnTo>
                  <a:lnTo>
                    <a:pt x="161" y="6"/>
                  </a:lnTo>
                  <a:lnTo>
                    <a:pt x="148" y="2"/>
                  </a:lnTo>
                  <a:lnTo>
                    <a:pt x="133" y="0"/>
                  </a:lnTo>
                  <a:lnTo>
                    <a:pt x="133" y="0"/>
                  </a:lnTo>
                  <a:lnTo>
                    <a:pt x="125" y="0"/>
                  </a:lnTo>
                  <a:lnTo>
                    <a:pt x="117" y="0"/>
                  </a:lnTo>
                  <a:lnTo>
                    <a:pt x="110" y="1"/>
                  </a:lnTo>
                  <a:lnTo>
                    <a:pt x="103" y="2"/>
                  </a:lnTo>
                  <a:lnTo>
                    <a:pt x="89" y="9"/>
                  </a:lnTo>
                  <a:lnTo>
                    <a:pt x="78" y="17"/>
                  </a:lnTo>
                  <a:lnTo>
                    <a:pt x="66" y="27"/>
                  </a:lnTo>
                  <a:lnTo>
                    <a:pt x="55" y="38"/>
                  </a:lnTo>
                  <a:lnTo>
                    <a:pt x="33" y="59"/>
                  </a:lnTo>
                  <a:lnTo>
                    <a:pt x="33" y="59"/>
                  </a:lnTo>
                  <a:lnTo>
                    <a:pt x="31" y="61"/>
                  </a:lnTo>
                  <a:lnTo>
                    <a:pt x="27" y="65"/>
                  </a:lnTo>
                  <a:lnTo>
                    <a:pt x="27" y="65"/>
                  </a:lnTo>
                  <a:lnTo>
                    <a:pt x="23" y="70"/>
                  </a:lnTo>
                  <a:lnTo>
                    <a:pt x="20" y="77"/>
                  </a:lnTo>
                  <a:lnTo>
                    <a:pt x="20" y="77"/>
                  </a:lnTo>
                  <a:lnTo>
                    <a:pt x="16" y="81"/>
                  </a:lnTo>
                  <a:lnTo>
                    <a:pt x="14" y="85"/>
                  </a:lnTo>
                  <a:lnTo>
                    <a:pt x="7" y="97"/>
                  </a:lnTo>
                  <a:lnTo>
                    <a:pt x="7" y="97"/>
                  </a:lnTo>
                  <a:lnTo>
                    <a:pt x="3" y="108"/>
                  </a:lnTo>
                  <a:lnTo>
                    <a:pt x="2" y="120"/>
                  </a:lnTo>
                  <a:lnTo>
                    <a:pt x="0" y="133"/>
                  </a:lnTo>
                  <a:lnTo>
                    <a:pt x="0" y="145"/>
                  </a:lnTo>
                  <a:lnTo>
                    <a:pt x="0" y="145"/>
                  </a:lnTo>
                  <a:lnTo>
                    <a:pt x="3" y="159"/>
                  </a:lnTo>
                  <a:lnTo>
                    <a:pt x="7" y="172"/>
                  </a:lnTo>
                  <a:lnTo>
                    <a:pt x="11" y="185"/>
                  </a:lnTo>
                  <a:lnTo>
                    <a:pt x="17" y="199"/>
                  </a:lnTo>
                  <a:lnTo>
                    <a:pt x="24" y="210"/>
                  </a:lnTo>
                  <a:lnTo>
                    <a:pt x="32" y="222"/>
                  </a:lnTo>
                  <a:lnTo>
                    <a:pt x="49" y="243"/>
                  </a:lnTo>
                  <a:lnTo>
                    <a:pt x="49" y="243"/>
                  </a:lnTo>
                  <a:lnTo>
                    <a:pt x="59" y="255"/>
                  </a:lnTo>
                  <a:lnTo>
                    <a:pt x="70" y="267"/>
                  </a:lnTo>
                  <a:lnTo>
                    <a:pt x="80" y="276"/>
                  </a:lnTo>
                  <a:lnTo>
                    <a:pt x="92" y="285"/>
                  </a:lnTo>
                  <a:lnTo>
                    <a:pt x="104" y="291"/>
                  </a:lnTo>
                  <a:lnTo>
                    <a:pt x="117" y="298"/>
                  </a:lnTo>
                  <a:lnTo>
                    <a:pt x="131" y="303"/>
                  </a:lnTo>
                  <a:lnTo>
                    <a:pt x="146" y="306"/>
                  </a:lnTo>
                  <a:lnTo>
                    <a:pt x="146" y="306"/>
                  </a:lnTo>
                  <a:lnTo>
                    <a:pt x="161" y="307"/>
                  </a:lnTo>
                  <a:lnTo>
                    <a:pt x="176" y="306"/>
                  </a:lnTo>
                  <a:lnTo>
                    <a:pt x="188" y="302"/>
                  </a:lnTo>
                  <a:lnTo>
                    <a:pt x="199" y="297"/>
                  </a:lnTo>
                  <a:lnTo>
                    <a:pt x="210" y="290"/>
                  </a:lnTo>
                  <a:lnTo>
                    <a:pt x="220" y="281"/>
                  </a:lnTo>
                  <a:lnTo>
                    <a:pt x="231" y="272"/>
                  </a:lnTo>
                  <a:lnTo>
                    <a:pt x="241" y="261"/>
                  </a:lnTo>
                  <a:lnTo>
                    <a:pt x="241" y="261"/>
                  </a:lnTo>
                  <a:close/>
                  <a:moveTo>
                    <a:pt x="189" y="250"/>
                  </a:moveTo>
                  <a:lnTo>
                    <a:pt x="189" y="250"/>
                  </a:lnTo>
                  <a:lnTo>
                    <a:pt x="180" y="256"/>
                  </a:lnTo>
                  <a:lnTo>
                    <a:pt x="171" y="260"/>
                  </a:lnTo>
                  <a:lnTo>
                    <a:pt x="161" y="261"/>
                  </a:lnTo>
                  <a:lnTo>
                    <a:pt x="152" y="263"/>
                  </a:lnTo>
                  <a:lnTo>
                    <a:pt x="144" y="260"/>
                  </a:lnTo>
                  <a:lnTo>
                    <a:pt x="135" y="257"/>
                  </a:lnTo>
                  <a:lnTo>
                    <a:pt x="127" y="252"/>
                  </a:lnTo>
                  <a:lnTo>
                    <a:pt x="120" y="247"/>
                  </a:lnTo>
                  <a:lnTo>
                    <a:pt x="104" y="234"/>
                  </a:lnTo>
                  <a:lnTo>
                    <a:pt x="89" y="218"/>
                  </a:lnTo>
                  <a:lnTo>
                    <a:pt x="66" y="188"/>
                  </a:lnTo>
                  <a:lnTo>
                    <a:pt x="66" y="188"/>
                  </a:lnTo>
                  <a:lnTo>
                    <a:pt x="59" y="179"/>
                  </a:lnTo>
                  <a:lnTo>
                    <a:pt x="54" y="168"/>
                  </a:lnTo>
                  <a:lnTo>
                    <a:pt x="49" y="157"/>
                  </a:lnTo>
                  <a:lnTo>
                    <a:pt x="48" y="145"/>
                  </a:lnTo>
                  <a:lnTo>
                    <a:pt x="46" y="133"/>
                  </a:lnTo>
                  <a:lnTo>
                    <a:pt x="49" y="121"/>
                  </a:lnTo>
                  <a:lnTo>
                    <a:pt x="50" y="116"/>
                  </a:lnTo>
                  <a:lnTo>
                    <a:pt x="54" y="111"/>
                  </a:lnTo>
                  <a:lnTo>
                    <a:pt x="57" y="107"/>
                  </a:lnTo>
                  <a:lnTo>
                    <a:pt x="62" y="103"/>
                  </a:lnTo>
                  <a:lnTo>
                    <a:pt x="62" y="103"/>
                  </a:lnTo>
                  <a:lnTo>
                    <a:pt x="65" y="99"/>
                  </a:lnTo>
                  <a:lnTo>
                    <a:pt x="67" y="95"/>
                  </a:lnTo>
                  <a:lnTo>
                    <a:pt x="71" y="86"/>
                  </a:lnTo>
                  <a:lnTo>
                    <a:pt x="71" y="86"/>
                  </a:lnTo>
                  <a:lnTo>
                    <a:pt x="92" y="65"/>
                  </a:lnTo>
                  <a:lnTo>
                    <a:pt x="104" y="56"/>
                  </a:lnTo>
                  <a:lnTo>
                    <a:pt x="116" y="48"/>
                  </a:lnTo>
                  <a:lnTo>
                    <a:pt x="116" y="48"/>
                  </a:lnTo>
                  <a:lnTo>
                    <a:pt x="122" y="47"/>
                  </a:lnTo>
                  <a:lnTo>
                    <a:pt x="129" y="46"/>
                  </a:lnTo>
                  <a:lnTo>
                    <a:pt x="135" y="44"/>
                  </a:lnTo>
                  <a:lnTo>
                    <a:pt x="142" y="46"/>
                  </a:lnTo>
                  <a:lnTo>
                    <a:pt x="154" y="49"/>
                  </a:lnTo>
                  <a:lnTo>
                    <a:pt x="167" y="56"/>
                  </a:lnTo>
                  <a:lnTo>
                    <a:pt x="178" y="64"/>
                  </a:lnTo>
                  <a:lnTo>
                    <a:pt x="189" y="73"/>
                  </a:lnTo>
                  <a:lnTo>
                    <a:pt x="207" y="90"/>
                  </a:lnTo>
                  <a:lnTo>
                    <a:pt x="207" y="90"/>
                  </a:lnTo>
                  <a:lnTo>
                    <a:pt x="214" y="98"/>
                  </a:lnTo>
                  <a:lnTo>
                    <a:pt x="220" y="107"/>
                  </a:lnTo>
                  <a:lnTo>
                    <a:pt x="227" y="117"/>
                  </a:lnTo>
                  <a:lnTo>
                    <a:pt x="232" y="127"/>
                  </a:lnTo>
                  <a:lnTo>
                    <a:pt x="241" y="148"/>
                  </a:lnTo>
                  <a:lnTo>
                    <a:pt x="248" y="170"/>
                  </a:lnTo>
                  <a:lnTo>
                    <a:pt x="248" y="170"/>
                  </a:lnTo>
                  <a:lnTo>
                    <a:pt x="249" y="175"/>
                  </a:lnTo>
                  <a:lnTo>
                    <a:pt x="248" y="180"/>
                  </a:lnTo>
                  <a:lnTo>
                    <a:pt x="246" y="187"/>
                  </a:lnTo>
                  <a:lnTo>
                    <a:pt x="245" y="192"/>
                  </a:lnTo>
                  <a:lnTo>
                    <a:pt x="237" y="202"/>
                  </a:lnTo>
                  <a:lnTo>
                    <a:pt x="228" y="214"/>
                  </a:lnTo>
                  <a:lnTo>
                    <a:pt x="218" y="225"/>
                  </a:lnTo>
                  <a:lnTo>
                    <a:pt x="207" y="234"/>
                  </a:lnTo>
                  <a:lnTo>
                    <a:pt x="189" y="250"/>
                  </a:lnTo>
                  <a:lnTo>
                    <a:pt x="189" y="25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52" name="Freeform 864"/>
            <p:cNvSpPr>
              <a:spLocks noEditPoints="1"/>
            </p:cNvSpPr>
            <p:nvPr/>
          </p:nvSpPr>
          <p:spPr bwMode="auto">
            <a:xfrm>
              <a:off x="4343401" y="3497263"/>
              <a:ext cx="115888" cy="122238"/>
            </a:xfrm>
            <a:custGeom>
              <a:avLst/>
              <a:gdLst/>
              <a:ahLst/>
              <a:cxnLst>
                <a:cxn ang="0">
                  <a:pos x="261" y="242"/>
                </a:cxn>
                <a:cxn ang="0">
                  <a:pos x="286" y="213"/>
                </a:cxn>
                <a:cxn ang="0">
                  <a:pos x="293" y="175"/>
                </a:cxn>
                <a:cxn ang="0">
                  <a:pos x="288" y="141"/>
                </a:cxn>
                <a:cxn ang="0">
                  <a:pos x="266" y="93"/>
                </a:cxn>
                <a:cxn ang="0">
                  <a:pos x="233" y="52"/>
                </a:cxn>
                <a:cxn ang="0">
                  <a:pos x="211" y="31"/>
                </a:cxn>
                <a:cxn ang="0">
                  <a:pos x="176" y="12"/>
                </a:cxn>
                <a:cxn ang="0">
                  <a:pos x="133" y="0"/>
                </a:cxn>
                <a:cxn ang="0">
                  <a:pos x="118" y="0"/>
                </a:cxn>
                <a:cxn ang="0">
                  <a:pos x="91" y="9"/>
                </a:cxn>
                <a:cxn ang="0">
                  <a:pos x="55" y="38"/>
                </a:cxn>
                <a:cxn ang="0">
                  <a:pos x="31" y="62"/>
                </a:cxn>
                <a:cxn ang="0">
                  <a:pos x="23" y="71"/>
                </a:cxn>
                <a:cxn ang="0">
                  <a:pos x="17" y="81"/>
                </a:cxn>
                <a:cxn ang="0">
                  <a:pos x="7" y="97"/>
                </a:cxn>
                <a:cxn ang="0">
                  <a:pos x="0" y="133"/>
                </a:cxn>
                <a:cxn ang="0">
                  <a:pos x="3" y="160"/>
                </a:cxn>
                <a:cxn ang="0">
                  <a:pos x="17" y="199"/>
                </a:cxn>
                <a:cxn ang="0">
                  <a:pos x="49" y="243"/>
                </a:cxn>
                <a:cxn ang="0">
                  <a:pos x="70" y="267"/>
                </a:cxn>
                <a:cxn ang="0">
                  <a:pos x="104" y="293"/>
                </a:cxn>
                <a:cxn ang="0">
                  <a:pos x="147" y="306"/>
                </a:cxn>
                <a:cxn ang="0">
                  <a:pos x="176" y="306"/>
                </a:cxn>
                <a:cxn ang="0">
                  <a:pos x="211" y="290"/>
                </a:cxn>
                <a:cxn ang="0">
                  <a:pos x="241" y="262"/>
                </a:cxn>
                <a:cxn ang="0">
                  <a:pos x="189" y="250"/>
                </a:cxn>
                <a:cxn ang="0">
                  <a:pos x="161" y="263"/>
                </a:cxn>
                <a:cxn ang="0">
                  <a:pos x="135" y="258"/>
                </a:cxn>
                <a:cxn ang="0">
                  <a:pos x="104" y="234"/>
                </a:cxn>
                <a:cxn ang="0">
                  <a:pos x="66" y="188"/>
                </a:cxn>
                <a:cxn ang="0">
                  <a:pos x="50" y="157"/>
                </a:cxn>
                <a:cxn ang="0">
                  <a:pos x="49" y="122"/>
                </a:cxn>
                <a:cxn ang="0">
                  <a:pos x="57" y="107"/>
                </a:cxn>
                <a:cxn ang="0">
                  <a:pos x="65" y="99"/>
                </a:cxn>
                <a:cxn ang="0">
                  <a:pos x="71" y="86"/>
                </a:cxn>
                <a:cxn ang="0">
                  <a:pos x="117" y="48"/>
                </a:cxn>
                <a:cxn ang="0">
                  <a:pos x="129" y="46"/>
                </a:cxn>
                <a:cxn ang="0">
                  <a:pos x="153" y="50"/>
                </a:cxn>
                <a:cxn ang="0">
                  <a:pos x="189" y="73"/>
                </a:cxn>
                <a:cxn ang="0">
                  <a:pos x="214" y="98"/>
                </a:cxn>
                <a:cxn ang="0">
                  <a:pos x="232" y="128"/>
                </a:cxn>
                <a:cxn ang="0">
                  <a:pos x="248" y="170"/>
                </a:cxn>
                <a:cxn ang="0">
                  <a:pos x="248" y="187"/>
                </a:cxn>
                <a:cxn ang="0">
                  <a:pos x="228" y="215"/>
                </a:cxn>
                <a:cxn ang="0">
                  <a:pos x="189" y="250"/>
                </a:cxn>
              </a:cxnLst>
              <a:rect l="0" t="0" r="r" b="b"/>
              <a:pathLst>
                <a:path w="293" h="307">
                  <a:moveTo>
                    <a:pt x="241" y="262"/>
                  </a:moveTo>
                  <a:lnTo>
                    <a:pt x="241" y="262"/>
                  </a:lnTo>
                  <a:lnTo>
                    <a:pt x="261" y="242"/>
                  </a:lnTo>
                  <a:lnTo>
                    <a:pt x="270" y="233"/>
                  </a:lnTo>
                  <a:lnTo>
                    <a:pt x="278" y="224"/>
                  </a:lnTo>
                  <a:lnTo>
                    <a:pt x="286" y="213"/>
                  </a:lnTo>
                  <a:lnTo>
                    <a:pt x="291" y="201"/>
                  </a:lnTo>
                  <a:lnTo>
                    <a:pt x="293" y="190"/>
                  </a:lnTo>
                  <a:lnTo>
                    <a:pt x="293" y="175"/>
                  </a:lnTo>
                  <a:lnTo>
                    <a:pt x="293" y="175"/>
                  </a:lnTo>
                  <a:lnTo>
                    <a:pt x="292" y="158"/>
                  </a:lnTo>
                  <a:lnTo>
                    <a:pt x="288" y="141"/>
                  </a:lnTo>
                  <a:lnTo>
                    <a:pt x="282" y="124"/>
                  </a:lnTo>
                  <a:lnTo>
                    <a:pt x="274" y="109"/>
                  </a:lnTo>
                  <a:lnTo>
                    <a:pt x="266" y="93"/>
                  </a:lnTo>
                  <a:lnTo>
                    <a:pt x="256" y="79"/>
                  </a:lnTo>
                  <a:lnTo>
                    <a:pt x="245" y="65"/>
                  </a:lnTo>
                  <a:lnTo>
                    <a:pt x="233" y="52"/>
                  </a:lnTo>
                  <a:lnTo>
                    <a:pt x="233" y="52"/>
                  </a:lnTo>
                  <a:lnTo>
                    <a:pt x="223" y="42"/>
                  </a:lnTo>
                  <a:lnTo>
                    <a:pt x="211" y="31"/>
                  </a:lnTo>
                  <a:lnTo>
                    <a:pt x="201" y="24"/>
                  </a:lnTo>
                  <a:lnTo>
                    <a:pt x="187" y="17"/>
                  </a:lnTo>
                  <a:lnTo>
                    <a:pt x="176" y="12"/>
                  </a:lnTo>
                  <a:lnTo>
                    <a:pt x="163" y="7"/>
                  </a:lnTo>
                  <a:lnTo>
                    <a:pt x="148" y="3"/>
                  </a:lnTo>
                  <a:lnTo>
                    <a:pt x="133" y="0"/>
                  </a:lnTo>
                  <a:lnTo>
                    <a:pt x="133" y="0"/>
                  </a:lnTo>
                  <a:lnTo>
                    <a:pt x="125" y="0"/>
                  </a:lnTo>
                  <a:lnTo>
                    <a:pt x="118" y="0"/>
                  </a:lnTo>
                  <a:lnTo>
                    <a:pt x="110" y="1"/>
                  </a:lnTo>
                  <a:lnTo>
                    <a:pt x="104" y="3"/>
                  </a:lnTo>
                  <a:lnTo>
                    <a:pt x="91" y="9"/>
                  </a:lnTo>
                  <a:lnTo>
                    <a:pt x="78" y="18"/>
                  </a:lnTo>
                  <a:lnTo>
                    <a:pt x="66" y="28"/>
                  </a:lnTo>
                  <a:lnTo>
                    <a:pt x="55" y="38"/>
                  </a:lnTo>
                  <a:lnTo>
                    <a:pt x="34" y="59"/>
                  </a:lnTo>
                  <a:lnTo>
                    <a:pt x="34" y="59"/>
                  </a:lnTo>
                  <a:lnTo>
                    <a:pt x="31" y="62"/>
                  </a:lnTo>
                  <a:lnTo>
                    <a:pt x="28" y="65"/>
                  </a:lnTo>
                  <a:lnTo>
                    <a:pt x="28" y="65"/>
                  </a:lnTo>
                  <a:lnTo>
                    <a:pt x="23" y="71"/>
                  </a:lnTo>
                  <a:lnTo>
                    <a:pt x="21" y="79"/>
                  </a:lnTo>
                  <a:lnTo>
                    <a:pt x="21" y="79"/>
                  </a:lnTo>
                  <a:lnTo>
                    <a:pt x="17" y="81"/>
                  </a:lnTo>
                  <a:lnTo>
                    <a:pt x="14" y="86"/>
                  </a:lnTo>
                  <a:lnTo>
                    <a:pt x="7" y="97"/>
                  </a:lnTo>
                  <a:lnTo>
                    <a:pt x="7" y="97"/>
                  </a:lnTo>
                  <a:lnTo>
                    <a:pt x="3" y="109"/>
                  </a:lnTo>
                  <a:lnTo>
                    <a:pt x="2" y="120"/>
                  </a:lnTo>
                  <a:lnTo>
                    <a:pt x="0" y="133"/>
                  </a:lnTo>
                  <a:lnTo>
                    <a:pt x="2" y="147"/>
                  </a:lnTo>
                  <a:lnTo>
                    <a:pt x="2" y="147"/>
                  </a:lnTo>
                  <a:lnTo>
                    <a:pt x="3" y="160"/>
                  </a:lnTo>
                  <a:lnTo>
                    <a:pt x="7" y="173"/>
                  </a:lnTo>
                  <a:lnTo>
                    <a:pt x="11" y="186"/>
                  </a:lnTo>
                  <a:lnTo>
                    <a:pt x="17" y="199"/>
                  </a:lnTo>
                  <a:lnTo>
                    <a:pt x="24" y="211"/>
                  </a:lnTo>
                  <a:lnTo>
                    <a:pt x="32" y="222"/>
                  </a:lnTo>
                  <a:lnTo>
                    <a:pt x="49" y="243"/>
                  </a:lnTo>
                  <a:lnTo>
                    <a:pt x="49" y="243"/>
                  </a:lnTo>
                  <a:lnTo>
                    <a:pt x="59" y="255"/>
                  </a:lnTo>
                  <a:lnTo>
                    <a:pt x="70" y="267"/>
                  </a:lnTo>
                  <a:lnTo>
                    <a:pt x="80" y="276"/>
                  </a:lnTo>
                  <a:lnTo>
                    <a:pt x="92" y="285"/>
                  </a:lnTo>
                  <a:lnTo>
                    <a:pt x="104" y="293"/>
                  </a:lnTo>
                  <a:lnTo>
                    <a:pt x="117" y="298"/>
                  </a:lnTo>
                  <a:lnTo>
                    <a:pt x="131" y="303"/>
                  </a:lnTo>
                  <a:lnTo>
                    <a:pt x="147" y="306"/>
                  </a:lnTo>
                  <a:lnTo>
                    <a:pt x="147" y="306"/>
                  </a:lnTo>
                  <a:lnTo>
                    <a:pt x="161" y="307"/>
                  </a:lnTo>
                  <a:lnTo>
                    <a:pt x="176" y="306"/>
                  </a:lnTo>
                  <a:lnTo>
                    <a:pt x="187" y="302"/>
                  </a:lnTo>
                  <a:lnTo>
                    <a:pt x="199" y="297"/>
                  </a:lnTo>
                  <a:lnTo>
                    <a:pt x="211" y="290"/>
                  </a:lnTo>
                  <a:lnTo>
                    <a:pt x="222" y="283"/>
                  </a:lnTo>
                  <a:lnTo>
                    <a:pt x="232" y="272"/>
                  </a:lnTo>
                  <a:lnTo>
                    <a:pt x="241" y="262"/>
                  </a:lnTo>
                  <a:lnTo>
                    <a:pt x="241" y="262"/>
                  </a:lnTo>
                  <a:close/>
                  <a:moveTo>
                    <a:pt x="189" y="250"/>
                  </a:moveTo>
                  <a:lnTo>
                    <a:pt x="189" y="250"/>
                  </a:lnTo>
                  <a:lnTo>
                    <a:pt x="180" y="256"/>
                  </a:lnTo>
                  <a:lnTo>
                    <a:pt x="170" y="260"/>
                  </a:lnTo>
                  <a:lnTo>
                    <a:pt x="161" y="263"/>
                  </a:lnTo>
                  <a:lnTo>
                    <a:pt x="152" y="263"/>
                  </a:lnTo>
                  <a:lnTo>
                    <a:pt x="144" y="260"/>
                  </a:lnTo>
                  <a:lnTo>
                    <a:pt x="135" y="258"/>
                  </a:lnTo>
                  <a:lnTo>
                    <a:pt x="127" y="254"/>
                  </a:lnTo>
                  <a:lnTo>
                    <a:pt x="119" y="247"/>
                  </a:lnTo>
                  <a:lnTo>
                    <a:pt x="104" y="234"/>
                  </a:lnTo>
                  <a:lnTo>
                    <a:pt x="91" y="218"/>
                  </a:lnTo>
                  <a:lnTo>
                    <a:pt x="66" y="188"/>
                  </a:lnTo>
                  <a:lnTo>
                    <a:pt x="66" y="188"/>
                  </a:lnTo>
                  <a:lnTo>
                    <a:pt x="59" y="179"/>
                  </a:lnTo>
                  <a:lnTo>
                    <a:pt x="54" y="169"/>
                  </a:lnTo>
                  <a:lnTo>
                    <a:pt x="50" y="157"/>
                  </a:lnTo>
                  <a:lnTo>
                    <a:pt x="48" y="145"/>
                  </a:lnTo>
                  <a:lnTo>
                    <a:pt x="46" y="133"/>
                  </a:lnTo>
                  <a:lnTo>
                    <a:pt x="49" y="122"/>
                  </a:lnTo>
                  <a:lnTo>
                    <a:pt x="51" y="116"/>
                  </a:lnTo>
                  <a:lnTo>
                    <a:pt x="54" y="113"/>
                  </a:lnTo>
                  <a:lnTo>
                    <a:pt x="57" y="107"/>
                  </a:lnTo>
                  <a:lnTo>
                    <a:pt x="62" y="103"/>
                  </a:lnTo>
                  <a:lnTo>
                    <a:pt x="62" y="103"/>
                  </a:lnTo>
                  <a:lnTo>
                    <a:pt x="65" y="99"/>
                  </a:lnTo>
                  <a:lnTo>
                    <a:pt x="67" y="96"/>
                  </a:lnTo>
                  <a:lnTo>
                    <a:pt x="71" y="86"/>
                  </a:lnTo>
                  <a:lnTo>
                    <a:pt x="71" y="86"/>
                  </a:lnTo>
                  <a:lnTo>
                    <a:pt x="92" y="65"/>
                  </a:lnTo>
                  <a:lnTo>
                    <a:pt x="104" y="56"/>
                  </a:lnTo>
                  <a:lnTo>
                    <a:pt x="117" y="48"/>
                  </a:lnTo>
                  <a:lnTo>
                    <a:pt x="117" y="48"/>
                  </a:lnTo>
                  <a:lnTo>
                    <a:pt x="122" y="47"/>
                  </a:lnTo>
                  <a:lnTo>
                    <a:pt x="129" y="46"/>
                  </a:lnTo>
                  <a:lnTo>
                    <a:pt x="135" y="46"/>
                  </a:lnTo>
                  <a:lnTo>
                    <a:pt x="142" y="46"/>
                  </a:lnTo>
                  <a:lnTo>
                    <a:pt x="153" y="50"/>
                  </a:lnTo>
                  <a:lnTo>
                    <a:pt x="167" y="56"/>
                  </a:lnTo>
                  <a:lnTo>
                    <a:pt x="178" y="64"/>
                  </a:lnTo>
                  <a:lnTo>
                    <a:pt x="189" y="73"/>
                  </a:lnTo>
                  <a:lnTo>
                    <a:pt x="207" y="90"/>
                  </a:lnTo>
                  <a:lnTo>
                    <a:pt x="207" y="90"/>
                  </a:lnTo>
                  <a:lnTo>
                    <a:pt x="214" y="98"/>
                  </a:lnTo>
                  <a:lnTo>
                    <a:pt x="222" y="107"/>
                  </a:lnTo>
                  <a:lnTo>
                    <a:pt x="227" y="118"/>
                  </a:lnTo>
                  <a:lnTo>
                    <a:pt x="232" y="128"/>
                  </a:lnTo>
                  <a:lnTo>
                    <a:pt x="241" y="149"/>
                  </a:lnTo>
                  <a:lnTo>
                    <a:pt x="248" y="170"/>
                  </a:lnTo>
                  <a:lnTo>
                    <a:pt x="248" y="170"/>
                  </a:lnTo>
                  <a:lnTo>
                    <a:pt x="249" y="175"/>
                  </a:lnTo>
                  <a:lnTo>
                    <a:pt x="249" y="182"/>
                  </a:lnTo>
                  <a:lnTo>
                    <a:pt x="248" y="187"/>
                  </a:lnTo>
                  <a:lnTo>
                    <a:pt x="245" y="192"/>
                  </a:lnTo>
                  <a:lnTo>
                    <a:pt x="237" y="203"/>
                  </a:lnTo>
                  <a:lnTo>
                    <a:pt x="228" y="215"/>
                  </a:lnTo>
                  <a:lnTo>
                    <a:pt x="219" y="225"/>
                  </a:lnTo>
                  <a:lnTo>
                    <a:pt x="207" y="234"/>
                  </a:lnTo>
                  <a:lnTo>
                    <a:pt x="189" y="250"/>
                  </a:lnTo>
                  <a:lnTo>
                    <a:pt x="189" y="25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53" name="Freeform 865"/>
            <p:cNvSpPr>
              <a:spLocks noEditPoints="1"/>
            </p:cNvSpPr>
            <p:nvPr/>
          </p:nvSpPr>
          <p:spPr bwMode="auto">
            <a:xfrm>
              <a:off x="4410076" y="3570288"/>
              <a:ext cx="106363" cy="111125"/>
            </a:xfrm>
            <a:custGeom>
              <a:avLst/>
              <a:gdLst/>
              <a:ahLst/>
              <a:cxnLst>
                <a:cxn ang="0">
                  <a:pos x="238" y="222"/>
                </a:cxn>
                <a:cxn ang="0">
                  <a:pos x="260" y="195"/>
                </a:cxn>
                <a:cxn ang="0">
                  <a:pos x="268" y="160"/>
                </a:cxn>
                <a:cxn ang="0">
                  <a:pos x="262" y="128"/>
                </a:cxn>
                <a:cxn ang="0">
                  <a:pos x="243" y="85"/>
                </a:cxn>
                <a:cxn ang="0">
                  <a:pos x="213" y="47"/>
                </a:cxn>
                <a:cxn ang="0">
                  <a:pos x="193" y="29"/>
                </a:cxn>
                <a:cxn ang="0">
                  <a:pos x="159" y="11"/>
                </a:cxn>
                <a:cxn ang="0">
                  <a:pos x="121" y="0"/>
                </a:cxn>
                <a:cxn ang="0">
                  <a:pos x="107" y="0"/>
                </a:cxn>
                <a:cxn ang="0">
                  <a:pos x="82" y="8"/>
                </a:cxn>
                <a:cxn ang="0">
                  <a:pos x="49" y="35"/>
                </a:cxn>
                <a:cxn ang="0">
                  <a:pos x="27" y="56"/>
                </a:cxn>
                <a:cxn ang="0">
                  <a:pos x="20" y="66"/>
                </a:cxn>
                <a:cxn ang="0">
                  <a:pos x="15" y="75"/>
                </a:cxn>
                <a:cxn ang="0">
                  <a:pos x="6" y="88"/>
                </a:cxn>
                <a:cxn ang="0">
                  <a:pos x="0" y="122"/>
                </a:cxn>
                <a:cxn ang="0">
                  <a:pos x="2" y="147"/>
                </a:cxn>
                <a:cxn ang="0">
                  <a:pos x="15" y="182"/>
                </a:cxn>
                <a:cxn ang="0">
                  <a:pos x="44" y="224"/>
                </a:cxn>
                <a:cxn ang="0">
                  <a:pos x="73" y="253"/>
                </a:cxn>
                <a:cxn ang="0">
                  <a:pos x="107" y="273"/>
                </a:cxn>
                <a:cxn ang="0">
                  <a:pos x="133" y="280"/>
                </a:cxn>
                <a:cxn ang="0">
                  <a:pos x="171" y="277"/>
                </a:cxn>
                <a:cxn ang="0">
                  <a:pos x="201" y="258"/>
                </a:cxn>
                <a:cxn ang="0">
                  <a:pos x="172" y="229"/>
                </a:cxn>
                <a:cxn ang="0">
                  <a:pos x="155" y="238"/>
                </a:cxn>
                <a:cxn ang="0">
                  <a:pos x="130" y="239"/>
                </a:cxn>
                <a:cxn ang="0">
                  <a:pos x="108" y="226"/>
                </a:cxn>
                <a:cxn ang="0">
                  <a:pos x="60" y="173"/>
                </a:cxn>
                <a:cxn ang="0">
                  <a:pos x="48" y="154"/>
                </a:cxn>
                <a:cxn ang="0">
                  <a:pos x="43" y="122"/>
                </a:cxn>
                <a:cxn ang="0">
                  <a:pos x="52" y="98"/>
                </a:cxn>
                <a:cxn ang="0">
                  <a:pos x="58" y="92"/>
                </a:cxn>
                <a:cxn ang="0">
                  <a:pos x="64" y="80"/>
                </a:cxn>
                <a:cxn ang="0">
                  <a:pos x="106" y="45"/>
                </a:cxn>
                <a:cxn ang="0">
                  <a:pos x="117" y="42"/>
                </a:cxn>
                <a:cxn ang="0">
                  <a:pos x="141" y="46"/>
                </a:cxn>
                <a:cxn ang="0">
                  <a:pos x="172" y="67"/>
                </a:cxn>
                <a:cxn ang="0">
                  <a:pos x="196" y="90"/>
                </a:cxn>
                <a:cxn ang="0">
                  <a:pos x="221" y="136"/>
                </a:cxn>
                <a:cxn ang="0">
                  <a:pos x="227" y="161"/>
                </a:cxn>
                <a:cxn ang="0">
                  <a:pos x="223" y="175"/>
                </a:cxn>
                <a:cxn ang="0">
                  <a:pos x="200" y="205"/>
                </a:cxn>
                <a:cxn ang="0">
                  <a:pos x="172" y="229"/>
                </a:cxn>
              </a:cxnLst>
              <a:rect l="0" t="0" r="r" b="b"/>
              <a:pathLst>
                <a:path w="268" h="281">
                  <a:moveTo>
                    <a:pt x="221" y="239"/>
                  </a:moveTo>
                  <a:lnTo>
                    <a:pt x="221" y="239"/>
                  </a:lnTo>
                  <a:lnTo>
                    <a:pt x="238" y="222"/>
                  </a:lnTo>
                  <a:lnTo>
                    <a:pt x="247" y="213"/>
                  </a:lnTo>
                  <a:lnTo>
                    <a:pt x="253" y="204"/>
                  </a:lnTo>
                  <a:lnTo>
                    <a:pt x="260" y="195"/>
                  </a:lnTo>
                  <a:lnTo>
                    <a:pt x="265" y="185"/>
                  </a:lnTo>
                  <a:lnTo>
                    <a:pt x="268" y="174"/>
                  </a:lnTo>
                  <a:lnTo>
                    <a:pt x="268" y="160"/>
                  </a:lnTo>
                  <a:lnTo>
                    <a:pt x="268" y="160"/>
                  </a:lnTo>
                  <a:lnTo>
                    <a:pt x="266" y="144"/>
                  </a:lnTo>
                  <a:lnTo>
                    <a:pt x="262" y="128"/>
                  </a:lnTo>
                  <a:lnTo>
                    <a:pt x="257" y="114"/>
                  </a:lnTo>
                  <a:lnTo>
                    <a:pt x="251" y="100"/>
                  </a:lnTo>
                  <a:lnTo>
                    <a:pt x="243" y="85"/>
                  </a:lnTo>
                  <a:lnTo>
                    <a:pt x="234" y="72"/>
                  </a:lnTo>
                  <a:lnTo>
                    <a:pt x="223" y="59"/>
                  </a:lnTo>
                  <a:lnTo>
                    <a:pt x="213" y="47"/>
                  </a:lnTo>
                  <a:lnTo>
                    <a:pt x="213" y="47"/>
                  </a:lnTo>
                  <a:lnTo>
                    <a:pt x="204" y="38"/>
                  </a:lnTo>
                  <a:lnTo>
                    <a:pt x="193" y="29"/>
                  </a:lnTo>
                  <a:lnTo>
                    <a:pt x="183" y="22"/>
                  </a:lnTo>
                  <a:lnTo>
                    <a:pt x="171" y="16"/>
                  </a:lnTo>
                  <a:lnTo>
                    <a:pt x="159" y="11"/>
                  </a:lnTo>
                  <a:lnTo>
                    <a:pt x="147" y="7"/>
                  </a:lnTo>
                  <a:lnTo>
                    <a:pt x="134" y="3"/>
                  </a:lnTo>
                  <a:lnTo>
                    <a:pt x="121" y="0"/>
                  </a:lnTo>
                  <a:lnTo>
                    <a:pt x="121" y="0"/>
                  </a:lnTo>
                  <a:lnTo>
                    <a:pt x="113" y="0"/>
                  </a:lnTo>
                  <a:lnTo>
                    <a:pt x="107" y="0"/>
                  </a:lnTo>
                  <a:lnTo>
                    <a:pt x="100" y="1"/>
                  </a:lnTo>
                  <a:lnTo>
                    <a:pt x="94" y="3"/>
                  </a:lnTo>
                  <a:lnTo>
                    <a:pt x="82" y="8"/>
                  </a:lnTo>
                  <a:lnTo>
                    <a:pt x="70" y="16"/>
                  </a:lnTo>
                  <a:lnTo>
                    <a:pt x="60" y="25"/>
                  </a:lnTo>
                  <a:lnTo>
                    <a:pt x="49" y="35"/>
                  </a:lnTo>
                  <a:lnTo>
                    <a:pt x="30" y="54"/>
                  </a:lnTo>
                  <a:lnTo>
                    <a:pt x="30" y="54"/>
                  </a:lnTo>
                  <a:lnTo>
                    <a:pt x="27" y="56"/>
                  </a:lnTo>
                  <a:lnTo>
                    <a:pt x="24" y="59"/>
                  </a:lnTo>
                  <a:lnTo>
                    <a:pt x="24" y="59"/>
                  </a:lnTo>
                  <a:lnTo>
                    <a:pt x="20" y="66"/>
                  </a:lnTo>
                  <a:lnTo>
                    <a:pt x="18" y="71"/>
                  </a:lnTo>
                  <a:lnTo>
                    <a:pt x="18" y="71"/>
                  </a:lnTo>
                  <a:lnTo>
                    <a:pt x="15" y="75"/>
                  </a:lnTo>
                  <a:lnTo>
                    <a:pt x="11" y="79"/>
                  </a:lnTo>
                  <a:lnTo>
                    <a:pt x="6" y="88"/>
                  </a:lnTo>
                  <a:lnTo>
                    <a:pt x="6" y="88"/>
                  </a:lnTo>
                  <a:lnTo>
                    <a:pt x="2" y="100"/>
                  </a:lnTo>
                  <a:lnTo>
                    <a:pt x="1" y="111"/>
                  </a:lnTo>
                  <a:lnTo>
                    <a:pt x="0" y="122"/>
                  </a:lnTo>
                  <a:lnTo>
                    <a:pt x="1" y="134"/>
                  </a:lnTo>
                  <a:lnTo>
                    <a:pt x="1" y="134"/>
                  </a:lnTo>
                  <a:lnTo>
                    <a:pt x="2" y="147"/>
                  </a:lnTo>
                  <a:lnTo>
                    <a:pt x="5" y="158"/>
                  </a:lnTo>
                  <a:lnTo>
                    <a:pt x="10" y="170"/>
                  </a:lnTo>
                  <a:lnTo>
                    <a:pt x="15" y="182"/>
                  </a:lnTo>
                  <a:lnTo>
                    <a:pt x="22" y="192"/>
                  </a:lnTo>
                  <a:lnTo>
                    <a:pt x="28" y="203"/>
                  </a:lnTo>
                  <a:lnTo>
                    <a:pt x="44" y="224"/>
                  </a:lnTo>
                  <a:lnTo>
                    <a:pt x="44" y="224"/>
                  </a:lnTo>
                  <a:lnTo>
                    <a:pt x="62" y="243"/>
                  </a:lnTo>
                  <a:lnTo>
                    <a:pt x="73" y="253"/>
                  </a:lnTo>
                  <a:lnTo>
                    <a:pt x="83" y="260"/>
                  </a:lnTo>
                  <a:lnTo>
                    <a:pt x="94" y="268"/>
                  </a:lnTo>
                  <a:lnTo>
                    <a:pt x="107" y="273"/>
                  </a:lnTo>
                  <a:lnTo>
                    <a:pt x="119" y="277"/>
                  </a:lnTo>
                  <a:lnTo>
                    <a:pt x="133" y="280"/>
                  </a:lnTo>
                  <a:lnTo>
                    <a:pt x="133" y="280"/>
                  </a:lnTo>
                  <a:lnTo>
                    <a:pt x="147" y="281"/>
                  </a:lnTo>
                  <a:lnTo>
                    <a:pt x="160" y="280"/>
                  </a:lnTo>
                  <a:lnTo>
                    <a:pt x="171" y="277"/>
                  </a:lnTo>
                  <a:lnTo>
                    <a:pt x="181" y="272"/>
                  </a:lnTo>
                  <a:lnTo>
                    <a:pt x="192" y="266"/>
                  </a:lnTo>
                  <a:lnTo>
                    <a:pt x="201" y="258"/>
                  </a:lnTo>
                  <a:lnTo>
                    <a:pt x="221" y="239"/>
                  </a:lnTo>
                  <a:lnTo>
                    <a:pt x="221" y="239"/>
                  </a:lnTo>
                  <a:close/>
                  <a:moveTo>
                    <a:pt x="172" y="229"/>
                  </a:moveTo>
                  <a:lnTo>
                    <a:pt x="172" y="229"/>
                  </a:lnTo>
                  <a:lnTo>
                    <a:pt x="164" y="234"/>
                  </a:lnTo>
                  <a:lnTo>
                    <a:pt x="155" y="238"/>
                  </a:lnTo>
                  <a:lnTo>
                    <a:pt x="147" y="241"/>
                  </a:lnTo>
                  <a:lnTo>
                    <a:pt x="140" y="241"/>
                  </a:lnTo>
                  <a:lnTo>
                    <a:pt x="130" y="239"/>
                  </a:lnTo>
                  <a:lnTo>
                    <a:pt x="124" y="236"/>
                  </a:lnTo>
                  <a:lnTo>
                    <a:pt x="116" y="232"/>
                  </a:lnTo>
                  <a:lnTo>
                    <a:pt x="108" y="226"/>
                  </a:lnTo>
                  <a:lnTo>
                    <a:pt x="95" y="215"/>
                  </a:lnTo>
                  <a:lnTo>
                    <a:pt x="82" y="200"/>
                  </a:lnTo>
                  <a:lnTo>
                    <a:pt x="60" y="173"/>
                  </a:lnTo>
                  <a:lnTo>
                    <a:pt x="60" y="173"/>
                  </a:lnTo>
                  <a:lnTo>
                    <a:pt x="53" y="164"/>
                  </a:lnTo>
                  <a:lnTo>
                    <a:pt x="48" y="154"/>
                  </a:lnTo>
                  <a:lnTo>
                    <a:pt x="44" y="144"/>
                  </a:lnTo>
                  <a:lnTo>
                    <a:pt x="43" y="134"/>
                  </a:lnTo>
                  <a:lnTo>
                    <a:pt x="43" y="122"/>
                  </a:lnTo>
                  <a:lnTo>
                    <a:pt x="44" y="111"/>
                  </a:lnTo>
                  <a:lnTo>
                    <a:pt x="48" y="102"/>
                  </a:lnTo>
                  <a:lnTo>
                    <a:pt x="52" y="98"/>
                  </a:lnTo>
                  <a:lnTo>
                    <a:pt x="56" y="94"/>
                  </a:lnTo>
                  <a:lnTo>
                    <a:pt x="56" y="94"/>
                  </a:lnTo>
                  <a:lnTo>
                    <a:pt x="58" y="92"/>
                  </a:lnTo>
                  <a:lnTo>
                    <a:pt x="61" y="88"/>
                  </a:lnTo>
                  <a:lnTo>
                    <a:pt x="64" y="80"/>
                  </a:lnTo>
                  <a:lnTo>
                    <a:pt x="64" y="80"/>
                  </a:lnTo>
                  <a:lnTo>
                    <a:pt x="83" y="60"/>
                  </a:lnTo>
                  <a:lnTo>
                    <a:pt x="94" y="52"/>
                  </a:lnTo>
                  <a:lnTo>
                    <a:pt x="106" y="45"/>
                  </a:lnTo>
                  <a:lnTo>
                    <a:pt x="106" y="45"/>
                  </a:lnTo>
                  <a:lnTo>
                    <a:pt x="111" y="43"/>
                  </a:lnTo>
                  <a:lnTo>
                    <a:pt x="117" y="42"/>
                  </a:lnTo>
                  <a:lnTo>
                    <a:pt x="123" y="42"/>
                  </a:lnTo>
                  <a:lnTo>
                    <a:pt x="129" y="42"/>
                  </a:lnTo>
                  <a:lnTo>
                    <a:pt x="141" y="46"/>
                  </a:lnTo>
                  <a:lnTo>
                    <a:pt x="151" y="51"/>
                  </a:lnTo>
                  <a:lnTo>
                    <a:pt x="162" y="59"/>
                  </a:lnTo>
                  <a:lnTo>
                    <a:pt x="172" y="67"/>
                  </a:lnTo>
                  <a:lnTo>
                    <a:pt x="188" y="83"/>
                  </a:lnTo>
                  <a:lnTo>
                    <a:pt x="188" y="83"/>
                  </a:lnTo>
                  <a:lnTo>
                    <a:pt x="196" y="90"/>
                  </a:lnTo>
                  <a:lnTo>
                    <a:pt x="201" y="98"/>
                  </a:lnTo>
                  <a:lnTo>
                    <a:pt x="211" y="117"/>
                  </a:lnTo>
                  <a:lnTo>
                    <a:pt x="221" y="136"/>
                  </a:lnTo>
                  <a:lnTo>
                    <a:pt x="226" y="156"/>
                  </a:lnTo>
                  <a:lnTo>
                    <a:pt x="226" y="156"/>
                  </a:lnTo>
                  <a:lnTo>
                    <a:pt x="227" y="161"/>
                  </a:lnTo>
                  <a:lnTo>
                    <a:pt x="227" y="166"/>
                  </a:lnTo>
                  <a:lnTo>
                    <a:pt x="226" y="171"/>
                  </a:lnTo>
                  <a:lnTo>
                    <a:pt x="223" y="175"/>
                  </a:lnTo>
                  <a:lnTo>
                    <a:pt x="217" y="186"/>
                  </a:lnTo>
                  <a:lnTo>
                    <a:pt x="209" y="196"/>
                  </a:lnTo>
                  <a:lnTo>
                    <a:pt x="200" y="205"/>
                  </a:lnTo>
                  <a:lnTo>
                    <a:pt x="189" y="215"/>
                  </a:lnTo>
                  <a:lnTo>
                    <a:pt x="172" y="229"/>
                  </a:lnTo>
                  <a:lnTo>
                    <a:pt x="172" y="229"/>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54" name="Freeform 866"/>
            <p:cNvSpPr>
              <a:spLocks noEditPoints="1"/>
            </p:cNvSpPr>
            <p:nvPr/>
          </p:nvSpPr>
          <p:spPr bwMode="auto">
            <a:xfrm>
              <a:off x="4471988" y="3636963"/>
              <a:ext cx="96838" cy="103188"/>
            </a:xfrm>
            <a:custGeom>
              <a:avLst/>
              <a:gdLst/>
              <a:ahLst/>
              <a:cxnLst>
                <a:cxn ang="0">
                  <a:pos x="219" y="205"/>
                </a:cxn>
                <a:cxn ang="0">
                  <a:pos x="240" y="180"/>
                </a:cxn>
                <a:cxn ang="0">
                  <a:pos x="247" y="148"/>
                </a:cxn>
                <a:cxn ang="0">
                  <a:pos x="242" y="119"/>
                </a:cxn>
                <a:cxn ang="0">
                  <a:pos x="223" y="80"/>
                </a:cxn>
                <a:cxn ang="0">
                  <a:pos x="196" y="44"/>
                </a:cxn>
                <a:cxn ang="0">
                  <a:pos x="178" y="27"/>
                </a:cxn>
                <a:cxn ang="0">
                  <a:pos x="147" y="10"/>
                </a:cxn>
                <a:cxn ang="0">
                  <a:pos x="111" y="1"/>
                </a:cxn>
                <a:cxn ang="0">
                  <a:pos x="98" y="0"/>
                </a:cxn>
                <a:cxn ang="0">
                  <a:pos x="64" y="16"/>
                </a:cxn>
                <a:cxn ang="0">
                  <a:pos x="28" y="51"/>
                </a:cxn>
                <a:cxn ang="0">
                  <a:pos x="22" y="55"/>
                </a:cxn>
                <a:cxn ang="0">
                  <a:pos x="16" y="67"/>
                </a:cxn>
                <a:cxn ang="0">
                  <a:pos x="9" y="73"/>
                </a:cxn>
                <a:cxn ang="0">
                  <a:pos x="2" y="93"/>
                </a:cxn>
                <a:cxn ang="0">
                  <a:pos x="0" y="124"/>
                </a:cxn>
                <a:cxn ang="0">
                  <a:pos x="4" y="146"/>
                </a:cxn>
                <a:cxn ang="0">
                  <a:pos x="26" y="188"/>
                </a:cxn>
                <a:cxn ang="0">
                  <a:pos x="58" y="226"/>
                </a:cxn>
                <a:cxn ang="0">
                  <a:pos x="87" y="247"/>
                </a:cxn>
                <a:cxn ang="0">
                  <a:pos x="123" y="259"/>
                </a:cxn>
                <a:cxn ang="0">
                  <a:pos x="147" y="259"/>
                </a:cxn>
                <a:cxn ang="0">
                  <a:pos x="177" y="246"/>
                </a:cxn>
                <a:cxn ang="0">
                  <a:pos x="203" y="221"/>
                </a:cxn>
                <a:cxn ang="0">
                  <a:pos x="151" y="217"/>
                </a:cxn>
                <a:cxn ang="0">
                  <a:pos x="128" y="222"/>
                </a:cxn>
                <a:cxn ang="0">
                  <a:pos x="106" y="214"/>
                </a:cxn>
                <a:cxn ang="0">
                  <a:pos x="75" y="186"/>
                </a:cxn>
                <a:cxn ang="0">
                  <a:pos x="49" y="152"/>
                </a:cxn>
                <a:cxn ang="0">
                  <a:pos x="38" y="123"/>
                </a:cxn>
                <a:cxn ang="0">
                  <a:pos x="45" y="95"/>
                </a:cxn>
                <a:cxn ang="0">
                  <a:pos x="56" y="81"/>
                </a:cxn>
                <a:cxn ang="0">
                  <a:pos x="77" y="56"/>
                </a:cxn>
                <a:cxn ang="0">
                  <a:pos x="97" y="42"/>
                </a:cxn>
                <a:cxn ang="0">
                  <a:pos x="113" y="39"/>
                </a:cxn>
                <a:cxn ang="0">
                  <a:pos x="139" y="48"/>
                </a:cxn>
                <a:cxn ang="0">
                  <a:pos x="173" y="77"/>
                </a:cxn>
                <a:cxn ang="0">
                  <a:pos x="186" y="91"/>
                </a:cxn>
                <a:cxn ang="0">
                  <a:pos x="208" y="145"/>
                </a:cxn>
                <a:cxn ang="0">
                  <a:pos x="208" y="153"/>
                </a:cxn>
                <a:cxn ang="0">
                  <a:pos x="193" y="182"/>
                </a:cxn>
                <a:cxn ang="0">
                  <a:pos x="159" y="212"/>
                </a:cxn>
              </a:cxnLst>
              <a:rect l="0" t="0" r="r" b="b"/>
              <a:pathLst>
                <a:path w="247" h="260">
                  <a:moveTo>
                    <a:pt x="203" y="221"/>
                  </a:moveTo>
                  <a:lnTo>
                    <a:pt x="203" y="221"/>
                  </a:lnTo>
                  <a:lnTo>
                    <a:pt x="219" y="205"/>
                  </a:lnTo>
                  <a:lnTo>
                    <a:pt x="227" y="197"/>
                  </a:lnTo>
                  <a:lnTo>
                    <a:pt x="234" y="189"/>
                  </a:lnTo>
                  <a:lnTo>
                    <a:pt x="240" y="180"/>
                  </a:lnTo>
                  <a:lnTo>
                    <a:pt x="244" y="171"/>
                  </a:lnTo>
                  <a:lnTo>
                    <a:pt x="246" y="161"/>
                  </a:lnTo>
                  <a:lnTo>
                    <a:pt x="247" y="148"/>
                  </a:lnTo>
                  <a:lnTo>
                    <a:pt x="247" y="148"/>
                  </a:lnTo>
                  <a:lnTo>
                    <a:pt x="245" y="133"/>
                  </a:lnTo>
                  <a:lnTo>
                    <a:pt x="242" y="119"/>
                  </a:lnTo>
                  <a:lnTo>
                    <a:pt x="237" y="106"/>
                  </a:lnTo>
                  <a:lnTo>
                    <a:pt x="230" y="91"/>
                  </a:lnTo>
                  <a:lnTo>
                    <a:pt x="223" y="80"/>
                  </a:lnTo>
                  <a:lnTo>
                    <a:pt x="215" y="67"/>
                  </a:lnTo>
                  <a:lnTo>
                    <a:pt x="206" y="55"/>
                  </a:lnTo>
                  <a:lnTo>
                    <a:pt x="196" y="44"/>
                  </a:lnTo>
                  <a:lnTo>
                    <a:pt x="196" y="44"/>
                  </a:lnTo>
                  <a:lnTo>
                    <a:pt x="187" y="35"/>
                  </a:lnTo>
                  <a:lnTo>
                    <a:pt x="178" y="27"/>
                  </a:lnTo>
                  <a:lnTo>
                    <a:pt x="168" y="21"/>
                  </a:lnTo>
                  <a:lnTo>
                    <a:pt x="157" y="16"/>
                  </a:lnTo>
                  <a:lnTo>
                    <a:pt x="147" y="10"/>
                  </a:lnTo>
                  <a:lnTo>
                    <a:pt x="136" y="6"/>
                  </a:lnTo>
                  <a:lnTo>
                    <a:pt x="124" y="2"/>
                  </a:lnTo>
                  <a:lnTo>
                    <a:pt x="111" y="1"/>
                  </a:lnTo>
                  <a:lnTo>
                    <a:pt x="111" y="1"/>
                  </a:lnTo>
                  <a:lnTo>
                    <a:pt x="105" y="0"/>
                  </a:lnTo>
                  <a:lnTo>
                    <a:pt x="98" y="0"/>
                  </a:lnTo>
                  <a:lnTo>
                    <a:pt x="87" y="4"/>
                  </a:lnTo>
                  <a:lnTo>
                    <a:pt x="75" y="9"/>
                  </a:lnTo>
                  <a:lnTo>
                    <a:pt x="64" y="16"/>
                  </a:lnTo>
                  <a:lnTo>
                    <a:pt x="55" y="23"/>
                  </a:lnTo>
                  <a:lnTo>
                    <a:pt x="46" y="33"/>
                  </a:lnTo>
                  <a:lnTo>
                    <a:pt x="28" y="51"/>
                  </a:lnTo>
                  <a:lnTo>
                    <a:pt x="28" y="51"/>
                  </a:lnTo>
                  <a:lnTo>
                    <a:pt x="25" y="52"/>
                  </a:lnTo>
                  <a:lnTo>
                    <a:pt x="22" y="55"/>
                  </a:lnTo>
                  <a:lnTo>
                    <a:pt x="22" y="55"/>
                  </a:lnTo>
                  <a:lnTo>
                    <a:pt x="19" y="60"/>
                  </a:lnTo>
                  <a:lnTo>
                    <a:pt x="16" y="67"/>
                  </a:lnTo>
                  <a:lnTo>
                    <a:pt x="16" y="67"/>
                  </a:lnTo>
                  <a:lnTo>
                    <a:pt x="13" y="69"/>
                  </a:lnTo>
                  <a:lnTo>
                    <a:pt x="9" y="73"/>
                  </a:lnTo>
                  <a:lnTo>
                    <a:pt x="5" y="82"/>
                  </a:lnTo>
                  <a:lnTo>
                    <a:pt x="5" y="82"/>
                  </a:lnTo>
                  <a:lnTo>
                    <a:pt x="2" y="93"/>
                  </a:lnTo>
                  <a:lnTo>
                    <a:pt x="0" y="103"/>
                  </a:lnTo>
                  <a:lnTo>
                    <a:pt x="0" y="112"/>
                  </a:lnTo>
                  <a:lnTo>
                    <a:pt x="0" y="124"/>
                  </a:lnTo>
                  <a:lnTo>
                    <a:pt x="0" y="124"/>
                  </a:lnTo>
                  <a:lnTo>
                    <a:pt x="2" y="136"/>
                  </a:lnTo>
                  <a:lnTo>
                    <a:pt x="4" y="146"/>
                  </a:lnTo>
                  <a:lnTo>
                    <a:pt x="8" y="158"/>
                  </a:lnTo>
                  <a:lnTo>
                    <a:pt x="13" y="169"/>
                  </a:lnTo>
                  <a:lnTo>
                    <a:pt x="26" y="188"/>
                  </a:lnTo>
                  <a:lnTo>
                    <a:pt x="41" y="206"/>
                  </a:lnTo>
                  <a:lnTo>
                    <a:pt x="41" y="206"/>
                  </a:lnTo>
                  <a:lnTo>
                    <a:pt x="58" y="226"/>
                  </a:lnTo>
                  <a:lnTo>
                    <a:pt x="67" y="234"/>
                  </a:lnTo>
                  <a:lnTo>
                    <a:pt x="76" y="240"/>
                  </a:lnTo>
                  <a:lnTo>
                    <a:pt x="87" y="247"/>
                  </a:lnTo>
                  <a:lnTo>
                    <a:pt x="97" y="252"/>
                  </a:lnTo>
                  <a:lnTo>
                    <a:pt x="110" y="256"/>
                  </a:lnTo>
                  <a:lnTo>
                    <a:pt x="123" y="259"/>
                  </a:lnTo>
                  <a:lnTo>
                    <a:pt x="123" y="259"/>
                  </a:lnTo>
                  <a:lnTo>
                    <a:pt x="135" y="260"/>
                  </a:lnTo>
                  <a:lnTo>
                    <a:pt x="147" y="259"/>
                  </a:lnTo>
                  <a:lnTo>
                    <a:pt x="157" y="256"/>
                  </a:lnTo>
                  <a:lnTo>
                    <a:pt x="168" y="251"/>
                  </a:lnTo>
                  <a:lnTo>
                    <a:pt x="177" y="246"/>
                  </a:lnTo>
                  <a:lnTo>
                    <a:pt x="186" y="239"/>
                  </a:lnTo>
                  <a:lnTo>
                    <a:pt x="203" y="221"/>
                  </a:lnTo>
                  <a:lnTo>
                    <a:pt x="203" y="221"/>
                  </a:lnTo>
                  <a:close/>
                  <a:moveTo>
                    <a:pt x="159" y="212"/>
                  </a:moveTo>
                  <a:lnTo>
                    <a:pt x="159" y="212"/>
                  </a:lnTo>
                  <a:lnTo>
                    <a:pt x="151" y="217"/>
                  </a:lnTo>
                  <a:lnTo>
                    <a:pt x="143" y="221"/>
                  </a:lnTo>
                  <a:lnTo>
                    <a:pt x="135" y="222"/>
                  </a:lnTo>
                  <a:lnTo>
                    <a:pt x="128" y="222"/>
                  </a:lnTo>
                  <a:lnTo>
                    <a:pt x="121" y="221"/>
                  </a:lnTo>
                  <a:lnTo>
                    <a:pt x="114" y="218"/>
                  </a:lnTo>
                  <a:lnTo>
                    <a:pt x="106" y="214"/>
                  </a:lnTo>
                  <a:lnTo>
                    <a:pt x="100" y="209"/>
                  </a:lnTo>
                  <a:lnTo>
                    <a:pt x="87" y="199"/>
                  </a:lnTo>
                  <a:lnTo>
                    <a:pt x="75" y="186"/>
                  </a:lnTo>
                  <a:lnTo>
                    <a:pt x="55" y="159"/>
                  </a:lnTo>
                  <a:lnTo>
                    <a:pt x="55" y="159"/>
                  </a:lnTo>
                  <a:lnTo>
                    <a:pt x="49" y="152"/>
                  </a:lnTo>
                  <a:lnTo>
                    <a:pt x="45" y="142"/>
                  </a:lnTo>
                  <a:lnTo>
                    <a:pt x="41" y="133"/>
                  </a:lnTo>
                  <a:lnTo>
                    <a:pt x="38" y="123"/>
                  </a:lnTo>
                  <a:lnTo>
                    <a:pt x="38" y="114"/>
                  </a:lnTo>
                  <a:lnTo>
                    <a:pt x="41" y="103"/>
                  </a:lnTo>
                  <a:lnTo>
                    <a:pt x="45" y="95"/>
                  </a:lnTo>
                  <a:lnTo>
                    <a:pt x="51" y="87"/>
                  </a:lnTo>
                  <a:lnTo>
                    <a:pt x="51" y="87"/>
                  </a:lnTo>
                  <a:lnTo>
                    <a:pt x="56" y="81"/>
                  </a:lnTo>
                  <a:lnTo>
                    <a:pt x="59" y="74"/>
                  </a:lnTo>
                  <a:lnTo>
                    <a:pt x="59" y="74"/>
                  </a:lnTo>
                  <a:lnTo>
                    <a:pt x="77" y="56"/>
                  </a:lnTo>
                  <a:lnTo>
                    <a:pt x="87" y="48"/>
                  </a:lnTo>
                  <a:lnTo>
                    <a:pt x="97" y="42"/>
                  </a:lnTo>
                  <a:lnTo>
                    <a:pt x="97" y="42"/>
                  </a:lnTo>
                  <a:lnTo>
                    <a:pt x="102" y="40"/>
                  </a:lnTo>
                  <a:lnTo>
                    <a:pt x="107" y="39"/>
                  </a:lnTo>
                  <a:lnTo>
                    <a:pt x="113" y="39"/>
                  </a:lnTo>
                  <a:lnTo>
                    <a:pt x="118" y="39"/>
                  </a:lnTo>
                  <a:lnTo>
                    <a:pt x="128" y="43"/>
                  </a:lnTo>
                  <a:lnTo>
                    <a:pt x="139" y="48"/>
                  </a:lnTo>
                  <a:lnTo>
                    <a:pt x="149" y="55"/>
                  </a:lnTo>
                  <a:lnTo>
                    <a:pt x="159" y="63"/>
                  </a:lnTo>
                  <a:lnTo>
                    <a:pt x="173" y="77"/>
                  </a:lnTo>
                  <a:lnTo>
                    <a:pt x="173" y="77"/>
                  </a:lnTo>
                  <a:lnTo>
                    <a:pt x="179" y="84"/>
                  </a:lnTo>
                  <a:lnTo>
                    <a:pt x="186" y="91"/>
                  </a:lnTo>
                  <a:lnTo>
                    <a:pt x="195" y="108"/>
                  </a:lnTo>
                  <a:lnTo>
                    <a:pt x="203" y="125"/>
                  </a:lnTo>
                  <a:lnTo>
                    <a:pt x="208" y="145"/>
                  </a:lnTo>
                  <a:lnTo>
                    <a:pt x="208" y="145"/>
                  </a:lnTo>
                  <a:lnTo>
                    <a:pt x="210" y="149"/>
                  </a:lnTo>
                  <a:lnTo>
                    <a:pt x="208" y="153"/>
                  </a:lnTo>
                  <a:lnTo>
                    <a:pt x="206" y="163"/>
                  </a:lnTo>
                  <a:lnTo>
                    <a:pt x="200" y="172"/>
                  </a:lnTo>
                  <a:lnTo>
                    <a:pt x="193" y="182"/>
                  </a:lnTo>
                  <a:lnTo>
                    <a:pt x="183" y="191"/>
                  </a:lnTo>
                  <a:lnTo>
                    <a:pt x="174" y="199"/>
                  </a:lnTo>
                  <a:lnTo>
                    <a:pt x="159" y="212"/>
                  </a:lnTo>
                  <a:lnTo>
                    <a:pt x="159" y="21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55" name="Freeform 867"/>
            <p:cNvSpPr/>
            <p:nvPr/>
          </p:nvSpPr>
          <p:spPr bwMode="auto">
            <a:xfrm>
              <a:off x="4233863" y="3363913"/>
              <a:ext cx="76200" cy="95250"/>
            </a:xfrm>
            <a:custGeom>
              <a:avLst/>
              <a:gdLst/>
              <a:ahLst/>
              <a:cxnLst>
                <a:cxn ang="0">
                  <a:pos x="174" y="184"/>
                </a:cxn>
                <a:cxn ang="0">
                  <a:pos x="174" y="184"/>
                </a:cxn>
                <a:cxn ang="0">
                  <a:pos x="168" y="163"/>
                </a:cxn>
                <a:cxn ang="0">
                  <a:pos x="160" y="142"/>
                </a:cxn>
                <a:cxn ang="0">
                  <a:pos x="151" y="121"/>
                </a:cxn>
                <a:cxn ang="0">
                  <a:pos x="140" y="102"/>
                </a:cxn>
                <a:cxn ang="0">
                  <a:pos x="140" y="102"/>
                </a:cxn>
                <a:cxn ang="0">
                  <a:pos x="131" y="89"/>
                </a:cxn>
                <a:cxn ang="0">
                  <a:pos x="122" y="76"/>
                </a:cxn>
                <a:cxn ang="0">
                  <a:pos x="110" y="62"/>
                </a:cxn>
                <a:cxn ang="0">
                  <a:pos x="99" y="51"/>
                </a:cxn>
                <a:cxn ang="0">
                  <a:pos x="72" y="27"/>
                </a:cxn>
                <a:cxn ang="0">
                  <a:pos x="48" y="6"/>
                </a:cxn>
                <a:cxn ang="0">
                  <a:pos x="48" y="6"/>
                </a:cxn>
                <a:cxn ang="0">
                  <a:pos x="40" y="0"/>
                </a:cxn>
                <a:cxn ang="0">
                  <a:pos x="40" y="0"/>
                </a:cxn>
                <a:cxn ang="0">
                  <a:pos x="0" y="28"/>
                </a:cxn>
                <a:cxn ang="0">
                  <a:pos x="0" y="28"/>
                </a:cxn>
                <a:cxn ang="0">
                  <a:pos x="28" y="49"/>
                </a:cxn>
                <a:cxn ang="0">
                  <a:pos x="28" y="49"/>
                </a:cxn>
                <a:cxn ang="0">
                  <a:pos x="49" y="68"/>
                </a:cxn>
                <a:cxn ang="0">
                  <a:pos x="67" y="87"/>
                </a:cxn>
                <a:cxn ang="0">
                  <a:pos x="83" y="107"/>
                </a:cxn>
                <a:cxn ang="0">
                  <a:pos x="97" y="127"/>
                </a:cxn>
                <a:cxn ang="0">
                  <a:pos x="109" y="149"/>
                </a:cxn>
                <a:cxn ang="0">
                  <a:pos x="121" y="171"/>
                </a:cxn>
                <a:cxn ang="0">
                  <a:pos x="130" y="196"/>
                </a:cxn>
                <a:cxn ang="0">
                  <a:pos x="139" y="222"/>
                </a:cxn>
                <a:cxn ang="0">
                  <a:pos x="139" y="222"/>
                </a:cxn>
                <a:cxn ang="0">
                  <a:pos x="142" y="227"/>
                </a:cxn>
                <a:cxn ang="0">
                  <a:pos x="144" y="231"/>
                </a:cxn>
                <a:cxn ang="0">
                  <a:pos x="148" y="235"/>
                </a:cxn>
                <a:cxn ang="0">
                  <a:pos x="152" y="238"/>
                </a:cxn>
                <a:cxn ang="0">
                  <a:pos x="157" y="239"/>
                </a:cxn>
                <a:cxn ang="0">
                  <a:pos x="163" y="239"/>
                </a:cxn>
                <a:cxn ang="0">
                  <a:pos x="168" y="238"/>
                </a:cxn>
                <a:cxn ang="0">
                  <a:pos x="173" y="236"/>
                </a:cxn>
                <a:cxn ang="0">
                  <a:pos x="173" y="236"/>
                </a:cxn>
                <a:cxn ang="0">
                  <a:pos x="181" y="230"/>
                </a:cxn>
                <a:cxn ang="0">
                  <a:pos x="185" y="222"/>
                </a:cxn>
                <a:cxn ang="0">
                  <a:pos x="187" y="214"/>
                </a:cxn>
                <a:cxn ang="0">
                  <a:pos x="190" y="205"/>
                </a:cxn>
                <a:cxn ang="0">
                  <a:pos x="190" y="205"/>
                </a:cxn>
                <a:cxn ang="0">
                  <a:pos x="189" y="197"/>
                </a:cxn>
                <a:cxn ang="0">
                  <a:pos x="186" y="191"/>
                </a:cxn>
                <a:cxn ang="0">
                  <a:pos x="181" y="187"/>
                </a:cxn>
                <a:cxn ang="0">
                  <a:pos x="174" y="184"/>
                </a:cxn>
                <a:cxn ang="0">
                  <a:pos x="174" y="184"/>
                </a:cxn>
              </a:cxnLst>
              <a:rect l="0" t="0" r="r" b="b"/>
              <a:pathLst>
                <a:path w="190" h="239">
                  <a:moveTo>
                    <a:pt x="174" y="184"/>
                  </a:moveTo>
                  <a:lnTo>
                    <a:pt x="174" y="184"/>
                  </a:lnTo>
                  <a:lnTo>
                    <a:pt x="168" y="163"/>
                  </a:lnTo>
                  <a:lnTo>
                    <a:pt x="160" y="142"/>
                  </a:lnTo>
                  <a:lnTo>
                    <a:pt x="151" y="121"/>
                  </a:lnTo>
                  <a:lnTo>
                    <a:pt x="140" y="102"/>
                  </a:lnTo>
                  <a:lnTo>
                    <a:pt x="140" y="102"/>
                  </a:lnTo>
                  <a:lnTo>
                    <a:pt x="131" y="89"/>
                  </a:lnTo>
                  <a:lnTo>
                    <a:pt x="122" y="76"/>
                  </a:lnTo>
                  <a:lnTo>
                    <a:pt x="110" y="62"/>
                  </a:lnTo>
                  <a:lnTo>
                    <a:pt x="99" y="51"/>
                  </a:lnTo>
                  <a:lnTo>
                    <a:pt x="72" y="27"/>
                  </a:lnTo>
                  <a:lnTo>
                    <a:pt x="48" y="6"/>
                  </a:lnTo>
                  <a:lnTo>
                    <a:pt x="48" y="6"/>
                  </a:lnTo>
                  <a:lnTo>
                    <a:pt x="40" y="0"/>
                  </a:lnTo>
                  <a:lnTo>
                    <a:pt x="40" y="0"/>
                  </a:lnTo>
                  <a:lnTo>
                    <a:pt x="0" y="28"/>
                  </a:lnTo>
                  <a:lnTo>
                    <a:pt x="0" y="28"/>
                  </a:lnTo>
                  <a:lnTo>
                    <a:pt x="28" y="49"/>
                  </a:lnTo>
                  <a:lnTo>
                    <a:pt x="28" y="49"/>
                  </a:lnTo>
                  <a:lnTo>
                    <a:pt x="49" y="68"/>
                  </a:lnTo>
                  <a:lnTo>
                    <a:pt x="67" y="87"/>
                  </a:lnTo>
                  <a:lnTo>
                    <a:pt x="83" y="107"/>
                  </a:lnTo>
                  <a:lnTo>
                    <a:pt x="97" y="127"/>
                  </a:lnTo>
                  <a:lnTo>
                    <a:pt x="109" y="149"/>
                  </a:lnTo>
                  <a:lnTo>
                    <a:pt x="121" y="171"/>
                  </a:lnTo>
                  <a:lnTo>
                    <a:pt x="130" y="196"/>
                  </a:lnTo>
                  <a:lnTo>
                    <a:pt x="139" y="222"/>
                  </a:lnTo>
                  <a:lnTo>
                    <a:pt x="139" y="222"/>
                  </a:lnTo>
                  <a:lnTo>
                    <a:pt x="142" y="227"/>
                  </a:lnTo>
                  <a:lnTo>
                    <a:pt x="144" y="231"/>
                  </a:lnTo>
                  <a:lnTo>
                    <a:pt x="148" y="235"/>
                  </a:lnTo>
                  <a:lnTo>
                    <a:pt x="152" y="238"/>
                  </a:lnTo>
                  <a:lnTo>
                    <a:pt x="157" y="239"/>
                  </a:lnTo>
                  <a:lnTo>
                    <a:pt x="163" y="239"/>
                  </a:lnTo>
                  <a:lnTo>
                    <a:pt x="168" y="238"/>
                  </a:lnTo>
                  <a:lnTo>
                    <a:pt x="173" y="236"/>
                  </a:lnTo>
                  <a:lnTo>
                    <a:pt x="173" y="236"/>
                  </a:lnTo>
                  <a:lnTo>
                    <a:pt x="181" y="230"/>
                  </a:lnTo>
                  <a:lnTo>
                    <a:pt x="185" y="222"/>
                  </a:lnTo>
                  <a:lnTo>
                    <a:pt x="187" y="214"/>
                  </a:lnTo>
                  <a:lnTo>
                    <a:pt x="190" y="205"/>
                  </a:lnTo>
                  <a:lnTo>
                    <a:pt x="190" y="205"/>
                  </a:lnTo>
                  <a:lnTo>
                    <a:pt x="189" y="197"/>
                  </a:lnTo>
                  <a:lnTo>
                    <a:pt x="186" y="191"/>
                  </a:lnTo>
                  <a:lnTo>
                    <a:pt x="181" y="187"/>
                  </a:lnTo>
                  <a:lnTo>
                    <a:pt x="174" y="184"/>
                  </a:lnTo>
                  <a:lnTo>
                    <a:pt x="174" y="18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56" name="Freeform 868"/>
            <p:cNvSpPr/>
            <p:nvPr/>
          </p:nvSpPr>
          <p:spPr bwMode="auto">
            <a:xfrm>
              <a:off x="4421188" y="3222626"/>
              <a:ext cx="46038" cy="36513"/>
            </a:xfrm>
            <a:custGeom>
              <a:avLst/>
              <a:gdLst/>
              <a:ahLst/>
              <a:cxnLst>
                <a:cxn ang="0">
                  <a:pos x="102" y="49"/>
                </a:cxn>
                <a:cxn ang="0">
                  <a:pos x="102" y="49"/>
                </a:cxn>
                <a:cxn ang="0">
                  <a:pos x="94" y="45"/>
                </a:cxn>
                <a:cxn ang="0">
                  <a:pos x="86" y="41"/>
                </a:cxn>
                <a:cxn ang="0">
                  <a:pos x="71" y="30"/>
                </a:cxn>
                <a:cxn ang="0">
                  <a:pos x="54" y="15"/>
                </a:cxn>
                <a:cxn ang="0">
                  <a:pos x="38" y="0"/>
                </a:cxn>
                <a:cxn ang="0">
                  <a:pos x="38" y="0"/>
                </a:cxn>
                <a:cxn ang="0">
                  <a:pos x="0" y="24"/>
                </a:cxn>
                <a:cxn ang="0">
                  <a:pos x="0" y="24"/>
                </a:cxn>
                <a:cxn ang="0">
                  <a:pos x="9" y="31"/>
                </a:cxn>
                <a:cxn ang="0">
                  <a:pos x="9" y="31"/>
                </a:cxn>
                <a:cxn ang="0">
                  <a:pos x="21" y="39"/>
                </a:cxn>
                <a:cxn ang="0">
                  <a:pos x="30" y="47"/>
                </a:cxn>
                <a:cxn ang="0">
                  <a:pos x="48" y="65"/>
                </a:cxn>
                <a:cxn ang="0">
                  <a:pos x="58" y="74"/>
                </a:cxn>
                <a:cxn ang="0">
                  <a:pos x="67" y="81"/>
                </a:cxn>
                <a:cxn ang="0">
                  <a:pos x="79" y="87"/>
                </a:cxn>
                <a:cxn ang="0">
                  <a:pos x="90" y="92"/>
                </a:cxn>
                <a:cxn ang="0">
                  <a:pos x="90" y="92"/>
                </a:cxn>
                <a:cxn ang="0">
                  <a:pos x="96" y="94"/>
                </a:cxn>
                <a:cxn ang="0">
                  <a:pos x="101" y="94"/>
                </a:cxn>
                <a:cxn ang="0">
                  <a:pos x="105" y="92"/>
                </a:cxn>
                <a:cxn ang="0">
                  <a:pos x="109" y="91"/>
                </a:cxn>
                <a:cxn ang="0">
                  <a:pos x="111" y="89"/>
                </a:cxn>
                <a:cxn ang="0">
                  <a:pos x="114" y="85"/>
                </a:cxn>
                <a:cxn ang="0">
                  <a:pos x="118" y="77"/>
                </a:cxn>
                <a:cxn ang="0">
                  <a:pos x="119" y="69"/>
                </a:cxn>
                <a:cxn ang="0">
                  <a:pos x="118" y="64"/>
                </a:cxn>
                <a:cxn ang="0">
                  <a:pos x="116" y="60"/>
                </a:cxn>
                <a:cxn ang="0">
                  <a:pos x="114" y="57"/>
                </a:cxn>
                <a:cxn ang="0">
                  <a:pos x="111" y="53"/>
                </a:cxn>
                <a:cxn ang="0">
                  <a:pos x="107" y="51"/>
                </a:cxn>
                <a:cxn ang="0">
                  <a:pos x="102" y="49"/>
                </a:cxn>
                <a:cxn ang="0">
                  <a:pos x="102" y="49"/>
                </a:cxn>
              </a:cxnLst>
              <a:rect l="0" t="0" r="r" b="b"/>
              <a:pathLst>
                <a:path w="119" h="94">
                  <a:moveTo>
                    <a:pt x="102" y="49"/>
                  </a:moveTo>
                  <a:lnTo>
                    <a:pt x="102" y="49"/>
                  </a:lnTo>
                  <a:lnTo>
                    <a:pt x="94" y="45"/>
                  </a:lnTo>
                  <a:lnTo>
                    <a:pt x="86" y="41"/>
                  </a:lnTo>
                  <a:lnTo>
                    <a:pt x="71" y="30"/>
                  </a:lnTo>
                  <a:lnTo>
                    <a:pt x="54" y="15"/>
                  </a:lnTo>
                  <a:lnTo>
                    <a:pt x="38" y="0"/>
                  </a:lnTo>
                  <a:lnTo>
                    <a:pt x="38" y="0"/>
                  </a:lnTo>
                  <a:lnTo>
                    <a:pt x="0" y="24"/>
                  </a:lnTo>
                  <a:lnTo>
                    <a:pt x="0" y="24"/>
                  </a:lnTo>
                  <a:lnTo>
                    <a:pt x="9" y="31"/>
                  </a:lnTo>
                  <a:lnTo>
                    <a:pt x="9" y="31"/>
                  </a:lnTo>
                  <a:lnTo>
                    <a:pt x="21" y="39"/>
                  </a:lnTo>
                  <a:lnTo>
                    <a:pt x="30" y="47"/>
                  </a:lnTo>
                  <a:lnTo>
                    <a:pt x="48" y="65"/>
                  </a:lnTo>
                  <a:lnTo>
                    <a:pt x="58" y="74"/>
                  </a:lnTo>
                  <a:lnTo>
                    <a:pt x="67" y="81"/>
                  </a:lnTo>
                  <a:lnTo>
                    <a:pt x="79" y="87"/>
                  </a:lnTo>
                  <a:lnTo>
                    <a:pt x="90" y="92"/>
                  </a:lnTo>
                  <a:lnTo>
                    <a:pt x="90" y="92"/>
                  </a:lnTo>
                  <a:lnTo>
                    <a:pt x="96" y="94"/>
                  </a:lnTo>
                  <a:lnTo>
                    <a:pt x="101" y="94"/>
                  </a:lnTo>
                  <a:lnTo>
                    <a:pt x="105" y="92"/>
                  </a:lnTo>
                  <a:lnTo>
                    <a:pt x="109" y="91"/>
                  </a:lnTo>
                  <a:lnTo>
                    <a:pt x="111" y="89"/>
                  </a:lnTo>
                  <a:lnTo>
                    <a:pt x="114" y="85"/>
                  </a:lnTo>
                  <a:lnTo>
                    <a:pt x="118" y="77"/>
                  </a:lnTo>
                  <a:lnTo>
                    <a:pt x="119" y="69"/>
                  </a:lnTo>
                  <a:lnTo>
                    <a:pt x="118" y="64"/>
                  </a:lnTo>
                  <a:lnTo>
                    <a:pt x="116" y="60"/>
                  </a:lnTo>
                  <a:lnTo>
                    <a:pt x="114" y="57"/>
                  </a:lnTo>
                  <a:lnTo>
                    <a:pt x="111" y="53"/>
                  </a:lnTo>
                  <a:lnTo>
                    <a:pt x="107" y="51"/>
                  </a:lnTo>
                  <a:lnTo>
                    <a:pt x="102" y="49"/>
                  </a:lnTo>
                  <a:lnTo>
                    <a:pt x="102" y="49"/>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57" name="Freeform 869"/>
            <p:cNvSpPr>
              <a:spLocks noEditPoints="1"/>
            </p:cNvSpPr>
            <p:nvPr/>
          </p:nvSpPr>
          <p:spPr bwMode="auto">
            <a:xfrm>
              <a:off x="4148138" y="3128963"/>
              <a:ext cx="312738" cy="266700"/>
            </a:xfrm>
            <a:custGeom>
              <a:avLst/>
              <a:gdLst/>
              <a:ahLst/>
              <a:cxnLst>
                <a:cxn ang="0">
                  <a:pos x="764" y="150"/>
                </a:cxn>
                <a:cxn ang="0">
                  <a:pos x="758" y="142"/>
                </a:cxn>
                <a:cxn ang="0">
                  <a:pos x="713" y="99"/>
                </a:cxn>
                <a:cxn ang="0">
                  <a:pos x="638" y="37"/>
                </a:cxn>
                <a:cxn ang="0">
                  <a:pos x="603" y="6"/>
                </a:cxn>
                <a:cxn ang="0">
                  <a:pos x="587" y="2"/>
                </a:cxn>
                <a:cxn ang="0">
                  <a:pos x="570" y="2"/>
                </a:cxn>
                <a:cxn ang="0">
                  <a:pos x="542" y="23"/>
                </a:cxn>
                <a:cxn ang="0">
                  <a:pos x="433" y="108"/>
                </a:cxn>
                <a:cxn ang="0">
                  <a:pos x="308" y="201"/>
                </a:cxn>
                <a:cxn ang="0">
                  <a:pos x="227" y="256"/>
                </a:cxn>
                <a:cxn ang="0">
                  <a:pos x="120" y="345"/>
                </a:cxn>
                <a:cxn ang="0">
                  <a:pos x="31" y="411"/>
                </a:cxn>
                <a:cxn ang="0">
                  <a:pos x="1" y="451"/>
                </a:cxn>
                <a:cxn ang="0">
                  <a:pos x="4" y="469"/>
                </a:cxn>
                <a:cxn ang="0">
                  <a:pos x="9" y="482"/>
                </a:cxn>
                <a:cxn ang="0">
                  <a:pos x="30" y="515"/>
                </a:cxn>
                <a:cxn ang="0">
                  <a:pos x="64" y="558"/>
                </a:cxn>
                <a:cxn ang="0">
                  <a:pos x="109" y="613"/>
                </a:cxn>
                <a:cxn ang="0">
                  <a:pos x="137" y="639"/>
                </a:cxn>
                <a:cxn ang="0">
                  <a:pos x="143" y="650"/>
                </a:cxn>
                <a:cxn ang="0">
                  <a:pos x="153" y="665"/>
                </a:cxn>
                <a:cxn ang="0">
                  <a:pos x="171" y="670"/>
                </a:cxn>
                <a:cxn ang="0">
                  <a:pos x="191" y="659"/>
                </a:cxn>
                <a:cxn ang="0">
                  <a:pos x="283" y="584"/>
                </a:cxn>
                <a:cxn ang="0">
                  <a:pos x="336" y="549"/>
                </a:cxn>
                <a:cxn ang="0">
                  <a:pos x="366" y="520"/>
                </a:cxn>
                <a:cxn ang="0">
                  <a:pos x="422" y="477"/>
                </a:cxn>
                <a:cxn ang="0">
                  <a:pos x="525" y="406"/>
                </a:cxn>
                <a:cxn ang="0">
                  <a:pos x="658" y="303"/>
                </a:cxn>
                <a:cxn ang="0">
                  <a:pos x="726" y="258"/>
                </a:cxn>
                <a:cxn ang="0">
                  <a:pos x="773" y="215"/>
                </a:cxn>
                <a:cxn ang="0">
                  <a:pos x="784" y="176"/>
                </a:cxn>
                <a:cxn ang="0">
                  <a:pos x="765" y="150"/>
                </a:cxn>
                <a:cxn ang="0">
                  <a:pos x="723" y="202"/>
                </a:cxn>
                <a:cxn ang="0">
                  <a:pos x="694" y="217"/>
                </a:cxn>
                <a:cxn ang="0">
                  <a:pos x="631" y="269"/>
                </a:cxn>
                <a:cxn ang="0">
                  <a:pos x="576" y="308"/>
                </a:cxn>
                <a:cxn ang="0">
                  <a:pos x="491" y="372"/>
                </a:cxn>
                <a:cxn ang="0">
                  <a:pos x="380" y="449"/>
                </a:cxn>
                <a:cxn ang="0">
                  <a:pos x="226" y="575"/>
                </a:cxn>
                <a:cxn ang="0">
                  <a:pos x="168" y="609"/>
                </a:cxn>
                <a:cxn ang="0">
                  <a:pos x="104" y="536"/>
                </a:cxn>
                <a:cxn ang="0">
                  <a:pos x="57" y="479"/>
                </a:cxn>
                <a:cxn ang="0">
                  <a:pos x="47" y="460"/>
                </a:cxn>
                <a:cxn ang="0">
                  <a:pos x="62" y="443"/>
                </a:cxn>
                <a:cxn ang="0">
                  <a:pos x="100" y="419"/>
                </a:cxn>
                <a:cxn ang="0">
                  <a:pos x="205" y="333"/>
                </a:cxn>
                <a:cxn ang="0">
                  <a:pos x="320" y="249"/>
                </a:cxn>
                <a:cxn ang="0">
                  <a:pos x="421" y="180"/>
                </a:cxn>
                <a:cxn ang="0">
                  <a:pos x="480" y="126"/>
                </a:cxn>
                <a:cxn ang="0">
                  <a:pos x="582" y="53"/>
                </a:cxn>
                <a:cxn ang="0">
                  <a:pos x="658" y="108"/>
                </a:cxn>
                <a:cxn ang="0">
                  <a:pos x="732" y="184"/>
                </a:cxn>
                <a:cxn ang="0">
                  <a:pos x="737" y="190"/>
                </a:cxn>
                <a:cxn ang="0">
                  <a:pos x="727" y="198"/>
                </a:cxn>
              </a:cxnLst>
              <a:rect l="0" t="0" r="r" b="b"/>
              <a:pathLst>
                <a:path w="786" h="670">
                  <a:moveTo>
                    <a:pt x="765" y="150"/>
                  </a:moveTo>
                  <a:lnTo>
                    <a:pt x="765" y="150"/>
                  </a:lnTo>
                  <a:lnTo>
                    <a:pt x="761" y="145"/>
                  </a:lnTo>
                  <a:lnTo>
                    <a:pt x="764" y="150"/>
                  </a:lnTo>
                  <a:lnTo>
                    <a:pt x="764" y="150"/>
                  </a:lnTo>
                  <a:lnTo>
                    <a:pt x="762" y="149"/>
                  </a:lnTo>
                  <a:lnTo>
                    <a:pt x="762" y="149"/>
                  </a:lnTo>
                  <a:lnTo>
                    <a:pt x="758" y="142"/>
                  </a:lnTo>
                  <a:lnTo>
                    <a:pt x="753" y="136"/>
                  </a:lnTo>
                  <a:lnTo>
                    <a:pt x="739" y="121"/>
                  </a:lnTo>
                  <a:lnTo>
                    <a:pt x="724" y="109"/>
                  </a:lnTo>
                  <a:lnTo>
                    <a:pt x="713" y="99"/>
                  </a:lnTo>
                  <a:lnTo>
                    <a:pt x="713" y="99"/>
                  </a:lnTo>
                  <a:lnTo>
                    <a:pt x="689" y="75"/>
                  </a:lnTo>
                  <a:lnTo>
                    <a:pt x="664" y="56"/>
                  </a:lnTo>
                  <a:lnTo>
                    <a:pt x="638" y="37"/>
                  </a:lnTo>
                  <a:lnTo>
                    <a:pt x="612" y="19"/>
                  </a:lnTo>
                  <a:lnTo>
                    <a:pt x="612" y="19"/>
                  </a:lnTo>
                  <a:lnTo>
                    <a:pt x="608" y="11"/>
                  </a:lnTo>
                  <a:lnTo>
                    <a:pt x="603" y="6"/>
                  </a:lnTo>
                  <a:lnTo>
                    <a:pt x="595" y="2"/>
                  </a:lnTo>
                  <a:lnTo>
                    <a:pt x="591" y="2"/>
                  </a:lnTo>
                  <a:lnTo>
                    <a:pt x="587" y="2"/>
                  </a:lnTo>
                  <a:lnTo>
                    <a:pt x="587" y="2"/>
                  </a:lnTo>
                  <a:lnTo>
                    <a:pt x="582" y="1"/>
                  </a:lnTo>
                  <a:lnTo>
                    <a:pt x="578" y="0"/>
                  </a:lnTo>
                  <a:lnTo>
                    <a:pt x="574" y="1"/>
                  </a:lnTo>
                  <a:lnTo>
                    <a:pt x="570" y="2"/>
                  </a:lnTo>
                  <a:lnTo>
                    <a:pt x="563" y="6"/>
                  </a:lnTo>
                  <a:lnTo>
                    <a:pt x="559" y="14"/>
                  </a:lnTo>
                  <a:lnTo>
                    <a:pt x="559" y="14"/>
                  </a:lnTo>
                  <a:lnTo>
                    <a:pt x="542" y="23"/>
                  </a:lnTo>
                  <a:lnTo>
                    <a:pt x="525" y="34"/>
                  </a:lnTo>
                  <a:lnTo>
                    <a:pt x="493" y="58"/>
                  </a:lnTo>
                  <a:lnTo>
                    <a:pt x="463" y="83"/>
                  </a:lnTo>
                  <a:lnTo>
                    <a:pt x="433" y="108"/>
                  </a:lnTo>
                  <a:lnTo>
                    <a:pt x="433" y="108"/>
                  </a:lnTo>
                  <a:lnTo>
                    <a:pt x="393" y="141"/>
                  </a:lnTo>
                  <a:lnTo>
                    <a:pt x="351" y="172"/>
                  </a:lnTo>
                  <a:lnTo>
                    <a:pt x="308" y="201"/>
                  </a:lnTo>
                  <a:lnTo>
                    <a:pt x="265" y="230"/>
                  </a:lnTo>
                  <a:lnTo>
                    <a:pt x="265" y="230"/>
                  </a:lnTo>
                  <a:lnTo>
                    <a:pt x="246" y="241"/>
                  </a:lnTo>
                  <a:lnTo>
                    <a:pt x="227" y="256"/>
                  </a:lnTo>
                  <a:lnTo>
                    <a:pt x="191" y="285"/>
                  </a:lnTo>
                  <a:lnTo>
                    <a:pt x="155" y="315"/>
                  </a:lnTo>
                  <a:lnTo>
                    <a:pt x="120" y="345"/>
                  </a:lnTo>
                  <a:lnTo>
                    <a:pt x="120" y="345"/>
                  </a:lnTo>
                  <a:lnTo>
                    <a:pt x="99" y="362"/>
                  </a:lnTo>
                  <a:lnTo>
                    <a:pt x="77" y="379"/>
                  </a:lnTo>
                  <a:lnTo>
                    <a:pt x="31" y="411"/>
                  </a:lnTo>
                  <a:lnTo>
                    <a:pt x="31" y="411"/>
                  </a:lnTo>
                  <a:lnTo>
                    <a:pt x="21" y="419"/>
                  </a:lnTo>
                  <a:lnTo>
                    <a:pt x="13" y="428"/>
                  </a:lnTo>
                  <a:lnTo>
                    <a:pt x="6" y="439"/>
                  </a:lnTo>
                  <a:lnTo>
                    <a:pt x="1" y="451"/>
                  </a:lnTo>
                  <a:lnTo>
                    <a:pt x="1" y="451"/>
                  </a:lnTo>
                  <a:lnTo>
                    <a:pt x="0" y="459"/>
                  </a:lnTo>
                  <a:lnTo>
                    <a:pt x="1" y="464"/>
                  </a:lnTo>
                  <a:lnTo>
                    <a:pt x="4" y="469"/>
                  </a:lnTo>
                  <a:lnTo>
                    <a:pt x="7" y="473"/>
                  </a:lnTo>
                  <a:lnTo>
                    <a:pt x="7" y="473"/>
                  </a:lnTo>
                  <a:lnTo>
                    <a:pt x="7" y="478"/>
                  </a:lnTo>
                  <a:lnTo>
                    <a:pt x="9" y="482"/>
                  </a:lnTo>
                  <a:lnTo>
                    <a:pt x="9" y="482"/>
                  </a:lnTo>
                  <a:lnTo>
                    <a:pt x="13" y="491"/>
                  </a:lnTo>
                  <a:lnTo>
                    <a:pt x="18" y="499"/>
                  </a:lnTo>
                  <a:lnTo>
                    <a:pt x="30" y="515"/>
                  </a:lnTo>
                  <a:lnTo>
                    <a:pt x="30" y="515"/>
                  </a:lnTo>
                  <a:lnTo>
                    <a:pt x="45" y="537"/>
                  </a:lnTo>
                  <a:lnTo>
                    <a:pt x="55" y="548"/>
                  </a:lnTo>
                  <a:lnTo>
                    <a:pt x="64" y="558"/>
                  </a:lnTo>
                  <a:lnTo>
                    <a:pt x="64" y="558"/>
                  </a:lnTo>
                  <a:lnTo>
                    <a:pt x="75" y="570"/>
                  </a:lnTo>
                  <a:lnTo>
                    <a:pt x="87" y="584"/>
                  </a:lnTo>
                  <a:lnTo>
                    <a:pt x="109" y="613"/>
                  </a:lnTo>
                  <a:lnTo>
                    <a:pt x="109" y="613"/>
                  </a:lnTo>
                  <a:lnTo>
                    <a:pt x="117" y="619"/>
                  </a:lnTo>
                  <a:lnTo>
                    <a:pt x="126" y="630"/>
                  </a:lnTo>
                  <a:lnTo>
                    <a:pt x="137" y="639"/>
                  </a:lnTo>
                  <a:lnTo>
                    <a:pt x="140" y="643"/>
                  </a:lnTo>
                  <a:lnTo>
                    <a:pt x="142" y="646"/>
                  </a:lnTo>
                  <a:lnTo>
                    <a:pt x="142" y="646"/>
                  </a:lnTo>
                  <a:lnTo>
                    <a:pt x="143" y="650"/>
                  </a:lnTo>
                  <a:lnTo>
                    <a:pt x="146" y="653"/>
                  </a:lnTo>
                  <a:lnTo>
                    <a:pt x="146" y="653"/>
                  </a:lnTo>
                  <a:lnTo>
                    <a:pt x="149" y="660"/>
                  </a:lnTo>
                  <a:lnTo>
                    <a:pt x="153" y="665"/>
                  </a:lnTo>
                  <a:lnTo>
                    <a:pt x="159" y="669"/>
                  </a:lnTo>
                  <a:lnTo>
                    <a:pt x="167" y="670"/>
                  </a:lnTo>
                  <a:lnTo>
                    <a:pt x="171" y="670"/>
                  </a:lnTo>
                  <a:lnTo>
                    <a:pt x="171" y="670"/>
                  </a:lnTo>
                  <a:lnTo>
                    <a:pt x="178" y="669"/>
                  </a:lnTo>
                  <a:lnTo>
                    <a:pt x="184" y="667"/>
                  </a:lnTo>
                  <a:lnTo>
                    <a:pt x="188" y="663"/>
                  </a:lnTo>
                  <a:lnTo>
                    <a:pt x="191" y="659"/>
                  </a:lnTo>
                  <a:lnTo>
                    <a:pt x="191" y="659"/>
                  </a:lnTo>
                  <a:lnTo>
                    <a:pt x="214" y="640"/>
                  </a:lnTo>
                  <a:lnTo>
                    <a:pt x="238" y="622"/>
                  </a:lnTo>
                  <a:lnTo>
                    <a:pt x="283" y="584"/>
                  </a:lnTo>
                  <a:lnTo>
                    <a:pt x="283" y="584"/>
                  </a:lnTo>
                  <a:lnTo>
                    <a:pt x="300" y="572"/>
                  </a:lnTo>
                  <a:lnTo>
                    <a:pt x="317" y="561"/>
                  </a:lnTo>
                  <a:lnTo>
                    <a:pt x="336" y="549"/>
                  </a:lnTo>
                  <a:lnTo>
                    <a:pt x="344" y="542"/>
                  </a:lnTo>
                  <a:lnTo>
                    <a:pt x="350" y="536"/>
                  </a:lnTo>
                  <a:lnTo>
                    <a:pt x="350" y="536"/>
                  </a:lnTo>
                  <a:lnTo>
                    <a:pt x="366" y="520"/>
                  </a:lnTo>
                  <a:lnTo>
                    <a:pt x="384" y="504"/>
                  </a:lnTo>
                  <a:lnTo>
                    <a:pt x="404" y="489"/>
                  </a:lnTo>
                  <a:lnTo>
                    <a:pt x="422" y="477"/>
                  </a:lnTo>
                  <a:lnTo>
                    <a:pt x="422" y="477"/>
                  </a:lnTo>
                  <a:lnTo>
                    <a:pt x="440" y="466"/>
                  </a:lnTo>
                  <a:lnTo>
                    <a:pt x="459" y="456"/>
                  </a:lnTo>
                  <a:lnTo>
                    <a:pt x="493" y="431"/>
                  </a:lnTo>
                  <a:lnTo>
                    <a:pt x="525" y="406"/>
                  </a:lnTo>
                  <a:lnTo>
                    <a:pt x="558" y="379"/>
                  </a:lnTo>
                  <a:lnTo>
                    <a:pt x="591" y="353"/>
                  </a:lnTo>
                  <a:lnTo>
                    <a:pt x="624" y="326"/>
                  </a:lnTo>
                  <a:lnTo>
                    <a:pt x="658" y="303"/>
                  </a:lnTo>
                  <a:lnTo>
                    <a:pt x="692" y="281"/>
                  </a:lnTo>
                  <a:lnTo>
                    <a:pt x="692" y="281"/>
                  </a:lnTo>
                  <a:lnTo>
                    <a:pt x="706" y="272"/>
                  </a:lnTo>
                  <a:lnTo>
                    <a:pt x="726" y="258"/>
                  </a:lnTo>
                  <a:lnTo>
                    <a:pt x="745" y="241"/>
                  </a:lnTo>
                  <a:lnTo>
                    <a:pt x="756" y="234"/>
                  </a:lnTo>
                  <a:lnTo>
                    <a:pt x="765" y="224"/>
                  </a:lnTo>
                  <a:lnTo>
                    <a:pt x="773" y="215"/>
                  </a:lnTo>
                  <a:lnTo>
                    <a:pt x="779" y="205"/>
                  </a:lnTo>
                  <a:lnTo>
                    <a:pt x="783" y="196"/>
                  </a:lnTo>
                  <a:lnTo>
                    <a:pt x="786" y="187"/>
                  </a:lnTo>
                  <a:lnTo>
                    <a:pt x="784" y="176"/>
                  </a:lnTo>
                  <a:lnTo>
                    <a:pt x="783" y="172"/>
                  </a:lnTo>
                  <a:lnTo>
                    <a:pt x="782" y="167"/>
                  </a:lnTo>
                  <a:lnTo>
                    <a:pt x="775" y="159"/>
                  </a:lnTo>
                  <a:lnTo>
                    <a:pt x="765" y="150"/>
                  </a:lnTo>
                  <a:lnTo>
                    <a:pt x="765" y="150"/>
                  </a:lnTo>
                  <a:close/>
                  <a:moveTo>
                    <a:pt x="727" y="198"/>
                  </a:moveTo>
                  <a:lnTo>
                    <a:pt x="727" y="198"/>
                  </a:lnTo>
                  <a:lnTo>
                    <a:pt x="723" y="202"/>
                  </a:lnTo>
                  <a:lnTo>
                    <a:pt x="719" y="205"/>
                  </a:lnTo>
                  <a:lnTo>
                    <a:pt x="707" y="209"/>
                  </a:lnTo>
                  <a:lnTo>
                    <a:pt x="707" y="209"/>
                  </a:lnTo>
                  <a:lnTo>
                    <a:pt x="694" y="217"/>
                  </a:lnTo>
                  <a:lnTo>
                    <a:pt x="681" y="226"/>
                  </a:lnTo>
                  <a:lnTo>
                    <a:pt x="668" y="236"/>
                  </a:lnTo>
                  <a:lnTo>
                    <a:pt x="656" y="248"/>
                  </a:lnTo>
                  <a:lnTo>
                    <a:pt x="631" y="269"/>
                  </a:lnTo>
                  <a:lnTo>
                    <a:pt x="618" y="279"/>
                  </a:lnTo>
                  <a:lnTo>
                    <a:pt x="605" y="289"/>
                  </a:lnTo>
                  <a:lnTo>
                    <a:pt x="605" y="289"/>
                  </a:lnTo>
                  <a:lnTo>
                    <a:pt x="576" y="308"/>
                  </a:lnTo>
                  <a:lnTo>
                    <a:pt x="548" y="329"/>
                  </a:lnTo>
                  <a:lnTo>
                    <a:pt x="519" y="351"/>
                  </a:lnTo>
                  <a:lnTo>
                    <a:pt x="491" y="372"/>
                  </a:lnTo>
                  <a:lnTo>
                    <a:pt x="491" y="372"/>
                  </a:lnTo>
                  <a:lnTo>
                    <a:pt x="463" y="392"/>
                  </a:lnTo>
                  <a:lnTo>
                    <a:pt x="435" y="410"/>
                  </a:lnTo>
                  <a:lnTo>
                    <a:pt x="406" y="430"/>
                  </a:lnTo>
                  <a:lnTo>
                    <a:pt x="380" y="449"/>
                  </a:lnTo>
                  <a:lnTo>
                    <a:pt x="380" y="449"/>
                  </a:lnTo>
                  <a:lnTo>
                    <a:pt x="328" y="491"/>
                  </a:lnTo>
                  <a:lnTo>
                    <a:pt x="277" y="533"/>
                  </a:lnTo>
                  <a:lnTo>
                    <a:pt x="226" y="575"/>
                  </a:lnTo>
                  <a:lnTo>
                    <a:pt x="174" y="616"/>
                  </a:lnTo>
                  <a:lnTo>
                    <a:pt x="174" y="616"/>
                  </a:lnTo>
                  <a:lnTo>
                    <a:pt x="168" y="609"/>
                  </a:lnTo>
                  <a:lnTo>
                    <a:pt x="168" y="609"/>
                  </a:lnTo>
                  <a:lnTo>
                    <a:pt x="147" y="585"/>
                  </a:lnTo>
                  <a:lnTo>
                    <a:pt x="126" y="561"/>
                  </a:lnTo>
                  <a:lnTo>
                    <a:pt x="126" y="561"/>
                  </a:lnTo>
                  <a:lnTo>
                    <a:pt x="104" y="536"/>
                  </a:lnTo>
                  <a:lnTo>
                    <a:pt x="82" y="511"/>
                  </a:lnTo>
                  <a:lnTo>
                    <a:pt x="82" y="511"/>
                  </a:lnTo>
                  <a:lnTo>
                    <a:pt x="66" y="491"/>
                  </a:lnTo>
                  <a:lnTo>
                    <a:pt x="57" y="479"/>
                  </a:lnTo>
                  <a:lnTo>
                    <a:pt x="52" y="470"/>
                  </a:lnTo>
                  <a:lnTo>
                    <a:pt x="52" y="470"/>
                  </a:lnTo>
                  <a:lnTo>
                    <a:pt x="49" y="465"/>
                  </a:lnTo>
                  <a:lnTo>
                    <a:pt x="47" y="460"/>
                  </a:lnTo>
                  <a:lnTo>
                    <a:pt x="47" y="460"/>
                  </a:lnTo>
                  <a:lnTo>
                    <a:pt x="51" y="455"/>
                  </a:lnTo>
                  <a:lnTo>
                    <a:pt x="56" y="448"/>
                  </a:lnTo>
                  <a:lnTo>
                    <a:pt x="62" y="443"/>
                  </a:lnTo>
                  <a:lnTo>
                    <a:pt x="70" y="438"/>
                  </a:lnTo>
                  <a:lnTo>
                    <a:pt x="87" y="428"/>
                  </a:lnTo>
                  <a:lnTo>
                    <a:pt x="100" y="419"/>
                  </a:lnTo>
                  <a:lnTo>
                    <a:pt x="100" y="419"/>
                  </a:lnTo>
                  <a:lnTo>
                    <a:pt x="134" y="392"/>
                  </a:lnTo>
                  <a:lnTo>
                    <a:pt x="168" y="363"/>
                  </a:lnTo>
                  <a:lnTo>
                    <a:pt x="168" y="363"/>
                  </a:lnTo>
                  <a:lnTo>
                    <a:pt x="205" y="333"/>
                  </a:lnTo>
                  <a:lnTo>
                    <a:pt x="242" y="303"/>
                  </a:lnTo>
                  <a:lnTo>
                    <a:pt x="280" y="274"/>
                  </a:lnTo>
                  <a:lnTo>
                    <a:pt x="299" y="261"/>
                  </a:lnTo>
                  <a:lnTo>
                    <a:pt x="320" y="249"/>
                  </a:lnTo>
                  <a:lnTo>
                    <a:pt x="320" y="249"/>
                  </a:lnTo>
                  <a:lnTo>
                    <a:pt x="354" y="227"/>
                  </a:lnTo>
                  <a:lnTo>
                    <a:pt x="388" y="205"/>
                  </a:lnTo>
                  <a:lnTo>
                    <a:pt x="421" y="180"/>
                  </a:lnTo>
                  <a:lnTo>
                    <a:pt x="437" y="167"/>
                  </a:lnTo>
                  <a:lnTo>
                    <a:pt x="451" y="153"/>
                  </a:lnTo>
                  <a:lnTo>
                    <a:pt x="451" y="153"/>
                  </a:lnTo>
                  <a:lnTo>
                    <a:pt x="480" y="126"/>
                  </a:lnTo>
                  <a:lnTo>
                    <a:pt x="512" y="99"/>
                  </a:lnTo>
                  <a:lnTo>
                    <a:pt x="546" y="74"/>
                  </a:lnTo>
                  <a:lnTo>
                    <a:pt x="565" y="64"/>
                  </a:lnTo>
                  <a:lnTo>
                    <a:pt x="582" y="53"/>
                  </a:lnTo>
                  <a:lnTo>
                    <a:pt x="582" y="53"/>
                  </a:lnTo>
                  <a:lnTo>
                    <a:pt x="608" y="70"/>
                  </a:lnTo>
                  <a:lnTo>
                    <a:pt x="633" y="88"/>
                  </a:lnTo>
                  <a:lnTo>
                    <a:pt x="658" y="108"/>
                  </a:lnTo>
                  <a:lnTo>
                    <a:pt x="669" y="120"/>
                  </a:lnTo>
                  <a:lnTo>
                    <a:pt x="680" y="132"/>
                  </a:lnTo>
                  <a:lnTo>
                    <a:pt x="680" y="132"/>
                  </a:lnTo>
                  <a:lnTo>
                    <a:pt x="732" y="184"/>
                  </a:lnTo>
                  <a:lnTo>
                    <a:pt x="732" y="184"/>
                  </a:lnTo>
                  <a:lnTo>
                    <a:pt x="739" y="189"/>
                  </a:lnTo>
                  <a:lnTo>
                    <a:pt x="739" y="190"/>
                  </a:lnTo>
                  <a:lnTo>
                    <a:pt x="737" y="190"/>
                  </a:lnTo>
                  <a:lnTo>
                    <a:pt x="733" y="192"/>
                  </a:lnTo>
                  <a:lnTo>
                    <a:pt x="730" y="194"/>
                  </a:lnTo>
                  <a:lnTo>
                    <a:pt x="727" y="198"/>
                  </a:lnTo>
                  <a:lnTo>
                    <a:pt x="727" y="198"/>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58" name="Freeform 870"/>
            <p:cNvSpPr>
              <a:spLocks noEditPoints="1"/>
            </p:cNvSpPr>
            <p:nvPr/>
          </p:nvSpPr>
          <p:spPr bwMode="auto">
            <a:xfrm>
              <a:off x="4635501" y="3128963"/>
              <a:ext cx="311150" cy="266700"/>
            </a:xfrm>
            <a:custGeom>
              <a:avLst/>
              <a:gdLst/>
              <a:ahLst/>
              <a:cxnLst>
                <a:cxn ang="0">
                  <a:pos x="162" y="326"/>
                </a:cxn>
                <a:cxn ang="0">
                  <a:pos x="293" y="431"/>
                </a:cxn>
                <a:cxn ang="0">
                  <a:pos x="364" y="477"/>
                </a:cxn>
                <a:cxn ang="0">
                  <a:pos x="436" y="536"/>
                </a:cxn>
                <a:cxn ang="0">
                  <a:pos x="469" y="561"/>
                </a:cxn>
                <a:cxn ang="0">
                  <a:pos x="548" y="622"/>
                </a:cxn>
                <a:cxn ang="0">
                  <a:pos x="598" y="663"/>
                </a:cxn>
                <a:cxn ang="0">
                  <a:pos x="619" y="670"/>
                </a:cxn>
                <a:cxn ang="0">
                  <a:pos x="637" y="660"/>
                </a:cxn>
                <a:cxn ang="0">
                  <a:pos x="644" y="646"/>
                </a:cxn>
                <a:cxn ang="0">
                  <a:pos x="660" y="630"/>
                </a:cxn>
                <a:cxn ang="0">
                  <a:pos x="699" y="584"/>
                </a:cxn>
                <a:cxn ang="0">
                  <a:pos x="732" y="548"/>
                </a:cxn>
                <a:cxn ang="0">
                  <a:pos x="768" y="499"/>
                </a:cxn>
                <a:cxn ang="0">
                  <a:pos x="779" y="478"/>
                </a:cxn>
                <a:cxn ang="0">
                  <a:pos x="785" y="464"/>
                </a:cxn>
                <a:cxn ang="0">
                  <a:pos x="781" y="439"/>
                </a:cxn>
                <a:cxn ang="0">
                  <a:pos x="755" y="411"/>
                </a:cxn>
                <a:cxn ang="0">
                  <a:pos x="666" y="345"/>
                </a:cxn>
                <a:cxn ang="0">
                  <a:pos x="541" y="241"/>
                </a:cxn>
                <a:cxn ang="0">
                  <a:pos x="435" y="172"/>
                </a:cxn>
                <a:cxn ang="0">
                  <a:pos x="323" y="83"/>
                </a:cxn>
                <a:cxn ang="0">
                  <a:pos x="227" y="14"/>
                </a:cxn>
                <a:cxn ang="0">
                  <a:pos x="212" y="1"/>
                </a:cxn>
                <a:cxn ang="0">
                  <a:pos x="200" y="2"/>
                </a:cxn>
                <a:cxn ang="0">
                  <a:pos x="178" y="11"/>
                </a:cxn>
                <a:cxn ang="0">
                  <a:pos x="122" y="56"/>
                </a:cxn>
                <a:cxn ang="0">
                  <a:pos x="62" y="109"/>
                </a:cxn>
                <a:cxn ang="0">
                  <a:pos x="24" y="149"/>
                </a:cxn>
                <a:cxn ang="0">
                  <a:pos x="25" y="145"/>
                </a:cxn>
                <a:cxn ang="0">
                  <a:pos x="4" y="167"/>
                </a:cxn>
                <a:cxn ang="0">
                  <a:pos x="3" y="196"/>
                </a:cxn>
                <a:cxn ang="0">
                  <a:pos x="30" y="234"/>
                </a:cxn>
                <a:cxn ang="0">
                  <a:pos x="94" y="281"/>
                </a:cxn>
                <a:cxn ang="0">
                  <a:pos x="106" y="132"/>
                </a:cxn>
                <a:cxn ang="0">
                  <a:pos x="153" y="88"/>
                </a:cxn>
                <a:cxn ang="0">
                  <a:pos x="221" y="64"/>
                </a:cxn>
                <a:cxn ang="0">
                  <a:pos x="335" y="153"/>
                </a:cxn>
                <a:cxn ang="0">
                  <a:pos x="398" y="205"/>
                </a:cxn>
                <a:cxn ang="0">
                  <a:pos x="487" y="261"/>
                </a:cxn>
                <a:cxn ang="0">
                  <a:pos x="618" y="363"/>
                </a:cxn>
                <a:cxn ang="0">
                  <a:pos x="686" y="419"/>
                </a:cxn>
                <a:cxn ang="0">
                  <a:pos x="730" y="448"/>
                </a:cxn>
                <a:cxn ang="0">
                  <a:pos x="737" y="465"/>
                </a:cxn>
                <a:cxn ang="0">
                  <a:pos x="720" y="491"/>
                </a:cxn>
                <a:cxn ang="0">
                  <a:pos x="660" y="561"/>
                </a:cxn>
                <a:cxn ang="0">
                  <a:pos x="618" y="609"/>
                </a:cxn>
                <a:cxn ang="0">
                  <a:pos x="509" y="533"/>
                </a:cxn>
                <a:cxn ang="0">
                  <a:pos x="380" y="430"/>
                </a:cxn>
                <a:cxn ang="0">
                  <a:pos x="295" y="372"/>
                </a:cxn>
                <a:cxn ang="0">
                  <a:pos x="181" y="289"/>
                </a:cxn>
                <a:cxn ang="0">
                  <a:pos x="131" y="248"/>
                </a:cxn>
                <a:cxn ang="0">
                  <a:pos x="79" y="209"/>
                </a:cxn>
                <a:cxn ang="0">
                  <a:pos x="60" y="198"/>
                </a:cxn>
                <a:cxn ang="0">
                  <a:pos x="49" y="190"/>
                </a:cxn>
                <a:cxn ang="0">
                  <a:pos x="54" y="184"/>
                </a:cxn>
              </a:cxnLst>
              <a:rect l="0" t="0" r="r" b="b"/>
              <a:pathLst>
                <a:path w="786" h="670">
                  <a:moveTo>
                    <a:pt x="94" y="281"/>
                  </a:moveTo>
                  <a:lnTo>
                    <a:pt x="94" y="281"/>
                  </a:lnTo>
                  <a:lnTo>
                    <a:pt x="130" y="303"/>
                  </a:lnTo>
                  <a:lnTo>
                    <a:pt x="162" y="326"/>
                  </a:lnTo>
                  <a:lnTo>
                    <a:pt x="195" y="353"/>
                  </a:lnTo>
                  <a:lnTo>
                    <a:pt x="228" y="379"/>
                  </a:lnTo>
                  <a:lnTo>
                    <a:pt x="261" y="406"/>
                  </a:lnTo>
                  <a:lnTo>
                    <a:pt x="293" y="431"/>
                  </a:lnTo>
                  <a:lnTo>
                    <a:pt x="329" y="456"/>
                  </a:lnTo>
                  <a:lnTo>
                    <a:pt x="346" y="466"/>
                  </a:lnTo>
                  <a:lnTo>
                    <a:pt x="364" y="477"/>
                  </a:lnTo>
                  <a:lnTo>
                    <a:pt x="364" y="477"/>
                  </a:lnTo>
                  <a:lnTo>
                    <a:pt x="382" y="489"/>
                  </a:lnTo>
                  <a:lnTo>
                    <a:pt x="402" y="504"/>
                  </a:lnTo>
                  <a:lnTo>
                    <a:pt x="420" y="520"/>
                  </a:lnTo>
                  <a:lnTo>
                    <a:pt x="436" y="536"/>
                  </a:lnTo>
                  <a:lnTo>
                    <a:pt x="436" y="536"/>
                  </a:lnTo>
                  <a:lnTo>
                    <a:pt x="444" y="542"/>
                  </a:lnTo>
                  <a:lnTo>
                    <a:pt x="452" y="549"/>
                  </a:lnTo>
                  <a:lnTo>
                    <a:pt x="469" y="561"/>
                  </a:lnTo>
                  <a:lnTo>
                    <a:pt x="487" y="572"/>
                  </a:lnTo>
                  <a:lnTo>
                    <a:pt x="503" y="584"/>
                  </a:lnTo>
                  <a:lnTo>
                    <a:pt x="503" y="584"/>
                  </a:lnTo>
                  <a:lnTo>
                    <a:pt x="548" y="622"/>
                  </a:lnTo>
                  <a:lnTo>
                    <a:pt x="572" y="640"/>
                  </a:lnTo>
                  <a:lnTo>
                    <a:pt x="595" y="659"/>
                  </a:lnTo>
                  <a:lnTo>
                    <a:pt x="595" y="659"/>
                  </a:lnTo>
                  <a:lnTo>
                    <a:pt x="598" y="663"/>
                  </a:lnTo>
                  <a:lnTo>
                    <a:pt x="602" y="667"/>
                  </a:lnTo>
                  <a:lnTo>
                    <a:pt x="609" y="669"/>
                  </a:lnTo>
                  <a:lnTo>
                    <a:pt x="615" y="670"/>
                  </a:lnTo>
                  <a:lnTo>
                    <a:pt x="619" y="670"/>
                  </a:lnTo>
                  <a:lnTo>
                    <a:pt x="619" y="670"/>
                  </a:lnTo>
                  <a:lnTo>
                    <a:pt x="627" y="669"/>
                  </a:lnTo>
                  <a:lnTo>
                    <a:pt x="633" y="665"/>
                  </a:lnTo>
                  <a:lnTo>
                    <a:pt x="637" y="660"/>
                  </a:lnTo>
                  <a:lnTo>
                    <a:pt x="640" y="653"/>
                  </a:lnTo>
                  <a:lnTo>
                    <a:pt x="640" y="653"/>
                  </a:lnTo>
                  <a:lnTo>
                    <a:pt x="643" y="650"/>
                  </a:lnTo>
                  <a:lnTo>
                    <a:pt x="644" y="646"/>
                  </a:lnTo>
                  <a:lnTo>
                    <a:pt x="644" y="646"/>
                  </a:lnTo>
                  <a:lnTo>
                    <a:pt x="646" y="643"/>
                  </a:lnTo>
                  <a:lnTo>
                    <a:pt x="650" y="639"/>
                  </a:lnTo>
                  <a:lnTo>
                    <a:pt x="660" y="630"/>
                  </a:lnTo>
                  <a:lnTo>
                    <a:pt x="669" y="619"/>
                  </a:lnTo>
                  <a:lnTo>
                    <a:pt x="677" y="613"/>
                  </a:lnTo>
                  <a:lnTo>
                    <a:pt x="677" y="613"/>
                  </a:lnTo>
                  <a:lnTo>
                    <a:pt x="699" y="584"/>
                  </a:lnTo>
                  <a:lnTo>
                    <a:pt x="711" y="570"/>
                  </a:lnTo>
                  <a:lnTo>
                    <a:pt x="722" y="558"/>
                  </a:lnTo>
                  <a:lnTo>
                    <a:pt x="722" y="558"/>
                  </a:lnTo>
                  <a:lnTo>
                    <a:pt x="732" y="548"/>
                  </a:lnTo>
                  <a:lnTo>
                    <a:pt x="741" y="537"/>
                  </a:lnTo>
                  <a:lnTo>
                    <a:pt x="756" y="515"/>
                  </a:lnTo>
                  <a:lnTo>
                    <a:pt x="756" y="515"/>
                  </a:lnTo>
                  <a:lnTo>
                    <a:pt x="768" y="499"/>
                  </a:lnTo>
                  <a:lnTo>
                    <a:pt x="773" y="491"/>
                  </a:lnTo>
                  <a:lnTo>
                    <a:pt x="777" y="482"/>
                  </a:lnTo>
                  <a:lnTo>
                    <a:pt x="777" y="482"/>
                  </a:lnTo>
                  <a:lnTo>
                    <a:pt x="779" y="478"/>
                  </a:lnTo>
                  <a:lnTo>
                    <a:pt x="779" y="473"/>
                  </a:lnTo>
                  <a:lnTo>
                    <a:pt x="779" y="473"/>
                  </a:lnTo>
                  <a:lnTo>
                    <a:pt x="783" y="469"/>
                  </a:lnTo>
                  <a:lnTo>
                    <a:pt x="785" y="464"/>
                  </a:lnTo>
                  <a:lnTo>
                    <a:pt x="786" y="459"/>
                  </a:lnTo>
                  <a:lnTo>
                    <a:pt x="785" y="451"/>
                  </a:lnTo>
                  <a:lnTo>
                    <a:pt x="785" y="451"/>
                  </a:lnTo>
                  <a:lnTo>
                    <a:pt x="781" y="439"/>
                  </a:lnTo>
                  <a:lnTo>
                    <a:pt x="773" y="428"/>
                  </a:lnTo>
                  <a:lnTo>
                    <a:pt x="766" y="419"/>
                  </a:lnTo>
                  <a:lnTo>
                    <a:pt x="755" y="411"/>
                  </a:lnTo>
                  <a:lnTo>
                    <a:pt x="755" y="411"/>
                  </a:lnTo>
                  <a:lnTo>
                    <a:pt x="709" y="379"/>
                  </a:lnTo>
                  <a:lnTo>
                    <a:pt x="687" y="362"/>
                  </a:lnTo>
                  <a:lnTo>
                    <a:pt x="666" y="345"/>
                  </a:lnTo>
                  <a:lnTo>
                    <a:pt x="666" y="345"/>
                  </a:lnTo>
                  <a:lnTo>
                    <a:pt x="631" y="315"/>
                  </a:lnTo>
                  <a:lnTo>
                    <a:pt x="595" y="285"/>
                  </a:lnTo>
                  <a:lnTo>
                    <a:pt x="559" y="256"/>
                  </a:lnTo>
                  <a:lnTo>
                    <a:pt x="541" y="241"/>
                  </a:lnTo>
                  <a:lnTo>
                    <a:pt x="521" y="230"/>
                  </a:lnTo>
                  <a:lnTo>
                    <a:pt x="521" y="230"/>
                  </a:lnTo>
                  <a:lnTo>
                    <a:pt x="478" y="201"/>
                  </a:lnTo>
                  <a:lnTo>
                    <a:pt x="435" y="172"/>
                  </a:lnTo>
                  <a:lnTo>
                    <a:pt x="393" y="141"/>
                  </a:lnTo>
                  <a:lnTo>
                    <a:pt x="353" y="108"/>
                  </a:lnTo>
                  <a:lnTo>
                    <a:pt x="353" y="108"/>
                  </a:lnTo>
                  <a:lnTo>
                    <a:pt x="323" y="83"/>
                  </a:lnTo>
                  <a:lnTo>
                    <a:pt x="293" y="58"/>
                  </a:lnTo>
                  <a:lnTo>
                    <a:pt x="261" y="34"/>
                  </a:lnTo>
                  <a:lnTo>
                    <a:pt x="244" y="23"/>
                  </a:lnTo>
                  <a:lnTo>
                    <a:pt x="227" y="14"/>
                  </a:lnTo>
                  <a:lnTo>
                    <a:pt x="227" y="14"/>
                  </a:lnTo>
                  <a:lnTo>
                    <a:pt x="223" y="6"/>
                  </a:lnTo>
                  <a:lnTo>
                    <a:pt x="216" y="2"/>
                  </a:lnTo>
                  <a:lnTo>
                    <a:pt x="212" y="1"/>
                  </a:lnTo>
                  <a:lnTo>
                    <a:pt x="208" y="0"/>
                  </a:lnTo>
                  <a:lnTo>
                    <a:pt x="204" y="1"/>
                  </a:lnTo>
                  <a:lnTo>
                    <a:pt x="200" y="2"/>
                  </a:lnTo>
                  <a:lnTo>
                    <a:pt x="200" y="2"/>
                  </a:lnTo>
                  <a:lnTo>
                    <a:pt x="195" y="2"/>
                  </a:lnTo>
                  <a:lnTo>
                    <a:pt x="191" y="2"/>
                  </a:lnTo>
                  <a:lnTo>
                    <a:pt x="183" y="6"/>
                  </a:lnTo>
                  <a:lnTo>
                    <a:pt x="178" y="11"/>
                  </a:lnTo>
                  <a:lnTo>
                    <a:pt x="174" y="19"/>
                  </a:lnTo>
                  <a:lnTo>
                    <a:pt x="174" y="19"/>
                  </a:lnTo>
                  <a:lnTo>
                    <a:pt x="148" y="37"/>
                  </a:lnTo>
                  <a:lnTo>
                    <a:pt x="122" y="56"/>
                  </a:lnTo>
                  <a:lnTo>
                    <a:pt x="98" y="75"/>
                  </a:lnTo>
                  <a:lnTo>
                    <a:pt x="74" y="99"/>
                  </a:lnTo>
                  <a:lnTo>
                    <a:pt x="74" y="99"/>
                  </a:lnTo>
                  <a:lnTo>
                    <a:pt x="62" y="109"/>
                  </a:lnTo>
                  <a:lnTo>
                    <a:pt x="47" y="121"/>
                  </a:lnTo>
                  <a:lnTo>
                    <a:pt x="34" y="136"/>
                  </a:lnTo>
                  <a:lnTo>
                    <a:pt x="28" y="142"/>
                  </a:lnTo>
                  <a:lnTo>
                    <a:pt x="24" y="149"/>
                  </a:lnTo>
                  <a:lnTo>
                    <a:pt x="24" y="149"/>
                  </a:lnTo>
                  <a:lnTo>
                    <a:pt x="24" y="150"/>
                  </a:lnTo>
                  <a:lnTo>
                    <a:pt x="24" y="150"/>
                  </a:lnTo>
                  <a:lnTo>
                    <a:pt x="25" y="145"/>
                  </a:lnTo>
                  <a:lnTo>
                    <a:pt x="21" y="150"/>
                  </a:lnTo>
                  <a:lnTo>
                    <a:pt x="21" y="150"/>
                  </a:lnTo>
                  <a:lnTo>
                    <a:pt x="11" y="159"/>
                  </a:lnTo>
                  <a:lnTo>
                    <a:pt x="4" y="167"/>
                  </a:lnTo>
                  <a:lnTo>
                    <a:pt x="3" y="172"/>
                  </a:lnTo>
                  <a:lnTo>
                    <a:pt x="2" y="176"/>
                  </a:lnTo>
                  <a:lnTo>
                    <a:pt x="0" y="187"/>
                  </a:lnTo>
                  <a:lnTo>
                    <a:pt x="3" y="196"/>
                  </a:lnTo>
                  <a:lnTo>
                    <a:pt x="8" y="205"/>
                  </a:lnTo>
                  <a:lnTo>
                    <a:pt x="13" y="215"/>
                  </a:lnTo>
                  <a:lnTo>
                    <a:pt x="21" y="224"/>
                  </a:lnTo>
                  <a:lnTo>
                    <a:pt x="30" y="234"/>
                  </a:lnTo>
                  <a:lnTo>
                    <a:pt x="41" y="241"/>
                  </a:lnTo>
                  <a:lnTo>
                    <a:pt x="60" y="258"/>
                  </a:lnTo>
                  <a:lnTo>
                    <a:pt x="80" y="272"/>
                  </a:lnTo>
                  <a:lnTo>
                    <a:pt x="94" y="281"/>
                  </a:lnTo>
                  <a:lnTo>
                    <a:pt x="94" y="281"/>
                  </a:lnTo>
                  <a:close/>
                  <a:moveTo>
                    <a:pt x="54" y="184"/>
                  </a:moveTo>
                  <a:lnTo>
                    <a:pt x="54" y="184"/>
                  </a:lnTo>
                  <a:lnTo>
                    <a:pt x="106" y="132"/>
                  </a:lnTo>
                  <a:lnTo>
                    <a:pt x="106" y="132"/>
                  </a:lnTo>
                  <a:lnTo>
                    <a:pt x="117" y="120"/>
                  </a:lnTo>
                  <a:lnTo>
                    <a:pt x="128" y="108"/>
                  </a:lnTo>
                  <a:lnTo>
                    <a:pt x="153" y="88"/>
                  </a:lnTo>
                  <a:lnTo>
                    <a:pt x="178" y="70"/>
                  </a:lnTo>
                  <a:lnTo>
                    <a:pt x="204" y="53"/>
                  </a:lnTo>
                  <a:lnTo>
                    <a:pt x="204" y="53"/>
                  </a:lnTo>
                  <a:lnTo>
                    <a:pt x="221" y="64"/>
                  </a:lnTo>
                  <a:lnTo>
                    <a:pt x="240" y="74"/>
                  </a:lnTo>
                  <a:lnTo>
                    <a:pt x="274" y="99"/>
                  </a:lnTo>
                  <a:lnTo>
                    <a:pt x="306" y="126"/>
                  </a:lnTo>
                  <a:lnTo>
                    <a:pt x="335" y="153"/>
                  </a:lnTo>
                  <a:lnTo>
                    <a:pt x="335" y="153"/>
                  </a:lnTo>
                  <a:lnTo>
                    <a:pt x="350" y="167"/>
                  </a:lnTo>
                  <a:lnTo>
                    <a:pt x="365" y="180"/>
                  </a:lnTo>
                  <a:lnTo>
                    <a:pt x="398" y="205"/>
                  </a:lnTo>
                  <a:lnTo>
                    <a:pt x="432" y="227"/>
                  </a:lnTo>
                  <a:lnTo>
                    <a:pt x="466" y="249"/>
                  </a:lnTo>
                  <a:lnTo>
                    <a:pt x="466" y="249"/>
                  </a:lnTo>
                  <a:lnTo>
                    <a:pt x="487" y="261"/>
                  </a:lnTo>
                  <a:lnTo>
                    <a:pt x="507" y="274"/>
                  </a:lnTo>
                  <a:lnTo>
                    <a:pt x="544" y="303"/>
                  </a:lnTo>
                  <a:lnTo>
                    <a:pt x="581" y="333"/>
                  </a:lnTo>
                  <a:lnTo>
                    <a:pt x="618" y="363"/>
                  </a:lnTo>
                  <a:lnTo>
                    <a:pt x="618" y="363"/>
                  </a:lnTo>
                  <a:lnTo>
                    <a:pt x="652" y="392"/>
                  </a:lnTo>
                  <a:lnTo>
                    <a:pt x="686" y="419"/>
                  </a:lnTo>
                  <a:lnTo>
                    <a:pt x="686" y="419"/>
                  </a:lnTo>
                  <a:lnTo>
                    <a:pt x="700" y="428"/>
                  </a:lnTo>
                  <a:lnTo>
                    <a:pt x="716" y="438"/>
                  </a:lnTo>
                  <a:lnTo>
                    <a:pt x="724" y="443"/>
                  </a:lnTo>
                  <a:lnTo>
                    <a:pt x="730" y="448"/>
                  </a:lnTo>
                  <a:lnTo>
                    <a:pt x="737" y="455"/>
                  </a:lnTo>
                  <a:lnTo>
                    <a:pt x="741" y="460"/>
                  </a:lnTo>
                  <a:lnTo>
                    <a:pt x="741" y="460"/>
                  </a:lnTo>
                  <a:lnTo>
                    <a:pt x="737" y="465"/>
                  </a:lnTo>
                  <a:lnTo>
                    <a:pt x="734" y="470"/>
                  </a:lnTo>
                  <a:lnTo>
                    <a:pt x="734" y="470"/>
                  </a:lnTo>
                  <a:lnTo>
                    <a:pt x="729" y="479"/>
                  </a:lnTo>
                  <a:lnTo>
                    <a:pt x="720" y="491"/>
                  </a:lnTo>
                  <a:lnTo>
                    <a:pt x="704" y="511"/>
                  </a:lnTo>
                  <a:lnTo>
                    <a:pt x="704" y="511"/>
                  </a:lnTo>
                  <a:lnTo>
                    <a:pt x="682" y="536"/>
                  </a:lnTo>
                  <a:lnTo>
                    <a:pt x="660" y="561"/>
                  </a:lnTo>
                  <a:lnTo>
                    <a:pt x="660" y="561"/>
                  </a:lnTo>
                  <a:lnTo>
                    <a:pt x="639" y="585"/>
                  </a:lnTo>
                  <a:lnTo>
                    <a:pt x="618" y="609"/>
                  </a:lnTo>
                  <a:lnTo>
                    <a:pt x="618" y="609"/>
                  </a:lnTo>
                  <a:lnTo>
                    <a:pt x="612" y="616"/>
                  </a:lnTo>
                  <a:lnTo>
                    <a:pt x="612" y="616"/>
                  </a:lnTo>
                  <a:lnTo>
                    <a:pt x="560" y="575"/>
                  </a:lnTo>
                  <a:lnTo>
                    <a:pt x="509" y="533"/>
                  </a:lnTo>
                  <a:lnTo>
                    <a:pt x="458" y="491"/>
                  </a:lnTo>
                  <a:lnTo>
                    <a:pt x="406" y="449"/>
                  </a:lnTo>
                  <a:lnTo>
                    <a:pt x="406" y="449"/>
                  </a:lnTo>
                  <a:lnTo>
                    <a:pt x="380" y="430"/>
                  </a:lnTo>
                  <a:lnTo>
                    <a:pt x="351" y="410"/>
                  </a:lnTo>
                  <a:lnTo>
                    <a:pt x="323" y="392"/>
                  </a:lnTo>
                  <a:lnTo>
                    <a:pt x="295" y="372"/>
                  </a:lnTo>
                  <a:lnTo>
                    <a:pt x="295" y="372"/>
                  </a:lnTo>
                  <a:lnTo>
                    <a:pt x="267" y="351"/>
                  </a:lnTo>
                  <a:lnTo>
                    <a:pt x="238" y="329"/>
                  </a:lnTo>
                  <a:lnTo>
                    <a:pt x="210" y="308"/>
                  </a:lnTo>
                  <a:lnTo>
                    <a:pt x="181" y="289"/>
                  </a:lnTo>
                  <a:lnTo>
                    <a:pt x="181" y="289"/>
                  </a:lnTo>
                  <a:lnTo>
                    <a:pt x="168" y="279"/>
                  </a:lnTo>
                  <a:lnTo>
                    <a:pt x="155" y="269"/>
                  </a:lnTo>
                  <a:lnTo>
                    <a:pt x="131" y="248"/>
                  </a:lnTo>
                  <a:lnTo>
                    <a:pt x="118" y="236"/>
                  </a:lnTo>
                  <a:lnTo>
                    <a:pt x="105" y="226"/>
                  </a:lnTo>
                  <a:lnTo>
                    <a:pt x="92" y="217"/>
                  </a:lnTo>
                  <a:lnTo>
                    <a:pt x="79" y="209"/>
                  </a:lnTo>
                  <a:lnTo>
                    <a:pt x="79" y="209"/>
                  </a:lnTo>
                  <a:lnTo>
                    <a:pt x="67" y="205"/>
                  </a:lnTo>
                  <a:lnTo>
                    <a:pt x="63" y="202"/>
                  </a:lnTo>
                  <a:lnTo>
                    <a:pt x="60" y="198"/>
                  </a:lnTo>
                  <a:lnTo>
                    <a:pt x="60" y="198"/>
                  </a:lnTo>
                  <a:lnTo>
                    <a:pt x="57" y="194"/>
                  </a:lnTo>
                  <a:lnTo>
                    <a:pt x="53" y="192"/>
                  </a:lnTo>
                  <a:lnTo>
                    <a:pt x="49" y="190"/>
                  </a:lnTo>
                  <a:lnTo>
                    <a:pt x="47" y="190"/>
                  </a:lnTo>
                  <a:lnTo>
                    <a:pt x="49" y="189"/>
                  </a:lnTo>
                  <a:lnTo>
                    <a:pt x="54" y="184"/>
                  </a:lnTo>
                  <a:lnTo>
                    <a:pt x="54" y="18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59" name="Freeform 871"/>
            <p:cNvSpPr/>
            <p:nvPr/>
          </p:nvSpPr>
          <p:spPr bwMode="auto">
            <a:xfrm>
              <a:off x="4554538" y="3389313"/>
              <a:ext cx="261938" cy="327025"/>
            </a:xfrm>
            <a:custGeom>
              <a:avLst/>
              <a:gdLst/>
              <a:ahLst/>
              <a:cxnLst>
                <a:cxn ang="0">
                  <a:pos x="547" y="135"/>
                </a:cxn>
                <a:cxn ang="0">
                  <a:pos x="476" y="71"/>
                </a:cxn>
                <a:cxn ang="0">
                  <a:pos x="417" y="33"/>
                </a:cxn>
                <a:cxn ang="0">
                  <a:pos x="405" y="11"/>
                </a:cxn>
                <a:cxn ang="0">
                  <a:pos x="388" y="0"/>
                </a:cxn>
                <a:cxn ang="0">
                  <a:pos x="363" y="14"/>
                </a:cxn>
                <a:cxn ang="0">
                  <a:pos x="366" y="41"/>
                </a:cxn>
                <a:cxn ang="0">
                  <a:pos x="414" y="85"/>
                </a:cxn>
                <a:cxn ang="0">
                  <a:pos x="480" y="132"/>
                </a:cxn>
                <a:cxn ang="0">
                  <a:pos x="557" y="212"/>
                </a:cxn>
                <a:cxn ang="0">
                  <a:pos x="600" y="290"/>
                </a:cxn>
                <a:cxn ang="0">
                  <a:pos x="592" y="337"/>
                </a:cxn>
                <a:cxn ang="0">
                  <a:pos x="554" y="364"/>
                </a:cxn>
                <a:cxn ang="0">
                  <a:pos x="498" y="373"/>
                </a:cxn>
                <a:cxn ang="0">
                  <a:pos x="471" y="387"/>
                </a:cxn>
                <a:cxn ang="0">
                  <a:pos x="473" y="429"/>
                </a:cxn>
                <a:cxn ang="0">
                  <a:pos x="480" y="488"/>
                </a:cxn>
                <a:cxn ang="0">
                  <a:pos x="466" y="517"/>
                </a:cxn>
                <a:cxn ang="0">
                  <a:pos x="433" y="538"/>
                </a:cxn>
                <a:cxn ang="0">
                  <a:pos x="370" y="532"/>
                </a:cxn>
                <a:cxn ang="0">
                  <a:pos x="337" y="536"/>
                </a:cxn>
                <a:cxn ang="0">
                  <a:pos x="323" y="564"/>
                </a:cxn>
                <a:cxn ang="0">
                  <a:pos x="318" y="616"/>
                </a:cxn>
                <a:cxn ang="0">
                  <a:pos x="284" y="660"/>
                </a:cxn>
                <a:cxn ang="0">
                  <a:pos x="227" y="672"/>
                </a:cxn>
                <a:cxn ang="0">
                  <a:pos x="190" y="666"/>
                </a:cxn>
                <a:cxn ang="0">
                  <a:pos x="173" y="683"/>
                </a:cxn>
                <a:cxn ang="0">
                  <a:pos x="163" y="730"/>
                </a:cxn>
                <a:cxn ang="0">
                  <a:pos x="128" y="768"/>
                </a:cxn>
                <a:cxn ang="0">
                  <a:pos x="61" y="777"/>
                </a:cxn>
                <a:cxn ang="0">
                  <a:pos x="18" y="773"/>
                </a:cxn>
                <a:cxn ang="0">
                  <a:pos x="0" y="794"/>
                </a:cxn>
                <a:cxn ang="0">
                  <a:pos x="4" y="811"/>
                </a:cxn>
                <a:cxn ang="0">
                  <a:pos x="23" y="821"/>
                </a:cxn>
                <a:cxn ang="0">
                  <a:pos x="115" y="819"/>
                </a:cxn>
                <a:cxn ang="0">
                  <a:pos x="183" y="794"/>
                </a:cxn>
                <a:cxn ang="0">
                  <a:pos x="213" y="743"/>
                </a:cxn>
                <a:cxn ang="0">
                  <a:pos x="242" y="719"/>
                </a:cxn>
                <a:cxn ang="0">
                  <a:pos x="306" y="704"/>
                </a:cxn>
                <a:cxn ang="0">
                  <a:pos x="349" y="664"/>
                </a:cxn>
                <a:cxn ang="0">
                  <a:pos x="366" y="616"/>
                </a:cxn>
                <a:cxn ang="0">
                  <a:pos x="391" y="590"/>
                </a:cxn>
                <a:cxn ang="0">
                  <a:pos x="443" y="581"/>
                </a:cxn>
                <a:cxn ang="0">
                  <a:pos x="513" y="530"/>
                </a:cxn>
                <a:cxn ang="0">
                  <a:pos x="528" y="484"/>
                </a:cxn>
                <a:cxn ang="0">
                  <a:pos x="520" y="420"/>
                </a:cxn>
                <a:cxn ang="0">
                  <a:pos x="560" y="412"/>
                </a:cxn>
                <a:cxn ang="0">
                  <a:pos x="609" y="387"/>
                </a:cxn>
                <a:cxn ang="0">
                  <a:pos x="651" y="334"/>
                </a:cxn>
                <a:cxn ang="0">
                  <a:pos x="659" y="296"/>
                </a:cxn>
                <a:cxn ang="0">
                  <a:pos x="637" y="249"/>
                </a:cxn>
              </a:cxnLst>
              <a:rect l="0" t="0" r="r" b="b"/>
              <a:pathLst>
                <a:path w="659" h="823">
                  <a:moveTo>
                    <a:pt x="607" y="213"/>
                  </a:moveTo>
                  <a:lnTo>
                    <a:pt x="607" y="213"/>
                  </a:lnTo>
                  <a:lnTo>
                    <a:pt x="587" y="186"/>
                  </a:lnTo>
                  <a:lnTo>
                    <a:pt x="568" y="160"/>
                  </a:lnTo>
                  <a:lnTo>
                    <a:pt x="547" y="135"/>
                  </a:lnTo>
                  <a:lnTo>
                    <a:pt x="522" y="111"/>
                  </a:lnTo>
                  <a:lnTo>
                    <a:pt x="522" y="111"/>
                  </a:lnTo>
                  <a:lnTo>
                    <a:pt x="500" y="90"/>
                  </a:lnTo>
                  <a:lnTo>
                    <a:pt x="488" y="80"/>
                  </a:lnTo>
                  <a:lnTo>
                    <a:pt x="476" y="71"/>
                  </a:lnTo>
                  <a:lnTo>
                    <a:pt x="476" y="71"/>
                  </a:lnTo>
                  <a:lnTo>
                    <a:pt x="458" y="60"/>
                  </a:lnTo>
                  <a:lnTo>
                    <a:pt x="437" y="47"/>
                  </a:lnTo>
                  <a:lnTo>
                    <a:pt x="426" y="41"/>
                  </a:lnTo>
                  <a:lnTo>
                    <a:pt x="417" y="33"/>
                  </a:lnTo>
                  <a:lnTo>
                    <a:pt x="411" y="25"/>
                  </a:lnTo>
                  <a:lnTo>
                    <a:pt x="408" y="20"/>
                  </a:lnTo>
                  <a:lnTo>
                    <a:pt x="407" y="16"/>
                  </a:lnTo>
                  <a:lnTo>
                    <a:pt x="407" y="16"/>
                  </a:lnTo>
                  <a:lnTo>
                    <a:pt x="405" y="11"/>
                  </a:lnTo>
                  <a:lnTo>
                    <a:pt x="403" y="7"/>
                  </a:lnTo>
                  <a:lnTo>
                    <a:pt x="399" y="4"/>
                  </a:lnTo>
                  <a:lnTo>
                    <a:pt x="396" y="1"/>
                  </a:lnTo>
                  <a:lnTo>
                    <a:pt x="392" y="0"/>
                  </a:lnTo>
                  <a:lnTo>
                    <a:pt x="388" y="0"/>
                  </a:lnTo>
                  <a:lnTo>
                    <a:pt x="379" y="0"/>
                  </a:lnTo>
                  <a:lnTo>
                    <a:pt x="371" y="4"/>
                  </a:lnTo>
                  <a:lnTo>
                    <a:pt x="369" y="7"/>
                  </a:lnTo>
                  <a:lnTo>
                    <a:pt x="366" y="11"/>
                  </a:lnTo>
                  <a:lnTo>
                    <a:pt x="363" y="14"/>
                  </a:lnTo>
                  <a:lnTo>
                    <a:pt x="362" y="18"/>
                  </a:lnTo>
                  <a:lnTo>
                    <a:pt x="362" y="22"/>
                  </a:lnTo>
                  <a:lnTo>
                    <a:pt x="362" y="28"/>
                  </a:lnTo>
                  <a:lnTo>
                    <a:pt x="362" y="28"/>
                  </a:lnTo>
                  <a:lnTo>
                    <a:pt x="366" y="41"/>
                  </a:lnTo>
                  <a:lnTo>
                    <a:pt x="373" y="52"/>
                  </a:lnTo>
                  <a:lnTo>
                    <a:pt x="382" y="62"/>
                  </a:lnTo>
                  <a:lnTo>
                    <a:pt x="392" y="71"/>
                  </a:lnTo>
                  <a:lnTo>
                    <a:pt x="403" y="79"/>
                  </a:lnTo>
                  <a:lnTo>
                    <a:pt x="414" y="85"/>
                  </a:lnTo>
                  <a:lnTo>
                    <a:pt x="438" y="99"/>
                  </a:lnTo>
                  <a:lnTo>
                    <a:pt x="438" y="99"/>
                  </a:lnTo>
                  <a:lnTo>
                    <a:pt x="452" y="109"/>
                  </a:lnTo>
                  <a:lnTo>
                    <a:pt x="467" y="120"/>
                  </a:lnTo>
                  <a:lnTo>
                    <a:pt x="480" y="132"/>
                  </a:lnTo>
                  <a:lnTo>
                    <a:pt x="493" y="145"/>
                  </a:lnTo>
                  <a:lnTo>
                    <a:pt x="519" y="171"/>
                  </a:lnTo>
                  <a:lnTo>
                    <a:pt x="543" y="198"/>
                  </a:lnTo>
                  <a:lnTo>
                    <a:pt x="543" y="198"/>
                  </a:lnTo>
                  <a:lnTo>
                    <a:pt x="557" y="212"/>
                  </a:lnTo>
                  <a:lnTo>
                    <a:pt x="570" y="230"/>
                  </a:lnTo>
                  <a:lnTo>
                    <a:pt x="583" y="250"/>
                  </a:lnTo>
                  <a:lnTo>
                    <a:pt x="594" y="271"/>
                  </a:lnTo>
                  <a:lnTo>
                    <a:pt x="598" y="281"/>
                  </a:lnTo>
                  <a:lnTo>
                    <a:pt x="600" y="290"/>
                  </a:lnTo>
                  <a:lnTo>
                    <a:pt x="602" y="301"/>
                  </a:lnTo>
                  <a:lnTo>
                    <a:pt x="602" y="311"/>
                  </a:lnTo>
                  <a:lnTo>
                    <a:pt x="600" y="320"/>
                  </a:lnTo>
                  <a:lnTo>
                    <a:pt x="598" y="330"/>
                  </a:lnTo>
                  <a:lnTo>
                    <a:pt x="592" y="337"/>
                  </a:lnTo>
                  <a:lnTo>
                    <a:pt x="585" y="344"/>
                  </a:lnTo>
                  <a:lnTo>
                    <a:pt x="585" y="344"/>
                  </a:lnTo>
                  <a:lnTo>
                    <a:pt x="569" y="356"/>
                  </a:lnTo>
                  <a:lnTo>
                    <a:pt x="561" y="361"/>
                  </a:lnTo>
                  <a:lnTo>
                    <a:pt x="554" y="364"/>
                  </a:lnTo>
                  <a:lnTo>
                    <a:pt x="537" y="369"/>
                  </a:lnTo>
                  <a:lnTo>
                    <a:pt x="518" y="373"/>
                  </a:lnTo>
                  <a:lnTo>
                    <a:pt x="518" y="373"/>
                  </a:lnTo>
                  <a:lnTo>
                    <a:pt x="507" y="373"/>
                  </a:lnTo>
                  <a:lnTo>
                    <a:pt x="498" y="373"/>
                  </a:lnTo>
                  <a:lnTo>
                    <a:pt x="489" y="374"/>
                  </a:lnTo>
                  <a:lnTo>
                    <a:pt x="480" y="379"/>
                  </a:lnTo>
                  <a:lnTo>
                    <a:pt x="480" y="379"/>
                  </a:lnTo>
                  <a:lnTo>
                    <a:pt x="475" y="383"/>
                  </a:lnTo>
                  <a:lnTo>
                    <a:pt x="471" y="387"/>
                  </a:lnTo>
                  <a:lnTo>
                    <a:pt x="468" y="392"/>
                  </a:lnTo>
                  <a:lnTo>
                    <a:pt x="468" y="399"/>
                  </a:lnTo>
                  <a:lnTo>
                    <a:pt x="468" y="399"/>
                  </a:lnTo>
                  <a:lnTo>
                    <a:pt x="469" y="415"/>
                  </a:lnTo>
                  <a:lnTo>
                    <a:pt x="473" y="429"/>
                  </a:lnTo>
                  <a:lnTo>
                    <a:pt x="477" y="445"/>
                  </a:lnTo>
                  <a:lnTo>
                    <a:pt x="480" y="459"/>
                  </a:lnTo>
                  <a:lnTo>
                    <a:pt x="481" y="473"/>
                  </a:lnTo>
                  <a:lnTo>
                    <a:pt x="481" y="480"/>
                  </a:lnTo>
                  <a:lnTo>
                    <a:pt x="480" y="488"/>
                  </a:lnTo>
                  <a:lnTo>
                    <a:pt x="479" y="496"/>
                  </a:lnTo>
                  <a:lnTo>
                    <a:pt x="475" y="502"/>
                  </a:lnTo>
                  <a:lnTo>
                    <a:pt x="471" y="510"/>
                  </a:lnTo>
                  <a:lnTo>
                    <a:pt x="466" y="517"/>
                  </a:lnTo>
                  <a:lnTo>
                    <a:pt x="466" y="517"/>
                  </a:lnTo>
                  <a:lnTo>
                    <a:pt x="459" y="523"/>
                  </a:lnTo>
                  <a:lnTo>
                    <a:pt x="452" y="530"/>
                  </a:lnTo>
                  <a:lnTo>
                    <a:pt x="446" y="534"/>
                  </a:lnTo>
                  <a:lnTo>
                    <a:pt x="439" y="536"/>
                  </a:lnTo>
                  <a:lnTo>
                    <a:pt x="433" y="538"/>
                  </a:lnTo>
                  <a:lnTo>
                    <a:pt x="425" y="539"/>
                  </a:lnTo>
                  <a:lnTo>
                    <a:pt x="412" y="539"/>
                  </a:lnTo>
                  <a:lnTo>
                    <a:pt x="397" y="538"/>
                  </a:lnTo>
                  <a:lnTo>
                    <a:pt x="383" y="535"/>
                  </a:lnTo>
                  <a:lnTo>
                    <a:pt x="370" y="532"/>
                  </a:lnTo>
                  <a:lnTo>
                    <a:pt x="356" y="531"/>
                  </a:lnTo>
                  <a:lnTo>
                    <a:pt x="356" y="531"/>
                  </a:lnTo>
                  <a:lnTo>
                    <a:pt x="349" y="532"/>
                  </a:lnTo>
                  <a:lnTo>
                    <a:pt x="344" y="534"/>
                  </a:lnTo>
                  <a:lnTo>
                    <a:pt x="337" y="536"/>
                  </a:lnTo>
                  <a:lnTo>
                    <a:pt x="332" y="540"/>
                  </a:lnTo>
                  <a:lnTo>
                    <a:pt x="328" y="545"/>
                  </a:lnTo>
                  <a:lnTo>
                    <a:pt x="324" y="552"/>
                  </a:lnTo>
                  <a:lnTo>
                    <a:pt x="323" y="557"/>
                  </a:lnTo>
                  <a:lnTo>
                    <a:pt x="323" y="564"/>
                  </a:lnTo>
                  <a:lnTo>
                    <a:pt x="323" y="564"/>
                  </a:lnTo>
                  <a:lnTo>
                    <a:pt x="323" y="578"/>
                  </a:lnTo>
                  <a:lnTo>
                    <a:pt x="323" y="592"/>
                  </a:lnTo>
                  <a:lnTo>
                    <a:pt x="320" y="604"/>
                  </a:lnTo>
                  <a:lnTo>
                    <a:pt x="318" y="616"/>
                  </a:lnTo>
                  <a:lnTo>
                    <a:pt x="312" y="628"/>
                  </a:lnTo>
                  <a:lnTo>
                    <a:pt x="307" y="637"/>
                  </a:lnTo>
                  <a:lnTo>
                    <a:pt x="301" y="646"/>
                  </a:lnTo>
                  <a:lnTo>
                    <a:pt x="293" y="654"/>
                  </a:lnTo>
                  <a:lnTo>
                    <a:pt x="284" y="660"/>
                  </a:lnTo>
                  <a:lnTo>
                    <a:pt x="275" y="666"/>
                  </a:lnTo>
                  <a:lnTo>
                    <a:pt x="264" y="670"/>
                  </a:lnTo>
                  <a:lnTo>
                    <a:pt x="252" y="672"/>
                  </a:lnTo>
                  <a:lnTo>
                    <a:pt x="241" y="672"/>
                  </a:lnTo>
                  <a:lnTo>
                    <a:pt x="227" y="672"/>
                  </a:lnTo>
                  <a:lnTo>
                    <a:pt x="214" y="670"/>
                  </a:lnTo>
                  <a:lnTo>
                    <a:pt x="200" y="666"/>
                  </a:lnTo>
                  <a:lnTo>
                    <a:pt x="200" y="666"/>
                  </a:lnTo>
                  <a:lnTo>
                    <a:pt x="195" y="664"/>
                  </a:lnTo>
                  <a:lnTo>
                    <a:pt x="190" y="666"/>
                  </a:lnTo>
                  <a:lnTo>
                    <a:pt x="184" y="667"/>
                  </a:lnTo>
                  <a:lnTo>
                    <a:pt x="180" y="670"/>
                  </a:lnTo>
                  <a:lnTo>
                    <a:pt x="176" y="674"/>
                  </a:lnTo>
                  <a:lnTo>
                    <a:pt x="174" y="677"/>
                  </a:lnTo>
                  <a:lnTo>
                    <a:pt x="173" y="683"/>
                  </a:lnTo>
                  <a:lnTo>
                    <a:pt x="171" y="688"/>
                  </a:lnTo>
                  <a:lnTo>
                    <a:pt x="171" y="688"/>
                  </a:lnTo>
                  <a:lnTo>
                    <a:pt x="170" y="704"/>
                  </a:lnTo>
                  <a:lnTo>
                    <a:pt x="167" y="718"/>
                  </a:lnTo>
                  <a:lnTo>
                    <a:pt x="163" y="730"/>
                  </a:lnTo>
                  <a:lnTo>
                    <a:pt x="158" y="740"/>
                  </a:lnTo>
                  <a:lnTo>
                    <a:pt x="152" y="749"/>
                  </a:lnTo>
                  <a:lnTo>
                    <a:pt x="145" y="756"/>
                  </a:lnTo>
                  <a:lnTo>
                    <a:pt x="137" y="762"/>
                  </a:lnTo>
                  <a:lnTo>
                    <a:pt x="128" y="768"/>
                  </a:lnTo>
                  <a:lnTo>
                    <a:pt x="119" y="770"/>
                  </a:lnTo>
                  <a:lnTo>
                    <a:pt x="108" y="773"/>
                  </a:lnTo>
                  <a:lnTo>
                    <a:pt x="97" y="776"/>
                  </a:lnTo>
                  <a:lnTo>
                    <a:pt x="86" y="777"/>
                  </a:lnTo>
                  <a:lnTo>
                    <a:pt x="61" y="777"/>
                  </a:lnTo>
                  <a:lnTo>
                    <a:pt x="36" y="776"/>
                  </a:lnTo>
                  <a:lnTo>
                    <a:pt x="36" y="776"/>
                  </a:lnTo>
                  <a:lnTo>
                    <a:pt x="30" y="774"/>
                  </a:lnTo>
                  <a:lnTo>
                    <a:pt x="25" y="773"/>
                  </a:lnTo>
                  <a:lnTo>
                    <a:pt x="18" y="773"/>
                  </a:lnTo>
                  <a:lnTo>
                    <a:pt x="13" y="774"/>
                  </a:lnTo>
                  <a:lnTo>
                    <a:pt x="8" y="777"/>
                  </a:lnTo>
                  <a:lnTo>
                    <a:pt x="4" y="782"/>
                  </a:lnTo>
                  <a:lnTo>
                    <a:pt x="1" y="787"/>
                  </a:lnTo>
                  <a:lnTo>
                    <a:pt x="0" y="794"/>
                  </a:lnTo>
                  <a:lnTo>
                    <a:pt x="0" y="798"/>
                  </a:lnTo>
                  <a:lnTo>
                    <a:pt x="0" y="798"/>
                  </a:lnTo>
                  <a:lnTo>
                    <a:pt x="0" y="803"/>
                  </a:lnTo>
                  <a:lnTo>
                    <a:pt x="1" y="807"/>
                  </a:lnTo>
                  <a:lnTo>
                    <a:pt x="4" y="811"/>
                  </a:lnTo>
                  <a:lnTo>
                    <a:pt x="6" y="815"/>
                  </a:lnTo>
                  <a:lnTo>
                    <a:pt x="10" y="817"/>
                  </a:lnTo>
                  <a:lnTo>
                    <a:pt x="14" y="819"/>
                  </a:lnTo>
                  <a:lnTo>
                    <a:pt x="18" y="820"/>
                  </a:lnTo>
                  <a:lnTo>
                    <a:pt x="23" y="821"/>
                  </a:lnTo>
                  <a:lnTo>
                    <a:pt x="23" y="821"/>
                  </a:lnTo>
                  <a:lnTo>
                    <a:pt x="61" y="823"/>
                  </a:lnTo>
                  <a:lnTo>
                    <a:pt x="80" y="823"/>
                  </a:lnTo>
                  <a:lnTo>
                    <a:pt x="97" y="821"/>
                  </a:lnTo>
                  <a:lnTo>
                    <a:pt x="115" y="819"/>
                  </a:lnTo>
                  <a:lnTo>
                    <a:pt x="132" y="815"/>
                  </a:lnTo>
                  <a:lnTo>
                    <a:pt x="150" y="810"/>
                  </a:lnTo>
                  <a:lnTo>
                    <a:pt x="169" y="802"/>
                  </a:lnTo>
                  <a:lnTo>
                    <a:pt x="169" y="802"/>
                  </a:lnTo>
                  <a:lnTo>
                    <a:pt x="183" y="794"/>
                  </a:lnTo>
                  <a:lnTo>
                    <a:pt x="193" y="786"/>
                  </a:lnTo>
                  <a:lnTo>
                    <a:pt x="201" y="776"/>
                  </a:lnTo>
                  <a:lnTo>
                    <a:pt x="207" y="765"/>
                  </a:lnTo>
                  <a:lnTo>
                    <a:pt x="210" y="755"/>
                  </a:lnTo>
                  <a:lnTo>
                    <a:pt x="213" y="743"/>
                  </a:lnTo>
                  <a:lnTo>
                    <a:pt x="214" y="730"/>
                  </a:lnTo>
                  <a:lnTo>
                    <a:pt x="216" y="717"/>
                  </a:lnTo>
                  <a:lnTo>
                    <a:pt x="216" y="717"/>
                  </a:lnTo>
                  <a:lnTo>
                    <a:pt x="229" y="718"/>
                  </a:lnTo>
                  <a:lnTo>
                    <a:pt x="242" y="719"/>
                  </a:lnTo>
                  <a:lnTo>
                    <a:pt x="256" y="719"/>
                  </a:lnTo>
                  <a:lnTo>
                    <a:pt x="269" y="717"/>
                  </a:lnTo>
                  <a:lnTo>
                    <a:pt x="282" y="714"/>
                  </a:lnTo>
                  <a:lnTo>
                    <a:pt x="294" y="709"/>
                  </a:lnTo>
                  <a:lnTo>
                    <a:pt x="306" y="704"/>
                  </a:lnTo>
                  <a:lnTo>
                    <a:pt x="318" y="696"/>
                  </a:lnTo>
                  <a:lnTo>
                    <a:pt x="318" y="696"/>
                  </a:lnTo>
                  <a:lnTo>
                    <a:pt x="331" y="684"/>
                  </a:lnTo>
                  <a:lnTo>
                    <a:pt x="343" y="672"/>
                  </a:lnTo>
                  <a:lnTo>
                    <a:pt x="349" y="664"/>
                  </a:lnTo>
                  <a:lnTo>
                    <a:pt x="353" y="658"/>
                  </a:lnTo>
                  <a:lnTo>
                    <a:pt x="357" y="650"/>
                  </a:lnTo>
                  <a:lnTo>
                    <a:pt x="361" y="642"/>
                  </a:lnTo>
                  <a:lnTo>
                    <a:pt x="361" y="642"/>
                  </a:lnTo>
                  <a:lnTo>
                    <a:pt x="366" y="616"/>
                  </a:lnTo>
                  <a:lnTo>
                    <a:pt x="369" y="600"/>
                  </a:lnTo>
                  <a:lnTo>
                    <a:pt x="370" y="586"/>
                  </a:lnTo>
                  <a:lnTo>
                    <a:pt x="370" y="586"/>
                  </a:lnTo>
                  <a:lnTo>
                    <a:pt x="380" y="589"/>
                  </a:lnTo>
                  <a:lnTo>
                    <a:pt x="391" y="590"/>
                  </a:lnTo>
                  <a:lnTo>
                    <a:pt x="401" y="590"/>
                  </a:lnTo>
                  <a:lnTo>
                    <a:pt x="412" y="590"/>
                  </a:lnTo>
                  <a:lnTo>
                    <a:pt x="422" y="587"/>
                  </a:lnTo>
                  <a:lnTo>
                    <a:pt x="433" y="585"/>
                  </a:lnTo>
                  <a:lnTo>
                    <a:pt x="443" y="581"/>
                  </a:lnTo>
                  <a:lnTo>
                    <a:pt x="454" y="577"/>
                  </a:lnTo>
                  <a:lnTo>
                    <a:pt x="473" y="566"/>
                  </a:lnTo>
                  <a:lnTo>
                    <a:pt x="492" y="552"/>
                  </a:lnTo>
                  <a:lnTo>
                    <a:pt x="506" y="538"/>
                  </a:lnTo>
                  <a:lnTo>
                    <a:pt x="513" y="530"/>
                  </a:lnTo>
                  <a:lnTo>
                    <a:pt x="518" y="521"/>
                  </a:lnTo>
                  <a:lnTo>
                    <a:pt x="518" y="521"/>
                  </a:lnTo>
                  <a:lnTo>
                    <a:pt x="523" y="509"/>
                  </a:lnTo>
                  <a:lnTo>
                    <a:pt x="527" y="497"/>
                  </a:lnTo>
                  <a:lnTo>
                    <a:pt x="528" y="484"/>
                  </a:lnTo>
                  <a:lnTo>
                    <a:pt x="528" y="471"/>
                  </a:lnTo>
                  <a:lnTo>
                    <a:pt x="528" y="456"/>
                  </a:lnTo>
                  <a:lnTo>
                    <a:pt x="526" y="443"/>
                  </a:lnTo>
                  <a:lnTo>
                    <a:pt x="520" y="420"/>
                  </a:lnTo>
                  <a:lnTo>
                    <a:pt x="520" y="420"/>
                  </a:lnTo>
                  <a:lnTo>
                    <a:pt x="519" y="417"/>
                  </a:lnTo>
                  <a:lnTo>
                    <a:pt x="519" y="417"/>
                  </a:lnTo>
                  <a:lnTo>
                    <a:pt x="532" y="416"/>
                  </a:lnTo>
                  <a:lnTo>
                    <a:pt x="532" y="416"/>
                  </a:lnTo>
                  <a:lnTo>
                    <a:pt x="560" y="412"/>
                  </a:lnTo>
                  <a:lnTo>
                    <a:pt x="574" y="409"/>
                  </a:lnTo>
                  <a:lnTo>
                    <a:pt x="586" y="403"/>
                  </a:lnTo>
                  <a:lnTo>
                    <a:pt x="586" y="403"/>
                  </a:lnTo>
                  <a:lnTo>
                    <a:pt x="598" y="395"/>
                  </a:lnTo>
                  <a:lnTo>
                    <a:pt x="609" y="387"/>
                  </a:lnTo>
                  <a:lnTo>
                    <a:pt x="620" y="378"/>
                  </a:lnTo>
                  <a:lnTo>
                    <a:pt x="629" y="368"/>
                  </a:lnTo>
                  <a:lnTo>
                    <a:pt x="638" y="357"/>
                  </a:lnTo>
                  <a:lnTo>
                    <a:pt x="645" y="345"/>
                  </a:lnTo>
                  <a:lnTo>
                    <a:pt x="651" y="334"/>
                  </a:lnTo>
                  <a:lnTo>
                    <a:pt x="656" y="320"/>
                  </a:lnTo>
                  <a:lnTo>
                    <a:pt x="656" y="320"/>
                  </a:lnTo>
                  <a:lnTo>
                    <a:pt x="658" y="311"/>
                  </a:lnTo>
                  <a:lnTo>
                    <a:pt x="659" y="303"/>
                  </a:lnTo>
                  <a:lnTo>
                    <a:pt x="659" y="296"/>
                  </a:lnTo>
                  <a:lnTo>
                    <a:pt x="658" y="288"/>
                  </a:lnTo>
                  <a:lnTo>
                    <a:pt x="655" y="281"/>
                  </a:lnTo>
                  <a:lnTo>
                    <a:pt x="653" y="275"/>
                  </a:lnTo>
                  <a:lnTo>
                    <a:pt x="646" y="262"/>
                  </a:lnTo>
                  <a:lnTo>
                    <a:pt x="637" y="249"/>
                  </a:lnTo>
                  <a:lnTo>
                    <a:pt x="626" y="237"/>
                  </a:lnTo>
                  <a:lnTo>
                    <a:pt x="616" y="225"/>
                  </a:lnTo>
                  <a:lnTo>
                    <a:pt x="607" y="213"/>
                  </a:lnTo>
                  <a:lnTo>
                    <a:pt x="607" y="21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60" name="Freeform 872"/>
            <p:cNvSpPr/>
            <p:nvPr/>
          </p:nvSpPr>
          <p:spPr bwMode="auto">
            <a:xfrm>
              <a:off x="4781551" y="3371851"/>
              <a:ext cx="85725" cy="120650"/>
            </a:xfrm>
            <a:custGeom>
              <a:avLst/>
              <a:gdLst/>
              <a:ahLst/>
              <a:cxnLst>
                <a:cxn ang="0">
                  <a:pos x="190" y="0"/>
                </a:cxn>
                <a:cxn ang="0">
                  <a:pos x="182" y="1"/>
                </a:cxn>
                <a:cxn ang="0">
                  <a:pos x="172" y="10"/>
                </a:cxn>
                <a:cxn ang="0">
                  <a:pos x="168" y="17"/>
                </a:cxn>
                <a:cxn ang="0">
                  <a:pos x="154" y="68"/>
                </a:cxn>
                <a:cxn ang="0">
                  <a:pos x="133" y="119"/>
                </a:cxn>
                <a:cxn ang="0">
                  <a:pos x="106" y="165"/>
                </a:cxn>
                <a:cxn ang="0">
                  <a:pos x="80" y="196"/>
                </a:cxn>
                <a:cxn ang="0">
                  <a:pos x="71" y="205"/>
                </a:cxn>
                <a:cxn ang="0">
                  <a:pos x="62" y="217"/>
                </a:cxn>
                <a:cxn ang="0">
                  <a:pos x="51" y="227"/>
                </a:cxn>
                <a:cxn ang="0">
                  <a:pos x="45" y="231"/>
                </a:cxn>
                <a:cxn ang="0">
                  <a:pos x="34" y="239"/>
                </a:cxn>
                <a:cxn ang="0">
                  <a:pos x="36" y="243"/>
                </a:cxn>
                <a:cxn ang="0">
                  <a:pos x="40" y="244"/>
                </a:cxn>
                <a:cxn ang="0">
                  <a:pos x="27" y="247"/>
                </a:cxn>
                <a:cxn ang="0">
                  <a:pos x="17" y="256"/>
                </a:cxn>
                <a:cxn ang="0">
                  <a:pos x="14" y="258"/>
                </a:cxn>
                <a:cxn ang="0">
                  <a:pos x="7" y="261"/>
                </a:cxn>
                <a:cxn ang="0">
                  <a:pos x="2" y="272"/>
                </a:cxn>
                <a:cxn ang="0">
                  <a:pos x="3" y="288"/>
                </a:cxn>
                <a:cxn ang="0">
                  <a:pos x="10" y="297"/>
                </a:cxn>
                <a:cxn ang="0">
                  <a:pos x="17" y="301"/>
                </a:cxn>
                <a:cxn ang="0">
                  <a:pos x="23" y="301"/>
                </a:cxn>
                <a:cxn ang="0">
                  <a:pos x="40" y="298"/>
                </a:cxn>
                <a:cxn ang="0">
                  <a:pos x="51" y="286"/>
                </a:cxn>
                <a:cxn ang="0">
                  <a:pos x="63" y="281"/>
                </a:cxn>
                <a:cxn ang="0">
                  <a:pos x="88" y="261"/>
                </a:cxn>
                <a:cxn ang="0">
                  <a:pos x="120" y="226"/>
                </a:cxn>
                <a:cxn ang="0">
                  <a:pos x="134" y="207"/>
                </a:cxn>
                <a:cxn ang="0">
                  <a:pos x="157" y="166"/>
                </a:cxn>
                <a:cxn ang="0">
                  <a:pos x="178" y="125"/>
                </a:cxn>
                <a:cxn ang="0">
                  <a:pos x="195" y="84"/>
                </a:cxn>
                <a:cxn ang="0">
                  <a:pos x="210" y="40"/>
                </a:cxn>
                <a:cxn ang="0">
                  <a:pos x="214" y="35"/>
                </a:cxn>
                <a:cxn ang="0">
                  <a:pos x="216" y="22"/>
                </a:cxn>
                <a:cxn ang="0">
                  <a:pos x="212" y="9"/>
                </a:cxn>
                <a:cxn ang="0">
                  <a:pos x="202" y="1"/>
                </a:cxn>
                <a:cxn ang="0">
                  <a:pos x="194" y="0"/>
                </a:cxn>
              </a:cxnLst>
              <a:rect l="0" t="0" r="r" b="b"/>
              <a:pathLst>
                <a:path w="216" h="301">
                  <a:moveTo>
                    <a:pt x="194" y="0"/>
                  </a:moveTo>
                  <a:lnTo>
                    <a:pt x="190" y="0"/>
                  </a:lnTo>
                  <a:lnTo>
                    <a:pt x="190" y="0"/>
                  </a:lnTo>
                  <a:lnTo>
                    <a:pt x="182" y="1"/>
                  </a:lnTo>
                  <a:lnTo>
                    <a:pt x="176" y="5"/>
                  </a:lnTo>
                  <a:lnTo>
                    <a:pt x="172" y="10"/>
                  </a:lnTo>
                  <a:lnTo>
                    <a:pt x="168" y="17"/>
                  </a:lnTo>
                  <a:lnTo>
                    <a:pt x="168" y="17"/>
                  </a:lnTo>
                  <a:lnTo>
                    <a:pt x="161" y="43"/>
                  </a:lnTo>
                  <a:lnTo>
                    <a:pt x="154" y="68"/>
                  </a:lnTo>
                  <a:lnTo>
                    <a:pt x="144" y="94"/>
                  </a:lnTo>
                  <a:lnTo>
                    <a:pt x="133" y="119"/>
                  </a:lnTo>
                  <a:lnTo>
                    <a:pt x="121" y="142"/>
                  </a:lnTo>
                  <a:lnTo>
                    <a:pt x="106" y="165"/>
                  </a:lnTo>
                  <a:lnTo>
                    <a:pt x="89" y="186"/>
                  </a:lnTo>
                  <a:lnTo>
                    <a:pt x="80" y="196"/>
                  </a:lnTo>
                  <a:lnTo>
                    <a:pt x="71" y="205"/>
                  </a:lnTo>
                  <a:lnTo>
                    <a:pt x="71" y="205"/>
                  </a:lnTo>
                  <a:lnTo>
                    <a:pt x="66" y="210"/>
                  </a:lnTo>
                  <a:lnTo>
                    <a:pt x="62" y="217"/>
                  </a:lnTo>
                  <a:lnTo>
                    <a:pt x="58" y="224"/>
                  </a:lnTo>
                  <a:lnTo>
                    <a:pt x="51" y="227"/>
                  </a:lnTo>
                  <a:lnTo>
                    <a:pt x="51" y="227"/>
                  </a:lnTo>
                  <a:lnTo>
                    <a:pt x="45" y="231"/>
                  </a:lnTo>
                  <a:lnTo>
                    <a:pt x="37" y="237"/>
                  </a:lnTo>
                  <a:lnTo>
                    <a:pt x="34" y="239"/>
                  </a:lnTo>
                  <a:lnTo>
                    <a:pt x="33" y="242"/>
                  </a:lnTo>
                  <a:lnTo>
                    <a:pt x="36" y="243"/>
                  </a:lnTo>
                  <a:lnTo>
                    <a:pt x="40" y="244"/>
                  </a:lnTo>
                  <a:lnTo>
                    <a:pt x="40" y="244"/>
                  </a:lnTo>
                  <a:lnTo>
                    <a:pt x="33" y="244"/>
                  </a:lnTo>
                  <a:lnTo>
                    <a:pt x="27" y="247"/>
                  </a:lnTo>
                  <a:lnTo>
                    <a:pt x="21" y="251"/>
                  </a:lnTo>
                  <a:lnTo>
                    <a:pt x="17" y="256"/>
                  </a:lnTo>
                  <a:lnTo>
                    <a:pt x="17" y="256"/>
                  </a:lnTo>
                  <a:lnTo>
                    <a:pt x="14" y="258"/>
                  </a:lnTo>
                  <a:lnTo>
                    <a:pt x="10" y="259"/>
                  </a:lnTo>
                  <a:lnTo>
                    <a:pt x="7" y="261"/>
                  </a:lnTo>
                  <a:lnTo>
                    <a:pt x="4" y="265"/>
                  </a:lnTo>
                  <a:lnTo>
                    <a:pt x="2" y="272"/>
                  </a:lnTo>
                  <a:lnTo>
                    <a:pt x="0" y="280"/>
                  </a:lnTo>
                  <a:lnTo>
                    <a:pt x="3" y="288"/>
                  </a:lnTo>
                  <a:lnTo>
                    <a:pt x="7" y="294"/>
                  </a:lnTo>
                  <a:lnTo>
                    <a:pt x="10" y="297"/>
                  </a:lnTo>
                  <a:lnTo>
                    <a:pt x="14" y="299"/>
                  </a:lnTo>
                  <a:lnTo>
                    <a:pt x="17" y="301"/>
                  </a:lnTo>
                  <a:lnTo>
                    <a:pt x="23" y="301"/>
                  </a:lnTo>
                  <a:lnTo>
                    <a:pt x="23" y="301"/>
                  </a:lnTo>
                  <a:lnTo>
                    <a:pt x="33" y="301"/>
                  </a:lnTo>
                  <a:lnTo>
                    <a:pt x="40" y="298"/>
                  </a:lnTo>
                  <a:lnTo>
                    <a:pt x="46" y="293"/>
                  </a:lnTo>
                  <a:lnTo>
                    <a:pt x="51" y="286"/>
                  </a:lnTo>
                  <a:lnTo>
                    <a:pt x="51" y="286"/>
                  </a:lnTo>
                  <a:lnTo>
                    <a:pt x="63" y="281"/>
                  </a:lnTo>
                  <a:lnTo>
                    <a:pt x="76" y="272"/>
                  </a:lnTo>
                  <a:lnTo>
                    <a:pt x="88" y="261"/>
                  </a:lnTo>
                  <a:lnTo>
                    <a:pt x="99" y="250"/>
                  </a:lnTo>
                  <a:lnTo>
                    <a:pt x="120" y="226"/>
                  </a:lnTo>
                  <a:lnTo>
                    <a:pt x="134" y="207"/>
                  </a:lnTo>
                  <a:lnTo>
                    <a:pt x="134" y="207"/>
                  </a:lnTo>
                  <a:lnTo>
                    <a:pt x="147" y="187"/>
                  </a:lnTo>
                  <a:lnTo>
                    <a:pt x="157" y="166"/>
                  </a:lnTo>
                  <a:lnTo>
                    <a:pt x="169" y="146"/>
                  </a:lnTo>
                  <a:lnTo>
                    <a:pt x="178" y="125"/>
                  </a:lnTo>
                  <a:lnTo>
                    <a:pt x="188" y="106"/>
                  </a:lnTo>
                  <a:lnTo>
                    <a:pt x="195" y="84"/>
                  </a:lnTo>
                  <a:lnTo>
                    <a:pt x="203" y="63"/>
                  </a:lnTo>
                  <a:lnTo>
                    <a:pt x="210" y="40"/>
                  </a:lnTo>
                  <a:lnTo>
                    <a:pt x="210" y="40"/>
                  </a:lnTo>
                  <a:lnTo>
                    <a:pt x="214" y="35"/>
                  </a:lnTo>
                  <a:lnTo>
                    <a:pt x="215" y="29"/>
                  </a:lnTo>
                  <a:lnTo>
                    <a:pt x="216" y="22"/>
                  </a:lnTo>
                  <a:lnTo>
                    <a:pt x="215" y="16"/>
                  </a:lnTo>
                  <a:lnTo>
                    <a:pt x="212" y="9"/>
                  </a:lnTo>
                  <a:lnTo>
                    <a:pt x="207" y="5"/>
                  </a:lnTo>
                  <a:lnTo>
                    <a:pt x="202" y="1"/>
                  </a:lnTo>
                  <a:lnTo>
                    <a:pt x="194" y="0"/>
                  </a:lnTo>
                  <a:lnTo>
                    <a:pt x="194" y="0"/>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1287" name="组合 1286"/>
          <p:cNvGrpSpPr/>
          <p:nvPr/>
        </p:nvGrpSpPr>
        <p:grpSpPr>
          <a:xfrm>
            <a:off x="3741875" y="3580695"/>
            <a:ext cx="721783" cy="960967"/>
            <a:chOff x="3213101" y="3067051"/>
            <a:chExt cx="541337" cy="720725"/>
          </a:xfrm>
          <a:solidFill>
            <a:schemeClr val="tx1">
              <a:lumMod val="65000"/>
              <a:lumOff val="35000"/>
            </a:schemeClr>
          </a:solidFill>
        </p:grpSpPr>
        <p:sp>
          <p:nvSpPr>
            <p:cNvPr id="13161" name="Freeform 873"/>
            <p:cNvSpPr/>
            <p:nvPr/>
          </p:nvSpPr>
          <p:spPr bwMode="auto">
            <a:xfrm>
              <a:off x="3225801" y="3094038"/>
              <a:ext cx="158750" cy="142875"/>
            </a:xfrm>
            <a:custGeom>
              <a:avLst/>
              <a:gdLst/>
              <a:ahLst/>
              <a:cxnLst>
                <a:cxn ang="0">
                  <a:pos x="393" y="0"/>
                </a:cxn>
                <a:cxn ang="0">
                  <a:pos x="393" y="0"/>
                </a:cxn>
                <a:cxn ang="0">
                  <a:pos x="381" y="3"/>
                </a:cxn>
                <a:cxn ang="0">
                  <a:pos x="369" y="5"/>
                </a:cxn>
                <a:cxn ang="0">
                  <a:pos x="358" y="10"/>
                </a:cxn>
                <a:cxn ang="0">
                  <a:pos x="347" y="16"/>
                </a:cxn>
                <a:cxn ang="0">
                  <a:pos x="326" y="27"/>
                </a:cxn>
                <a:cxn ang="0">
                  <a:pos x="307" y="42"/>
                </a:cxn>
                <a:cxn ang="0">
                  <a:pos x="307" y="42"/>
                </a:cxn>
                <a:cxn ang="0">
                  <a:pos x="252" y="86"/>
                </a:cxn>
                <a:cxn ang="0">
                  <a:pos x="224" y="108"/>
                </a:cxn>
                <a:cxn ang="0">
                  <a:pos x="198" y="132"/>
                </a:cxn>
                <a:cxn ang="0">
                  <a:pos x="198" y="132"/>
                </a:cxn>
                <a:cxn ang="0">
                  <a:pos x="172" y="157"/>
                </a:cxn>
                <a:cxn ang="0">
                  <a:pos x="146" y="183"/>
                </a:cxn>
                <a:cxn ang="0">
                  <a:pos x="122" y="210"/>
                </a:cxn>
                <a:cxn ang="0">
                  <a:pos x="97" y="238"/>
                </a:cxn>
                <a:cxn ang="0">
                  <a:pos x="50" y="294"/>
                </a:cxn>
                <a:cxn ang="0">
                  <a:pos x="2" y="349"/>
                </a:cxn>
                <a:cxn ang="0">
                  <a:pos x="2" y="349"/>
                </a:cxn>
                <a:cxn ang="0">
                  <a:pos x="0" y="352"/>
                </a:cxn>
                <a:cxn ang="0">
                  <a:pos x="0" y="353"/>
                </a:cxn>
                <a:cxn ang="0">
                  <a:pos x="2" y="357"/>
                </a:cxn>
                <a:cxn ang="0">
                  <a:pos x="6" y="360"/>
                </a:cxn>
                <a:cxn ang="0">
                  <a:pos x="8" y="358"/>
                </a:cxn>
                <a:cxn ang="0">
                  <a:pos x="10" y="357"/>
                </a:cxn>
                <a:cxn ang="0">
                  <a:pos x="10" y="357"/>
                </a:cxn>
                <a:cxn ang="0">
                  <a:pos x="55" y="306"/>
                </a:cxn>
                <a:cxn ang="0">
                  <a:pos x="99" y="254"/>
                </a:cxn>
                <a:cxn ang="0">
                  <a:pos x="144" y="203"/>
                </a:cxn>
                <a:cxn ang="0">
                  <a:pos x="167" y="178"/>
                </a:cxn>
                <a:cxn ang="0">
                  <a:pos x="190" y="154"/>
                </a:cxn>
                <a:cxn ang="0">
                  <a:pos x="190" y="154"/>
                </a:cxn>
                <a:cxn ang="0">
                  <a:pos x="215" y="131"/>
                </a:cxn>
                <a:cxn ang="0">
                  <a:pos x="240" y="110"/>
                </a:cxn>
                <a:cxn ang="0">
                  <a:pos x="266" y="89"/>
                </a:cxn>
                <a:cxn ang="0">
                  <a:pos x="292" y="68"/>
                </a:cxn>
                <a:cxn ang="0">
                  <a:pos x="292" y="68"/>
                </a:cxn>
                <a:cxn ang="0">
                  <a:pos x="316" y="50"/>
                </a:cxn>
                <a:cxn ang="0">
                  <a:pos x="341" y="33"/>
                </a:cxn>
                <a:cxn ang="0">
                  <a:pos x="354" y="25"/>
                </a:cxn>
                <a:cxn ang="0">
                  <a:pos x="367" y="20"/>
                </a:cxn>
                <a:cxn ang="0">
                  <a:pos x="381" y="14"/>
                </a:cxn>
                <a:cxn ang="0">
                  <a:pos x="395" y="10"/>
                </a:cxn>
                <a:cxn ang="0">
                  <a:pos x="395" y="10"/>
                </a:cxn>
                <a:cxn ang="0">
                  <a:pos x="398" y="9"/>
                </a:cxn>
                <a:cxn ang="0">
                  <a:pos x="399" y="8"/>
                </a:cxn>
                <a:cxn ang="0">
                  <a:pos x="399" y="6"/>
                </a:cxn>
                <a:cxn ang="0">
                  <a:pos x="399" y="4"/>
                </a:cxn>
                <a:cxn ang="0">
                  <a:pos x="397" y="0"/>
                </a:cxn>
                <a:cxn ang="0">
                  <a:pos x="395" y="0"/>
                </a:cxn>
                <a:cxn ang="0">
                  <a:pos x="393" y="0"/>
                </a:cxn>
                <a:cxn ang="0">
                  <a:pos x="393" y="0"/>
                </a:cxn>
              </a:cxnLst>
              <a:rect l="0" t="0" r="r" b="b"/>
              <a:pathLst>
                <a:path w="399" h="360">
                  <a:moveTo>
                    <a:pt x="393" y="0"/>
                  </a:moveTo>
                  <a:lnTo>
                    <a:pt x="393" y="0"/>
                  </a:lnTo>
                  <a:lnTo>
                    <a:pt x="381" y="3"/>
                  </a:lnTo>
                  <a:lnTo>
                    <a:pt x="369" y="5"/>
                  </a:lnTo>
                  <a:lnTo>
                    <a:pt x="358" y="10"/>
                  </a:lnTo>
                  <a:lnTo>
                    <a:pt x="347" y="16"/>
                  </a:lnTo>
                  <a:lnTo>
                    <a:pt x="326" y="27"/>
                  </a:lnTo>
                  <a:lnTo>
                    <a:pt x="307" y="42"/>
                  </a:lnTo>
                  <a:lnTo>
                    <a:pt x="307" y="42"/>
                  </a:lnTo>
                  <a:lnTo>
                    <a:pt x="252" y="86"/>
                  </a:lnTo>
                  <a:lnTo>
                    <a:pt x="224" y="108"/>
                  </a:lnTo>
                  <a:lnTo>
                    <a:pt x="198" y="132"/>
                  </a:lnTo>
                  <a:lnTo>
                    <a:pt x="198" y="132"/>
                  </a:lnTo>
                  <a:lnTo>
                    <a:pt x="172" y="157"/>
                  </a:lnTo>
                  <a:lnTo>
                    <a:pt x="146" y="183"/>
                  </a:lnTo>
                  <a:lnTo>
                    <a:pt x="122" y="210"/>
                  </a:lnTo>
                  <a:lnTo>
                    <a:pt x="97" y="238"/>
                  </a:lnTo>
                  <a:lnTo>
                    <a:pt x="50" y="294"/>
                  </a:lnTo>
                  <a:lnTo>
                    <a:pt x="2" y="349"/>
                  </a:lnTo>
                  <a:lnTo>
                    <a:pt x="2" y="349"/>
                  </a:lnTo>
                  <a:lnTo>
                    <a:pt x="0" y="352"/>
                  </a:lnTo>
                  <a:lnTo>
                    <a:pt x="0" y="353"/>
                  </a:lnTo>
                  <a:lnTo>
                    <a:pt x="2" y="357"/>
                  </a:lnTo>
                  <a:lnTo>
                    <a:pt x="6" y="360"/>
                  </a:lnTo>
                  <a:lnTo>
                    <a:pt x="8" y="358"/>
                  </a:lnTo>
                  <a:lnTo>
                    <a:pt x="10" y="357"/>
                  </a:lnTo>
                  <a:lnTo>
                    <a:pt x="10" y="357"/>
                  </a:lnTo>
                  <a:lnTo>
                    <a:pt x="55" y="306"/>
                  </a:lnTo>
                  <a:lnTo>
                    <a:pt x="99" y="254"/>
                  </a:lnTo>
                  <a:lnTo>
                    <a:pt x="144" y="203"/>
                  </a:lnTo>
                  <a:lnTo>
                    <a:pt x="167" y="178"/>
                  </a:lnTo>
                  <a:lnTo>
                    <a:pt x="190" y="154"/>
                  </a:lnTo>
                  <a:lnTo>
                    <a:pt x="190" y="154"/>
                  </a:lnTo>
                  <a:lnTo>
                    <a:pt x="215" y="131"/>
                  </a:lnTo>
                  <a:lnTo>
                    <a:pt x="240" y="110"/>
                  </a:lnTo>
                  <a:lnTo>
                    <a:pt x="266" y="89"/>
                  </a:lnTo>
                  <a:lnTo>
                    <a:pt x="292" y="68"/>
                  </a:lnTo>
                  <a:lnTo>
                    <a:pt x="292" y="68"/>
                  </a:lnTo>
                  <a:lnTo>
                    <a:pt x="316" y="50"/>
                  </a:lnTo>
                  <a:lnTo>
                    <a:pt x="341" y="33"/>
                  </a:lnTo>
                  <a:lnTo>
                    <a:pt x="354" y="25"/>
                  </a:lnTo>
                  <a:lnTo>
                    <a:pt x="367" y="20"/>
                  </a:lnTo>
                  <a:lnTo>
                    <a:pt x="381" y="14"/>
                  </a:lnTo>
                  <a:lnTo>
                    <a:pt x="395" y="10"/>
                  </a:lnTo>
                  <a:lnTo>
                    <a:pt x="395" y="10"/>
                  </a:lnTo>
                  <a:lnTo>
                    <a:pt x="398" y="9"/>
                  </a:lnTo>
                  <a:lnTo>
                    <a:pt x="399" y="8"/>
                  </a:lnTo>
                  <a:lnTo>
                    <a:pt x="399" y="6"/>
                  </a:lnTo>
                  <a:lnTo>
                    <a:pt x="399" y="4"/>
                  </a:lnTo>
                  <a:lnTo>
                    <a:pt x="397" y="0"/>
                  </a:lnTo>
                  <a:lnTo>
                    <a:pt x="395" y="0"/>
                  </a:lnTo>
                  <a:lnTo>
                    <a:pt x="393" y="0"/>
                  </a:lnTo>
                  <a:lnTo>
                    <a:pt x="393"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62" name="Freeform 874"/>
            <p:cNvSpPr/>
            <p:nvPr/>
          </p:nvSpPr>
          <p:spPr bwMode="auto">
            <a:xfrm>
              <a:off x="3244851" y="3078163"/>
              <a:ext cx="209550" cy="179388"/>
            </a:xfrm>
            <a:custGeom>
              <a:avLst/>
              <a:gdLst/>
              <a:ahLst/>
              <a:cxnLst>
                <a:cxn ang="0">
                  <a:pos x="523" y="0"/>
                </a:cxn>
                <a:cxn ang="0">
                  <a:pos x="523" y="0"/>
                </a:cxn>
                <a:cxn ang="0">
                  <a:pos x="505" y="8"/>
                </a:cxn>
                <a:cxn ang="0">
                  <a:pos x="487" y="16"/>
                </a:cxn>
                <a:cxn ang="0">
                  <a:pos x="452" y="34"/>
                </a:cxn>
                <a:cxn ang="0">
                  <a:pos x="383" y="76"/>
                </a:cxn>
                <a:cxn ang="0">
                  <a:pos x="383" y="76"/>
                </a:cxn>
                <a:cxn ang="0">
                  <a:pos x="364" y="88"/>
                </a:cxn>
                <a:cxn ang="0">
                  <a:pos x="347" y="101"/>
                </a:cxn>
                <a:cxn ang="0">
                  <a:pos x="330" y="115"/>
                </a:cxn>
                <a:cxn ang="0">
                  <a:pos x="313" y="131"/>
                </a:cxn>
                <a:cxn ang="0">
                  <a:pos x="280" y="163"/>
                </a:cxn>
                <a:cxn ang="0">
                  <a:pos x="249" y="193"/>
                </a:cxn>
                <a:cxn ang="0">
                  <a:pos x="249" y="193"/>
                </a:cxn>
                <a:cxn ang="0">
                  <a:pos x="215" y="223"/>
                </a:cxn>
                <a:cxn ang="0">
                  <a:pos x="183" y="254"/>
                </a:cxn>
                <a:cxn ang="0">
                  <a:pos x="118" y="317"/>
                </a:cxn>
                <a:cxn ang="0">
                  <a:pos x="118" y="317"/>
                </a:cxn>
                <a:cxn ang="0">
                  <a:pos x="88" y="347"/>
                </a:cxn>
                <a:cxn ang="0">
                  <a:pos x="56" y="377"/>
                </a:cxn>
                <a:cxn ang="0">
                  <a:pos x="28" y="410"/>
                </a:cxn>
                <a:cxn ang="0">
                  <a:pos x="13" y="425"/>
                </a:cxn>
                <a:cxn ang="0">
                  <a:pos x="0" y="442"/>
                </a:cxn>
                <a:cxn ang="0">
                  <a:pos x="0" y="442"/>
                </a:cxn>
                <a:cxn ang="0">
                  <a:pos x="0" y="445"/>
                </a:cxn>
                <a:cxn ang="0">
                  <a:pos x="0" y="446"/>
                </a:cxn>
                <a:cxn ang="0">
                  <a:pos x="2" y="449"/>
                </a:cxn>
                <a:cxn ang="0">
                  <a:pos x="3" y="450"/>
                </a:cxn>
                <a:cxn ang="0">
                  <a:pos x="7" y="450"/>
                </a:cxn>
                <a:cxn ang="0">
                  <a:pos x="9" y="450"/>
                </a:cxn>
                <a:cxn ang="0">
                  <a:pos x="11" y="449"/>
                </a:cxn>
                <a:cxn ang="0">
                  <a:pos x="11" y="449"/>
                </a:cxn>
                <a:cxn ang="0">
                  <a:pos x="24" y="432"/>
                </a:cxn>
                <a:cxn ang="0">
                  <a:pos x="37" y="415"/>
                </a:cxn>
                <a:cxn ang="0">
                  <a:pos x="66" y="384"/>
                </a:cxn>
                <a:cxn ang="0">
                  <a:pos x="96" y="353"/>
                </a:cxn>
                <a:cxn ang="0">
                  <a:pos x="127" y="325"/>
                </a:cxn>
                <a:cxn ang="0">
                  <a:pos x="127" y="325"/>
                </a:cxn>
                <a:cxn ang="0">
                  <a:pos x="187" y="266"/>
                </a:cxn>
                <a:cxn ang="0">
                  <a:pos x="217" y="236"/>
                </a:cxn>
                <a:cxn ang="0">
                  <a:pos x="249" y="207"/>
                </a:cxn>
                <a:cxn ang="0">
                  <a:pos x="249" y="207"/>
                </a:cxn>
                <a:cxn ang="0">
                  <a:pos x="313" y="151"/>
                </a:cxn>
                <a:cxn ang="0">
                  <a:pos x="344" y="122"/>
                </a:cxn>
                <a:cxn ang="0">
                  <a:pos x="378" y="96"/>
                </a:cxn>
                <a:cxn ang="0">
                  <a:pos x="412" y="71"/>
                </a:cxn>
                <a:cxn ang="0">
                  <a:pos x="431" y="59"/>
                </a:cxn>
                <a:cxn ang="0">
                  <a:pos x="449" y="47"/>
                </a:cxn>
                <a:cxn ang="0">
                  <a:pos x="467" y="37"/>
                </a:cxn>
                <a:cxn ang="0">
                  <a:pos x="487" y="28"/>
                </a:cxn>
                <a:cxn ang="0">
                  <a:pos x="506" y="19"/>
                </a:cxn>
                <a:cxn ang="0">
                  <a:pos x="527" y="12"/>
                </a:cxn>
                <a:cxn ang="0">
                  <a:pos x="527" y="12"/>
                </a:cxn>
                <a:cxn ang="0">
                  <a:pos x="529" y="11"/>
                </a:cxn>
                <a:cxn ang="0">
                  <a:pos x="530" y="8"/>
                </a:cxn>
                <a:cxn ang="0">
                  <a:pos x="530" y="4"/>
                </a:cxn>
                <a:cxn ang="0">
                  <a:pos x="530" y="2"/>
                </a:cxn>
                <a:cxn ang="0">
                  <a:pos x="529" y="0"/>
                </a:cxn>
                <a:cxn ang="0">
                  <a:pos x="526" y="0"/>
                </a:cxn>
                <a:cxn ang="0">
                  <a:pos x="523" y="0"/>
                </a:cxn>
                <a:cxn ang="0">
                  <a:pos x="523" y="0"/>
                </a:cxn>
              </a:cxnLst>
              <a:rect l="0" t="0" r="r" b="b"/>
              <a:pathLst>
                <a:path w="530" h="450">
                  <a:moveTo>
                    <a:pt x="523" y="0"/>
                  </a:moveTo>
                  <a:lnTo>
                    <a:pt x="523" y="0"/>
                  </a:lnTo>
                  <a:lnTo>
                    <a:pt x="505" y="8"/>
                  </a:lnTo>
                  <a:lnTo>
                    <a:pt x="487" y="16"/>
                  </a:lnTo>
                  <a:lnTo>
                    <a:pt x="452" y="34"/>
                  </a:lnTo>
                  <a:lnTo>
                    <a:pt x="383" y="76"/>
                  </a:lnTo>
                  <a:lnTo>
                    <a:pt x="383" y="76"/>
                  </a:lnTo>
                  <a:lnTo>
                    <a:pt x="364" y="88"/>
                  </a:lnTo>
                  <a:lnTo>
                    <a:pt x="347" y="101"/>
                  </a:lnTo>
                  <a:lnTo>
                    <a:pt x="330" y="115"/>
                  </a:lnTo>
                  <a:lnTo>
                    <a:pt x="313" y="131"/>
                  </a:lnTo>
                  <a:lnTo>
                    <a:pt x="280" y="163"/>
                  </a:lnTo>
                  <a:lnTo>
                    <a:pt x="249" y="193"/>
                  </a:lnTo>
                  <a:lnTo>
                    <a:pt x="249" y="193"/>
                  </a:lnTo>
                  <a:lnTo>
                    <a:pt x="215" y="223"/>
                  </a:lnTo>
                  <a:lnTo>
                    <a:pt x="183" y="254"/>
                  </a:lnTo>
                  <a:lnTo>
                    <a:pt x="118" y="317"/>
                  </a:lnTo>
                  <a:lnTo>
                    <a:pt x="118" y="317"/>
                  </a:lnTo>
                  <a:lnTo>
                    <a:pt x="88" y="347"/>
                  </a:lnTo>
                  <a:lnTo>
                    <a:pt x="56" y="377"/>
                  </a:lnTo>
                  <a:lnTo>
                    <a:pt x="28" y="410"/>
                  </a:lnTo>
                  <a:lnTo>
                    <a:pt x="13" y="425"/>
                  </a:lnTo>
                  <a:lnTo>
                    <a:pt x="0" y="442"/>
                  </a:lnTo>
                  <a:lnTo>
                    <a:pt x="0" y="442"/>
                  </a:lnTo>
                  <a:lnTo>
                    <a:pt x="0" y="445"/>
                  </a:lnTo>
                  <a:lnTo>
                    <a:pt x="0" y="446"/>
                  </a:lnTo>
                  <a:lnTo>
                    <a:pt x="2" y="449"/>
                  </a:lnTo>
                  <a:lnTo>
                    <a:pt x="3" y="450"/>
                  </a:lnTo>
                  <a:lnTo>
                    <a:pt x="7" y="450"/>
                  </a:lnTo>
                  <a:lnTo>
                    <a:pt x="9" y="450"/>
                  </a:lnTo>
                  <a:lnTo>
                    <a:pt x="11" y="449"/>
                  </a:lnTo>
                  <a:lnTo>
                    <a:pt x="11" y="449"/>
                  </a:lnTo>
                  <a:lnTo>
                    <a:pt x="24" y="432"/>
                  </a:lnTo>
                  <a:lnTo>
                    <a:pt x="37" y="415"/>
                  </a:lnTo>
                  <a:lnTo>
                    <a:pt x="66" y="384"/>
                  </a:lnTo>
                  <a:lnTo>
                    <a:pt x="96" y="353"/>
                  </a:lnTo>
                  <a:lnTo>
                    <a:pt x="127" y="325"/>
                  </a:lnTo>
                  <a:lnTo>
                    <a:pt x="127" y="325"/>
                  </a:lnTo>
                  <a:lnTo>
                    <a:pt x="187" y="266"/>
                  </a:lnTo>
                  <a:lnTo>
                    <a:pt x="217" y="236"/>
                  </a:lnTo>
                  <a:lnTo>
                    <a:pt x="249" y="207"/>
                  </a:lnTo>
                  <a:lnTo>
                    <a:pt x="249" y="207"/>
                  </a:lnTo>
                  <a:lnTo>
                    <a:pt x="313" y="151"/>
                  </a:lnTo>
                  <a:lnTo>
                    <a:pt x="344" y="122"/>
                  </a:lnTo>
                  <a:lnTo>
                    <a:pt x="378" y="96"/>
                  </a:lnTo>
                  <a:lnTo>
                    <a:pt x="412" y="71"/>
                  </a:lnTo>
                  <a:lnTo>
                    <a:pt x="431" y="59"/>
                  </a:lnTo>
                  <a:lnTo>
                    <a:pt x="449" y="47"/>
                  </a:lnTo>
                  <a:lnTo>
                    <a:pt x="467" y="37"/>
                  </a:lnTo>
                  <a:lnTo>
                    <a:pt x="487" y="28"/>
                  </a:lnTo>
                  <a:lnTo>
                    <a:pt x="506" y="19"/>
                  </a:lnTo>
                  <a:lnTo>
                    <a:pt x="527" y="12"/>
                  </a:lnTo>
                  <a:lnTo>
                    <a:pt x="527" y="12"/>
                  </a:lnTo>
                  <a:lnTo>
                    <a:pt x="529" y="11"/>
                  </a:lnTo>
                  <a:lnTo>
                    <a:pt x="530" y="8"/>
                  </a:lnTo>
                  <a:lnTo>
                    <a:pt x="530" y="4"/>
                  </a:lnTo>
                  <a:lnTo>
                    <a:pt x="530" y="2"/>
                  </a:lnTo>
                  <a:lnTo>
                    <a:pt x="529" y="0"/>
                  </a:lnTo>
                  <a:lnTo>
                    <a:pt x="526" y="0"/>
                  </a:lnTo>
                  <a:lnTo>
                    <a:pt x="523" y="0"/>
                  </a:lnTo>
                  <a:lnTo>
                    <a:pt x="523"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63" name="Freeform 875"/>
            <p:cNvSpPr/>
            <p:nvPr/>
          </p:nvSpPr>
          <p:spPr bwMode="auto">
            <a:xfrm>
              <a:off x="3276601" y="3081338"/>
              <a:ext cx="225425" cy="176213"/>
            </a:xfrm>
            <a:custGeom>
              <a:avLst/>
              <a:gdLst/>
              <a:ahLst/>
              <a:cxnLst>
                <a:cxn ang="0">
                  <a:pos x="560" y="4"/>
                </a:cxn>
                <a:cxn ang="0">
                  <a:pos x="557" y="5"/>
                </a:cxn>
                <a:cxn ang="0">
                  <a:pos x="547" y="5"/>
                </a:cxn>
                <a:cxn ang="0">
                  <a:pos x="539" y="8"/>
                </a:cxn>
                <a:cxn ang="0">
                  <a:pos x="518" y="23"/>
                </a:cxn>
                <a:cxn ang="0">
                  <a:pos x="479" y="52"/>
                </a:cxn>
                <a:cxn ang="0">
                  <a:pos x="440" y="81"/>
                </a:cxn>
                <a:cxn ang="0">
                  <a:pos x="323" y="159"/>
                </a:cxn>
                <a:cxn ang="0">
                  <a:pos x="286" y="187"/>
                </a:cxn>
                <a:cxn ang="0">
                  <a:pos x="177" y="276"/>
                </a:cxn>
                <a:cxn ang="0">
                  <a:pos x="141" y="309"/>
                </a:cxn>
                <a:cxn ang="0">
                  <a:pos x="75" y="373"/>
                </a:cxn>
                <a:cxn ang="0">
                  <a:pos x="56" y="388"/>
                </a:cxn>
                <a:cxn ang="0">
                  <a:pos x="38" y="404"/>
                </a:cxn>
                <a:cxn ang="0">
                  <a:pos x="13" y="428"/>
                </a:cxn>
                <a:cxn ang="0">
                  <a:pos x="4" y="433"/>
                </a:cxn>
                <a:cxn ang="0">
                  <a:pos x="3" y="434"/>
                </a:cxn>
                <a:cxn ang="0">
                  <a:pos x="0" y="441"/>
                </a:cxn>
                <a:cxn ang="0">
                  <a:pos x="5" y="445"/>
                </a:cxn>
                <a:cxn ang="0">
                  <a:pos x="7" y="445"/>
                </a:cxn>
                <a:cxn ang="0">
                  <a:pos x="20" y="438"/>
                </a:cxn>
                <a:cxn ang="0">
                  <a:pos x="43" y="416"/>
                </a:cxn>
                <a:cxn ang="0">
                  <a:pos x="54" y="407"/>
                </a:cxn>
                <a:cxn ang="0">
                  <a:pos x="127" y="337"/>
                </a:cxn>
                <a:cxn ang="0">
                  <a:pos x="166" y="301"/>
                </a:cxn>
                <a:cxn ang="0">
                  <a:pos x="286" y="201"/>
                </a:cxn>
                <a:cxn ang="0">
                  <a:pos x="307" y="186"/>
                </a:cxn>
                <a:cxn ang="0">
                  <a:pos x="373" y="139"/>
                </a:cxn>
                <a:cxn ang="0">
                  <a:pos x="462" y="80"/>
                </a:cxn>
                <a:cxn ang="0">
                  <a:pos x="500" y="51"/>
                </a:cxn>
                <a:cxn ang="0">
                  <a:pos x="538" y="22"/>
                </a:cxn>
                <a:cxn ang="0">
                  <a:pos x="543" y="21"/>
                </a:cxn>
                <a:cxn ang="0">
                  <a:pos x="557" y="18"/>
                </a:cxn>
                <a:cxn ang="0">
                  <a:pos x="565" y="14"/>
                </a:cxn>
                <a:cxn ang="0">
                  <a:pos x="570" y="6"/>
                </a:cxn>
                <a:cxn ang="0">
                  <a:pos x="570" y="4"/>
                </a:cxn>
                <a:cxn ang="0">
                  <a:pos x="566" y="0"/>
                </a:cxn>
                <a:cxn ang="0">
                  <a:pos x="561" y="1"/>
                </a:cxn>
                <a:cxn ang="0">
                  <a:pos x="560" y="4"/>
                </a:cxn>
              </a:cxnLst>
              <a:rect l="0" t="0" r="r" b="b"/>
              <a:pathLst>
                <a:path w="570" h="445">
                  <a:moveTo>
                    <a:pt x="560" y="4"/>
                  </a:moveTo>
                  <a:lnTo>
                    <a:pt x="560" y="4"/>
                  </a:lnTo>
                  <a:lnTo>
                    <a:pt x="559" y="4"/>
                  </a:lnTo>
                  <a:lnTo>
                    <a:pt x="557" y="5"/>
                  </a:lnTo>
                  <a:lnTo>
                    <a:pt x="553" y="5"/>
                  </a:lnTo>
                  <a:lnTo>
                    <a:pt x="547" y="5"/>
                  </a:lnTo>
                  <a:lnTo>
                    <a:pt x="547" y="5"/>
                  </a:lnTo>
                  <a:lnTo>
                    <a:pt x="539" y="8"/>
                  </a:lnTo>
                  <a:lnTo>
                    <a:pt x="531" y="13"/>
                  </a:lnTo>
                  <a:lnTo>
                    <a:pt x="518" y="23"/>
                  </a:lnTo>
                  <a:lnTo>
                    <a:pt x="518" y="23"/>
                  </a:lnTo>
                  <a:lnTo>
                    <a:pt x="479" y="52"/>
                  </a:lnTo>
                  <a:lnTo>
                    <a:pt x="440" y="81"/>
                  </a:lnTo>
                  <a:lnTo>
                    <a:pt x="440" y="81"/>
                  </a:lnTo>
                  <a:lnTo>
                    <a:pt x="361" y="132"/>
                  </a:lnTo>
                  <a:lnTo>
                    <a:pt x="323" y="159"/>
                  </a:lnTo>
                  <a:lnTo>
                    <a:pt x="286" y="187"/>
                  </a:lnTo>
                  <a:lnTo>
                    <a:pt x="286" y="187"/>
                  </a:lnTo>
                  <a:lnTo>
                    <a:pt x="212" y="246"/>
                  </a:lnTo>
                  <a:lnTo>
                    <a:pt x="177" y="276"/>
                  </a:lnTo>
                  <a:lnTo>
                    <a:pt x="141" y="309"/>
                  </a:lnTo>
                  <a:lnTo>
                    <a:pt x="141" y="309"/>
                  </a:lnTo>
                  <a:lnTo>
                    <a:pt x="107" y="340"/>
                  </a:lnTo>
                  <a:lnTo>
                    <a:pt x="75" y="373"/>
                  </a:lnTo>
                  <a:lnTo>
                    <a:pt x="75" y="373"/>
                  </a:lnTo>
                  <a:lnTo>
                    <a:pt x="56" y="388"/>
                  </a:lnTo>
                  <a:lnTo>
                    <a:pt x="38" y="404"/>
                  </a:lnTo>
                  <a:lnTo>
                    <a:pt x="38" y="404"/>
                  </a:lnTo>
                  <a:lnTo>
                    <a:pt x="22" y="421"/>
                  </a:lnTo>
                  <a:lnTo>
                    <a:pt x="13" y="428"/>
                  </a:lnTo>
                  <a:lnTo>
                    <a:pt x="9" y="431"/>
                  </a:lnTo>
                  <a:lnTo>
                    <a:pt x="4" y="433"/>
                  </a:lnTo>
                  <a:lnTo>
                    <a:pt x="4" y="433"/>
                  </a:lnTo>
                  <a:lnTo>
                    <a:pt x="3" y="434"/>
                  </a:lnTo>
                  <a:lnTo>
                    <a:pt x="1" y="435"/>
                  </a:lnTo>
                  <a:lnTo>
                    <a:pt x="0" y="441"/>
                  </a:lnTo>
                  <a:lnTo>
                    <a:pt x="3" y="443"/>
                  </a:lnTo>
                  <a:lnTo>
                    <a:pt x="5" y="445"/>
                  </a:lnTo>
                  <a:lnTo>
                    <a:pt x="7" y="445"/>
                  </a:lnTo>
                  <a:lnTo>
                    <a:pt x="7" y="445"/>
                  </a:lnTo>
                  <a:lnTo>
                    <a:pt x="14" y="441"/>
                  </a:lnTo>
                  <a:lnTo>
                    <a:pt x="20" y="438"/>
                  </a:lnTo>
                  <a:lnTo>
                    <a:pt x="33" y="428"/>
                  </a:lnTo>
                  <a:lnTo>
                    <a:pt x="43" y="416"/>
                  </a:lnTo>
                  <a:lnTo>
                    <a:pt x="54" y="407"/>
                  </a:lnTo>
                  <a:lnTo>
                    <a:pt x="54" y="407"/>
                  </a:lnTo>
                  <a:lnTo>
                    <a:pt x="92" y="371"/>
                  </a:lnTo>
                  <a:lnTo>
                    <a:pt x="127" y="337"/>
                  </a:lnTo>
                  <a:lnTo>
                    <a:pt x="127" y="337"/>
                  </a:lnTo>
                  <a:lnTo>
                    <a:pt x="166" y="301"/>
                  </a:lnTo>
                  <a:lnTo>
                    <a:pt x="205" y="268"/>
                  </a:lnTo>
                  <a:lnTo>
                    <a:pt x="286" y="201"/>
                  </a:lnTo>
                  <a:lnTo>
                    <a:pt x="286" y="201"/>
                  </a:lnTo>
                  <a:lnTo>
                    <a:pt x="307" y="186"/>
                  </a:lnTo>
                  <a:lnTo>
                    <a:pt x="328" y="169"/>
                  </a:lnTo>
                  <a:lnTo>
                    <a:pt x="373" y="139"/>
                  </a:lnTo>
                  <a:lnTo>
                    <a:pt x="462" y="80"/>
                  </a:lnTo>
                  <a:lnTo>
                    <a:pt x="462" y="80"/>
                  </a:lnTo>
                  <a:lnTo>
                    <a:pt x="481" y="65"/>
                  </a:lnTo>
                  <a:lnTo>
                    <a:pt x="500" y="51"/>
                  </a:lnTo>
                  <a:lnTo>
                    <a:pt x="519" y="37"/>
                  </a:lnTo>
                  <a:lnTo>
                    <a:pt x="538" y="22"/>
                  </a:lnTo>
                  <a:lnTo>
                    <a:pt x="538" y="22"/>
                  </a:lnTo>
                  <a:lnTo>
                    <a:pt x="543" y="21"/>
                  </a:lnTo>
                  <a:lnTo>
                    <a:pt x="548" y="20"/>
                  </a:lnTo>
                  <a:lnTo>
                    <a:pt x="557" y="18"/>
                  </a:lnTo>
                  <a:lnTo>
                    <a:pt x="561" y="17"/>
                  </a:lnTo>
                  <a:lnTo>
                    <a:pt x="565" y="14"/>
                  </a:lnTo>
                  <a:lnTo>
                    <a:pt x="569" y="12"/>
                  </a:lnTo>
                  <a:lnTo>
                    <a:pt x="570" y="6"/>
                  </a:lnTo>
                  <a:lnTo>
                    <a:pt x="570" y="6"/>
                  </a:lnTo>
                  <a:lnTo>
                    <a:pt x="570" y="4"/>
                  </a:lnTo>
                  <a:lnTo>
                    <a:pt x="570" y="1"/>
                  </a:lnTo>
                  <a:lnTo>
                    <a:pt x="566" y="0"/>
                  </a:lnTo>
                  <a:lnTo>
                    <a:pt x="562" y="0"/>
                  </a:lnTo>
                  <a:lnTo>
                    <a:pt x="561" y="1"/>
                  </a:lnTo>
                  <a:lnTo>
                    <a:pt x="560" y="4"/>
                  </a:lnTo>
                  <a:lnTo>
                    <a:pt x="56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64" name="Freeform 876"/>
            <p:cNvSpPr/>
            <p:nvPr/>
          </p:nvSpPr>
          <p:spPr bwMode="auto">
            <a:xfrm>
              <a:off x="3311526" y="3082926"/>
              <a:ext cx="227013" cy="171450"/>
            </a:xfrm>
            <a:custGeom>
              <a:avLst/>
              <a:gdLst/>
              <a:ahLst/>
              <a:cxnLst>
                <a:cxn ang="0">
                  <a:pos x="567" y="0"/>
                </a:cxn>
                <a:cxn ang="0">
                  <a:pos x="551" y="4"/>
                </a:cxn>
                <a:cxn ang="0">
                  <a:pos x="524" y="20"/>
                </a:cxn>
                <a:cxn ang="0">
                  <a:pos x="510" y="29"/>
                </a:cxn>
                <a:cxn ang="0">
                  <a:pos x="424" y="96"/>
                </a:cxn>
                <a:cxn ang="0">
                  <a:pos x="275" y="213"/>
                </a:cxn>
                <a:cxn ang="0">
                  <a:pos x="224" y="251"/>
                </a:cxn>
                <a:cxn ang="0">
                  <a:pos x="100" y="343"/>
                </a:cxn>
                <a:cxn ang="0">
                  <a:pos x="57" y="372"/>
                </a:cxn>
                <a:cxn ang="0">
                  <a:pos x="29" y="389"/>
                </a:cxn>
                <a:cxn ang="0">
                  <a:pos x="11" y="403"/>
                </a:cxn>
                <a:cxn ang="0">
                  <a:pos x="2" y="416"/>
                </a:cxn>
                <a:cxn ang="0">
                  <a:pos x="0" y="426"/>
                </a:cxn>
                <a:cxn ang="0">
                  <a:pos x="2" y="430"/>
                </a:cxn>
                <a:cxn ang="0">
                  <a:pos x="7" y="433"/>
                </a:cxn>
                <a:cxn ang="0">
                  <a:pos x="13" y="433"/>
                </a:cxn>
                <a:cxn ang="0">
                  <a:pos x="17" y="432"/>
                </a:cxn>
                <a:cxn ang="0">
                  <a:pos x="17" y="424"/>
                </a:cxn>
                <a:cxn ang="0">
                  <a:pos x="13" y="423"/>
                </a:cxn>
                <a:cxn ang="0">
                  <a:pos x="11" y="421"/>
                </a:cxn>
                <a:cxn ang="0">
                  <a:pos x="12" y="419"/>
                </a:cxn>
                <a:cxn ang="0">
                  <a:pos x="21" y="411"/>
                </a:cxn>
                <a:cxn ang="0">
                  <a:pos x="49" y="391"/>
                </a:cxn>
                <a:cxn ang="0">
                  <a:pos x="88" y="364"/>
                </a:cxn>
                <a:cxn ang="0">
                  <a:pos x="131" y="335"/>
                </a:cxn>
                <a:cxn ang="0">
                  <a:pos x="257" y="242"/>
                </a:cxn>
                <a:cxn ang="0">
                  <a:pos x="333" y="183"/>
                </a:cxn>
                <a:cxn ang="0">
                  <a:pos x="407" y="124"/>
                </a:cxn>
                <a:cxn ang="0">
                  <a:pos x="484" y="63"/>
                </a:cxn>
                <a:cxn ang="0">
                  <a:pos x="522" y="32"/>
                </a:cxn>
                <a:cxn ang="0">
                  <a:pos x="544" y="18"/>
                </a:cxn>
                <a:cxn ang="0">
                  <a:pos x="567" y="11"/>
                </a:cxn>
                <a:cxn ang="0">
                  <a:pos x="569" y="11"/>
                </a:cxn>
                <a:cxn ang="0">
                  <a:pos x="572" y="5"/>
                </a:cxn>
                <a:cxn ang="0">
                  <a:pos x="571" y="1"/>
                </a:cxn>
                <a:cxn ang="0">
                  <a:pos x="567" y="0"/>
                </a:cxn>
              </a:cxnLst>
              <a:rect l="0" t="0" r="r" b="b"/>
              <a:pathLst>
                <a:path w="572" h="433">
                  <a:moveTo>
                    <a:pt x="567" y="0"/>
                  </a:moveTo>
                  <a:lnTo>
                    <a:pt x="567" y="0"/>
                  </a:lnTo>
                  <a:lnTo>
                    <a:pt x="559" y="1"/>
                  </a:lnTo>
                  <a:lnTo>
                    <a:pt x="551" y="4"/>
                  </a:lnTo>
                  <a:lnTo>
                    <a:pt x="537" y="11"/>
                  </a:lnTo>
                  <a:lnTo>
                    <a:pt x="524" y="20"/>
                  </a:lnTo>
                  <a:lnTo>
                    <a:pt x="510" y="29"/>
                  </a:lnTo>
                  <a:lnTo>
                    <a:pt x="510" y="29"/>
                  </a:lnTo>
                  <a:lnTo>
                    <a:pt x="424" y="96"/>
                  </a:lnTo>
                  <a:lnTo>
                    <a:pt x="424" y="96"/>
                  </a:lnTo>
                  <a:lnTo>
                    <a:pt x="325" y="174"/>
                  </a:lnTo>
                  <a:lnTo>
                    <a:pt x="275" y="213"/>
                  </a:lnTo>
                  <a:lnTo>
                    <a:pt x="224" y="251"/>
                  </a:lnTo>
                  <a:lnTo>
                    <a:pt x="224" y="251"/>
                  </a:lnTo>
                  <a:lnTo>
                    <a:pt x="142" y="313"/>
                  </a:lnTo>
                  <a:lnTo>
                    <a:pt x="100" y="343"/>
                  </a:lnTo>
                  <a:lnTo>
                    <a:pt x="57" y="372"/>
                  </a:lnTo>
                  <a:lnTo>
                    <a:pt x="57" y="372"/>
                  </a:lnTo>
                  <a:lnTo>
                    <a:pt x="40" y="382"/>
                  </a:lnTo>
                  <a:lnTo>
                    <a:pt x="29" y="389"/>
                  </a:lnTo>
                  <a:lnTo>
                    <a:pt x="20" y="395"/>
                  </a:lnTo>
                  <a:lnTo>
                    <a:pt x="11" y="403"/>
                  </a:lnTo>
                  <a:lnTo>
                    <a:pt x="4" y="412"/>
                  </a:lnTo>
                  <a:lnTo>
                    <a:pt x="2" y="416"/>
                  </a:lnTo>
                  <a:lnTo>
                    <a:pt x="0" y="421"/>
                  </a:lnTo>
                  <a:lnTo>
                    <a:pt x="0" y="426"/>
                  </a:lnTo>
                  <a:lnTo>
                    <a:pt x="2" y="430"/>
                  </a:lnTo>
                  <a:lnTo>
                    <a:pt x="2" y="430"/>
                  </a:lnTo>
                  <a:lnTo>
                    <a:pt x="4" y="433"/>
                  </a:lnTo>
                  <a:lnTo>
                    <a:pt x="7" y="433"/>
                  </a:lnTo>
                  <a:lnTo>
                    <a:pt x="13" y="433"/>
                  </a:lnTo>
                  <a:lnTo>
                    <a:pt x="13" y="433"/>
                  </a:lnTo>
                  <a:lnTo>
                    <a:pt x="15" y="433"/>
                  </a:lnTo>
                  <a:lnTo>
                    <a:pt x="17" y="432"/>
                  </a:lnTo>
                  <a:lnTo>
                    <a:pt x="19" y="428"/>
                  </a:lnTo>
                  <a:lnTo>
                    <a:pt x="17" y="424"/>
                  </a:lnTo>
                  <a:lnTo>
                    <a:pt x="15" y="423"/>
                  </a:lnTo>
                  <a:lnTo>
                    <a:pt x="13" y="423"/>
                  </a:lnTo>
                  <a:lnTo>
                    <a:pt x="13" y="423"/>
                  </a:lnTo>
                  <a:lnTo>
                    <a:pt x="11" y="421"/>
                  </a:lnTo>
                  <a:lnTo>
                    <a:pt x="9" y="421"/>
                  </a:lnTo>
                  <a:lnTo>
                    <a:pt x="12" y="419"/>
                  </a:lnTo>
                  <a:lnTo>
                    <a:pt x="21" y="411"/>
                  </a:lnTo>
                  <a:lnTo>
                    <a:pt x="21" y="411"/>
                  </a:lnTo>
                  <a:lnTo>
                    <a:pt x="34" y="400"/>
                  </a:lnTo>
                  <a:lnTo>
                    <a:pt x="49" y="391"/>
                  </a:lnTo>
                  <a:lnTo>
                    <a:pt x="49" y="391"/>
                  </a:lnTo>
                  <a:lnTo>
                    <a:pt x="88" y="364"/>
                  </a:lnTo>
                  <a:lnTo>
                    <a:pt x="88" y="364"/>
                  </a:lnTo>
                  <a:lnTo>
                    <a:pt x="131" y="335"/>
                  </a:lnTo>
                  <a:lnTo>
                    <a:pt x="173" y="304"/>
                  </a:lnTo>
                  <a:lnTo>
                    <a:pt x="257" y="242"/>
                  </a:lnTo>
                  <a:lnTo>
                    <a:pt x="257" y="242"/>
                  </a:lnTo>
                  <a:lnTo>
                    <a:pt x="333" y="183"/>
                  </a:lnTo>
                  <a:lnTo>
                    <a:pt x="407" y="124"/>
                  </a:lnTo>
                  <a:lnTo>
                    <a:pt x="407" y="124"/>
                  </a:lnTo>
                  <a:lnTo>
                    <a:pt x="484" y="63"/>
                  </a:lnTo>
                  <a:lnTo>
                    <a:pt x="484" y="63"/>
                  </a:lnTo>
                  <a:lnTo>
                    <a:pt x="503" y="49"/>
                  </a:lnTo>
                  <a:lnTo>
                    <a:pt x="522" y="32"/>
                  </a:lnTo>
                  <a:lnTo>
                    <a:pt x="534" y="24"/>
                  </a:lnTo>
                  <a:lnTo>
                    <a:pt x="544" y="18"/>
                  </a:lnTo>
                  <a:lnTo>
                    <a:pt x="555" y="13"/>
                  </a:lnTo>
                  <a:lnTo>
                    <a:pt x="567" y="11"/>
                  </a:lnTo>
                  <a:lnTo>
                    <a:pt x="567" y="11"/>
                  </a:lnTo>
                  <a:lnTo>
                    <a:pt x="569" y="11"/>
                  </a:lnTo>
                  <a:lnTo>
                    <a:pt x="571" y="9"/>
                  </a:lnTo>
                  <a:lnTo>
                    <a:pt x="572" y="5"/>
                  </a:lnTo>
                  <a:lnTo>
                    <a:pt x="572" y="3"/>
                  </a:lnTo>
                  <a:lnTo>
                    <a:pt x="571" y="1"/>
                  </a:lnTo>
                  <a:lnTo>
                    <a:pt x="569" y="0"/>
                  </a:lnTo>
                  <a:lnTo>
                    <a:pt x="567" y="0"/>
                  </a:lnTo>
                  <a:lnTo>
                    <a:pt x="567"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65" name="Freeform 877"/>
            <p:cNvSpPr/>
            <p:nvPr/>
          </p:nvSpPr>
          <p:spPr bwMode="auto">
            <a:xfrm>
              <a:off x="3371851" y="3092451"/>
              <a:ext cx="185738" cy="153988"/>
            </a:xfrm>
            <a:custGeom>
              <a:avLst/>
              <a:gdLst/>
              <a:ahLst/>
              <a:cxnLst>
                <a:cxn ang="0">
                  <a:pos x="458" y="2"/>
                </a:cxn>
                <a:cxn ang="0">
                  <a:pos x="437" y="20"/>
                </a:cxn>
                <a:cxn ang="0">
                  <a:pos x="414" y="38"/>
                </a:cxn>
                <a:cxn ang="0">
                  <a:pos x="400" y="53"/>
                </a:cxn>
                <a:cxn ang="0">
                  <a:pos x="353" y="93"/>
                </a:cxn>
                <a:cxn ang="0">
                  <a:pos x="234" y="199"/>
                </a:cxn>
                <a:cxn ang="0">
                  <a:pos x="202" y="227"/>
                </a:cxn>
                <a:cxn ang="0">
                  <a:pos x="102" y="300"/>
                </a:cxn>
                <a:cxn ang="0">
                  <a:pos x="76" y="319"/>
                </a:cxn>
                <a:cxn ang="0">
                  <a:pos x="52" y="339"/>
                </a:cxn>
                <a:cxn ang="0">
                  <a:pos x="43" y="347"/>
                </a:cxn>
                <a:cxn ang="0">
                  <a:pos x="13" y="367"/>
                </a:cxn>
                <a:cxn ang="0">
                  <a:pos x="10" y="369"/>
                </a:cxn>
                <a:cxn ang="0">
                  <a:pos x="6" y="376"/>
                </a:cxn>
                <a:cxn ang="0">
                  <a:pos x="2" y="377"/>
                </a:cxn>
                <a:cxn ang="0">
                  <a:pos x="0" y="381"/>
                </a:cxn>
                <a:cxn ang="0">
                  <a:pos x="0" y="387"/>
                </a:cxn>
                <a:cxn ang="0">
                  <a:pos x="4" y="389"/>
                </a:cxn>
                <a:cxn ang="0">
                  <a:pos x="6" y="389"/>
                </a:cxn>
                <a:cxn ang="0">
                  <a:pos x="21" y="378"/>
                </a:cxn>
                <a:cxn ang="0">
                  <a:pos x="36" y="365"/>
                </a:cxn>
                <a:cxn ang="0">
                  <a:pos x="52" y="353"/>
                </a:cxn>
                <a:cxn ang="0">
                  <a:pos x="99" y="317"/>
                </a:cxn>
                <a:cxn ang="0">
                  <a:pos x="132" y="293"/>
                </a:cxn>
                <a:cxn ang="0">
                  <a:pos x="196" y="246"/>
                </a:cxn>
                <a:cxn ang="0">
                  <a:pos x="227" y="220"/>
                </a:cxn>
                <a:cxn ang="0">
                  <a:pos x="353" y="108"/>
                </a:cxn>
                <a:cxn ang="0">
                  <a:pos x="409" y="59"/>
                </a:cxn>
                <a:cxn ang="0">
                  <a:pos x="465" y="11"/>
                </a:cxn>
                <a:cxn ang="0">
                  <a:pos x="467" y="8"/>
                </a:cxn>
                <a:cxn ang="0">
                  <a:pos x="465" y="3"/>
                </a:cxn>
                <a:cxn ang="0">
                  <a:pos x="459" y="0"/>
                </a:cxn>
                <a:cxn ang="0">
                  <a:pos x="458" y="2"/>
                </a:cxn>
              </a:cxnLst>
              <a:rect l="0" t="0" r="r" b="b"/>
              <a:pathLst>
                <a:path w="467" h="389">
                  <a:moveTo>
                    <a:pt x="458" y="2"/>
                  </a:moveTo>
                  <a:lnTo>
                    <a:pt x="458" y="2"/>
                  </a:lnTo>
                  <a:lnTo>
                    <a:pt x="447" y="12"/>
                  </a:lnTo>
                  <a:lnTo>
                    <a:pt x="437" y="20"/>
                  </a:lnTo>
                  <a:lnTo>
                    <a:pt x="425" y="29"/>
                  </a:lnTo>
                  <a:lnTo>
                    <a:pt x="414" y="38"/>
                  </a:lnTo>
                  <a:lnTo>
                    <a:pt x="414" y="38"/>
                  </a:lnTo>
                  <a:lnTo>
                    <a:pt x="400" y="53"/>
                  </a:lnTo>
                  <a:lnTo>
                    <a:pt x="384" y="66"/>
                  </a:lnTo>
                  <a:lnTo>
                    <a:pt x="353" y="93"/>
                  </a:lnTo>
                  <a:lnTo>
                    <a:pt x="353" y="93"/>
                  </a:lnTo>
                  <a:lnTo>
                    <a:pt x="234" y="199"/>
                  </a:lnTo>
                  <a:lnTo>
                    <a:pt x="234" y="199"/>
                  </a:lnTo>
                  <a:lnTo>
                    <a:pt x="202" y="227"/>
                  </a:lnTo>
                  <a:lnTo>
                    <a:pt x="168" y="251"/>
                  </a:lnTo>
                  <a:lnTo>
                    <a:pt x="102" y="300"/>
                  </a:lnTo>
                  <a:lnTo>
                    <a:pt x="102" y="300"/>
                  </a:lnTo>
                  <a:lnTo>
                    <a:pt x="76" y="319"/>
                  </a:lnTo>
                  <a:lnTo>
                    <a:pt x="64" y="329"/>
                  </a:lnTo>
                  <a:lnTo>
                    <a:pt x="52" y="339"/>
                  </a:lnTo>
                  <a:lnTo>
                    <a:pt x="52" y="339"/>
                  </a:lnTo>
                  <a:lnTo>
                    <a:pt x="43" y="347"/>
                  </a:lnTo>
                  <a:lnTo>
                    <a:pt x="32" y="353"/>
                  </a:lnTo>
                  <a:lnTo>
                    <a:pt x="13" y="367"/>
                  </a:lnTo>
                  <a:lnTo>
                    <a:pt x="13" y="367"/>
                  </a:lnTo>
                  <a:lnTo>
                    <a:pt x="10" y="369"/>
                  </a:lnTo>
                  <a:lnTo>
                    <a:pt x="9" y="372"/>
                  </a:lnTo>
                  <a:lnTo>
                    <a:pt x="6" y="376"/>
                  </a:lnTo>
                  <a:lnTo>
                    <a:pt x="2" y="377"/>
                  </a:lnTo>
                  <a:lnTo>
                    <a:pt x="2" y="377"/>
                  </a:lnTo>
                  <a:lnTo>
                    <a:pt x="1" y="378"/>
                  </a:lnTo>
                  <a:lnTo>
                    <a:pt x="0" y="381"/>
                  </a:lnTo>
                  <a:lnTo>
                    <a:pt x="0" y="385"/>
                  </a:lnTo>
                  <a:lnTo>
                    <a:pt x="0" y="387"/>
                  </a:lnTo>
                  <a:lnTo>
                    <a:pt x="2" y="389"/>
                  </a:lnTo>
                  <a:lnTo>
                    <a:pt x="4" y="389"/>
                  </a:lnTo>
                  <a:lnTo>
                    <a:pt x="6" y="389"/>
                  </a:lnTo>
                  <a:lnTo>
                    <a:pt x="6" y="389"/>
                  </a:lnTo>
                  <a:lnTo>
                    <a:pt x="14" y="384"/>
                  </a:lnTo>
                  <a:lnTo>
                    <a:pt x="21" y="378"/>
                  </a:lnTo>
                  <a:lnTo>
                    <a:pt x="28" y="370"/>
                  </a:lnTo>
                  <a:lnTo>
                    <a:pt x="36" y="365"/>
                  </a:lnTo>
                  <a:lnTo>
                    <a:pt x="36" y="365"/>
                  </a:lnTo>
                  <a:lnTo>
                    <a:pt x="52" y="353"/>
                  </a:lnTo>
                  <a:lnTo>
                    <a:pt x="68" y="340"/>
                  </a:lnTo>
                  <a:lnTo>
                    <a:pt x="99" y="317"/>
                  </a:lnTo>
                  <a:lnTo>
                    <a:pt x="99" y="317"/>
                  </a:lnTo>
                  <a:lnTo>
                    <a:pt x="132" y="293"/>
                  </a:lnTo>
                  <a:lnTo>
                    <a:pt x="165" y="270"/>
                  </a:lnTo>
                  <a:lnTo>
                    <a:pt x="196" y="246"/>
                  </a:lnTo>
                  <a:lnTo>
                    <a:pt x="227" y="220"/>
                  </a:lnTo>
                  <a:lnTo>
                    <a:pt x="227" y="220"/>
                  </a:lnTo>
                  <a:lnTo>
                    <a:pt x="353" y="108"/>
                  </a:lnTo>
                  <a:lnTo>
                    <a:pt x="353" y="108"/>
                  </a:lnTo>
                  <a:lnTo>
                    <a:pt x="380" y="84"/>
                  </a:lnTo>
                  <a:lnTo>
                    <a:pt x="409" y="59"/>
                  </a:lnTo>
                  <a:lnTo>
                    <a:pt x="438" y="36"/>
                  </a:lnTo>
                  <a:lnTo>
                    <a:pt x="465" y="11"/>
                  </a:lnTo>
                  <a:lnTo>
                    <a:pt x="465" y="11"/>
                  </a:lnTo>
                  <a:lnTo>
                    <a:pt x="467" y="8"/>
                  </a:lnTo>
                  <a:lnTo>
                    <a:pt x="467" y="6"/>
                  </a:lnTo>
                  <a:lnTo>
                    <a:pt x="465" y="3"/>
                  </a:lnTo>
                  <a:lnTo>
                    <a:pt x="461" y="0"/>
                  </a:lnTo>
                  <a:lnTo>
                    <a:pt x="459" y="0"/>
                  </a:lnTo>
                  <a:lnTo>
                    <a:pt x="458" y="2"/>
                  </a:lnTo>
                  <a:lnTo>
                    <a:pt x="45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66" name="Freeform 878"/>
            <p:cNvSpPr/>
            <p:nvPr/>
          </p:nvSpPr>
          <p:spPr bwMode="auto">
            <a:xfrm>
              <a:off x="3521076" y="3098801"/>
              <a:ext cx="65088" cy="63500"/>
            </a:xfrm>
            <a:custGeom>
              <a:avLst/>
              <a:gdLst/>
              <a:ahLst/>
              <a:cxnLst>
                <a:cxn ang="0">
                  <a:pos x="158" y="0"/>
                </a:cxn>
                <a:cxn ang="0">
                  <a:pos x="158" y="0"/>
                </a:cxn>
                <a:cxn ang="0">
                  <a:pos x="145" y="7"/>
                </a:cxn>
                <a:cxn ang="0">
                  <a:pos x="134" y="15"/>
                </a:cxn>
                <a:cxn ang="0">
                  <a:pos x="122" y="24"/>
                </a:cxn>
                <a:cxn ang="0">
                  <a:pos x="111" y="34"/>
                </a:cxn>
                <a:cxn ang="0">
                  <a:pos x="90" y="55"/>
                </a:cxn>
                <a:cxn ang="0">
                  <a:pos x="71" y="76"/>
                </a:cxn>
                <a:cxn ang="0">
                  <a:pos x="71" y="76"/>
                </a:cxn>
                <a:cxn ang="0">
                  <a:pos x="62" y="85"/>
                </a:cxn>
                <a:cxn ang="0">
                  <a:pos x="51" y="95"/>
                </a:cxn>
                <a:cxn ang="0">
                  <a:pos x="30" y="110"/>
                </a:cxn>
                <a:cxn ang="0">
                  <a:pos x="21" y="119"/>
                </a:cxn>
                <a:cxn ang="0">
                  <a:pos x="12" y="129"/>
                </a:cxn>
                <a:cxn ang="0">
                  <a:pos x="5" y="140"/>
                </a:cxn>
                <a:cxn ang="0">
                  <a:pos x="1" y="153"/>
                </a:cxn>
                <a:cxn ang="0">
                  <a:pos x="1" y="153"/>
                </a:cxn>
                <a:cxn ang="0">
                  <a:pos x="0" y="156"/>
                </a:cxn>
                <a:cxn ang="0">
                  <a:pos x="1" y="157"/>
                </a:cxn>
                <a:cxn ang="0">
                  <a:pos x="5" y="160"/>
                </a:cxn>
                <a:cxn ang="0">
                  <a:pos x="9" y="160"/>
                </a:cxn>
                <a:cxn ang="0">
                  <a:pos x="11" y="159"/>
                </a:cxn>
                <a:cxn ang="0">
                  <a:pos x="12" y="156"/>
                </a:cxn>
                <a:cxn ang="0">
                  <a:pos x="12" y="156"/>
                </a:cxn>
                <a:cxn ang="0">
                  <a:pos x="16" y="146"/>
                </a:cxn>
                <a:cxn ang="0">
                  <a:pos x="21" y="135"/>
                </a:cxn>
                <a:cxn ang="0">
                  <a:pos x="29" y="126"/>
                </a:cxn>
                <a:cxn ang="0">
                  <a:pos x="38" y="118"/>
                </a:cxn>
                <a:cxn ang="0">
                  <a:pos x="56" y="102"/>
                </a:cxn>
                <a:cxn ang="0">
                  <a:pos x="75" y="88"/>
                </a:cxn>
                <a:cxn ang="0">
                  <a:pos x="75" y="88"/>
                </a:cxn>
                <a:cxn ang="0">
                  <a:pos x="86" y="79"/>
                </a:cxn>
                <a:cxn ang="0">
                  <a:pos x="96" y="68"/>
                </a:cxn>
                <a:cxn ang="0">
                  <a:pos x="115" y="46"/>
                </a:cxn>
                <a:cxn ang="0">
                  <a:pos x="126" y="36"/>
                </a:cxn>
                <a:cxn ang="0">
                  <a:pos x="136" y="27"/>
                </a:cxn>
                <a:cxn ang="0">
                  <a:pos x="148" y="19"/>
                </a:cxn>
                <a:cxn ang="0">
                  <a:pos x="162" y="12"/>
                </a:cxn>
                <a:cxn ang="0">
                  <a:pos x="162" y="12"/>
                </a:cxn>
                <a:cxn ang="0">
                  <a:pos x="164" y="11"/>
                </a:cxn>
                <a:cxn ang="0">
                  <a:pos x="165" y="8"/>
                </a:cxn>
                <a:cxn ang="0">
                  <a:pos x="165" y="4"/>
                </a:cxn>
                <a:cxn ang="0">
                  <a:pos x="165" y="3"/>
                </a:cxn>
                <a:cxn ang="0">
                  <a:pos x="164" y="2"/>
                </a:cxn>
                <a:cxn ang="0">
                  <a:pos x="161" y="0"/>
                </a:cxn>
                <a:cxn ang="0">
                  <a:pos x="158" y="0"/>
                </a:cxn>
                <a:cxn ang="0">
                  <a:pos x="158" y="0"/>
                </a:cxn>
              </a:cxnLst>
              <a:rect l="0" t="0" r="r" b="b"/>
              <a:pathLst>
                <a:path w="165" h="160">
                  <a:moveTo>
                    <a:pt x="158" y="0"/>
                  </a:moveTo>
                  <a:lnTo>
                    <a:pt x="158" y="0"/>
                  </a:lnTo>
                  <a:lnTo>
                    <a:pt x="145" y="7"/>
                  </a:lnTo>
                  <a:lnTo>
                    <a:pt x="134" y="15"/>
                  </a:lnTo>
                  <a:lnTo>
                    <a:pt x="122" y="24"/>
                  </a:lnTo>
                  <a:lnTo>
                    <a:pt x="111" y="34"/>
                  </a:lnTo>
                  <a:lnTo>
                    <a:pt x="90" y="55"/>
                  </a:lnTo>
                  <a:lnTo>
                    <a:pt x="71" y="76"/>
                  </a:lnTo>
                  <a:lnTo>
                    <a:pt x="71" y="76"/>
                  </a:lnTo>
                  <a:lnTo>
                    <a:pt x="62" y="85"/>
                  </a:lnTo>
                  <a:lnTo>
                    <a:pt x="51" y="95"/>
                  </a:lnTo>
                  <a:lnTo>
                    <a:pt x="30" y="110"/>
                  </a:lnTo>
                  <a:lnTo>
                    <a:pt x="21" y="119"/>
                  </a:lnTo>
                  <a:lnTo>
                    <a:pt x="12" y="129"/>
                  </a:lnTo>
                  <a:lnTo>
                    <a:pt x="5" y="140"/>
                  </a:lnTo>
                  <a:lnTo>
                    <a:pt x="1" y="153"/>
                  </a:lnTo>
                  <a:lnTo>
                    <a:pt x="1" y="153"/>
                  </a:lnTo>
                  <a:lnTo>
                    <a:pt x="0" y="156"/>
                  </a:lnTo>
                  <a:lnTo>
                    <a:pt x="1" y="157"/>
                  </a:lnTo>
                  <a:lnTo>
                    <a:pt x="5" y="160"/>
                  </a:lnTo>
                  <a:lnTo>
                    <a:pt x="9" y="160"/>
                  </a:lnTo>
                  <a:lnTo>
                    <a:pt x="11" y="159"/>
                  </a:lnTo>
                  <a:lnTo>
                    <a:pt x="12" y="156"/>
                  </a:lnTo>
                  <a:lnTo>
                    <a:pt x="12" y="156"/>
                  </a:lnTo>
                  <a:lnTo>
                    <a:pt x="16" y="146"/>
                  </a:lnTo>
                  <a:lnTo>
                    <a:pt x="21" y="135"/>
                  </a:lnTo>
                  <a:lnTo>
                    <a:pt x="29" y="126"/>
                  </a:lnTo>
                  <a:lnTo>
                    <a:pt x="38" y="118"/>
                  </a:lnTo>
                  <a:lnTo>
                    <a:pt x="56" y="102"/>
                  </a:lnTo>
                  <a:lnTo>
                    <a:pt x="75" y="88"/>
                  </a:lnTo>
                  <a:lnTo>
                    <a:pt x="75" y="88"/>
                  </a:lnTo>
                  <a:lnTo>
                    <a:pt x="86" y="79"/>
                  </a:lnTo>
                  <a:lnTo>
                    <a:pt x="96" y="68"/>
                  </a:lnTo>
                  <a:lnTo>
                    <a:pt x="115" y="46"/>
                  </a:lnTo>
                  <a:lnTo>
                    <a:pt x="126" y="36"/>
                  </a:lnTo>
                  <a:lnTo>
                    <a:pt x="136" y="27"/>
                  </a:lnTo>
                  <a:lnTo>
                    <a:pt x="148" y="19"/>
                  </a:lnTo>
                  <a:lnTo>
                    <a:pt x="162" y="12"/>
                  </a:lnTo>
                  <a:lnTo>
                    <a:pt x="162" y="12"/>
                  </a:lnTo>
                  <a:lnTo>
                    <a:pt x="164" y="11"/>
                  </a:lnTo>
                  <a:lnTo>
                    <a:pt x="165" y="8"/>
                  </a:lnTo>
                  <a:lnTo>
                    <a:pt x="165" y="4"/>
                  </a:lnTo>
                  <a:lnTo>
                    <a:pt x="165" y="3"/>
                  </a:lnTo>
                  <a:lnTo>
                    <a:pt x="164" y="2"/>
                  </a:lnTo>
                  <a:lnTo>
                    <a:pt x="161" y="0"/>
                  </a:lnTo>
                  <a:lnTo>
                    <a:pt x="158" y="0"/>
                  </a:lnTo>
                  <a:lnTo>
                    <a:pt x="158"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67" name="Freeform 879"/>
            <p:cNvSpPr/>
            <p:nvPr/>
          </p:nvSpPr>
          <p:spPr bwMode="auto">
            <a:xfrm>
              <a:off x="3532188" y="3103563"/>
              <a:ext cx="90488" cy="82550"/>
            </a:xfrm>
            <a:custGeom>
              <a:avLst/>
              <a:gdLst/>
              <a:ahLst/>
              <a:cxnLst>
                <a:cxn ang="0">
                  <a:pos x="220" y="1"/>
                </a:cxn>
                <a:cxn ang="0">
                  <a:pos x="220" y="1"/>
                </a:cxn>
                <a:cxn ang="0">
                  <a:pos x="191" y="20"/>
                </a:cxn>
                <a:cxn ang="0">
                  <a:pos x="163" y="39"/>
                </a:cxn>
                <a:cxn ang="0">
                  <a:pos x="150" y="50"/>
                </a:cxn>
                <a:cxn ang="0">
                  <a:pos x="139" y="62"/>
                </a:cxn>
                <a:cxn ang="0">
                  <a:pos x="127" y="73"/>
                </a:cxn>
                <a:cxn ang="0">
                  <a:pos x="115" y="86"/>
                </a:cxn>
                <a:cxn ang="0">
                  <a:pos x="115" y="86"/>
                </a:cxn>
                <a:cxn ang="0">
                  <a:pos x="102" y="101"/>
                </a:cxn>
                <a:cxn ang="0">
                  <a:pos x="88" y="114"/>
                </a:cxn>
                <a:cxn ang="0">
                  <a:pos x="73" y="126"/>
                </a:cxn>
                <a:cxn ang="0">
                  <a:pos x="60" y="139"/>
                </a:cxn>
                <a:cxn ang="0">
                  <a:pos x="60" y="139"/>
                </a:cxn>
                <a:cxn ang="0">
                  <a:pos x="31" y="170"/>
                </a:cxn>
                <a:cxn ang="0">
                  <a:pos x="1" y="202"/>
                </a:cxn>
                <a:cxn ang="0">
                  <a:pos x="1" y="202"/>
                </a:cxn>
                <a:cxn ang="0">
                  <a:pos x="0" y="204"/>
                </a:cxn>
                <a:cxn ang="0">
                  <a:pos x="0" y="205"/>
                </a:cxn>
                <a:cxn ang="0">
                  <a:pos x="3" y="209"/>
                </a:cxn>
                <a:cxn ang="0">
                  <a:pos x="5" y="211"/>
                </a:cxn>
                <a:cxn ang="0">
                  <a:pos x="8" y="211"/>
                </a:cxn>
                <a:cxn ang="0">
                  <a:pos x="10" y="209"/>
                </a:cxn>
                <a:cxn ang="0">
                  <a:pos x="10" y="209"/>
                </a:cxn>
                <a:cxn ang="0">
                  <a:pos x="37" y="182"/>
                </a:cxn>
                <a:cxn ang="0">
                  <a:pos x="61" y="153"/>
                </a:cxn>
                <a:cxn ang="0">
                  <a:pos x="89" y="127"/>
                </a:cxn>
                <a:cxn ang="0">
                  <a:pos x="102" y="114"/>
                </a:cxn>
                <a:cxn ang="0">
                  <a:pos x="118" y="102"/>
                </a:cxn>
                <a:cxn ang="0">
                  <a:pos x="118" y="102"/>
                </a:cxn>
                <a:cxn ang="0">
                  <a:pos x="127" y="93"/>
                </a:cxn>
                <a:cxn ang="0">
                  <a:pos x="136" y="83"/>
                </a:cxn>
                <a:cxn ang="0">
                  <a:pos x="145" y="71"/>
                </a:cxn>
                <a:cxn ang="0">
                  <a:pos x="154" y="62"/>
                </a:cxn>
                <a:cxn ang="0">
                  <a:pos x="154" y="62"/>
                </a:cxn>
                <a:cxn ang="0">
                  <a:pos x="171" y="47"/>
                </a:cxn>
                <a:cxn ang="0">
                  <a:pos x="188" y="34"/>
                </a:cxn>
                <a:cxn ang="0">
                  <a:pos x="226" y="11"/>
                </a:cxn>
                <a:cxn ang="0">
                  <a:pos x="226" y="11"/>
                </a:cxn>
                <a:cxn ang="0">
                  <a:pos x="228" y="9"/>
                </a:cxn>
                <a:cxn ang="0">
                  <a:pos x="229" y="7"/>
                </a:cxn>
                <a:cxn ang="0">
                  <a:pos x="228" y="3"/>
                </a:cxn>
                <a:cxn ang="0">
                  <a:pos x="226" y="1"/>
                </a:cxn>
                <a:cxn ang="0">
                  <a:pos x="225" y="0"/>
                </a:cxn>
                <a:cxn ang="0">
                  <a:pos x="222" y="0"/>
                </a:cxn>
                <a:cxn ang="0">
                  <a:pos x="220" y="1"/>
                </a:cxn>
                <a:cxn ang="0">
                  <a:pos x="220" y="1"/>
                </a:cxn>
              </a:cxnLst>
              <a:rect l="0" t="0" r="r" b="b"/>
              <a:pathLst>
                <a:path w="229" h="211">
                  <a:moveTo>
                    <a:pt x="220" y="1"/>
                  </a:moveTo>
                  <a:lnTo>
                    <a:pt x="220" y="1"/>
                  </a:lnTo>
                  <a:lnTo>
                    <a:pt x="191" y="20"/>
                  </a:lnTo>
                  <a:lnTo>
                    <a:pt x="163" y="39"/>
                  </a:lnTo>
                  <a:lnTo>
                    <a:pt x="150" y="50"/>
                  </a:lnTo>
                  <a:lnTo>
                    <a:pt x="139" y="62"/>
                  </a:lnTo>
                  <a:lnTo>
                    <a:pt x="127" y="73"/>
                  </a:lnTo>
                  <a:lnTo>
                    <a:pt x="115" y="86"/>
                  </a:lnTo>
                  <a:lnTo>
                    <a:pt x="115" y="86"/>
                  </a:lnTo>
                  <a:lnTo>
                    <a:pt x="102" y="101"/>
                  </a:lnTo>
                  <a:lnTo>
                    <a:pt x="88" y="114"/>
                  </a:lnTo>
                  <a:lnTo>
                    <a:pt x="73" y="126"/>
                  </a:lnTo>
                  <a:lnTo>
                    <a:pt x="60" y="139"/>
                  </a:lnTo>
                  <a:lnTo>
                    <a:pt x="60" y="139"/>
                  </a:lnTo>
                  <a:lnTo>
                    <a:pt x="31" y="170"/>
                  </a:lnTo>
                  <a:lnTo>
                    <a:pt x="1" y="202"/>
                  </a:lnTo>
                  <a:lnTo>
                    <a:pt x="1" y="202"/>
                  </a:lnTo>
                  <a:lnTo>
                    <a:pt x="0" y="204"/>
                  </a:lnTo>
                  <a:lnTo>
                    <a:pt x="0" y="205"/>
                  </a:lnTo>
                  <a:lnTo>
                    <a:pt x="3" y="209"/>
                  </a:lnTo>
                  <a:lnTo>
                    <a:pt x="5" y="211"/>
                  </a:lnTo>
                  <a:lnTo>
                    <a:pt x="8" y="211"/>
                  </a:lnTo>
                  <a:lnTo>
                    <a:pt x="10" y="209"/>
                  </a:lnTo>
                  <a:lnTo>
                    <a:pt x="10" y="209"/>
                  </a:lnTo>
                  <a:lnTo>
                    <a:pt x="37" y="182"/>
                  </a:lnTo>
                  <a:lnTo>
                    <a:pt x="61" y="153"/>
                  </a:lnTo>
                  <a:lnTo>
                    <a:pt x="89" y="127"/>
                  </a:lnTo>
                  <a:lnTo>
                    <a:pt x="102" y="114"/>
                  </a:lnTo>
                  <a:lnTo>
                    <a:pt x="118" y="102"/>
                  </a:lnTo>
                  <a:lnTo>
                    <a:pt x="118" y="102"/>
                  </a:lnTo>
                  <a:lnTo>
                    <a:pt x="127" y="93"/>
                  </a:lnTo>
                  <a:lnTo>
                    <a:pt x="136" y="83"/>
                  </a:lnTo>
                  <a:lnTo>
                    <a:pt x="145" y="71"/>
                  </a:lnTo>
                  <a:lnTo>
                    <a:pt x="154" y="62"/>
                  </a:lnTo>
                  <a:lnTo>
                    <a:pt x="154" y="62"/>
                  </a:lnTo>
                  <a:lnTo>
                    <a:pt x="171" y="47"/>
                  </a:lnTo>
                  <a:lnTo>
                    <a:pt x="188" y="34"/>
                  </a:lnTo>
                  <a:lnTo>
                    <a:pt x="226" y="11"/>
                  </a:lnTo>
                  <a:lnTo>
                    <a:pt x="226" y="11"/>
                  </a:lnTo>
                  <a:lnTo>
                    <a:pt x="228" y="9"/>
                  </a:lnTo>
                  <a:lnTo>
                    <a:pt x="229" y="7"/>
                  </a:lnTo>
                  <a:lnTo>
                    <a:pt x="228" y="3"/>
                  </a:lnTo>
                  <a:lnTo>
                    <a:pt x="226" y="1"/>
                  </a:lnTo>
                  <a:lnTo>
                    <a:pt x="225" y="0"/>
                  </a:lnTo>
                  <a:lnTo>
                    <a:pt x="222" y="0"/>
                  </a:lnTo>
                  <a:lnTo>
                    <a:pt x="220" y="1"/>
                  </a:lnTo>
                  <a:lnTo>
                    <a:pt x="22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68" name="Freeform 880"/>
            <p:cNvSpPr/>
            <p:nvPr/>
          </p:nvSpPr>
          <p:spPr bwMode="auto">
            <a:xfrm>
              <a:off x="3559176" y="3119438"/>
              <a:ext cx="95250" cy="85725"/>
            </a:xfrm>
            <a:custGeom>
              <a:avLst/>
              <a:gdLst/>
              <a:ahLst/>
              <a:cxnLst>
                <a:cxn ang="0">
                  <a:pos x="230" y="0"/>
                </a:cxn>
                <a:cxn ang="0">
                  <a:pos x="230" y="0"/>
                </a:cxn>
                <a:cxn ang="0">
                  <a:pos x="217" y="8"/>
                </a:cxn>
                <a:cxn ang="0">
                  <a:pos x="206" y="17"/>
                </a:cxn>
                <a:cxn ang="0">
                  <a:pos x="194" y="27"/>
                </a:cxn>
                <a:cxn ang="0">
                  <a:pos x="182" y="39"/>
                </a:cxn>
                <a:cxn ang="0">
                  <a:pos x="161" y="61"/>
                </a:cxn>
                <a:cxn ang="0">
                  <a:pos x="140" y="85"/>
                </a:cxn>
                <a:cxn ang="0">
                  <a:pos x="140" y="85"/>
                </a:cxn>
                <a:cxn ang="0">
                  <a:pos x="110" y="115"/>
                </a:cxn>
                <a:cxn ang="0">
                  <a:pos x="77" y="145"/>
                </a:cxn>
                <a:cxn ang="0">
                  <a:pos x="45" y="172"/>
                </a:cxn>
                <a:cxn ang="0">
                  <a:pos x="11" y="200"/>
                </a:cxn>
                <a:cxn ang="0">
                  <a:pos x="11" y="200"/>
                </a:cxn>
                <a:cxn ang="0">
                  <a:pos x="8" y="200"/>
                </a:cxn>
                <a:cxn ang="0">
                  <a:pos x="5" y="202"/>
                </a:cxn>
                <a:cxn ang="0">
                  <a:pos x="5" y="202"/>
                </a:cxn>
                <a:cxn ang="0">
                  <a:pos x="3" y="205"/>
                </a:cxn>
                <a:cxn ang="0">
                  <a:pos x="3" y="205"/>
                </a:cxn>
                <a:cxn ang="0">
                  <a:pos x="0" y="209"/>
                </a:cxn>
                <a:cxn ang="0">
                  <a:pos x="0" y="212"/>
                </a:cxn>
                <a:cxn ang="0">
                  <a:pos x="2" y="215"/>
                </a:cxn>
                <a:cxn ang="0">
                  <a:pos x="3" y="215"/>
                </a:cxn>
                <a:cxn ang="0">
                  <a:pos x="5" y="215"/>
                </a:cxn>
                <a:cxn ang="0">
                  <a:pos x="5" y="215"/>
                </a:cxn>
                <a:cxn ang="0">
                  <a:pos x="9" y="215"/>
                </a:cxn>
                <a:cxn ang="0">
                  <a:pos x="13" y="214"/>
                </a:cxn>
                <a:cxn ang="0">
                  <a:pos x="15" y="212"/>
                </a:cxn>
                <a:cxn ang="0">
                  <a:pos x="16" y="209"/>
                </a:cxn>
                <a:cxn ang="0">
                  <a:pos x="16" y="209"/>
                </a:cxn>
                <a:cxn ang="0">
                  <a:pos x="45" y="187"/>
                </a:cxn>
                <a:cxn ang="0">
                  <a:pos x="72" y="163"/>
                </a:cxn>
                <a:cxn ang="0">
                  <a:pos x="100" y="140"/>
                </a:cxn>
                <a:cxn ang="0">
                  <a:pos x="126" y="115"/>
                </a:cxn>
                <a:cxn ang="0">
                  <a:pos x="126" y="115"/>
                </a:cxn>
                <a:cxn ang="0">
                  <a:pos x="155" y="86"/>
                </a:cxn>
                <a:cxn ang="0">
                  <a:pos x="182" y="56"/>
                </a:cxn>
                <a:cxn ang="0">
                  <a:pos x="182" y="56"/>
                </a:cxn>
                <a:cxn ang="0">
                  <a:pos x="195" y="43"/>
                </a:cxn>
                <a:cxn ang="0">
                  <a:pos x="208" y="31"/>
                </a:cxn>
                <a:cxn ang="0">
                  <a:pos x="221" y="19"/>
                </a:cxn>
                <a:cxn ang="0">
                  <a:pos x="237" y="10"/>
                </a:cxn>
                <a:cxn ang="0">
                  <a:pos x="237" y="10"/>
                </a:cxn>
                <a:cxn ang="0">
                  <a:pos x="238" y="8"/>
                </a:cxn>
                <a:cxn ang="0">
                  <a:pos x="240" y="6"/>
                </a:cxn>
                <a:cxn ang="0">
                  <a:pos x="238" y="2"/>
                </a:cxn>
                <a:cxn ang="0">
                  <a:pos x="236" y="0"/>
                </a:cxn>
                <a:cxn ang="0">
                  <a:pos x="233" y="0"/>
                </a:cxn>
                <a:cxn ang="0">
                  <a:pos x="230" y="0"/>
                </a:cxn>
                <a:cxn ang="0">
                  <a:pos x="230" y="0"/>
                </a:cxn>
              </a:cxnLst>
              <a:rect l="0" t="0" r="r" b="b"/>
              <a:pathLst>
                <a:path w="240" h="215">
                  <a:moveTo>
                    <a:pt x="230" y="0"/>
                  </a:moveTo>
                  <a:lnTo>
                    <a:pt x="230" y="0"/>
                  </a:lnTo>
                  <a:lnTo>
                    <a:pt x="217" y="8"/>
                  </a:lnTo>
                  <a:lnTo>
                    <a:pt x="206" y="17"/>
                  </a:lnTo>
                  <a:lnTo>
                    <a:pt x="194" y="27"/>
                  </a:lnTo>
                  <a:lnTo>
                    <a:pt x="182" y="39"/>
                  </a:lnTo>
                  <a:lnTo>
                    <a:pt x="161" y="61"/>
                  </a:lnTo>
                  <a:lnTo>
                    <a:pt x="140" y="85"/>
                  </a:lnTo>
                  <a:lnTo>
                    <a:pt x="140" y="85"/>
                  </a:lnTo>
                  <a:lnTo>
                    <a:pt x="110" y="115"/>
                  </a:lnTo>
                  <a:lnTo>
                    <a:pt x="77" y="145"/>
                  </a:lnTo>
                  <a:lnTo>
                    <a:pt x="45" y="172"/>
                  </a:lnTo>
                  <a:lnTo>
                    <a:pt x="11" y="200"/>
                  </a:lnTo>
                  <a:lnTo>
                    <a:pt x="11" y="200"/>
                  </a:lnTo>
                  <a:lnTo>
                    <a:pt x="8" y="200"/>
                  </a:lnTo>
                  <a:lnTo>
                    <a:pt x="5" y="202"/>
                  </a:lnTo>
                  <a:lnTo>
                    <a:pt x="5" y="202"/>
                  </a:lnTo>
                  <a:lnTo>
                    <a:pt x="3" y="205"/>
                  </a:lnTo>
                  <a:lnTo>
                    <a:pt x="3" y="205"/>
                  </a:lnTo>
                  <a:lnTo>
                    <a:pt x="0" y="209"/>
                  </a:lnTo>
                  <a:lnTo>
                    <a:pt x="0" y="212"/>
                  </a:lnTo>
                  <a:lnTo>
                    <a:pt x="2" y="215"/>
                  </a:lnTo>
                  <a:lnTo>
                    <a:pt x="3" y="215"/>
                  </a:lnTo>
                  <a:lnTo>
                    <a:pt x="5" y="215"/>
                  </a:lnTo>
                  <a:lnTo>
                    <a:pt x="5" y="215"/>
                  </a:lnTo>
                  <a:lnTo>
                    <a:pt x="9" y="215"/>
                  </a:lnTo>
                  <a:lnTo>
                    <a:pt x="13" y="214"/>
                  </a:lnTo>
                  <a:lnTo>
                    <a:pt x="15" y="212"/>
                  </a:lnTo>
                  <a:lnTo>
                    <a:pt x="16" y="209"/>
                  </a:lnTo>
                  <a:lnTo>
                    <a:pt x="16" y="209"/>
                  </a:lnTo>
                  <a:lnTo>
                    <a:pt x="45" y="187"/>
                  </a:lnTo>
                  <a:lnTo>
                    <a:pt x="72" y="163"/>
                  </a:lnTo>
                  <a:lnTo>
                    <a:pt x="100" y="140"/>
                  </a:lnTo>
                  <a:lnTo>
                    <a:pt x="126" y="115"/>
                  </a:lnTo>
                  <a:lnTo>
                    <a:pt x="126" y="115"/>
                  </a:lnTo>
                  <a:lnTo>
                    <a:pt x="155" y="86"/>
                  </a:lnTo>
                  <a:lnTo>
                    <a:pt x="182" y="56"/>
                  </a:lnTo>
                  <a:lnTo>
                    <a:pt x="182" y="56"/>
                  </a:lnTo>
                  <a:lnTo>
                    <a:pt x="195" y="43"/>
                  </a:lnTo>
                  <a:lnTo>
                    <a:pt x="208" y="31"/>
                  </a:lnTo>
                  <a:lnTo>
                    <a:pt x="221" y="19"/>
                  </a:lnTo>
                  <a:lnTo>
                    <a:pt x="237" y="10"/>
                  </a:lnTo>
                  <a:lnTo>
                    <a:pt x="237" y="10"/>
                  </a:lnTo>
                  <a:lnTo>
                    <a:pt x="238" y="8"/>
                  </a:lnTo>
                  <a:lnTo>
                    <a:pt x="240" y="6"/>
                  </a:lnTo>
                  <a:lnTo>
                    <a:pt x="238" y="2"/>
                  </a:lnTo>
                  <a:lnTo>
                    <a:pt x="236" y="0"/>
                  </a:lnTo>
                  <a:lnTo>
                    <a:pt x="233" y="0"/>
                  </a:lnTo>
                  <a:lnTo>
                    <a:pt x="230" y="0"/>
                  </a:lnTo>
                  <a:lnTo>
                    <a:pt x="230"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69" name="Freeform 881"/>
            <p:cNvSpPr/>
            <p:nvPr/>
          </p:nvSpPr>
          <p:spPr bwMode="auto">
            <a:xfrm>
              <a:off x="3589338" y="3135313"/>
              <a:ext cx="92075" cy="92075"/>
            </a:xfrm>
            <a:custGeom>
              <a:avLst/>
              <a:gdLst/>
              <a:ahLst/>
              <a:cxnLst>
                <a:cxn ang="0">
                  <a:pos x="225" y="1"/>
                </a:cxn>
                <a:cxn ang="0">
                  <a:pos x="225" y="1"/>
                </a:cxn>
                <a:cxn ang="0">
                  <a:pos x="205" y="22"/>
                </a:cxn>
                <a:cxn ang="0">
                  <a:pos x="194" y="31"/>
                </a:cxn>
                <a:cxn ang="0">
                  <a:pos x="185" y="43"/>
                </a:cxn>
                <a:cxn ang="0">
                  <a:pos x="185" y="43"/>
                </a:cxn>
                <a:cxn ang="0">
                  <a:pos x="171" y="59"/>
                </a:cxn>
                <a:cxn ang="0">
                  <a:pos x="155" y="74"/>
                </a:cxn>
                <a:cxn ang="0">
                  <a:pos x="140" y="89"/>
                </a:cxn>
                <a:cxn ang="0">
                  <a:pos x="127" y="106"/>
                </a:cxn>
                <a:cxn ang="0">
                  <a:pos x="127" y="106"/>
                </a:cxn>
                <a:cxn ang="0">
                  <a:pos x="114" y="123"/>
                </a:cxn>
                <a:cxn ang="0">
                  <a:pos x="100" y="139"/>
                </a:cxn>
                <a:cxn ang="0">
                  <a:pos x="86" y="154"/>
                </a:cxn>
                <a:cxn ang="0">
                  <a:pos x="70" y="170"/>
                </a:cxn>
                <a:cxn ang="0">
                  <a:pos x="70" y="170"/>
                </a:cxn>
                <a:cxn ang="0">
                  <a:pos x="53" y="184"/>
                </a:cxn>
                <a:cxn ang="0">
                  <a:pos x="36" y="197"/>
                </a:cxn>
                <a:cxn ang="0">
                  <a:pos x="19" y="210"/>
                </a:cxn>
                <a:cxn ang="0">
                  <a:pos x="3" y="225"/>
                </a:cxn>
                <a:cxn ang="0">
                  <a:pos x="3" y="225"/>
                </a:cxn>
                <a:cxn ang="0">
                  <a:pos x="0" y="226"/>
                </a:cxn>
                <a:cxn ang="0">
                  <a:pos x="0" y="229"/>
                </a:cxn>
                <a:cxn ang="0">
                  <a:pos x="3" y="233"/>
                </a:cxn>
                <a:cxn ang="0">
                  <a:pos x="6" y="234"/>
                </a:cxn>
                <a:cxn ang="0">
                  <a:pos x="8" y="234"/>
                </a:cxn>
                <a:cxn ang="0">
                  <a:pos x="11" y="233"/>
                </a:cxn>
                <a:cxn ang="0">
                  <a:pos x="11" y="233"/>
                </a:cxn>
                <a:cxn ang="0">
                  <a:pos x="25" y="220"/>
                </a:cxn>
                <a:cxn ang="0">
                  <a:pos x="41" y="208"/>
                </a:cxn>
                <a:cxn ang="0">
                  <a:pos x="55" y="197"/>
                </a:cxn>
                <a:cxn ang="0">
                  <a:pos x="71" y="184"/>
                </a:cxn>
                <a:cxn ang="0">
                  <a:pos x="71" y="184"/>
                </a:cxn>
                <a:cxn ang="0">
                  <a:pos x="99" y="157"/>
                </a:cxn>
                <a:cxn ang="0">
                  <a:pos x="113" y="142"/>
                </a:cxn>
                <a:cxn ang="0">
                  <a:pos x="125" y="128"/>
                </a:cxn>
                <a:cxn ang="0">
                  <a:pos x="125" y="128"/>
                </a:cxn>
                <a:cxn ang="0">
                  <a:pos x="151" y="97"/>
                </a:cxn>
                <a:cxn ang="0">
                  <a:pos x="177" y="67"/>
                </a:cxn>
                <a:cxn ang="0">
                  <a:pos x="205" y="38"/>
                </a:cxn>
                <a:cxn ang="0">
                  <a:pos x="233" y="10"/>
                </a:cxn>
                <a:cxn ang="0">
                  <a:pos x="233" y="10"/>
                </a:cxn>
                <a:cxn ang="0">
                  <a:pos x="235" y="8"/>
                </a:cxn>
                <a:cxn ang="0">
                  <a:pos x="235" y="5"/>
                </a:cxn>
                <a:cxn ang="0">
                  <a:pos x="233" y="1"/>
                </a:cxn>
                <a:cxn ang="0">
                  <a:pos x="229" y="0"/>
                </a:cxn>
                <a:cxn ang="0">
                  <a:pos x="227" y="0"/>
                </a:cxn>
                <a:cxn ang="0">
                  <a:pos x="225" y="1"/>
                </a:cxn>
                <a:cxn ang="0">
                  <a:pos x="225" y="1"/>
                </a:cxn>
              </a:cxnLst>
              <a:rect l="0" t="0" r="r" b="b"/>
              <a:pathLst>
                <a:path w="235" h="234">
                  <a:moveTo>
                    <a:pt x="225" y="1"/>
                  </a:moveTo>
                  <a:lnTo>
                    <a:pt x="225" y="1"/>
                  </a:lnTo>
                  <a:lnTo>
                    <a:pt x="205" y="22"/>
                  </a:lnTo>
                  <a:lnTo>
                    <a:pt x="194" y="31"/>
                  </a:lnTo>
                  <a:lnTo>
                    <a:pt x="185" y="43"/>
                  </a:lnTo>
                  <a:lnTo>
                    <a:pt x="185" y="43"/>
                  </a:lnTo>
                  <a:lnTo>
                    <a:pt x="171" y="59"/>
                  </a:lnTo>
                  <a:lnTo>
                    <a:pt x="155" y="74"/>
                  </a:lnTo>
                  <a:lnTo>
                    <a:pt x="140" y="89"/>
                  </a:lnTo>
                  <a:lnTo>
                    <a:pt x="127" y="106"/>
                  </a:lnTo>
                  <a:lnTo>
                    <a:pt x="127" y="106"/>
                  </a:lnTo>
                  <a:lnTo>
                    <a:pt x="114" y="123"/>
                  </a:lnTo>
                  <a:lnTo>
                    <a:pt x="100" y="139"/>
                  </a:lnTo>
                  <a:lnTo>
                    <a:pt x="86" y="154"/>
                  </a:lnTo>
                  <a:lnTo>
                    <a:pt x="70" y="170"/>
                  </a:lnTo>
                  <a:lnTo>
                    <a:pt x="70" y="170"/>
                  </a:lnTo>
                  <a:lnTo>
                    <a:pt x="53" y="184"/>
                  </a:lnTo>
                  <a:lnTo>
                    <a:pt x="36" y="197"/>
                  </a:lnTo>
                  <a:lnTo>
                    <a:pt x="19" y="210"/>
                  </a:lnTo>
                  <a:lnTo>
                    <a:pt x="3" y="225"/>
                  </a:lnTo>
                  <a:lnTo>
                    <a:pt x="3" y="225"/>
                  </a:lnTo>
                  <a:lnTo>
                    <a:pt x="0" y="226"/>
                  </a:lnTo>
                  <a:lnTo>
                    <a:pt x="0" y="229"/>
                  </a:lnTo>
                  <a:lnTo>
                    <a:pt x="3" y="233"/>
                  </a:lnTo>
                  <a:lnTo>
                    <a:pt x="6" y="234"/>
                  </a:lnTo>
                  <a:lnTo>
                    <a:pt x="8" y="234"/>
                  </a:lnTo>
                  <a:lnTo>
                    <a:pt x="11" y="233"/>
                  </a:lnTo>
                  <a:lnTo>
                    <a:pt x="11" y="233"/>
                  </a:lnTo>
                  <a:lnTo>
                    <a:pt x="25" y="220"/>
                  </a:lnTo>
                  <a:lnTo>
                    <a:pt x="41" y="208"/>
                  </a:lnTo>
                  <a:lnTo>
                    <a:pt x="55" y="197"/>
                  </a:lnTo>
                  <a:lnTo>
                    <a:pt x="71" y="184"/>
                  </a:lnTo>
                  <a:lnTo>
                    <a:pt x="71" y="184"/>
                  </a:lnTo>
                  <a:lnTo>
                    <a:pt x="99" y="157"/>
                  </a:lnTo>
                  <a:lnTo>
                    <a:pt x="113" y="142"/>
                  </a:lnTo>
                  <a:lnTo>
                    <a:pt x="125" y="128"/>
                  </a:lnTo>
                  <a:lnTo>
                    <a:pt x="125" y="128"/>
                  </a:lnTo>
                  <a:lnTo>
                    <a:pt x="151" y="97"/>
                  </a:lnTo>
                  <a:lnTo>
                    <a:pt x="177" y="67"/>
                  </a:lnTo>
                  <a:lnTo>
                    <a:pt x="205" y="38"/>
                  </a:lnTo>
                  <a:lnTo>
                    <a:pt x="233" y="10"/>
                  </a:lnTo>
                  <a:lnTo>
                    <a:pt x="233" y="10"/>
                  </a:lnTo>
                  <a:lnTo>
                    <a:pt x="235" y="8"/>
                  </a:lnTo>
                  <a:lnTo>
                    <a:pt x="235" y="5"/>
                  </a:lnTo>
                  <a:lnTo>
                    <a:pt x="233" y="1"/>
                  </a:lnTo>
                  <a:lnTo>
                    <a:pt x="229" y="0"/>
                  </a:lnTo>
                  <a:lnTo>
                    <a:pt x="227" y="0"/>
                  </a:lnTo>
                  <a:lnTo>
                    <a:pt x="225" y="1"/>
                  </a:lnTo>
                  <a:lnTo>
                    <a:pt x="22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70" name="Freeform 882"/>
            <p:cNvSpPr/>
            <p:nvPr/>
          </p:nvSpPr>
          <p:spPr bwMode="auto">
            <a:xfrm>
              <a:off x="3629026" y="3171826"/>
              <a:ext cx="68263" cy="60325"/>
            </a:xfrm>
            <a:custGeom>
              <a:avLst/>
              <a:gdLst/>
              <a:ahLst/>
              <a:cxnLst>
                <a:cxn ang="0">
                  <a:pos x="161" y="2"/>
                </a:cxn>
                <a:cxn ang="0">
                  <a:pos x="161" y="2"/>
                </a:cxn>
                <a:cxn ang="0">
                  <a:pos x="120" y="36"/>
                </a:cxn>
                <a:cxn ang="0">
                  <a:pos x="80" y="71"/>
                </a:cxn>
                <a:cxn ang="0">
                  <a:pos x="40" y="108"/>
                </a:cxn>
                <a:cxn ang="0">
                  <a:pos x="1" y="144"/>
                </a:cxn>
                <a:cxn ang="0">
                  <a:pos x="1" y="144"/>
                </a:cxn>
                <a:cxn ang="0">
                  <a:pos x="0" y="147"/>
                </a:cxn>
                <a:cxn ang="0">
                  <a:pos x="0" y="148"/>
                </a:cxn>
                <a:cxn ang="0">
                  <a:pos x="1" y="152"/>
                </a:cxn>
                <a:cxn ang="0">
                  <a:pos x="5" y="155"/>
                </a:cxn>
                <a:cxn ang="0">
                  <a:pos x="8" y="153"/>
                </a:cxn>
                <a:cxn ang="0">
                  <a:pos x="9" y="152"/>
                </a:cxn>
                <a:cxn ang="0">
                  <a:pos x="9" y="152"/>
                </a:cxn>
                <a:cxn ang="0">
                  <a:pos x="48" y="116"/>
                </a:cxn>
                <a:cxn ang="0">
                  <a:pos x="87" y="79"/>
                </a:cxn>
                <a:cxn ang="0">
                  <a:pos x="128" y="44"/>
                </a:cxn>
                <a:cxn ang="0">
                  <a:pos x="170" y="10"/>
                </a:cxn>
                <a:cxn ang="0">
                  <a:pos x="170" y="10"/>
                </a:cxn>
                <a:cxn ang="0">
                  <a:pos x="171" y="8"/>
                </a:cxn>
                <a:cxn ang="0">
                  <a:pos x="171" y="6"/>
                </a:cxn>
                <a:cxn ang="0">
                  <a:pos x="171" y="4"/>
                </a:cxn>
                <a:cxn ang="0">
                  <a:pos x="170" y="3"/>
                </a:cxn>
                <a:cxn ang="0">
                  <a:pos x="166" y="0"/>
                </a:cxn>
                <a:cxn ang="0">
                  <a:pos x="163" y="0"/>
                </a:cxn>
                <a:cxn ang="0">
                  <a:pos x="161" y="2"/>
                </a:cxn>
                <a:cxn ang="0">
                  <a:pos x="161" y="2"/>
                </a:cxn>
              </a:cxnLst>
              <a:rect l="0" t="0" r="r" b="b"/>
              <a:pathLst>
                <a:path w="171" h="155">
                  <a:moveTo>
                    <a:pt x="161" y="2"/>
                  </a:moveTo>
                  <a:lnTo>
                    <a:pt x="161" y="2"/>
                  </a:lnTo>
                  <a:lnTo>
                    <a:pt x="120" y="36"/>
                  </a:lnTo>
                  <a:lnTo>
                    <a:pt x="80" y="71"/>
                  </a:lnTo>
                  <a:lnTo>
                    <a:pt x="40" y="108"/>
                  </a:lnTo>
                  <a:lnTo>
                    <a:pt x="1" y="144"/>
                  </a:lnTo>
                  <a:lnTo>
                    <a:pt x="1" y="144"/>
                  </a:lnTo>
                  <a:lnTo>
                    <a:pt x="0" y="147"/>
                  </a:lnTo>
                  <a:lnTo>
                    <a:pt x="0" y="148"/>
                  </a:lnTo>
                  <a:lnTo>
                    <a:pt x="1" y="152"/>
                  </a:lnTo>
                  <a:lnTo>
                    <a:pt x="5" y="155"/>
                  </a:lnTo>
                  <a:lnTo>
                    <a:pt x="8" y="153"/>
                  </a:lnTo>
                  <a:lnTo>
                    <a:pt x="9" y="152"/>
                  </a:lnTo>
                  <a:lnTo>
                    <a:pt x="9" y="152"/>
                  </a:lnTo>
                  <a:lnTo>
                    <a:pt x="48" y="116"/>
                  </a:lnTo>
                  <a:lnTo>
                    <a:pt x="87" y="79"/>
                  </a:lnTo>
                  <a:lnTo>
                    <a:pt x="128" y="44"/>
                  </a:lnTo>
                  <a:lnTo>
                    <a:pt x="170" y="10"/>
                  </a:lnTo>
                  <a:lnTo>
                    <a:pt x="170" y="10"/>
                  </a:lnTo>
                  <a:lnTo>
                    <a:pt x="171" y="8"/>
                  </a:lnTo>
                  <a:lnTo>
                    <a:pt x="171" y="6"/>
                  </a:lnTo>
                  <a:lnTo>
                    <a:pt x="171" y="4"/>
                  </a:lnTo>
                  <a:lnTo>
                    <a:pt x="170" y="3"/>
                  </a:lnTo>
                  <a:lnTo>
                    <a:pt x="166" y="0"/>
                  </a:lnTo>
                  <a:lnTo>
                    <a:pt x="163" y="0"/>
                  </a:lnTo>
                  <a:lnTo>
                    <a:pt x="161" y="2"/>
                  </a:lnTo>
                  <a:lnTo>
                    <a:pt x="161"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71" name="Freeform 883"/>
            <p:cNvSpPr/>
            <p:nvPr/>
          </p:nvSpPr>
          <p:spPr bwMode="auto">
            <a:xfrm>
              <a:off x="3644901" y="3186113"/>
              <a:ext cx="73025" cy="68263"/>
            </a:xfrm>
            <a:custGeom>
              <a:avLst/>
              <a:gdLst/>
              <a:ahLst/>
              <a:cxnLst>
                <a:cxn ang="0">
                  <a:pos x="174" y="2"/>
                </a:cxn>
                <a:cxn ang="0">
                  <a:pos x="174" y="2"/>
                </a:cxn>
                <a:cxn ang="0">
                  <a:pos x="157" y="22"/>
                </a:cxn>
                <a:cxn ang="0">
                  <a:pos x="149" y="31"/>
                </a:cxn>
                <a:cxn ang="0">
                  <a:pos x="140" y="40"/>
                </a:cxn>
                <a:cxn ang="0">
                  <a:pos x="140" y="40"/>
                </a:cxn>
                <a:cxn ang="0">
                  <a:pos x="128" y="49"/>
                </a:cxn>
                <a:cxn ang="0">
                  <a:pos x="115" y="59"/>
                </a:cxn>
                <a:cxn ang="0">
                  <a:pos x="103" y="68"/>
                </a:cxn>
                <a:cxn ang="0">
                  <a:pos x="92" y="78"/>
                </a:cxn>
                <a:cxn ang="0">
                  <a:pos x="92" y="78"/>
                </a:cxn>
                <a:cxn ang="0">
                  <a:pos x="68" y="98"/>
                </a:cxn>
                <a:cxn ang="0">
                  <a:pos x="45" y="119"/>
                </a:cxn>
                <a:cxn ang="0">
                  <a:pos x="31" y="129"/>
                </a:cxn>
                <a:cxn ang="0">
                  <a:pos x="21" y="140"/>
                </a:cxn>
                <a:cxn ang="0">
                  <a:pos x="11" y="151"/>
                </a:cxn>
                <a:cxn ang="0">
                  <a:pos x="1" y="163"/>
                </a:cxn>
                <a:cxn ang="0">
                  <a:pos x="1" y="163"/>
                </a:cxn>
                <a:cxn ang="0">
                  <a:pos x="0" y="166"/>
                </a:cxn>
                <a:cxn ang="0">
                  <a:pos x="0" y="167"/>
                </a:cxn>
                <a:cxn ang="0">
                  <a:pos x="3" y="171"/>
                </a:cxn>
                <a:cxn ang="0">
                  <a:pos x="8" y="171"/>
                </a:cxn>
                <a:cxn ang="0">
                  <a:pos x="9" y="171"/>
                </a:cxn>
                <a:cxn ang="0">
                  <a:pos x="12" y="168"/>
                </a:cxn>
                <a:cxn ang="0">
                  <a:pos x="12" y="168"/>
                </a:cxn>
                <a:cxn ang="0">
                  <a:pos x="18" y="159"/>
                </a:cxn>
                <a:cxn ang="0">
                  <a:pos x="28" y="150"/>
                </a:cxn>
                <a:cxn ang="0">
                  <a:pos x="47" y="134"/>
                </a:cxn>
                <a:cxn ang="0">
                  <a:pos x="47" y="134"/>
                </a:cxn>
                <a:cxn ang="0">
                  <a:pos x="73" y="110"/>
                </a:cxn>
                <a:cxn ang="0">
                  <a:pos x="99" y="86"/>
                </a:cxn>
                <a:cxn ang="0">
                  <a:pos x="99" y="86"/>
                </a:cxn>
                <a:cxn ang="0">
                  <a:pos x="111" y="76"/>
                </a:cxn>
                <a:cxn ang="0">
                  <a:pos x="124" y="66"/>
                </a:cxn>
                <a:cxn ang="0">
                  <a:pos x="148" y="48"/>
                </a:cxn>
                <a:cxn ang="0">
                  <a:pos x="148" y="48"/>
                </a:cxn>
                <a:cxn ang="0">
                  <a:pos x="157" y="39"/>
                </a:cxn>
                <a:cxn ang="0">
                  <a:pos x="166" y="30"/>
                </a:cxn>
                <a:cxn ang="0">
                  <a:pos x="182" y="10"/>
                </a:cxn>
                <a:cxn ang="0">
                  <a:pos x="182" y="10"/>
                </a:cxn>
                <a:cxn ang="0">
                  <a:pos x="183" y="8"/>
                </a:cxn>
                <a:cxn ang="0">
                  <a:pos x="183" y="6"/>
                </a:cxn>
                <a:cxn ang="0">
                  <a:pos x="181" y="2"/>
                </a:cxn>
                <a:cxn ang="0">
                  <a:pos x="179" y="1"/>
                </a:cxn>
                <a:cxn ang="0">
                  <a:pos x="178" y="0"/>
                </a:cxn>
                <a:cxn ang="0">
                  <a:pos x="175" y="1"/>
                </a:cxn>
                <a:cxn ang="0">
                  <a:pos x="174" y="2"/>
                </a:cxn>
                <a:cxn ang="0">
                  <a:pos x="174" y="2"/>
                </a:cxn>
              </a:cxnLst>
              <a:rect l="0" t="0" r="r" b="b"/>
              <a:pathLst>
                <a:path w="183" h="171">
                  <a:moveTo>
                    <a:pt x="174" y="2"/>
                  </a:moveTo>
                  <a:lnTo>
                    <a:pt x="174" y="2"/>
                  </a:lnTo>
                  <a:lnTo>
                    <a:pt x="157" y="22"/>
                  </a:lnTo>
                  <a:lnTo>
                    <a:pt x="149" y="31"/>
                  </a:lnTo>
                  <a:lnTo>
                    <a:pt x="140" y="40"/>
                  </a:lnTo>
                  <a:lnTo>
                    <a:pt x="140" y="40"/>
                  </a:lnTo>
                  <a:lnTo>
                    <a:pt x="128" y="49"/>
                  </a:lnTo>
                  <a:lnTo>
                    <a:pt x="115" y="59"/>
                  </a:lnTo>
                  <a:lnTo>
                    <a:pt x="103" y="68"/>
                  </a:lnTo>
                  <a:lnTo>
                    <a:pt x="92" y="78"/>
                  </a:lnTo>
                  <a:lnTo>
                    <a:pt x="92" y="78"/>
                  </a:lnTo>
                  <a:lnTo>
                    <a:pt x="68" y="98"/>
                  </a:lnTo>
                  <a:lnTo>
                    <a:pt x="45" y="119"/>
                  </a:lnTo>
                  <a:lnTo>
                    <a:pt x="31" y="129"/>
                  </a:lnTo>
                  <a:lnTo>
                    <a:pt x="21" y="140"/>
                  </a:lnTo>
                  <a:lnTo>
                    <a:pt x="11" y="151"/>
                  </a:lnTo>
                  <a:lnTo>
                    <a:pt x="1" y="163"/>
                  </a:lnTo>
                  <a:lnTo>
                    <a:pt x="1" y="163"/>
                  </a:lnTo>
                  <a:lnTo>
                    <a:pt x="0" y="166"/>
                  </a:lnTo>
                  <a:lnTo>
                    <a:pt x="0" y="167"/>
                  </a:lnTo>
                  <a:lnTo>
                    <a:pt x="3" y="171"/>
                  </a:lnTo>
                  <a:lnTo>
                    <a:pt x="8" y="171"/>
                  </a:lnTo>
                  <a:lnTo>
                    <a:pt x="9" y="171"/>
                  </a:lnTo>
                  <a:lnTo>
                    <a:pt x="12" y="168"/>
                  </a:lnTo>
                  <a:lnTo>
                    <a:pt x="12" y="168"/>
                  </a:lnTo>
                  <a:lnTo>
                    <a:pt x="18" y="159"/>
                  </a:lnTo>
                  <a:lnTo>
                    <a:pt x="28" y="150"/>
                  </a:lnTo>
                  <a:lnTo>
                    <a:pt x="47" y="134"/>
                  </a:lnTo>
                  <a:lnTo>
                    <a:pt x="47" y="134"/>
                  </a:lnTo>
                  <a:lnTo>
                    <a:pt x="73" y="110"/>
                  </a:lnTo>
                  <a:lnTo>
                    <a:pt x="99" y="86"/>
                  </a:lnTo>
                  <a:lnTo>
                    <a:pt x="99" y="86"/>
                  </a:lnTo>
                  <a:lnTo>
                    <a:pt x="111" y="76"/>
                  </a:lnTo>
                  <a:lnTo>
                    <a:pt x="124" y="66"/>
                  </a:lnTo>
                  <a:lnTo>
                    <a:pt x="148" y="48"/>
                  </a:lnTo>
                  <a:lnTo>
                    <a:pt x="148" y="48"/>
                  </a:lnTo>
                  <a:lnTo>
                    <a:pt x="157" y="39"/>
                  </a:lnTo>
                  <a:lnTo>
                    <a:pt x="166" y="30"/>
                  </a:lnTo>
                  <a:lnTo>
                    <a:pt x="182" y="10"/>
                  </a:lnTo>
                  <a:lnTo>
                    <a:pt x="182" y="10"/>
                  </a:lnTo>
                  <a:lnTo>
                    <a:pt x="183" y="8"/>
                  </a:lnTo>
                  <a:lnTo>
                    <a:pt x="183" y="6"/>
                  </a:lnTo>
                  <a:lnTo>
                    <a:pt x="181" y="2"/>
                  </a:lnTo>
                  <a:lnTo>
                    <a:pt x="179" y="1"/>
                  </a:lnTo>
                  <a:lnTo>
                    <a:pt x="178" y="0"/>
                  </a:lnTo>
                  <a:lnTo>
                    <a:pt x="175" y="1"/>
                  </a:lnTo>
                  <a:lnTo>
                    <a:pt x="174" y="2"/>
                  </a:lnTo>
                  <a:lnTo>
                    <a:pt x="17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72" name="Freeform 884"/>
            <p:cNvSpPr/>
            <p:nvPr/>
          </p:nvSpPr>
          <p:spPr bwMode="auto">
            <a:xfrm>
              <a:off x="3673476" y="3219451"/>
              <a:ext cx="49213" cy="42863"/>
            </a:xfrm>
            <a:custGeom>
              <a:avLst/>
              <a:gdLst/>
              <a:ahLst/>
              <a:cxnLst>
                <a:cxn ang="0">
                  <a:pos x="116" y="1"/>
                </a:cxn>
                <a:cxn ang="0">
                  <a:pos x="116" y="1"/>
                </a:cxn>
                <a:cxn ang="0">
                  <a:pos x="110" y="5"/>
                </a:cxn>
                <a:cxn ang="0">
                  <a:pos x="102" y="8"/>
                </a:cxn>
                <a:cxn ang="0">
                  <a:pos x="96" y="10"/>
                </a:cxn>
                <a:cxn ang="0">
                  <a:pos x="91" y="15"/>
                </a:cxn>
                <a:cxn ang="0">
                  <a:pos x="91" y="15"/>
                </a:cxn>
                <a:cxn ang="0">
                  <a:pos x="76" y="30"/>
                </a:cxn>
                <a:cxn ang="0">
                  <a:pos x="61" y="43"/>
                </a:cxn>
                <a:cxn ang="0">
                  <a:pos x="61" y="43"/>
                </a:cxn>
                <a:cxn ang="0">
                  <a:pos x="45" y="55"/>
                </a:cxn>
                <a:cxn ang="0">
                  <a:pos x="29" y="68"/>
                </a:cxn>
                <a:cxn ang="0">
                  <a:pos x="15" y="82"/>
                </a:cxn>
                <a:cxn ang="0">
                  <a:pos x="2" y="98"/>
                </a:cxn>
                <a:cxn ang="0">
                  <a:pos x="2" y="98"/>
                </a:cxn>
                <a:cxn ang="0">
                  <a:pos x="0" y="100"/>
                </a:cxn>
                <a:cxn ang="0">
                  <a:pos x="0" y="102"/>
                </a:cxn>
                <a:cxn ang="0">
                  <a:pos x="3" y="106"/>
                </a:cxn>
                <a:cxn ang="0">
                  <a:pos x="4" y="107"/>
                </a:cxn>
                <a:cxn ang="0">
                  <a:pos x="6" y="108"/>
                </a:cxn>
                <a:cxn ang="0">
                  <a:pos x="8" y="107"/>
                </a:cxn>
                <a:cxn ang="0">
                  <a:pos x="10" y="106"/>
                </a:cxn>
                <a:cxn ang="0">
                  <a:pos x="10" y="106"/>
                </a:cxn>
                <a:cxn ang="0">
                  <a:pos x="25" y="89"/>
                </a:cxn>
                <a:cxn ang="0">
                  <a:pos x="41" y="73"/>
                </a:cxn>
                <a:cxn ang="0">
                  <a:pos x="59" y="59"/>
                </a:cxn>
                <a:cxn ang="0">
                  <a:pos x="78" y="44"/>
                </a:cxn>
                <a:cxn ang="0">
                  <a:pos x="78" y="44"/>
                </a:cxn>
                <a:cxn ang="0">
                  <a:pos x="88" y="34"/>
                </a:cxn>
                <a:cxn ang="0">
                  <a:pos x="98" y="23"/>
                </a:cxn>
                <a:cxn ang="0">
                  <a:pos x="98" y="23"/>
                </a:cxn>
                <a:cxn ang="0">
                  <a:pos x="104" y="19"/>
                </a:cxn>
                <a:cxn ang="0">
                  <a:pos x="110" y="15"/>
                </a:cxn>
                <a:cxn ang="0">
                  <a:pos x="118" y="13"/>
                </a:cxn>
                <a:cxn ang="0">
                  <a:pos x="125" y="9"/>
                </a:cxn>
                <a:cxn ang="0">
                  <a:pos x="125" y="9"/>
                </a:cxn>
                <a:cxn ang="0">
                  <a:pos x="126" y="8"/>
                </a:cxn>
                <a:cxn ang="0">
                  <a:pos x="126" y="5"/>
                </a:cxn>
                <a:cxn ang="0">
                  <a:pos x="126" y="4"/>
                </a:cxn>
                <a:cxn ang="0">
                  <a:pos x="125" y="1"/>
                </a:cxn>
                <a:cxn ang="0">
                  <a:pos x="121" y="0"/>
                </a:cxn>
                <a:cxn ang="0">
                  <a:pos x="118" y="0"/>
                </a:cxn>
                <a:cxn ang="0">
                  <a:pos x="116" y="1"/>
                </a:cxn>
                <a:cxn ang="0">
                  <a:pos x="116" y="1"/>
                </a:cxn>
              </a:cxnLst>
              <a:rect l="0" t="0" r="r" b="b"/>
              <a:pathLst>
                <a:path w="126" h="108">
                  <a:moveTo>
                    <a:pt x="116" y="1"/>
                  </a:moveTo>
                  <a:lnTo>
                    <a:pt x="116" y="1"/>
                  </a:lnTo>
                  <a:lnTo>
                    <a:pt x="110" y="5"/>
                  </a:lnTo>
                  <a:lnTo>
                    <a:pt x="102" y="8"/>
                  </a:lnTo>
                  <a:lnTo>
                    <a:pt x="96" y="10"/>
                  </a:lnTo>
                  <a:lnTo>
                    <a:pt x="91" y="15"/>
                  </a:lnTo>
                  <a:lnTo>
                    <a:pt x="91" y="15"/>
                  </a:lnTo>
                  <a:lnTo>
                    <a:pt x="76" y="30"/>
                  </a:lnTo>
                  <a:lnTo>
                    <a:pt x="61" y="43"/>
                  </a:lnTo>
                  <a:lnTo>
                    <a:pt x="61" y="43"/>
                  </a:lnTo>
                  <a:lnTo>
                    <a:pt x="45" y="55"/>
                  </a:lnTo>
                  <a:lnTo>
                    <a:pt x="29" y="68"/>
                  </a:lnTo>
                  <a:lnTo>
                    <a:pt x="15" y="82"/>
                  </a:lnTo>
                  <a:lnTo>
                    <a:pt x="2" y="98"/>
                  </a:lnTo>
                  <a:lnTo>
                    <a:pt x="2" y="98"/>
                  </a:lnTo>
                  <a:lnTo>
                    <a:pt x="0" y="100"/>
                  </a:lnTo>
                  <a:lnTo>
                    <a:pt x="0" y="102"/>
                  </a:lnTo>
                  <a:lnTo>
                    <a:pt x="3" y="106"/>
                  </a:lnTo>
                  <a:lnTo>
                    <a:pt x="4" y="107"/>
                  </a:lnTo>
                  <a:lnTo>
                    <a:pt x="6" y="108"/>
                  </a:lnTo>
                  <a:lnTo>
                    <a:pt x="8" y="107"/>
                  </a:lnTo>
                  <a:lnTo>
                    <a:pt x="10" y="106"/>
                  </a:lnTo>
                  <a:lnTo>
                    <a:pt x="10" y="106"/>
                  </a:lnTo>
                  <a:lnTo>
                    <a:pt x="25" y="89"/>
                  </a:lnTo>
                  <a:lnTo>
                    <a:pt x="41" y="73"/>
                  </a:lnTo>
                  <a:lnTo>
                    <a:pt x="59" y="59"/>
                  </a:lnTo>
                  <a:lnTo>
                    <a:pt x="78" y="44"/>
                  </a:lnTo>
                  <a:lnTo>
                    <a:pt x="78" y="44"/>
                  </a:lnTo>
                  <a:lnTo>
                    <a:pt x="88" y="34"/>
                  </a:lnTo>
                  <a:lnTo>
                    <a:pt x="98" y="23"/>
                  </a:lnTo>
                  <a:lnTo>
                    <a:pt x="98" y="23"/>
                  </a:lnTo>
                  <a:lnTo>
                    <a:pt x="104" y="19"/>
                  </a:lnTo>
                  <a:lnTo>
                    <a:pt x="110" y="15"/>
                  </a:lnTo>
                  <a:lnTo>
                    <a:pt x="118" y="13"/>
                  </a:lnTo>
                  <a:lnTo>
                    <a:pt x="125" y="9"/>
                  </a:lnTo>
                  <a:lnTo>
                    <a:pt x="125" y="9"/>
                  </a:lnTo>
                  <a:lnTo>
                    <a:pt x="126" y="8"/>
                  </a:lnTo>
                  <a:lnTo>
                    <a:pt x="126" y="5"/>
                  </a:lnTo>
                  <a:lnTo>
                    <a:pt x="126" y="4"/>
                  </a:lnTo>
                  <a:lnTo>
                    <a:pt x="125" y="1"/>
                  </a:lnTo>
                  <a:lnTo>
                    <a:pt x="121" y="0"/>
                  </a:lnTo>
                  <a:lnTo>
                    <a:pt x="118" y="0"/>
                  </a:lnTo>
                  <a:lnTo>
                    <a:pt x="116" y="1"/>
                  </a:lnTo>
                  <a:lnTo>
                    <a:pt x="11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73" name="Freeform 885"/>
            <p:cNvSpPr/>
            <p:nvPr/>
          </p:nvSpPr>
          <p:spPr bwMode="auto">
            <a:xfrm>
              <a:off x="3289301" y="3514726"/>
              <a:ext cx="87313" cy="93663"/>
            </a:xfrm>
            <a:custGeom>
              <a:avLst/>
              <a:gdLst/>
              <a:ahLst/>
              <a:cxnLst>
                <a:cxn ang="0">
                  <a:pos x="212" y="0"/>
                </a:cxn>
                <a:cxn ang="0">
                  <a:pos x="212" y="0"/>
                </a:cxn>
                <a:cxn ang="0">
                  <a:pos x="204" y="1"/>
                </a:cxn>
                <a:cxn ang="0">
                  <a:pos x="196" y="3"/>
                </a:cxn>
                <a:cxn ang="0">
                  <a:pos x="190" y="6"/>
                </a:cxn>
                <a:cxn ang="0">
                  <a:pos x="184" y="10"/>
                </a:cxn>
                <a:cxn ang="0">
                  <a:pos x="173" y="19"/>
                </a:cxn>
                <a:cxn ang="0">
                  <a:pos x="162" y="30"/>
                </a:cxn>
                <a:cxn ang="0">
                  <a:pos x="162" y="30"/>
                </a:cxn>
                <a:cxn ang="0">
                  <a:pos x="145" y="47"/>
                </a:cxn>
                <a:cxn ang="0">
                  <a:pos x="127" y="62"/>
                </a:cxn>
                <a:cxn ang="0">
                  <a:pos x="110" y="79"/>
                </a:cxn>
                <a:cxn ang="0">
                  <a:pos x="93" y="96"/>
                </a:cxn>
                <a:cxn ang="0">
                  <a:pos x="93" y="96"/>
                </a:cxn>
                <a:cxn ang="0">
                  <a:pos x="65" y="129"/>
                </a:cxn>
                <a:cxn ang="0">
                  <a:pos x="39" y="163"/>
                </a:cxn>
                <a:cxn ang="0">
                  <a:pos x="39" y="163"/>
                </a:cxn>
                <a:cxn ang="0">
                  <a:pos x="17" y="194"/>
                </a:cxn>
                <a:cxn ang="0">
                  <a:pos x="8" y="210"/>
                </a:cxn>
                <a:cxn ang="0">
                  <a:pos x="0" y="227"/>
                </a:cxn>
                <a:cxn ang="0">
                  <a:pos x="0" y="227"/>
                </a:cxn>
                <a:cxn ang="0">
                  <a:pos x="0" y="230"/>
                </a:cxn>
                <a:cxn ang="0">
                  <a:pos x="1" y="231"/>
                </a:cxn>
                <a:cxn ang="0">
                  <a:pos x="3" y="232"/>
                </a:cxn>
                <a:cxn ang="0">
                  <a:pos x="4" y="234"/>
                </a:cxn>
                <a:cxn ang="0">
                  <a:pos x="8" y="234"/>
                </a:cxn>
                <a:cxn ang="0">
                  <a:pos x="10" y="232"/>
                </a:cxn>
                <a:cxn ang="0">
                  <a:pos x="12" y="230"/>
                </a:cxn>
                <a:cxn ang="0">
                  <a:pos x="12" y="230"/>
                </a:cxn>
                <a:cxn ang="0">
                  <a:pos x="18" y="214"/>
                </a:cxn>
                <a:cxn ang="0">
                  <a:pos x="27" y="198"/>
                </a:cxn>
                <a:cxn ang="0">
                  <a:pos x="38" y="183"/>
                </a:cxn>
                <a:cxn ang="0">
                  <a:pos x="48" y="168"/>
                </a:cxn>
                <a:cxn ang="0">
                  <a:pos x="72" y="139"/>
                </a:cxn>
                <a:cxn ang="0">
                  <a:pos x="96" y="111"/>
                </a:cxn>
                <a:cxn ang="0">
                  <a:pos x="96" y="111"/>
                </a:cxn>
                <a:cxn ang="0">
                  <a:pos x="106" y="99"/>
                </a:cxn>
                <a:cxn ang="0">
                  <a:pos x="118" y="86"/>
                </a:cxn>
                <a:cxn ang="0">
                  <a:pos x="143" y="64"/>
                </a:cxn>
                <a:cxn ang="0">
                  <a:pos x="143" y="64"/>
                </a:cxn>
                <a:cxn ang="0">
                  <a:pos x="157" y="48"/>
                </a:cxn>
                <a:cxn ang="0">
                  <a:pos x="174" y="32"/>
                </a:cxn>
                <a:cxn ang="0">
                  <a:pos x="183" y="24"/>
                </a:cxn>
                <a:cxn ang="0">
                  <a:pos x="192" y="18"/>
                </a:cxn>
                <a:cxn ang="0">
                  <a:pos x="201" y="14"/>
                </a:cxn>
                <a:cxn ang="0">
                  <a:pos x="212" y="11"/>
                </a:cxn>
                <a:cxn ang="0">
                  <a:pos x="212" y="11"/>
                </a:cxn>
                <a:cxn ang="0">
                  <a:pos x="213" y="10"/>
                </a:cxn>
                <a:cxn ang="0">
                  <a:pos x="216" y="9"/>
                </a:cxn>
                <a:cxn ang="0">
                  <a:pos x="217" y="5"/>
                </a:cxn>
                <a:cxn ang="0">
                  <a:pos x="217" y="3"/>
                </a:cxn>
                <a:cxn ang="0">
                  <a:pos x="216" y="1"/>
                </a:cxn>
                <a:cxn ang="0">
                  <a:pos x="213" y="0"/>
                </a:cxn>
                <a:cxn ang="0">
                  <a:pos x="212" y="0"/>
                </a:cxn>
                <a:cxn ang="0">
                  <a:pos x="212" y="0"/>
                </a:cxn>
              </a:cxnLst>
              <a:rect l="0" t="0" r="r" b="b"/>
              <a:pathLst>
                <a:path w="217" h="234">
                  <a:moveTo>
                    <a:pt x="212" y="0"/>
                  </a:moveTo>
                  <a:lnTo>
                    <a:pt x="212" y="0"/>
                  </a:lnTo>
                  <a:lnTo>
                    <a:pt x="204" y="1"/>
                  </a:lnTo>
                  <a:lnTo>
                    <a:pt x="196" y="3"/>
                  </a:lnTo>
                  <a:lnTo>
                    <a:pt x="190" y="6"/>
                  </a:lnTo>
                  <a:lnTo>
                    <a:pt x="184" y="10"/>
                  </a:lnTo>
                  <a:lnTo>
                    <a:pt x="173" y="19"/>
                  </a:lnTo>
                  <a:lnTo>
                    <a:pt x="162" y="30"/>
                  </a:lnTo>
                  <a:lnTo>
                    <a:pt x="162" y="30"/>
                  </a:lnTo>
                  <a:lnTo>
                    <a:pt x="145" y="47"/>
                  </a:lnTo>
                  <a:lnTo>
                    <a:pt x="127" y="62"/>
                  </a:lnTo>
                  <a:lnTo>
                    <a:pt x="110" y="79"/>
                  </a:lnTo>
                  <a:lnTo>
                    <a:pt x="93" y="96"/>
                  </a:lnTo>
                  <a:lnTo>
                    <a:pt x="93" y="96"/>
                  </a:lnTo>
                  <a:lnTo>
                    <a:pt x="65" y="129"/>
                  </a:lnTo>
                  <a:lnTo>
                    <a:pt x="39" y="163"/>
                  </a:lnTo>
                  <a:lnTo>
                    <a:pt x="39" y="163"/>
                  </a:lnTo>
                  <a:lnTo>
                    <a:pt x="17" y="194"/>
                  </a:lnTo>
                  <a:lnTo>
                    <a:pt x="8" y="210"/>
                  </a:lnTo>
                  <a:lnTo>
                    <a:pt x="0" y="227"/>
                  </a:lnTo>
                  <a:lnTo>
                    <a:pt x="0" y="227"/>
                  </a:lnTo>
                  <a:lnTo>
                    <a:pt x="0" y="230"/>
                  </a:lnTo>
                  <a:lnTo>
                    <a:pt x="1" y="231"/>
                  </a:lnTo>
                  <a:lnTo>
                    <a:pt x="3" y="232"/>
                  </a:lnTo>
                  <a:lnTo>
                    <a:pt x="4" y="234"/>
                  </a:lnTo>
                  <a:lnTo>
                    <a:pt x="8" y="234"/>
                  </a:lnTo>
                  <a:lnTo>
                    <a:pt x="10" y="232"/>
                  </a:lnTo>
                  <a:lnTo>
                    <a:pt x="12" y="230"/>
                  </a:lnTo>
                  <a:lnTo>
                    <a:pt x="12" y="230"/>
                  </a:lnTo>
                  <a:lnTo>
                    <a:pt x="18" y="214"/>
                  </a:lnTo>
                  <a:lnTo>
                    <a:pt x="27" y="198"/>
                  </a:lnTo>
                  <a:lnTo>
                    <a:pt x="38" y="183"/>
                  </a:lnTo>
                  <a:lnTo>
                    <a:pt x="48" y="168"/>
                  </a:lnTo>
                  <a:lnTo>
                    <a:pt x="72" y="139"/>
                  </a:lnTo>
                  <a:lnTo>
                    <a:pt x="96" y="111"/>
                  </a:lnTo>
                  <a:lnTo>
                    <a:pt x="96" y="111"/>
                  </a:lnTo>
                  <a:lnTo>
                    <a:pt x="106" y="99"/>
                  </a:lnTo>
                  <a:lnTo>
                    <a:pt x="118" y="86"/>
                  </a:lnTo>
                  <a:lnTo>
                    <a:pt x="143" y="64"/>
                  </a:lnTo>
                  <a:lnTo>
                    <a:pt x="143" y="64"/>
                  </a:lnTo>
                  <a:lnTo>
                    <a:pt x="157" y="48"/>
                  </a:lnTo>
                  <a:lnTo>
                    <a:pt x="174" y="32"/>
                  </a:lnTo>
                  <a:lnTo>
                    <a:pt x="183" y="24"/>
                  </a:lnTo>
                  <a:lnTo>
                    <a:pt x="192" y="18"/>
                  </a:lnTo>
                  <a:lnTo>
                    <a:pt x="201" y="14"/>
                  </a:lnTo>
                  <a:lnTo>
                    <a:pt x="212" y="11"/>
                  </a:lnTo>
                  <a:lnTo>
                    <a:pt x="212" y="11"/>
                  </a:lnTo>
                  <a:lnTo>
                    <a:pt x="213" y="10"/>
                  </a:lnTo>
                  <a:lnTo>
                    <a:pt x="216" y="9"/>
                  </a:lnTo>
                  <a:lnTo>
                    <a:pt x="217" y="5"/>
                  </a:lnTo>
                  <a:lnTo>
                    <a:pt x="217" y="3"/>
                  </a:lnTo>
                  <a:lnTo>
                    <a:pt x="216" y="1"/>
                  </a:lnTo>
                  <a:lnTo>
                    <a:pt x="213" y="0"/>
                  </a:lnTo>
                  <a:lnTo>
                    <a:pt x="212" y="0"/>
                  </a:lnTo>
                  <a:lnTo>
                    <a:pt x="212"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74" name="Freeform 886"/>
            <p:cNvSpPr/>
            <p:nvPr/>
          </p:nvSpPr>
          <p:spPr bwMode="auto">
            <a:xfrm>
              <a:off x="3252788" y="3548063"/>
              <a:ext cx="125413" cy="130175"/>
            </a:xfrm>
            <a:custGeom>
              <a:avLst/>
              <a:gdLst/>
              <a:ahLst/>
              <a:cxnLst>
                <a:cxn ang="0">
                  <a:pos x="305" y="1"/>
                </a:cxn>
                <a:cxn ang="0">
                  <a:pos x="305" y="1"/>
                </a:cxn>
                <a:cxn ang="0">
                  <a:pos x="296" y="6"/>
                </a:cxn>
                <a:cxn ang="0">
                  <a:pos x="287" y="13"/>
                </a:cxn>
                <a:cxn ang="0">
                  <a:pos x="278" y="18"/>
                </a:cxn>
                <a:cxn ang="0">
                  <a:pos x="270" y="24"/>
                </a:cxn>
                <a:cxn ang="0">
                  <a:pos x="270" y="24"/>
                </a:cxn>
                <a:cxn ang="0">
                  <a:pos x="249" y="45"/>
                </a:cxn>
                <a:cxn ang="0">
                  <a:pos x="227" y="65"/>
                </a:cxn>
                <a:cxn ang="0">
                  <a:pos x="227" y="65"/>
                </a:cxn>
                <a:cxn ang="0">
                  <a:pos x="181" y="107"/>
                </a:cxn>
                <a:cxn ang="0">
                  <a:pos x="159" y="129"/>
                </a:cxn>
                <a:cxn ang="0">
                  <a:pos x="138" y="151"/>
                </a:cxn>
                <a:cxn ang="0">
                  <a:pos x="138" y="151"/>
                </a:cxn>
                <a:cxn ang="0">
                  <a:pos x="95" y="200"/>
                </a:cxn>
                <a:cxn ang="0">
                  <a:pos x="50" y="247"/>
                </a:cxn>
                <a:cxn ang="0">
                  <a:pos x="50" y="247"/>
                </a:cxn>
                <a:cxn ang="0">
                  <a:pos x="36" y="264"/>
                </a:cxn>
                <a:cxn ang="0">
                  <a:pos x="21" y="282"/>
                </a:cxn>
                <a:cxn ang="0">
                  <a:pos x="10" y="302"/>
                </a:cxn>
                <a:cxn ang="0">
                  <a:pos x="4" y="312"/>
                </a:cxn>
                <a:cxn ang="0">
                  <a:pos x="0" y="323"/>
                </a:cxn>
                <a:cxn ang="0">
                  <a:pos x="0" y="323"/>
                </a:cxn>
                <a:cxn ang="0">
                  <a:pos x="0" y="325"/>
                </a:cxn>
                <a:cxn ang="0">
                  <a:pos x="2" y="327"/>
                </a:cxn>
                <a:cxn ang="0">
                  <a:pos x="4" y="329"/>
                </a:cxn>
                <a:cxn ang="0">
                  <a:pos x="10" y="329"/>
                </a:cxn>
                <a:cxn ang="0">
                  <a:pos x="11" y="328"/>
                </a:cxn>
                <a:cxn ang="0">
                  <a:pos x="12" y="325"/>
                </a:cxn>
                <a:cxn ang="0">
                  <a:pos x="12" y="325"/>
                </a:cxn>
                <a:cxn ang="0">
                  <a:pos x="17" y="313"/>
                </a:cxn>
                <a:cxn ang="0">
                  <a:pos x="23" y="302"/>
                </a:cxn>
                <a:cxn ang="0">
                  <a:pos x="31" y="290"/>
                </a:cxn>
                <a:cxn ang="0">
                  <a:pos x="38" y="279"/>
                </a:cxn>
                <a:cxn ang="0">
                  <a:pos x="55" y="259"/>
                </a:cxn>
                <a:cxn ang="0">
                  <a:pos x="74" y="239"/>
                </a:cxn>
                <a:cxn ang="0">
                  <a:pos x="74" y="239"/>
                </a:cxn>
                <a:cxn ang="0">
                  <a:pos x="113" y="196"/>
                </a:cxn>
                <a:cxn ang="0">
                  <a:pos x="154" y="151"/>
                </a:cxn>
                <a:cxn ang="0">
                  <a:pos x="154" y="151"/>
                </a:cxn>
                <a:cxn ang="0">
                  <a:pos x="172" y="130"/>
                </a:cxn>
                <a:cxn ang="0">
                  <a:pos x="193" y="111"/>
                </a:cxn>
                <a:cxn ang="0">
                  <a:pos x="235" y="73"/>
                </a:cxn>
                <a:cxn ang="0">
                  <a:pos x="235" y="73"/>
                </a:cxn>
                <a:cxn ang="0">
                  <a:pos x="271" y="39"/>
                </a:cxn>
                <a:cxn ang="0">
                  <a:pos x="271" y="39"/>
                </a:cxn>
                <a:cxn ang="0">
                  <a:pos x="280" y="31"/>
                </a:cxn>
                <a:cxn ang="0">
                  <a:pos x="292" y="23"/>
                </a:cxn>
                <a:cxn ang="0">
                  <a:pos x="303" y="17"/>
                </a:cxn>
                <a:cxn ang="0">
                  <a:pos x="313" y="9"/>
                </a:cxn>
                <a:cxn ang="0">
                  <a:pos x="313" y="9"/>
                </a:cxn>
                <a:cxn ang="0">
                  <a:pos x="314" y="6"/>
                </a:cxn>
                <a:cxn ang="0">
                  <a:pos x="316" y="5"/>
                </a:cxn>
                <a:cxn ang="0">
                  <a:pos x="314" y="2"/>
                </a:cxn>
                <a:cxn ang="0">
                  <a:pos x="313" y="1"/>
                </a:cxn>
                <a:cxn ang="0">
                  <a:pos x="309" y="0"/>
                </a:cxn>
                <a:cxn ang="0">
                  <a:pos x="308" y="0"/>
                </a:cxn>
                <a:cxn ang="0">
                  <a:pos x="305" y="1"/>
                </a:cxn>
                <a:cxn ang="0">
                  <a:pos x="305" y="1"/>
                </a:cxn>
              </a:cxnLst>
              <a:rect l="0" t="0" r="r" b="b"/>
              <a:pathLst>
                <a:path w="316" h="329">
                  <a:moveTo>
                    <a:pt x="305" y="1"/>
                  </a:moveTo>
                  <a:lnTo>
                    <a:pt x="305" y="1"/>
                  </a:lnTo>
                  <a:lnTo>
                    <a:pt x="296" y="6"/>
                  </a:lnTo>
                  <a:lnTo>
                    <a:pt x="287" y="13"/>
                  </a:lnTo>
                  <a:lnTo>
                    <a:pt x="278" y="18"/>
                  </a:lnTo>
                  <a:lnTo>
                    <a:pt x="270" y="24"/>
                  </a:lnTo>
                  <a:lnTo>
                    <a:pt x="270" y="24"/>
                  </a:lnTo>
                  <a:lnTo>
                    <a:pt x="249" y="45"/>
                  </a:lnTo>
                  <a:lnTo>
                    <a:pt x="227" y="65"/>
                  </a:lnTo>
                  <a:lnTo>
                    <a:pt x="227" y="65"/>
                  </a:lnTo>
                  <a:lnTo>
                    <a:pt x="181" y="107"/>
                  </a:lnTo>
                  <a:lnTo>
                    <a:pt x="159" y="129"/>
                  </a:lnTo>
                  <a:lnTo>
                    <a:pt x="138" y="151"/>
                  </a:lnTo>
                  <a:lnTo>
                    <a:pt x="138" y="151"/>
                  </a:lnTo>
                  <a:lnTo>
                    <a:pt x="95" y="200"/>
                  </a:lnTo>
                  <a:lnTo>
                    <a:pt x="50" y="247"/>
                  </a:lnTo>
                  <a:lnTo>
                    <a:pt x="50" y="247"/>
                  </a:lnTo>
                  <a:lnTo>
                    <a:pt x="36" y="264"/>
                  </a:lnTo>
                  <a:lnTo>
                    <a:pt x="21" y="282"/>
                  </a:lnTo>
                  <a:lnTo>
                    <a:pt x="10" y="302"/>
                  </a:lnTo>
                  <a:lnTo>
                    <a:pt x="4" y="312"/>
                  </a:lnTo>
                  <a:lnTo>
                    <a:pt x="0" y="323"/>
                  </a:lnTo>
                  <a:lnTo>
                    <a:pt x="0" y="323"/>
                  </a:lnTo>
                  <a:lnTo>
                    <a:pt x="0" y="325"/>
                  </a:lnTo>
                  <a:lnTo>
                    <a:pt x="2" y="327"/>
                  </a:lnTo>
                  <a:lnTo>
                    <a:pt x="4" y="329"/>
                  </a:lnTo>
                  <a:lnTo>
                    <a:pt x="10" y="329"/>
                  </a:lnTo>
                  <a:lnTo>
                    <a:pt x="11" y="328"/>
                  </a:lnTo>
                  <a:lnTo>
                    <a:pt x="12" y="325"/>
                  </a:lnTo>
                  <a:lnTo>
                    <a:pt x="12" y="325"/>
                  </a:lnTo>
                  <a:lnTo>
                    <a:pt x="17" y="313"/>
                  </a:lnTo>
                  <a:lnTo>
                    <a:pt x="23" y="302"/>
                  </a:lnTo>
                  <a:lnTo>
                    <a:pt x="31" y="290"/>
                  </a:lnTo>
                  <a:lnTo>
                    <a:pt x="38" y="279"/>
                  </a:lnTo>
                  <a:lnTo>
                    <a:pt x="55" y="259"/>
                  </a:lnTo>
                  <a:lnTo>
                    <a:pt x="74" y="239"/>
                  </a:lnTo>
                  <a:lnTo>
                    <a:pt x="74" y="239"/>
                  </a:lnTo>
                  <a:lnTo>
                    <a:pt x="113" y="196"/>
                  </a:lnTo>
                  <a:lnTo>
                    <a:pt x="154" y="151"/>
                  </a:lnTo>
                  <a:lnTo>
                    <a:pt x="154" y="151"/>
                  </a:lnTo>
                  <a:lnTo>
                    <a:pt x="172" y="130"/>
                  </a:lnTo>
                  <a:lnTo>
                    <a:pt x="193" y="111"/>
                  </a:lnTo>
                  <a:lnTo>
                    <a:pt x="235" y="73"/>
                  </a:lnTo>
                  <a:lnTo>
                    <a:pt x="235" y="73"/>
                  </a:lnTo>
                  <a:lnTo>
                    <a:pt x="271" y="39"/>
                  </a:lnTo>
                  <a:lnTo>
                    <a:pt x="271" y="39"/>
                  </a:lnTo>
                  <a:lnTo>
                    <a:pt x="280" y="31"/>
                  </a:lnTo>
                  <a:lnTo>
                    <a:pt x="292" y="23"/>
                  </a:lnTo>
                  <a:lnTo>
                    <a:pt x="303" y="17"/>
                  </a:lnTo>
                  <a:lnTo>
                    <a:pt x="313" y="9"/>
                  </a:lnTo>
                  <a:lnTo>
                    <a:pt x="313" y="9"/>
                  </a:lnTo>
                  <a:lnTo>
                    <a:pt x="314" y="6"/>
                  </a:lnTo>
                  <a:lnTo>
                    <a:pt x="316" y="5"/>
                  </a:lnTo>
                  <a:lnTo>
                    <a:pt x="314" y="2"/>
                  </a:lnTo>
                  <a:lnTo>
                    <a:pt x="313" y="1"/>
                  </a:lnTo>
                  <a:lnTo>
                    <a:pt x="309" y="0"/>
                  </a:lnTo>
                  <a:lnTo>
                    <a:pt x="308" y="0"/>
                  </a:lnTo>
                  <a:lnTo>
                    <a:pt x="305" y="1"/>
                  </a:lnTo>
                  <a:lnTo>
                    <a:pt x="30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75" name="Freeform 887"/>
            <p:cNvSpPr/>
            <p:nvPr/>
          </p:nvSpPr>
          <p:spPr bwMode="auto">
            <a:xfrm>
              <a:off x="3255963" y="3578226"/>
              <a:ext cx="133350" cy="146050"/>
            </a:xfrm>
            <a:custGeom>
              <a:avLst/>
              <a:gdLst/>
              <a:ahLst/>
              <a:cxnLst>
                <a:cxn ang="0">
                  <a:pos x="328" y="1"/>
                </a:cxn>
                <a:cxn ang="0">
                  <a:pos x="277" y="42"/>
                </a:cxn>
                <a:cxn ang="0">
                  <a:pos x="230" y="86"/>
                </a:cxn>
                <a:cxn ang="0">
                  <a:pos x="186" y="136"/>
                </a:cxn>
                <a:cxn ang="0">
                  <a:pos x="144" y="184"/>
                </a:cxn>
                <a:cxn ang="0">
                  <a:pos x="122" y="208"/>
                </a:cxn>
                <a:cxn ang="0">
                  <a:pos x="73" y="252"/>
                </a:cxn>
                <a:cxn ang="0">
                  <a:pos x="50" y="275"/>
                </a:cxn>
                <a:cxn ang="0">
                  <a:pos x="26" y="303"/>
                </a:cxn>
                <a:cxn ang="0">
                  <a:pos x="12" y="324"/>
                </a:cxn>
                <a:cxn ang="0">
                  <a:pos x="3" y="348"/>
                </a:cxn>
                <a:cxn ang="0">
                  <a:pos x="0" y="360"/>
                </a:cxn>
                <a:cxn ang="0">
                  <a:pos x="3" y="365"/>
                </a:cxn>
                <a:cxn ang="0">
                  <a:pos x="9" y="365"/>
                </a:cxn>
                <a:cxn ang="0">
                  <a:pos x="16" y="358"/>
                </a:cxn>
                <a:cxn ang="0">
                  <a:pos x="17" y="353"/>
                </a:cxn>
                <a:cxn ang="0">
                  <a:pos x="13" y="349"/>
                </a:cxn>
                <a:cxn ang="0">
                  <a:pos x="17" y="337"/>
                </a:cxn>
                <a:cxn ang="0">
                  <a:pos x="30" y="315"/>
                </a:cxn>
                <a:cxn ang="0">
                  <a:pos x="55" y="285"/>
                </a:cxn>
                <a:cxn ang="0">
                  <a:pos x="72" y="268"/>
                </a:cxn>
                <a:cxn ang="0">
                  <a:pos x="116" y="228"/>
                </a:cxn>
                <a:cxn ang="0">
                  <a:pos x="149" y="196"/>
                </a:cxn>
                <a:cxn ang="0">
                  <a:pos x="158" y="186"/>
                </a:cxn>
                <a:cxn ang="0">
                  <a:pos x="220" y="115"/>
                </a:cxn>
                <a:cxn ang="0">
                  <a:pos x="263" y="71"/>
                </a:cxn>
                <a:cxn ang="0">
                  <a:pos x="309" y="30"/>
                </a:cxn>
                <a:cxn ang="0">
                  <a:pos x="334" y="12"/>
                </a:cxn>
                <a:cxn ang="0">
                  <a:pos x="336" y="8"/>
                </a:cxn>
                <a:cxn ang="0">
                  <a:pos x="334" y="1"/>
                </a:cxn>
                <a:cxn ang="0">
                  <a:pos x="330" y="0"/>
                </a:cxn>
                <a:cxn ang="0">
                  <a:pos x="328" y="1"/>
                </a:cxn>
              </a:cxnLst>
              <a:rect l="0" t="0" r="r" b="b"/>
              <a:pathLst>
                <a:path w="336" h="366">
                  <a:moveTo>
                    <a:pt x="328" y="1"/>
                  </a:moveTo>
                  <a:lnTo>
                    <a:pt x="328" y="1"/>
                  </a:lnTo>
                  <a:lnTo>
                    <a:pt x="302" y="21"/>
                  </a:lnTo>
                  <a:lnTo>
                    <a:pt x="277" y="42"/>
                  </a:lnTo>
                  <a:lnTo>
                    <a:pt x="252" y="64"/>
                  </a:lnTo>
                  <a:lnTo>
                    <a:pt x="230" y="86"/>
                  </a:lnTo>
                  <a:lnTo>
                    <a:pt x="208" y="111"/>
                  </a:lnTo>
                  <a:lnTo>
                    <a:pt x="186" y="136"/>
                  </a:lnTo>
                  <a:lnTo>
                    <a:pt x="144" y="184"/>
                  </a:lnTo>
                  <a:lnTo>
                    <a:pt x="144" y="184"/>
                  </a:lnTo>
                  <a:lnTo>
                    <a:pt x="133" y="198"/>
                  </a:lnTo>
                  <a:lnTo>
                    <a:pt x="122" y="208"/>
                  </a:lnTo>
                  <a:lnTo>
                    <a:pt x="98" y="230"/>
                  </a:lnTo>
                  <a:lnTo>
                    <a:pt x="73" y="252"/>
                  </a:lnTo>
                  <a:lnTo>
                    <a:pt x="50" y="275"/>
                  </a:lnTo>
                  <a:lnTo>
                    <a:pt x="50" y="275"/>
                  </a:lnTo>
                  <a:lnTo>
                    <a:pt x="34" y="293"/>
                  </a:lnTo>
                  <a:lnTo>
                    <a:pt x="26" y="303"/>
                  </a:lnTo>
                  <a:lnTo>
                    <a:pt x="18" y="314"/>
                  </a:lnTo>
                  <a:lnTo>
                    <a:pt x="12" y="324"/>
                  </a:lnTo>
                  <a:lnTo>
                    <a:pt x="7" y="336"/>
                  </a:lnTo>
                  <a:lnTo>
                    <a:pt x="3" y="348"/>
                  </a:lnTo>
                  <a:lnTo>
                    <a:pt x="0" y="360"/>
                  </a:lnTo>
                  <a:lnTo>
                    <a:pt x="0" y="360"/>
                  </a:lnTo>
                  <a:lnTo>
                    <a:pt x="0" y="364"/>
                  </a:lnTo>
                  <a:lnTo>
                    <a:pt x="3" y="365"/>
                  </a:lnTo>
                  <a:lnTo>
                    <a:pt x="7" y="366"/>
                  </a:lnTo>
                  <a:lnTo>
                    <a:pt x="9" y="365"/>
                  </a:lnTo>
                  <a:lnTo>
                    <a:pt x="16" y="358"/>
                  </a:lnTo>
                  <a:lnTo>
                    <a:pt x="16" y="358"/>
                  </a:lnTo>
                  <a:lnTo>
                    <a:pt x="17" y="356"/>
                  </a:lnTo>
                  <a:lnTo>
                    <a:pt x="17" y="353"/>
                  </a:lnTo>
                  <a:lnTo>
                    <a:pt x="16" y="352"/>
                  </a:lnTo>
                  <a:lnTo>
                    <a:pt x="13" y="349"/>
                  </a:lnTo>
                  <a:lnTo>
                    <a:pt x="13" y="349"/>
                  </a:lnTo>
                  <a:lnTo>
                    <a:pt x="17" y="337"/>
                  </a:lnTo>
                  <a:lnTo>
                    <a:pt x="24" y="327"/>
                  </a:lnTo>
                  <a:lnTo>
                    <a:pt x="30" y="315"/>
                  </a:lnTo>
                  <a:lnTo>
                    <a:pt x="38" y="305"/>
                  </a:lnTo>
                  <a:lnTo>
                    <a:pt x="55" y="285"/>
                  </a:lnTo>
                  <a:lnTo>
                    <a:pt x="72" y="268"/>
                  </a:lnTo>
                  <a:lnTo>
                    <a:pt x="72" y="268"/>
                  </a:lnTo>
                  <a:lnTo>
                    <a:pt x="94" y="247"/>
                  </a:lnTo>
                  <a:lnTo>
                    <a:pt x="116" y="228"/>
                  </a:lnTo>
                  <a:lnTo>
                    <a:pt x="139" y="207"/>
                  </a:lnTo>
                  <a:lnTo>
                    <a:pt x="149" y="196"/>
                  </a:lnTo>
                  <a:lnTo>
                    <a:pt x="158" y="186"/>
                  </a:lnTo>
                  <a:lnTo>
                    <a:pt x="158" y="186"/>
                  </a:lnTo>
                  <a:lnTo>
                    <a:pt x="199" y="139"/>
                  </a:lnTo>
                  <a:lnTo>
                    <a:pt x="220" y="115"/>
                  </a:lnTo>
                  <a:lnTo>
                    <a:pt x="241" y="93"/>
                  </a:lnTo>
                  <a:lnTo>
                    <a:pt x="263" y="71"/>
                  </a:lnTo>
                  <a:lnTo>
                    <a:pt x="285" y="50"/>
                  </a:lnTo>
                  <a:lnTo>
                    <a:pt x="309" y="30"/>
                  </a:lnTo>
                  <a:lnTo>
                    <a:pt x="334" y="12"/>
                  </a:lnTo>
                  <a:lnTo>
                    <a:pt x="334" y="12"/>
                  </a:lnTo>
                  <a:lnTo>
                    <a:pt x="335" y="9"/>
                  </a:lnTo>
                  <a:lnTo>
                    <a:pt x="336" y="8"/>
                  </a:lnTo>
                  <a:lnTo>
                    <a:pt x="335" y="3"/>
                  </a:lnTo>
                  <a:lnTo>
                    <a:pt x="334" y="1"/>
                  </a:lnTo>
                  <a:lnTo>
                    <a:pt x="332" y="0"/>
                  </a:lnTo>
                  <a:lnTo>
                    <a:pt x="330" y="0"/>
                  </a:lnTo>
                  <a:lnTo>
                    <a:pt x="328" y="1"/>
                  </a:lnTo>
                  <a:lnTo>
                    <a:pt x="32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76" name="Freeform 888"/>
            <p:cNvSpPr/>
            <p:nvPr/>
          </p:nvSpPr>
          <p:spPr bwMode="auto">
            <a:xfrm>
              <a:off x="3267076" y="3592513"/>
              <a:ext cx="152400" cy="169863"/>
            </a:xfrm>
            <a:custGeom>
              <a:avLst/>
              <a:gdLst/>
              <a:ahLst/>
              <a:cxnLst>
                <a:cxn ang="0">
                  <a:pos x="371" y="2"/>
                </a:cxn>
                <a:cxn ang="0">
                  <a:pos x="371" y="2"/>
                </a:cxn>
                <a:cxn ang="0">
                  <a:pos x="319" y="51"/>
                </a:cxn>
                <a:cxn ang="0">
                  <a:pos x="293" y="76"/>
                </a:cxn>
                <a:cxn ang="0">
                  <a:pos x="267" y="100"/>
                </a:cxn>
                <a:cxn ang="0">
                  <a:pos x="267" y="100"/>
                </a:cxn>
                <a:cxn ang="0">
                  <a:pos x="212" y="147"/>
                </a:cxn>
                <a:cxn ang="0">
                  <a:pos x="186" y="172"/>
                </a:cxn>
                <a:cxn ang="0">
                  <a:pos x="161" y="199"/>
                </a:cxn>
                <a:cxn ang="0">
                  <a:pos x="161" y="199"/>
                </a:cxn>
                <a:cxn ang="0">
                  <a:pos x="149" y="212"/>
                </a:cxn>
                <a:cxn ang="0">
                  <a:pos x="138" y="228"/>
                </a:cxn>
                <a:cxn ang="0">
                  <a:pos x="119" y="258"/>
                </a:cxn>
                <a:cxn ang="0">
                  <a:pos x="99" y="289"/>
                </a:cxn>
                <a:cxn ang="0">
                  <a:pos x="81" y="321"/>
                </a:cxn>
                <a:cxn ang="0">
                  <a:pos x="81" y="321"/>
                </a:cxn>
                <a:cxn ang="0">
                  <a:pos x="63" y="346"/>
                </a:cxn>
                <a:cxn ang="0">
                  <a:pos x="46" y="372"/>
                </a:cxn>
                <a:cxn ang="0">
                  <a:pos x="46" y="372"/>
                </a:cxn>
                <a:cxn ang="0">
                  <a:pos x="38" y="385"/>
                </a:cxn>
                <a:cxn ang="0">
                  <a:pos x="29" y="399"/>
                </a:cxn>
                <a:cxn ang="0">
                  <a:pos x="22" y="406"/>
                </a:cxn>
                <a:cxn ang="0">
                  <a:pos x="17" y="411"/>
                </a:cxn>
                <a:cxn ang="0">
                  <a:pos x="10" y="415"/>
                </a:cxn>
                <a:cxn ang="0">
                  <a:pos x="4" y="416"/>
                </a:cxn>
                <a:cxn ang="0">
                  <a:pos x="4" y="416"/>
                </a:cxn>
                <a:cxn ang="0">
                  <a:pos x="1" y="418"/>
                </a:cxn>
                <a:cxn ang="0">
                  <a:pos x="0" y="419"/>
                </a:cxn>
                <a:cxn ang="0">
                  <a:pos x="0" y="421"/>
                </a:cxn>
                <a:cxn ang="0">
                  <a:pos x="0" y="423"/>
                </a:cxn>
                <a:cxn ang="0">
                  <a:pos x="2" y="427"/>
                </a:cxn>
                <a:cxn ang="0">
                  <a:pos x="4" y="428"/>
                </a:cxn>
                <a:cxn ang="0">
                  <a:pos x="6" y="428"/>
                </a:cxn>
                <a:cxn ang="0">
                  <a:pos x="6" y="428"/>
                </a:cxn>
                <a:cxn ang="0">
                  <a:pos x="15" y="425"/>
                </a:cxn>
                <a:cxn ang="0">
                  <a:pos x="25" y="419"/>
                </a:cxn>
                <a:cxn ang="0">
                  <a:pos x="31" y="412"/>
                </a:cxn>
                <a:cxn ang="0">
                  <a:pos x="39" y="403"/>
                </a:cxn>
                <a:cxn ang="0">
                  <a:pos x="51" y="385"/>
                </a:cxn>
                <a:cxn ang="0">
                  <a:pos x="61" y="368"/>
                </a:cxn>
                <a:cxn ang="0">
                  <a:pos x="61" y="368"/>
                </a:cxn>
                <a:cxn ang="0">
                  <a:pos x="153" y="229"/>
                </a:cxn>
                <a:cxn ang="0">
                  <a:pos x="153" y="229"/>
                </a:cxn>
                <a:cxn ang="0">
                  <a:pos x="163" y="212"/>
                </a:cxn>
                <a:cxn ang="0">
                  <a:pos x="176" y="197"/>
                </a:cxn>
                <a:cxn ang="0">
                  <a:pos x="191" y="182"/>
                </a:cxn>
                <a:cxn ang="0">
                  <a:pos x="205" y="168"/>
                </a:cxn>
                <a:cxn ang="0">
                  <a:pos x="235" y="140"/>
                </a:cxn>
                <a:cxn ang="0">
                  <a:pos x="267" y="114"/>
                </a:cxn>
                <a:cxn ang="0">
                  <a:pos x="267" y="114"/>
                </a:cxn>
                <a:cxn ang="0">
                  <a:pos x="295" y="89"/>
                </a:cxn>
                <a:cxn ang="0">
                  <a:pos x="324" y="63"/>
                </a:cxn>
                <a:cxn ang="0">
                  <a:pos x="380" y="10"/>
                </a:cxn>
                <a:cxn ang="0">
                  <a:pos x="380" y="10"/>
                </a:cxn>
                <a:cxn ang="0">
                  <a:pos x="382" y="8"/>
                </a:cxn>
                <a:cxn ang="0">
                  <a:pos x="382" y="6"/>
                </a:cxn>
                <a:cxn ang="0">
                  <a:pos x="380" y="2"/>
                </a:cxn>
                <a:cxn ang="0">
                  <a:pos x="377" y="0"/>
                </a:cxn>
                <a:cxn ang="0">
                  <a:pos x="374" y="0"/>
                </a:cxn>
                <a:cxn ang="0">
                  <a:pos x="371" y="2"/>
                </a:cxn>
                <a:cxn ang="0">
                  <a:pos x="371" y="2"/>
                </a:cxn>
              </a:cxnLst>
              <a:rect l="0" t="0" r="r" b="b"/>
              <a:pathLst>
                <a:path w="382" h="428">
                  <a:moveTo>
                    <a:pt x="371" y="2"/>
                  </a:moveTo>
                  <a:lnTo>
                    <a:pt x="371" y="2"/>
                  </a:lnTo>
                  <a:lnTo>
                    <a:pt x="319" y="51"/>
                  </a:lnTo>
                  <a:lnTo>
                    <a:pt x="293" y="76"/>
                  </a:lnTo>
                  <a:lnTo>
                    <a:pt x="267" y="100"/>
                  </a:lnTo>
                  <a:lnTo>
                    <a:pt x="267" y="100"/>
                  </a:lnTo>
                  <a:lnTo>
                    <a:pt x="212" y="147"/>
                  </a:lnTo>
                  <a:lnTo>
                    <a:pt x="186" y="172"/>
                  </a:lnTo>
                  <a:lnTo>
                    <a:pt x="161" y="199"/>
                  </a:lnTo>
                  <a:lnTo>
                    <a:pt x="161" y="199"/>
                  </a:lnTo>
                  <a:lnTo>
                    <a:pt x="149" y="212"/>
                  </a:lnTo>
                  <a:lnTo>
                    <a:pt x="138" y="228"/>
                  </a:lnTo>
                  <a:lnTo>
                    <a:pt x="119" y="258"/>
                  </a:lnTo>
                  <a:lnTo>
                    <a:pt x="99" y="289"/>
                  </a:lnTo>
                  <a:lnTo>
                    <a:pt x="81" y="321"/>
                  </a:lnTo>
                  <a:lnTo>
                    <a:pt x="81" y="321"/>
                  </a:lnTo>
                  <a:lnTo>
                    <a:pt x="63" y="346"/>
                  </a:lnTo>
                  <a:lnTo>
                    <a:pt x="46" y="372"/>
                  </a:lnTo>
                  <a:lnTo>
                    <a:pt x="46" y="372"/>
                  </a:lnTo>
                  <a:lnTo>
                    <a:pt x="38" y="385"/>
                  </a:lnTo>
                  <a:lnTo>
                    <a:pt x="29" y="399"/>
                  </a:lnTo>
                  <a:lnTo>
                    <a:pt x="22" y="406"/>
                  </a:lnTo>
                  <a:lnTo>
                    <a:pt x="17" y="411"/>
                  </a:lnTo>
                  <a:lnTo>
                    <a:pt x="10" y="415"/>
                  </a:lnTo>
                  <a:lnTo>
                    <a:pt x="4" y="416"/>
                  </a:lnTo>
                  <a:lnTo>
                    <a:pt x="4" y="416"/>
                  </a:lnTo>
                  <a:lnTo>
                    <a:pt x="1" y="418"/>
                  </a:lnTo>
                  <a:lnTo>
                    <a:pt x="0" y="419"/>
                  </a:lnTo>
                  <a:lnTo>
                    <a:pt x="0" y="421"/>
                  </a:lnTo>
                  <a:lnTo>
                    <a:pt x="0" y="423"/>
                  </a:lnTo>
                  <a:lnTo>
                    <a:pt x="2" y="427"/>
                  </a:lnTo>
                  <a:lnTo>
                    <a:pt x="4" y="428"/>
                  </a:lnTo>
                  <a:lnTo>
                    <a:pt x="6" y="428"/>
                  </a:lnTo>
                  <a:lnTo>
                    <a:pt x="6" y="428"/>
                  </a:lnTo>
                  <a:lnTo>
                    <a:pt x="15" y="425"/>
                  </a:lnTo>
                  <a:lnTo>
                    <a:pt x="25" y="419"/>
                  </a:lnTo>
                  <a:lnTo>
                    <a:pt x="31" y="412"/>
                  </a:lnTo>
                  <a:lnTo>
                    <a:pt x="39" y="403"/>
                  </a:lnTo>
                  <a:lnTo>
                    <a:pt x="51" y="385"/>
                  </a:lnTo>
                  <a:lnTo>
                    <a:pt x="61" y="368"/>
                  </a:lnTo>
                  <a:lnTo>
                    <a:pt x="61" y="368"/>
                  </a:lnTo>
                  <a:lnTo>
                    <a:pt x="153" y="229"/>
                  </a:lnTo>
                  <a:lnTo>
                    <a:pt x="153" y="229"/>
                  </a:lnTo>
                  <a:lnTo>
                    <a:pt x="163" y="212"/>
                  </a:lnTo>
                  <a:lnTo>
                    <a:pt x="176" y="197"/>
                  </a:lnTo>
                  <a:lnTo>
                    <a:pt x="191" y="182"/>
                  </a:lnTo>
                  <a:lnTo>
                    <a:pt x="205" y="168"/>
                  </a:lnTo>
                  <a:lnTo>
                    <a:pt x="235" y="140"/>
                  </a:lnTo>
                  <a:lnTo>
                    <a:pt x="267" y="114"/>
                  </a:lnTo>
                  <a:lnTo>
                    <a:pt x="267" y="114"/>
                  </a:lnTo>
                  <a:lnTo>
                    <a:pt x="295" y="89"/>
                  </a:lnTo>
                  <a:lnTo>
                    <a:pt x="324" y="63"/>
                  </a:lnTo>
                  <a:lnTo>
                    <a:pt x="380" y="10"/>
                  </a:lnTo>
                  <a:lnTo>
                    <a:pt x="380" y="10"/>
                  </a:lnTo>
                  <a:lnTo>
                    <a:pt x="382" y="8"/>
                  </a:lnTo>
                  <a:lnTo>
                    <a:pt x="382" y="6"/>
                  </a:lnTo>
                  <a:lnTo>
                    <a:pt x="380" y="2"/>
                  </a:lnTo>
                  <a:lnTo>
                    <a:pt x="377" y="0"/>
                  </a:lnTo>
                  <a:lnTo>
                    <a:pt x="374" y="0"/>
                  </a:lnTo>
                  <a:lnTo>
                    <a:pt x="371" y="2"/>
                  </a:lnTo>
                  <a:lnTo>
                    <a:pt x="371"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77" name="Freeform 889"/>
            <p:cNvSpPr/>
            <p:nvPr/>
          </p:nvSpPr>
          <p:spPr bwMode="auto">
            <a:xfrm>
              <a:off x="3327401" y="3587751"/>
              <a:ext cx="139700" cy="176213"/>
            </a:xfrm>
            <a:custGeom>
              <a:avLst/>
              <a:gdLst/>
              <a:ahLst/>
              <a:cxnLst>
                <a:cxn ang="0">
                  <a:pos x="340" y="1"/>
                </a:cxn>
                <a:cxn ang="0">
                  <a:pos x="323" y="15"/>
                </a:cxn>
                <a:cxn ang="0">
                  <a:pos x="310" y="34"/>
                </a:cxn>
                <a:cxn ang="0">
                  <a:pos x="298" y="49"/>
                </a:cxn>
                <a:cxn ang="0">
                  <a:pos x="264" y="94"/>
                </a:cxn>
                <a:cxn ang="0">
                  <a:pos x="214" y="162"/>
                </a:cxn>
                <a:cxn ang="0">
                  <a:pos x="161" y="227"/>
                </a:cxn>
                <a:cxn ang="0">
                  <a:pos x="110" y="285"/>
                </a:cxn>
                <a:cxn ang="0">
                  <a:pos x="74" y="329"/>
                </a:cxn>
                <a:cxn ang="0">
                  <a:pos x="64" y="345"/>
                </a:cxn>
                <a:cxn ang="0">
                  <a:pos x="25" y="405"/>
                </a:cxn>
                <a:cxn ang="0">
                  <a:pos x="9" y="421"/>
                </a:cxn>
                <a:cxn ang="0">
                  <a:pos x="2" y="429"/>
                </a:cxn>
                <a:cxn ang="0">
                  <a:pos x="0" y="439"/>
                </a:cxn>
                <a:cxn ang="0">
                  <a:pos x="1" y="442"/>
                </a:cxn>
                <a:cxn ang="0">
                  <a:pos x="6" y="444"/>
                </a:cxn>
                <a:cxn ang="0">
                  <a:pos x="12" y="442"/>
                </a:cxn>
                <a:cxn ang="0">
                  <a:pos x="12" y="439"/>
                </a:cxn>
                <a:cxn ang="0">
                  <a:pos x="16" y="431"/>
                </a:cxn>
                <a:cxn ang="0">
                  <a:pos x="33" y="412"/>
                </a:cxn>
                <a:cxn ang="0">
                  <a:pos x="40" y="402"/>
                </a:cxn>
                <a:cxn ang="0">
                  <a:pos x="65" y="363"/>
                </a:cxn>
                <a:cxn ang="0">
                  <a:pos x="74" y="350"/>
                </a:cxn>
                <a:cxn ang="0">
                  <a:pos x="123" y="289"/>
                </a:cxn>
                <a:cxn ang="0">
                  <a:pos x="175" y="227"/>
                </a:cxn>
                <a:cxn ang="0">
                  <a:pos x="217" y="176"/>
                </a:cxn>
                <a:cxn ang="0">
                  <a:pos x="256" y="124"/>
                </a:cxn>
                <a:cxn ang="0">
                  <a:pos x="301" y="65"/>
                </a:cxn>
                <a:cxn ang="0">
                  <a:pos x="311" y="51"/>
                </a:cxn>
                <a:cxn ang="0">
                  <a:pos x="327" y="28"/>
                </a:cxn>
                <a:cxn ang="0">
                  <a:pos x="339" y="15"/>
                </a:cxn>
                <a:cxn ang="0">
                  <a:pos x="345" y="10"/>
                </a:cxn>
                <a:cxn ang="0">
                  <a:pos x="349" y="6"/>
                </a:cxn>
                <a:cxn ang="0">
                  <a:pos x="344" y="0"/>
                </a:cxn>
                <a:cxn ang="0">
                  <a:pos x="340" y="1"/>
                </a:cxn>
              </a:cxnLst>
              <a:rect l="0" t="0" r="r" b="b"/>
              <a:pathLst>
                <a:path w="349" h="444">
                  <a:moveTo>
                    <a:pt x="340" y="1"/>
                  </a:moveTo>
                  <a:lnTo>
                    <a:pt x="340" y="1"/>
                  </a:lnTo>
                  <a:lnTo>
                    <a:pt x="329" y="7"/>
                  </a:lnTo>
                  <a:lnTo>
                    <a:pt x="323" y="15"/>
                  </a:lnTo>
                  <a:lnTo>
                    <a:pt x="316" y="23"/>
                  </a:lnTo>
                  <a:lnTo>
                    <a:pt x="310" y="34"/>
                  </a:lnTo>
                  <a:lnTo>
                    <a:pt x="310" y="34"/>
                  </a:lnTo>
                  <a:lnTo>
                    <a:pt x="298" y="49"/>
                  </a:lnTo>
                  <a:lnTo>
                    <a:pt x="286" y="64"/>
                  </a:lnTo>
                  <a:lnTo>
                    <a:pt x="264" y="94"/>
                  </a:lnTo>
                  <a:lnTo>
                    <a:pt x="264" y="94"/>
                  </a:lnTo>
                  <a:lnTo>
                    <a:pt x="214" y="162"/>
                  </a:lnTo>
                  <a:lnTo>
                    <a:pt x="188" y="194"/>
                  </a:lnTo>
                  <a:lnTo>
                    <a:pt x="161" y="227"/>
                  </a:lnTo>
                  <a:lnTo>
                    <a:pt x="161" y="227"/>
                  </a:lnTo>
                  <a:lnTo>
                    <a:pt x="110" y="285"/>
                  </a:lnTo>
                  <a:lnTo>
                    <a:pt x="86" y="313"/>
                  </a:lnTo>
                  <a:lnTo>
                    <a:pt x="74" y="329"/>
                  </a:lnTo>
                  <a:lnTo>
                    <a:pt x="64" y="345"/>
                  </a:lnTo>
                  <a:lnTo>
                    <a:pt x="64" y="345"/>
                  </a:lnTo>
                  <a:lnTo>
                    <a:pt x="25" y="405"/>
                  </a:lnTo>
                  <a:lnTo>
                    <a:pt x="25" y="405"/>
                  </a:lnTo>
                  <a:lnTo>
                    <a:pt x="18" y="413"/>
                  </a:lnTo>
                  <a:lnTo>
                    <a:pt x="9" y="421"/>
                  </a:lnTo>
                  <a:lnTo>
                    <a:pt x="6" y="425"/>
                  </a:lnTo>
                  <a:lnTo>
                    <a:pt x="2" y="429"/>
                  </a:lnTo>
                  <a:lnTo>
                    <a:pt x="1" y="434"/>
                  </a:lnTo>
                  <a:lnTo>
                    <a:pt x="0" y="439"/>
                  </a:lnTo>
                  <a:lnTo>
                    <a:pt x="0" y="439"/>
                  </a:lnTo>
                  <a:lnTo>
                    <a:pt x="1" y="442"/>
                  </a:lnTo>
                  <a:lnTo>
                    <a:pt x="2" y="443"/>
                  </a:lnTo>
                  <a:lnTo>
                    <a:pt x="6" y="444"/>
                  </a:lnTo>
                  <a:lnTo>
                    <a:pt x="10" y="443"/>
                  </a:lnTo>
                  <a:lnTo>
                    <a:pt x="12" y="442"/>
                  </a:lnTo>
                  <a:lnTo>
                    <a:pt x="12" y="439"/>
                  </a:lnTo>
                  <a:lnTo>
                    <a:pt x="12" y="439"/>
                  </a:lnTo>
                  <a:lnTo>
                    <a:pt x="13" y="435"/>
                  </a:lnTo>
                  <a:lnTo>
                    <a:pt x="16" y="431"/>
                  </a:lnTo>
                  <a:lnTo>
                    <a:pt x="23" y="421"/>
                  </a:lnTo>
                  <a:lnTo>
                    <a:pt x="33" y="412"/>
                  </a:lnTo>
                  <a:lnTo>
                    <a:pt x="40" y="402"/>
                  </a:lnTo>
                  <a:lnTo>
                    <a:pt x="40" y="402"/>
                  </a:lnTo>
                  <a:lnTo>
                    <a:pt x="56" y="376"/>
                  </a:lnTo>
                  <a:lnTo>
                    <a:pt x="65" y="363"/>
                  </a:lnTo>
                  <a:lnTo>
                    <a:pt x="74" y="350"/>
                  </a:lnTo>
                  <a:lnTo>
                    <a:pt x="74" y="350"/>
                  </a:lnTo>
                  <a:lnTo>
                    <a:pt x="98" y="319"/>
                  </a:lnTo>
                  <a:lnTo>
                    <a:pt x="123" y="289"/>
                  </a:lnTo>
                  <a:lnTo>
                    <a:pt x="175" y="227"/>
                  </a:lnTo>
                  <a:lnTo>
                    <a:pt x="175" y="227"/>
                  </a:lnTo>
                  <a:lnTo>
                    <a:pt x="196" y="202"/>
                  </a:lnTo>
                  <a:lnTo>
                    <a:pt x="217" y="176"/>
                  </a:lnTo>
                  <a:lnTo>
                    <a:pt x="256" y="124"/>
                  </a:lnTo>
                  <a:lnTo>
                    <a:pt x="256" y="124"/>
                  </a:lnTo>
                  <a:lnTo>
                    <a:pt x="278" y="94"/>
                  </a:lnTo>
                  <a:lnTo>
                    <a:pt x="301" y="65"/>
                  </a:lnTo>
                  <a:lnTo>
                    <a:pt x="301" y="65"/>
                  </a:lnTo>
                  <a:lnTo>
                    <a:pt x="311" y="51"/>
                  </a:lnTo>
                  <a:lnTo>
                    <a:pt x="322" y="35"/>
                  </a:lnTo>
                  <a:lnTo>
                    <a:pt x="327" y="28"/>
                  </a:lnTo>
                  <a:lnTo>
                    <a:pt x="332" y="21"/>
                  </a:lnTo>
                  <a:lnTo>
                    <a:pt x="339" y="15"/>
                  </a:lnTo>
                  <a:lnTo>
                    <a:pt x="345" y="10"/>
                  </a:lnTo>
                  <a:lnTo>
                    <a:pt x="345" y="10"/>
                  </a:lnTo>
                  <a:lnTo>
                    <a:pt x="348" y="9"/>
                  </a:lnTo>
                  <a:lnTo>
                    <a:pt x="349" y="6"/>
                  </a:lnTo>
                  <a:lnTo>
                    <a:pt x="348" y="2"/>
                  </a:lnTo>
                  <a:lnTo>
                    <a:pt x="344" y="0"/>
                  </a:lnTo>
                  <a:lnTo>
                    <a:pt x="343" y="0"/>
                  </a:lnTo>
                  <a:lnTo>
                    <a:pt x="340" y="1"/>
                  </a:lnTo>
                  <a:lnTo>
                    <a:pt x="34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78" name="Freeform 890"/>
            <p:cNvSpPr/>
            <p:nvPr/>
          </p:nvSpPr>
          <p:spPr bwMode="auto">
            <a:xfrm>
              <a:off x="3362326" y="3660776"/>
              <a:ext cx="88900" cy="106363"/>
            </a:xfrm>
            <a:custGeom>
              <a:avLst/>
              <a:gdLst/>
              <a:ahLst/>
              <a:cxnLst>
                <a:cxn ang="0">
                  <a:pos x="213" y="1"/>
                </a:cxn>
                <a:cxn ang="0">
                  <a:pos x="213" y="1"/>
                </a:cxn>
                <a:cxn ang="0">
                  <a:pos x="185" y="31"/>
                </a:cxn>
                <a:cxn ang="0">
                  <a:pos x="156" y="62"/>
                </a:cxn>
                <a:cxn ang="0">
                  <a:pos x="128" y="94"/>
                </a:cxn>
                <a:cxn ang="0">
                  <a:pos x="102" y="127"/>
                </a:cxn>
                <a:cxn ang="0">
                  <a:pos x="102" y="127"/>
                </a:cxn>
                <a:cxn ang="0">
                  <a:pos x="75" y="163"/>
                </a:cxn>
                <a:cxn ang="0">
                  <a:pos x="47" y="201"/>
                </a:cxn>
                <a:cxn ang="0">
                  <a:pos x="47" y="201"/>
                </a:cxn>
                <a:cxn ang="0">
                  <a:pos x="35" y="215"/>
                </a:cxn>
                <a:cxn ang="0">
                  <a:pos x="22" y="229"/>
                </a:cxn>
                <a:cxn ang="0">
                  <a:pos x="11" y="243"/>
                </a:cxn>
                <a:cxn ang="0">
                  <a:pos x="0" y="259"/>
                </a:cxn>
                <a:cxn ang="0">
                  <a:pos x="0" y="259"/>
                </a:cxn>
                <a:cxn ang="0">
                  <a:pos x="0" y="261"/>
                </a:cxn>
                <a:cxn ang="0">
                  <a:pos x="0" y="264"/>
                </a:cxn>
                <a:cxn ang="0">
                  <a:pos x="3" y="266"/>
                </a:cxn>
                <a:cxn ang="0">
                  <a:pos x="7" y="268"/>
                </a:cxn>
                <a:cxn ang="0">
                  <a:pos x="9" y="266"/>
                </a:cxn>
                <a:cxn ang="0">
                  <a:pos x="11" y="265"/>
                </a:cxn>
                <a:cxn ang="0">
                  <a:pos x="11" y="265"/>
                </a:cxn>
                <a:cxn ang="0">
                  <a:pos x="16" y="256"/>
                </a:cxn>
                <a:cxn ang="0">
                  <a:pos x="22" y="247"/>
                </a:cxn>
                <a:cxn ang="0">
                  <a:pos x="34" y="231"/>
                </a:cxn>
                <a:cxn ang="0">
                  <a:pos x="49" y="217"/>
                </a:cxn>
                <a:cxn ang="0">
                  <a:pos x="62" y="201"/>
                </a:cxn>
                <a:cxn ang="0">
                  <a:pos x="62" y="201"/>
                </a:cxn>
                <a:cxn ang="0">
                  <a:pos x="84" y="171"/>
                </a:cxn>
                <a:cxn ang="0">
                  <a:pos x="106" y="141"/>
                </a:cxn>
                <a:cxn ang="0">
                  <a:pos x="106" y="141"/>
                </a:cxn>
                <a:cxn ang="0">
                  <a:pos x="132" y="107"/>
                </a:cxn>
                <a:cxn ang="0">
                  <a:pos x="161" y="73"/>
                </a:cxn>
                <a:cxn ang="0">
                  <a:pos x="191" y="40"/>
                </a:cxn>
                <a:cxn ang="0">
                  <a:pos x="221" y="9"/>
                </a:cxn>
                <a:cxn ang="0">
                  <a:pos x="221" y="9"/>
                </a:cxn>
                <a:cxn ang="0">
                  <a:pos x="223" y="8"/>
                </a:cxn>
                <a:cxn ang="0">
                  <a:pos x="223" y="5"/>
                </a:cxn>
                <a:cxn ang="0">
                  <a:pos x="221" y="1"/>
                </a:cxn>
                <a:cxn ang="0">
                  <a:pos x="217" y="0"/>
                </a:cxn>
                <a:cxn ang="0">
                  <a:pos x="215" y="0"/>
                </a:cxn>
                <a:cxn ang="0">
                  <a:pos x="213" y="1"/>
                </a:cxn>
                <a:cxn ang="0">
                  <a:pos x="213" y="1"/>
                </a:cxn>
              </a:cxnLst>
              <a:rect l="0" t="0" r="r" b="b"/>
              <a:pathLst>
                <a:path w="223" h="268">
                  <a:moveTo>
                    <a:pt x="213" y="1"/>
                  </a:moveTo>
                  <a:lnTo>
                    <a:pt x="213" y="1"/>
                  </a:lnTo>
                  <a:lnTo>
                    <a:pt x="185" y="31"/>
                  </a:lnTo>
                  <a:lnTo>
                    <a:pt x="156" y="62"/>
                  </a:lnTo>
                  <a:lnTo>
                    <a:pt x="128" y="94"/>
                  </a:lnTo>
                  <a:lnTo>
                    <a:pt x="102" y="127"/>
                  </a:lnTo>
                  <a:lnTo>
                    <a:pt x="102" y="127"/>
                  </a:lnTo>
                  <a:lnTo>
                    <a:pt x="75" y="163"/>
                  </a:lnTo>
                  <a:lnTo>
                    <a:pt x="47" y="201"/>
                  </a:lnTo>
                  <a:lnTo>
                    <a:pt x="47" y="201"/>
                  </a:lnTo>
                  <a:lnTo>
                    <a:pt x="35" y="215"/>
                  </a:lnTo>
                  <a:lnTo>
                    <a:pt x="22" y="229"/>
                  </a:lnTo>
                  <a:lnTo>
                    <a:pt x="11" y="243"/>
                  </a:lnTo>
                  <a:lnTo>
                    <a:pt x="0" y="259"/>
                  </a:lnTo>
                  <a:lnTo>
                    <a:pt x="0" y="259"/>
                  </a:lnTo>
                  <a:lnTo>
                    <a:pt x="0" y="261"/>
                  </a:lnTo>
                  <a:lnTo>
                    <a:pt x="0" y="264"/>
                  </a:lnTo>
                  <a:lnTo>
                    <a:pt x="3" y="266"/>
                  </a:lnTo>
                  <a:lnTo>
                    <a:pt x="7" y="268"/>
                  </a:lnTo>
                  <a:lnTo>
                    <a:pt x="9" y="266"/>
                  </a:lnTo>
                  <a:lnTo>
                    <a:pt x="11" y="265"/>
                  </a:lnTo>
                  <a:lnTo>
                    <a:pt x="11" y="265"/>
                  </a:lnTo>
                  <a:lnTo>
                    <a:pt x="16" y="256"/>
                  </a:lnTo>
                  <a:lnTo>
                    <a:pt x="22" y="247"/>
                  </a:lnTo>
                  <a:lnTo>
                    <a:pt x="34" y="231"/>
                  </a:lnTo>
                  <a:lnTo>
                    <a:pt x="49" y="217"/>
                  </a:lnTo>
                  <a:lnTo>
                    <a:pt x="62" y="201"/>
                  </a:lnTo>
                  <a:lnTo>
                    <a:pt x="62" y="201"/>
                  </a:lnTo>
                  <a:lnTo>
                    <a:pt x="84" y="171"/>
                  </a:lnTo>
                  <a:lnTo>
                    <a:pt x="106" y="141"/>
                  </a:lnTo>
                  <a:lnTo>
                    <a:pt x="106" y="141"/>
                  </a:lnTo>
                  <a:lnTo>
                    <a:pt x="132" y="107"/>
                  </a:lnTo>
                  <a:lnTo>
                    <a:pt x="161" y="73"/>
                  </a:lnTo>
                  <a:lnTo>
                    <a:pt x="191" y="40"/>
                  </a:lnTo>
                  <a:lnTo>
                    <a:pt x="221" y="9"/>
                  </a:lnTo>
                  <a:lnTo>
                    <a:pt x="221" y="9"/>
                  </a:lnTo>
                  <a:lnTo>
                    <a:pt x="223" y="8"/>
                  </a:lnTo>
                  <a:lnTo>
                    <a:pt x="223" y="5"/>
                  </a:lnTo>
                  <a:lnTo>
                    <a:pt x="221" y="1"/>
                  </a:lnTo>
                  <a:lnTo>
                    <a:pt x="217" y="0"/>
                  </a:lnTo>
                  <a:lnTo>
                    <a:pt x="215" y="0"/>
                  </a:lnTo>
                  <a:lnTo>
                    <a:pt x="213" y="1"/>
                  </a:lnTo>
                  <a:lnTo>
                    <a:pt x="21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79" name="Freeform 891"/>
            <p:cNvSpPr/>
            <p:nvPr/>
          </p:nvSpPr>
          <p:spPr bwMode="auto">
            <a:xfrm>
              <a:off x="3398838" y="3705226"/>
              <a:ext cx="47625" cy="66675"/>
            </a:xfrm>
            <a:custGeom>
              <a:avLst/>
              <a:gdLst/>
              <a:ahLst/>
              <a:cxnLst>
                <a:cxn ang="0">
                  <a:pos x="108" y="4"/>
                </a:cxn>
                <a:cxn ang="0">
                  <a:pos x="108" y="4"/>
                </a:cxn>
                <a:cxn ang="0">
                  <a:pos x="106" y="14"/>
                </a:cxn>
                <a:cxn ang="0">
                  <a:pos x="102" y="21"/>
                </a:cxn>
                <a:cxn ang="0">
                  <a:pos x="97" y="29"/>
                </a:cxn>
                <a:cxn ang="0">
                  <a:pos x="90" y="37"/>
                </a:cxn>
                <a:cxn ang="0">
                  <a:pos x="76" y="53"/>
                </a:cxn>
                <a:cxn ang="0">
                  <a:pos x="64" y="67"/>
                </a:cxn>
                <a:cxn ang="0">
                  <a:pos x="64" y="67"/>
                </a:cxn>
                <a:cxn ang="0">
                  <a:pos x="48" y="89"/>
                </a:cxn>
                <a:cxn ang="0">
                  <a:pos x="34" y="113"/>
                </a:cxn>
                <a:cxn ang="0">
                  <a:pos x="18" y="135"/>
                </a:cxn>
                <a:cxn ang="0">
                  <a:pos x="10" y="146"/>
                </a:cxn>
                <a:cxn ang="0">
                  <a:pos x="1" y="156"/>
                </a:cxn>
                <a:cxn ang="0">
                  <a:pos x="1" y="156"/>
                </a:cxn>
                <a:cxn ang="0">
                  <a:pos x="0" y="159"/>
                </a:cxn>
                <a:cxn ang="0">
                  <a:pos x="0" y="160"/>
                </a:cxn>
                <a:cxn ang="0">
                  <a:pos x="1" y="164"/>
                </a:cxn>
                <a:cxn ang="0">
                  <a:pos x="5" y="167"/>
                </a:cxn>
                <a:cxn ang="0">
                  <a:pos x="8" y="165"/>
                </a:cxn>
                <a:cxn ang="0">
                  <a:pos x="9" y="164"/>
                </a:cxn>
                <a:cxn ang="0">
                  <a:pos x="9" y="164"/>
                </a:cxn>
                <a:cxn ang="0">
                  <a:pos x="26" y="144"/>
                </a:cxn>
                <a:cxn ang="0">
                  <a:pos x="40" y="123"/>
                </a:cxn>
                <a:cxn ang="0">
                  <a:pos x="68" y="80"/>
                </a:cxn>
                <a:cxn ang="0">
                  <a:pos x="68" y="80"/>
                </a:cxn>
                <a:cxn ang="0">
                  <a:pos x="74" y="71"/>
                </a:cxn>
                <a:cxn ang="0">
                  <a:pos x="82" y="63"/>
                </a:cxn>
                <a:cxn ang="0">
                  <a:pos x="98" y="46"/>
                </a:cxn>
                <a:cxn ang="0">
                  <a:pos x="104" y="37"/>
                </a:cxn>
                <a:cxn ang="0">
                  <a:pos x="111" y="28"/>
                </a:cxn>
                <a:cxn ang="0">
                  <a:pos x="116" y="17"/>
                </a:cxn>
                <a:cxn ang="0">
                  <a:pos x="119" y="7"/>
                </a:cxn>
                <a:cxn ang="0">
                  <a:pos x="119" y="7"/>
                </a:cxn>
                <a:cxn ang="0">
                  <a:pos x="119" y="6"/>
                </a:cxn>
                <a:cxn ang="0">
                  <a:pos x="117" y="3"/>
                </a:cxn>
                <a:cxn ang="0">
                  <a:pos x="115" y="0"/>
                </a:cxn>
                <a:cxn ang="0">
                  <a:pos x="112" y="0"/>
                </a:cxn>
                <a:cxn ang="0">
                  <a:pos x="111" y="0"/>
                </a:cxn>
                <a:cxn ang="0">
                  <a:pos x="108" y="2"/>
                </a:cxn>
                <a:cxn ang="0">
                  <a:pos x="108" y="4"/>
                </a:cxn>
                <a:cxn ang="0">
                  <a:pos x="108" y="4"/>
                </a:cxn>
              </a:cxnLst>
              <a:rect l="0" t="0" r="r" b="b"/>
              <a:pathLst>
                <a:path w="119" h="167">
                  <a:moveTo>
                    <a:pt x="108" y="4"/>
                  </a:moveTo>
                  <a:lnTo>
                    <a:pt x="108" y="4"/>
                  </a:lnTo>
                  <a:lnTo>
                    <a:pt x="106" y="14"/>
                  </a:lnTo>
                  <a:lnTo>
                    <a:pt x="102" y="21"/>
                  </a:lnTo>
                  <a:lnTo>
                    <a:pt x="97" y="29"/>
                  </a:lnTo>
                  <a:lnTo>
                    <a:pt x="90" y="37"/>
                  </a:lnTo>
                  <a:lnTo>
                    <a:pt x="76" y="53"/>
                  </a:lnTo>
                  <a:lnTo>
                    <a:pt x="64" y="67"/>
                  </a:lnTo>
                  <a:lnTo>
                    <a:pt x="64" y="67"/>
                  </a:lnTo>
                  <a:lnTo>
                    <a:pt x="48" y="89"/>
                  </a:lnTo>
                  <a:lnTo>
                    <a:pt x="34" y="113"/>
                  </a:lnTo>
                  <a:lnTo>
                    <a:pt x="18" y="135"/>
                  </a:lnTo>
                  <a:lnTo>
                    <a:pt x="10" y="146"/>
                  </a:lnTo>
                  <a:lnTo>
                    <a:pt x="1" y="156"/>
                  </a:lnTo>
                  <a:lnTo>
                    <a:pt x="1" y="156"/>
                  </a:lnTo>
                  <a:lnTo>
                    <a:pt x="0" y="159"/>
                  </a:lnTo>
                  <a:lnTo>
                    <a:pt x="0" y="160"/>
                  </a:lnTo>
                  <a:lnTo>
                    <a:pt x="1" y="164"/>
                  </a:lnTo>
                  <a:lnTo>
                    <a:pt x="5" y="167"/>
                  </a:lnTo>
                  <a:lnTo>
                    <a:pt x="8" y="165"/>
                  </a:lnTo>
                  <a:lnTo>
                    <a:pt x="9" y="164"/>
                  </a:lnTo>
                  <a:lnTo>
                    <a:pt x="9" y="164"/>
                  </a:lnTo>
                  <a:lnTo>
                    <a:pt x="26" y="144"/>
                  </a:lnTo>
                  <a:lnTo>
                    <a:pt x="40" y="123"/>
                  </a:lnTo>
                  <a:lnTo>
                    <a:pt x="68" y="80"/>
                  </a:lnTo>
                  <a:lnTo>
                    <a:pt x="68" y="80"/>
                  </a:lnTo>
                  <a:lnTo>
                    <a:pt x="74" y="71"/>
                  </a:lnTo>
                  <a:lnTo>
                    <a:pt x="82" y="63"/>
                  </a:lnTo>
                  <a:lnTo>
                    <a:pt x="98" y="46"/>
                  </a:lnTo>
                  <a:lnTo>
                    <a:pt x="104" y="37"/>
                  </a:lnTo>
                  <a:lnTo>
                    <a:pt x="111" y="28"/>
                  </a:lnTo>
                  <a:lnTo>
                    <a:pt x="116" y="17"/>
                  </a:lnTo>
                  <a:lnTo>
                    <a:pt x="119" y="7"/>
                  </a:lnTo>
                  <a:lnTo>
                    <a:pt x="119" y="7"/>
                  </a:lnTo>
                  <a:lnTo>
                    <a:pt x="119" y="6"/>
                  </a:lnTo>
                  <a:lnTo>
                    <a:pt x="117" y="3"/>
                  </a:lnTo>
                  <a:lnTo>
                    <a:pt x="115" y="0"/>
                  </a:lnTo>
                  <a:lnTo>
                    <a:pt x="112" y="0"/>
                  </a:lnTo>
                  <a:lnTo>
                    <a:pt x="111" y="0"/>
                  </a:lnTo>
                  <a:lnTo>
                    <a:pt x="108" y="2"/>
                  </a:lnTo>
                  <a:lnTo>
                    <a:pt x="108" y="4"/>
                  </a:lnTo>
                  <a:lnTo>
                    <a:pt x="10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80" name="Freeform 892"/>
            <p:cNvSpPr/>
            <p:nvPr/>
          </p:nvSpPr>
          <p:spPr bwMode="auto">
            <a:xfrm>
              <a:off x="3432176" y="3724276"/>
              <a:ext cx="47625" cy="53975"/>
            </a:xfrm>
            <a:custGeom>
              <a:avLst/>
              <a:gdLst/>
              <a:ahLst/>
              <a:cxnLst>
                <a:cxn ang="0">
                  <a:pos x="110" y="2"/>
                </a:cxn>
                <a:cxn ang="0">
                  <a:pos x="110" y="2"/>
                </a:cxn>
                <a:cxn ang="0">
                  <a:pos x="74" y="38"/>
                </a:cxn>
                <a:cxn ang="0">
                  <a:pos x="57" y="56"/>
                </a:cxn>
                <a:cxn ang="0">
                  <a:pos x="42" y="76"/>
                </a:cxn>
                <a:cxn ang="0">
                  <a:pos x="42" y="76"/>
                </a:cxn>
                <a:cxn ang="0">
                  <a:pos x="30" y="89"/>
                </a:cxn>
                <a:cxn ang="0">
                  <a:pos x="18" y="101"/>
                </a:cxn>
                <a:cxn ang="0">
                  <a:pos x="13" y="107"/>
                </a:cxn>
                <a:cxn ang="0">
                  <a:pos x="8" y="114"/>
                </a:cxn>
                <a:cxn ang="0">
                  <a:pos x="4" y="122"/>
                </a:cxn>
                <a:cxn ang="0">
                  <a:pos x="0" y="130"/>
                </a:cxn>
                <a:cxn ang="0">
                  <a:pos x="0" y="130"/>
                </a:cxn>
                <a:cxn ang="0">
                  <a:pos x="0" y="132"/>
                </a:cxn>
                <a:cxn ang="0">
                  <a:pos x="1" y="134"/>
                </a:cxn>
                <a:cxn ang="0">
                  <a:pos x="4" y="136"/>
                </a:cxn>
                <a:cxn ang="0">
                  <a:pos x="8" y="136"/>
                </a:cxn>
                <a:cxn ang="0">
                  <a:pos x="10" y="135"/>
                </a:cxn>
                <a:cxn ang="0">
                  <a:pos x="12" y="132"/>
                </a:cxn>
                <a:cxn ang="0">
                  <a:pos x="12" y="132"/>
                </a:cxn>
                <a:cxn ang="0">
                  <a:pos x="14" y="124"/>
                </a:cxn>
                <a:cxn ang="0">
                  <a:pos x="19" y="117"/>
                </a:cxn>
                <a:cxn ang="0">
                  <a:pos x="25" y="109"/>
                </a:cxn>
                <a:cxn ang="0">
                  <a:pos x="31" y="102"/>
                </a:cxn>
                <a:cxn ang="0">
                  <a:pos x="43" y="89"/>
                </a:cxn>
                <a:cxn ang="0">
                  <a:pos x="56" y="76"/>
                </a:cxn>
                <a:cxn ang="0">
                  <a:pos x="56" y="76"/>
                </a:cxn>
                <a:cxn ang="0">
                  <a:pos x="70" y="59"/>
                </a:cxn>
                <a:cxn ang="0">
                  <a:pos x="86" y="42"/>
                </a:cxn>
                <a:cxn ang="0">
                  <a:pos x="119" y="9"/>
                </a:cxn>
                <a:cxn ang="0">
                  <a:pos x="119" y="9"/>
                </a:cxn>
                <a:cxn ang="0">
                  <a:pos x="120" y="8"/>
                </a:cxn>
                <a:cxn ang="0">
                  <a:pos x="120" y="5"/>
                </a:cxn>
                <a:cxn ang="0">
                  <a:pos x="117" y="2"/>
                </a:cxn>
                <a:cxn ang="0">
                  <a:pos x="115" y="0"/>
                </a:cxn>
                <a:cxn ang="0">
                  <a:pos x="112" y="0"/>
                </a:cxn>
                <a:cxn ang="0">
                  <a:pos x="110" y="2"/>
                </a:cxn>
                <a:cxn ang="0">
                  <a:pos x="110" y="2"/>
                </a:cxn>
              </a:cxnLst>
              <a:rect l="0" t="0" r="r" b="b"/>
              <a:pathLst>
                <a:path w="120" h="136">
                  <a:moveTo>
                    <a:pt x="110" y="2"/>
                  </a:moveTo>
                  <a:lnTo>
                    <a:pt x="110" y="2"/>
                  </a:lnTo>
                  <a:lnTo>
                    <a:pt x="74" y="38"/>
                  </a:lnTo>
                  <a:lnTo>
                    <a:pt x="57" y="56"/>
                  </a:lnTo>
                  <a:lnTo>
                    <a:pt x="42" y="76"/>
                  </a:lnTo>
                  <a:lnTo>
                    <a:pt x="42" y="76"/>
                  </a:lnTo>
                  <a:lnTo>
                    <a:pt x="30" y="89"/>
                  </a:lnTo>
                  <a:lnTo>
                    <a:pt x="18" y="101"/>
                  </a:lnTo>
                  <a:lnTo>
                    <a:pt x="13" y="107"/>
                  </a:lnTo>
                  <a:lnTo>
                    <a:pt x="8" y="114"/>
                  </a:lnTo>
                  <a:lnTo>
                    <a:pt x="4" y="122"/>
                  </a:lnTo>
                  <a:lnTo>
                    <a:pt x="0" y="130"/>
                  </a:lnTo>
                  <a:lnTo>
                    <a:pt x="0" y="130"/>
                  </a:lnTo>
                  <a:lnTo>
                    <a:pt x="0" y="132"/>
                  </a:lnTo>
                  <a:lnTo>
                    <a:pt x="1" y="134"/>
                  </a:lnTo>
                  <a:lnTo>
                    <a:pt x="4" y="136"/>
                  </a:lnTo>
                  <a:lnTo>
                    <a:pt x="8" y="136"/>
                  </a:lnTo>
                  <a:lnTo>
                    <a:pt x="10" y="135"/>
                  </a:lnTo>
                  <a:lnTo>
                    <a:pt x="12" y="132"/>
                  </a:lnTo>
                  <a:lnTo>
                    <a:pt x="12" y="132"/>
                  </a:lnTo>
                  <a:lnTo>
                    <a:pt x="14" y="124"/>
                  </a:lnTo>
                  <a:lnTo>
                    <a:pt x="19" y="117"/>
                  </a:lnTo>
                  <a:lnTo>
                    <a:pt x="25" y="109"/>
                  </a:lnTo>
                  <a:lnTo>
                    <a:pt x="31" y="102"/>
                  </a:lnTo>
                  <a:lnTo>
                    <a:pt x="43" y="89"/>
                  </a:lnTo>
                  <a:lnTo>
                    <a:pt x="56" y="76"/>
                  </a:lnTo>
                  <a:lnTo>
                    <a:pt x="56" y="76"/>
                  </a:lnTo>
                  <a:lnTo>
                    <a:pt x="70" y="59"/>
                  </a:lnTo>
                  <a:lnTo>
                    <a:pt x="86" y="42"/>
                  </a:lnTo>
                  <a:lnTo>
                    <a:pt x="119" y="9"/>
                  </a:lnTo>
                  <a:lnTo>
                    <a:pt x="119" y="9"/>
                  </a:lnTo>
                  <a:lnTo>
                    <a:pt x="120" y="8"/>
                  </a:lnTo>
                  <a:lnTo>
                    <a:pt x="120" y="5"/>
                  </a:lnTo>
                  <a:lnTo>
                    <a:pt x="117" y="2"/>
                  </a:lnTo>
                  <a:lnTo>
                    <a:pt x="115" y="0"/>
                  </a:lnTo>
                  <a:lnTo>
                    <a:pt x="112" y="0"/>
                  </a:lnTo>
                  <a:lnTo>
                    <a:pt x="110" y="2"/>
                  </a:lnTo>
                  <a:lnTo>
                    <a:pt x="11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81" name="Freeform 893"/>
            <p:cNvSpPr/>
            <p:nvPr/>
          </p:nvSpPr>
          <p:spPr bwMode="auto">
            <a:xfrm>
              <a:off x="3463926" y="3732213"/>
              <a:ext cx="38100" cy="47625"/>
            </a:xfrm>
            <a:custGeom>
              <a:avLst/>
              <a:gdLst/>
              <a:ahLst/>
              <a:cxnLst>
                <a:cxn ang="0">
                  <a:pos x="86" y="3"/>
                </a:cxn>
                <a:cxn ang="0">
                  <a:pos x="86" y="3"/>
                </a:cxn>
                <a:cxn ang="0">
                  <a:pos x="74" y="23"/>
                </a:cxn>
                <a:cxn ang="0">
                  <a:pos x="60" y="41"/>
                </a:cxn>
                <a:cxn ang="0">
                  <a:pos x="44" y="58"/>
                </a:cxn>
                <a:cxn ang="0">
                  <a:pos x="27" y="74"/>
                </a:cxn>
                <a:cxn ang="0">
                  <a:pos x="27" y="74"/>
                </a:cxn>
                <a:cxn ang="0">
                  <a:pos x="18" y="82"/>
                </a:cxn>
                <a:cxn ang="0">
                  <a:pos x="7" y="92"/>
                </a:cxn>
                <a:cxn ang="0">
                  <a:pos x="3" y="99"/>
                </a:cxn>
                <a:cxn ang="0">
                  <a:pos x="1" y="104"/>
                </a:cxn>
                <a:cxn ang="0">
                  <a:pos x="0" y="110"/>
                </a:cxn>
                <a:cxn ang="0">
                  <a:pos x="0" y="117"/>
                </a:cxn>
                <a:cxn ang="0">
                  <a:pos x="0" y="117"/>
                </a:cxn>
                <a:cxn ang="0">
                  <a:pos x="1" y="118"/>
                </a:cxn>
                <a:cxn ang="0">
                  <a:pos x="3" y="119"/>
                </a:cxn>
                <a:cxn ang="0">
                  <a:pos x="7" y="121"/>
                </a:cxn>
                <a:cxn ang="0">
                  <a:pos x="10" y="118"/>
                </a:cxn>
                <a:cxn ang="0">
                  <a:pos x="11" y="116"/>
                </a:cxn>
                <a:cxn ang="0">
                  <a:pos x="11" y="113"/>
                </a:cxn>
                <a:cxn ang="0">
                  <a:pos x="11" y="113"/>
                </a:cxn>
                <a:cxn ang="0">
                  <a:pos x="11" y="109"/>
                </a:cxn>
                <a:cxn ang="0">
                  <a:pos x="14" y="102"/>
                </a:cxn>
                <a:cxn ang="0">
                  <a:pos x="18" y="97"/>
                </a:cxn>
                <a:cxn ang="0">
                  <a:pos x="23" y="92"/>
                </a:cxn>
                <a:cxn ang="0">
                  <a:pos x="35" y="82"/>
                </a:cxn>
                <a:cxn ang="0">
                  <a:pos x="44" y="74"/>
                </a:cxn>
                <a:cxn ang="0">
                  <a:pos x="44" y="74"/>
                </a:cxn>
                <a:cxn ang="0">
                  <a:pos x="58" y="59"/>
                </a:cxn>
                <a:cxn ang="0">
                  <a:pos x="73" y="44"/>
                </a:cxn>
                <a:cxn ang="0">
                  <a:pos x="86" y="27"/>
                </a:cxn>
                <a:cxn ang="0">
                  <a:pos x="96" y="10"/>
                </a:cxn>
                <a:cxn ang="0">
                  <a:pos x="96" y="10"/>
                </a:cxn>
                <a:cxn ang="0">
                  <a:pos x="96" y="7"/>
                </a:cxn>
                <a:cxn ang="0">
                  <a:pos x="96" y="4"/>
                </a:cxn>
                <a:cxn ang="0">
                  <a:pos x="94" y="2"/>
                </a:cxn>
                <a:cxn ang="0">
                  <a:pos x="90" y="0"/>
                </a:cxn>
                <a:cxn ang="0">
                  <a:pos x="88" y="2"/>
                </a:cxn>
                <a:cxn ang="0">
                  <a:pos x="86" y="3"/>
                </a:cxn>
                <a:cxn ang="0">
                  <a:pos x="86" y="3"/>
                </a:cxn>
              </a:cxnLst>
              <a:rect l="0" t="0" r="r" b="b"/>
              <a:pathLst>
                <a:path w="96" h="121">
                  <a:moveTo>
                    <a:pt x="86" y="3"/>
                  </a:moveTo>
                  <a:lnTo>
                    <a:pt x="86" y="3"/>
                  </a:lnTo>
                  <a:lnTo>
                    <a:pt x="74" y="23"/>
                  </a:lnTo>
                  <a:lnTo>
                    <a:pt x="60" y="41"/>
                  </a:lnTo>
                  <a:lnTo>
                    <a:pt x="44" y="58"/>
                  </a:lnTo>
                  <a:lnTo>
                    <a:pt x="27" y="74"/>
                  </a:lnTo>
                  <a:lnTo>
                    <a:pt x="27" y="74"/>
                  </a:lnTo>
                  <a:lnTo>
                    <a:pt x="18" y="82"/>
                  </a:lnTo>
                  <a:lnTo>
                    <a:pt x="7" y="92"/>
                  </a:lnTo>
                  <a:lnTo>
                    <a:pt x="3" y="99"/>
                  </a:lnTo>
                  <a:lnTo>
                    <a:pt x="1" y="104"/>
                  </a:lnTo>
                  <a:lnTo>
                    <a:pt x="0" y="110"/>
                  </a:lnTo>
                  <a:lnTo>
                    <a:pt x="0" y="117"/>
                  </a:lnTo>
                  <a:lnTo>
                    <a:pt x="0" y="117"/>
                  </a:lnTo>
                  <a:lnTo>
                    <a:pt x="1" y="118"/>
                  </a:lnTo>
                  <a:lnTo>
                    <a:pt x="3" y="119"/>
                  </a:lnTo>
                  <a:lnTo>
                    <a:pt x="7" y="121"/>
                  </a:lnTo>
                  <a:lnTo>
                    <a:pt x="10" y="118"/>
                  </a:lnTo>
                  <a:lnTo>
                    <a:pt x="11" y="116"/>
                  </a:lnTo>
                  <a:lnTo>
                    <a:pt x="11" y="113"/>
                  </a:lnTo>
                  <a:lnTo>
                    <a:pt x="11" y="113"/>
                  </a:lnTo>
                  <a:lnTo>
                    <a:pt x="11" y="109"/>
                  </a:lnTo>
                  <a:lnTo>
                    <a:pt x="14" y="102"/>
                  </a:lnTo>
                  <a:lnTo>
                    <a:pt x="18" y="97"/>
                  </a:lnTo>
                  <a:lnTo>
                    <a:pt x="23" y="92"/>
                  </a:lnTo>
                  <a:lnTo>
                    <a:pt x="35" y="82"/>
                  </a:lnTo>
                  <a:lnTo>
                    <a:pt x="44" y="74"/>
                  </a:lnTo>
                  <a:lnTo>
                    <a:pt x="44" y="74"/>
                  </a:lnTo>
                  <a:lnTo>
                    <a:pt x="58" y="59"/>
                  </a:lnTo>
                  <a:lnTo>
                    <a:pt x="73" y="44"/>
                  </a:lnTo>
                  <a:lnTo>
                    <a:pt x="86" y="27"/>
                  </a:lnTo>
                  <a:lnTo>
                    <a:pt x="96" y="10"/>
                  </a:lnTo>
                  <a:lnTo>
                    <a:pt x="96" y="10"/>
                  </a:lnTo>
                  <a:lnTo>
                    <a:pt x="96" y="7"/>
                  </a:lnTo>
                  <a:lnTo>
                    <a:pt x="96" y="4"/>
                  </a:lnTo>
                  <a:lnTo>
                    <a:pt x="94" y="2"/>
                  </a:lnTo>
                  <a:lnTo>
                    <a:pt x="90" y="0"/>
                  </a:lnTo>
                  <a:lnTo>
                    <a:pt x="88" y="2"/>
                  </a:lnTo>
                  <a:lnTo>
                    <a:pt x="86" y="3"/>
                  </a:lnTo>
                  <a:lnTo>
                    <a:pt x="8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82" name="Freeform 894"/>
            <p:cNvSpPr/>
            <p:nvPr/>
          </p:nvSpPr>
          <p:spPr bwMode="auto">
            <a:xfrm>
              <a:off x="3511551" y="3668713"/>
              <a:ext cx="79375" cy="104775"/>
            </a:xfrm>
            <a:custGeom>
              <a:avLst/>
              <a:gdLst/>
              <a:ahLst/>
              <a:cxnLst>
                <a:cxn ang="0">
                  <a:pos x="190" y="1"/>
                </a:cxn>
                <a:cxn ang="0">
                  <a:pos x="190" y="1"/>
                </a:cxn>
                <a:cxn ang="0">
                  <a:pos x="161" y="33"/>
                </a:cxn>
                <a:cxn ang="0">
                  <a:pos x="132" y="65"/>
                </a:cxn>
                <a:cxn ang="0">
                  <a:pos x="106" y="98"/>
                </a:cxn>
                <a:cxn ang="0">
                  <a:pos x="80" y="132"/>
                </a:cxn>
                <a:cxn ang="0">
                  <a:pos x="80" y="132"/>
                </a:cxn>
                <a:cxn ang="0">
                  <a:pos x="67" y="153"/>
                </a:cxn>
                <a:cxn ang="0">
                  <a:pos x="54" y="174"/>
                </a:cxn>
                <a:cxn ang="0">
                  <a:pos x="40" y="193"/>
                </a:cxn>
                <a:cxn ang="0">
                  <a:pos x="33" y="204"/>
                </a:cxn>
                <a:cxn ang="0">
                  <a:pos x="25" y="213"/>
                </a:cxn>
                <a:cxn ang="0">
                  <a:pos x="25" y="213"/>
                </a:cxn>
                <a:cxn ang="0">
                  <a:pos x="16" y="222"/>
                </a:cxn>
                <a:cxn ang="0">
                  <a:pos x="9" y="233"/>
                </a:cxn>
                <a:cxn ang="0">
                  <a:pos x="3" y="244"/>
                </a:cxn>
                <a:cxn ang="0">
                  <a:pos x="0" y="258"/>
                </a:cxn>
                <a:cxn ang="0">
                  <a:pos x="0" y="258"/>
                </a:cxn>
                <a:cxn ang="0">
                  <a:pos x="0" y="259"/>
                </a:cxn>
                <a:cxn ang="0">
                  <a:pos x="1" y="261"/>
                </a:cxn>
                <a:cxn ang="0">
                  <a:pos x="3" y="261"/>
                </a:cxn>
                <a:cxn ang="0">
                  <a:pos x="5" y="263"/>
                </a:cxn>
                <a:cxn ang="0">
                  <a:pos x="9" y="261"/>
                </a:cxn>
                <a:cxn ang="0">
                  <a:pos x="10" y="259"/>
                </a:cxn>
                <a:cxn ang="0">
                  <a:pos x="12" y="258"/>
                </a:cxn>
                <a:cxn ang="0">
                  <a:pos x="12" y="258"/>
                </a:cxn>
                <a:cxn ang="0">
                  <a:pos x="13" y="248"/>
                </a:cxn>
                <a:cxn ang="0">
                  <a:pos x="17" y="241"/>
                </a:cxn>
                <a:cxn ang="0">
                  <a:pos x="22" y="233"/>
                </a:cxn>
                <a:cxn ang="0">
                  <a:pos x="27" y="225"/>
                </a:cxn>
                <a:cxn ang="0">
                  <a:pos x="40" y="210"/>
                </a:cxn>
                <a:cxn ang="0">
                  <a:pos x="51" y="196"/>
                </a:cxn>
                <a:cxn ang="0">
                  <a:pos x="51" y="196"/>
                </a:cxn>
                <a:cxn ang="0">
                  <a:pos x="76" y="159"/>
                </a:cxn>
                <a:cxn ang="0">
                  <a:pos x="88" y="141"/>
                </a:cxn>
                <a:cxn ang="0">
                  <a:pos x="101" y="124"/>
                </a:cxn>
                <a:cxn ang="0">
                  <a:pos x="101" y="124"/>
                </a:cxn>
                <a:cxn ang="0">
                  <a:pos x="148" y="65"/>
                </a:cxn>
                <a:cxn ang="0">
                  <a:pos x="173" y="37"/>
                </a:cxn>
                <a:cxn ang="0">
                  <a:pos x="197" y="10"/>
                </a:cxn>
                <a:cxn ang="0">
                  <a:pos x="197" y="10"/>
                </a:cxn>
                <a:cxn ang="0">
                  <a:pos x="199" y="8"/>
                </a:cxn>
                <a:cxn ang="0">
                  <a:pos x="200" y="5"/>
                </a:cxn>
                <a:cxn ang="0">
                  <a:pos x="197" y="1"/>
                </a:cxn>
                <a:cxn ang="0">
                  <a:pos x="193" y="0"/>
                </a:cxn>
                <a:cxn ang="0">
                  <a:pos x="192" y="0"/>
                </a:cxn>
                <a:cxn ang="0">
                  <a:pos x="190" y="1"/>
                </a:cxn>
                <a:cxn ang="0">
                  <a:pos x="190" y="1"/>
                </a:cxn>
              </a:cxnLst>
              <a:rect l="0" t="0" r="r" b="b"/>
              <a:pathLst>
                <a:path w="200" h="263">
                  <a:moveTo>
                    <a:pt x="190" y="1"/>
                  </a:moveTo>
                  <a:lnTo>
                    <a:pt x="190" y="1"/>
                  </a:lnTo>
                  <a:lnTo>
                    <a:pt x="161" y="33"/>
                  </a:lnTo>
                  <a:lnTo>
                    <a:pt x="132" y="65"/>
                  </a:lnTo>
                  <a:lnTo>
                    <a:pt x="106" y="98"/>
                  </a:lnTo>
                  <a:lnTo>
                    <a:pt x="80" y="132"/>
                  </a:lnTo>
                  <a:lnTo>
                    <a:pt x="80" y="132"/>
                  </a:lnTo>
                  <a:lnTo>
                    <a:pt x="67" y="153"/>
                  </a:lnTo>
                  <a:lnTo>
                    <a:pt x="54" y="174"/>
                  </a:lnTo>
                  <a:lnTo>
                    <a:pt x="40" y="193"/>
                  </a:lnTo>
                  <a:lnTo>
                    <a:pt x="33" y="204"/>
                  </a:lnTo>
                  <a:lnTo>
                    <a:pt x="25" y="213"/>
                  </a:lnTo>
                  <a:lnTo>
                    <a:pt x="25" y="213"/>
                  </a:lnTo>
                  <a:lnTo>
                    <a:pt x="16" y="222"/>
                  </a:lnTo>
                  <a:lnTo>
                    <a:pt x="9" y="233"/>
                  </a:lnTo>
                  <a:lnTo>
                    <a:pt x="3" y="244"/>
                  </a:lnTo>
                  <a:lnTo>
                    <a:pt x="0" y="258"/>
                  </a:lnTo>
                  <a:lnTo>
                    <a:pt x="0" y="258"/>
                  </a:lnTo>
                  <a:lnTo>
                    <a:pt x="0" y="259"/>
                  </a:lnTo>
                  <a:lnTo>
                    <a:pt x="1" y="261"/>
                  </a:lnTo>
                  <a:lnTo>
                    <a:pt x="3" y="261"/>
                  </a:lnTo>
                  <a:lnTo>
                    <a:pt x="5" y="263"/>
                  </a:lnTo>
                  <a:lnTo>
                    <a:pt x="9" y="261"/>
                  </a:lnTo>
                  <a:lnTo>
                    <a:pt x="10" y="259"/>
                  </a:lnTo>
                  <a:lnTo>
                    <a:pt x="12" y="258"/>
                  </a:lnTo>
                  <a:lnTo>
                    <a:pt x="12" y="258"/>
                  </a:lnTo>
                  <a:lnTo>
                    <a:pt x="13" y="248"/>
                  </a:lnTo>
                  <a:lnTo>
                    <a:pt x="17" y="241"/>
                  </a:lnTo>
                  <a:lnTo>
                    <a:pt x="22" y="233"/>
                  </a:lnTo>
                  <a:lnTo>
                    <a:pt x="27" y="225"/>
                  </a:lnTo>
                  <a:lnTo>
                    <a:pt x="40" y="210"/>
                  </a:lnTo>
                  <a:lnTo>
                    <a:pt x="51" y="196"/>
                  </a:lnTo>
                  <a:lnTo>
                    <a:pt x="51" y="196"/>
                  </a:lnTo>
                  <a:lnTo>
                    <a:pt x="76" y="159"/>
                  </a:lnTo>
                  <a:lnTo>
                    <a:pt x="88" y="141"/>
                  </a:lnTo>
                  <a:lnTo>
                    <a:pt x="101" y="124"/>
                  </a:lnTo>
                  <a:lnTo>
                    <a:pt x="101" y="124"/>
                  </a:lnTo>
                  <a:lnTo>
                    <a:pt x="148" y="65"/>
                  </a:lnTo>
                  <a:lnTo>
                    <a:pt x="173" y="37"/>
                  </a:lnTo>
                  <a:lnTo>
                    <a:pt x="197" y="10"/>
                  </a:lnTo>
                  <a:lnTo>
                    <a:pt x="197" y="10"/>
                  </a:lnTo>
                  <a:lnTo>
                    <a:pt x="199" y="8"/>
                  </a:lnTo>
                  <a:lnTo>
                    <a:pt x="200" y="5"/>
                  </a:lnTo>
                  <a:lnTo>
                    <a:pt x="197" y="1"/>
                  </a:lnTo>
                  <a:lnTo>
                    <a:pt x="193" y="0"/>
                  </a:lnTo>
                  <a:lnTo>
                    <a:pt x="192" y="0"/>
                  </a:lnTo>
                  <a:lnTo>
                    <a:pt x="190" y="1"/>
                  </a:lnTo>
                  <a:lnTo>
                    <a:pt x="19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83" name="Freeform 895"/>
            <p:cNvSpPr/>
            <p:nvPr/>
          </p:nvSpPr>
          <p:spPr bwMode="auto">
            <a:xfrm>
              <a:off x="3559176" y="3678238"/>
              <a:ext cx="74613" cy="98425"/>
            </a:xfrm>
            <a:custGeom>
              <a:avLst/>
              <a:gdLst/>
              <a:ahLst/>
              <a:cxnLst>
                <a:cxn ang="0">
                  <a:pos x="178" y="2"/>
                </a:cxn>
                <a:cxn ang="0">
                  <a:pos x="178" y="2"/>
                </a:cxn>
                <a:cxn ang="0">
                  <a:pos x="165" y="12"/>
                </a:cxn>
                <a:cxn ang="0">
                  <a:pos x="151" y="24"/>
                </a:cxn>
                <a:cxn ang="0">
                  <a:pos x="136" y="36"/>
                </a:cxn>
                <a:cxn ang="0">
                  <a:pos x="131" y="42"/>
                </a:cxn>
                <a:cxn ang="0">
                  <a:pos x="126" y="49"/>
                </a:cxn>
                <a:cxn ang="0">
                  <a:pos x="126" y="49"/>
                </a:cxn>
                <a:cxn ang="0">
                  <a:pos x="104" y="82"/>
                </a:cxn>
                <a:cxn ang="0">
                  <a:pos x="80" y="116"/>
                </a:cxn>
                <a:cxn ang="0">
                  <a:pos x="80" y="116"/>
                </a:cxn>
                <a:cxn ang="0">
                  <a:pos x="68" y="133"/>
                </a:cxn>
                <a:cxn ang="0">
                  <a:pos x="56" y="151"/>
                </a:cxn>
                <a:cxn ang="0">
                  <a:pos x="34" y="189"/>
                </a:cxn>
                <a:cxn ang="0">
                  <a:pos x="34" y="189"/>
                </a:cxn>
                <a:cxn ang="0">
                  <a:pos x="25" y="201"/>
                </a:cxn>
                <a:cxn ang="0">
                  <a:pos x="15" y="212"/>
                </a:cxn>
                <a:cxn ang="0">
                  <a:pos x="5" y="224"/>
                </a:cxn>
                <a:cxn ang="0">
                  <a:pos x="2" y="231"/>
                </a:cxn>
                <a:cxn ang="0">
                  <a:pos x="0" y="238"/>
                </a:cxn>
                <a:cxn ang="0">
                  <a:pos x="0" y="238"/>
                </a:cxn>
                <a:cxn ang="0">
                  <a:pos x="0" y="241"/>
                </a:cxn>
                <a:cxn ang="0">
                  <a:pos x="0" y="242"/>
                </a:cxn>
                <a:cxn ang="0">
                  <a:pos x="4" y="245"/>
                </a:cxn>
                <a:cxn ang="0">
                  <a:pos x="8" y="245"/>
                </a:cxn>
                <a:cxn ang="0">
                  <a:pos x="9" y="244"/>
                </a:cxn>
                <a:cxn ang="0">
                  <a:pos x="11" y="241"/>
                </a:cxn>
                <a:cxn ang="0">
                  <a:pos x="11" y="241"/>
                </a:cxn>
                <a:cxn ang="0">
                  <a:pos x="13" y="235"/>
                </a:cxn>
                <a:cxn ang="0">
                  <a:pos x="17" y="228"/>
                </a:cxn>
                <a:cxn ang="0">
                  <a:pos x="29" y="219"/>
                </a:cxn>
                <a:cxn ang="0">
                  <a:pos x="29" y="219"/>
                </a:cxn>
                <a:cxn ang="0">
                  <a:pos x="33" y="214"/>
                </a:cxn>
                <a:cxn ang="0">
                  <a:pos x="37" y="207"/>
                </a:cxn>
                <a:cxn ang="0">
                  <a:pos x="45" y="195"/>
                </a:cxn>
                <a:cxn ang="0">
                  <a:pos x="45" y="195"/>
                </a:cxn>
                <a:cxn ang="0">
                  <a:pos x="84" y="129"/>
                </a:cxn>
                <a:cxn ang="0">
                  <a:pos x="84" y="129"/>
                </a:cxn>
                <a:cxn ang="0">
                  <a:pos x="94" y="114"/>
                </a:cxn>
                <a:cxn ang="0">
                  <a:pos x="104" y="100"/>
                </a:cxn>
                <a:cxn ang="0">
                  <a:pos x="124" y="72"/>
                </a:cxn>
                <a:cxn ang="0">
                  <a:pos x="124" y="72"/>
                </a:cxn>
                <a:cxn ang="0">
                  <a:pos x="131" y="63"/>
                </a:cxn>
                <a:cxn ang="0">
                  <a:pos x="138" y="54"/>
                </a:cxn>
                <a:cxn ang="0">
                  <a:pos x="153" y="40"/>
                </a:cxn>
                <a:cxn ang="0">
                  <a:pos x="186" y="10"/>
                </a:cxn>
                <a:cxn ang="0">
                  <a:pos x="186" y="10"/>
                </a:cxn>
                <a:cxn ang="0">
                  <a:pos x="187" y="7"/>
                </a:cxn>
                <a:cxn ang="0">
                  <a:pos x="189" y="6"/>
                </a:cxn>
                <a:cxn ang="0">
                  <a:pos x="186" y="2"/>
                </a:cxn>
                <a:cxn ang="0">
                  <a:pos x="182" y="0"/>
                </a:cxn>
                <a:cxn ang="0">
                  <a:pos x="181" y="0"/>
                </a:cxn>
                <a:cxn ang="0">
                  <a:pos x="178" y="2"/>
                </a:cxn>
                <a:cxn ang="0">
                  <a:pos x="178" y="2"/>
                </a:cxn>
              </a:cxnLst>
              <a:rect l="0" t="0" r="r" b="b"/>
              <a:pathLst>
                <a:path w="189" h="245">
                  <a:moveTo>
                    <a:pt x="178" y="2"/>
                  </a:moveTo>
                  <a:lnTo>
                    <a:pt x="178" y="2"/>
                  </a:lnTo>
                  <a:lnTo>
                    <a:pt x="165" y="12"/>
                  </a:lnTo>
                  <a:lnTo>
                    <a:pt x="151" y="24"/>
                  </a:lnTo>
                  <a:lnTo>
                    <a:pt x="136" y="36"/>
                  </a:lnTo>
                  <a:lnTo>
                    <a:pt x="131" y="42"/>
                  </a:lnTo>
                  <a:lnTo>
                    <a:pt x="126" y="49"/>
                  </a:lnTo>
                  <a:lnTo>
                    <a:pt x="126" y="49"/>
                  </a:lnTo>
                  <a:lnTo>
                    <a:pt x="104" y="82"/>
                  </a:lnTo>
                  <a:lnTo>
                    <a:pt x="80" y="116"/>
                  </a:lnTo>
                  <a:lnTo>
                    <a:pt x="80" y="116"/>
                  </a:lnTo>
                  <a:lnTo>
                    <a:pt x="68" y="133"/>
                  </a:lnTo>
                  <a:lnTo>
                    <a:pt x="56" y="151"/>
                  </a:lnTo>
                  <a:lnTo>
                    <a:pt x="34" y="189"/>
                  </a:lnTo>
                  <a:lnTo>
                    <a:pt x="34" y="189"/>
                  </a:lnTo>
                  <a:lnTo>
                    <a:pt x="25" y="201"/>
                  </a:lnTo>
                  <a:lnTo>
                    <a:pt x="15" y="212"/>
                  </a:lnTo>
                  <a:lnTo>
                    <a:pt x="5" y="224"/>
                  </a:lnTo>
                  <a:lnTo>
                    <a:pt x="2" y="231"/>
                  </a:lnTo>
                  <a:lnTo>
                    <a:pt x="0" y="238"/>
                  </a:lnTo>
                  <a:lnTo>
                    <a:pt x="0" y="238"/>
                  </a:lnTo>
                  <a:lnTo>
                    <a:pt x="0" y="241"/>
                  </a:lnTo>
                  <a:lnTo>
                    <a:pt x="0" y="242"/>
                  </a:lnTo>
                  <a:lnTo>
                    <a:pt x="4" y="245"/>
                  </a:lnTo>
                  <a:lnTo>
                    <a:pt x="8" y="245"/>
                  </a:lnTo>
                  <a:lnTo>
                    <a:pt x="9" y="244"/>
                  </a:lnTo>
                  <a:lnTo>
                    <a:pt x="11" y="241"/>
                  </a:lnTo>
                  <a:lnTo>
                    <a:pt x="11" y="241"/>
                  </a:lnTo>
                  <a:lnTo>
                    <a:pt x="13" y="235"/>
                  </a:lnTo>
                  <a:lnTo>
                    <a:pt x="17" y="228"/>
                  </a:lnTo>
                  <a:lnTo>
                    <a:pt x="29" y="219"/>
                  </a:lnTo>
                  <a:lnTo>
                    <a:pt x="29" y="219"/>
                  </a:lnTo>
                  <a:lnTo>
                    <a:pt x="33" y="214"/>
                  </a:lnTo>
                  <a:lnTo>
                    <a:pt x="37" y="207"/>
                  </a:lnTo>
                  <a:lnTo>
                    <a:pt x="45" y="195"/>
                  </a:lnTo>
                  <a:lnTo>
                    <a:pt x="45" y="195"/>
                  </a:lnTo>
                  <a:lnTo>
                    <a:pt x="84" y="129"/>
                  </a:lnTo>
                  <a:lnTo>
                    <a:pt x="84" y="129"/>
                  </a:lnTo>
                  <a:lnTo>
                    <a:pt x="94" y="114"/>
                  </a:lnTo>
                  <a:lnTo>
                    <a:pt x="104" y="100"/>
                  </a:lnTo>
                  <a:lnTo>
                    <a:pt x="124" y="72"/>
                  </a:lnTo>
                  <a:lnTo>
                    <a:pt x="124" y="72"/>
                  </a:lnTo>
                  <a:lnTo>
                    <a:pt x="131" y="63"/>
                  </a:lnTo>
                  <a:lnTo>
                    <a:pt x="138" y="54"/>
                  </a:lnTo>
                  <a:lnTo>
                    <a:pt x="153" y="40"/>
                  </a:lnTo>
                  <a:lnTo>
                    <a:pt x="186" y="10"/>
                  </a:lnTo>
                  <a:lnTo>
                    <a:pt x="186" y="10"/>
                  </a:lnTo>
                  <a:lnTo>
                    <a:pt x="187" y="7"/>
                  </a:lnTo>
                  <a:lnTo>
                    <a:pt x="189" y="6"/>
                  </a:lnTo>
                  <a:lnTo>
                    <a:pt x="186" y="2"/>
                  </a:lnTo>
                  <a:lnTo>
                    <a:pt x="182" y="0"/>
                  </a:lnTo>
                  <a:lnTo>
                    <a:pt x="181" y="0"/>
                  </a:lnTo>
                  <a:lnTo>
                    <a:pt x="178" y="2"/>
                  </a:lnTo>
                  <a:lnTo>
                    <a:pt x="17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84" name="Freeform 896"/>
            <p:cNvSpPr/>
            <p:nvPr/>
          </p:nvSpPr>
          <p:spPr bwMode="auto">
            <a:xfrm>
              <a:off x="3594101" y="3630613"/>
              <a:ext cx="122238" cy="152400"/>
            </a:xfrm>
            <a:custGeom>
              <a:avLst/>
              <a:gdLst/>
              <a:ahLst/>
              <a:cxnLst>
                <a:cxn ang="0">
                  <a:pos x="298" y="1"/>
                </a:cxn>
                <a:cxn ang="0">
                  <a:pos x="298" y="1"/>
                </a:cxn>
                <a:cxn ang="0">
                  <a:pos x="280" y="22"/>
                </a:cxn>
                <a:cxn ang="0">
                  <a:pos x="263" y="43"/>
                </a:cxn>
                <a:cxn ang="0">
                  <a:pos x="228" y="86"/>
                </a:cxn>
                <a:cxn ang="0">
                  <a:pos x="228" y="86"/>
                </a:cxn>
                <a:cxn ang="0">
                  <a:pos x="190" y="132"/>
                </a:cxn>
                <a:cxn ang="0">
                  <a:pos x="173" y="154"/>
                </a:cxn>
                <a:cxn ang="0">
                  <a:pos x="156" y="179"/>
                </a:cxn>
                <a:cxn ang="0">
                  <a:pos x="156" y="179"/>
                </a:cxn>
                <a:cxn ang="0">
                  <a:pos x="135" y="205"/>
                </a:cxn>
                <a:cxn ang="0">
                  <a:pos x="114" y="230"/>
                </a:cxn>
                <a:cxn ang="0">
                  <a:pos x="70" y="280"/>
                </a:cxn>
                <a:cxn ang="0">
                  <a:pos x="70" y="280"/>
                </a:cxn>
                <a:cxn ang="0">
                  <a:pos x="53" y="302"/>
                </a:cxn>
                <a:cxn ang="0">
                  <a:pos x="36" y="327"/>
                </a:cxn>
                <a:cxn ang="0">
                  <a:pos x="20" y="351"/>
                </a:cxn>
                <a:cxn ang="0">
                  <a:pos x="11" y="361"/>
                </a:cxn>
                <a:cxn ang="0">
                  <a:pos x="2" y="373"/>
                </a:cxn>
                <a:cxn ang="0">
                  <a:pos x="2" y="373"/>
                </a:cxn>
                <a:cxn ang="0">
                  <a:pos x="0" y="375"/>
                </a:cxn>
                <a:cxn ang="0">
                  <a:pos x="0" y="377"/>
                </a:cxn>
                <a:cxn ang="0">
                  <a:pos x="3" y="381"/>
                </a:cxn>
                <a:cxn ang="0">
                  <a:pos x="5" y="382"/>
                </a:cxn>
                <a:cxn ang="0">
                  <a:pos x="8" y="382"/>
                </a:cxn>
                <a:cxn ang="0">
                  <a:pos x="9" y="381"/>
                </a:cxn>
                <a:cxn ang="0">
                  <a:pos x="9" y="381"/>
                </a:cxn>
                <a:cxn ang="0">
                  <a:pos x="26" y="360"/>
                </a:cxn>
                <a:cxn ang="0">
                  <a:pos x="41" y="339"/>
                </a:cxn>
                <a:cxn ang="0">
                  <a:pos x="55" y="317"/>
                </a:cxn>
                <a:cxn ang="0">
                  <a:pos x="71" y="296"/>
                </a:cxn>
                <a:cxn ang="0">
                  <a:pos x="71" y="296"/>
                </a:cxn>
                <a:cxn ang="0">
                  <a:pos x="91" y="272"/>
                </a:cxn>
                <a:cxn ang="0">
                  <a:pos x="111" y="250"/>
                </a:cxn>
                <a:cxn ang="0">
                  <a:pos x="153" y="204"/>
                </a:cxn>
                <a:cxn ang="0">
                  <a:pos x="153" y="204"/>
                </a:cxn>
                <a:cxn ang="0">
                  <a:pos x="161" y="194"/>
                </a:cxn>
                <a:cxn ang="0">
                  <a:pos x="169" y="182"/>
                </a:cxn>
                <a:cxn ang="0">
                  <a:pos x="183" y="158"/>
                </a:cxn>
                <a:cxn ang="0">
                  <a:pos x="183" y="158"/>
                </a:cxn>
                <a:cxn ang="0">
                  <a:pos x="206" y="130"/>
                </a:cxn>
                <a:cxn ang="0">
                  <a:pos x="229" y="102"/>
                </a:cxn>
                <a:cxn ang="0">
                  <a:pos x="229" y="102"/>
                </a:cxn>
                <a:cxn ang="0">
                  <a:pos x="267" y="55"/>
                </a:cxn>
                <a:cxn ang="0">
                  <a:pos x="287" y="32"/>
                </a:cxn>
                <a:cxn ang="0">
                  <a:pos x="306" y="9"/>
                </a:cxn>
                <a:cxn ang="0">
                  <a:pos x="306" y="9"/>
                </a:cxn>
                <a:cxn ang="0">
                  <a:pos x="308" y="8"/>
                </a:cxn>
                <a:cxn ang="0">
                  <a:pos x="309" y="5"/>
                </a:cxn>
                <a:cxn ang="0">
                  <a:pos x="306" y="1"/>
                </a:cxn>
                <a:cxn ang="0">
                  <a:pos x="302" y="0"/>
                </a:cxn>
                <a:cxn ang="0">
                  <a:pos x="301" y="0"/>
                </a:cxn>
                <a:cxn ang="0">
                  <a:pos x="298" y="1"/>
                </a:cxn>
                <a:cxn ang="0">
                  <a:pos x="298" y="1"/>
                </a:cxn>
              </a:cxnLst>
              <a:rect l="0" t="0" r="r" b="b"/>
              <a:pathLst>
                <a:path w="309" h="382">
                  <a:moveTo>
                    <a:pt x="298" y="1"/>
                  </a:moveTo>
                  <a:lnTo>
                    <a:pt x="298" y="1"/>
                  </a:lnTo>
                  <a:lnTo>
                    <a:pt x="280" y="22"/>
                  </a:lnTo>
                  <a:lnTo>
                    <a:pt x="263" y="43"/>
                  </a:lnTo>
                  <a:lnTo>
                    <a:pt x="228" y="86"/>
                  </a:lnTo>
                  <a:lnTo>
                    <a:pt x="228" y="86"/>
                  </a:lnTo>
                  <a:lnTo>
                    <a:pt x="190" y="132"/>
                  </a:lnTo>
                  <a:lnTo>
                    <a:pt x="173" y="154"/>
                  </a:lnTo>
                  <a:lnTo>
                    <a:pt x="156" y="179"/>
                  </a:lnTo>
                  <a:lnTo>
                    <a:pt x="156" y="179"/>
                  </a:lnTo>
                  <a:lnTo>
                    <a:pt x="135" y="205"/>
                  </a:lnTo>
                  <a:lnTo>
                    <a:pt x="114" y="230"/>
                  </a:lnTo>
                  <a:lnTo>
                    <a:pt x="70" y="280"/>
                  </a:lnTo>
                  <a:lnTo>
                    <a:pt x="70" y="280"/>
                  </a:lnTo>
                  <a:lnTo>
                    <a:pt x="53" y="302"/>
                  </a:lnTo>
                  <a:lnTo>
                    <a:pt x="36" y="327"/>
                  </a:lnTo>
                  <a:lnTo>
                    <a:pt x="20" y="351"/>
                  </a:lnTo>
                  <a:lnTo>
                    <a:pt x="11" y="361"/>
                  </a:lnTo>
                  <a:lnTo>
                    <a:pt x="2" y="373"/>
                  </a:lnTo>
                  <a:lnTo>
                    <a:pt x="2" y="373"/>
                  </a:lnTo>
                  <a:lnTo>
                    <a:pt x="0" y="375"/>
                  </a:lnTo>
                  <a:lnTo>
                    <a:pt x="0" y="377"/>
                  </a:lnTo>
                  <a:lnTo>
                    <a:pt x="3" y="381"/>
                  </a:lnTo>
                  <a:lnTo>
                    <a:pt x="5" y="382"/>
                  </a:lnTo>
                  <a:lnTo>
                    <a:pt x="8" y="382"/>
                  </a:lnTo>
                  <a:lnTo>
                    <a:pt x="9" y="381"/>
                  </a:lnTo>
                  <a:lnTo>
                    <a:pt x="9" y="381"/>
                  </a:lnTo>
                  <a:lnTo>
                    <a:pt x="26" y="360"/>
                  </a:lnTo>
                  <a:lnTo>
                    <a:pt x="41" y="339"/>
                  </a:lnTo>
                  <a:lnTo>
                    <a:pt x="55" y="317"/>
                  </a:lnTo>
                  <a:lnTo>
                    <a:pt x="71" y="296"/>
                  </a:lnTo>
                  <a:lnTo>
                    <a:pt x="71" y="296"/>
                  </a:lnTo>
                  <a:lnTo>
                    <a:pt x="91" y="272"/>
                  </a:lnTo>
                  <a:lnTo>
                    <a:pt x="111" y="250"/>
                  </a:lnTo>
                  <a:lnTo>
                    <a:pt x="153" y="204"/>
                  </a:lnTo>
                  <a:lnTo>
                    <a:pt x="153" y="204"/>
                  </a:lnTo>
                  <a:lnTo>
                    <a:pt x="161" y="194"/>
                  </a:lnTo>
                  <a:lnTo>
                    <a:pt x="169" y="182"/>
                  </a:lnTo>
                  <a:lnTo>
                    <a:pt x="183" y="158"/>
                  </a:lnTo>
                  <a:lnTo>
                    <a:pt x="183" y="158"/>
                  </a:lnTo>
                  <a:lnTo>
                    <a:pt x="206" y="130"/>
                  </a:lnTo>
                  <a:lnTo>
                    <a:pt x="229" y="102"/>
                  </a:lnTo>
                  <a:lnTo>
                    <a:pt x="229" y="102"/>
                  </a:lnTo>
                  <a:lnTo>
                    <a:pt x="267" y="55"/>
                  </a:lnTo>
                  <a:lnTo>
                    <a:pt x="287" y="32"/>
                  </a:lnTo>
                  <a:lnTo>
                    <a:pt x="306" y="9"/>
                  </a:lnTo>
                  <a:lnTo>
                    <a:pt x="306" y="9"/>
                  </a:lnTo>
                  <a:lnTo>
                    <a:pt x="308" y="8"/>
                  </a:lnTo>
                  <a:lnTo>
                    <a:pt x="309" y="5"/>
                  </a:lnTo>
                  <a:lnTo>
                    <a:pt x="306" y="1"/>
                  </a:lnTo>
                  <a:lnTo>
                    <a:pt x="302" y="0"/>
                  </a:lnTo>
                  <a:lnTo>
                    <a:pt x="301" y="0"/>
                  </a:lnTo>
                  <a:lnTo>
                    <a:pt x="298" y="1"/>
                  </a:lnTo>
                  <a:lnTo>
                    <a:pt x="29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85" name="Freeform 897"/>
            <p:cNvSpPr/>
            <p:nvPr/>
          </p:nvSpPr>
          <p:spPr bwMode="auto">
            <a:xfrm>
              <a:off x="3629026" y="3665538"/>
              <a:ext cx="88900" cy="111125"/>
            </a:xfrm>
            <a:custGeom>
              <a:avLst/>
              <a:gdLst/>
              <a:ahLst/>
              <a:cxnLst>
                <a:cxn ang="0">
                  <a:pos x="222" y="5"/>
                </a:cxn>
                <a:cxn ang="0">
                  <a:pos x="220" y="1"/>
                </a:cxn>
                <a:cxn ang="0">
                  <a:pos x="216" y="1"/>
                </a:cxn>
                <a:cxn ang="0">
                  <a:pos x="212" y="5"/>
                </a:cxn>
                <a:cxn ang="0">
                  <a:pos x="212" y="8"/>
                </a:cxn>
                <a:cxn ang="0">
                  <a:pos x="210" y="13"/>
                </a:cxn>
                <a:cxn ang="0">
                  <a:pos x="201" y="28"/>
                </a:cxn>
                <a:cxn ang="0">
                  <a:pos x="180" y="50"/>
                </a:cxn>
                <a:cxn ang="0">
                  <a:pos x="170" y="60"/>
                </a:cxn>
                <a:cxn ang="0">
                  <a:pos x="124" y="123"/>
                </a:cxn>
                <a:cxn ang="0">
                  <a:pos x="107" y="144"/>
                </a:cxn>
                <a:cxn ang="0">
                  <a:pos x="51" y="207"/>
                </a:cxn>
                <a:cxn ang="0">
                  <a:pos x="39" y="219"/>
                </a:cxn>
                <a:cxn ang="0">
                  <a:pos x="29" y="232"/>
                </a:cxn>
                <a:cxn ang="0">
                  <a:pos x="23" y="242"/>
                </a:cxn>
                <a:cxn ang="0">
                  <a:pos x="12" y="262"/>
                </a:cxn>
                <a:cxn ang="0">
                  <a:pos x="2" y="270"/>
                </a:cxn>
                <a:cxn ang="0">
                  <a:pos x="0" y="273"/>
                </a:cxn>
                <a:cxn ang="0">
                  <a:pos x="2" y="280"/>
                </a:cxn>
                <a:cxn ang="0">
                  <a:pos x="6" y="280"/>
                </a:cxn>
                <a:cxn ang="0">
                  <a:pos x="8" y="280"/>
                </a:cxn>
                <a:cxn ang="0">
                  <a:pos x="21" y="267"/>
                </a:cxn>
                <a:cxn ang="0">
                  <a:pos x="40" y="237"/>
                </a:cxn>
                <a:cxn ang="0">
                  <a:pos x="51" y="222"/>
                </a:cxn>
                <a:cxn ang="0">
                  <a:pos x="129" y="136"/>
                </a:cxn>
                <a:cxn ang="0">
                  <a:pos x="138" y="124"/>
                </a:cxn>
                <a:cxn ang="0">
                  <a:pos x="162" y="90"/>
                </a:cxn>
                <a:cxn ang="0">
                  <a:pos x="187" y="56"/>
                </a:cxn>
                <a:cxn ang="0">
                  <a:pos x="197" y="46"/>
                </a:cxn>
                <a:cxn ang="0">
                  <a:pos x="216" y="28"/>
                </a:cxn>
                <a:cxn ang="0">
                  <a:pos x="221" y="17"/>
                </a:cxn>
                <a:cxn ang="0">
                  <a:pos x="222" y="5"/>
                </a:cxn>
              </a:cxnLst>
              <a:rect l="0" t="0" r="r" b="b"/>
              <a:pathLst>
                <a:path w="222" h="280">
                  <a:moveTo>
                    <a:pt x="222" y="5"/>
                  </a:moveTo>
                  <a:lnTo>
                    <a:pt x="222" y="5"/>
                  </a:lnTo>
                  <a:lnTo>
                    <a:pt x="221" y="3"/>
                  </a:lnTo>
                  <a:lnTo>
                    <a:pt x="220" y="1"/>
                  </a:lnTo>
                  <a:lnTo>
                    <a:pt x="218" y="0"/>
                  </a:lnTo>
                  <a:lnTo>
                    <a:pt x="216" y="1"/>
                  </a:lnTo>
                  <a:lnTo>
                    <a:pt x="212" y="3"/>
                  </a:lnTo>
                  <a:lnTo>
                    <a:pt x="212" y="5"/>
                  </a:lnTo>
                  <a:lnTo>
                    <a:pt x="212" y="8"/>
                  </a:lnTo>
                  <a:lnTo>
                    <a:pt x="212" y="8"/>
                  </a:lnTo>
                  <a:lnTo>
                    <a:pt x="212" y="11"/>
                  </a:lnTo>
                  <a:lnTo>
                    <a:pt x="210" y="13"/>
                  </a:lnTo>
                  <a:lnTo>
                    <a:pt x="206" y="20"/>
                  </a:lnTo>
                  <a:lnTo>
                    <a:pt x="201" y="28"/>
                  </a:lnTo>
                  <a:lnTo>
                    <a:pt x="195" y="35"/>
                  </a:lnTo>
                  <a:lnTo>
                    <a:pt x="180" y="50"/>
                  </a:lnTo>
                  <a:lnTo>
                    <a:pt x="170" y="60"/>
                  </a:lnTo>
                  <a:lnTo>
                    <a:pt x="170" y="60"/>
                  </a:lnTo>
                  <a:lnTo>
                    <a:pt x="140" y="102"/>
                  </a:lnTo>
                  <a:lnTo>
                    <a:pt x="124" y="123"/>
                  </a:lnTo>
                  <a:lnTo>
                    <a:pt x="107" y="144"/>
                  </a:lnTo>
                  <a:lnTo>
                    <a:pt x="107" y="144"/>
                  </a:lnTo>
                  <a:lnTo>
                    <a:pt x="80" y="175"/>
                  </a:lnTo>
                  <a:lnTo>
                    <a:pt x="51" y="207"/>
                  </a:lnTo>
                  <a:lnTo>
                    <a:pt x="51" y="207"/>
                  </a:lnTo>
                  <a:lnTo>
                    <a:pt x="39" y="219"/>
                  </a:lnTo>
                  <a:lnTo>
                    <a:pt x="34" y="225"/>
                  </a:lnTo>
                  <a:lnTo>
                    <a:pt x="29" y="232"/>
                  </a:lnTo>
                  <a:lnTo>
                    <a:pt x="29" y="232"/>
                  </a:lnTo>
                  <a:lnTo>
                    <a:pt x="23" y="242"/>
                  </a:lnTo>
                  <a:lnTo>
                    <a:pt x="18" y="253"/>
                  </a:lnTo>
                  <a:lnTo>
                    <a:pt x="12" y="262"/>
                  </a:lnTo>
                  <a:lnTo>
                    <a:pt x="2" y="270"/>
                  </a:lnTo>
                  <a:lnTo>
                    <a:pt x="2" y="270"/>
                  </a:lnTo>
                  <a:lnTo>
                    <a:pt x="1" y="271"/>
                  </a:lnTo>
                  <a:lnTo>
                    <a:pt x="0" y="273"/>
                  </a:lnTo>
                  <a:lnTo>
                    <a:pt x="1" y="277"/>
                  </a:lnTo>
                  <a:lnTo>
                    <a:pt x="2" y="280"/>
                  </a:lnTo>
                  <a:lnTo>
                    <a:pt x="4" y="280"/>
                  </a:lnTo>
                  <a:lnTo>
                    <a:pt x="6" y="280"/>
                  </a:lnTo>
                  <a:lnTo>
                    <a:pt x="8" y="280"/>
                  </a:lnTo>
                  <a:lnTo>
                    <a:pt x="8" y="280"/>
                  </a:lnTo>
                  <a:lnTo>
                    <a:pt x="16" y="273"/>
                  </a:lnTo>
                  <a:lnTo>
                    <a:pt x="21" y="267"/>
                  </a:lnTo>
                  <a:lnTo>
                    <a:pt x="31" y="253"/>
                  </a:lnTo>
                  <a:lnTo>
                    <a:pt x="40" y="237"/>
                  </a:lnTo>
                  <a:lnTo>
                    <a:pt x="51" y="222"/>
                  </a:lnTo>
                  <a:lnTo>
                    <a:pt x="51" y="222"/>
                  </a:lnTo>
                  <a:lnTo>
                    <a:pt x="90" y="179"/>
                  </a:lnTo>
                  <a:lnTo>
                    <a:pt x="129" y="136"/>
                  </a:lnTo>
                  <a:lnTo>
                    <a:pt x="129" y="136"/>
                  </a:lnTo>
                  <a:lnTo>
                    <a:pt x="138" y="124"/>
                  </a:lnTo>
                  <a:lnTo>
                    <a:pt x="146" y="114"/>
                  </a:lnTo>
                  <a:lnTo>
                    <a:pt x="162" y="90"/>
                  </a:lnTo>
                  <a:lnTo>
                    <a:pt x="178" y="67"/>
                  </a:lnTo>
                  <a:lnTo>
                    <a:pt x="187" y="56"/>
                  </a:lnTo>
                  <a:lnTo>
                    <a:pt x="197" y="46"/>
                  </a:lnTo>
                  <a:lnTo>
                    <a:pt x="197" y="46"/>
                  </a:lnTo>
                  <a:lnTo>
                    <a:pt x="206" y="37"/>
                  </a:lnTo>
                  <a:lnTo>
                    <a:pt x="216" y="28"/>
                  </a:lnTo>
                  <a:lnTo>
                    <a:pt x="218" y="22"/>
                  </a:lnTo>
                  <a:lnTo>
                    <a:pt x="221" y="17"/>
                  </a:lnTo>
                  <a:lnTo>
                    <a:pt x="222" y="12"/>
                  </a:lnTo>
                  <a:lnTo>
                    <a:pt x="222" y="5"/>
                  </a:lnTo>
                  <a:lnTo>
                    <a:pt x="22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86" name="Freeform 898"/>
            <p:cNvSpPr/>
            <p:nvPr/>
          </p:nvSpPr>
          <p:spPr bwMode="auto">
            <a:xfrm>
              <a:off x="3668713" y="3692526"/>
              <a:ext cx="60325" cy="80963"/>
            </a:xfrm>
            <a:custGeom>
              <a:avLst/>
              <a:gdLst/>
              <a:ahLst/>
              <a:cxnLst>
                <a:cxn ang="0">
                  <a:pos x="142" y="4"/>
                </a:cxn>
                <a:cxn ang="0">
                  <a:pos x="142" y="4"/>
                </a:cxn>
                <a:cxn ang="0">
                  <a:pos x="141" y="8"/>
                </a:cxn>
                <a:cxn ang="0">
                  <a:pos x="138" y="14"/>
                </a:cxn>
                <a:cxn ang="0">
                  <a:pos x="130" y="24"/>
                </a:cxn>
                <a:cxn ang="0">
                  <a:pos x="121" y="34"/>
                </a:cxn>
                <a:cxn ang="0">
                  <a:pos x="115" y="42"/>
                </a:cxn>
                <a:cxn ang="0">
                  <a:pos x="115" y="42"/>
                </a:cxn>
                <a:cxn ang="0">
                  <a:pos x="95" y="70"/>
                </a:cxn>
                <a:cxn ang="0">
                  <a:pos x="77" y="97"/>
                </a:cxn>
                <a:cxn ang="0">
                  <a:pos x="77" y="97"/>
                </a:cxn>
                <a:cxn ang="0">
                  <a:pos x="68" y="110"/>
                </a:cxn>
                <a:cxn ang="0">
                  <a:pos x="58" y="122"/>
                </a:cxn>
                <a:cxn ang="0">
                  <a:pos x="38" y="147"/>
                </a:cxn>
                <a:cxn ang="0">
                  <a:pos x="18" y="170"/>
                </a:cxn>
                <a:cxn ang="0">
                  <a:pos x="9" y="184"/>
                </a:cxn>
                <a:cxn ang="0">
                  <a:pos x="1" y="197"/>
                </a:cxn>
                <a:cxn ang="0">
                  <a:pos x="1" y="197"/>
                </a:cxn>
                <a:cxn ang="0">
                  <a:pos x="0" y="199"/>
                </a:cxn>
                <a:cxn ang="0">
                  <a:pos x="0" y="202"/>
                </a:cxn>
                <a:cxn ang="0">
                  <a:pos x="2" y="204"/>
                </a:cxn>
                <a:cxn ang="0">
                  <a:pos x="6" y="206"/>
                </a:cxn>
                <a:cxn ang="0">
                  <a:pos x="9" y="204"/>
                </a:cxn>
                <a:cxn ang="0">
                  <a:pos x="10" y="203"/>
                </a:cxn>
                <a:cxn ang="0">
                  <a:pos x="10" y="203"/>
                </a:cxn>
                <a:cxn ang="0">
                  <a:pos x="19" y="189"/>
                </a:cxn>
                <a:cxn ang="0">
                  <a:pos x="30" y="177"/>
                </a:cxn>
                <a:cxn ang="0">
                  <a:pos x="51" y="152"/>
                </a:cxn>
                <a:cxn ang="0">
                  <a:pos x="51" y="152"/>
                </a:cxn>
                <a:cxn ang="0">
                  <a:pos x="69" y="129"/>
                </a:cxn>
                <a:cxn ang="0">
                  <a:pos x="87" y="102"/>
                </a:cxn>
                <a:cxn ang="0">
                  <a:pos x="87" y="102"/>
                </a:cxn>
                <a:cxn ang="0">
                  <a:pos x="124" y="49"/>
                </a:cxn>
                <a:cxn ang="0">
                  <a:pos x="124" y="49"/>
                </a:cxn>
                <a:cxn ang="0">
                  <a:pos x="133" y="38"/>
                </a:cxn>
                <a:cxn ang="0">
                  <a:pos x="141" y="29"/>
                </a:cxn>
                <a:cxn ang="0">
                  <a:pos x="149" y="19"/>
                </a:cxn>
                <a:cxn ang="0">
                  <a:pos x="151" y="14"/>
                </a:cxn>
                <a:cxn ang="0">
                  <a:pos x="154" y="7"/>
                </a:cxn>
                <a:cxn ang="0">
                  <a:pos x="154" y="7"/>
                </a:cxn>
                <a:cxn ang="0">
                  <a:pos x="154" y="4"/>
                </a:cxn>
                <a:cxn ang="0">
                  <a:pos x="153" y="3"/>
                </a:cxn>
                <a:cxn ang="0">
                  <a:pos x="149" y="0"/>
                </a:cxn>
                <a:cxn ang="0">
                  <a:pos x="145" y="0"/>
                </a:cxn>
                <a:cxn ang="0">
                  <a:pos x="144" y="2"/>
                </a:cxn>
                <a:cxn ang="0">
                  <a:pos x="142" y="4"/>
                </a:cxn>
                <a:cxn ang="0">
                  <a:pos x="142" y="4"/>
                </a:cxn>
              </a:cxnLst>
              <a:rect l="0" t="0" r="r" b="b"/>
              <a:pathLst>
                <a:path w="154" h="206">
                  <a:moveTo>
                    <a:pt x="142" y="4"/>
                  </a:moveTo>
                  <a:lnTo>
                    <a:pt x="142" y="4"/>
                  </a:lnTo>
                  <a:lnTo>
                    <a:pt x="141" y="8"/>
                  </a:lnTo>
                  <a:lnTo>
                    <a:pt x="138" y="14"/>
                  </a:lnTo>
                  <a:lnTo>
                    <a:pt x="130" y="24"/>
                  </a:lnTo>
                  <a:lnTo>
                    <a:pt x="121" y="34"/>
                  </a:lnTo>
                  <a:lnTo>
                    <a:pt x="115" y="42"/>
                  </a:lnTo>
                  <a:lnTo>
                    <a:pt x="115" y="42"/>
                  </a:lnTo>
                  <a:lnTo>
                    <a:pt x="95" y="70"/>
                  </a:lnTo>
                  <a:lnTo>
                    <a:pt x="77" y="97"/>
                  </a:lnTo>
                  <a:lnTo>
                    <a:pt x="77" y="97"/>
                  </a:lnTo>
                  <a:lnTo>
                    <a:pt x="68" y="110"/>
                  </a:lnTo>
                  <a:lnTo>
                    <a:pt x="58" y="122"/>
                  </a:lnTo>
                  <a:lnTo>
                    <a:pt x="38" y="147"/>
                  </a:lnTo>
                  <a:lnTo>
                    <a:pt x="18" y="170"/>
                  </a:lnTo>
                  <a:lnTo>
                    <a:pt x="9" y="184"/>
                  </a:lnTo>
                  <a:lnTo>
                    <a:pt x="1" y="197"/>
                  </a:lnTo>
                  <a:lnTo>
                    <a:pt x="1" y="197"/>
                  </a:lnTo>
                  <a:lnTo>
                    <a:pt x="0" y="199"/>
                  </a:lnTo>
                  <a:lnTo>
                    <a:pt x="0" y="202"/>
                  </a:lnTo>
                  <a:lnTo>
                    <a:pt x="2" y="204"/>
                  </a:lnTo>
                  <a:lnTo>
                    <a:pt x="6" y="206"/>
                  </a:lnTo>
                  <a:lnTo>
                    <a:pt x="9" y="204"/>
                  </a:lnTo>
                  <a:lnTo>
                    <a:pt x="10" y="203"/>
                  </a:lnTo>
                  <a:lnTo>
                    <a:pt x="10" y="203"/>
                  </a:lnTo>
                  <a:lnTo>
                    <a:pt x="19" y="189"/>
                  </a:lnTo>
                  <a:lnTo>
                    <a:pt x="30" y="177"/>
                  </a:lnTo>
                  <a:lnTo>
                    <a:pt x="51" y="152"/>
                  </a:lnTo>
                  <a:lnTo>
                    <a:pt x="51" y="152"/>
                  </a:lnTo>
                  <a:lnTo>
                    <a:pt x="69" y="129"/>
                  </a:lnTo>
                  <a:lnTo>
                    <a:pt x="87" y="102"/>
                  </a:lnTo>
                  <a:lnTo>
                    <a:pt x="87" y="102"/>
                  </a:lnTo>
                  <a:lnTo>
                    <a:pt x="124" y="49"/>
                  </a:lnTo>
                  <a:lnTo>
                    <a:pt x="124" y="49"/>
                  </a:lnTo>
                  <a:lnTo>
                    <a:pt x="133" y="38"/>
                  </a:lnTo>
                  <a:lnTo>
                    <a:pt x="141" y="29"/>
                  </a:lnTo>
                  <a:lnTo>
                    <a:pt x="149" y="19"/>
                  </a:lnTo>
                  <a:lnTo>
                    <a:pt x="151" y="14"/>
                  </a:lnTo>
                  <a:lnTo>
                    <a:pt x="154" y="7"/>
                  </a:lnTo>
                  <a:lnTo>
                    <a:pt x="154" y="7"/>
                  </a:lnTo>
                  <a:lnTo>
                    <a:pt x="154" y="4"/>
                  </a:lnTo>
                  <a:lnTo>
                    <a:pt x="153" y="3"/>
                  </a:lnTo>
                  <a:lnTo>
                    <a:pt x="149" y="0"/>
                  </a:lnTo>
                  <a:lnTo>
                    <a:pt x="145" y="0"/>
                  </a:lnTo>
                  <a:lnTo>
                    <a:pt x="144" y="2"/>
                  </a:lnTo>
                  <a:lnTo>
                    <a:pt x="142" y="4"/>
                  </a:lnTo>
                  <a:lnTo>
                    <a:pt x="142"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87" name="Freeform 899"/>
            <p:cNvSpPr/>
            <p:nvPr/>
          </p:nvSpPr>
          <p:spPr bwMode="auto">
            <a:xfrm>
              <a:off x="3697288" y="3721101"/>
              <a:ext cx="41275" cy="50800"/>
            </a:xfrm>
            <a:custGeom>
              <a:avLst/>
              <a:gdLst/>
              <a:ahLst/>
              <a:cxnLst>
                <a:cxn ang="0">
                  <a:pos x="93" y="2"/>
                </a:cxn>
                <a:cxn ang="0">
                  <a:pos x="93" y="2"/>
                </a:cxn>
                <a:cxn ang="0">
                  <a:pos x="80" y="15"/>
                </a:cxn>
                <a:cxn ang="0">
                  <a:pos x="68" y="30"/>
                </a:cxn>
                <a:cxn ang="0">
                  <a:pos x="46" y="59"/>
                </a:cxn>
                <a:cxn ang="0">
                  <a:pos x="24" y="87"/>
                </a:cxn>
                <a:cxn ang="0">
                  <a:pos x="1" y="116"/>
                </a:cxn>
                <a:cxn ang="0">
                  <a:pos x="1" y="116"/>
                </a:cxn>
                <a:cxn ang="0">
                  <a:pos x="0" y="119"/>
                </a:cxn>
                <a:cxn ang="0">
                  <a:pos x="0" y="120"/>
                </a:cxn>
                <a:cxn ang="0">
                  <a:pos x="1" y="124"/>
                </a:cxn>
                <a:cxn ang="0">
                  <a:pos x="4" y="125"/>
                </a:cxn>
                <a:cxn ang="0">
                  <a:pos x="5" y="127"/>
                </a:cxn>
                <a:cxn ang="0">
                  <a:pos x="8" y="125"/>
                </a:cxn>
                <a:cxn ang="0">
                  <a:pos x="9" y="124"/>
                </a:cxn>
                <a:cxn ang="0">
                  <a:pos x="9" y="124"/>
                </a:cxn>
                <a:cxn ang="0">
                  <a:pos x="32" y="95"/>
                </a:cxn>
                <a:cxn ang="0">
                  <a:pos x="54" y="66"/>
                </a:cxn>
                <a:cxn ang="0">
                  <a:pos x="76" y="38"/>
                </a:cxn>
                <a:cxn ang="0">
                  <a:pos x="89" y="23"/>
                </a:cxn>
                <a:cxn ang="0">
                  <a:pos x="101" y="10"/>
                </a:cxn>
                <a:cxn ang="0">
                  <a:pos x="101" y="10"/>
                </a:cxn>
                <a:cxn ang="0">
                  <a:pos x="102" y="8"/>
                </a:cxn>
                <a:cxn ang="0">
                  <a:pos x="102" y="6"/>
                </a:cxn>
                <a:cxn ang="0">
                  <a:pos x="101" y="2"/>
                </a:cxn>
                <a:cxn ang="0">
                  <a:pos x="97" y="0"/>
                </a:cxn>
                <a:cxn ang="0">
                  <a:pos x="94" y="1"/>
                </a:cxn>
                <a:cxn ang="0">
                  <a:pos x="93" y="2"/>
                </a:cxn>
                <a:cxn ang="0">
                  <a:pos x="93" y="2"/>
                </a:cxn>
              </a:cxnLst>
              <a:rect l="0" t="0" r="r" b="b"/>
              <a:pathLst>
                <a:path w="102" h="127">
                  <a:moveTo>
                    <a:pt x="93" y="2"/>
                  </a:moveTo>
                  <a:lnTo>
                    <a:pt x="93" y="2"/>
                  </a:lnTo>
                  <a:lnTo>
                    <a:pt x="80" y="15"/>
                  </a:lnTo>
                  <a:lnTo>
                    <a:pt x="68" y="30"/>
                  </a:lnTo>
                  <a:lnTo>
                    <a:pt x="46" y="59"/>
                  </a:lnTo>
                  <a:lnTo>
                    <a:pt x="24" y="87"/>
                  </a:lnTo>
                  <a:lnTo>
                    <a:pt x="1" y="116"/>
                  </a:lnTo>
                  <a:lnTo>
                    <a:pt x="1" y="116"/>
                  </a:lnTo>
                  <a:lnTo>
                    <a:pt x="0" y="119"/>
                  </a:lnTo>
                  <a:lnTo>
                    <a:pt x="0" y="120"/>
                  </a:lnTo>
                  <a:lnTo>
                    <a:pt x="1" y="124"/>
                  </a:lnTo>
                  <a:lnTo>
                    <a:pt x="4" y="125"/>
                  </a:lnTo>
                  <a:lnTo>
                    <a:pt x="5" y="127"/>
                  </a:lnTo>
                  <a:lnTo>
                    <a:pt x="8" y="125"/>
                  </a:lnTo>
                  <a:lnTo>
                    <a:pt x="9" y="124"/>
                  </a:lnTo>
                  <a:lnTo>
                    <a:pt x="9" y="124"/>
                  </a:lnTo>
                  <a:lnTo>
                    <a:pt x="32" y="95"/>
                  </a:lnTo>
                  <a:lnTo>
                    <a:pt x="54" y="66"/>
                  </a:lnTo>
                  <a:lnTo>
                    <a:pt x="76" y="38"/>
                  </a:lnTo>
                  <a:lnTo>
                    <a:pt x="89" y="23"/>
                  </a:lnTo>
                  <a:lnTo>
                    <a:pt x="101" y="10"/>
                  </a:lnTo>
                  <a:lnTo>
                    <a:pt x="101" y="10"/>
                  </a:lnTo>
                  <a:lnTo>
                    <a:pt x="102" y="8"/>
                  </a:lnTo>
                  <a:lnTo>
                    <a:pt x="102" y="6"/>
                  </a:lnTo>
                  <a:lnTo>
                    <a:pt x="101" y="2"/>
                  </a:lnTo>
                  <a:lnTo>
                    <a:pt x="97" y="0"/>
                  </a:lnTo>
                  <a:lnTo>
                    <a:pt x="94" y="1"/>
                  </a:lnTo>
                  <a:lnTo>
                    <a:pt x="93" y="2"/>
                  </a:lnTo>
                  <a:lnTo>
                    <a:pt x="9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88" name="Freeform 900"/>
            <p:cNvSpPr/>
            <p:nvPr/>
          </p:nvSpPr>
          <p:spPr bwMode="auto">
            <a:xfrm>
              <a:off x="3511551" y="3597276"/>
              <a:ext cx="38100" cy="52388"/>
            </a:xfrm>
            <a:custGeom>
              <a:avLst/>
              <a:gdLst/>
              <a:ahLst/>
              <a:cxnLst>
                <a:cxn ang="0">
                  <a:pos x="86" y="4"/>
                </a:cxn>
                <a:cxn ang="0">
                  <a:pos x="86" y="4"/>
                </a:cxn>
                <a:cxn ang="0">
                  <a:pos x="68" y="35"/>
                </a:cxn>
                <a:cxn ang="0">
                  <a:pos x="48" y="65"/>
                </a:cxn>
                <a:cxn ang="0">
                  <a:pos x="26" y="95"/>
                </a:cxn>
                <a:cxn ang="0">
                  <a:pos x="1" y="121"/>
                </a:cxn>
                <a:cxn ang="0">
                  <a:pos x="1" y="121"/>
                </a:cxn>
                <a:cxn ang="0">
                  <a:pos x="0" y="124"/>
                </a:cxn>
                <a:cxn ang="0">
                  <a:pos x="0" y="127"/>
                </a:cxn>
                <a:cxn ang="0">
                  <a:pos x="1" y="129"/>
                </a:cxn>
                <a:cxn ang="0">
                  <a:pos x="5" y="132"/>
                </a:cxn>
                <a:cxn ang="0">
                  <a:pos x="8" y="132"/>
                </a:cxn>
                <a:cxn ang="0">
                  <a:pos x="9" y="131"/>
                </a:cxn>
                <a:cxn ang="0">
                  <a:pos x="9" y="131"/>
                </a:cxn>
                <a:cxn ang="0">
                  <a:pos x="35" y="102"/>
                </a:cxn>
                <a:cxn ang="0">
                  <a:pos x="57" y="73"/>
                </a:cxn>
                <a:cxn ang="0">
                  <a:pos x="78" y="42"/>
                </a:cxn>
                <a:cxn ang="0">
                  <a:pos x="95" y="9"/>
                </a:cxn>
                <a:cxn ang="0">
                  <a:pos x="95" y="9"/>
                </a:cxn>
                <a:cxn ang="0">
                  <a:pos x="97" y="6"/>
                </a:cxn>
                <a:cxn ang="0">
                  <a:pos x="97" y="4"/>
                </a:cxn>
                <a:cxn ang="0">
                  <a:pos x="94" y="1"/>
                </a:cxn>
                <a:cxn ang="0">
                  <a:pos x="90" y="0"/>
                </a:cxn>
                <a:cxn ang="0">
                  <a:pos x="88" y="1"/>
                </a:cxn>
                <a:cxn ang="0">
                  <a:pos x="86" y="4"/>
                </a:cxn>
                <a:cxn ang="0">
                  <a:pos x="86" y="4"/>
                </a:cxn>
              </a:cxnLst>
              <a:rect l="0" t="0" r="r" b="b"/>
              <a:pathLst>
                <a:path w="97" h="132">
                  <a:moveTo>
                    <a:pt x="86" y="4"/>
                  </a:moveTo>
                  <a:lnTo>
                    <a:pt x="86" y="4"/>
                  </a:lnTo>
                  <a:lnTo>
                    <a:pt x="68" y="35"/>
                  </a:lnTo>
                  <a:lnTo>
                    <a:pt x="48" y="65"/>
                  </a:lnTo>
                  <a:lnTo>
                    <a:pt x="26" y="95"/>
                  </a:lnTo>
                  <a:lnTo>
                    <a:pt x="1" y="121"/>
                  </a:lnTo>
                  <a:lnTo>
                    <a:pt x="1" y="121"/>
                  </a:lnTo>
                  <a:lnTo>
                    <a:pt x="0" y="124"/>
                  </a:lnTo>
                  <a:lnTo>
                    <a:pt x="0" y="127"/>
                  </a:lnTo>
                  <a:lnTo>
                    <a:pt x="1" y="129"/>
                  </a:lnTo>
                  <a:lnTo>
                    <a:pt x="5" y="132"/>
                  </a:lnTo>
                  <a:lnTo>
                    <a:pt x="8" y="132"/>
                  </a:lnTo>
                  <a:lnTo>
                    <a:pt x="9" y="131"/>
                  </a:lnTo>
                  <a:lnTo>
                    <a:pt x="9" y="131"/>
                  </a:lnTo>
                  <a:lnTo>
                    <a:pt x="35" y="102"/>
                  </a:lnTo>
                  <a:lnTo>
                    <a:pt x="57" y="73"/>
                  </a:lnTo>
                  <a:lnTo>
                    <a:pt x="78" y="42"/>
                  </a:lnTo>
                  <a:lnTo>
                    <a:pt x="95" y="9"/>
                  </a:lnTo>
                  <a:lnTo>
                    <a:pt x="95" y="9"/>
                  </a:lnTo>
                  <a:lnTo>
                    <a:pt x="97" y="6"/>
                  </a:lnTo>
                  <a:lnTo>
                    <a:pt x="97" y="4"/>
                  </a:lnTo>
                  <a:lnTo>
                    <a:pt x="94" y="1"/>
                  </a:lnTo>
                  <a:lnTo>
                    <a:pt x="90" y="0"/>
                  </a:lnTo>
                  <a:lnTo>
                    <a:pt x="88" y="1"/>
                  </a:lnTo>
                  <a:lnTo>
                    <a:pt x="86" y="4"/>
                  </a:lnTo>
                  <a:lnTo>
                    <a:pt x="86"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89" name="Freeform 901"/>
            <p:cNvSpPr/>
            <p:nvPr/>
          </p:nvSpPr>
          <p:spPr bwMode="auto">
            <a:xfrm>
              <a:off x="3522663" y="3532188"/>
              <a:ext cx="114300" cy="157163"/>
            </a:xfrm>
            <a:custGeom>
              <a:avLst/>
              <a:gdLst/>
              <a:ahLst/>
              <a:cxnLst>
                <a:cxn ang="0">
                  <a:pos x="273" y="4"/>
                </a:cxn>
                <a:cxn ang="0">
                  <a:pos x="267" y="18"/>
                </a:cxn>
                <a:cxn ang="0">
                  <a:pos x="233" y="55"/>
                </a:cxn>
                <a:cxn ang="0">
                  <a:pos x="223" y="65"/>
                </a:cxn>
                <a:cxn ang="0">
                  <a:pos x="200" y="98"/>
                </a:cxn>
                <a:cxn ang="0">
                  <a:pos x="163" y="157"/>
                </a:cxn>
                <a:cxn ang="0">
                  <a:pos x="127" y="216"/>
                </a:cxn>
                <a:cxn ang="0">
                  <a:pos x="89" y="264"/>
                </a:cxn>
                <a:cxn ang="0">
                  <a:pos x="62" y="300"/>
                </a:cxn>
                <a:cxn ang="0">
                  <a:pos x="53" y="313"/>
                </a:cxn>
                <a:cxn ang="0">
                  <a:pos x="25" y="358"/>
                </a:cxn>
                <a:cxn ang="0">
                  <a:pos x="14" y="375"/>
                </a:cxn>
                <a:cxn ang="0">
                  <a:pos x="6" y="387"/>
                </a:cxn>
                <a:cxn ang="0">
                  <a:pos x="5" y="388"/>
                </a:cxn>
                <a:cxn ang="0">
                  <a:pos x="1" y="390"/>
                </a:cxn>
                <a:cxn ang="0">
                  <a:pos x="1" y="398"/>
                </a:cxn>
                <a:cxn ang="0">
                  <a:pos x="5" y="399"/>
                </a:cxn>
                <a:cxn ang="0">
                  <a:pos x="11" y="398"/>
                </a:cxn>
                <a:cxn ang="0">
                  <a:pos x="22" y="387"/>
                </a:cxn>
                <a:cxn ang="0">
                  <a:pos x="35" y="364"/>
                </a:cxn>
                <a:cxn ang="0">
                  <a:pos x="43" y="352"/>
                </a:cxn>
                <a:cxn ang="0">
                  <a:pos x="52" y="340"/>
                </a:cxn>
                <a:cxn ang="0">
                  <a:pos x="73" y="302"/>
                </a:cxn>
                <a:cxn ang="0">
                  <a:pos x="79" y="293"/>
                </a:cxn>
                <a:cxn ang="0">
                  <a:pos x="95" y="277"/>
                </a:cxn>
                <a:cxn ang="0">
                  <a:pos x="103" y="269"/>
                </a:cxn>
                <a:cxn ang="0">
                  <a:pos x="119" y="246"/>
                </a:cxn>
                <a:cxn ang="0">
                  <a:pos x="141" y="213"/>
                </a:cxn>
                <a:cxn ang="0">
                  <a:pos x="204" y="114"/>
                </a:cxn>
                <a:cxn ang="0">
                  <a:pos x="215" y="96"/>
                </a:cxn>
                <a:cxn ang="0">
                  <a:pos x="255" y="48"/>
                </a:cxn>
                <a:cxn ang="0">
                  <a:pos x="272" y="29"/>
                </a:cxn>
                <a:cxn ang="0">
                  <a:pos x="282" y="13"/>
                </a:cxn>
                <a:cxn ang="0">
                  <a:pos x="285" y="7"/>
                </a:cxn>
                <a:cxn ang="0">
                  <a:pos x="284" y="3"/>
                </a:cxn>
                <a:cxn ang="0">
                  <a:pos x="277" y="0"/>
                </a:cxn>
                <a:cxn ang="0">
                  <a:pos x="273" y="4"/>
                </a:cxn>
              </a:cxnLst>
              <a:rect l="0" t="0" r="r" b="b"/>
              <a:pathLst>
                <a:path w="285" h="399">
                  <a:moveTo>
                    <a:pt x="273" y="4"/>
                  </a:moveTo>
                  <a:lnTo>
                    <a:pt x="273" y="4"/>
                  </a:lnTo>
                  <a:lnTo>
                    <a:pt x="270" y="11"/>
                  </a:lnTo>
                  <a:lnTo>
                    <a:pt x="267" y="18"/>
                  </a:lnTo>
                  <a:lnTo>
                    <a:pt x="256" y="31"/>
                  </a:lnTo>
                  <a:lnTo>
                    <a:pt x="233" y="55"/>
                  </a:lnTo>
                  <a:lnTo>
                    <a:pt x="233" y="55"/>
                  </a:lnTo>
                  <a:lnTo>
                    <a:pt x="223" y="65"/>
                  </a:lnTo>
                  <a:lnTo>
                    <a:pt x="215" y="76"/>
                  </a:lnTo>
                  <a:lnTo>
                    <a:pt x="200" y="98"/>
                  </a:lnTo>
                  <a:lnTo>
                    <a:pt x="200" y="98"/>
                  </a:lnTo>
                  <a:lnTo>
                    <a:pt x="163" y="157"/>
                  </a:lnTo>
                  <a:lnTo>
                    <a:pt x="127" y="216"/>
                  </a:lnTo>
                  <a:lnTo>
                    <a:pt x="127" y="216"/>
                  </a:lnTo>
                  <a:lnTo>
                    <a:pt x="108" y="241"/>
                  </a:lnTo>
                  <a:lnTo>
                    <a:pt x="89" y="264"/>
                  </a:lnTo>
                  <a:lnTo>
                    <a:pt x="70" y="288"/>
                  </a:lnTo>
                  <a:lnTo>
                    <a:pt x="62" y="300"/>
                  </a:lnTo>
                  <a:lnTo>
                    <a:pt x="53" y="313"/>
                  </a:lnTo>
                  <a:lnTo>
                    <a:pt x="53" y="313"/>
                  </a:lnTo>
                  <a:lnTo>
                    <a:pt x="40" y="336"/>
                  </a:lnTo>
                  <a:lnTo>
                    <a:pt x="25" y="358"/>
                  </a:lnTo>
                  <a:lnTo>
                    <a:pt x="25" y="358"/>
                  </a:lnTo>
                  <a:lnTo>
                    <a:pt x="14" y="375"/>
                  </a:lnTo>
                  <a:lnTo>
                    <a:pt x="9" y="385"/>
                  </a:lnTo>
                  <a:lnTo>
                    <a:pt x="6" y="387"/>
                  </a:lnTo>
                  <a:lnTo>
                    <a:pt x="5" y="388"/>
                  </a:lnTo>
                  <a:lnTo>
                    <a:pt x="5" y="388"/>
                  </a:lnTo>
                  <a:lnTo>
                    <a:pt x="2" y="388"/>
                  </a:lnTo>
                  <a:lnTo>
                    <a:pt x="1" y="390"/>
                  </a:lnTo>
                  <a:lnTo>
                    <a:pt x="0" y="394"/>
                  </a:lnTo>
                  <a:lnTo>
                    <a:pt x="1" y="398"/>
                  </a:lnTo>
                  <a:lnTo>
                    <a:pt x="2" y="399"/>
                  </a:lnTo>
                  <a:lnTo>
                    <a:pt x="5" y="399"/>
                  </a:lnTo>
                  <a:lnTo>
                    <a:pt x="5" y="399"/>
                  </a:lnTo>
                  <a:lnTo>
                    <a:pt x="11" y="398"/>
                  </a:lnTo>
                  <a:lnTo>
                    <a:pt x="17" y="394"/>
                  </a:lnTo>
                  <a:lnTo>
                    <a:pt x="22" y="387"/>
                  </a:lnTo>
                  <a:lnTo>
                    <a:pt x="27" y="379"/>
                  </a:lnTo>
                  <a:lnTo>
                    <a:pt x="35" y="364"/>
                  </a:lnTo>
                  <a:lnTo>
                    <a:pt x="39" y="357"/>
                  </a:lnTo>
                  <a:lnTo>
                    <a:pt x="43" y="352"/>
                  </a:lnTo>
                  <a:lnTo>
                    <a:pt x="43" y="352"/>
                  </a:lnTo>
                  <a:lnTo>
                    <a:pt x="52" y="340"/>
                  </a:lnTo>
                  <a:lnTo>
                    <a:pt x="60" y="327"/>
                  </a:lnTo>
                  <a:lnTo>
                    <a:pt x="73" y="302"/>
                  </a:lnTo>
                  <a:lnTo>
                    <a:pt x="73" y="302"/>
                  </a:lnTo>
                  <a:lnTo>
                    <a:pt x="79" y="293"/>
                  </a:lnTo>
                  <a:lnTo>
                    <a:pt x="87" y="285"/>
                  </a:lnTo>
                  <a:lnTo>
                    <a:pt x="95" y="277"/>
                  </a:lnTo>
                  <a:lnTo>
                    <a:pt x="103" y="269"/>
                  </a:lnTo>
                  <a:lnTo>
                    <a:pt x="103" y="269"/>
                  </a:lnTo>
                  <a:lnTo>
                    <a:pt x="111" y="258"/>
                  </a:lnTo>
                  <a:lnTo>
                    <a:pt x="119" y="246"/>
                  </a:lnTo>
                  <a:lnTo>
                    <a:pt x="119" y="246"/>
                  </a:lnTo>
                  <a:lnTo>
                    <a:pt x="141" y="213"/>
                  </a:lnTo>
                  <a:lnTo>
                    <a:pt x="162" y="181"/>
                  </a:lnTo>
                  <a:lnTo>
                    <a:pt x="204" y="114"/>
                  </a:lnTo>
                  <a:lnTo>
                    <a:pt x="204" y="114"/>
                  </a:lnTo>
                  <a:lnTo>
                    <a:pt x="215" y="96"/>
                  </a:lnTo>
                  <a:lnTo>
                    <a:pt x="227" y="80"/>
                  </a:lnTo>
                  <a:lnTo>
                    <a:pt x="255" y="48"/>
                  </a:lnTo>
                  <a:lnTo>
                    <a:pt x="255" y="48"/>
                  </a:lnTo>
                  <a:lnTo>
                    <a:pt x="272" y="29"/>
                  </a:lnTo>
                  <a:lnTo>
                    <a:pt x="280" y="18"/>
                  </a:lnTo>
                  <a:lnTo>
                    <a:pt x="282" y="13"/>
                  </a:lnTo>
                  <a:lnTo>
                    <a:pt x="285" y="7"/>
                  </a:lnTo>
                  <a:lnTo>
                    <a:pt x="285" y="7"/>
                  </a:lnTo>
                  <a:lnTo>
                    <a:pt x="285" y="5"/>
                  </a:lnTo>
                  <a:lnTo>
                    <a:pt x="284" y="3"/>
                  </a:lnTo>
                  <a:lnTo>
                    <a:pt x="281" y="0"/>
                  </a:lnTo>
                  <a:lnTo>
                    <a:pt x="277" y="0"/>
                  </a:lnTo>
                  <a:lnTo>
                    <a:pt x="274" y="1"/>
                  </a:lnTo>
                  <a:lnTo>
                    <a:pt x="273" y="4"/>
                  </a:lnTo>
                  <a:lnTo>
                    <a:pt x="273"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90" name="Freeform 902"/>
            <p:cNvSpPr/>
            <p:nvPr/>
          </p:nvSpPr>
          <p:spPr bwMode="auto">
            <a:xfrm>
              <a:off x="3600451" y="3543301"/>
              <a:ext cx="68263" cy="95250"/>
            </a:xfrm>
            <a:custGeom>
              <a:avLst/>
              <a:gdLst/>
              <a:ahLst/>
              <a:cxnLst>
                <a:cxn ang="0">
                  <a:pos x="162" y="1"/>
                </a:cxn>
                <a:cxn ang="0">
                  <a:pos x="162" y="1"/>
                </a:cxn>
                <a:cxn ang="0">
                  <a:pos x="152" y="12"/>
                </a:cxn>
                <a:cxn ang="0">
                  <a:pos x="144" y="23"/>
                </a:cxn>
                <a:cxn ang="0">
                  <a:pos x="128" y="46"/>
                </a:cxn>
                <a:cxn ang="0">
                  <a:pos x="114" y="70"/>
                </a:cxn>
                <a:cxn ang="0">
                  <a:pos x="100" y="95"/>
                </a:cxn>
                <a:cxn ang="0">
                  <a:pos x="100" y="95"/>
                </a:cxn>
                <a:cxn ang="0">
                  <a:pos x="92" y="108"/>
                </a:cxn>
                <a:cxn ang="0">
                  <a:pos x="81" y="121"/>
                </a:cxn>
                <a:cxn ang="0">
                  <a:pos x="60" y="148"/>
                </a:cxn>
                <a:cxn ang="0">
                  <a:pos x="60" y="148"/>
                </a:cxn>
                <a:cxn ang="0">
                  <a:pos x="38" y="175"/>
                </a:cxn>
                <a:cxn ang="0">
                  <a:pos x="17" y="203"/>
                </a:cxn>
                <a:cxn ang="0">
                  <a:pos x="17" y="203"/>
                </a:cxn>
                <a:cxn ang="0">
                  <a:pos x="5" y="217"/>
                </a:cxn>
                <a:cxn ang="0">
                  <a:pos x="2" y="227"/>
                </a:cxn>
                <a:cxn ang="0">
                  <a:pos x="0" y="231"/>
                </a:cxn>
                <a:cxn ang="0">
                  <a:pos x="0" y="235"/>
                </a:cxn>
                <a:cxn ang="0">
                  <a:pos x="0" y="235"/>
                </a:cxn>
                <a:cxn ang="0">
                  <a:pos x="2" y="237"/>
                </a:cxn>
                <a:cxn ang="0">
                  <a:pos x="4" y="238"/>
                </a:cxn>
                <a:cxn ang="0">
                  <a:pos x="8" y="239"/>
                </a:cxn>
                <a:cxn ang="0">
                  <a:pos x="9" y="238"/>
                </a:cxn>
                <a:cxn ang="0">
                  <a:pos x="12" y="237"/>
                </a:cxn>
                <a:cxn ang="0">
                  <a:pos x="12" y="234"/>
                </a:cxn>
                <a:cxn ang="0">
                  <a:pos x="12" y="231"/>
                </a:cxn>
                <a:cxn ang="0">
                  <a:pos x="12" y="231"/>
                </a:cxn>
                <a:cxn ang="0">
                  <a:pos x="12" y="229"/>
                </a:cxn>
                <a:cxn ang="0">
                  <a:pos x="15" y="225"/>
                </a:cxn>
                <a:cxn ang="0">
                  <a:pos x="22" y="213"/>
                </a:cxn>
                <a:cxn ang="0">
                  <a:pos x="37" y="195"/>
                </a:cxn>
                <a:cxn ang="0">
                  <a:pos x="37" y="195"/>
                </a:cxn>
                <a:cxn ang="0">
                  <a:pos x="58" y="169"/>
                </a:cxn>
                <a:cxn ang="0">
                  <a:pos x="79" y="144"/>
                </a:cxn>
                <a:cxn ang="0">
                  <a:pos x="79" y="144"/>
                </a:cxn>
                <a:cxn ang="0">
                  <a:pos x="91" y="127"/>
                </a:cxn>
                <a:cxn ang="0">
                  <a:pos x="102" y="110"/>
                </a:cxn>
                <a:cxn ang="0">
                  <a:pos x="123" y="76"/>
                </a:cxn>
                <a:cxn ang="0">
                  <a:pos x="134" y="59"/>
                </a:cxn>
                <a:cxn ang="0">
                  <a:pos x="144" y="40"/>
                </a:cxn>
                <a:cxn ang="0">
                  <a:pos x="157" y="25"/>
                </a:cxn>
                <a:cxn ang="0">
                  <a:pos x="170" y="9"/>
                </a:cxn>
                <a:cxn ang="0">
                  <a:pos x="170" y="9"/>
                </a:cxn>
                <a:cxn ang="0">
                  <a:pos x="172" y="8"/>
                </a:cxn>
                <a:cxn ang="0">
                  <a:pos x="172" y="5"/>
                </a:cxn>
                <a:cxn ang="0">
                  <a:pos x="170" y="1"/>
                </a:cxn>
                <a:cxn ang="0">
                  <a:pos x="166" y="0"/>
                </a:cxn>
                <a:cxn ang="0">
                  <a:pos x="164" y="0"/>
                </a:cxn>
                <a:cxn ang="0">
                  <a:pos x="162" y="1"/>
                </a:cxn>
                <a:cxn ang="0">
                  <a:pos x="162" y="1"/>
                </a:cxn>
              </a:cxnLst>
              <a:rect l="0" t="0" r="r" b="b"/>
              <a:pathLst>
                <a:path w="172" h="239">
                  <a:moveTo>
                    <a:pt x="162" y="1"/>
                  </a:moveTo>
                  <a:lnTo>
                    <a:pt x="162" y="1"/>
                  </a:lnTo>
                  <a:lnTo>
                    <a:pt x="152" y="12"/>
                  </a:lnTo>
                  <a:lnTo>
                    <a:pt x="144" y="23"/>
                  </a:lnTo>
                  <a:lnTo>
                    <a:pt x="128" y="46"/>
                  </a:lnTo>
                  <a:lnTo>
                    <a:pt x="114" y="70"/>
                  </a:lnTo>
                  <a:lnTo>
                    <a:pt x="100" y="95"/>
                  </a:lnTo>
                  <a:lnTo>
                    <a:pt x="100" y="95"/>
                  </a:lnTo>
                  <a:lnTo>
                    <a:pt x="92" y="108"/>
                  </a:lnTo>
                  <a:lnTo>
                    <a:pt x="81" y="121"/>
                  </a:lnTo>
                  <a:lnTo>
                    <a:pt x="60" y="148"/>
                  </a:lnTo>
                  <a:lnTo>
                    <a:pt x="60" y="148"/>
                  </a:lnTo>
                  <a:lnTo>
                    <a:pt x="38" y="175"/>
                  </a:lnTo>
                  <a:lnTo>
                    <a:pt x="17" y="203"/>
                  </a:lnTo>
                  <a:lnTo>
                    <a:pt x="17" y="203"/>
                  </a:lnTo>
                  <a:lnTo>
                    <a:pt x="5" y="217"/>
                  </a:lnTo>
                  <a:lnTo>
                    <a:pt x="2" y="227"/>
                  </a:lnTo>
                  <a:lnTo>
                    <a:pt x="0" y="231"/>
                  </a:lnTo>
                  <a:lnTo>
                    <a:pt x="0" y="235"/>
                  </a:lnTo>
                  <a:lnTo>
                    <a:pt x="0" y="235"/>
                  </a:lnTo>
                  <a:lnTo>
                    <a:pt x="2" y="237"/>
                  </a:lnTo>
                  <a:lnTo>
                    <a:pt x="4" y="238"/>
                  </a:lnTo>
                  <a:lnTo>
                    <a:pt x="8" y="239"/>
                  </a:lnTo>
                  <a:lnTo>
                    <a:pt x="9" y="238"/>
                  </a:lnTo>
                  <a:lnTo>
                    <a:pt x="12" y="237"/>
                  </a:lnTo>
                  <a:lnTo>
                    <a:pt x="12" y="234"/>
                  </a:lnTo>
                  <a:lnTo>
                    <a:pt x="12" y="231"/>
                  </a:lnTo>
                  <a:lnTo>
                    <a:pt x="12" y="231"/>
                  </a:lnTo>
                  <a:lnTo>
                    <a:pt x="12" y="229"/>
                  </a:lnTo>
                  <a:lnTo>
                    <a:pt x="15" y="225"/>
                  </a:lnTo>
                  <a:lnTo>
                    <a:pt x="22" y="213"/>
                  </a:lnTo>
                  <a:lnTo>
                    <a:pt x="37" y="195"/>
                  </a:lnTo>
                  <a:lnTo>
                    <a:pt x="37" y="195"/>
                  </a:lnTo>
                  <a:lnTo>
                    <a:pt x="58" y="169"/>
                  </a:lnTo>
                  <a:lnTo>
                    <a:pt x="79" y="144"/>
                  </a:lnTo>
                  <a:lnTo>
                    <a:pt x="79" y="144"/>
                  </a:lnTo>
                  <a:lnTo>
                    <a:pt x="91" y="127"/>
                  </a:lnTo>
                  <a:lnTo>
                    <a:pt x="102" y="110"/>
                  </a:lnTo>
                  <a:lnTo>
                    <a:pt x="123" y="76"/>
                  </a:lnTo>
                  <a:lnTo>
                    <a:pt x="134" y="59"/>
                  </a:lnTo>
                  <a:lnTo>
                    <a:pt x="144" y="40"/>
                  </a:lnTo>
                  <a:lnTo>
                    <a:pt x="157" y="25"/>
                  </a:lnTo>
                  <a:lnTo>
                    <a:pt x="170" y="9"/>
                  </a:lnTo>
                  <a:lnTo>
                    <a:pt x="170" y="9"/>
                  </a:lnTo>
                  <a:lnTo>
                    <a:pt x="172" y="8"/>
                  </a:lnTo>
                  <a:lnTo>
                    <a:pt x="172" y="5"/>
                  </a:lnTo>
                  <a:lnTo>
                    <a:pt x="170" y="1"/>
                  </a:lnTo>
                  <a:lnTo>
                    <a:pt x="166" y="0"/>
                  </a:lnTo>
                  <a:lnTo>
                    <a:pt x="164" y="0"/>
                  </a:lnTo>
                  <a:lnTo>
                    <a:pt x="162" y="1"/>
                  </a:lnTo>
                  <a:lnTo>
                    <a:pt x="16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91" name="Freeform 903"/>
            <p:cNvSpPr/>
            <p:nvPr/>
          </p:nvSpPr>
          <p:spPr bwMode="auto">
            <a:xfrm>
              <a:off x="3633788" y="3560763"/>
              <a:ext cx="53975" cy="80963"/>
            </a:xfrm>
            <a:custGeom>
              <a:avLst/>
              <a:gdLst/>
              <a:ahLst/>
              <a:cxnLst>
                <a:cxn ang="0">
                  <a:pos x="125" y="2"/>
                </a:cxn>
                <a:cxn ang="0">
                  <a:pos x="125" y="2"/>
                </a:cxn>
                <a:cxn ang="0">
                  <a:pos x="119" y="17"/>
                </a:cxn>
                <a:cxn ang="0">
                  <a:pos x="111" y="31"/>
                </a:cxn>
                <a:cxn ang="0">
                  <a:pos x="94" y="58"/>
                </a:cxn>
                <a:cxn ang="0">
                  <a:pos x="57" y="113"/>
                </a:cxn>
                <a:cxn ang="0">
                  <a:pos x="57" y="113"/>
                </a:cxn>
                <a:cxn ang="0">
                  <a:pos x="22" y="164"/>
                </a:cxn>
                <a:cxn ang="0">
                  <a:pos x="22" y="164"/>
                </a:cxn>
                <a:cxn ang="0">
                  <a:pos x="15" y="172"/>
                </a:cxn>
                <a:cxn ang="0">
                  <a:pos x="9" y="180"/>
                </a:cxn>
                <a:cxn ang="0">
                  <a:pos x="4" y="188"/>
                </a:cxn>
                <a:cxn ang="0">
                  <a:pos x="1" y="192"/>
                </a:cxn>
                <a:cxn ang="0">
                  <a:pos x="0" y="197"/>
                </a:cxn>
                <a:cxn ang="0">
                  <a:pos x="0" y="197"/>
                </a:cxn>
                <a:cxn ang="0">
                  <a:pos x="0" y="200"/>
                </a:cxn>
                <a:cxn ang="0">
                  <a:pos x="0" y="202"/>
                </a:cxn>
                <a:cxn ang="0">
                  <a:pos x="4" y="204"/>
                </a:cxn>
                <a:cxn ang="0">
                  <a:pos x="6" y="205"/>
                </a:cxn>
                <a:cxn ang="0">
                  <a:pos x="7" y="204"/>
                </a:cxn>
                <a:cxn ang="0">
                  <a:pos x="9" y="202"/>
                </a:cxn>
                <a:cxn ang="0">
                  <a:pos x="10" y="201"/>
                </a:cxn>
                <a:cxn ang="0">
                  <a:pos x="10" y="201"/>
                </a:cxn>
                <a:cxn ang="0">
                  <a:pos x="11" y="196"/>
                </a:cxn>
                <a:cxn ang="0">
                  <a:pos x="14" y="192"/>
                </a:cxn>
                <a:cxn ang="0">
                  <a:pos x="22" y="180"/>
                </a:cxn>
                <a:cxn ang="0">
                  <a:pos x="31" y="171"/>
                </a:cxn>
                <a:cxn ang="0">
                  <a:pos x="38" y="162"/>
                </a:cxn>
                <a:cxn ang="0">
                  <a:pos x="38" y="162"/>
                </a:cxn>
                <a:cxn ang="0">
                  <a:pos x="56" y="136"/>
                </a:cxn>
                <a:cxn ang="0">
                  <a:pos x="73" y="111"/>
                </a:cxn>
                <a:cxn ang="0">
                  <a:pos x="73" y="111"/>
                </a:cxn>
                <a:cxn ang="0">
                  <a:pos x="107" y="60"/>
                </a:cxn>
                <a:cxn ang="0">
                  <a:pos x="123" y="35"/>
                </a:cxn>
                <a:cxn ang="0">
                  <a:pos x="136" y="7"/>
                </a:cxn>
                <a:cxn ang="0">
                  <a:pos x="136" y="7"/>
                </a:cxn>
                <a:cxn ang="0">
                  <a:pos x="136" y="5"/>
                </a:cxn>
                <a:cxn ang="0">
                  <a:pos x="136" y="4"/>
                </a:cxn>
                <a:cxn ang="0">
                  <a:pos x="133" y="0"/>
                </a:cxn>
                <a:cxn ang="0">
                  <a:pos x="130" y="0"/>
                </a:cxn>
                <a:cxn ang="0">
                  <a:pos x="129" y="0"/>
                </a:cxn>
                <a:cxn ang="0">
                  <a:pos x="126" y="0"/>
                </a:cxn>
                <a:cxn ang="0">
                  <a:pos x="125" y="2"/>
                </a:cxn>
                <a:cxn ang="0">
                  <a:pos x="125" y="2"/>
                </a:cxn>
              </a:cxnLst>
              <a:rect l="0" t="0" r="r" b="b"/>
              <a:pathLst>
                <a:path w="136" h="205">
                  <a:moveTo>
                    <a:pt x="125" y="2"/>
                  </a:moveTo>
                  <a:lnTo>
                    <a:pt x="125" y="2"/>
                  </a:lnTo>
                  <a:lnTo>
                    <a:pt x="119" y="17"/>
                  </a:lnTo>
                  <a:lnTo>
                    <a:pt x="111" y="31"/>
                  </a:lnTo>
                  <a:lnTo>
                    <a:pt x="94" y="58"/>
                  </a:lnTo>
                  <a:lnTo>
                    <a:pt x="57" y="113"/>
                  </a:lnTo>
                  <a:lnTo>
                    <a:pt x="57" y="113"/>
                  </a:lnTo>
                  <a:lnTo>
                    <a:pt x="22" y="164"/>
                  </a:lnTo>
                  <a:lnTo>
                    <a:pt x="22" y="164"/>
                  </a:lnTo>
                  <a:lnTo>
                    <a:pt x="15" y="172"/>
                  </a:lnTo>
                  <a:lnTo>
                    <a:pt x="9" y="180"/>
                  </a:lnTo>
                  <a:lnTo>
                    <a:pt x="4" y="188"/>
                  </a:lnTo>
                  <a:lnTo>
                    <a:pt x="1" y="192"/>
                  </a:lnTo>
                  <a:lnTo>
                    <a:pt x="0" y="197"/>
                  </a:lnTo>
                  <a:lnTo>
                    <a:pt x="0" y="197"/>
                  </a:lnTo>
                  <a:lnTo>
                    <a:pt x="0" y="200"/>
                  </a:lnTo>
                  <a:lnTo>
                    <a:pt x="0" y="202"/>
                  </a:lnTo>
                  <a:lnTo>
                    <a:pt x="4" y="204"/>
                  </a:lnTo>
                  <a:lnTo>
                    <a:pt x="6" y="205"/>
                  </a:lnTo>
                  <a:lnTo>
                    <a:pt x="7" y="204"/>
                  </a:lnTo>
                  <a:lnTo>
                    <a:pt x="9" y="202"/>
                  </a:lnTo>
                  <a:lnTo>
                    <a:pt x="10" y="201"/>
                  </a:lnTo>
                  <a:lnTo>
                    <a:pt x="10" y="201"/>
                  </a:lnTo>
                  <a:lnTo>
                    <a:pt x="11" y="196"/>
                  </a:lnTo>
                  <a:lnTo>
                    <a:pt x="14" y="192"/>
                  </a:lnTo>
                  <a:lnTo>
                    <a:pt x="22" y="180"/>
                  </a:lnTo>
                  <a:lnTo>
                    <a:pt x="31" y="171"/>
                  </a:lnTo>
                  <a:lnTo>
                    <a:pt x="38" y="162"/>
                  </a:lnTo>
                  <a:lnTo>
                    <a:pt x="38" y="162"/>
                  </a:lnTo>
                  <a:lnTo>
                    <a:pt x="56" y="136"/>
                  </a:lnTo>
                  <a:lnTo>
                    <a:pt x="73" y="111"/>
                  </a:lnTo>
                  <a:lnTo>
                    <a:pt x="73" y="111"/>
                  </a:lnTo>
                  <a:lnTo>
                    <a:pt x="107" y="60"/>
                  </a:lnTo>
                  <a:lnTo>
                    <a:pt x="123" y="35"/>
                  </a:lnTo>
                  <a:lnTo>
                    <a:pt x="136" y="7"/>
                  </a:lnTo>
                  <a:lnTo>
                    <a:pt x="136" y="7"/>
                  </a:lnTo>
                  <a:lnTo>
                    <a:pt x="136" y="5"/>
                  </a:lnTo>
                  <a:lnTo>
                    <a:pt x="136" y="4"/>
                  </a:lnTo>
                  <a:lnTo>
                    <a:pt x="133" y="0"/>
                  </a:lnTo>
                  <a:lnTo>
                    <a:pt x="130" y="0"/>
                  </a:lnTo>
                  <a:lnTo>
                    <a:pt x="129" y="0"/>
                  </a:lnTo>
                  <a:lnTo>
                    <a:pt x="126" y="0"/>
                  </a:lnTo>
                  <a:lnTo>
                    <a:pt x="125" y="2"/>
                  </a:lnTo>
                  <a:lnTo>
                    <a:pt x="12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92" name="Freeform 904"/>
            <p:cNvSpPr/>
            <p:nvPr/>
          </p:nvSpPr>
          <p:spPr bwMode="auto">
            <a:xfrm>
              <a:off x="3668713" y="3586163"/>
              <a:ext cx="38100" cy="55563"/>
            </a:xfrm>
            <a:custGeom>
              <a:avLst/>
              <a:gdLst/>
              <a:ahLst/>
              <a:cxnLst>
                <a:cxn ang="0">
                  <a:pos x="86" y="4"/>
                </a:cxn>
                <a:cxn ang="0">
                  <a:pos x="86" y="4"/>
                </a:cxn>
                <a:cxn ang="0">
                  <a:pos x="75" y="25"/>
                </a:cxn>
                <a:cxn ang="0">
                  <a:pos x="64" y="46"/>
                </a:cxn>
                <a:cxn ang="0">
                  <a:pos x="49" y="64"/>
                </a:cxn>
                <a:cxn ang="0">
                  <a:pos x="34" y="83"/>
                </a:cxn>
                <a:cxn ang="0">
                  <a:pos x="34" y="83"/>
                </a:cxn>
                <a:cxn ang="0">
                  <a:pos x="22" y="95"/>
                </a:cxn>
                <a:cxn ang="0">
                  <a:pos x="13" y="106"/>
                </a:cxn>
                <a:cxn ang="0">
                  <a:pos x="5" y="121"/>
                </a:cxn>
                <a:cxn ang="0">
                  <a:pos x="2" y="127"/>
                </a:cxn>
                <a:cxn ang="0">
                  <a:pos x="0" y="135"/>
                </a:cxn>
                <a:cxn ang="0">
                  <a:pos x="0" y="135"/>
                </a:cxn>
                <a:cxn ang="0">
                  <a:pos x="0" y="138"/>
                </a:cxn>
                <a:cxn ang="0">
                  <a:pos x="1" y="140"/>
                </a:cxn>
                <a:cxn ang="0">
                  <a:pos x="4" y="142"/>
                </a:cxn>
                <a:cxn ang="0">
                  <a:pos x="9" y="142"/>
                </a:cxn>
                <a:cxn ang="0">
                  <a:pos x="10" y="140"/>
                </a:cxn>
                <a:cxn ang="0">
                  <a:pos x="11" y="139"/>
                </a:cxn>
                <a:cxn ang="0">
                  <a:pos x="11" y="139"/>
                </a:cxn>
                <a:cxn ang="0">
                  <a:pos x="14" y="129"/>
                </a:cxn>
                <a:cxn ang="0">
                  <a:pos x="19" y="118"/>
                </a:cxn>
                <a:cxn ang="0">
                  <a:pos x="24" y="110"/>
                </a:cxn>
                <a:cxn ang="0">
                  <a:pos x="31" y="101"/>
                </a:cxn>
                <a:cxn ang="0">
                  <a:pos x="45" y="87"/>
                </a:cxn>
                <a:cxn ang="0">
                  <a:pos x="61" y="71"/>
                </a:cxn>
                <a:cxn ang="0">
                  <a:pos x="61" y="71"/>
                </a:cxn>
                <a:cxn ang="0">
                  <a:pos x="72" y="57"/>
                </a:cxn>
                <a:cxn ang="0">
                  <a:pos x="81" y="41"/>
                </a:cxn>
                <a:cxn ang="0">
                  <a:pos x="90" y="24"/>
                </a:cxn>
                <a:cxn ang="0">
                  <a:pos x="96" y="7"/>
                </a:cxn>
                <a:cxn ang="0">
                  <a:pos x="96" y="7"/>
                </a:cxn>
                <a:cxn ang="0">
                  <a:pos x="96" y="4"/>
                </a:cxn>
                <a:cxn ang="0">
                  <a:pos x="96" y="3"/>
                </a:cxn>
                <a:cxn ang="0">
                  <a:pos x="95" y="2"/>
                </a:cxn>
                <a:cxn ang="0">
                  <a:pos x="92" y="0"/>
                </a:cxn>
                <a:cxn ang="0">
                  <a:pos x="89" y="0"/>
                </a:cxn>
                <a:cxn ang="0">
                  <a:pos x="87" y="2"/>
                </a:cxn>
                <a:cxn ang="0">
                  <a:pos x="86" y="4"/>
                </a:cxn>
                <a:cxn ang="0">
                  <a:pos x="86" y="4"/>
                </a:cxn>
              </a:cxnLst>
              <a:rect l="0" t="0" r="r" b="b"/>
              <a:pathLst>
                <a:path w="96" h="142">
                  <a:moveTo>
                    <a:pt x="86" y="4"/>
                  </a:moveTo>
                  <a:lnTo>
                    <a:pt x="86" y="4"/>
                  </a:lnTo>
                  <a:lnTo>
                    <a:pt x="75" y="25"/>
                  </a:lnTo>
                  <a:lnTo>
                    <a:pt x="64" y="46"/>
                  </a:lnTo>
                  <a:lnTo>
                    <a:pt x="49" y="64"/>
                  </a:lnTo>
                  <a:lnTo>
                    <a:pt x="34" y="83"/>
                  </a:lnTo>
                  <a:lnTo>
                    <a:pt x="34" y="83"/>
                  </a:lnTo>
                  <a:lnTo>
                    <a:pt x="22" y="95"/>
                  </a:lnTo>
                  <a:lnTo>
                    <a:pt x="13" y="106"/>
                  </a:lnTo>
                  <a:lnTo>
                    <a:pt x="5" y="121"/>
                  </a:lnTo>
                  <a:lnTo>
                    <a:pt x="2" y="127"/>
                  </a:lnTo>
                  <a:lnTo>
                    <a:pt x="0" y="135"/>
                  </a:lnTo>
                  <a:lnTo>
                    <a:pt x="0" y="135"/>
                  </a:lnTo>
                  <a:lnTo>
                    <a:pt x="0" y="138"/>
                  </a:lnTo>
                  <a:lnTo>
                    <a:pt x="1" y="140"/>
                  </a:lnTo>
                  <a:lnTo>
                    <a:pt x="4" y="142"/>
                  </a:lnTo>
                  <a:lnTo>
                    <a:pt x="9" y="142"/>
                  </a:lnTo>
                  <a:lnTo>
                    <a:pt x="10" y="140"/>
                  </a:lnTo>
                  <a:lnTo>
                    <a:pt x="11" y="139"/>
                  </a:lnTo>
                  <a:lnTo>
                    <a:pt x="11" y="139"/>
                  </a:lnTo>
                  <a:lnTo>
                    <a:pt x="14" y="129"/>
                  </a:lnTo>
                  <a:lnTo>
                    <a:pt x="19" y="118"/>
                  </a:lnTo>
                  <a:lnTo>
                    <a:pt x="24" y="110"/>
                  </a:lnTo>
                  <a:lnTo>
                    <a:pt x="31" y="101"/>
                  </a:lnTo>
                  <a:lnTo>
                    <a:pt x="45" y="87"/>
                  </a:lnTo>
                  <a:lnTo>
                    <a:pt x="61" y="71"/>
                  </a:lnTo>
                  <a:lnTo>
                    <a:pt x="61" y="71"/>
                  </a:lnTo>
                  <a:lnTo>
                    <a:pt x="72" y="57"/>
                  </a:lnTo>
                  <a:lnTo>
                    <a:pt x="81" y="41"/>
                  </a:lnTo>
                  <a:lnTo>
                    <a:pt x="90" y="24"/>
                  </a:lnTo>
                  <a:lnTo>
                    <a:pt x="96" y="7"/>
                  </a:lnTo>
                  <a:lnTo>
                    <a:pt x="96" y="7"/>
                  </a:lnTo>
                  <a:lnTo>
                    <a:pt x="96" y="4"/>
                  </a:lnTo>
                  <a:lnTo>
                    <a:pt x="96" y="3"/>
                  </a:lnTo>
                  <a:lnTo>
                    <a:pt x="95" y="2"/>
                  </a:lnTo>
                  <a:lnTo>
                    <a:pt x="92" y="0"/>
                  </a:lnTo>
                  <a:lnTo>
                    <a:pt x="89" y="0"/>
                  </a:lnTo>
                  <a:lnTo>
                    <a:pt x="87" y="2"/>
                  </a:lnTo>
                  <a:lnTo>
                    <a:pt x="86" y="4"/>
                  </a:lnTo>
                  <a:lnTo>
                    <a:pt x="86"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93" name="Freeform 905"/>
            <p:cNvSpPr/>
            <p:nvPr/>
          </p:nvSpPr>
          <p:spPr bwMode="auto">
            <a:xfrm>
              <a:off x="3271838" y="3430588"/>
              <a:ext cx="15875" cy="17463"/>
            </a:xfrm>
            <a:custGeom>
              <a:avLst/>
              <a:gdLst/>
              <a:ahLst/>
              <a:cxnLst>
                <a:cxn ang="0">
                  <a:pos x="34" y="2"/>
                </a:cxn>
                <a:cxn ang="0">
                  <a:pos x="34" y="2"/>
                </a:cxn>
                <a:cxn ang="0">
                  <a:pos x="25" y="8"/>
                </a:cxn>
                <a:cxn ang="0">
                  <a:pos x="16" y="16"/>
                </a:cxn>
                <a:cxn ang="0">
                  <a:pos x="8" y="25"/>
                </a:cxn>
                <a:cxn ang="0">
                  <a:pos x="2" y="34"/>
                </a:cxn>
                <a:cxn ang="0">
                  <a:pos x="2" y="34"/>
                </a:cxn>
                <a:cxn ang="0">
                  <a:pos x="0" y="37"/>
                </a:cxn>
                <a:cxn ang="0">
                  <a:pos x="0" y="38"/>
                </a:cxn>
                <a:cxn ang="0">
                  <a:pos x="2" y="40"/>
                </a:cxn>
                <a:cxn ang="0">
                  <a:pos x="3" y="41"/>
                </a:cxn>
                <a:cxn ang="0">
                  <a:pos x="7" y="42"/>
                </a:cxn>
                <a:cxn ang="0">
                  <a:pos x="9" y="42"/>
                </a:cxn>
                <a:cxn ang="0">
                  <a:pos x="11" y="40"/>
                </a:cxn>
                <a:cxn ang="0">
                  <a:pos x="11" y="40"/>
                </a:cxn>
                <a:cxn ang="0">
                  <a:pos x="17" y="32"/>
                </a:cxn>
                <a:cxn ang="0">
                  <a:pos x="24" y="24"/>
                </a:cxn>
                <a:cxn ang="0">
                  <a:pos x="32" y="17"/>
                </a:cxn>
                <a:cxn ang="0">
                  <a:pos x="39" y="11"/>
                </a:cxn>
                <a:cxn ang="0">
                  <a:pos x="39" y="11"/>
                </a:cxn>
                <a:cxn ang="0">
                  <a:pos x="41" y="10"/>
                </a:cxn>
                <a:cxn ang="0">
                  <a:pos x="42" y="8"/>
                </a:cxn>
                <a:cxn ang="0">
                  <a:pos x="41" y="3"/>
                </a:cxn>
                <a:cxn ang="0">
                  <a:pos x="39" y="2"/>
                </a:cxn>
                <a:cxn ang="0">
                  <a:pos x="38" y="0"/>
                </a:cxn>
                <a:cxn ang="0">
                  <a:pos x="36" y="0"/>
                </a:cxn>
                <a:cxn ang="0">
                  <a:pos x="34" y="2"/>
                </a:cxn>
                <a:cxn ang="0">
                  <a:pos x="34" y="2"/>
                </a:cxn>
              </a:cxnLst>
              <a:rect l="0" t="0" r="r" b="b"/>
              <a:pathLst>
                <a:path w="42" h="42">
                  <a:moveTo>
                    <a:pt x="34" y="2"/>
                  </a:moveTo>
                  <a:lnTo>
                    <a:pt x="34" y="2"/>
                  </a:lnTo>
                  <a:lnTo>
                    <a:pt x="25" y="8"/>
                  </a:lnTo>
                  <a:lnTo>
                    <a:pt x="16" y="16"/>
                  </a:lnTo>
                  <a:lnTo>
                    <a:pt x="8" y="25"/>
                  </a:lnTo>
                  <a:lnTo>
                    <a:pt x="2" y="34"/>
                  </a:lnTo>
                  <a:lnTo>
                    <a:pt x="2" y="34"/>
                  </a:lnTo>
                  <a:lnTo>
                    <a:pt x="0" y="37"/>
                  </a:lnTo>
                  <a:lnTo>
                    <a:pt x="0" y="38"/>
                  </a:lnTo>
                  <a:lnTo>
                    <a:pt x="2" y="40"/>
                  </a:lnTo>
                  <a:lnTo>
                    <a:pt x="3" y="41"/>
                  </a:lnTo>
                  <a:lnTo>
                    <a:pt x="7" y="42"/>
                  </a:lnTo>
                  <a:lnTo>
                    <a:pt x="9" y="42"/>
                  </a:lnTo>
                  <a:lnTo>
                    <a:pt x="11" y="40"/>
                  </a:lnTo>
                  <a:lnTo>
                    <a:pt x="11" y="40"/>
                  </a:lnTo>
                  <a:lnTo>
                    <a:pt x="17" y="32"/>
                  </a:lnTo>
                  <a:lnTo>
                    <a:pt x="24" y="24"/>
                  </a:lnTo>
                  <a:lnTo>
                    <a:pt x="32" y="17"/>
                  </a:lnTo>
                  <a:lnTo>
                    <a:pt x="39" y="11"/>
                  </a:lnTo>
                  <a:lnTo>
                    <a:pt x="39" y="11"/>
                  </a:lnTo>
                  <a:lnTo>
                    <a:pt x="41" y="10"/>
                  </a:lnTo>
                  <a:lnTo>
                    <a:pt x="42" y="8"/>
                  </a:lnTo>
                  <a:lnTo>
                    <a:pt x="41" y="3"/>
                  </a:lnTo>
                  <a:lnTo>
                    <a:pt x="39" y="2"/>
                  </a:lnTo>
                  <a:lnTo>
                    <a:pt x="38" y="0"/>
                  </a:lnTo>
                  <a:lnTo>
                    <a:pt x="36" y="0"/>
                  </a:lnTo>
                  <a:lnTo>
                    <a:pt x="34" y="2"/>
                  </a:lnTo>
                  <a:lnTo>
                    <a:pt x="3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94" name="Freeform 906"/>
            <p:cNvSpPr/>
            <p:nvPr/>
          </p:nvSpPr>
          <p:spPr bwMode="auto">
            <a:xfrm>
              <a:off x="3295651" y="3446463"/>
              <a:ext cx="20638" cy="20638"/>
            </a:xfrm>
            <a:custGeom>
              <a:avLst/>
              <a:gdLst/>
              <a:ahLst/>
              <a:cxnLst>
                <a:cxn ang="0">
                  <a:pos x="40" y="0"/>
                </a:cxn>
                <a:cxn ang="0">
                  <a:pos x="40" y="0"/>
                </a:cxn>
                <a:cxn ang="0">
                  <a:pos x="28" y="7"/>
                </a:cxn>
                <a:cxn ang="0">
                  <a:pos x="17" y="19"/>
                </a:cxn>
                <a:cxn ang="0">
                  <a:pos x="8" y="31"/>
                </a:cxn>
                <a:cxn ang="0">
                  <a:pos x="0" y="44"/>
                </a:cxn>
                <a:cxn ang="0">
                  <a:pos x="0" y="44"/>
                </a:cxn>
                <a:cxn ang="0">
                  <a:pos x="0" y="45"/>
                </a:cxn>
                <a:cxn ang="0">
                  <a:pos x="0" y="48"/>
                </a:cxn>
                <a:cxn ang="0">
                  <a:pos x="2" y="52"/>
                </a:cxn>
                <a:cxn ang="0">
                  <a:pos x="6" y="52"/>
                </a:cxn>
                <a:cxn ang="0">
                  <a:pos x="9" y="51"/>
                </a:cxn>
                <a:cxn ang="0">
                  <a:pos x="10" y="49"/>
                </a:cxn>
                <a:cxn ang="0">
                  <a:pos x="10" y="49"/>
                </a:cxn>
                <a:cxn ang="0">
                  <a:pos x="17" y="38"/>
                </a:cxn>
                <a:cxn ang="0">
                  <a:pos x="25" y="27"/>
                </a:cxn>
                <a:cxn ang="0">
                  <a:pos x="35" y="17"/>
                </a:cxn>
                <a:cxn ang="0">
                  <a:pos x="46" y="10"/>
                </a:cxn>
                <a:cxn ang="0">
                  <a:pos x="46" y="10"/>
                </a:cxn>
                <a:cxn ang="0">
                  <a:pos x="48" y="7"/>
                </a:cxn>
                <a:cxn ang="0">
                  <a:pos x="49" y="6"/>
                </a:cxn>
                <a:cxn ang="0">
                  <a:pos x="48" y="2"/>
                </a:cxn>
                <a:cxn ang="0">
                  <a:pos x="46" y="0"/>
                </a:cxn>
                <a:cxn ang="0">
                  <a:pos x="43" y="0"/>
                </a:cxn>
                <a:cxn ang="0">
                  <a:pos x="40" y="0"/>
                </a:cxn>
                <a:cxn ang="0">
                  <a:pos x="40" y="0"/>
                </a:cxn>
              </a:cxnLst>
              <a:rect l="0" t="0" r="r" b="b"/>
              <a:pathLst>
                <a:path w="49" h="52">
                  <a:moveTo>
                    <a:pt x="40" y="0"/>
                  </a:moveTo>
                  <a:lnTo>
                    <a:pt x="40" y="0"/>
                  </a:lnTo>
                  <a:lnTo>
                    <a:pt x="28" y="7"/>
                  </a:lnTo>
                  <a:lnTo>
                    <a:pt x="17" y="19"/>
                  </a:lnTo>
                  <a:lnTo>
                    <a:pt x="8" y="31"/>
                  </a:lnTo>
                  <a:lnTo>
                    <a:pt x="0" y="44"/>
                  </a:lnTo>
                  <a:lnTo>
                    <a:pt x="0" y="44"/>
                  </a:lnTo>
                  <a:lnTo>
                    <a:pt x="0" y="45"/>
                  </a:lnTo>
                  <a:lnTo>
                    <a:pt x="0" y="48"/>
                  </a:lnTo>
                  <a:lnTo>
                    <a:pt x="2" y="52"/>
                  </a:lnTo>
                  <a:lnTo>
                    <a:pt x="6" y="52"/>
                  </a:lnTo>
                  <a:lnTo>
                    <a:pt x="9" y="51"/>
                  </a:lnTo>
                  <a:lnTo>
                    <a:pt x="10" y="49"/>
                  </a:lnTo>
                  <a:lnTo>
                    <a:pt x="10" y="49"/>
                  </a:lnTo>
                  <a:lnTo>
                    <a:pt x="17" y="38"/>
                  </a:lnTo>
                  <a:lnTo>
                    <a:pt x="25" y="27"/>
                  </a:lnTo>
                  <a:lnTo>
                    <a:pt x="35" y="17"/>
                  </a:lnTo>
                  <a:lnTo>
                    <a:pt x="46" y="10"/>
                  </a:lnTo>
                  <a:lnTo>
                    <a:pt x="46" y="10"/>
                  </a:lnTo>
                  <a:lnTo>
                    <a:pt x="48" y="7"/>
                  </a:lnTo>
                  <a:lnTo>
                    <a:pt x="49" y="6"/>
                  </a:lnTo>
                  <a:lnTo>
                    <a:pt x="48" y="2"/>
                  </a:lnTo>
                  <a:lnTo>
                    <a:pt x="46" y="0"/>
                  </a:lnTo>
                  <a:lnTo>
                    <a:pt x="43" y="0"/>
                  </a:lnTo>
                  <a:lnTo>
                    <a:pt x="40" y="0"/>
                  </a:lnTo>
                  <a:lnTo>
                    <a:pt x="40"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95" name="Freeform 907"/>
            <p:cNvSpPr/>
            <p:nvPr/>
          </p:nvSpPr>
          <p:spPr bwMode="auto">
            <a:xfrm>
              <a:off x="3322638" y="3460751"/>
              <a:ext cx="19050" cy="20638"/>
            </a:xfrm>
            <a:custGeom>
              <a:avLst/>
              <a:gdLst/>
              <a:ahLst/>
              <a:cxnLst>
                <a:cxn ang="0">
                  <a:pos x="35" y="2"/>
                </a:cxn>
                <a:cxn ang="0">
                  <a:pos x="35" y="2"/>
                </a:cxn>
                <a:cxn ang="0">
                  <a:pos x="31" y="7"/>
                </a:cxn>
                <a:cxn ang="0">
                  <a:pos x="27" y="13"/>
                </a:cxn>
                <a:cxn ang="0">
                  <a:pos x="18" y="22"/>
                </a:cxn>
                <a:cxn ang="0">
                  <a:pos x="8" y="32"/>
                </a:cxn>
                <a:cxn ang="0">
                  <a:pos x="4" y="37"/>
                </a:cxn>
                <a:cxn ang="0">
                  <a:pos x="1" y="44"/>
                </a:cxn>
                <a:cxn ang="0">
                  <a:pos x="1" y="44"/>
                </a:cxn>
                <a:cxn ang="0">
                  <a:pos x="0" y="47"/>
                </a:cxn>
                <a:cxn ang="0">
                  <a:pos x="1" y="48"/>
                </a:cxn>
                <a:cxn ang="0">
                  <a:pos x="4" y="52"/>
                </a:cxn>
                <a:cxn ang="0">
                  <a:pos x="5" y="52"/>
                </a:cxn>
                <a:cxn ang="0">
                  <a:pos x="8" y="52"/>
                </a:cxn>
                <a:cxn ang="0">
                  <a:pos x="9" y="52"/>
                </a:cxn>
                <a:cxn ang="0">
                  <a:pos x="10" y="49"/>
                </a:cxn>
                <a:cxn ang="0">
                  <a:pos x="10" y="49"/>
                </a:cxn>
                <a:cxn ang="0">
                  <a:pos x="14" y="43"/>
                </a:cxn>
                <a:cxn ang="0">
                  <a:pos x="18" y="37"/>
                </a:cxn>
                <a:cxn ang="0">
                  <a:pos x="27" y="28"/>
                </a:cxn>
                <a:cxn ang="0">
                  <a:pos x="36" y="19"/>
                </a:cxn>
                <a:cxn ang="0">
                  <a:pos x="42" y="14"/>
                </a:cxn>
                <a:cxn ang="0">
                  <a:pos x="46" y="7"/>
                </a:cxn>
                <a:cxn ang="0">
                  <a:pos x="46" y="7"/>
                </a:cxn>
                <a:cxn ang="0">
                  <a:pos x="46" y="5"/>
                </a:cxn>
                <a:cxn ang="0">
                  <a:pos x="46" y="3"/>
                </a:cxn>
                <a:cxn ang="0">
                  <a:pos x="43" y="0"/>
                </a:cxn>
                <a:cxn ang="0">
                  <a:pos x="39" y="0"/>
                </a:cxn>
                <a:cxn ang="0">
                  <a:pos x="36" y="0"/>
                </a:cxn>
                <a:cxn ang="0">
                  <a:pos x="35" y="2"/>
                </a:cxn>
                <a:cxn ang="0">
                  <a:pos x="35" y="2"/>
                </a:cxn>
              </a:cxnLst>
              <a:rect l="0" t="0" r="r" b="b"/>
              <a:pathLst>
                <a:path w="46" h="52">
                  <a:moveTo>
                    <a:pt x="35" y="2"/>
                  </a:moveTo>
                  <a:lnTo>
                    <a:pt x="35" y="2"/>
                  </a:lnTo>
                  <a:lnTo>
                    <a:pt x="31" y="7"/>
                  </a:lnTo>
                  <a:lnTo>
                    <a:pt x="27" y="13"/>
                  </a:lnTo>
                  <a:lnTo>
                    <a:pt x="18" y="22"/>
                  </a:lnTo>
                  <a:lnTo>
                    <a:pt x="8" y="32"/>
                  </a:lnTo>
                  <a:lnTo>
                    <a:pt x="4" y="37"/>
                  </a:lnTo>
                  <a:lnTo>
                    <a:pt x="1" y="44"/>
                  </a:lnTo>
                  <a:lnTo>
                    <a:pt x="1" y="44"/>
                  </a:lnTo>
                  <a:lnTo>
                    <a:pt x="0" y="47"/>
                  </a:lnTo>
                  <a:lnTo>
                    <a:pt x="1" y="48"/>
                  </a:lnTo>
                  <a:lnTo>
                    <a:pt x="4" y="52"/>
                  </a:lnTo>
                  <a:lnTo>
                    <a:pt x="5" y="52"/>
                  </a:lnTo>
                  <a:lnTo>
                    <a:pt x="8" y="52"/>
                  </a:lnTo>
                  <a:lnTo>
                    <a:pt x="9" y="52"/>
                  </a:lnTo>
                  <a:lnTo>
                    <a:pt x="10" y="49"/>
                  </a:lnTo>
                  <a:lnTo>
                    <a:pt x="10" y="49"/>
                  </a:lnTo>
                  <a:lnTo>
                    <a:pt x="14" y="43"/>
                  </a:lnTo>
                  <a:lnTo>
                    <a:pt x="18" y="37"/>
                  </a:lnTo>
                  <a:lnTo>
                    <a:pt x="27" y="28"/>
                  </a:lnTo>
                  <a:lnTo>
                    <a:pt x="36" y="19"/>
                  </a:lnTo>
                  <a:lnTo>
                    <a:pt x="42" y="14"/>
                  </a:lnTo>
                  <a:lnTo>
                    <a:pt x="46" y="7"/>
                  </a:lnTo>
                  <a:lnTo>
                    <a:pt x="46" y="7"/>
                  </a:lnTo>
                  <a:lnTo>
                    <a:pt x="46" y="5"/>
                  </a:lnTo>
                  <a:lnTo>
                    <a:pt x="46" y="3"/>
                  </a:lnTo>
                  <a:lnTo>
                    <a:pt x="43" y="0"/>
                  </a:lnTo>
                  <a:lnTo>
                    <a:pt x="39" y="0"/>
                  </a:lnTo>
                  <a:lnTo>
                    <a:pt x="36" y="0"/>
                  </a:lnTo>
                  <a:lnTo>
                    <a:pt x="35" y="2"/>
                  </a:lnTo>
                  <a:lnTo>
                    <a:pt x="3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96" name="Freeform 908"/>
            <p:cNvSpPr/>
            <p:nvPr/>
          </p:nvSpPr>
          <p:spPr bwMode="auto">
            <a:xfrm>
              <a:off x="3348038" y="3482976"/>
              <a:ext cx="23813" cy="26988"/>
            </a:xfrm>
            <a:custGeom>
              <a:avLst/>
              <a:gdLst/>
              <a:ahLst/>
              <a:cxnLst>
                <a:cxn ang="0">
                  <a:pos x="53" y="1"/>
                </a:cxn>
                <a:cxn ang="0">
                  <a:pos x="53" y="1"/>
                </a:cxn>
                <a:cxn ang="0">
                  <a:pos x="43" y="8"/>
                </a:cxn>
                <a:cxn ang="0">
                  <a:pos x="36" y="14"/>
                </a:cxn>
                <a:cxn ang="0">
                  <a:pos x="29" y="22"/>
                </a:cxn>
                <a:cxn ang="0">
                  <a:pos x="22" y="30"/>
                </a:cxn>
                <a:cxn ang="0">
                  <a:pos x="22" y="30"/>
                </a:cxn>
                <a:cxn ang="0">
                  <a:pos x="9" y="46"/>
                </a:cxn>
                <a:cxn ang="0">
                  <a:pos x="4" y="52"/>
                </a:cxn>
                <a:cxn ang="0">
                  <a:pos x="0" y="61"/>
                </a:cxn>
                <a:cxn ang="0">
                  <a:pos x="0" y="61"/>
                </a:cxn>
                <a:cxn ang="0">
                  <a:pos x="0" y="64"/>
                </a:cxn>
                <a:cxn ang="0">
                  <a:pos x="0" y="65"/>
                </a:cxn>
                <a:cxn ang="0">
                  <a:pos x="2" y="66"/>
                </a:cxn>
                <a:cxn ang="0">
                  <a:pos x="4" y="68"/>
                </a:cxn>
                <a:cxn ang="0">
                  <a:pos x="8" y="68"/>
                </a:cxn>
                <a:cxn ang="0">
                  <a:pos x="9" y="66"/>
                </a:cxn>
                <a:cxn ang="0">
                  <a:pos x="11" y="64"/>
                </a:cxn>
                <a:cxn ang="0">
                  <a:pos x="11" y="64"/>
                </a:cxn>
                <a:cxn ang="0">
                  <a:pos x="15" y="57"/>
                </a:cxn>
                <a:cxn ang="0">
                  <a:pos x="20" y="51"/>
                </a:cxn>
                <a:cxn ang="0">
                  <a:pos x="29" y="39"/>
                </a:cxn>
                <a:cxn ang="0">
                  <a:pos x="29" y="39"/>
                </a:cxn>
                <a:cxn ang="0">
                  <a:pos x="36" y="31"/>
                </a:cxn>
                <a:cxn ang="0">
                  <a:pos x="42" y="23"/>
                </a:cxn>
                <a:cxn ang="0">
                  <a:pos x="50" y="17"/>
                </a:cxn>
                <a:cxn ang="0">
                  <a:pos x="58" y="10"/>
                </a:cxn>
                <a:cxn ang="0">
                  <a:pos x="58" y="10"/>
                </a:cxn>
                <a:cxn ang="0">
                  <a:pos x="59" y="9"/>
                </a:cxn>
                <a:cxn ang="0">
                  <a:pos x="60" y="6"/>
                </a:cxn>
                <a:cxn ang="0">
                  <a:pos x="59" y="2"/>
                </a:cxn>
                <a:cxn ang="0">
                  <a:pos x="58" y="1"/>
                </a:cxn>
                <a:cxn ang="0">
                  <a:pos x="56" y="0"/>
                </a:cxn>
                <a:cxn ang="0">
                  <a:pos x="54" y="0"/>
                </a:cxn>
                <a:cxn ang="0">
                  <a:pos x="53" y="1"/>
                </a:cxn>
                <a:cxn ang="0">
                  <a:pos x="53" y="1"/>
                </a:cxn>
              </a:cxnLst>
              <a:rect l="0" t="0" r="r" b="b"/>
              <a:pathLst>
                <a:path w="60" h="68">
                  <a:moveTo>
                    <a:pt x="53" y="1"/>
                  </a:moveTo>
                  <a:lnTo>
                    <a:pt x="53" y="1"/>
                  </a:lnTo>
                  <a:lnTo>
                    <a:pt x="43" y="8"/>
                  </a:lnTo>
                  <a:lnTo>
                    <a:pt x="36" y="14"/>
                  </a:lnTo>
                  <a:lnTo>
                    <a:pt x="29" y="22"/>
                  </a:lnTo>
                  <a:lnTo>
                    <a:pt x="22" y="30"/>
                  </a:lnTo>
                  <a:lnTo>
                    <a:pt x="22" y="30"/>
                  </a:lnTo>
                  <a:lnTo>
                    <a:pt x="9" y="46"/>
                  </a:lnTo>
                  <a:lnTo>
                    <a:pt x="4" y="52"/>
                  </a:lnTo>
                  <a:lnTo>
                    <a:pt x="0" y="61"/>
                  </a:lnTo>
                  <a:lnTo>
                    <a:pt x="0" y="61"/>
                  </a:lnTo>
                  <a:lnTo>
                    <a:pt x="0" y="64"/>
                  </a:lnTo>
                  <a:lnTo>
                    <a:pt x="0" y="65"/>
                  </a:lnTo>
                  <a:lnTo>
                    <a:pt x="2" y="66"/>
                  </a:lnTo>
                  <a:lnTo>
                    <a:pt x="4" y="68"/>
                  </a:lnTo>
                  <a:lnTo>
                    <a:pt x="8" y="68"/>
                  </a:lnTo>
                  <a:lnTo>
                    <a:pt x="9" y="66"/>
                  </a:lnTo>
                  <a:lnTo>
                    <a:pt x="11" y="64"/>
                  </a:lnTo>
                  <a:lnTo>
                    <a:pt x="11" y="64"/>
                  </a:lnTo>
                  <a:lnTo>
                    <a:pt x="15" y="57"/>
                  </a:lnTo>
                  <a:lnTo>
                    <a:pt x="20" y="51"/>
                  </a:lnTo>
                  <a:lnTo>
                    <a:pt x="29" y="39"/>
                  </a:lnTo>
                  <a:lnTo>
                    <a:pt x="29" y="39"/>
                  </a:lnTo>
                  <a:lnTo>
                    <a:pt x="36" y="31"/>
                  </a:lnTo>
                  <a:lnTo>
                    <a:pt x="42" y="23"/>
                  </a:lnTo>
                  <a:lnTo>
                    <a:pt x="50" y="17"/>
                  </a:lnTo>
                  <a:lnTo>
                    <a:pt x="58" y="10"/>
                  </a:lnTo>
                  <a:lnTo>
                    <a:pt x="58" y="10"/>
                  </a:lnTo>
                  <a:lnTo>
                    <a:pt x="59" y="9"/>
                  </a:lnTo>
                  <a:lnTo>
                    <a:pt x="60" y="6"/>
                  </a:lnTo>
                  <a:lnTo>
                    <a:pt x="59" y="2"/>
                  </a:lnTo>
                  <a:lnTo>
                    <a:pt x="58" y="1"/>
                  </a:lnTo>
                  <a:lnTo>
                    <a:pt x="56" y="0"/>
                  </a:lnTo>
                  <a:lnTo>
                    <a:pt x="54" y="0"/>
                  </a:lnTo>
                  <a:lnTo>
                    <a:pt x="53" y="1"/>
                  </a:lnTo>
                  <a:lnTo>
                    <a:pt x="5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97" name="Freeform 909"/>
            <p:cNvSpPr/>
            <p:nvPr/>
          </p:nvSpPr>
          <p:spPr bwMode="auto">
            <a:xfrm>
              <a:off x="3398838" y="3498851"/>
              <a:ext cx="20638" cy="30163"/>
            </a:xfrm>
            <a:custGeom>
              <a:avLst/>
              <a:gdLst/>
              <a:ahLst/>
              <a:cxnLst>
                <a:cxn ang="0">
                  <a:pos x="42" y="1"/>
                </a:cxn>
                <a:cxn ang="0">
                  <a:pos x="42" y="1"/>
                </a:cxn>
                <a:cxn ang="0">
                  <a:pos x="31" y="20"/>
                </a:cxn>
                <a:cxn ang="0">
                  <a:pos x="31" y="20"/>
                </a:cxn>
                <a:cxn ang="0">
                  <a:pos x="25" y="31"/>
                </a:cxn>
                <a:cxn ang="0">
                  <a:pos x="22" y="37"/>
                </a:cxn>
                <a:cxn ang="0">
                  <a:pos x="18" y="42"/>
                </a:cxn>
                <a:cxn ang="0">
                  <a:pos x="18" y="42"/>
                </a:cxn>
                <a:cxn ang="0">
                  <a:pos x="6" y="54"/>
                </a:cxn>
                <a:cxn ang="0">
                  <a:pos x="2" y="60"/>
                </a:cxn>
                <a:cxn ang="0">
                  <a:pos x="0" y="68"/>
                </a:cxn>
                <a:cxn ang="0">
                  <a:pos x="0" y="68"/>
                </a:cxn>
                <a:cxn ang="0">
                  <a:pos x="0" y="71"/>
                </a:cxn>
                <a:cxn ang="0">
                  <a:pos x="1" y="72"/>
                </a:cxn>
                <a:cxn ang="0">
                  <a:pos x="4" y="75"/>
                </a:cxn>
                <a:cxn ang="0">
                  <a:pos x="6" y="75"/>
                </a:cxn>
                <a:cxn ang="0">
                  <a:pos x="9" y="75"/>
                </a:cxn>
                <a:cxn ang="0">
                  <a:pos x="10" y="73"/>
                </a:cxn>
                <a:cxn ang="0">
                  <a:pos x="10" y="71"/>
                </a:cxn>
                <a:cxn ang="0">
                  <a:pos x="10" y="71"/>
                </a:cxn>
                <a:cxn ang="0">
                  <a:pos x="11" y="67"/>
                </a:cxn>
                <a:cxn ang="0">
                  <a:pos x="13" y="64"/>
                </a:cxn>
                <a:cxn ang="0">
                  <a:pos x="18" y="58"/>
                </a:cxn>
                <a:cxn ang="0">
                  <a:pos x="25" y="52"/>
                </a:cxn>
                <a:cxn ang="0">
                  <a:pos x="28" y="46"/>
                </a:cxn>
                <a:cxn ang="0">
                  <a:pos x="28" y="46"/>
                </a:cxn>
                <a:cxn ang="0">
                  <a:pos x="40" y="26"/>
                </a:cxn>
                <a:cxn ang="0">
                  <a:pos x="52" y="8"/>
                </a:cxn>
                <a:cxn ang="0">
                  <a:pos x="52" y="8"/>
                </a:cxn>
                <a:cxn ang="0">
                  <a:pos x="53" y="5"/>
                </a:cxn>
                <a:cxn ang="0">
                  <a:pos x="52" y="4"/>
                </a:cxn>
                <a:cxn ang="0">
                  <a:pos x="49" y="0"/>
                </a:cxn>
                <a:cxn ang="0">
                  <a:pos x="46" y="0"/>
                </a:cxn>
                <a:cxn ang="0">
                  <a:pos x="44" y="0"/>
                </a:cxn>
                <a:cxn ang="0">
                  <a:pos x="42" y="1"/>
                </a:cxn>
                <a:cxn ang="0">
                  <a:pos x="42" y="1"/>
                </a:cxn>
              </a:cxnLst>
              <a:rect l="0" t="0" r="r" b="b"/>
              <a:pathLst>
                <a:path w="53" h="75">
                  <a:moveTo>
                    <a:pt x="42" y="1"/>
                  </a:moveTo>
                  <a:lnTo>
                    <a:pt x="42" y="1"/>
                  </a:lnTo>
                  <a:lnTo>
                    <a:pt x="31" y="20"/>
                  </a:lnTo>
                  <a:lnTo>
                    <a:pt x="31" y="20"/>
                  </a:lnTo>
                  <a:lnTo>
                    <a:pt x="25" y="31"/>
                  </a:lnTo>
                  <a:lnTo>
                    <a:pt x="22" y="37"/>
                  </a:lnTo>
                  <a:lnTo>
                    <a:pt x="18" y="42"/>
                  </a:lnTo>
                  <a:lnTo>
                    <a:pt x="18" y="42"/>
                  </a:lnTo>
                  <a:lnTo>
                    <a:pt x="6" y="54"/>
                  </a:lnTo>
                  <a:lnTo>
                    <a:pt x="2" y="60"/>
                  </a:lnTo>
                  <a:lnTo>
                    <a:pt x="0" y="68"/>
                  </a:lnTo>
                  <a:lnTo>
                    <a:pt x="0" y="68"/>
                  </a:lnTo>
                  <a:lnTo>
                    <a:pt x="0" y="71"/>
                  </a:lnTo>
                  <a:lnTo>
                    <a:pt x="1" y="72"/>
                  </a:lnTo>
                  <a:lnTo>
                    <a:pt x="4" y="75"/>
                  </a:lnTo>
                  <a:lnTo>
                    <a:pt x="6" y="75"/>
                  </a:lnTo>
                  <a:lnTo>
                    <a:pt x="9" y="75"/>
                  </a:lnTo>
                  <a:lnTo>
                    <a:pt x="10" y="73"/>
                  </a:lnTo>
                  <a:lnTo>
                    <a:pt x="10" y="71"/>
                  </a:lnTo>
                  <a:lnTo>
                    <a:pt x="10" y="71"/>
                  </a:lnTo>
                  <a:lnTo>
                    <a:pt x="11" y="67"/>
                  </a:lnTo>
                  <a:lnTo>
                    <a:pt x="13" y="64"/>
                  </a:lnTo>
                  <a:lnTo>
                    <a:pt x="18" y="58"/>
                  </a:lnTo>
                  <a:lnTo>
                    <a:pt x="25" y="52"/>
                  </a:lnTo>
                  <a:lnTo>
                    <a:pt x="28" y="46"/>
                  </a:lnTo>
                  <a:lnTo>
                    <a:pt x="28" y="46"/>
                  </a:lnTo>
                  <a:lnTo>
                    <a:pt x="40" y="26"/>
                  </a:lnTo>
                  <a:lnTo>
                    <a:pt x="52" y="8"/>
                  </a:lnTo>
                  <a:lnTo>
                    <a:pt x="52" y="8"/>
                  </a:lnTo>
                  <a:lnTo>
                    <a:pt x="53" y="5"/>
                  </a:lnTo>
                  <a:lnTo>
                    <a:pt x="52" y="4"/>
                  </a:lnTo>
                  <a:lnTo>
                    <a:pt x="49" y="0"/>
                  </a:lnTo>
                  <a:lnTo>
                    <a:pt x="46" y="0"/>
                  </a:lnTo>
                  <a:lnTo>
                    <a:pt x="44" y="0"/>
                  </a:lnTo>
                  <a:lnTo>
                    <a:pt x="42" y="1"/>
                  </a:lnTo>
                  <a:lnTo>
                    <a:pt x="4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98" name="Freeform 910"/>
            <p:cNvSpPr/>
            <p:nvPr/>
          </p:nvSpPr>
          <p:spPr bwMode="auto">
            <a:xfrm>
              <a:off x="3460751" y="3505201"/>
              <a:ext cx="17463" cy="26988"/>
            </a:xfrm>
            <a:custGeom>
              <a:avLst/>
              <a:gdLst/>
              <a:ahLst/>
              <a:cxnLst>
                <a:cxn ang="0">
                  <a:pos x="36" y="2"/>
                </a:cxn>
                <a:cxn ang="0">
                  <a:pos x="36" y="2"/>
                </a:cxn>
                <a:cxn ang="0">
                  <a:pos x="30" y="8"/>
                </a:cxn>
                <a:cxn ang="0">
                  <a:pos x="27" y="16"/>
                </a:cxn>
                <a:cxn ang="0">
                  <a:pos x="17" y="30"/>
                </a:cxn>
                <a:cxn ang="0">
                  <a:pos x="11" y="46"/>
                </a:cxn>
                <a:cxn ang="0">
                  <a:pos x="2" y="61"/>
                </a:cxn>
                <a:cxn ang="0">
                  <a:pos x="2" y="61"/>
                </a:cxn>
                <a:cxn ang="0">
                  <a:pos x="0" y="62"/>
                </a:cxn>
                <a:cxn ang="0">
                  <a:pos x="0" y="64"/>
                </a:cxn>
                <a:cxn ang="0">
                  <a:pos x="2" y="66"/>
                </a:cxn>
                <a:cxn ang="0">
                  <a:pos x="3" y="67"/>
                </a:cxn>
                <a:cxn ang="0">
                  <a:pos x="7" y="68"/>
                </a:cxn>
                <a:cxn ang="0">
                  <a:pos x="10" y="67"/>
                </a:cxn>
                <a:cxn ang="0">
                  <a:pos x="11" y="66"/>
                </a:cxn>
                <a:cxn ang="0">
                  <a:pos x="11" y="66"/>
                </a:cxn>
                <a:cxn ang="0">
                  <a:pos x="20" y="53"/>
                </a:cxn>
                <a:cxn ang="0">
                  <a:pos x="27" y="37"/>
                </a:cxn>
                <a:cxn ang="0">
                  <a:pos x="34" y="23"/>
                </a:cxn>
                <a:cxn ang="0">
                  <a:pos x="40" y="16"/>
                </a:cxn>
                <a:cxn ang="0">
                  <a:pos x="45" y="10"/>
                </a:cxn>
                <a:cxn ang="0">
                  <a:pos x="45" y="10"/>
                </a:cxn>
                <a:cxn ang="0">
                  <a:pos x="46" y="8"/>
                </a:cxn>
                <a:cxn ang="0">
                  <a:pos x="46" y="6"/>
                </a:cxn>
                <a:cxn ang="0">
                  <a:pos x="44" y="2"/>
                </a:cxn>
                <a:cxn ang="0">
                  <a:pos x="41" y="0"/>
                </a:cxn>
                <a:cxn ang="0">
                  <a:pos x="38" y="0"/>
                </a:cxn>
                <a:cxn ang="0">
                  <a:pos x="36" y="2"/>
                </a:cxn>
                <a:cxn ang="0">
                  <a:pos x="36" y="2"/>
                </a:cxn>
              </a:cxnLst>
              <a:rect l="0" t="0" r="r" b="b"/>
              <a:pathLst>
                <a:path w="46" h="68">
                  <a:moveTo>
                    <a:pt x="36" y="2"/>
                  </a:moveTo>
                  <a:lnTo>
                    <a:pt x="36" y="2"/>
                  </a:lnTo>
                  <a:lnTo>
                    <a:pt x="30" y="8"/>
                  </a:lnTo>
                  <a:lnTo>
                    <a:pt x="27" y="16"/>
                  </a:lnTo>
                  <a:lnTo>
                    <a:pt x="17" y="30"/>
                  </a:lnTo>
                  <a:lnTo>
                    <a:pt x="11" y="46"/>
                  </a:lnTo>
                  <a:lnTo>
                    <a:pt x="2" y="61"/>
                  </a:lnTo>
                  <a:lnTo>
                    <a:pt x="2" y="61"/>
                  </a:lnTo>
                  <a:lnTo>
                    <a:pt x="0" y="62"/>
                  </a:lnTo>
                  <a:lnTo>
                    <a:pt x="0" y="64"/>
                  </a:lnTo>
                  <a:lnTo>
                    <a:pt x="2" y="66"/>
                  </a:lnTo>
                  <a:lnTo>
                    <a:pt x="3" y="67"/>
                  </a:lnTo>
                  <a:lnTo>
                    <a:pt x="7" y="68"/>
                  </a:lnTo>
                  <a:lnTo>
                    <a:pt x="10" y="67"/>
                  </a:lnTo>
                  <a:lnTo>
                    <a:pt x="11" y="66"/>
                  </a:lnTo>
                  <a:lnTo>
                    <a:pt x="11" y="66"/>
                  </a:lnTo>
                  <a:lnTo>
                    <a:pt x="20" y="53"/>
                  </a:lnTo>
                  <a:lnTo>
                    <a:pt x="27" y="37"/>
                  </a:lnTo>
                  <a:lnTo>
                    <a:pt x="34" y="23"/>
                  </a:lnTo>
                  <a:lnTo>
                    <a:pt x="40" y="16"/>
                  </a:lnTo>
                  <a:lnTo>
                    <a:pt x="45" y="10"/>
                  </a:lnTo>
                  <a:lnTo>
                    <a:pt x="45" y="10"/>
                  </a:lnTo>
                  <a:lnTo>
                    <a:pt x="46" y="8"/>
                  </a:lnTo>
                  <a:lnTo>
                    <a:pt x="46" y="6"/>
                  </a:lnTo>
                  <a:lnTo>
                    <a:pt x="44" y="2"/>
                  </a:lnTo>
                  <a:lnTo>
                    <a:pt x="41" y="0"/>
                  </a:lnTo>
                  <a:lnTo>
                    <a:pt x="38" y="0"/>
                  </a:lnTo>
                  <a:lnTo>
                    <a:pt x="36" y="2"/>
                  </a:lnTo>
                  <a:lnTo>
                    <a:pt x="3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99" name="Freeform 911"/>
            <p:cNvSpPr/>
            <p:nvPr/>
          </p:nvSpPr>
          <p:spPr bwMode="auto">
            <a:xfrm>
              <a:off x="3506788" y="3503613"/>
              <a:ext cx="25400" cy="31750"/>
            </a:xfrm>
            <a:custGeom>
              <a:avLst/>
              <a:gdLst/>
              <a:ahLst/>
              <a:cxnLst>
                <a:cxn ang="0">
                  <a:pos x="52" y="2"/>
                </a:cxn>
                <a:cxn ang="0">
                  <a:pos x="52" y="2"/>
                </a:cxn>
                <a:cxn ang="0">
                  <a:pos x="43" y="8"/>
                </a:cxn>
                <a:cxn ang="0">
                  <a:pos x="34" y="15"/>
                </a:cxn>
                <a:cxn ang="0">
                  <a:pos x="26" y="24"/>
                </a:cxn>
                <a:cxn ang="0">
                  <a:pos x="20" y="32"/>
                </a:cxn>
                <a:cxn ang="0">
                  <a:pos x="13" y="42"/>
                </a:cxn>
                <a:cxn ang="0">
                  <a:pos x="9" y="51"/>
                </a:cxn>
                <a:cxn ang="0">
                  <a:pos x="4" y="62"/>
                </a:cxn>
                <a:cxn ang="0">
                  <a:pos x="0" y="74"/>
                </a:cxn>
                <a:cxn ang="0">
                  <a:pos x="0" y="74"/>
                </a:cxn>
                <a:cxn ang="0">
                  <a:pos x="0" y="75"/>
                </a:cxn>
                <a:cxn ang="0">
                  <a:pos x="1" y="78"/>
                </a:cxn>
                <a:cxn ang="0">
                  <a:pos x="4" y="80"/>
                </a:cxn>
                <a:cxn ang="0">
                  <a:pos x="9" y="80"/>
                </a:cxn>
                <a:cxn ang="0">
                  <a:pos x="11" y="79"/>
                </a:cxn>
                <a:cxn ang="0">
                  <a:pos x="12" y="76"/>
                </a:cxn>
                <a:cxn ang="0">
                  <a:pos x="12" y="76"/>
                </a:cxn>
                <a:cxn ang="0">
                  <a:pos x="18" y="57"/>
                </a:cxn>
                <a:cxn ang="0">
                  <a:pos x="24" y="48"/>
                </a:cxn>
                <a:cxn ang="0">
                  <a:pos x="29" y="40"/>
                </a:cxn>
                <a:cxn ang="0">
                  <a:pos x="35" y="31"/>
                </a:cxn>
                <a:cxn ang="0">
                  <a:pos x="42" y="24"/>
                </a:cxn>
                <a:cxn ang="0">
                  <a:pos x="50" y="17"/>
                </a:cxn>
                <a:cxn ang="0">
                  <a:pos x="59" y="11"/>
                </a:cxn>
                <a:cxn ang="0">
                  <a:pos x="59" y="11"/>
                </a:cxn>
                <a:cxn ang="0">
                  <a:pos x="60" y="10"/>
                </a:cxn>
                <a:cxn ang="0">
                  <a:pos x="62" y="7"/>
                </a:cxn>
                <a:cxn ang="0">
                  <a:pos x="60" y="3"/>
                </a:cxn>
                <a:cxn ang="0">
                  <a:pos x="58" y="0"/>
                </a:cxn>
                <a:cxn ang="0">
                  <a:pos x="55" y="0"/>
                </a:cxn>
                <a:cxn ang="0">
                  <a:pos x="52" y="2"/>
                </a:cxn>
                <a:cxn ang="0">
                  <a:pos x="52" y="2"/>
                </a:cxn>
              </a:cxnLst>
              <a:rect l="0" t="0" r="r" b="b"/>
              <a:pathLst>
                <a:path w="62" h="80">
                  <a:moveTo>
                    <a:pt x="52" y="2"/>
                  </a:moveTo>
                  <a:lnTo>
                    <a:pt x="52" y="2"/>
                  </a:lnTo>
                  <a:lnTo>
                    <a:pt x="43" y="8"/>
                  </a:lnTo>
                  <a:lnTo>
                    <a:pt x="34" y="15"/>
                  </a:lnTo>
                  <a:lnTo>
                    <a:pt x="26" y="24"/>
                  </a:lnTo>
                  <a:lnTo>
                    <a:pt x="20" y="32"/>
                  </a:lnTo>
                  <a:lnTo>
                    <a:pt x="13" y="42"/>
                  </a:lnTo>
                  <a:lnTo>
                    <a:pt x="9" y="51"/>
                  </a:lnTo>
                  <a:lnTo>
                    <a:pt x="4" y="62"/>
                  </a:lnTo>
                  <a:lnTo>
                    <a:pt x="0" y="74"/>
                  </a:lnTo>
                  <a:lnTo>
                    <a:pt x="0" y="74"/>
                  </a:lnTo>
                  <a:lnTo>
                    <a:pt x="0" y="75"/>
                  </a:lnTo>
                  <a:lnTo>
                    <a:pt x="1" y="78"/>
                  </a:lnTo>
                  <a:lnTo>
                    <a:pt x="4" y="80"/>
                  </a:lnTo>
                  <a:lnTo>
                    <a:pt x="9" y="80"/>
                  </a:lnTo>
                  <a:lnTo>
                    <a:pt x="11" y="79"/>
                  </a:lnTo>
                  <a:lnTo>
                    <a:pt x="12" y="76"/>
                  </a:lnTo>
                  <a:lnTo>
                    <a:pt x="12" y="76"/>
                  </a:lnTo>
                  <a:lnTo>
                    <a:pt x="18" y="57"/>
                  </a:lnTo>
                  <a:lnTo>
                    <a:pt x="24" y="48"/>
                  </a:lnTo>
                  <a:lnTo>
                    <a:pt x="29" y="40"/>
                  </a:lnTo>
                  <a:lnTo>
                    <a:pt x="35" y="31"/>
                  </a:lnTo>
                  <a:lnTo>
                    <a:pt x="42" y="24"/>
                  </a:lnTo>
                  <a:lnTo>
                    <a:pt x="50" y="17"/>
                  </a:lnTo>
                  <a:lnTo>
                    <a:pt x="59" y="11"/>
                  </a:lnTo>
                  <a:lnTo>
                    <a:pt x="59" y="11"/>
                  </a:lnTo>
                  <a:lnTo>
                    <a:pt x="60" y="10"/>
                  </a:lnTo>
                  <a:lnTo>
                    <a:pt x="62" y="7"/>
                  </a:lnTo>
                  <a:lnTo>
                    <a:pt x="60" y="3"/>
                  </a:lnTo>
                  <a:lnTo>
                    <a:pt x="58" y="0"/>
                  </a:lnTo>
                  <a:lnTo>
                    <a:pt x="55" y="0"/>
                  </a:lnTo>
                  <a:lnTo>
                    <a:pt x="52" y="2"/>
                  </a:lnTo>
                  <a:lnTo>
                    <a:pt x="5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00" name="Freeform 912"/>
            <p:cNvSpPr/>
            <p:nvPr/>
          </p:nvSpPr>
          <p:spPr bwMode="auto">
            <a:xfrm>
              <a:off x="3549651" y="3498851"/>
              <a:ext cx="23813" cy="34925"/>
            </a:xfrm>
            <a:custGeom>
              <a:avLst/>
              <a:gdLst/>
              <a:ahLst/>
              <a:cxnLst>
                <a:cxn ang="0">
                  <a:pos x="49" y="6"/>
                </a:cxn>
                <a:cxn ang="0">
                  <a:pos x="49" y="6"/>
                </a:cxn>
                <a:cxn ang="0">
                  <a:pos x="46" y="14"/>
                </a:cxn>
                <a:cxn ang="0">
                  <a:pos x="41" y="23"/>
                </a:cxn>
                <a:cxn ang="0">
                  <a:pos x="34" y="32"/>
                </a:cxn>
                <a:cxn ang="0">
                  <a:pos x="29" y="39"/>
                </a:cxn>
                <a:cxn ang="0">
                  <a:pos x="29" y="39"/>
                </a:cxn>
                <a:cxn ang="0">
                  <a:pos x="20" y="48"/>
                </a:cxn>
                <a:cxn ang="0">
                  <a:pos x="13" y="59"/>
                </a:cxn>
                <a:cxn ang="0">
                  <a:pos x="7" y="69"/>
                </a:cxn>
                <a:cxn ang="0">
                  <a:pos x="0" y="79"/>
                </a:cxn>
                <a:cxn ang="0">
                  <a:pos x="0" y="79"/>
                </a:cxn>
                <a:cxn ang="0">
                  <a:pos x="0" y="81"/>
                </a:cxn>
                <a:cxn ang="0">
                  <a:pos x="0" y="83"/>
                </a:cxn>
                <a:cxn ang="0">
                  <a:pos x="3" y="87"/>
                </a:cxn>
                <a:cxn ang="0">
                  <a:pos x="7" y="87"/>
                </a:cxn>
                <a:cxn ang="0">
                  <a:pos x="10" y="87"/>
                </a:cxn>
                <a:cxn ang="0">
                  <a:pos x="11" y="85"/>
                </a:cxn>
                <a:cxn ang="0">
                  <a:pos x="11" y="85"/>
                </a:cxn>
                <a:cxn ang="0">
                  <a:pos x="17" y="73"/>
                </a:cxn>
                <a:cxn ang="0">
                  <a:pos x="24" y="62"/>
                </a:cxn>
                <a:cxn ang="0">
                  <a:pos x="24" y="62"/>
                </a:cxn>
                <a:cxn ang="0">
                  <a:pos x="33" y="52"/>
                </a:cxn>
                <a:cxn ang="0">
                  <a:pos x="38" y="47"/>
                </a:cxn>
                <a:cxn ang="0">
                  <a:pos x="42" y="40"/>
                </a:cxn>
                <a:cxn ang="0">
                  <a:pos x="42" y="40"/>
                </a:cxn>
                <a:cxn ang="0">
                  <a:pos x="54" y="25"/>
                </a:cxn>
                <a:cxn ang="0">
                  <a:pos x="58" y="15"/>
                </a:cxn>
                <a:cxn ang="0">
                  <a:pos x="59" y="11"/>
                </a:cxn>
                <a:cxn ang="0">
                  <a:pos x="61" y="6"/>
                </a:cxn>
                <a:cxn ang="0">
                  <a:pos x="61" y="6"/>
                </a:cxn>
                <a:cxn ang="0">
                  <a:pos x="61" y="4"/>
                </a:cxn>
                <a:cxn ang="0">
                  <a:pos x="59" y="2"/>
                </a:cxn>
                <a:cxn ang="0">
                  <a:pos x="58" y="1"/>
                </a:cxn>
                <a:cxn ang="0">
                  <a:pos x="55" y="0"/>
                </a:cxn>
                <a:cxn ang="0">
                  <a:pos x="51" y="2"/>
                </a:cxn>
                <a:cxn ang="0">
                  <a:pos x="50" y="4"/>
                </a:cxn>
                <a:cxn ang="0">
                  <a:pos x="49" y="6"/>
                </a:cxn>
                <a:cxn ang="0">
                  <a:pos x="49" y="6"/>
                </a:cxn>
              </a:cxnLst>
              <a:rect l="0" t="0" r="r" b="b"/>
              <a:pathLst>
                <a:path w="61" h="87">
                  <a:moveTo>
                    <a:pt x="49" y="6"/>
                  </a:moveTo>
                  <a:lnTo>
                    <a:pt x="49" y="6"/>
                  </a:lnTo>
                  <a:lnTo>
                    <a:pt x="46" y="14"/>
                  </a:lnTo>
                  <a:lnTo>
                    <a:pt x="41" y="23"/>
                  </a:lnTo>
                  <a:lnTo>
                    <a:pt x="34" y="32"/>
                  </a:lnTo>
                  <a:lnTo>
                    <a:pt x="29" y="39"/>
                  </a:lnTo>
                  <a:lnTo>
                    <a:pt x="29" y="39"/>
                  </a:lnTo>
                  <a:lnTo>
                    <a:pt x="20" y="48"/>
                  </a:lnTo>
                  <a:lnTo>
                    <a:pt x="13" y="59"/>
                  </a:lnTo>
                  <a:lnTo>
                    <a:pt x="7" y="69"/>
                  </a:lnTo>
                  <a:lnTo>
                    <a:pt x="0" y="79"/>
                  </a:lnTo>
                  <a:lnTo>
                    <a:pt x="0" y="79"/>
                  </a:lnTo>
                  <a:lnTo>
                    <a:pt x="0" y="81"/>
                  </a:lnTo>
                  <a:lnTo>
                    <a:pt x="0" y="83"/>
                  </a:lnTo>
                  <a:lnTo>
                    <a:pt x="3" y="87"/>
                  </a:lnTo>
                  <a:lnTo>
                    <a:pt x="7" y="87"/>
                  </a:lnTo>
                  <a:lnTo>
                    <a:pt x="10" y="87"/>
                  </a:lnTo>
                  <a:lnTo>
                    <a:pt x="11" y="85"/>
                  </a:lnTo>
                  <a:lnTo>
                    <a:pt x="11" y="85"/>
                  </a:lnTo>
                  <a:lnTo>
                    <a:pt x="17" y="73"/>
                  </a:lnTo>
                  <a:lnTo>
                    <a:pt x="24" y="62"/>
                  </a:lnTo>
                  <a:lnTo>
                    <a:pt x="24" y="62"/>
                  </a:lnTo>
                  <a:lnTo>
                    <a:pt x="33" y="52"/>
                  </a:lnTo>
                  <a:lnTo>
                    <a:pt x="38" y="47"/>
                  </a:lnTo>
                  <a:lnTo>
                    <a:pt x="42" y="40"/>
                  </a:lnTo>
                  <a:lnTo>
                    <a:pt x="42" y="40"/>
                  </a:lnTo>
                  <a:lnTo>
                    <a:pt x="54" y="25"/>
                  </a:lnTo>
                  <a:lnTo>
                    <a:pt x="58" y="15"/>
                  </a:lnTo>
                  <a:lnTo>
                    <a:pt x="59" y="11"/>
                  </a:lnTo>
                  <a:lnTo>
                    <a:pt x="61" y="6"/>
                  </a:lnTo>
                  <a:lnTo>
                    <a:pt x="61" y="6"/>
                  </a:lnTo>
                  <a:lnTo>
                    <a:pt x="61" y="4"/>
                  </a:lnTo>
                  <a:lnTo>
                    <a:pt x="59" y="2"/>
                  </a:lnTo>
                  <a:lnTo>
                    <a:pt x="58" y="1"/>
                  </a:lnTo>
                  <a:lnTo>
                    <a:pt x="55" y="0"/>
                  </a:lnTo>
                  <a:lnTo>
                    <a:pt x="51" y="2"/>
                  </a:lnTo>
                  <a:lnTo>
                    <a:pt x="50" y="4"/>
                  </a:lnTo>
                  <a:lnTo>
                    <a:pt x="49" y="6"/>
                  </a:lnTo>
                  <a:lnTo>
                    <a:pt x="49"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01" name="Freeform 913"/>
            <p:cNvSpPr/>
            <p:nvPr/>
          </p:nvSpPr>
          <p:spPr bwMode="auto">
            <a:xfrm>
              <a:off x="3594101" y="3487738"/>
              <a:ext cx="28575" cy="36513"/>
            </a:xfrm>
            <a:custGeom>
              <a:avLst/>
              <a:gdLst/>
              <a:ahLst/>
              <a:cxnLst>
                <a:cxn ang="0">
                  <a:pos x="63" y="1"/>
                </a:cxn>
                <a:cxn ang="0">
                  <a:pos x="63" y="1"/>
                </a:cxn>
                <a:cxn ang="0">
                  <a:pos x="45" y="19"/>
                </a:cxn>
                <a:cxn ang="0">
                  <a:pos x="29" y="39"/>
                </a:cxn>
                <a:cxn ang="0">
                  <a:pos x="15" y="60"/>
                </a:cxn>
                <a:cxn ang="0">
                  <a:pos x="2" y="82"/>
                </a:cxn>
                <a:cxn ang="0">
                  <a:pos x="2" y="82"/>
                </a:cxn>
                <a:cxn ang="0">
                  <a:pos x="0" y="85"/>
                </a:cxn>
                <a:cxn ang="0">
                  <a:pos x="0" y="87"/>
                </a:cxn>
                <a:cxn ang="0">
                  <a:pos x="3" y="90"/>
                </a:cxn>
                <a:cxn ang="0">
                  <a:pos x="8" y="91"/>
                </a:cxn>
                <a:cxn ang="0">
                  <a:pos x="9" y="90"/>
                </a:cxn>
                <a:cxn ang="0">
                  <a:pos x="11" y="88"/>
                </a:cxn>
                <a:cxn ang="0">
                  <a:pos x="11" y="88"/>
                </a:cxn>
                <a:cxn ang="0">
                  <a:pos x="24" y="66"/>
                </a:cxn>
                <a:cxn ang="0">
                  <a:pos x="38" y="47"/>
                </a:cxn>
                <a:cxn ang="0">
                  <a:pos x="54" y="27"/>
                </a:cxn>
                <a:cxn ang="0">
                  <a:pos x="71" y="9"/>
                </a:cxn>
                <a:cxn ang="0">
                  <a:pos x="71" y="9"/>
                </a:cxn>
                <a:cxn ang="0">
                  <a:pos x="72" y="7"/>
                </a:cxn>
                <a:cxn ang="0">
                  <a:pos x="72" y="5"/>
                </a:cxn>
                <a:cxn ang="0">
                  <a:pos x="71" y="1"/>
                </a:cxn>
                <a:cxn ang="0">
                  <a:pos x="67" y="0"/>
                </a:cxn>
                <a:cxn ang="0">
                  <a:pos x="64" y="0"/>
                </a:cxn>
                <a:cxn ang="0">
                  <a:pos x="63" y="1"/>
                </a:cxn>
                <a:cxn ang="0">
                  <a:pos x="63" y="1"/>
                </a:cxn>
              </a:cxnLst>
              <a:rect l="0" t="0" r="r" b="b"/>
              <a:pathLst>
                <a:path w="72" h="91">
                  <a:moveTo>
                    <a:pt x="63" y="1"/>
                  </a:moveTo>
                  <a:lnTo>
                    <a:pt x="63" y="1"/>
                  </a:lnTo>
                  <a:lnTo>
                    <a:pt x="45" y="19"/>
                  </a:lnTo>
                  <a:lnTo>
                    <a:pt x="29" y="39"/>
                  </a:lnTo>
                  <a:lnTo>
                    <a:pt x="15" y="60"/>
                  </a:lnTo>
                  <a:lnTo>
                    <a:pt x="2" y="82"/>
                  </a:lnTo>
                  <a:lnTo>
                    <a:pt x="2" y="82"/>
                  </a:lnTo>
                  <a:lnTo>
                    <a:pt x="0" y="85"/>
                  </a:lnTo>
                  <a:lnTo>
                    <a:pt x="0" y="87"/>
                  </a:lnTo>
                  <a:lnTo>
                    <a:pt x="3" y="90"/>
                  </a:lnTo>
                  <a:lnTo>
                    <a:pt x="8" y="91"/>
                  </a:lnTo>
                  <a:lnTo>
                    <a:pt x="9" y="90"/>
                  </a:lnTo>
                  <a:lnTo>
                    <a:pt x="11" y="88"/>
                  </a:lnTo>
                  <a:lnTo>
                    <a:pt x="11" y="88"/>
                  </a:lnTo>
                  <a:lnTo>
                    <a:pt x="24" y="66"/>
                  </a:lnTo>
                  <a:lnTo>
                    <a:pt x="38" y="47"/>
                  </a:lnTo>
                  <a:lnTo>
                    <a:pt x="54" y="27"/>
                  </a:lnTo>
                  <a:lnTo>
                    <a:pt x="71" y="9"/>
                  </a:lnTo>
                  <a:lnTo>
                    <a:pt x="71" y="9"/>
                  </a:lnTo>
                  <a:lnTo>
                    <a:pt x="72" y="7"/>
                  </a:lnTo>
                  <a:lnTo>
                    <a:pt x="72" y="5"/>
                  </a:lnTo>
                  <a:lnTo>
                    <a:pt x="71" y="1"/>
                  </a:lnTo>
                  <a:lnTo>
                    <a:pt x="67" y="0"/>
                  </a:lnTo>
                  <a:lnTo>
                    <a:pt x="64" y="0"/>
                  </a:lnTo>
                  <a:lnTo>
                    <a:pt x="63" y="1"/>
                  </a:lnTo>
                  <a:lnTo>
                    <a:pt x="6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02" name="Freeform 914"/>
            <p:cNvSpPr/>
            <p:nvPr/>
          </p:nvSpPr>
          <p:spPr bwMode="auto">
            <a:xfrm>
              <a:off x="3641726" y="3463926"/>
              <a:ext cx="25400" cy="36513"/>
            </a:xfrm>
            <a:custGeom>
              <a:avLst/>
              <a:gdLst/>
              <a:ahLst/>
              <a:cxnLst>
                <a:cxn ang="0">
                  <a:pos x="55" y="3"/>
                </a:cxn>
                <a:cxn ang="0">
                  <a:pos x="55" y="3"/>
                </a:cxn>
                <a:cxn ang="0">
                  <a:pos x="50" y="11"/>
                </a:cxn>
                <a:cxn ang="0">
                  <a:pos x="44" y="18"/>
                </a:cxn>
                <a:cxn ang="0">
                  <a:pos x="34" y="35"/>
                </a:cxn>
                <a:cxn ang="0">
                  <a:pos x="34" y="35"/>
                </a:cxn>
                <a:cxn ang="0">
                  <a:pos x="27" y="48"/>
                </a:cxn>
                <a:cxn ang="0">
                  <a:pos x="20" y="60"/>
                </a:cxn>
                <a:cxn ang="0">
                  <a:pos x="1" y="82"/>
                </a:cxn>
                <a:cxn ang="0">
                  <a:pos x="1" y="82"/>
                </a:cxn>
                <a:cxn ang="0">
                  <a:pos x="1" y="84"/>
                </a:cxn>
                <a:cxn ang="0">
                  <a:pos x="0" y="86"/>
                </a:cxn>
                <a:cxn ang="0">
                  <a:pos x="3" y="90"/>
                </a:cxn>
                <a:cxn ang="0">
                  <a:pos x="4" y="92"/>
                </a:cxn>
                <a:cxn ang="0">
                  <a:pos x="6" y="92"/>
                </a:cxn>
                <a:cxn ang="0">
                  <a:pos x="8" y="92"/>
                </a:cxn>
                <a:cxn ang="0">
                  <a:pos x="10" y="90"/>
                </a:cxn>
                <a:cxn ang="0">
                  <a:pos x="10" y="90"/>
                </a:cxn>
                <a:cxn ang="0">
                  <a:pos x="25" y="71"/>
                </a:cxn>
                <a:cxn ang="0">
                  <a:pos x="39" y="51"/>
                </a:cxn>
                <a:cxn ang="0">
                  <a:pos x="39" y="51"/>
                </a:cxn>
                <a:cxn ang="0">
                  <a:pos x="44" y="41"/>
                </a:cxn>
                <a:cxn ang="0">
                  <a:pos x="51" y="30"/>
                </a:cxn>
                <a:cxn ang="0">
                  <a:pos x="56" y="20"/>
                </a:cxn>
                <a:cxn ang="0">
                  <a:pos x="63" y="11"/>
                </a:cxn>
                <a:cxn ang="0">
                  <a:pos x="63" y="11"/>
                </a:cxn>
                <a:cxn ang="0">
                  <a:pos x="64" y="8"/>
                </a:cxn>
                <a:cxn ang="0">
                  <a:pos x="64" y="5"/>
                </a:cxn>
                <a:cxn ang="0">
                  <a:pos x="63" y="3"/>
                </a:cxn>
                <a:cxn ang="0">
                  <a:pos x="61" y="1"/>
                </a:cxn>
                <a:cxn ang="0">
                  <a:pos x="59" y="0"/>
                </a:cxn>
                <a:cxn ang="0">
                  <a:pos x="57" y="1"/>
                </a:cxn>
                <a:cxn ang="0">
                  <a:pos x="55" y="3"/>
                </a:cxn>
                <a:cxn ang="0">
                  <a:pos x="55" y="3"/>
                </a:cxn>
              </a:cxnLst>
              <a:rect l="0" t="0" r="r" b="b"/>
              <a:pathLst>
                <a:path w="64" h="92">
                  <a:moveTo>
                    <a:pt x="55" y="3"/>
                  </a:moveTo>
                  <a:lnTo>
                    <a:pt x="55" y="3"/>
                  </a:lnTo>
                  <a:lnTo>
                    <a:pt x="50" y="11"/>
                  </a:lnTo>
                  <a:lnTo>
                    <a:pt x="44" y="18"/>
                  </a:lnTo>
                  <a:lnTo>
                    <a:pt x="34" y="35"/>
                  </a:lnTo>
                  <a:lnTo>
                    <a:pt x="34" y="35"/>
                  </a:lnTo>
                  <a:lnTo>
                    <a:pt x="27" y="48"/>
                  </a:lnTo>
                  <a:lnTo>
                    <a:pt x="20" y="60"/>
                  </a:lnTo>
                  <a:lnTo>
                    <a:pt x="1" y="82"/>
                  </a:lnTo>
                  <a:lnTo>
                    <a:pt x="1" y="82"/>
                  </a:lnTo>
                  <a:lnTo>
                    <a:pt x="1" y="84"/>
                  </a:lnTo>
                  <a:lnTo>
                    <a:pt x="0" y="86"/>
                  </a:lnTo>
                  <a:lnTo>
                    <a:pt x="3" y="90"/>
                  </a:lnTo>
                  <a:lnTo>
                    <a:pt x="4" y="92"/>
                  </a:lnTo>
                  <a:lnTo>
                    <a:pt x="6" y="92"/>
                  </a:lnTo>
                  <a:lnTo>
                    <a:pt x="8" y="92"/>
                  </a:lnTo>
                  <a:lnTo>
                    <a:pt x="10" y="90"/>
                  </a:lnTo>
                  <a:lnTo>
                    <a:pt x="10" y="90"/>
                  </a:lnTo>
                  <a:lnTo>
                    <a:pt x="25" y="71"/>
                  </a:lnTo>
                  <a:lnTo>
                    <a:pt x="39" y="51"/>
                  </a:lnTo>
                  <a:lnTo>
                    <a:pt x="39" y="51"/>
                  </a:lnTo>
                  <a:lnTo>
                    <a:pt x="44" y="41"/>
                  </a:lnTo>
                  <a:lnTo>
                    <a:pt x="51" y="30"/>
                  </a:lnTo>
                  <a:lnTo>
                    <a:pt x="56" y="20"/>
                  </a:lnTo>
                  <a:lnTo>
                    <a:pt x="63" y="11"/>
                  </a:lnTo>
                  <a:lnTo>
                    <a:pt x="63" y="11"/>
                  </a:lnTo>
                  <a:lnTo>
                    <a:pt x="64" y="8"/>
                  </a:lnTo>
                  <a:lnTo>
                    <a:pt x="64" y="5"/>
                  </a:lnTo>
                  <a:lnTo>
                    <a:pt x="63" y="3"/>
                  </a:lnTo>
                  <a:lnTo>
                    <a:pt x="61" y="1"/>
                  </a:lnTo>
                  <a:lnTo>
                    <a:pt x="59" y="0"/>
                  </a:lnTo>
                  <a:lnTo>
                    <a:pt x="57" y="1"/>
                  </a:lnTo>
                  <a:lnTo>
                    <a:pt x="55" y="3"/>
                  </a:lnTo>
                  <a:lnTo>
                    <a:pt x="55"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03" name="Freeform 915"/>
            <p:cNvSpPr/>
            <p:nvPr/>
          </p:nvSpPr>
          <p:spPr bwMode="auto">
            <a:xfrm>
              <a:off x="3375026" y="3309938"/>
              <a:ext cx="42863" cy="44450"/>
            </a:xfrm>
            <a:custGeom>
              <a:avLst/>
              <a:gdLst/>
              <a:ahLst/>
              <a:cxnLst>
                <a:cxn ang="0">
                  <a:pos x="55" y="0"/>
                </a:cxn>
                <a:cxn ang="0">
                  <a:pos x="55" y="0"/>
                </a:cxn>
                <a:cxn ang="0">
                  <a:pos x="42" y="2"/>
                </a:cxn>
                <a:cxn ang="0">
                  <a:pos x="32" y="6"/>
                </a:cxn>
                <a:cxn ang="0">
                  <a:pos x="22" y="11"/>
                </a:cxn>
                <a:cxn ang="0">
                  <a:pos x="15" y="19"/>
                </a:cxn>
                <a:cxn ang="0">
                  <a:pos x="8" y="26"/>
                </a:cxn>
                <a:cxn ang="0">
                  <a:pos x="4" y="37"/>
                </a:cxn>
                <a:cxn ang="0">
                  <a:pos x="2" y="47"/>
                </a:cxn>
                <a:cxn ang="0">
                  <a:pos x="0" y="58"/>
                </a:cxn>
                <a:cxn ang="0">
                  <a:pos x="2" y="68"/>
                </a:cxn>
                <a:cxn ang="0">
                  <a:pos x="4" y="79"/>
                </a:cxn>
                <a:cxn ang="0">
                  <a:pos x="8" y="88"/>
                </a:cxn>
                <a:cxn ang="0">
                  <a:pos x="15" y="97"/>
                </a:cxn>
                <a:cxn ang="0">
                  <a:pos x="22" y="104"/>
                </a:cxn>
                <a:cxn ang="0">
                  <a:pos x="32" y="110"/>
                </a:cxn>
                <a:cxn ang="0">
                  <a:pos x="42" y="113"/>
                </a:cxn>
                <a:cxn ang="0">
                  <a:pos x="55" y="114"/>
                </a:cxn>
                <a:cxn ang="0">
                  <a:pos x="55" y="114"/>
                </a:cxn>
                <a:cxn ang="0">
                  <a:pos x="68" y="113"/>
                </a:cxn>
                <a:cxn ang="0">
                  <a:pos x="80" y="110"/>
                </a:cxn>
                <a:cxn ang="0">
                  <a:pos x="89" y="104"/>
                </a:cxn>
                <a:cxn ang="0">
                  <a:pos x="97" y="97"/>
                </a:cxn>
                <a:cxn ang="0">
                  <a:pos x="104" y="88"/>
                </a:cxn>
                <a:cxn ang="0">
                  <a:pos x="108" y="79"/>
                </a:cxn>
                <a:cxn ang="0">
                  <a:pos x="110" y="68"/>
                </a:cxn>
                <a:cxn ang="0">
                  <a:pos x="111" y="58"/>
                </a:cxn>
                <a:cxn ang="0">
                  <a:pos x="110" y="47"/>
                </a:cxn>
                <a:cxn ang="0">
                  <a:pos x="108" y="37"/>
                </a:cxn>
                <a:cxn ang="0">
                  <a:pos x="104" y="26"/>
                </a:cxn>
                <a:cxn ang="0">
                  <a:pos x="97" y="19"/>
                </a:cxn>
                <a:cxn ang="0">
                  <a:pos x="89" y="11"/>
                </a:cxn>
                <a:cxn ang="0">
                  <a:pos x="80" y="6"/>
                </a:cxn>
                <a:cxn ang="0">
                  <a:pos x="68" y="2"/>
                </a:cxn>
                <a:cxn ang="0">
                  <a:pos x="55" y="0"/>
                </a:cxn>
                <a:cxn ang="0">
                  <a:pos x="55" y="0"/>
                </a:cxn>
              </a:cxnLst>
              <a:rect l="0" t="0" r="r" b="b"/>
              <a:pathLst>
                <a:path w="111" h="114">
                  <a:moveTo>
                    <a:pt x="55" y="0"/>
                  </a:moveTo>
                  <a:lnTo>
                    <a:pt x="55" y="0"/>
                  </a:lnTo>
                  <a:lnTo>
                    <a:pt x="42" y="2"/>
                  </a:lnTo>
                  <a:lnTo>
                    <a:pt x="32" y="6"/>
                  </a:lnTo>
                  <a:lnTo>
                    <a:pt x="22" y="11"/>
                  </a:lnTo>
                  <a:lnTo>
                    <a:pt x="15" y="19"/>
                  </a:lnTo>
                  <a:lnTo>
                    <a:pt x="8" y="26"/>
                  </a:lnTo>
                  <a:lnTo>
                    <a:pt x="4" y="37"/>
                  </a:lnTo>
                  <a:lnTo>
                    <a:pt x="2" y="47"/>
                  </a:lnTo>
                  <a:lnTo>
                    <a:pt x="0" y="58"/>
                  </a:lnTo>
                  <a:lnTo>
                    <a:pt x="2" y="68"/>
                  </a:lnTo>
                  <a:lnTo>
                    <a:pt x="4" y="79"/>
                  </a:lnTo>
                  <a:lnTo>
                    <a:pt x="8" y="88"/>
                  </a:lnTo>
                  <a:lnTo>
                    <a:pt x="15" y="97"/>
                  </a:lnTo>
                  <a:lnTo>
                    <a:pt x="22" y="104"/>
                  </a:lnTo>
                  <a:lnTo>
                    <a:pt x="32" y="110"/>
                  </a:lnTo>
                  <a:lnTo>
                    <a:pt x="42" y="113"/>
                  </a:lnTo>
                  <a:lnTo>
                    <a:pt x="55" y="114"/>
                  </a:lnTo>
                  <a:lnTo>
                    <a:pt x="55" y="114"/>
                  </a:lnTo>
                  <a:lnTo>
                    <a:pt x="68" y="113"/>
                  </a:lnTo>
                  <a:lnTo>
                    <a:pt x="80" y="110"/>
                  </a:lnTo>
                  <a:lnTo>
                    <a:pt x="89" y="104"/>
                  </a:lnTo>
                  <a:lnTo>
                    <a:pt x="97" y="97"/>
                  </a:lnTo>
                  <a:lnTo>
                    <a:pt x="104" y="88"/>
                  </a:lnTo>
                  <a:lnTo>
                    <a:pt x="108" y="79"/>
                  </a:lnTo>
                  <a:lnTo>
                    <a:pt x="110" y="68"/>
                  </a:lnTo>
                  <a:lnTo>
                    <a:pt x="111" y="58"/>
                  </a:lnTo>
                  <a:lnTo>
                    <a:pt x="110" y="47"/>
                  </a:lnTo>
                  <a:lnTo>
                    <a:pt x="108" y="37"/>
                  </a:lnTo>
                  <a:lnTo>
                    <a:pt x="104" y="26"/>
                  </a:lnTo>
                  <a:lnTo>
                    <a:pt x="97" y="19"/>
                  </a:lnTo>
                  <a:lnTo>
                    <a:pt x="89" y="11"/>
                  </a:lnTo>
                  <a:lnTo>
                    <a:pt x="80" y="6"/>
                  </a:lnTo>
                  <a:lnTo>
                    <a:pt x="68" y="2"/>
                  </a:lnTo>
                  <a:lnTo>
                    <a:pt x="55" y="0"/>
                  </a:lnTo>
                  <a:lnTo>
                    <a:pt x="55"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04" name="Freeform 916"/>
            <p:cNvSpPr/>
            <p:nvPr/>
          </p:nvSpPr>
          <p:spPr bwMode="auto">
            <a:xfrm>
              <a:off x="3533776" y="3309938"/>
              <a:ext cx="42863" cy="44450"/>
            </a:xfrm>
            <a:custGeom>
              <a:avLst/>
              <a:gdLst/>
              <a:ahLst/>
              <a:cxnLst>
                <a:cxn ang="0">
                  <a:pos x="54" y="0"/>
                </a:cxn>
                <a:cxn ang="0">
                  <a:pos x="54" y="0"/>
                </a:cxn>
                <a:cxn ang="0">
                  <a:pos x="41" y="2"/>
                </a:cxn>
                <a:cxn ang="0">
                  <a:pos x="30" y="6"/>
                </a:cxn>
                <a:cxn ang="0">
                  <a:pos x="20" y="11"/>
                </a:cxn>
                <a:cxn ang="0">
                  <a:pos x="13" y="19"/>
                </a:cxn>
                <a:cxn ang="0">
                  <a:pos x="7" y="26"/>
                </a:cxn>
                <a:cxn ang="0">
                  <a:pos x="2" y="37"/>
                </a:cxn>
                <a:cxn ang="0">
                  <a:pos x="0" y="47"/>
                </a:cxn>
                <a:cxn ang="0">
                  <a:pos x="0" y="58"/>
                </a:cxn>
                <a:cxn ang="0">
                  <a:pos x="0" y="68"/>
                </a:cxn>
                <a:cxn ang="0">
                  <a:pos x="2" y="79"/>
                </a:cxn>
                <a:cxn ang="0">
                  <a:pos x="7" y="88"/>
                </a:cxn>
                <a:cxn ang="0">
                  <a:pos x="13" y="97"/>
                </a:cxn>
                <a:cxn ang="0">
                  <a:pos x="20" y="104"/>
                </a:cxn>
                <a:cxn ang="0">
                  <a:pos x="30" y="110"/>
                </a:cxn>
                <a:cxn ang="0">
                  <a:pos x="41" y="113"/>
                </a:cxn>
                <a:cxn ang="0">
                  <a:pos x="54" y="114"/>
                </a:cxn>
                <a:cxn ang="0">
                  <a:pos x="54" y="114"/>
                </a:cxn>
                <a:cxn ang="0">
                  <a:pos x="68" y="113"/>
                </a:cxn>
                <a:cxn ang="0">
                  <a:pos x="78" y="110"/>
                </a:cxn>
                <a:cxn ang="0">
                  <a:pos x="88" y="104"/>
                </a:cxn>
                <a:cxn ang="0">
                  <a:pos x="95" y="97"/>
                </a:cxn>
                <a:cxn ang="0">
                  <a:pos x="102" y="88"/>
                </a:cxn>
                <a:cxn ang="0">
                  <a:pos x="105" y="79"/>
                </a:cxn>
                <a:cxn ang="0">
                  <a:pos x="108" y="68"/>
                </a:cxn>
                <a:cxn ang="0">
                  <a:pos x="109" y="58"/>
                </a:cxn>
                <a:cxn ang="0">
                  <a:pos x="108" y="47"/>
                </a:cxn>
                <a:cxn ang="0">
                  <a:pos x="105" y="37"/>
                </a:cxn>
                <a:cxn ang="0">
                  <a:pos x="102" y="26"/>
                </a:cxn>
                <a:cxn ang="0">
                  <a:pos x="95" y="19"/>
                </a:cxn>
                <a:cxn ang="0">
                  <a:pos x="88" y="11"/>
                </a:cxn>
                <a:cxn ang="0">
                  <a:pos x="78" y="6"/>
                </a:cxn>
                <a:cxn ang="0">
                  <a:pos x="68" y="2"/>
                </a:cxn>
                <a:cxn ang="0">
                  <a:pos x="54" y="0"/>
                </a:cxn>
                <a:cxn ang="0">
                  <a:pos x="54" y="0"/>
                </a:cxn>
              </a:cxnLst>
              <a:rect l="0" t="0" r="r" b="b"/>
              <a:pathLst>
                <a:path w="109" h="114">
                  <a:moveTo>
                    <a:pt x="54" y="0"/>
                  </a:moveTo>
                  <a:lnTo>
                    <a:pt x="54" y="0"/>
                  </a:lnTo>
                  <a:lnTo>
                    <a:pt x="41" y="2"/>
                  </a:lnTo>
                  <a:lnTo>
                    <a:pt x="30" y="6"/>
                  </a:lnTo>
                  <a:lnTo>
                    <a:pt x="20" y="11"/>
                  </a:lnTo>
                  <a:lnTo>
                    <a:pt x="13" y="19"/>
                  </a:lnTo>
                  <a:lnTo>
                    <a:pt x="7" y="26"/>
                  </a:lnTo>
                  <a:lnTo>
                    <a:pt x="2" y="37"/>
                  </a:lnTo>
                  <a:lnTo>
                    <a:pt x="0" y="47"/>
                  </a:lnTo>
                  <a:lnTo>
                    <a:pt x="0" y="58"/>
                  </a:lnTo>
                  <a:lnTo>
                    <a:pt x="0" y="68"/>
                  </a:lnTo>
                  <a:lnTo>
                    <a:pt x="2" y="79"/>
                  </a:lnTo>
                  <a:lnTo>
                    <a:pt x="7" y="88"/>
                  </a:lnTo>
                  <a:lnTo>
                    <a:pt x="13" y="97"/>
                  </a:lnTo>
                  <a:lnTo>
                    <a:pt x="20" y="104"/>
                  </a:lnTo>
                  <a:lnTo>
                    <a:pt x="30" y="110"/>
                  </a:lnTo>
                  <a:lnTo>
                    <a:pt x="41" y="113"/>
                  </a:lnTo>
                  <a:lnTo>
                    <a:pt x="54" y="114"/>
                  </a:lnTo>
                  <a:lnTo>
                    <a:pt x="54" y="114"/>
                  </a:lnTo>
                  <a:lnTo>
                    <a:pt x="68" y="113"/>
                  </a:lnTo>
                  <a:lnTo>
                    <a:pt x="78" y="110"/>
                  </a:lnTo>
                  <a:lnTo>
                    <a:pt x="88" y="104"/>
                  </a:lnTo>
                  <a:lnTo>
                    <a:pt x="95" y="97"/>
                  </a:lnTo>
                  <a:lnTo>
                    <a:pt x="102" y="88"/>
                  </a:lnTo>
                  <a:lnTo>
                    <a:pt x="105" y="79"/>
                  </a:lnTo>
                  <a:lnTo>
                    <a:pt x="108" y="68"/>
                  </a:lnTo>
                  <a:lnTo>
                    <a:pt x="109" y="58"/>
                  </a:lnTo>
                  <a:lnTo>
                    <a:pt x="108" y="47"/>
                  </a:lnTo>
                  <a:lnTo>
                    <a:pt x="105" y="37"/>
                  </a:lnTo>
                  <a:lnTo>
                    <a:pt x="102" y="26"/>
                  </a:lnTo>
                  <a:lnTo>
                    <a:pt x="95" y="19"/>
                  </a:lnTo>
                  <a:lnTo>
                    <a:pt x="88" y="11"/>
                  </a:lnTo>
                  <a:lnTo>
                    <a:pt x="78" y="6"/>
                  </a:lnTo>
                  <a:lnTo>
                    <a:pt x="68" y="2"/>
                  </a:lnTo>
                  <a:lnTo>
                    <a:pt x="54" y="0"/>
                  </a:lnTo>
                  <a:lnTo>
                    <a:pt x="54"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05" name="Freeform 917"/>
            <p:cNvSpPr>
              <a:spLocks noEditPoints="1"/>
            </p:cNvSpPr>
            <p:nvPr/>
          </p:nvSpPr>
          <p:spPr bwMode="auto">
            <a:xfrm>
              <a:off x="3213101" y="3067051"/>
              <a:ext cx="527050" cy="474663"/>
            </a:xfrm>
            <a:custGeom>
              <a:avLst/>
              <a:gdLst/>
              <a:ahLst/>
              <a:cxnLst>
                <a:cxn ang="0">
                  <a:pos x="509" y="1190"/>
                </a:cxn>
                <a:cxn ang="0">
                  <a:pos x="373" y="1160"/>
                </a:cxn>
                <a:cxn ang="0">
                  <a:pos x="292" y="1118"/>
                </a:cxn>
                <a:cxn ang="0">
                  <a:pos x="163" y="1012"/>
                </a:cxn>
                <a:cxn ang="0">
                  <a:pos x="97" y="938"/>
                </a:cxn>
                <a:cxn ang="0">
                  <a:pos x="45" y="821"/>
                </a:cxn>
                <a:cxn ang="0">
                  <a:pos x="16" y="706"/>
                </a:cxn>
                <a:cxn ang="0">
                  <a:pos x="2" y="565"/>
                </a:cxn>
                <a:cxn ang="0">
                  <a:pos x="8" y="433"/>
                </a:cxn>
                <a:cxn ang="0">
                  <a:pos x="33" y="331"/>
                </a:cxn>
                <a:cxn ang="0">
                  <a:pos x="87" y="218"/>
                </a:cxn>
                <a:cxn ang="0">
                  <a:pos x="164" y="131"/>
                </a:cxn>
                <a:cxn ang="0">
                  <a:pos x="242" y="78"/>
                </a:cxn>
                <a:cxn ang="0">
                  <a:pos x="363" y="33"/>
                </a:cxn>
                <a:cxn ang="0">
                  <a:pos x="541" y="9"/>
                </a:cxn>
                <a:cxn ang="0">
                  <a:pos x="671" y="6"/>
                </a:cxn>
                <a:cxn ang="0">
                  <a:pos x="709" y="0"/>
                </a:cxn>
                <a:cxn ang="0">
                  <a:pos x="902" y="27"/>
                </a:cxn>
                <a:cxn ang="0">
                  <a:pos x="1042" y="78"/>
                </a:cxn>
                <a:cxn ang="0">
                  <a:pos x="1140" y="137"/>
                </a:cxn>
                <a:cxn ang="0">
                  <a:pos x="1222" y="213"/>
                </a:cxn>
                <a:cxn ang="0">
                  <a:pos x="1293" y="309"/>
                </a:cxn>
                <a:cxn ang="0">
                  <a:pos x="1318" y="379"/>
                </a:cxn>
                <a:cxn ang="0">
                  <a:pos x="1329" y="493"/>
                </a:cxn>
                <a:cxn ang="0">
                  <a:pos x="1323" y="731"/>
                </a:cxn>
                <a:cxn ang="0">
                  <a:pos x="1310" y="850"/>
                </a:cxn>
                <a:cxn ang="0">
                  <a:pos x="1286" y="926"/>
                </a:cxn>
                <a:cxn ang="0">
                  <a:pos x="1217" y="1033"/>
                </a:cxn>
                <a:cxn ang="0">
                  <a:pos x="1148" y="1095"/>
                </a:cxn>
                <a:cxn ang="0">
                  <a:pos x="1046" y="1148"/>
                </a:cxn>
                <a:cxn ang="0">
                  <a:pos x="923" y="1182"/>
                </a:cxn>
                <a:cxn ang="0">
                  <a:pos x="780" y="1195"/>
                </a:cxn>
                <a:cxn ang="0">
                  <a:pos x="648" y="1197"/>
                </a:cxn>
                <a:cxn ang="0">
                  <a:pos x="465" y="60"/>
                </a:cxn>
                <a:cxn ang="0">
                  <a:pos x="331" y="89"/>
                </a:cxn>
                <a:cxn ang="0">
                  <a:pos x="210" y="153"/>
                </a:cxn>
                <a:cxn ang="0">
                  <a:pos x="155" y="203"/>
                </a:cxn>
                <a:cxn ang="0">
                  <a:pos x="97" y="290"/>
                </a:cxn>
                <a:cxn ang="0">
                  <a:pos x="53" y="447"/>
                </a:cxn>
                <a:cxn ang="0">
                  <a:pos x="49" y="590"/>
                </a:cxn>
                <a:cxn ang="0">
                  <a:pos x="67" y="718"/>
                </a:cxn>
                <a:cxn ang="0">
                  <a:pos x="118" y="888"/>
                </a:cxn>
                <a:cxn ang="0">
                  <a:pos x="215" y="1003"/>
                </a:cxn>
                <a:cxn ang="0">
                  <a:pos x="300" y="1068"/>
                </a:cxn>
                <a:cxn ang="0">
                  <a:pos x="363" y="1105"/>
                </a:cxn>
                <a:cxn ang="0">
                  <a:pos x="463" y="1134"/>
                </a:cxn>
                <a:cxn ang="0">
                  <a:pos x="641" y="1149"/>
                </a:cxn>
                <a:cxn ang="0">
                  <a:pos x="817" y="1147"/>
                </a:cxn>
                <a:cxn ang="0">
                  <a:pos x="983" y="1121"/>
                </a:cxn>
                <a:cxn ang="0">
                  <a:pos x="1110" y="1066"/>
                </a:cxn>
                <a:cxn ang="0">
                  <a:pos x="1184" y="999"/>
                </a:cxn>
                <a:cxn ang="0">
                  <a:pos x="1256" y="866"/>
                </a:cxn>
                <a:cxn ang="0">
                  <a:pos x="1277" y="707"/>
                </a:cxn>
                <a:cxn ang="0">
                  <a:pos x="1284" y="507"/>
                </a:cxn>
                <a:cxn ang="0">
                  <a:pos x="1263" y="362"/>
                </a:cxn>
                <a:cxn ang="0">
                  <a:pos x="1237" y="305"/>
                </a:cxn>
                <a:cxn ang="0">
                  <a:pos x="1144" y="193"/>
                </a:cxn>
                <a:cxn ang="0">
                  <a:pos x="1033" y="124"/>
                </a:cxn>
                <a:cxn ang="0">
                  <a:pos x="814" y="55"/>
                </a:cxn>
                <a:cxn ang="0">
                  <a:pos x="725" y="48"/>
                </a:cxn>
                <a:cxn ang="0">
                  <a:pos x="709" y="54"/>
                </a:cxn>
              </a:cxnLst>
              <a:rect l="0" t="0" r="r" b="b"/>
              <a:pathLst>
                <a:path w="1329" h="1197">
                  <a:moveTo>
                    <a:pt x="648" y="1197"/>
                  </a:moveTo>
                  <a:lnTo>
                    <a:pt x="648" y="1197"/>
                  </a:lnTo>
                  <a:lnTo>
                    <a:pt x="602" y="1197"/>
                  </a:lnTo>
                  <a:lnTo>
                    <a:pt x="556" y="1195"/>
                  </a:lnTo>
                  <a:lnTo>
                    <a:pt x="509" y="1190"/>
                  </a:lnTo>
                  <a:lnTo>
                    <a:pt x="462" y="1183"/>
                  </a:lnTo>
                  <a:lnTo>
                    <a:pt x="440" y="1180"/>
                  </a:lnTo>
                  <a:lnTo>
                    <a:pt x="418" y="1174"/>
                  </a:lnTo>
                  <a:lnTo>
                    <a:pt x="395" y="1168"/>
                  </a:lnTo>
                  <a:lnTo>
                    <a:pt x="373" y="1160"/>
                  </a:lnTo>
                  <a:lnTo>
                    <a:pt x="352" y="1151"/>
                  </a:lnTo>
                  <a:lnTo>
                    <a:pt x="331" y="1142"/>
                  </a:lnTo>
                  <a:lnTo>
                    <a:pt x="312" y="1130"/>
                  </a:lnTo>
                  <a:lnTo>
                    <a:pt x="292" y="1118"/>
                  </a:lnTo>
                  <a:lnTo>
                    <a:pt x="292" y="1118"/>
                  </a:lnTo>
                  <a:lnTo>
                    <a:pt x="246" y="1084"/>
                  </a:lnTo>
                  <a:lnTo>
                    <a:pt x="224" y="1067"/>
                  </a:lnTo>
                  <a:lnTo>
                    <a:pt x="203" y="1049"/>
                  </a:lnTo>
                  <a:lnTo>
                    <a:pt x="182" y="1030"/>
                  </a:lnTo>
                  <a:lnTo>
                    <a:pt x="163" y="1012"/>
                  </a:lnTo>
                  <a:lnTo>
                    <a:pt x="143" y="993"/>
                  </a:lnTo>
                  <a:lnTo>
                    <a:pt x="125" y="972"/>
                  </a:lnTo>
                  <a:lnTo>
                    <a:pt x="125" y="972"/>
                  </a:lnTo>
                  <a:lnTo>
                    <a:pt x="110" y="955"/>
                  </a:lnTo>
                  <a:lnTo>
                    <a:pt x="97" y="938"/>
                  </a:lnTo>
                  <a:lnTo>
                    <a:pt x="87" y="921"/>
                  </a:lnTo>
                  <a:lnTo>
                    <a:pt x="76" y="904"/>
                  </a:lnTo>
                  <a:lnTo>
                    <a:pt x="68" y="885"/>
                  </a:lnTo>
                  <a:lnTo>
                    <a:pt x="61" y="866"/>
                  </a:lnTo>
                  <a:lnTo>
                    <a:pt x="45" y="821"/>
                  </a:lnTo>
                  <a:lnTo>
                    <a:pt x="45" y="821"/>
                  </a:lnTo>
                  <a:lnTo>
                    <a:pt x="37" y="792"/>
                  </a:lnTo>
                  <a:lnTo>
                    <a:pt x="29" y="764"/>
                  </a:lnTo>
                  <a:lnTo>
                    <a:pt x="23" y="735"/>
                  </a:lnTo>
                  <a:lnTo>
                    <a:pt x="16" y="706"/>
                  </a:lnTo>
                  <a:lnTo>
                    <a:pt x="12" y="677"/>
                  </a:lnTo>
                  <a:lnTo>
                    <a:pt x="8" y="649"/>
                  </a:lnTo>
                  <a:lnTo>
                    <a:pt x="4" y="621"/>
                  </a:lnTo>
                  <a:lnTo>
                    <a:pt x="3" y="594"/>
                  </a:lnTo>
                  <a:lnTo>
                    <a:pt x="2" y="565"/>
                  </a:lnTo>
                  <a:lnTo>
                    <a:pt x="0" y="537"/>
                  </a:lnTo>
                  <a:lnTo>
                    <a:pt x="2" y="511"/>
                  </a:lnTo>
                  <a:lnTo>
                    <a:pt x="3" y="484"/>
                  </a:lnTo>
                  <a:lnTo>
                    <a:pt x="6" y="458"/>
                  </a:lnTo>
                  <a:lnTo>
                    <a:pt x="8" y="433"/>
                  </a:lnTo>
                  <a:lnTo>
                    <a:pt x="14" y="407"/>
                  </a:lnTo>
                  <a:lnTo>
                    <a:pt x="19" y="383"/>
                  </a:lnTo>
                  <a:lnTo>
                    <a:pt x="19" y="383"/>
                  </a:lnTo>
                  <a:lnTo>
                    <a:pt x="25" y="356"/>
                  </a:lnTo>
                  <a:lnTo>
                    <a:pt x="33" y="331"/>
                  </a:lnTo>
                  <a:lnTo>
                    <a:pt x="42" y="307"/>
                  </a:lnTo>
                  <a:lnTo>
                    <a:pt x="51" y="284"/>
                  </a:lnTo>
                  <a:lnTo>
                    <a:pt x="62" y="260"/>
                  </a:lnTo>
                  <a:lnTo>
                    <a:pt x="74" y="239"/>
                  </a:lnTo>
                  <a:lnTo>
                    <a:pt x="87" y="218"/>
                  </a:lnTo>
                  <a:lnTo>
                    <a:pt x="100" y="199"/>
                  </a:lnTo>
                  <a:lnTo>
                    <a:pt x="114" y="180"/>
                  </a:lnTo>
                  <a:lnTo>
                    <a:pt x="130" y="163"/>
                  </a:lnTo>
                  <a:lnTo>
                    <a:pt x="146" y="146"/>
                  </a:lnTo>
                  <a:lnTo>
                    <a:pt x="164" y="131"/>
                  </a:lnTo>
                  <a:lnTo>
                    <a:pt x="182" y="116"/>
                  </a:lnTo>
                  <a:lnTo>
                    <a:pt x="201" y="102"/>
                  </a:lnTo>
                  <a:lnTo>
                    <a:pt x="221" y="90"/>
                  </a:lnTo>
                  <a:lnTo>
                    <a:pt x="242" y="78"/>
                  </a:lnTo>
                  <a:lnTo>
                    <a:pt x="242" y="78"/>
                  </a:lnTo>
                  <a:lnTo>
                    <a:pt x="266" y="67"/>
                  </a:lnTo>
                  <a:lnTo>
                    <a:pt x="290" y="56"/>
                  </a:lnTo>
                  <a:lnTo>
                    <a:pt x="313" y="47"/>
                  </a:lnTo>
                  <a:lnTo>
                    <a:pt x="338" y="39"/>
                  </a:lnTo>
                  <a:lnTo>
                    <a:pt x="363" y="33"/>
                  </a:lnTo>
                  <a:lnTo>
                    <a:pt x="388" y="27"/>
                  </a:lnTo>
                  <a:lnTo>
                    <a:pt x="412" y="22"/>
                  </a:lnTo>
                  <a:lnTo>
                    <a:pt x="437" y="18"/>
                  </a:lnTo>
                  <a:lnTo>
                    <a:pt x="488" y="13"/>
                  </a:lnTo>
                  <a:lnTo>
                    <a:pt x="541" y="9"/>
                  </a:lnTo>
                  <a:lnTo>
                    <a:pt x="594" y="8"/>
                  </a:lnTo>
                  <a:lnTo>
                    <a:pt x="649" y="8"/>
                  </a:lnTo>
                  <a:lnTo>
                    <a:pt x="670" y="8"/>
                  </a:lnTo>
                  <a:lnTo>
                    <a:pt x="671" y="6"/>
                  </a:lnTo>
                  <a:lnTo>
                    <a:pt x="671" y="6"/>
                  </a:lnTo>
                  <a:lnTo>
                    <a:pt x="678" y="3"/>
                  </a:lnTo>
                  <a:lnTo>
                    <a:pt x="687" y="0"/>
                  </a:lnTo>
                  <a:lnTo>
                    <a:pt x="687" y="0"/>
                  </a:lnTo>
                  <a:lnTo>
                    <a:pt x="709" y="0"/>
                  </a:lnTo>
                  <a:lnTo>
                    <a:pt x="709" y="0"/>
                  </a:lnTo>
                  <a:lnTo>
                    <a:pt x="747" y="1"/>
                  </a:lnTo>
                  <a:lnTo>
                    <a:pt x="785" y="4"/>
                  </a:lnTo>
                  <a:lnTo>
                    <a:pt x="825" y="9"/>
                  </a:lnTo>
                  <a:lnTo>
                    <a:pt x="862" y="17"/>
                  </a:lnTo>
                  <a:lnTo>
                    <a:pt x="902" y="27"/>
                  </a:lnTo>
                  <a:lnTo>
                    <a:pt x="941" y="39"/>
                  </a:lnTo>
                  <a:lnTo>
                    <a:pt x="980" y="52"/>
                  </a:lnTo>
                  <a:lnTo>
                    <a:pt x="1019" y="69"/>
                  </a:lnTo>
                  <a:lnTo>
                    <a:pt x="1019" y="69"/>
                  </a:lnTo>
                  <a:lnTo>
                    <a:pt x="1042" y="78"/>
                  </a:lnTo>
                  <a:lnTo>
                    <a:pt x="1063" y="89"/>
                  </a:lnTo>
                  <a:lnTo>
                    <a:pt x="1084" y="101"/>
                  </a:lnTo>
                  <a:lnTo>
                    <a:pt x="1102" y="111"/>
                  </a:lnTo>
                  <a:lnTo>
                    <a:pt x="1121" y="124"/>
                  </a:lnTo>
                  <a:lnTo>
                    <a:pt x="1140" y="137"/>
                  </a:lnTo>
                  <a:lnTo>
                    <a:pt x="1157" y="150"/>
                  </a:lnTo>
                  <a:lnTo>
                    <a:pt x="1174" y="165"/>
                  </a:lnTo>
                  <a:lnTo>
                    <a:pt x="1191" y="180"/>
                  </a:lnTo>
                  <a:lnTo>
                    <a:pt x="1206" y="196"/>
                  </a:lnTo>
                  <a:lnTo>
                    <a:pt x="1222" y="213"/>
                  </a:lnTo>
                  <a:lnTo>
                    <a:pt x="1237" y="230"/>
                  </a:lnTo>
                  <a:lnTo>
                    <a:pt x="1251" y="248"/>
                  </a:lnTo>
                  <a:lnTo>
                    <a:pt x="1265" y="268"/>
                  </a:lnTo>
                  <a:lnTo>
                    <a:pt x="1280" y="288"/>
                  </a:lnTo>
                  <a:lnTo>
                    <a:pt x="1293" y="309"/>
                  </a:lnTo>
                  <a:lnTo>
                    <a:pt x="1293" y="309"/>
                  </a:lnTo>
                  <a:lnTo>
                    <a:pt x="1298" y="319"/>
                  </a:lnTo>
                  <a:lnTo>
                    <a:pt x="1303" y="329"/>
                  </a:lnTo>
                  <a:lnTo>
                    <a:pt x="1312" y="354"/>
                  </a:lnTo>
                  <a:lnTo>
                    <a:pt x="1318" y="379"/>
                  </a:lnTo>
                  <a:lnTo>
                    <a:pt x="1323" y="405"/>
                  </a:lnTo>
                  <a:lnTo>
                    <a:pt x="1326" y="431"/>
                  </a:lnTo>
                  <a:lnTo>
                    <a:pt x="1328" y="455"/>
                  </a:lnTo>
                  <a:lnTo>
                    <a:pt x="1329" y="493"/>
                  </a:lnTo>
                  <a:lnTo>
                    <a:pt x="1329" y="493"/>
                  </a:lnTo>
                  <a:lnTo>
                    <a:pt x="1329" y="552"/>
                  </a:lnTo>
                  <a:lnTo>
                    <a:pt x="1329" y="612"/>
                  </a:lnTo>
                  <a:lnTo>
                    <a:pt x="1327" y="671"/>
                  </a:lnTo>
                  <a:lnTo>
                    <a:pt x="1326" y="701"/>
                  </a:lnTo>
                  <a:lnTo>
                    <a:pt x="1323" y="731"/>
                  </a:lnTo>
                  <a:lnTo>
                    <a:pt x="1323" y="731"/>
                  </a:lnTo>
                  <a:lnTo>
                    <a:pt x="1319" y="772"/>
                  </a:lnTo>
                  <a:lnTo>
                    <a:pt x="1319" y="772"/>
                  </a:lnTo>
                  <a:lnTo>
                    <a:pt x="1315" y="811"/>
                  </a:lnTo>
                  <a:lnTo>
                    <a:pt x="1310" y="850"/>
                  </a:lnTo>
                  <a:lnTo>
                    <a:pt x="1306" y="868"/>
                  </a:lnTo>
                  <a:lnTo>
                    <a:pt x="1301" y="888"/>
                  </a:lnTo>
                  <a:lnTo>
                    <a:pt x="1294" y="906"/>
                  </a:lnTo>
                  <a:lnTo>
                    <a:pt x="1286" y="926"/>
                  </a:lnTo>
                  <a:lnTo>
                    <a:pt x="1286" y="926"/>
                  </a:lnTo>
                  <a:lnTo>
                    <a:pt x="1273" y="949"/>
                  </a:lnTo>
                  <a:lnTo>
                    <a:pt x="1260" y="972"/>
                  </a:lnTo>
                  <a:lnTo>
                    <a:pt x="1247" y="994"/>
                  </a:lnTo>
                  <a:lnTo>
                    <a:pt x="1231" y="1013"/>
                  </a:lnTo>
                  <a:lnTo>
                    <a:pt x="1217" y="1033"/>
                  </a:lnTo>
                  <a:lnTo>
                    <a:pt x="1200" y="1050"/>
                  </a:lnTo>
                  <a:lnTo>
                    <a:pt x="1183" y="1067"/>
                  </a:lnTo>
                  <a:lnTo>
                    <a:pt x="1166" y="1081"/>
                  </a:lnTo>
                  <a:lnTo>
                    <a:pt x="1166" y="1081"/>
                  </a:lnTo>
                  <a:lnTo>
                    <a:pt x="1148" y="1095"/>
                  </a:lnTo>
                  <a:lnTo>
                    <a:pt x="1129" y="1106"/>
                  </a:lnTo>
                  <a:lnTo>
                    <a:pt x="1110" y="1118"/>
                  </a:lnTo>
                  <a:lnTo>
                    <a:pt x="1089" y="1129"/>
                  </a:lnTo>
                  <a:lnTo>
                    <a:pt x="1068" y="1139"/>
                  </a:lnTo>
                  <a:lnTo>
                    <a:pt x="1046" y="1148"/>
                  </a:lnTo>
                  <a:lnTo>
                    <a:pt x="1023" y="1156"/>
                  </a:lnTo>
                  <a:lnTo>
                    <a:pt x="1000" y="1164"/>
                  </a:lnTo>
                  <a:lnTo>
                    <a:pt x="975" y="1170"/>
                  </a:lnTo>
                  <a:lnTo>
                    <a:pt x="949" y="1177"/>
                  </a:lnTo>
                  <a:lnTo>
                    <a:pt x="923" y="1182"/>
                  </a:lnTo>
                  <a:lnTo>
                    <a:pt x="896" y="1186"/>
                  </a:lnTo>
                  <a:lnTo>
                    <a:pt x="868" y="1189"/>
                  </a:lnTo>
                  <a:lnTo>
                    <a:pt x="840" y="1193"/>
                  </a:lnTo>
                  <a:lnTo>
                    <a:pt x="810" y="1194"/>
                  </a:lnTo>
                  <a:lnTo>
                    <a:pt x="780" y="1195"/>
                  </a:lnTo>
                  <a:lnTo>
                    <a:pt x="780" y="1195"/>
                  </a:lnTo>
                  <a:lnTo>
                    <a:pt x="743" y="1195"/>
                  </a:lnTo>
                  <a:lnTo>
                    <a:pt x="743" y="1195"/>
                  </a:lnTo>
                  <a:lnTo>
                    <a:pt x="648" y="1197"/>
                  </a:lnTo>
                  <a:lnTo>
                    <a:pt x="648" y="1197"/>
                  </a:lnTo>
                  <a:close/>
                  <a:moveTo>
                    <a:pt x="630" y="54"/>
                  </a:moveTo>
                  <a:lnTo>
                    <a:pt x="630" y="54"/>
                  </a:lnTo>
                  <a:lnTo>
                    <a:pt x="575" y="54"/>
                  </a:lnTo>
                  <a:lnTo>
                    <a:pt x="520" y="56"/>
                  </a:lnTo>
                  <a:lnTo>
                    <a:pt x="465" y="60"/>
                  </a:lnTo>
                  <a:lnTo>
                    <a:pt x="437" y="64"/>
                  </a:lnTo>
                  <a:lnTo>
                    <a:pt x="410" y="69"/>
                  </a:lnTo>
                  <a:lnTo>
                    <a:pt x="384" y="74"/>
                  </a:lnTo>
                  <a:lnTo>
                    <a:pt x="358" y="81"/>
                  </a:lnTo>
                  <a:lnTo>
                    <a:pt x="331" y="89"/>
                  </a:lnTo>
                  <a:lnTo>
                    <a:pt x="305" y="98"/>
                  </a:lnTo>
                  <a:lnTo>
                    <a:pt x="280" y="110"/>
                  </a:lnTo>
                  <a:lnTo>
                    <a:pt x="257" y="122"/>
                  </a:lnTo>
                  <a:lnTo>
                    <a:pt x="232" y="136"/>
                  </a:lnTo>
                  <a:lnTo>
                    <a:pt x="210" y="153"/>
                  </a:lnTo>
                  <a:lnTo>
                    <a:pt x="210" y="153"/>
                  </a:lnTo>
                  <a:lnTo>
                    <a:pt x="194" y="165"/>
                  </a:lnTo>
                  <a:lnTo>
                    <a:pt x="181" y="176"/>
                  </a:lnTo>
                  <a:lnTo>
                    <a:pt x="168" y="190"/>
                  </a:lnTo>
                  <a:lnTo>
                    <a:pt x="155" y="203"/>
                  </a:lnTo>
                  <a:lnTo>
                    <a:pt x="143" y="217"/>
                  </a:lnTo>
                  <a:lnTo>
                    <a:pt x="133" y="230"/>
                  </a:lnTo>
                  <a:lnTo>
                    <a:pt x="123" y="244"/>
                  </a:lnTo>
                  <a:lnTo>
                    <a:pt x="114" y="260"/>
                  </a:lnTo>
                  <a:lnTo>
                    <a:pt x="97" y="290"/>
                  </a:lnTo>
                  <a:lnTo>
                    <a:pt x="84" y="322"/>
                  </a:lnTo>
                  <a:lnTo>
                    <a:pt x="74" y="353"/>
                  </a:lnTo>
                  <a:lnTo>
                    <a:pt x="65" y="384"/>
                  </a:lnTo>
                  <a:lnTo>
                    <a:pt x="58" y="416"/>
                  </a:lnTo>
                  <a:lnTo>
                    <a:pt x="53" y="447"/>
                  </a:lnTo>
                  <a:lnTo>
                    <a:pt x="49" y="479"/>
                  </a:lnTo>
                  <a:lnTo>
                    <a:pt x="48" y="507"/>
                  </a:lnTo>
                  <a:lnTo>
                    <a:pt x="48" y="536"/>
                  </a:lnTo>
                  <a:lnTo>
                    <a:pt x="48" y="564"/>
                  </a:lnTo>
                  <a:lnTo>
                    <a:pt x="49" y="590"/>
                  </a:lnTo>
                  <a:lnTo>
                    <a:pt x="50" y="613"/>
                  </a:lnTo>
                  <a:lnTo>
                    <a:pt x="50" y="613"/>
                  </a:lnTo>
                  <a:lnTo>
                    <a:pt x="53" y="638"/>
                  </a:lnTo>
                  <a:lnTo>
                    <a:pt x="57" y="663"/>
                  </a:lnTo>
                  <a:lnTo>
                    <a:pt x="67" y="718"/>
                  </a:lnTo>
                  <a:lnTo>
                    <a:pt x="80" y="777"/>
                  </a:lnTo>
                  <a:lnTo>
                    <a:pt x="99" y="841"/>
                  </a:lnTo>
                  <a:lnTo>
                    <a:pt x="99" y="841"/>
                  </a:lnTo>
                  <a:lnTo>
                    <a:pt x="106" y="864"/>
                  </a:lnTo>
                  <a:lnTo>
                    <a:pt x="118" y="888"/>
                  </a:lnTo>
                  <a:lnTo>
                    <a:pt x="133" y="913"/>
                  </a:lnTo>
                  <a:lnTo>
                    <a:pt x="150" y="936"/>
                  </a:lnTo>
                  <a:lnTo>
                    <a:pt x="169" y="960"/>
                  </a:lnTo>
                  <a:lnTo>
                    <a:pt x="191" y="982"/>
                  </a:lnTo>
                  <a:lnTo>
                    <a:pt x="215" y="1003"/>
                  </a:lnTo>
                  <a:lnTo>
                    <a:pt x="241" y="1023"/>
                  </a:lnTo>
                  <a:lnTo>
                    <a:pt x="241" y="1023"/>
                  </a:lnTo>
                  <a:lnTo>
                    <a:pt x="271" y="1046"/>
                  </a:lnTo>
                  <a:lnTo>
                    <a:pt x="271" y="1046"/>
                  </a:lnTo>
                  <a:lnTo>
                    <a:pt x="300" y="1068"/>
                  </a:lnTo>
                  <a:lnTo>
                    <a:pt x="314" y="1079"/>
                  </a:lnTo>
                  <a:lnTo>
                    <a:pt x="330" y="1088"/>
                  </a:lnTo>
                  <a:lnTo>
                    <a:pt x="330" y="1088"/>
                  </a:lnTo>
                  <a:lnTo>
                    <a:pt x="346" y="1097"/>
                  </a:lnTo>
                  <a:lnTo>
                    <a:pt x="363" y="1105"/>
                  </a:lnTo>
                  <a:lnTo>
                    <a:pt x="380" y="1112"/>
                  </a:lnTo>
                  <a:lnTo>
                    <a:pt x="397" y="1117"/>
                  </a:lnTo>
                  <a:lnTo>
                    <a:pt x="431" y="1126"/>
                  </a:lnTo>
                  <a:lnTo>
                    <a:pt x="463" y="1134"/>
                  </a:lnTo>
                  <a:lnTo>
                    <a:pt x="463" y="1134"/>
                  </a:lnTo>
                  <a:lnTo>
                    <a:pt x="494" y="1138"/>
                  </a:lnTo>
                  <a:lnTo>
                    <a:pt x="522" y="1142"/>
                  </a:lnTo>
                  <a:lnTo>
                    <a:pt x="552" y="1146"/>
                  </a:lnTo>
                  <a:lnTo>
                    <a:pt x="581" y="1147"/>
                  </a:lnTo>
                  <a:lnTo>
                    <a:pt x="641" y="1149"/>
                  </a:lnTo>
                  <a:lnTo>
                    <a:pt x="704" y="1149"/>
                  </a:lnTo>
                  <a:lnTo>
                    <a:pt x="739" y="1149"/>
                  </a:lnTo>
                  <a:lnTo>
                    <a:pt x="739" y="1149"/>
                  </a:lnTo>
                  <a:lnTo>
                    <a:pt x="779" y="1149"/>
                  </a:lnTo>
                  <a:lnTo>
                    <a:pt x="817" y="1147"/>
                  </a:lnTo>
                  <a:lnTo>
                    <a:pt x="853" y="1144"/>
                  </a:lnTo>
                  <a:lnTo>
                    <a:pt x="889" y="1140"/>
                  </a:lnTo>
                  <a:lnTo>
                    <a:pt x="921" y="1135"/>
                  </a:lnTo>
                  <a:lnTo>
                    <a:pt x="953" y="1129"/>
                  </a:lnTo>
                  <a:lnTo>
                    <a:pt x="983" y="1121"/>
                  </a:lnTo>
                  <a:lnTo>
                    <a:pt x="1012" y="1113"/>
                  </a:lnTo>
                  <a:lnTo>
                    <a:pt x="1038" y="1102"/>
                  </a:lnTo>
                  <a:lnTo>
                    <a:pt x="1064" y="1091"/>
                  </a:lnTo>
                  <a:lnTo>
                    <a:pt x="1087" y="1079"/>
                  </a:lnTo>
                  <a:lnTo>
                    <a:pt x="1110" y="1066"/>
                  </a:lnTo>
                  <a:lnTo>
                    <a:pt x="1131" y="1050"/>
                  </a:lnTo>
                  <a:lnTo>
                    <a:pt x="1150" y="1034"/>
                  </a:lnTo>
                  <a:lnTo>
                    <a:pt x="1169" y="1017"/>
                  </a:lnTo>
                  <a:lnTo>
                    <a:pt x="1184" y="999"/>
                  </a:lnTo>
                  <a:lnTo>
                    <a:pt x="1184" y="999"/>
                  </a:lnTo>
                  <a:lnTo>
                    <a:pt x="1204" y="974"/>
                  </a:lnTo>
                  <a:lnTo>
                    <a:pt x="1221" y="948"/>
                  </a:lnTo>
                  <a:lnTo>
                    <a:pt x="1235" y="922"/>
                  </a:lnTo>
                  <a:lnTo>
                    <a:pt x="1247" y="894"/>
                  </a:lnTo>
                  <a:lnTo>
                    <a:pt x="1256" y="866"/>
                  </a:lnTo>
                  <a:lnTo>
                    <a:pt x="1264" y="836"/>
                  </a:lnTo>
                  <a:lnTo>
                    <a:pt x="1269" y="802"/>
                  </a:lnTo>
                  <a:lnTo>
                    <a:pt x="1273" y="766"/>
                  </a:lnTo>
                  <a:lnTo>
                    <a:pt x="1273" y="766"/>
                  </a:lnTo>
                  <a:lnTo>
                    <a:pt x="1277" y="707"/>
                  </a:lnTo>
                  <a:lnTo>
                    <a:pt x="1281" y="649"/>
                  </a:lnTo>
                  <a:lnTo>
                    <a:pt x="1282" y="590"/>
                  </a:lnTo>
                  <a:lnTo>
                    <a:pt x="1284" y="532"/>
                  </a:lnTo>
                  <a:lnTo>
                    <a:pt x="1284" y="532"/>
                  </a:lnTo>
                  <a:lnTo>
                    <a:pt x="1284" y="507"/>
                  </a:lnTo>
                  <a:lnTo>
                    <a:pt x="1282" y="481"/>
                  </a:lnTo>
                  <a:lnTo>
                    <a:pt x="1280" y="452"/>
                  </a:lnTo>
                  <a:lnTo>
                    <a:pt x="1277" y="422"/>
                  </a:lnTo>
                  <a:lnTo>
                    <a:pt x="1271" y="392"/>
                  </a:lnTo>
                  <a:lnTo>
                    <a:pt x="1263" y="362"/>
                  </a:lnTo>
                  <a:lnTo>
                    <a:pt x="1257" y="346"/>
                  </a:lnTo>
                  <a:lnTo>
                    <a:pt x="1251" y="332"/>
                  </a:lnTo>
                  <a:lnTo>
                    <a:pt x="1244" y="318"/>
                  </a:lnTo>
                  <a:lnTo>
                    <a:pt x="1237" y="305"/>
                  </a:lnTo>
                  <a:lnTo>
                    <a:pt x="1237" y="305"/>
                  </a:lnTo>
                  <a:lnTo>
                    <a:pt x="1222" y="280"/>
                  </a:lnTo>
                  <a:lnTo>
                    <a:pt x="1204" y="256"/>
                  </a:lnTo>
                  <a:lnTo>
                    <a:pt x="1186" y="234"/>
                  </a:lnTo>
                  <a:lnTo>
                    <a:pt x="1165" y="213"/>
                  </a:lnTo>
                  <a:lnTo>
                    <a:pt x="1144" y="193"/>
                  </a:lnTo>
                  <a:lnTo>
                    <a:pt x="1121" y="175"/>
                  </a:lnTo>
                  <a:lnTo>
                    <a:pt x="1099" y="159"/>
                  </a:lnTo>
                  <a:lnTo>
                    <a:pt x="1076" y="146"/>
                  </a:lnTo>
                  <a:lnTo>
                    <a:pt x="1076" y="146"/>
                  </a:lnTo>
                  <a:lnTo>
                    <a:pt x="1033" y="124"/>
                  </a:lnTo>
                  <a:lnTo>
                    <a:pt x="989" y="105"/>
                  </a:lnTo>
                  <a:lnTo>
                    <a:pt x="946" y="89"/>
                  </a:lnTo>
                  <a:lnTo>
                    <a:pt x="902" y="74"/>
                  </a:lnTo>
                  <a:lnTo>
                    <a:pt x="859" y="64"/>
                  </a:lnTo>
                  <a:lnTo>
                    <a:pt x="814" y="55"/>
                  </a:lnTo>
                  <a:lnTo>
                    <a:pt x="771" y="50"/>
                  </a:lnTo>
                  <a:lnTo>
                    <a:pt x="729" y="46"/>
                  </a:lnTo>
                  <a:lnTo>
                    <a:pt x="726" y="46"/>
                  </a:lnTo>
                  <a:lnTo>
                    <a:pt x="725" y="48"/>
                  </a:lnTo>
                  <a:lnTo>
                    <a:pt x="725" y="48"/>
                  </a:lnTo>
                  <a:lnTo>
                    <a:pt x="721" y="51"/>
                  </a:lnTo>
                  <a:lnTo>
                    <a:pt x="717" y="52"/>
                  </a:lnTo>
                  <a:lnTo>
                    <a:pt x="713" y="54"/>
                  </a:lnTo>
                  <a:lnTo>
                    <a:pt x="709" y="54"/>
                  </a:lnTo>
                  <a:lnTo>
                    <a:pt x="709" y="54"/>
                  </a:lnTo>
                  <a:lnTo>
                    <a:pt x="670" y="54"/>
                  </a:lnTo>
                  <a:lnTo>
                    <a:pt x="670" y="54"/>
                  </a:lnTo>
                  <a:lnTo>
                    <a:pt x="630" y="54"/>
                  </a:lnTo>
                  <a:lnTo>
                    <a:pt x="630" y="5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06" name="Freeform 918"/>
            <p:cNvSpPr/>
            <p:nvPr/>
          </p:nvSpPr>
          <p:spPr bwMode="auto">
            <a:xfrm>
              <a:off x="3213101" y="3149601"/>
              <a:ext cx="519113" cy="127000"/>
            </a:xfrm>
            <a:custGeom>
              <a:avLst/>
              <a:gdLst/>
              <a:ahLst/>
              <a:cxnLst>
                <a:cxn ang="0">
                  <a:pos x="103" y="321"/>
                </a:cxn>
                <a:cxn ang="0">
                  <a:pos x="15" y="309"/>
                </a:cxn>
                <a:cxn ang="0">
                  <a:pos x="6" y="306"/>
                </a:cxn>
                <a:cxn ang="0">
                  <a:pos x="0" y="292"/>
                </a:cxn>
                <a:cxn ang="0">
                  <a:pos x="2" y="281"/>
                </a:cxn>
                <a:cxn ang="0">
                  <a:pos x="14" y="268"/>
                </a:cxn>
                <a:cxn ang="0">
                  <a:pos x="23" y="265"/>
                </a:cxn>
                <a:cxn ang="0">
                  <a:pos x="55" y="270"/>
                </a:cxn>
                <a:cxn ang="0">
                  <a:pos x="137" y="277"/>
                </a:cxn>
                <a:cxn ang="0">
                  <a:pos x="202" y="273"/>
                </a:cxn>
                <a:cxn ang="0">
                  <a:pos x="308" y="256"/>
                </a:cxn>
                <a:cxn ang="0">
                  <a:pos x="430" y="224"/>
                </a:cxn>
                <a:cxn ang="0">
                  <a:pos x="481" y="206"/>
                </a:cxn>
                <a:cxn ang="0">
                  <a:pos x="548" y="173"/>
                </a:cxn>
                <a:cxn ang="0">
                  <a:pos x="608" y="128"/>
                </a:cxn>
                <a:cxn ang="0">
                  <a:pos x="625" y="113"/>
                </a:cxn>
                <a:cxn ang="0">
                  <a:pos x="660" y="92"/>
                </a:cxn>
                <a:cxn ang="0">
                  <a:pos x="718" y="48"/>
                </a:cxn>
                <a:cxn ang="0">
                  <a:pos x="765" y="10"/>
                </a:cxn>
                <a:cxn ang="0">
                  <a:pos x="766" y="9"/>
                </a:cxn>
                <a:cxn ang="0">
                  <a:pos x="781" y="0"/>
                </a:cxn>
                <a:cxn ang="0">
                  <a:pos x="791" y="0"/>
                </a:cxn>
                <a:cxn ang="0">
                  <a:pos x="802" y="6"/>
                </a:cxn>
                <a:cxn ang="0">
                  <a:pos x="806" y="15"/>
                </a:cxn>
                <a:cxn ang="0">
                  <a:pos x="821" y="48"/>
                </a:cxn>
                <a:cxn ang="0">
                  <a:pos x="846" y="74"/>
                </a:cxn>
                <a:cxn ang="0">
                  <a:pos x="883" y="100"/>
                </a:cxn>
                <a:cxn ang="0">
                  <a:pos x="942" y="142"/>
                </a:cxn>
                <a:cxn ang="0">
                  <a:pos x="1020" y="190"/>
                </a:cxn>
                <a:cxn ang="0">
                  <a:pos x="1066" y="218"/>
                </a:cxn>
                <a:cxn ang="0">
                  <a:pos x="1114" y="238"/>
                </a:cxn>
                <a:cxn ang="0">
                  <a:pos x="1148" y="243"/>
                </a:cxn>
                <a:cxn ang="0">
                  <a:pos x="1218" y="247"/>
                </a:cxn>
                <a:cxn ang="0">
                  <a:pos x="1286" y="249"/>
                </a:cxn>
                <a:cxn ang="0">
                  <a:pos x="1300" y="255"/>
                </a:cxn>
                <a:cxn ang="0">
                  <a:pos x="1307" y="265"/>
                </a:cxn>
                <a:cxn ang="0">
                  <a:pos x="1307" y="282"/>
                </a:cxn>
                <a:cxn ang="0">
                  <a:pos x="1296" y="294"/>
                </a:cxn>
                <a:cxn ang="0">
                  <a:pos x="1287" y="295"/>
                </a:cxn>
                <a:cxn ang="0">
                  <a:pos x="1250" y="295"/>
                </a:cxn>
                <a:cxn ang="0">
                  <a:pos x="1142" y="290"/>
                </a:cxn>
                <a:cxn ang="0">
                  <a:pos x="1109" y="283"/>
                </a:cxn>
                <a:cxn ang="0">
                  <a:pos x="1055" y="261"/>
                </a:cxn>
                <a:cxn ang="0">
                  <a:pos x="1004" y="232"/>
                </a:cxn>
                <a:cxn ang="0">
                  <a:pos x="940" y="196"/>
                </a:cxn>
                <a:cxn ang="0">
                  <a:pos x="876" y="151"/>
                </a:cxn>
                <a:cxn ang="0">
                  <a:pos x="817" y="109"/>
                </a:cxn>
                <a:cxn ang="0">
                  <a:pos x="785" y="79"/>
                </a:cxn>
                <a:cxn ang="0">
                  <a:pos x="768" y="65"/>
                </a:cxn>
                <a:cxn ang="0">
                  <a:pos x="673" y="139"/>
                </a:cxn>
                <a:cxn ang="0">
                  <a:pos x="605" y="192"/>
                </a:cxn>
                <a:cxn ang="0">
                  <a:pos x="547" y="230"/>
                </a:cxn>
                <a:cxn ang="0">
                  <a:pos x="484" y="255"/>
                </a:cxn>
                <a:cxn ang="0">
                  <a:pos x="371" y="287"/>
                </a:cxn>
                <a:cxn ang="0">
                  <a:pos x="256" y="312"/>
                </a:cxn>
                <a:cxn ang="0">
                  <a:pos x="134" y="321"/>
                </a:cxn>
              </a:cxnLst>
              <a:rect l="0" t="0" r="r" b="b"/>
              <a:pathLst>
                <a:path w="1308" h="321">
                  <a:moveTo>
                    <a:pt x="134" y="321"/>
                  </a:moveTo>
                  <a:lnTo>
                    <a:pt x="134" y="321"/>
                  </a:lnTo>
                  <a:lnTo>
                    <a:pt x="103" y="321"/>
                  </a:lnTo>
                  <a:lnTo>
                    <a:pt x="73" y="319"/>
                  </a:lnTo>
                  <a:lnTo>
                    <a:pt x="44" y="315"/>
                  </a:lnTo>
                  <a:lnTo>
                    <a:pt x="15" y="309"/>
                  </a:lnTo>
                  <a:lnTo>
                    <a:pt x="15" y="309"/>
                  </a:lnTo>
                  <a:lnTo>
                    <a:pt x="10" y="308"/>
                  </a:lnTo>
                  <a:lnTo>
                    <a:pt x="6" y="306"/>
                  </a:lnTo>
                  <a:lnTo>
                    <a:pt x="4" y="303"/>
                  </a:lnTo>
                  <a:lnTo>
                    <a:pt x="1" y="299"/>
                  </a:lnTo>
                  <a:lnTo>
                    <a:pt x="0" y="292"/>
                  </a:lnTo>
                  <a:lnTo>
                    <a:pt x="0" y="289"/>
                  </a:lnTo>
                  <a:lnTo>
                    <a:pt x="0" y="289"/>
                  </a:lnTo>
                  <a:lnTo>
                    <a:pt x="2" y="281"/>
                  </a:lnTo>
                  <a:lnTo>
                    <a:pt x="8" y="273"/>
                  </a:lnTo>
                  <a:lnTo>
                    <a:pt x="10" y="270"/>
                  </a:lnTo>
                  <a:lnTo>
                    <a:pt x="14" y="268"/>
                  </a:lnTo>
                  <a:lnTo>
                    <a:pt x="18" y="266"/>
                  </a:lnTo>
                  <a:lnTo>
                    <a:pt x="23" y="265"/>
                  </a:lnTo>
                  <a:lnTo>
                    <a:pt x="23" y="265"/>
                  </a:lnTo>
                  <a:lnTo>
                    <a:pt x="29" y="266"/>
                  </a:lnTo>
                  <a:lnTo>
                    <a:pt x="29" y="266"/>
                  </a:lnTo>
                  <a:lnTo>
                    <a:pt x="55" y="270"/>
                  </a:lnTo>
                  <a:lnTo>
                    <a:pt x="81" y="274"/>
                  </a:lnTo>
                  <a:lnTo>
                    <a:pt x="108" y="275"/>
                  </a:lnTo>
                  <a:lnTo>
                    <a:pt x="137" y="277"/>
                  </a:lnTo>
                  <a:lnTo>
                    <a:pt x="137" y="277"/>
                  </a:lnTo>
                  <a:lnTo>
                    <a:pt x="168" y="275"/>
                  </a:lnTo>
                  <a:lnTo>
                    <a:pt x="202" y="273"/>
                  </a:lnTo>
                  <a:lnTo>
                    <a:pt x="236" y="269"/>
                  </a:lnTo>
                  <a:lnTo>
                    <a:pt x="272" y="264"/>
                  </a:lnTo>
                  <a:lnTo>
                    <a:pt x="308" y="256"/>
                  </a:lnTo>
                  <a:lnTo>
                    <a:pt x="348" y="247"/>
                  </a:lnTo>
                  <a:lnTo>
                    <a:pt x="387" y="236"/>
                  </a:lnTo>
                  <a:lnTo>
                    <a:pt x="430" y="224"/>
                  </a:lnTo>
                  <a:lnTo>
                    <a:pt x="430" y="224"/>
                  </a:lnTo>
                  <a:lnTo>
                    <a:pt x="456" y="215"/>
                  </a:lnTo>
                  <a:lnTo>
                    <a:pt x="481" y="206"/>
                  </a:lnTo>
                  <a:lnTo>
                    <a:pt x="505" y="197"/>
                  </a:lnTo>
                  <a:lnTo>
                    <a:pt x="527" y="187"/>
                  </a:lnTo>
                  <a:lnTo>
                    <a:pt x="548" y="173"/>
                  </a:lnTo>
                  <a:lnTo>
                    <a:pt x="569" y="160"/>
                  </a:lnTo>
                  <a:lnTo>
                    <a:pt x="588" y="145"/>
                  </a:lnTo>
                  <a:lnTo>
                    <a:pt x="608" y="128"/>
                  </a:lnTo>
                  <a:lnTo>
                    <a:pt x="608" y="128"/>
                  </a:lnTo>
                  <a:lnTo>
                    <a:pt x="616" y="120"/>
                  </a:lnTo>
                  <a:lnTo>
                    <a:pt x="625" y="113"/>
                  </a:lnTo>
                  <a:lnTo>
                    <a:pt x="646" y="100"/>
                  </a:lnTo>
                  <a:lnTo>
                    <a:pt x="646" y="100"/>
                  </a:lnTo>
                  <a:lnTo>
                    <a:pt x="660" y="92"/>
                  </a:lnTo>
                  <a:lnTo>
                    <a:pt x="673" y="83"/>
                  </a:lnTo>
                  <a:lnTo>
                    <a:pt x="673" y="83"/>
                  </a:lnTo>
                  <a:lnTo>
                    <a:pt x="718" y="48"/>
                  </a:lnTo>
                  <a:lnTo>
                    <a:pt x="760" y="14"/>
                  </a:lnTo>
                  <a:lnTo>
                    <a:pt x="760" y="14"/>
                  </a:lnTo>
                  <a:lnTo>
                    <a:pt x="765" y="10"/>
                  </a:lnTo>
                  <a:lnTo>
                    <a:pt x="765" y="10"/>
                  </a:lnTo>
                  <a:lnTo>
                    <a:pt x="766" y="9"/>
                  </a:lnTo>
                  <a:lnTo>
                    <a:pt x="766" y="9"/>
                  </a:lnTo>
                  <a:lnTo>
                    <a:pt x="770" y="5"/>
                  </a:lnTo>
                  <a:lnTo>
                    <a:pt x="775" y="2"/>
                  </a:lnTo>
                  <a:lnTo>
                    <a:pt x="781" y="0"/>
                  </a:lnTo>
                  <a:lnTo>
                    <a:pt x="787" y="0"/>
                  </a:lnTo>
                  <a:lnTo>
                    <a:pt x="787" y="0"/>
                  </a:lnTo>
                  <a:lnTo>
                    <a:pt x="791" y="0"/>
                  </a:lnTo>
                  <a:lnTo>
                    <a:pt x="796" y="2"/>
                  </a:lnTo>
                  <a:lnTo>
                    <a:pt x="799" y="3"/>
                  </a:lnTo>
                  <a:lnTo>
                    <a:pt x="802" y="6"/>
                  </a:lnTo>
                  <a:lnTo>
                    <a:pt x="804" y="10"/>
                  </a:lnTo>
                  <a:lnTo>
                    <a:pt x="806" y="15"/>
                  </a:lnTo>
                  <a:lnTo>
                    <a:pt x="806" y="15"/>
                  </a:lnTo>
                  <a:lnTo>
                    <a:pt x="809" y="27"/>
                  </a:lnTo>
                  <a:lnTo>
                    <a:pt x="815" y="39"/>
                  </a:lnTo>
                  <a:lnTo>
                    <a:pt x="821" y="48"/>
                  </a:lnTo>
                  <a:lnTo>
                    <a:pt x="829" y="57"/>
                  </a:lnTo>
                  <a:lnTo>
                    <a:pt x="837" y="66"/>
                  </a:lnTo>
                  <a:lnTo>
                    <a:pt x="846" y="74"/>
                  </a:lnTo>
                  <a:lnTo>
                    <a:pt x="866" y="88"/>
                  </a:lnTo>
                  <a:lnTo>
                    <a:pt x="866" y="88"/>
                  </a:lnTo>
                  <a:lnTo>
                    <a:pt x="883" y="100"/>
                  </a:lnTo>
                  <a:lnTo>
                    <a:pt x="883" y="100"/>
                  </a:lnTo>
                  <a:lnTo>
                    <a:pt x="913" y="122"/>
                  </a:lnTo>
                  <a:lnTo>
                    <a:pt x="942" y="142"/>
                  </a:lnTo>
                  <a:lnTo>
                    <a:pt x="1002" y="179"/>
                  </a:lnTo>
                  <a:lnTo>
                    <a:pt x="1002" y="179"/>
                  </a:lnTo>
                  <a:lnTo>
                    <a:pt x="1020" y="190"/>
                  </a:lnTo>
                  <a:lnTo>
                    <a:pt x="1020" y="190"/>
                  </a:lnTo>
                  <a:lnTo>
                    <a:pt x="1050" y="209"/>
                  </a:lnTo>
                  <a:lnTo>
                    <a:pt x="1066" y="218"/>
                  </a:lnTo>
                  <a:lnTo>
                    <a:pt x="1082" y="226"/>
                  </a:lnTo>
                  <a:lnTo>
                    <a:pt x="1097" y="232"/>
                  </a:lnTo>
                  <a:lnTo>
                    <a:pt x="1114" y="238"/>
                  </a:lnTo>
                  <a:lnTo>
                    <a:pt x="1131" y="240"/>
                  </a:lnTo>
                  <a:lnTo>
                    <a:pt x="1148" y="243"/>
                  </a:lnTo>
                  <a:lnTo>
                    <a:pt x="1148" y="243"/>
                  </a:lnTo>
                  <a:lnTo>
                    <a:pt x="1184" y="244"/>
                  </a:lnTo>
                  <a:lnTo>
                    <a:pt x="1218" y="247"/>
                  </a:lnTo>
                  <a:lnTo>
                    <a:pt x="1218" y="247"/>
                  </a:lnTo>
                  <a:lnTo>
                    <a:pt x="1252" y="248"/>
                  </a:lnTo>
                  <a:lnTo>
                    <a:pt x="1286" y="249"/>
                  </a:lnTo>
                  <a:lnTo>
                    <a:pt x="1286" y="249"/>
                  </a:lnTo>
                  <a:lnTo>
                    <a:pt x="1291" y="251"/>
                  </a:lnTo>
                  <a:lnTo>
                    <a:pt x="1296" y="252"/>
                  </a:lnTo>
                  <a:lnTo>
                    <a:pt x="1300" y="255"/>
                  </a:lnTo>
                  <a:lnTo>
                    <a:pt x="1303" y="257"/>
                  </a:lnTo>
                  <a:lnTo>
                    <a:pt x="1305" y="261"/>
                  </a:lnTo>
                  <a:lnTo>
                    <a:pt x="1307" y="265"/>
                  </a:lnTo>
                  <a:lnTo>
                    <a:pt x="1308" y="274"/>
                  </a:lnTo>
                  <a:lnTo>
                    <a:pt x="1308" y="274"/>
                  </a:lnTo>
                  <a:lnTo>
                    <a:pt x="1307" y="282"/>
                  </a:lnTo>
                  <a:lnTo>
                    <a:pt x="1303" y="289"/>
                  </a:lnTo>
                  <a:lnTo>
                    <a:pt x="1300" y="291"/>
                  </a:lnTo>
                  <a:lnTo>
                    <a:pt x="1296" y="294"/>
                  </a:lnTo>
                  <a:lnTo>
                    <a:pt x="1292" y="295"/>
                  </a:lnTo>
                  <a:lnTo>
                    <a:pt x="1287" y="295"/>
                  </a:lnTo>
                  <a:lnTo>
                    <a:pt x="1287" y="295"/>
                  </a:lnTo>
                  <a:lnTo>
                    <a:pt x="1287" y="295"/>
                  </a:lnTo>
                  <a:lnTo>
                    <a:pt x="1250" y="295"/>
                  </a:lnTo>
                  <a:lnTo>
                    <a:pt x="1250" y="295"/>
                  </a:lnTo>
                  <a:lnTo>
                    <a:pt x="1214" y="295"/>
                  </a:lnTo>
                  <a:lnTo>
                    <a:pt x="1177" y="294"/>
                  </a:lnTo>
                  <a:lnTo>
                    <a:pt x="1142" y="290"/>
                  </a:lnTo>
                  <a:lnTo>
                    <a:pt x="1125" y="287"/>
                  </a:lnTo>
                  <a:lnTo>
                    <a:pt x="1109" y="283"/>
                  </a:lnTo>
                  <a:lnTo>
                    <a:pt x="1109" y="283"/>
                  </a:lnTo>
                  <a:lnTo>
                    <a:pt x="1095" y="279"/>
                  </a:lnTo>
                  <a:lnTo>
                    <a:pt x="1082" y="274"/>
                  </a:lnTo>
                  <a:lnTo>
                    <a:pt x="1055" y="261"/>
                  </a:lnTo>
                  <a:lnTo>
                    <a:pt x="1029" y="248"/>
                  </a:lnTo>
                  <a:lnTo>
                    <a:pt x="1004" y="232"/>
                  </a:lnTo>
                  <a:lnTo>
                    <a:pt x="1004" y="232"/>
                  </a:lnTo>
                  <a:lnTo>
                    <a:pt x="962" y="209"/>
                  </a:lnTo>
                  <a:lnTo>
                    <a:pt x="962" y="209"/>
                  </a:lnTo>
                  <a:lnTo>
                    <a:pt x="940" y="196"/>
                  </a:lnTo>
                  <a:lnTo>
                    <a:pt x="918" y="181"/>
                  </a:lnTo>
                  <a:lnTo>
                    <a:pt x="876" y="151"/>
                  </a:lnTo>
                  <a:lnTo>
                    <a:pt x="876" y="151"/>
                  </a:lnTo>
                  <a:lnTo>
                    <a:pt x="847" y="130"/>
                  </a:lnTo>
                  <a:lnTo>
                    <a:pt x="817" y="109"/>
                  </a:lnTo>
                  <a:lnTo>
                    <a:pt x="817" y="109"/>
                  </a:lnTo>
                  <a:lnTo>
                    <a:pt x="806" y="100"/>
                  </a:lnTo>
                  <a:lnTo>
                    <a:pt x="794" y="91"/>
                  </a:lnTo>
                  <a:lnTo>
                    <a:pt x="785" y="79"/>
                  </a:lnTo>
                  <a:lnTo>
                    <a:pt x="777" y="68"/>
                  </a:lnTo>
                  <a:lnTo>
                    <a:pt x="773" y="61"/>
                  </a:lnTo>
                  <a:lnTo>
                    <a:pt x="768" y="65"/>
                  </a:lnTo>
                  <a:lnTo>
                    <a:pt x="768" y="65"/>
                  </a:lnTo>
                  <a:lnTo>
                    <a:pt x="720" y="103"/>
                  </a:lnTo>
                  <a:lnTo>
                    <a:pt x="673" y="139"/>
                  </a:lnTo>
                  <a:lnTo>
                    <a:pt x="673" y="139"/>
                  </a:lnTo>
                  <a:lnTo>
                    <a:pt x="605" y="192"/>
                  </a:lnTo>
                  <a:lnTo>
                    <a:pt x="605" y="192"/>
                  </a:lnTo>
                  <a:lnTo>
                    <a:pt x="586" y="206"/>
                  </a:lnTo>
                  <a:lnTo>
                    <a:pt x="566" y="218"/>
                  </a:lnTo>
                  <a:lnTo>
                    <a:pt x="547" y="230"/>
                  </a:lnTo>
                  <a:lnTo>
                    <a:pt x="526" y="239"/>
                  </a:lnTo>
                  <a:lnTo>
                    <a:pt x="505" y="247"/>
                  </a:lnTo>
                  <a:lnTo>
                    <a:pt x="484" y="255"/>
                  </a:lnTo>
                  <a:lnTo>
                    <a:pt x="442" y="268"/>
                  </a:lnTo>
                  <a:lnTo>
                    <a:pt x="442" y="268"/>
                  </a:lnTo>
                  <a:lnTo>
                    <a:pt x="371" y="287"/>
                  </a:lnTo>
                  <a:lnTo>
                    <a:pt x="333" y="296"/>
                  </a:lnTo>
                  <a:lnTo>
                    <a:pt x="295" y="304"/>
                  </a:lnTo>
                  <a:lnTo>
                    <a:pt x="256" y="312"/>
                  </a:lnTo>
                  <a:lnTo>
                    <a:pt x="216" y="317"/>
                  </a:lnTo>
                  <a:lnTo>
                    <a:pt x="175" y="320"/>
                  </a:lnTo>
                  <a:lnTo>
                    <a:pt x="134" y="321"/>
                  </a:lnTo>
                  <a:lnTo>
                    <a:pt x="134" y="32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07" name="Freeform 919"/>
            <p:cNvSpPr/>
            <p:nvPr/>
          </p:nvSpPr>
          <p:spPr bwMode="auto">
            <a:xfrm>
              <a:off x="3368676" y="3514726"/>
              <a:ext cx="252413" cy="92075"/>
            </a:xfrm>
            <a:custGeom>
              <a:avLst/>
              <a:gdLst/>
              <a:ahLst/>
              <a:cxnLst>
                <a:cxn ang="0">
                  <a:pos x="112" y="229"/>
                </a:cxn>
                <a:cxn ang="0">
                  <a:pos x="92" y="223"/>
                </a:cxn>
                <a:cxn ang="0">
                  <a:pos x="69" y="206"/>
                </a:cxn>
                <a:cxn ang="0">
                  <a:pos x="51" y="181"/>
                </a:cxn>
                <a:cxn ang="0">
                  <a:pos x="19" y="100"/>
                </a:cxn>
                <a:cxn ang="0">
                  <a:pos x="1" y="50"/>
                </a:cxn>
                <a:cxn ang="0">
                  <a:pos x="0" y="36"/>
                </a:cxn>
                <a:cxn ang="0">
                  <a:pos x="3" y="26"/>
                </a:cxn>
                <a:cxn ang="0">
                  <a:pos x="18" y="15"/>
                </a:cxn>
                <a:cxn ang="0">
                  <a:pos x="30" y="15"/>
                </a:cxn>
                <a:cxn ang="0">
                  <a:pos x="40" y="25"/>
                </a:cxn>
                <a:cxn ang="0">
                  <a:pos x="54" y="68"/>
                </a:cxn>
                <a:cxn ang="0">
                  <a:pos x="65" y="101"/>
                </a:cxn>
                <a:cxn ang="0">
                  <a:pos x="92" y="158"/>
                </a:cxn>
                <a:cxn ang="0">
                  <a:pos x="105" y="175"/>
                </a:cxn>
                <a:cxn ang="0">
                  <a:pos x="119" y="182"/>
                </a:cxn>
                <a:cxn ang="0">
                  <a:pos x="132" y="182"/>
                </a:cxn>
                <a:cxn ang="0">
                  <a:pos x="153" y="170"/>
                </a:cxn>
                <a:cxn ang="0">
                  <a:pos x="177" y="149"/>
                </a:cxn>
                <a:cxn ang="0">
                  <a:pos x="198" y="127"/>
                </a:cxn>
                <a:cxn ang="0">
                  <a:pos x="228" y="92"/>
                </a:cxn>
                <a:cxn ang="0">
                  <a:pos x="260" y="63"/>
                </a:cxn>
                <a:cxn ang="0">
                  <a:pos x="279" y="54"/>
                </a:cxn>
                <a:cxn ang="0">
                  <a:pos x="285" y="46"/>
                </a:cxn>
                <a:cxn ang="0">
                  <a:pos x="302" y="38"/>
                </a:cxn>
                <a:cxn ang="0">
                  <a:pos x="315" y="42"/>
                </a:cxn>
                <a:cxn ang="0">
                  <a:pos x="324" y="54"/>
                </a:cxn>
                <a:cxn ang="0">
                  <a:pos x="327" y="58"/>
                </a:cxn>
                <a:cxn ang="0">
                  <a:pos x="379" y="107"/>
                </a:cxn>
                <a:cxn ang="0">
                  <a:pos x="413" y="141"/>
                </a:cxn>
                <a:cxn ang="0">
                  <a:pos x="451" y="172"/>
                </a:cxn>
                <a:cxn ang="0">
                  <a:pos x="465" y="175"/>
                </a:cxn>
                <a:cxn ang="0">
                  <a:pos x="494" y="165"/>
                </a:cxn>
                <a:cxn ang="0">
                  <a:pos x="525" y="136"/>
                </a:cxn>
                <a:cxn ang="0">
                  <a:pos x="578" y="62"/>
                </a:cxn>
                <a:cxn ang="0">
                  <a:pos x="591" y="30"/>
                </a:cxn>
                <a:cxn ang="0">
                  <a:pos x="592" y="17"/>
                </a:cxn>
                <a:cxn ang="0">
                  <a:pos x="600" y="5"/>
                </a:cxn>
                <a:cxn ang="0">
                  <a:pos x="616" y="0"/>
                </a:cxn>
                <a:cxn ang="0">
                  <a:pos x="625" y="3"/>
                </a:cxn>
                <a:cxn ang="0">
                  <a:pos x="631" y="7"/>
                </a:cxn>
                <a:cxn ang="0">
                  <a:pos x="637" y="17"/>
                </a:cxn>
                <a:cxn ang="0">
                  <a:pos x="637" y="33"/>
                </a:cxn>
                <a:cxn ang="0">
                  <a:pos x="629" y="63"/>
                </a:cxn>
                <a:cxn ang="0">
                  <a:pos x="595" y="121"/>
                </a:cxn>
                <a:cxn ang="0">
                  <a:pos x="554" y="168"/>
                </a:cxn>
                <a:cxn ang="0">
                  <a:pos x="545" y="178"/>
                </a:cxn>
                <a:cxn ang="0">
                  <a:pos x="502" y="219"/>
                </a:cxn>
                <a:cxn ang="0">
                  <a:pos x="473" y="229"/>
                </a:cxn>
                <a:cxn ang="0">
                  <a:pos x="464" y="228"/>
                </a:cxn>
                <a:cxn ang="0">
                  <a:pos x="435" y="216"/>
                </a:cxn>
                <a:cxn ang="0">
                  <a:pos x="388" y="182"/>
                </a:cxn>
                <a:cxn ang="0">
                  <a:pos x="349" y="145"/>
                </a:cxn>
                <a:cxn ang="0">
                  <a:pos x="329" y="128"/>
                </a:cxn>
                <a:cxn ang="0">
                  <a:pos x="298" y="98"/>
                </a:cxn>
                <a:cxn ang="0">
                  <a:pos x="289" y="100"/>
                </a:cxn>
                <a:cxn ang="0">
                  <a:pos x="273" y="110"/>
                </a:cxn>
                <a:cxn ang="0">
                  <a:pos x="256" y="134"/>
                </a:cxn>
                <a:cxn ang="0">
                  <a:pos x="240" y="155"/>
                </a:cxn>
                <a:cxn ang="0">
                  <a:pos x="215" y="177"/>
                </a:cxn>
                <a:cxn ang="0">
                  <a:pos x="185" y="202"/>
                </a:cxn>
                <a:cxn ang="0">
                  <a:pos x="146" y="226"/>
                </a:cxn>
                <a:cxn ang="0">
                  <a:pos x="124" y="230"/>
                </a:cxn>
              </a:cxnLst>
              <a:rect l="0" t="0" r="r" b="b"/>
              <a:pathLst>
                <a:path w="637" h="230">
                  <a:moveTo>
                    <a:pt x="124" y="230"/>
                  </a:moveTo>
                  <a:lnTo>
                    <a:pt x="124" y="230"/>
                  </a:lnTo>
                  <a:lnTo>
                    <a:pt x="112" y="229"/>
                  </a:lnTo>
                  <a:lnTo>
                    <a:pt x="112" y="229"/>
                  </a:lnTo>
                  <a:lnTo>
                    <a:pt x="103" y="226"/>
                  </a:lnTo>
                  <a:lnTo>
                    <a:pt x="92" y="223"/>
                  </a:lnTo>
                  <a:lnTo>
                    <a:pt x="85" y="217"/>
                  </a:lnTo>
                  <a:lnTo>
                    <a:pt x="77" y="212"/>
                  </a:lnTo>
                  <a:lnTo>
                    <a:pt x="69" y="206"/>
                  </a:lnTo>
                  <a:lnTo>
                    <a:pt x="62" y="198"/>
                  </a:lnTo>
                  <a:lnTo>
                    <a:pt x="57" y="190"/>
                  </a:lnTo>
                  <a:lnTo>
                    <a:pt x="51" y="181"/>
                  </a:lnTo>
                  <a:lnTo>
                    <a:pt x="41" y="161"/>
                  </a:lnTo>
                  <a:lnTo>
                    <a:pt x="32" y="141"/>
                  </a:lnTo>
                  <a:lnTo>
                    <a:pt x="19" y="100"/>
                  </a:lnTo>
                  <a:lnTo>
                    <a:pt x="19" y="100"/>
                  </a:lnTo>
                  <a:lnTo>
                    <a:pt x="10" y="73"/>
                  </a:lnTo>
                  <a:lnTo>
                    <a:pt x="1" y="50"/>
                  </a:lnTo>
                  <a:lnTo>
                    <a:pt x="1" y="50"/>
                  </a:lnTo>
                  <a:lnTo>
                    <a:pt x="0" y="42"/>
                  </a:lnTo>
                  <a:lnTo>
                    <a:pt x="0" y="36"/>
                  </a:lnTo>
                  <a:lnTo>
                    <a:pt x="1" y="30"/>
                  </a:lnTo>
                  <a:lnTo>
                    <a:pt x="3" y="26"/>
                  </a:lnTo>
                  <a:lnTo>
                    <a:pt x="3" y="26"/>
                  </a:lnTo>
                  <a:lnTo>
                    <a:pt x="7" y="21"/>
                  </a:lnTo>
                  <a:lnTo>
                    <a:pt x="13" y="17"/>
                  </a:lnTo>
                  <a:lnTo>
                    <a:pt x="18" y="15"/>
                  </a:lnTo>
                  <a:lnTo>
                    <a:pt x="24" y="15"/>
                  </a:lnTo>
                  <a:lnTo>
                    <a:pt x="24" y="15"/>
                  </a:lnTo>
                  <a:lnTo>
                    <a:pt x="30" y="15"/>
                  </a:lnTo>
                  <a:lnTo>
                    <a:pt x="34" y="17"/>
                  </a:lnTo>
                  <a:lnTo>
                    <a:pt x="37" y="21"/>
                  </a:lnTo>
                  <a:lnTo>
                    <a:pt x="40" y="25"/>
                  </a:lnTo>
                  <a:lnTo>
                    <a:pt x="40" y="25"/>
                  </a:lnTo>
                  <a:lnTo>
                    <a:pt x="48" y="47"/>
                  </a:lnTo>
                  <a:lnTo>
                    <a:pt x="54" y="68"/>
                  </a:lnTo>
                  <a:lnTo>
                    <a:pt x="54" y="68"/>
                  </a:lnTo>
                  <a:lnTo>
                    <a:pt x="65" y="101"/>
                  </a:lnTo>
                  <a:lnTo>
                    <a:pt x="65" y="101"/>
                  </a:lnTo>
                  <a:lnTo>
                    <a:pt x="73" y="119"/>
                  </a:lnTo>
                  <a:lnTo>
                    <a:pt x="82" y="139"/>
                  </a:lnTo>
                  <a:lnTo>
                    <a:pt x="92" y="158"/>
                  </a:lnTo>
                  <a:lnTo>
                    <a:pt x="99" y="168"/>
                  </a:lnTo>
                  <a:lnTo>
                    <a:pt x="105" y="175"/>
                  </a:lnTo>
                  <a:lnTo>
                    <a:pt x="105" y="175"/>
                  </a:lnTo>
                  <a:lnTo>
                    <a:pt x="109" y="178"/>
                  </a:lnTo>
                  <a:lnTo>
                    <a:pt x="115" y="181"/>
                  </a:lnTo>
                  <a:lnTo>
                    <a:pt x="119" y="182"/>
                  </a:lnTo>
                  <a:lnTo>
                    <a:pt x="124" y="182"/>
                  </a:lnTo>
                  <a:lnTo>
                    <a:pt x="124" y="182"/>
                  </a:lnTo>
                  <a:lnTo>
                    <a:pt x="132" y="182"/>
                  </a:lnTo>
                  <a:lnTo>
                    <a:pt x="138" y="179"/>
                  </a:lnTo>
                  <a:lnTo>
                    <a:pt x="146" y="175"/>
                  </a:lnTo>
                  <a:lnTo>
                    <a:pt x="153" y="170"/>
                  </a:lnTo>
                  <a:lnTo>
                    <a:pt x="166" y="160"/>
                  </a:lnTo>
                  <a:lnTo>
                    <a:pt x="177" y="149"/>
                  </a:lnTo>
                  <a:lnTo>
                    <a:pt x="177" y="149"/>
                  </a:lnTo>
                  <a:lnTo>
                    <a:pt x="184" y="143"/>
                  </a:lnTo>
                  <a:lnTo>
                    <a:pt x="184" y="143"/>
                  </a:lnTo>
                  <a:lnTo>
                    <a:pt x="198" y="127"/>
                  </a:lnTo>
                  <a:lnTo>
                    <a:pt x="214" y="109"/>
                  </a:lnTo>
                  <a:lnTo>
                    <a:pt x="214" y="109"/>
                  </a:lnTo>
                  <a:lnTo>
                    <a:pt x="228" y="92"/>
                  </a:lnTo>
                  <a:lnTo>
                    <a:pt x="243" y="76"/>
                  </a:lnTo>
                  <a:lnTo>
                    <a:pt x="251" y="68"/>
                  </a:lnTo>
                  <a:lnTo>
                    <a:pt x="260" y="63"/>
                  </a:lnTo>
                  <a:lnTo>
                    <a:pt x="268" y="58"/>
                  </a:lnTo>
                  <a:lnTo>
                    <a:pt x="277" y="55"/>
                  </a:lnTo>
                  <a:lnTo>
                    <a:pt x="279" y="54"/>
                  </a:lnTo>
                  <a:lnTo>
                    <a:pt x="281" y="51"/>
                  </a:lnTo>
                  <a:lnTo>
                    <a:pt x="281" y="51"/>
                  </a:lnTo>
                  <a:lnTo>
                    <a:pt x="285" y="46"/>
                  </a:lnTo>
                  <a:lnTo>
                    <a:pt x="290" y="42"/>
                  </a:lnTo>
                  <a:lnTo>
                    <a:pt x="296" y="39"/>
                  </a:lnTo>
                  <a:lnTo>
                    <a:pt x="302" y="38"/>
                  </a:lnTo>
                  <a:lnTo>
                    <a:pt x="302" y="38"/>
                  </a:lnTo>
                  <a:lnTo>
                    <a:pt x="308" y="39"/>
                  </a:lnTo>
                  <a:lnTo>
                    <a:pt x="315" y="42"/>
                  </a:lnTo>
                  <a:lnTo>
                    <a:pt x="321" y="47"/>
                  </a:lnTo>
                  <a:lnTo>
                    <a:pt x="323" y="50"/>
                  </a:lnTo>
                  <a:lnTo>
                    <a:pt x="324" y="54"/>
                  </a:lnTo>
                  <a:lnTo>
                    <a:pt x="325" y="56"/>
                  </a:lnTo>
                  <a:lnTo>
                    <a:pt x="327" y="58"/>
                  </a:lnTo>
                  <a:lnTo>
                    <a:pt x="327" y="58"/>
                  </a:lnTo>
                  <a:lnTo>
                    <a:pt x="340" y="68"/>
                  </a:lnTo>
                  <a:lnTo>
                    <a:pt x="353" y="81"/>
                  </a:lnTo>
                  <a:lnTo>
                    <a:pt x="379" y="107"/>
                  </a:lnTo>
                  <a:lnTo>
                    <a:pt x="379" y="107"/>
                  </a:lnTo>
                  <a:lnTo>
                    <a:pt x="396" y="124"/>
                  </a:lnTo>
                  <a:lnTo>
                    <a:pt x="413" y="141"/>
                  </a:lnTo>
                  <a:lnTo>
                    <a:pt x="431" y="158"/>
                  </a:lnTo>
                  <a:lnTo>
                    <a:pt x="451" y="172"/>
                  </a:lnTo>
                  <a:lnTo>
                    <a:pt x="451" y="172"/>
                  </a:lnTo>
                  <a:lnTo>
                    <a:pt x="457" y="174"/>
                  </a:lnTo>
                  <a:lnTo>
                    <a:pt x="465" y="175"/>
                  </a:lnTo>
                  <a:lnTo>
                    <a:pt x="465" y="175"/>
                  </a:lnTo>
                  <a:lnTo>
                    <a:pt x="474" y="174"/>
                  </a:lnTo>
                  <a:lnTo>
                    <a:pt x="484" y="170"/>
                  </a:lnTo>
                  <a:lnTo>
                    <a:pt x="494" y="165"/>
                  </a:lnTo>
                  <a:lnTo>
                    <a:pt x="504" y="157"/>
                  </a:lnTo>
                  <a:lnTo>
                    <a:pt x="515" y="148"/>
                  </a:lnTo>
                  <a:lnTo>
                    <a:pt x="525" y="136"/>
                  </a:lnTo>
                  <a:lnTo>
                    <a:pt x="545" y="113"/>
                  </a:lnTo>
                  <a:lnTo>
                    <a:pt x="563" y="87"/>
                  </a:lnTo>
                  <a:lnTo>
                    <a:pt x="578" y="62"/>
                  </a:lnTo>
                  <a:lnTo>
                    <a:pt x="583" y="50"/>
                  </a:lnTo>
                  <a:lnTo>
                    <a:pt x="588" y="39"/>
                  </a:lnTo>
                  <a:lnTo>
                    <a:pt x="591" y="30"/>
                  </a:lnTo>
                  <a:lnTo>
                    <a:pt x="592" y="22"/>
                  </a:lnTo>
                  <a:lnTo>
                    <a:pt x="592" y="22"/>
                  </a:lnTo>
                  <a:lnTo>
                    <a:pt x="592" y="17"/>
                  </a:lnTo>
                  <a:lnTo>
                    <a:pt x="593" y="13"/>
                  </a:lnTo>
                  <a:lnTo>
                    <a:pt x="596" y="9"/>
                  </a:lnTo>
                  <a:lnTo>
                    <a:pt x="600" y="5"/>
                  </a:lnTo>
                  <a:lnTo>
                    <a:pt x="603" y="4"/>
                  </a:lnTo>
                  <a:lnTo>
                    <a:pt x="606" y="2"/>
                  </a:lnTo>
                  <a:lnTo>
                    <a:pt x="616" y="0"/>
                  </a:lnTo>
                  <a:lnTo>
                    <a:pt x="616" y="0"/>
                  </a:lnTo>
                  <a:lnTo>
                    <a:pt x="620" y="2"/>
                  </a:lnTo>
                  <a:lnTo>
                    <a:pt x="625" y="3"/>
                  </a:lnTo>
                  <a:lnTo>
                    <a:pt x="629" y="4"/>
                  </a:lnTo>
                  <a:lnTo>
                    <a:pt x="631" y="7"/>
                  </a:lnTo>
                  <a:lnTo>
                    <a:pt x="631" y="7"/>
                  </a:lnTo>
                  <a:lnTo>
                    <a:pt x="634" y="11"/>
                  </a:lnTo>
                  <a:lnTo>
                    <a:pt x="637" y="13"/>
                  </a:lnTo>
                  <a:lnTo>
                    <a:pt x="637" y="17"/>
                  </a:lnTo>
                  <a:lnTo>
                    <a:pt x="637" y="22"/>
                  </a:lnTo>
                  <a:lnTo>
                    <a:pt x="637" y="22"/>
                  </a:lnTo>
                  <a:lnTo>
                    <a:pt x="637" y="33"/>
                  </a:lnTo>
                  <a:lnTo>
                    <a:pt x="634" y="43"/>
                  </a:lnTo>
                  <a:lnTo>
                    <a:pt x="631" y="53"/>
                  </a:lnTo>
                  <a:lnTo>
                    <a:pt x="629" y="63"/>
                  </a:lnTo>
                  <a:lnTo>
                    <a:pt x="620" y="83"/>
                  </a:lnTo>
                  <a:lnTo>
                    <a:pt x="608" y="102"/>
                  </a:lnTo>
                  <a:lnTo>
                    <a:pt x="595" y="121"/>
                  </a:lnTo>
                  <a:lnTo>
                    <a:pt x="582" y="138"/>
                  </a:lnTo>
                  <a:lnTo>
                    <a:pt x="567" y="153"/>
                  </a:lnTo>
                  <a:lnTo>
                    <a:pt x="554" y="168"/>
                  </a:lnTo>
                  <a:lnTo>
                    <a:pt x="554" y="168"/>
                  </a:lnTo>
                  <a:lnTo>
                    <a:pt x="545" y="178"/>
                  </a:lnTo>
                  <a:lnTo>
                    <a:pt x="545" y="178"/>
                  </a:lnTo>
                  <a:lnTo>
                    <a:pt x="529" y="195"/>
                  </a:lnTo>
                  <a:lnTo>
                    <a:pt x="511" y="211"/>
                  </a:lnTo>
                  <a:lnTo>
                    <a:pt x="502" y="219"/>
                  </a:lnTo>
                  <a:lnTo>
                    <a:pt x="493" y="224"/>
                  </a:lnTo>
                  <a:lnTo>
                    <a:pt x="482" y="228"/>
                  </a:lnTo>
                  <a:lnTo>
                    <a:pt x="473" y="229"/>
                  </a:lnTo>
                  <a:lnTo>
                    <a:pt x="473" y="229"/>
                  </a:lnTo>
                  <a:lnTo>
                    <a:pt x="473" y="229"/>
                  </a:lnTo>
                  <a:lnTo>
                    <a:pt x="464" y="228"/>
                  </a:lnTo>
                  <a:lnTo>
                    <a:pt x="464" y="228"/>
                  </a:lnTo>
                  <a:lnTo>
                    <a:pt x="450" y="223"/>
                  </a:lnTo>
                  <a:lnTo>
                    <a:pt x="435" y="216"/>
                  </a:lnTo>
                  <a:lnTo>
                    <a:pt x="423" y="209"/>
                  </a:lnTo>
                  <a:lnTo>
                    <a:pt x="412" y="200"/>
                  </a:lnTo>
                  <a:lnTo>
                    <a:pt x="388" y="182"/>
                  </a:lnTo>
                  <a:lnTo>
                    <a:pt x="366" y="161"/>
                  </a:lnTo>
                  <a:lnTo>
                    <a:pt x="366" y="161"/>
                  </a:lnTo>
                  <a:lnTo>
                    <a:pt x="349" y="145"/>
                  </a:lnTo>
                  <a:lnTo>
                    <a:pt x="332" y="130"/>
                  </a:lnTo>
                  <a:lnTo>
                    <a:pt x="329" y="128"/>
                  </a:lnTo>
                  <a:lnTo>
                    <a:pt x="329" y="128"/>
                  </a:lnTo>
                  <a:lnTo>
                    <a:pt x="313" y="115"/>
                  </a:lnTo>
                  <a:lnTo>
                    <a:pt x="299" y="101"/>
                  </a:lnTo>
                  <a:lnTo>
                    <a:pt x="298" y="98"/>
                  </a:lnTo>
                  <a:lnTo>
                    <a:pt x="295" y="98"/>
                  </a:lnTo>
                  <a:lnTo>
                    <a:pt x="295" y="98"/>
                  </a:lnTo>
                  <a:lnTo>
                    <a:pt x="289" y="100"/>
                  </a:lnTo>
                  <a:lnTo>
                    <a:pt x="283" y="102"/>
                  </a:lnTo>
                  <a:lnTo>
                    <a:pt x="277" y="106"/>
                  </a:lnTo>
                  <a:lnTo>
                    <a:pt x="273" y="110"/>
                  </a:lnTo>
                  <a:lnTo>
                    <a:pt x="264" y="122"/>
                  </a:lnTo>
                  <a:lnTo>
                    <a:pt x="256" y="134"/>
                  </a:lnTo>
                  <a:lnTo>
                    <a:pt x="256" y="134"/>
                  </a:lnTo>
                  <a:lnTo>
                    <a:pt x="247" y="147"/>
                  </a:lnTo>
                  <a:lnTo>
                    <a:pt x="247" y="147"/>
                  </a:lnTo>
                  <a:lnTo>
                    <a:pt x="240" y="155"/>
                  </a:lnTo>
                  <a:lnTo>
                    <a:pt x="232" y="162"/>
                  </a:lnTo>
                  <a:lnTo>
                    <a:pt x="215" y="177"/>
                  </a:lnTo>
                  <a:lnTo>
                    <a:pt x="215" y="177"/>
                  </a:lnTo>
                  <a:lnTo>
                    <a:pt x="204" y="187"/>
                  </a:lnTo>
                  <a:lnTo>
                    <a:pt x="204" y="187"/>
                  </a:lnTo>
                  <a:lnTo>
                    <a:pt x="185" y="202"/>
                  </a:lnTo>
                  <a:lnTo>
                    <a:pt x="167" y="216"/>
                  </a:lnTo>
                  <a:lnTo>
                    <a:pt x="157" y="221"/>
                  </a:lnTo>
                  <a:lnTo>
                    <a:pt x="146" y="226"/>
                  </a:lnTo>
                  <a:lnTo>
                    <a:pt x="134" y="229"/>
                  </a:lnTo>
                  <a:lnTo>
                    <a:pt x="124" y="230"/>
                  </a:lnTo>
                  <a:lnTo>
                    <a:pt x="124" y="23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08" name="Freeform 920"/>
            <p:cNvSpPr/>
            <p:nvPr/>
          </p:nvSpPr>
          <p:spPr bwMode="auto">
            <a:xfrm>
              <a:off x="3444876" y="3551238"/>
              <a:ext cx="80963" cy="52388"/>
            </a:xfrm>
            <a:custGeom>
              <a:avLst/>
              <a:gdLst/>
              <a:ahLst/>
              <a:cxnLst>
                <a:cxn ang="0">
                  <a:pos x="204" y="100"/>
                </a:cxn>
                <a:cxn ang="0">
                  <a:pos x="197" y="63"/>
                </a:cxn>
                <a:cxn ang="0">
                  <a:pos x="188" y="26"/>
                </a:cxn>
                <a:cxn ang="0">
                  <a:pos x="187" y="21"/>
                </a:cxn>
                <a:cxn ang="0">
                  <a:pos x="182" y="14"/>
                </a:cxn>
                <a:cxn ang="0">
                  <a:pos x="174" y="10"/>
                </a:cxn>
                <a:cxn ang="0">
                  <a:pos x="162" y="10"/>
                </a:cxn>
                <a:cxn ang="0">
                  <a:pos x="150" y="17"/>
                </a:cxn>
                <a:cxn ang="0">
                  <a:pos x="145" y="23"/>
                </a:cxn>
                <a:cxn ang="0">
                  <a:pos x="144" y="32"/>
                </a:cxn>
                <a:cxn ang="0">
                  <a:pos x="144" y="38"/>
                </a:cxn>
                <a:cxn ang="0">
                  <a:pos x="157" y="86"/>
                </a:cxn>
                <a:cxn ang="0">
                  <a:pos x="142" y="87"/>
                </a:cxn>
                <a:cxn ang="0">
                  <a:pos x="101" y="85"/>
                </a:cxn>
                <a:cxn ang="0">
                  <a:pos x="77" y="85"/>
                </a:cxn>
                <a:cxn ang="0">
                  <a:pos x="53" y="85"/>
                </a:cxn>
                <a:cxn ang="0">
                  <a:pos x="48" y="83"/>
                </a:cxn>
                <a:cxn ang="0">
                  <a:pos x="50" y="74"/>
                </a:cxn>
                <a:cxn ang="0">
                  <a:pos x="57" y="52"/>
                </a:cxn>
                <a:cxn ang="0">
                  <a:pos x="64" y="29"/>
                </a:cxn>
                <a:cxn ang="0">
                  <a:pos x="64" y="23"/>
                </a:cxn>
                <a:cxn ang="0">
                  <a:pos x="63" y="14"/>
                </a:cxn>
                <a:cxn ang="0">
                  <a:pos x="53" y="4"/>
                </a:cxn>
                <a:cxn ang="0">
                  <a:pos x="38" y="0"/>
                </a:cxn>
                <a:cxn ang="0">
                  <a:pos x="30" y="2"/>
                </a:cxn>
                <a:cxn ang="0">
                  <a:pos x="23" y="8"/>
                </a:cxn>
                <a:cxn ang="0">
                  <a:pos x="21" y="17"/>
                </a:cxn>
                <a:cxn ang="0">
                  <a:pos x="17" y="32"/>
                </a:cxn>
                <a:cxn ang="0">
                  <a:pos x="5" y="70"/>
                </a:cxn>
                <a:cxn ang="0">
                  <a:pos x="0" y="98"/>
                </a:cxn>
                <a:cxn ang="0">
                  <a:pos x="2" y="112"/>
                </a:cxn>
                <a:cxn ang="0">
                  <a:pos x="12" y="123"/>
                </a:cxn>
                <a:cxn ang="0">
                  <a:pos x="30" y="129"/>
                </a:cxn>
                <a:cxn ang="0">
                  <a:pos x="42" y="129"/>
                </a:cxn>
                <a:cxn ang="0">
                  <a:pos x="102" y="129"/>
                </a:cxn>
                <a:cxn ang="0">
                  <a:pos x="161" y="131"/>
                </a:cxn>
                <a:cxn ang="0">
                  <a:pos x="174" y="129"/>
                </a:cxn>
                <a:cxn ang="0">
                  <a:pos x="187" y="125"/>
                </a:cxn>
                <a:cxn ang="0">
                  <a:pos x="195" y="121"/>
                </a:cxn>
                <a:cxn ang="0">
                  <a:pos x="191" y="121"/>
                </a:cxn>
                <a:cxn ang="0">
                  <a:pos x="193" y="120"/>
                </a:cxn>
                <a:cxn ang="0">
                  <a:pos x="196" y="117"/>
                </a:cxn>
                <a:cxn ang="0">
                  <a:pos x="203" y="110"/>
                </a:cxn>
                <a:cxn ang="0">
                  <a:pos x="204" y="100"/>
                </a:cxn>
              </a:cxnLst>
              <a:rect l="0" t="0" r="r" b="b"/>
              <a:pathLst>
                <a:path w="204" h="131">
                  <a:moveTo>
                    <a:pt x="204" y="100"/>
                  </a:moveTo>
                  <a:lnTo>
                    <a:pt x="204" y="100"/>
                  </a:lnTo>
                  <a:lnTo>
                    <a:pt x="201" y="82"/>
                  </a:lnTo>
                  <a:lnTo>
                    <a:pt x="197" y="63"/>
                  </a:lnTo>
                  <a:lnTo>
                    <a:pt x="192" y="44"/>
                  </a:lnTo>
                  <a:lnTo>
                    <a:pt x="188" y="26"/>
                  </a:lnTo>
                  <a:lnTo>
                    <a:pt x="188" y="26"/>
                  </a:lnTo>
                  <a:lnTo>
                    <a:pt x="187" y="21"/>
                  </a:lnTo>
                  <a:lnTo>
                    <a:pt x="184" y="17"/>
                  </a:lnTo>
                  <a:lnTo>
                    <a:pt x="182" y="14"/>
                  </a:lnTo>
                  <a:lnTo>
                    <a:pt x="178" y="12"/>
                  </a:lnTo>
                  <a:lnTo>
                    <a:pt x="174" y="10"/>
                  </a:lnTo>
                  <a:lnTo>
                    <a:pt x="170" y="9"/>
                  </a:lnTo>
                  <a:lnTo>
                    <a:pt x="162" y="10"/>
                  </a:lnTo>
                  <a:lnTo>
                    <a:pt x="154" y="14"/>
                  </a:lnTo>
                  <a:lnTo>
                    <a:pt x="150" y="17"/>
                  </a:lnTo>
                  <a:lnTo>
                    <a:pt x="148" y="19"/>
                  </a:lnTo>
                  <a:lnTo>
                    <a:pt x="145" y="23"/>
                  </a:lnTo>
                  <a:lnTo>
                    <a:pt x="144" y="27"/>
                  </a:lnTo>
                  <a:lnTo>
                    <a:pt x="144" y="32"/>
                  </a:lnTo>
                  <a:lnTo>
                    <a:pt x="144" y="38"/>
                  </a:lnTo>
                  <a:lnTo>
                    <a:pt x="144" y="38"/>
                  </a:lnTo>
                  <a:lnTo>
                    <a:pt x="150" y="61"/>
                  </a:lnTo>
                  <a:lnTo>
                    <a:pt x="157" y="86"/>
                  </a:lnTo>
                  <a:lnTo>
                    <a:pt x="157" y="86"/>
                  </a:lnTo>
                  <a:lnTo>
                    <a:pt x="142" y="87"/>
                  </a:lnTo>
                  <a:lnTo>
                    <a:pt x="128" y="86"/>
                  </a:lnTo>
                  <a:lnTo>
                    <a:pt x="101" y="85"/>
                  </a:lnTo>
                  <a:lnTo>
                    <a:pt x="101" y="85"/>
                  </a:lnTo>
                  <a:lnTo>
                    <a:pt x="77" y="85"/>
                  </a:lnTo>
                  <a:lnTo>
                    <a:pt x="53" y="85"/>
                  </a:lnTo>
                  <a:lnTo>
                    <a:pt x="53" y="85"/>
                  </a:lnTo>
                  <a:lnTo>
                    <a:pt x="48" y="83"/>
                  </a:lnTo>
                  <a:lnTo>
                    <a:pt x="48" y="83"/>
                  </a:lnTo>
                  <a:lnTo>
                    <a:pt x="50" y="74"/>
                  </a:lnTo>
                  <a:lnTo>
                    <a:pt x="50" y="74"/>
                  </a:lnTo>
                  <a:lnTo>
                    <a:pt x="53" y="63"/>
                  </a:lnTo>
                  <a:lnTo>
                    <a:pt x="57" y="52"/>
                  </a:lnTo>
                  <a:lnTo>
                    <a:pt x="61" y="40"/>
                  </a:lnTo>
                  <a:lnTo>
                    <a:pt x="64" y="29"/>
                  </a:lnTo>
                  <a:lnTo>
                    <a:pt x="64" y="29"/>
                  </a:lnTo>
                  <a:lnTo>
                    <a:pt x="64" y="23"/>
                  </a:lnTo>
                  <a:lnTo>
                    <a:pt x="64" y="18"/>
                  </a:lnTo>
                  <a:lnTo>
                    <a:pt x="63" y="14"/>
                  </a:lnTo>
                  <a:lnTo>
                    <a:pt x="60" y="10"/>
                  </a:lnTo>
                  <a:lnTo>
                    <a:pt x="53" y="4"/>
                  </a:lnTo>
                  <a:lnTo>
                    <a:pt x="46" y="1"/>
                  </a:lnTo>
                  <a:lnTo>
                    <a:pt x="38" y="0"/>
                  </a:lnTo>
                  <a:lnTo>
                    <a:pt x="34" y="0"/>
                  </a:lnTo>
                  <a:lnTo>
                    <a:pt x="30" y="2"/>
                  </a:lnTo>
                  <a:lnTo>
                    <a:pt x="26" y="4"/>
                  </a:lnTo>
                  <a:lnTo>
                    <a:pt x="23" y="8"/>
                  </a:lnTo>
                  <a:lnTo>
                    <a:pt x="22" y="12"/>
                  </a:lnTo>
                  <a:lnTo>
                    <a:pt x="21" y="17"/>
                  </a:lnTo>
                  <a:lnTo>
                    <a:pt x="21" y="17"/>
                  </a:lnTo>
                  <a:lnTo>
                    <a:pt x="17" y="32"/>
                  </a:lnTo>
                  <a:lnTo>
                    <a:pt x="10" y="51"/>
                  </a:lnTo>
                  <a:lnTo>
                    <a:pt x="5" y="70"/>
                  </a:lnTo>
                  <a:lnTo>
                    <a:pt x="1" y="89"/>
                  </a:lnTo>
                  <a:lnTo>
                    <a:pt x="0" y="98"/>
                  </a:lnTo>
                  <a:lnTo>
                    <a:pt x="1" y="106"/>
                  </a:lnTo>
                  <a:lnTo>
                    <a:pt x="2" y="112"/>
                  </a:lnTo>
                  <a:lnTo>
                    <a:pt x="6" y="119"/>
                  </a:lnTo>
                  <a:lnTo>
                    <a:pt x="12" y="123"/>
                  </a:lnTo>
                  <a:lnTo>
                    <a:pt x="19" y="127"/>
                  </a:lnTo>
                  <a:lnTo>
                    <a:pt x="30" y="129"/>
                  </a:lnTo>
                  <a:lnTo>
                    <a:pt x="42" y="129"/>
                  </a:lnTo>
                  <a:lnTo>
                    <a:pt x="42" y="129"/>
                  </a:lnTo>
                  <a:lnTo>
                    <a:pt x="72" y="128"/>
                  </a:lnTo>
                  <a:lnTo>
                    <a:pt x="102" y="129"/>
                  </a:lnTo>
                  <a:lnTo>
                    <a:pt x="132" y="131"/>
                  </a:lnTo>
                  <a:lnTo>
                    <a:pt x="161" y="131"/>
                  </a:lnTo>
                  <a:lnTo>
                    <a:pt x="161" y="131"/>
                  </a:lnTo>
                  <a:lnTo>
                    <a:pt x="174" y="129"/>
                  </a:lnTo>
                  <a:lnTo>
                    <a:pt x="180" y="128"/>
                  </a:lnTo>
                  <a:lnTo>
                    <a:pt x="187" y="125"/>
                  </a:lnTo>
                  <a:lnTo>
                    <a:pt x="187" y="125"/>
                  </a:lnTo>
                  <a:lnTo>
                    <a:pt x="195" y="121"/>
                  </a:lnTo>
                  <a:lnTo>
                    <a:pt x="196" y="120"/>
                  </a:lnTo>
                  <a:lnTo>
                    <a:pt x="191" y="121"/>
                  </a:lnTo>
                  <a:lnTo>
                    <a:pt x="191" y="121"/>
                  </a:lnTo>
                  <a:lnTo>
                    <a:pt x="193" y="120"/>
                  </a:lnTo>
                  <a:lnTo>
                    <a:pt x="196" y="117"/>
                  </a:lnTo>
                  <a:lnTo>
                    <a:pt x="196" y="117"/>
                  </a:lnTo>
                  <a:lnTo>
                    <a:pt x="200" y="114"/>
                  </a:lnTo>
                  <a:lnTo>
                    <a:pt x="203" y="110"/>
                  </a:lnTo>
                  <a:lnTo>
                    <a:pt x="204" y="104"/>
                  </a:lnTo>
                  <a:lnTo>
                    <a:pt x="204" y="100"/>
                  </a:lnTo>
                  <a:lnTo>
                    <a:pt x="204" y="10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09" name="Freeform 921"/>
            <p:cNvSpPr/>
            <p:nvPr/>
          </p:nvSpPr>
          <p:spPr bwMode="auto">
            <a:xfrm>
              <a:off x="3436938" y="3586163"/>
              <a:ext cx="96838" cy="152400"/>
            </a:xfrm>
            <a:custGeom>
              <a:avLst/>
              <a:gdLst/>
              <a:ahLst/>
              <a:cxnLst>
                <a:cxn ang="0">
                  <a:pos x="228" y="124"/>
                </a:cxn>
                <a:cxn ang="0">
                  <a:pos x="218" y="80"/>
                </a:cxn>
                <a:cxn ang="0">
                  <a:pos x="206" y="41"/>
                </a:cxn>
                <a:cxn ang="0">
                  <a:pos x="206" y="30"/>
                </a:cxn>
                <a:cxn ang="0">
                  <a:pos x="205" y="16"/>
                </a:cxn>
                <a:cxn ang="0">
                  <a:pos x="188" y="1"/>
                </a:cxn>
                <a:cxn ang="0">
                  <a:pos x="172" y="3"/>
                </a:cxn>
                <a:cxn ang="0">
                  <a:pos x="163" y="13"/>
                </a:cxn>
                <a:cxn ang="0">
                  <a:pos x="160" y="26"/>
                </a:cxn>
                <a:cxn ang="0">
                  <a:pos x="167" y="61"/>
                </a:cxn>
                <a:cxn ang="0">
                  <a:pos x="177" y="105"/>
                </a:cxn>
                <a:cxn ang="0">
                  <a:pos x="188" y="190"/>
                </a:cxn>
                <a:cxn ang="0">
                  <a:pos x="193" y="234"/>
                </a:cxn>
                <a:cxn ang="0">
                  <a:pos x="192" y="268"/>
                </a:cxn>
                <a:cxn ang="0">
                  <a:pos x="189" y="276"/>
                </a:cxn>
                <a:cxn ang="0">
                  <a:pos x="137" y="327"/>
                </a:cxn>
                <a:cxn ang="0">
                  <a:pos x="120" y="335"/>
                </a:cxn>
                <a:cxn ang="0">
                  <a:pos x="82" y="298"/>
                </a:cxn>
                <a:cxn ang="0">
                  <a:pos x="60" y="275"/>
                </a:cxn>
                <a:cxn ang="0">
                  <a:pos x="47" y="267"/>
                </a:cxn>
                <a:cxn ang="0">
                  <a:pos x="57" y="225"/>
                </a:cxn>
                <a:cxn ang="0">
                  <a:pos x="62" y="199"/>
                </a:cxn>
                <a:cxn ang="0">
                  <a:pos x="73" y="118"/>
                </a:cxn>
                <a:cxn ang="0">
                  <a:pos x="87" y="46"/>
                </a:cxn>
                <a:cxn ang="0">
                  <a:pos x="91" y="17"/>
                </a:cxn>
                <a:cxn ang="0">
                  <a:pos x="86" y="5"/>
                </a:cxn>
                <a:cxn ang="0">
                  <a:pos x="70" y="0"/>
                </a:cxn>
                <a:cxn ang="0">
                  <a:pos x="51" y="8"/>
                </a:cxn>
                <a:cxn ang="0">
                  <a:pos x="45" y="22"/>
                </a:cxn>
                <a:cxn ang="0">
                  <a:pos x="34" y="84"/>
                </a:cxn>
                <a:cxn ang="0">
                  <a:pos x="20" y="145"/>
                </a:cxn>
                <a:cxn ang="0">
                  <a:pos x="2" y="247"/>
                </a:cxn>
                <a:cxn ang="0">
                  <a:pos x="0" y="265"/>
                </a:cxn>
                <a:cxn ang="0">
                  <a:pos x="10" y="292"/>
                </a:cxn>
                <a:cxn ang="0">
                  <a:pos x="45" y="331"/>
                </a:cxn>
                <a:cxn ang="0">
                  <a:pos x="90" y="369"/>
                </a:cxn>
                <a:cxn ang="0">
                  <a:pos x="103" y="375"/>
                </a:cxn>
                <a:cxn ang="0">
                  <a:pos x="109" y="382"/>
                </a:cxn>
                <a:cxn ang="0">
                  <a:pos x="121" y="383"/>
                </a:cxn>
                <a:cxn ang="0">
                  <a:pos x="149" y="374"/>
                </a:cxn>
                <a:cxn ang="0">
                  <a:pos x="197" y="341"/>
                </a:cxn>
                <a:cxn ang="0">
                  <a:pos x="228" y="305"/>
                </a:cxn>
                <a:cxn ang="0">
                  <a:pos x="240" y="279"/>
                </a:cxn>
                <a:cxn ang="0">
                  <a:pos x="240" y="238"/>
                </a:cxn>
                <a:cxn ang="0">
                  <a:pos x="230" y="140"/>
                </a:cxn>
              </a:cxnLst>
              <a:rect l="0" t="0" r="r" b="b"/>
              <a:pathLst>
                <a:path w="242" h="383">
                  <a:moveTo>
                    <a:pt x="230" y="140"/>
                  </a:moveTo>
                  <a:lnTo>
                    <a:pt x="230" y="140"/>
                  </a:lnTo>
                  <a:lnTo>
                    <a:pt x="228" y="124"/>
                  </a:lnTo>
                  <a:lnTo>
                    <a:pt x="226" y="110"/>
                  </a:lnTo>
                  <a:lnTo>
                    <a:pt x="218" y="80"/>
                  </a:lnTo>
                  <a:lnTo>
                    <a:pt x="218" y="80"/>
                  </a:lnTo>
                  <a:lnTo>
                    <a:pt x="215" y="68"/>
                  </a:lnTo>
                  <a:lnTo>
                    <a:pt x="210" y="54"/>
                  </a:lnTo>
                  <a:lnTo>
                    <a:pt x="206" y="41"/>
                  </a:lnTo>
                  <a:lnTo>
                    <a:pt x="206" y="34"/>
                  </a:lnTo>
                  <a:lnTo>
                    <a:pt x="206" y="30"/>
                  </a:lnTo>
                  <a:lnTo>
                    <a:pt x="206" y="30"/>
                  </a:lnTo>
                  <a:lnTo>
                    <a:pt x="206" y="25"/>
                  </a:lnTo>
                  <a:lnTo>
                    <a:pt x="206" y="20"/>
                  </a:lnTo>
                  <a:lnTo>
                    <a:pt x="205" y="16"/>
                  </a:lnTo>
                  <a:lnTo>
                    <a:pt x="202" y="12"/>
                  </a:lnTo>
                  <a:lnTo>
                    <a:pt x="196" y="5"/>
                  </a:lnTo>
                  <a:lnTo>
                    <a:pt x="188" y="1"/>
                  </a:lnTo>
                  <a:lnTo>
                    <a:pt x="180" y="1"/>
                  </a:lnTo>
                  <a:lnTo>
                    <a:pt x="175" y="1"/>
                  </a:lnTo>
                  <a:lnTo>
                    <a:pt x="172" y="3"/>
                  </a:lnTo>
                  <a:lnTo>
                    <a:pt x="168" y="5"/>
                  </a:lnTo>
                  <a:lnTo>
                    <a:pt x="166" y="8"/>
                  </a:lnTo>
                  <a:lnTo>
                    <a:pt x="163" y="13"/>
                  </a:lnTo>
                  <a:lnTo>
                    <a:pt x="162" y="17"/>
                  </a:lnTo>
                  <a:lnTo>
                    <a:pt x="162" y="17"/>
                  </a:lnTo>
                  <a:lnTo>
                    <a:pt x="160" y="26"/>
                  </a:lnTo>
                  <a:lnTo>
                    <a:pt x="162" y="33"/>
                  </a:lnTo>
                  <a:lnTo>
                    <a:pt x="163" y="47"/>
                  </a:lnTo>
                  <a:lnTo>
                    <a:pt x="167" y="61"/>
                  </a:lnTo>
                  <a:lnTo>
                    <a:pt x="171" y="77"/>
                  </a:lnTo>
                  <a:lnTo>
                    <a:pt x="171" y="77"/>
                  </a:lnTo>
                  <a:lnTo>
                    <a:pt x="177" y="105"/>
                  </a:lnTo>
                  <a:lnTo>
                    <a:pt x="181" y="133"/>
                  </a:lnTo>
                  <a:lnTo>
                    <a:pt x="185" y="161"/>
                  </a:lnTo>
                  <a:lnTo>
                    <a:pt x="188" y="190"/>
                  </a:lnTo>
                  <a:lnTo>
                    <a:pt x="188" y="190"/>
                  </a:lnTo>
                  <a:lnTo>
                    <a:pt x="189" y="208"/>
                  </a:lnTo>
                  <a:lnTo>
                    <a:pt x="193" y="234"/>
                  </a:lnTo>
                  <a:lnTo>
                    <a:pt x="194" y="247"/>
                  </a:lnTo>
                  <a:lnTo>
                    <a:pt x="194" y="259"/>
                  </a:lnTo>
                  <a:lnTo>
                    <a:pt x="192" y="268"/>
                  </a:lnTo>
                  <a:lnTo>
                    <a:pt x="191" y="272"/>
                  </a:lnTo>
                  <a:lnTo>
                    <a:pt x="189" y="276"/>
                  </a:lnTo>
                  <a:lnTo>
                    <a:pt x="189" y="276"/>
                  </a:lnTo>
                  <a:lnTo>
                    <a:pt x="164" y="303"/>
                  </a:lnTo>
                  <a:lnTo>
                    <a:pt x="151" y="316"/>
                  </a:lnTo>
                  <a:lnTo>
                    <a:pt x="137" y="327"/>
                  </a:lnTo>
                  <a:lnTo>
                    <a:pt x="137" y="327"/>
                  </a:lnTo>
                  <a:lnTo>
                    <a:pt x="129" y="331"/>
                  </a:lnTo>
                  <a:lnTo>
                    <a:pt x="120" y="335"/>
                  </a:lnTo>
                  <a:lnTo>
                    <a:pt x="120" y="335"/>
                  </a:lnTo>
                  <a:lnTo>
                    <a:pt x="94" y="311"/>
                  </a:lnTo>
                  <a:lnTo>
                    <a:pt x="82" y="298"/>
                  </a:lnTo>
                  <a:lnTo>
                    <a:pt x="70" y="285"/>
                  </a:lnTo>
                  <a:lnTo>
                    <a:pt x="70" y="285"/>
                  </a:lnTo>
                  <a:lnTo>
                    <a:pt x="60" y="275"/>
                  </a:lnTo>
                  <a:lnTo>
                    <a:pt x="51" y="267"/>
                  </a:lnTo>
                  <a:lnTo>
                    <a:pt x="48" y="265"/>
                  </a:lnTo>
                  <a:lnTo>
                    <a:pt x="47" y="267"/>
                  </a:lnTo>
                  <a:lnTo>
                    <a:pt x="47" y="267"/>
                  </a:lnTo>
                  <a:lnTo>
                    <a:pt x="47" y="267"/>
                  </a:lnTo>
                  <a:lnTo>
                    <a:pt x="57" y="225"/>
                  </a:lnTo>
                  <a:lnTo>
                    <a:pt x="57" y="225"/>
                  </a:lnTo>
                  <a:lnTo>
                    <a:pt x="60" y="212"/>
                  </a:lnTo>
                  <a:lnTo>
                    <a:pt x="62" y="199"/>
                  </a:lnTo>
                  <a:lnTo>
                    <a:pt x="65" y="171"/>
                  </a:lnTo>
                  <a:lnTo>
                    <a:pt x="68" y="144"/>
                  </a:lnTo>
                  <a:lnTo>
                    <a:pt x="73" y="118"/>
                  </a:lnTo>
                  <a:lnTo>
                    <a:pt x="73" y="118"/>
                  </a:lnTo>
                  <a:lnTo>
                    <a:pt x="83" y="69"/>
                  </a:lnTo>
                  <a:lnTo>
                    <a:pt x="87" y="46"/>
                  </a:lnTo>
                  <a:lnTo>
                    <a:pt x="91" y="22"/>
                  </a:lnTo>
                  <a:lnTo>
                    <a:pt x="91" y="22"/>
                  </a:lnTo>
                  <a:lnTo>
                    <a:pt x="91" y="17"/>
                  </a:lnTo>
                  <a:lnTo>
                    <a:pt x="90" y="12"/>
                  </a:lnTo>
                  <a:lnTo>
                    <a:pt x="88" y="8"/>
                  </a:lnTo>
                  <a:lnTo>
                    <a:pt x="86" y="5"/>
                  </a:lnTo>
                  <a:lnTo>
                    <a:pt x="82" y="3"/>
                  </a:lnTo>
                  <a:lnTo>
                    <a:pt x="78" y="1"/>
                  </a:lnTo>
                  <a:lnTo>
                    <a:pt x="70" y="0"/>
                  </a:lnTo>
                  <a:lnTo>
                    <a:pt x="62" y="1"/>
                  </a:lnTo>
                  <a:lnTo>
                    <a:pt x="54" y="5"/>
                  </a:lnTo>
                  <a:lnTo>
                    <a:pt x="51" y="8"/>
                  </a:lnTo>
                  <a:lnTo>
                    <a:pt x="48" y="12"/>
                  </a:lnTo>
                  <a:lnTo>
                    <a:pt x="47" y="17"/>
                  </a:lnTo>
                  <a:lnTo>
                    <a:pt x="45" y="22"/>
                  </a:lnTo>
                  <a:lnTo>
                    <a:pt x="45" y="22"/>
                  </a:lnTo>
                  <a:lnTo>
                    <a:pt x="40" y="52"/>
                  </a:lnTo>
                  <a:lnTo>
                    <a:pt x="34" y="84"/>
                  </a:lnTo>
                  <a:lnTo>
                    <a:pt x="27" y="114"/>
                  </a:lnTo>
                  <a:lnTo>
                    <a:pt x="20" y="145"/>
                  </a:lnTo>
                  <a:lnTo>
                    <a:pt x="20" y="145"/>
                  </a:lnTo>
                  <a:lnTo>
                    <a:pt x="14" y="196"/>
                  </a:lnTo>
                  <a:lnTo>
                    <a:pt x="9" y="222"/>
                  </a:lnTo>
                  <a:lnTo>
                    <a:pt x="2" y="247"/>
                  </a:lnTo>
                  <a:lnTo>
                    <a:pt x="2" y="247"/>
                  </a:lnTo>
                  <a:lnTo>
                    <a:pt x="0" y="256"/>
                  </a:lnTo>
                  <a:lnTo>
                    <a:pt x="0" y="265"/>
                  </a:lnTo>
                  <a:lnTo>
                    <a:pt x="2" y="275"/>
                  </a:lnTo>
                  <a:lnTo>
                    <a:pt x="5" y="284"/>
                  </a:lnTo>
                  <a:lnTo>
                    <a:pt x="10" y="292"/>
                  </a:lnTo>
                  <a:lnTo>
                    <a:pt x="15" y="299"/>
                  </a:lnTo>
                  <a:lnTo>
                    <a:pt x="30" y="316"/>
                  </a:lnTo>
                  <a:lnTo>
                    <a:pt x="45" y="331"/>
                  </a:lnTo>
                  <a:lnTo>
                    <a:pt x="61" y="345"/>
                  </a:lnTo>
                  <a:lnTo>
                    <a:pt x="77" y="357"/>
                  </a:lnTo>
                  <a:lnTo>
                    <a:pt x="90" y="369"/>
                  </a:lnTo>
                  <a:lnTo>
                    <a:pt x="90" y="369"/>
                  </a:lnTo>
                  <a:lnTo>
                    <a:pt x="96" y="374"/>
                  </a:lnTo>
                  <a:lnTo>
                    <a:pt x="103" y="375"/>
                  </a:lnTo>
                  <a:lnTo>
                    <a:pt x="103" y="375"/>
                  </a:lnTo>
                  <a:lnTo>
                    <a:pt x="105" y="379"/>
                  </a:lnTo>
                  <a:lnTo>
                    <a:pt x="109" y="382"/>
                  </a:lnTo>
                  <a:lnTo>
                    <a:pt x="115" y="383"/>
                  </a:lnTo>
                  <a:lnTo>
                    <a:pt x="121" y="383"/>
                  </a:lnTo>
                  <a:lnTo>
                    <a:pt x="121" y="383"/>
                  </a:lnTo>
                  <a:lnTo>
                    <a:pt x="129" y="382"/>
                  </a:lnTo>
                  <a:lnTo>
                    <a:pt x="138" y="378"/>
                  </a:lnTo>
                  <a:lnTo>
                    <a:pt x="149" y="374"/>
                  </a:lnTo>
                  <a:lnTo>
                    <a:pt x="158" y="369"/>
                  </a:lnTo>
                  <a:lnTo>
                    <a:pt x="177" y="357"/>
                  </a:lnTo>
                  <a:lnTo>
                    <a:pt x="197" y="341"/>
                  </a:lnTo>
                  <a:lnTo>
                    <a:pt x="214" y="323"/>
                  </a:lnTo>
                  <a:lnTo>
                    <a:pt x="222" y="314"/>
                  </a:lnTo>
                  <a:lnTo>
                    <a:pt x="228" y="305"/>
                  </a:lnTo>
                  <a:lnTo>
                    <a:pt x="234" y="296"/>
                  </a:lnTo>
                  <a:lnTo>
                    <a:pt x="238" y="286"/>
                  </a:lnTo>
                  <a:lnTo>
                    <a:pt x="240" y="279"/>
                  </a:lnTo>
                  <a:lnTo>
                    <a:pt x="242" y="269"/>
                  </a:lnTo>
                  <a:lnTo>
                    <a:pt x="242" y="269"/>
                  </a:lnTo>
                  <a:lnTo>
                    <a:pt x="240" y="238"/>
                  </a:lnTo>
                  <a:lnTo>
                    <a:pt x="238" y="205"/>
                  </a:lnTo>
                  <a:lnTo>
                    <a:pt x="230" y="140"/>
                  </a:lnTo>
                  <a:lnTo>
                    <a:pt x="230" y="14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10" name="Freeform 922"/>
            <p:cNvSpPr/>
            <p:nvPr/>
          </p:nvSpPr>
          <p:spPr bwMode="auto">
            <a:xfrm>
              <a:off x="3230563" y="3502026"/>
              <a:ext cx="523875" cy="285750"/>
            </a:xfrm>
            <a:custGeom>
              <a:avLst/>
              <a:gdLst/>
              <a:ahLst/>
              <a:cxnLst>
                <a:cxn ang="0">
                  <a:pos x="1287" y="425"/>
                </a:cxn>
                <a:cxn ang="0">
                  <a:pos x="1255" y="322"/>
                </a:cxn>
                <a:cxn ang="0">
                  <a:pos x="1205" y="201"/>
                </a:cxn>
                <a:cxn ang="0">
                  <a:pos x="1140" y="98"/>
                </a:cxn>
                <a:cxn ang="0">
                  <a:pos x="1061" y="17"/>
                </a:cxn>
                <a:cxn ang="0">
                  <a:pos x="1028" y="0"/>
                </a:cxn>
                <a:cxn ang="0">
                  <a:pos x="1009" y="19"/>
                </a:cxn>
                <a:cxn ang="0">
                  <a:pos x="1015" y="40"/>
                </a:cxn>
                <a:cxn ang="0">
                  <a:pos x="1074" y="90"/>
                </a:cxn>
                <a:cxn ang="0">
                  <a:pos x="1143" y="189"/>
                </a:cxn>
                <a:cxn ang="0">
                  <a:pos x="1201" y="305"/>
                </a:cxn>
                <a:cxn ang="0">
                  <a:pos x="1223" y="384"/>
                </a:cxn>
                <a:cxn ang="0">
                  <a:pos x="1255" y="503"/>
                </a:cxn>
                <a:cxn ang="0">
                  <a:pos x="1269" y="594"/>
                </a:cxn>
                <a:cxn ang="0">
                  <a:pos x="1234" y="650"/>
                </a:cxn>
                <a:cxn ang="0">
                  <a:pos x="1126" y="660"/>
                </a:cxn>
                <a:cxn ang="0">
                  <a:pos x="935" y="667"/>
                </a:cxn>
                <a:cxn ang="0">
                  <a:pos x="665" y="675"/>
                </a:cxn>
                <a:cxn ang="0">
                  <a:pos x="659" y="675"/>
                </a:cxn>
                <a:cxn ang="0">
                  <a:pos x="585" y="675"/>
                </a:cxn>
                <a:cxn ang="0">
                  <a:pos x="382" y="667"/>
                </a:cxn>
                <a:cxn ang="0">
                  <a:pos x="191" y="660"/>
                </a:cxn>
                <a:cxn ang="0">
                  <a:pos x="47" y="647"/>
                </a:cxn>
                <a:cxn ang="0">
                  <a:pos x="51" y="575"/>
                </a:cxn>
                <a:cxn ang="0">
                  <a:pos x="64" y="482"/>
                </a:cxn>
                <a:cxn ang="0">
                  <a:pos x="100" y="365"/>
                </a:cxn>
                <a:cxn ang="0">
                  <a:pos x="126" y="285"/>
                </a:cxn>
                <a:cxn ang="0">
                  <a:pos x="186" y="169"/>
                </a:cxn>
                <a:cxn ang="0">
                  <a:pos x="261" y="73"/>
                </a:cxn>
                <a:cxn ang="0">
                  <a:pos x="306" y="36"/>
                </a:cxn>
                <a:cxn ang="0">
                  <a:pos x="305" y="12"/>
                </a:cxn>
                <a:cxn ang="0">
                  <a:pos x="284" y="0"/>
                </a:cxn>
                <a:cxn ang="0">
                  <a:pos x="240" y="31"/>
                </a:cxn>
                <a:cxn ang="0">
                  <a:pos x="165" y="116"/>
                </a:cxn>
                <a:cxn ang="0">
                  <a:pos x="100" y="225"/>
                </a:cxn>
                <a:cxn ang="0">
                  <a:pos x="63" y="322"/>
                </a:cxn>
                <a:cxn ang="0">
                  <a:pos x="25" y="446"/>
                </a:cxn>
                <a:cxn ang="0">
                  <a:pos x="12" y="533"/>
                </a:cxn>
                <a:cxn ang="0">
                  <a:pos x="2" y="651"/>
                </a:cxn>
                <a:cxn ang="0">
                  <a:pos x="12" y="681"/>
                </a:cxn>
                <a:cxn ang="0">
                  <a:pos x="26" y="692"/>
                </a:cxn>
                <a:cxn ang="0">
                  <a:pos x="105" y="697"/>
                </a:cxn>
                <a:cxn ang="0">
                  <a:pos x="268" y="706"/>
                </a:cxn>
                <a:cxn ang="0">
                  <a:pos x="402" y="714"/>
                </a:cxn>
                <a:cxn ang="0">
                  <a:pos x="659" y="720"/>
                </a:cxn>
                <a:cxn ang="0">
                  <a:pos x="879" y="716"/>
                </a:cxn>
                <a:cxn ang="0">
                  <a:pos x="1001" y="707"/>
                </a:cxn>
                <a:cxn ang="0">
                  <a:pos x="1179" y="701"/>
                </a:cxn>
                <a:cxn ang="0">
                  <a:pos x="1286" y="693"/>
                </a:cxn>
                <a:cxn ang="0">
                  <a:pos x="1302" y="685"/>
                </a:cxn>
                <a:cxn ang="0">
                  <a:pos x="1315" y="662"/>
                </a:cxn>
                <a:cxn ang="0">
                  <a:pos x="1314" y="580"/>
                </a:cxn>
              </a:cxnLst>
              <a:rect l="0" t="0" r="r" b="b"/>
              <a:pathLst>
                <a:path w="1317" h="720">
                  <a:moveTo>
                    <a:pt x="1300" y="489"/>
                  </a:moveTo>
                  <a:lnTo>
                    <a:pt x="1300" y="489"/>
                  </a:lnTo>
                  <a:lnTo>
                    <a:pt x="1298" y="467"/>
                  </a:lnTo>
                  <a:lnTo>
                    <a:pt x="1293" y="446"/>
                  </a:lnTo>
                  <a:lnTo>
                    <a:pt x="1287" y="425"/>
                  </a:lnTo>
                  <a:lnTo>
                    <a:pt x="1280" y="405"/>
                  </a:lnTo>
                  <a:lnTo>
                    <a:pt x="1265" y="363"/>
                  </a:lnTo>
                  <a:lnTo>
                    <a:pt x="1260" y="342"/>
                  </a:lnTo>
                  <a:lnTo>
                    <a:pt x="1255" y="322"/>
                  </a:lnTo>
                  <a:lnTo>
                    <a:pt x="1255" y="322"/>
                  </a:lnTo>
                  <a:lnTo>
                    <a:pt x="1248" y="299"/>
                  </a:lnTo>
                  <a:lnTo>
                    <a:pt x="1240" y="274"/>
                  </a:lnTo>
                  <a:lnTo>
                    <a:pt x="1230" y="250"/>
                  </a:lnTo>
                  <a:lnTo>
                    <a:pt x="1218" y="225"/>
                  </a:lnTo>
                  <a:lnTo>
                    <a:pt x="1205" y="201"/>
                  </a:lnTo>
                  <a:lnTo>
                    <a:pt x="1192" y="178"/>
                  </a:lnTo>
                  <a:lnTo>
                    <a:pt x="1166" y="136"/>
                  </a:lnTo>
                  <a:lnTo>
                    <a:pt x="1166" y="136"/>
                  </a:lnTo>
                  <a:lnTo>
                    <a:pt x="1153" y="116"/>
                  </a:lnTo>
                  <a:lnTo>
                    <a:pt x="1140" y="98"/>
                  </a:lnTo>
                  <a:lnTo>
                    <a:pt x="1125" y="81"/>
                  </a:lnTo>
                  <a:lnTo>
                    <a:pt x="1111" y="64"/>
                  </a:lnTo>
                  <a:lnTo>
                    <a:pt x="1095" y="47"/>
                  </a:lnTo>
                  <a:lnTo>
                    <a:pt x="1078" y="31"/>
                  </a:lnTo>
                  <a:lnTo>
                    <a:pt x="1061" y="17"/>
                  </a:lnTo>
                  <a:lnTo>
                    <a:pt x="1041" y="4"/>
                  </a:lnTo>
                  <a:lnTo>
                    <a:pt x="1041" y="4"/>
                  </a:lnTo>
                  <a:lnTo>
                    <a:pt x="1038" y="1"/>
                  </a:lnTo>
                  <a:lnTo>
                    <a:pt x="1034" y="0"/>
                  </a:lnTo>
                  <a:lnTo>
                    <a:pt x="1028" y="0"/>
                  </a:lnTo>
                  <a:lnTo>
                    <a:pt x="1024" y="1"/>
                  </a:lnTo>
                  <a:lnTo>
                    <a:pt x="1021" y="2"/>
                  </a:lnTo>
                  <a:lnTo>
                    <a:pt x="1018" y="5"/>
                  </a:lnTo>
                  <a:lnTo>
                    <a:pt x="1013" y="12"/>
                  </a:lnTo>
                  <a:lnTo>
                    <a:pt x="1009" y="19"/>
                  </a:lnTo>
                  <a:lnTo>
                    <a:pt x="1009" y="23"/>
                  </a:lnTo>
                  <a:lnTo>
                    <a:pt x="1009" y="27"/>
                  </a:lnTo>
                  <a:lnTo>
                    <a:pt x="1010" y="33"/>
                  </a:lnTo>
                  <a:lnTo>
                    <a:pt x="1011" y="36"/>
                  </a:lnTo>
                  <a:lnTo>
                    <a:pt x="1015" y="40"/>
                  </a:lnTo>
                  <a:lnTo>
                    <a:pt x="1019" y="43"/>
                  </a:lnTo>
                  <a:lnTo>
                    <a:pt x="1019" y="43"/>
                  </a:lnTo>
                  <a:lnTo>
                    <a:pt x="1039" y="57"/>
                  </a:lnTo>
                  <a:lnTo>
                    <a:pt x="1057" y="73"/>
                  </a:lnTo>
                  <a:lnTo>
                    <a:pt x="1074" y="90"/>
                  </a:lnTo>
                  <a:lnTo>
                    <a:pt x="1091" y="108"/>
                  </a:lnTo>
                  <a:lnTo>
                    <a:pt x="1106" y="128"/>
                  </a:lnTo>
                  <a:lnTo>
                    <a:pt x="1120" y="148"/>
                  </a:lnTo>
                  <a:lnTo>
                    <a:pt x="1132" y="169"/>
                  </a:lnTo>
                  <a:lnTo>
                    <a:pt x="1143" y="189"/>
                  </a:lnTo>
                  <a:lnTo>
                    <a:pt x="1143" y="189"/>
                  </a:lnTo>
                  <a:lnTo>
                    <a:pt x="1163" y="227"/>
                  </a:lnTo>
                  <a:lnTo>
                    <a:pt x="1183" y="265"/>
                  </a:lnTo>
                  <a:lnTo>
                    <a:pt x="1192" y="285"/>
                  </a:lnTo>
                  <a:lnTo>
                    <a:pt x="1201" y="305"/>
                  </a:lnTo>
                  <a:lnTo>
                    <a:pt x="1208" y="325"/>
                  </a:lnTo>
                  <a:lnTo>
                    <a:pt x="1213" y="345"/>
                  </a:lnTo>
                  <a:lnTo>
                    <a:pt x="1213" y="345"/>
                  </a:lnTo>
                  <a:lnTo>
                    <a:pt x="1218" y="365"/>
                  </a:lnTo>
                  <a:lnTo>
                    <a:pt x="1223" y="384"/>
                  </a:lnTo>
                  <a:lnTo>
                    <a:pt x="1238" y="424"/>
                  </a:lnTo>
                  <a:lnTo>
                    <a:pt x="1243" y="443"/>
                  </a:lnTo>
                  <a:lnTo>
                    <a:pt x="1249" y="463"/>
                  </a:lnTo>
                  <a:lnTo>
                    <a:pt x="1253" y="482"/>
                  </a:lnTo>
                  <a:lnTo>
                    <a:pt x="1255" y="503"/>
                  </a:lnTo>
                  <a:lnTo>
                    <a:pt x="1255" y="503"/>
                  </a:lnTo>
                  <a:lnTo>
                    <a:pt x="1256" y="520"/>
                  </a:lnTo>
                  <a:lnTo>
                    <a:pt x="1260" y="537"/>
                  </a:lnTo>
                  <a:lnTo>
                    <a:pt x="1266" y="575"/>
                  </a:lnTo>
                  <a:lnTo>
                    <a:pt x="1269" y="594"/>
                  </a:lnTo>
                  <a:lnTo>
                    <a:pt x="1272" y="612"/>
                  </a:lnTo>
                  <a:lnTo>
                    <a:pt x="1272" y="630"/>
                  </a:lnTo>
                  <a:lnTo>
                    <a:pt x="1270" y="647"/>
                  </a:lnTo>
                  <a:lnTo>
                    <a:pt x="1270" y="647"/>
                  </a:lnTo>
                  <a:lnTo>
                    <a:pt x="1234" y="650"/>
                  </a:lnTo>
                  <a:lnTo>
                    <a:pt x="1198" y="654"/>
                  </a:lnTo>
                  <a:lnTo>
                    <a:pt x="1162" y="658"/>
                  </a:lnTo>
                  <a:lnTo>
                    <a:pt x="1143" y="659"/>
                  </a:lnTo>
                  <a:lnTo>
                    <a:pt x="1126" y="660"/>
                  </a:lnTo>
                  <a:lnTo>
                    <a:pt x="1126" y="660"/>
                  </a:lnTo>
                  <a:lnTo>
                    <a:pt x="1078" y="660"/>
                  </a:lnTo>
                  <a:lnTo>
                    <a:pt x="1031" y="662"/>
                  </a:lnTo>
                  <a:lnTo>
                    <a:pt x="984" y="663"/>
                  </a:lnTo>
                  <a:lnTo>
                    <a:pt x="935" y="667"/>
                  </a:lnTo>
                  <a:lnTo>
                    <a:pt x="935" y="667"/>
                  </a:lnTo>
                  <a:lnTo>
                    <a:pt x="901" y="669"/>
                  </a:lnTo>
                  <a:lnTo>
                    <a:pt x="867" y="672"/>
                  </a:lnTo>
                  <a:lnTo>
                    <a:pt x="801" y="673"/>
                  </a:lnTo>
                  <a:lnTo>
                    <a:pt x="733" y="675"/>
                  </a:lnTo>
                  <a:lnTo>
                    <a:pt x="665" y="675"/>
                  </a:lnTo>
                  <a:lnTo>
                    <a:pt x="665" y="675"/>
                  </a:lnTo>
                  <a:lnTo>
                    <a:pt x="663" y="675"/>
                  </a:lnTo>
                  <a:lnTo>
                    <a:pt x="663" y="675"/>
                  </a:lnTo>
                  <a:lnTo>
                    <a:pt x="659" y="675"/>
                  </a:lnTo>
                  <a:lnTo>
                    <a:pt x="659" y="675"/>
                  </a:lnTo>
                  <a:lnTo>
                    <a:pt x="654" y="675"/>
                  </a:lnTo>
                  <a:lnTo>
                    <a:pt x="654" y="675"/>
                  </a:lnTo>
                  <a:lnTo>
                    <a:pt x="653" y="675"/>
                  </a:lnTo>
                  <a:lnTo>
                    <a:pt x="653" y="675"/>
                  </a:lnTo>
                  <a:lnTo>
                    <a:pt x="585" y="675"/>
                  </a:lnTo>
                  <a:lnTo>
                    <a:pt x="517" y="673"/>
                  </a:lnTo>
                  <a:lnTo>
                    <a:pt x="450" y="672"/>
                  </a:lnTo>
                  <a:lnTo>
                    <a:pt x="416" y="669"/>
                  </a:lnTo>
                  <a:lnTo>
                    <a:pt x="382" y="667"/>
                  </a:lnTo>
                  <a:lnTo>
                    <a:pt x="382" y="667"/>
                  </a:lnTo>
                  <a:lnTo>
                    <a:pt x="334" y="663"/>
                  </a:lnTo>
                  <a:lnTo>
                    <a:pt x="287" y="662"/>
                  </a:lnTo>
                  <a:lnTo>
                    <a:pt x="240" y="660"/>
                  </a:lnTo>
                  <a:lnTo>
                    <a:pt x="191" y="660"/>
                  </a:lnTo>
                  <a:lnTo>
                    <a:pt x="191" y="660"/>
                  </a:lnTo>
                  <a:lnTo>
                    <a:pt x="174" y="659"/>
                  </a:lnTo>
                  <a:lnTo>
                    <a:pt x="156" y="658"/>
                  </a:lnTo>
                  <a:lnTo>
                    <a:pt x="119" y="654"/>
                  </a:lnTo>
                  <a:lnTo>
                    <a:pt x="84" y="650"/>
                  </a:lnTo>
                  <a:lnTo>
                    <a:pt x="47" y="647"/>
                  </a:lnTo>
                  <a:lnTo>
                    <a:pt x="47" y="647"/>
                  </a:lnTo>
                  <a:lnTo>
                    <a:pt x="46" y="630"/>
                  </a:lnTo>
                  <a:lnTo>
                    <a:pt x="46" y="612"/>
                  </a:lnTo>
                  <a:lnTo>
                    <a:pt x="49" y="594"/>
                  </a:lnTo>
                  <a:lnTo>
                    <a:pt x="51" y="575"/>
                  </a:lnTo>
                  <a:lnTo>
                    <a:pt x="58" y="537"/>
                  </a:lnTo>
                  <a:lnTo>
                    <a:pt x="62" y="520"/>
                  </a:lnTo>
                  <a:lnTo>
                    <a:pt x="63" y="503"/>
                  </a:lnTo>
                  <a:lnTo>
                    <a:pt x="63" y="503"/>
                  </a:lnTo>
                  <a:lnTo>
                    <a:pt x="64" y="482"/>
                  </a:lnTo>
                  <a:lnTo>
                    <a:pt x="68" y="463"/>
                  </a:lnTo>
                  <a:lnTo>
                    <a:pt x="75" y="443"/>
                  </a:lnTo>
                  <a:lnTo>
                    <a:pt x="80" y="424"/>
                  </a:lnTo>
                  <a:lnTo>
                    <a:pt x="94" y="384"/>
                  </a:lnTo>
                  <a:lnTo>
                    <a:pt x="100" y="365"/>
                  </a:lnTo>
                  <a:lnTo>
                    <a:pt x="105" y="345"/>
                  </a:lnTo>
                  <a:lnTo>
                    <a:pt x="105" y="345"/>
                  </a:lnTo>
                  <a:lnTo>
                    <a:pt x="110" y="325"/>
                  </a:lnTo>
                  <a:lnTo>
                    <a:pt x="118" y="305"/>
                  </a:lnTo>
                  <a:lnTo>
                    <a:pt x="126" y="285"/>
                  </a:lnTo>
                  <a:lnTo>
                    <a:pt x="135" y="265"/>
                  </a:lnTo>
                  <a:lnTo>
                    <a:pt x="155" y="227"/>
                  </a:lnTo>
                  <a:lnTo>
                    <a:pt x="174" y="189"/>
                  </a:lnTo>
                  <a:lnTo>
                    <a:pt x="174" y="189"/>
                  </a:lnTo>
                  <a:lnTo>
                    <a:pt x="186" y="169"/>
                  </a:lnTo>
                  <a:lnTo>
                    <a:pt x="198" y="148"/>
                  </a:lnTo>
                  <a:lnTo>
                    <a:pt x="212" y="128"/>
                  </a:lnTo>
                  <a:lnTo>
                    <a:pt x="227" y="108"/>
                  </a:lnTo>
                  <a:lnTo>
                    <a:pt x="244" y="90"/>
                  </a:lnTo>
                  <a:lnTo>
                    <a:pt x="261" y="73"/>
                  </a:lnTo>
                  <a:lnTo>
                    <a:pt x="279" y="57"/>
                  </a:lnTo>
                  <a:lnTo>
                    <a:pt x="298" y="43"/>
                  </a:lnTo>
                  <a:lnTo>
                    <a:pt x="298" y="43"/>
                  </a:lnTo>
                  <a:lnTo>
                    <a:pt x="302" y="40"/>
                  </a:lnTo>
                  <a:lnTo>
                    <a:pt x="306" y="36"/>
                  </a:lnTo>
                  <a:lnTo>
                    <a:pt x="308" y="33"/>
                  </a:lnTo>
                  <a:lnTo>
                    <a:pt x="309" y="27"/>
                  </a:lnTo>
                  <a:lnTo>
                    <a:pt x="309" y="23"/>
                  </a:lnTo>
                  <a:lnTo>
                    <a:pt x="309" y="19"/>
                  </a:lnTo>
                  <a:lnTo>
                    <a:pt x="305" y="12"/>
                  </a:lnTo>
                  <a:lnTo>
                    <a:pt x="300" y="5"/>
                  </a:lnTo>
                  <a:lnTo>
                    <a:pt x="297" y="2"/>
                  </a:lnTo>
                  <a:lnTo>
                    <a:pt x="293" y="1"/>
                  </a:lnTo>
                  <a:lnTo>
                    <a:pt x="289" y="0"/>
                  </a:lnTo>
                  <a:lnTo>
                    <a:pt x="284" y="0"/>
                  </a:lnTo>
                  <a:lnTo>
                    <a:pt x="280" y="1"/>
                  </a:lnTo>
                  <a:lnTo>
                    <a:pt x="276" y="4"/>
                  </a:lnTo>
                  <a:lnTo>
                    <a:pt x="276" y="4"/>
                  </a:lnTo>
                  <a:lnTo>
                    <a:pt x="257" y="17"/>
                  </a:lnTo>
                  <a:lnTo>
                    <a:pt x="240" y="31"/>
                  </a:lnTo>
                  <a:lnTo>
                    <a:pt x="223" y="47"/>
                  </a:lnTo>
                  <a:lnTo>
                    <a:pt x="207" y="64"/>
                  </a:lnTo>
                  <a:lnTo>
                    <a:pt x="192" y="81"/>
                  </a:lnTo>
                  <a:lnTo>
                    <a:pt x="178" y="98"/>
                  </a:lnTo>
                  <a:lnTo>
                    <a:pt x="165" y="116"/>
                  </a:lnTo>
                  <a:lnTo>
                    <a:pt x="152" y="136"/>
                  </a:lnTo>
                  <a:lnTo>
                    <a:pt x="152" y="136"/>
                  </a:lnTo>
                  <a:lnTo>
                    <a:pt x="126" y="178"/>
                  </a:lnTo>
                  <a:lnTo>
                    <a:pt x="113" y="201"/>
                  </a:lnTo>
                  <a:lnTo>
                    <a:pt x="100" y="225"/>
                  </a:lnTo>
                  <a:lnTo>
                    <a:pt x="88" y="250"/>
                  </a:lnTo>
                  <a:lnTo>
                    <a:pt x="77" y="274"/>
                  </a:lnTo>
                  <a:lnTo>
                    <a:pt x="70" y="299"/>
                  </a:lnTo>
                  <a:lnTo>
                    <a:pt x="63" y="322"/>
                  </a:lnTo>
                  <a:lnTo>
                    <a:pt x="63" y="322"/>
                  </a:lnTo>
                  <a:lnTo>
                    <a:pt x="58" y="342"/>
                  </a:lnTo>
                  <a:lnTo>
                    <a:pt x="53" y="363"/>
                  </a:lnTo>
                  <a:lnTo>
                    <a:pt x="38" y="405"/>
                  </a:lnTo>
                  <a:lnTo>
                    <a:pt x="30" y="425"/>
                  </a:lnTo>
                  <a:lnTo>
                    <a:pt x="25" y="446"/>
                  </a:lnTo>
                  <a:lnTo>
                    <a:pt x="20" y="467"/>
                  </a:lnTo>
                  <a:lnTo>
                    <a:pt x="17" y="489"/>
                  </a:lnTo>
                  <a:lnTo>
                    <a:pt x="17" y="489"/>
                  </a:lnTo>
                  <a:lnTo>
                    <a:pt x="16" y="510"/>
                  </a:lnTo>
                  <a:lnTo>
                    <a:pt x="12" y="533"/>
                  </a:lnTo>
                  <a:lnTo>
                    <a:pt x="4" y="580"/>
                  </a:lnTo>
                  <a:lnTo>
                    <a:pt x="0" y="605"/>
                  </a:lnTo>
                  <a:lnTo>
                    <a:pt x="0" y="629"/>
                  </a:lnTo>
                  <a:lnTo>
                    <a:pt x="0" y="641"/>
                  </a:lnTo>
                  <a:lnTo>
                    <a:pt x="2" y="651"/>
                  </a:lnTo>
                  <a:lnTo>
                    <a:pt x="3" y="662"/>
                  </a:lnTo>
                  <a:lnTo>
                    <a:pt x="7" y="672"/>
                  </a:lnTo>
                  <a:lnTo>
                    <a:pt x="7" y="672"/>
                  </a:lnTo>
                  <a:lnTo>
                    <a:pt x="9" y="677"/>
                  </a:lnTo>
                  <a:lnTo>
                    <a:pt x="12" y="681"/>
                  </a:lnTo>
                  <a:lnTo>
                    <a:pt x="16" y="685"/>
                  </a:lnTo>
                  <a:lnTo>
                    <a:pt x="20" y="686"/>
                  </a:lnTo>
                  <a:lnTo>
                    <a:pt x="20" y="686"/>
                  </a:lnTo>
                  <a:lnTo>
                    <a:pt x="24" y="689"/>
                  </a:lnTo>
                  <a:lnTo>
                    <a:pt x="26" y="692"/>
                  </a:lnTo>
                  <a:lnTo>
                    <a:pt x="32" y="693"/>
                  </a:lnTo>
                  <a:lnTo>
                    <a:pt x="36" y="693"/>
                  </a:lnTo>
                  <a:lnTo>
                    <a:pt x="36" y="693"/>
                  </a:lnTo>
                  <a:lnTo>
                    <a:pt x="70" y="694"/>
                  </a:lnTo>
                  <a:lnTo>
                    <a:pt x="105" y="697"/>
                  </a:lnTo>
                  <a:lnTo>
                    <a:pt x="139" y="701"/>
                  </a:lnTo>
                  <a:lnTo>
                    <a:pt x="173" y="705"/>
                  </a:lnTo>
                  <a:lnTo>
                    <a:pt x="173" y="705"/>
                  </a:lnTo>
                  <a:lnTo>
                    <a:pt x="221" y="706"/>
                  </a:lnTo>
                  <a:lnTo>
                    <a:pt x="268" y="706"/>
                  </a:lnTo>
                  <a:lnTo>
                    <a:pt x="317" y="707"/>
                  </a:lnTo>
                  <a:lnTo>
                    <a:pt x="340" y="709"/>
                  </a:lnTo>
                  <a:lnTo>
                    <a:pt x="364" y="711"/>
                  </a:lnTo>
                  <a:lnTo>
                    <a:pt x="364" y="711"/>
                  </a:lnTo>
                  <a:lnTo>
                    <a:pt x="402" y="714"/>
                  </a:lnTo>
                  <a:lnTo>
                    <a:pt x="438" y="716"/>
                  </a:lnTo>
                  <a:lnTo>
                    <a:pt x="475" y="719"/>
                  </a:lnTo>
                  <a:lnTo>
                    <a:pt x="512" y="719"/>
                  </a:lnTo>
                  <a:lnTo>
                    <a:pt x="585" y="720"/>
                  </a:lnTo>
                  <a:lnTo>
                    <a:pt x="659" y="720"/>
                  </a:lnTo>
                  <a:lnTo>
                    <a:pt x="659" y="720"/>
                  </a:lnTo>
                  <a:lnTo>
                    <a:pt x="733" y="720"/>
                  </a:lnTo>
                  <a:lnTo>
                    <a:pt x="806" y="719"/>
                  </a:lnTo>
                  <a:lnTo>
                    <a:pt x="843" y="719"/>
                  </a:lnTo>
                  <a:lnTo>
                    <a:pt x="879" y="716"/>
                  </a:lnTo>
                  <a:lnTo>
                    <a:pt x="916" y="714"/>
                  </a:lnTo>
                  <a:lnTo>
                    <a:pt x="954" y="711"/>
                  </a:lnTo>
                  <a:lnTo>
                    <a:pt x="954" y="711"/>
                  </a:lnTo>
                  <a:lnTo>
                    <a:pt x="977" y="709"/>
                  </a:lnTo>
                  <a:lnTo>
                    <a:pt x="1001" y="707"/>
                  </a:lnTo>
                  <a:lnTo>
                    <a:pt x="1049" y="706"/>
                  </a:lnTo>
                  <a:lnTo>
                    <a:pt x="1098" y="706"/>
                  </a:lnTo>
                  <a:lnTo>
                    <a:pt x="1145" y="705"/>
                  </a:lnTo>
                  <a:lnTo>
                    <a:pt x="1145" y="705"/>
                  </a:lnTo>
                  <a:lnTo>
                    <a:pt x="1179" y="701"/>
                  </a:lnTo>
                  <a:lnTo>
                    <a:pt x="1213" y="697"/>
                  </a:lnTo>
                  <a:lnTo>
                    <a:pt x="1248" y="694"/>
                  </a:lnTo>
                  <a:lnTo>
                    <a:pt x="1282" y="693"/>
                  </a:lnTo>
                  <a:lnTo>
                    <a:pt x="1282" y="693"/>
                  </a:lnTo>
                  <a:lnTo>
                    <a:pt x="1286" y="693"/>
                  </a:lnTo>
                  <a:lnTo>
                    <a:pt x="1291" y="692"/>
                  </a:lnTo>
                  <a:lnTo>
                    <a:pt x="1294" y="689"/>
                  </a:lnTo>
                  <a:lnTo>
                    <a:pt x="1298" y="686"/>
                  </a:lnTo>
                  <a:lnTo>
                    <a:pt x="1298" y="686"/>
                  </a:lnTo>
                  <a:lnTo>
                    <a:pt x="1302" y="685"/>
                  </a:lnTo>
                  <a:lnTo>
                    <a:pt x="1306" y="681"/>
                  </a:lnTo>
                  <a:lnTo>
                    <a:pt x="1308" y="677"/>
                  </a:lnTo>
                  <a:lnTo>
                    <a:pt x="1311" y="672"/>
                  </a:lnTo>
                  <a:lnTo>
                    <a:pt x="1311" y="672"/>
                  </a:lnTo>
                  <a:lnTo>
                    <a:pt x="1315" y="662"/>
                  </a:lnTo>
                  <a:lnTo>
                    <a:pt x="1316" y="651"/>
                  </a:lnTo>
                  <a:lnTo>
                    <a:pt x="1317" y="641"/>
                  </a:lnTo>
                  <a:lnTo>
                    <a:pt x="1317" y="629"/>
                  </a:lnTo>
                  <a:lnTo>
                    <a:pt x="1317" y="605"/>
                  </a:lnTo>
                  <a:lnTo>
                    <a:pt x="1314" y="580"/>
                  </a:lnTo>
                  <a:lnTo>
                    <a:pt x="1306" y="533"/>
                  </a:lnTo>
                  <a:lnTo>
                    <a:pt x="1302" y="510"/>
                  </a:lnTo>
                  <a:lnTo>
                    <a:pt x="1300" y="489"/>
                  </a:lnTo>
                  <a:lnTo>
                    <a:pt x="1300" y="489"/>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11" name="Freeform 923"/>
            <p:cNvSpPr>
              <a:spLocks noEditPoints="1"/>
            </p:cNvSpPr>
            <p:nvPr/>
          </p:nvSpPr>
          <p:spPr bwMode="auto">
            <a:xfrm>
              <a:off x="3565526" y="3633788"/>
              <a:ext cx="120650" cy="47625"/>
            </a:xfrm>
            <a:custGeom>
              <a:avLst/>
              <a:gdLst/>
              <a:ahLst/>
              <a:cxnLst>
                <a:cxn ang="0">
                  <a:pos x="300" y="30"/>
                </a:cxn>
                <a:cxn ang="0">
                  <a:pos x="298" y="21"/>
                </a:cxn>
                <a:cxn ang="0">
                  <a:pos x="294" y="14"/>
                </a:cxn>
                <a:cxn ang="0">
                  <a:pos x="280" y="8"/>
                </a:cxn>
                <a:cxn ang="0">
                  <a:pos x="274" y="8"/>
                </a:cxn>
                <a:cxn ang="0">
                  <a:pos x="214" y="3"/>
                </a:cxn>
                <a:cxn ang="0">
                  <a:pos x="94" y="0"/>
                </a:cxn>
                <a:cxn ang="0">
                  <a:pos x="34" y="0"/>
                </a:cxn>
                <a:cxn ang="0">
                  <a:pos x="27" y="1"/>
                </a:cxn>
                <a:cxn ang="0">
                  <a:pos x="18" y="1"/>
                </a:cxn>
                <a:cxn ang="0">
                  <a:pos x="9" y="5"/>
                </a:cxn>
                <a:cxn ang="0">
                  <a:pos x="2" y="12"/>
                </a:cxn>
                <a:cxn ang="0">
                  <a:pos x="0" y="22"/>
                </a:cxn>
                <a:cxn ang="0">
                  <a:pos x="1" y="41"/>
                </a:cxn>
                <a:cxn ang="0">
                  <a:pos x="7" y="76"/>
                </a:cxn>
                <a:cxn ang="0">
                  <a:pos x="14" y="92"/>
                </a:cxn>
                <a:cxn ang="0">
                  <a:pos x="18" y="95"/>
                </a:cxn>
                <a:cxn ang="0">
                  <a:pos x="28" y="103"/>
                </a:cxn>
                <a:cxn ang="0">
                  <a:pos x="48" y="109"/>
                </a:cxn>
                <a:cxn ang="0">
                  <a:pos x="95" y="112"/>
                </a:cxn>
                <a:cxn ang="0">
                  <a:pos x="121" y="114"/>
                </a:cxn>
                <a:cxn ang="0">
                  <a:pos x="201" y="119"/>
                </a:cxn>
                <a:cxn ang="0">
                  <a:pos x="242" y="116"/>
                </a:cxn>
                <a:cxn ang="0">
                  <a:pos x="280" y="109"/>
                </a:cxn>
                <a:cxn ang="0">
                  <a:pos x="285" y="107"/>
                </a:cxn>
                <a:cxn ang="0">
                  <a:pos x="294" y="101"/>
                </a:cxn>
                <a:cxn ang="0">
                  <a:pos x="300" y="86"/>
                </a:cxn>
                <a:cxn ang="0">
                  <a:pos x="303" y="63"/>
                </a:cxn>
                <a:cxn ang="0">
                  <a:pos x="300" y="30"/>
                </a:cxn>
                <a:cxn ang="0">
                  <a:pos x="121" y="68"/>
                </a:cxn>
                <a:cxn ang="0">
                  <a:pos x="87" y="64"/>
                </a:cxn>
                <a:cxn ang="0">
                  <a:pos x="53" y="60"/>
                </a:cxn>
                <a:cxn ang="0">
                  <a:pos x="49" y="56"/>
                </a:cxn>
                <a:cxn ang="0">
                  <a:pos x="47" y="46"/>
                </a:cxn>
                <a:cxn ang="0">
                  <a:pos x="205" y="48"/>
                </a:cxn>
                <a:cxn ang="0">
                  <a:pos x="257" y="52"/>
                </a:cxn>
                <a:cxn ang="0">
                  <a:pos x="257" y="67"/>
                </a:cxn>
                <a:cxn ang="0">
                  <a:pos x="223" y="69"/>
                </a:cxn>
                <a:cxn ang="0">
                  <a:pos x="155" y="71"/>
                </a:cxn>
                <a:cxn ang="0">
                  <a:pos x="121" y="68"/>
                </a:cxn>
              </a:cxnLst>
              <a:rect l="0" t="0" r="r" b="b"/>
              <a:pathLst>
                <a:path w="303" h="119">
                  <a:moveTo>
                    <a:pt x="300" y="30"/>
                  </a:moveTo>
                  <a:lnTo>
                    <a:pt x="300" y="30"/>
                  </a:lnTo>
                  <a:lnTo>
                    <a:pt x="300" y="25"/>
                  </a:lnTo>
                  <a:lnTo>
                    <a:pt x="298" y="21"/>
                  </a:lnTo>
                  <a:lnTo>
                    <a:pt x="297" y="18"/>
                  </a:lnTo>
                  <a:lnTo>
                    <a:pt x="294" y="14"/>
                  </a:lnTo>
                  <a:lnTo>
                    <a:pt x="287" y="10"/>
                  </a:lnTo>
                  <a:lnTo>
                    <a:pt x="280" y="8"/>
                  </a:lnTo>
                  <a:lnTo>
                    <a:pt x="280" y="8"/>
                  </a:lnTo>
                  <a:lnTo>
                    <a:pt x="274" y="8"/>
                  </a:lnTo>
                  <a:lnTo>
                    <a:pt x="274" y="8"/>
                  </a:lnTo>
                  <a:lnTo>
                    <a:pt x="214" y="3"/>
                  </a:lnTo>
                  <a:lnTo>
                    <a:pt x="154" y="1"/>
                  </a:lnTo>
                  <a:lnTo>
                    <a:pt x="94" y="0"/>
                  </a:lnTo>
                  <a:lnTo>
                    <a:pt x="34" y="0"/>
                  </a:lnTo>
                  <a:lnTo>
                    <a:pt x="34" y="0"/>
                  </a:lnTo>
                  <a:lnTo>
                    <a:pt x="27" y="1"/>
                  </a:lnTo>
                  <a:lnTo>
                    <a:pt x="27" y="1"/>
                  </a:lnTo>
                  <a:lnTo>
                    <a:pt x="22" y="0"/>
                  </a:lnTo>
                  <a:lnTo>
                    <a:pt x="18" y="1"/>
                  </a:lnTo>
                  <a:lnTo>
                    <a:pt x="13" y="3"/>
                  </a:lnTo>
                  <a:lnTo>
                    <a:pt x="9" y="5"/>
                  </a:lnTo>
                  <a:lnTo>
                    <a:pt x="5" y="8"/>
                  </a:lnTo>
                  <a:lnTo>
                    <a:pt x="2" y="12"/>
                  </a:lnTo>
                  <a:lnTo>
                    <a:pt x="1" y="17"/>
                  </a:lnTo>
                  <a:lnTo>
                    <a:pt x="0" y="22"/>
                  </a:lnTo>
                  <a:lnTo>
                    <a:pt x="0" y="22"/>
                  </a:lnTo>
                  <a:lnTo>
                    <a:pt x="1" y="41"/>
                  </a:lnTo>
                  <a:lnTo>
                    <a:pt x="2" y="58"/>
                  </a:lnTo>
                  <a:lnTo>
                    <a:pt x="7" y="76"/>
                  </a:lnTo>
                  <a:lnTo>
                    <a:pt x="10" y="84"/>
                  </a:lnTo>
                  <a:lnTo>
                    <a:pt x="14" y="92"/>
                  </a:lnTo>
                  <a:lnTo>
                    <a:pt x="14" y="92"/>
                  </a:lnTo>
                  <a:lnTo>
                    <a:pt x="18" y="95"/>
                  </a:lnTo>
                  <a:lnTo>
                    <a:pt x="23" y="99"/>
                  </a:lnTo>
                  <a:lnTo>
                    <a:pt x="28" y="103"/>
                  </a:lnTo>
                  <a:lnTo>
                    <a:pt x="34" y="106"/>
                  </a:lnTo>
                  <a:lnTo>
                    <a:pt x="48" y="109"/>
                  </a:lnTo>
                  <a:lnTo>
                    <a:pt x="64" y="111"/>
                  </a:lnTo>
                  <a:lnTo>
                    <a:pt x="95" y="112"/>
                  </a:lnTo>
                  <a:lnTo>
                    <a:pt x="121" y="114"/>
                  </a:lnTo>
                  <a:lnTo>
                    <a:pt x="121" y="114"/>
                  </a:lnTo>
                  <a:lnTo>
                    <a:pt x="161" y="116"/>
                  </a:lnTo>
                  <a:lnTo>
                    <a:pt x="201" y="119"/>
                  </a:lnTo>
                  <a:lnTo>
                    <a:pt x="221" y="118"/>
                  </a:lnTo>
                  <a:lnTo>
                    <a:pt x="242" y="116"/>
                  </a:lnTo>
                  <a:lnTo>
                    <a:pt x="261" y="114"/>
                  </a:lnTo>
                  <a:lnTo>
                    <a:pt x="280" y="109"/>
                  </a:lnTo>
                  <a:lnTo>
                    <a:pt x="280" y="109"/>
                  </a:lnTo>
                  <a:lnTo>
                    <a:pt x="285" y="107"/>
                  </a:lnTo>
                  <a:lnTo>
                    <a:pt x="290" y="105"/>
                  </a:lnTo>
                  <a:lnTo>
                    <a:pt x="294" y="101"/>
                  </a:lnTo>
                  <a:lnTo>
                    <a:pt x="297" y="97"/>
                  </a:lnTo>
                  <a:lnTo>
                    <a:pt x="300" y="86"/>
                  </a:lnTo>
                  <a:lnTo>
                    <a:pt x="302" y="75"/>
                  </a:lnTo>
                  <a:lnTo>
                    <a:pt x="303" y="63"/>
                  </a:lnTo>
                  <a:lnTo>
                    <a:pt x="302" y="51"/>
                  </a:lnTo>
                  <a:lnTo>
                    <a:pt x="300" y="30"/>
                  </a:lnTo>
                  <a:lnTo>
                    <a:pt x="300" y="30"/>
                  </a:lnTo>
                  <a:close/>
                  <a:moveTo>
                    <a:pt x="121" y="68"/>
                  </a:moveTo>
                  <a:lnTo>
                    <a:pt x="121" y="68"/>
                  </a:lnTo>
                  <a:lnTo>
                    <a:pt x="87" y="64"/>
                  </a:lnTo>
                  <a:lnTo>
                    <a:pt x="53" y="60"/>
                  </a:lnTo>
                  <a:lnTo>
                    <a:pt x="53" y="60"/>
                  </a:lnTo>
                  <a:lnTo>
                    <a:pt x="51" y="59"/>
                  </a:lnTo>
                  <a:lnTo>
                    <a:pt x="49" y="56"/>
                  </a:lnTo>
                  <a:lnTo>
                    <a:pt x="47" y="46"/>
                  </a:lnTo>
                  <a:lnTo>
                    <a:pt x="47" y="46"/>
                  </a:lnTo>
                  <a:lnTo>
                    <a:pt x="153" y="47"/>
                  </a:lnTo>
                  <a:lnTo>
                    <a:pt x="205" y="48"/>
                  </a:lnTo>
                  <a:lnTo>
                    <a:pt x="257" y="52"/>
                  </a:lnTo>
                  <a:lnTo>
                    <a:pt x="257" y="52"/>
                  </a:lnTo>
                  <a:lnTo>
                    <a:pt x="257" y="59"/>
                  </a:lnTo>
                  <a:lnTo>
                    <a:pt x="257" y="67"/>
                  </a:lnTo>
                  <a:lnTo>
                    <a:pt x="257" y="67"/>
                  </a:lnTo>
                  <a:lnTo>
                    <a:pt x="223" y="69"/>
                  </a:lnTo>
                  <a:lnTo>
                    <a:pt x="189" y="71"/>
                  </a:lnTo>
                  <a:lnTo>
                    <a:pt x="155" y="71"/>
                  </a:lnTo>
                  <a:lnTo>
                    <a:pt x="121" y="68"/>
                  </a:lnTo>
                  <a:lnTo>
                    <a:pt x="121" y="68"/>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1284" name="组合 1283"/>
          <p:cNvGrpSpPr/>
          <p:nvPr/>
        </p:nvGrpSpPr>
        <p:grpSpPr>
          <a:xfrm>
            <a:off x="7860908" y="3570111"/>
            <a:ext cx="996949" cy="948267"/>
            <a:chOff x="6302376" y="3059113"/>
            <a:chExt cx="747712" cy="711200"/>
          </a:xfrm>
          <a:solidFill>
            <a:schemeClr val="tx1">
              <a:lumMod val="65000"/>
              <a:lumOff val="35000"/>
            </a:schemeClr>
          </a:solidFill>
        </p:grpSpPr>
        <p:sp>
          <p:nvSpPr>
            <p:cNvPr id="13212" name="Freeform 924"/>
            <p:cNvSpPr/>
            <p:nvPr/>
          </p:nvSpPr>
          <p:spPr bwMode="auto">
            <a:xfrm>
              <a:off x="6491288" y="3082926"/>
              <a:ext cx="71438" cy="90488"/>
            </a:xfrm>
            <a:custGeom>
              <a:avLst/>
              <a:gdLst/>
              <a:ahLst/>
              <a:cxnLst>
                <a:cxn ang="0">
                  <a:pos x="168" y="3"/>
                </a:cxn>
                <a:cxn ang="0">
                  <a:pos x="168" y="3"/>
                </a:cxn>
                <a:cxn ang="0">
                  <a:pos x="159" y="17"/>
                </a:cxn>
                <a:cxn ang="0">
                  <a:pos x="148" y="33"/>
                </a:cxn>
                <a:cxn ang="0">
                  <a:pos x="136" y="46"/>
                </a:cxn>
                <a:cxn ang="0">
                  <a:pos x="125" y="60"/>
                </a:cxn>
                <a:cxn ang="0">
                  <a:pos x="100" y="86"/>
                </a:cxn>
                <a:cxn ang="0">
                  <a:pos x="75" y="113"/>
                </a:cxn>
                <a:cxn ang="0">
                  <a:pos x="75" y="113"/>
                </a:cxn>
                <a:cxn ang="0">
                  <a:pos x="53" y="137"/>
                </a:cxn>
                <a:cxn ang="0">
                  <a:pos x="33" y="164"/>
                </a:cxn>
                <a:cxn ang="0">
                  <a:pos x="24" y="178"/>
                </a:cxn>
                <a:cxn ang="0">
                  <a:pos x="15" y="192"/>
                </a:cxn>
                <a:cxn ang="0">
                  <a:pos x="7" y="207"/>
                </a:cxn>
                <a:cxn ang="0">
                  <a:pos x="0" y="221"/>
                </a:cxn>
                <a:cxn ang="0">
                  <a:pos x="0" y="221"/>
                </a:cxn>
                <a:cxn ang="0">
                  <a:pos x="0" y="224"/>
                </a:cxn>
                <a:cxn ang="0">
                  <a:pos x="2" y="225"/>
                </a:cxn>
                <a:cxn ang="0">
                  <a:pos x="3" y="226"/>
                </a:cxn>
                <a:cxn ang="0">
                  <a:pos x="4" y="228"/>
                </a:cxn>
                <a:cxn ang="0">
                  <a:pos x="8" y="228"/>
                </a:cxn>
                <a:cxn ang="0">
                  <a:pos x="11" y="226"/>
                </a:cxn>
                <a:cxn ang="0">
                  <a:pos x="12" y="224"/>
                </a:cxn>
                <a:cxn ang="0">
                  <a:pos x="12" y="224"/>
                </a:cxn>
                <a:cxn ang="0">
                  <a:pos x="19" y="208"/>
                </a:cxn>
                <a:cxn ang="0">
                  <a:pos x="28" y="194"/>
                </a:cxn>
                <a:cxn ang="0">
                  <a:pos x="37" y="179"/>
                </a:cxn>
                <a:cxn ang="0">
                  <a:pos x="46" y="165"/>
                </a:cxn>
                <a:cxn ang="0">
                  <a:pos x="68" y="139"/>
                </a:cxn>
                <a:cxn ang="0">
                  <a:pos x="92" y="114"/>
                </a:cxn>
                <a:cxn ang="0">
                  <a:pos x="115" y="89"/>
                </a:cxn>
                <a:cxn ang="0">
                  <a:pos x="138" y="63"/>
                </a:cxn>
                <a:cxn ang="0">
                  <a:pos x="159" y="37"/>
                </a:cxn>
                <a:cxn ang="0">
                  <a:pos x="168" y="22"/>
                </a:cxn>
                <a:cxn ang="0">
                  <a:pos x="177" y="8"/>
                </a:cxn>
                <a:cxn ang="0">
                  <a:pos x="177" y="8"/>
                </a:cxn>
                <a:cxn ang="0">
                  <a:pos x="178" y="5"/>
                </a:cxn>
                <a:cxn ang="0">
                  <a:pos x="177" y="4"/>
                </a:cxn>
                <a:cxn ang="0">
                  <a:pos x="174" y="0"/>
                </a:cxn>
                <a:cxn ang="0">
                  <a:pos x="170" y="0"/>
                </a:cxn>
                <a:cxn ang="0">
                  <a:pos x="169" y="0"/>
                </a:cxn>
                <a:cxn ang="0">
                  <a:pos x="168" y="3"/>
                </a:cxn>
                <a:cxn ang="0">
                  <a:pos x="168" y="3"/>
                </a:cxn>
              </a:cxnLst>
              <a:rect l="0" t="0" r="r" b="b"/>
              <a:pathLst>
                <a:path w="178" h="228">
                  <a:moveTo>
                    <a:pt x="168" y="3"/>
                  </a:moveTo>
                  <a:lnTo>
                    <a:pt x="168" y="3"/>
                  </a:lnTo>
                  <a:lnTo>
                    <a:pt x="159" y="17"/>
                  </a:lnTo>
                  <a:lnTo>
                    <a:pt x="148" y="33"/>
                  </a:lnTo>
                  <a:lnTo>
                    <a:pt x="136" y="46"/>
                  </a:lnTo>
                  <a:lnTo>
                    <a:pt x="125" y="60"/>
                  </a:lnTo>
                  <a:lnTo>
                    <a:pt x="100" y="86"/>
                  </a:lnTo>
                  <a:lnTo>
                    <a:pt x="75" y="113"/>
                  </a:lnTo>
                  <a:lnTo>
                    <a:pt x="75" y="113"/>
                  </a:lnTo>
                  <a:lnTo>
                    <a:pt x="53" y="137"/>
                  </a:lnTo>
                  <a:lnTo>
                    <a:pt x="33" y="164"/>
                  </a:lnTo>
                  <a:lnTo>
                    <a:pt x="24" y="178"/>
                  </a:lnTo>
                  <a:lnTo>
                    <a:pt x="15" y="192"/>
                  </a:lnTo>
                  <a:lnTo>
                    <a:pt x="7" y="207"/>
                  </a:lnTo>
                  <a:lnTo>
                    <a:pt x="0" y="221"/>
                  </a:lnTo>
                  <a:lnTo>
                    <a:pt x="0" y="221"/>
                  </a:lnTo>
                  <a:lnTo>
                    <a:pt x="0" y="224"/>
                  </a:lnTo>
                  <a:lnTo>
                    <a:pt x="2" y="225"/>
                  </a:lnTo>
                  <a:lnTo>
                    <a:pt x="3" y="226"/>
                  </a:lnTo>
                  <a:lnTo>
                    <a:pt x="4" y="228"/>
                  </a:lnTo>
                  <a:lnTo>
                    <a:pt x="8" y="228"/>
                  </a:lnTo>
                  <a:lnTo>
                    <a:pt x="11" y="226"/>
                  </a:lnTo>
                  <a:lnTo>
                    <a:pt x="12" y="224"/>
                  </a:lnTo>
                  <a:lnTo>
                    <a:pt x="12" y="224"/>
                  </a:lnTo>
                  <a:lnTo>
                    <a:pt x="19" y="208"/>
                  </a:lnTo>
                  <a:lnTo>
                    <a:pt x="28" y="194"/>
                  </a:lnTo>
                  <a:lnTo>
                    <a:pt x="37" y="179"/>
                  </a:lnTo>
                  <a:lnTo>
                    <a:pt x="46" y="165"/>
                  </a:lnTo>
                  <a:lnTo>
                    <a:pt x="68" y="139"/>
                  </a:lnTo>
                  <a:lnTo>
                    <a:pt x="92" y="114"/>
                  </a:lnTo>
                  <a:lnTo>
                    <a:pt x="115" y="89"/>
                  </a:lnTo>
                  <a:lnTo>
                    <a:pt x="138" y="63"/>
                  </a:lnTo>
                  <a:lnTo>
                    <a:pt x="159" y="37"/>
                  </a:lnTo>
                  <a:lnTo>
                    <a:pt x="168" y="22"/>
                  </a:lnTo>
                  <a:lnTo>
                    <a:pt x="177" y="8"/>
                  </a:lnTo>
                  <a:lnTo>
                    <a:pt x="177" y="8"/>
                  </a:lnTo>
                  <a:lnTo>
                    <a:pt x="178" y="5"/>
                  </a:lnTo>
                  <a:lnTo>
                    <a:pt x="177" y="4"/>
                  </a:lnTo>
                  <a:lnTo>
                    <a:pt x="174" y="0"/>
                  </a:lnTo>
                  <a:lnTo>
                    <a:pt x="170" y="0"/>
                  </a:lnTo>
                  <a:lnTo>
                    <a:pt x="169" y="0"/>
                  </a:lnTo>
                  <a:lnTo>
                    <a:pt x="168" y="3"/>
                  </a:lnTo>
                  <a:lnTo>
                    <a:pt x="168"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13" name="Freeform 925"/>
            <p:cNvSpPr/>
            <p:nvPr/>
          </p:nvSpPr>
          <p:spPr bwMode="auto">
            <a:xfrm>
              <a:off x="6500813" y="3079751"/>
              <a:ext cx="93663" cy="120650"/>
            </a:xfrm>
            <a:custGeom>
              <a:avLst/>
              <a:gdLst/>
              <a:ahLst/>
              <a:cxnLst>
                <a:cxn ang="0">
                  <a:pos x="224" y="2"/>
                </a:cxn>
                <a:cxn ang="0">
                  <a:pos x="224" y="2"/>
                </a:cxn>
                <a:cxn ang="0">
                  <a:pos x="190" y="41"/>
                </a:cxn>
                <a:cxn ang="0">
                  <a:pos x="156" y="82"/>
                </a:cxn>
                <a:cxn ang="0">
                  <a:pos x="122" y="121"/>
                </a:cxn>
                <a:cxn ang="0">
                  <a:pos x="87" y="162"/>
                </a:cxn>
                <a:cxn ang="0">
                  <a:pos x="87" y="162"/>
                </a:cxn>
                <a:cxn ang="0">
                  <a:pos x="60" y="191"/>
                </a:cxn>
                <a:cxn ang="0">
                  <a:pos x="46" y="206"/>
                </a:cxn>
                <a:cxn ang="0">
                  <a:pos x="31" y="223"/>
                </a:cxn>
                <a:cxn ang="0">
                  <a:pos x="19" y="240"/>
                </a:cxn>
                <a:cxn ang="0">
                  <a:pos x="9" y="259"/>
                </a:cxn>
                <a:cxn ang="0">
                  <a:pos x="5" y="268"/>
                </a:cxn>
                <a:cxn ang="0">
                  <a:pos x="2" y="278"/>
                </a:cxn>
                <a:cxn ang="0">
                  <a:pos x="0" y="287"/>
                </a:cxn>
                <a:cxn ang="0">
                  <a:pos x="0" y="296"/>
                </a:cxn>
                <a:cxn ang="0">
                  <a:pos x="0" y="296"/>
                </a:cxn>
                <a:cxn ang="0">
                  <a:pos x="0" y="299"/>
                </a:cxn>
                <a:cxn ang="0">
                  <a:pos x="1" y="300"/>
                </a:cxn>
                <a:cxn ang="0">
                  <a:pos x="5" y="302"/>
                </a:cxn>
                <a:cxn ang="0">
                  <a:pos x="9" y="300"/>
                </a:cxn>
                <a:cxn ang="0">
                  <a:pos x="10" y="299"/>
                </a:cxn>
                <a:cxn ang="0">
                  <a:pos x="12" y="296"/>
                </a:cxn>
                <a:cxn ang="0">
                  <a:pos x="12" y="296"/>
                </a:cxn>
                <a:cxn ang="0">
                  <a:pos x="12" y="285"/>
                </a:cxn>
                <a:cxn ang="0">
                  <a:pos x="16" y="274"/>
                </a:cxn>
                <a:cxn ang="0">
                  <a:pos x="19" y="264"/>
                </a:cxn>
                <a:cxn ang="0">
                  <a:pos x="26" y="253"/>
                </a:cxn>
                <a:cxn ang="0">
                  <a:pos x="39" y="235"/>
                </a:cxn>
                <a:cxn ang="0">
                  <a:pos x="53" y="217"/>
                </a:cxn>
                <a:cxn ang="0">
                  <a:pos x="53" y="217"/>
                </a:cxn>
                <a:cxn ang="0">
                  <a:pos x="85" y="181"/>
                </a:cxn>
                <a:cxn ang="0">
                  <a:pos x="115" y="146"/>
                </a:cxn>
                <a:cxn ang="0">
                  <a:pos x="115" y="146"/>
                </a:cxn>
                <a:cxn ang="0">
                  <a:pos x="174" y="78"/>
                </a:cxn>
                <a:cxn ang="0">
                  <a:pos x="231" y="10"/>
                </a:cxn>
                <a:cxn ang="0">
                  <a:pos x="231" y="10"/>
                </a:cxn>
                <a:cxn ang="0">
                  <a:pos x="233" y="7"/>
                </a:cxn>
                <a:cxn ang="0">
                  <a:pos x="234" y="5"/>
                </a:cxn>
                <a:cxn ang="0">
                  <a:pos x="231" y="2"/>
                </a:cxn>
                <a:cxn ang="0">
                  <a:pos x="230" y="1"/>
                </a:cxn>
                <a:cxn ang="0">
                  <a:pos x="227" y="0"/>
                </a:cxn>
                <a:cxn ang="0">
                  <a:pos x="226" y="0"/>
                </a:cxn>
                <a:cxn ang="0">
                  <a:pos x="224" y="2"/>
                </a:cxn>
                <a:cxn ang="0">
                  <a:pos x="224" y="2"/>
                </a:cxn>
              </a:cxnLst>
              <a:rect l="0" t="0" r="r" b="b"/>
              <a:pathLst>
                <a:path w="234" h="302">
                  <a:moveTo>
                    <a:pt x="224" y="2"/>
                  </a:moveTo>
                  <a:lnTo>
                    <a:pt x="224" y="2"/>
                  </a:lnTo>
                  <a:lnTo>
                    <a:pt x="190" y="41"/>
                  </a:lnTo>
                  <a:lnTo>
                    <a:pt x="156" y="82"/>
                  </a:lnTo>
                  <a:lnTo>
                    <a:pt x="122" y="121"/>
                  </a:lnTo>
                  <a:lnTo>
                    <a:pt x="87" y="162"/>
                  </a:lnTo>
                  <a:lnTo>
                    <a:pt x="87" y="162"/>
                  </a:lnTo>
                  <a:lnTo>
                    <a:pt x="60" y="191"/>
                  </a:lnTo>
                  <a:lnTo>
                    <a:pt x="46" y="206"/>
                  </a:lnTo>
                  <a:lnTo>
                    <a:pt x="31" y="223"/>
                  </a:lnTo>
                  <a:lnTo>
                    <a:pt x="19" y="240"/>
                  </a:lnTo>
                  <a:lnTo>
                    <a:pt x="9" y="259"/>
                  </a:lnTo>
                  <a:lnTo>
                    <a:pt x="5" y="268"/>
                  </a:lnTo>
                  <a:lnTo>
                    <a:pt x="2" y="278"/>
                  </a:lnTo>
                  <a:lnTo>
                    <a:pt x="0" y="287"/>
                  </a:lnTo>
                  <a:lnTo>
                    <a:pt x="0" y="296"/>
                  </a:lnTo>
                  <a:lnTo>
                    <a:pt x="0" y="296"/>
                  </a:lnTo>
                  <a:lnTo>
                    <a:pt x="0" y="299"/>
                  </a:lnTo>
                  <a:lnTo>
                    <a:pt x="1" y="300"/>
                  </a:lnTo>
                  <a:lnTo>
                    <a:pt x="5" y="302"/>
                  </a:lnTo>
                  <a:lnTo>
                    <a:pt x="9" y="300"/>
                  </a:lnTo>
                  <a:lnTo>
                    <a:pt x="10" y="299"/>
                  </a:lnTo>
                  <a:lnTo>
                    <a:pt x="12" y="296"/>
                  </a:lnTo>
                  <a:lnTo>
                    <a:pt x="12" y="296"/>
                  </a:lnTo>
                  <a:lnTo>
                    <a:pt x="12" y="285"/>
                  </a:lnTo>
                  <a:lnTo>
                    <a:pt x="16" y="274"/>
                  </a:lnTo>
                  <a:lnTo>
                    <a:pt x="19" y="264"/>
                  </a:lnTo>
                  <a:lnTo>
                    <a:pt x="26" y="253"/>
                  </a:lnTo>
                  <a:lnTo>
                    <a:pt x="39" y="235"/>
                  </a:lnTo>
                  <a:lnTo>
                    <a:pt x="53" y="217"/>
                  </a:lnTo>
                  <a:lnTo>
                    <a:pt x="53" y="217"/>
                  </a:lnTo>
                  <a:lnTo>
                    <a:pt x="85" y="181"/>
                  </a:lnTo>
                  <a:lnTo>
                    <a:pt x="115" y="146"/>
                  </a:lnTo>
                  <a:lnTo>
                    <a:pt x="115" y="146"/>
                  </a:lnTo>
                  <a:lnTo>
                    <a:pt x="174" y="78"/>
                  </a:lnTo>
                  <a:lnTo>
                    <a:pt x="231" y="10"/>
                  </a:lnTo>
                  <a:lnTo>
                    <a:pt x="231" y="10"/>
                  </a:lnTo>
                  <a:lnTo>
                    <a:pt x="233" y="7"/>
                  </a:lnTo>
                  <a:lnTo>
                    <a:pt x="234" y="5"/>
                  </a:lnTo>
                  <a:lnTo>
                    <a:pt x="231" y="2"/>
                  </a:lnTo>
                  <a:lnTo>
                    <a:pt x="230" y="1"/>
                  </a:lnTo>
                  <a:lnTo>
                    <a:pt x="227" y="0"/>
                  </a:lnTo>
                  <a:lnTo>
                    <a:pt x="226" y="0"/>
                  </a:lnTo>
                  <a:lnTo>
                    <a:pt x="224" y="2"/>
                  </a:lnTo>
                  <a:lnTo>
                    <a:pt x="22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14" name="Freeform 926"/>
            <p:cNvSpPr/>
            <p:nvPr/>
          </p:nvSpPr>
          <p:spPr bwMode="auto">
            <a:xfrm>
              <a:off x="6578601" y="3070226"/>
              <a:ext cx="52388" cy="73025"/>
            </a:xfrm>
            <a:custGeom>
              <a:avLst/>
              <a:gdLst/>
              <a:ahLst/>
              <a:cxnLst>
                <a:cxn ang="0">
                  <a:pos x="121" y="3"/>
                </a:cxn>
                <a:cxn ang="0">
                  <a:pos x="121" y="3"/>
                </a:cxn>
                <a:cxn ang="0">
                  <a:pos x="108" y="26"/>
                </a:cxn>
                <a:cxn ang="0">
                  <a:pos x="95" y="50"/>
                </a:cxn>
                <a:cxn ang="0">
                  <a:pos x="65" y="96"/>
                </a:cxn>
                <a:cxn ang="0">
                  <a:pos x="65" y="96"/>
                </a:cxn>
                <a:cxn ang="0">
                  <a:pos x="49" y="117"/>
                </a:cxn>
                <a:cxn ang="0">
                  <a:pos x="33" y="137"/>
                </a:cxn>
                <a:cxn ang="0">
                  <a:pos x="16" y="158"/>
                </a:cxn>
                <a:cxn ang="0">
                  <a:pos x="2" y="179"/>
                </a:cxn>
                <a:cxn ang="0">
                  <a:pos x="2" y="179"/>
                </a:cxn>
                <a:cxn ang="0">
                  <a:pos x="0" y="182"/>
                </a:cxn>
                <a:cxn ang="0">
                  <a:pos x="0" y="183"/>
                </a:cxn>
                <a:cxn ang="0">
                  <a:pos x="3" y="187"/>
                </a:cxn>
                <a:cxn ang="0">
                  <a:pos x="7" y="187"/>
                </a:cxn>
                <a:cxn ang="0">
                  <a:pos x="10" y="187"/>
                </a:cxn>
                <a:cxn ang="0">
                  <a:pos x="11" y="185"/>
                </a:cxn>
                <a:cxn ang="0">
                  <a:pos x="11" y="185"/>
                </a:cxn>
                <a:cxn ang="0">
                  <a:pos x="25" y="166"/>
                </a:cxn>
                <a:cxn ang="0">
                  <a:pos x="40" y="148"/>
                </a:cxn>
                <a:cxn ang="0">
                  <a:pos x="55" y="130"/>
                </a:cxn>
                <a:cxn ang="0">
                  <a:pos x="68" y="111"/>
                </a:cxn>
                <a:cxn ang="0">
                  <a:pos x="68" y="111"/>
                </a:cxn>
                <a:cxn ang="0">
                  <a:pos x="101" y="60"/>
                </a:cxn>
                <a:cxn ang="0">
                  <a:pos x="117" y="34"/>
                </a:cxn>
                <a:cxn ang="0">
                  <a:pos x="131" y="8"/>
                </a:cxn>
                <a:cxn ang="0">
                  <a:pos x="131" y="8"/>
                </a:cxn>
                <a:cxn ang="0">
                  <a:pos x="133" y="5"/>
                </a:cxn>
                <a:cxn ang="0">
                  <a:pos x="131" y="4"/>
                </a:cxn>
                <a:cxn ang="0">
                  <a:pos x="129" y="0"/>
                </a:cxn>
                <a:cxn ang="0">
                  <a:pos x="125" y="0"/>
                </a:cxn>
                <a:cxn ang="0">
                  <a:pos x="123" y="0"/>
                </a:cxn>
                <a:cxn ang="0">
                  <a:pos x="121" y="3"/>
                </a:cxn>
                <a:cxn ang="0">
                  <a:pos x="121" y="3"/>
                </a:cxn>
              </a:cxnLst>
              <a:rect l="0" t="0" r="r" b="b"/>
              <a:pathLst>
                <a:path w="133" h="187">
                  <a:moveTo>
                    <a:pt x="121" y="3"/>
                  </a:moveTo>
                  <a:lnTo>
                    <a:pt x="121" y="3"/>
                  </a:lnTo>
                  <a:lnTo>
                    <a:pt x="108" y="26"/>
                  </a:lnTo>
                  <a:lnTo>
                    <a:pt x="95" y="50"/>
                  </a:lnTo>
                  <a:lnTo>
                    <a:pt x="65" y="96"/>
                  </a:lnTo>
                  <a:lnTo>
                    <a:pt x="65" y="96"/>
                  </a:lnTo>
                  <a:lnTo>
                    <a:pt x="49" y="117"/>
                  </a:lnTo>
                  <a:lnTo>
                    <a:pt x="33" y="137"/>
                  </a:lnTo>
                  <a:lnTo>
                    <a:pt x="16" y="158"/>
                  </a:lnTo>
                  <a:lnTo>
                    <a:pt x="2" y="179"/>
                  </a:lnTo>
                  <a:lnTo>
                    <a:pt x="2" y="179"/>
                  </a:lnTo>
                  <a:lnTo>
                    <a:pt x="0" y="182"/>
                  </a:lnTo>
                  <a:lnTo>
                    <a:pt x="0" y="183"/>
                  </a:lnTo>
                  <a:lnTo>
                    <a:pt x="3" y="187"/>
                  </a:lnTo>
                  <a:lnTo>
                    <a:pt x="7" y="187"/>
                  </a:lnTo>
                  <a:lnTo>
                    <a:pt x="10" y="187"/>
                  </a:lnTo>
                  <a:lnTo>
                    <a:pt x="11" y="185"/>
                  </a:lnTo>
                  <a:lnTo>
                    <a:pt x="11" y="185"/>
                  </a:lnTo>
                  <a:lnTo>
                    <a:pt x="25" y="166"/>
                  </a:lnTo>
                  <a:lnTo>
                    <a:pt x="40" y="148"/>
                  </a:lnTo>
                  <a:lnTo>
                    <a:pt x="55" y="130"/>
                  </a:lnTo>
                  <a:lnTo>
                    <a:pt x="68" y="111"/>
                  </a:lnTo>
                  <a:lnTo>
                    <a:pt x="68" y="111"/>
                  </a:lnTo>
                  <a:lnTo>
                    <a:pt x="101" y="60"/>
                  </a:lnTo>
                  <a:lnTo>
                    <a:pt x="117" y="34"/>
                  </a:lnTo>
                  <a:lnTo>
                    <a:pt x="131" y="8"/>
                  </a:lnTo>
                  <a:lnTo>
                    <a:pt x="131" y="8"/>
                  </a:lnTo>
                  <a:lnTo>
                    <a:pt x="133" y="5"/>
                  </a:lnTo>
                  <a:lnTo>
                    <a:pt x="131" y="4"/>
                  </a:lnTo>
                  <a:lnTo>
                    <a:pt x="129" y="0"/>
                  </a:lnTo>
                  <a:lnTo>
                    <a:pt x="125" y="0"/>
                  </a:lnTo>
                  <a:lnTo>
                    <a:pt x="123" y="0"/>
                  </a:lnTo>
                  <a:lnTo>
                    <a:pt x="121" y="3"/>
                  </a:lnTo>
                  <a:lnTo>
                    <a:pt x="121"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15" name="Freeform 927"/>
            <p:cNvSpPr/>
            <p:nvPr/>
          </p:nvSpPr>
          <p:spPr bwMode="auto">
            <a:xfrm>
              <a:off x="6616701" y="3071813"/>
              <a:ext cx="47625" cy="65088"/>
            </a:xfrm>
            <a:custGeom>
              <a:avLst/>
              <a:gdLst/>
              <a:ahLst/>
              <a:cxnLst>
                <a:cxn ang="0">
                  <a:pos x="110" y="3"/>
                </a:cxn>
                <a:cxn ang="0">
                  <a:pos x="110" y="3"/>
                </a:cxn>
                <a:cxn ang="0">
                  <a:pos x="98" y="21"/>
                </a:cxn>
                <a:cxn ang="0">
                  <a:pos x="85" y="38"/>
                </a:cxn>
                <a:cxn ang="0">
                  <a:pos x="72" y="54"/>
                </a:cxn>
                <a:cxn ang="0">
                  <a:pos x="59" y="71"/>
                </a:cxn>
                <a:cxn ang="0">
                  <a:pos x="59" y="71"/>
                </a:cxn>
                <a:cxn ang="0">
                  <a:pos x="29" y="113"/>
                </a:cxn>
                <a:cxn ang="0">
                  <a:pos x="15" y="135"/>
                </a:cxn>
                <a:cxn ang="0">
                  <a:pos x="2" y="157"/>
                </a:cxn>
                <a:cxn ang="0">
                  <a:pos x="2" y="157"/>
                </a:cxn>
                <a:cxn ang="0">
                  <a:pos x="0" y="160"/>
                </a:cxn>
                <a:cxn ang="0">
                  <a:pos x="2" y="161"/>
                </a:cxn>
                <a:cxn ang="0">
                  <a:pos x="4" y="165"/>
                </a:cxn>
                <a:cxn ang="0">
                  <a:pos x="8" y="165"/>
                </a:cxn>
                <a:cxn ang="0">
                  <a:pos x="9" y="165"/>
                </a:cxn>
                <a:cxn ang="0">
                  <a:pos x="12" y="163"/>
                </a:cxn>
                <a:cxn ang="0">
                  <a:pos x="12" y="163"/>
                </a:cxn>
                <a:cxn ang="0">
                  <a:pos x="24" y="143"/>
                </a:cxn>
                <a:cxn ang="0">
                  <a:pos x="37" y="123"/>
                </a:cxn>
                <a:cxn ang="0">
                  <a:pos x="64" y="85"/>
                </a:cxn>
                <a:cxn ang="0">
                  <a:pos x="64" y="85"/>
                </a:cxn>
                <a:cxn ang="0">
                  <a:pos x="77" y="66"/>
                </a:cxn>
                <a:cxn ang="0">
                  <a:pos x="93" y="47"/>
                </a:cxn>
                <a:cxn ang="0">
                  <a:pos x="108" y="28"/>
                </a:cxn>
                <a:cxn ang="0">
                  <a:pos x="119" y="8"/>
                </a:cxn>
                <a:cxn ang="0">
                  <a:pos x="119" y="8"/>
                </a:cxn>
                <a:cxn ang="0">
                  <a:pos x="121" y="7"/>
                </a:cxn>
                <a:cxn ang="0">
                  <a:pos x="121" y="4"/>
                </a:cxn>
                <a:cxn ang="0">
                  <a:pos x="118" y="2"/>
                </a:cxn>
                <a:cxn ang="0">
                  <a:pos x="114" y="0"/>
                </a:cxn>
                <a:cxn ang="0">
                  <a:pos x="111" y="2"/>
                </a:cxn>
                <a:cxn ang="0">
                  <a:pos x="110" y="3"/>
                </a:cxn>
                <a:cxn ang="0">
                  <a:pos x="110" y="3"/>
                </a:cxn>
              </a:cxnLst>
              <a:rect l="0" t="0" r="r" b="b"/>
              <a:pathLst>
                <a:path w="121" h="165">
                  <a:moveTo>
                    <a:pt x="110" y="3"/>
                  </a:moveTo>
                  <a:lnTo>
                    <a:pt x="110" y="3"/>
                  </a:lnTo>
                  <a:lnTo>
                    <a:pt x="98" y="21"/>
                  </a:lnTo>
                  <a:lnTo>
                    <a:pt x="85" y="38"/>
                  </a:lnTo>
                  <a:lnTo>
                    <a:pt x="72" y="54"/>
                  </a:lnTo>
                  <a:lnTo>
                    <a:pt x="59" y="71"/>
                  </a:lnTo>
                  <a:lnTo>
                    <a:pt x="59" y="71"/>
                  </a:lnTo>
                  <a:lnTo>
                    <a:pt x="29" y="113"/>
                  </a:lnTo>
                  <a:lnTo>
                    <a:pt x="15" y="135"/>
                  </a:lnTo>
                  <a:lnTo>
                    <a:pt x="2" y="157"/>
                  </a:lnTo>
                  <a:lnTo>
                    <a:pt x="2" y="157"/>
                  </a:lnTo>
                  <a:lnTo>
                    <a:pt x="0" y="160"/>
                  </a:lnTo>
                  <a:lnTo>
                    <a:pt x="2" y="161"/>
                  </a:lnTo>
                  <a:lnTo>
                    <a:pt x="4" y="165"/>
                  </a:lnTo>
                  <a:lnTo>
                    <a:pt x="8" y="165"/>
                  </a:lnTo>
                  <a:lnTo>
                    <a:pt x="9" y="165"/>
                  </a:lnTo>
                  <a:lnTo>
                    <a:pt x="12" y="163"/>
                  </a:lnTo>
                  <a:lnTo>
                    <a:pt x="12" y="163"/>
                  </a:lnTo>
                  <a:lnTo>
                    <a:pt x="24" y="143"/>
                  </a:lnTo>
                  <a:lnTo>
                    <a:pt x="37" y="123"/>
                  </a:lnTo>
                  <a:lnTo>
                    <a:pt x="64" y="85"/>
                  </a:lnTo>
                  <a:lnTo>
                    <a:pt x="64" y="85"/>
                  </a:lnTo>
                  <a:lnTo>
                    <a:pt x="77" y="66"/>
                  </a:lnTo>
                  <a:lnTo>
                    <a:pt x="93" y="47"/>
                  </a:lnTo>
                  <a:lnTo>
                    <a:pt x="108" y="28"/>
                  </a:lnTo>
                  <a:lnTo>
                    <a:pt x="119" y="8"/>
                  </a:lnTo>
                  <a:lnTo>
                    <a:pt x="119" y="8"/>
                  </a:lnTo>
                  <a:lnTo>
                    <a:pt x="121" y="7"/>
                  </a:lnTo>
                  <a:lnTo>
                    <a:pt x="121" y="4"/>
                  </a:lnTo>
                  <a:lnTo>
                    <a:pt x="118" y="2"/>
                  </a:lnTo>
                  <a:lnTo>
                    <a:pt x="114" y="0"/>
                  </a:lnTo>
                  <a:lnTo>
                    <a:pt x="111" y="2"/>
                  </a:lnTo>
                  <a:lnTo>
                    <a:pt x="110" y="3"/>
                  </a:lnTo>
                  <a:lnTo>
                    <a:pt x="110"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16" name="Freeform 928"/>
            <p:cNvSpPr/>
            <p:nvPr/>
          </p:nvSpPr>
          <p:spPr bwMode="auto">
            <a:xfrm>
              <a:off x="6645276" y="3073401"/>
              <a:ext cx="44450" cy="61913"/>
            </a:xfrm>
            <a:custGeom>
              <a:avLst/>
              <a:gdLst/>
              <a:ahLst/>
              <a:cxnLst>
                <a:cxn ang="0">
                  <a:pos x="99" y="1"/>
                </a:cxn>
                <a:cxn ang="0">
                  <a:pos x="99" y="1"/>
                </a:cxn>
                <a:cxn ang="0">
                  <a:pos x="84" y="18"/>
                </a:cxn>
                <a:cxn ang="0">
                  <a:pos x="70" y="35"/>
                </a:cxn>
                <a:cxn ang="0">
                  <a:pos x="57" y="52"/>
                </a:cxn>
                <a:cxn ang="0">
                  <a:pos x="46" y="70"/>
                </a:cxn>
                <a:cxn ang="0">
                  <a:pos x="22" y="108"/>
                </a:cxn>
                <a:cxn ang="0">
                  <a:pos x="1" y="145"/>
                </a:cxn>
                <a:cxn ang="0">
                  <a:pos x="1" y="145"/>
                </a:cxn>
                <a:cxn ang="0">
                  <a:pos x="0" y="147"/>
                </a:cxn>
                <a:cxn ang="0">
                  <a:pos x="0" y="150"/>
                </a:cxn>
                <a:cxn ang="0">
                  <a:pos x="2" y="153"/>
                </a:cxn>
                <a:cxn ang="0">
                  <a:pos x="6" y="154"/>
                </a:cxn>
                <a:cxn ang="0">
                  <a:pos x="9" y="153"/>
                </a:cxn>
                <a:cxn ang="0">
                  <a:pos x="10" y="151"/>
                </a:cxn>
                <a:cxn ang="0">
                  <a:pos x="10" y="151"/>
                </a:cxn>
                <a:cxn ang="0">
                  <a:pos x="33" y="115"/>
                </a:cxn>
                <a:cxn ang="0">
                  <a:pos x="55" y="78"/>
                </a:cxn>
                <a:cxn ang="0">
                  <a:pos x="67" y="60"/>
                </a:cxn>
                <a:cxn ang="0">
                  <a:pos x="80" y="43"/>
                </a:cxn>
                <a:cxn ang="0">
                  <a:pos x="93" y="26"/>
                </a:cxn>
                <a:cxn ang="0">
                  <a:pos x="107" y="10"/>
                </a:cxn>
                <a:cxn ang="0">
                  <a:pos x="107" y="10"/>
                </a:cxn>
                <a:cxn ang="0">
                  <a:pos x="108" y="7"/>
                </a:cxn>
                <a:cxn ang="0">
                  <a:pos x="108" y="5"/>
                </a:cxn>
                <a:cxn ang="0">
                  <a:pos x="107" y="2"/>
                </a:cxn>
                <a:cxn ang="0">
                  <a:pos x="103" y="0"/>
                </a:cxn>
                <a:cxn ang="0">
                  <a:pos x="101" y="0"/>
                </a:cxn>
                <a:cxn ang="0">
                  <a:pos x="99" y="1"/>
                </a:cxn>
                <a:cxn ang="0">
                  <a:pos x="99" y="1"/>
                </a:cxn>
              </a:cxnLst>
              <a:rect l="0" t="0" r="r" b="b"/>
              <a:pathLst>
                <a:path w="108" h="154">
                  <a:moveTo>
                    <a:pt x="99" y="1"/>
                  </a:moveTo>
                  <a:lnTo>
                    <a:pt x="99" y="1"/>
                  </a:lnTo>
                  <a:lnTo>
                    <a:pt x="84" y="18"/>
                  </a:lnTo>
                  <a:lnTo>
                    <a:pt x="70" y="35"/>
                  </a:lnTo>
                  <a:lnTo>
                    <a:pt x="57" y="52"/>
                  </a:lnTo>
                  <a:lnTo>
                    <a:pt x="46" y="70"/>
                  </a:lnTo>
                  <a:lnTo>
                    <a:pt x="22" y="108"/>
                  </a:lnTo>
                  <a:lnTo>
                    <a:pt x="1" y="145"/>
                  </a:lnTo>
                  <a:lnTo>
                    <a:pt x="1" y="145"/>
                  </a:lnTo>
                  <a:lnTo>
                    <a:pt x="0" y="147"/>
                  </a:lnTo>
                  <a:lnTo>
                    <a:pt x="0" y="150"/>
                  </a:lnTo>
                  <a:lnTo>
                    <a:pt x="2" y="153"/>
                  </a:lnTo>
                  <a:lnTo>
                    <a:pt x="6" y="154"/>
                  </a:lnTo>
                  <a:lnTo>
                    <a:pt x="9" y="153"/>
                  </a:lnTo>
                  <a:lnTo>
                    <a:pt x="10" y="151"/>
                  </a:lnTo>
                  <a:lnTo>
                    <a:pt x="10" y="151"/>
                  </a:lnTo>
                  <a:lnTo>
                    <a:pt x="33" y="115"/>
                  </a:lnTo>
                  <a:lnTo>
                    <a:pt x="55" y="78"/>
                  </a:lnTo>
                  <a:lnTo>
                    <a:pt x="67" y="60"/>
                  </a:lnTo>
                  <a:lnTo>
                    <a:pt x="80" y="43"/>
                  </a:lnTo>
                  <a:lnTo>
                    <a:pt x="93" y="26"/>
                  </a:lnTo>
                  <a:lnTo>
                    <a:pt x="107" y="10"/>
                  </a:lnTo>
                  <a:lnTo>
                    <a:pt x="107" y="10"/>
                  </a:lnTo>
                  <a:lnTo>
                    <a:pt x="108" y="7"/>
                  </a:lnTo>
                  <a:lnTo>
                    <a:pt x="108" y="5"/>
                  </a:lnTo>
                  <a:lnTo>
                    <a:pt x="107" y="2"/>
                  </a:lnTo>
                  <a:lnTo>
                    <a:pt x="103" y="0"/>
                  </a:lnTo>
                  <a:lnTo>
                    <a:pt x="101" y="0"/>
                  </a:lnTo>
                  <a:lnTo>
                    <a:pt x="99" y="1"/>
                  </a:lnTo>
                  <a:lnTo>
                    <a:pt x="9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17" name="Freeform 929"/>
            <p:cNvSpPr/>
            <p:nvPr/>
          </p:nvSpPr>
          <p:spPr bwMode="auto">
            <a:xfrm>
              <a:off x="6672263" y="3076576"/>
              <a:ext cx="44450" cy="58738"/>
            </a:xfrm>
            <a:custGeom>
              <a:avLst/>
              <a:gdLst/>
              <a:ahLst/>
              <a:cxnLst>
                <a:cxn ang="0">
                  <a:pos x="98" y="4"/>
                </a:cxn>
                <a:cxn ang="0">
                  <a:pos x="98" y="4"/>
                </a:cxn>
                <a:cxn ang="0">
                  <a:pos x="97" y="8"/>
                </a:cxn>
                <a:cxn ang="0">
                  <a:pos x="94" y="12"/>
                </a:cxn>
                <a:cxn ang="0">
                  <a:pos x="89" y="20"/>
                </a:cxn>
                <a:cxn ang="0">
                  <a:pos x="81" y="26"/>
                </a:cxn>
                <a:cxn ang="0">
                  <a:pos x="76" y="34"/>
                </a:cxn>
                <a:cxn ang="0">
                  <a:pos x="76" y="34"/>
                </a:cxn>
                <a:cxn ang="0">
                  <a:pos x="65" y="52"/>
                </a:cxn>
                <a:cxn ang="0">
                  <a:pos x="59" y="62"/>
                </a:cxn>
                <a:cxn ang="0">
                  <a:pos x="52" y="71"/>
                </a:cxn>
                <a:cxn ang="0">
                  <a:pos x="52" y="71"/>
                </a:cxn>
                <a:cxn ang="0">
                  <a:pos x="26" y="105"/>
                </a:cxn>
                <a:cxn ang="0">
                  <a:pos x="13" y="122"/>
                </a:cxn>
                <a:cxn ang="0">
                  <a:pos x="1" y="139"/>
                </a:cxn>
                <a:cxn ang="0">
                  <a:pos x="1" y="139"/>
                </a:cxn>
                <a:cxn ang="0">
                  <a:pos x="0" y="141"/>
                </a:cxn>
                <a:cxn ang="0">
                  <a:pos x="1" y="144"/>
                </a:cxn>
                <a:cxn ang="0">
                  <a:pos x="4" y="147"/>
                </a:cxn>
                <a:cxn ang="0">
                  <a:pos x="8" y="148"/>
                </a:cxn>
                <a:cxn ang="0">
                  <a:pos x="9" y="147"/>
                </a:cxn>
                <a:cxn ang="0">
                  <a:pos x="12" y="145"/>
                </a:cxn>
                <a:cxn ang="0">
                  <a:pos x="12" y="145"/>
                </a:cxn>
                <a:cxn ang="0">
                  <a:pos x="25" y="126"/>
                </a:cxn>
                <a:cxn ang="0">
                  <a:pos x="39" y="107"/>
                </a:cxn>
                <a:cxn ang="0">
                  <a:pos x="53" y="89"/>
                </a:cxn>
                <a:cxn ang="0">
                  <a:pos x="68" y="71"/>
                </a:cxn>
                <a:cxn ang="0">
                  <a:pos x="68" y="71"/>
                </a:cxn>
                <a:cxn ang="0">
                  <a:pos x="74" y="60"/>
                </a:cxn>
                <a:cxn ang="0">
                  <a:pos x="80" y="49"/>
                </a:cxn>
                <a:cxn ang="0">
                  <a:pos x="86" y="38"/>
                </a:cxn>
                <a:cxn ang="0">
                  <a:pos x="90" y="33"/>
                </a:cxn>
                <a:cxn ang="0">
                  <a:pos x="94" y="29"/>
                </a:cxn>
                <a:cxn ang="0">
                  <a:pos x="94" y="29"/>
                </a:cxn>
                <a:cxn ang="0">
                  <a:pos x="99" y="24"/>
                </a:cxn>
                <a:cxn ang="0">
                  <a:pos x="103" y="18"/>
                </a:cxn>
                <a:cxn ang="0">
                  <a:pos x="107" y="13"/>
                </a:cxn>
                <a:cxn ang="0">
                  <a:pos x="108" y="7"/>
                </a:cxn>
                <a:cxn ang="0">
                  <a:pos x="108" y="7"/>
                </a:cxn>
                <a:cxn ang="0">
                  <a:pos x="108" y="4"/>
                </a:cxn>
                <a:cxn ang="0">
                  <a:pos x="108" y="3"/>
                </a:cxn>
                <a:cxn ang="0">
                  <a:pos x="104" y="0"/>
                </a:cxn>
                <a:cxn ang="0">
                  <a:pos x="102" y="0"/>
                </a:cxn>
                <a:cxn ang="0">
                  <a:pos x="101" y="0"/>
                </a:cxn>
                <a:cxn ang="0">
                  <a:pos x="99" y="1"/>
                </a:cxn>
                <a:cxn ang="0">
                  <a:pos x="98" y="4"/>
                </a:cxn>
                <a:cxn ang="0">
                  <a:pos x="98" y="4"/>
                </a:cxn>
              </a:cxnLst>
              <a:rect l="0" t="0" r="r" b="b"/>
              <a:pathLst>
                <a:path w="108" h="148">
                  <a:moveTo>
                    <a:pt x="98" y="4"/>
                  </a:moveTo>
                  <a:lnTo>
                    <a:pt x="98" y="4"/>
                  </a:lnTo>
                  <a:lnTo>
                    <a:pt x="97" y="8"/>
                  </a:lnTo>
                  <a:lnTo>
                    <a:pt x="94" y="12"/>
                  </a:lnTo>
                  <a:lnTo>
                    <a:pt x="89" y="20"/>
                  </a:lnTo>
                  <a:lnTo>
                    <a:pt x="81" y="26"/>
                  </a:lnTo>
                  <a:lnTo>
                    <a:pt x="76" y="34"/>
                  </a:lnTo>
                  <a:lnTo>
                    <a:pt x="76" y="34"/>
                  </a:lnTo>
                  <a:lnTo>
                    <a:pt x="65" y="52"/>
                  </a:lnTo>
                  <a:lnTo>
                    <a:pt x="59" y="62"/>
                  </a:lnTo>
                  <a:lnTo>
                    <a:pt x="52" y="71"/>
                  </a:lnTo>
                  <a:lnTo>
                    <a:pt x="52" y="71"/>
                  </a:lnTo>
                  <a:lnTo>
                    <a:pt x="26" y="105"/>
                  </a:lnTo>
                  <a:lnTo>
                    <a:pt x="13" y="122"/>
                  </a:lnTo>
                  <a:lnTo>
                    <a:pt x="1" y="139"/>
                  </a:lnTo>
                  <a:lnTo>
                    <a:pt x="1" y="139"/>
                  </a:lnTo>
                  <a:lnTo>
                    <a:pt x="0" y="141"/>
                  </a:lnTo>
                  <a:lnTo>
                    <a:pt x="1" y="144"/>
                  </a:lnTo>
                  <a:lnTo>
                    <a:pt x="4" y="147"/>
                  </a:lnTo>
                  <a:lnTo>
                    <a:pt x="8" y="148"/>
                  </a:lnTo>
                  <a:lnTo>
                    <a:pt x="9" y="147"/>
                  </a:lnTo>
                  <a:lnTo>
                    <a:pt x="12" y="145"/>
                  </a:lnTo>
                  <a:lnTo>
                    <a:pt x="12" y="145"/>
                  </a:lnTo>
                  <a:lnTo>
                    <a:pt x="25" y="126"/>
                  </a:lnTo>
                  <a:lnTo>
                    <a:pt x="39" y="107"/>
                  </a:lnTo>
                  <a:lnTo>
                    <a:pt x="53" y="89"/>
                  </a:lnTo>
                  <a:lnTo>
                    <a:pt x="68" y="71"/>
                  </a:lnTo>
                  <a:lnTo>
                    <a:pt x="68" y="71"/>
                  </a:lnTo>
                  <a:lnTo>
                    <a:pt x="74" y="60"/>
                  </a:lnTo>
                  <a:lnTo>
                    <a:pt x="80" y="49"/>
                  </a:lnTo>
                  <a:lnTo>
                    <a:pt x="86" y="38"/>
                  </a:lnTo>
                  <a:lnTo>
                    <a:pt x="90" y="33"/>
                  </a:lnTo>
                  <a:lnTo>
                    <a:pt x="94" y="29"/>
                  </a:lnTo>
                  <a:lnTo>
                    <a:pt x="94" y="29"/>
                  </a:lnTo>
                  <a:lnTo>
                    <a:pt x="99" y="24"/>
                  </a:lnTo>
                  <a:lnTo>
                    <a:pt x="103" y="18"/>
                  </a:lnTo>
                  <a:lnTo>
                    <a:pt x="107" y="13"/>
                  </a:lnTo>
                  <a:lnTo>
                    <a:pt x="108" y="7"/>
                  </a:lnTo>
                  <a:lnTo>
                    <a:pt x="108" y="7"/>
                  </a:lnTo>
                  <a:lnTo>
                    <a:pt x="108" y="4"/>
                  </a:lnTo>
                  <a:lnTo>
                    <a:pt x="108" y="3"/>
                  </a:lnTo>
                  <a:lnTo>
                    <a:pt x="104" y="0"/>
                  </a:lnTo>
                  <a:lnTo>
                    <a:pt x="102" y="0"/>
                  </a:lnTo>
                  <a:lnTo>
                    <a:pt x="101" y="0"/>
                  </a:lnTo>
                  <a:lnTo>
                    <a:pt x="99" y="1"/>
                  </a:lnTo>
                  <a:lnTo>
                    <a:pt x="98" y="4"/>
                  </a:lnTo>
                  <a:lnTo>
                    <a:pt x="9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18" name="Freeform 930"/>
            <p:cNvSpPr/>
            <p:nvPr/>
          </p:nvSpPr>
          <p:spPr bwMode="auto">
            <a:xfrm>
              <a:off x="6707188" y="3078163"/>
              <a:ext cx="41275" cy="53975"/>
            </a:xfrm>
            <a:custGeom>
              <a:avLst/>
              <a:gdLst/>
              <a:ahLst/>
              <a:cxnLst>
                <a:cxn ang="0">
                  <a:pos x="92" y="4"/>
                </a:cxn>
                <a:cxn ang="0">
                  <a:pos x="92" y="4"/>
                </a:cxn>
                <a:cxn ang="0">
                  <a:pos x="90" y="12"/>
                </a:cxn>
                <a:cxn ang="0">
                  <a:pos x="87" y="19"/>
                </a:cxn>
                <a:cxn ang="0">
                  <a:pos x="83" y="25"/>
                </a:cxn>
                <a:cxn ang="0">
                  <a:pos x="77" y="30"/>
                </a:cxn>
                <a:cxn ang="0">
                  <a:pos x="67" y="42"/>
                </a:cxn>
                <a:cxn ang="0">
                  <a:pos x="58" y="54"/>
                </a:cxn>
                <a:cxn ang="0">
                  <a:pos x="58" y="54"/>
                </a:cxn>
                <a:cxn ang="0">
                  <a:pos x="46" y="74"/>
                </a:cxn>
                <a:cxn ang="0">
                  <a:pos x="32" y="93"/>
                </a:cxn>
                <a:cxn ang="0">
                  <a:pos x="17" y="110"/>
                </a:cxn>
                <a:cxn ang="0">
                  <a:pos x="1" y="127"/>
                </a:cxn>
                <a:cxn ang="0">
                  <a:pos x="1" y="127"/>
                </a:cxn>
                <a:cxn ang="0">
                  <a:pos x="0" y="130"/>
                </a:cxn>
                <a:cxn ang="0">
                  <a:pos x="0" y="131"/>
                </a:cxn>
                <a:cxn ang="0">
                  <a:pos x="1" y="135"/>
                </a:cxn>
                <a:cxn ang="0">
                  <a:pos x="5" y="138"/>
                </a:cxn>
                <a:cxn ang="0">
                  <a:pos x="8" y="136"/>
                </a:cxn>
                <a:cxn ang="0">
                  <a:pos x="9" y="135"/>
                </a:cxn>
                <a:cxn ang="0">
                  <a:pos x="9" y="135"/>
                </a:cxn>
                <a:cxn ang="0">
                  <a:pos x="26" y="118"/>
                </a:cxn>
                <a:cxn ang="0">
                  <a:pos x="41" y="100"/>
                </a:cxn>
                <a:cxn ang="0">
                  <a:pos x="55" y="80"/>
                </a:cxn>
                <a:cxn ang="0">
                  <a:pos x="68" y="61"/>
                </a:cxn>
                <a:cxn ang="0">
                  <a:pos x="68" y="61"/>
                </a:cxn>
                <a:cxn ang="0">
                  <a:pos x="72" y="54"/>
                </a:cxn>
                <a:cxn ang="0">
                  <a:pos x="77" y="47"/>
                </a:cxn>
                <a:cxn ang="0">
                  <a:pos x="88" y="36"/>
                </a:cxn>
                <a:cxn ang="0">
                  <a:pos x="93" y="29"/>
                </a:cxn>
                <a:cxn ang="0">
                  <a:pos x="97" y="23"/>
                </a:cxn>
                <a:cxn ang="0">
                  <a:pos x="101" y="15"/>
                </a:cxn>
                <a:cxn ang="0">
                  <a:pos x="102" y="7"/>
                </a:cxn>
                <a:cxn ang="0">
                  <a:pos x="102" y="7"/>
                </a:cxn>
                <a:cxn ang="0">
                  <a:pos x="102" y="6"/>
                </a:cxn>
                <a:cxn ang="0">
                  <a:pos x="102" y="3"/>
                </a:cxn>
                <a:cxn ang="0">
                  <a:pos x="98" y="0"/>
                </a:cxn>
                <a:cxn ang="0">
                  <a:pos x="96" y="0"/>
                </a:cxn>
                <a:cxn ang="0">
                  <a:pos x="94" y="0"/>
                </a:cxn>
                <a:cxn ang="0">
                  <a:pos x="93" y="2"/>
                </a:cxn>
                <a:cxn ang="0">
                  <a:pos x="92" y="4"/>
                </a:cxn>
                <a:cxn ang="0">
                  <a:pos x="92" y="4"/>
                </a:cxn>
              </a:cxnLst>
              <a:rect l="0" t="0" r="r" b="b"/>
              <a:pathLst>
                <a:path w="102" h="138">
                  <a:moveTo>
                    <a:pt x="92" y="4"/>
                  </a:moveTo>
                  <a:lnTo>
                    <a:pt x="92" y="4"/>
                  </a:lnTo>
                  <a:lnTo>
                    <a:pt x="90" y="12"/>
                  </a:lnTo>
                  <a:lnTo>
                    <a:pt x="87" y="19"/>
                  </a:lnTo>
                  <a:lnTo>
                    <a:pt x="83" y="25"/>
                  </a:lnTo>
                  <a:lnTo>
                    <a:pt x="77" y="30"/>
                  </a:lnTo>
                  <a:lnTo>
                    <a:pt x="67" y="42"/>
                  </a:lnTo>
                  <a:lnTo>
                    <a:pt x="58" y="54"/>
                  </a:lnTo>
                  <a:lnTo>
                    <a:pt x="58" y="54"/>
                  </a:lnTo>
                  <a:lnTo>
                    <a:pt x="46" y="74"/>
                  </a:lnTo>
                  <a:lnTo>
                    <a:pt x="32" y="93"/>
                  </a:lnTo>
                  <a:lnTo>
                    <a:pt x="17" y="110"/>
                  </a:lnTo>
                  <a:lnTo>
                    <a:pt x="1" y="127"/>
                  </a:lnTo>
                  <a:lnTo>
                    <a:pt x="1" y="127"/>
                  </a:lnTo>
                  <a:lnTo>
                    <a:pt x="0" y="130"/>
                  </a:lnTo>
                  <a:lnTo>
                    <a:pt x="0" y="131"/>
                  </a:lnTo>
                  <a:lnTo>
                    <a:pt x="1" y="135"/>
                  </a:lnTo>
                  <a:lnTo>
                    <a:pt x="5" y="138"/>
                  </a:lnTo>
                  <a:lnTo>
                    <a:pt x="8" y="136"/>
                  </a:lnTo>
                  <a:lnTo>
                    <a:pt x="9" y="135"/>
                  </a:lnTo>
                  <a:lnTo>
                    <a:pt x="9" y="135"/>
                  </a:lnTo>
                  <a:lnTo>
                    <a:pt x="26" y="118"/>
                  </a:lnTo>
                  <a:lnTo>
                    <a:pt x="41" y="100"/>
                  </a:lnTo>
                  <a:lnTo>
                    <a:pt x="55" y="80"/>
                  </a:lnTo>
                  <a:lnTo>
                    <a:pt x="68" y="61"/>
                  </a:lnTo>
                  <a:lnTo>
                    <a:pt x="68" y="61"/>
                  </a:lnTo>
                  <a:lnTo>
                    <a:pt x="72" y="54"/>
                  </a:lnTo>
                  <a:lnTo>
                    <a:pt x="77" y="47"/>
                  </a:lnTo>
                  <a:lnTo>
                    <a:pt x="88" y="36"/>
                  </a:lnTo>
                  <a:lnTo>
                    <a:pt x="93" y="29"/>
                  </a:lnTo>
                  <a:lnTo>
                    <a:pt x="97" y="23"/>
                  </a:lnTo>
                  <a:lnTo>
                    <a:pt x="101" y="15"/>
                  </a:lnTo>
                  <a:lnTo>
                    <a:pt x="102" y="7"/>
                  </a:lnTo>
                  <a:lnTo>
                    <a:pt x="102" y="7"/>
                  </a:lnTo>
                  <a:lnTo>
                    <a:pt x="102" y="6"/>
                  </a:lnTo>
                  <a:lnTo>
                    <a:pt x="102" y="3"/>
                  </a:lnTo>
                  <a:lnTo>
                    <a:pt x="98" y="0"/>
                  </a:lnTo>
                  <a:lnTo>
                    <a:pt x="96" y="0"/>
                  </a:lnTo>
                  <a:lnTo>
                    <a:pt x="94" y="0"/>
                  </a:lnTo>
                  <a:lnTo>
                    <a:pt x="93" y="2"/>
                  </a:lnTo>
                  <a:lnTo>
                    <a:pt x="92" y="4"/>
                  </a:lnTo>
                  <a:lnTo>
                    <a:pt x="92"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19" name="Freeform 931"/>
            <p:cNvSpPr/>
            <p:nvPr/>
          </p:nvSpPr>
          <p:spPr bwMode="auto">
            <a:xfrm>
              <a:off x="6742113" y="3076576"/>
              <a:ext cx="39688" cy="55563"/>
            </a:xfrm>
            <a:custGeom>
              <a:avLst/>
              <a:gdLst/>
              <a:ahLst/>
              <a:cxnLst>
                <a:cxn ang="0">
                  <a:pos x="91" y="3"/>
                </a:cxn>
                <a:cxn ang="0">
                  <a:pos x="91" y="3"/>
                </a:cxn>
                <a:cxn ang="0">
                  <a:pos x="81" y="18"/>
                </a:cxn>
                <a:cxn ang="0">
                  <a:pos x="69" y="34"/>
                </a:cxn>
                <a:cxn ang="0">
                  <a:pos x="45" y="64"/>
                </a:cxn>
                <a:cxn ang="0">
                  <a:pos x="45" y="64"/>
                </a:cxn>
                <a:cxn ang="0">
                  <a:pos x="34" y="81"/>
                </a:cxn>
                <a:cxn ang="0">
                  <a:pos x="23" y="98"/>
                </a:cxn>
                <a:cxn ang="0">
                  <a:pos x="13" y="117"/>
                </a:cxn>
                <a:cxn ang="0">
                  <a:pos x="7" y="124"/>
                </a:cxn>
                <a:cxn ang="0">
                  <a:pos x="1" y="132"/>
                </a:cxn>
                <a:cxn ang="0">
                  <a:pos x="1" y="132"/>
                </a:cxn>
                <a:cxn ang="0">
                  <a:pos x="0" y="135"/>
                </a:cxn>
                <a:cxn ang="0">
                  <a:pos x="0" y="137"/>
                </a:cxn>
                <a:cxn ang="0">
                  <a:pos x="1" y="140"/>
                </a:cxn>
                <a:cxn ang="0">
                  <a:pos x="5" y="143"/>
                </a:cxn>
                <a:cxn ang="0">
                  <a:pos x="6" y="143"/>
                </a:cxn>
                <a:cxn ang="0">
                  <a:pos x="9" y="140"/>
                </a:cxn>
                <a:cxn ang="0">
                  <a:pos x="9" y="140"/>
                </a:cxn>
                <a:cxn ang="0">
                  <a:pos x="14" y="134"/>
                </a:cxn>
                <a:cxn ang="0">
                  <a:pos x="19" y="126"/>
                </a:cxn>
                <a:cxn ang="0">
                  <a:pos x="28" y="109"/>
                </a:cxn>
                <a:cxn ang="0">
                  <a:pos x="37" y="93"/>
                </a:cxn>
                <a:cxn ang="0">
                  <a:pos x="43" y="85"/>
                </a:cxn>
                <a:cxn ang="0">
                  <a:pos x="48" y="77"/>
                </a:cxn>
                <a:cxn ang="0">
                  <a:pos x="48" y="77"/>
                </a:cxn>
                <a:cxn ang="0">
                  <a:pos x="62" y="62"/>
                </a:cxn>
                <a:cxn ang="0">
                  <a:pos x="77" y="45"/>
                </a:cxn>
                <a:cxn ang="0">
                  <a:pos x="90" y="26"/>
                </a:cxn>
                <a:cxn ang="0">
                  <a:pos x="100" y="8"/>
                </a:cxn>
                <a:cxn ang="0">
                  <a:pos x="100" y="8"/>
                </a:cxn>
                <a:cxn ang="0">
                  <a:pos x="102" y="5"/>
                </a:cxn>
                <a:cxn ang="0">
                  <a:pos x="102" y="4"/>
                </a:cxn>
                <a:cxn ang="0">
                  <a:pos x="99" y="0"/>
                </a:cxn>
                <a:cxn ang="0">
                  <a:pos x="95" y="0"/>
                </a:cxn>
                <a:cxn ang="0">
                  <a:pos x="92" y="0"/>
                </a:cxn>
                <a:cxn ang="0">
                  <a:pos x="91" y="3"/>
                </a:cxn>
                <a:cxn ang="0">
                  <a:pos x="91" y="3"/>
                </a:cxn>
              </a:cxnLst>
              <a:rect l="0" t="0" r="r" b="b"/>
              <a:pathLst>
                <a:path w="102" h="143">
                  <a:moveTo>
                    <a:pt x="91" y="3"/>
                  </a:moveTo>
                  <a:lnTo>
                    <a:pt x="91" y="3"/>
                  </a:lnTo>
                  <a:lnTo>
                    <a:pt x="81" y="18"/>
                  </a:lnTo>
                  <a:lnTo>
                    <a:pt x="69" y="34"/>
                  </a:lnTo>
                  <a:lnTo>
                    <a:pt x="45" y="64"/>
                  </a:lnTo>
                  <a:lnTo>
                    <a:pt x="45" y="64"/>
                  </a:lnTo>
                  <a:lnTo>
                    <a:pt x="34" y="81"/>
                  </a:lnTo>
                  <a:lnTo>
                    <a:pt x="23" y="98"/>
                  </a:lnTo>
                  <a:lnTo>
                    <a:pt x="13" y="117"/>
                  </a:lnTo>
                  <a:lnTo>
                    <a:pt x="7" y="124"/>
                  </a:lnTo>
                  <a:lnTo>
                    <a:pt x="1" y="132"/>
                  </a:lnTo>
                  <a:lnTo>
                    <a:pt x="1" y="132"/>
                  </a:lnTo>
                  <a:lnTo>
                    <a:pt x="0" y="135"/>
                  </a:lnTo>
                  <a:lnTo>
                    <a:pt x="0" y="137"/>
                  </a:lnTo>
                  <a:lnTo>
                    <a:pt x="1" y="140"/>
                  </a:lnTo>
                  <a:lnTo>
                    <a:pt x="5" y="143"/>
                  </a:lnTo>
                  <a:lnTo>
                    <a:pt x="6" y="143"/>
                  </a:lnTo>
                  <a:lnTo>
                    <a:pt x="9" y="140"/>
                  </a:lnTo>
                  <a:lnTo>
                    <a:pt x="9" y="140"/>
                  </a:lnTo>
                  <a:lnTo>
                    <a:pt x="14" y="134"/>
                  </a:lnTo>
                  <a:lnTo>
                    <a:pt x="19" y="126"/>
                  </a:lnTo>
                  <a:lnTo>
                    <a:pt x="28" y="109"/>
                  </a:lnTo>
                  <a:lnTo>
                    <a:pt x="37" y="93"/>
                  </a:lnTo>
                  <a:lnTo>
                    <a:pt x="43" y="85"/>
                  </a:lnTo>
                  <a:lnTo>
                    <a:pt x="48" y="77"/>
                  </a:lnTo>
                  <a:lnTo>
                    <a:pt x="48" y="77"/>
                  </a:lnTo>
                  <a:lnTo>
                    <a:pt x="62" y="62"/>
                  </a:lnTo>
                  <a:lnTo>
                    <a:pt x="77" y="45"/>
                  </a:lnTo>
                  <a:lnTo>
                    <a:pt x="90" y="26"/>
                  </a:lnTo>
                  <a:lnTo>
                    <a:pt x="100" y="8"/>
                  </a:lnTo>
                  <a:lnTo>
                    <a:pt x="100" y="8"/>
                  </a:lnTo>
                  <a:lnTo>
                    <a:pt x="102" y="5"/>
                  </a:lnTo>
                  <a:lnTo>
                    <a:pt x="102" y="4"/>
                  </a:lnTo>
                  <a:lnTo>
                    <a:pt x="99" y="0"/>
                  </a:lnTo>
                  <a:lnTo>
                    <a:pt x="95" y="0"/>
                  </a:lnTo>
                  <a:lnTo>
                    <a:pt x="92" y="0"/>
                  </a:lnTo>
                  <a:lnTo>
                    <a:pt x="91" y="3"/>
                  </a:lnTo>
                  <a:lnTo>
                    <a:pt x="91"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20" name="Freeform 932"/>
            <p:cNvSpPr/>
            <p:nvPr/>
          </p:nvSpPr>
          <p:spPr bwMode="auto">
            <a:xfrm>
              <a:off x="6764338" y="3084513"/>
              <a:ext cx="38100" cy="50800"/>
            </a:xfrm>
            <a:custGeom>
              <a:avLst/>
              <a:gdLst/>
              <a:ahLst/>
              <a:cxnLst>
                <a:cxn ang="0">
                  <a:pos x="89" y="2"/>
                </a:cxn>
                <a:cxn ang="0">
                  <a:pos x="89" y="2"/>
                </a:cxn>
                <a:cxn ang="0">
                  <a:pos x="87" y="2"/>
                </a:cxn>
                <a:cxn ang="0">
                  <a:pos x="87" y="2"/>
                </a:cxn>
                <a:cxn ang="0">
                  <a:pos x="87" y="2"/>
                </a:cxn>
                <a:cxn ang="0">
                  <a:pos x="86" y="3"/>
                </a:cxn>
                <a:cxn ang="0">
                  <a:pos x="86" y="3"/>
                </a:cxn>
                <a:cxn ang="0">
                  <a:pos x="76" y="13"/>
                </a:cxn>
                <a:cxn ang="0">
                  <a:pos x="66" y="25"/>
                </a:cxn>
                <a:cxn ang="0">
                  <a:pos x="49" y="49"/>
                </a:cxn>
                <a:cxn ang="0">
                  <a:pos x="49" y="49"/>
                </a:cxn>
                <a:cxn ang="0">
                  <a:pos x="38" y="67"/>
                </a:cxn>
                <a:cxn ang="0">
                  <a:pos x="25" y="83"/>
                </a:cxn>
                <a:cxn ang="0">
                  <a:pos x="12" y="100"/>
                </a:cxn>
                <a:cxn ang="0">
                  <a:pos x="6" y="108"/>
                </a:cxn>
                <a:cxn ang="0">
                  <a:pos x="1" y="117"/>
                </a:cxn>
                <a:cxn ang="0">
                  <a:pos x="1" y="117"/>
                </a:cxn>
                <a:cxn ang="0">
                  <a:pos x="0" y="119"/>
                </a:cxn>
                <a:cxn ang="0">
                  <a:pos x="0" y="122"/>
                </a:cxn>
                <a:cxn ang="0">
                  <a:pos x="4" y="125"/>
                </a:cxn>
                <a:cxn ang="0">
                  <a:pos x="8" y="126"/>
                </a:cxn>
                <a:cxn ang="0">
                  <a:pos x="9" y="125"/>
                </a:cxn>
                <a:cxn ang="0">
                  <a:pos x="10" y="123"/>
                </a:cxn>
                <a:cxn ang="0">
                  <a:pos x="10" y="123"/>
                </a:cxn>
                <a:cxn ang="0">
                  <a:pos x="21" y="106"/>
                </a:cxn>
                <a:cxn ang="0">
                  <a:pos x="31" y="91"/>
                </a:cxn>
                <a:cxn ang="0">
                  <a:pos x="43" y="76"/>
                </a:cxn>
                <a:cxn ang="0">
                  <a:pos x="55" y="62"/>
                </a:cxn>
                <a:cxn ang="0">
                  <a:pos x="55" y="62"/>
                </a:cxn>
                <a:cxn ang="0">
                  <a:pos x="64" y="51"/>
                </a:cxn>
                <a:cxn ang="0">
                  <a:pos x="72" y="40"/>
                </a:cxn>
                <a:cxn ang="0">
                  <a:pos x="78" y="28"/>
                </a:cxn>
                <a:cxn ang="0">
                  <a:pos x="87" y="17"/>
                </a:cxn>
                <a:cxn ang="0">
                  <a:pos x="87" y="17"/>
                </a:cxn>
                <a:cxn ang="0">
                  <a:pos x="90" y="16"/>
                </a:cxn>
                <a:cxn ang="0">
                  <a:pos x="95" y="10"/>
                </a:cxn>
                <a:cxn ang="0">
                  <a:pos x="95" y="10"/>
                </a:cxn>
                <a:cxn ang="0">
                  <a:pos x="97" y="8"/>
                </a:cxn>
                <a:cxn ang="0">
                  <a:pos x="97" y="7"/>
                </a:cxn>
                <a:cxn ang="0">
                  <a:pos x="95" y="3"/>
                </a:cxn>
                <a:cxn ang="0">
                  <a:pos x="93" y="0"/>
                </a:cxn>
                <a:cxn ang="0">
                  <a:pos x="90" y="0"/>
                </a:cxn>
                <a:cxn ang="0">
                  <a:pos x="89" y="2"/>
                </a:cxn>
                <a:cxn ang="0">
                  <a:pos x="89" y="2"/>
                </a:cxn>
              </a:cxnLst>
              <a:rect l="0" t="0" r="r" b="b"/>
              <a:pathLst>
                <a:path w="97" h="126">
                  <a:moveTo>
                    <a:pt x="89" y="2"/>
                  </a:moveTo>
                  <a:lnTo>
                    <a:pt x="89" y="2"/>
                  </a:lnTo>
                  <a:lnTo>
                    <a:pt x="87" y="2"/>
                  </a:lnTo>
                  <a:lnTo>
                    <a:pt x="87" y="2"/>
                  </a:lnTo>
                  <a:lnTo>
                    <a:pt x="87" y="2"/>
                  </a:lnTo>
                  <a:lnTo>
                    <a:pt x="86" y="3"/>
                  </a:lnTo>
                  <a:lnTo>
                    <a:pt x="86" y="3"/>
                  </a:lnTo>
                  <a:lnTo>
                    <a:pt x="76" y="13"/>
                  </a:lnTo>
                  <a:lnTo>
                    <a:pt x="66" y="25"/>
                  </a:lnTo>
                  <a:lnTo>
                    <a:pt x="49" y="49"/>
                  </a:lnTo>
                  <a:lnTo>
                    <a:pt x="49" y="49"/>
                  </a:lnTo>
                  <a:lnTo>
                    <a:pt x="38" y="67"/>
                  </a:lnTo>
                  <a:lnTo>
                    <a:pt x="25" y="83"/>
                  </a:lnTo>
                  <a:lnTo>
                    <a:pt x="12" y="100"/>
                  </a:lnTo>
                  <a:lnTo>
                    <a:pt x="6" y="108"/>
                  </a:lnTo>
                  <a:lnTo>
                    <a:pt x="1" y="117"/>
                  </a:lnTo>
                  <a:lnTo>
                    <a:pt x="1" y="117"/>
                  </a:lnTo>
                  <a:lnTo>
                    <a:pt x="0" y="119"/>
                  </a:lnTo>
                  <a:lnTo>
                    <a:pt x="0" y="122"/>
                  </a:lnTo>
                  <a:lnTo>
                    <a:pt x="4" y="125"/>
                  </a:lnTo>
                  <a:lnTo>
                    <a:pt x="8" y="126"/>
                  </a:lnTo>
                  <a:lnTo>
                    <a:pt x="9" y="125"/>
                  </a:lnTo>
                  <a:lnTo>
                    <a:pt x="10" y="123"/>
                  </a:lnTo>
                  <a:lnTo>
                    <a:pt x="10" y="123"/>
                  </a:lnTo>
                  <a:lnTo>
                    <a:pt x="21" y="106"/>
                  </a:lnTo>
                  <a:lnTo>
                    <a:pt x="31" y="91"/>
                  </a:lnTo>
                  <a:lnTo>
                    <a:pt x="43" y="76"/>
                  </a:lnTo>
                  <a:lnTo>
                    <a:pt x="55" y="62"/>
                  </a:lnTo>
                  <a:lnTo>
                    <a:pt x="55" y="62"/>
                  </a:lnTo>
                  <a:lnTo>
                    <a:pt x="64" y="51"/>
                  </a:lnTo>
                  <a:lnTo>
                    <a:pt x="72" y="40"/>
                  </a:lnTo>
                  <a:lnTo>
                    <a:pt x="78" y="28"/>
                  </a:lnTo>
                  <a:lnTo>
                    <a:pt x="87" y="17"/>
                  </a:lnTo>
                  <a:lnTo>
                    <a:pt x="87" y="17"/>
                  </a:lnTo>
                  <a:lnTo>
                    <a:pt x="90" y="16"/>
                  </a:lnTo>
                  <a:lnTo>
                    <a:pt x="95" y="10"/>
                  </a:lnTo>
                  <a:lnTo>
                    <a:pt x="95" y="10"/>
                  </a:lnTo>
                  <a:lnTo>
                    <a:pt x="97" y="8"/>
                  </a:lnTo>
                  <a:lnTo>
                    <a:pt x="97" y="7"/>
                  </a:lnTo>
                  <a:lnTo>
                    <a:pt x="95" y="3"/>
                  </a:lnTo>
                  <a:lnTo>
                    <a:pt x="93" y="0"/>
                  </a:lnTo>
                  <a:lnTo>
                    <a:pt x="90" y="0"/>
                  </a:lnTo>
                  <a:lnTo>
                    <a:pt x="89" y="2"/>
                  </a:lnTo>
                  <a:lnTo>
                    <a:pt x="8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21" name="Freeform 933"/>
            <p:cNvSpPr/>
            <p:nvPr/>
          </p:nvSpPr>
          <p:spPr bwMode="auto">
            <a:xfrm>
              <a:off x="6791326" y="3094038"/>
              <a:ext cx="38100" cy="49213"/>
            </a:xfrm>
            <a:custGeom>
              <a:avLst/>
              <a:gdLst/>
              <a:ahLst/>
              <a:cxnLst>
                <a:cxn ang="0">
                  <a:pos x="87" y="3"/>
                </a:cxn>
                <a:cxn ang="0">
                  <a:pos x="87" y="3"/>
                </a:cxn>
                <a:cxn ang="0">
                  <a:pos x="74" y="20"/>
                </a:cxn>
                <a:cxn ang="0">
                  <a:pos x="61" y="35"/>
                </a:cxn>
                <a:cxn ang="0">
                  <a:pos x="32" y="68"/>
                </a:cxn>
                <a:cxn ang="0">
                  <a:pos x="32" y="68"/>
                </a:cxn>
                <a:cxn ang="0">
                  <a:pos x="23" y="78"/>
                </a:cxn>
                <a:cxn ang="0">
                  <a:pos x="14" y="90"/>
                </a:cxn>
                <a:cxn ang="0">
                  <a:pos x="6" y="103"/>
                </a:cxn>
                <a:cxn ang="0">
                  <a:pos x="1" y="118"/>
                </a:cxn>
                <a:cxn ang="0">
                  <a:pos x="1" y="118"/>
                </a:cxn>
                <a:cxn ang="0">
                  <a:pos x="0" y="120"/>
                </a:cxn>
                <a:cxn ang="0">
                  <a:pos x="1" y="122"/>
                </a:cxn>
                <a:cxn ang="0">
                  <a:pos x="5" y="124"/>
                </a:cxn>
                <a:cxn ang="0">
                  <a:pos x="9" y="124"/>
                </a:cxn>
                <a:cxn ang="0">
                  <a:pos x="10" y="123"/>
                </a:cxn>
                <a:cxn ang="0">
                  <a:pos x="12" y="120"/>
                </a:cxn>
                <a:cxn ang="0">
                  <a:pos x="12" y="120"/>
                </a:cxn>
                <a:cxn ang="0">
                  <a:pos x="15" y="112"/>
                </a:cxn>
                <a:cxn ang="0">
                  <a:pos x="19" y="103"/>
                </a:cxn>
                <a:cxn ang="0">
                  <a:pos x="30" y="88"/>
                </a:cxn>
                <a:cxn ang="0">
                  <a:pos x="43" y="73"/>
                </a:cxn>
                <a:cxn ang="0">
                  <a:pos x="56" y="60"/>
                </a:cxn>
                <a:cxn ang="0">
                  <a:pos x="56" y="60"/>
                </a:cxn>
                <a:cxn ang="0">
                  <a:pos x="66" y="48"/>
                </a:cxn>
                <a:cxn ang="0">
                  <a:pos x="77" y="35"/>
                </a:cxn>
                <a:cxn ang="0">
                  <a:pos x="97" y="8"/>
                </a:cxn>
                <a:cxn ang="0">
                  <a:pos x="97" y="8"/>
                </a:cxn>
                <a:cxn ang="0">
                  <a:pos x="98" y="5"/>
                </a:cxn>
                <a:cxn ang="0">
                  <a:pos x="98" y="4"/>
                </a:cxn>
                <a:cxn ang="0">
                  <a:pos x="97" y="1"/>
                </a:cxn>
                <a:cxn ang="0">
                  <a:pos x="95" y="0"/>
                </a:cxn>
                <a:cxn ang="0">
                  <a:pos x="91" y="0"/>
                </a:cxn>
                <a:cxn ang="0">
                  <a:pos x="89" y="0"/>
                </a:cxn>
                <a:cxn ang="0">
                  <a:pos x="87" y="3"/>
                </a:cxn>
                <a:cxn ang="0">
                  <a:pos x="87" y="3"/>
                </a:cxn>
              </a:cxnLst>
              <a:rect l="0" t="0" r="r" b="b"/>
              <a:pathLst>
                <a:path w="98" h="124">
                  <a:moveTo>
                    <a:pt x="87" y="3"/>
                  </a:moveTo>
                  <a:lnTo>
                    <a:pt x="87" y="3"/>
                  </a:lnTo>
                  <a:lnTo>
                    <a:pt x="74" y="20"/>
                  </a:lnTo>
                  <a:lnTo>
                    <a:pt x="61" y="35"/>
                  </a:lnTo>
                  <a:lnTo>
                    <a:pt x="32" y="68"/>
                  </a:lnTo>
                  <a:lnTo>
                    <a:pt x="32" y="68"/>
                  </a:lnTo>
                  <a:lnTo>
                    <a:pt x="23" y="78"/>
                  </a:lnTo>
                  <a:lnTo>
                    <a:pt x="14" y="90"/>
                  </a:lnTo>
                  <a:lnTo>
                    <a:pt x="6" y="103"/>
                  </a:lnTo>
                  <a:lnTo>
                    <a:pt x="1" y="118"/>
                  </a:lnTo>
                  <a:lnTo>
                    <a:pt x="1" y="118"/>
                  </a:lnTo>
                  <a:lnTo>
                    <a:pt x="0" y="120"/>
                  </a:lnTo>
                  <a:lnTo>
                    <a:pt x="1" y="122"/>
                  </a:lnTo>
                  <a:lnTo>
                    <a:pt x="5" y="124"/>
                  </a:lnTo>
                  <a:lnTo>
                    <a:pt x="9" y="124"/>
                  </a:lnTo>
                  <a:lnTo>
                    <a:pt x="10" y="123"/>
                  </a:lnTo>
                  <a:lnTo>
                    <a:pt x="12" y="120"/>
                  </a:lnTo>
                  <a:lnTo>
                    <a:pt x="12" y="120"/>
                  </a:lnTo>
                  <a:lnTo>
                    <a:pt x="15" y="112"/>
                  </a:lnTo>
                  <a:lnTo>
                    <a:pt x="19" y="103"/>
                  </a:lnTo>
                  <a:lnTo>
                    <a:pt x="30" y="88"/>
                  </a:lnTo>
                  <a:lnTo>
                    <a:pt x="43" y="73"/>
                  </a:lnTo>
                  <a:lnTo>
                    <a:pt x="56" y="60"/>
                  </a:lnTo>
                  <a:lnTo>
                    <a:pt x="56" y="60"/>
                  </a:lnTo>
                  <a:lnTo>
                    <a:pt x="66" y="48"/>
                  </a:lnTo>
                  <a:lnTo>
                    <a:pt x="77" y="35"/>
                  </a:lnTo>
                  <a:lnTo>
                    <a:pt x="97" y="8"/>
                  </a:lnTo>
                  <a:lnTo>
                    <a:pt x="97" y="8"/>
                  </a:lnTo>
                  <a:lnTo>
                    <a:pt x="98" y="5"/>
                  </a:lnTo>
                  <a:lnTo>
                    <a:pt x="98" y="4"/>
                  </a:lnTo>
                  <a:lnTo>
                    <a:pt x="97" y="1"/>
                  </a:lnTo>
                  <a:lnTo>
                    <a:pt x="95" y="0"/>
                  </a:lnTo>
                  <a:lnTo>
                    <a:pt x="91" y="0"/>
                  </a:lnTo>
                  <a:lnTo>
                    <a:pt x="89" y="0"/>
                  </a:lnTo>
                  <a:lnTo>
                    <a:pt x="87" y="3"/>
                  </a:lnTo>
                  <a:lnTo>
                    <a:pt x="8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22" name="Freeform 934"/>
            <p:cNvSpPr/>
            <p:nvPr/>
          </p:nvSpPr>
          <p:spPr bwMode="auto">
            <a:xfrm>
              <a:off x="6805613" y="3116263"/>
              <a:ext cx="33338" cy="47625"/>
            </a:xfrm>
            <a:custGeom>
              <a:avLst/>
              <a:gdLst/>
              <a:ahLst/>
              <a:cxnLst>
                <a:cxn ang="0">
                  <a:pos x="76" y="1"/>
                </a:cxn>
                <a:cxn ang="0">
                  <a:pos x="76" y="1"/>
                </a:cxn>
                <a:cxn ang="0">
                  <a:pos x="64" y="15"/>
                </a:cxn>
                <a:cxn ang="0">
                  <a:pos x="54" y="28"/>
                </a:cxn>
                <a:cxn ang="0">
                  <a:pos x="34" y="54"/>
                </a:cxn>
                <a:cxn ang="0">
                  <a:pos x="16" y="83"/>
                </a:cxn>
                <a:cxn ang="0">
                  <a:pos x="0" y="111"/>
                </a:cxn>
                <a:cxn ang="0">
                  <a:pos x="0" y="111"/>
                </a:cxn>
                <a:cxn ang="0">
                  <a:pos x="0" y="114"/>
                </a:cxn>
                <a:cxn ang="0">
                  <a:pos x="0" y="117"/>
                </a:cxn>
                <a:cxn ang="0">
                  <a:pos x="3" y="119"/>
                </a:cxn>
                <a:cxn ang="0">
                  <a:pos x="7" y="120"/>
                </a:cxn>
                <a:cxn ang="0">
                  <a:pos x="9" y="119"/>
                </a:cxn>
                <a:cxn ang="0">
                  <a:pos x="11" y="118"/>
                </a:cxn>
                <a:cxn ang="0">
                  <a:pos x="11" y="118"/>
                </a:cxn>
                <a:cxn ang="0">
                  <a:pos x="26" y="89"/>
                </a:cxn>
                <a:cxn ang="0">
                  <a:pos x="43" y="60"/>
                </a:cxn>
                <a:cxn ang="0">
                  <a:pos x="62" y="34"/>
                </a:cxn>
                <a:cxn ang="0">
                  <a:pos x="72" y="22"/>
                </a:cxn>
                <a:cxn ang="0">
                  <a:pos x="84" y="11"/>
                </a:cxn>
                <a:cxn ang="0">
                  <a:pos x="84" y="11"/>
                </a:cxn>
                <a:cxn ang="0">
                  <a:pos x="85" y="8"/>
                </a:cxn>
                <a:cxn ang="0">
                  <a:pos x="85" y="5"/>
                </a:cxn>
                <a:cxn ang="0">
                  <a:pos x="84" y="1"/>
                </a:cxn>
                <a:cxn ang="0">
                  <a:pos x="80" y="0"/>
                </a:cxn>
                <a:cxn ang="0">
                  <a:pos x="77" y="0"/>
                </a:cxn>
                <a:cxn ang="0">
                  <a:pos x="76" y="1"/>
                </a:cxn>
                <a:cxn ang="0">
                  <a:pos x="76" y="1"/>
                </a:cxn>
              </a:cxnLst>
              <a:rect l="0" t="0" r="r" b="b"/>
              <a:pathLst>
                <a:path w="85" h="120">
                  <a:moveTo>
                    <a:pt x="76" y="1"/>
                  </a:moveTo>
                  <a:lnTo>
                    <a:pt x="76" y="1"/>
                  </a:lnTo>
                  <a:lnTo>
                    <a:pt x="64" y="15"/>
                  </a:lnTo>
                  <a:lnTo>
                    <a:pt x="54" y="28"/>
                  </a:lnTo>
                  <a:lnTo>
                    <a:pt x="34" y="54"/>
                  </a:lnTo>
                  <a:lnTo>
                    <a:pt x="16" y="83"/>
                  </a:lnTo>
                  <a:lnTo>
                    <a:pt x="0" y="111"/>
                  </a:lnTo>
                  <a:lnTo>
                    <a:pt x="0" y="111"/>
                  </a:lnTo>
                  <a:lnTo>
                    <a:pt x="0" y="114"/>
                  </a:lnTo>
                  <a:lnTo>
                    <a:pt x="0" y="117"/>
                  </a:lnTo>
                  <a:lnTo>
                    <a:pt x="3" y="119"/>
                  </a:lnTo>
                  <a:lnTo>
                    <a:pt x="7" y="120"/>
                  </a:lnTo>
                  <a:lnTo>
                    <a:pt x="9" y="119"/>
                  </a:lnTo>
                  <a:lnTo>
                    <a:pt x="11" y="118"/>
                  </a:lnTo>
                  <a:lnTo>
                    <a:pt x="11" y="118"/>
                  </a:lnTo>
                  <a:lnTo>
                    <a:pt x="26" y="89"/>
                  </a:lnTo>
                  <a:lnTo>
                    <a:pt x="43" y="60"/>
                  </a:lnTo>
                  <a:lnTo>
                    <a:pt x="62" y="34"/>
                  </a:lnTo>
                  <a:lnTo>
                    <a:pt x="72" y="22"/>
                  </a:lnTo>
                  <a:lnTo>
                    <a:pt x="84" y="11"/>
                  </a:lnTo>
                  <a:lnTo>
                    <a:pt x="84" y="11"/>
                  </a:lnTo>
                  <a:lnTo>
                    <a:pt x="85" y="8"/>
                  </a:lnTo>
                  <a:lnTo>
                    <a:pt x="85" y="5"/>
                  </a:lnTo>
                  <a:lnTo>
                    <a:pt x="84" y="1"/>
                  </a:lnTo>
                  <a:lnTo>
                    <a:pt x="80" y="0"/>
                  </a:lnTo>
                  <a:lnTo>
                    <a:pt x="77" y="0"/>
                  </a:lnTo>
                  <a:lnTo>
                    <a:pt x="76" y="1"/>
                  </a:lnTo>
                  <a:lnTo>
                    <a:pt x="7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23" name="Freeform 935"/>
            <p:cNvSpPr/>
            <p:nvPr/>
          </p:nvSpPr>
          <p:spPr bwMode="auto">
            <a:xfrm>
              <a:off x="6818313" y="3148013"/>
              <a:ext cx="22225" cy="36513"/>
            </a:xfrm>
            <a:custGeom>
              <a:avLst/>
              <a:gdLst/>
              <a:ahLst/>
              <a:cxnLst>
                <a:cxn ang="0">
                  <a:pos x="47" y="3"/>
                </a:cxn>
                <a:cxn ang="0">
                  <a:pos x="47" y="3"/>
                </a:cxn>
                <a:cxn ang="0">
                  <a:pos x="34" y="17"/>
                </a:cxn>
                <a:cxn ang="0">
                  <a:pos x="21" y="31"/>
                </a:cxn>
                <a:cxn ang="0">
                  <a:pos x="21" y="31"/>
                </a:cxn>
                <a:cxn ang="0">
                  <a:pos x="17" y="38"/>
                </a:cxn>
                <a:cxn ang="0">
                  <a:pos x="14" y="44"/>
                </a:cxn>
                <a:cxn ang="0">
                  <a:pos x="9" y="56"/>
                </a:cxn>
                <a:cxn ang="0">
                  <a:pos x="5" y="71"/>
                </a:cxn>
                <a:cxn ang="0">
                  <a:pos x="0" y="84"/>
                </a:cxn>
                <a:cxn ang="0">
                  <a:pos x="0" y="84"/>
                </a:cxn>
                <a:cxn ang="0">
                  <a:pos x="0" y="85"/>
                </a:cxn>
                <a:cxn ang="0">
                  <a:pos x="0" y="88"/>
                </a:cxn>
                <a:cxn ang="0">
                  <a:pos x="4" y="91"/>
                </a:cxn>
                <a:cxn ang="0">
                  <a:pos x="5" y="91"/>
                </a:cxn>
                <a:cxn ang="0">
                  <a:pos x="8" y="91"/>
                </a:cxn>
                <a:cxn ang="0">
                  <a:pos x="9" y="90"/>
                </a:cxn>
                <a:cxn ang="0">
                  <a:pos x="11" y="89"/>
                </a:cxn>
                <a:cxn ang="0">
                  <a:pos x="11" y="89"/>
                </a:cxn>
                <a:cxn ang="0">
                  <a:pos x="14" y="78"/>
                </a:cxn>
                <a:cxn ang="0">
                  <a:pos x="18" y="67"/>
                </a:cxn>
                <a:cxn ang="0">
                  <a:pos x="21" y="56"/>
                </a:cxn>
                <a:cxn ang="0">
                  <a:pos x="26" y="46"/>
                </a:cxn>
                <a:cxn ang="0">
                  <a:pos x="26" y="46"/>
                </a:cxn>
                <a:cxn ang="0">
                  <a:pos x="31" y="37"/>
                </a:cxn>
                <a:cxn ang="0">
                  <a:pos x="39" y="27"/>
                </a:cxn>
                <a:cxn ang="0">
                  <a:pos x="55" y="10"/>
                </a:cxn>
                <a:cxn ang="0">
                  <a:pos x="55" y="10"/>
                </a:cxn>
                <a:cxn ang="0">
                  <a:pos x="56" y="8"/>
                </a:cxn>
                <a:cxn ang="0">
                  <a:pos x="56" y="5"/>
                </a:cxn>
                <a:cxn ang="0">
                  <a:pos x="55" y="3"/>
                </a:cxn>
                <a:cxn ang="0">
                  <a:pos x="51" y="0"/>
                </a:cxn>
                <a:cxn ang="0">
                  <a:pos x="50" y="0"/>
                </a:cxn>
                <a:cxn ang="0">
                  <a:pos x="47" y="3"/>
                </a:cxn>
                <a:cxn ang="0">
                  <a:pos x="47" y="3"/>
                </a:cxn>
              </a:cxnLst>
              <a:rect l="0" t="0" r="r" b="b"/>
              <a:pathLst>
                <a:path w="56" h="91">
                  <a:moveTo>
                    <a:pt x="47" y="3"/>
                  </a:moveTo>
                  <a:lnTo>
                    <a:pt x="47" y="3"/>
                  </a:lnTo>
                  <a:lnTo>
                    <a:pt x="34" y="17"/>
                  </a:lnTo>
                  <a:lnTo>
                    <a:pt x="21" y="31"/>
                  </a:lnTo>
                  <a:lnTo>
                    <a:pt x="21" y="31"/>
                  </a:lnTo>
                  <a:lnTo>
                    <a:pt x="17" y="38"/>
                  </a:lnTo>
                  <a:lnTo>
                    <a:pt x="14" y="44"/>
                  </a:lnTo>
                  <a:lnTo>
                    <a:pt x="9" y="56"/>
                  </a:lnTo>
                  <a:lnTo>
                    <a:pt x="5" y="71"/>
                  </a:lnTo>
                  <a:lnTo>
                    <a:pt x="0" y="84"/>
                  </a:lnTo>
                  <a:lnTo>
                    <a:pt x="0" y="84"/>
                  </a:lnTo>
                  <a:lnTo>
                    <a:pt x="0" y="85"/>
                  </a:lnTo>
                  <a:lnTo>
                    <a:pt x="0" y="88"/>
                  </a:lnTo>
                  <a:lnTo>
                    <a:pt x="4" y="91"/>
                  </a:lnTo>
                  <a:lnTo>
                    <a:pt x="5" y="91"/>
                  </a:lnTo>
                  <a:lnTo>
                    <a:pt x="8" y="91"/>
                  </a:lnTo>
                  <a:lnTo>
                    <a:pt x="9" y="90"/>
                  </a:lnTo>
                  <a:lnTo>
                    <a:pt x="11" y="89"/>
                  </a:lnTo>
                  <a:lnTo>
                    <a:pt x="11" y="89"/>
                  </a:lnTo>
                  <a:lnTo>
                    <a:pt x="14" y="78"/>
                  </a:lnTo>
                  <a:lnTo>
                    <a:pt x="18" y="67"/>
                  </a:lnTo>
                  <a:lnTo>
                    <a:pt x="21" y="56"/>
                  </a:lnTo>
                  <a:lnTo>
                    <a:pt x="26" y="46"/>
                  </a:lnTo>
                  <a:lnTo>
                    <a:pt x="26" y="46"/>
                  </a:lnTo>
                  <a:lnTo>
                    <a:pt x="31" y="37"/>
                  </a:lnTo>
                  <a:lnTo>
                    <a:pt x="39" y="27"/>
                  </a:lnTo>
                  <a:lnTo>
                    <a:pt x="55" y="10"/>
                  </a:lnTo>
                  <a:lnTo>
                    <a:pt x="55" y="10"/>
                  </a:lnTo>
                  <a:lnTo>
                    <a:pt x="56" y="8"/>
                  </a:lnTo>
                  <a:lnTo>
                    <a:pt x="56" y="5"/>
                  </a:lnTo>
                  <a:lnTo>
                    <a:pt x="55" y="3"/>
                  </a:lnTo>
                  <a:lnTo>
                    <a:pt x="51" y="0"/>
                  </a:lnTo>
                  <a:lnTo>
                    <a:pt x="50" y="0"/>
                  </a:lnTo>
                  <a:lnTo>
                    <a:pt x="47" y="3"/>
                  </a:lnTo>
                  <a:lnTo>
                    <a:pt x="4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24" name="Freeform 936"/>
            <p:cNvSpPr/>
            <p:nvPr/>
          </p:nvSpPr>
          <p:spPr bwMode="auto">
            <a:xfrm>
              <a:off x="6824663" y="3176588"/>
              <a:ext cx="19050" cy="31750"/>
            </a:xfrm>
            <a:custGeom>
              <a:avLst/>
              <a:gdLst/>
              <a:ahLst/>
              <a:cxnLst>
                <a:cxn ang="0">
                  <a:pos x="34" y="5"/>
                </a:cxn>
                <a:cxn ang="0">
                  <a:pos x="34" y="5"/>
                </a:cxn>
                <a:cxn ang="0">
                  <a:pos x="33" y="11"/>
                </a:cxn>
                <a:cxn ang="0">
                  <a:pos x="30" y="15"/>
                </a:cxn>
                <a:cxn ang="0">
                  <a:pos x="25" y="24"/>
                </a:cxn>
                <a:cxn ang="0">
                  <a:pos x="25" y="24"/>
                </a:cxn>
                <a:cxn ang="0">
                  <a:pos x="22" y="30"/>
                </a:cxn>
                <a:cxn ang="0">
                  <a:pos x="20" y="36"/>
                </a:cxn>
                <a:cxn ang="0">
                  <a:pos x="20" y="36"/>
                </a:cxn>
                <a:cxn ang="0">
                  <a:pos x="13" y="45"/>
                </a:cxn>
                <a:cxn ang="0">
                  <a:pos x="9" y="53"/>
                </a:cxn>
                <a:cxn ang="0">
                  <a:pos x="1" y="71"/>
                </a:cxn>
                <a:cxn ang="0">
                  <a:pos x="1" y="71"/>
                </a:cxn>
                <a:cxn ang="0">
                  <a:pos x="0" y="73"/>
                </a:cxn>
                <a:cxn ang="0">
                  <a:pos x="0" y="76"/>
                </a:cxn>
                <a:cxn ang="0">
                  <a:pos x="3" y="79"/>
                </a:cxn>
                <a:cxn ang="0">
                  <a:pos x="5" y="80"/>
                </a:cxn>
                <a:cxn ang="0">
                  <a:pos x="8" y="80"/>
                </a:cxn>
                <a:cxn ang="0">
                  <a:pos x="9" y="79"/>
                </a:cxn>
                <a:cxn ang="0">
                  <a:pos x="11" y="77"/>
                </a:cxn>
                <a:cxn ang="0">
                  <a:pos x="11" y="77"/>
                </a:cxn>
                <a:cxn ang="0">
                  <a:pos x="20" y="56"/>
                </a:cxn>
                <a:cxn ang="0">
                  <a:pos x="26" y="47"/>
                </a:cxn>
                <a:cxn ang="0">
                  <a:pos x="33" y="38"/>
                </a:cxn>
                <a:cxn ang="0">
                  <a:pos x="33" y="38"/>
                </a:cxn>
                <a:cxn ang="0">
                  <a:pos x="35" y="34"/>
                </a:cxn>
                <a:cxn ang="0">
                  <a:pos x="37" y="30"/>
                </a:cxn>
                <a:cxn ang="0">
                  <a:pos x="38" y="25"/>
                </a:cxn>
                <a:cxn ang="0">
                  <a:pos x="41" y="21"/>
                </a:cxn>
                <a:cxn ang="0">
                  <a:pos x="41" y="21"/>
                </a:cxn>
                <a:cxn ang="0">
                  <a:pos x="45" y="13"/>
                </a:cxn>
                <a:cxn ang="0">
                  <a:pos x="46" y="5"/>
                </a:cxn>
                <a:cxn ang="0">
                  <a:pos x="46" y="5"/>
                </a:cxn>
                <a:cxn ang="0">
                  <a:pos x="46" y="3"/>
                </a:cxn>
                <a:cxn ang="0">
                  <a:pos x="45" y="2"/>
                </a:cxn>
                <a:cxn ang="0">
                  <a:pos x="43" y="0"/>
                </a:cxn>
                <a:cxn ang="0">
                  <a:pos x="41" y="0"/>
                </a:cxn>
                <a:cxn ang="0">
                  <a:pos x="37" y="2"/>
                </a:cxn>
                <a:cxn ang="0">
                  <a:pos x="35" y="3"/>
                </a:cxn>
                <a:cxn ang="0">
                  <a:pos x="34" y="5"/>
                </a:cxn>
                <a:cxn ang="0">
                  <a:pos x="34" y="5"/>
                </a:cxn>
              </a:cxnLst>
              <a:rect l="0" t="0" r="r" b="b"/>
              <a:pathLst>
                <a:path w="46" h="80">
                  <a:moveTo>
                    <a:pt x="34" y="5"/>
                  </a:moveTo>
                  <a:lnTo>
                    <a:pt x="34" y="5"/>
                  </a:lnTo>
                  <a:lnTo>
                    <a:pt x="33" y="11"/>
                  </a:lnTo>
                  <a:lnTo>
                    <a:pt x="30" y="15"/>
                  </a:lnTo>
                  <a:lnTo>
                    <a:pt x="25" y="24"/>
                  </a:lnTo>
                  <a:lnTo>
                    <a:pt x="25" y="24"/>
                  </a:lnTo>
                  <a:lnTo>
                    <a:pt x="22" y="30"/>
                  </a:lnTo>
                  <a:lnTo>
                    <a:pt x="20" y="36"/>
                  </a:lnTo>
                  <a:lnTo>
                    <a:pt x="20" y="36"/>
                  </a:lnTo>
                  <a:lnTo>
                    <a:pt x="13" y="45"/>
                  </a:lnTo>
                  <a:lnTo>
                    <a:pt x="9" y="53"/>
                  </a:lnTo>
                  <a:lnTo>
                    <a:pt x="1" y="71"/>
                  </a:lnTo>
                  <a:lnTo>
                    <a:pt x="1" y="71"/>
                  </a:lnTo>
                  <a:lnTo>
                    <a:pt x="0" y="73"/>
                  </a:lnTo>
                  <a:lnTo>
                    <a:pt x="0" y="76"/>
                  </a:lnTo>
                  <a:lnTo>
                    <a:pt x="3" y="79"/>
                  </a:lnTo>
                  <a:lnTo>
                    <a:pt x="5" y="80"/>
                  </a:lnTo>
                  <a:lnTo>
                    <a:pt x="8" y="80"/>
                  </a:lnTo>
                  <a:lnTo>
                    <a:pt x="9" y="79"/>
                  </a:lnTo>
                  <a:lnTo>
                    <a:pt x="11" y="77"/>
                  </a:lnTo>
                  <a:lnTo>
                    <a:pt x="11" y="77"/>
                  </a:lnTo>
                  <a:lnTo>
                    <a:pt x="20" y="56"/>
                  </a:lnTo>
                  <a:lnTo>
                    <a:pt x="26" y="47"/>
                  </a:lnTo>
                  <a:lnTo>
                    <a:pt x="33" y="38"/>
                  </a:lnTo>
                  <a:lnTo>
                    <a:pt x="33" y="38"/>
                  </a:lnTo>
                  <a:lnTo>
                    <a:pt x="35" y="34"/>
                  </a:lnTo>
                  <a:lnTo>
                    <a:pt x="37" y="30"/>
                  </a:lnTo>
                  <a:lnTo>
                    <a:pt x="38" y="25"/>
                  </a:lnTo>
                  <a:lnTo>
                    <a:pt x="41" y="21"/>
                  </a:lnTo>
                  <a:lnTo>
                    <a:pt x="41" y="21"/>
                  </a:lnTo>
                  <a:lnTo>
                    <a:pt x="45" y="13"/>
                  </a:lnTo>
                  <a:lnTo>
                    <a:pt x="46" y="5"/>
                  </a:lnTo>
                  <a:lnTo>
                    <a:pt x="46" y="5"/>
                  </a:lnTo>
                  <a:lnTo>
                    <a:pt x="46" y="3"/>
                  </a:lnTo>
                  <a:lnTo>
                    <a:pt x="45" y="2"/>
                  </a:lnTo>
                  <a:lnTo>
                    <a:pt x="43" y="0"/>
                  </a:lnTo>
                  <a:lnTo>
                    <a:pt x="41" y="0"/>
                  </a:lnTo>
                  <a:lnTo>
                    <a:pt x="37" y="2"/>
                  </a:lnTo>
                  <a:lnTo>
                    <a:pt x="35" y="3"/>
                  </a:lnTo>
                  <a:lnTo>
                    <a:pt x="34" y="5"/>
                  </a:lnTo>
                  <a:lnTo>
                    <a:pt x="34"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25" name="Freeform 937"/>
            <p:cNvSpPr/>
            <p:nvPr/>
          </p:nvSpPr>
          <p:spPr bwMode="auto">
            <a:xfrm>
              <a:off x="6308726" y="3208338"/>
              <a:ext cx="123825" cy="157163"/>
            </a:xfrm>
            <a:custGeom>
              <a:avLst/>
              <a:gdLst/>
              <a:ahLst/>
              <a:cxnLst>
                <a:cxn ang="0">
                  <a:pos x="303" y="3"/>
                </a:cxn>
                <a:cxn ang="0">
                  <a:pos x="303" y="3"/>
                </a:cxn>
                <a:cxn ang="0">
                  <a:pos x="296" y="14"/>
                </a:cxn>
                <a:cxn ang="0">
                  <a:pos x="289" y="26"/>
                </a:cxn>
                <a:cxn ang="0">
                  <a:pos x="279" y="37"/>
                </a:cxn>
                <a:cxn ang="0">
                  <a:pos x="269" y="47"/>
                </a:cxn>
                <a:cxn ang="0">
                  <a:pos x="269" y="47"/>
                </a:cxn>
                <a:cxn ang="0">
                  <a:pos x="259" y="59"/>
                </a:cxn>
                <a:cxn ang="0">
                  <a:pos x="249" y="72"/>
                </a:cxn>
                <a:cxn ang="0">
                  <a:pos x="240" y="85"/>
                </a:cxn>
                <a:cxn ang="0">
                  <a:pos x="230" y="98"/>
                </a:cxn>
                <a:cxn ang="0">
                  <a:pos x="230" y="98"/>
                </a:cxn>
                <a:cxn ang="0">
                  <a:pos x="209" y="123"/>
                </a:cxn>
                <a:cxn ang="0">
                  <a:pos x="187" y="146"/>
                </a:cxn>
                <a:cxn ang="0">
                  <a:pos x="164" y="170"/>
                </a:cxn>
                <a:cxn ang="0">
                  <a:pos x="143" y="195"/>
                </a:cxn>
                <a:cxn ang="0">
                  <a:pos x="143" y="195"/>
                </a:cxn>
                <a:cxn ang="0">
                  <a:pos x="104" y="241"/>
                </a:cxn>
                <a:cxn ang="0">
                  <a:pos x="66" y="289"/>
                </a:cxn>
                <a:cxn ang="0">
                  <a:pos x="48" y="313"/>
                </a:cxn>
                <a:cxn ang="0">
                  <a:pos x="31" y="339"/>
                </a:cxn>
                <a:cxn ang="0">
                  <a:pos x="15" y="364"/>
                </a:cxn>
                <a:cxn ang="0">
                  <a:pos x="0" y="391"/>
                </a:cxn>
                <a:cxn ang="0">
                  <a:pos x="0" y="391"/>
                </a:cxn>
                <a:cxn ang="0">
                  <a:pos x="0" y="394"/>
                </a:cxn>
                <a:cxn ang="0">
                  <a:pos x="0" y="395"/>
                </a:cxn>
                <a:cxn ang="0">
                  <a:pos x="2" y="399"/>
                </a:cxn>
                <a:cxn ang="0">
                  <a:pos x="6" y="399"/>
                </a:cxn>
                <a:cxn ang="0">
                  <a:pos x="9" y="399"/>
                </a:cxn>
                <a:cxn ang="0">
                  <a:pos x="10" y="396"/>
                </a:cxn>
                <a:cxn ang="0">
                  <a:pos x="10" y="396"/>
                </a:cxn>
                <a:cxn ang="0">
                  <a:pos x="26" y="368"/>
                </a:cxn>
                <a:cxn ang="0">
                  <a:pos x="43" y="340"/>
                </a:cxn>
                <a:cxn ang="0">
                  <a:pos x="62" y="313"/>
                </a:cxn>
                <a:cxn ang="0">
                  <a:pos x="82" y="286"/>
                </a:cxn>
                <a:cxn ang="0">
                  <a:pos x="102" y="262"/>
                </a:cxn>
                <a:cxn ang="0">
                  <a:pos x="123" y="235"/>
                </a:cxn>
                <a:cxn ang="0">
                  <a:pos x="166" y="186"/>
                </a:cxn>
                <a:cxn ang="0">
                  <a:pos x="166" y="186"/>
                </a:cxn>
                <a:cxn ang="0">
                  <a:pos x="209" y="139"/>
                </a:cxn>
                <a:cxn ang="0">
                  <a:pos x="231" y="114"/>
                </a:cxn>
                <a:cxn ang="0">
                  <a:pos x="252" y="89"/>
                </a:cxn>
                <a:cxn ang="0">
                  <a:pos x="252" y="89"/>
                </a:cxn>
                <a:cxn ang="0">
                  <a:pos x="268" y="71"/>
                </a:cxn>
                <a:cxn ang="0">
                  <a:pos x="285" y="51"/>
                </a:cxn>
                <a:cxn ang="0">
                  <a:pos x="300" y="30"/>
                </a:cxn>
                <a:cxn ang="0">
                  <a:pos x="307" y="20"/>
                </a:cxn>
                <a:cxn ang="0">
                  <a:pos x="312" y="8"/>
                </a:cxn>
                <a:cxn ang="0">
                  <a:pos x="312" y="8"/>
                </a:cxn>
                <a:cxn ang="0">
                  <a:pos x="313" y="5"/>
                </a:cxn>
                <a:cxn ang="0">
                  <a:pos x="312" y="4"/>
                </a:cxn>
                <a:cxn ang="0">
                  <a:pos x="310" y="0"/>
                </a:cxn>
                <a:cxn ang="0">
                  <a:pos x="308" y="0"/>
                </a:cxn>
                <a:cxn ang="0">
                  <a:pos x="306" y="0"/>
                </a:cxn>
                <a:cxn ang="0">
                  <a:pos x="304" y="0"/>
                </a:cxn>
                <a:cxn ang="0">
                  <a:pos x="303" y="3"/>
                </a:cxn>
                <a:cxn ang="0">
                  <a:pos x="303" y="3"/>
                </a:cxn>
              </a:cxnLst>
              <a:rect l="0" t="0" r="r" b="b"/>
              <a:pathLst>
                <a:path w="313" h="399">
                  <a:moveTo>
                    <a:pt x="303" y="3"/>
                  </a:moveTo>
                  <a:lnTo>
                    <a:pt x="303" y="3"/>
                  </a:lnTo>
                  <a:lnTo>
                    <a:pt x="296" y="14"/>
                  </a:lnTo>
                  <a:lnTo>
                    <a:pt x="289" y="26"/>
                  </a:lnTo>
                  <a:lnTo>
                    <a:pt x="279" y="37"/>
                  </a:lnTo>
                  <a:lnTo>
                    <a:pt x="269" y="47"/>
                  </a:lnTo>
                  <a:lnTo>
                    <a:pt x="269" y="47"/>
                  </a:lnTo>
                  <a:lnTo>
                    <a:pt x="259" y="59"/>
                  </a:lnTo>
                  <a:lnTo>
                    <a:pt x="249" y="72"/>
                  </a:lnTo>
                  <a:lnTo>
                    <a:pt x="240" y="85"/>
                  </a:lnTo>
                  <a:lnTo>
                    <a:pt x="230" y="98"/>
                  </a:lnTo>
                  <a:lnTo>
                    <a:pt x="230" y="98"/>
                  </a:lnTo>
                  <a:lnTo>
                    <a:pt x="209" y="123"/>
                  </a:lnTo>
                  <a:lnTo>
                    <a:pt x="187" y="146"/>
                  </a:lnTo>
                  <a:lnTo>
                    <a:pt x="164" y="170"/>
                  </a:lnTo>
                  <a:lnTo>
                    <a:pt x="143" y="195"/>
                  </a:lnTo>
                  <a:lnTo>
                    <a:pt x="143" y="195"/>
                  </a:lnTo>
                  <a:lnTo>
                    <a:pt x="104" y="241"/>
                  </a:lnTo>
                  <a:lnTo>
                    <a:pt x="66" y="289"/>
                  </a:lnTo>
                  <a:lnTo>
                    <a:pt x="48" y="313"/>
                  </a:lnTo>
                  <a:lnTo>
                    <a:pt x="31" y="339"/>
                  </a:lnTo>
                  <a:lnTo>
                    <a:pt x="15" y="364"/>
                  </a:lnTo>
                  <a:lnTo>
                    <a:pt x="0" y="391"/>
                  </a:lnTo>
                  <a:lnTo>
                    <a:pt x="0" y="391"/>
                  </a:lnTo>
                  <a:lnTo>
                    <a:pt x="0" y="394"/>
                  </a:lnTo>
                  <a:lnTo>
                    <a:pt x="0" y="395"/>
                  </a:lnTo>
                  <a:lnTo>
                    <a:pt x="2" y="399"/>
                  </a:lnTo>
                  <a:lnTo>
                    <a:pt x="6" y="399"/>
                  </a:lnTo>
                  <a:lnTo>
                    <a:pt x="9" y="399"/>
                  </a:lnTo>
                  <a:lnTo>
                    <a:pt x="10" y="396"/>
                  </a:lnTo>
                  <a:lnTo>
                    <a:pt x="10" y="396"/>
                  </a:lnTo>
                  <a:lnTo>
                    <a:pt x="26" y="368"/>
                  </a:lnTo>
                  <a:lnTo>
                    <a:pt x="43" y="340"/>
                  </a:lnTo>
                  <a:lnTo>
                    <a:pt x="62" y="313"/>
                  </a:lnTo>
                  <a:lnTo>
                    <a:pt x="82" y="286"/>
                  </a:lnTo>
                  <a:lnTo>
                    <a:pt x="102" y="262"/>
                  </a:lnTo>
                  <a:lnTo>
                    <a:pt x="123" y="235"/>
                  </a:lnTo>
                  <a:lnTo>
                    <a:pt x="166" y="186"/>
                  </a:lnTo>
                  <a:lnTo>
                    <a:pt x="166" y="186"/>
                  </a:lnTo>
                  <a:lnTo>
                    <a:pt x="209" y="139"/>
                  </a:lnTo>
                  <a:lnTo>
                    <a:pt x="231" y="114"/>
                  </a:lnTo>
                  <a:lnTo>
                    <a:pt x="252" y="89"/>
                  </a:lnTo>
                  <a:lnTo>
                    <a:pt x="252" y="89"/>
                  </a:lnTo>
                  <a:lnTo>
                    <a:pt x="268" y="71"/>
                  </a:lnTo>
                  <a:lnTo>
                    <a:pt x="285" y="51"/>
                  </a:lnTo>
                  <a:lnTo>
                    <a:pt x="300" y="30"/>
                  </a:lnTo>
                  <a:lnTo>
                    <a:pt x="307" y="20"/>
                  </a:lnTo>
                  <a:lnTo>
                    <a:pt x="312" y="8"/>
                  </a:lnTo>
                  <a:lnTo>
                    <a:pt x="312" y="8"/>
                  </a:lnTo>
                  <a:lnTo>
                    <a:pt x="313" y="5"/>
                  </a:lnTo>
                  <a:lnTo>
                    <a:pt x="312" y="4"/>
                  </a:lnTo>
                  <a:lnTo>
                    <a:pt x="310" y="0"/>
                  </a:lnTo>
                  <a:lnTo>
                    <a:pt x="308" y="0"/>
                  </a:lnTo>
                  <a:lnTo>
                    <a:pt x="306" y="0"/>
                  </a:lnTo>
                  <a:lnTo>
                    <a:pt x="304" y="0"/>
                  </a:lnTo>
                  <a:lnTo>
                    <a:pt x="303" y="3"/>
                  </a:lnTo>
                  <a:lnTo>
                    <a:pt x="303"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26" name="Freeform 938"/>
            <p:cNvSpPr/>
            <p:nvPr/>
          </p:nvSpPr>
          <p:spPr bwMode="auto">
            <a:xfrm>
              <a:off x="6303963" y="3200401"/>
              <a:ext cx="200025" cy="212725"/>
            </a:xfrm>
            <a:custGeom>
              <a:avLst/>
              <a:gdLst/>
              <a:ahLst/>
              <a:cxnLst>
                <a:cxn ang="0">
                  <a:pos x="493" y="1"/>
                </a:cxn>
                <a:cxn ang="0">
                  <a:pos x="460" y="30"/>
                </a:cxn>
                <a:cxn ang="0">
                  <a:pos x="394" y="85"/>
                </a:cxn>
                <a:cxn ang="0">
                  <a:pos x="361" y="112"/>
                </a:cxn>
                <a:cxn ang="0">
                  <a:pos x="293" y="177"/>
                </a:cxn>
                <a:cxn ang="0">
                  <a:pos x="229" y="246"/>
                </a:cxn>
                <a:cxn ang="0">
                  <a:pos x="199" y="282"/>
                </a:cxn>
                <a:cxn ang="0">
                  <a:pos x="167" y="320"/>
                </a:cxn>
                <a:cxn ang="0">
                  <a:pos x="124" y="369"/>
                </a:cxn>
                <a:cxn ang="0">
                  <a:pos x="111" y="385"/>
                </a:cxn>
                <a:cxn ang="0">
                  <a:pos x="53" y="455"/>
                </a:cxn>
                <a:cxn ang="0">
                  <a:pos x="13" y="509"/>
                </a:cxn>
                <a:cxn ang="0">
                  <a:pos x="1" y="527"/>
                </a:cxn>
                <a:cxn ang="0">
                  <a:pos x="1" y="534"/>
                </a:cxn>
                <a:cxn ang="0">
                  <a:pos x="5" y="536"/>
                </a:cxn>
                <a:cxn ang="0">
                  <a:pos x="17" y="536"/>
                </a:cxn>
                <a:cxn ang="0">
                  <a:pos x="21" y="535"/>
                </a:cxn>
                <a:cxn ang="0">
                  <a:pos x="21" y="527"/>
                </a:cxn>
                <a:cxn ang="0">
                  <a:pos x="17" y="524"/>
                </a:cxn>
                <a:cxn ang="0">
                  <a:pos x="15" y="524"/>
                </a:cxn>
                <a:cxn ang="0">
                  <a:pos x="39" y="492"/>
                </a:cxn>
                <a:cxn ang="0">
                  <a:pos x="90" y="430"/>
                </a:cxn>
                <a:cxn ang="0">
                  <a:pos x="115" y="399"/>
                </a:cxn>
                <a:cxn ang="0">
                  <a:pos x="144" y="364"/>
                </a:cxn>
                <a:cxn ang="0">
                  <a:pos x="175" y="328"/>
                </a:cxn>
                <a:cxn ang="0">
                  <a:pos x="206" y="292"/>
                </a:cxn>
                <a:cxn ang="0">
                  <a:pos x="238" y="254"/>
                </a:cxn>
                <a:cxn ang="0">
                  <a:pos x="297" y="188"/>
                </a:cxn>
                <a:cxn ang="0">
                  <a:pos x="361" y="128"/>
                </a:cxn>
                <a:cxn ang="0">
                  <a:pos x="396" y="98"/>
                </a:cxn>
                <a:cxn ang="0">
                  <a:pos x="467" y="39"/>
                </a:cxn>
                <a:cxn ang="0">
                  <a:pos x="501" y="9"/>
                </a:cxn>
                <a:cxn ang="0">
                  <a:pos x="502" y="8"/>
                </a:cxn>
                <a:cxn ang="0">
                  <a:pos x="501" y="1"/>
                </a:cxn>
                <a:cxn ang="0">
                  <a:pos x="494" y="0"/>
                </a:cxn>
                <a:cxn ang="0">
                  <a:pos x="493" y="1"/>
                </a:cxn>
              </a:cxnLst>
              <a:rect l="0" t="0" r="r" b="b"/>
              <a:pathLst>
                <a:path w="502" h="536">
                  <a:moveTo>
                    <a:pt x="493" y="1"/>
                  </a:moveTo>
                  <a:lnTo>
                    <a:pt x="493" y="1"/>
                  </a:lnTo>
                  <a:lnTo>
                    <a:pt x="477" y="16"/>
                  </a:lnTo>
                  <a:lnTo>
                    <a:pt x="460" y="30"/>
                  </a:lnTo>
                  <a:lnTo>
                    <a:pt x="428" y="58"/>
                  </a:lnTo>
                  <a:lnTo>
                    <a:pt x="394" y="85"/>
                  </a:lnTo>
                  <a:lnTo>
                    <a:pt x="361" y="112"/>
                  </a:lnTo>
                  <a:lnTo>
                    <a:pt x="361" y="112"/>
                  </a:lnTo>
                  <a:lnTo>
                    <a:pt x="327" y="144"/>
                  </a:lnTo>
                  <a:lnTo>
                    <a:pt x="293" y="177"/>
                  </a:lnTo>
                  <a:lnTo>
                    <a:pt x="260" y="211"/>
                  </a:lnTo>
                  <a:lnTo>
                    <a:pt x="229" y="246"/>
                  </a:lnTo>
                  <a:lnTo>
                    <a:pt x="229" y="246"/>
                  </a:lnTo>
                  <a:lnTo>
                    <a:pt x="199" y="282"/>
                  </a:lnTo>
                  <a:lnTo>
                    <a:pt x="167" y="320"/>
                  </a:lnTo>
                  <a:lnTo>
                    <a:pt x="167" y="320"/>
                  </a:lnTo>
                  <a:lnTo>
                    <a:pt x="138" y="353"/>
                  </a:lnTo>
                  <a:lnTo>
                    <a:pt x="124" y="369"/>
                  </a:lnTo>
                  <a:lnTo>
                    <a:pt x="111" y="385"/>
                  </a:lnTo>
                  <a:lnTo>
                    <a:pt x="111" y="385"/>
                  </a:lnTo>
                  <a:lnTo>
                    <a:pt x="82" y="420"/>
                  </a:lnTo>
                  <a:lnTo>
                    <a:pt x="53" y="455"/>
                  </a:lnTo>
                  <a:lnTo>
                    <a:pt x="26" y="490"/>
                  </a:lnTo>
                  <a:lnTo>
                    <a:pt x="13" y="509"/>
                  </a:lnTo>
                  <a:lnTo>
                    <a:pt x="1" y="527"/>
                  </a:lnTo>
                  <a:lnTo>
                    <a:pt x="1" y="527"/>
                  </a:lnTo>
                  <a:lnTo>
                    <a:pt x="0" y="531"/>
                  </a:lnTo>
                  <a:lnTo>
                    <a:pt x="1" y="534"/>
                  </a:lnTo>
                  <a:lnTo>
                    <a:pt x="2" y="535"/>
                  </a:lnTo>
                  <a:lnTo>
                    <a:pt x="5" y="536"/>
                  </a:lnTo>
                  <a:lnTo>
                    <a:pt x="17" y="536"/>
                  </a:lnTo>
                  <a:lnTo>
                    <a:pt x="17" y="536"/>
                  </a:lnTo>
                  <a:lnTo>
                    <a:pt x="19" y="536"/>
                  </a:lnTo>
                  <a:lnTo>
                    <a:pt x="21" y="535"/>
                  </a:lnTo>
                  <a:lnTo>
                    <a:pt x="22" y="531"/>
                  </a:lnTo>
                  <a:lnTo>
                    <a:pt x="21" y="527"/>
                  </a:lnTo>
                  <a:lnTo>
                    <a:pt x="19" y="526"/>
                  </a:lnTo>
                  <a:lnTo>
                    <a:pt x="17" y="524"/>
                  </a:lnTo>
                  <a:lnTo>
                    <a:pt x="15" y="524"/>
                  </a:lnTo>
                  <a:lnTo>
                    <a:pt x="15" y="524"/>
                  </a:lnTo>
                  <a:lnTo>
                    <a:pt x="27" y="509"/>
                  </a:lnTo>
                  <a:lnTo>
                    <a:pt x="39" y="492"/>
                  </a:lnTo>
                  <a:lnTo>
                    <a:pt x="64" y="462"/>
                  </a:lnTo>
                  <a:lnTo>
                    <a:pt x="90" y="430"/>
                  </a:lnTo>
                  <a:lnTo>
                    <a:pt x="115" y="399"/>
                  </a:lnTo>
                  <a:lnTo>
                    <a:pt x="115" y="399"/>
                  </a:lnTo>
                  <a:lnTo>
                    <a:pt x="128" y="381"/>
                  </a:lnTo>
                  <a:lnTo>
                    <a:pt x="144" y="364"/>
                  </a:lnTo>
                  <a:lnTo>
                    <a:pt x="175" y="328"/>
                  </a:lnTo>
                  <a:lnTo>
                    <a:pt x="175" y="328"/>
                  </a:lnTo>
                  <a:lnTo>
                    <a:pt x="192" y="311"/>
                  </a:lnTo>
                  <a:lnTo>
                    <a:pt x="206" y="292"/>
                  </a:lnTo>
                  <a:lnTo>
                    <a:pt x="238" y="254"/>
                  </a:lnTo>
                  <a:lnTo>
                    <a:pt x="238" y="254"/>
                  </a:lnTo>
                  <a:lnTo>
                    <a:pt x="267" y="220"/>
                  </a:lnTo>
                  <a:lnTo>
                    <a:pt x="297" y="188"/>
                  </a:lnTo>
                  <a:lnTo>
                    <a:pt x="329" y="158"/>
                  </a:lnTo>
                  <a:lnTo>
                    <a:pt x="361" y="128"/>
                  </a:lnTo>
                  <a:lnTo>
                    <a:pt x="361" y="128"/>
                  </a:lnTo>
                  <a:lnTo>
                    <a:pt x="396" y="98"/>
                  </a:lnTo>
                  <a:lnTo>
                    <a:pt x="431" y="69"/>
                  </a:lnTo>
                  <a:lnTo>
                    <a:pt x="467" y="39"/>
                  </a:lnTo>
                  <a:lnTo>
                    <a:pt x="484" y="25"/>
                  </a:lnTo>
                  <a:lnTo>
                    <a:pt x="501" y="9"/>
                  </a:lnTo>
                  <a:lnTo>
                    <a:pt x="501" y="9"/>
                  </a:lnTo>
                  <a:lnTo>
                    <a:pt x="502" y="8"/>
                  </a:lnTo>
                  <a:lnTo>
                    <a:pt x="502" y="5"/>
                  </a:lnTo>
                  <a:lnTo>
                    <a:pt x="501" y="1"/>
                  </a:lnTo>
                  <a:lnTo>
                    <a:pt x="497" y="0"/>
                  </a:lnTo>
                  <a:lnTo>
                    <a:pt x="494" y="0"/>
                  </a:lnTo>
                  <a:lnTo>
                    <a:pt x="493" y="1"/>
                  </a:lnTo>
                  <a:lnTo>
                    <a:pt x="49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27" name="Freeform 939"/>
            <p:cNvSpPr/>
            <p:nvPr/>
          </p:nvSpPr>
          <p:spPr bwMode="auto">
            <a:xfrm>
              <a:off x="6326188" y="3225801"/>
              <a:ext cx="217488" cy="225425"/>
            </a:xfrm>
            <a:custGeom>
              <a:avLst/>
              <a:gdLst/>
              <a:ahLst/>
              <a:cxnLst>
                <a:cxn ang="0">
                  <a:pos x="539" y="0"/>
                </a:cxn>
                <a:cxn ang="0">
                  <a:pos x="525" y="8"/>
                </a:cxn>
                <a:cxn ang="0">
                  <a:pos x="510" y="17"/>
                </a:cxn>
                <a:cxn ang="0">
                  <a:pos x="503" y="22"/>
                </a:cxn>
                <a:cxn ang="0">
                  <a:pos x="484" y="43"/>
                </a:cxn>
                <a:cxn ang="0">
                  <a:pos x="452" y="83"/>
                </a:cxn>
                <a:cxn ang="0">
                  <a:pos x="415" y="121"/>
                </a:cxn>
                <a:cxn ang="0">
                  <a:pos x="395" y="140"/>
                </a:cxn>
                <a:cxn ang="0">
                  <a:pos x="335" y="189"/>
                </a:cxn>
                <a:cxn ang="0">
                  <a:pos x="275" y="242"/>
                </a:cxn>
                <a:cxn ang="0">
                  <a:pos x="255" y="260"/>
                </a:cxn>
                <a:cxn ang="0">
                  <a:pos x="182" y="341"/>
                </a:cxn>
                <a:cxn ang="0">
                  <a:pos x="112" y="426"/>
                </a:cxn>
                <a:cxn ang="0">
                  <a:pos x="72" y="471"/>
                </a:cxn>
                <a:cxn ang="0">
                  <a:pos x="32" y="512"/>
                </a:cxn>
                <a:cxn ang="0">
                  <a:pos x="12" y="536"/>
                </a:cxn>
                <a:cxn ang="0">
                  <a:pos x="4" y="549"/>
                </a:cxn>
                <a:cxn ang="0">
                  <a:pos x="0" y="565"/>
                </a:cxn>
                <a:cxn ang="0">
                  <a:pos x="0" y="567"/>
                </a:cxn>
                <a:cxn ang="0">
                  <a:pos x="3" y="570"/>
                </a:cxn>
                <a:cxn ang="0">
                  <a:pos x="9" y="569"/>
                </a:cxn>
                <a:cxn ang="0">
                  <a:pos x="11" y="565"/>
                </a:cxn>
                <a:cxn ang="0">
                  <a:pos x="15" y="554"/>
                </a:cxn>
                <a:cxn ang="0">
                  <a:pos x="27" y="533"/>
                </a:cxn>
                <a:cxn ang="0">
                  <a:pos x="53" y="506"/>
                </a:cxn>
                <a:cxn ang="0">
                  <a:pos x="70" y="490"/>
                </a:cxn>
                <a:cxn ang="0">
                  <a:pos x="140" y="410"/>
                </a:cxn>
                <a:cxn ang="0">
                  <a:pos x="204" y="333"/>
                </a:cxn>
                <a:cxn ang="0">
                  <a:pos x="271" y="260"/>
                </a:cxn>
                <a:cxn ang="0">
                  <a:pos x="288" y="244"/>
                </a:cxn>
                <a:cxn ang="0">
                  <a:pos x="343" y="197"/>
                </a:cxn>
                <a:cxn ang="0">
                  <a:pos x="416" y="137"/>
                </a:cxn>
                <a:cxn ang="0">
                  <a:pos x="432" y="121"/>
                </a:cxn>
                <a:cxn ang="0">
                  <a:pos x="465" y="89"/>
                </a:cxn>
                <a:cxn ang="0">
                  <a:pos x="479" y="70"/>
                </a:cxn>
                <a:cxn ang="0">
                  <a:pos x="510" y="31"/>
                </a:cxn>
                <a:cxn ang="0">
                  <a:pos x="518" y="25"/>
                </a:cxn>
                <a:cxn ang="0">
                  <a:pos x="537" y="15"/>
                </a:cxn>
                <a:cxn ang="0">
                  <a:pos x="546" y="10"/>
                </a:cxn>
                <a:cxn ang="0">
                  <a:pos x="548" y="6"/>
                </a:cxn>
                <a:cxn ang="0">
                  <a:pos x="545" y="0"/>
                </a:cxn>
                <a:cxn ang="0">
                  <a:pos x="539" y="0"/>
                </a:cxn>
              </a:cxnLst>
              <a:rect l="0" t="0" r="r" b="b"/>
              <a:pathLst>
                <a:path w="548" h="570">
                  <a:moveTo>
                    <a:pt x="539" y="0"/>
                  </a:moveTo>
                  <a:lnTo>
                    <a:pt x="539" y="0"/>
                  </a:lnTo>
                  <a:lnTo>
                    <a:pt x="533" y="4"/>
                  </a:lnTo>
                  <a:lnTo>
                    <a:pt x="525" y="8"/>
                  </a:lnTo>
                  <a:lnTo>
                    <a:pt x="517" y="12"/>
                  </a:lnTo>
                  <a:lnTo>
                    <a:pt x="510" y="17"/>
                  </a:lnTo>
                  <a:lnTo>
                    <a:pt x="510" y="17"/>
                  </a:lnTo>
                  <a:lnTo>
                    <a:pt x="503" y="22"/>
                  </a:lnTo>
                  <a:lnTo>
                    <a:pt x="496" y="29"/>
                  </a:lnTo>
                  <a:lnTo>
                    <a:pt x="484" y="43"/>
                  </a:lnTo>
                  <a:lnTo>
                    <a:pt x="484" y="43"/>
                  </a:lnTo>
                  <a:lnTo>
                    <a:pt x="452" y="83"/>
                  </a:lnTo>
                  <a:lnTo>
                    <a:pt x="433" y="103"/>
                  </a:lnTo>
                  <a:lnTo>
                    <a:pt x="415" y="121"/>
                  </a:lnTo>
                  <a:lnTo>
                    <a:pt x="415" y="121"/>
                  </a:lnTo>
                  <a:lnTo>
                    <a:pt x="395" y="140"/>
                  </a:lnTo>
                  <a:lnTo>
                    <a:pt x="376" y="157"/>
                  </a:lnTo>
                  <a:lnTo>
                    <a:pt x="335" y="189"/>
                  </a:lnTo>
                  <a:lnTo>
                    <a:pt x="295" y="223"/>
                  </a:lnTo>
                  <a:lnTo>
                    <a:pt x="275" y="242"/>
                  </a:lnTo>
                  <a:lnTo>
                    <a:pt x="255" y="260"/>
                  </a:lnTo>
                  <a:lnTo>
                    <a:pt x="255" y="260"/>
                  </a:lnTo>
                  <a:lnTo>
                    <a:pt x="217" y="299"/>
                  </a:lnTo>
                  <a:lnTo>
                    <a:pt x="182" y="341"/>
                  </a:lnTo>
                  <a:lnTo>
                    <a:pt x="112" y="426"/>
                  </a:lnTo>
                  <a:lnTo>
                    <a:pt x="112" y="426"/>
                  </a:lnTo>
                  <a:lnTo>
                    <a:pt x="92" y="448"/>
                  </a:lnTo>
                  <a:lnTo>
                    <a:pt x="72" y="471"/>
                  </a:lnTo>
                  <a:lnTo>
                    <a:pt x="32" y="512"/>
                  </a:lnTo>
                  <a:lnTo>
                    <a:pt x="32" y="512"/>
                  </a:lnTo>
                  <a:lnTo>
                    <a:pt x="21" y="524"/>
                  </a:lnTo>
                  <a:lnTo>
                    <a:pt x="12" y="536"/>
                  </a:lnTo>
                  <a:lnTo>
                    <a:pt x="7" y="543"/>
                  </a:lnTo>
                  <a:lnTo>
                    <a:pt x="4" y="549"/>
                  </a:lnTo>
                  <a:lnTo>
                    <a:pt x="2" y="557"/>
                  </a:lnTo>
                  <a:lnTo>
                    <a:pt x="0" y="565"/>
                  </a:lnTo>
                  <a:lnTo>
                    <a:pt x="0" y="565"/>
                  </a:lnTo>
                  <a:lnTo>
                    <a:pt x="0" y="567"/>
                  </a:lnTo>
                  <a:lnTo>
                    <a:pt x="2" y="569"/>
                  </a:lnTo>
                  <a:lnTo>
                    <a:pt x="3" y="570"/>
                  </a:lnTo>
                  <a:lnTo>
                    <a:pt x="6" y="570"/>
                  </a:lnTo>
                  <a:lnTo>
                    <a:pt x="9" y="569"/>
                  </a:lnTo>
                  <a:lnTo>
                    <a:pt x="11" y="567"/>
                  </a:lnTo>
                  <a:lnTo>
                    <a:pt x="11" y="565"/>
                  </a:lnTo>
                  <a:lnTo>
                    <a:pt x="11" y="565"/>
                  </a:lnTo>
                  <a:lnTo>
                    <a:pt x="15" y="554"/>
                  </a:lnTo>
                  <a:lnTo>
                    <a:pt x="20" y="544"/>
                  </a:lnTo>
                  <a:lnTo>
                    <a:pt x="27" y="533"/>
                  </a:lnTo>
                  <a:lnTo>
                    <a:pt x="34" y="524"/>
                  </a:lnTo>
                  <a:lnTo>
                    <a:pt x="53" y="506"/>
                  </a:lnTo>
                  <a:lnTo>
                    <a:pt x="70" y="490"/>
                  </a:lnTo>
                  <a:lnTo>
                    <a:pt x="70" y="490"/>
                  </a:lnTo>
                  <a:lnTo>
                    <a:pt x="105" y="450"/>
                  </a:lnTo>
                  <a:lnTo>
                    <a:pt x="140" y="410"/>
                  </a:lnTo>
                  <a:lnTo>
                    <a:pt x="140" y="410"/>
                  </a:lnTo>
                  <a:lnTo>
                    <a:pt x="204" y="333"/>
                  </a:lnTo>
                  <a:lnTo>
                    <a:pt x="237" y="297"/>
                  </a:lnTo>
                  <a:lnTo>
                    <a:pt x="271" y="260"/>
                  </a:lnTo>
                  <a:lnTo>
                    <a:pt x="271" y="260"/>
                  </a:lnTo>
                  <a:lnTo>
                    <a:pt x="288" y="244"/>
                  </a:lnTo>
                  <a:lnTo>
                    <a:pt x="306" y="227"/>
                  </a:lnTo>
                  <a:lnTo>
                    <a:pt x="343" y="197"/>
                  </a:lnTo>
                  <a:lnTo>
                    <a:pt x="380" y="167"/>
                  </a:lnTo>
                  <a:lnTo>
                    <a:pt x="416" y="137"/>
                  </a:lnTo>
                  <a:lnTo>
                    <a:pt x="416" y="137"/>
                  </a:lnTo>
                  <a:lnTo>
                    <a:pt x="432" y="121"/>
                  </a:lnTo>
                  <a:lnTo>
                    <a:pt x="449" y="106"/>
                  </a:lnTo>
                  <a:lnTo>
                    <a:pt x="465" y="89"/>
                  </a:lnTo>
                  <a:lnTo>
                    <a:pt x="479" y="70"/>
                  </a:lnTo>
                  <a:lnTo>
                    <a:pt x="479" y="70"/>
                  </a:lnTo>
                  <a:lnTo>
                    <a:pt x="493" y="49"/>
                  </a:lnTo>
                  <a:lnTo>
                    <a:pt x="510" y="31"/>
                  </a:lnTo>
                  <a:lnTo>
                    <a:pt x="510" y="31"/>
                  </a:lnTo>
                  <a:lnTo>
                    <a:pt x="518" y="25"/>
                  </a:lnTo>
                  <a:lnTo>
                    <a:pt x="527" y="19"/>
                  </a:lnTo>
                  <a:lnTo>
                    <a:pt x="537" y="15"/>
                  </a:lnTo>
                  <a:lnTo>
                    <a:pt x="546" y="10"/>
                  </a:lnTo>
                  <a:lnTo>
                    <a:pt x="546" y="10"/>
                  </a:lnTo>
                  <a:lnTo>
                    <a:pt x="547" y="8"/>
                  </a:lnTo>
                  <a:lnTo>
                    <a:pt x="548" y="6"/>
                  </a:lnTo>
                  <a:lnTo>
                    <a:pt x="547" y="2"/>
                  </a:lnTo>
                  <a:lnTo>
                    <a:pt x="545" y="0"/>
                  </a:lnTo>
                  <a:lnTo>
                    <a:pt x="542" y="0"/>
                  </a:lnTo>
                  <a:lnTo>
                    <a:pt x="539" y="0"/>
                  </a:lnTo>
                  <a:lnTo>
                    <a:pt x="539"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28" name="Freeform 940"/>
            <p:cNvSpPr/>
            <p:nvPr/>
          </p:nvSpPr>
          <p:spPr bwMode="auto">
            <a:xfrm>
              <a:off x="6367463" y="3214688"/>
              <a:ext cx="254000" cy="260350"/>
            </a:xfrm>
            <a:custGeom>
              <a:avLst/>
              <a:gdLst/>
              <a:ahLst/>
              <a:cxnLst>
                <a:cxn ang="0">
                  <a:pos x="632" y="0"/>
                </a:cxn>
                <a:cxn ang="0">
                  <a:pos x="618" y="7"/>
                </a:cxn>
                <a:cxn ang="0">
                  <a:pos x="605" y="13"/>
                </a:cxn>
                <a:cxn ang="0">
                  <a:pos x="582" y="31"/>
                </a:cxn>
                <a:cxn ang="0">
                  <a:pos x="562" y="51"/>
                </a:cxn>
                <a:cxn ang="0">
                  <a:pos x="525" y="82"/>
                </a:cxn>
                <a:cxn ang="0">
                  <a:pos x="491" y="116"/>
                </a:cxn>
                <a:cxn ang="0">
                  <a:pos x="322" y="281"/>
                </a:cxn>
                <a:cxn ang="0">
                  <a:pos x="300" y="303"/>
                </a:cxn>
                <a:cxn ang="0">
                  <a:pos x="237" y="375"/>
                </a:cxn>
                <a:cxn ang="0">
                  <a:pos x="156" y="472"/>
                </a:cxn>
                <a:cxn ang="0">
                  <a:pos x="121" y="518"/>
                </a:cxn>
                <a:cxn ang="0">
                  <a:pos x="64" y="585"/>
                </a:cxn>
                <a:cxn ang="0">
                  <a:pos x="24" y="626"/>
                </a:cxn>
                <a:cxn ang="0">
                  <a:pos x="3" y="646"/>
                </a:cxn>
                <a:cxn ang="0">
                  <a:pos x="0" y="650"/>
                </a:cxn>
                <a:cxn ang="0">
                  <a:pos x="2" y="654"/>
                </a:cxn>
                <a:cxn ang="0">
                  <a:pos x="8" y="655"/>
                </a:cxn>
                <a:cxn ang="0">
                  <a:pos x="11" y="654"/>
                </a:cxn>
                <a:cxn ang="0">
                  <a:pos x="50" y="616"/>
                </a:cxn>
                <a:cxn ang="0">
                  <a:pos x="88" y="575"/>
                </a:cxn>
                <a:cxn ang="0">
                  <a:pos x="157" y="489"/>
                </a:cxn>
                <a:cxn ang="0">
                  <a:pos x="238" y="392"/>
                </a:cxn>
                <a:cxn ang="0">
                  <a:pos x="322" y="297"/>
                </a:cxn>
                <a:cxn ang="0">
                  <a:pos x="342" y="277"/>
                </a:cxn>
                <a:cxn ang="0">
                  <a:pos x="403" y="217"/>
                </a:cxn>
                <a:cxn ang="0">
                  <a:pos x="484" y="139"/>
                </a:cxn>
                <a:cxn ang="0">
                  <a:pos x="522" y="101"/>
                </a:cxn>
                <a:cxn ang="0">
                  <a:pos x="562" y="64"/>
                </a:cxn>
                <a:cxn ang="0">
                  <a:pos x="599" y="33"/>
                </a:cxn>
                <a:cxn ang="0">
                  <a:pos x="609" y="26"/>
                </a:cxn>
                <a:cxn ang="0">
                  <a:pos x="628" y="16"/>
                </a:cxn>
                <a:cxn ang="0">
                  <a:pos x="637" y="10"/>
                </a:cxn>
                <a:cxn ang="0">
                  <a:pos x="640" y="7"/>
                </a:cxn>
                <a:cxn ang="0">
                  <a:pos x="637" y="1"/>
                </a:cxn>
                <a:cxn ang="0">
                  <a:pos x="633" y="0"/>
                </a:cxn>
                <a:cxn ang="0">
                  <a:pos x="632" y="0"/>
                </a:cxn>
              </a:cxnLst>
              <a:rect l="0" t="0" r="r" b="b"/>
              <a:pathLst>
                <a:path w="640" h="657">
                  <a:moveTo>
                    <a:pt x="632" y="0"/>
                  </a:moveTo>
                  <a:lnTo>
                    <a:pt x="632" y="0"/>
                  </a:lnTo>
                  <a:lnTo>
                    <a:pt x="624" y="4"/>
                  </a:lnTo>
                  <a:lnTo>
                    <a:pt x="618" y="7"/>
                  </a:lnTo>
                  <a:lnTo>
                    <a:pt x="613" y="9"/>
                  </a:lnTo>
                  <a:lnTo>
                    <a:pt x="605" y="13"/>
                  </a:lnTo>
                  <a:lnTo>
                    <a:pt x="605" y="13"/>
                  </a:lnTo>
                  <a:lnTo>
                    <a:pt x="582" y="31"/>
                  </a:lnTo>
                  <a:lnTo>
                    <a:pt x="562" y="51"/>
                  </a:lnTo>
                  <a:lnTo>
                    <a:pt x="562" y="51"/>
                  </a:lnTo>
                  <a:lnTo>
                    <a:pt x="542" y="65"/>
                  </a:lnTo>
                  <a:lnTo>
                    <a:pt x="525" y="82"/>
                  </a:lnTo>
                  <a:lnTo>
                    <a:pt x="491" y="116"/>
                  </a:lnTo>
                  <a:lnTo>
                    <a:pt x="491" y="116"/>
                  </a:lnTo>
                  <a:lnTo>
                    <a:pt x="406" y="199"/>
                  </a:lnTo>
                  <a:lnTo>
                    <a:pt x="322" y="281"/>
                  </a:lnTo>
                  <a:lnTo>
                    <a:pt x="322" y="281"/>
                  </a:lnTo>
                  <a:lnTo>
                    <a:pt x="300" y="303"/>
                  </a:lnTo>
                  <a:lnTo>
                    <a:pt x="279" y="327"/>
                  </a:lnTo>
                  <a:lnTo>
                    <a:pt x="237" y="375"/>
                  </a:lnTo>
                  <a:lnTo>
                    <a:pt x="197" y="424"/>
                  </a:lnTo>
                  <a:lnTo>
                    <a:pt x="156" y="472"/>
                  </a:lnTo>
                  <a:lnTo>
                    <a:pt x="156" y="472"/>
                  </a:lnTo>
                  <a:lnTo>
                    <a:pt x="121" y="518"/>
                  </a:lnTo>
                  <a:lnTo>
                    <a:pt x="83" y="562"/>
                  </a:lnTo>
                  <a:lnTo>
                    <a:pt x="64" y="585"/>
                  </a:lnTo>
                  <a:lnTo>
                    <a:pt x="44" y="607"/>
                  </a:lnTo>
                  <a:lnTo>
                    <a:pt x="24" y="626"/>
                  </a:lnTo>
                  <a:lnTo>
                    <a:pt x="3" y="646"/>
                  </a:lnTo>
                  <a:lnTo>
                    <a:pt x="3" y="646"/>
                  </a:lnTo>
                  <a:lnTo>
                    <a:pt x="0" y="649"/>
                  </a:lnTo>
                  <a:lnTo>
                    <a:pt x="0" y="650"/>
                  </a:lnTo>
                  <a:lnTo>
                    <a:pt x="2" y="653"/>
                  </a:lnTo>
                  <a:lnTo>
                    <a:pt x="2" y="654"/>
                  </a:lnTo>
                  <a:lnTo>
                    <a:pt x="6" y="657"/>
                  </a:lnTo>
                  <a:lnTo>
                    <a:pt x="8" y="655"/>
                  </a:lnTo>
                  <a:lnTo>
                    <a:pt x="11" y="654"/>
                  </a:lnTo>
                  <a:lnTo>
                    <a:pt x="11" y="654"/>
                  </a:lnTo>
                  <a:lnTo>
                    <a:pt x="30" y="636"/>
                  </a:lnTo>
                  <a:lnTo>
                    <a:pt x="50" y="616"/>
                  </a:lnTo>
                  <a:lnTo>
                    <a:pt x="70" y="596"/>
                  </a:lnTo>
                  <a:lnTo>
                    <a:pt x="88" y="575"/>
                  </a:lnTo>
                  <a:lnTo>
                    <a:pt x="123" y="532"/>
                  </a:lnTo>
                  <a:lnTo>
                    <a:pt x="157" y="489"/>
                  </a:lnTo>
                  <a:lnTo>
                    <a:pt x="157" y="489"/>
                  </a:lnTo>
                  <a:lnTo>
                    <a:pt x="238" y="392"/>
                  </a:lnTo>
                  <a:lnTo>
                    <a:pt x="280" y="344"/>
                  </a:lnTo>
                  <a:lnTo>
                    <a:pt x="322" y="297"/>
                  </a:lnTo>
                  <a:lnTo>
                    <a:pt x="322" y="297"/>
                  </a:lnTo>
                  <a:lnTo>
                    <a:pt x="342" y="277"/>
                  </a:lnTo>
                  <a:lnTo>
                    <a:pt x="363" y="256"/>
                  </a:lnTo>
                  <a:lnTo>
                    <a:pt x="403" y="217"/>
                  </a:lnTo>
                  <a:lnTo>
                    <a:pt x="445" y="179"/>
                  </a:lnTo>
                  <a:lnTo>
                    <a:pt x="484" y="139"/>
                  </a:lnTo>
                  <a:lnTo>
                    <a:pt x="484" y="139"/>
                  </a:lnTo>
                  <a:lnTo>
                    <a:pt x="522" y="101"/>
                  </a:lnTo>
                  <a:lnTo>
                    <a:pt x="562" y="64"/>
                  </a:lnTo>
                  <a:lnTo>
                    <a:pt x="562" y="64"/>
                  </a:lnTo>
                  <a:lnTo>
                    <a:pt x="580" y="48"/>
                  </a:lnTo>
                  <a:lnTo>
                    <a:pt x="599" y="33"/>
                  </a:lnTo>
                  <a:lnTo>
                    <a:pt x="599" y="33"/>
                  </a:lnTo>
                  <a:lnTo>
                    <a:pt x="609" y="26"/>
                  </a:lnTo>
                  <a:lnTo>
                    <a:pt x="618" y="21"/>
                  </a:lnTo>
                  <a:lnTo>
                    <a:pt x="628" y="16"/>
                  </a:lnTo>
                  <a:lnTo>
                    <a:pt x="637" y="10"/>
                  </a:lnTo>
                  <a:lnTo>
                    <a:pt x="637" y="10"/>
                  </a:lnTo>
                  <a:lnTo>
                    <a:pt x="639" y="9"/>
                  </a:lnTo>
                  <a:lnTo>
                    <a:pt x="640" y="7"/>
                  </a:lnTo>
                  <a:lnTo>
                    <a:pt x="639" y="3"/>
                  </a:lnTo>
                  <a:lnTo>
                    <a:pt x="637" y="1"/>
                  </a:lnTo>
                  <a:lnTo>
                    <a:pt x="636" y="0"/>
                  </a:lnTo>
                  <a:lnTo>
                    <a:pt x="633" y="0"/>
                  </a:lnTo>
                  <a:lnTo>
                    <a:pt x="632" y="0"/>
                  </a:lnTo>
                  <a:lnTo>
                    <a:pt x="632"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29" name="Freeform 941"/>
            <p:cNvSpPr/>
            <p:nvPr/>
          </p:nvSpPr>
          <p:spPr bwMode="auto">
            <a:xfrm>
              <a:off x="6415088" y="3216276"/>
              <a:ext cx="255588" cy="260350"/>
            </a:xfrm>
            <a:custGeom>
              <a:avLst/>
              <a:gdLst/>
              <a:ahLst/>
              <a:cxnLst>
                <a:cxn ang="0">
                  <a:pos x="634" y="4"/>
                </a:cxn>
                <a:cxn ang="0">
                  <a:pos x="604" y="25"/>
                </a:cxn>
                <a:cxn ang="0">
                  <a:pos x="582" y="45"/>
                </a:cxn>
                <a:cxn ang="0">
                  <a:pos x="560" y="64"/>
                </a:cxn>
                <a:cxn ang="0">
                  <a:pos x="493" y="124"/>
                </a:cxn>
                <a:cxn ang="0">
                  <a:pos x="471" y="145"/>
                </a:cxn>
                <a:cxn ang="0">
                  <a:pos x="388" y="226"/>
                </a:cxn>
                <a:cxn ang="0">
                  <a:pos x="306" y="309"/>
                </a:cxn>
                <a:cxn ang="0">
                  <a:pos x="263" y="355"/>
                </a:cxn>
                <a:cxn ang="0">
                  <a:pos x="141" y="499"/>
                </a:cxn>
                <a:cxn ang="0">
                  <a:pos x="103" y="542"/>
                </a:cxn>
                <a:cxn ang="0">
                  <a:pos x="64" y="582"/>
                </a:cxn>
                <a:cxn ang="0">
                  <a:pos x="32" y="615"/>
                </a:cxn>
                <a:cxn ang="0">
                  <a:pos x="21" y="625"/>
                </a:cxn>
                <a:cxn ang="0">
                  <a:pos x="9" y="636"/>
                </a:cxn>
                <a:cxn ang="0">
                  <a:pos x="1" y="649"/>
                </a:cxn>
                <a:cxn ang="0">
                  <a:pos x="0" y="650"/>
                </a:cxn>
                <a:cxn ang="0">
                  <a:pos x="4" y="657"/>
                </a:cxn>
                <a:cxn ang="0">
                  <a:pos x="8" y="657"/>
                </a:cxn>
                <a:cxn ang="0">
                  <a:pos x="10" y="654"/>
                </a:cxn>
                <a:cxn ang="0">
                  <a:pos x="15" y="645"/>
                </a:cxn>
                <a:cxn ang="0">
                  <a:pos x="39" y="625"/>
                </a:cxn>
                <a:cxn ang="0">
                  <a:pos x="49" y="615"/>
                </a:cxn>
                <a:cxn ang="0">
                  <a:pos x="78" y="584"/>
                </a:cxn>
                <a:cxn ang="0">
                  <a:pos x="123" y="538"/>
                </a:cxn>
                <a:cxn ang="0">
                  <a:pos x="165" y="489"/>
                </a:cxn>
                <a:cxn ang="0">
                  <a:pos x="291" y="342"/>
                </a:cxn>
                <a:cxn ang="0">
                  <a:pos x="336" y="294"/>
                </a:cxn>
                <a:cxn ang="0">
                  <a:pos x="379" y="253"/>
                </a:cxn>
                <a:cxn ang="0">
                  <a:pos x="424" y="211"/>
                </a:cxn>
                <a:cxn ang="0">
                  <a:pos x="465" y="168"/>
                </a:cxn>
                <a:cxn ang="0">
                  <a:pos x="507" y="124"/>
                </a:cxn>
                <a:cxn ang="0">
                  <a:pos x="552" y="84"/>
                </a:cxn>
                <a:cxn ang="0">
                  <a:pos x="598" y="46"/>
                </a:cxn>
                <a:cxn ang="0">
                  <a:pos x="615" y="36"/>
                </a:cxn>
                <a:cxn ang="0">
                  <a:pos x="632" y="25"/>
                </a:cxn>
                <a:cxn ang="0">
                  <a:pos x="637" y="22"/>
                </a:cxn>
                <a:cxn ang="0">
                  <a:pos x="643" y="13"/>
                </a:cxn>
                <a:cxn ang="0">
                  <a:pos x="645" y="8"/>
                </a:cxn>
                <a:cxn ang="0">
                  <a:pos x="643" y="3"/>
                </a:cxn>
                <a:cxn ang="0">
                  <a:pos x="637" y="2"/>
                </a:cxn>
                <a:cxn ang="0">
                  <a:pos x="634" y="4"/>
                </a:cxn>
              </a:cxnLst>
              <a:rect l="0" t="0" r="r" b="b"/>
              <a:pathLst>
                <a:path w="645" h="657">
                  <a:moveTo>
                    <a:pt x="634" y="4"/>
                  </a:moveTo>
                  <a:lnTo>
                    <a:pt x="634" y="4"/>
                  </a:lnTo>
                  <a:lnTo>
                    <a:pt x="621" y="13"/>
                  </a:lnTo>
                  <a:lnTo>
                    <a:pt x="604" y="25"/>
                  </a:lnTo>
                  <a:lnTo>
                    <a:pt x="604" y="25"/>
                  </a:lnTo>
                  <a:lnTo>
                    <a:pt x="582" y="45"/>
                  </a:lnTo>
                  <a:lnTo>
                    <a:pt x="560" y="64"/>
                  </a:lnTo>
                  <a:lnTo>
                    <a:pt x="560" y="64"/>
                  </a:lnTo>
                  <a:lnTo>
                    <a:pt x="514" y="104"/>
                  </a:lnTo>
                  <a:lnTo>
                    <a:pt x="493" y="124"/>
                  </a:lnTo>
                  <a:lnTo>
                    <a:pt x="471" y="145"/>
                  </a:lnTo>
                  <a:lnTo>
                    <a:pt x="471" y="145"/>
                  </a:lnTo>
                  <a:lnTo>
                    <a:pt x="430" y="186"/>
                  </a:lnTo>
                  <a:lnTo>
                    <a:pt x="388" y="226"/>
                  </a:lnTo>
                  <a:lnTo>
                    <a:pt x="346" y="267"/>
                  </a:lnTo>
                  <a:lnTo>
                    <a:pt x="306" y="309"/>
                  </a:lnTo>
                  <a:lnTo>
                    <a:pt x="306" y="309"/>
                  </a:lnTo>
                  <a:lnTo>
                    <a:pt x="263" y="355"/>
                  </a:lnTo>
                  <a:lnTo>
                    <a:pt x="222" y="403"/>
                  </a:lnTo>
                  <a:lnTo>
                    <a:pt x="141" y="499"/>
                  </a:lnTo>
                  <a:lnTo>
                    <a:pt x="141" y="499"/>
                  </a:lnTo>
                  <a:lnTo>
                    <a:pt x="103" y="542"/>
                  </a:lnTo>
                  <a:lnTo>
                    <a:pt x="64" y="582"/>
                  </a:lnTo>
                  <a:lnTo>
                    <a:pt x="64" y="582"/>
                  </a:lnTo>
                  <a:lnTo>
                    <a:pt x="43" y="604"/>
                  </a:lnTo>
                  <a:lnTo>
                    <a:pt x="32" y="615"/>
                  </a:lnTo>
                  <a:lnTo>
                    <a:pt x="21" y="625"/>
                  </a:lnTo>
                  <a:lnTo>
                    <a:pt x="21" y="625"/>
                  </a:lnTo>
                  <a:lnTo>
                    <a:pt x="14" y="629"/>
                  </a:lnTo>
                  <a:lnTo>
                    <a:pt x="9" y="636"/>
                  </a:lnTo>
                  <a:lnTo>
                    <a:pt x="4" y="641"/>
                  </a:lnTo>
                  <a:lnTo>
                    <a:pt x="1" y="649"/>
                  </a:lnTo>
                  <a:lnTo>
                    <a:pt x="1" y="649"/>
                  </a:lnTo>
                  <a:lnTo>
                    <a:pt x="0" y="650"/>
                  </a:lnTo>
                  <a:lnTo>
                    <a:pt x="0" y="653"/>
                  </a:lnTo>
                  <a:lnTo>
                    <a:pt x="4" y="657"/>
                  </a:lnTo>
                  <a:lnTo>
                    <a:pt x="5" y="657"/>
                  </a:lnTo>
                  <a:lnTo>
                    <a:pt x="8" y="657"/>
                  </a:lnTo>
                  <a:lnTo>
                    <a:pt x="9" y="655"/>
                  </a:lnTo>
                  <a:lnTo>
                    <a:pt x="10" y="654"/>
                  </a:lnTo>
                  <a:lnTo>
                    <a:pt x="10" y="654"/>
                  </a:lnTo>
                  <a:lnTo>
                    <a:pt x="15" y="645"/>
                  </a:lnTo>
                  <a:lnTo>
                    <a:pt x="23" y="638"/>
                  </a:lnTo>
                  <a:lnTo>
                    <a:pt x="39" y="625"/>
                  </a:lnTo>
                  <a:lnTo>
                    <a:pt x="39" y="625"/>
                  </a:lnTo>
                  <a:lnTo>
                    <a:pt x="49" y="615"/>
                  </a:lnTo>
                  <a:lnTo>
                    <a:pt x="59" y="604"/>
                  </a:lnTo>
                  <a:lnTo>
                    <a:pt x="78" y="584"/>
                  </a:lnTo>
                  <a:lnTo>
                    <a:pt x="78" y="584"/>
                  </a:lnTo>
                  <a:lnTo>
                    <a:pt x="123" y="538"/>
                  </a:lnTo>
                  <a:lnTo>
                    <a:pt x="165" y="489"/>
                  </a:lnTo>
                  <a:lnTo>
                    <a:pt x="165" y="489"/>
                  </a:lnTo>
                  <a:lnTo>
                    <a:pt x="248" y="390"/>
                  </a:lnTo>
                  <a:lnTo>
                    <a:pt x="291" y="342"/>
                  </a:lnTo>
                  <a:lnTo>
                    <a:pt x="336" y="294"/>
                  </a:lnTo>
                  <a:lnTo>
                    <a:pt x="336" y="294"/>
                  </a:lnTo>
                  <a:lnTo>
                    <a:pt x="358" y="274"/>
                  </a:lnTo>
                  <a:lnTo>
                    <a:pt x="379" y="253"/>
                  </a:lnTo>
                  <a:lnTo>
                    <a:pt x="401" y="232"/>
                  </a:lnTo>
                  <a:lnTo>
                    <a:pt x="424" y="211"/>
                  </a:lnTo>
                  <a:lnTo>
                    <a:pt x="424" y="211"/>
                  </a:lnTo>
                  <a:lnTo>
                    <a:pt x="465" y="168"/>
                  </a:lnTo>
                  <a:lnTo>
                    <a:pt x="507" y="124"/>
                  </a:lnTo>
                  <a:lnTo>
                    <a:pt x="507" y="124"/>
                  </a:lnTo>
                  <a:lnTo>
                    <a:pt x="529" y="104"/>
                  </a:lnTo>
                  <a:lnTo>
                    <a:pt x="552" y="84"/>
                  </a:lnTo>
                  <a:lnTo>
                    <a:pt x="598" y="46"/>
                  </a:lnTo>
                  <a:lnTo>
                    <a:pt x="598" y="46"/>
                  </a:lnTo>
                  <a:lnTo>
                    <a:pt x="605" y="39"/>
                  </a:lnTo>
                  <a:lnTo>
                    <a:pt x="615" y="36"/>
                  </a:lnTo>
                  <a:lnTo>
                    <a:pt x="624" y="30"/>
                  </a:lnTo>
                  <a:lnTo>
                    <a:pt x="632" y="25"/>
                  </a:lnTo>
                  <a:lnTo>
                    <a:pt x="632" y="25"/>
                  </a:lnTo>
                  <a:lnTo>
                    <a:pt x="637" y="22"/>
                  </a:lnTo>
                  <a:lnTo>
                    <a:pt x="641" y="19"/>
                  </a:lnTo>
                  <a:lnTo>
                    <a:pt x="643" y="13"/>
                  </a:lnTo>
                  <a:lnTo>
                    <a:pt x="645" y="8"/>
                  </a:lnTo>
                  <a:lnTo>
                    <a:pt x="645" y="8"/>
                  </a:lnTo>
                  <a:lnTo>
                    <a:pt x="645" y="5"/>
                  </a:lnTo>
                  <a:lnTo>
                    <a:pt x="643" y="3"/>
                  </a:lnTo>
                  <a:lnTo>
                    <a:pt x="641" y="0"/>
                  </a:lnTo>
                  <a:lnTo>
                    <a:pt x="637" y="2"/>
                  </a:lnTo>
                  <a:lnTo>
                    <a:pt x="634" y="3"/>
                  </a:lnTo>
                  <a:lnTo>
                    <a:pt x="634" y="4"/>
                  </a:lnTo>
                  <a:lnTo>
                    <a:pt x="63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30" name="Freeform 942"/>
            <p:cNvSpPr/>
            <p:nvPr/>
          </p:nvSpPr>
          <p:spPr bwMode="auto">
            <a:xfrm>
              <a:off x="6472238" y="3225801"/>
              <a:ext cx="234950" cy="250825"/>
            </a:xfrm>
            <a:custGeom>
              <a:avLst/>
              <a:gdLst/>
              <a:ahLst/>
              <a:cxnLst>
                <a:cxn ang="0">
                  <a:pos x="585" y="0"/>
                </a:cxn>
                <a:cxn ang="0">
                  <a:pos x="555" y="19"/>
                </a:cxn>
                <a:cxn ang="0">
                  <a:pos x="530" y="47"/>
                </a:cxn>
                <a:cxn ang="0">
                  <a:pos x="524" y="57"/>
                </a:cxn>
                <a:cxn ang="0">
                  <a:pos x="496" y="86"/>
                </a:cxn>
                <a:cxn ang="0">
                  <a:pos x="457" y="123"/>
                </a:cxn>
                <a:cxn ang="0">
                  <a:pos x="436" y="145"/>
                </a:cxn>
                <a:cxn ang="0">
                  <a:pos x="374" y="214"/>
                </a:cxn>
                <a:cxn ang="0">
                  <a:pos x="313" y="284"/>
                </a:cxn>
                <a:cxn ang="0">
                  <a:pos x="291" y="306"/>
                </a:cxn>
                <a:cxn ang="0">
                  <a:pos x="166" y="434"/>
                </a:cxn>
                <a:cxn ang="0">
                  <a:pos x="125" y="477"/>
                </a:cxn>
                <a:cxn ang="0">
                  <a:pos x="45" y="565"/>
                </a:cxn>
                <a:cxn ang="0">
                  <a:pos x="11" y="603"/>
                </a:cxn>
                <a:cxn ang="0">
                  <a:pos x="3" y="617"/>
                </a:cxn>
                <a:cxn ang="0">
                  <a:pos x="2" y="618"/>
                </a:cxn>
                <a:cxn ang="0">
                  <a:pos x="0" y="628"/>
                </a:cxn>
                <a:cxn ang="0">
                  <a:pos x="0" y="630"/>
                </a:cxn>
                <a:cxn ang="0">
                  <a:pos x="6" y="633"/>
                </a:cxn>
                <a:cxn ang="0">
                  <a:pos x="11" y="630"/>
                </a:cxn>
                <a:cxn ang="0">
                  <a:pos x="17" y="628"/>
                </a:cxn>
                <a:cxn ang="0">
                  <a:pos x="20" y="626"/>
                </a:cxn>
                <a:cxn ang="0">
                  <a:pos x="23" y="621"/>
                </a:cxn>
                <a:cxn ang="0">
                  <a:pos x="20" y="616"/>
                </a:cxn>
                <a:cxn ang="0">
                  <a:pos x="16" y="616"/>
                </a:cxn>
                <a:cxn ang="0">
                  <a:pos x="23" y="605"/>
                </a:cxn>
                <a:cxn ang="0">
                  <a:pos x="46" y="580"/>
                </a:cxn>
                <a:cxn ang="0">
                  <a:pos x="64" y="561"/>
                </a:cxn>
                <a:cxn ang="0">
                  <a:pos x="83" y="541"/>
                </a:cxn>
                <a:cxn ang="0">
                  <a:pos x="119" y="502"/>
                </a:cxn>
                <a:cxn ang="0">
                  <a:pos x="156" y="461"/>
                </a:cxn>
                <a:cxn ang="0">
                  <a:pos x="234" y="379"/>
                </a:cxn>
                <a:cxn ang="0">
                  <a:pos x="314" y="299"/>
                </a:cxn>
                <a:cxn ang="0">
                  <a:pos x="351" y="259"/>
                </a:cxn>
                <a:cxn ang="0">
                  <a:pos x="420" y="178"/>
                </a:cxn>
                <a:cxn ang="0">
                  <a:pos x="457" y="138"/>
                </a:cxn>
                <a:cxn ang="0">
                  <a:pos x="491" y="106"/>
                </a:cxn>
                <a:cxn ang="0">
                  <a:pos x="524" y="72"/>
                </a:cxn>
                <a:cxn ang="0">
                  <a:pos x="555" y="38"/>
                </a:cxn>
                <a:cxn ang="0">
                  <a:pos x="572" y="23"/>
                </a:cxn>
                <a:cxn ang="0">
                  <a:pos x="592" y="10"/>
                </a:cxn>
                <a:cxn ang="0">
                  <a:pos x="593" y="9"/>
                </a:cxn>
                <a:cxn ang="0">
                  <a:pos x="593" y="2"/>
                </a:cxn>
                <a:cxn ang="0">
                  <a:pos x="588" y="0"/>
                </a:cxn>
                <a:cxn ang="0">
                  <a:pos x="585" y="0"/>
                </a:cxn>
              </a:cxnLst>
              <a:rect l="0" t="0" r="r" b="b"/>
              <a:pathLst>
                <a:path w="594" h="633">
                  <a:moveTo>
                    <a:pt x="585" y="0"/>
                  </a:moveTo>
                  <a:lnTo>
                    <a:pt x="585" y="0"/>
                  </a:lnTo>
                  <a:lnTo>
                    <a:pt x="569" y="9"/>
                  </a:lnTo>
                  <a:lnTo>
                    <a:pt x="555" y="19"/>
                  </a:lnTo>
                  <a:lnTo>
                    <a:pt x="542" y="32"/>
                  </a:lnTo>
                  <a:lnTo>
                    <a:pt x="530" y="47"/>
                  </a:lnTo>
                  <a:lnTo>
                    <a:pt x="530" y="47"/>
                  </a:lnTo>
                  <a:lnTo>
                    <a:pt x="524" y="57"/>
                  </a:lnTo>
                  <a:lnTo>
                    <a:pt x="514" y="68"/>
                  </a:lnTo>
                  <a:lnTo>
                    <a:pt x="496" y="86"/>
                  </a:lnTo>
                  <a:lnTo>
                    <a:pt x="476" y="104"/>
                  </a:lnTo>
                  <a:lnTo>
                    <a:pt x="457" y="123"/>
                  </a:lnTo>
                  <a:lnTo>
                    <a:pt x="457" y="123"/>
                  </a:lnTo>
                  <a:lnTo>
                    <a:pt x="436" y="145"/>
                  </a:lnTo>
                  <a:lnTo>
                    <a:pt x="415" y="167"/>
                  </a:lnTo>
                  <a:lnTo>
                    <a:pt x="374" y="214"/>
                  </a:lnTo>
                  <a:lnTo>
                    <a:pt x="334" y="260"/>
                  </a:lnTo>
                  <a:lnTo>
                    <a:pt x="313" y="284"/>
                  </a:lnTo>
                  <a:lnTo>
                    <a:pt x="291" y="306"/>
                  </a:lnTo>
                  <a:lnTo>
                    <a:pt x="291" y="306"/>
                  </a:lnTo>
                  <a:lnTo>
                    <a:pt x="207" y="391"/>
                  </a:lnTo>
                  <a:lnTo>
                    <a:pt x="166" y="434"/>
                  </a:lnTo>
                  <a:lnTo>
                    <a:pt x="125" y="477"/>
                  </a:lnTo>
                  <a:lnTo>
                    <a:pt x="125" y="477"/>
                  </a:lnTo>
                  <a:lnTo>
                    <a:pt x="45" y="565"/>
                  </a:lnTo>
                  <a:lnTo>
                    <a:pt x="45" y="565"/>
                  </a:lnTo>
                  <a:lnTo>
                    <a:pt x="21" y="588"/>
                  </a:lnTo>
                  <a:lnTo>
                    <a:pt x="11" y="603"/>
                  </a:lnTo>
                  <a:lnTo>
                    <a:pt x="7" y="609"/>
                  </a:lnTo>
                  <a:lnTo>
                    <a:pt x="3" y="617"/>
                  </a:lnTo>
                  <a:lnTo>
                    <a:pt x="3" y="617"/>
                  </a:lnTo>
                  <a:lnTo>
                    <a:pt x="2" y="618"/>
                  </a:lnTo>
                  <a:lnTo>
                    <a:pt x="0" y="621"/>
                  </a:lnTo>
                  <a:lnTo>
                    <a:pt x="0" y="628"/>
                  </a:lnTo>
                  <a:lnTo>
                    <a:pt x="0" y="628"/>
                  </a:lnTo>
                  <a:lnTo>
                    <a:pt x="0" y="630"/>
                  </a:lnTo>
                  <a:lnTo>
                    <a:pt x="2" y="631"/>
                  </a:lnTo>
                  <a:lnTo>
                    <a:pt x="6" y="633"/>
                  </a:lnTo>
                  <a:lnTo>
                    <a:pt x="9" y="631"/>
                  </a:lnTo>
                  <a:lnTo>
                    <a:pt x="11" y="630"/>
                  </a:lnTo>
                  <a:lnTo>
                    <a:pt x="12" y="628"/>
                  </a:lnTo>
                  <a:lnTo>
                    <a:pt x="17" y="628"/>
                  </a:lnTo>
                  <a:lnTo>
                    <a:pt x="17" y="628"/>
                  </a:lnTo>
                  <a:lnTo>
                    <a:pt x="20" y="626"/>
                  </a:lnTo>
                  <a:lnTo>
                    <a:pt x="21" y="625"/>
                  </a:lnTo>
                  <a:lnTo>
                    <a:pt x="23" y="621"/>
                  </a:lnTo>
                  <a:lnTo>
                    <a:pt x="21" y="617"/>
                  </a:lnTo>
                  <a:lnTo>
                    <a:pt x="20" y="616"/>
                  </a:lnTo>
                  <a:lnTo>
                    <a:pt x="17" y="616"/>
                  </a:lnTo>
                  <a:lnTo>
                    <a:pt x="16" y="616"/>
                  </a:lnTo>
                  <a:lnTo>
                    <a:pt x="16" y="616"/>
                  </a:lnTo>
                  <a:lnTo>
                    <a:pt x="23" y="605"/>
                  </a:lnTo>
                  <a:lnTo>
                    <a:pt x="30" y="596"/>
                  </a:lnTo>
                  <a:lnTo>
                    <a:pt x="46" y="580"/>
                  </a:lnTo>
                  <a:lnTo>
                    <a:pt x="46" y="580"/>
                  </a:lnTo>
                  <a:lnTo>
                    <a:pt x="64" y="561"/>
                  </a:lnTo>
                  <a:lnTo>
                    <a:pt x="83" y="541"/>
                  </a:lnTo>
                  <a:lnTo>
                    <a:pt x="83" y="541"/>
                  </a:lnTo>
                  <a:lnTo>
                    <a:pt x="101" y="522"/>
                  </a:lnTo>
                  <a:lnTo>
                    <a:pt x="119" y="502"/>
                  </a:lnTo>
                  <a:lnTo>
                    <a:pt x="156" y="461"/>
                  </a:lnTo>
                  <a:lnTo>
                    <a:pt x="156" y="461"/>
                  </a:lnTo>
                  <a:lnTo>
                    <a:pt x="194" y="420"/>
                  </a:lnTo>
                  <a:lnTo>
                    <a:pt x="234" y="379"/>
                  </a:lnTo>
                  <a:lnTo>
                    <a:pt x="314" y="299"/>
                  </a:lnTo>
                  <a:lnTo>
                    <a:pt x="314" y="299"/>
                  </a:lnTo>
                  <a:lnTo>
                    <a:pt x="333" y="280"/>
                  </a:lnTo>
                  <a:lnTo>
                    <a:pt x="351" y="259"/>
                  </a:lnTo>
                  <a:lnTo>
                    <a:pt x="385" y="218"/>
                  </a:lnTo>
                  <a:lnTo>
                    <a:pt x="420" y="178"/>
                  </a:lnTo>
                  <a:lnTo>
                    <a:pt x="439" y="158"/>
                  </a:lnTo>
                  <a:lnTo>
                    <a:pt x="457" y="138"/>
                  </a:lnTo>
                  <a:lnTo>
                    <a:pt x="457" y="138"/>
                  </a:lnTo>
                  <a:lnTo>
                    <a:pt x="491" y="106"/>
                  </a:lnTo>
                  <a:lnTo>
                    <a:pt x="524" y="72"/>
                  </a:lnTo>
                  <a:lnTo>
                    <a:pt x="524" y="72"/>
                  </a:lnTo>
                  <a:lnTo>
                    <a:pt x="539" y="55"/>
                  </a:lnTo>
                  <a:lnTo>
                    <a:pt x="555" y="38"/>
                  </a:lnTo>
                  <a:lnTo>
                    <a:pt x="563" y="30"/>
                  </a:lnTo>
                  <a:lnTo>
                    <a:pt x="572" y="23"/>
                  </a:lnTo>
                  <a:lnTo>
                    <a:pt x="581" y="15"/>
                  </a:lnTo>
                  <a:lnTo>
                    <a:pt x="592" y="10"/>
                  </a:lnTo>
                  <a:lnTo>
                    <a:pt x="592" y="10"/>
                  </a:lnTo>
                  <a:lnTo>
                    <a:pt x="593" y="9"/>
                  </a:lnTo>
                  <a:lnTo>
                    <a:pt x="594" y="6"/>
                  </a:lnTo>
                  <a:lnTo>
                    <a:pt x="593" y="2"/>
                  </a:lnTo>
                  <a:lnTo>
                    <a:pt x="590" y="0"/>
                  </a:lnTo>
                  <a:lnTo>
                    <a:pt x="588" y="0"/>
                  </a:lnTo>
                  <a:lnTo>
                    <a:pt x="585" y="0"/>
                  </a:lnTo>
                  <a:lnTo>
                    <a:pt x="585"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31" name="Freeform 943"/>
            <p:cNvSpPr/>
            <p:nvPr/>
          </p:nvSpPr>
          <p:spPr bwMode="auto">
            <a:xfrm>
              <a:off x="6510338" y="3216276"/>
              <a:ext cx="269875" cy="266700"/>
            </a:xfrm>
            <a:custGeom>
              <a:avLst/>
              <a:gdLst/>
              <a:ahLst/>
              <a:cxnLst>
                <a:cxn ang="0">
                  <a:pos x="671" y="2"/>
                </a:cxn>
                <a:cxn ang="0">
                  <a:pos x="655" y="12"/>
                </a:cxn>
                <a:cxn ang="0">
                  <a:pos x="641" y="25"/>
                </a:cxn>
                <a:cxn ang="0">
                  <a:pos x="620" y="41"/>
                </a:cxn>
                <a:cxn ang="0">
                  <a:pos x="614" y="46"/>
                </a:cxn>
                <a:cxn ang="0">
                  <a:pos x="602" y="58"/>
                </a:cxn>
                <a:cxn ang="0">
                  <a:pos x="595" y="63"/>
                </a:cxn>
                <a:cxn ang="0">
                  <a:pos x="577" y="77"/>
                </a:cxn>
                <a:cxn ang="0">
                  <a:pos x="560" y="94"/>
                </a:cxn>
                <a:cxn ang="0">
                  <a:pos x="532" y="119"/>
                </a:cxn>
                <a:cxn ang="0">
                  <a:pos x="508" y="145"/>
                </a:cxn>
                <a:cxn ang="0">
                  <a:pos x="463" y="191"/>
                </a:cxn>
                <a:cxn ang="0">
                  <a:pos x="370" y="280"/>
                </a:cxn>
                <a:cxn ang="0">
                  <a:pos x="326" y="326"/>
                </a:cxn>
                <a:cxn ang="0">
                  <a:pos x="304" y="351"/>
                </a:cxn>
                <a:cxn ang="0">
                  <a:pos x="241" y="428"/>
                </a:cxn>
                <a:cxn ang="0">
                  <a:pos x="175" y="502"/>
                </a:cxn>
                <a:cxn ang="0">
                  <a:pos x="152" y="526"/>
                </a:cxn>
                <a:cxn ang="0">
                  <a:pos x="101" y="572"/>
                </a:cxn>
                <a:cxn ang="0">
                  <a:pos x="45" y="612"/>
                </a:cxn>
                <a:cxn ang="0">
                  <a:pos x="29" y="623"/>
                </a:cxn>
                <a:cxn ang="0">
                  <a:pos x="13" y="635"/>
                </a:cxn>
                <a:cxn ang="0">
                  <a:pos x="3" y="649"/>
                </a:cxn>
                <a:cxn ang="0">
                  <a:pos x="0" y="669"/>
                </a:cxn>
                <a:cxn ang="0">
                  <a:pos x="1" y="671"/>
                </a:cxn>
                <a:cxn ang="0">
                  <a:pos x="7" y="674"/>
                </a:cxn>
                <a:cxn ang="0">
                  <a:pos x="11" y="672"/>
                </a:cxn>
                <a:cxn ang="0">
                  <a:pos x="12" y="669"/>
                </a:cxn>
                <a:cxn ang="0">
                  <a:pos x="12" y="659"/>
                </a:cxn>
                <a:cxn ang="0">
                  <a:pos x="18" y="646"/>
                </a:cxn>
                <a:cxn ang="0">
                  <a:pos x="37" y="631"/>
                </a:cxn>
                <a:cxn ang="0">
                  <a:pos x="51" y="623"/>
                </a:cxn>
                <a:cxn ang="0">
                  <a:pos x="90" y="593"/>
                </a:cxn>
                <a:cxn ang="0">
                  <a:pos x="114" y="573"/>
                </a:cxn>
                <a:cxn ang="0">
                  <a:pos x="160" y="534"/>
                </a:cxn>
                <a:cxn ang="0">
                  <a:pos x="182" y="513"/>
                </a:cxn>
                <a:cxn ang="0">
                  <a:pos x="222" y="467"/>
                </a:cxn>
                <a:cxn ang="0">
                  <a:pos x="301" y="373"/>
                </a:cxn>
                <a:cxn ang="0">
                  <a:pos x="342" y="326"/>
                </a:cxn>
                <a:cxn ang="0">
                  <a:pos x="382" y="287"/>
                </a:cxn>
                <a:cxn ang="0">
                  <a:pos x="423" y="247"/>
                </a:cxn>
                <a:cxn ang="0">
                  <a:pos x="466" y="204"/>
                </a:cxn>
                <a:cxn ang="0">
                  <a:pos x="509" y="161"/>
                </a:cxn>
                <a:cxn ang="0">
                  <a:pos x="577" y="93"/>
                </a:cxn>
                <a:cxn ang="0">
                  <a:pos x="602" y="72"/>
                </a:cxn>
                <a:cxn ang="0">
                  <a:pos x="638" y="41"/>
                </a:cxn>
                <a:cxn ang="0">
                  <a:pos x="667" y="17"/>
                </a:cxn>
                <a:cxn ang="0">
                  <a:pos x="676" y="11"/>
                </a:cxn>
                <a:cxn ang="0">
                  <a:pos x="680" y="8"/>
                </a:cxn>
                <a:cxn ang="0">
                  <a:pos x="676" y="0"/>
                </a:cxn>
                <a:cxn ang="0">
                  <a:pos x="671" y="2"/>
                </a:cxn>
              </a:cxnLst>
              <a:rect l="0" t="0" r="r" b="b"/>
              <a:pathLst>
                <a:path w="680" h="674">
                  <a:moveTo>
                    <a:pt x="671" y="2"/>
                  </a:moveTo>
                  <a:lnTo>
                    <a:pt x="671" y="2"/>
                  </a:lnTo>
                  <a:lnTo>
                    <a:pt x="663" y="7"/>
                  </a:lnTo>
                  <a:lnTo>
                    <a:pt x="655" y="12"/>
                  </a:lnTo>
                  <a:lnTo>
                    <a:pt x="641" y="25"/>
                  </a:lnTo>
                  <a:lnTo>
                    <a:pt x="641" y="25"/>
                  </a:lnTo>
                  <a:lnTo>
                    <a:pt x="631" y="33"/>
                  </a:lnTo>
                  <a:lnTo>
                    <a:pt x="620" y="41"/>
                  </a:lnTo>
                  <a:lnTo>
                    <a:pt x="620" y="41"/>
                  </a:lnTo>
                  <a:lnTo>
                    <a:pt x="614" y="46"/>
                  </a:lnTo>
                  <a:lnTo>
                    <a:pt x="608" y="53"/>
                  </a:lnTo>
                  <a:lnTo>
                    <a:pt x="602" y="58"/>
                  </a:lnTo>
                  <a:lnTo>
                    <a:pt x="595" y="63"/>
                  </a:lnTo>
                  <a:lnTo>
                    <a:pt x="595" y="63"/>
                  </a:lnTo>
                  <a:lnTo>
                    <a:pt x="586" y="70"/>
                  </a:lnTo>
                  <a:lnTo>
                    <a:pt x="577" y="77"/>
                  </a:lnTo>
                  <a:lnTo>
                    <a:pt x="560" y="94"/>
                  </a:lnTo>
                  <a:lnTo>
                    <a:pt x="560" y="94"/>
                  </a:lnTo>
                  <a:lnTo>
                    <a:pt x="546" y="106"/>
                  </a:lnTo>
                  <a:lnTo>
                    <a:pt x="532" y="119"/>
                  </a:lnTo>
                  <a:lnTo>
                    <a:pt x="508" y="145"/>
                  </a:lnTo>
                  <a:lnTo>
                    <a:pt x="508" y="145"/>
                  </a:lnTo>
                  <a:lnTo>
                    <a:pt x="485" y="169"/>
                  </a:lnTo>
                  <a:lnTo>
                    <a:pt x="463" y="191"/>
                  </a:lnTo>
                  <a:lnTo>
                    <a:pt x="416" y="236"/>
                  </a:lnTo>
                  <a:lnTo>
                    <a:pt x="370" y="280"/>
                  </a:lnTo>
                  <a:lnTo>
                    <a:pt x="348" y="302"/>
                  </a:lnTo>
                  <a:lnTo>
                    <a:pt x="326" y="326"/>
                  </a:lnTo>
                  <a:lnTo>
                    <a:pt x="326" y="326"/>
                  </a:lnTo>
                  <a:lnTo>
                    <a:pt x="304" y="351"/>
                  </a:lnTo>
                  <a:lnTo>
                    <a:pt x="283" y="376"/>
                  </a:lnTo>
                  <a:lnTo>
                    <a:pt x="241" y="428"/>
                  </a:lnTo>
                  <a:lnTo>
                    <a:pt x="198" y="478"/>
                  </a:lnTo>
                  <a:lnTo>
                    <a:pt x="175" y="502"/>
                  </a:lnTo>
                  <a:lnTo>
                    <a:pt x="152" y="526"/>
                  </a:lnTo>
                  <a:lnTo>
                    <a:pt x="152" y="526"/>
                  </a:lnTo>
                  <a:lnTo>
                    <a:pt x="127" y="550"/>
                  </a:lnTo>
                  <a:lnTo>
                    <a:pt x="101" y="572"/>
                  </a:lnTo>
                  <a:lnTo>
                    <a:pt x="73" y="593"/>
                  </a:lnTo>
                  <a:lnTo>
                    <a:pt x="45" y="612"/>
                  </a:lnTo>
                  <a:lnTo>
                    <a:pt x="45" y="612"/>
                  </a:lnTo>
                  <a:lnTo>
                    <a:pt x="29" y="623"/>
                  </a:lnTo>
                  <a:lnTo>
                    <a:pt x="21" y="629"/>
                  </a:lnTo>
                  <a:lnTo>
                    <a:pt x="13" y="635"/>
                  </a:lnTo>
                  <a:lnTo>
                    <a:pt x="8" y="641"/>
                  </a:lnTo>
                  <a:lnTo>
                    <a:pt x="3" y="649"/>
                  </a:lnTo>
                  <a:lnTo>
                    <a:pt x="0" y="658"/>
                  </a:lnTo>
                  <a:lnTo>
                    <a:pt x="0" y="669"/>
                  </a:lnTo>
                  <a:lnTo>
                    <a:pt x="0" y="669"/>
                  </a:lnTo>
                  <a:lnTo>
                    <a:pt x="1" y="671"/>
                  </a:lnTo>
                  <a:lnTo>
                    <a:pt x="3" y="672"/>
                  </a:lnTo>
                  <a:lnTo>
                    <a:pt x="7" y="674"/>
                  </a:lnTo>
                  <a:lnTo>
                    <a:pt x="9" y="674"/>
                  </a:lnTo>
                  <a:lnTo>
                    <a:pt x="11" y="672"/>
                  </a:lnTo>
                  <a:lnTo>
                    <a:pt x="12" y="671"/>
                  </a:lnTo>
                  <a:lnTo>
                    <a:pt x="12" y="669"/>
                  </a:lnTo>
                  <a:lnTo>
                    <a:pt x="12" y="669"/>
                  </a:lnTo>
                  <a:lnTo>
                    <a:pt x="12" y="659"/>
                  </a:lnTo>
                  <a:lnTo>
                    <a:pt x="14" y="653"/>
                  </a:lnTo>
                  <a:lnTo>
                    <a:pt x="18" y="646"/>
                  </a:lnTo>
                  <a:lnTo>
                    <a:pt x="24" y="641"/>
                  </a:lnTo>
                  <a:lnTo>
                    <a:pt x="37" y="631"/>
                  </a:lnTo>
                  <a:lnTo>
                    <a:pt x="51" y="623"/>
                  </a:lnTo>
                  <a:lnTo>
                    <a:pt x="51" y="623"/>
                  </a:lnTo>
                  <a:lnTo>
                    <a:pt x="71" y="608"/>
                  </a:lnTo>
                  <a:lnTo>
                    <a:pt x="90" y="593"/>
                  </a:lnTo>
                  <a:lnTo>
                    <a:pt x="90" y="593"/>
                  </a:lnTo>
                  <a:lnTo>
                    <a:pt x="114" y="573"/>
                  </a:lnTo>
                  <a:lnTo>
                    <a:pt x="137" y="553"/>
                  </a:lnTo>
                  <a:lnTo>
                    <a:pt x="160" y="534"/>
                  </a:lnTo>
                  <a:lnTo>
                    <a:pt x="182" y="513"/>
                  </a:lnTo>
                  <a:lnTo>
                    <a:pt x="182" y="513"/>
                  </a:lnTo>
                  <a:lnTo>
                    <a:pt x="203" y="491"/>
                  </a:lnTo>
                  <a:lnTo>
                    <a:pt x="222" y="467"/>
                  </a:lnTo>
                  <a:lnTo>
                    <a:pt x="262" y="420"/>
                  </a:lnTo>
                  <a:lnTo>
                    <a:pt x="301" y="373"/>
                  </a:lnTo>
                  <a:lnTo>
                    <a:pt x="342" y="326"/>
                  </a:lnTo>
                  <a:lnTo>
                    <a:pt x="342" y="326"/>
                  </a:lnTo>
                  <a:lnTo>
                    <a:pt x="361" y="306"/>
                  </a:lnTo>
                  <a:lnTo>
                    <a:pt x="382" y="287"/>
                  </a:lnTo>
                  <a:lnTo>
                    <a:pt x="403" y="267"/>
                  </a:lnTo>
                  <a:lnTo>
                    <a:pt x="423" y="247"/>
                  </a:lnTo>
                  <a:lnTo>
                    <a:pt x="423" y="247"/>
                  </a:lnTo>
                  <a:lnTo>
                    <a:pt x="466" y="204"/>
                  </a:lnTo>
                  <a:lnTo>
                    <a:pt x="509" y="161"/>
                  </a:lnTo>
                  <a:lnTo>
                    <a:pt x="509" y="161"/>
                  </a:lnTo>
                  <a:lnTo>
                    <a:pt x="553" y="115"/>
                  </a:lnTo>
                  <a:lnTo>
                    <a:pt x="577" y="93"/>
                  </a:lnTo>
                  <a:lnTo>
                    <a:pt x="602" y="72"/>
                  </a:lnTo>
                  <a:lnTo>
                    <a:pt x="602" y="72"/>
                  </a:lnTo>
                  <a:lnTo>
                    <a:pt x="620" y="56"/>
                  </a:lnTo>
                  <a:lnTo>
                    <a:pt x="638" y="41"/>
                  </a:lnTo>
                  <a:lnTo>
                    <a:pt x="657" y="25"/>
                  </a:lnTo>
                  <a:lnTo>
                    <a:pt x="667" y="17"/>
                  </a:lnTo>
                  <a:lnTo>
                    <a:pt x="676" y="11"/>
                  </a:lnTo>
                  <a:lnTo>
                    <a:pt x="676" y="11"/>
                  </a:lnTo>
                  <a:lnTo>
                    <a:pt x="679" y="9"/>
                  </a:lnTo>
                  <a:lnTo>
                    <a:pt x="680" y="8"/>
                  </a:lnTo>
                  <a:lnTo>
                    <a:pt x="679" y="3"/>
                  </a:lnTo>
                  <a:lnTo>
                    <a:pt x="676" y="0"/>
                  </a:lnTo>
                  <a:lnTo>
                    <a:pt x="674" y="0"/>
                  </a:lnTo>
                  <a:lnTo>
                    <a:pt x="671" y="2"/>
                  </a:lnTo>
                  <a:lnTo>
                    <a:pt x="671"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32" name="Freeform 944"/>
            <p:cNvSpPr/>
            <p:nvPr/>
          </p:nvSpPr>
          <p:spPr bwMode="auto">
            <a:xfrm>
              <a:off x="6559551" y="3438526"/>
              <a:ext cx="46038" cy="33338"/>
            </a:xfrm>
            <a:custGeom>
              <a:avLst/>
              <a:gdLst/>
              <a:ahLst/>
              <a:cxnLst>
                <a:cxn ang="0">
                  <a:pos x="103" y="1"/>
                </a:cxn>
                <a:cxn ang="0">
                  <a:pos x="103" y="1"/>
                </a:cxn>
                <a:cxn ang="0">
                  <a:pos x="52" y="44"/>
                </a:cxn>
                <a:cxn ang="0">
                  <a:pos x="52" y="44"/>
                </a:cxn>
                <a:cxn ang="0">
                  <a:pos x="42" y="52"/>
                </a:cxn>
                <a:cxn ang="0">
                  <a:pos x="29" y="61"/>
                </a:cxn>
                <a:cxn ang="0">
                  <a:pos x="16" y="69"/>
                </a:cxn>
                <a:cxn ang="0">
                  <a:pos x="9" y="72"/>
                </a:cxn>
                <a:cxn ang="0">
                  <a:pos x="3" y="75"/>
                </a:cxn>
                <a:cxn ang="0">
                  <a:pos x="3" y="75"/>
                </a:cxn>
                <a:cxn ang="0">
                  <a:pos x="1" y="76"/>
                </a:cxn>
                <a:cxn ang="0">
                  <a:pos x="0" y="77"/>
                </a:cxn>
                <a:cxn ang="0">
                  <a:pos x="0" y="81"/>
                </a:cxn>
                <a:cxn ang="0">
                  <a:pos x="1" y="85"/>
                </a:cxn>
                <a:cxn ang="0">
                  <a:pos x="4" y="85"/>
                </a:cxn>
                <a:cxn ang="0">
                  <a:pos x="7" y="85"/>
                </a:cxn>
                <a:cxn ang="0">
                  <a:pos x="7" y="85"/>
                </a:cxn>
                <a:cxn ang="0">
                  <a:pos x="18" y="81"/>
                </a:cxn>
                <a:cxn ang="0">
                  <a:pos x="31" y="73"/>
                </a:cxn>
                <a:cxn ang="0">
                  <a:pos x="54" y="58"/>
                </a:cxn>
                <a:cxn ang="0">
                  <a:pos x="54" y="58"/>
                </a:cxn>
                <a:cxn ang="0">
                  <a:pos x="82" y="34"/>
                </a:cxn>
                <a:cxn ang="0">
                  <a:pos x="111" y="9"/>
                </a:cxn>
                <a:cxn ang="0">
                  <a:pos x="111" y="9"/>
                </a:cxn>
                <a:cxn ang="0">
                  <a:pos x="112" y="8"/>
                </a:cxn>
                <a:cxn ang="0">
                  <a:pos x="114" y="5"/>
                </a:cxn>
                <a:cxn ang="0">
                  <a:pos x="112" y="4"/>
                </a:cxn>
                <a:cxn ang="0">
                  <a:pos x="111" y="3"/>
                </a:cxn>
                <a:cxn ang="0">
                  <a:pos x="109" y="0"/>
                </a:cxn>
                <a:cxn ang="0">
                  <a:pos x="106" y="0"/>
                </a:cxn>
                <a:cxn ang="0">
                  <a:pos x="103" y="1"/>
                </a:cxn>
                <a:cxn ang="0">
                  <a:pos x="103" y="1"/>
                </a:cxn>
              </a:cxnLst>
              <a:rect l="0" t="0" r="r" b="b"/>
              <a:pathLst>
                <a:path w="114" h="85">
                  <a:moveTo>
                    <a:pt x="103" y="1"/>
                  </a:moveTo>
                  <a:lnTo>
                    <a:pt x="103" y="1"/>
                  </a:lnTo>
                  <a:lnTo>
                    <a:pt x="52" y="44"/>
                  </a:lnTo>
                  <a:lnTo>
                    <a:pt x="52" y="44"/>
                  </a:lnTo>
                  <a:lnTo>
                    <a:pt x="42" y="52"/>
                  </a:lnTo>
                  <a:lnTo>
                    <a:pt x="29" y="61"/>
                  </a:lnTo>
                  <a:lnTo>
                    <a:pt x="16" y="69"/>
                  </a:lnTo>
                  <a:lnTo>
                    <a:pt x="9" y="72"/>
                  </a:lnTo>
                  <a:lnTo>
                    <a:pt x="3" y="75"/>
                  </a:lnTo>
                  <a:lnTo>
                    <a:pt x="3" y="75"/>
                  </a:lnTo>
                  <a:lnTo>
                    <a:pt x="1" y="76"/>
                  </a:lnTo>
                  <a:lnTo>
                    <a:pt x="0" y="77"/>
                  </a:lnTo>
                  <a:lnTo>
                    <a:pt x="0" y="81"/>
                  </a:lnTo>
                  <a:lnTo>
                    <a:pt x="1" y="85"/>
                  </a:lnTo>
                  <a:lnTo>
                    <a:pt x="4" y="85"/>
                  </a:lnTo>
                  <a:lnTo>
                    <a:pt x="7" y="85"/>
                  </a:lnTo>
                  <a:lnTo>
                    <a:pt x="7" y="85"/>
                  </a:lnTo>
                  <a:lnTo>
                    <a:pt x="18" y="81"/>
                  </a:lnTo>
                  <a:lnTo>
                    <a:pt x="31" y="73"/>
                  </a:lnTo>
                  <a:lnTo>
                    <a:pt x="54" y="58"/>
                  </a:lnTo>
                  <a:lnTo>
                    <a:pt x="54" y="58"/>
                  </a:lnTo>
                  <a:lnTo>
                    <a:pt x="82" y="34"/>
                  </a:lnTo>
                  <a:lnTo>
                    <a:pt x="111" y="9"/>
                  </a:lnTo>
                  <a:lnTo>
                    <a:pt x="111" y="9"/>
                  </a:lnTo>
                  <a:lnTo>
                    <a:pt x="112" y="8"/>
                  </a:lnTo>
                  <a:lnTo>
                    <a:pt x="114" y="5"/>
                  </a:lnTo>
                  <a:lnTo>
                    <a:pt x="112" y="4"/>
                  </a:lnTo>
                  <a:lnTo>
                    <a:pt x="111" y="3"/>
                  </a:lnTo>
                  <a:lnTo>
                    <a:pt x="109" y="0"/>
                  </a:lnTo>
                  <a:lnTo>
                    <a:pt x="106" y="0"/>
                  </a:lnTo>
                  <a:lnTo>
                    <a:pt x="103" y="1"/>
                  </a:lnTo>
                  <a:lnTo>
                    <a:pt x="10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33" name="Freeform 945"/>
            <p:cNvSpPr/>
            <p:nvPr/>
          </p:nvSpPr>
          <p:spPr bwMode="auto">
            <a:xfrm>
              <a:off x="6642101" y="3209926"/>
              <a:ext cx="209550" cy="212725"/>
            </a:xfrm>
            <a:custGeom>
              <a:avLst/>
              <a:gdLst/>
              <a:ahLst/>
              <a:cxnLst>
                <a:cxn ang="0">
                  <a:pos x="522" y="2"/>
                </a:cxn>
                <a:cxn ang="0">
                  <a:pos x="512" y="9"/>
                </a:cxn>
                <a:cxn ang="0">
                  <a:pos x="488" y="19"/>
                </a:cxn>
                <a:cxn ang="0">
                  <a:pos x="477" y="24"/>
                </a:cxn>
                <a:cxn ang="0">
                  <a:pos x="460" y="37"/>
                </a:cxn>
                <a:cxn ang="0">
                  <a:pos x="446" y="50"/>
                </a:cxn>
                <a:cxn ang="0">
                  <a:pos x="406" y="88"/>
                </a:cxn>
                <a:cxn ang="0">
                  <a:pos x="365" y="126"/>
                </a:cxn>
                <a:cxn ang="0">
                  <a:pos x="297" y="192"/>
                </a:cxn>
                <a:cxn ang="0">
                  <a:pos x="285" y="208"/>
                </a:cxn>
                <a:cxn ang="0">
                  <a:pos x="275" y="219"/>
                </a:cxn>
                <a:cxn ang="0">
                  <a:pos x="271" y="221"/>
                </a:cxn>
                <a:cxn ang="0">
                  <a:pos x="255" y="230"/>
                </a:cxn>
                <a:cxn ang="0">
                  <a:pos x="242" y="242"/>
                </a:cxn>
                <a:cxn ang="0">
                  <a:pos x="165" y="314"/>
                </a:cxn>
                <a:cxn ang="0">
                  <a:pos x="128" y="353"/>
                </a:cxn>
                <a:cxn ang="0">
                  <a:pos x="96" y="395"/>
                </a:cxn>
                <a:cxn ang="0">
                  <a:pos x="80" y="416"/>
                </a:cxn>
                <a:cxn ang="0">
                  <a:pos x="28" y="475"/>
                </a:cxn>
                <a:cxn ang="0">
                  <a:pos x="17" y="487"/>
                </a:cxn>
                <a:cxn ang="0">
                  <a:pos x="3" y="516"/>
                </a:cxn>
                <a:cxn ang="0">
                  <a:pos x="0" y="531"/>
                </a:cxn>
                <a:cxn ang="0">
                  <a:pos x="1" y="534"/>
                </a:cxn>
                <a:cxn ang="0">
                  <a:pos x="4" y="536"/>
                </a:cxn>
                <a:cxn ang="0">
                  <a:pos x="11" y="535"/>
                </a:cxn>
                <a:cxn ang="0">
                  <a:pos x="12" y="531"/>
                </a:cxn>
                <a:cxn ang="0">
                  <a:pos x="13" y="521"/>
                </a:cxn>
                <a:cxn ang="0">
                  <a:pos x="22" y="501"/>
                </a:cxn>
                <a:cxn ang="0">
                  <a:pos x="35" y="484"/>
                </a:cxn>
                <a:cxn ang="0">
                  <a:pos x="58" y="461"/>
                </a:cxn>
                <a:cxn ang="0">
                  <a:pos x="72" y="445"/>
                </a:cxn>
                <a:cxn ang="0">
                  <a:pos x="111" y="393"/>
                </a:cxn>
                <a:cxn ang="0">
                  <a:pos x="130" y="370"/>
                </a:cxn>
                <a:cxn ang="0">
                  <a:pos x="167" y="327"/>
                </a:cxn>
                <a:cxn ang="0">
                  <a:pos x="190" y="308"/>
                </a:cxn>
                <a:cxn ang="0">
                  <a:pos x="228" y="270"/>
                </a:cxn>
                <a:cxn ang="0">
                  <a:pos x="268" y="236"/>
                </a:cxn>
                <a:cxn ang="0">
                  <a:pos x="276" y="232"/>
                </a:cxn>
                <a:cxn ang="0">
                  <a:pos x="285" y="226"/>
                </a:cxn>
                <a:cxn ang="0">
                  <a:pos x="301" y="207"/>
                </a:cxn>
                <a:cxn ang="0">
                  <a:pos x="318" y="189"/>
                </a:cxn>
                <a:cxn ang="0">
                  <a:pos x="389" y="121"/>
                </a:cxn>
                <a:cxn ang="0">
                  <a:pos x="424" y="85"/>
                </a:cxn>
                <a:cxn ang="0">
                  <a:pos x="462" y="51"/>
                </a:cxn>
                <a:cxn ang="0">
                  <a:pos x="477" y="39"/>
                </a:cxn>
                <a:cxn ang="0">
                  <a:pos x="513" y="21"/>
                </a:cxn>
                <a:cxn ang="0">
                  <a:pos x="530" y="11"/>
                </a:cxn>
                <a:cxn ang="0">
                  <a:pos x="531" y="8"/>
                </a:cxn>
                <a:cxn ang="0">
                  <a:pos x="531" y="4"/>
                </a:cxn>
                <a:cxn ang="0">
                  <a:pos x="526" y="0"/>
                </a:cxn>
                <a:cxn ang="0">
                  <a:pos x="522" y="2"/>
                </a:cxn>
              </a:cxnLst>
              <a:rect l="0" t="0" r="r" b="b"/>
              <a:pathLst>
                <a:path w="531" h="536">
                  <a:moveTo>
                    <a:pt x="522" y="2"/>
                  </a:moveTo>
                  <a:lnTo>
                    <a:pt x="522" y="2"/>
                  </a:lnTo>
                  <a:lnTo>
                    <a:pt x="517" y="5"/>
                  </a:lnTo>
                  <a:lnTo>
                    <a:pt x="512" y="9"/>
                  </a:lnTo>
                  <a:lnTo>
                    <a:pt x="500" y="15"/>
                  </a:lnTo>
                  <a:lnTo>
                    <a:pt x="488" y="19"/>
                  </a:lnTo>
                  <a:lnTo>
                    <a:pt x="477" y="24"/>
                  </a:lnTo>
                  <a:lnTo>
                    <a:pt x="477" y="24"/>
                  </a:lnTo>
                  <a:lnTo>
                    <a:pt x="468" y="29"/>
                  </a:lnTo>
                  <a:lnTo>
                    <a:pt x="460" y="37"/>
                  </a:lnTo>
                  <a:lnTo>
                    <a:pt x="446" y="50"/>
                  </a:lnTo>
                  <a:lnTo>
                    <a:pt x="446" y="50"/>
                  </a:lnTo>
                  <a:lnTo>
                    <a:pt x="425" y="68"/>
                  </a:lnTo>
                  <a:lnTo>
                    <a:pt x="406" y="88"/>
                  </a:lnTo>
                  <a:lnTo>
                    <a:pt x="365" y="126"/>
                  </a:lnTo>
                  <a:lnTo>
                    <a:pt x="365" y="126"/>
                  </a:lnTo>
                  <a:lnTo>
                    <a:pt x="331" y="160"/>
                  </a:lnTo>
                  <a:lnTo>
                    <a:pt x="297" y="192"/>
                  </a:lnTo>
                  <a:lnTo>
                    <a:pt x="297" y="192"/>
                  </a:lnTo>
                  <a:lnTo>
                    <a:pt x="285" y="208"/>
                  </a:lnTo>
                  <a:lnTo>
                    <a:pt x="279" y="216"/>
                  </a:lnTo>
                  <a:lnTo>
                    <a:pt x="275" y="219"/>
                  </a:lnTo>
                  <a:lnTo>
                    <a:pt x="271" y="221"/>
                  </a:lnTo>
                  <a:lnTo>
                    <a:pt x="271" y="221"/>
                  </a:lnTo>
                  <a:lnTo>
                    <a:pt x="263" y="225"/>
                  </a:lnTo>
                  <a:lnTo>
                    <a:pt x="255" y="230"/>
                  </a:lnTo>
                  <a:lnTo>
                    <a:pt x="242" y="242"/>
                  </a:lnTo>
                  <a:lnTo>
                    <a:pt x="242" y="242"/>
                  </a:lnTo>
                  <a:lnTo>
                    <a:pt x="165" y="314"/>
                  </a:lnTo>
                  <a:lnTo>
                    <a:pt x="165" y="314"/>
                  </a:lnTo>
                  <a:lnTo>
                    <a:pt x="145" y="334"/>
                  </a:lnTo>
                  <a:lnTo>
                    <a:pt x="128" y="353"/>
                  </a:lnTo>
                  <a:lnTo>
                    <a:pt x="111" y="374"/>
                  </a:lnTo>
                  <a:lnTo>
                    <a:pt x="96" y="395"/>
                  </a:lnTo>
                  <a:lnTo>
                    <a:pt x="96" y="395"/>
                  </a:lnTo>
                  <a:lnTo>
                    <a:pt x="80" y="416"/>
                  </a:lnTo>
                  <a:lnTo>
                    <a:pt x="63" y="436"/>
                  </a:lnTo>
                  <a:lnTo>
                    <a:pt x="28" y="475"/>
                  </a:lnTo>
                  <a:lnTo>
                    <a:pt x="28" y="475"/>
                  </a:lnTo>
                  <a:lnTo>
                    <a:pt x="17" y="487"/>
                  </a:lnTo>
                  <a:lnTo>
                    <a:pt x="9" y="500"/>
                  </a:lnTo>
                  <a:lnTo>
                    <a:pt x="3" y="516"/>
                  </a:lnTo>
                  <a:lnTo>
                    <a:pt x="1" y="523"/>
                  </a:lnTo>
                  <a:lnTo>
                    <a:pt x="0" y="531"/>
                  </a:lnTo>
                  <a:lnTo>
                    <a:pt x="0" y="531"/>
                  </a:lnTo>
                  <a:lnTo>
                    <a:pt x="1" y="534"/>
                  </a:lnTo>
                  <a:lnTo>
                    <a:pt x="3" y="535"/>
                  </a:lnTo>
                  <a:lnTo>
                    <a:pt x="4" y="536"/>
                  </a:lnTo>
                  <a:lnTo>
                    <a:pt x="5" y="536"/>
                  </a:lnTo>
                  <a:lnTo>
                    <a:pt x="11" y="535"/>
                  </a:lnTo>
                  <a:lnTo>
                    <a:pt x="12" y="534"/>
                  </a:lnTo>
                  <a:lnTo>
                    <a:pt x="12" y="531"/>
                  </a:lnTo>
                  <a:lnTo>
                    <a:pt x="12" y="531"/>
                  </a:lnTo>
                  <a:lnTo>
                    <a:pt x="13" y="521"/>
                  </a:lnTo>
                  <a:lnTo>
                    <a:pt x="17" y="510"/>
                  </a:lnTo>
                  <a:lnTo>
                    <a:pt x="22" y="501"/>
                  </a:lnTo>
                  <a:lnTo>
                    <a:pt x="28" y="492"/>
                  </a:lnTo>
                  <a:lnTo>
                    <a:pt x="35" y="484"/>
                  </a:lnTo>
                  <a:lnTo>
                    <a:pt x="42" y="476"/>
                  </a:lnTo>
                  <a:lnTo>
                    <a:pt x="58" y="461"/>
                  </a:lnTo>
                  <a:lnTo>
                    <a:pt x="58" y="461"/>
                  </a:lnTo>
                  <a:lnTo>
                    <a:pt x="72" y="445"/>
                  </a:lnTo>
                  <a:lnTo>
                    <a:pt x="86" y="428"/>
                  </a:lnTo>
                  <a:lnTo>
                    <a:pt x="111" y="393"/>
                  </a:lnTo>
                  <a:lnTo>
                    <a:pt x="111" y="393"/>
                  </a:lnTo>
                  <a:lnTo>
                    <a:pt x="130" y="370"/>
                  </a:lnTo>
                  <a:lnTo>
                    <a:pt x="148" y="348"/>
                  </a:lnTo>
                  <a:lnTo>
                    <a:pt x="167" y="327"/>
                  </a:lnTo>
                  <a:lnTo>
                    <a:pt x="190" y="308"/>
                  </a:lnTo>
                  <a:lnTo>
                    <a:pt x="190" y="308"/>
                  </a:lnTo>
                  <a:lnTo>
                    <a:pt x="208" y="289"/>
                  </a:lnTo>
                  <a:lnTo>
                    <a:pt x="228" y="270"/>
                  </a:lnTo>
                  <a:lnTo>
                    <a:pt x="247" y="251"/>
                  </a:lnTo>
                  <a:lnTo>
                    <a:pt x="268" y="236"/>
                  </a:lnTo>
                  <a:lnTo>
                    <a:pt x="268" y="236"/>
                  </a:lnTo>
                  <a:lnTo>
                    <a:pt x="276" y="232"/>
                  </a:lnTo>
                  <a:lnTo>
                    <a:pt x="281" y="229"/>
                  </a:lnTo>
                  <a:lnTo>
                    <a:pt x="285" y="226"/>
                  </a:lnTo>
                  <a:lnTo>
                    <a:pt x="285" y="226"/>
                  </a:lnTo>
                  <a:lnTo>
                    <a:pt x="301" y="207"/>
                  </a:lnTo>
                  <a:lnTo>
                    <a:pt x="318" y="189"/>
                  </a:lnTo>
                  <a:lnTo>
                    <a:pt x="318" y="189"/>
                  </a:lnTo>
                  <a:lnTo>
                    <a:pt x="353" y="155"/>
                  </a:lnTo>
                  <a:lnTo>
                    <a:pt x="389" y="121"/>
                  </a:lnTo>
                  <a:lnTo>
                    <a:pt x="389" y="121"/>
                  </a:lnTo>
                  <a:lnTo>
                    <a:pt x="424" y="85"/>
                  </a:lnTo>
                  <a:lnTo>
                    <a:pt x="462" y="51"/>
                  </a:lnTo>
                  <a:lnTo>
                    <a:pt x="462" y="51"/>
                  </a:lnTo>
                  <a:lnTo>
                    <a:pt x="470" y="45"/>
                  </a:lnTo>
                  <a:lnTo>
                    <a:pt x="477" y="39"/>
                  </a:lnTo>
                  <a:lnTo>
                    <a:pt x="496" y="30"/>
                  </a:lnTo>
                  <a:lnTo>
                    <a:pt x="513" y="21"/>
                  </a:lnTo>
                  <a:lnTo>
                    <a:pt x="522" y="16"/>
                  </a:lnTo>
                  <a:lnTo>
                    <a:pt x="530" y="11"/>
                  </a:lnTo>
                  <a:lnTo>
                    <a:pt x="530" y="11"/>
                  </a:lnTo>
                  <a:lnTo>
                    <a:pt x="531" y="8"/>
                  </a:lnTo>
                  <a:lnTo>
                    <a:pt x="531" y="7"/>
                  </a:lnTo>
                  <a:lnTo>
                    <a:pt x="531" y="4"/>
                  </a:lnTo>
                  <a:lnTo>
                    <a:pt x="530" y="3"/>
                  </a:lnTo>
                  <a:lnTo>
                    <a:pt x="526" y="0"/>
                  </a:lnTo>
                  <a:lnTo>
                    <a:pt x="525" y="0"/>
                  </a:lnTo>
                  <a:lnTo>
                    <a:pt x="522" y="2"/>
                  </a:lnTo>
                  <a:lnTo>
                    <a:pt x="52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34" name="Freeform 946"/>
            <p:cNvSpPr/>
            <p:nvPr/>
          </p:nvSpPr>
          <p:spPr bwMode="auto">
            <a:xfrm>
              <a:off x="6681788" y="3209926"/>
              <a:ext cx="236538" cy="211138"/>
            </a:xfrm>
            <a:custGeom>
              <a:avLst/>
              <a:gdLst/>
              <a:ahLst/>
              <a:cxnLst>
                <a:cxn ang="0">
                  <a:pos x="586" y="0"/>
                </a:cxn>
                <a:cxn ang="0">
                  <a:pos x="556" y="15"/>
                </a:cxn>
                <a:cxn ang="0">
                  <a:pos x="530" y="36"/>
                </a:cxn>
                <a:cxn ang="0">
                  <a:pos x="487" y="71"/>
                </a:cxn>
                <a:cxn ang="0">
                  <a:pos x="441" y="104"/>
                </a:cxn>
                <a:cxn ang="0">
                  <a:pos x="420" y="118"/>
                </a:cxn>
                <a:cxn ang="0">
                  <a:pos x="361" y="165"/>
                </a:cxn>
                <a:cxn ang="0">
                  <a:pos x="340" y="183"/>
                </a:cxn>
                <a:cxn ang="0">
                  <a:pos x="295" y="217"/>
                </a:cxn>
                <a:cxn ang="0">
                  <a:pos x="272" y="236"/>
                </a:cxn>
                <a:cxn ang="0">
                  <a:pos x="191" y="310"/>
                </a:cxn>
                <a:cxn ang="0">
                  <a:pos x="112" y="389"/>
                </a:cxn>
                <a:cxn ang="0">
                  <a:pos x="34" y="470"/>
                </a:cxn>
                <a:cxn ang="0">
                  <a:pos x="21" y="483"/>
                </a:cxn>
                <a:cxn ang="0">
                  <a:pos x="7" y="501"/>
                </a:cxn>
                <a:cxn ang="0">
                  <a:pos x="2" y="517"/>
                </a:cxn>
                <a:cxn ang="0">
                  <a:pos x="0" y="526"/>
                </a:cxn>
                <a:cxn ang="0">
                  <a:pos x="2" y="530"/>
                </a:cxn>
                <a:cxn ang="0">
                  <a:pos x="10" y="530"/>
                </a:cxn>
                <a:cxn ang="0">
                  <a:pos x="12" y="526"/>
                </a:cxn>
                <a:cxn ang="0">
                  <a:pos x="12" y="521"/>
                </a:cxn>
                <a:cxn ang="0">
                  <a:pos x="19" y="504"/>
                </a:cxn>
                <a:cxn ang="0">
                  <a:pos x="34" y="484"/>
                </a:cxn>
                <a:cxn ang="0">
                  <a:pos x="71" y="449"/>
                </a:cxn>
                <a:cxn ang="0">
                  <a:pos x="106" y="412"/>
                </a:cxn>
                <a:cxn ang="0">
                  <a:pos x="143" y="374"/>
                </a:cxn>
                <a:cxn ang="0">
                  <a:pos x="252" y="270"/>
                </a:cxn>
                <a:cxn ang="0">
                  <a:pos x="289" y="237"/>
                </a:cxn>
                <a:cxn ang="0">
                  <a:pos x="325" y="208"/>
                </a:cxn>
                <a:cxn ang="0">
                  <a:pos x="363" y="179"/>
                </a:cxn>
                <a:cxn ang="0">
                  <a:pos x="424" y="128"/>
                </a:cxn>
                <a:cxn ang="0">
                  <a:pos x="446" y="113"/>
                </a:cxn>
                <a:cxn ang="0">
                  <a:pos x="513" y="67"/>
                </a:cxn>
                <a:cxn ang="0">
                  <a:pos x="530" y="51"/>
                </a:cxn>
                <a:cxn ang="0">
                  <a:pos x="558" y="29"/>
                </a:cxn>
                <a:cxn ang="0">
                  <a:pos x="579" y="16"/>
                </a:cxn>
                <a:cxn ang="0">
                  <a:pos x="590" y="12"/>
                </a:cxn>
                <a:cxn ang="0">
                  <a:pos x="593" y="8"/>
                </a:cxn>
                <a:cxn ang="0">
                  <a:pos x="592" y="2"/>
                </a:cxn>
                <a:cxn ang="0">
                  <a:pos x="586" y="0"/>
                </a:cxn>
              </a:cxnLst>
              <a:rect l="0" t="0" r="r" b="b"/>
              <a:pathLst>
                <a:path w="594" h="531">
                  <a:moveTo>
                    <a:pt x="586" y="0"/>
                  </a:moveTo>
                  <a:lnTo>
                    <a:pt x="586" y="0"/>
                  </a:lnTo>
                  <a:lnTo>
                    <a:pt x="572" y="7"/>
                  </a:lnTo>
                  <a:lnTo>
                    <a:pt x="556" y="15"/>
                  </a:lnTo>
                  <a:lnTo>
                    <a:pt x="543" y="25"/>
                  </a:lnTo>
                  <a:lnTo>
                    <a:pt x="530" y="36"/>
                  </a:lnTo>
                  <a:lnTo>
                    <a:pt x="530" y="36"/>
                  </a:lnTo>
                  <a:lnTo>
                    <a:pt x="487" y="71"/>
                  </a:lnTo>
                  <a:lnTo>
                    <a:pt x="465" y="88"/>
                  </a:lnTo>
                  <a:lnTo>
                    <a:pt x="441" y="104"/>
                  </a:lnTo>
                  <a:lnTo>
                    <a:pt x="441" y="104"/>
                  </a:lnTo>
                  <a:lnTo>
                    <a:pt x="420" y="118"/>
                  </a:lnTo>
                  <a:lnTo>
                    <a:pt x="401" y="134"/>
                  </a:lnTo>
                  <a:lnTo>
                    <a:pt x="361" y="165"/>
                  </a:lnTo>
                  <a:lnTo>
                    <a:pt x="361" y="165"/>
                  </a:lnTo>
                  <a:lnTo>
                    <a:pt x="340" y="183"/>
                  </a:lnTo>
                  <a:lnTo>
                    <a:pt x="317" y="200"/>
                  </a:lnTo>
                  <a:lnTo>
                    <a:pt x="295" y="217"/>
                  </a:lnTo>
                  <a:lnTo>
                    <a:pt x="272" y="236"/>
                  </a:lnTo>
                  <a:lnTo>
                    <a:pt x="272" y="236"/>
                  </a:lnTo>
                  <a:lnTo>
                    <a:pt x="232" y="272"/>
                  </a:lnTo>
                  <a:lnTo>
                    <a:pt x="191" y="310"/>
                  </a:lnTo>
                  <a:lnTo>
                    <a:pt x="112" y="389"/>
                  </a:lnTo>
                  <a:lnTo>
                    <a:pt x="112" y="389"/>
                  </a:lnTo>
                  <a:lnTo>
                    <a:pt x="72" y="429"/>
                  </a:lnTo>
                  <a:lnTo>
                    <a:pt x="34" y="470"/>
                  </a:lnTo>
                  <a:lnTo>
                    <a:pt x="34" y="470"/>
                  </a:lnTo>
                  <a:lnTo>
                    <a:pt x="21" y="483"/>
                  </a:lnTo>
                  <a:lnTo>
                    <a:pt x="11" y="495"/>
                  </a:lnTo>
                  <a:lnTo>
                    <a:pt x="7" y="501"/>
                  </a:lnTo>
                  <a:lnTo>
                    <a:pt x="3" y="509"/>
                  </a:lnTo>
                  <a:lnTo>
                    <a:pt x="2" y="517"/>
                  </a:lnTo>
                  <a:lnTo>
                    <a:pt x="0" y="526"/>
                  </a:lnTo>
                  <a:lnTo>
                    <a:pt x="0" y="526"/>
                  </a:lnTo>
                  <a:lnTo>
                    <a:pt x="0" y="527"/>
                  </a:lnTo>
                  <a:lnTo>
                    <a:pt x="2" y="530"/>
                  </a:lnTo>
                  <a:lnTo>
                    <a:pt x="6" y="531"/>
                  </a:lnTo>
                  <a:lnTo>
                    <a:pt x="10" y="530"/>
                  </a:lnTo>
                  <a:lnTo>
                    <a:pt x="11" y="527"/>
                  </a:lnTo>
                  <a:lnTo>
                    <a:pt x="12" y="526"/>
                  </a:lnTo>
                  <a:lnTo>
                    <a:pt x="12" y="526"/>
                  </a:lnTo>
                  <a:lnTo>
                    <a:pt x="12" y="521"/>
                  </a:lnTo>
                  <a:lnTo>
                    <a:pt x="13" y="516"/>
                  </a:lnTo>
                  <a:lnTo>
                    <a:pt x="19" y="504"/>
                  </a:lnTo>
                  <a:lnTo>
                    <a:pt x="25" y="493"/>
                  </a:lnTo>
                  <a:lnTo>
                    <a:pt x="34" y="484"/>
                  </a:lnTo>
                  <a:lnTo>
                    <a:pt x="54" y="465"/>
                  </a:lnTo>
                  <a:lnTo>
                    <a:pt x="71" y="449"/>
                  </a:lnTo>
                  <a:lnTo>
                    <a:pt x="71" y="449"/>
                  </a:lnTo>
                  <a:lnTo>
                    <a:pt x="106" y="412"/>
                  </a:lnTo>
                  <a:lnTo>
                    <a:pt x="143" y="374"/>
                  </a:lnTo>
                  <a:lnTo>
                    <a:pt x="143" y="374"/>
                  </a:lnTo>
                  <a:lnTo>
                    <a:pt x="215" y="305"/>
                  </a:lnTo>
                  <a:lnTo>
                    <a:pt x="252" y="270"/>
                  </a:lnTo>
                  <a:lnTo>
                    <a:pt x="289" y="237"/>
                  </a:lnTo>
                  <a:lnTo>
                    <a:pt x="289" y="237"/>
                  </a:lnTo>
                  <a:lnTo>
                    <a:pt x="306" y="221"/>
                  </a:lnTo>
                  <a:lnTo>
                    <a:pt x="325" y="208"/>
                  </a:lnTo>
                  <a:lnTo>
                    <a:pt x="363" y="179"/>
                  </a:lnTo>
                  <a:lnTo>
                    <a:pt x="363" y="179"/>
                  </a:lnTo>
                  <a:lnTo>
                    <a:pt x="403" y="145"/>
                  </a:lnTo>
                  <a:lnTo>
                    <a:pt x="424" y="128"/>
                  </a:lnTo>
                  <a:lnTo>
                    <a:pt x="446" y="113"/>
                  </a:lnTo>
                  <a:lnTo>
                    <a:pt x="446" y="113"/>
                  </a:lnTo>
                  <a:lnTo>
                    <a:pt x="480" y="90"/>
                  </a:lnTo>
                  <a:lnTo>
                    <a:pt x="513" y="67"/>
                  </a:lnTo>
                  <a:lnTo>
                    <a:pt x="513" y="67"/>
                  </a:lnTo>
                  <a:lnTo>
                    <a:pt x="530" y="51"/>
                  </a:lnTo>
                  <a:lnTo>
                    <a:pt x="548" y="36"/>
                  </a:lnTo>
                  <a:lnTo>
                    <a:pt x="558" y="29"/>
                  </a:lnTo>
                  <a:lnTo>
                    <a:pt x="568" y="21"/>
                  </a:lnTo>
                  <a:lnTo>
                    <a:pt x="579" y="16"/>
                  </a:lnTo>
                  <a:lnTo>
                    <a:pt x="590" y="12"/>
                  </a:lnTo>
                  <a:lnTo>
                    <a:pt x="590" y="12"/>
                  </a:lnTo>
                  <a:lnTo>
                    <a:pt x="592" y="11"/>
                  </a:lnTo>
                  <a:lnTo>
                    <a:pt x="593" y="8"/>
                  </a:lnTo>
                  <a:lnTo>
                    <a:pt x="594" y="4"/>
                  </a:lnTo>
                  <a:lnTo>
                    <a:pt x="592" y="2"/>
                  </a:lnTo>
                  <a:lnTo>
                    <a:pt x="589" y="0"/>
                  </a:lnTo>
                  <a:lnTo>
                    <a:pt x="586" y="0"/>
                  </a:lnTo>
                  <a:lnTo>
                    <a:pt x="586"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35" name="Freeform 947"/>
            <p:cNvSpPr/>
            <p:nvPr/>
          </p:nvSpPr>
          <p:spPr bwMode="auto">
            <a:xfrm>
              <a:off x="6716713" y="3230563"/>
              <a:ext cx="230188" cy="201613"/>
            </a:xfrm>
            <a:custGeom>
              <a:avLst/>
              <a:gdLst/>
              <a:ahLst/>
              <a:cxnLst>
                <a:cxn ang="0">
                  <a:pos x="576" y="0"/>
                </a:cxn>
                <a:cxn ang="0">
                  <a:pos x="562" y="7"/>
                </a:cxn>
                <a:cxn ang="0">
                  <a:pos x="548" y="18"/>
                </a:cxn>
                <a:cxn ang="0">
                  <a:pos x="475" y="86"/>
                </a:cxn>
                <a:cxn ang="0">
                  <a:pos x="388" y="160"/>
                </a:cxn>
                <a:cxn ang="0">
                  <a:pos x="318" y="211"/>
                </a:cxn>
                <a:cxn ang="0">
                  <a:pos x="295" y="228"/>
                </a:cxn>
                <a:cxn ang="0">
                  <a:pos x="252" y="257"/>
                </a:cxn>
                <a:cxn ang="0">
                  <a:pos x="172" y="324"/>
                </a:cxn>
                <a:cxn ang="0">
                  <a:pos x="133" y="359"/>
                </a:cxn>
                <a:cxn ang="0">
                  <a:pos x="93" y="395"/>
                </a:cxn>
                <a:cxn ang="0">
                  <a:pos x="58" y="434"/>
                </a:cxn>
                <a:cxn ang="0">
                  <a:pos x="25" y="464"/>
                </a:cxn>
                <a:cxn ang="0">
                  <a:pos x="11" y="481"/>
                </a:cxn>
                <a:cxn ang="0">
                  <a:pos x="2" y="499"/>
                </a:cxn>
                <a:cxn ang="0">
                  <a:pos x="0" y="502"/>
                </a:cxn>
                <a:cxn ang="0">
                  <a:pos x="6" y="507"/>
                </a:cxn>
                <a:cxn ang="0">
                  <a:pos x="11" y="504"/>
                </a:cxn>
                <a:cxn ang="0">
                  <a:pos x="12" y="503"/>
                </a:cxn>
                <a:cxn ang="0">
                  <a:pos x="17" y="493"/>
                </a:cxn>
                <a:cxn ang="0">
                  <a:pos x="45" y="465"/>
                </a:cxn>
                <a:cxn ang="0">
                  <a:pos x="80" y="426"/>
                </a:cxn>
                <a:cxn ang="0">
                  <a:pos x="99" y="406"/>
                </a:cxn>
                <a:cxn ang="0">
                  <a:pos x="157" y="353"/>
                </a:cxn>
                <a:cxn ang="0">
                  <a:pos x="195" y="319"/>
                </a:cxn>
                <a:cxn ang="0">
                  <a:pos x="275" y="255"/>
                </a:cxn>
                <a:cxn ang="0">
                  <a:pos x="318" y="226"/>
                </a:cxn>
                <a:cxn ang="0">
                  <a:pos x="338" y="213"/>
                </a:cxn>
                <a:cxn ang="0">
                  <a:pos x="394" y="170"/>
                </a:cxn>
                <a:cxn ang="0">
                  <a:pos x="466" y="108"/>
                </a:cxn>
                <a:cxn ang="0">
                  <a:pos x="500" y="78"/>
                </a:cxn>
                <a:cxn ang="0">
                  <a:pos x="535" y="49"/>
                </a:cxn>
                <a:cxn ang="0">
                  <a:pos x="551" y="34"/>
                </a:cxn>
                <a:cxn ang="0">
                  <a:pos x="567" y="19"/>
                </a:cxn>
                <a:cxn ang="0">
                  <a:pos x="575" y="14"/>
                </a:cxn>
                <a:cxn ang="0">
                  <a:pos x="579" y="10"/>
                </a:cxn>
                <a:cxn ang="0">
                  <a:pos x="583" y="7"/>
                </a:cxn>
                <a:cxn ang="0">
                  <a:pos x="583" y="3"/>
                </a:cxn>
                <a:cxn ang="0">
                  <a:pos x="579" y="0"/>
                </a:cxn>
                <a:cxn ang="0">
                  <a:pos x="576" y="0"/>
                </a:cxn>
              </a:cxnLst>
              <a:rect l="0" t="0" r="r" b="b"/>
              <a:pathLst>
                <a:path w="584" h="507">
                  <a:moveTo>
                    <a:pt x="576" y="0"/>
                  </a:moveTo>
                  <a:lnTo>
                    <a:pt x="576" y="0"/>
                  </a:lnTo>
                  <a:lnTo>
                    <a:pt x="569" y="2"/>
                  </a:lnTo>
                  <a:lnTo>
                    <a:pt x="562" y="7"/>
                  </a:lnTo>
                  <a:lnTo>
                    <a:pt x="548" y="18"/>
                  </a:lnTo>
                  <a:lnTo>
                    <a:pt x="548" y="18"/>
                  </a:lnTo>
                  <a:lnTo>
                    <a:pt x="475" y="86"/>
                  </a:lnTo>
                  <a:lnTo>
                    <a:pt x="475" y="86"/>
                  </a:lnTo>
                  <a:lnTo>
                    <a:pt x="432" y="122"/>
                  </a:lnTo>
                  <a:lnTo>
                    <a:pt x="388" y="160"/>
                  </a:lnTo>
                  <a:lnTo>
                    <a:pt x="342" y="196"/>
                  </a:lnTo>
                  <a:lnTo>
                    <a:pt x="318" y="211"/>
                  </a:lnTo>
                  <a:lnTo>
                    <a:pt x="295" y="228"/>
                  </a:lnTo>
                  <a:lnTo>
                    <a:pt x="295" y="228"/>
                  </a:lnTo>
                  <a:lnTo>
                    <a:pt x="272" y="243"/>
                  </a:lnTo>
                  <a:lnTo>
                    <a:pt x="252" y="257"/>
                  </a:lnTo>
                  <a:lnTo>
                    <a:pt x="211" y="290"/>
                  </a:lnTo>
                  <a:lnTo>
                    <a:pt x="172" y="324"/>
                  </a:lnTo>
                  <a:lnTo>
                    <a:pt x="133" y="359"/>
                  </a:lnTo>
                  <a:lnTo>
                    <a:pt x="133" y="359"/>
                  </a:lnTo>
                  <a:lnTo>
                    <a:pt x="113" y="376"/>
                  </a:lnTo>
                  <a:lnTo>
                    <a:pt x="93" y="395"/>
                  </a:lnTo>
                  <a:lnTo>
                    <a:pt x="58" y="434"/>
                  </a:lnTo>
                  <a:lnTo>
                    <a:pt x="58" y="434"/>
                  </a:lnTo>
                  <a:lnTo>
                    <a:pt x="42" y="448"/>
                  </a:lnTo>
                  <a:lnTo>
                    <a:pt x="25" y="464"/>
                  </a:lnTo>
                  <a:lnTo>
                    <a:pt x="17" y="473"/>
                  </a:lnTo>
                  <a:lnTo>
                    <a:pt x="11" y="481"/>
                  </a:lnTo>
                  <a:lnTo>
                    <a:pt x="6" y="490"/>
                  </a:lnTo>
                  <a:lnTo>
                    <a:pt x="2" y="499"/>
                  </a:lnTo>
                  <a:lnTo>
                    <a:pt x="2" y="499"/>
                  </a:lnTo>
                  <a:lnTo>
                    <a:pt x="0" y="502"/>
                  </a:lnTo>
                  <a:lnTo>
                    <a:pt x="2" y="504"/>
                  </a:lnTo>
                  <a:lnTo>
                    <a:pt x="6" y="507"/>
                  </a:lnTo>
                  <a:lnTo>
                    <a:pt x="10" y="506"/>
                  </a:lnTo>
                  <a:lnTo>
                    <a:pt x="11" y="504"/>
                  </a:lnTo>
                  <a:lnTo>
                    <a:pt x="12" y="503"/>
                  </a:lnTo>
                  <a:lnTo>
                    <a:pt x="12" y="503"/>
                  </a:lnTo>
                  <a:lnTo>
                    <a:pt x="15" y="498"/>
                  </a:lnTo>
                  <a:lnTo>
                    <a:pt x="17" y="493"/>
                  </a:lnTo>
                  <a:lnTo>
                    <a:pt x="27" y="482"/>
                  </a:lnTo>
                  <a:lnTo>
                    <a:pt x="45" y="465"/>
                  </a:lnTo>
                  <a:lnTo>
                    <a:pt x="45" y="465"/>
                  </a:lnTo>
                  <a:lnTo>
                    <a:pt x="80" y="426"/>
                  </a:lnTo>
                  <a:lnTo>
                    <a:pt x="80" y="426"/>
                  </a:lnTo>
                  <a:lnTo>
                    <a:pt x="99" y="406"/>
                  </a:lnTo>
                  <a:lnTo>
                    <a:pt x="117" y="388"/>
                  </a:lnTo>
                  <a:lnTo>
                    <a:pt x="157" y="353"/>
                  </a:lnTo>
                  <a:lnTo>
                    <a:pt x="157" y="353"/>
                  </a:lnTo>
                  <a:lnTo>
                    <a:pt x="195" y="319"/>
                  </a:lnTo>
                  <a:lnTo>
                    <a:pt x="235" y="286"/>
                  </a:lnTo>
                  <a:lnTo>
                    <a:pt x="275" y="255"/>
                  </a:lnTo>
                  <a:lnTo>
                    <a:pt x="296" y="240"/>
                  </a:lnTo>
                  <a:lnTo>
                    <a:pt x="318" y="226"/>
                  </a:lnTo>
                  <a:lnTo>
                    <a:pt x="318" y="226"/>
                  </a:lnTo>
                  <a:lnTo>
                    <a:pt x="338" y="213"/>
                  </a:lnTo>
                  <a:lnTo>
                    <a:pt x="356" y="200"/>
                  </a:lnTo>
                  <a:lnTo>
                    <a:pt x="394" y="170"/>
                  </a:lnTo>
                  <a:lnTo>
                    <a:pt x="431" y="138"/>
                  </a:lnTo>
                  <a:lnTo>
                    <a:pt x="466" y="108"/>
                  </a:lnTo>
                  <a:lnTo>
                    <a:pt x="466" y="108"/>
                  </a:lnTo>
                  <a:lnTo>
                    <a:pt x="500" y="78"/>
                  </a:lnTo>
                  <a:lnTo>
                    <a:pt x="535" y="49"/>
                  </a:lnTo>
                  <a:lnTo>
                    <a:pt x="535" y="49"/>
                  </a:lnTo>
                  <a:lnTo>
                    <a:pt x="543" y="41"/>
                  </a:lnTo>
                  <a:lnTo>
                    <a:pt x="551" y="34"/>
                  </a:lnTo>
                  <a:lnTo>
                    <a:pt x="558" y="26"/>
                  </a:lnTo>
                  <a:lnTo>
                    <a:pt x="567" y="19"/>
                  </a:lnTo>
                  <a:lnTo>
                    <a:pt x="567" y="19"/>
                  </a:lnTo>
                  <a:lnTo>
                    <a:pt x="575" y="14"/>
                  </a:lnTo>
                  <a:lnTo>
                    <a:pt x="579" y="10"/>
                  </a:lnTo>
                  <a:lnTo>
                    <a:pt x="579" y="10"/>
                  </a:lnTo>
                  <a:lnTo>
                    <a:pt x="581" y="9"/>
                  </a:lnTo>
                  <a:lnTo>
                    <a:pt x="583" y="7"/>
                  </a:lnTo>
                  <a:lnTo>
                    <a:pt x="584" y="6"/>
                  </a:lnTo>
                  <a:lnTo>
                    <a:pt x="583" y="3"/>
                  </a:lnTo>
                  <a:lnTo>
                    <a:pt x="581" y="0"/>
                  </a:lnTo>
                  <a:lnTo>
                    <a:pt x="579" y="0"/>
                  </a:lnTo>
                  <a:lnTo>
                    <a:pt x="576" y="0"/>
                  </a:lnTo>
                  <a:lnTo>
                    <a:pt x="576"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36" name="Freeform 948"/>
            <p:cNvSpPr/>
            <p:nvPr/>
          </p:nvSpPr>
          <p:spPr bwMode="auto">
            <a:xfrm>
              <a:off x="6723063" y="3248026"/>
              <a:ext cx="250825" cy="222250"/>
            </a:xfrm>
            <a:custGeom>
              <a:avLst/>
              <a:gdLst/>
              <a:ahLst/>
              <a:cxnLst>
                <a:cxn ang="0">
                  <a:pos x="628" y="0"/>
                </a:cxn>
                <a:cxn ang="0">
                  <a:pos x="617" y="3"/>
                </a:cxn>
                <a:cxn ang="0">
                  <a:pos x="603" y="16"/>
                </a:cxn>
                <a:cxn ang="0">
                  <a:pos x="595" y="22"/>
                </a:cxn>
                <a:cxn ang="0">
                  <a:pos x="575" y="37"/>
                </a:cxn>
                <a:cxn ang="0">
                  <a:pos x="522" y="89"/>
                </a:cxn>
                <a:cxn ang="0">
                  <a:pos x="499" y="111"/>
                </a:cxn>
                <a:cxn ang="0">
                  <a:pos x="430" y="171"/>
                </a:cxn>
                <a:cxn ang="0">
                  <a:pos x="333" y="246"/>
                </a:cxn>
                <a:cxn ang="0">
                  <a:pos x="287" y="280"/>
                </a:cxn>
                <a:cxn ang="0">
                  <a:pos x="200" y="353"/>
                </a:cxn>
                <a:cxn ang="0">
                  <a:pos x="158" y="394"/>
                </a:cxn>
                <a:cxn ang="0">
                  <a:pos x="115" y="439"/>
                </a:cxn>
                <a:cxn ang="0">
                  <a:pos x="72" y="485"/>
                </a:cxn>
                <a:cxn ang="0">
                  <a:pos x="49" y="506"/>
                </a:cxn>
                <a:cxn ang="0">
                  <a:pos x="26" y="527"/>
                </a:cxn>
                <a:cxn ang="0">
                  <a:pos x="5" y="544"/>
                </a:cxn>
                <a:cxn ang="0">
                  <a:pos x="0" y="551"/>
                </a:cxn>
                <a:cxn ang="0">
                  <a:pos x="1" y="558"/>
                </a:cxn>
                <a:cxn ang="0">
                  <a:pos x="8" y="560"/>
                </a:cxn>
                <a:cxn ang="0">
                  <a:pos x="14" y="552"/>
                </a:cxn>
                <a:cxn ang="0">
                  <a:pos x="15" y="551"/>
                </a:cxn>
                <a:cxn ang="0">
                  <a:pos x="17" y="548"/>
                </a:cxn>
                <a:cxn ang="0">
                  <a:pos x="42" y="528"/>
                </a:cxn>
                <a:cxn ang="0">
                  <a:pos x="61" y="511"/>
                </a:cxn>
                <a:cxn ang="0">
                  <a:pos x="80" y="493"/>
                </a:cxn>
                <a:cxn ang="0">
                  <a:pos x="119" y="451"/>
                </a:cxn>
                <a:cxn ang="0">
                  <a:pos x="158" y="408"/>
                </a:cxn>
                <a:cxn ang="0">
                  <a:pos x="201" y="368"/>
                </a:cxn>
                <a:cxn ang="0">
                  <a:pos x="291" y="292"/>
                </a:cxn>
                <a:cxn ang="0">
                  <a:pos x="339" y="255"/>
                </a:cxn>
                <a:cxn ang="0">
                  <a:pos x="420" y="191"/>
                </a:cxn>
                <a:cxn ang="0">
                  <a:pos x="499" y="124"/>
                </a:cxn>
                <a:cxn ang="0">
                  <a:pos x="541" y="84"/>
                </a:cxn>
                <a:cxn ang="0">
                  <a:pos x="573" y="55"/>
                </a:cxn>
                <a:cxn ang="0">
                  <a:pos x="584" y="47"/>
                </a:cxn>
                <a:cxn ang="0">
                  <a:pos x="605" y="27"/>
                </a:cxn>
                <a:cxn ang="0">
                  <a:pos x="622" y="13"/>
                </a:cxn>
                <a:cxn ang="0">
                  <a:pos x="628" y="12"/>
                </a:cxn>
                <a:cxn ang="0">
                  <a:pos x="632" y="9"/>
                </a:cxn>
                <a:cxn ang="0">
                  <a:pos x="632" y="1"/>
                </a:cxn>
                <a:cxn ang="0">
                  <a:pos x="628" y="0"/>
                </a:cxn>
              </a:cxnLst>
              <a:rect l="0" t="0" r="r" b="b"/>
              <a:pathLst>
                <a:path w="633" h="560">
                  <a:moveTo>
                    <a:pt x="628" y="0"/>
                  </a:moveTo>
                  <a:lnTo>
                    <a:pt x="628" y="0"/>
                  </a:lnTo>
                  <a:lnTo>
                    <a:pt x="622" y="1"/>
                  </a:lnTo>
                  <a:lnTo>
                    <a:pt x="617" y="3"/>
                  </a:lnTo>
                  <a:lnTo>
                    <a:pt x="609" y="9"/>
                  </a:lnTo>
                  <a:lnTo>
                    <a:pt x="603" y="16"/>
                  </a:lnTo>
                  <a:lnTo>
                    <a:pt x="595" y="22"/>
                  </a:lnTo>
                  <a:lnTo>
                    <a:pt x="595" y="22"/>
                  </a:lnTo>
                  <a:lnTo>
                    <a:pt x="586" y="29"/>
                  </a:lnTo>
                  <a:lnTo>
                    <a:pt x="575" y="37"/>
                  </a:lnTo>
                  <a:lnTo>
                    <a:pt x="557" y="54"/>
                  </a:lnTo>
                  <a:lnTo>
                    <a:pt x="522" y="89"/>
                  </a:lnTo>
                  <a:lnTo>
                    <a:pt x="522" y="89"/>
                  </a:lnTo>
                  <a:lnTo>
                    <a:pt x="499" y="111"/>
                  </a:lnTo>
                  <a:lnTo>
                    <a:pt x="477" y="131"/>
                  </a:lnTo>
                  <a:lnTo>
                    <a:pt x="430" y="171"/>
                  </a:lnTo>
                  <a:lnTo>
                    <a:pt x="382" y="209"/>
                  </a:lnTo>
                  <a:lnTo>
                    <a:pt x="333" y="246"/>
                  </a:lnTo>
                  <a:lnTo>
                    <a:pt x="333" y="246"/>
                  </a:lnTo>
                  <a:lnTo>
                    <a:pt x="287" y="280"/>
                  </a:lnTo>
                  <a:lnTo>
                    <a:pt x="243" y="317"/>
                  </a:lnTo>
                  <a:lnTo>
                    <a:pt x="200" y="353"/>
                  </a:lnTo>
                  <a:lnTo>
                    <a:pt x="158" y="394"/>
                  </a:lnTo>
                  <a:lnTo>
                    <a:pt x="158" y="394"/>
                  </a:lnTo>
                  <a:lnTo>
                    <a:pt x="136" y="416"/>
                  </a:lnTo>
                  <a:lnTo>
                    <a:pt x="115" y="439"/>
                  </a:lnTo>
                  <a:lnTo>
                    <a:pt x="93" y="463"/>
                  </a:lnTo>
                  <a:lnTo>
                    <a:pt x="72" y="485"/>
                  </a:lnTo>
                  <a:lnTo>
                    <a:pt x="72" y="485"/>
                  </a:lnTo>
                  <a:lnTo>
                    <a:pt x="49" y="506"/>
                  </a:lnTo>
                  <a:lnTo>
                    <a:pt x="26" y="527"/>
                  </a:lnTo>
                  <a:lnTo>
                    <a:pt x="26" y="527"/>
                  </a:lnTo>
                  <a:lnTo>
                    <a:pt x="11" y="538"/>
                  </a:lnTo>
                  <a:lnTo>
                    <a:pt x="5" y="544"/>
                  </a:lnTo>
                  <a:lnTo>
                    <a:pt x="0" y="551"/>
                  </a:lnTo>
                  <a:lnTo>
                    <a:pt x="0" y="551"/>
                  </a:lnTo>
                  <a:lnTo>
                    <a:pt x="0" y="556"/>
                  </a:lnTo>
                  <a:lnTo>
                    <a:pt x="1" y="558"/>
                  </a:lnTo>
                  <a:lnTo>
                    <a:pt x="5" y="560"/>
                  </a:lnTo>
                  <a:lnTo>
                    <a:pt x="8" y="560"/>
                  </a:lnTo>
                  <a:lnTo>
                    <a:pt x="9" y="558"/>
                  </a:lnTo>
                  <a:lnTo>
                    <a:pt x="14" y="552"/>
                  </a:lnTo>
                  <a:lnTo>
                    <a:pt x="14" y="552"/>
                  </a:lnTo>
                  <a:lnTo>
                    <a:pt x="15" y="551"/>
                  </a:lnTo>
                  <a:lnTo>
                    <a:pt x="17" y="548"/>
                  </a:lnTo>
                  <a:lnTo>
                    <a:pt x="17" y="548"/>
                  </a:lnTo>
                  <a:lnTo>
                    <a:pt x="30" y="538"/>
                  </a:lnTo>
                  <a:lnTo>
                    <a:pt x="42" y="528"/>
                  </a:lnTo>
                  <a:lnTo>
                    <a:pt x="42" y="528"/>
                  </a:lnTo>
                  <a:lnTo>
                    <a:pt x="61" y="511"/>
                  </a:lnTo>
                  <a:lnTo>
                    <a:pt x="80" y="493"/>
                  </a:lnTo>
                  <a:lnTo>
                    <a:pt x="80" y="493"/>
                  </a:lnTo>
                  <a:lnTo>
                    <a:pt x="99" y="472"/>
                  </a:lnTo>
                  <a:lnTo>
                    <a:pt x="119" y="451"/>
                  </a:lnTo>
                  <a:lnTo>
                    <a:pt x="138" y="430"/>
                  </a:lnTo>
                  <a:lnTo>
                    <a:pt x="158" y="408"/>
                  </a:lnTo>
                  <a:lnTo>
                    <a:pt x="158" y="408"/>
                  </a:lnTo>
                  <a:lnTo>
                    <a:pt x="201" y="368"/>
                  </a:lnTo>
                  <a:lnTo>
                    <a:pt x="246" y="328"/>
                  </a:lnTo>
                  <a:lnTo>
                    <a:pt x="291" y="292"/>
                  </a:lnTo>
                  <a:lnTo>
                    <a:pt x="339" y="255"/>
                  </a:lnTo>
                  <a:lnTo>
                    <a:pt x="339" y="255"/>
                  </a:lnTo>
                  <a:lnTo>
                    <a:pt x="380" y="224"/>
                  </a:lnTo>
                  <a:lnTo>
                    <a:pt x="420" y="191"/>
                  </a:lnTo>
                  <a:lnTo>
                    <a:pt x="499" y="124"/>
                  </a:lnTo>
                  <a:lnTo>
                    <a:pt x="499" y="124"/>
                  </a:lnTo>
                  <a:lnTo>
                    <a:pt x="522" y="105"/>
                  </a:lnTo>
                  <a:lnTo>
                    <a:pt x="541" y="84"/>
                  </a:lnTo>
                  <a:lnTo>
                    <a:pt x="562" y="64"/>
                  </a:lnTo>
                  <a:lnTo>
                    <a:pt x="573" y="55"/>
                  </a:lnTo>
                  <a:lnTo>
                    <a:pt x="584" y="47"/>
                  </a:lnTo>
                  <a:lnTo>
                    <a:pt x="584" y="47"/>
                  </a:lnTo>
                  <a:lnTo>
                    <a:pt x="594" y="39"/>
                  </a:lnTo>
                  <a:lnTo>
                    <a:pt x="605" y="27"/>
                  </a:lnTo>
                  <a:lnTo>
                    <a:pt x="616" y="17"/>
                  </a:lnTo>
                  <a:lnTo>
                    <a:pt x="622" y="13"/>
                  </a:lnTo>
                  <a:lnTo>
                    <a:pt x="628" y="12"/>
                  </a:lnTo>
                  <a:lnTo>
                    <a:pt x="628" y="12"/>
                  </a:lnTo>
                  <a:lnTo>
                    <a:pt x="629" y="12"/>
                  </a:lnTo>
                  <a:lnTo>
                    <a:pt x="632" y="9"/>
                  </a:lnTo>
                  <a:lnTo>
                    <a:pt x="633" y="5"/>
                  </a:lnTo>
                  <a:lnTo>
                    <a:pt x="632" y="1"/>
                  </a:lnTo>
                  <a:lnTo>
                    <a:pt x="629" y="1"/>
                  </a:lnTo>
                  <a:lnTo>
                    <a:pt x="628" y="0"/>
                  </a:lnTo>
                  <a:lnTo>
                    <a:pt x="628"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37" name="Freeform 949"/>
            <p:cNvSpPr/>
            <p:nvPr/>
          </p:nvSpPr>
          <p:spPr bwMode="auto">
            <a:xfrm>
              <a:off x="6751638" y="3265488"/>
              <a:ext cx="254000" cy="220663"/>
            </a:xfrm>
            <a:custGeom>
              <a:avLst/>
              <a:gdLst/>
              <a:ahLst/>
              <a:cxnLst>
                <a:cxn ang="0">
                  <a:pos x="632" y="1"/>
                </a:cxn>
                <a:cxn ang="0">
                  <a:pos x="595" y="27"/>
                </a:cxn>
                <a:cxn ang="0">
                  <a:pos x="561" y="57"/>
                </a:cxn>
                <a:cxn ang="0">
                  <a:pos x="497" y="120"/>
                </a:cxn>
                <a:cxn ang="0">
                  <a:pos x="477" y="138"/>
                </a:cxn>
                <a:cxn ang="0">
                  <a:pos x="422" y="197"/>
                </a:cxn>
                <a:cxn ang="0">
                  <a:pos x="366" y="256"/>
                </a:cxn>
                <a:cxn ang="0">
                  <a:pos x="347" y="274"/>
                </a:cxn>
                <a:cxn ang="0">
                  <a:pos x="262" y="344"/>
                </a:cxn>
                <a:cxn ang="0">
                  <a:pos x="173" y="408"/>
                </a:cxn>
                <a:cxn ang="0">
                  <a:pos x="85" y="473"/>
                </a:cxn>
                <a:cxn ang="0">
                  <a:pos x="22" y="526"/>
                </a:cxn>
                <a:cxn ang="0">
                  <a:pos x="3" y="544"/>
                </a:cxn>
                <a:cxn ang="0">
                  <a:pos x="0" y="548"/>
                </a:cxn>
                <a:cxn ang="0">
                  <a:pos x="5" y="554"/>
                </a:cxn>
                <a:cxn ang="0">
                  <a:pos x="10" y="552"/>
                </a:cxn>
                <a:cxn ang="0">
                  <a:pos x="30" y="533"/>
                </a:cxn>
                <a:cxn ang="0">
                  <a:pos x="97" y="480"/>
                </a:cxn>
                <a:cxn ang="0">
                  <a:pos x="187" y="414"/>
                </a:cxn>
                <a:cxn ang="0">
                  <a:pos x="268" y="353"/>
                </a:cxn>
                <a:cxn ang="0">
                  <a:pos x="347" y="290"/>
                </a:cxn>
                <a:cxn ang="0">
                  <a:pos x="366" y="272"/>
                </a:cxn>
                <a:cxn ang="0">
                  <a:pos x="420" y="217"/>
                </a:cxn>
                <a:cxn ang="0">
                  <a:pos x="491" y="141"/>
                </a:cxn>
                <a:cxn ang="0">
                  <a:pos x="526" y="108"/>
                </a:cxn>
                <a:cxn ang="0">
                  <a:pos x="560" y="77"/>
                </a:cxn>
                <a:cxn ang="0">
                  <a:pos x="577" y="59"/>
                </a:cxn>
                <a:cxn ang="0">
                  <a:pos x="616" y="25"/>
                </a:cxn>
                <a:cxn ang="0">
                  <a:pos x="637" y="10"/>
                </a:cxn>
                <a:cxn ang="0">
                  <a:pos x="640" y="8"/>
                </a:cxn>
                <a:cxn ang="0">
                  <a:pos x="636" y="0"/>
                </a:cxn>
                <a:cxn ang="0">
                  <a:pos x="632" y="1"/>
                </a:cxn>
              </a:cxnLst>
              <a:rect l="0" t="0" r="r" b="b"/>
              <a:pathLst>
                <a:path w="640" h="554">
                  <a:moveTo>
                    <a:pt x="632" y="1"/>
                  </a:moveTo>
                  <a:lnTo>
                    <a:pt x="632" y="1"/>
                  </a:lnTo>
                  <a:lnTo>
                    <a:pt x="612" y="13"/>
                  </a:lnTo>
                  <a:lnTo>
                    <a:pt x="595" y="27"/>
                  </a:lnTo>
                  <a:lnTo>
                    <a:pt x="578" y="42"/>
                  </a:lnTo>
                  <a:lnTo>
                    <a:pt x="561" y="57"/>
                  </a:lnTo>
                  <a:lnTo>
                    <a:pt x="530" y="89"/>
                  </a:lnTo>
                  <a:lnTo>
                    <a:pt x="497" y="120"/>
                  </a:lnTo>
                  <a:lnTo>
                    <a:pt x="497" y="120"/>
                  </a:lnTo>
                  <a:lnTo>
                    <a:pt x="477" y="138"/>
                  </a:lnTo>
                  <a:lnTo>
                    <a:pt x="459" y="158"/>
                  </a:lnTo>
                  <a:lnTo>
                    <a:pt x="422" y="197"/>
                  </a:lnTo>
                  <a:lnTo>
                    <a:pt x="386" y="237"/>
                  </a:lnTo>
                  <a:lnTo>
                    <a:pt x="366" y="256"/>
                  </a:lnTo>
                  <a:lnTo>
                    <a:pt x="347" y="274"/>
                  </a:lnTo>
                  <a:lnTo>
                    <a:pt x="347" y="274"/>
                  </a:lnTo>
                  <a:lnTo>
                    <a:pt x="305" y="310"/>
                  </a:lnTo>
                  <a:lnTo>
                    <a:pt x="262" y="344"/>
                  </a:lnTo>
                  <a:lnTo>
                    <a:pt x="217" y="376"/>
                  </a:lnTo>
                  <a:lnTo>
                    <a:pt x="173" y="408"/>
                  </a:lnTo>
                  <a:lnTo>
                    <a:pt x="128" y="441"/>
                  </a:lnTo>
                  <a:lnTo>
                    <a:pt x="85" y="473"/>
                  </a:lnTo>
                  <a:lnTo>
                    <a:pt x="42" y="507"/>
                  </a:lnTo>
                  <a:lnTo>
                    <a:pt x="22" y="526"/>
                  </a:lnTo>
                  <a:lnTo>
                    <a:pt x="3" y="544"/>
                  </a:lnTo>
                  <a:lnTo>
                    <a:pt x="3" y="544"/>
                  </a:lnTo>
                  <a:lnTo>
                    <a:pt x="0" y="546"/>
                  </a:lnTo>
                  <a:lnTo>
                    <a:pt x="0" y="548"/>
                  </a:lnTo>
                  <a:lnTo>
                    <a:pt x="3" y="552"/>
                  </a:lnTo>
                  <a:lnTo>
                    <a:pt x="5" y="554"/>
                  </a:lnTo>
                  <a:lnTo>
                    <a:pt x="8" y="553"/>
                  </a:lnTo>
                  <a:lnTo>
                    <a:pt x="10" y="552"/>
                  </a:lnTo>
                  <a:lnTo>
                    <a:pt x="10" y="552"/>
                  </a:lnTo>
                  <a:lnTo>
                    <a:pt x="30" y="533"/>
                  </a:lnTo>
                  <a:lnTo>
                    <a:pt x="52" y="515"/>
                  </a:lnTo>
                  <a:lnTo>
                    <a:pt x="97" y="480"/>
                  </a:lnTo>
                  <a:lnTo>
                    <a:pt x="143" y="447"/>
                  </a:lnTo>
                  <a:lnTo>
                    <a:pt x="187" y="414"/>
                  </a:lnTo>
                  <a:lnTo>
                    <a:pt x="187" y="414"/>
                  </a:lnTo>
                  <a:lnTo>
                    <a:pt x="268" y="353"/>
                  </a:lnTo>
                  <a:lnTo>
                    <a:pt x="307" y="322"/>
                  </a:lnTo>
                  <a:lnTo>
                    <a:pt x="347" y="290"/>
                  </a:lnTo>
                  <a:lnTo>
                    <a:pt x="347" y="290"/>
                  </a:lnTo>
                  <a:lnTo>
                    <a:pt x="366" y="272"/>
                  </a:lnTo>
                  <a:lnTo>
                    <a:pt x="385" y="255"/>
                  </a:lnTo>
                  <a:lnTo>
                    <a:pt x="420" y="217"/>
                  </a:lnTo>
                  <a:lnTo>
                    <a:pt x="455" y="179"/>
                  </a:lnTo>
                  <a:lnTo>
                    <a:pt x="491" y="141"/>
                  </a:lnTo>
                  <a:lnTo>
                    <a:pt x="491" y="141"/>
                  </a:lnTo>
                  <a:lnTo>
                    <a:pt x="526" y="108"/>
                  </a:lnTo>
                  <a:lnTo>
                    <a:pt x="543" y="93"/>
                  </a:lnTo>
                  <a:lnTo>
                    <a:pt x="560" y="77"/>
                  </a:lnTo>
                  <a:lnTo>
                    <a:pt x="560" y="77"/>
                  </a:lnTo>
                  <a:lnTo>
                    <a:pt x="577" y="59"/>
                  </a:lnTo>
                  <a:lnTo>
                    <a:pt x="596" y="42"/>
                  </a:lnTo>
                  <a:lnTo>
                    <a:pt x="616" y="25"/>
                  </a:lnTo>
                  <a:lnTo>
                    <a:pt x="637" y="10"/>
                  </a:lnTo>
                  <a:lnTo>
                    <a:pt x="637" y="10"/>
                  </a:lnTo>
                  <a:lnTo>
                    <a:pt x="638" y="9"/>
                  </a:lnTo>
                  <a:lnTo>
                    <a:pt x="640" y="8"/>
                  </a:lnTo>
                  <a:lnTo>
                    <a:pt x="638" y="2"/>
                  </a:lnTo>
                  <a:lnTo>
                    <a:pt x="636" y="0"/>
                  </a:lnTo>
                  <a:lnTo>
                    <a:pt x="633" y="0"/>
                  </a:lnTo>
                  <a:lnTo>
                    <a:pt x="632" y="1"/>
                  </a:lnTo>
                  <a:lnTo>
                    <a:pt x="63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38" name="Freeform 950"/>
            <p:cNvSpPr/>
            <p:nvPr/>
          </p:nvSpPr>
          <p:spPr bwMode="auto">
            <a:xfrm>
              <a:off x="6807201" y="3309938"/>
              <a:ext cx="215900" cy="173038"/>
            </a:xfrm>
            <a:custGeom>
              <a:avLst/>
              <a:gdLst/>
              <a:ahLst/>
              <a:cxnLst>
                <a:cxn ang="0">
                  <a:pos x="533" y="3"/>
                </a:cxn>
                <a:cxn ang="0">
                  <a:pos x="521" y="17"/>
                </a:cxn>
                <a:cxn ang="0">
                  <a:pos x="491" y="38"/>
                </a:cxn>
                <a:cxn ang="0">
                  <a:pos x="476" y="49"/>
                </a:cxn>
                <a:cxn ang="0">
                  <a:pos x="446" y="75"/>
                </a:cxn>
                <a:cxn ang="0">
                  <a:pos x="418" y="104"/>
                </a:cxn>
                <a:cxn ang="0">
                  <a:pos x="352" y="170"/>
                </a:cxn>
                <a:cxn ang="0">
                  <a:pos x="301" y="217"/>
                </a:cxn>
                <a:cxn ang="0">
                  <a:pos x="283" y="232"/>
                </a:cxn>
                <a:cxn ang="0">
                  <a:pos x="174" y="314"/>
                </a:cxn>
                <a:cxn ang="0">
                  <a:pos x="136" y="339"/>
                </a:cxn>
                <a:cxn ang="0">
                  <a:pos x="64" y="390"/>
                </a:cxn>
                <a:cxn ang="0">
                  <a:pos x="33" y="410"/>
                </a:cxn>
                <a:cxn ang="0">
                  <a:pos x="2" y="431"/>
                </a:cxn>
                <a:cxn ang="0">
                  <a:pos x="0" y="432"/>
                </a:cxn>
                <a:cxn ang="0">
                  <a:pos x="0" y="436"/>
                </a:cxn>
                <a:cxn ang="0">
                  <a:pos x="6" y="440"/>
                </a:cxn>
                <a:cxn ang="0">
                  <a:pos x="9" y="438"/>
                </a:cxn>
                <a:cxn ang="0">
                  <a:pos x="29" y="425"/>
                </a:cxn>
                <a:cxn ang="0">
                  <a:pos x="88" y="387"/>
                </a:cxn>
                <a:cxn ang="0">
                  <a:pos x="123" y="363"/>
                </a:cxn>
                <a:cxn ang="0">
                  <a:pos x="159" y="339"/>
                </a:cxn>
                <a:cxn ang="0">
                  <a:pos x="193" y="314"/>
                </a:cxn>
                <a:cxn ang="0">
                  <a:pos x="224" y="288"/>
                </a:cxn>
                <a:cxn ang="0">
                  <a:pos x="261" y="261"/>
                </a:cxn>
                <a:cxn ang="0">
                  <a:pos x="299" y="234"/>
                </a:cxn>
                <a:cxn ang="0">
                  <a:pos x="331" y="206"/>
                </a:cxn>
                <a:cxn ang="0">
                  <a:pos x="395" y="144"/>
                </a:cxn>
                <a:cxn ang="0">
                  <a:pos x="425" y="113"/>
                </a:cxn>
                <a:cxn ang="0">
                  <a:pos x="484" y="57"/>
                </a:cxn>
                <a:cxn ang="0">
                  <a:pos x="500" y="45"/>
                </a:cxn>
                <a:cxn ang="0">
                  <a:pos x="530" y="24"/>
                </a:cxn>
                <a:cxn ang="0">
                  <a:pos x="542" y="9"/>
                </a:cxn>
                <a:cxn ang="0">
                  <a:pos x="543" y="7"/>
                </a:cxn>
                <a:cxn ang="0">
                  <a:pos x="541" y="2"/>
                </a:cxn>
                <a:cxn ang="0">
                  <a:pos x="534" y="2"/>
                </a:cxn>
                <a:cxn ang="0">
                  <a:pos x="533" y="3"/>
                </a:cxn>
              </a:cxnLst>
              <a:rect l="0" t="0" r="r" b="b"/>
              <a:pathLst>
                <a:path w="543" h="440">
                  <a:moveTo>
                    <a:pt x="533" y="3"/>
                  </a:moveTo>
                  <a:lnTo>
                    <a:pt x="533" y="3"/>
                  </a:lnTo>
                  <a:lnTo>
                    <a:pt x="526" y="11"/>
                  </a:lnTo>
                  <a:lnTo>
                    <a:pt x="521" y="17"/>
                  </a:lnTo>
                  <a:lnTo>
                    <a:pt x="507" y="28"/>
                  </a:lnTo>
                  <a:lnTo>
                    <a:pt x="491" y="38"/>
                  </a:lnTo>
                  <a:lnTo>
                    <a:pt x="476" y="49"/>
                  </a:lnTo>
                  <a:lnTo>
                    <a:pt x="476" y="49"/>
                  </a:lnTo>
                  <a:lnTo>
                    <a:pt x="461" y="62"/>
                  </a:lnTo>
                  <a:lnTo>
                    <a:pt x="446" y="75"/>
                  </a:lnTo>
                  <a:lnTo>
                    <a:pt x="418" y="104"/>
                  </a:lnTo>
                  <a:lnTo>
                    <a:pt x="418" y="104"/>
                  </a:lnTo>
                  <a:lnTo>
                    <a:pt x="385" y="138"/>
                  </a:lnTo>
                  <a:lnTo>
                    <a:pt x="352" y="170"/>
                  </a:lnTo>
                  <a:lnTo>
                    <a:pt x="318" y="202"/>
                  </a:lnTo>
                  <a:lnTo>
                    <a:pt x="301" y="217"/>
                  </a:lnTo>
                  <a:lnTo>
                    <a:pt x="283" y="232"/>
                  </a:lnTo>
                  <a:lnTo>
                    <a:pt x="283" y="232"/>
                  </a:lnTo>
                  <a:lnTo>
                    <a:pt x="211" y="287"/>
                  </a:lnTo>
                  <a:lnTo>
                    <a:pt x="174" y="314"/>
                  </a:lnTo>
                  <a:lnTo>
                    <a:pt x="136" y="339"/>
                  </a:lnTo>
                  <a:lnTo>
                    <a:pt x="136" y="339"/>
                  </a:lnTo>
                  <a:lnTo>
                    <a:pt x="100" y="364"/>
                  </a:lnTo>
                  <a:lnTo>
                    <a:pt x="64" y="390"/>
                  </a:lnTo>
                  <a:lnTo>
                    <a:pt x="64" y="390"/>
                  </a:lnTo>
                  <a:lnTo>
                    <a:pt x="33" y="410"/>
                  </a:lnTo>
                  <a:lnTo>
                    <a:pt x="17" y="419"/>
                  </a:lnTo>
                  <a:lnTo>
                    <a:pt x="2" y="431"/>
                  </a:lnTo>
                  <a:lnTo>
                    <a:pt x="2" y="431"/>
                  </a:lnTo>
                  <a:lnTo>
                    <a:pt x="0" y="432"/>
                  </a:lnTo>
                  <a:lnTo>
                    <a:pt x="0" y="435"/>
                  </a:lnTo>
                  <a:lnTo>
                    <a:pt x="0" y="436"/>
                  </a:lnTo>
                  <a:lnTo>
                    <a:pt x="2" y="437"/>
                  </a:lnTo>
                  <a:lnTo>
                    <a:pt x="6" y="440"/>
                  </a:lnTo>
                  <a:lnTo>
                    <a:pt x="8" y="440"/>
                  </a:lnTo>
                  <a:lnTo>
                    <a:pt x="9" y="438"/>
                  </a:lnTo>
                  <a:lnTo>
                    <a:pt x="9" y="438"/>
                  </a:lnTo>
                  <a:lnTo>
                    <a:pt x="29" y="425"/>
                  </a:lnTo>
                  <a:lnTo>
                    <a:pt x="47" y="412"/>
                  </a:lnTo>
                  <a:lnTo>
                    <a:pt x="88" y="387"/>
                  </a:lnTo>
                  <a:lnTo>
                    <a:pt x="88" y="387"/>
                  </a:lnTo>
                  <a:lnTo>
                    <a:pt x="123" y="363"/>
                  </a:lnTo>
                  <a:lnTo>
                    <a:pt x="159" y="339"/>
                  </a:lnTo>
                  <a:lnTo>
                    <a:pt x="159" y="339"/>
                  </a:lnTo>
                  <a:lnTo>
                    <a:pt x="176" y="327"/>
                  </a:lnTo>
                  <a:lnTo>
                    <a:pt x="193" y="314"/>
                  </a:lnTo>
                  <a:lnTo>
                    <a:pt x="224" y="288"/>
                  </a:lnTo>
                  <a:lnTo>
                    <a:pt x="224" y="288"/>
                  </a:lnTo>
                  <a:lnTo>
                    <a:pt x="242" y="274"/>
                  </a:lnTo>
                  <a:lnTo>
                    <a:pt x="261" y="261"/>
                  </a:lnTo>
                  <a:lnTo>
                    <a:pt x="280" y="248"/>
                  </a:lnTo>
                  <a:lnTo>
                    <a:pt x="299" y="234"/>
                  </a:lnTo>
                  <a:lnTo>
                    <a:pt x="299" y="234"/>
                  </a:lnTo>
                  <a:lnTo>
                    <a:pt x="331" y="206"/>
                  </a:lnTo>
                  <a:lnTo>
                    <a:pt x="364" y="176"/>
                  </a:lnTo>
                  <a:lnTo>
                    <a:pt x="395" y="144"/>
                  </a:lnTo>
                  <a:lnTo>
                    <a:pt x="425" y="113"/>
                  </a:lnTo>
                  <a:lnTo>
                    <a:pt x="425" y="113"/>
                  </a:lnTo>
                  <a:lnTo>
                    <a:pt x="454" y="84"/>
                  </a:lnTo>
                  <a:lnTo>
                    <a:pt x="484" y="57"/>
                  </a:lnTo>
                  <a:lnTo>
                    <a:pt x="484" y="57"/>
                  </a:lnTo>
                  <a:lnTo>
                    <a:pt x="500" y="45"/>
                  </a:lnTo>
                  <a:lnTo>
                    <a:pt x="516" y="36"/>
                  </a:lnTo>
                  <a:lnTo>
                    <a:pt x="530" y="24"/>
                  </a:lnTo>
                  <a:lnTo>
                    <a:pt x="537" y="17"/>
                  </a:lnTo>
                  <a:lnTo>
                    <a:pt x="542" y="9"/>
                  </a:lnTo>
                  <a:lnTo>
                    <a:pt x="542" y="9"/>
                  </a:lnTo>
                  <a:lnTo>
                    <a:pt x="543" y="7"/>
                  </a:lnTo>
                  <a:lnTo>
                    <a:pt x="543" y="4"/>
                  </a:lnTo>
                  <a:lnTo>
                    <a:pt x="541" y="2"/>
                  </a:lnTo>
                  <a:lnTo>
                    <a:pt x="535" y="0"/>
                  </a:lnTo>
                  <a:lnTo>
                    <a:pt x="534" y="2"/>
                  </a:lnTo>
                  <a:lnTo>
                    <a:pt x="533" y="3"/>
                  </a:lnTo>
                  <a:lnTo>
                    <a:pt x="533"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39" name="Freeform 951"/>
            <p:cNvSpPr/>
            <p:nvPr/>
          </p:nvSpPr>
          <p:spPr bwMode="auto">
            <a:xfrm>
              <a:off x="6875463" y="3368676"/>
              <a:ext cx="153988" cy="119063"/>
            </a:xfrm>
            <a:custGeom>
              <a:avLst/>
              <a:gdLst/>
              <a:ahLst/>
              <a:cxnLst>
                <a:cxn ang="0">
                  <a:pos x="380" y="0"/>
                </a:cxn>
                <a:cxn ang="0">
                  <a:pos x="357" y="10"/>
                </a:cxn>
                <a:cxn ang="0">
                  <a:pos x="335" y="25"/>
                </a:cxn>
                <a:cxn ang="0">
                  <a:pos x="297" y="62"/>
                </a:cxn>
                <a:cxn ang="0">
                  <a:pos x="270" y="87"/>
                </a:cxn>
                <a:cxn ang="0">
                  <a:pos x="216" y="133"/>
                </a:cxn>
                <a:cxn ang="0">
                  <a:pos x="187" y="155"/>
                </a:cxn>
                <a:cxn ang="0">
                  <a:pos x="130" y="194"/>
                </a:cxn>
                <a:cxn ang="0">
                  <a:pos x="73" y="232"/>
                </a:cxn>
                <a:cxn ang="0">
                  <a:pos x="48" y="250"/>
                </a:cxn>
                <a:cxn ang="0">
                  <a:pos x="23" y="270"/>
                </a:cxn>
                <a:cxn ang="0">
                  <a:pos x="9" y="280"/>
                </a:cxn>
                <a:cxn ang="0">
                  <a:pos x="0" y="295"/>
                </a:cxn>
                <a:cxn ang="0">
                  <a:pos x="0" y="297"/>
                </a:cxn>
                <a:cxn ang="0">
                  <a:pos x="4" y="303"/>
                </a:cxn>
                <a:cxn ang="0">
                  <a:pos x="10" y="300"/>
                </a:cxn>
                <a:cxn ang="0">
                  <a:pos x="11" y="299"/>
                </a:cxn>
                <a:cxn ang="0">
                  <a:pos x="17" y="289"/>
                </a:cxn>
                <a:cxn ang="0">
                  <a:pos x="45" y="266"/>
                </a:cxn>
                <a:cxn ang="0">
                  <a:pos x="60" y="254"/>
                </a:cxn>
                <a:cxn ang="0">
                  <a:pos x="104" y="225"/>
                </a:cxn>
                <a:cxn ang="0">
                  <a:pos x="153" y="193"/>
                </a:cxn>
                <a:cxn ang="0">
                  <a:pos x="200" y="159"/>
                </a:cxn>
                <a:cxn ang="0">
                  <a:pos x="263" y="108"/>
                </a:cxn>
                <a:cxn ang="0">
                  <a:pos x="284" y="91"/>
                </a:cxn>
                <a:cxn ang="0">
                  <a:pos x="319" y="55"/>
                </a:cxn>
                <a:cxn ang="0">
                  <a:pos x="332" y="45"/>
                </a:cxn>
                <a:cxn ang="0">
                  <a:pos x="370" y="16"/>
                </a:cxn>
                <a:cxn ang="0">
                  <a:pos x="384" y="11"/>
                </a:cxn>
                <a:cxn ang="0">
                  <a:pos x="386" y="10"/>
                </a:cxn>
                <a:cxn ang="0">
                  <a:pos x="388" y="7"/>
                </a:cxn>
                <a:cxn ang="0">
                  <a:pos x="386" y="0"/>
                </a:cxn>
                <a:cxn ang="0">
                  <a:pos x="380" y="0"/>
                </a:cxn>
              </a:cxnLst>
              <a:rect l="0" t="0" r="r" b="b"/>
              <a:pathLst>
                <a:path w="388" h="303">
                  <a:moveTo>
                    <a:pt x="380" y="0"/>
                  </a:moveTo>
                  <a:lnTo>
                    <a:pt x="380" y="0"/>
                  </a:lnTo>
                  <a:lnTo>
                    <a:pt x="369" y="3"/>
                  </a:lnTo>
                  <a:lnTo>
                    <a:pt x="357" y="10"/>
                  </a:lnTo>
                  <a:lnTo>
                    <a:pt x="346" y="16"/>
                  </a:lnTo>
                  <a:lnTo>
                    <a:pt x="335" y="25"/>
                  </a:lnTo>
                  <a:lnTo>
                    <a:pt x="314" y="44"/>
                  </a:lnTo>
                  <a:lnTo>
                    <a:pt x="297" y="62"/>
                  </a:lnTo>
                  <a:lnTo>
                    <a:pt x="297" y="62"/>
                  </a:lnTo>
                  <a:lnTo>
                    <a:pt x="270" y="87"/>
                  </a:lnTo>
                  <a:lnTo>
                    <a:pt x="243" y="110"/>
                  </a:lnTo>
                  <a:lnTo>
                    <a:pt x="216" y="133"/>
                  </a:lnTo>
                  <a:lnTo>
                    <a:pt x="187" y="155"/>
                  </a:lnTo>
                  <a:lnTo>
                    <a:pt x="187" y="155"/>
                  </a:lnTo>
                  <a:lnTo>
                    <a:pt x="158" y="176"/>
                  </a:lnTo>
                  <a:lnTo>
                    <a:pt x="130" y="194"/>
                  </a:lnTo>
                  <a:lnTo>
                    <a:pt x="73" y="232"/>
                  </a:lnTo>
                  <a:lnTo>
                    <a:pt x="73" y="232"/>
                  </a:lnTo>
                  <a:lnTo>
                    <a:pt x="60" y="241"/>
                  </a:lnTo>
                  <a:lnTo>
                    <a:pt x="48" y="250"/>
                  </a:lnTo>
                  <a:lnTo>
                    <a:pt x="23" y="270"/>
                  </a:lnTo>
                  <a:lnTo>
                    <a:pt x="23" y="270"/>
                  </a:lnTo>
                  <a:lnTo>
                    <a:pt x="15" y="275"/>
                  </a:lnTo>
                  <a:lnTo>
                    <a:pt x="9" y="280"/>
                  </a:lnTo>
                  <a:lnTo>
                    <a:pt x="4" y="287"/>
                  </a:lnTo>
                  <a:lnTo>
                    <a:pt x="0" y="295"/>
                  </a:lnTo>
                  <a:lnTo>
                    <a:pt x="0" y="295"/>
                  </a:lnTo>
                  <a:lnTo>
                    <a:pt x="0" y="297"/>
                  </a:lnTo>
                  <a:lnTo>
                    <a:pt x="1" y="300"/>
                  </a:lnTo>
                  <a:lnTo>
                    <a:pt x="4" y="303"/>
                  </a:lnTo>
                  <a:lnTo>
                    <a:pt x="8" y="301"/>
                  </a:lnTo>
                  <a:lnTo>
                    <a:pt x="10" y="300"/>
                  </a:lnTo>
                  <a:lnTo>
                    <a:pt x="11" y="299"/>
                  </a:lnTo>
                  <a:lnTo>
                    <a:pt x="11" y="299"/>
                  </a:lnTo>
                  <a:lnTo>
                    <a:pt x="13" y="293"/>
                  </a:lnTo>
                  <a:lnTo>
                    <a:pt x="17" y="289"/>
                  </a:lnTo>
                  <a:lnTo>
                    <a:pt x="26" y="280"/>
                  </a:lnTo>
                  <a:lnTo>
                    <a:pt x="45" y="266"/>
                  </a:lnTo>
                  <a:lnTo>
                    <a:pt x="45" y="266"/>
                  </a:lnTo>
                  <a:lnTo>
                    <a:pt x="60" y="254"/>
                  </a:lnTo>
                  <a:lnTo>
                    <a:pt x="74" y="245"/>
                  </a:lnTo>
                  <a:lnTo>
                    <a:pt x="104" y="225"/>
                  </a:lnTo>
                  <a:lnTo>
                    <a:pt x="104" y="225"/>
                  </a:lnTo>
                  <a:lnTo>
                    <a:pt x="153" y="193"/>
                  </a:lnTo>
                  <a:lnTo>
                    <a:pt x="200" y="159"/>
                  </a:lnTo>
                  <a:lnTo>
                    <a:pt x="200" y="159"/>
                  </a:lnTo>
                  <a:lnTo>
                    <a:pt x="243" y="126"/>
                  </a:lnTo>
                  <a:lnTo>
                    <a:pt x="263" y="108"/>
                  </a:lnTo>
                  <a:lnTo>
                    <a:pt x="284" y="91"/>
                  </a:lnTo>
                  <a:lnTo>
                    <a:pt x="284" y="91"/>
                  </a:lnTo>
                  <a:lnTo>
                    <a:pt x="307" y="67"/>
                  </a:lnTo>
                  <a:lnTo>
                    <a:pt x="319" y="55"/>
                  </a:lnTo>
                  <a:lnTo>
                    <a:pt x="332" y="45"/>
                  </a:lnTo>
                  <a:lnTo>
                    <a:pt x="332" y="45"/>
                  </a:lnTo>
                  <a:lnTo>
                    <a:pt x="357" y="25"/>
                  </a:lnTo>
                  <a:lnTo>
                    <a:pt x="370" y="16"/>
                  </a:lnTo>
                  <a:lnTo>
                    <a:pt x="376" y="14"/>
                  </a:lnTo>
                  <a:lnTo>
                    <a:pt x="384" y="11"/>
                  </a:lnTo>
                  <a:lnTo>
                    <a:pt x="384" y="11"/>
                  </a:lnTo>
                  <a:lnTo>
                    <a:pt x="386" y="10"/>
                  </a:lnTo>
                  <a:lnTo>
                    <a:pt x="387" y="8"/>
                  </a:lnTo>
                  <a:lnTo>
                    <a:pt x="388" y="7"/>
                  </a:lnTo>
                  <a:lnTo>
                    <a:pt x="388" y="4"/>
                  </a:lnTo>
                  <a:lnTo>
                    <a:pt x="386" y="0"/>
                  </a:lnTo>
                  <a:lnTo>
                    <a:pt x="383" y="0"/>
                  </a:lnTo>
                  <a:lnTo>
                    <a:pt x="380" y="0"/>
                  </a:lnTo>
                  <a:lnTo>
                    <a:pt x="380"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40" name="Freeform 952"/>
            <p:cNvSpPr/>
            <p:nvPr/>
          </p:nvSpPr>
          <p:spPr bwMode="auto">
            <a:xfrm>
              <a:off x="6940551" y="3411538"/>
              <a:ext cx="95250" cy="74613"/>
            </a:xfrm>
            <a:custGeom>
              <a:avLst/>
              <a:gdLst/>
              <a:ahLst/>
              <a:cxnLst>
                <a:cxn ang="0">
                  <a:pos x="229" y="1"/>
                </a:cxn>
                <a:cxn ang="0">
                  <a:pos x="229" y="1"/>
                </a:cxn>
                <a:cxn ang="0">
                  <a:pos x="203" y="25"/>
                </a:cxn>
                <a:cxn ang="0">
                  <a:pos x="174" y="48"/>
                </a:cxn>
                <a:cxn ang="0">
                  <a:pos x="145" y="69"/>
                </a:cxn>
                <a:cxn ang="0">
                  <a:pos x="115" y="89"/>
                </a:cxn>
                <a:cxn ang="0">
                  <a:pos x="85" y="110"/>
                </a:cxn>
                <a:cxn ang="0">
                  <a:pos x="56" y="131"/>
                </a:cxn>
                <a:cxn ang="0">
                  <a:pos x="27" y="154"/>
                </a:cxn>
                <a:cxn ang="0">
                  <a:pos x="1" y="178"/>
                </a:cxn>
                <a:cxn ang="0">
                  <a:pos x="1" y="178"/>
                </a:cxn>
                <a:cxn ang="0">
                  <a:pos x="0" y="180"/>
                </a:cxn>
                <a:cxn ang="0">
                  <a:pos x="0" y="182"/>
                </a:cxn>
                <a:cxn ang="0">
                  <a:pos x="1" y="186"/>
                </a:cxn>
                <a:cxn ang="0">
                  <a:pos x="5" y="188"/>
                </a:cxn>
                <a:cxn ang="0">
                  <a:pos x="6" y="187"/>
                </a:cxn>
                <a:cxn ang="0">
                  <a:pos x="9" y="186"/>
                </a:cxn>
                <a:cxn ang="0">
                  <a:pos x="9" y="186"/>
                </a:cxn>
                <a:cxn ang="0">
                  <a:pos x="36" y="162"/>
                </a:cxn>
                <a:cxn ang="0">
                  <a:pos x="64" y="140"/>
                </a:cxn>
                <a:cxn ang="0">
                  <a:pos x="94" y="118"/>
                </a:cxn>
                <a:cxn ang="0">
                  <a:pos x="123" y="98"/>
                </a:cxn>
                <a:cxn ang="0">
                  <a:pos x="153" y="77"/>
                </a:cxn>
                <a:cxn ang="0">
                  <a:pos x="182" y="56"/>
                </a:cxn>
                <a:cxn ang="0">
                  <a:pos x="210" y="34"/>
                </a:cxn>
                <a:cxn ang="0">
                  <a:pos x="238" y="9"/>
                </a:cxn>
                <a:cxn ang="0">
                  <a:pos x="238" y="9"/>
                </a:cxn>
                <a:cxn ang="0">
                  <a:pos x="239" y="7"/>
                </a:cxn>
                <a:cxn ang="0">
                  <a:pos x="239" y="5"/>
                </a:cxn>
                <a:cxn ang="0">
                  <a:pos x="238" y="1"/>
                </a:cxn>
                <a:cxn ang="0">
                  <a:pos x="234" y="0"/>
                </a:cxn>
                <a:cxn ang="0">
                  <a:pos x="231" y="0"/>
                </a:cxn>
                <a:cxn ang="0">
                  <a:pos x="229" y="1"/>
                </a:cxn>
                <a:cxn ang="0">
                  <a:pos x="229" y="1"/>
                </a:cxn>
              </a:cxnLst>
              <a:rect l="0" t="0" r="r" b="b"/>
              <a:pathLst>
                <a:path w="239" h="188">
                  <a:moveTo>
                    <a:pt x="229" y="1"/>
                  </a:moveTo>
                  <a:lnTo>
                    <a:pt x="229" y="1"/>
                  </a:lnTo>
                  <a:lnTo>
                    <a:pt x="203" y="25"/>
                  </a:lnTo>
                  <a:lnTo>
                    <a:pt x="174" y="48"/>
                  </a:lnTo>
                  <a:lnTo>
                    <a:pt x="145" y="69"/>
                  </a:lnTo>
                  <a:lnTo>
                    <a:pt x="115" y="89"/>
                  </a:lnTo>
                  <a:lnTo>
                    <a:pt x="85" y="110"/>
                  </a:lnTo>
                  <a:lnTo>
                    <a:pt x="56" y="131"/>
                  </a:lnTo>
                  <a:lnTo>
                    <a:pt x="27" y="154"/>
                  </a:lnTo>
                  <a:lnTo>
                    <a:pt x="1" y="178"/>
                  </a:lnTo>
                  <a:lnTo>
                    <a:pt x="1" y="178"/>
                  </a:lnTo>
                  <a:lnTo>
                    <a:pt x="0" y="180"/>
                  </a:lnTo>
                  <a:lnTo>
                    <a:pt x="0" y="182"/>
                  </a:lnTo>
                  <a:lnTo>
                    <a:pt x="1" y="186"/>
                  </a:lnTo>
                  <a:lnTo>
                    <a:pt x="5" y="188"/>
                  </a:lnTo>
                  <a:lnTo>
                    <a:pt x="6" y="187"/>
                  </a:lnTo>
                  <a:lnTo>
                    <a:pt x="9" y="186"/>
                  </a:lnTo>
                  <a:lnTo>
                    <a:pt x="9" y="186"/>
                  </a:lnTo>
                  <a:lnTo>
                    <a:pt x="36" y="162"/>
                  </a:lnTo>
                  <a:lnTo>
                    <a:pt x="64" y="140"/>
                  </a:lnTo>
                  <a:lnTo>
                    <a:pt x="94" y="118"/>
                  </a:lnTo>
                  <a:lnTo>
                    <a:pt x="123" y="98"/>
                  </a:lnTo>
                  <a:lnTo>
                    <a:pt x="153" y="77"/>
                  </a:lnTo>
                  <a:lnTo>
                    <a:pt x="182" y="56"/>
                  </a:lnTo>
                  <a:lnTo>
                    <a:pt x="210" y="34"/>
                  </a:lnTo>
                  <a:lnTo>
                    <a:pt x="238" y="9"/>
                  </a:lnTo>
                  <a:lnTo>
                    <a:pt x="238" y="9"/>
                  </a:lnTo>
                  <a:lnTo>
                    <a:pt x="239" y="7"/>
                  </a:lnTo>
                  <a:lnTo>
                    <a:pt x="239" y="5"/>
                  </a:lnTo>
                  <a:lnTo>
                    <a:pt x="238" y="1"/>
                  </a:lnTo>
                  <a:lnTo>
                    <a:pt x="234" y="0"/>
                  </a:lnTo>
                  <a:lnTo>
                    <a:pt x="231" y="0"/>
                  </a:lnTo>
                  <a:lnTo>
                    <a:pt x="229" y="1"/>
                  </a:lnTo>
                  <a:lnTo>
                    <a:pt x="22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41" name="Freeform 953"/>
            <p:cNvSpPr/>
            <p:nvPr/>
          </p:nvSpPr>
          <p:spPr bwMode="auto">
            <a:xfrm>
              <a:off x="6308726" y="3481388"/>
              <a:ext cx="63500" cy="65088"/>
            </a:xfrm>
            <a:custGeom>
              <a:avLst/>
              <a:gdLst/>
              <a:ahLst/>
              <a:cxnLst>
                <a:cxn ang="0">
                  <a:pos x="149" y="2"/>
                </a:cxn>
                <a:cxn ang="0">
                  <a:pos x="149" y="2"/>
                </a:cxn>
                <a:cxn ang="0">
                  <a:pos x="145" y="9"/>
                </a:cxn>
                <a:cxn ang="0">
                  <a:pos x="141" y="15"/>
                </a:cxn>
                <a:cxn ang="0">
                  <a:pos x="130" y="27"/>
                </a:cxn>
                <a:cxn ang="0">
                  <a:pos x="108" y="48"/>
                </a:cxn>
                <a:cxn ang="0">
                  <a:pos x="108" y="48"/>
                </a:cxn>
                <a:cxn ang="0">
                  <a:pos x="81" y="73"/>
                </a:cxn>
                <a:cxn ang="0">
                  <a:pos x="54" y="96"/>
                </a:cxn>
                <a:cxn ang="0">
                  <a:pos x="54" y="96"/>
                </a:cxn>
                <a:cxn ang="0">
                  <a:pos x="39" y="109"/>
                </a:cxn>
                <a:cxn ang="0">
                  <a:pos x="22" y="124"/>
                </a:cxn>
                <a:cxn ang="0">
                  <a:pos x="14" y="132"/>
                </a:cxn>
                <a:cxn ang="0">
                  <a:pos x="7" y="139"/>
                </a:cxn>
                <a:cxn ang="0">
                  <a:pos x="2" y="149"/>
                </a:cxn>
                <a:cxn ang="0">
                  <a:pos x="0" y="158"/>
                </a:cxn>
                <a:cxn ang="0">
                  <a:pos x="0" y="158"/>
                </a:cxn>
                <a:cxn ang="0">
                  <a:pos x="0" y="160"/>
                </a:cxn>
                <a:cxn ang="0">
                  <a:pos x="1" y="163"/>
                </a:cxn>
                <a:cxn ang="0">
                  <a:pos x="2" y="164"/>
                </a:cxn>
                <a:cxn ang="0">
                  <a:pos x="5" y="164"/>
                </a:cxn>
                <a:cxn ang="0">
                  <a:pos x="11" y="164"/>
                </a:cxn>
                <a:cxn ang="0">
                  <a:pos x="11" y="164"/>
                </a:cxn>
                <a:cxn ang="0">
                  <a:pos x="13" y="164"/>
                </a:cxn>
                <a:cxn ang="0">
                  <a:pos x="14" y="163"/>
                </a:cxn>
                <a:cxn ang="0">
                  <a:pos x="17" y="160"/>
                </a:cxn>
                <a:cxn ang="0">
                  <a:pos x="15" y="156"/>
                </a:cxn>
                <a:cxn ang="0">
                  <a:pos x="14" y="155"/>
                </a:cxn>
                <a:cxn ang="0">
                  <a:pos x="13" y="154"/>
                </a:cxn>
                <a:cxn ang="0">
                  <a:pos x="13" y="154"/>
                </a:cxn>
                <a:cxn ang="0">
                  <a:pos x="18" y="145"/>
                </a:cxn>
                <a:cxn ang="0">
                  <a:pos x="26" y="137"/>
                </a:cxn>
                <a:cxn ang="0">
                  <a:pos x="41" y="124"/>
                </a:cxn>
                <a:cxn ang="0">
                  <a:pos x="41" y="124"/>
                </a:cxn>
                <a:cxn ang="0">
                  <a:pos x="64" y="104"/>
                </a:cxn>
                <a:cxn ang="0">
                  <a:pos x="85" y="83"/>
                </a:cxn>
                <a:cxn ang="0">
                  <a:pos x="85" y="83"/>
                </a:cxn>
                <a:cxn ang="0">
                  <a:pos x="106" y="68"/>
                </a:cxn>
                <a:cxn ang="0">
                  <a:pos x="126" y="49"/>
                </a:cxn>
                <a:cxn ang="0">
                  <a:pos x="136" y="40"/>
                </a:cxn>
                <a:cxn ang="0">
                  <a:pos x="145" y="30"/>
                </a:cxn>
                <a:cxn ang="0">
                  <a:pos x="153" y="19"/>
                </a:cxn>
                <a:cxn ang="0">
                  <a:pos x="158" y="7"/>
                </a:cxn>
                <a:cxn ang="0">
                  <a:pos x="158" y="7"/>
                </a:cxn>
                <a:cxn ang="0">
                  <a:pos x="159" y="6"/>
                </a:cxn>
                <a:cxn ang="0">
                  <a:pos x="159" y="3"/>
                </a:cxn>
                <a:cxn ang="0">
                  <a:pos x="155" y="0"/>
                </a:cxn>
                <a:cxn ang="0">
                  <a:pos x="154" y="0"/>
                </a:cxn>
                <a:cxn ang="0">
                  <a:pos x="151" y="0"/>
                </a:cxn>
                <a:cxn ang="0">
                  <a:pos x="150" y="1"/>
                </a:cxn>
                <a:cxn ang="0">
                  <a:pos x="149" y="2"/>
                </a:cxn>
                <a:cxn ang="0">
                  <a:pos x="149" y="2"/>
                </a:cxn>
              </a:cxnLst>
              <a:rect l="0" t="0" r="r" b="b"/>
              <a:pathLst>
                <a:path w="159" h="164">
                  <a:moveTo>
                    <a:pt x="149" y="2"/>
                  </a:moveTo>
                  <a:lnTo>
                    <a:pt x="149" y="2"/>
                  </a:lnTo>
                  <a:lnTo>
                    <a:pt x="145" y="9"/>
                  </a:lnTo>
                  <a:lnTo>
                    <a:pt x="141" y="15"/>
                  </a:lnTo>
                  <a:lnTo>
                    <a:pt x="130" y="27"/>
                  </a:lnTo>
                  <a:lnTo>
                    <a:pt x="108" y="48"/>
                  </a:lnTo>
                  <a:lnTo>
                    <a:pt x="108" y="48"/>
                  </a:lnTo>
                  <a:lnTo>
                    <a:pt x="81" y="73"/>
                  </a:lnTo>
                  <a:lnTo>
                    <a:pt x="54" y="96"/>
                  </a:lnTo>
                  <a:lnTo>
                    <a:pt x="54" y="96"/>
                  </a:lnTo>
                  <a:lnTo>
                    <a:pt x="39" y="109"/>
                  </a:lnTo>
                  <a:lnTo>
                    <a:pt x="22" y="124"/>
                  </a:lnTo>
                  <a:lnTo>
                    <a:pt x="14" y="132"/>
                  </a:lnTo>
                  <a:lnTo>
                    <a:pt x="7" y="139"/>
                  </a:lnTo>
                  <a:lnTo>
                    <a:pt x="2" y="149"/>
                  </a:lnTo>
                  <a:lnTo>
                    <a:pt x="0" y="158"/>
                  </a:lnTo>
                  <a:lnTo>
                    <a:pt x="0" y="158"/>
                  </a:lnTo>
                  <a:lnTo>
                    <a:pt x="0" y="160"/>
                  </a:lnTo>
                  <a:lnTo>
                    <a:pt x="1" y="163"/>
                  </a:lnTo>
                  <a:lnTo>
                    <a:pt x="2" y="164"/>
                  </a:lnTo>
                  <a:lnTo>
                    <a:pt x="5" y="164"/>
                  </a:lnTo>
                  <a:lnTo>
                    <a:pt x="11" y="164"/>
                  </a:lnTo>
                  <a:lnTo>
                    <a:pt x="11" y="164"/>
                  </a:lnTo>
                  <a:lnTo>
                    <a:pt x="13" y="164"/>
                  </a:lnTo>
                  <a:lnTo>
                    <a:pt x="14" y="163"/>
                  </a:lnTo>
                  <a:lnTo>
                    <a:pt x="17" y="160"/>
                  </a:lnTo>
                  <a:lnTo>
                    <a:pt x="15" y="156"/>
                  </a:lnTo>
                  <a:lnTo>
                    <a:pt x="14" y="155"/>
                  </a:lnTo>
                  <a:lnTo>
                    <a:pt x="13" y="154"/>
                  </a:lnTo>
                  <a:lnTo>
                    <a:pt x="13" y="154"/>
                  </a:lnTo>
                  <a:lnTo>
                    <a:pt x="18" y="145"/>
                  </a:lnTo>
                  <a:lnTo>
                    <a:pt x="26" y="137"/>
                  </a:lnTo>
                  <a:lnTo>
                    <a:pt x="41" y="124"/>
                  </a:lnTo>
                  <a:lnTo>
                    <a:pt x="41" y="124"/>
                  </a:lnTo>
                  <a:lnTo>
                    <a:pt x="64" y="104"/>
                  </a:lnTo>
                  <a:lnTo>
                    <a:pt x="85" y="83"/>
                  </a:lnTo>
                  <a:lnTo>
                    <a:pt x="85" y="83"/>
                  </a:lnTo>
                  <a:lnTo>
                    <a:pt x="106" y="68"/>
                  </a:lnTo>
                  <a:lnTo>
                    <a:pt x="126" y="49"/>
                  </a:lnTo>
                  <a:lnTo>
                    <a:pt x="136" y="40"/>
                  </a:lnTo>
                  <a:lnTo>
                    <a:pt x="145" y="30"/>
                  </a:lnTo>
                  <a:lnTo>
                    <a:pt x="153" y="19"/>
                  </a:lnTo>
                  <a:lnTo>
                    <a:pt x="158" y="7"/>
                  </a:lnTo>
                  <a:lnTo>
                    <a:pt x="158" y="7"/>
                  </a:lnTo>
                  <a:lnTo>
                    <a:pt x="159" y="6"/>
                  </a:lnTo>
                  <a:lnTo>
                    <a:pt x="159" y="3"/>
                  </a:lnTo>
                  <a:lnTo>
                    <a:pt x="155" y="0"/>
                  </a:lnTo>
                  <a:lnTo>
                    <a:pt x="154" y="0"/>
                  </a:lnTo>
                  <a:lnTo>
                    <a:pt x="151" y="0"/>
                  </a:lnTo>
                  <a:lnTo>
                    <a:pt x="150" y="1"/>
                  </a:lnTo>
                  <a:lnTo>
                    <a:pt x="149" y="2"/>
                  </a:lnTo>
                  <a:lnTo>
                    <a:pt x="14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42" name="Freeform 954"/>
            <p:cNvSpPr/>
            <p:nvPr/>
          </p:nvSpPr>
          <p:spPr bwMode="auto">
            <a:xfrm>
              <a:off x="6324601" y="3468688"/>
              <a:ext cx="125413" cy="133350"/>
            </a:xfrm>
            <a:custGeom>
              <a:avLst/>
              <a:gdLst/>
              <a:ahLst/>
              <a:cxnLst>
                <a:cxn ang="0">
                  <a:pos x="312" y="0"/>
                </a:cxn>
                <a:cxn ang="0">
                  <a:pos x="294" y="9"/>
                </a:cxn>
                <a:cxn ang="0">
                  <a:pos x="280" y="23"/>
                </a:cxn>
                <a:cxn ang="0">
                  <a:pos x="251" y="54"/>
                </a:cxn>
                <a:cxn ang="0">
                  <a:pos x="227" y="79"/>
                </a:cxn>
                <a:cxn ang="0">
                  <a:pos x="180" y="130"/>
                </a:cxn>
                <a:cxn ang="0">
                  <a:pos x="155" y="155"/>
                </a:cxn>
                <a:cxn ang="0">
                  <a:pos x="56" y="255"/>
                </a:cxn>
                <a:cxn ang="0">
                  <a:pos x="22" y="289"/>
                </a:cxn>
                <a:cxn ang="0">
                  <a:pos x="8" y="308"/>
                </a:cxn>
                <a:cxn ang="0">
                  <a:pos x="0" y="330"/>
                </a:cxn>
                <a:cxn ang="0">
                  <a:pos x="1" y="332"/>
                </a:cxn>
                <a:cxn ang="0">
                  <a:pos x="4" y="336"/>
                </a:cxn>
                <a:cxn ang="0">
                  <a:pos x="12" y="336"/>
                </a:cxn>
                <a:cxn ang="0">
                  <a:pos x="14" y="336"/>
                </a:cxn>
                <a:cxn ang="0">
                  <a:pos x="17" y="330"/>
                </a:cxn>
                <a:cxn ang="0">
                  <a:pos x="14" y="325"/>
                </a:cxn>
                <a:cxn ang="0">
                  <a:pos x="13" y="325"/>
                </a:cxn>
                <a:cxn ang="0">
                  <a:pos x="18" y="311"/>
                </a:cxn>
                <a:cxn ang="0">
                  <a:pos x="38" y="289"/>
                </a:cxn>
                <a:cxn ang="0">
                  <a:pos x="48" y="278"/>
                </a:cxn>
                <a:cxn ang="0">
                  <a:pos x="87" y="240"/>
                </a:cxn>
                <a:cxn ang="0">
                  <a:pos x="171" y="155"/>
                </a:cxn>
                <a:cxn ang="0">
                  <a:pos x="244" y="77"/>
                </a:cxn>
                <a:cxn ang="0">
                  <a:pos x="260" y="60"/>
                </a:cxn>
                <a:cxn ang="0">
                  <a:pos x="286" y="30"/>
                </a:cxn>
                <a:cxn ang="0">
                  <a:pos x="306" y="15"/>
                </a:cxn>
                <a:cxn ang="0">
                  <a:pos x="316" y="10"/>
                </a:cxn>
                <a:cxn ang="0">
                  <a:pos x="319" y="7"/>
                </a:cxn>
                <a:cxn ang="0">
                  <a:pos x="319" y="1"/>
                </a:cxn>
                <a:cxn ang="0">
                  <a:pos x="315" y="0"/>
                </a:cxn>
                <a:cxn ang="0">
                  <a:pos x="312" y="0"/>
                </a:cxn>
              </a:cxnLst>
              <a:rect l="0" t="0" r="r" b="b"/>
              <a:pathLst>
                <a:path w="319" h="336">
                  <a:moveTo>
                    <a:pt x="312" y="0"/>
                  </a:moveTo>
                  <a:lnTo>
                    <a:pt x="312" y="0"/>
                  </a:lnTo>
                  <a:lnTo>
                    <a:pt x="303" y="3"/>
                  </a:lnTo>
                  <a:lnTo>
                    <a:pt x="294" y="9"/>
                  </a:lnTo>
                  <a:lnTo>
                    <a:pt x="286" y="15"/>
                  </a:lnTo>
                  <a:lnTo>
                    <a:pt x="280" y="23"/>
                  </a:lnTo>
                  <a:lnTo>
                    <a:pt x="265" y="39"/>
                  </a:lnTo>
                  <a:lnTo>
                    <a:pt x="251" y="54"/>
                  </a:lnTo>
                  <a:lnTo>
                    <a:pt x="251" y="54"/>
                  </a:lnTo>
                  <a:lnTo>
                    <a:pt x="227" y="79"/>
                  </a:lnTo>
                  <a:lnTo>
                    <a:pt x="204" y="104"/>
                  </a:lnTo>
                  <a:lnTo>
                    <a:pt x="180" y="130"/>
                  </a:lnTo>
                  <a:lnTo>
                    <a:pt x="155" y="155"/>
                  </a:lnTo>
                  <a:lnTo>
                    <a:pt x="155" y="155"/>
                  </a:lnTo>
                  <a:lnTo>
                    <a:pt x="56" y="255"/>
                  </a:lnTo>
                  <a:lnTo>
                    <a:pt x="56" y="255"/>
                  </a:lnTo>
                  <a:lnTo>
                    <a:pt x="39" y="272"/>
                  </a:lnTo>
                  <a:lnTo>
                    <a:pt x="22" y="289"/>
                  </a:lnTo>
                  <a:lnTo>
                    <a:pt x="14" y="298"/>
                  </a:lnTo>
                  <a:lnTo>
                    <a:pt x="8" y="308"/>
                  </a:lnTo>
                  <a:lnTo>
                    <a:pt x="2" y="319"/>
                  </a:lnTo>
                  <a:lnTo>
                    <a:pt x="0" y="330"/>
                  </a:lnTo>
                  <a:lnTo>
                    <a:pt x="0" y="330"/>
                  </a:lnTo>
                  <a:lnTo>
                    <a:pt x="1" y="332"/>
                  </a:lnTo>
                  <a:lnTo>
                    <a:pt x="2" y="334"/>
                  </a:lnTo>
                  <a:lnTo>
                    <a:pt x="4" y="336"/>
                  </a:lnTo>
                  <a:lnTo>
                    <a:pt x="6" y="336"/>
                  </a:lnTo>
                  <a:lnTo>
                    <a:pt x="12" y="336"/>
                  </a:lnTo>
                  <a:lnTo>
                    <a:pt x="12" y="336"/>
                  </a:lnTo>
                  <a:lnTo>
                    <a:pt x="14" y="336"/>
                  </a:lnTo>
                  <a:lnTo>
                    <a:pt x="15" y="334"/>
                  </a:lnTo>
                  <a:lnTo>
                    <a:pt x="17" y="330"/>
                  </a:lnTo>
                  <a:lnTo>
                    <a:pt x="17" y="326"/>
                  </a:lnTo>
                  <a:lnTo>
                    <a:pt x="14" y="325"/>
                  </a:lnTo>
                  <a:lnTo>
                    <a:pt x="13" y="325"/>
                  </a:lnTo>
                  <a:lnTo>
                    <a:pt x="13" y="325"/>
                  </a:lnTo>
                  <a:lnTo>
                    <a:pt x="15" y="317"/>
                  </a:lnTo>
                  <a:lnTo>
                    <a:pt x="18" y="311"/>
                  </a:lnTo>
                  <a:lnTo>
                    <a:pt x="27" y="299"/>
                  </a:lnTo>
                  <a:lnTo>
                    <a:pt x="38" y="289"/>
                  </a:lnTo>
                  <a:lnTo>
                    <a:pt x="48" y="278"/>
                  </a:lnTo>
                  <a:lnTo>
                    <a:pt x="48" y="278"/>
                  </a:lnTo>
                  <a:lnTo>
                    <a:pt x="87" y="240"/>
                  </a:lnTo>
                  <a:lnTo>
                    <a:pt x="87" y="240"/>
                  </a:lnTo>
                  <a:lnTo>
                    <a:pt x="171" y="155"/>
                  </a:lnTo>
                  <a:lnTo>
                    <a:pt x="171" y="155"/>
                  </a:lnTo>
                  <a:lnTo>
                    <a:pt x="209" y="116"/>
                  </a:lnTo>
                  <a:lnTo>
                    <a:pt x="244" y="77"/>
                  </a:lnTo>
                  <a:lnTo>
                    <a:pt x="244" y="77"/>
                  </a:lnTo>
                  <a:lnTo>
                    <a:pt x="260" y="60"/>
                  </a:lnTo>
                  <a:lnTo>
                    <a:pt x="277" y="40"/>
                  </a:lnTo>
                  <a:lnTo>
                    <a:pt x="286" y="30"/>
                  </a:lnTo>
                  <a:lnTo>
                    <a:pt x="295" y="22"/>
                  </a:lnTo>
                  <a:lnTo>
                    <a:pt x="306" y="15"/>
                  </a:lnTo>
                  <a:lnTo>
                    <a:pt x="316" y="10"/>
                  </a:lnTo>
                  <a:lnTo>
                    <a:pt x="316" y="10"/>
                  </a:lnTo>
                  <a:lnTo>
                    <a:pt x="318" y="9"/>
                  </a:lnTo>
                  <a:lnTo>
                    <a:pt x="319" y="7"/>
                  </a:lnTo>
                  <a:lnTo>
                    <a:pt x="319" y="3"/>
                  </a:lnTo>
                  <a:lnTo>
                    <a:pt x="319" y="1"/>
                  </a:lnTo>
                  <a:lnTo>
                    <a:pt x="318" y="0"/>
                  </a:lnTo>
                  <a:lnTo>
                    <a:pt x="315" y="0"/>
                  </a:lnTo>
                  <a:lnTo>
                    <a:pt x="312" y="0"/>
                  </a:lnTo>
                  <a:lnTo>
                    <a:pt x="312"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43" name="Freeform 955"/>
            <p:cNvSpPr/>
            <p:nvPr/>
          </p:nvSpPr>
          <p:spPr bwMode="auto">
            <a:xfrm>
              <a:off x="6326188" y="3465513"/>
              <a:ext cx="207963" cy="206375"/>
            </a:xfrm>
            <a:custGeom>
              <a:avLst/>
              <a:gdLst/>
              <a:ahLst/>
              <a:cxnLst>
                <a:cxn ang="0">
                  <a:pos x="516" y="3"/>
                </a:cxn>
                <a:cxn ang="0">
                  <a:pos x="482" y="27"/>
                </a:cxn>
                <a:cxn ang="0">
                  <a:pos x="448" y="52"/>
                </a:cxn>
                <a:cxn ang="0">
                  <a:pos x="432" y="67"/>
                </a:cxn>
                <a:cxn ang="0">
                  <a:pos x="384" y="115"/>
                </a:cxn>
                <a:cxn ang="0">
                  <a:pos x="352" y="148"/>
                </a:cxn>
                <a:cxn ang="0">
                  <a:pos x="250" y="243"/>
                </a:cxn>
                <a:cxn ang="0">
                  <a:pos x="181" y="306"/>
                </a:cxn>
                <a:cxn ang="0">
                  <a:pos x="113" y="369"/>
                </a:cxn>
                <a:cxn ang="0">
                  <a:pos x="98" y="384"/>
                </a:cxn>
                <a:cxn ang="0">
                  <a:pos x="72" y="415"/>
                </a:cxn>
                <a:cxn ang="0">
                  <a:pos x="61" y="432"/>
                </a:cxn>
                <a:cxn ang="0">
                  <a:pos x="34" y="473"/>
                </a:cxn>
                <a:cxn ang="0">
                  <a:pos x="11" y="501"/>
                </a:cxn>
                <a:cxn ang="0">
                  <a:pos x="2" y="510"/>
                </a:cxn>
                <a:cxn ang="0">
                  <a:pos x="0" y="514"/>
                </a:cxn>
                <a:cxn ang="0">
                  <a:pos x="2" y="518"/>
                </a:cxn>
                <a:cxn ang="0">
                  <a:pos x="8" y="519"/>
                </a:cxn>
                <a:cxn ang="0">
                  <a:pos x="9" y="518"/>
                </a:cxn>
                <a:cxn ang="0">
                  <a:pos x="38" y="486"/>
                </a:cxn>
                <a:cxn ang="0">
                  <a:pos x="62" y="452"/>
                </a:cxn>
                <a:cxn ang="0">
                  <a:pos x="98" y="400"/>
                </a:cxn>
                <a:cxn ang="0">
                  <a:pos x="113" y="384"/>
                </a:cxn>
                <a:cxn ang="0">
                  <a:pos x="181" y="320"/>
                </a:cxn>
                <a:cxn ang="0">
                  <a:pos x="251" y="259"/>
                </a:cxn>
                <a:cxn ang="0">
                  <a:pos x="352" y="163"/>
                </a:cxn>
                <a:cxn ang="0">
                  <a:pos x="385" y="131"/>
                </a:cxn>
                <a:cxn ang="0">
                  <a:pos x="432" y="82"/>
                </a:cxn>
                <a:cxn ang="0">
                  <a:pos x="449" y="67"/>
                </a:cxn>
                <a:cxn ang="0">
                  <a:pos x="487" y="39"/>
                </a:cxn>
                <a:cxn ang="0">
                  <a:pos x="524" y="10"/>
                </a:cxn>
                <a:cxn ang="0">
                  <a:pos x="525" y="8"/>
                </a:cxn>
                <a:cxn ang="0">
                  <a:pos x="524" y="3"/>
                </a:cxn>
                <a:cxn ang="0">
                  <a:pos x="517" y="1"/>
                </a:cxn>
                <a:cxn ang="0">
                  <a:pos x="516" y="3"/>
                </a:cxn>
              </a:cxnLst>
              <a:rect l="0" t="0" r="r" b="b"/>
              <a:pathLst>
                <a:path w="525" h="519">
                  <a:moveTo>
                    <a:pt x="516" y="3"/>
                  </a:moveTo>
                  <a:lnTo>
                    <a:pt x="516" y="3"/>
                  </a:lnTo>
                  <a:lnTo>
                    <a:pt x="499" y="16"/>
                  </a:lnTo>
                  <a:lnTo>
                    <a:pt x="482" y="27"/>
                  </a:lnTo>
                  <a:lnTo>
                    <a:pt x="465" y="39"/>
                  </a:lnTo>
                  <a:lnTo>
                    <a:pt x="448" y="52"/>
                  </a:lnTo>
                  <a:lnTo>
                    <a:pt x="448" y="52"/>
                  </a:lnTo>
                  <a:lnTo>
                    <a:pt x="432" y="67"/>
                  </a:lnTo>
                  <a:lnTo>
                    <a:pt x="415" y="82"/>
                  </a:lnTo>
                  <a:lnTo>
                    <a:pt x="384" y="115"/>
                  </a:lnTo>
                  <a:lnTo>
                    <a:pt x="384" y="115"/>
                  </a:lnTo>
                  <a:lnTo>
                    <a:pt x="352" y="148"/>
                  </a:lnTo>
                  <a:lnTo>
                    <a:pt x="318" y="180"/>
                  </a:lnTo>
                  <a:lnTo>
                    <a:pt x="250" y="243"/>
                  </a:lnTo>
                  <a:lnTo>
                    <a:pt x="250" y="243"/>
                  </a:lnTo>
                  <a:lnTo>
                    <a:pt x="181" y="306"/>
                  </a:lnTo>
                  <a:lnTo>
                    <a:pt x="146" y="337"/>
                  </a:lnTo>
                  <a:lnTo>
                    <a:pt x="113" y="369"/>
                  </a:lnTo>
                  <a:lnTo>
                    <a:pt x="113" y="369"/>
                  </a:lnTo>
                  <a:lnTo>
                    <a:pt x="98" y="384"/>
                  </a:lnTo>
                  <a:lnTo>
                    <a:pt x="84" y="399"/>
                  </a:lnTo>
                  <a:lnTo>
                    <a:pt x="72" y="415"/>
                  </a:lnTo>
                  <a:lnTo>
                    <a:pt x="61" y="432"/>
                  </a:lnTo>
                  <a:lnTo>
                    <a:pt x="61" y="432"/>
                  </a:lnTo>
                  <a:lnTo>
                    <a:pt x="47" y="452"/>
                  </a:lnTo>
                  <a:lnTo>
                    <a:pt x="34" y="473"/>
                  </a:lnTo>
                  <a:lnTo>
                    <a:pt x="19" y="492"/>
                  </a:lnTo>
                  <a:lnTo>
                    <a:pt x="11" y="501"/>
                  </a:lnTo>
                  <a:lnTo>
                    <a:pt x="2" y="510"/>
                  </a:lnTo>
                  <a:lnTo>
                    <a:pt x="2" y="510"/>
                  </a:lnTo>
                  <a:lnTo>
                    <a:pt x="0" y="513"/>
                  </a:lnTo>
                  <a:lnTo>
                    <a:pt x="0" y="514"/>
                  </a:lnTo>
                  <a:lnTo>
                    <a:pt x="0" y="517"/>
                  </a:lnTo>
                  <a:lnTo>
                    <a:pt x="2" y="518"/>
                  </a:lnTo>
                  <a:lnTo>
                    <a:pt x="6" y="519"/>
                  </a:lnTo>
                  <a:lnTo>
                    <a:pt x="8" y="519"/>
                  </a:lnTo>
                  <a:lnTo>
                    <a:pt x="9" y="518"/>
                  </a:lnTo>
                  <a:lnTo>
                    <a:pt x="9" y="518"/>
                  </a:lnTo>
                  <a:lnTo>
                    <a:pt x="25" y="503"/>
                  </a:lnTo>
                  <a:lnTo>
                    <a:pt x="38" y="486"/>
                  </a:lnTo>
                  <a:lnTo>
                    <a:pt x="50" y="469"/>
                  </a:lnTo>
                  <a:lnTo>
                    <a:pt x="62" y="452"/>
                  </a:lnTo>
                  <a:lnTo>
                    <a:pt x="85" y="417"/>
                  </a:lnTo>
                  <a:lnTo>
                    <a:pt x="98" y="400"/>
                  </a:lnTo>
                  <a:lnTo>
                    <a:pt x="113" y="384"/>
                  </a:lnTo>
                  <a:lnTo>
                    <a:pt x="113" y="384"/>
                  </a:lnTo>
                  <a:lnTo>
                    <a:pt x="147" y="352"/>
                  </a:lnTo>
                  <a:lnTo>
                    <a:pt x="181" y="320"/>
                  </a:lnTo>
                  <a:lnTo>
                    <a:pt x="251" y="259"/>
                  </a:lnTo>
                  <a:lnTo>
                    <a:pt x="251" y="259"/>
                  </a:lnTo>
                  <a:lnTo>
                    <a:pt x="320" y="196"/>
                  </a:lnTo>
                  <a:lnTo>
                    <a:pt x="352" y="163"/>
                  </a:lnTo>
                  <a:lnTo>
                    <a:pt x="385" y="131"/>
                  </a:lnTo>
                  <a:lnTo>
                    <a:pt x="385" y="131"/>
                  </a:lnTo>
                  <a:lnTo>
                    <a:pt x="416" y="98"/>
                  </a:lnTo>
                  <a:lnTo>
                    <a:pt x="432" y="82"/>
                  </a:lnTo>
                  <a:lnTo>
                    <a:pt x="449" y="67"/>
                  </a:lnTo>
                  <a:lnTo>
                    <a:pt x="449" y="67"/>
                  </a:lnTo>
                  <a:lnTo>
                    <a:pt x="467" y="52"/>
                  </a:lnTo>
                  <a:lnTo>
                    <a:pt x="487" y="39"/>
                  </a:lnTo>
                  <a:lnTo>
                    <a:pt x="505" y="25"/>
                  </a:lnTo>
                  <a:lnTo>
                    <a:pt x="524" y="10"/>
                  </a:lnTo>
                  <a:lnTo>
                    <a:pt x="524" y="10"/>
                  </a:lnTo>
                  <a:lnTo>
                    <a:pt x="525" y="8"/>
                  </a:lnTo>
                  <a:lnTo>
                    <a:pt x="525" y="7"/>
                  </a:lnTo>
                  <a:lnTo>
                    <a:pt x="524" y="3"/>
                  </a:lnTo>
                  <a:lnTo>
                    <a:pt x="520" y="0"/>
                  </a:lnTo>
                  <a:lnTo>
                    <a:pt x="517" y="1"/>
                  </a:lnTo>
                  <a:lnTo>
                    <a:pt x="516" y="3"/>
                  </a:lnTo>
                  <a:lnTo>
                    <a:pt x="51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44" name="Freeform 956"/>
            <p:cNvSpPr/>
            <p:nvPr/>
          </p:nvSpPr>
          <p:spPr bwMode="auto">
            <a:xfrm>
              <a:off x="6351588" y="3487738"/>
              <a:ext cx="239713" cy="231775"/>
            </a:xfrm>
            <a:custGeom>
              <a:avLst/>
              <a:gdLst/>
              <a:ahLst/>
              <a:cxnLst>
                <a:cxn ang="0">
                  <a:pos x="597" y="1"/>
                </a:cxn>
                <a:cxn ang="0">
                  <a:pos x="556" y="32"/>
                </a:cxn>
                <a:cxn ang="0">
                  <a:pos x="519" y="66"/>
                </a:cxn>
                <a:cxn ang="0">
                  <a:pos x="449" y="139"/>
                </a:cxn>
                <a:cxn ang="0">
                  <a:pos x="430" y="158"/>
                </a:cxn>
                <a:cxn ang="0">
                  <a:pos x="374" y="209"/>
                </a:cxn>
                <a:cxn ang="0">
                  <a:pos x="296" y="274"/>
                </a:cxn>
                <a:cxn ang="0">
                  <a:pos x="254" y="311"/>
                </a:cxn>
                <a:cxn ang="0">
                  <a:pos x="174" y="388"/>
                </a:cxn>
                <a:cxn ang="0">
                  <a:pos x="136" y="427"/>
                </a:cxn>
                <a:cxn ang="0">
                  <a:pos x="94" y="469"/>
                </a:cxn>
                <a:cxn ang="0">
                  <a:pos x="52" y="510"/>
                </a:cxn>
                <a:cxn ang="0">
                  <a:pos x="22" y="540"/>
                </a:cxn>
                <a:cxn ang="0">
                  <a:pos x="9" y="557"/>
                </a:cxn>
                <a:cxn ang="0">
                  <a:pos x="0" y="575"/>
                </a:cxn>
                <a:cxn ang="0">
                  <a:pos x="0" y="576"/>
                </a:cxn>
                <a:cxn ang="0">
                  <a:pos x="4" y="581"/>
                </a:cxn>
                <a:cxn ang="0">
                  <a:pos x="9" y="580"/>
                </a:cxn>
                <a:cxn ang="0">
                  <a:pos x="11" y="578"/>
                </a:cxn>
                <a:cxn ang="0">
                  <a:pos x="16" y="568"/>
                </a:cxn>
                <a:cxn ang="0">
                  <a:pos x="39" y="540"/>
                </a:cxn>
                <a:cxn ang="0">
                  <a:pos x="58" y="521"/>
                </a:cxn>
                <a:cxn ang="0">
                  <a:pos x="76" y="502"/>
                </a:cxn>
                <a:cxn ang="0">
                  <a:pos x="132" y="447"/>
                </a:cxn>
                <a:cxn ang="0">
                  <a:pos x="152" y="428"/>
                </a:cxn>
                <a:cxn ang="0">
                  <a:pos x="225" y="354"/>
                </a:cxn>
                <a:cxn ang="0">
                  <a:pos x="304" y="282"/>
                </a:cxn>
                <a:cxn ang="0">
                  <a:pos x="340" y="251"/>
                </a:cxn>
                <a:cxn ang="0">
                  <a:pos x="415" y="188"/>
                </a:cxn>
                <a:cxn ang="0">
                  <a:pos x="450" y="154"/>
                </a:cxn>
                <a:cxn ang="0">
                  <a:pos x="523" y="79"/>
                </a:cxn>
                <a:cxn ang="0">
                  <a:pos x="561" y="43"/>
                </a:cxn>
                <a:cxn ang="0">
                  <a:pos x="602" y="10"/>
                </a:cxn>
                <a:cxn ang="0">
                  <a:pos x="604" y="9"/>
                </a:cxn>
                <a:cxn ang="0">
                  <a:pos x="603" y="2"/>
                </a:cxn>
                <a:cxn ang="0">
                  <a:pos x="601" y="0"/>
                </a:cxn>
                <a:cxn ang="0">
                  <a:pos x="597" y="1"/>
                </a:cxn>
              </a:cxnLst>
              <a:rect l="0" t="0" r="r" b="b"/>
              <a:pathLst>
                <a:path w="604" h="581">
                  <a:moveTo>
                    <a:pt x="597" y="1"/>
                  </a:moveTo>
                  <a:lnTo>
                    <a:pt x="597" y="1"/>
                  </a:lnTo>
                  <a:lnTo>
                    <a:pt x="576" y="15"/>
                  </a:lnTo>
                  <a:lnTo>
                    <a:pt x="556" y="32"/>
                  </a:lnTo>
                  <a:lnTo>
                    <a:pt x="538" y="49"/>
                  </a:lnTo>
                  <a:lnTo>
                    <a:pt x="519" y="66"/>
                  </a:lnTo>
                  <a:lnTo>
                    <a:pt x="484" y="102"/>
                  </a:lnTo>
                  <a:lnTo>
                    <a:pt x="449" y="139"/>
                  </a:lnTo>
                  <a:lnTo>
                    <a:pt x="449" y="139"/>
                  </a:lnTo>
                  <a:lnTo>
                    <a:pt x="430" y="158"/>
                  </a:lnTo>
                  <a:lnTo>
                    <a:pt x="412" y="175"/>
                  </a:lnTo>
                  <a:lnTo>
                    <a:pt x="374" y="209"/>
                  </a:lnTo>
                  <a:lnTo>
                    <a:pt x="335" y="241"/>
                  </a:lnTo>
                  <a:lnTo>
                    <a:pt x="296" y="274"/>
                  </a:lnTo>
                  <a:lnTo>
                    <a:pt x="296" y="274"/>
                  </a:lnTo>
                  <a:lnTo>
                    <a:pt x="254" y="311"/>
                  </a:lnTo>
                  <a:lnTo>
                    <a:pt x="213" y="349"/>
                  </a:lnTo>
                  <a:lnTo>
                    <a:pt x="174" y="388"/>
                  </a:lnTo>
                  <a:lnTo>
                    <a:pt x="136" y="427"/>
                  </a:lnTo>
                  <a:lnTo>
                    <a:pt x="136" y="427"/>
                  </a:lnTo>
                  <a:lnTo>
                    <a:pt x="115" y="448"/>
                  </a:lnTo>
                  <a:lnTo>
                    <a:pt x="94" y="469"/>
                  </a:lnTo>
                  <a:lnTo>
                    <a:pt x="52" y="510"/>
                  </a:lnTo>
                  <a:lnTo>
                    <a:pt x="52" y="510"/>
                  </a:lnTo>
                  <a:lnTo>
                    <a:pt x="38" y="524"/>
                  </a:lnTo>
                  <a:lnTo>
                    <a:pt x="22" y="540"/>
                  </a:lnTo>
                  <a:lnTo>
                    <a:pt x="16" y="547"/>
                  </a:lnTo>
                  <a:lnTo>
                    <a:pt x="9" y="557"/>
                  </a:lnTo>
                  <a:lnTo>
                    <a:pt x="4" y="566"/>
                  </a:lnTo>
                  <a:lnTo>
                    <a:pt x="0" y="575"/>
                  </a:lnTo>
                  <a:lnTo>
                    <a:pt x="0" y="575"/>
                  </a:lnTo>
                  <a:lnTo>
                    <a:pt x="0" y="576"/>
                  </a:lnTo>
                  <a:lnTo>
                    <a:pt x="0" y="579"/>
                  </a:lnTo>
                  <a:lnTo>
                    <a:pt x="4" y="581"/>
                  </a:lnTo>
                  <a:lnTo>
                    <a:pt x="8" y="581"/>
                  </a:lnTo>
                  <a:lnTo>
                    <a:pt x="9" y="580"/>
                  </a:lnTo>
                  <a:lnTo>
                    <a:pt x="11" y="578"/>
                  </a:lnTo>
                  <a:lnTo>
                    <a:pt x="11" y="578"/>
                  </a:lnTo>
                  <a:lnTo>
                    <a:pt x="13" y="572"/>
                  </a:lnTo>
                  <a:lnTo>
                    <a:pt x="16" y="568"/>
                  </a:lnTo>
                  <a:lnTo>
                    <a:pt x="24" y="558"/>
                  </a:lnTo>
                  <a:lnTo>
                    <a:pt x="39" y="540"/>
                  </a:lnTo>
                  <a:lnTo>
                    <a:pt x="39" y="540"/>
                  </a:lnTo>
                  <a:lnTo>
                    <a:pt x="58" y="521"/>
                  </a:lnTo>
                  <a:lnTo>
                    <a:pt x="76" y="502"/>
                  </a:lnTo>
                  <a:lnTo>
                    <a:pt x="76" y="502"/>
                  </a:lnTo>
                  <a:lnTo>
                    <a:pt x="114" y="465"/>
                  </a:lnTo>
                  <a:lnTo>
                    <a:pt x="132" y="447"/>
                  </a:lnTo>
                  <a:lnTo>
                    <a:pt x="152" y="428"/>
                  </a:lnTo>
                  <a:lnTo>
                    <a:pt x="152" y="428"/>
                  </a:lnTo>
                  <a:lnTo>
                    <a:pt x="188" y="391"/>
                  </a:lnTo>
                  <a:lnTo>
                    <a:pt x="225" y="354"/>
                  </a:lnTo>
                  <a:lnTo>
                    <a:pt x="264" y="317"/>
                  </a:lnTo>
                  <a:lnTo>
                    <a:pt x="304" y="282"/>
                  </a:lnTo>
                  <a:lnTo>
                    <a:pt x="304" y="282"/>
                  </a:lnTo>
                  <a:lnTo>
                    <a:pt x="340" y="251"/>
                  </a:lnTo>
                  <a:lnTo>
                    <a:pt x="378" y="219"/>
                  </a:lnTo>
                  <a:lnTo>
                    <a:pt x="415" y="188"/>
                  </a:lnTo>
                  <a:lnTo>
                    <a:pt x="450" y="154"/>
                  </a:lnTo>
                  <a:lnTo>
                    <a:pt x="450" y="154"/>
                  </a:lnTo>
                  <a:lnTo>
                    <a:pt x="487" y="116"/>
                  </a:lnTo>
                  <a:lnTo>
                    <a:pt x="523" y="79"/>
                  </a:lnTo>
                  <a:lnTo>
                    <a:pt x="542" y="61"/>
                  </a:lnTo>
                  <a:lnTo>
                    <a:pt x="561" y="43"/>
                  </a:lnTo>
                  <a:lnTo>
                    <a:pt x="581" y="26"/>
                  </a:lnTo>
                  <a:lnTo>
                    <a:pt x="602" y="10"/>
                  </a:lnTo>
                  <a:lnTo>
                    <a:pt x="602" y="10"/>
                  </a:lnTo>
                  <a:lnTo>
                    <a:pt x="604" y="9"/>
                  </a:lnTo>
                  <a:lnTo>
                    <a:pt x="604" y="6"/>
                  </a:lnTo>
                  <a:lnTo>
                    <a:pt x="603" y="2"/>
                  </a:lnTo>
                  <a:lnTo>
                    <a:pt x="602" y="1"/>
                  </a:lnTo>
                  <a:lnTo>
                    <a:pt x="601" y="0"/>
                  </a:lnTo>
                  <a:lnTo>
                    <a:pt x="599" y="0"/>
                  </a:lnTo>
                  <a:lnTo>
                    <a:pt x="597" y="1"/>
                  </a:lnTo>
                  <a:lnTo>
                    <a:pt x="59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45" name="Freeform 957"/>
            <p:cNvSpPr/>
            <p:nvPr/>
          </p:nvSpPr>
          <p:spPr bwMode="auto">
            <a:xfrm>
              <a:off x="6394451" y="3546476"/>
              <a:ext cx="220663" cy="195263"/>
            </a:xfrm>
            <a:custGeom>
              <a:avLst/>
              <a:gdLst/>
              <a:ahLst/>
              <a:cxnLst>
                <a:cxn ang="0">
                  <a:pos x="546" y="2"/>
                </a:cxn>
                <a:cxn ang="0">
                  <a:pos x="537" y="6"/>
                </a:cxn>
                <a:cxn ang="0">
                  <a:pos x="524" y="19"/>
                </a:cxn>
                <a:cxn ang="0">
                  <a:pos x="518" y="25"/>
                </a:cxn>
                <a:cxn ang="0">
                  <a:pos x="439" y="89"/>
                </a:cxn>
                <a:cxn ang="0">
                  <a:pos x="401" y="122"/>
                </a:cxn>
                <a:cxn ang="0">
                  <a:pos x="329" y="189"/>
                </a:cxn>
                <a:cxn ang="0">
                  <a:pos x="294" y="224"/>
                </a:cxn>
                <a:cxn ang="0">
                  <a:pos x="219" y="291"/>
                </a:cxn>
                <a:cxn ang="0">
                  <a:pos x="144" y="353"/>
                </a:cxn>
                <a:cxn ang="0">
                  <a:pos x="87" y="400"/>
                </a:cxn>
                <a:cxn ang="0">
                  <a:pos x="69" y="416"/>
                </a:cxn>
                <a:cxn ang="0">
                  <a:pos x="36" y="449"/>
                </a:cxn>
                <a:cxn ang="0">
                  <a:pos x="10" y="476"/>
                </a:cxn>
                <a:cxn ang="0">
                  <a:pos x="4" y="480"/>
                </a:cxn>
                <a:cxn ang="0">
                  <a:pos x="1" y="482"/>
                </a:cxn>
                <a:cxn ang="0">
                  <a:pos x="0" y="487"/>
                </a:cxn>
                <a:cxn ang="0">
                  <a:pos x="4" y="492"/>
                </a:cxn>
                <a:cxn ang="0">
                  <a:pos x="6" y="492"/>
                </a:cxn>
                <a:cxn ang="0">
                  <a:pos x="18" y="485"/>
                </a:cxn>
                <a:cxn ang="0">
                  <a:pos x="27" y="476"/>
                </a:cxn>
                <a:cxn ang="0">
                  <a:pos x="45" y="457"/>
                </a:cxn>
                <a:cxn ang="0">
                  <a:pos x="81" y="423"/>
                </a:cxn>
                <a:cxn ang="0">
                  <a:pos x="117" y="390"/>
                </a:cxn>
                <a:cxn ang="0">
                  <a:pos x="196" y="327"/>
                </a:cxn>
                <a:cxn ang="0">
                  <a:pos x="272" y="262"/>
                </a:cxn>
                <a:cxn ang="0">
                  <a:pos x="342" y="193"/>
                </a:cxn>
                <a:cxn ang="0">
                  <a:pos x="414" y="125"/>
                </a:cxn>
                <a:cxn ang="0">
                  <a:pos x="454" y="91"/>
                </a:cxn>
                <a:cxn ang="0">
                  <a:pos x="494" y="58"/>
                </a:cxn>
                <a:cxn ang="0">
                  <a:pos x="510" y="46"/>
                </a:cxn>
                <a:cxn ang="0">
                  <a:pos x="524" y="33"/>
                </a:cxn>
                <a:cxn ang="0">
                  <a:pos x="546" y="15"/>
                </a:cxn>
                <a:cxn ang="0">
                  <a:pos x="549" y="12"/>
                </a:cxn>
                <a:cxn ang="0">
                  <a:pos x="552" y="9"/>
                </a:cxn>
                <a:cxn ang="0">
                  <a:pos x="550" y="2"/>
                </a:cxn>
                <a:cxn ang="0">
                  <a:pos x="546" y="2"/>
                </a:cxn>
              </a:cxnLst>
              <a:rect l="0" t="0" r="r" b="b"/>
              <a:pathLst>
                <a:path w="553" h="492">
                  <a:moveTo>
                    <a:pt x="546" y="2"/>
                  </a:moveTo>
                  <a:lnTo>
                    <a:pt x="546" y="2"/>
                  </a:lnTo>
                  <a:lnTo>
                    <a:pt x="541" y="3"/>
                  </a:lnTo>
                  <a:lnTo>
                    <a:pt x="537" y="6"/>
                  </a:lnTo>
                  <a:lnTo>
                    <a:pt x="531" y="12"/>
                  </a:lnTo>
                  <a:lnTo>
                    <a:pt x="524" y="19"/>
                  </a:lnTo>
                  <a:lnTo>
                    <a:pt x="518" y="25"/>
                  </a:lnTo>
                  <a:lnTo>
                    <a:pt x="518" y="25"/>
                  </a:lnTo>
                  <a:lnTo>
                    <a:pt x="477" y="57"/>
                  </a:lnTo>
                  <a:lnTo>
                    <a:pt x="439" y="89"/>
                  </a:lnTo>
                  <a:lnTo>
                    <a:pt x="439" y="89"/>
                  </a:lnTo>
                  <a:lnTo>
                    <a:pt x="401" y="122"/>
                  </a:lnTo>
                  <a:lnTo>
                    <a:pt x="365" y="155"/>
                  </a:lnTo>
                  <a:lnTo>
                    <a:pt x="329" y="189"/>
                  </a:lnTo>
                  <a:lnTo>
                    <a:pt x="294" y="224"/>
                  </a:lnTo>
                  <a:lnTo>
                    <a:pt x="294" y="224"/>
                  </a:lnTo>
                  <a:lnTo>
                    <a:pt x="257" y="258"/>
                  </a:lnTo>
                  <a:lnTo>
                    <a:pt x="219" y="291"/>
                  </a:lnTo>
                  <a:lnTo>
                    <a:pt x="144" y="353"/>
                  </a:lnTo>
                  <a:lnTo>
                    <a:pt x="144" y="353"/>
                  </a:lnTo>
                  <a:lnTo>
                    <a:pt x="106" y="385"/>
                  </a:lnTo>
                  <a:lnTo>
                    <a:pt x="87" y="400"/>
                  </a:lnTo>
                  <a:lnTo>
                    <a:pt x="69" y="416"/>
                  </a:lnTo>
                  <a:lnTo>
                    <a:pt x="69" y="416"/>
                  </a:lnTo>
                  <a:lnTo>
                    <a:pt x="36" y="449"/>
                  </a:lnTo>
                  <a:lnTo>
                    <a:pt x="36" y="449"/>
                  </a:lnTo>
                  <a:lnTo>
                    <a:pt x="21" y="466"/>
                  </a:lnTo>
                  <a:lnTo>
                    <a:pt x="10" y="476"/>
                  </a:lnTo>
                  <a:lnTo>
                    <a:pt x="6" y="479"/>
                  </a:lnTo>
                  <a:lnTo>
                    <a:pt x="4" y="480"/>
                  </a:lnTo>
                  <a:lnTo>
                    <a:pt x="4" y="480"/>
                  </a:lnTo>
                  <a:lnTo>
                    <a:pt x="1" y="482"/>
                  </a:lnTo>
                  <a:lnTo>
                    <a:pt x="0" y="483"/>
                  </a:lnTo>
                  <a:lnTo>
                    <a:pt x="0" y="487"/>
                  </a:lnTo>
                  <a:lnTo>
                    <a:pt x="2" y="491"/>
                  </a:lnTo>
                  <a:lnTo>
                    <a:pt x="4" y="492"/>
                  </a:lnTo>
                  <a:lnTo>
                    <a:pt x="6" y="492"/>
                  </a:lnTo>
                  <a:lnTo>
                    <a:pt x="6" y="492"/>
                  </a:lnTo>
                  <a:lnTo>
                    <a:pt x="13" y="489"/>
                  </a:lnTo>
                  <a:lnTo>
                    <a:pt x="18" y="485"/>
                  </a:lnTo>
                  <a:lnTo>
                    <a:pt x="23" y="482"/>
                  </a:lnTo>
                  <a:lnTo>
                    <a:pt x="27" y="476"/>
                  </a:lnTo>
                  <a:lnTo>
                    <a:pt x="36" y="466"/>
                  </a:lnTo>
                  <a:lnTo>
                    <a:pt x="45" y="457"/>
                  </a:lnTo>
                  <a:lnTo>
                    <a:pt x="45" y="457"/>
                  </a:lnTo>
                  <a:lnTo>
                    <a:pt x="81" y="423"/>
                  </a:lnTo>
                  <a:lnTo>
                    <a:pt x="99" y="406"/>
                  </a:lnTo>
                  <a:lnTo>
                    <a:pt x="117" y="390"/>
                  </a:lnTo>
                  <a:lnTo>
                    <a:pt x="117" y="390"/>
                  </a:lnTo>
                  <a:lnTo>
                    <a:pt x="196" y="327"/>
                  </a:lnTo>
                  <a:lnTo>
                    <a:pt x="234" y="295"/>
                  </a:lnTo>
                  <a:lnTo>
                    <a:pt x="272" y="262"/>
                  </a:lnTo>
                  <a:lnTo>
                    <a:pt x="272" y="262"/>
                  </a:lnTo>
                  <a:lnTo>
                    <a:pt x="342" y="193"/>
                  </a:lnTo>
                  <a:lnTo>
                    <a:pt x="378" y="159"/>
                  </a:lnTo>
                  <a:lnTo>
                    <a:pt x="414" y="125"/>
                  </a:lnTo>
                  <a:lnTo>
                    <a:pt x="414" y="125"/>
                  </a:lnTo>
                  <a:lnTo>
                    <a:pt x="454" y="91"/>
                  </a:lnTo>
                  <a:lnTo>
                    <a:pt x="475" y="74"/>
                  </a:lnTo>
                  <a:lnTo>
                    <a:pt x="494" y="58"/>
                  </a:lnTo>
                  <a:lnTo>
                    <a:pt x="494" y="58"/>
                  </a:lnTo>
                  <a:lnTo>
                    <a:pt x="510" y="46"/>
                  </a:lnTo>
                  <a:lnTo>
                    <a:pt x="524" y="33"/>
                  </a:lnTo>
                  <a:lnTo>
                    <a:pt x="524" y="33"/>
                  </a:lnTo>
                  <a:lnTo>
                    <a:pt x="539" y="21"/>
                  </a:lnTo>
                  <a:lnTo>
                    <a:pt x="546" y="15"/>
                  </a:lnTo>
                  <a:lnTo>
                    <a:pt x="549" y="12"/>
                  </a:lnTo>
                  <a:lnTo>
                    <a:pt x="549" y="12"/>
                  </a:lnTo>
                  <a:lnTo>
                    <a:pt x="550" y="11"/>
                  </a:lnTo>
                  <a:lnTo>
                    <a:pt x="552" y="9"/>
                  </a:lnTo>
                  <a:lnTo>
                    <a:pt x="553" y="6"/>
                  </a:lnTo>
                  <a:lnTo>
                    <a:pt x="550" y="2"/>
                  </a:lnTo>
                  <a:lnTo>
                    <a:pt x="548" y="0"/>
                  </a:lnTo>
                  <a:lnTo>
                    <a:pt x="546" y="2"/>
                  </a:lnTo>
                  <a:lnTo>
                    <a:pt x="54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46" name="Freeform 958"/>
            <p:cNvSpPr/>
            <p:nvPr/>
          </p:nvSpPr>
          <p:spPr bwMode="auto">
            <a:xfrm>
              <a:off x="6453188" y="3570288"/>
              <a:ext cx="212725" cy="180975"/>
            </a:xfrm>
            <a:custGeom>
              <a:avLst/>
              <a:gdLst/>
              <a:ahLst/>
              <a:cxnLst>
                <a:cxn ang="0">
                  <a:pos x="531" y="0"/>
                </a:cxn>
                <a:cxn ang="0">
                  <a:pos x="508" y="8"/>
                </a:cxn>
                <a:cxn ang="0">
                  <a:pos x="491" y="22"/>
                </a:cxn>
                <a:cxn ang="0">
                  <a:pos x="474" y="36"/>
                </a:cxn>
                <a:cxn ang="0">
                  <a:pos x="440" y="67"/>
                </a:cxn>
                <a:cxn ang="0">
                  <a:pos x="423" y="81"/>
                </a:cxn>
                <a:cxn ang="0">
                  <a:pos x="323" y="180"/>
                </a:cxn>
                <a:cxn ang="0">
                  <a:pos x="287" y="210"/>
                </a:cxn>
                <a:cxn ang="0">
                  <a:pos x="251" y="242"/>
                </a:cxn>
                <a:cxn ang="0">
                  <a:pos x="215" y="273"/>
                </a:cxn>
                <a:cxn ang="0">
                  <a:pos x="159" y="318"/>
                </a:cxn>
                <a:cxn ang="0">
                  <a:pos x="142" y="333"/>
                </a:cxn>
                <a:cxn ang="0">
                  <a:pos x="75" y="395"/>
                </a:cxn>
                <a:cxn ang="0">
                  <a:pos x="40" y="424"/>
                </a:cxn>
                <a:cxn ang="0">
                  <a:pos x="2" y="446"/>
                </a:cxn>
                <a:cxn ang="0">
                  <a:pos x="1" y="447"/>
                </a:cxn>
                <a:cxn ang="0">
                  <a:pos x="0" y="452"/>
                </a:cxn>
                <a:cxn ang="0">
                  <a:pos x="6" y="456"/>
                </a:cxn>
                <a:cxn ang="0">
                  <a:pos x="17" y="456"/>
                </a:cxn>
                <a:cxn ang="0">
                  <a:pos x="22" y="454"/>
                </a:cxn>
                <a:cxn ang="0">
                  <a:pos x="22" y="448"/>
                </a:cxn>
                <a:cxn ang="0">
                  <a:pos x="36" y="439"/>
                </a:cxn>
                <a:cxn ang="0">
                  <a:pos x="78" y="407"/>
                </a:cxn>
                <a:cxn ang="0">
                  <a:pos x="130" y="359"/>
                </a:cxn>
                <a:cxn ang="0">
                  <a:pos x="197" y="303"/>
                </a:cxn>
                <a:cxn ang="0">
                  <a:pos x="262" y="247"/>
                </a:cxn>
                <a:cxn ang="0">
                  <a:pos x="296" y="217"/>
                </a:cxn>
                <a:cxn ang="0">
                  <a:pos x="367" y="155"/>
                </a:cxn>
                <a:cxn ang="0">
                  <a:pos x="400" y="123"/>
                </a:cxn>
                <a:cxn ang="0">
                  <a:pos x="430" y="91"/>
                </a:cxn>
                <a:cxn ang="0">
                  <a:pos x="461" y="61"/>
                </a:cxn>
                <a:cxn ang="0">
                  <a:pos x="494" y="33"/>
                </a:cxn>
                <a:cxn ang="0">
                  <a:pos x="514" y="18"/>
                </a:cxn>
                <a:cxn ang="0">
                  <a:pos x="531" y="12"/>
                </a:cxn>
                <a:cxn ang="0">
                  <a:pos x="533" y="10"/>
                </a:cxn>
                <a:cxn ang="0">
                  <a:pos x="536" y="5"/>
                </a:cxn>
                <a:cxn ang="0">
                  <a:pos x="535" y="1"/>
                </a:cxn>
                <a:cxn ang="0">
                  <a:pos x="531" y="0"/>
                </a:cxn>
              </a:cxnLst>
              <a:rect l="0" t="0" r="r" b="b"/>
              <a:pathLst>
                <a:path w="536" h="456">
                  <a:moveTo>
                    <a:pt x="531" y="0"/>
                  </a:moveTo>
                  <a:lnTo>
                    <a:pt x="531" y="0"/>
                  </a:lnTo>
                  <a:lnTo>
                    <a:pt x="519" y="2"/>
                  </a:lnTo>
                  <a:lnTo>
                    <a:pt x="508" y="8"/>
                  </a:lnTo>
                  <a:lnTo>
                    <a:pt x="501" y="14"/>
                  </a:lnTo>
                  <a:lnTo>
                    <a:pt x="491" y="22"/>
                  </a:lnTo>
                  <a:lnTo>
                    <a:pt x="491" y="22"/>
                  </a:lnTo>
                  <a:lnTo>
                    <a:pt x="474" y="36"/>
                  </a:lnTo>
                  <a:lnTo>
                    <a:pt x="457" y="52"/>
                  </a:lnTo>
                  <a:lnTo>
                    <a:pt x="440" y="67"/>
                  </a:lnTo>
                  <a:lnTo>
                    <a:pt x="423" y="81"/>
                  </a:lnTo>
                  <a:lnTo>
                    <a:pt x="423" y="81"/>
                  </a:lnTo>
                  <a:lnTo>
                    <a:pt x="357" y="148"/>
                  </a:lnTo>
                  <a:lnTo>
                    <a:pt x="323" y="180"/>
                  </a:lnTo>
                  <a:lnTo>
                    <a:pt x="287" y="210"/>
                  </a:lnTo>
                  <a:lnTo>
                    <a:pt x="287" y="210"/>
                  </a:lnTo>
                  <a:lnTo>
                    <a:pt x="269" y="226"/>
                  </a:lnTo>
                  <a:lnTo>
                    <a:pt x="251" y="242"/>
                  </a:lnTo>
                  <a:lnTo>
                    <a:pt x="215" y="273"/>
                  </a:lnTo>
                  <a:lnTo>
                    <a:pt x="215" y="273"/>
                  </a:lnTo>
                  <a:lnTo>
                    <a:pt x="177" y="302"/>
                  </a:lnTo>
                  <a:lnTo>
                    <a:pt x="159" y="318"/>
                  </a:lnTo>
                  <a:lnTo>
                    <a:pt x="142" y="333"/>
                  </a:lnTo>
                  <a:lnTo>
                    <a:pt x="142" y="333"/>
                  </a:lnTo>
                  <a:lnTo>
                    <a:pt x="109" y="363"/>
                  </a:lnTo>
                  <a:lnTo>
                    <a:pt x="75" y="395"/>
                  </a:lnTo>
                  <a:lnTo>
                    <a:pt x="58" y="409"/>
                  </a:lnTo>
                  <a:lnTo>
                    <a:pt x="40" y="424"/>
                  </a:lnTo>
                  <a:lnTo>
                    <a:pt x="22" y="435"/>
                  </a:lnTo>
                  <a:lnTo>
                    <a:pt x="2" y="446"/>
                  </a:lnTo>
                  <a:lnTo>
                    <a:pt x="2" y="446"/>
                  </a:lnTo>
                  <a:lnTo>
                    <a:pt x="1" y="447"/>
                  </a:lnTo>
                  <a:lnTo>
                    <a:pt x="0" y="448"/>
                  </a:lnTo>
                  <a:lnTo>
                    <a:pt x="0" y="452"/>
                  </a:lnTo>
                  <a:lnTo>
                    <a:pt x="2" y="455"/>
                  </a:lnTo>
                  <a:lnTo>
                    <a:pt x="6" y="456"/>
                  </a:lnTo>
                  <a:lnTo>
                    <a:pt x="17" y="456"/>
                  </a:lnTo>
                  <a:lnTo>
                    <a:pt x="17" y="456"/>
                  </a:lnTo>
                  <a:lnTo>
                    <a:pt x="20" y="456"/>
                  </a:lnTo>
                  <a:lnTo>
                    <a:pt x="22" y="454"/>
                  </a:lnTo>
                  <a:lnTo>
                    <a:pt x="22" y="451"/>
                  </a:lnTo>
                  <a:lnTo>
                    <a:pt x="22" y="448"/>
                  </a:lnTo>
                  <a:lnTo>
                    <a:pt x="22" y="448"/>
                  </a:lnTo>
                  <a:lnTo>
                    <a:pt x="36" y="439"/>
                  </a:lnTo>
                  <a:lnTo>
                    <a:pt x="51" y="429"/>
                  </a:lnTo>
                  <a:lnTo>
                    <a:pt x="78" y="407"/>
                  </a:lnTo>
                  <a:lnTo>
                    <a:pt x="104" y="383"/>
                  </a:lnTo>
                  <a:lnTo>
                    <a:pt x="130" y="359"/>
                  </a:lnTo>
                  <a:lnTo>
                    <a:pt x="130" y="359"/>
                  </a:lnTo>
                  <a:lnTo>
                    <a:pt x="197" y="303"/>
                  </a:lnTo>
                  <a:lnTo>
                    <a:pt x="230" y="276"/>
                  </a:lnTo>
                  <a:lnTo>
                    <a:pt x="262" y="247"/>
                  </a:lnTo>
                  <a:lnTo>
                    <a:pt x="262" y="247"/>
                  </a:lnTo>
                  <a:lnTo>
                    <a:pt x="296" y="217"/>
                  </a:lnTo>
                  <a:lnTo>
                    <a:pt x="332" y="187"/>
                  </a:lnTo>
                  <a:lnTo>
                    <a:pt x="367" y="155"/>
                  </a:lnTo>
                  <a:lnTo>
                    <a:pt x="384" y="140"/>
                  </a:lnTo>
                  <a:lnTo>
                    <a:pt x="400" y="123"/>
                  </a:lnTo>
                  <a:lnTo>
                    <a:pt x="400" y="123"/>
                  </a:lnTo>
                  <a:lnTo>
                    <a:pt x="430" y="91"/>
                  </a:lnTo>
                  <a:lnTo>
                    <a:pt x="461" y="61"/>
                  </a:lnTo>
                  <a:lnTo>
                    <a:pt x="461" y="61"/>
                  </a:lnTo>
                  <a:lnTo>
                    <a:pt x="476" y="48"/>
                  </a:lnTo>
                  <a:lnTo>
                    <a:pt x="494" y="33"/>
                  </a:lnTo>
                  <a:lnTo>
                    <a:pt x="503" y="25"/>
                  </a:lnTo>
                  <a:lnTo>
                    <a:pt x="514" y="18"/>
                  </a:lnTo>
                  <a:lnTo>
                    <a:pt x="523" y="13"/>
                  </a:lnTo>
                  <a:lnTo>
                    <a:pt x="531" y="12"/>
                  </a:lnTo>
                  <a:lnTo>
                    <a:pt x="531" y="12"/>
                  </a:lnTo>
                  <a:lnTo>
                    <a:pt x="533" y="10"/>
                  </a:lnTo>
                  <a:lnTo>
                    <a:pt x="535" y="9"/>
                  </a:lnTo>
                  <a:lnTo>
                    <a:pt x="536" y="5"/>
                  </a:lnTo>
                  <a:lnTo>
                    <a:pt x="536" y="2"/>
                  </a:lnTo>
                  <a:lnTo>
                    <a:pt x="535" y="1"/>
                  </a:lnTo>
                  <a:lnTo>
                    <a:pt x="533" y="0"/>
                  </a:lnTo>
                  <a:lnTo>
                    <a:pt x="531" y="0"/>
                  </a:lnTo>
                  <a:lnTo>
                    <a:pt x="531"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47" name="Freeform 959"/>
            <p:cNvSpPr/>
            <p:nvPr/>
          </p:nvSpPr>
          <p:spPr bwMode="auto">
            <a:xfrm>
              <a:off x="6527801" y="3476626"/>
              <a:ext cx="295275" cy="276225"/>
            </a:xfrm>
            <a:custGeom>
              <a:avLst/>
              <a:gdLst/>
              <a:ahLst/>
              <a:cxnLst>
                <a:cxn ang="0">
                  <a:pos x="731" y="5"/>
                </a:cxn>
                <a:cxn ang="0">
                  <a:pos x="726" y="14"/>
                </a:cxn>
                <a:cxn ang="0">
                  <a:pos x="698" y="35"/>
                </a:cxn>
                <a:cxn ang="0">
                  <a:pos x="689" y="40"/>
                </a:cxn>
                <a:cxn ang="0">
                  <a:pos x="681" y="46"/>
                </a:cxn>
                <a:cxn ang="0">
                  <a:pos x="658" y="73"/>
                </a:cxn>
                <a:cxn ang="0">
                  <a:pos x="634" y="97"/>
                </a:cxn>
                <a:cxn ang="0">
                  <a:pos x="557" y="161"/>
                </a:cxn>
                <a:cxn ang="0">
                  <a:pos x="503" y="205"/>
                </a:cxn>
                <a:cxn ang="0">
                  <a:pos x="399" y="297"/>
                </a:cxn>
                <a:cxn ang="0">
                  <a:pos x="349" y="345"/>
                </a:cxn>
                <a:cxn ang="0">
                  <a:pos x="305" y="393"/>
                </a:cxn>
                <a:cxn ang="0">
                  <a:pos x="221" y="493"/>
                </a:cxn>
                <a:cxn ang="0">
                  <a:pos x="178" y="541"/>
                </a:cxn>
                <a:cxn ang="0">
                  <a:pos x="152" y="566"/>
                </a:cxn>
                <a:cxn ang="0">
                  <a:pos x="97" y="610"/>
                </a:cxn>
                <a:cxn ang="0">
                  <a:pos x="67" y="631"/>
                </a:cxn>
                <a:cxn ang="0">
                  <a:pos x="31" y="659"/>
                </a:cxn>
                <a:cxn ang="0">
                  <a:pos x="19" y="667"/>
                </a:cxn>
                <a:cxn ang="0">
                  <a:pos x="6" y="676"/>
                </a:cxn>
                <a:cxn ang="0">
                  <a:pos x="4" y="680"/>
                </a:cxn>
                <a:cxn ang="0">
                  <a:pos x="0" y="685"/>
                </a:cxn>
                <a:cxn ang="0">
                  <a:pos x="0" y="690"/>
                </a:cxn>
                <a:cxn ang="0">
                  <a:pos x="1" y="694"/>
                </a:cxn>
                <a:cxn ang="0">
                  <a:pos x="9" y="695"/>
                </a:cxn>
                <a:cxn ang="0">
                  <a:pos x="12" y="692"/>
                </a:cxn>
                <a:cxn ang="0">
                  <a:pos x="14" y="686"/>
                </a:cxn>
                <a:cxn ang="0">
                  <a:pos x="27" y="673"/>
                </a:cxn>
                <a:cxn ang="0">
                  <a:pos x="64" y="647"/>
                </a:cxn>
                <a:cxn ang="0">
                  <a:pos x="94" y="626"/>
                </a:cxn>
                <a:cxn ang="0">
                  <a:pos x="124" y="605"/>
                </a:cxn>
                <a:cxn ang="0">
                  <a:pos x="170" y="565"/>
                </a:cxn>
                <a:cxn ang="0">
                  <a:pos x="213" y="520"/>
                </a:cxn>
                <a:cxn ang="0">
                  <a:pos x="256" y="471"/>
                </a:cxn>
                <a:cxn ang="0">
                  <a:pos x="341" y="370"/>
                </a:cxn>
                <a:cxn ang="0">
                  <a:pos x="388" y="323"/>
                </a:cxn>
                <a:cxn ang="0">
                  <a:pos x="441" y="274"/>
                </a:cxn>
                <a:cxn ang="0">
                  <a:pos x="549" y="182"/>
                </a:cxn>
                <a:cxn ang="0">
                  <a:pos x="606" y="137"/>
                </a:cxn>
                <a:cxn ang="0">
                  <a:pos x="645" y="103"/>
                </a:cxn>
                <a:cxn ang="0">
                  <a:pos x="657" y="89"/>
                </a:cxn>
                <a:cxn ang="0">
                  <a:pos x="676" y="65"/>
                </a:cxn>
                <a:cxn ang="0">
                  <a:pos x="691" y="53"/>
                </a:cxn>
                <a:cxn ang="0">
                  <a:pos x="698" y="49"/>
                </a:cxn>
                <a:cxn ang="0">
                  <a:pos x="715" y="39"/>
                </a:cxn>
                <a:cxn ang="0">
                  <a:pos x="730" y="26"/>
                </a:cxn>
                <a:cxn ang="0">
                  <a:pos x="739" y="17"/>
                </a:cxn>
                <a:cxn ang="0">
                  <a:pos x="743" y="5"/>
                </a:cxn>
                <a:cxn ang="0">
                  <a:pos x="742" y="4"/>
                </a:cxn>
                <a:cxn ang="0">
                  <a:pos x="736" y="0"/>
                </a:cxn>
                <a:cxn ang="0">
                  <a:pos x="731" y="4"/>
                </a:cxn>
                <a:cxn ang="0">
                  <a:pos x="731" y="5"/>
                </a:cxn>
              </a:cxnLst>
              <a:rect l="0" t="0" r="r" b="b"/>
              <a:pathLst>
                <a:path w="743" h="695">
                  <a:moveTo>
                    <a:pt x="731" y="5"/>
                  </a:moveTo>
                  <a:lnTo>
                    <a:pt x="731" y="5"/>
                  </a:lnTo>
                  <a:lnTo>
                    <a:pt x="730" y="9"/>
                  </a:lnTo>
                  <a:lnTo>
                    <a:pt x="726" y="14"/>
                  </a:lnTo>
                  <a:lnTo>
                    <a:pt x="713" y="25"/>
                  </a:lnTo>
                  <a:lnTo>
                    <a:pt x="698" y="35"/>
                  </a:lnTo>
                  <a:lnTo>
                    <a:pt x="689" y="40"/>
                  </a:lnTo>
                  <a:lnTo>
                    <a:pt x="689" y="40"/>
                  </a:lnTo>
                  <a:lnTo>
                    <a:pt x="685" y="42"/>
                  </a:lnTo>
                  <a:lnTo>
                    <a:pt x="681" y="46"/>
                  </a:lnTo>
                  <a:lnTo>
                    <a:pt x="672" y="55"/>
                  </a:lnTo>
                  <a:lnTo>
                    <a:pt x="658" y="73"/>
                  </a:lnTo>
                  <a:lnTo>
                    <a:pt x="658" y="73"/>
                  </a:lnTo>
                  <a:lnTo>
                    <a:pt x="634" y="97"/>
                  </a:lnTo>
                  <a:lnTo>
                    <a:pt x="609" y="117"/>
                  </a:lnTo>
                  <a:lnTo>
                    <a:pt x="557" y="161"/>
                  </a:lnTo>
                  <a:lnTo>
                    <a:pt x="557" y="161"/>
                  </a:lnTo>
                  <a:lnTo>
                    <a:pt x="503" y="205"/>
                  </a:lnTo>
                  <a:lnTo>
                    <a:pt x="450" y="250"/>
                  </a:lnTo>
                  <a:lnTo>
                    <a:pt x="399" y="297"/>
                  </a:lnTo>
                  <a:lnTo>
                    <a:pt x="349" y="345"/>
                  </a:lnTo>
                  <a:lnTo>
                    <a:pt x="349" y="345"/>
                  </a:lnTo>
                  <a:lnTo>
                    <a:pt x="326" y="370"/>
                  </a:lnTo>
                  <a:lnTo>
                    <a:pt x="305" y="393"/>
                  </a:lnTo>
                  <a:lnTo>
                    <a:pt x="263" y="443"/>
                  </a:lnTo>
                  <a:lnTo>
                    <a:pt x="221" y="493"/>
                  </a:lnTo>
                  <a:lnTo>
                    <a:pt x="200" y="518"/>
                  </a:lnTo>
                  <a:lnTo>
                    <a:pt x="178" y="541"/>
                  </a:lnTo>
                  <a:lnTo>
                    <a:pt x="178" y="541"/>
                  </a:lnTo>
                  <a:lnTo>
                    <a:pt x="152" y="566"/>
                  </a:lnTo>
                  <a:lnTo>
                    <a:pt x="124" y="590"/>
                  </a:lnTo>
                  <a:lnTo>
                    <a:pt x="97" y="610"/>
                  </a:lnTo>
                  <a:lnTo>
                    <a:pt x="67" y="631"/>
                  </a:lnTo>
                  <a:lnTo>
                    <a:pt x="67" y="631"/>
                  </a:lnTo>
                  <a:lnTo>
                    <a:pt x="43" y="650"/>
                  </a:lnTo>
                  <a:lnTo>
                    <a:pt x="31" y="659"/>
                  </a:lnTo>
                  <a:lnTo>
                    <a:pt x="19" y="667"/>
                  </a:lnTo>
                  <a:lnTo>
                    <a:pt x="19" y="667"/>
                  </a:lnTo>
                  <a:lnTo>
                    <a:pt x="10" y="672"/>
                  </a:lnTo>
                  <a:lnTo>
                    <a:pt x="6" y="676"/>
                  </a:lnTo>
                  <a:lnTo>
                    <a:pt x="4" y="680"/>
                  </a:lnTo>
                  <a:lnTo>
                    <a:pt x="4" y="680"/>
                  </a:lnTo>
                  <a:lnTo>
                    <a:pt x="1" y="681"/>
                  </a:lnTo>
                  <a:lnTo>
                    <a:pt x="0" y="685"/>
                  </a:lnTo>
                  <a:lnTo>
                    <a:pt x="0" y="690"/>
                  </a:lnTo>
                  <a:lnTo>
                    <a:pt x="0" y="690"/>
                  </a:lnTo>
                  <a:lnTo>
                    <a:pt x="1" y="693"/>
                  </a:lnTo>
                  <a:lnTo>
                    <a:pt x="1" y="694"/>
                  </a:lnTo>
                  <a:lnTo>
                    <a:pt x="5" y="695"/>
                  </a:lnTo>
                  <a:lnTo>
                    <a:pt x="9" y="695"/>
                  </a:lnTo>
                  <a:lnTo>
                    <a:pt x="10" y="694"/>
                  </a:lnTo>
                  <a:lnTo>
                    <a:pt x="12" y="692"/>
                  </a:lnTo>
                  <a:lnTo>
                    <a:pt x="12" y="692"/>
                  </a:lnTo>
                  <a:lnTo>
                    <a:pt x="14" y="686"/>
                  </a:lnTo>
                  <a:lnTo>
                    <a:pt x="19" y="680"/>
                  </a:lnTo>
                  <a:lnTo>
                    <a:pt x="27" y="673"/>
                  </a:lnTo>
                  <a:lnTo>
                    <a:pt x="35" y="667"/>
                  </a:lnTo>
                  <a:lnTo>
                    <a:pt x="64" y="647"/>
                  </a:lnTo>
                  <a:lnTo>
                    <a:pt x="64" y="647"/>
                  </a:lnTo>
                  <a:lnTo>
                    <a:pt x="94" y="626"/>
                  </a:lnTo>
                  <a:lnTo>
                    <a:pt x="124" y="605"/>
                  </a:lnTo>
                  <a:lnTo>
                    <a:pt x="124" y="605"/>
                  </a:lnTo>
                  <a:lnTo>
                    <a:pt x="148" y="586"/>
                  </a:lnTo>
                  <a:lnTo>
                    <a:pt x="170" y="565"/>
                  </a:lnTo>
                  <a:lnTo>
                    <a:pt x="192" y="544"/>
                  </a:lnTo>
                  <a:lnTo>
                    <a:pt x="213" y="520"/>
                  </a:lnTo>
                  <a:lnTo>
                    <a:pt x="213" y="520"/>
                  </a:lnTo>
                  <a:lnTo>
                    <a:pt x="256" y="471"/>
                  </a:lnTo>
                  <a:lnTo>
                    <a:pt x="298" y="420"/>
                  </a:lnTo>
                  <a:lnTo>
                    <a:pt x="341" y="370"/>
                  </a:lnTo>
                  <a:lnTo>
                    <a:pt x="365" y="346"/>
                  </a:lnTo>
                  <a:lnTo>
                    <a:pt x="388" y="323"/>
                  </a:lnTo>
                  <a:lnTo>
                    <a:pt x="388" y="323"/>
                  </a:lnTo>
                  <a:lnTo>
                    <a:pt x="441" y="274"/>
                  </a:lnTo>
                  <a:lnTo>
                    <a:pt x="494" y="227"/>
                  </a:lnTo>
                  <a:lnTo>
                    <a:pt x="549" y="182"/>
                  </a:lnTo>
                  <a:lnTo>
                    <a:pt x="606" y="137"/>
                  </a:lnTo>
                  <a:lnTo>
                    <a:pt x="606" y="137"/>
                  </a:lnTo>
                  <a:lnTo>
                    <a:pt x="625" y="120"/>
                  </a:lnTo>
                  <a:lnTo>
                    <a:pt x="645" y="103"/>
                  </a:lnTo>
                  <a:lnTo>
                    <a:pt x="645" y="103"/>
                  </a:lnTo>
                  <a:lnTo>
                    <a:pt x="657" y="89"/>
                  </a:lnTo>
                  <a:lnTo>
                    <a:pt x="670" y="73"/>
                  </a:lnTo>
                  <a:lnTo>
                    <a:pt x="676" y="65"/>
                  </a:lnTo>
                  <a:lnTo>
                    <a:pt x="684" y="59"/>
                  </a:lnTo>
                  <a:lnTo>
                    <a:pt x="691" y="53"/>
                  </a:lnTo>
                  <a:lnTo>
                    <a:pt x="698" y="49"/>
                  </a:lnTo>
                  <a:lnTo>
                    <a:pt x="698" y="49"/>
                  </a:lnTo>
                  <a:lnTo>
                    <a:pt x="706" y="46"/>
                  </a:lnTo>
                  <a:lnTo>
                    <a:pt x="715" y="39"/>
                  </a:lnTo>
                  <a:lnTo>
                    <a:pt x="730" y="26"/>
                  </a:lnTo>
                  <a:lnTo>
                    <a:pt x="730" y="26"/>
                  </a:lnTo>
                  <a:lnTo>
                    <a:pt x="735" y="21"/>
                  </a:lnTo>
                  <a:lnTo>
                    <a:pt x="739" y="17"/>
                  </a:lnTo>
                  <a:lnTo>
                    <a:pt x="742" y="12"/>
                  </a:lnTo>
                  <a:lnTo>
                    <a:pt x="743" y="5"/>
                  </a:lnTo>
                  <a:lnTo>
                    <a:pt x="743" y="5"/>
                  </a:lnTo>
                  <a:lnTo>
                    <a:pt x="742" y="4"/>
                  </a:lnTo>
                  <a:lnTo>
                    <a:pt x="740" y="1"/>
                  </a:lnTo>
                  <a:lnTo>
                    <a:pt x="736" y="0"/>
                  </a:lnTo>
                  <a:lnTo>
                    <a:pt x="732" y="1"/>
                  </a:lnTo>
                  <a:lnTo>
                    <a:pt x="731" y="4"/>
                  </a:lnTo>
                  <a:lnTo>
                    <a:pt x="731" y="5"/>
                  </a:lnTo>
                  <a:lnTo>
                    <a:pt x="731"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48" name="Freeform 960"/>
            <p:cNvSpPr/>
            <p:nvPr/>
          </p:nvSpPr>
          <p:spPr bwMode="auto">
            <a:xfrm>
              <a:off x="6605588" y="3482976"/>
              <a:ext cx="282575" cy="277813"/>
            </a:xfrm>
            <a:custGeom>
              <a:avLst/>
              <a:gdLst/>
              <a:ahLst/>
              <a:cxnLst>
                <a:cxn ang="0">
                  <a:pos x="704" y="1"/>
                </a:cxn>
                <a:cxn ang="0">
                  <a:pos x="656" y="44"/>
                </a:cxn>
                <a:cxn ang="0">
                  <a:pos x="560" y="123"/>
                </a:cxn>
                <a:cxn ang="0">
                  <a:pos x="513" y="165"/>
                </a:cxn>
                <a:cxn ang="0">
                  <a:pos x="467" y="210"/>
                </a:cxn>
                <a:cxn ang="0">
                  <a:pos x="377" y="304"/>
                </a:cxn>
                <a:cxn ang="0">
                  <a:pos x="332" y="350"/>
                </a:cxn>
                <a:cxn ang="0">
                  <a:pos x="243" y="443"/>
                </a:cxn>
                <a:cxn ang="0">
                  <a:pos x="153" y="533"/>
                </a:cxn>
                <a:cxn ang="0">
                  <a:pos x="108" y="575"/>
                </a:cxn>
                <a:cxn ang="0">
                  <a:pos x="64" y="616"/>
                </a:cxn>
                <a:cxn ang="0">
                  <a:pos x="26" y="648"/>
                </a:cxn>
                <a:cxn ang="0">
                  <a:pos x="9" y="668"/>
                </a:cxn>
                <a:cxn ang="0">
                  <a:pos x="0" y="689"/>
                </a:cxn>
                <a:cxn ang="0">
                  <a:pos x="0" y="692"/>
                </a:cxn>
                <a:cxn ang="0">
                  <a:pos x="2" y="695"/>
                </a:cxn>
                <a:cxn ang="0">
                  <a:pos x="10" y="697"/>
                </a:cxn>
                <a:cxn ang="0">
                  <a:pos x="13" y="695"/>
                </a:cxn>
                <a:cxn ang="0">
                  <a:pos x="15" y="692"/>
                </a:cxn>
                <a:cxn ang="0">
                  <a:pos x="13" y="685"/>
                </a:cxn>
                <a:cxn ang="0">
                  <a:pos x="15" y="680"/>
                </a:cxn>
                <a:cxn ang="0">
                  <a:pos x="29" y="663"/>
                </a:cxn>
                <a:cxn ang="0">
                  <a:pos x="48" y="644"/>
                </a:cxn>
                <a:cxn ang="0">
                  <a:pos x="95" y="601"/>
                </a:cxn>
                <a:cxn ang="0">
                  <a:pos x="162" y="541"/>
                </a:cxn>
                <a:cxn ang="0">
                  <a:pos x="183" y="520"/>
                </a:cxn>
                <a:cxn ang="0">
                  <a:pos x="354" y="344"/>
                </a:cxn>
                <a:cxn ang="0">
                  <a:pos x="397" y="299"/>
                </a:cxn>
                <a:cxn ang="0">
                  <a:pos x="484" y="209"/>
                </a:cxn>
                <a:cxn ang="0">
                  <a:pos x="528" y="166"/>
                </a:cxn>
                <a:cxn ang="0">
                  <a:pos x="573" y="125"/>
                </a:cxn>
                <a:cxn ang="0">
                  <a:pos x="667" y="51"/>
                </a:cxn>
                <a:cxn ang="0">
                  <a:pos x="711" y="10"/>
                </a:cxn>
                <a:cxn ang="0">
                  <a:pos x="713" y="8"/>
                </a:cxn>
                <a:cxn ang="0">
                  <a:pos x="711" y="2"/>
                </a:cxn>
                <a:cxn ang="0">
                  <a:pos x="705" y="0"/>
                </a:cxn>
                <a:cxn ang="0">
                  <a:pos x="704" y="1"/>
                </a:cxn>
              </a:cxnLst>
              <a:rect l="0" t="0" r="r" b="b"/>
              <a:pathLst>
                <a:path w="713" h="697">
                  <a:moveTo>
                    <a:pt x="704" y="1"/>
                  </a:moveTo>
                  <a:lnTo>
                    <a:pt x="704" y="1"/>
                  </a:lnTo>
                  <a:lnTo>
                    <a:pt x="680" y="23"/>
                  </a:lnTo>
                  <a:lnTo>
                    <a:pt x="656" y="44"/>
                  </a:lnTo>
                  <a:lnTo>
                    <a:pt x="608" y="83"/>
                  </a:lnTo>
                  <a:lnTo>
                    <a:pt x="560" y="123"/>
                  </a:lnTo>
                  <a:lnTo>
                    <a:pt x="535" y="144"/>
                  </a:lnTo>
                  <a:lnTo>
                    <a:pt x="513" y="165"/>
                  </a:lnTo>
                  <a:lnTo>
                    <a:pt x="513" y="165"/>
                  </a:lnTo>
                  <a:lnTo>
                    <a:pt x="467" y="210"/>
                  </a:lnTo>
                  <a:lnTo>
                    <a:pt x="421" y="257"/>
                  </a:lnTo>
                  <a:lnTo>
                    <a:pt x="377" y="304"/>
                  </a:lnTo>
                  <a:lnTo>
                    <a:pt x="332" y="350"/>
                  </a:lnTo>
                  <a:lnTo>
                    <a:pt x="332" y="350"/>
                  </a:lnTo>
                  <a:lnTo>
                    <a:pt x="288" y="396"/>
                  </a:lnTo>
                  <a:lnTo>
                    <a:pt x="243" y="443"/>
                  </a:lnTo>
                  <a:lnTo>
                    <a:pt x="199" y="489"/>
                  </a:lnTo>
                  <a:lnTo>
                    <a:pt x="153" y="533"/>
                  </a:lnTo>
                  <a:lnTo>
                    <a:pt x="153" y="533"/>
                  </a:lnTo>
                  <a:lnTo>
                    <a:pt x="108" y="575"/>
                  </a:lnTo>
                  <a:lnTo>
                    <a:pt x="64" y="616"/>
                  </a:lnTo>
                  <a:lnTo>
                    <a:pt x="64" y="616"/>
                  </a:lnTo>
                  <a:lnTo>
                    <a:pt x="46" y="630"/>
                  </a:lnTo>
                  <a:lnTo>
                    <a:pt x="26" y="648"/>
                  </a:lnTo>
                  <a:lnTo>
                    <a:pt x="17" y="658"/>
                  </a:lnTo>
                  <a:lnTo>
                    <a:pt x="9" y="668"/>
                  </a:lnTo>
                  <a:lnTo>
                    <a:pt x="2" y="678"/>
                  </a:lnTo>
                  <a:lnTo>
                    <a:pt x="0" y="689"/>
                  </a:lnTo>
                  <a:lnTo>
                    <a:pt x="0" y="689"/>
                  </a:lnTo>
                  <a:lnTo>
                    <a:pt x="0" y="692"/>
                  </a:lnTo>
                  <a:lnTo>
                    <a:pt x="1" y="694"/>
                  </a:lnTo>
                  <a:lnTo>
                    <a:pt x="2" y="695"/>
                  </a:lnTo>
                  <a:lnTo>
                    <a:pt x="5" y="697"/>
                  </a:lnTo>
                  <a:lnTo>
                    <a:pt x="10" y="697"/>
                  </a:lnTo>
                  <a:lnTo>
                    <a:pt x="10" y="697"/>
                  </a:lnTo>
                  <a:lnTo>
                    <a:pt x="13" y="695"/>
                  </a:lnTo>
                  <a:lnTo>
                    <a:pt x="14" y="695"/>
                  </a:lnTo>
                  <a:lnTo>
                    <a:pt x="15" y="692"/>
                  </a:lnTo>
                  <a:lnTo>
                    <a:pt x="15" y="688"/>
                  </a:lnTo>
                  <a:lnTo>
                    <a:pt x="13" y="685"/>
                  </a:lnTo>
                  <a:lnTo>
                    <a:pt x="13" y="685"/>
                  </a:lnTo>
                  <a:lnTo>
                    <a:pt x="15" y="680"/>
                  </a:lnTo>
                  <a:lnTo>
                    <a:pt x="19" y="673"/>
                  </a:lnTo>
                  <a:lnTo>
                    <a:pt x="29" y="663"/>
                  </a:lnTo>
                  <a:lnTo>
                    <a:pt x="48" y="644"/>
                  </a:lnTo>
                  <a:lnTo>
                    <a:pt x="48" y="644"/>
                  </a:lnTo>
                  <a:lnTo>
                    <a:pt x="95" y="601"/>
                  </a:lnTo>
                  <a:lnTo>
                    <a:pt x="95" y="601"/>
                  </a:lnTo>
                  <a:lnTo>
                    <a:pt x="140" y="562"/>
                  </a:lnTo>
                  <a:lnTo>
                    <a:pt x="162" y="541"/>
                  </a:lnTo>
                  <a:lnTo>
                    <a:pt x="183" y="520"/>
                  </a:lnTo>
                  <a:lnTo>
                    <a:pt x="183" y="520"/>
                  </a:lnTo>
                  <a:lnTo>
                    <a:pt x="268" y="431"/>
                  </a:lnTo>
                  <a:lnTo>
                    <a:pt x="354" y="344"/>
                  </a:lnTo>
                  <a:lnTo>
                    <a:pt x="354" y="344"/>
                  </a:lnTo>
                  <a:lnTo>
                    <a:pt x="397" y="299"/>
                  </a:lnTo>
                  <a:lnTo>
                    <a:pt x="441" y="255"/>
                  </a:lnTo>
                  <a:lnTo>
                    <a:pt x="484" y="209"/>
                  </a:lnTo>
                  <a:lnTo>
                    <a:pt x="528" y="166"/>
                  </a:lnTo>
                  <a:lnTo>
                    <a:pt x="528" y="166"/>
                  </a:lnTo>
                  <a:lnTo>
                    <a:pt x="550" y="145"/>
                  </a:lnTo>
                  <a:lnTo>
                    <a:pt x="573" y="125"/>
                  </a:lnTo>
                  <a:lnTo>
                    <a:pt x="620" y="87"/>
                  </a:lnTo>
                  <a:lnTo>
                    <a:pt x="667" y="51"/>
                  </a:lnTo>
                  <a:lnTo>
                    <a:pt x="689" y="30"/>
                  </a:lnTo>
                  <a:lnTo>
                    <a:pt x="711" y="10"/>
                  </a:lnTo>
                  <a:lnTo>
                    <a:pt x="711" y="10"/>
                  </a:lnTo>
                  <a:lnTo>
                    <a:pt x="713" y="8"/>
                  </a:lnTo>
                  <a:lnTo>
                    <a:pt x="713" y="5"/>
                  </a:lnTo>
                  <a:lnTo>
                    <a:pt x="711" y="2"/>
                  </a:lnTo>
                  <a:lnTo>
                    <a:pt x="707" y="0"/>
                  </a:lnTo>
                  <a:lnTo>
                    <a:pt x="705" y="0"/>
                  </a:lnTo>
                  <a:lnTo>
                    <a:pt x="704" y="1"/>
                  </a:lnTo>
                  <a:lnTo>
                    <a:pt x="70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49" name="Freeform 961"/>
            <p:cNvSpPr/>
            <p:nvPr/>
          </p:nvSpPr>
          <p:spPr bwMode="auto">
            <a:xfrm>
              <a:off x="6681788" y="3487738"/>
              <a:ext cx="284163" cy="273050"/>
            </a:xfrm>
            <a:custGeom>
              <a:avLst/>
              <a:gdLst/>
              <a:ahLst/>
              <a:cxnLst>
                <a:cxn ang="0">
                  <a:pos x="704" y="1"/>
                </a:cxn>
                <a:cxn ang="0">
                  <a:pos x="576" y="132"/>
                </a:cxn>
                <a:cxn ang="0">
                  <a:pos x="534" y="177"/>
                </a:cxn>
                <a:cxn ang="0">
                  <a:pos x="492" y="222"/>
                </a:cxn>
                <a:cxn ang="0">
                  <a:pos x="357" y="346"/>
                </a:cxn>
                <a:cxn ang="0">
                  <a:pos x="334" y="368"/>
                </a:cxn>
                <a:cxn ang="0">
                  <a:pos x="269" y="434"/>
                </a:cxn>
                <a:cxn ang="0">
                  <a:pos x="202" y="499"/>
                </a:cxn>
                <a:cxn ang="0">
                  <a:pos x="180" y="520"/>
                </a:cxn>
                <a:cxn ang="0">
                  <a:pos x="108" y="583"/>
                </a:cxn>
                <a:cxn ang="0">
                  <a:pos x="84" y="602"/>
                </a:cxn>
                <a:cxn ang="0">
                  <a:pos x="41" y="636"/>
                </a:cxn>
                <a:cxn ang="0">
                  <a:pos x="2" y="674"/>
                </a:cxn>
                <a:cxn ang="0">
                  <a:pos x="0" y="677"/>
                </a:cxn>
                <a:cxn ang="0">
                  <a:pos x="2" y="682"/>
                </a:cxn>
                <a:cxn ang="0">
                  <a:pos x="8" y="683"/>
                </a:cxn>
                <a:cxn ang="0">
                  <a:pos x="10" y="682"/>
                </a:cxn>
                <a:cxn ang="0">
                  <a:pos x="53" y="643"/>
                </a:cxn>
                <a:cxn ang="0">
                  <a:pos x="97" y="606"/>
                </a:cxn>
                <a:cxn ang="0">
                  <a:pos x="121" y="588"/>
                </a:cxn>
                <a:cxn ang="0">
                  <a:pos x="187" y="529"/>
                </a:cxn>
                <a:cxn ang="0">
                  <a:pos x="211" y="508"/>
                </a:cxn>
                <a:cxn ang="0">
                  <a:pos x="278" y="443"/>
                </a:cxn>
                <a:cxn ang="0">
                  <a:pos x="365" y="354"/>
                </a:cxn>
                <a:cxn ang="0">
                  <a:pos x="411" y="313"/>
                </a:cxn>
                <a:cxn ang="0">
                  <a:pos x="500" y="230"/>
                </a:cxn>
                <a:cxn ang="0">
                  <a:pos x="543" y="185"/>
                </a:cxn>
                <a:cxn ang="0">
                  <a:pos x="584" y="141"/>
                </a:cxn>
                <a:cxn ang="0">
                  <a:pos x="712" y="9"/>
                </a:cxn>
                <a:cxn ang="0">
                  <a:pos x="713" y="7"/>
                </a:cxn>
                <a:cxn ang="0">
                  <a:pos x="712" y="1"/>
                </a:cxn>
                <a:cxn ang="0">
                  <a:pos x="707" y="0"/>
                </a:cxn>
                <a:cxn ang="0">
                  <a:pos x="704" y="1"/>
                </a:cxn>
              </a:cxnLst>
              <a:rect l="0" t="0" r="r" b="b"/>
              <a:pathLst>
                <a:path w="715" h="685">
                  <a:moveTo>
                    <a:pt x="704" y="1"/>
                  </a:moveTo>
                  <a:lnTo>
                    <a:pt x="704" y="1"/>
                  </a:lnTo>
                  <a:lnTo>
                    <a:pt x="618" y="88"/>
                  </a:lnTo>
                  <a:lnTo>
                    <a:pt x="576" y="132"/>
                  </a:lnTo>
                  <a:lnTo>
                    <a:pt x="534" y="177"/>
                  </a:lnTo>
                  <a:lnTo>
                    <a:pt x="534" y="177"/>
                  </a:lnTo>
                  <a:lnTo>
                    <a:pt x="514" y="201"/>
                  </a:lnTo>
                  <a:lnTo>
                    <a:pt x="492" y="222"/>
                  </a:lnTo>
                  <a:lnTo>
                    <a:pt x="448" y="265"/>
                  </a:lnTo>
                  <a:lnTo>
                    <a:pt x="357" y="346"/>
                  </a:lnTo>
                  <a:lnTo>
                    <a:pt x="357" y="346"/>
                  </a:lnTo>
                  <a:lnTo>
                    <a:pt x="334" y="368"/>
                  </a:lnTo>
                  <a:lnTo>
                    <a:pt x="312" y="389"/>
                  </a:lnTo>
                  <a:lnTo>
                    <a:pt x="269" y="434"/>
                  </a:lnTo>
                  <a:lnTo>
                    <a:pt x="225" y="478"/>
                  </a:lnTo>
                  <a:lnTo>
                    <a:pt x="202" y="499"/>
                  </a:lnTo>
                  <a:lnTo>
                    <a:pt x="180" y="520"/>
                  </a:lnTo>
                  <a:lnTo>
                    <a:pt x="180" y="520"/>
                  </a:lnTo>
                  <a:lnTo>
                    <a:pt x="132" y="562"/>
                  </a:lnTo>
                  <a:lnTo>
                    <a:pt x="108" y="583"/>
                  </a:lnTo>
                  <a:lnTo>
                    <a:pt x="84" y="602"/>
                  </a:lnTo>
                  <a:lnTo>
                    <a:pt x="84" y="602"/>
                  </a:lnTo>
                  <a:lnTo>
                    <a:pt x="62" y="619"/>
                  </a:lnTo>
                  <a:lnTo>
                    <a:pt x="41" y="636"/>
                  </a:lnTo>
                  <a:lnTo>
                    <a:pt x="21" y="656"/>
                  </a:lnTo>
                  <a:lnTo>
                    <a:pt x="2" y="674"/>
                  </a:lnTo>
                  <a:lnTo>
                    <a:pt x="2" y="674"/>
                  </a:lnTo>
                  <a:lnTo>
                    <a:pt x="0" y="677"/>
                  </a:lnTo>
                  <a:lnTo>
                    <a:pt x="0" y="678"/>
                  </a:lnTo>
                  <a:lnTo>
                    <a:pt x="2" y="682"/>
                  </a:lnTo>
                  <a:lnTo>
                    <a:pt x="6" y="685"/>
                  </a:lnTo>
                  <a:lnTo>
                    <a:pt x="8" y="683"/>
                  </a:lnTo>
                  <a:lnTo>
                    <a:pt x="10" y="682"/>
                  </a:lnTo>
                  <a:lnTo>
                    <a:pt x="10" y="682"/>
                  </a:lnTo>
                  <a:lnTo>
                    <a:pt x="30" y="663"/>
                  </a:lnTo>
                  <a:lnTo>
                    <a:pt x="53" y="643"/>
                  </a:lnTo>
                  <a:lnTo>
                    <a:pt x="75" y="623"/>
                  </a:lnTo>
                  <a:lnTo>
                    <a:pt x="97" y="606"/>
                  </a:lnTo>
                  <a:lnTo>
                    <a:pt x="97" y="606"/>
                  </a:lnTo>
                  <a:lnTo>
                    <a:pt x="121" y="588"/>
                  </a:lnTo>
                  <a:lnTo>
                    <a:pt x="143" y="568"/>
                  </a:lnTo>
                  <a:lnTo>
                    <a:pt x="187" y="529"/>
                  </a:lnTo>
                  <a:lnTo>
                    <a:pt x="187" y="529"/>
                  </a:lnTo>
                  <a:lnTo>
                    <a:pt x="211" y="508"/>
                  </a:lnTo>
                  <a:lnTo>
                    <a:pt x="233" y="486"/>
                  </a:lnTo>
                  <a:lnTo>
                    <a:pt x="278" y="443"/>
                  </a:lnTo>
                  <a:lnTo>
                    <a:pt x="321" y="398"/>
                  </a:lnTo>
                  <a:lnTo>
                    <a:pt x="365" y="354"/>
                  </a:lnTo>
                  <a:lnTo>
                    <a:pt x="365" y="354"/>
                  </a:lnTo>
                  <a:lnTo>
                    <a:pt x="411" y="313"/>
                  </a:lnTo>
                  <a:lnTo>
                    <a:pt x="456" y="272"/>
                  </a:lnTo>
                  <a:lnTo>
                    <a:pt x="500" y="230"/>
                  </a:lnTo>
                  <a:lnTo>
                    <a:pt x="522" y="209"/>
                  </a:lnTo>
                  <a:lnTo>
                    <a:pt x="543" y="185"/>
                  </a:lnTo>
                  <a:lnTo>
                    <a:pt x="543" y="185"/>
                  </a:lnTo>
                  <a:lnTo>
                    <a:pt x="584" y="141"/>
                  </a:lnTo>
                  <a:lnTo>
                    <a:pt x="626" y="96"/>
                  </a:lnTo>
                  <a:lnTo>
                    <a:pt x="712" y="9"/>
                  </a:lnTo>
                  <a:lnTo>
                    <a:pt x="712" y="9"/>
                  </a:lnTo>
                  <a:lnTo>
                    <a:pt x="713" y="7"/>
                  </a:lnTo>
                  <a:lnTo>
                    <a:pt x="715" y="5"/>
                  </a:lnTo>
                  <a:lnTo>
                    <a:pt x="712" y="1"/>
                  </a:lnTo>
                  <a:lnTo>
                    <a:pt x="708" y="0"/>
                  </a:lnTo>
                  <a:lnTo>
                    <a:pt x="707" y="0"/>
                  </a:lnTo>
                  <a:lnTo>
                    <a:pt x="704" y="1"/>
                  </a:lnTo>
                  <a:lnTo>
                    <a:pt x="70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50" name="Freeform 962"/>
            <p:cNvSpPr/>
            <p:nvPr/>
          </p:nvSpPr>
          <p:spPr bwMode="auto">
            <a:xfrm>
              <a:off x="6769101" y="3500438"/>
              <a:ext cx="263525" cy="252413"/>
            </a:xfrm>
            <a:custGeom>
              <a:avLst/>
              <a:gdLst/>
              <a:ahLst/>
              <a:cxnLst>
                <a:cxn ang="0">
                  <a:pos x="650" y="0"/>
                </a:cxn>
                <a:cxn ang="0">
                  <a:pos x="647" y="2"/>
                </a:cxn>
                <a:cxn ang="0">
                  <a:pos x="644" y="4"/>
                </a:cxn>
                <a:cxn ang="0">
                  <a:pos x="633" y="26"/>
                </a:cxn>
                <a:cxn ang="0">
                  <a:pos x="616" y="46"/>
                </a:cxn>
                <a:cxn ang="0">
                  <a:pos x="578" y="83"/>
                </a:cxn>
                <a:cxn ang="0">
                  <a:pos x="558" y="102"/>
                </a:cxn>
                <a:cxn ang="0">
                  <a:pos x="502" y="168"/>
                </a:cxn>
                <a:cxn ang="0">
                  <a:pos x="484" y="189"/>
                </a:cxn>
                <a:cxn ang="0">
                  <a:pos x="427" y="249"/>
                </a:cxn>
                <a:cxn ang="0">
                  <a:pos x="349" y="327"/>
                </a:cxn>
                <a:cxn ang="0">
                  <a:pos x="328" y="348"/>
                </a:cxn>
                <a:cxn ang="0">
                  <a:pos x="261" y="408"/>
                </a:cxn>
                <a:cxn ang="0">
                  <a:pos x="211" y="450"/>
                </a:cxn>
                <a:cxn ang="0">
                  <a:pos x="160" y="491"/>
                </a:cxn>
                <a:cxn ang="0">
                  <a:pos x="139" y="506"/>
                </a:cxn>
                <a:cxn ang="0">
                  <a:pos x="78" y="557"/>
                </a:cxn>
                <a:cxn ang="0">
                  <a:pos x="1" y="629"/>
                </a:cxn>
                <a:cxn ang="0">
                  <a:pos x="0" y="636"/>
                </a:cxn>
                <a:cxn ang="0">
                  <a:pos x="5" y="640"/>
                </a:cxn>
                <a:cxn ang="0">
                  <a:pos x="11" y="640"/>
                </a:cxn>
                <a:cxn ang="0">
                  <a:pos x="15" y="637"/>
                </a:cxn>
                <a:cxn ang="0">
                  <a:pos x="15" y="632"/>
                </a:cxn>
                <a:cxn ang="0">
                  <a:pos x="56" y="594"/>
                </a:cxn>
                <a:cxn ang="0">
                  <a:pos x="138" y="522"/>
                </a:cxn>
                <a:cxn ang="0">
                  <a:pos x="183" y="489"/>
                </a:cxn>
                <a:cxn ang="0">
                  <a:pos x="226" y="454"/>
                </a:cxn>
                <a:cxn ang="0">
                  <a:pos x="269" y="416"/>
                </a:cxn>
                <a:cxn ang="0">
                  <a:pos x="341" y="352"/>
                </a:cxn>
                <a:cxn ang="0">
                  <a:pos x="363" y="329"/>
                </a:cxn>
                <a:cxn ang="0">
                  <a:pos x="444" y="246"/>
                </a:cxn>
                <a:cxn ang="0">
                  <a:pos x="504" y="182"/>
                </a:cxn>
                <a:cxn ang="0">
                  <a:pos x="523" y="160"/>
                </a:cxn>
                <a:cxn ang="0">
                  <a:pos x="565" y="113"/>
                </a:cxn>
                <a:cxn ang="0">
                  <a:pos x="609" y="67"/>
                </a:cxn>
                <a:cxn ang="0">
                  <a:pos x="639" y="37"/>
                </a:cxn>
                <a:cxn ang="0">
                  <a:pos x="644" y="29"/>
                </a:cxn>
                <a:cxn ang="0">
                  <a:pos x="651" y="17"/>
                </a:cxn>
                <a:cxn ang="0">
                  <a:pos x="657" y="12"/>
                </a:cxn>
                <a:cxn ang="0">
                  <a:pos x="661" y="11"/>
                </a:cxn>
                <a:cxn ang="0">
                  <a:pos x="665" y="9"/>
                </a:cxn>
                <a:cxn ang="0">
                  <a:pos x="665" y="2"/>
                </a:cxn>
                <a:cxn ang="0">
                  <a:pos x="661" y="0"/>
                </a:cxn>
              </a:cxnLst>
              <a:rect l="0" t="0" r="r" b="b"/>
              <a:pathLst>
                <a:path w="667" h="640">
                  <a:moveTo>
                    <a:pt x="661" y="0"/>
                  </a:moveTo>
                  <a:lnTo>
                    <a:pt x="650" y="0"/>
                  </a:lnTo>
                  <a:lnTo>
                    <a:pt x="650" y="0"/>
                  </a:lnTo>
                  <a:lnTo>
                    <a:pt x="647" y="2"/>
                  </a:lnTo>
                  <a:lnTo>
                    <a:pt x="644" y="4"/>
                  </a:lnTo>
                  <a:lnTo>
                    <a:pt x="644" y="4"/>
                  </a:lnTo>
                  <a:lnTo>
                    <a:pt x="639" y="16"/>
                  </a:lnTo>
                  <a:lnTo>
                    <a:pt x="633" y="26"/>
                  </a:lnTo>
                  <a:lnTo>
                    <a:pt x="625" y="37"/>
                  </a:lnTo>
                  <a:lnTo>
                    <a:pt x="616" y="46"/>
                  </a:lnTo>
                  <a:lnTo>
                    <a:pt x="596" y="64"/>
                  </a:lnTo>
                  <a:lnTo>
                    <a:pt x="578" y="83"/>
                  </a:lnTo>
                  <a:lnTo>
                    <a:pt x="578" y="83"/>
                  </a:lnTo>
                  <a:lnTo>
                    <a:pt x="558" y="102"/>
                  </a:lnTo>
                  <a:lnTo>
                    <a:pt x="538" y="125"/>
                  </a:lnTo>
                  <a:lnTo>
                    <a:pt x="502" y="168"/>
                  </a:lnTo>
                  <a:lnTo>
                    <a:pt x="502" y="168"/>
                  </a:lnTo>
                  <a:lnTo>
                    <a:pt x="484" y="189"/>
                  </a:lnTo>
                  <a:lnTo>
                    <a:pt x="465" y="210"/>
                  </a:lnTo>
                  <a:lnTo>
                    <a:pt x="427" y="249"/>
                  </a:lnTo>
                  <a:lnTo>
                    <a:pt x="388" y="287"/>
                  </a:lnTo>
                  <a:lnTo>
                    <a:pt x="349" y="327"/>
                  </a:lnTo>
                  <a:lnTo>
                    <a:pt x="349" y="327"/>
                  </a:lnTo>
                  <a:lnTo>
                    <a:pt x="328" y="348"/>
                  </a:lnTo>
                  <a:lnTo>
                    <a:pt x="307" y="369"/>
                  </a:lnTo>
                  <a:lnTo>
                    <a:pt x="261" y="408"/>
                  </a:lnTo>
                  <a:lnTo>
                    <a:pt x="261" y="408"/>
                  </a:lnTo>
                  <a:lnTo>
                    <a:pt x="211" y="450"/>
                  </a:lnTo>
                  <a:lnTo>
                    <a:pt x="187" y="471"/>
                  </a:lnTo>
                  <a:lnTo>
                    <a:pt x="160" y="491"/>
                  </a:lnTo>
                  <a:lnTo>
                    <a:pt x="160" y="491"/>
                  </a:lnTo>
                  <a:lnTo>
                    <a:pt x="139" y="506"/>
                  </a:lnTo>
                  <a:lnTo>
                    <a:pt x="119" y="523"/>
                  </a:lnTo>
                  <a:lnTo>
                    <a:pt x="78" y="557"/>
                  </a:lnTo>
                  <a:lnTo>
                    <a:pt x="1" y="629"/>
                  </a:lnTo>
                  <a:lnTo>
                    <a:pt x="1" y="629"/>
                  </a:lnTo>
                  <a:lnTo>
                    <a:pt x="0" y="632"/>
                  </a:lnTo>
                  <a:lnTo>
                    <a:pt x="0" y="636"/>
                  </a:lnTo>
                  <a:lnTo>
                    <a:pt x="2" y="638"/>
                  </a:lnTo>
                  <a:lnTo>
                    <a:pt x="5" y="640"/>
                  </a:lnTo>
                  <a:lnTo>
                    <a:pt x="11" y="640"/>
                  </a:lnTo>
                  <a:lnTo>
                    <a:pt x="11" y="640"/>
                  </a:lnTo>
                  <a:lnTo>
                    <a:pt x="14" y="638"/>
                  </a:lnTo>
                  <a:lnTo>
                    <a:pt x="15" y="637"/>
                  </a:lnTo>
                  <a:lnTo>
                    <a:pt x="17" y="635"/>
                  </a:lnTo>
                  <a:lnTo>
                    <a:pt x="15" y="632"/>
                  </a:lnTo>
                  <a:lnTo>
                    <a:pt x="15" y="632"/>
                  </a:lnTo>
                  <a:lnTo>
                    <a:pt x="56" y="594"/>
                  </a:lnTo>
                  <a:lnTo>
                    <a:pt x="96" y="557"/>
                  </a:lnTo>
                  <a:lnTo>
                    <a:pt x="138" y="522"/>
                  </a:lnTo>
                  <a:lnTo>
                    <a:pt x="183" y="489"/>
                  </a:lnTo>
                  <a:lnTo>
                    <a:pt x="183" y="489"/>
                  </a:lnTo>
                  <a:lnTo>
                    <a:pt x="205" y="472"/>
                  </a:lnTo>
                  <a:lnTo>
                    <a:pt x="226" y="454"/>
                  </a:lnTo>
                  <a:lnTo>
                    <a:pt x="269" y="416"/>
                  </a:lnTo>
                  <a:lnTo>
                    <a:pt x="269" y="416"/>
                  </a:lnTo>
                  <a:lnTo>
                    <a:pt x="317" y="373"/>
                  </a:lnTo>
                  <a:lnTo>
                    <a:pt x="341" y="352"/>
                  </a:lnTo>
                  <a:lnTo>
                    <a:pt x="363" y="329"/>
                  </a:lnTo>
                  <a:lnTo>
                    <a:pt x="363" y="329"/>
                  </a:lnTo>
                  <a:lnTo>
                    <a:pt x="404" y="287"/>
                  </a:lnTo>
                  <a:lnTo>
                    <a:pt x="444" y="246"/>
                  </a:lnTo>
                  <a:lnTo>
                    <a:pt x="485" y="204"/>
                  </a:lnTo>
                  <a:lnTo>
                    <a:pt x="504" y="182"/>
                  </a:lnTo>
                  <a:lnTo>
                    <a:pt x="523" y="160"/>
                  </a:lnTo>
                  <a:lnTo>
                    <a:pt x="523" y="160"/>
                  </a:lnTo>
                  <a:lnTo>
                    <a:pt x="542" y="136"/>
                  </a:lnTo>
                  <a:lnTo>
                    <a:pt x="565" y="113"/>
                  </a:lnTo>
                  <a:lnTo>
                    <a:pt x="609" y="67"/>
                  </a:lnTo>
                  <a:lnTo>
                    <a:pt x="609" y="67"/>
                  </a:lnTo>
                  <a:lnTo>
                    <a:pt x="623" y="51"/>
                  </a:lnTo>
                  <a:lnTo>
                    <a:pt x="639" y="37"/>
                  </a:lnTo>
                  <a:lnTo>
                    <a:pt x="639" y="37"/>
                  </a:lnTo>
                  <a:lnTo>
                    <a:pt x="644" y="29"/>
                  </a:lnTo>
                  <a:lnTo>
                    <a:pt x="648" y="21"/>
                  </a:lnTo>
                  <a:lnTo>
                    <a:pt x="651" y="17"/>
                  </a:lnTo>
                  <a:lnTo>
                    <a:pt x="654" y="15"/>
                  </a:lnTo>
                  <a:lnTo>
                    <a:pt x="657" y="12"/>
                  </a:lnTo>
                  <a:lnTo>
                    <a:pt x="661" y="11"/>
                  </a:lnTo>
                  <a:lnTo>
                    <a:pt x="661" y="11"/>
                  </a:lnTo>
                  <a:lnTo>
                    <a:pt x="664" y="11"/>
                  </a:lnTo>
                  <a:lnTo>
                    <a:pt x="665" y="9"/>
                  </a:lnTo>
                  <a:lnTo>
                    <a:pt x="667" y="6"/>
                  </a:lnTo>
                  <a:lnTo>
                    <a:pt x="665" y="2"/>
                  </a:lnTo>
                  <a:lnTo>
                    <a:pt x="664" y="0"/>
                  </a:lnTo>
                  <a:lnTo>
                    <a:pt x="661" y="0"/>
                  </a:lnTo>
                  <a:lnTo>
                    <a:pt x="661"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51" name="Freeform 963"/>
            <p:cNvSpPr/>
            <p:nvPr/>
          </p:nvSpPr>
          <p:spPr bwMode="auto">
            <a:xfrm>
              <a:off x="6838951" y="3592513"/>
              <a:ext cx="185738" cy="163513"/>
            </a:xfrm>
            <a:custGeom>
              <a:avLst/>
              <a:gdLst/>
              <a:ahLst/>
              <a:cxnLst>
                <a:cxn ang="0">
                  <a:pos x="457" y="4"/>
                </a:cxn>
                <a:cxn ang="0">
                  <a:pos x="451" y="12"/>
                </a:cxn>
                <a:cxn ang="0">
                  <a:pos x="430" y="28"/>
                </a:cxn>
                <a:cxn ang="0">
                  <a:pos x="421" y="33"/>
                </a:cxn>
                <a:cxn ang="0">
                  <a:pos x="362" y="89"/>
                </a:cxn>
                <a:cxn ang="0">
                  <a:pos x="335" y="118"/>
                </a:cxn>
                <a:cxn ang="0">
                  <a:pos x="283" y="177"/>
                </a:cxn>
                <a:cxn ang="0">
                  <a:pos x="255" y="207"/>
                </a:cxn>
                <a:cxn ang="0">
                  <a:pos x="196" y="262"/>
                </a:cxn>
                <a:cxn ang="0">
                  <a:pos x="134" y="313"/>
                </a:cxn>
                <a:cxn ang="0">
                  <a:pos x="101" y="336"/>
                </a:cxn>
                <a:cxn ang="0">
                  <a:pos x="68" y="357"/>
                </a:cxn>
                <a:cxn ang="0">
                  <a:pos x="52" y="368"/>
                </a:cxn>
                <a:cxn ang="0">
                  <a:pos x="38" y="378"/>
                </a:cxn>
                <a:cxn ang="0">
                  <a:pos x="24" y="391"/>
                </a:cxn>
                <a:cxn ang="0">
                  <a:pos x="11" y="398"/>
                </a:cxn>
                <a:cxn ang="0">
                  <a:pos x="5" y="399"/>
                </a:cxn>
                <a:cxn ang="0">
                  <a:pos x="1" y="402"/>
                </a:cxn>
                <a:cxn ang="0">
                  <a:pos x="1" y="410"/>
                </a:cxn>
                <a:cxn ang="0">
                  <a:pos x="5" y="411"/>
                </a:cxn>
                <a:cxn ang="0">
                  <a:pos x="12" y="411"/>
                </a:cxn>
                <a:cxn ang="0">
                  <a:pos x="16" y="408"/>
                </a:cxn>
                <a:cxn ang="0">
                  <a:pos x="22" y="406"/>
                </a:cxn>
                <a:cxn ang="0">
                  <a:pos x="38" y="393"/>
                </a:cxn>
                <a:cxn ang="0">
                  <a:pos x="47" y="385"/>
                </a:cxn>
                <a:cxn ang="0">
                  <a:pos x="75" y="365"/>
                </a:cxn>
                <a:cxn ang="0">
                  <a:pos x="114" y="342"/>
                </a:cxn>
                <a:cxn ang="0">
                  <a:pos x="147" y="317"/>
                </a:cxn>
                <a:cxn ang="0">
                  <a:pos x="211" y="263"/>
                </a:cxn>
                <a:cxn ang="0">
                  <a:pos x="242" y="236"/>
                </a:cxn>
                <a:cxn ang="0">
                  <a:pos x="304" y="172"/>
                </a:cxn>
                <a:cxn ang="0">
                  <a:pos x="364" y="105"/>
                </a:cxn>
                <a:cxn ang="0">
                  <a:pos x="396" y="74"/>
                </a:cxn>
                <a:cxn ang="0">
                  <a:pos x="429" y="42"/>
                </a:cxn>
                <a:cxn ang="0">
                  <a:pos x="451" y="27"/>
                </a:cxn>
                <a:cxn ang="0">
                  <a:pos x="466" y="12"/>
                </a:cxn>
                <a:cxn ang="0">
                  <a:pos x="468" y="7"/>
                </a:cxn>
                <a:cxn ang="0">
                  <a:pos x="468" y="3"/>
                </a:cxn>
                <a:cxn ang="0">
                  <a:pos x="464" y="0"/>
                </a:cxn>
                <a:cxn ang="0">
                  <a:pos x="458" y="2"/>
                </a:cxn>
                <a:cxn ang="0">
                  <a:pos x="457" y="4"/>
                </a:cxn>
              </a:cxnLst>
              <a:rect l="0" t="0" r="r" b="b"/>
              <a:pathLst>
                <a:path w="468" h="411">
                  <a:moveTo>
                    <a:pt x="457" y="4"/>
                  </a:moveTo>
                  <a:lnTo>
                    <a:pt x="457" y="4"/>
                  </a:lnTo>
                  <a:lnTo>
                    <a:pt x="455" y="8"/>
                  </a:lnTo>
                  <a:lnTo>
                    <a:pt x="451" y="12"/>
                  </a:lnTo>
                  <a:lnTo>
                    <a:pt x="441" y="20"/>
                  </a:lnTo>
                  <a:lnTo>
                    <a:pt x="430" y="28"/>
                  </a:lnTo>
                  <a:lnTo>
                    <a:pt x="421" y="33"/>
                  </a:lnTo>
                  <a:lnTo>
                    <a:pt x="421" y="33"/>
                  </a:lnTo>
                  <a:lnTo>
                    <a:pt x="391" y="62"/>
                  </a:lnTo>
                  <a:lnTo>
                    <a:pt x="362" y="89"/>
                  </a:lnTo>
                  <a:lnTo>
                    <a:pt x="362" y="89"/>
                  </a:lnTo>
                  <a:lnTo>
                    <a:pt x="335" y="118"/>
                  </a:lnTo>
                  <a:lnTo>
                    <a:pt x="309" y="148"/>
                  </a:lnTo>
                  <a:lnTo>
                    <a:pt x="283" y="177"/>
                  </a:lnTo>
                  <a:lnTo>
                    <a:pt x="255" y="207"/>
                  </a:lnTo>
                  <a:lnTo>
                    <a:pt x="255" y="207"/>
                  </a:lnTo>
                  <a:lnTo>
                    <a:pt x="226" y="234"/>
                  </a:lnTo>
                  <a:lnTo>
                    <a:pt x="196" y="262"/>
                  </a:lnTo>
                  <a:lnTo>
                    <a:pt x="165" y="288"/>
                  </a:lnTo>
                  <a:lnTo>
                    <a:pt x="134" y="313"/>
                  </a:lnTo>
                  <a:lnTo>
                    <a:pt x="134" y="313"/>
                  </a:lnTo>
                  <a:lnTo>
                    <a:pt x="101" y="336"/>
                  </a:lnTo>
                  <a:lnTo>
                    <a:pt x="85" y="348"/>
                  </a:lnTo>
                  <a:lnTo>
                    <a:pt x="68" y="357"/>
                  </a:lnTo>
                  <a:lnTo>
                    <a:pt x="68" y="357"/>
                  </a:lnTo>
                  <a:lnTo>
                    <a:pt x="52" y="368"/>
                  </a:lnTo>
                  <a:lnTo>
                    <a:pt x="38" y="378"/>
                  </a:lnTo>
                  <a:lnTo>
                    <a:pt x="38" y="378"/>
                  </a:lnTo>
                  <a:lnTo>
                    <a:pt x="30" y="384"/>
                  </a:lnTo>
                  <a:lnTo>
                    <a:pt x="24" y="391"/>
                  </a:lnTo>
                  <a:lnTo>
                    <a:pt x="16" y="397"/>
                  </a:lnTo>
                  <a:lnTo>
                    <a:pt x="11" y="398"/>
                  </a:lnTo>
                  <a:lnTo>
                    <a:pt x="5" y="399"/>
                  </a:lnTo>
                  <a:lnTo>
                    <a:pt x="5" y="399"/>
                  </a:lnTo>
                  <a:lnTo>
                    <a:pt x="4" y="401"/>
                  </a:lnTo>
                  <a:lnTo>
                    <a:pt x="1" y="402"/>
                  </a:lnTo>
                  <a:lnTo>
                    <a:pt x="0" y="406"/>
                  </a:lnTo>
                  <a:lnTo>
                    <a:pt x="1" y="410"/>
                  </a:lnTo>
                  <a:lnTo>
                    <a:pt x="4" y="411"/>
                  </a:lnTo>
                  <a:lnTo>
                    <a:pt x="5" y="411"/>
                  </a:lnTo>
                  <a:lnTo>
                    <a:pt x="12" y="411"/>
                  </a:lnTo>
                  <a:lnTo>
                    <a:pt x="12" y="411"/>
                  </a:lnTo>
                  <a:lnTo>
                    <a:pt x="15" y="410"/>
                  </a:lnTo>
                  <a:lnTo>
                    <a:pt x="16" y="408"/>
                  </a:lnTo>
                  <a:lnTo>
                    <a:pt x="16" y="408"/>
                  </a:lnTo>
                  <a:lnTo>
                    <a:pt x="22" y="406"/>
                  </a:lnTo>
                  <a:lnTo>
                    <a:pt x="28" y="402"/>
                  </a:lnTo>
                  <a:lnTo>
                    <a:pt x="38" y="393"/>
                  </a:lnTo>
                  <a:lnTo>
                    <a:pt x="38" y="393"/>
                  </a:lnTo>
                  <a:lnTo>
                    <a:pt x="47" y="385"/>
                  </a:lnTo>
                  <a:lnTo>
                    <a:pt x="56" y="378"/>
                  </a:lnTo>
                  <a:lnTo>
                    <a:pt x="75" y="365"/>
                  </a:lnTo>
                  <a:lnTo>
                    <a:pt x="96" y="353"/>
                  </a:lnTo>
                  <a:lnTo>
                    <a:pt x="114" y="342"/>
                  </a:lnTo>
                  <a:lnTo>
                    <a:pt x="114" y="342"/>
                  </a:lnTo>
                  <a:lnTo>
                    <a:pt x="147" y="317"/>
                  </a:lnTo>
                  <a:lnTo>
                    <a:pt x="179" y="291"/>
                  </a:lnTo>
                  <a:lnTo>
                    <a:pt x="211" y="263"/>
                  </a:lnTo>
                  <a:lnTo>
                    <a:pt x="242" y="236"/>
                  </a:lnTo>
                  <a:lnTo>
                    <a:pt x="242" y="236"/>
                  </a:lnTo>
                  <a:lnTo>
                    <a:pt x="274" y="204"/>
                  </a:lnTo>
                  <a:lnTo>
                    <a:pt x="304" y="172"/>
                  </a:lnTo>
                  <a:lnTo>
                    <a:pt x="332" y="138"/>
                  </a:lnTo>
                  <a:lnTo>
                    <a:pt x="364" y="105"/>
                  </a:lnTo>
                  <a:lnTo>
                    <a:pt x="364" y="105"/>
                  </a:lnTo>
                  <a:lnTo>
                    <a:pt x="396" y="74"/>
                  </a:lnTo>
                  <a:lnTo>
                    <a:pt x="429" y="42"/>
                  </a:lnTo>
                  <a:lnTo>
                    <a:pt x="429" y="42"/>
                  </a:lnTo>
                  <a:lnTo>
                    <a:pt x="440" y="34"/>
                  </a:lnTo>
                  <a:lnTo>
                    <a:pt x="451" y="27"/>
                  </a:lnTo>
                  <a:lnTo>
                    <a:pt x="462" y="17"/>
                  </a:lnTo>
                  <a:lnTo>
                    <a:pt x="466" y="12"/>
                  </a:lnTo>
                  <a:lnTo>
                    <a:pt x="468" y="7"/>
                  </a:lnTo>
                  <a:lnTo>
                    <a:pt x="468" y="7"/>
                  </a:lnTo>
                  <a:lnTo>
                    <a:pt x="468" y="4"/>
                  </a:lnTo>
                  <a:lnTo>
                    <a:pt x="468" y="3"/>
                  </a:lnTo>
                  <a:lnTo>
                    <a:pt x="467" y="2"/>
                  </a:lnTo>
                  <a:lnTo>
                    <a:pt x="464" y="0"/>
                  </a:lnTo>
                  <a:lnTo>
                    <a:pt x="461" y="0"/>
                  </a:lnTo>
                  <a:lnTo>
                    <a:pt x="458" y="2"/>
                  </a:lnTo>
                  <a:lnTo>
                    <a:pt x="457" y="4"/>
                  </a:lnTo>
                  <a:lnTo>
                    <a:pt x="45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52" name="Freeform 964"/>
            <p:cNvSpPr/>
            <p:nvPr/>
          </p:nvSpPr>
          <p:spPr bwMode="auto">
            <a:xfrm>
              <a:off x="6921501" y="3651251"/>
              <a:ext cx="104775" cy="109538"/>
            </a:xfrm>
            <a:custGeom>
              <a:avLst/>
              <a:gdLst/>
              <a:ahLst/>
              <a:cxnLst>
                <a:cxn ang="0">
                  <a:pos x="256" y="0"/>
                </a:cxn>
                <a:cxn ang="0">
                  <a:pos x="256" y="0"/>
                </a:cxn>
                <a:cxn ang="0">
                  <a:pos x="251" y="3"/>
                </a:cxn>
                <a:cxn ang="0">
                  <a:pos x="246" y="5"/>
                </a:cxn>
                <a:cxn ang="0">
                  <a:pos x="238" y="13"/>
                </a:cxn>
                <a:cxn ang="0">
                  <a:pos x="233" y="22"/>
                </a:cxn>
                <a:cxn ang="0">
                  <a:pos x="227" y="32"/>
                </a:cxn>
                <a:cxn ang="0">
                  <a:pos x="227" y="32"/>
                </a:cxn>
                <a:cxn ang="0">
                  <a:pos x="219" y="43"/>
                </a:cxn>
                <a:cxn ang="0">
                  <a:pos x="213" y="54"/>
                </a:cxn>
                <a:cxn ang="0">
                  <a:pos x="195" y="76"/>
                </a:cxn>
                <a:cxn ang="0">
                  <a:pos x="159" y="117"/>
                </a:cxn>
                <a:cxn ang="0">
                  <a:pos x="159" y="117"/>
                </a:cxn>
                <a:cxn ang="0">
                  <a:pos x="141" y="136"/>
                </a:cxn>
                <a:cxn ang="0">
                  <a:pos x="123" y="156"/>
                </a:cxn>
                <a:cxn ang="0">
                  <a:pos x="83" y="194"/>
                </a:cxn>
                <a:cxn ang="0">
                  <a:pos x="43" y="229"/>
                </a:cxn>
                <a:cxn ang="0">
                  <a:pos x="2" y="264"/>
                </a:cxn>
                <a:cxn ang="0">
                  <a:pos x="2" y="264"/>
                </a:cxn>
                <a:cxn ang="0">
                  <a:pos x="1" y="267"/>
                </a:cxn>
                <a:cxn ang="0">
                  <a:pos x="0" y="268"/>
                </a:cxn>
                <a:cxn ang="0">
                  <a:pos x="1" y="271"/>
                </a:cxn>
                <a:cxn ang="0">
                  <a:pos x="2" y="272"/>
                </a:cxn>
                <a:cxn ang="0">
                  <a:pos x="6" y="275"/>
                </a:cxn>
                <a:cxn ang="0">
                  <a:pos x="8" y="273"/>
                </a:cxn>
                <a:cxn ang="0">
                  <a:pos x="10" y="272"/>
                </a:cxn>
                <a:cxn ang="0">
                  <a:pos x="10" y="272"/>
                </a:cxn>
                <a:cxn ang="0">
                  <a:pos x="80" y="212"/>
                </a:cxn>
                <a:cxn ang="0">
                  <a:pos x="114" y="181"/>
                </a:cxn>
                <a:cxn ang="0">
                  <a:pos x="146" y="148"/>
                </a:cxn>
                <a:cxn ang="0">
                  <a:pos x="146" y="148"/>
                </a:cxn>
                <a:cxn ang="0">
                  <a:pos x="162" y="131"/>
                </a:cxn>
                <a:cxn ang="0">
                  <a:pos x="176" y="113"/>
                </a:cxn>
                <a:cxn ang="0">
                  <a:pos x="206" y="76"/>
                </a:cxn>
                <a:cxn ang="0">
                  <a:pos x="206" y="76"/>
                </a:cxn>
                <a:cxn ang="0">
                  <a:pos x="233" y="45"/>
                </a:cxn>
                <a:cxn ang="0">
                  <a:pos x="233" y="45"/>
                </a:cxn>
                <a:cxn ang="0">
                  <a:pos x="239" y="35"/>
                </a:cxn>
                <a:cxn ang="0">
                  <a:pos x="243" y="26"/>
                </a:cxn>
                <a:cxn ang="0">
                  <a:pos x="246" y="21"/>
                </a:cxn>
                <a:cxn ang="0">
                  <a:pos x="250" y="17"/>
                </a:cxn>
                <a:cxn ang="0">
                  <a:pos x="253" y="13"/>
                </a:cxn>
                <a:cxn ang="0">
                  <a:pos x="259" y="12"/>
                </a:cxn>
                <a:cxn ang="0">
                  <a:pos x="259" y="12"/>
                </a:cxn>
                <a:cxn ang="0">
                  <a:pos x="261" y="11"/>
                </a:cxn>
                <a:cxn ang="0">
                  <a:pos x="263" y="9"/>
                </a:cxn>
                <a:cxn ang="0">
                  <a:pos x="263" y="4"/>
                </a:cxn>
                <a:cxn ang="0">
                  <a:pos x="260" y="1"/>
                </a:cxn>
                <a:cxn ang="0">
                  <a:pos x="259" y="0"/>
                </a:cxn>
                <a:cxn ang="0">
                  <a:pos x="256" y="0"/>
                </a:cxn>
                <a:cxn ang="0">
                  <a:pos x="256" y="0"/>
                </a:cxn>
              </a:cxnLst>
              <a:rect l="0" t="0" r="r" b="b"/>
              <a:pathLst>
                <a:path w="263" h="275">
                  <a:moveTo>
                    <a:pt x="256" y="0"/>
                  </a:moveTo>
                  <a:lnTo>
                    <a:pt x="256" y="0"/>
                  </a:lnTo>
                  <a:lnTo>
                    <a:pt x="251" y="3"/>
                  </a:lnTo>
                  <a:lnTo>
                    <a:pt x="246" y="5"/>
                  </a:lnTo>
                  <a:lnTo>
                    <a:pt x="238" y="13"/>
                  </a:lnTo>
                  <a:lnTo>
                    <a:pt x="233" y="22"/>
                  </a:lnTo>
                  <a:lnTo>
                    <a:pt x="227" y="32"/>
                  </a:lnTo>
                  <a:lnTo>
                    <a:pt x="227" y="32"/>
                  </a:lnTo>
                  <a:lnTo>
                    <a:pt x="219" y="43"/>
                  </a:lnTo>
                  <a:lnTo>
                    <a:pt x="213" y="54"/>
                  </a:lnTo>
                  <a:lnTo>
                    <a:pt x="195" y="76"/>
                  </a:lnTo>
                  <a:lnTo>
                    <a:pt x="159" y="117"/>
                  </a:lnTo>
                  <a:lnTo>
                    <a:pt x="159" y="117"/>
                  </a:lnTo>
                  <a:lnTo>
                    <a:pt x="141" y="136"/>
                  </a:lnTo>
                  <a:lnTo>
                    <a:pt x="123" y="156"/>
                  </a:lnTo>
                  <a:lnTo>
                    <a:pt x="83" y="194"/>
                  </a:lnTo>
                  <a:lnTo>
                    <a:pt x="43" y="229"/>
                  </a:lnTo>
                  <a:lnTo>
                    <a:pt x="2" y="264"/>
                  </a:lnTo>
                  <a:lnTo>
                    <a:pt x="2" y="264"/>
                  </a:lnTo>
                  <a:lnTo>
                    <a:pt x="1" y="267"/>
                  </a:lnTo>
                  <a:lnTo>
                    <a:pt x="0" y="268"/>
                  </a:lnTo>
                  <a:lnTo>
                    <a:pt x="1" y="271"/>
                  </a:lnTo>
                  <a:lnTo>
                    <a:pt x="2" y="272"/>
                  </a:lnTo>
                  <a:lnTo>
                    <a:pt x="6" y="275"/>
                  </a:lnTo>
                  <a:lnTo>
                    <a:pt x="8" y="273"/>
                  </a:lnTo>
                  <a:lnTo>
                    <a:pt x="10" y="272"/>
                  </a:lnTo>
                  <a:lnTo>
                    <a:pt x="10" y="272"/>
                  </a:lnTo>
                  <a:lnTo>
                    <a:pt x="80" y="212"/>
                  </a:lnTo>
                  <a:lnTo>
                    <a:pt x="114" y="181"/>
                  </a:lnTo>
                  <a:lnTo>
                    <a:pt x="146" y="148"/>
                  </a:lnTo>
                  <a:lnTo>
                    <a:pt x="146" y="148"/>
                  </a:lnTo>
                  <a:lnTo>
                    <a:pt x="162" y="131"/>
                  </a:lnTo>
                  <a:lnTo>
                    <a:pt x="176" y="113"/>
                  </a:lnTo>
                  <a:lnTo>
                    <a:pt x="206" y="76"/>
                  </a:lnTo>
                  <a:lnTo>
                    <a:pt x="206" y="76"/>
                  </a:lnTo>
                  <a:lnTo>
                    <a:pt x="233" y="45"/>
                  </a:lnTo>
                  <a:lnTo>
                    <a:pt x="233" y="45"/>
                  </a:lnTo>
                  <a:lnTo>
                    <a:pt x="239" y="35"/>
                  </a:lnTo>
                  <a:lnTo>
                    <a:pt x="243" y="26"/>
                  </a:lnTo>
                  <a:lnTo>
                    <a:pt x="246" y="21"/>
                  </a:lnTo>
                  <a:lnTo>
                    <a:pt x="250" y="17"/>
                  </a:lnTo>
                  <a:lnTo>
                    <a:pt x="253" y="13"/>
                  </a:lnTo>
                  <a:lnTo>
                    <a:pt x="259" y="12"/>
                  </a:lnTo>
                  <a:lnTo>
                    <a:pt x="259" y="12"/>
                  </a:lnTo>
                  <a:lnTo>
                    <a:pt x="261" y="11"/>
                  </a:lnTo>
                  <a:lnTo>
                    <a:pt x="263" y="9"/>
                  </a:lnTo>
                  <a:lnTo>
                    <a:pt x="263" y="4"/>
                  </a:lnTo>
                  <a:lnTo>
                    <a:pt x="260" y="1"/>
                  </a:lnTo>
                  <a:lnTo>
                    <a:pt x="259" y="0"/>
                  </a:lnTo>
                  <a:lnTo>
                    <a:pt x="256" y="0"/>
                  </a:lnTo>
                  <a:lnTo>
                    <a:pt x="256"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53" name="Freeform 965"/>
            <p:cNvSpPr/>
            <p:nvPr/>
          </p:nvSpPr>
          <p:spPr bwMode="auto">
            <a:xfrm>
              <a:off x="6302376" y="3327401"/>
              <a:ext cx="23813" cy="333375"/>
            </a:xfrm>
            <a:custGeom>
              <a:avLst/>
              <a:gdLst/>
              <a:ahLst/>
              <a:cxnLst>
                <a:cxn ang="0">
                  <a:pos x="51" y="796"/>
                </a:cxn>
                <a:cxn ang="0">
                  <a:pos x="53" y="796"/>
                </a:cxn>
                <a:cxn ang="0">
                  <a:pos x="56" y="775"/>
                </a:cxn>
                <a:cxn ang="0">
                  <a:pos x="56" y="747"/>
                </a:cxn>
                <a:cxn ang="0">
                  <a:pos x="53" y="733"/>
                </a:cxn>
                <a:cxn ang="0">
                  <a:pos x="51" y="690"/>
                </a:cxn>
                <a:cxn ang="0">
                  <a:pos x="52" y="633"/>
                </a:cxn>
                <a:cxn ang="0">
                  <a:pos x="48" y="589"/>
                </a:cxn>
                <a:cxn ang="0">
                  <a:pos x="44" y="543"/>
                </a:cxn>
                <a:cxn ang="0">
                  <a:pos x="45" y="427"/>
                </a:cxn>
                <a:cxn ang="0">
                  <a:pos x="45" y="322"/>
                </a:cxn>
                <a:cxn ang="0">
                  <a:pos x="49" y="127"/>
                </a:cxn>
                <a:cxn ang="0">
                  <a:pos x="51" y="23"/>
                </a:cxn>
                <a:cxn ang="0">
                  <a:pos x="49" y="12"/>
                </a:cxn>
                <a:cxn ang="0">
                  <a:pos x="44" y="6"/>
                </a:cxn>
                <a:cxn ang="0">
                  <a:pos x="36" y="2"/>
                </a:cxn>
                <a:cxn ang="0">
                  <a:pos x="19" y="2"/>
                </a:cxn>
                <a:cxn ang="0">
                  <a:pos x="13" y="6"/>
                </a:cxn>
                <a:cxn ang="0">
                  <a:pos x="7" y="12"/>
                </a:cxn>
                <a:cxn ang="0">
                  <a:pos x="5" y="23"/>
                </a:cxn>
                <a:cxn ang="0">
                  <a:pos x="5" y="143"/>
                </a:cxn>
                <a:cxn ang="0">
                  <a:pos x="1" y="369"/>
                </a:cxn>
                <a:cxn ang="0">
                  <a:pos x="0" y="490"/>
                </a:cxn>
                <a:cxn ang="0">
                  <a:pos x="2" y="598"/>
                </a:cxn>
                <a:cxn ang="0">
                  <a:pos x="3" y="707"/>
                </a:cxn>
                <a:cxn ang="0">
                  <a:pos x="3" y="717"/>
                </a:cxn>
                <a:cxn ang="0">
                  <a:pos x="7" y="750"/>
                </a:cxn>
                <a:cxn ang="0">
                  <a:pos x="11" y="782"/>
                </a:cxn>
                <a:cxn ang="0">
                  <a:pos x="10" y="794"/>
                </a:cxn>
                <a:cxn ang="0">
                  <a:pos x="10" y="813"/>
                </a:cxn>
                <a:cxn ang="0">
                  <a:pos x="15" y="823"/>
                </a:cxn>
                <a:cxn ang="0">
                  <a:pos x="22" y="831"/>
                </a:cxn>
                <a:cxn ang="0">
                  <a:pos x="28" y="835"/>
                </a:cxn>
                <a:cxn ang="0">
                  <a:pos x="37" y="839"/>
                </a:cxn>
                <a:cxn ang="0">
                  <a:pos x="45" y="837"/>
                </a:cxn>
                <a:cxn ang="0">
                  <a:pos x="53" y="833"/>
                </a:cxn>
                <a:cxn ang="0">
                  <a:pos x="61" y="819"/>
                </a:cxn>
                <a:cxn ang="0">
                  <a:pos x="61" y="811"/>
                </a:cxn>
                <a:cxn ang="0">
                  <a:pos x="58" y="802"/>
                </a:cxn>
                <a:cxn ang="0">
                  <a:pos x="51" y="796"/>
                </a:cxn>
              </a:cxnLst>
              <a:rect l="0" t="0" r="r" b="b"/>
              <a:pathLst>
                <a:path w="61" h="839">
                  <a:moveTo>
                    <a:pt x="51" y="796"/>
                  </a:moveTo>
                  <a:lnTo>
                    <a:pt x="51" y="796"/>
                  </a:lnTo>
                  <a:lnTo>
                    <a:pt x="52" y="796"/>
                  </a:lnTo>
                  <a:lnTo>
                    <a:pt x="53" y="796"/>
                  </a:lnTo>
                  <a:lnTo>
                    <a:pt x="54" y="790"/>
                  </a:lnTo>
                  <a:lnTo>
                    <a:pt x="56" y="775"/>
                  </a:lnTo>
                  <a:lnTo>
                    <a:pt x="56" y="756"/>
                  </a:lnTo>
                  <a:lnTo>
                    <a:pt x="56" y="747"/>
                  </a:lnTo>
                  <a:lnTo>
                    <a:pt x="56" y="747"/>
                  </a:lnTo>
                  <a:lnTo>
                    <a:pt x="53" y="733"/>
                  </a:lnTo>
                  <a:lnTo>
                    <a:pt x="52" y="718"/>
                  </a:lnTo>
                  <a:lnTo>
                    <a:pt x="51" y="690"/>
                  </a:lnTo>
                  <a:lnTo>
                    <a:pt x="52" y="633"/>
                  </a:lnTo>
                  <a:lnTo>
                    <a:pt x="52" y="633"/>
                  </a:lnTo>
                  <a:lnTo>
                    <a:pt x="52" y="611"/>
                  </a:lnTo>
                  <a:lnTo>
                    <a:pt x="48" y="589"/>
                  </a:lnTo>
                  <a:lnTo>
                    <a:pt x="45" y="567"/>
                  </a:lnTo>
                  <a:lnTo>
                    <a:pt x="44" y="543"/>
                  </a:lnTo>
                  <a:lnTo>
                    <a:pt x="44" y="543"/>
                  </a:lnTo>
                  <a:lnTo>
                    <a:pt x="45" y="427"/>
                  </a:lnTo>
                  <a:lnTo>
                    <a:pt x="45" y="427"/>
                  </a:lnTo>
                  <a:lnTo>
                    <a:pt x="45" y="322"/>
                  </a:lnTo>
                  <a:lnTo>
                    <a:pt x="48" y="225"/>
                  </a:lnTo>
                  <a:lnTo>
                    <a:pt x="49" y="127"/>
                  </a:lnTo>
                  <a:lnTo>
                    <a:pt x="51" y="23"/>
                  </a:lnTo>
                  <a:lnTo>
                    <a:pt x="51" y="23"/>
                  </a:lnTo>
                  <a:lnTo>
                    <a:pt x="51" y="17"/>
                  </a:lnTo>
                  <a:lnTo>
                    <a:pt x="49" y="12"/>
                  </a:lnTo>
                  <a:lnTo>
                    <a:pt x="47" y="8"/>
                  </a:lnTo>
                  <a:lnTo>
                    <a:pt x="44" y="6"/>
                  </a:lnTo>
                  <a:lnTo>
                    <a:pt x="40" y="3"/>
                  </a:lnTo>
                  <a:lnTo>
                    <a:pt x="36" y="2"/>
                  </a:lnTo>
                  <a:lnTo>
                    <a:pt x="28" y="0"/>
                  </a:lnTo>
                  <a:lnTo>
                    <a:pt x="19" y="2"/>
                  </a:lnTo>
                  <a:lnTo>
                    <a:pt x="15" y="3"/>
                  </a:lnTo>
                  <a:lnTo>
                    <a:pt x="13" y="6"/>
                  </a:lnTo>
                  <a:lnTo>
                    <a:pt x="9" y="8"/>
                  </a:lnTo>
                  <a:lnTo>
                    <a:pt x="7" y="12"/>
                  </a:lnTo>
                  <a:lnTo>
                    <a:pt x="6" y="17"/>
                  </a:lnTo>
                  <a:lnTo>
                    <a:pt x="5" y="23"/>
                  </a:lnTo>
                  <a:lnTo>
                    <a:pt x="5" y="23"/>
                  </a:lnTo>
                  <a:lnTo>
                    <a:pt x="5" y="143"/>
                  </a:lnTo>
                  <a:lnTo>
                    <a:pt x="2" y="257"/>
                  </a:lnTo>
                  <a:lnTo>
                    <a:pt x="1" y="369"/>
                  </a:lnTo>
                  <a:lnTo>
                    <a:pt x="0" y="490"/>
                  </a:lnTo>
                  <a:lnTo>
                    <a:pt x="0" y="490"/>
                  </a:lnTo>
                  <a:lnTo>
                    <a:pt x="1" y="544"/>
                  </a:lnTo>
                  <a:lnTo>
                    <a:pt x="2" y="598"/>
                  </a:lnTo>
                  <a:lnTo>
                    <a:pt x="3" y="652"/>
                  </a:lnTo>
                  <a:lnTo>
                    <a:pt x="3" y="707"/>
                  </a:lnTo>
                  <a:lnTo>
                    <a:pt x="3" y="707"/>
                  </a:lnTo>
                  <a:lnTo>
                    <a:pt x="3" y="717"/>
                  </a:lnTo>
                  <a:lnTo>
                    <a:pt x="5" y="729"/>
                  </a:lnTo>
                  <a:lnTo>
                    <a:pt x="7" y="750"/>
                  </a:lnTo>
                  <a:lnTo>
                    <a:pt x="10" y="772"/>
                  </a:lnTo>
                  <a:lnTo>
                    <a:pt x="11" y="782"/>
                  </a:lnTo>
                  <a:lnTo>
                    <a:pt x="10" y="794"/>
                  </a:lnTo>
                  <a:lnTo>
                    <a:pt x="10" y="794"/>
                  </a:lnTo>
                  <a:lnTo>
                    <a:pt x="10" y="807"/>
                  </a:lnTo>
                  <a:lnTo>
                    <a:pt x="10" y="813"/>
                  </a:lnTo>
                  <a:lnTo>
                    <a:pt x="13" y="818"/>
                  </a:lnTo>
                  <a:lnTo>
                    <a:pt x="15" y="823"/>
                  </a:lnTo>
                  <a:lnTo>
                    <a:pt x="18" y="827"/>
                  </a:lnTo>
                  <a:lnTo>
                    <a:pt x="22" y="831"/>
                  </a:lnTo>
                  <a:lnTo>
                    <a:pt x="28" y="835"/>
                  </a:lnTo>
                  <a:lnTo>
                    <a:pt x="28" y="835"/>
                  </a:lnTo>
                  <a:lnTo>
                    <a:pt x="32" y="837"/>
                  </a:lnTo>
                  <a:lnTo>
                    <a:pt x="37" y="839"/>
                  </a:lnTo>
                  <a:lnTo>
                    <a:pt x="41" y="839"/>
                  </a:lnTo>
                  <a:lnTo>
                    <a:pt x="45" y="837"/>
                  </a:lnTo>
                  <a:lnTo>
                    <a:pt x="49" y="836"/>
                  </a:lnTo>
                  <a:lnTo>
                    <a:pt x="53" y="833"/>
                  </a:lnTo>
                  <a:lnTo>
                    <a:pt x="58" y="827"/>
                  </a:lnTo>
                  <a:lnTo>
                    <a:pt x="61" y="819"/>
                  </a:lnTo>
                  <a:lnTo>
                    <a:pt x="61" y="815"/>
                  </a:lnTo>
                  <a:lnTo>
                    <a:pt x="61" y="811"/>
                  </a:lnTo>
                  <a:lnTo>
                    <a:pt x="60" y="806"/>
                  </a:lnTo>
                  <a:lnTo>
                    <a:pt x="58" y="802"/>
                  </a:lnTo>
                  <a:lnTo>
                    <a:pt x="54" y="799"/>
                  </a:lnTo>
                  <a:lnTo>
                    <a:pt x="51" y="796"/>
                  </a:lnTo>
                  <a:lnTo>
                    <a:pt x="51" y="79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54" name="Freeform 966"/>
            <p:cNvSpPr/>
            <p:nvPr/>
          </p:nvSpPr>
          <p:spPr bwMode="auto">
            <a:xfrm>
              <a:off x="6303963" y="3201988"/>
              <a:ext cx="741363" cy="146050"/>
            </a:xfrm>
            <a:custGeom>
              <a:avLst/>
              <a:gdLst/>
              <a:ahLst/>
              <a:cxnLst>
                <a:cxn ang="0">
                  <a:pos x="1863" y="310"/>
                </a:cxn>
                <a:cxn ang="0">
                  <a:pos x="1861" y="276"/>
                </a:cxn>
                <a:cxn ang="0">
                  <a:pos x="1852" y="222"/>
                </a:cxn>
                <a:cxn ang="0">
                  <a:pos x="1843" y="197"/>
                </a:cxn>
                <a:cxn ang="0">
                  <a:pos x="1814" y="151"/>
                </a:cxn>
                <a:cxn ang="0">
                  <a:pos x="1777" y="107"/>
                </a:cxn>
                <a:cxn ang="0">
                  <a:pos x="1734" y="65"/>
                </a:cxn>
                <a:cxn ang="0">
                  <a:pos x="1707" y="49"/>
                </a:cxn>
                <a:cxn ang="0">
                  <a:pos x="1656" y="31"/>
                </a:cxn>
                <a:cxn ang="0">
                  <a:pos x="1564" y="14"/>
                </a:cxn>
                <a:cxn ang="0">
                  <a:pos x="1490" y="6"/>
                </a:cxn>
                <a:cxn ang="0">
                  <a:pos x="1337" y="2"/>
                </a:cxn>
                <a:cxn ang="0">
                  <a:pos x="1169" y="4"/>
                </a:cxn>
                <a:cxn ang="0">
                  <a:pos x="896" y="7"/>
                </a:cxn>
                <a:cxn ang="0">
                  <a:pos x="738" y="5"/>
                </a:cxn>
                <a:cxn ang="0">
                  <a:pos x="420" y="0"/>
                </a:cxn>
                <a:cxn ang="0">
                  <a:pos x="261" y="10"/>
                </a:cxn>
                <a:cxn ang="0">
                  <a:pos x="200" y="19"/>
                </a:cxn>
                <a:cxn ang="0">
                  <a:pos x="132" y="44"/>
                </a:cxn>
                <a:cxn ang="0">
                  <a:pos x="97" y="68"/>
                </a:cxn>
                <a:cxn ang="0">
                  <a:pos x="63" y="99"/>
                </a:cxn>
                <a:cxn ang="0">
                  <a:pos x="43" y="125"/>
                </a:cxn>
                <a:cxn ang="0">
                  <a:pos x="21" y="164"/>
                </a:cxn>
                <a:cxn ang="0">
                  <a:pos x="6" y="222"/>
                </a:cxn>
                <a:cxn ang="0">
                  <a:pos x="0" y="345"/>
                </a:cxn>
                <a:cxn ang="0">
                  <a:pos x="2" y="354"/>
                </a:cxn>
                <a:cxn ang="0">
                  <a:pos x="10" y="363"/>
                </a:cxn>
                <a:cxn ang="0">
                  <a:pos x="31" y="366"/>
                </a:cxn>
                <a:cxn ang="0">
                  <a:pos x="42" y="358"/>
                </a:cxn>
                <a:cxn ang="0">
                  <a:pos x="46" y="345"/>
                </a:cxn>
                <a:cxn ang="0">
                  <a:pos x="48" y="285"/>
                </a:cxn>
                <a:cxn ang="0">
                  <a:pos x="49" y="226"/>
                </a:cxn>
                <a:cxn ang="0">
                  <a:pos x="55" y="194"/>
                </a:cxn>
                <a:cxn ang="0">
                  <a:pos x="82" y="149"/>
                </a:cxn>
                <a:cxn ang="0">
                  <a:pos x="114" y="111"/>
                </a:cxn>
                <a:cxn ang="0">
                  <a:pos x="152" y="82"/>
                </a:cxn>
                <a:cxn ang="0">
                  <a:pos x="199" y="64"/>
                </a:cxn>
                <a:cxn ang="0">
                  <a:pos x="269" y="52"/>
                </a:cxn>
                <a:cxn ang="0">
                  <a:pos x="370" y="48"/>
                </a:cxn>
                <a:cxn ang="0">
                  <a:pos x="668" y="51"/>
                </a:cxn>
                <a:cxn ang="0">
                  <a:pos x="965" y="53"/>
                </a:cxn>
                <a:cxn ang="0">
                  <a:pos x="1186" y="49"/>
                </a:cxn>
                <a:cxn ang="0">
                  <a:pos x="1338" y="48"/>
                </a:cxn>
                <a:cxn ang="0">
                  <a:pos x="1496" y="53"/>
                </a:cxn>
                <a:cxn ang="0">
                  <a:pos x="1573" y="61"/>
                </a:cxn>
                <a:cxn ang="0">
                  <a:pos x="1672" y="85"/>
                </a:cxn>
                <a:cxn ang="0">
                  <a:pos x="1702" y="98"/>
                </a:cxn>
                <a:cxn ang="0">
                  <a:pos x="1740" y="129"/>
                </a:cxn>
                <a:cxn ang="0">
                  <a:pos x="1791" y="196"/>
                </a:cxn>
                <a:cxn ang="0">
                  <a:pos x="1805" y="225"/>
                </a:cxn>
                <a:cxn ang="0">
                  <a:pos x="1814" y="269"/>
                </a:cxn>
                <a:cxn ang="0">
                  <a:pos x="1815" y="316"/>
                </a:cxn>
                <a:cxn ang="0">
                  <a:pos x="1822" y="337"/>
                </a:cxn>
                <a:cxn ang="0">
                  <a:pos x="1834" y="347"/>
                </a:cxn>
                <a:cxn ang="0">
                  <a:pos x="1847" y="350"/>
                </a:cxn>
                <a:cxn ang="0">
                  <a:pos x="1863" y="340"/>
                </a:cxn>
                <a:cxn ang="0">
                  <a:pos x="1865" y="320"/>
                </a:cxn>
              </a:cxnLst>
              <a:rect l="0" t="0" r="r" b="b"/>
              <a:pathLst>
                <a:path w="1866" h="367">
                  <a:moveTo>
                    <a:pt x="1863" y="313"/>
                  </a:moveTo>
                  <a:lnTo>
                    <a:pt x="1863" y="313"/>
                  </a:lnTo>
                  <a:lnTo>
                    <a:pt x="1863" y="310"/>
                  </a:lnTo>
                  <a:lnTo>
                    <a:pt x="1861" y="300"/>
                  </a:lnTo>
                  <a:lnTo>
                    <a:pt x="1861" y="276"/>
                  </a:lnTo>
                  <a:lnTo>
                    <a:pt x="1861" y="276"/>
                  </a:lnTo>
                  <a:lnTo>
                    <a:pt x="1861" y="262"/>
                  </a:lnTo>
                  <a:lnTo>
                    <a:pt x="1859" y="249"/>
                  </a:lnTo>
                  <a:lnTo>
                    <a:pt x="1852" y="222"/>
                  </a:lnTo>
                  <a:lnTo>
                    <a:pt x="1852" y="222"/>
                  </a:lnTo>
                  <a:lnTo>
                    <a:pt x="1848" y="210"/>
                  </a:lnTo>
                  <a:lnTo>
                    <a:pt x="1843" y="197"/>
                  </a:lnTo>
                  <a:lnTo>
                    <a:pt x="1836" y="185"/>
                  </a:lnTo>
                  <a:lnTo>
                    <a:pt x="1830" y="174"/>
                  </a:lnTo>
                  <a:lnTo>
                    <a:pt x="1814" y="151"/>
                  </a:lnTo>
                  <a:lnTo>
                    <a:pt x="1798" y="130"/>
                  </a:lnTo>
                  <a:lnTo>
                    <a:pt x="1798" y="130"/>
                  </a:lnTo>
                  <a:lnTo>
                    <a:pt x="1777" y="107"/>
                  </a:lnTo>
                  <a:lnTo>
                    <a:pt x="1757" y="85"/>
                  </a:lnTo>
                  <a:lnTo>
                    <a:pt x="1746" y="74"/>
                  </a:lnTo>
                  <a:lnTo>
                    <a:pt x="1734" y="65"/>
                  </a:lnTo>
                  <a:lnTo>
                    <a:pt x="1721" y="57"/>
                  </a:lnTo>
                  <a:lnTo>
                    <a:pt x="1707" y="49"/>
                  </a:lnTo>
                  <a:lnTo>
                    <a:pt x="1707" y="49"/>
                  </a:lnTo>
                  <a:lnTo>
                    <a:pt x="1691" y="41"/>
                  </a:lnTo>
                  <a:lnTo>
                    <a:pt x="1674" y="36"/>
                  </a:lnTo>
                  <a:lnTo>
                    <a:pt x="1656" y="31"/>
                  </a:lnTo>
                  <a:lnTo>
                    <a:pt x="1638" y="26"/>
                  </a:lnTo>
                  <a:lnTo>
                    <a:pt x="1601" y="19"/>
                  </a:lnTo>
                  <a:lnTo>
                    <a:pt x="1564" y="14"/>
                  </a:lnTo>
                  <a:lnTo>
                    <a:pt x="1564" y="14"/>
                  </a:lnTo>
                  <a:lnTo>
                    <a:pt x="1528" y="9"/>
                  </a:lnTo>
                  <a:lnTo>
                    <a:pt x="1490" y="6"/>
                  </a:lnTo>
                  <a:lnTo>
                    <a:pt x="1452" y="4"/>
                  </a:lnTo>
                  <a:lnTo>
                    <a:pt x="1413" y="2"/>
                  </a:lnTo>
                  <a:lnTo>
                    <a:pt x="1337" y="2"/>
                  </a:lnTo>
                  <a:lnTo>
                    <a:pt x="1261" y="2"/>
                  </a:lnTo>
                  <a:lnTo>
                    <a:pt x="1261" y="2"/>
                  </a:lnTo>
                  <a:lnTo>
                    <a:pt x="1169" y="4"/>
                  </a:lnTo>
                  <a:lnTo>
                    <a:pt x="1079" y="5"/>
                  </a:lnTo>
                  <a:lnTo>
                    <a:pt x="987" y="7"/>
                  </a:lnTo>
                  <a:lnTo>
                    <a:pt x="896" y="7"/>
                  </a:lnTo>
                  <a:lnTo>
                    <a:pt x="896" y="7"/>
                  </a:lnTo>
                  <a:lnTo>
                    <a:pt x="817" y="7"/>
                  </a:lnTo>
                  <a:lnTo>
                    <a:pt x="738" y="5"/>
                  </a:lnTo>
                  <a:lnTo>
                    <a:pt x="579" y="1"/>
                  </a:lnTo>
                  <a:lnTo>
                    <a:pt x="499" y="0"/>
                  </a:lnTo>
                  <a:lnTo>
                    <a:pt x="420" y="0"/>
                  </a:lnTo>
                  <a:lnTo>
                    <a:pt x="340" y="4"/>
                  </a:lnTo>
                  <a:lnTo>
                    <a:pt x="301" y="6"/>
                  </a:lnTo>
                  <a:lnTo>
                    <a:pt x="261" y="10"/>
                  </a:lnTo>
                  <a:lnTo>
                    <a:pt x="261" y="10"/>
                  </a:lnTo>
                  <a:lnTo>
                    <a:pt x="230" y="14"/>
                  </a:lnTo>
                  <a:lnTo>
                    <a:pt x="200" y="19"/>
                  </a:lnTo>
                  <a:lnTo>
                    <a:pt x="171" y="27"/>
                  </a:lnTo>
                  <a:lnTo>
                    <a:pt x="145" y="38"/>
                  </a:lnTo>
                  <a:lnTo>
                    <a:pt x="132" y="44"/>
                  </a:lnTo>
                  <a:lnTo>
                    <a:pt x="120" y="51"/>
                  </a:lnTo>
                  <a:lnTo>
                    <a:pt x="108" y="58"/>
                  </a:lnTo>
                  <a:lnTo>
                    <a:pt x="97" y="68"/>
                  </a:lnTo>
                  <a:lnTo>
                    <a:pt x="85" y="77"/>
                  </a:lnTo>
                  <a:lnTo>
                    <a:pt x="74" y="87"/>
                  </a:lnTo>
                  <a:lnTo>
                    <a:pt x="63" y="99"/>
                  </a:lnTo>
                  <a:lnTo>
                    <a:pt x="52" y="112"/>
                  </a:lnTo>
                  <a:lnTo>
                    <a:pt x="52" y="112"/>
                  </a:lnTo>
                  <a:lnTo>
                    <a:pt x="43" y="125"/>
                  </a:lnTo>
                  <a:lnTo>
                    <a:pt x="35" y="138"/>
                  </a:lnTo>
                  <a:lnTo>
                    <a:pt x="27" y="151"/>
                  </a:lnTo>
                  <a:lnTo>
                    <a:pt x="21" y="164"/>
                  </a:lnTo>
                  <a:lnTo>
                    <a:pt x="15" y="179"/>
                  </a:lnTo>
                  <a:lnTo>
                    <a:pt x="12" y="193"/>
                  </a:lnTo>
                  <a:lnTo>
                    <a:pt x="6" y="222"/>
                  </a:lnTo>
                  <a:lnTo>
                    <a:pt x="2" y="252"/>
                  </a:lnTo>
                  <a:lnTo>
                    <a:pt x="1" y="282"/>
                  </a:lnTo>
                  <a:lnTo>
                    <a:pt x="0" y="345"/>
                  </a:lnTo>
                  <a:lnTo>
                    <a:pt x="0" y="345"/>
                  </a:lnTo>
                  <a:lnTo>
                    <a:pt x="1" y="350"/>
                  </a:lnTo>
                  <a:lnTo>
                    <a:pt x="2" y="354"/>
                  </a:lnTo>
                  <a:lnTo>
                    <a:pt x="4" y="358"/>
                  </a:lnTo>
                  <a:lnTo>
                    <a:pt x="8" y="362"/>
                  </a:lnTo>
                  <a:lnTo>
                    <a:pt x="10" y="363"/>
                  </a:lnTo>
                  <a:lnTo>
                    <a:pt x="14" y="366"/>
                  </a:lnTo>
                  <a:lnTo>
                    <a:pt x="23" y="367"/>
                  </a:lnTo>
                  <a:lnTo>
                    <a:pt x="31" y="366"/>
                  </a:lnTo>
                  <a:lnTo>
                    <a:pt x="35" y="363"/>
                  </a:lnTo>
                  <a:lnTo>
                    <a:pt x="39" y="362"/>
                  </a:lnTo>
                  <a:lnTo>
                    <a:pt x="42" y="358"/>
                  </a:lnTo>
                  <a:lnTo>
                    <a:pt x="44" y="354"/>
                  </a:lnTo>
                  <a:lnTo>
                    <a:pt x="46" y="350"/>
                  </a:lnTo>
                  <a:lnTo>
                    <a:pt x="46" y="345"/>
                  </a:lnTo>
                  <a:lnTo>
                    <a:pt x="46" y="345"/>
                  </a:lnTo>
                  <a:lnTo>
                    <a:pt x="47" y="315"/>
                  </a:lnTo>
                  <a:lnTo>
                    <a:pt x="48" y="285"/>
                  </a:lnTo>
                  <a:lnTo>
                    <a:pt x="48" y="256"/>
                  </a:lnTo>
                  <a:lnTo>
                    <a:pt x="49" y="226"/>
                  </a:lnTo>
                  <a:lnTo>
                    <a:pt x="49" y="226"/>
                  </a:lnTo>
                  <a:lnTo>
                    <a:pt x="49" y="218"/>
                  </a:lnTo>
                  <a:lnTo>
                    <a:pt x="51" y="210"/>
                  </a:lnTo>
                  <a:lnTo>
                    <a:pt x="55" y="194"/>
                  </a:lnTo>
                  <a:lnTo>
                    <a:pt x="63" y="179"/>
                  </a:lnTo>
                  <a:lnTo>
                    <a:pt x="72" y="163"/>
                  </a:lnTo>
                  <a:lnTo>
                    <a:pt x="82" y="149"/>
                  </a:lnTo>
                  <a:lnTo>
                    <a:pt x="93" y="134"/>
                  </a:lnTo>
                  <a:lnTo>
                    <a:pt x="114" y="111"/>
                  </a:lnTo>
                  <a:lnTo>
                    <a:pt x="114" y="111"/>
                  </a:lnTo>
                  <a:lnTo>
                    <a:pt x="124" y="100"/>
                  </a:lnTo>
                  <a:lnTo>
                    <a:pt x="137" y="90"/>
                  </a:lnTo>
                  <a:lnTo>
                    <a:pt x="152" y="82"/>
                  </a:lnTo>
                  <a:lnTo>
                    <a:pt x="166" y="75"/>
                  </a:lnTo>
                  <a:lnTo>
                    <a:pt x="182" y="69"/>
                  </a:lnTo>
                  <a:lnTo>
                    <a:pt x="199" y="64"/>
                  </a:lnTo>
                  <a:lnTo>
                    <a:pt x="216" y="60"/>
                  </a:lnTo>
                  <a:lnTo>
                    <a:pt x="234" y="56"/>
                  </a:lnTo>
                  <a:lnTo>
                    <a:pt x="269" y="52"/>
                  </a:lnTo>
                  <a:lnTo>
                    <a:pt x="305" y="49"/>
                  </a:lnTo>
                  <a:lnTo>
                    <a:pt x="339" y="48"/>
                  </a:lnTo>
                  <a:lnTo>
                    <a:pt x="370" y="48"/>
                  </a:lnTo>
                  <a:lnTo>
                    <a:pt x="370" y="48"/>
                  </a:lnTo>
                  <a:lnTo>
                    <a:pt x="519" y="49"/>
                  </a:lnTo>
                  <a:lnTo>
                    <a:pt x="668" y="51"/>
                  </a:lnTo>
                  <a:lnTo>
                    <a:pt x="816" y="53"/>
                  </a:lnTo>
                  <a:lnTo>
                    <a:pt x="965" y="53"/>
                  </a:lnTo>
                  <a:lnTo>
                    <a:pt x="965" y="53"/>
                  </a:lnTo>
                  <a:lnTo>
                    <a:pt x="1038" y="53"/>
                  </a:lnTo>
                  <a:lnTo>
                    <a:pt x="1113" y="51"/>
                  </a:lnTo>
                  <a:lnTo>
                    <a:pt x="1186" y="49"/>
                  </a:lnTo>
                  <a:lnTo>
                    <a:pt x="1261" y="48"/>
                  </a:lnTo>
                  <a:lnTo>
                    <a:pt x="1261" y="48"/>
                  </a:lnTo>
                  <a:lnTo>
                    <a:pt x="1338" y="48"/>
                  </a:lnTo>
                  <a:lnTo>
                    <a:pt x="1418" y="49"/>
                  </a:lnTo>
                  <a:lnTo>
                    <a:pt x="1457" y="51"/>
                  </a:lnTo>
                  <a:lnTo>
                    <a:pt x="1496" y="53"/>
                  </a:lnTo>
                  <a:lnTo>
                    <a:pt x="1535" y="56"/>
                  </a:lnTo>
                  <a:lnTo>
                    <a:pt x="1573" y="61"/>
                  </a:lnTo>
                  <a:lnTo>
                    <a:pt x="1573" y="61"/>
                  </a:lnTo>
                  <a:lnTo>
                    <a:pt x="1606" y="66"/>
                  </a:lnTo>
                  <a:lnTo>
                    <a:pt x="1639" y="74"/>
                  </a:lnTo>
                  <a:lnTo>
                    <a:pt x="1672" y="85"/>
                  </a:lnTo>
                  <a:lnTo>
                    <a:pt x="1686" y="91"/>
                  </a:lnTo>
                  <a:lnTo>
                    <a:pt x="1702" y="98"/>
                  </a:lnTo>
                  <a:lnTo>
                    <a:pt x="1702" y="98"/>
                  </a:lnTo>
                  <a:lnTo>
                    <a:pt x="1715" y="106"/>
                  </a:lnTo>
                  <a:lnTo>
                    <a:pt x="1726" y="116"/>
                  </a:lnTo>
                  <a:lnTo>
                    <a:pt x="1740" y="129"/>
                  </a:lnTo>
                  <a:lnTo>
                    <a:pt x="1751" y="142"/>
                  </a:lnTo>
                  <a:lnTo>
                    <a:pt x="1772" y="171"/>
                  </a:lnTo>
                  <a:lnTo>
                    <a:pt x="1791" y="196"/>
                  </a:lnTo>
                  <a:lnTo>
                    <a:pt x="1791" y="196"/>
                  </a:lnTo>
                  <a:lnTo>
                    <a:pt x="1798" y="210"/>
                  </a:lnTo>
                  <a:lnTo>
                    <a:pt x="1805" y="225"/>
                  </a:lnTo>
                  <a:lnTo>
                    <a:pt x="1809" y="239"/>
                  </a:lnTo>
                  <a:lnTo>
                    <a:pt x="1813" y="255"/>
                  </a:lnTo>
                  <a:lnTo>
                    <a:pt x="1814" y="269"/>
                  </a:lnTo>
                  <a:lnTo>
                    <a:pt x="1815" y="285"/>
                  </a:lnTo>
                  <a:lnTo>
                    <a:pt x="1815" y="316"/>
                  </a:lnTo>
                  <a:lnTo>
                    <a:pt x="1815" y="316"/>
                  </a:lnTo>
                  <a:lnTo>
                    <a:pt x="1817" y="321"/>
                  </a:lnTo>
                  <a:lnTo>
                    <a:pt x="1817" y="327"/>
                  </a:lnTo>
                  <a:lnTo>
                    <a:pt x="1822" y="337"/>
                  </a:lnTo>
                  <a:lnTo>
                    <a:pt x="1825" y="341"/>
                  </a:lnTo>
                  <a:lnTo>
                    <a:pt x="1828" y="345"/>
                  </a:lnTo>
                  <a:lnTo>
                    <a:pt x="1834" y="347"/>
                  </a:lnTo>
                  <a:lnTo>
                    <a:pt x="1838" y="350"/>
                  </a:lnTo>
                  <a:lnTo>
                    <a:pt x="1838" y="350"/>
                  </a:lnTo>
                  <a:lnTo>
                    <a:pt x="1847" y="350"/>
                  </a:lnTo>
                  <a:lnTo>
                    <a:pt x="1853" y="349"/>
                  </a:lnTo>
                  <a:lnTo>
                    <a:pt x="1859" y="345"/>
                  </a:lnTo>
                  <a:lnTo>
                    <a:pt x="1863" y="340"/>
                  </a:lnTo>
                  <a:lnTo>
                    <a:pt x="1865" y="333"/>
                  </a:lnTo>
                  <a:lnTo>
                    <a:pt x="1866" y="327"/>
                  </a:lnTo>
                  <a:lnTo>
                    <a:pt x="1865" y="320"/>
                  </a:lnTo>
                  <a:lnTo>
                    <a:pt x="1863" y="313"/>
                  </a:lnTo>
                  <a:lnTo>
                    <a:pt x="1863" y="31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55" name="Freeform 967"/>
            <p:cNvSpPr/>
            <p:nvPr/>
          </p:nvSpPr>
          <p:spPr bwMode="auto">
            <a:xfrm>
              <a:off x="7024688" y="3322638"/>
              <a:ext cx="25400" cy="338138"/>
            </a:xfrm>
            <a:custGeom>
              <a:avLst/>
              <a:gdLst/>
              <a:ahLst/>
              <a:cxnLst>
                <a:cxn ang="0">
                  <a:pos x="46" y="22"/>
                </a:cxn>
                <a:cxn ang="0">
                  <a:pos x="45" y="11"/>
                </a:cxn>
                <a:cxn ang="0">
                  <a:pos x="40" y="5"/>
                </a:cxn>
                <a:cxn ang="0">
                  <a:pos x="32" y="1"/>
                </a:cxn>
                <a:cxn ang="0">
                  <a:pos x="15" y="1"/>
                </a:cxn>
                <a:cxn ang="0">
                  <a:pos x="8" y="5"/>
                </a:cxn>
                <a:cxn ang="0">
                  <a:pos x="3" y="11"/>
                </a:cxn>
                <a:cxn ang="0">
                  <a:pos x="0" y="22"/>
                </a:cxn>
                <a:cxn ang="0">
                  <a:pos x="2" y="77"/>
                </a:cxn>
                <a:cxn ang="0">
                  <a:pos x="11" y="226"/>
                </a:cxn>
                <a:cxn ang="0">
                  <a:pos x="17" y="324"/>
                </a:cxn>
                <a:cxn ang="0">
                  <a:pos x="17" y="430"/>
                </a:cxn>
                <a:cxn ang="0">
                  <a:pos x="13" y="549"/>
                </a:cxn>
                <a:cxn ang="0">
                  <a:pos x="12" y="667"/>
                </a:cxn>
                <a:cxn ang="0">
                  <a:pos x="11" y="673"/>
                </a:cxn>
                <a:cxn ang="0">
                  <a:pos x="8" y="740"/>
                </a:cxn>
                <a:cxn ang="0">
                  <a:pos x="8" y="742"/>
                </a:cxn>
                <a:cxn ang="0">
                  <a:pos x="6" y="748"/>
                </a:cxn>
                <a:cxn ang="0">
                  <a:pos x="7" y="759"/>
                </a:cxn>
                <a:cxn ang="0">
                  <a:pos x="10" y="765"/>
                </a:cxn>
                <a:cxn ang="0">
                  <a:pos x="12" y="822"/>
                </a:cxn>
                <a:cxn ang="0">
                  <a:pos x="15" y="833"/>
                </a:cxn>
                <a:cxn ang="0">
                  <a:pos x="23" y="839"/>
                </a:cxn>
                <a:cxn ang="0">
                  <a:pos x="27" y="843"/>
                </a:cxn>
                <a:cxn ang="0">
                  <a:pos x="34" y="848"/>
                </a:cxn>
                <a:cxn ang="0">
                  <a:pos x="44" y="848"/>
                </a:cxn>
                <a:cxn ang="0">
                  <a:pos x="53" y="844"/>
                </a:cxn>
                <a:cxn ang="0">
                  <a:pos x="57" y="842"/>
                </a:cxn>
                <a:cxn ang="0">
                  <a:pos x="58" y="827"/>
                </a:cxn>
                <a:cxn ang="0">
                  <a:pos x="58" y="825"/>
                </a:cxn>
                <a:cxn ang="0">
                  <a:pos x="59" y="812"/>
                </a:cxn>
                <a:cxn ang="0">
                  <a:pos x="57" y="803"/>
                </a:cxn>
                <a:cxn ang="0">
                  <a:pos x="57" y="800"/>
                </a:cxn>
                <a:cxn ang="0">
                  <a:pos x="58" y="790"/>
                </a:cxn>
                <a:cxn ang="0">
                  <a:pos x="57" y="765"/>
                </a:cxn>
                <a:cxn ang="0">
                  <a:pos x="55" y="763"/>
                </a:cxn>
                <a:cxn ang="0">
                  <a:pos x="54" y="742"/>
                </a:cxn>
                <a:cxn ang="0">
                  <a:pos x="55" y="735"/>
                </a:cxn>
                <a:cxn ang="0">
                  <a:pos x="57" y="725"/>
                </a:cxn>
                <a:cxn ang="0">
                  <a:pos x="59" y="710"/>
                </a:cxn>
                <a:cxn ang="0">
                  <a:pos x="61" y="701"/>
                </a:cxn>
                <a:cxn ang="0">
                  <a:pos x="59" y="637"/>
                </a:cxn>
                <a:cxn ang="0">
                  <a:pos x="58" y="629"/>
                </a:cxn>
                <a:cxn ang="0">
                  <a:pos x="63" y="410"/>
                </a:cxn>
                <a:cxn ang="0">
                  <a:pos x="65" y="358"/>
                </a:cxn>
                <a:cxn ang="0">
                  <a:pos x="61" y="261"/>
                </a:cxn>
                <a:cxn ang="0">
                  <a:pos x="50" y="123"/>
                </a:cxn>
                <a:cxn ang="0">
                  <a:pos x="46" y="22"/>
                </a:cxn>
              </a:cxnLst>
              <a:rect l="0" t="0" r="r" b="b"/>
              <a:pathLst>
                <a:path w="65" h="848">
                  <a:moveTo>
                    <a:pt x="46" y="22"/>
                  </a:moveTo>
                  <a:lnTo>
                    <a:pt x="46" y="22"/>
                  </a:lnTo>
                  <a:lnTo>
                    <a:pt x="46" y="17"/>
                  </a:lnTo>
                  <a:lnTo>
                    <a:pt x="45" y="11"/>
                  </a:lnTo>
                  <a:lnTo>
                    <a:pt x="42" y="7"/>
                  </a:lnTo>
                  <a:lnTo>
                    <a:pt x="40" y="5"/>
                  </a:lnTo>
                  <a:lnTo>
                    <a:pt x="36" y="2"/>
                  </a:lnTo>
                  <a:lnTo>
                    <a:pt x="32" y="1"/>
                  </a:lnTo>
                  <a:lnTo>
                    <a:pt x="24" y="0"/>
                  </a:lnTo>
                  <a:lnTo>
                    <a:pt x="15" y="1"/>
                  </a:lnTo>
                  <a:lnTo>
                    <a:pt x="11" y="2"/>
                  </a:lnTo>
                  <a:lnTo>
                    <a:pt x="8" y="5"/>
                  </a:lnTo>
                  <a:lnTo>
                    <a:pt x="4" y="7"/>
                  </a:lnTo>
                  <a:lnTo>
                    <a:pt x="3" y="11"/>
                  </a:lnTo>
                  <a:lnTo>
                    <a:pt x="2" y="17"/>
                  </a:lnTo>
                  <a:lnTo>
                    <a:pt x="0" y="22"/>
                  </a:lnTo>
                  <a:lnTo>
                    <a:pt x="0" y="22"/>
                  </a:lnTo>
                  <a:lnTo>
                    <a:pt x="2" y="77"/>
                  </a:lnTo>
                  <a:lnTo>
                    <a:pt x="4" y="128"/>
                  </a:lnTo>
                  <a:lnTo>
                    <a:pt x="11" y="226"/>
                  </a:lnTo>
                  <a:lnTo>
                    <a:pt x="15" y="274"/>
                  </a:lnTo>
                  <a:lnTo>
                    <a:pt x="17" y="324"/>
                  </a:lnTo>
                  <a:lnTo>
                    <a:pt x="19" y="375"/>
                  </a:lnTo>
                  <a:lnTo>
                    <a:pt x="17" y="430"/>
                  </a:lnTo>
                  <a:lnTo>
                    <a:pt x="17" y="430"/>
                  </a:lnTo>
                  <a:lnTo>
                    <a:pt x="13" y="549"/>
                  </a:lnTo>
                  <a:lnTo>
                    <a:pt x="12" y="667"/>
                  </a:lnTo>
                  <a:lnTo>
                    <a:pt x="12" y="667"/>
                  </a:lnTo>
                  <a:lnTo>
                    <a:pt x="11" y="673"/>
                  </a:lnTo>
                  <a:lnTo>
                    <a:pt x="11" y="673"/>
                  </a:lnTo>
                  <a:lnTo>
                    <a:pt x="10" y="707"/>
                  </a:lnTo>
                  <a:lnTo>
                    <a:pt x="8" y="740"/>
                  </a:lnTo>
                  <a:lnTo>
                    <a:pt x="8" y="740"/>
                  </a:lnTo>
                  <a:lnTo>
                    <a:pt x="8" y="742"/>
                  </a:lnTo>
                  <a:lnTo>
                    <a:pt x="8" y="742"/>
                  </a:lnTo>
                  <a:lnTo>
                    <a:pt x="6" y="748"/>
                  </a:lnTo>
                  <a:lnTo>
                    <a:pt x="6" y="754"/>
                  </a:lnTo>
                  <a:lnTo>
                    <a:pt x="7" y="759"/>
                  </a:lnTo>
                  <a:lnTo>
                    <a:pt x="10" y="765"/>
                  </a:lnTo>
                  <a:lnTo>
                    <a:pt x="10" y="765"/>
                  </a:lnTo>
                  <a:lnTo>
                    <a:pt x="12" y="822"/>
                  </a:lnTo>
                  <a:lnTo>
                    <a:pt x="12" y="822"/>
                  </a:lnTo>
                  <a:lnTo>
                    <a:pt x="13" y="827"/>
                  </a:lnTo>
                  <a:lnTo>
                    <a:pt x="15" y="833"/>
                  </a:lnTo>
                  <a:lnTo>
                    <a:pt x="19" y="837"/>
                  </a:lnTo>
                  <a:lnTo>
                    <a:pt x="23" y="839"/>
                  </a:lnTo>
                  <a:lnTo>
                    <a:pt x="23" y="839"/>
                  </a:lnTo>
                  <a:lnTo>
                    <a:pt x="27" y="843"/>
                  </a:lnTo>
                  <a:lnTo>
                    <a:pt x="30" y="847"/>
                  </a:lnTo>
                  <a:lnTo>
                    <a:pt x="34" y="848"/>
                  </a:lnTo>
                  <a:lnTo>
                    <a:pt x="40" y="848"/>
                  </a:lnTo>
                  <a:lnTo>
                    <a:pt x="44" y="848"/>
                  </a:lnTo>
                  <a:lnTo>
                    <a:pt x="49" y="847"/>
                  </a:lnTo>
                  <a:lnTo>
                    <a:pt x="53" y="844"/>
                  </a:lnTo>
                  <a:lnTo>
                    <a:pt x="57" y="842"/>
                  </a:lnTo>
                  <a:lnTo>
                    <a:pt x="57" y="842"/>
                  </a:lnTo>
                  <a:lnTo>
                    <a:pt x="58" y="827"/>
                  </a:lnTo>
                  <a:lnTo>
                    <a:pt x="58" y="827"/>
                  </a:lnTo>
                  <a:lnTo>
                    <a:pt x="58" y="825"/>
                  </a:lnTo>
                  <a:lnTo>
                    <a:pt x="58" y="825"/>
                  </a:lnTo>
                  <a:lnTo>
                    <a:pt x="59" y="812"/>
                  </a:lnTo>
                  <a:lnTo>
                    <a:pt x="59" y="812"/>
                  </a:lnTo>
                  <a:lnTo>
                    <a:pt x="57" y="807"/>
                  </a:lnTo>
                  <a:lnTo>
                    <a:pt x="57" y="803"/>
                  </a:lnTo>
                  <a:lnTo>
                    <a:pt x="57" y="803"/>
                  </a:lnTo>
                  <a:lnTo>
                    <a:pt x="57" y="800"/>
                  </a:lnTo>
                  <a:lnTo>
                    <a:pt x="57" y="800"/>
                  </a:lnTo>
                  <a:lnTo>
                    <a:pt x="58" y="790"/>
                  </a:lnTo>
                  <a:lnTo>
                    <a:pt x="58" y="790"/>
                  </a:lnTo>
                  <a:lnTo>
                    <a:pt x="57" y="765"/>
                  </a:lnTo>
                  <a:lnTo>
                    <a:pt x="57" y="765"/>
                  </a:lnTo>
                  <a:lnTo>
                    <a:pt x="55" y="763"/>
                  </a:lnTo>
                  <a:lnTo>
                    <a:pt x="55" y="763"/>
                  </a:lnTo>
                  <a:lnTo>
                    <a:pt x="54" y="742"/>
                  </a:lnTo>
                  <a:lnTo>
                    <a:pt x="54" y="742"/>
                  </a:lnTo>
                  <a:lnTo>
                    <a:pt x="55" y="735"/>
                  </a:lnTo>
                  <a:lnTo>
                    <a:pt x="55" y="735"/>
                  </a:lnTo>
                  <a:lnTo>
                    <a:pt x="57" y="725"/>
                  </a:lnTo>
                  <a:lnTo>
                    <a:pt x="58" y="718"/>
                  </a:lnTo>
                  <a:lnTo>
                    <a:pt x="59" y="710"/>
                  </a:lnTo>
                  <a:lnTo>
                    <a:pt x="61" y="701"/>
                  </a:lnTo>
                  <a:lnTo>
                    <a:pt x="61" y="701"/>
                  </a:lnTo>
                  <a:lnTo>
                    <a:pt x="59" y="637"/>
                  </a:lnTo>
                  <a:lnTo>
                    <a:pt x="59" y="637"/>
                  </a:lnTo>
                  <a:lnTo>
                    <a:pt x="58" y="629"/>
                  </a:lnTo>
                  <a:lnTo>
                    <a:pt x="58" y="629"/>
                  </a:lnTo>
                  <a:lnTo>
                    <a:pt x="59" y="519"/>
                  </a:lnTo>
                  <a:lnTo>
                    <a:pt x="63" y="410"/>
                  </a:lnTo>
                  <a:lnTo>
                    <a:pt x="63" y="410"/>
                  </a:lnTo>
                  <a:lnTo>
                    <a:pt x="65" y="358"/>
                  </a:lnTo>
                  <a:lnTo>
                    <a:pt x="63" y="308"/>
                  </a:lnTo>
                  <a:lnTo>
                    <a:pt x="61" y="261"/>
                  </a:lnTo>
                  <a:lnTo>
                    <a:pt x="57" y="215"/>
                  </a:lnTo>
                  <a:lnTo>
                    <a:pt x="50" y="123"/>
                  </a:lnTo>
                  <a:lnTo>
                    <a:pt x="48" y="74"/>
                  </a:lnTo>
                  <a:lnTo>
                    <a:pt x="46" y="22"/>
                  </a:lnTo>
                  <a:lnTo>
                    <a:pt x="46" y="2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56" name="Freeform 968"/>
            <p:cNvSpPr/>
            <p:nvPr/>
          </p:nvSpPr>
          <p:spPr bwMode="auto">
            <a:xfrm>
              <a:off x="6307138" y="3617913"/>
              <a:ext cx="741363" cy="152400"/>
            </a:xfrm>
            <a:custGeom>
              <a:avLst/>
              <a:gdLst/>
              <a:ahLst/>
              <a:cxnLst>
                <a:cxn ang="0">
                  <a:pos x="1820" y="41"/>
                </a:cxn>
                <a:cxn ang="0">
                  <a:pos x="1816" y="113"/>
                </a:cxn>
                <a:cxn ang="0">
                  <a:pos x="1813" y="154"/>
                </a:cxn>
                <a:cxn ang="0">
                  <a:pos x="1795" y="205"/>
                </a:cxn>
                <a:cxn ang="0">
                  <a:pos x="1762" y="254"/>
                </a:cxn>
                <a:cxn ang="0">
                  <a:pos x="1736" y="280"/>
                </a:cxn>
                <a:cxn ang="0">
                  <a:pos x="1689" y="306"/>
                </a:cxn>
                <a:cxn ang="0">
                  <a:pos x="1634" y="322"/>
                </a:cxn>
                <a:cxn ang="0">
                  <a:pos x="1557" y="330"/>
                </a:cxn>
                <a:cxn ang="0">
                  <a:pos x="1484" y="331"/>
                </a:cxn>
                <a:cxn ang="0">
                  <a:pos x="1295" y="338"/>
                </a:cxn>
                <a:cxn ang="0">
                  <a:pos x="1154" y="338"/>
                </a:cxn>
                <a:cxn ang="0">
                  <a:pos x="916" y="335"/>
                </a:cxn>
                <a:cxn ang="0">
                  <a:pos x="644" y="336"/>
                </a:cxn>
                <a:cxn ang="0">
                  <a:pos x="439" y="332"/>
                </a:cxn>
                <a:cxn ang="0">
                  <a:pos x="334" y="326"/>
                </a:cxn>
                <a:cxn ang="0">
                  <a:pos x="246" y="311"/>
                </a:cxn>
                <a:cxn ang="0">
                  <a:pos x="198" y="294"/>
                </a:cxn>
                <a:cxn ang="0">
                  <a:pos x="152" y="268"/>
                </a:cxn>
                <a:cxn ang="0">
                  <a:pos x="112" y="232"/>
                </a:cxn>
                <a:cxn ang="0">
                  <a:pos x="87" y="195"/>
                </a:cxn>
                <a:cxn ang="0">
                  <a:pos x="58" y="122"/>
                </a:cxn>
                <a:cxn ang="0">
                  <a:pos x="46" y="52"/>
                </a:cxn>
                <a:cxn ang="0">
                  <a:pos x="43" y="43"/>
                </a:cxn>
                <a:cxn ang="0">
                  <a:pos x="34" y="34"/>
                </a:cxn>
                <a:cxn ang="0">
                  <a:pos x="13" y="33"/>
                </a:cxn>
                <a:cxn ang="0">
                  <a:pos x="3" y="39"/>
                </a:cxn>
                <a:cxn ang="0">
                  <a:pos x="0" y="52"/>
                </a:cxn>
                <a:cxn ang="0">
                  <a:pos x="6" y="96"/>
                </a:cxn>
                <a:cxn ang="0">
                  <a:pos x="24" y="162"/>
                </a:cxn>
                <a:cxn ang="0">
                  <a:pos x="53" y="221"/>
                </a:cxn>
                <a:cxn ang="0">
                  <a:pos x="91" y="273"/>
                </a:cxn>
                <a:cxn ang="0">
                  <a:pos x="125" y="306"/>
                </a:cxn>
                <a:cxn ang="0">
                  <a:pos x="163" y="331"/>
                </a:cxn>
                <a:cxn ang="0">
                  <a:pos x="207" y="351"/>
                </a:cxn>
                <a:cxn ang="0">
                  <a:pos x="255" y="361"/>
                </a:cxn>
                <a:cxn ang="0">
                  <a:pos x="415" y="375"/>
                </a:cxn>
                <a:cxn ang="0">
                  <a:pos x="656" y="381"/>
                </a:cxn>
                <a:cxn ang="0">
                  <a:pos x="896" y="381"/>
                </a:cxn>
                <a:cxn ang="0">
                  <a:pos x="1166" y="383"/>
                </a:cxn>
                <a:cxn ang="0">
                  <a:pos x="1333" y="383"/>
                </a:cxn>
                <a:cxn ang="0">
                  <a:pos x="1565" y="377"/>
                </a:cxn>
                <a:cxn ang="0">
                  <a:pos x="1629" y="370"/>
                </a:cxn>
                <a:cxn ang="0">
                  <a:pos x="1694" y="352"/>
                </a:cxn>
                <a:cxn ang="0">
                  <a:pos x="1740" y="330"/>
                </a:cxn>
                <a:cxn ang="0">
                  <a:pos x="1779" y="301"/>
                </a:cxn>
                <a:cxn ang="0">
                  <a:pos x="1802" y="277"/>
                </a:cxn>
                <a:cxn ang="0">
                  <a:pos x="1841" y="220"/>
                </a:cxn>
                <a:cxn ang="0">
                  <a:pos x="1857" y="181"/>
                </a:cxn>
                <a:cxn ang="0">
                  <a:pos x="1863" y="144"/>
                </a:cxn>
                <a:cxn ang="0">
                  <a:pos x="1863" y="67"/>
                </a:cxn>
                <a:cxn ang="0">
                  <a:pos x="1868" y="29"/>
                </a:cxn>
                <a:cxn ang="0">
                  <a:pos x="1867" y="15"/>
                </a:cxn>
                <a:cxn ang="0">
                  <a:pos x="1858" y="4"/>
                </a:cxn>
                <a:cxn ang="0">
                  <a:pos x="1838" y="1"/>
                </a:cxn>
                <a:cxn ang="0">
                  <a:pos x="1828" y="8"/>
                </a:cxn>
                <a:cxn ang="0">
                  <a:pos x="1824" y="17"/>
                </a:cxn>
              </a:cxnLst>
              <a:rect l="0" t="0" r="r" b="b"/>
              <a:pathLst>
                <a:path w="1868" h="385">
                  <a:moveTo>
                    <a:pt x="1824" y="17"/>
                  </a:moveTo>
                  <a:lnTo>
                    <a:pt x="1824" y="17"/>
                  </a:lnTo>
                  <a:lnTo>
                    <a:pt x="1820" y="41"/>
                  </a:lnTo>
                  <a:lnTo>
                    <a:pt x="1817" y="64"/>
                  </a:lnTo>
                  <a:lnTo>
                    <a:pt x="1816" y="88"/>
                  </a:lnTo>
                  <a:lnTo>
                    <a:pt x="1816" y="113"/>
                  </a:lnTo>
                  <a:lnTo>
                    <a:pt x="1816" y="113"/>
                  </a:lnTo>
                  <a:lnTo>
                    <a:pt x="1816" y="135"/>
                  </a:lnTo>
                  <a:lnTo>
                    <a:pt x="1813" y="154"/>
                  </a:lnTo>
                  <a:lnTo>
                    <a:pt x="1809" y="171"/>
                  </a:lnTo>
                  <a:lnTo>
                    <a:pt x="1803" y="188"/>
                  </a:lnTo>
                  <a:lnTo>
                    <a:pt x="1795" y="205"/>
                  </a:lnTo>
                  <a:lnTo>
                    <a:pt x="1786" y="221"/>
                  </a:lnTo>
                  <a:lnTo>
                    <a:pt x="1775" y="237"/>
                  </a:lnTo>
                  <a:lnTo>
                    <a:pt x="1762" y="254"/>
                  </a:lnTo>
                  <a:lnTo>
                    <a:pt x="1762" y="254"/>
                  </a:lnTo>
                  <a:lnTo>
                    <a:pt x="1751" y="268"/>
                  </a:lnTo>
                  <a:lnTo>
                    <a:pt x="1736" y="280"/>
                  </a:lnTo>
                  <a:lnTo>
                    <a:pt x="1722" y="290"/>
                  </a:lnTo>
                  <a:lnTo>
                    <a:pt x="1706" y="300"/>
                  </a:lnTo>
                  <a:lnTo>
                    <a:pt x="1689" y="306"/>
                  </a:lnTo>
                  <a:lnTo>
                    <a:pt x="1671" y="313"/>
                  </a:lnTo>
                  <a:lnTo>
                    <a:pt x="1652" y="318"/>
                  </a:lnTo>
                  <a:lnTo>
                    <a:pt x="1634" y="322"/>
                  </a:lnTo>
                  <a:lnTo>
                    <a:pt x="1615" y="324"/>
                  </a:lnTo>
                  <a:lnTo>
                    <a:pt x="1595" y="327"/>
                  </a:lnTo>
                  <a:lnTo>
                    <a:pt x="1557" y="330"/>
                  </a:lnTo>
                  <a:lnTo>
                    <a:pt x="1519" y="331"/>
                  </a:lnTo>
                  <a:lnTo>
                    <a:pt x="1484" y="331"/>
                  </a:lnTo>
                  <a:lnTo>
                    <a:pt x="1484" y="331"/>
                  </a:lnTo>
                  <a:lnTo>
                    <a:pt x="1421" y="332"/>
                  </a:lnTo>
                  <a:lnTo>
                    <a:pt x="1358" y="335"/>
                  </a:lnTo>
                  <a:lnTo>
                    <a:pt x="1295" y="338"/>
                  </a:lnTo>
                  <a:lnTo>
                    <a:pt x="1233" y="339"/>
                  </a:lnTo>
                  <a:lnTo>
                    <a:pt x="1233" y="339"/>
                  </a:lnTo>
                  <a:lnTo>
                    <a:pt x="1154" y="338"/>
                  </a:lnTo>
                  <a:lnTo>
                    <a:pt x="1074" y="336"/>
                  </a:lnTo>
                  <a:lnTo>
                    <a:pt x="996" y="335"/>
                  </a:lnTo>
                  <a:lnTo>
                    <a:pt x="916" y="335"/>
                  </a:lnTo>
                  <a:lnTo>
                    <a:pt x="916" y="335"/>
                  </a:lnTo>
                  <a:lnTo>
                    <a:pt x="780" y="335"/>
                  </a:lnTo>
                  <a:lnTo>
                    <a:pt x="644" y="336"/>
                  </a:lnTo>
                  <a:lnTo>
                    <a:pt x="576" y="336"/>
                  </a:lnTo>
                  <a:lnTo>
                    <a:pt x="507" y="335"/>
                  </a:lnTo>
                  <a:lnTo>
                    <a:pt x="439" y="332"/>
                  </a:lnTo>
                  <a:lnTo>
                    <a:pt x="371" y="330"/>
                  </a:lnTo>
                  <a:lnTo>
                    <a:pt x="371" y="330"/>
                  </a:lnTo>
                  <a:lnTo>
                    <a:pt x="334" y="326"/>
                  </a:lnTo>
                  <a:lnTo>
                    <a:pt x="299" y="322"/>
                  </a:lnTo>
                  <a:lnTo>
                    <a:pt x="263" y="315"/>
                  </a:lnTo>
                  <a:lnTo>
                    <a:pt x="246" y="311"/>
                  </a:lnTo>
                  <a:lnTo>
                    <a:pt x="229" y="306"/>
                  </a:lnTo>
                  <a:lnTo>
                    <a:pt x="214" y="301"/>
                  </a:lnTo>
                  <a:lnTo>
                    <a:pt x="198" y="294"/>
                  </a:lnTo>
                  <a:lnTo>
                    <a:pt x="182" y="287"/>
                  </a:lnTo>
                  <a:lnTo>
                    <a:pt x="166" y="279"/>
                  </a:lnTo>
                  <a:lnTo>
                    <a:pt x="152" y="268"/>
                  </a:lnTo>
                  <a:lnTo>
                    <a:pt x="138" y="258"/>
                  </a:lnTo>
                  <a:lnTo>
                    <a:pt x="125" y="245"/>
                  </a:lnTo>
                  <a:lnTo>
                    <a:pt x="112" y="232"/>
                  </a:lnTo>
                  <a:lnTo>
                    <a:pt x="112" y="232"/>
                  </a:lnTo>
                  <a:lnTo>
                    <a:pt x="98" y="215"/>
                  </a:lnTo>
                  <a:lnTo>
                    <a:pt x="87" y="195"/>
                  </a:lnTo>
                  <a:lnTo>
                    <a:pt x="76" y="171"/>
                  </a:lnTo>
                  <a:lnTo>
                    <a:pt x="67" y="148"/>
                  </a:lnTo>
                  <a:lnTo>
                    <a:pt x="58" y="122"/>
                  </a:lnTo>
                  <a:lnTo>
                    <a:pt x="53" y="97"/>
                  </a:lnTo>
                  <a:lnTo>
                    <a:pt x="47" y="75"/>
                  </a:lnTo>
                  <a:lnTo>
                    <a:pt x="46" y="52"/>
                  </a:lnTo>
                  <a:lnTo>
                    <a:pt x="46" y="52"/>
                  </a:lnTo>
                  <a:lnTo>
                    <a:pt x="45" y="49"/>
                  </a:lnTo>
                  <a:lnTo>
                    <a:pt x="43" y="43"/>
                  </a:lnTo>
                  <a:lnTo>
                    <a:pt x="41" y="39"/>
                  </a:lnTo>
                  <a:lnTo>
                    <a:pt x="37" y="37"/>
                  </a:lnTo>
                  <a:lnTo>
                    <a:pt x="34" y="34"/>
                  </a:lnTo>
                  <a:lnTo>
                    <a:pt x="30" y="33"/>
                  </a:lnTo>
                  <a:lnTo>
                    <a:pt x="21" y="32"/>
                  </a:lnTo>
                  <a:lnTo>
                    <a:pt x="13" y="33"/>
                  </a:lnTo>
                  <a:lnTo>
                    <a:pt x="9" y="34"/>
                  </a:lnTo>
                  <a:lnTo>
                    <a:pt x="6" y="37"/>
                  </a:lnTo>
                  <a:lnTo>
                    <a:pt x="3" y="39"/>
                  </a:lnTo>
                  <a:lnTo>
                    <a:pt x="2" y="43"/>
                  </a:lnTo>
                  <a:lnTo>
                    <a:pt x="0" y="49"/>
                  </a:lnTo>
                  <a:lnTo>
                    <a:pt x="0" y="52"/>
                  </a:lnTo>
                  <a:lnTo>
                    <a:pt x="0" y="52"/>
                  </a:lnTo>
                  <a:lnTo>
                    <a:pt x="2" y="75"/>
                  </a:lnTo>
                  <a:lnTo>
                    <a:pt x="6" y="96"/>
                  </a:lnTo>
                  <a:lnTo>
                    <a:pt x="9" y="118"/>
                  </a:lnTo>
                  <a:lnTo>
                    <a:pt x="16" y="140"/>
                  </a:lnTo>
                  <a:lnTo>
                    <a:pt x="24" y="162"/>
                  </a:lnTo>
                  <a:lnTo>
                    <a:pt x="32" y="183"/>
                  </a:lnTo>
                  <a:lnTo>
                    <a:pt x="42" y="203"/>
                  </a:lnTo>
                  <a:lnTo>
                    <a:pt x="53" y="221"/>
                  </a:lnTo>
                  <a:lnTo>
                    <a:pt x="53" y="221"/>
                  </a:lnTo>
                  <a:lnTo>
                    <a:pt x="71" y="249"/>
                  </a:lnTo>
                  <a:lnTo>
                    <a:pt x="91" y="273"/>
                  </a:lnTo>
                  <a:lnTo>
                    <a:pt x="101" y="285"/>
                  </a:lnTo>
                  <a:lnTo>
                    <a:pt x="113" y="296"/>
                  </a:lnTo>
                  <a:lnTo>
                    <a:pt x="125" y="306"/>
                  </a:lnTo>
                  <a:lnTo>
                    <a:pt x="136" y="315"/>
                  </a:lnTo>
                  <a:lnTo>
                    <a:pt x="149" y="323"/>
                  </a:lnTo>
                  <a:lnTo>
                    <a:pt x="163" y="331"/>
                  </a:lnTo>
                  <a:lnTo>
                    <a:pt x="177" y="339"/>
                  </a:lnTo>
                  <a:lnTo>
                    <a:pt x="191" y="345"/>
                  </a:lnTo>
                  <a:lnTo>
                    <a:pt x="207" y="351"/>
                  </a:lnTo>
                  <a:lnTo>
                    <a:pt x="221" y="355"/>
                  </a:lnTo>
                  <a:lnTo>
                    <a:pt x="238" y="358"/>
                  </a:lnTo>
                  <a:lnTo>
                    <a:pt x="255" y="361"/>
                  </a:lnTo>
                  <a:lnTo>
                    <a:pt x="255" y="361"/>
                  </a:lnTo>
                  <a:lnTo>
                    <a:pt x="335" y="369"/>
                  </a:lnTo>
                  <a:lnTo>
                    <a:pt x="415" y="375"/>
                  </a:lnTo>
                  <a:lnTo>
                    <a:pt x="495" y="378"/>
                  </a:lnTo>
                  <a:lnTo>
                    <a:pt x="575" y="381"/>
                  </a:lnTo>
                  <a:lnTo>
                    <a:pt x="656" y="381"/>
                  </a:lnTo>
                  <a:lnTo>
                    <a:pt x="735" y="381"/>
                  </a:lnTo>
                  <a:lnTo>
                    <a:pt x="896" y="381"/>
                  </a:lnTo>
                  <a:lnTo>
                    <a:pt x="896" y="381"/>
                  </a:lnTo>
                  <a:lnTo>
                    <a:pt x="985" y="381"/>
                  </a:lnTo>
                  <a:lnTo>
                    <a:pt x="1076" y="382"/>
                  </a:lnTo>
                  <a:lnTo>
                    <a:pt x="1166" y="383"/>
                  </a:lnTo>
                  <a:lnTo>
                    <a:pt x="1256" y="385"/>
                  </a:lnTo>
                  <a:lnTo>
                    <a:pt x="1256" y="385"/>
                  </a:lnTo>
                  <a:lnTo>
                    <a:pt x="1333" y="383"/>
                  </a:lnTo>
                  <a:lnTo>
                    <a:pt x="1410" y="381"/>
                  </a:lnTo>
                  <a:lnTo>
                    <a:pt x="1486" y="378"/>
                  </a:lnTo>
                  <a:lnTo>
                    <a:pt x="1565" y="377"/>
                  </a:lnTo>
                  <a:lnTo>
                    <a:pt x="1565" y="377"/>
                  </a:lnTo>
                  <a:lnTo>
                    <a:pt x="1596" y="375"/>
                  </a:lnTo>
                  <a:lnTo>
                    <a:pt x="1629" y="370"/>
                  </a:lnTo>
                  <a:lnTo>
                    <a:pt x="1662" y="362"/>
                  </a:lnTo>
                  <a:lnTo>
                    <a:pt x="1679" y="358"/>
                  </a:lnTo>
                  <a:lnTo>
                    <a:pt x="1694" y="352"/>
                  </a:lnTo>
                  <a:lnTo>
                    <a:pt x="1710" y="345"/>
                  </a:lnTo>
                  <a:lnTo>
                    <a:pt x="1726" y="339"/>
                  </a:lnTo>
                  <a:lnTo>
                    <a:pt x="1740" y="330"/>
                  </a:lnTo>
                  <a:lnTo>
                    <a:pt x="1754" y="322"/>
                  </a:lnTo>
                  <a:lnTo>
                    <a:pt x="1768" y="311"/>
                  </a:lnTo>
                  <a:lnTo>
                    <a:pt x="1779" y="301"/>
                  </a:lnTo>
                  <a:lnTo>
                    <a:pt x="1791" y="289"/>
                  </a:lnTo>
                  <a:lnTo>
                    <a:pt x="1802" y="277"/>
                  </a:lnTo>
                  <a:lnTo>
                    <a:pt x="1802" y="277"/>
                  </a:lnTo>
                  <a:lnTo>
                    <a:pt x="1820" y="254"/>
                  </a:lnTo>
                  <a:lnTo>
                    <a:pt x="1834" y="232"/>
                  </a:lnTo>
                  <a:lnTo>
                    <a:pt x="1841" y="220"/>
                  </a:lnTo>
                  <a:lnTo>
                    <a:pt x="1847" y="208"/>
                  </a:lnTo>
                  <a:lnTo>
                    <a:pt x="1853" y="195"/>
                  </a:lnTo>
                  <a:lnTo>
                    <a:pt x="1857" y="181"/>
                  </a:lnTo>
                  <a:lnTo>
                    <a:pt x="1857" y="181"/>
                  </a:lnTo>
                  <a:lnTo>
                    <a:pt x="1860" y="162"/>
                  </a:lnTo>
                  <a:lnTo>
                    <a:pt x="1863" y="144"/>
                  </a:lnTo>
                  <a:lnTo>
                    <a:pt x="1863" y="124"/>
                  </a:lnTo>
                  <a:lnTo>
                    <a:pt x="1863" y="105"/>
                  </a:lnTo>
                  <a:lnTo>
                    <a:pt x="1863" y="67"/>
                  </a:lnTo>
                  <a:lnTo>
                    <a:pt x="1864" y="47"/>
                  </a:lnTo>
                  <a:lnTo>
                    <a:pt x="1868" y="29"/>
                  </a:lnTo>
                  <a:lnTo>
                    <a:pt x="1868" y="29"/>
                  </a:lnTo>
                  <a:lnTo>
                    <a:pt x="1868" y="24"/>
                  </a:lnTo>
                  <a:lnTo>
                    <a:pt x="1868" y="18"/>
                  </a:lnTo>
                  <a:lnTo>
                    <a:pt x="1867" y="15"/>
                  </a:lnTo>
                  <a:lnTo>
                    <a:pt x="1864" y="11"/>
                  </a:lnTo>
                  <a:lnTo>
                    <a:pt x="1862" y="8"/>
                  </a:lnTo>
                  <a:lnTo>
                    <a:pt x="1858" y="4"/>
                  </a:lnTo>
                  <a:lnTo>
                    <a:pt x="1850" y="1"/>
                  </a:lnTo>
                  <a:lnTo>
                    <a:pt x="1842" y="0"/>
                  </a:lnTo>
                  <a:lnTo>
                    <a:pt x="1838" y="1"/>
                  </a:lnTo>
                  <a:lnTo>
                    <a:pt x="1834" y="3"/>
                  </a:lnTo>
                  <a:lnTo>
                    <a:pt x="1830" y="4"/>
                  </a:lnTo>
                  <a:lnTo>
                    <a:pt x="1828" y="8"/>
                  </a:lnTo>
                  <a:lnTo>
                    <a:pt x="1825" y="12"/>
                  </a:lnTo>
                  <a:lnTo>
                    <a:pt x="1824" y="17"/>
                  </a:lnTo>
                  <a:lnTo>
                    <a:pt x="1824" y="1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57" name="Freeform 969"/>
            <p:cNvSpPr>
              <a:spLocks noEditPoints="1"/>
            </p:cNvSpPr>
            <p:nvPr/>
          </p:nvSpPr>
          <p:spPr bwMode="auto">
            <a:xfrm>
              <a:off x="6594476" y="3409951"/>
              <a:ext cx="141288" cy="161925"/>
            </a:xfrm>
            <a:custGeom>
              <a:avLst/>
              <a:gdLst/>
              <a:ahLst/>
              <a:cxnLst>
                <a:cxn ang="0">
                  <a:pos x="300" y="21"/>
                </a:cxn>
                <a:cxn ang="0">
                  <a:pos x="266" y="7"/>
                </a:cxn>
                <a:cxn ang="0">
                  <a:pos x="216" y="0"/>
                </a:cxn>
                <a:cxn ang="0">
                  <a:pos x="139" y="1"/>
                </a:cxn>
                <a:cxn ang="0">
                  <a:pos x="82" y="3"/>
                </a:cxn>
                <a:cxn ang="0">
                  <a:pos x="31" y="13"/>
                </a:cxn>
                <a:cxn ang="0">
                  <a:pos x="12" y="26"/>
                </a:cxn>
                <a:cxn ang="0">
                  <a:pos x="1" y="48"/>
                </a:cxn>
                <a:cxn ang="0">
                  <a:pos x="1" y="60"/>
                </a:cxn>
                <a:cxn ang="0">
                  <a:pos x="5" y="235"/>
                </a:cxn>
                <a:cxn ang="0">
                  <a:pos x="4" y="266"/>
                </a:cxn>
                <a:cxn ang="0">
                  <a:pos x="1" y="322"/>
                </a:cxn>
                <a:cxn ang="0">
                  <a:pos x="8" y="353"/>
                </a:cxn>
                <a:cxn ang="0">
                  <a:pos x="17" y="365"/>
                </a:cxn>
                <a:cxn ang="0">
                  <a:pos x="60" y="391"/>
                </a:cxn>
                <a:cxn ang="0">
                  <a:pos x="114" y="404"/>
                </a:cxn>
                <a:cxn ang="0">
                  <a:pos x="191" y="408"/>
                </a:cxn>
                <a:cxn ang="0">
                  <a:pos x="297" y="396"/>
                </a:cxn>
                <a:cxn ang="0">
                  <a:pos x="300" y="395"/>
                </a:cxn>
                <a:cxn ang="0">
                  <a:pos x="313" y="391"/>
                </a:cxn>
                <a:cxn ang="0">
                  <a:pos x="336" y="365"/>
                </a:cxn>
                <a:cxn ang="0">
                  <a:pos x="349" y="334"/>
                </a:cxn>
                <a:cxn ang="0">
                  <a:pos x="354" y="289"/>
                </a:cxn>
                <a:cxn ang="0">
                  <a:pos x="354" y="220"/>
                </a:cxn>
                <a:cxn ang="0">
                  <a:pos x="354" y="115"/>
                </a:cxn>
                <a:cxn ang="0">
                  <a:pos x="347" y="79"/>
                </a:cxn>
                <a:cxn ang="0">
                  <a:pos x="328" y="46"/>
                </a:cxn>
                <a:cxn ang="0">
                  <a:pos x="310" y="28"/>
                </a:cxn>
                <a:cxn ang="0">
                  <a:pos x="51" y="186"/>
                </a:cxn>
                <a:cxn ang="0">
                  <a:pos x="50" y="59"/>
                </a:cxn>
                <a:cxn ang="0">
                  <a:pos x="51" y="54"/>
                </a:cxn>
                <a:cxn ang="0">
                  <a:pos x="85" y="47"/>
                </a:cxn>
                <a:cxn ang="0">
                  <a:pos x="145" y="48"/>
                </a:cxn>
                <a:cxn ang="0">
                  <a:pos x="217" y="48"/>
                </a:cxn>
                <a:cxn ang="0">
                  <a:pos x="269" y="59"/>
                </a:cxn>
                <a:cxn ang="0">
                  <a:pos x="293" y="72"/>
                </a:cxn>
                <a:cxn ang="0">
                  <a:pos x="306" y="96"/>
                </a:cxn>
                <a:cxn ang="0">
                  <a:pos x="311" y="139"/>
                </a:cxn>
                <a:cxn ang="0">
                  <a:pos x="309" y="220"/>
                </a:cxn>
                <a:cxn ang="0">
                  <a:pos x="310" y="272"/>
                </a:cxn>
                <a:cxn ang="0">
                  <a:pos x="305" y="323"/>
                </a:cxn>
                <a:cxn ang="0">
                  <a:pos x="293" y="345"/>
                </a:cxn>
                <a:cxn ang="0">
                  <a:pos x="285" y="352"/>
                </a:cxn>
                <a:cxn ang="0">
                  <a:pos x="230" y="358"/>
                </a:cxn>
                <a:cxn ang="0">
                  <a:pos x="150" y="361"/>
                </a:cxn>
                <a:cxn ang="0">
                  <a:pos x="94" y="353"/>
                </a:cxn>
                <a:cxn ang="0">
                  <a:pos x="61" y="335"/>
                </a:cxn>
                <a:cxn ang="0">
                  <a:pos x="51" y="319"/>
                </a:cxn>
                <a:cxn ang="0">
                  <a:pos x="50" y="306"/>
                </a:cxn>
              </a:cxnLst>
              <a:rect l="0" t="0" r="r" b="b"/>
              <a:pathLst>
                <a:path w="356" h="408">
                  <a:moveTo>
                    <a:pt x="310" y="28"/>
                  </a:moveTo>
                  <a:lnTo>
                    <a:pt x="310" y="28"/>
                  </a:lnTo>
                  <a:lnTo>
                    <a:pt x="300" y="21"/>
                  </a:lnTo>
                  <a:lnTo>
                    <a:pt x="289" y="14"/>
                  </a:lnTo>
                  <a:lnTo>
                    <a:pt x="277" y="11"/>
                  </a:lnTo>
                  <a:lnTo>
                    <a:pt x="266" y="7"/>
                  </a:lnTo>
                  <a:lnTo>
                    <a:pt x="254" y="4"/>
                  </a:lnTo>
                  <a:lnTo>
                    <a:pt x="241" y="1"/>
                  </a:lnTo>
                  <a:lnTo>
                    <a:pt x="216" y="0"/>
                  </a:lnTo>
                  <a:lnTo>
                    <a:pt x="190" y="0"/>
                  </a:lnTo>
                  <a:lnTo>
                    <a:pt x="164" y="0"/>
                  </a:lnTo>
                  <a:lnTo>
                    <a:pt x="139" y="1"/>
                  </a:lnTo>
                  <a:lnTo>
                    <a:pt x="115" y="1"/>
                  </a:lnTo>
                  <a:lnTo>
                    <a:pt x="115" y="1"/>
                  </a:lnTo>
                  <a:lnTo>
                    <a:pt x="82" y="3"/>
                  </a:lnTo>
                  <a:lnTo>
                    <a:pt x="64" y="4"/>
                  </a:lnTo>
                  <a:lnTo>
                    <a:pt x="47" y="8"/>
                  </a:lnTo>
                  <a:lnTo>
                    <a:pt x="31" y="13"/>
                  </a:lnTo>
                  <a:lnTo>
                    <a:pt x="24" y="17"/>
                  </a:lnTo>
                  <a:lnTo>
                    <a:pt x="17" y="21"/>
                  </a:lnTo>
                  <a:lnTo>
                    <a:pt x="12" y="26"/>
                  </a:lnTo>
                  <a:lnTo>
                    <a:pt x="7" y="33"/>
                  </a:lnTo>
                  <a:lnTo>
                    <a:pt x="3" y="41"/>
                  </a:lnTo>
                  <a:lnTo>
                    <a:pt x="1" y="48"/>
                  </a:lnTo>
                  <a:lnTo>
                    <a:pt x="1" y="48"/>
                  </a:lnTo>
                  <a:lnTo>
                    <a:pt x="0" y="55"/>
                  </a:lnTo>
                  <a:lnTo>
                    <a:pt x="1" y="60"/>
                  </a:lnTo>
                  <a:lnTo>
                    <a:pt x="3" y="65"/>
                  </a:lnTo>
                  <a:lnTo>
                    <a:pt x="5" y="69"/>
                  </a:lnTo>
                  <a:lnTo>
                    <a:pt x="5" y="235"/>
                  </a:lnTo>
                  <a:lnTo>
                    <a:pt x="5" y="235"/>
                  </a:lnTo>
                  <a:lnTo>
                    <a:pt x="5" y="250"/>
                  </a:lnTo>
                  <a:lnTo>
                    <a:pt x="4" y="266"/>
                  </a:lnTo>
                  <a:lnTo>
                    <a:pt x="1" y="284"/>
                  </a:lnTo>
                  <a:lnTo>
                    <a:pt x="0" y="302"/>
                  </a:lnTo>
                  <a:lnTo>
                    <a:pt x="1" y="322"/>
                  </a:lnTo>
                  <a:lnTo>
                    <a:pt x="3" y="339"/>
                  </a:lnTo>
                  <a:lnTo>
                    <a:pt x="5" y="347"/>
                  </a:lnTo>
                  <a:lnTo>
                    <a:pt x="8" y="353"/>
                  </a:lnTo>
                  <a:lnTo>
                    <a:pt x="12" y="360"/>
                  </a:lnTo>
                  <a:lnTo>
                    <a:pt x="17" y="365"/>
                  </a:lnTo>
                  <a:lnTo>
                    <a:pt x="17" y="365"/>
                  </a:lnTo>
                  <a:lnTo>
                    <a:pt x="30" y="375"/>
                  </a:lnTo>
                  <a:lnTo>
                    <a:pt x="44" y="383"/>
                  </a:lnTo>
                  <a:lnTo>
                    <a:pt x="60" y="391"/>
                  </a:lnTo>
                  <a:lnTo>
                    <a:pt x="77" y="396"/>
                  </a:lnTo>
                  <a:lnTo>
                    <a:pt x="94" y="402"/>
                  </a:lnTo>
                  <a:lnTo>
                    <a:pt x="114" y="404"/>
                  </a:lnTo>
                  <a:lnTo>
                    <a:pt x="132" y="407"/>
                  </a:lnTo>
                  <a:lnTo>
                    <a:pt x="152" y="408"/>
                  </a:lnTo>
                  <a:lnTo>
                    <a:pt x="191" y="408"/>
                  </a:lnTo>
                  <a:lnTo>
                    <a:pt x="230" y="405"/>
                  </a:lnTo>
                  <a:lnTo>
                    <a:pt x="266" y="402"/>
                  </a:lnTo>
                  <a:lnTo>
                    <a:pt x="297" y="396"/>
                  </a:lnTo>
                  <a:lnTo>
                    <a:pt x="297" y="396"/>
                  </a:lnTo>
                  <a:lnTo>
                    <a:pt x="300" y="395"/>
                  </a:lnTo>
                  <a:lnTo>
                    <a:pt x="300" y="395"/>
                  </a:lnTo>
                  <a:lnTo>
                    <a:pt x="306" y="394"/>
                  </a:lnTo>
                  <a:lnTo>
                    <a:pt x="313" y="391"/>
                  </a:lnTo>
                  <a:lnTo>
                    <a:pt x="313" y="391"/>
                  </a:lnTo>
                  <a:lnTo>
                    <a:pt x="322" y="382"/>
                  </a:lnTo>
                  <a:lnTo>
                    <a:pt x="330" y="374"/>
                  </a:lnTo>
                  <a:lnTo>
                    <a:pt x="336" y="365"/>
                  </a:lnTo>
                  <a:lnTo>
                    <a:pt x="341" y="354"/>
                  </a:lnTo>
                  <a:lnTo>
                    <a:pt x="347" y="344"/>
                  </a:lnTo>
                  <a:lnTo>
                    <a:pt x="349" y="334"/>
                  </a:lnTo>
                  <a:lnTo>
                    <a:pt x="352" y="323"/>
                  </a:lnTo>
                  <a:lnTo>
                    <a:pt x="353" y="311"/>
                  </a:lnTo>
                  <a:lnTo>
                    <a:pt x="354" y="289"/>
                  </a:lnTo>
                  <a:lnTo>
                    <a:pt x="354" y="266"/>
                  </a:lnTo>
                  <a:lnTo>
                    <a:pt x="354" y="220"/>
                  </a:lnTo>
                  <a:lnTo>
                    <a:pt x="354" y="220"/>
                  </a:lnTo>
                  <a:lnTo>
                    <a:pt x="356" y="167"/>
                  </a:lnTo>
                  <a:lnTo>
                    <a:pt x="356" y="141"/>
                  </a:lnTo>
                  <a:lnTo>
                    <a:pt x="354" y="115"/>
                  </a:lnTo>
                  <a:lnTo>
                    <a:pt x="352" y="102"/>
                  </a:lnTo>
                  <a:lnTo>
                    <a:pt x="349" y="90"/>
                  </a:lnTo>
                  <a:lnTo>
                    <a:pt x="347" y="79"/>
                  </a:lnTo>
                  <a:lnTo>
                    <a:pt x="341" y="67"/>
                  </a:lnTo>
                  <a:lnTo>
                    <a:pt x="336" y="56"/>
                  </a:lnTo>
                  <a:lnTo>
                    <a:pt x="328" y="46"/>
                  </a:lnTo>
                  <a:lnTo>
                    <a:pt x="320" y="37"/>
                  </a:lnTo>
                  <a:lnTo>
                    <a:pt x="310" y="28"/>
                  </a:lnTo>
                  <a:lnTo>
                    <a:pt x="310" y="28"/>
                  </a:lnTo>
                  <a:close/>
                  <a:moveTo>
                    <a:pt x="50" y="306"/>
                  </a:moveTo>
                  <a:lnTo>
                    <a:pt x="50" y="306"/>
                  </a:lnTo>
                  <a:lnTo>
                    <a:pt x="51" y="186"/>
                  </a:lnTo>
                  <a:lnTo>
                    <a:pt x="51" y="67"/>
                  </a:lnTo>
                  <a:lnTo>
                    <a:pt x="51" y="67"/>
                  </a:lnTo>
                  <a:lnTo>
                    <a:pt x="50" y="59"/>
                  </a:lnTo>
                  <a:lnTo>
                    <a:pt x="50" y="59"/>
                  </a:lnTo>
                  <a:lnTo>
                    <a:pt x="51" y="54"/>
                  </a:lnTo>
                  <a:lnTo>
                    <a:pt x="51" y="54"/>
                  </a:lnTo>
                  <a:lnTo>
                    <a:pt x="60" y="50"/>
                  </a:lnTo>
                  <a:lnTo>
                    <a:pt x="72" y="47"/>
                  </a:lnTo>
                  <a:lnTo>
                    <a:pt x="85" y="47"/>
                  </a:lnTo>
                  <a:lnTo>
                    <a:pt x="101" y="46"/>
                  </a:lnTo>
                  <a:lnTo>
                    <a:pt x="128" y="47"/>
                  </a:lnTo>
                  <a:lnTo>
                    <a:pt x="145" y="48"/>
                  </a:lnTo>
                  <a:lnTo>
                    <a:pt x="145" y="48"/>
                  </a:lnTo>
                  <a:lnTo>
                    <a:pt x="182" y="48"/>
                  </a:lnTo>
                  <a:lnTo>
                    <a:pt x="217" y="48"/>
                  </a:lnTo>
                  <a:lnTo>
                    <a:pt x="235" y="50"/>
                  </a:lnTo>
                  <a:lnTo>
                    <a:pt x="252" y="54"/>
                  </a:lnTo>
                  <a:lnTo>
                    <a:pt x="269" y="59"/>
                  </a:lnTo>
                  <a:lnTo>
                    <a:pt x="286" y="67"/>
                  </a:lnTo>
                  <a:lnTo>
                    <a:pt x="286" y="67"/>
                  </a:lnTo>
                  <a:lnTo>
                    <a:pt x="293" y="72"/>
                  </a:lnTo>
                  <a:lnTo>
                    <a:pt x="298" y="79"/>
                  </a:lnTo>
                  <a:lnTo>
                    <a:pt x="302" y="86"/>
                  </a:lnTo>
                  <a:lnTo>
                    <a:pt x="306" y="96"/>
                  </a:lnTo>
                  <a:lnTo>
                    <a:pt x="309" y="105"/>
                  </a:lnTo>
                  <a:lnTo>
                    <a:pt x="310" y="115"/>
                  </a:lnTo>
                  <a:lnTo>
                    <a:pt x="311" y="139"/>
                  </a:lnTo>
                  <a:lnTo>
                    <a:pt x="311" y="162"/>
                  </a:lnTo>
                  <a:lnTo>
                    <a:pt x="310" y="184"/>
                  </a:lnTo>
                  <a:lnTo>
                    <a:pt x="309" y="220"/>
                  </a:lnTo>
                  <a:lnTo>
                    <a:pt x="309" y="220"/>
                  </a:lnTo>
                  <a:lnTo>
                    <a:pt x="310" y="254"/>
                  </a:lnTo>
                  <a:lnTo>
                    <a:pt x="310" y="272"/>
                  </a:lnTo>
                  <a:lnTo>
                    <a:pt x="310" y="289"/>
                  </a:lnTo>
                  <a:lnTo>
                    <a:pt x="309" y="307"/>
                  </a:lnTo>
                  <a:lnTo>
                    <a:pt x="305" y="323"/>
                  </a:lnTo>
                  <a:lnTo>
                    <a:pt x="302" y="331"/>
                  </a:lnTo>
                  <a:lnTo>
                    <a:pt x="298" y="339"/>
                  </a:lnTo>
                  <a:lnTo>
                    <a:pt x="293" y="345"/>
                  </a:lnTo>
                  <a:lnTo>
                    <a:pt x="288" y="352"/>
                  </a:lnTo>
                  <a:lnTo>
                    <a:pt x="288" y="352"/>
                  </a:lnTo>
                  <a:lnTo>
                    <a:pt x="285" y="352"/>
                  </a:lnTo>
                  <a:lnTo>
                    <a:pt x="285" y="352"/>
                  </a:lnTo>
                  <a:lnTo>
                    <a:pt x="263" y="356"/>
                  </a:lnTo>
                  <a:lnTo>
                    <a:pt x="230" y="358"/>
                  </a:lnTo>
                  <a:lnTo>
                    <a:pt x="191" y="361"/>
                  </a:lnTo>
                  <a:lnTo>
                    <a:pt x="171" y="361"/>
                  </a:lnTo>
                  <a:lnTo>
                    <a:pt x="150" y="361"/>
                  </a:lnTo>
                  <a:lnTo>
                    <a:pt x="131" y="360"/>
                  </a:lnTo>
                  <a:lnTo>
                    <a:pt x="112" y="357"/>
                  </a:lnTo>
                  <a:lnTo>
                    <a:pt x="94" y="353"/>
                  </a:lnTo>
                  <a:lnTo>
                    <a:pt x="80" y="347"/>
                  </a:lnTo>
                  <a:lnTo>
                    <a:pt x="67" y="340"/>
                  </a:lnTo>
                  <a:lnTo>
                    <a:pt x="61" y="335"/>
                  </a:lnTo>
                  <a:lnTo>
                    <a:pt x="58" y="331"/>
                  </a:lnTo>
                  <a:lnTo>
                    <a:pt x="54" y="326"/>
                  </a:lnTo>
                  <a:lnTo>
                    <a:pt x="51" y="319"/>
                  </a:lnTo>
                  <a:lnTo>
                    <a:pt x="50" y="313"/>
                  </a:lnTo>
                  <a:lnTo>
                    <a:pt x="50" y="306"/>
                  </a:lnTo>
                  <a:lnTo>
                    <a:pt x="50" y="30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58" name="Freeform 970"/>
            <p:cNvSpPr/>
            <p:nvPr/>
          </p:nvSpPr>
          <p:spPr bwMode="auto">
            <a:xfrm>
              <a:off x="6308726" y="3441701"/>
              <a:ext cx="298450" cy="50800"/>
            </a:xfrm>
            <a:custGeom>
              <a:avLst/>
              <a:gdLst/>
              <a:ahLst/>
              <a:cxnLst>
                <a:cxn ang="0">
                  <a:pos x="731" y="85"/>
                </a:cxn>
                <a:cxn ang="0">
                  <a:pos x="671" y="82"/>
                </a:cxn>
                <a:cxn ang="0">
                  <a:pos x="610" y="78"/>
                </a:cxn>
                <a:cxn ang="0">
                  <a:pos x="561" y="78"/>
                </a:cxn>
                <a:cxn ang="0">
                  <a:pos x="485" y="79"/>
                </a:cxn>
                <a:cxn ang="0">
                  <a:pos x="435" y="78"/>
                </a:cxn>
                <a:cxn ang="0">
                  <a:pos x="410" y="75"/>
                </a:cxn>
                <a:cxn ang="0">
                  <a:pos x="367" y="70"/>
                </a:cxn>
                <a:cxn ang="0">
                  <a:pos x="232" y="68"/>
                </a:cxn>
                <a:cxn ang="0">
                  <a:pos x="180" y="66"/>
                </a:cxn>
                <a:cxn ang="0">
                  <a:pos x="126" y="60"/>
                </a:cxn>
                <a:cxn ang="0">
                  <a:pos x="109" y="56"/>
                </a:cxn>
                <a:cxn ang="0">
                  <a:pos x="68" y="41"/>
                </a:cxn>
                <a:cxn ang="0">
                  <a:pos x="52" y="32"/>
                </a:cxn>
                <a:cxn ang="0">
                  <a:pos x="45" y="24"/>
                </a:cxn>
                <a:cxn ang="0">
                  <a:pos x="45" y="22"/>
                </a:cxn>
                <a:cxn ang="0">
                  <a:pos x="44" y="11"/>
                </a:cxn>
                <a:cxn ang="0">
                  <a:pos x="39" y="5"/>
                </a:cxn>
                <a:cxn ang="0">
                  <a:pos x="32" y="1"/>
                </a:cxn>
                <a:cxn ang="0">
                  <a:pos x="15" y="1"/>
                </a:cxn>
                <a:cxn ang="0">
                  <a:pos x="7" y="5"/>
                </a:cxn>
                <a:cxn ang="0">
                  <a:pos x="2" y="11"/>
                </a:cxn>
                <a:cxn ang="0">
                  <a:pos x="0" y="22"/>
                </a:cxn>
                <a:cxn ang="0">
                  <a:pos x="0" y="30"/>
                </a:cxn>
                <a:cxn ang="0">
                  <a:pos x="5" y="45"/>
                </a:cxn>
                <a:cxn ang="0">
                  <a:pos x="14" y="58"/>
                </a:cxn>
                <a:cxn ang="0">
                  <a:pos x="34" y="74"/>
                </a:cxn>
                <a:cxn ang="0">
                  <a:pos x="65" y="90"/>
                </a:cxn>
                <a:cxn ang="0">
                  <a:pos x="96" y="100"/>
                </a:cxn>
                <a:cxn ang="0">
                  <a:pos x="149" y="111"/>
                </a:cxn>
                <a:cxn ang="0">
                  <a:pos x="204" y="113"/>
                </a:cxn>
                <a:cxn ang="0">
                  <a:pos x="285" y="115"/>
                </a:cxn>
                <a:cxn ang="0">
                  <a:pos x="311" y="116"/>
                </a:cxn>
                <a:cxn ang="0">
                  <a:pos x="520" y="128"/>
                </a:cxn>
                <a:cxn ang="0">
                  <a:pos x="731" y="130"/>
                </a:cxn>
                <a:cxn ang="0">
                  <a:pos x="736" y="129"/>
                </a:cxn>
                <a:cxn ang="0">
                  <a:pos x="744" y="125"/>
                </a:cxn>
                <a:cxn ang="0">
                  <a:pos x="749" y="120"/>
                </a:cxn>
                <a:cxn ang="0">
                  <a:pos x="753" y="107"/>
                </a:cxn>
                <a:cxn ang="0">
                  <a:pos x="749" y="95"/>
                </a:cxn>
                <a:cxn ang="0">
                  <a:pos x="744" y="88"/>
                </a:cxn>
                <a:cxn ang="0">
                  <a:pos x="736" y="85"/>
                </a:cxn>
                <a:cxn ang="0">
                  <a:pos x="731" y="85"/>
                </a:cxn>
              </a:cxnLst>
              <a:rect l="0" t="0" r="r" b="b"/>
              <a:pathLst>
                <a:path w="753" h="130">
                  <a:moveTo>
                    <a:pt x="731" y="85"/>
                  </a:moveTo>
                  <a:lnTo>
                    <a:pt x="731" y="85"/>
                  </a:lnTo>
                  <a:lnTo>
                    <a:pt x="701" y="83"/>
                  </a:lnTo>
                  <a:lnTo>
                    <a:pt x="671" y="82"/>
                  </a:lnTo>
                  <a:lnTo>
                    <a:pt x="610" y="78"/>
                  </a:lnTo>
                  <a:lnTo>
                    <a:pt x="610" y="78"/>
                  </a:lnTo>
                  <a:lnTo>
                    <a:pt x="586" y="78"/>
                  </a:lnTo>
                  <a:lnTo>
                    <a:pt x="561" y="78"/>
                  </a:lnTo>
                  <a:lnTo>
                    <a:pt x="511" y="79"/>
                  </a:lnTo>
                  <a:lnTo>
                    <a:pt x="485" y="79"/>
                  </a:lnTo>
                  <a:lnTo>
                    <a:pt x="460" y="79"/>
                  </a:lnTo>
                  <a:lnTo>
                    <a:pt x="435" y="78"/>
                  </a:lnTo>
                  <a:lnTo>
                    <a:pt x="410" y="75"/>
                  </a:lnTo>
                  <a:lnTo>
                    <a:pt x="410" y="75"/>
                  </a:lnTo>
                  <a:lnTo>
                    <a:pt x="389" y="73"/>
                  </a:lnTo>
                  <a:lnTo>
                    <a:pt x="367" y="70"/>
                  </a:lnTo>
                  <a:lnTo>
                    <a:pt x="323" y="68"/>
                  </a:lnTo>
                  <a:lnTo>
                    <a:pt x="232" y="68"/>
                  </a:lnTo>
                  <a:lnTo>
                    <a:pt x="232" y="68"/>
                  </a:lnTo>
                  <a:lnTo>
                    <a:pt x="180" y="66"/>
                  </a:lnTo>
                  <a:lnTo>
                    <a:pt x="154" y="64"/>
                  </a:lnTo>
                  <a:lnTo>
                    <a:pt x="126" y="60"/>
                  </a:lnTo>
                  <a:lnTo>
                    <a:pt x="126" y="60"/>
                  </a:lnTo>
                  <a:lnTo>
                    <a:pt x="109" y="56"/>
                  </a:lnTo>
                  <a:lnTo>
                    <a:pt x="82" y="47"/>
                  </a:lnTo>
                  <a:lnTo>
                    <a:pt x="68" y="41"/>
                  </a:lnTo>
                  <a:lnTo>
                    <a:pt x="56" y="35"/>
                  </a:lnTo>
                  <a:lnTo>
                    <a:pt x="52" y="32"/>
                  </a:lnTo>
                  <a:lnTo>
                    <a:pt x="48" y="28"/>
                  </a:lnTo>
                  <a:lnTo>
                    <a:pt x="45" y="24"/>
                  </a:lnTo>
                  <a:lnTo>
                    <a:pt x="45" y="22"/>
                  </a:lnTo>
                  <a:lnTo>
                    <a:pt x="45" y="22"/>
                  </a:lnTo>
                  <a:lnTo>
                    <a:pt x="45" y="17"/>
                  </a:lnTo>
                  <a:lnTo>
                    <a:pt x="44" y="11"/>
                  </a:lnTo>
                  <a:lnTo>
                    <a:pt x="41" y="7"/>
                  </a:lnTo>
                  <a:lnTo>
                    <a:pt x="39" y="5"/>
                  </a:lnTo>
                  <a:lnTo>
                    <a:pt x="36" y="2"/>
                  </a:lnTo>
                  <a:lnTo>
                    <a:pt x="32" y="1"/>
                  </a:lnTo>
                  <a:lnTo>
                    <a:pt x="23" y="0"/>
                  </a:lnTo>
                  <a:lnTo>
                    <a:pt x="15" y="1"/>
                  </a:lnTo>
                  <a:lnTo>
                    <a:pt x="11" y="2"/>
                  </a:lnTo>
                  <a:lnTo>
                    <a:pt x="7" y="5"/>
                  </a:lnTo>
                  <a:lnTo>
                    <a:pt x="5" y="7"/>
                  </a:lnTo>
                  <a:lnTo>
                    <a:pt x="2" y="11"/>
                  </a:lnTo>
                  <a:lnTo>
                    <a:pt x="1" y="17"/>
                  </a:lnTo>
                  <a:lnTo>
                    <a:pt x="0" y="22"/>
                  </a:lnTo>
                  <a:lnTo>
                    <a:pt x="0" y="22"/>
                  </a:lnTo>
                  <a:lnTo>
                    <a:pt x="0" y="30"/>
                  </a:lnTo>
                  <a:lnTo>
                    <a:pt x="1" y="37"/>
                  </a:lnTo>
                  <a:lnTo>
                    <a:pt x="5" y="45"/>
                  </a:lnTo>
                  <a:lnTo>
                    <a:pt x="9" y="52"/>
                  </a:lnTo>
                  <a:lnTo>
                    <a:pt x="14" y="58"/>
                  </a:lnTo>
                  <a:lnTo>
                    <a:pt x="19" y="64"/>
                  </a:lnTo>
                  <a:lnTo>
                    <a:pt x="34" y="74"/>
                  </a:lnTo>
                  <a:lnTo>
                    <a:pt x="49" y="83"/>
                  </a:lnTo>
                  <a:lnTo>
                    <a:pt x="65" y="90"/>
                  </a:lnTo>
                  <a:lnTo>
                    <a:pt x="96" y="100"/>
                  </a:lnTo>
                  <a:lnTo>
                    <a:pt x="96" y="100"/>
                  </a:lnTo>
                  <a:lnTo>
                    <a:pt x="123" y="107"/>
                  </a:lnTo>
                  <a:lnTo>
                    <a:pt x="149" y="111"/>
                  </a:lnTo>
                  <a:lnTo>
                    <a:pt x="176" y="113"/>
                  </a:lnTo>
                  <a:lnTo>
                    <a:pt x="204" y="113"/>
                  </a:lnTo>
                  <a:lnTo>
                    <a:pt x="257" y="115"/>
                  </a:lnTo>
                  <a:lnTo>
                    <a:pt x="285" y="115"/>
                  </a:lnTo>
                  <a:lnTo>
                    <a:pt x="311" y="116"/>
                  </a:lnTo>
                  <a:lnTo>
                    <a:pt x="311" y="116"/>
                  </a:lnTo>
                  <a:lnTo>
                    <a:pt x="416" y="122"/>
                  </a:lnTo>
                  <a:lnTo>
                    <a:pt x="520" y="128"/>
                  </a:lnTo>
                  <a:lnTo>
                    <a:pt x="626" y="129"/>
                  </a:lnTo>
                  <a:lnTo>
                    <a:pt x="731" y="130"/>
                  </a:lnTo>
                  <a:lnTo>
                    <a:pt x="731" y="130"/>
                  </a:lnTo>
                  <a:lnTo>
                    <a:pt x="736" y="129"/>
                  </a:lnTo>
                  <a:lnTo>
                    <a:pt x="740" y="128"/>
                  </a:lnTo>
                  <a:lnTo>
                    <a:pt x="744" y="125"/>
                  </a:lnTo>
                  <a:lnTo>
                    <a:pt x="746" y="122"/>
                  </a:lnTo>
                  <a:lnTo>
                    <a:pt x="749" y="120"/>
                  </a:lnTo>
                  <a:lnTo>
                    <a:pt x="750" y="116"/>
                  </a:lnTo>
                  <a:lnTo>
                    <a:pt x="753" y="107"/>
                  </a:lnTo>
                  <a:lnTo>
                    <a:pt x="750" y="99"/>
                  </a:lnTo>
                  <a:lnTo>
                    <a:pt x="749" y="95"/>
                  </a:lnTo>
                  <a:lnTo>
                    <a:pt x="746" y="91"/>
                  </a:lnTo>
                  <a:lnTo>
                    <a:pt x="744" y="88"/>
                  </a:lnTo>
                  <a:lnTo>
                    <a:pt x="740" y="86"/>
                  </a:lnTo>
                  <a:lnTo>
                    <a:pt x="736" y="85"/>
                  </a:lnTo>
                  <a:lnTo>
                    <a:pt x="731" y="85"/>
                  </a:lnTo>
                  <a:lnTo>
                    <a:pt x="731" y="8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59" name="Freeform 971"/>
            <p:cNvSpPr/>
            <p:nvPr/>
          </p:nvSpPr>
          <p:spPr bwMode="auto">
            <a:xfrm>
              <a:off x="6726238" y="3448051"/>
              <a:ext cx="319088" cy="47625"/>
            </a:xfrm>
            <a:custGeom>
              <a:avLst/>
              <a:gdLst/>
              <a:ahLst/>
              <a:cxnLst>
                <a:cxn ang="0">
                  <a:pos x="762" y="10"/>
                </a:cxn>
                <a:cxn ang="0">
                  <a:pos x="762" y="10"/>
                </a:cxn>
                <a:cxn ang="0">
                  <a:pos x="755" y="19"/>
                </a:cxn>
                <a:cxn ang="0">
                  <a:pos x="748" y="27"/>
                </a:cxn>
                <a:cxn ang="0">
                  <a:pos x="741" y="35"/>
                </a:cxn>
                <a:cxn ang="0">
                  <a:pos x="734" y="41"/>
                </a:cxn>
                <a:cxn ang="0">
                  <a:pos x="726" y="48"/>
                </a:cxn>
                <a:cxn ang="0">
                  <a:pos x="717" y="53"/>
                </a:cxn>
                <a:cxn ang="0">
                  <a:pos x="700" y="61"/>
                </a:cxn>
                <a:cxn ang="0">
                  <a:pos x="682" y="66"/>
                </a:cxn>
                <a:cxn ang="0">
                  <a:pos x="662" y="70"/>
                </a:cxn>
                <a:cxn ang="0">
                  <a:pos x="643" y="73"/>
                </a:cxn>
                <a:cxn ang="0">
                  <a:pos x="622" y="73"/>
                </a:cxn>
                <a:cxn ang="0">
                  <a:pos x="22" y="73"/>
                </a:cxn>
                <a:cxn ang="0">
                  <a:pos x="22" y="73"/>
                </a:cxn>
                <a:cxn ang="0">
                  <a:pos x="17" y="74"/>
                </a:cxn>
                <a:cxn ang="0">
                  <a:pos x="12" y="75"/>
                </a:cxn>
                <a:cxn ang="0">
                  <a:pos x="8" y="77"/>
                </a:cxn>
                <a:cxn ang="0">
                  <a:pos x="5" y="81"/>
                </a:cxn>
                <a:cxn ang="0">
                  <a:pos x="3" y="83"/>
                </a:cxn>
                <a:cxn ang="0">
                  <a:pos x="2" y="87"/>
                </a:cxn>
                <a:cxn ang="0">
                  <a:pos x="0" y="96"/>
                </a:cxn>
                <a:cxn ang="0">
                  <a:pos x="2" y="104"/>
                </a:cxn>
                <a:cxn ang="0">
                  <a:pos x="3" y="108"/>
                </a:cxn>
                <a:cxn ang="0">
                  <a:pos x="5" y="112"/>
                </a:cxn>
                <a:cxn ang="0">
                  <a:pos x="8" y="115"/>
                </a:cxn>
                <a:cxn ang="0">
                  <a:pos x="12" y="117"/>
                </a:cxn>
                <a:cxn ang="0">
                  <a:pos x="17" y="119"/>
                </a:cxn>
                <a:cxn ang="0">
                  <a:pos x="22" y="119"/>
                </a:cxn>
                <a:cxn ang="0">
                  <a:pos x="484" y="119"/>
                </a:cxn>
                <a:cxn ang="0">
                  <a:pos x="484" y="119"/>
                </a:cxn>
                <a:cxn ang="0">
                  <a:pos x="527" y="120"/>
                </a:cxn>
                <a:cxn ang="0">
                  <a:pos x="572" y="121"/>
                </a:cxn>
                <a:cxn ang="0">
                  <a:pos x="615" y="120"/>
                </a:cxn>
                <a:cxn ang="0">
                  <a:pos x="637" y="120"/>
                </a:cxn>
                <a:cxn ang="0">
                  <a:pos x="658" y="117"/>
                </a:cxn>
                <a:cxn ang="0">
                  <a:pos x="679" y="113"/>
                </a:cxn>
                <a:cxn ang="0">
                  <a:pos x="699" y="108"/>
                </a:cxn>
                <a:cxn ang="0">
                  <a:pos x="718" y="102"/>
                </a:cxn>
                <a:cxn ang="0">
                  <a:pos x="738" y="92"/>
                </a:cxn>
                <a:cxn ang="0">
                  <a:pos x="755" y="82"/>
                </a:cxn>
                <a:cxn ang="0">
                  <a:pos x="772" y="69"/>
                </a:cxn>
                <a:cxn ang="0">
                  <a:pos x="786" y="52"/>
                </a:cxn>
                <a:cxn ang="0">
                  <a:pos x="801" y="34"/>
                </a:cxn>
                <a:cxn ang="0">
                  <a:pos x="801" y="34"/>
                </a:cxn>
                <a:cxn ang="0">
                  <a:pos x="803" y="28"/>
                </a:cxn>
                <a:cxn ang="0">
                  <a:pos x="805" y="24"/>
                </a:cxn>
                <a:cxn ang="0">
                  <a:pos x="805" y="19"/>
                </a:cxn>
                <a:cxn ang="0">
                  <a:pos x="803" y="15"/>
                </a:cxn>
                <a:cxn ang="0">
                  <a:pos x="802" y="11"/>
                </a:cxn>
                <a:cxn ang="0">
                  <a:pos x="800" y="9"/>
                </a:cxn>
                <a:cxn ang="0">
                  <a:pos x="793" y="3"/>
                </a:cxn>
                <a:cxn ang="0">
                  <a:pos x="785" y="0"/>
                </a:cxn>
                <a:cxn ang="0">
                  <a:pos x="781" y="0"/>
                </a:cxn>
                <a:cxn ang="0">
                  <a:pos x="776" y="0"/>
                </a:cxn>
                <a:cxn ang="0">
                  <a:pos x="772" y="1"/>
                </a:cxn>
                <a:cxn ang="0">
                  <a:pos x="768" y="3"/>
                </a:cxn>
                <a:cxn ang="0">
                  <a:pos x="764" y="6"/>
                </a:cxn>
                <a:cxn ang="0">
                  <a:pos x="762" y="10"/>
                </a:cxn>
                <a:cxn ang="0">
                  <a:pos x="762" y="10"/>
                </a:cxn>
              </a:cxnLst>
              <a:rect l="0" t="0" r="r" b="b"/>
              <a:pathLst>
                <a:path w="805" h="121">
                  <a:moveTo>
                    <a:pt x="762" y="10"/>
                  </a:moveTo>
                  <a:lnTo>
                    <a:pt x="762" y="10"/>
                  </a:lnTo>
                  <a:lnTo>
                    <a:pt x="755" y="19"/>
                  </a:lnTo>
                  <a:lnTo>
                    <a:pt x="748" y="27"/>
                  </a:lnTo>
                  <a:lnTo>
                    <a:pt x="741" y="35"/>
                  </a:lnTo>
                  <a:lnTo>
                    <a:pt x="734" y="41"/>
                  </a:lnTo>
                  <a:lnTo>
                    <a:pt x="726" y="48"/>
                  </a:lnTo>
                  <a:lnTo>
                    <a:pt x="717" y="53"/>
                  </a:lnTo>
                  <a:lnTo>
                    <a:pt x="700" y="61"/>
                  </a:lnTo>
                  <a:lnTo>
                    <a:pt x="682" y="66"/>
                  </a:lnTo>
                  <a:lnTo>
                    <a:pt x="662" y="70"/>
                  </a:lnTo>
                  <a:lnTo>
                    <a:pt x="643" y="73"/>
                  </a:lnTo>
                  <a:lnTo>
                    <a:pt x="622" y="73"/>
                  </a:lnTo>
                  <a:lnTo>
                    <a:pt x="22" y="73"/>
                  </a:lnTo>
                  <a:lnTo>
                    <a:pt x="22" y="73"/>
                  </a:lnTo>
                  <a:lnTo>
                    <a:pt x="17" y="74"/>
                  </a:lnTo>
                  <a:lnTo>
                    <a:pt x="12" y="75"/>
                  </a:lnTo>
                  <a:lnTo>
                    <a:pt x="8" y="77"/>
                  </a:lnTo>
                  <a:lnTo>
                    <a:pt x="5" y="81"/>
                  </a:lnTo>
                  <a:lnTo>
                    <a:pt x="3" y="83"/>
                  </a:lnTo>
                  <a:lnTo>
                    <a:pt x="2" y="87"/>
                  </a:lnTo>
                  <a:lnTo>
                    <a:pt x="0" y="96"/>
                  </a:lnTo>
                  <a:lnTo>
                    <a:pt x="2" y="104"/>
                  </a:lnTo>
                  <a:lnTo>
                    <a:pt x="3" y="108"/>
                  </a:lnTo>
                  <a:lnTo>
                    <a:pt x="5" y="112"/>
                  </a:lnTo>
                  <a:lnTo>
                    <a:pt x="8" y="115"/>
                  </a:lnTo>
                  <a:lnTo>
                    <a:pt x="12" y="117"/>
                  </a:lnTo>
                  <a:lnTo>
                    <a:pt x="17" y="119"/>
                  </a:lnTo>
                  <a:lnTo>
                    <a:pt x="22" y="119"/>
                  </a:lnTo>
                  <a:lnTo>
                    <a:pt x="484" y="119"/>
                  </a:lnTo>
                  <a:lnTo>
                    <a:pt x="484" y="119"/>
                  </a:lnTo>
                  <a:lnTo>
                    <a:pt x="527" y="120"/>
                  </a:lnTo>
                  <a:lnTo>
                    <a:pt x="572" y="121"/>
                  </a:lnTo>
                  <a:lnTo>
                    <a:pt x="615" y="120"/>
                  </a:lnTo>
                  <a:lnTo>
                    <a:pt x="637" y="120"/>
                  </a:lnTo>
                  <a:lnTo>
                    <a:pt x="658" y="117"/>
                  </a:lnTo>
                  <a:lnTo>
                    <a:pt x="679" y="113"/>
                  </a:lnTo>
                  <a:lnTo>
                    <a:pt x="699" y="108"/>
                  </a:lnTo>
                  <a:lnTo>
                    <a:pt x="718" y="102"/>
                  </a:lnTo>
                  <a:lnTo>
                    <a:pt x="738" y="92"/>
                  </a:lnTo>
                  <a:lnTo>
                    <a:pt x="755" y="82"/>
                  </a:lnTo>
                  <a:lnTo>
                    <a:pt x="772" y="69"/>
                  </a:lnTo>
                  <a:lnTo>
                    <a:pt x="786" y="52"/>
                  </a:lnTo>
                  <a:lnTo>
                    <a:pt x="801" y="34"/>
                  </a:lnTo>
                  <a:lnTo>
                    <a:pt x="801" y="34"/>
                  </a:lnTo>
                  <a:lnTo>
                    <a:pt x="803" y="28"/>
                  </a:lnTo>
                  <a:lnTo>
                    <a:pt x="805" y="24"/>
                  </a:lnTo>
                  <a:lnTo>
                    <a:pt x="805" y="19"/>
                  </a:lnTo>
                  <a:lnTo>
                    <a:pt x="803" y="15"/>
                  </a:lnTo>
                  <a:lnTo>
                    <a:pt x="802" y="11"/>
                  </a:lnTo>
                  <a:lnTo>
                    <a:pt x="800" y="9"/>
                  </a:lnTo>
                  <a:lnTo>
                    <a:pt x="793" y="3"/>
                  </a:lnTo>
                  <a:lnTo>
                    <a:pt x="785" y="0"/>
                  </a:lnTo>
                  <a:lnTo>
                    <a:pt x="781" y="0"/>
                  </a:lnTo>
                  <a:lnTo>
                    <a:pt x="776" y="0"/>
                  </a:lnTo>
                  <a:lnTo>
                    <a:pt x="772" y="1"/>
                  </a:lnTo>
                  <a:lnTo>
                    <a:pt x="768" y="3"/>
                  </a:lnTo>
                  <a:lnTo>
                    <a:pt x="764" y="6"/>
                  </a:lnTo>
                  <a:lnTo>
                    <a:pt x="762" y="10"/>
                  </a:lnTo>
                  <a:lnTo>
                    <a:pt x="762" y="1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60" name="Freeform 972"/>
            <p:cNvSpPr/>
            <p:nvPr/>
          </p:nvSpPr>
          <p:spPr bwMode="auto">
            <a:xfrm>
              <a:off x="6480176" y="3059113"/>
              <a:ext cx="379413" cy="158750"/>
            </a:xfrm>
            <a:custGeom>
              <a:avLst/>
              <a:gdLst/>
              <a:ahLst/>
              <a:cxnLst>
                <a:cxn ang="0">
                  <a:pos x="943" y="340"/>
                </a:cxn>
                <a:cxn ang="0">
                  <a:pos x="940" y="296"/>
                </a:cxn>
                <a:cxn ang="0">
                  <a:pos x="931" y="241"/>
                </a:cxn>
                <a:cxn ang="0">
                  <a:pos x="919" y="189"/>
                </a:cxn>
                <a:cxn ang="0">
                  <a:pos x="912" y="149"/>
                </a:cxn>
                <a:cxn ang="0">
                  <a:pos x="889" y="97"/>
                </a:cxn>
                <a:cxn ang="0">
                  <a:pos x="850" y="54"/>
                </a:cxn>
                <a:cxn ang="0">
                  <a:pos x="816" y="36"/>
                </a:cxn>
                <a:cxn ang="0">
                  <a:pos x="769" y="20"/>
                </a:cxn>
                <a:cxn ang="0">
                  <a:pos x="715" y="9"/>
                </a:cxn>
                <a:cxn ang="0">
                  <a:pos x="638" y="2"/>
                </a:cxn>
                <a:cxn ang="0">
                  <a:pos x="510" y="2"/>
                </a:cxn>
                <a:cxn ang="0">
                  <a:pos x="357" y="7"/>
                </a:cxn>
                <a:cxn ang="0">
                  <a:pos x="284" y="8"/>
                </a:cxn>
                <a:cxn ang="0">
                  <a:pos x="221" y="19"/>
                </a:cxn>
                <a:cxn ang="0">
                  <a:pos x="140" y="49"/>
                </a:cxn>
                <a:cxn ang="0">
                  <a:pos x="118" y="59"/>
                </a:cxn>
                <a:cxn ang="0">
                  <a:pos x="81" y="87"/>
                </a:cxn>
                <a:cxn ang="0">
                  <a:pos x="43" y="139"/>
                </a:cxn>
                <a:cxn ang="0">
                  <a:pos x="23" y="202"/>
                </a:cxn>
                <a:cxn ang="0">
                  <a:pos x="6" y="315"/>
                </a:cxn>
                <a:cxn ang="0">
                  <a:pos x="0" y="366"/>
                </a:cxn>
                <a:cxn ang="0">
                  <a:pos x="5" y="380"/>
                </a:cxn>
                <a:cxn ang="0">
                  <a:pos x="27" y="390"/>
                </a:cxn>
                <a:cxn ang="0">
                  <a:pos x="38" y="385"/>
                </a:cxn>
                <a:cxn ang="0">
                  <a:pos x="44" y="373"/>
                </a:cxn>
                <a:cxn ang="0">
                  <a:pos x="69" y="198"/>
                </a:cxn>
                <a:cxn ang="0">
                  <a:pos x="76" y="173"/>
                </a:cxn>
                <a:cxn ang="0">
                  <a:pos x="91" y="143"/>
                </a:cxn>
                <a:cxn ang="0">
                  <a:pos x="115" y="118"/>
                </a:cxn>
                <a:cxn ang="0">
                  <a:pos x="176" y="84"/>
                </a:cxn>
                <a:cxn ang="0">
                  <a:pos x="217" y="70"/>
                </a:cxn>
                <a:cxn ang="0">
                  <a:pos x="275" y="57"/>
                </a:cxn>
                <a:cxn ang="0">
                  <a:pos x="391" y="47"/>
                </a:cxn>
                <a:cxn ang="0">
                  <a:pos x="510" y="46"/>
                </a:cxn>
                <a:cxn ang="0">
                  <a:pos x="638" y="51"/>
                </a:cxn>
                <a:cxn ang="0">
                  <a:pos x="698" y="54"/>
                </a:cxn>
                <a:cxn ang="0">
                  <a:pos x="751" y="60"/>
                </a:cxn>
                <a:cxn ang="0">
                  <a:pos x="800" y="77"/>
                </a:cxn>
                <a:cxn ang="0">
                  <a:pos x="827" y="93"/>
                </a:cxn>
                <a:cxn ang="0">
                  <a:pos x="849" y="119"/>
                </a:cxn>
                <a:cxn ang="0">
                  <a:pos x="866" y="160"/>
                </a:cxn>
                <a:cxn ang="0">
                  <a:pos x="879" y="225"/>
                </a:cxn>
                <a:cxn ang="0">
                  <a:pos x="889" y="264"/>
                </a:cxn>
                <a:cxn ang="0">
                  <a:pos x="895" y="340"/>
                </a:cxn>
                <a:cxn ang="0">
                  <a:pos x="902" y="376"/>
                </a:cxn>
                <a:cxn ang="0">
                  <a:pos x="910" y="390"/>
                </a:cxn>
                <a:cxn ang="0">
                  <a:pos x="930" y="400"/>
                </a:cxn>
                <a:cxn ang="0">
                  <a:pos x="948" y="393"/>
                </a:cxn>
                <a:cxn ang="0">
                  <a:pos x="953" y="373"/>
                </a:cxn>
                <a:cxn ang="0">
                  <a:pos x="951" y="363"/>
                </a:cxn>
                <a:cxn ang="0">
                  <a:pos x="946" y="356"/>
                </a:cxn>
              </a:cxnLst>
              <a:rect l="0" t="0" r="r" b="b"/>
              <a:pathLst>
                <a:path w="953" h="400">
                  <a:moveTo>
                    <a:pt x="946" y="356"/>
                  </a:moveTo>
                  <a:lnTo>
                    <a:pt x="946" y="356"/>
                  </a:lnTo>
                  <a:lnTo>
                    <a:pt x="943" y="340"/>
                  </a:lnTo>
                  <a:lnTo>
                    <a:pt x="942" y="322"/>
                  </a:lnTo>
                  <a:lnTo>
                    <a:pt x="940" y="296"/>
                  </a:lnTo>
                  <a:lnTo>
                    <a:pt x="940" y="296"/>
                  </a:lnTo>
                  <a:lnTo>
                    <a:pt x="939" y="281"/>
                  </a:lnTo>
                  <a:lnTo>
                    <a:pt x="938" y="268"/>
                  </a:lnTo>
                  <a:lnTo>
                    <a:pt x="931" y="241"/>
                  </a:lnTo>
                  <a:lnTo>
                    <a:pt x="925" y="215"/>
                  </a:lnTo>
                  <a:lnTo>
                    <a:pt x="921" y="202"/>
                  </a:lnTo>
                  <a:lnTo>
                    <a:pt x="919" y="189"/>
                  </a:lnTo>
                  <a:lnTo>
                    <a:pt x="919" y="189"/>
                  </a:lnTo>
                  <a:lnTo>
                    <a:pt x="916" y="169"/>
                  </a:lnTo>
                  <a:lnTo>
                    <a:pt x="912" y="149"/>
                  </a:lnTo>
                  <a:lnTo>
                    <a:pt x="906" y="131"/>
                  </a:lnTo>
                  <a:lnTo>
                    <a:pt x="898" y="113"/>
                  </a:lnTo>
                  <a:lnTo>
                    <a:pt x="889" y="97"/>
                  </a:lnTo>
                  <a:lnTo>
                    <a:pt x="879" y="81"/>
                  </a:lnTo>
                  <a:lnTo>
                    <a:pt x="866" y="67"/>
                  </a:lnTo>
                  <a:lnTo>
                    <a:pt x="850" y="54"/>
                  </a:lnTo>
                  <a:lnTo>
                    <a:pt x="850" y="54"/>
                  </a:lnTo>
                  <a:lnTo>
                    <a:pt x="833" y="43"/>
                  </a:lnTo>
                  <a:lnTo>
                    <a:pt x="816" y="36"/>
                  </a:lnTo>
                  <a:lnTo>
                    <a:pt x="800" y="29"/>
                  </a:lnTo>
                  <a:lnTo>
                    <a:pt x="785" y="24"/>
                  </a:lnTo>
                  <a:lnTo>
                    <a:pt x="769" y="20"/>
                  </a:lnTo>
                  <a:lnTo>
                    <a:pt x="752" y="16"/>
                  </a:lnTo>
                  <a:lnTo>
                    <a:pt x="715" y="9"/>
                  </a:lnTo>
                  <a:lnTo>
                    <a:pt x="715" y="9"/>
                  </a:lnTo>
                  <a:lnTo>
                    <a:pt x="691" y="6"/>
                  </a:lnTo>
                  <a:lnTo>
                    <a:pt x="664" y="3"/>
                  </a:lnTo>
                  <a:lnTo>
                    <a:pt x="638" y="2"/>
                  </a:lnTo>
                  <a:lnTo>
                    <a:pt x="612" y="0"/>
                  </a:lnTo>
                  <a:lnTo>
                    <a:pt x="560" y="0"/>
                  </a:lnTo>
                  <a:lnTo>
                    <a:pt x="510" y="2"/>
                  </a:lnTo>
                  <a:lnTo>
                    <a:pt x="510" y="2"/>
                  </a:lnTo>
                  <a:lnTo>
                    <a:pt x="408" y="4"/>
                  </a:lnTo>
                  <a:lnTo>
                    <a:pt x="357" y="7"/>
                  </a:lnTo>
                  <a:lnTo>
                    <a:pt x="306" y="7"/>
                  </a:lnTo>
                  <a:lnTo>
                    <a:pt x="306" y="7"/>
                  </a:lnTo>
                  <a:lnTo>
                    <a:pt x="284" y="8"/>
                  </a:lnTo>
                  <a:lnTo>
                    <a:pt x="261" y="11"/>
                  </a:lnTo>
                  <a:lnTo>
                    <a:pt x="241" y="15"/>
                  </a:lnTo>
                  <a:lnTo>
                    <a:pt x="221" y="19"/>
                  </a:lnTo>
                  <a:lnTo>
                    <a:pt x="201" y="25"/>
                  </a:lnTo>
                  <a:lnTo>
                    <a:pt x="182" y="32"/>
                  </a:lnTo>
                  <a:lnTo>
                    <a:pt x="140" y="49"/>
                  </a:lnTo>
                  <a:lnTo>
                    <a:pt x="140" y="49"/>
                  </a:lnTo>
                  <a:lnTo>
                    <a:pt x="128" y="53"/>
                  </a:lnTo>
                  <a:lnTo>
                    <a:pt x="118" y="59"/>
                  </a:lnTo>
                  <a:lnTo>
                    <a:pt x="107" y="66"/>
                  </a:lnTo>
                  <a:lnTo>
                    <a:pt x="98" y="72"/>
                  </a:lnTo>
                  <a:lnTo>
                    <a:pt x="81" y="87"/>
                  </a:lnTo>
                  <a:lnTo>
                    <a:pt x="67" y="102"/>
                  </a:lnTo>
                  <a:lnTo>
                    <a:pt x="53" y="121"/>
                  </a:lnTo>
                  <a:lnTo>
                    <a:pt x="43" y="139"/>
                  </a:lnTo>
                  <a:lnTo>
                    <a:pt x="35" y="159"/>
                  </a:lnTo>
                  <a:lnTo>
                    <a:pt x="29" y="179"/>
                  </a:lnTo>
                  <a:lnTo>
                    <a:pt x="23" y="202"/>
                  </a:lnTo>
                  <a:lnTo>
                    <a:pt x="18" y="224"/>
                  </a:lnTo>
                  <a:lnTo>
                    <a:pt x="12" y="270"/>
                  </a:lnTo>
                  <a:lnTo>
                    <a:pt x="6" y="315"/>
                  </a:lnTo>
                  <a:lnTo>
                    <a:pt x="0" y="361"/>
                  </a:lnTo>
                  <a:lnTo>
                    <a:pt x="0" y="361"/>
                  </a:lnTo>
                  <a:lnTo>
                    <a:pt x="0" y="366"/>
                  </a:lnTo>
                  <a:lnTo>
                    <a:pt x="1" y="370"/>
                  </a:lnTo>
                  <a:lnTo>
                    <a:pt x="2" y="376"/>
                  </a:lnTo>
                  <a:lnTo>
                    <a:pt x="5" y="380"/>
                  </a:lnTo>
                  <a:lnTo>
                    <a:pt x="10" y="385"/>
                  </a:lnTo>
                  <a:lnTo>
                    <a:pt x="18" y="389"/>
                  </a:lnTo>
                  <a:lnTo>
                    <a:pt x="27" y="390"/>
                  </a:lnTo>
                  <a:lnTo>
                    <a:pt x="31" y="389"/>
                  </a:lnTo>
                  <a:lnTo>
                    <a:pt x="35" y="387"/>
                  </a:lnTo>
                  <a:lnTo>
                    <a:pt x="38" y="385"/>
                  </a:lnTo>
                  <a:lnTo>
                    <a:pt x="40" y="382"/>
                  </a:lnTo>
                  <a:lnTo>
                    <a:pt x="43" y="378"/>
                  </a:lnTo>
                  <a:lnTo>
                    <a:pt x="44" y="373"/>
                  </a:lnTo>
                  <a:lnTo>
                    <a:pt x="44" y="373"/>
                  </a:lnTo>
                  <a:lnTo>
                    <a:pt x="57" y="285"/>
                  </a:lnTo>
                  <a:lnTo>
                    <a:pt x="69" y="198"/>
                  </a:lnTo>
                  <a:lnTo>
                    <a:pt x="69" y="198"/>
                  </a:lnTo>
                  <a:lnTo>
                    <a:pt x="72" y="185"/>
                  </a:lnTo>
                  <a:lnTo>
                    <a:pt x="76" y="173"/>
                  </a:lnTo>
                  <a:lnTo>
                    <a:pt x="80" y="162"/>
                  </a:lnTo>
                  <a:lnTo>
                    <a:pt x="85" y="152"/>
                  </a:lnTo>
                  <a:lnTo>
                    <a:pt x="91" y="143"/>
                  </a:lnTo>
                  <a:lnTo>
                    <a:pt x="98" y="134"/>
                  </a:lnTo>
                  <a:lnTo>
                    <a:pt x="106" y="126"/>
                  </a:lnTo>
                  <a:lnTo>
                    <a:pt x="115" y="118"/>
                  </a:lnTo>
                  <a:lnTo>
                    <a:pt x="133" y="105"/>
                  </a:lnTo>
                  <a:lnTo>
                    <a:pt x="154" y="93"/>
                  </a:lnTo>
                  <a:lnTo>
                    <a:pt x="176" y="84"/>
                  </a:lnTo>
                  <a:lnTo>
                    <a:pt x="199" y="75"/>
                  </a:lnTo>
                  <a:lnTo>
                    <a:pt x="199" y="75"/>
                  </a:lnTo>
                  <a:lnTo>
                    <a:pt x="217" y="70"/>
                  </a:lnTo>
                  <a:lnTo>
                    <a:pt x="237" y="64"/>
                  </a:lnTo>
                  <a:lnTo>
                    <a:pt x="255" y="60"/>
                  </a:lnTo>
                  <a:lnTo>
                    <a:pt x="275" y="57"/>
                  </a:lnTo>
                  <a:lnTo>
                    <a:pt x="312" y="51"/>
                  </a:lnTo>
                  <a:lnTo>
                    <a:pt x="352" y="49"/>
                  </a:lnTo>
                  <a:lnTo>
                    <a:pt x="391" y="47"/>
                  </a:lnTo>
                  <a:lnTo>
                    <a:pt x="430" y="47"/>
                  </a:lnTo>
                  <a:lnTo>
                    <a:pt x="510" y="46"/>
                  </a:lnTo>
                  <a:lnTo>
                    <a:pt x="510" y="46"/>
                  </a:lnTo>
                  <a:lnTo>
                    <a:pt x="552" y="47"/>
                  </a:lnTo>
                  <a:lnTo>
                    <a:pt x="595" y="50"/>
                  </a:lnTo>
                  <a:lnTo>
                    <a:pt x="638" y="51"/>
                  </a:lnTo>
                  <a:lnTo>
                    <a:pt x="680" y="53"/>
                  </a:lnTo>
                  <a:lnTo>
                    <a:pt x="680" y="53"/>
                  </a:lnTo>
                  <a:lnTo>
                    <a:pt x="698" y="54"/>
                  </a:lnTo>
                  <a:lnTo>
                    <a:pt x="715" y="54"/>
                  </a:lnTo>
                  <a:lnTo>
                    <a:pt x="734" y="57"/>
                  </a:lnTo>
                  <a:lnTo>
                    <a:pt x="751" y="60"/>
                  </a:lnTo>
                  <a:lnTo>
                    <a:pt x="768" y="64"/>
                  </a:lnTo>
                  <a:lnTo>
                    <a:pt x="785" y="70"/>
                  </a:lnTo>
                  <a:lnTo>
                    <a:pt x="800" y="77"/>
                  </a:lnTo>
                  <a:lnTo>
                    <a:pt x="816" y="87"/>
                  </a:lnTo>
                  <a:lnTo>
                    <a:pt x="816" y="87"/>
                  </a:lnTo>
                  <a:lnTo>
                    <a:pt x="827" y="93"/>
                  </a:lnTo>
                  <a:lnTo>
                    <a:pt x="836" y="102"/>
                  </a:lnTo>
                  <a:lnTo>
                    <a:pt x="844" y="110"/>
                  </a:lnTo>
                  <a:lnTo>
                    <a:pt x="849" y="119"/>
                  </a:lnTo>
                  <a:lnTo>
                    <a:pt x="854" y="130"/>
                  </a:lnTo>
                  <a:lnTo>
                    <a:pt x="859" y="139"/>
                  </a:lnTo>
                  <a:lnTo>
                    <a:pt x="866" y="160"/>
                  </a:lnTo>
                  <a:lnTo>
                    <a:pt x="870" y="181"/>
                  </a:lnTo>
                  <a:lnTo>
                    <a:pt x="875" y="203"/>
                  </a:lnTo>
                  <a:lnTo>
                    <a:pt x="879" y="225"/>
                  </a:lnTo>
                  <a:lnTo>
                    <a:pt x="885" y="247"/>
                  </a:lnTo>
                  <a:lnTo>
                    <a:pt x="885" y="247"/>
                  </a:lnTo>
                  <a:lnTo>
                    <a:pt x="889" y="264"/>
                  </a:lnTo>
                  <a:lnTo>
                    <a:pt x="892" y="283"/>
                  </a:lnTo>
                  <a:lnTo>
                    <a:pt x="893" y="321"/>
                  </a:lnTo>
                  <a:lnTo>
                    <a:pt x="895" y="340"/>
                  </a:lnTo>
                  <a:lnTo>
                    <a:pt x="897" y="359"/>
                  </a:lnTo>
                  <a:lnTo>
                    <a:pt x="900" y="368"/>
                  </a:lnTo>
                  <a:lnTo>
                    <a:pt x="902" y="376"/>
                  </a:lnTo>
                  <a:lnTo>
                    <a:pt x="906" y="383"/>
                  </a:lnTo>
                  <a:lnTo>
                    <a:pt x="910" y="390"/>
                  </a:lnTo>
                  <a:lnTo>
                    <a:pt x="910" y="390"/>
                  </a:lnTo>
                  <a:lnTo>
                    <a:pt x="916" y="395"/>
                  </a:lnTo>
                  <a:lnTo>
                    <a:pt x="922" y="399"/>
                  </a:lnTo>
                  <a:lnTo>
                    <a:pt x="930" y="400"/>
                  </a:lnTo>
                  <a:lnTo>
                    <a:pt x="936" y="399"/>
                  </a:lnTo>
                  <a:lnTo>
                    <a:pt x="943" y="398"/>
                  </a:lnTo>
                  <a:lnTo>
                    <a:pt x="948" y="393"/>
                  </a:lnTo>
                  <a:lnTo>
                    <a:pt x="952" y="386"/>
                  </a:lnTo>
                  <a:lnTo>
                    <a:pt x="953" y="378"/>
                  </a:lnTo>
                  <a:lnTo>
                    <a:pt x="953" y="373"/>
                  </a:lnTo>
                  <a:lnTo>
                    <a:pt x="953" y="373"/>
                  </a:lnTo>
                  <a:lnTo>
                    <a:pt x="952" y="368"/>
                  </a:lnTo>
                  <a:lnTo>
                    <a:pt x="951" y="363"/>
                  </a:lnTo>
                  <a:lnTo>
                    <a:pt x="948" y="359"/>
                  </a:lnTo>
                  <a:lnTo>
                    <a:pt x="946" y="356"/>
                  </a:lnTo>
                  <a:lnTo>
                    <a:pt x="946" y="35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61" name="Freeform 973"/>
            <p:cNvSpPr/>
            <p:nvPr/>
          </p:nvSpPr>
          <p:spPr bwMode="auto">
            <a:xfrm>
              <a:off x="6516688" y="3128963"/>
              <a:ext cx="307975" cy="92075"/>
            </a:xfrm>
            <a:custGeom>
              <a:avLst/>
              <a:gdLst/>
              <a:ahLst/>
              <a:cxnLst>
                <a:cxn ang="0">
                  <a:pos x="713" y="26"/>
                </a:cxn>
                <a:cxn ang="0">
                  <a:pos x="692" y="15"/>
                </a:cxn>
                <a:cxn ang="0">
                  <a:pos x="670" y="9"/>
                </a:cxn>
                <a:cxn ang="0">
                  <a:pos x="622" y="4"/>
                </a:cxn>
                <a:cxn ang="0">
                  <a:pos x="573" y="4"/>
                </a:cxn>
                <a:cxn ang="0">
                  <a:pos x="424" y="4"/>
                </a:cxn>
                <a:cxn ang="0">
                  <a:pos x="384" y="4"/>
                </a:cxn>
                <a:cxn ang="0">
                  <a:pos x="258" y="0"/>
                </a:cxn>
                <a:cxn ang="0">
                  <a:pos x="174" y="4"/>
                </a:cxn>
                <a:cxn ang="0">
                  <a:pos x="113" y="12"/>
                </a:cxn>
                <a:cxn ang="0">
                  <a:pos x="93" y="16"/>
                </a:cxn>
                <a:cxn ang="0">
                  <a:pos x="67" y="26"/>
                </a:cxn>
                <a:cxn ang="0">
                  <a:pos x="47" y="45"/>
                </a:cxn>
                <a:cxn ang="0">
                  <a:pos x="32" y="67"/>
                </a:cxn>
                <a:cxn ang="0">
                  <a:pos x="20" y="93"/>
                </a:cxn>
                <a:cxn ang="0">
                  <a:pos x="12" y="122"/>
                </a:cxn>
                <a:cxn ang="0">
                  <a:pos x="3" y="178"/>
                </a:cxn>
                <a:cxn ang="0">
                  <a:pos x="0" y="204"/>
                </a:cxn>
                <a:cxn ang="0">
                  <a:pos x="0" y="213"/>
                </a:cxn>
                <a:cxn ang="0">
                  <a:pos x="6" y="221"/>
                </a:cxn>
                <a:cxn ang="0">
                  <a:pos x="12" y="225"/>
                </a:cxn>
                <a:cxn ang="0">
                  <a:pos x="29" y="225"/>
                </a:cxn>
                <a:cxn ang="0">
                  <a:pos x="40" y="217"/>
                </a:cxn>
                <a:cxn ang="0">
                  <a:pos x="45" y="209"/>
                </a:cxn>
                <a:cxn ang="0">
                  <a:pos x="45" y="204"/>
                </a:cxn>
                <a:cxn ang="0">
                  <a:pos x="54" y="156"/>
                </a:cxn>
                <a:cxn ang="0">
                  <a:pos x="67" y="107"/>
                </a:cxn>
                <a:cxn ang="0">
                  <a:pos x="71" y="98"/>
                </a:cxn>
                <a:cxn ang="0">
                  <a:pos x="79" y="83"/>
                </a:cxn>
                <a:cxn ang="0">
                  <a:pos x="91" y="72"/>
                </a:cxn>
                <a:cxn ang="0">
                  <a:pos x="109" y="60"/>
                </a:cxn>
                <a:cxn ang="0">
                  <a:pos x="139" y="54"/>
                </a:cxn>
                <a:cxn ang="0">
                  <a:pos x="173" y="51"/>
                </a:cxn>
                <a:cxn ang="0">
                  <a:pos x="231" y="49"/>
                </a:cxn>
                <a:cxn ang="0">
                  <a:pos x="403" y="50"/>
                </a:cxn>
                <a:cxn ang="0">
                  <a:pos x="520" y="50"/>
                </a:cxn>
                <a:cxn ang="0">
                  <a:pos x="636" y="51"/>
                </a:cxn>
                <a:cxn ang="0">
                  <a:pos x="651" y="53"/>
                </a:cxn>
                <a:cxn ang="0">
                  <a:pos x="677" y="60"/>
                </a:cxn>
                <a:cxn ang="0">
                  <a:pos x="695" y="75"/>
                </a:cxn>
                <a:cxn ang="0">
                  <a:pos x="709" y="94"/>
                </a:cxn>
                <a:cxn ang="0">
                  <a:pos x="720" y="118"/>
                </a:cxn>
                <a:cxn ang="0">
                  <a:pos x="728" y="157"/>
                </a:cxn>
                <a:cxn ang="0">
                  <a:pos x="730" y="209"/>
                </a:cxn>
                <a:cxn ang="0">
                  <a:pos x="732" y="215"/>
                </a:cxn>
                <a:cxn ang="0">
                  <a:pos x="734" y="224"/>
                </a:cxn>
                <a:cxn ang="0">
                  <a:pos x="741" y="229"/>
                </a:cxn>
                <a:cxn ang="0">
                  <a:pos x="754" y="232"/>
                </a:cxn>
                <a:cxn ang="0">
                  <a:pos x="766" y="229"/>
                </a:cxn>
                <a:cxn ang="0">
                  <a:pos x="772" y="224"/>
                </a:cxn>
                <a:cxn ang="0">
                  <a:pos x="776" y="215"/>
                </a:cxn>
                <a:cxn ang="0">
                  <a:pos x="776" y="209"/>
                </a:cxn>
                <a:cxn ang="0">
                  <a:pos x="773" y="160"/>
                </a:cxn>
                <a:cxn ang="0">
                  <a:pos x="766" y="109"/>
                </a:cxn>
                <a:cxn ang="0">
                  <a:pos x="758" y="85"/>
                </a:cxn>
                <a:cxn ang="0">
                  <a:pos x="746" y="63"/>
                </a:cxn>
                <a:cxn ang="0">
                  <a:pos x="732" y="43"/>
                </a:cxn>
                <a:cxn ang="0">
                  <a:pos x="713" y="26"/>
                </a:cxn>
              </a:cxnLst>
              <a:rect l="0" t="0" r="r" b="b"/>
              <a:pathLst>
                <a:path w="776" h="232">
                  <a:moveTo>
                    <a:pt x="713" y="26"/>
                  </a:moveTo>
                  <a:lnTo>
                    <a:pt x="713" y="26"/>
                  </a:lnTo>
                  <a:lnTo>
                    <a:pt x="704" y="20"/>
                  </a:lnTo>
                  <a:lnTo>
                    <a:pt x="692" y="15"/>
                  </a:lnTo>
                  <a:lnTo>
                    <a:pt x="682" y="12"/>
                  </a:lnTo>
                  <a:lnTo>
                    <a:pt x="670" y="9"/>
                  </a:lnTo>
                  <a:lnTo>
                    <a:pt x="645" y="5"/>
                  </a:lnTo>
                  <a:lnTo>
                    <a:pt x="622" y="4"/>
                  </a:lnTo>
                  <a:lnTo>
                    <a:pt x="622" y="4"/>
                  </a:lnTo>
                  <a:lnTo>
                    <a:pt x="573" y="4"/>
                  </a:lnTo>
                  <a:lnTo>
                    <a:pt x="524" y="4"/>
                  </a:lnTo>
                  <a:lnTo>
                    <a:pt x="424" y="4"/>
                  </a:lnTo>
                  <a:lnTo>
                    <a:pt x="424" y="4"/>
                  </a:lnTo>
                  <a:lnTo>
                    <a:pt x="384" y="4"/>
                  </a:lnTo>
                  <a:lnTo>
                    <a:pt x="342" y="3"/>
                  </a:lnTo>
                  <a:lnTo>
                    <a:pt x="258" y="0"/>
                  </a:lnTo>
                  <a:lnTo>
                    <a:pt x="216" y="2"/>
                  </a:lnTo>
                  <a:lnTo>
                    <a:pt x="174" y="4"/>
                  </a:lnTo>
                  <a:lnTo>
                    <a:pt x="133" y="8"/>
                  </a:lnTo>
                  <a:lnTo>
                    <a:pt x="113" y="12"/>
                  </a:lnTo>
                  <a:lnTo>
                    <a:pt x="93" y="16"/>
                  </a:lnTo>
                  <a:lnTo>
                    <a:pt x="93" y="16"/>
                  </a:lnTo>
                  <a:lnTo>
                    <a:pt x="79" y="21"/>
                  </a:lnTo>
                  <a:lnTo>
                    <a:pt x="67" y="26"/>
                  </a:lnTo>
                  <a:lnTo>
                    <a:pt x="57" y="34"/>
                  </a:lnTo>
                  <a:lnTo>
                    <a:pt x="47" y="45"/>
                  </a:lnTo>
                  <a:lnTo>
                    <a:pt x="40" y="55"/>
                  </a:lnTo>
                  <a:lnTo>
                    <a:pt x="32" y="67"/>
                  </a:lnTo>
                  <a:lnTo>
                    <a:pt x="25" y="80"/>
                  </a:lnTo>
                  <a:lnTo>
                    <a:pt x="20" y="93"/>
                  </a:lnTo>
                  <a:lnTo>
                    <a:pt x="16" y="107"/>
                  </a:lnTo>
                  <a:lnTo>
                    <a:pt x="12" y="122"/>
                  </a:lnTo>
                  <a:lnTo>
                    <a:pt x="7" y="151"/>
                  </a:lnTo>
                  <a:lnTo>
                    <a:pt x="3" y="178"/>
                  </a:lnTo>
                  <a:lnTo>
                    <a:pt x="0" y="204"/>
                  </a:lnTo>
                  <a:lnTo>
                    <a:pt x="0" y="204"/>
                  </a:lnTo>
                  <a:lnTo>
                    <a:pt x="0" y="209"/>
                  </a:lnTo>
                  <a:lnTo>
                    <a:pt x="0" y="213"/>
                  </a:lnTo>
                  <a:lnTo>
                    <a:pt x="3" y="217"/>
                  </a:lnTo>
                  <a:lnTo>
                    <a:pt x="6" y="221"/>
                  </a:lnTo>
                  <a:lnTo>
                    <a:pt x="8" y="223"/>
                  </a:lnTo>
                  <a:lnTo>
                    <a:pt x="12" y="225"/>
                  </a:lnTo>
                  <a:lnTo>
                    <a:pt x="20" y="226"/>
                  </a:lnTo>
                  <a:lnTo>
                    <a:pt x="29" y="225"/>
                  </a:lnTo>
                  <a:lnTo>
                    <a:pt x="37" y="221"/>
                  </a:lnTo>
                  <a:lnTo>
                    <a:pt x="40" y="217"/>
                  </a:lnTo>
                  <a:lnTo>
                    <a:pt x="42" y="213"/>
                  </a:lnTo>
                  <a:lnTo>
                    <a:pt x="45" y="209"/>
                  </a:lnTo>
                  <a:lnTo>
                    <a:pt x="45" y="204"/>
                  </a:lnTo>
                  <a:lnTo>
                    <a:pt x="45" y="204"/>
                  </a:lnTo>
                  <a:lnTo>
                    <a:pt x="49" y="181"/>
                  </a:lnTo>
                  <a:lnTo>
                    <a:pt x="54" y="156"/>
                  </a:lnTo>
                  <a:lnTo>
                    <a:pt x="61" y="131"/>
                  </a:lnTo>
                  <a:lnTo>
                    <a:pt x="67" y="107"/>
                  </a:lnTo>
                  <a:lnTo>
                    <a:pt x="67" y="107"/>
                  </a:lnTo>
                  <a:lnTo>
                    <a:pt x="71" y="98"/>
                  </a:lnTo>
                  <a:lnTo>
                    <a:pt x="75" y="90"/>
                  </a:lnTo>
                  <a:lnTo>
                    <a:pt x="79" y="83"/>
                  </a:lnTo>
                  <a:lnTo>
                    <a:pt x="84" y="77"/>
                  </a:lnTo>
                  <a:lnTo>
                    <a:pt x="91" y="72"/>
                  </a:lnTo>
                  <a:lnTo>
                    <a:pt x="96" y="67"/>
                  </a:lnTo>
                  <a:lnTo>
                    <a:pt x="109" y="60"/>
                  </a:lnTo>
                  <a:lnTo>
                    <a:pt x="123" y="56"/>
                  </a:lnTo>
                  <a:lnTo>
                    <a:pt x="139" y="54"/>
                  </a:lnTo>
                  <a:lnTo>
                    <a:pt x="156" y="51"/>
                  </a:lnTo>
                  <a:lnTo>
                    <a:pt x="173" y="51"/>
                  </a:lnTo>
                  <a:lnTo>
                    <a:pt x="173" y="51"/>
                  </a:lnTo>
                  <a:lnTo>
                    <a:pt x="231" y="49"/>
                  </a:lnTo>
                  <a:lnTo>
                    <a:pt x="288" y="49"/>
                  </a:lnTo>
                  <a:lnTo>
                    <a:pt x="403" y="50"/>
                  </a:lnTo>
                  <a:lnTo>
                    <a:pt x="403" y="50"/>
                  </a:lnTo>
                  <a:lnTo>
                    <a:pt x="520" y="50"/>
                  </a:lnTo>
                  <a:lnTo>
                    <a:pt x="577" y="50"/>
                  </a:lnTo>
                  <a:lnTo>
                    <a:pt x="636" y="51"/>
                  </a:lnTo>
                  <a:lnTo>
                    <a:pt x="636" y="51"/>
                  </a:lnTo>
                  <a:lnTo>
                    <a:pt x="651" y="53"/>
                  </a:lnTo>
                  <a:lnTo>
                    <a:pt x="665" y="55"/>
                  </a:lnTo>
                  <a:lnTo>
                    <a:pt x="677" y="60"/>
                  </a:lnTo>
                  <a:lnTo>
                    <a:pt x="686" y="67"/>
                  </a:lnTo>
                  <a:lnTo>
                    <a:pt x="695" y="75"/>
                  </a:lnTo>
                  <a:lnTo>
                    <a:pt x="703" y="84"/>
                  </a:lnTo>
                  <a:lnTo>
                    <a:pt x="709" y="94"/>
                  </a:lnTo>
                  <a:lnTo>
                    <a:pt x="715" y="106"/>
                  </a:lnTo>
                  <a:lnTo>
                    <a:pt x="720" y="118"/>
                  </a:lnTo>
                  <a:lnTo>
                    <a:pt x="722" y="130"/>
                  </a:lnTo>
                  <a:lnTo>
                    <a:pt x="728" y="157"/>
                  </a:lnTo>
                  <a:lnTo>
                    <a:pt x="730" y="183"/>
                  </a:lnTo>
                  <a:lnTo>
                    <a:pt x="730" y="209"/>
                  </a:lnTo>
                  <a:lnTo>
                    <a:pt x="730" y="209"/>
                  </a:lnTo>
                  <a:lnTo>
                    <a:pt x="732" y="215"/>
                  </a:lnTo>
                  <a:lnTo>
                    <a:pt x="733" y="220"/>
                  </a:lnTo>
                  <a:lnTo>
                    <a:pt x="734" y="224"/>
                  </a:lnTo>
                  <a:lnTo>
                    <a:pt x="738" y="226"/>
                  </a:lnTo>
                  <a:lnTo>
                    <a:pt x="741" y="229"/>
                  </a:lnTo>
                  <a:lnTo>
                    <a:pt x="745" y="230"/>
                  </a:lnTo>
                  <a:lnTo>
                    <a:pt x="754" y="232"/>
                  </a:lnTo>
                  <a:lnTo>
                    <a:pt x="762" y="230"/>
                  </a:lnTo>
                  <a:lnTo>
                    <a:pt x="766" y="229"/>
                  </a:lnTo>
                  <a:lnTo>
                    <a:pt x="770" y="226"/>
                  </a:lnTo>
                  <a:lnTo>
                    <a:pt x="772" y="224"/>
                  </a:lnTo>
                  <a:lnTo>
                    <a:pt x="775" y="220"/>
                  </a:lnTo>
                  <a:lnTo>
                    <a:pt x="776" y="215"/>
                  </a:lnTo>
                  <a:lnTo>
                    <a:pt x="776" y="209"/>
                  </a:lnTo>
                  <a:lnTo>
                    <a:pt x="776" y="209"/>
                  </a:lnTo>
                  <a:lnTo>
                    <a:pt x="776" y="185"/>
                  </a:lnTo>
                  <a:lnTo>
                    <a:pt x="773" y="160"/>
                  </a:lnTo>
                  <a:lnTo>
                    <a:pt x="771" y="134"/>
                  </a:lnTo>
                  <a:lnTo>
                    <a:pt x="766" y="109"/>
                  </a:lnTo>
                  <a:lnTo>
                    <a:pt x="762" y="97"/>
                  </a:lnTo>
                  <a:lnTo>
                    <a:pt x="758" y="85"/>
                  </a:lnTo>
                  <a:lnTo>
                    <a:pt x="753" y="73"/>
                  </a:lnTo>
                  <a:lnTo>
                    <a:pt x="746" y="63"/>
                  </a:lnTo>
                  <a:lnTo>
                    <a:pt x="739" y="53"/>
                  </a:lnTo>
                  <a:lnTo>
                    <a:pt x="732" y="43"/>
                  </a:lnTo>
                  <a:lnTo>
                    <a:pt x="724" y="34"/>
                  </a:lnTo>
                  <a:lnTo>
                    <a:pt x="713" y="26"/>
                  </a:lnTo>
                  <a:lnTo>
                    <a:pt x="713" y="26"/>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1289" name="组合 1288"/>
          <p:cNvGrpSpPr/>
          <p:nvPr/>
        </p:nvGrpSpPr>
        <p:grpSpPr>
          <a:xfrm>
            <a:off x="2203058" y="4939594"/>
            <a:ext cx="960967" cy="954617"/>
            <a:chOff x="2058988" y="4086225"/>
            <a:chExt cx="720725" cy="715963"/>
          </a:xfrm>
          <a:solidFill>
            <a:schemeClr val="tx1">
              <a:lumMod val="65000"/>
              <a:lumOff val="35000"/>
            </a:schemeClr>
          </a:solidFill>
        </p:grpSpPr>
        <p:sp>
          <p:nvSpPr>
            <p:cNvPr id="13262" name="Freeform 974"/>
            <p:cNvSpPr/>
            <p:nvPr/>
          </p:nvSpPr>
          <p:spPr bwMode="auto">
            <a:xfrm>
              <a:off x="2589213" y="4638676"/>
              <a:ext cx="25400" cy="57150"/>
            </a:xfrm>
            <a:custGeom>
              <a:avLst/>
              <a:gdLst/>
              <a:ahLst/>
              <a:cxnLst>
                <a:cxn ang="0">
                  <a:pos x="52" y="3"/>
                </a:cxn>
                <a:cxn ang="0">
                  <a:pos x="52" y="3"/>
                </a:cxn>
                <a:cxn ang="0">
                  <a:pos x="49" y="10"/>
                </a:cxn>
                <a:cxn ang="0">
                  <a:pos x="47" y="18"/>
                </a:cxn>
                <a:cxn ang="0">
                  <a:pos x="40" y="31"/>
                </a:cxn>
                <a:cxn ang="0">
                  <a:pos x="32" y="45"/>
                </a:cxn>
                <a:cxn ang="0">
                  <a:pos x="26" y="58"/>
                </a:cxn>
                <a:cxn ang="0">
                  <a:pos x="26" y="58"/>
                </a:cxn>
                <a:cxn ang="0">
                  <a:pos x="11" y="96"/>
                </a:cxn>
                <a:cxn ang="0">
                  <a:pos x="0" y="136"/>
                </a:cxn>
                <a:cxn ang="0">
                  <a:pos x="0" y="136"/>
                </a:cxn>
                <a:cxn ang="0">
                  <a:pos x="0" y="138"/>
                </a:cxn>
                <a:cxn ang="0">
                  <a:pos x="1" y="139"/>
                </a:cxn>
                <a:cxn ang="0">
                  <a:pos x="4" y="142"/>
                </a:cxn>
                <a:cxn ang="0">
                  <a:pos x="9" y="142"/>
                </a:cxn>
                <a:cxn ang="0">
                  <a:pos x="10" y="141"/>
                </a:cxn>
                <a:cxn ang="0">
                  <a:pos x="11" y="138"/>
                </a:cxn>
                <a:cxn ang="0">
                  <a:pos x="11" y="138"/>
                </a:cxn>
                <a:cxn ang="0">
                  <a:pos x="23" y="100"/>
                </a:cxn>
                <a:cxn ang="0">
                  <a:pos x="36" y="62"/>
                </a:cxn>
                <a:cxn ang="0">
                  <a:pos x="36" y="62"/>
                </a:cxn>
                <a:cxn ang="0">
                  <a:pos x="43" y="48"/>
                </a:cxn>
                <a:cxn ang="0">
                  <a:pos x="51" y="35"/>
                </a:cxn>
                <a:cxn ang="0">
                  <a:pos x="57" y="22"/>
                </a:cxn>
                <a:cxn ang="0">
                  <a:pos x="61" y="14"/>
                </a:cxn>
                <a:cxn ang="0">
                  <a:pos x="63" y="7"/>
                </a:cxn>
                <a:cxn ang="0">
                  <a:pos x="63" y="7"/>
                </a:cxn>
                <a:cxn ang="0">
                  <a:pos x="63" y="5"/>
                </a:cxn>
                <a:cxn ang="0">
                  <a:pos x="61" y="2"/>
                </a:cxn>
                <a:cxn ang="0">
                  <a:pos x="59" y="0"/>
                </a:cxn>
                <a:cxn ang="0">
                  <a:pos x="56" y="0"/>
                </a:cxn>
                <a:cxn ang="0">
                  <a:pos x="55" y="1"/>
                </a:cxn>
                <a:cxn ang="0">
                  <a:pos x="52" y="2"/>
                </a:cxn>
                <a:cxn ang="0">
                  <a:pos x="52" y="3"/>
                </a:cxn>
                <a:cxn ang="0">
                  <a:pos x="52" y="3"/>
                </a:cxn>
              </a:cxnLst>
              <a:rect l="0" t="0" r="r" b="b"/>
              <a:pathLst>
                <a:path w="63" h="142">
                  <a:moveTo>
                    <a:pt x="52" y="3"/>
                  </a:moveTo>
                  <a:lnTo>
                    <a:pt x="52" y="3"/>
                  </a:lnTo>
                  <a:lnTo>
                    <a:pt x="49" y="10"/>
                  </a:lnTo>
                  <a:lnTo>
                    <a:pt x="47" y="18"/>
                  </a:lnTo>
                  <a:lnTo>
                    <a:pt x="40" y="31"/>
                  </a:lnTo>
                  <a:lnTo>
                    <a:pt x="32" y="45"/>
                  </a:lnTo>
                  <a:lnTo>
                    <a:pt x="26" y="58"/>
                  </a:lnTo>
                  <a:lnTo>
                    <a:pt x="26" y="58"/>
                  </a:lnTo>
                  <a:lnTo>
                    <a:pt x="11" y="96"/>
                  </a:lnTo>
                  <a:lnTo>
                    <a:pt x="0" y="136"/>
                  </a:lnTo>
                  <a:lnTo>
                    <a:pt x="0" y="136"/>
                  </a:lnTo>
                  <a:lnTo>
                    <a:pt x="0" y="138"/>
                  </a:lnTo>
                  <a:lnTo>
                    <a:pt x="1" y="139"/>
                  </a:lnTo>
                  <a:lnTo>
                    <a:pt x="4" y="142"/>
                  </a:lnTo>
                  <a:lnTo>
                    <a:pt x="9" y="142"/>
                  </a:lnTo>
                  <a:lnTo>
                    <a:pt x="10" y="141"/>
                  </a:lnTo>
                  <a:lnTo>
                    <a:pt x="11" y="138"/>
                  </a:lnTo>
                  <a:lnTo>
                    <a:pt x="11" y="138"/>
                  </a:lnTo>
                  <a:lnTo>
                    <a:pt x="23" y="100"/>
                  </a:lnTo>
                  <a:lnTo>
                    <a:pt x="36" y="62"/>
                  </a:lnTo>
                  <a:lnTo>
                    <a:pt x="36" y="62"/>
                  </a:lnTo>
                  <a:lnTo>
                    <a:pt x="43" y="48"/>
                  </a:lnTo>
                  <a:lnTo>
                    <a:pt x="51" y="35"/>
                  </a:lnTo>
                  <a:lnTo>
                    <a:pt x="57" y="22"/>
                  </a:lnTo>
                  <a:lnTo>
                    <a:pt x="61" y="14"/>
                  </a:lnTo>
                  <a:lnTo>
                    <a:pt x="63" y="7"/>
                  </a:lnTo>
                  <a:lnTo>
                    <a:pt x="63" y="7"/>
                  </a:lnTo>
                  <a:lnTo>
                    <a:pt x="63" y="5"/>
                  </a:lnTo>
                  <a:lnTo>
                    <a:pt x="61" y="2"/>
                  </a:lnTo>
                  <a:lnTo>
                    <a:pt x="59" y="0"/>
                  </a:lnTo>
                  <a:lnTo>
                    <a:pt x="56" y="0"/>
                  </a:lnTo>
                  <a:lnTo>
                    <a:pt x="55" y="1"/>
                  </a:lnTo>
                  <a:lnTo>
                    <a:pt x="52" y="2"/>
                  </a:lnTo>
                  <a:lnTo>
                    <a:pt x="52" y="3"/>
                  </a:lnTo>
                  <a:lnTo>
                    <a:pt x="5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63" name="Freeform 975"/>
            <p:cNvSpPr/>
            <p:nvPr/>
          </p:nvSpPr>
          <p:spPr bwMode="auto">
            <a:xfrm>
              <a:off x="2608263" y="4622801"/>
              <a:ext cx="41275" cy="88900"/>
            </a:xfrm>
            <a:custGeom>
              <a:avLst/>
              <a:gdLst/>
              <a:ahLst/>
              <a:cxnLst>
                <a:cxn ang="0">
                  <a:pos x="91" y="4"/>
                </a:cxn>
                <a:cxn ang="0">
                  <a:pos x="91" y="4"/>
                </a:cxn>
                <a:cxn ang="0">
                  <a:pos x="81" y="32"/>
                </a:cxn>
                <a:cxn ang="0">
                  <a:pos x="69" y="57"/>
                </a:cxn>
                <a:cxn ang="0">
                  <a:pos x="41" y="108"/>
                </a:cxn>
                <a:cxn ang="0">
                  <a:pos x="28" y="134"/>
                </a:cxn>
                <a:cxn ang="0">
                  <a:pos x="17" y="160"/>
                </a:cxn>
                <a:cxn ang="0">
                  <a:pos x="6" y="187"/>
                </a:cxn>
                <a:cxn ang="0">
                  <a:pos x="2" y="200"/>
                </a:cxn>
                <a:cxn ang="0">
                  <a:pos x="0" y="215"/>
                </a:cxn>
                <a:cxn ang="0">
                  <a:pos x="0" y="215"/>
                </a:cxn>
                <a:cxn ang="0">
                  <a:pos x="0" y="217"/>
                </a:cxn>
                <a:cxn ang="0">
                  <a:pos x="1" y="220"/>
                </a:cxn>
                <a:cxn ang="0">
                  <a:pos x="5" y="223"/>
                </a:cxn>
                <a:cxn ang="0">
                  <a:pos x="6" y="223"/>
                </a:cxn>
                <a:cxn ang="0">
                  <a:pos x="9" y="221"/>
                </a:cxn>
                <a:cxn ang="0">
                  <a:pos x="10" y="220"/>
                </a:cxn>
                <a:cxn ang="0">
                  <a:pos x="11" y="219"/>
                </a:cxn>
                <a:cxn ang="0">
                  <a:pos x="11" y="219"/>
                </a:cxn>
                <a:cxn ang="0">
                  <a:pos x="14" y="204"/>
                </a:cxn>
                <a:cxn ang="0">
                  <a:pos x="18" y="190"/>
                </a:cxn>
                <a:cxn ang="0">
                  <a:pos x="27" y="162"/>
                </a:cxn>
                <a:cxn ang="0">
                  <a:pos x="39" y="136"/>
                </a:cxn>
                <a:cxn ang="0">
                  <a:pos x="52" y="111"/>
                </a:cxn>
                <a:cxn ang="0">
                  <a:pos x="79" y="60"/>
                </a:cxn>
                <a:cxn ang="0">
                  <a:pos x="92" y="34"/>
                </a:cxn>
                <a:cxn ang="0">
                  <a:pos x="103" y="7"/>
                </a:cxn>
                <a:cxn ang="0">
                  <a:pos x="103" y="7"/>
                </a:cxn>
                <a:cxn ang="0">
                  <a:pos x="103" y="4"/>
                </a:cxn>
                <a:cxn ang="0">
                  <a:pos x="102" y="3"/>
                </a:cxn>
                <a:cxn ang="0">
                  <a:pos x="99" y="0"/>
                </a:cxn>
                <a:cxn ang="0">
                  <a:pos x="94" y="0"/>
                </a:cxn>
                <a:cxn ang="0">
                  <a:pos x="92" y="2"/>
                </a:cxn>
                <a:cxn ang="0">
                  <a:pos x="91" y="4"/>
                </a:cxn>
                <a:cxn ang="0">
                  <a:pos x="91" y="4"/>
                </a:cxn>
              </a:cxnLst>
              <a:rect l="0" t="0" r="r" b="b"/>
              <a:pathLst>
                <a:path w="103" h="223">
                  <a:moveTo>
                    <a:pt x="91" y="4"/>
                  </a:moveTo>
                  <a:lnTo>
                    <a:pt x="91" y="4"/>
                  </a:lnTo>
                  <a:lnTo>
                    <a:pt x="81" y="32"/>
                  </a:lnTo>
                  <a:lnTo>
                    <a:pt x="69" y="57"/>
                  </a:lnTo>
                  <a:lnTo>
                    <a:pt x="41" y="108"/>
                  </a:lnTo>
                  <a:lnTo>
                    <a:pt x="28" y="134"/>
                  </a:lnTo>
                  <a:lnTo>
                    <a:pt x="17" y="160"/>
                  </a:lnTo>
                  <a:lnTo>
                    <a:pt x="6" y="187"/>
                  </a:lnTo>
                  <a:lnTo>
                    <a:pt x="2" y="200"/>
                  </a:lnTo>
                  <a:lnTo>
                    <a:pt x="0" y="215"/>
                  </a:lnTo>
                  <a:lnTo>
                    <a:pt x="0" y="215"/>
                  </a:lnTo>
                  <a:lnTo>
                    <a:pt x="0" y="217"/>
                  </a:lnTo>
                  <a:lnTo>
                    <a:pt x="1" y="220"/>
                  </a:lnTo>
                  <a:lnTo>
                    <a:pt x="5" y="223"/>
                  </a:lnTo>
                  <a:lnTo>
                    <a:pt x="6" y="223"/>
                  </a:lnTo>
                  <a:lnTo>
                    <a:pt x="9" y="221"/>
                  </a:lnTo>
                  <a:lnTo>
                    <a:pt x="10" y="220"/>
                  </a:lnTo>
                  <a:lnTo>
                    <a:pt x="11" y="219"/>
                  </a:lnTo>
                  <a:lnTo>
                    <a:pt x="11" y="219"/>
                  </a:lnTo>
                  <a:lnTo>
                    <a:pt x="14" y="204"/>
                  </a:lnTo>
                  <a:lnTo>
                    <a:pt x="18" y="190"/>
                  </a:lnTo>
                  <a:lnTo>
                    <a:pt x="27" y="162"/>
                  </a:lnTo>
                  <a:lnTo>
                    <a:pt x="39" y="136"/>
                  </a:lnTo>
                  <a:lnTo>
                    <a:pt x="52" y="111"/>
                  </a:lnTo>
                  <a:lnTo>
                    <a:pt x="79" y="60"/>
                  </a:lnTo>
                  <a:lnTo>
                    <a:pt x="92" y="34"/>
                  </a:lnTo>
                  <a:lnTo>
                    <a:pt x="103" y="7"/>
                  </a:lnTo>
                  <a:lnTo>
                    <a:pt x="103" y="7"/>
                  </a:lnTo>
                  <a:lnTo>
                    <a:pt x="103" y="4"/>
                  </a:lnTo>
                  <a:lnTo>
                    <a:pt x="102" y="3"/>
                  </a:lnTo>
                  <a:lnTo>
                    <a:pt x="99" y="0"/>
                  </a:lnTo>
                  <a:lnTo>
                    <a:pt x="94" y="0"/>
                  </a:lnTo>
                  <a:lnTo>
                    <a:pt x="92" y="2"/>
                  </a:lnTo>
                  <a:lnTo>
                    <a:pt x="91" y="4"/>
                  </a:lnTo>
                  <a:lnTo>
                    <a:pt x="91"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64" name="Freeform 976"/>
            <p:cNvSpPr/>
            <p:nvPr/>
          </p:nvSpPr>
          <p:spPr bwMode="auto">
            <a:xfrm>
              <a:off x="2624138" y="4616451"/>
              <a:ext cx="49213" cy="123825"/>
            </a:xfrm>
            <a:custGeom>
              <a:avLst/>
              <a:gdLst/>
              <a:ahLst/>
              <a:cxnLst>
                <a:cxn ang="0">
                  <a:pos x="114" y="6"/>
                </a:cxn>
                <a:cxn ang="0">
                  <a:pos x="114" y="6"/>
                </a:cxn>
                <a:cxn ang="0">
                  <a:pos x="113" y="15"/>
                </a:cxn>
                <a:cxn ang="0">
                  <a:pos x="110" y="24"/>
                </a:cxn>
                <a:cxn ang="0">
                  <a:pos x="103" y="40"/>
                </a:cxn>
                <a:cxn ang="0">
                  <a:pos x="96" y="57"/>
                </a:cxn>
                <a:cxn ang="0">
                  <a:pos x="89" y="74"/>
                </a:cxn>
                <a:cxn ang="0">
                  <a:pos x="89" y="74"/>
                </a:cxn>
                <a:cxn ang="0">
                  <a:pos x="73" y="119"/>
                </a:cxn>
                <a:cxn ang="0">
                  <a:pos x="65" y="140"/>
                </a:cxn>
                <a:cxn ang="0">
                  <a:pos x="55" y="162"/>
                </a:cxn>
                <a:cxn ang="0">
                  <a:pos x="55" y="162"/>
                </a:cxn>
                <a:cxn ang="0">
                  <a:pos x="38" y="198"/>
                </a:cxn>
                <a:cxn ang="0">
                  <a:pos x="21" y="233"/>
                </a:cxn>
                <a:cxn ang="0">
                  <a:pos x="14" y="251"/>
                </a:cxn>
                <a:cxn ang="0">
                  <a:pos x="8" y="270"/>
                </a:cxn>
                <a:cxn ang="0">
                  <a:pos x="3" y="288"/>
                </a:cxn>
                <a:cxn ang="0">
                  <a:pos x="0" y="308"/>
                </a:cxn>
                <a:cxn ang="0">
                  <a:pos x="0" y="308"/>
                </a:cxn>
                <a:cxn ang="0">
                  <a:pos x="0" y="310"/>
                </a:cxn>
                <a:cxn ang="0">
                  <a:pos x="1" y="312"/>
                </a:cxn>
                <a:cxn ang="0">
                  <a:pos x="3" y="313"/>
                </a:cxn>
                <a:cxn ang="0">
                  <a:pos x="4" y="313"/>
                </a:cxn>
                <a:cxn ang="0">
                  <a:pos x="9" y="312"/>
                </a:cxn>
                <a:cxn ang="0">
                  <a:pos x="11" y="310"/>
                </a:cxn>
                <a:cxn ang="0">
                  <a:pos x="11" y="308"/>
                </a:cxn>
                <a:cxn ang="0">
                  <a:pos x="11" y="308"/>
                </a:cxn>
                <a:cxn ang="0">
                  <a:pos x="16" y="285"/>
                </a:cxn>
                <a:cxn ang="0">
                  <a:pos x="21" y="263"/>
                </a:cxn>
                <a:cxn ang="0">
                  <a:pos x="29" y="242"/>
                </a:cxn>
                <a:cxn ang="0">
                  <a:pos x="39" y="223"/>
                </a:cxn>
                <a:cxn ang="0">
                  <a:pos x="59" y="181"/>
                </a:cxn>
                <a:cxn ang="0">
                  <a:pos x="68" y="161"/>
                </a:cxn>
                <a:cxn ang="0">
                  <a:pos x="79" y="140"/>
                </a:cxn>
                <a:cxn ang="0">
                  <a:pos x="79" y="140"/>
                </a:cxn>
                <a:cxn ang="0">
                  <a:pos x="85" y="121"/>
                </a:cxn>
                <a:cxn ang="0">
                  <a:pos x="92" y="101"/>
                </a:cxn>
                <a:cxn ang="0">
                  <a:pos x="105" y="60"/>
                </a:cxn>
                <a:cxn ang="0">
                  <a:pos x="105" y="60"/>
                </a:cxn>
                <a:cxn ang="0">
                  <a:pos x="109" y="54"/>
                </a:cxn>
                <a:cxn ang="0">
                  <a:pos x="113" y="47"/>
                </a:cxn>
                <a:cxn ang="0">
                  <a:pos x="116" y="40"/>
                </a:cxn>
                <a:cxn ang="0">
                  <a:pos x="120" y="33"/>
                </a:cxn>
                <a:cxn ang="0">
                  <a:pos x="120" y="33"/>
                </a:cxn>
                <a:cxn ang="0">
                  <a:pos x="123" y="26"/>
                </a:cxn>
                <a:cxn ang="0">
                  <a:pos x="124" y="20"/>
                </a:cxn>
                <a:cxn ang="0">
                  <a:pos x="126" y="6"/>
                </a:cxn>
                <a:cxn ang="0">
                  <a:pos x="126" y="6"/>
                </a:cxn>
                <a:cxn ang="0">
                  <a:pos x="124" y="3"/>
                </a:cxn>
                <a:cxn ang="0">
                  <a:pos x="123" y="2"/>
                </a:cxn>
                <a:cxn ang="0">
                  <a:pos x="120" y="0"/>
                </a:cxn>
                <a:cxn ang="0">
                  <a:pos x="115" y="2"/>
                </a:cxn>
                <a:cxn ang="0">
                  <a:pos x="114" y="3"/>
                </a:cxn>
                <a:cxn ang="0">
                  <a:pos x="114" y="6"/>
                </a:cxn>
                <a:cxn ang="0">
                  <a:pos x="114" y="6"/>
                </a:cxn>
              </a:cxnLst>
              <a:rect l="0" t="0" r="r" b="b"/>
              <a:pathLst>
                <a:path w="126" h="313">
                  <a:moveTo>
                    <a:pt x="114" y="6"/>
                  </a:moveTo>
                  <a:lnTo>
                    <a:pt x="114" y="6"/>
                  </a:lnTo>
                  <a:lnTo>
                    <a:pt x="113" y="15"/>
                  </a:lnTo>
                  <a:lnTo>
                    <a:pt x="110" y="24"/>
                  </a:lnTo>
                  <a:lnTo>
                    <a:pt x="103" y="40"/>
                  </a:lnTo>
                  <a:lnTo>
                    <a:pt x="96" y="57"/>
                  </a:lnTo>
                  <a:lnTo>
                    <a:pt x="89" y="74"/>
                  </a:lnTo>
                  <a:lnTo>
                    <a:pt x="89" y="74"/>
                  </a:lnTo>
                  <a:lnTo>
                    <a:pt x="73" y="119"/>
                  </a:lnTo>
                  <a:lnTo>
                    <a:pt x="65" y="140"/>
                  </a:lnTo>
                  <a:lnTo>
                    <a:pt x="55" y="162"/>
                  </a:lnTo>
                  <a:lnTo>
                    <a:pt x="55" y="162"/>
                  </a:lnTo>
                  <a:lnTo>
                    <a:pt x="38" y="198"/>
                  </a:lnTo>
                  <a:lnTo>
                    <a:pt x="21" y="233"/>
                  </a:lnTo>
                  <a:lnTo>
                    <a:pt x="14" y="251"/>
                  </a:lnTo>
                  <a:lnTo>
                    <a:pt x="8" y="270"/>
                  </a:lnTo>
                  <a:lnTo>
                    <a:pt x="3" y="288"/>
                  </a:lnTo>
                  <a:lnTo>
                    <a:pt x="0" y="308"/>
                  </a:lnTo>
                  <a:lnTo>
                    <a:pt x="0" y="308"/>
                  </a:lnTo>
                  <a:lnTo>
                    <a:pt x="0" y="310"/>
                  </a:lnTo>
                  <a:lnTo>
                    <a:pt x="1" y="312"/>
                  </a:lnTo>
                  <a:lnTo>
                    <a:pt x="3" y="313"/>
                  </a:lnTo>
                  <a:lnTo>
                    <a:pt x="4" y="313"/>
                  </a:lnTo>
                  <a:lnTo>
                    <a:pt x="9" y="312"/>
                  </a:lnTo>
                  <a:lnTo>
                    <a:pt x="11" y="310"/>
                  </a:lnTo>
                  <a:lnTo>
                    <a:pt x="11" y="308"/>
                  </a:lnTo>
                  <a:lnTo>
                    <a:pt x="11" y="308"/>
                  </a:lnTo>
                  <a:lnTo>
                    <a:pt x="16" y="285"/>
                  </a:lnTo>
                  <a:lnTo>
                    <a:pt x="21" y="263"/>
                  </a:lnTo>
                  <a:lnTo>
                    <a:pt x="29" y="242"/>
                  </a:lnTo>
                  <a:lnTo>
                    <a:pt x="39" y="223"/>
                  </a:lnTo>
                  <a:lnTo>
                    <a:pt x="59" y="181"/>
                  </a:lnTo>
                  <a:lnTo>
                    <a:pt x="68" y="161"/>
                  </a:lnTo>
                  <a:lnTo>
                    <a:pt x="79" y="140"/>
                  </a:lnTo>
                  <a:lnTo>
                    <a:pt x="79" y="140"/>
                  </a:lnTo>
                  <a:lnTo>
                    <a:pt x="85" y="121"/>
                  </a:lnTo>
                  <a:lnTo>
                    <a:pt x="92" y="101"/>
                  </a:lnTo>
                  <a:lnTo>
                    <a:pt x="105" y="60"/>
                  </a:lnTo>
                  <a:lnTo>
                    <a:pt x="105" y="60"/>
                  </a:lnTo>
                  <a:lnTo>
                    <a:pt x="109" y="54"/>
                  </a:lnTo>
                  <a:lnTo>
                    <a:pt x="113" y="47"/>
                  </a:lnTo>
                  <a:lnTo>
                    <a:pt x="116" y="40"/>
                  </a:lnTo>
                  <a:lnTo>
                    <a:pt x="120" y="33"/>
                  </a:lnTo>
                  <a:lnTo>
                    <a:pt x="120" y="33"/>
                  </a:lnTo>
                  <a:lnTo>
                    <a:pt x="123" y="26"/>
                  </a:lnTo>
                  <a:lnTo>
                    <a:pt x="124" y="20"/>
                  </a:lnTo>
                  <a:lnTo>
                    <a:pt x="126" y="6"/>
                  </a:lnTo>
                  <a:lnTo>
                    <a:pt x="126" y="6"/>
                  </a:lnTo>
                  <a:lnTo>
                    <a:pt x="124" y="3"/>
                  </a:lnTo>
                  <a:lnTo>
                    <a:pt x="123" y="2"/>
                  </a:lnTo>
                  <a:lnTo>
                    <a:pt x="120" y="0"/>
                  </a:lnTo>
                  <a:lnTo>
                    <a:pt x="115" y="2"/>
                  </a:lnTo>
                  <a:lnTo>
                    <a:pt x="114" y="3"/>
                  </a:lnTo>
                  <a:lnTo>
                    <a:pt x="114" y="6"/>
                  </a:lnTo>
                  <a:lnTo>
                    <a:pt x="114"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65" name="Freeform 977"/>
            <p:cNvSpPr/>
            <p:nvPr/>
          </p:nvSpPr>
          <p:spPr bwMode="auto">
            <a:xfrm>
              <a:off x="2649538" y="4640263"/>
              <a:ext cx="55563" cy="107950"/>
            </a:xfrm>
            <a:custGeom>
              <a:avLst/>
              <a:gdLst/>
              <a:ahLst/>
              <a:cxnLst>
                <a:cxn ang="0">
                  <a:pos x="133" y="1"/>
                </a:cxn>
                <a:cxn ang="0">
                  <a:pos x="133" y="1"/>
                </a:cxn>
                <a:cxn ang="0">
                  <a:pos x="120" y="12"/>
                </a:cxn>
                <a:cxn ang="0">
                  <a:pos x="110" y="25"/>
                </a:cxn>
                <a:cxn ang="0">
                  <a:pos x="101" y="38"/>
                </a:cxn>
                <a:cxn ang="0">
                  <a:pos x="91" y="52"/>
                </a:cxn>
                <a:cxn ang="0">
                  <a:pos x="77" y="82"/>
                </a:cxn>
                <a:cxn ang="0">
                  <a:pos x="63" y="112"/>
                </a:cxn>
                <a:cxn ang="0">
                  <a:pos x="63" y="112"/>
                </a:cxn>
                <a:cxn ang="0">
                  <a:pos x="26" y="191"/>
                </a:cxn>
                <a:cxn ang="0">
                  <a:pos x="26" y="191"/>
                </a:cxn>
                <a:cxn ang="0">
                  <a:pos x="18" y="208"/>
                </a:cxn>
                <a:cxn ang="0">
                  <a:pos x="10" y="226"/>
                </a:cxn>
                <a:cxn ang="0">
                  <a:pos x="4" y="244"/>
                </a:cxn>
                <a:cxn ang="0">
                  <a:pos x="1" y="253"/>
                </a:cxn>
                <a:cxn ang="0">
                  <a:pos x="0" y="263"/>
                </a:cxn>
                <a:cxn ang="0">
                  <a:pos x="0" y="263"/>
                </a:cxn>
                <a:cxn ang="0">
                  <a:pos x="0" y="265"/>
                </a:cxn>
                <a:cxn ang="0">
                  <a:pos x="1" y="267"/>
                </a:cxn>
                <a:cxn ang="0">
                  <a:pos x="2" y="268"/>
                </a:cxn>
                <a:cxn ang="0">
                  <a:pos x="5" y="269"/>
                </a:cxn>
                <a:cxn ang="0">
                  <a:pos x="9" y="267"/>
                </a:cxn>
                <a:cxn ang="0">
                  <a:pos x="10" y="265"/>
                </a:cxn>
                <a:cxn ang="0">
                  <a:pos x="10" y="263"/>
                </a:cxn>
                <a:cxn ang="0">
                  <a:pos x="10" y="263"/>
                </a:cxn>
                <a:cxn ang="0">
                  <a:pos x="13" y="253"/>
                </a:cxn>
                <a:cxn ang="0">
                  <a:pos x="16" y="243"/>
                </a:cxn>
                <a:cxn ang="0">
                  <a:pos x="22" y="225"/>
                </a:cxn>
                <a:cxn ang="0">
                  <a:pos x="40" y="188"/>
                </a:cxn>
                <a:cxn ang="0">
                  <a:pos x="40" y="188"/>
                </a:cxn>
                <a:cxn ang="0">
                  <a:pos x="56" y="153"/>
                </a:cxn>
                <a:cxn ang="0">
                  <a:pos x="73" y="117"/>
                </a:cxn>
                <a:cxn ang="0">
                  <a:pos x="73" y="117"/>
                </a:cxn>
                <a:cxn ang="0">
                  <a:pos x="86" y="89"/>
                </a:cxn>
                <a:cxn ang="0">
                  <a:pos x="99" y="60"/>
                </a:cxn>
                <a:cxn ang="0">
                  <a:pos x="108" y="47"/>
                </a:cxn>
                <a:cxn ang="0">
                  <a:pos x="116" y="34"/>
                </a:cxn>
                <a:cxn ang="0">
                  <a:pos x="127" y="22"/>
                </a:cxn>
                <a:cxn ang="0">
                  <a:pos x="140" y="12"/>
                </a:cxn>
                <a:cxn ang="0">
                  <a:pos x="140" y="12"/>
                </a:cxn>
                <a:cxn ang="0">
                  <a:pos x="141" y="9"/>
                </a:cxn>
                <a:cxn ang="0">
                  <a:pos x="141" y="8"/>
                </a:cxn>
                <a:cxn ang="0">
                  <a:pos x="141" y="2"/>
                </a:cxn>
                <a:cxn ang="0">
                  <a:pos x="140" y="1"/>
                </a:cxn>
                <a:cxn ang="0">
                  <a:pos x="137" y="0"/>
                </a:cxn>
                <a:cxn ang="0">
                  <a:pos x="136" y="0"/>
                </a:cxn>
                <a:cxn ang="0">
                  <a:pos x="133" y="1"/>
                </a:cxn>
                <a:cxn ang="0">
                  <a:pos x="133" y="1"/>
                </a:cxn>
              </a:cxnLst>
              <a:rect l="0" t="0" r="r" b="b"/>
              <a:pathLst>
                <a:path w="141" h="269">
                  <a:moveTo>
                    <a:pt x="133" y="1"/>
                  </a:moveTo>
                  <a:lnTo>
                    <a:pt x="133" y="1"/>
                  </a:lnTo>
                  <a:lnTo>
                    <a:pt x="120" y="12"/>
                  </a:lnTo>
                  <a:lnTo>
                    <a:pt x="110" y="25"/>
                  </a:lnTo>
                  <a:lnTo>
                    <a:pt x="101" y="38"/>
                  </a:lnTo>
                  <a:lnTo>
                    <a:pt x="91" y="52"/>
                  </a:lnTo>
                  <a:lnTo>
                    <a:pt x="77" y="82"/>
                  </a:lnTo>
                  <a:lnTo>
                    <a:pt x="63" y="112"/>
                  </a:lnTo>
                  <a:lnTo>
                    <a:pt x="63" y="112"/>
                  </a:lnTo>
                  <a:lnTo>
                    <a:pt x="26" y="191"/>
                  </a:lnTo>
                  <a:lnTo>
                    <a:pt x="26" y="191"/>
                  </a:lnTo>
                  <a:lnTo>
                    <a:pt x="18" y="208"/>
                  </a:lnTo>
                  <a:lnTo>
                    <a:pt x="10" y="226"/>
                  </a:lnTo>
                  <a:lnTo>
                    <a:pt x="4" y="244"/>
                  </a:lnTo>
                  <a:lnTo>
                    <a:pt x="1" y="253"/>
                  </a:lnTo>
                  <a:lnTo>
                    <a:pt x="0" y="263"/>
                  </a:lnTo>
                  <a:lnTo>
                    <a:pt x="0" y="263"/>
                  </a:lnTo>
                  <a:lnTo>
                    <a:pt x="0" y="265"/>
                  </a:lnTo>
                  <a:lnTo>
                    <a:pt x="1" y="267"/>
                  </a:lnTo>
                  <a:lnTo>
                    <a:pt x="2" y="268"/>
                  </a:lnTo>
                  <a:lnTo>
                    <a:pt x="5" y="269"/>
                  </a:lnTo>
                  <a:lnTo>
                    <a:pt x="9" y="267"/>
                  </a:lnTo>
                  <a:lnTo>
                    <a:pt x="10" y="265"/>
                  </a:lnTo>
                  <a:lnTo>
                    <a:pt x="10" y="263"/>
                  </a:lnTo>
                  <a:lnTo>
                    <a:pt x="10" y="263"/>
                  </a:lnTo>
                  <a:lnTo>
                    <a:pt x="13" y="253"/>
                  </a:lnTo>
                  <a:lnTo>
                    <a:pt x="16" y="243"/>
                  </a:lnTo>
                  <a:lnTo>
                    <a:pt x="22" y="225"/>
                  </a:lnTo>
                  <a:lnTo>
                    <a:pt x="40" y="188"/>
                  </a:lnTo>
                  <a:lnTo>
                    <a:pt x="40" y="188"/>
                  </a:lnTo>
                  <a:lnTo>
                    <a:pt x="56" y="153"/>
                  </a:lnTo>
                  <a:lnTo>
                    <a:pt x="73" y="117"/>
                  </a:lnTo>
                  <a:lnTo>
                    <a:pt x="73" y="117"/>
                  </a:lnTo>
                  <a:lnTo>
                    <a:pt x="86" y="89"/>
                  </a:lnTo>
                  <a:lnTo>
                    <a:pt x="99" y="60"/>
                  </a:lnTo>
                  <a:lnTo>
                    <a:pt x="108" y="47"/>
                  </a:lnTo>
                  <a:lnTo>
                    <a:pt x="116" y="34"/>
                  </a:lnTo>
                  <a:lnTo>
                    <a:pt x="127" y="22"/>
                  </a:lnTo>
                  <a:lnTo>
                    <a:pt x="140" y="12"/>
                  </a:lnTo>
                  <a:lnTo>
                    <a:pt x="140" y="12"/>
                  </a:lnTo>
                  <a:lnTo>
                    <a:pt x="141" y="9"/>
                  </a:lnTo>
                  <a:lnTo>
                    <a:pt x="141" y="8"/>
                  </a:lnTo>
                  <a:lnTo>
                    <a:pt x="141" y="2"/>
                  </a:lnTo>
                  <a:lnTo>
                    <a:pt x="140" y="1"/>
                  </a:lnTo>
                  <a:lnTo>
                    <a:pt x="137" y="0"/>
                  </a:lnTo>
                  <a:lnTo>
                    <a:pt x="136" y="0"/>
                  </a:lnTo>
                  <a:lnTo>
                    <a:pt x="133" y="1"/>
                  </a:lnTo>
                  <a:lnTo>
                    <a:pt x="13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66" name="Freeform 978"/>
            <p:cNvSpPr/>
            <p:nvPr/>
          </p:nvSpPr>
          <p:spPr bwMode="auto">
            <a:xfrm>
              <a:off x="2667001" y="4664076"/>
              <a:ext cx="60325" cy="111125"/>
            </a:xfrm>
            <a:custGeom>
              <a:avLst/>
              <a:gdLst/>
              <a:ahLst/>
              <a:cxnLst>
                <a:cxn ang="0">
                  <a:pos x="147" y="2"/>
                </a:cxn>
                <a:cxn ang="0">
                  <a:pos x="147" y="2"/>
                </a:cxn>
                <a:cxn ang="0">
                  <a:pos x="132" y="12"/>
                </a:cxn>
                <a:cxn ang="0">
                  <a:pos x="121" y="23"/>
                </a:cxn>
                <a:cxn ang="0">
                  <a:pos x="110" y="36"/>
                </a:cxn>
                <a:cxn ang="0">
                  <a:pos x="101" y="49"/>
                </a:cxn>
                <a:cxn ang="0">
                  <a:pos x="92" y="63"/>
                </a:cxn>
                <a:cxn ang="0">
                  <a:pos x="84" y="77"/>
                </a:cxn>
                <a:cxn ang="0">
                  <a:pos x="70" y="108"/>
                </a:cxn>
                <a:cxn ang="0">
                  <a:pos x="70" y="108"/>
                </a:cxn>
                <a:cxn ang="0">
                  <a:pos x="51" y="148"/>
                </a:cxn>
                <a:cxn ang="0">
                  <a:pos x="33" y="190"/>
                </a:cxn>
                <a:cxn ang="0">
                  <a:pos x="2" y="274"/>
                </a:cxn>
                <a:cxn ang="0">
                  <a:pos x="2" y="274"/>
                </a:cxn>
                <a:cxn ang="0">
                  <a:pos x="0" y="275"/>
                </a:cxn>
                <a:cxn ang="0">
                  <a:pos x="2" y="278"/>
                </a:cxn>
                <a:cxn ang="0">
                  <a:pos x="3" y="279"/>
                </a:cxn>
                <a:cxn ang="0">
                  <a:pos x="4" y="280"/>
                </a:cxn>
                <a:cxn ang="0">
                  <a:pos x="9" y="279"/>
                </a:cxn>
                <a:cxn ang="0">
                  <a:pos x="11" y="278"/>
                </a:cxn>
                <a:cxn ang="0">
                  <a:pos x="12" y="276"/>
                </a:cxn>
                <a:cxn ang="0">
                  <a:pos x="12" y="276"/>
                </a:cxn>
                <a:cxn ang="0">
                  <a:pos x="41" y="200"/>
                </a:cxn>
                <a:cxn ang="0">
                  <a:pos x="55" y="164"/>
                </a:cxn>
                <a:cxn ang="0">
                  <a:pos x="72" y="127"/>
                </a:cxn>
                <a:cxn ang="0">
                  <a:pos x="72" y="127"/>
                </a:cxn>
                <a:cxn ang="0">
                  <a:pos x="88" y="94"/>
                </a:cxn>
                <a:cxn ang="0">
                  <a:pos x="96" y="79"/>
                </a:cxn>
                <a:cxn ang="0">
                  <a:pos x="105" y="63"/>
                </a:cxn>
                <a:cxn ang="0">
                  <a:pos x="114" y="49"/>
                </a:cxn>
                <a:cxn ang="0">
                  <a:pos x="126" y="36"/>
                </a:cxn>
                <a:cxn ang="0">
                  <a:pos x="138" y="23"/>
                </a:cxn>
                <a:cxn ang="0">
                  <a:pos x="152" y="11"/>
                </a:cxn>
                <a:cxn ang="0">
                  <a:pos x="152" y="11"/>
                </a:cxn>
                <a:cxn ang="0">
                  <a:pos x="155" y="9"/>
                </a:cxn>
                <a:cxn ang="0">
                  <a:pos x="155" y="7"/>
                </a:cxn>
                <a:cxn ang="0">
                  <a:pos x="155" y="3"/>
                </a:cxn>
                <a:cxn ang="0">
                  <a:pos x="153" y="2"/>
                </a:cxn>
                <a:cxn ang="0">
                  <a:pos x="151" y="0"/>
                </a:cxn>
                <a:cxn ang="0">
                  <a:pos x="149" y="0"/>
                </a:cxn>
                <a:cxn ang="0">
                  <a:pos x="147" y="2"/>
                </a:cxn>
                <a:cxn ang="0">
                  <a:pos x="147" y="2"/>
                </a:cxn>
              </a:cxnLst>
              <a:rect l="0" t="0" r="r" b="b"/>
              <a:pathLst>
                <a:path w="155" h="280">
                  <a:moveTo>
                    <a:pt x="147" y="2"/>
                  </a:moveTo>
                  <a:lnTo>
                    <a:pt x="147" y="2"/>
                  </a:lnTo>
                  <a:lnTo>
                    <a:pt x="132" y="12"/>
                  </a:lnTo>
                  <a:lnTo>
                    <a:pt x="121" y="23"/>
                  </a:lnTo>
                  <a:lnTo>
                    <a:pt x="110" y="36"/>
                  </a:lnTo>
                  <a:lnTo>
                    <a:pt x="101" y="49"/>
                  </a:lnTo>
                  <a:lnTo>
                    <a:pt x="92" y="63"/>
                  </a:lnTo>
                  <a:lnTo>
                    <a:pt x="84" y="77"/>
                  </a:lnTo>
                  <a:lnTo>
                    <a:pt x="70" y="108"/>
                  </a:lnTo>
                  <a:lnTo>
                    <a:pt x="70" y="108"/>
                  </a:lnTo>
                  <a:lnTo>
                    <a:pt x="51" y="148"/>
                  </a:lnTo>
                  <a:lnTo>
                    <a:pt x="33" y="190"/>
                  </a:lnTo>
                  <a:lnTo>
                    <a:pt x="2" y="274"/>
                  </a:lnTo>
                  <a:lnTo>
                    <a:pt x="2" y="274"/>
                  </a:lnTo>
                  <a:lnTo>
                    <a:pt x="0" y="275"/>
                  </a:lnTo>
                  <a:lnTo>
                    <a:pt x="2" y="278"/>
                  </a:lnTo>
                  <a:lnTo>
                    <a:pt x="3" y="279"/>
                  </a:lnTo>
                  <a:lnTo>
                    <a:pt x="4" y="280"/>
                  </a:lnTo>
                  <a:lnTo>
                    <a:pt x="9" y="279"/>
                  </a:lnTo>
                  <a:lnTo>
                    <a:pt x="11" y="278"/>
                  </a:lnTo>
                  <a:lnTo>
                    <a:pt x="12" y="276"/>
                  </a:lnTo>
                  <a:lnTo>
                    <a:pt x="12" y="276"/>
                  </a:lnTo>
                  <a:lnTo>
                    <a:pt x="41" y="200"/>
                  </a:lnTo>
                  <a:lnTo>
                    <a:pt x="55" y="164"/>
                  </a:lnTo>
                  <a:lnTo>
                    <a:pt x="72" y="127"/>
                  </a:lnTo>
                  <a:lnTo>
                    <a:pt x="72" y="127"/>
                  </a:lnTo>
                  <a:lnTo>
                    <a:pt x="88" y="94"/>
                  </a:lnTo>
                  <a:lnTo>
                    <a:pt x="96" y="79"/>
                  </a:lnTo>
                  <a:lnTo>
                    <a:pt x="105" y="63"/>
                  </a:lnTo>
                  <a:lnTo>
                    <a:pt x="114" y="49"/>
                  </a:lnTo>
                  <a:lnTo>
                    <a:pt x="126" y="36"/>
                  </a:lnTo>
                  <a:lnTo>
                    <a:pt x="138" y="23"/>
                  </a:lnTo>
                  <a:lnTo>
                    <a:pt x="152" y="11"/>
                  </a:lnTo>
                  <a:lnTo>
                    <a:pt x="152" y="11"/>
                  </a:lnTo>
                  <a:lnTo>
                    <a:pt x="155" y="9"/>
                  </a:lnTo>
                  <a:lnTo>
                    <a:pt x="155" y="7"/>
                  </a:lnTo>
                  <a:lnTo>
                    <a:pt x="155" y="3"/>
                  </a:lnTo>
                  <a:lnTo>
                    <a:pt x="153" y="2"/>
                  </a:lnTo>
                  <a:lnTo>
                    <a:pt x="151" y="0"/>
                  </a:lnTo>
                  <a:lnTo>
                    <a:pt x="149" y="0"/>
                  </a:lnTo>
                  <a:lnTo>
                    <a:pt x="147" y="2"/>
                  </a:lnTo>
                  <a:lnTo>
                    <a:pt x="14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67" name="Freeform 979"/>
            <p:cNvSpPr/>
            <p:nvPr/>
          </p:nvSpPr>
          <p:spPr bwMode="auto">
            <a:xfrm>
              <a:off x="2686051" y="4686301"/>
              <a:ext cx="58738" cy="106363"/>
            </a:xfrm>
            <a:custGeom>
              <a:avLst/>
              <a:gdLst/>
              <a:ahLst/>
              <a:cxnLst>
                <a:cxn ang="0">
                  <a:pos x="139" y="1"/>
                </a:cxn>
                <a:cxn ang="0">
                  <a:pos x="139" y="1"/>
                </a:cxn>
                <a:cxn ang="0">
                  <a:pos x="127" y="17"/>
                </a:cxn>
                <a:cxn ang="0">
                  <a:pos x="117" y="33"/>
                </a:cxn>
                <a:cxn ang="0">
                  <a:pos x="97" y="64"/>
                </a:cxn>
                <a:cxn ang="0">
                  <a:pos x="82" y="98"/>
                </a:cxn>
                <a:cxn ang="0">
                  <a:pos x="65" y="132"/>
                </a:cxn>
                <a:cxn ang="0">
                  <a:pos x="65" y="132"/>
                </a:cxn>
                <a:cxn ang="0">
                  <a:pos x="27" y="206"/>
                </a:cxn>
                <a:cxn ang="0">
                  <a:pos x="27" y="206"/>
                </a:cxn>
                <a:cxn ang="0">
                  <a:pos x="16" y="233"/>
                </a:cxn>
                <a:cxn ang="0">
                  <a:pos x="8" y="248"/>
                </a:cxn>
                <a:cxn ang="0">
                  <a:pos x="6" y="255"/>
                </a:cxn>
                <a:cxn ang="0">
                  <a:pos x="3" y="257"/>
                </a:cxn>
                <a:cxn ang="0">
                  <a:pos x="3" y="257"/>
                </a:cxn>
                <a:cxn ang="0">
                  <a:pos x="0" y="259"/>
                </a:cxn>
                <a:cxn ang="0">
                  <a:pos x="0" y="261"/>
                </a:cxn>
                <a:cxn ang="0">
                  <a:pos x="0" y="265"/>
                </a:cxn>
                <a:cxn ang="0">
                  <a:pos x="4" y="268"/>
                </a:cxn>
                <a:cxn ang="0">
                  <a:pos x="6" y="268"/>
                </a:cxn>
                <a:cxn ang="0">
                  <a:pos x="8" y="267"/>
                </a:cxn>
                <a:cxn ang="0">
                  <a:pos x="8" y="267"/>
                </a:cxn>
                <a:cxn ang="0">
                  <a:pos x="13" y="263"/>
                </a:cxn>
                <a:cxn ang="0">
                  <a:pos x="17" y="256"/>
                </a:cxn>
                <a:cxn ang="0">
                  <a:pos x="21" y="243"/>
                </a:cxn>
                <a:cxn ang="0">
                  <a:pos x="21" y="243"/>
                </a:cxn>
                <a:cxn ang="0">
                  <a:pos x="30" y="223"/>
                </a:cxn>
                <a:cxn ang="0">
                  <a:pos x="40" y="204"/>
                </a:cxn>
                <a:cxn ang="0">
                  <a:pos x="61" y="166"/>
                </a:cxn>
                <a:cxn ang="0">
                  <a:pos x="61" y="166"/>
                </a:cxn>
                <a:cxn ang="0">
                  <a:pos x="80" y="125"/>
                </a:cxn>
                <a:cxn ang="0">
                  <a:pos x="100" y="85"/>
                </a:cxn>
                <a:cxn ang="0">
                  <a:pos x="110" y="65"/>
                </a:cxn>
                <a:cxn ang="0">
                  <a:pos x="121" y="46"/>
                </a:cxn>
                <a:cxn ang="0">
                  <a:pos x="133" y="27"/>
                </a:cxn>
                <a:cxn ang="0">
                  <a:pos x="147" y="9"/>
                </a:cxn>
                <a:cxn ang="0">
                  <a:pos x="147" y="9"/>
                </a:cxn>
                <a:cxn ang="0">
                  <a:pos x="148" y="8"/>
                </a:cxn>
                <a:cxn ang="0">
                  <a:pos x="148" y="5"/>
                </a:cxn>
                <a:cxn ang="0">
                  <a:pos x="146" y="1"/>
                </a:cxn>
                <a:cxn ang="0">
                  <a:pos x="144" y="0"/>
                </a:cxn>
                <a:cxn ang="0">
                  <a:pos x="142" y="0"/>
                </a:cxn>
                <a:cxn ang="0">
                  <a:pos x="140" y="0"/>
                </a:cxn>
                <a:cxn ang="0">
                  <a:pos x="139" y="1"/>
                </a:cxn>
                <a:cxn ang="0">
                  <a:pos x="139" y="1"/>
                </a:cxn>
              </a:cxnLst>
              <a:rect l="0" t="0" r="r" b="b"/>
              <a:pathLst>
                <a:path w="148" h="268">
                  <a:moveTo>
                    <a:pt x="139" y="1"/>
                  </a:moveTo>
                  <a:lnTo>
                    <a:pt x="139" y="1"/>
                  </a:lnTo>
                  <a:lnTo>
                    <a:pt x="127" y="17"/>
                  </a:lnTo>
                  <a:lnTo>
                    <a:pt x="117" y="33"/>
                  </a:lnTo>
                  <a:lnTo>
                    <a:pt x="97" y="64"/>
                  </a:lnTo>
                  <a:lnTo>
                    <a:pt x="82" y="98"/>
                  </a:lnTo>
                  <a:lnTo>
                    <a:pt x="65" y="132"/>
                  </a:lnTo>
                  <a:lnTo>
                    <a:pt x="65" y="132"/>
                  </a:lnTo>
                  <a:lnTo>
                    <a:pt x="27" y="206"/>
                  </a:lnTo>
                  <a:lnTo>
                    <a:pt x="27" y="206"/>
                  </a:lnTo>
                  <a:lnTo>
                    <a:pt x="16" y="233"/>
                  </a:lnTo>
                  <a:lnTo>
                    <a:pt x="8" y="248"/>
                  </a:lnTo>
                  <a:lnTo>
                    <a:pt x="6" y="255"/>
                  </a:lnTo>
                  <a:lnTo>
                    <a:pt x="3" y="257"/>
                  </a:lnTo>
                  <a:lnTo>
                    <a:pt x="3" y="257"/>
                  </a:lnTo>
                  <a:lnTo>
                    <a:pt x="0" y="259"/>
                  </a:lnTo>
                  <a:lnTo>
                    <a:pt x="0" y="261"/>
                  </a:lnTo>
                  <a:lnTo>
                    <a:pt x="0" y="265"/>
                  </a:lnTo>
                  <a:lnTo>
                    <a:pt x="4" y="268"/>
                  </a:lnTo>
                  <a:lnTo>
                    <a:pt x="6" y="268"/>
                  </a:lnTo>
                  <a:lnTo>
                    <a:pt x="8" y="267"/>
                  </a:lnTo>
                  <a:lnTo>
                    <a:pt x="8" y="267"/>
                  </a:lnTo>
                  <a:lnTo>
                    <a:pt x="13" y="263"/>
                  </a:lnTo>
                  <a:lnTo>
                    <a:pt x="17" y="256"/>
                  </a:lnTo>
                  <a:lnTo>
                    <a:pt x="21" y="243"/>
                  </a:lnTo>
                  <a:lnTo>
                    <a:pt x="21" y="243"/>
                  </a:lnTo>
                  <a:lnTo>
                    <a:pt x="30" y="223"/>
                  </a:lnTo>
                  <a:lnTo>
                    <a:pt x="40" y="204"/>
                  </a:lnTo>
                  <a:lnTo>
                    <a:pt x="61" y="166"/>
                  </a:lnTo>
                  <a:lnTo>
                    <a:pt x="61" y="166"/>
                  </a:lnTo>
                  <a:lnTo>
                    <a:pt x="80" y="125"/>
                  </a:lnTo>
                  <a:lnTo>
                    <a:pt x="100" y="85"/>
                  </a:lnTo>
                  <a:lnTo>
                    <a:pt x="110" y="65"/>
                  </a:lnTo>
                  <a:lnTo>
                    <a:pt x="121" y="46"/>
                  </a:lnTo>
                  <a:lnTo>
                    <a:pt x="133" y="27"/>
                  </a:lnTo>
                  <a:lnTo>
                    <a:pt x="147" y="9"/>
                  </a:lnTo>
                  <a:lnTo>
                    <a:pt x="147" y="9"/>
                  </a:lnTo>
                  <a:lnTo>
                    <a:pt x="148" y="8"/>
                  </a:lnTo>
                  <a:lnTo>
                    <a:pt x="148" y="5"/>
                  </a:lnTo>
                  <a:lnTo>
                    <a:pt x="146" y="1"/>
                  </a:lnTo>
                  <a:lnTo>
                    <a:pt x="144" y="0"/>
                  </a:lnTo>
                  <a:lnTo>
                    <a:pt x="142" y="0"/>
                  </a:lnTo>
                  <a:lnTo>
                    <a:pt x="140" y="0"/>
                  </a:lnTo>
                  <a:lnTo>
                    <a:pt x="139" y="1"/>
                  </a:lnTo>
                  <a:lnTo>
                    <a:pt x="13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68" name="Freeform 980"/>
            <p:cNvSpPr/>
            <p:nvPr/>
          </p:nvSpPr>
          <p:spPr bwMode="auto">
            <a:xfrm>
              <a:off x="2719388" y="4702176"/>
              <a:ext cx="41275" cy="79375"/>
            </a:xfrm>
            <a:custGeom>
              <a:avLst/>
              <a:gdLst/>
              <a:ahLst/>
              <a:cxnLst>
                <a:cxn ang="0">
                  <a:pos x="92" y="3"/>
                </a:cxn>
                <a:cxn ang="0">
                  <a:pos x="92" y="3"/>
                </a:cxn>
                <a:cxn ang="0">
                  <a:pos x="85" y="13"/>
                </a:cxn>
                <a:cxn ang="0">
                  <a:pos x="80" y="24"/>
                </a:cxn>
                <a:cxn ang="0">
                  <a:pos x="70" y="47"/>
                </a:cxn>
                <a:cxn ang="0">
                  <a:pos x="61" y="71"/>
                </a:cxn>
                <a:cxn ang="0">
                  <a:pos x="50" y="95"/>
                </a:cxn>
                <a:cxn ang="0">
                  <a:pos x="50" y="95"/>
                </a:cxn>
                <a:cxn ang="0">
                  <a:pos x="38" y="119"/>
                </a:cxn>
                <a:cxn ang="0">
                  <a:pos x="27" y="143"/>
                </a:cxn>
                <a:cxn ang="0">
                  <a:pos x="2" y="191"/>
                </a:cxn>
                <a:cxn ang="0">
                  <a:pos x="2" y="191"/>
                </a:cxn>
                <a:cxn ang="0">
                  <a:pos x="0" y="193"/>
                </a:cxn>
                <a:cxn ang="0">
                  <a:pos x="0" y="195"/>
                </a:cxn>
                <a:cxn ang="0">
                  <a:pos x="3" y="198"/>
                </a:cxn>
                <a:cxn ang="0">
                  <a:pos x="7" y="199"/>
                </a:cxn>
                <a:cxn ang="0">
                  <a:pos x="10" y="198"/>
                </a:cxn>
                <a:cxn ang="0">
                  <a:pos x="11" y="197"/>
                </a:cxn>
                <a:cxn ang="0">
                  <a:pos x="11" y="197"/>
                </a:cxn>
                <a:cxn ang="0">
                  <a:pos x="37" y="149"/>
                </a:cxn>
                <a:cxn ang="0">
                  <a:pos x="61" y="101"/>
                </a:cxn>
                <a:cxn ang="0">
                  <a:pos x="61" y="101"/>
                </a:cxn>
                <a:cxn ang="0">
                  <a:pos x="70" y="78"/>
                </a:cxn>
                <a:cxn ang="0">
                  <a:pos x="79" y="53"/>
                </a:cxn>
                <a:cxn ang="0">
                  <a:pos x="89" y="30"/>
                </a:cxn>
                <a:cxn ang="0">
                  <a:pos x="96" y="19"/>
                </a:cxn>
                <a:cxn ang="0">
                  <a:pos x="102" y="8"/>
                </a:cxn>
                <a:cxn ang="0">
                  <a:pos x="102" y="8"/>
                </a:cxn>
                <a:cxn ang="0">
                  <a:pos x="104" y="6"/>
                </a:cxn>
                <a:cxn ang="0">
                  <a:pos x="104" y="4"/>
                </a:cxn>
                <a:cxn ang="0">
                  <a:pos x="102" y="2"/>
                </a:cxn>
                <a:cxn ang="0">
                  <a:pos x="101" y="0"/>
                </a:cxn>
                <a:cxn ang="0">
                  <a:pos x="96" y="0"/>
                </a:cxn>
                <a:cxn ang="0">
                  <a:pos x="95" y="0"/>
                </a:cxn>
                <a:cxn ang="0">
                  <a:pos x="92" y="3"/>
                </a:cxn>
                <a:cxn ang="0">
                  <a:pos x="92" y="3"/>
                </a:cxn>
              </a:cxnLst>
              <a:rect l="0" t="0" r="r" b="b"/>
              <a:pathLst>
                <a:path w="104" h="199">
                  <a:moveTo>
                    <a:pt x="92" y="3"/>
                  </a:moveTo>
                  <a:lnTo>
                    <a:pt x="92" y="3"/>
                  </a:lnTo>
                  <a:lnTo>
                    <a:pt x="85" y="13"/>
                  </a:lnTo>
                  <a:lnTo>
                    <a:pt x="80" y="24"/>
                  </a:lnTo>
                  <a:lnTo>
                    <a:pt x="70" y="47"/>
                  </a:lnTo>
                  <a:lnTo>
                    <a:pt x="61" y="71"/>
                  </a:lnTo>
                  <a:lnTo>
                    <a:pt x="50" y="95"/>
                  </a:lnTo>
                  <a:lnTo>
                    <a:pt x="50" y="95"/>
                  </a:lnTo>
                  <a:lnTo>
                    <a:pt x="38" y="119"/>
                  </a:lnTo>
                  <a:lnTo>
                    <a:pt x="27" y="143"/>
                  </a:lnTo>
                  <a:lnTo>
                    <a:pt x="2" y="191"/>
                  </a:lnTo>
                  <a:lnTo>
                    <a:pt x="2" y="191"/>
                  </a:lnTo>
                  <a:lnTo>
                    <a:pt x="0" y="193"/>
                  </a:lnTo>
                  <a:lnTo>
                    <a:pt x="0" y="195"/>
                  </a:lnTo>
                  <a:lnTo>
                    <a:pt x="3" y="198"/>
                  </a:lnTo>
                  <a:lnTo>
                    <a:pt x="7" y="199"/>
                  </a:lnTo>
                  <a:lnTo>
                    <a:pt x="10" y="198"/>
                  </a:lnTo>
                  <a:lnTo>
                    <a:pt x="11" y="197"/>
                  </a:lnTo>
                  <a:lnTo>
                    <a:pt x="11" y="197"/>
                  </a:lnTo>
                  <a:lnTo>
                    <a:pt x="37" y="149"/>
                  </a:lnTo>
                  <a:lnTo>
                    <a:pt x="61" y="101"/>
                  </a:lnTo>
                  <a:lnTo>
                    <a:pt x="61" y="101"/>
                  </a:lnTo>
                  <a:lnTo>
                    <a:pt x="70" y="78"/>
                  </a:lnTo>
                  <a:lnTo>
                    <a:pt x="79" y="53"/>
                  </a:lnTo>
                  <a:lnTo>
                    <a:pt x="89" y="30"/>
                  </a:lnTo>
                  <a:lnTo>
                    <a:pt x="96" y="19"/>
                  </a:lnTo>
                  <a:lnTo>
                    <a:pt x="102" y="8"/>
                  </a:lnTo>
                  <a:lnTo>
                    <a:pt x="102" y="8"/>
                  </a:lnTo>
                  <a:lnTo>
                    <a:pt x="104" y="6"/>
                  </a:lnTo>
                  <a:lnTo>
                    <a:pt x="104" y="4"/>
                  </a:lnTo>
                  <a:lnTo>
                    <a:pt x="102" y="2"/>
                  </a:lnTo>
                  <a:lnTo>
                    <a:pt x="101" y="0"/>
                  </a:lnTo>
                  <a:lnTo>
                    <a:pt x="96" y="0"/>
                  </a:lnTo>
                  <a:lnTo>
                    <a:pt x="95" y="0"/>
                  </a:lnTo>
                  <a:lnTo>
                    <a:pt x="92" y="3"/>
                  </a:lnTo>
                  <a:lnTo>
                    <a:pt x="9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69" name="Freeform 981"/>
            <p:cNvSpPr/>
            <p:nvPr/>
          </p:nvSpPr>
          <p:spPr bwMode="auto">
            <a:xfrm>
              <a:off x="2106613" y="4506913"/>
              <a:ext cx="20638" cy="25400"/>
            </a:xfrm>
            <a:custGeom>
              <a:avLst/>
              <a:gdLst/>
              <a:ahLst/>
              <a:cxnLst>
                <a:cxn ang="0">
                  <a:pos x="44" y="0"/>
                </a:cxn>
                <a:cxn ang="0">
                  <a:pos x="44" y="0"/>
                </a:cxn>
                <a:cxn ang="0">
                  <a:pos x="36" y="6"/>
                </a:cxn>
                <a:cxn ang="0">
                  <a:pos x="30" y="11"/>
                </a:cxn>
                <a:cxn ang="0">
                  <a:pos x="23" y="17"/>
                </a:cxn>
                <a:cxn ang="0">
                  <a:pos x="18" y="25"/>
                </a:cxn>
                <a:cxn ang="0">
                  <a:pos x="9" y="41"/>
                </a:cxn>
                <a:cxn ang="0">
                  <a:pos x="0" y="57"/>
                </a:cxn>
                <a:cxn ang="0">
                  <a:pos x="0" y="57"/>
                </a:cxn>
                <a:cxn ang="0">
                  <a:pos x="0" y="58"/>
                </a:cxn>
                <a:cxn ang="0">
                  <a:pos x="0" y="61"/>
                </a:cxn>
                <a:cxn ang="0">
                  <a:pos x="2" y="63"/>
                </a:cxn>
                <a:cxn ang="0">
                  <a:pos x="6" y="64"/>
                </a:cxn>
                <a:cxn ang="0">
                  <a:pos x="9" y="63"/>
                </a:cxn>
                <a:cxn ang="0">
                  <a:pos x="10" y="62"/>
                </a:cxn>
                <a:cxn ang="0">
                  <a:pos x="10" y="62"/>
                </a:cxn>
                <a:cxn ang="0">
                  <a:pos x="18" y="46"/>
                </a:cxn>
                <a:cxn ang="0">
                  <a:pos x="22" y="40"/>
                </a:cxn>
                <a:cxn ang="0">
                  <a:pos x="28" y="33"/>
                </a:cxn>
                <a:cxn ang="0">
                  <a:pos x="28" y="33"/>
                </a:cxn>
                <a:cxn ang="0">
                  <a:pos x="38" y="20"/>
                </a:cxn>
                <a:cxn ang="0">
                  <a:pos x="43" y="15"/>
                </a:cxn>
                <a:cxn ang="0">
                  <a:pos x="49" y="11"/>
                </a:cxn>
                <a:cxn ang="0">
                  <a:pos x="49" y="11"/>
                </a:cxn>
                <a:cxn ang="0">
                  <a:pos x="52" y="10"/>
                </a:cxn>
                <a:cxn ang="0">
                  <a:pos x="52" y="7"/>
                </a:cxn>
                <a:cxn ang="0">
                  <a:pos x="52" y="3"/>
                </a:cxn>
                <a:cxn ang="0">
                  <a:pos x="48" y="0"/>
                </a:cxn>
                <a:cxn ang="0">
                  <a:pos x="47" y="0"/>
                </a:cxn>
                <a:cxn ang="0">
                  <a:pos x="44" y="0"/>
                </a:cxn>
                <a:cxn ang="0">
                  <a:pos x="44" y="0"/>
                </a:cxn>
              </a:cxnLst>
              <a:rect l="0" t="0" r="r" b="b"/>
              <a:pathLst>
                <a:path w="52" h="64">
                  <a:moveTo>
                    <a:pt x="44" y="0"/>
                  </a:moveTo>
                  <a:lnTo>
                    <a:pt x="44" y="0"/>
                  </a:lnTo>
                  <a:lnTo>
                    <a:pt x="36" y="6"/>
                  </a:lnTo>
                  <a:lnTo>
                    <a:pt x="30" y="11"/>
                  </a:lnTo>
                  <a:lnTo>
                    <a:pt x="23" y="17"/>
                  </a:lnTo>
                  <a:lnTo>
                    <a:pt x="18" y="25"/>
                  </a:lnTo>
                  <a:lnTo>
                    <a:pt x="9" y="41"/>
                  </a:lnTo>
                  <a:lnTo>
                    <a:pt x="0" y="57"/>
                  </a:lnTo>
                  <a:lnTo>
                    <a:pt x="0" y="57"/>
                  </a:lnTo>
                  <a:lnTo>
                    <a:pt x="0" y="58"/>
                  </a:lnTo>
                  <a:lnTo>
                    <a:pt x="0" y="61"/>
                  </a:lnTo>
                  <a:lnTo>
                    <a:pt x="2" y="63"/>
                  </a:lnTo>
                  <a:lnTo>
                    <a:pt x="6" y="64"/>
                  </a:lnTo>
                  <a:lnTo>
                    <a:pt x="9" y="63"/>
                  </a:lnTo>
                  <a:lnTo>
                    <a:pt x="10" y="62"/>
                  </a:lnTo>
                  <a:lnTo>
                    <a:pt x="10" y="62"/>
                  </a:lnTo>
                  <a:lnTo>
                    <a:pt x="18" y="46"/>
                  </a:lnTo>
                  <a:lnTo>
                    <a:pt x="22" y="40"/>
                  </a:lnTo>
                  <a:lnTo>
                    <a:pt x="28" y="33"/>
                  </a:lnTo>
                  <a:lnTo>
                    <a:pt x="28" y="33"/>
                  </a:lnTo>
                  <a:lnTo>
                    <a:pt x="38" y="20"/>
                  </a:lnTo>
                  <a:lnTo>
                    <a:pt x="43" y="15"/>
                  </a:lnTo>
                  <a:lnTo>
                    <a:pt x="49" y="11"/>
                  </a:lnTo>
                  <a:lnTo>
                    <a:pt x="49" y="11"/>
                  </a:lnTo>
                  <a:lnTo>
                    <a:pt x="52" y="10"/>
                  </a:lnTo>
                  <a:lnTo>
                    <a:pt x="52" y="7"/>
                  </a:lnTo>
                  <a:lnTo>
                    <a:pt x="52" y="3"/>
                  </a:lnTo>
                  <a:lnTo>
                    <a:pt x="48" y="0"/>
                  </a:lnTo>
                  <a:lnTo>
                    <a:pt x="47" y="0"/>
                  </a:lnTo>
                  <a:lnTo>
                    <a:pt x="44" y="0"/>
                  </a:lnTo>
                  <a:lnTo>
                    <a:pt x="44"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70" name="Freeform 982"/>
            <p:cNvSpPr/>
            <p:nvPr/>
          </p:nvSpPr>
          <p:spPr bwMode="auto">
            <a:xfrm>
              <a:off x="2135188" y="4549776"/>
              <a:ext cx="22225" cy="33338"/>
            </a:xfrm>
            <a:custGeom>
              <a:avLst/>
              <a:gdLst/>
              <a:ahLst/>
              <a:cxnLst>
                <a:cxn ang="0">
                  <a:pos x="45" y="2"/>
                </a:cxn>
                <a:cxn ang="0">
                  <a:pos x="45" y="2"/>
                </a:cxn>
                <a:cxn ang="0">
                  <a:pos x="40" y="13"/>
                </a:cxn>
                <a:cxn ang="0">
                  <a:pos x="32" y="23"/>
                </a:cxn>
                <a:cxn ang="0">
                  <a:pos x="18" y="43"/>
                </a:cxn>
                <a:cxn ang="0">
                  <a:pos x="18" y="43"/>
                </a:cxn>
                <a:cxn ang="0">
                  <a:pos x="7" y="60"/>
                </a:cxn>
                <a:cxn ang="0">
                  <a:pos x="3" y="69"/>
                </a:cxn>
                <a:cxn ang="0">
                  <a:pos x="0" y="78"/>
                </a:cxn>
                <a:cxn ang="0">
                  <a:pos x="0" y="78"/>
                </a:cxn>
                <a:cxn ang="0">
                  <a:pos x="0" y="81"/>
                </a:cxn>
                <a:cxn ang="0">
                  <a:pos x="0" y="83"/>
                </a:cxn>
                <a:cxn ang="0">
                  <a:pos x="3" y="86"/>
                </a:cxn>
                <a:cxn ang="0">
                  <a:pos x="7" y="85"/>
                </a:cxn>
                <a:cxn ang="0">
                  <a:pos x="10" y="83"/>
                </a:cxn>
                <a:cxn ang="0">
                  <a:pos x="10" y="82"/>
                </a:cxn>
                <a:cxn ang="0">
                  <a:pos x="10" y="82"/>
                </a:cxn>
                <a:cxn ang="0">
                  <a:pos x="15" y="72"/>
                </a:cxn>
                <a:cxn ang="0">
                  <a:pos x="20" y="61"/>
                </a:cxn>
                <a:cxn ang="0">
                  <a:pos x="32" y="43"/>
                </a:cxn>
                <a:cxn ang="0">
                  <a:pos x="45" y="24"/>
                </a:cxn>
                <a:cxn ang="0">
                  <a:pos x="52" y="15"/>
                </a:cxn>
                <a:cxn ang="0">
                  <a:pos x="56" y="6"/>
                </a:cxn>
                <a:cxn ang="0">
                  <a:pos x="56" y="6"/>
                </a:cxn>
                <a:cxn ang="0">
                  <a:pos x="57" y="4"/>
                </a:cxn>
                <a:cxn ang="0">
                  <a:pos x="56" y="1"/>
                </a:cxn>
                <a:cxn ang="0">
                  <a:pos x="54" y="0"/>
                </a:cxn>
                <a:cxn ang="0">
                  <a:pos x="53" y="0"/>
                </a:cxn>
                <a:cxn ang="0">
                  <a:pos x="48" y="0"/>
                </a:cxn>
                <a:cxn ang="0">
                  <a:pos x="47" y="1"/>
                </a:cxn>
                <a:cxn ang="0">
                  <a:pos x="45" y="2"/>
                </a:cxn>
                <a:cxn ang="0">
                  <a:pos x="45" y="2"/>
                </a:cxn>
              </a:cxnLst>
              <a:rect l="0" t="0" r="r" b="b"/>
              <a:pathLst>
                <a:path w="57" h="86">
                  <a:moveTo>
                    <a:pt x="45" y="2"/>
                  </a:moveTo>
                  <a:lnTo>
                    <a:pt x="45" y="2"/>
                  </a:lnTo>
                  <a:lnTo>
                    <a:pt x="40" y="13"/>
                  </a:lnTo>
                  <a:lnTo>
                    <a:pt x="32" y="23"/>
                  </a:lnTo>
                  <a:lnTo>
                    <a:pt x="18" y="43"/>
                  </a:lnTo>
                  <a:lnTo>
                    <a:pt x="18" y="43"/>
                  </a:lnTo>
                  <a:lnTo>
                    <a:pt x="7" y="60"/>
                  </a:lnTo>
                  <a:lnTo>
                    <a:pt x="3" y="69"/>
                  </a:lnTo>
                  <a:lnTo>
                    <a:pt x="0" y="78"/>
                  </a:lnTo>
                  <a:lnTo>
                    <a:pt x="0" y="78"/>
                  </a:lnTo>
                  <a:lnTo>
                    <a:pt x="0" y="81"/>
                  </a:lnTo>
                  <a:lnTo>
                    <a:pt x="0" y="83"/>
                  </a:lnTo>
                  <a:lnTo>
                    <a:pt x="3" y="86"/>
                  </a:lnTo>
                  <a:lnTo>
                    <a:pt x="7" y="85"/>
                  </a:lnTo>
                  <a:lnTo>
                    <a:pt x="10" y="83"/>
                  </a:lnTo>
                  <a:lnTo>
                    <a:pt x="10" y="82"/>
                  </a:lnTo>
                  <a:lnTo>
                    <a:pt x="10" y="82"/>
                  </a:lnTo>
                  <a:lnTo>
                    <a:pt x="15" y="72"/>
                  </a:lnTo>
                  <a:lnTo>
                    <a:pt x="20" y="61"/>
                  </a:lnTo>
                  <a:lnTo>
                    <a:pt x="32" y="43"/>
                  </a:lnTo>
                  <a:lnTo>
                    <a:pt x="45" y="24"/>
                  </a:lnTo>
                  <a:lnTo>
                    <a:pt x="52" y="15"/>
                  </a:lnTo>
                  <a:lnTo>
                    <a:pt x="56" y="6"/>
                  </a:lnTo>
                  <a:lnTo>
                    <a:pt x="56" y="6"/>
                  </a:lnTo>
                  <a:lnTo>
                    <a:pt x="57" y="4"/>
                  </a:lnTo>
                  <a:lnTo>
                    <a:pt x="56" y="1"/>
                  </a:lnTo>
                  <a:lnTo>
                    <a:pt x="54" y="0"/>
                  </a:lnTo>
                  <a:lnTo>
                    <a:pt x="53" y="0"/>
                  </a:lnTo>
                  <a:lnTo>
                    <a:pt x="48" y="0"/>
                  </a:lnTo>
                  <a:lnTo>
                    <a:pt x="47" y="1"/>
                  </a:lnTo>
                  <a:lnTo>
                    <a:pt x="45" y="2"/>
                  </a:lnTo>
                  <a:lnTo>
                    <a:pt x="4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71" name="Freeform 983"/>
            <p:cNvSpPr/>
            <p:nvPr/>
          </p:nvSpPr>
          <p:spPr bwMode="auto">
            <a:xfrm>
              <a:off x="2171701" y="4578351"/>
              <a:ext cx="15875" cy="26988"/>
            </a:xfrm>
            <a:custGeom>
              <a:avLst/>
              <a:gdLst/>
              <a:ahLst/>
              <a:cxnLst>
                <a:cxn ang="0">
                  <a:pos x="30" y="7"/>
                </a:cxn>
                <a:cxn ang="0">
                  <a:pos x="30" y="7"/>
                </a:cxn>
                <a:cxn ang="0">
                  <a:pos x="29" y="11"/>
                </a:cxn>
                <a:cxn ang="0">
                  <a:pos x="28" y="13"/>
                </a:cxn>
                <a:cxn ang="0">
                  <a:pos x="24" y="20"/>
                </a:cxn>
                <a:cxn ang="0">
                  <a:pos x="18" y="26"/>
                </a:cxn>
                <a:cxn ang="0">
                  <a:pos x="14" y="33"/>
                </a:cxn>
                <a:cxn ang="0">
                  <a:pos x="14" y="33"/>
                </a:cxn>
                <a:cxn ang="0">
                  <a:pos x="7" y="47"/>
                </a:cxn>
                <a:cxn ang="0">
                  <a:pos x="0" y="62"/>
                </a:cxn>
                <a:cxn ang="0">
                  <a:pos x="0" y="62"/>
                </a:cxn>
                <a:cxn ang="0">
                  <a:pos x="0" y="64"/>
                </a:cxn>
                <a:cxn ang="0">
                  <a:pos x="0" y="66"/>
                </a:cxn>
                <a:cxn ang="0">
                  <a:pos x="1" y="68"/>
                </a:cxn>
                <a:cxn ang="0">
                  <a:pos x="4" y="68"/>
                </a:cxn>
                <a:cxn ang="0">
                  <a:pos x="8" y="68"/>
                </a:cxn>
                <a:cxn ang="0">
                  <a:pos x="9" y="67"/>
                </a:cxn>
                <a:cxn ang="0">
                  <a:pos x="11" y="64"/>
                </a:cxn>
                <a:cxn ang="0">
                  <a:pos x="11" y="64"/>
                </a:cxn>
                <a:cxn ang="0">
                  <a:pos x="18" y="47"/>
                </a:cxn>
                <a:cxn ang="0">
                  <a:pos x="24" y="39"/>
                </a:cxn>
                <a:cxn ang="0">
                  <a:pos x="29" y="32"/>
                </a:cxn>
                <a:cxn ang="0">
                  <a:pos x="29" y="32"/>
                </a:cxn>
                <a:cxn ang="0">
                  <a:pos x="34" y="26"/>
                </a:cxn>
                <a:cxn ang="0">
                  <a:pos x="38" y="20"/>
                </a:cxn>
                <a:cxn ang="0">
                  <a:pos x="41" y="13"/>
                </a:cxn>
                <a:cxn ang="0">
                  <a:pos x="42" y="7"/>
                </a:cxn>
                <a:cxn ang="0">
                  <a:pos x="42" y="7"/>
                </a:cxn>
                <a:cxn ang="0">
                  <a:pos x="42" y="4"/>
                </a:cxn>
                <a:cxn ang="0">
                  <a:pos x="41" y="1"/>
                </a:cxn>
                <a:cxn ang="0">
                  <a:pos x="38" y="1"/>
                </a:cxn>
                <a:cxn ang="0">
                  <a:pos x="37" y="0"/>
                </a:cxn>
                <a:cxn ang="0">
                  <a:pos x="33" y="1"/>
                </a:cxn>
                <a:cxn ang="0">
                  <a:pos x="31" y="4"/>
                </a:cxn>
                <a:cxn ang="0">
                  <a:pos x="30" y="7"/>
                </a:cxn>
                <a:cxn ang="0">
                  <a:pos x="30" y="7"/>
                </a:cxn>
              </a:cxnLst>
              <a:rect l="0" t="0" r="r" b="b"/>
              <a:pathLst>
                <a:path w="42" h="68">
                  <a:moveTo>
                    <a:pt x="30" y="7"/>
                  </a:moveTo>
                  <a:lnTo>
                    <a:pt x="30" y="7"/>
                  </a:lnTo>
                  <a:lnTo>
                    <a:pt x="29" y="11"/>
                  </a:lnTo>
                  <a:lnTo>
                    <a:pt x="28" y="13"/>
                  </a:lnTo>
                  <a:lnTo>
                    <a:pt x="24" y="20"/>
                  </a:lnTo>
                  <a:lnTo>
                    <a:pt x="18" y="26"/>
                  </a:lnTo>
                  <a:lnTo>
                    <a:pt x="14" y="33"/>
                  </a:lnTo>
                  <a:lnTo>
                    <a:pt x="14" y="33"/>
                  </a:lnTo>
                  <a:lnTo>
                    <a:pt x="7" y="47"/>
                  </a:lnTo>
                  <a:lnTo>
                    <a:pt x="0" y="62"/>
                  </a:lnTo>
                  <a:lnTo>
                    <a:pt x="0" y="62"/>
                  </a:lnTo>
                  <a:lnTo>
                    <a:pt x="0" y="64"/>
                  </a:lnTo>
                  <a:lnTo>
                    <a:pt x="0" y="66"/>
                  </a:lnTo>
                  <a:lnTo>
                    <a:pt x="1" y="68"/>
                  </a:lnTo>
                  <a:lnTo>
                    <a:pt x="4" y="68"/>
                  </a:lnTo>
                  <a:lnTo>
                    <a:pt x="8" y="68"/>
                  </a:lnTo>
                  <a:lnTo>
                    <a:pt x="9" y="67"/>
                  </a:lnTo>
                  <a:lnTo>
                    <a:pt x="11" y="64"/>
                  </a:lnTo>
                  <a:lnTo>
                    <a:pt x="11" y="64"/>
                  </a:lnTo>
                  <a:lnTo>
                    <a:pt x="18" y="47"/>
                  </a:lnTo>
                  <a:lnTo>
                    <a:pt x="24" y="39"/>
                  </a:lnTo>
                  <a:lnTo>
                    <a:pt x="29" y="32"/>
                  </a:lnTo>
                  <a:lnTo>
                    <a:pt x="29" y="32"/>
                  </a:lnTo>
                  <a:lnTo>
                    <a:pt x="34" y="26"/>
                  </a:lnTo>
                  <a:lnTo>
                    <a:pt x="38" y="20"/>
                  </a:lnTo>
                  <a:lnTo>
                    <a:pt x="41" y="13"/>
                  </a:lnTo>
                  <a:lnTo>
                    <a:pt x="42" y="7"/>
                  </a:lnTo>
                  <a:lnTo>
                    <a:pt x="42" y="7"/>
                  </a:lnTo>
                  <a:lnTo>
                    <a:pt x="42" y="4"/>
                  </a:lnTo>
                  <a:lnTo>
                    <a:pt x="41" y="1"/>
                  </a:lnTo>
                  <a:lnTo>
                    <a:pt x="38" y="1"/>
                  </a:lnTo>
                  <a:lnTo>
                    <a:pt x="37" y="0"/>
                  </a:lnTo>
                  <a:lnTo>
                    <a:pt x="33" y="1"/>
                  </a:lnTo>
                  <a:lnTo>
                    <a:pt x="31" y="4"/>
                  </a:lnTo>
                  <a:lnTo>
                    <a:pt x="30" y="7"/>
                  </a:lnTo>
                  <a:lnTo>
                    <a:pt x="30" y="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72" name="Freeform 984"/>
            <p:cNvSpPr/>
            <p:nvPr/>
          </p:nvSpPr>
          <p:spPr bwMode="auto">
            <a:xfrm>
              <a:off x="2203451" y="4606926"/>
              <a:ext cx="17463" cy="23813"/>
            </a:xfrm>
            <a:custGeom>
              <a:avLst/>
              <a:gdLst/>
              <a:ahLst/>
              <a:cxnLst>
                <a:cxn ang="0">
                  <a:pos x="31" y="3"/>
                </a:cxn>
                <a:cxn ang="0">
                  <a:pos x="31" y="3"/>
                </a:cxn>
                <a:cxn ang="0">
                  <a:pos x="21" y="15"/>
                </a:cxn>
                <a:cxn ang="0">
                  <a:pos x="12" y="25"/>
                </a:cxn>
                <a:cxn ang="0">
                  <a:pos x="12" y="25"/>
                </a:cxn>
                <a:cxn ang="0">
                  <a:pos x="8" y="32"/>
                </a:cxn>
                <a:cxn ang="0">
                  <a:pos x="5" y="38"/>
                </a:cxn>
                <a:cxn ang="0">
                  <a:pos x="0" y="53"/>
                </a:cxn>
                <a:cxn ang="0">
                  <a:pos x="0" y="53"/>
                </a:cxn>
                <a:cxn ang="0">
                  <a:pos x="0" y="54"/>
                </a:cxn>
                <a:cxn ang="0">
                  <a:pos x="0" y="57"/>
                </a:cxn>
                <a:cxn ang="0">
                  <a:pos x="2" y="61"/>
                </a:cxn>
                <a:cxn ang="0">
                  <a:pos x="5" y="61"/>
                </a:cxn>
                <a:cxn ang="0">
                  <a:pos x="6" y="61"/>
                </a:cxn>
                <a:cxn ang="0">
                  <a:pos x="9" y="61"/>
                </a:cxn>
                <a:cxn ang="0">
                  <a:pos x="10" y="58"/>
                </a:cxn>
                <a:cxn ang="0">
                  <a:pos x="10" y="58"/>
                </a:cxn>
                <a:cxn ang="0">
                  <a:pos x="16" y="45"/>
                </a:cxn>
                <a:cxn ang="0">
                  <a:pos x="18" y="38"/>
                </a:cxn>
                <a:cxn ang="0">
                  <a:pos x="22" y="32"/>
                </a:cxn>
                <a:cxn ang="0">
                  <a:pos x="22" y="32"/>
                </a:cxn>
                <a:cxn ang="0">
                  <a:pos x="26" y="25"/>
                </a:cxn>
                <a:cxn ang="0">
                  <a:pos x="31" y="20"/>
                </a:cxn>
                <a:cxn ang="0">
                  <a:pos x="40" y="8"/>
                </a:cxn>
                <a:cxn ang="0">
                  <a:pos x="40" y="8"/>
                </a:cxn>
                <a:cxn ang="0">
                  <a:pos x="42" y="7"/>
                </a:cxn>
                <a:cxn ang="0">
                  <a:pos x="42" y="4"/>
                </a:cxn>
                <a:cxn ang="0">
                  <a:pos x="40" y="3"/>
                </a:cxn>
                <a:cxn ang="0">
                  <a:pos x="39" y="2"/>
                </a:cxn>
                <a:cxn ang="0">
                  <a:pos x="35" y="0"/>
                </a:cxn>
                <a:cxn ang="0">
                  <a:pos x="33" y="0"/>
                </a:cxn>
                <a:cxn ang="0">
                  <a:pos x="31" y="3"/>
                </a:cxn>
                <a:cxn ang="0">
                  <a:pos x="31" y="3"/>
                </a:cxn>
              </a:cxnLst>
              <a:rect l="0" t="0" r="r" b="b"/>
              <a:pathLst>
                <a:path w="42" h="61">
                  <a:moveTo>
                    <a:pt x="31" y="3"/>
                  </a:moveTo>
                  <a:lnTo>
                    <a:pt x="31" y="3"/>
                  </a:lnTo>
                  <a:lnTo>
                    <a:pt x="21" y="15"/>
                  </a:lnTo>
                  <a:lnTo>
                    <a:pt x="12" y="25"/>
                  </a:lnTo>
                  <a:lnTo>
                    <a:pt x="12" y="25"/>
                  </a:lnTo>
                  <a:lnTo>
                    <a:pt x="8" y="32"/>
                  </a:lnTo>
                  <a:lnTo>
                    <a:pt x="5" y="38"/>
                  </a:lnTo>
                  <a:lnTo>
                    <a:pt x="0" y="53"/>
                  </a:lnTo>
                  <a:lnTo>
                    <a:pt x="0" y="53"/>
                  </a:lnTo>
                  <a:lnTo>
                    <a:pt x="0" y="54"/>
                  </a:lnTo>
                  <a:lnTo>
                    <a:pt x="0" y="57"/>
                  </a:lnTo>
                  <a:lnTo>
                    <a:pt x="2" y="61"/>
                  </a:lnTo>
                  <a:lnTo>
                    <a:pt x="5" y="61"/>
                  </a:lnTo>
                  <a:lnTo>
                    <a:pt x="6" y="61"/>
                  </a:lnTo>
                  <a:lnTo>
                    <a:pt x="9" y="61"/>
                  </a:lnTo>
                  <a:lnTo>
                    <a:pt x="10" y="58"/>
                  </a:lnTo>
                  <a:lnTo>
                    <a:pt x="10" y="58"/>
                  </a:lnTo>
                  <a:lnTo>
                    <a:pt x="16" y="45"/>
                  </a:lnTo>
                  <a:lnTo>
                    <a:pt x="18" y="38"/>
                  </a:lnTo>
                  <a:lnTo>
                    <a:pt x="22" y="32"/>
                  </a:lnTo>
                  <a:lnTo>
                    <a:pt x="22" y="32"/>
                  </a:lnTo>
                  <a:lnTo>
                    <a:pt x="26" y="25"/>
                  </a:lnTo>
                  <a:lnTo>
                    <a:pt x="31" y="20"/>
                  </a:lnTo>
                  <a:lnTo>
                    <a:pt x="40" y="8"/>
                  </a:lnTo>
                  <a:lnTo>
                    <a:pt x="40" y="8"/>
                  </a:lnTo>
                  <a:lnTo>
                    <a:pt x="42" y="7"/>
                  </a:lnTo>
                  <a:lnTo>
                    <a:pt x="42" y="4"/>
                  </a:lnTo>
                  <a:lnTo>
                    <a:pt x="40" y="3"/>
                  </a:lnTo>
                  <a:lnTo>
                    <a:pt x="39" y="2"/>
                  </a:lnTo>
                  <a:lnTo>
                    <a:pt x="35" y="0"/>
                  </a:lnTo>
                  <a:lnTo>
                    <a:pt x="33" y="0"/>
                  </a:lnTo>
                  <a:lnTo>
                    <a:pt x="31" y="3"/>
                  </a:lnTo>
                  <a:lnTo>
                    <a:pt x="31"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73" name="Freeform 985"/>
            <p:cNvSpPr/>
            <p:nvPr/>
          </p:nvSpPr>
          <p:spPr bwMode="auto">
            <a:xfrm>
              <a:off x="2246313" y="4625976"/>
              <a:ext cx="19050" cy="28575"/>
            </a:xfrm>
            <a:custGeom>
              <a:avLst/>
              <a:gdLst/>
              <a:ahLst/>
              <a:cxnLst>
                <a:cxn ang="0">
                  <a:pos x="39" y="3"/>
                </a:cxn>
                <a:cxn ang="0">
                  <a:pos x="39" y="3"/>
                </a:cxn>
                <a:cxn ang="0">
                  <a:pos x="34" y="11"/>
                </a:cxn>
                <a:cxn ang="0">
                  <a:pos x="27" y="18"/>
                </a:cxn>
                <a:cxn ang="0">
                  <a:pos x="27" y="18"/>
                </a:cxn>
                <a:cxn ang="0">
                  <a:pos x="23" y="28"/>
                </a:cxn>
                <a:cxn ang="0">
                  <a:pos x="18" y="37"/>
                </a:cxn>
                <a:cxn ang="0">
                  <a:pos x="18" y="37"/>
                </a:cxn>
                <a:cxn ang="0">
                  <a:pos x="8" y="50"/>
                </a:cxn>
                <a:cxn ang="0">
                  <a:pos x="4" y="56"/>
                </a:cxn>
                <a:cxn ang="0">
                  <a:pos x="0" y="64"/>
                </a:cxn>
                <a:cxn ang="0">
                  <a:pos x="0" y="64"/>
                </a:cxn>
                <a:cxn ang="0">
                  <a:pos x="0" y="67"/>
                </a:cxn>
                <a:cxn ang="0">
                  <a:pos x="1" y="69"/>
                </a:cxn>
                <a:cxn ang="0">
                  <a:pos x="4" y="71"/>
                </a:cxn>
                <a:cxn ang="0">
                  <a:pos x="9" y="71"/>
                </a:cxn>
                <a:cxn ang="0">
                  <a:pos x="10" y="69"/>
                </a:cxn>
                <a:cxn ang="0">
                  <a:pos x="12" y="68"/>
                </a:cxn>
                <a:cxn ang="0">
                  <a:pos x="12" y="68"/>
                </a:cxn>
                <a:cxn ang="0">
                  <a:pos x="14" y="60"/>
                </a:cxn>
                <a:cxn ang="0">
                  <a:pos x="19" y="52"/>
                </a:cxn>
                <a:cxn ang="0">
                  <a:pos x="30" y="39"/>
                </a:cxn>
                <a:cxn ang="0">
                  <a:pos x="30" y="39"/>
                </a:cxn>
                <a:cxn ang="0">
                  <a:pos x="34" y="32"/>
                </a:cxn>
                <a:cxn ang="0">
                  <a:pos x="38" y="25"/>
                </a:cxn>
                <a:cxn ang="0">
                  <a:pos x="38" y="25"/>
                </a:cxn>
                <a:cxn ang="0">
                  <a:pos x="43" y="16"/>
                </a:cxn>
                <a:cxn ang="0">
                  <a:pos x="48" y="8"/>
                </a:cxn>
                <a:cxn ang="0">
                  <a:pos x="48" y="8"/>
                </a:cxn>
                <a:cxn ang="0">
                  <a:pos x="49" y="5"/>
                </a:cxn>
                <a:cxn ang="0">
                  <a:pos x="49" y="4"/>
                </a:cxn>
                <a:cxn ang="0">
                  <a:pos x="47" y="0"/>
                </a:cxn>
                <a:cxn ang="0">
                  <a:pos x="43" y="0"/>
                </a:cxn>
                <a:cxn ang="0">
                  <a:pos x="40" y="0"/>
                </a:cxn>
                <a:cxn ang="0">
                  <a:pos x="39" y="3"/>
                </a:cxn>
                <a:cxn ang="0">
                  <a:pos x="39" y="3"/>
                </a:cxn>
              </a:cxnLst>
              <a:rect l="0" t="0" r="r" b="b"/>
              <a:pathLst>
                <a:path w="49" h="71">
                  <a:moveTo>
                    <a:pt x="39" y="3"/>
                  </a:moveTo>
                  <a:lnTo>
                    <a:pt x="39" y="3"/>
                  </a:lnTo>
                  <a:lnTo>
                    <a:pt x="34" y="11"/>
                  </a:lnTo>
                  <a:lnTo>
                    <a:pt x="27" y="18"/>
                  </a:lnTo>
                  <a:lnTo>
                    <a:pt x="27" y="18"/>
                  </a:lnTo>
                  <a:lnTo>
                    <a:pt x="23" y="28"/>
                  </a:lnTo>
                  <a:lnTo>
                    <a:pt x="18" y="37"/>
                  </a:lnTo>
                  <a:lnTo>
                    <a:pt x="18" y="37"/>
                  </a:lnTo>
                  <a:lnTo>
                    <a:pt x="8" y="50"/>
                  </a:lnTo>
                  <a:lnTo>
                    <a:pt x="4" y="56"/>
                  </a:lnTo>
                  <a:lnTo>
                    <a:pt x="0" y="64"/>
                  </a:lnTo>
                  <a:lnTo>
                    <a:pt x="0" y="64"/>
                  </a:lnTo>
                  <a:lnTo>
                    <a:pt x="0" y="67"/>
                  </a:lnTo>
                  <a:lnTo>
                    <a:pt x="1" y="69"/>
                  </a:lnTo>
                  <a:lnTo>
                    <a:pt x="4" y="71"/>
                  </a:lnTo>
                  <a:lnTo>
                    <a:pt x="9" y="71"/>
                  </a:lnTo>
                  <a:lnTo>
                    <a:pt x="10" y="69"/>
                  </a:lnTo>
                  <a:lnTo>
                    <a:pt x="12" y="68"/>
                  </a:lnTo>
                  <a:lnTo>
                    <a:pt x="12" y="68"/>
                  </a:lnTo>
                  <a:lnTo>
                    <a:pt x="14" y="60"/>
                  </a:lnTo>
                  <a:lnTo>
                    <a:pt x="19" y="52"/>
                  </a:lnTo>
                  <a:lnTo>
                    <a:pt x="30" y="39"/>
                  </a:lnTo>
                  <a:lnTo>
                    <a:pt x="30" y="39"/>
                  </a:lnTo>
                  <a:lnTo>
                    <a:pt x="34" y="32"/>
                  </a:lnTo>
                  <a:lnTo>
                    <a:pt x="38" y="25"/>
                  </a:lnTo>
                  <a:lnTo>
                    <a:pt x="38" y="25"/>
                  </a:lnTo>
                  <a:lnTo>
                    <a:pt x="43" y="16"/>
                  </a:lnTo>
                  <a:lnTo>
                    <a:pt x="48" y="8"/>
                  </a:lnTo>
                  <a:lnTo>
                    <a:pt x="48" y="8"/>
                  </a:lnTo>
                  <a:lnTo>
                    <a:pt x="49" y="5"/>
                  </a:lnTo>
                  <a:lnTo>
                    <a:pt x="49" y="4"/>
                  </a:lnTo>
                  <a:lnTo>
                    <a:pt x="47" y="0"/>
                  </a:lnTo>
                  <a:lnTo>
                    <a:pt x="43" y="0"/>
                  </a:lnTo>
                  <a:lnTo>
                    <a:pt x="40" y="0"/>
                  </a:lnTo>
                  <a:lnTo>
                    <a:pt x="39" y="3"/>
                  </a:lnTo>
                  <a:lnTo>
                    <a:pt x="3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74" name="Freeform 986"/>
            <p:cNvSpPr/>
            <p:nvPr/>
          </p:nvSpPr>
          <p:spPr bwMode="auto">
            <a:xfrm>
              <a:off x="2290763" y="4641851"/>
              <a:ext cx="19050" cy="28575"/>
            </a:xfrm>
            <a:custGeom>
              <a:avLst/>
              <a:gdLst/>
              <a:ahLst/>
              <a:cxnLst>
                <a:cxn ang="0">
                  <a:pos x="38" y="4"/>
                </a:cxn>
                <a:cxn ang="0">
                  <a:pos x="38" y="4"/>
                </a:cxn>
                <a:cxn ang="0">
                  <a:pos x="34" y="12"/>
                </a:cxn>
                <a:cxn ang="0">
                  <a:pos x="29" y="20"/>
                </a:cxn>
                <a:cxn ang="0">
                  <a:pos x="17" y="33"/>
                </a:cxn>
                <a:cxn ang="0">
                  <a:pos x="12" y="41"/>
                </a:cxn>
                <a:cxn ang="0">
                  <a:pos x="6" y="47"/>
                </a:cxn>
                <a:cxn ang="0">
                  <a:pos x="3" y="55"/>
                </a:cxn>
                <a:cxn ang="0">
                  <a:pos x="0" y="64"/>
                </a:cxn>
                <a:cxn ang="0">
                  <a:pos x="0" y="64"/>
                </a:cxn>
                <a:cxn ang="0">
                  <a:pos x="0" y="67"/>
                </a:cxn>
                <a:cxn ang="0">
                  <a:pos x="0" y="69"/>
                </a:cxn>
                <a:cxn ang="0">
                  <a:pos x="4" y="72"/>
                </a:cxn>
                <a:cxn ang="0">
                  <a:pos x="6" y="72"/>
                </a:cxn>
                <a:cxn ang="0">
                  <a:pos x="8" y="71"/>
                </a:cxn>
                <a:cxn ang="0">
                  <a:pos x="9" y="69"/>
                </a:cxn>
                <a:cxn ang="0">
                  <a:pos x="10" y="68"/>
                </a:cxn>
                <a:cxn ang="0">
                  <a:pos x="10" y="68"/>
                </a:cxn>
                <a:cxn ang="0">
                  <a:pos x="13" y="59"/>
                </a:cxn>
                <a:cxn ang="0">
                  <a:pos x="17" y="51"/>
                </a:cxn>
                <a:cxn ang="0">
                  <a:pos x="22" y="43"/>
                </a:cxn>
                <a:cxn ang="0">
                  <a:pos x="29" y="37"/>
                </a:cxn>
                <a:cxn ang="0">
                  <a:pos x="39" y="22"/>
                </a:cxn>
                <a:cxn ang="0">
                  <a:pos x="44" y="14"/>
                </a:cxn>
                <a:cxn ang="0">
                  <a:pos x="48" y="7"/>
                </a:cxn>
                <a:cxn ang="0">
                  <a:pos x="48" y="7"/>
                </a:cxn>
                <a:cxn ang="0">
                  <a:pos x="50" y="4"/>
                </a:cxn>
                <a:cxn ang="0">
                  <a:pos x="48" y="3"/>
                </a:cxn>
                <a:cxn ang="0">
                  <a:pos x="47" y="1"/>
                </a:cxn>
                <a:cxn ang="0">
                  <a:pos x="46" y="0"/>
                </a:cxn>
                <a:cxn ang="0">
                  <a:pos x="41" y="0"/>
                </a:cxn>
                <a:cxn ang="0">
                  <a:pos x="39" y="1"/>
                </a:cxn>
                <a:cxn ang="0">
                  <a:pos x="38" y="4"/>
                </a:cxn>
                <a:cxn ang="0">
                  <a:pos x="38" y="4"/>
                </a:cxn>
              </a:cxnLst>
              <a:rect l="0" t="0" r="r" b="b"/>
              <a:pathLst>
                <a:path w="50" h="72">
                  <a:moveTo>
                    <a:pt x="38" y="4"/>
                  </a:moveTo>
                  <a:lnTo>
                    <a:pt x="38" y="4"/>
                  </a:lnTo>
                  <a:lnTo>
                    <a:pt x="34" y="12"/>
                  </a:lnTo>
                  <a:lnTo>
                    <a:pt x="29" y="20"/>
                  </a:lnTo>
                  <a:lnTo>
                    <a:pt x="17" y="33"/>
                  </a:lnTo>
                  <a:lnTo>
                    <a:pt x="12" y="41"/>
                  </a:lnTo>
                  <a:lnTo>
                    <a:pt x="6" y="47"/>
                  </a:lnTo>
                  <a:lnTo>
                    <a:pt x="3" y="55"/>
                  </a:lnTo>
                  <a:lnTo>
                    <a:pt x="0" y="64"/>
                  </a:lnTo>
                  <a:lnTo>
                    <a:pt x="0" y="64"/>
                  </a:lnTo>
                  <a:lnTo>
                    <a:pt x="0" y="67"/>
                  </a:lnTo>
                  <a:lnTo>
                    <a:pt x="0" y="69"/>
                  </a:lnTo>
                  <a:lnTo>
                    <a:pt x="4" y="72"/>
                  </a:lnTo>
                  <a:lnTo>
                    <a:pt x="6" y="72"/>
                  </a:lnTo>
                  <a:lnTo>
                    <a:pt x="8" y="71"/>
                  </a:lnTo>
                  <a:lnTo>
                    <a:pt x="9" y="69"/>
                  </a:lnTo>
                  <a:lnTo>
                    <a:pt x="10" y="68"/>
                  </a:lnTo>
                  <a:lnTo>
                    <a:pt x="10" y="68"/>
                  </a:lnTo>
                  <a:lnTo>
                    <a:pt x="13" y="59"/>
                  </a:lnTo>
                  <a:lnTo>
                    <a:pt x="17" y="51"/>
                  </a:lnTo>
                  <a:lnTo>
                    <a:pt x="22" y="43"/>
                  </a:lnTo>
                  <a:lnTo>
                    <a:pt x="29" y="37"/>
                  </a:lnTo>
                  <a:lnTo>
                    <a:pt x="39" y="22"/>
                  </a:lnTo>
                  <a:lnTo>
                    <a:pt x="44" y="14"/>
                  </a:lnTo>
                  <a:lnTo>
                    <a:pt x="48" y="7"/>
                  </a:lnTo>
                  <a:lnTo>
                    <a:pt x="48" y="7"/>
                  </a:lnTo>
                  <a:lnTo>
                    <a:pt x="50" y="4"/>
                  </a:lnTo>
                  <a:lnTo>
                    <a:pt x="48" y="3"/>
                  </a:lnTo>
                  <a:lnTo>
                    <a:pt x="47" y="1"/>
                  </a:lnTo>
                  <a:lnTo>
                    <a:pt x="46" y="0"/>
                  </a:lnTo>
                  <a:lnTo>
                    <a:pt x="41" y="0"/>
                  </a:lnTo>
                  <a:lnTo>
                    <a:pt x="39" y="1"/>
                  </a:lnTo>
                  <a:lnTo>
                    <a:pt x="38" y="4"/>
                  </a:lnTo>
                  <a:lnTo>
                    <a:pt x="3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75" name="Freeform 987"/>
            <p:cNvSpPr/>
            <p:nvPr/>
          </p:nvSpPr>
          <p:spPr bwMode="auto">
            <a:xfrm>
              <a:off x="2338388" y="4646613"/>
              <a:ext cx="17463" cy="28575"/>
            </a:xfrm>
            <a:custGeom>
              <a:avLst/>
              <a:gdLst/>
              <a:ahLst/>
              <a:cxnLst>
                <a:cxn ang="0">
                  <a:pos x="30" y="4"/>
                </a:cxn>
                <a:cxn ang="0">
                  <a:pos x="30" y="4"/>
                </a:cxn>
                <a:cxn ang="0">
                  <a:pos x="28" y="10"/>
                </a:cxn>
                <a:cxn ang="0">
                  <a:pos x="26" y="14"/>
                </a:cxn>
                <a:cxn ang="0">
                  <a:pos x="19" y="20"/>
                </a:cxn>
                <a:cxn ang="0">
                  <a:pos x="19" y="20"/>
                </a:cxn>
                <a:cxn ang="0">
                  <a:pos x="15" y="28"/>
                </a:cxn>
                <a:cxn ang="0">
                  <a:pos x="11" y="36"/>
                </a:cxn>
                <a:cxn ang="0">
                  <a:pos x="11" y="36"/>
                </a:cxn>
                <a:cxn ang="0">
                  <a:pos x="9" y="45"/>
                </a:cxn>
                <a:cxn ang="0">
                  <a:pos x="6" y="54"/>
                </a:cxn>
                <a:cxn ang="0">
                  <a:pos x="6" y="54"/>
                </a:cxn>
                <a:cxn ang="0">
                  <a:pos x="5" y="57"/>
                </a:cxn>
                <a:cxn ang="0">
                  <a:pos x="4" y="59"/>
                </a:cxn>
                <a:cxn ang="0">
                  <a:pos x="1" y="63"/>
                </a:cxn>
                <a:cxn ang="0">
                  <a:pos x="0" y="66"/>
                </a:cxn>
                <a:cxn ang="0">
                  <a:pos x="0" y="66"/>
                </a:cxn>
                <a:cxn ang="0">
                  <a:pos x="0" y="68"/>
                </a:cxn>
                <a:cxn ang="0">
                  <a:pos x="0" y="70"/>
                </a:cxn>
                <a:cxn ang="0">
                  <a:pos x="4" y="72"/>
                </a:cxn>
                <a:cxn ang="0">
                  <a:pos x="7" y="72"/>
                </a:cxn>
                <a:cxn ang="0">
                  <a:pos x="9" y="71"/>
                </a:cxn>
                <a:cxn ang="0">
                  <a:pos x="10" y="68"/>
                </a:cxn>
                <a:cxn ang="0">
                  <a:pos x="10" y="68"/>
                </a:cxn>
                <a:cxn ang="0">
                  <a:pos x="13" y="65"/>
                </a:cxn>
                <a:cxn ang="0">
                  <a:pos x="17" y="59"/>
                </a:cxn>
                <a:cxn ang="0">
                  <a:pos x="17" y="59"/>
                </a:cxn>
                <a:cxn ang="0">
                  <a:pos x="21" y="49"/>
                </a:cxn>
                <a:cxn ang="0">
                  <a:pos x="23" y="38"/>
                </a:cxn>
                <a:cxn ang="0">
                  <a:pos x="23" y="38"/>
                </a:cxn>
                <a:cxn ang="0">
                  <a:pos x="24" y="34"/>
                </a:cxn>
                <a:cxn ang="0">
                  <a:pos x="27" y="31"/>
                </a:cxn>
                <a:cxn ang="0">
                  <a:pos x="32" y="23"/>
                </a:cxn>
                <a:cxn ang="0">
                  <a:pos x="38" y="16"/>
                </a:cxn>
                <a:cxn ang="0">
                  <a:pos x="40" y="12"/>
                </a:cxn>
                <a:cxn ang="0">
                  <a:pos x="41" y="8"/>
                </a:cxn>
                <a:cxn ang="0">
                  <a:pos x="41" y="8"/>
                </a:cxn>
                <a:cxn ang="0">
                  <a:pos x="40" y="6"/>
                </a:cxn>
                <a:cxn ang="0">
                  <a:pos x="40" y="3"/>
                </a:cxn>
                <a:cxn ang="0">
                  <a:pos x="36" y="0"/>
                </a:cxn>
                <a:cxn ang="0">
                  <a:pos x="34" y="0"/>
                </a:cxn>
                <a:cxn ang="0">
                  <a:pos x="32" y="2"/>
                </a:cxn>
                <a:cxn ang="0">
                  <a:pos x="31" y="3"/>
                </a:cxn>
                <a:cxn ang="0">
                  <a:pos x="30" y="4"/>
                </a:cxn>
                <a:cxn ang="0">
                  <a:pos x="30" y="4"/>
                </a:cxn>
              </a:cxnLst>
              <a:rect l="0" t="0" r="r" b="b"/>
              <a:pathLst>
                <a:path w="41" h="72">
                  <a:moveTo>
                    <a:pt x="30" y="4"/>
                  </a:moveTo>
                  <a:lnTo>
                    <a:pt x="30" y="4"/>
                  </a:lnTo>
                  <a:lnTo>
                    <a:pt x="28" y="10"/>
                  </a:lnTo>
                  <a:lnTo>
                    <a:pt x="26" y="14"/>
                  </a:lnTo>
                  <a:lnTo>
                    <a:pt x="19" y="20"/>
                  </a:lnTo>
                  <a:lnTo>
                    <a:pt x="19" y="20"/>
                  </a:lnTo>
                  <a:lnTo>
                    <a:pt x="15" y="28"/>
                  </a:lnTo>
                  <a:lnTo>
                    <a:pt x="11" y="36"/>
                  </a:lnTo>
                  <a:lnTo>
                    <a:pt x="11" y="36"/>
                  </a:lnTo>
                  <a:lnTo>
                    <a:pt x="9" y="45"/>
                  </a:lnTo>
                  <a:lnTo>
                    <a:pt x="6" y="54"/>
                  </a:lnTo>
                  <a:lnTo>
                    <a:pt x="6" y="54"/>
                  </a:lnTo>
                  <a:lnTo>
                    <a:pt x="5" y="57"/>
                  </a:lnTo>
                  <a:lnTo>
                    <a:pt x="4" y="59"/>
                  </a:lnTo>
                  <a:lnTo>
                    <a:pt x="1" y="63"/>
                  </a:lnTo>
                  <a:lnTo>
                    <a:pt x="0" y="66"/>
                  </a:lnTo>
                  <a:lnTo>
                    <a:pt x="0" y="66"/>
                  </a:lnTo>
                  <a:lnTo>
                    <a:pt x="0" y="68"/>
                  </a:lnTo>
                  <a:lnTo>
                    <a:pt x="0" y="70"/>
                  </a:lnTo>
                  <a:lnTo>
                    <a:pt x="4" y="72"/>
                  </a:lnTo>
                  <a:lnTo>
                    <a:pt x="7" y="72"/>
                  </a:lnTo>
                  <a:lnTo>
                    <a:pt x="9" y="71"/>
                  </a:lnTo>
                  <a:lnTo>
                    <a:pt x="10" y="68"/>
                  </a:lnTo>
                  <a:lnTo>
                    <a:pt x="10" y="68"/>
                  </a:lnTo>
                  <a:lnTo>
                    <a:pt x="13" y="65"/>
                  </a:lnTo>
                  <a:lnTo>
                    <a:pt x="17" y="59"/>
                  </a:lnTo>
                  <a:lnTo>
                    <a:pt x="17" y="59"/>
                  </a:lnTo>
                  <a:lnTo>
                    <a:pt x="21" y="49"/>
                  </a:lnTo>
                  <a:lnTo>
                    <a:pt x="23" y="38"/>
                  </a:lnTo>
                  <a:lnTo>
                    <a:pt x="23" y="38"/>
                  </a:lnTo>
                  <a:lnTo>
                    <a:pt x="24" y="34"/>
                  </a:lnTo>
                  <a:lnTo>
                    <a:pt x="27" y="31"/>
                  </a:lnTo>
                  <a:lnTo>
                    <a:pt x="32" y="23"/>
                  </a:lnTo>
                  <a:lnTo>
                    <a:pt x="38" y="16"/>
                  </a:lnTo>
                  <a:lnTo>
                    <a:pt x="40" y="12"/>
                  </a:lnTo>
                  <a:lnTo>
                    <a:pt x="41" y="8"/>
                  </a:lnTo>
                  <a:lnTo>
                    <a:pt x="41" y="8"/>
                  </a:lnTo>
                  <a:lnTo>
                    <a:pt x="40" y="6"/>
                  </a:lnTo>
                  <a:lnTo>
                    <a:pt x="40" y="3"/>
                  </a:lnTo>
                  <a:lnTo>
                    <a:pt x="36" y="0"/>
                  </a:lnTo>
                  <a:lnTo>
                    <a:pt x="34" y="0"/>
                  </a:lnTo>
                  <a:lnTo>
                    <a:pt x="32" y="2"/>
                  </a:lnTo>
                  <a:lnTo>
                    <a:pt x="31" y="3"/>
                  </a:lnTo>
                  <a:lnTo>
                    <a:pt x="30" y="4"/>
                  </a:lnTo>
                  <a:lnTo>
                    <a:pt x="3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76" name="Freeform 988"/>
            <p:cNvSpPr/>
            <p:nvPr/>
          </p:nvSpPr>
          <p:spPr bwMode="auto">
            <a:xfrm>
              <a:off x="2379663" y="4649788"/>
              <a:ext cx="15875" cy="34925"/>
            </a:xfrm>
            <a:custGeom>
              <a:avLst/>
              <a:gdLst/>
              <a:ahLst/>
              <a:cxnLst>
                <a:cxn ang="0">
                  <a:pos x="31" y="6"/>
                </a:cxn>
                <a:cxn ang="0">
                  <a:pos x="31" y="6"/>
                </a:cxn>
                <a:cxn ang="0">
                  <a:pos x="28" y="16"/>
                </a:cxn>
                <a:cxn ang="0">
                  <a:pos x="26" y="25"/>
                </a:cxn>
                <a:cxn ang="0">
                  <a:pos x="17" y="43"/>
                </a:cxn>
                <a:cxn ang="0">
                  <a:pos x="7" y="62"/>
                </a:cxn>
                <a:cxn ang="0">
                  <a:pos x="4" y="71"/>
                </a:cxn>
                <a:cxn ang="0">
                  <a:pos x="0" y="80"/>
                </a:cxn>
                <a:cxn ang="0">
                  <a:pos x="0" y="80"/>
                </a:cxn>
                <a:cxn ang="0">
                  <a:pos x="0" y="83"/>
                </a:cxn>
                <a:cxn ang="0">
                  <a:pos x="1" y="85"/>
                </a:cxn>
                <a:cxn ang="0">
                  <a:pos x="5" y="88"/>
                </a:cxn>
                <a:cxn ang="0">
                  <a:pos x="9" y="87"/>
                </a:cxn>
                <a:cxn ang="0">
                  <a:pos x="10" y="85"/>
                </a:cxn>
                <a:cxn ang="0">
                  <a:pos x="11" y="84"/>
                </a:cxn>
                <a:cxn ang="0">
                  <a:pos x="11" y="84"/>
                </a:cxn>
                <a:cxn ang="0">
                  <a:pos x="14" y="74"/>
                </a:cxn>
                <a:cxn ang="0">
                  <a:pos x="19" y="64"/>
                </a:cxn>
                <a:cxn ang="0">
                  <a:pos x="28" y="45"/>
                </a:cxn>
                <a:cxn ang="0">
                  <a:pos x="38" y="26"/>
                </a:cxn>
                <a:cxn ang="0">
                  <a:pos x="40" y="16"/>
                </a:cxn>
                <a:cxn ang="0">
                  <a:pos x="41" y="6"/>
                </a:cxn>
                <a:cxn ang="0">
                  <a:pos x="41" y="6"/>
                </a:cxn>
                <a:cxn ang="0">
                  <a:pos x="41" y="4"/>
                </a:cxn>
                <a:cxn ang="0">
                  <a:pos x="40" y="2"/>
                </a:cxn>
                <a:cxn ang="0">
                  <a:pos x="39" y="0"/>
                </a:cxn>
                <a:cxn ang="0">
                  <a:pos x="36" y="0"/>
                </a:cxn>
                <a:cxn ang="0">
                  <a:pos x="32" y="2"/>
                </a:cxn>
                <a:cxn ang="0">
                  <a:pos x="31" y="4"/>
                </a:cxn>
                <a:cxn ang="0">
                  <a:pos x="31" y="6"/>
                </a:cxn>
                <a:cxn ang="0">
                  <a:pos x="31" y="6"/>
                </a:cxn>
              </a:cxnLst>
              <a:rect l="0" t="0" r="r" b="b"/>
              <a:pathLst>
                <a:path w="41" h="88">
                  <a:moveTo>
                    <a:pt x="31" y="6"/>
                  </a:moveTo>
                  <a:lnTo>
                    <a:pt x="31" y="6"/>
                  </a:lnTo>
                  <a:lnTo>
                    <a:pt x="28" y="16"/>
                  </a:lnTo>
                  <a:lnTo>
                    <a:pt x="26" y="25"/>
                  </a:lnTo>
                  <a:lnTo>
                    <a:pt x="17" y="43"/>
                  </a:lnTo>
                  <a:lnTo>
                    <a:pt x="7" y="62"/>
                  </a:lnTo>
                  <a:lnTo>
                    <a:pt x="4" y="71"/>
                  </a:lnTo>
                  <a:lnTo>
                    <a:pt x="0" y="80"/>
                  </a:lnTo>
                  <a:lnTo>
                    <a:pt x="0" y="80"/>
                  </a:lnTo>
                  <a:lnTo>
                    <a:pt x="0" y="83"/>
                  </a:lnTo>
                  <a:lnTo>
                    <a:pt x="1" y="85"/>
                  </a:lnTo>
                  <a:lnTo>
                    <a:pt x="5" y="88"/>
                  </a:lnTo>
                  <a:lnTo>
                    <a:pt x="9" y="87"/>
                  </a:lnTo>
                  <a:lnTo>
                    <a:pt x="10" y="85"/>
                  </a:lnTo>
                  <a:lnTo>
                    <a:pt x="11" y="84"/>
                  </a:lnTo>
                  <a:lnTo>
                    <a:pt x="11" y="84"/>
                  </a:lnTo>
                  <a:lnTo>
                    <a:pt x="14" y="74"/>
                  </a:lnTo>
                  <a:lnTo>
                    <a:pt x="19" y="64"/>
                  </a:lnTo>
                  <a:lnTo>
                    <a:pt x="28" y="45"/>
                  </a:lnTo>
                  <a:lnTo>
                    <a:pt x="38" y="26"/>
                  </a:lnTo>
                  <a:lnTo>
                    <a:pt x="40" y="16"/>
                  </a:lnTo>
                  <a:lnTo>
                    <a:pt x="41" y="6"/>
                  </a:lnTo>
                  <a:lnTo>
                    <a:pt x="41" y="6"/>
                  </a:lnTo>
                  <a:lnTo>
                    <a:pt x="41" y="4"/>
                  </a:lnTo>
                  <a:lnTo>
                    <a:pt x="40" y="2"/>
                  </a:lnTo>
                  <a:lnTo>
                    <a:pt x="39" y="0"/>
                  </a:lnTo>
                  <a:lnTo>
                    <a:pt x="36" y="0"/>
                  </a:lnTo>
                  <a:lnTo>
                    <a:pt x="32" y="2"/>
                  </a:lnTo>
                  <a:lnTo>
                    <a:pt x="31" y="4"/>
                  </a:lnTo>
                  <a:lnTo>
                    <a:pt x="31" y="6"/>
                  </a:lnTo>
                  <a:lnTo>
                    <a:pt x="31"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77" name="Freeform 989"/>
            <p:cNvSpPr/>
            <p:nvPr/>
          </p:nvSpPr>
          <p:spPr bwMode="auto">
            <a:xfrm>
              <a:off x="2430463" y="4649788"/>
              <a:ext cx="14288" cy="26988"/>
            </a:xfrm>
            <a:custGeom>
              <a:avLst/>
              <a:gdLst/>
              <a:ahLst/>
              <a:cxnLst>
                <a:cxn ang="0">
                  <a:pos x="24" y="2"/>
                </a:cxn>
                <a:cxn ang="0">
                  <a:pos x="24" y="2"/>
                </a:cxn>
                <a:cxn ang="0">
                  <a:pos x="11" y="31"/>
                </a:cxn>
                <a:cxn ang="0">
                  <a:pos x="4" y="44"/>
                </a:cxn>
                <a:cxn ang="0">
                  <a:pos x="0" y="60"/>
                </a:cxn>
                <a:cxn ang="0">
                  <a:pos x="0" y="60"/>
                </a:cxn>
                <a:cxn ang="0">
                  <a:pos x="0" y="62"/>
                </a:cxn>
                <a:cxn ang="0">
                  <a:pos x="1" y="64"/>
                </a:cxn>
                <a:cxn ang="0">
                  <a:pos x="5" y="66"/>
                </a:cxn>
                <a:cxn ang="0">
                  <a:pos x="7" y="66"/>
                </a:cxn>
                <a:cxn ang="0">
                  <a:pos x="9" y="66"/>
                </a:cxn>
                <a:cxn ang="0">
                  <a:pos x="11" y="65"/>
                </a:cxn>
                <a:cxn ang="0">
                  <a:pos x="12" y="62"/>
                </a:cxn>
                <a:cxn ang="0">
                  <a:pos x="12" y="62"/>
                </a:cxn>
                <a:cxn ang="0">
                  <a:pos x="16" y="48"/>
                </a:cxn>
                <a:cxn ang="0">
                  <a:pos x="21" y="34"/>
                </a:cxn>
                <a:cxn ang="0">
                  <a:pos x="34" y="6"/>
                </a:cxn>
                <a:cxn ang="0">
                  <a:pos x="34" y="6"/>
                </a:cxn>
                <a:cxn ang="0">
                  <a:pos x="35" y="4"/>
                </a:cxn>
                <a:cxn ang="0">
                  <a:pos x="34" y="1"/>
                </a:cxn>
                <a:cxn ang="0">
                  <a:pos x="33" y="0"/>
                </a:cxn>
                <a:cxn ang="0">
                  <a:pos x="32" y="0"/>
                </a:cxn>
                <a:cxn ang="0">
                  <a:pos x="26" y="0"/>
                </a:cxn>
                <a:cxn ang="0">
                  <a:pos x="25" y="1"/>
                </a:cxn>
                <a:cxn ang="0">
                  <a:pos x="24" y="2"/>
                </a:cxn>
                <a:cxn ang="0">
                  <a:pos x="24" y="2"/>
                </a:cxn>
              </a:cxnLst>
              <a:rect l="0" t="0" r="r" b="b"/>
              <a:pathLst>
                <a:path w="35" h="66">
                  <a:moveTo>
                    <a:pt x="24" y="2"/>
                  </a:moveTo>
                  <a:lnTo>
                    <a:pt x="24" y="2"/>
                  </a:lnTo>
                  <a:lnTo>
                    <a:pt x="11" y="31"/>
                  </a:lnTo>
                  <a:lnTo>
                    <a:pt x="4" y="44"/>
                  </a:lnTo>
                  <a:lnTo>
                    <a:pt x="0" y="60"/>
                  </a:lnTo>
                  <a:lnTo>
                    <a:pt x="0" y="60"/>
                  </a:lnTo>
                  <a:lnTo>
                    <a:pt x="0" y="62"/>
                  </a:lnTo>
                  <a:lnTo>
                    <a:pt x="1" y="64"/>
                  </a:lnTo>
                  <a:lnTo>
                    <a:pt x="5" y="66"/>
                  </a:lnTo>
                  <a:lnTo>
                    <a:pt x="7" y="66"/>
                  </a:lnTo>
                  <a:lnTo>
                    <a:pt x="9" y="66"/>
                  </a:lnTo>
                  <a:lnTo>
                    <a:pt x="11" y="65"/>
                  </a:lnTo>
                  <a:lnTo>
                    <a:pt x="12" y="62"/>
                  </a:lnTo>
                  <a:lnTo>
                    <a:pt x="12" y="62"/>
                  </a:lnTo>
                  <a:lnTo>
                    <a:pt x="16" y="48"/>
                  </a:lnTo>
                  <a:lnTo>
                    <a:pt x="21" y="34"/>
                  </a:lnTo>
                  <a:lnTo>
                    <a:pt x="34" y="6"/>
                  </a:lnTo>
                  <a:lnTo>
                    <a:pt x="34" y="6"/>
                  </a:lnTo>
                  <a:lnTo>
                    <a:pt x="35" y="4"/>
                  </a:lnTo>
                  <a:lnTo>
                    <a:pt x="34" y="1"/>
                  </a:lnTo>
                  <a:lnTo>
                    <a:pt x="33" y="0"/>
                  </a:lnTo>
                  <a:lnTo>
                    <a:pt x="32" y="0"/>
                  </a:lnTo>
                  <a:lnTo>
                    <a:pt x="26" y="0"/>
                  </a:lnTo>
                  <a:lnTo>
                    <a:pt x="25" y="1"/>
                  </a:lnTo>
                  <a:lnTo>
                    <a:pt x="24" y="2"/>
                  </a:lnTo>
                  <a:lnTo>
                    <a:pt x="2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78" name="Freeform 990"/>
            <p:cNvSpPr/>
            <p:nvPr/>
          </p:nvSpPr>
          <p:spPr bwMode="auto">
            <a:xfrm>
              <a:off x="2473326" y="4643438"/>
              <a:ext cx="19050" cy="25400"/>
            </a:xfrm>
            <a:custGeom>
              <a:avLst/>
              <a:gdLst/>
              <a:ahLst/>
              <a:cxnLst>
                <a:cxn ang="0">
                  <a:pos x="38" y="4"/>
                </a:cxn>
                <a:cxn ang="0">
                  <a:pos x="38" y="4"/>
                </a:cxn>
                <a:cxn ang="0">
                  <a:pos x="34" y="10"/>
                </a:cxn>
                <a:cxn ang="0">
                  <a:pos x="28" y="17"/>
                </a:cxn>
                <a:cxn ang="0">
                  <a:pos x="23" y="23"/>
                </a:cxn>
                <a:cxn ang="0">
                  <a:pos x="17" y="30"/>
                </a:cxn>
                <a:cxn ang="0">
                  <a:pos x="17" y="30"/>
                </a:cxn>
                <a:cxn ang="0">
                  <a:pos x="10" y="41"/>
                </a:cxn>
                <a:cxn ang="0">
                  <a:pos x="4" y="47"/>
                </a:cxn>
                <a:cxn ang="0">
                  <a:pos x="0" y="52"/>
                </a:cxn>
                <a:cxn ang="0">
                  <a:pos x="0" y="52"/>
                </a:cxn>
                <a:cxn ang="0">
                  <a:pos x="0" y="55"/>
                </a:cxn>
                <a:cxn ang="0">
                  <a:pos x="0" y="57"/>
                </a:cxn>
                <a:cxn ang="0">
                  <a:pos x="3" y="60"/>
                </a:cxn>
                <a:cxn ang="0">
                  <a:pos x="7" y="61"/>
                </a:cxn>
                <a:cxn ang="0">
                  <a:pos x="10" y="60"/>
                </a:cxn>
                <a:cxn ang="0">
                  <a:pos x="11" y="58"/>
                </a:cxn>
                <a:cxn ang="0">
                  <a:pos x="11" y="58"/>
                </a:cxn>
                <a:cxn ang="0">
                  <a:pos x="19" y="47"/>
                </a:cxn>
                <a:cxn ang="0">
                  <a:pos x="28" y="35"/>
                </a:cxn>
                <a:cxn ang="0">
                  <a:pos x="28" y="35"/>
                </a:cxn>
                <a:cxn ang="0">
                  <a:pos x="38" y="22"/>
                </a:cxn>
                <a:cxn ang="0">
                  <a:pos x="44" y="15"/>
                </a:cxn>
                <a:cxn ang="0">
                  <a:pos x="49" y="9"/>
                </a:cxn>
                <a:cxn ang="0">
                  <a:pos x="49" y="9"/>
                </a:cxn>
                <a:cxn ang="0">
                  <a:pos x="49" y="6"/>
                </a:cxn>
                <a:cxn ang="0">
                  <a:pos x="49" y="4"/>
                </a:cxn>
                <a:cxn ang="0">
                  <a:pos x="46" y="1"/>
                </a:cxn>
                <a:cxn ang="0">
                  <a:pos x="42" y="0"/>
                </a:cxn>
                <a:cxn ang="0">
                  <a:pos x="41" y="1"/>
                </a:cxn>
                <a:cxn ang="0">
                  <a:pos x="38" y="4"/>
                </a:cxn>
                <a:cxn ang="0">
                  <a:pos x="38" y="4"/>
                </a:cxn>
              </a:cxnLst>
              <a:rect l="0" t="0" r="r" b="b"/>
              <a:pathLst>
                <a:path w="49" h="61">
                  <a:moveTo>
                    <a:pt x="38" y="4"/>
                  </a:moveTo>
                  <a:lnTo>
                    <a:pt x="38" y="4"/>
                  </a:lnTo>
                  <a:lnTo>
                    <a:pt x="34" y="10"/>
                  </a:lnTo>
                  <a:lnTo>
                    <a:pt x="28" y="17"/>
                  </a:lnTo>
                  <a:lnTo>
                    <a:pt x="23" y="23"/>
                  </a:lnTo>
                  <a:lnTo>
                    <a:pt x="17" y="30"/>
                  </a:lnTo>
                  <a:lnTo>
                    <a:pt x="17" y="30"/>
                  </a:lnTo>
                  <a:lnTo>
                    <a:pt x="10" y="41"/>
                  </a:lnTo>
                  <a:lnTo>
                    <a:pt x="4" y="47"/>
                  </a:lnTo>
                  <a:lnTo>
                    <a:pt x="0" y="52"/>
                  </a:lnTo>
                  <a:lnTo>
                    <a:pt x="0" y="52"/>
                  </a:lnTo>
                  <a:lnTo>
                    <a:pt x="0" y="55"/>
                  </a:lnTo>
                  <a:lnTo>
                    <a:pt x="0" y="57"/>
                  </a:lnTo>
                  <a:lnTo>
                    <a:pt x="3" y="60"/>
                  </a:lnTo>
                  <a:lnTo>
                    <a:pt x="7" y="61"/>
                  </a:lnTo>
                  <a:lnTo>
                    <a:pt x="10" y="60"/>
                  </a:lnTo>
                  <a:lnTo>
                    <a:pt x="11" y="58"/>
                  </a:lnTo>
                  <a:lnTo>
                    <a:pt x="11" y="58"/>
                  </a:lnTo>
                  <a:lnTo>
                    <a:pt x="19" y="47"/>
                  </a:lnTo>
                  <a:lnTo>
                    <a:pt x="28" y="35"/>
                  </a:lnTo>
                  <a:lnTo>
                    <a:pt x="28" y="35"/>
                  </a:lnTo>
                  <a:lnTo>
                    <a:pt x="38" y="22"/>
                  </a:lnTo>
                  <a:lnTo>
                    <a:pt x="44" y="15"/>
                  </a:lnTo>
                  <a:lnTo>
                    <a:pt x="49" y="9"/>
                  </a:lnTo>
                  <a:lnTo>
                    <a:pt x="49" y="9"/>
                  </a:lnTo>
                  <a:lnTo>
                    <a:pt x="49" y="6"/>
                  </a:lnTo>
                  <a:lnTo>
                    <a:pt x="49" y="4"/>
                  </a:lnTo>
                  <a:lnTo>
                    <a:pt x="46" y="1"/>
                  </a:lnTo>
                  <a:lnTo>
                    <a:pt x="42" y="0"/>
                  </a:lnTo>
                  <a:lnTo>
                    <a:pt x="41" y="1"/>
                  </a:lnTo>
                  <a:lnTo>
                    <a:pt x="38" y="4"/>
                  </a:lnTo>
                  <a:lnTo>
                    <a:pt x="3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79" name="Freeform 991"/>
            <p:cNvSpPr/>
            <p:nvPr/>
          </p:nvSpPr>
          <p:spPr bwMode="auto">
            <a:xfrm>
              <a:off x="2528888" y="4633913"/>
              <a:ext cx="14288" cy="25400"/>
            </a:xfrm>
            <a:custGeom>
              <a:avLst/>
              <a:gdLst/>
              <a:ahLst/>
              <a:cxnLst>
                <a:cxn ang="0">
                  <a:pos x="32" y="0"/>
                </a:cxn>
                <a:cxn ang="0">
                  <a:pos x="32" y="0"/>
                </a:cxn>
                <a:cxn ang="0">
                  <a:pos x="25" y="4"/>
                </a:cxn>
                <a:cxn ang="0">
                  <a:pos x="20" y="10"/>
                </a:cxn>
                <a:cxn ang="0">
                  <a:pos x="16" y="17"/>
                </a:cxn>
                <a:cxn ang="0">
                  <a:pos x="13" y="24"/>
                </a:cxn>
                <a:cxn ang="0">
                  <a:pos x="13" y="24"/>
                </a:cxn>
                <a:cxn ang="0">
                  <a:pos x="11" y="34"/>
                </a:cxn>
                <a:cxn ang="0">
                  <a:pos x="10" y="40"/>
                </a:cxn>
                <a:cxn ang="0">
                  <a:pos x="7" y="44"/>
                </a:cxn>
                <a:cxn ang="0">
                  <a:pos x="7" y="44"/>
                </a:cxn>
                <a:cxn ang="0">
                  <a:pos x="4" y="48"/>
                </a:cxn>
                <a:cxn ang="0">
                  <a:pos x="2" y="51"/>
                </a:cxn>
                <a:cxn ang="0">
                  <a:pos x="0" y="59"/>
                </a:cxn>
                <a:cxn ang="0">
                  <a:pos x="0" y="59"/>
                </a:cxn>
                <a:cxn ang="0">
                  <a:pos x="2" y="62"/>
                </a:cxn>
                <a:cxn ang="0">
                  <a:pos x="2" y="63"/>
                </a:cxn>
                <a:cxn ang="0">
                  <a:pos x="4" y="65"/>
                </a:cxn>
                <a:cxn ang="0">
                  <a:pos x="6" y="65"/>
                </a:cxn>
                <a:cxn ang="0">
                  <a:pos x="10" y="63"/>
                </a:cxn>
                <a:cxn ang="0">
                  <a:pos x="12" y="62"/>
                </a:cxn>
                <a:cxn ang="0">
                  <a:pos x="12" y="59"/>
                </a:cxn>
                <a:cxn ang="0">
                  <a:pos x="12" y="59"/>
                </a:cxn>
                <a:cxn ang="0">
                  <a:pos x="13" y="55"/>
                </a:cxn>
                <a:cxn ang="0">
                  <a:pos x="15" y="53"/>
                </a:cxn>
                <a:cxn ang="0">
                  <a:pos x="19" y="48"/>
                </a:cxn>
                <a:cxn ang="0">
                  <a:pos x="19" y="48"/>
                </a:cxn>
                <a:cxn ang="0">
                  <a:pos x="21" y="41"/>
                </a:cxn>
                <a:cxn ang="0">
                  <a:pos x="23" y="36"/>
                </a:cxn>
                <a:cxn ang="0">
                  <a:pos x="23" y="36"/>
                </a:cxn>
                <a:cxn ang="0">
                  <a:pos x="27" y="21"/>
                </a:cxn>
                <a:cxn ang="0">
                  <a:pos x="29" y="16"/>
                </a:cxn>
                <a:cxn ang="0">
                  <a:pos x="32" y="14"/>
                </a:cxn>
                <a:cxn ang="0">
                  <a:pos x="34" y="12"/>
                </a:cxn>
                <a:cxn ang="0">
                  <a:pos x="34" y="12"/>
                </a:cxn>
                <a:cxn ang="0">
                  <a:pos x="37" y="11"/>
                </a:cxn>
                <a:cxn ang="0">
                  <a:pos x="38" y="8"/>
                </a:cxn>
                <a:cxn ang="0">
                  <a:pos x="38" y="4"/>
                </a:cxn>
                <a:cxn ang="0">
                  <a:pos x="36" y="2"/>
                </a:cxn>
                <a:cxn ang="0">
                  <a:pos x="34" y="0"/>
                </a:cxn>
                <a:cxn ang="0">
                  <a:pos x="32" y="0"/>
                </a:cxn>
                <a:cxn ang="0">
                  <a:pos x="32" y="0"/>
                </a:cxn>
              </a:cxnLst>
              <a:rect l="0" t="0" r="r" b="b"/>
              <a:pathLst>
                <a:path w="38" h="65">
                  <a:moveTo>
                    <a:pt x="32" y="0"/>
                  </a:moveTo>
                  <a:lnTo>
                    <a:pt x="32" y="0"/>
                  </a:lnTo>
                  <a:lnTo>
                    <a:pt x="25" y="4"/>
                  </a:lnTo>
                  <a:lnTo>
                    <a:pt x="20" y="10"/>
                  </a:lnTo>
                  <a:lnTo>
                    <a:pt x="16" y="17"/>
                  </a:lnTo>
                  <a:lnTo>
                    <a:pt x="13" y="24"/>
                  </a:lnTo>
                  <a:lnTo>
                    <a:pt x="13" y="24"/>
                  </a:lnTo>
                  <a:lnTo>
                    <a:pt x="11" y="34"/>
                  </a:lnTo>
                  <a:lnTo>
                    <a:pt x="10" y="40"/>
                  </a:lnTo>
                  <a:lnTo>
                    <a:pt x="7" y="44"/>
                  </a:lnTo>
                  <a:lnTo>
                    <a:pt x="7" y="44"/>
                  </a:lnTo>
                  <a:lnTo>
                    <a:pt x="4" y="48"/>
                  </a:lnTo>
                  <a:lnTo>
                    <a:pt x="2" y="51"/>
                  </a:lnTo>
                  <a:lnTo>
                    <a:pt x="0" y="59"/>
                  </a:lnTo>
                  <a:lnTo>
                    <a:pt x="0" y="59"/>
                  </a:lnTo>
                  <a:lnTo>
                    <a:pt x="2" y="62"/>
                  </a:lnTo>
                  <a:lnTo>
                    <a:pt x="2" y="63"/>
                  </a:lnTo>
                  <a:lnTo>
                    <a:pt x="4" y="65"/>
                  </a:lnTo>
                  <a:lnTo>
                    <a:pt x="6" y="65"/>
                  </a:lnTo>
                  <a:lnTo>
                    <a:pt x="10" y="63"/>
                  </a:lnTo>
                  <a:lnTo>
                    <a:pt x="12" y="62"/>
                  </a:lnTo>
                  <a:lnTo>
                    <a:pt x="12" y="59"/>
                  </a:lnTo>
                  <a:lnTo>
                    <a:pt x="12" y="59"/>
                  </a:lnTo>
                  <a:lnTo>
                    <a:pt x="13" y="55"/>
                  </a:lnTo>
                  <a:lnTo>
                    <a:pt x="15" y="53"/>
                  </a:lnTo>
                  <a:lnTo>
                    <a:pt x="19" y="48"/>
                  </a:lnTo>
                  <a:lnTo>
                    <a:pt x="19" y="48"/>
                  </a:lnTo>
                  <a:lnTo>
                    <a:pt x="21" y="41"/>
                  </a:lnTo>
                  <a:lnTo>
                    <a:pt x="23" y="36"/>
                  </a:lnTo>
                  <a:lnTo>
                    <a:pt x="23" y="36"/>
                  </a:lnTo>
                  <a:lnTo>
                    <a:pt x="27" y="21"/>
                  </a:lnTo>
                  <a:lnTo>
                    <a:pt x="29" y="16"/>
                  </a:lnTo>
                  <a:lnTo>
                    <a:pt x="32" y="14"/>
                  </a:lnTo>
                  <a:lnTo>
                    <a:pt x="34" y="12"/>
                  </a:lnTo>
                  <a:lnTo>
                    <a:pt x="34" y="12"/>
                  </a:lnTo>
                  <a:lnTo>
                    <a:pt x="37" y="11"/>
                  </a:lnTo>
                  <a:lnTo>
                    <a:pt x="38" y="8"/>
                  </a:lnTo>
                  <a:lnTo>
                    <a:pt x="38" y="4"/>
                  </a:lnTo>
                  <a:lnTo>
                    <a:pt x="36" y="2"/>
                  </a:lnTo>
                  <a:lnTo>
                    <a:pt x="34" y="0"/>
                  </a:lnTo>
                  <a:lnTo>
                    <a:pt x="32" y="0"/>
                  </a:lnTo>
                  <a:lnTo>
                    <a:pt x="32"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80" name="Freeform 992"/>
            <p:cNvSpPr/>
            <p:nvPr/>
          </p:nvSpPr>
          <p:spPr bwMode="auto">
            <a:xfrm>
              <a:off x="2584451" y="4614863"/>
              <a:ext cx="20638" cy="25400"/>
            </a:xfrm>
            <a:custGeom>
              <a:avLst/>
              <a:gdLst/>
              <a:ahLst/>
              <a:cxnLst>
                <a:cxn ang="0">
                  <a:pos x="39" y="1"/>
                </a:cxn>
                <a:cxn ang="0">
                  <a:pos x="39" y="1"/>
                </a:cxn>
                <a:cxn ang="0">
                  <a:pos x="19" y="28"/>
                </a:cxn>
                <a:cxn ang="0">
                  <a:pos x="1" y="56"/>
                </a:cxn>
                <a:cxn ang="0">
                  <a:pos x="1" y="56"/>
                </a:cxn>
                <a:cxn ang="0">
                  <a:pos x="0" y="59"/>
                </a:cxn>
                <a:cxn ang="0">
                  <a:pos x="0" y="60"/>
                </a:cxn>
                <a:cxn ang="0">
                  <a:pos x="2" y="64"/>
                </a:cxn>
                <a:cxn ang="0">
                  <a:pos x="6" y="64"/>
                </a:cxn>
                <a:cxn ang="0">
                  <a:pos x="9" y="64"/>
                </a:cxn>
                <a:cxn ang="0">
                  <a:pos x="10" y="61"/>
                </a:cxn>
                <a:cxn ang="0">
                  <a:pos x="10" y="61"/>
                </a:cxn>
                <a:cxn ang="0">
                  <a:pos x="28" y="35"/>
                </a:cxn>
                <a:cxn ang="0">
                  <a:pos x="48" y="10"/>
                </a:cxn>
                <a:cxn ang="0">
                  <a:pos x="48" y="10"/>
                </a:cxn>
                <a:cxn ang="0">
                  <a:pos x="48" y="8"/>
                </a:cxn>
                <a:cxn ang="0">
                  <a:pos x="49" y="5"/>
                </a:cxn>
                <a:cxn ang="0">
                  <a:pos x="47" y="1"/>
                </a:cxn>
                <a:cxn ang="0">
                  <a:pos x="45" y="0"/>
                </a:cxn>
                <a:cxn ang="0">
                  <a:pos x="43" y="0"/>
                </a:cxn>
                <a:cxn ang="0">
                  <a:pos x="41" y="0"/>
                </a:cxn>
                <a:cxn ang="0">
                  <a:pos x="39" y="1"/>
                </a:cxn>
                <a:cxn ang="0">
                  <a:pos x="39" y="1"/>
                </a:cxn>
              </a:cxnLst>
              <a:rect l="0" t="0" r="r" b="b"/>
              <a:pathLst>
                <a:path w="49" h="64">
                  <a:moveTo>
                    <a:pt x="39" y="1"/>
                  </a:moveTo>
                  <a:lnTo>
                    <a:pt x="39" y="1"/>
                  </a:lnTo>
                  <a:lnTo>
                    <a:pt x="19" y="28"/>
                  </a:lnTo>
                  <a:lnTo>
                    <a:pt x="1" y="56"/>
                  </a:lnTo>
                  <a:lnTo>
                    <a:pt x="1" y="56"/>
                  </a:lnTo>
                  <a:lnTo>
                    <a:pt x="0" y="59"/>
                  </a:lnTo>
                  <a:lnTo>
                    <a:pt x="0" y="60"/>
                  </a:lnTo>
                  <a:lnTo>
                    <a:pt x="2" y="64"/>
                  </a:lnTo>
                  <a:lnTo>
                    <a:pt x="6" y="64"/>
                  </a:lnTo>
                  <a:lnTo>
                    <a:pt x="9" y="64"/>
                  </a:lnTo>
                  <a:lnTo>
                    <a:pt x="10" y="61"/>
                  </a:lnTo>
                  <a:lnTo>
                    <a:pt x="10" y="61"/>
                  </a:lnTo>
                  <a:lnTo>
                    <a:pt x="28" y="35"/>
                  </a:lnTo>
                  <a:lnTo>
                    <a:pt x="48" y="10"/>
                  </a:lnTo>
                  <a:lnTo>
                    <a:pt x="48" y="10"/>
                  </a:lnTo>
                  <a:lnTo>
                    <a:pt x="48" y="8"/>
                  </a:lnTo>
                  <a:lnTo>
                    <a:pt x="49" y="5"/>
                  </a:lnTo>
                  <a:lnTo>
                    <a:pt x="47" y="1"/>
                  </a:lnTo>
                  <a:lnTo>
                    <a:pt x="45" y="0"/>
                  </a:lnTo>
                  <a:lnTo>
                    <a:pt x="43" y="0"/>
                  </a:lnTo>
                  <a:lnTo>
                    <a:pt x="41" y="0"/>
                  </a:lnTo>
                  <a:lnTo>
                    <a:pt x="39" y="1"/>
                  </a:lnTo>
                  <a:lnTo>
                    <a:pt x="3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81" name="Freeform 993"/>
            <p:cNvSpPr/>
            <p:nvPr/>
          </p:nvSpPr>
          <p:spPr bwMode="auto">
            <a:xfrm>
              <a:off x="2632076" y="4592638"/>
              <a:ext cx="14288" cy="28575"/>
            </a:xfrm>
            <a:custGeom>
              <a:avLst/>
              <a:gdLst/>
              <a:ahLst/>
              <a:cxnLst>
                <a:cxn ang="0">
                  <a:pos x="28" y="6"/>
                </a:cxn>
                <a:cxn ang="0">
                  <a:pos x="28" y="6"/>
                </a:cxn>
                <a:cxn ang="0">
                  <a:pos x="27" y="14"/>
                </a:cxn>
                <a:cxn ang="0">
                  <a:pos x="24" y="20"/>
                </a:cxn>
                <a:cxn ang="0">
                  <a:pos x="17" y="34"/>
                </a:cxn>
                <a:cxn ang="0">
                  <a:pos x="17" y="34"/>
                </a:cxn>
                <a:cxn ang="0">
                  <a:pos x="11" y="49"/>
                </a:cxn>
                <a:cxn ang="0">
                  <a:pos x="7" y="55"/>
                </a:cxn>
                <a:cxn ang="0">
                  <a:pos x="2" y="62"/>
                </a:cxn>
                <a:cxn ang="0">
                  <a:pos x="2" y="62"/>
                </a:cxn>
                <a:cxn ang="0">
                  <a:pos x="0" y="65"/>
                </a:cxn>
                <a:cxn ang="0">
                  <a:pos x="0" y="67"/>
                </a:cxn>
                <a:cxn ang="0">
                  <a:pos x="3" y="71"/>
                </a:cxn>
                <a:cxn ang="0">
                  <a:pos x="7" y="72"/>
                </a:cxn>
                <a:cxn ang="0">
                  <a:pos x="8" y="72"/>
                </a:cxn>
                <a:cxn ang="0">
                  <a:pos x="11" y="70"/>
                </a:cxn>
                <a:cxn ang="0">
                  <a:pos x="11" y="70"/>
                </a:cxn>
                <a:cxn ang="0">
                  <a:pos x="15" y="65"/>
                </a:cxn>
                <a:cxn ang="0">
                  <a:pos x="20" y="57"/>
                </a:cxn>
                <a:cxn ang="0">
                  <a:pos x="27" y="42"/>
                </a:cxn>
                <a:cxn ang="0">
                  <a:pos x="27" y="42"/>
                </a:cxn>
                <a:cxn ang="0">
                  <a:pos x="34" y="24"/>
                </a:cxn>
                <a:cxn ang="0">
                  <a:pos x="37" y="15"/>
                </a:cxn>
                <a:cxn ang="0">
                  <a:pos x="38" y="6"/>
                </a:cxn>
                <a:cxn ang="0">
                  <a:pos x="38" y="6"/>
                </a:cxn>
                <a:cxn ang="0">
                  <a:pos x="38" y="3"/>
                </a:cxn>
                <a:cxn ang="0">
                  <a:pos x="37" y="2"/>
                </a:cxn>
                <a:cxn ang="0">
                  <a:pos x="33" y="0"/>
                </a:cxn>
                <a:cxn ang="0">
                  <a:pos x="29" y="2"/>
                </a:cxn>
                <a:cxn ang="0">
                  <a:pos x="28" y="3"/>
                </a:cxn>
                <a:cxn ang="0">
                  <a:pos x="28" y="6"/>
                </a:cxn>
                <a:cxn ang="0">
                  <a:pos x="28" y="6"/>
                </a:cxn>
              </a:cxnLst>
              <a:rect l="0" t="0" r="r" b="b"/>
              <a:pathLst>
                <a:path w="38" h="72">
                  <a:moveTo>
                    <a:pt x="28" y="6"/>
                  </a:moveTo>
                  <a:lnTo>
                    <a:pt x="28" y="6"/>
                  </a:lnTo>
                  <a:lnTo>
                    <a:pt x="27" y="14"/>
                  </a:lnTo>
                  <a:lnTo>
                    <a:pt x="24" y="20"/>
                  </a:lnTo>
                  <a:lnTo>
                    <a:pt x="17" y="34"/>
                  </a:lnTo>
                  <a:lnTo>
                    <a:pt x="17" y="34"/>
                  </a:lnTo>
                  <a:lnTo>
                    <a:pt x="11" y="49"/>
                  </a:lnTo>
                  <a:lnTo>
                    <a:pt x="7" y="55"/>
                  </a:lnTo>
                  <a:lnTo>
                    <a:pt x="2" y="62"/>
                  </a:lnTo>
                  <a:lnTo>
                    <a:pt x="2" y="62"/>
                  </a:lnTo>
                  <a:lnTo>
                    <a:pt x="0" y="65"/>
                  </a:lnTo>
                  <a:lnTo>
                    <a:pt x="0" y="67"/>
                  </a:lnTo>
                  <a:lnTo>
                    <a:pt x="3" y="71"/>
                  </a:lnTo>
                  <a:lnTo>
                    <a:pt x="7" y="72"/>
                  </a:lnTo>
                  <a:lnTo>
                    <a:pt x="8" y="72"/>
                  </a:lnTo>
                  <a:lnTo>
                    <a:pt x="11" y="70"/>
                  </a:lnTo>
                  <a:lnTo>
                    <a:pt x="11" y="70"/>
                  </a:lnTo>
                  <a:lnTo>
                    <a:pt x="15" y="65"/>
                  </a:lnTo>
                  <a:lnTo>
                    <a:pt x="20" y="57"/>
                  </a:lnTo>
                  <a:lnTo>
                    <a:pt x="27" y="42"/>
                  </a:lnTo>
                  <a:lnTo>
                    <a:pt x="27" y="42"/>
                  </a:lnTo>
                  <a:lnTo>
                    <a:pt x="34" y="24"/>
                  </a:lnTo>
                  <a:lnTo>
                    <a:pt x="37" y="15"/>
                  </a:lnTo>
                  <a:lnTo>
                    <a:pt x="38" y="6"/>
                  </a:lnTo>
                  <a:lnTo>
                    <a:pt x="38" y="6"/>
                  </a:lnTo>
                  <a:lnTo>
                    <a:pt x="38" y="3"/>
                  </a:lnTo>
                  <a:lnTo>
                    <a:pt x="37" y="2"/>
                  </a:lnTo>
                  <a:lnTo>
                    <a:pt x="33" y="0"/>
                  </a:lnTo>
                  <a:lnTo>
                    <a:pt x="29" y="2"/>
                  </a:lnTo>
                  <a:lnTo>
                    <a:pt x="28" y="3"/>
                  </a:lnTo>
                  <a:lnTo>
                    <a:pt x="28" y="6"/>
                  </a:lnTo>
                  <a:lnTo>
                    <a:pt x="28"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82" name="Freeform 994"/>
            <p:cNvSpPr/>
            <p:nvPr/>
          </p:nvSpPr>
          <p:spPr bwMode="auto">
            <a:xfrm>
              <a:off x="2265363" y="4254501"/>
              <a:ext cx="60325" cy="92075"/>
            </a:xfrm>
            <a:custGeom>
              <a:avLst/>
              <a:gdLst/>
              <a:ahLst/>
              <a:cxnLst>
                <a:cxn ang="0">
                  <a:pos x="146" y="0"/>
                </a:cxn>
                <a:cxn ang="0">
                  <a:pos x="146" y="0"/>
                </a:cxn>
                <a:cxn ang="0">
                  <a:pos x="139" y="2"/>
                </a:cxn>
                <a:cxn ang="0">
                  <a:pos x="133" y="5"/>
                </a:cxn>
                <a:cxn ang="0">
                  <a:pos x="122" y="14"/>
                </a:cxn>
                <a:cxn ang="0">
                  <a:pos x="112" y="26"/>
                </a:cxn>
                <a:cxn ang="0">
                  <a:pos x="103" y="39"/>
                </a:cxn>
                <a:cxn ang="0">
                  <a:pos x="87" y="66"/>
                </a:cxn>
                <a:cxn ang="0">
                  <a:pos x="80" y="80"/>
                </a:cxn>
                <a:cxn ang="0">
                  <a:pos x="72" y="91"/>
                </a:cxn>
                <a:cxn ang="0">
                  <a:pos x="72" y="91"/>
                </a:cxn>
                <a:cxn ang="0">
                  <a:pos x="50" y="123"/>
                </a:cxn>
                <a:cxn ang="0">
                  <a:pos x="29" y="154"/>
                </a:cxn>
                <a:cxn ang="0">
                  <a:pos x="19" y="170"/>
                </a:cxn>
                <a:cxn ang="0">
                  <a:pos x="11" y="187"/>
                </a:cxn>
                <a:cxn ang="0">
                  <a:pos x="4" y="205"/>
                </a:cxn>
                <a:cxn ang="0">
                  <a:pos x="0" y="225"/>
                </a:cxn>
                <a:cxn ang="0">
                  <a:pos x="0" y="225"/>
                </a:cxn>
                <a:cxn ang="0">
                  <a:pos x="0" y="227"/>
                </a:cxn>
                <a:cxn ang="0">
                  <a:pos x="2" y="229"/>
                </a:cxn>
                <a:cxn ang="0">
                  <a:pos x="6" y="231"/>
                </a:cxn>
                <a:cxn ang="0">
                  <a:pos x="7" y="231"/>
                </a:cxn>
                <a:cxn ang="0">
                  <a:pos x="10" y="231"/>
                </a:cxn>
                <a:cxn ang="0">
                  <a:pos x="11" y="230"/>
                </a:cxn>
                <a:cxn ang="0">
                  <a:pos x="12" y="227"/>
                </a:cxn>
                <a:cxn ang="0">
                  <a:pos x="12" y="227"/>
                </a:cxn>
                <a:cxn ang="0">
                  <a:pos x="15" y="212"/>
                </a:cxn>
                <a:cxn ang="0">
                  <a:pos x="19" y="197"/>
                </a:cxn>
                <a:cxn ang="0">
                  <a:pos x="25" y="184"/>
                </a:cxn>
                <a:cxn ang="0">
                  <a:pos x="32" y="171"/>
                </a:cxn>
                <a:cxn ang="0">
                  <a:pos x="48" y="146"/>
                </a:cxn>
                <a:cxn ang="0">
                  <a:pos x="65" y="123"/>
                </a:cxn>
                <a:cxn ang="0">
                  <a:pos x="65" y="123"/>
                </a:cxn>
                <a:cxn ang="0">
                  <a:pos x="84" y="93"/>
                </a:cxn>
                <a:cxn ang="0">
                  <a:pos x="104" y="64"/>
                </a:cxn>
                <a:cxn ang="0">
                  <a:pos x="104" y="64"/>
                </a:cxn>
                <a:cxn ang="0">
                  <a:pos x="113" y="48"/>
                </a:cxn>
                <a:cxn ang="0">
                  <a:pos x="122" y="32"/>
                </a:cxn>
                <a:cxn ang="0">
                  <a:pos x="127" y="26"/>
                </a:cxn>
                <a:cxn ang="0">
                  <a:pos x="134" y="19"/>
                </a:cxn>
                <a:cxn ang="0">
                  <a:pos x="140" y="14"/>
                </a:cxn>
                <a:cxn ang="0">
                  <a:pos x="148" y="10"/>
                </a:cxn>
                <a:cxn ang="0">
                  <a:pos x="148" y="10"/>
                </a:cxn>
                <a:cxn ang="0">
                  <a:pos x="151" y="9"/>
                </a:cxn>
                <a:cxn ang="0">
                  <a:pos x="152" y="8"/>
                </a:cxn>
                <a:cxn ang="0">
                  <a:pos x="152" y="4"/>
                </a:cxn>
                <a:cxn ang="0">
                  <a:pos x="150" y="0"/>
                </a:cxn>
                <a:cxn ang="0">
                  <a:pos x="148" y="0"/>
                </a:cxn>
                <a:cxn ang="0">
                  <a:pos x="146" y="0"/>
                </a:cxn>
                <a:cxn ang="0">
                  <a:pos x="146" y="0"/>
                </a:cxn>
              </a:cxnLst>
              <a:rect l="0" t="0" r="r" b="b"/>
              <a:pathLst>
                <a:path w="152" h="231">
                  <a:moveTo>
                    <a:pt x="146" y="0"/>
                  </a:moveTo>
                  <a:lnTo>
                    <a:pt x="146" y="0"/>
                  </a:lnTo>
                  <a:lnTo>
                    <a:pt x="139" y="2"/>
                  </a:lnTo>
                  <a:lnTo>
                    <a:pt x="133" y="5"/>
                  </a:lnTo>
                  <a:lnTo>
                    <a:pt x="122" y="14"/>
                  </a:lnTo>
                  <a:lnTo>
                    <a:pt x="112" y="26"/>
                  </a:lnTo>
                  <a:lnTo>
                    <a:pt x="103" y="39"/>
                  </a:lnTo>
                  <a:lnTo>
                    <a:pt x="87" y="66"/>
                  </a:lnTo>
                  <a:lnTo>
                    <a:pt x="80" y="80"/>
                  </a:lnTo>
                  <a:lnTo>
                    <a:pt x="72" y="91"/>
                  </a:lnTo>
                  <a:lnTo>
                    <a:pt x="72" y="91"/>
                  </a:lnTo>
                  <a:lnTo>
                    <a:pt x="50" y="123"/>
                  </a:lnTo>
                  <a:lnTo>
                    <a:pt x="29" y="154"/>
                  </a:lnTo>
                  <a:lnTo>
                    <a:pt x="19" y="170"/>
                  </a:lnTo>
                  <a:lnTo>
                    <a:pt x="11" y="187"/>
                  </a:lnTo>
                  <a:lnTo>
                    <a:pt x="4" y="205"/>
                  </a:lnTo>
                  <a:lnTo>
                    <a:pt x="0" y="225"/>
                  </a:lnTo>
                  <a:lnTo>
                    <a:pt x="0" y="225"/>
                  </a:lnTo>
                  <a:lnTo>
                    <a:pt x="0" y="227"/>
                  </a:lnTo>
                  <a:lnTo>
                    <a:pt x="2" y="229"/>
                  </a:lnTo>
                  <a:lnTo>
                    <a:pt x="6" y="231"/>
                  </a:lnTo>
                  <a:lnTo>
                    <a:pt x="7" y="231"/>
                  </a:lnTo>
                  <a:lnTo>
                    <a:pt x="10" y="231"/>
                  </a:lnTo>
                  <a:lnTo>
                    <a:pt x="11" y="230"/>
                  </a:lnTo>
                  <a:lnTo>
                    <a:pt x="12" y="227"/>
                  </a:lnTo>
                  <a:lnTo>
                    <a:pt x="12" y="227"/>
                  </a:lnTo>
                  <a:lnTo>
                    <a:pt x="15" y="212"/>
                  </a:lnTo>
                  <a:lnTo>
                    <a:pt x="19" y="197"/>
                  </a:lnTo>
                  <a:lnTo>
                    <a:pt x="25" y="184"/>
                  </a:lnTo>
                  <a:lnTo>
                    <a:pt x="32" y="171"/>
                  </a:lnTo>
                  <a:lnTo>
                    <a:pt x="48" y="146"/>
                  </a:lnTo>
                  <a:lnTo>
                    <a:pt x="65" y="123"/>
                  </a:lnTo>
                  <a:lnTo>
                    <a:pt x="65" y="123"/>
                  </a:lnTo>
                  <a:lnTo>
                    <a:pt x="84" y="93"/>
                  </a:lnTo>
                  <a:lnTo>
                    <a:pt x="104" y="64"/>
                  </a:lnTo>
                  <a:lnTo>
                    <a:pt x="104" y="64"/>
                  </a:lnTo>
                  <a:lnTo>
                    <a:pt x="113" y="48"/>
                  </a:lnTo>
                  <a:lnTo>
                    <a:pt x="122" y="32"/>
                  </a:lnTo>
                  <a:lnTo>
                    <a:pt x="127" y="26"/>
                  </a:lnTo>
                  <a:lnTo>
                    <a:pt x="134" y="19"/>
                  </a:lnTo>
                  <a:lnTo>
                    <a:pt x="140" y="14"/>
                  </a:lnTo>
                  <a:lnTo>
                    <a:pt x="148" y="10"/>
                  </a:lnTo>
                  <a:lnTo>
                    <a:pt x="148" y="10"/>
                  </a:lnTo>
                  <a:lnTo>
                    <a:pt x="151" y="9"/>
                  </a:lnTo>
                  <a:lnTo>
                    <a:pt x="152" y="8"/>
                  </a:lnTo>
                  <a:lnTo>
                    <a:pt x="152" y="4"/>
                  </a:lnTo>
                  <a:lnTo>
                    <a:pt x="150" y="0"/>
                  </a:lnTo>
                  <a:lnTo>
                    <a:pt x="148" y="0"/>
                  </a:lnTo>
                  <a:lnTo>
                    <a:pt x="146" y="0"/>
                  </a:lnTo>
                  <a:lnTo>
                    <a:pt x="146"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83" name="Freeform 995"/>
            <p:cNvSpPr/>
            <p:nvPr/>
          </p:nvSpPr>
          <p:spPr bwMode="auto">
            <a:xfrm>
              <a:off x="2289176" y="4260851"/>
              <a:ext cx="63500" cy="96838"/>
            </a:xfrm>
            <a:custGeom>
              <a:avLst/>
              <a:gdLst/>
              <a:ahLst/>
              <a:cxnLst>
                <a:cxn ang="0">
                  <a:pos x="149" y="2"/>
                </a:cxn>
                <a:cxn ang="0">
                  <a:pos x="149" y="2"/>
                </a:cxn>
                <a:cxn ang="0">
                  <a:pos x="126" y="36"/>
                </a:cxn>
                <a:cxn ang="0">
                  <a:pos x="102" y="68"/>
                </a:cxn>
                <a:cxn ang="0">
                  <a:pos x="79" y="102"/>
                </a:cxn>
                <a:cxn ang="0">
                  <a:pos x="55" y="134"/>
                </a:cxn>
                <a:cxn ang="0">
                  <a:pos x="55" y="134"/>
                </a:cxn>
                <a:cxn ang="0">
                  <a:pos x="37" y="159"/>
                </a:cxn>
                <a:cxn ang="0">
                  <a:pos x="22" y="185"/>
                </a:cxn>
                <a:cxn ang="0">
                  <a:pos x="10" y="212"/>
                </a:cxn>
                <a:cxn ang="0">
                  <a:pos x="0" y="240"/>
                </a:cxn>
                <a:cxn ang="0">
                  <a:pos x="0" y="240"/>
                </a:cxn>
                <a:cxn ang="0">
                  <a:pos x="0" y="242"/>
                </a:cxn>
                <a:cxn ang="0">
                  <a:pos x="0" y="244"/>
                </a:cxn>
                <a:cxn ang="0">
                  <a:pos x="4" y="246"/>
                </a:cxn>
                <a:cxn ang="0">
                  <a:pos x="8" y="246"/>
                </a:cxn>
                <a:cxn ang="0">
                  <a:pos x="9" y="245"/>
                </a:cxn>
                <a:cxn ang="0">
                  <a:pos x="10" y="242"/>
                </a:cxn>
                <a:cxn ang="0">
                  <a:pos x="10" y="242"/>
                </a:cxn>
                <a:cxn ang="0">
                  <a:pos x="22" y="212"/>
                </a:cxn>
                <a:cxn ang="0">
                  <a:pos x="38" y="182"/>
                </a:cxn>
                <a:cxn ang="0">
                  <a:pos x="55" y="153"/>
                </a:cxn>
                <a:cxn ang="0">
                  <a:pos x="75" y="127"/>
                </a:cxn>
                <a:cxn ang="0">
                  <a:pos x="75" y="127"/>
                </a:cxn>
                <a:cxn ang="0">
                  <a:pos x="97" y="99"/>
                </a:cxn>
                <a:cxn ang="0">
                  <a:pos x="118" y="68"/>
                </a:cxn>
                <a:cxn ang="0">
                  <a:pos x="137" y="38"/>
                </a:cxn>
                <a:cxn ang="0">
                  <a:pos x="158" y="8"/>
                </a:cxn>
                <a:cxn ang="0">
                  <a:pos x="158" y="8"/>
                </a:cxn>
                <a:cxn ang="0">
                  <a:pos x="160" y="6"/>
                </a:cxn>
                <a:cxn ang="0">
                  <a:pos x="160" y="4"/>
                </a:cxn>
                <a:cxn ang="0">
                  <a:pos x="158" y="2"/>
                </a:cxn>
                <a:cxn ang="0">
                  <a:pos x="157" y="0"/>
                </a:cxn>
                <a:cxn ang="0">
                  <a:pos x="153" y="0"/>
                </a:cxn>
                <a:cxn ang="0">
                  <a:pos x="150" y="0"/>
                </a:cxn>
                <a:cxn ang="0">
                  <a:pos x="149" y="2"/>
                </a:cxn>
                <a:cxn ang="0">
                  <a:pos x="149" y="2"/>
                </a:cxn>
              </a:cxnLst>
              <a:rect l="0" t="0" r="r" b="b"/>
              <a:pathLst>
                <a:path w="160" h="246">
                  <a:moveTo>
                    <a:pt x="149" y="2"/>
                  </a:moveTo>
                  <a:lnTo>
                    <a:pt x="149" y="2"/>
                  </a:lnTo>
                  <a:lnTo>
                    <a:pt x="126" y="36"/>
                  </a:lnTo>
                  <a:lnTo>
                    <a:pt x="102" y="68"/>
                  </a:lnTo>
                  <a:lnTo>
                    <a:pt x="79" y="102"/>
                  </a:lnTo>
                  <a:lnTo>
                    <a:pt x="55" y="134"/>
                  </a:lnTo>
                  <a:lnTo>
                    <a:pt x="55" y="134"/>
                  </a:lnTo>
                  <a:lnTo>
                    <a:pt x="37" y="159"/>
                  </a:lnTo>
                  <a:lnTo>
                    <a:pt x="22" y="185"/>
                  </a:lnTo>
                  <a:lnTo>
                    <a:pt x="10" y="212"/>
                  </a:lnTo>
                  <a:lnTo>
                    <a:pt x="0" y="240"/>
                  </a:lnTo>
                  <a:lnTo>
                    <a:pt x="0" y="240"/>
                  </a:lnTo>
                  <a:lnTo>
                    <a:pt x="0" y="242"/>
                  </a:lnTo>
                  <a:lnTo>
                    <a:pt x="0" y="244"/>
                  </a:lnTo>
                  <a:lnTo>
                    <a:pt x="4" y="246"/>
                  </a:lnTo>
                  <a:lnTo>
                    <a:pt x="8" y="246"/>
                  </a:lnTo>
                  <a:lnTo>
                    <a:pt x="9" y="245"/>
                  </a:lnTo>
                  <a:lnTo>
                    <a:pt x="10" y="242"/>
                  </a:lnTo>
                  <a:lnTo>
                    <a:pt x="10" y="242"/>
                  </a:lnTo>
                  <a:lnTo>
                    <a:pt x="22" y="212"/>
                  </a:lnTo>
                  <a:lnTo>
                    <a:pt x="38" y="182"/>
                  </a:lnTo>
                  <a:lnTo>
                    <a:pt x="55" y="153"/>
                  </a:lnTo>
                  <a:lnTo>
                    <a:pt x="75" y="127"/>
                  </a:lnTo>
                  <a:lnTo>
                    <a:pt x="75" y="127"/>
                  </a:lnTo>
                  <a:lnTo>
                    <a:pt x="97" y="99"/>
                  </a:lnTo>
                  <a:lnTo>
                    <a:pt x="118" y="68"/>
                  </a:lnTo>
                  <a:lnTo>
                    <a:pt x="137" y="38"/>
                  </a:lnTo>
                  <a:lnTo>
                    <a:pt x="158" y="8"/>
                  </a:lnTo>
                  <a:lnTo>
                    <a:pt x="158" y="8"/>
                  </a:lnTo>
                  <a:lnTo>
                    <a:pt x="160" y="6"/>
                  </a:lnTo>
                  <a:lnTo>
                    <a:pt x="160" y="4"/>
                  </a:lnTo>
                  <a:lnTo>
                    <a:pt x="158" y="2"/>
                  </a:lnTo>
                  <a:lnTo>
                    <a:pt x="157" y="0"/>
                  </a:lnTo>
                  <a:lnTo>
                    <a:pt x="153" y="0"/>
                  </a:lnTo>
                  <a:lnTo>
                    <a:pt x="150" y="0"/>
                  </a:lnTo>
                  <a:lnTo>
                    <a:pt x="149" y="2"/>
                  </a:lnTo>
                  <a:lnTo>
                    <a:pt x="14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84" name="Freeform 996"/>
            <p:cNvSpPr/>
            <p:nvPr/>
          </p:nvSpPr>
          <p:spPr bwMode="auto">
            <a:xfrm>
              <a:off x="2314576" y="4214813"/>
              <a:ext cx="84138" cy="165100"/>
            </a:xfrm>
            <a:custGeom>
              <a:avLst/>
              <a:gdLst/>
              <a:ahLst/>
              <a:cxnLst>
                <a:cxn ang="0">
                  <a:pos x="203" y="4"/>
                </a:cxn>
                <a:cxn ang="0">
                  <a:pos x="195" y="32"/>
                </a:cxn>
                <a:cxn ang="0">
                  <a:pos x="182" y="58"/>
                </a:cxn>
                <a:cxn ang="0">
                  <a:pos x="151" y="108"/>
                </a:cxn>
                <a:cxn ang="0">
                  <a:pos x="143" y="119"/>
                </a:cxn>
                <a:cxn ang="0">
                  <a:pos x="123" y="160"/>
                </a:cxn>
                <a:cxn ang="0">
                  <a:pos x="101" y="215"/>
                </a:cxn>
                <a:cxn ang="0">
                  <a:pos x="94" y="229"/>
                </a:cxn>
                <a:cxn ang="0">
                  <a:pos x="71" y="272"/>
                </a:cxn>
                <a:cxn ang="0">
                  <a:pos x="34" y="326"/>
                </a:cxn>
                <a:cxn ang="0">
                  <a:pos x="24" y="350"/>
                </a:cxn>
                <a:cxn ang="0">
                  <a:pos x="12" y="372"/>
                </a:cxn>
                <a:cxn ang="0">
                  <a:pos x="8" y="381"/>
                </a:cxn>
                <a:cxn ang="0">
                  <a:pos x="1" y="401"/>
                </a:cxn>
                <a:cxn ang="0">
                  <a:pos x="0" y="410"/>
                </a:cxn>
                <a:cxn ang="0">
                  <a:pos x="1" y="414"/>
                </a:cxn>
                <a:cxn ang="0">
                  <a:pos x="5" y="415"/>
                </a:cxn>
                <a:cxn ang="0">
                  <a:pos x="11" y="412"/>
                </a:cxn>
                <a:cxn ang="0">
                  <a:pos x="12" y="410"/>
                </a:cxn>
                <a:cxn ang="0">
                  <a:pos x="15" y="395"/>
                </a:cxn>
                <a:cxn ang="0">
                  <a:pos x="28" y="368"/>
                </a:cxn>
                <a:cxn ang="0">
                  <a:pos x="34" y="356"/>
                </a:cxn>
                <a:cxn ang="0">
                  <a:pos x="59" y="308"/>
                </a:cxn>
                <a:cxn ang="0">
                  <a:pos x="89" y="261"/>
                </a:cxn>
                <a:cxn ang="0">
                  <a:pos x="115" y="210"/>
                </a:cxn>
                <a:cxn ang="0">
                  <a:pos x="128" y="180"/>
                </a:cxn>
                <a:cxn ang="0">
                  <a:pos x="171" y="96"/>
                </a:cxn>
                <a:cxn ang="0">
                  <a:pos x="183" y="75"/>
                </a:cxn>
                <a:cxn ang="0">
                  <a:pos x="202" y="42"/>
                </a:cxn>
                <a:cxn ang="0">
                  <a:pos x="211" y="20"/>
                </a:cxn>
                <a:cxn ang="0">
                  <a:pos x="213" y="8"/>
                </a:cxn>
                <a:cxn ang="0">
                  <a:pos x="212" y="3"/>
                </a:cxn>
                <a:cxn ang="0">
                  <a:pos x="207" y="0"/>
                </a:cxn>
                <a:cxn ang="0">
                  <a:pos x="203" y="3"/>
                </a:cxn>
                <a:cxn ang="0">
                  <a:pos x="203" y="4"/>
                </a:cxn>
              </a:cxnLst>
              <a:rect l="0" t="0" r="r" b="b"/>
              <a:pathLst>
                <a:path w="213" h="415">
                  <a:moveTo>
                    <a:pt x="203" y="4"/>
                  </a:moveTo>
                  <a:lnTo>
                    <a:pt x="203" y="4"/>
                  </a:lnTo>
                  <a:lnTo>
                    <a:pt x="199" y="17"/>
                  </a:lnTo>
                  <a:lnTo>
                    <a:pt x="195" y="32"/>
                  </a:lnTo>
                  <a:lnTo>
                    <a:pt x="188" y="45"/>
                  </a:lnTo>
                  <a:lnTo>
                    <a:pt x="182" y="58"/>
                  </a:lnTo>
                  <a:lnTo>
                    <a:pt x="166" y="84"/>
                  </a:lnTo>
                  <a:lnTo>
                    <a:pt x="151" y="108"/>
                  </a:lnTo>
                  <a:lnTo>
                    <a:pt x="151" y="108"/>
                  </a:lnTo>
                  <a:lnTo>
                    <a:pt x="143" y="119"/>
                  </a:lnTo>
                  <a:lnTo>
                    <a:pt x="136" y="132"/>
                  </a:lnTo>
                  <a:lnTo>
                    <a:pt x="123" y="160"/>
                  </a:lnTo>
                  <a:lnTo>
                    <a:pt x="111" y="187"/>
                  </a:lnTo>
                  <a:lnTo>
                    <a:pt x="101" y="215"/>
                  </a:lnTo>
                  <a:lnTo>
                    <a:pt x="101" y="215"/>
                  </a:lnTo>
                  <a:lnTo>
                    <a:pt x="94" y="229"/>
                  </a:lnTo>
                  <a:lnTo>
                    <a:pt x="86" y="244"/>
                  </a:lnTo>
                  <a:lnTo>
                    <a:pt x="71" y="272"/>
                  </a:lnTo>
                  <a:lnTo>
                    <a:pt x="34" y="326"/>
                  </a:lnTo>
                  <a:lnTo>
                    <a:pt x="34" y="326"/>
                  </a:lnTo>
                  <a:lnTo>
                    <a:pt x="29" y="338"/>
                  </a:lnTo>
                  <a:lnTo>
                    <a:pt x="24" y="350"/>
                  </a:lnTo>
                  <a:lnTo>
                    <a:pt x="18" y="361"/>
                  </a:lnTo>
                  <a:lnTo>
                    <a:pt x="12" y="372"/>
                  </a:lnTo>
                  <a:lnTo>
                    <a:pt x="12" y="372"/>
                  </a:lnTo>
                  <a:lnTo>
                    <a:pt x="8" y="381"/>
                  </a:lnTo>
                  <a:lnTo>
                    <a:pt x="4" y="390"/>
                  </a:lnTo>
                  <a:lnTo>
                    <a:pt x="1" y="401"/>
                  </a:lnTo>
                  <a:lnTo>
                    <a:pt x="0" y="410"/>
                  </a:lnTo>
                  <a:lnTo>
                    <a:pt x="0" y="410"/>
                  </a:lnTo>
                  <a:lnTo>
                    <a:pt x="0" y="412"/>
                  </a:lnTo>
                  <a:lnTo>
                    <a:pt x="1" y="414"/>
                  </a:lnTo>
                  <a:lnTo>
                    <a:pt x="4" y="415"/>
                  </a:lnTo>
                  <a:lnTo>
                    <a:pt x="5" y="415"/>
                  </a:lnTo>
                  <a:lnTo>
                    <a:pt x="9" y="414"/>
                  </a:lnTo>
                  <a:lnTo>
                    <a:pt x="11" y="412"/>
                  </a:lnTo>
                  <a:lnTo>
                    <a:pt x="12" y="410"/>
                  </a:lnTo>
                  <a:lnTo>
                    <a:pt x="12" y="410"/>
                  </a:lnTo>
                  <a:lnTo>
                    <a:pt x="13" y="402"/>
                  </a:lnTo>
                  <a:lnTo>
                    <a:pt x="15" y="395"/>
                  </a:lnTo>
                  <a:lnTo>
                    <a:pt x="21" y="382"/>
                  </a:lnTo>
                  <a:lnTo>
                    <a:pt x="28" y="368"/>
                  </a:lnTo>
                  <a:lnTo>
                    <a:pt x="34" y="356"/>
                  </a:lnTo>
                  <a:lnTo>
                    <a:pt x="34" y="356"/>
                  </a:lnTo>
                  <a:lnTo>
                    <a:pt x="46" y="331"/>
                  </a:lnTo>
                  <a:lnTo>
                    <a:pt x="59" y="308"/>
                  </a:lnTo>
                  <a:lnTo>
                    <a:pt x="59" y="308"/>
                  </a:lnTo>
                  <a:lnTo>
                    <a:pt x="89" y="261"/>
                  </a:lnTo>
                  <a:lnTo>
                    <a:pt x="103" y="236"/>
                  </a:lnTo>
                  <a:lnTo>
                    <a:pt x="115" y="210"/>
                  </a:lnTo>
                  <a:lnTo>
                    <a:pt x="115" y="210"/>
                  </a:lnTo>
                  <a:lnTo>
                    <a:pt x="128" y="180"/>
                  </a:lnTo>
                  <a:lnTo>
                    <a:pt x="141" y="152"/>
                  </a:lnTo>
                  <a:lnTo>
                    <a:pt x="171" y="96"/>
                  </a:lnTo>
                  <a:lnTo>
                    <a:pt x="171" y="96"/>
                  </a:lnTo>
                  <a:lnTo>
                    <a:pt x="183" y="75"/>
                  </a:lnTo>
                  <a:lnTo>
                    <a:pt x="196" y="53"/>
                  </a:lnTo>
                  <a:lnTo>
                    <a:pt x="202" y="42"/>
                  </a:lnTo>
                  <a:lnTo>
                    <a:pt x="207" y="30"/>
                  </a:lnTo>
                  <a:lnTo>
                    <a:pt x="211" y="20"/>
                  </a:lnTo>
                  <a:lnTo>
                    <a:pt x="213" y="8"/>
                  </a:lnTo>
                  <a:lnTo>
                    <a:pt x="213" y="8"/>
                  </a:lnTo>
                  <a:lnTo>
                    <a:pt x="213" y="6"/>
                  </a:lnTo>
                  <a:lnTo>
                    <a:pt x="212" y="3"/>
                  </a:lnTo>
                  <a:lnTo>
                    <a:pt x="208" y="0"/>
                  </a:lnTo>
                  <a:lnTo>
                    <a:pt x="207" y="0"/>
                  </a:lnTo>
                  <a:lnTo>
                    <a:pt x="204" y="0"/>
                  </a:lnTo>
                  <a:lnTo>
                    <a:pt x="203" y="3"/>
                  </a:lnTo>
                  <a:lnTo>
                    <a:pt x="203" y="4"/>
                  </a:lnTo>
                  <a:lnTo>
                    <a:pt x="203"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85" name="Freeform 997"/>
            <p:cNvSpPr/>
            <p:nvPr/>
          </p:nvSpPr>
          <p:spPr bwMode="auto">
            <a:xfrm>
              <a:off x="2349501" y="4208463"/>
              <a:ext cx="85725" cy="185738"/>
            </a:xfrm>
            <a:custGeom>
              <a:avLst/>
              <a:gdLst/>
              <a:ahLst/>
              <a:cxnLst>
                <a:cxn ang="0">
                  <a:pos x="209" y="1"/>
                </a:cxn>
                <a:cxn ang="0">
                  <a:pos x="200" y="8"/>
                </a:cxn>
                <a:cxn ang="0">
                  <a:pos x="192" y="18"/>
                </a:cxn>
                <a:cxn ang="0">
                  <a:pos x="176" y="45"/>
                </a:cxn>
                <a:cxn ang="0">
                  <a:pos x="162" y="74"/>
                </a:cxn>
                <a:cxn ang="0">
                  <a:pos x="132" y="140"/>
                </a:cxn>
                <a:cxn ang="0">
                  <a:pos x="107" y="208"/>
                </a:cxn>
                <a:cxn ang="0">
                  <a:pos x="102" y="226"/>
                </a:cxn>
                <a:cxn ang="0">
                  <a:pos x="77" y="277"/>
                </a:cxn>
                <a:cxn ang="0">
                  <a:pos x="53" y="327"/>
                </a:cxn>
                <a:cxn ang="0">
                  <a:pos x="48" y="345"/>
                </a:cxn>
                <a:cxn ang="0">
                  <a:pos x="39" y="376"/>
                </a:cxn>
                <a:cxn ang="0">
                  <a:pos x="35" y="387"/>
                </a:cxn>
                <a:cxn ang="0">
                  <a:pos x="19" y="412"/>
                </a:cxn>
                <a:cxn ang="0">
                  <a:pos x="15" y="420"/>
                </a:cxn>
                <a:cxn ang="0">
                  <a:pos x="1" y="451"/>
                </a:cxn>
                <a:cxn ang="0">
                  <a:pos x="0" y="463"/>
                </a:cxn>
                <a:cxn ang="0">
                  <a:pos x="1" y="467"/>
                </a:cxn>
                <a:cxn ang="0">
                  <a:pos x="9" y="467"/>
                </a:cxn>
                <a:cxn ang="0">
                  <a:pos x="12" y="463"/>
                </a:cxn>
                <a:cxn ang="0">
                  <a:pos x="12" y="456"/>
                </a:cxn>
                <a:cxn ang="0">
                  <a:pos x="19" y="435"/>
                </a:cxn>
                <a:cxn ang="0">
                  <a:pos x="34" y="409"/>
                </a:cxn>
                <a:cxn ang="0">
                  <a:pos x="47" y="384"/>
                </a:cxn>
                <a:cxn ang="0">
                  <a:pos x="57" y="357"/>
                </a:cxn>
                <a:cxn ang="0">
                  <a:pos x="61" y="341"/>
                </a:cxn>
                <a:cxn ang="0">
                  <a:pos x="81" y="293"/>
                </a:cxn>
                <a:cxn ang="0">
                  <a:pos x="111" y="231"/>
                </a:cxn>
                <a:cxn ang="0">
                  <a:pos x="123" y="200"/>
                </a:cxn>
                <a:cxn ang="0">
                  <a:pos x="146" y="137"/>
                </a:cxn>
                <a:cxn ang="0">
                  <a:pos x="159" y="107"/>
                </a:cxn>
                <a:cxn ang="0">
                  <a:pos x="187" y="53"/>
                </a:cxn>
                <a:cxn ang="0">
                  <a:pos x="197" y="30"/>
                </a:cxn>
                <a:cxn ang="0">
                  <a:pos x="209" y="14"/>
                </a:cxn>
                <a:cxn ang="0">
                  <a:pos x="213" y="11"/>
                </a:cxn>
                <a:cxn ang="0">
                  <a:pos x="216" y="9"/>
                </a:cxn>
                <a:cxn ang="0">
                  <a:pos x="216" y="2"/>
                </a:cxn>
                <a:cxn ang="0">
                  <a:pos x="212" y="0"/>
                </a:cxn>
                <a:cxn ang="0">
                  <a:pos x="209" y="1"/>
                </a:cxn>
              </a:cxnLst>
              <a:rect l="0" t="0" r="r" b="b"/>
              <a:pathLst>
                <a:path w="217" h="468">
                  <a:moveTo>
                    <a:pt x="209" y="1"/>
                  </a:moveTo>
                  <a:lnTo>
                    <a:pt x="209" y="1"/>
                  </a:lnTo>
                  <a:lnTo>
                    <a:pt x="204" y="4"/>
                  </a:lnTo>
                  <a:lnTo>
                    <a:pt x="200" y="8"/>
                  </a:lnTo>
                  <a:lnTo>
                    <a:pt x="192" y="18"/>
                  </a:lnTo>
                  <a:lnTo>
                    <a:pt x="192" y="18"/>
                  </a:lnTo>
                  <a:lnTo>
                    <a:pt x="184" y="31"/>
                  </a:lnTo>
                  <a:lnTo>
                    <a:pt x="176" y="45"/>
                  </a:lnTo>
                  <a:lnTo>
                    <a:pt x="162" y="74"/>
                  </a:lnTo>
                  <a:lnTo>
                    <a:pt x="162" y="74"/>
                  </a:lnTo>
                  <a:lnTo>
                    <a:pt x="146" y="107"/>
                  </a:lnTo>
                  <a:lnTo>
                    <a:pt x="132" y="140"/>
                  </a:lnTo>
                  <a:lnTo>
                    <a:pt x="119" y="174"/>
                  </a:lnTo>
                  <a:lnTo>
                    <a:pt x="107" y="208"/>
                  </a:lnTo>
                  <a:lnTo>
                    <a:pt x="107" y="208"/>
                  </a:lnTo>
                  <a:lnTo>
                    <a:pt x="102" y="226"/>
                  </a:lnTo>
                  <a:lnTo>
                    <a:pt x="94" y="243"/>
                  </a:lnTo>
                  <a:lnTo>
                    <a:pt x="77" y="277"/>
                  </a:lnTo>
                  <a:lnTo>
                    <a:pt x="61" y="310"/>
                  </a:lnTo>
                  <a:lnTo>
                    <a:pt x="53" y="327"/>
                  </a:lnTo>
                  <a:lnTo>
                    <a:pt x="48" y="345"/>
                  </a:lnTo>
                  <a:lnTo>
                    <a:pt x="48" y="345"/>
                  </a:lnTo>
                  <a:lnTo>
                    <a:pt x="43" y="366"/>
                  </a:lnTo>
                  <a:lnTo>
                    <a:pt x="39" y="376"/>
                  </a:lnTo>
                  <a:lnTo>
                    <a:pt x="35" y="387"/>
                  </a:lnTo>
                  <a:lnTo>
                    <a:pt x="35" y="387"/>
                  </a:lnTo>
                  <a:lnTo>
                    <a:pt x="25" y="404"/>
                  </a:lnTo>
                  <a:lnTo>
                    <a:pt x="19" y="412"/>
                  </a:lnTo>
                  <a:lnTo>
                    <a:pt x="15" y="420"/>
                  </a:lnTo>
                  <a:lnTo>
                    <a:pt x="15" y="420"/>
                  </a:lnTo>
                  <a:lnTo>
                    <a:pt x="5" y="440"/>
                  </a:lnTo>
                  <a:lnTo>
                    <a:pt x="1" y="451"/>
                  </a:lnTo>
                  <a:lnTo>
                    <a:pt x="0" y="463"/>
                  </a:lnTo>
                  <a:lnTo>
                    <a:pt x="0" y="463"/>
                  </a:lnTo>
                  <a:lnTo>
                    <a:pt x="0" y="465"/>
                  </a:lnTo>
                  <a:lnTo>
                    <a:pt x="1" y="467"/>
                  </a:lnTo>
                  <a:lnTo>
                    <a:pt x="5" y="468"/>
                  </a:lnTo>
                  <a:lnTo>
                    <a:pt x="9" y="467"/>
                  </a:lnTo>
                  <a:lnTo>
                    <a:pt x="10" y="465"/>
                  </a:lnTo>
                  <a:lnTo>
                    <a:pt x="12" y="463"/>
                  </a:lnTo>
                  <a:lnTo>
                    <a:pt x="12" y="463"/>
                  </a:lnTo>
                  <a:lnTo>
                    <a:pt x="12" y="456"/>
                  </a:lnTo>
                  <a:lnTo>
                    <a:pt x="14" y="448"/>
                  </a:lnTo>
                  <a:lnTo>
                    <a:pt x="19" y="435"/>
                  </a:lnTo>
                  <a:lnTo>
                    <a:pt x="26" y="422"/>
                  </a:lnTo>
                  <a:lnTo>
                    <a:pt x="34" y="409"/>
                  </a:lnTo>
                  <a:lnTo>
                    <a:pt x="34" y="409"/>
                  </a:lnTo>
                  <a:lnTo>
                    <a:pt x="47" y="384"/>
                  </a:lnTo>
                  <a:lnTo>
                    <a:pt x="53" y="371"/>
                  </a:lnTo>
                  <a:lnTo>
                    <a:pt x="57" y="357"/>
                  </a:lnTo>
                  <a:lnTo>
                    <a:pt x="57" y="357"/>
                  </a:lnTo>
                  <a:lnTo>
                    <a:pt x="61" y="341"/>
                  </a:lnTo>
                  <a:lnTo>
                    <a:pt x="68" y="324"/>
                  </a:lnTo>
                  <a:lnTo>
                    <a:pt x="81" y="293"/>
                  </a:lnTo>
                  <a:lnTo>
                    <a:pt x="97" y="263"/>
                  </a:lnTo>
                  <a:lnTo>
                    <a:pt x="111" y="231"/>
                  </a:lnTo>
                  <a:lnTo>
                    <a:pt x="111" y="231"/>
                  </a:lnTo>
                  <a:lnTo>
                    <a:pt x="123" y="200"/>
                  </a:lnTo>
                  <a:lnTo>
                    <a:pt x="134" y="168"/>
                  </a:lnTo>
                  <a:lnTo>
                    <a:pt x="146" y="137"/>
                  </a:lnTo>
                  <a:lnTo>
                    <a:pt x="159" y="107"/>
                  </a:lnTo>
                  <a:lnTo>
                    <a:pt x="159" y="107"/>
                  </a:lnTo>
                  <a:lnTo>
                    <a:pt x="172" y="79"/>
                  </a:lnTo>
                  <a:lnTo>
                    <a:pt x="187" y="53"/>
                  </a:lnTo>
                  <a:lnTo>
                    <a:pt x="187" y="53"/>
                  </a:lnTo>
                  <a:lnTo>
                    <a:pt x="197" y="30"/>
                  </a:lnTo>
                  <a:lnTo>
                    <a:pt x="205" y="18"/>
                  </a:lnTo>
                  <a:lnTo>
                    <a:pt x="209" y="14"/>
                  </a:lnTo>
                  <a:lnTo>
                    <a:pt x="213" y="11"/>
                  </a:lnTo>
                  <a:lnTo>
                    <a:pt x="213" y="11"/>
                  </a:lnTo>
                  <a:lnTo>
                    <a:pt x="214" y="10"/>
                  </a:lnTo>
                  <a:lnTo>
                    <a:pt x="216" y="9"/>
                  </a:lnTo>
                  <a:lnTo>
                    <a:pt x="217" y="4"/>
                  </a:lnTo>
                  <a:lnTo>
                    <a:pt x="216" y="2"/>
                  </a:lnTo>
                  <a:lnTo>
                    <a:pt x="214" y="1"/>
                  </a:lnTo>
                  <a:lnTo>
                    <a:pt x="212" y="0"/>
                  </a:lnTo>
                  <a:lnTo>
                    <a:pt x="209" y="1"/>
                  </a:lnTo>
                  <a:lnTo>
                    <a:pt x="20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86" name="Freeform 998"/>
            <p:cNvSpPr/>
            <p:nvPr/>
          </p:nvSpPr>
          <p:spPr bwMode="auto">
            <a:xfrm>
              <a:off x="2413001" y="4238626"/>
              <a:ext cx="34925" cy="76200"/>
            </a:xfrm>
            <a:custGeom>
              <a:avLst/>
              <a:gdLst/>
              <a:ahLst/>
              <a:cxnLst>
                <a:cxn ang="0">
                  <a:pos x="81" y="4"/>
                </a:cxn>
                <a:cxn ang="0">
                  <a:pos x="81" y="4"/>
                </a:cxn>
                <a:cxn ang="0">
                  <a:pos x="76" y="14"/>
                </a:cxn>
                <a:cxn ang="0">
                  <a:pos x="72" y="25"/>
                </a:cxn>
                <a:cxn ang="0">
                  <a:pos x="61" y="44"/>
                </a:cxn>
                <a:cxn ang="0">
                  <a:pos x="49" y="65"/>
                </a:cxn>
                <a:cxn ang="0">
                  <a:pos x="40" y="86"/>
                </a:cxn>
                <a:cxn ang="0">
                  <a:pos x="40" y="86"/>
                </a:cxn>
                <a:cxn ang="0">
                  <a:pos x="28" y="110"/>
                </a:cxn>
                <a:cxn ang="0">
                  <a:pos x="17" y="133"/>
                </a:cxn>
                <a:cxn ang="0">
                  <a:pos x="7" y="157"/>
                </a:cxn>
                <a:cxn ang="0">
                  <a:pos x="4" y="170"/>
                </a:cxn>
                <a:cxn ang="0">
                  <a:pos x="0" y="183"/>
                </a:cxn>
                <a:cxn ang="0">
                  <a:pos x="0" y="183"/>
                </a:cxn>
                <a:cxn ang="0">
                  <a:pos x="0" y="184"/>
                </a:cxn>
                <a:cxn ang="0">
                  <a:pos x="2" y="187"/>
                </a:cxn>
                <a:cxn ang="0">
                  <a:pos x="6" y="189"/>
                </a:cxn>
                <a:cxn ang="0">
                  <a:pos x="8" y="189"/>
                </a:cxn>
                <a:cxn ang="0">
                  <a:pos x="10" y="189"/>
                </a:cxn>
                <a:cxn ang="0">
                  <a:pos x="11" y="188"/>
                </a:cxn>
                <a:cxn ang="0">
                  <a:pos x="12" y="186"/>
                </a:cxn>
                <a:cxn ang="0">
                  <a:pos x="12" y="186"/>
                </a:cxn>
                <a:cxn ang="0">
                  <a:pos x="15" y="171"/>
                </a:cxn>
                <a:cxn ang="0">
                  <a:pos x="19" y="158"/>
                </a:cxn>
                <a:cxn ang="0">
                  <a:pos x="29" y="132"/>
                </a:cxn>
                <a:cxn ang="0">
                  <a:pos x="53" y="81"/>
                </a:cxn>
                <a:cxn ang="0">
                  <a:pos x="53" y="81"/>
                </a:cxn>
                <a:cxn ang="0">
                  <a:pos x="63" y="63"/>
                </a:cxn>
                <a:cxn ang="0">
                  <a:pos x="74" y="44"/>
                </a:cxn>
                <a:cxn ang="0">
                  <a:pos x="84" y="26"/>
                </a:cxn>
                <a:cxn ang="0">
                  <a:pos x="88" y="17"/>
                </a:cxn>
                <a:cxn ang="0">
                  <a:pos x="92" y="6"/>
                </a:cxn>
                <a:cxn ang="0">
                  <a:pos x="92" y="6"/>
                </a:cxn>
                <a:cxn ang="0">
                  <a:pos x="92" y="4"/>
                </a:cxn>
                <a:cxn ang="0">
                  <a:pos x="92" y="2"/>
                </a:cxn>
                <a:cxn ang="0">
                  <a:pos x="88" y="0"/>
                </a:cxn>
                <a:cxn ang="0">
                  <a:pos x="84" y="0"/>
                </a:cxn>
                <a:cxn ang="0">
                  <a:pos x="81" y="1"/>
                </a:cxn>
                <a:cxn ang="0">
                  <a:pos x="81" y="4"/>
                </a:cxn>
                <a:cxn ang="0">
                  <a:pos x="81" y="4"/>
                </a:cxn>
              </a:cxnLst>
              <a:rect l="0" t="0" r="r" b="b"/>
              <a:pathLst>
                <a:path w="92" h="189">
                  <a:moveTo>
                    <a:pt x="81" y="4"/>
                  </a:moveTo>
                  <a:lnTo>
                    <a:pt x="81" y="4"/>
                  </a:lnTo>
                  <a:lnTo>
                    <a:pt x="76" y="14"/>
                  </a:lnTo>
                  <a:lnTo>
                    <a:pt x="72" y="25"/>
                  </a:lnTo>
                  <a:lnTo>
                    <a:pt x="61" y="44"/>
                  </a:lnTo>
                  <a:lnTo>
                    <a:pt x="49" y="65"/>
                  </a:lnTo>
                  <a:lnTo>
                    <a:pt x="40" y="86"/>
                  </a:lnTo>
                  <a:lnTo>
                    <a:pt x="40" y="86"/>
                  </a:lnTo>
                  <a:lnTo>
                    <a:pt x="28" y="110"/>
                  </a:lnTo>
                  <a:lnTo>
                    <a:pt x="17" y="133"/>
                  </a:lnTo>
                  <a:lnTo>
                    <a:pt x="7" y="157"/>
                  </a:lnTo>
                  <a:lnTo>
                    <a:pt x="4" y="170"/>
                  </a:lnTo>
                  <a:lnTo>
                    <a:pt x="0" y="183"/>
                  </a:lnTo>
                  <a:lnTo>
                    <a:pt x="0" y="183"/>
                  </a:lnTo>
                  <a:lnTo>
                    <a:pt x="0" y="184"/>
                  </a:lnTo>
                  <a:lnTo>
                    <a:pt x="2" y="187"/>
                  </a:lnTo>
                  <a:lnTo>
                    <a:pt x="6" y="189"/>
                  </a:lnTo>
                  <a:lnTo>
                    <a:pt x="8" y="189"/>
                  </a:lnTo>
                  <a:lnTo>
                    <a:pt x="10" y="189"/>
                  </a:lnTo>
                  <a:lnTo>
                    <a:pt x="11" y="188"/>
                  </a:lnTo>
                  <a:lnTo>
                    <a:pt x="12" y="186"/>
                  </a:lnTo>
                  <a:lnTo>
                    <a:pt x="12" y="186"/>
                  </a:lnTo>
                  <a:lnTo>
                    <a:pt x="15" y="171"/>
                  </a:lnTo>
                  <a:lnTo>
                    <a:pt x="19" y="158"/>
                  </a:lnTo>
                  <a:lnTo>
                    <a:pt x="29" y="132"/>
                  </a:lnTo>
                  <a:lnTo>
                    <a:pt x="53" y="81"/>
                  </a:lnTo>
                  <a:lnTo>
                    <a:pt x="53" y="81"/>
                  </a:lnTo>
                  <a:lnTo>
                    <a:pt x="63" y="63"/>
                  </a:lnTo>
                  <a:lnTo>
                    <a:pt x="74" y="44"/>
                  </a:lnTo>
                  <a:lnTo>
                    <a:pt x="84" y="26"/>
                  </a:lnTo>
                  <a:lnTo>
                    <a:pt x="88" y="17"/>
                  </a:lnTo>
                  <a:lnTo>
                    <a:pt x="92" y="6"/>
                  </a:lnTo>
                  <a:lnTo>
                    <a:pt x="92" y="6"/>
                  </a:lnTo>
                  <a:lnTo>
                    <a:pt x="92" y="4"/>
                  </a:lnTo>
                  <a:lnTo>
                    <a:pt x="92" y="2"/>
                  </a:lnTo>
                  <a:lnTo>
                    <a:pt x="88" y="0"/>
                  </a:lnTo>
                  <a:lnTo>
                    <a:pt x="84" y="0"/>
                  </a:lnTo>
                  <a:lnTo>
                    <a:pt x="81" y="1"/>
                  </a:lnTo>
                  <a:lnTo>
                    <a:pt x="81" y="4"/>
                  </a:lnTo>
                  <a:lnTo>
                    <a:pt x="81"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87" name="Freeform 999"/>
            <p:cNvSpPr/>
            <p:nvPr/>
          </p:nvSpPr>
          <p:spPr bwMode="auto">
            <a:xfrm>
              <a:off x="2443163" y="4267201"/>
              <a:ext cx="30163" cy="58738"/>
            </a:xfrm>
            <a:custGeom>
              <a:avLst/>
              <a:gdLst/>
              <a:ahLst/>
              <a:cxnLst>
                <a:cxn ang="0">
                  <a:pos x="66" y="4"/>
                </a:cxn>
                <a:cxn ang="0">
                  <a:pos x="66" y="4"/>
                </a:cxn>
                <a:cxn ang="0">
                  <a:pos x="60" y="22"/>
                </a:cxn>
                <a:cxn ang="0">
                  <a:pos x="53" y="39"/>
                </a:cxn>
                <a:cxn ang="0">
                  <a:pos x="45" y="56"/>
                </a:cxn>
                <a:cxn ang="0">
                  <a:pos x="36" y="73"/>
                </a:cxn>
                <a:cxn ang="0">
                  <a:pos x="16" y="107"/>
                </a:cxn>
                <a:cxn ang="0">
                  <a:pos x="8" y="124"/>
                </a:cxn>
                <a:cxn ang="0">
                  <a:pos x="2" y="141"/>
                </a:cxn>
                <a:cxn ang="0">
                  <a:pos x="2" y="141"/>
                </a:cxn>
                <a:cxn ang="0">
                  <a:pos x="0" y="144"/>
                </a:cxn>
                <a:cxn ang="0">
                  <a:pos x="2" y="145"/>
                </a:cxn>
                <a:cxn ang="0">
                  <a:pos x="3" y="146"/>
                </a:cxn>
                <a:cxn ang="0">
                  <a:pos x="4" y="148"/>
                </a:cxn>
                <a:cxn ang="0">
                  <a:pos x="9" y="148"/>
                </a:cxn>
                <a:cxn ang="0">
                  <a:pos x="11" y="146"/>
                </a:cxn>
                <a:cxn ang="0">
                  <a:pos x="12" y="144"/>
                </a:cxn>
                <a:cxn ang="0">
                  <a:pos x="12" y="144"/>
                </a:cxn>
                <a:cxn ang="0">
                  <a:pos x="20" y="127"/>
                </a:cxn>
                <a:cxn ang="0">
                  <a:pos x="28" y="110"/>
                </a:cxn>
                <a:cxn ang="0">
                  <a:pos x="46" y="76"/>
                </a:cxn>
                <a:cxn ang="0">
                  <a:pos x="55" y="59"/>
                </a:cxn>
                <a:cxn ang="0">
                  <a:pos x="64" y="42"/>
                </a:cxn>
                <a:cxn ang="0">
                  <a:pos x="71" y="25"/>
                </a:cxn>
                <a:cxn ang="0">
                  <a:pos x="77" y="6"/>
                </a:cxn>
                <a:cxn ang="0">
                  <a:pos x="77" y="6"/>
                </a:cxn>
                <a:cxn ang="0">
                  <a:pos x="77" y="4"/>
                </a:cxn>
                <a:cxn ang="0">
                  <a:pos x="76" y="2"/>
                </a:cxn>
                <a:cxn ang="0">
                  <a:pos x="72" y="0"/>
                </a:cxn>
                <a:cxn ang="0">
                  <a:pos x="68" y="0"/>
                </a:cxn>
                <a:cxn ang="0">
                  <a:pos x="67" y="1"/>
                </a:cxn>
                <a:cxn ang="0">
                  <a:pos x="66" y="4"/>
                </a:cxn>
                <a:cxn ang="0">
                  <a:pos x="66" y="4"/>
                </a:cxn>
              </a:cxnLst>
              <a:rect l="0" t="0" r="r" b="b"/>
              <a:pathLst>
                <a:path w="77" h="148">
                  <a:moveTo>
                    <a:pt x="66" y="4"/>
                  </a:moveTo>
                  <a:lnTo>
                    <a:pt x="66" y="4"/>
                  </a:lnTo>
                  <a:lnTo>
                    <a:pt x="60" y="22"/>
                  </a:lnTo>
                  <a:lnTo>
                    <a:pt x="53" y="39"/>
                  </a:lnTo>
                  <a:lnTo>
                    <a:pt x="45" y="56"/>
                  </a:lnTo>
                  <a:lnTo>
                    <a:pt x="36" y="73"/>
                  </a:lnTo>
                  <a:lnTo>
                    <a:pt x="16" y="107"/>
                  </a:lnTo>
                  <a:lnTo>
                    <a:pt x="8" y="124"/>
                  </a:lnTo>
                  <a:lnTo>
                    <a:pt x="2" y="141"/>
                  </a:lnTo>
                  <a:lnTo>
                    <a:pt x="2" y="141"/>
                  </a:lnTo>
                  <a:lnTo>
                    <a:pt x="0" y="144"/>
                  </a:lnTo>
                  <a:lnTo>
                    <a:pt x="2" y="145"/>
                  </a:lnTo>
                  <a:lnTo>
                    <a:pt x="3" y="146"/>
                  </a:lnTo>
                  <a:lnTo>
                    <a:pt x="4" y="148"/>
                  </a:lnTo>
                  <a:lnTo>
                    <a:pt x="9" y="148"/>
                  </a:lnTo>
                  <a:lnTo>
                    <a:pt x="11" y="146"/>
                  </a:lnTo>
                  <a:lnTo>
                    <a:pt x="12" y="144"/>
                  </a:lnTo>
                  <a:lnTo>
                    <a:pt x="12" y="144"/>
                  </a:lnTo>
                  <a:lnTo>
                    <a:pt x="20" y="127"/>
                  </a:lnTo>
                  <a:lnTo>
                    <a:pt x="28" y="110"/>
                  </a:lnTo>
                  <a:lnTo>
                    <a:pt x="46" y="76"/>
                  </a:lnTo>
                  <a:lnTo>
                    <a:pt x="55" y="59"/>
                  </a:lnTo>
                  <a:lnTo>
                    <a:pt x="64" y="42"/>
                  </a:lnTo>
                  <a:lnTo>
                    <a:pt x="71" y="25"/>
                  </a:lnTo>
                  <a:lnTo>
                    <a:pt x="77" y="6"/>
                  </a:lnTo>
                  <a:lnTo>
                    <a:pt x="77" y="6"/>
                  </a:lnTo>
                  <a:lnTo>
                    <a:pt x="77" y="4"/>
                  </a:lnTo>
                  <a:lnTo>
                    <a:pt x="76" y="2"/>
                  </a:lnTo>
                  <a:lnTo>
                    <a:pt x="72" y="0"/>
                  </a:lnTo>
                  <a:lnTo>
                    <a:pt x="68" y="0"/>
                  </a:lnTo>
                  <a:lnTo>
                    <a:pt x="67" y="1"/>
                  </a:lnTo>
                  <a:lnTo>
                    <a:pt x="66" y="4"/>
                  </a:lnTo>
                  <a:lnTo>
                    <a:pt x="66"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88" name="Freeform 1000"/>
            <p:cNvSpPr/>
            <p:nvPr/>
          </p:nvSpPr>
          <p:spPr bwMode="auto">
            <a:xfrm>
              <a:off x="2463801" y="4268788"/>
              <a:ext cx="38100" cy="61913"/>
            </a:xfrm>
            <a:custGeom>
              <a:avLst/>
              <a:gdLst/>
              <a:ahLst/>
              <a:cxnLst>
                <a:cxn ang="0">
                  <a:pos x="85" y="2"/>
                </a:cxn>
                <a:cxn ang="0">
                  <a:pos x="85" y="2"/>
                </a:cxn>
                <a:cxn ang="0">
                  <a:pos x="74" y="21"/>
                </a:cxn>
                <a:cxn ang="0">
                  <a:pos x="64" y="39"/>
                </a:cxn>
                <a:cxn ang="0">
                  <a:pos x="40" y="74"/>
                </a:cxn>
                <a:cxn ang="0">
                  <a:pos x="29" y="93"/>
                </a:cxn>
                <a:cxn ang="0">
                  <a:pos x="18" y="111"/>
                </a:cxn>
                <a:cxn ang="0">
                  <a:pos x="9" y="129"/>
                </a:cxn>
                <a:cxn ang="0">
                  <a:pos x="0" y="149"/>
                </a:cxn>
                <a:cxn ang="0">
                  <a:pos x="0" y="149"/>
                </a:cxn>
                <a:cxn ang="0">
                  <a:pos x="0" y="150"/>
                </a:cxn>
                <a:cxn ang="0">
                  <a:pos x="1" y="153"/>
                </a:cxn>
                <a:cxn ang="0">
                  <a:pos x="2" y="154"/>
                </a:cxn>
                <a:cxn ang="0">
                  <a:pos x="4" y="155"/>
                </a:cxn>
                <a:cxn ang="0">
                  <a:pos x="8" y="154"/>
                </a:cxn>
                <a:cxn ang="0">
                  <a:pos x="10" y="153"/>
                </a:cxn>
                <a:cxn ang="0">
                  <a:pos x="12" y="151"/>
                </a:cxn>
                <a:cxn ang="0">
                  <a:pos x="12" y="151"/>
                </a:cxn>
                <a:cxn ang="0">
                  <a:pos x="19" y="132"/>
                </a:cxn>
                <a:cxn ang="0">
                  <a:pos x="29" y="113"/>
                </a:cxn>
                <a:cxn ang="0">
                  <a:pos x="39" y="96"/>
                </a:cxn>
                <a:cxn ang="0">
                  <a:pos x="51" y="78"/>
                </a:cxn>
                <a:cxn ang="0">
                  <a:pos x="74" y="44"/>
                </a:cxn>
                <a:cxn ang="0">
                  <a:pos x="85" y="26"/>
                </a:cxn>
                <a:cxn ang="0">
                  <a:pos x="94" y="8"/>
                </a:cxn>
                <a:cxn ang="0">
                  <a:pos x="94" y="8"/>
                </a:cxn>
                <a:cxn ang="0">
                  <a:pos x="95" y="5"/>
                </a:cxn>
                <a:cxn ang="0">
                  <a:pos x="95" y="4"/>
                </a:cxn>
                <a:cxn ang="0">
                  <a:pos x="91" y="0"/>
                </a:cxn>
                <a:cxn ang="0">
                  <a:pos x="87" y="0"/>
                </a:cxn>
                <a:cxn ang="0">
                  <a:pos x="86" y="0"/>
                </a:cxn>
                <a:cxn ang="0">
                  <a:pos x="85" y="2"/>
                </a:cxn>
                <a:cxn ang="0">
                  <a:pos x="85" y="2"/>
                </a:cxn>
              </a:cxnLst>
              <a:rect l="0" t="0" r="r" b="b"/>
              <a:pathLst>
                <a:path w="95" h="155">
                  <a:moveTo>
                    <a:pt x="85" y="2"/>
                  </a:moveTo>
                  <a:lnTo>
                    <a:pt x="85" y="2"/>
                  </a:lnTo>
                  <a:lnTo>
                    <a:pt x="74" y="21"/>
                  </a:lnTo>
                  <a:lnTo>
                    <a:pt x="64" y="39"/>
                  </a:lnTo>
                  <a:lnTo>
                    <a:pt x="40" y="74"/>
                  </a:lnTo>
                  <a:lnTo>
                    <a:pt x="29" y="93"/>
                  </a:lnTo>
                  <a:lnTo>
                    <a:pt x="18" y="111"/>
                  </a:lnTo>
                  <a:lnTo>
                    <a:pt x="9" y="129"/>
                  </a:lnTo>
                  <a:lnTo>
                    <a:pt x="0" y="149"/>
                  </a:lnTo>
                  <a:lnTo>
                    <a:pt x="0" y="149"/>
                  </a:lnTo>
                  <a:lnTo>
                    <a:pt x="0" y="150"/>
                  </a:lnTo>
                  <a:lnTo>
                    <a:pt x="1" y="153"/>
                  </a:lnTo>
                  <a:lnTo>
                    <a:pt x="2" y="154"/>
                  </a:lnTo>
                  <a:lnTo>
                    <a:pt x="4" y="155"/>
                  </a:lnTo>
                  <a:lnTo>
                    <a:pt x="8" y="154"/>
                  </a:lnTo>
                  <a:lnTo>
                    <a:pt x="10" y="153"/>
                  </a:lnTo>
                  <a:lnTo>
                    <a:pt x="12" y="151"/>
                  </a:lnTo>
                  <a:lnTo>
                    <a:pt x="12" y="151"/>
                  </a:lnTo>
                  <a:lnTo>
                    <a:pt x="19" y="132"/>
                  </a:lnTo>
                  <a:lnTo>
                    <a:pt x="29" y="113"/>
                  </a:lnTo>
                  <a:lnTo>
                    <a:pt x="39" y="96"/>
                  </a:lnTo>
                  <a:lnTo>
                    <a:pt x="51" y="78"/>
                  </a:lnTo>
                  <a:lnTo>
                    <a:pt x="74" y="44"/>
                  </a:lnTo>
                  <a:lnTo>
                    <a:pt x="85" y="26"/>
                  </a:lnTo>
                  <a:lnTo>
                    <a:pt x="94" y="8"/>
                  </a:lnTo>
                  <a:lnTo>
                    <a:pt x="94" y="8"/>
                  </a:lnTo>
                  <a:lnTo>
                    <a:pt x="95" y="5"/>
                  </a:lnTo>
                  <a:lnTo>
                    <a:pt x="95" y="4"/>
                  </a:lnTo>
                  <a:lnTo>
                    <a:pt x="91" y="0"/>
                  </a:lnTo>
                  <a:lnTo>
                    <a:pt x="87" y="0"/>
                  </a:lnTo>
                  <a:lnTo>
                    <a:pt x="86" y="0"/>
                  </a:lnTo>
                  <a:lnTo>
                    <a:pt x="85" y="2"/>
                  </a:lnTo>
                  <a:lnTo>
                    <a:pt x="8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89" name="Freeform 1001"/>
            <p:cNvSpPr/>
            <p:nvPr/>
          </p:nvSpPr>
          <p:spPr bwMode="auto">
            <a:xfrm>
              <a:off x="2478088" y="4281488"/>
              <a:ext cx="44450" cy="61913"/>
            </a:xfrm>
            <a:custGeom>
              <a:avLst/>
              <a:gdLst/>
              <a:ahLst/>
              <a:cxnLst>
                <a:cxn ang="0">
                  <a:pos x="102" y="4"/>
                </a:cxn>
                <a:cxn ang="0">
                  <a:pos x="102" y="4"/>
                </a:cxn>
                <a:cxn ang="0">
                  <a:pos x="98" y="14"/>
                </a:cxn>
                <a:cxn ang="0">
                  <a:pos x="93" y="25"/>
                </a:cxn>
                <a:cxn ang="0">
                  <a:pos x="87" y="35"/>
                </a:cxn>
                <a:cxn ang="0">
                  <a:pos x="79" y="46"/>
                </a:cxn>
                <a:cxn ang="0">
                  <a:pos x="62" y="65"/>
                </a:cxn>
                <a:cxn ang="0">
                  <a:pos x="47" y="82"/>
                </a:cxn>
                <a:cxn ang="0">
                  <a:pos x="47" y="82"/>
                </a:cxn>
                <a:cxn ang="0">
                  <a:pos x="34" y="98"/>
                </a:cxn>
                <a:cxn ang="0">
                  <a:pos x="21" y="114"/>
                </a:cxn>
                <a:cxn ang="0">
                  <a:pos x="9" y="129"/>
                </a:cxn>
                <a:cxn ang="0">
                  <a:pos x="0" y="148"/>
                </a:cxn>
                <a:cxn ang="0">
                  <a:pos x="0" y="148"/>
                </a:cxn>
                <a:cxn ang="0">
                  <a:pos x="0" y="150"/>
                </a:cxn>
                <a:cxn ang="0">
                  <a:pos x="0" y="153"/>
                </a:cxn>
                <a:cxn ang="0">
                  <a:pos x="1" y="155"/>
                </a:cxn>
                <a:cxn ang="0">
                  <a:pos x="5" y="155"/>
                </a:cxn>
                <a:cxn ang="0">
                  <a:pos x="9" y="155"/>
                </a:cxn>
                <a:cxn ang="0">
                  <a:pos x="9" y="155"/>
                </a:cxn>
                <a:cxn ang="0">
                  <a:pos x="12" y="155"/>
                </a:cxn>
                <a:cxn ang="0">
                  <a:pos x="15" y="153"/>
                </a:cxn>
                <a:cxn ang="0">
                  <a:pos x="15" y="149"/>
                </a:cxn>
                <a:cxn ang="0">
                  <a:pos x="13" y="146"/>
                </a:cxn>
                <a:cxn ang="0">
                  <a:pos x="13" y="146"/>
                </a:cxn>
                <a:cxn ang="0">
                  <a:pos x="18" y="137"/>
                </a:cxn>
                <a:cxn ang="0">
                  <a:pos x="24" y="128"/>
                </a:cxn>
                <a:cxn ang="0">
                  <a:pos x="38" y="111"/>
                </a:cxn>
                <a:cxn ang="0">
                  <a:pos x="66" y="78"/>
                </a:cxn>
                <a:cxn ang="0">
                  <a:pos x="66" y="78"/>
                </a:cxn>
                <a:cxn ang="0">
                  <a:pos x="80" y="63"/>
                </a:cxn>
                <a:cxn ang="0">
                  <a:pos x="93" y="44"/>
                </a:cxn>
                <a:cxn ang="0">
                  <a:pos x="105" y="26"/>
                </a:cxn>
                <a:cxn ang="0">
                  <a:pos x="110" y="17"/>
                </a:cxn>
                <a:cxn ang="0">
                  <a:pos x="114" y="8"/>
                </a:cxn>
                <a:cxn ang="0">
                  <a:pos x="114" y="8"/>
                </a:cxn>
                <a:cxn ang="0">
                  <a:pos x="114" y="5"/>
                </a:cxn>
                <a:cxn ang="0">
                  <a:pos x="113" y="2"/>
                </a:cxn>
                <a:cxn ang="0">
                  <a:pos x="109" y="0"/>
                </a:cxn>
                <a:cxn ang="0">
                  <a:pos x="105" y="1"/>
                </a:cxn>
                <a:cxn ang="0">
                  <a:pos x="104" y="2"/>
                </a:cxn>
                <a:cxn ang="0">
                  <a:pos x="102" y="4"/>
                </a:cxn>
                <a:cxn ang="0">
                  <a:pos x="102" y="4"/>
                </a:cxn>
              </a:cxnLst>
              <a:rect l="0" t="0" r="r" b="b"/>
              <a:pathLst>
                <a:path w="114" h="155">
                  <a:moveTo>
                    <a:pt x="102" y="4"/>
                  </a:moveTo>
                  <a:lnTo>
                    <a:pt x="102" y="4"/>
                  </a:lnTo>
                  <a:lnTo>
                    <a:pt x="98" y="14"/>
                  </a:lnTo>
                  <a:lnTo>
                    <a:pt x="93" y="25"/>
                  </a:lnTo>
                  <a:lnTo>
                    <a:pt x="87" y="35"/>
                  </a:lnTo>
                  <a:lnTo>
                    <a:pt x="79" y="46"/>
                  </a:lnTo>
                  <a:lnTo>
                    <a:pt x="62" y="65"/>
                  </a:lnTo>
                  <a:lnTo>
                    <a:pt x="47" y="82"/>
                  </a:lnTo>
                  <a:lnTo>
                    <a:pt x="47" y="82"/>
                  </a:lnTo>
                  <a:lnTo>
                    <a:pt x="34" y="98"/>
                  </a:lnTo>
                  <a:lnTo>
                    <a:pt x="21" y="114"/>
                  </a:lnTo>
                  <a:lnTo>
                    <a:pt x="9" y="129"/>
                  </a:lnTo>
                  <a:lnTo>
                    <a:pt x="0" y="148"/>
                  </a:lnTo>
                  <a:lnTo>
                    <a:pt x="0" y="148"/>
                  </a:lnTo>
                  <a:lnTo>
                    <a:pt x="0" y="150"/>
                  </a:lnTo>
                  <a:lnTo>
                    <a:pt x="0" y="153"/>
                  </a:lnTo>
                  <a:lnTo>
                    <a:pt x="1" y="155"/>
                  </a:lnTo>
                  <a:lnTo>
                    <a:pt x="5" y="155"/>
                  </a:lnTo>
                  <a:lnTo>
                    <a:pt x="9" y="155"/>
                  </a:lnTo>
                  <a:lnTo>
                    <a:pt x="9" y="155"/>
                  </a:lnTo>
                  <a:lnTo>
                    <a:pt x="12" y="155"/>
                  </a:lnTo>
                  <a:lnTo>
                    <a:pt x="15" y="153"/>
                  </a:lnTo>
                  <a:lnTo>
                    <a:pt x="15" y="149"/>
                  </a:lnTo>
                  <a:lnTo>
                    <a:pt x="13" y="146"/>
                  </a:lnTo>
                  <a:lnTo>
                    <a:pt x="13" y="146"/>
                  </a:lnTo>
                  <a:lnTo>
                    <a:pt x="18" y="137"/>
                  </a:lnTo>
                  <a:lnTo>
                    <a:pt x="24" y="128"/>
                  </a:lnTo>
                  <a:lnTo>
                    <a:pt x="38" y="111"/>
                  </a:lnTo>
                  <a:lnTo>
                    <a:pt x="66" y="78"/>
                  </a:lnTo>
                  <a:lnTo>
                    <a:pt x="66" y="78"/>
                  </a:lnTo>
                  <a:lnTo>
                    <a:pt x="80" y="63"/>
                  </a:lnTo>
                  <a:lnTo>
                    <a:pt x="93" y="44"/>
                  </a:lnTo>
                  <a:lnTo>
                    <a:pt x="105" y="26"/>
                  </a:lnTo>
                  <a:lnTo>
                    <a:pt x="110" y="17"/>
                  </a:lnTo>
                  <a:lnTo>
                    <a:pt x="114" y="8"/>
                  </a:lnTo>
                  <a:lnTo>
                    <a:pt x="114" y="8"/>
                  </a:lnTo>
                  <a:lnTo>
                    <a:pt x="114" y="5"/>
                  </a:lnTo>
                  <a:lnTo>
                    <a:pt x="113" y="2"/>
                  </a:lnTo>
                  <a:lnTo>
                    <a:pt x="109" y="0"/>
                  </a:lnTo>
                  <a:lnTo>
                    <a:pt x="105" y="1"/>
                  </a:lnTo>
                  <a:lnTo>
                    <a:pt x="104" y="2"/>
                  </a:lnTo>
                  <a:lnTo>
                    <a:pt x="102" y="4"/>
                  </a:lnTo>
                  <a:lnTo>
                    <a:pt x="102"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90" name="Freeform 1002"/>
            <p:cNvSpPr/>
            <p:nvPr/>
          </p:nvSpPr>
          <p:spPr bwMode="auto">
            <a:xfrm>
              <a:off x="2501901" y="4300538"/>
              <a:ext cx="26988" cy="46038"/>
            </a:xfrm>
            <a:custGeom>
              <a:avLst/>
              <a:gdLst/>
              <a:ahLst/>
              <a:cxnLst>
                <a:cxn ang="0">
                  <a:pos x="58" y="4"/>
                </a:cxn>
                <a:cxn ang="0">
                  <a:pos x="58" y="4"/>
                </a:cxn>
                <a:cxn ang="0">
                  <a:pos x="55" y="12"/>
                </a:cxn>
                <a:cxn ang="0">
                  <a:pos x="51" y="17"/>
                </a:cxn>
                <a:cxn ang="0">
                  <a:pos x="40" y="29"/>
                </a:cxn>
                <a:cxn ang="0">
                  <a:pos x="40" y="29"/>
                </a:cxn>
                <a:cxn ang="0">
                  <a:pos x="34" y="36"/>
                </a:cxn>
                <a:cxn ang="0">
                  <a:pos x="30" y="44"/>
                </a:cxn>
                <a:cxn ang="0">
                  <a:pos x="23" y="59"/>
                </a:cxn>
                <a:cxn ang="0">
                  <a:pos x="23" y="59"/>
                </a:cxn>
                <a:cxn ang="0">
                  <a:pos x="8" y="83"/>
                </a:cxn>
                <a:cxn ang="0">
                  <a:pos x="3" y="95"/>
                </a:cxn>
                <a:cxn ang="0">
                  <a:pos x="2" y="101"/>
                </a:cxn>
                <a:cxn ang="0">
                  <a:pos x="0" y="109"/>
                </a:cxn>
                <a:cxn ang="0">
                  <a:pos x="0" y="109"/>
                </a:cxn>
                <a:cxn ang="0">
                  <a:pos x="0" y="112"/>
                </a:cxn>
                <a:cxn ang="0">
                  <a:pos x="2" y="113"/>
                </a:cxn>
                <a:cxn ang="0">
                  <a:pos x="3" y="114"/>
                </a:cxn>
                <a:cxn ang="0">
                  <a:pos x="6" y="114"/>
                </a:cxn>
                <a:cxn ang="0">
                  <a:pos x="10" y="113"/>
                </a:cxn>
                <a:cxn ang="0">
                  <a:pos x="11" y="112"/>
                </a:cxn>
                <a:cxn ang="0">
                  <a:pos x="12" y="109"/>
                </a:cxn>
                <a:cxn ang="0">
                  <a:pos x="12" y="109"/>
                </a:cxn>
                <a:cxn ang="0">
                  <a:pos x="13" y="100"/>
                </a:cxn>
                <a:cxn ang="0">
                  <a:pos x="17" y="92"/>
                </a:cxn>
                <a:cxn ang="0">
                  <a:pos x="27" y="78"/>
                </a:cxn>
                <a:cxn ang="0">
                  <a:pos x="27" y="78"/>
                </a:cxn>
                <a:cxn ang="0">
                  <a:pos x="42" y="48"/>
                </a:cxn>
                <a:cxn ang="0">
                  <a:pos x="42" y="48"/>
                </a:cxn>
                <a:cxn ang="0">
                  <a:pos x="50" y="38"/>
                </a:cxn>
                <a:cxn ang="0">
                  <a:pos x="58" y="29"/>
                </a:cxn>
                <a:cxn ang="0">
                  <a:pos x="64" y="19"/>
                </a:cxn>
                <a:cxn ang="0">
                  <a:pos x="67" y="14"/>
                </a:cxn>
                <a:cxn ang="0">
                  <a:pos x="68" y="7"/>
                </a:cxn>
                <a:cxn ang="0">
                  <a:pos x="68" y="7"/>
                </a:cxn>
                <a:cxn ang="0">
                  <a:pos x="68" y="4"/>
                </a:cxn>
                <a:cxn ang="0">
                  <a:pos x="67" y="3"/>
                </a:cxn>
                <a:cxn ang="0">
                  <a:pos x="64" y="0"/>
                </a:cxn>
                <a:cxn ang="0">
                  <a:pos x="62" y="0"/>
                </a:cxn>
                <a:cxn ang="0">
                  <a:pos x="61" y="0"/>
                </a:cxn>
                <a:cxn ang="0">
                  <a:pos x="58" y="2"/>
                </a:cxn>
                <a:cxn ang="0">
                  <a:pos x="58" y="4"/>
                </a:cxn>
                <a:cxn ang="0">
                  <a:pos x="58" y="4"/>
                </a:cxn>
              </a:cxnLst>
              <a:rect l="0" t="0" r="r" b="b"/>
              <a:pathLst>
                <a:path w="68" h="114">
                  <a:moveTo>
                    <a:pt x="58" y="4"/>
                  </a:moveTo>
                  <a:lnTo>
                    <a:pt x="58" y="4"/>
                  </a:lnTo>
                  <a:lnTo>
                    <a:pt x="55" y="12"/>
                  </a:lnTo>
                  <a:lnTo>
                    <a:pt x="51" y="17"/>
                  </a:lnTo>
                  <a:lnTo>
                    <a:pt x="40" y="29"/>
                  </a:lnTo>
                  <a:lnTo>
                    <a:pt x="40" y="29"/>
                  </a:lnTo>
                  <a:lnTo>
                    <a:pt x="34" y="36"/>
                  </a:lnTo>
                  <a:lnTo>
                    <a:pt x="30" y="44"/>
                  </a:lnTo>
                  <a:lnTo>
                    <a:pt x="23" y="59"/>
                  </a:lnTo>
                  <a:lnTo>
                    <a:pt x="23" y="59"/>
                  </a:lnTo>
                  <a:lnTo>
                    <a:pt x="8" y="83"/>
                  </a:lnTo>
                  <a:lnTo>
                    <a:pt x="3" y="95"/>
                  </a:lnTo>
                  <a:lnTo>
                    <a:pt x="2" y="101"/>
                  </a:lnTo>
                  <a:lnTo>
                    <a:pt x="0" y="109"/>
                  </a:lnTo>
                  <a:lnTo>
                    <a:pt x="0" y="109"/>
                  </a:lnTo>
                  <a:lnTo>
                    <a:pt x="0" y="112"/>
                  </a:lnTo>
                  <a:lnTo>
                    <a:pt x="2" y="113"/>
                  </a:lnTo>
                  <a:lnTo>
                    <a:pt x="3" y="114"/>
                  </a:lnTo>
                  <a:lnTo>
                    <a:pt x="6" y="114"/>
                  </a:lnTo>
                  <a:lnTo>
                    <a:pt x="10" y="113"/>
                  </a:lnTo>
                  <a:lnTo>
                    <a:pt x="11" y="112"/>
                  </a:lnTo>
                  <a:lnTo>
                    <a:pt x="12" y="109"/>
                  </a:lnTo>
                  <a:lnTo>
                    <a:pt x="12" y="109"/>
                  </a:lnTo>
                  <a:lnTo>
                    <a:pt x="13" y="100"/>
                  </a:lnTo>
                  <a:lnTo>
                    <a:pt x="17" y="92"/>
                  </a:lnTo>
                  <a:lnTo>
                    <a:pt x="27" y="78"/>
                  </a:lnTo>
                  <a:lnTo>
                    <a:pt x="27" y="78"/>
                  </a:lnTo>
                  <a:lnTo>
                    <a:pt x="42" y="48"/>
                  </a:lnTo>
                  <a:lnTo>
                    <a:pt x="42" y="48"/>
                  </a:lnTo>
                  <a:lnTo>
                    <a:pt x="50" y="38"/>
                  </a:lnTo>
                  <a:lnTo>
                    <a:pt x="58" y="29"/>
                  </a:lnTo>
                  <a:lnTo>
                    <a:pt x="64" y="19"/>
                  </a:lnTo>
                  <a:lnTo>
                    <a:pt x="67" y="14"/>
                  </a:lnTo>
                  <a:lnTo>
                    <a:pt x="68" y="7"/>
                  </a:lnTo>
                  <a:lnTo>
                    <a:pt x="68" y="7"/>
                  </a:lnTo>
                  <a:lnTo>
                    <a:pt x="68" y="4"/>
                  </a:lnTo>
                  <a:lnTo>
                    <a:pt x="67" y="3"/>
                  </a:lnTo>
                  <a:lnTo>
                    <a:pt x="64" y="0"/>
                  </a:lnTo>
                  <a:lnTo>
                    <a:pt x="62" y="0"/>
                  </a:lnTo>
                  <a:lnTo>
                    <a:pt x="61" y="0"/>
                  </a:lnTo>
                  <a:lnTo>
                    <a:pt x="58" y="2"/>
                  </a:lnTo>
                  <a:lnTo>
                    <a:pt x="58" y="4"/>
                  </a:lnTo>
                  <a:lnTo>
                    <a:pt x="5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91" name="Freeform 1003"/>
            <p:cNvSpPr/>
            <p:nvPr/>
          </p:nvSpPr>
          <p:spPr bwMode="auto">
            <a:xfrm>
              <a:off x="2374901" y="4359276"/>
              <a:ext cx="20638" cy="39688"/>
            </a:xfrm>
            <a:custGeom>
              <a:avLst/>
              <a:gdLst/>
              <a:ahLst/>
              <a:cxnLst>
                <a:cxn ang="0">
                  <a:pos x="43" y="4"/>
                </a:cxn>
                <a:cxn ang="0">
                  <a:pos x="43" y="4"/>
                </a:cxn>
                <a:cxn ang="0">
                  <a:pos x="31" y="28"/>
                </a:cxn>
                <a:cxn ang="0">
                  <a:pos x="25" y="40"/>
                </a:cxn>
                <a:cxn ang="0">
                  <a:pos x="17" y="51"/>
                </a:cxn>
                <a:cxn ang="0">
                  <a:pos x="17" y="51"/>
                </a:cxn>
                <a:cxn ang="0">
                  <a:pos x="12" y="60"/>
                </a:cxn>
                <a:cxn ang="0">
                  <a:pos x="6" y="71"/>
                </a:cxn>
                <a:cxn ang="0">
                  <a:pos x="1" y="92"/>
                </a:cxn>
                <a:cxn ang="0">
                  <a:pos x="1" y="92"/>
                </a:cxn>
                <a:cxn ang="0">
                  <a:pos x="0" y="94"/>
                </a:cxn>
                <a:cxn ang="0">
                  <a:pos x="1" y="97"/>
                </a:cxn>
                <a:cxn ang="0">
                  <a:pos x="5" y="100"/>
                </a:cxn>
                <a:cxn ang="0">
                  <a:pos x="9" y="98"/>
                </a:cxn>
                <a:cxn ang="0">
                  <a:pos x="10" y="97"/>
                </a:cxn>
                <a:cxn ang="0">
                  <a:pos x="12" y="96"/>
                </a:cxn>
                <a:cxn ang="0">
                  <a:pos x="12" y="96"/>
                </a:cxn>
                <a:cxn ang="0">
                  <a:pos x="19" y="74"/>
                </a:cxn>
                <a:cxn ang="0">
                  <a:pos x="23" y="62"/>
                </a:cxn>
                <a:cxn ang="0">
                  <a:pos x="30" y="53"/>
                </a:cxn>
                <a:cxn ang="0">
                  <a:pos x="30" y="53"/>
                </a:cxn>
                <a:cxn ang="0">
                  <a:pos x="36" y="42"/>
                </a:cxn>
                <a:cxn ang="0">
                  <a:pos x="43" y="32"/>
                </a:cxn>
                <a:cxn ang="0">
                  <a:pos x="53" y="9"/>
                </a:cxn>
                <a:cxn ang="0">
                  <a:pos x="53" y="9"/>
                </a:cxn>
                <a:cxn ang="0">
                  <a:pos x="53" y="7"/>
                </a:cxn>
                <a:cxn ang="0">
                  <a:pos x="53" y="4"/>
                </a:cxn>
                <a:cxn ang="0">
                  <a:pos x="51" y="2"/>
                </a:cxn>
                <a:cxn ang="0">
                  <a:pos x="47" y="0"/>
                </a:cxn>
                <a:cxn ang="0">
                  <a:pos x="44" y="2"/>
                </a:cxn>
                <a:cxn ang="0">
                  <a:pos x="43" y="4"/>
                </a:cxn>
                <a:cxn ang="0">
                  <a:pos x="43" y="4"/>
                </a:cxn>
              </a:cxnLst>
              <a:rect l="0" t="0" r="r" b="b"/>
              <a:pathLst>
                <a:path w="53" h="100">
                  <a:moveTo>
                    <a:pt x="43" y="4"/>
                  </a:moveTo>
                  <a:lnTo>
                    <a:pt x="43" y="4"/>
                  </a:lnTo>
                  <a:lnTo>
                    <a:pt x="31" y="28"/>
                  </a:lnTo>
                  <a:lnTo>
                    <a:pt x="25" y="40"/>
                  </a:lnTo>
                  <a:lnTo>
                    <a:pt x="17" y="51"/>
                  </a:lnTo>
                  <a:lnTo>
                    <a:pt x="17" y="51"/>
                  </a:lnTo>
                  <a:lnTo>
                    <a:pt x="12" y="60"/>
                  </a:lnTo>
                  <a:lnTo>
                    <a:pt x="6" y="71"/>
                  </a:lnTo>
                  <a:lnTo>
                    <a:pt x="1" y="92"/>
                  </a:lnTo>
                  <a:lnTo>
                    <a:pt x="1" y="92"/>
                  </a:lnTo>
                  <a:lnTo>
                    <a:pt x="0" y="94"/>
                  </a:lnTo>
                  <a:lnTo>
                    <a:pt x="1" y="97"/>
                  </a:lnTo>
                  <a:lnTo>
                    <a:pt x="5" y="100"/>
                  </a:lnTo>
                  <a:lnTo>
                    <a:pt x="9" y="98"/>
                  </a:lnTo>
                  <a:lnTo>
                    <a:pt x="10" y="97"/>
                  </a:lnTo>
                  <a:lnTo>
                    <a:pt x="12" y="96"/>
                  </a:lnTo>
                  <a:lnTo>
                    <a:pt x="12" y="96"/>
                  </a:lnTo>
                  <a:lnTo>
                    <a:pt x="19" y="74"/>
                  </a:lnTo>
                  <a:lnTo>
                    <a:pt x="23" y="62"/>
                  </a:lnTo>
                  <a:lnTo>
                    <a:pt x="30" y="53"/>
                  </a:lnTo>
                  <a:lnTo>
                    <a:pt x="30" y="53"/>
                  </a:lnTo>
                  <a:lnTo>
                    <a:pt x="36" y="42"/>
                  </a:lnTo>
                  <a:lnTo>
                    <a:pt x="43" y="32"/>
                  </a:lnTo>
                  <a:lnTo>
                    <a:pt x="53" y="9"/>
                  </a:lnTo>
                  <a:lnTo>
                    <a:pt x="53" y="9"/>
                  </a:lnTo>
                  <a:lnTo>
                    <a:pt x="53" y="7"/>
                  </a:lnTo>
                  <a:lnTo>
                    <a:pt x="53" y="4"/>
                  </a:lnTo>
                  <a:lnTo>
                    <a:pt x="51" y="2"/>
                  </a:lnTo>
                  <a:lnTo>
                    <a:pt x="47" y="0"/>
                  </a:lnTo>
                  <a:lnTo>
                    <a:pt x="44" y="2"/>
                  </a:lnTo>
                  <a:lnTo>
                    <a:pt x="43" y="4"/>
                  </a:lnTo>
                  <a:lnTo>
                    <a:pt x="43"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92" name="Freeform 1004"/>
            <p:cNvSpPr/>
            <p:nvPr/>
          </p:nvSpPr>
          <p:spPr bwMode="auto">
            <a:xfrm>
              <a:off x="2397126" y="4371976"/>
              <a:ext cx="28575" cy="38100"/>
            </a:xfrm>
            <a:custGeom>
              <a:avLst/>
              <a:gdLst/>
              <a:ahLst/>
              <a:cxnLst>
                <a:cxn ang="0">
                  <a:pos x="63" y="1"/>
                </a:cxn>
                <a:cxn ang="0">
                  <a:pos x="63" y="1"/>
                </a:cxn>
                <a:cxn ang="0">
                  <a:pos x="45" y="21"/>
                </a:cxn>
                <a:cxn ang="0">
                  <a:pos x="28" y="42"/>
                </a:cxn>
                <a:cxn ang="0">
                  <a:pos x="20" y="52"/>
                </a:cxn>
                <a:cxn ang="0">
                  <a:pos x="12" y="64"/>
                </a:cxn>
                <a:cxn ang="0">
                  <a:pos x="6" y="76"/>
                </a:cxn>
                <a:cxn ang="0">
                  <a:pos x="0" y="87"/>
                </a:cxn>
                <a:cxn ang="0">
                  <a:pos x="0" y="87"/>
                </a:cxn>
                <a:cxn ang="0">
                  <a:pos x="0" y="90"/>
                </a:cxn>
                <a:cxn ang="0">
                  <a:pos x="0" y="91"/>
                </a:cxn>
                <a:cxn ang="0">
                  <a:pos x="3" y="93"/>
                </a:cxn>
                <a:cxn ang="0">
                  <a:pos x="4" y="94"/>
                </a:cxn>
                <a:cxn ang="0">
                  <a:pos x="8" y="94"/>
                </a:cxn>
                <a:cxn ang="0">
                  <a:pos x="11" y="93"/>
                </a:cxn>
                <a:cxn ang="0">
                  <a:pos x="12" y="90"/>
                </a:cxn>
                <a:cxn ang="0">
                  <a:pos x="12" y="90"/>
                </a:cxn>
                <a:cxn ang="0">
                  <a:pos x="17" y="79"/>
                </a:cxn>
                <a:cxn ang="0">
                  <a:pos x="23" y="68"/>
                </a:cxn>
                <a:cxn ang="0">
                  <a:pos x="37" y="47"/>
                </a:cxn>
                <a:cxn ang="0">
                  <a:pos x="54" y="27"/>
                </a:cxn>
                <a:cxn ang="0">
                  <a:pos x="71" y="9"/>
                </a:cxn>
                <a:cxn ang="0">
                  <a:pos x="71" y="9"/>
                </a:cxn>
                <a:cxn ang="0">
                  <a:pos x="72" y="6"/>
                </a:cxn>
                <a:cxn ang="0">
                  <a:pos x="72" y="5"/>
                </a:cxn>
                <a:cxn ang="0">
                  <a:pos x="71" y="1"/>
                </a:cxn>
                <a:cxn ang="0">
                  <a:pos x="67" y="0"/>
                </a:cxn>
                <a:cxn ang="0">
                  <a:pos x="66" y="0"/>
                </a:cxn>
                <a:cxn ang="0">
                  <a:pos x="63" y="1"/>
                </a:cxn>
                <a:cxn ang="0">
                  <a:pos x="63" y="1"/>
                </a:cxn>
              </a:cxnLst>
              <a:rect l="0" t="0" r="r" b="b"/>
              <a:pathLst>
                <a:path w="72" h="94">
                  <a:moveTo>
                    <a:pt x="63" y="1"/>
                  </a:moveTo>
                  <a:lnTo>
                    <a:pt x="63" y="1"/>
                  </a:lnTo>
                  <a:lnTo>
                    <a:pt x="45" y="21"/>
                  </a:lnTo>
                  <a:lnTo>
                    <a:pt x="28" y="42"/>
                  </a:lnTo>
                  <a:lnTo>
                    <a:pt x="20" y="52"/>
                  </a:lnTo>
                  <a:lnTo>
                    <a:pt x="12" y="64"/>
                  </a:lnTo>
                  <a:lnTo>
                    <a:pt x="6" y="76"/>
                  </a:lnTo>
                  <a:lnTo>
                    <a:pt x="0" y="87"/>
                  </a:lnTo>
                  <a:lnTo>
                    <a:pt x="0" y="87"/>
                  </a:lnTo>
                  <a:lnTo>
                    <a:pt x="0" y="90"/>
                  </a:lnTo>
                  <a:lnTo>
                    <a:pt x="0" y="91"/>
                  </a:lnTo>
                  <a:lnTo>
                    <a:pt x="3" y="93"/>
                  </a:lnTo>
                  <a:lnTo>
                    <a:pt x="4" y="94"/>
                  </a:lnTo>
                  <a:lnTo>
                    <a:pt x="8" y="94"/>
                  </a:lnTo>
                  <a:lnTo>
                    <a:pt x="11" y="93"/>
                  </a:lnTo>
                  <a:lnTo>
                    <a:pt x="12" y="90"/>
                  </a:lnTo>
                  <a:lnTo>
                    <a:pt x="12" y="90"/>
                  </a:lnTo>
                  <a:lnTo>
                    <a:pt x="17" y="79"/>
                  </a:lnTo>
                  <a:lnTo>
                    <a:pt x="23" y="68"/>
                  </a:lnTo>
                  <a:lnTo>
                    <a:pt x="37" y="47"/>
                  </a:lnTo>
                  <a:lnTo>
                    <a:pt x="54" y="27"/>
                  </a:lnTo>
                  <a:lnTo>
                    <a:pt x="71" y="9"/>
                  </a:lnTo>
                  <a:lnTo>
                    <a:pt x="71" y="9"/>
                  </a:lnTo>
                  <a:lnTo>
                    <a:pt x="72" y="6"/>
                  </a:lnTo>
                  <a:lnTo>
                    <a:pt x="72" y="5"/>
                  </a:lnTo>
                  <a:lnTo>
                    <a:pt x="71" y="1"/>
                  </a:lnTo>
                  <a:lnTo>
                    <a:pt x="67" y="0"/>
                  </a:lnTo>
                  <a:lnTo>
                    <a:pt x="66" y="0"/>
                  </a:lnTo>
                  <a:lnTo>
                    <a:pt x="63" y="1"/>
                  </a:lnTo>
                  <a:lnTo>
                    <a:pt x="6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93" name="Freeform 1005"/>
            <p:cNvSpPr/>
            <p:nvPr/>
          </p:nvSpPr>
          <p:spPr bwMode="auto">
            <a:xfrm>
              <a:off x="2427288" y="4384676"/>
              <a:ext cx="26988" cy="39688"/>
            </a:xfrm>
            <a:custGeom>
              <a:avLst/>
              <a:gdLst/>
              <a:ahLst/>
              <a:cxnLst>
                <a:cxn ang="0">
                  <a:pos x="59" y="1"/>
                </a:cxn>
                <a:cxn ang="0">
                  <a:pos x="59" y="1"/>
                </a:cxn>
                <a:cxn ang="0">
                  <a:pos x="50" y="12"/>
                </a:cxn>
                <a:cxn ang="0">
                  <a:pos x="42" y="22"/>
                </a:cxn>
                <a:cxn ang="0">
                  <a:pos x="28" y="43"/>
                </a:cxn>
                <a:cxn ang="0">
                  <a:pos x="13" y="66"/>
                </a:cxn>
                <a:cxn ang="0">
                  <a:pos x="2" y="90"/>
                </a:cxn>
                <a:cxn ang="0">
                  <a:pos x="2" y="90"/>
                </a:cxn>
                <a:cxn ang="0">
                  <a:pos x="0" y="93"/>
                </a:cxn>
                <a:cxn ang="0">
                  <a:pos x="2" y="95"/>
                </a:cxn>
                <a:cxn ang="0">
                  <a:pos x="4" y="98"/>
                </a:cxn>
                <a:cxn ang="0">
                  <a:pos x="8" y="99"/>
                </a:cxn>
                <a:cxn ang="0">
                  <a:pos x="9" y="98"/>
                </a:cxn>
                <a:cxn ang="0">
                  <a:pos x="12" y="95"/>
                </a:cxn>
                <a:cxn ang="0">
                  <a:pos x="12" y="95"/>
                </a:cxn>
                <a:cxn ang="0">
                  <a:pos x="24" y="73"/>
                </a:cxn>
                <a:cxn ang="0">
                  <a:pos x="37" y="51"/>
                </a:cxn>
                <a:cxn ang="0">
                  <a:pos x="51" y="29"/>
                </a:cxn>
                <a:cxn ang="0">
                  <a:pos x="59" y="19"/>
                </a:cxn>
                <a:cxn ang="0">
                  <a:pos x="67" y="9"/>
                </a:cxn>
                <a:cxn ang="0">
                  <a:pos x="67" y="9"/>
                </a:cxn>
                <a:cxn ang="0">
                  <a:pos x="68" y="8"/>
                </a:cxn>
                <a:cxn ang="0">
                  <a:pos x="70" y="5"/>
                </a:cxn>
                <a:cxn ang="0">
                  <a:pos x="67" y="1"/>
                </a:cxn>
                <a:cxn ang="0">
                  <a:pos x="63" y="0"/>
                </a:cxn>
                <a:cxn ang="0">
                  <a:pos x="62" y="0"/>
                </a:cxn>
                <a:cxn ang="0">
                  <a:pos x="59" y="1"/>
                </a:cxn>
                <a:cxn ang="0">
                  <a:pos x="59" y="1"/>
                </a:cxn>
              </a:cxnLst>
              <a:rect l="0" t="0" r="r" b="b"/>
              <a:pathLst>
                <a:path w="70" h="99">
                  <a:moveTo>
                    <a:pt x="59" y="1"/>
                  </a:moveTo>
                  <a:lnTo>
                    <a:pt x="59" y="1"/>
                  </a:lnTo>
                  <a:lnTo>
                    <a:pt x="50" y="12"/>
                  </a:lnTo>
                  <a:lnTo>
                    <a:pt x="42" y="22"/>
                  </a:lnTo>
                  <a:lnTo>
                    <a:pt x="28" y="43"/>
                  </a:lnTo>
                  <a:lnTo>
                    <a:pt x="13" y="66"/>
                  </a:lnTo>
                  <a:lnTo>
                    <a:pt x="2" y="90"/>
                  </a:lnTo>
                  <a:lnTo>
                    <a:pt x="2" y="90"/>
                  </a:lnTo>
                  <a:lnTo>
                    <a:pt x="0" y="93"/>
                  </a:lnTo>
                  <a:lnTo>
                    <a:pt x="2" y="95"/>
                  </a:lnTo>
                  <a:lnTo>
                    <a:pt x="4" y="98"/>
                  </a:lnTo>
                  <a:lnTo>
                    <a:pt x="8" y="99"/>
                  </a:lnTo>
                  <a:lnTo>
                    <a:pt x="9" y="98"/>
                  </a:lnTo>
                  <a:lnTo>
                    <a:pt x="12" y="95"/>
                  </a:lnTo>
                  <a:lnTo>
                    <a:pt x="12" y="95"/>
                  </a:lnTo>
                  <a:lnTo>
                    <a:pt x="24" y="73"/>
                  </a:lnTo>
                  <a:lnTo>
                    <a:pt x="37" y="51"/>
                  </a:lnTo>
                  <a:lnTo>
                    <a:pt x="51" y="29"/>
                  </a:lnTo>
                  <a:lnTo>
                    <a:pt x="59" y="19"/>
                  </a:lnTo>
                  <a:lnTo>
                    <a:pt x="67" y="9"/>
                  </a:lnTo>
                  <a:lnTo>
                    <a:pt x="67" y="9"/>
                  </a:lnTo>
                  <a:lnTo>
                    <a:pt x="68" y="8"/>
                  </a:lnTo>
                  <a:lnTo>
                    <a:pt x="70" y="5"/>
                  </a:lnTo>
                  <a:lnTo>
                    <a:pt x="67" y="1"/>
                  </a:lnTo>
                  <a:lnTo>
                    <a:pt x="63" y="0"/>
                  </a:lnTo>
                  <a:lnTo>
                    <a:pt x="62" y="0"/>
                  </a:lnTo>
                  <a:lnTo>
                    <a:pt x="59" y="1"/>
                  </a:lnTo>
                  <a:lnTo>
                    <a:pt x="5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94" name="Freeform 1006"/>
            <p:cNvSpPr/>
            <p:nvPr/>
          </p:nvSpPr>
          <p:spPr bwMode="auto">
            <a:xfrm>
              <a:off x="2374901" y="4386263"/>
              <a:ext cx="103188" cy="153988"/>
            </a:xfrm>
            <a:custGeom>
              <a:avLst/>
              <a:gdLst/>
              <a:ahLst/>
              <a:cxnLst>
                <a:cxn ang="0">
                  <a:pos x="247" y="4"/>
                </a:cxn>
                <a:cxn ang="0">
                  <a:pos x="247" y="4"/>
                </a:cxn>
                <a:cxn ang="0">
                  <a:pos x="245" y="8"/>
                </a:cxn>
                <a:cxn ang="0">
                  <a:pos x="242" y="11"/>
                </a:cxn>
                <a:cxn ang="0">
                  <a:pos x="236" y="19"/>
                </a:cxn>
                <a:cxn ang="0">
                  <a:pos x="229" y="26"/>
                </a:cxn>
                <a:cxn ang="0">
                  <a:pos x="223" y="32"/>
                </a:cxn>
                <a:cxn ang="0">
                  <a:pos x="223" y="32"/>
                </a:cxn>
                <a:cxn ang="0">
                  <a:pos x="213" y="45"/>
                </a:cxn>
                <a:cxn ang="0">
                  <a:pos x="206" y="57"/>
                </a:cxn>
                <a:cxn ang="0">
                  <a:pos x="190" y="83"/>
                </a:cxn>
                <a:cxn ang="0">
                  <a:pos x="190" y="83"/>
                </a:cxn>
                <a:cxn ang="0">
                  <a:pos x="155" y="134"/>
                </a:cxn>
                <a:cxn ang="0">
                  <a:pos x="119" y="185"/>
                </a:cxn>
                <a:cxn ang="0">
                  <a:pos x="119" y="185"/>
                </a:cxn>
                <a:cxn ang="0">
                  <a:pos x="81" y="242"/>
                </a:cxn>
                <a:cxn ang="0">
                  <a:pos x="46" y="299"/>
                </a:cxn>
                <a:cxn ang="0">
                  <a:pos x="46" y="299"/>
                </a:cxn>
                <a:cxn ang="0">
                  <a:pos x="32" y="320"/>
                </a:cxn>
                <a:cxn ang="0">
                  <a:pos x="17" y="340"/>
                </a:cxn>
                <a:cxn ang="0">
                  <a:pos x="11" y="351"/>
                </a:cxn>
                <a:cxn ang="0">
                  <a:pos x="5" y="362"/>
                </a:cxn>
                <a:cxn ang="0">
                  <a:pos x="1" y="374"/>
                </a:cxn>
                <a:cxn ang="0">
                  <a:pos x="0" y="385"/>
                </a:cxn>
                <a:cxn ang="0">
                  <a:pos x="0" y="385"/>
                </a:cxn>
                <a:cxn ang="0">
                  <a:pos x="0" y="388"/>
                </a:cxn>
                <a:cxn ang="0">
                  <a:pos x="1" y="389"/>
                </a:cxn>
                <a:cxn ang="0">
                  <a:pos x="3" y="391"/>
                </a:cxn>
                <a:cxn ang="0">
                  <a:pos x="5" y="391"/>
                </a:cxn>
                <a:cxn ang="0">
                  <a:pos x="9" y="389"/>
                </a:cxn>
                <a:cxn ang="0">
                  <a:pos x="11" y="388"/>
                </a:cxn>
                <a:cxn ang="0">
                  <a:pos x="11" y="385"/>
                </a:cxn>
                <a:cxn ang="0">
                  <a:pos x="11" y="385"/>
                </a:cxn>
                <a:cxn ang="0">
                  <a:pos x="12" y="379"/>
                </a:cxn>
                <a:cxn ang="0">
                  <a:pos x="15" y="371"/>
                </a:cxn>
                <a:cxn ang="0">
                  <a:pos x="20" y="358"/>
                </a:cxn>
                <a:cxn ang="0">
                  <a:pos x="28" y="346"/>
                </a:cxn>
                <a:cxn ang="0">
                  <a:pos x="37" y="334"/>
                </a:cxn>
                <a:cxn ang="0">
                  <a:pos x="37" y="334"/>
                </a:cxn>
                <a:cxn ang="0">
                  <a:pos x="52" y="311"/>
                </a:cxn>
                <a:cxn ang="0">
                  <a:pos x="67" y="286"/>
                </a:cxn>
                <a:cxn ang="0">
                  <a:pos x="67" y="286"/>
                </a:cxn>
                <a:cxn ang="0">
                  <a:pos x="102" y="231"/>
                </a:cxn>
                <a:cxn ang="0">
                  <a:pos x="139" y="176"/>
                </a:cxn>
                <a:cxn ang="0">
                  <a:pos x="139" y="176"/>
                </a:cxn>
                <a:cxn ang="0">
                  <a:pos x="206" y="81"/>
                </a:cxn>
                <a:cxn ang="0">
                  <a:pos x="206" y="81"/>
                </a:cxn>
                <a:cxn ang="0">
                  <a:pos x="220" y="57"/>
                </a:cxn>
                <a:cxn ang="0">
                  <a:pos x="228" y="45"/>
                </a:cxn>
                <a:cxn ang="0">
                  <a:pos x="236" y="34"/>
                </a:cxn>
                <a:cxn ang="0">
                  <a:pos x="236" y="34"/>
                </a:cxn>
                <a:cxn ang="0">
                  <a:pos x="249" y="21"/>
                </a:cxn>
                <a:cxn ang="0">
                  <a:pos x="254" y="14"/>
                </a:cxn>
                <a:cxn ang="0">
                  <a:pos x="258" y="6"/>
                </a:cxn>
                <a:cxn ang="0">
                  <a:pos x="258" y="6"/>
                </a:cxn>
                <a:cxn ang="0">
                  <a:pos x="259" y="5"/>
                </a:cxn>
                <a:cxn ang="0">
                  <a:pos x="258" y="2"/>
                </a:cxn>
                <a:cxn ang="0">
                  <a:pos x="257" y="1"/>
                </a:cxn>
                <a:cxn ang="0">
                  <a:pos x="254" y="0"/>
                </a:cxn>
                <a:cxn ang="0">
                  <a:pos x="250" y="0"/>
                </a:cxn>
                <a:cxn ang="0">
                  <a:pos x="249" y="1"/>
                </a:cxn>
                <a:cxn ang="0">
                  <a:pos x="247" y="4"/>
                </a:cxn>
                <a:cxn ang="0">
                  <a:pos x="247" y="4"/>
                </a:cxn>
              </a:cxnLst>
              <a:rect l="0" t="0" r="r" b="b"/>
              <a:pathLst>
                <a:path w="259" h="391">
                  <a:moveTo>
                    <a:pt x="247" y="4"/>
                  </a:moveTo>
                  <a:lnTo>
                    <a:pt x="247" y="4"/>
                  </a:lnTo>
                  <a:lnTo>
                    <a:pt x="245" y="8"/>
                  </a:lnTo>
                  <a:lnTo>
                    <a:pt x="242" y="11"/>
                  </a:lnTo>
                  <a:lnTo>
                    <a:pt x="236" y="19"/>
                  </a:lnTo>
                  <a:lnTo>
                    <a:pt x="229" y="26"/>
                  </a:lnTo>
                  <a:lnTo>
                    <a:pt x="223" y="32"/>
                  </a:lnTo>
                  <a:lnTo>
                    <a:pt x="223" y="32"/>
                  </a:lnTo>
                  <a:lnTo>
                    <a:pt x="213" y="45"/>
                  </a:lnTo>
                  <a:lnTo>
                    <a:pt x="206" y="57"/>
                  </a:lnTo>
                  <a:lnTo>
                    <a:pt x="190" y="83"/>
                  </a:lnTo>
                  <a:lnTo>
                    <a:pt x="190" y="83"/>
                  </a:lnTo>
                  <a:lnTo>
                    <a:pt x="155" y="134"/>
                  </a:lnTo>
                  <a:lnTo>
                    <a:pt x="119" y="185"/>
                  </a:lnTo>
                  <a:lnTo>
                    <a:pt x="119" y="185"/>
                  </a:lnTo>
                  <a:lnTo>
                    <a:pt x="81" y="242"/>
                  </a:lnTo>
                  <a:lnTo>
                    <a:pt x="46" y="299"/>
                  </a:lnTo>
                  <a:lnTo>
                    <a:pt x="46" y="299"/>
                  </a:lnTo>
                  <a:lnTo>
                    <a:pt x="32" y="320"/>
                  </a:lnTo>
                  <a:lnTo>
                    <a:pt x="17" y="340"/>
                  </a:lnTo>
                  <a:lnTo>
                    <a:pt x="11" y="351"/>
                  </a:lnTo>
                  <a:lnTo>
                    <a:pt x="5" y="362"/>
                  </a:lnTo>
                  <a:lnTo>
                    <a:pt x="1" y="374"/>
                  </a:lnTo>
                  <a:lnTo>
                    <a:pt x="0" y="385"/>
                  </a:lnTo>
                  <a:lnTo>
                    <a:pt x="0" y="385"/>
                  </a:lnTo>
                  <a:lnTo>
                    <a:pt x="0" y="388"/>
                  </a:lnTo>
                  <a:lnTo>
                    <a:pt x="1" y="389"/>
                  </a:lnTo>
                  <a:lnTo>
                    <a:pt x="3" y="391"/>
                  </a:lnTo>
                  <a:lnTo>
                    <a:pt x="5" y="391"/>
                  </a:lnTo>
                  <a:lnTo>
                    <a:pt x="9" y="389"/>
                  </a:lnTo>
                  <a:lnTo>
                    <a:pt x="11" y="388"/>
                  </a:lnTo>
                  <a:lnTo>
                    <a:pt x="11" y="385"/>
                  </a:lnTo>
                  <a:lnTo>
                    <a:pt x="11" y="385"/>
                  </a:lnTo>
                  <a:lnTo>
                    <a:pt x="12" y="379"/>
                  </a:lnTo>
                  <a:lnTo>
                    <a:pt x="15" y="371"/>
                  </a:lnTo>
                  <a:lnTo>
                    <a:pt x="20" y="358"/>
                  </a:lnTo>
                  <a:lnTo>
                    <a:pt x="28" y="346"/>
                  </a:lnTo>
                  <a:lnTo>
                    <a:pt x="37" y="334"/>
                  </a:lnTo>
                  <a:lnTo>
                    <a:pt x="37" y="334"/>
                  </a:lnTo>
                  <a:lnTo>
                    <a:pt x="52" y="311"/>
                  </a:lnTo>
                  <a:lnTo>
                    <a:pt x="67" y="286"/>
                  </a:lnTo>
                  <a:lnTo>
                    <a:pt x="67" y="286"/>
                  </a:lnTo>
                  <a:lnTo>
                    <a:pt x="102" y="231"/>
                  </a:lnTo>
                  <a:lnTo>
                    <a:pt x="139" y="176"/>
                  </a:lnTo>
                  <a:lnTo>
                    <a:pt x="139" y="176"/>
                  </a:lnTo>
                  <a:lnTo>
                    <a:pt x="206" y="81"/>
                  </a:lnTo>
                  <a:lnTo>
                    <a:pt x="206" y="81"/>
                  </a:lnTo>
                  <a:lnTo>
                    <a:pt x="220" y="57"/>
                  </a:lnTo>
                  <a:lnTo>
                    <a:pt x="228" y="45"/>
                  </a:lnTo>
                  <a:lnTo>
                    <a:pt x="236" y="34"/>
                  </a:lnTo>
                  <a:lnTo>
                    <a:pt x="236" y="34"/>
                  </a:lnTo>
                  <a:lnTo>
                    <a:pt x="249" y="21"/>
                  </a:lnTo>
                  <a:lnTo>
                    <a:pt x="254" y="14"/>
                  </a:lnTo>
                  <a:lnTo>
                    <a:pt x="258" y="6"/>
                  </a:lnTo>
                  <a:lnTo>
                    <a:pt x="258" y="6"/>
                  </a:lnTo>
                  <a:lnTo>
                    <a:pt x="259" y="5"/>
                  </a:lnTo>
                  <a:lnTo>
                    <a:pt x="258" y="2"/>
                  </a:lnTo>
                  <a:lnTo>
                    <a:pt x="257" y="1"/>
                  </a:lnTo>
                  <a:lnTo>
                    <a:pt x="254" y="0"/>
                  </a:lnTo>
                  <a:lnTo>
                    <a:pt x="250" y="0"/>
                  </a:lnTo>
                  <a:lnTo>
                    <a:pt x="249" y="1"/>
                  </a:lnTo>
                  <a:lnTo>
                    <a:pt x="247" y="4"/>
                  </a:lnTo>
                  <a:lnTo>
                    <a:pt x="24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95" name="Freeform 1007"/>
            <p:cNvSpPr/>
            <p:nvPr/>
          </p:nvSpPr>
          <p:spPr bwMode="auto">
            <a:xfrm>
              <a:off x="2393951" y="4391026"/>
              <a:ext cx="111125" cy="165100"/>
            </a:xfrm>
            <a:custGeom>
              <a:avLst/>
              <a:gdLst/>
              <a:ahLst/>
              <a:cxnLst>
                <a:cxn ang="0">
                  <a:pos x="267" y="2"/>
                </a:cxn>
                <a:cxn ang="0">
                  <a:pos x="267" y="2"/>
                </a:cxn>
                <a:cxn ang="0">
                  <a:pos x="247" y="24"/>
                </a:cxn>
                <a:cxn ang="0">
                  <a:pos x="229" y="46"/>
                </a:cxn>
                <a:cxn ang="0">
                  <a:pos x="210" y="71"/>
                </a:cxn>
                <a:cxn ang="0">
                  <a:pos x="195" y="96"/>
                </a:cxn>
                <a:cxn ang="0">
                  <a:pos x="163" y="147"/>
                </a:cxn>
                <a:cxn ang="0">
                  <a:pos x="132" y="198"/>
                </a:cxn>
                <a:cxn ang="0">
                  <a:pos x="132" y="198"/>
                </a:cxn>
                <a:cxn ang="0">
                  <a:pos x="61" y="314"/>
                </a:cxn>
                <a:cxn ang="0">
                  <a:pos x="61" y="314"/>
                </a:cxn>
                <a:cxn ang="0">
                  <a:pos x="43" y="343"/>
                </a:cxn>
                <a:cxn ang="0">
                  <a:pos x="22" y="372"/>
                </a:cxn>
                <a:cxn ang="0">
                  <a:pos x="22" y="372"/>
                </a:cxn>
                <a:cxn ang="0">
                  <a:pos x="9" y="390"/>
                </a:cxn>
                <a:cxn ang="0">
                  <a:pos x="2" y="401"/>
                </a:cxn>
                <a:cxn ang="0">
                  <a:pos x="0" y="411"/>
                </a:cxn>
                <a:cxn ang="0">
                  <a:pos x="0" y="411"/>
                </a:cxn>
                <a:cxn ang="0">
                  <a:pos x="0" y="414"/>
                </a:cxn>
                <a:cxn ang="0">
                  <a:pos x="0" y="416"/>
                </a:cxn>
                <a:cxn ang="0">
                  <a:pos x="4" y="418"/>
                </a:cxn>
                <a:cxn ang="0">
                  <a:pos x="6" y="419"/>
                </a:cxn>
                <a:cxn ang="0">
                  <a:pos x="8" y="418"/>
                </a:cxn>
                <a:cxn ang="0">
                  <a:pos x="9" y="416"/>
                </a:cxn>
                <a:cxn ang="0">
                  <a:pos x="10" y="414"/>
                </a:cxn>
                <a:cxn ang="0">
                  <a:pos x="10" y="414"/>
                </a:cxn>
                <a:cxn ang="0">
                  <a:pos x="12" y="408"/>
                </a:cxn>
                <a:cxn ang="0">
                  <a:pos x="14" y="402"/>
                </a:cxn>
                <a:cxn ang="0">
                  <a:pos x="22" y="390"/>
                </a:cxn>
                <a:cxn ang="0">
                  <a:pos x="38" y="371"/>
                </a:cxn>
                <a:cxn ang="0">
                  <a:pos x="38" y="371"/>
                </a:cxn>
                <a:cxn ang="0">
                  <a:pos x="56" y="346"/>
                </a:cxn>
                <a:cxn ang="0">
                  <a:pos x="72" y="320"/>
                </a:cxn>
                <a:cxn ang="0">
                  <a:pos x="72" y="320"/>
                </a:cxn>
                <a:cxn ang="0">
                  <a:pos x="103" y="266"/>
                </a:cxn>
                <a:cxn ang="0">
                  <a:pos x="137" y="212"/>
                </a:cxn>
                <a:cxn ang="0">
                  <a:pos x="137" y="212"/>
                </a:cxn>
                <a:cxn ang="0">
                  <a:pos x="154" y="185"/>
                </a:cxn>
                <a:cxn ang="0">
                  <a:pos x="173" y="156"/>
                </a:cxn>
                <a:cxn ang="0">
                  <a:pos x="190" y="129"/>
                </a:cxn>
                <a:cxn ang="0">
                  <a:pos x="207" y="101"/>
                </a:cxn>
                <a:cxn ang="0">
                  <a:pos x="207" y="101"/>
                </a:cxn>
                <a:cxn ang="0">
                  <a:pos x="220" y="76"/>
                </a:cxn>
                <a:cxn ang="0">
                  <a:pos x="234" y="54"/>
                </a:cxn>
                <a:cxn ang="0">
                  <a:pos x="234" y="54"/>
                </a:cxn>
                <a:cxn ang="0">
                  <a:pos x="243" y="42"/>
                </a:cxn>
                <a:cxn ang="0">
                  <a:pos x="254" y="31"/>
                </a:cxn>
                <a:cxn ang="0">
                  <a:pos x="275" y="10"/>
                </a:cxn>
                <a:cxn ang="0">
                  <a:pos x="275" y="10"/>
                </a:cxn>
                <a:cxn ang="0">
                  <a:pos x="277" y="7"/>
                </a:cxn>
                <a:cxn ang="0">
                  <a:pos x="277" y="6"/>
                </a:cxn>
                <a:cxn ang="0">
                  <a:pos x="275" y="2"/>
                </a:cxn>
                <a:cxn ang="0">
                  <a:pos x="272" y="0"/>
                </a:cxn>
                <a:cxn ang="0">
                  <a:pos x="269" y="0"/>
                </a:cxn>
                <a:cxn ang="0">
                  <a:pos x="267" y="2"/>
                </a:cxn>
                <a:cxn ang="0">
                  <a:pos x="267" y="2"/>
                </a:cxn>
              </a:cxnLst>
              <a:rect l="0" t="0" r="r" b="b"/>
              <a:pathLst>
                <a:path w="277" h="419">
                  <a:moveTo>
                    <a:pt x="267" y="2"/>
                  </a:moveTo>
                  <a:lnTo>
                    <a:pt x="267" y="2"/>
                  </a:lnTo>
                  <a:lnTo>
                    <a:pt x="247" y="24"/>
                  </a:lnTo>
                  <a:lnTo>
                    <a:pt x="229" y="46"/>
                  </a:lnTo>
                  <a:lnTo>
                    <a:pt x="210" y="71"/>
                  </a:lnTo>
                  <a:lnTo>
                    <a:pt x="195" y="96"/>
                  </a:lnTo>
                  <a:lnTo>
                    <a:pt x="163" y="147"/>
                  </a:lnTo>
                  <a:lnTo>
                    <a:pt x="132" y="198"/>
                  </a:lnTo>
                  <a:lnTo>
                    <a:pt x="132" y="198"/>
                  </a:lnTo>
                  <a:lnTo>
                    <a:pt x="61" y="314"/>
                  </a:lnTo>
                  <a:lnTo>
                    <a:pt x="61" y="314"/>
                  </a:lnTo>
                  <a:lnTo>
                    <a:pt x="43" y="343"/>
                  </a:lnTo>
                  <a:lnTo>
                    <a:pt x="22" y="372"/>
                  </a:lnTo>
                  <a:lnTo>
                    <a:pt x="22" y="372"/>
                  </a:lnTo>
                  <a:lnTo>
                    <a:pt x="9" y="390"/>
                  </a:lnTo>
                  <a:lnTo>
                    <a:pt x="2" y="401"/>
                  </a:lnTo>
                  <a:lnTo>
                    <a:pt x="0" y="411"/>
                  </a:lnTo>
                  <a:lnTo>
                    <a:pt x="0" y="411"/>
                  </a:lnTo>
                  <a:lnTo>
                    <a:pt x="0" y="414"/>
                  </a:lnTo>
                  <a:lnTo>
                    <a:pt x="0" y="416"/>
                  </a:lnTo>
                  <a:lnTo>
                    <a:pt x="4" y="418"/>
                  </a:lnTo>
                  <a:lnTo>
                    <a:pt x="6" y="419"/>
                  </a:lnTo>
                  <a:lnTo>
                    <a:pt x="8" y="418"/>
                  </a:lnTo>
                  <a:lnTo>
                    <a:pt x="9" y="416"/>
                  </a:lnTo>
                  <a:lnTo>
                    <a:pt x="10" y="414"/>
                  </a:lnTo>
                  <a:lnTo>
                    <a:pt x="10" y="414"/>
                  </a:lnTo>
                  <a:lnTo>
                    <a:pt x="12" y="408"/>
                  </a:lnTo>
                  <a:lnTo>
                    <a:pt x="14" y="402"/>
                  </a:lnTo>
                  <a:lnTo>
                    <a:pt x="22" y="390"/>
                  </a:lnTo>
                  <a:lnTo>
                    <a:pt x="38" y="371"/>
                  </a:lnTo>
                  <a:lnTo>
                    <a:pt x="38" y="371"/>
                  </a:lnTo>
                  <a:lnTo>
                    <a:pt x="56" y="346"/>
                  </a:lnTo>
                  <a:lnTo>
                    <a:pt x="72" y="320"/>
                  </a:lnTo>
                  <a:lnTo>
                    <a:pt x="72" y="320"/>
                  </a:lnTo>
                  <a:lnTo>
                    <a:pt x="103" y="266"/>
                  </a:lnTo>
                  <a:lnTo>
                    <a:pt x="137" y="212"/>
                  </a:lnTo>
                  <a:lnTo>
                    <a:pt x="137" y="212"/>
                  </a:lnTo>
                  <a:lnTo>
                    <a:pt x="154" y="185"/>
                  </a:lnTo>
                  <a:lnTo>
                    <a:pt x="173" y="156"/>
                  </a:lnTo>
                  <a:lnTo>
                    <a:pt x="190" y="129"/>
                  </a:lnTo>
                  <a:lnTo>
                    <a:pt x="207" y="101"/>
                  </a:lnTo>
                  <a:lnTo>
                    <a:pt x="207" y="101"/>
                  </a:lnTo>
                  <a:lnTo>
                    <a:pt x="220" y="76"/>
                  </a:lnTo>
                  <a:lnTo>
                    <a:pt x="234" y="54"/>
                  </a:lnTo>
                  <a:lnTo>
                    <a:pt x="234" y="54"/>
                  </a:lnTo>
                  <a:lnTo>
                    <a:pt x="243" y="42"/>
                  </a:lnTo>
                  <a:lnTo>
                    <a:pt x="254" y="31"/>
                  </a:lnTo>
                  <a:lnTo>
                    <a:pt x="275" y="10"/>
                  </a:lnTo>
                  <a:lnTo>
                    <a:pt x="275" y="10"/>
                  </a:lnTo>
                  <a:lnTo>
                    <a:pt x="277" y="7"/>
                  </a:lnTo>
                  <a:lnTo>
                    <a:pt x="277" y="6"/>
                  </a:lnTo>
                  <a:lnTo>
                    <a:pt x="275" y="2"/>
                  </a:lnTo>
                  <a:lnTo>
                    <a:pt x="272" y="0"/>
                  </a:lnTo>
                  <a:lnTo>
                    <a:pt x="269" y="0"/>
                  </a:lnTo>
                  <a:lnTo>
                    <a:pt x="267" y="2"/>
                  </a:lnTo>
                  <a:lnTo>
                    <a:pt x="26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96" name="Freeform 1008"/>
            <p:cNvSpPr/>
            <p:nvPr/>
          </p:nvSpPr>
          <p:spPr bwMode="auto">
            <a:xfrm>
              <a:off x="2417763" y="4403726"/>
              <a:ext cx="107950" cy="158750"/>
            </a:xfrm>
            <a:custGeom>
              <a:avLst/>
              <a:gdLst/>
              <a:ahLst/>
              <a:cxnLst>
                <a:cxn ang="0">
                  <a:pos x="264" y="2"/>
                </a:cxn>
                <a:cxn ang="0">
                  <a:pos x="245" y="25"/>
                </a:cxn>
                <a:cxn ang="0">
                  <a:pos x="208" y="74"/>
                </a:cxn>
                <a:cxn ang="0">
                  <a:pos x="188" y="96"/>
                </a:cxn>
                <a:cxn ang="0">
                  <a:pos x="178" y="108"/>
                </a:cxn>
                <a:cxn ang="0">
                  <a:pos x="151" y="144"/>
                </a:cxn>
                <a:cxn ang="0">
                  <a:pos x="119" y="195"/>
                </a:cxn>
                <a:cxn ang="0">
                  <a:pos x="110" y="210"/>
                </a:cxn>
                <a:cxn ang="0">
                  <a:pos x="80" y="250"/>
                </a:cxn>
                <a:cxn ang="0">
                  <a:pos x="72" y="262"/>
                </a:cxn>
                <a:cxn ang="0">
                  <a:pos x="60" y="287"/>
                </a:cxn>
                <a:cxn ang="0">
                  <a:pos x="54" y="299"/>
                </a:cxn>
                <a:cxn ang="0">
                  <a:pos x="17" y="355"/>
                </a:cxn>
                <a:cxn ang="0">
                  <a:pos x="5" y="380"/>
                </a:cxn>
                <a:cxn ang="0">
                  <a:pos x="0" y="393"/>
                </a:cxn>
                <a:cxn ang="0">
                  <a:pos x="1" y="397"/>
                </a:cxn>
                <a:cxn ang="0">
                  <a:pos x="8" y="399"/>
                </a:cxn>
                <a:cxn ang="0">
                  <a:pos x="12" y="395"/>
                </a:cxn>
                <a:cxn ang="0">
                  <a:pos x="16" y="382"/>
                </a:cxn>
                <a:cxn ang="0">
                  <a:pos x="29" y="356"/>
                </a:cxn>
                <a:cxn ang="0">
                  <a:pos x="52" y="321"/>
                </a:cxn>
                <a:cxn ang="0">
                  <a:pos x="68" y="297"/>
                </a:cxn>
                <a:cxn ang="0">
                  <a:pos x="79" y="272"/>
                </a:cxn>
                <a:cxn ang="0">
                  <a:pos x="83" y="265"/>
                </a:cxn>
                <a:cxn ang="0">
                  <a:pos x="100" y="245"/>
                </a:cxn>
                <a:cxn ang="0">
                  <a:pos x="115" y="224"/>
                </a:cxn>
                <a:cxn ang="0">
                  <a:pos x="130" y="202"/>
                </a:cxn>
                <a:cxn ang="0">
                  <a:pos x="164" y="147"/>
                </a:cxn>
                <a:cxn ang="0">
                  <a:pos x="192" y="109"/>
                </a:cxn>
                <a:cxn ang="0">
                  <a:pos x="204" y="97"/>
                </a:cxn>
                <a:cxn ang="0">
                  <a:pos x="223" y="76"/>
                </a:cxn>
                <a:cxn ang="0">
                  <a:pos x="255" y="31"/>
                </a:cxn>
                <a:cxn ang="0">
                  <a:pos x="272" y="10"/>
                </a:cxn>
                <a:cxn ang="0">
                  <a:pos x="274" y="8"/>
                </a:cxn>
                <a:cxn ang="0">
                  <a:pos x="272" y="2"/>
                </a:cxn>
                <a:cxn ang="0">
                  <a:pos x="267" y="0"/>
                </a:cxn>
                <a:cxn ang="0">
                  <a:pos x="264" y="2"/>
                </a:cxn>
              </a:cxnLst>
              <a:rect l="0" t="0" r="r" b="b"/>
              <a:pathLst>
                <a:path w="274" h="399">
                  <a:moveTo>
                    <a:pt x="264" y="2"/>
                  </a:moveTo>
                  <a:lnTo>
                    <a:pt x="264" y="2"/>
                  </a:lnTo>
                  <a:lnTo>
                    <a:pt x="254" y="14"/>
                  </a:lnTo>
                  <a:lnTo>
                    <a:pt x="245" y="25"/>
                  </a:lnTo>
                  <a:lnTo>
                    <a:pt x="226" y="49"/>
                  </a:lnTo>
                  <a:lnTo>
                    <a:pt x="208" y="74"/>
                  </a:lnTo>
                  <a:lnTo>
                    <a:pt x="199" y="85"/>
                  </a:lnTo>
                  <a:lnTo>
                    <a:pt x="188" y="96"/>
                  </a:lnTo>
                  <a:lnTo>
                    <a:pt x="188" y="96"/>
                  </a:lnTo>
                  <a:lnTo>
                    <a:pt x="178" y="108"/>
                  </a:lnTo>
                  <a:lnTo>
                    <a:pt x="169" y="119"/>
                  </a:lnTo>
                  <a:lnTo>
                    <a:pt x="151" y="144"/>
                  </a:lnTo>
                  <a:lnTo>
                    <a:pt x="135" y="169"/>
                  </a:lnTo>
                  <a:lnTo>
                    <a:pt x="119" y="195"/>
                  </a:lnTo>
                  <a:lnTo>
                    <a:pt x="119" y="195"/>
                  </a:lnTo>
                  <a:lnTo>
                    <a:pt x="110" y="210"/>
                  </a:lnTo>
                  <a:lnTo>
                    <a:pt x="101" y="224"/>
                  </a:lnTo>
                  <a:lnTo>
                    <a:pt x="80" y="250"/>
                  </a:lnTo>
                  <a:lnTo>
                    <a:pt x="80" y="250"/>
                  </a:lnTo>
                  <a:lnTo>
                    <a:pt x="72" y="262"/>
                  </a:lnTo>
                  <a:lnTo>
                    <a:pt x="66" y="274"/>
                  </a:lnTo>
                  <a:lnTo>
                    <a:pt x="60" y="287"/>
                  </a:lnTo>
                  <a:lnTo>
                    <a:pt x="54" y="299"/>
                  </a:lnTo>
                  <a:lnTo>
                    <a:pt x="54" y="299"/>
                  </a:lnTo>
                  <a:lnTo>
                    <a:pt x="24" y="344"/>
                  </a:lnTo>
                  <a:lnTo>
                    <a:pt x="17" y="355"/>
                  </a:lnTo>
                  <a:lnTo>
                    <a:pt x="11" y="367"/>
                  </a:lnTo>
                  <a:lnTo>
                    <a:pt x="5" y="380"/>
                  </a:lnTo>
                  <a:lnTo>
                    <a:pt x="0" y="393"/>
                  </a:lnTo>
                  <a:lnTo>
                    <a:pt x="0" y="393"/>
                  </a:lnTo>
                  <a:lnTo>
                    <a:pt x="0" y="395"/>
                  </a:lnTo>
                  <a:lnTo>
                    <a:pt x="1" y="397"/>
                  </a:lnTo>
                  <a:lnTo>
                    <a:pt x="4" y="399"/>
                  </a:lnTo>
                  <a:lnTo>
                    <a:pt x="8" y="399"/>
                  </a:lnTo>
                  <a:lnTo>
                    <a:pt x="11" y="398"/>
                  </a:lnTo>
                  <a:lnTo>
                    <a:pt x="12" y="395"/>
                  </a:lnTo>
                  <a:lnTo>
                    <a:pt x="12" y="395"/>
                  </a:lnTo>
                  <a:lnTo>
                    <a:pt x="16" y="382"/>
                  </a:lnTo>
                  <a:lnTo>
                    <a:pt x="22" y="369"/>
                  </a:lnTo>
                  <a:lnTo>
                    <a:pt x="29" y="356"/>
                  </a:lnTo>
                  <a:lnTo>
                    <a:pt x="35" y="344"/>
                  </a:lnTo>
                  <a:lnTo>
                    <a:pt x="52" y="321"/>
                  </a:lnTo>
                  <a:lnTo>
                    <a:pt x="68" y="297"/>
                  </a:lnTo>
                  <a:lnTo>
                    <a:pt x="68" y="297"/>
                  </a:lnTo>
                  <a:lnTo>
                    <a:pt x="73" y="284"/>
                  </a:lnTo>
                  <a:lnTo>
                    <a:pt x="79" y="272"/>
                  </a:lnTo>
                  <a:lnTo>
                    <a:pt x="79" y="272"/>
                  </a:lnTo>
                  <a:lnTo>
                    <a:pt x="83" y="265"/>
                  </a:lnTo>
                  <a:lnTo>
                    <a:pt x="88" y="258"/>
                  </a:lnTo>
                  <a:lnTo>
                    <a:pt x="100" y="245"/>
                  </a:lnTo>
                  <a:lnTo>
                    <a:pt x="100" y="245"/>
                  </a:lnTo>
                  <a:lnTo>
                    <a:pt x="115" y="224"/>
                  </a:lnTo>
                  <a:lnTo>
                    <a:pt x="130" y="202"/>
                  </a:lnTo>
                  <a:lnTo>
                    <a:pt x="130" y="202"/>
                  </a:lnTo>
                  <a:lnTo>
                    <a:pt x="147" y="174"/>
                  </a:lnTo>
                  <a:lnTo>
                    <a:pt x="164" y="147"/>
                  </a:lnTo>
                  <a:lnTo>
                    <a:pt x="182" y="122"/>
                  </a:lnTo>
                  <a:lnTo>
                    <a:pt x="192" y="109"/>
                  </a:lnTo>
                  <a:lnTo>
                    <a:pt x="204" y="97"/>
                  </a:lnTo>
                  <a:lnTo>
                    <a:pt x="204" y="97"/>
                  </a:lnTo>
                  <a:lnTo>
                    <a:pt x="213" y="87"/>
                  </a:lnTo>
                  <a:lnTo>
                    <a:pt x="223" y="76"/>
                  </a:lnTo>
                  <a:lnTo>
                    <a:pt x="238" y="54"/>
                  </a:lnTo>
                  <a:lnTo>
                    <a:pt x="255" y="31"/>
                  </a:lnTo>
                  <a:lnTo>
                    <a:pt x="263" y="20"/>
                  </a:lnTo>
                  <a:lnTo>
                    <a:pt x="272" y="10"/>
                  </a:lnTo>
                  <a:lnTo>
                    <a:pt x="272" y="10"/>
                  </a:lnTo>
                  <a:lnTo>
                    <a:pt x="274" y="8"/>
                  </a:lnTo>
                  <a:lnTo>
                    <a:pt x="274" y="6"/>
                  </a:lnTo>
                  <a:lnTo>
                    <a:pt x="272" y="2"/>
                  </a:lnTo>
                  <a:lnTo>
                    <a:pt x="268" y="0"/>
                  </a:lnTo>
                  <a:lnTo>
                    <a:pt x="267" y="0"/>
                  </a:lnTo>
                  <a:lnTo>
                    <a:pt x="264" y="2"/>
                  </a:lnTo>
                  <a:lnTo>
                    <a:pt x="26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98" name="Freeform 1010"/>
            <p:cNvSpPr/>
            <p:nvPr/>
          </p:nvSpPr>
          <p:spPr bwMode="auto">
            <a:xfrm>
              <a:off x="2473326" y="4418013"/>
              <a:ext cx="68263" cy="95250"/>
            </a:xfrm>
            <a:custGeom>
              <a:avLst/>
              <a:gdLst/>
              <a:ahLst/>
              <a:cxnLst>
                <a:cxn ang="0">
                  <a:pos x="164" y="3"/>
                </a:cxn>
                <a:cxn ang="0">
                  <a:pos x="164" y="3"/>
                </a:cxn>
                <a:cxn ang="0">
                  <a:pos x="146" y="36"/>
                </a:cxn>
                <a:cxn ang="0">
                  <a:pos x="126" y="67"/>
                </a:cxn>
                <a:cxn ang="0">
                  <a:pos x="105" y="97"/>
                </a:cxn>
                <a:cxn ang="0">
                  <a:pos x="83" y="127"/>
                </a:cxn>
                <a:cxn ang="0">
                  <a:pos x="83" y="127"/>
                </a:cxn>
                <a:cxn ang="0">
                  <a:pos x="61" y="152"/>
                </a:cxn>
                <a:cxn ang="0">
                  <a:pos x="38" y="180"/>
                </a:cxn>
                <a:cxn ang="0">
                  <a:pos x="19" y="206"/>
                </a:cxn>
                <a:cxn ang="0">
                  <a:pos x="10" y="220"/>
                </a:cxn>
                <a:cxn ang="0">
                  <a:pos x="0" y="236"/>
                </a:cxn>
                <a:cxn ang="0">
                  <a:pos x="0" y="236"/>
                </a:cxn>
                <a:cxn ang="0">
                  <a:pos x="0" y="237"/>
                </a:cxn>
                <a:cxn ang="0">
                  <a:pos x="0" y="240"/>
                </a:cxn>
                <a:cxn ang="0">
                  <a:pos x="3" y="242"/>
                </a:cxn>
                <a:cxn ang="0">
                  <a:pos x="7" y="244"/>
                </a:cxn>
                <a:cxn ang="0">
                  <a:pos x="10" y="242"/>
                </a:cxn>
                <a:cxn ang="0">
                  <a:pos x="11" y="241"/>
                </a:cxn>
                <a:cxn ang="0">
                  <a:pos x="11" y="241"/>
                </a:cxn>
                <a:cxn ang="0">
                  <a:pos x="20" y="224"/>
                </a:cxn>
                <a:cxn ang="0">
                  <a:pos x="30" y="208"/>
                </a:cxn>
                <a:cxn ang="0">
                  <a:pos x="54" y="178"/>
                </a:cxn>
                <a:cxn ang="0">
                  <a:pos x="78" y="150"/>
                </a:cxn>
                <a:cxn ang="0">
                  <a:pos x="102" y="121"/>
                </a:cxn>
                <a:cxn ang="0">
                  <a:pos x="102" y="121"/>
                </a:cxn>
                <a:cxn ang="0">
                  <a:pos x="123" y="95"/>
                </a:cxn>
                <a:cxn ang="0">
                  <a:pos x="142" y="66"/>
                </a:cxn>
                <a:cxn ang="0">
                  <a:pos x="159" y="38"/>
                </a:cxn>
                <a:cxn ang="0">
                  <a:pos x="174" y="8"/>
                </a:cxn>
                <a:cxn ang="0">
                  <a:pos x="174" y="8"/>
                </a:cxn>
                <a:cxn ang="0">
                  <a:pos x="174" y="7"/>
                </a:cxn>
                <a:cxn ang="0">
                  <a:pos x="174" y="4"/>
                </a:cxn>
                <a:cxn ang="0">
                  <a:pos x="172" y="2"/>
                </a:cxn>
                <a:cxn ang="0">
                  <a:pos x="168" y="0"/>
                </a:cxn>
                <a:cxn ang="0">
                  <a:pos x="167" y="2"/>
                </a:cxn>
                <a:cxn ang="0">
                  <a:pos x="164" y="3"/>
                </a:cxn>
                <a:cxn ang="0">
                  <a:pos x="164" y="3"/>
                </a:cxn>
              </a:cxnLst>
              <a:rect l="0" t="0" r="r" b="b"/>
              <a:pathLst>
                <a:path w="174" h="244">
                  <a:moveTo>
                    <a:pt x="164" y="3"/>
                  </a:moveTo>
                  <a:lnTo>
                    <a:pt x="164" y="3"/>
                  </a:lnTo>
                  <a:lnTo>
                    <a:pt x="146" y="36"/>
                  </a:lnTo>
                  <a:lnTo>
                    <a:pt x="126" y="67"/>
                  </a:lnTo>
                  <a:lnTo>
                    <a:pt x="105" y="97"/>
                  </a:lnTo>
                  <a:lnTo>
                    <a:pt x="83" y="127"/>
                  </a:lnTo>
                  <a:lnTo>
                    <a:pt x="83" y="127"/>
                  </a:lnTo>
                  <a:lnTo>
                    <a:pt x="61" y="152"/>
                  </a:lnTo>
                  <a:lnTo>
                    <a:pt x="38" y="180"/>
                  </a:lnTo>
                  <a:lnTo>
                    <a:pt x="19" y="206"/>
                  </a:lnTo>
                  <a:lnTo>
                    <a:pt x="10" y="220"/>
                  </a:lnTo>
                  <a:lnTo>
                    <a:pt x="0" y="236"/>
                  </a:lnTo>
                  <a:lnTo>
                    <a:pt x="0" y="236"/>
                  </a:lnTo>
                  <a:lnTo>
                    <a:pt x="0" y="237"/>
                  </a:lnTo>
                  <a:lnTo>
                    <a:pt x="0" y="240"/>
                  </a:lnTo>
                  <a:lnTo>
                    <a:pt x="3" y="242"/>
                  </a:lnTo>
                  <a:lnTo>
                    <a:pt x="7" y="244"/>
                  </a:lnTo>
                  <a:lnTo>
                    <a:pt x="10" y="242"/>
                  </a:lnTo>
                  <a:lnTo>
                    <a:pt x="11" y="241"/>
                  </a:lnTo>
                  <a:lnTo>
                    <a:pt x="11" y="241"/>
                  </a:lnTo>
                  <a:lnTo>
                    <a:pt x="20" y="224"/>
                  </a:lnTo>
                  <a:lnTo>
                    <a:pt x="30" y="208"/>
                  </a:lnTo>
                  <a:lnTo>
                    <a:pt x="54" y="178"/>
                  </a:lnTo>
                  <a:lnTo>
                    <a:pt x="78" y="150"/>
                  </a:lnTo>
                  <a:lnTo>
                    <a:pt x="102" y="121"/>
                  </a:lnTo>
                  <a:lnTo>
                    <a:pt x="102" y="121"/>
                  </a:lnTo>
                  <a:lnTo>
                    <a:pt x="123" y="95"/>
                  </a:lnTo>
                  <a:lnTo>
                    <a:pt x="142" y="66"/>
                  </a:lnTo>
                  <a:lnTo>
                    <a:pt x="159" y="38"/>
                  </a:lnTo>
                  <a:lnTo>
                    <a:pt x="174" y="8"/>
                  </a:lnTo>
                  <a:lnTo>
                    <a:pt x="174" y="8"/>
                  </a:lnTo>
                  <a:lnTo>
                    <a:pt x="174" y="7"/>
                  </a:lnTo>
                  <a:lnTo>
                    <a:pt x="174" y="4"/>
                  </a:lnTo>
                  <a:lnTo>
                    <a:pt x="172" y="2"/>
                  </a:lnTo>
                  <a:lnTo>
                    <a:pt x="168" y="0"/>
                  </a:lnTo>
                  <a:lnTo>
                    <a:pt x="167" y="2"/>
                  </a:lnTo>
                  <a:lnTo>
                    <a:pt x="164" y="3"/>
                  </a:lnTo>
                  <a:lnTo>
                    <a:pt x="164"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99" name="Freeform 1011"/>
            <p:cNvSpPr/>
            <p:nvPr/>
          </p:nvSpPr>
          <p:spPr bwMode="auto">
            <a:xfrm>
              <a:off x="2505076" y="4446588"/>
              <a:ext cx="39688" cy="50800"/>
            </a:xfrm>
            <a:custGeom>
              <a:avLst/>
              <a:gdLst/>
              <a:ahLst/>
              <a:cxnLst>
                <a:cxn ang="0">
                  <a:pos x="93" y="2"/>
                </a:cxn>
                <a:cxn ang="0">
                  <a:pos x="93" y="2"/>
                </a:cxn>
                <a:cxn ang="0">
                  <a:pos x="80" y="16"/>
                </a:cxn>
                <a:cxn ang="0">
                  <a:pos x="68" y="30"/>
                </a:cxn>
                <a:cxn ang="0">
                  <a:pos x="46" y="61"/>
                </a:cxn>
                <a:cxn ang="0">
                  <a:pos x="25" y="91"/>
                </a:cxn>
                <a:cxn ang="0">
                  <a:pos x="13" y="106"/>
                </a:cxn>
                <a:cxn ang="0">
                  <a:pos x="2" y="121"/>
                </a:cxn>
                <a:cxn ang="0">
                  <a:pos x="2" y="121"/>
                </a:cxn>
                <a:cxn ang="0">
                  <a:pos x="0" y="122"/>
                </a:cxn>
                <a:cxn ang="0">
                  <a:pos x="0" y="125"/>
                </a:cxn>
                <a:cxn ang="0">
                  <a:pos x="2" y="129"/>
                </a:cxn>
                <a:cxn ang="0">
                  <a:pos x="4" y="130"/>
                </a:cxn>
                <a:cxn ang="0">
                  <a:pos x="5" y="130"/>
                </a:cxn>
                <a:cxn ang="0">
                  <a:pos x="8" y="130"/>
                </a:cxn>
                <a:cxn ang="0">
                  <a:pos x="9" y="129"/>
                </a:cxn>
                <a:cxn ang="0">
                  <a:pos x="9" y="129"/>
                </a:cxn>
                <a:cxn ang="0">
                  <a:pos x="21" y="114"/>
                </a:cxn>
                <a:cxn ang="0">
                  <a:pos x="33" y="100"/>
                </a:cxn>
                <a:cxn ang="0">
                  <a:pos x="55" y="68"/>
                </a:cxn>
                <a:cxn ang="0">
                  <a:pos x="76" y="38"/>
                </a:cxn>
                <a:cxn ang="0">
                  <a:pos x="88" y="24"/>
                </a:cxn>
                <a:cxn ang="0">
                  <a:pos x="101" y="11"/>
                </a:cxn>
                <a:cxn ang="0">
                  <a:pos x="101" y="11"/>
                </a:cxn>
                <a:cxn ang="0">
                  <a:pos x="102" y="8"/>
                </a:cxn>
                <a:cxn ang="0">
                  <a:pos x="102" y="6"/>
                </a:cxn>
                <a:cxn ang="0">
                  <a:pos x="101" y="3"/>
                </a:cxn>
                <a:cxn ang="0">
                  <a:pos x="97" y="0"/>
                </a:cxn>
                <a:cxn ang="0">
                  <a:pos x="94" y="0"/>
                </a:cxn>
                <a:cxn ang="0">
                  <a:pos x="93" y="2"/>
                </a:cxn>
                <a:cxn ang="0">
                  <a:pos x="93" y="2"/>
                </a:cxn>
              </a:cxnLst>
              <a:rect l="0" t="0" r="r" b="b"/>
              <a:pathLst>
                <a:path w="102" h="130">
                  <a:moveTo>
                    <a:pt x="93" y="2"/>
                  </a:moveTo>
                  <a:lnTo>
                    <a:pt x="93" y="2"/>
                  </a:lnTo>
                  <a:lnTo>
                    <a:pt x="80" y="16"/>
                  </a:lnTo>
                  <a:lnTo>
                    <a:pt x="68" y="30"/>
                  </a:lnTo>
                  <a:lnTo>
                    <a:pt x="46" y="61"/>
                  </a:lnTo>
                  <a:lnTo>
                    <a:pt x="25" y="91"/>
                  </a:lnTo>
                  <a:lnTo>
                    <a:pt x="13" y="106"/>
                  </a:lnTo>
                  <a:lnTo>
                    <a:pt x="2" y="121"/>
                  </a:lnTo>
                  <a:lnTo>
                    <a:pt x="2" y="121"/>
                  </a:lnTo>
                  <a:lnTo>
                    <a:pt x="0" y="122"/>
                  </a:lnTo>
                  <a:lnTo>
                    <a:pt x="0" y="125"/>
                  </a:lnTo>
                  <a:lnTo>
                    <a:pt x="2" y="129"/>
                  </a:lnTo>
                  <a:lnTo>
                    <a:pt x="4" y="130"/>
                  </a:lnTo>
                  <a:lnTo>
                    <a:pt x="5" y="130"/>
                  </a:lnTo>
                  <a:lnTo>
                    <a:pt x="8" y="130"/>
                  </a:lnTo>
                  <a:lnTo>
                    <a:pt x="9" y="129"/>
                  </a:lnTo>
                  <a:lnTo>
                    <a:pt x="9" y="129"/>
                  </a:lnTo>
                  <a:lnTo>
                    <a:pt x="21" y="114"/>
                  </a:lnTo>
                  <a:lnTo>
                    <a:pt x="33" y="100"/>
                  </a:lnTo>
                  <a:lnTo>
                    <a:pt x="55" y="68"/>
                  </a:lnTo>
                  <a:lnTo>
                    <a:pt x="76" y="38"/>
                  </a:lnTo>
                  <a:lnTo>
                    <a:pt x="88" y="24"/>
                  </a:lnTo>
                  <a:lnTo>
                    <a:pt x="101" y="11"/>
                  </a:lnTo>
                  <a:lnTo>
                    <a:pt x="101" y="11"/>
                  </a:lnTo>
                  <a:lnTo>
                    <a:pt x="102" y="8"/>
                  </a:lnTo>
                  <a:lnTo>
                    <a:pt x="102" y="6"/>
                  </a:lnTo>
                  <a:lnTo>
                    <a:pt x="101" y="3"/>
                  </a:lnTo>
                  <a:lnTo>
                    <a:pt x="97" y="0"/>
                  </a:lnTo>
                  <a:lnTo>
                    <a:pt x="94" y="0"/>
                  </a:lnTo>
                  <a:lnTo>
                    <a:pt x="93" y="2"/>
                  </a:lnTo>
                  <a:lnTo>
                    <a:pt x="9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00" name="Freeform 1012"/>
            <p:cNvSpPr/>
            <p:nvPr/>
          </p:nvSpPr>
          <p:spPr bwMode="auto">
            <a:xfrm>
              <a:off x="2274888" y="4427538"/>
              <a:ext cx="30163" cy="44450"/>
            </a:xfrm>
            <a:custGeom>
              <a:avLst/>
              <a:gdLst/>
              <a:ahLst/>
              <a:cxnLst>
                <a:cxn ang="0">
                  <a:pos x="67" y="1"/>
                </a:cxn>
                <a:cxn ang="0">
                  <a:pos x="67" y="1"/>
                </a:cxn>
                <a:cxn ang="0">
                  <a:pos x="58" y="9"/>
                </a:cxn>
                <a:cxn ang="0">
                  <a:pos x="48" y="18"/>
                </a:cxn>
                <a:cxn ang="0">
                  <a:pos x="42" y="28"/>
                </a:cxn>
                <a:cxn ang="0">
                  <a:pos x="35" y="40"/>
                </a:cxn>
                <a:cxn ang="0">
                  <a:pos x="35" y="40"/>
                </a:cxn>
                <a:cxn ang="0">
                  <a:pos x="17" y="70"/>
                </a:cxn>
                <a:cxn ang="0">
                  <a:pos x="0" y="102"/>
                </a:cxn>
                <a:cxn ang="0">
                  <a:pos x="0" y="102"/>
                </a:cxn>
                <a:cxn ang="0">
                  <a:pos x="0" y="104"/>
                </a:cxn>
                <a:cxn ang="0">
                  <a:pos x="0" y="108"/>
                </a:cxn>
                <a:cxn ang="0">
                  <a:pos x="3" y="109"/>
                </a:cxn>
                <a:cxn ang="0">
                  <a:pos x="5" y="111"/>
                </a:cxn>
                <a:cxn ang="0">
                  <a:pos x="5" y="111"/>
                </a:cxn>
                <a:cxn ang="0">
                  <a:pos x="12" y="109"/>
                </a:cxn>
                <a:cxn ang="0">
                  <a:pos x="17" y="104"/>
                </a:cxn>
                <a:cxn ang="0">
                  <a:pos x="17" y="104"/>
                </a:cxn>
                <a:cxn ang="0">
                  <a:pos x="18" y="103"/>
                </a:cxn>
                <a:cxn ang="0">
                  <a:pos x="18" y="100"/>
                </a:cxn>
                <a:cxn ang="0">
                  <a:pos x="17" y="98"/>
                </a:cxn>
                <a:cxn ang="0">
                  <a:pos x="16" y="96"/>
                </a:cxn>
                <a:cxn ang="0">
                  <a:pos x="16" y="96"/>
                </a:cxn>
                <a:cxn ang="0">
                  <a:pos x="25" y="77"/>
                </a:cxn>
                <a:cxn ang="0">
                  <a:pos x="37" y="58"/>
                </a:cxn>
                <a:cxn ang="0">
                  <a:pos x="37" y="58"/>
                </a:cxn>
                <a:cxn ang="0">
                  <a:pos x="44" y="45"/>
                </a:cxn>
                <a:cxn ang="0">
                  <a:pos x="52" y="32"/>
                </a:cxn>
                <a:cxn ang="0">
                  <a:pos x="61" y="21"/>
                </a:cxn>
                <a:cxn ang="0">
                  <a:pos x="67" y="15"/>
                </a:cxn>
                <a:cxn ang="0">
                  <a:pos x="73" y="10"/>
                </a:cxn>
                <a:cxn ang="0">
                  <a:pos x="73" y="10"/>
                </a:cxn>
                <a:cxn ang="0">
                  <a:pos x="75" y="9"/>
                </a:cxn>
                <a:cxn ang="0">
                  <a:pos x="75" y="6"/>
                </a:cxn>
                <a:cxn ang="0">
                  <a:pos x="75" y="2"/>
                </a:cxn>
                <a:cxn ang="0">
                  <a:pos x="73" y="1"/>
                </a:cxn>
                <a:cxn ang="0">
                  <a:pos x="71" y="0"/>
                </a:cxn>
                <a:cxn ang="0">
                  <a:pos x="69" y="0"/>
                </a:cxn>
                <a:cxn ang="0">
                  <a:pos x="67" y="1"/>
                </a:cxn>
                <a:cxn ang="0">
                  <a:pos x="67" y="1"/>
                </a:cxn>
              </a:cxnLst>
              <a:rect l="0" t="0" r="r" b="b"/>
              <a:pathLst>
                <a:path w="75" h="111">
                  <a:moveTo>
                    <a:pt x="67" y="1"/>
                  </a:moveTo>
                  <a:lnTo>
                    <a:pt x="67" y="1"/>
                  </a:lnTo>
                  <a:lnTo>
                    <a:pt x="58" y="9"/>
                  </a:lnTo>
                  <a:lnTo>
                    <a:pt x="48" y="18"/>
                  </a:lnTo>
                  <a:lnTo>
                    <a:pt x="42" y="28"/>
                  </a:lnTo>
                  <a:lnTo>
                    <a:pt x="35" y="40"/>
                  </a:lnTo>
                  <a:lnTo>
                    <a:pt x="35" y="40"/>
                  </a:lnTo>
                  <a:lnTo>
                    <a:pt x="17" y="70"/>
                  </a:lnTo>
                  <a:lnTo>
                    <a:pt x="0" y="102"/>
                  </a:lnTo>
                  <a:lnTo>
                    <a:pt x="0" y="102"/>
                  </a:lnTo>
                  <a:lnTo>
                    <a:pt x="0" y="104"/>
                  </a:lnTo>
                  <a:lnTo>
                    <a:pt x="0" y="108"/>
                  </a:lnTo>
                  <a:lnTo>
                    <a:pt x="3" y="109"/>
                  </a:lnTo>
                  <a:lnTo>
                    <a:pt x="5" y="111"/>
                  </a:lnTo>
                  <a:lnTo>
                    <a:pt x="5" y="111"/>
                  </a:lnTo>
                  <a:lnTo>
                    <a:pt x="12" y="109"/>
                  </a:lnTo>
                  <a:lnTo>
                    <a:pt x="17" y="104"/>
                  </a:lnTo>
                  <a:lnTo>
                    <a:pt x="17" y="104"/>
                  </a:lnTo>
                  <a:lnTo>
                    <a:pt x="18" y="103"/>
                  </a:lnTo>
                  <a:lnTo>
                    <a:pt x="18" y="100"/>
                  </a:lnTo>
                  <a:lnTo>
                    <a:pt x="17" y="98"/>
                  </a:lnTo>
                  <a:lnTo>
                    <a:pt x="16" y="96"/>
                  </a:lnTo>
                  <a:lnTo>
                    <a:pt x="16" y="96"/>
                  </a:lnTo>
                  <a:lnTo>
                    <a:pt x="25" y="77"/>
                  </a:lnTo>
                  <a:lnTo>
                    <a:pt x="37" y="58"/>
                  </a:lnTo>
                  <a:lnTo>
                    <a:pt x="37" y="58"/>
                  </a:lnTo>
                  <a:lnTo>
                    <a:pt x="44" y="45"/>
                  </a:lnTo>
                  <a:lnTo>
                    <a:pt x="52" y="32"/>
                  </a:lnTo>
                  <a:lnTo>
                    <a:pt x="61" y="21"/>
                  </a:lnTo>
                  <a:lnTo>
                    <a:pt x="67" y="15"/>
                  </a:lnTo>
                  <a:lnTo>
                    <a:pt x="73" y="10"/>
                  </a:lnTo>
                  <a:lnTo>
                    <a:pt x="73" y="10"/>
                  </a:lnTo>
                  <a:lnTo>
                    <a:pt x="75" y="9"/>
                  </a:lnTo>
                  <a:lnTo>
                    <a:pt x="75" y="6"/>
                  </a:lnTo>
                  <a:lnTo>
                    <a:pt x="75" y="2"/>
                  </a:lnTo>
                  <a:lnTo>
                    <a:pt x="73" y="1"/>
                  </a:lnTo>
                  <a:lnTo>
                    <a:pt x="71" y="0"/>
                  </a:lnTo>
                  <a:lnTo>
                    <a:pt x="69" y="0"/>
                  </a:lnTo>
                  <a:lnTo>
                    <a:pt x="67" y="1"/>
                  </a:lnTo>
                  <a:lnTo>
                    <a:pt x="6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01" name="Freeform 1013"/>
            <p:cNvSpPr/>
            <p:nvPr/>
          </p:nvSpPr>
          <p:spPr bwMode="auto">
            <a:xfrm>
              <a:off x="2295526" y="4425950"/>
              <a:ext cx="41275" cy="60325"/>
            </a:xfrm>
            <a:custGeom>
              <a:avLst/>
              <a:gdLst/>
              <a:ahLst/>
              <a:cxnLst>
                <a:cxn ang="0">
                  <a:pos x="95" y="1"/>
                </a:cxn>
                <a:cxn ang="0">
                  <a:pos x="95" y="1"/>
                </a:cxn>
                <a:cxn ang="0">
                  <a:pos x="88" y="6"/>
                </a:cxn>
                <a:cxn ang="0">
                  <a:pos x="81" y="11"/>
                </a:cxn>
                <a:cxn ang="0">
                  <a:pos x="75" y="18"/>
                </a:cxn>
                <a:cxn ang="0">
                  <a:pos x="70" y="26"/>
                </a:cxn>
                <a:cxn ang="0">
                  <a:pos x="62" y="40"/>
                </a:cxn>
                <a:cxn ang="0">
                  <a:pos x="54" y="56"/>
                </a:cxn>
                <a:cxn ang="0">
                  <a:pos x="54" y="56"/>
                </a:cxn>
                <a:cxn ang="0">
                  <a:pos x="41" y="78"/>
                </a:cxn>
                <a:cxn ang="0">
                  <a:pos x="28" y="100"/>
                </a:cxn>
                <a:cxn ang="0">
                  <a:pos x="2" y="144"/>
                </a:cxn>
                <a:cxn ang="0">
                  <a:pos x="2" y="144"/>
                </a:cxn>
                <a:cxn ang="0">
                  <a:pos x="0" y="146"/>
                </a:cxn>
                <a:cxn ang="0">
                  <a:pos x="0" y="147"/>
                </a:cxn>
                <a:cxn ang="0">
                  <a:pos x="3" y="151"/>
                </a:cxn>
                <a:cxn ang="0">
                  <a:pos x="7" y="153"/>
                </a:cxn>
                <a:cxn ang="0">
                  <a:pos x="8" y="151"/>
                </a:cxn>
                <a:cxn ang="0">
                  <a:pos x="11" y="150"/>
                </a:cxn>
                <a:cxn ang="0">
                  <a:pos x="15" y="147"/>
                </a:cxn>
                <a:cxn ang="0">
                  <a:pos x="15" y="147"/>
                </a:cxn>
                <a:cxn ang="0">
                  <a:pos x="16" y="145"/>
                </a:cxn>
                <a:cxn ang="0">
                  <a:pos x="16" y="142"/>
                </a:cxn>
                <a:cxn ang="0">
                  <a:pos x="16" y="142"/>
                </a:cxn>
                <a:cxn ang="0">
                  <a:pos x="37" y="108"/>
                </a:cxn>
                <a:cxn ang="0">
                  <a:pos x="47" y="91"/>
                </a:cxn>
                <a:cxn ang="0">
                  <a:pos x="57" y="73"/>
                </a:cxn>
                <a:cxn ang="0">
                  <a:pos x="57" y="73"/>
                </a:cxn>
                <a:cxn ang="0">
                  <a:pos x="66" y="56"/>
                </a:cxn>
                <a:cxn ang="0">
                  <a:pos x="75" y="39"/>
                </a:cxn>
                <a:cxn ang="0">
                  <a:pos x="80" y="31"/>
                </a:cxn>
                <a:cxn ang="0">
                  <a:pos x="87" y="23"/>
                </a:cxn>
                <a:cxn ang="0">
                  <a:pos x="93" y="17"/>
                </a:cxn>
                <a:cxn ang="0">
                  <a:pos x="101" y="11"/>
                </a:cxn>
                <a:cxn ang="0">
                  <a:pos x="101" y="11"/>
                </a:cxn>
                <a:cxn ang="0">
                  <a:pos x="102" y="9"/>
                </a:cxn>
                <a:cxn ang="0">
                  <a:pos x="104" y="8"/>
                </a:cxn>
                <a:cxn ang="0">
                  <a:pos x="102" y="4"/>
                </a:cxn>
                <a:cxn ang="0">
                  <a:pos x="100" y="1"/>
                </a:cxn>
                <a:cxn ang="0">
                  <a:pos x="97" y="0"/>
                </a:cxn>
                <a:cxn ang="0">
                  <a:pos x="95" y="1"/>
                </a:cxn>
                <a:cxn ang="0">
                  <a:pos x="95" y="1"/>
                </a:cxn>
              </a:cxnLst>
              <a:rect l="0" t="0" r="r" b="b"/>
              <a:pathLst>
                <a:path w="104" h="153">
                  <a:moveTo>
                    <a:pt x="95" y="1"/>
                  </a:moveTo>
                  <a:lnTo>
                    <a:pt x="95" y="1"/>
                  </a:lnTo>
                  <a:lnTo>
                    <a:pt x="88" y="6"/>
                  </a:lnTo>
                  <a:lnTo>
                    <a:pt x="81" y="11"/>
                  </a:lnTo>
                  <a:lnTo>
                    <a:pt x="75" y="18"/>
                  </a:lnTo>
                  <a:lnTo>
                    <a:pt x="70" y="26"/>
                  </a:lnTo>
                  <a:lnTo>
                    <a:pt x="62" y="40"/>
                  </a:lnTo>
                  <a:lnTo>
                    <a:pt x="54" y="56"/>
                  </a:lnTo>
                  <a:lnTo>
                    <a:pt x="54" y="56"/>
                  </a:lnTo>
                  <a:lnTo>
                    <a:pt x="41" y="78"/>
                  </a:lnTo>
                  <a:lnTo>
                    <a:pt x="28" y="100"/>
                  </a:lnTo>
                  <a:lnTo>
                    <a:pt x="2" y="144"/>
                  </a:lnTo>
                  <a:lnTo>
                    <a:pt x="2" y="144"/>
                  </a:lnTo>
                  <a:lnTo>
                    <a:pt x="0" y="146"/>
                  </a:lnTo>
                  <a:lnTo>
                    <a:pt x="0" y="147"/>
                  </a:lnTo>
                  <a:lnTo>
                    <a:pt x="3" y="151"/>
                  </a:lnTo>
                  <a:lnTo>
                    <a:pt x="7" y="153"/>
                  </a:lnTo>
                  <a:lnTo>
                    <a:pt x="8" y="151"/>
                  </a:lnTo>
                  <a:lnTo>
                    <a:pt x="11" y="150"/>
                  </a:lnTo>
                  <a:lnTo>
                    <a:pt x="15" y="147"/>
                  </a:lnTo>
                  <a:lnTo>
                    <a:pt x="15" y="147"/>
                  </a:lnTo>
                  <a:lnTo>
                    <a:pt x="16" y="145"/>
                  </a:lnTo>
                  <a:lnTo>
                    <a:pt x="16" y="142"/>
                  </a:lnTo>
                  <a:lnTo>
                    <a:pt x="16" y="142"/>
                  </a:lnTo>
                  <a:lnTo>
                    <a:pt x="37" y="108"/>
                  </a:lnTo>
                  <a:lnTo>
                    <a:pt x="47" y="91"/>
                  </a:lnTo>
                  <a:lnTo>
                    <a:pt x="57" y="73"/>
                  </a:lnTo>
                  <a:lnTo>
                    <a:pt x="57" y="73"/>
                  </a:lnTo>
                  <a:lnTo>
                    <a:pt x="66" y="56"/>
                  </a:lnTo>
                  <a:lnTo>
                    <a:pt x="75" y="39"/>
                  </a:lnTo>
                  <a:lnTo>
                    <a:pt x="80" y="31"/>
                  </a:lnTo>
                  <a:lnTo>
                    <a:pt x="87" y="23"/>
                  </a:lnTo>
                  <a:lnTo>
                    <a:pt x="93" y="17"/>
                  </a:lnTo>
                  <a:lnTo>
                    <a:pt x="101" y="11"/>
                  </a:lnTo>
                  <a:lnTo>
                    <a:pt x="101" y="11"/>
                  </a:lnTo>
                  <a:lnTo>
                    <a:pt x="102" y="9"/>
                  </a:lnTo>
                  <a:lnTo>
                    <a:pt x="104" y="8"/>
                  </a:lnTo>
                  <a:lnTo>
                    <a:pt x="102" y="4"/>
                  </a:lnTo>
                  <a:lnTo>
                    <a:pt x="100" y="1"/>
                  </a:lnTo>
                  <a:lnTo>
                    <a:pt x="97" y="0"/>
                  </a:lnTo>
                  <a:lnTo>
                    <a:pt x="95" y="1"/>
                  </a:lnTo>
                  <a:lnTo>
                    <a:pt x="9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02" name="Freeform 1014"/>
            <p:cNvSpPr/>
            <p:nvPr/>
          </p:nvSpPr>
          <p:spPr bwMode="auto">
            <a:xfrm>
              <a:off x="2317751" y="4430713"/>
              <a:ext cx="39688" cy="66675"/>
            </a:xfrm>
            <a:custGeom>
              <a:avLst/>
              <a:gdLst/>
              <a:ahLst/>
              <a:cxnLst>
                <a:cxn ang="0">
                  <a:pos x="88" y="3"/>
                </a:cxn>
                <a:cxn ang="0">
                  <a:pos x="88" y="3"/>
                </a:cxn>
                <a:cxn ang="0">
                  <a:pos x="82" y="14"/>
                </a:cxn>
                <a:cxn ang="0">
                  <a:pos x="76" y="24"/>
                </a:cxn>
                <a:cxn ang="0">
                  <a:pos x="65" y="46"/>
                </a:cxn>
                <a:cxn ang="0">
                  <a:pos x="46" y="91"/>
                </a:cxn>
                <a:cxn ang="0">
                  <a:pos x="46" y="91"/>
                </a:cxn>
                <a:cxn ang="0">
                  <a:pos x="42" y="100"/>
                </a:cxn>
                <a:cxn ang="0">
                  <a:pos x="37" y="109"/>
                </a:cxn>
                <a:cxn ang="0">
                  <a:pos x="24" y="126"/>
                </a:cxn>
                <a:cxn ang="0">
                  <a:pos x="10" y="142"/>
                </a:cxn>
                <a:cxn ang="0">
                  <a:pos x="5" y="151"/>
                </a:cxn>
                <a:cxn ang="0">
                  <a:pos x="0" y="160"/>
                </a:cxn>
                <a:cxn ang="0">
                  <a:pos x="0" y="160"/>
                </a:cxn>
                <a:cxn ang="0">
                  <a:pos x="0" y="163"/>
                </a:cxn>
                <a:cxn ang="0">
                  <a:pos x="0" y="167"/>
                </a:cxn>
                <a:cxn ang="0">
                  <a:pos x="3" y="168"/>
                </a:cxn>
                <a:cxn ang="0">
                  <a:pos x="7" y="168"/>
                </a:cxn>
                <a:cxn ang="0">
                  <a:pos x="7" y="168"/>
                </a:cxn>
                <a:cxn ang="0">
                  <a:pos x="7" y="168"/>
                </a:cxn>
                <a:cxn ang="0">
                  <a:pos x="7" y="168"/>
                </a:cxn>
                <a:cxn ang="0">
                  <a:pos x="10" y="165"/>
                </a:cxn>
                <a:cxn ang="0">
                  <a:pos x="12" y="163"/>
                </a:cxn>
                <a:cxn ang="0">
                  <a:pos x="12" y="163"/>
                </a:cxn>
                <a:cxn ang="0">
                  <a:pos x="20" y="148"/>
                </a:cxn>
                <a:cxn ang="0">
                  <a:pos x="30" y="134"/>
                </a:cxn>
                <a:cxn ang="0">
                  <a:pos x="41" y="119"/>
                </a:cxn>
                <a:cxn ang="0">
                  <a:pos x="51" y="106"/>
                </a:cxn>
                <a:cxn ang="0">
                  <a:pos x="51" y="106"/>
                </a:cxn>
                <a:cxn ang="0">
                  <a:pos x="58" y="95"/>
                </a:cxn>
                <a:cxn ang="0">
                  <a:pos x="63" y="83"/>
                </a:cxn>
                <a:cxn ang="0">
                  <a:pos x="75" y="57"/>
                </a:cxn>
                <a:cxn ang="0">
                  <a:pos x="85" y="32"/>
                </a:cxn>
                <a:cxn ang="0">
                  <a:pos x="92" y="20"/>
                </a:cxn>
                <a:cxn ang="0">
                  <a:pos x="98" y="10"/>
                </a:cxn>
                <a:cxn ang="0">
                  <a:pos x="98" y="10"/>
                </a:cxn>
                <a:cxn ang="0">
                  <a:pos x="99" y="7"/>
                </a:cxn>
                <a:cxn ang="0">
                  <a:pos x="99" y="4"/>
                </a:cxn>
                <a:cxn ang="0">
                  <a:pos x="98" y="3"/>
                </a:cxn>
                <a:cxn ang="0">
                  <a:pos x="97" y="2"/>
                </a:cxn>
                <a:cxn ang="0">
                  <a:pos x="92" y="0"/>
                </a:cxn>
                <a:cxn ang="0">
                  <a:pos x="90" y="2"/>
                </a:cxn>
                <a:cxn ang="0">
                  <a:pos x="88" y="3"/>
                </a:cxn>
                <a:cxn ang="0">
                  <a:pos x="88" y="3"/>
                </a:cxn>
              </a:cxnLst>
              <a:rect l="0" t="0" r="r" b="b"/>
              <a:pathLst>
                <a:path w="99" h="168">
                  <a:moveTo>
                    <a:pt x="88" y="3"/>
                  </a:moveTo>
                  <a:lnTo>
                    <a:pt x="88" y="3"/>
                  </a:lnTo>
                  <a:lnTo>
                    <a:pt x="82" y="14"/>
                  </a:lnTo>
                  <a:lnTo>
                    <a:pt x="76" y="24"/>
                  </a:lnTo>
                  <a:lnTo>
                    <a:pt x="65" y="46"/>
                  </a:lnTo>
                  <a:lnTo>
                    <a:pt x="46" y="91"/>
                  </a:lnTo>
                  <a:lnTo>
                    <a:pt x="46" y="91"/>
                  </a:lnTo>
                  <a:lnTo>
                    <a:pt x="42" y="100"/>
                  </a:lnTo>
                  <a:lnTo>
                    <a:pt x="37" y="109"/>
                  </a:lnTo>
                  <a:lnTo>
                    <a:pt x="24" y="126"/>
                  </a:lnTo>
                  <a:lnTo>
                    <a:pt x="10" y="142"/>
                  </a:lnTo>
                  <a:lnTo>
                    <a:pt x="5" y="151"/>
                  </a:lnTo>
                  <a:lnTo>
                    <a:pt x="0" y="160"/>
                  </a:lnTo>
                  <a:lnTo>
                    <a:pt x="0" y="160"/>
                  </a:lnTo>
                  <a:lnTo>
                    <a:pt x="0" y="163"/>
                  </a:lnTo>
                  <a:lnTo>
                    <a:pt x="0" y="167"/>
                  </a:lnTo>
                  <a:lnTo>
                    <a:pt x="3" y="168"/>
                  </a:lnTo>
                  <a:lnTo>
                    <a:pt x="7" y="168"/>
                  </a:lnTo>
                  <a:lnTo>
                    <a:pt x="7" y="168"/>
                  </a:lnTo>
                  <a:lnTo>
                    <a:pt x="7" y="168"/>
                  </a:lnTo>
                  <a:lnTo>
                    <a:pt x="7" y="168"/>
                  </a:lnTo>
                  <a:lnTo>
                    <a:pt x="10" y="165"/>
                  </a:lnTo>
                  <a:lnTo>
                    <a:pt x="12" y="163"/>
                  </a:lnTo>
                  <a:lnTo>
                    <a:pt x="12" y="163"/>
                  </a:lnTo>
                  <a:lnTo>
                    <a:pt x="20" y="148"/>
                  </a:lnTo>
                  <a:lnTo>
                    <a:pt x="30" y="134"/>
                  </a:lnTo>
                  <a:lnTo>
                    <a:pt x="41" y="119"/>
                  </a:lnTo>
                  <a:lnTo>
                    <a:pt x="51" y="106"/>
                  </a:lnTo>
                  <a:lnTo>
                    <a:pt x="51" y="106"/>
                  </a:lnTo>
                  <a:lnTo>
                    <a:pt x="58" y="95"/>
                  </a:lnTo>
                  <a:lnTo>
                    <a:pt x="63" y="83"/>
                  </a:lnTo>
                  <a:lnTo>
                    <a:pt x="75" y="57"/>
                  </a:lnTo>
                  <a:lnTo>
                    <a:pt x="85" y="32"/>
                  </a:lnTo>
                  <a:lnTo>
                    <a:pt x="92" y="20"/>
                  </a:lnTo>
                  <a:lnTo>
                    <a:pt x="98" y="10"/>
                  </a:lnTo>
                  <a:lnTo>
                    <a:pt x="98" y="10"/>
                  </a:lnTo>
                  <a:lnTo>
                    <a:pt x="99" y="7"/>
                  </a:lnTo>
                  <a:lnTo>
                    <a:pt x="99" y="4"/>
                  </a:lnTo>
                  <a:lnTo>
                    <a:pt x="98" y="3"/>
                  </a:lnTo>
                  <a:lnTo>
                    <a:pt x="97" y="2"/>
                  </a:lnTo>
                  <a:lnTo>
                    <a:pt x="92" y="0"/>
                  </a:lnTo>
                  <a:lnTo>
                    <a:pt x="90" y="2"/>
                  </a:lnTo>
                  <a:lnTo>
                    <a:pt x="88" y="3"/>
                  </a:lnTo>
                  <a:lnTo>
                    <a:pt x="88"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03" name="Freeform 1015"/>
            <p:cNvSpPr/>
            <p:nvPr/>
          </p:nvSpPr>
          <p:spPr bwMode="auto">
            <a:xfrm>
              <a:off x="2335213" y="4443413"/>
              <a:ext cx="39688" cy="60325"/>
            </a:xfrm>
            <a:custGeom>
              <a:avLst/>
              <a:gdLst/>
              <a:ahLst/>
              <a:cxnLst>
                <a:cxn ang="0">
                  <a:pos x="87" y="3"/>
                </a:cxn>
                <a:cxn ang="0">
                  <a:pos x="87" y="3"/>
                </a:cxn>
                <a:cxn ang="0">
                  <a:pos x="78" y="20"/>
                </a:cxn>
                <a:cxn ang="0">
                  <a:pos x="69" y="37"/>
                </a:cxn>
                <a:cxn ang="0">
                  <a:pos x="46" y="71"/>
                </a:cxn>
                <a:cxn ang="0">
                  <a:pos x="46" y="71"/>
                </a:cxn>
                <a:cxn ang="0">
                  <a:pos x="34" y="92"/>
                </a:cxn>
                <a:cxn ang="0">
                  <a:pos x="21" y="113"/>
                </a:cxn>
                <a:cxn ang="0">
                  <a:pos x="21" y="113"/>
                </a:cxn>
                <a:cxn ang="0">
                  <a:pos x="15" y="121"/>
                </a:cxn>
                <a:cxn ang="0">
                  <a:pos x="9" y="129"/>
                </a:cxn>
                <a:cxn ang="0">
                  <a:pos x="4" y="136"/>
                </a:cxn>
                <a:cxn ang="0">
                  <a:pos x="0" y="145"/>
                </a:cxn>
                <a:cxn ang="0">
                  <a:pos x="0" y="145"/>
                </a:cxn>
                <a:cxn ang="0">
                  <a:pos x="0" y="147"/>
                </a:cxn>
                <a:cxn ang="0">
                  <a:pos x="0" y="150"/>
                </a:cxn>
                <a:cxn ang="0">
                  <a:pos x="4" y="151"/>
                </a:cxn>
                <a:cxn ang="0">
                  <a:pos x="8" y="151"/>
                </a:cxn>
                <a:cxn ang="0">
                  <a:pos x="10" y="150"/>
                </a:cxn>
                <a:cxn ang="0">
                  <a:pos x="10" y="149"/>
                </a:cxn>
                <a:cxn ang="0">
                  <a:pos x="10" y="149"/>
                </a:cxn>
                <a:cxn ang="0">
                  <a:pos x="15" y="139"/>
                </a:cxn>
                <a:cxn ang="0">
                  <a:pos x="22" y="130"/>
                </a:cxn>
                <a:cxn ang="0">
                  <a:pos x="36" y="111"/>
                </a:cxn>
                <a:cxn ang="0">
                  <a:pos x="36" y="111"/>
                </a:cxn>
                <a:cxn ang="0">
                  <a:pos x="46" y="94"/>
                </a:cxn>
                <a:cxn ang="0">
                  <a:pos x="56" y="77"/>
                </a:cxn>
                <a:cxn ang="0">
                  <a:pos x="56" y="77"/>
                </a:cxn>
                <a:cxn ang="0">
                  <a:pos x="66" y="60"/>
                </a:cxn>
                <a:cxn ang="0">
                  <a:pos x="78" y="44"/>
                </a:cxn>
                <a:cxn ang="0">
                  <a:pos x="89" y="27"/>
                </a:cxn>
                <a:cxn ang="0">
                  <a:pos x="98" y="9"/>
                </a:cxn>
                <a:cxn ang="0">
                  <a:pos x="98" y="9"/>
                </a:cxn>
                <a:cxn ang="0">
                  <a:pos x="98" y="6"/>
                </a:cxn>
                <a:cxn ang="0">
                  <a:pos x="98" y="3"/>
                </a:cxn>
                <a:cxn ang="0">
                  <a:pos x="95" y="1"/>
                </a:cxn>
                <a:cxn ang="0">
                  <a:pos x="93" y="0"/>
                </a:cxn>
                <a:cxn ang="0">
                  <a:pos x="91" y="0"/>
                </a:cxn>
                <a:cxn ang="0">
                  <a:pos x="89" y="1"/>
                </a:cxn>
                <a:cxn ang="0">
                  <a:pos x="87" y="3"/>
                </a:cxn>
                <a:cxn ang="0">
                  <a:pos x="87" y="3"/>
                </a:cxn>
              </a:cxnLst>
              <a:rect l="0" t="0" r="r" b="b"/>
              <a:pathLst>
                <a:path w="98" h="151">
                  <a:moveTo>
                    <a:pt x="87" y="3"/>
                  </a:moveTo>
                  <a:lnTo>
                    <a:pt x="87" y="3"/>
                  </a:lnTo>
                  <a:lnTo>
                    <a:pt x="78" y="20"/>
                  </a:lnTo>
                  <a:lnTo>
                    <a:pt x="69" y="37"/>
                  </a:lnTo>
                  <a:lnTo>
                    <a:pt x="46" y="71"/>
                  </a:lnTo>
                  <a:lnTo>
                    <a:pt x="46" y="71"/>
                  </a:lnTo>
                  <a:lnTo>
                    <a:pt x="34" y="92"/>
                  </a:lnTo>
                  <a:lnTo>
                    <a:pt x="21" y="113"/>
                  </a:lnTo>
                  <a:lnTo>
                    <a:pt x="21" y="113"/>
                  </a:lnTo>
                  <a:lnTo>
                    <a:pt x="15" y="121"/>
                  </a:lnTo>
                  <a:lnTo>
                    <a:pt x="9" y="129"/>
                  </a:lnTo>
                  <a:lnTo>
                    <a:pt x="4" y="136"/>
                  </a:lnTo>
                  <a:lnTo>
                    <a:pt x="0" y="145"/>
                  </a:lnTo>
                  <a:lnTo>
                    <a:pt x="0" y="145"/>
                  </a:lnTo>
                  <a:lnTo>
                    <a:pt x="0" y="147"/>
                  </a:lnTo>
                  <a:lnTo>
                    <a:pt x="0" y="150"/>
                  </a:lnTo>
                  <a:lnTo>
                    <a:pt x="4" y="151"/>
                  </a:lnTo>
                  <a:lnTo>
                    <a:pt x="8" y="151"/>
                  </a:lnTo>
                  <a:lnTo>
                    <a:pt x="10" y="150"/>
                  </a:lnTo>
                  <a:lnTo>
                    <a:pt x="10" y="149"/>
                  </a:lnTo>
                  <a:lnTo>
                    <a:pt x="10" y="149"/>
                  </a:lnTo>
                  <a:lnTo>
                    <a:pt x="15" y="139"/>
                  </a:lnTo>
                  <a:lnTo>
                    <a:pt x="22" y="130"/>
                  </a:lnTo>
                  <a:lnTo>
                    <a:pt x="36" y="111"/>
                  </a:lnTo>
                  <a:lnTo>
                    <a:pt x="36" y="111"/>
                  </a:lnTo>
                  <a:lnTo>
                    <a:pt x="46" y="94"/>
                  </a:lnTo>
                  <a:lnTo>
                    <a:pt x="56" y="77"/>
                  </a:lnTo>
                  <a:lnTo>
                    <a:pt x="56" y="77"/>
                  </a:lnTo>
                  <a:lnTo>
                    <a:pt x="66" y="60"/>
                  </a:lnTo>
                  <a:lnTo>
                    <a:pt x="78" y="44"/>
                  </a:lnTo>
                  <a:lnTo>
                    <a:pt x="89" y="27"/>
                  </a:lnTo>
                  <a:lnTo>
                    <a:pt x="98" y="9"/>
                  </a:lnTo>
                  <a:lnTo>
                    <a:pt x="98" y="9"/>
                  </a:lnTo>
                  <a:lnTo>
                    <a:pt x="98" y="6"/>
                  </a:lnTo>
                  <a:lnTo>
                    <a:pt x="98" y="3"/>
                  </a:lnTo>
                  <a:lnTo>
                    <a:pt x="95" y="1"/>
                  </a:lnTo>
                  <a:lnTo>
                    <a:pt x="93" y="0"/>
                  </a:lnTo>
                  <a:lnTo>
                    <a:pt x="91" y="0"/>
                  </a:lnTo>
                  <a:lnTo>
                    <a:pt x="89" y="1"/>
                  </a:lnTo>
                  <a:lnTo>
                    <a:pt x="87" y="3"/>
                  </a:lnTo>
                  <a:lnTo>
                    <a:pt x="8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04" name="Freeform 1016"/>
            <p:cNvSpPr/>
            <p:nvPr/>
          </p:nvSpPr>
          <p:spPr bwMode="auto">
            <a:xfrm>
              <a:off x="2359026" y="4451350"/>
              <a:ext cx="39688" cy="65088"/>
            </a:xfrm>
            <a:custGeom>
              <a:avLst/>
              <a:gdLst/>
              <a:ahLst/>
              <a:cxnLst>
                <a:cxn ang="0">
                  <a:pos x="89" y="4"/>
                </a:cxn>
                <a:cxn ang="0">
                  <a:pos x="89" y="4"/>
                </a:cxn>
                <a:cxn ang="0">
                  <a:pos x="84" y="15"/>
                </a:cxn>
                <a:cxn ang="0">
                  <a:pos x="77" y="25"/>
                </a:cxn>
                <a:cxn ang="0">
                  <a:pos x="64" y="45"/>
                </a:cxn>
                <a:cxn ang="0">
                  <a:pos x="64" y="45"/>
                </a:cxn>
                <a:cxn ang="0">
                  <a:pos x="54" y="66"/>
                </a:cxn>
                <a:cxn ang="0">
                  <a:pos x="42" y="86"/>
                </a:cxn>
                <a:cxn ang="0">
                  <a:pos x="42" y="86"/>
                </a:cxn>
                <a:cxn ang="0">
                  <a:pos x="20" y="123"/>
                </a:cxn>
                <a:cxn ang="0">
                  <a:pos x="9" y="141"/>
                </a:cxn>
                <a:cxn ang="0">
                  <a:pos x="4" y="151"/>
                </a:cxn>
                <a:cxn ang="0">
                  <a:pos x="1" y="160"/>
                </a:cxn>
                <a:cxn ang="0">
                  <a:pos x="1" y="160"/>
                </a:cxn>
                <a:cxn ang="0">
                  <a:pos x="0" y="162"/>
                </a:cxn>
                <a:cxn ang="0">
                  <a:pos x="1" y="165"/>
                </a:cxn>
                <a:cxn ang="0">
                  <a:pos x="4" y="168"/>
                </a:cxn>
                <a:cxn ang="0">
                  <a:pos x="9" y="166"/>
                </a:cxn>
                <a:cxn ang="0">
                  <a:pos x="10" y="165"/>
                </a:cxn>
                <a:cxn ang="0">
                  <a:pos x="12" y="164"/>
                </a:cxn>
                <a:cxn ang="0">
                  <a:pos x="12" y="164"/>
                </a:cxn>
                <a:cxn ang="0">
                  <a:pos x="16" y="153"/>
                </a:cxn>
                <a:cxn ang="0">
                  <a:pos x="21" y="143"/>
                </a:cxn>
                <a:cxn ang="0">
                  <a:pos x="31" y="123"/>
                </a:cxn>
                <a:cxn ang="0">
                  <a:pos x="44" y="103"/>
                </a:cxn>
                <a:cxn ang="0">
                  <a:pos x="56" y="85"/>
                </a:cxn>
                <a:cxn ang="0">
                  <a:pos x="56" y="85"/>
                </a:cxn>
                <a:cxn ang="0">
                  <a:pos x="68" y="64"/>
                </a:cxn>
                <a:cxn ang="0">
                  <a:pos x="78" y="43"/>
                </a:cxn>
                <a:cxn ang="0">
                  <a:pos x="78" y="43"/>
                </a:cxn>
                <a:cxn ang="0">
                  <a:pos x="90" y="26"/>
                </a:cxn>
                <a:cxn ang="0">
                  <a:pos x="95" y="17"/>
                </a:cxn>
                <a:cxn ang="0">
                  <a:pos x="99" y="7"/>
                </a:cxn>
                <a:cxn ang="0">
                  <a:pos x="99" y="7"/>
                </a:cxn>
                <a:cxn ang="0">
                  <a:pos x="99" y="5"/>
                </a:cxn>
                <a:cxn ang="0">
                  <a:pos x="98" y="3"/>
                </a:cxn>
                <a:cxn ang="0">
                  <a:pos x="95" y="0"/>
                </a:cxn>
                <a:cxn ang="0">
                  <a:pos x="91" y="0"/>
                </a:cxn>
                <a:cxn ang="0">
                  <a:pos x="89" y="1"/>
                </a:cxn>
                <a:cxn ang="0">
                  <a:pos x="89" y="4"/>
                </a:cxn>
                <a:cxn ang="0">
                  <a:pos x="89" y="4"/>
                </a:cxn>
              </a:cxnLst>
              <a:rect l="0" t="0" r="r" b="b"/>
              <a:pathLst>
                <a:path w="99" h="168">
                  <a:moveTo>
                    <a:pt x="89" y="4"/>
                  </a:moveTo>
                  <a:lnTo>
                    <a:pt x="89" y="4"/>
                  </a:lnTo>
                  <a:lnTo>
                    <a:pt x="84" y="15"/>
                  </a:lnTo>
                  <a:lnTo>
                    <a:pt x="77" y="25"/>
                  </a:lnTo>
                  <a:lnTo>
                    <a:pt x="64" y="45"/>
                  </a:lnTo>
                  <a:lnTo>
                    <a:pt x="64" y="45"/>
                  </a:lnTo>
                  <a:lnTo>
                    <a:pt x="54" y="66"/>
                  </a:lnTo>
                  <a:lnTo>
                    <a:pt x="42" y="86"/>
                  </a:lnTo>
                  <a:lnTo>
                    <a:pt x="42" y="86"/>
                  </a:lnTo>
                  <a:lnTo>
                    <a:pt x="20" y="123"/>
                  </a:lnTo>
                  <a:lnTo>
                    <a:pt x="9" y="141"/>
                  </a:lnTo>
                  <a:lnTo>
                    <a:pt x="4" y="151"/>
                  </a:lnTo>
                  <a:lnTo>
                    <a:pt x="1" y="160"/>
                  </a:lnTo>
                  <a:lnTo>
                    <a:pt x="1" y="160"/>
                  </a:lnTo>
                  <a:lnTo>
                    <a:pt x="0" y="162"/>
                  </a:lnTo>
                  <a:lnTo>
                    <a:pt x="1" y="165"/>
                  </a:lnTo>
                  <a:lnTo>
                    <a:pt x="4" y="168"/>
                  </a:lnTo>
                  <a:lnTo>
                    <a:pt x="9" y="166"/>
                  </a:lnTo>
                  <a:lnTo>
                    <a:pt x="10" y="165"/>
                  </a:lnTo>
                  <a:lnTo>
                    <a:pt x="12" y="164"/>
                  </a:lnTo>
                  <a:lnTo>
                    <a:pt x="12" y="164"/>
                  </a:lnTo>
                  <a:lnTo>
                    <a:pt x="16" y="153"/>
                  </a:lnTo>
                  <a:lnTo>
                    <a:pt x="21" y="143"/>
                  </a:lnTo>
                  <a:lnTo>
                    <a:pt x="31" y="123"/>
                  </a:lnTo>
                  <a:lnTo>
                    <a:pt x="44" y="103"/>
                  </a:lnTo>
                  <a:lnTo>
                    <a:pt x="56" y="85"/>
                  </a:lnTo>
                  <a:lnTo>
                    <a:pt x="56" y="85"/>
                  </a:lnTo>
                  <a:lnTo>
                    <a:pt x="68" y="64"/>
                  </a:lnTo>
                  <a:lnTo>
                    <a:pt x="78" y="43"/>
                  </a:lnTo>
                  <a:lnTo>
                    <a:pt x="78" y="43"/>
                  </a:lnTo>
                  <a:lnTo>
                    <a:pt x="90" y="26"/>
                  </a:lnTo>
                  <a:lnTo>
                    <a:pt x="95" y="17"/>
                  </a:lnTo>
                  <a:lnTo>
                    <a:pt x="99" y="7"/>
                  </a:lnTo>
                  <a:lnTo>
                    <a:pt x="99" y="7"/>
                  </a:lnTo>
                  <a:lnTo>
                    <a:pt x="99" y="5"/>
                  </a:lnTo>
                  <a:lnTo>
                    <a:pt x="98" y="3"/>
                  </a:lnTo>
                  <a:lnTo>
                    <a:pt x="95" y="0"/>
                  </a:lnTo>
                  <a:lnTo>
                    <a:pt x="91" y="0"/>
                  </a:lnTo>
                  <a:lnTo>
                    <a:pt x="89" y="1"/>
                  </a:lnTo>
                  <a:lnTo>
                    <a:pt x="89" y="4"/>
                  </a:lnTo>
                  <a:lnTo>
                    <a:pt x="89"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05" name="Freeform 1017"/>
            <p:cNvSpPr/>
            <p:nvPr/>
          </p:nvSpPr>
          <p:spPr bwMode="auto">
            <a:xfrm>
              <a:off x="2244726" y="4165600"/>
              <a:ext cx="25400" cy="30163"/>
            </a:xfrm>
            <a:custGeom>
              <a:avLst/>
              <a:gdLst/>
              <a:ahLst/>
              <a:cxnLst>
                <a:cxn ang="0">
                  <a:pos x="56" y="1"/>
                </a:cxn>
                <a:cxn ang="0">
                  <a:pos x="56" y="1"/>
                </a:cxn>
                <a:cxn ang="0">
                  <a:pos x="50" y="6"/>
                </a:cxn>
                <a:cxn ang="0">
                  <a:pos x="43" y="14"/>
                </a:cxn>
                <a:cxn ang="0">
                  <a:pos x="33" y="29"/>
                </a:cxn>
                <a:cxn ang="0">
                  <a:pos x="33" y="29"/>
                </a:cxn>
                <a:cxn ang="0">
                  <a:pos x="25" y="38"/>
                </a:cxn>
                <a:cxn ang="0">
                  <a:pos x="17" y="47"/>
                </a:cxn>
                <a:cxn ang="0">
                  <a:pos x="10" y="57"/>
                </a:cxn>
                <a:cxn ang="0">
                  <a:pos x="2" y="67"/>
                </a:cxn>
                <a:cxn ang="0">
                  <a:pos x="2" y="67"/>
                </a:cxn>
                <a:cxn ang="0">
                  <a:pos x="1" y="68"/>
                </a:cxn>
                <a:cxn ang="0">
                  <a:pos x="0" y="70"/>
                </a:cxn>
                <a:cxn ang="0">
                  <a:pos x="2" y="74"/>
                </a:cxn>
                <a:cxn ang="0">
                  <a:pos x="6" y="76"/>
                </a:cxn>
                <a:cxn ang="0">
                  <a:pos x="8" y="76"/>
                </a:cxn>
                <a:cxn ang="0">
                  <a:pos x="10" y="74"/>
                </a:cxn>
                <a:cxn ang="0">
                  <a:pos x="10" y="74"/>
                </a:cxn>
                <a:cxn ang="0">
                  <a:pos x="23" y="60"/>
                </a:cxn>
                <a:cxn ang="0">
                  <a:pos x="35" y="44"/>
                </a:cxn>
                <a:cxn ang="0">
                  <a:pos x="35" y="44"/>
                </a:cxn>
                <a:cxn ang="0">
                  <a:pos x="47" y="26"/>
                </a:cxn>
                <a:cxn ang="0">
                  <a:pos x="55" y="18"/>
                </a:cxn>
                <a:cxn ang="0">
                  <a:pos x="63" y="10"/>
                </a:cxn>
                <a:cxn ang="0">
                  <a:pos x="63" y="10"/>
                </a:cxn>
                <a:cxn ang="0">
                  <a:pos x="64" y="9"/>
                </a:cxn>
                <a:cxn ang="0">
                  <a:pos x="64" y="6"/>
                </a:cxn>
                <a:cxn ang="0">
                  <a:pos x="64" y="2"/>
                </a:cxn>
                <a:cxn ang="0">
                  <a:pos x="63" y="1"/>
                </a:cxn>
                <a:cxn ang="0">
                  <a:pos x="60" y="0"/>
                </a:cxn>
                <a:cxn ang="0">
                  <a:pos x="59" y="0"/>
                </a:cxn>
                <a:cxn ang="0">
                  <a:pos x="56" y="1"/>
                </a:cxn>
                <a:cxn ang="0">
                  <a:pos x="56" y="1"/>
                </a:cxn>
              </a:cxnLst>
              <a:rect l="0" t="0" r="r" b="b"/>
              <a:pathLst>
                <a:path w="64" h="76">
                  <a:moveTo>
                    <a:pt x="56" y="1"/>
                  </a:moveTo>
                  <a:lnTo>
                    <a:pt x="56" y="1"/>
                  </a:lnTo>
                  <a:lnTo>
                    <a:pt x="50" y="6"/>
                  </a:lnTo>
                  <a:lnTo>
                    <a:pt x="43" y="14"/>
                  </a:lnTo>
                  <a:lnTo>
                    <a:pt x="33" y="29"/>
                  </a:lnTo>
                  <a:lnTo>
                    <a:pt x="33" y="29"/>
                  </a:lnTo>
                  <a:lnTo>
                    <a:pt x="25" y="38"/>
                  </a:lnTo>
                  <a:lnTo>
                    <a:pt x="17" y="47"/>
                  </a:lnTo>
                  <a:lnTo>
                    <a:pt x="10" y="57"/>
                  </a:lnTo>
                  <a:lnTo>
                    <a:pt x="2" y="67"/>
                  </a:lnTo>
                  <a:lnTo>
                    <a:pt x="2" y="67"/>
                  </a:lnTo>
                  <a:lnTo>
                    <a:pt x="1" y="68"/>
                  </a:lnTo>
                  <a:lnTo>
                    <a:pt x="0" y="70"/>
                  </a:lnTo>
                  <a:lnTo>
                    <a:pt x="2" y="74"/>
                  </a:lnTo>
                  <a:lnTo>
                    <a:pt x="6" y="76"/>
                  </a:lnTo>
                  <a:lnTo>
                    <a:pt x="8" y="76"/>
                  </a:lnTo>
                  <a:lnTo>
                    <a:pt x="10" y="74"/>
                  </a:lnTo>
                  <a:lnTo>
                    <a:pt x="10" y="74"/>
                  </a:lnTo>
                  <a:lnTo>
                    <a:pt x="23" y="60"/>
                  </a:lnTo>
                  <a:lnTo>
                    <a:pt x="35" y="44"/>
                  </a:lnTo>
                  <a:lnTo>
                    <a:pt x="35" y="44"/>
                  </a:lnTo>
                  <a:lnTo>
                    <a:pt x="47" y="26"/>
                  </a:lnTo>
                  <a:lnTo>
                    <a:pt x="55" y="18"/>
                  </a:lnTo>
                  <a:lnTo>
                    <a:pt x="63" y="10"/>
                  </a:lnTo>
                  <a:lnTo>
                    <a:pt x="63" y="10"/>
                  </a:lnTo>
                  <a:lnTo>
                    <a:pt x="64" y="9"/>
                  </a:lnTo>
                  <a:lnTo>
                    <a:pt x="64" y="6"/>
                  </a:lnTo>
                  <a:lnTo>
                    <a:pt x="64" y="2"/>
                  </a:lnTo>
                  <a:lnTo>
                    <a:pt x="63" y="1"/>
                  </a:lnTo>
                  <a:lnTo>
                    <a:pt x="60" y="0"/>
                  </a:lnTo>
                  <a:lnTo>
                    <a:pt x="59" y="0"/>
                  </a:lnTo>
                  <a:lnTo>
                    <a:pt x="56" y="1"/>
                  </a:lnTo>
                  <a:lnTo>
                    <a:pt x="5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06" name="Freeform 1018"/>
            <p:cNvSpPr/>
            <p:nvPr/>
          </p:nvSpPr>
          <p:spPr bwMode="auto">
            <a:xfrm>
              <a:off x="2309813" y="4149725"/>
              <a:ext cx="15875" cy="30163"/>
            </a:xfrm>
            <a:custGeom>
              <a:avLst/>
              <a:gdLst/>
              <a:ahLst/>
              <a:cxnLst>
                <a:cxn ang="0">
                  <a:pos x="28" y="5"/>
                </a:cxn>
                <a:cxn ang="0">
                  <a:pos x="28" y="5"/>
                </a:cxn>
                <a:cxn ang="0">
                  <a:pos x="27" y="10"/>
                </a:cxn>
                <a:cxn ang="0">
                  <a:pos x="24" y="14"/>
                </a:cxn>
                <a:cxn ang="0">
                  <a:pos x="19" y="22"/>
                </a:cxn>
                <a:cxn ang="0">
                  <a:pos x="19" y="22"/>
                </a:cxn>
                <a:cxn ang="0">
                  <a:pos x="12" y="35"/>
                </a:cxn>
                <a:cxn ang="0">
                  <a:pos x="12" y="35"/>
                </a:cxn>
                <a:cxn ang="0">
                  <a:pos x="7" y="52"/>
                </a:cxn>
                <a:cxn ang="0">
                  <a:pos x="2" y="69"/>
                </a:cxn>
                <a:cxn ang="0">
                  <a:pos x="2" y="69"/>
                </a:cxn>
                <a:cxn ang="0">
                  <a:pos x="0" y="71"/>
                </a:cxn>
                <a:cxn ang="0">
                  <a:pos x="2" y="73"/>
                </a:cxn>
                <a:cxn ang="0">
                  <a:pos x="6" y="76"/>
                </a:cxn>
                <a:cxn ang="0">
                  <a:pos x="10" y="76"/>
                </a:cxn>
                <a:cxn ang="0">
                  <a:pos x="11" y="74"/>
                </a:cxn>
                <a:cxn ang="0">
                  <a:pos x="12" y="72"/>
                </a:cxn>
                <a:cxn ang="0">
                  <a:pos x="12" y="72"/>
                </a:cxn>
                <a:cxn ang="0">
                  <a:pos x="19" y="51"/>
                </a:cxn>
                <a:cxn ang="0">
                  <a:pos x="27" y="31"/>
                </a:cxn>
                <a:cxn ang="0">
                  <a:pos x="27" y="31"/>
                </a:cxn>
                <a:cxn ang="0">
                  <a:pos x="30" y="25"/>
                </a:cxn>
                <a:cxn ang="0">
                  <a:pos x="34" y="20"/>
                </a:cxn>
                <a:cxn ang="0">
                  <a:pos x="37" y="13"/>
                </a:cxn>
                <a:cxn ang="0">
                  <a:pos x="40" y="5"/>
                </a:cxn>
                <a:cxn ang="0">
                  <a:pos x="40" y="5"/>
                </a:cxn>
                <a:cxn ang="0">
                  <a:pos x="38" y="3"/>
                </a:cxn>
                <a:cxn ang="0">
                  <a:pos x="37" y="1"/>
                </a:cxn>
                <a:cxn ang="0">
                  <a:pos x="36" y="0"/>
                </a:cxn>
                <a:cxn ang="0">
                  <a:pos x="34" y="0"/>
                </a:cxn>
                <a:cxn ang="0">
                  <a:pos x="29" y="1"/>
                </a:cxn>
                <a:cxn ang="0">
                  <a:pos x="28" y="3"/>
                </a:cxn>
                <a:cxn ang="0">
                  <a:pos x="28" y="5"/>
                </a:cxn>
                <a:cxn ang="0">
                  <a:pos x="28" y="5"/>
                </a:cxn>
              </a:cxnLst>
              <a:rect l="0" t="0" r="r" b="b"/>
              <a:pathLst>
                <a:path w="40" h="76">
                  <a:moveTo>
                    <a:pt x="28" y="5"/>
                  </a:moveTo>
                  <a:lnTo>
                    <a:pt x="28" y="5"/>
                  </a:lnTo>
                  <a:lnTo>
                    <a:pt x="27" y="10"/>
                  </a:lnTo>
                  <a:lnTo>
                    <a:pt x="24" y="14"/>
                  </a:lnTo>
                  <a:lnTo>
                    <a:pt x="19" y="22"/>
                  </a:lnTo>
                  <a:lnTo>
                    <a:pt x="19" y="22"/>
                  </a:lnTo>
                  <a:lnTo>
                    <a:pt x="12" y="35"/>
                  </a:lnTo>
                  <a:lnTo>
                    <a:pt x="12" y="35"/>
                  </a:lnTo>
                  <a:lnTo>
                    <a:pt x="7" y="52"/>
                  </a:lnTo>
                  <a:lnTo>
                    <a:pt x="2" y="69"/>
                  </a:lnTo>
                  <a:lnTo>
                    <a:pt x="2" y="69"/>
                  </a:lnTo>
                  <a:lnTo>
                    <a:pt x="0" y="71"/>
                  </a:lnTo>
                  <a:lnTo>
                    <a:pt x="2" y="73"/>
                  </a:lnTo>
                  <a:lnTo>
                    <a:pt x="6" y="76"/>
                  </a:lnTo>
                  <a:lnTo>
                    <a:pt x="10" y="76"/>
                  </a:lnTo>
                  <a:lnTo>
                    <a:pt x="11" y="74"/>
                  </a:lnTo>
                  <a:lnTo>
                    <a:pt x="12" y="72"/>
                  </a:lnTo>
                  <a:lnTo>
                    <a:pt x="12" y="72"/>
                  </a:lnTo>
                  <a:lnTo>
                    <a:pt x="19" y="51"/>
                  </a:lnTo>
                  <a:lnTo>
                    <a:pt x="27" y="31"/>
                  </a:lnTo>
                  <a:lnTo>
                    <a:pt x="27" y="31"/>
                  </a:lnTo>
                  <a:lnTo>
                    <a:pt x="30" y="25"/>
                  </a:lnTo>
                  <a:lnTo>
                    <a:pt x="34" y="20"/>
                  </a:lnTo>
                  <a:lnTo>
                    <a:pt x="37" y="13"/>
                  </a:lnTo>
                  <a:lnTo>
                    <a:pt x="40" y="5"/>
                  </a:lnTo>
                  <a:lnTo>
                    <a:pt x="40" y="5"/>
                  </a:lnTo>
                  <a:lnTo>
                    <a:pt x="38" y="3"/>
                  </a:lnTo>
                  <a:lnTo>
                    <a:pt x="37" y="1"/>
                  </a:lnTo>
                  <a:lnTo>
                    <a:pt x="36" y="0"/>
                  </a:lnTo>
                  <a:lnTo>
                    <a:pt x="34" y="0"/>
                  </a:lnTo>
                  <a:lnTo>
                    <a:pt x="29" y="1"/>
                  </a:lnTo>
                  <a:lnTo>
                    <a:pt x="28" y="3"/>
                  </a:lnTo>
                  <a:lnTo>
                    <a:pt x="28" y="5"/>
                  </a:lnTo>
                  <a:lnTo>
                    <a:pt x="28"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07" name="Freeform 1019"/>
            <p:cNvSpPr/>
            <p:nvPr/>
          </p:nvSpPr>
          <p:spPr bwMode="auto">
            <a:xfrm>
              <a:off x="2349501" y="4143375"/>
              <a:ext cx="20638" cy="28575"/>
            </a:xfrm>
            <a:custGeom>
              <a:avLst/>
              <a:gdLst/>
              <a:ahLst/>
              <a:cxnLst>
                <a:cxn ang="0">
                  <a:pos x="42" y="7"/>
                </a:cxn>
                <a:cxn ang="0">
                  <a:pos x="42" y="7"/>
                </a:cxn>
                <a:cxn ang="0">
                  <a:pos x="40" y="11"/>
                </a:cxn>
                <a:cxn ang="0">
                  <a:pos x="38" y="15"/>
                </a:cxn>
                <a:cxn ang="0">
                  <a:pos x="31" y="20"/>
                </a:cxn>
                <a:cxn ang="0">
                  <a:pos x="25" y="25"/>
                </a:cxn>
                <a:cxn ang="0">
                  <a:pos x="21" y="29"/>
                </a:cxn>
                <a:cxn ang="0">
                  <a:pos x="18" y="32"/>
                </a:cxn>
                <a:cxn ang="0">
                  <a:pos x="18" y="32"/>
                </a:cxn>
                <a:cxn ang="0">
                  <a:pos x="9" y="49"/>
                </a:cxn>
                <a:cxn ang="0">
                  <a:pos x="4" y="56"/>
                </a:cxn>
                <a:cxn ang="0">
                  <a:pos x="0" y="66"/>
                </a:cxn>
                <a:cxn ang="0">
                  <a:pos x="0" y="66"/>
                </a:cxn>
                <a:cxn ang="0">
                  <a:pos x="0" y="68"/>
                </a:cxn>
                <a:cxn ang="0">
                  <a:pos x="0" y="70"/>
                </a:cxn>
                <a:cxn ang="0">
                  <a:pos x="1" y="71"/>
                </a:cxn>
                <a:cxn ang="0">
                  <a:pos x="4" y="72"/>
                </a:cxn>
                <a:cxn ang="0">
                  <a:pos x="8" y="72"/>
                </a:cxn>
                <a:cxn ang="0">
                  <a:pos x="10" y="71"/>
                </a:cxn>
                <a:cxn ang="0">
                  <a:pos x="12" y="68"/>
                </a:cxn>
                <a:cxn ang="0">
                  <a:pos x="12" y="68"/>
                </a:cxn>
                <a:cxn ang="0">
                  <a:pos x="15" y="59"/>
                </a:cxn>
                <a:cxn ang="0">
                  <a:pos x="21" y="50"/>
                </a:cxn>
                <a:cxn ang="0">
                  <a:pos x="26" y="41"/>
                </a:cxn>
                <a:cxn ang="0">
                  <a:pos x="32" y="33"/>
                </a:cxn>
                <a:cxn ang="0">
                  <a:pos x="32" y="33"/>
                </a:cxn>
                <a:cxn ang="0">
                  <a:pos x="40" y="28"/>
                </a:cxn>
                <a:cxn ang="0">
                  <a:pos x="46" y="21"/>
                </a:cxn>
                <a:cxn ang="0">
                  <a:pos x="51" y="15"/>
                </a:cxn>
                <a:cxn ang="0">
                  <a:pos x="52" y="11"/>
                </a:cxn>
                <a:cxn ang="0">
                  <a:pos x="53" y="7"/>
                </a:cxn>
                <a:cxn ang="0">
                  <a:pos x="53" y="7"/>
                </a:cxn>
                <a:cxn ang="0">
                  <a:pos x="53" y="4"/>
                </a:cxn>
                <a:cxn ang="0">
                  <a:pos x="52" y="2"/>
                </a:cxn>
                <a:cxn ang="0">
                  <a:pos x="49" y="2"/>
                </a:cxn>
                <a:cxn ang="0">
                  <a:pos x="48" y="0"/>
                </a:cxn>
                <a:cxn ang="0">
                  <a:pos x="44" y="2"/>
                </a:cxn>
                <a:cxn ang="0">
                  <a:pos x="43" y="4"/>
                </a:cxn>
                <a:cxn ang="0">
                  <a:pos x="42" y="7"/>
                </a:cxn>
                <a:cxn ang="0">
                  <a:pos x="42" y="7"/>
                </a:cxn>
              </a:cxnLst>
              <a:rect l="0" t="0" r="r" b="b"/>
              <a:pathLst>
                <a:path w="53" h="72">
                  <a:moveTo>
                    <a:pt x="42" y="7"/>
                  </a:moveTo>
                  <a:lnTo>
                    <a:pt x="42" y="7"/>
                  </a:lnTo>
                  <a:lnTo>
                    <a:pt x="40" y="11"/>
                  </a:lnTo>
                  <a:lnTo>
                    <a:pt x="38" y="15"/>
                  </a:lnTo>
                  <a:lnTo>
                    <a:pt x="31" y="20"/>
                  </a:lnTo>
                  <a:lnTo>
                    <a:pt x="25" y="25"/>
                  </a:lnTo>
                  <a:lnTo>
                    <a:pt x="21" y="29"/>
                  </a:lnTo>
                  <a:lnTo>
                    <a:pt x="18" y="32"/>
                  </a:lnTo>
                  <a:lnTo>
                    <a:pt x="18" y="32"/>
                  </a:lnTo>
                  <a:lnTo>
                    <a:pt x="9" y="49"/>
                  </a:lnTo>
                  <a:lnTo>
                    <a:pt x="4" y="56"/>
                  </a:lnTo>
                  <a:lnTo>
                    <a:pt x="0" y="66"/>
                  </a:lnTo>
                  <a:lnTo>
                    <a:pt x="0" y="66"/>
                  </a:lnTo>
                  <a:lnTo>
                    <a:pt x="0" y="68"/>
                  </a:lnTo>
                  <a:lnTo>
                    <a:pt x="0" y="70"/>
                  </a:lnTo>
                  <a:lnTo>
                    <a:pt x="1" y="71"/>
                  </a:lnTo>
                  <a:lnTo>
                    <a:pt x="4" y="72"/>
                  </a:lnTo>
                  <a:lnTo>
                    <a:pt x="8" y="72"/>
                  </a:lnTo>
                  <a:lnTo>
                    <a:pt x="10" y="71"/>
                  </a:lnTo>
                  <a:lnTo>
                    <a:pt x="12" y="68"/>
                  </a:lnTo>
                  <a:lnTo>
                    <a:pt x="12" y="68"/>
                  </a:lnTo>
                  <a:lnTo>
                    <a:pt x="15" y="59"/>
                  </a:lnTo>
                  <a:lnTo>
                    <a:pt x="21" y="50"/>
                  </a:lnTo>
                  <a:lnTo>
                    <a:pt x="26" y="41"/>
                  </a:lnTo>
                  <a:lnTo>
                    <a:pt x="32" y="33"/>
                  </a:lnTo>
                  <a:lnTo>
                    <a:pt x="32" y="33"/>
                  </a:lnTo>
                  <a:lnTo>
                    <a:pt x="40" y="28"/>
                  </a:lnTo>
                  <a:lnTo>
                    <a:pt x="46" y="21"/>
                  </a:lnTo>
                  <a:lnTo>
                    <a:pt x="51" y="15"/>
                  </a:lnTo>
                  <a:lnTo>
                    <a:pt x="52" y="11"/>
                  </a:lnTo>
                  <a:lnTo>
                    <a:pt x="53" y="7"/>
                  </a:lnTo>
                  <a:lnTo>
                    <a:pt x="53" y="7"/>
                  </a:lnTo>
                  <a:lnTo>
                    <a:pt x="53" y="4"/>
                  </a:lnTo>
                  <a:lnTo>
                    <a:pt x="52" y="2"/>
                  </a:lnTo>
                  <a:lnTo>
                    <a:pt x="49" y="2"/>
                  </a:lnTo>
                  <a:lnTo>
                    <a:pt x="48" y="0"/>
                  </a:lnTo>
                  <a:lnTo>
                    <a:pt x="44" y="2"/>
                  </a:lnTo>
                  <a:lnTo>
                    <a:pt x="43" y="4"/>
                  </a:lnTo>
                  <a:lnTo>
                    <a:pt x="42" y="7"/>
                  </a:lnTo>
                  <a:lnTo>
                    <a:pt x="42" y="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08" name="Freeform 1020"/>
            <p:cNvSpPr/>
            <p:nvPr/>
          </p:nvSpPr>
          <p:spPr bwMode="auto">
            <a:xfrm>
              <a:off x="2406651" y="4140200"/>
              <a:ext cx="14288" cy="25400"/>
            </a:xfrm>
            <a:custGeom>
              <a:avLst/>
              <a:gdLst/>
              <a:ahLst/>
              <a:cxnLst>
                <a:cxn ang="0">
                  <a:pos x="26" y="4"/>
                </a:cxn>
                <a:cxn ang="0">
                  <a:pos x="26" y="4"/>
                </a:cxn>
                <a:cxn ang="0">
                  <a:pos x="25" y="10"/>
                </a:cxn>
                <a:cxn ang="0">
                  <a:pos x="21" y="17"/>
                </a:cxn>
                <a:cxn ang="0">
                  <a:pos x="14" y="30"/>
                </a:cxn>
                <a:cxn ang="0">
                  <a:pos x="7" y="43"/>
                </a:cxn>
                <a:cxn ang="0">
                  <a:pos x="0" y="55"/>
                </a:cxn>
                <a:cxn ang="0">
                  <a:pos x="0" y="55"/>
                </a:cxn>
                <a:cxn ang="0">
                  <a:pos x="0" y="57"/>
                </a:cxn>
                <a:cxn ang="0">
                  <a:pos x="0" y="60"/>
                </a:cxn>
                <a:cxn ang="0">
                  <a:pos x="3" y="63"/>
                </a:cxn>
                <a:cxn ang="0">
                  <a:pos x="5" y="64"/>
                </a:cxn>
                <a:cxn ang="0">
                  <a:pos x="7" y="64"/>
                </a:cxn>
                <a:cxn ang="0">
                  <a:pos x="9" y="63"/>
                </a:cxn>
                <a:cxn ang="0">
                  <a:pos x="10" y="61"/>
                </a:cxn>
                <a:cxn ang="0">
                  <a:pos x="10" y="61"/>
                </a:cxn>
                <a:cxn ang="0">
                  <a:pos x="17" y="47"/>
                </a:cxn>
                <a:cxn ang="0">
                  <a:pos x="25" y="34"/>
                </a:cxn>
                <a:cxn ang="0">
                  <a:pos x="33" y="21"/>
                </a:cxn>
                <a:cxn ang="0">
                  <a:pos x="35" y="14"/>
                </a:cxn>
                <a:cxn ang="0">
                  <a:pos x="38" y="6"/>
                </a:cxn>
                <a:cxn ang="0">
                  <a:pos x="38" y="6"/>
                </a:cxn>
                <a:cxn ang="0">
                  <a:pos x="38" y="4"/>
                </a:cxn>
                <a:cxn ang="0">
                  <a:pos x="37" y="2"/>
                </a:cxn>
                <a:cxn ang="0">
                  <a:pos x="33" y="0"/>
                </a:cxn>
                <a:cxn ang="0">
                  <a:pos x="29" y="0"/>
                </a:cxn>
                <a:cxn ang="0">
                  <a:pos x="27" y="1"/>
                </a:cxn>
                <a:cxn ang="0">
                  <a:pos x="26" y="4"/>
                </a:cxn>
                <a:cxn ang="0">
                  <a:pos x="26" y="4"/>
                </a:cxn>
              </a:cxnLst>
              <a:rect l="0" t="0" r="r" b="b"/>
              <a:pathLst>
                <a:path w="38" h="64">
                  <a:moveTo>
                    <a:pt x="26" y="4"/>
                  </a:moveTo>
                  <a:lnTo>
                    <a:pt x="26" y="4"/>
                  </a:lnTo>
                  <a:lnTo>
                    <a:pt x="25" y="10"/>
                  </a:lnTo>
                  <a:lnTo>
                    <a:pt x="21" y="17"/>
                  </a:lnTo>
                  <a:lnTo>
                    <a:pt x="14" y="30"/>
                  </a:lnTo>
                  <a:lnTo>
                    <a:pt x="7" y="43"/>
                  </a:lnTo>
                  <a:lnTo>
                    <a:pt x="0" y="55"/>
                  </a:lnTo>
                  <a:lnTo>
                    <a:pt x="0" y="55"/>
                  </a:lnTo>
                  <a:lnTo>
                    <a:pt x="0" y="57"/>
                  </a:lnTo>
                  <a:lnTo>
                    <a:pt x="0" y="60"/>
                  </a:lnTo>
                  <a:lnTo>
                    <a:pt x="3" y="63"/>
                  </a:lnTo>
                  <a:lnTo>
                    <a:pt x="5" y="64"/>
                  </a:lnTo>
                  <a:lnTo>
                    <a:pt x="7" y="64"/>
                  </a:lnTo>
                  <a:lnTo>
                    <a:pt x="9" y="63"/>
                  </a:lnTo>
                  <a:lnTo>
                    <a:pt x="10" y="61"/>
                  </a:lnTo>
                  <a:lnTo>
                    <a:pt x="10" y="61"/>
                  </a:lnTo>
                  <a:lnTo>
                    <a:pt x="17" y="47"/>
                  </a:lnTo>
                  <a:lnTo>
                    <a:pt x="25" y="34"/>
                  </a:lnTo>
                  <a:lnTo>
                    <a:pt x="33" y="21"/>
                  </a:lnTo>
                  <a:lnTo>
                    <a:pt x="35" y="14"/>
                  </a:lnTo>
                  <a:lnTo>
                    <a:pt x="38" y="6"/>
                  </a:lnTo>
                  <a:lnTo>
                    <a:pt x="38" y="6"/>
                  </a:lnTo>
                  <a:lnTo>
                    <a:pt x="38" y="4"/>
                  </a:lnTo>
                  <a:lnTo>
                    <a:pt x="37" y="2"/>
                  </a:lnTo>
                  <a:lnTo>
                    <a:pt x="33" y="0"/>
                  </a:lnTo>
                  <a:lnTo>
                    <a:pt x="29" y="0"/>
                  </a:lnTo>
                  <a:lnTo>
                    <a:pt x="27" y="1"/>
                  </a:lnTo>
                  <a:lnTo>
                    <a:pt x="26" y="4"/>
                  </a:lnTo>
                  <a:lnTo>
                    <a:pt x="26"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09" name="Freeform 1021"/>
            <p:cNvSpPr/>
            <p:nvPr/>
          </p:nvSpPr>
          <p:spPr bwMode="auto">
            <a:xfrm>
              <a:off x="2465388" y="4144963"/>
              <a:ext cx="15875" cy="23813"/>
            </a:xfrm>
            <a:custGeom>
              <a:avLst/>
              <a:gdLst/>
              <a:ahLst/>
              <a:cxnLst>
                <a:cxn ang="0">
                  <a:pos x="32" y="1"/>
                </a:cxn>
                <a:cxn ang="0">
                  <a:pos x="32" y="1"/>
                </a:cxn>
                <a:cxn ang="0">
                  <a:pos x="27" y="8"/>
                </a:cxn>
                <a:cxn ang="0">
                  <a:pos x="23" y="15"/>
                </a:cxn>
                <a:cxn ang="0">
                  <a:pos x="14" y="28"/>
                </a:cxn>
                <a:cxn ang="0">
                  <a:pos x="14" y="28"/>
                </a:cxn>
                <a:cxn ang="0">
                  <a:pos x="6" y="41"/>
                </a:cxn>
                <a:cxn ang="0">
                  <a:pos x="0" y="54"/>
                </a:cxn>
                <a:cxn ang="0">
                  <a:pos x="0" y="54"/>
                </a:cxn>
                <a:cxn ang="0">
                  <a:pos x="0" y="56"/>
                </a:cxn>
                <a:cxn ang="0">
                  <a:pos x="1" y="59"/>
                </a:cxn>
                <a:cxn ang="0">
                  <a:pos x="2" y="60"/>
                </a:cxn>
                <a:cxn ang="0">
                  <a:pos x="4" y="60"/>
                </a:cxn>
                <a:cxn ang="0">
                  <a:pos x="8" y="60"/>
                </a:cxn>
                <a:cxn ang="0">
                  <a:pos x="10" y="59"/>
                </a:cxn>
                <a:cxn ang="0">
                  <a:pos x="12" y="58"/>
                </a:cxn>
                <a:cxn ang="0">
                  <a:pos x="12" y="58"/>
                </a:cxn>
                <a:cxn ang="0">
                  <a:pos x="18" y="43"/>
                </a:cxn>
                <a:cxn ang="0">
                  <a:pos x="27" y="32"/>
                </a:cxn>
                <a:cxn ang="0">
                  <a:pos x="27" y="32"/>
                </a:cxn>
                <a:cxn ang="0">
                  <a:pos x="30" y="26"/>
                </a:cxn>
                <a:cxn ang="0">
                  <a:pos x="34" y="21"/>
                </a:cxn>
                <a:cxn ang="0">
                  <a:pos x="36" y="16"/>
                </a:cxn>
                <a:cxn ang="0">
                  <a:pos x="40" y="11"/>
                </a:cxn>
                <a:cxn ang="0">
                  <a:pos x="40" y="11"/>
                </a:cxn>
                <a:cxn ang="0">
                  <a:pos x="42" y="8"/>
                </a:cxn>
                <a:cxn ang="0">
                  <a:pos x="42" y="5"/>
                </a:cxn>
                <a:cxn ang="0">
                  <a:pos x="40" y="1"/>
                </a:cxn>
                <a:cxn ang="0">
                  <a:pos x="38" y="0"/>
                </a:cxn>
                <a:cxn ang="0">
                  <a:pos x="36" y="0"/>
                </a:cxn>
                <a:cxn ang="0">
                  <a:pos x="34" y="0"/>
                </a:cxn>
                <a:cxn ang="0">
                  <a:pos x="32" y="1"/>
                </a:cxn>
                <a:cxn ang="0">
                  <a:pos x="32" y="1"/>
                </a:cxn>
              </a:cxnLst>
              <a:rect l="0" t="0" r="r" b="b"/>
              <a:pathLst>
                <a:path w="42" h="60">
                  <a:moveTo>
                    <a:pt x="32" y="1"/>
                  </a:moveTo>
                  <a:lnTo>
                    <a:pt x="32" y="1"/>
                  </a:lnTo>
                  <a:lnTo>
                    <a:pt x="27" y="8"/>
                  </a:lnTo>
                  <a:lnTo>
                    <a:pt x="23" y="15"/>
                  </a:lnTo>
                  <a:lnTo>
                    <a:pt x="14" y="28"/>
                  </a:lnTo>
                  <a:lnTo>
                    <a:pt x="14" y="28"/>
                  </a:lnTo>
                  <a:lnTo>
                    <a:pt x="6" y="41"/>
                  </a:lnTo>
                  <a:lnTo>
                    <a:pt x="0" y="54"/>
                  </a:lnTo>
                  <a:lnTo>
                    <a:pt x="0" y="54"/>
                  </a:lnTo>
                  <a:lnTo>
                    <a:pt x="0" y="56"/>
                  </a:lnTo>
                  <a:lnTo>
                    <a:pt x="1" y="59"/>
                  </a:lnTo>
                  <a:lnTo>
                    <a:pt x="2" y="60"/>
                  </a:lnTo>
                  <a:lnTo>
                    <a:pt x="4" y="60"/>
                  </a:lnTo>
                  <a:lnTo>
                    <a:pt x="8" y="60"/>
                  </a:lnTo>
                  <a:lnTo>
                    <a:pt x="10" y="59"/>
                  </a:lnTo>
                  <a:lnTo>
                    <a:pt x="12" y="58"/>
                  </a:lnTo>
                  <a:lnTo>
                    <a:pt x="12" y="58"/>
                  </a:lnTo>
                  <a:lnTo>
                    <a:pt x="18" y="43"/>
                  </a:lnTo>
                  <a:lnTo>
                    <a:pt x="27" y="32"/>
                  </a:lnTo>
                  <a:lnTo>
                    <a:pt x="27" y="32"/>
                  </a:lnTo>
                  <a:lnTo>
                    <a:pt x="30" y="26"/>
                  </a:lnTo>
                  <a:lnTo>
                    <a:pt x="34" y="21"/>
                  </a:lnTo>
                  <a:lnTo>
                    <a:pt x="36" y="16"/>
                  </a:lnTo>
                  <a:lnTo>
                    <a:pt x="40" y="11"/>
                  </a:lnTo>
                  <a:lnTo>
                    <a:pt x="40" y="11"/>
                  </a:lnTo>
                  <a:lnTo>
                    <a:pt x="42" y="8"/>
                  </a:lnTo>
                  <a:lnTo>
                    <a:pt x="42" y="5"/>
                  </a:lnTo>
                  <a:lnTo>
                    <a:pt x="40" y="1"/>
                  </a:lnTo>
                  <a:lnTo>
                    <a:pt x="38" y="0"/>
                  </a:lnTo>
                  <a:lnTo>
                    <a:pt x="36" y="0"/>
                  </a:lnTo>
                  <a:lnTo>
                    <a:pt x="34" y="0"/>
                  </a:lnTo>
                  <a:lnTo>
                    <a:pt x="32" y="1"/>
                  </a:lnTo>
                  <a:lnTo>
                    <a:pt x="3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10" name="Freeform 1022"/>
            <p:cNvSpPr/>
            <p:nvPr/>
          </p:nvSpPr>
          <p:spPr bwMode="auto">
            <a:xfrm>
              <a:off x="2503488" y="4156075"/>
              <a:ext cx="15875" cy="25400"/>
            </a:xfrm>
            <a:custGeom>
              <a:avLst/>
              <a:gdLst/>
              <a:ahLst/>
              <a:cxnLst>
                <a:cxn ang="0">
                  <a:pos x="30" y="4"/>
                </a:cxn>
                <a:cxn ang="0">
                  <a:pos x="30" y="4"/>
                </a:cxn>
                <a:cxn ang="0">
                  <a:pos x="29" y="10"/>
                </a:cxn>
                <a:cxn ang="0">
                  <a:pos x="25" y="17"/>
                </a:cxn>
                <a:cxn ang="0">
                  <a:pos x="17" y="30"/>
                </a:cxn>
                <a:cxn ang="0">
                  <a:pos x="8" y="41"/>
                </a:cxn>
                <a:cxn ang="0">
                  <a:pos x="0" y="55"/>
                </a:cxn>
                <a:cxn ang="0">
                  <a:pos x="0" y="55"/>
                </a:cxn>
                <a:cxn ang="0">
                  <a:pos x="0" y="57"/>
                </a:cxn>
                <a:cxn ang="0">
                  <a:pos x="0" y="60"/>
                </a:cxn>
                <a:cxn ang="0">
                  <a:pos x="4" y="62"/>
                </a:cxn>
                <a:cxn ang="0">
                  <a:pos x="6" y="64"/>
                </a:cxn>
                <a:cxn ang="0">
                  <a:pos x="8" y="64"/>
                </a:cxn>
                <a:cxn ang="0">
                  <a:pos x="9" y="62"/>
                </a:cxn>
                <a:cxn ang="0">
                  <a:pos x="11" y="61"/>
                </a:cxn>
                <a:cxn ang="0">
                  <a:pos x="11" y="61"/>
                </a:cxn>
                <a:cxn ang="0">
                  <a:pos x="19" y="47"/>
                </a:cxn>
                <a:cxn ang="0">
                  <a:pos x="28" y="34"/>
                </a:cxn>
                <a:cxn ang="0">
                  <a:pos x="36" y="21"/>
                </a:cxn>
                <a:cxn ang="0">
                  <a:pos x="40" y="14"/>
                </a:cxn>
                <a:cxn ang="0">
                  <a:pos x="42" y="6"/>
                </a:cxn>
                <a:cxn ang="0">
                  <a:pos x="42" y="6"/>
                </a:cxn>
                <a:cxn ang="0">
                  <a:pos x="42" y="4"/>
                </a:cxn>
                <a:cxn ang="0">
                  <a:pos x="41" y="2"/>
                </a:cxn>
                <a:cxn ang="0">
                  <a:pos x="38" y="0"/>
                </a:cxn>
                <a:cxn ang="0">
                  <a:pos x="33" y="0"/>
                </a:cxn>
                <a:cxn ang="0">
                  <a:pos x="32" y="1"/>
                </a:cxn>
                <a:cxn ang="0">
                  <a:pos x="30" y="4"/>
                </a:cxn>
                <a:cxn ang="0">
                  <a:pos x="30" y="4"/>
                </a:cxn>
              </a:cxnLst>
              <a:rect l="0" t="0" r="r" b="b"/>
              <a:pathLst>
                <a:path w="42" h="64">
                  <a:moveTo>
                    <a:pt x="30" y="4"/>
                  </a:moveTo>
                  <a:lnTo>
                    <a:pt x="30" y="4"/>
                  </a:lnTo>
                  <a:lnTo>
                    <a:pt x="29" y="10"/>
                  </a:lnTo>
                  <a:lnTo>
                    <a:pt x="25" y="17"/>
                  </a:lnTo>
                  <a:lnTo>
                    <a:pt x="17" y="30"/>
                  </a:lnTo>
                  <a:lnTo>
                    <a:pt x="8" y="41"/>
                  </a:lnTo>
                  <a:lnTo>
                    <a:pt x="0" y="55"/>
                  </a:lnTo>
                  <a:lnTo>
                    <a:pt x="0" y="55"/>
                  </a:lnTo>
                  <a:lnTo>
                    <a:pt x="0" y="57"/>
                  </a:lnTo>
                  <a:lnTo>
                    <a:pt x="0" y="60"/>
                  </a:lnTo>
                  <a:lnTo>
                    <a:pt x="4" y="62"/>
                  </a:lnTo>
                  <a:lnTo>
                    <a:pt x="6" y="64"/>
                  </a:lnTo>
                  <a:lnTo>
                    <a:pt x="8" y="64"/>
                  </a:lnTo>
                  <a:lnTo>
                    <a:pt x="9" y="62"/>
                  </a:lnTo>
                  <a:lnTo>
                    <a:pt x="11" y="61"/>
                  </a:lnTo>
                  <a:lnTo>
                    <a:pt x="11" y="61"/>
                  </a:lnTo>
                  <a:lnTo>
                    <a:pt x="19" y="47"/>
                  </a:lnTo>
                  <a:lnTo>
                    <a:pt x="28" y="34"/>
                  </a:lnTo>
                  <a:lnTo>
                    <a:pt x="36" y="21"/>
                  </a:lnTo>
                  <a:lnTo>
                    <a:pt x="40" y="14"/>
                  </a:lnTo>
                  <a:lnTo>
                    <a:pt x="42" y="6"/>
                  </a:lnTo>
                  <a:lnTo>
                    <a:pt x="42" y="6"/>
                  </a:lnTo>
                  <a:lnTo>
                    <a:pt x="42" y="4"/>
                  </a:lnTo>
                  <a:lnTo>
                    <a:pt x="41" y="2"/>
                  </a:lnTo>
                  <a:lnTo>
                    <a:pt x="38" y="0"/>
                  </a:lnTo>
                  <a:lnTo>
                    <a:pt x="33" y="0"/>
                  </a:lnTo>
                  <a:lnTo>
                    <a:pt x="32" y="1"/>
                  </a:lnTo>
                  <a:lnTo>
                    <a:pt x="30" y="4"/>
                  </a:lnTo>
                  <a:lnTo>
                    <a:pt x="3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11" name="Freeform 1023"/>
            <p:cNvSpPr/>
            <p:nvPr/>
          </p:nvSpPr>
          <p:spPr bwMode="auto">
            <a:xfrm>
              <a:off x="2543176" y="4179888"/>
              <a:ext cx="15875" cy="20638"/>
            </a:xfrm>
            <a:custGeom>
              <a:avLst/>
              <a:gdLst/>
              <a:ahLst/>
              <a:cxnLst>
                <a:cxn ang="0">
                  <a:pos x="28" y="2"/>
                </a:cxn>
                <a:cxn ang="0">
                  <a:pos x="28" y="2"/>
                </a:cxn>
                <a:cxn ang="0">
                  <a:pos x="23" y="13"/>
                </a:cxn>
                <a:cxn ang="0">
                  <a:pos x="17" y="22"/>
                </a:cxn>
                <a:cxn ang="0">
                  <a:pos x="9" y="31"/>
                </a:cxn>
                <a:cxn ang="0">
                  <a:pos x="3" y="39"/>
                </a:cxn>
                <a:cxn ang="0">
                  <a:pos x="3" y="39"/>
                </a:cxn>
                <a:cxn ang="0">
                  <a:pos x="2" y="42"/>
                </a:cxn>
                <a:cxn ang="0">
                  <a:pos x="0" y="44"/>
                </a:cxn>
                <a:cxn ang="0">
                  <a:pos x="3" y="48"/>
                </a:cxn>
                <a:cxn ang="0">
                  <a:pos x="7" y="49"/>
                </a:cxn>
                <a:cxn ang="0">
                  <a:pos x="8" y="49"/>
                </a:cxn>
                <a:cxn ang="0">
                  <a:pos x="11" y="48"/>
                </a:cxn>
                <a:cxn ang="0">
                  <a:pos x="11" y="48"/>
                </a:cxn>
                <a:cxn ang="0">
                  <a:pos x="19" y="39"/>
                </a:cxn>
                <a:cxn ang="0">
                  <a:pos x="26" y="29"/>
                </a:cxn>
                <a:cxn ang="0">
                  <a:pos x="32" y="19"/>
                </a:cxn>
                <a:cxn ang="0">
                  <a:pos x="38" y="9"/>
                </a:cxn>
                <a:cxn ang="0">
                  <a:pos x="38" y="9"/>
                </a:cxn>
                <a:cxn ang="0">
                  <a:pos x="38" y="6"/>
                </a:cxn>
                <a:cxn ang="0">
                  <a:pos x="38" y="4"/>
                </a:cxn>
                <a:cxn ang="0">
                  <a:pos x="36" y="1"/>
                </a:cxn>
                <a:cxn ang="0">
                  <a:pos x="32" y="0"/>
                </a:cxn>
                <a:cxn ang="0">
                  <a:pos x="30" y="1"/>
                </a:cxn>
                <a:cxn ang="0">
                  <a:pos x="28" y="2"/>
                </a:cxn>
                <a:cxn ang="0">
                  <a:pos x="28" y="2"/>
                </a:cxn>
              </a:cxnLst>
              <a:rect l="0" t="0" r="r" b="b"/>
              <a:pathLst>
                <a:path w="38" h="49">
                  <a:moveTo>
                    <a:pt x="28" y="2"/>
                  </a:moveTo>
                  <a:lnTo>
                    <a:pt x="28" y="2"/>
                  </a:lnTo>
                  <a:lnTo>
                    <a:pt x="23" y="13"/>
                  </a:lnTo>
                  <a:lnTo>
                    <a:pt x="17" y="22"/>
                  </a:lnTo>
                  <a:lnTo>
                    <a:pt x="9" y="31"/>
                  </a:lnTo>
                  <a:lnTo>
                    <a:pt x="3" y="39"/>
                  </a:lnTo>
                  <a:lnTo>
                    <a:pt x="3" y="39"/>
                  </a:lnTo>
                  <a:lnTo>
                    <a:pt x="2" y="42"/>
                  </a:lnTo>
                  <a:lnTo>
                    <a:pt x="0" y="44"/>
                  </a:lnTo>
                  <a:lnTo>
                    <a:pt x="3" y="48"/>
                  </a:lnTo>
                  <a:lnTo>
                    <a:pt x="7" y="49"/>
                  </a:lnTo>
                  <a:lnTo>
                    <a:pt x="8" y="49"/>
                  </a:lnTo>
                  <a:lnTo>
                    <a:pt x="11" y="48"/>
                  </a:lnTo>
                  <a:lnTo>
                    <a:pt x="11" y="48"/>
                  </a:lnTo>
                  <a:lnTo>
                    <a:pt x="19" y="39"/>
                  </a:lnTo>
                  <a:lnTo>
                    <a:pt x="26" y="29"/>
                  </a:lnTo>
                  <a:lnTo>
                    <a:pt x="32" y="19"/>
                  </a:lnTo>
                  <a:lnTo>
                    <a:pt x="38" y="9"/>
                  </a:lnTo>
                  <a:lnTo>
                    <a:pt x="38" y="9"/>
                  </a:lnTo>
                  <a:lnTo>
                    <a:pt x="38" y="6"/>
                  </a:lnTo>
                  <a:lnTo>
                    <a:pt x="38" y="4"/>
                  </a:lnTo>
                  <a:lnTo>
                    <a:pt x="36" y="1"/>
                  </a:lnTo>
                  <a:lnTo>
                    <a:pt x="32" y="0"/>
                  </a:lnTo>
                  <a:lnTo>
                    <a:pt x="30" y="1"/>
                  </a:lnTo>
                  <a:lnTo>
                    <a:pt x="28" y="2"/>
                  </a:lnTo>
                  <a:lnTo>
                    <a:pt x="2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12" name="Freeform 1024"/>
            <p:cNvSpPr/>
            <p:nvPr/>
          </p:nvSpPr>
          <p:spPr bwMode="auto">
            <a:xfrm>
              <a:off x="2586038" y="4205288"/>
              <a:ext cx="9525" cy="19050"/>
            </a:xfrm>
            <a:custGeom>
              <a:avLst/>
              <a:gdLst/>
              <a:ahLst/>
              <a:cxnLst>
                <a:cxn ang="0">
                  <a:pos x="11" y="5"/>
                </a:cxn>
                <a:cxn ang="0">
                  <a:pos x="11" y="5"/>
                </a:cxn>
                <a:cxn ang="0">
                  <a:pos x="10" y="15"/>
                </a:cxn>
                <a:cxn ang="0">
                  <a:pos x="9" y="24"/>
                </a:cxn>
                <a:cxn ang="0">
                  <a:pos x="5" y="33"/>
                </a:cxn>
                <a:cxn ang="0">
                  <a:pos x="0" y="41"/>
                </a:cxn>
                <a:cxn ang="0">
                  <a:pos x="0" y="41"/>
                </a:cxn>
                <a:cxn ang="0">
                  <a:pos x="0" y="43"/>
                </a:cxn>
                <a:cxn ang="0">
                  <a:pos x="0" y="45"/>
                </a:cxn>
                <a:cxn ang="0">
                  <a:pos x="2" y="49"/>
                </a:cxn>
                <a:cxn ang="0">
                  <a:pos x="6" y="49"/>
                </a:cxn>
                <a:cxn ang="0">
                  <a:pos x="9" y="49"/>
                </a:cxn>
                <a:cxn ang="0">
                  <a:pos x="10" y="46"/>
                </a:cxn>
                <a:cxn ang="0">
                  <a:pos x="10" y="46"/>
                </a:cxn>
                <a:cxn ang="0">
                  <a:pos x="15" y="37"/>
                </a:cxn>
                <a:cxn ang="0">
                  <a:pos x="19" y="26"/>
                </a:cxn>
                <a:cxn ang="0">
                  <a:pos x="22" y="16"/>
                </a:cxn>
                <a:cxn ang="0">
                  <a:pos x="22" y="5"/>
                </a:cxn>
                <a:cxn ang="0">
                  <a:pos x="22" y="5"/>
                </a:cxn>
                <a:cxn ang="0">
                  <a:pos x="22" y="3"/>
                </a:cxn>
                <a:cxn ang="0">
                  <a:pos x="20" y="2"/>
                </a:cxn>
                <a:cxn ang="0">
                  <a:pos x="17" y="0"/>
                </a:cxn>
                <a:cxn ang="0">
                  <a:pos x="13" y="2"/>
                </a:cxn>
                <a:cxn ang="0">
                  <a:pos x="11" y="3"/>
                </a:cxn>
                <a:cxn ang="0">
                  <a:pos x="11" y="5"/>
                </a:cxn>
                <a:cxn ang="0">
                  <a:pos x="11" y="5"/>
                </a:cxn>
              </a:cxnLst>
              <a:rect l="0" t="0" r="r" b="b"/>
              <a:pathLst>
                <a:path w="22" h="49">
                  <a:moveTo>
                    <a:pt x="11" y="5"/>
                  </a:moveTo>
                  <a:lnTo>
                    <a:pt x="11" y="5"/>
                  </a:lnTo>
                  <a:lnTo>
                    <a:pt x="10" y="15"/>
                  </a:lnTo>
                  <a:lnTo>
                    <a:pt x="9" y="24"/>
                  </a:lnTo>
                  <a:lnTo>
                    <a:pt x="5" y="33"/>
                  </a:lnTo>
                  <a:lnTo>
                    <a:pt x="0" y="41"/>
                  </a:lnTo>
                  <a:lnTo>
                    <a:pt x="0" y="41"/>
                  </a:lnTo>
                  <a:lnTo>
                    <a:pt x="0" y="43"/>
                  </a:lnTo>
                  <a:lnTo>
                    <a:pt x="0" y="45"/>
                  </a:lnTo>
                  <a:lnTo>
                    <a:pt x="2" y="49"/>
                  </a:lnTo>
                  <a:lnTo>
                    <a:pt x="6" y="49"/>
                  </a:lnTo>
                  <a:lnTo>
                    <a:pt x="9" y="49"/>
                  </a:lnTo>
                  <a:lnTo>
                    <a:pt x="10" y="46"/>
                  </a:lnTo>
                  <a:lnTo>
                    <a:pt x="10" y="46"/>
                  </a:lnTo>
                  <a:lnTo>
                    <a:pt x="15" y="37"/>
                  </a:lnTo>
                  <a:lnTo>
                    <a:pt x="19" y="26"/>
                  </a:lnTo>
                  <a:lnTo>
                    <a:pt x="22" y="16"/>
                  </a:lnTo>
                  <a:lnTo>
                    <a:pt x="22" y="5"/>
                  </a:lnTo>
                  <a:lnTo>
                    <a:pt x="22" y="5"/>
                  </a:lnTo>
                  <a:lnTo>
                    <a:pt x="22" y="3"/>
                  </a:lnTo>
                  <a:lnTo>
                    <a:pt x="20" y="2"/>
                  </a:lnTo>
                  <a:lnTo>
                    <a:pt x="17" y="0"/>
                  </a:lnTo>
                  <a:lnTo>
                    <a:pt x="13" y="2"/>
                  </a:lnTo>
                  <a:lnTo>
                    <a:pt x="11" y="3"/>
                  </a:lnTo>
                  <a:lnTo>
                    <a:pt x="11" y="5"/>
                  </a:lnTo>
                  <a:lnTo>
                    <a:pt x="11"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13" name="Freeform 1025"/>
            <p:cNvSpPr/>
            <p:nvPr/>
          </p:nvSpPr>
          <p:spPr bwMode="auto">
            <a:xfrm>
              <a:off x="2616201" y="4238625"/>
              <a:ext cx="15875" cy="25400"/>
            </a:xfrm>
            <a:custGeom>
              <a:avLst/>
              <a:gdLst/>
              <a:ahLst/>
              <a:cxnLst>
                <a:cxn ang="0">
                  <a:pos x="38" y="4"/>
                </a:cxn>
                <a:cxn ang="0">
                  <a:pos x="38" y="4"/>
                </a:cxn>
                <a:cxn ang="0">
                  <a:pos x="37" y="1"/>
                </a:cxn>
                <a:cxn ang="0">
                  <a:pos x="36" y="0"/>
                </a:cxn>
                <a:cxn ang="0">
                  <a:pos x="34" y="0"/>
                </a:cxn>
                <a:cxn ang="0">
                  <a:pos x="32" y="0"/>
                </a:cxn>
                <a:cxn ang="0">
                  <a:pos x="28" y="2"/>
                </a:cxn>
                <a:cxn ang="0">
                  <a:pos x="28" y="4"/>
                </a:cxn>
                <a:cxn ang="0">
                  <a:pos x="28" y="6"/>
                </a:cxn>
                <a:cxn ang="0">
                  <a:pos x="28" y="6"/>
                </a:cxn>
                <a:cxn ang="0">
                  <a:pos x="27" y="13"/>
                </a:cxn>
                <a:cxn ang="0">
                  <a:pos x="24" y="19"/>
                </a:cxn>
                <a:cxn ang="0">
                  <a:pos x="16" y="30"/>
                </a:cxn>
                <a:cxn ang="0">
                  <a:pos x="16" y="30"/>
                </a:cxn>
                <a:cxn ang="0">
                  <a:pos x="8" y="40"/>
                </a:cxn>
                <a:cxn ang="0">
                  <a:pos x="2" y="52"/>
                </a:cxn>
                <a:cxn ang="0">
                  <a:pos x="2" y="52"/>
                </a:cxn>
                <a:cxn ang="0">
                  <a:pos x="0" y="53"/>
                </a:cxn>
                <a:cxn ang="0">
                  <a:pos x="0" y="56"/>
                </a:cxn>
                <a:cxn ang="0">
                  <a:pos x="3" y="59"/>
                </a:cxn>
                <a:cxn ang="0">
                  <a:pos x="8" y="60"/>
                </a:cxn>
                <a:cxn ang="0">
                  <a:pos x="10" y="59"/>
                </a:cxn>
                <a:cxn ang="0">
                  <a:pos x="11" y="57"/>
                </a:cxn>
                <a:cxn ang="0">
                  <a:pos x="11" y="57"/>
                </a:cxn>
                <a:cxn ang="0">
                  <a:pos x="20" y="44"/>
                </a:cxn>
                <a:cxn ang="0">
                  <a:pos x="29" y="33"/>
                </a:cxn>
                <a:cxn ang="0">
                  <a:pos x="34" y="26"/>
                </a:cxn>
                <a:cxn ang="0">
                  <a:pos x="37" y="18"/>
                </a:cxn>
                <a:cxn ang="0">
                  <a:pos x="38" y="12"/>
                </a:cxn>
                <a:cxn ang="0">
                  <a:pos x="38" y="4"/>
                </a:cxn>
                <a:cxn ang="0">
                  <a:pos x="38" y="4"/>
                </a:cxn>
              </a:cxnLst>
              <a:rect l="0" t="0" r="r" b="b"/>
              <a:pathLst>
                <a:path w="38" h="60">
                  <a:moveTo>
                    <a:pt x="38" y="4"/>
                  </a:moveTo>
                  <a:lnTo>
                    <a:pt x="38" y="4"/>
                  </a:lnTo>
                  <a:lnTo>
                    <a:pt x="37" y="1"/>
                  </a:lnTo>
                  <a:lnTo>
                    <a:pt x="36" y="0"/>
                  </a:lnTo>
                  <a:lnTo>
                    <a:pt x="34" y="0"/>
                  </a:lnTo>
                  <a:lnTo>
                    <a:pt x="32" y="0"/>
                  </a:lnTo>
                  <a:lnTo>
                    <a:pt x="28" y="2"/>
                  </a:lnTo>
                  <a:lnTo>
                    <a:pt x="28" y="4"/>
                  </a:lnTo>
                  <a:lnTo>
                    <a:pt x="28" y="6"/>
                  </a:lnTo>
                  <a:lnTo>
                    <a:pt x="28" y="6"/>
                  </a:lnTo>
                  <a:lnTo>
                    <a:pt x="27" y="13"/>
                  </a:lnTo>
                  <a:lnTo>
                    <a:pt x="24" y="19"/>
                  </a:lnTo>
                  <a:lnTo>
                    <a:pt x="16" y="30"/>
                  </a:lnTo>
                  <a:lnTo>
                    <a:pt x="16" y="30"/>
                  </a:lnTo>
                  <a:lnTo>
                    <a:pt x="8" y="40"/>
                  </a:lnTo>
                  <a:lnTo>
                    <a:pt x="2" y="52"/>
                  </a:lnTo>
                  <a:lnTo>
                    <a:pt x="2" y="52"/>
                  </a:lnTo>
                  <a:lnTo>
                    <a:pt x="0" y="53"/>
                  </a:lnTo>
                  <a:lnTo>
                    <a:pt x="0" y="56"/>
                  </a:lnTo>
                  <a:lnTo>
                    <a:pt x="3" y="59"/>
                  </a:lnTo>
                  <a:lnTo>
                    <a:pt x="8" y="60"/>
                  </a:lnTo>
                  <a:lnTo>
                    <a:pt x="10" y="59"/>
                  </a:lnTo>
                  <a:lnTo>
                    <a:pt x="11" y="57"/>
                  </a:lnTo>
                  <a:lnTo>
                    <a:pt x="11" y="57"/>
                  </a:lnTo>
                  <a:lnTo>
                    <a:pt x="20" y="44"/>
                  </a:lnTo>
                  <a:lnTo>
                    <a:pt x="29" y="33"/>
                  </a:lnTo>
                  <a:lnTo>
                    <a:pt x="34" y="26"/>
                  </a:lnTo>
                  <a:lnTo>
                    <a:pt x="37" y="18"/>
                  </a:lnTo>
                  <a:lnTo>
                    <a:pt x="38" y="12"/>
                  </a:lnTo>
                  <a:lnTo>
                    <a:pt x="38" y="4"/>
                  </a:lnTo>
                  <a:lnTo>
                    <a:pt x="3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14" name="Freeform 1026"/>
            <p:cNvSpPr/>
            <p:nvPr/>
          </p:nvSpPr>
          <p:spPr bwMode="auto">
            <a:xfrm>
              <a:off x="2638426" y="4265613"/>
              <a:ext cx="15875" cy="25400"/>
            </a:xfrm>
            <a:custGeom>
              <a:avLst/>
              <a:gdLst/>
              <a:ahLst/>
              <a:cxnLst>
                <a:cxn ang="0">
                  <a:pos x="26" y="5"/>
                </a:cxn>
                <a:cxn ang="0">
                  <a:pos x="26" y="5"/>
                </a:cxn>
                <a:cxn ang="0">
                  <a:pos x="25" y="12"/>
                </a:cxn>
                <a:cxn ang="0">
                  <a:pos x="24" y="17"/>
                </a:cxn>
                <a:cxn ang="0">
                  <a:pos x="18" y="29"/>
                </a:cxn>
                <a:cxn ang="0">
                  <a:pos x="18" y="29"/>
                </a:cxn>
                <a:cxn ang="0">
                  <a:pos x="10" y="43"/>
                </a:cxn>
                <a:cxn ang="0">
                  <a:pos x="7" y="48"/>
                </a:cxn>
                <a:cxn ang="0">
                  <a:pos x="1" y="55"/>
                </a:cxn>
                <a:cxn ang="0">
                  <a:pos x="1" y="55"/>
                </a:cxn>
                <a:cxn ang="0">
                  <a:pos x="0" y="57"/>
                </a:cxn>
                <a:cxn ang="0">
                  <a:pos x="0" y="59"/>
                </a:cxn>
                <a:cxn ang="0">
                  <a:pos x="1" y="63"/>
                </a:cxn>
                <a:cxn ang="0">
                  <a:pos x="5" y="64"/>
                </a:cxn>
                <a:cxn ang="0">
                  <a:pos x="8" y="64"/>
                </a:cxn>
                <a:cxn ang="0">
                  <a:pos x="9" y="63"/>
                </a:cxn>
                <a:cxn ang="0">
                  <a:pos x="9" y="63"/>
                </a:cxn>
                <a:cxn ang="0">
                  <a:pos x="14" y="56"/>
                </a:cxn>
                <a:cxn ang="0">
                  <a:pos x="20" y="50"/>
                </a:cxn>
                <a:cxn ang="0">
                  <a:pos x="27" y="34"/>
                </a:cxn>
                <a:cxn ang="0">
                  <a:pos x="27" y="34"/>
                </a:cxn>
                <a:cxn ang="0">
                  <a:pos x="34" y="21"/>
                </a:cxn>
                <a:cxn ang="0">
                  <a:pos x="37" y="13"/>
                </a:cxn>
                <a:cxn ang="0">
                  <a:pos x="38" y="5"/>
                </a:cxn>
                <a:cxn ang="0">
                  <a:pos x="38" y="5"/>
                </a:cxn>
                <a:cxn ang="0">
                  <a:pos x="38" y="2"/>
                </a:cxn>
                <a:cxn ang="0">
                  <a:pos x="37" y="1"/>
                </a:cxn>
                <a:cxn ang="0">
                  <a:pos x="34" y="0"/>
                </a:cxn>
                <a:cxn ang="0">
                  <a:pos x="33" y="0"/>
                </a:cxn>
                <a:cxn ang="0">
                  <a:pos x="29" y="1"/>
                </a:cxn>
                <a:cxn ang="0">
                  <a:pos x="27" y="2"/>
                </a:cxn>
                <a:cxn ang="0">
                  <a:pos x="26" y="5"/>
                </a:cxn>
                <a:cxn ang="0">
                  <a:pos x="26" y="5"/>
                </a:cxn>
              </a:cxnLst>
              <a:rect l="0" t="0" r="r" b="b"/>
              <a:pathLst>
                <a:path w="38" h="64">
                  <a:moveTo>
                    <a:pt x="26" y="5"/>
                  </a:moveTo>
                  <a:lnTo>
                    <a:pt x="26" y="5"/>
                  </a:lnTo>
                  <a:lnTo>
                    <a:pt x="25" y="12"/>
                  </a:lnTo>
                  <a:lnTo>
                    <a:pt x="24" y="17"/>
                  </a:lnTo>
                  <a:lnTo>
                    <a:pt x="18" y="29"/>
                  </a:lnTo>
                  <a:lnTo>
                    <a:pt x="18" y="29"/>
                  </a:lnTo>
                  <a:lnTo>
                    <a:pt x="10" y="43"/>
                  </a:lnTo>
                  <a:lnTo>
                    <a:pt x="7" y="48"/>
                  </a:lnTo>
                  <a:lnTo>
                    <a:pt x="1" y="55"/>
                  </a:lnTo>
                  <a:lnTo>
                    <a:pt x="1" y="55"/>
                  </a:lnTo>
                  <a:lnTo>
                    <a:pt x="0" y="57"/>
                  </a:lnTo>
                  <a:lnTo>
                    <a:pt x="0" y="59"/>
                  </a:lnTo>
                  <a:lnTo>
                    <a:pt x="1" y="63"/>
                  </a:lnTo>
                  <a:lnTo>
                    <a:pt x="5" y="64"/>
                  </a:lnTo>
                  <a:lnTo>
                    <a:pt x="8" y="64"/>
                  </a:lnTo>
                  <a:lnTo>
                    <a:pt x="9" y="63"/>
                  </a:lnTo>
                  <a:lnTo>
                    <a:pt x="9" y="63"/>
                  </a:lnTo>
                  <a:lnTo>
                    <a:pt x="14" y="56"/>
                  </a:lnTo>
                  <a:lnTo>
                    <a:pt x="20" y="50"/>
                  </a:lnTo>
                  <a:lnTo>
                    <a:pt x="27" y="34"/>
                  </a:lnTo>
                  <a:lnTo>
                    <a:pt x="27" y="34"/>
                  </a:lnTo>
                  <a:lnTo>
                    <a:pt x="34" y="21"/>
                  </a:lnTo>
                  <a:lnTo>
                    <a:pt x="37" y="13"/>
                  </a:lnTo>
                  <a:lnTo>
                    <a:pt x="38" y="5"/>
                  </a:lnTo>
                  <a:lnTo>
                    <a:pt x="38" y="5"/>
                  </a:lnTo>
                  <a:lnTo>
                    <a:pt x="38" y="2"/>
                  </a:lnTo>
                  <a:lnTo>
                    <a:pt x="37" y="1"/>
                  </a:lnTo>
                  <a:lnTo>
                    <a:pt x="34" y="0"/>
                  </a:lnTo>
                  <a:lnTo>
                    <a:pt x="33" y="0"/>
                  </a:lnTo>
                  <a:lnTo>
                    <a:pt x="29" y="1"/>
                  </a:lnTo>
                  <a:lnTo>
                    <a:pt x="27" y="2"/>
                  </a:lnTo>
                  <a:lnTo>
                    <a:pt x="26" y="5"/>
                  </a:lnTo>
                  <a:lnTo>
                    <a:pt x="26"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15" name="Freeform 1027"/>
            <p:cNvSpPr/>
            <p:nvPr/>
          </p:nvSpPr>
          <p:spPr bwMode="auto">
            <a:xfrm>
              <a:off x="2665413" y="4306888"/>
              <a:ext cx="12700" cy="25400"/>
            </a:xfrm>
            <a:custGeom>
              <a:avLst/>
              <a:gdLst/>
              <a:ahLst/>
              <a:cxnLst>
                <a:cxn ang="0">
                  <a:pos x="24" y="5"/>
                </a:cxn>
                <a:cxn ang="0">
                  <a:pos x="24" y="5"/>
                </a:cxn>
                <a:cxn ang="0">
                  <a:pos x="22" y="12"/>
                </a:cxn>
                <a:cxn ang="0">
                  <a:pos x="21" y="20"/>
                </a:cxn>
                <a:cxn ang="0">
                  <a:pos x="16" y="32"/>
                </a:cxn>
                <a:cxn ang="0">
                  <a:pos x="9" y="45"/>
                </a:cxn>
                <a:cxn ang="0">
                  <a:pos x="1" y="55"/>
                </a:cxn>
                <a:cxn ang="0">
                  <a:pos x="1" y="55"/>
                </a:cxn>
                <a:cxn ang="0">
                  <a:pos x="0" y="58"/>
                </a:cxn>
                <a:cxn ang="0">
                  <a:pos x="0" y="60"/>
                </a:cxn>
                <a:cxn ang="0">
                  <a:pos x="1" y="62"/>
                </a:cxn>
                <a:cxn ang="0">
                  <a:pos x="3" y="63"/>
                </a:cxn>
                <a:cxn ang="0">
                  <a:pos x="7" y="64"/>
                </a:cxn>
                <a:cxn ang="0">
                  <a:pos x="9" y="63"/>
                </a:cxn>
                <a:cxn ang="0">
                  <a:pos x="11" y="62"/>
                </a:cxn>
                <a:cxn ang="0">
                  <a:pos x="11" y="62"/>
                </a:cxn>
                <a:cxn ang="0">
                  <a:pos x="20" y="49"/>
                </a:cxn>
                <a:cxn ang="0">
                  <a:pos x="28" y="35"/>
                </a:cxn>
                <a:cxn ang="0">
                  <a:pos x="33" y="21"/>
                </a:cxn>
                <a:cxn ang="0">
                  <a:pos x="34" y="13"/>
                </a:cxn>
                <a:cxn ang="0">
                  <a:pos x="34" y="5"/>
                </a:cxn>
                <a:cxn ang="0">
                  <a:pos x="34" y="5"/>
                </a:cxn>
                <a:cxn ang="0">
                  <a:pos x="34" y="3"/>
                </a:cxn>
                <a:cxn ang="0">
                  <a:pos x="33" y="1"/>
                </a:cxn>
                <a:cxn ang="0">
                  <a:pos x="29" y="0"/>
                </a:cxn>
                <a:cxn ang="0">
                  <a:pos x="25" y="1"/>
                </a:cxn>
                <a:cxn ang="0">
                  <a:pos x="24" y="3"/>
                </a:cxn>
                <a:cxn ang="0">
                  <a:pos x="24" y="5"/>
                </a:cxn>
                <a:cxn ang="0">
                  <a:pos x="24" y="5"/>
                </a:cxn>
              </a:cxnLst>
              <a:rect l="0" t="0" r="r" b="b"/>
              <a:pathLst>
                <a:path w="34" h="64">
                  <a:moveTo>
                    <a:pt x="24" y="5"/>
                  </a:moveTo>
                  <a:lnTo>
                    <a:pt x="24" y="5"/>
                  </a:lnTo>
                  <a:lnTo>
                    <a:pt x="22" y="12"/>
                  </a:lnTo>
                  <a:lnTo>
                    <a:pt x="21" y="20"/>
                  </a:lnTo>
                  <a:lnTo>
                    <a:pt x="16" y="32"/>
                  </a:lnTo>
                  <a:lnTo>
                    <a:pt x="9" y="45"/>
                  </a:lnTo>
                  <a:lnTo>
                    <a:pt x="1" y="55"/>
                  </a:lnTo>
                  <a:lnTo>
                    <a:pt x="1" y="55"/>
                  </a:lnTo>
                  <a:lnTo>
                    <a:pt x="0" y="58"/>
                  </a:lnTo>
                  <a:lnTo>
                    <a:pt x="0" y="60"/>
                  </a:lnTo>
                  <a:lnTo>
                    <a:pt x="1" y="62"/>
                  </a:lnTo>
                  <a:lnTo>
                    <a:pt x="3" y="63"/>
                  </a:lnTo>
                  <a:lnTo>
                    <a:pt x="7" y="64"/>
                  </a:lnTo>
                  <a:lnTo>
                    <a:pt x="9" y="63"/>
                  </a:lnTo>
                  <a:lnTo>
                    <a:pt x="11" y="62"/>
                  </a:lnTo>
                  <a:lnTo>
                    <a:pt x="11" y="62"/>
                  </a:lnTo>
                  <a:lnTo>
                    <a:pt x="20" y="49"/>
                  </a:lnTo>
                  <a:lnTo>
                    <a:pt x="28" y="35"/>
                  </a:lnTo>
                  <a:lnTo>
                    <a:pt x="33" y="21"/>
                  </a:lnTo>
                  <a:lnTo>
                    <a:pt x="34" y="13"/>
                  </a:lnTo>
                  <a:lnTo>
                    <a:pt x="34" y="5"/>
                  </a:lnTo>
                  <a:lnTo>
                    <a:pt x="34" y="5"/>
                  </a:lnTo>
                  <a:lnTo>
                    <a:pt x="34" y="3"/>
                  </a:lnTo>
                  <a:lnTo>
                    <a:pt x="33" y="1"/>
                  </a:lnTo>
                  <a:lnTo>
                    <a:pt x="29" y="0"/>
                  </a:lnTo>
                  <a:lnTo>
                    <a:pt x="25" y="1"/>
                  </a:lnTo>
                  <a:lnTo>
                    <a:pt x="24" y="3"/>
                  </a:lnTo>
                  <a:lnTo>
                    <a:pt x="24" y="5"/>
                  </a:lnTo>
                  <a:lnTo>
                    <a:pt x="24"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16" name="Freeform 1028"/>
            <p:cNvSpPr/>
            <p:nvPr/>
          </p:nvSpPr>
          <p:spPr bwMode="auto">
            <a:xfrm>
              <a:off x="2667001" y="4356100"/>
              <a:ext cx="23813" cy="38100"/>
            </a:xfrm>
            <a:custGeom>
              <a:avLst/>
              <a:gdLst/>
              <a:ahLst/>
              <a:cxnLst>
                <a:cxn ang="0">
                  <a:pos x="46" y="5"/>
                </a:cxn>
                <a:cxn ang="0">
                  <a:pos x="46" y="5"/>
                </a:cxn>
                <a:cxn ang="0">
                  <a:pos x="44" y="12"/>
                </a:cxn>
                <a:cxn ang="0">
                  <a:pos x="43" y="17"/>
                </a:cxn>
                <a:cxn ang="0">
                  <a:pos x="38" y="27"/>
                </a:cxn>
                <a:cxn ang="0">
                  <a:pos x="23" y="48"/>
                </a:cxn>
                <a:cxn ang="0">
                  <a:pos x="23" y="48"/>
                </a:cxn>
                <a:cxn ang="0">
                  <a:pos x="12" y="69"/>
                </a:cxn>
                <a:cxn ang="0">
                  <a:pos x="1" y="90"/>
                </a:cxn>
                <a:cxn ang="0">
                  <a:pos x="1" y="90"/>
                </a:cxn>
                <a:cxn ang="0">
                  <a:pos x="0" y="91"/>
                </a:cxn>
                <a:cxn ang="0">
                  <a:pos x="0" y="94"/>
                </a:cxn>
                <a:cxn ang="0">
                  <a:pos x="3" y="98"/>
                </a:cxn>
                <a:cxn ang="0">
                  <a:pos x="6" y="98"/>
                </a:cxn>
                <a:cxn ang="0">
                  <a:pos x="9" y="98"/>
                </a:cxn>
                <a:cxn ang="0">
                  <a:pos x="10" y="95"/>
                </a:cxn>
                <a:cxn ang="0">
                  <a:pos x="10" y="95"/>
                </a:cxn>
                <a:cxn ang="0">
                  <a:pos x="23" y="72"/>
                </a:cxn>
                <a:cxn ang="0">
                  <a:pos x="38" y="48"/>
                </a:cxn>
                <a:cxn ang="0">
                  <a:pos x="38" y="48"/>
                </a:cxn>
                <a:cxn ang="0">
                  <a:pos x="44" y="38"/>
                </a:cxn>
                <a:cxn ang="0">
                  <a:pos x="50" y="29"/>
                </a:cxn>
                <a:cxn ang="0">
                  <a:pos x="55" y="17"/>
                </a:cxn>
                <a:cxn ang="0">
                  <a:pos x="57" y="5"/>
                </a:cxn>
                <a:cxn ang="0">
                  <a:pos x="57" y="5"/>
                </a:cxn>
                <a:cxn ang="0">
                  <a:pos x="56" y="2"/>
                </a:cxn>
                <a:cxn ang="0">
                  <a:pos x="56" y="1"/>
                </a:cxn>
                <a:cxn ang="0">
                  <a:pos x="54" y="0"/>
                </a:cxn>
                <a:cxn ang="0">
                  <a:pos x="52" y="0"/>
                </a:cxn>
                <a:cxn ang="0">
                  <a:pos x="48" y="1"/>
                </a:cxn>
                <a:cxn ang="0">
                  <a:pos x="46" y="2"/>
                </a:cxn>
                <a:cxn ang="0">
                  <a:pos x="46" y="5"/>
                </a:cxn>
                <a:cxn ang="0">
                  <a:pos x="46" y="5"/>
                </a:cxn>
              </a:cxnLst>
              <a:rect l="0" t="0" r="r" b="b"/>
              <a:pathLst>
                <a:path w="57" h="98">
                  <a:moveTo>
                    <a:pt x="46" y="5"/>
                  </a:moveTo>
                  <a:lnTo>
                    <a:pt x="46" y="5"/>
                  </a:lnTo>
                  <a:lnTo>
                    <a:pt x="44" y="12"/>
                  </a:lnTo>
                  <a:lnTo>
                    <a:pt x="43" y="17"/>
                  </a:lnTo>
                  <a:lnTo>
                    <a:pt x="38" y="27"/>
                  </a:lnTo>
                  <a:lnTo>
                    <a:pt x="23" y="48"/>
                  </a:lnTo>
                  <a:lnTo>
                    <a:pt x="23" y="48"/>
                  </a:lnTo>
                  <a:lnTo>
                    <a:pt x="12" y="69"/>
                  </a:lnTo>
                  <a:lnTo>
                    <a:pt x="1" y="90"/>
                  </a:lnTo>
                  <a:lnTo>
                    <a:pt x="1" y="90"/>
                  </a:lnTo>
                  <a:lnTo>
                    <a:pt x="0" y="91"/>
                  </a:lnTo>
                  <a:lnTo>
                    <a:pt x="0" y="94"/>
                  </a:lnTo>
                  <a:lnTo>
                    <a:pt x="3" y="98"/>
                  </a:lnTo>
                  <a:lnTo>
                    <a:pt x="6" y="98"/>
                  </a:lnTo>
                  <a:lnTo>
                    <a:pt x="9" y="98"/>
                  </a:lnTo>
                  <a:lnTo>
                    <a:pt x="10" y="95"/>
                  </a:lnTo>
                  <a:lnTo>
                    <a:pt x="10" y="95"/>
                  </a:lnTo>
                  <a:lnTo>
                    <a:pt x="23" y="72"/>
                  </a:lnTo>
                  <a:lnTo>
                    <a:pt x="38" y="48"/>
                  </a:lnTo>
                  <a:lnTo>
                    <a:pt x="38" y="48"/>
                  </a:lnTo>
                  <a:lnTo>
                    <a:pt x="44" y="38"/>
                  </a:lnTo>
                  <a:lnTo>
                    <a:pt x="50" y="29"/>
                  </a:lnTo>
                  <a:lnTo>
                    <a:pt x="55" y="17"/>
                  </a:lnTo>
                  <a:lnTo>
                    <a:pt x="57" y="5"/>
                  </a:lnTo>
                  <a:lnTo>
                    <a:pt x="57" y="5"/>
                  </a:lnTo>
                  <a:lnTo>
                    <a:pt x="56" y="2"/>
                  </a:lnTo>
                  <a:lnTo>
                    <a:pt x="56" y="1"/>
                  </a:lnTo>
                  <a:lnTo>
                    <a:pt x="54" y="0"/>
                  </a:lnTo>
                  <a:lnTo>
                    <a:pt x="52" y="0"/>
                  </a:lnTo>
                  <a:lnTo>
                    <a:pt x="48" y="1"/>
                  </a:lnTo>
                  <a:lnTo>
                    <a:pt x="46" y="2"/>
                  </a:lnTo>
                  <a:lnTo>
                    <a:pt x="46" y="5"/>
                  </a:lnTo>
                  <a:lnTo>
                    <a:pt x="46"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17" name="Freeform 1029"/>
            <p:cNvSpPr/>
            <p:nvPr/>
          </p:nvSpPr>
          <p:spPr bwMode="auto">
            <a:xfrm>
              <a:off x="2357438" y="4194175"/>
              <a:ext cx="103188" cy="66675"/>
            </a:xfrm>
            <a:custGeom>
              <a:avLst/>
              <a:gdLst/>
              <a:ahLst/>
              <a:cxnLst>
                <a:cxn ang="0">
                  <a:pos x="233" y="168"/>
                </a:cxn>
                <a:cxn ang="0">
                  <a:pos x="219" y="165"/>
                </a:cxn>
                <a:cxn ang="0">
                  <a:pos x="213" y="159"/>
                </a:cxn>
                <a:cxn ang="0">
                  <a:pos x="209" y="150"/>
                </a:cxn>
                <a:cxn ang="0">
                  <a:pos x="208" y="145"/>
                </a:cxn>
                <a:cxn ang="0">
                  <a:pos x="210" y="116"/>
                </a:cxn>
                <a:cxn ang="0">
                  <a:pos x="213" y="93"/>
                </a:cxn>
                <a:cxn ang="0">
                  <a:pos x="212" y="69"/>
                </a:cxn>
                <a:cxn ang="0">
                  <a:pos x="209" y="63"/>
                </a:cxn>
                <a:cxn ang="0">
                  <a:pos x="199" y="53"/>
                </a:cxn>
                <a:cxn ang="0">
                  <a:pos x="185" y="49"/>
                </a:cxn>
                <a:cxn ang="0">
                  <a:pos x="168" y="49"/>
                </a:cxn>
                <a:cxn ang="0">
                  <a:pos x="141" y="51"/>
                </a:cxn>
                <a:cxn ang="0">
                  <a:pos x="125" y="52"/>
                </a:cxn>
                <a:cxn ang="0">
                  <a:pos x="108" y="52"/>
                </a:cxn>
                <a:cxn ang="0">
                  <a:pos x="73" y="53"/>
                </a:cxn>
                <a:cxn ang="0">
                  <a:pos x="64" y="56"/>
                </a:cxn>
                <a:cxn ang="0">
                  <a:pos x="53" y="66"/>
                </a:cxn>
                <a:cxn ang="0">
                  <a:pos x="48" y="83"/>
                </a:cxn>
                <a:cxn ang="0">
                  <a:pos x="48" y="108"/>
                </a:cxn>
                <a:cxn ang="0">
                  <a:pos x="48" y="117"/>
                </a:cxn>
                <a:cxn ang="0">
                  <a:pos x="49" y="123"/>
                </a:cxn>
                <a:cxn ang="0">
                  <a:pos x="51" y="128"/>
                </a:cxn>
                <a:cxn ang="0">
                  <a:pos x="55" y="145"/>
                </a:cxn>
                <a:cxn ang="0">
                  <a:pos x="55" y="150"/>
                </a:cxn>
                <a:cxn ang="0">
                  <a:pos x="51" y="159"/>
                </a:cxn>
                <a:cxn ang="0">
                  <a:pos x="44" y="165"/>
                </a:cxn>
                <a:cxn ang="0">
                  <a:pos x="31" y="168"/>
                </a:cxn>
                <a:cxn ang="0">
                  <a:pos x="22" y="167"/>
                </a:cxn>
                <a:cxn ang="0">
                  <a:pos x="11" y="161"/>
                </a:cxn>
                <a:cxn ang="0">
                  <a:pos x="8" y="154"/>
                </a:cxn>
                <a:cxn ang="0">
                  <a:pos x="4" y="149"/>
                </a:cxn>
                <a:cxn ang="0">
                  <a:pos x="2" y="144"/>
                </a:cxn>
                <a:cxn ang="0">
                  <a:pos x="0" y="134"/>
                </a:cxn>
                <a:cxn ang="0">
                  <a:pos x="0" y="124"/>
                </a:cxn>
                <a:cxn ang="0">
                  <a:pos x="0" y="112"/>
                </a:cxn>
                <a:cxn ang="0">
                  <a:pos x="1" y="66"/>
                </a:cxn>
                <a:cxn ang="0">
                  <a:pos x="5" y="51"/>
                </a:cxn>
                <a:cxn ang="0">
                  <a:pos x="11" y="36"/>
                </a:cxn>
                <a:cxn ang="0">
                  <a:pos x="21" y="25"/>
                </a:cxn>
                <a:cxn ang="0">
                  <a:pos x="32" y="15"/>
                </a:cxn>
                <a:cxn ang="0">
                  <a:pos x="61" y="6"/>
                </a:cxn>
                <a:cxn ang="0">
                  <a:pos x="95" y="2"/>
                </a:cxn>
                <a:cxn ang="0">
                  <a:pos x="112" y="2"/>
                </a:cxn>
                <a:cxn ang="0">
                  <a:pos x="136" y="1"/>
                </a:cxn>
                <a:cxn ang="0">
                  <a:pos x="171" y="0"/>
                </a:cxn>
                <a:cxn ang="0">
                  <a:pos x="201" y="1"/>
                </a:cxn>
                <a:cxn ang="0">
                  <a:pos x="223" y="8"/>
                </a:cxn>
                <a:cxn ang="0">
                  <a:pos x="239" y="17"/>
                </a:cxn>
                <a:cxn ang="0">
                  <a:pos x="250" y="30"/>
                </a:cxn>
                <a:cxn ang="0">
                  <a:pos x="255" y="40"/>
                </a:cxn>
                <a:cxn ang="0">
                  <a:pos x="259" y="61"/>
                </a:cxn>
                <a:cxn ang="0">
                  <a:pos x="260" y="91"/>
                </a:cxn>
                <a:cxn ang="0">
                  <a:pos x="259" y="111"/>
                </a:cxn>
                <a:cxn ang="0">
                  <a:pos x="257" y="145"/>
                </a:cxn>
                <a:cxn ang="0">
                  <a:pos x="256" y="150"/>
                </a:cxn>
                <a:cxn ang="0">
                  <a:pos x="252" y="159"/>
                </a:cxn>
                <a:cxn ang="0">
                  <a:pos x="246" y="165"/>
                </a:cxn>
                <a:cxn ang="0">
                  <a:pos x="233" y="168"/>
                </a:cxn>
              </a:cxnLst>
              <a:rect l="0" t="0" r="r" b="b"/>
              <a:pathLst>
                <a:path w="260" h="168">
                  <a:moveTo>
                    <a:pt x="233" y="168"/>
                  </a:moveTo>
                  <a:lnTo>
                    <a:pt x="233" y="168"/>
                  </a:lnTo>
                  <a:lnTo>
                    <a:pt x="223" y="167"/>
                  </a:lnTo>
                  <a:lnTo>
                    <a:pt x="219" y="165"/>
                  </a:lnTo>
                  <a:lnTo>
                    <a:pt x="216" y="163"/>
                  </a:lnTo>
                  <a:lnTo>
                    <a:pt x="213" y="159"/>
                  </a:lnTo>
                  <a:lnTo>
                    <a:pt x="210" y="155"/>
                  </a:lnTo>
                  <a:lnTo>
                    <a:pt x="209" y="150"/>
                  </a:lnTo>
                  <a:lnTo>
                    <a:pt x="208" y="145"/>
                  </a:lnTo>
                  <a:lnTo>
                    <a:pt x="208" y="145"/>
                  </a:lnTo>
                  <a:lnTo>
                    <a:pt x="209" y="131"/>
                  </a:lnTo>
                  <a:lnTo>
                    <a:pt x="210" y="116"/>
                  </a:lnTo>
                  <a:lnTo>
                    <a:pt x="210" y="116"/>
                  </a:lnTo>
                  <a:lnTo>
                    <a:pt x="213" y="93"/>
                  </a:lnTo>
                  <a:lnTo>
                    <a:pt x="213" y="82"/>
                  </a:lnTo>
                  <a:lnTo>
                    <a:pt x="212" y="69"/>
                  </a:lnTo>
                  <a:lnTo>
                    <a:pt x="212" y="69"/>
                  </a:lnTo>
                  <a:lnTo>
                    <a:pt x="209" y="63"/>
                  </a:lnTo>
                  <a:lnTo>
                    <a:pt x="204" y="57"/>
                  </a:lnTo>
                  <a:lnTo>
                    <a:pt x="199" y="53"/>
                  </a:lnTo>
                  <a:lnTo>
                    <a:pt x="192" y="52"/>
                  </a:lnTo>
                  <a:lnTo>
                    <a:pt x="185" y="49"/>
                  </a:lnTo>
                  <a:lnTo>
                    <a:pt x="179" y="49"/>
                  </a:lnTo>
                  <a:lnTo>
                    <a:pt x="168" y="49"/>
                  </a:lnTo>
                  <a:lnTo>
                    <a:pt x="168" y="49"/>
                  </a:lnTo>
                  <a:lnTo>
                    <a:pt x="141" y="51"/>
                  </a:lnTo>
                  <a:lnTo>
                    <a:pt x="141" y="51"/>
                  </a:lnTo>
                  <a:lnTo>
                    <a:pt x="125" y="52"/>
                  </a:lnTo>
                  <a:lnTo>
                    <a:pt x="108" y="52"/>
                  </a:lnTo>
                  <a:lnTo>
                    <a:pt x="108" y="52"/>
                  </a:lnTo>
                  <a:lnTo>
                    <a:pt x="90" y="52"/>
                  </a:lnTo>
                  <a:lnTo>
                    <a:pt x="73" y="53"/>
                  </a:lnTo>
                  <a:lnTo>
                    <a:pt x="73" y="53"/>
                  </a:lnTo>
                  <a:lnTo>
                    <a:pt x="64" y="56"/>
                  </a:lnTo>
                  <a:lnTo>
                    <a:pt x="57" y="60"/>
                  </a:lnTo>
                  <a:lnTo>
                    <a:pt x="53" y="66"/>
                  </a:lnTo>
                  <a:lnTo>
                    <a:pt x="49" y="74"/>
                  </a:lnTo>
                  <a:lnTo>
                    <a:pt x="48" y="83"/>
                  </a:lnTo>
                  <a:lnTo>
                    <a:pt x="48" y="91"/>
                  </a:lnTo>
                  <a:lnTo>
                    <a:pt x="48" y="108"/>
                  </a:lnTo>
                  <a:lnTo>
                    <a:pt x="48" y="108"/>
                  </a:lnTo>
                  <a:lnTo>
                    <a:pt x="48" y="117"/>
                  </a:lnTo>
                  <a:lnTo>
                    <a:pt x="48" y="117"/>
                  </a:lnTo>
                  <a:lnTo>
                    <a:pt x="49" y="123"/>
                  </a:lnTo>
                  <a:lnTo>
                    <a:pt x="51" y="128"/>
                  </a:lnTo>
                  <a:lnTo>
                    <a:pt x="51" y="128"/>
                  </a:lnTo>
                  <a:lnTo>
                    <a:pt x="53" y="136"/>
                  </a:lnTo>
                  <a:lnTo>
                    <a:pt x="55" y="145"/>
                  </a:lnTo>
                  <a:lnTo>
                    <a:pt x="55" y="145"/>
                  </a:lnTo>
                  <a:lnTo>
                    <a:pt x="55" y="150"/>
                  </a:lnTo>
                  <a:lnTo>
                    <a:pt x="53" y="155"/>
                  </a:lnTo>
                  <a:lnTo>
                    <a:pt x="51" y="159"/>
                  </a:lnTo>
                  <a:lnTo>
                    <a:pt x="47" y="163"/>
                  </a:lnTo>
                  <a:lnTo>
                    <a:pt x="44" y="165"/>
                  </a:lnTo>
                  <a:lnTo>
                    <a:pt x="39" y="167"/>
                  </a:lnTo>
                  <a:lnTo>
                    <a:pt x="31" y="168"/>
                  </a:lnTo>
                  <a:lnTo>
                    <a:pt x="31" y="168"/>
                  </a:lnTo>
                  <a:lnTo>
                    <a:pt x="22" y="167"/>
                  </a:lnTo>
                  <a:lnTo>
                    <a:pt x="15" y="163"/>
                  </a:lnTo>
                  <a:lnTo>
                    <a:pt x="11" y="161"/>
                  </a:lnTo>
                  <a:lnTo>
                    <a:pt x="9" y="158"/>
                  </a:lnTo>
                  <a:lnTo>
                    <a:pt x="8" y="154"/>
                  </a:lnTo>
                  <a:lnTo>
                    <a:pt x="6" y="149"/>
                  </a:lnTo>
                  <a:lnTo>
                    <a:pt x="4" y="149"/>
                  </a:lnTo>
                  <a:lnTo>
                    <a:pt x="4" y="149"/>
                  </a:lnTo>
                  <a:lnTo>
                    <a:pt x="2" y="144"/>
                  </a:lnTo>
                  <a:lnTo>
                    <a:pt x="2" y="144"/>
                  </a:lnTo>
                  <a:lnTo>
                    <a:pt x="0" y="134"/>
                  </a:lnTo>
                  <a:lnTo>
                    <a:pt x="0" y="124"/>
                  </a:lnTo>
                  <a:lnTo>
                    <a:pt x="0" y="124"/>
                  </a:lnTo>
                  <a:lnTo>
                    <a:pt x="0" y="112"/>
                  </a:lnTo>
                  <a:lnTo>
                    <a:pt x="0" y="112"/>
                  </a:lnTo>
                  <a:lnTo>
                    <a:pt x="0" y="81"/>
                  </a:lnTo>
                  <a:lnTo>
                    <a:pt x="1" y="66"/>
                  </a:lnTo>
                  <a:lnTo>
                    <a:pt x="5" y="51"/>
                  </a:lnTo>
                  <a:lnTo>
                    <a:pt x="5" y="51"/>
                  </a:lnTo>
                  <a:lnTo>
                    <a:pt x="8" y="43"/>
                  </a:lnTo>
                  <a:lnTo>
                    <a:pt x="11" y="36"/>
                  </a:lnTo>
                  <a:lnTo>
                    <a:pt x="15" y="30"/>
                  </a:lnTo>
                  <a:lnTo>
                    <a:pt x="21" y="25"/>
                  </a:lnTo>
                  <a:lnTo>
                    <a:pt x="26" y="19"/>
                  </a:lnTo>
                  <a:lnTo>
                    <a:pt x="32" y="15"/>
                  </a:lnTo>
                  <a:lnTo>
                    <a:pt x="45" y="10"/>
                  </a:lnTo>
                  <a:lnTo>
                    <a:pt x="61" y="6"/>
                  </a:lnTo>
                  <a:lnTo>
                    <a:pt x="77" y="4"/>
                  </a:lnTo>
                  <a:lnTo>
                    <a:pt x="95" y="2"/>
                  </a:lnTo>
                  <a:lnTo>
                    <a:pt x="112" y="2"/>
                  </a:lnTo>
                  <a:lnTo>
                    <a:pt x="112" y="2"/>
                  </a:lnTo>
                  <a:lnTo>
                    <a:pt x="136" y="1"/>
                  </a:lnTo>
                  <a:lnTo>
                    <a:pt x="136" y="1"/>
                  </a:lnTo>
                  <a:lnTo>
                    <a:pt x="171" y="0"/>
                  </a:lnTo>
                  <a:lnTo>
                    <a:pt x="171" y="0"/>
                  </a:lnTo>
                  <a:lnTo>
                    <a:pt x="187" y="0"/>
                  </a:lnTo>
                  <a:lnTo>
                    <a:pt x="201" y="1"/>
                  </a:lnTo>
                  <a:lnTo>
                    <a:pt x="213" y="4"/>
                  </a:lnTo>
                  <a:lnTo>
                    <a:pt x="223" y="8"/>
                  </a:lnTo>
                  <a:lnTo>
                    <a:pt x="233" y="12"/>
                  </a:lnTo>
                  <a:lnTo>
                    <a:pt x="239" y="17"/>
                  </a:lnTo>
                  <a:lnTo>
                    <a:pt x="246" y="23"/>
                  </a:lnTo>
                  <a:lnTo>
                    <a:pt x="250" y="30"/>
                  </a:lnTo>
                  <a:lnTo>
                    <a:pt x="250" y="30"/>
                  </a:lnTo>
                  <a:lnTo>
                    <a:pt x="255" y="40"/>
                  </a:lnTo>
                  <a:lnTo>
                    <a:pt x="257" y="51"/>
                  </a:lnTo>
                  <a:lnTo>
                    <a:pt x="259" y="61"/>
                  </a:lnTo>
                  <a:lnTo>
                    <a:pt x="260" y="70"/>
                  </a:lnTo>
                  <a:lnTo>
                    <a:pt x="260" y="91"/>
                  </a:lnTo>
                  <a:lnTo>
                    <a:pt x="259" y="111"/>
                  </a:lnTo>
                  <a:lnTo>
                    <a:pt x="259" y="111"/>
                  </a:lnTo>
                  <a:lnTo>
                    <a:pt x="257" y="128"/>
                  </a:lnTo>
                  <a:lnTo>
                    <a:pt x="257" y="145"/>
                  </a:lnTo>
                  <a:lnTo>
                    <a:pt x="257" y="145"/>
                  </a:lnTo>
                  <a:lnTo>
                    <a:pt x="256" y="150"/>
                  </a:lnTo>
                  <a:lnTo>
                    <a:pt x="255" y="155"/>
                  </a:lnTo>
                  <a:lnTo>
                    <a:pt x="252" y="159"/>
                  </a:lnTo>
                  <a:lnTo>
                    <a:pt x="250" y="163"/>
                  </a:lnTo>
                  <a:lnTo>
                    <a:pt x="246" y="165"/>
                  </a:lnTo>
                  <a:lnTo>
                    <a:pt x="242" y="167"/>
                  </a:lnTo>
                  <a:lnTo>
                    <a:pt x="233" y="168"/>
                  </a:lnTo>
                  <a:lnTo>
                    <a:pt x="233" y="168"/>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18" name="Freeform 1030"/>
            <p:cNvSpPr/>
            <p:nvPr/>
          </p:nvSpPr>
          <p:spPr bwMode="auto">
            <a:xfrm>
              <a:off x="2357438" y="4508500"/>
              <a:ext cx="101600" cy="63500"/>
            </a:xfrm>
            <a:custGeom>
              <a:avLst/>
              <a:gdLst/>
              <a:ahLst/>
              <a:cxnLst>
                <a:cxn ang="0">
                  <a:pos x="172" y="160"/>
                </a:cxn>
                <a:cxn ang="0">
                  <a:pos x="137" y="159"/>
                </a:cxn>
                <a:cxn ang="0">
                  <a:pos x="134" y="159"/>
                </a:cxn>
                <a:cxn ang="0">
                  <a:pos x="116" y="158"/>
                </a:cxn>
                <a:cxn ang="0">
                  <a:pos x="79" y="155"/>
                </a:cxn>
                <a:cxn ang="0">
                  <a:pos x="57" y="151"/>
                </a:cxn>
                <a:cxn ang="0">
                  <a:pos x="38" y="142"/>
                </a:cxn>
                <a:cxn ang="0">
                  <a:pos x="30" y="136"/>
                </a:cxn>
                <a:cxn ang="0">
                  <a:pos x="13" y="111"/>
                </a:cxn>
                <a:cxn ang="0">
                  <a:pos x="4" y="85"/>
                </a:cxn>
                <a:cxn ang="0">
                  <a:pos x="0" y="57"/>
                </a:cxn>
                <a:cxn ang="0">
                  <a:pos x="0" y="23"/>
                </a:cxn>
                <a:cxn ang="0">
                  <a:pos x="0" y="18"/>
                </a:cxn>
                <a:cxn ang="0">
                  <a:pos x="4" y="9"/>
                </a:cxn>
                <a:cxn ang="0">
                  <a:pos x="10" y="4"/>
                </a:cxn>
                <a:cxn ang="0">
                  <a:pos x="23" y="0"/>
                </a:cxn>
                <a:cxn ang="0">
                  <a:pos x="32" y="1"/>
                </a:cxn>
                <a:cxn ang="0">
                  <a:pos x="40" y="6"/>
                </a:cxn>
                <a:cxn ang="0">
                  <a:pos x="47" y="13"/>
                </a:cxn>
                <a:cxn ang="0">
                  <a:pos x="48" y="23"/>
                </a:cxn>
                <a:cxn ang="0">
                  <a:pos x="48" y="35"/>
                </a:cxn>
                <a:cxn ang="0">
                  <a:pos x="48" y="56"/>
                </a:cxn>
                <a:cxn ang="0">
                  <a:pos x="49" y="77"/>
                </a:cxn>
                <a:cxn ang="0">
                  <a:pos x="57" y="95"/>
                </a:cxn>
                <a:cxn ang="0">
                  <a:pos x="65" y="100"/>
                </a:cxn>
                <a:cxn ang="0">
                  <a:pos x="74" y="103"/>
                </a:cxn>
                <a:cxn ang="0">
                  <a:pos x="96" y="106"/>
                </a:cxn>
                <a:cxn ang="0">
                  <a:pos x="121" y="108"/>
                </a:cxn>
                <a:cxn ang="0">
                  <a:pos x="148" y="109"/>
                </a:cxn>
                <a:cxn ang="0">
                  <a:pos x="159" y="111"/>
                </a:cxn>
                <a:cxn ang="0">
                  <a:pos x="171" y="111"/>
                </a:cxn>
                <a:cxn ang="0">
                  <a:pos x="191" y="109"/>
                </a:cxn>
                <a:cxn ang="0">
                  <a:pos x="201" y="107"/>
                </a:cxn>
                <a:cxn ang="0">
                  <a:pos x="205" y="91"/>
                </a:cxn>
                <a:cxn ang="0">
                  <a:pos x="204" y="53"/>
                </a:cxn>
                <a:cxn ang="0">
                  <a:pos x="201" y="23"/>
                </a:cxn>
                <a:cxn ang="0">
                  <a:pos x="201" y="19"/>
                </a:cxn>
                <a:cxn ang="0">
                  <a:pos x="204" y="10"/>
                </a:cxn>
                <a:cxn ang="0">
                  <a:pos x="206" y="7"/>
                </a:cxn>
                <a:cxn ang="0">
                  <a:pos x="214" y="2"/>
                </a:cxn>
                <a:cxn ang="0">
                  <a:pos x="225" y="0"/>
                </a:cxn>
                <a:cxn ang="0">
                  <a:pos x="234" y="1"/>
                </a:cxn>
                <a:cxn ang="0">
                  <a:pos x="242" y="6"/>
                </a:cxn>
                <a:cxn ang="0">
                  <a:pos x="248" y="13"/>
                </a:cxn>
                <a:cxn ang="0">
                  <a:pos x="251" y="23"/>
                </a:cxn>
                <a:cxn ang="0">
                  <a:pos x="252" y="49"/>
                </a:cxn>
                <a:cxn ang="0">
                  <a:pos x="255" y="74"/>
                </a:cxn>
                <a:cxn ang="0">
                  <a:pos x="253" y="98"/>
                </a:cxn>
                <a:cxn ang="0">
                  <a:pos x="250" y="120"/>
                </a:cxn>
                <a:cxn ang="0">
                  <a:pos x="238" y="141"/>
                </a:cxn>
                <a:cxn ang="0">
                  <a:pos x="234" y="146"/>
                </a:cxn>
                <a:cxn ang="0">
                  <a:pos x="222" y="154"/>
                </a:cxn>
                <a:cxn ang="0">
                  <a:pos x="205" y="158"/>
                </a:cxn>
                <a:cxn ang="0">
                  <a:pos x="172" y="160"/>
                </a:cxn>
              </a:cxnLst>
              <a:rect l="0" t="0" r="r" b="b"/>
              <a:pathLst>
                <a:path w="255" h="160">
                  <a:moveTo>
                    <a:pt x="172" y="160"/>
                  </a:moveTo>
                  <a:lnTo>
                    <a:pt x="172" y="160"/>
                  </a:lnTo>
                  <a:lnTo>
                    <a:pt x="154" y="160"/>
                  </a:lnTo>
                  <a:lnTo>
                    <a:pt x="137" y="159"/>
                  </a:lnTo>
                  <a:lnTo>
                    <a:pt x="134" y="159"/>
                  </a:lnTo>
                  <a:lnTo>
                    <a:pt x="134" y="159"/>
                  </a:lnTo>
                  <a:lnTo>
                    <a:pt x="116" y="158"/>
                  </a:lnTo>
                  <a:lnTo>
                    <a:pt x="116" y="158"/>
                  </a:lnTo>
                  <a:lnTo>
                    <a:pt x="91" y="157"/>
                  </a:lnTo>
                  <a:lnTo>
                    <a:pt x="79" y="155"/>
                  </a:lnTo>
                  <a:lnTo>
                    <a:pt x="69" y="154"/>
                  </a:lnTo>
                  <a:lnTo>
                    <a:pt x="57" y="151"/>
                  </a:lnTo>
                  <a:lnTo>
                    <a:pt x="47" y="147"/>
                  </a:lnTo>
                  <a:lnTo>
                    <a:pt x="38" y="142"/>
                  </a:lnTo>
                  <a:lnTo>
                    <a:pt x="30" y="136"/>
                  </a:lnTo>
                  <a:lnTo>
                    <a:pt x="30" y="136"/>
                  </a:lnTo>
                  <a:lnTo>
                    <a:pt x="19" y="123"/>
                  </a:lnTo>
                  <a:lnTo>
                    <a:pt x="13" y="111"/>
                  </a:lnTo>
                  <a:lnTo>
                    <a:pt x="6" y="98"/>
                  </a:lnTo>
                  <a:lnTo>
                    <a:pt x="4" y="85"/>
                  </a:lnTo>
                  <a:lnTo>
                    <a:pt x="1" y="72"/>
                  </a:lnTo>
                  <a:lnTo>
                    <a:pt x="0" y="57"/>
                  </a:lnTo>
                  <a:lnTo>
                    <a:pt x="0" y="26"/>
                  </a:lnTo>
                  <a:lnTo>
                    <a:pt x="0" y="23"/>
                  </a:lnTo>
                  <a:lnTo>
                    <a:pt x="0" y="23"/>
                  </a:lnTo>
                  <a:lnTo>
                    <a:pt x="0" y="18"/>
                  </a:lnTo>
                  <a:lnTo>
                    <a:pt x="1" y="13"/>
                  </a:lnTo>
                  <a:lnTo>
                    <a:pt x="4" y="9"/>
                  </a:lnTo>
                  <a:lnTo>
                    <a:pt x="8" y="6"/>
                  </a:lnTo>
                  <a:lnTo>
                    <a:pt x="10" y="4"/>
                  </a:lnTo>
                  <a:lnTo>
                    <a:pt x="15" y="1"/>
                  </a:lnTo>
                  <a:lnTo>
                    <a:pt x="23" y="0"/>
                  </a:lnTo>
                  <a:lnTo>
                    <a:pt x="23" y="0"/>
                  </a:lnTo>
                  <a:lnTo>
                    <a:pt x="32" y="1"/>
                  </a:lnTo>
                  <a:lnTo>
                    <a:pt x="36" y="4"/>
                  </a:lnTo>
                  <a:lnTo>
                    <a:pt x="40" y="6"/>
                  </a:lnTo>
                  <a:lnTo>
                    <a:pt x="44" y="9"/>
                  </a:lnTo>
                  <a:lnTo>
                    <a:pt x="47" y="13"/>
                  </a:lnTo>
                  <a:lnTo>
                    <a:pt x="48" y="18"/>
                  </a:lnTo>
                  <a:lnTo>
                    <a:pt x="48" y="23"/>
                  </a:lnTo>
                  <a:lnTo>
                    <a:pt x="48" y="23"/>
                  </a:lnTo>
                  <a:lnTo>
                    <a:pt x="48" y="35"/>
                  </a:lnTo>
                  <a:lnTo>
                    <a:pt x="48" y="35"/>
                  </a:lnTo>
                  <a:lnTo>
                    <a:pt x="48" y="56"/>
                  </a:lnTo>
                  <a:lnTo>
                    <a:pt x="48" y="66"/>
                  </a:lnTo>
                  <a:lnTo>
                    <a:pt x="49" y="77"/>
                  </a:lnTo>
                  <a:lnTo>
                    <a:pt x="53" y="87"/>
                  </a:lnTo>
                  <a:lnTo>
                    <a:pt x="57" y="95"/>
                  </a:lnTo>
                  <a:lnTo>
                    <a:pt x="61" y="98"/>
                  </a:lnTo>
                  <a:lnTo>
                    <a:pt x="65" y="100"/>
                  </a:lnTo>
                  <a:lnTo>
                    <a:pt x="69" y="102"/>
                  </a:lnTo>
                  <a:lnTo>
                    <a:pt x="74" y="103"/>
                  </a:lnTo>
                  <a:lnTo>
                    <a:pt x="74" y="103"/>
                  </a:lnTo>
                  <a:lnTo>
                    <a:pt x="96" y="106"/>
                  </a:lnTo>
                  <a:lnTo>
                    <a:pt x="96" y="106"/>
                  </a:lnTo>
                  <a:lnTo>
                    <a:pt x="121" y="108"/>
                  </a:lnTo>
                  <a:lnTo>
                    <a:pt x="148" y="109"/>
                  </a:lnTo>
                  <a:lnTo>
                    <a:pt x="148" y="109"/>
                  </a:lnTo>
                  <a:lnTo>
                    <a:pt x="159" y="111"/>
                  </a:lnTo>
                  <a:lnTo>
                    <a:pt x="159" y="111"/>
                  </a:lnTo>
                  <a:lnTo>
                    <a:pt x="171" y="111"/>
                  </a:lnTo>
                  <a:lnTo>
                    <a:pt x="171" y="111"/>
                  </a:lnTo>
                  <a:lnTo>
                    <a:pt x="191" y="109"/>
                  </a:lnTo>
                  <a:lnTo>
                    <a:pt x="191" y="109"/>
                  </a:lnTo>
                  <a:lnTo>
                    <a:pt x="200" y="107"/>
                  </a:lnTo>
                  <a:lnTo>
                    <a:pt x="201" y="107"/>
                  </a:lnTo>
                  <a:lnTo>
                    <a:pt x="205" y="91"/>
                  </a:lnTo>
                  <a:lnTo>
                    <a:pt x="205" y="91"/>
                  </a:lnTo>
                  <a:lnTo>
                    <a:pt x="205" y="72"/>
                  </a:lnTo>
                  <a:lnTo>
                    <a:pt x="204" y="53"/>
                  </a:lnTo>
                  <a:lnTo>
                    <a:pt x="204" y="53"/>
                  </a:lnTo>
                  <a:lnTo>
                    <a:pt x="201" y="23"/>
                  </a:lnTo>
                  <a:lnTo>
                    <a:pt x="201" y="23"/>
                  </a:lnTo>
                  <a:lnTo>
                    <a:pt x="201" y="19"/>
                  </a:lnTo>
                  <a:lnTo>
                    <a:pt x="202" y="14"/>
                  </a:lnTo>
                  <a:lnTo>
                    <a:pt x="204" y="10"/>
                  </a:lnTo>
                  <a:lnTo>
                    <a:pt x="206" y="7"/>
                  </a:lnTo>
                  <a:lnTo>
                    <a:pt x="206" y="7"/>
                  </a:lnTo>
                  <a:lnTo>
                    <a:pt x="210" y="4"/>
                  </a:lnTo>
                  <a:lnTo>
                    <a:pt x="214" y="2"/>
                  </a:lnTo>
                  <a:lnTo>
                    <a:pt x="219" y="1"/>
                  </a:lnTo>
                  <a:lnTo>
                    <a:pt x="225" y="0"/>
                  </a:lnTo>
                  <a:lnTo>
                    <a:pt x="225" y="0"/>
                  </a:lnTo>
                  <a:lnTo>
                    <a:pt x="234" y="1"/>
                  </a:lnTo>
                  <a:lnTo>
                    <a:pt x="238" y="4"/>
                  </a:lnTo>
                  <a:lnTo>
                    <a:pt x="242" y="6"/>
                  </a:lnTo>
                  <a:lnTo>
                    <a:pt x="246" y="9"/>
                  </a:lnTo>
                  <a:lnTo>
                    <a:pt x="248" y="13"/>
                  </a:lnTo>
                  <a:lnTo>
                    <a:pt x="250" y="18"/>
                  </a:lnTo>
                  <a:lnTo>
                    <a:pt x="251" y="23"/>
                  </a:lnTo>
                  <a:lnTo>
                    <a:pt x="251" y="23"/>
                  </a:lnTo>
                  <a:lnTo>
                    <a:pt x="252" y="49"/>
                  </a:lnTo>
                  <a:lnTo>
                    <a:pt x="252" y="49"/>
                  </a:lnTo>
                  <a:lnTo>
                    <a:pt x="255" y="74"/>
                  </a:lnTo>
                  <a:lnTo>
                    <a:pt x="255" y="86"/>
                  </a:lnTo>
                  <a:lnTo>
                    <a:pt x="253" y="98"/>
                  </a:lnTo>
                  <a:lnTo>
                    <a:pt x="252" y="109"/>
                  </a:lnTo>
                  <a:lnTo>
                    <a:pt x="250" y="120"/>
                  </a:lnTo>
                  <a:lnTo>
                    <a:pt x="244" y="130"/>
                  </a:lnTo>
                  <a:lnTo>
                    <a:pt x="238" y="141"/>
                  </a:lnTo>
                  <a:lnTo>
                    <a:pt x="238" y="141"/>
                  </a:lnTo>
                  <a:lnTo>
                    <a:pt x="234" y="146"/>
                  </a:lnTo>
                  <a:lnTo>
                    <a:pt x="229" y="150"/>
                  </a:lnTo>
                  <a:lnTo>
                    <a:pt x="222" y="154"/>
                  </a:lnTo>
                  <a:lnTo>
                    <a:pt x="214" y="157"/>
                  </a:lnTo>
                  <a:lnTo>
                    <a:pt x="205" y="158"/>
                  </a:lnTo>
                  <a:lnTo>
                    <a:pt x="196" y="160"/>
                  </a:lnTo>
                  <a:lnTo>
                    <a:pt x="172" y="160"/>
                  </a:lnTo>
                  <a:lnTo>
                    <a:pt x="172" y="16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19" name="Freeform 1031"/>
            <p:cNvSpPr/>
            <p:nvPr/>
          </p:nvSpPr>
          <p:spPr bwMode="auto">
            <a:xfrm>
              <a:off x="2438401" y="4241800"/>
              <a:ext cx="117475" cy="117475"/>
            </a:xfrm>
            <a:custGeom>
              <a:avLst/>
              <a:gdLst/>
              <a:ahLst/>
              <a:cxnLst>
                <a:cxn ang="0">
                  <a:pos x="190" y="297"/>
                </a:cxn>
                <a:cxn ang="0">
                  <a:pos x="114" y="293"/>
                </a:cxn>
                <a:cxn ang="0">
                  <a:pos x="85" y="290"/>
                </a:cxn>
                <a:cxn ang="0">
                  <a:pos x="58" y="288"/>
                </a:cxn>
                <a:cxn ang="0">
                  <a:pos x="48" y="285"/>
                </a:cxn>
                <a:cxn ang="0">
                  <a:pos x="40" y="280"/>
                </a:cxn>
                <a:cxn ang="0">
                  <a:pos x="34" y="271"/>
                </a:cxn>
                <a:cxn ang="0">
                  <a:pos x="33" y="262"/>
                </a:cxn>
                <a:cxn ang="0">
                  <a:pos x="36" y="254"/>
                </a:cxn>
                <a:cxn ang="0">
                  <a:pos x="40" y="246"/>
                </a:cxn>
                <a:cxn ang="0">
                  <a:pos x="46" y="241"/>
                </a:cxn>
                <a:cxn ang="0">
                  <a:pos x="55" y="239"/>
                </a:cxn>
                <a:cxn ang="0">
                  <a:pos x="57" y="239"/>
                </a:cxn>
                <a:cxn ang="0">
                  <a:pos x="84" y="241"/>
                </a:cxn>
                <a:cxn ang="0">
                  <a:pos x="186" y="250"/>
                </a:cxn>
                <a:cxn ang="0">
                  <a:pos x="216" y="251"/>
                </a:cxn>
                <a:cxn ang="0">
                  <a:pos x="239" y="250"/>
                </a:cxn>
                <a:cxn ang="0">
                  <a:pos x="246" y="247"/>
                </a:cxn>
                <a:cxn ang="0">
                  <a:pos x="246" y="246"/>
                </a:cxn>
                <a:cxn ang="0">
                  <a:pos x="248" y="238"/>
                </a:cxn>
                <a:cxn ang="0">
                  <a:pos x="249" y="211"/>
                </a:cxn>
                <a:cxn ang="0">
                  <a:pos x="245" y="174"/>
                </a:cxn>
                <a:cxn ang="0">
                  <a:pos x="244" y="170"/>
                </a:cxn>
                <a:cxn ang="0">
                  <a:pos x="237" y="147"/>
                </a:cxn>
                <a:cxn ang="0">
                  <a:pos x="225" y="128"/>
                </a:cxn>
                <a:cxn ang="0">
                  <a:pos x="208" y="115"/>
                </a:cxn>
                <a:cxn ang="0">
                  <a:pos x="188" y="102"/>
                </a:cxn>
                <a:cxn ang="0">
                  <a:pos x="151" y="82"/>
                </a:cxn>
                <a:cxn ang="0">
                  <a:pos x="113" y="65"/>
                </a:cxn>
                <a:cxn ang="0">
                  <a:pos x="75" y="54"/>
                </a:cxn>
                <a:cxn ang="0">
                  <a:pos x="33" y="48"/>
                </a:cxn>
                <a:cxn ang="0">
                  <a:pos x="24" y="50"/>
                </a:cxn>
                <a:cxn ang="0">
                  <a:pos x="21" y="50"/>
                </a:cxn>
                <a:cxn ang="0">
                  <a:pos x="12" y="47"/>
                </a:cxn>
                <a:cxn ang="0">
                  <a:pos x="6" y="42"/>
                </a:cxn>
                <a:cxn ang="0">
                  <a:pos x="2" y="35"/>
                </a:cxn>
                <a:cxn ang="0">
                  <a:pos x="0" y="26"/>
                </a:cxn>
                <a:cxn ang="0">
                  <a:pos x="2" y="17"/>
                </a:cxn>
                <a:cxn ang="0">
                  <a:pos x="6" y="9"/>
                </a:cxn>
                <a:cxn ang="0">
                  <a:pos x="14" y="3"/>
                </a:cxn>
                <a:cxn ang="0">
                  <a:pos x="24" y="0"/>
                </a:cxn>
                <a:cxn ang="0">
                  <a:pos x="36" y="0"/>
                </a:cxn>
                <a:cxn ang="0">
                  <a:pos x="49" y="0"/>
                </a:cxn>
                <a:cxn ang="0">
                  <a:pos x="92" y="7"/>
                </a:cxn>
                <a:cxn ang="0">
                  <a:pos x="151" y="24"/>
                </a:cxn>
                <a:cxn ang="0">
                  <a:pos x="206" y="51"/>
                </a:cxn>
                <a:cxn ang="0">
                  <a:pos x="253" y="88"/>
                </a:cxn>
                <a:cxn ang="0">
                  <a:pos x="262" y="97"/>
                </a:cxn>
                <a:cxn ang="0">
                  <a:pos x="276" y="115"/>
                </a:cxn>
                <a:cxn ang="0">
                  <a:pos x="287" y="136"/>
                </a:cxn>
                <a:cxn ang="0">
                  <a:pos x="292" y="158"/>
                </a:cxn>
                <a:cxn ang="0">
                  <a:pos x="293" y="170"/>
                </a:cxn>
                <a:cxn ang="0">
                  <a:pos x="296" y="196"/>
                </a:cxn>
                <a:cxn ang="0">
                  <a:pos x="297" y="230"/>
                </a:cxn>
                <a:cxn ang="0">
                  <a:pos x="297" y="243"/>
                </a:cxn>
                <a:cxn ang="0">
                  <a:pos x="296" y="251"/>
                </a:cxn>
                <a:cxn ang="0">
                  <a:pos x="293" y="264"/>
                </a:cxn>
                <a:cxn ang="0">
                  <a:pos x="288" y="275"/>
                </a:cxn>
                <a:cxn ang="0">
                  <a:pos x="275" y="285"/>
                </a:cxn>
                <a:cxn ang="0">
                  <a:pos x="253" y="292"/>
                </a:cxn>
                <a:cxn ang="0">
                  <a:pos x="224" y="296"/>
                </a:cxn>
                <a:cxn ang="0">
                  <a:pos x="190" y="297"/>
                </a:cxn>
              </a:cxnLst>
              <a:rect l="0" t="0" r="r" b="b"/>
              <a:pathLst>
                <a:path w="297" h="297">
                  <a:moveTo>
                    <a:pt x="190" y="297"/>
                  </a:moveTo>
                  <a:lnTo>
                    <a:pt x="190" y="297"/>
                  </a:lnTo>
                  <a:lnTo>
                    <a:pt x="152" y="296"/>
                  </a:lnTo>
                  <a:lnTo>
                    <a:pt x="114" y="293"/>
                  </a:lnTo>
                  <a:lnTo>
                    <a:pt x="114" y="293"/>
                  </a:lnTo>
                  <a:lnTo>
                    <a:pt x="85" y="290"/>
                  </a:lnTo>
                  <a:lnTo>
                    <a:pt x="58" y="288"/>
                  </a:lnTo>
                  <a:lnTo>
                    <a:pt x="58" y="288"/>
                  </a:lnTo>
                  <a:lnTo>
                    <a:pt x="51" y="288"/>
                  </a:lnTo>
                  <a:lnTo>
                    <a:pt x="48" y="285"/>
                  </a:lnTo>
                  <a:lnTo>
                    <a:pt x="42" y="283"/>
                  </a:lnTo>
                  <a:lnTo>
                    <a:pt x="40" y="280"/>
                  </a:lnTo>
                  <a:lnTo>
                    <a:pt x="37" y="276"/>
                  </a:lnTo>
                  <a:lnTo>
                    <a:pt x="34" y="271"/>
                  </a:lnTo>
                  <a:lnTo>
                    <a:pt x="34" y="267"/>
                  </a:lnTo>
                  <a:lnTo>
                    <a:pt x="33" y="262"/>
                  </a:lnTo>
                  <a:lnTo>
                    <a:pt x="33" y="262"/>
                  </a:lnTo>
                  <a:lnTo>
                    <a:pt x="36" y="254"/>
                  </a:lnTo>
                  <a:lnTo>
                    <a:pt x="37" y="250"/>
                  </a:lnTo>
                  <a:lnTo>
                    <a:pt x="40" y="246"/>
                  </a:lnTo>
                  <a:lnTo>
                    <a:pt x="42" y="243"/>
                  </a:lnTo>
                  <a:lnTo>
                    <a:pt x="46" y="241"/>
                  </a:lnTo>
                  <a:lnTo>
                    <a:pt x="50" y="239"/>
                  </a:lnTo>
                  <a:lnTo>
                    <a:pt x="55" y="239"/>
                  </a:lnTo>
                  <a:lnTo>
                    <a:pt x="57" y="239"/>
                  </a:lnTo>
                  <a:lnTo>
                    <a:pt x="57" y="239"/>
                  </a:lnTo>
                  <a:lnTo>
                    <a:pt x="84" y="241"/>
                  </a:lnTo>
                  <a:lnTo>
                    <a:pt x="84" y="241"/>
                  </a:lnTo>
                  <a:lnTo>
                    <a:pt x="151" y="247"/>
                  </a:lnTo>
                  <a:lnTo>
                    <a:pt x="186" y="250"/>
                  </a:lnTo>
                  <a:lnTo>
                    <a:pt x="216" y="251"/>
                  </a:lnTo>
                  <a:lnTo>
                    <a:pt x="216" y="251"/>
                  </a:lnTo>
                  <a:lnTo>
                    <a:pt x="229" y="250"/>
                  </a:lnTo>
                  <a:lnTo>
                    <a:pt x="239" y="250"/>
                  </a:lnTo>
                  <a:lnTo>
                    <a:pt x="244" y="249"/>
                  </a:lnTo>
                  <a:lnTo>
                    <a:pt x="246" y="247"/>
                  </a:lnTo>
                  <a:lnTo>
                    <a:pt x="246" y="246"/>
                  </a:lnTo>
                  <a:lnTo>
                    <a:pt x="246" y="246"/>
                  </a:lnTo>
                  <a:lnTo>
                    <a:pt x="246" y="246"/>
                  </a:lnTo>
                  <a:lnTo>
                    <a:pt x="248" y="238"/>
                  </a:lnTo>
                  <a:lnTo>
                    <a:pt x="249" y="229"/>
                  </a:lnTo>
                  <a:lnTo>
                    <a:pt x="249" y="211"/>
                  </a:lnTo>
                  <a:lnTo>
                    <a:pt x="246" y="191"/>
                  </a:lnTo>
                  <a:lnTo>
                    <a:pt x="245" y="174"/>
                  </a:lnTo>
                  <a:lnTo>
                    <a:pt x="244" y="170"/>
                  </a:lnTo>
                  <a:lnTo>
                    <a:pt x="244" y="170"/>
                  </a:lnTo>
                  <a:lnTo>
                    <a:pt x="241" y="158"/>
                  </a:lnTo>
                  <a:lnTo>
                    <a:pt x="237" y="147"/>
                  </a:lnTo>
                  <a:lnTo>
                    <a:pt x="232" y="137"/>
                  </a:lnTo>
                  <a:lnTo>
                    <a:pt x="225" y="128"/>
                  </a:lnTo>
                  <a:lnTo>
                    <a:pt x="218" y="122"/>
                  </a:lnTo>
                  <a:lnTo>
                    <a:pt x="208" y="115"/>
                  </a:lnTo>
                  <a:lnTo>
                    <a:pt x="190" y="103"/>
                  </a:lnTo>
                  <a:lnTo>
                    <a:pt x="188" y="102"/>
                  </a:lnTo>
                  <a:lnTo>
                    <a:pt x="188" y="102"/>
                  </a:lnTo>
                  <a:lnTo>
                    <a:pt x="151" y="82"/>
                  </a:lnTo>
                  <a:lnTo>
                    <a:pt x="133" y="73"/>
                  </a:lnTo>
                  <a:lnTo>
                    <a:pt x="113" y="65"/>
                  </a:lnTo>
                  <a:lnTo>
                    <a:pt x="95" y="59"/>
                  </a:lnTo>
                  <a:lnTo>
                    <a:pt x="75" y="54"/>
                  </a:lnTo>
                  <a:lnTo>
                    <a:pt x="54" y="50"/>
                  </a:lnTo>
                  <a:lnTo>
                    <a:pt x="33" y="48"/>
                  </a:lnTo>
                  <a:lnTo>
                    <a:pt x="33" y="48"/>
                  </a:lnTo>
                  <a:lnTo>
                    <a:pt x="24" y="50"/>
                  </a:lnTo>
                  <a:lnTo>
                    <a:pt x="21" y="50"/>
                  </a:lnTo>
                  <a:lnTo>
                    <a:pt x="21" y="50"/>
                  </a:lnTo>
                  <a:lnTo>
                    <a:pt x="17" y="48"/>
                  </a:lnTo>
                  <a:lnTo>
                    <a:pt x="12" y="47"/>
                  </a:lnTo>
                  <a:lnTo>
                    <a:pt x="8" y="45"/>
                  </a:lnTo>
                  <a:lnTo>
                    <a:pt x="6" y="42"/>
                  </a:lnTo>
                  <a:lnTo>
                    <a:pt x="3" y="39"/>
                  </a:lnTo>
                  <a:lnTo>
                    <a:pt x="2" y="35"/>
                  </a:lnTo>
                  <a:lnTo>
                    <a:pt x="0" y="26"/>
                  </a:lnTo>
                  <a:lnTo>
                    <a:pt x="0" y="26"/>
                  </a:lnTo>
                  <a:lnTo>
                    <a:pt x="0" y="22"/>
                  </a:lnTo>
                  <a:lnTo>
                    <a:pt x="2" y="17"/>
                  </a:lnTo>
                  <a:lnTo>
                    <a:pt x="3" y="13"/>
                  </a:lnTo>
                  <a:lnTo>
                    <a:pt x="6" y="9"/>
                  </a:lnTo>
                  <a:lnTo>
                    <a:pt x="10" y="5"/>
                  </a:lnTo>
                  <a:lnTo>
                    <a:pt x="14" y="3"/>
                  </a:lnTo>
                  <a:lnTo>
                    <a:pt x="19" y="1"/>
                  </a:lnTo>
                  <a:lnTo>
                    <a:pt x="24" y="0"/>
                  </a:lnTo>
                  <a:lnTo>
                    <a:pt x="24" y="0"/>
                  </a:lnTo>
                  <a:lnTo>
                    <a:pt x="36" y="0"/>
                  </a:lnTo>
                  <a:lnTo>
                    <a:pt x="36" y="0"/>
                  </a:lnTo>
                  <a:lnTo>
                    <a:pt x="49" y="0"/>
                  </a:lnTo>
                  <a:lnTo>
                    <a:pt x="63" y="1"/>
                  </a:lnTo>
                  <a:lnTo>
                    <a:pt x="92" y="7"/>
                  </a:lnTo>
                  <a:lnTo>
                    <a:pt x="121" y="13"/>
                  </a:lnTo>
                  <a:lnTo>
                    <a:pt x="151" y="24"/>
                  </a:lnTo>
                  <a:lnTo>
                    <a:pt x="178" y="37"/>
                  </a:lnTo>
                  <a:lnTo>
                    <a:pt x="206" y="51"/>
                  </a:lnTo>
                  <a:lnTo>
                    <a:pt x="231" y="68"/>
                  </a:lnTo>
                  <a:lnTo>
                    <a:pt x="253" y="88"/>
                  </a:lnTo>
                  <a:lnTo>
                    <a:pt x="253" y="88"/>
                  </a:lnTo>
                  <a:lnTo>
                    <a:pt x="262" y="97"/>
                  </a:lnTo>
                  <a:lnTo>
                    <a:pt x="270" y="106"/>
                  </a:lnTo>
                  <a:lnTo>
                    <a:pt x="276" y="115"/>
                  </a:lnTo>
                  <a:lnTo>
                    <a:pt x="283" y="126"/>
                  </a:lnTo>
                  <a:lnTo>
                    <a:pt x="287" y="136"/>
                  </a:lnTo>
                  <a:lnTo>
                    <a:pt x="291" y="148"/>
                  </a:lnTo>
                  <a:lnTo>
                    <a:pt x="292" y="158"/>
                  </a:lnTo>
                  <a:lnTo>
                    <a:pt x="293" y="170"/>
                  </a:lnTo>
                  <a:lnTo>
                    <a:pt x="293" y="170"/>
                  </a:lnTo>
                  <a:lnTo>
                    <a:pt x="296" y="196"/>
                  </a:lnTo>
                  <a:lnTo>
                    <a:pt x="296" y="196"/>
                  </a:lnTo>
                  <a:lnTo>
                    <a:pt x="297" y="218"/>
                  </a:lnTo>
                  <a:lnTo>
                    <a:pt x="297" y="230"/>
                  </a:lnTo>
                  <a:lnTo>
                    <a:pt x="297" y="241"/>
                  </a:lnTo>
                  <a:lnTo>
                    <a:pt x="297" y="243"/>
                  </a:lnTo>
                  <a:lnTo>
                    <a:pt x="297" y="243"/>
                  </a:lnTo>
                  <a:lnTo>
                    <a:pt x="296" y="251"/>
                  </a:lnTo>
                  <a:lnTo>
                    <a:pt x="295" y="258"/>
                  </a:lnTo>
                  <a:lnTo>
                    <a:pt x="293" y="264"/>
                  </a:lnTo>
                  <a:lnTo>
                    <a:pt x="291" y="269"/>
                  </a:lnTo>
                  <a:lnTo>
                    <a:pt x="288" y="275"/>
                  </a:lnTo>
                  <a:lnTo>
                    <a:pt x="284" y="279"/>
                  </a:lnTo>
                  <a:lnTo>
                    <a:pt x="275" y="285"/>
                  </a:lnTo>
                  <a:lnTo>
                    <a:pt x="265" y="289"/>
                  </a:lnTo>
                  <a:lnTo>
                    <a:pt x="253" y="292"/>
                  </a:lnTo>
                  <a:lnTo>
                    <a:pt x="224" y="296"/>
                  </a:lnTo>
                  <a:lnTo>
                    <a:pt x="224" y="296"/>
                  </a:lnTo>
                  <a:lnTo>
                    <a:pt x="207" y="297"/>
                  </a:lnTo>
                  <a:lnTo>
                    <a:pt x="190" y="297"/>
                  </a:lnTo>
                  <a:lnTo>
                    <a:pt x="190" y="29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20" name="Freeform 1032"/>
            <p:cNvSpPr/>
            <p:nvPr/>
          </p:nvSpPr>
          <p:spPr bwMode="auto">
            <a:xfrm>
              <a:off x="2362201" y="4311650"/>
              <a:ext cx="201613" cy="217488"/>
            </a:xfrm>
            <a:custGeom>
              <a:avLst/>
              <a:gdLst/>
              <a:ahLst/>
              <a:cxnLst>
                <a:cxn ang="0">
                  <a:pos x="226" y="545"/>
                </a:cxn>
                <a:cxn ang="0">
                  <a:pos x="192" y="532"/>
                </a:cxn>
                <a:cxn ang="0">
                  <a:pos x="187" y="512"/>
                </a:cxn>
                <a:cxn ang="0">
                  <a:pos x="204" y="493"/>
                </a:cxn>
                <a:cxn ang="0">
                  <a:pos x="218" y="491"/>
                </a:cxn>
                <a:cxn ang="0">
                  <a:pos x="239" y="498"/>
                </a:cxn>
                <a:cxn ang="0">
                  <a:pos x="274" y="499"/>
                </a:cxn>
                <a:cxn ang="0">
                  <a:pos x="354" y="477"/>
                </a:cxn>
                <a:cxn ang="0">
                  <a:pos x="401" y="453"/>
                </a:cxn>
                <a:cxn ang="0">
                  <a:pos x="439" y="416"/>
                </a:cxn>
                <a:cxn ang="0">
                  <a:pos x="459" y="365"/>
                </a:cxn>
                <a:cxn ang="0">
                  <a:pos x="460" y="325"/>
                </a:cxn>
                <a:cxn ang="0">
                  <a:pos x="445" y="278"/>
                </a:cxn>
                <a:cxn ang="0">
                  <a:pos x="422" y="251"/>
                </a:cxn>
                <a:cxn ang="0">
                  <a:pos x="365" y="215"/>
                </a:cxn>
                <a:cxn ang="0">
                  <a:pos x="277" y="187"/>
                </a:cxn>
                <a:cxn ang="0">
                  <a:pos x="163" y="157"/>
                </a:cxn>
                <a:cxn ang="0">
                  <a:pos x="98" y="141"/>
                </a:cxn>
                <a:cxn ang="0">
                  <a:pos x="42" y="124"/>
                </a:cxn>
                <a:cxn ang="0">
                  <a:pos x="9" y="99"/>
                </a:cxn>
                <a:cxn ang="0">
                  <a:pos x="1" y="78"/>
                </a:cxn>
                <a:cxn ang="0">
                  <a:pos x="6" y="39"/>
                </a:cxn>
                <a:cxn ang="0">
                  <a:pos x="29" y="18"/>
                </a:cxn>
                <a:cxn ang="0">
                  <a:pos x="127" y="0"/>
                </a:cxn>
                <a:cxn ang="0">
                  <a:pos x="166" y="1"/>
                </a:cxn>
                <a:cxn ang="0">
                  <a:pos x="204" y="13"/>
                </a:cxn>
                <a:cxn ang="0">
                  <a:pos x="243" y="44"/>
                </a:cxn>
                <a:cxn ang="0">
                  <a:pos x="261" y="61"/>
                </a:cxn>
                <a:cxn ang="0">
                  <a:pos x="264" y="85"/>
                </a:cxn>
                <a:cxn ang="0">
                  <a:pos x="243" y="102"/>
                </a:cxn>
                <a:cxn ang="0">
                  <a:pos x="231" y="96"/>
                </a:cxn>
                <a:cxn ang="0">
                  <a:pos x="205" y="72"/>
                </a:cxn>
                <a:cxn ang="0">
                  <a:pos x="178" y="55"/>
                </a:cxn>
                <a:cxn ang="0">
                  <a:pos x="129" y="45"/>
                </a:cxn>
                <a:cxn ang="0">
                  <a:pos x="87" y="51"/>
                </a:cxn>
                <a:cxn ang="0">
                  <a:pos x="63" y="64"/>
                </a:cxn>
                <a:cxn ang="0">
                  <a:pos x="63" y="72"/>
                </a:cxn>
                <a:cxn ang="0">
                  <a:pos x="86" y="87"/>
                </a:cxn>
                <a:cxn ang="0">
                  <a:pos x="254" y="129"/>
                </a:cxn>
                <a:cxn ang="0">
                  <a:pos x="308" y="145"/>
                </a:cxn>
                <a:cxn ang="0">
                  <a:pos x="418" y="187"/>
                </a:cxn>
                <a:cxn ang="0">
                  <a:pos x="468" y="226"/>
                </a:cxn>
                <a:cxn ang="0">
                  <a:pos x="493" y="266"/>
                </a:cxn>
                <a:cxn ang="0">
                  <a:pos x="507" y="325"/>
                </a:cxn>
                <a:cxn ang="0">
                  <a:pos x="506" y="387"/>
                </a:cxn>
                <a:cxn ang="0">
                  <a:pos x="484" y="443"/>
                </a:cxn>
                <a:cxn ang="0">
                  <a:pos x="441" y="486"/>
                </a:cxn>
                <a:cxn ang="0">
                  <a:pos x="380" y="519"/>
                </a:cxn>
                <a:cxn ang="0">
                  <a:pos x="282" y="546"/>
                </a:cxn>
              </a:cxnLst>
              <a:rect l="0" t="0" r="r" b="b"/>
              <a:pathLst>
                <a:path w="509" h="548">
                  <a:moveTo>
                    <a:pt x="257" y="548"/>
                  </a:moveTo>
                  <a:lnTo>
                    <a:pt x="257" y="548"/>
                  </a:lnTo>
                  <a:lnTo>
                    <a:pt x="242" y="548"/>
                  </a:lnTo>
                  <a:lnTo>
                    <a:pt x="226" y="545"/>
                  </a:lnTo>
                  <a:lnTo>
                    <a:pt x="212" y="541"/>
                  </a:lnTo>
                  <a:lnTo>
                    <a:pt x="199" y="536"/>
                  </a:lnTo>
                  <a:lnTo>
                    <a:pt x="199" y="536"/>
                  </a:lnTo>
                  <a:lnTo>
                    <a:pt x="192" y="532"/>
                  </a:lnTo>
                  <a:lnTo>
                    <a:pt x="188" y="527"/>
                  </a:lnTo>
                  <a:lnTo>
                    <a:pt x="187" y="520"/>
                  </a:lnTo>
                  <a:lnTo>
                    <a:pt x="187" y="512"/>
                  </a:lnTo>
                  <a:lnTo>
                    <a:pt x="187" y="512"/>
                  </a:lnTo>
                  <a:lnTo>
                    <a:pt x="191" y="504"/>
                  </a:lnTo>
                  <a:lnTo>
                    <a:pt x="196" y="498"/>
                  </a:lnTo>
                  <a:lnTo>
                    <a:pt x="200" y="495"/>
                  </a:lnTo>
                  <a:lnTo>
                    <a:pt x="204" y="493"/>
                  </a:lnTo>
                  <a:lnTo>
                    <a:pt x="208" y="491"/>
                  </a:lnTo>
                  <a:lnTo>
                    <a:pt x="213" y="491"/>
                  </a:lnTo>
                  <a:lnTo>
                    <a:pt x="213" y="491"/>
                  </a:lnTo>
                  <a:lnTo>
                    <a:pt x="218" y="491"/>
                  </a:lnTo>
                  <a:lnTo>
                    <a:pt x="225" y="494"/>
                  </a:lnTo>
                  <a:lnTo>
                    <a:pt x="225" y="494"/>
                  </a:lnTo>
                  <a:lnTo>
                    <a:pt x="231" y="497"/>
                  </a:lnTo>
                  <a:lnTo>
                    <a:pt x="239" y="498"/>
                  </a:lnTo>
                  <a:lnTo>
                    <a:pt x="247" y="499"/>
                  </a:lnTo>
                  <a:lnTo>
                    <a:pt x="256" y="499"/>
                  </a:lnTo>
                  <a:lnTo>
                    <a:pt x="256" y="499"/>
                  </a:lnTo>
                  <a:lnTo>
                    <a:pt x="274" y="499"/>
                  </a:lnTo>
                  <a:lnTo>
                    <a:pt x="294" y="495"/>
                  </a:lnTo>
                  <a:lnTo>
                    <a:pt x="315" y="490"/>
                  </a:lnTo>
                  <a:lnTo>
                    <a:pt x="335" y="484"/>
                  </a:lnTo>
                  <a:lnTo>
                    <a:pt x="354" y="477"/>
                  </a:lnTo>
                  <a:lnTo>
                    <a:pt x="373" y="469"/>
                  </a:lnTo>
                  <a:lnTo>
                    <a:pt x="388" y="461"/>
                  </a:lnTo>
                  <a:lnTo>
                    <a:pt x="401" y="453"/>
                  </a:lnTo>
                  <a:lnTo>
                    <a:pt x="401" y="453"/>
                  </a:lnTo>
                  <a:lnTo>
                    <a:pt x="412" y="446"/>
                  </a:lnTo>
                  <a:lnTo>
                    <a:pt x="422" y="436"/>
                  </a:lnTo>
                  <a:lnTo>
                    <a:pt x="431" y="426"/>
                  </a:lnTo>
                  <a:lnTo>
                    <a:pt x="439" y="416"/>
                  </a:lnTo>
                  <a:lnTo>
                    <a:pt x="446" y="404"/>
                  </a:lnTo>
                  <a:lnTo>
                    <a:pt x="451" y="392"/>
                  </a:lnTo>
                  <a:lnTo>
                    <a:pt x="456" y="379"/>
                  </a:lnTo>
                  <a:lnTo>
                    <a:pt x="459" y="365"/>
                  </a:lnTo>
                  <a:lnTo>
                    <a:pt x="459" y="365"/>
                  </a:lnTo>
                  <a:lnTo>
                    <a:pt x="460" y="351"/>
                  </a:lnTo>
                  <a:lnTo>
                    <a:pt x="462" y="338"/>
                  </a:lnTo>
                  <a:lnTo>
                    <a:pt x="460" y="325"/>
                  </a:lnTo>
                  <a:lnTo>
                    <a:pt x="458" y="312"/>
                  </a:lnTo>
                  <a:lnTo>
                    <a:pt x="455" y="300"/>
                  </a:lnTo>
                  <a:lnTo>
                    <a:pt x="450" y="289"/>
                  </a:lnTo>
                  <a:lnTo>
                    <a:pt x="445" y="278"/>
                  </a:lnTo>
                  <a:lnTo>
                    <a:pt x="437" y="266"/>
                  </a:lnTo>
                  <a:lnTo>
                    <a:pt x="437" y="266"/>
                  </a:lnTo>
                  <a:lnTo>
                    <a:pt x="430" y="259"/>
                  </a:lnTo>
                  <a:lnTo>
                    <a:pt x="422" y="251"/>
                  </a:lnTo>
                  <a:lnTo>
                    <a:pt x="414" y="244"/>
                  </a:lnTo>
                  <a:lnTo>
                    <a:pt x="405" y="238"/>
                  </a:lnTo>
                  <a:lnTo>
                    <a:pt x="386" y="226"/>
                  </a:lnTo>
                  <a:lnTo>
                    <a:pt x="365" y="215"/>
                  </a:lnTo>
                  <a:lnTo>
                    <a:pt x="344" y="208"/>
                  </a:lnTo>
                  <a:lnTo>
                    <a:pt x="320" y="200"/>
                  </a:lnTo>
                  <a:lnTo>
                    <a:pt x="277" y="187"/>
                  </a:lnTo>
                  <a:lnTo>
                    <a:pt x="277" y="187"/>
                  </a:lnTo>
                  <a:lnTo>
                    <a:pt x="259" y="181"/>
                  </a:lnTo>
                  <a:lnTo>
                    <a:pt x="259" y="181"/>
                  </a:lnTo>
                  <a:lnTo>
                    <a:pt x="210" y="170"/>
                  </a:lnTo>
                  <a:lnTo>
                    <a:pt x="163" y="157"/>
                  </a:lnTo>
                  <a:lnTo>
                    <a:pt x="163" y="157"/>
                  </a:lnTo>
                  <a:lnTo>
                    <a:pt x="110" y="143"/>
                  </a:lnTo>
                  <a:lnTo>
                    <a:pt x="110" y="143"/>
                  </a:lnTo>
                  <a:lnTo>
                    <a:pt x="98" y="141"/>
                  </a:lnTo>
                  <a:lnTo>
                    <a:pt x="98" y="141"/>
                  </a:lnTo>
                  <a:lnTo>
                    <a:pt x="70" y="134"/>
                  </a:lnTo>
                  <a:lnTo>
                    <a:pt x="56" y="129"/>
                  </a:lnTo>
                  <a:lnTo>
                    <a:pt x="42" y="124"/>
                  </a:lnTo>
                  <a:lnTo>
                    <a:pt x="29" y="117"/>
                  </a:lnTo>
                  <a:lnTo>
                    <a:pt x="17" y="109"/>
                  </a:lnTo>
                  <a:lnTo>
                    <a:pt x="13" y="104"/>
                  </a:lnTo>
                  <a:lnTo>
                    <a:pt x="9" y="99"/>
                  </a:lnTo>
                  <a:lnTo>
                    <a:pt x="5" y="94"/>
                  </a:lnTo>
                  <a:lnTo>
                    <a:pt x="2" y="89"/>
                  </a:lnTo>
                  <a:lnTo>
                    <a:pt x="2" y="89"/>
                  </a:lnTo>
                  <a:lnTo>
                    <a:pt x="1" y="78"/>
                  </a:lnTo>
                  <a:lnTo>
                    <a:pt x="0" y="69"/>
                  </a:lnTo>
                  <a:lnTo>
                    <a:pt x="1" y="58"/>
                  </a:lnTo>
                  <a:lnTo>
                    <a:pt x="2" y="48"/>
                  </a:lnTo>
                  <a:lnTo>
                    <a:pt x="6" y="39"/>
                  </a:lnTo>
                  <a:lnTo>
                    <a:pt x="13" y="31"/>
                  </a:lnTo>
                  <a:lnTo>
                    <a:pt x="19" y="23"/>
                  </a:lnTo>
                  <a:lnTo>
                    <a:pt x="29" y="18"/>
                  </a:lnTo>
                  <a:lnTo>
                    <a:pt x="29" y="18"/>
                  </a:lnTo>
                  <a:lnTo>
                    <a:pt x="51" y="10"/>
                  </a:lnTo>
                  <a:lnTo>
                    <a:pt x="74" y="4"/>
                  </a:lnTo>
                  <a:lnTo>
                    <a:pt x="100" y="1"/>
                  </a:lnTo>
                  <a:lnTo>
                    <a:pt x="127" y="0"/>
                  </a:lnTo>
                  <a:lnTo>
                    <a:pt x="127" y="0"/>
                  </a:lnTo>
                  <a:lnTo>
                    <a:pt x="146" y="0"/>
                  </a:lnTo>
                  <a:lnTo>
                    <a:pt x="166" y="1"/>
                  </a:lnTo>
                  <a:lnTo>
                    <a:pt x="166" y="1"/>
                  </a:lnTo>
                  <a:lnTo>
                    <a:pt x="178" y="4"/>
                  </a:lnTo>
                  <a:lnTo>
                    <a:pt x="187" y="6"/>
                  </a:lnTo>
                  <a:lnTo>
                    <a:pt x="196" y="9"/>
                  </a:lnTo>
                  <a:lnTo>
                    <a:pt x="204" y="13"/>
                  </a:lnTo>
                  <a:lnTo>
                    <a:pt x="218" y="23"/>
                  </a:lnTo>
                  <a:lnTo>
                    <a:pt x="233" y="35"/>
                  </a:lnTo>
                  <a:lnTo>
                    <a:pt x="233" y="35"/>
                  </a:lnTo>
                  <a:lnTo>
                    <a:pt x="243" y="44"/>
                  </a:lnTo>
                  <a:lnTo>
                    <a:pt x="255" y="53"/>
                  </a:lnTo>
                  <a:lnTo>
                    <a:pt x="255" y="53"/>
                  </a:lnTo>
                  <a:lnTo>
                    <a:pt x="259" y="57"/>
                  </a:lnTo>
                  <a:lnTo>
                    <a:pt x="261" y="61"/>
                  </a:lnTo>
                  <a:lnTo>
                    <a:pt x="265" y="69"/>
                  </a:lnTo>
                  <a:lnTo>
                    <a:pt x="265" y="77"/>
                  </a:lnTo>
                  <a:lnTo>
                    <a:pt x="264" y="85"/>
                  </a:lnTo>
                  <a:lnTo>
                    <a:pt x="264" y="85"/>
                  </a:lnTo>
                  <a:lnTo>
                    <a:pt x="261" y="91"/>
                  </a:lnTo>
                  <a:lnTo>
                    <a:pt x="256" y="96"/>
                  </a:lnTo>
                  <a:lnTo>
                    <a:pt x="250" y="100"/>
                  </a:lnTo>
                  <a:lnTo>
                    <a:pt x="243" y="102"/>
                  </a:lnTo>
                  <a:lnTo>
                    <a:pt x="243" y="102"/>
                  </a:lnTo>
                  <a:lnTo>
                    <a:pt x="238" y="100"/>
                  </a:lnTo>
                  <a:lnTo>
                    <a:pt x="231" y="96"/>
                  </a:lnTo>
                  <a:lnTo>
                    <a:pt x="231" y="96"/>
                  </a:lnTo>
                  <a:lnTo>
                    <a:pt x="222" y="89"/>
                  </a:lnTo>
                  <a:lnTo>
                    <a:pt x="213" y="81"/>
                  </a:lnTo>
                  <a:lnTo>
                    <a:pt x="213" y="81"/>
                  </a:lnTo>
                  <a:lnTo>
                    <a:pt x="205" y="72"/>
                  </a:lnTo>
                  <a:lnTo>
                    <a:pt x="197" y="65"/>
                  </a:lnTo>
                  <a:lnTo>
                    <a:pt x="188" y="58"/>
                  </a:lnTo>
                  <a:lnTo>
                    <a:pt x="178" y="55"/>
                  </a:lnTo>
                  <a:lnTo>
                    <a:pt x="178" y="55"/>
                  </a:lnTo>
                  <a:lnTo>
                    <a:pt x="158" y="49"/>
                  </a:lnTo>
                  <a:lnTo>
                    <a:pt x="144" y="47"/>
                  </a:lnTo>
                  <a:lnTo>
                    <a:pt x="129" y="45"/>
                  </a:lnTo>
                  <a:lnTo>
                    <a:pt x="129" y="45"/>
                  </a:lnTo>
                  <a:lnTo>
                    <a:pt x="119" y="47"/>
                  </a:lnTo>
                  <a:lnTo>
                    <a:pt x="119" y="47"/>
                  </a:lnTo>
                  <a:lnTo>
                    <a:pt x="107" y="48"/>
                  </a:lnTo>
                  <a:lnTo>
                    <a:pt x="87" y="51"/>
                  </a:lnTo>
                  <a:lnTo>
                    <a:pt x="78" y="53"/>
                  </a:lnTo>
                  <a:lnTo>
                    <a:pt x="70" y="57"/>
                  </a:lnTo>
                  <a:lnTo>
                    <a:pt x="64" y="61"/>
                  </a:lnTo>
                  <a:lnTo>
                    <a:pt x="63" y="64"/>
                  </a:lnTo>
                  <a:lnTo>
                    <a:pt x="61" y="66"/>
                  </a:lnTo>
                  <a:lnTo>
                    <a:pt x="61" y="66"/>
                  </a:lnTo>
                  <a:lnTo>
                    <a:pt x="61" y="69"/>
                  </a:lnTo>
                  <a:lnTo>
                    <a:pt x="63" y="72"/>
                  </a:lnTo>
                  <a:lnTo>
                    <a:pt x="66" y="77"/>
                  </a:lnTo>
                  <a:lnTo>
                    <a:pt x="76" y="82"/>
                  </a:lnTo>
                  <a:lnTo>
                    <a:pt x="86" y="87"/>
                  </a:lnTo>
                  <a:lnTo>
                    <a:pt x="86" y="87"/>
                  </a:lnTo>
                  <a:lnTo>
                    <a:pt x="140" y="100"/>
                  </a:lnTo>
                  <a:lnTo>
                    <a:pt x="140" y="100"/>
                  </a:lnTo>
                  <a:lnTo>
                    <a:pt x="196" y="115"/>
                  </a:lnTo>
                  <a:lnTo>
                    <a:pt x="254" y="129"/>
                  </a:lnTo>
                  <a:lnTo>
                    <a:pt x="254" y="129"/>
                  </a:lnTo>
                  <a:lnTo>
                    <a:pt x="277" y="136"/>
                  </a:lnTo>
                  <a:lnTo>
                    <a:pt x="277" y="136"/>
                  </a:lnTo>
                  <a:lnTo>
                    <a:pt x="308" y="145"/>
                  </a:lnTo>
                  <a:lnTo>
                    <a:pt x="340" y="154"/>
                  </a:lnTo>
                  <a:lnTo>
                    <a:pt x="373" y="166"/>
                  </a:lnTo>
                  <a:lnTo>
                    <a:pt x="403" y="179"/>
                  </a:lnTo>
                  <a:lnTo>
                    <a:pt x="418" y="187"/>
                  </a:lnTo>
                  <a:lnTo>
                    <a:pt x="431" y="196"/>
                  </a:lnTo>
                  <a:lnTo>
                    <a:pt x="445" y="205"/>
                  </a:lnTo>
                  <a:lnTo>
                    <a:pt x="456" y="215"/>
                  </a:lnTo>
                  <a:lnTo>
                    <a:pt x="468" y="226"/>
                  </a:lnTo>
                  <a:lnTo>
                    <a:pt x="477" y="239"/>
                  </a:lnTo>
                  <a:lnTo>
                    <a:pt x="486" y="252"/>
                  </a:lnTo>
                  <a:lnTo>
                    <a:pt x="493" y="266"/>
                  </a:lnTo>
                  <a:lnTo>
                    <a:pt x="493" y="266"/>
                  </a:lnTo>
                  <a:lnTo>
                    <a:pt x="498" y="281"/>
                  </a:lnTo>
                  <a:lnTo>
                    <a:pt x="502" y="295"/>
                  </a:lnTo>
                  <a:lnTo>
                    <a:pt x="506" y="310"/>
                  </a:lnTo>
                  <a:lnTo>
                    <a:pt x="507" y="325"/>
                  </a:lnTo>
                  <a:lnTo>
                    <a:pt x="509" y="341"/>
                  </a:lnTo>
                  <a:lnTo>
                    <a:pt x="509" y="355"/>
                  </a:lnTo>
                  <a:lnTo>
                    <a:pt x="507" y="371"/>
                  </a:lnTo>
                  <a:lnTo>
                    <a:pt x="506" y="387"/>
                  </a:lnTo>
                  <a:lnTo>
                    <a:pt x="502" y="401"/>
                  </a:lnTo>
                  <a:lnTo>
                    <a:pt x="497" y="416"/>
                  </a:lnTo>
                  <a:lnTo>
                    <a:pt x="492" y="429"/>
                  </a:lnTo>
                  <a:lnTo>
                    <a:pt x="484" y="443"/>
                  </a:lnTo>
                  <a:lnTo>
                    <a:pt x="476" y="455"/>
                  </a:lnTo>
                  <a:lnTo>
                    <a:pt x="465" y="467"/>
                  </a:lnTo>
                  <a:lnTo>
                    <a:pt x="454" y="477"/>
                  </a:lnTo>
                  <a:lnTo>
                    <a:pt x="441" y="486"/>
                  </a:lnTo>
                  <a:lnTo>
                    <a:pt x="441" y="486"/>
                  </a:lnTo>
                  <a:lnTo>
                    <a:pt x="422" y="497"/>
                  </a:lnTo>
                  <a:lnTo>
                    <a:pt x="403" y="508"/>
                  </a:lnTo>
                  <a:lnTo>
                    <a:pt x="380" y="519"/>
                  </a:lnTo>
                  <a:lnTo>
                    <a:pt x="357" y="528"/>
                  </a:lnTo>
                  <a:lnTo>
                    <a:pt x="332" y="536"/>
                  </a:lnTo>
                  <a:lnTo>
                    <a:pt x="307" y="542"/>
                  </a:lnTo>
                  <a:lnTo>
                    <a:pt x="282" y="546"/>
                  </a:lnTo>
                  <a:lnTo>
                    <a:pt x="257" y="548"/>
                  </a:lnTo>
                  <a:lnTo>
                    <a:pt x="257" y="548"/>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21" name="Freeform 1033"/>
            <p:cNvSpPr/>
            <p:nvPr/>
          </p:nvSpPr>
          <p:spPr bwMode="auto">
            <a:xfrm>
              <a:off x="2259013" y="4411663"/>
              <a:ext cx="117475" cy="117475"/>
            </a:xfrm>
            <a:custGeom>
              <a:avLst/>
              <a:gdLst/>
              <a:ahLst/>
              <a:cxnLst>
                <a:cxn ang="0">
                  <a:pos x="262" y="297"/>
                </a:cxn>
                <a:cxn ang="0">
                  <a:pos x="234" y="295"/>
                </a:cxn>
                <a:cxn ang="0">
                  <a:pos x="175" y="284"/>
                </a:cxn>
                <a:cxn ang="0">
                  <a:pos x="119" y="260"/>
                </a:cxn>
                <a:cxn ang="0">
                  <a:pos x="67" y="229"/>
                </a:cxn>
                <a:cxn ang="0">
                  <a:pos x="45" y="209"/>
                </a:cxn>
                <a:cxn ang="0">
                  <a:pos x="28" y="191"/>
                </a:cxn>
                <a:cxn ang="0">
                  <a:pos x="15" y="171"/>
                </a:cxn>
                <a:cxn ang="0">
                  <a:pos x="7" y="149"/>
                </a:cxn>
                <a:cxn ang="0">
                  <a:pos x="4" y="127"/>
                </a:cxn>
                <a:cxn ang="0">
                  <a:pos x="1" y="100"/>
                </a:cxn>
                <a:cxn ang="0">
                  <a:pos x="0" y="78"/>
                </a:cxn>
                <a:cxn ang="0">
                  <a:pos x="0" y="55"/>
                </a:cxn>
                <a:cxn ang="0">
                  <a:pos x="0" y="55"/>
                </a:cxn>
                <a:cxn ang="0">
                  <a:pos x="1" y="39"/>
                </a:cxn>
                <a:cxn ang="0">
                  <a:pos x="7" y="27"/>
                </a:cxn>
                <a:cxn ang="0">
                  <a:pos x="13" y="18"/>
                </a:cxn>
                <a:cxn ang="0">
                  <a:pos x="33" y="8"/>
                </a:cxn>
                <a:cxn ang="0">
                  <a:pos x="73" y="1"/>
                </a:cxn>
                <a:cxn ang="0">
                  <a:pos x="90" y="0"/>
                </a:cxn>
                <a:cxn ang="0">
                  <a:pos x="107" y="0"/>
                </a:cxn>
                <a:cxn ang="0">
                  <a:pos x="183" y="4"/>
                </a:cxn>
                <a:cxn ang="0">
                  <a:pos x="211" y="6"/>
                </a:cxn>
                <a:cxn ang="0">
                  <a:pos x="240" y="9"/>
                </a:cxn>
                <a:cxn ang="0">
                  <a:pos x="250" y="12"/>
                </a:cxn>
                <a:cxn ang="0">
                  <a:pos x="258" y="17"/>
                </a:cxn>
                <a:cxn ang="0">
                  <a:pos x="262" y="26"/>
                </a:cxn>
                <a:cxn ang="0">
                  <a:pos x="263" y="35"/>
                </a:cxn>
                <a:cxn ang="0">
                  <a:pos x="262" y="43"/>
                </a:cxn>
                <a:cxn ang="0">
                  <a:pos x="258" y="51"/>
                </a:cxn>
                <a:cxn ang="0">
                  <a:pos x="251" y="56"/>
                </a:cxn>
                <a:cxn ang="0">
                  <a:pos x="241" y="57"/>
                </a:cxn>
                <a:cxn ang="0">
                  <a:pos x="240" y="57"/>
                </a:cxn>
                <a:cxn ang="0">
                  <a:pos x="213" y="56"/>
                </a:cxn>
                <a:cxn ang="0">
                  <a:pos x="111" y="47"/>
                </a:cxn>
                <a:cxn ang="0">
                  <a:pos x="80" y="46"/>
                </a:cxn>
                <a:cxn ang="0">
                  <a:pos x="59" y="47"/>
                </a:cxn>
                <a:cxn ang="0">
                  <a:pos x="51" y="49"/>
                </a:cxn>
                <a:cxn ang="0">
                  <a:pos x="50" y="51"/>
                </a:cxn>
                <a:cxn ang="0">
                  <a:pos x="49" y="59"/>
                </a:cxn>
                <a:cxn ang="0">
                  <a:pos x="49" y="86"/>
                </a:cxn>
                <a:cxn ang="0">
                  <a:pos x="52" y="123"/>
                </a:cxn>
                <a:cxn ang="0">
                  <a:pos x="52" y="127"/>
                </a:cxn>
                <a:cxn ang="0">
                  <a:pos x="60" y="150"/>
                </a:cxn>
                <a:cxn ang="0">
                  <a:pos x="72" y="168"/>
                </a:cxn>
                <a:cxn ang="0">
                  <a:pos x="89" y="182"/>
                </a:cxn>
                <a:cxn ang="0">
                  <a:pos x="109" y="195"/>
                </a:cxn>
                <a:cxn ang="0">
                  <a:pos x="147" y="214"/>
                </a:cxn>
                <a:cxn ang="0">
                  <a:pos x="183" y="231"/>
                </a:cxn>
                <a:cxn ang="0">
                  <a:pos x="223" y="243"/>
                </a:cxn>
                <a:cxn ang="0">
                  <a:pos x="263" y="248"/>
                </a:cxn>
                <a:cxn ang="0">
                  <a:pos x="274" y="247"/>
                </a:cxn>
                <a:cxn ang="0">
                  <a:pos x="275" y="247"/>
                </a:cxn>
                <a:cxn ang="0">
                  <a:pos x="285" y="250"/>
                </a:cxn>
                <a:cxn ang="0">
                  <a:pos x="292" y="255"/>
                </a:cxn>
                <a:cxn ang="0">
                  <a:pos x="296" y="261"/>
                </a:cxn>
                <a:cxn ang="0">
                  <a:pos x="297" y="270"/>
                </a:cxn>
                <a:cxn ang="0">
                  <a:pos x="296" y="280"/>
                </a:cxn>
                <a:cxn ang="0">
                  <a:pos x="292" y="287"/>
                </a:cxn>
                <a:cxn ang="0">
                  <a:pos x="284" y="294"/>
                </a:cxn>
                <a:cxn ang="0">
                  <a:pos x="274" y="297"/>
                </a:cxn>
                <a:cxn ang="0">
                  <a:pos x="262" y="297"/>
                </a:cxn>
              </a:cxnLst>
              <a:rect l="0" t="0" r="r" b="b"/>
              <a:pathLst>
                <a:path w="297" h="297">
                  <a:moveTo>
                    <a:pt x="262" y="297"/>
                  </a:moveTo>
                  <a:lnTo>
                    <a:pt x="262" y="297"/>
                  </a:lnTo>
                  <a:lnTo>
                    <a:pt x="247" y="297"/>
                  </a:lnTo>
                  <a:lnTo>
                    <a:pt x="234" y="295"/>
                  </a:lnTo>
                  <a:lnTo>
                    <a:pt x="206" y="290"/>
                  </a:lnTo>
                  <a:lnTo>
                    <a:pt x="175" y="284"/>
                  </a:lnTo>
                  <a:lnTo>
                    <a:pt x="147" y="273"/>
                  </a:lnTo>
                  <a:lnTo>
                    <a:pt x="119" y="260"/>
                  </a:lnTo>
                  <a:lnTo>
                    <a:pt x="92" y="246"/>
                  </a:lnTo>
                  <a:lnTo>
                    <a:pt x="67" y="229"/>
                  </a:lnTo>
                  <a:lnTo>
                    <a:pt x="45" y="209"/>
                  </a:lnTo>
                  <a:lnTo>
                    <a:pt x="45" y="209"/>
                  </a:lnTo>
                  <a:lnTo>
                    <a:pt x="35" y="200"/>
                  </a:lnTo>
                  <a:lnTo>
                    <a:pt x="28" y="191"/>
                  </a:lnTo>
                  <a:lnTo>
                    <a:pt x="20" y="182"/>
                  </a:lnTo>
                  <a:lnTo>
                    <a:pt x="15" y="171"/>
                  </a:lnTo>
                  <a:lnTo>
                    <a:pt x="11" y="161"/>
                  </a:lnTo>
                  <a:lnTo>
                    <a:pt x="7" y="149"/>
                  </a:lnTo>
                  <a:lnTo>
                    <a:pt x="4" y="138"/>
                  </a:lnTo>
                  <a:lnTo>
                    <a:pt x="4" y="127"/>
                  </a:lnTo>
                  <a:lnTo>
                    <a:pt x="4" y="127"/>
                  </a:lnTo>
                  <a:lnTo>
                    <a:pt x="1" y="100"/>
                  </a:lnTo>
                  <a:lnTo>
                    <a:pt x="1" y="100"/>
                  </a:lnTo>
                  <a:lnTo>
                    <a:pt x="0" y="78"/>
                  </a:lnTo>
                  <a:lnTo>
                    <a:pt x="0" y="66"/>
                  </a:lnTo>
                  <a:lnTo>
                    <a:pt x="0" y="55"/>
                  </a:lnTo>
                  <a:lnTo>
                    <a:pt x="0" y="55"/>
                  </a:lnTo>
                  <a:lnTo>
                    <a:pt x="0" y="55"/>
                  </a:lnTo>
                  <a:lnTo>
                    <a:pt x="0" y="46"/>
                  </a:lnTo>
                  <a:lnTo>
                    <a:pt x="1" y="39"/>
                  </a:lnTo>
                  <a:lnTo>
                    <a:pt x="4" y="32"/>
                  </a:lnTo>
                  <a:lnTo>
                    <a:pt x="7" y="27"/>
                  </a:lnTo>
                  <a:lnTo>
                    <a:pt x="9" y="22"/>
                  </a:lnTo>
                  <a:lnTo>
                    <a:pt x="13" y="18"/>
                  </a:lnTo>
                  <a:lnTo>
                    <a:pt x="22" y="12"/>
                  </a:lnTo>
                  <a:lnTo>
                    <a:pt x="33" y="8"/>
                  </a:lnTo>
                  <a:lnTo>
                    <a:pt x="45" y="5"/>
                  </a:lnTo>
                  <a:lnTo>
                    <a:pt x="73" y="1"/>
                  </a:lnTo>
                  <a:lnTo>
                    <a:pt x="73" y="1"/>
                  </a:lnTo>
                  <a:lnTo>
                    <a:pt x="90" y="0"/>
                  </a:lnTo>
                  <a:lnTo>
                    <a:pt x="107" y="0"/>
                  </a:lnTo>
                  <a:lnTo>
                    <a:pt x="107" y="0"/>
                  </a:lnTo>
                  <a:lnTo>
                    <a:pt x="145" y="1"/>
                  </a:lnTo>
                  <a:lnTo>
                    <a:pt x="183" y="4"/>
                  </a:lnTo>
                  <a:lnTo>
                    <a:pt x="183" y="4"/>
                  </a:lnTo>
                  <a:lnTo>
                    <a:pt x="211" y="6"/>
                  </a:lnTo>
                  <a:lnTo>
                    <a:pt x="240" y="9"/>
                  </a:lnTo>
                  <a:lnTo>
                    <a:pt x="240" y="9"/>
                  </a:lnTo>
                  <a:lnTo>
                    <a:pt x="245" y="9"/>
                  </a:lnTo>
                  <a:lnTo>
                    <a:pt x="250" y="12"/>
                  </a:lnTo>
                  <a:lnTo>
                    <a:pt x="254" y="14"/>
                  </a:lnTo>
                  <a:lnTo>
                    <a:pt x="258" y="17"/>
                  </a:lnTo>
                  <a:lnTo>
                    <a:pt x="260" y="21"/>
                  </a:lnTo>
                  <a:lnTo>
                    <a:pt x="262" y="26"/>
                  </a:lnTo>
                  <a:lnTo>
                    <a:pt x="263" y="30"/>
                  </a:lnTo>
                  <a:lnTo>
                    <a:pt x="263" y="35"/>
                  </a:lnTo>
                  <a:lnTo>
                    <a:pt x="263" y="35"/>
                  </a:lnTo>
                  <a:lnTo>
                    <a:pt x="262" y="43"/>
                  </a:lnTo>
                  <a:lnTo>
                    <a:pt x="260" y="47"/>
                  </a:lnTo>
                  <a:lnTo>
                    <a:pt x="258" y="51"/>
                  </a:lnTo>
                  <a:lnTo>
                    <a:pt x="255" y="53"/>
                  </a:lnTo>
                  <a:lnTo>
                    <a:pt x="251" y="56"/>
                  </a:lnTo>
                  <a:lnTo>
                    <a:pt x="246" y="57"/>
                  </a:lnTo>
                  <a:lnTo>
                    <a:pt x="241" y="57"/>
                  </a:lnTo>
                  <a:lnTo>
                    <a:pt x="240" y="57"/>
                  </a:lnTo>
                  <a:lnTo>
                    <a:pt x="240" y="57"/>
                  </a:lnTo>
                  <a:lnTo>
                    <a:pt x="213" y="56"/>
                  </a:lnTo>
                  <a:lnTo>
                    <a:pt x="213" y="56"/>
                  </a:lnTo>
                  <a:lnTo>
                    <a:pt x="147" y="49"/>
                  </a:lnTo>
                  <a:lnTo>
                    <a:pt x="111" y="47"/>
                  </a:lnTo>
                  <a:lnTo>
                    <a:pt x="80" y="46"/>
                  </a:lnTo>
                  <a:lnTo>
                    <a:pt x="80" y="46"/>
                  </a:lnTo>
                  <a:lnTo>
                    <a:pt x="67" y="47"/>
                  </a:lnTo>
                  <a:lnTo>
                    <a:pt x="59" y="47"/>
                  </a:lnTo>
                  <a:lnTo>
                    <a:pt x="54" y="48"/>
                  </a:lnTo>
                  <a:lnTo>
                    <a:pt x="51" y="49"/>
                  </a:lnTo>
                  <a:lnTo>
                    <a:pt x="51" y="51"/>
                  </a:lnTo>
                  <a:lnTo>
                    <a:pt x="50" y="51"/>
                  </a:lnTo>
                  <a:lnTo>
                    <a:pt x="50" y="51"/>
                  </a:lnTo>
                  <a:lnTo>
                    <a:pt x="49" y="59"/>
                  </a:lnTo>
                  <a:lnTo>
                    <a:pt x="49" y="68"/>
                  </a:lnTo>
                  <a:lnTo>
                    <a:pt x="49" y="86"/>
                  </a:lnTo>
                  <a:lnTo>
                    <a:pt x="50" y="106"/>
                  </a:lnTo>
                  <a:lnTo>
                    <a:pt x="52" y="123"/>
                  </a:lnTo>
                  <a:lnTo>
                    <a:pt x="52" y="127"/>
                  </a:lnTo>
                  <a:lnTo>
                    <a:pt x="52" y="127"/>
                  </a:lnTo>
                  <a:lnTo>
                    <a:pt x="55" y="138"/>
                  </a:lnTo>
                  <a:lnTo>
                    <a:pt x="60" y="150"/>
                  </a:lnTo>
                  <a:lnTo>
                    <a:pt x="66" y="159"/>
                  </a:lnTo>
                  <a:lnTo>
                    <a:pt x="72" y="168"/>
                  </a:lnTo>
                  <a:lnTo>
                    <a:pt x="80" y="175"/>
                  </a:lnTo>
                  <a:lnTo>
                    <a:pt x="89" y="182"/>
                  </a:lnTo>
                  <a:lnTo>
                    <a:pt x="107" y="193"/>
                  </a:lnTo>
                  <a:lnTo>
                    <a:pt x="109" y="195"/>
                  </a:lnTo>
                  <a:lnTo>
                    <a:pt x="109" y="195"/>
                  </a:lnTo>
                  <a:lnTo>
                    <a:pt x="147" y="214"/>
                  </a:lnTo>
                  <a:lnTo>
                    <a:pt x="165" y="223"/>
                  </a:lnTo>
                  <a:lnTo>
                    <a:pt x="183" y="231"/>
                  </a:lnTo>
                  <a:lnTo>
                    <a:pt x="203" y="238"/>
                  </a:lnTo>
                  <a:lnTo>
                    <a:pt x="223" y="243"/>
                  </a:lnTo>
                  <a:lnTo>
                    <a:pt x="242" y="247"/>
                  </a:lnTo>
                  <a:lnTo>
                    <a:pt x="263" y="248"/>
                  </a:lnTo>
                  <a:lnTo>
                    <a:pt x="263" y="248"/>
                  </a:lnTo>
                  <a:lnTo>
                    <a:pt x="274" y="247"/>
                  </a:lnTo>
                  <a:lnTo>
                    <a:pt x="275" y="247"/>
                  </a:lnTo>
                  <a:lnTo>
                    <a:pt x="275" y="247"/>
                  </a:lnTo>
                  <a:lnTo>
                    <a:pt x="280" y="248"/>
                  </a:lnTo>
                  <a:lnTo>
                    <a:pt x="285" y="250"/>
                  </a:lnTo>
                  <a:lnTo>
                    <a:pt x="288" y="252"/>
                  </a:lnTo>
                  <a:lnTo>
                    <a:pt x="292" y="255"/>
                  </a:lnTo>
                  <a:lnTo>
                    <a:pt x="294" y="257"/>
                  </a:lnTo>
                  <a:lnTo>
                    <a:pt x="296" y="261"/>
                  </a:lnTo>
                  <a:lnTo>
                    <a:pt x="297" y="270"/>
                  </a:lnTo>
                  <a:lnTo>
                    <a:pt x="297" y="270"/>
                  </a:lnTo>
                  <a:lnTo>
                    <a:pt x="297" y="274"/>
                  </a:lnTo>
                  <a:lnTo>
                    <a:pt x="296" y="280"/>
                  </a:lnTo>
                  <a:lnTo>
                    <a:pt x="294" y="284"/>
                  </a:lnTo>
                  <a:lnTo>
                    <a:pt x="292" y="287"/>
                  </a:lnTo>
                  <a:lnTo>
                    <a:pt x="288" y="291"/>
                  </a:lnTo>
                  <a:lnTo>
                    <a:pt x="284" y="294"/>
                  </a:lnTo>
                  <a:lnTo>
                    <a:pt x="279" y="295"/>
                  </a:lnTo>
                  <a:lnTo>
                    <a:pt x="274" y="297"/>
                  </a:lnTo>
                  <a:lnTo>
                    <a:pt x="274" y="297"/>
                  </a:lnTo>
                  <a:lnTo>
                    <a:pt x="262" y="297"/>
                  </a:lnTo>
                  <a:lnTo>
                    <a:pt x="262" y="29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22" name="Freeform 1034"/>
            <p:cNvSpPr/>
            <p:nvPr/>
          </p:nvSpPr>
          <p:spPr bwMode="auto">
            <a:xfrm>
              <a:off x="2249488" y="4241800"/>
              <a:ext cx="201613" cy="217488"/>
            </a:xfrm>
            <a:custGeom>
              <a:avLst/>
              <a:gdLst/>
              <a:ahLst/>
              <a:cxnLst>
                <a:cxn ang="0">
                  <a:pos x="341" y="547"/>
                </a:cxn>
                <a:cxn ang="0">
                  <a:pos x="313" y="539"/>
                </a:cxn>
                <a:cxn ang="0">
                  <a:pos x="276" y="513"/>
                </a:cxn>
                <a:cxn ang="0">
                  <a:pos x="250" y="491"/>
                </a:cxn>
                <a:cxn ang="0">
                  <a:pos x="245" y="463"/>
                </a:cxn>
                <a:cxn ang="0">
                  <a:pos x="258" y="447"/>
                </a:cxn>
                <a:cxn ang="0">
                  <a:pos x="277" y="451"/>
                </a:cxn>
                <a:cxn ang="0">
                  <a:pos x="294" y="467"/>
                </a:cxn>
                <a:cxn ang="0">
                  <a:pos x="331" y="493"/>
                </a:cxn>
                <a:cxn ang="0">
                  <a:pos x="379" y="502"/>
                </a:cxn>
                <a:cxn ang="0">
                  <a:pos x="402" y="500"/>
                </a:cxn>
                <a:cxn ang="0">
                  <a:pos x="443" y="487"/>
                </a:cxn>
                <a:cxn ang="0">
                  <a:pos x="447" y="479"/>
                </a:cxn>
                <a:cxn ang="0">
                  <a:pos x="421" y="460"/>
                </a:cxn>
                <a:cxn ang="0">
                  <a:pos x="311" y="433"/>
                </a:cxn>
                <a:cxn ang="0">
                  <a:pos x="231" y="412"/>
                </a:cxn>
                <a:cxn ang="0">
                  <a:pos x="105" y="369"/>
                </a:cxn>
                <a:cxn ang="0">
                  <a:pos x="51" y="332"/>
                </a:cxn>
                <a:cxn ang="0">
                  <a:pos x="16" y="281"/>
                </a:cxn>
                <a:cxn ang="0">
                  <a:pos x="3" y="238"/>
                </a:cxn>
                <a:cxn ang="0">
                  <a:pos x="0" y="177"/>
                </a:cxn>
                <a:cxn ang="0">
                  <a:pos x="17" y="118"/>
                </a:cxn>
                <a:cxn ang="0">
                  <a:pos x="55" y="71"/>
                </a:cxn>
                <a:cxn ang="0">
                  <a:pos x="106" y="39"/>
                </a:cxn>
                <a:cxn ang="0">
                  <a:pos x="201" y="5"/>
                </a:cxn>
                <a:cxn ang="0">
                  <a:pos x="267" y="0"/>
                </a:cxn>
                <a:cxn ang="0">
                  <a:pos x="309" y="12"/>
                </a:cxn>
                <a:cxn ang="0">
                  <a:pos x="322" y="35"/>
                </a:cxn>
                <a:cxn ang="0">
                  <a:pos x="309" y="52"/>
                </a:cxn>
                <a:cxn ang="0">
                  <a:pos x="296" y="56"/>
                </a:cxn>
                <a:cxn ang="0">
                  <a:pos x="277" y="51"/>
                </a:cxn>
                <a:cxn ang="0">
                  <a:pos x="252" y="48"/>
                </a:cxn>
                <a:cxn ang="0">
                  <a:pos x="173" y="64"/>
                </a:cxn>
                <a:cxn ang="0">
                  <a:pos x="107" y="94"/>
                </a:cxn>
                <a:cxn ang="0">
                  <a:pos x="77" y="122"/>
                </a:cxn>
                <a:cxn ang="0">
                  <a:pos x="52" y="169"/>
                </a:cxn>
                <a:cxn ang="0">
                  <a:pos x="47" y="209"/>
                </a:cxn>
                <a:cxn ang="0">
                  <a:pos x="59" y="259"/>
                </a:cxn>
                <a:cxn ang="0">
                  <a:pos x="78" y="289"/>
                </a:cxn>
                <a:cxn ang="0">
                  <a:pos x="122" y="322"/>
                </a:cxn>
                <a:cxn ang="0">
                  <a:pos x="231" y="361"/>
                </a:cxn>
                <a:cxn ang="0">
                  <a:pos x="298" y="378"/>
                </a:cxn>
                <a:cxn ang="0">
                  <a:pos x="398" y="404"/>
                </a:cxn>
                <a:cxn ang="0">
                  <a:pos x="453" y="419"/>
                </a:cxn>
                <a:cxn ang="0">
                  <a:pos x="496" y="443"/>
                </a:cxn>
                <a:cxn ang="0">
                  <a:pos x="505" y="459"/>
                </a:cxn>
                <a:cxn ang="0">
                  <a:pos x="505" y="500"/>
                </a:cxn>
                <a:cxn ang="0">
                  <a:pos x="480" y="530"/>
                </a:cxn>
                <a:cxn ang="0">
                  <a:pos x="408" y="547"/>
                </a:cxn>
              </a:cxnLst>
              <a:rect l="0" t="0" r="r" b="b"/>
              <a:pathLst>
                <a:path w="509" h="548">
                  <a:moveTo>
                    <a:pt x="382" y="548"/>
                  </a:moveTo>
                  <a:lnTo>
                    <a:pt x="382" y="548"/>
                  </a:lnTo>
                  <a:lnTo>
                    <a:pt x="362" y="548"/>
                  </a:lnTo>
                  <a:lnTo>
                    <a:pt x="341" y="547"/>
                  </a:lnTo>
                  <a:lnTo>
                    <a:pt x="341" y="547"/>
                  </a:lnTo>
                  <a:lnTo>
                    <a:pt x="331" y="544"/>
                  </a:lnTo>
                  <a:lnTo>
                    <a:pt x="320" y="542"/>
                  </a:lnTo>
                  <a:lnTo>
                    <a:pt x="313" y="539"/>
                  </a:lnTo>
                  <a:lnTo>
                    <a:pt x="305" y="535"/>
                  </a:lnTo>
                  <a:lnTo>
                    <a:pt x="290" y="525"/>
                  </a:lnTo>
                  <a:lnTo>
                    <a:pt x="276" y="513"/>
                  </a:lnTo>
                  <a:lnTo>
                    <a:pt x="276" y="513"/>
                  </a:lnTo>
                  <a:lnTo>
                    <a:pt x="265" y="504"/>
                  </a:lnTo>
                  <a:lnTo>
                    <a:pt x="252" y="493"/>
                  </a:lnTo>
                  <a:lnTo>
                    <a:pt x="252" y="493"/>
                  </a:lnTo>
                  <a:lnTo>
                    <a:pt x="250" y="491"/>
                  </a:lnTo>
                  <a:lnTo>
                    <a:pt x="246" y="487"/>
                  </a:lnTo>
                  <a:lnTo>
                    <a:pt x="243" y="479"/>
                  </a:lnTo>
                  <a:lnTo>
                    <a:pt x="242" y="471"/>
                  </a:lnTo>
                  <a:lnTo>
                    <a:pt x="245" y="463"/>
                  </a:lnTo>
                  <a:lnTo>
                    <a:pt x="245" y="463"/>
                  </a:lnTo>
                  <a:lnTo>
                    <a:pt x="247" y="457"/>
                  </a:lnTo>
                  <a:lnTo>
                    <a:pt x="252" y="451"/>
                  </a:lnTo>
                  <a:lnTo>
                    <a:pt x="258" y="447"/>
                  </a:lnTo>
                  <a:lnTo>
                    <a:pt x="264" y="446"/>
                  </a:lnTo>
                  <a:lnTo>
                    <a:pt x="264" y="446"/>
                  </a:lnTo>
                  <a:lnTo>
                    <a:pt x="271" y="447"/>
                  </a:lnTo>
                  <a:lnTo>
                    <a:pt x="277" y="451"/>
                  </a:lnTo>
                  <a:lnTo>
                    <a:pt x="277" y="451"/>
                  </a:lnTo>
                  <a:lnTo>
                    <a:pt x="286" y="459"/>
                  </a:lnTo>
                  <a:lnTo>
                    <a:pt x="294" y="467"/>
                  </a:lnTo>
                  <a:lnTo>
                    <a:pt x="294" y="467"/>
                  </a:lnTo>
                  <a:lnTo>
                    <a:pt x="302" y="475"/>
                  </a:lnTo>
                  <a:lnTo>
                    <a:pt x="311" y="483"/>
                  </a:lnTo>
                  <a:lnTo>
                    <a:pt x="320" y="489"/>
                  </a:lnTo>
                  <a:lnTo>
                    <a:pt x="331" y="493"/>
                  </a:lnTo>
                  <a:lnTo>
                    <a:pt x="331" y="493"/>
                  </a:lnTo>
                  <a:lnTo>
                    <a:pt x="350" y="498"/>
                  </a:lnTo>
                  <a:lnTo>
                    <a:pt x="364" y="501"/>
                  </a:lnTo>
                  <a:lnTo>
                    <a:pt x="379" y="502"/>
                  </a:lnTo>
                  <a:lnTo>
                    <a:pt x="379" y="502"/>
                  </a:lnTo>
                  <a:lnTo>
                    <a:pt x="388" y="501"/>
                  </a:lnTo>
                  <a:lnTo>
                    <a:pt x="388" y="501"/>
                  </a:lnTo>
                  <a:lnTo>
                    <a:pt x="402" y="500"/>
                  </a:lnTo>
                  <a:lnTo>
                    <a:pt x="421" y="497"/>
                  </a:lnTo>
                  <a:lnTo>
                    <a:pt x="430" y="494"/>
                  </a:lnTo>
                  <a:lnTo>
                    <a:pt x="438" y="491"/>
                  </a:lnTo>
                  <a:lnTo>
                    <a:pt x="443" y="487"/>
                  </a:lnTo>
                  <a:lnTo>
                    <a:pt x="446" y="484"/>
                  </a:lnTo>
                  <a:lnTo>
                    <a:pt x="447" y="481"/>
                  </a:lnTo>
                  <a:lnTo>
                    <a:pt x="447" y="481"/>
                  </a:lnTo>
                  <a:lnTo>
                    <a:pt x="447" y="479"/>
                  </a:lnTo>
                  <a:lnTo>
                    <a:pt x="446" y="476"/>
                  </a:lnTo>
                  <a:lnTo>
                    <a:pt x="441" y="471"/>
                  </a:lnTo>
                  <a:lnTo>
                    <a:pt x="433" y="466"/>
                  </a:lnTo>
                  <a:lnTo>
                    <a:pt x="421" y="460"/>
                  </a:lnTo>
                  <a:lnTo>
                    <a:pt x="421" y="460"/>
                  </a:lnTo>
                  <a:lnTo>
                    <a:pt x="369" y="447"/>
                  </a:lnTo>
                  <a:lnTo>
                    <a:pt x="369" y="447"/>
                  </a:lnTo>
                  <a:lnTo>
                    <a:pt x="311" y="433"/>
                  </a:lnTo>
                  <a:lnTo>
                    <a:pt x="255" y="419"/>
                  </a:lnTo>
                  <a:lnTo>
                    <a:pt x="255" y="419"/>
                  </a:lnTo>
                  <a:lnTo>
                    <a:pt x="231" y="412"/>
                  </a:lnTo>
                  <a:lnTo>
                    <a:pt x="231" y="412"/>
                  </a:lnTo>
                  <a:lnTo>
                    <a:pt x="200" y="403"/>
                  </a:lnTo>
                  <a:lnTo>
                    <a:pt x="167" y="394"/>
                  </a:lnTo>
                  <a:lnTo>
                    <a:pt x="136" y="382"/>
                  </a:lnTo>
                  <a:lnTo>
                    <a:pt x="105" y="369"/>
                  </a:lnTo>
                  <a:lnTo>
                    <a:pt x="90" y="361"/>
                  </a:lnTo>
                  <a:lnTo>
                    <a:pt x="77" y="352"/>
                  </a:lnTo>
                  <a:lnTo>
                    <a:pt x="64" y="343"/>
                  </a:lnTo>
                  <a:lnTo>
                    <a:pt x="51" y="332"/>
                  </a:lnTo>
                  <a:lnTo>
                    <a:pt x="40" y="322"/>
                  </a:lnTo>
                  <a:lnTo>
                    <a:pt x="31" y="309"/>
                  </a:lnTo>
                  <a:lnTo>
                    <a:pt x="22" y="296"/>
                  </a:lnTo>
                  <a:lnTo>
                    <a:pt x="16" y="281"/>
                  </a:lnTo>
                  <a:lnTo>
                    <a:pt x="16" y="281"/>
                  </a:lnTo>
                  <a:lnTo>
                    <a:pt x="10" y="267"/>
                  </a:lnTo>
                  <a:lnTo>
                    <a:pt x="6" y="252"/>
                  </a:lnTo>
                  <a:lnTo>
                    <a:pt x="3" y="238"/>
                  </a:lnTo>
                  <a:lnTo>
                    <a:pt x="0" y="222"/>
                  </a:lnTo>
                  <a:lnTo>
                    <a:pt x="0" y="207"/>
                  </a:lnTo>
                  <a:lnTo>
                    <a:pt x="0" y="192"/>
                  </a:lnTo>
                  <a:lnTo>
                    <a:pt x="0" y="177"/>
                  </a:lnTo>
                  <a:lnTo>
                    <a:pt x="3" y="161"/>
                  </a:lnTo>
                  <a:lnTo>
                    <a:pt x="6" y="147"/>
                  </a:lnTo>
                  <a:lnTo>
                    <a:pt x="10" y="132"/>
                  </a:lnTo>
                  <a:lnTo>
                    <a:pt x="17" y="118"/>
                  </a:lnTo>
                  <a:lnTo>
                    <a:pt x="25" y="105"/>
                  </a:lnTo>
                  <a:lnTo>
                    <a:pt x="33" y="93"/>
                  </a:lnTo>
                  <a:lnTo>
                    <a:pt x="43" y="81"/>
                  </a:lnTo>
                  <a:lnTo>
                    <a:pt x="55" y="71"/>
                  </a:lnTo>
                  <a:lnTo>
                    <a:pt x="68" y="62"/>
                  </a:lnTo>
                  <a:lnTo>
                    <a:pt x="68" y="62"/>
                  </a:lnTo>
                  <a:lnTo>
                    <a:pt x="85" y="50"/>
                  </a:lnTo>
                  <a:lnTo>
                    <a:pt x="106" y="39"/>
                  </a:lnTo>
                  <a:lnTo>
                    <a:pt x="128" y="29"/>
                  </a:lnTo>
                  <a:lnTo>
                    <a:pt x="152" y="20"/>
                  </a:lnTo>
                  <a:lnTo>
                    <a:pt x="177" y="12"/>
                  </a:lnTo>
                  <a:lnTo>
                    <a:pt x="201" y="5"/>
                  </a:lnTo>
                  <a:lnTo>
                    <a:pt x="226" y="1"/>
                  </a:lnTo>
                  <a:lnTo>
                    <a:pt x="251" y="0"/>
                  </a:lnTo>
                  <a:lnTo>
                    <a:pt x="251" y="0"/>
                  </a:lnTo>
                  <a:lnTo>
                    <a:pt x="267" y="0"/>
                  </a:lnTo>
                  <a:lnTo>
                    <a:pt x="282" y="3"/>
                  </a:lnTo>
                  <a:lnTo>
                    <a:pt x="297" y="7"/>
                  </a:lnTo>
                  <a:lnTo>
                    <a:pt x="309" y="12"/>
                  </a:lnTo>
                  <a:lnTo>
                    <a:pt x="309" y="12"/>
                  </a:lnTo>
                  <a:lnTo>
                    <a:pt x="315" y="16"/>
                  </a:lnTo>
                  <a:lnTo>
                    <a:pt x="320" y="21"/>
                  </a:lnTo>
                  <a:lnTo>
                    <a:pt x="322" y="28"/>
                  </a:lnTo>
                  <a:lnTo>
                    <a:pt x="322" y="35"/>
                  </a:lnTo>
                  <a:lnTo>
                    <a:pt x="322" y="35"/>
                  </a:lnTo>
                  <a:lnTo>
                    <a:pt x="318" y="43"/>
                  </a:lnTo>
                  <a:lnTo>
                    <a:pt x="313" y="50"/>
                  </a:lnTo>
                  <a:lnTo>
                    <a:pt x="309" y="52"/>
                  </a:lnTo>
                  <a:lnTo>
                    <a:pt x="305" y="55"/>
                  </a:lnTo>
                  <a:lnTo>
                    <a:pt x="301" y="56"/>
                  </a:lnTo>
                  <a:lnTo>
                    <a:pt x="296" y="56"/>
                  </a:lnTo>
                  <a:lnTo>
                    <a:pt x="296" y="56"/>
                  </a:lnTo>
                  <a:lnTo>
                    <a:pt x="289" y="56"/>
                  </a:lnTo>
                  <a:lnTo>
                    <a:pt x="284" y="54"/>
                  </a:lnTo>
                  <a:lnTo>
                    <a:pt x="284" y="54"/>
                  </a:lnTo>
                  <a:lnTo>
                    <a:pt x="277" y="51"/>
                  </a:lnTo>
                  <a:lnTo>
                    <a:pt x="269" y="50"/>
                  </a:lnTo>
                  <a:lnTo>
                    <a:pt x="262" y="48"/>
                  </a:lnTo>
                  <a:lnTo>
                    <a:pt x="252" y="48"/>
                  </a:lnTo>
                  <a:lnTo>
                    <a:pt x="252" y="48"/>
                  </a:lnTo>
                  <a:lnTo>
                    <a:pt x="234" y="48"/>
                  </a:lnTo>
                  <a:lnTo>
                    <a:pt x="213" y="52"/>
                  </a:lnTo>
                  <a:lnTo>
                    <a:pt x="194" y="58"/>
                  </a:lnTo>
                  <a:lnTo>
                    <a:pt x="173" y="64"/>
                  </a:lnTo>
                  <a:lnTo>
                    <a:pt x="154" y="71"/>
                  </a:lnTo>
                  <a:lnTo>
                    <a:pt x="136" y="79"/>
                  </a:lnTo>
                  <a:lnTo>
                    <a:pt x="120" y="86"/>
                  </a:lnTo>
                  <a:lnTo>
                    <a:pt x="107" y="94"/>
                  </a:lnTo>
                  <a:lnTo>
                    <a:pt x="107" y="94"/>
                  </a:lnTo>
                  <a:lnTo>
                    <a:pt x="97" y="102"/>
                  </a:lnTo>
                  <a:lnTo>
                    <a:pt x="86" y="111"/>
                  </a:lnTo>
                  <a:lnTo>
                    <a:pt x="77" y="122"/>
                  </a:lnTo>
                  <a:lnTo>
                    <a:pt x="69" y="132"/>
                  </a:lnTo>
                  <a:lnTo>
                    <a:pt x="63" y="144"/>
                  </a:lnTo>
                  <a:lnTo>
                    <a:pt x="57" y="156"/>
                  </a:lnTo>
                  <a:lnTo>
                    <a:pt x="52" y="169"/>
                  </a:lnTo>
                  <a:lnTo>
                    <a:pt x="50" y="183"/>
                  </a:lnTo>
                  <a:lnTo>
                    <a:pt x="50" y="183"/>
                  </a:lnTo>
                  <a:lnTo>
                    <a:pt x="47" y="196"/>
                  </a:lnTo>
                  <a:lnTo>
                    <a:pt x="47" y="209"/>
                  </a:lnTo>
                  <a:lnTo>
                    <a:pt x="48" y="222"/>
                  </a:lnTo>
                  <a:lnTo>
                    <a:pt x="50" y="234"/>
                  </a:lnTo>
                  <a:lnTo>
                    <a:pt x="54" y="247"/>
                  </a:lnTo>
                  <a:lnTo>
                    <a:pt x="59" y="259"/>
                  </a:lnTo>
                  <a:lnTo>
                    <a:pt x="64" y="269"/>
                  </a:lnTo>
                  <a:lnTo>
                    <a:pt x="72" y="281"/>
                  </a:lnTo>
                  <a:lnTo>
                    <a:pt x="72" y="281"/>
                  </a:lnTo>
                  <a:lnTo>
                    <a:pt x="78" y="289"/>
                  </a:lnTo>
                  <a:lnTo>
                    <a:pt x="86" y="297"/>
                  </a:lnTo>
                  <a:lnTo>
                    <a:pt x="94" y="303"/>
                  </a:lnTo>
                  <a:lnTo>
                    <a:pt x="103" y="310"/>
                  </a:lnTo>
                  <a:lnTo>
                    <a:pt x="122" y="322"/>
                  </a:lnTo>
                  <a:lnTo>
                    <a:pt x="143" y="332"/>
                  </a:lnTo>
                  <a:lnTo>
                    <a:pt x="165" y="340"/>
                  </a:lnTo>
                  <a:lnTo>
                    <a:pt x="187" y="348"/>
                  </a:lnTo>
                  <a:lnTo>
                    <a:pt x="231" y="361"/>
                  </a:lnTo>
                  <a:lnTo>
                    <a:pt x="231" y="361"/>
                  </a:lnTo>
                  <a:lnTo>
                    <a:pt x="250" y="365"/>
                  </a:lnTo>
                  <a:lnTo>
                    <a:pt x="250" y="365"/>
                  </a:lnTo>
                  <a:lnTo>
                    <a:pt x="298" y="378"/>
                  </a:lnTo>
                  <a:lnTo>
                    <a:pt x="345" y="391"/>
                  </a:lnTo>
                  <a:lnTo>
                    <a:pt x="345" y="391"/>
                  </a:lnTo>
                  <a:lnTo>
                    <a:pt x="398" y="404"/>
                  </a:lnTo>
                  <a:lnTo>
                    <a:pt x="398" y="404"/>
                  </a:lnTo>
                  <a:lnTo>
                    <a:pt x="411" y="407"/>
                  </a:lnTo>
                  <a:lnTo>
                    <a:pt x="411" y="407"/>
                  </a:lnTo>
                  <a:lnTo>
                    <a:pt x="437" y="413"/>
                  </a:lnTo>
                  <a:lnTo>
                    <a:pt x="453" y="419"/>
                  </a:lnTo>
                  <a:lnTo>
                    <a:pt x="467" y="424"/>
                  </a:lnTo>
                  <a:lnTo>
                    <a:pt x="480" y="430"/>
                  </a:lnTo>
                  <a:lnTo>
                    <a:pt x="490" y="438"/>
                  </a:lnTo>
                  <a:lnTo>
                    <a:pt x="496" y="443"/>
                  </a:lnTo>
                  <a:lnTo>
                    <a:pt x="500" y="449"/>
                  </a:lnTo>
                  <a:lnTo>
                    <a:pt x="504" y="454"/>
                  </a:lnTo>
                  <a:lnTo>
                    <a:pt x="505" y="459"/>
                  </a:lnTo>
                  <a:lnTo>
                    <a:pt x="505" y="459"/>
                  </a:lnTo>
                  <a:lnTo>
                    <a:pt x="507" y="470"/>
                  </a:lnTo>
                  <a:lnTo>
                    <a:pt x="509" y="479"/>
                  </a:lnTo>
                  <a:lnTo>
                    <a:pt x="507" y="489"/>
                  </a:lnTo>
                  <a:lnTo>
                    <a:pt x="505" y="500"/>
                  </a:lnTo>
                  <a:lnTo>
                    <a:pt x="501" y="509"/>
                  </a:lnTo>
                  <a:lnTo>
                    <a:pt x="496" y="517"/>
                  </a:lnTo>
                  <a:lnTo>
                    <a:pt x="489" y="525"/>
                  </a:lnTo>
                  <a:lnTo>
                    <a:pt x="480" y="530"/>
                  </a:lnTo>
                  <a:lnTo>
                    <a:pt x="480" y="530"/>
                  </a:lnTo>
                  <a:lnTo>
                    <a:pt x="458" y="538"/>
                  </a:lnTo>
                  <a:lnTo>
                    <a:pt x="434" y="544"/>
                  </a:lnTo>
                  <a:lnTo>
                    <a:pt x="408" y="547"/>
                  </a:lnTo>
                  <a:lnTo>
                    <a:pt x="382" y="548"/>
                  </a:lnTo>
                  <a:lnTo>
                    <a:pt x="382" y="548"/>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23" name="Freeform 1035"/>
            <p:cNvSpPr>
              <a:spLocks noEditPoints="1"/>
            </p:cNvSpPr>
            <p:nvPr/>
          </p:nvSpPr>
          <p:spPr bwMode="auto">
            <a:xfrm>
              <a:off x="2058988" y="4086225"/>
              <a:ext cx="720725" cy="715963"/>
            </a:xfrm>
            <a:custGeom>
              <a:avLst/>
              <a:gdLst/>
              <a:ahLst/>
              <a:cxnLst>
                <a:cxn ang="0">
                  <a:pos x="1523" y="1757"/>
                </a:cxn>
                <a:cxn ang="0">
                  <a:pos x="1310" y="1528"/>
                </a:cxn>
                <a:cxn ang="0">
                  <a:pos x="1261" y="1462"/>
                </a:cxn>
                <a:cxn ang="0">
                  <a:pos x="880" y="1510"/>
                </a:cxn>
                <a:cxn ang="0">
                  <a:pos x="542" y="1462"/>
                </a:cxn>
                <a:cxn ang="0">
                  <a:pos x="273" y="1324"/>
                </a:cxn>
                <a:cxn ang="0">
                  <a:pos x="88" y="1115"/>
                </a:cxn>
                <a:cxn ang="0">
                  <a:pos x="7" y="878"/>
                </a:cxn>
                <a:cxn ang="0">
                  <a:pos x="3" y="734"/>
                </a:cxn>
                <a:cxn ang="0">
                  <a:pos x="47" y="509"/>
                </a:cxn>
                <a:cxn ang="0">
                  <a:pos x="157" y="292"/>
                </a:cxn>
                <a:cxn ang="0">
                  <a:pos x="316" y="159"/>
                </a:cxn>
                <a:cxn ang="0">
                  <a:pos x="574" y="47"/>
                </a:cxn>
                <a:cxn ang="0">
                  <a:pos x="831" y="10"/>
                </a:cxn>
                <a:cxn ang="0">
                  <a:pos x="977" y="8"/>
                </a:cxn>
                <a:cxn ang="0">
                  <a:pos x="1026" y="0"/>
                </a:cxn>
                <a:cxn ang="0">
                  <a:pos x="1241" y="59"/>
                </a:cxn>
                <a:cxn ang="0">
                  <a:pos x="1526" y="217"/>
                </a:cxn>
                <a:cxn ang="0">
                  <a:pos x="1695" y="453"/>
                </a:cxn>
                <a:cxn ang="0">
                  <a:pos x="1781" y="718"/>
                </a:cxn>
                <a:cxn ang="0">
                  <a:pos x="1769" y="955"/>
                </a:cxn>
                <a:cxn ang="0">
                  <a:pos x="1678" y="1136"/>
                </a:cxn>
                <a:cxn ang="0">
                  <a:pos x="1574" y="1275"/>
                </a:cxn>
                <a:cxn ang="0">
                  <a:pos x="1590" y="1336"/>
                </a:cxn>
                <a:cxn ang="0">
                  <a:pos x="1679" y="1425"/>
                </a:cxn>
                <a:cxn ang="0">
                  <a:pos x="1777" y="1519"/>
                </a:cxn>
                <a:cxn ang="0">
                  <a:pos x="1815" y="1644"/>
                </a:cxn>
                <a:cxn ang="0">
                  <a:pos x="1746" y="1749"/>
                </a:cxn>
                <a:cxn ang="0">
                  <a:pos x="1618" y="1801"/>
                </a:cxn>
                <a:cxn ang="0">
                  <a:pos x="1340" y="1436"/>
                </a:cxn>
                <a:cxn ang="0">
                  <a:pos x="1361" y="1512"/>
                </a:cxn>
                <a:cxn ang="0">
                  <a:pos x="1526" y="1694"/>
                </a:cxn>
                <a:cxn ang="0">
                  <a:pos x="1622" y="1749"/>
                </a:cxn>
                <a:cxn ang="0">
                  <a:pos x="1718" y="1706"/>
                </a:cxn>
                <a:cxn ang="0">
                  <a:pos x="1767" y="1612"/>
                </a:cxn>
                <a:cxn ang="0">
                  <a:pos x="1691" y="1508"/>
                </a:cxn>
                <a:cxn ang="0">
                  <a:pos x="1586" y="1398"/>
                </a:cxn>
                <a:cxn ang="0">
                  <a:pos x="886" y="57"/>
                </a:cxn>
                <a:cxn ang="0">
                  <a:pos x="630" y="81"/>
                </a:cxn>
                <a:cxn ang="0">
                  <a:pos x="323" y="211"/>
                </a:cxn>
                <a:cxn ang="0">
                  <a:pos x="149" y="401"/>
                </a:cxn>
                <a:cxn ang="0">
                  <a:pos x="56" y="691"/>
                </a:cxn>
                <a:cxn ang="0">
                  <a:pos x="60" y="881"/>
                </a:cxn>
                <a:cxn ang="0">
                  <a:pos x="109" y="1044"/>
                </a:cxn>
                <a:cxn ang="0">
                  <a:pos x="211" y="1204"/>
                </a:cxn>
                <a:cxn ang="0">
                  <a:pos x="404" y="1359"/>
                </a:cxn>
                <a:cxn ang="0">
                  <a:pos x="675" y="1439"/>
                </a:cxn>
                <a:cxn ang="0">
                  <a:pos x="968" y="1457"/>
                </a:cxn>
                <a:cxn ang="0">
                  <a:pos x="1280" y="1404"/>
                </a:cxn>
                <a:cxn ang="0">
                  <a:pos x="1543" y="1245"/>
                </a:cxn>
                <a:cxn ang="0">
                  <a:pos x="1608" y="1155"/>
                </a:cxn>
                <a:cxn ang="0">
                  <a:pos x="1700" y="1001"/>
                </a:cxn>
                <a:cxn ang="0">
                  <a:pos x="1734" y="771"/>
                </a:cxn>
                <a:cxn ang="0">
                  <a:pos x="1697" y="572"/>
                </a:cxn>
                <a:cxn ang="0">
                  <a:pos x="1568" y="343"/>
                </a:cxn>
                <a:cxn ang="0">
                  <a:pos x="1374" y="166"/>
                </a:cxn>
                <a:cxn ang="0">
                  <a:pos x="1156" y="89"/>
                </a:cxn>
                <a:cxn ang="0">
                  <a:pos x="1019" y="53"/>
                </a:cxn>
                <a:cxn ang="0">
                  <a:pos x="886" y="57"/>
                </a:cxn>
              </a:cxnLst>
              <a:rect l="0" t="0" r="r" b="b"/>
              <a:pathLst>
                <a:path w="1816" h="1801">
                  <a:moveTo>
                    <a:pt x="1618" y="1801"/>
                  </a:moveTo>
                  <a:lnTo>
                    <a:pt x="1618" y="1801"/>
                  </a:lnTo>
                  <a:lnTo>
                    <a:pt x="1603" y="1800"/>
                  </a:lnTo>
                  <a:lnTo>
                    <a:pt x="1603" y="1800"/>
                  </a:lnTo>
                  <a:lnTo>
                    <a:pt x="1586" y="1796"/>
                  </a:lnTo>
                  <a:lnTo>
                    <a:pt x="1569" y="1788"/>
                  </a:lnTo>
                  <a:lnTo>
                    <a:pt x="1554" y="1780"/>
                  </a:lnTo>
                  <a:lnTo>
                    <a:pt x="1538" y="1768"/>
                  </a:lnTo>
                  <a:lnTo>
                    <a:pt x="1523" y="1757"/>
                  </a:lnTo>
                  <a:lnTo>
                    <a:pt x="1510" y="1745"/>
                  </a:lnTo>
                  <a:lnTo>
                    <a:pt x="1484" y="1720"/>
                  </a:lnTo>
                  <a:lnTo>
                    <a:pt x="1484" y="1720"/>
                  </a:lnTo>
                  <a:lnTo>
                    <a:pt x="1442" y="1676"/>
                  </a:lnTo>
                  <a:lnTo>
                    <a:pt x="1403" y="1634"/>
                  </a:lnTo>
                  <a:lnTo>
                    <a:pt x="1365" y="1592"/>
                  </a:lnTo>
                  <a:lnTo>
                    <a:pt x="1330" y="1550"/>
                  </a:lnTo>
                  <a:lnTo>
                    <a:pt x="1330" y="1550"/>
                  </a:lnTo>
                  <a:lnTo>
                    <a:pt x="1310" y="1528"/>
                  </a:lnTo>
                  <a:lnTo>
                    <a:pt x="1310" y="1528"/>
                  </a:lnTo>
                  <a:lnTo>
                    <a:pt x="1296" y="1512"/>
                  </a:lnTo>
                  <a:lnTo>
                    <a:pt x="1284" y="1498"/>
                  </a:lnTo>
                  <a:lnTo>
                    <a:pt x="1279" y="1490"/>
                  </a:lnTo>
                  <a:lnTo>
                    <a:pt x="1274" y="1481"/>
                  </a:lnTo>
                  <a:lnTo>
                    <a:pt x="1270" y="1472"/>
                  </a:lnTo>
                  <a:lnTo>
                    <a:pt x="1267" y="1462"/>
                  </a:lnTo>
                  <a:lnTo>
                    <a:pt x="1266" y="1460"/>
                  </a:lnTo>
                  <a:lnTo>
                    <a:pt x="1261" y="1462"/>
                  </a:lnTo>
                  <a:lnTo>
                    <a:pt x="1261" y="1462"/>
                  </a:lnTo>
                  <a:lnTo>
                    <a:pt x="1212" y="1473"/>
                  </a:lnTo>
                  <a:lnTo>
                    <a:pt x="1164" y="1482"/>
                  </a:lnTo>
                  <a:lnTo>
                    <a:pt x="1115" y="1491"/>
                  </a:lnTo>
                  <a:lnTo>
                    <a:pt x="1067" y="1498"/>
                  </a:lnTo>
                  <a:lnTo>
                    <a:pt x="1020" y="1503"/>
                  </a:lnTo>
                  <a:lnTo>
                    <a:pt x="973" y="1506"/>
                  </a:lnTo>
                  <a:lnTo>
                    <a:pt x="926" y="1508"/>
                  </a:lnTo>
                  <a:lnTo>
                    <a:pt x="880" y="1510"/>
                  </a:lnTo>
                  <a:lnTo>
                    <a:pt x="880" y="1510"/>
                  </a:lnTo>
                  <a:lnTo>
                    <a:pt x="834" y="1508"/>
                  </a:lnTo>
                  <a:lnTo>
                    <a:pt x="790" y="1506"/>
                  </a:lnTo>
                  <a:lnTo>
                    <a:pt x="745" y="1503"/>
                  </a:lnTo>
                  <a:lnTo>
                    <a:pt x="703" y="1498"/>
                  </a:lnTo>
                  <a:lnTo>
                    <a:pt x="661" y="1491"/>
                  </a:lnTo>
                  <a:lnTo>
                    <a:pt x="621" y="1482"/>
                  </a:lnTo>
                  <a:lnTo>
                    <a:pt x="580" y="1473"/>
                  </a:lnTo>
                  <a:lnTo>
                    <a:pt x="542" y="1462"/>
                  </a:lnTo>
                  <a:lnTo>
                    <a:pt x="504" y="1449"/>
                  </a:lnTo>
                  <a:lnTo>
                    <a:pt x="468" y="1435"/>
                  </a:lnTo>
                  <a:lnTo>
                    <a:pt x="433" y="1421"/>
                  </a:lnTo>
                  <a:lnTo>
                    <a:pt x="399" y="1404"/>
                  </a:lnTo>
                  <a:lnTo>
                    <a:pt x="365" y="1385"/>
                  </a:lnTo>
                  <a:lnTo>
                    <a:pt x="333" y="1366"/>
                  </a:lnTo>
                  <a:lnTo>
                    <a:pt x="303" y="1346"/>
                  </a:lnTo>
                  <a:lnTo>
                    <a:pt x="273" y="1324"/>
                  </a:lnTo>
                  <a:lnTo>
                    <a:pt x="273" y="1324"/>
                  </a:lnTo>
                  <a:lnTo>
                    <a:pt x="242" y="1298"/>
                  </a:lnTo>
                  <a:lnTo>
                    <a:pt x="213" y="1272"/>
                  </a:lnTo>
                  <a:lnTo>
                    <a:pt x="187" y="1245"/>
                  </a:lnTo>
                  <a:lnTo>
                    <a:pt x="162" y="1221"/>
                  </a:lnTo>
                  <a:lnTo>
                    <a:pt x="141" y="1194"/>
                  </a:lnTo>
                  <a:lnTo>
                    <a:pt x="121" y="1168"/>
                  </a:lnTo>
                  <a:lnTo>
                    <a:pt x="104" y="1142"/>
                  </a:lnTo>
                  <a:lnTo>
                    <a:pt x="88" y="1115"/>
                  </a:lnTo>
                  <a:lnTo>
                    <a:pt x="88" y="1115"/>
                  </a:lnTo>
                  <a:lnTo>
                    <a:pt x="78" y="1094"/>
                  </a:lnTo>
                  <a:lnTo>
                    <a:pt x="68" y="1071"/>
                  </a:lnTo>
                  <a:lnTo>
                    <a:pt x="60" y="1051"/>
                  </a:lnTo>
                  <a:lnTo>
                    <a:pt x="52" y="1028"/>
                  </a:lnTo>
                  <a:lnTo>
                    <a:pt x="37" y="984"/>
                  </a:lnTo>
                  <a:lnTo>
                    <a:pt x="26" y="941"/>
                  </a:lnTo>
                  <a:lnTo>
                    <a:pt x="26" y="941"/>
                  </a:lnTo>
                  <a:lnTo>
                    <a:pt x="7" y="878"/>
                  </a:lnTo>
                  <a:lnTo>
                    <a:pt x="7" y="878"/>
                  </a:lnTo>
                  <a:lnTo>
                    <a:pt x="3" y="866"/>
                  </a:lnTo>
                  <a:lnTo>
                    <a:pt x="1" y="853"/>
                  </a:lnTo>
                  <a:lnTo>
                    <a:pt x="1" y="839"/>
                  </a:lnTo>
                  <a:lnTo>
                    <a:pt x="0" y="824"/>
                  </a:lnTo>
                  <a:lnTo>
                    <a:pt x="1" y="796"/>
                  </a:lnTo>
                  <a:lnTo>
                    <a:pt x="2" y="767"/>
                  </a:lnTo>
                  <a:lnTo>
                    <a:pt x="2" y="767"/>
                  </a:lnTo>
                  <a:lnTo>
                    <a:pt x="3" y="734"/>
                  </a:lnTo>
                  <a:lnTo>
                    <a:pt x="3" y="734"/>
                  </a:lnTo>
                  <a:lnTo>
                    <a:pt x="6" y="707"/>
                  </a:lnTo>
                  <a:lnTo>
                    <a:pt x="9" y="679"/>
                  </a:lnTo>
                  <a:lnTo>
                    <a:pt x="13" y="649"/>
                  </a:lnTo>
                  <a:lnTo>
                    <a:pt x="18" y="618"/>
                  </a:lnTo>
                  <a:lnTo>
                    <a:pt x="18" y="618"/>
                  </a:lnTo>
                  <a:lnTo>
                    <a:pt x="23" y="590"/>
                  </a:lnTo>
                  <a:lnTo>
                    <a:pt x="31" y="564"/>
                  </a:lnTo>
                  <a:lnTo>
                    <a:pt x="39" y="537"/>
                  </a:lnTo>
                  <a:lnTo>
                    <a:pt x="47" y="509"/>
                  </a:lnTo>
                  <a:lnTo>
                    <a:pt x="57" y="482"/>
                  </a:lnTo>
                  <a:lnTo>
                    <a:pt x="69" y="453"/>
                  </a:lnTo>
                  <a:lnTo>
                    <a:pt x="82" y="424"/>
                  </a:lnTo>
                  <a:lnTo>
                    <a:pt x="98" y="394"/>
                  </a:lnTo>
                  <a:lnTo>
                    <a:pt x="98" y="394"/>
                  </a:lnTo>
                  <a:lnTo>
                    <a:pt x="111" y="368"/>
                  </a:lnTo>
                  <a:lnTo>
                    <a:pt x="124" y="343"/>
                  </a:lnTo>
                  <a:lnTo>
                    <a:pt x="140" y="317"/>
                  </a:lnTo>
                  <a:lnTo>
                    <a:pt x="157" y="292"/>
                  </a:lnTo>
                  <a:lnTo>
                    <a:pt x="175" y="267"/>
                  </a:lnTo>
                  <a:lnTo>
                    <a:pt x="196" y="245"/>
                  </a:lnTo>
                  <a:lnTo>
                    <a:pt x="218" y="225"/>
                  </a:lnTo>
                  <a:lnTo>
                    <a:pt x="230" y="215"/>
                  </a:lnTo>
                  <a:lnTo>
                    <a:pt x="243" y="207"/>
                  </a:lnTo>
                  <a:lnTo>
                    <a:pt x="243" y="207"/>
                  </a:lnTo>
                  <a:lnTo>
                    <a:pt x="270" y="189"/>
                  </a:lnTo>
                  <a:lnTo>
                    <a:pt x="270" y="189"/>
                  </a:lnTo>
                  <a:lnTo>
                    <a:pt x="316" y="159"/>
                  </a:lnTo>
                  <a:lnTo>
                    <a:pt x="365" y="129"/>
                  </a:lnTo>
                  <a:lnTo>
                    <a:pt x="388" y="115"/>
                  </a:lnTo>
                  <a:lnTo>
                    <a:pt x="413" y="102"/>
                  </a:lnTo>
                  <a:lnTo>
                    <a:pt x="438" y="92"/>
                  </a:lnTo>
                  <a:lnTo>
                    <a:pt x="463" y="81"/>
                  </a:lnTo>
                  <a:lnTo>
                    <a:pt x="463" y="81"/>
                  </a:lnTo>
                  <a:lnTo>
                    <a:pt x="501" y="70"/>
                  </a:lnTo>
                  <a:lnTo>
                    <a:pt x="537" y="58"/>
                  </a:lnTo>
                  <a:lnTo>
                    <a:pt x="574" y="47"/>
                  </a:lnTo>
                  <a:lnTo>
                    <a:pt x="609" y="40"/>
                  </a:lnTo>
                  <a:lnTo>
                    <a:pt x="643" y="32"/>
                  </a:lnTo>
                  <a:lnTo>
                    <a:pt x="676" y="27"/>
                  </a:lnTo>
                  <a:lnTo>
                    <a:pt x="710" y="21"/>
                  </a:lnTo>
                  <a:lnTo>
                    <a:pt x="743" y="19"/>
                  </a:lnTo>
                  <a:lnTo>
                    <a:pt x="743" y="19"/>
                  </a:lnTo>
                  <a:lnTo>
                    <a:pt x="780" y="15"/>
                  </a:lnTo>
                  <a:lnTo>
                    <a:pt x="780" y="15"/>
                  </a:lnTo>
                  <a:lnTo>
                    <a:pt x="831" y="10"/>
                  </a:lnTo>
                  <a:lnTo>
                    <a:pt x="856" y="8"/>
                  </a:lnTo>
                  <a:lnTo>
                    <a:pt x="881" y="8"/>
                  </a:lnTo>
                  <a:lnTo>
                    <a:pt x="888" y="7"/>
                  </a:lnTo>
                  <a:lnTo>
                    <a:pt x="888" y="7"/>
                  </a:lnTo>
                  <a:lnTo>
                    <a:pt x="920" y="8"/>
                  </a:lnTo>
                  <a:lnTo>
                    <a:pt x="920" y="8"/>
                  </a:lnTo>
                  <a:lnTo>
                    <a:pt x="954" y="10"/>
                  </a:lnTo>
                  <a:lnTo>
                    <a:pt x="954" y="10"/>
                  </a:lnTo>
                  <a:lnTo>
                    <a:pt x="977" y="8"/>
                  </a:lnTo>
                  <a:lnTo>
                    <a:pt x="996" y="7"/>
                  </a:lnTo>
                  <a:lnTo>
                    <a:pt x="996" y="7"/>
                  </a:lnTo>
                  <a:lnTo>
                    <a:pt x="1004" y="2"/>
                  </a:lnTo>
                  <a:lnTo>
                    <a:pt x="1012" y="0"/>
                  </a:lnTo>
                  <a:lnTo>
                    <a:pt x="1012" y="0"/>
                  </a:lnTo>
                  <a:lnTo>
                    <a:pt x="1017" y="2"/>
                  </a:lnTo>
                  <a:lnTo>
                    <a:pt x="1017" y="2"/>
                  </a:lnTo>
                  <a:lnTo>
                    <a:pt x="1026" y="0"/>
                  </a:lnTo>
                  <a:lnTo>
                    <a:pt x="1026" y="0"/>
                  </a:lnTo>
                  <a:lnTo>
                    <a:pt x="1034" y="2"/>
                  </a:lnTo>
                  <a:lnTo>
                    <a:pt x="1041" y="6"/>
                  </a:lnTo>
                  <a:lnTo>
                    <a:pt x="1041" y="6"/>
                  </a:lnTo>
                  <a:lnTo>
                    <a:pt x="1041" y="6"/>
                  </a:lnTo>
                  <a:lnTo>
                    <a:pt x="1041" y="6"/>
                  </a:lnTo>
                  <a:lnTo>
                    <a:pt x="1106" y="21"/>
                  </a:lnTo>
                  <a:lnTo>
                    <a:pt x="1173" y="38"/>
                  </a:lnTo>
                  <a:lnTo>
                    <a:pt x="1207" y="47"/>
                  </a:lnTo>
                  <a:lnTo>
                    <a:pt x="1241" y="59"/>
                  </a:lnTo>
                  <a:lnTo>
                    <a:pt x="1274" y="71"/>
                  </a:lnTo>
                  <a:lnTo>
                    <a:pt x="1308" y="84"/>
                  </a:lnTo>
                  <a:lnTo>
                    <a:pt x="1340" y="98"/>
                  </a:lnTo>
                  <a:lnTo>
                    <a:pt x="1373" y="114"/>
                  </a:lnTo>
                  <a:lnTo>
                    <a:pt x="1404" y="131"/>
                  </a:lnTo>
                  <a:lnTo>
                    <a:pt x="1436" y="149"/>
                  </a:lnTo>
                  <a:lnTo>
                    <a:pt x="1467" y="170"/>
                  </a:lnTo>
                  <a:lnTo>
                    <a:pt x="1497" y="193"/>
                  </a:lnTo>
                  <a:lnTo>
                    <a:pt x="1526" y="217"/>
                  </a:lnTo>
                  <a:lnTo>
                    <a:pt x="1554" y="244"/>
                  </a:lnTo>
                  <a:lnTo>
                    <a:pt x="1554" y="244"/>
                  </a:lnTo>
                  <a:lnTo>
                    <a:pt x="1568" y="258"/>
                  </a:lnTo>
                  <a:lnTo>
                    <a:pt x="1581" y="274"/>
                  </a:lnTo>
                  <a:lnTo>
                    <a:pt x="1607" y="306"/>
                  </a:lnTo>
                  <a:lnTo>
                    <a:pt x="1632" y="342"/>
                  </a:lnTo>
                  <a:lnTo>
                    <a:pt x="1654" y="378"/>
                  </a:lnTo>
                  <a:lnTo>
                    <a:pt x="1675" y="415"/>
                  </a:lnTo>
                  <a:lnTo>
                    <a:pt x="1695" y="453"/>
                  </a:lnTo>
                  <a:lnTo>
                    <a:pt x="1713" y="489"/>
                  </a:lnTo>
                  <a:lnTo>
                    <a:pt x="1730" y="523"/>
                  </a:lnTo>
                  <a:lnTo>
                    <a:pt x="1730" y="523"/>
                  </a:lnTo>
                  <a:lnTo>
                    <a:pt x="1745" y="559"/>
                  </a:lnTo>
                  <a:lnTo>
                    <a:pt x="1756" y="591"/>
                  </a:lnTo>
                  <a:lnTo>
                    <a:pt x="1767" y="624"/>
                  </a:lnTo>
                  <a:lnTo>
                    <a:pt x="1773" y="656"/>
                  </a:lnTo>
                  <a:lnTo>
                    <a:pt x="1777" y="687"/>
                  </a:lnTo>
                  <a:lnTo>
                    <a:pt x="1781" y="718"/>
                  </a:lnTo>
                  <a:lnTo>
                    <a:pt x="1782" y="752"/>
                  </a:lnTo>
                  <a:lnTo>
                    <a:pt x="1782" y="788"/>
                  </a:lnTo>
                  <a:lnTo>
                    <a:pt x="1782" y="797"/>
                  </a:lnTo>
                  <a:lnTo>
                    <a:pt x="1782" y="797"/>
                  </a:lnTo>
                  <a:lnTo>
                    <a:pt x="1782" y="852"/>
                  </a:lnTo>
                  <a:lnTo>
                    <a:pt x="1781" y="878"/>
                  </a:lnTo>
                  <a:lnTo>
                    <a:pt x="1779" y="904"/>
                  </a:lnTo>
                  <a:lnTo>
                    <a:pt x="1775" y="929"/>
                  </a:lnTo>
                  <a:lnTo>
                    <a:pt x="1769" y="955"/>
                  </a:lnTo>
                  <a:lnTo>
                    <a:pt x="1762" y="980"/>
                  </a:lnTo>
                  <a:lnTo>
                    <a:pt x="1751" y="1006"/>
                  </a:lnTo>
                  <a:lnTo>
                    <a:pt x="1751" y="1006"/>
                  </a:lnTo>
                  <a:lnTo>
                    <a:pt x="1737" y="1036"/>
                  </a:lnTo>
                  <a:lnTo>
                    <a:pt x="1721" y="1065"/>
                  </a:lnTo>
                  <a:lnTo>
                    <a:pt x="1705" y="1092"/>
                  </a:lnTo>
                  <a:lnTo>
                    <a:pt x="1688" y="1119"/>
                  </a:lnTo>
                  <a:lnTo>
                    <a:pt x="1688" y="1119"/>
                  </a:lnTo>
                  <a:lnTo>
                    <a:pt x="1678" y="1136"/>
                  </a:lnTo>
                  <a:lnTo>
                    <a:pt x="1669" y="1154"/>
                  </a:lnTo>
                  <a:lnTo>
                    <a:pt x="1669" y="1154"/>
                  </a:lnTo>
                  <a:lnTo>
                    <a:pt x="1656" y="1177"/>
                  </a:lnTo>
                  <a:lnTo>
                    <a:pt x="1648" y="1189"/>
                  </a:lnTo>
                  <a:lnTo>
                    <a:pt x="1641" y="1200"/>
                  </a:lnTo>
                  <a:lnTo>
                    <a:pt x="1641" y="1200"/>
                  </a:lnTo>
                  <a:lnTo>
                    <a:pt x="1619" y="1226"/>
                  </a:lnTo>
                  <a:lnTo>
                    <a:pt x="1598" y="1252"/>
                  </a:lnTo>
                  <a:lnTo>
                    <a:pt x="1574" y="1275"/>
                  </a:lnTo>
                  <a:lnTo>
                    <a:pt x="1551" y="1299"/>
                  </a:lnTo>
                  <a:lnTo>
                    <a:pt x="1550" y="1299"/>
                  </a:lnTo>
                  <a:lnTo>
                    <a:pt x="1551" y="1300"/>
                  </a:lnTo>
                  <a:lnTo>
                    <a:pt x="1551" y="1300"/>
                  </a:lnTo>
                  <a:lnTo>
                    <a:pt x="1552" y="1304"/>
                  </a:lnTo>
                  <a:lnTo>
                    <a:pt x="1555" y="1308"/>
                  </a:lnTo>
                  <a:lnTo>
                    <a:pt x="1564" y="1316"/>
                  </a:lnTo>
                  <a:lnTo>
                    <a:pt x="1590" y="1336"/>
                  </a:lnTo>
                  <a:lnTo>
                    <a:pt x="1590" y="1336"/>
                  </a:lnTo>
                  <a:lnTo>
                    <a:pt x="1597" y="1341"/>
                  </a:lnTo>
                  <a:lnTo>
                    <a:pt x="1597" y="1341"/>
                  </a:lnTo>
                  <a:lnTo>
                    <a:pt x="1614" y="1354"/>
                  </a:lnTo>
                  <a:lnTo>
                    <a:pt x="1628" y="1368"/>
                  </a:lnTo>
                  <a:lnTo>
                    <a:pt x="1658" y="1400"/>
                  </a:lnTo>
                  <a:lnTo>
                    <a:pt x="1661" y="1404"/>
                  </a:lnTo>
                  <a:lnTo>
                    <a:pt x="1661" y="1404"/>
                  </a:lnTo>
                  <a:lnTo>
                    <a:pt x="1679" y="1425"/>
                  </a:lnTo>
                  <a:lnTo>
                    <a:pt x="1679" y="1425"/>
                  </a:lnTo>
                  <a:lnTo>
                    <a:pt x="1690" y="1438"/>
                  </a:lnTo>
                  <a:lnTo>
                    <a:pt x="1701" y="1451"/>
                  </a:lnTo>
                  <a:lnTo>
                    <a:pt x="1714" y="1462"/>
                  </a:lnTo>
                  <a:lnTo>
                    <a:pt x="1728" y="1473"/>
                  </a:lnTo>
                  <a:lnTo>
                    <a:pt x="1728" y="1473"/>
                  </a:lnTo>
                  <a:lnTo>
                    <a:pt x="1741" y="1482"/>
                  </a:lnTo>
                  <a:lnTo>
                    <a:pt x="1752" y="1493"/>
                  </a:lnTo>
                  <a:lnTo>
                    <a:pt x="1765" y="1506"/>
                  </a:lnTo>
                  <a:lnTo>
                    <a:pt x="1777" y="1519"/>
                  </a:lnTo>
                  <a:lnTo>
                    <a:pt x="1777" y="1519"/>
                  </a:lnTo>
                  <a:lnTo>
                    <a:pt x="1788" y="1533"/>
                  </a:lnTo>
                  <a:lnTo>
                    <a:pt x="1797" y="1547"/>
                  </a:lnTo>
                  <a:lnTo>
                    <a:pt x="1805" y="1563"/>
                  </a:lnTo>
                  <a:lnTo>
                    <a:pt x="1810" y="1579"/>
                  </a:lnTo>
                  <a:lnTo>
                    <a:pt x="1814" y="1595"/>
                  </a:lnTo>
                  <a:lnTo>
                    <a:pt x="1816" y="1612"/>
                  </a:lnTo>
                  <a:lnTo>
                    <a:pt x="1816" y="1627"/>
                  </a:lnTo>
                  <a:lnTo>
                    <a:pt x="1815" y="1644"/>
                  </a:lnTo>
                  <a:lnTo>
                    <a:pt x="1815" y="1644"/>
                  </a:lnTo>
                  <a:lnTo>
                    <a:pt x="1811" y="1660"/>
                  </a:lnTo>
                  <a:lnTo>
                    <a:pt x="1807" y="1674"/>
                  </a:lnTo>
                  <a:lnTo>
                    <a:pt x="1801" y="1689"/>
                  </a:lnTo>
                  <a:lnTo>
                    <a:pt x="1793" y="1703"/>
                  </a:lnTo>
                  <a:lnTo>
                    <a:pt x="1782" y="1715"/>
                  </a:lnTo>
                  <a:lnTo>
                    <a:pt x="1772" y="1728"/>
                  </a:lnTo>
                  <a:lnTo>
                    <a:pt x="1759" y="1738"/>
                  </a:lnTo>
                  <a:lnTo>
                    <a:pt x="1746" y="1749"/>
                  </a:lnTo>
                  <a:lnTo>
                    <a:pt x="1746" y="1749"/>
                  </a:lnTo>
                  <a:lnTo>
                    <a:pt x="1714" y="1767"/>
                  </a:lnTo>
                  <a:lnTo>
                    <a:pt x="1699" y="1776"/>
                  </a:lnTo>
                  <a:lnTo>
                    <a:pt x="1682" y="1784"/>
                  </a:lnTo>
                  <a:lnTo>
                    <a:pt x="1666" y="1791"/>
                  </a:lnTo>
                  <a:lnTo>
                    <a:pt x="1650" y="1796"/>
                  </a:lnTo>
                  <a:lnTo>
                    <a:pt x="1633" y="1800"/>
                  </a:lnTo>
                  <a:lnTo>
                    <a:pt x="1618" y="1801"/>
                  </a:lnTo>
                  <a:lnTo>
                    <a:pt x="1618" y="1801"/>
                  </a:lnTo>
                  <a:close/>
                  <a:moveTo>
                    <a:pt x="1510" y="1334"/>
                  </a:moveTo>
                  <a:lnTo>
                    <a:pt x="1510" y="1334"/>
                  </a:lnTo>
                  <a:lnTo>
                    <a:pt x="1488" y="1351"/>
                  </a:lnTo>
                  <a:lnTo>
                    <a:pt x="1465" y="1368"/>
                  </a:lnTo>
                  <a:lnTo>
                    <a:pt x="1440" y="1384"/>
                  </a:lnTo>
                  <a:lnTo>
                    <a:pt x="1416" y="1400"/>
                  </a:lnTo>
                  <a:lnTo>
                    <a:pt x="1391" y="1413"/>
                  </a:lnTo>
                  <a:lnTo>
                    <a:pt x="1366" y="1425"/>
                  </a:lnTo>
                  <a:lnTo>
                    <a:pt x="1340" y="1436"/>
                  </a:lnTo>
                  <a:lnTo>
                    <a:pt x="1315" y="1445"/>
                  </a:lnTo>
                  <a:lnTo>
                    <a:pt x="1313" y="1447"/>
                  </a:lnTo>
                  <a:lnTo>
                    <a:pt x="1314" y="1448"/>
                  </a:lnTo>
                  <a:lnTo>
                    <a:pt x="1314" y="1448"/>
                  </a:lnTo>
                  <a:lnTo>
                    <a:pt x="1317" y="1456"/>
                  </a:lnTo>
                  <a:lnTo>
                    <a:pt x="1321" y="1464"/>
                  </a:lnTo>
                  <a:lnTo>
                    <a:pt x="1332" y="1481"/>
                  </a:lnTo>
                  <a:lnTo>
                    <a:pt x="1347" y="1496"/>
                  </a:lnTo>
                  <a:lnTo>
                    <a:pt x="1361" y="1512"/>
                  </a:lnTo>
                  <a:lnTo>
                    <a:pt x="1361" y="1512"/>
                  </a:lnTo>
                  <a:lnTo>
                    <a:pt x="1378" y="1529"/>
                  </a:lnTo>
                  <a:lnTo>
                    <a:pt x="1378" y="1529"/>
                  </a:lnTo>
                  <a:lnTo>
                    <a:pt x="1435" y="1595"/>
                  </a:lnTo>
                  <a:lnTo>
                    <a:pt x="1488" y="1653"/>
                  </a:lnTo>
                  <a:lnTo>
                    <a:pt x="1488" y="1653"/>
                  </a:lnTo>
                  <a:lnTo>
                    <a:pt x="1501" y="1666"/>
                  </a:lnTo>
                  <a:lnTo>
                    <a:pt x="1501" y="1666"/>
                  </a:lnTo>
                  <a:lnTo>
                    <a:pt x="1526" y="1694"/>
                  </a:lnTo>
                  <a:lnTo>
                    <a:pt x="1540" y="1707"/>
                  </a:lnTo>
                  <a:lnTo>
                    <a:pt x="1556" y="1720"/>
                  </a:lnTo>
                  <a:lnTo>
                    <a:pt x="1572" y="1732"/>
                  </a:lnTo>
                  <a:lnTo>
                    <a:pt x="1588" y="1741"/>
                  </a:lnTo>
                  <a:lnTo>
                    <a:pt x="1595" y="1744"/>
                  </a:lnTo>
                  <a:lnTo>
                    <a:pt x="1605" y="1746"/>
                  </a:lnTo>
                  <a:lnTo>
                    <a:pt x="1612" y="1748"/>
                  </a:lnTo>
                  <a:lnTo>
                    <a:pt x="1622" y="1749"/>
                  </a:lnTo>
                  <a:lnTo>
                    <a:pt x="1622" y="1749"/>
                  </a:lnTo>
                  <a:lnTo>
                    <a:pt x="1628" y="1749"/>
                  </a:lnTo>
                  <a:lnTo>
                    <a:pt x="1636" y="1748"/>
                  </a:lnTo>
                  <a:lnTo>
                    <a:pt x="1643" y="1745"/>
                  </a:lnTo>
                  <a:lnTo>
                    <a:pt x="1649" y="1742"/>
                  </a:lnTo>
                  <a:lnTo>
                    <a:pt x="1661" y="1737"/>
                  </a:lnTo>
                  <a:lnTo>
                    <a:pt x="1661" y="1737"/>
                  </a:lnTo>
                  <a:lnTo>
                    <a:pt x="1691" y="1723"/>
                  </a:lnTo>
                  <a:lnTo>
                    <a:pt x="1705" y="1714"/>
                  </a:lnTo>
                  <a:lnTo>
                    <a:pt x="1718" y="1706"/>
                  </a:lnTo>
                  <a:lnTo>
                    <a:pt x="1731" y="1695"/>
                  </a:lnTo>
                  <a:lnTo>
                    <a:pt x="1743" y="1683"/>
                  </a:lnTo>
                  <a:lnTo>
                    <a:pt x="1752" y="1670"/>
                  </a:lnTo>
                  <a:lnTo>
                    <a:pt x="1762" y="1655"/>
                  </a:lnTo>
                  <a:lnTo>
                    <a:pt x="1762" y="1655"/>
                  </a:lnTo>
                  <a:lnTo>
                    <a:pt x="1765" y="1644"/>
                  </a:lnTo>
                  <a:lnTo>
                    <a:pt x="1767" y="1634"/>
                  </a:lnTo>
                  <a:lnTo>
                    <a:pt x="1768" y="1622"/>
                  </a:lnTo>
                  <a:lnTo>
                    <a:pt x="1767" y="1612"/>
                  </a:lnTo>
                  <a:lnTo>
                    <a:pt x="1764" y="1601"/>
                  </a:lnTo>
                  <a:lnTo>
                    <a:pt x="1760" y="1591"/>
                  </a:lnTo>
                  <a:lnTo>
                    <a:pt x="1755" y="1580"/>
                  </a:lnTo>
                  <a:lnTo>
                    <a:pt x="1750" y="1570"/>
                  </a:lnTo>
                  <a:lnTo>
                    <a:pt x="1737" y="1550"/>
                  </a:lnTo>
                  <a:lnTo>
                    <a:pt x="1721" y="1533"/>
                  </a:lnTo>
                  <a:lnTo>
                    <a:pt x="1705" y="1519"/>
                  </a:lnTo>
                  <a:lnTo>
                    <a:pt x="1691" y="1508"/>
                  </a:lnTo>
                  <a:lnTo>
                    <a:pt x="1691" y="1508"/>
                  </a:lnTo>
                  <a:lnTo>
                    <a:pt x="1679" y="1499"/>
                  </a:lnTo>
                  <a:lnTo>
                    <a:pt x="1667" y="1487"/>
                  </a:lnTo>
                  <a:lnTo>
                    <a:pt x="1658" y="1477"/>
                  </a:lnTo>
                  <a:lnTo>
                    <a:pt x="1649" y="1465"/>
                  </a:lnTo>
                  <a:lnTo>
                    <a:pt x="1649" y="1465"/>
                  </a:lnTo>
                  <a:lnTo>
                    <a:pt x="1637" y="1451"/>
                  </a:lnTo>
                  <a:lnTo>
                    <a:pt x="1627" y="1438"/>
                  </a:lnTo>
                  <a:lnTo>
                    <a:pt x="1627" y="1438"/>
                  </a:lnTo>
                  <a:lnTo>
                    <a:pt x="1586" y="1398"/>
                  </a:lnTo>
                  <a:lnTo>
                    <a:pt x="1537" y="1354"/>
                  </a:lnTo>
                  <a:lnTo>
                    <a:pt x="1531" y="1350"/>
                  </a:lnTo>
                  <a:lnTo>
                    <a:pt x="1531" y="1350"/>
                  </a:lnTo>
                  <a:lnTo>
                    <a:pt x="1522" y="1342"/>
                  </a:lnTo>
                  <a:lnTo>
                    <a:pt x="1514" y="1334"/>
                  </a:lnTo>
                  <a:lnTo>
                    <a:pt x="1513" y="1332"/>
                  </a:lnTo>
                  <a:lnTo>
                    <a:pt x="1510" y="1334"/>
                  </a:lnTo>
                  <a:close/>
                  <a:moveTo>
                    <a:pt x="886" y="57"/>
                  </a:moveTo>
                  <a:lnTo>
                    <a:pt x="886" y="57"/>
                  </a:lnTo>
                  <a:lnTo>
                    <a:pt x="858" y="58"/>
                  </a:lnTo>
                  <a:lnTo>
                    <a:pt x="858" y="58"/>
                  </a:lnTo>
                  <a:lnTo>
                    <a:pt x="795" y="62"/>
                  </a:lnTo>
                  <a:lnTo>
                    <a:pt x="795" y="62"/>
                  </a:lnTo>
                  <a:lnTo>
                    <a:pt x="753" y="64"/>
                  </a:lnTo>
                  <a:lnTo>
                    <a:pt x="711" y="67"/>
                  </a:lnTo>
                  <a:lnTo>
                    <a:pt x="671" y="72"/>
                  </a:lnTo>
                  <a:lnTo>
                    <a:pt x="650" y="76"/>
                  </a:lnTo>
                  <a:lnTo>
                    <a:pt x="630" y="81"/>
                  </a:lnTo>
                  <a:lnTo>
                    <a:pt x="630" y="81"/>
                  </a:lnTo>
                  <a:lnTo>
                    <a:pt x="584" y="95"/>
                  </a:lnTo>
                  <a:lnTo>
                    <a:pt x="541" y="109"/>
                  </a:lnTo>
                  <a:lnTo>
                    <a:pt x="499" y="123"/>
                  </a:lnTo>
                  <a:lnTo>
                    <a:pt x="460" y="139"/>
                  </a:lnTo>
                  <a:lnTo>
                    <a:pt x="422" y="156"/>
                  </a:lnTo>
                  <a:lnTo>
                    <a:pt x="387" y="173"/>
                  </a:lnTo>
                  <a:lnTo>
                    <a:pt x="354" y="191"/>
                  </a:lnTo>
                  <a:lnTo>
                    <a:pt x="323" y="211"/>
                  </a:lnTo>
                  <a:lnTo>
                    <a:pt x="294" y="231"/>
                  </a:lnTo>
                  <a:lnTo>
                    <a:pt x="268" y="253"/>
                  </a:lnTo>
                  <a:lnTo>
                    <a:pt x="243" y="275"/>
                  </a:lnTo>
                  <a:lnTo>
                    <a:pt x="219" y="299"/>
                  </a:lnTo>
                  <a:lnTo>
                    <a:pt x="198" y="322"/>
                  </a:lnTo>
                  <a:lnTo>
                    <a:pt x="180" y="347"/>
                  </a:lnTo>
                  <a:lnTo>
                    <a:pt x="163" y="373"/>
                  </a:lnTo>
                  <a:lnTo>
                    <a:pt x="149" y="401"/>
                  </a:lnTo>
                  <a:lnTo>
                    <a:pt x="149" y="401"/>
                  </a:lnTo>
                  <a:lnTo>
                    <a:pt x="132" y="435"/>
                  </a:lnTo>
                  <a:lnTo>
                    <a:pt x="116" y="469"/>
                  </a:lnTo>
                  <a:lnTo>
                    <a:pt x="102" y="504"/>
                  </a:lnTo>
                  <a:lnTo>
                    <a:pt x="88" y="539"/>
                  </a:lnTo>
                  <a:lnTo>
                    <a:pt x="77" y="576"/>
                  </a:lnTo>
                  <a:lnTo>
                    <a:pt x="66" y="614"/>
                  </a:lnTo>
                  <a:lnTo>
                    <a:pt x="60" y="652"/>
                  </a:lnTo>
                  <a:lnTo>
                    <a:pt x="57" y="671"/>
                  </a:lnTo>
                  <a:lnTo>
                    <a:pt x="56" y="691"/>
                  </a:lnTo>
                  <a:lnTo>
                    <a:pt x="56" y="691"/>
                  </a:lnTo>
                  <a:lnTo>
                    <a:pt x="54" y="721"/>
                  </a:lnTo>
                  <a:lnTo>
                    <a:pt x="53" y="751"/>
                  </a:lnTo>
                  <a:lnTo>
                    <a:pt x="53" y="811"/>
                  </a:lnTo>
                  <a:lnTo>
                    <a:pt x="53" y="831"/>
                  </a:lnTo>
                  <a:lnTo>
                    <a:pt x="53" y="831"/>
                  </a:lnTo>
                  <a:lnTo>
                    <a:pt x="53" y="843"/>
                  </a:lnTo>
                  <a:lnTo>
                    <a:pt x="54" y="856"/>
                  </a:lnTo>
                  <a:lnTo>
                    <a:pt x="60" y="881"/>
                  </a:lnTo>
                  <a:lnTo>
                    <a:pt x="65" y="905"/>
                  </a:lnTo>
                  <a:lnTo>
                    <a:pt x="73" y="930"/>
                  </a:lnTo>
                  <a:lnTo>
                    <a:pt x="73" y="930"/>
                  </a:lnTo>
                  <a:lnTo>
                    <a:pt x="81" y="960"/>
                  </a:lnTo>
                  <a:lnTo>
                    <a:pt x="81" y="960"/>
                  </a:lnTo>
                  <a:lnTo>
                    <a:pt x="87" y="983"/>
                  </a:lnTo>
                  <a:lnTo>
                    <a:pt x="94" y="1003"/>
                  </a:lnTo>
                  <a:lnTo>
                    <a:pt x="102" y="1023"/>
                  </a:lnTo>
                  <a:lnTo>
                    <a:pt x="109" y="1044"/>
                  </a:lnTo>
                  <a:lnTo>
                    <a:pt x="119" y="1064"/>
                  </a:lnTo>
                  <a:lnTo>
                    <a:pt x="128" y="1083"/>
                  </a:lnTo>
                  <a:lnTo>
                    <a:pt x="138" y="1102"/>
                  </a:lnTo>
                  <a:lnTo>
                    <a:pt x="149" y="1120"/>
                  </a:lnTo>
                  <a:lnTo>
                    <a:pt x="160" y="1138"/>
                  </a:lnTo>
                  <a:lnTo>
                    <a:pt x="172" y="1155"/>
                  </a:lnTo>
                  <a:lnTo>
                    <a:pt x="184" y="1172"/>
                  </a:lnTo>
                  <a:lnTo>
                    <a:pt x="197" y="1188"/>
                  </a:lnTo>
                  <a:lnTo>
                    <a:pt x="211" y="1204"/>
                  </a:lnTo>
                  <a:lnTo>
                    <a:pt x="225" y="1218"/>
                  </a:lnTo>
                  <a:lnTo>
                    <a:pt x="239" y="1232"/>
                  </a:lnTo>
                  <a:lnTo>
                    <a:pt x="255" y="1245"/>
                  </a:lnTo>
                  <a:lnTo>
                    <a:pt x="261" y="1251"/>
                  </a:lnTo>
                  <a:lnTo>
                    <a:pt x="261" y="1251"/>
                  </a:lnTo>
                  <a:lnTo>
                    <a:pt x="315" y="1295"/>
                  </a:lnTo>
                  <a:lnTo>
                    <a:pt x="344" y="1317"/>
                  </a:lnTo>
                  <a:lnTo>
                    <a:pt x="372" y="1340"/>
                  </a:lnTo>
                  <a:lnTo>
                    <a:pt x="404" y="1359"/>
                  </a:lnTo>
                  <a:lnTo>
                    <a:pt x="435" y="1376"/>
                  </a:lnTo>
                  <a:lnTo>
                    <a:pt x="451" y="1384"/>
                  </a:lnTo>
                  <a:lnTo>
                    <a:pt x="467" y="1391"/>
                  </a:lnTo>
                  <a:lnTo>
                    <a:pt x="484" y="1396"/>
                  </a:lnTo>
                  <a:lnTo>
                    <a:pt x="499" y="1401"/>
                  </a:lnTo>
                  <a:lnTo>
                    <a:pt x="499" y="1401"/>
                  </a:lnTo>
                  <a:lnTo>
                    <a:pt x="566" y="1417"/>
                  </a:lnTo>
                  <a:lnTo>
                    <a:pt x="638" y="1432"/>
                  </a:lnTo>
                  <a:lnTo>
                    <a:pt x="675" y="1439"/>
                  </a:lnTo>
                  <a:lnTo>
                    <a:pt x="711" y="1444"/>
                  </a:lnTo>
                  <a:lnTo>
                    <a:pt x="750" y="1449"/>
                  </a:lnTo>
                  <a:lnTo>
                    <a:pt x="788" y="1452"/>
                  </a:lnTo>
                  <a:lnTo>
                    <a:pt x="809" y="1453"/>
                  </a:lnTo>
                  <a:lnTo>
                    <a:pt x="809" y="1453"/>
                  </a:lnTo>
                  <a:lnTo>
                    <a:pt x="873" y="1456"/>
                  </a:lnTo>
                  <a:lnTo>
                    <a:pt x="939" y="1457"/>
                  </a:lnTo>
                  <a:lnTo>
                    <a:pt x="939" y="1457"/>
                  </a:lnTo>
                  <a:lnTo>
                    <a:pt x="968" y="1457"/>
                  </a:lnTo>
                  <a:lnTo>
                    <a:pt x="996" y="1456"/>
                  </a:lnTo>
                  <a:lnTo>
                    <a:pt x="1022" y="1453"/>
                  </a:lnTo>
                  <a:lnTo>
                    <a:pt x="1047" y="1451"/>
                  </a:lnTo>
                  <a:lnTo>
                    <a:pt x="1047" y="1451"/>
                  </a:lnTo>
                  <a:lnTo>
                    <a:pt x="1100" y="1444"/>
                  </a:lnTo>
                  <a:lnTo>
                    <a:pt x="1148" y="1435"/>
                  </a:lnTo>
                  <a:lnTo>
                    <a:pt x="1194" y="1426"/>
                  </a:lnTo>
                  <a:lnTo>
                    <a:pt x="1238" y="1415"/>
                  </a:lnTo>
                  <a:lnTo>
                    <a:pt x="1280" y="1404"/>
                  </a:lnTo>
                  <a:lnTo>
                    <a:pt x="1318" y="1391"/>
                  </a:lnTo>
                  <a:lnTo>
                    <a:pt x="1355" y="1376"/>
                  </a:lnTo>
                  <a:lnTo>
                    <a:pt x="1389" y="1360"/>
                  </a:lnTo>
                  <a:lnTo>
                    <a:pt x="1421" y="1345"/>
                  </a:lnTo>
                  <a:lnTo>
                    <a:pt x="1450" y="1326"/>
                  </a:lnTo>
                  <a:lnTo>
                    <a:pt x="1476" y="1308"/>
                  </a:lnTo>
                  <a:lnTo>
                    <a:pt x="1501" y="1289"/>
                  </a:lnTo>
                  <a:lnTo>
                    <a:pt x="1523" y="1268"/>
                  </a:lnTo>
                  <a:lnTo>
                    <a:pt x="1543" y="1245"/>
                  </a:lnTo>
                  <a:lnTo>
                    <a:pt x="1560" y="1222"/>
                  </a:lnTo>
                  <a:lnTo>
                    <a:pt x="1576" y="1197"/>
                  </a:lnTo>
                  <a:lnTo>
                    <a:pt x="1576" y="1197"/>
                  </a:lnTo>
                  <a:lnTo>
                    <a:pt x="1582" y="1188"/>
                  </a:lnTo>
                  <a:lnTo>
                    <a:pt x="1591" y="1179"/>
                  </a:lnTo>
                  <a:lnTo>
                    <a:pt x="1591" y="1179"/>
                  </a:lnTo>
                  <a:lnTo>
                    <a:pt x="1601" y="1168"/>
                  </a:lnTo>
                  <a:lnTo>
                    <a:pt x="1605" y="1162"/>
                  </a:lnTo>
                  <a:lnTo>
                    <a:pt x="1608" y="1155"/>
                  </a:lnTo>
                  <a:lnTo>
                    <a:pt x="1608" y="1155"/>
                  </a:lnTo>
                  <a:lnTo>
                    <a:pt x="1620" y="1133"/>
                  </a:lnTo>
                  <a:lnTo>
                    <a:pt x="1633" y="1112"/>
                  </a:lnTo>
                  <a:lnTo>
                    <a:pt x="1633" y="1112"/>
                  </a:lnTo>
                  <a:lnTo>
                    <a:pt x="1648" y="1091"/>
                  </a:lnTo>
                  <a:lnTo>
                    <a:pt x="1648" y="1091"/>
                  </a:lnTo>
                  <a:lnTo>
                    <a:pt x="1677" y="1047"/>
                  </a:lnTo>
                  <a:lnTo>
                    <a:pt x="1690" y="1024"/>
                  </a:lnTo>
                  <a:lnTo>
                    <a:pt x="1700" y="1001"/>
                  </a:lnTo>
                  <a:lnTo>
                    <a:pt x="1700" y="1001"/>
                  </a:lnTo>
                  <a:lnTo>
                    <a:pt x="1712" y="972"/>
                  </a:lnTo>
                  <a:lnTo>
                    <a:pt x="1720" y="945"/>
                  </a:lnTo>
                  <a:lnTo>
                    <a:pt x="1726" y="916"/>
                  </a:lnTo>
                  <a:lnTo>
                    <a:pt x="1730" y="887"/>
                  </a:lnTo>
                  <a:lnTo>
                    <a:pt x="1733" y="858"/>
                  </a:lnTo>
                  <a:lnTo>
                    <a:pt x="1733" y="830"/>
                  </a:lnTo>
                  <a:lnTo>
                    <a:pt x="1734" y="771"/>
                  </a:lnTo>
                  <a:lnTo>
                    <a:pt x="1734" y="771"/>
                  </a:lnTo>
                  <a:lnTo>
                    <a:pt x="1734" y="745"/>
                  </a:lnTo>
                  <a:lnTo>
                    <a:pt x="1734" y="745"/>
                  </a:lnTo>
                  <a:lnTo>
                    <a:pt x="1733" y="726"/>
                  </a:lnTo>
                  <a:lnTo>
                    <a:pt x="1731" y="708"/>
                  </a:lnTo>
                  <a:lnTo>
                    <a:pt x="1730" y="691"/>
                  </a:lnTo>
                  <a:lnTo>
                    <a:pt x="1728" y="673"/>
                  </a:lnTo>
                  <a:lnTo>
                    <a:pt x="1720" y="639"/>
                  </a:lnTo>
                  <a:lnTo>
                    <a:pt x="1709" y="606"/>
                  </a:lnTo>
                  <a:lnTo>
                    <a:pt x="1697" y="572"/>
                  </a:lnTo>
                  <a:lnTo>
                    <a:pt x="1682" y="539"/>
                  </a:lnTo>
                  <a:lnTo>
                    <a:pt x="1665" y="505"/>
                  </a:lnTo>
                  <a:lnTo>
                    <a:pt x="1645" y="471"/>
                  </a:lnTo>
                  <a:lnTo>
                    <a:pt x="1645" y="471"/>
                  </a:lnTo>
                  <a:lnTo>
                    <a:pt x="1631" y="445"/>
                  </a:lnTo>
                  <a:lnTo>
                    <a:pt x="1631" y="445"/>
                  </a:lnTo>
                  <a:lnTo>
                    <a:pt x="1601" y="393"/>
                  </a:lnTo>
                  <a:lnTo>
                    <a:pt x="1585" y="368"/>
                  </a:lnTo>
                  <a:lnTo>
                    <a:pt x="1568" y="343"/>
                  </a:lnTo>
                  <a:lnTo>
                    <a:pt x="1551" y="319"/>
                  </a:lnTo>
                  <a:lnTo>
                    <a:pt x="1533" y="296"/>
                  </a:lnTo>
                  <a:lnTo>
                    <a:pt x="1513" y="272"/>
                  </a:lnTo>
                  <a:lnTo>
                    <a:pt x="1492" y="251"/>
                  </a:lnTo>
                  <a:lnTo>
                    <a:pt x="1492" y="251"/>
                  </a:lnTo>
                  <a:lnTo>
                    <a:pt x="1465" y="228"/>
                  </a:lnTo>
                  <a:lnTo>
                    <a:pt x="1437" y="206"/>
                  </a:lnTo>
                  <a:lnTo>
                    <a:pt x="1407" y="185"/>
                  </a:lnTo>
                  <a:lnTo>
                    <a:pt x="1374" y="166"/>
                  </a:lnTo>
                  <a:lnTo>
                    <a:pt x="1339" y="148"/>
                  </a:lnTo>
                  <a:lnTo>
                    <a:pt x="1302" y="132"/>
                  </a:lnTo>
                  <a:lnTo>
                    <a:pt x="1262" y="117"/>
                  </a:lnTo>
                  <a:lnTo>
                    <a:pt x="1220" y="102"/>
                  </a:lnTo>
                  <a:lnTo>
                    <a:pt x="1220" y="102"/>
                  </a:lnTo>
                  <a:lnTo>
                    <a:pt x="1204" y="98"/>
                  </a:lnTo>
                  <a:lnTo>
                    <a:pt x="1187" y="95"/>
                  </a:lnTo>
                  <a:lnTo>
                    <a:pt x="1156" y="89"/>
                  </a:lnTo>
                  <a:lnTo>
                    <a:pt x="1156" y="89"/>
                  </a:lnTo>
                  <a:lnTo>
                    <a:pt x="1134" y="85"/>
                  </a:lnTo>
                  <a:lnTo>
                    <a:pt x="1111" y="80"/>
                  </a:lnTo>
                  <a:lnTo>
                    <a:pt x="1111" y="80"/>
                  </a:lnTo>
                  <a:lnTo>
                    <a:pt x="1087" y="74"/>
                  </a:lnTo>
                  <a:lnTo>
                    <a:pt x="1063" y="66"/>
                  </a:lnTo>
                  <a:lnTo>
                    <a:pt x="1063" y="66"/>
                  </a:lnTo>
                  <a:lnTo>
                    <a:pt x="1041" y="59"/>
                  </a:lnTo>
                  <a:lnTo>
                    <a:pt x="1019" y="53"/>
                  </a:lnTo>
                  <a:lnTo>
                    <a:pt x="1019" y="53"/>
                  </a:lnTo>
                  <a:lnTo>
                    <a:pt x="1004" y="55"/>
                  </a:lnTo>
                  <a:lnTo>
                    <a:pt x="990" y="57"/>
                  </a:lnTo>
                  <a:lnTo>
                    <a:pt x="974" y="58"/>
                  </a:lnTo>
                  <a:lnTo>
                    <a:pt x="957" y="58"/>
                  </a:lnTo>
                  <a:lnTo>
                    <a:pt x="957" y="58"/>
                  </a:lnTo>
                  <a:lnTo>
                    <a:pt x="922" y="58"/>
                  </a:lnTo>
                  <a:lnTo>
                    <a:pt x="922" y="58"/>
                  </a:lnTo>
                  <a:lnTo>
                    <a:pt x="886" y="57"/>
                  </a:lnTo>
                  <a:lnTo>
                    <a:pt x="886" y="5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24" name="Freeform 1036"/>
            <p:cNvSpPr>
              <a:spLocks noEditPoints="1"/>
            </p:cNvSpPr>
            <p:nvPr/>
          </p:nvSpPr>
          <p:spPr bwMode="auto">
            <a:xfrm>
              <a:off x="2146301" y="4154488"/>
              <a:ext cx="530225" cy="461963"/>
            </a:xfrm>
            <a:custGeom>
              <a:avLst/>
              <a:gdLst/>
              <a:ahLst/>
              <a:cxnLst>
                <a:cxn ang="0">
                  <a:pos x="620" y="1162"/>
                </a:cxn>
                <a:cxn ang="0">
                  <a:pos x="430" y="1138"/>
                </a:cxn>
                <a:cxn ang="0">
                  <a:pos x="248" y="1061"/>
                </a:cxn>
                <a:cxn ang="0">
                  <a:pos x="93" y="939"/>
                </a:cxn>
                <a:cxn ang="0">
                  <a:pos x="52" y="853"/>
                </a:cxn>
                <a:cxn ang="0">
                  <a:pos x="4" y="754"/>
                </a:cxn>
                <a:cxn ang="0">
                  <a:pos x="1" y="637"/>
                </a:cxn>
                <a:cxn ang="0">
                  <a:pos x="9" y="469"/>
                </a:cxn>
                <a:cxn ang="0">
                  <a:pos x="21" y="402"/>
                </a:cxn>
                <a:cxn ang="0">
                  <a:pos x="80" y="263"/>
                </a:cxn>
                <a:cxn ang="0">
                  <a:pos x="133" y="185"/>
                </a:cxn>
                <a:cxn ang="0">
                  <a:pos x="269" y="83"/>
                </a:cxn>
                <a:cxn ang="0">
                  <a:pos x="494" y="16"/>
                </a:cxn>
                <a:cxn ang="0">
                  <a:pos x="668" y="0"/>
                </a:cxn>
                <a:cxn ang="0">
                  <a:pos x="742" y="10"/>
                </a:cxn>
                <a:cxn ang="0">
                  <a:pos x="855" y="21"/>
                </a:cxn>
                <a:cxn ang="0">
                  <a:pos x="967" y="63"/>
                </a:cxn>
                <a:cxn ang="0">
                  <a:pos x="1082" y="135"/>
                </a:cxn>
                <a:cxn ang="0">
                  <a:pos x="1160" y="208"/>
                </a:cxn>
                <a:cxn ang="0">
                  <a:pos x="1243" y="297"/>
                </a:cxn>
                <a:cxn ang="0">
                  <a:pos x="1282" y="372"/>
                </a:cxn>
                <a:cxn ang="0">
                  <a:pos x="1333" y="520"/>
                </a:cxn>
                <a:cxn ang="0">
                  <a:pos x="1329" y="679"/>
                </a:cxn>
                <a:cxn ang="0">
                  <a:pos x="1291" y="807"/>
                </a:cxn>
                <a:cxn ang="0">
                  <a:pos x="1230" y="909"/>
                </a:cxn>
                <a:cxn ang="0">
                  <a:pos x="1144" y="1009"/>
                </a:cxn>
                <a:cxn ang="0">
                  <a:pos x="1014" y="1096"/>
                </a:cxn>
                <a:cxn ang="0">
                  <a:pos x="845" y="1154"/>
                </a:cxn>
                <a:cxn ang="0">
                  <a:pos x="658" y="50"/>
                </a:cxn>
                <a:cxn ang="0">
                  <a:pos x="466" y="72"/>
                </a:cxn>
                <a:cxn ang="0">
                  <a:pos x="281" y="134"/>
                </a:cxn>
                <a:cxn ang="0">
                  <a:pos x="186" y="194"/>
                </a:cxn>
                <a:cxn ang="0">
                  <a:pos x="97" y="351"/>
                </a:cxn>
                <a:cxn ang="0">
                  <a:pos x="63" y="450"/>
                </a:cxn>
                <a:cxn ang="0">
                  <a:pos x="51" y="586"/>
                </a:cxn>
                <a:cxn ang="0">
                  <a:pos x="52" y="738"/>
                </a:cxn>
                <a:cxn ang="0">
                  <a:pos x="95" y="823"/>
                </a:cxn>
                <a:cxn ang="0">
                  <a:pos x="131" y="899"/>
                </a:cxn>
                <a:cxn ang="0">
                  <a:pos x="256" y="1007"/>
                </a:cxn>
                <a:cxn ang="0">
                  <a:pos x="407" y="1075"/>
                </a:cxn>
                <a:cxn ang="0">
                  <a:pos x="552" y="1108"/>
                </a:cxn>
                <a:cxn ang="0">
                  <a:pos x="646" y="1115"/>
                </a:cxn>
                <a:cxn ang="0">
                  <a:pos x="768" y="1113"/>
                </a:cxn>
                <a:cxn ang="0">
                  <a:pos x="965" y="1062"/>
                </a:cxn>
                <a:cxn ang="0">
                  <a:pos x="1082" y="992"/>
                </a:cxn>
                <a:cxn ang="0">
                  <a:pos x="1176" y="905"/>
                </a:cxn>
                <a:cxn ang="0">
                  <a:pos x="1252" y="771"/>
                </a:cxn>
                <a:cxn ang="0">
                  <a:pos x="1283" y="619"/>
                </a:cxn>
                <a:cxn ang="0">
                  <a:pos x="1270" y="469"/>
                </a:cxn>
                <a:cxn ang="0">
                  <a:pos x="1194" y="318"/>
                </a:cxn>
                <a:cxn ang="0">
                  <a:pos x="1061" y="186"/>
                </a:cxn>
                <a:cxn ang="0">
                  <a:pos x="993" y="131"/>
                </a:cxn>
                <a:cxn ang="0">
                  <a:pos x="850" y="76"/>
                </a:cxn>
                <a:cxn ang="0">
                  <a:pos x="719" y="55"/>
                </a:cxn>
              </a:cxnLst>
              <a:rect l="0" t="0" r="r" b="b"/>
              <a:pathLst>
                <a:path w="1334" h="1167">
                  <a:moveTo>
                    <a:pt x="702" y="1167"/>
                  </a:moveTo>
                  <a:lnTo>
                    <a:pt x="702" y="1167"/>
                  </a:lnTo>
                  <a:lnTo>
                    <a:pt x="681" y="1167"/>
                  </a:lnTo>
                  <a:lnTo>
                    <a:pt x="661" y="1166"/>
                  </a:lnTo>
                  <a:lnTo>
                    <a:pt x="640" y="1164"/>
                  </a:lnTo>
                  <a:lnTo>
                    <a:pt x="620" y="1162"/>
                  </a:lnTo>
                  <a:lnTo>
                    <a:pt x="620" y="1162"/>
                  </a:lnTo>
                  <a:lnTo>
                    <a:pt x="579" y="1156"/>
                  </a:lnTo>
                  <a:lnTo>
                    <a:pt x="541" y="1154"/>
                  </a:lnTo>
                  <a:lnTo>
                    <a:pt x="541" y="1154"/>
                  </a:lnTo>
                  <a:lnTo>
                    <a:pt x="504" y="1150"/>
                  </a:lnTo>
                  <a:lnTo>
                    <a:pt x="467" y="1146"/>
                  </a:lnTo>
                  <a:lnTo>
                    <a:pt x="449" y="1142"/>
                  </a:lnTo>
                  <a:lnTo>
                    <a:pt x="430" y="1138"/>
                  </a:lnTo>
                  <a:lnTo>
                    <a:pt x="412" y="1133"/>
                  </a:lnTo>
                  <a:lnTo>
                    <a:pt x="394" y="1126"/>
                  </a:lnTo>
                  <a:lnTo>
                    <a:pt x="394" y="1126"/>
                  </a:lnTo>
                  <a:lnTo>
                    <a:pt x="349" y="1108"/>
                  </a:lnTo>
                  <a:lnTo>
                    <a:pt x="299" y="1087"/>
                  </a:lnTo>
                  <a:lnTo>
                    <a:pt x="275" y="1074"/>
                  </a:lnTo>
                  <a:lnTo>
                    <a:pt x="248" y="1061"/>
                  </a:lnTo>
                  <a:lnTo>
                    <a:pt x="224" y="1048"/>
                  </a:lnTo>
                  <a:lnTo>
                    <a:pt x="199" y="1032"/>
                  </a:lnTo>
                  <a:lnTo>
                    <a:pt x="174" y="1017"/>
                  </a:lnTo>
                  <a:lnTo>
                    <a:pt x="152" y="998"/>
                  </a:lnTo>
                  <a:lnTo>
                    <a:pt x="131" y="980"/>
                  </a:lnTo>
                  <a:lnTo>
                    <a:pt x="111" y="960"/>
                  </a:lnTo>
                  <a:lnTo>
                    <a:pt x="93" y="939"/>
                  </a:lnTo>
                  <a:lnTo>
                    <a:pt x="78" y="917"/>
                  </a:lnTo>
                  <a:lnTo>
                    <a:pt x="72" y="905"/>
                  </a:lnTo>
                  <a:lnTo>
                    <a:pt x="67" y="894"/>
                  </a:lnTo>
                  <a:lnTo>
                    <a:pt x="61" y="882"/>
                  </a:lnTo>
                  <a:lnTo>
                    <a:pt x="57" y="869"/>
                  </a:lnTo>
                  <a:lnTo>
                    <a:pt x="57" y="869"/>
                  </a:lnTo>
                  <a:lnTo>
                    <a:pt x="52" y="853"/>
                  </a:lnTo>
                  <a:lnTo>
                    <a:pt x="46" y="840"/>
                  </a:lnTo>
                  <a:lnTo>
                    <a:pt x="31" y="813"/>
                  </a:lnTo>
                  <a:lnTo>
                    <a:pt x="31" y="813"/>
                  </a:lnTo>
                  <a:lnTo>
                    <a:pt x="22" y="798"/>
                  </a:lnTo>
                  <a:lnTo>
                    <a:pt x="14" y="784"/>
                  </a:lnTo>
                  <a:lnTo>
                    <a:pt x="8" y="769"/>
                  </a:lnTo>
                  <a:lnTo>
                    <a:pt x="4" y="754"/>
                  </a:lnTo>
                  <a:lnTo>
                    <a:pt x="4" y="754"/>
                  </a:lnTo>
                  <a:lnTo>
                    <a:pt x="1" y="733"/>
                  </a:lnTo>
                  <a:lnTo>
                    <a:pt x="0" y="713"/>
                  </a:lnTo>
                  <a:lnTo>
                    <a:pt x="0" y="692"/>
                  </a:lnTo>
                  <a:lnTo>
                    <a:pt x="1" y="671"/>
                  </a:lnTo>
                  <a:lnTo>
                    <a:pt x="1" y="671"/>
                  </a:lnTo>
                  <a:lnTo>
                    <a:pt x="1" y="637"/>
                  </a:lnTo>
                  <a:lnTo>
                    <a:pt x="1" y="637"/>
                  </a:lnTo>
                  <a:lnTo>
                    <a:pt x="3" y="585"/>
                  </a:lnTo>
                  <a:lnTo>
                    <a:pt x="6" y="534"/>
                  </a:lnTo>
                  <a:lnTo>
                    <a:pt x="6" y="534"/>
                  </a:lnTo>
                  <a:lnTo>
                    <a:pt x="9" y="493"/>
                  </a:lnTo>
                  <a:lnTo>
                    <a:pt x="9" y="493"/>
                  </a:lnTo>
                  <a:lnTo>
                    <a:pt x="9" y="469"/>
                  </a:lnTo>
                  <a:lnTo>
                    <a:pt x="9" y="469"/>
                  </a:lnTo>
                  <a:lnTo>
                    <a:pt x="9" y="452"/>
                  </a:lnTo>
                  <a:lnTo>
                    <a:pt x="10" y="433"/>
                  </a:lnTo>
                  <a:lnTo>
                    <a:pt x="14" y="418"/>
                  </a:lnTo>
                  <a:lnTo>
                    <a:pt x="17" y="408"/>
                  </a:lnTo>
                  <a:lnTo>
                    <a:pt x="21" y="402"/>
                  </a:lnTo>
                  <a:lnTo>
                    <a:pt x="21" y="402"/>
                  </a:lnTo>
                  <a:lnTo>
                    <a:pt x="35" y="376"/>
                  </a:lnTo>
                  <a:lnTo>
                    <a:pt x="50" y="346"/>
                  </a:lnTo>
                  <a:lnTo>
                    <a:pt x="64" y="312"/>
                  </a:lnTo>
                  <a:lnTo>
                    <a:pt x="69" y="296"/>
                  </a:lnTo>
                  <a:lnTo>
                    <a:pt x="74" y="279"/>
                  </a:lnTo>
                  <a:lnTo>
                    <a:pt x="74" y="279"/>
                  </a:lnTo>
                  <a:lnTo>
                    <a:pt x="80" y="263"/>
                  </a:lnTo>
                  <a:lnTo>
                    <a:pt x="86" y="249"/>
                  </a:lnTo>
                  <a:lnTo>
                    <a:pt x="94" y="237"/>
                  </a:lnTo>
                  <a:lnTo>
                    <a:pt x="103" y="225"/>
                  </a:lnTo>
                  <a:lnTo>
                    <a:pt x="103" y="225"/>
                  </a:lnTo>
                  <a:lnTo>
                    <a:pt x="116" y="206"/>
                  </a:lnTo>
                  <a:lnTo>
                    <a:pt x="116" y="206"/>
                  </a:lnTo>
                  <a:lnTo>
                    <a:pt x="133" y="185"/>
                  </a:lnTo>
                  <a:lnTo>
                    <a:pt x="149" y="165"/>
                  </a:lnTo>
                  <a:lnTo>
                    <a:pt x="167" y="148"/>
                  </a:lnTo>
                  <a:lnTo>
                    <a:pt x="186" y="132"/>
                  </a:lnTo>
                  <a:lnTo>
                    <a:pt x="205" y="118"/>
                  </a:lnTo>
                  <a:lnTo>
                    <a:pt x="225" y="106"/>
                  </a:lnTo>
                  <a:lnTo>
                    <a:pt x="247" y="95"/>
                  </a:lnTo>
                  <a:lnTo>
                    <a:pt x="269" y="83"/>
                  </a:lnTo>
                  <a:lnTo>
                    <a:pt x="269" y="83"/>
                  </a:lnTo>
                  <a:lnTo>
                    <a:pt x="305" y="67"/>
                  </a:lnTo>
                  <a:lnTo>
                    <a:pt x="344" y="53"/>
                  </a:lnTo>
                  <a:lnTo>
                    <a:pt x="387" y="40"/>
                  </a:lnTo>
                  <a:lnTo>
                    <a:pt x="433" y="29"/>
                  </a:lnTo>
                  <a:lnTo>
                    <a:pt x="433" y="29"/>
                  </a:lnTo>
                  <a:lnTo>
                    <a:pt x="494" y="16"/>
                  </a:lnTo>
                  <a:lnTo>
                    <a:pt x="524" y="12"/>
                  </a:lnTo>
                  <a:lnTo>
                    <a:pt x="553" y="8"/>
                  </a:lnTo>
                  <a:lnTo>
                    <a:pt x="583" y="4"/>
                  </a:lnTo>
                  <a:lnTo>
                    <a:pt x="611" y="3"/>
                  </a:lnTo>
                  <a:lnTo>
                    <a:pt x="640" y="2"/>
                  </a:lnTo>
                  <a:lnTo>
                    <a:pt x="668" y="0"/>
                  </a:lnTo>
                  <a:lnTo>
                    <a:pt x="668" y="0"/>
                  </a:lnTo>
                  <a:lnTo>
                    <a:pt x="675" y="2"/>
                  </a:lnTo>
                  <a:lnTo>
                    <a:pt x="681" y="6"/>
                  </a:lnTo>
                  <a:lnTo>
                    <a:pt x="683" y="6"/>
                  </a:lnTo>
                  <a:lnTo>
                    <a:pt x="683" y="6"/>
                  </a:lnTo>
                  <a:lnTo>
                    <a:pt x="683" y="6"/>
                  </a:lnTo>
                  <a:lnTo>
                    <a:pt x="713" y="7"/>
                  </a:lnTo>
                  <a:lnTo>
                    <a:pt x="742" y="10"/>
                  </a:lnTo>
                  <a:lnTo>
                    <a:pt x="742" y="10"/>
                  </a:lnTo>
                  <a:lnTo>
                    <a:pt x="777" y="13"/>
                  </a:lnTo>
                  <a:lnTo>
                    <a:pt x="811" y="15"/>
                  </a:lnTo>
                  <a:lnTo>
                    <a:pt x="811" y="15"/>
                  </a:lnTo>
                  <a:lnTo>
                    <a:pt x="823" y="15"/>
                  </a:lnTo>
                  <a:lnTo>
                    <a:pt x="833" y="16"/>
                  </a:lnTo>
                  <a:lnTo>
                    <a:pt x="855" y="21"/>
                  </a:lnTo>
                  <a:lnTo>
                    <a:pt x="878" y="29"/>
                  </a:lnTo>
                  <a:lnTo>
                    <a:pt x="899" y="38"/>
                  </a:lnTo>
                  <a:lnTo>
                    <a:pt x="899" y="38"/>
                  </a:lnTo>
                  <a:lnTo>
                    <a:pt x="934" y="51"/>
                  </a:lnTo>
                  <a:lnTo>
                    <a:pt x="934" y="51"/>
                  </a:lnTo>
                  <a:lnTo>
                    <a:pt x="951" y="57"/>
                  </a:lnTo>
                  <a:lnTo>
                    <a:pt x="967" y="63"/>
                  </a:lnTo>
                  <a:lnTo>
                    <a:pt x="981" y="70"/>
                  </a:lnTo>
                  <a:lnTo>
                    <a:pt x="997" y="79"/>
                  </a:lnTo>
                  <a:lnTo>
                    <a:pt x="1028" y="97"/>
                  </a:lnTo>
                  <a:lnTo>
                    <a:pt x="1062" y="121"/>
                  </a:lnTo>
                  <a:lnTo>
                    <a:pt x="1062" y="121"/>
                  </a:lnTo>
                  <a:lnTo>
                    <a:pt x="1082" y="135"/>
                  </a:lnTo>
                  <a:lnTo>
                    <a:pt x="1082" y="135"/>
                  </a:lnTo>
                  <a:lnTo>
                    <a:pt x="1100" y="148"/>
                  </a:lnTo>
                  <a:lnTo>
                    <a:pt x="1118" y="163"/>
                  </a:lnTo>
                  <a:lnTo>
                    <a:pt x="1135" y="178"/>
                  </a:lnTo>
                  <a:lnTo>
                    <a:pt x="1143" y="186"/>
                  </a:lnTo>
                  <a:lnTo>
                    <a:pt x="1148" y="194"/>
                  </a:lnTo>
                  <a:lnTo>
                    <a:pt x="1148" y="194"/>
                  </a:lnTo>
                  <a:lnTo>
                    <a:pt x="1160" y="208"/>
                  </a:lnTo>
                  <a:lnTo>
                    <a:pt x="1172" y="221"/>
                  </a:lnTo>
                  <a:lnTo>
                    <a:pt x="1198" y="248"/>
                  </a:lnTo>
                  <a:lnTo>
                    <a:pt x="1198" y="248"/>
                  </a:lnTo>
                  <a:lnTo>
                    <a:pt x="1216" y="266"/>
                  </a:lnTo>
                  <a:lnTo>
                    <a:pt x="1235" y="285"/>
                  </a:lnTo>
                  <a:lnTo>
                    <a:pt x="1235" y="285"/>
                  </a:lnTo>
                  <a:lnTo>
                    <a:pt x="1243" y="297"/>
                  </a:lnTo>
                  <a:lnTo>
                    <a:pt x="1249" y="309"/>
                  </a:lnTo>
                  <a:lnTo>
                    <a:pt x="1261" y="333"/>
                  </a:lnTo>
                  <a:lnTo>
                    <a:pt x="1261" y="333"/>
                  </a:lnTo>
                  <a:lnTo>
                    <a:pt x="1270" y="352"/>
                  </a:lnTo>
                  <a:lnTo>
                    <a:pt x="1275" y="363"/>
                  </a:lnTo>
                  <a:lnTo>
                    <a:pt x="1282" y="372"/>
                  </a:lnTo>
                  <a:lnTo>
                    <a:pt x="1282" y="372"/>
                  </a:lnTo>
                  <a:lnTo>
                    <a:pt x="1294" y="391"/>
                  </a:lnTo>
                  <a:lnTo>
                    <a:pt x="1303" y="411"/>
                  </a:lnTo>
                  <a:lnTo>
                    <a:pt x="1312" y="432"/>
                  </a:lnTo>
                  <a:lnTo>
                    <a:pt x="1320" y="453"/>
                  </a:lnTo>
                  <a:lnTo>
                    <a:pt x="1326" y="475"/>
                  </a:lnTo>
                  <a:lnTo>
                    <a:pt x="1330" y="497"/>
                  </a:lnTo>
                  <a:lnTo>
                    <a:pt x="1333" y="520"/>
                  </a:lnTo>
                  <a:lnTo>
                    <a:pt x="1334" y="542"/>
                  </a:lnTo>
                  <a:lnTo>
                    <a:pt x="1334" y="551"/>
                  </a:lnTo>
                  <a:lnTo>
                    <a:pt x="1334" y="551"/>
                  </a:lnTo>
                  <a:lnTo>
                    <a:pt x="1334" y="602"/>
                  </a:lnTo>
                  <a:lnTo>
                    <a:pt x="1333" y="628"/>
                  </a:lnTo>
                  <a:lnTo>
                    <a:pt x="1332" y="654"/>
                  </a:lnTo>
                  <a:lnTo>
                    <a:pt x="1329" y="679"/>
                  </a:lnTo>
                  <a:lnTo>
                    <a:pt x="1325" y="705"/>
                  </a:lnTo>
                  <a:lnTo>
                    <a:pt x="1318" y="730"/>
                  </a:lnTo>
                  <a:lnTo>
                    <a:pt x="1311" y="754"/>
                  </a:lnTo>
                  <a:lnTo>
                    <a:pt x="1311" y="754"/>
                  </a:lnTo>
                  <a:lnTo>
                    <a:pt x="1304" y="771"/>
                  </a:lnTo>
                  <a:lnTo>
                    <a:pt x="1304" y="771"/>
                  </a:lnTo>
                  <a:lnTo>
                    <a:pt x="1291" y="807"/>
                  </a:lnTo>
                  <a:lnTo>
                    <a:pt x="1283" y="824"/>
                  </a:lnTo>
                  <a:lnTo>
                    <a:pt x="1274" y="843"/>
                  </a:lnTo>
                  <a:lnTo>
                    <a:pt x="1274" y="843"/>
                  </a:lnTo>
                  <a:lnTo>
                    <a:pt x="1253" y="874"/>
                  </a:lnTo>
                  <a:lnTo>
                    <a:pt x="1253" y="874"/>
                  </a:lnTo>
                  <a:lnTo>
                    <a:pt x="1237" y="898"/>
                  </a:lnTo>
                  <a:lnTo>
                    <a:pt x="1230" y="909"/>
                  </a:lnTo>
                  <a:lnTo>
                    <a:pt x="1223" y="922"/>
                  </a:lnTo>
                  <a:lnTo>
                    <a:pt x="1223" y="922"/>
                  </a:lnTo>
                  <a:lnTo>
                    <a:pt x="1211" y="942"/>
                  </a:lnTo>
                  <a:lnTo>
                    <a:pt x="1197" y="960"/>
                  </a:lnTo>
                  <a:lnTo>
                    <a:pt x="1181" y="977"/>
                  </a:lnTo>
                  <a:lnTo>
                    <a:pt x="1163" y="993"/>
                  </a:lnTo>
                  <a:lnTo>
                    <a:pt x="1144" y="1009"/>
                  </a:lnTo>
                  <a:lnTo>
                    <a:pt x="1125" y="1024"/>
                  </a:lnTo>
                  <a:lnTo>
                    <a:pt x="1084" y="1052"/>
                  </a:lnTo>
                  <a:lnTo>
                    <a:pt x="1084" y="1052"/>
                  </a:lnTo>
                  <a:lnTo>
                    <a:pt x="1059" y="1069"/>
                  </a:lnTo>
                  <a:lnTo>
                    <a:pt x="1059" y="1069"/>
                  </a:lnTo>
                  <a:lnTo>
                    <a:pt x="1037" y="1083"/>
                  </a:lnTo>
                  <a:lnTo>
                    <a:pt x="1014" y="1096"/>
                  </a:lnTo>
                  <a:lnTo>
                    <a:pt x="988" y="1109"/>
                  </a:lnTo>
                  <a:lnTo>
                    <a:pt x="960" y="1121"/>
                  </a:lnTo>
                  <a:lnTo>
                    <a:pt x="931" y="1132"/>
                  </a:lnTo>
                  <a:lnTo>
                    <a:pt x="903" y="1141"/>
                  </a:lnTo>
                  <a:lnTo>
                    <a:pt x="874" y="1147"/>
                  </a:lnTo>
                  <a:lnTo>
                    <a:pt x="845" y="1154"/>
                  </a:lnTo>
                  <a:lnTo>
                    <a:pt x="845" y="1154"/>
                  </a:lnTo>
                  <a:lnTo>
                    <a:pt x="806" y="1159"/>
                  </a:lnTo>
                  <a:lnTo>
                    <a:pt x="770" y="1164"/>
                  </a:lnTo>
                  <a:lnTo>
                    <a:pt x="735" y="1167"/>
                  </a:lnTo>
                  <a:lnTo>
                    <a:pt x="702" y="1167"/>
                  </a:lnTo>
                  <a:lnTo>
                    <a:pt x="702" y="1167"/>
                  </a:lnTo>
                  <a:close/>
                  <a:moveTo>
                    <a:pt x="658" y="50"/>
                  </a:moveTo>
                  <a:lnTo>
                    <a:pt x="658" y="50"/>
                  </a:lnTo>
                  <a:lnTo>
                    <a:pt x="630" y="51"/>
                  </a:lnTo>
                  <a:lnTo>
                    <a:pt x="603" y="53"/>
                  </a:lnTo>
                  <a:lnTo>
                    <a:pt x="575" y="55"/>
                  </a:lnTo>
                  <a:lnTo>
                    <a:pt x="548" y="58"/>
                  </a:lnTo>
                  <a:lnTo>
                    <a:pt x="521" y="62"/>
                  </a:lnTo>
                  <a:lnTo>
                    <a:pt x="493" y="67"/>
                  </a:lnTo>
                  <a:lnTo>
                    <a:pt x="466" y="72"/>
                  </a:lnTo>
                  <a:lnTo>
                    <a:pt x="439" y="79"/>
                  </a:lnTo>
                  <a:lnTo>
                    <a:pt x="412" y="87"/>
                  </a:lnTo>
                  <a:lnTo>
                    <a:pt x="386" y="95"/>
                  </a:lnTo>
                  <a:lnTo>
                    <a:pt x="360" y="104"/>
                  </a:lnTo>
                  <a:lnTo>
                    <a:pt x="333" y="113"/>
                  </a:lnTo>
                  <a:lnTo>
                    <a:pt x="307" y="123"/>
                  </a:lnTo>
                  <a:lnTo>
                    <a:pt x="281" y="134"/>
                  </a:lnTo>
                  <a:lnTo>
                    <a:pt x="256" y="147"/>
                  </a:lnTo>
                  <a:lnTo>
                    <a:pt x="231" y="159"/>
                  </a:lnTo>
                  <a:lnTo>
                    <a:pt x="231" y="159"/>
                  </a:lnTo>
                  <a:lnTo>
                    <a:pt x="220" y="166"/>
                  </a:lnTo>
                  <a:lnTo>
                    <a:pt x="208" y="174"/>
                  </a:lnTo>
                  <a:lnTo>
                    <a:pt x="197" y="183"/>
                  </a:lnTo>
                  <a:lnTo>
                    <a:pt x="186" y="194"/>
                  </a:lnTo>
                  <a:lnTo>
                    <a:pt x="175" y="204"/>
                  </a:lnTo>
                  <a:lnTo>
                    <a:pt x="166" y="216"/>
                  </a:lnTo>
                  <a:lnTo>
                    <a:pt x="146" y="242"/>
                  </a:lnTo>
                  <a:lnTo>
                    <a:pt x="131" y="268"/>
                  </a:lnTo>
                  <a:lnTo>
                    <a:pt x="116" y="297"/>
                  </a:lnTo>
                  <a:lnTo>
                    <a:pt x="106" y="325"/>
                  </a:lnTo>
                  <a:lnTo>
                    <a:pt x="97" y="351"/>
                  </a:lnTo>
                  <a:lnTo>
                    <a:pt x="97" y="351"/>
                  </a:lnTo>
                  <a:lnTo>
                    <a:pt x="90" y="374"/>
                  </a:lnTo>
                  <a:lnTo>
                    <a:pt x="81" y="397"/>
                  </a:lnTo>
                  <a:lnTo>
                    <a:pt x="81" y="397"/>
                  </a:lnTo>
                  <a:lnTo>
                    <a:pt x="73" y="414"/>
                  </a:lnTo>
                  <a:lnTo>
                    <a:pt x="67" y="432"/>
                  </a:lnTo>
                  <a:lnTo>
                    <a:pt x="63" y="450"/>
                  </a:lnTo>
                  <a:lnTo>
                    <a:pt x="60" y="470"/>
                  </a:lnTo>
                  <a:lnTo>
                    <a:pt x="60" y="470"/>
                  </a:lnTo>
                  <a:lnTo>
                    <a:pt x="56" y="516"/>
                  </a:lnTo>
                  <a:lnTo>
                    <a:pt x="56" y="516"/>
                  </a:lnTo>
                  <a:lnTo>
                    <a:pt x="52" y="550"/>
                  </a:lnTo>
                  <a:lnTo>
                    <a:pt x="51" y="586"/>
                  </a:lnTo>
                  <a:lnTo>
                    <a:pt x="51" y="586"/>
                  </a:lnTo>
                  <a:lnTo>
                    <a:pt x="50" y="633"/>
                  </a:lnTo>
                  <a:lnTo>
                    <a:pt x="50" y="633"/>
                  </a:lnTo>
                  <a:lnTo>
                    <a:pt x="50" y="682"/>
                  </a:lnTo>
                  <a:lnTo>
                    <a:pt x="50" y="705"/>
                  </a:lnTo>
                  <a:lnTo>
                    <a:pt x="51" y="730"/>
                  </a:lnTo>
                  <a:lnTo>
                    <a:pt x="51" y="730"/>
                  </a:lnTo>
                  <a:lnTo>
                    <a:pt x="52" y="738"/>
                  </a:lnTo>
                  <a:lnTo>
                    <a:pt x="54" y="746"/>
                  </a:lnTo>
                  <a:lnTo>
                    <a:pt x="60" y="762"/>
                  </a:lnTo>
                  <a:lnTo>
                    <a:pt x="68" y="776"/>
                  </a:lnTo>
                  <a:lnTo>
                    <a:pt x="77" y="790"/>
                  </a:lnTo>
                  <a:lnTo>
                    <a:pt x="77" y="790"/>
                  </a:lnTo>
                  <a:lnTo>
                    <a:pt x="89" y="813"/>
                  </a:lnTo>
                  <a:lnTo>
                    <a:pt x="95" y="823"/>
                  </a:lnTo>
                  <a:lnTo>
                    <a:pt x="99" y="836"/>
                  </a:lnTo>
                  <a:lnTo>
                    <a:pt x="99" y="836"/>
                  </a:lnTo>
                  <a:lnTo>
                    <a:pt x="103" y="849"/>
                  </a:lnTo>
                  <a:lnTo>
                    <a:pt x="110" y="864"/>
                  </a:lnTo>
                  <a:lnTo>
                    <a:pt x="115" y="875"/>
                  </a:lnTo>
                  <a:lnTo>
                    <a:pt x="123" y="888"/>
                  </a:lnTo>
                  <a:lnTo>
                    <a:pt x="131" y="899"/>
                  </a:lnTo>
                  <a:lnTo>
                    <a:pt x="139" y="909"/>
                  </a:lnTo>
                  <a:lnTo>
                    <a:pt x="157" y="930"/>
                  </a:lnTo>
                  <a:lnTo>
                    <a:pt x="178" y="949"/>
                  </a:lnTo>
                  <a:lnTo>
                    <a:pt x="199" y="966"/>
                  </a:lnTo>
                  <a:lnTo>
                    <a:pt x="222" y="983"/>
                  </a:lnTo>
                  <a:lnTo>
                    <a:pt x="246" y="1000"/>
                  </a:lnTo>
                  <a:lnTo>
                    <a:pt x="256" y="1007"/>
                  </a:lnTo>
                  <a:lnTo>
                    <a:pt x="256" y="1007"/>
                  </a:lnTo>
                  <a:lnTo>
                    <a:pt x="280" y="1022"/>
                  </a:lnTo>
                  <a:lnTo>
                    <a:pt x="305" y="1035"/>
                  </a:lnTo>
                  <a:lnTo>
                    <a:pt x="330" y="1047"/>
                  </a:lnTo>
                  <a:lnTo>
                    <a:pt x="354" y="1057"/>
                  </a:lnTo>
                  <a:lnTo>
                    <a:pt x="381" y="1066"/>
                  </a:lnTo>
                  <a:lnTo>
                    <a:pt x="407" y="1075"/>
                  </a:lnTo>
                  <a:lnTo>
                    <a:pt x="459" y="1091"/>
                  </a:lnTo>
                  <a:lnTo>
                    <a:pt x="459" y="1091"/>
                  </a:lnTo>
                  <a:lnTo>
                    <a:pt x="484" y="1099"/>
                  </a:lnTo>
                  <a:lnTo>
                    <a:pt x="484" y="1099"/>
                  </a:lnTo>
                  <a:lnTo>
                    <a:pt x="505" y="1104"/>
                  </a:lnTo>
                  <a:lnTo>
                    <a:pt x="528" y="1107"/>
                  </a:lnTo>
                  <a:lnTo>
                    <a:pt x="552" y="1108"/>
                  </a:lnTo>
                  <a:lnTo>
                    <a:pt x="575" y="1109"/>
                  </a:lnTo>
                  <a:lnTo>
                    <a:pt x="575" y="1109"/>
                  </a:lnTo>
                  <a:lnTo>
                    <a:pt x="609" y="1111"/>
                  </a:lnTo>
                  <a:lnTo>
                    <a:pt x="609" y="1111"/>
                  </a:lnTo>
                  <a:lnTo>
                    <a:pt x="628" y="1112"/>
                  </a:lnTo>
                  <a:lnTo>
                    <a:pt x="646" y="1115"/>
                  </a:lnTo>
                  <a:lnTo>
                    <a:pt x="646" y="1115"/>
                  </a:lnTo>
                  <a:lnTo>
                    <a:pt x="671" y="1117"/>
                  </a:lnTo>
                  <a:lnTo>
                    <a:pt x="696" y="1119"/>
                  </a:lnTo>
                  <a:lnTo>
                    <a:pt x="696" y="1119"/>
                  </a:lnTo>
                  <a:lnTo>
                    <a:pt x="701" y="1119"/>
                  </a:lnTo>
                  <a:lnTo>
                    <a:pt x="701" y="1119"/>
                  </a:lnTo>
                  <a:lnTo>
                    <a:pt x="735" y="1117"/>
                  </a:lnTo>
                  <a:lnTo>
                    <a:pt x="768" y="1113"/>
                  </a:lnTo>
                  <a:lnTo>
                    <a:pt x="799" y="1108"/>
                  </a:lnTo>
                  <a:lnTo>
                    <a:pt x="831" y="1102"/>
                  </a:lnTo>
                  <a:lnTo>
                    <a:pt x="861" y="1095"/>
                  </a:lnTo>
                  <a:lnTo>
                    <a:pt x="891" y="1086"/>
                  </a:lnTo>
                  <a:lnTo>
                    <a:pt x="950" y="1069"/>
                  </a:lnTo>
                  <a:lnTo>
                    <a:pt x="950" y="1069"/>
                  </a:lnTo>
                  <a:lnTo>
                    <a:pt x="965" y="1062"/>
                  </a:lnTo>
                  <a:lnTo>
                    <a:pt x="980" y="1057"/>
                  </a:lnTo>
                  <a:lnTo>
                    <a:pt x="994" y="1049"/>
                  </a:lnTo>
                  <a:lnTo>
                    <a:pt x="1007" y="1043"/>
                  </a:lnTo>
                  <a:lnTo>
                    <a:pt x="1033" y="1026"/>
                  </a:lnTo>
                  <a:lnTo>
                    <a:pt x="1059" y="1007"/>
                  </a:lnTo>
                  <a:lnTo>
                    <a:pt x="1059" y="1007"/>
                  </a:lnTo>
                  <a:lnTo>
                    <a:pt x="1082" y="992"/>
                  </a:lnTo>
                  <a:lnTo>
                    <a:pt x="1082" y="992"/>
                  </a:lnTo>
                  <a:lnTo>
                    <a:pt x="1108" y="973"/>
                  </a:lnTo>
                  <a:lnTo>
                    <a:pt x="1135" y="952"/>
                  </a:lnTo>
                  <a:lnTo>
                    <a:pt x="1148" y="941"/>
                  </a:lnTo>
                  <a:lnTo>
                    <a:pt x="1159" y="929"/>
                  </a:lnTo>
                  <a:lnTo>
                    <a:pt x="1169" y="917"/>
                  </a:lnTo>
                  <a:lnTo>
                    <a:pt x="1176" y="905"/>
                  </a:lnTo>
                  <a:lnTo>
                    <a:pt x="1176" y="905"/>
                  </a:lnTo>
                  <a:lnTo>
                    <a:pt x="1193" y="875"/>
                  </a:lnTo>
                  <a:lnTo>
                    <a:pt x="1210" y="847"/>
                  </a:lnTo>
                  <a:lnTo>
                    <a:pt x="1210" y="847"/>
                  </a:lnTo>
                  <a:lnTo>
                    <a:pt x="1228" y="816"/>
                  </a:lnTo>
                  <a:lnTo>
                    <a:pt x="1244" y="786"/>
                  </a:lnTo>
                  <a:lnTo>
                    <a:pt x="1252" y="771"/>
                  </a:lnTo>
                  <a:lnTo>
                    <a:pt x="1258" y="754"/>
                  </a:lnTo>
                  <a:lnTo>
                    <a:pt x="1264" y="737"/>
                  </a:lnTo>
                  <a:lnTo>
                    <a:pt x="1267" y="718"/>
                  </a:lnTo>
                  <a:lnTo>
                    <a:pt x="1267" y="718"/>
                  </a:lnTo>
                  <a:lnTo>
                    <a:pt x="1277" y="670"/>
                  </a:lnTo>
                  <a:lnTo>
                    <a:pt x="1281" y="644"/>
                  </a:lnTo>
                  <a:lnTo>
                    <a:pt x="1283" y="619"/>
                  </a:lnTo>
                  <a:lnTo>
                    <a:pt x="1284" y="593"/>
                  </a:lnTo>
                  <a:lnTo>
                    <a:pt x="1284" y="567"/>
                  </a:lnTo>
                  <a:lnTo>
                    <a:pt x="1283" y="539"/>
                  </a:lnTo>
                  <a:lnTo>
                    <a:pt x="1279" y="512"/>
                  </a:lnTo>
                  <a:lnTo>
                    <a:pt x="1279" y="512"/>
                  </a:lnTo>
                  <a:lnTo>
                    <a:pt x="1275" y="491"/>
                  </a:lnTo>
                  <a:lnTo>
                    <a:pt x="1270" y="469"/>
                  </a:lnTo>
                  <a:lnTo>
                    <a:pt x="1264" y="446"/>
                  </a:lnTo>
                  <a:lnTo>
                    <a:pt x="1254" y="424"/>
                  </a:lnTo>
                  <a:lnTo>
                    <a:pt x="1245" y="403"/>
                  </a:lnTo>
                  <a:lnTo>
                    <a:pt x="1233" y="381"/>
                  </a:lnTo>
                  <a:lnTo>
                    <a:pt x="1222" y="360"/>
                  </a:lnTo>
                  <a:lnTo>
                    <a:pt x="1209" y="339"/>
                  </a:lnTo>
                  <a:lnTo>
                    <a:pt x="1194" y="318"/>
                  </a:lnTo>
                  <a:lnTo>
                    <a:pt x="1179" y="297"/>
                  </a:lnTo>
                  <a:lnTo>
                    <a:pt x="1162" y="278"/>
                  </a:lnTo>
                  <a:lnTo>
                    <a:pt x="1143" y="258"/>
                  </a:lnTo>
                  <a:lnTo>
                    <a:pt x="1124" y="240"/>
                  </a:lnTo>
                  <a:lnTo>
                    <a:pt x="1104" y="221"/>
                  </a:lnTo>
                  <a:lnTo>
                    <a:pt x="1083" y="203"/>
                  </a:lnTo>
                  <a:lnTo>
                    <a:pt x="1061" y="186"/>
                  </a:lnTo>
                  <a:lnTo>
                    <a:pt x="1061" y="186"/>
                  </a:lnTo>
                  <a:lnTo>
                    <a:pt x="1046" y="174"/>
                  </a:lnTo>
                  <a:lnTo>
                    <a:pt x="1033" y="163"/>
                  </a:lnTo>
                  <a:lnTo>
                    <a:pt x="1033" y="163"/>
                  </a:lnTo>
                  <a:lnTo>
                    <a:pt x="1020" y="152"/>
                  </a:lnTo>
                  <a:lnTo>
                    <a:pt x="1007" y="140"/>
                  </a:lnTo>
                  <a:lnTo>
                    <a:pt x="993" y="131"/>
                  </a:lnTo>
                  <a:lnTo>
                    <a:pt x="978" y="123"/>
                  </a:lnTo>
                  <a:lnTo>
                    <a:pt x="978" y="123"/>
                  </a:lnTo>
                  <a:lnTo>
                    <a:pt x="959" y="114"/>
                  </a:lnTo>
                  <a:lnTo>
                    <a:pt x="939" y="106"/>
                  </a:lnTo>
                  <a:lnTo>
                    <a:pt x="899" y="93"/>
                  </a:lnTo>
                  <a:lnTo>
                    <a:pt x="899" y="93"/>
                  </a:lnTo>
                  <a:lnTo>
                    <a:pt x="850" y="76"/>
                  </a:lnTo>
                  <a:lnTo>
                    <a:pt x="850" y="76"/>
                  </a:lnTo>
                  <a:lnTo>
                    <a:pt x="829" y="70"/>
                  </a:lnTo>
                  <a:lnTo>
                    <a:pt x="808" y="64"/>
                  </a:lnTo>
                  <a:lnTo>
                    <a:pt x="787" y="61"/>
                  </a:lnTo>
                  <a:lnTo>
                    <a:pt x="765" y="58"/>
                  </a:lnTo>
                  <a:lnTo>
                    <a:pt x="743" y="57"/>
                  </a:lnTo>
                  <a:lnTo>
                    <a:pt x="719" y="55"/>
                  </a:lnTo>
                  <a:lnTo>
                    <a:pt x="672" y="54"/>
                  </a:lnTo>
                  <a:lnTo>
                    <a:pt x="672" y="54"/>
                  </a:lnTo>
                  <a:lnTo>
                    <a:pt x="666" y="54"/>
                  </a:lnTo>
                  <a:lnTo>
                    <a:pt x="659" y="50"/>
                  </a:lnTo>
                  <a:lnTo>
                    <a:pt x="658" y="50"/>
                  </a:lnTo>
                  <a:lnTo>
                    <a:pt x="658" y="50"/>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1291" name="组合 1290"/>
          <p:cNvGrpSpPr/>
          <p:nvPr/>
        </p:nvGrpSpPr>
        <p:grpSpPr>
          <a:xfrm>
            <a:off x="4992825" y="4895144"/>
            <a:ext cx="1056217" cy="1016000"/>
            <a:chOff x="4151313" y="4052888"/>
            <a:chExt cx="792163" cy="762000"/>
          </a:xfrm>
          <a:solidFill>
            <a:schemeClr val="tx1">
              <a:lumMod val="65000"/>
              <a:lumOff val="35000"/>
            </a:schemeClr>
          </a:solidFill>
        </p:grpSpPr>
        <p:sp>
          <p:nvSpPr>
            <p:cNvPr id="13325" name="Freeform 1037"/>
            <p:cNvSpPr/>
            <p:nvPr/>
          </p:nvSpPr>
          <p:spPr bwMode="auto">
            <a:xfrm>
              <a:off x="4249738" y="4081463"/>
              <a:ext cx="201613" cy="147638"/>
            </a:xfrm>
            <a:custGeom>
              <a:avLst/>
              <a:gdLst/>
              <a:ahLst/>
              <a:cxnLst>
                <a:cxn ang="0">
                  <a:pos x="500" y="1"/>
                </a:cxn>
                <a:cxn ang="0">
                  <a:pos x="477" y="18"/>
                </a:cxn>
                <a:cxn ang="0">
                  <a:pos x="454" y="37"/>
                </a:cxn>
                <a:cxn ang="0">
                  <a:pos x="448" y="43"/>
                </a:cxn>
                <a:cxn ang="0">
                  <a:pos x="422" y="61"/>
                </a:cxn>
                <a:cxn ang="0">
                  <a:pos x="388" y="81"/>
                </a:cxn>
                <a:cxn ang="0">
                  <a:pos x="318" y="123"/>
                </a:cxn>
                <a:cxn ang="0">
                  <a:pos x="254" y="170"/>
                </a:cxn>
                <a:cxn ang="0">
                  <a:pos x="220" y="196"/>
                </a:cxn>
                <a:cxn ang="0">
                  <a:pos x="114" y="269"/>
                </a:cxn>
                <a:cxn ang="0">
                  <a:pos x="98" y="281"/>
                </a:cxn>
                <a:cxn ang="0">
                  <a:pos x="70" y="306"/>
                </a:cxn>
                <a:cxn ang="0">
                  <a:pos x="54" y="316"/>
                </a:cxn>
                <a:cxn ang="0">
                  <a:pos x="36" y="328"/>
                </a:cxn>
                <a:cxn ang="0">
                  <a:pos x="30" y="333"/>
                </a:cxn>
                <a:cxn ang="0">
                  <a:pos x="20" y="349"/>
                </a:cxn>
                <a:cxn ang="0">
                  <a:pos x="15" y="356"/>
                </a:cxn>
                <a:cxn ang="0">
                  <a:pos x="4" y="361"/>
                </a:cxn>
                <a:cxn ang="0">
                  <a:pos x="3" y="361"/>
                </a:cxn>
                <a:cxn ang="0">
                  <a:pos x="0" y="367"/>
                </a:cxn>
                <a:cxn ang="0">
                  <a:pos x="6" y="371"/>
                </a:cxn>
                <a:cxn ang="0">
                  <a:pos x="8" y="371"/>
                </a:cxn>
                <a:cxn ang="0">
                  <a:pos x="24" y="362"/>
                </a:cxn>
                <a:cxn ang="0">
                  <a:pos x="37" y="347"/>
                </a:cxn>
                <a:cxn ang="0">
                  <a:pos x="41" y="340"/>
                </a:cxn>
                <a:cxn ang="0">
                  <a:pos x="62" y="323"/>
                </a:cxn>
                <a:cxn ang="0">
                  <a:pos x="92" y="303"/>
                </a:cxn>
                <a:cxn ang="0">
                  <a:pos x="127" y="276"/>
                </a:cxn>
                <a:cxn ang="0">
                  <a:pos x="201" y="224"/>
                </a:cxn>
                <a:cxn ang="0">
                  <a:pos x="237" y="197"/>
                </a:cxn>
                <a:cxn ang="0">
                  <a:pos x="286" y="158"/>
                </a:cxn>
                <a:cxn ang="0">
                  <a:pos x="301" y="146"/>
                </a:cxn>
                <a:cxn ang="0">
                  <a:pos x="342" y="120"/>
                </a:cxn>
                <a:cxn ang="0">
                  <a:pos x="384" y="95"/>
                </a:cxn>
                <a:cxn ang="0">
                  <a:pos x="448" y="56"/>
                </a:cxn>
                <a:cxn ang="0">
                  <a:pos x="462" y="46"/>
                </a:cxn>
                <a:cxn ang="0">
                  <a:pos x="491" y="22"/>
                </a:cxn>
                <a:cxn ang="0">
                  <a:pos x="505" y="12"/>
                </a:cxn>
                <a:cxn ang="0">
                  <a:pos x="509" y="8"/>
                </a:cxn>
                <a:cxn ang="0">
                  <a:pos x="504" y="1"/>
                </a:cxn>
                <a:cxn ang="0">
                  <a:pos x="500" y="1"/>
                </a:cxn>
              </a:cxnLst>
              <a:rect l="0" t="0" r="r" b="b"/>
              <a:pathLst>
                <a:path w="509" h="371">
                  <a:moveTo>
                    <a:pt x="500" y="1"/>
                  </a:moveTo>
                  <a:lnTo>
                    <a:pt x="500" y="1"/>
                  </a:lnTo>
                  <a:lnTo>
                    <a:pt x="487" y="9"/>
                  </a:lnTo>
                  <a:lnTo>
                    <a:pt x="477" y="18"/>
                  </a:lnTo>
                  <a:lnTo>
                    <a:pt x="465" y="27"/>
                  </a:lnTo>
                  <a:lnTo>
                    <a:pt x="454" y="37"/>
                  </a:lnTo>
                  <a:lnTo>
                    <a:pt x="454" y="37"/>
                  </a:lnTo>
                  <a:lnTo>
                    <a:pt x="448" y="43"/>
                  </a:lnTo>
                  <a:lnTo>
                    <a:pt x="440" y="50"/>
                  </a:lnTo>
                  <a:lnTo>
                    <a:pt x="422" y="61"/>
                  </a:lnTo>
                  <a:lnTo>
                    <a:pt x="388" y="81"/>
                  </a:lnTo>
                  <a:lnTo>
                    <a:pt x="388" y="81"/>
                  </a:lnTo>
                  <a:lnTo>
                    <a:pt x="352" y="102"/>
                  </a:lnTo>
                  <a:lnTo>
                    <a:pt x="318" y="123"/>
                  </a:lnTo>
                  <a:lnTo>
                    <a:pt x="286" y="145"/>
                  </a:lnTo>
                  <a:lnTo>
                    <a:pt x="254" y="170"/>
                  </a:lnTo>
                  <a:lnTo>
                    <a:pt x="254" y="170"/>
                  </a:lnTo>
                  <a:lnTo>
                    <a:pt x="220" y="196"/>
                  </a:lnTo>
                  <a:lnTo>
                    <a:pt x="185" y="221"/>
                  </a:lnTo>
                  <a:lnTo>
                    <a:pt x="114" y="269"/>
                  </a:lnTo>
                  <a:lnTo>
                    <a:pt x="114" y="269"/>
                  </a:lnTo>
                  <a:lnTo>
                    <a:pt x="98" y="281"/>
                  </a:lnTo>
                  <a:lnTo>
                    <a:pt x="84" y="293"/>
                  </a:lnTo>
                  <a:lnTo>
                    <a:pt x="70" y="306"/>
                  </a:lnTo>
                  <a:lnTo>
                    <a:pt x="54" y="316"/>
                  </a:lnTo>
                  <a:lnTo>
                    <a:pt x="54" y="316"/>
                  </a:lnTo>
                  <a:lnTo>
                    <a:pt x="42" y="324"/>
                  </a:lnTo>
                  <a:lnTo>
                    <a:pt x="36" y="328"/>
                  </a:lnTo>
                  <a:lnTo>
                    <a:pt x="30" y="333"/>
                  </a:lnTo>
                  <a:lnTo>
                    <a:pt x="30" y="333"/>
                  </a:lnTo>
                  <a:lnTo>
                    <a:pt x="25" y="341"/>
                  </a:lnTo>
                  <a:lnTo>
                    <a:pt x="20" y="349"/>
                  </a:lnTo>
                  <a:lnTo>
                    <a:pt x="17" y="353"/>
                  </a:lnTo>
                  <a:lnTo>
                    <a:pt x="15" y="356"/>
                  </a:lnTo>
                  <a:lnTo>
                    <a:pt x="11" y="358"/>
                  </a:lnTo>
                  <a:lnTo>
                    <a:pt x="4" y="361"/>
                  </a:lnTo>
                  <a:lnTo>
                    <a:pt x="4" y="361"/>
                  </a:lnTo>
                  <a:lnTo>
                    <a:pt x="3" y="361"/>
                  </a:lnTo>
                  <a:lnTo>
                    <a:pt x="2" y="364"/>
                  </a:lnTo>
                  <a:lnTo>
                    <a:pt x="0" y="367"/>
                  </a:lnTo>
                  <a:lnTo>
                    <a:pt x="3" y="370"/>
                  </a:lnTo>
                  <a:lnTo>
                    <a:pt x="6" y="371"/>
                  </a:lnTo>
                  <a:lnTo>
                    <a:pt x="8" y="371"/>
                  </a:lnTo>
                  <a:lnTo>
                    <a:pt x="8" y="371"/>
                  </a:lnTo>
                  <a:lnTo>
                    <a:pt x="17" y="367"/>
                  </a:lnTo>
                  <a:lnTo>
                    <a:pt x="24" y="362"/>
                  </a:lnTo>
                  <a:lnTo>
                    <a:pt x="30" y="354"/>
                  </a:lnTo>
                  <a:lnTo>
                    <a:pt x="37" y="347"/>
                  </a:lnTo>
                  <a:lnTo>
                    <a:pt x="37" y="347"/>
                  </a:lnTo>
                  <a:lnTo>
                    <a:pt x="41" y="340"/>
                  </a:lnTo>
                  <a:lnTo>
                    <a:pt x="47" y="333"/>
                  </a:lnTo>
                  <a:lnTo>
                    <a:pt x="62" y="323"/>
                  </a:lnTo>
                  <a:lnTo>
                    <a:pt x="78" y="314"/>
                  </a:lnTo>
                  <a:lnTo>
                    <a:pt x="92" y="303"/>
                  </a:lnTo>
                  <a:lnTo>
                    <a:pt x="92" y="303"/>
                  </a:lnTo>
                  <a:lnTo>
                    <a:pt x="127" y="276"/>
                  </a:lnTo>
                  <a:lnTo>
                    <a:pt x="164" y="250"/>
                  </a:lnTo>
                  <a:lnTo>
                    <a:pt x="201" y="224"/>
                  </a:lnTo>
                  <a:lnTo>
                    <a:pt x="237" y="197"/>
                  </a:lnTo>
                  <a:lnTo>
                    <a:pt x="237" y="197"/>
                  </a:lnTo>
                  <a:lnTo>
                    <a:pt x="269" y="171"/>
                  </a:lnTo>
                  <a:lnTo>
                    <a:pt x="286" y="158"/>
                  </a:lnTo>
                  <a:lnTo>
                    <a:pt x="301" y="146"/>
                  </a:lnTo>
                  <a:lnTo>
                    <a:pt x="301" y="146"/>
                  </a:lnTo>
                  <a:lnTo>
                    <a:pt x="322" y="133"/>
                  </a:lnTo>
                  <a:lnTo>
                    <a:pt x="342" y="120"/>
                  </a:lnTo>
                  <a:lnTo>
                    <a:pt x="384" y="95"/>
                  </a:lnTo>
                  <a:lnTo>
                    <a:pt x="384" y="95"/>
                  </a:lnTo>
                  <a:lnTo>
                    <a:pt x="416" y="77"/>
                  </a:lnTo>
                  <a:lnTo>
                    <a:pt x="448" y="56"/>
                  </a:lnTo>
                  <a:lnTo>
                    <a:pt x="448" y="56"/>
                  </a:lnTo>
                  <a:lnTo>
                    <a:pt x="462" y="46"/>
                  </a:lnTo>
                  <a:lnTo>
                    <a:pt x="477" y="34"/>
                  </a:lnTo>
                  <a:lnTo>
                    <a:pt x="491" y="22"/>
                  </a:lnTo>
                  <a:lnTo>
                    <a:pt x="505" y="12"/>
                  </a:lnTo>
                  <a:lnTo>
                    <a:pt x="505" y="12"/>
                  </a:lnTo>
                  <a:lnTo>
                    <a:pt x="508" y="9"/>
                  </a:lnTo>
                  <a:lnTo>
                    <a:pt x="509" y="8"/>
                  </a:lnTo>
                  <a:lnTo>
                    <a:pt x="508" y="4"/>
                  </a:lnTo>
                  <a:lnTo>
                    <a:pt x="504" y="1"/>
                  </a:lnTo>
                  <a:lnTo>
                    <a:pt x="503" y="0"/>
                  </a:lnTo>
                  <a:lnTo>
                    <a:pt x="500" y="1"/>
                  </a:lnTo>
                  <a:lnTo>
                    <a:pt x="50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26" name="Freeform 1038"/>
            <p:cNvSpPr/>
            <p:nvPr/>
          </p:nvSpPr>
          <p:spPr bwMode="auto">
            <a:xfrm>
              <a:off x="4222751" y="4070350"/>
              <a:ext cx="276225" cy="206375"/>
            </a:xfrm>
            <a:custGeom>
              <a:avLst/>
              <a:gdLst/>
              <a:ahLst/>
              <a:cxnLst>
                <a:cxn ang="0">
                  <a:pos x="687" y="1"/>
                </a:cxn>
                <a:cxn ang="0">
                  <a:pos x="665" y="17"/>
                </a:cxn>
                <a:cxn ang="0">
                  <a:pos x="643" y="28"/>
                </a:cxn>
                <a:cxn ang="0">
                  <a:pos x="620" y="44"/>
                </a:cxn>
                <a:cxn ang="0">
                  <a:pos x="599" y="60"/>
                </a:cxn>
                <a:cxn ang="0">
                  <a:pos x="552" y="95"/>
                </a:cxn>
                <a:cxn ang="0">
                  <a:pos x="507" y="130"/>
                </a:cxn>
                <a:cxn ang="0">
                  <a:pos x="415" y="194"/>
                </a:cxn>
                <a:cxn ang="0">
                  <a:pos x="322" y="257"/>
                </a:cxn>
                <a:cxn ang="0">
                  <a:pos x="236" y="321"/>
                </a:cxn>
                <a:cxn ang="0">
                  <a:pos x="152" y="387"/>
                </a:cxn>
                <a:cxn ang="0">
                  <a:pos x="108" y="418"/>
                </a:cxn>
                <a:cxn ang="0">
                  <a:pos x="64" y="452"/>
                </a:cxn>
                <a:cxn ang="0">
                  <a:pos x="51" y="466"/>
                </a:cxn>
                <a:cxn ang="0">
                  <a:pos x="38" y="481"/>
                </a:cxn>
                <a:cxn ang="0">
                  <a:pos x="20" y="495"/>
                </a:cxn>
                <a:cxn ang="0">
                  <a:pos x="2" y="508"/>
                </a:cxn>
                <a:cxn ang="0">
                  <a:pos x="0" y="512"/>
                </a:cxn>
                <a:cxn ang="0">
                  <a:pos x="2" y="516"/>
                </a:cxn>
                <a:cxn ang="0">
                  <a:pos x="8" y="517"/>
                </a:cxn>
                <a:cxn ang="0">
                  <a:pos x="10" y="517"/>
                </a:cxn>
                <a:cxn ang="0">
                  <a:pos x="54" y="479"/>
                </a:cxn>
                <a:cxn ang="0">
                  <a:pos x="68" y="465"/>
                </a:cxn>
                <a:cxn ang="0">
                  <a:pos x="87" y="447"/>
                </a:cxn>
                <a:cxn ang="0">
                  <a:pos x="131" y="417"/>
                </a:cxn>
                <a:cxn ang="0">
                  <a:pos x="152" y="401"/>
                </a:cxn>
                <a:cxn ang="0">
                  <a:pos x="296" y="290"/>
                </a:cxn>
                <a:cxn ang="0">
                  <a:pos x="344" y="256"/>
                </a:cxn>
                <a:cxn ang="0">
                  <a:pos x="484" y="160"/>
                </a:cxn>
                <a:cxn ang="0">
                  <a:pos x="529" y="128"/>
                </a:cxn>
                <a:cxn ang="0">
                  <a:pos x="623" y="57"/>
                </a:cxn>
                <a:cxn ang="0">
                  <a:pos x="641" y="45"/>
                </a:cxn>
                <a:cxn ang="0">
                  <a:pos x="678" y="23"/>
                </a:cxn>
                <a:cxn ang="0">
                  <a:pos x="695" y="9"/>
                </a:cxn>
                <a:cxn ang="0">
                  <a:pos x="696" y="5"/>
                </a:cxn>
                <a:cxn ang="0">
                  <a:pos x="691" y="0"/>
                </a:cxn>
                <a:cxn ang="0">
                  <a:pos x="687" y="1"/>
                </a:cxn>
              </a:cxnLst>
              <a:rect l="0" t="0" r="r" b="b"/>
              <a:pathLst>
                <a:path w="696" h="519">
                  <a:moveTo>
                    <a:pt x="687" y="1"/>
                  </a:moveTo>
                  <a:lnTo>
                    <a:pt x="687" y="1"/>
                  </a:lnTo>
                  <a:lnTo>
                    <a:pt x="677" y="9"/>
                  </a:lnTo>
                  <a:lnTo>
                    <a:pt x="665" y="17"/>
                  </a:lnTo>
                  <a:lnTo>
                    <a:pt x="643" y="28"/>
                  </a:lnTo>
                  <a:lnTo>
                    <a:pt x="643" y="28"/>
                  </a:lnTo>
                  <a:lnTo>
                    <a:pt x="631" y="36"/>
                  </a:lnTo>
                  <a:lnTo>
                    <a:pt x="620" y="44"/>
                  </a:lnTo>
                  <a:lnTo>
                    <a:pt x="599" y="60"/>
                  </a:lnTo>
                  <a:lnTo>
                    <a:pt x="599" y="60"/>
                  </a:lnTo>
                  <a:lnTo>
                    <a:pt x="576" y="77"/>
                  </a:lnTo>
                  <a:lnTo>
                    <a:pt x="552" y="95"/>
                  </a:lnTo>
                  <a:lnTo>
                    <a:pt x="507" y="130"/>
                  </a:lnTo>
                  <a:lnTo>
                    <a:pt x="507" y="130"/>
                  </a:lnTo>
                  <a:lnTo>
                    <a:pt x="461" y="163"/>
                  </a:lnTo>
                  <a:lnTo>
                    <a:pt x="415" y="194"/>
                  </a:lnTo>
                  <a:lnTo>
                    <a:pt x="322" y="257"/>
                  </a:lnTo>
                  <a:lnTo>
                    <a:pt x="322" y="257"/>
                  </a:lnTo>
                  <a:lnTo>
                    <a:pt x="279" y="289"/>
                  </a:lnTo>
                  <a:lnTo>
                    <a:pt x="236" y="321"/>
                  </a:lnTo>
                  <a:lnTo>
                    <a:pt x="152" y="387"/>
                  </a:lnTo>
                  <a:lnTo>
                    <a:pt x="152" y="387"/>
                  </a:lnTo>
                  <a:lnTo>
                    <a:pt x="130" y="402"/>
                  </a:lnTo>
                  <a:lnTo>
                    <a:pt x="108" y="418"/>
                  </a:lnTo>
                  <a:lnTo>
                    <a:pt x="85" y="434"/>
                  </a:lnTo>
                  <a:lnTo>
                    <a:pt x="64" y="452"/>
                  </a:lnTo>
                  <a:lnTo>
                    <a:pt x="64" y="452"/>
                  </a:lnTo>
                  <a:lnTo>
                    <a:pt x="51" y="466"/>
                  </a:lnTo>
                  <a:lnTo>
                    <a:pt x="38" y="481"/>
                  </a:lnTo>
                  <a:lnTo>
                    <a:pt x="38" y="481"/>
                  </a:lnTo>
                  <a:lnTo>
                    <a:pt x="29" y="489"/>
                  </a:lnTo>
                  <a:lnTo>
                    <a:pt x="20" y="495"/>
                  </a:lnTo>
                  <a:lnTo>
                    <a:pt x="2" y="508"/>
                  </a:lnTo>
                  <a:lnTo>
                    <a:pt x="2" y="508"/>
                  </a:lnTo>
                  <a:lnTo>
                    <a:pt x="0" y="511"/>
                  </a:lnTo>
                  <a:lnTo>
                    <a:pt x="0" y="512"/>
                  </a:lnTo>
                  <a:lnTo>
                    <a:pt x="0" y="515"/>
                  </a:lnTo>
                  <a:lnTo>
                    <a:pt x="2" y="516"/>
                  </a:lnTo>
                  <a:lnTo>
                    <a:pt x="6" y="519"/>
                  </a:lnTo>
                  <a:lnTo>
                    <a:pt x="8" y="517"/>
                  </a:lnTo>
                  <a:lnTo>
                    <a:pt x="10" y="517"/>
                  </a:lnTo>
                  <a:lnTo>
                    <a:pt x="10" y="517"/>
                  </a:lnTo>
                  <a:lnTo>
                    <a:pt x="40" y="493"/>
                  </a:lnTo>
                  <a:lnTo>
                    <a:pt x="54" y="479"/>
                  </a:lnTo>
                  <a:lnTo>
                    <a:pt x="68" y="465"/>
                  </a:lnTo>
                  <a:lnTo>
                    <a:pt x="68" y="465"/>
                  </a:lnTo>
                  <a:lnTo>
                    <a:pt x="76" y="456"/>
                  </a:lnTo>
                  <a:lnTo>
                    <a:pt x="87" y="447"/>
                  </a:lnTo>
                  <a:lnTo>
                    <a:pt x="108" y="431"/>
                  </a:lnTo>
                  <a:lnTo>
                    <a:pt x="131" y="417"/>
                  </a:lnTo>
                  <a:lnTo>
                    <a:pt x="152" y="401"/>
                  </a:lnTo>
                  <a:lnTo>
                    <a:pt x="152" y="401"/>
                  </a:lnTo>
                  <a:lnTo>
                    <a:pt x="248" y="326"/>
                  </a:lnTo>
                  <a:lnTo>
                    <a:pt x="296" y="290"/>
                  </a:lnTo>
                  <a:lnTo>
                    <a:pt x="344" y="256"/>
                  </a:lnTo>
                  <a:lnTo>
                    <a:pt x="344" y="256"/>
                  </a:lnTo>
                  <a:lnTo>
                    <a:pt x="439" y="193"/>
                  </a:lnTo>
                  <a:lnTo>
                    <a:pt x="484" y="160"/>
                  </a:lnTo>
                  <a:lnTo>
                    <a:pt x="529" y="128"/>
                  </a:lnTo>
                  <a:lnTo>
                    <a:pt x="529" y="128"/>
                  </a:lnTo>
                  <a:lnTo>
                    <a:pt x="576" y="92"/>
                  </a:lnTo>
                  <a:lnTo>
                    <a:pt x="623" y="57"/>
                  </a:lnTo>
                  <a:lnTo>
                    <a:pt x="623" y="57"/>
                  </a:lnTo>
                  <a:lnTo>
                    <a:pt x="641" y="45"/>
                  </a:lnTo>
                  <a:lnTo>
                    <a:pt x="660" y="35"/>
                  </a:lnTo>
                  <a:lnTo>
                    <a:pt x="678" y="23"/>
                  </a:lnTo>
                  <a:lnTo>
                    <a:pt x="695" y="9"/>
                  </a:lnTo>
                  <a:lnTo>
                    <a:pt x="695" y="9"/>
                  </a:lnTo>
                  <a:lnTo>
                    <a:pt x="696" y="7"/>
                  </a:lnTo>
                  <a:lnTo>
                    <a:pt x="696" y="5"/>
                  </a:lnTo>
                  <a:lnTo>
                    <a:pt x="695" y="1"/>
                  </a:lnTo>
                  <a:lnTo>
                    <a:pt x="691" y="0"/>
                  </a:lnTo>
                  <a:lnTo>
                    <a:pt x="688" y="0"/>
                  </a:lnTo>
                  <a:lnTo>
                    <a:pt x="687" y="1"/>
                  </a:lnTo>
                  <a:lnTo>
                    <a:pt x="68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27" name="Freeform 1039"/>
            <p:cNvSpPr/>
            <p:nvPr/>
          </p:nvSpPr>
          <p:spPr bwMode="auto">
            <a:xfrm>
              <a:off x="4219576" y="4067175"/>
              <a:ext cx="323850" cy="247650"/>
            </a:xfrm>
            <a:custGeom>
              <a:avLst/>
              <a:gdLst/>
              <a:ahLst/>
              <a:cxnLst>
                <a:cxn ang="0">
                  <a:pos x="806" y="3"/>
                </a:cxn>
                <a:cxn ang="0">
                  <a:pos x="759" y="39"/>
                </a:cxn>
                <a:cxn ang="0">
                  <a:pos x="712" y="76"/>
                </a:cxn>
                <a:cxn ang="0">
                  <a:pos x="661" y="119"/>
                </a:cxn>
                <a:cxn ang="0">
                  <a:pos x="608" y="161"/>
                </a:cxn>
                <a:cxn ang="0">
                  <a:pos x="584" y="180"/>
                </a:cxn>
                <a:cxn ang="0">
                  <a:pos x="535" y="221"/>
                </a:cxn>
                <a:cxn ang="0">
                  <a:pos x="510" y="241"/>
                </a:cxn>
                <a:cxn ang="0">
                  <a:pos x="463" y="272"/>
                </a:cxn>
                <a:cxn ang="0">
                  <a:pos x="415" y="301"/>
                </a:cxn>
                <a:cxn ang="0">
                  <a:pos x="364" y="339"/>
                </a:cxn>
                <a:cxn ang="0">
                  <a:pos x="263" y="417"/>
                </a:cxn>
                <a:cxn ang="0">
                  <a:pos x="211" y="454"/>
                </a:cxn>
                <a:cxn ang="0">
                  <a:pos x="160" y="486"/>
                </a:cxn>
                <a:cxn ang="0">
                  <a:pos x="111" y="522"/>
                </a:cxn>
                <a:cxn ang="0">
                  <a:pos x="88" y="541"/>
                </a:cxn>
                <a:cxn ang="0">
                  <a:pos x="64" y="561"/>
                </a:cxn>
                <a:cxn ang="0">
                  <a:pos x="38" y="591"/>
                </a:cxn>
                <a:cxn ang="0">
                  <a:pos x="21" y="604"/>
                </a:cxn>
                <a:cxn ang="0">
                  <a:pos x="5" y="611"/>
                </a:cxn>
                <a:cxn ang="0">
                  <a:pos x="3" y="612"/>
                </a:cxn>
                <a:cxn ang="0">
                  <a:pos x="0" y="617"/>
                </a:cxn>
                <a:cxn ang="0">
                  <a:pos x="1" y="621"/>
                </a:cxn>
                <a:cxn ang="0">
                  <a:pos x="5" y="622"/>
                </a:cxn>
                <a:cxn ang="0">
                  <a:pos x="15" y="620"/>
                </a:cxn>
                <a:cxn ang="0">
                  <a:pos x="32" y="611"/>
                </a:cxn>
                <a:cxn ang="0">
                  <a:pos x="52" y="590"/>
                </a:cxn>
                <a:cxn ang="0">
                  <a:pos x="66" y="577"/>
                </a:cxn>
                <a:cxn ang="0">
                  <a:pos x="120" y="530"/>
                </a:cxn>
                <a:cxn ang="0">
                  <a:pos x="179" y="488"/>
                </a:cxn>
                <a:cxn ang="0">
                  <a:pos x="209" y="468"/>
                </a:cxn>
                <a:cxn ang="0">
                  <a:pos x="293" y="405"/>
                </a:cxn>
                <a:cxn ang="0">
                  <a:pos x="406" y="322"/>
                </a:cxn>
                <a:cxn ang="0">
                  <a:pos x="430" y="305"/>
                </a:cxn>
                <a:cxn ang="0">
                  <a:pos x="508" y="256"/>
                </a:cxn>
                <a:cxn ang="0">
                  <a:pos x="534" y="238"/>
                </a:cxn>
                <a:cxn ang="0">
                  <a:pos x="582" y="197"/>
                </a:cxn>
                <a:cxn ang="0">
                  <a:pos x="607" y="177"/>
                </a:cxn>
                <a:cxn ang="0">
                  <a:pos x="686" y="114"/>
                </a:cxn>
                <a:cxn ang="0">
                  <a:pos x="712" y="90"/>
                </a:cxn>
                <a:cxn ang="0">
                  <a:pos x="763" y="51"/>
                </a:cxn>
                <a:cxn ang="0">
                  <a:pos x="802" y="21"/>
                </a:cxn>
                <a:cxn ang="0">
                  <a:pos x="814" y="10"/>
                </a:cxn>
                <a:cxn ang="0">
                  <a:pos x="816" y="7"/>
                </a:cxn>
                <a:cxn ang="0">
                  <a:pos x="810" y="0"/>
                </a:cxn>
                <a:cxn ang="0">
                  <a:pos x="806" y="3"/>
                </a:cxn>
              </a:cxnLst>
              <a:rect l="0" t="0" r="r" b="b"/>
              <a:pathLst>
                <a:path w="816" h="622">
                  <a:moveTo>
                    <a:pt x="806" y="3"/>
                  </a:moveTo>
                  <a:lnTo>
                    <a:pt x="806" y="3"/>
                  </a:lnTo>
                  <a:lnTo>
                    <a:pt x="784" y="21"/>
                  </a:lnTo>
                  <a:lnTo>
                    <a:pt x="759" y="39"/>
                  </a:lnTo>
                  <a:lnTo>
                    <a:pt x="735" y="56"/>
                  </a:lnTo>
                  <a:lnTo>
                    <a:pt x="712" y="76"/>
                  </a:lnTo>
                  <a:lnTo>
                    <a:pt x="712" y="76"/>
                  </a:lnTo>
                  <a:lnTo>
                    <a:pt x="661" y="119"/>
                  </a:lnTo>
                  <a:lnTo>
                    <a:pt x="635" y="141"/>
                  </a:lnTo>
                  <a:lnTo>
                    <a:pt x="608" y="161"/>
                  </a:lnTo>
                  <a:lnTo>
                    <a:pt x="608" y="161"/>
                  </a:lnTo>
                  <a:lnTo>
                    <a:pt x="584" y="180"/>
                  </a:lnTo>
                  <a:lnTo>
                    <a:pt x="559" y="201"/>
                  </a:lnTo>
                  <a:lnTo>
                    <a:pt x="535" y="221"/>
                  </a:lnTo>
                  <a:lnTo>
                    <a:pt x="510" y="241"/>
                  </a:lnTo>
                  <a:lnTo>
                    <a:pt x="510" y="241"/>
                  </a:lnTo>
                  <a:lnTo>
                    <a:pt x="487" y="256"/>
                  </a:lnTo>
                  <a:lnTo>
                    <a:pt x="463" y="272"/>
                  </a:lnTo>
                  <a:lnTo>
                    <a:pt x="438" y="286"/>
                  </a:lnTo>
                  <a:lnTo>
                    <a:pt x="415" y="301"/>
                  </a:lnTo>
                  <a:lnTo>
                    <a:pt x="415" y="301"/>
                  </a:lnTo>
                  <a:lnTo>
                    <a:pt x="364" y="339"/>
                  </a:lnTo>
                  <a:lnTo>
                    <a:pt x="314" y="379"/>
                  </a:lnTo>
                  <a:lnTo>
                    <a:pt x="263" y="417"/>
                  </a:lnTo>
                  <a:lnTo>
                    <a:pt x="237" y="437"/>
                  </a:lnTo>
                  <a:lnTo>
                    <a:pt x="211" y="454"/>
                  </a:lnTo>
                  <a:lnTo>
                    <a:pt x="211" y="454"/>
                  </a:lnTo>
                  <a:lnTo>
                    <a:pt x="160" y="486"/>
                  </a:lnTo>
                  <a:lnTo>
                    <a:pt x="135" y="503"/>
                  </a:lnTo>
                  <a:lnTo>
                    <a:pt x="111" y="522"/>
                  </a:lnTo>
                  <a:lnTo>
                    <a:pt x="111" y="522"/>
                  </a:lnTo>
                  <a:lnTo>
                    <a:pt x="88" y="541"/>
                  </a:lnTo>
                  <a:lnTo>
                    <a:pt x="64" y="561"/>
                  </a:lnTo>
                  <a:lnTo>
                    <a:pt x="64" y="561"/>
                  </a:lnTo>
                  <a:lnTo>
                    <a:pt x="52" y="574"/>
                  </a:lnTo>
                  <a:lnTo>
                    <a:pt x="38" y="591"/>
                  </a:lnTo>
                  <a:lnTo>
                    <a:pt x="29" y="598"/>
                  </a:lnTo>
                  <a:lnTo>
                    <a:pt x="21" y="604"/>
                  </a:lnTo>
                  <a:lnTo>
                    <a:pt x="13" y="609"/>
                  </a:lnTo>
                  <a:lnTo>
                    <a:pt x="5" y="611"/>
                  </a:lnTo>
                  <a:lnTo>
                    <a:pt x="5" y="611"/>
                  </a:lnTo>
                  <a:lnTo>
                    <a:pt x="3" y="612"/>
                  </a:lnTo>
                  <a:lnTo>
                    <a:pt x="1" y="613"/>
                  </a:lnTo>
                  <a:lnTo>
                    <a:pt x="0" y="617"/>
                  </a:lnTo>
                  <a:lnTo>
                    <a:pt x="0" y="620"/>
                  </a:lnTo>
                  <a:lnTo>
                    <a:pt x="1" y="621"/>
                  </a:lnTo>
                  <a:lnTo>
                    <a:pt x="3" y="622"/>
                  </a:lnTo>
                  <a:lnTo>
                    <a:pt x="5" y="622"/>
                  </a:lnTo>
                  <a:lnTo>
                    <a:pt x="5" y="622"/>
                  </a:lnTo>
                  <a:lnTo>
                    <a:pt x="15" y="620"/>
                  </a:lnTo>
                  <a:lnTo>
                    <a:pt x="22" y="616"/>
                  </a:lnTo>
                  <a:lnTo>
                    <a:pt x="32" y="611"/>
                  </a:lnTo>
                  <a:lnTo>
                    <a:pt x="38" y="604"/>
                  </a:lnTo>
                  <a:lnTo>
                    <a:pt x="52" y="590"/>
                  </a:lnTo>
                  <a:lnTo>
                    <a:pt x="66" y="577"/>
                  </a:lnTo>
                  <a:lnTo>
                    <a:pt x="66" y="577"/>
                  </a:lnTo>
                  <a:lnTo>
                    <a:pt x="92" y="552"/>
                  </a:lnTo>
                  <a:lnTo>
                    <a:pt x="120" y="530"/>
                  </a:lnTo>
                  <a:lnTo>
                    <a:pt x="149" y="509"/>
                  </a:lnTo>
                  <a:lnTo>
                    <a:pt x="179" y="488"/>
                  </a:lnTo>
                  <a:lnTo>
                    <a:pt x="179" y="488"/>
                  </a:lnTo>
                  <a:lnTo>
                    <a:pt x="209" y="468"/>
                  </a:lnTo>
                  <a:lnTo>
                    <a:pt x="238" y="449"/>
                  </a:lnTo>
                  <a:lnTo>
                    <a:pt x="293" y="405"/>
                  </a:lnTo>
                  <a:lnTo>
                    <a:pt x="349" y="364"/>
                  </a:lnTo>
                  <a:lnTo>
                    <a:pt x="406" y="322"/>
                  </a:lnTo>
                  <a:lnTo>
                    <a:pt x="406" y="322"/>
                  </a:lnTo>
                  <a:lnTo>
                    <a:pt x="430" y="305"/>
                  </a:lnTo>
                  <a:lnTo>
                    <a:pt x="457" y="289"/>
                  </a:lnTo>
                  <a:lnTo>
                    <a:pt x="508" y="256"/>
                  </a:lnTo>
                  <a:lnTo>
                    <a:pt x="508" y="256"/>
                  </a:lnTo>
                  <a:lnTo>
                    <a:pt x="534" y="238"/>
                  </a:lnTo>
                  <a:lnTo>
                    <a:pt x="559" y="218"/>
                  </a:lnTo>
                  <a:lnTo>
                    <a:pt x="582" y="197"/>
                  </a:lnTo>
                  <a:lnTo>
                    <a:pt x="607" y="177"/>
                  </a:lnTo>
                  <a:lnTo>
                    <a:pt x="607" y="177"/>
                  </a:lnTo>
                  <a:lnTo>
                    <a:pt x="661" y="135"/>
                  </a:lnTo>
                  <a:lnTo>
                    <a:pt x="686" y="114"/>
                  </a:lnTo>
                  <a:lnTo>
                    <a:pt x="712" y="90"/>
                  </a:lnTo>
                  <a:lnTo>
                    <a:pt x="712" y="90"/>
                  </a:lnTo>
                  <a:lnTo>
                    <a:pt x="737" y="69"/>
                  </a:lnTo>
                  <a:lnTo>
                    <a:pt x="763" y="51"/>
                  </a:lnTo>
                  <a:lnTo>
                    <a:pt x="789" y="31"/>
                  </a:lnTo>
                  <a:lnTo>
                    <a:pt x="802" y="21"/>
                  </a:lnTo>
                  <a:lnTo>
                    <a:pt x="814" y="10"/>
                  </a:lnTo>
                  <a:lnTo>
                    <a:pt x="814" y="10"/>
                  </a:lnTo>
                  <a:lnTo>
                    <a:pt x="815" y="8"/>
                  </a:lnTo>
                  <a:lnTo>
                    <a:pt x="816" y="7"/>
                  </a:lnTo>
                  <a:lnTo>
                    <a:pt x="814" y="3"/>
                  </a:lnTo>
                  <a:lnTo>
                    <a:pt x="810" y="0"/>
                  </a:lnTo>
                  <a:lnTo>
                    <a:pt x="809" y="1"/>
                  </a:lnTo>
                  <a:lnTo>
                    <a:pt x="806" y="3"/>
                  </a:lnTo>
                  <a:lnTo>
                    <a:pt x="80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28" name="Freeform 1040"/>
            <p:cNvSpPr/>
            <p:nvPr/>
          </p:nvSpPr>
          <p:spPr bwMode="auto">
            <a:xfrm>
              <a:off x="4208463" y="4256088"/>
              <a:ext cx="136525" cy="101600"/>
            </a:xfrm>
            <a:custGeom>
              <a:avLst/>
              <a:gdLst/>
              <a:ahLst/>
              <a:cxnLst>
                <a:cxn ang="0">
                  <a:pos x="332" y="2"/>
                </a:cxn>
                <a:cxn ang="0">
                  <a:pos x="326" y="9"/>
                </a:cxn>
                <a:cxn ang="0">
                  <a:pos x="309" y="17"/>
                </a:cxn>
                <a:cxn ang="0">
                  <a:pos x="301" y="21"/>
                </a:cxn>
                <a:cxn ang="0">
                  <a:pos x="263" y="45"/>
                </a:cxn>
                <a:cxn ang="0">
                  <a:pos x="212" y="78"/>
                </a:cxn>
                <a:cxn ang="0">
                  <a:pos x="160" y="108"/>
                </a:cxn>
                <a:cxn ang="0">
                  <a:pos x="115" y="137"/>
                </a:cxn>
                <a:cxn ang="0">
                  <a:pos x="73" y="170"/>
                </a:cxn>
                <a:cxn ang="0">
                  <a:pos x="64" y="179"/>
                </a:cxn>
                <a:cxn ang="0">
                  <a:pos x="38" y="209"/>
                </a:cxn>
                <a:cxn ang="0">
                  <a:pos x="12" y="238"/>
                </a:cxn>
                <a:cxn ang="0">
                  <a:pos x="3" y="247"/>
                </a:cxn>
                <a:cxn ang="0">
                  <a:pos x="0" y="251"/>
                </a:cxn>
                <a:cxn ang="0">
                  <a:pos x="3" y="253"/>
                </a:cxn>
                <a:cxn ang="0">
                  <a:pos x="8" y="256"/>
                </a:cxn>
                <a:cxn ang="0">
                  <a:pos x="10" y="255"/>
                </a:cxn>
                <a:cxn ang="0">
                  <a:pos x="29" y="236"/>
                </a:cxn>
                <a:cxn ang="0">
                  <a:pos x="63" y="197"/>
                </a:cxn>
                <a:cxn ang="0">
                  <a:pos x="81" y="179"/>
                </a:cxn>
                <a:cxn ang="0">
                  <a:pos x="106" y="158"/>
                </a:cxn>
                <a:cxn ang="0">
                  <a:pos x="184" y="107"/>
                </a:cxn>
                <a:cxn ang="0">
                  <a:pos x="234" y="74"/>
                </a:cxn>
                <a:cxn ang="0">
                  <a:pos x="285" y="47"/>
                </a:cxn>
                <a:cxn ang="0">
                  <a:pos x="296" y="40"/>
                </a:cxn>
                <a:cxn ang="0">
                  <a:pos x="314" y="27"/>
                </a:cxn>
                <a:cxn ang="0">
                  <a:pos x="324" y="22"/>
                </a:cxn>
                <a:cxn ang="0">
                  <a:pos x="335" y="17"/>
                </a:cxn>
                <a:cxn ang="0">
                  <a:pos x="343" y="8"/>
                </a:cxn>
                <a:cxn ang="0">
                  <a:pos x="344" y="5"/>
                </a:cxn>
                <a:cxn ang="0">
                  <a:pos x="343" y="2"/>
                </a:cxn>
                <a:cxn ang="0">
                  <a:pos x="336" y="0"/>
                </a:cxn>
                <a:cxn ang="0">
                  <a:pos x="332" y="2"/>
                </a:cxn>
              </a:cxnLst>
              <a:rect l="0" t="0" r="r" b="b"/>
              <a:pathLst>
                <a:path w="344" h="256">
                  <a:moveTo>
                    <a:pt x="332" y="2"/>
                  </a:moveTo>
                  <a:lnTo>
                    <a:pt x="332" y="2"/>
                  </a:lnTo>
                  <a:lnTo>
                    <a:pt x="330" y="5"/>
                  </a:lnTo>
                  <a:lnTo>
                    <a:pt x="326" y="9"/>
                  </a:lnTo>
                  <a:lnTo>
                    <a:pt x="318" y="13"/>
                  </a:lnTo>
                  <a:lnTo>
                    <a:pt x="309" y="17"/>
                  </a:lnTo>
                  <a:lnTo>
                    <a:pt x="301" y="21"/>
                  </a:lnTo>
                  <a:lnTo>
                    <a:pt x="301" y="21"/>
                  </a:lnTo>
                  <a:lnTo>
                    <a:pt x="281" y="32"/>
                  </a:lnTo>
                  <a:lnTo>
                    <a:pt x="263" y="45"/>
                  </a:lnTo>
                  <a:lnTo>
                    <a:pt x="263" y="45"/>
                  </a:lnTo>
                  <a:lnTo>
                    <a:pt x="212" y="78"/>
                  </a:lnTo>
                  <a:lnTo>
                    <a:pt x="160" y="108"/>
                  </a:lnTo>
                  <a:lnTo>
                    <a:pt x="160" y="108"/>
                  </a:lnTo>
                  <a:lnTo>
                    <a:pt x="137" y="123"/>
                  </a:lnTo>
                  <a:lnTo>
                    <a:pt x="115" y="137"/>
                  </a:lnTo>
                  <a:lnTo>
                    <a:pt x="94" y="153"/>
                  </a:lnTo>
                  <a:lnTo>
                    <a:pt x="73" y="170"/>
                  </a:lnTo>
                  <a:lnTo>
                    <a:pt x="73" y="170"/>
                  </a:lnTo>
                  <a:lnTo>
                    <a:pt x="64" y="179"/>
                  </a:lnTo>
                  <a:lnTo>
                    <a:pt x="55" y="189"/>
                  </a:lnTo>
                  <a:lnTo>
                    <a:pt x="38" y="209"/>
                  </a:lnTo>
                  <a:lnTo>
                    <a:pt x="21" y="229"/>
                  </a:lnTo>
                  <a:lnTo>
                    <a:pt x="12" y="238"/>
                  </a:lnTo>
                  <a:lnTo>
                    <a:pt x="3" y="247"/>
                  </a:lnTo>
                  <a:lnTo>
                    <a:pt x="3" y="247"/>
                  </a:lnTo>
                  <a:lnTo>
                    <a:pt x="1" y="248"/>
                  </a:lnTo>
                  <a:lnTo>
                    <a:pt x="0" y="251"/>
                  </a:lnTo>
                  <a:lnTo>
                    <a:pt x="1" y="252"/>
                  </a:lnTo>
                  <a:lnTo>
                    <a:pt x="3" y="253"/>
                  </a:lnTo>
                  <a:lnTo>
                    <a:pt x="7" y="256"/>
                  </a:lnTo>
                  <a:lnTo>
                    <a:pt x="8" y="256"/>
                  </a:lnTo>
                  <a:lnTo>
                    <a:pt x="10" y="255"/>
                  </a:lnTo>
                  <a:lnTo>
                    <a:pt x="10" y="255"/>
                  </a:lnTo>
                  <a:lnTo>
                    <a:pt x="21" y="246"/>
                  </a:lnTo>
                  <a:lnTo>
                    <a:pt x="29" y="236"/>
                  </a:lnTo>
                  <a:lnTo>
                    <a:pt x="47" y="217"/>
                  </a:lnTo>
                  <a:lnTo>
                    <a:pt x="63" y="197"/>
                  </a:lnTo>
                  <a:lnTo>
                    <a:pt x="81" y="179"/>
                  </a:lnTo>
                  <a:lnTo>
                    <a:pt x="81" y="179"/>
                  </a:lnTo>
                  <a:lnTo>
                    <a:pt x="93" y="168"/>
                  </a:lnTo>
                  <a:lnTo>
                    <a:pt x="106" y="158"/>
                  </a:lnTo>
                  <a:lnTo>
                    <a:pt x="131" y="141"/>
                  </a:lnTo>
                  <a:lnTo>
                    <a:pt x="184" y="107"/>
                  </a:lnTo>
                  <a:lnTo>
                    <a:pt x="184" y="107"/>
                  </a:lnTo>
                  <a:lnTo>
                    <a:pt x="234" y="74"/>
                  </a:lnTo>
                  <a:lnTo>
                    <a:pt x="259" y="59"/>
                  </a:lnTo>
                  <a:lnTo>
                    <a:pt x="285" y="47"/>
                  </a:lnTo>
                  <a:lnTo>
                    <a:pt x="285" y="47"/>
                  </a:lnTo>
                  <a:lnTo>
                    <a:pt x="296" y="40"/>
                  </a:lnTo>
                  <a:lnTo>
                    <a:pt x="305" y="34"/>
                  </a:lnTo>
                  <a:lnTo>
                    <a:pt x="314" y="27"/>
                  </a:lnTo>
                  <a:lnTo>
                    <a:pt x="324" y="22"/>
                  </a:lnTo>
                  <a:lnTo>
                    <a:pt x="324" y="22"/>
                  </a:lnTo>
                  <a:lnTo>
                    <a:pt x="330" y="19"/>
                  </a:lnTo>
                  <a:lnTo>
                    <a:pt x="335" y="17"/>
                  </a:lnTo>
                  <a:lnTo>
                    <a:pt x="339" y="13"/>
                  </a:lnTo>
                  <a:lnTo>
                    <a:pt x="343" y="8"/>
                  </a:lnTo>
                  <a:lnTo>
                    <a:pt x="343" y="8"/>
                  </a:lnTo>
                  <a:lnTo>
                    <a:pt x="344" y="5"/>
                  </a:lnTo>
                  <a:lnTo>
                    <a:pt x="344" y="4"/>
                  </a:lnTo>
                  <a:lnTo>
                    <a:pt x="343" y="2"/>
                  </a:lnTo>
                  <a:lnTo>
                    <a:pt x="341" y="1"/>
                  </a:lnTo>
                  <a:lnTo>
                    <a:pt x="336" y="0"/>
                  </a:lnTo>
                  <a:lnTo>
                    <a:pt x="335" y="0"/>
                  </a:lnTo>
                  <a:lnTo>
                    <a:pt x="332" y="2"/>
                  </a:lnTo>
                  <a:lnTo>
                    <a:pt x="33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29" name="Freeform 1041"/>
            <p:cNvSpPr/>
            <p:nvPr/>
          </p:nvSpPr>
          <p:spPr bwMode="auto">
            <a:xfrm>
              <a:off x="4217988" y="4303713"/>
              <a:ext cx="107950" cy="90488"/>
            </a:xfrm>
            <a:custGeom>
              <a:avLst/>
              <a:gdLst/>
              <a:ahLst/>
              <a:cxnLst>
                <a:cxn ang="0">
                  <a:pos x="266" y="0"/>
                </a:cxn>
                <a:cxn ang="0">
                  <a:pos x="266" y="0"/>
                </a:cxn>
                <a:cxn ang="0">
                  <a:pos x="257" y="2"/>
                </a:cxn>
                <a:cxn ang="0">
                  <a:pos x="249" y="6"/>
                </a:cxn>
                <a:cxn ang="0">
                  <a:pos x="240" y="10"/>
                </a:cxn>
                <a:cxn ang="0">
                  <a:pos x="232" y="17"/>
                </a:cxn>
                <a:cxn ang="0">
                  <a:pos x="215" y="28"/>
                </a:cxn>
                <a:cxn ang="0">
                  <a:pos x="201" y="39"/>
                </a:cxn>
                <a:cxn ang="0">
                  <a:pos x="201" y="39"/>
                </a:cxn>
                <a:cxn ang="0">
                  <a:pos x="177" y="55"/>
                </a:cxn>
                <a:cxn ang="0">
                  <a:pos x="154" y="72"/>
                </a:cxn>
                <a:cxn ang="0">
                  <a:pos x="108" y="103"/>
                </a:cxn>
                <a:cxn ang="0">
                  <a:pos x="108" y="103"/>
                </a:cxn>
                <a:cxn ang="0">
                  <a:pos x="89" y="119"/>
                </a:cxn>
                <a:cxn ang="0">
                  <a:pos x="69" y="136"/>
                </a:cxn>
                <a:cxn ang="0">
                  <a:pos x="32" y="171"/>
                </a:cxn>
                <a:cxn ang="0">
                  <a:pos x="32" y="171"/>
                </a:cxn>
                <a:cxn ang="0">
                  <a:pos x="21" y="183"/>
                </a:cxn>
                <a:cxn ang="0">
                  <a:pos x="10" y="193"/>
                </a:cxn>
                <a:cxn ang="0">
                  <a:pos x="6" y="200"/>
                </a:cxn>
                <a:cxn ang="0">
                  <a:pos x="4" y="206"/>
                </a:cxn>
                <a:cxn ang="0">
                  <a:pos x="1" y="214"/>
                </a:cxn>
                <a:cxn ang="0">
                  <a:pos x="0" y="222"/>
                </a:cxn>
                <a:cxn ang="0">
                  <a:pos x="0" y="222"/>
                </a:cxn>
                <a:cxn ang="0">
                  <a:pos x="0" y="225"/>
                </a:cxn>
                <a:cxn ang="0">
                  <a:pos x="1" y="227"/>
                </a:cxn>
                <a:cxn ang="0">
                  <a:pos x="5" y="229"/>
                </a:cxn>
                <a:cxn ang="0">
                  <a:pos x="9" y="227"/>
                </a:cxn>
                <a:cxn ang="0">
                  <a:pos x="10" y="225"/>
                </a:cxn>
                <a:cxn ang="0">
                  <a:pos x="11" y="222"/>
                </a:cxn>
                <a:cxn ang="0">
                  <a:pos x="11" y="222"/>
                </a:cxn>
                <a:cxn ang="0">
                  <a:pos x="13" y="213"/>
                </a:cxn>
                <a:cxn ang="0">
                  <a:pos x="17" y="204"/>
                </a:cxn>
                <a:cxn ang="0">
                  <a:pos x="23" y="195"/>
                </a:cxn>
                <a:cxn ang="0">
                  <a:pos x="30" y="187"/>
                </a:cxn>
                <a:cxn ang="0">
                  <a:pos x="47" y="171"/>
                </a:cxn>
                <a:cxn ang="0">
                  <a:pos x="61" y="158"/>
                </a:cxn>
                <a:cxn ang="0">
                  <a:pos x="61" y="158"/>
                </a:cxn>
                <a:cxn ang="0">
                  <a:pos x="81" y="141"/>
                </a:cxn>
                <a:cxn ang="0">
                  <a:pos x="99" y="125"/>
                </a:cxn>
                <a:cxn ang="0">
                  <a:pos x="138" y="95"/>
                </a:cxn>
                <a:cxn ang="0">
                  <a:pos x="138" y="95"/>
                </a:cxn>
                <a:cxn ang="0">
                  <a:pos x="155" y="83"/>
                </a:cxn>
                <a:cxn ang="0">
                  <a:pos x="172" y="72"/>
                </a:cxn>
                <a:cxn ang="0">
                  <a:pos x="206" y="49"/>
                </a:cxn>
                <a:cxn ang="0">
                  <a:pos x="206" y="49"/>
                </a:cxn>
                <a:cxn ang="0">
                  <a:pos x="221" y="39"/>
                </a:cxn>
                <a:cxn ang="0">
                  <a:pos x="238" y="27"/>
                </a:cxn>
                <a:cxn ang="0">
                  <a:pos x="253" y="17"/>
                </a:cxn>
                <a:cxn ang="0">
                  <a:pos x="261" y="13"/>
                </a:cxn>
                <a:cxn ang="0">
                  <a:pos x="269" y="11"/>
                </a:cxn>
                <a:cxn ang="0">
                  <a:pos x="269" y="11"/>
                </a:cxn>
                <a:cxn ang="0">
                  <a:pos x="272" y="10"/>
                </a:cxn>
                <a:cxn ang="0">
                  <a:pos x="273" y="9"/>
                </a:cxn>
                <a:cxn ang="0">
                  <a:pos x="274" y="8"/>
                </a:cxn>
                <a:cxn ang="0">
                  <a:pos x="273" y="5"/>
                </a:cxn>
                <a:cxn ang="0">
                  <a:pos x="272" y="1"/>
                </a:cxn>
                <a:cxn ang="0">
                  <a:pos x="269" y="1"/>
                </a:cxn>
                <a:cxn ang="0">
                  <a:pos x="266" y="0"/>
                </a:cxn>
                <a:cxn ang="0">
                  <a:pos x="266" y="0"/>
                </a:cxn>
              </a:cxnLst>
              <a:rect l="0" t="0" r="r" b="b"/>
              <a:pathLst>
                <a:path w="274" h="229">
                  <a:moveTo>
                    <a:pt x="266" y="0"/>
                  </a:moveTo>
                  <a:lnTo>
                    <a:pt x="266" y="0"/>
                  </a:lnTo>
                  <a:lnTo>
                    <a:pt x="257" y="2"/>
                  </a:lnTo>
                  <a:lnTo>
                    <a:pt x="249" y="6"/>
                  </a:lnTo>
                  <a:lnTo>
                    <a:pt x="240" y="10"/>
                  </a:lnTo>
                  <a:lnTo>
                    <a:pt x="232" y="17"/>
                  </a:lnTo>
                  <a:lnTo>
                    <a:pt x="215" y="28"/>
                  </a:lnTo>
                  <a:lnTo>
                    <a:pt x="201" y="39"/>
                  </a:lnTo>
                  <a:lnTo>
                    <a:pt x="201" y="39"/>
                  </a:lnTo>
                  <a:lnTo>
                    <a:pt x="177" y="55"/>
                  </a:lnTo>
                  <a:lnTo>
                    <a:pt x="154" y="72"/>
                  </a:lnTo>
                  <a:lnTo>
                    <a:pt x="108" y="103"/>
                  </a:lnTo>
                  <a:lnTo>
                    <a:pt x="108" y="103"/>
                  </a:lnTo>
                  <a:lnTo>
                    <a:pt x="89" y="119"/>
                  </a:lnTo>
                  <a:lnTo>
                    <a:pt x="69" y="136"/>
                  </a:lnTo>
                  <a:lnTo>
                    <a:pt x="32" y="171"/>
                  </a:lnTo>
                  <a:lnTo>
                    <a:pt x="32" y="171"/>
                  </a:lnTo>
                  <a:lnTo>
                    <a:pt x="21" y="183"/>
                  </a:lnTo>
                  <a:lnTo>
                    <a:pt x="10" y="193"/>
                  </a:lnTo>
                  <a:lnTo>
                    <a:pt x="6" y="200"/>
                  </a:lnTo>
                  <a:lnTo>
                    <a:pt x="4" y="206"/>
                  </a:lnTo>
                  <a:lnTo>
                    <a:pt x="1" y="214"/>
                  </a:lnTo>
                  <a:lnTo>
                    <a:pt x="0" y="222"/>
                  </a:lnTo>
                  <a:lnTo>
                    <a:pt x="0" y="222"/>
                  </a:lnTo>
                  <a:lnTo>
                    <a:pt x="0" y="225"/>
                  </a:lnTo>
                  <a:lnTo>
                    <a:pt x="1" y="227"/>
                  </a:lnTo>
                  <a:lnTo>
                    <a:pt x="5" y="229"/>
                  </a:lnTo>
                  <a:lnTo>
                    <a:pt x="9" y="227"/>
                  </a:lnTo>
                  <a:lnTo>
                    <a:pt x="10" y="225"/>
                  </a:lnTo>
                  <a:lnTo>
                    <a:pt x="11" y="222"/>
                  </a:lnTo>
                  <a:lnTo>
                    <a:pt x="11" y="222"/>
                  </a:lnTo>
                  <a:lnTo>
                    <a:pt x="13" y="213"/>
                  </a:lnTo>
                  <a:lnTo>
                    <a:pt x="17" y="204"/>
                  </a:lnTo>
                  <a:lnTo>
                    <a:pt x="23" y="195"/>
                  </a:lnTo>
                  <a:lnTo>
                    <a:pt x="30" y="187"/>
                  </a:lnTo>
                  <a:lnTo>
                    <a:pt x="47" y="171"/>
                  </a:lnTo>
                  <a:lnTo>
                    <a:pt x="61" y="158"/>
                  </a:lnTo>
                  <a:lnTo>
                    <a:pt x="61" y="158"/>
                  </a:lnTo>
                  <a:lnTo>
                    <a:pt x="81" y="141"/>
                  </a:lnTo>
                  <a:lnTo>
                    <a:pt x="99" y="125"/>
                  </a:lnTo>
                  <a:lnTo>
                    <a:pt x="138" y="95"/>
                  </a:lnTo>
                  <a:lnTo>
                    <a:pt x="138" y="95"/>
                  </a:lnTo>
                  <a:lnTo>
                    <a:pt x="155" y="83"/>
                  </a:lnTo>
                  <a:lnTo>
                    <a:pt x="172" y="72"/>
                  </a:lnTo>
                  <a:lnTo>
                    <a:pt x="206" y="49"/>
                  </a:lnTo>
                  <a:lnTo>
                    <a:pt x="206" y="49"/>
                  </a:lnTo>
                  <a:lnTo>
                    <a:pt x="221" y="39"/>
                  </a:lnTo>
                  <a:lnTo>
                    <a:pt x="238" y="27"/>
                  </a:lnTo>
                  <a:lnTo>
                    <a:pt x="253" y="17"/>
                  </a:lnTo>
                  <a:lnTo>
                    <a:pt x="261" y="13"/>
                  </a:lnTo>
                  <a:lnTo>
                    <a:pt x="269" y="11"/>
                  </a:lnTo>
                  <a:lnTo>
                    <a:pt x="269" y="11"/>
                  </a:lnTo>
                  <a:lnTo>
                    <a:pt x="272" y="10"/>
                  </a:lnTo>
                  <a:lnTo>
                    <a:pt x="273" y="9"/>
                  </a:lnTo>
                  <a:lnTo>
                    <a:pt x="274" y="8"/>
                  </a:lnTo>
                  <a:lnTo>
                    <a:pt x="273" y="5"/>
                  </a:lnTo>
                  <a:lnTo>
                    <a:pt x="272" y="1"/>
                  </a:lnTo>
                  <a:lnTo>
                    <a:pt x="269" y="1"/>
                  </a:lnTo>
                  <a:lnTo>
                    <a:pt x="266" y="0"/>
                  </a:lnTo>
                  <a:lnTo>
                    <a:pt x="266"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30" name="Freeform 1042"/>
            <p:cNvSpPr/>
            <p:nvPr/>
          </p:nvSpPr>
          <p:spPr bwMode="auto">
            <a:xfrm>
              <a:off x="4203701" y="4341813"/>
              <a:ext cx="117475" cy="92075"/>
            </a:xfrm>
            <a:custGeom>
              <a:avLst/>
              <a:gdLst/>
              <a:ahLst/>
              <a:cxnLst>
                <a:cxn ang="0">
                  <a:pos x="289" y="2"/>
                </a:cxn>
                <a:cxn ang="0">
                  <a:pos x="274" y="10"/>
                </a:cxn>
                <a:cxn ang="0">
                  <a:pos x="249" y="31"/>
                </a:cxn>
                <a:cxn ang="0">
                  <a:pos x="235" y="38"/>
                </a:cxn>
                <a:cxn ang="0">
                  <a:pos x="223" y="42"/>
                </a:cxn>
                <a:cxn ang="0">
                  <a:pos x="192" y="59"/>
                </a:cxn>
                <a:cxn ang="0">
                  <a:pos x="154" y="88"/>
                </a:cxn>
                <a:cxn ang="0">
                  <a:pos x="113" y="120"/>
                </a:cxn>
                <a:cxn ang="0">
                  <a:pos x="77" y="155"/>
                </a:cxn>
                <a:cxn ang="0">
                  <a:pos x="60" y="173"/>
                </a:cxn>
                <a:cxn ang="0">
                  <a:pos x="32" y="203"/>
                </a:cxn>
                <a:cxn ang="0">
                  <a:pos x="13" y="219"/>
                </a:cxn>
                <a:cxn ang="0">
                  <a:pos x="2" y="224"/>
                </a:cxn>
                <a:cxn ang="0">
                  <a:pos x="0" y="228"/>
                </a:cxn>
                <a:cxn ang="0">
                  <a:pos x="0" y="232"/>
                </a:cxn>
                <a:cxn ang="0">
                  <a:pos x="6" y="235"/>
                </a:cxn>
                <a:cxn ang="0">
                  <a:pos x="7" y="235"/>
                </a:cxn>
                <a:cxn ang="0">
                  <a:pos x="24" y="224"/>
                </a:cxn>
                <a:cxn ang="0">
                  <a:pos x="64" y="185"/>
                </a:cxn>
                <a:cxn ang="0">
                  <a:pos x="106" y="142"/>
                </a:cxn>
                <a:cxn ang="0">
                  <a:pos x="151" y="103"/>
                </a:cxn>
                <a:cxn ang="0">
                  <a:pos x="171" y="88"/>
                </a:cxn>
                <a:cxn ang="0">
                  <a:pos x="214" y="59"/>
                </a:cxn>
                <a:cxn ang="0">
                  <a:pos x="238" y="49"/>
                </a:cxn>
                <a:cxn ang="0">
                  <a:pos x="245" y="46"/>
                </a:cxn>
                <a:cxn ang="0">
                  <a:pos x="265" y="31"/>
                </a:cxn>
                <a:cxn ang="0">
                  <a:pos x="285" y="16"/>
                </a:cxn>
                <a:cxn ang="0">
                  <a:pos x="293" y="12"/>
                </a:cxn>
                <a:cxn ang="0">
                  <a:pos x="295" y="10"/>
                </a:cxn>
                <a:cxn ang="0">
                  <a:pos x="295" y="3"/>
                </a:cxn>
                <a:cxn ang="0">
                  <a:pos x="291" y="0"/>
                </a:cxn>
                <a:cxn ang="0">
                  <a:pos x="289" y="2"/>
                </a:cxn>
              </a:cxnLst>
              <a:rect l="0" t="0" r="r" b="b"/>
              <a:pathLst>
                <a:path w="295" h="235">
                  <a:moveTo>
                    <a:pt x="289" y="2"/>
                  </a:moveTo>
                  <a:lnTo>
                    <a:pt x="289" y="2"/>
                  </a:lnTo>
                  <a:lnTo>
                    <a:pt x="282" y="4"/>
                  </a:lnTo>
                  <a:lnTo>
                    <a:pt x="274" y="10"/>
                  </a:lnTo>
                  <a:lnTo>
                    <a:pt x="262" y="20"/>
                  </a:lnTo>
                  <a:lnTo>
                    <a:pt x="249" y="31"/>
                  </a:lnTo>
                  <a:lnTo>
                    <a:pt x="243" y="34"/>
                  </a:lnTo>
                  <a:lnTo>
                    <a:pt x="235" y="38"/>
                  </a:lnTo>
                  <a:lnTo>
                    <a:pt x="235" y="38"/>
                  </a:lnTo>
                  <a:lnTo>
                    <a:pt x="223" y="42"/>
                  </a:lnTo>
                  <a:lnTo>
                    <a:pt x="213" y="48"/>
                  </a:lnTo>
                  <a:lnTo>
                    <a:pt x="192" y="59"/>
                  </a:lnTo>
                  <a:lnTo>
                    <a:pt x="154" y="88"/>
                  </a:lnTo>
                  <a:lnTo>
                    <a:pt x="154" y="88"/>
                  </a:lnTo>
                  <a:lnTo>
                    <a:pt x="133" y="103"/>
                  </a:lnTo>
                  <a:lnTo>
                    <a:pt x="113" y="120"/>
                  </a:lnTo>
                  <a:lnTo>
                    <a:pt x="95" y="137"/>
                  </a:lnTo>
                  <a:lnTo>
                    <a:pt x="77" y="155"/>
                  </a:lnTo>
                  <a:lnTo>
                    <a:pt x="77" y="155"/>
                  </a:lnTo>
                  <a:lnTo>
                    <a:pt x="60" y="173"/>
                  </a:lnTo>
                  <a:lnTo>
                    <a:pt x="41" y="193"/>
                  </a:lnTo>
                  <a:lnTo>
                    <a:pt x="32" y="203"/>
                  </a:lnTo>
                  <a:lnTo>
                    <a:pt x="23" y="211"/>
                  </a:lnTo>
                  <a:lnTo>
                    <a:pt x="13" y="219"/>
                  </a:lnTo>
                  <a:lnTo>
                    <a:pt x="2" y="224"/>
                  </a:lnTo>
                  <a:lnTo>
                    <a:pt x="2" y="224"/>
                  </a:lnTo>
                  <a:lnTo>
                    <a:pt x="1" y="225"/>
                  </a:lnTo>
                  <a:lnTo>
                    <a:pt x="0" y="228"/>
                  </a:lnTo>
                  <a:lnTo>
                    <a:pt x="0" y="229"/>
                  </a:lnTo>
                  <a:lnTo>
                    <a:pt x="0" y="232"/>
                  </a:lnTo>
                  <a:lnTo>
                    <a:pt x="3" y="235"/>
                  </a:lnTo>
                  <a:lnTo>
                    <a:pt x="6" y="235"/>
                  </a:lnTo>
                  <a:lnTo>
                    <a:pt x="7" y="235"/>
                  </a:lnTo>
                  <a:lnTo>
                    <a:pt x="7" y="235"/>
                  </a:lnTo>
                  <a:lnTo>
                    <a:pt x="17" y="229"/>
                  </a:lnTo>
                  <a:lnTo>
                    <a:pt x="24" y="224"/>
                  </a:lnTo>
                  <a:lnTo>
                    <a:pt x="38" y="212"/>
                  </a:lnTo>
                  <a:lnTo>
                    <a:pt x="64" y="185"/>
                  </a:lnTo>
                  <a:lnTo>
                    <a:pt x="64" y="185"/>
                  </a:lnTo>
                  <a:lnTo>
                    <a:pt x="106" y="142"/>
                  </a:lnTo>
                  <a:lnTo>
                    <a:pt x="128" y="122"/>
                  </a:lnTo>
                  <a:lnTo>
                    <a:pt x="151" y="103"/>
                  </a:lnTo>
                  <a:lnTo>
                    <a:pt x="151" y="103"/>
                  </a:lnTo>
                  <a:lnTo>
                    <a:pt x="171" y="88"/>
                  </a:lnTo>
                  <a:lnTo>
                    <a:pt x="192" y="72"/>
                  </a:lnTo>
                  <a:lnTo>
                    <a:pt x="214" y="59"/>
                  </a:lnTo>
                  <a:lnTo>
                    <a:pt x="226" y="54"/>
                  </a:lnTo>
                  <a:lnTo>
                    <a:pt x="238" y="49"/>
                  </a:lnTo>
                  <a:lnTo>
                    <a:pt x="238" y="49"/>
                  </a:lnTo>
                  <a:lnTo>
                    <a:pt x="245" y="46"/>
                  </a:lnTo>
                  <a:lnTo>
                    <a:pt x="252" y="41"/>
                  </a:lnTo>
                  <a:lnTo>
                    <a:pt x="265" y="31"/>
                  </a:lnTo>
                  <a:lnTo>
                    <a:pt x="278" y="20"/>
                  </a:lnTo>
                  <a:lnTo>
                    <a:pt x="285" y="16"/>
                  </a:lnTo>
                  <a:lnTo>
                    <a:pt x="293" y="12"/>
                  </a:lnTo>
                  <a:lnTo>
                    <a:pt x="293" y="12"/>
                  </a:lnTo>
                  <a:lnTo>
                    <a:pt x="294" y="11"/>
                  </a:lnTo>
                  <a:lnTo>
                    <a:pt x="295" y="10"/>
                  </a:lnTo>
                  <a:lnTo>
                    <a:pt x="295" y="4"/>
                  </a:lnTo>
                  <a:lnTo>
                    <a:pt x="295" y="3"/>
                  </a:lnTo>
                  <a:lnTo>
                    <a:pt x="294" y="2"/>
                  </a:lnTo>
                  <a:lnTo>
                    <a:pt x="291" y="0"/>
                  </a:lnTo>
                  <a:lnTo>
                    <a:pt x="289" y="2"/>
                  </a:lnTo>
                  <a:lnTo>
                    <a:pt x="28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31" name="Freeform 1043"/>
            <p:cNvSpPr/>
            <p:nvPr/>
          </p:nvSpPr>
          <p:spPr bwMode="auto">
            <a:xfrm>
              <a:off x="4210051" y="4378325"/>
              <a:ext cx="104775" cy="80963"/>
            </a:xfrm>
            <a:custGeom>
              <a:avLst/>
              <a:gdLst/>
              <a:ahLst/>
              <a:cxnLst>
                <a:cxn ang="0">
                  <a:pos x="253" y="1"/>
                </a:cxn>
                <a:cxn ang="0">
                  <a:pos x="253" y="1"/>
                </a:cxn>
                <a:cxn ang="0">
                  <a:pos x="213" y="30"/>
                </a:cxn>
                <a:cxn ang="0">
                  <a:pos x="174" y="60"/>
                </a:cxn>
                <a:cxn ang="0">
                  <a:pos x="134" y="92"/>
                </a:cxn>
                <a:cxn ang="0">
                  <a:pos x="94" y="122"/>
                </a:cxn>
                <a:cxn ang="0">
                  <a:pos x="94" y="122"/>
                </a:cxn>
                <a:cxn ang="0">
                  <a:pos x="62" y="143"/>
                </a:cxn>
                <a:cxn ang="0">
                  <a:pos x="32" y="166"/>
                </a:cxn>
                <a:cxn ang="0">
                  <a:pos x="32" y="166"/>
                </a:cxn>
                <a:cxn ang="0">
                  <a:pos x="14" y="181"/>
                </a:cxn>
                <a:cxn ang="0">
                  <a:pos x="5" y="188"/>
                </a:cxn>
                <a:cxn ang="0">
                  <a:pos x="2" y="194"/>
                </a:cxn>
                <a:cxn ang="0">
                  <a:pos x="0" y="199"/>
                </a:cxn>
                <a:cxn ang="0">
                  <a:pos x="0" y="199"/>
                </a:cxn>
                <a:cxn ang="0">
                  <a:pos x="0" y="201"/>
                </a:cxn>
                <a:cxn ang="0">
                  <a:pos x="1" y="203"/>
                </a:cxn>
                <a:cxn ang="0">
                  <a:pos x="3" y="205"/>
                </a:cxn>
                <a:cxn ang="0">
                  <a:pos x="7" y="205"/>
                </a:cxn>
                <a:cxn ang="0">
                  <a:pos x="10" y="204"/>
                </a:cxn>
                <a:cxn ang="0">
                  <a:pos x="11" y="201"/>
                </a:cxn>
                <a:cxn ang="0">
                  <a:pos x="11" y="201"/>
                </a:cxn>
                <a:cxn ang="0">
                  <a:pos x="13" y="195"/>
                </a:cxn>
                <a:cxn ang="0">
                  <a:pos x="15" y="190"/>
                </a:cxn>
                <a:cxn ang="0">
                  <a:pos x="18" y="188"/>
                </a:cxn>
                <a:cxn ang="0">
                  <a:pos x="19" y="188"/>
                </a:cxn>
                <a:cxn ang="0">
                  <a:pos x="22" y="188"/>
                </a:cxn>
                <a:cxn ang="0">
                  <a:pos x="24" y="188"/>
                </a:cxn>
                <a:cxn ang="0">
                  <a:pos x="27" y="187"/>
                </a:cxn>
                <a:cxn ang="0">
                  <a:pos x="27" y="187"/>
                </a:cxn>
                <a:cxn ang="0">
                  <a:pos x="44" y="171"/>
                </a:cxn>
                <a:cxn ang="0">
                  <a:pos x="62" y="157"/>
                </a:cxn>
                <a:cxn ang="0">
                  <a:pos x="62" y="157"/>
                </a:cxn>
                <a:cxn ang="0">
                  <a:pos x="126" y="111"/>
                </a:cxn>
                <a:cxn ang="0">
                  <a:pos x="126" y="111"/>
                </a:cxn>
                <a:cxn ang="0">
                  <a:pos x="192" y="60"/>
                </a:cxn>
                <a:cxn ang="0">
                  <a:pos x="225" y="35"/>
                </a:cxn>
                <a:cxn ang="0">
                  <a:pos x="260" y="11"/>
                </a:cxn>
                <a:cxn ang="0">
                  <a:pos x="260" y="11"/>
                </a:cxn>
                <a:cxn ang="0">
                  <a:pos x="261" y="9"/>
                </a:cxn>
                <a:cxn ang="0">
                  <a:pos x="262" y="7"/>
                </a:cxn>
                <a:cxn ang="0">
                  <a:pos x="261" y="3"/>
                </a:cxn>
                <a:cxn ang="0">
                  <a:pos x="259" y="0"/>
                </a:cxn>
                <a:cxn ang="0">
                  <a:pos x="256" y="0"/>
                </a:cxn>
                <a:cxn ang="0">
                  <a:pos x="253" y="1"/>
                </a:cxn>
                <a:cxn ang="0">
                  <a:pos x="253" y="1"/>
                </a:cxn>
              </a:cxnLst>
              <a:rect l="0" t="0" r="r" b="b"/>
              <a:pathLst>
                <a:path w="262" h="205">
                  <a:moveTo>
                    <a:pt x="253" y="1"/>
                  </a:moveTo>
                  <a:lnTo>
                    <a:pt x="253" y="1"/>
                  </a:lnTo>
                  <a:lnTo>
                    <a:pt x="213" y="30"/>
                  </a:lnTo>
                  <a:lnTo>
                    <a:pt x="174" y="60"/>
                  </a:lnTo>
                  <a:lnTo>
                    <a:pt x="134" y="92"/>
                  </a:lnTo>
                  <a:lnTo>
                    <a:pt x="94" y="122"/>
                  </a:lnTo>
                  <a:lnTo>
                    <a:pt x="94" y="122"/>
                  </a:lnTo>
                  <a:lnTo>
                    <a:pt x="62" y="143"/>
                  </a:lnTo>
                  <a:lnTo>
                    <a:pt x="32" y="166"/>
                  </a:lnTo>
                  <a:lnTo>
                    <a:pt x="32" y="166"/>
                  </a:lnTo>
                  <a:lnTo>
                    <a:pt x="14" y="181"/>
                  </a:lnTo>
                  <a:lnTo>
                    <a:pt x="5" y="188"/>
                  </a:lnTo>
                  <a:lnTo>
                    <a:pt x="2" y="194"/>
                  </a:lnTo>
                  <a:lnTo>
                    <a:pt x="0" y="199"/>
                  </a:lnTo>
                  <a:lnTo>
                    <a:pt x="0" y="199"/>
                  </a:lnTo>
                  <a:lnTo>
                    <a:pt x="0" y="201"/>
                  </a:lnTo>
                  <a:lnTo>
                    <a:pt x="1" y="203"/>
                  </a:lnTo>
                  <a:lnTo>
                    <a:pt x="3" y="205"/>
                  </a:lnTo>
                  <a:lnTo>
                    <a:pt x="7" y="205"/>
                  </a:lnTo>
                  <a:lnTo>
                    <a:pt x="10" y="204"/>
                  </a:lnTo>
                  <a:lnTo>
                    <a:pt x="11" y="201"/>
                  </a:lnTo>
                  <a:lnTo>
                    <a:pt x="11" y="201"/>
                  </a:lnTo>
                  <a:lnTo>
                    <a:pt x="13" y="195"/>
                  </a:lnTo>
                  <a:lnTo>
                    <a:pt x="15" y="190"/>
                  </a:lnTo>
                  <a:lnTo>
                    <a:pt x="18" y="188"/>
                  </a:lnTo>
                  <a:lnTo>
                    <a:pt x="19" y="188"/>
                  </a:lnTo>
                  <a:lnTo>
                    <a:pt x="22" y="188"/>
                  </a:lnTo>
                  <a:lnTo>
                    <a:pt x="24" y="188"/>
                  </a:lnTo>
                  <a:lnTo>
                    <a:pt x="27" y="187"/>
                  </a:lnTo>
                  <a:lnTo>
                    <a:pt x="27" y="187"/>
                  </a:lnTo>
                  <a:lnTo>
                    <a:pt x="44" y="171"/>
                  </a:lnTo>
                  <a:lnTo>
                    <a:pt x="62" y="157"/>
                  </a:lnTo>
                  <a:lnTo>
                    <a:pt x="62" y="157"/>
                  </a:lnTo>
                  <a:lnTo>
                    <a:pt x="126" y="111"/>
                  </a:lnTo>
                  <a:lnTo>
                    <a:pt x="126" y="111"/>
                  </a:lnTo>
                  <a:lnTo>
                    <a:pt x="192" y="60"/>
                  </a:lnTo>
                  <a:lnTo>
                    <a:pt x="225" y="35"/>
                  </a:lnTo>
                  <a:lnTo>
                    <a:pt x="260" y="11"/>
                  </a:lnTo>
                  <a:lnTo>
                    <a:pt x="260" y="11"/>
                  </a:lnTo>
                  <a:lnTo>
                    <a:pt x="261" y="9"/>
                  </a:lnTo>
                  <a:lnTo>
                    <a:pt x="262" y="7"/>
                  </a:lnTo>
                  <a:lnTo>
                    <a:pt x="261" y="3"/>
                  </a:lnTo>
                  <a:lnTo>
                    <a:pt x="259" y="0"/>
                  </a:lnTo>
                  <a:lnTo>
                    <a:pt x="256" y="0"/>
                  </a:lnTo>
                  <a:lnTo>
                    <a:pt x="253" y="1"/>
                  </a:lnTo>
                  <a:lnTo>
                    <a:pt x="25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32" name="Freeform 1044"/>
            <p:cNvSpPr/>
            <p:nvPr/>
          </p:nvSpPr>
          <p:spPr bwMode="auto">
            <a:xfrm>
              <a:off x="4254501" y="4410075"/>
              <a:ext cx="46038" cy="38100"/>
            </a:xfrm>
            <a:custGeom>
              <a:avLst/>
              <a:gdLst/>
              <a:ahLst/>
              <a:cxnLst>
                <a:cxn ang="0">
                  <a:pos x="111" y="1"/>
                </a:cxn>
                <a:cxn ang="0">
                  <a:pos x="111" y="1"/>
                </a:cxn>
                <a:cxn ang="0">
                  <a:pos x="97" y="10"/>
                </a:cxn>
                <a:cxn ang="0">
                  <a:pos x="84" y="19"/>
                </a:cxn>
                <a:cxn ang="0">
                  <a:pos x="71" y="31"/>
                </a:cxn>
                <a:cxn ang="0">
                  <a:pos x="58" y="43"/>
                </a:cxn>
                <a:cxn ang="0">
                  <a:pos x="58" y="43"/>
                </a:cxn>
                <a:cxn ang="0">
                  <a:pos x="46" y="55"/>
                </a:cxn>
                <a:cxn ang="0">
                  <a:pos x="33" y="67"/>
                </a:cxn>
                <a:cxn ang="0">
                  <a:pos x="20" y="78"/>
                </a:cxn>
                <a:cxn ang="0">
                  <a:pos x="12" y="82"/>
                </a:cxn>
                <a:cxn ang="0">
                  <a:pos x="4" y="86"/>
                </a:cxn>
                <a:cxn ang="0">
                  <a:pos x="4" y="86"/>
                </a:cxn>
                <a:cxn ang="0">
                  <a:pos x="3" y="87"/>
                </a:cxn>
                <a:cxn ang="0">
                  <a:pos x="1" y="89"/>
                </a:cxn>
                <a:cxn ang="0">
                  <a:pos x="0" y="94"/>
                </a:cxn>
                <a:cxn ang="0">
                  <a:pos x="1" y="95"/>
                </a:cxn>
                <a:cxn ang="0">
                  <a:pos x="3" y="97"/>
                </a:cxn>
                <a:cxn ang="0">
                  <a:pos x="5" y="98"/>
                </a:cxn>
                <a:cxn ang="0">
                  <a:pos x="7" y="97"/>
                </a:cxn>
                <a:cxn ang="0">
                  <a:pos x="7" y="97"/>
                </a:cxn>
                <a:cxn ang="0">
                  <a:pos x="22" y="89"/>
                </a:cxn>
                <a:cxn ang="0">
                  <a:pos x="37" y="80"/>
                </a:cxn>
                <a:cxn ang="0">
                  <a:pos x="50" y="68"/>
                </a:cxn>
                <a:cxn ang="0">
                  <a:pos x="63" y="56"/>
                </a:cxn>
                <a:cxn ang="0">
                  <a:pos x="89" y="31"/>
                </a:cxn>
                <a:cxn ang="0">
                  <a:pos x="102" y="21"/>
                </a:cxn>
                <a:cxn ang="0">
                  <a:pos x="117" y="12"/>
                </a:cxn>
                <a:cxn ang="0">
                  <a:pos x="117" y="12"/>
                </a:cxn>
                <a:cxn ang="0">
                  <a:pos x="119" y="9"/>
                </a:cxn>
                <a:cxn ang="0">
                  <a:pos x="119" y="8"/>
                </a:cxn>
                <a:cxn ang="0">
                  <a:pos x="119" y="4"/>
                </a:cxn>
                <a:cxn ang="0">
                  <a:pos x="115" y="1"/>
                </a:cxn>
                <a:cxn ang="0">
                  <a:pos x="114" y="0"/>
                </a:cxn>
                <a:cxn ang="0">
                  <a:pos x="111" y="1"/>
                </a:cxn>
                <a:cxn ang="0">
                  <a:pos x="111" y="1"/>
                </a:cxn>
              </a:cxnLst>
              <a:rect l="0" t="0" r="r" b="b"/>
              <a:pathLst>
                <a:path w="119" h="98">
                  <a:moveTo>
                    <a:pt x="111" y="1"/>
                  </a:moveTo>
                  <a:lnTo>
                    <a:pt x="111" y="1"/>
                  </a:lnTo>
                  <a:lnTo>
                    <a:pt x="97" y="10"/>
                  </a:lnTo>
                  <a:lnTo>
                    <a:pt x="84" y="19"/>
                  </a:lnTo>
                  <a:lnTo>
                    <a:pt x="71" y="31"/>
                  </a:lnTo>
                  <a:lnTo>
                    <a:pt x="58" y="43"/>
                  </a:lnTo>
                  <a:lnTo>
                    <a:pt x="58" y="43"/>
                  </a:lnTo>
                  <a:lnTo>
                    <a:pt x="46" y="55"/>
                  </a:lnTo>
                  <a:lnTo>
                    <a:pt x="33" y="67"/>
                  </a:lnTo>
                  <a:lnTo>
                    <a:pt x="20" y="78"/>
                  </a:lnTo>
                  <a:lnTo>
                    <a:pt x="12" y="82"/>
                  </a:lnTo>
                  <a:lnTo>
                    <a:pt x="4" y="86"/>
                  </a:lnTo>
                  <a:lnTo>
                    <a:pt x="4" y="86"/>
                  </a:lnTo>
                  <a:lnTo>
                    <a:pt x="3" y="87"/>
                  </a:lnTo>
                  <a:lnTo>
                    <a:pt x="1" y="89"/>
                  </a:lnTo>
                  <a:lnTo>
                    <a:pt x="0" y="94"/>
                  </a:lnTo>
                  <a:lnTo>
                    <a:pt x="1" y="95"/>
                  </a:lnTo>
                  <a:lnTo>
                    <a:pt x="3" y="97"/>
                  </a:lnTo>
                  <a:lnTo>
                    <a:pt x="5" y="98"/>
                  </a:lnTo>
                  <a:lnTo>
                    <a:pt x="7" y="97"/>
                  </a:lnTo>
                  <a:lnTo>
                    <a:pt x="7" y="97"/>
                  </a:lnTo>
                  <a:lnTo>
                    <a:pt x="22" y="89"/>
                  </a:lnTo>
                  <a:lnTo>
                    <a:pt x="37" y="80"/>
                  </a:lnTo>
                  <a:lnTo>
                    <a:pt x="50" y="68"/>
                  </a:lnTo>
                  <a:lnTo>
                    <a:pt x="63" y="56"/>
                  </a:lnTo>
                  <a:lnTo>
                    <a:pt x="89" y="31"/>
                  </a:lnTo>
                  <a:lnTo>
                    <a:pt x="102" y="21"/>
                  </a:lnTo>
                  <a:lnTo>
                    <a:pt x="117" y="12"/>
                  </a:lnTo>
                  <a:lnTo>
                    <a:pt x="117" y="12"/>
                  </a:lnTo>
                  <a:lnTo>
                    <a:pt x="119" y="9"/>
                  </a:lnTo>
                  <a:lnTo>
                    <a:pt x="119" y="8"/>
                  </a:lnTo>
                  <a:lnTo>
                    <a:pt x="119" y="4"/>
                  </a:lnTo>
                  <a:lnTo>
                    <a:pt x="115" y="1"/>
                  </a:lnTo>
                  <a:lnTo>
                    <a:pt x="114" y="0"/>
                  </a:lnTo>
                  <a:lnTo>
                    <a:pt x="111" y="1"/>
                  </a:lnTo>
                  <a:lnTo>
                    <a:pt x="11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33" name="Freeform 1045"/>
            <p:cNvSpPr/>
            <p:nvPr/>
          </p:nvSpPr>
          <p:spPr bwMode="auto">
            <a:xfrm>
              <a:off x="4459288" y="4070350"/>
              <a:ext cx="133350" cy="103188"/>
            </a:xfrm>
            <a:custGeom>
              <a:avLst/>
              <a:gdLst/>
              <a:ahLst/>
              <a:cxnLst>
                <a:cxn ang="0">
                  <a:pos x="331" y="0"/>
                </a:cxn>
                <a:cxn ang="0">
                  <a:pos x="313" y="5"/>
                </a:cxn>
                <a:cxn ang="0">
                  <a:pos x="299" y="15"/>
                </a:cxn>
                <a:cxn ang="0">
                  <a:pos x="271" y="41"/>
                </a:cxn>
                <a:cxn ang="0">
                  <a:pos x="244" y="62"/>
                </a:cxn>
                <a:cxn ang="0">
                  <a:pos x="218" y="86"/>
                </a:cxn>
                <a:cxn ang="0">
                  <a:pos x="191" y="105"/>
                </a:cxn>
                <a:cxn ang="0">
                  <a:pos x="164" y="125"/>
                </a:cxn>
                <a:cxn ang="0">
                  <a:pos x="135" y="149"/>
                </a:cxn>
                <a:cxn ang="0">
                  <a:pos x="74" y="192"/>
                </a:cxn>
                <a:cxn ang="0">
                  <a:pos x="41" y="211"/>
                </a:cxn>
                <a:cxn ang="0">
                  <a:pos x="19" y="224"/>
                </a:cxn>
                <a:cxn ang="0">
                  <a:pos x="7" y="235"/>
                </a:cxn>
                <a:cxn ang="0">
                  <a:pos x="0" y="248"/>
                </a:cxn>
                <a:cxn ang="0">
                  <a:pos x="0" y="257"/>
                </a:cxn>
                <a:cxn ang="0">
                  <a:pos x="3" y="261"/>
                </a:cxn>
                <a:cxn ang="0">
                  <a:pos x="7" y="261"/>
                </a:cxn>
                <a:cxn ang="0">
                  <a:pos x="12" y="257"/>
                </a:cxn>
                <a:cxn ang="0">
                  <a:pos x="12" y="255"/>
                </a:cxn>
                <a:cxn ang="0">
                  <a:pos x="14" y="245"/>
                </a:cxn>
                <a:cxn ang="0">
                  <a:pos x="21" y="236"/>
                </a:cxn>
                <a:cxn ang="0">
                  <a:pos x="45" y="219"/>
                </a:cxn>
                <a:cxn ang="0">
                  <a:pos x="92" y="194"/>
                </a:cxn>
                <a:cxn ang="0">
                  <a:pos x="114" y="180"/>
                </a:cxn>
                <a:cxn ang="0">
                  <a:pos x="153" y="150"/>
                </a:cxn>
                <a:cxn ang="0">
                  <a:pos x="173" y="133"/>
                </a:cxn>
                <a:cxn ang="0">
                  <a:pos x="210" y="103"/>
                </a:cxn>
                <a:cxn ang="0">
                  <a:pos x="248" y="74"/>
                </a:cxn>
                <a:cxn ang="0">
                  <a:pos x="266" y="60"/>
                </a:cxn>
                <a:cxn ang="0">
                  <a:pos x="284" y="45"/>
                </a:cxn>
                <a:cxn ang="0">
                  <a:pos x="305" y="24"/>
                </a:cxn>
                <a:cxn ang="0">
                  <a:pos x="317" y="15"/>
                </a:cxn>
                <a:cxn ang="0">
                  <a:pos x="331" y="10"/>
                </a:cxn>
                <a:cxn ang="0">
                  <a:pos x="334" y="10"/>
                </a:cxn>
                <a:cxn ang="0">
                  <a:pos x="337" y="5"/>
                </a:cxn>
                <a:cxn ang="0">
                  <a:pos x="335" y="1"/>
                </a:cxn>
                <a:cxn ang="0">
                  <a:pos x="331" y="0"/>
                </a:cxn>
              </a:cxnLst>
              <a:rect l="0" t="0" r="r" b="b"/>
              <a:pathLst>
                <a:path w="337" h="261">
                  <a:moveTo>
                    <a:pt x="331" y="0"/>
                  </a:moveTo>
                  <a:lnTo>
                    <a:pt x="331" y="0"/>
                  </a:lnTo>
                  <a:lnTo>
                    <a:pt x="322" y="1"/>
                  </a:lnTo>
                  <a:lnTo>
                    <a:pt x="313" y="5"/>
                  </a:lnTo>
                  <a:lnTo>
                    <a:pt x="305" y="10"/>
                  </a:lnTo>
                  <a:lnTo>
                    <a:pt x="299" y="15"/>
                  </a:lnTo>
                  <a:lnTo>
                    <a:pt x="284" y="28"/>
                  </a:lnTo>
                  <a:lnTo>
                    <a:pt x="271" y="41"/>
                  </a:lnTo>
                  <a:lnTo>
                    <a:pt x="271" y="41"/>
                  </a:lnTo>
                  <a:lnTo>
                    <a:pt x="244" y="62"/>
                  </a:lnTo>
                  <a:lnTo>
                    <a:pt x="218" y="86"/>
                  </a:lnTo>
                  <a:lnTo>
                    <a:pt x="218" y="86"/>
                  </a:lnTo>
                  <a:lnTo>
                    <a:pt x="205" y="96"/>
                  </a:lnTo>
                  <a:lnTo>
                    <a:pt x="191" y="105"/>
                  </a:lnTo>
                  <a:lnTo>
                    <a:pt x="177" y="115"/>
                  </a:lnTo>
                  <a:lnTo>
                    <a:pt x="164" y="125"/>
                  </a:lnTo>
                  <a:lnTo>
                    <a:pt x="164" y="125"/>
                  </a:lnTo>
                  <a:lnTo>
                    <a:pt x="135" y="149"/>
                  </a:lnTo>
                  <a:lnTo>
                    <a:pt x="105" y="171"/>
                  </a:lnTo>
                  <a:lnTo>
                    <a:pt x="74" y="192"/>
                  </a:lnTo>
                  <a:lnTo>
                    <a:pt x="41" y="211"/>
                  </a:lnTo>
                  <a:lnTo>
                    <a:pt x="41" y="211"/>
                  </a:lnTo>
                  <a:lnTo>
                    <a:pt x="27" y="219"/>
                  </a:lnTo>
                  <a:lnTo>
                    <a:pt x="19" y="224"/>
                  </a:lnTo>
                  <a:lnTo>
                    <a:pt x="12" y="228"/>
                  </a:lnTo>
                  <a:lnTo>
                    <a:pt x="7" y="235"/>
                  </a:lnTo>
                  <a:lnTo>
                    <a:pt x="3" y="241"/>
                  </a:lnTo>
                  <a:lnTo>
                    <a:pt x="0" y="248"/>
                  </a:lnTo>
                  <a:lnTo>
                    <a:pt x="0" y="257"/>
                  </a:lnTo>
                  <a:lnTo>
                    <a:pt x="0" y="257"/>
                  </a:lnTo>
                  <a:lnTo>
                    <a:pt x="2" y="260"/>
                  </a:lnTo>
                  <a:lnTo>
                    <a:pt x="3" y="261"/>
                  </a:lnTo>
                  <a:lnTo>
                    <a:pt x="4" y="261"/>
                  </a:lnTo>
                  <a:lnTo>
                    <a:pt x="7" y="261"/>
                  </a:lnTo>
                  <a:lnTo>
                    <a:pt x="11" y="258"/>
                  </a:lnTo>
                  <a:lnTo>
                    <a:pt x="12" y="257"/>
                  </a:lnTo>
                  <a:lnTo>
                    <a:pt x="12" y="255"/>
                  </a:lnTo>
                  <a:lnTo>
                    <a:pt x="12" y="255"/>
                  </a:lnTo>
                  <a:lnTo>
                    <a:pt x="12" y="251"/>
                  </a:lnTo>
                  <a:lnTo>
                    <a:pt x="14" y="245"/>
                  </a:lnTo>
                  <a:lnTo>
                    <a:pt x="16" y="241"/>
                  </a:lnTo>
                  <a:lnTo>
                    <a:pt x="21" y="236"/>
                  </a:lnTo>
                  <a:lnTo>
                    <a:pt x="32" y="228"/>
                  </a:lnTo>
                  <a:lnTo>
                    <a:pt x="45" y="219"/>
                  </a:lnTo>
                  <a:lnTo>
                    <a:pt x="72" y="205"/>
                  </a:lnTo>
                  <a:lnTo>
                    <a:pt x="92" y="194"/>
                  </a:lnTo>
                  <a:lnTo>
                    <a:pt x="92" y="194"/>
                  </a:lnTo>
                  <a:lnTo>
                    <a:pt x="114" y="180"/>
                  </a:lnTo>
                  <a:lnTo>
                    <a:pt x="134" y="166"/>
                  </a:lnTo>
                  <a:lnTo>
                    <a:pt x="153" y="150"/>
                  </a:lnTo>
                  <a:lnTo>
                    <a:pt x="173" y="133"/>
                  </a:lnTo>
                  <a:lnTo>
                    <a:pt x="173" y="133"/>
                  </a:lnTo>
                  <a:lnTo>
                    <a:pt x="190" y="117"/>
                  </a:lnTo>
                  <a:lnTo>
                    <a:pt x="210" y="103"/>
                  </a:lnTo>
                  <a:lnTo>
                    <a:pt x="229" y="88"/>
                  </a:lnTo>
                  <a:lnTo>
                    <a:pt x="248" y="74"/>
                  </a:lnTo>
                  <a:lnTo>
                    <a:pt x="248" y="74"/>
                  </a:lnTo>
                  <a:lnTo>
                    <a:pt x="266" y="60"/>
                  </a:lnTo>
                  <a:lnTo>
                    <a:pt x="284" y="45"/>
                  </a:lnTo>
                  <a:lnTo>
                    <a:pt x="284" y="45"/>
                  </a:lnTo>
                  <a:lnTo>
                    <a:pt x="295" y="35"/>
                  </a:lnTo>
                  <a:lnTo>
                    <a:pt x="305" y="24"/>
                  </a:lnTo>
                  <a:lnTo>
                    <a:pt x="312" y="19"/>
                  </a:lnTo>
                  <a:lnTo>
                    <a:pt x="317" y="15"/>
                  </a:lnTo>
                  <a:lnTo>
                    <a:pt x="325" y="13"/>
                  </a:lnTo>
                  <a:lnTo>
                    <a:pt x="331" y="10"/>
                  </a:lnTo>
                  <a:lnTo>
                    <a:pt x="331" y="10"/>
                  </a:lnTo>
                  <a:lnTo>
                    <a:pt x="334" y="10"/>
                  </a:lnTo>
                  <a:lnTo>
                    <a:pt x="335" y="9"/>
                  </a:lnTo>
                  <a:lnTo>
                    <a:pt x="337" y="5"/>
                  </a:lnTo>
                  <a:lnTo>
                    <a:pt x="337" y="2"/>
                  </a:lnTo>
                  <a:lnTo>
                    <a:pt x="335" y="1"/>
                  </a:lnTo>
                  <a:lnTo>
                    <a:pt x="334" y="0"/>
                  </a:lnTo>
                  <a:lnTo>
                    <a:pt x="331" y="0"/>
                  </a:lnTo>
                  <a:lnTo>
                    <a:pt x="331"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34" name="Freeform 1046"/>
            <p:cNvSpPr/>
            <p:nvPr/>
          </p:nvSpPr>
          <p:spPr bwMode="auto">
            <a:xfrm>
              <a:off x="4522788" y="4064000"/>
              <a:ext cx="117475" cy="96838"/>
            </a:xfrm>
            <a:custGeom>
              <a:avLst/>
              <a:gdLst/>
              <a:ahLst/>
              <a:cxnLst>
                <a:cxn ang="0">
                  <a:pos x="290" y="0"/>
                </a:cxn>
                <a:cxn ang="0">
                  <a:pos x="281" y="3"/>
                </a:cxn>
                <a:cxn ang="0">
                  <a:pos x="273" y="11"/>
                </a:cxn>
                <a:cxn ang="0">
                  <a:pos x="243" y="41"/>
                </a:cxn>
                <a:cxn ang="0">
                  <a:pos x="232" y="51"/>
                </a:cxn>
                <a:cxn ang="0">
                  <a:pos x="170" y="98"/>
                </a:cxn>
                <a:cxn ang="0">
                  <a:pos x="150" y="115"/>
                </a:cxn>
                <a:cxn ang="0">
                  <a:pos x="101" y="158"/>
                </a:cxn>
                <a:cxn ang="0">
                  <a:pos x="48" y="198"/>
                </a:cxn>
                <a:cxn ang="0">
                  <a:pos x="21" y="215"/>
                </a:cxn>
                <a:cxn ang="0">
                  <a:pos x="8" y="224"/>
                </a:cxn>
                <a:cxn ang="0">
                  <a:pos x="0" y="238"/>
                </a:cxn>
                <a:cxn ang="0">
                  <a:pos x="0" y="240"/>
                </a:cxn>
                <a:cxn ang="0">
                  <a:pos x="5" y="244"/>
                </a:cxn>
                <a:cxn ang="0">
                  <a:pos x="11" y="243"/>
                </a:cxn>
                <a:cxn ang="0">
                  <a:pos x="12" y="240"/>
                </a:cxn>
                <a:cxn ang="0">
                  <a:pos x="16" y="234"/>
                </a:cxn>
                <a:cxn ang="0">
                  <a:pos x="34" y="223"/>
                </a:cxn>
                <a:cxn ang="0">
                  <a:pos x="42" y="218"/>
                </a:cxn>
                <a:cxn ang="0">
                  <a:pos x="64" y="201"/>
                </a:cxn>
                <a:cxn ang="0">
                  <a:pos x="107" y="166"/>
                </a:cxn>
                <a:cxn ang="0">
                  <a:pos x="150" y="130"/>
                </a:cxn>
                <a:cxn ang="0">
                  <a:pos x="208" y="82"/>
                </a:cxn>
                <a:cxn ang="0">
                  <a:pos x="229" y="66"/>
                </a:cxn>
                <a:cxn ang="0">
                  <a:pos x="260" y="43"/>
                </a:cxn>
                <a:cxn ang="0">
                  <a:pos x="268" y="35"/>
                </a:cxn>
                <a:cxn ang="0">
                  <a:pos x="285" y="15"/>
                </a:cxn>
                <a:cxn ang="0">
                  <a:pos x="293" y="10"/>
                </a:cxn>
                <a:cxn ang="0">
                  <a:pos x="296" y="9"/>
                </a:cxn>
                <a:cxn ang="0">
                  <a:pos x="297" y="3"/>
                </a:cxn>
                <a:cxn ang="0">
                  <a:pos x="293" y="0"/>
                </a:cxn>
                <a:cxn ang="0">
                  <a:pos x="290" y="0"/>
                </a:cxn>
              </a:cxnLst>
              <a:rect l="0" t="0" r="r" b="b"/>
              <a:pathLst>
                <a:path w="297" h="244">
                  <a:moveTo>
                    <a:pt x="290" y="0"/>
                  </a:moveTo>
                  <a:lnTo>
                    <a:pt x="290" y="0"/>
                  </a:lnTo>
                  <a:lnTo>
                    <a:pt x="285" y="1"/>
                  </a:lnTo>
                  <a:lnTo>
                    <a:pt x="281" y="3"/>
                  </a:lnTo>
                  <a:lnTo>
                    <a:pt x="273" y="11"/>
                  </a:lnTo>
                  <a:lnTo>
                    <a:pt x="273" y="11"/>
                  </a:lnTo>
                  <a:lnTo>
                    <a:pt x="254" y="32"/>
                  </a:lnTo>
                  <a:lnTo>
                    <a:pt x="243" y="41"/>
                  </a:lnTo>
                  <a:lnTo>
                    <a:pt x="232" y="51"/>
                  </a:lnTo>
                  <a:lnTo>
                    <a:pt x="232" y="51"/>
                  </a:lnTo>
                  <a:lnTo>
                    <a:pt x="190" y="82"/>
                  </a:lnTo>
                  <a:lnTo>
                    <a:pt x="170" y="98"/>
                  </a:lnTo>
                  <a:lnTo>
                    <a:pt x="150" y="115"/>
                  </a:lnTo>
                  <a:lnTo>
                    <a:pt x="150" y="115"/>
                  </a:lnTo>
                  <a:lnTo>
                    <a:pt x="127" y="137"/>
                  </a:lnTo>
                  <a:lnTo>
                    <a:pt x="101" y="158"/>
                  </a:lnTo>
                  <a:lnTo>
                    <a:pt x="48" y="198"/>
                  </a:lnTo>
                  <a:lnTo>
                    <a:pt x="48" y="198"/>
                  </a:lnTo>
                  <a:lnTo>
                    <a:pt x="37" y="206"/>
                  </a:lnTo>
                  <a:lnTo>
                    <a:pt x="21" y="215"/>
                  </a:lnTo>
                  <a:lnTo>
                    <a:pt x="14" y="219"/>
                  </a:lnTo>
                  <a:lnTo>
                    <a:pt x="8" y="224"/>
                  </a:lnTo>
                  <a:lnTo>
                    <a:pt x="4" y="231"/>
                  </a:lnTo>
                  <a:lnTo>
                    <a:pt x="0" y="238"/>
                  </a:lnTo>
                  <a:lnTo>
                    <a:pt x="0" y="238"/>
                  </a:lnTo>
                  <a:lnTo>
                    <a:pt x="0" y="240"/>
                  </a:lnTo>
                  <a:lnTo>
                    <a:pt x="1" y="241"/>
                  </a:lnTo>
                  <a:lnTo>
                    <a:pt x="5" y="244"/>
                  </a:lnTo>
                  <a:lnTo>
                    <a:pt x="9" y="244"/>
                  </a:lnTo>
                  <a:lnTo>
                    <a:pt x="11" y="243"/>
                  </a:lnTo>
                  <a:lnTo>
                    <a:pt x="12" y="240"/>
                  </a:lnTo>
                  <a:lnTo>
                    <a:pt x="12" y="240"/>
                  </a:lnTo>
                  <a:lnTo>
                    <a:pt x="13" y="238"/>
                  </a:lnTo>
                  <a:lnTo>
                    <a:pt x="16" y="234"/>
                  </a:lnTo>
                  <a:lnTo>
                    <a:pt x="21" y="230"/>
                  </a:lnTo>
                  <a:lnTo>
                    <a:pt x="34" y="223"/>
                  </a:lnTo>
                  <a:lnTo>
                    <a:pt x="34" y="223"/>
                  </a:lnTo>
                  <a:lnTo>
                    <a:pt x="42" y="218"/>
                  </a:lnTo>
                  <a:lnTo>
                    <a:pt x="50" y="213"/>
                  </a:lnTo>
                  <a:lnTo>
                    <a:pt x="64" y="201"/>
                  </a:lnTo>
                  <a:lnTo>
                    <a:pt x="64" y="201"/>
                  </a:lnTo>
                  <a:lnTo>
                    <a:pt x="107" y="166"/>
                  </a:lnTo>
                  <a:lnTo>
                    <a:pt x="150" y="130"/>
                  </a:lnTo>
                  <a:lnTo>
                    <a:pt x="150" y="130"/>
                  </a:lnTo>
                  <a:lnTo>
                    <a:pt x="188" y="98"/>
                  </a:lnTo>
                  <a:lnTo>
                    <a:pt x="208" y="82"/>
                  </a:lnTo>
                  <a:lnTo>
                    <a:pt x="229" y="66"/>
                  </a:lnTo>
                  <a:lnTo>
                    <a:pt x="229" y="66"/>
                  </a:lnTo>
                  <a:lnTo>
                    <a:pt x="245" y="56"/>
                  </a:lnTo>
                  <a:lnTo>
                    <a:pt x="260" y="43"/>
                  </a:lnTo>
                  <a:lnTo>
                    <a:pt x="260" y="43"/>
                  </a:lnTo>
                  <a:lnTo>
                    <a:pt x="268" y="35"/>
                  </a:lnTo>
                  <a:lnTo>
                    <a:pt x="276" y="24"/>
                  </a:lnTo>
                  <a:lnTo>
                    <a:pt x="285" y="15"/>
                  </a:lnTo>
                  <a:lnTo>
                    <a:pt x="289" y="13"/>
                  </a:lnTo>
                  <a:lnTo>
                    <a:pt x="293" y="10"/>
                  </a:lnTo>
                  <a:lnTo>
                    <a:pt x="293" y="10"/>
                  </a:lnTo>
                  <a:lnTo>
                    <a:pt x="296" y="9"/>
                  </a:lnTo>
                  <a:lnTo>
                    <a:pt x="297" y="7"/>
                  </a:lnTo>
                  <a:lnTo>
                    <a:pt x="297" y="3"/>
                  </a:lnTo>
                  <a:lnTo>
                    <a:pt x="294" y="0"/>
                  </a:lnTo>
                  <a:lnTo>
                    <a:pt x="293" y="0"/>
                  </a:lnTo>
                  <a:lnTo>
                    <a:pt x="290" y="0"/>
                  </a:lnTo>
                  <a:lnTo>
                    <a:pt x="290"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35" name="Freeform 1047"/>
            <p:cNvSpPr/>
            <p:nvPr/>
          </p:nvSpPr>
          <p:spPr bwMode="auto">
            <a:xfrm>
              <a:off x="4562476" y="4076700"/>
              <a:ext cx="109538" cy="84138"/>
            </a:xfrm>
            <a:custGeom>
              <a:avLst/>
              <a:gdLst/>
              <a:ahLst/>
              <a:cxnLst>
                <a:cxn ang="0">
                  <a:pos x="274" y="0"/>
                </a:cxn>
                <a:cxn ang="0">
                  <a:pos x="257" y="3"/>
                </a:cxn>
                <a:cxn ang="0">
                  <a:pos x="242" y="13"/>
                </a:cxn>
                <a:cxn ang="0">
                  <a:pos x="213" y="35"/>
                </a:cxn>
                <a:cxn ang="0">
                  <a:pos x="192" y="49"/>
                </a:cxn>
                <a:cxn ang="0">
                  <a:pos x="152" y="81"/>
                </a:cxn>
                <a:cxn ang="0">
                  <a:pos x="132" y="98"/>
                </a:cxn>
                <a:cxn ang="0">
                  <a:pos x="90" y="134"/>
                </a:cxn>
                <a:cxn ang="0">
                  <a:pos x="45" y="166"/>
                </a:cxn>
                <a:cxn ang="0">
                  <a:pos x="33" y="173"/>
                </a:cxn>
                <a:cxn ang="0">
                  <a:pos x="12" y="187"/>
                </a:cxn>
                <a:cxn ang="0">
                  <a:pos x="3" y="197"/>
                </a:cxn>
                <a:cxn ang="0">
                  <a:pos x="0" y="204"/>
                </a:cxn>
                <a:cxn ang="0">
                  <a:pos x="0" y="207"/>
                </a:cxn>
                <a:cxn ang="0">
                  <a:pos x="8" y="210"/>
                </a:cxn>
                <a:cxn ang="0">
                  <a:pos x="11" y="206"/>
                </a:cxn>
                <a:cxn ang="0">
                  <a:pos x="12" y="202"/>
                </a:cxn>
                <a:cxn ang="0">
                  <a:pos x="22" y="194"/>
                </a:cxn>
                <a:cxn ang="0">
                  <a:pos x="37" y="185"/>
                </a:cxn>
                <a:cxn ang="0">
                  <a:pos x="68" y="164"/>
                </a:cxn>
                <a:cxn ang="0">
                  <a:pos x="126" y="120"/>
                </a:cxn>
                <a:cxn ang="0">
                  <a:pos x="160" y="90"/>
                </a:cxn>
                <a:cxn ang="0">
                  <a:pos x="194" y="62"/>
                </a:cxn>
                <a:cxn ang="0">
                  <a:pos x="228" y="39"/>
                </a:cxn>
                <a:cxn ang="0">
                  <a:pos x="238" y="30"/>
                </a:cxn>
                <a:cxn ang="0">
                  <a:pos x="254" y="18"/>
                </a:cxn>
                <a:cxn ang="0">
                  <a:pos x="267" y="13"/>
                </a:cxn>
                <a:cxn ang="0">
                  <a:pos x="274" y="11"/>
                </a:cxn>
                <a:cxn ang="0">
                  <a:pos x="277" y="9"/>
                </a:cxn>
                <a:cxn ang="0">
                  <a:pos x="279" y="2"/>
                </a:cxn>
                <a:cxn ang="0">
                  <a:pos x="276" y="0"/>
                </a:cxn>
                <a:cxn ang="0">
                  <a:pos x="274" y="0"/>
                </a:cxn>
              </a:cxnLst>
              <a:rect l="0" t="0" r="r" b="b"/>
              <a:pathLst>
                <a:path w="279" h="210">
                  <a:moveTo>
                    <a:pt x="274" y="0"/>
                  </a:moveTo>
                  <a:lnTo>
                    <a:pt x="274" y="0"/>
                  </a:lnTo>
                  <a:lnTo>
                    <a:pt x="264" y="1"/>
                  </a:lnTo>
                  <a:lnTo>
                    <a:pt x="257" y="3"/>
                  </a:lnTo>
                  <a:lnTo>
                    <a:pt x="249" y="7"/>
                  </a:lnTo>
                  <a:lnTo>
                    <a:pt x="242" y="13"/>
                  </a:lnTo>
                  <a:lnTo>
                    <a:pt x="228" y="23"/>
                  </a:lnTo>
                  <a:lnTo>
                    <a:pt x="213" y="35"/>
                  </a:lnTo>
                  <a:lnTo>
                    <a:pt x="213" y="35"/>
                  </a:lnTo>
                  <a:lnTo>
                    <a:pt x="192" y="49"/>
                  </a:lnTo>
                  <a:lnTo>
                    <a:pt x="172" y="65"/>
                  </a:lnTo>
                  <a:lnTo>
                    <a:pt x="152" y="81"/>
                  </a:lnTo>
                  <a:lnTo>
                    <a:pt x="132" y="98"/>
                  </a:lnTo>
                  <a:lnTo>
                    <a:pt x="132" y="98"/>
                  </a:lnTo>
                  <a:lnTo>
                    <a:pt x="111" y="116"/>
                  </a:lnTo>
                  <a:lnTo>
                    <a:pt x="90" y="134"/>
                  </a:lnTo>
                  <a:lnTo>
                    <a:pt x="68" y="150"/>
                  </a:lnTo>
                  <a:lnTo>
                    <a:pt x="45" y="166"/>
                  </a:lnTo>
                  <a:lnTo>
                    <a:pt x="45" y="166"/>
                  </a:lnTo>
                  <a:lnTo>
                    <a:pt x="33" y="173"/>
                  </a:lnTo>
                  <a:lnTo>
                    <a:pt x="18" y="181"/>
                  </a:lnTo>
                  <a:lnTo>
                    <a:pt x="12" y="187"/>
                  </a:lnTo>
                  <a:lnTo>
                    <a:pt x="7" y="190"/>
                  </a:lnTo>
                  <a:lnTo>
                    <a:pt x="3" y="197"/>
                  </a:lnTo>
                  <a:lnTo>
                    <a:pt x="0" y="204"/>
                  </a:lnTo>
                  <a:lnTo>
                    <a:pt x="0" y="204"/>
                  </a:lnTo>
                  <a:lnTo>
                    <a:pt x="0" y="206"/>
                  </a:lnTo>
                  <a:lnTo>
                    <a:pt x="0" y="207"/>
                  </a:lnTo>
                  <a:lnTo>
                    <a:pt x="4" y="210"/>
                  </a:lnTo>
                  <a:lnTo>
                    <a:pt x="8" y="210"/>
                  </a:lnTo>
                  <a:lnTo>
                    <a:pt x="9" y="209"/>
                  </a:lnTo>
                  <a:lnTo>
                    <a:pt x="11" y="206"/>
                  </a:lnTo>
                  <a:lnTo>
                    <a:pt x="11" y="206"/>
                  </a:lnTo>
                  <a:lnTo>
                    <a:pt x="12" y="202"/>
                  </a:lnTo>
                  <a:lnTo>
                    <a:pt x="15" y="200"/>
                  </a:lnTo>
                  <a:lnTo>
                    <a:pt x="22" y="194"/>
                  </a:lnTo>
                  <a:lnTo>
                    <a:pt x="37" y="185"/>
                  </a:lnTo>
                  <a:lnTo>
                    <a:pt x="37" y="185"/>
                  </a:lnTo>
                  <a:lnTo>
                    <a:pt x="68" y="164"/>
                  </a:lnTo>
                  <a:lnTo>
                    <a:pt x="68" y="164"/>
                  </a:lnTo>
                  <a:lnTo>
                    <a:pt x="97" y="142"/>
                  </a:lnTo>
                  <a:lnTo>
                    <a:pt x="126" y="120"/>
                  </a:lnTo>
                  <a:lnTo>
                    <a:pt x="126" y="120"/>
                  </a:lnTo>
                  <a:lnTo>
                    <a:pt x="160" y="90"/>
                  </a:lnTo>
                  <a:lnTo>
                    <a:pt x="177" y="75"/>
                  </a:lnTo>
                  <a:lnTo>
                    <a:pt x="194" y="62"/>
                  </a:lnTo>
                  <a:lnTo>
                    <a:pt x="194" y="62"/>
                  </a:lnTo>
                  <a:lnTo>
                    <a:pt x="228" y="39"/>
                  </a:lnTo>
                  <a:lnTo>
                    <a:pt x="228" y="39"/>
                  </a:lnTo>
                  <a:lnTo>
                    <a:pt x="238" y="30"/>
                  </a:lnTo>
                  <a:lnTo>
                    <a:pt x="249" y="22"/>
                  </a:lnTo>
                  <a:lnTo>
                    <a:pt x="254" y="18"/>
                  </a:lnTo>
                  <a:lnTo>
                    <a:pt x="260" y="14"/>
                  </a:lnTo>
                  <a:lnTo>
                    <a:pt x="267" y="13"/>
                  </a:lnTo>
                  <a:lnTo>
                    <a:pt x="274" y="11"/>
                  </a:lnTo>
                  <a:lnTo>
                    <a:pt x="274" y="11"/>
                  </a:lnTo>
                  <a:lnTo>
                    <a:pt x="276" y="10"/>
                  </a:lnTo>
                  <a:lnTo>
                    <a:pt x="277" y="9"/>
                  </a:lnTo>
                  <a:lnTo>
                    <a:pt x="279" y="5"/>
                  </a:lnTo>
                  <a:lnTo>
                    <a:pt x="279" y="2"/>
                  </a:lnTo>
                  <a:lnTo>
                    <a:pt x="277" y="1"/>
                  </a:lnTo>
                  <a:lnTo>
                    <a:pt x="276" y="0"/>
                  </a:lnTo>
                  <a:lnTo>
                    <a:pt x="274" y="0"/>
                  </a:lnTo>
                  <a:lnTo>
                    <a:pt x="274"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36" name="Freeform 1048"/>
            <p:cNvSpPr/>
            <p:nvPr/>
          </p:nvSpPr>
          <p:spPr bwMode="auto">
            <a:xfrm>
              <a:off x="4597401" y="4083050"/>
              <a:ext cx="109538" cy="74613"/>
            </a:xfrm>
            <a:custGeom>
              <a:avLst/>
              <a:gdLst/>
              <a:ahLst/>
              <a:cxnLst>
                <a:cxn ang="0">
                  <a:pos x="267" y="0"/>
                </a:cxn>
                <a:cxn ang="0">
                  <a:pos x="267" y="0"/>
                </a:cxn>
                <a:cxn ang="0">
                  <a:pos x="261" y="2"/>
                </a:cxn>
                <a:cxn ang="0">
                  <a:pos x="253" y="5"/>
                </a:cxn>
                <a:cxn ang="0">
                  <a:pos x="240" y="13"/>
                </a:cxn>
                <a:cxn ang="0">
                  <a:pos x="214" y="32"/>
                </a:cxn>
                <a:cxn ang="0">
                  <a:pos x="214" y="32"/>
                </a:cxn>
                <a:cxn ang="0">
                  <a:pos x="195" y="43"/>
                </a:cxn>
                <a:cxn ang="0">
                  <a:pos x="177" y="54"/>
                </a:cxn>
                <a:cxn ang="0">
                  <a:pos x="138" y="75"/>
                </a:cxn>
                <a:cxn ang="0">
                  <a:pos x="138" y="75"/>
                </a:cxn>
                <a:cxn ang="0">
                  <a:pos x="121" y="85"/>
                </a:cxn>
                <a:cxn ang="0">
                  <a:pos x="104" y="95"/>
                </a:cxn>
                <a:cxn ang="0">
                  <a:pos x="71" y="119"/>
                </a:cxn>
                <a:cxn ang="0">
                  <a:pos x="38" y="145"/>
                </a:cxn>
                <a:cxn ang="0">
                  <a:pos x="10" y="172"/>
                </a:cxn>
                <a:cxn ang="0">
                  <a:pos x="10" y="172"/>
                </a:cxn>
                <a:cxn ang="0">
                  <a:pos x="8" y="172"/>
                </a:cxn>
                <a:cxn ang="0">
                  <a:pos x="3" y="177"/>
                </a:cxn>
                <a:cxn ang="0">
                  <a:pos x="3" y="177"/>
                </a:cxn>
                <a:cxn ang="0">
                  <a:pos x="2" y="180"/>
                </a:cxn>
                <a:cxn ang="0">
                  <a:pos x="0" y="183"/>
                </a:cxn>
                <a:cxn ang="0">
                  <a:pos x="3" y="187"/>
                </a:cxn>
                <a:cxn ang="0">
                  <a:pos x="7" y="188"/>
                </a:cxn>
                <a:cxn ang="0">
                  <a:pos x="8" y="188"/>
                </a:cxn>
                <a:cxn ang="0">
                  <a:pos x="11" y="187"/>
                </a:cxn>
                <a:cxn ang="0">
                  <a:pos x="11" y="187"/>
                </a:cxn>
                <a:cxn ang="0">
                  <a:pos x="25" y="172"/>
                </a:cxn>
                <a:cxn ang="0">
                  <a:pos x="41" y="158"/>
                </a:cxn>
                <a:cxn ang="0">
                  <a:pos x="74" y="132"/>
                </a:cxn>
                <a:cxn ang="0">
                  <a:pos x="109" y="107"/>
                </a:cxn>
                <a:cxn ang="0">
                  <a:pos x="143" y="85"/>
                </a:cxn>
                <a:cxn ang="0">
                  <a:pos x="143" y="85"/>
                </a:cxn>
                <a:cxn ang="0">
                  <a:pos x="159" y="75"/>
                </a:cxn>
                <a:cxn ang="0">
                  <a:pos x="174" y="68"/>
                </a:cxn>
                <a:cxn ang="0">
                  <a:pos x="190" y="60"/>
                </a:cxn>
                <a:cxn ang="0">
                  <a:pos x="206" y="51"/>
                </a:cxn>
                <a:cxn ang="0">
                  <a:pos x="206" y="51"/>
                </a:cxn>
                <a:cxn ang="0">
                  <a:pos x="236" y="32"/>
                </a:cxn>
                <a:cxn ang="0">
                  <a:pos x="236" y="32"/>
                </a:cxn>
                <a:cxn ang="0">
                  <a:pos x="252" y="19"/>
                </a:cxn>
                <a:cxn ang="0">
                  <a:pos x="261" y="14"/>
                </a:cxn>
                <a:cxn ang="0">
                  <a:pos x="266" y="11"/>
                </a:cxn>
                <a:cxn ang="0">
                  <a:pos x="271" y="10"/>
                </a:cxn>
                <a:cxn ang="0">
                  <a:pos x="271" y="10"/>
                </a:cxn>
                <a:cxn ang="0">
                  <a:pos x="272" y="10"/>
                </a:cxn>
                <a:cxn ang="0">
                  <a:pos x="274" y="9"/>
                </a:cxn>
                <a:cxn ang="0">
                  <a:pos x="275" y="6"/>
                </a:cxn>
                <a:cxn ang="0">
                  <a:pos x="275" y="3"/>
                </a:cxn>
                <a:cxn ang="0">
                  <a:pos x="272" y="1"/>
                </a:cxn>
                <a:cxn ang="0">
                  <a:pos x="270" y="0"/>
                </a:cxn>
                <a:cxn ang="0">
                  <a:pos x="267" y="0"/>
                </a:cxn>
                <a:cxn ang="0">
                  <a:pos x="267" y="0"/>
                </a:cxn>
              </a:cxnLst>
              <a:rect l="0" t="0" r="r" b="b"/>
              <a:pathLst>
                <a:path w="275" h="188">
                  <a:moveTo>
                    <a:pt x="267" y="0"/>
                  </a:moveTo>
                  <a:lnTo>
                    <a:pt x="267" y="0"/>
                  </a:lnTo>
                  <a:lnTo>
                    <a:pt x="261" y="2"/>
                  </a:lnTo>
                  <a:lnTo>
                    <a:pt x="253" y="5"/>
                  </a:lnTo>
                  <a:lnTo>
                    <a:pt x="240" y="13"/>
                  </a:lnTo>
                  <a:lnTo>
                    <a:pt x="214" y="32"/>
                  </a:lnTo>
                  <a:lnTo>
                    <a:pt x="214" y="32"/>
                  </a:lnTo>
                  <a:lnTo>
                    <a:pt x="195" y="43"/>
                  </a:lnTo>
                  <a:lnTo>
                    <a:pt x="177" y="54"/>
                  </a:lnTo>
                  <a:lnTo>
                    <a:pt x="138" y="75"/>
                  </a:lnTo>
                  <a:lnTo>
                    <a:pt x="138" y="75"/>
                  </a:lnTo>
                  <a:lnTo>
                    <a:pt x="121" y="85"/>
                  </a:lnTo>
                  <a:lnTo>
                    <a:pt x="104" y="95"/>
                  </a:lnTo>
                  <a:lnTo>
                    <a:pt x="71" y="119"/>
                  </a:lnTo>
                  <a:lnTo>
                    <a:pt x="38" y="145"/>
                  </a:lnTo>
                  <a:lnTo>
                    <a:pt x="10" y="172"/>
                  </a:lnTo>
                  <a:lnTo>
                    <a:pt x="10" y="172"/>
                  </a:lnTo>
                  <a:lnTo>
                    <a:pt x="8" y="172"/>
                  </a:lnTo>
                  <a:lnTo>
                    <a:pt x="3" y="177"/>
                  </a:lnTo>
                  <a:lnTo>
                    <a:pt x="3" y="177"/>
                  </a:lnTo>
                  <a:lnTo>
                    <a:pt x="2" y="180"/>
                  </a:lnTo>
                  <a:lnTo>
                    <a:pt x="0" y="183"/>
                  </a:lnTo>
                  <a:lnTo>
                    <a:pt x="3" y="187"/>
                  </a:lnTo>
                  <a:lnTo>
                    <a:pt x="7" y="188"/>
                  </a:lnTo>
                  <a:lnTo>
                    <a:pt x="8" y="188"/>
                  </a:lnTo>
                  <a:lnTo>
                    <a:pt x="11" y="187"/>
                  </a:lnTo>
                  <a:lnTo>
                    <a:pt x="11" y="187"/>
                  </a:lnTo>
                  <a:lnTo>
                    <a:pt x="25" y="172"/>
                  </a:lnTo>
                  <a:lnTo>
                    <a:pt x="41" y="158"/>
                  </a:lnTo>
                  <a:lnTo>
                    <a:pt x="74" y="132"/>
                  </a:lnTo>
                  <a:lnTo>
                    <a:pt x="109" y="107"/>
                  </a:lnTo>
                  <a:lnTo>
                    <a:pt x="143" y="85"/>
                  </a:lnTo>
                  <a:lnTo>
                    <a:pt x="143" y="85"/>
                  </a:lnTo>
                  <a:lnTo>
                    <a:pt x="159" y="75"/>
                  </a:lnTo>
                  <a:lnTo>
                    <a:pt x="174" y="68"/>
                  </a:lnTo>
                  <a:lnTo>
                    <a:pt x="190" y="60"/>
                  </a:lnTo>
                  <a:lnTo>
                    <a:pt x="206" y="51"/>
                  </a:lnTo>
                  <a:lnTo>
                    <a:pt x="206" y="51"/>
                  </a:lnTo>
                  <a:lnTo>
                    <a:pt x="236" y="32"/>
                  </a:lnTo>
                  <a:lnTo>
                    <a:pt x="236" y="32"/>
                  </a:lnTo>
                  <a:lnTo>
                    <a:pt x="252" y="19"/>
                  </a:lnTo>
                  <a:lnTo>
                    <a:pt x="261" y="14"/>
                  </a:lnTo>
                  <a:lnTo>
                    <a:pt x="266" y="11"/>
                  </a:lnTo>
                  <a:lnTo>
                    <a:pt x="271" y="10"/>
                  </a:lnTo>
                  <a:lnTo>
                    <a:pt x="271" y="10"/>
                  </a:lnTo>
                  <a:lnTo>
                    <a:pt x="272" y="10"/>
                  </a:lnTo>
                  <a:lnTo>
                    <a:pt x="274" y="9"/>
                  </a:lnTo>
                  <a:lnTo>
                    <a:pt x="275" y="6"/>
                  </a:lnTo>
                  <a:lnTo>
                    <a:pt x="275" y="3"/>
                  </a:lnTo>
                  <a:lnTo>
                    <a:pt x="272" y="1"/>
                  </a:lnTo>
                  <a:lnTo>
                    <a:pt x="270" y="0"/>
                  </a:lnTo>
                  <a:lnTo>
                    <a:pt x="267" y="0"/>
                  </a:lnTo>
                  <a:lnTo>
                    <a:pt x="267"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37" name="Freeform 1049"/>
            <p:cNvSpPr/>
            <p:nvPr/>
          </p:nvSpPr>
          <p:spPr bwMode="auto">
            <a:xfrm>
              <a:off x="4627563" y="4092575"/>
              <a:ext cx="101600" cy="73025"/>
            </a:xfrm>
            <a:custGeom>
              <a:avLst/>
              <a:gdLst/>
              <a:ahLst/>
              <a:cxnLst>
                <a:cxn ang="0">
                  <a:pos x="250" y="0"/>
                </a:cxn>
                <a:cxn ang="0">
                  <a:pos x="235" y="6"/>
                </a:cxn>
                <a:cxn ang="0">
                  <a:pos x="224" y="15"/>
                </a:cxn>
                <a:cxn ang="0">
                  <a:pos x="207" y="30"/>
                </a:cxn>
                <a:cxn ang="0">
                  <a:pos x="200" y="34"/>
                </a:cxn>
                <a:cxn ang="0">
                  <a:pos x="137" y="69"/>
                </a:cxn>
                <a:cxn ang="0">
                  <a:pos x="118" y="82"/>
                </a:cxn>
                <a:cxn ang="0">
                  <a:pos x="63" y="119"/>
                </a:cxn>
                <a:cxn ang="0">
                  <a:pos x="46" y="132"/>
                </a:cxn>
                <a:cxn ang="0">
                  <a:pos x="20" y="150"/>
                </a:cxn>
                <a:cxn ang="0">
                  <a:pos x="7" y="162"/>
                </a:cxn>
                <a:cxn ang="0">
                  <a:pos x="0" y="175"/>
                </a:cxn>
                <a:cxn ang="0">
                  <a:pos x="0" y="178"/>
                </a:cxn>
                <a:cxn ang="0">
                  <a:pos x="5" y="183"/>
                </a:cxn>
                <a:cxn ang="0">
                  <a:pos x="10" y="180"/>
                </a:cxn>
                <a:cxn ang="0">
                  <a:pos x="12" y="179"/>
                </a:cxn>
                <a:cxn ang="0">
                  <a:pos x="16" y="171"/>
                </a:cxn>
                <a:cxn ang="0">
                  <a:pos x="31" y="158"/>
                </a:cxn>
                <a:cxn ang="0">
                  <a:pos x="39" y="151"/>
                </a:cxn>
                <a:cxn ang="0">
                  <a:pos x="58" y="137"/>
                </a:cxn>
                <a:cxn ang="0">
                  <a:pos x="77" y="123"/>
                </a:cxn>
                <a:cxn ang="0">
                  <a:pos x="127" y="89"/>
                </a:cxn>
                <a:cxn ang="0">
                  <a:pos x="144" y="80"/>
                </a:cxn>
                <a:cxn ang="0">
                  <a:pos x="175" y="63"/>
                </a:cxn>
                <a:cxn ang="0">
                  <a:pos x="205" y="44"/>
                </a:cxn>
                <a:cxn ang="0">
                  <a:pos x="212" y="40"/>
                </a:cxn>
                <a:cxn ang="0">
                  <a:pos x="229" y="26"/>
                </a:cxn>
                <a:cxn ang="0">
                  <a:pos x="246" y="13"/>
                </a:cxn>
                <a:cxn ang="0">
                  <a:pos x="252" y="12"/>
                </a:cxn>
                <a:cxn ang="0">
                  <a:pos x="256" y="9"/>
                </a:cxn>
                <a:cxn ang="0">
                  <a:pos x="256" y="5"/>
                </a:cxn>
                <a:cxn ang="0">
                  <a:pos x="252" y="1"/>
                </a:cxn>
                <a:cxn ang="0">
                  <a:pos x="250" y="0"/>
                </a:cxn>
              </a:cxnLst>
              <a:rect l="0" t="0" r="r" b="b"/>
              <a:pathLst>
                <a:path w="256" h="183">
                  <a:moveTo>
                    <a:pt x="250" y="0"/>
                  </a:moveTo>
                  <a:lnTo>
                    <a:pt x="250" y="0"/>
                  </a:lnTo>
                  <a:lnTo>
                    <a:pt x="242" y="2"/>
                  </a:lnTo>
                  <a:lnTo>
                    <a:pt x="235" y="6"/>
                  </a:lnTo>
                  <a:lnTo>
                    <a:pt x="229" y="10"/>
                  </a:lnTo>
                  <a:lnTo>
                    <a:pt x="224" y="15"/>
                  </a:lnTo>
                  <a:lnTo>
                    <a:pt x="212" y="25"/>
                  </a:lnTo>
                  <a:lnTo>
                    <a:pt x="207" y="30"/>
                  </a:lnTo>
                  <a:lnTo>
                    <a:pt x="200" y="34"/>
                  </a:lnTo>
                  <a:lnTo>
                    <a:pt x="200" y="34"/>
                  </a:lnTo>
                  <a:lnTo>
                    <a:pt x="158" y="56"/>
                  </a:lnTo>
                  <a:lnTo>
                    <a:pt x="137" y="69"/>
                  </a:lnTo>
                  <a:lnTo>
                    <a:pt x="118" y="82"/>
                  </a:lnTo>
                  <a:lnTo>
                    <a:pt x="118" y="82"/>
                  </a:lnTo>
                  <a:lnTo>
                    <a:pt x="81" y="106"/>
                  </a:lnTo>
                  <a:lnTo>
                    <a:pt x="63" y="119"/>
                  </a:lnTo>
                  <a:lnTo>
                    <a:pt x="46" y="132"/>
                  </a:lnTo>
                  <a:lnTo>
                    <a:pt x="46" y="132"/>
                  </a:lnTo>
                  <a:lnTo>
                    <a:pt x="33" y="141"/>
                  </a:lnTo>
                  <a:lnTo>
                    <a:pt x="20" y="150"/>
                  </a:lnTo>
                  <a:lnTo>
                    <a:pt x="13" y="155"/>
                  </a:lnTo>
                  <a:lnTo>
                    <a:pt x="7" y="162"/>
                  </a:lnTo>
                  <a:lnTo>
                    <a:pt x="3" y="168"/>
                  </a:lnTo>
                  <a:lnTo>
                    <a:pt x="0" y="175"/>
                  </a:lnTo>
                  <a:lnTo>
                    <a:pt x="0" y="175"/>
                  </a:lnTo>
                  <a:lnTo>
                    <a:pt x="0" y="178"/>
                  </a:lnTo>
                  <a:lnTo>
                    <a:pt x="1" y="180"/>
                  </a:lnTo>
                  <a:lnTo>
                    <a:pt x="5" y="183"/>
                  </a:lnTo>
                  <a:lnTo>
                    <a:pt x="9" y="183"/>
                  </a:lnTo>
                  <a:lnTo>
                    <a:pt x="10" y="180"/>
                  </a:lnTo>
                  <a:lnTo>
                    <a:pt x="12" y="179"/>
                  </a:lnTo>
                  <a:lnTo>
                    <a:pt x="12" y="179"/>
                  </a:lnTo>
                  <a:lnTo>
                    <a:pt x="13" y="175"/>
                  </a:lnTo>
                  <a:lnTo>
                    <a:pt x="16" y="171"/>
                  </a:lnTo>
                  <a:lnTo>
                    <a:pt x="24" y="165"/>
                  </a:lnTo>
                  <a:lnTo>
                    <a:pt x="31" y="158"/>
                  </a:lnTo>
                  <a:lnTo>
                    <a:pt x="39" y="151"/>
                  </a:lnTo>
                  <a:lnTo>
                    <a:pt x="39" y="151"/>
                  </a:lnTo>
                  <a:lnTo>
                    <a:pt x="48" y="144"/>
                  </a:lnTo>
                  <a:lnTo>
                    <a:pt x="58" y="137"/>
                  </a:lnTo>
                  <a:lnTo>
                    <a:pt x="77" y="123"/>
                  </a:lnTo>
                  <a:lnTo>
                    <a:pt x="77" y="123"/>
                  </a:lnTo>
                  <a:lnTo>
                    <a:pt x="110" y="100"/>
                  </a:lnTo>
                  <a:lnTo>
                    <a:pt x="127" y="89"/>
                  </a:lnTo>
                  <a:lnTo>
                    <a:pt x="144" y="80"/>
                  </a:lnTo>
                  <a:lnTo>
                    <a:pt x="144" y="80"/>
                  </a:lnTo>
                  <a:lnTo>
                    <a:pt x="160" y="72"/>
                  </a:lnTo>
                  <a:lnTo>
                    <a:pt x="175" y="63"/>
                  </a:lnTo>
                  <a:lnTo>
                    <a:pt x="190" y="52"/>
                  </a:lnTo>
                  <a:lnTo>
                    <a:pt x="205" y="44"/>
                  </a:lnTo>
                  <a:lnTo>
                    <a:pt x="205" y="44"/>
                  </a:lnTo>
                  <a:lnTo>
                    <a:pt x="212" y="40"/>
                  </a:lnTo>
                  <a:lnTo>
                    <a:pt x="217" y="35"/>
                  </a:lnTo>
                  <a:lnTo>
                    <a:pt x="229" y="26"/>
                  </a:lnTo>
                  <a:lnTo>
                    <a:pt x="241" y="17"/>
                  </a:lnTo>
                  <a:lnTo>
                    <a:pt x="246" y="13"/>
                  </a:lnTo>
                  <a:lnTo>
                    <a:pt x="252" y="12"/>
                  </a:lnTo>
                  <a:lnTo>
                    <a:pt x="252" y="12"/>
                  </a:lnTo>
                  <a:lnTo>
                    <a:pt x="255" y="10"/>
                  </a:lnTo>
                  <a:lnTo>
                    <a:pt x="256" y="9"/>
                  </a:lnTo>
                  <a:lnTo>
                    <a:pt x="256" y="8"/>
                  </a:lnTo>
                  <a:lnTo>
                    <a:pt x="256" y="5"/>
                  </a:lnTo>
                  <a:lnTo>
                    <a:pt x="254" y="1"/>
                  </a:lnTo>
                  <a:lnTo>
                    <a:pt x="252" y="1"/>
                  </a:lnTo>
                  <a:lnTo>
                    <a:pt x="250" y="0"/>
                  </a:lnTo>
                  <a:lnTo>
                    <a:pt x="250"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38" name="Freeform 1050"/>
            <p:cNvSpPr/>
            <p:nvPr/>
          </p:nvSpPr>
          <p:spPr bwMode="auto">
            <a:xfrm>
              <a:off x="4645026" y="4103688"/>
              <a:ext cx="114300" cy="68263"/>
            </a:xfrm>
            <a:custGeom>
              <a:avLst/>
              <a:gdLst/>
              <a:ahLst/>
              <a:cxnLst>
                <a:cxn ang="0">
                  <a:pos x="278" y="0"/>
                </a:cxn>
                <a:cxn ang="0">
                  <a:pos x="278" y="0"/>
                </a:cxn>
                <a:cxn ang="0">
                  <a:pos x="268" y="5"/>
                </a:cxn>
                <a:cxn ang="0">
                  <a:pos x="259" y="9"/>
                </a:cxn>
                <a:cxn ang="0">
                  <a:pos x="242" y="20"/>
                </a:cxn>
                <a:cxn ang="0">
                  <a:pos x="208" y="44"/>
                </a:cxn>
                <a:cxn ang="0">
                  <a:pos x="208" y="44"/>
                </a:cxn>
                <a:cxn ang="0">
                  <a:pos x="185" y="58"/>
                </a:cxn>
                <a:cxn ang="0">
                  <a:pos x="162" y="73"/>
                </a:cxn>
                <a:cxn ang="0">
                  <a:pos x="140" y="85"/>
                </a:cxn>
                <a:cxn ang="0">
                  <a:pos x="115" y="96"/>
                </a:cxn>
                <a:cxn ang="0">
                  <a:pos x="115" y="96"/>
                </a:cxn>
                <a:cxn ang="0">
                  <a:pos x="97" y="105"/>
                </a:cxn>
                <a:cxn ang="0">
                  <a:pos x="77" y="116"/>
                </a:cxn>
                <a:cxn ang="0">
                  <a:pos x="59" y="126"/>
                </a:cxn>
                <a:cxn ang="0">
                  <a:pos x="39" y="136"/>
                </a:cxn>
                <a:cxn ang="0">
                  <a:pos x="39" y="136"/>
                </a:cxn>
                <a:cxn ang="0">
                  <a:pos x="29" y="141"/>
                </a:cxn>
                <a:cxn ang="0">
                  <a:pos x="17" y="146"/>
                </a:cxn>
                <a:cxn ang="0">
                  <a:pos x="10" y="150"/>
                </a:cxn>
                <a:cxn ang="0">
                  <a:pos x="6" y="154"/>
                </a:cxn>
                <a:cxn ang="0">
                  <a:pos x="2" y="158"/>
                </a:cxn>
                <a:cxn ang="0">
                  <a:pos x="0" y="164"/>
                </a:cxn>
                <a:cxn ang="0">
                  <a:pos x="0" y="164"/>
                </a:cxn>
                <a:cxn ang="0">
                  <a:pos x="0" y="166"/>
                </a:cxn>
                <a:cxn ang="0">
                  <a:pos x="1" y="168"/>
                </a:cxn>
                <a:cxn ang="0">
                  <a:pos x="4" y="171"/>
                </a:cxn>
                <a:cxn ang="0">
                  <a:pos x="8" y="171"/>
                </a:cxn>
                <a:cxn ang="0">
                  <a:pos x="10" y="170"/>
                </a:cxn>
                <a:cxn ang="0">
                  <a:pos x="12" y="167"/>
                </a:cxn>
                <a:cxn ang="0">
                  <a:pos x="12" y="167"/>
                </a:cxn>
                <a:cxn ang="0">
                  <a:pos x="13" y="162"/>
                </a:cxn>
                <a:cxn ang="0">
                  <a:pos x="18" y="158"/>
                </a:cxn>
                <a:cxn ang="0">
                  <a:pos x="23" y="154"/>
                </a:cxn>
                <a:cxn ang="0">
                  <a:pos x="30" y="151"/>
                </a:cxn>
                <a:cxn ang="0">
                  <a:pos x="53" y="142"/>
                </a:cxn>
                <a:cxn ang="0">
                  <a:pos x="53" y="142"/>
                </a:cxn>
                <a:cxn ang="0">
                  <a:pos x="73" y="132"/>
                </a:cxn>
                <a:cxn ang="0">
                  <a:pos x="91" y="122"/>
                </a:cxn>
                <a:cxn ang="0">
                  <a:pos x="110" y="112"/>
                </a:cxn>
                <a:cxn ang="0">
                  <a:pos x="129" y="103"/>
                </a:cxn>
                <a:cxn ang="0">
                  <a:pos x="129" y="103"/>
                </a:cxn>
                <a:cxn ang="0">
                  <a:pos x="149" y="94"/>
                </a:cxn>
                <a:cxn ang="0">
                  <a:pos x="168" y="83"/>
                </a:cxn>
                <a:cxn ang="0">
                  <a:pos x="187" y="71"/>
                </a:cxn>
                <a:cxn ang="0">
                  <a:pos x="205" y="60"/>
                </a:cxn>
                <a:cxn ang="0">
                  <a:pos x="205" y="60"/>
                </a:cxn>
                <a:cxn ang="0">
                  <a:pos x="242" y="34"/>
                </a:cxn>
                <a:cxn ang="0">
                  <a:pos x="261" y="20"/>
                </a:cxn>
                <a:cxn ang="0">
                  <a:pos x="271" y="15"/>
                </a:cxn>
                <a:cxn ang="0">
                  <a:pos x="281" y="11"/>
                </a:cxn>
                <a:cxn ang="0">
                  <a:pos x="281" y="11"/>
                </a:cxn>
                <a:cxn ang="0">
                  <a:pos x="284" y="10"/>
                </a:cxn>
                <a:cxn ang="0">
                  <a:pos x="285" y="7"/>
                </a:cxn>
                <a:cxn ang="0">
                  <a:pos x="285" y="3"/>
                </a:cxn>
                <a:cxn ang="0">
                  <a:pos x="284" y="2"/>
                </a:cxn>
                <a:cxn ang="0">
                  <a:pos x="282" y="0"/>
                </a:cxn>
                <a:cxn ang="0">
                  <a:pos x="281" y="0"/>
                </a:cxn>
                <a:cxn ang="0">
                  <a:pos x="278" y="0"/>
                </a:cxn>
                <a:cxn ang="0">
                  <a:pos x="278" y="0"/>
                </a:cxn>
              </a:cxnLst>
              <a:rect l="0" t="0" r="r" b="b"/>
              <a:pathLst>
                <a:path w="285" h="171">
                  <a:moveTo>
                    <a:pt x="278" y="0"/>
                  </a:moveTo>
                  <a:lnTo>
                    <a:pt x="278" y="0"/>
                  </a:lnTo>
                  <a:lnTo>
                    <a:pt x="268" y="5"/>
                  </a:lnTo>
                  <a:lnTo>
                    <a:pt x="259" y="9"/>
                  </a:lnTo>
                  <a:lnTo>
                    <a:pt x="242" y="20"/>
                  </a:lnTo>
                  <a:lnTo>
                    <a:pt x="208" y="44"/>
                  </a:lnTo>
                  <a:lnTo>
                    <a:pt x="208" y="44"/>
                  </a:lnTo>
                  <a:lnTo>
                    <a:pt x="185" y="58"/>
                  </a:lnTo>
                  <a:lnTo>
                    <a:pt x="162" y="73"/>
                  </a:lnTo>
                  <a:lnTo>
                    <a:pt x="140" y="85"/>
                  </a:lnTo>
                  <a:lnTo>
                    <a:pt x="115" y="96"/>
                  </a:lnTo>
                  <a:lnTo>
                    <a:pt x="115" y="96"/>
                  </a:lnTo>
                  <a:lnTo>
                    <a:pt x="97" y="105"/>
                  </a:lnTo>
                  <a:lnTo>
                    <a:pt x="77" y="116"/>
                  </a:lnTo>
                  <a:lnTo>
                    <a:pt x="59" y="126"/>
                  </a:lnTo>
                  <a:lnTo>
                    <a:pt x="39" y="136"/>
                  </a:lnTo>
                  <a:lnTo>
                    <a:pt x="39" y="136"/>
                  </a:lnTo>
                  <a:lnTo>
                    <a:pt x="29" y="141"/>
                  </a:lnTo>
                  <a:lnTo>
                    <a:pt x="17" y="146"/>
                  </a:lnTo>
                  <a:lnTo>
                    <a:pt x="10" y="150"/>
                  </a:lnTo>
                  <a:lnTo>
                    <a:pt x="6" y="154"/>
                  </a:lnTo>
                  <a:lnTo>
                    <a:pt x="2" y="158"/>
                  </a:lnTo>
                  <a:lnTo>
                    <a:pt x="0" y="164"/>
                  </a:lnTo>
                  <a:lnTo>
                    <a:pt x="0" y="164"/>
                  </a:lnTo>
                  <a:lnTo>
                    <a:pt x="0" y="166"/>
                  </a:lnTo>
                  <a:lnTo>
                    <a:pt x="1" y="168"/>
                  </a:lnTo>
                  <a:lnTo>
                    <a:pt x="4" y="171"/>
                  </a:lnTo>
                  <a:lnTo>
                    <a:pt x="8" y="171"/>
                  </a:lnTo>
                  <a:lnTo>
                    <a:pt x="10" y="170"/>
                  </a:lnTo>
                  <a:lnTo>
                    <a:pt x="12" y="167"/>
                  </a:lnTo>
                  <a:lnTo>
                    <a:pt x="12" y="167"/>
                  </a:lnTo>
                  <a:lnTo>
                    <a:pt x="13" y="162"/>
                  </a:lnTo>
                  <a:lnTo>
                    <a:pt x="18" y="158"/>
                  </a:lnTo>
                  <a:lnTo>
                    <a:pt x="23" y="154"/>
                  </a:lnTo>
                  <a:lnTo>
                    <a:pt x="30" y="151"/>
                  </a:lnTo>
                  <a:lnTo>
                    <a:pt x="53" y="142"/>
                  </a:lnTo>
                  <a:lnTo>
                    <a:pt x="53" y="142"/>
                  </a:lnTo>
                  <a:lnTo>
                    <a:pt x="73" y="132"/>
                  </a:lnTo>
                  <a:lnTo>
                    <a:pt x="91" y="122"/>
                  </a:lnTo>
                  <a:lnTo>
                    <a:pt x="110" y="112"/>
                  </a:lnTo>
                  <a:lnTo>
                    <a:pt x="129" y="103"/>
                  </a:lnTo>
                  <a:lnTo>
                    <a:pt x="129" y="103"/>
                  </a:lnTo>
                  <a:lnTo>
                    <a:pt x="149" y="94"/>
                  </a:lnTo>
                  <a:lnTo>
                    <a:pt x="168" y="83"/>
                  </a:lnTo>
                  <a:lnTo>
                    <a:pt x="187" y="71"/>
                  </a:lnTo>
                  <a:lnTo>
                    <a:pt x="205" y="60"/>
                  </a:lnTo>
                  <a:lnTo>
                    <a:pt x="205" y="60"/>
                  </a:lnTo>
                  <a:lnTo>
                    <a:pt x="242" y="34"/>
                  </a:lnTo>
                  <a:lnTo>
                    <a:pt x="261" y="20"/>
                  </a:lnTo>
                  <a:lnTo>
                    <a:pt x="271" y="15"/>
                  </a:lnTo>
                  <a:lnTo>
                    <a:pt x="281" y="11"/>
                  </a:lnTo>
                  <a:lnTo>
                    <a:pt x="281" y="11"/>
                  </a:lnTo>
                  <a:lnTo>
                    <a:pt x="284" y="10"/>
                  </a:lnTo>
                  <a:lnTo>
                    <a:pt x="285" y="7"/>
                  </a:lnTo>
                  <a:lnTo>
                    <a:pt x="285" y="3"/>
                  </a:lnTo>
                  <a:lnTo>
                    <a:pt x="284" y="2"/>
                  </a:lnTo>
                  <a:lnTo>
                    <a:pt x="282" y="0"/>
                  </a:lnTo>
                  <a:lnTo>
                    <a:pt x="281" y="0"/>
                  </a:lnTo>
                  <a:lnTo>
                    <a:pt x="278" y="0"/>
                  </a:lnTo>
                  <a:lnTo>
                    <a:pt x="278"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39" name="Freeform 1051"/>
            <p:cNvSpPr/>
            <p:nvPr/>
          </p:nvSpPr>
          <p:spPr bwMode="auto">
            <a:xfrm>
              <a:off x="4689476" y="4114800"/>
              <a:ext cx="96838" cy="68263"/>
            </a:xfrm>
            <a:custGeom>
              <a:avLst/>
              <a:gdLst/>
              <a:ahLst/>
              <a:cxnLst>
                <a:cxn ang="0">
                  <a:pos x="234" y="4"/>
                </a:cxn>
                <a:cxn ang="0">
                  <a:pos x="234" y="4"/>
                </a:cxn>
                <a:cxn ang="0">
                  <a:pos x="232" y="11"/>
                </a:cxn>
                <a:cxn ang="0">
                  <a:pos x="225" y="19"/>
                </a:cxn>
                <a:cxn ang="0">
                  <a:pos x="217" y="25"/>
                </a:cxn>
                <a:cxn ang="0">
                  <a:pos x="208" y="30"/>
                </a:cxn>
                <a:cxn ang="0">
                  <a:pos x="189" y="41"/>
                </a:cxn>
                <a:cxn ang="0">
                  <a:pos x="173" y="49"/>
                </a:cxn>
                <a:cxn ang="0">
                  <a:pos x="173" y="49"/>
                </a:cxn>
                <a:cxn ang="0">
                  <a:pos x="112" y="85"/>
                </a:cxn>
                <a:cxn ang="0">
                  <a:pos x="112" y="85"/>
                </a:cxn>
                <a:cxn ang="0">
                  <a:pos x="83" y="102"/>
                </a:cxn>
                <a:cxn ang="0">
                  <a:pos x="55" y="121"/>
                </a:cxn>
                <a:cxn ang="0">
                  <a:pos x="28" y="140"/>
                </a:cxn>
                <a:cxn ang="0">
                  <a:pos x="2" y="161"/>
                </a:cxn>
                <a:cxn ang="0">
                  <a:pos x="2" y="161"/>
                </a:cxn>
                <a:cxn ang="0">
                  <a:pos x="0" y="164"/>
                </a:cxn>
                <a:cxn ang="0">
                  <a:pos x="0" y="166"/>
                </a:cxn>
                <a:cxn ang="0">
                  <a:pos x="2" y="169"/>
                </a:cxn>
                <a:cxn ang="0">
                  <a:pos x="6" y="172"/>
                </a:cxn>
                <a:cxn ang="0">
                  <a:pos x="8" y="172"/>
                </a:cxn>
                <a:cxn ang="0">
                  <a:pos x="9" y="170"/>
                </a:cxn>
                <a:cxn ang="0">
                  <a:pos x="9" y="170"/>
                </a:cxn>
                <a:cxn ang="0">
                  <a:pos x="26" y="156"/>
                </a:cxn>
                <a:cxn ang="0">
                  <a:pos x="43" y="143"/>
                </a:cxn>
                <a:cxn ang="0">
                  <a:pos x="62" y="131"/>
                </a:cxn>
                <a:cxn ang="0">
                  <a:pos x="80" y="119"/>
                </a:cxn>
                <a:cxn ang="0">
                  <a:pos x="117" y="97"/>
                </a:cxn>
                <a:cxn ang="0">
                  <a:pos x="135" y="87"/>
                </a:cxn>
                <a:cxn ang="0">
                  <a:pos x="153" y="74"/>
                </a:cxn>
                <a:cxn ang="0">
                  <a:pos x="153" y="74"/>
                </a:cxn>
                <a:cxn ang="0">
                  <a:pos x="170" y="63"/>
                </a:cxn>
                <a:cxn ang="0">
                  <a:pos x="187" y="54"/>
                </a:cxn>
                <a:cxn ang="0">
                  <a:pos x="203" y="45"/>
                </a:cxn>
                <a:cxn ang="0">
                  <a:pos x="220" y="34"/>
                </a:cxn>
                <a:cxn ang="0">
                  <a:pos x="220" y="34"/>
                </a:cxn>
                <a:cxn ang="0">
                  <a:pos x="229" y="28"/>
                </a:cxn>
                <a:cxn ang="0">
                  <a:pos x="236" y="24"/>
                </a:cxn>
                <a:cxn ang="0">
                  <a:pos x="240" y="20"/>
                </a:cxn>
                <a:cxn ang="0">
                  <a:pos x="242" y="17"/>
                </a:cxn>
                <a:cxn ang="0">
                  <a:pos x="244" y="13"/>
                </a:cxn>
                <a:cxn ang="0">
                  <a:pos x="245" y="7"/>
                </a:cxn>
                <a:cxn ang="0">
                  <a:pos x="245" y="7"/>
                </a:cxn>
                <a:cxn ang="0">
                  <a:pos x="245" y="6"/>
                </a:cxn>
                <a:cxn ang="0">
                  <a:pos x="245" y="3"/>
                </a:cxn>
                <a:cxn ang="0">
                  <a:pos x="241" y="0"/>
                </a:cxn>
                <a:cxn ang="0">
                  <a:pos x="237" y="0"/>
                </a:cxn>
                <a:cxn ang="0">
                  <a:pos x="236" y="2"/>
                </a:cxn>
                <a:cxn ang="0">
                  <a:pos x="234" y="4"/>
                </a:cxn>
                <a:cxn ang="0">
                  <a:pos x="234" y="4"/>
                </a:cxn>
              </a:cxnLst>
              <a:rect l="0" t="0" r="r" b="b"/>
              <a:pathLst>
                <a:path w="245" h="172">
                  <a:moveTo>
                    <a:pt x="234" y="4"/>
                  </a:moveTo>
                  <a:lnTo>
                    <a:pt x="234" y="4"/>
                  </a:lnTo>
                  <a:lnTo>
                    <a:pt x="232" y="11"/>
                  </a:lnTo>
                  <a:lnTo>
                    <a:pt x="225" y="19"/>
                  </a:lnTo>
                  <a:lnTo>
                    <a:pt x="217" y="25"/>
                  </a:lnTo>
                  <a:lnTo>
                    <a:pt x="208" y="30"/>
                  </a:lnTo>
                  <a:lnTo>
                    <a:pt x="189" y="41"/>
                  </a:lnTo>
                  <a:lnTo>
                    <a:pt x="173" y="49"/>
                  </a:lnTo>
                  <a:lnTo>
                    <a:pt x="173" y="49"/>
                  </a:lnTo>
                  <a:lnTo>
                    <a:pt x="112" y="85"/>
                  </a:lnTo>
                  <a:lnTo>
                    <a:pt x="112" y="85"/>
                  </a:lnTo>
                  <a:lnTo>
                    <a:pt x="83" y="102"/>
                  </a:lnTo>
                  <a:lnTo>
                    <a:pt x="55" y="121"/>
                  </a:lnTo>
                  <a:lnTo>
                    <a:pt x="28" y="140"/>
                  </a:lnTo>
                  <a:lnTo>
                    <a:pt x="2" y="161"/>
                  </a:lnTo>
                  <a:lnTo>
                    <a:pt x="2" y="161"/>
                  </a:lnTo>
                  <a:lnTo>
                    <a:pt x="0" y="164"/>
                  </a:lnTo>
                  <a:lnTo>
                    <a:pt x="0" y="166"/>
                  </a:lnTo>
                  <a:lnTo>
                    <a:pt x="2" y="169"/>
                  </a:lnTo>
                  <a:lnTo>
                    <a:pt x="6" y="172"/>
                  </a:lnTo>
                  <a:lnTo>
                    <a:pt x="8" y="172"/>
                  </a:lnTo>
                  <a:lnTo>
                    <a:pt x="9" y="170"/>
                  </a:lnTo>
                  <a:lnTo>
                    <a:pt x="9" y="170"/>
                  </a:lnTo>
                  <a:lnTo>
                    <a:pt x="26" y="156"/>
                  </a:lnTo>
                  <a:lnTo>
                    <a:pt x="43" y="143"/>
                  </a:lnTo>
                  <a:lnTo>
                    <a:pt x="62" y="131"/>
                  </a:lnTo>
                  <a:lnTo>
                    <a:pt x="80" y="119"/>
                  </a:lnTo>
                  <a:lnTo>
                    <a:pt x="117" y="97"/>
                  </a:lnTo>
                  <a:lnTo>
                    <a:pt x="135" y="87"/>
                  </a:lnTo>
                  <a:lnTo>
                    <a:pt x="153" y="74"/>
                  </a:lnTo>
                  <a:lnTo>
                    <a:pt x="153" y="74"/>
                  </a:lnTo>
                  <a:lnTo>
                    <a:pt x="170" y="63"/>
                  </a:lnTo>
                  <a:lnTo>
                    <a:pt x="187" y="54"/>
                  </a:lnTo>
                  <a:lnTo>
                    <a:pt x="203" y="45"/>
                  </a:lnTo>
                  <a:lnTo>
                    <a:pt x="220" y="34"/>
                  </a:lnTo>
                  <a:lnTo>
                    <a:pt x="220" y="34"/>
                  </a:lnTo>
                  <a:lnTo>
                    <a:pt x="229" y="28"/>
                  </a:lnTo>
                  <a:lnTo>
                    <a:pt x="236" y="24"/>
                  </a:lnTo>
                  <a:lnTo>
                    <a:pt x="240" y="20"/>
                  </a:lnTo>
                  <a:lnTo>
                    <a:pt x="242" y="17"/>
                  </a:lnTo>
                  <a:lnTo>
                    <a:pt x="244" y="13"/>
                  </a:lnTo>
                  <a:lnTo>
                    <a:pt x="245" y="7"/>
                  </a:lnTo>
                  <a:lnTo>
                    <a:pt x="245" y="7"/>
                  </a:lnTo>
                  <a:lnTo>
                    <a:pt x="245" y="6"/>
                  </a:lnTo>
                  <a:lnTo>
                    <a:pt x="245" y="3"/>
                  </a:lnTo>
                  <a:lnTo>
                    <a:pt x="241" y="0"/>
                  </a:lnTo>
                  <a:lnTo>
                    <a:pt x="237" y="0"/>
                  </a:lnTo>
                  <a:lnTo>
                    <a:pt x="236" y="2"/>
                  </a:lnTo>
                  <a:lnTo>
                    <a:pt x="234" y="4"/>
                  </a:lnTo>
                  <a:lnTo>
                    <a:pt x="23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40" name="Freeform 1052"/>
            <p:cNvSpPr/>
            <p:nvPr/>
          </p:nvSpPr>
          <p:spPr bwMode="auto">
            <a:xfrm>
              <a:off x="4718051" y="4133850"/>
              <a:ext cx="90488" cy="55563"/>
            </a:xfrm>
            <a:custGeom>
              <a:avLst/>
              <a:gdLst/>
              <a:ahLst/>
              <a:cxnLst>
                <a:cxn ang="0">
                  <a:pos x="218" y="1"/>
                </a:cxn>
                <a:cxn ang="0">
                  <a:pos x="218" y="1"/>
                </a:cxn>
                <a:cxn ang="0">
                  <a:pos x="207" y="12"/>
                </a:cxn>
                <a:cxn ang="0">
                  <a:pos x="195" y="21"/>
                </a:cxn>
                <a:cxn ang="0">
                  <a:pos x="182" y="30"/>
                </a:cxn>
                <a:cxn ang="0">
                  <a:pos x="169" y="38"/>
                </a:cxn>
                <a:cxn ang="0">
                  <a:pos x="141" y="52"/>
                </a:cxn>
                <a:cxn ang="0">
                  <a:pos x="114" y="65"/>
                </a:cxn>
                <a:cxn ang="0">
                  <a:pos x="114" y="65"/>
                </a:cxn>
                <a:cxn ang="0">
                  <a:pos x="98" y="73"/>
                </a:cxn>
                <a:cxn ang="0">
                  <a:pos x="85" y="81"/>
                </a:cxn>
                <a:cxn ang="0">
                  <a:pos x="57" y="98"/>
                </a:cxn>
                <a:cxn ang="0">
                  <a:pos x="30" y="116"/>
                </a:cxn>
                <a:cxn ang="0">
                  <a:pos x="17" y="124"/>
                </a:cxn>
                <a:cxn ang="0">
                  <a:pos x="2" y="132"/>
                </a:cxn>
                <a:cxn ang="0">
                  <a:pos x="2" y="132"/>
                </a:cxn>
                <a:cxn ang="0">
                  <a:pos x="0" y="133"/>
                </a:cxn>
                <a:cxn ang="0">
                  <a:pos x="0" y="135"/>
                </a:cxn>
                <a:cxn ang="0">
                  <a:pos x="0" y="140"/>
                </a:cxn>
                <a:cxn ang="0">
                  <a:pos x="4" y="143"/>
                </a:cxn>
                <a:cxn ang="0">
                  <a:pos x="5" y="143"/>
                </a:cxn>
                <a:cxn ang="0">
                  <a:pos x="8" y="141"/>
                </a:cxn>
                <a:cxn ang="0">
                  <a:pos x="8" y="141"/>
                </a:cxn>
                <a:cxn ang="0">
                  <a:pos x="22" y="135"/>
                </a:cxn>
                <a:cxn ang="0">
                  <a:pos x="37" y="126"/>
                </a:cxn>
                <a:cxn ang="0">
                  <a:pos x="63" y="107"/>
                </a:cxn>
                <a:cxn ang="0">
                  <a:pos x="90" y="90"/>
                </a:cxn>
                <a:cxn ang="0">
                  <a:pos x="105" y="82"/>
                </a:cxn>
                <a:cxn ang="0">
                  <a:pos x="119" y="76"/>
                </a:cxn>
                <a:cxn ang="0">
                  <a:pos x="119" y="76"/>
                </a:cxn>
                <a:cxn ang="0">
                  <a:pos x="148" y="63"/>
                </a:cxn>
                <a:cxn ang="0">
                  <a:pos x="175" y="47"/>
                </a:cxn>
                <a:cxn ang="0">
                  <a:pos x="188" y="39"/>
                </a:cxn>
                <a:cxn ang="0">
                  <a:pos x="201" y="30"/>
                </a:cxn>
                <a:cxn ang="0">
                  <a:pos x="214" y="20"/>
                </a:cxn>
                <a:cxn ang="0">
                  <a:pos x="226" y="9"/>
                </a:cxn>
                <a:cxn ang="0">
                  <a:pos x="226" y="9"/>
                </a:cxn>
                <a:cxn ang="0">
                  <a:pos x="227" y="8"/>
                </a:cxn>
                <a:cxn ang="0">
                  <a:pos x="227" y="5"/>
                </a:cxn>
                <a:cxn ang="0">
                  <a:pos x="226" y="1"/>
                </a:cxn>
                <a:cxn ang="0">
                  <a:pos x="222" y="0"/>
                </a:cxn>
                <a:cxn ang="0">
                  <a:pos x="220" y="0"/>
                </a:cxn>
                <a:cxn ang="0">
                  <a:pos x="218" y="1"/>
                </a:cxn>
                <a:cxn ang="0">
                  <a:pos x="218" y="1"/>
                </a:cxn>
              </a:cxnLst>
              <a:rect l="0" t="0" r="r" b="b"/>
              <a:pathLst>
                <a:path w="227" h="143">
                  <a:moveTo>
                    <a:pt x="218" y="1"/>
                  </a:moveTo>
                  <a:lnTo>
                    <a:pt x="218" y="1"/>
                  </a:lnTo>
                  <a:lnTo>
                    <a:pt x="207" y="12"/>
                  </a:lnTo>
                  <a:lnTo>
                    <a:pt x="195" y="21"/>
                  </a:lnTo>
                  <a:lnTo>
                    <a:pt x="182" y="30"/>
                  </a:lnTo>
                  <a:lnTo>
                    <a:pt x="169" y="38"/>
                  </a:lnTo>
                  <a:lnTo>
                    <a:pt x="141" y="52"/>
                  </a:lnTo>
                  <a:lnTo>
                    <a:pt x="114" y="65"/>
                  </a:lnTo>
                  <a:lnTo>
                    <a:pt x="114" y="65"/>
                  </a:lnTo>
                  <a:lnTo>
                    <a:pt x="98" y="73"/>
                  </a:lnTo>
                  <a:lnTo>
                    <a:pt x="85" y="81"/>
                  </a:lnTo>
                  <a:lnTo>
                    <a:pt x="57" y="98"/>
                  </a:lnTo>
                  <a:lnTo>
                    <a:pt x="30" y="116"/>
                  </a:lnTo>
                  <a:lnTo>
                    <a:pt x="17" y="124"/>
                  </a:lnTo>
                  <a:lnTo>
                    <a:pt x="2" y="132"/>
                  </a:lnTo>
                  <a:lnTo>
                    <a:pt x="2" y="132"/>
                  </a:lnTo>
                  <a:lnTo>
                    <a:pt x="0" y="133"/>
                  </a:lnTo>
                  <a:lnTo>
                    <a:pt x="0" y="135"/>
                  </a:lnTo>
                  <a:lnTo>
                    <a:pt x="0" y="140"/>
                  </a:lnTo>
                  <a:lnTo>
                    <a:pt x="4" y="143"/>
                  </a:lnTo>
                  <a:lnTo>
                    <a:pt x="5" y="143"/>
                  </a:lnTo>
                  <a:lnTo>
                    <a:pt x="8" y="141"/>
                  </a:lnTo>
                  <a:lnTo>
                    <a:pt x="8" y="141"/>
                  </a:lnTo>
                  <a:lnTo>
                    <a:pt x="22" y="135"/>
                  </a:lnTo>
                  <a:lnTo>
                    <a:pt x="37" y="126"/>
                  </a:lnTo>
                  <a:lnTo>
                    <a:pt x="63" y="107"/>
                  </a:lnTo>
                  <a:lnTo>
                    <a:pt x="90" y="90"/>
                  </a:lnTo>
                  <a:lnTo>
                    <a:pt x="105" y="82"/>
                  </a:lnTo>
                  <a:lnTo>
                    <a:pt x="119" y="76"/>
                  </a:lnTo>
                  <a:lnTo>
                    <a:pt x="119" y="76"/>
                  </a:lnTo>
                  <a:lnTo>
                    <a:pt x="148" y="63"/>
                  </a:lnTo>
                  <a:lnTo>
                    <a:pt x="175" y="47"/>
                  </a:lnTo>
                  <a:lnTo>
                    <a:pt x="188" y="39"/>
                  </a:lnTo>
                  <a:lnTo>
                    <a:pt x="201" y="30"/>
                  </a:lnTo>
                  <a:lnTo>
                    <a:pt x="214" y="20"/>
                  </a:lnTo>
                  <a:lnTo>
                    <a:pt x="226" y="9"/>
                  </a:lnTo>
                  <a:lnTo>
                    <a:pt x="226" y="9"/>
                  </a:lnTo>
                  <a:lnTo>
                    <a:pt x="227" y="8"/>
                  </a:lnTo>
                  <a:lnTo>
                    <a:pt x="227" y="5"/>
                  </a:lnTo>
                  <a:lnTo>
                    <a:pt x="226" y="1"/>
                  </a:lnTo>
                  <a:lnTo>
                    <a:pt x="222" y="0"/>
                  </a:lnTo>
                  <a:lnTo>
                    <a:pt x="220" y="0"/>
                  </a:lnTo>
                  <a:lnTo>
                    <a:pt x="218" y="1"/>
                  </a:lnTo>
                  <a:lnTo>
                    <a:pt x="21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41" name="Freeform 1053"/>
            <p:cNvSpPr/>
            <p:nvPr/>
          </p:nvSpPr>
          <p:spPr bwMode="auto">
            <a:xfrm>
              <a:off x="4733926" y="4146550"/>
              <a:ext cx="100013" cy="63500"/>
            </a:xfrm>
            <a:custGeom>
              <a:avLst/>
              <a:gdLst/>
              <a:ahLst/>
              <a:cxnLst>
                <a:cxn ang="0">
                  <a:pos x="241" y="3"/>
                </a:cxn>
                <a:cxn ang="0">
                  <a:pos x="241" y="3"/>
                </a:cxn>
                <a:cxn ang="0">
                  <a:pos x="240" y="5"/>
                </a:cxn>
                <a:cxn ang="0">
                  <a:pos x="237" y="8"/>
                </a:cxn>
                <a:cxn ang="0">
                  <a:pos x="230" y="13"/>
                </a:cxn>
                <a:cxn ang="0">
                  <a:pos x="222" y="16"/>
                </a:cxn>
                <a:cxn ang="0">
                  <a:pos x="216" y="17"/>
                </a:cxn>
                <a:cxn ang="0">
                  <a:pos x="216" y="17"/>
                </a:cxn>
                <a:cxn ang="0">
                  <a:pos x="209" y="20"/>
                </a:cxn>
                <a:cxn ang="0">
                  <a:pos x="203" y="24"/>
                </a:cxn>
                <a:cxn ang="0">
                  <a:pos x="191" y="31"/>
                </a:cxn>
                <a:cxn ang="0">
                  <a:pos x="191" y="31"/>
                </a:cxn>
                <a:cxn ang="0">
                  <a:pos x="174" y="41"/>
                </a:cxn>
                <a:cxn ang="0">
                  <a:pos x="157" y="48"/>
                </a:cxn>
                <a:cxn ang="0">
                  <a:pos x="140" y="56"/>
                </a:cxn>
                <a:cxn ang="0">
                  <a:pos x="123" y="64"/>
                </a:cxn>
                <a:cxn ang="0">
                  <a:pos x="123" y="64"/>
                </a:cxn>
                <a:cxn ang="0">
                  <a:pos x="90" y="82"/>
                </a:cxn>
                <a:cxn ang="0">
                  <a:pos x="59" y="102"/>
                </a:cxn>
                <a:cxn ang="0">
                  <a:pos x="30" y="126"/>
                </a:cxn>
                <a:cxn ang="0">
                  <a:pos x="1" y="150"/>
                </a:cxn>
                <a:cxn ang="0">
                  <a:pos x="1" y="150"/>
                </a:cxn>
                <a:cxn ang="0">
                  <a:pos x="0" y="152"/>
                </a:cxn>
                <a:cxn ang="0">
                  <a:pos x="0" y="154"/>
                </a:cxn>
                <a:cxn ang="0">
                  <a:pos x="3" y="158"/>
                </a:cxn>
                <a:cxn ang="0">
                  <a:pos x="5" y="160"/>
                </a:cxn>
                <a:cxn ang="0">
                  <a:pos x="8" y="160"/>
                </a:cxn>
                <a:cxn ang="0">
                  <a:pos x="11" y="158"/>
                </a:cxn>
                <a:cxn ang="0">
                  <a:pos x="11" y="158"/>
                </a:cxn>
                <a:cxn ang="0">
                  <a:pos x="26" y="143"/>
                </a:cxn>
                <a:cxn ang="0">
                  <a:pos x="43" y="130"/>
                </a:cxn>
                <a:cxn ang="0">
                  <a:pos x="60" y="116"/>
                </a:cxn>
                <a:cxn ang="0">
                  <a:pos x="79" y="103"/>
                </a:cxn>
                <a:cxn ang="0">
                  <a:pos x="97" y="93"/>
                </a:cxn>
                <a:cxn ang="0">
                  <a:pos x="115" y="82"/>
                </a:cxn>
                <a:cxn ang="0">
                  <a:pos x="135" y="72"/>
                </a:cxn>
                <a:cxn ang="0">
                  <a:pos x="156" y="63"/>
                </a:cxn>
                <a:cxn ang="0">
                  <a:pos x="156" y="63"/>
                </a:cxn>
                <a:cxn ang="0">
                  <a:pos x="171" y="55"/>
                </a:cxn>
                <a:cxn ang="0">
                  <a:pos x="188" y="43"/>
                </a:cxn>
                <a:cxn ang="0">
                  <a:pos x="205" y="34"/>
                </a:cxn>
                <a:cxn ang="0">
                  <a:pos x="213" y="30"/>
                </a:cxn>
                <a:cxn ang="0">
                  <a:pos x="222" y="28"/>
                </a:cxn>
                <a:cxn ang="0">
                  <a:pos x="222" y="28"/>
                </a:cxn>
                <a:cxn ang="0">
                  <a:pos x="230" y="25"/>
                </a:cxn>
                <a:cxn ang="0">
                  <a:pos x="238" y="21"/>
                </a:cxn>
                <a:cxn ang="0">
                  <a:pos x="246" y="16"/>
                </a:cxn>
                <a:cxn ang="0">
                  <a:pos x="251" y="9"/>
                </a:cxn>
                <a:cxn ang="0">
                  <a:pos x="251" y="9"/>
                </a:cxn>
                <a:cxn ang="0">
                  <a:pos x="251" y="7"/>
                </a:cxn>
                <a:cxn ang="0">
                  <a:pos x="251" y="4"/>
                </a:cxn>
                <a:cxn ang="0">
                  <a:pos x="249" y="1"/>
                </a:cxn>
                <a:cxn ang="0">
                  <a:pos x="246" y="0"/>
                </a:cxn>
                <a:cxn ang="0">
                  <a:pos x="245" y="0"/>
                </a:cxn>
                <a:cxn ang="0">
                  <a:pos x="242" y="1"/>
                </a:cxn>
                <a:cxn ang="0">
                  <a:pos x="241" y="3"/>
                </a:cxn>
                <a:cxn ang="0">
                  <a:pos x="241" y="3"/>
                </a:cxn>
              </a:cxnLst>
              <a:rect l="0" t="0" r="r" b="b"/>
              <a:pathLst>
                <a:path w="251" h="160">
                  <a:moveTo>
                    <a:pt x="241" y="3"/>
                  </a:moveTo>
                  <a:lnTo>
                    <a:pt x="241" y="3"/>
                  </a:lnTo>
                  <a:lnTo>
                    <a:pt x="240" y="5"/>
                  </a:lnTo>
                  <a:lnTo>
                    <a:pt x="237" y="8"/>
                  </a:lnTo>
                  <a:lnTo>
                    <a:pt x="230" y="13"/>
                  </a:lnTo>
                  <a:lnTo>
                    <a:pt x="222" y="16"/>
                  </a:lnTo>
                  <a:lnTo>
                    <a:pt x="216" y="17"/>
                  </a:lnTo>
                  <a:lnTo>
                    <a:pt x="216" y="17"/>
                  </a:lnTo>
                  <a:lnTo>
                    <a:pt x="209" y="20"/>
                  </a:lnTo>
                  <a:lnTo>
                    <a:pt x="203" y="24"/>
                  </a:lnTo>
                  <a:lnTo>
                    <a:pt x="191" y="31"/>
                  </a:lnTo>
                  <a:lnTo>
                    <a:pt x="191" y="31"/>
                  </a:lnTo>
                  <a:lnTo>
                    <a:pt x="174" y="41"/>
                  </a:lnTo>
                  <a:lnTo>
                    <a:pt x="157" y="48"/>
                  </a:lnTo>
                  <a:lnTo>
                    <a:pt x="140" y="56"/>
                  </a:lnTo>
                  <a:lnTo>
                    <a:pt x="123" y="64"/>
                  </a:lnTo>
                  <a:lnTo>
                    <a:pt x="123" y="64"/>
                  </a:lnTo>
                  <a:lnTo>
                    <a:pt x="90" y="82"/>
                  </a:lnTo>
                  <a:lnTo>
                    <a:pt x="59" y="102"/>
                  </a:lnTo>
                  <a:lnTo>
                    <a:pt x="30" y="126"/>
                  </a:lnTo>
                  <a:lnTo>
                    <a:pt x="1" y="150"/>
                  </a:lnTo>
                  <a:lnTo>
                    <a:pt x="1" y="150"/>
                  </a:lnTo>
                  <a:lnTo>
                    <a:pt x="0" y="152"/>
                  </a:lnTo>
                  <a:lnTo>
                    <a:pt x="0" y="154"/>
                  </a:lnTo>
                  <a:lnTo>
                    <a:pt x="3" y="158"/>
                  </a:lnTo>
                  <a:lnTo>
                    <a:pt x="5" y="160"/>
                  </a:lnTo>
                  <a:lnTo>
                    <a:pt x="8" y="160"/>
                  </a:lnTo>
                  <a:lnTo>
                    <a:pt x="11" y="158"/>
                  </a:lnTo>
                  <a:lnTo>
                    <a:pt x="11" y="158"/>
                  </a:lnTo>
                  <a:lnTo>
                    <a:pt x="26" y="143"/>
                  </a:lnTo>
                  <a:lnTo>
                    <a:pt x="43" y="130"/>
                  </a:lnTo>
                  <a:lnTo>
                    <a:pt x="60" y="116"/>
                  </a:lnTo>
                  <a:lnTo>
                    <a:pt x="79" y="103"/>
                  </a:lnTo>
                  <a:lnTo>
                    <a:pt x="97" y="93"/>
                  </a:lnTo>
                  <a:lnTo>
                    <a:pt x="115" y="82"/>
                  </a:lnTo>
                  <a:lnTo>
                    <a:pt x="135" y="72"/>
                  </a:lnTo>
                  <a:lnTo>
                    <a:pt x="156" y="63"/>
                  </a:lnTo>
                  <a:lnTo>
                    <a:pt x="156" y="63"/>
                  </a:lnTo>
                  <a:lnTo>
                    <a:pt x="171" y="55"/>
                  </a:lnTo>
                  <a:lnTo>
                    <a:pt x="188" y="43"/>
                  </a:lnTo>
                  <a:lnTo>
                    <a:pt x="205" y="34"/>
                  </a:lnTo>
                  <a:lnTo>
                    <a:pt x="213" y="30"/>
                  </a:lnTo>
                  <a:lnTo>
                    <a:pt x="222" y="28"/>
                  </a:lnTo>
                  <a:lnTo>
                    <a:pt x="222" y="28"/>
                  </a:lnTo>
                  <a:lnTo>
                    <a:pt x="230" y="25"/>
                  </a:lnTo>
                  <a:lnTo>
                    <a:pt x="238" y="21"/>
                  </a:lnTo>
                  <a:lnTo>
                    <a:pt x="246" y="16"/>
                  </a:lnTo>
                  <a:lnTo>
                    <a:pt x="251" y="9"/>
                  </a:lnTo>
                  <a:lnTo>
                    <a:pt x="251" y="9"/>
                  </a:lnTo>
                  <a:lnTo>
                    <a:pt x="251" y="7"/>
                  </a:lnTo>
                  <a:lnTo>
                    <a:pt x="251" y="4"/>
                  </a:lnTo>
                  <a:lnTo>
                    <a:pt x="249" y="1"/>
                  </a:lnTo>
                  <a:lnTo>
                    <a:pt x="246" y="0"/>
                  </a:lnTo>
                  <a:lnTo>
                    <a:pt x="245" y="0"/>
                  </a:lnTo>
                  <a:lnTo>
                    <a:pt x="242" y="1"/>
                  </a:lnTo>
                  <a:lnTo>
                    <a:pt x="241" y="3"/>
                  </a:lnTo>
                  <a:lnTo>
                    <a:pt x="241"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42" name="Freeform 1054"/>
            <p:cNvSpPr/>
            <p:nvPr/>
          </p:nvSpPr>
          <p:spPr bwMode="auto">
            <a:xfrm>
              <a:off x="4759326" y="4181475"/>
              <a:ext cx="79375" cy="47625"/>
            </a:xfrm>
            <a:custGeom>
              <a:avLst/>
              <a:gdLst/>
              <a:ahLst/>
              <a:cxnLst>
                <a:cxn ang="0">
                  <a:pos x="195" y="0"/>
                </a:cxn>
                <a:cxn ang="0">
                  <a:pos x="195" y="0"/>
                </a:cxn>
                <a:cxn ang="0">
                  <a:pos x="180" y="0"/>
                </a:cxn>
                <a:cxn ang="0">
                  <a:pos x="167" y="4"/>
                </a:cxn>
                <a:cxn ang="0">
                  <a:pos x="154" y="10"/>
                </a:cxn>
                <a:cxn ang="0">
                  <a:pos x="142" y="16"/>
                </a:cxn>
                <a:cxn ang="0">
                  <a:pos x="119" y="30"/>
                </a:cxn>
                <a:cxn ang="0">
                  <a:pos x="95" y="46"/>
                </a:cxn>
                <a:cxn ang="0">
                  <a:pos x="95" y="46"/>
                </a:cxn>
                <a:cxn ang="0">
                  <a:pos x="48" y="76"/>
                </a:cxn>
                <a:cxn ang="0">
                  <a:pos x="23" y="92"/>
                </a:cxn>
                <a:cxn ang="0">
                  <a:pos x="1" y="110"/>
                </a:cxn>
                <a:cxn ang="0">
                  <a:pos x="1" y="110"/>
                </a:cxn>
                <a:cxn ang="0">
                  <a:pos x="0" y="112"/>
                </a:cxn>
                <a:cxn ang="0">
                  <a:pos x="0" y="114"/>
                </a:cxn>
                <a:cxn ang="0">
                  <a:pos x="0" y="115"/>
                </a:cxn>
                <a:cxn ang="0">
                  <a:pos x="1" y="118"/>
                </a:cxn>
                <a:cxn ang="0">
                  <a:pos x="5" y="119"/>
                </a:cxn>
                <a:cxn ang="0">
                  <a:pos x="8" y="119"/>
                </a:cxn>
                <a:cxn ang="0">
                  <a:pos x="10" y="118"/>
                </a:cxn>
                <a:cxn ang="0">
                  <a:pos x="10" y="118"/>
                </a:cxn>
                <a:cxn ang="0">
                  <a:pos x="30" y="102"/>
                </a:cxn>
                <a:cxn ang="0">
                  <a:pos x="51" y="89"/>
                </a:cxn>
                <a:cxn ang="0">
                  <a:pos x="93" y="62"/>
                </a:cxn>
                <a:cxn ang="0">
                  <a:pos x="93" y="62"/>
                </a:cxn>
                <a:cxn ang="0">
                  <a:pos x="116" y="46"/>
                </a:cxn>
                <a:cxn ang="0">
                  <a:pos x="141" y="29"/>
                </a:cxn>
                <a:cxn ang="0">
                  <a:pos x="154" y="23"/>
                </a:cxn>
                <a:cxn ang="0">
                  <a:pos x="167" y="16"/>
                </a:cxn>
                <a:cxn ang="0">
                  <a:pos x="180" y="12"/>
                </a:cxn>
                <a:cxn ang="0">
                  <a:pos x="195" y="11"/>
                </a:cxn>
                <a:cxn ang="0">
                  <a:pos x="195" y="11"/>
                </a:cxn>
                <a:cxn ang="0">
                  <a:pos x="196" y="11"/>
                </a:cxn>
                <a:cxn ang="0">
                  <a:pos x="199" y="10"/>
                </a:cxn>
                <a:cxn ang="0">
                  <a:pos x="200" y="6"/>
                </a:cxn>
                <a:cxn ang="0">
                  <a:pos x="199" y="2"/>
                </a:cxn>
                <a:cxn ang="0">
                  <a:pos x="196" y="0"/>
                </a:cxn>
                <a:cxn ang="0">
                  <a:pos x="195" y="0"/>
                </a:cxn>
                <a:cxn ang="0">
                  <a:pos x="195" y="0"/>
                </a:cxn>
              </a:cxnLst>
              <a:rect l="0" t="0" r="r" b="b"/>
              <a:pathLst>
                <a:path w="200" h="119">
                  <a:moveTo>
                    <a:pt x="195" y="0"/>
                  </a:moveTo>
                  <a:lnTo>
                    <a:pt x="195" y="0"/>
                  </a:lnTo>
                  <a:lnTo>
                    <a:pt x="180" y="0"/>
                  </a:lnTo>
                  <a:lnTo>
                    <a:pt x="167" y="4"/>
                  </a:lnTo>
                  <a:lnTo>
                    <a:pt x="154" y="10"/>
                  </a:lnTo>
                  <a:lnTo>
                    <a:pt x="142" y="16"/>
                  </a:lnTo>
                  <a:lnTo>
                    <a:pt x="119" y="30"/>
                  </a:lnTo>
                  <a:lnTo>
                    <a:pt x="95" y="46"/>
                  </a:lnTo>
                  <a:lnTo>
                    <a:pt x="95" y="46"/>
                  </a:lnTo>
                  <a:lnTo>
                    <a:pt x="48" y="76"/>
                  </a:lnTo>
                  <a:lnTo>
                    <a:pt x="23" y="92"/>
                  </a:lnTo>
                  <a:lnTo>
                    <a:pt x="1" y="110"/>
                  </a:lnTo>
                  <a:lnTo>
                    <a:pt x="1" y="110"/>
                  </a:lnTo>
                  <a:lnTo>
                    <a:pt x="0" y="112"/>
                  </a:lnTo>
                  <a:lnTo>
                    <a:pt x="0" y="114"/>
                  </a:lnTo>
                  <a:lnTo>
                    <a:pt x="0" y="115"/>
                  </a:lnTo>
                  <a:lnTo>
                    <a:pt x="1" y="118"/>
                  </a:lnTo>
                  <a:lnTo>
                    <a:pt x="5" y="119"/>
                  </a:lnTo>
                  <a:lnTo>
                    <a:pt x="8" y="119"/>
                  </a:lnTo>
                  <a:lnTo>
                    <a:pt x="10" y="118"/>
                  </a:lnTo>
                  <a:lnTo>
                    <a:pt x="10" y="118"/>
                  </a:lnTo>
                  <a:lnTo>
                    <a:pt x="30" y="102"/>
                  </a:lnTo>
                  <a:lnTo>
                    <a:pt x="51" y="89"/>
                  </a:lnTo>
                  <a:lnTo>
                    <a:pt x="93" y="62"/>
                  </a:lnTo>
                  <a:lnTo>
                    <a:pt x="93" y="62"/>
                  </a:lnTo>
                  <a:lnTo>
                    <a:pt x="116" y="46"/>
                  </a:lnTo>
                  <a:lnTo>
                    <a:pt x="141" y="29"/>
                  </a:lnTo>
                  <a:lnTo>
                    <a:pt x="154" y="23"/>
                  </a:lnTo>
                  <a:lnTo>
                    <a:pt x="167" y="16"/>
                  </a:lnTo>
                  <a:lnTo>
                    <a:pt x="180" y="12"/>
                  </a:lnTo>
                  <a:lnTo>
                    <a:pt x="195" y="11"/>
                  </a:lnTo>
                  <a:lnTo>
                    <a:pt x="195" y="11"/>
                  </a:lnTo>
                  <a:lnTo>
                    <a:pt x="196" y="11"/>
                  </a:lnTo>
                  <a:lnTo>
                    <a:pt x="199" y="10"/>
                  </a:lnTo>
                  <a:lnTo>
                    <a:pt x="200" y="6"/>
                  </a:lnTo>
                  <a:lnTo>
                    <a:pt x="199" y="2"/>
                  </a:lnTo>
                  <a:lnTo>
                    <a:pt x="196" y="0"/>
                  </a:lnTo>
                  <a:lnTo>
                    <a:pt x="195" y="0"/>
                  </a:lnTo>
                  <a:lnTo>
                    <a:pt x="195"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43" name="Freeform 1055"/>
            <p:cNvSpPr/>
            <p:nvPr/>
          </p:nvSpPr>
          <p:spPr bwMode="auto">
            <a:xfrm>
              <a:off x="4786313" y="4189413"/>
              <a:ext cx="90488" cy="57150"/>
            </a:xfrm>
            <a:custGeom>
              <a:avLst/>
              <a:gdLst/>
              <a:ahLst/>
              <a:cxnLst>
                <a:cxn ang="0">
                  <a:pos x="223" y="0"/>
                </a:cxn>
                <a:cxn ang="0">
                  <a:pos x="223" y="0"/>
                </a:cxn>
                <a:cxn ang="0">
                  <a:pos x="210" y="2"/>
                </a:cxn>
                <a:cxn ang="0">
                  <a:pos x="198" y="7"/>
                </a:cxn>
                <a:cxn ang="0">
                  <a:pos x="176" y="21"/>
                </a:cxn>
                <a:cxn ang="0">
                  <a:pos x="176" y="21"/>
                </a:cxn>
                <a:cxn ang="0">
                  <a:pos x="157" y="31"/>
                </a:cxn>
                <a:cxn ang="0">
                  <a:pos x="139" y="41"/>
                </a:cxn>
                <a:cxn ang="0">
                  <a:pos x="121" y="49"/>
                </a:cxn>
                <a:cxn ang="0">
                  <a:pos x="101" y="57"/>
                </a:cxn>
                <a:cxn ang="0">
                  <a:pos x="101" y="57"/>
                </a:cxn>
                <a:cxn ang="0">
                  <a:pos x="87" y="62"/>
                </a:cxn>
                <a:cxn ang="0">
                  <a:pos x="72" y="69"/>
                </a:cxn>
                <a:cxn ang="0">
                  <a:pos x="58" y="78"/>
                </a:cxn>
                <a:cxn ang="0">
                  <a:pos x="45" y="87"/>
                </a:cxn>
                <a:cxn ang="0">
                  <a:pos x="32" y="98"/>
                </a:cxn>
                <a:cxn ang="0">
                  <a:pos x="20" y="109"/>
                </a:cxn>
                <a:cxn ang="0">
                  <a:pos x="9" y="121"/>
                </a:cxn>
                <a:cxn ang="0">
                  <a:pos x="0" y="134"/>
                </a:cxn>
                <a:cxn ang="0">
                  <a:pos x="0" y="134"/>
                </a:cxn>
                <a:cxn ang="0">
                  <a:pos x="0" y="136"/>
                </a:cxn>
                <a:cxn ang="0">
                  <a:pos x="0" y="138"/>
                </a:cxn>
                <a:cxn ang="0">
                  <a:pos x="3" y="141"/>
                </a:cxn>
                <a:cxn ang="0">
                  <a:pos x="7" y="142"/>
                </a:cxn>
                <a:cxn ang="0">
                  <a:pos x="8" y="141"/>
                </a:cxn>
                <a:cxn ang="0">
                  <a:pos x="11" y="140"/>
                </a:cxn>
                <a:cxn ang="0">
                  <a:pos x="11" y="140"/>
                </a:cxn>
                <a:cxn ang="0">
                  <a:pos x="19" y="126"/>
                </a:cxn>
                <a:cxn ang="0">
                  <a:pos x="29" y="115"/>
                </a:cxn>
                <a:cxn ang="0">
                  <a:pos x="42" y="104"/>
                </a:cxn>
                <a:cxn ang="0">
                  <a:pos x="55" y="94"/>
                </a:cxn>
                <a:cxn ang="0">
                  <a:pos x="70" y="85"/>
                </a:cxn>
                <a:cxn ang="0">
                  <a:pos x="84" y="77"/>
                </a:cxn>
                <a:cxn ang="0">
                  <a:pos x="98" y="70"/>
                </a:cxn>
                <a:cxn ang="0">
                  <a:pos x="113" y="65"/>
                </a:cxn>
                <a:cxn ang="0">
                  <a:pos x="113" y="65"/>
                </a:cxn>
                <a:cxn ang="0">
                  <a:pos x="135" y="56"/>
                </a:cxn>
                <a:cxn ang="0">
                  <a:pos x="157" y="44"/>
                </a:cxn>
                <a:cxn ang="0">
                  <a:pos x="157" y="44"/>
                </a:cxn>
                <a:cxn ang="0">
                  <a:pos x="173" y="35"/>
                </a:cxn>
                <a:cxn ang="0">
                  <a:pos x="189" y="24"/>
                </a:cxn>
                <a:cxn ang="0">
                  <a:pos x="206" y="17"/>
                </a:cxn>
                <a:cxn ang="0">
                  <a:pos x="213" y="13"/>
                </a:cxn>
                <a:cxn ang="0">
                  <a:pos x="223" y="11"/>
                </a:cxn>
                <a:cxn ang="0">
                  <a:pos x="223" y="11"/>
                </a:cxn>
                <a:cxn ang="0">
                  <a:pos x="225" y="10"/>
                </a:cxn>
                <a:cxn ang="0">
                  <a:pos x="227" y="9"/>
                </a:cxn>
                <a:cxn ang="0">
                  <a:pos x="228" y="5"/>
                </a:cxn>
                <a:cxn ang="0">
                  <a:pos x="228" y="2"/>
                </a:cxn>
                <a:cxn ang="0">
                  <a:pos x="227" y="1"/>
                </a:cxn>
                <a:cxn ang="0">
                  <a:pos x="225" y="0"/>
                </a:cxn>
                <a:cxn ang="0">
                  <a:pos x="223" y="0"/>
                </a:cxn>
                <a:cxn ang="0">
                  <a:pos x="223" y="0"/>
                </a:cxn>
              </a:cxnLst>
              <a:rect l="0" t="0" r="r" b="b"/>
              <a:pathLst>
                <a:path w="228" h="142">
                  <a:moveTo>
                    <a:pt x="223" y="0"/>
                  </a:moveTo>
                  <a:lnTo>
                    <a:pt x="223" y="0"/>
                  </a:lnTo>
                  <a:lnTo>
                    <a:pt x="210" y="2"/>
                  </a:lnTo>
                  <a:lnTo>
                    <a:pt x="198" y="7"/>
                  </a:lnTo>
                  <a:lnTo>
                    <a:pt x="176" y="21"/>
                  </a:lnTo>
                  <a:lnTo>
                    <a:pt x="176" y="21"/>
                  </a:lnTo>
                  <a:lnTo>
                    <a:pt x="157" y="31"/>
                  </a:lnTo>
                  <a:lnTo>
                    <a:pt x="139" y="41"/>
                  </a:lnTo>
                  <a:lnTo>
                    <a:pt x="121" y="49"/>
                  </a:lnTo>
                  <a:lnTo>
                    <a:pt x="101" y="57"/>
                  </a:lnTo>
                  <a:lnTo>
                    <a:pt x="101" y="57"/>
                  </a:lnTo>
                  <a:lnTo>
                    <a:pt x="87" y="62"/>
                  </a:lnTo>
                  <a:lnTo>
                    <a:pt x="72" y="69"/>
                  </a:lnTo>
                  <a:lnTo>
                    <a:pt x="58" y="78"/>
                  </a:lnTo>
                  <a:lnTo>
                    <a:pt x="45" y="87"/>
                  </a:lnTo>
                  <a:lnTo>
                    <a:pt x="32" y="98"/>
                  </a:lnTo>
                  <a:lnTo>
                    <a:pt x="20" y="109"/>
                  </a:lnTo>
                  <a:lnTo>
                    <a:pt x="9" y="121"/>
                  </a:lnTo>
                  <a:lnTo>
                    <a:pt x="0" y="134"/>
                  </a:lnTo>
                  <a:lnTo>
                    <a:pt x="0" y="134"/>
                  </a:lnTo>
                  <a:lnTo>
                    <a:pt x="0" y="136"/>
                  </a:lnTo>
                  <a:lnTo>
                    <a:pt x="0" y="138"/>
                  </a:lnTo>
                  <a:lnTo>
                    <a:pt x="3" y="141"/>
                  </a:lnTo>
                  <a:lnTo>
                    <a:pt x="7" y="142"/>
                  </a:lnTo>
                  <a:lnTo>
                    <a:pt x="8" y="141"/>
                  </a:lnTo>
                  <a:lnTo>
                    <a:pt x="11" y="140"/>
                  </a:lnTo>
                  <a:lnTo>
                    <a:pt x="11" y="140"/>
                  </a:lnTo>
                  <a:lnTo>
                    <a:pt x="19" y="126"/>
                  </a:lnTo>
                  <a:lnTo>
                    <a:pt x="29" y="115"/>
                  </a:lnTo>
                  <a:lnTo>
                    <a:pt x="42" y="104"/>
                  </a:lnTo>
                  <a:lnTo>
                    <a:pt x="55" y="94"/>
                  </a:lnTo>
                  <a:lnTo>
                    <a:pt x="70" y="85"/>
                  </a:lnTo>
                  <a:lnTo>
                    <a:pt x="84" y="77"/>
                  </a:lnTo>
                  <a:lnTo>
                    <a:pt x="98" y="70"/>
                  </a:lnTo>
                  <a:lnTo>
                    <a:pt x="113" y="65"/>
                  </a:lnTo>
                  <a:lnTo>
                    <a:pt x="113" y="65"/>
                  </a:lnTo>
                  <a:lnTo>
                    <a:pt x="135" y="56"/>
                  </a:lnTo>
                  <a:lnTo>
                    <a:pt x="157" y="44"/>
                  </a:lnTo>
                  <a:lnTo>
                    <a:pt x="157" y="44"/>
                  </a:lnTo>
                  <a:lnTo>
                    <a:pt x="173" y="35"/>
                  </a:lnTo>
                  <a:lnTo>
                    <a:pt x="189" y="24"/>
                  </a:lnTo>
                  <a:lnTo>
                    <a:pt x="206" y="17"/>
                  </a:lnTo>
                  <a:lnTo>
                    <a:pt x="213" y="13"/>
                  </a:lnTo>
                  <a:lnTo>
                    <a:pt x="223" y="11"/>
                  </a:lnTo>
                  <a:lnTo>
                    <a:pt x="223" y="11"/>
                  </a:lnTo>
                  <a:lnTo>
                    <a:pt x="225" y="10"/>
                  </a:lnTo>
                  <a:lnTo>
                    <a:pt x="227" y="9"/>
                  </a:lnTo>
                  <a:lnTo>
                    <a:pt x="228" y="5"/>
                  </a:lnTo>
                  <a:lnTo>
                    <a:pt x="228" y="2"/>
                  </a:lnTo>
                  <a:lnTo>
                    <a:pt x="227" y="1"/>
                  </a:lnTo>
                  <a:lnTo>
                    <a:pt x="225" y="0"/>
                  </a:lnTo>
                  <a:lnTo>
                    <a:pt x="223" y="0"/>
                  </a:lnTo>
                  <a:lnTo>
                    <a:pt x="223"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44" name="Freeform 1056"/>
            <p:cNvSpPr/>
            <p:nvPr/>
          </p:nvSpPr>
          <p:spPr bwMode="auto">
            <a:xfrm>
              <a:off x="4797426" y="4221163"/>
              <a:ext cx="88900" cy="47625"/>
            </a:xfrm>
            <a:custGeom>
              <a:avLst/>
              <a:gdLst/>
              <a:ahLst/>
              <a:cxnLst>
                <a:cxn ang="0">
                  <a:pos x="213" y="2"/>
                </a:cxn>
                <a:cxn ang="0">
                  <a:pos x="213" y="2"/>
                </a:cxn>
                <a:cxn ang="0">
                  <a:pos x="202" y="10"/>
                </a:cxn>
                <a:cxn ang="0">
                  <a:pos x="191" y="15"/>
                </a:cxn>
                <a:cxn ang="0">
                  <a:pos x="167" y="25"/>
                </a:cxn>
                <a:cxn ang="0">
                  <a:pos x="167" y="25"/>
                </a:cxn>
                <a:cxn ang="0">
                  <a:pos x="151" y="33"/>
                </a:cxn>
                <a:cxn ang="0">
                  <a:pos x="134" y="40"/>
                </a:cxn>
                <a:cxn ang="0">
                  <a:pos x="102" y="53"/>
                </a:cxn>
                <a:cxn ang="0">
                  <a:pos x="102" y="53"/>
                </a:cxn>
                <a:cxn ang="0">
                  <a:pos x="90" y="58"/>
                </a:cxn>
                <a:cxn ang="0">
                  <a:pos x="80" y="64"/>
                </a:cxn>
                <a:cxn ang="0">
                  <a:pos x="68" y="72"/>
                </a:cxn>
                <a:cxn ang="0">
                  <a:pos x="57" y="79"/>
                </a:cxn>
                <a:cxn ang="0">
                  <a:pos x="57" y="79"/>
                </a:cxn>
                <a:cxn ang="0">
                  <a:pos x="31" y="93"/>
                </a:cxn>
                <a:cxn ang="0">
                  <a:pos x="31" y="93"/>
                </a:cxn>
                <a:cxn ang="0">
                  <a:pos x="25" y="97"/>
                </a:cxn>
                <a:cxn ang="0">
                  <a:pos x="19" y="102"/>
                </a:cxn>
                <a:cxn ang="0">
                  <a:pos x="13" y="106"/>
                </a:cxn>
                <a:cxn ang="0">
                  <a:pos x="5" y="109"/>
                </a:cxn>
                <a:cxn ang="0">
                  <a:pos x="5" y="109"/>
                </a:cxn>
                <a:cxn ang="0">
                  <a:pos x="2" y="110"/>
                </a:cxn>
                <a:cxn ang="0">
                  <a:pos x="1" y="112"/>
                </a:cxn>
                <a:cxn ang="0">
                  <a:pos x="0" y="114"/>
                </a:cxn>
                <a:cxn ang="0">
                  <a:pos x="1" y="115"/>
                </a:cxn>
                <a:cxn ang="0">
                  <a:pos x="2" y="119"/>
                </a:cxn>
                <a:cxn ang="0">
                  <a:pos x="5" y="121"/>
                </a:cxn>
                <a:cxn ang="0">
                  <a:pos x="8" y="121"/>
                </a:cxn>
                <a:cxn ang="0">
                  <a:pos x="8" y="121"/>
                </a:cxn>
                <a:cxn ang="0">
                  <a:pos x="13" y="118"/>
                </a:cxn>
                <a:cxn ang="0">
                  <a:pos x="18" y="117"/>
                </a:cxn>
                <a:cxn ang="0">
                  <a:pos x="27" y="110"/>
                </a:cxn>
                <a:cxn ang="0">
                  <a:pos x="36" y="104"/>
                </a:cxn>
                <a:cxn ang="0">
                  <a:pos x="45" y="98"/>
                </a:cxn>
                <a:cxn ang="0">
                  <a:pos x="45" y="98"/>
                </a:cxn>
                <a:cxn ang="0">
                  <a:pos x="65" y="88"/>
                </a:cxn>
                <a:cxn ang="0">
                  <a:pos x="83" y="76"/>
                </a:cxn>
                <a:cxn ang="0">
                  <a:pos x="102" y="66"/>
                </a:cxn>
                <a:cxn ang="0">
                  <a:pos x="120" y="57"/>
                </a:cxn>
                <a:cxn ang="0">
                  <a:pos x="120" y="57"/>
                </a:cxn>
                <a:cxn ang="0">
                  <a:pos x="146" y="47"/>
                </a:cxn>
                <a:cxn ang="0">
                  <a:pos x="172" y="37"/>
                </a:cxn>
                <a:cxn ang="0">
                  <a:pos x="185" y="32"/>
                </a:cxn>
                <a:cxn ang="0">
                  <a:pos x="199" y="25"/>
                </a:cxn>
                <a:cxn ang="0">
                  <a:pos x="210" y="19"/>
                </a:cxn>
                <a:cxn ang="0">
                  <a:pos x="221" y="11"/>
                </a:cxn>
                <a:cxn ang="0">
                  <a:pos x="221" y="11"/>
                </a:cxn>
                <a:cxn ang="0">
                  <a:pos x="223" y="8"/>
                </a:cxn>
                <a:cxn ang="0">
                  <a:pos x="223" y="7"/>
                </a:cxn>
                <a:cxn ang="0">
                  <a:pos x="222" y="4"/>
                </a:cxn>
                <a:cxn ang="0">
                  <a:pos x="222" y="3"/>
                </a:cxn>
                <a:cxn ang="0">
                  <a:pos x="218" y="0"/>
                </a:cxn>
                <a:cxn ang="0">
                  <a:pos x="216" y="0"/>
                </a:cxn>
                <a:cxn ang="0">
                  <a:pos x="213" y="2"/>
                </a:cxn>
                <a:cxn ang="0">
                  <a:pos x="213" y="2"/>
                </a:cxn>
              </a:cxnLst>
              <a:rect l="0" t="0" r="r" b="b"/>
              <a:pathLst>
                <a:path w="223" h="121">
                  <a:moveTo>
                    <a:pt x="213" y="2"/>
                  </a:moveTo>
                  <a:lnTo>
                    <a:pt x="213" y="2"/>
                  </a:lnTo>
                  <a:lnTo>
                    <a:pt x="202" y="10"/>
                  </a:lnTo>
                  <a:lnTo>
                    <a:pt x="191" y="15"/>
                  </a:lnTo>
                  <a:lnTo>
                    <a:pt x="167" y="25"/>
                  </a:lnTo>
                  <a:lnTo>
                    <a:pt x="167" y="25"/>
                  </a:lnTo>
                  <a:lnTo>
                    <a:pt x="151" y="33"/>
                  </a:lnTo>
                  <a:lnTo>
                    <a:pt x="134" y="40"/>
                  </a:lnTo>
                  <a:lnTo>
                    <a:pt x="102" y="53"/>
                  </a:lnTo>
                  <a:lnTo>
                    <a:pt x="102" y="53"/>
                  </a:lnTo>
                  <a:lnTo>
                    <a:pt x="90" y="58"/>
                  </a:lnTo>
                  <a:lnTo>
                    <a:pt x="80" y="64"/>
                  </a:lnTo>
                  <a:lnTo>
                    <a:pt x="68" y="72"/>
                  </a:lnTo>
                  <a:lnTo>
                    <a:pt x="57" y="79"/>
                  </a:lnTo>
                  <a:lnTo>
                    <a:pt x="57" y="79"/>
                  </a:lnTo>
                  <a:lnTo>
                    <a:pt x="31" y="93"/>
                  </a:lnTo>
                  <a:lnTo>
                    <a:pt x="31" y="93"/>
                  </a:lnTo>
                  <a:lnTo>
                    <a:pt x="25" y="97"/>
                  </a:lnTo>
                  <a:lnTo>
                    <a:pt x="19" y="102"/>
                  </a:lnTo>
                  <a:lnTo>
                    <a:pt x="13" y="106"/>
                  </a:lnTo>
                  <a:lnTo>
                    <a:pt x="5" y="109"/>
                  </a:lnTo>
                  <a:lnTo>
                    <a:pt x="5" y="109"/>
                  </a:lnTo>
                  <a:lnTo>
                    <a:pt x="2" y="110"/>
                  </a:lnTo>
                  <a:lnTo>
                    <a:pt x="1" y="112"/>
                  </a:lnTo>
                  <a:lnTo>
                    <a:pt x="0" y="114"/>
                  </a:lnTo>
                  <a:lnTo>
                    <a:pt x="1" y="115"/>
                  </a:lnTo>
                  <a:lnTo>
                    <a:pt x="2" y="119"/>
                  </a:lnTo>
                  <a:lnTo>
                    <a:pt x="5" y="121"/>
                  </a:lnTo>
                  <a:lnTo>
                    <a:pt x="8" y="121"/>
                  </a:lnTo>
                  <a:lnTo>
                    <a:pt x="8" y="121"/>
                  </a:lnTo>
                  <a:lnTo>
                    <a:pt x="13" y="118"/>
                  </a:lnTo>
                  <a:lnTo>
                    <a:pt x="18" y="117"/>
                  </a:lnTo>
                  <a:lnTo>
                    <a:pt x="27" y="110"/>
                  </a:lnTo>
                  <a:lnTo>
                    <a:pt x="36" y="104"/>
                  </a:lnTo>
                  <a:lnTo>
                    <a:pt x="45" y="98"/>
                  </a:lnTo>
                  <a:lnTo>
                    <a:pt x="45" y="98"/>
                  </a:lnTo>
                  <a:lnTo>
                    <a:pt x="65" y="88"/>
                  </a:lnTo>
                  <a:lnTo>
                    <a:pt x="83" y="76"/>
                  </a:lnTo>
                  <a:lnTo>
                    <a:pt x="102" y="66"/>
                  </a:lnTo>
                  <a:lnTo>
                    <a:pt x="120" y="57"/>
                  </a:lnTo>
                  <a:lnTo>
                    <a:pt x="120" y="57"/>
                  </a:lnTo>
                  <a:lnTo>
                    <a:pt x="146" y="47"/>
                  </a:lnTo>
                  <a:lnTo>
                    <a:pt x="172" y="37"/>
                  </a:lnTo>
                  <a:lnTo>
                    <a:pt x="185" y="32"/>
                  </a:lnTo>
                  <a:lnTo>
                    <a:pt x="199" y="25"/>
                  </a:lnTo>
                  <a:lnTo>
                    <a:pt x="210" y="19"/>
                  </a:lnTo>
                  <a:lnTo>
                    <a:pt x="221" y="11"/>
                  </a:lnTo>
                  <a:lnTo>
                    <a:pt x="221" y="11"/>
                  </a:lnTo>
                  <a:lnTo>
                    <a:pt x="223" y="8"/>
                  </a:lnTo>
                  <a:lnTo>
                    <a:pt x="223" y="7"/>
                  </a:lnTo>
                  <a:lnTo>
                    <a:pt x="222" y="4"/>
                  </a:lnTo>
                  <a:lnTo>
                    <a:pt x="222" y="3"/>
                  </a:lnTo>
                  <a:lnTo>
                    <a:pt x="218" y="0"/>
                  </a:lnTo>
                  <a:lnTo>
                    <a:pt x="216" y="0"/>
                  </a:lnTo>
                  <a:lnTo>
                    <a:pt x="213" y="2"/>
                  </a:lnTo>
                  <a:lnTo>
                    <a:pt x="21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45" name="Freeform 1057"/>
            <p:cNvSpPr/>
            <p:nvPr/>
          </p:nvSpPr>
          <p:spPr bwMode="auto">
            <a:xfrm>
              <a:off x="4805363" y="4244975"/>
              <a:ext cx="92075" cy="49213"/>
            </a:xfrm>
            <a:custGeom>
              <a:avLst/>
              <a:gdLst/>
              <a:ahLst/>
              <a:cxnLst>
                <a:cxn ang="0">
                  <a:pos x="228" y="0"/>
                </a:cxn>
                <a:cxn ang="0">
                  <a:pos x="228" y="0"/>
                </a:cxn>
                <a:cxn ang="0">
                  <a:pos x="221" y="0"/>
                </a:cxn>
                <a:cxn ang="0">
                  <a:pos x="213" y="3"/>
                </a:cxn>
                <a:cxn ang="0">
                  <a:pos x="199" y="8"/>
                </a:cxn>
                <a:cxn ang="0">
                  <a:pos x="171" y="21"/>
                </a:cxn>
                <a:cxn ang="0">
                  <a:pos x="171" y="21"/>
                </a:cxn>
                <a:cxn ang="0">
                  <a:pos x="105" y="50"/>
                </a:cxn>
                <a:cxn ang="0">
                  <a:pos x="105" y="50"/>
                </a:cxn>
                <a:cxn ang="0">
                  <a:pos x="76" y="61"/>
                </a:cxn>
                <a:cxn ang="0">
                  <a:pos x="63" y="69"/>
                </a:cxn>
                <a:cxn ang="0">
                  <a:pos x="48" y="77"/>
                </a:cxn>
                <a:cxn ang="0">
                  <a:pos x="35" y="85"/>
                </a:cxn>
                <a:cxn ang="0">
                  <a:pos x="24" y="94"/>
                </a:cxn>
                <a:cxn ang="0">
                  <a:pos x="12" y="105"/>
                </a:cxn>
                <a:cxn ang="0">
                  <a:pos x="1" y="115"/>
                </a:cxn>
                <a:cxn ang="0">
                  <a:pos x="1" y="115"/>
                </a:cxn>
                <a:cxn ang="0">
                  <a:pos x="0" y="118"/>
                </a:cxn>
                <a:cxn ang="0">
                  <a:pos x="0" y="120"/>
                </a:cxn>
                <a:cxn ang="0">
                  <a:pos x="1" y="124"/>
                </a:cxn>
                <a:cxn ang="0">
                  <a:pos x="5" y="125"/>
                </a:cxn>
                <a:cxn ang="0">
                  <a:pos x="7" y="125"/>
                </a:cxn>
                <a:cxn ang="0">
                  <a:pos x="9" y="124"/>
                </a:cxn>
                <a:cxn ang="0">
                  <a:pos x="9" y="124"/>
                </a:cxn>
                <a:cxn ang="0">
                  <a:pos x="20" y="112"/>
                </a:cxn>
                <a:cxn ang="0">
                  <a:pos x="33" y="102"/>
                </a:cxn>
                <a:cxn ang="0">
                  <a:pos x="44" y="93"/>
                </a:cxn>
                <a:cxn ang="0">
                  <a:pos x="59" y="84"/>
                </a:cxn>
                <a:cxn ang="0">
                  <a:pos x="72" y="77"/>
                </a:cxn>
                <a:cxn ang="0">
                  <a:pos x="86" y="69"/>
                </a:cxn>
                <a:cxn ang="0">
                  <a:pos x="116" y="57"/>
                </a:cxn>
                <a:cxn ang="0">
                  <a:pos x="116" y="57"/>
                </a:cxn>
                <a:cxn ang="0">
                  <a:pos x="158" y="39"/>
                </a:cxn>
                <a:cxn ang="0">
                  <a:pos x="158" y="39"/>
                </a:cxn>
                <a:cxn ang="0">
                  <a:pos x="192" y="22"/>
                </a:cxn>
                <a:cxn ang="0">
                  <a:pos x="211" y="14"/>
                </a:cxn>
                <a:cxn ang="0">
                  <a:pos x="220" y="12"/>
                </a:cxn>
                <a:cxn ang="0">
                  <a:pos x="228" y="10"/>
                </a:cxn>
                <a:cxn ang="0">
                  <a:pos x="228" y="10"/>
                </a:cxn>
                <a:cxn ang="0">
                  <a:pos x="230" y="10"/>
                </a:cxn>
                <a:cxn ang="0">
                  <a:pos x="232" y="9"/>
                </a:cxn>
                <a:cxn ang="0">
                  <a:pos x="233" y="5"/>
                </a:cxn>
                <a:cxn ang="0">
                  <a:pos x="232" y="1"/>
                </a:cxn>
                <a:cxn ang="0">
                  <a:pos x="230" y="0"/>
                </a:cxn>
                <a:cxn ang="0">
                  <a:pos x="228" y="0"/>
                </a:cxn>
                <a:cxn ang="0">
                  <a:pos x="228" y="0"/>
                </a:cxn>
              </a:cxnLst>
              <a:rect l="0" t="0" r="r" b="b"/>
              <a:pathLst>
                <a:path w="233" h="125">
                  <a:moveTo>
                    <a:pt x="228" y="0"/>
                  </a:moveTo>
                  <a:lnTo>
                    <a:pt x="228" y="0"/>
                  </a:lnTo>
                  <a:lnTo>
                    <a:pt x="221" y="0"/>
                  </a:lnTo>
                  <a:lnTo>
                    <a:pt x="213" y="3"/>
                  </a:lnTo>
                  <a:lnTo>
                    <a:pt x="199" y="8"/>
                  </a:lnTo>
                  <a:lnTo>
                    <a:pt x="171" y="21"/>
                  </a:lnTo>
                  <a:lnTo>
                    <a:pt x="171" y="21"/>
                  </a:lnTo>
                  <a:lnTo>
                    <a:pt x="105" y="50"/>
                  </a:lnTo>
                  <a:lnTo>
                    <a:pt x="105" y="50"/>
                  </a:lnTo>
                  <a:lnTo>
                    <a:pt x="76" y="61"/>
                  </a:lnTo>
                  <a:lnTo>
                    <a:pt x="63" y="69"/>
                  </a:lnTo>
                  <a:lnTo>
                    <a:pt x="48" y="77"/>
                  </a:lnTo>
                  <a:lnTo>
                    <a:pt x="35" y="85"/>
                  </a:lnTo>
                  <a:lnTo>
                    <a:pt x="24" y="94"/>
                  </a:lnTo>
                  <a:lnTo>
                    <a:pt x="12" y="105"/>
                  </a:lnTo>
                  <a:lnTo>
                    <a:pt x="1" y="115"/>
                  </a:lnTo>
                  <a:lnTo>
                    <a:pt x="1" y="115"/>
                  </a:lnTo>
                  <a:lnTo>
                    <a:pt x="0" y="118"/>
                  </a:lnTo>
                  <a:lnTo>
                    <a:pt x="0" y="120"/>
                  </a:lnTo>
                  <a:lnTo>
                    <a:pt x="1" y="124"/>
                  </a:lnTo>
                  <a:lnTo>
                    <a:pt x="5" y="125"/>
                  </a:lnTo>
                  <a:lnTo>
                    <a:pt x="7" y="125"/>
                  </a:lnTo>
                  <a:lnTo>
                    <a:pt x="9" y="124"/>
                  </a:lnTo>
                  <a:lnTo>
                    <a:pt x="9" y="124"/>
                  </a:lnTo>
                  <a:lnTo>
                    <a:pt x="20" y="112"/>
                  </a:lnTo>
                  <a:lnTo>
                    <a:pt x="33" y="102"/>
                  </a:lnTo>
                  <a:lnTo>
                    <a:pt x="44" y="93"/>
                  </a:lnTo>
                  <a:lnTo>
                    <a:pt x="59" y="84"/>
                  </a:lnTo>
                  <a:lnTo>
                    <a:pt x="72" y="77"/>
                  </a:lnTo>
                  <a:lnTo>
                    <a:pt x="86" y="69"/>
                  </a:lnTo>
                  <a:lnTo>
                    <a:pt x="116" y="57"/>
                  </a:lnTo>
                  <a:lnTo>
                    <a:pt x="116" y="57"/>
                  </a:lnTo>
                  <a:lnTo>
                    <a:pt x="158" y="39"/>
                  </a:lnTo>
                  <a:lnTo>
                    <a:pt x="158" y="39"/>
                  </a:lnTo>
                  <a:lnTo>
                    <a:pt x="192" y="22"/>
                  </a:lnTo>
                  <a:lnTo>
                    <a:pt x="211" y="14"/>
                  </a:lnTo>
                  <a:lnTo>
                    <a:pt x="220" y="12"/>
                  </a:lnTo>
                  <a:lnTo>
                    <a:pt x="228" y="10"/>
                  </a:lnTo>
                  <a:lnTo>
                    <a:pt x="228" y="10"/>
                  </a:lnTo>
                  <a:lnTo>
                    <a:pt x="230" y="10"/>
                  </a:lnTo>
                  <a:lnTo>
                    <a:pt x="232" y="9"/>
                  </a:lnTo>
                  <a:lnTo>
                    <a:pt x="233" y="5"/>
                  </a:lnTo>
                  <a:lnTo>
                    <a:pt x="232" y="1"/>
                  </a:lnTo>
                  <a:lnTo>
                    <a:pt x="230" y="0"/>
                  </a:lnTo>
                  <a:lnTo>
                    <a:pt x="228" y="0"/>
                  </a:lnTo>
                  <a:lnTo>
                    <a:pt x="228"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46" name="Freeform 1058"/>
            <p:cNvSpPr/>
            <p:nvPr/>
          </p:nvSpPr>
          <p:spPr bwMode="auto">
            <a:xfrm>
              <a:off x="4822826" y="4260850"/>
              <a:ext cx="85725" cy="53975"/>
            </a:xfrm>
            <a:custGeom>
              <a:avLst/>
              <a:gdLst/>
              <a:ahLst/>
              <a:cxnLst>
                <a:cxn ang="0">
                  <a:pos x="210" y="1"/>
                </a:cxn>
                <a:cxn ang="0">
                  <a:pos x="210" y="1"/>
                </a:cxn>
                <a:cxn ang="0">
                  <a:pos x="182" y="16"/>
                </a:cxn>
                <a:cxn ang="0">
                  <a:pos x="156" y="29"/>
                </a:cxn>
                <a:cxn ang="0">
                  <a:pos x="101" y="58"/>
                </a:cxn>
                <a:cxn ang="0">
                  <a:pos x="75" y="73"/>
                </a:cxn>
                <a:cxn ang="0">
                  <a:pos x="49" y="89"/>
                </a:cxn>
                <a:cxn ang="0">
                  <a:pos x="25" y="107"/>
                </a:cxn>
                <a:cxn ang="0">
                  <a:pos x="3" y="128"/>
                </a:cxn>
                <a:cxn ang="0">
                  <a:pos x="3" y="128"/>
                </a:cxn>
                <a:cxn ang="0">
                  <a:pos x="2" y="130"/>
                </a:cxn>
                <a:cxn ang="0">
                  <a:pos x="0" y="132"/>
                </a:cxn>
                <a:cxn ang="0">
                  <a:pos x="3" y="136"/>
                </a:cxn>
                <a:cxn ang="0">
                  <a:pos x="7" y="137"/>
                </a:cxn>
                <a:cxn ang="0">
                  <a:pos x="8" y="137"/>
                </a:cxn>
                <a:cxn ang="0">
                  <a:pos x="11" y="136"/>
                </a:cxn>
                <a:cxn ang="0">
                  <a:pos x="11" y="136"/>
                </a:cxn>
                <a:cxn ang="0">
                  <a:pos x="33" y="115"/>
                </a:cxn>
                <a:cxn ang="0">
                  <a:pos x="57" y="98"/>
                </a:cxn>
                <a:cxn ang="0">
                  <a:pos x="83" y="81"/>
                </a:cxn>
                <a:cxn ang="0">
                  <a:pos x="109" y="67"/>
                </a:cxn>
                <a:cxn ang="0">
                  <a:pos x="163" y="39"/>
                </a:cxn>
                <a:cxn ang="0">
                  <a:pos x="189" y="25"/>
                </a:cxn>
                <a:cxn ang="0">
                  <a:pos x="215" y="11"/>
                </a:cxn>
                <a:cxn ang="0">
                  <a:pos x="215" y="11"/>
                </a:cxn>
                <a:cxn ang="0">
                  <a:pos x="218" y="9"/>
                </a:cxn>
                <a:cxn ang="0">
                  <a:pos x="218" y="8"/>
                </a:cxn>
                <a:cxn ang="0">
                  <a:pos x="218" y="4"/>
                </a:cxn>
                <a:cxn ang="0">
                  <a:pos x="214" y="1"/>
                </a:cxn>
                <a:cxn ang="0">
                  <a:pos x="212" y="0"/>
                </a:cxn>
                <a:cxn ang="0">
                  <a:pos x="210" y="1"/>
                </a:cxn>
                <a:cxn ang="0">
                  <a:pos x="210" y="1"/>
                </a:cxn>
              </a:cxnLst>
              <a:rect l="0" t="0" r="r" b="b"/>
              <a:pathLst>
                <a:path w="218" h="137">
                  <a:moveTo>
                    <a:pt x="210" y="1"/>
                  </a:moveTo>
                  <a:lnTo>
                    <a:pt x="210" y="1"/>
                  </a:lnTo>
                  <a:lnTo>
                    <a:pt x="182" y="16"/>
                  </a:lnTo>
                  <a:lnTo>
                    <a:pt x="156" y="29"/>
                  </a:lnTo>
                  <a:lnTo>
                    <a:pt x="101" y="58"/>
                  </a:lnTo>
                  <a:lnTo>
                    <a:pt x="75" y="73"/>
                  </a:lnTo>
                  <a:lnTo>
                    <a:pt x="49" y="89"/>
                  </a:lnTo>
                  <a:lnTo>
                    <a:pt x="25" y="107"/>
                  </a:lnTo>
                  <a:lnTo>
                    <a:pt x="3" y="128"/>
                  </a:lnTo>
                  <a:lnTo>
                    <a:pt x="3" y="128"/>
                  </a:lnTo>
                  <a:lnTo>
                    <a:pt x="2" y="130"/>
                  </a:lnTo>
                  <a:lnTo>
                    <a:pt x="0" y="132"/>
                  </a:lnTo>
                  <a:lnTo>
                    <a:pt x="3" y="136"/>
                  </a:lnTo>
                  <a:lnTo>
                    <a:pt x="7" y="137"/>
                  </a:lnTo>
                  <a:lnTo>
                    <a:pt x="8" y="137"/>
                  </a:lnTo>
                  <a:lnTo>
                    <a:pt x="11" y="136"/>
                  </a:lnTo>
                  <a:lnTo>
                    <a:pt x="11" y="136"/>
                  </a:lnTo>
                  <a:lnTo>
                    <a:pt x="33" y="115"/>
                  </a:lnTo>
                  <a:lnTo>
                    <a:pt x="57" y="98"/>
                  </a:lnTo>
                  <a:lnTo>
                    <a:pt x="83" y="81"/>
                  </a:lnTo>
                  <a:lnTo>
                    <a:pt x="109" y="67"/>
                  </a:lnTo>
                  <a:lnTo>
                    <a:pt x="163" y="39"/>
                  </a:lnTo>
                  <a:lnTo>
                    <a:pt x="189" y="25"/>
                  </a:lnTo>
                  <a:lnTo>
                    <a:pt x="215" y="11"/>
                  </a:lnTo>
                  <a:lnTo>
                    <a:pt x="215" y="11"/>
                  </a:lnTo>
                  <a:lnTo>
                    <a:pt x="218" y="9"/>
                  </a:lnTo>
                  <a:lnTo>
                    <a:pt x="218" y="8"/>
                  </a:lnTo>
                  <a:lnTo>
                    <a:pt x="218" y="4"/>
                  </a:lnTo>
                  <a:lnTo>
                    <a:pt x="214" y="1"/>
                  </a:lnTo>
                  <a:lnTo>
                    <a:pt x="212" y="0"/>
                  </a:lnTo>
                  <a:lnTo>
                    <a:pt x="210" y="1"/>
                  </a:lnTo>
                  <a:lnTo>
                    <a:pt x="21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47" name="Freeform 1059"/>
            <p:cNvSpPr/>
            <p:nvPr/>
          </p:nvSpPr>
          <p:spPr bwMode="auto">
            <a:xfrm>
              <a:off x="4814888" y="4289425"/>
              <a:ext cx="93663" cy="69850"/>
            </a:xfrm>
            <a:custGeom>
              <a:avLst/>
              <a:gdLst/>
              <a:ahLst/>
              <a:cxnLst>
                <a:cxn ang="0">
                  <a:pos x="228" y="0"/>
                </a:cxn>
                <a:cxn ang="0">
                  <a:pos x="228" y="0"/>
                </a:cxn>
                <a:cxn ang="0">
                  <a:pos x="214" y="6"/>
                </a:cxn>
                <a:cxn ang="0">
                  <a:pos x="199" y="14"/>
                </a:cxn>
                <a:cxn ang="0">
                  <a:pos x="173" y="31"/>
                </a:cxn>
                <a:cxn ang="0">
                  <a:pos x="122" y="69"/>
                </a:cxn>
                <a:cxn ang="0">
                  <a:pos x="122" y="69"/>
                </a:cxn>
                <a:cxn ang="0">
                  <a:pos x="91" y="91"/>
                </a:cxn>
                <a:cxn ang="0">
                  <a:pos x="61" y="116"/>
                </a:cxn>
                <a:cxn ang="0">
                  <a:pos x="31" y="141"/>
                </a:cxn>
                <a:cxn ang="0">
                  <a:pos x="3" y="167"/>
                </a:cxn>
                <a:cxn ang="0">
                  <a:pos x="3" y="167"/>
                </a:cxn>
                <a:cxn ang="0">
                  <a:pos x="2" y="168"/>
                </a:cxn>
                <a:cxn ang="0">
                  <a:pos x="0" y="171"/>
                </a:cxn>
                <a:cxn ang="0">
                  <a:pos x="3" y="175"/>
                </a:cxn>
                <a:cxn ang="0">
                  <a:pos x="7" y="176"/>
                </a:cxn>
                <a:cxn ang="0">
                  <a:pos x="8" y="176"/>
                </a:cxn>
                <a:cxn ang="0">
                  <a:pos x="11" y="175"/>
                </a:cxn>
                <a:cxn ang="0">
                  <a:pos x="11" y="175"/>
                </a:cxn>
                <a:cxn ang="0">
                  <a:pos x="36" y="153"/>
                </a:cxn>
                <a:cxn ang="0">
                  <a:pos x="62" y="132"/>
                </a:cxn>
                <a:cxn ang="0">
                  <a:pos x="88" y="111"/>
                </a:cxn>
                <a:cxn ang="0">
                  <a:pos x="114" y="89"/>
                </a:cxn>
                <a:cxn ang="0">
                  <a:pos x="114" y="89"/>
                </a:cxn>
                <a:cxn ang="0">
                  <a:pos x="129" y="77"/>
                </a:cxn>
                <a:cxn ang="0">
                  <a:pos x="144" y="66"/>
                </a:cxn>
                <a:cxn ang="0">
                  <a:pos x="176" y="45"/>
                </a:cxn>
                <a:cxn ang="0">
                  <a:pos x="176" y="45"/>
                </a:cxn>
                <a:cxn ang="0">
                  <a:pos x="202" y="27"/>
                </a:cxn>
                <a:cxn ang="0">
                  <a:pos x="216" y="18"/>
                </a:cxn>
                <a:cxn ang="0">
                  <a:pos x="231" y="11"/>
                </a:cxn>
                <a:cxn ang="0">
                  <a:pos x="231" y="11"/>
                </a:cxn>
                <a:cxn ang="0">
                  <a:pos x="233" y="10"/>
                </a:cxn>
                <a:cxn ang="0">
                  <a:pos x="235" y="8"/>
                </a:cxn>
                <a:cxn ang="0">
                  <a:pos x="235" y="4"/>
                </a:cxn>
                <a:cxn ang="0">
                  <a:pos x="233" y="1"/>
                </a:cxn>
                <a:cxn ang="0">
                  <a:pos x="232" y="0"/>
                </a:cxn>
                <a:cxn ang="0">
                  <a:pos x="231" y="0"/>
                </a:cxn>
                <a:cxn ang="0">
                  <a:pos x="228" y="0"/>
                </a:cxn>
                <a:cxn ang="0">
                  <a:pos x="228" y="0"/>
                </a:cxn>
              </a:cxnLst>
              <a:rect l="0" t="0" r="r" b="b"/>
              <a:pathLst>
                <a:path w="235" h="176">
                  <a:moveTo>
                    <a:pt x="228" y="0"/>
                  </a:moveTo>
                  <a:lnTo>
                    <a:pt x="228" y="0"/>
                  </a:lnTo>
                  <a:lnTo>
                    <a:pt x="214" y="6"/>
                  </a:lnTo>
                  <a:lnTo>
                    <a:pt x="199" y="14"/>
                  </a:lnTo>
                  <a:lnTo>
                    <a:pt x="173" y="31"/>
                  </a:lnTo>
                  <a:lnTo>
                    <a:pt x="122" y="69"/>
                  </a:lnTo>
                  <a:lnTo>
                    <a:pt x="122" y="69"/>
                  </a:lnTo>
                  <a:lnTo>
                    <a:pt x="91" y="91"/>
                  </a:lnTo>
                  <a:lnTo>
                    <a:pt x="61" y="116"/>
                  </a:lnTo>
                  <a:lnTo>
                    <a:pt x="31" y="141"/>
                  </a:lnTo>
                  <a:lnTo>
                    <a:pt x="3" y="167"/>
                  </a:lnTo>
                  <a:lnTo>
                    <a:pt x="3" y="167"/>
                  </a:lnTo>
                  <a:lnTo>
                    <a:pt x="2" y="168"/>
                  </a:lnTo>
                  <a:lnTo>
                    <a:pt x="0" y="171"/>
                  </a:lnTo>
                  <a:lnTo>
                    <a:pt x="3" y="175"/>
                  </a:lnTo>
                  <a:lnTo>
                    <a:pt x="7" y="176"/>
                  </a:lnTo>
                  <a:lnTo>
                    <a:pt x="8" y="176"/>
                  </a:lnTo>
                  <a:lnTo>
                    <a:pt x="11" y="175"/>
                  </a:lnTo>
                  <a:lnTo>
                    <a:pt x="11" y="175"/>
                  </a:lnTo>
                  <a:lnTo>
                    <a:pt x="36" y="153"/>
                  </a:lnTo>
                  <a:lnTo>
                    <a:pt x="62" y="132"/>
                  </a:lnTo>
                  <a:lnTo>
                    <a:pt x="88" y="111"/>
                  </a:lnTo>
                  <a:lnTo>
                    <a:pt x="114" y="89"/>
                  </a:lnTo>
                  <a:lnTo>
                    <a:pt x="114" y="89"/>
                  </a:lnTo>
                  <a:lnTo>
                    <a:pt x="129" y="77"/>
                  </a:lnTo>
                  <a:lnTo>
                    <a:pt x="144" y="66"/>
                  </a:lnTo>
                  <a:lnTo>
                    <a:pt x="176" y="45"/>
                  </a:lnTo>
                  <a:lnTo>
                    <a:pt x="176" y="45"/>
                  </a:lnTo>
                  <a:lnTo>
                    <a:pt x="202" y="27"/>
                  </a:lnTo>
                  <a:lnTo>
                    <a:pt x="216" y="18"/>
                  </a:lnTo>
                  <a:lnTo>
                    <a:pt x="231" y="11"/>
                  </a:lnTo>
                  <a:lnTo>
                    <a:pt x="231" y="11"/>
                  </a:lnTo>
                  <a:lnTo>
                    <a:pt x="233" y="10"/>
                  </a:lnTo>
                  <a:lnTo>
                    <a:pt x="235" y="8"/>
                  </a:lnTo>
                  <a:lnTo>
                    <a:pt x="235" y="4"/>
                  </a:lnTo>
                  <a:lnTo>
                    <a:pt x="233" y="1"/>
                  </a:lnTo>
                  <a:lnTo>
                    <a:pt x="232" y="0"/>
                  </a:lnTo>
                  <a:lnTo>
                    <a:pt x="231" y="0"/>
                  </a:lnTo>
                  <a:lnTo>
                    <a:pt x="228" y="0"/>
                  </a:lnTo>
                  <a:lnTo>
                    <a:pt x="228"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48" name="Freeform 1060"/>
            <p:cNvSpPr/>
            <p:nvPr/>
          </p:nvSpPr>
          <p:spPr bwMode="auto">
            <a:xfrm>
              <a:off x="4819651" y="4319588"/>
              <a:ext cx="98425" cy="66675"/>
            </a:xfrm>
            <a:custGeom>
              <a:avLst/>
              <a:gdLst/>
              <a:ahLst/>
              <a:cxnLst>
                <a:cxn ang="0">
                  <a:pos x="236" y="2"/>
                </a:cxn>
                <a:cxn ang="0">
                  <a:pos x="236" y="2"/>
                </a:cxn>
                <a:cxn ang="0">
                  <a:pos x="221" y="13"/>
                </a:cxn>
                <a:cxn ang="0">
                  <a:pos x="207" y="22"/>
                </a:cxn>
                <a:cxn ang="0">
                  <a:pos x="174" y="41"/>
                </a:cxn>
                <a:cxn ang="0">
                  <a:pos x="174" y="41"/>
                </a:cxn>
                <a:cxn ang="0">
                  <a:pos x="101" y="84"/>
                </a:cxn>
                <a:cxn ang="0">
                  <a:pos x="101" y="84"/>
                </a:cxn>
                <a:cxn ang="0">
                  <a:pos x="75" y="102"/>
                </a:cxn>
                <a:cxn ang="0">
                  <a:pos x="50" y="121"/>
                </a:cxn>
                <a:cxn ang="0">
                  <a:pos x="2" y="161"/>
                </a:cxn>
                <a:cxn ang="0">
                  <a:pos x="2" y="161"/>
                </a:cxn>
                <a:cxn ang="0">
                  <a:pos x="0" y="164"/>
                </a:cxn>
                <a:cxn ang="0">
                  <a:pos x="0" y="165"/>
                </a:cxn>
                <a:cxn ang="0">
                  <a:pos x="0" y="168"/>
                </a:cxn>
                <a:cxn ang="0">
                  <a:pos x="2" y="169"/>
                </a:cxn>
                <a:cxn ang="0">
                  <a:pos x="5" y="170"/>
                </a:cxn>
                <a:cxn ang="0">
                  <a:pos x="8" y="170"/>
                </a:cxn>
                <a:cxn ang="0">
                  <a:pos x="11" y="169"/>
                </a:cxn>
                <a:cxn ang="0">
                  <a:pos x="11" y="169"/>
                </a:cxn>
                <a:cxn ang="0">
                  <a:pos x="37" y="147"/>
                </a:cxn>
                <a:cxn ang="0">
                  <a:pos x="64" y="124"/>
                </a:cxn>
                <a:cxn ang="0">
                  <a:pos x="93" y="104"/>
                </a:cxn>
                <a:cxn ang="0">
                  <a:pos x="108" y="93"/>
                </a:cxn>
                <a:cxn ang="0">
                  <a:pos x="123" y="85"/>
                </a:cxn>
                <a:cxn ang="0">
                  <a:pos x="123" y="85"/>
                </a:cxn>
                <a:cxn ang="0">
                  <a:pos x="157" y="66"/>
                </a:cxn>
                <a:cxn ang="0">
                  <a:pos x="190" y="45"/>
                </a:cxn>
                <a:cxn ang="0">
                  <a:pos x="190" y="45"/>
                </a:cxn>
                <a:cxn ang="0">
                  <a:pos x="217" y="29"/>
                </a:cxn>
                <a:cxn ang="0">
                  <a:pos x="232" y="20"/>
                </a:cxn>
                <a:cxn ang="0">
                  <a:pos x="244" y="9"/>
                </a:cxn>
                <a:cxn ang="0">
                  <a:pos x="244" y="9"/>
                </a:cxn>
                <a:cxn ang="0">
                  <a:pos x="246" y="8"/>
                </a:cxn>
                <a:cxn ang="0">
                  <a:pos x="246" y="5"/>
                </a:cxn>
                <a:cxn ang="0">
                  <a:pos x="245" y="2"/>
                </a:cxn>
                <a:cxn ang="0">
                  <a:pos x="241" y="0"/>
                </a:cxn>
                <a:cxn ang="0">
                  <a:pos x="238" y="0"/>
                </a:cxn>
                <a:cxn ang="0">
                  <a:pos x="236" y="2"/>
                </a:cxn>
                <a:cxn ang="0">
                  <a:pos x="236" y="2"/>
                </a:cxn>
              </a:cxnLst>
              <a:rect l="0" t="0" r="r" b="b"/>
              <a:pathLst>
                <a:path w="246" h="170">
                  <a:moveTo>
                    <a:pt x="236" y="2"/>
                  </a:moveTo>
                  <a:lnTo>
                    <a:pt x="236" y="2"/>
                  </a:lnTo>
                  <a:lnTo>
                    <a:pt x="221" y="13"/>
                  </a:lnTo>
                  <a:lnTo>
                    <a:pt x="207" y="22"/>
                  </a:lnTo>
                  <a:lnTo>
                    <a:pt x="174" y="41"/>
                  </a:lnTo>
                  <a:lnTo>
                    <a:pt x="174" y="41"/>
                  </a:lnTo>
                  <a:lnTo>
                    <a:pt x="101" y="84"/>
                  </a:lnTo>
                  <a:lnTo>
                    <a:pt x="101" y="84"/>
                  </a:lnTo>
                  <a:lnTo>
                    <a:pt x="75" y="102"/>
                  </a:lnTo>
                  <a:lnTo>
                    <a:pt x="50" y="121"/>
                  </a:lnTo>
                  <a:lnTo>
                    <a:pt x="2" y="161"/>
                  </a:lnTo>
                  <a:lnTo>
                    <a:pt x="2" y="161"/>
                  </a:lnTo>
                  <a:lnTo>
                    <a:pt x="0" y="164"/>
                  </a:lnTo>
                  <a:lnTo>
                    <a:pt x="0" y="165"/>
                  </a:lnTo>
                  <a:lnTo>
                    <a:pt x="0" y="168"/>
                  </a:lnTo>
                  <a:lnTo>
                    <a:pt x="2" y="169"/>
                  </a:lnTo>
                  <a:lnTo>
                    <a:pt x="5" y="170"/>
                  </a:lnTo>
                  <a:lnTo>
                    <a:pt x="8" y="170"/>
                  </a:lnTo>
                  <a:lnTo>
                    <a:pt x="11" y="169"/>
                  </a:lnTo>
                  <a:lnTo>
                    <a:pt x="11" y="169"/>
                  </a:lnTo>
                  <a:lnTo>
                    <a:pt x="37" y="147"/>
                  </a:lnTo>
                  <a:lnTo>
                    <a:pt x="64" y="124"/>
                  </a:lnTo>
                  <a:lnTo>
                    <a:pt x="93" y="104"/>
                  </a:lnTo>
                  <a:lnTo>
                    <a:pt x="108" y="93"/>
                  </a:lnTo>
                  <a:lnTo>
                    <a:pt x="123" y="85"/>
                  </a:lnTo>
                  <a:lnTo>
                    <a:pt x="123" y="85"/>
                  </a:lnTo>
                  <a:lnTo>
                    <a:pt x="157" y="66"/>
                  </a:lnTo>
                  <a:lnTo>
                    <a:pt x="190" y="45"/>
                  </a:lnTo>
                  <a:lnTo>
                    <a:pt x="190" y="45"/>
                  </a:lnTo>
                  <a:lnTo>
                    <a:pt x="217" y="29"/>
                  </a:lnTo>
                  <a:lnTo>
                    <a:pt x="232" y="20"/>
                  </a:lnTo>
                  <a:lnTo>
                    <a:pt x="244" y="9"/>
                  </a:lnTo>
                  <a:lnTo>
                    <a:pt x="244" y="9"/>
                  </a:lnTo>
                  <a:lnTo>
                    <a:pt x="246" y="8"/>
                  </a:lnTo>
                  <a:lnTo>
                    <a:pt x="246" y="5"/>
                  </a:lnTo>
                  <a:lnTo>
                    <a:pt x="245" y="2"/>
                  </a:lnTo>
                  <a:lnTo>
                    <a:pt x="241" y="0"/>
                  </a:lnTo>
                  <a:lnTo>
                    <a:pt x="238" y="0"/>
                  </a:lnTo>
                  <a:lnTo>
                    <a:pt x="236" y="2"/>
                  </a:lnTo>
                  <a:lnTo>
                    <a:pt x="23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49" name="Freeform 1061"/>
            <p:cNvSpPr/>
            <p:nvPr/>
          </p:nvSpPr>
          <p:spPr bwMode="auto">
            <a:xfrm>
              <a:off x="4827588" y="4351338"/>
              <a:ext cx="95250" cy="65088"/>
            </a:xfrm>
            <a:custGeom>
              <a:avLst/>
              <a:gdLst/>
              <a:ahLst/>
              <a:cxnLst>
                <a:cxn ang="0">
                  <a:pos x="230" y="1"/>
                </a:cxn>
                <a:cxn ang="0">
                  <a:pos x="230" y="1"/>
                </a:cxn>
                <a:cxn ang="0">
                  <a:pos x="224" y="7"/>
                </a:cxn>
                <a:cxn ang="0">
                  <a:pos x="217" y="12"/>
                </a:cxn>
                <a:cxn ang="0">
                  <a:pos x="202" y="22"/>
                </a:cxn>
                <a:cxn ang="0">
                  <a:pos x="186" y="31"/>
                </a:cxn>
                <a:cxn ang="0">
                  <a:pos x="170" y="41"/>
                </a:cxn>
                <a:cxn ang="0">
                  <a:pos x="170" y="41"/>
                </a:cxn>
                <a:cxn ang="0">
                  <a:pos x="152" y="52"/>
                </a:cxn>
                <a:cxn ang="0">
                  <a:pos x="132" y="64"/>
                </a:cxn>
                <a:cxn ang="0">
                  <a:pos x="114" y="75"/>
                </a:cxn>
                <a:cxn ang="0">
                  <a:pos x="94" y="86"/>
                </a:cxn>
                <a:cxn ang="0">
                  <a:pos x="94" y="86"/>
                </a:cxn>
                <a:cxn ang="0">
                  <a:pos x="60" y="109"/>
                </a:cxn>
                <a:cxn ang="0">
                  <a:pos x="26" y="132"/>
                </a:cxn>
                <a:cxn ang="0">
                  <a:pos x="26" y="132"/>
                </a:cxn>
                <a:cxn ang="0">
                  <a:pos x="19" y="137"/>
                </a:cxn>
                <a:cxn ang="0">
                  <a:pos x="11" y="143"/>
                </a:cxn>
                <a:cxn ang="0">
                  <a:pos x="4" y="149"/>
                </a:cxn>
                <a:cxn ang="0">
                  <a:pos x="3" y="153"/>
                </a:cxn>
                <a:cxn ang="0">
                  <a:pos x="0" y="158"/>
                </a:cxn>
                <a:cxn ang="0">
                  <a:pos x="0" y="158"/>
                </a:cxn>
                <a:cxn ang="0">
                  <a:pos x="0" y="161"/>
                </a:cxn>
                <a:cxn ang="0">
                  <a:pos x="2" y="162"/>
                </a:cxn>
                <a:cxn ang="0">
                  <a:pos x="6" y="165"/>
                </a:cxn>
                <a:cxn ang="0">
                  <a:pos x="9" y="165"/>
                </a:cxn>
                <a:cxn ang="0">
                  <a:pos x="11" y="164"/>
                </a:cxn>
                <a:cxn ang="0">
                  <a:pos x="12" y="161"/>
                </a:cxn>
                <a:cxn ang="0">
                  <a:pos x="12" y="161"/>
                </a:cxn>
                <a:cxn ang="0">
                  <a:pos x="15" y="154"/>
                </a:cxn>
                <a:cxn ang="0">
                  <a:pos x="20" y="149"/>
                </a:cxn>
                <a:cxn ang="0">
                  <a:pos x="28" y="143"/>
                </a:cxn>
                <a:cxn ang="0">
                  <a:pos x="36" y="137"/>
                </a:cxn>
                <a:cxn ang="0">
                  <a:pos x="53" y="127"/>
                </a:cxn>
                <a:cxn ang="0">
                  <a:pos x="66" y="119"/>
                </a:cxn>
                <a:cxn ang="0">
                  <a:pos x="66" y="119"/>
                </a:cxn>
                <a:cxn ang="0">
                  <a:pos x="100" y="97"/>
                </a:cxn>
                <a:cxn ang="0">
                  <a:pos x="118" y="86"/>
                </a:cxn>
                <a:cxn ang="0">
                  <a:pos x="136" y="76"/>
                </a:cxn>
                <a:cxn ang="0">
                  <a:pos x="136" y="76"/>
                </a:cxn>
                <a:cxn ang="0">
                  <a:pos x="151" y="68"/>
                </a:cxn>
                <a:cxn ang="0">
                  <a:pos x="165" y="59"/>
                </a:cxn>
                <a:cxn ang="0">
                  <a:pos x="191" y="39"/>
                </a:cxn>
                <a:cxn ang="0">
                  <a:pos x="191" y="39"/>
                </a:cxn>
                <a:cxn ang="0">
                  <a:pos x="203" y="31"/>
                </a:cxn>
                <a:cxn ang="0">
                  <a:pos x="216" y="25"/>
                </a:cxn>
                <a:cxn ang="0">
                  <a:pos x="228" y="18"/>
                </a:cxn>
                <a:cxn ang="0">
                  <a:pos x="238" y="9"/>
                </a:cxn>
                <a:cxn ang="0">
                  <a:pos x="238" y="9"/>
                </a:cxn>
                <a:cxn ang="0">
                  <a:pos x="240" y="8"/>
                </a:cxn>
                <a:cxn ang="0">
                  <a:pos x="241" y="5"/>
                </a:cxn>
                <a:cxn ang="0">
                  <a:pos x="238" y="1"/>
                </a:cxn>
                <a:cxn ang="0">
                  <a:pos x="234" y="0"/>
                </a:cxn>
                <a:cxn ang="0">
                  <a:pos x="233" y="0"/>
                </a:cxn>
                <a:cxn ang="0">
                  <a:pos x="230" y="1"/>
                </a:cxn>
                <a:cxn ang="0">
                  <a:pos x="230" y="1"/>
                </a:cxn>
              </a:cxnLst>
              <a:rect l="0" t="0" r="r" b="b"/>
              <a:pathLst>
                <a:path w="241" h="165">
                  <a:moveTo>
                    <a:pt x="230" y="1"/>
                  </a:moveTo>
                  <a:lnTo>
                    <a:pt x="230" y="1"/>
                  </a:lnTo>
                  <a:lnTo>
                    <a:pt x="224" y="7"/>
                  </a:lnTo>
                  <a:lnTo>
                    <a:pt x="217" y="12"/>
                  </a:lnTo>
                  <a:lnTo>
                    <a:pt x="202" y="22"/>
                  </a:lnTo>
                  <a:lnTo>
                    <a:pt x="186" y="31"/>
                  </a:lnTo>
                  <a:lnTo>
                    <a:pt x="170" y="41"/>
                  </a:lnTo>
                  <a:lnTo>
                    <a:pt x="170" y="41"/>
                  </a:lnTo>
                  <a:lnTo>
                    <a:pt x="152" y="52"/>
                  </a:lnTo>
                  <a:lnTo>
                    <a:pt x="132" y="64"/>
                  </a:lnTo>
                  <a:lnTo>
                    <a:pt x="114" y="75"/>
                  </a:lnTo>
                  <a:lnTo>
                    <a:pt x="94" y="86"/>
                  </a:lnTo>
                  <a:lnTo>
                    <a:pt x="94" y="86"/>
                  </a:lnTo>
                  <a:lnTo>
                    <a:pt x="60" y="109"/>
                  </a:lnTo>
                  <a:lnTo>
                    <a:pt x="26" y="132"/>
                  </a:lnTo>
                  <a:lnTo>
                    <a:pt x="26" y="132"/>
                  </a:lnTo>
                  <a:lnTo>
                    <a:pt x="19" y="137"/>
                  </a:lnTo>
                  <a:lnTo>
                    <a:pt x="11" y="143"/>
                  </a:lnTo>
                  <a:lnTo>
                    <a:pt x="4" y="149"/>
                  </a:lnTo>
                  <a:lnTo>
                    <a:pt x="3" y="153"/>
                  </a:lnTo>
                  <a:lnTo>
                    <a:pt x="0" y="158"/>
                  </a:lnTo>
                  <a:lnTo>
                    <a:pt x="0" y="158"/>
                  </a:lnTo>
                  <a:lnTo>
                    <a:pt x="0" y="161"/>
                  </a:lnTo>
                  <a:lnTo>
                    <a:pt x="2" y="162"/>
                  </a:lnTo>
                  <a:lnTo>
                    <a:pt x="6" y="165"/>
                  </a:lnTo>
                  <a:lnTo>
                    <a:pt x="9" y="165"/>
                  </a:lnTo>
                  <a:lnTo>
                    <a:pt x="11" y="164"/>
                  </a:lnTo>
                  <a:lnTo>
                    <a:pt x="12" y="161"/>
                  </a:lnTo>
                  <a:lnTo>
                    <a:pt x="12" y="161"/>
                  </a:lnTo>
                  <a:lnTo>
                    <a:pt x="15" y="154"/>
                  </a:lnTo>
                  <a:lnTo>
                    <a:pt x="20" y="149"/>
                  </a:lnTo>
                  <a:lnTo>
                    <a:pt x="28" y="143"/>
                  </a:lnTo>
                  <a:lnTo>
                    <a:pt x="36" y="137"/>
                  </a:lnTo>
                  <a:lnTo>
                    <a:pt x="53" y="127"/>
                  </a:lnTo>
                  <a:lnTo>
                    <a:pt x="66" y="119"/>
                  </a:lnTo>
                  <a:lnTo>
                    <a:pt x="66" y="119"/>
                  </a:lnTo>
                  <a:lnTo>
                    <a:pt x="100" y="97"/>
                  </a:lnTo>
                  <a:lnTo>
                    <a:pt x="118" y="86"/>
                  </a:lnTo>
                  <a:lnTo>
                    <a:pt x="136" y="76"/>
                  </a:lnTo>
                  <a:lnTo>
                    <a:pt x="136" y="76"/>
                  </a:lnTo>
                  <a:lnTo>
                    <a:pt x="151" y="68"/>
                  </a:lnTo>
                  <a:lnTo>
                    <a:pt x="165" y="59"/>
                  </a:lnTo>
                  <a:lnTo>
                    <a:pt x="191" y="39"/>
                  </a:lnTo>
                  <a:lnTo>
                    <a:pt x="191" y="39"/>
                  </a:lnTo>
                  <a:lnTo>
                    <a:pt x="203" y="31"/>
                  </a:lnTo>
                  <a:lnTo>
                    <a:pt x="216" y="25"/>
                  </a:lnTo>
                  <a:lnTo>
                    <a:pt x="228" y="18"/>
                  </a:lnTo>
                  <a:lnTo>
                    <a:pt x="238" y="9"/>
                  </a:lnTo>
                  <a:lnTo>
                    <a:pt x="238" y="9"/>
                  </a:lnTo>
                  <a:lnTo>
                    <a:pt x="240" y="8"/>
                  </a:lnTo>
                  <a:lnTo>
                    <a:pt x="241" y="5"/>
                  </a:lnTo>
                  <a:lnTo>
                    <a:pt x="238" y="1"/>
                  </a:lnTo>
                  <a:lnTo>
                    <a:pt x="234" y="0"/>
                  </a:lnTo>
                  <a:lnTo>
                    <a:pt x="233" y="0"/>
                  </a:lnTo>
                  <a:lnTo>
                    <a:pt x="230" y="1"/>
                  </a:lnTo>
                  <a:lnTo>
                    <a:pt x="23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50" name="Freeform 1062"/>
            <p:cNvSpPr/>
            <p:nvPr/>
          </p:nvSpPr>
          <p:spPr bwMode="auto">
            <a:xfrm>
              <a:off x="4822826" y="4378325"/>
              <a:ext cx="101600" cy="68263"/>
            </a:xfrm>
            <a:custGeom>
              <a:avLst/>
              <a:gdLst/>
              <a:ahLst/>
              <a:cxnLst>
                <a:cxn ang="0">
                  <a:pos x="249" y="1"/>
                </a:cxn>
                <a:cxn ang="0">
                  <a:pos x="249" y="1"/>
                </a:cxn>
                <a:cxn ang="0">
                  <a:pos x="219" y="17"/>
                </a:cxn>
                <a:cxn ang="0">
                  <a:pos x="188" y="33"/>
                </a:cxn>
                <a:cxn ang="0">
                  <a:pos x="157" y="51"/>
                </a:cxn>
                <a:cxn ang="0">
                  <a:pos x="129" y="69"/>
                </a:cxn>
                <a:cxn ang="0">
                  <a:pos x="129" y="69"/>
                </a:cxn>
                <a:cxn ang="0">
                  <a:pos x="99" y="89"/>
                </a:cxn>
                <a:cxn ang="0">
                  <a:pos x="69" y="111"/>
                </a:cxn>
                <a:cxn ang="0">
                  <a:pos x="69" y="111"/>
                </a:cxn>
                <a:cxn ang="0">
                  <a:pos x="54" y="124"/>
                </a:cxn>
                <a:cxn ang="0">
                  <a:pos x="40" y="140"/>
                </a:cxn>
                <a:cxn ang="0">
                  <a:pos x="31" y="147"/>
                </a:cxn>
                <a:cxn ang="0">
                  <a:pos x="23" y="153"/>
                </a:cxn>
                <a:cxn ang="0">
                  <a:pos x="14" y="158"/>
                </a:cxn>
                <a:cxn ang="0">
                  <a:pos x="6" y="161"/>
                </a:cxn>
                <a:cxn ang="0">
                  <a:pos x="6" y="161"/>
                </a:cxn>
                <a:cxn ang="0">
                  <a:pos x="3" y="161"/>
                </a:cxn>
                <a:cxn ang="0">
                  <a:pos x="2" y="164"/>
                </a:cxn>
                <a:cxn ang="0">
                  <a:pos x="0" y="165"/>
                </a:cxn>
                <a:cxn ang="0">
                  <a:pos x="2" y="167"/>
                </a:cxn>
                <a:cxn ang="0">
                  <a:pos x="3" y="170"/>
                </a:cxn>
                <a:cxn ang="0">
                  <a:pos x="6" y="171"/>
                </a:cxn>
                <a:cxn ang="0">
                  <a:pos x="8" y="171"/>
                </a:cxn>
                <a:cxn ang="0">
                  <a:pos x="8" y="171"/>
                </a:cxn>
                <a:cxn ang="0">
                  <a:pos x="14" y="170"/>
                </a:cxn>
                <a:cxn ang="0">
                  <a:pos x="20" y="167"/>
                </a:cxn>
                <a:cxn ang="0">
                  <a:pos x="29" y="162"/>
                </a:cxn>
                <a:cxn ang="0">
                  <a:pos x="38" y="154"/>
                </a:cxn>
                <a:cxn ang="0">
                  <a:pos x="46" y="147"/>
                </a:cxn>
                <a:cxn ang="0">
                  <a:pos x="46" y="147"/>
                </a:cxn>
                <a:cxn ang="0">
                  <a:pos x="66" y="130"/>
                </a:cxn>
                <a:cxn ang="0">
                  <a:pos x="86" y="114"/>
                </a:cxn>
                <a:cxn ang="0">
                  <a:pos x="126" y="85"/>
                </a:cxn>
                <a:cxn ang="0">
                  <a:pos x="126" y="85"/>
                </a:cxn>
                <a:cxn ang="0">
                  <a:pos x="140" y="75"/>
                </a:cxn>
                <a:cxn ang="0">
                  <a:pos x="156" y="64"/>
                </a:cxn>
                <a:cxn ang="0">
                  <a:pos x="189" y="45"/>
                </a:cxn>
                <a:cxn ang="0">
                  <a:pos x="222" y="28"/>
                </a:cxn>
                <a:cxn ang="0">
                  <a:pos x="256" y="11"/>
                </a:cxn>
                <a:cxn ang="0">
                  <a:pos x="256" y="11"/>
                </a:cxn>
                <a:cxn ang="0">
                  <a:pos x="257" y="9"/>
                </a:cxn>
                <a:cxn ang="0">
                  <a:pos x="258" y="8"/>
                </a:cxn>
                <a:cxn ang="0">
                  <a:pos x="257" y="4"/>
                </a:cxn>
                <a:cxn ang="0">
                  <a:pos x="254" y="1"/>
                </a:cxn>
                <a:cxn ang="0">
                  <a:pos x="252" y="0"/>
                </a:cxn>
                <a:cxn ang="0">
                  <a:pos x="249" y="1"/>
                </a:cxn>
                <a:cxn ang="0">
                  <a:pos x="249" y="1"/>
                </a:cxn>
              </a:cxnLst>
              <a:rect l="0" t="0" r="r" b="b"/>
              <a:pathLst>
                <a:path w="258" h="171">
                  <a:moveTo>
                    <a:pt x="249" y="1"/>
                  </a:moveTo>
                  <a:lnTo>
                    <a:pt x="249" y="1"/>
                  </a:lnTo>
                  <a:lnTo>
                    <a:pt x="219" y="17"/>
                  </a:lnTo>
                  <a:lnTo>
                    <a:pt x="188" y="33"/>
                  </a:lnTo>
                  <a:lnTo>
                    <a:pt x="157" y="51"/>
                  </a:lnTo>
                  <a:lnTo>
                    <a:pt x="129" y="69"/>
                  </a:lnTo>
                  <a:lnTo>
                    <a:pt x="129" y="69"/>
                  </a:lnTo>
                  <a:lnTo>
                    <a:pt x="99" y="89"/>
                  </a:lnTo>
                  <a:lnTo>
                    <a:pt x="69" y="111"/>
                  </a:lnTo>
                  <a:lnTo>
                    <a:pt x="69" y="111"/>
                  </a:lnTo>
                  <a:lnTo>
                    <a:pt x="54" y="124"/>
                  </a:lnTo>
                  <a:lnTo>
                    <a:pt x="40" y="140"/>
                  </a:lnTo>
                  <a:lnTo>
                    <a:pt x="31" y="147"/>
                  </a:lnTo>
                  <a:lnTo>
                    <a:pt x="23" y="153"/>
                  </a:lnTo>
                  <a:lnTo>
                    <a:pt x="14" y="158"/>
                  </a:lnTo>
                  <a:lnTo>
                    <a:pt x="6" y="161"/>
                  </a:lnTo>
                  <a:lnTo>
                    <a:pt x="6" y="161"/>
                  </a:lnTo>
                  <a:lnTo>
                    <a:pt x="3" y="161"/>
                  </a:lnTo>
                  <a:lnTo>
                    <a:pt x="2" y="164"/>
                  </a:lnTo>
                  <a:lnTo>
                    <a:pt x="0" y="165"/>
                  </a:lnTo>
                  <a:lnTo>
                    <a:pt x="2" y="167"/>
                  </a:lnTo>
                  <a:lnTo>
                    <a:pt x="3" y="170"/>
                  </a:lnTo>
                  <a:lnTo>
                    <a:pt x="6" y="171"/>
                  </a:lnTo>
                  <a:lnTo>
                    <a:pt x="8" y="171"/>
                  </a:lnTo>
                  <a:lnTo>
                    <a:pt x="8" y="171"/>
                  </a:lnTo>
                  <a:lnTo>
                    <a:pt x="14" y="170"/>
                  </a:lnTo>
                  <a:lnTo>
                    <a:pt x="20" y="167"/>
                  </a:lnTo>
                  <a:lnTo>
                    <a:pt x="29" y="162"/>
                  </a:lnTo>
                  <a:lnTo>
                    <a:pt x="38" y="154"/>
                  </a:lnTo>
                  <a:lnTo>
                    <a:pt x="46" y="147"/>
                  </a:lnTo>
                  <a:lnTo>
                    <a:pt x="46" y="147"/>
                  </a:lnTo>
                  <a:lnTo>
                    <a:pt x="66" y="130"/>
                  </a:lnTo>
                  <a:lnTo>
                    <a:pt x="86" y="114"/>
                  </a:lnTo>
                  <a:lnTo>
                    <a:pt x="126" y="85"/>
                  </a:lnTo>
                  <a:lnTo>
                    <a:pt x="126" y="85"/>
                  </a:lnTo>
                  <a:lnTo>
                    <a:pt x="140" y="75"/>
                  </a:lnTo>
                  <a:lnTo>
                    <a:pt x="156" y="64"/>
                  </a:lnTo>
                  <a:lnTo>
                    <a:pt x="189" y="45"/>
                  </a:lnTo>
                  <a:lnTo>
                    <a:pt x="222" y="28"/>
                  </a:lnTo>
                  <a:lnTo>
                    <a:pt x="256" y="11"/>
                  </a:lnTo>
                  <a:lnTo>
                    <a:pt x="256" y="11"/>
                  </a:lnTo>
                  <a:lnTo>
                    <a:pt x="257" y="9"/>
                  </a:lnTo>
                  <a:lnTo>
                    <a:pt x="258" y="8"/>
                  </a:lnTo>
                  <a:lnTo>
                    <a:pt x="257" y="4"/>
                  </a:lnTo>
                  <a:lnTo>
                    <a:pt x="254" y="1"/>
                  </a:lnTo>
                  <a:lnTo>
                    <a:pt x="252" y="0"/>
                  </a:lnTo>
                  <a:lnTo>
                    <a:pt x="249" y="1"/>
                  </a:lnTo>
                  <a:lnTo>
                    <a:pt x="24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51" name="Freeform 1063"/>
            <p:cNvSpPr/>
            <p:nvPr/>
          </p:nvSpPr>
          <p:spPr bwMode="auto">
            <a:xfrm>
              <a:off x="4827588" y="4410075"/>
              <a:ext cx="85725" cy="63500"/>
            </a:xfrm>
            <a:custGeom>
              <a:avLst/>
              <a:gdLst/>
              <a:ahLst/>
              <a:cxnLst>
                <a:cxn ang="0">
                  <a:pos x="208" y="1"/>
                </a:cxn>
                <a:cxn ang="0">
                  <a:pos x="208" y="1"/>
                </a:cxn>
                <a:cxn ang="0">
                  <a:pos x="155" y="34"/>
                </a:cxn>
                <a:cxn ang="0">
                  <a:pos x="127" y="52"/>
                </a:cxn>
                <a:cxn ang="0">
                  <a:pos x="101" y="69"/>
                </a:cxn>
                <a:cxn ang="0">
                  <a:pos x="75" y="89"/>
                </a:cxn>
                <a:cxn ang="0">
                  <a:pos x="50" y="108"/>
                </a:cxn>
                <a:cxn ang="0">
                  <a:pos x="25" y="129"/>
                </a:cxn>
                <a:cxn ang="0">
                  <a:pos x="2" y="150"/>
                </a:cxn>
                <a:cxn ang="0">
                  <a:pos x="2" y="150"/>
                </a:cxn>
                <a:cxn ang="0">
                  <a:pos x="0" y="153"/>
                </a:cxn>
                <a:cxn ang="0">
                  <a:pos x="0" y="154"/>
                </a:cxn>
                <a:cxn ang="0">
                  <a:pos x="2" y="158"/>
                </a:cxn>
                <a:cxn ang="0">
                  <a:pos x="6" y="161"/>
                </a:cxn>
                <a:cxn ang="0">
                  <a:pos x="8" y="159"/>
                </a:cxn>
                <a:cxn ang="0">
                  <a:pos x="11" y="158"/>
                </a:cxn>
                <a:cxn ang="0">
                  <a:pos x="11" y="158"/>
                </a:cxn>
                <a:cxn ang="0">
                  <a:pos x="33" y="137"/>
                </a:cxn>
                <a:cxn ang="0">
                  <a:pos x="58" y="116"/>
                </a:cxn>
                <a:cxn ang="0">
                  <a:pos x="83" y="98"/>
                </a:cxn>
                <a:cxn ang="0">
                  <a:pos x="108" y="78"/>
                </a:cxn>
                <a:cxn ang="0">
                  <a:pos x="134" y="61"/>
                </a:cxn>
                <a:cxn ang="0">
                  <a:pos x="161" y="43"/>
                </a:cxn>
                <a:cxn ang="0">
                  <a:pos x="215" y="12"/>
                </a:cxn>
                <a:cxn ang="0">
                  <a:pos x="215" y="12"/>
                </a:cxn>
                <a:cxn ang="0">
                  <a:pos x="216" y="9"/>
                </a:cxn>
                <a:cxn ang="0">
                  <a:pos x="217" y="8"/>
                </a:cxn>
                <a:cxn ang="0">
                  <a:pos x="216" y="4"/>
                </a:cxn>
                <a:cxn ang="0">
                  <a:pos x="213" y="1"/>
                </a:cxn>
                <a:cxn ang="0">
                  <a:pos x="211" y="0"/>
                </a:cxn>
                <a:cxn ang="0">
                  <a:pos x="208" y="1"/>
                </a:cxn>
                <a:cxn ang="0">
                  <a:pos x="208" y="1"/>
                </a:cxn>
              </a:cxnLst>
              <a:rect l="0" t="0" r="r" b="b"/>
              <a:pathLst>
                <a:path w="217" h="161">
                  <a:moveTo>
                    <a:pt x="208" y="1"/>
                  </a:moveTo>
                  <a:lnTo>
                    <a:pt x="208" y="1"/>
                  </a:lnTo>
                  <a:lnTo>
                    <a:pt x="155" y="34"/>
                  </a:lnTo>
                  <a:lnTo>
                    <a:pt x="127" y="52"/>
                  </a:lnTo>
                  <a:lnTo>
                    <a:pt x="101" y="69"/>
                  </a:lnTo>
                  <a:lnTo>
                    <a:pt x="75" y="89"/>
                  </a:lnTo>
                  <a:lnTo>
                    <a:pt x="50" y="108"/>
                  </a:lnTo>
                  <a:lnTo>
                    <a:pt x="25" y="129"/>
                  </a:lnTo>
                  <a:lnTo>
                    <a:pt x="2" y="150"/>
                  </a:lnTo>
                  <a:lnTo>
                    <a:pt x="2" y="150"/>
                  </a:lnTo>
                  <a:lnTo>
                    <a:pt x="0" y="153"/>
                  </a:lnTo>
                  <a:lnTo>
                    <a:pt x="0" y="154"/>
                  </a:lnTo>
                  <a:lnTo>
                    <a:pt x="2" y="158"/>
                  </a:lnTo>
                  <a:lnTo>
                    <a:pt x="6" y="161"/>
                  </a:lnTo>
                  <a:lnTo>
                    <a:pt x="8" y="159"/>
                  </a:lnTo>
                  <a:lnTo>
                    <a:pt x="11" y="158"/>
                  </a:lnTo>
                  <a:lnTo>
                    <a:pt x="11" y="158"/>
                  </a:lnTo>
                  <a:lnTo>
                    <a:pt x="33" y="137"/>
                  </a:lnTo>
                  <a:lnTo>
                    <a:pt x="58" y="116"/>
                  </a:lnTo>
                  <a:lnTo>
                    <a:pt x="83" y="98"/>
                  </a:lnTo>
                  <a:lnTo>
                    <a:pt x="108" y="78"/>
                  </a:lnTo>
                  <a:lnTo>
                    <a:pt x="134" y="61"/>
                  </a:lnTo>
                  <a:lnTo>
                    <a:pt x="161" y="43"/>
                  </a:lnTo>
                  <a:lnTo>
                    <a:pt x="215" y="12"/>
                  </a:lnTo>
                  <a:lnTo>
                    <a:pt x="215" y="12"/>
                  </a:lnTo>
                  <a:lnTo>
                    <a:pt x="216" y="9"/>
                  </a:lnTo>
                  <a:lnTo>
                    <a:pt x="217" y="8"/>
                  </a:lnTo>
                  <a:lnTo>
                    <a:pt x="216" y="4"/>
                  </a:lnTo>
                  <a:lnTo>
                    <a:pt x="213" y="1"/>
                  </a:lnTo>
                  <a:lnTo>
                    <a:pt x="211" y="0"/>
                  </a:lnTo>
                  <a:lnTo>
                    <a:pt x="208" y="1"/>
                  </a:lnTo>
                  <a:lnTo>
                    <a:pt x="20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52" name="Freeform 1064"/>
            <p:cNvSpPr/>
            <p:nvPr/>
          </p:nvSpPr>
          <p:spPr bwMode="auto">
            <a:xfrm>
              <a:off x="4806951" y="4443413"/>
              <a:ext cx="107950" cy="73025"/>
            </a:xfrm>
            <a:custGeom>
              <a:avLst/>
              <a:gdLst/>
              <a:ahLst/>
              <a:cxnLst>
                <a:cxn ang="0">
                  <a:pos x="266" y="0"/>
                </a:cxn>
                <a:cxn ang="0">
                  <a:pos x="266" y="0"/>
                </a:cxn>
                <a:cxn ang="0">
                  <a:pos x="232" y="25"/>
                </a:cxn>
                <a:cxn ang="0">
                  <a:pos x="195" y="49"/>
                </a:cxn>
                <a:cxn ang="0">
                  <a:pos x="123" y="94"/>
                </a:cxn>
                <a:cxn ang="0">
                  <a:pos x="123" y="94"/>
                </a:cxn>
                <a:cxn ang="0">
                  <a:pos x="62" y="131"/>
                </a:cxn>
                <a:cxn ang="0">
                  <a:pos x="30" y="152"/>
                </a:cxn>
                <a:cxn ang="0">
                  <a:pos x="16" y="162"/>
                </a:cxn>
                <a:cxn ang="0">
                  <a:pos x="2" y="173"/>
                </a:cxn>
                <a:cxn ang="0">
                  <a:pos x="2" y="173"/>
                </a:cxn>
                <a:cxn ang="0">
                  <a:pos x="0" y="175"/>
                </a:cxn>
                <a:cxn ang="0">
                  <a:pos x="0" y="179"/>
                </a:cxn>
                <a:cxn ang="0">
                  <a:pos x="3" y="182"/>
                </a:cxn>
                <a:cxn ang="0">
                  <a:pos x="5" y="183"/>
                </a:cxn>
                <a:cxn ang="0">
                  <a:pos x="12" y="183"/>
                </a:cxn>
                <a:cxn ang="0">
                  <a:pos x="12" y="183"/>
                </a:cxn>
                <a:cxn ang="0">
                  <a:pos x="16" y="182"/>
                </a:cxn>
                <a:cxn ang="0">
                  <a:pos x="17" y="179"/>
                </a:cxn>
                <a:cxn ang="0">
                  <a:pos x="19" y="178"/>
                </a:cxn>
                <a:cxn ang="0">
                  <a:pos x="17" y="175"/>
                </a:cxn>
                <a:cxn ang="0">
                  <a:pos x="17" y="175"/>
                </a:cxn>
                <a:cxn ang="0">
                  <a:pos x="46" y="154"/>
                </a:cxn>
                <a:cxn ang="0">
                  <a:pos x="77" y="135"/>
                </a:cxn>
                <a:cxn ang="0">
                  <a:pos x="138" y="98"/>
                </a:cxn>
                <a:cxn ang="0">
                  <a:pos x="138" y="98"/>
                </a:cxn>
                <a:cxn ang="0">
                  <a:pos x="206" y="56"/>
                </a:cxn>
                <a:cxn ang="0">
                  <a:pos x="238" y="34"/>
                </a:cxn>
                <a:cxn ang="0">
                  <a:pos x="271" y="11"/>
                </a:cxn>
                <a:cxn ang="0">
                  <a:pos x="271" y="11"/>
                </a:cxn>
                <a:cxn ang="0">
                  <a:pos x="272" y="9"/>
                </a:cxn>
                <a:cxn ang="0">
                  <a:pos x="274" y="7"/>
                </a:cxn>
                <a:cxn ang="0">
                  <a:pos x="272" y="3"/>
                </a:cxn>
                <a:cxn ang="0">
                  <a:pos x="271" y="0"/>
                </a:cxn>
                <a:cxn ang="0">
                  <a:pos x="270" y="0"/>
                </a:cxn>
                <a:cxn ang="0">
                  <a:pos x="267" y="0"/>
                </a:cxn>
                <a:cxn ang="0">
                  <a:pos x="266" y="0"/>
                </a:cxn>
                <a:cxn ang="0">
                  <a:pos x="266" y="0"/>
                </a:cxn>
              </a:cxnLst>
              <a:rect l="0" t="0" r="r" b="b"/>
              <a:pathLst>
                <a:path w="274" h="183">
                  <a:moveTo>
                    <a:pt x="266" y="0"/>
                  </a:moveTo>
                  <a:lnTo>
                    <a:pt x="266" y="0"/>
                  </a:lnTo>
                  <a:lnTo>
                    <a:pt x="232" y="25"/>
                  </a:lnTo>
                  <a:lnTo>
                    <a:pt x="195" y="49"/>
                  </a:lnTo>
                  <a:lnTo>
                    <a:pt x="123" y="94"/>
                  </a:lnTo>
                  <a:lnTo>
                    <a:pt x="123" y="94"/>
                  </a:lnTo>
                  <a:lnTo>
                    <a:pt x="62" y="131"/>
                  </a:lnTo>
                  <a:lnTo>
                    <a:pt x="30" y="152"/>
                  </a:lnTo>
                  <a:lnTo>
                    <a:pt x="16" y="162"/>
                  </a:lnTo>
                  <a:lnTo>
                    <a:pt x="2" y="173"/>
                  </a:lnTo>
                  <a:lnTo>
                    <a:pt x="2" y="173"/>
                  </a:lnTo>
                  <a:lnTo>
                    <a:pt x="0" y="175"/>
                  </a:lnTo>
                  <a:lnTo>
                    <a:pt x="0" y="179"/>
                  </a:lnTo>
                  <a:lnTo>
                    <a:pt x="3" y="182"/>
                  </a:lnTo>
                  <a:lnTo>
                    <a:pt x="5" y="183"/>
                  </a:lnTo>
                  <a:lnTo>
                    <a:pt x="12" y="183"/>
                  </a:lnTo>
                  <a:lnTo>
                    <a:pt x="12" y="183"/>
                  </a:lnTo>
                  <a:lnTo>
                    <a:pt x="16" y="182"/>
                  </a:lnTo>
                  <a:lnTo>
                    <a:pt x="17" y="179"/>
                  </a:lnTo>
                  <a:lnTo>
                    <a:pt x="19" y="178"/>
                  </a:lnTo>
                  <a:lnTo>
                    <a:pt x="17" y="175"/>
                  </a:lnTo>
                  <a:lnTo>
                    <a:pt x="17" y="175"/>
                  </a:lnTo>
                  <a:lnTo>
                    <a:pt x="46" y="154"/>
                  </a:lnTo>
                  <a:lnTo>
                    <a:pt x="77" y="135"/>
                  </a:lnTo>
                  <a:lnTo>
                    <a:pt x="138" y="98"/>
                  </a:lnTo>
                  <a:lnTo>
                    <a:pt x="138" y="98"/>
                  </a:lnTo>
                  <a:lnTo>
                    <a:pt x="206" y="56"/>
                  </a:lnTo>
                  <a:lnTo>
                    <a:pt x="238" y="34"/>
                  </a:lnTo>
                  <a:lnTo>
                    <a:pt x="271" y="11"/>
                  </a:lnTo>
                  <a:lnTo>
                    <a:pt x="271" y="11"/>
                  </a:lnTo>
                  <a:lnTo>
                    <a:pt x="272" y="9"/>
                  </a:lnTo>
                  <a:lnTo>
                    <a:pt x="274" y="7"/>
                  </a:lnTo>
                  <a:lnTo>
                    <a:pt x="272" y="3"/>
                  </a:lnTo>
                  <a:lnTo>
                    <a:pt x="271" y="0"/>
                  </a:lnTo>
                  <a:lnTo>
                    <a:pt x="270" y="0"/>
                  </a:lnTo>
                  <a:lnTo>
                    <a:pt x="267" y="0"/>
                  </a:lnTo>
                  <a:lnTo>
                    <a:pt x="266" y="0"/>
                  </a:lnTo>
                  <a:lnTo>
                    <a:pt x="266"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53" name="Freeform 1065"/>
            <p:cNvSpPr/>
            <p:nvPr/>
          </p:nvSpPr>
          <p:spPr bwMode="auto">
            <a:xfrm>
              <a:off x="4784726" y="4462463"/>
              <a:ext cx="139700" cy="87313"/>
            </a:xfrm>
            <a:custGeom>
              <a:avLst/>
              <a:gdLst/>
              <a:ahLst/>
              <a:cxnLst>
                <a:cxn ang="0">
                  <a:pos x="343" y="3"/>
                </a:cxn>
                <a:cxn ang="0">
                  <a:pos x="339" y="4"/>
                </a:cxn>
                <a:cxn ang="0">
                  <a:pos x="334" y="6"/>
                </a:cxn>
                <a:cxn ang="0">
                  <a:pos x="317" y="17"/>
                </a:cxn>
                <a:cxn ang="0">
                  <a:pos x="301" y="30"/>
                </a:cxn>
                <a:cxn ang="0">
                  <a:pos x="250" y="67"/>
                </a:cxn>
                <a:cxn ang="0">
                  <a:pos x="196" y="98"/>
                </a:cxn>
                <a:cxn ang="0">
                  <a:pos x="147" y="123"/>
                </a:cxn>
                <a:cxn ang="0">
                  <a:pos x="98" y="150"/>
                </a:cxn>
                <a:cxn ang="0">
                  <a:pos x="75" y="167"/>
                </a:cxn>
                <a:cxn ang="0">
                  <a:pos x="29" y="199"/>
                </a:cxn>
                <a:cxn ang="0">
                  <a:pos x="3" y="210"/>
                </a:cxn>
                <a:cxn ang="0">
                  <a:pos x="1" y="212"/>
                </a:cxn>
                <a:cxn ang="0">
                  <a:pos x="0" y="218"/>
                </a:cxn>
                <a:cxn ang="0">
                  <a:pos x="1" y="222"/>
                </a:cxn>
                <a:cxn ang="0">
                  <a:pos x="7" y="222"/>
                </a:cxn>
                <a:cxn ang="0">
                  <a:pos x="18" y="217"/>
                </a:cxn>
                <a:cxn ang="0">
                  <a:pos x="52" y="195"/>
                </a:cxn>
                <a:cxn ang="0">
                  <a:pos x="84" y="173"/>
                </a:cxn>
                <a:cxn ang="0">
                  <a:pos x="95" y="166"/>
                </a:cxn>
                <a:cxn ang="0">
                  <a:pos x="119" y="150"/>
                </a:cxn>
                <a:cxn ang="0">
                  <a:pos x="143" y="135"/>
                </a:cxn>
                <a:cxn ang="0">
                  <a:pos x="171" y="120"/>
                </a:cxn>
                <a:cxn ang="0">
                  <a:pos x="201" y="107"/>
                </a:cxn>
                <a:cxn ang="0">
                  <a:pos x="254" y="78"/>
                </a:cxn>
                <a:cxn ang="0">
                  <a:pos x="301" y="44"/>
                </a:cxn>
                <a:cxn ang="0">
                  <a:pos x="320" y="29"/>
                </a:cxn>
                <a:cxn ang="0">
                  <a:pos x="337" y="17"/>
                </a:cxn>
                <a:cxn ang="0">
                  <a:pos x="340" y="16"/>
                </a:cxn>
                <a:cxn ang="0">
                  <a:pos x="348" y="14"/>
                </a:cxn>
                <a:cxn ang="0">
                  <a:pos x="352" y="8"/>
                </a:cxn>
                <a:cxn ang="0">
                  <a:pos x="353" y="4"/>
                </a:cxn>
                <a:cxn ang="0">
                  <a:pos x="351" y="1"/>
                </a:cxn>
                <a:cxn ang="0">
                  <a:pos x="344" y="1"/>
                </a:cxn>
                <a:cxn ang="0">
                  <a:pos x="343" y="3"/>
                </a:cxn>
              </a:cxnLst>
              <a:rect l="0" t="0" r="r" b="b"/>
              <a:pathLst>
                <a:path w="353" h="222">
                  <a:moveTo>
                    <a:pt x="343" y="3"/>
                  </a:moveTo>
                  <a:lnTo>
                    <a:pt x="343" y="3"/>
                  </a:lnTo>
                  <a:lnTo>
                    <a:pt x="341" y="4"/>
                  </a:lnTo>
                  <a:lnTo>
                    <a:pt x="339" y="4"/>
                  </a:lnTo>
                  <a:lnTo>
                    <a:pt x="334" y="6"/>
                  </a:lnTo>
                  <a:lnTo>
                    <a:pt x="334" y="6"/>
                  </a:lnTo>
                  <a:lnTo>
                    <a:pt x="324" y="10"/>
                  </a:lnTo>
                  <a:lnTo>
                    <a:pt x="317" y="17"/>
                  </a:lnTo>
                  <a:lnTo>
                    <a:pt x="301" y="30"/>
                  </a:lnTo>
                  <a:lnTo>
                    <a:pt x="301" y="30"/>
                  </a:lnTo>
                  <a:lnTo>
                    <a:pt x="276" y="50"/>
                  </a:lnTo>
                  <a:lnTo>
                    <a:pt x="250" y="67"/>
                  </a:lnTo>
                  <a:lnTo>
                    <a:pt x="224" y="82"/>
                  </a:lnTo>
                  <a:lnTo>
                    <a:pt x="196" y="98"/>
                  </a:lnTo>
                  <a:lnTo>
                    <a:pt x="196" y="98"/>
                  </a:lnTo>
                  <a:lnTo>
                    <a:pt x="147" y="123"/>
                  </a:lnTo>
                  <a:lnTo>
                    <a:pt x="122" y="136"/>
                  </a:lnTo>
                  <a:lnTo>
                    <a:pt x="98" y="150"/>
                  </a:lnTo>
                  <a:lnTo>
                    <a:pt x="98" y="150"/>
                  </a:lnTo>
                  <a:lnTo>
                    <a:pt x="75" y="167"/>
                  </a:lnTo>
                  <a:lnTo>
                    <a:pt x="52" y="184"/>
                  </a:lnTo>
                  <a:lnTo>
                    <a:pt x="29" y="199"/>
                  </a:lnTo>
                  <a:lnTo>
                    <a:pt x="16" y="205"/>
                  </a:lnTo>
                  <a:lnTo>
                    <a:pt x="3" y="210"/>
                  </a:lnTo>
                  <a:lnTo>
                    <a:pt x="3" y="210"/>
                  </a:lnTo>
                  <a:lnTo>
                    <a:pt x="1" y="212"/>
                  </a:lnTo>
                  <a:lnTo>
                    <a:pt x="0" y="214"/>
                  </a:lnTo>
                  <a:lnTo>
                    <a:pt x="0" y="218"/>
                  </a:lnTo>
                  <a:lnTo>
                    <a:pt x="0" y="221"/>
                  </a:lnTo>
                  <a:lnTo>
                    <a:pt x="1" y="222"/>
                  </a:lnTo>
                  <a:lnTo>
                    <a:pt x="4" y="222"/>
                  </a:lnTo>
                  <a:lnTo>
                    <a:pt x="7" y="222"/>
                  </a:lnTo>
                  <a:lnTo>
                    <a:pt x="7" y="222"/>
                  </a:lnTo>
                  <a:lnTo>
                    <a:pt x="18" y="217"/>
                  </a:lnTo>
                  <a:lnTo>
                    <a:pt x="30" y="210"/>
                  </a:lnTo>
                  <a:lnTo>
                    <a:pt x="52" y="195"/>
                  </a:lnTo>
                  <a:lnTo>
                    <a:pt x="73" y="180"/>
                  </a:lnTo>
                  <a:lnTo>
                    <a:pt x="84" y="173"/>
                  </a:lnTo>
                  <a:lnTo>
                    <a:pt x="95" y="166"/>
                  </a:lnTo>
                  <a:lnTo>
                    <a:pt x="95" y="166"/>
                  </a:lnTo>
                  <a:lnTo>
                    <a:pt x="107" y="158"/>
                  </a:lnTo>
                  <a:lnTo>
                    <a:pt x="119" y="150"/>
                  </a:lnTo>
                  <a:lnTo>
                    <a:pt x="143" y="135"/>
                  </a:lnTo>
                  <a:lnTo>
                    <a:pt x="143" y="135"/>
                  </a:lnTo>
                  <a:lnTo>
                    <a:pt x="156" y="127"/>
                  </a:lnTo>
                  <a:lnTo>
                    <a:pt x="171" y="120"/>
                  </a:lnTo>
                  <a:lnTo>
                    <a:pt x="201" y="107"/>
                  </a:lnTo>
                  <a:lnTo>
                    <a:pt x="201" y="107"/>
                  </a:lnTo>
                  <a:lnTo>
                    <a:pt x="228" y="94"/>
                  </a:lnTo>
                  <a:lnTo>
                    <a:pt x="254" y="78"/>
                  </a:lnTo>
                  <a:lnTo>
                    <a:pt x="277" y="63"/>
                  </a:lnTo>
                  <a:lnTo>
                    <a:pt x="301" y="44"/>
                  </a:lnTo>
                  <a:lnTo>
                    <a:pt x="301" y="44"/>
                  </a:lnTo>
                  <a:lnTo>
                    <a:pt x="320" y="29"/>
                  </a:lnTo>
                  <a:lnTo>
                    <a:pt x="332" y="20"/>
                  </a:lnTo>
                  <a:lnTo>
                    <a:pt x="337" y="17"/>
                  </a:lnTo>
                  <a:lnTo>
                    <a:pt x="340" y="16"/>
                  </a:lnTo>
                  <a:lnTo>
                    <a:pt x="340" y="16"/>
                  </a:lnTo>
                  <a:lnTo>
                    <a:pt x="344" y="16"/>
                  </a:lnTo>
                  <a:lnTo>
                    <a:pt x="348" y="14"/>
                  </a:lnTo>
                  <a:lnTo>
                    <a:pt x="352" y="8"/>
                  </a:lnTo>
                  <a:lnTo>
                    <a:pt x="352" y="8"/>
                  </a:lnTo>
                  <a:lnTo>
                    <a:pt x="353" y="6"/>
                  </a:lnTo>
                  <a:lnTo>
                    <a:pt x="353" y="4"/>
                  </a:lnTo>
                  <a:lnTo>
                    <a:pt x="352" y="3"/>
                  </a:lnTo>
                  <a:lnTo>
                    <a:pt x="351" y="1"/>
                  </a:lnTo>
                  <a:lnTo>
                    <a:pt x="347" y="0"/>
                  </a:lnTo>
                  <a:lnTo>
                    <a:pt x="344" y="1"/>
                  </a:lnTo>
                  <a:lnTo>
                    <a:pt x="343" y="3"/>
                  </a:lnTo>
                  <a:lnTo>
                    <a:pt x="343"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54" name="Freeform 1066"/>
            <p:cNvSpPr/>
            <p:nvPr/>
          </p:nvSpPr>
          <p:spPr bwMode="auto">
            <a:xfrm>
              <a:off x="4519613" y="4484688"/>
              <a:ext cx="400050" cy="227013"/>
            </a:xfrm>
            <a:custGeom>
              <a:avLst/>
              <a:gdLst/>
              <a:ahLst/>
              <a:cxnLst>
                <a:cxn ang="0">
                  <a:pos x="1000" y="3"/>
                </a:cxn>
                <a:cxn ang="0">
                  <a:pos x="973" y="26"/>
                </a:cxn>
                <a:cxn ang="0">
                  <a:pos x="914" y="68"/>
                </a:cxn>
                <a:cxn ang="0">
                  <a:pos x="884" y="86"/>
                </a:cxn>
                <a:cxn ang="0">
                  <a:pos x="791" y="144"/>
                </a:cxn>
                <a:cxn ang="0">
                  <a:pos x="760" y="162"/>
                </a:cxn>
                <a:cxn ang="0">
                  <a:pos x="699" y="192"/>
                </a:cxn>
                <a:cxn ang="0">
                  <a:pos x="638" y="224"/>
                </a:cxn>
                <a:cxn ang="0">
                  <a:pos x="607" y="241"/>
                </a:cxn>
                <a:cxn ang="0">
                  <a:pos x="544" y="273"/>
                </a:cxn>
                <a:cxn ang="0">
                  <a:pos x="510" y="287"/>
                </a:cxn>
                <a:cxn ang="0">
                  <a:pos x="447" y="314"/>
                </a:cxn>
                <a:cxn ang="0">
                  <a:pos x="385" y="348"/>
                </a:cxn>
                <a:cxn ang="0">
                  <a:pos x="327" y="386"/>
                </a:cxn>
                <a:cxn ang="0">
                  <a:pos x="270" y="424"/>
                </a:cxn>
                <a:cxn ang="0">
                  <a:pos x="236" y="442"/>
                </a:cxn>
                <a:cxn ang="0">
                  <a:pos x="201" y="458"/>
                </a:cxn>
                <a:cxn ang="0">
                  <a:pos x="170" y="476"/>
                </a:cxn>
                <a:cxn ang="0">
                  <a:pos x="138" y="494"/>
                </a:cxn>
                <a:cxn ang="0">
                  <a:pos x="74" y="531"/>
                </a:cxn>
                <a:cxn ang="0">
                  <a:pos x="58" y="540"/>
                </a:cxn>
                <a:cxn ang="0">
                  <a:pos x="32" y="553"/>
                </a:cxn>
                <a:cxn ang="0">
                  <a:pos x="14" y="559"/>
                </a:cxn>
                <a:cxn ang="0">
                  <a:pos x="5" y="560"/>
                </a:cxn>
                <a:cxn ang="0">
                  <a:pos x="1" y="562"/>
                </a:cxn>
                <a:cxn ang="0">
                  <a:pos x="1" y="570"/>
                </a:cxn>
                <a:cxn ang="0">
                  <a:pos x="5" y="572"/>
                </a:cxn>
                <a:cxn ang="0">
                  <a:pos x="10" y="572"/>
                </a:cxn>
                <a:cxn ang="0">
                  <a:pos x="14" y="570"/>
                </a:cxn>
                <a:cxn ang="0">
                  <a:pos x="39" y="564"/>
                </a:cxn>
                <a:cxn ang="0">
                  <a:pos x="62" y="552"/>
                </a:cxn>
                <a:cxn ang="0">
                  <a:pos x="108" y="526"/>
                </a:cxn>
                <a:cxn ang="0">
                  <a:pos x="176" y="487"/>
                </a:cxn>
                <a:cxn ang="0">
                  <a:pos x="247" y="449"/>
                </a:cxn>
                <a:cxn ang="0">
                  <a:pos x="264" y="440"/>
                </a:cxn>
                <a:cxn ang="0">
                  <a:pos x="315" y="408"/>
                </a:cxn>
                <a:cxn ang="0">
                  <a:pos x="382" y="366"/>
                </a:cxn>
                <a:cxn ang="0">
                  <a:pos x="416" y="347"/>
                </a:cxn>
                <a:cxn ang="0">
                  <a:pos x="485" y="310"/>
                </a:cxn>
                <a:cxn ang="0">
                  <a:pos x="522" y="294"/>
                </a:cxn>
                <a:cxn ang="0">
                  <a:pos x="552" y="283"/>
                </a:cxn>
                <a:cxn ang="0">
                  <a:pos x="608" y="254"/>
                </a:cxn>
                <a:cxn ang="0">
                  <a:pos x="637" y="238"/>
                </a:cxn>
                <a:cxn ang="0">
                  <a:pos x="701" y="204"/>
                </a:cxn>
                <a:cxn ang="0">
                  <a:pos x="766" y="171"/>
                </a:cxn>
                <a:cxn ang="0">
                  <a:pos x="799" y="153"/>
                </a:cxn>
                <a:cxn ang="0">
                  <a:pos x="898" y="92"/>
                </a:cxn>
                <a:cxn ang="0">
                  <a:pos x="928" y="73"/>
                </a:cxn>
                <a:cxn ang="0">
                  <a:pos x="983" y="33"/>
                </a:cxn>
                <a:cxn ang="0">
                  <a:pos x="1008" y="11"/>
                </a:cxn>
                <a:cxn ang="0">
                  <a:pos x="1009" y="8"/>
                </a:cxn>
                <a:cxn ang="0">
                  <a:pos x="1008" y="3"/>
                </a:cxn>
                <a:cxn ang="0">
                  <a:pos x="1002" y="1"/>
                </a:cxn>
                <a:cxn ang="0">
                  <a:pos x="1000" y="3"/>
                </a:cxn>
              </a:cxnLst>
              <a:rect l="0" t="0" r="r" b="b"/>
              <a:pathLst>
                <a:path w="1009" h="572">
                  <a:moveTo>
                    <a:pt x="1000" y="3"/>
                  </a:moveTo>
                  <a:lnTo>
                    <a:pt x="1000" y="3"/>
                  </a:lnTo>
                  <a:lnTo>
                    <a:pt x="987" y="15"/>
                  </a:lnTo>
                  <a:lnTo>
                    <a:pt x="973" y="26"/>
                  </a:lnTo>
                  <a:lnTo>
                    <a:pt x="944" y="49"/>
                  </a:lnTo>
                  <a:lnTo>
                    <a:pt x="914" y="68"/>
                  </a:lnTo>
                  <a:lnTo>
                    <a:pt x="884" y="86"/>
                  </a:lnTo>
                  <a:lnTo>
                    <a:pt x="884" y="86"/>
                  </a:lnTo>
                  <a:lnTo>
                    <a:pt x="822" y="124"/>
                  </a:lnTo>
                  <a:lnTo>
                    <a:pt x="791" y="144"/>
                  </a:lnTo>
                  <a:lnTo>
                    <a:pt x="760" y="162"/>
                  </a:lnTo>
                  <a:lnTo>
                    <a:pt x="760" y="162"/>
                  </a:lnTo>
                  <a:lnTo>
                    <a:pt x="729" y="178"/>
                  </a:lnTo>
                  <a:lnTo>
                    <a:pt x="699" y="192"/>
                  </a:lnTo>
                  <a:lnTo>
                    <a:pt x="668" y="207"/>
                  </a:lnTo>
                  <a:lnTo>
                    <a:pt x="638" y="224"/>
                  </a:lnTo>
                  <a:lnTo>
                    <a:pt x="638" y="224"/>
                  </a:lnTo>
                  <a:lnTo>
                    <a:pt x="607" y="241"/>
                  </a:lnTo>
                  <a:lnTo>
                    <a:pt x="575" y="258"/>
                  </a:lnTo>
                  <a:lnTo>
                    <a:pt x="544" y="273"/>
                  </a:lnTo>
                  <a:lnTo>
                    <a:pt x="510" y="287"/>
                  </a:lnTo>
                  <a:lnTo>
                    <a:pt x="510" y="287"/>
                  </a:lnTo>
                  <a:lnTo>
                    <a:pt x="478" y="300"/>
                  </a:lnTo>
                  <a:lnTo>
                    <a:pt x="447" y="314"/>
                  </a:lnTo>
                  <a:lnTo>
                    <a:pt x="416" y="330"/>
                  </a:lnTo>
                  <a:lnTo>
                    <a:pt x="385" y="348"/>
                  </a:lnTo>
                  <a:lnTo>
                    <a:pt x="357" y="366"/>
                  </a:lnTo>
                  <a:lnTo>
                    <a:pt x="327" y="386"/>
                  </a:lnTo>
                  <a:lnTo>
                    <a:pt x="270" y="424"/>
                  </a:lnTo>
                  <a:lnTo>
                    <a:pt x="270" y="424"/>
                  </a:lnTo>
                  <a:lnTo>
                    <a:pt x="253" y="433"/>
                  </a:lnTo>
                  <a:lnTo>
                    <a:pt x="236" y="442"/>
                  </a:lnTo>
                  <a:lnTo>
                    <a:pt x="201" y="458"/>
                  </a:lnTo>
                  <a:lnTo>
                    <a:pt x="201" y="458"/>
                  </a:lnTo>
                  <a:lnTo>
                    <a:pt x="185" y="467"/>
                  </a:lnTo>
                  <a:lnTo>
                    <a:pt x="170" y="476"/>
                  </a:lnTo>
                  <a:lnTo>
                    <a:pt x="138" y="494"/>
                  </a:lnTo>
                  <a:lnTo>
                    <a:pt x="138" y="494"/>
                  </a:lnTo>
                  <a:lnTo>
                    <a:pt x="107" y="513"/>
                  </a:lnTo>
                  <a:lnTo>
                    <a:pt x="74" y="531"/>
                  </a:lnTo>
                  <a:lnTo>
                    <a:pt x="74" y="531"/>
                  </a:lnTo>
                  <a:lnTo>
                    <a:pt x="58" y="540"/>
                  </a:lnTo>
                  <a:lnTo>
                    <a:pt x="41" y="549"/>
                  </a:lnTo>
                  <a:lnTo>
                    <a:pt x="32" y="553"/>
                  </a:lnTo>
                  <a:lnTo>
                    <a:pt x="23" y="556"/>
                  </a:lnTo>
                  <a:lnTo>
                    <a:pt x="14" y="559"/>
                  </a:lnTo>
                  <a:lnTo>
                    <a:pt x="5" y="560"/>
                  </a:lnTo>
                  <a:lnTo>
                    <a:pt x="5" y="560"/>
                  </a:lnTo>
                  <a:lnTo>
                    <a:pt x="2" y="561"/>
                  </a:lnTo>
                  <a:lnTo>
                    <a:pt x="1" y="562"/>
                  </a:lnTo>
                  <a:lnTo>
                    <a:pt x="0" y="566"/>
                  </a:lnTo>
                  <a:lnTo>
                    <a:pt x="1" y="570"/>
                  </a:lnTo>
                  <a:lnTo>
                    <a:pt x="2" y="572"/>
                  </a:lnTo>
                  <a:lnTo>
                    <a:pt x="5" y="572"/>
                  </a:lnTo>
                  <a:lnTo>
                    <a:pt x="10" y="572"/>
                  </a:lnTo>
                  <a:lnTo>
                    <a:pt x="10" y="572"/>
                  </a:lnTo>
                  <a:lnTo>
                    <a:pt x="14" y="570"/>
                  </a:lnTo>
                  <a:lnTo>
                    <a:pt x="14" y="570"/>
                  </a:lnTo>
                  <a:lnTo>
                    <a:pt x="26" y="568"/>
                  </a:lnTo>
                  <a:lnTo>
                    <a:pt x="39" y="564"/>
                  </a:lnTo>
                  <a:lnTo>
                    <a:pt x="51" y="559"/>
                  </a:lnTo>
                  <a:lnTo>
                    <a:pt x="62" y="552"/>
                  </a:lnTo>
                  <a:lnTo>
                    <a:pt x="86" y="539"/>
                  </a:lnTo>
                  <a:lnTo>
                    <a:pt x="108" y="526"/>
                  </a:lnTo>
                  <a:lnTo>
                    <a:pt x="108" y="526"/>
                  </a:lnTo>
                  <a:lnTo>
                    <a:pt x="176" y="487"/>
                  </a:lnTo>
                  <a:lnTo>
                    <a:pt x="211" y="467"/>
                  </a:lnTo>
                  <a:lnTo>
                    <a:pt x="247" y="449"/>
                  </a:lnTo>
                  <a:lnTo>
                    <a:pt x="247" y="449"/>
                  </a:lnTo>
                  <a:lnTo>
                    <a:pt x="264" y="440"/>
                  </a:lnTo>
                  <a:lnTo>
                    <a:pt x="281" y="429"/>
                  </a:lnTo>
                  <a:lnTo>
                    <a:pt x="315" y="408"/>
                  </a:lnTo>
                  <a:lnTo>
                    <a:pt x="348" y="386"/>
                  </a:lnTo>
                  <a:lnTo>
                    <a:pt x="382" y="366"/>
                  </a:lnTo>
                  <a:lnTo>
                    <a:pt x="382" y="366"/>
                  </a:lnTo>
                  <a:lnTo>
                    <a:pt x="416" y="347"/>
                  </a:lnTo>
                  <a:lnTo>
                    <a:pt x="451" y="327"/>
                  </a:lnTo>
                  <a:lnTo>
                    <a:pt x="485" y="310"/>
                  </a:lnTo>
                  <a:lnTo>
                    <a:pt x="503" y="302"/>
                  </a:lnTo>
                  <a:lnTo>
                    <a:pt x="522" y="294"/>
                  </a:lnTo>
                  <a:lnTo>
                    <a:pt x="522" y="294"/>
                  </a:lnTo>
                  <a:lnTo>
                    <a:pt x="552" y="283"/>
                  </a:lnTo>
                  <a:lnTo>
                    <a:pt x="580" y="270"/>
                  </a:lnTo>
                  <a:lnTo>
                    <a:pt x="608" y="254"/>
                  </a:lnTo>
                  <a:lnTo>
                    <a:pt x="637" y="238"/>
                  </a:lnTo>
                  <a:lnTo>
                    <a:pt x="637" y="238"/>
                  </a:lnTo>
                  <a:lnTo>
                    <a:pt x="668" y="221"/>
                  </a:lnTo>
                  <a:lnTo>
                    <a:pt x="701" y="204"/>
                  </a:lnTo>
                  <a:lnTo>
                    <a:pt x="733" y="188"/>
                  </a:lnTo>
                  <a:lnTo>
                    <a:pt x="766" y="171"/>
                  </a:lnTo>
                  <a:lnTo>
                    <a:pt x="766" y="171"/>
                  </a:lnTo>
                  <a:lnTo>
                    <a:pt x="799" y="153"/>
                  </a:lnTo>
                  <a:lnTo>
                    <a:pt x="833" y="132"/>
                  </a:lnTo>
                  <a:lnTo>
                    <a:pt x="898" y="92"/>
                  </a:lnTo>
                  <a:lnTo>
                    <a:pt x="898" y="92"/>
                  </a:lnTo>
                  <a:lnTo>
                    <a:pt x="928" y="73"/>
                  </a:lnTo>
                  <a:lnTo>
                    <a:pt x="956" y="54"/>
                  </a:lnTo>
                  <a:lnTo>
                    <a:pt x="983" y="33"/>
                  </a:lnTo>
                  <a:lnTo>
                    <a:pt x="995" y="22"/>
                  </a:lnTo>
                  <a:lnTo>
                    <a:pt x="1008" y="11"/>
                  </a:lnTo>
                  <a:lnTo>
                    <a:pt x="1008" y="11"/>
                  </a:lnTo>
                  <a:lnTo>
                    <a:pt x="1009" y="8"/>
                  </a:lnTo>
                  <a:lnTo>
                    <a:pt x="1009" y="7"/>
                  </a:lnTo>
                  <a:lnTo>
                    <a:pt x="1008" y="3"/>
                  </a:lnTo>
                  <a:lnTo>
                    <a:pt x="1004" y="0"/>
                  </a:lnTo>
                  <a:lnTo>
                    <a:pt x="1002" y="1"/>
                  </a:lnTo>
                  <a:lnTo>
                    <a:pt x="1000" y="3"/>
                  </a:lnTo>
                  <a:lnTo>
                    <a:pt x="1000"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55" name="Freeform 1067"/>
            <p:cNvSpPr/>
            <p:nvPr/>
          </p:nvSpPr>
          <p:spPr bwMode="auto">
            <a:xfrm>
              <a:off x="4546601" y="4522788"/>
              <a:ext cx="357188" cy="195263"/>
            </a:xfrm>
            <a:custGeom>
              <a:avLst/>
              <a:gdLst/>
              <a:ahLst/>
              <a:cxnLst>
                <a:cxn ang="0">
                  <a:pos x="892" y="3"/>
                </a:cxn>
                <a:cxn ang="0">
                  <a:pos x="883" y="10"/>
                </a:cxn>
                <a:cxn ang="0">
                  <a:pos x="849" y="26"/>
                </a:cxn>
                <a:cxn ang="0">
                  <a:pos x="835" y="33"/>
                </a:cxn>
                <a:cxn ang="0">
                  <a:pos x="798" y="56"/>
                </a:cxn>
                <a:cxn ang="0">
                  <a:pos x="740" y="91"/>
                </a:cxn>
                <a:cxn ang="0">
                  <a:pos x="685" y="131"/>
                </a:cxn>
                <a:cxn ang="0">
                  <a:pos x="659" y="149"/>
                </a:cxn>
                <a:cxn ang="0">
                  <a:pos x="604" y="184"/>
                </a:cxn>
                <a:cxn ang="0">
                  <a:pos x="520" y="231"/>
                </a:cxn>
                <a:cxn ang="0">
                  <a:pos x="463" y="261"/>
                </a:cxn>
                <a:cxn ang="0">
                  <a:pos x="357" y="322"/>
                </a:cxn>
                <a:cxn ang="0">
                  <a:pos x="328" y="337"/>
                </a:cxn>
                <a:cxn ang="0">
                  <a:pos x="242" y="382"/>
                </a:cxn>
                <a:cxn ang="0">
                  <a:pos x="184" y="409"/>
                </a:cxn>
                <a:cxn ang="0">
                  <a:pos x="124" y="433"/>
                </a:cxn>
                <a:cxn ang="0">
                  <a:pos x="100" y="442"/>
                </a:cxn>
                <a:cxn ang="0">
                  <a:pos x="75" y="451"/>
                </a:cxn>
                <a:cxn ang="0">
                  <a:pos x="41" y="468"/>
                </a:cxn>
                <a:cxn ang="0">
                  <a:pos x="14" y="479"/>
                </a:cxn>
                <a:cxn ang="0">
                  <a:pos x="5" y="480"/>
                </a:cxn>
                <a:cxn ang="0">
                  <a:pos x="1" y="482"/>
                </a:cxn>
                <a:cxn ang="0">
                  <a:pos x="0" y="489"/>
                </a:cxn>
                <a:cxn ang="0">
                  <a:pos x="2" y="492"/>
                </a:cxn>
                <a:cxn ang="0">
                  <a:pos x="5" y="492"/>
                </a:cxn>
                <a:cxn ang="0">
                  <a:pos x="32" y="485"/>
                </a:cxn>
                <a:cxn ang="0">
                  <a:pos x="57" y="475"/>
                </a:cxn>
                <a:cxn ang="0">
                  <a:pos x="96" y="455"/>
                </a:cxn>
                <a:cxn ang="0">
                  <a:pos x="108" y="450"/>
                </a:cxn>
                <a:cxn ang="0">
                  <a:pos x="193" y="417"/>
                </a:cxn>
                <a:cxn ang="0">
                  <a:pos x="221" y="404"/>
                </a:cxn>
                <a:cxn ang="0">
                  <a:pos x="308" y="363"/>
                </a:cxn>
                <a:cxn ang="0">
                  <a:pos x="336" y="348"/>
                </a:cxn>
                <a:cxn ang="0">
                  <a:pos x="429" y="293"/>
                </a:cxn>
                <a:cxn ang="0">
                  <a:pos x="460" y="276"/>
                </a:cxn>
                <a:cxn ang="0">
                  <a:pos x="578" y="213"/>
                </a:cxn>
                <a:cxn ang="0">
                  <a:pos x="635" y="179"/>
                </a:cxn>
                <a:cxn ang="0">
                  <a:pos x="690" y="140"/>
                </a:cxn>
                <a:cxn ang="0">
                  <a:pos x="718" y="120"/>
                </a:cxn>
                <a:cxn ang="0">
                  <a:pos x="803" y="67"/>
                </a:cxn>
                <a:cxn ang="0">
                  <a:pos x="834" y="47"/>
                </a:cxn>
                <a:cxn ang="0">
                  <a:pos x="867" y="31"/>
                </a:cxn>
                <a:cxn ang="0">
                  <a:pos x="876" y="27"/>
                </a:cxn>
                <a:cxn ang="0">
                  <a:pos x="893" y="18"/>
                </a:cxn>
                <a:cxn ang="0">
                  <a:pos x="900" y="10"/>
                </a:cxn>
                <a:cxn ang="0">
                  <a:pos x="901" y="6"/>
                </a:cxn>
                <a:cxn ang="0">
                  <a:pos x="898" y="1"/>
                </a:cxn>
                <a:cxn ang="0">
                  <a:pos x="894" y="1"/>
                </a:cxn>
                <a:cxn ang="0">
                  <a:pos x="892" y="3"/>
                </a:cxn>
              </a:cxnLst>
              <a:rect l="0" t="0" r="r" b="b"/>
              <a:pathLst>
                <a:path w="901" h="492">
                  <a:moveTo>
                    <a:pt x="892" y="3"/>
                  </a:moveTo>
                  <a:lnTo>
                    <a:pt x="892" y="3"/>
                  </a:lnTo>
                  <a:lnTo>
                    <a:pt x="888" y="6"/>
                  </a:lnTo>
                  <a:lnTo>
                    <a:pt x="883" y="10"/>
                  </a:lnTo>
                  <a:lnTo>
                    <a:pt x="872" y="17"/>
                  </a:lnTo>
                  <a:lnTo>
                    <a:pt x="849" y="26"/>
                  </a:lnTo>
                  <a:lnTo>
                    <a:pt x="849" y="26"/>
                  </a:lnTo>
                  <a:lnTo>
                    <a:pt x="835" y="33"/>
                  </a:lnTo>
                  <a:lnTo>
                    <a:pt x="822" y="40"/>
                  </a:lnTo>
                  <a:lnTo>
                    <a:pt x="798" y="56"/>
                  </a:lnTo>
                  <a:lnTo>
                    <a:pt x="798" y="56"/>
                  </a:lnTo>
                  <a:lnTo>
                    <a:pt x="740" y="91"/>
                  </a:lnTo>
                  <a:lnTo>
                    <a:pt x="713" y="111"/>
                  </a:lnTo>
                  <a:lnTo>
                    <a:pt x="685" y="131"/>
                  </a:lnTo>
                  <a:lnTo>
                    <a:pt x="685" y="131"/>
                  </a:lnTo>
                  <a:lnTo>
                    <a:pt x="659" y="149"/>
                  </a:lnTo>
                  <a:lnTo>
                    <a:pt x="631" y="167"/>
                  </a:lnTo>
                  <a:lnTo>
                    <a:pt x="604" y="184"/>
                  </a:lnTo>
                  <a:lnTo>
                    <a:pt x="576" y="200"/>
                  </a:lnTo>
                  <a:lnTo>
                    <a:pt x="520" y="231"/>
                  </a:lnTo>
                  <a:lnTo>
                    <a:pt x="463" y="261"/>
                  </a:lnTo>
                  <a:lnTo>
                    <a:pt x="463" y="261"/>
                  </a:lnTo>
                  <a:lnTo>
                    <a:pt x="409" y="290"/>
                  </a:lnTo>
                  <a:lnTo>
                    <a:pt x="357" y="322"/>
                  </a:lnTo>
                  <a:lnTo>
                    <a:pt x="357" y="322"/>
                  </a:lnTo>
                  <a:lnTo>
                    <a:pt x="328" y="337"/>
                  </a:lnTo>
                  <a:lnTo>
                    <a:pt x="300" y="353"/>
                  </a:lnTo>
                  <a:lnTo>
                    <a:pt x="242" y="382"/>
                  </a:lnTo>
                  <a:lnTo>
                    <a:pt x="242" y="382"/>
                  </a:lnTo>
                  <a:lnTo>
                    <a:pt x="184" y="409"/>
                  </a:lnTo>
                  <a:lnTo>
                    <a:pt x="154" y="421"/>
                  </a:lnTo>
                  <a:lnTo>
                    <a:pt x="124" y="433"/>
                  </a:lnTo>
                  <a:lnTo>
                    <a:pt x="124" y="433"/>
                  </a:lnTo>
                  <a:lnTo>
                    <a:pt x="100" y="442"/>
                  </a:lnTo>
                  <a:lnTo>
                    <a:pt x="75" y="451"/>
                  </a:lnTo>
                  <a:lnTo>
                    <a:pt x="75" y="451"/>
                  </a:lnTo>
                  <a:lnTo>
                    <a:pt x="58" y="459"/>
                  </a:lnTo>
                  <a:lnTo>
                    <a:pt x="41" y="468"/>
                  </a:lnTo>
                  <a:lnTo>
                    <a:pt x="23" y="476"/>
                  </a:lnTo>
                  <a:lnTo>
                    <a:pt x="14" y="479"/>
                  </a:lnTo>
                  <a:lnTo>
                    <a:pt x="5" y="480"/>
                  </a:lnTo>
                  <a:lnTo>
                    <a:pt x="5" y="480"/>
                  </a:lnTo>
                  <a:lnTo>
                    <a:pt x="2" y="481"/>
                  </a:lnTo>
                  <a:lnTo>
                    <a:pt x="1" y="482"/>
                  </a:lnTo>
                  <a:lnTo>
                    <a:pt x="0" y="486"/>
                  </a:lnTo>
                  <a:lnTo>
                    <a:pt x="0" y="489"/>
                  </a:lnTo>
                  <a:lnTo>
                    <a:pt x="1" y="490"/>
                  </a:lnTo>
                  <a:lnTo>
                    <a:pt x="2" y="492"/>
                  </a:lnTo>
                  <a:lnTo>
                    <a:pt x="5" y="492"/>
                  </a:lnTo>
                  <a:lnTo>
                    <a:pt x="5" y="492"/>
                  </a:lnTo>
                  <a:lnTo>
                    <a:pt x="19" y="489"/>
                  </a:lnTo>
                  <a:lnTo>
                    <a:pt x="32" y="485"/>
                  </a:lnTo>
                  <a:lnTo>
                    <a:pt x="45" y="480"/>
                  </a:lnTo>
                  <a:lnTo>
                    <a:pt x="57" y="475"/>
                  </a:lnTo>
                  <a:lnTo>
                    <a:pt x="83" y="462"/>
                  </a:lnTo>
                  <a:lnTo>
                    <a:pt x="96" y="455"/>
                  </a:lnTo>
                  <a:lnTo>
                    <a:pt x="108" y="450"/>
                  </a:lnTo>
                  <a:lnTo>
                    <a:pt x="108" y="450"/>
                  </a:lnTo>
                  <a:lnTo>
                    <a:pt x="166" y="429"/>
                  </a:lnTo>
                  <a:lnTo>
                    <a:pt x="193" y="417"/>
                  </a:lnTo>
                  <a:lnTo>
                    <a:pt x="221" y="404"/>
                  </a:lnTo>
                  <a:lnTo>
                    <a:pt x="221" y="404"/>
                  </a:lnTo>
                  <a:lnTo>
                    <a:pt x="280" y="378"/>
                  </a:lnTo>
                  <a:lnTo>
                    <a:pt x="308" y="363"/>
                  </a:lnTo>
                  <a:lnTo>
                    <a:pt x="336" y="348"/>
                  </a:lnTo>
                  <a:lnTo>
                    <a:pt x="336" y="348"/>
                  </a:lnTo>
                  <a:lnTo>
                    <a:pt x="397" y="311"/>
                  </a:lnTo>
                  <a:lnTo>
                    <a:pt x="429" y="293"/>
                  </a:lnTo>
                  <a:lnTo>
                    <a:pt x="460" y="276"/>
                  </a:lnTo>
                  <a:lnTo>
                    <a:pt x="460" y="276"/>
                  </a:lnTo>
                  <a:lnTo>
                    <a:pt x="519" y="246"/>
                  </a:lnTo>
                  <a:lnTo>
                    <a:pt x="578" y="213"/>
                  </a:lnTo>
                  <a:lnTo>
                    <a:pt x="607" y="196"/>
                  </a:lnTo>
                  <a:lnTo>
                    <a:pt x="635" y="179"/>
                  </a:lnTo>
                  <a:lnTo>
                    <a:pt x="663" y="159"/>
                  </a:lnTo>
                  <a:lnTo>
                    <a:pt x="690" y="140"/>
                  </a:lnTo>
                  <a:lnTo>
                    <a:pt x="690" y="140"/>
                  </a:lnTo>
                  <a:lnTo>
                    <a:pt x="718" y="120"/>
                  </a:lnTo>
                  <a:lnTo>
                    <a:pt x="745" y="102"/>
                  </a:lnTo>
                  <a:lnTo>
                    <a:pt x="803" y="67"/>
                  </a:lnTo>
                  <a:lnTo>
                    <a:pt x="803" y="67"/>
                  </a:lnTo>
                  <a:lnTo>
                    <a:pt x="834" y="47"/>
                  </a:lnTo>
                  <a:lnTo>
                    <a:pt x="850" y="38"/>
                  </a:lnTo>
                  <a:lnTo>
                    <a:pt x="867" y="31"/>
                  </a:lnTo>
                  <a:lnTo>
                    <a:pt x="867" y="31"/>
                  </a:lnTo>
                  <a:lnTo>
                    <a:pt x="876" y="27"/>
                  </a:lnTo>
                  <a:lnTo>
                    <a:pt x="885" y="23"/>
                  </a:lnTo>
                  <a:lnTo>
                    <a:pt x="893" y="18"/>
                  </a:lnTo>
                  <a:lnTo>
                    <a:pt x="900" y="10"/>
                  </a:lnTo>
                  <a:lnTo>
                    <a:pt x="900" y="10"/>
                  </a:lnTo>
                  <a:lnTo>
                    <a:pt x="901" y="8"/>
                  </a:lnTo>
                  <a:lnTo>
                    <a:pt x="901" y="6"/>
                  </a:lnTo>
                  <a:lnTo>
                    <a:pt x="900" y="3"/>
                  </a:lnTo>
                  <a:lnTo>
                    <a:pt x="898" y="1"/>
                  </a:lnTo>
                  <a:lnTo>
                    <a:pt x="896" y="0"/>
                  </a:lnTo>
                  <a:lnTo>
                    <a:pt x="894" y="1"/>
                  </a:lnTo>
                  <a:lnTo>
                    <a:pt x="892" y="3"/>
                  </a:lnTo>
                  <a:lnTo>
                    <a:pt x="89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56" name="Freeform 1068"/>
            <p:cNvSpPr/>
            <p:nvPr/>
          </p:nvSpPr>
          <p:spPr bwMode="auto">
            <a:xfrm>
              <a:off x="4610101" y="4557713"/>
              <a:ext cx="282575" cy="153988"/>
            </a:xfrm>
            <a:custGeom>
              <a:avLst/>
              <a:gdLst/>
              <a:ahLst/>
              <a:cxnLst>
                <a:cxn ang="0">
                  <a:pos x="704" y="2"/>
                </a:cxn>
                <a:cxn ang="0">
                  <a:pos x="688" y="9"/>
                </a:cxn>
                <a:cxn ang="0">
                  <a:pos x="673" y="16"/>
                </a:cxn>
                <a:cxn ang="0">
                  <a:pos x="663" y="21"/>
                </a:cxn>
                <a:cxn ang="0">
                  <a:pos x="637" y="41"/>
                </a:cxn>
                <a:cxn ang="0">
                  <a:pos x="616" y="55"/>
                </a:cxn>
                <a:cxn ang="0">
                  <a:pos x="577" y="85"/>
                </a:cxn>
                <a:cxn ang="0">
                  <a:pos x="555" y="98"/>
                </a:cxn>
                <a:cxn ang="0">
                  <a:pos x="462" y="148"/>
                </a:cxn>
                <a:cxn ang="0">
                  <a:pos x="438" y="162"/>
                </a:cxn>
                <a:cxn ang="0">
                  <a:pos x="390" y="192"/>
                </a:cxn>
                <a:cxn ang="0">
                  <a:pos x="365" y="206"/>
                </a:cxn>
                <a:cxn ang="0">
                  <a:pos x="340" y="216"/>
                </a:cxn>
                <a:cxn ang="0">
                  <a:pos x="270" y="253"/>
                </a:cxn>
                <a:cxn ang="0">
                  <a:pos x="174" y="302"/>
                </a:cxn>
                <a:cxn ang="0">
                  <a:pos x="132" y="321"/>
                </a:cxn>
                <a:cxn ang="0">
                  <a:pos x="89" y="340"/>
                </a:cxn>
                <a:cxn ang="0">
                  <a:pos x="70" y="352"/>
                </a:cxn>
                <a:cxn ang="0">
                  <a:pos x="26" y="372"/>
                </a:cxn>
                <a:cxn ang="0">
                  <a:pos x="4" y="377"/>
                </a:cxn>
                <a:cxn ang="0">
                  <a:pos x="3" y="378"/>
                </a:cxn>
                <a:cxn ang="0">
                  <a:pos x="0" y="382"/>
                </a:cxn>
                <a:cxn ang="0">
                  <a:pos x="3" y="387"/>
                </a:cxn>
                <a:cxn ang="0">
                  <a:pos x="8" y="389"/>
                </a:cxn>
                <a:cxn ang="0">
                  <a:pos x="24" y="385"/>
                </a:cxn>
                <a:cxn ang="0">
                  <a:pos x="70" y="364"/>
                </a:cxn>
                <a:cxn ang="0">
                  <a:pos x="115" y="342"/>
                </a:cxn>
                <a:cxn ang="0">
                  <a:pos x="161" y="321"/>
                </a:cxn>
                <a:cxn ang="0">
                  <a:pos x="212" y="297"/>
                </a:cxn>
                <a:cxn ang="0">
                  <a:pos x="312" y="245"/>
                </a:cxn>
                <a:cxn ang="0">
                  <a:pos x="361" y="219"/>
                </a:cxn>
                <a:cxn ang="0">
                  <a:pos x="411" y="192"/>
                </a:cxn>
                <a:cxn ang="0">
                  <a:pos x="459" y="164"/>
                </a:cxn>
                <a:cxn ang="0">
                  <a:pos x="510" y="135"/>
                </a:cxn>
                <a:cxn ang="0">
                  <a:pos x="561" y="107"/>
                </a:cxn>
                <a:cxn ang="0">
                  <a:pos x="607" y="77"/>
                </a:cxn>
                <a:cxn ang="0">
                  <a:pos x="652" y="45"/>
                </a:cxn>
                <a:cxn ang="0">
                  <a:pos x="670" y="32"/>
                </a:cxn>
                <a:cxn ang="0">
                  <a:pos x="691" y="20"/>
                </a:cxn>
                <a:cxn ang="0">
                  <a:pos x="701" y="16"/>
                </a:cxn>
                <a:cxn ang="0">
                  <a:pos x="712" y="11"/>
                </a:cxn>
                <a:cxn ang="0">
                  <a:pos x="714" y="8"/>
                </a:cxn>
                <a:cxn ang="0">
                  <a:pos x="713" y="3"/>
                </a:cxn>
                <a:cxn ang="0">
                  <a:pos x="707" y="0"/>
                </a:cxn>
                <a:cxn ang="0">
                  <a:pos x="704" y="2"/>
                </a:cxn>
              </a:cxnLst>
              <a:rect l="0" t="0" r="r" b="b"/>
              <a:pathLst>
                <a:path w="714" h="389">
                  <a:moveTo>
                    <a:pt x="704" y="2"/>
                  </a:moveTo>
                  <a:lnTo>
                    <a:pt x="704" y="2"/>
                  </a:lnTo>
                  <a:lnTo>
                    <a:pt x="697" y="7"/>
                  </a:lnTo>
                  <a:lnTo>
                    <a:pt x="688" y="9"/>
                  </a:lnTo>
                  <a:lnTo>
                    <a:pt x="680" y="13"/>
                  </a:lnTo>
                  <a:lnTo>
                    <a:pt x="673" y="16"/>
                  </a:lnTo>
                  <a:lnTo>
                    <a:pt x="673" y="16"/>
                  </a:lnTo>
                  <a:lnTo>
                    <a:pt x="663" y="21"/>
                  </a:lnTo>
                  <a:lnTo>
                    <a:pt x="654" y="28"/>
                  </a:lnTo>
                  <a:lnTo>
                    <a:pt x="637" y="41"/>
                  </a:lnTo>
                  <a:lnTo>
                    <a:pt x="637" y="41"/>
                  </a:lnTo>
                  <a:lnTo>
                    <a:pt x="616" y="55"/>
                  </a:lnTo>
                  <a:lnTo>
                    <a:pt x="597" y="70"/>
                  </a:lnTo>
                  <a:lnTo>
                    <a:pt x="577" y="85"/>
                  </a:lnTo>
                  <a:lnTo>
                    <a:pt x="555" y="98"/>
                  </a:lnTo>
                  <a:lnTo>
                    <a:pt x="555" y="98"/>
                  </a:lnTo>
                  <a:lnTo>
                    <a:pt x="509" y="124"/>
                  </a:lnTo>
                  <a:lnTo>
                    <a:pt x="462" y="148"/>
                  </a:lnTo>
                  <a:lnTo>
                    <a:pt x="462" y="148"/>
                  </a:lnTo>
                  <a:lnTo>
                    <a:pt x="438" y="162"/>
                  </a:lnTo>
                  <a:lnTo>
                    <a:pt x="414" y="178"/>
                  </a:lnTo>
                  <a:lnTo>
                    <a:pt x="390" y="192"/>
                  </a:lnTo>
                  <a:lnTo>
                    <a:pt x="377" y="199"/>
                  </a:lnTo>
                  <a:lnTo>
                    <a:pt x="365" y="206"/>
                  </a:lnTo>
                  <a:lnTo>
                    <a:pt x="365" y="206"/>
                  </a:lnTo>
                  <a:lnTo>
                    <a:pt x="340" y="216"/>
                  </a:lnTo>
                  <a:lnTo>
                    <a:pt x="317" y="228"/>
                  </a:lnTo>
                  <a:lnTo>
                    <a:pt x="270" y="253"/>
                  </a:lnTo>
                  <a:lnTo>
                    <a:pt x="223" y="277"/>
                  </a:lnTo>
                  <a:lnTo>
                    <a:pt x="174" y="302"/>
                  </a:lnTo>
                  <a:lnTo>
                    <a:pt x="174" y="302"/>
                  </a:lnTo>
                  <a:lnTo>
                    <a:pt x="132" y="321"/>
                  </a:lnTo>
                  <a:lnTo>
                    <a:pt x="110" y="331"/>
                  </a:lnTo>
                  <a:lnTo>
                    <a:pt x="89" y="340"/>
                  </a:lnTo>
                  <a:lnTo>
                    <a:pt x="89" y="340"/>
                  </a:lnTo>
                  <a:lnTo>
                    <a:pt x="70" y="352"/>
                  </a:lnTo>
                  <a:lnTo>
                    <a:pt x="49" y="362"/>
                  </a:lnTo>
                  <a:lnTo>
                    <a:pt x="26" y="372"/>
                  </a:lnTo>
                  <a:lnTo>
                    <a:pt x="16" y="376"/>
                  </a:lnTo>
                  <a:lnTo>
                    <a:pt x="4" y="377"/>
                  </a:lnTo>
                  <a:lnTo>
                    <a:pt x="4" y="377"/>
                  </a:lnTo>
                  <a:lnTo>
                    <a:pt x="3" y="378"/>
                  </a:lnTo>
                  <a:lnTo>
                    <a:pt x="1" y="379"/>
                  </a:lnTo>
                  <a:lnTo>
                    <a:pt x="0" y="382"/>
                  </a:lnTo>
                  <a:lnTo>
                    <a:pt x="0" y="383"/>
                  </a:lnTo>
                  <a:lnTo>
                    <a:pt x="3" y="387"/>
                  </a:lnTo>
                  <a:lnTo>
                    <a:pt x="5" y="389"/>
                  </a:lnTo>
                  <a:lnTo>
                    <a:pt x="8" y="389"/>
                  </a:lnTo>
                  <a:lnTo>
                    <a:pt x="8" y="389"/>
                  </a:lnTo>
                  <a:lnTo>
                    <a:pt x="24" y="385"/>
                  </a:lnTo>
                  <a:lnTo>
                    <a:pt x="39" y="378"/>
                  </a:lnTo>
                  <a:lnTo>
                    <a:pt x="70" y="364"/>
                  </a:lnTo>
                  <a:lnTo>
                    <a:pt x="70" y="364"/>
                  </a:lnTo>
                  <a:lnTo>
                    <a:pt x="115" y="342"/>
                  </a:lnTo>
                  <a:lnTo>
                    <a:pt x="161" y="321"/>
                  </a:lnTo>
                  <a:lnTo>
                    <a:pt x="161" y="321"/>
                  </a:lnTo>
                  <a:lnTo>
                    <a:pt x="187" y="309"/>
                  </a:lnTo>
                  <a:lnTo>
                    <a:pt x="212" y="297"/>
                  </a:lnTo>
                  <a:lnTo>
                    <a:pt x="262" y="271"/>
                  </a:lnTo>
                  <a:lnTo>
                    <a:pt x="312" y="245"/>
                  </a:lnTo>
                  <a:lnTo>
                    <a:pt x="361" y="219"/>
                  </a:lnTo>
                  <a:lnTo>
                    <a:pt x="361" y="219"/>
                  </a:lnTo>
                  <a:lnTo>
                    <a:pt x="386" y="207"/>
                  </a:lnTo>
                  <a:lnTo>
                    <a:pt x="411" y="192"/>
                  </a:lnTo>
                  <a:lnTo>
                    <a:pt x="459" y="164"/>
                  </a:lnTo>
                  <a:lnTo>
                    <a:pt x="459" y="164"/>
                  </a:lnTo>
                  <a:lnTo>
                    <a:pt x="484" y="149"/>
                  </a:lnTo>
                  <a:lnTo>
                    <a:pt x="510" y="135"/>
                  </a:lnTo>
                  <a:lnTo>
                    <a:pt x="561" y="107"/>
                  </a:lnTo>
                  <a:lnTo>
                    <a:pt x="561" y="107"/>
                  </a:lnTo>
                  <a:lnTo>
                    <a:pt x="585" y="93"/>
                  </a:lnTo>
                  <a:lnTo>
                    <a:pt x="607" y="77"/>
                  </a:lnTo>
                  <a:lnTo>
                    <a:pt x="629" y="60"/>
                  </a:lnTo>
                  <a:lnTo>
                    <a:pt x="652" y="45"/>
                  </a:lnTo>
                  <a:lnTo>
                    <a:pt x="652" y="45"/>
                  </a:lnTo>
                  <a:lnTo>
                    <a:pt x="670" y="32"/>
                  </a:lnTo>
                  <a:lnTo>
                    <a:pt x="680" y="25"/>
                  </a:lnTo>
                  <a:lnTo>
                    <a:pt x="691" y="20"/>
                  </a:lnTo>
                  <a:lnTo>
                    <a:pt x="691" y="20"/>
                  </a:lnTo>
                  <a:lnTo>
                    <a:pt x="701" y="16"/>
                  </a:lnTo>
                  <a:lnTo>
                    <a:pt x="708" y="13"/>
                  </a:lnTo>
                  <a:lnTo>
                    <a:pt x="712" y="11"/>
                  </a:lnTo>
                  <a:lnTo>
                    <a:pt x="712" y="11"/>
                  </a:lnTo>
                  <a:lnTo>
                    <a:pt x="714" y="8"/>
                  </a:lnTo>
                  <a:lnTo>
                    <a:pt x="714" y="5"/>
                  </a:lnTo>
                  <a:lnTo>
                    <a:pt x="713" y="3"/>
                  </a:lnTo>
                  <a:lnTo>
                    <a:pt x="709" y="0"/>
                  </a:lnTo>
                  <a:lnTo>
                    <a:pt x="707" y="0"/>
                  </a:lnTo>
                  <a:lnTo>
                    <a:pt x="704" y="2"/>
                  </a:lnTo>
                  <a:lnTo>
                    <a:pt x="70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57" name="Freeform 1069"/>
            <p:cNvSpPr/>
            <p:nvPr/>
          </p:nvSpPr>
          <p:spPr bwMode="auto">
            <a:xfrm>
              <a:off x="4657726" y="4584700"/>
              <a:ext cx="220663" cy="123825"/>
            </a:xfrm>
            <a:custGeom>
              <a:avLst/>
              <a:gdLst/>
              <a:ahLst/>
              <a:cxnLst>
                <a:cxn ang="0">
                  <a:pos x="552" y="0"/>
                </a:cxn>
                <a:cxn ang="0">
                  <a:pos x="537" y="3"/>
                </a:cxn>
                <a:cxn ang="0">
                  <a:pos x="510" y="19"/>
                </a:cxn>
                <a:cxn ang="0">
                  <a:pos x="497" y="27"/>
                </a:cxn>
                <a:cxn ang="0">
                  <a:pos x="442" y="56"/>
                </a:cxn>
                <a:cxn ang="0">
                  <a:pos x="423" y="66"/>
                </a:cxn>
                <a:cxn ang="0">
                  <a:pos x="362" y="109"/>
                </a:cxn>
                <a:cxn ang="0">
                  <a:pos x="342" y="120"/>
                </a:cxn>
                <a:cxn ang="0">
                  <a:pos x="303" y="141"/>
                </a:cxn>
                <a:cxn ang="0">
                  <a:pos x="283" y="151"/>
                </a:cxn>
                <a:cxn ang="0">
                  <a:pos x="248" y="175"/>
                </a:cxn>
                <a:cxn ang="0">
                  <a:pos x="213" y="200"/>
                </a:cxn>
                <a:cxn ang="0">
                  <a:pos x="175" y="222"/>
                </a:cxn>
                <a:cxn ang="0">
                  <a:pos x="136" y="241"/>
                </a:cxn>
                <a:cxn ang="0">
                  <a:pos x="64" y="274"/>
                </a:cxn>
                <a:cxn ang="0">
                  <a:pos x="31" y="286"/>
                </a:cxn>
                <a:cxn ang="0">
                  <a:pos x="7" y="298"/>
                </a:cxn>
                <a:cxn ang="0">
                  <a:pos x="1" y="303"/>
                </a:cxn>
                <a:cxn ang="0">
                  <a:pos x="0" y="307"/>
                </a:cxn>
                <a:cxn ang="0">
                  <a:pos x="1" y="311"/>
                </a:cxn>
                <a:cxn ang="0">
                  <a:pos x="7" y="312"/>
                </a:cxn>
                <a:cxn ang="0">
                  <a:pos x="9" y="311"/>
                </a:cxn>
                <a:cxn ang="0">
                  <a:pos x="23" y="303"/>
                </a:cxn>
                <a:cxn ang="0">
                  <a:pos x="69" y="283"/>
                </a:cxn>
                <a:cxn ang="0">
                  <a:pos x="105" y="268"/>
                </a:cxn>
                <a:cxn ang="0">
                  <a:pos x="141" y="251"/>
                </a:cxn>
                <a:cxn ang="0">
                  <a:pos x="211" y="211"/>
                </a:cxn>
                <a:cxn ang="0">
                  <a:pos x="281" y="167"/>
                </a:cxn>
                <a:cxn ang="0">
                  <a:pos x="313" y="147"/>
                </a:cxn>
                <a:cxn ang="0">
                  <a:pos x="381" y="108"/>
                </a:cxn>
                <a:cxn ang="0">
                  <a:pos x="414" y="87"/>
                </a:cxn>
                <a:cxn ang="0">
                  <a:pos x="482" y="47"/>
                </a:cxn>
                <a:cxn ang="0">
                  <a:pos x="521" y="27"/>
                </a:cxn>
                <a:cxn ang="0">
                  <a:pos x="537" y="17"/>
                </a:cxn>
                <a:cxn ang="0">
                  <a:pos x="554" y="10"/>
                </a:cxn>
                <a:cxn ang="0">
                  <a:pos x="557" y="9"/>
                </a:cxn>
                <a:cxn ang="0">
                  <a:pos x="558" y="6"/>
                </a:cxn>
                <a:cxn ang="0">
                  <a:pos x="555" y="0"/>
                </a:cxn>
                <a:cxn ang="0">
                  <a:pos x="552" y="0"/>
                </a:cxn>
              </a:cxnLst>
              <a:rect l="0" t="0" r="r" b="b"/>
              <a:pathLst>
                <a:path w="558" h="312">
                  <a:moveTo>
                    <a:pt x="552" y="0"/>
                  </a:moveTo>
                  <a:lnTo>
                    <a:pt x="552" y="0"/>
                  </a:lnTo>
                  <a:lnTo>
                    <a:pt x="544" y="1"/>
                  </a:lnTo>
                  <a:lnTo>
                    <a:pt x="537" y="3"/>
                  </a:lnTo>
                  <a:lnTo>
                    <a:pt x="523" y="11"/>
                  </a:lnTo>
                  <a:lnTo>
                    <a:pt x="510" y="19"/>
                  </a:lnTo>
                  <a:lnTo>
                    <a:pt x="497" y="27"/>
                  </a:lnTo>
                  <a:lnTo>
                    <a:pt x="497" y="27"/>
                  </a:lnTo>
                  <a:lnTo>
                    <a:pt x="460" y="45"/>
                  </a:lnTo>
                  <a:lnTo>
                    <a:pt x="442" y="56"/>
                  </a:lnTo>
                  <a:lnTo>
                    <a:pt x="423" y="66"/>
                  </a:lnTo>
                  <a:lnTo>
                    <a:pt x="423" y="66"/>
                  </a:lnTo>
                  <a:lnTo>
                    <a:pt x="392" y="88"/>
                  </a:lnTo>
                  <a:lnTo>
                    <a:pt x="362" y="109"/>
                  </a:lnTo>
                  <a:lnTo>
                    <a:pt x="362" y="109"/>
                  </a:lnTo>
                  <a:lnTo>
                    <a:pt x="342" y="120"/>
                  </a:lnTo>
                  <a:lnTo>
                    <a:pt x="323" y="130"/>
                  </a:lnTo>
                  <a:lnTo>
                    <a:pt x="303" y="141"/>
                  </a:lnTo>
                  <a:lnTo>
                    <a:pt x="283" y="151"/>
                  </a:lnTo>
                  <a:lnTo>
                    <a:pt x="283" y="151"/>
                  </a:lnTo>
                  <a:lnTo>
                    <a:pt x="265" y="163"/>
                  </a:lnTo>
                  <a:lnTo>
                    <a:pt x="248" y="175"/>
                  </a:lnTo>
                  <a:lnTo>
                    <a:pt x="213" y="200"/>
                  </a:lnTo>
                  <a:lnTo>
                    <a:pt x="213" y="200"/>
                  </a:lnTo>
                  <a:lnTo>
                    <a:pt x="194" y="211"/>
                  </a:lnTo>
                  <a:lnTo>
                    <a:pt x="175" y="222"/>
                  </a:lnTo>
                  <a:lnTo>
                    <a:pt x="136" y="241"/>
                  </a:lnTo>
                  <a:lnTo>
                    <a:pt x="136" y="241"/>
                  </a:lnTo>
                  <a:lnTo>
                    <a:pt x="99" y="258"/>
                  </a:lnTo>
                  <a:lnTo>
                    <a:pt x="64" y="274"/>
                  </a:lnTo>
                  <a:lnTo>
                    <a:pt x="64" y="274"/>
                  </a:lnTo>
                  <a:lnTo>
                    <a:pt x="31" y="286"/>
                  </a:lnTo>
                  <a:lnTo>
                    <a:pt x="15" y="294"/>
                  </a:lnTo>
                  <a:lnTo>
                    <a:pt x="7" y="298"/>
                  </a:lnTo>
                  <a:lnTo>
                    <a:pt x="1" y="303"/>
                  </a:lnTo>
                  <a:lnTo>
                    <a:pt x="1" y="303"/>
                  </a:lnTo>
                  <a:lnTo>
                    <a:pt x="0" y="304"/>
                  </a:lnTo>
                  <a:lnTo>
                    <a:pt x="0" y="307"/>
                  </a:lnTo>
                  <a:lnTo>
                    <a:pt x="0" y="309"/>
                  </a:lnTo>
                  <a:lnTo>
                    <a:pt x="1" y="311"/>
                  </a:lnTo>
                  <a:lnTo>
                    <a:pt x="5" y="312"/>
                  </a:lnTo>
                  <a:lnTo>
                    <a:pt x="7" y="312"/>
                  </a:lnTo>
                  <a:lnTo>
                    <a:pt x="9" y="311"/>
                  </a:lnTo>
                  <a:lnTo>
                    <a:pt x="9" y="311"/>
                  </a:lnTo>
                  <a:lnTo>
                    <a:pt x="15" y="307"/>
                  </a:lnTo>
                  <a:lnTo>
                    <a:pt x="23" y="303"/>
                  </a:lnTo>
                  <a:lnTo>
                    <a:pt x="37" y="295"/>
                  </a:lnTo>
                  <a:lnTo>
                    <a:pt x="69" y="283"/>
                  </a:lnTo>
                  <a:lnTo>
                    <a:pt x="69" y="283"/>
                  </a:lnTo>
                  <a:lnTo>
                    <a:pt x="105" y="268"/>
                  </a:lnTo>
                  <a:lnTo>
                    <a:pt x="141" y="251"/>
                  </a:lnTo>
                  <a:lnTo>
                    <a:pt x="141" y="251"/>
                  </a:lnTo>
                  <a:lnTo>
                    <a:pt x="177" y="232"/>
                  </a:lnTo>
                  <a:lnTo>
                    <a:pt x="211" y="211"/>
                  </a:lnTo>
                  <a:lnTo>
                    <a:pt x="247" y="189"/>
                  </a:lnTo>
                  <a:lnTo>
                    <a:pt x="281" y="167"/>
                  </a:lnTo>
                  <a:lnTo>
                    <a:pt x="281" y="167"/>
                  </a:lnTo>
                  <a:lnTo>
                    <a:pt x="313" y="147"/>
                  </a:lnTo>
                  <a:lnTo>
                    <a:pt x="347" y="128"/>
                  </a:lnTo>
                  <a:lnTo>
                    <a:pt x="381" y="108"/>
                  </a:lnTo>
                  <a:lnTo>
                    <a:pt x="414" y="87"/>
                  </a:lnTo>
                  <a:lnTo>
                    <a:pt x="414" y="87"/>
                  </a:lnTo>
                  <a:lnTo>
                    <a:pt x="447" y="65"/>
                  </a:lnTo>
                  <a:lnTo>
                    <a:pt x="482" y="47"/>
                  </a:lnTo>
                  <a:lnTo>
                    <a:pt x="482" y="47"/>
                  </a:lnTo>
                  <a:lnTo>
                    <a:pt x="521" y="27"/>
                  </a:lnTo>
                  <a:lnTo>
                    <a:pt x="521" y="27"/>
                  </a:lnTo>
                  <a:lnTo>
                    <a:pt x="537" y="17"/>
                  </a:lnTo>
                  <a:lnTo>
                    <a:pt x="545" y="13"/>
                  </a:lnTo>
                  <a:lnTo>
                    <a:pt x="554" y="10"/>
                  </a:lnTo>
                  <a:lnTo>
                    <a:pt x="554" y="10"/>
                  </a:lnTo>
                  <a:lnTo>
                    <a:pt x="557" y="9"/>
                  </a:lnTo>
                  <a:lnTo>
                    <a:pt x="558" y="7"/>
                  </a:lnTo>
                  <a:lnTo>
                    <a:pt x="558" y="6"/>
                  </a:lnTo>
                  <a:lnTo>
                    <a:pt x="558" y="3"/>
                  </a:lnTo>
                  <a:lnTo>
                    <a:pt x="555" y="0"/>
                  </a:lnTo>
                  <a:lnTo>
                    <a:pt x="554" y="0"/>
                  </a:lnTo>
                  <a:lnTo>
                    <a:pt x="552" y="0"/>
                  </a:lnTo>
                  <a:lnTo>
                    <a:pt x="552"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58" name="Freeform 1070"/>
            <p:cNvSpPr/>
            <p:nvPr/>
          </p:nvSpPr>
          <p:spPr bwMode="auto">
            <a:xfrm>
              <a:off x="4524376" y="4616450"/>
              <a:ext cx="53975" cy="33338"/>
            </a:xfrm>
            <a:custGeom>
              <a:avLst/>
              <a:gdLst/>
              <a:ahLst/>
              <a:cxnLst>
                <a:cxn ang="0">
                  <a:pos x="127" y="0"/>
                </a:cxn>
                <a:cxn ang="0">
                  <a:pos x="127" y="0"/>
                </a:cxn>
                <a:cxn ang="0">
                  <a:pos x="91" y="23"/>
                </a:cxn>
                <a:cxn ang="0">
                  <a:pos x="53" y="43"/>
                </a:cxn>
                <a:cxn ang="0">
                  <a:pos x="53" y="43"/>
                </a:cxn>
                <a:cxn ang="0">
                  <a:pos x="41" y="51"/>
                </a:cxn>
                <a:cxn ang="0">
                  <a:pos x="29" y="60"/>
                </a:cxn>
                <a:cxn ang="0">
                  <a:pos x="16" y="68"/>
                </a:cxn>
                <a:cxn ang="0">
                  <a:pos x="10" y="72"/>
                </a:cxn>
                <a:cxn ang="0">
                  <a:pos x="4" y="74"/>
                </a:cxn>
                <a:cxn ang="0">
                  <a:pos x="4" y="74"/>
                </a:cxn>
                <a:cxn ang="0">
                  <a:pos x="2" y="75"/>
                </a:cxn>
                <a:cxn ang="0">
                  <a:pos x="0" y="77"/>
                </a:cxn>
                <a:cxn ang="0">
                  <a:pos x="0" y="81"/>
                </a:cxn>
                <a:cxn ang="0">
                  <a:pos x="2" y="84"/>
                </a:cxn>
                <a:cxn ang="0">
                  <a:pos x="4" y="85"/>
                </a:cxn>
                <a:cxn ang="0">
                  <a:pos x="7" y="85"/>
                </a:cxn>
                <a:cxn ang="0">
                  <a:pos x="7" y="85"/>
                </a:cxn>
                <a:cxn ang="0">
                  <a:pos x="13" y="83"/>
                </a:cxn>
                <a:cxn ang="0">
                  <a:pos x="19" y="80"/>
                </a:cxn>
                <a:cxn ang="0">
                  <a:pos x="29" y="72"/>
                </a:cxn>
                <a:cxn ang="0">
                  <a:pos x="40" y="64"/>
                </a:cxn>
                <a:cxn ang="0">
                  <a:pos x="51" y="58"/>
                </a:cxn>
                <a:cxn ang="0">
                  <a:pos x="51" y="58"/>
                </a:cxn>
                <a:cxn ang="0">
                  <a:pos x="93" y="34"/>
                </a:cxn>
                <a:cxn ang="0">
                  <a:pos x="134" y="11"/>
                </a:cxn>
                <a:cxn ang="0">
                  <a:pos x="134" y="11"/>
                </a:cxn>
                <a:cxn ang="0">
                  <a:pos x="135" y="8"/>
                </a:cxn>
                <a:cxn ang="0">
                  <a:pos x="136" y="7"/>
                </a:cxn>
                <a:cxn ang="0">
                  <a:pos x="135" y="3"/>
                </a:cxn>
                <a:cxn ang="0">
                  <a:pos x="132" y="0"/>
                </a:cxn>
                <a:cxn ang="0">
                  <a:pos x="130" y="0"/>
                </a:cxn>
                <a:cxn ang="0">
                  <a:pos x="127" y="0"/>
                </a:cxn>
                <a:cxn ang="0">
                  <a:pos x="127" y="0"/>
                </a:cxn>
              </a:cxnLst>
              <a:rect l="0" t="0" r="r" b="b"/>
              <a:pathLst>
                <a:path w="136" h="85">
                  <a:moveTo>
                    <a:pt x="127" y="0"/>
                  </a:moveTo>
                  <a:lnTo>
                    <a:pt x="127" y="0"/>
                  </a:lnTo>
                  <a:lnTo>
                    <a:pt x="91" y="23"/>
                  </a:lnTo>
                  <a:lnTo>
                    <a:pt x="53" y="43"/>
                  </a:lnTo>
                  <a:lnTo>
                    <a:pt x="53" y="43"/>
                  </a:lnTo>
                  <a:lnTo>
                    <a:pt x="41" y="51"/>
                  </a:lnTo>
                  <a:lnTo>
                    <a:pt x="29" y="60"/>
                  </a:lnTo>
                  <a:lnTo>
                    <a:pt x="16" y="68"/>
                  </a:lnTo>
                  <a:lnTo>
                    <a:pt x="10" y="72"/>
                  </a:lnTo>
                  <a:lnTo>
                    <a:pt x="4" y="74"/>
                  </a:lnTo>
                  <a:lnTo>
                    <a:pt x="4" y="74"/>
                  </a:lnTo>
                  <a:lnTo>
                    <a:pt x="2" y="75"/>
                  </a:lnTo>
                  <a:lnTo>
                    <a:pt x="0" y="77"/>
                  </a:lnTo>
                  <a:lnTo>
                    <a:pt x="0" y="81"/>
                  </a:lnTo>
                  <a:lnTo>
                    <a:pt x="2" y="84"/>
                  </a:lnTo>
                  <a:lnTo>
                    <a:pt x="4" y="85"/>
                  </a:lnTo>
                  <a:lnTo>
                    <a:pt x="7" y="85"/>
                  </a:lnTo>
                  <a:lnTo>
                    <a:pt x="7" y="85"/>
                  </a:lnTo>
                  <a:lnTo>
                    <a:pt x="13" y="83"/>
                  </a:lnTo>
                  <a:lnTo>
                    <a:pt x="19" y="80"/>
                  </a:lnTo>
                  <a:lnTo>
                    <a:pt x="29" y="72"/>
                  </a:lnTo>
                  <a:lnTo>
                    <a:pt x="40" y="64"/>
                  </a:lnTo>
                  <a:lnTo>
                    <a:pt x="51" y="58"/>
                  </a:lnTo>
                  <a:lnTo>
                    <a:pt x="51" y="58"/>
                  </a:lnTo>
                  <a:lnTo>
                    <a:pt x="93" y="34"/>
                  </a:lnTo>
                  <a:lnTo>
                    <a:pt x="134" y="11"/>
                  </a:lnTo>
                  <a:lnTo>
                    <a:pt x="134" y="11"/>
                  </a:lnTo>
                  <a:lnTo>
                    <a:pt x="135" y="8"/>
                  </a:lnTo>
                  <a:lnTo>
                    <a:pt x="136" y="7"/>
                  </a:lnTo>
                  <a:lnTo>
                    <a:pt x="135" y="3"/>
                  </a:lnTo>
                  <a:lnTo>
                    <a:pt x="132" y="0"/>
                  </a:lnTo>
                  <a:lnTo>
                    <a:pt x="130" y="0"/>
                  </a:lnTo>
                  <a:lnTo>
                    <a:pt x="127" y="0"/>
                  </a:lnTo>
                  <a:lnTo>
                    <a:pt x="127"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59" name="Freeform 1071"/>
            <p:cNvSpPr/>
            <p:nvPr/>
          </p:nvSpPr>
          <p:spPr bwMode="auto">
            <a:xfrm>
              <a:off x="4522788" y="4618038"/>
              <a:ext cx="84138" cy="57150"/>
            </a:xfrm>
            <a:custGeom>
              <a:avLst/>
              <a:gdLst/>
              <a:ahLst/>
              <a:cxnLst>
                <a:cxn ang="0">
                  <a:pos x="203" y="1"/>
                </a:cxn>
                <a:cxn ang="0">
                  <a:pos x="203" y="1"/>
                </a:cxn>
                <a:cxn ang="0">
                  <a:pos x="147" y="34"/>
                </a:cxn>
                <a:cxn ang="0">
                  <a:pos x="119" y="51"/>
                </a:cxn>
                <a:cxn ang="0">
                  <a:pos x="93" y="68"/>
                </a:cxn>
                <a:cxn ang="0">
                  <a:pos x="93" y="68"/>
                </a:cxn>
                <a:cxn ang="0">
                  <a:pos x="72" y="82"/>
                </a:cxn>
                <a:cxn ang="0">
                  <a:pos x="52" y="96"/>
                </a:cxn>
                <a:cxn ang="0">
                  <a:pos x="52" y="96"/>
                </a:cxn>
                <a:cxn ang="0">
                  <a:pos x="30" y="116"/>
                </a:cxn>
                <a:cxn ang="0">
                  <a:pos x="17" y="125"/>
                </a:cxn>
                <a:cxn ang="0">
                  <a:pos x="12" y="129"/>
                </a:cxn>
                <a:cxn ang="0">
                  <a:pos x="5" y="130"/>
                </a:cxn>
                <a:cxn ang="0">
                  <a:pos x="5" y="130"/>
                </a:cxn>
                <a:cxn ang="0">
                  <a:pos x="3" y="132"/>
                </a:cxn>
                <a:cxn ang="0">
                  <a:pos x="1" y="133"/>
                </a:cxn>
                <a:cxn ang="0">
                  <a:pos x="0" y="136"/>
                </a:cxn>
                <a:cxn ang="0">
                  <a:pos x="1" y="137"/>
                </a:cxn>
                <a:cxn ang="0">
                  <a:pos x="3" y="141"/>
                </a:cxn>
                <a:cxn ang="0">
                  <a:pos x="5" y="142"/>
                </a:cxn>
                <a:cxn ang="0">
                  <a:pos x="8" y="142"/>
                </a:cxn>
                <a:cxn ang="0">
                  <a:pos x="8" y="142"/>
                </a:cxn>
                <a:cxn ang="0">
                  <a:pos x="16" y="139"/>
                </a:cxn>
                <a:cxn ang="0">
                  <a:pos x="24" y="134"/>
                </a:cxn>
                <a:cxn ang="0">
                  <a:pos x="38" y="124"/>
                </a:cxn>
                <a:cxn ang="0">
                  <a:pos x="38" y="124"/>
                </a:cxn>
                <a:cxn ang="0">
                  <a:pos x="51" y="115"/>
                </a:cxn>
                <a:cxn ang="0">
                  <a:pos x="63" y="104"/>
                </a:cxn>
                <a:cxn ang="0">
                  <a:pos x="76" y="94"/>
                </a:cxn>
                <a:cxn ang="0">
                  <a:pos x="89" y="85"/>
                </a:cxn>
                <a:cxn ang="0">
                  <a:pos x="89" y="85"/>
                </a:cxn>
                <a:cxn ang="0">
                  <a:pos x="148" y="47"/>
                </a:cxn>
                <a:cxn ang="0">
                  <a:pos x="209" y="10"/>
                </a:cxn>
                <a:cxn ang="0">
                  <a:pos x="209" y="10"/>
                </a:cxn>
                <a:cxn ang="0">
                  <a:pos x="211" y="9"/>
                </a:cxn>
                <a:cxn ang="0">
                  <a:pos x="212" y="6"/>
                </a:cxn>
                <a:cxn ang="0">
                  <a:pos x="211" y="2"/>
                </a:cxn>
                <a:cxn ang="0">
                  <a:pos x="208" y="0"/>
                </a:cxn>
                <a:cxn ang="0">
                  <a:pos x="205" y="0"/>
                </a:cxn>
                <a:cxn ang="0">
                  <a:pos x="203" y="1"/>
                </a:cxn>
                <a:cxn ang="0">
                  <a:pos x="203" y="1"/>
                </a:cxn>
              </a:cxnLst>
              <a:rect l="0" t="0" r="r" b="b"/>
              <a:pathLst>
                <a:path w="212" h="142">
                  <a:moveTo>
                    <a:pt x="203" y="1"/>
                  </a:moveTo>
                  <a:lnTo>
                    <a:pt x="203" y="1"/>
                  </a:lnTo>
                  <a:lnTo>
                    <a:pt x="147" y="34"/>
                  </a:lnTo>
                  <a:lnTo>
                    <a:pt x="119" y="51"/>
                  </a:lnTo>
                  <a:lnTo>
                    <a:pt x="93" y="68"/>
                  </a:lnTo>
                  <a:lnTo>
                    <a:pt x="93" y="68"/>
                  </a:lnTo>
                  <a:lnTo>
                    <a:pt x="72" y="82"/>
                  </a:lnTo>
                  <a:lnTo>
                    <a:pt x="52" y="96"/>
                  </a:lnTo>
                  <a:lnTo>
                    <a:pt x="52" y="96"/>
                  </a:lnTo>
                  <a:lnTo>
                    <a:pt x="30" y="116"/>
                  </a:lnTo>
                  <a:lnTo>
                    <a:pt x="17" y="125"/>
                  </a:lnTo>
                  <a:lnTo>
                    <a:pt x="12" y="129"/>
                  </a:lnTo>
                  <a:lnTo>
                    <a:pt x="5" y="130"/>
                  </a:lnTo>
                  <a:lnTo>
                    <a:pt x="5" y="130"/>
                  </a:lnTo>
                  <a:lnTo>
                    <a:pt x="3" y="132"/>
                  </a:lnTo>
                  <a:lnTo>
                    <a:pt x="1" y="133"/>
                  </a:lnTo>
                  <a:lnTo>
                    <a:pt x="0" y="136"/>
                  </a:lnTo>
                  <a:lnTo>
                    <a:pt x="1" y="137"/>
                  </a:lnTo>
                  <a:lnTo>
                    <a:pt x="3" y="141"/>
                  </a:lnTo>
                  <a:lnTo>
                    <a:pt x="5" y="142"/>
                  </a:lnTo>
                  <a:lnTo>
                    <a:pt x="8" y="142"/>
                  </a:lnTo>
                  <a:lnTo>
                    <a:pt x="8" y="142"/>
                  </a:lnTo>
                  <a:lnTo>
                    <a:pt x="16" y="139"/>
                  </a:lnTo>
                  <a:lnTo>
                    <a:pt x="24" y="134"/>
                  </a:lnTo>
                  <a:lnTo>
                    <a:pt x="38" y="124"/>
                  </a:lnTo>
                  <a:lnTo>
                    <a:pt x="38" y="124"/>
                  </a:lnTo>
                  <a:lnTo>
                    <a:pt x="51" y="115"/>
                  </a:lnTo>
                  <a:lnTo>
                    <a:pt x="63" y="104"/>
                  </a:lnTo>
                  <a:lnTo>
                    <a:pt x="76" y="94"/>
                  </a:lnTo>
                  <a:lnTo>
                    <a:pt x="89" y="85"/>
                  </a:lnTo>
                  <a:lnTo>
                    <a:pt x="89" y="85"/>
                  </a:lnTo>
                  <a:lnTo>
                    <a:pt x="148" y="47"/>
                  </a:lnTo>
                  <a:lnTo>
                    <a:pt x="209" y="10"/>
                  </a:lnTo>
                  <a:lnTo>
                    <a:pt x="209" y="10"/>
                  </a:lnTo>
                  <a:lnTo>
                    <a:pt x="211" y="9"/>
                  </a:lnTo>
                  <a:lnTo>
                    <a:pt x="212" y="6"/>
                  </a:lnTo>
                  <a:lnTo>
                    <a:pt x="211" y="2"/>
                  </a:lnTo>
                  <a:lnTo>
                    <a:pt x="208" y="0"/>
                  </a:lnTo>
                  <a:lnTo>
                    <a:pt x="205" y="0"/>
                  </a:lnTo>
                  <a:lnTo>
                    <a:pt x="203" y="1"/>
                  </a:lnTo>
                  <a:lnTo>
                    <a:pt x="20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60" name="Freeform 1072"/>
            <p:cNvSpPr/>
            <p:nvPr/>
          </p:nvSpPr>
          <p:spPr bwMode="auto">
            <a:xfrm>
              <a:off x="4506913" y="4606925"/>
              <a:ext cx="138113" cy="92075"/>
            </a:xfrm>
            <a:custGeom>
              <a:avLst/>
              <a:gdLst/>
              <a:ahLst/>
              <a:cxnLst>
                <a:cxn ang="0">
                  <a:pos x="340" y="0"/>
                </a:cxn>
                <a:cxn ang="0">
                  <a:pos x="340" y="0"/>
                </a:cxn>
                <a:cxn ang="0">
                  <a:pos x="331" y="2"/>
                </a:cxn>
                <a:cxn ang="0">
                  <a:pos x="323" y="8"/>
                </a:cxn>
                <a:cxn ang="0">
                  <a:pos x="314" y="13"/>
                </a:cxn>
                <a:cxn ang="0">
                  <a:pos x="306" y="19"/>
                </a:cxn>
                <a:cxn ang="0">
                  <a:pos x="292" y="34"/>
                </a:cxn>
                <a:cxn ang="0">
                  <a:pos x="284" y="40"/>
                </a:cxn>
                <a:cxn ang="0">
                  <a:pos x="276" y="46"/>
                </a:cxn>
                <a:cxn ang="0">
                  <a:pos x="276" y="46"/>
                </a:cxn>
                <a:cxn ang="0">
                  <a:pos x="229" y="77"/>
                </a:cxn>
                <a:cxn ang="0">
                  <a:pos x="182" y="108"/>
                </a:cxn>
                <a:cxn ang="0">
                  <a:pos x="182" y="108"/>
                </a:cxn>
                <a:cxn ang="0">
                  <a:pos x="136" y="137"/>
                </a:cxn>
                <a:cxn ang="0">
                  <a:pos x="90" y="166"/>
                </a:cxn>
                <a:cxn ang="0">
                  <a:pos x="90" y="166"/>
                </a:cxn>
                <a:cxn ang="0">
                  <a:pos x="47" y="197"/>
                </a:cxn>
                <a:cxn ang="0">
                  <a:pos x="26" y="212"/>
                </a:cxn>
                <a:cxn ang="0">
                  <a:pos x="14" y="218"/>
                </a:cxn>
                <a:cxn ang="0">
                  <a:pos x="2" y="223"/>
                </a:cxn>
                <a:cxn ang="0">
                  <a:pos x="2" y="223"/>
                </a:cxn>
                <a:cxn ang="0">
                  <a:pos x="0" y="225"/>
                </a:cxn>
                <a:cxn ang="0">
                  <a:pos x="0" y="226"/>
                </a:cxn>
                <a:cxn ang="0">
                  <a:pos x="0" y="229"/>
                </a:cxn>
                <a:cxn ang="0">
                  <a:pos x="0" y="230"/>
                </a:cxn>
                <a:cxn ang="0">
                  <a:pos x="4" y="234"/>
                </a:cxn>
                <a:cxn ang="0">
                  <a:pos x="5" y="234"/>
                </a:cxn>
                <a:cxn ang="0">
                  <a:pos x="8" y="233"/>
                </a:cxn>
                <a:cxn ang="0">
                  <a:pos x="8" y="233"/>
                </a:cxn>
                <a:cxn ang="0">
                  <a:pos x="19" y="227"/>
                </a:cxn>
                <a:cxn ang="0">
                  <a:pos x="29" y="222"/>
                </a:cxn>
                <a:cxn ang="0">
                  <a:pos x="50" y="209"/>
                </a:cxn>
                <a:cxn ang="0">
                  <a:pos x="68" y="195"/>
                </a:cxn>
                <a:cxn ang="0">
                  <a:pos x="87" y="182"/>
                </a:cxn>
                <a:cxn ang="0">
                  <a:pos x="87" y="182"/>
                </a:cxn>
                <a:cxn ang="0">
                  <a:pos x="133" y="153"/>
                </a:cxn>
                <a:cxn ang="0">
                  <a:pos x="178" y="124"/>
                </a:cxn>
                <a:cxn ang="0">
                  <a:pos x="178" y="124"/>
                </a:cxn>
                <a:cxn ang="0">
                  <a:pos x="222" y="97"/>
                </a:cxn>
                <a:cxn ang="0">
                  <a:pos x="265" y="68"/>
                </a:cxn>
                <a:cxn ang="0">
                  <a:pos x="265" y="68"/>
                </a:cxn>
                <a:cxn ang="0">
                  <a:pos x="284" y="56"/>
                </a:cxn>
                <a:cxn ang="0">
                  <a:pos x="293" y="51"/>
                </a:cxn>
                <a:cxn ang="0">
                  <a:pos x="301" y="44"/>
                </a:cxn>
                <a:cxn ang="0">
                  <a:pos x="301" y="44"/>
                </a:cxn>
                <a:cxn ang="0">
                  <a:pos x="310" y="34"/>
                </a:cxn>
                <a:cxn ang="0">
                  <a:pos x="319" y="23"/>
                </a:cxn>
                <a:cxn ang="0">
                  <a:pos x="324" y="19"/>
                </a:cxn>
                <a:cxn ang="0">
                  <a:pos x="331" y="15"/>
                </a:cxn>
                <a:cxn ang="0">
                  <a:pos x="337" y="13"/>
                </a:cxn>
                <a:cxn ang="0">
                  <a:pos x="344" y="12"/>
                </a:cxn>
                <a:cxn ang="0">
                  <a:pos x="344" y="12"/>
                </a:cxn>
                <a:cxn ang="0">
                  <a:pos x="346" y="10"/>
                </a:cxn>
                <a:cxn ang="0">
                  <a:pos x="348" y="9"/>
                </a:cxn>
                <a:cxn ang="0">
                  <a:pos x="348" y="6"/>
                </a:cxn>
                <a:cxn ang="0">
                  <a:pos x="348" y="5"/>
                </a:cxn>
                <a:cxn ang="0">
                  <a:pos x="345" y="1"/>
                </a:cxn>
                <a:cxn ang="0">
                  <a:pos x="343" y="0"/>
                </a:cxn>
                <a:cxn ang="0">
                  <a:pos x="340" y="0"/>
                </a:cxn>
                <a:cxn ang="0">
                  <a:pos x="340" y="0"/>
                </a:cxn>
              </a:cxnLst>
              <a:rect l="0" t="0" r="r" b="b"/>
              <a:pathLst>
                <a:path w="348" h="234">
                  <a:moveTo>
                    <a:pt x="340" y="0"/>
                  </a:moveTo>
                  <a:lnTo>
                    <a:pt x="340" y="0"/>
                  </a:lnTo>
                  <a:lnTo>
                    <a:pt x="331" y="2"/>
                  </a:lnTo>
                  <a:lnTo>
                    <a:pt x="323" y="8"/>
                  </a:lnTo>
                  <a:lnTo>
                    <a:pt x="314" y="13"/>
                  </a:lnTo>
                  <a:lnTo>
                    <a:pt x="306" y="19"/>
                  </a:lnTo>
                  <a:lnTo>
                    <a:pt x="292" y="34"/>
                  </a:lnTo>
                  <a:lnTo>
                    <a:pt x="284" y="40"/>
                  </a:lnTo>
                  <a:lnTo>
                    <a:pt x="276" y="46"/>
                  </a:lnTo>
                  <a:lnTo>
                    <a:pt x="276" y="46"/>
                  </a:lnTo>
                  <a:lnTo>
                    <a:pt x="229" y="77"/>
                  </a:lnTo>
                  <a:lnTo>
                    <a:pt x="182" y="108"/>
                  </a:lnTo>
                  <a:lnTo>
                    <a:pt x="182" y="108"/>
                  </a:lnTo>
                  <a:lnTo>
                    <a:pt x="136" y="137"/>
                  </a:lnTo>
                  <a:lnTo>
                    <a:pt x="90" y="166"/>
                  </a:lnTo>
                  <a:lnTo>
                    <a:pt x="90" y="166"/>
                  </a:lnTo>
                  <a:lnTo>
                    <a:pt x="47" y="197"/>
                  </a:lnTo>
                  <a:lnTo>
                    <a:pt x="26" y="212"/>
                  </a:lnTo>
                  <a:lnTo>
                    <a:pt x="14" y="218"/>
                  </a:lnTo>
                  <a:lnTo>
                    <a:pt x="2" y="223"/>
                  </a:lnTo>
                  <a:lnTo>
                    <a:pt x="2" y="223"/>
                  </a:lnTo>
                  <a:lnTo>
                    <a:pt x="0" y="225"/>
                  </a:lnTo>
                  <a:lnTo>
                    <a:pt x="0" y="226"/>
                  </a:lnTo>
                  <a:lnTo>
                    <a:pt x="0" y="229"/>
                  </a:lnTo>
                  <a:lnTo>
                    <a:pt x="0" y="230"/>
                  </a:lnTo>
                  <a:lnTo>
                    <a:pt x="4" y="234"/>
                  </a:lnTo>
                  <a:lnTo>
                    <a:pt x="5" y="234"/>
                  </a:lnTo>
                  <a:lnTo>
                    <a:pt x="8" y="233"/>
                  </a:lnTo>
                  <a:lnTo>
                    <a:pt x="8" y="233"/>
                  </a:lnTo>
                  <a:lnTo>
                    <a:pt x="19" y="227"/>
                  </a:lnTo>
                  <a:lnTo>
                    <a:pt x="29" y="222"/>
                  </a:lnTo>
                  <a:lnTo>
                    <a:pt x="50" y="209"/>
                  </a:lnTo>
                  <a:lnTo>
                    <a:pt x="68" y="195"/>
                  </a:lnTo>
                  <a:lnTo>
                    <a:pt x="87" y="182"/>
                  </a:lnTo>
                  <a:lnTo>
                    <a:pt x="87" y="182"/>
                  </a:lnTo>
                  <a:lnTo>
                    <a:pt x="133" y="153"/>
                  </a:lnTo>
                  <a:lnTo>
                    <a:pt x="178" y="124"/>
                  </a:lnTo>
                  <a:lnTo>
                    <a:pt x="178" y="124"/>
                  </a:lnTo>
                  <a:lnTo>
                    <a:pt x="222" y="97"/>
                  </a:lnTo>
                  <a:lnTo>
                    <a:pt x="265" y="68"/>
                  </a:lnTo>
                  <a:lnTo>
                    <a:pt x="265" y="68"/>
                  </a:lnTo>
                  <a:lnTo>
                    <a:pt x="284" y="56"/>
                  </a:lnTo>
                  <a:lnTo>
                    <a:pt x="293" y="51"/>
                  </a:lnTo>
                  <a:lnTo>
                    <a:pt x="301" y="44"/>
                  </a:lnTo>
                  <a:lnTo>
                    <a:pt x="301" y="44"/>
                  </a:lnTo>
                  <a:lnTo>
                    <a:pt x="310" y="34"/>
                  </a:lnTo>
                  <a:lnTo>
                    <a:pt x="319" y="23"/>
                  </a:lnTo>
                  <a:lnTo>
                    <a:pt x="324" y="19"/>
                  </a:lnTo>
                  <a:lnTo>
                    <a:pt x="331" y="15"/>
                  </a:lnTo>
                  <a:lnTo>
                    <a:pt x="337" y="13"/>
                  </a:lnTo>
                  <a:lnTo>
                    <a:pt x="344" y="12"/>
                  </a:lnTo>
                  <a:lnTo>
                    <a:pt x="344" y="12"/>
                  </a:lnTo>
                  <a:lnTo>
                    <a:pt x="346" y="10"/>
                  </a:lnTo>
                  <a:lnTo>
                    <a:pt x="348" y="9"/>
                  </a:lnTo>
                  <a:lnTo>
                    <a:pt x="348" y="6"/>
                  </a:lnTo>
                  <a:lnTo>
                    <a:pt x="348" y="5"/>
                  </a:lnTo>
                  <a:lnTo>
                    <a:pt x="345" y="1"/>
                  </a:lnTo>
                  <a:lnTo>
                    <a:pt x="343" y="0"/>
                  </a:lnTo>
                  <a:lnTo>
                    <a:pt x="340" y="0"/>
                  </a:lnTo>
                  <a:lnTo>
                    <a:pt x="340"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61" name="Freeform 1073"/>
            <p:cNvSpPr/>
            <p:nvPr/>
          </p:nvSpPr>
          <p:spPr bwMode="auto">
            <a:xfrm>
              <a:off x="4246563" y="4513263"/>
              <a:ext cx="49213" cy="77788"/>
            </a:xfrm>
            <a:custGeom>
              <a:avLst/>
              <a:gdLst/>
              <a:ahLst/>
              <a:cxnLst>
                <a:cxn ang="0">
                  <a:pos x="116" y="1"/>
                </a:cxn>
                <a:cxn ang="0">
                  <a:pos x="116" y="1"/>
                </a:cxn>
                <a:cxn ang="0">
                  <a:pos x="97" y="21"/>
                </a:cxn>
                <a:cxn ang="0">
                  <a:pos x="78" y="41"/>
                </a:cxn>
                <a:cxn ang="0">
                  <a:pos x="61" y="62"/>
                </a:cxn>
                <a:cxn ang="0">
                  <a:pos x="46" y="84"/>
                </a:cxn>
                <a:cxn ang="0">
                  <a:pos x="46" y="84"/>
                </a:cxn>
                <a:cxn ang="0">
                  <a:pos x="39" y="94"/>
                </a:cxn>
                <a:cxn ang="0">
                  <a:pos x="34" y="105"/>
                </a:cxn>
                <a:cxn ang="0">
                  <a:pos x="25" y="127"/>
                </a:cxn>
                <a:cxn ang="0">
                  <a:pos x="25" y="127"/>
                </a:cxn>
                <a:cxn ang="0">
                  <a:pos x="19" y="141"/>
                </a:cxn>
                <a:cxn ang="0">
                  <a:pos x="16" y="158"/>
                </a:cxn>
                <a:cxn ang="0">
                  <a:pos x="9" y="174"/>
                </a:cxn>
                <a:cxn ang="0">
                  <a:pos x="6" y="181"/>
                </a:cxn>
                <a:cxn ang="0">
                  <a:pos x="1" y="187"/>
                </a:cxn>
                <a:cxn ang="0">
                  <a:pos x="1" y="187"/>
                </a:cxn>
                <a:cxn ang="0">
                  <a:pos x="0" y="188"/>
                </a:cxn>
                <a:cxn ang="0">
                  <a:pos x="0" y="191"/>
                </a:cxn>
                <a:cxn ang="0">
                  <a:pos x="2" y="195"/>
                </a:cxn>
                <a:cxn ang="0">
                  <a:pos x="4" y="196"/>
                </a:cxn>
                <a:cxn ang="0">
                  <a:pos x="5" y="196"/>
                </a:cxn>
                <a:cxn ang="0">
                  <a:pos x="8" y="196"/>
                </a:cxn>
                <a:cxn ang="0">
                  <a:pos x="9" y="195"/>
                </a:cxn>
                <a:cxn ang="0">
                  <a:pos x="9" y="195"/>
                </a:cxn>
                <a:cxn ang="0">
                  <a:pos x="17" y="186"/>
                </a:cxn>
                <a:cxn ang="0">
                  <a:pos x="22" y="175"/>
                </a:cxn>
                <a:cxn ang="0">
                  <a:pos x="26" y="164"/>
                </a:cxn>
                <a:cxn ang="0">
                  <a:pos x="30" y="152"/>
                </a:cxn>
                <a:cxn ang="0">
                  <a:pos x="38" y="128"/>
                </a:cxn>
                <a:cxn ang="0">
                  <a:pos x="42" y="116"/>
                </a:cxn>
                <a:cxn ang="0">
                  <a:pos x="46" y="106"/>
                </a:cxn>
                <a:cxn ang="0">
                  <a:pos x="46" y="106"/>
                </a:cxn>
                <a:cxn ang="0">
                  <a:pos x="53" y="92"/>
                </a:cxn>
                <a:cxn ang="0">
                  <a:pos x="63" y="79"/>
                </a:cxn>
                <a:cxn ang="0">
                  <a:pos x="81" y="55"/>
                </a:cxn>
                <a:cxn ang="0">
                  <a:pos x="102" y="31"/>
                </a:cxn>
                <a:cxn ang="0">
                  <a:pos x="124" y="9"/>
                </a:cxn>
                <a:cxn ang="0">
                  <a:pos x="124" y="9"/>
                </a:cxn>
                <a:cxn ang="0">
                  <a:pos x="125" y="8"/>
                </a:cxn>
                <a:cxn ang="0">
                  <a:pos x="125" y="5"/>
                </a:cxn>
                <a:cxn ang="0">
                  <a:pos x="124" y="1"/>
                </a:cxn>
                <a:cxn ang="0">
                  <a:pos x="120" y="0"/>
                </a:cxn>
                <a:cxn ang="0">
                  <a:pos x="118" y="0"/>
                </a:cxn>
                <a:cxn ang="0">
                  <a:pos x="116" y="1"/>
                </a:cxn>
                <a:cxn ang="0">
                  <a:pos x="116" y="1"/>
                </a:cxn>
              </a:cxnLst>
              <a:rect l="0" t="0" r="r" b="b"/>
              <a:pathLst>
                <a:path w="125" h="196">
                  <a:moveTo>
                    <a:pt x="116" y="1"/>
                  </a:moveTo>
                  <a:lnTo>
                    <a:pt x="116" y="1"/>
                  </a:lnTo>
                  <a:lnTo>
                    <a:pt x="97" y="21"/>
                  </a:lnTo>
                  <a:lnTo>
                    <a:pt x="78" y="41"/>
                  </a:lnTo>
                  <a:lnTo>
                    <a:pt x="61" y="62"/>
                  </a:lnTo>
                  <a:lnTo>
                    <a:pt x="46" y="84"/>
                  </a:lnTo>
                  <a:lnTo>
                    <a:pt x="46" y="84"/>
                  </a:lnTo>
                  <a:lnTo>
                    <a:pt x="39" y="94"/>
                  </a:lnTo>
                  <a:lnTo>
                    <a:pt x="34" y="105"/>
                  </a:lnTo>
                  <a:lnTo>
                    <a:pt x="25" y="127"/>
                  </a:lnTo>
                  <a:lnTo>
                    <a:pt x="25" y="127"/>
                  </a:lnTo>
                  <a:lnTo>
                    <a:pt x="19" y="141"/>
                  </a:lnTo>
                  <a:lnTo>
                    <a:pt x="16" y="158"/>
                  </a:lnTo>
                  <a:lnTo>
                    <a:pt x="9" y="174"/>
                  </a:lnTo>
                  <a:lnTo>
                    <a:pt x="6" y="181"/>
                  </a:lnTo>
                  <a:lnTo>
                    <a:pt x="1" y="187"/>
                  </a:lnTo>
                  <a:lnTo>
                    <a:pt x="1" y="187"/>
                  </a:lnTo>
                  <a:lnTo>
                    <a:pt x="0" y="188"/>
                  </a:lnTo>
                  <a:lnTo>
                    <a:pt x="0" y="191"/>
                  </a:lnTo>
                  <a:lnTo>
                    <a:pt x="2" y="195"/>
                  </a:lnTo>
                  <a:lnTo>
                    <a:pt x="4" y="196"/>
                  </a:lnTo>
                  <a:lnTo>
                    <a:pt x="5" y="196"/>
                  </a:lnTo>
                  <a:lnTo>
                    <a:pt x="8" y="196"/>
                  </a:lnTo>
                  <a:lnTo>
                    <a:pt x="9" y="195"/>
                  </a:lnTo>
                  <a:lnTo>
                    <a:pt x="9" y="195"/>
                  </a:lnTo>
                  <a:lnTo>
                    <a:pt x="17" y="186"/>
                  </a:lnTo>
                  <a:lnTo>
                    <a:pt x="22" y="175"/>
                  </a:lnTo>
                  <a:lnTo>
                    <a:pt x="26" y="164"/>
                  </a:lnTo>
                  <a:lnTo>
                    <a:pt x="30" y="152"/>
                  </a:lnTo>
                  <a:lnTo>
                    <a:pt x="38" y="128"/>
                  </a:lnTo>
                  <a:lnTo>
                    <a:pt x="42" y="116"/>
                  </a:lnTo>
                  <a:lnTo>
                    <a:pt x="46" y="106"/>
                  </a:lnTo>
                  <a:lnTo>
                    <a:pt x="46" y="106"/>
                  </a:lnTo>
                  <a:lnTo>
                    <a:pt x="53" y="92"/>
                  </a:lnTo>
                  <a:lnTo>
                    <a:pt x="63" y="79"/>
                  </a:lnTo>
                  <a:lnTo>
                    <a:pt x="81" y="55"/>
                  </a:lnTo>
                  <a:lnTo>
                    <a:pt x="102" y="31"/>
                  </a:lnTo>
                  <a:lnTo>
                    <a:pt x="124" y="9"/>
                  </a:lnTo>
                  <a:lnTo>
                    <a:pt x="124" y="9"/>
                  </a:lnTo>
                  <a:lnTo>
                    <a:pt x="125" y="8"/>
                  </a:lnTo>
                  <a:lnTo>
                    <a:pt x="125" y="5"/>
                  </a:lnTo>
                  <a:lnTo>
                    <a:pt x="124" y="1"/>
                  </a:lnTo>
                  <a:lnTo>
                    <a:pt x="120" y="0"/>
                  </a:lnTo>
                  <a:lnTo>
                    <a:pt x="118" y="0"/>
                  </a:lnTo>
                  <a:lnTo>
                    <a:pt x="116" y="1"/>
                  </a:lnTo>
                  <a:lnTo>
                    <a:pt x="11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62" name="Freeform 1074"/>
            <p:cNvSpPr/>
            <p:nvPr/>
          </p:nvSpPr>
          <p:spPr bwMode="auto">
            <a:xfrm>
              <a:off x="4256088" y="4479925"/>
              <a:ext cx="82550" cy="133350"/>
            </a:xfrm>
            <a:custGeom>
              <a:avLst/>
              <a:gdLst/>
              <a:ahLst/>
              <a:cxnLst>
                <a:cxn ang="0">
                  <a:pos x="198" y="2"/>
                </a:cxn>
                <a:cxn ang="0">
                  <a:pos x="198" y="2"/>
                </a:cxn>
                <a:cxn ang="0">
                  <a:pos x="165" y="44"/>
                </a:cxn>
                <a:cxn ang="0">
                  <a:pos x="149" y="65"/>
                </a:cxn>
                <a:cxn ang="0">
                  <a:pos x="135" y="87"/>
                </a:cxn>
                <a:cxn ang="0">
                  <a:pos x="135" y="87"/>
                </a:cxn>
                <a:cxn ang="0">
                  <a:pos x="110" y="130"/>
                </a:cxn>
                <a:cxn ang="0">
                  <a:pos x="97" y="151"/>
                </a:cxn>
                <a:cxn ang="0">
                  <a:pos x="83" y="172"/>
                </a:cxn>
                <a:cxn ang="0">
                  <a:pos x="83" y="172"/>
                </a:cxn>
                <a:cxn ang="0">
                  <a:pos x="55" y="213"/>
                </a:cxn>
                <a:cxn ang="0">
                  <a:pos x="42" y="234"/>
                </a:cxn>
                <a:cxn ang="0">
                  <a:pos x="29" y="255"/>
                </a:cxn>
                <a:cxn ang="0">
                  <a:pos x="29" y="255"/>
                </a:cxn>
                <a:cxn ang="0">
                  <a:pos x="20" y="273"/>
                </a:cxn>
                <a:cxn ang="0">
                  <a:pos x="12" y="291"/>
                </a:cxn>
                <a:cxn ang="0">
                  <a:pos x="12" y="291"/>
                </a:cxn>
                <a:cxn ang="0">
                  <a:pos x="10" y="299"/>
                </a:cxn>
                <a:cxn ang="0">
                  <a:pos x="7" y="308"/>
                </a:cxn>
                <a:cxn ang="0">
                  <a:pos x="4" y="316"/>
                </a:cxn>
                <a:cxn ang="0">
                  <a:pos x="2" y="323"/>
                </a:cxn>
                <a:cxn ang="0">
                  <a:pos x="2" y="323"/>
                </a:cxn>
                <a:cxn ang="0">
                  <a:pos x="0" y="325"/>
                </a:cxn>
                <a:cxn ang="0">
                  <a:pos x="0" y="328"/>
                </a:cxn>
                <a:cxn ang="0">
                  <a:pos x="2" y="332"/>
                </a:cxn>
                <a:cxn ang="0">
                  <a:pos x="3" y="333"/>
                </a:cxn>
                <a:cxn ang="0">
                  <a:pos x="6" y="333"/>
                </a:cxn>
                <a:cxn ang="0">
                  <a:pos x="7" y="333"/>
                </a:cxn>
                <a:cxn ang="0">
                  <a:pos x="10" y="331"/>
                </a:cxn>
                <a:cxn ang="0">
                  <a:pos x="10" y="331"/>
                </a:cxn>
                <a:cxn ang="0">
                  <a:pos x="13" y="324"/>
                </a:cxn>
                <a:cxn ang="0">
                  <a:pos x="16" y="316"/>
                </a:cxn>
                <a:cxn ang="0">
                  <a:pos x="16" y="316"/>
                </a:cxn>
                <a:cxn ang="0">
                  <a:pos x="24" y="293"/>
                </a:cxn>
                <a:cxn ang="0">
                  <a:pos x="34" y="269"/>
                </a:cxn>
                <a:cxn ang="0">
                  <a:pos x="34" y="269"/>
                </a:cxn>
                <a:cxn ang="0">
                  <a:pos x="46" y="247"/>
                </a:cxn>
                <a:cxn ang="0">
                  <a:pos x="59" y="226"/>
                </a:cxn>
                <a:cxn ang="0">
                  <a:pos x="87" y="185"/>
                </a:cxn>
                <a:cxn ang="0">
                  <a:pos x="87" y="185"/>
                </a:cxn>
                <a:cxn ang="0">
                  <a:pos x="115" y="145"/>
                </a:cxn>
                <a:cxn ang="0">
                  <a:pos x="140" y="102"/>
                </a:cxn>
                <a:cxn ang="0">
                  <a:pos x="140" y="102"/>
                </a:cxn>
                <a:cxn ang="0">
                  <a:pos x="156" y="77"/>
                </a:cxn>
                <a:cxn ang="0">
                  <a:pos x="172" y="53"/>
                </a:cxn>
                <a:cxn ang="0">
                  <a:pos x="207" y="8"/>
                </a:cxn>
                <a:cxn ang="0">
                  <a:pos x="207" y="8"/>
                </a:cxn>
                <a:cxn ang="0">
                  <a:pos x="208" y="5"/>
                </a:cxn>
                <a:cxn ang="0">
                  <a:pos x="208" y="4"/>
                </a:cxn>
                <a:cxn ang="0">
                  <a:pos x="207" y="1"/>
                </a:cxn>
                <a:cxn ang="0">
                  <a:pos x="206" y="0"/>
                </a:cxn>
                <a:cxn ang="0">
                  <a:pos x="202" y="0"/>
                </a:cxn>
                <a:cxn ang="0">
                  <a:pos x="199" y="0"/>
                </a:cxn>
                <a:cxn ang="0">
                  <a:pos x="198" y="2"/>
                </a:cxn>
                <a:cxn ang="0">
                  <a:pos x="198" y="2"/>
                </a:cxn>
              </a:cxnLst>
              <a:rect l="0" t="0" r="r" b="b"/>
              <a:pathLst>
                <a:path w="208" h="333">
                  <a:moveTo>
                    <a:pt x="198" y="2"/>
                  </a:moveTo>
                  <a:lnTo>
                    <a:pt x="198" y="2"/>
                  </a:lnTo>
                  <a:lnTo>
                    <a:pt x="165" y="44"/>
                  </a:lnTo>
                  <a:lnTo>
                    <a:pt x="149" y="65"/>
                  </a:lnTo>
                  <a:lnTo>
                    <a:pt x="135" y="87"/>
                  </a:lnTo>
                  <a:lnTo>
                    <a:pt x="135" y="87"/>
                  </a:lnTo>
                  <a:lnTo>
                    <a:pt x="110" y="130"/>
                  </a:lnTo>
                  <a:lnTo>
                    <a:pt x="97" y="151"/>
                  </a:lnTo>
                  <a:lnTo>
                    <a:pt x="83" y="172"/>
                  </a:lnTo>
                  <a:lnTo>
                    <a:pt x="83" y="172"/>
                  </a:lnTo>
                  <a:lnTo>
                    <a:pt x="55" y="213"/>
                  </a:lnTo>
                  <a:lnTo>
                    <a:pt x="42" y="234"/>
                  </a:lnTo>
                  <a:lnTo>
                    <a:pt x="29" y="255"/>
                  </a:lnTo>
                  <a:lnTo>
                    <a:pt x="29" y="255"/>
                  </a:lnTo>
                  <a:lnTo>
                    <a:pt x="20" y="273"/>
                  </a:lnTo>
                  <a:lnTo>
                    <a:pt x="12" y="291"/>
                  </a:lnTo>
                  <a:lnTo>
                    <a:pt x="12" y="291"/>
                  </a:lnTo>
                  <a:lnTo>
                    <a:pt x="10" y="299"/>
                  </a:lnTo>
                  <a:lnTo>
                    <a:pt x="7" y="308"/>
                  </a:lnTo>
                  <a:lnTo>
                    <a:pt x="4" y="316"/>
                  </a:lnTo>
                  <a:lnTo>
                    <a:pt x="2" y="323"/>
                  </a:lnTo>
                  <a:lnTo>
                    <a:pt x="2" y="323"/>
                  </a:lnTo>
                  <a:lnTo>
                    <a:pt x="0" y="325"/>
                  </a:lnTo>
                  <a:lnTo>
                    <a:pt x="0" y="328"/>
                  </a:lnTo>
                  <a:lnTo>
                    <a:pt x="2" y="332"/>
                  </a:lnTo>
                  <a:lnTo>
                    <a:pt x="3" y="333"/>
                  </a:lnTo>
                  <a:lnTo>
                    <a:pt x="6" y="333"/>
                  </a:lnTo>
                  <a:lnTo>
                    <a:pt x="7" y="333"/>
                  </a:lnTo>
                  <a:lnTo>
                    <a:pt x="10" y="331"/>
                  </a:lnTo>
                  <a:lnTo>
                    <a:pt x="10" y="331"/>
                  </a:lnTo>
                  <a:lnTo>
                    <a:pt x="13" y="324"/>
                  </a:lnTo>
                  <a:lnTo>
                    <a:pt x="16" y="316"/>
                  </a:lnTo>
                  <a:lnTo>
                    <a:pt x="16" y="316"/>
                  </a:lnTo>
                  <a:lnTo>
                    <a:pt x="24" y="293"/>
                  </a:lnTo>
                  <a:lnTo>
                    <a:pt x="34" y="269"/>
                  </a:lnTo>
                  <a:lnTo>
                    <a:pt x="34" y="269"/>
                  </a:lnTo>
                  <a:lnTo>
                    <a:pt x="46" y="247"/>
                  </a:lnTo>
                  <a:lnTo>
                    <a:pt x="59" y="226"/>
                  </a:lnTo>
                  <a:lnTo>
                    <a:pt x="87" y="185"/>
                  </a:lnTo>
                  <a:lnTo>
                    <a:pt x="87" y="185"/>
                  </a:lnTo>
                  <a:lnTo>
                    <a:pt x="115" y="145"/>
                  </a:lnTo>
                  <a:lnTo>
                    <a:pt x="140" y="102"/>
                  </a:lnTo>
                  <a:lnTo>
                    <a:pt x="140" y="102"/>
                  </a:lnTo>
                  <a:lnTo>
                    <a:pt x="156" y="77"/>
                  </a:lnTo>
                  <a:lnTo>
                    <a:pt x="172" y="53"/>
                  </a:lnTo>
                  <a:lnTo>
                    <a:pt x="207" y="8"/>
                  </a:lnTo>
                  <a:lnTo>
                    <a:pt x="207" y="8"/>
                  </a:lnTo>
                  <a:lnTo>
                    <a:pt x="208" y="5"/>
                  </a:lnTo>
                  <a:lnTo>
                    <a:pt x="208" y="4"/>
                  </a:lnTo>
                  <a:lnTo>
                    <a:pt x="207" y="1"/>
                  </a:lnTo>
                  <a:lnTo>
                    <a:pt x="206" y="0"/>
                  </a:lnTo>
                  <a:lnTo>
                    <a:pt x="202" y="0"/>
                  </a:lnTo>
                  <a:lnTo>
                    <a:pt x="199" y="0"/>
                  </a:lnTo>
                  <a:lnTo>
                    <a:pt x="198" y="2"/>
                  </a:lnTo>
                  <a:lnTo>
                    <a:pt x="19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63" name="Freeform 1075"/>
            <p:cNvSpPr/>
            <p:nvPr/>
          </p:nvSpPr>
          <p:spPr bwMode="auto">
            <a:xfrm>
              <a:off x="4267201" y="4479925"/>
              <a:ext cx="92075" cy="133350"/>
            </a:xfrm>
            <a:custGeom>
              <a:avLst/>
              <a:gdLst/>
              <a:ahLst/>
              <a:cxnLst>
                <a:cxn ang="0">
                  <a:pos x="224" y="1"/>
                </a:cxn>
                <a:cxn ang="0">
                  <a:pos x="224" y="1"/>
                </a:cxn>
                <a:cxn ang="0">
                  <a:pos x="216" y="7"/>
                </a:cxn>
                <a:cxn ang="0">
                  <a:pos x="208" y="13"/>
                </a:cxn>
                <a:cxn ang="0">
                  <a:pos x="197" y="26"/>
                </a:cxn>
                <a:cxn ang="0">
                  <a:pos x="186" y="41"/>
                </a:cxn>
                <a:cxn ang="0">
                  <a:pos x="176" y="56"/>
                </a:cxn>
                <a:cxn ang="0">
                  <a:pos x="176" y="56"/>
                </a:cxn>
                <a:cxn ang="0">
                  <a:pos x="146" y="106"/>
                </a:cxn>
                <a:cxn ang="0">
                  <a:pos x="116" y="154"/>
                </a:cxn>
                <a:cxn ang="0">
                  <a:pos x="116" y="154"/>
                </a:cxn>
                <a:cxn ang="0">
                  <a:pos x="88" y="199"/>
                </a:cxn>
                <a:cxn ang="0">
                  <a:pos x="59" y="242"/>
                </a:cxn>
                <a:cxn ang="0">
                  <a:pos x="59" y="242"/>
                </a:cxn>
                <a:cxn ang="0">
                  <a:pos x="45" y="262"/>
                </a:cxn>
                <a:cxn ang="0">
                  <a:pos x="29" y="281"/>
                </a:cxn>
                <a:cxn ang="0">
                  <a:pos x="15" y="302"/>
                </a:cxn>
                <a:cxn ang="0">
                  <a:pos x="2" y="323"/>
                </a:cxn>
                <a:cxn ang="0">
                  <a:pos x="2" y="323"/>
                </a:cxn>
                <a:cxn ang="0">
                  <a:pos x="0" y="327"/>
                </a:cxn>
                <a:cxn ang="0">
                  <a:pos x="2" y="330"/>
                </a:cxn>
                <a:cxn ang="0">
                  <a:pos x="4" y="331"/>
                </a:cxn>
                <a:cxn ang="0">
                  <a:pos x="8" y="332"/>
                </a:cxn>
                <a:cxn ang="0">
                  <a:pos x="8" y="332"/>
                </a:cxn>
                <a:cxn ang="0">
                  <a:pos x="20" y="328"/>
                </a:cxn>
                <a:cxn ang="0">
                  <a:pos x="20" y="328"/>
                </a:cxn>
                <a:cxn ang="0">
                  <a:pos x="21" y="328"/>
                </a:cxn>
                <a:cxn ang="0">
                  <a:pos x="23" y="327"/>
                </a:cxn>
                <a:cxn ang="0">
                  <a:pos x="24" y="323"/>
                </a:cxn>
                <a:cxn ang="0">
                  <a:pos x="23" y="319"/>
                </a:cxn>
                <a:cxn ang="0">
                  <a:pos x="19" y="318"/>
                </a:cxn>
                <a:cxn ang="0">
                  <a:pos x="19" y="318"/>
                </a:cxn>
                <a:cxn ang="0">
                  <a:pos x="28" y="303"/>
                </a:cxn>
                <a:cxn ang="0">
                  <a:pos x="38" y="290"/>
                </a:cxn>
                <a:cxn ang="0">
                  <a:pos x="59" y="263"/>
                </a:cxn>
                <a:cxn ang="0">
                  <a:pos x="59" y="263"/>
                </a:cxn>
                <a:cxn ang="0">
                  <a:pos x="85" y="225"/>
                </a:cxn>
                <a:cxn ang="0">
                  <a:pos x="110" y="186"/>
                </a:cxn>
                <a:cxn ang="0">
                  <a:pos x="110" y="186"/>
                </a:cxn>
                <a:cxn ang="0">
                  <a:pos x="163" y="98"/>
                </a:cxn>
                <a:cxn ang="0">
                  <a:pos x="163" y="98"/>
                </a:cxn>
                <a:cxn ang="0">
                  <a:pos x="177" y="75"/>
                </a:cxn>
                <a:cxn ang="0">
                  <a:pos x="191" y="51"/>
                </a:cxn>
                <a:cxn ang="0">
                  <a:pos x="199" y="39"/>
                </a:cxn>
                <a:cxn ang="0">
                  <a:pos x="208" y="29"/>
                </a:cxn>
                <a:cxn ang="0">
                  <a:pos x="219" y="20"/>
                </a:cxn>
                <a:cxn ang="0">
                  <a:pos x="229" y="12"/>
                </a:cxn>
                <a:cxn ang="0">
                  <a:pos x="229" y="12"/>
                </a:cxn>
                <a:cxn ang="0">
                  <a:pos x="231" y="9"/>
                </a:cxn>
                <a:cxn ang="0">
                  <a:pos x="232" y="8"/>
                </a:cxn>
                <a:cxn ang="0">
                  <a:pos x="231" y="4"/>
                </a:cxn>
                <a:cxn ang="0">
                  <a:pos x="228" y="1"/>
                </a:cxn>
                <a:cxn ang="0">
                  <a:pos x="225" y="0"/>
                </a:cxn>
                <a:cxn ang="0">
                  <a:pos x="224" y="1"/>
                </a:cxn>
                <a:cxn ang="0">
                  <a:pos x="224" y="1"/>
                </a:cxn>
              </a:cxnLst>
              <a:rect l="0" t="0" r="r" b="b"/>
              <a:pathLst>
                <a:path w="232" h="332">
                  <a:moveTo>
                    <a:pt x="224" y="1"/>
                  </a:moveTo>
                  <a:lnTo>
                    <a:pt x="224" y="1"/>
                  </a:lnTo>
                  <a:lnTo>
                    <a:pt x="216" y="7"/>
                  </a:lnTo>
                  <a:lnTo>
                    <a:pt x="208" y="13"/>
                  </a:lnTo>
                  <a:lnTo>
                    <a:pt x="197" y="26"/>
                  </a:lnTo>
                  <a:lnTo>
                    <a:pt x="186" y="41"/>
                  </a:lnTo>
                  <a:lnTo>
                    <a:pt x="176" y="56"/>
                  </a:lnTo>
                  <a:lnTo>
                    <a:pt x="176" y="56"/>
                  </a:lnTo>
                  <a:lnTo>
                    <a:pt x="146" y="106"/>
                  </a:lnTo>
                  <a:lnTo>
                    <a:pt x="116" y="154"/>
                  </a:lnTo>
                  <a:lnTo>
                    <a:pt x="116" y="154"/>
                  </a:lnTo>
                  <a:lnTo>
                    <a:pt x="88" y="199"/>
                  </a:lnTo>
                  <a:lnTo>
                    <a:pt x="59" y="242"/>
                  </a:lnTo>
                  <a:lnTo>
                    <a:pt x="59" y="242"/>
                  </a:lnTo>
                  <a:lnTo>
                    <a:pt x="45" y="262"/>
                  </a:lnTo>
                  <a:lnTo>
                    <a:pt x="29" y="281"/>
                  </a:lnTo>
                  <a:lnTo>
                    <a:pt x="15" y="302"/>
                  </a:lnTo>
                  <a:lnTo>
                    <a:pt x="2" y="323"/>
                  </a:lnTo>
                  <a:lnTo>
                    <a:pt x="2" y="323"/>
                  </a:lnTo>
                  <a:lnTo>
                    <a:pt x="0" y="327"/>
                  </a:lnTo>
                  <a:lnTo>
                    <a:pt x="2" y="330"/>
                  </a:lnTo>
                  <a:lnTo>
                    <a:pt x="4" y="331"/>
                  </a:lnTo>
                  <a:lnTo>
                    <a:pt x="8" y="332"/>
                  </a:lnTo>
                  <a:lnTo>
                    <a:pt x="8" y="332"/>
                  </a:lnTo>
                  <a:lnTo>
                    <a:pt x="20" y="328"/>
                  </a:lnTo>
                  <a:lnTo>
                    <a:pt x="20" y="328"/>
                  </a:lnTo>
                  <a:lnTo>
                    <a:pt x="21" y="328"/>
                  </a:lnTo>
                  <a:lnTo>
                    <a:pt x="23" y="327"/>
                  </a:lnTo>
                  <a:lnTo>
                    <a:pt x="24" y="323"/>
                  </a:lnTo>
                  <a:lnTo>
                    <a:pt x="23" y="319"/>
                  </a:lnTo>
                  <a:lnTo>
                    <a:pt x="19" y="318"/>
                  </a:lnTo>
                  <a:lnTo>
                    <a:pt x="19" y="318"/>
                  </a:lnTo>
                  <a:lnTo>
                    <a:pt x="28" y="303"/>
                  </a:lnTo>
                  <a:lnTo>
                    <a:pt x="38" y="290"/>
                  </a:lnTo>
                  <a:lnTo>
                    <a:pt x="59" y="263"/>
                  </a:lnTo>
                  <a:lnTo>
                    <a:pt x="59" y="263"/>
                  </a:lnTo>
                  <a:lnTo>
                    <a:pt x="85" y="225"/>
                  </a:lnTo>
                  <a:lnTo>
                    <a:pt x="110" y="186"/>
                  </a:lnTo>
                  <a:lnTo>
                    <a:pt x="110" y="186"/>
                  </a:lnTo>
                  <a:lnTo>
                    <a:pt x="163" y="98"/>
                  </a:lnTo>
                  <a:lnTo>
                    <a:pt x="163" y="98"/>
                  </a:lnTo>
                  <a:lnTo>
                    <a:pt x="177" y="75"/>
                  </a:lnTo>
                  <a:lnTo>
                    <a:pt x="191" y="51"/>
                  </a:lnTo>
                  <a:lnTo>
                    <a:pt x="199" y="39"/>
                  </a:lnTo>
                  <a:lnTo>
                    <a:pt x="208" y="29"/>
                  </a:lnTo>
                  <a:lnTo>
                    <a:pt x="219" y="20"/>
                  </a:lnTo>
                  <a:lnTo>
                    <a:pt x="229" y="12"/>
                  </a:lnTo>
                  <a:lnTo>
                    <a:pt x="229" y="12"/>
                  </a:lnTo>
                  <a:lnTo>
                    <a:pt x="231" y="9"/>
                  </a:lnTo>
                  <a:lnTo>
                    <a:pt x="232" y="8"/>
                  </a:lnTo>
                  <a:lnTo>
                    <a:pt x="231" y="4"/>
                  </a:lnTo>
                  <a:lnTo>
                    <a:pt x="228" y="1"/>
                  </a:lnTo>
                  <a:lnTo>
                    <a:pt x="225" y="0"/>
                  </a:lnTo>
                  <a:lnTo>
                    <a:pt x="224" y="1"/>
                  </a:lnTo>
                  <a:lnTo>
                    <a:pt x="22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64" name="Freeform 1076"/>
            <p:cNvSpPr/>
            <p:nvPr/>
          </p:nvSpPr>
          <p:spPr bwMode="auto">
            <a:xfrm>
              <a:off x="4287838" y="4484688"/>
              <a:ext cx="90488" cy="136525"/>
            </a:xfrm>
            <a:custGeom>
              <a:avLst/>
              <a:gdLst/>
              <a:ahLst/>
              <a:cxnLst>
                <a:cxn ang="0">
                  <a:pos x="217" y="2"/>
                </a:cxn>
                <a:cxn ang="0">
                  <a:pos x="217" y="2"/>
                </a:cxn>
                <a:cxn ang="0">
                  <a:pos x="206" y="23"/>
                </a:cxn>
                <a:cxn ang="0">
                  <a:pos x="192" y="43"/>
                </a:cxn>
                <a:cxn ang="0">
                  <a:pos x="179" y="61"/>
                </a:cxn>
                <a:cxn ang="0">
                  <a:pos x="166" y="80"/>
                </a:cxn>
                <a:cxn ang="0">
                  <a:pos x="166" y="80"/>
                </a:cxn>
                <a:cxn ang="0">
                  <a:pos x="136" y="128"/>
                </a:cxn>
                <a:cxn ang="0">
                  <a:pos x="106" y="175"/>
                </a:cxn>
                <a:cxn ang="0">
                  <a:pos x="106" y="175"/>
                </a:cxn>
                <a:cxn ang="0">
                  <a:pos x="80" y="216"/>
                </a:cxn>
                <a:cxn ang="0">
                  <a:pos x="51" y="253"/>
                </a:cxn>
                <a:cxn ang="0">
                  <a:pos x="51" y="253"/>
                </a:cxn>
                <a:cxn ang="0">
                  <a:pos x="39" y="273"/>
                </a:cxn>
                <a:cxn ang="0">
                  <a:pos x="26" y="293"/>
                </a:cxn>
                <a:cxn ang="0">
                  <a:pos x="26" y="293"/>
                </a:cxn>
                <a:cxn ang="0">
                  <a:pos x="21" y="302"/>
                </a:cxn>
                <a:cxn ang="0">
                  <a:pos x="16" y="314"/>
                </a:cxn>
                <a:cxn ang="0">
                  <a:pos x="9" y="325"/>
                </a:cxn>
                <a:cxn ang="0">
                  <a:pos x="5" y="329"/>
                </a:cxn>
                <a:cxn ang="0">
                  <a:pos x="3" y="332"/>
                </a:cxn>
                <a:cxn ang="0">
                  <a:pos x="3" y="332"/>
                </a:cxn>
                <a:cxn ang="0">
                  <a:pos x="0" y="333"/>
                </a:cxn>
                <a:cxn ang="0">
                  <a:pos x="0" y="336"/>
                </a:cxn>
                <a:cxn ang="0">
                  <a:pos x="0" y="340"/>
                </a:cxn>
                <a:cxn ang="0">
                  <a:pos x="4" y="342"/>
                </a:cxn>
                <a:cxn ang="0">
                  <a:pos x="5" y="342"/>
                </a:cxn>
                <a:cxn ang="0">
                  <a:pos x="8" y="342"/>
                </a:cxn>
                <a:cxn ang="0">
                  <a:pos x="8" y="342"/>
                </a:cxn>
                <a:cxn ang="0">
                  <a:pos x="12" y="340"/>
                </a:cxn>
                <a:cxn ang="0">
                  <a:pos x="15" y="336"/>
                </a:cxn>
                <a:cxn ang="0">
                  <a:pos x="20" y="328"/>
                </a:cxn>
                <a:cxn ang="0">
                  <a:pos x="20" y="328"/>
                </a:cxn>
                <a:cxn ang="0">
                  <a:pos x="25" y="316"/>
                </a:cxn>
                <a:cxn ang="0">
                  <a:pos x="33" y="304"/>
                </a:cxn>
                <a:cxn ang="0">
                  <a:pos x="47" y="282"/>
                </a:cxn>
                <a:cxn ang="0">
                  <a:pos x="47" y="282"/>
                </a:cxn>
                <a:cxn ang="0">
                  <a:pos x="76" y="240"/>
                </a:cxn>
                <a:cxn ang="0">
                  <a:pos x="105" y="199"/>
                </a:cxn>
                <a:cxn ang="0">
                  <a:pos x="105" y="199"/>
                </a:cxn>
                <a:cxn ang="0">
                  <a:pos x="121" y="175"/>
                </a:cxn>
                <a:cxn ang="0">
                  <a:pos x="135" y="151"/>
                </a:cxn>
                <a:cxn ang="0">
                  <a:pos x="165" y="103"/>
                </a:cxn>
                <a:cxn ang="0">
                  <a:pos x="165" y="103"/>
                </a:cxn>
                <a:cxn ang="0">
                  <a:pos x="181" y="80"/>
                </a:cxn>
                <a:cxn ang="0">
                  <a:pos x="198" y="57"/>
                </a:cxn>
                <a:cxn ang="0">
                  <a:pos x="213" y="34"/>
                </a:cxn>
                <a:cxn ang="0">
                  <a:pos x="220" y="22"/>
                </a:cxn>
                <a:cxn ang="0">
                  <a:pos x="228" y="9"/>
                </a:cxn>
                <a:cxn ang="0">
                  <a:pos x="228" y="9"/>
                </a:cxn>
                <a:cxn ang="0">
                  <a:pos x="228" y="6"/>
                </a:cxn>
                <a:cxn ang="0">
                  <a:pos x="228" y="4"/>
                </a:cxn>
                <a:cxn ang="0">
                  <a:pos x="225" y="1"/>
                </a:cxn>
                <a:cxn ang="0">
                  <a:pos x="223" y="0"/>
                </a:cxn>
                <a:cxn ang="0">
                  <a:pos x="220" y="0"/>
                </a:cxn>
                <a:cxn ang="0">
                  <a:pos x="219" y="1"/>
                </a:cxn>
                <a:cxn ang="0">
                  <a:pos x="217" y="2"/>
                </a:cxn>
                <a:cxn ang="0">
                  <a:pos x="217" y="2"/>
                </a:cxn>
              </a:cxnLst>
              <a:rect l="0" t="0" r="r" b="b"/>
              <a:pathLst>
                <a:path w="228" h="342">
                  <a:moveTo>
                    <a:pt x="217" y="2"/>
                  </a:moveTo>
                  <a:lnTo>
                    <a:pt x="217" y="2"/>
                  </a:lnTo>
                  <a:lnTo>
                    <a:pt x="206" y="23"/>
                  </a:lnTo>
                  <a:lnTo>
                    <a:pt x="192" y="43"/>
                  </a:lnTo>
                  <a:lnTo>
                    <a:pt x="179" y="61"/>
                  </a:lnTo>
                  <a:lnTo>
                    <a:pt x="166" y="80"/>
                  </a:lnTo>
                  <a:lnTo>
                    <a:pt x="166" y="80"/>
                  </a:lnTo>
                  <a:lnTo>
                    <a:pt x="136" y="128"/>
                  </a:lnTo>
                  <a:lnTo>
                    <a:pt x="106" y="175"/>
                  </a:lnTo>
                  <a:lnTo>
                    <a:pt x="106" y="175"/>
                  </a:lnTo>
                  <a:lnTo>
                    <a:pt x="80" y="216"/>
                  </a:lnTo>
                  <a:lnTo>
                    <a:pt x="51" y="253"/>
                  </a:lnTo>
                  <a:lnTo>
                    <a:pt x="51" y="253"/>
                  </a:lnTo>
                  <a:lnTo>
                    <a:pt x="39" y="273"/>
                  </a:lnTo>
                  <a:lnTo>
                    <a:pt x="26" y="293"/>
                  </a:lnTo>
                  <a:lnTo>
                    <a:pt x="26" y="293"/>
                  </a:lnTo>
                  <a:lnTo>
                    <a:pt x="21" y="302"/>
                  </a:lnTo>
                  <a:lnTo>
                    <a:pt x="16" y="314"/>
                  </a:lnTo>
                  <a:lnTo>
                    <a:pt x="9" y="325"/>
                  </a:lnTo>
                  <a:lnTo>
                    <a:pt x="5" y="329"/>
                  </a:lnTo>
                  <a:lnTo>
                    <a:pt x="3" y="332"/>
                  </a:lnTo>
                  <a:lnTo>
                    <a:pt x="3" y="332"/>
                  </a:lnTo>
                  <a:lnTo>
                    <a:pt x="0" y="333"/>
                  </a:lnTo>
                  <a:lnTo>
                    <a:pt x="0" y="336"/>
                  </a:lnTo>
                  <a:lnTo>
                    <a:pt x="0" y="340"/>
                  </a:lnTo>
                  <a:lnTo>
                    <a:pt x="4" y="342"/>
                  </a:lnTo>
                  <a:lnTo>
                    <a:pt x="5" y="342"/>
                  </a:lnTo>
                  <a:lnTo>
                    <a:pt x="8" y="342"/>
                  </a:lnTo>
                  <a:lnTo>
                    <a:pt x="8" y="342"/>
                  </a:lnTo>
                  <a:lnTo>
                    <a:pt x="12" y="340"/>
                  </a:lnTo>
                  <a:lnTo>
                    <a:pt x="15" y="336"/>
                  </a:lnTo>
                  <a:lnTo>
                    <a:pt x="20" y="328"/>
                  </a:lnTo>
                  <a:lnTo>
                    <a:pt x="20" y="328"/>
                  </a:lnTo>
                  <a:lnTo>
                    <a:pt x="25" y="316"/>
                  </a:lnTo>
                  <a:lnTo>
                    <a:pt x="33" y="304"/>
                  </a:lnTo>
                  <a:lnTo>
                    <a:pt x="47" y="282"/>
                  </a:lnTo>
                  <a:lnTo>
                    <a:pt x="47" y="282"/>
                  </a:lnTo>
                  <a:lnTo>
                    <a:pt x="76" y="240"/>
                  </a:lnTo>
                  <a:lnTo>
                    <a:pt x="105" y="199"/>
                  </a:lnTo>
                  <a:lnTo>
                    <a:pt x="105" y="199"/>
                  </a:lnTo>
                  <a:lnTo>
                    <a:pt x="121" y="175"/>
                  </a:lnTo>
                  <a:lnTo>
                    <a:pt x="135" y="151"/>
                  </a:lnTo>
                  <a:lnTo>
                    <a:pt x="165" y="103"/>
                  </a:lnTo>
                  <a:lnTo>
                    <a:pt x="165" y="103"/>
                  </a:lnTo>
                  <a:lnTo>
                    <a:pt x="181" y="80"/>
                  </a:lnTo>
                  <a:lnTo>
                    <a:pt x="198" y="57"/>
                  </a:lnTo>
                  <a:lnTo>
                    <a:pt x="213" y="34"/>
                  </a:lnTo>
                  <a:lnTo>
                    <a:pt x="220" y="22"/>
                  </a:lnTo>
                  <a:lnTo>
                    <a:pt x="228" y="9"/>
                  </a:lnTo>
                  <a:lnTo>
                    <a:pt x="228" y="9"/>
                  </a:lnTo>
                  <a:lnTo>
                    <a:pt x="228" y="6"/>
                  </a:lnTo>
                  <a:lnTo>
                    <a:pt x="228" y="4"/>
                  </a:lnTo>
                  <a:lnTo>
                    <a:pt x="225" y="1"/>
                  </a:lnTo>
                  <a:lnTo>
                    <a:pt x="223" y="0"/>
                  </a:lnTo>
                  <a:lnTo>
                    <a:pt x="220" y="0"/>
                  </a:lnTo>
                  <a:lnTo>
                    <a:pt x="219" y="1"/>
                  </a:lnTo>
                  <a:lnTo>
                    <a:pt x="217" y="2"/>
                  </a:lnTo>
                  <a:lnTo>
                    <a:pt x="21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65" name="Freeform 1077"/>
            <p:cNvSpPr/>
            <p:nvPr/>
          </p:nvSpPr>
          <p:spPr bwMode="auto">
            <a:xfrm>
              <a:off x="4359276" y="4505325"/>
              <a:ext cx="38100" cy="53975"/>
            </a:xfrm>
            <a:custGeom>
              <a:avLst/>
              <a:gdLst/>
              <a:ahLst/>
              <a:cxnLst>
                <a:cxn ang="0">
                  <a:pos x="88" y="3"/>
                </a:cxn>
                <a:cxn ang="0">
                  <a:pos x="88" y="3"/>
                </a:cxn>
                <a:cxn ang="0">
                  <a:pos x="75" y="18"/>
                </a:cxn>
                <a:cxn ang="0">
                  <a:pos x="62" y="35"/>
                </a:cxn>
                <a:cxn ang="0">
                  <a:pos x="51" y="52"/>
                </a:cxn>
                <a:cxn ang="0">
                  <a:pos x="40" y="69"/>
                </a:cxn>
                <a:cxn ang="0">
                  <a:pos x="40" y="69"/>
                </a:cxn>
                <a:cxn ang="0">
                  <a:pos x="17" y="98"/>
                </a:cxn>
                <a:cxn ang="0">
                  <a:pos x="8" y="114"/>
                </a:cxn>
                <a:cxn ang="0">
                  <a:pos x="0" y="131"/>
                </a:cxn>
                <a:cxn ang="0">
                  <a:pos x="0" y="131"/>
                </a:cxn>
                <a:cxn ang="0">
                  <a:pos x="0" y="132"/>
                </a:cxn>
                <a:cxn ang="0">
                  <a:pos x="0" y="135"/>
                </a:cxn>
                <a:cxn ang="0">
                  <a:pos x="2" y="136"/>
                </a:cxn>
                <a:cxn ang="0">
                  <a:pos x="4" y="137"/>
                </a:cxn>
                <a:cxn ang="0">
                  <a:pos x="8" y="137"/>
                </a:cxn>
                <a:cxn ang="0">
                  <a:pos x="11" y="136"/>
                </a:cxn>
                <a:cxn ang="0">
                  <a:pos x="12" y="134"/>
                </a:cxn>
                <a:cxn ang="0">
                  <a:pos x="12" y="134"/>
                </a:cxn>
                <a:cxn ang="0">
                  <a:pos x="15" y="126"/>
                </a:cxn>
                <a:cxn ang="0">
                  <a:pos x="20" y="117"/>
                </a:cxn>
                <a:cxn ang="0">
                  <a:pos x="30" y="101"/>
                </a:cxn>
                <a:cxn ang="0">
                  <a:pos x="53" y="71"/>
                </a:cxn>
                <a:cxn ang="0">
                  <a:pos x="53" y="71"/>
                </a:cxn>
                <a:cxn ang="0">
                  <a:pos x="63" y="55"/>
                </a:cxn>
                <a:cxn ang="0">
                  <a:pos x="74" y="39"/>
                </a:cxn>
                <a:cxn ang="0">
                  <a:pos x="84" y="25"/>
                </a:cxn>
                <a:cxn ang="0">
                  <a:pos x="96" y="11"/>
                </a:cxn>
                <a:cxn ang="0">
                  <a:pos x="96" y="11"/>
                </a:cxn>
                <a:cxn ang="0">
                  <a:pos x="97" y="8"/>
                </a:cxn>
                <a:cxn ang="0">
                  <a:pos x="97" y="7"/>
                </a:cxn>
                <a:cxn ang="0">
                  <a:pos x="96" y="3"/>
                </a:cxn>
                <a:cxn ang="0">
                  <a:pos x="92" y="0"/>
                </a:cxn>
                <a:cxn ang="0">
                  <a:pos x="89" y="1"/>
                </a:cxn>
                <a:cxn ang="0">
                  <a:pos x="88" y="3"/>
                </a:cxn>
                <a:cxn ang="0">
                  <a:pos x="88" y="3"/>
                </a:cxn>
              </a:cxnLst>
              <a:rect l="0" t="0" r="r" b="b"/>
              <a:pathLst>
                <a:path w="97" h="137">
                  <a:moveTo>
                    <a:pt x="88" y="3"/>
                  </a:moveTo>
                  <a:lnTo>
                    <a:pt x="88" y="3"/>
                  </a:lnTo>
                  <a:lnTo>
                    <a:pt x="75" y="18"/>
                  </a:lnTo>
                  <a:lnTo>
                    <a:pt x="62" y="35"/>
                  </a:lnTo>
                  <a:lnTo>
                    <a:pt x="51" y="52"/>
                  </a:lnTo>
                  <a:lnTo>
                    <a:pt x="40" y="69"/>
                  </a:lnTo>
                  <a:lnTo>
                    <a:pt x="40" y="69"/>
                  </a:lnTo>
                  <a:lnTo>
                    <a:pt x="17" y="98"/>
                  </a:lnTo>
                  <a:lnTo>
                    <a:pt x="8" y="114"/>
                  </a:lnTo>
                  <a:lnTo>
                    <a:pt x="0" y="131"/>
                  </a:lnTo>
                  <a:lnTo>
                    <a:pt x="0" y="131"/>
                  </a:lnTo>
                  <a:lnTo>
                    <a:pt x="0" y="132"/>
                  </a:lnTo>
                  <a:lnTo>
                    <a:pt x="0" y="135"/>
                  </a:lnTo>
                  <a:lnTo>
                    <a:pt x="2" y="136"/>
                  </a:lnTo>
                  <a:lnTo>
                    <a:pt x="4" y="137"/>
                  </a:lnTo>
                  <a:lnTo>
                    <a:pt x="8" y="137"/>
                  </a:lnTo>
                  <a:lnTo>
                    <a:pt x="11" y="136"/>
                  </a:lnTo>
                  <a:lnTo>
                    <a:pt x="12" y="134"/>
                  </a:lnTo>
                  <a:lnTo>
                    <a:pt x="12" y="134"/>
                  </a:lnTo>
                  <a:lnTo>
                    <a:pt x="15" y="126"/>
                  </a:lnTo>
                  <a:lnTo>
                    <a:pt x="20" y="117"/>
                  </a:lnTo>
                  <a:lnTo>
                    <a:pt x="30" y="101"/>
                  </a:lnTo>
                  <a:lnTo>
                    <a:pt x="53" y="71"/>
                  </a:lnTo>
                  <a:lnTo>
                    <a:pt x="53" y="71"/>
                  </a:lnTo>
                  <a:lnTo>
                    <a:pt x="63" y="55"/>
                  </a:lnTo>
                  <a:lnTo>
                    <a:pt x="74" y="39"/>
                  </a:lnTo>
                  <a:lnTo>
                    <a:pt x="84" y="25"/>
                  </a:lnTo>
                  <a:lnTo>
                    <a:pt x="96" y="11"/>
                  </a:lnTo>
                  <a:lnTo>
                    <a:pt x="96" y="11"/>
                  </a:lnTo>
                  <a:lnTo>
                    <a:pt x="97" y="8"/>
                  </a:lnTo>
                  <a:lnTo>
                    <a:pt x="97" y="7"/>
                  </a:lnTo>
                  <a:lnTo>
                    <a:pt x="96" y="3"/>
                  </a:lnTo>
                  <a:lnTo>
                    <a:pt x="92" y="0"/>
                  </a:lnTo>
                  <a:lnTo>
                    <a:pt x="89" y="1"/>
                  </a:lnTo>
                  <a:lnTo>
                    <a:pt x="88" y="3"/>
                  </a:lnTo>
                  <a:lnTo>
                    <a:pt x="88"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66" name="Freeform 1078"/>
            <p:cNvSpPr/>
            <p:nvPr/>
          </p:nvSpPr>
          <p:spPr bwMode="auto">
            <a:xfrm>
              <a:off x="4375151" y="4513263"/>
              <a:ext cx="39688" cy="50800"/>
            </a:xfrm>
            <a:custGeom>
              <a:avLst/>
              <a:gdLst/>
              <a:ahLst/>
              <a:cxnLst>
                <a:cxn ang="0">
                  <a:pos x="86" y="1"/>
                </a:cxn>
                <a:cxn ang="0">
                  <a:pos x="86" y="1"/>
                </a:cxn>
                <a:cxn ang="0">
                  <a:pos x="74" y="14"/>
                </a:cxn>
                <a:cxn ang="0">
                  <a:pos x="62" y="29"/>
                </a:cxn>
                <a:cxn ang="0">
                  <a:pos x="41" y="59"/>
                </a:cxn>
                <a:cxn ang="0">
                  <a:pos x="0" y="119"/>
                </a:cxn>
                <a:cxn ang="0">
                  <a:pos x="0" y="119"/>
                </a:cxn>
                <a:cxn ang="0">
                  <a:pos x="0" y="122"/>
                </a:cxn>
                <a:cxn ang="0">
                  <a:pos x="0" y="124"/>
                </a:cxn>
                <a:cxn ang="0">
                  <a:pos x="0" y="126"/>
                </a:cxn>
                <a:cxn ang="0">
                  <a:pos x="2" y="127"/>
                </a:cxn>
                <a:cxn ang="0">
                  <a:pos x="6" y="128"/>
                </a:cxn>
                <a:cxn ang="0">
                  <a:pos x="7" y="127"/>
                </a:cxn>
                <a:cxn ang="0">
                  <a:pos x="10" y="126"/>
                </a:cxn>
                <a:cxn ang="0">
                  <a:pos x="10" y="126"/>
                </a:cxn>
                <a:cxn ang="0">
                  <a:pos x="51" y="65"/>
                </a:cxn>
                <a:cxn ang="0">
                  <a:pos x="71" y="37"/>
                </a:cxn>
                <a:cxn ang="0">
                  <a:pos x="82" y="22"/>
                </a:cxn>
                <a:cxn ang="0">
                  <a:pos x="95" y="9"/>
                </a:cxn>
                <a:cxn ang="0">
                  <a:pos x="95" y="9"/>
                </a:cxn>
                <a:cxn ang="0">
                  <a:pos x="96" y="8"/>
                </a:cxn>
                <a:cxn ang="0">
                  <a:pos x="96" y="5"/>
                </a:cxn>
                <a:cxn ang="0">
                  <a:pos x="95" y="1"/>
                </a:cxn>
                <a:cxn ang="0">
                  <a:pos x="91" y="0"/>
                </a:cxn>
                <a:cxn ang="0">
                  <a:pos x="88" y="0"/>
                </a:cxn>
                <a:cxn ang="0">
                  <a:pos x="86" y="1"/>
                </a:cxn>
                <a:cxn ang="0">
                  <a:pos x="86" y="1"/>
                </a:cxn>
              </a:cxnLst>
              <a:rect l="0" t="0" r="r" b="b"/>
              <a:pathLst>
                <a:path w="96" h="128">
                  <a:moveTo>
                    <a:pt x="86" y="1"/>
                  </a:moveTo>
                  <a:lnTo>
                    <a:pt x="86" y="1"/>
                  </a:lnTo>
                  <a:lnTo>
                    <a:pt x="74" y="14"/>
                  </a:lnTo>
                  <a:lnTo>
                    <a:pt x="62" y="29"/>
                  </a:lnTo>
                  <a:lnTo>
                    <a:pt x="41" y="59"/>
                  </a:lnTo>
                  <a:lnTo>
                    <a:pt x="0" y="119"/>
                  </a:lnTo>
                  <a:lnTo>
                    <a:pt x="0" y="119"/>
                  </a:lnTo>
                  <a:lnTo>
                    <a:pt x="0" y="122"/>
                  </a:lnTo>
                  <a:lnTo>
                    <a:pt x="0" y="124"/>
                  </a:lnTo>
                  <a:lnTo>
                    <a:pt x="0" y="126"/>
                  </a:lnTo>
                  <a:lnTo>
                    <a:pt x="2" y="127"/>
                  </a:lnTo>
                  <a:lnTo>
                    <a:pt x="6" y="128"/>
                  </a:lnTo>
                  <a:lnTo>
                    <a:pt x="7" y="127"/>
                  </a:lnTo>
                  <a:lnTo>
                    <a:pt x="10" y="126"/>
                  </a:lnTo>
                  <a:lnTo>
                    <a:pt x="10" y="126"/>
                  </a:lnTo>
                  <a:lnTo>
                    <a:pt x="51" y="65"/>
                  </a:lnTo>
                  <a:lnTo>
                    <a:pt x="71" y="37"/>
                  </a:lnTo>
                  <a:lnTo>
                    <a:pt x="82" y="22"/>
                  </a:lnTo>
                  <a:lnTo>
                    <a:pt x="95" y="9"/>
                  </a:lnTo>
                  <a:lnTo>
                    <a:pt x="95" y="9"/>
                  </a:lnTo>
                  <a:lnTo>
                    <a:pt x="96" y="8"/>
                  </a:lnTo>
                  <a:lnTo>
                    <a:pt x="96" y="5"/>
                  </a:lnTo>
                  <a:lnTo>
                    <a:pt x="95" y="1"/>
                  </a:lnTo>
                  <a:lnTo>
                    <a:pt x="91" y="0"/>
                  </a:lnTo>
                  <a:lnTo>
                    <a:pt x="88" y="0"/>
                  </a:lnTo>
                  <a:lnTo>
                    <a:pt x="86" y="1"/>
                  </a:lnTo>
                  <a:lnTo>
                    <a:pt x="8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67" name="Freeform 1079"/>
            <p:cNvSpPr/>
            <p:nvPr/>
          </p:nvSpPr>
          <p:spPr bwMode="auto">
            <a:xfrm>
              <a:off x="4391026" y="4516438"/>
              <a:ext cx="47625" cy="53975"/>
            </a:xfrm>
            <a:custGeom>
              <a:avLst/>
              <a:gdLst/>
              <a:ahLst/>
              <a:cxnLst>
                <a:cxn ang="0">
                  <a:pos x="111" y="1"/>
                </a:cxn>
                <a:cxn ang="0">
                  <a:pos x="111" y="1"/>
                </a:cxn>
                <a:cxn ang="0">
                  <a:pos x="95" y="14"/>
                </a:cxn>
                <a:cxn ang="0">
                  <a:pos x="80" y="28"/>
                </a:cxn>
                <a:cxn ang="0">
                  <a:pos x="65" y="43"/>
                </a:cxn>
                <a:cxn ang="0">
                  <a:pos x="51" y="58"/>
                </a:cxn>
                <a:cxn ang="0">
                  <a:pos x="25" y="91"/>
                </a:cxn>
                <a:cxn ang="0">
                  <a:pos x="1" y="125"/>
                </a:cxn>
                <a:cxn ang="0">
                  <a:pos x="1" y="125"/>
                </a:cxn>
                <a:cxn ang="0">
                  <a:pos x="0" y="128"/>
                </a:cxn>
                <a:cxn ang="0">
                  <a:pos x="0" y="130"/>
                </a:cxn>
                <a:cxn ang="0">
                  <a:pos x="1" y="132"/>
                </a:cxn>
                <a:cxn ang="0">
                  <a:pos x="2" y="133"/>
                </a:cxn>
                <a:cxn ang="0">
                  <a:pos x="6" y="134"/>
                </a:cxn>
                <a:cxn ang="0">
                  <a:pos x="9" y="133"/>
                </a:cxn>
                <a:cxn ang="0">
                  <a:pos x="10" y="132"/>
                </a:cxn>
                <a:cxn ang="0">
                  <a:pos x="10" y="132"/>
                </a:cxn>
                <a:cxn ang="0">
                  <a:pos x="34" y="98"/>
                </a:cxn>
                <a:cxn ang="0">
                  <a:pos x="59" y="66"/>
                </a:cxn>
                <a:cxn ang="0">
                  <a:pos x="72" y="51"/>
                </a:cxn>
                <a:cxn ang="0">
                  <a:pos x="86" y="36"/>
                </a:cxn>
                <a:cxn ang="0">
                  <a:pos x="101" y="23"/>
                </a:cxn>
                <a:cxn ang="0">
                  <a:pos x="118" y="11"/>
                </a:cxn>
                <a:cxn ang="0">
                  <a:pos x="118" y="11"/>
                </a:cxn>
                <a:cxn ang="0">
                  <a:pos x="119" y="9"/>
                </a:cxn>
                <a:cxn ang="0">
                  <a:pos x="120" y="7"/>
                </a:cxn>
                <a:cxn ang="0">
                  <a:pos x="119" y="2"/>
                </a:cxn>
                <a:cxn ang="0">
                  <a:pos x="118" y="1"/>
                </a:cxn>
                <a:cxn ang="0">
                  <a:pos x="116" y="0"/>
                </a:cxn>
                <a:cxn ang="0">
                  <a:pos x="114" y="0"/>
                </a:cxn>
                <a:cxn ang="0">
                  <a:pos x="111" y="1"/>
                </a:cxn>
                <a:cxn ang="0">
                  <a:pos x="111" y="1"/>
                </a:cxn>
              </a:cxnLst>
              <a:rect l="0" t="0" r="r" b="b"/>
              <a:pathLst>
                <a:path w="120" h="134">
                  <a:moveTo>
                    <a:pt x="111" y="1"/>
                  </a:moveTo>
                  <a:lnTo>
                    <a:pt x="111" y="1"/>
                  </a:lnTo>
                  <a:lnTo>
                    <a:pt x="95" y="14"/>
                  </a:lnTo>
                  <a:lnTo>
                    <a:pt x="80" y="28"/>
                  </a:lnTo>
                  <a:lnTo>
                    <a:pt x="65" y="43"/>
                  </a:lnTo>
                  <a:lnTo>
                    <a:pt x="51" y="58"/>
                  </a:lnTo>
                  <a:lnTo>
                    <a:pt x="25" y="91"/>
                  </a:lnTo>
                  <a:lnTo>
                    <a:pt x="1" y="125"/>
                  </a:lnTo>
                  <a:lnTo>
                    <a:pt x="1" y="125"/>
                  </a:lnTo>
                  <a:lnTo>
                    <a:pt x="0" y="128"/>
                  </a:lnTo>
                  <a:lnTo>
                    <a:pt x="0" y="130"/>
                  </a:lnTo>
                  <a:lnTo>
                    <a:pt x="1" y="132"/>
                  </a:lnTo>
                  <a:lnTo>
                    <a:pt x="2" y="133"/>
                  </a:lnTo>
                  <a:lnTo>
                    <a:pt x="6" y="134"/>
                  </a:lnTo>
                  <a:lnTo>
                    <a:pt x="9" y="133"/>
                  </a:lnTo>
                  <a:lnTo>
                    <a:pt x="10" y="132"/>
                  </a:lnTo>
                  <a:lnTo>
                    <a:pt x="10" y="132"/>
                  </a:lnTo>
                  <a:lnTo>
                    <a:pt x="34" y="98"/>
                  </a:lnTo>
                  <a:lnTo>
                    <a:pt x="59" y="66"/>
                  </a:lnTo>
                  <a:lnTo>
                    <a:pt x="72" y="51"/>
                  </a:lnTo>
                  <a:lnTo>
                    <a:pt x="86" y="36"/>
                  </a:lnTo>
                  <a:lnTo>
                    <a:pt x="101" y="23"/>
                  </a:lnTo>
                  <a:lnTo>
                    <a:pt x="118" y="11"/>
                  </a:lnTo>
                  <a:lnTo>
                    <a:pt x="118" y="11"/>
                  </a:lnTo>
                  <a:lnTo>
                    <a:pt x="119" y="9"/>
                  </a:lnTo>
                  <a:lnTo>
                    <a:pt x="120" y="7"/>
                  </a:lnTo>
                  <a:lnTo>
                    <a:pt x="119" y="2"/>
                  </a:lnTo>
                  <a:lnTo>
                    <a:pt x="118" y="1"/>
                  </a:lnTo>
                  <a:lnTo>
                    <a:pt x="116" y="0"/>
                  </a:lnTo>
                  <a:lnTo>
                    <a:pt x="114" y="0"/>
                  </a:lnTo>
                  <a:lnTo>
                    <a:pt x="111" y="1"/>
                  </a:lnTo>
                  <a:lnTo>
                    <a:pt x="11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68" name="Freeform 1080"/>
            <p:cNvSpPr/>
            <p:nvPr/>
          </p:nvSpPr>
          <p:spPr bwMode="auto">
            <a:xfrm>
              <a:off x="4402138" y="4527550"/>
              <a:ext cx="47625" cy="60325"/>
            </a:xfrm>
            <a:custGeom>
              <a:avLst/>
              <a:gdLst/>
              <a:ahLst/>
              <a:cxnLst>
                <a:cxn ang="0">
                  <a:pos x="114" y="1"/>
                </a:cxn>
                <a:cxn ang="0">
                  <a:pos x="114" y="1"/>
                </a:cxn>
                <a:cxn ang="0">
                  <a:pos x="110" y="4"/>
                </a:cxn>
                <a:cxn ang="0">
                  <a:pos x="106" y="8"/>
                </a:cxn>
                <a:cxn ang="0">
                  <a:pos x="99" y="15"/>
                </a:cxn>
                <a:cxn ang="0">
                  <a:pos x="99" y="15"/>
                </a:cxn>
                <a:cxn ang="0">
                  <a:pos x="82" y="38"/>
                </a:cxn>
                <a:cxn ang="0">
                  <a:pos x="64" y="60"/>
                </a:cxn>
                <a:cxn ang="0">
                  <a:pos x="64" y="60"/>
                </a:cxn>
                <a:cxn ang="0">
                  <a:pos x="50" y="78"/>
                </a:cxn>
                <a:cxn ang="0">
                  <a:pos x="42" y="87"/>
                </a:cxn>
                <a:cxn ang="0">
                  <a:pos x="35" y="96"/>
                </a:cxn>
                <a:cxn ang="0">
                  <a:pos x="35" y="96"/>
                </a:cxn>
                <a:cxn ang="0">
                  <a:pos x="30" y="104"/>
                </a:cxn>
                <a:cxn ang="0">
                  <a:pos x="25" y="110"/>
                </a:cxn>
                <a:cxn ang="0">
                  <a:pos x="13" y="121"/>
                </a:cxn>
                <a:cxn ang="0">
                  <a:pos x="13" y="121"/>
                </a:cxn>
                <a:cxn ang="0">
                  <a:pos x="9" y="127"/>
                </a:cxn>
                <a:cxn ang="0">
                  <a:pos x="4" y="136"/>
                </a:cxn>
                <a:cxn ang="0">
                  <a:pos x="0" y="141"/>
                </a:cxn>
                <a:cxn ang="0">
                  <a:pos x="0" y="142"/>
                </a:cxn>
                <a:cxn ang="0">
                  <a:pos x="1" y="141"/>
                </a:cxn>
                <a:cxn ang="0">
                  <a:pos x="1" y="141"/>
                </a:cxn>
                <a:cxn ang="0">
                  <a:pos x="0" y="144"/>
                </a:cxn>
                <a:cxn ang="0">
                  <a:pos x="0" y="146"/>
                </a:cxn>
                <a:cxn ang="0">
                  <a:pos x="3" y="150"/>
                </a:cxn>
                <a:cxn ang="0">
                  <a:pos x="4" y="150"/>
                </a:cxn>
                <a:cxn ang="0">
                  <a:pos x="5" y="151"/>
                </a:cxn>
                <a:cxn ang="0">
                  <a:pos x="8" y="151"/>
                </a:cxn>
                <a:cxn ang="0">
                  <a:pos x="9" y="149"/>
                </a:cxn>
                <a:cxn ang="0">
                  <a:pos x="9" y="149"/>
                </a:cxn>
                <a:cxn ang="0">
                  <a:pos x="33" y="120"/>
                </a:cxn>
                <a:cxn ang="0">
                  <a:pos x="55" y="90"/>
                </a:cxn>
                <a:cxn ang="0">
                  <a:pos x="55" y="90"/>
                </a:cxn>
                <a:cxn ang="0">
                  <a:pos x="86" y="49"/>
                </a:cxn>
                <a:cxn ang="0">
                  <a:pos x="86" y="49"/>
                </a:cxn>
                <a:cxn ang="0">
                  <a:pos x="102" y="28"/>
                </a:cxn>
                <a:cxn ang="0">
                  <a:pos x="111" y="18"/>
                </a:cxn>
                <a:cxn ang="0">
                  <a:pos x="115" y="14"/>
                </a:cxn>
                <a:cxn ang="0">
                  <a:pos x="120" y="10"/>
                </a:cxn>
                <a:cxn ang="0">
                  <a:pos x="120" y="10"/>
                </a:cxn>
                <a:cxn ang="0">
                  <a:pos x="122" y="9"/>
                </a:cxn>
                <a:cxn ang="0">
                  <a:pos x="123" y="6"/>
                </a:cxn>
                <a:cxn ang="0">
                  <a:pos x="122" y="2"/>
                </a:cxn>
                <a:cxn ang="0">
                  <a:pos x="119" y="0"/>
                </a:cxn>
                <a:cxn ang="0">
                  <a:pos x="116" y="0"/>
                </a:cxn>
                <a:cxn ang="0">
                  <a:pos x="114" y="1"/>
                </a:cxn>
                <a:cxn ang="0">
                  <a:pos x="114" y="1"/>
                </a:cxn>
              </a:cxnLst>
              <a:rect l="0" t="0" r="r" b="b"/>
              <a:pathLst>
                <a:path w="123" h="151">
                  <a:moveTo>
                    <a:pt x="114" y="1"/>
                  </a:moveTo>
                  <a:lnTo>
                    <a:pt x="114" y="1"/>
                  </a:lnTo>
                  <a:lnTo>
                    <a:pt x="110" y="4"/>
                  </a:lnTo>
                  <a:lnTo>
                    <a:pt x="106" y="8"/>
                  </a:lnTo>
                  <a:lnTo>
                    <a:pt x="99" y="15"/>
                  </a:lnTo>
                  <a:lnTo>
                    <a:pt x="99" y="15"/>
                  </a:lnTo>
                  <a:lnTo>
                    <a:pt x="82" y="38"/>
                  </a:lnTo>
                  <a:lnTo>
                    <a:pt x="64" y="60"/>
                  </a:lnTo>
                  <a:lnTo>
                    <a:pt x="64" y="60"/>
                  </a:lnTo>
                  <a:lnTo>
                    <a:pt x="50" y="78"/>
                  </a:lnTo>
                  <a:lnTo>
                    <a:pt x="42" y="87"/>
                  </a:lnTo>
                  <a:lnTo>
                    <a:pt x="35" y="96"/>
                  </a:lnTo>
                  <a:lnTo>
                    <a:pt x="35" y="96"/>
                  </a:lnTo>
                  <a:lnTo>
                    <a:pt x="30" y="104"/>
                  </a:lnTo>
                  <a:lnTo>
                    <a:pt x="25" y="110"/>
                  </a:lnTo>
                  <a:lnTo>
                    <a:pt x="13" y="121"/>
                  </a:lnTo>
                  <a:lnTo>
                    <a:pt x="13" y="121"/>
                  </a:lnTo>
                  <a:lnTo>
                    <a:pt x="9" y="127"/>
                  </a:lnTo>
                  <a:lnTo>
                    <a:pt x="4" y="136"/>
                  </a:lnTo>
                  <a:lnTo>
                    <a:pt x="0" y="141"/>
                  </a:lnTo>
                  <a:lnTo>
                    <a:pt x="0" y="142"/>
                  </a:lnTo>
                  <a:lnTo>
                    <a:pt x="1" y="141"/>
                  </a:lnTo>
                  <a:lnTo>
                    <a:pt x="1" y="141"/>
                  </a:lnTo>
                  <a:lnTo>
                    <a:pt x="0" y="144"/>
                  </a:lnTo>
                  <a:lnTo>
                    <a:pt x="0" y="146"/>
                  </a:lnTo>
                  <a:lnTo>
                    <a:pt x="3" y="150"/>
                  </a:lnTo>
                  <a:lnTo>
                    <a:pt x="4" y="150"/>
                  </a:lnTo>
                  <a:lnTo>
                    <a:pt x="5" y="151"/>
                  </a:lnTo>
                  <a:lnTo>
                    <a:pt x="8" y="151"/>
                  </a:lnTo>
                  <a:lnTo>
                    <a:pt x="9" y="149"/>
                  </a:lnTo>
                  <a:lnTo>
                    <a:pt x="9" y="149"/>
                  </a:lnTo>
                  <a:lnTo>
                    <a:pt x="33" y="120"/>
                  </a:lnTo>
                  <a:lnTo>
                    <a:pt x="55" y="90"/>
                  </a:lnTo>
                  <a:lnTo>
                    <a:pt x="55" y="90"/>
                  </a:lnTo>
                  <a:lnTo>
                    <a:pt x="86" y="49"/>
                  </a:lnTo>
                  <a:lnTo>
                    <a:pt x="86" y="49"/>
                  </a:lnTo>
                  <a:lnTo>
                    <a:pt x="102" y="28"/>
                  </a:lnTo>
                  <a:lnTo>
                    <a:pt x="111" y="18"/>
                  </a:lnTo>
                  <a:lnTo>
                    <a:pt x="115" y="14"/>
                  </a:lnTo>
                  <a:lnTo>
                    <a:pt x="120" y="10"/>
                  </a:lnTo>
                  <a:lnTo>
                    <a:pt x="120" y="10"/>
                  </a:lnTo>
                  <a:lnTo>
                    <a:pt x="122" y="9"/>
                  </a:lnTo>
                  <a:lnTo>
                    <a:pt x="123" y="6"/>
                  </a:lnTo>
                  <a:lnTo>
                    <a:pt x="122" y="2"/>
                  </a:lnTo>
                  <a:lnTo>
                    <a:pt x="119" y="0"/>
                  </a:lnTo>
                  <a:lnTo>
                    <a:pt x="116" y="0"/>
                  </a:lnTo>
                  <a:lnTo>
                    <a:pt x="114" y="1"/>
                  </a:lnTo>
                  <a:lnTo>
                    <a:pt x="11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69" name="Freeform 1081"/>
            <p:cNvSpPr/>
            <p:nvPr/>
          </p:nvSpPr>
          <p:spPr bwMode="auto">
            <a:xfrm>
              <a:off x="4421188" y="4543425"/>
              <a:ext cx="36513" cy="50800"/>
            </a:xfrm>
            <a:custGeom>
              <a:avLst/>
              <a:gdLst/>
              <a:ahLst/>
              <a:cxnLst>
                <a:cxn ang="0">
                  <a:pos x="81" y="2"/>
                </a:cxn>
                <a:cxn ang="0">
                  <a:pos x="81" y="2"/>
                </a:cxn>
                <a:cxn ang="0">
                  <a:pos x="70" y="15"/>
                </a:cxn>
                <a:cxn ang="0">
                  <a:pos x="59" y="29"/>
                </a:cxn>
                <a:cxn ang="0">
                  <a:pos x="49" y="43"/>
                </a:cxn>
                <a:cxn ang="0">
                  <a:pos x="38" y="59"/>
                </a:cxn>
                <a:cxn ang="0">
                  <a:pos x="20" y="89"/>
                </a:cxn>
                <a:cxn ang="0">
                  <a:pos x="2" y="119"/>
                </a:cxn>
                <a:cxn ang="0">
                  <a:pos x="2" y="119"/>
                </a:cxn>
                <a:cxn ang="0">
                  <a:pos x="0" y="122"/>
                </a:cxn>
                <a:cxn ang="0">
                  <a:pos x="0" y="124"/>
                </a:cxn>
                <a:cxn ang="0">
                  <a:pos x="2" y="126"/>
                </a:cxn>
                <a:cxn ang="0">
                  <a:pos x="3" y="127"/>
                </a:cxn>
                <a:cxn ang="0">
                  <a:pos x="7" y="128"/>
                </a:cxn>
                <a:cxn ang="0">
                  <a:pos x="10" y="127"/>
                </a:cxn>
                <a:cxn ang="0">
                  <a:pos x="11" y="126"/>
                </a:cxn>
                <a:cxn ang="0">
                  <a:pos x="11" y="126"/>
                </a:cxn>
                <a:cxn ang="0">
                  <a:pos x="30" y="96"/>
                </a:cxn>
                <a:cxn ang="0">
                  <a:pos x="47" y="66"/>
                </a:cxn>
                <a:cxn ang="0">
                  <a:pos x="58" y="51"/>
                </a:cxn>
                <a:cxn ang="0">
                  <a:pos x="67" y="37"/>
                </a:cxn>
                <a:cxn ang="0">
                  <a:pos x="79" y="22"/>
                </a:cxn>
                <a:cxn ang="0">
                  <a:pos x="91" y="9"/>
                </a:cxn>
                <a:cxn ang="0">
                  <a:pos x="91" y="9"/>
                </a:cxn>
                <a:cxn ang="0">
                  <a:pos x="92" y="7"/>
                </a:cxn>
                <a:cxn ang="0">
                  <a:pos x="92" y="5"/>
                </a:cxn>
                <a:cxn ang="0">
                  <a:pos x="89" y="2"/>
                </a:cxn>
                <a:cxn ang="0">
                  <a:pos x="87" y="0"/>
                </a:cxn>
                <a:cxn ang="0">
                  <a:pos x="84" y="0"/>
                </a:cxn>
                <a:cxn ang="0">
                  <a:pos x="81" y="2"/>
                </a:cxn>
                <a:cxn ang="0">
                  <a:pos x="81" y="2"/>
                </a:cxn>
              </a:cxnLst>
              <a:rect l="0" t="0" r="r" b="b"/>
              <a:pathLst>
                <a:path w="92" h="128">
                  <a:moveTo>
                    <a:pt x="81" y="2"/>
                  </a:moveTo>
                  <a:lnTo>
                    <a:pt x="81" y="2"/>
                  </a:lnTo>
                  <a:lnTo>
                    <a:pt x="70" y="15"/>
                  </a:lnTo>
                  <a:lnTo>
                    <a:pt x="59" y="29"/>
                  </a:lnTo>
                  <a:lnTo>
                    <a:pt x="49" y="43"/>
                  </a:lnTo>
                  <a:lnTo>
                    <a:pt x="38" y="59"/>
                  </a:lnTo>
                  <a:lnTo>
                    <a:pt x="20" y="89"/>
                  </a:lnTo>
                  <a:lnTo>
                    <a:pt x="2" y="119"/>
                  </a:lnTo>
                  <a:lnTo>
                    <a:pt x="2" y="119"/>
                  </a:lnTo>
                  <a:lnTo>
                    <a:pt x="0" y="122"/>
                  </a:lnTo>
                  <a:lnTo>
                    <a:pt x="0" y="124"/>
                  </a:lnTo>
                  <a:lnTo>
                    <a:pt x="2" y="126"/>
                  </a:lnTo>
                  <a:lnTo>
                    <a:pt x="3" y="127"/>
                  </a:lnTo>
                  <a:lnTo>
                    <a:pt x="7" y="128"/>
                  </a:lnTo>
                  <a:lnTo>
                    <a:pt x="10" y="127"/>
                  </a:lnTo>
                  <a:lnTo>
                    <a:pt x="11" y="126"/>
                  </a:lnTo>
                  <a:lnTo>
                    <a:pt x="11" y="126"/>
                  </a:lnTo>
                  <a:lnTo>
                    <a:pt x="30" y="96"/>
                  </a:lnTo>
                  <a:lnTo>
                    <a:pt x="47" y="66"/>
                  </a:lnTo>
                  <a:lnTo>
                    <a:pt x="58" y="51"/>
                  </a:lnTo>
                  <a:lnTo>
                    <a:pt x="67" y="37"/>
                  </a:lnTo>
                  <a:lnTo>
                    <a:pt x="79" y="22"/>
                  </a:lnTo>
                  <a:lnTo>
                    <a:pt x="91" y="9"/>
                  </a:lnTo>
                  <a:lnTo>
                    <a:pt x="91" y="9"/>
                  </a:lnTo>
                  <a:lnTo>
                    <a:pt x="92" y="7"/>
                  </a:lnTo>
                  <a:lnTo>
                    <a:pt x="92" y="5"/>
                  </a:lnTo>
                  <a:lnTo>
                    <a:pt x="89" y="2"/>
                  </a:lnTo>
                  <a:lnTo>
                    <a:pt x="87" y="0"/>
                  </a:lnTo>
                  <a:lnTo>
                    <a:pt x="84" y="0"/>
                  </a:lnTo>
                  <a:lnTo>
                    <a:pt x="81" y="2"/>
                  </a:lnTo>
                  <a:lnTo>
                    <a:pt x="81"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70" name="Freeform 1082"/>
            <p:cNvSpPr/>
            <p:nvPr/>
          </p:nvSpPr>
          <p:spPr bwMode="auto">
            <a:xfrm>
              <a:off x="4308476" y="4591050"/>
              <a:ext cx="20638" cy="39688"/>
            </a:xfrm>
            <a:custGeom>
              <a:avLst/>
              <a:gdLst/>
              <a:ahLst/>
              <a:cxnLst>
                <a:cxn ang="0">
                  <a:pos x="43" y="3"/>
                </a:cxn>
                <a:cxn ang="0">
                  <a:pos x="43" y="3"/>
                </a:cxn>
                <a:cxn ang="0">
                  <a:pos x="30" y="25"/>
                </a:cxn>
                <a:cxn ang="0">
                  <a:pos x="17" y="47"/>
                </a:cxn>
                <a:cxn ang="0">
                  <a:pos x="11" y="58"/>
                </a:cxn>
                <a:cxn ang="0">
                  <a:pos x="7" y="70"/>
                </a:cxn>
                <a:cxn ang="0">
                  <a:pos x="3" y="83"/>
                </a:cxn>
                <a:cxn ang="0">
                  <a:pos x="0" y="94"/>
                </a:cxn>
                <a:cxn ang="0">
                  <a:pos x="0" y="94"/>
                </a:cxn>
                <a:cxn ang="0">
                  <a:pos x="0" y="97"/>
                </a:cxn>
                <a:cxn ang="0">
                  <a:pos x="1" y="98"/>
                </a:cxn>
                <a:cxn ang="0">
                  <a:pos x="3" y="100"/>
                </a:cxn>
                <a:cxn ang="0">
                  <a:pos x="5" y="100"/>
                </a:cxn>
                <a:cxn ang="0">
                  <a:pos x="9" y="98"/>
                </a:cxn>
                <a:cxn ang="0">
                  <a:pos x="11" y="97"/>
                </a:cxn>
                <a:cxn ang="0">
                  <a:pos x="12" y="94"/>
                </a:cxn>
                <a:cxn ang="0">
                  <a:pos x="12" y="94"/>
                </a:cxn>
                <a:cxn ang="0">
                  <a:pos x="13" y="83"/>
                </a:cxn>
                <a:cxn ang="0">
                  <a:pos x="17" y="72"/>
                </a:cxn>
                <a:cxn ang="0">
                  <a:pos x="22" y="60"/>
                </a:cxn>
                <a:cxn ang="0">
                  <a:pos x="28" y="50"/>
                </a:cxn>
                <a:cxn ang="0">
                  <a:pos x="41" y="29"/>
                </a:cxn>
                <a:cxn ang="0">
                  <a:pos x="54" y="9"/>
                </a:cxn>
                <a:cxn ang="0">
                  <a:pos x="54" y="9"/>
                </a:cxn>
                <a:cxn ang="0">
                  <a:pos x="54" y="7"/>
                </a:cxn>
                <a:cxn ang="0">
                  <a:pos x="54" y="4"/>
                </a:cxn>
                <a:cxn ang="0">
                  <a:pos x="51" y="2"/>
                </a:cxn>
                <a:cxn ang="0">
                  <a:pos x="47" y="0"/>
                </a:cxn>
                <a:cxn ang="0">
                  <a:pos x="45" y="2"/>
                </a:cxn>
                <a:cxn ang="0">
                  <a:pos x="43" y="3"/>
                </a:cxn>
                <a:cxn ang="0">
                  <a:pos x="43" y="3"/>
                </a:cxn>
              </a:cxnLst>
              <a:rect l="0" t="0" r="r" b="b"/>
              <a:pathLst>
                <a:path w="54" h="100">
                  <a:moveTo>
                    <a:pt x="43" y="3"/>
                  </a:moveTo>
                  <a:lnTo>
                    <a:pt x="43" y="3"/>
                  </a:lnTo>
                  <a:lnTo>
                    <a:pt x="30" y="25"/>
                  </a:lnTo>
                  <a:lnTo>
                    <a:pt x="17" y="47"/>
                  </a:lnTo>
                  <a:lnTo>
                    <a:pt x="11" y="58"/>
                  </a:lnTo>
                  <a:lnTo>
                    <a:pt x="7" y="70"/>
                  </a:lnTo>
                  <a:lnTo>
                    <a:pt x="3" y="83"/>
                  </a:lnTo>
                  <a:lnTo>
                    <a:pt x="0" y="94"/>
                  </a:lnTo>
                  <a:lnTo>
                    <a:pt x="0" y="94"/>
                  </a:lnTo>
                  <a:lnTo>
                    <a:pt x="0" y="97"/>
                  </a:lnTo>
                  <a:lnTo>
                    <a:pt x="1" y="98"/>
                  </a:lnTo>
                  <a:lnTo>
                    <a:pt x="3" y="100"/>
                  </a:lnTo>
                  <a:lnTo>
                    <a:pt x="5" y="100"/>
                  </a:lnTo>
                  <a:lnTo>
                    <a:pt x="9" y="98"/>
                  </a:lnTo>
                  <a:lnTo>
                    <a:pt x="11" y="97"/>
                  </a:lnTo>
                  <a:lnTo>
                    <a:pt x="12" y="94"/>
                  </a:lnTo>
                  <a:lnTo>
                    <a:pt x="12" y="94"/>
                  </a:lnTo>
                  <a:lnTo>
                    <a:pt x="13" y="83"/>
                  </a:lnTo>
                  <a:lnTo>
                    <a:pt x="17" y="72"/>
                  </a:lnTo>
                  <a:lnTo>
                    <a:pt x="22" y="60"/>
                  </a:lnTo>
                  <a:lnTo>
                    <a:pt x="28" y="50"/>
                  </a:lnTo>
                  <a:lnTo>
                    <a:pt x="41" y="29"/>
                  </a:lnTo>
                  <a:lnTo>
                    <a:pt x="54" y="9"/>
                  </a:lnTo>
                  <a:lnTo>
                    <a:pt x="54" y="9"/>
                  </a:lnTo>
                  <a:lnTo>
                    <a:pt x="54" y="7"/>
                  </a:lnTo>
                  <a:lnTo>
                    <a:pt x="54" y="4"/>
                  </a:lnTo>
                  <a:lnTo>
                    <a:pt x="51" y="2"/>
                  </a:lnTo>
                  <a:lnTo>
                    <a:pt x="47" y="0"/>
                  </a:lnTo>
                  <a:lnTo>
                    <a:pt x="45" y="2"/>
                  </a:lnTo>
                  <a:lnTo>
                    <a:pt x="43" y="3"/>
                  </a:lnTo>
                  <a:lnTo>
                    <a:pt x="43"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71" name="Freeform 1083"/>
            <p:cNvSpPr/>
            <p:nvPr/>
          </p:nvSpPr>
          <p:spPr bwMode="auto">
            <a:xfrm>
              <a:off x="4319588" y="4605338"/>
              <a:ext cx="23813" cy="34925"/>
            </a:xfrm>
            <a:custGeom>
              <a:avLst/>
              <a:gdLst/>
              <a:ahLst/>
              <a:cxnLst>
                <a:cxn ang="0">
                  <a:pos x="45" y="2"/>
                </a:cxn>
                <a:cxn ang="0">
                  <a:pos x="45" y="2"/>
                </a:cxn>
                <a:cxn ang="0">
                  <a:pos x="32" y="22"/>
                </a:cxn>
                <a:cxn ang="0">
                  <a:pos x="19" y="43"/>
                </a:cxn>
                <a:cxn ang="0">
                  <a:pos x="19" y="43"/>
                </a:cxn>
                <a:cxn ang="0">
                  <a:pos x="9" y="62"/>
                </a:cxn>
                <a:cxn ang="0">
                  <a:pos x="4" y="73"/>
                </a:cxn>
                <a:cxn ang="0">
                  <a:pos x="0" y="83"/>
                </a:cxn>
                <a:cxn ang="0">
                  <a:pos x="0" y="83"/>
                </a:cxn>
                <a:cxn ang="0">
                  <a:pos x="0" y="86"/>
                </a:cxn>
                <a:cxn ang="0">
                  <a:pos x="0" y="87"/>
                </a:cxn>
                <a:cxn ang="0">
                  <a:pos x="4" y="90"/>
                </a:cxn>
                <a:cxn ang="0">
                  <a:pos x="7" y="90"/>
                </a:cxn>
                <a:cxn ang="0">
                  <a:pos x="9" y="88"/>
                </a:cxn>
                <a:cxn ang="0">
                  <a:pos x="10" y="86"/>
                </a:cxn>
                <a:cxn ang="0">
                  <a:pos x="10" y="86"/>
                </a:cxn>
                <a:cxn ang="0">
                  <a:pos x="15" y="75"/>
                </a:cxn>
                <a:cxn ang="0">
                  <a:pos x="21" y="64"/>
                </a:cxn>
                <a:cxn ang="0">
                  <a:pos x="32" y="44"/>
                </a:cxn>
                <a:cxn ang="0">
                  <a:pos x="32" y="44"/>
                </a:cxn>
                <a:cxn ang="0">
                  <a:pos x="43" y="26"/>
                </a:cxn>
                <a:cxn ang="0">
                  <a:pos x="56" y="7"/>
                </a:cxn>
                <a:cxn ang="0">
                  <a:pos x="56" y="7"/>
                </a:cxn>
                <a:cxn ang="0">
                  <a:pos x="57" y="5"/>
                </a:cxn>
                <a:cxn ang="0">
                  <a:pos x="56" y="3"/>
                </a:cxn>
                <a:cxn ang="0">
                  <a:pos x="56" y="1"/>
                </a:cxn>
                <a:cxn ang="0">
                  <a:pos x="53" y="0"/>
                </a:cxn>
                <a:cxn ang="0">
                  <a:pos x="49" y="0"/>
                </a:cxn>
                <a:cxn ang="0">
                  <a:pos x="48" y="0"/>
                </a:cxn>
                <a:cxn ang="0">
                  <a:pos x="45" y="2"/>
                </a:cxn>
                <a:cxn ang="0">
                  <a:pos x="45" y="2"/>
                </a:cxn>
              </a:cxnLst>
              <a:rect l="0" t="0" r="r" b="b"/>
              <a:pathLst>
                <a:path w="57" h="90">
                  <a:moveTo>
                    <a:pt x="45" y="2"/>
                  </a:moveTo>
                  <a:lnTo>
                    <a:pt x="45" y="2"/>
                  </a:lnTo>
                  <a:lnTo>
                    <a:pt x="32" y="22"/>
                  </a:lnTo>
                  <a:lnTo>
                    <a:pt x="19" y="43"/>
                  </a:lnTo>
                  <a:lnTo>
                    <a:pt x="19" y="43"/>
                  </a:lnTo>
                  <a:lnTo>
                    <a:pt x="9" y="62"/>
                  </a:lnTo>
                  <a:lnTo>
                    <a:pt x="4" y="73"/>
                  </a:lnTo>
                  <a:lnTo>
                    <a:pt x="0" y="83"/>
                  </a:lnTo>
                  <a:lnTo>
                    <a:pt x="0" y="83"/>
                  </a:lnTo>
                  <a:lnTo>
                    <a:pt x="0" y="86"/>
                  </a:lnTo>
                  <a:lnTo>
                    <a:pt x="0" y="87"/>
                  </a:lnTo>
                  <a:lnTo>
                    <a:pt x="4" y="90"/>
                  </a:lnTo>
                  <a:lnTo>
                    <a:pt x="7" y="90"/>
                  </a:lnTo>
                  <a:lnTo>
                    <a:pt x="9" y="88"/>
                  </a:lnTo>
                  <a:lnTo>
                    <a:pt x="10" y="86"/>
                  </a:lnTo>
                  <a:lnTo>
                    <a:pt x="10" y="86"/>
                  </a:lnTo>
                  <a:lnTo>
                    <a:pt x="15" y="75"/>
                  </a:lnTo>
                  <a:lnTo>
                    <a:pt x="21" y="64"/>
                  </a:lnTo>
                  <a:lnTo>
                    <a:pt x="32" y="44"/>
                  </a:lnTo>
                  <a:lnTo>
                    <a:pt x="32" y="44"/>
                  </a:lnTo>
                  <a:lnTo>
                    <a:pt x="43" y="26"/>
                  </a:lnTo>
                  <a:lnTo>
                    <a:pt x="56" y="7"/>
                  </a:lnTo>
                  <a:lnTo>
                    <a:pt x="56" y="7"/>
                  </a:lnTo>
                  <a:lnTo>
                    <a:pt x="57" y="5"/>
                  </a:lnTo>
                  <a:lnTo>
                    <a:pt x="56" y="3"/>
                  </a:lnTo>
                  <a:lnTo>
                    <a:pt x="56" y="1"/>
                  </a:lnTo>
                  <a:lnTo>
                    <a:pt x="53" y="0"/>
                  </a:lnTo>
                  <a:lnTo>
                    <a:pt x="49" y="0"/>
                  </a:lnTo>
                  <a:lnTo>
                    <a:pt x="48" y="0"/>
                  </a:lnTo>
                  <a:lnTo>
                    <a:pt x="45" y="2"/>
                  </a:lnTo>
                  <a:lnTo>
                    <a:pt x="4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72" name="Freeform 1084"/>
            <p:cNvSpPr/>
            <p:nvPr/>
          </p:nvSpPr>
          <p:spPr bwMode="auto">
            <a:xfrm>
              <a:off x="4338638" y="4610100"/>
              <a:ext cx="26988" cy="36513"/>
            </a:xfrm>
            <a:custGeom>
              <a:avLst/>
              <a:gdLst/>
              <a:ahLst/>
              <a:cxnLst>
                <a:cxn ang="0">
                  <a:pos x="59" y="2"/>
                </a:cxn>
                <a:cxn ang="0">
                  <a:pos x="59" y="2"/>
                </a:cxn>
                <a:cxn ang="0">
                  <a:pos x="40" y="21"/>
                </a:cxn>
                <a:cxn ang="0">
                  <a:pos x="30" y="30"/>
                </a:cxn>
                <a:cxn ang="0">
                  <a:pos x="23" y="40"/>
                </a:cxn>
                <a:cxn ang="0">
                  <a:pos x="15" y="51"/>
                </a:cxn>
                <a:cxn ang="0">
                  <a:pos x="10" y="61"/>
                </a:cxn>
                <a:cxn ang="0">
                  <a:pos x="4" y="74"/>
                </a:cxn>
                <a:cxn ang="0">
                  <a:pos x="0" y="87"/>
                </a:cxn>
                <a:cxn ang="0">
                  <a:pos x="0" y="87"/>
                </a:cxn>
                <a:cxn ang="0">
                  <a:pos x="0" y="90"/>
                </a:cxn>
                <a:cxn ang="0">
                  <a:pos x="0" y="91"/>
                </a:cxn>
                <a:cxn ang="0">
                  <a:pos x="4" y="94"/>
                </a:cxn>
                <a:cxn ang="0">
                  <a:pos x="8" y="94"/>
                </a:cxn>
                <a:cxn ang="0">
                  <a:pos x="11" y="92"/>
                </a:cxn>
                <a:cxn ang="0">
                  <a:pos x="11" y="90"/>
                </a:cxn>
                <a:cxn ang="0">
                  <a:pos x="11" y="90"/>
                </a:cxn>
                <a:cxn ang="0">
                  <a:pos x="15" y="78"/>
                </a:cxn>
                <a:cxn ang="0">
                  <a:pos x="20" y="66"/>
                </a:cxn>
                <a:cxn ang="0">
                  <a:pos x="25" y="56"/>
                </a:cxn>
                <a:cxn ang="0">
                  <a:pos x="32" y="45"/>
                </a:cxn>
                <a:cxn ang="0">
                  <a:pos x="40" y="36"/>
                </a:cxn>
                <a:cxn ang="0">
                  <a:pos x="49" y="27"/>
                </a:cxn>
                <a:cxn ang="0">
                  <a:pos x="67" y="10"/>
                </a:cxn>
                <a:cxn ang="0">
                  <a:pos x="67" y="10"/>
                </a:cxn>
                <a:cxn ang="0">
                  <a:pos x="68" y="7"/>
                </a:cxn>
                <a:cxn ang="0">
                  <a:pos x="68" y="6"/>
                </a:cxn>
                <a:cxn ang="0">
                  <a:pos x="67" y="2"/>
                </a:cxn>
                <a:cxn ang="0">
                  <a:pos x="63" y="0"/>
                </a:cxn>
                <a:cxn ang="0">
                  <a:pos x="61" y="1"/>
                </a:cxn>
                <a:cxn ang="0">
                  <a:pos x="59" y="2"/>
                </a:cxn>
                <a:cxn ang="0">
                  <a:pos x="59" y="2"/>
                </a:cxn>
              </a:cxnLst>
              <a:rect l="0" t="0" r="r" b="b"/>
              <a:pathLst>
                <a:path w="68" h="94">
                  <a:moveTo>
                    <a:pt x="59" y="2"/>
                  </a:moveTo>
                  <a:lnTo>
                    <a:pt x="59" y="2"/>
                  </a:lnTo>
                  <a:lnTo>
                    <a:pt x="40" y="21"/>
                  </a:lnTo>
                  <a:lnTo>
                    <a:pt x="30" y="30"/>
                  </a:lnTo>
                  <a:lnTo>
                    <a:pt x="23" y="40"/>
                  </a:lnTo>
                  <a:lnTo>
                    <a:pt x="15" y="51"/>
                  </a:lnTo>
                  <a:lnTo>
                    <a:pt x="10" y="61"/>
                  </a:lnTo>
                  <a:lnTo>
                    <a:pt x="4" y="74"/>
                  </a:lnTo>
                  <a:lnTo>
                    <a:pt x="0" y="87"/>
                  </a:lnTo>
                  <a:lnTo>
                    <a:pt x="0" y="87"/>
                  </a:lnTo>
                  <a:lnTo>
                    <a:pt x="0" y="90"/>
                  </a:lnTo>
                  <a:lnTo>
                    <a:pt x="0" y="91"/>
                  </a:lnTo>
                  <a:lnTo>
                    <a:pt x="4" y="94"/>
                  </a:lnTo>
                  <a:lnTo>
                    <a:pt x="8" y="94"/>
                  </a:lnTo>
                  <a:lnTo>
                    <a:pt x="11" y="92"/>
                  </a:lnTo>
                  <a:lnTo>
                    <a:pt x="11" y="90"/>
                  </a:lnTo>
                  <a:lnTo>
                    <a:pt x="11" y="90"/>
                  </a:lnTo>
                  <a:lnTo>
                    <a:pt x="15" y="78"/>
                  </a:lnTo>
                  <a:lnTo>
                    <a:pt x="20" y="66"/>
                  </a:lnTo>
                  <a:lnTo>
                    <a:pt x="25" y="56"/>
                  </a:lnTo>
                  <a:lnTo>
                    <a:pt x="32" y="45"/>
                  </a:lnTo>
                  <a:lnTo>
                    <a:pt x="40" y="36"/>
                  </a:lnTo>
                  <a:lnTo>
                    <a:pt x="49" y="27"/>
                  </a:lnTo>
                  <a:lnTo>
                    <a:pt x="67" y="10"/>
                  </a:lnTo>
                  <a:lnTo>
                    <a:pt x="67" y="10"/>
                  </a:lnTo>
                  <a:lnTo>
                    <a:pt x="68" y="7"/>
                  </a:lnTo>
                  <a:lnTo>
                    <a:pt x="68" y="6"/>
                  </a:lnTo>
                  <a:lnTo>
                    <a:pt x="67" y="2"/>
                  </a:lnTo>
                  <a:lnTo>
                    <a:pt x="63" y="0"/>
                  </a:lnTo>
                  <a:lnTo>
                    <a:pt x="61" y="1"/>
                  </a:lnTo>
                  <a:lnTo>
                    <a:pt x="59" y="2"/>
                  </a:lnTo>
                  <a:lnTo>
                    <a:pt x="5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73" name="Freeform 1085"/>
            <p:cNvSpPr/>
            <p:nvPr/>
          </p:nvSpPr>
          <p:spPr bwMode="auto">
            <a:xfrm>
              <a:off x="4359276" y="4614863"/>
              <a:ext cx="26988" cy="36513"/>
            </a:xfrm>
            <a:custGeom>
              <a:avLst/>
              <a:gdLst/>
              <a:ahLst/>
              <a:cxnLst>
                <a:cxn ang="0">
                  <a:pos x="56" y="2"/>
                </a:cxn>
                <a:cxn ang="0">
                  <a:pos x="56" y="2"/>
                </a:cxn>
                <a:cxn ang="0">
                  <a:pos x="39" y="21"/>
                </a:cxn>
                <a:cxn ang="0">
                  <a:pos x="25" y="41"/>
                </a:cxn>
                <a:cxn ang="0">
                  <a:pos x="13" y="62"/>
                </a:cxn>
                <a:cxn ang="0">
                  <a:pos x="1" y="83"/>
                </a:cxn>
                <a:cxn ang="0">
                  <a:pos x="1" y="83"/>
                </a:cxn>
                <a:cxn ang="0">
                  <a:pos x="0" y="85"/>
                </a:cxn>
                <a:cxn ang="0">
                  <a:pos x="1" y="88"/>
                </a:cxn>
                <a:cxn ang="0">
                  <a:pos x="4" y="91"/>
                </a:cxn>
                <a:cxn ang="0">
                  <a:pos x="8" y="92"/>
                </a:cxn>
                <a:cxn ang="0">
                  <a:pos x="9" y="91"/>
                </a:cxn>
                <a:cxn ang="0">
                  <a:pos x="10" y="89"/>
                </a:cxn>
                <a:cxn ang="0">
                  <a:pos x="10" y="89"/>
                </a:cxn>
                <a:cxn ang="0">
                  <a:pos x="22" y="68"/>
                </a:cxn>
                <a:cxn ang="0">
                  <a:pos x="34" y="47"/>
                </a:cxn>
                <a:cxn ang="0">
                  <a:pos x="48" y="28"/>
                </a:cxn>
                <a:cxn ang="0">
                  <a:pos x="64" y="11"/>
                </a:cxn>
                <a:cxn ang="0">
                  <a:pos x="64" y="11"/>
                </a:cxn>
                <a:cxn ang="0">
                  <a:pos x="65" y="8"/>
                </a:cxn>
                <a:cxn ang="0">
                  <a:pos x="65" y="6"/>
                </a:cxn>
                <a:cxn ang="0">
                  <a:pos x="64" y="2"/>
                </a:cxn>
                <a:cxn ang="0">
                  <a:pos x="60" y="0"/>
                </a:cxn>
                <a:cxn ang="0">
                  <a:pos x="58" y="0"/>
                </a:cxn>
                <a:cxn ang="0">
                  <a:pos x="56" y="2"/>
                </a:cxn>
                <a:cxn ang="0">
                  <a:pos x="56" y="2"/>
                </a:cxn>
              </a:cxnLst>
              <a:rect l="0" t="0" r="r" b="b"/>
              <a:pathLst>
                <a:path w="65" h="92">
                  <a:moveTo>
                    <a:pt x="56" y="2"/>
                  </a:moveTo>
                  <a:lnTo>
                    <a:pt x="56" y="2"/>
                  </a:lnTo>
                  <a:lnTo>
                    <a:pt x="39" y="21"/>
                  </a:lnTo>
                  <a:lnTo>
                    <a:pt x="25" y="41"/>
                  </a:lnTo>
                  <a:lnTo>
                    <a:pt x="13" y="62"/>
                  </a:lnTo>
                  <a:lnTo>
                    <a:pt x="1" y="83"/>
                  </a:lnTo>
                  <a:lnTo>
                    <a:pt x="1" y="83"/>
                  </a:lnTo>
                  <a:lnTo>
                    <a:pt x="0" y="85"/>
                  </a:lnTo>
                  <a:lnTo>
                    <a:pt x="1" y="88"/>
                  </a:lnTo>
                  <a:lnTo>
                    <a:pt x="4" y="91"/>
                  </a:lnTo>
                  <a:lnTo>
                    <a:pt x="8" y="92"/>
                  </a:lnTo>
                  <a:lnTo>
                    <a:pt x="9" y="91"/>
                  </a:lnTo>
                  <a:lnTo>
                    <a:pt x="10" y="89"/>
                  </a:lnTo>
                  <a:lnTo>
                    <a:pt x="10" y="89"/>
                  </a:lnTo>
                  <a:lnTo>
                    <a:pt x="22" y="68"/>
                  </a:lnTo>
                  <a:lnTo>
                    <a:pt x="34" y="47"/>
                  </a:lnTo>
                  <a:lnTo>
                    <a:pt x="48" y="28"/>
                  </a:lnTo>
                  <a:lnTo>
                    <a:pt x="64" y="11"/>
                  </a:lnTo>
                  <a:lnTo>
                    <a:pt x="64" y="11"/>
                  </a:lnTo>
                  <a:lnTo>
                    <a:pt x="65" y="8"/>
                  </a:lnTo>
                  <a:lnTo>
                    <a:pt x="65" y="6"/>
                  </a:lnTo>
                  <a:lnTo>
                    <a:pt x="64" y="2"/>
                  </a:lnTo>
                  <a:lnTo>
                    <a:pt x="60" y="0"/>
                  </a:lnTo>
                  <a:lnTo>
                    <a:pt x="58" y="0"/>
                  </a:lnTo>
                  <a:lnTo>
                    <a:pt x="56" y="2"/>
                  </a:lnTo>
                  <a:lnTo>
                    <a:pt x="5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74" name="Freeform 1086"/>
            <p:cNvSpPr/>
            <p:nvPr/>
          </p:nvSpPr>
          <p:spPr bwMode="auto">
            <a:xfrm>
              <a:off x="4368801" y="4624388"/>
              <a:ext cx="26988" cy="41275"/>
            </a:xfrm>
            <a:custGeom>
              <a:avLst/>
              <a:gdLst/>
              <a:ahLst/>
              <a:cxnLst>
                <a:cxn ang="0">
                  <a:pos x="56" y="5"/>
                </a:cxn>
                <a:cxn ang="0">
                  <a:pos x="56" y="5"/>
                </a:cxn>
                <a:cxn ang="0">
                  <a:pos x="54" y="10"/>
                </a:cxn>
                <a:cxn ang="0">
                  <a:pos x="53" y="16"/>
                </a:cxn>
                <a:cxn ang="0">
                  <a:pos x="47" y="27"/>
                </a:cxn>
                <a:cxn ang="0">
                  <a:pos x="34" y="47"/>
                </a:cxn>
                <a:cxn ang="0">
                  <a:pos x="34" y="47"/>
                </a:cxn>
                <a:cxn ang="0">
                  <a:pos x="18" y="72"/>
                </a:cxn>
                <a:cxn ang="0">
                  <a:pos x="1" y="95"/>
                </a:cxn>
                <a:cxn ang="0">
                  <a:pos x="1" y="95"/>
                </a:cxn>
                <a:cxn ang="0">
                  <a:pos x="0" y="98"/>
                </a:cxn>
                <a:cxn ang="0">
                  <a:pos x="0" y="99"/>
                </a:cxn>
                <a:cxn ang="0">
                  <a:pos x="1" y="103"/>
                </a:cxn>
                <a:cxn ang="0">
                  <a:pos x="3" y="105"/>
                </a:cxn>
                <a:cxn ang="0">
                  <a:pos x="5" y="105"/>
                </a:cxn>
                <a:cxn ang="0">
                  <a:pos x="7" y="105"/>
                </a:cxn>
                <a:cxn ang="0">
                  <a:pos x="9" y="103"/>
                </a:cxn>
                <a:cxn ang="0">
                  <a:pos x="9" y="103"/>
                </a:cxn>
                <a:cxn ang="0">
                  <a:pos x="19" y="90"/>
                </a:cxn>
                <a:cxn ang="0">
                  <a:pos x="28" y="76"/>
                </a:cxn>
                <a:cxn ang="0">
                  <a:pos x="47" y="47"/>
                </a:cxn>
                <a:cxn ang="0">
                  <a:pos x="47" y="47"/>
                </a:cxn>
                <a:cxn ang="0">
                  <a:pos x="60" y="27"/>
                </a:cxn>
                <a:cxn ang="0">
                  <a:pos x="65" y="17"/>
                </a:cxn>
                <a:cxn ang="0">
                  <a:pos x="66" y="12"/>
                </a:cxn>
                <a:cxn ang="0">
                  <a:pos x="68" y="5"/>
                </a:cxn>
                <a:cxn ang="0">
                  <a:pos x="68" y="5"/>
                </a:cxn>
                <a:cxn ang="0">
                  <a:pos x="68" y="3"/>
                </a:cxn>
                <a:cxn ang="0">
                  <a:pos x="66" y="1"/>
                </a:cxn>
                <a:cxn ang="0">
                  <a:pos x="65" y="0"/>
                </a:cxn>
                <a:cxn ang="0">
                  <a:pos x="62" y="0"/>
                </a:cxn>
                <a:cxn ang="0">
                  <a:pos x="58" y="1"/>
                </a:cxn>
                <a:cxn ang="0">
                  <a:pos x="57" y="3"/>
                </a:cxn>
                <a:cxn ang="0">
                  <a:pos x="56" y="5"/>
                </a:cxn>
                <a:cxn ang="0">
                  <a:pos x="56" y="5"/>
                </a:cxn>
              </a:cxnLst>
              <a:rect l="0" t="0" r="r" b="b"/>
              <a:pathLst>
                <a:path w="68" h="105">
                  <a:moveTo>
                    <a:pt x="56" y="5"/>
                  </a:moveTo>
                  <a:lnTo>
                    <a:pt x="56" y="5"/>
                  </a:lnTo>
                  <a:lnTo>
                    <a:pt x="54" y="10"/>
                  </a:lnTo>
                  <a:lnTo>
                    <a:pt x="53" y="16"/>
                  </a:lnTo>
                  <a:lnTo>
                    <a:pt x="47" y="27"/>
                  </a:lnTo>
                  <a:lnTo>
                    <a:pt x="34" y="47"/>
                  </a:lnTo>
                  <a:lnTo>
                    <a:pt x="34" y="47"/>
                  </a:lnTo>
                  <a:lnTo>
                    <a:pt x="18" y="72"/>
                  </a:lnTo>
                  <a:lnTo>
                    <a:pt x="1" y="95"/>
                  </a:lnTo>
                  <a:lnTo>
                    <a:pt x="1" y="95"/>
                  </a:lnTo>
                  <a:lnTo>
                    <a:pt x="0" y="98"/>
                  </a:lnTo>
                  <a:lnTo>
                    <a:pt x="0" y="99"/>
                  </a:lnTo>
                  <a:lnTo>
                    <a:pt x="1" y="103"/>
                  </a:lnTo>
                  <a:lnTo>
                    <a:pt x="3" y="105"/>
                  </a:lnTo>
                  <a:lnTo>
                    <a:pt x="5" y="105"/>
                  </a:lnTo>
                  <a:lnTo>
                    <a:pt x="7" y="105"/>
                  </a:lnTo>
                  <a:lnTo>
                    <a:pt x="9" y="103"/>
                  </a:lnTo>
                  <a:lnTo>
                    <a:pt x="9" y="103"/>
                  </a:lnTo>
                  <a:lnTo>
                    <a:pt x="19" y="90"/>
                  </a:lnTo>
                  <a:lnTo>
                    <a:pt x="28" y="76"/>
                  </a:lnTo>
                  <a:lnTo>
                    <a:pt x="47" y="47"/>
                  </a:lnTo>
                  <a:lnTo>
                    <a:pt x="47" y="47"/>
                  </a:lnTo>
                  <a:lnTo>
                    <a:pt x="60" y="27"/>
                  </a:lnTo>
                  <a:lnTo>
                    <a:pt x="65" y="17"/>
                  </a:lnTo>
                  <a:lnTo>
                    <a:pt x="66" y="12"/>
                  </a:lnTo>
                  <a:lnTo>
                    <a:pt x="68" y="5"/>
                  </a:lnTo>
                  <a:lnTo>
                    <a:pt x="68" y="5"/>
                  </a:lnTo>
                  <a:lnTo>
                    <a:pt x="68" y="3"/>
                  </a:lnTo>
                  <a:lnTo>
                    <a:pt x="66" y="1"/>
                  </a:lnTo>
                  <a:lnTo>
                    <a:pt x="65" y="0"/>
                  </a:lnTo>
                  <a:lnTo>
                    <a:pt x="62" y="0"/>
                  </a:lnTo>
                  <a:lnTo>
                    <a:pt x="58" y="1"/>
                  </a:lnTo>
                  <a:lnTo>
                    <a:pt x="57" y="3"/>
                  </a:lnTo>
                  <a:lnTo>
                    <a:pt x="56" y="5"/>
                  </a:lnTo>
                  <a:lnTo>
                    <a:pt x="56"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75" name="Freeform 1087"/>
            <p:cNvSpPr/>
            <p:nvPr/>
          </p:nvSpPr>
          <p:spPr bwMode="auto">
            <a:xfrm>
              <a:off x="4319588" y="4630738"/>
              <a:ext cx="101600" cy="128588"/>
            </a:xfrm>
            <a:custGeom>
              <a:avLst/>
              <a:gdLst/>
              <a:ahLst/>
              <a:cxnLst>
                <a:cxn ang="0">
                  <a:pos x="247" y="1"/>
                </a:cxn>
                <a:cxn ang="0">
                  <a:pos x="247" y="1"/>
                </a:cxn>
                <a:cxn ang="0">
                  <a:pos x="228" y="22"/>
                </a:cxn>
                <a:cxn ang="0">
                  <a:pos x="208" y="43"/>
                </a:cxn>
                <a:cxn ang="0">
                  <a:pos x="171" y="86"/>
                </a:cxn>
                <a:cxn ang="0">
                  <a:pos x="136" y="131"/>
                </a:cxn>
                <a:cxn ang="0">
                  <a:pos x="101" y="175"/>
                </a:cxn>
                <a:cxn ang="0">
                  <a:pos x="101" y="175"/>
                </a:cxn>
                <a:cxn ang="0">
                  <a:pos x="69" y="213"/>
                </a:cxn>
                <a:cxn ang="0">
                  <a:pos x="55" y="233"/>
                </a:cxn>
                <a:cxn ang="0">
                  <a:pos x="41" y="254"/>
                </a:cxn>
                <a:cxn ang="0">
                  <a:pos x="41" y="254"/>
                </a:cxn>
                <a:cxn ang="0">
                  <a:pos x="35" y="261"/>
                </a:cxn>
                <a:cxn ang="0">
                  <a:pos x="30" y="269"/>
                </a:cxn>
                <a:cxn ang="0">
                  <a:pos x="17" y="285"/>
                </a:cxn>
                <a:cxn ang="0">
                  <a:pos x="12" y="293"/>
                </a:cxn>
                <a:cxn ang="0">
                  <a:pos x="7" y="301"/>
                </a:cxn>
                <a:cxn ang="0">
                  <a:pos x="3" y="309"/>
                </a:cxn>
                <a:cxn ang="0">
                  <a:pos x="0" y="318"/>
                </a:cxn>
                <a:cxn ang="0">
                  <a:pos x="0" y="318"/>
                </a:cxn>
                <a:cxn ang="0">
                  <a:pos x="0" y="320"/>
                </a:cxn>
                <a:cxn ang="0">
                  <a:pos x="1" y="322"/>
                </a:cxn>
                <a:cxn ang="0">
                  <a:pos x="4" y="324"/>
                </a:cxn>
                <a:cxn ang="0">
                  <a:pos x="7" y="324"/>
                </a:cxn>
                <a:cxn ang="0">
                  <a:pos x="8" y="324"/>
                </a:cxn>
                <a:cxn ang="0">
                  <a:pos x="10" y="323"/>
                </a:cxn>
                <a:cxn ang="0">
                  <a:pos x="10" y="320"/>
                </a:cxn>
                <a:cxn ang="0">
                  <a:pos x="10" y="320"/>
                </a:cxn>
                <a:cxn ang="0">
                  <a:pos x="12" y="315"/>
                </a:cxn>
                <a:cxn ang="0">
                  <a:pos x="14" y="310"/>
                </a:cxn>
                <a:cxn ang="0">
                  <a:pos x="20" y="302"/>
                </a:cxn>
                <a:cxn ang="0">
                  <a:pos x="26" y="295"/>
                </a:cxn>
                <a:cxn ang="0">
                  <a:pos x="33" y="288"/>
                </a:cxn>
                <a:cxn ang="0">
                  <a:pos x="33" y="288"/>
                </a:cxn>
                <a:cxn ang="0">
                  <a:pos x="44" y="271"/>
                </a:cxn>
                <a:cxn ang="0">
                  <a:pos x="55" y="252"/>
                </a:cxn>
                <a:cxn ang="0">
                  <a:pos x="55" y="252"/>
                </a:cxn>
                <a:cxn ang="0">
                  <a:pos x="71" y="230"/>
                </a:cxn>
                <a:cxn ang="0">
                  <a:pos x="88" y="208"/>
                </a:cxn>
                <a:cxn ang="0">
                  <a:pos x="123" y="166"/>
                </a:cxn>
                <a:cxn ang="0">
                  <a:pos x="123" y="166"/>
                </a:cxn>
                <a:cxn ang="0">
                  <a:pos x="187" y="86"/>
                </a:cxn>
                <a:cxn ang="0">
                  <a:pos x="220" y="47"/>
                </a:cxn>
                <a:cxn ang="0">
                  <a:pos x="237" y="27"/>
                </a:cxn>
                <a:cxn ang="0">
                  <a:pos x="255" y="9"/>
                </a:cxn>
                <a:cxn ang="0">
                  <a:pos x="255" y="9"/>
                </a:cxn>
                <a:cxn ang="0">
                  <a:pos x="256" y="6"/>
                </a:cxn>
                <a:cxn ang="0">
                  <a:pos x="256" y="5"/>
                </a:cxn>
                <a:cxn ang="0">
                  <a:pos x="255" y="1"/>
                </a:cxn>
                <a:cxn ang="0">
                  <a:pos x="251" y="0"/>
                </a:cxn>
                <a:cxn ang="0">
                  <a:pos x="248" y="0"/>
                </a:cxn>
                <a:cxn ang="0">
                  <a:pos x="247" y="1"/>
                </a:cxn>
                <a:cxn ang="0">
                  <a:pos x="247" y="1"/>
                </a:cxn>
              </a:cxnLst>
              <a:rect l="0" t="0" r="r" b="b"/>
              <a:pathLst>
                <a:path w="256" h="324">
                  <a:moveTo>
                    <a:pt x="247" y="1"/>
                  </a:moveTo>
                  <a:lnTo>
                    <a:pt x="247" y="1"/>
                  </a:lnTo>
                  <a:lnTo>
                    <a:pt x="228" y="22"/>
                  </a:lnTo>
                  <a:lnTo>
                    <a:pt x="208" y="43"/>
                  </a:lnTo>
                  <a:lnTo>
                    <a:pt x="171" y="86"/>
                  </a:lnTo>
                  <a:lnTo>
                    <a:pt x="136" y="131"/>
                  </a:lnTo>
                  <a:lnTo>
                    <a:pt x="101" y="175"/>
                  </a:lnTo>
                  <a:lnTo>
                    <a:pt x="101" y="175"/>
                  </a:lnTo>
                  <a:lnTo>
                    <a:pt x="69" y="213"/>
                  </a:lnTo>
                  <a:lnTo>
                    <a:pt x="55" y="233"/>
                  </a:lnTo>
                  <a:lnTo>
                    <a:pt x="41" y="254"/>
                  </a:lnTo>
                  <a:lnTo>
                    <a:pt x="41" y="254"/>
                  </a:lnTo>
                  <a:lnTo>
                    <a:pt x="35" y="261"/>
                  </a:lnTo>
                  <a:lnTo>
                    <a:pt x="30" y="269"/>
                  </a:lnTo>
                  <a:lnTo>
                    <a:pt x="17" y="285"/>
                  </a:lnTo>
                  <a:lnTo>
                    <a:pt x="12" y="293"/>
                  </a:lnTo>
                  <a:lnTo>
                    <a:pt x="7" y="301"/>
                  </a:lnTo>
                  <a:lnTo>
                    <a:pt x="3" y="309"/>
                  </a:lnTo>
                  <a:lnTo>
                    <a:pt x="0" y="318"/>
                  </a:lnTo>
                  <a:lnTo>
                    <a:pt x="0" y="318"/>
                  </a:lnTo>
                  <a:lnTo>
                    <a:pt x="0" y="320"/>
                  </a:lnTo>
                  <a:lnTo>
                    <a:pt x="1" y="322"/>
                  </a:lnTo>
                  <a:lnTo>
                    <a:pt x="4" y="324"/>
                  </a:lnTo>
                  <a:lnTo>
                    <a:pt x="7" y="324"/>
                  </a:lnTo>
                  <a:lnTo>
                    <a:pt x="8" y="324"/>
                  </a:lnTo>
                  <a:lnTo>
                    <a:pt x="10" y="323"/>
                  </a:lnTo>
                  <a:lnTo>
                    <a:pt x="10" y="320"/>
                  </a:lnTo>
                  <a:lnTo>
                    <a:pt x="10" y="320"/>
                  </a:lnTo>
                  <a:lnTo>
                    <a:pt x="12" y="315"/>
                  </a:lnTo>
                  <a:lnTo>
                    <a:pt x="14" y="310"/>
                  </a:lnTo>
                  <a:lnTo>
                    <a:pt x="20" y="302"/>
                  </a:lnTo>
                  <a:lnTo>
                    <a:pt x="26" y="295"/>
                  </a:lnTo>
                  <a:lnTo>
                    <a:pt x="33" y="288"/>
                  </a:lnTo>
                  <a:lnTo>
                    <a:pt x="33" y="288"/>
                  </a:lnTo>
                  <a:lnTo>
                    <a:pt x="44" y="271"/>
                  </a:lnTo>
                  <a:lnTo>
                    <a:pt x="55" y="252"/>
                  </a:lnTo>
                  <a:lnTo>
                    <a:pt x="55" y="252"/>
                  </a:lnTo>
                  <a:lnTo>
                    <a:pt x="71" y="230"/>
                  </a:lnTo>
                  <a:lnTo>
                    <a:pt x="88" y="208"/>
                  </a:lnTo>
                  <a:lnTo>
                    <a:pt x="123" y="166"/>
                  </a:lnTo>
                  <a:lnTo>
                    <a:pt x="123" y="166"/>
                  </a:lnTo>
                  <a:lnTo>
                    <a:pt x="187" y="86"/>
                  </a:lnTo>
                  <a:lnTo>
                    <a:pt x="220" y="47"/>
                  </a:lnTo>
                  <a:lnTo>
                    <a:pt x="237" y="27"/>
                  </a:lnTo>
                  <a:lnTo>
                    <a:pt x="255" y="9"/>
                  </a:lnTo>
                  <a:lnTo>
                    <a:pt x="255" y="9"/>
                  </a:lnTo>
                  <a:lnTo>
                    <a:pt x="256" y="6"/>
                  </a:lnTo>
                  <a:lnTo>
                    <a:pt x="256" y="5"/>
                  </a:lnTo>
                  <a:lnTo>
                    <a:pt x="255" y="1"/>
                  </a:lnTo>
                  <a:lnTo>
                    <a:pt x="251" y="0"/>
                  </a:lnTo>
                  <a:lnTo>
                    <a:pt x="248" y="0"/>
                  </a:lnTo>
                  <a:lnTo>
                    <a:pt x="247" y="1"/>
                  </a:lnTo>
                  <a:lnTo>
                    <a:pt x="24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76" name="Freeform 1088"/>
            <p:cNvSpPr/>
            <p:nvPr/>
          </p:nvSpPr>
          <p:spPr bwMode="auto">
            <a:xfrm>
              <a:off x="4338638" y="4643438"/>
              <a:ext cx="96838" cy="127000"/>
            </a:xfrm>
            <a:custGeom>
              <a:avLst/>
              <a:gdLst/>
              <a:ahLst/>
              <a:cxnLst>
                <a:cxn ang="0">
                  <a:pos x="233" y="2"/>
                </a:cxn>
                <a:cxn ang="0">
                  <a:pos x="233" y="2"/>
                </a:cxn>
                <a:cxn ang="0">
                  <a:pos x="230" y="6"/>
                </a:cxn>
                <a:cxn ang="0">
                  <a:pos x="229" y="9"/>
                </a:cxn>
                <a:cxn ang="0">
                  <a:pos x="229" y="9"/>
                </a:cxn>
                <a:cxn ang="0">
                  <a:pos x="222" y="17"/>
                </a:cxn>
                <a:cxn ang="0">
                  <a:pos x="216" y="25"/>
                </a:cxn>
                <a:cxn ang="0">
                  <a:pos x="201" y="38"/>
                </a:cxn>
                <a:cxn ang="0">
                  <a:pos x="201" y="38"/>
                </a:cxn>
                <a:cxn ang="0">
                  <a:pos x="182" y="60"/>
                </a:cxn>
                <a:cxn ang="0">
                  <a:pos x="162" y="83"/>
                </a:cxn>
                <a:cxn ang="0">
                  <a:pos x="162" y="83"/>
                </a:cxn>
                <a:cxn ang="0">
                  <a:pos x="128" y="125"/>
                </a:cxn>
                <a:cxn ang="0">
                  <a:pos x="111" y="147"/>
                </a:cxn>
                <a:cxn ang="0">
                  <a:pos x="94" y="169"/>
                </a:cxn>
                <a:cxn ang="0">
                  <a:pos x="94" y="169"/>
                </a:cxn>
                <a:cxn ang="0">
                  <a:pos x="68" y="208"/>
                </a:cxn>
                <a:cxn ang="0">
                  <a:pos x="43" y="247"/>
                </a:cxn>
                <a:cxn ang="0">
                  <a:pos x="43" y="247"/>
                </a:cxn>
                <a:cxn ang="0">
                  <a:pos x="31" y="264"/>
                </a:cxn>
                <a:cxn ang="0">
                  <a:pos x="20" y="279"/>
                </a:cxn>
                <a:cxn ang="0">
                  <a:pos x="8" y="295"/>
                </a:cxn>
                <a:cxn ang="0">
                  <a:pos x="4" y="302"/>
                </a:cxn>
                <a:cxn ang="0">
                  <a:pos x="0" y="313"/>
                </a:cxn>
                <a:cxn ang="0">
                  <a:pos x="0" y="313"/>
                </a:cxn>
                <a:cxn ang="0">
                  <a:pos x="0" y="314"/>
                </a:cxn>
                <a:cxn ang="0">
                  <a:pos x="0" y="317"/>
                </a:cxn>
                <a:cxn ang="0">
                  <a:pos x="4" y="319"/>
                </a:cxn>
                <a:cxn ang="0">
                  <a:pos x="8" y="318"/>
                </a:cxn>
                <a:cxn ang="0">
                  <a:pos x="10" y="317"/>
                </a:cxn>
                <a:cxn ang="0">
                  <a:pos x="10" y="315"/>
                </a:cxn>
                <a:cxn ang="0">
                  <a:pos x="10" y="315"/>
                </a:cxn>
                <a:cxn ang="0">
                  <a:pos x="14" y="306"/>
                </a:cxn>
                <a:cxn ang="0">
                  <a:pos x="20" y="297"/>
                </a:cxn>
                <a:cxn ang="0">
                  <a:pos x="33" y="280"/>
                </a:cxn>
                <a:cxn ang="0">
                  <a:pos x="46" y="263"/>
                </a:cxn>
                <a:cxn ang="0">
                  <a:pos x="58" y="246"/>
                </a:cxn>
                <a:cxn ang="0">
                  <a:pos x="58" y="246"/>
                </a:cxn>
                <a:cxn ang="0">
                  <a:pos x="84" y="206"/>
                </a:cxn>
                <a:cxn ang="0">
                  <a:pos x="110" y="166"/>
                </a:cxn>
                <a:cxn ang="0">
                  <a:pos x="110" y="166"/>
                </a:cxn>
                <a:cxn ang="0">
                  <a:pos x="128" y="143"/>
                </a:cxn>
                <a:cxn ang="0">
                  <a:pos x="146" y="121"/>
                </a:cxn>
                <a:cxn ang="0">
                  <a:pos x="183" y="76"/>
                </a:cxn>
                <a:cxn ang="0">
                  <a:pos x="183" y="76"/>
                </a:cxn>
                <a:cxn ang="0">
                  <a:pos x="199" y="59"/>
                </a:cxn>
                <a:cxn ang="0">
                  <a:pos x="216" y="43"/>
                </a:cxn>
                <a:cxn ang="0">
                  <a:pos x="224" y="34"/>
                </a:cxn>
                <a:cxn ang="0">
                  <a:pos x="232" y="26"/>
                </a:cxn>
                <a:cxn ang="0">
                  <a:pos x="237" y="16"/>
                </a:cxn>
                <a:cxn ang="0">
                  <a:pos x="242" y="7"/>
                </a:cxn>
                <a:cxn ang="0">
                  <a:pos x="242" y="7"/>
                </a:cxn>
                <a:cxn ang="0">
                  <a:pos x="243" y="6"/>
                </a:cxn>
                <a:cxn ang="0">
                  <a:pos x="242" y="3"/>
                </a:cxn>
                <a:cxn ang="0">
                  <a:pos x="239" y="0"/>
                </a:cxn>
                <a:cxn ang="0">
                  <a:pos x="235" y="0"/>
                </a:cxn>
                <a:cxn ang="0">
                  <a:pos x="234" y="0"/>
                </a:cxn>
                <a:cxn ang="0">
                  <a:pos x="233" y="2"/>
                </a:cxn>
                <a:cxn ang="0">
                  <a:pos x="233" y="2"/>
                </a:cxn>
              </a:cxnLst>
              <a:rect l="0" t="0" r="r" b="b"/>
              <a:pathLst>
                <a:path w="243" h="319">
                  <a:moveTo>
                    <a:pt x="233" y="2"/>
                  </a:moveTo>
                  <a:lnTo>
                    <a:pt x="233" y="2"/>
                  </a:lnTo>
                  <a:lnTo>
                    <a:pt x="230" y="6"/>
                  </a:lnTo>
                  <a:lnTo>
                    <a:pt x="229" y="9"/>
                  </a:lnTo>
                  <a:lnTo>
                    <a:pt x="229" y="9"/>
                  </a:lnTo>
                  <a:lnTo>
                    <a:pt x="222" y="17"/>
                  </a:lnTo>
                  <a:lnTo>
                    <a:pt x="216" y="25"/>
                  </a:lnTo>
                  <a:lnTo>
                    <a:pt x="201" y="38"/>
                  </a:lnTo>
                  <a:lnTo>
                    <a:pt x="201" y="38"/>
                  </a:lnTo>
                  <a:lnTo>
                    <a:pt x="182" y="60"/>
                  </a:lnTo>
                  <a:lnTo>
                    <a:pt x="162" y="83"/>
                  </a:lnTo>
                  <a:lnTo>
                    <a:pt x="162" y="83"/>
                  </a:lnTo>
                  <a:lnTo>
                    <a:pt x="128" y="125"/>
                  </a:lnTo>
                  <a:lnTo>
                    <a:pt x="111" y="147"/>
                  </a:lnTo>
                  <a:lnTo>
                    <a:pt x="94" y="169"/>
                  </a:lnTo>
                  <a:lnTo>
                    <a:pt x="94" y="169"/>
                  </a:lnTo>
                  <a:lnTo>
                    <a:pt x="68" y="208"/>
                  </a:lnTo>
                  <a:lnTo>
                    <a:pt x="43" y="247"/>
                  </a:lnTo>
                  <a:lnTo>
                    <a:pt x="43" y="247"/>
                  </a:lnTo>
                  <a:lnTo>
                    <a:pt x="31" y="264"/>
                  </a:lnTo>
                  <a:lnTo>
                    <a:pt x="20" y="279"/>
                  </a:lnTo>
                  <a:lnTo>
                    <a:pt x="8" y="295"/>
                  </a:lnTo>
                  <a:lnTo>
                    <a:pt x="4" y="302"/>
                  </a:lnTo>
                  <a:lnTo>
                    <a:pt x="0" y="313"/>
                  </a:lnTo>
                  <a:lnTo>
                    <a:pt x="0" y="313"/>
                  </a:lnTo>
                  <a:lnTo>
                    <a:pt x="0" y="314"/>
                  </a:lnTo>
                  <a:lnTo>
                    <a:pt x="0" y="317"/>
                  </a:lnTo>
                  <a:lnTo>
                    <a:pt x="4" y="319"/>
                  </a:lnTo>
                  <a:lnTo>
                    <a:pt x="8" y="318"/>
                  </a:lnTo>
                  <a:lnTo>
                    <a:pt x="10" y="317"/>
                  </a:lnTo>
                  <a:lnTo>
                    <a:pt x="10" y="315"/>
                  </a:lnTo>
                  <a:lnTo>
                    <a:pt x="10" y="315"/>
                  </a:lnTo>
                  <a:lnTo>
                    <a:pt x="14" y="306"/>
                  </a:lnTo>
                  <a:lnTo>
                    <a:pt x="20" y="297"/>
                  </a:lnTo>
                  <a:lnTo>
                    <a:pt x="33" y="280"/>
                  </a:lnTo>
                  <a:lnTo>
                    <a:pt x="46" y="263"/>
                  </a:lnTo>
                  <a:lnTo>
                    <a:pt x="58" y="246"/>
                  </a:lnTo>
                  <a:lnTo>
                    <a:pt x="58" y="246"/>
                  </a:lnTo>
                  <a:lnTo>
                    <a:pt x="84" y="206"/>
                  </a:lnTo>
                  <a:lnTo>
                    <a:pt x="110" y="166"/>
                  </a:lnTo>
                  <a:lnTo>
                    <a:pt x="110" y="166"/>
                  </a:lnTo>
                  <a:lnTo>
                    <a:pt x="128" y="143"/>
                  </a:lnTo>
                  <a:lnTo>
                    <a:pt x="146" y="121"/>
                  </a:lnTo>
                  <a:lnTo>
                    <a:pt x="183" y="76"/>
                  </a:lnTo>
                  <a:lnTo>
                    <a:pt x="183" y="76"/>
                  </a:lnTo>
                  <a:lnTo>
                    <a:pt x="199" y="59"/>
                  </a:lnTo>
                  <a:lnTo>
                    <a:pt x="216" y="43"/>
                  </a:lnTo>
                  <a:lnTo>
                    <a:pt x="224" y="34"/>
                  </a:lnTo>
                  <a:lnTo>
                    <a:pt x="232" y="26"/>
                  </a:lnTo>
                  <a:lnTo>
                    <a:pt x="237" y="16"/>
                  </a:lnTo>
                  <a:lnTo>
                    <a:pt x="242" y="7"/>
                  </a:lnTo>
                  <a:lnTo>
                    <a:pt x="242" y="7"/>
                  </a:lnTo>
                  <a:lnTo>
                    <a:pt x="243" y="6"/>
                  </a:lnTo>
                  <a:lnTo>
                    <a:pt x="242" y="3"/>
                  </a:lnTo>
                  <a:lnTo>
                    <a:pt x="239" y="0"/>
                  </a:lnTo>
                  <a:lnTo>
                    <a:pt x="235" y="0"/>
                  </a:lnTo>
                  <a:lnTo>
                    <a:pt x="234" y="0"/>
                  </a:lnTo>
                  <a:lnTo>
                    <a:pt x="233" y="2"/>
                  </a:lnTo>
                  <a:lnTo>
                    <a:pt x="23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77" name="Freeform 1089"/>
            <p:cNvSpPr/>
            <p:nvPr/>
          </p:nvSpPr>
          <p:spPr bwMode="auto">
            <a:xfrm>
              <a:off x="4359276" y="4652963"/>
              <a:ext cx="90488" cy="117475"/>
            </a:xfrm>
            <a:custGeom>
              <a:avLst/>
              <a:gdLst/>
              <a:ahLst/>
              <a:cxnLst>
                <a:cxn ang="0">
                  <a:pos x="217" y="2"/>
                </a:cxn>
                <a:cxn ang="0">
                  <a:pos x="217" y="2"/>
                </a:cxn>
                <a:cxn ang="0">
                  <a:pos x="212" y="12"/>
                </a:cxn>
                <a:cxn ang="0">
                  <a:pos x="204" y="21"/>
                </a:cxn>
                <a:cxn ang="0">
                  <a:pos x="190" y="36"/>
                </a:cxn>
                <a:cxn ang="0">
                  <a:pos x="190" y="36"/>
                </a:cxn>
                <a:cxn ang="0">
                  <a:pos x="161" y="73"/>
                </a:cxn>
                <a:cxn ang="0">
                  <a:pos x="161" y="73"/>
                </a:cxn>
                <a:cxn ang="0">
                  <a:pos x="133" y="108"/>
                </a:cxn>
                <a:cxn ang="0">
                  <a:pos x="106" y="144"/>
                </a:cxn>
                <a:cxn ang="0">
                  <a:pos x="106" y="144"/>
                </a:cxn>
                <a:cxn ang="0">
                  <a:pos x="90" y="165"/>
                </a:cxn>
                <a:cxn ang="0">
                  <a:pos x="76" y="186"/>
                </a:cxn>
                <a:cxn ang="0">
                  <a:pos x="47" y="227"/>
                </a:cxn>
                <a:cxn ang="0">
                  <a:pos x="47" y="227"/>
                </a:cxn>
                <a:cxn ang="0">
                  <a:pos x="33" y="250"/>
                </a:cxn>
                <a:cxn ang="0">
                  <a:pos x="25" y="261"/>
                </a:cxn>
                <a:cxn ang="0">
                  <a:pos x="16" y="273"/>
                </a:cxn>
                <a:cxn ang="0">
                  <a:pos x="16" y="273"/>
                </a:cxn>
                <a:cxn ang="0">
                  <a:pos x="12" y="277"/>
                </a:cxn>
                <a:cxn ang="0">
                  <a:pos x="8" y="281"/>
                </a:cxn>
                <a:cxn ang="0">
                  <a:pos x="4" y="285"/>
                </a:cxn>
                <a:cxn ang="0">
                  <a:pos x="0" y="291"/>
                </a:cxn>
                <a:cxn ang="0">
                  <a:pos x="0" y="291"/>
                </a:cxn>
                <a:cxn ang="0">
                  <a:pos x="0" y="294"/>
                </a:cxn>
                <a:cxn ang="0">
                  <a:pos x="1" y="295"/>
                </a:cxn>
                <a:cxn ang="0">
                  <a:pos x="3" y="297"/>
                </a:cxn>
                <a:cxn ang="0">
                  <a:pos x="4" y="298"/>
                </a:cxn>
                <a:cxn ang="0">
                  <a:pos x="8" y="298"/>
                </a:cxn>
                <a:cxn ang="0">
                  <a:pos x="10" y="297"/>
                </a:cxn>
                <a:cxn ang="0">
                  <a:pos x="12" y="294"/>
                </a:cxn>
                <a:cxn ang="0">
                  <a:pos x="12" y="294"/>
                </a:cxn>
                <a:cxn ang="0">
                  <a:pos x="14" y="289"/>
                </a:cxn>
                <a:cxn ang="0">
                  <a:pos x="21" y="284"/>
                </a:cxn>
                <a:cxn ang="0">
                  <a:pos x="26" y="278"/>
                </a:cxn>
                <a:cxn ang="0">
                  <a:pos x="31" y="273"/>
                </a:cxn>
                <a:cxn ang="0">
                  <a:pos x="31" y="273"/>
                </a:cxn>
                <a:cxn ang="0">
                  <a:pos x="44" y="252"/>
                </a:cxn>
                <a:cxn ang="0">
                  <a:pos x="58" y="233"/>
                </a:cxn>
                <a:cxn ang="0">
                  <a:pos x="58" y="233"/>
                </a:cxn>
                <a:cxn ang="0">
                  <a:pos x="72" y="212"/>
                </a:cxn>
                <a:cxn ang="0">
                  <a:pos x="86" y="191"/>
                </a:cxn>
                <a:cxn ang="0">
                  <a:pos x="101" y="170"/>
                </a:cxn>
                <a:cxn ang="0">
                  <a:pos x="115" y="150"/>
                </a:cxn>
                <a:cxn ang="0">
                  <a:pos x="115" y="150"/>
                </a:cxn>
                <a:cxn ang="0">
                  <a:pos x="145" y="111"/>
                </a:cxn>
                <a:cxn ang="0">
                  <a:pos x="177" y="72"/>
                </a:cxn>
                <a:cxn ang="0">
                  <a:pos x="177" y="72"/>
                </a:cxn>
                <a:cxn ang="0">
                  <a:pos x="190" y="56"/>
                </a:cxn>
                <a:cxn ang="0">
                  <a:pos x="204" y="40"/>
                </a:cxn>
                <a:cxn ang="0">
                  <a:pos x="218" y="23"/>
                </a:cxn>
                <a:cxn ang="0">
                  <a:pos x="224" y="14"/>
                </a:cxn>
                <a:cxn ang="0">
                  <a:pos x="229" y="6"/>
                </a:cxn>
                <a:cxn ang="0">
                  <a:pos x="229" y="6"/>
                </a:cxn>
                <a:cxn ang="0">
                  <a:pos x="229" y="4"/>
                </a:cxn>
                <a:cxn ang="0">
                  <a:pos x="229" y="1"/>
                </a:cxn>
                <a:cxn ang="0">
                  <a:pos x="226" y="0"/>
                </a:cxn>
                <a:cxn ang="0">
                  <a:pos x="225" y="0"/>
                </a:cxn>
                <a:cxn ang="0">
                  <a:pos x="221" y="0"/>
                </a:cxn>
                <a:cxn ang="0">
                  <a:pos x="218" y="1"/>
                </a:cxn>
                <a:cxn ang="0">
                  <a:pos x="217" y="2"/>
                </a:cxn>
                <a:cxn ang="0">
                  <a:pos x="217" y="2"/>
                </a:cxn>
              </a:cxnLst>
              <a:rect l="0" t="0" r="r" b="b"/>
              <a:pathLst>
                <a:path w="229" h="298">
                  <a:moveTo>
                    <a:pt x="217" y="2"/>
                  </a:moveTo>
                  <a:lnTo>
                    <a:pt x="217" y="2"/>
                  </a:lnTo>
                  <a:lnTo>
                    <a:pt x="212" y="12"/>
                  </a:lnTo>
                  <a:lnTo>
                    <a:pt x="204" y="21"/>
                  </a:lnTo>
                  <a:lnTo>
                    <a:pt x="190" y="36"/>
                  </a:lnTo>
                  <a:lnTo>
                    <a:pt x="190" y="36"/>
                  </a:lnTo>
                  <a:lnTo>
                    <a:pt x="161" y="73"/>
                  </a:lnTo>
                  <a:lnTo>
                    <a:pt x="161" y="73"/>
                  </a:lnTo>
                  <a:lnTo>
                    <a:pt x="133" y="108"/>
                  </a:lnTo>
                  <a:lnTo>
                    <a:pt x="106" y="144"/>
                  </a:lnTo>
                  <a:lnTo>
                    <a:pt x="106" y="144"/>
                  </a:lnTo>
                  <a:lnTo>
                    <a:pt x="90" y="165"/>
                  </a:lnTo>
                  <a:lnTo>
                    <a:pt x="76" y="186"/>
                  </a:lnTo>
                  <a:lnTo>
                    <a:pt x="47" y="227"/>
                  </a:lnTo>
                  <a:lnTo>
                    <a:pt x="47" y="227"/>
                  </a:lnTo>
                  <a:lnTo>
                    <a:pt x="33" y="250"/>
                  </a:lnTo>
                  <a:lnTo>
                    <a:pt x="25" y="261"/>
                  </a:lnTo>
                  <a:lnTo>
                    <a:pt x="16" y="273"/>
                  </a:lnTo>
                  <a:lnTo>
                    <a:pt x="16" y="273"/>
                  </a:lnTo>
                  <a:lnTo>
                    <a:pt x="12" y="277"/>
                  </a:lnTo>
                  <a:lnTo>
                    <a:pt x="8" y="281"/>
                  </a:lnTo>
                  <a:lnTo>
                    <a:pt x="4" y="285"/>
                  </a:lnTo>
                  <a:lnTo>
                    <a:pt x="0" y="291"/>
                  </a:lnTo>
                  <a:lnTo>
                    <a:pt x="0" y="291"/>
                  </a:lnTo>
                  <a:lnTo>
                    <a:pt x="0" y="294"/>
                  </a:lnTo>
                  <a:lnTo>
                    <a:pt x="1" y="295"/>
                  </a:lnTo>
                  <a:lnTo>
                    <a:pt x="3" y="297"/>
                  </a:lnTo>
                  <a:lnTo>
                    <a:pt x="4" y="298"/>
                  </a:lnTo>
                  <a:lnTo>
                    <a:pt x="8" y="298"/>
                  </a:lnTo>
                  <a:lnTo>
                    <a:pt x="10" y="297"/>
                  </a:lnTo>
                  <a:lnTo>
                    <a:pt x="12" y="294"/>
                  </a:lnTo>
                  <a:lnTo>
                    <a:pt x="12" y="294"/>
                  </a:lnTo>
                  <a:lnTo>
                    <a:pt x="14" y="289"/>
                  </a:lnTo>
                  <a:lnTo>
                    <a:pt x="21" y="284"/>
                  </a:lnTo>
                  <a:lnTo>
                    <a:pt x="26" y="278"/>
                  </a:lnTo>
                  <a:lnTo>
                    <a:pt x="31" y="273"/>
                  </a:lnTo>
                  <a:lnTo>
                    <a:pt x="31" y="273"/>
                  </a:lnTo>
                  <a:lnTo>
                    <a:pt x="44" y="252"/>
                  </a:lnTo>
                  <a:lnTo>
                    <a:pt x="58" y="233"/>
                  </a:lnTo>
                  <a:lnTo>
                    <a:pt x="58" y="233"/>
                  </a:lnTo>
                  <a:lnTo>
                    <a:pt x="72" y="212"/>
                  </a:lnTo>
                  <a:lnTo>
                    <a:pt x="86" y="191"/>
                  </a:lnTo>
                  <a:lnTo>
                    <a:pt x="101" y="170"/>
                  </a:lnTo>
                  <a:lnTo>
                    <a:pt x="115" y="150"/>
                  </a:lnTo>
                  <a:lnTo>
                    <a:pt x="115" y="150"/>
                  </a:lnTo>
                  <a:lnTo>
                    <a:pt x="145" y="111"/>
                  </a:lnTo>
                  <a:lnTo>
                    <a:pt x="177" y="72"/>
                  </a:lnTo>
                  <a:lnTo>
                    <a:pt x="177" y="72"/>
                  </a:lnTo>
                  <a:lnTo>
                    <a:pt x="190" y="56"/>
                  </a:lnTo>
                  <a:lnTo>
                    <a:pt x="204" y="40"/>
                  </a:lnTo>
                  <a:lnTo>
                    <a:pt x="218" y="23"/>
                  </a:lnTo>
                  <a:lnTo>
                    <a:pt x="224" y="14"/>
                  </a:lnTo>
                  <a:lnTo>
                    <a:pt x="229" y="6"/>
                  </a:lnTo>
                  <a:lnTo>
                    <a:pt x="229" y="6"/>
                  </a:lnTo>
                  <a:lnTo>
                    <a:pt x="229" y="4"/>
                  </a:lnTo>
                  <a:lnTo>
                    <a:pt x="229" y="1"/>
                  </a:lnTo>
                  <a:lnTo>
                    <a:pt x="226" y="0"/>
                  </a:lnTo>
                  <a:lnTo>
                    <a:pt x="225" y="0"/>
                  </a:lnTo>
                  <a:lnTo>
                    <a:pt x="221" y="0"/>
                  </a:lnTo>
                  <a:lnTo>
                    <a:pt x="218" y="1"/>
                  </a:lnTo>
                  <a:lnTo>
                    <a:pt x="217" y="2"/>
                  </a:lnTo>
                  <a:lnTo>
                    <a:pt x="21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78" name="Freeform 1090"/>
            <p:cNvSpPr/>
            <p:nvPr/>
          </p:nvSpPr>
          <p:spPr bwMode="auto">
            <a:xfrm>
              <a:off x="4403726" y="4670425"/>
              <a:ext cx="50800" cy="63500"/>
            </a:xfrm>
            <a:custGeom>
              <a:avLst/>
              <a:gdLst/>
              <a:ahLst/>
              <a:cxnLst>
                <a:cxn ang="0">
                  <a:pos x="118" y="4"/>
                </a:cxn>
                <a:cxn ang="0">
                  <a:pos x="118" y="4"/>
                </a:cxn>
                <a:cxn ang="0">
                  <a:pos x="117" y="8"/>
                </a:cxn>
                <a:cxn ang="0">
                  <a:pos x="114" y="13"/>
                </a:cxn>
                <a:cxn ang="0">
                  <a:pos x="107" y="21"/>
                </a:cxn>
                <a:cxn ang="0">
                  <a:pos x="101" y="28"/>
                </a:cxn>
                <a:cxn ang="0">
                  <a:pos x="94" y="36"/>
                </a:cxn>
                <a:cxn ang="0">
                  <a:pos x="94" y="36"/>
                </a:cxn>
                <a:cxn ang="0">
                  <a:pos x="64" y="77"/>
                </a:cxn>
                <a:cxn ang="0">
                  <a:pos x="64" y="77"/>
                </a:cxn>
                <a:cxn ang="0">
                  <a:pos x="49" y="97"/>
                </a:cxn>
                <a:cxn ang="0">
                  <a:pos x="32" y="115"/>
                </a:cxn>
                <a:cxn ang="0">
                  <a:pos x="16" y="135"/>
                </a:cxn>
                <a:cxn ang="0">
                  <a:pos x="1" y="155"/>
                </a:cxn>
                <a:cxn ang="0">
                  <a:pos x="1" y="155"/>
                </a:cxn>
                <a:cxn ang="0">
                  <a:pos x="0" y="157"/>
                </a:cxn>
                <a:cxn ang="0">
                  <a:pos x="0" y="159"/>
                </a:cxn>
                <a:cxn ang="0">
                  <a:pos x="3" y="162"/>
                </a:cxn>
                <a:cxn ang="0">
                  <a:pos x="7" y="162"/>
                </a:cxn>
                <a:cxn ang="0">
                  <a:pos x="9" y="162"/>
                </a:cxn>
                <a:cxn ang="0">
                  <a:pos x="11" y="160"/>
                </a:cxn>
                <a:cxn ang="0">
                  <a:pos x="11" y="160"/>
                </a:cxn>
                <a:cxn ang="0">
                  <a:pos x="26" y="140"/>
                </a:cxn>
                <a:cxn ang="0">
                  <a:pos x="42" y="121"/>
                </a:cxn>
                <a:cxn ang="0">
                  <a:pos x="58" y="102"/>
                </a:cxn>
                <a:cxn ang="0">
                  <a:pos x="73" y="83"/>
                </a:cxn>
                <a:cxn ang="0">
                  <a:pos x="73" y="83"/>
                </a:cxn>
                <a:cxn ang="0">
                  <a:pos x="94" y="54"/>
                </a:cxn>
                <a:cxn ang="0">
                  <a:pos x="105" y="41"/>
                </a:cxn>
                <a:cxn ang="0">
                  <a:pos x="115" y="28"/>
                </a:cxn>
                <a:cxn ang="0">
                  <a:pos x="115" y="28"/>
                </a:cxn>
                <a:cxn ang="0">
                  <a:pos x="123" y="19"/>
                </a:cxn>
                <a:cxn ang="0">
                  <a:pos x="127" y="13"/>
                </a:cxn>
                <a:cxn ang="0">
                  <a:pos x="128" y="8"/>
                </a:cxn>
                <a:cxn ang="0">
                  <a:pos x="128" y="8"/>
                </a:cxn>
                <a:cxn ang="0">
                  <a:pos x="130" y="6"/>
                </a:cxn>
                <a:cxn ang="0">
                  <a:pos x="128" y="3"/>
                </a:cxn>
                <a:cxn ang="0">
                  <a:pos x="124" y="0"/>
                </a:cxn>
                <a:cxn ang="0">
                  <a:pos x="121" y="2"/>
                </a:cxn>
                <a:cxn ang="0">
                  <a:pos x="119" y="3"/>
                </a:cxn>
                <a:cxn ang="0">
                  <a:pos x="118" y="4"/>
                </a:cxn>
                <a:cxn ang="0">
                  <a:pos x="118" y="4"/>
                </a:cxn>
              </a:cxnLst>
              <a:rect l="0" t="0" r="r" b="b"/>
              <a:pathLst>
                <a:path w="130" h="162">
                  <a:moveTo>
                    <a:pt x="118" y="4"/>
                  </a:moveTo>
                  <a:lnTo>
                    <a:pt x="118" y="4"/>
                  </a:lnTo>
                  <a:lnTo>
                    <a:pt x="117" y="8"/>
                  </a:lnTo>
                  <a:lnTo>
                    <a:pt x="114" y="13"/>
                  </a:lnTo>
                  <a:lnTo>
                    <a:pt x="107" y="21"/>
                  </a:lnTo>
                  <a:lnTo>
                    <a:pt x="101" y="28"/>
                  </a:lnTo>
                  <a:lnTo>
                    <a:pt x="94" y="36"/>
                  </a:lnTo>
                  <a:lnTo>
                    <a:pt x="94" y="36"/>
                  </a:lnTo>
                  <a:lnTo>
                    <a:pt x="64" y="77"/>
                  </a:lnTo>
                  <a:lnTo>
                    <a:pt x="64" y="77"/>
                  </a:lnTo>
                  <a:lnTo>
                    <a:pt x="49" y="97"/>
                  </a:lnTo>
                  <a:lnTo>
                    <a:pt x="32" y="115"/>
                  </a:lnTo>
                  <a:lnTo>
                    <a:pt x="16" y="135"/>
                  </a:lnTo>
                  <a:lnTo>
                    <a:pt x="1" y="155"/>
                  </a:lnTo>
                  <a:lnTo>
                    <a:pt x="1" y="155"/>
                  </a:lnTo>
                  <a:lnTo>
                    <a:pt x="0" y="157"/>
                  </a:lnTo>
                  <a:lnTo>
                    <a:pt x="0" y="159"/>
                  </a:lnTo>
                  <a:lnTo>
                    <a:pt x="3" y="162"/>
                  </a:lnTo>
                  <a:lnTo>
                    <a:pt x="7" y="162"/>
                  </a:lnTo>
                  <a:lnTo>
                    <a:pt x="9" y="162"/>
                  </a:lnTo>
                  <a:lnTo>
                    <a:pt x="11" y="160"/>
                  </a:lnTo>
                  <a:lnTo>
                    <a:pt x="11" y="160"/>
                  </a:lnTo>
                  <a:lnTo>
                    <a:pt x="26" y="140"/>
                  </a:lnTo>
                  <a:lnTo>
                    <a:pt x="42" y="121"/>
                  </a:lnTo>
                  <a:lnTo>
                    <a:pt x="58" y="102"/>
                  </a:lnTo>
                  <a:lnTo>
                    <a:pt x="73" y="83"/>
                  </a:lnTo>
                  <a:lnTo>
                    <a:pt x="73" y="83"/>
                  </a:lnTo>
                  <a:lnTo>
                    <a:pt x="94" y="54"/>
                  </a:lnTo>
                  <a:lnTo>
                    <a:pt x="105" y="41"/>
                  </a:lnTo>
                  <a:lnTo>
                    <a:pt x="115" y="28"/>
                  </a:lnTo>
                  <a:lnTo>
                    <a:pt x="115" y="28"/>
                  </a:lnTo>
                  <a:lnTo>
                    <a:pt x="123" y="19"/>
                  </a:lnTo>
                  <a:lnTo>
                    <a:pt x="127" y="13"/>
                  </a:lnTo>
                  <a:lnTo>
                    <a:pt x="128" y="8"/>
                  </a:lnTo>
                  <a:lnTo>
                    <a:pt x="128" y="8"/>
                  </a:lnTo>
                  <a:lnTo>
                    <a:pt x="130" y="6"/>
                  </a:lnTo>
                  <a:lnTo>
                    <a:pt x="128" y="3"/>
                  </a:lnTo>
                  <a:lnTo>
                    <a:pt x="124" y="0"/>
                  </a:lnTo>
                  <a:lnTo>
                    <a:pt x="121" y="2"/>
                  </a:lnTo>
                  <a:lnTo>
                    <a:pt x="119" y="3"/>
                  </a:lnTo>
                  <a:lnTo>
                    <a:pt x="118" y="4"/>
                  </a:lnTo>
                  <a:lnTo>
                    <a:pt x="11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79" name="Freeform 1091"/>
            <p:cNvSpPr/>
            <p:nvPr/>
          </p:nvSpPr>
          <p:spPr bwMode="auto">
            <a:xfrm>
              <a:off x="4246563" y="4664075"/>
              <a:ext cx="17463" cy="44450"/>
            </a:xfrm>
            <a:custGeom>
              <a:avLst/>
              <a:gdLst/>
              <a:ahLst/>
              <a:cxnLst>
                <a:cxn ang="0">
                  <a:pos x="34" y="4"/>
                </a:cxn>
                <a:cxn ang="0">
                  <a:pos x="34" y="4"/>
                </a:cxn>
                <a:cxn ang="0">
                  <a:pos x="23" y="32"/>
                </a:cxn>
                <a:cxn ang="0">
                  <a:pos x="14" y="59"/>
                </a:cxn>
                <a:cxn ang="0">
                  <a:pos x="14" y="59"/>
                </a:cxn>
                <a:cxn ang="0">
                  <a:pos x="10" y="71"/>
                </a:cxn>
                <a:cxn ang="0">
                  <a:pos x="8" y="83"/>
                </a:cxn>
                <a:cxn ang="0">
                  <a:pos x="5" y="94"/>
                </a:cxn>
                <a:cxn ang="0">
                  <a:pos x="1" y="106"/>
                </a:cxn>
                <a:cxn ang="0">
                  <a:pos x="1" y="106"/>
                </a:cxn>
                <a:cxn ang="0">
                  <a:pos x="0" y="108"/>
                </a:cxn>
                <a:cxn ang="0">
                  <a:pos x="0" y="110"/>
                </a:cxn>
                <a:cxn ang="0">
                  <a:pos x="4" y="114"/>
                </a:cxn>
                <a:cxn ang="0">
                  <a:pos x="5" y="114"/>
                </a:cxn>
                <a:cxn ang="0">
                  <a:pos x="8" y="114"/>
                </a:cxn>
                <a:cxn ang="0">
                  <a:pos x="9" y="114"/>
                </a:cxn>
                <a:cxn ang="0">
                  <a:pos x="10" y="111"/>
                </a:cxn>
                <a:cxn ang="0">
                  <a:pos x="10" y="111"/>
                </a:cxn>
                <a:cxn ang="0">
                  <a:pos x="14" y="101"/>
                </a:cxn>
                <a:cxn ang="0">
                  <a:pos x="17" y="91"/>
                </a:cxn>
                <a:cxn ang="0">
                  <a:pos x="22" y="70"/>
                </a:cxn>
                <a:cxn ang="0">
                  <a:pos x="22" y="70"/>
                </a:cxn>
                <a:cxn ang="0">
                  <a:pos x="33" y="38"/>
                </a:cxn>
                <a:cxn ang="0">
                  <a:pos x="46" y="7"/>
                </a:cxn>
                <a:cxn ang="0">
                  <a:pos x="46" y="7"/>
                </a:cxn>
                <a:cxn ang="0">
                  <a:pos x="46" y="6"/>
                </a:cxn>
                <a:cxn ang="0">
                  <a:pos x="46" y="3"/>
                </a:cxn>
                <a:cxn ang="0">
                  <a:pos x="44" y="2"/>
                </a:cxn>
                <a:cxn ang="0">
                  <a:pos x="42" y="0"/>
                </a:cxn>
                <a:cxn ang="0">
                  <a:pos x="38" y="2"/>
                </a:cxn>
                <a:cxn ang="0">
                  <a:pos x="35" y="3"/>
                </a:cxn>
                <a:cxn ang="0">
                  <a:pos x="34" y="4"/>
                </a:cxn>
                <a:cxn ang="0">
                  <a:pos x="34" y="4"/>
                </a:cxn>
              </a:cxnLst>
              <a:rect l="0" t="0" r="r" b="b"/>
              <a:pathLst>
                <a:path w="46" h="114">
                  <a:moveTo>
                    <a:pt x="34" y="4"/>
                  </a:moveTo>
                  <a:lnTo>
                    <a:pt x="34" y="4"/>
                  </a:lnTo>
                  <a:lnTo>
                    <a:pt x="23" y="32"/>
                  </a:lnTo>
                  <a:lnTo>
                    <a:pt x="14" y="59"/>
                  </a:lnTo>
                  <a:lnTo>
                    <a:pt x="14" y="59"/>
                  </a:lnTo>
                  <a:lnTo>
                    <a:pt x="10" y="71"/>
                  </a:lnTo>
                  <a:lnTo>
                    <a:pt x="8" y="83"/>
                  </a:lnTo>
                  <a:lnTo>
                    <a:pt x="5" y="94"/>
                  </a:lnTo>
                  <a:lnTo>
                    <a:pt x="1" y="106"/>
                  </a:lnTo>
                  <a:lnTo>
                    <a:pt x="1" y="106"/>
                  </a:lnTo>
                  <a:lnTo>
                    <a:pt x="0" y="108"/>
                  </a:lnTo>
                  <a:lnTo>
                    <a:pt x="0" y="110"/>
                  </a:lnTo>
                  <a:lnTo>
                    <a:pt x="4" y="114"/>
                  </a:lnTo>
                  <a:lnTo>
                    <a:pt x="5" y="114"/>
                  </a:lnTo>
                  <a:lnTo>
                    <a:pt x="8" y="114"/>
                  </a:lnTo>
                  <a:lnTo>
                    <a:pt x="9" y="114"/>
                  </a:lnTo>
                  <a:lnTo>
                    <a:pt x="10" y="111"/>
                  </a:lnTo>
                  <a:lnTo>
                    <a:pt x="10" y="111"/>
                  </a:lnTo>
                  <a:lnTo>
                    <a:pt x="14" y="101"/>
                  </a:lnTo>
                  <a:lnTo>
                    <a:pt x="17" y="91"/>
                  </a:lnTo>
                  <a:lnTo>
                    <a:pt x="22" y="70"/>
                  </a:lnTo>
                  <a:lnTo>
                    <a:pt x="22" y="70"/>
                  </a:lnTo>
                  <a:lnTo>
                    <a:pt x="33" y="38"/>
                  </a:lnTo>
                  <a:lnTo>
                    <a:pt x="46" y="7"/>
                  </a:lnTo>
                  <a:lnTo>
                    <a:pt x="46" y="7"/>
                  </a:lnTo>
                  <a:lnTo>
                    <a:pt x="46" y="6"/>
                  </a:lnTo>
                  <a:lnTo>
                    <a:pt x="46" y="3"/>
                  </a:lnTo>
                  <a:lnTo>
                    <a:pt x="44" y="2"/>
                  </a:lnTo>
                  <a:lnTo>
                    <a:pt x="42" y="0"/>
                  </a:lnTo>
                  <a:lnTo>
                    <a:pt x="38" y="2"/>
                  </a:lnTo>
                  <a:lnTo>
                    <a:pt x="35" y="3"/>
                  </a:lnTo>
                  <a:lnTo>
                    <a:pt x="34" y="4"/>
                  </a:lnTo>
                  <a:lnTo>
                    <a:pt x="3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80" name="Freeform 1092"/>
            <p:cNvSpPr/>
            <p:nvPr/>
          </p:nvSpPr>
          <p:spPr bwMode="auto">
            <a:xfrm>
              <a:off x="4252913" y="4662488"/>
              <a:ext cx="34925" cy="61913"/>
            </a:xfrm>
            <a:custGeom>
              <a:avLst/>
              <a:gdLst/>
              <a:ahLst/>
              <a:cxnLst>
                <a:cxn ang="0">
                  <a:pos x="76" y="1"/>
                </a:cxn>
                <a:cxn ang="0">
                  <a:pos x="76" y="1"/>
                </a:cxn>
                <a:cxn ang="0">
                  <a:pos x="68" y="9"/>
                </a:cxn>
                <a:cxn ang="0">
                  <a:pos x="61" y="18"/>
                </a:cxn>
                <a:cxn ang="0">
                  <a:pos x="48" y="36"/>
                </a:cxn>
                <a:cxn ang="0">
                  <a:pos x="36" y="56"/>
                </a:cxn>
                <a:cxn ang="0">
                  <a:pos x="26" y="77"/>
                </a:cxn>
                <a:cxn ang="0">
                  <a:pos x="26" y="77"/>
                </a:cxn>
                <a:cxn ang="0">
                  <a:pos x="18" y="94"/>
                </a:cxn>
                <a:cxn ang="0">
                  <a:pos x="10" y="112"/>
                </a:cxn>
                <a:cxn ang="0">
                  <a:pos x="4" y="132"/>
                </a:cxn>
                <a:cxn ang="0">
                  <a:pos x="0" y="150"/>
                </a:cxn>
                <a:cxn ang="0">
                  <a:pos x="0" y="150"/>
                </a:cxn>
                <a:cxn ang="0">
                  <a:pos x="0" y="153"/>
                </a:cxn>
                <a:cxn ang="0">
                  <a:pos x="1" y="155"/>
                </a:cxn>
                <a:cxn ang="0">
                  <a:pos x="2" y="155"/>
                </a:cxn>
                <a:cxn ang="0">
                  <a:pos x="5" y="157"/>
                </a:cxn>
                <a:cxn ang="0">
                  <a:pos x="9" y="155"/>
                </a:cxn>
                <a:cxn ang="0">
                  <a:pos x="10" y="153"/>
                </a:cxn>
                <a:cxn ang="0">
                  <a:pos x="12" y="150"/>
                </a:cxn>
                <a:cxn ang="0">
                  <a:pos x="12" y="150"/>
                </a:cxn>
                <a:cxn ang="0">
                  <a:pos x="13" y="141"/>
                </a:cxn>
                <a:cxn ang="0">
                  <a:pos x="16" y="132"/>
                </a:cxn>
                <a:cxn ang="0">
                  <a:pos x="23" y="111"/>
                </a:cxn>
                <a:cxn ang="0">
                  <a:pos x="31" y="91"/>
                </a:cxn>
                <a:cxn ang="0">
                  <a:pos x="40" y="74"/>
                </a:cxn>
                <a:cxn ang="0">
                  <a:pos x="40" y="74"/>
                </a:cxn>
                <a:cxn ang="0">
                  <a:pos x="50" y="57"/>
                </a:cxn>
                <a:cxn ang="0">
                  <a:pos x="60" y="40"/>
                </a:cxn>
                <a:cxn ang="0">
                  <a:pos x="70" y="25"/>
                </a:cxn>
                <a:cxn ang="0">
                  <a:pos x="84" y="9"/>
                </a:cxn>
                <a:cxn ang="0">
                  <a:pos x="84" y="9"/>
                </a:cxn>
                <a:cxn ang="0">
                  <a:pos x="85" y="8"/>
                </a:cxn>
                <a:cxn ang="0">
                  <a:pos x="86" y="5"/>
                </a:cxn>
                <a:cxn ang="0">
                  <a:pos x="84" y="1"/>
                </a:cxn>
                <a:cxn ang="0">
                  <a:pos x="80" y="0"/>
                </a:cxn>
                <a:cxn ang="0">
                  <a:pos x="78" y="0"/>
                </a:cxn>
                <a:cxn ang="0">
                  <a:pos x="76" y="1"/>
                </a:cxn>
                <a:cxn ang="0">
                  <a:pos x="76" y="1"/>
                </a:cxn>
              </a:cxnLst>
              <a:rect l="0" t="0" r="r" b="b"/>
              <a:pathLst>
                <a:path w="86" h="157">
                  <a:moveTo>
                    <a:pt x="76" y="1"/>
                  </a:moveTo>
                  <a:lnTo>
                    <a:pt x="76" y="1"/>
                  </a:lnTo>
                  <a:lnTo>
                    <a:pt x="68" y="9"/>
                  </a:lnTo>
                  <a:lnTo>
                    <a:pt x="61" y="18"/>
                  </a:lnTo>
                  <a:lnTo>
                    <a:pt x="48" y="36"/>
                  </a:lnTo>
                  <a:lnTo>
                    <a:pt x="36" y="56"/>
                  </a:lnTo>
                  <a:lnTo>
                    <a:pt x="26" y="77"/>
                  </a:lnTo>
                  <a:lnTo>
                    <a:pt x="26" y="77"/>
                  </a:lnTo>
                  <a:lnTo>
                    <a:pt x="18" y="94"/>
                  </a:lnTo>
                  <a:lnTo>
                    <a:pt x="10" y="112"/>
                  </a:lnTo>
                  <a:lnTo>
                    <a:pt x="4" y="132"/>
                  </a:lnTo>
                  <a:lnTo>
                    <a:pt x="0" y="150"/>
                  </a:lnTo>
                  <a:lnTo>
                    <a:pt x="0" y="150"/>
                  </a:lnTo>
                  <a:lnTo>
                    <a:pt x="0" y="153"/>
                  </a:lnTo>
                  <a:lnTo>
                    <a:pt x="1" y="155"/>
                  </a:lnTo>
                  <a:lnTo>
                    <a:pt x="2" y="155"/>
                  </a:lnTo>
                  <a:lnTo>
                    <a:pt x="5" y="157"/>
                  </a:lnTo>
                  <a:lnTo>
                    <a:pt x="9" y="155"/>
                  </a:lnTo>
                  <a:lnTo>
                    <a:pt x="10" y="153"/>
                  </a:lnTo>
                  <a:lnTo>
                    <a:pt x="12" y="150"/>
                  </a:lnTo>
                  <a:lnTo>
                    <a:pt x="12" y="150"/>
                  </a:lnTo>
                  <a:lnTo>
                    <a:pt x="13" y="141"/>
                  </a:lnTo>
                  <a:lnTo>
                    <a:pt x="16" y="132"/>
                  </a:lnTo>
                  <a:lnTo>
                    <a:pt x="23" y="111"/>
                  </a:lnTo>
                  <a:lnTo>
                    <a:pt x="31" y="91"/>
                  </a:lnTo>
                  <a:lnTo>
                    <a:pt x="40" y="74"/>
                  </a:lnTo>
                  <a:lnTo>
                    <a:pt x="40" y="74"/>
                  </a:lnTo>
                  <a:lnTo>
                    <a:pt x="50" y="57"/>
                  </a:lnTo>
                  <a:lnTo>
                    <a:pt x="60" y="40"/>
                  </a:lnTo>
                  <a:lnTo>
                    <a:pt x="70" y="25"/>
                  </a:lnTo>
                  <a:lnTo>
                    <a:pt x="84" y="9"/>
                  </a:lnTo>
                  <a:lnTo>
                    <a:pt x="84" y="9"/>
                  </a:lnTo>
                  <a:lnTo>
                    <a:pt x="85" y="8"/>
                  </a:lnTo>
                  <a:lnTo>
                    <a:pt x="86" y="5"/>
                  </a:lnTo>
                  <a:lnTo>
                    <a:pt x="84" y="1"/>
                  </a:lnTo>
                  <a:lnTo>
                    <a:pt x="80" y="0"/>
                  </a:lnTo>
                  <a:lnTo>
                    <a:pt x="78" y="0"/>
                  </a:lnTo>
                  <a:lnTo>
                    <a:pt x="76" y="1"/>
                  </a:lnTo>
                  <a:lnTo>
                    <a:pt x="7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81" name="Freeform 1093"/>
            <p:cNvSpPr/>
            <p:nvPr/>
          </p:nvSpPr>
          <p:spPr bwMode="auto">
            <a:xfrm>
              <a:off x="4271963" y="4672013"/>
              <a:ext cx="33338" cy="58738"/>
            </a:xfrm>
            <a:custGeom>
              <a:avLst/>
              <a:gdLst/>
              <a:ahLst/>
              <a:cxnLst>
                <a:cxn ang="0">
                  <a:pos x="75" y="2"/>
                </a:cxn>
                <a:cxn ang="0">
                  <a:pos x="75" y="2"/>
                </a:cxn>
                <a:cxn ang="0">
                  <a:pos x="53" y="31"/>
                </a:cxn>
                <a:cxn ang="0">
                  <a:pos x="43" y="47"/>
                </a:cxn>
                <a:cxn ang="0">
                  <a:pos x="32" y="64"/>
                </a:cxn>
                <a:cxn ang="0">
                  <a:pos x="23" y="81"/>
                </a:cxn>
                <a:cxn ang="0">
                  <a:pos x="14" y="98"/>
                </a:cxn>
                <a:cxn ang="0">
                  <a:pos x="7" y="115"/>
                </a:cxn>
                <a:cxn ang="0">
                  <a:pos x="1" y="133"/>
                </a:cxn>
                <a:cxn ang="0">
                  <a:pos x="1" y="133"/>
                </a:cxn>
                <a:cxn ang="0">
                  <a:pos x="0" y="134"/>
                </a:cxn>
                <a:cxn ang="0">
                  <a:pos x="0" y="137"/>
                </a:cxn>
                <a:cxn ang="0">
                  <a:pos x="0" y="139"/>
                </a:cxn>
                <a:cxn ang="0">
                  <a:pos x="0" y="139"/>
                </a:cxn>
                <a:cxn ang="0">
                  <a:pos x="0" y="142"/>
                </a:cxn>
                <a:cxn ang="0">
                  <a:pos x="1" y="143"/>
                </a:cxn>
                <a:cxn ang="0">
                  <a:pos x="5" y="146"/>
                </a:cxn>
                <a:cxn ang="0">
                  <a:pos x="9" y="145"/>
                </a:cxn>
                <a:cxn ang="0">
                  <a:pos x="10" y="143"/>
                </a:cxn>
                <a:cxn ang="0">
                  <a:pos x="11" y="141"/>
                </a:cxn>
                <a:cxn ang="0">
                  <a:pos x="11" y="141"/>
                </a:cxn>
                <a:cxn ang="0">
                  <a:pos x="17" y="124"/>
                </a:cxn>
                <a:cxn ang="0">
                  <a:pos x="23" y="107"/>
                </a:cxn>
                <a:cxn ang="0">
                  <a:pos x="31" y="88"/>
                </a:cxn>
                <a:cxn ang="0">
                  <a:pos x="40" y="71"/>
                </a:cxn>
                <a:cxn ang="0">
                  <a:pos x="51" y="56"/>
                </a:cxn>
                <a:cxn ang="0">
                  <a:pos x="61" y="39"/>
                </a:cxn>
                <a:cxn ang="0">
                  <a:pos x="83" y="10"/>
                </a:cxn>
                <a:cxn ang="0">
                  <a:pos x="83" y="10"/>
                </a:cxn>
                <a:cxn ang="0">
                  <a:pos x="85" y="7"/>
                </a:cxn>
                <a:cxn ang="0">
                  <a:pos x="85" y="5"/>
                </a:cxn>
                <a:cxn ang="0">
                  <a:pos x="83" y="1"/>
                </a:cxn>
                <a:cxn ang="0">
                  <a:pos x="81" y="1"/>
                </a:cxn>
                <a:cxn ang="0">
                  <a:pos x="79" y="0"/>
                </a:cxn>
                <a:cxn ang="0">
                  <a:pos x="77" y="0"/>
                </a:cxn>
                <a:cxn ang="0">
                  <a:pos x="75" y="2"/>
                </a:cxn>
                <a:cxn ang="0">
                  <a:pos x="75" y="2"/>
                </a:cxn>
              </a:cxnLst>
              <a:rect l="0" t="0" r="r" b="b"/>
              <a:pathLst>
                <a:path w="85" h="146">
                  <a:moveTo>
                    <a:pt x="75" y="2"/>
                  </a:moveTo>
                  <a:lnTo>
                    <a:pt x="75" y="2"/>
                  </a:lnTo>
                  <a:lnTo>
                    <a:pt x="53" y="31"/>
                  </a:lnTo>
                  <a:lnTo>
                    <a:pt x="43" y="47"/>
                  </a:lnTo>
                  <a:lnTo>
                    <a:pt x="32" y="64"/>
                  </a:lnTo>
                  <a:lnTo>
                    <a:pt x="23" y="81"/>
                  </a:lnTo>
                  <a:lnTo>
                    <a:pt x="14" y="98"/>
                  </a:lnTo>
                  <a:lnTo>
                    <a:pt x="7" y="115"/>
                  </a:lnTo>
                  <a:lnTo>
                    <a:pt x="1" y="133"/>
                  </a:lnTo>
                  <a:lnTo>
                    <a:pt x="1" y="133"/>
                  </a:lnTo>
                  <a:lnTo>
                    <a:pt x="0" y="134"/>
                  </a:lnTo>
                  <a:lnTo>
                    <a:pt x="0" y="137"/>
                  </a:lnTo>
                  <a:lnTo>
                    <a:pt x="0" y="139"/>
                  </a:lnTo>
                  <a:lnTo>
                    <a:pt x="0" y="139"/>
                  </a:lnTo>
                  <a:lnTo>
                    <a:pt x="0" y="142"/>
                  </a:lnTo>
                  <a:lnTo>
                    <a:pt x="1" y="143"/>
                  </a:lnTo>
                  <a:lnTo>
                    <a:pt x="5" y="146"/>
                  </a:lnTo>
                  <a:lnTo>
                    <a:pt x="9" y="145"/>
                  </a:lnTo>
                  <a:lnTo>
                    <a:pt x="10" y="143"/>
                  </a:lnTo>
                  <a:lnTo>
                    <a:pt x="11" y="141"/>
                  </a:lnTo>
                  <a:lnTo>
                    <a:pt x="11" y="141"/>
                  </a:lnTo>
                  <a:lnTo>
                    <a:pt x="17" y="124"/>
                  </a:lnTo>
                  <a:lnTo>
                    <a:pt x="23" y="107"/>
                  </a:lnTo>
                  <a:lnTo>
                    <a:pt x="31" y="88"/>
                  </a:lnTo>
                  <a:lnTo>
                    <a:pt x="40" y="71"/>
                  </a:lnTo>
                  <a:lnTo>
                    <a:pt x="51" y="56"/>
                  </a:lnTo>
                  <a:lnTo>
                    <a:pt x="61" y="39"/>
                  </a:lnTo>
                  <a:lnTo>
                    <a:pt x="83" y="10"/>
                  </a:lnTo>
                  <a:lnTo>
                    <a:pt x="83" y="10"/>
                  </a:lnTo>
                  <a:lnTo>
                    <a:pt x="85" y="7"/>
                  </a:lnTo>
                  <a:lnTo>
                    <a:pt x="85" y="5"/>
                  </a:lnTo>
                  <a:lnTo>
                    <a:pt x="83" y="1"/>
                  </a:lnTo>
                  <a:lnTo>
                    <a:pt x="81" y="1"/>
                  </a:lnTo>
                  <a:lnTo>
                    <a:pt x="79" y="0"/>
                  </a:lnTo>
                  <a:lnTo>
                    <a:pt x="77" y="0"/>
                  </a:lnTo>
                  <a:lnTo>
                    <a:pt x="75" y="2"/>
                  </a:lnTo>
                  <a:lnTo>
                    <a:pt x="7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82" name="Freeform 1094"/>
            <p:cNvSpPr/>
            <p:nvPr/>
          </p:nvSpPr>
          <p:spPr bwMode="auto">
            <a:xfrm>
              <a:off x="4287838" y="4687888"/>
              <a:ext cx="30163" cy="50800"/>
            </a:xfrm>
            <a:custGeom>
              <a:avLst/>
              <a:gdLst/>
              <a:ahLst/>
              <a:cxnLst>
                <a:cxn ang="0">
                  <a:pos x="66" y="4"/>
                </a:cxn>
                <a:cxn ang="0">
                  <a:pos x="66" y="4"/>
                </a:cxn>
                <a:cxn ang="0">
                  <a:pos x="63" y="11"/>
                </a:cxn>
                <a:cxn ang="0">
                  <a:pos x="59" y="16"/>
                </a:cxn>
                <a:cxn ang="0">
                  <a:pos x="51" y="25"/>
                </a:cxn>
                <a:cxn ang="0">
                  <a:pos x="51" y="25"/>
                </a:cxn>
                <a:cxn ang="0">
                  <a:pos x="30" y="63"/>
                </a:cxn>
                <a:cxn ang="0">
                  <a:pos x="30" y="63"/>
                </a:cxn>
                <a:cxn ang="0">
                  <a:pos x="13" y="92"/>
                </a:cxn>
                <a:cxn ang="0">
                  <a:pos x="5" y="108"/>
                </a:cxn>
                <a:cxn ang="0">
                  <a:pos x="1" y="116"/>
                </a:cxn>
                <a:cxn ang="0">
                  <a:pos x="0" y="125"/>
                </a:cxn>
                <a:cxn ang="0">
                  <a:pos x="0" y="125"/>
                </a:cxn>
                <a:cxn ang="0">
                  <a:pos x="0" y="127"/>
                </a:cxn>
                <a:cxn ang="0">
                  <a:pos x="0" y="129"/>
                </a:cxn>
                <a:cxn ang="0">
                  <a:pos x="4" y="131"/>
                </a:cxn>
                <a:cxn ang="0">
                  <a:pos x="8" y="131"/>
                </a:cxn>
                <a:cxn ang="0">
                  <a:pos x="9" y="130"/>
                </a:cxn>
                <a:cxn ang="0">
                  <a:pos x="11" y="127"/>
                </a:cxn>
                <a:cxn ang="0">
                  <a:pos x="11" y="127"/>
                </a:cxn>
                <a:cxn ang="0">
                  <a:pos x="13" y="118"/>
                </a:cxn>
                <a:cxn ang="0">
                  <a:pos x="17" y="109"/>
                </a:cxn>
                <a:cxn ang="0">
                  <a:pos x="25" y="93"/>
                </a:cxn>
                <a:cxn ang="0">
                  <a:pos x="35" y="76"/>
                </a:cxn>
                <a:cxn ang="0">
                  <a:pos x="45" y="61"/>
                </a:cxn>
                <a:cxn ang="0">
                  <a:pos x="45" y="61"/>
                </a:cxn>
                <a:cxn ang="0">
                  <a:pos x="52" y="48"/>
                </a:cxn>
                <a:cxn ang="0">
                  <a:pos x="62" y="34"/>
                </a:cxn>
                <a:cxn ang="0">
                  <a:pos x="71" y="21"/>
                </a:cxn>
                <a:cxn ang="0">
                  <a:pos x="75" y="15"/>
                </a:cxn>
                <a:cxn ang="0">
                  <a:pos x="76" y="7"/>
                </a:cxn>
                <a:cxn ang="0">
                  <a:pos x="76" y="7"/>
                </a:cxn>
                <a:cxn ang="0">
                  <a:pos x="76" y="4"/>
                </a:cxn>
                <a:cxn ang="0">
                  <a:pos x="76" y="3"/>
                </a:cxn>
                <a:cxn ang="0">
                  <a:pos x="72" y="0"/>
                </a:cxn>
                <a:cxn ang="0">
                  <a:pos x="68" y="0"/>
                </a:cxn>
                <a:cxn ang="0">
                  <a:pos x="67" y="2"/>
                </a:cxn>
                <a:cxn ang="0">
                  <a:pos x="66" y="4"/>
                </a:cxn>
                <a:cxn ang="0">
                  <a:pos x="66" y="4"/>
                </a:cxn>
              </a:cxnLst>
              <a:rect l="0" t="0" r="r" b="b"/>
              <a:pathLst>
                <a:path w="76" h="131">
                  <a:moveTo>
                    <a:pt x="66" y="4"/>
                  </a:moveTo>
                  <a:lnTo>
                    <a:pt x="66" y="4"/>
                  </a:lnTo>
                  <a:lnTo>
                    <a:pt x="63" y="11"/>
                  </a:lnTo>
                  <a:lnTo>
                    <a:pt x="59" y="16"/>
                  </a:lnTo>
                  <a:lnTo>
                    <a:pt x="51" y="25"/>
                  </a:lnTo>
                  <a:lnTo>
                    <a:pt x="51" y="25"/>
                  </a:lnTo>
                  <a:lnTo>
                    <a:pt x="30" y="63"/>
                  </a:lnTo>
                  <a:lnTo>
                    <a:pt x="30" y="63"/>
                  </a:lnTo>
                  <a:lnTo>
                    <a:pt x="13" y="92"/>
                  </a:lnTo>
                  <a:lnTo>
                    <a:pt x="5" y="108"/>
                  </a:lnTo>
                  <a:lnTo>
                    <a:pt x="1" y="116"/>
                  </a:lnTo>
                  <a:lnTo>
                    <a:pt x="0" y="125"/>
                  </a:lnTo>
                  <a:lnTo>
                    <a:pt x="0" y="125"/>
                  </a:lnTo>
                  <a:lnTo>
                    <a:pt x="0" y="127"/>
                  </a:lnTo>
                  <a:lnTo>
                    <a:pt x="0" y="129"/>
                  </a:lnTo>
                  <a:lnTo>
                    <a:pt x="4" y="131"/>
                  </a:lnTo>
                  <a:lnTo>
                    <a:pt x="8" y="131"/>
                  </a:lnTo>
                  <a:lnTo>
                    <a:pt x="9" y="130"/>
                  </a:lnTo>
                  <a:lnTo>
                    <a:pt x="11" y="127"/>
                  </a:lnTo>
                  <a:lnTo>
                    <a:pt x="11" y="127"/>
                  </a:lnTo>
                  <a:lnTo>
                    <a:pt x="13" y="118"/>
                  </a:lnTo>
                  <a:lnTo>
                    <a:pt x="17" y="109"/>
                  </a:lnTo>
                  <a:lnTo>
                    <a:pt x="25" y="93"/>
                  </a:lnTo>
                  <a:lnTo>
                    <a:pt x="35" y="76"/>
                  </a:lnTo>
                  <a:lnTo>
                    <a:pt x="45" y="61"/>
                  </a:lnTo>
                  <a:lnTo>
                    <a:pt x="45" y="61"/>
                  </a:lnTo>
                  <a:lnTo>
                    <a:pt x="52" y="48"/>
                  </a:lnTo>
                  <a:lnTo>
                    <a:pt x="62" y="34"/>
                  </a:lnTo>
                  <a:lnTo>
                    <a:pt x="71" y="21"/>
                  </a:lnTo>
                  <a:lnTo>
                    <a:pt x="75" y="15"/>
                  </a:lnTo>
                  <a:lnTo>
                    <a:pt x="76" y="7"/>
                  </a:lnTo>
                  <a:lnTo>
                    <a:pt x="76" y="7"/>
                  </a:lnTo>
                  <a:lnTo>
                    <a:pt x="76" y="4"/>
                  </a:lnTo>
                  <a:lnTo>
                    <a:pt x="76" y="3"/>
                  </a:lnTo>
                  <a:lnTo>
                    <a:pt x="72" y="0"/>
                  </a:lnTo>
                  <a:lnTo>
                    <a:pt x="68" y="0"/>
                  </a:lnTo>
                  <a:lnTo>
                    <a:pt x="67" y="2"/>
                  </a:lnTo>
                  <a:lnTo>
                    <a:pt x="66" y="4"/>
                  </a:lnTo>
                  <a:lnTo>
                    <a:pt x="66"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83" name="Freeform 1095"/>
            <p:cNvSpPr/>
            <p:nvPr/>
          </p:nvSpPr>
          <p:spPr bwMode="auto">
            <a:xfrm>
              <a:off x="4308476" y="4694238"/>
              <a:ext cx="30163" cy="47625"/>
            </a:xfrm>
            <a:custGeom>
              <a:avLst/>
              <a:gdLst/>
              <a:ahLst/>
              <a:cxnLst>
                <a:cxn ang="0">
                  <a:pos x="66" y="4"/>
                </a:cxn>
                <a:cxn ang="0">
                  <a:pos x="66" y="4"/>
                </a:cxn>
                <a:cxn ang="0">
                  <a:pos x="63" y="10"/>
                </a:cxn>
                <a:cxn ang="0">
                  <a:pos x="59" y="16"/>
                </a:cxn>
                <a:cxn ang="0">
                  <a:pos x="51" y="27"/>
                </a:cxn>
                <a:cxn ang="0">
                  <a:pos x="51" y="27"/>
                </a:cxn>
                <a:cxn ang="0">
                  <a:pos x="42" y="41"/>
                </a:cxn>
                <a:cxn ang="0">
                  <a:pos x="32" y="54"/>
                </a:cxn>
                <a:cxn ang="0">
                  <a:pos x="32" y="54"/>
                </a:cxn>
                <a:cxn ang="0">
                  <a:pos x="24" y="68"/>
                </a:cxn>
                <a:cxn ang="0">
                  <a:pos x="16" y="83"/>
                </a:cxn>
                <a:cxn ang="0">
                  <a:pos x="0" y="112"/>
                </a:cxn>
                <a:cxn ang="0">
                  <a:pos x="0" y="112"/>
                </a:cxn>
                <a:cxn ang="0">
                  <a:pos x="0" y="114"/>
                </a:cxn>
                <a:cxn ang="0">
                  <a:pos x="0" y="116"/>
                </a:cxn>
                <a:cxn ang="0">
                  <a:pos x="3" y="119"/>
                </a:cxn>
                <a:cxn ang="0">
                  <a:pos x="7" y="119"/>
                </a:cxn>
                <a:cxn ang="0">
                  <a:pos x="9" y="119"/>
                </a:cxn>
                <a:cxn ang="0">
                  <a:pos x="11" y="117"/>
                </a:cxn>
                <a:cxn ang="0">
                  <a:pos x="11" y="117"/>
                </a:cxn>
                <a:cxn ang="0">
                  <a:pos x="28" y="84"/>
                </a:cxn>
                <a:cxn ang="0">
                  <a:pos x="37" y="68"/>
                </a:cxn>
                <a:cxn ang="0">
                  <a:pos x="47" y="53"/>
                </a:cxn>
                <a:cxn ang="0">
                  <a:pos x="47" y="53"/>
                </a:cxn>
                <a:cxn ang="0">
                  <a:pos x="56" y="40"/>
                </a:cxn>
                <a:cxn ang="0">
                  <a:pos x="64" y="25"/>
                </a:cxn>
                <a:cxn ang="0">
                  <a:pos x="64" y="25"/>
                </a:cxn>
                <a:cxn ang="0">
                  <a:pos x="71" y="17"/>
                </a:cxn>
                <a:cxn ang="0">
                  <a:pos x="75" y="12"/>
                </a:cxn>
                <a:cxn ang="0">
                  <a:pos x="77" y="7"/>
                </a:cxn>
                <a:cxn ang="0">
                  <a:pos x="77" y="7"/>
                </a:cxn>
                <a:cxn ang="0">
                  <a:pos x="77" y="4"/>
                </a:cxn>
                <a:cxn ang="0">
                  <a:pos x="76" y="3"/>
                </a:cxn>
                <a:cxn ang="0">
                  <a:pos x="73" y="0"/>
                </a:cxn>
                <a:cxn ang="0">
                  <a:pos x="68" y="0"/>
                </a:cxn>
                <a:cxn ang="0">
                  <a:pos x="67" y="2"/>
                </a:cxn>
                <a:cxn ang="0">
                  <a:pos x="66" y="4"/>
                </a:cxn>
                <a:cxn ang="0">
                  <a:pos x="66" y="4"/>
                </a:cxn>
              </a:cxnLst>
              <a:rect l="0" t="0" r="r" b="b"/>
              <a:pathLst>
                <a:path w="77" h="119">
                  <a:moveTo>
                    <a:pt x="66" y="4"/>
                  </a:moveTo>
                  <a:lnTo>
                    <a:pt x="66" y="4"/>
                  </a:lnTo>
                  <a:lnTo>
                    <a:pt x="63" y="10"/>
                  </a:lnTo>
                  <a:lnTo>
                    <a:pt x="59" y="16"/>
                  </a:lnTo>
                  <a:lnTo>
                    <a:pt x="51" y="27"/>
                  </a:lnTo>
                  <a:lnTo>
                    <a:pt x="51" y="27"/>
                  </a:lnTo>
                  <a:lnTo>
                    <a:pt x="42" y="41"/>
                  </a:lnTo>
                  <a:lnTo>
                    <a:pt x="32" y="54"/>
                  </a:lnTo>
                  <a:lnTo>
                    <a:pt x="32" y="54"/>
                  </a:lnTo>
                  <a:lnTo>
                    <a:pt x="24" y="68"/>
                  </a:lnTo>
                  <a:lnTo>
                    <a:pt x="16" y="83"/>
                  </a:lnTo>
                  <a:lnTo>
                    <a:pt x="0" y="112"/>
                  </a:lnTo>
                  <a:lnTo>
                    <a:pt x="0" y="112"/>
                  </a:lnTo>
                  <a:lnTo>
                    <a:pt x="0" y="114"/>
                  </a:lnTo>
                  <a:lnTo>
                    <a:pt x="0" y="116"/>
                  </a:lnTo>
                  <a:lnTo>
                    <a:pt x="3" y="119"/>
                  </a:lnTo>
                  <a:lnTo>
                    <a:pt x="7" y="119"/>
                  </a:lnTo>
                  <a:lnTo>
                    <a:pt x="9" y="119"/>
                  </a:lnTo>
                  <a:lnTo>
                    <a:pt x="11" y="117"/>
                  </a:lnTo>
                  <a:lnTo>
                    <a:pt x="11" y="117"/>
                  </a:lnTo>
                  <a:lnTo>
                    <a:pt x="28" y="84"/>
                  </a:lnTo>
                  <a:lnTo>
                    <a:pt x="37" y="68"/>
                  </a:lnTo>
                  <a:lnTo>
                    <a:pt x="47" y="53"/>
                  </a:lnTo>
                  <a:lnTo>
                    <a:pt x="47" y="53"/>
                  </a:lnTo>
                  <a:lnTo>
                    <a:pt x="56" y="40"/>
                  </a:lnTo>
                  <a:lnTo>
                    <a:pt x="64" y="25"/>
                  </a:lnTo>
                  <a:lnTo>
                    <a:pt x="64" y="25"/>
                  </a:lnTo>
                  <a:lnTo>
                    <a:pt x="71" y="17"/>
                  </a:lnTo>
                  <a:lnTo>
                    <a:pt x="75" y="12"/>
                  </a:lnTo>
                  <a:lnTo>
                    <a:pt x="77" y="7"/>
                  </a:lnTo>
                  <a:lnTo>
                    <a:pt x="77" y="7"/>
                  </a:lnTo>
                  <a:lnTo>
                    <a:pt x="77" y="4"/>
                  </a:lnTo>
                  <a:lnTo>
                    <a:pt x="76" y="3"/>
                  </a:lnTo>
                  <a:lnTo>
                    <a:pt x="73" y="0"/>
                  </a:lnTo>
                  <a:lnTo>
                    <a:pt x="68" y="0"/>
                  </a:lnTo>
                  <a:lnTo>
                    <a:pt x="67" y="2"/>
                  </a:lnTo>
                  <a:lnTo>
                    <a:pt x="66" y="4"/>
                  </a:lnTo>
                  <a:lnTo>
                    <a:pt x="66"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84" name="Freeform 1096"/>
            <p:cNvSpPr/>
            <p:nvPr/>
          </p:nvSpPr>
          <p:spPr bwMode="auto">
            <a:xfrm>
              <a:off x="4184651" y="4686300"/>
              <a:ext cx="15875" cy="25400"/>
            </a:xfrm>
            <a:custGeom>
              <a:avLst/>
              <a:gdLst/>
              <a:ahLst/>
              <a:cxnLst>
                <a:cxn ang="0">
                  <a:pos x="28" y="4"/>
                </a:cxn>
                <a:cxn ang="0">
                  <a:pos x="28" y="4"/>
                </a:cxn>
                <a:cxn ang="0">
                  <a:pos x="16" y="31"/>
                </a:cxn>
                <a:cxn ang="0">
                  <a:pos x="9" y="43"/>
                </a:cxn>
                <a:cxn ang="0">
                  <a:pos x="1" y="56"/>
                </a:cxn>
                <a:cxn ang="0">
                  <a:pos x="1" y="56"/>
                </a:cxn>
                <a:cxn ang="0">
                  <a:pos x="0" y="57"/>
                </a:cxn>
                <a:cxn ang="0">
                  <a:pos x="0" y="60"/>
                </a:cxn>
                <a:cxn ang="0">
                  <a:pos x="1" y="61"/>
                </a:cxn>
                <a:cxn ang="0">
                  <a:pos x="3" y="63"/>
                </a:cxn>
                <a:cxn ang="0">
                  <a:pos x="8" y="64"/>
                </a:cxn>
                <a:cxn ang="0">
                  <a:pos x="9" y="63"/>
                </a:cxn>
                <a:cxn ang="0">
                  <a:pos x="12" y="61"/>
                </a:cxn>
                <a:cxn ang="0">
                  <a:pos x="12" y="61"/>
                </a:cxn>
                <a:cxn ang="0">
                  <a:pos x="20" y="48"/>
                </a:cxn>
                <a:cxn ang="0">
                  <a:pos x="26" y="35"/>
                </a:cxn>
                <a:cxn ang="0">
                  <a:pos x="38" y="6"/>
                </a:cxn>
                <a:cxn ang="0">
                  <a:pos x="38" y="6"/>
                </a:cxn>
                <a:cxn ang="0">
                  <a:pos x="39" y="5"/>
                </a:cxn>
                <a:cxn ang="0">
                  <a:pos x="38" y="2"/>
                </a:cxn>
                <a:cxn ang="0">
                  <a:pos x="37" y="1"/>
                </a:cxn>
                <a:cxn ang="0">
                  <a:pos x="35" y="0"/>
                </a:cxn>
                <a:cxn ang="0">
                  <a:pos x="32" y="1"/>
                </a:cxn>
                <a:cxn ang="0">
                  <a:pos x="29" y="1"/>
                </a:cxn>
                <a:cxn ang="0">
                  <a:pos x="28" y="4"/>
                </a:cxn>
                <a:cxn ang="0">
                  <a:pos x="28" y="4"/>
                </a:cxn>
              </a:cxnLst>
              <a:rect l="0" t="0" r="r" b="b"/>
              <a:pathLst>
                <a:path w="39" h="64">
                  <a:moveTo>
                    <a:pt x="28" y="4"/>
                  </a:moveTo>
                  <a:lnTo>
                    <a:pt x="28" y="4"/>
                  </a:lnTo>
                  <a:lnTo>
                    <a:pt x="16" y="31"/>
                  </a:lnTo>
                  <a:lnTo>
                    <a:pt x="9" y="43"/>
                  </a:lnTo>
                  <a:lnTo>
                    <a:pt x="1" y="56"/>
                  </a:lnTo>
                  <a:lnTo>
                    <a:pt x="1" y="56"/>
                  </a:lnTo>
                  <a:lnTo>
                    <a:pt x="0" y="57"/>
                  </a:lnTo>
                  <a:lnTo>
                    <a:pt x="0" y="60"/>
                  </a:lnTo>
                  <a:lnTo>
                    <a:pt x="1" y="61"/>
                  </a:lnTo>
                  <a:lnTo>
                    <a:pt x="3" y="63"/>
                  </a:lnTo>
                  <a:lnTo>
                    <a:pt x="8" y="64"/>
                  </a:lnTo>
                  <a:lnTo>
                    <a:pt x="9" y="63"/>
                  </a:lnTo>
                  <a:lnTo>
                    <a:pt x="12" y="61"/>
                  </a:lnTo>
                  <a:lnTo>
                    <a:pt x="12" y="61"/>
                  </a:lnTo>
                  <a:lnTo>
                    <a:pt x="20" y="48"/>
                  </a:lnTo>
                  <a:lnTo>
                    <a:pt x="26" y="35"/>
                  </a:lnTo>
                  <a:lnTo>
                    <a:pt x="38" y="6"/>
                  </a:lnTo>
                  <a:lnTo>
                    <a:pt x="38" y="6"/>
                  </a:lnTo>
                  <a:lnTo>
                    <a:pt x="39" y="5"/>
                  </a:lnTo>
                  <a:lnTo>
                    <a:pt x="38" y="2"/>
                  </a:lnTo>
                  <a:lnTo>
                    <a:pt x="37" y="1"/>
                  </a:lnTo>
                  <a:lnTo>
                    <a:pt x="35" y="0"/>
                  </a:lnTo>
                  <a:lnTo>
                    <a:pt x="32" y="1"/>
                  </a:lnTo>
                  <a:lnTo>
                    <a:pt x="29" y="1"/>
                  </a:lnTo>
                  <a:lnTo>
                    <a:pt x="28" y="4"/>
                  </a:lnTo>
                  <a:lnTo>
                    <a:pt x="2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85" name="Freeform 1097"/>
            <p:cNvSpPr/>
            <p:nvPr/>
          </p:nvSpPr>
          <p:spPr bwMode="auto">
            <a:xfrm>
              <a:off x="4206876" y="4713288"/>
              <a:ext cx="12700" cy="25400"/>
            </a:xfrm>
            <a:custGeom>
              <a:avLst/>
              <a:gdLst/>
              <a:ahLst/>
              <a:cxnLst>
                <a:cxn ang="0">
                  <a:pos x="19" y="6"/>
                </a:cxn>
                <a:cxn ang="0">
                  <a:pos x="19" y="6"/>
                </a:cxn>
                <a:cxn ang="0">
                  <a:pos x="17" y="19"/>
                </a:cxn>
                <a:cxn ang="0">
                  <a:pos x="13" y="33"/>
                </a:cxn>
                <a:cxn ang="0">
                  <a:pos x="6" y="44"/>
                </a:cxn>
                <a:cxn ang="0">
                  <a:pos x="1" y="56"/>
                </a:cxn>
                <a:cxn ang="0">
                  <a:pos x="1" y="56"/>
                </a:cxn>
                <a:cxn ang="0">
                  <a:pos x="0" y="59"/>
                </a:cxn>
                <a:cxn ang="0">
                  <a:pos x="0" y="61"/>
                </a:cxn>
                <a:cxn ang="0">
                  <a:pos x="4" y="64"/>
                </a:cxn>
                <a:cxn ang="0">
                  <a:pos x="8" y="65"/>
                </a:cxn>
                <a:cxn ang="0">
                  <a:pos x="9" y="64"/>
                </a:cxn>
                <a:cxn ang="0">
                  <a:pos x="10" y="63"/>
                </a:cxn>
                <a:cxn ang="0">
                  <a:pos x="10" y="63"/>
                </a:cxn>
                <a:cxn ang="0">
                  <a:pos x="18" y="48"/>
                </a:cxn>
                <a:cxn ang="0">
                  <a:pos x="23" y="35"/>
                </a:cxn>
                <a:cxn ang="0">
                  <a:pos x="29" y="21"/>
                </a:cxn>
                <a:cxn ang="0">
                  <a:pos x="30" y="13"/>
                </a:cxn>
                <a:cxn ang="0">
                  <a:pos x="30" y="6"/>
                </a:cxn>
                <a:cxn ang="0">
                  <a:pos x="30" y="6"/>
                </a:cxn>
                <a:cxn ang="0">
                  <a:pos x="30" y="4"/>
                </a:cxn>
                <a:cxn ang="0">
                  <a:pos x="29" y="1"/>
                </a:cxn>
                <a:cxn ang="0">
                  <a:pos x="25" y="0"/>
                </a:cxn>
                <a:cxn ang="0">
                  <a:pos x="21" y="1"/>
                </a:cxn>
                <a:cxn ang="0">
                  <a:pos x="19" y="4"/>
                </a:cxn>
                <a:cxn ang="0">
                  <a:pos x="19" y="6"/>
                </a:cxn>
                <a:cxn ang="0">
                  <a:pos x="19" y="6"/>
                </a:cxn>
              </a:cxnLst>
              <a:rect l="0" t="0" r="r" b="b"/>
              <a:pathLst>
                <a:path w="30" h="65">
                  <a:moveTo>
                    <a:pt x="19" y="6"/>
                  </a:moveTo>
                  <a:lnTo>
                    <a:pt x="19" y="6"/>
                  </a:lnTo>
                  <a:lnTo>
                    <a:pt x="17" y="19"/>
                  </a:lnTo>
                  <a:lnTo>
                    <a:pt x="13" y="33"/>
                  </a:lnTo>
                  <a:lnTo>
                    <a:pt x="6" y="44"/>
                  </a:lnTo>
                  <a:lnTo>
                    <a:pt x="1" y="56"/>
                  </a:lnTo>
                  <a:lnTo>
                    <a:pt x="1" y="56"/>
                  </a:lnTo>
                  <a:lnTo>
                    <a:pt x="0" y="59"/>
                  </a:lnTo>
                  <a:lnTo>
                    <a:pt x="0" y="61"/>
                  </a:lnTo>
                  <a:lnTo>
                    <a:pt x="4" y="64"/>
                  </a:lnTo>
                  <a:lnTo>
                    <a:pt x="8" y="65"/>
                  </a:lnTo>
                  <a:lnTo>
                    <a:pt x="9" y="64"/>
                  </a:lnTo>
                  <a:lnTo>
                    <a:pt x="10" y="63"/>
                  </a:lnTo>
                  <a:lnTo>
                    <a:pt x="10" y="63"/>
                  </a:lnTo>
                  <a:lnTo>
                    <a:pt x="18" y="48"/>
                  </a:lnTo>
                  <a:lnTo>
                    <a:pt x="23" y="35"/>
                  </a:lnTo>
                  <a:lnTo>
                    <a:pt x="29" y="21"/>
                  </a:lnTo>
                  <a:lnTo>
                    <a:pt x="30" y="13"/>
                  </a:lnTo>
                  <a:lnTo>
                    <a:pt x="30" y="6"/>
                  </a:lnTo>
                  <a:lnTo>
                    <a:pt x="30" y="6"/>
                  </a:lnTo>
                  <a:lnTo>
                    <a:pt x="30" y="4"/>
                  </a:lnTo>
                  <a:lnTo>
                    <a:pt x="29" y="1"/>
                  </a:lnTo>
                  <a:lnTo>
                    <a:pt x="25" y="0"/>
                  </a:lnTo>
                  <a:lnTo>
                    <a:pt x="21" y="1"/>
                  </a:lnTo>
                  <a:lnTo>
                    <a:pt x="19" y="4"/>
                  </a:lnTo>
                  <a:lnTo>
                    <a:pt x="19" y="6"/>
                  </a:lnTo>
                  <a:lnTo>
                    <a:pt x="19"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86" name="Freeform 1098"/>
            <p:cNvSpPr/>
            <p:nvPr/>
          </p:nvSpPr>
          <p:spPr bwMode="auto">
            <a:xfrm>
              <a:off x="4235451" y="4743450"/>
              <a:ext cx="11113" cy="25400"/>
            </a:xfrm>
            <a:custGeom>
              <a:avLst/>
              <a:gdLst/>
              <a:ahLst/>
              <a:cxnLst>
                <a:cxn ang="0">
                  <a:pos x="15" y="5"/>
                </a:cxn>
                <a:cxn ang="0">
                  <a:pos x="15" y="5"/>
                </a:cxn>
                <a:cxn ang="0">
                  <a:pos x="15" y="13"/>
                </a:cxn>
                <a:cxn ang="0">
                  <a:pos x="13" y="22"/>
                </a:cxn>
                <a:cxn ang="0">
                  <a:pos x="10" y="30"/>
                </a:cxn>
                <a:cxn ang="0">
                  <a:pos x="6" y="37"/>
                </a:cxn>
                <a:cxn ang="0">
                  <a:pos x="6" y="37"/>
                </a:cxn>
                <a:cxn ang="0">
                  <a:pos x="2" y="47"/>
                </a:cxn>
                <a:cxn ang="0">
                  <a:pos x="0" y="59"/>
                </a:cxn>
                <a:cxn ang="0">
                  <a:pos x="0" y="59"/>
                </a:cxn>
                <a:cxn ang="0">
                  <a:pos x="1" y="60"/>
                </a:cxn>
                <a:cxn ang="0">
                  <a:pos x="2" y="63"/>
                </a:cxn>
                <a:cxn ang="0">
                  <a:pos x="6" y="64"/>
                </a:cxn>
                <a:cxn ang="0">
                  <a:pos x="10" y="63"/>
                </a:cxn>
                <a:cxn ang="0">
                  <a:pos x="11" y="60"/>
                </a:cxn>
                <a:cxn ang="0">
                  <a:pos x="11" y="59"/>
                </a:cxn>
                <a:cxn ang="0">
                  <a:pos x="11" y="59"/>
                </a:cxn>
                <a:cxn ang="0">
                  <a:pos x="13" y="51"/>
                </a:cxn>
                <a:cxn ang="0">
                  <a:pos x="15" y="44"/>
                </a:cxn>
                <a:cxn ang="0">
                  <a:pos x="22" y="33"/>
                </a:cxn>
                <a:cxn ang="0">
                  <a:pos x="22" y="33"/>
                </a:cxn>
                <a:cxn ang="0">
                  <a:pos x="26" y="20"/>
                </a:cxn>
                <a:cxn ang="0">
                  <a:pos x="27" y="5"/>
                </a:cxn>
                <a:cxn ang="0">
                  <a:pos x="27" y="5"/>
                </a:cxn>
                <a:cxn ang="0">
                  <a:pos x="26" y="3"/>
                </a:cxn>
                <a:cxn ang="0">
                  <a:pos x="25" y="1"/>
                </a:cxn>
                <a:cxn ang="0">
                  <a:pos x="21" y="0"/>
                </a:cxn>
                <a:cxn ang="0">
                  <a:pos x="17" y="1"/>
                </a:cxn>
                <a:cxn ang="0">
                  <a:pos x="15" y="3"/>
                </a:cxn>
                <a:cxn ang="0">
                  <a:pos x="15" y="5"/>
                </a:cxn>
                <a:cxn ang="0">
                  <a:pos x="15" y="5"/>
                </a:cxn>
              </a:cxnLst>
              <a:rect l="0" t="0" r="r" b="b"/>
              <a:pathLst>
                <a:path w="27" h="64">
                  <a:moveTo>
                    <a:pt x="15" y="5"/>
                  </a:moveTo>
                  <a:lnTo>
                    <a:pt x="15" y="5"/>
                  </a:lnTo>
                  <a:lnTo>
                    <a:pt x="15" y="13"/>
                  </a:lnTo>
                  <a:lnTo>
                    <a:pt x="13" y="22"/>
                  </a:lnTo>
                  <a:lnTo>
                    <a:pt x="10" y="30"/>
                  </a:lnTo>
                  <a:lnTo>
                    <a:pt x="6" y="37"/>
                  </a:lnTo>
                  <a:lnTo>
                    <a:pt x="6" y="37"/>
                  </a:lnTo>
                  <a:lnTo>
                    <a:pt x="2" y="47"/>
                  </a:lnTo>
                  <a:lnTo>
                    <a:pt x="0" y="59"/>
                  </a:lnTo>
                  <a:lnTo>
                    <a:pt x="0" y="59"/>
                  </a:lnTo>
                  <a:lnTo>
                    <a:pt x="1" y="60"/>
                  </a:lnTo>
                  <a:lnTo>
                    <a:pt x="2" y="63"/>
                  </a:lnTo>
                  <a:lnTo>
                    <a:pt x="6" y="64"/>
                  </a:lnTo>
                  <a:lnTo>
                    <a:pt x="10" y="63"/>
                  </a:lnTo>
                  <a:lnTo>
                    <a:pt x="11" y="60"/>
                  </a:lnTo>
                  <a:lnTo>
                    <a:pt x="11" y="59"/>
                  </a:lnTo>
                  <a:lnTo>
                    <a:pt x="11" y="59"/>
                  </a:lnTo>
                  <a:lnTo>
                    <a:pt x="13" y="51"/>
                  </a:lnTo>
                  <a:lnTo>
                    <a:pt x="15" y="44"/>
                  </a:lnTo>
                  <a:lnTo>
                    <a:pt x="22" y="33"/>
                  </a:lnTo>
                  <a:lnTo>
                    <a:pt x="22" y="33"/>
                  </a:lnTo>
                  <a:lnTo>
                    <a:pt x="26" y="20"/>
                  </a:lnTo>
                  <a:lnTo>
                    <a:pt x="27" y="5"/>
                  </a:lnTo>
                  <a:lnTo>
                    <a:pt x="27" y="5"/>
                  </a:lnTo>
                  <a:lnTo>
                    <a:pt x="26" y="3"/>
                  </a:lnTo>
                  <a:lnTo>
                    <a:pt x="25" y="1"/>
                  </a:lnTo>
                  <a:lnTo>
                    <a:pt x="21" y="0"/>
                  </a:lnTo>
                  <a:lnTo>
                    <a:pt x="17" y="1"/>
                  </a:lnTo>
                  <a:lnTo>
                    <a:pt x="15" y="3"/>
                  </a:lnTo>
                  <a:lnTo>
                    <a:pt x="15" y="5"/>
                  </a:lnTo>
                  <a:lnTo>
                    <a:pt x="15"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87" name="Freeform 1099"/>
            <p:cNvSpPr/>
            <p:nvPr/>
          </p:nvSpPr>
          <p:spPr bwMode="auto">
            <a:xfrm>
              <a:off x="4262438" y="4760913"/>
              <a:ext cx="12700" cy="23813"/>
            </a:xfrm>
            <a:custGeom>
              <a:avLst/>
              <a:gdLst/>
              <a:ahLst/>
              <a:cxnLst>
                <a:cxn ang="0">
                  <a:pos x="24" y="4"/>
                </a:cxn>
                <a:cxn ang="0">
                  <a:pos x="24" y="4"/>
                </a:cxn>
                <a:cxn ang="0">
                  <a:pos x="12" y="23"/>
                </a:cxn>
                <a:cxn ang="0">
                  <a:pos x="12" y="23"/>
                </a:cxn>
                <a:cxn ang="0">
                  <a:pos x="5" y="36"/>
                </a:cxn>
                <a:cxn ang="0">
                  <a:pos x="1" y="49"/>
                </a:cxn>
                <a:cxn ang="0">
                  <a:pos x="1" y="49"/>
                </a:cxn>
                <a:cxn ang="0">
                  <a:pos x="0" y="51"/>
                </a:cxn>
                <a:cxn ang="0">
                  <a:pos x="0" y="54"/>
                </a:cxn>
                <a:cxn ang="0">
                  <a:pos x="4" y="57"/>
                </a:cxn>
                <a:cxn ang="0">
                  <a:pos x="5" y="58"/>
                </a:cxn>
                <a:cxn ang="0">
                  <a:pos x="8" y="58"/>
                </a:cxn>
                <a:cxn ang="0">
                  <a:pos x="9" y="57"/>
                </a:cxn>
                <a:cxn ang="0">
                  <a:pos x="11" y="55"/>
                </a:cxn>
                <a:cxn ang="0">
                  <a:pos x="11" y="55"/>
                </a:cxn>
                <a:cxn ang="0">
                  <a:pos x="21" y="31"/>
                </a:cxn>
                <a:cxn ang="0">
                  <a:pos x="21" y="31"/>
                </a:cxn>
                <a:cxn ang="0">
                  <a:pos x="26" y="20"/>
                </a:cxn>
                <a:cxn ang="0">
                  <a:pos x="33" y="10"/>
                </a:cxn>
                <a:cxn ang="0">
                  <a:pos x="33" y="10"/>
                </a:cxn>
                <a:cxn ang="0">
                  <a:pos x="34" y="7"/>
                </a:cxn>
                <a:cxn ang="0">
                  <a:pos x="34" y="4"/>
                </a:cxn>
                <a:cxn ang="0">
                  <a:pos x="31" y="2"/>
                </a:cxn>
                <a:cxn ang="0">
                  <a:pos x="28" y="0"/>
                </a:cxn>
                <a:cxn ang="0">
                  <a:pos x="25" y="2"/>
                </a:cxn>
                <a:cxn ang="0">
                  <a:pos x="24" y="4"/>
                </a:cxn>
                <a:cxn ang="0">
                  <a:pos x="24" y="4"/>
                </a:cxn>
              </a:cxnLst>
              <a:rect l="0" t="0" r="r" b="b"/>
              <a:pathLst>
                <a:path w="34" h="58">
                  <a:moveTo>
                    <a:pt x="24" y="4"/>
                  </a:moveTo>
                  <a:lnTo>
                    <a:pt x="24" y="4"/>
                  </a:lnTo>
                  <a:lnTo>
                    <a:pt x="12" y="23"/>
                  </a:lnTo>
                  <a:lnTo>
                    <a:pt x="12" y="23"/>
                  </a:lnTo>
                  <a:lnTo>
                    <a:pt x="5" y="36"/>
                  </a:lnTo>
                  <a:lnTo>
                    <a:pt x="1" y="49"/>
                  </a:lnTo>
                  <a:lnTo>
                    <a:pt x="1" y="49"/>
                  </a:lnTo>
                  <a:lnTo>
                    <a:pt x="0" y="51"/>
                  </a:lnTo>
                  <a:lnTo>
                    <a:pt x="0" y="54"/>
                  </a:lnTo>
                  <a:lnTo>
                    <a:pt x="4" y="57"/>
                  </a:lnTo>
                  <a:lnTo>
                    <a:pt x="5" y="58"/>
                  </a:lnTo>
                  <a:lnTo>
                    <a:pt x="8" y="58"/>
                  </a:lnTo>
                  <a:lnTo>
                    <a:pt x="9" y="57"/>
                  </a:lnTo>
                  <a:lnTo>
                    <a:pt x="11" y="55"/>
                  </a:lnTo>
                  <a:lnTo>
                    <a:pt x="11" y="55"/>
                  </a:lnTo>
                  <a:lnTo>
                    <a:pt x="21" y="31"/>
                  </a:lnTo>
                  <a:lnTo>
                    <a:pt x="21" y="31"/>
                  </a:lnTo>
                  <a:lnTo>
                    <a:pt x="26" y="20"/>
                  </a:lnTo>
                  <a:lnTo>
                    <a:pt x="33" y="10"/>
                  </a:lnTo>
                  <a:lnTo>
                    <a:pt x="33" y="10"/>
                  </a:lnTo>
                  <a:lnTo>
                    <a:pt x="34" y="7"/>
                  </a:lnTo>
                  <a:lnTo>
                    <a:pt x="34" y="4"/>
                  </a:lnTo>
                  <a:lnTo>
                    <a:pt x="31" y="2"/>
                  </a:lnTo>
                  <a:lnTo>
                    <a:pt x="28" y="0"/>
                  </a:lnTo>
                  <a:lnTo>
                    <a:pt x="25" y="2"/>
                  </a:lnTo>
                  <a:lnTo>
                    <a:pt x="24" y="4"/>
                  </a:lnTo>
                  <a:lnTo>
                    <a:pt x="2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88" name="Freeform 1100"/>
            <p:cNvSpPr/>
            <p:nvPr/>
          </p:nvSpPr>
          <p:spPr bwMode="auto">
            <a:xfrm>
              <a:off x="4297363" y="4778375"/>
              <a:ext cx="9525" cy="23813"/>
            </a:xfrm>
            <a:custGeom>
              <a:avLst/>
              <a:gdLst/>
              <a:ahLst/>
              <a:cxnLst>
                <a:cxn ang="0">
                  <a:pos x="14" y="5"/>
                </a:cxn>
                <a:cxn ang="0">
                  <a:pos x="14" y="5"/>
                </a:cxn>
                <a:cxn ang="0">
                  <a:pos x="13" y="10"/>
                </a:cxn>
                <a:cxn ang="0">
                  <a:pos x="10" y="15"/>
                </a:cxn>
                <a:cxn ang="0">
                  <a:pos x="8" y="22"/>
                </a:cxn>
                <a:cxn ang="0">
                  <a:pos x="5" y="27"/>
                </a:cxn>
                <a:cxn ang="0">
                  <a:pos x="5" y="27"/>
                </a:cxn>
                <a:cxn ang="0">
                  <a:pos x="2" y="40"/>
                </a:cxn>
                <a:cxn ang="0">
                  <a:pos x="0" y="52"/>
                </a:cxn>
                <a:cxn ang="0">
                  <a:pos x="0" y="52"/>
                </a:cxn>
                <a:cxn ang="0">
                  <a:pos x="0" y="55"/>
                </a:cxn>
                <a:cxn ang="0">
                  <a:pos x="0" y="57"/>
                </a:cxn>
                <a:cxn ang="0">
                  <a:pos x="4" y="60"/>
                </a:cxn>
                <a:cxn ang="0">
                  <a:pos x="8" y="58"/>
                </a:cxn>
                <a:cxn ang="0">
                  <a:pos x="10" y="57"/>
                </a:cxn>
                <a:cxn ang="0">
                  <a:pos x="10" y="56"/>
                </a:cxn>
                <a:cxn ang="0">
                  <a:pos x="10" y="56"/>
                </a:cxn>
                <a:cxn ang="0">
                  <a:pos x="14" y="40"/>
                </a:cxn>
                <a:cxn ang="0">
                  <a:pos x="15" y="34"/>
                </a:cxn>
                <a:cxn ang="0">
                  <a:pos x="18" y="26"/>
                </a:cxn>
                <a:cxn ang="0">
                  <a:pos x="18" y="26"/>
                </a:cxn>
                <a:cxn ang="0">
                  <a:pos x="23" y="15"/>
                </a:cxn>
                <a:cxn ang="0">
                  <a:pos x="25" y="10"/>
                </a:cxn>
                <a:cxn ang="0">
                  <a:pos x="26" y="5"/>
                </a:cxn>
                <a:cxn ang="0">
                  <a:pos x="26" y="5"/>
                </a:cxn>
                <a:cxn ang="0">
                  <a:pos x="26" y="2"/>
                </a:cxn>
                <a:cxn ang="0">
                  <a:pos x="25" y="1"/>
                </a:cxn>
                <a:cxn ang="0">
                  <a:pos x="23" y="0"/>
                </a:cxn>
                <a:cxn ang="0">
                  <a:pos x="21" y="0"/>
                </a:cxn>
                <a:cxn ang="0">
                  <a:pos x="17" y="1"/>
                </a:cxn>
                <a:cxn ang="0">
                  <a:pos x="15" y="2"/>
                </a:cxn>
                <a:cxn ang="0">
                  <a:pos x="14" y="5"/>
                </a:cxn>
                <a:cxn ang="0">
                  <a:pos x="14" y="5"/>
                </a:cxn>
              </a:cxnLst>
              <a:rect l="0" t="0" r="r" b="b"/>
              <a:pathLst>
                <a:path w="26" h="60">
                  <a:moveTo>
                    <a:pt x="14" y="5"/>
                  </a:moveTo>
                  <a:lnTo>
                    <a:pt x="14" y="5"/>
                  </a:lnTo>
                  <a:lnTo>
                    <a:pt x="13" y="10"/>
                  </a:lnTo>
                  <a:lnTo>
                    <a:pt x="10" y="15"/>
                  </a:lnTo>
                  <a:lnTo>
                    <a:pt x="8" y="22"/>
                  </a:lnTo>
                  <a:lnTo>
                    <a:pt x="5" y="27"/>
                  </a:lnTo>
                  <a:lnTo>
                    <a:pt x="5" y="27"/>
                  </a:lnTo>
                  <a:lnTo>
                    <a:pt x="2" y="40"/>
                  </a:lnTo>
                  <a:lnTo>
                    <a:pt x="0" y="52"/>
                  </a:lnTo>
                  <a:lnTo>
                    <a:pt x="0" y="52"/>
                  </a:lnTo>
                  <a:lnTo>
                    <a:pt x="0" y="55"/>
                  </a:lnTo>
                  <a:lnTo>
                    <a:pt x="0" y="57"/>
                  </a:lnTo>
                  <a:lnTo>
                    <a:pt x="4" y="60"/>
                  </a:lnTo>
                  <a:lnTo>
                    <a:pt x="8" y="58"/>
                  </a:lnTo>
                  <a:lnTo>
                    <a:pt x="10" y="57"/>
                  </a:lnTo>
                  <a:lnTo>
                    <a:pt x="10" y="56"/>
                  </a:lnTo>
                  <a:lnTo>
                    <a:pt x="10" y="56"/>
                  </a:lnTo>
                  <a:lnTo>
                    <a:pt x="14" y="40"/>
                  </a:lnTo>
                  <a:lnTo>
                    <a:pt x="15" y="34"/>
                  </a:lnTo>
                  <a:lnTo>
                    <a:pt x="18" y="26"/>
                  </a:lnTo>
                  <a:lnTo>
                    <a:pt x="18" y="26"/>
                  </a:lnTo>
                  <a:lnTo>
                    <a:pt x="23" y="15"/>
                  </a:lnTo>
                  <a:lnTo>
                    <a:pt x="25" y="10"/>
                  </a:lnTo>
                  <a:lnTo>
                    <a:pt x="26" y="5"/>
                  </a:lnTo>
                  <a:lnTo>
                    <a:pt x="26" y="5"/>
                  </a:lnTo>
                  <a:lnTo>
                    <a:pt x="26" y="2"/>
                  </a:lnTo>
                  <a:lnTo>
                    <a:pt x="25" y="1"/>
                  </a:lnTo>
                  <a:lnTo>
                    <a:pt x="23" y="0"/>
                  </a:lnTo>
                  <a:lnTo>
                    <a:pt x="21" y="0"/>
                  </a:lnTo>
                  <a:lnTo>
                    <a:pt x="17" y="1"/>
                  </a:lnTo>
                  <a:lnTo>
                    <a:pt x="15" y="2"/>
                  </a:lnTo>
                  <a:lnTo>
                    <a:pt x="14" y="5"/>
                  </a:lnTo>
                  <a:lnTo>
                    <a:pt x="14"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89" name="Freeform 1101"/>
            <p:cNvSpPr/>
            <p:nvPr/>
          </p:nvSpPr>
          <p:spPr bwMode="auto">
            <a:xfrm>
              <a:off x="4332288" y="4787900"/>
              <a:ext cx="9525" cy="19050"/>
            </a:xfrm>
            <a:custGeom>
              <a:avLst/>
              <a:gdLst/>
              <a:ahLst/>
              <a:cxnLst>
                <a:cxn ang="0">
                  <a:pos x="15" y="5"/>
                </a:cxn>
                <a:cxn ang="0">
                  <a:pos x="15" y="5"/>
                </a:cxn>
                <a:cxn ang="0">
                  <a:pos x="13" y="14"/>
                </a:cxn>
                <a:cxn ang="0">
                  <a:pos x="10" y="23"/>
                </a:cxn>
                <a:cxn ang="0">
                  <a:pos x="0" y="40"/>
                </a:cxn>
                <a:cxn ang="0">
                  <a:pos x="0" y="40"/>
                </a:cxn>
                <a:cxn ang="0">
                  <a:pos x="0" y="43"/>
                </a:cxn>
                <a:cxn ang="0">
                  <a:pos x="0" y="46"/>
                </a:cxn>
                <a:cxn ang="0">
                  <a:pos x="3" y="48"/>
                </a:cxn>
                <a:cxn ang="0">
                  <a:pos x="7" y="50"/>
                </a:cxn>
                <a:cxn ang="0">
                  <a:pos x="10" y="48"/>
                </a:cxn>
                <a:cxn ang="0">
                  <a:pos x="11" y="46"/>
                </a:cxn>
                <a:cxn ang="0">
                  <a:pos x="11" y="46"/>
                </a:cxn>
                <a:cxn ang="0">
                  <a:pos x="21" y="26"/>
                </a:cxn>
                <a:cxn ang="0">
                  <a:pos x="25" y="16"/>
                </a:cxn>
                <a:cxn ang="0">
                  <a:pos x="27" y="5"/>
                </a:cxn>
                <a:cxn ang="0">
                  <a:pos x="27" y="5"/>
                </a:cxn>
                <a:cxn ang="0">
                  <a:pos x="27" y="2"/>
                </a:cxn>
                <a:cxn ang="0">
                  <a:pos x="25" y="1"/>
                </a:cxn>
                <a:cxn ang="0">
                  <a:pos x="21" y="0"/>
                </a:cxn>
                <a:cxn ang="0">
                  <a:pos x="17" y="1"/>
                </a:cxn>
                <a:cxn ang="0">
                  <a:pos x="16" y="2"/>
                </a:cxn>
                <a:cxn ang="0">
                  <a:pos x="15" y="5"/>
                </a:cxn>
                <a:cxn ang="0">
                  <a:pos x="15" y="5"/>
                </a:cxn>
              </a:cxnLst>
              <a:rect l="0" t="0" r="r" b="b"/>
              <a:pathLst>
                <a:path w="27" h="50">
                  <a:moveTo>
                    <a:pt x="15" y="5"/>
                  </a:moveTo>
                  <a:lnTo>
                    <a:pt x="15" y="5"/>
                  </a:lnTo>
                  <a:lnTo>
                    <a:pt x="13" y="14"/>
                  </a:lnTo>
                  <a:lnTo>
                    <a:pt x="10" y="23"/>
                  </a:lnTo>
                  <a:lnTo>
                    <a:pt x="0" y="40"/>
                  </a:lnTo>
                  <a:lnTo>
                    <a:pt x="0" y="40"/>
                  </a:lnTo>
                  <a:lnTo>
                    <a:pt x="0" y="43"/>
                  </a:lnTo>
                  <a:lnTo>
                    <a:pt x="0" y="46"/>
                  </a:lnTo>
                  <a:lnTo>
                    <a:pt x="3" y="48"/>
                  </a:lnTo>
                  <a:lnTo>
                    <a:pt x="7" y="50"/>
                  </a:lnTo>
                  <a:lnTo>
                    <a:pt x="10" y="48"/>
                  </a:lnTo>
                  <a:lnTo>
                    <a:pt x="11" y="46"/>
                  </a:lnTo>
                  <a:lnTo>
                    <a:pt x="11" y="46"/>
                  </a:lnTo>
                  <a:lnTo>
                    <a:pt x="21" y="26"/>
                  </a:lnTo>
                  <a:lnTo>
                    <a:pt x="25" y="16"/>
                  </a:lnTo>
                  <a:lnTo>
                    <a:pt x="27" y="5"/>
                  </a:lnTo>
                  <a:lnTo>
                    <a:pt x="27" y="5"/>
                  </a:lnTo>
                  <a:lnTo>
                    <a:pt x="27" y="2"/>
                  </a:lnTo>
                  <a:lnTo>
                    <a:pt x="25" y="1"/>
                  </a:lnTo>
                  <a:lnTo>
                    <a:pt x="21" y="0"/>
                  </a:lnTo>
                  <a:lnTo>
                    <a:pt x="17" y="1"/>
                  </a:lnTo>
                  <a:lnTo>
                    <a:pt x="16" y="2"/>
                  </a:lnTo>
                  <a:lnTo>
                    <a:pt x="15" y="5"/>
                  </a:lnTo>
                  <a:lnTo>
                    <a:pt x="15"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90" name="Freeform 1102"/>
            <p:cNvSpPr/>
            <p:nvPr/>
          </p:nvSpPr>
          <p:spPr bwMode="auto">
            <a:xfrm>
              <a:off x="4371976" y="4779963"/>
              <a:ext cx="11113" cy="26988"/>
            </a:xfrm>
            <a:custGeom>
              <a:avLst/>
              <a:gdLst/>
              <a:ahLst/>
              <a:cxnLst>
                <a:cxn ang="0">
                  <a:pos x="16" y="7"/>
                </a:cxn>
                <a:cxn ang="0">
                  <a:pos x="16" y="7"/>
                </a:cxn>
                <a:cxn ang="0">
                  <a:pos x="15" y="13"/>
                </a:cxn>
                <a:cxn ang="0">
                  <a:pos x="13" y="21"/>
                </a:cxn>
                <a:cxn ang="0">
                  <a:pos x="8" y="34"/>
                </a:cxn>
                <a:cxn ang="0">
                  <a:pos x="3" y="49"/>
                </a:cxn>
                <a:cxn ang="0">
                  <a:pos x="2" y="56"/>
                </a:cxn>
                <a:cxn ang="0">
                  <a:pos x="0" y="63"/>
                </a:cxn>
                <a:cxn ang="0">
                  <a:pos x="0" y="63"/>
                </a:cxn>
                <a:cxn ang="0">
                  <a:pos x="2" y="66"/>
                </a:cxn>
                <a:cxn ang="0">
                  <a:pos x="3" y="67"/>
                </a:cxn>
                <a:cxn ang="0">
                  <a:pos x="7" y="68"/>
                </a:cxn>
                <a:cxn ang="0">
                  <a:pos x="11" y="67"/>
                </a:cxn>
                <a:cxn ang="0">
                  <a:pos x="12" y="66"/>
                </a:cxn>
                <a:cxn ang="0">
                  <a:pos x="12" y="63"/>
                </a:cxn>
                <a:cxn ang="0">
                  <a:pos x="12" y="63"/>
                </a:cxn>
                <a:cxn ang="0">
                  <a:pos x="13" y="56"/>
                </a:cxn>
                <a:cxn ang="0">
                  <a:pos x="15" y="49"/>
                </a:cxn>
                <a:cxn ang="0">
                  <a:pos x="20" y="36"/>
                </a:cxn>
                <a:cxn ang="0">
                  <a:pos x="25" y="21"/>
                </a:cxn>
                <a:cxn ang="0">
                  <a:pos x="27" y="13"/>
                </a:cxn>
                <a:cxn ang="0">
                  <a:pos x="28" y="7"/>
                </a:cxn>
                <a:cxn ang="0">
                  <a:pos x="28" y="7"/>
                </a:cxn>
                <a:cxn ang="0">
                  <a:pos x="27" y="4"/>
                </a:cxn>
                <a:cxn ang="0">
                  <a:pos x="25" y="2"/>
                </a:cxn>
                <a:cxn ang="0">
                  <a:pos x="21" y="0"/>
                </a:cxn>
                <a:cxn ang="0">
                  <a:pos x="17" y="2"/>
                </a:cxn>
                <a:cxn ang="0">
                  <a:pos x="16" y="4"/>
                </a:cxn>
                <a:cxn ang="0">
                  <a:pos x="16" y="7"/>
                </a:cxn>
                <a:cxn ang="0">
                  <a:pos x="16" y="7"/>
                </a:cxn>
              </a:cxnLst>
              <a:rect l="0" t="0" r="r" b="b"/>
              <a:pathLst>
                <a:path w="28" h="68">
                  <a:moveTo>
                    <a:pt x="16" y="7"/>
                  </a:moveTo>
                  <a:lnTo>
                    <a:pt x="16" y="7"/>
                  </a:lnTo>
                  <a:lnTo>
                    <a:pt x="15" y="13"/>
                  </a:lnTo>
                  <a:lnTo>
                    <a:pt x="13" y="21"/>
                  </a:lnTo>
                  <a:lnTo>
                    <a:pt x="8" y="34"/>
                  </a:lnTo>
                  <a:lnTo>
                    <a:pt x="3" y="49"/>
                  </a:lnTo>
                  <a:lnTo>
                    <a:pt x="2" y="56"/>
                  </a:lnTo>
                  <a:lnTo>
                    <a:pt x="0" y="63"/>
                  </a:lnTo>
                  <a:lnTo>
                    <a:pt x="0" y="63"/>
                  </a:lnTo>
                  <a:lnTo>
                    <a:pt x="2" y="66"/>
                  </a:lnTo>
                  <a:lnTo>
                    <a:pt x="3" y="67"/>
                  </a:lnTo>
                  <a:lnTo>
                    <a:pt x="7" y="68"/>
                  </a:lnTo>
                  <a:lnTo>
                    <a:pt x="11" y="67"/>
                  </a:lnTo>
                  <a:lnTo>
                    <a:pt x="12" y="66"/>
                  </a:lnTo>
                  <a:lnTo>
                    <a:pt x="12" y="63"/>
                  </a:lnTo>
                  <a:lnTo>
                    <a:pt x="12" y="63"/>
                  </a:lnTo>
                  <a:lnTo>
                    <a:pt x="13" y="56"/>
                  </a:lnTo>
                  <a:lnTo>
                    <a:pt x="15" y="49"/>
                  </a:lnTo>
                  <a:lnTo>
                    <a:pt x="20" y="36"/>
                  </a:lnTo>
                  <a:lnTo>
                    <a:pt x="25" y="21"/>
                  </a:lnTo>
                  <a:lnTo>
                    <a:pt x="27" y="13"/>
                  </a:lnTo>
                  <a:lnTo>
                    <a:pt x="28" y="7"/>
                  </a:lnTo>
                  <a:lnTo>
                    <a:pt x="28" y="7"/>
                  </a:lnTo>
                  <a:lnTo>
                    <a:pt x="27" y="4"/>
                  </a:lnTo>
                  <a:lnTo>
                    <a:pt x="25" y="2"/>
                  </a:lnTo>
                  <a:lnTo>
                    <a:pt x="21" y="0"/>
                  </a:lnTo>
                  <a:lnTo>
                    <a:pt x="17" y="2"/>
                  </a:lnTo>
                  <a:lnTo>
                    <a:pt x="16" y="4"/>
                  </a:lnTo>
                  <a:lnTo>
                    <a:pt x="16" y="7"/>
                  </a:lnTo>
                  <a:lnTo>
                    <a:pt x="16" y="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91" name="Freeform 1103"/>
            <p:cNvSpPr/>
            <p:nvPr/>
          </p:nvSpPr>
          <p:spPr bwMode="auto">
            <a:xfrm>
              <a:off x="4406901" y="4765675"/>
              <a:ext cx="9525" cy="26988"/>
            </a:xfrm>
            <a:custGeom>
              <a:avLst/>
              <a:gdLst/>
              <a:ahLst/>
              <a:cxnLst>
                <a:cxn ang="0">
                  <a:pos x="12" y="5"/>
                </a:cxn>
                <a:cxn ang="0">
                  <a:pos x="12" y="5"/>
                </a:cxn>
                <a:cxn ang="0">
                  <a:pos x="10" y="20"/>
                </a:cxn>
                <a:cxn ang="0">
                  <a:pos x="9" y="34"/>
                </a:cxn>
                <a:cxn ang="0">
                  <a:pos x="7" y="47"/>
                </a:cxn>
                <a:cxn ang="0">
                  <a:pos x="1" y="60"/>
                </a:cxn>
                <a:cxn ang="0">
                  <a:pos x="1" y="60"/>
                </a:cxn>
                <a:cxn ang="0">
                  <a:pos x="0" y="63"/>
                </a:cxn>
                <a:cxn ang="0">
                  <a:pos x="1" y="64"/>
                </a:cxn>
                <a:cxn ang="0">
                  <a:pos x="4" y="68"/>
                </a:cxn>
                <a:cxn ang="0">
                  <a:pos x="5" y="68"/>
                </a:cxn>
                <a:cxn ang="0">
                  <a:pos x="8" y="68"/>
                </a:cxn>
                <a:cxn ang="0">
                  <a:pos x="9" y="68"/>
                </a:cxn>
                <a:cxn ang="0">
                  <a:pos x="10" y="66"/>
                </a:cxn>
                <a:cxn ang="0">
                  <a:pos x="10" y="66"/>
                </a:cxn>
                <a:cxn ang="0">
                  <a:pos x="17" y="51"/>
                </a:cxn>
                <a:cxn ang="0">
                  <a:pos x="20" y="37"/>
                </a:cxn>
                <a:cxn ang="0">
                  <a:pos x="22" y="21"/>
                </a:cxn>
                <a:cxn ang="0">
                  <a:pos x="24" y="5"/>
                </a:cxn>
                <a:cxn ang="0">
                  <a:pos x="24" y="5"/>
                </a:cxn>
                <a:cxn ang="0">
                  <a:pos x="22" y="4"/>
                </a:cxn>
                <a:cxn ang="0">
                  <a:pos x="21" y="2"/>
                </a:cxn>
                <a:cxn ang="0">
                  <a:pos x="17" y="0"/>
                </a:cxn>
                <a:cxn ang="0">
                  <a:pos x="13" y="2"/>
                </a:cxn>
                <a:cxn ang="0">
                  <a:pos x="12" y="4"/>
                </a:cxn>
                <a:cxn ang="0">
                  <a:pos x="12" y="5"/>
                </a:cxn>
                <a:cxn ang="0">
                  <a:pos x="12" y="5"/>
                </a:cxn>
              </a:cxnLst>
              <a:rect l="0" t="0" r="r" b="b"/>
              <a:pathLst>
                <a:path w="24" h="68">
                  <a:moveTo>
                    <a:pt x="12" y="5"/>
                  </a:moveTo>
                  <a:lnTo>
                    <a:pt x="12" y="5"/>
                  </a:lnTo>
                  <a:lnTo>
                    <a:pt x="10" y="20"/>
                  </a:lnTo>
                  <a:lnTo>
                    <a:pt x="9" y="34"/>
                  </a:lnTo>
                  <a:lnTo>
                    <a:pt x="7" y="47"/>
                  </a:lnTo>
                  <a:lnTo>
                    <a:pt x="1" y="60"/>
                  </a:lnTo>
                  <a:lnTo>
                    <a:pt x="1" y="60"/>
                  </a:lnTo>
                  <a:lnTo>
                    <a:pt x="0" y="63"/>
                  </a:lnTo>
                  <a:lnTo>
                    <a:pt x="1" y="64"/>
                  </a:lnTo>
                  <a:lnTo>
                    <a:pt x="4" y="68"/>
                  </a:lnTo>
                  <a:lnTo>
                    <a:pt x="5" y="68"/>
                  </a:lnTo>
                  <a:lnTo>
                    <a:pt x="8" y="68"/>
                  </a:lnTo>
                  <a:lnTo>
                    <a:pt x="9" y="68"/>
                  </a:lnTo>
                  <a:lnTo>
                    <a:pt x="10" y="66"/>
                  </a:lnTo>
                  <a:lnTo>
                    <a:pt x="10" y="66"/>
                  </a:lnTo>
                  <a:lnTo>
                    <a:pt x="17" y="51"/>
                  </a:lnTo>
                  <a:lnTo>
                    <a:pt x="20" y="37"/>
                  </a:lnTo>
                  <a:lnTo>
                    <a:pt x="22" y="21"/>
                  </a:lnTo>
                  <a:lnTo>
                    <a:pt x="24" y="5"/>
                  </a:lnTo>
                  <a:lnTo>
                    <a:pt x="24" y="5"/>
                  </a:lnTo>
                  <a:lnTo>
                    <a:pt x="22" y="4"/>
                  </a:lnTo>
                  <a:lnTo>
                    <a:pt x="21" y="2"/>
                  </a:lnTo>
                  <a:lnTo>
                    <a:pt x="17" y="0"/>
                  </a:lnTo>
                  <a:lnTo>
                    <a:pt x="13" y="2"/>
                  </a:lnTo>
                  <a:lnTo>
                    <a:pt x="12" y="4"/>
                  </a:lnTo>
                  <a:lnTo>
                    <a:pt x="12" y="5"/>
                  </a:lnTo>
                  <a:lnTo>
                    <a:pt x="1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92" name="Freeform 1104"/>
            <p:cNvSpPr/>
            <p:nvPr/>
          </p:nvSpPr>
          <p:spPr bwMode="auto">
            <a:xfrm>
              <a:off x="4437063" y="4759325"/>
              <a:ext cx="6350" cy="25400"/>
            </a:xfrm>
            <a:custGeom>
              <a:avLst/>
              <a:gdLst/>
              <a:ahLst/>
              <a:cxnLst>
                <a:cxn ang="0">
                  <a:pos x="9" y="2"/>
                </a:cxn>
                <a:cxn ang="0">
                  <a:pos x="9" y="2"/>
                </a:cxn>
                <a:cxn ang="0">
                  <a:pos x="7" y="1"/>
                </a:cxn>
                <a:cxn ang="0">
                  <a:pos x="5" y="0"/>
                </a:cxn>
                <a:cxn ang="0">
                  <a:pos x="3" y="1"/>
                </a:cxn>
                <a:cxn ang="0">
                  <a:pos x="2" y="2"/>
                </a:cxn>
                <a:cxn ang="0">
                  <a:pos x="0" y="6"/>
                </a:cxn>
                <a:cxn ang="0">
                  <a:pos x="0" y="7"/>
                </a:cxn>
                <a:cxn ang="0">
                  <a:pos x="2" y="10"/>
                </a:cxn>
                <a:cxn ang="0">
                  <a:pos x="2" y="10"/>
                </a:cxn>
                <a:cxn ang="0">
                  <a:pos x="3" y="14"/>
                </a:cxn>
                <a:cxn ang="0">
                  <a:pos x="4" y="19"/>
                </a:cxn>
                <a:cxn ang="0">
                  <a:pos x="3" y="28"/>
                </a:cxn>
                <a:cxn ang="0">
                  <a:pos x="3" y="56"/>
                </a:cxn>
                <a:cxn ang="0">
                  <a:pos x="3" y="56"/>
                </a:cxn>
                <a:cxn ang="0">
                  <a:pos x="4" y="57"/>
                </a:cxn>
                <a:cxn ang="0">
                  <a:pos x="5" y="60"/>
                </a:cxn>
                <a:cxn ang="0">
                  <a:pos x="9" y="61"/>
                </a:cxn>
                <a:cxn ang="0">
                  <a:pos x="13" y="60"/>
                </a:cxn>
                <a:cxn ang="0">
                  <a:pos x="15" y="57"/>
                </a:cxn>
                <a:cxn ang="0">
                  <a:pos x="15" y="56"/>
                </a:cxn>
                <a:cxn ang="0">
                  <a:pos x="15" y="20"/>
                </a:cxn>
                <a:cxn ang="0">
                  <a:pos x="15" y="20"/>
                </a:cxn>
                <a:cxn ang="0">
                  <a:pos x="13" y="11"/>
                </a:cxn>
                <a:cxn ang="0">
                  <a:pos x="12" y="6"/>
                </a:cxn>
                <a:cxn ang="0">
                  <a:pos x="9" y="2"/>
                </a:cxn>
                <a:cxn ang="0">
                  <a:pos x="9" y="2"/>
                </a:cxn>
              </a:cxnLst>
              <a:rect l="0" t="0" r="r" b="b"/>
              <a:pathLst>
                <a:path w="15" h="61">
                  <a:moveTo>
                    <a:pt x="9" y="2"/>
                  </a:moveTo>
                  <a:lnTo>
                    <a:pt x="9" y="2"/>
                  </a:lnTo>
                  <a:lnTo>
                    <a:pt x="7" y="1"/>
                  </a:lnTo>
                  <a:lnTo>
                    <a:pt x="5" y="0"/>
                  </a:lnTo>
                  <a:lnTo>
                    <a:pt x="3" y="1"/>
                  </a:lnTo>
                  <a:lnTo>
                    <a:pt x="2" y="2"/>
                  </a:lnTo>
                  <a:lnTo>
                    <a:pt x="0" y="6"/>
                  </a:lnTo>
                  <a:lnTo>
                    <a:pt x="0" y="7"/>
                  </a:lnTo>
                  <a:lnTo>
                    <a:pt x="2" y="10"/>
                  </a:lnTo>
                  <a:lnTo>
                    <a:pt x="2" y="10"/>
                  </a:lnTo>
                  <a:lnTo>
                    <a:pt x="3" y="14"/>
                  </a:lnTo>
                  <a:lnTo>
                    <a:pt x="4" y="19"/>
                  </a:lnTo>
                  <a:lnTo>
                    <a:pt x="3" y="28"/>
                  </a:lnTo>
                  <a:lnTo>
                    <a:pt x="3" y="56"/>
                  </a:lnTo>
                  <a:lnTo>
                    <a:pt x="3" y="56"/>
                  </a:lnTo>
                  <a:lnTo>
                    <a:pt x="4" y="57"/>
                  </a:lnTo>
                  <a:lnTo>
                    <a:pt x="5" y="60"/>
                  </a:lnTo>
                  <a:lnTo>
                    <a:pt x="9" y="61"/>
                  </a:lnTo>
                  <a:lnTo>
                    <a:pt x="13" y="60"/>
                  </a:lnTo>
                  <a:lnTo>
                    <a:pt x="15" y="57"/>
                  </a:lnTo>
                  <a:lnTo>
                    <a:pt x="15" y="56"/>
                  </a:lnTo>
                  <a:lnTo>
                    <a:pt x="15" y="20"/>
                  </a:lnTo>
                  <a:lnTo>
                    <a:pt x="15" y="20"/>
                  </a:lnTo>
                  <a:lnTo>
                    <a:pt x="13" y="11"/>
                  </a:lnTo>
                  <a:lnTo>
                    <a:pt x="12" y="6"/>
                  </a:lnTo>
                  <a:lnTo>
                    <a:pt x="9" y="2"/>
                  </a:lnTo>
                  <a:lnTo>
                    <a:pt x="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93" name="Freeform 1105"/>
            <p:cNvSpPr/>
            <p:nvPr/>
          </p:nvSpPr>
          <p:spPr bwMode="auto">
            <a:xfrm>
              <a:off x="4471988" y="4741863"/>
              <a:ext cx="7938" cy="19050"/>
            </a:xfrm>
            <a:custGeom>
              <a:avLst/>
              <a:gdLst/>
              <a:ahLst/>
              <a:cxnLst>
                <a:cxn ang="0">
                  <a:pos x="7" y="5"/>
                </a:cxn>
                <a:cxn ang="0">
                  <a:pos x="7" y="5"/>
                </a:cxn>
                <a:cxn ang="0">
                  <a:pos x="6" y="14"/>
                </a:cxn>
                <a:cxn ang="0">
                  <a:pos x="3" y="24"/>
                </a:cxn>
                <a:cxn ang="0">
                  <a:pos x="1" y="34"/>
                </a:cxn>
                <a:cxn ang="0">
                  <a:pos x="0" y="43"/>
                </a:cxn>
                <a:cxn ang="0">
                  <a:pos x="0" y="43"/>
                </a:cxn>
                <a:cxn ang="0">
                  <a:pos x="1" y="46"/>
                </a:cxn>
                <a:cxn ang="0">
                  <a:pos x="2" y="47"/>
                </a:cxn>
                <a:cxn ang="0">
                  <a:pos x="6" y="48"/>
                </a:cxn>
                <a:cxn ang="0">
                  <a:pos x="10" y="47"/>
                </a:cxn>
                <a:cxn ang="0">
                  <a:pos x="11" y="46"/>
                </a:cxn>
                <a:cxn ang="0">
                  <a:pos x="11" y="43"/>
                </a:cxn>
                <a:cxn ang="0">
                  <a:pos x="11" y="43"/>
                </a:cxn>
                <a:cxn ang="0">
                  <a:pos x="13" y="34"/>
                </a:cxn>
                <a:cxn ang="0">
                  <a:pos x="15" y="24"/>
                </a:cxn>
                <a:cxn ang="0">
                  <a:pos x="18" y="14"/>
                </a:cxn>
                <a:cxn ang="0">
                  <a:pos x="19" y="5"/>
                </a:cxn>
                <a:cxn ang="0">
                  <a:pos x="19" y="5"/>
                </a:cxn>
                <a:cxn ang="0">
                  <a:pos x="19" y="3"/>
                </a:cxn>
                <a:cxn ang="0">
                  <a:pos x="18" y="1"/>
                </a:cxn>
                <a:cxn ang="0">
                  <a:pos x="14" y="0"/>
                </a:cxn>
                <a:cxn ang="0">
                  <a:pos x="10" y="1"/>
                </a:cxn>
                <a:cxn ang="0">
                  <a:pos x="9" y="3"/>
                </a:cxn>
                <a:cxn ang="0">
                  <a:pos x="7" y="5"/>
                </a:cxn>
                <a:cxn ang="0">
                  <a:pos x="7" y="5"/>
                </a:cxn>
              </a:cxnLst>
              <a:rect l="0" t="0" r="r" b="b"/>
              <a:pathLst>
                <a:path w="19" h="48">
                  <a:moveTo>
                    <a:pt x="7" y="5"/>
                  </a:moveTo>
                  <a:lnTo>
                    <a:pt x="7" y="5"/>
                  </a:lnTo>
                  <a:lnTo>
                    <a:pt x="6" y="14"/>
                  </a:lnTo>
                  <a:lnTo>
                    <a:pt x="3" y="24"/>
                  </a:lnTo>
                  <a:lnTo>
                    <a:pt x="1" y="34"/>
                  </a:lnTo>
                  <a:lnTo>
                    <a:pt x="0" y="43"/>
                  </a:lnTo>
                  <a:lnTo>
                    <a:pt x="0" y="43"/>
                  </a:lnTo>
                  <a:lnTo>
                    <a:pt x="1" y="46"/>
                  </a:lnTo>
                  <a:lnTo>
                    <a:pt x="2" y="47"/>
                  </a:lnTo>
                  <a:lnTo>
                    <a:pt x="6" y="48"/>
                  </a:lnTo>
                  <a:lnTo>
                    <a:pt x="10" y="47"/>
                  </a:lnTo>
                  <a:lnTo>
                    <a:pt x="11" y="46"/>
                  </a:lnTo>
                  <a:lnTo>
                    <a:pt x="11" y="43"/>
                  </a:lnTo>
                  <a:lnTo>
                    <a:pt x="11" y="43"/>
                  </a:lnTo>
                  <a:lnTo>
                    <a:pt x="13" y="34"/>
                  </a:lnTo>
                  <a:lnTo>
                    <a:pt x="15" y="24"/>
                  </a:lnTo>
                  <a:lnTo>
                    <a:pt x="18" y="14"/>
                  </a:lnTo>
                  <a:lnTo>
                    <a:pt x="19" y="5"/>
                  </a:lnTo>
                  <a:lnTo>
                    <a:pt x="19" y="5"/>
                  </a:lnTo>
                  <a:lnTo>
                    <a:pt x="19" y="3"/>
                  </a:lnTo>
                  <a:lnTo>
                    <a:pt x="18" y="1"/>
                  </a:lnTo>
                  <a:lnTo>
                    <a:pt x="14" y="0"/>
                  </a:lnTo>
                  <a:lnTo>
                    <a:pt x="10" y="1"/>
                  </a:lnTo>
                  <a:lnTo>
                    <a:pt x="9" y="3"/>
                  </a:lnTo>
                  <a:lnTo>
                    <a:pt x="7" y="5"/>
                  </a:lnTo>
                  <a:lnTo>
                    <a:pt x="7"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94" name="Freeform 1106"/>
            <p:cNvSpPr/>
            <p:nvPr/>
          </p:nvSpPr>
          <p:spPr bwMode="auto">
            <a:xfrm>
              <a:off x="4457701" y="4371975"/>
              <a:ext cx="25400" cy="34925"/>
            </a:xfrm>
            <a:custGeom>
              <a:avLst/>
              <a:gdLst/>
              <a:ahLst/>
              <a:cxnLst>
                <a:cxn ang="0">
                  <a:pos x="54" y="3"/>
                </a:cxn>
                <a:cxn ang="0">
                  <a:pos x="54" y="3"/>
                </a:cxn>
                <a:cxn ang="0">
                  <a:pos x="39" y="21"/>
                </a:cxn>
                <a:cxn ang="0">
                  <a:pos x="23" y="40"/>
                </a:cxn>
                <a:cxn ang="0">
                  <a:pos x="15" y="49"/>
                </a:cxn>
                <a:cxn ang="0">
                  <a:pos x="10" y="59"/>
                </a:cxn>
                <a:cxn ang="0">
                  <a:pos x="3" y="70"/>
                </a:cxn>
                <a:cxn ang="0">
                  <a:pos x="0" y="81"/>
                </a:cxn>
                <a:cxn ang="0">
                  <a:pos x="0" y="81"/>
                </a:cxn>
                <a:cxn ang="0">
                  <a:pos x="0" y="84"/>
                </a:cxn>
                <a:cxn ang="0">
                  <a:pos x="1" y="85"/>
                </a:cxn>
                <a:cxn ang="0">
                  <a:pos x="3" y="88"/>
                </a:cxn>
                <a:cxn ang="0">
                  <a:pos x="9" y="88"/>
                </a:cxn>
                <a:cxn ang="0">
                  <a:pos x="10" y="87"/>
                </a:cxn>
                <a:cxn ang="0">
                  <a:pos x="11" y="84"/>
                </a:cxn>
                <a:cxn ang="0">
                  <a:pos x="11" y="84"/>
                </a:cxn>
                <a:cxn ang="0">
                  <a:pos x="15" y="74"/>
                </a:cxn>
                <a:cxn ang="0">
                  <a:pos x="20" y="63"/>
                </a:cxn>
                <a:cxn ang="0">
                  <a:pos x="26" y="54"/>
                </a:cxn>
                <a:cxn ang="0">
                  <a:pos x="32" y="45"/>
                </a:cxn>
                <a:cxn ang="0">
                  <a:pos x="48" y="28"/>
                </a:cxn>
                <a:cxn ang="0">
                  <a:pos x="62" y="11"/>
                </a:cxn>
                <a:cxn ang="0">
                  <a:pos x="62" y="11"/>
                </a:cxn>
                <a:cxn ang="0">
                  <a:pos x="64" y="8"/>
                </a:cxn>
                <a:cxn ang="0">
                  <a:pos x="64" y="7"/>
                </a:cxn>
                <a:cxn ang="0">
                  <a:pos x="62" y="3"/>
                </a:cxn>
                <a:cxn ang="0">
                  <a:pos x="61" y="2"/>
                </a:cxn>
                <a:cxn ang="0">
                  <a:pos x="58" y="0"/>
                </a:cxn>
                <a:cxn ang="0">
                  <a:pos x="57" y="2"/>
                </a:cxn>
                <a:cxn ang="0">
                  <a:pos x="54" y="3"/>
                </a:cxn>
                <a:cxn ang="0">
                  <a:pos x="54" y="3"/>
                </a:cxn>
              </a:cxnLst>
              <a:rect l="0" t="0" r="r" b="b"/>
              <a:pathLst>
                <a:path w="64" h="88">
                  <a:moveTo>
                    <a:pt x="54" y="3"/>
                  </a:moveTo>
                  <a:lnTo>
                    <a:pt x="54" y="3"/>
                  </a:lnTo>
                  <a:lnTo>
                    <a:pt x="39" y="21"/>
                  </a:lnTo>
                  <a:lnTo>
                    <a:pt x="23" y="40"/>
                  </a:lnTo>
                  <a:lnTo>
                    <a:pt x="15" y="49"/>
                  </a:lnTo>
                  <a:lnTo>
                    <a:pt x="10" y="59"/>
                  </a:lnTo>
                  <a:lnTo>
                    <a:pt x="3" y="70"/>
                  </a:lnTo>
                  <a:lnTo>
                    <a:pt x="0" y="81"/>
                  </a:lnTo>
                  <a:lnTo>
                    <a:pt x="0" y="81"/>
                  </a:lnTo>
                  <a:lnTo>
                    <a:pt x="0" y="84"/>
                  </a:lnTo>
                  <a:lnTo>
                    <a:pt x="1" y="85"/>
                  </a:lnTo>
                  <a:lnTo>
                    <a:pt x="3" y="88"/>
                  </a:lnTo>
                  <a:lnTo>
                    <a:pt x="9" y="88"/>
                  </a:lnTo>
                  <a:lnTo>
                    <a:pt x="10" y="87"/>
                  </a:lnTo>
                  <a:lnTo>
                    <a:pt x="11" y="84"/>
                  </a:lnTo>
                  <a:lnTo>
                    <a:pt x="11" y="84"/>
                  </a:lnTo>
                  <a:lnTo>
                    <a:pt x="15" y="74"/>
                  </a:lnTo>
                  <a:lnTo>
                    <a:pt x="20" y="63"/>
                  </a:lnTo>
                  <a:lnTo>
                    <a:pt x="26" y="54"/>
                  </a:lnTo>
                  <a:lnTo>
                    <a:pt x="32" y="45"/>
                  </a:lnTo>
                  <a:lnTo>
                    <a:pt x="48" y="28"/>
                  </a:lnTo>
                  <a:lnTo>
                    <a:pt x="62" y="11"/>
                  </a:lnTo>
                  <a:lnTo>
                    <a:pt x="62" y="11"/>
                  </a:lnTo>
                  <a:lnTo>
                    <a:pt x="64" y="8"/>
                  </a:lnTo>
                  <a:lnTo>
                    <a:pt x="64" y="7"/>
                  </a:lnTo>
                  <a:lnTo>
                    <a:pt x="62" y="3"/>
                  </a:lnTo>
                  <a:lnTo>
                    <a:pt x="61" y="2"/>
                  </a:lnTo>
                  <a:lnTo>
                    <a:pt x="58" y="0"/>
                  </a:lnTo>
                  <a:lnTo>
                    <a:pt x="57" y="2"/>
                  </a:lnTo>
                  <a:lnTo>
                    <a:pt x="54" y="3"/>
                  </a:lnTo>
                  <a:lnTo>
                    <a:pt x="54"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95" name="Freeform 1107"/>
            <p:cNvSpPr/>
            <p:nvPr/>
          </p:nvSpPr>
          <p:spPr bwMode="auto">
            <a:xfrm>
              <a:off x="4483101" y="4367213"/>
              <a:ext cx="26988" cy="41275"/>
            </a:xfrm>
            <a:custGeom>
              <a:avLst/>
              <a:gdLst/>
              <a:ahLst/>
              <a:cxnLst>
                <a:cxn ang="0">
                  <a:pos x="59" y="1"/>
                </a:cxn>
                <a:cxn ang="0">
                  <a:pos x="59" y="1"/>
                </a:cxn>
                <a:cxn ang="0">
                  <a:pos x="50" y="12"/>
                </a:cxn>
                <a:cxn ang="0">
                  <a:pos x="43" y="22"/>
                </a:cxn>
                <a:cxn ang="0">
                  <a:pos x="29" y="43"/>
                </a:cxn>
                <a:cxn ang="0">
                  <a:pos x="29" y="43"/>
                </a:cxn>
                <a:cxn ang="0">
                  <a:pos x="13" y="68"/>
                </a:cxn>
                <a:cxn ang="0">
                  <a:pos x="5" y="81"/>
                </a:cxn>
                <a:cxn ang="0">
                  <a:pos x="0" y="95"/>
                </a:cxn>
                <a:cxn ang="0">
                  <a:pos x="0" y="95"/>
                </a:cxn>
                <a:cxn ang="0">
                  <a:pos x="0" y="98"/>
                </a:cxn>
                <a:cxn ang="0">
                  <a:pos x="0" y="99"/>
                </a:cxn>
                <a:cxn ang="0">
                  <a:pos x="4" y="102"/>
                </a:cxn>
                <a:cxn ang="0">
                  <a:pos x="8" y="102"/>
                </a:cxn>
                <a:cxn ang="0">
                  <a:pos x="9" y="101"/>
                </a:cxn>
                <a:cxn ang="0">
                  <a:pos x="10" y="98"/>
                </a:cxn>
                <a:cxn ang="0">
                  <a:pos x="10" y="98"/>
                </a:cxn>
                <a:cxn ang="0">
                  <a:pos x="16" y="86"/>
                </a:cxn>
                <a:cxn ang="0">
                  <a:pos x="22" y="74"/>
                </a:cxn>
                <a:cxn ang="0">
                  <a:pos x="37" y="54"/>
                </a:cxn>
                <a:cxn ang="0">
                  <a:pos x="37" y="54"/>
                </a:cxn>
                <a:cxn ang="0">
                  <a:pos x="51" y="31"/>
                </a:cxn>
                <a:cxn ang="0">
                  <a:pos x="58" y="20"/>
                </a:cxn>
                <a:cxn ang="0">
                  <a:pos x="67" y="9"/>
                </a:cxn>
                <a:cxn ang="0">
                  <a:pos x="67" y="9"/>
                </a:cxn>
                <a:cxn ang="0">
                  <a:pos x="68" y="8"/>
                </a:cxn>
                <a:cxn ang="0">
                  <a:pos x="68" y="5"/>
                </a:cxn>
                <a:cxn ang="0">
                  <a:pos x="67" y="1"/>
                </a:cxn>
                <a:cxn ang="0">
                  <a:pos x="63" y="0"/>
                </a:cxn>
                <a:cxn ang="0">
                  <a:pos x="60" y="0"/>
                </a:cxn>
                <a:cxn ang="0">
                  <a:pos x="59" y="1"/>
                </a:cxn>
                <a:cxn ang="0">
                  <a:pos x="59" y="1"/>
                </a:cxn>
              </a:cxnLst>
              <a:rect l="0" t="0" r="r" b="b"/>
              <a:pathLst>
                <a:path w="68" h="102">
                  <a:moveTo>
                    <a:pt x="59" y="1"/>
                  </a:moveTo>
                  <a:lnTo>
                    <a:pt x="59" y="1"/>
                  </a:lnTo>
                  <a:lnTo>
                    <a:pt x="50" y="12"/>
                  </a:lnTo>
                  <a:lnTo>
                    <a:pt x="43" y="22"/>
                  </a:lnTo>
                  <a:lnTo>
                    <a:pt x="29" y="43"/>
                  </a:lnTo>
                  <a:lnTo>
                    <a:pt x="29" y="43"/>
                  </a:lnTo>
                  <a:lnTo>
                    <a:pt x="13" y="68"/>
                  </a:lnTo>
                  <a:lnTo>
                    <a:pt x="5" y="81"/>
                  </a:lnTo>
                  <a:lnTo>
                    <a:pt x="0" y="95"/>
                  </a:lnTo>
                  <a:lnTo>
                    <a:pt x="0" y="95"/>
                  </a:lnTo>
                  <a:lnTo>
                    <a:pt x="0" y="98"/>
                  </a:lnTo>
                  <a:lnTo>
                    <a:pt x="0" y="99"/>
                  </a:lnTo>
                  <a:lnTo>
                    <a:pt x="4" y="102"/>
                  </a:lnTo>
                  <a:lnTo>
                    <a:pt x="8" y="102"/>
                  </a:lnTo>
                  <a:lnTo>
                    <a:pt x="9" y="101"/>
                  </a:lnTo>
                  <a:lnTo>
                    <a:pt x="10" y="98"/>
                  </a:lnTo>
                  <a:lnTo>
                    <a:pt x="10" y="98"/>
                  </a:lnTo>
                  <a:lnTo>
                    <a:pt x="16" y="86"/>
                  </a:lnTo>
                  <a:lnTo>
                    <a:pt x="22" y="74"/>
                  </a:lnTo>
                  <a:lnTo>
                    <a:pt x="37" y="54"/>
                  </a:lnTo>
                  <a:lnTo>
                    <a:pt x="37" y="54"/>
                  </a:lnTo>
                  <a:lnTo>
                    <a:pt x="51" y="31"/>
                  </a:lnTo>
                  <a:lnTo>
                    <a:pt x="58" y="20"/>
                  </a:lnTo>
                  <a:lnTo>
                    <a:pt x="67" y="9"/>
                  </a:lnTo>
                  <a:lnTo>
                    <a:pt x="67" y="9"/>
                  </a:lnTo>
                  <a:lnTo>
                    <a:pt x="68" y="8"/>
                  </a:lnTo>
                  <a:lnTo>
                    <a:pt x="68" y="5"/>
                  </a:lnTo>
                  <a:lnTo>
                    <a:pt x="67" y="1"/>
                  </a:lnTo>
                  <a:lnTo>
                    <a:pt x="63" y="0"/>
                  </a:lnTo>
                  <a:lnTo>
                    <a:pt x="60" y="0"/>
                  </a:lnTo>
                  <a:lnTo>
                    <a:pt x="59" y="1"/>
                  </a:lnTo>
                  <a:lnTo>
                    <a:pt x="5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96" name="Freeform 1108"/>
            <p:cNvSpPr/>
            <p:nvPr/>
          </p:nvSpPr>
          <p:spPr bwMode="auto">
            <a:xfrm>
              <a:off x="4508501" y="4364038"/>
              <a:ext cx="28575" cy="44450"/>
            </a:xfrm>
            <a:custGeom>
              <a:avLst/>
              <a:gdLst/>
              <a:ahLst/>
              <a:cxnLst>
                <a:cxn ang="0">
                  <a:pos x="62" y="3"/>
                </a:cxn>
                <a:cxn ang="0">
                  <a:pos x="62" y="3"/>
                </a:cxn>
                <a:cxn ang="0">
                  <a:pos x="47" y="29"/>
                </a:cxn>
                <a:cxn ang="0">
                  <a:pos x="31" y="52"/>
                </a:cxn>
                <a:cxn ang="0">
                  <a:pos x="16" y="77"/>
                </a:cxn>
                <a:cxn ang="0">
                  <a:pos x="1" y="102"/>
                </a:cxn>
                <a:cxn ang="0">
                  <a:pos x="1" y="102"/>
                </a:cxn>
                <a:cxn ang="0">
                  <a:pos x="0" y="105"/>
                </a:cxn>
                <a:cxn ang="0">
                  <a:pos x="1" y="106"/>
                </a:cxn>
                <a:cxn ang="0">
                  <a:pos x="4" y="110"/>
                </a:cxn>
                <a:cxn ang="0">
                  <a:pos x="8" y="110"/>
                </a:cxn>
                <a:cxn ang="0">
                  <a:pos x="9" y="110"/>
                </a:cxn>
                <a:cxn ang="0">
                  <a:pos x="11" y="107"/>
                </a:cxn>
                <a:cxn ang="0">
                  <a:pos x="11" y="107"/>
                </a:cxn>
                <a:cxn ang="0">
                  <a:pos x="25" y="82"/>
                </a:cxn>
                <a:cxn ang="0">
                  <a:pos x="42" y="59"/>
                </a:cxn>
                <a:cxn ang="0">
                  <a:pos x="58" y="34"/>
                </a:cxn>
                <a:cxn ang="0">
                  <a:pos x="72" y="9"/>
                </a:cxn>
                <a:cxn ang="0">
                  <a:pos x="72" y="9"/>
                </a:cxn>
                <a:cxn ang="0">
                  <a:pos x="72" y="7"/>
                </a:cxn>
                <a:cxn ang="0">
                  <a:pos x="72" y="4"/>
                </a:cxn>
                <a:cxn ang="0">
                  <a:pos x="69" y="1"/>
                </a:cxn>
                <a:cxn ang="0">
                  <a:pos x="66" y="0"/>
                </a:cxn>
                <a:cxn ang="0">
                  <a:pos x="64" y="1"/>
                </a:cxn>
                <a:cxn ang="0">
                  <a:pos x="62" y="3"/>
                </a:cxn>
                <a:cxn ang="0">
                  <a:pos x="62" y="3"/>
                </a:cxn>
              </a:cxnLst>
              <a:rect l="0" t="0" r="r" b="b"/>
              <a:pathLst>
                <a:path w="72" h="110">
                  <a:moveTo>
                    <a:pt x="62" y="3"/>
                  </a:moveTo>
                  <a:lnTo>
                    <a:pt x="62" y="3"/>
                  </a:lnTo>
                  <a:lnTo>
                    <a:pt x="47" y="29"/>
                  </a:lnTo>
                  <a:lnTo>
                    <a:pt x="31" y="52"/>
                  </a:lnTo>
                  <a:lnTo>
                    <a:pt x="16" y="77"/>
                  </a:lnTo>
                  <a:lnTo>
                    <a:pt x="1" y="102"/>
                  </a:lnTo>
                  <a:lnTo>
                    <a:pt x="1" y="102"/>
                  </a:lnTo>
                  <a:lnTo>
                    <a:pt x="0" y="105"/>
                  </a:lnTo>
                  <a:lnTo>
                    <a:pt x="1" y="106"/>
                  </a:lnTo>
                  <a:lnTo>
                    <a:pt x="4" y="110"/>
                  </a:lnTo>
                  <a:lnTo>
                    <a:pt x="8" y="110"/>
                  </a:lnTo>
                  <a:lnTo>
                    <a:pt x="9" y="110"/>
                  </a:lnTo>
                  <a:lnTo>
                    <a:pt x="11" y="107"/>
                  </a:lnTo>
                  <a:lnTo>
                    <a:pt x="11" y="107"/>
                  </a:lnTo>
                  <a:lnTo>
                    <a:pt x="25" y="82"/>
                  </a:lnTo>
                  <a:lnTo>
                    <a:pt x="42" y="59"/>
                  </a:lnTo>
                  <a:lnTo>
                    <a:pt x="58" y="34"/>
                  </a:lnTo>
                  <a:lnTo>
                    <a:pt x="72" y="9"/>
                  </a:lnTo>
                  <a:lnTo>
                    <a:pt x="72" y="9"/>
                  </a:lnTo>
                  <a:lnTo>
                    <a:pt x="72" y="7"/>
                  </a:lnTo>
                  <a:lnTo>
                    <a:pt x="72" y="4"/>
                  </a:lnTo>
                  <a:lnTo>
                    <a:pt x="69" y="1"/>
                  </a:lnTo>
                  <a:lnTo>
                    <a:pt x="66" y="0"/>
                  </a:lnTo>
                  <a:lnTo>
                    <a:pt x="64" y="1"/>
                  </a:lnTo>
                  <a:lnTo>
                    <a:pt x="62" y="3"/>
                  </a:lnTo>
                  <a:lnTo>
                    <a:pt x="6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97" name="Freeform 1109"/>
            <p:cNvSpPr/>
            <p:nvPr/>
          </p:nvSpPr>
          <p:spPr bwMode="auto">
            <a:xfrm>
              <a:off x="4533901" y="4365625"/>
              <a:ext cx="23813" cy="42863"/>
            </a:xfrm>
            <a:custGeom>
              <a:avLst/>
              <a:gdLst/>
              <a:ahLst/>
              <a:cxnLst>
                <a:cxn ang="0">
                  <a:pos x="49" y="3"/>
                </a:cxn>
                <a:cxn ang="0">
                  <a:pos x="49" y="3"/>
                </a:cxn>
                <a:cxn ang="0">
                  <a:pos x="0" y="98"/>
                </a:cxn>
                <a:cxn ang="0">
                  <a:pos x="0" y="98"/>
                </a:cxn>
                <a:cxn ang="0">
                  <a:pos x="0" y="101"/>
                </a:cxn>
                <a:cxn ang="0">
                  <a:pos x="0" y="102"/>
                </a:cxn>
                <a:cxn ang="0">
                  <a:pos x="2" y="106"/>
                </a:cxn>
                <a:cxn ang="0">
                  <a:pos x="6" y="106"/>
                </a:cxn>
                <a:cxn ang="0">
                  <a:pos x="9" y="106"/>
                </a:cxn>
                <a:cxn ang="0">
                  <a:pos x="10" y="103"/>
                </a:cxn>
                <a:cxn ang="0">
                  <a:pos x="10" y="103"/>
                </a:cxn>
                <a:cxn ang="0">
                  <a:pos x="60" y="9"/>
                </a:cxn>
                <a:cxn ang="0">
                  <a:pos x="60" y="9"/>
                </a:cxn>
                <a:cxn ang="0">
                  <a:pos x="60" y="6"/>
                </a:cxn>
                <a:cxn ang="0">
                  <a:pos x="60" y="4"/>
                </a:cxn>
                <a:cxn ang="0">
                  <a:pos x="57" y="1"/>
                </a:cxn>
                <a:cxn ang="0">
                  <a:pos x="53" y="0"/>
                </a:cxn>
                <a:cxn ang="0">
                  <a:pos x="51" y="1"/>
                </a:cxn>
                <a:cxn ang="0">
                  <a:pos x="49" y="3"/>
                </a:cxn>
                <a:cxn ang="0">
                  <a:pos x="49" y="3"/>
                </a:cxn>
              </a:cxnLst>
              <a:rect l="0" t="0" r="r" b="b"/>
              <a:pathLst>
                <a:path w="60" h="106">
                  <a:moveTo>
                    <a:pt x="49" y="3"/>
                  </a:moveTo>
                  <a:lnTo>
                    <a:pt x="49" y="3"/>
                  </a:lnTo>
                  <a:lnTo>
                    <a:pt x="0" y="98"/>
                  </a:lnTo>
                  <a:lnTo>
                    <a:pt x="0" y="98"/>
                  </a:lnTo>
                  <a:lnTo>
                    <a:pt x="0" y="101"/>
                  </a:lnTo>
                  <a:lnTo>
                    <a:pt x="0" y="102"/>
                  </a:lnTo>
                  <a:lnTo>
                    <a:pt x="2" y="106"/>
                  </a:lnTo>
                  <a:lnTo>
                    <a:pt x="6" y="106"/>
                  </a:lnTo>
                  <a:lnTo>
                    <a:pt x="9" y="106"/>
                  </a:lnTo>
                  <a:lnTo>
                    <a:pt x="10" y="103"/>
                  </a:lnTo>
                  <a:lnTo>
                    <a:pt x="10" y="103"/>
                  </a:lnTo>
                  <a:lnTo>
                    <a:pt x="60" y="9"/>
                  </a:lnTo>
                  <a:lnTo>
                    <a:pt x="60" y="9"/>
                  </a:lnTo>
                  <a:lnTo>
                    <a:pt x="60" y="6"/>
                  </a:lnTo>
                  <a:lnTo>
                    <a:pt x="60" y="4"/>
                  </a:lnTo>
                  <a:lnTo>
                    <a:pt x="57" y="1"/>
                  </a:lnTo>
                  <a:lnTo>
                    <a:pt x="53" y="0"/>
                  </a:lnTo>
                  <a:lnTo>
                    <a:pt x="51" y="1"/>
                  </a:lnTo>
                  <a:lnTo>
                    <a:pt x="49" y="3"/>
                  </a:lnTo>
                  <a:lnTo>
                    <a:pt x="4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98" name="Freeform 1110"/>
            <p:cNvSpPr/>
            <p:nvPr/>
          </p:nvSpPr>
          <p:spPr bwMode="auto">
            <a:xfrm>
              <a:off x="4557713" y="4368800"/>
              <a:ext cx="22225" cy="38100"/>
            </a:xfrm>
            <a:custGeom>
              <a:avLst/>
              <a:gdLst/>
              <a:ahLst/>
              <a:cxnLst>
                <a:cxn ang="0">
                  <a:pos x="44" y="1"/>
                </a:cxn>
                <a:cxn ang="0">
                  <a:pos x="44" y="1"/>
                </a:cxn>
                <a:cxn ang="0">
                  <a:pos x="38" y="9"/>
                </a:cxn>
                <a:cxn ang="0">
                  <a:pos x="32" y="17"/>
                </a:cxn>
                <a:cxn ang="0">
                  <a:pos x="25" y="34"/>
                </a:cxn>
                <a:cxn ang="0">
                  <a:pos x="25" y="34"/>
                </a:cxn>
                <a:cxn ang="0">
                  <a:pos x="13" y="60"/>
                </a:cxn>
                <a:cxn ang="0">
                  <a:pos x="1" y="86"/>
                </a:cxn>
                <a:cxn ang="0">
                  <a:pos x="1" y="86"/>
                </a:cxn>
                <a:cxn ang="0">
                  <a:pos x="0" y="89"/>
                </a:cxn>
                <a:cxn ang="0">
                  <a:pos x="1" y="90"/>
                </a:cxn>
                <a:cxn ang="0">
                  <a:pos x="4" y="94"/>
                </a:cxn>
                <a:cxn ang="0">
                  <a:pos x="8" y="95"/>
                </a:cxn>
                <a:cxn ang="0">
                  <a:pos x="9" y="94"/>
                </a:cxn>
                <a:cxn ang="0">
                  <a:pos x="10" y="91"/>
                </a:cxn>
                <a:cxn ang="0">
                  <a:pos x="10" y="91"/>
                </a:cxn>
                <a:cxn ang="0">
                  <a:pos x="21" y="70"/>
                </a:cxn>
                <a:cxn ang="0">
                  <a:pos x="31" y="48"/>
                </a:cxn>
                <a:cxn ang="0">
                  <a:pos x="31" y="48"/>
                </a:cxn>
                <a:cxn ang="0">
                  <a:pos x="40" y="27"/>
                </a:cxn>
                <a:cxn ang="0">
                  <a:pos x="45" y="18"/>
                </a:cxn>
                <a:cxn ang="0">
                  <a:pos x="52" y="9"/>
                </a:cxn>
                <a:cxn ang="0">
                  <a:pos x="52" y="9"/>
                </a:cxn>
                <a:cxn ang="0">
                  <a:pos x="53" y="8"/>
                </a:cxn>
                <a:cxn ang="0">
                  <a:pos x="53" y="5"/>
                </a:cxn>
                <a:cxn ang="0">
                  <a:pos x="51" y="1"/>
                </a:cxn>
                <a:cxn ang="0">
                  <a:pos x="49" y="0"/>
                </a:cxn>
                <a:cxn ang="0">
                  <a:pos x="48" y="0"/>
                </a:cxn>
                <a:cxn ang="0">
                  <a:pos x="45" y="0"/>
                </a:cxn>
                <a:cxn ang="0">
                  <a:pos x="44" y="1"/>
                </a:cxn>
                <a:cxn ang="0">
                  <a:pos x="44" y="1"/>
                </a:cxn>
              </a:cxnLst>
              <a:rect l="0" t="0" r="r" b="b"/>
              <a:pathLst>
                <a:path w="53" h="95">
                  <a:moveTo>
                    <a:pt x="44" y="1"/>
                  </a:moveTo>
                  <a:lnTo>
                    <a:pt x="44" y="1"/>
                  </a:lnTo>
                  <a:lnTo>
                    <a:pt x="38" y="9"/>
                  </a:lnTo>
                  <a:lnTo>
                    <a:pt x="32" y="17"/>
                  </a:lnTo>
                  <a:lnTo>
                    <a:pt x="25" y="34"/>
                  </a:lnTo>
                  <a:lnTo>
                    <a:pt x="25" y="34"/>
                  </a:lnTo>
                  <a:lnTo>
                    <a:pt x="13" y="60"/>
                  </a:lnTo>
                  <a:lnTo>
                    <a:pt x="1" y="86"/>
                  </a:lnTo>
                  <a:lnTo>
                    <a:pt x="1" y="86"/>
                  </a:lnTo>
                  <a:lnTo>
                    <a:pt x="0" y="89"/>
                  </a:lnTo>
                  <a:lnTo>
                    <a:pt x="1" y="90"/>
                  </a:lnTo>
                  <a:lnTo>
                    <a:pt x="4" y="94"/>
                  </a:lnTo>
                  <a:lnTo>
                    <a:pt x="8" y="95"/>
                  </a:lnTo>
                  <a:lnTo>
                    <a:pt x="9" y="94"/>
                  </a:lnTo>
                  <a:lnTo>
                    <a:pt x="10" y="91"/>
                  </a:lnTo>
                  <a:lnTo>
                    <a:pt x="10" y="91"/>
                  </a:lnTo>
                  <a:lnTo>
                    <a:pt x="21" y="70"/>
                  </a:lnTo>
                  <a:lnTo>
                    <a:pt x="31" y="48"/>
                  </a:lnTo>
                  <a:lnTo>
                    <a:pt x="31" y="48"/>
                  </a:lnTo>
                  <a:lnTo>
                    <a:pt x="40" y="27"/>
                  </a:lnTo>
                  <a:lnTo>
                    <a:pt x="45" y="18"/>
                  </a:lnTo>
                  <a:lnTo>
                    <a:pt x="52" y="9"/>
                  </a:lnTo>
                  <a:lnTo>
                    <a:pt x="52" y="9"/>
                  </a:lnTo>
                  <a:lnTo>
                    <a:pt x="53" y="8"/>
                  </a:lnTo>
                  <a:lnTo>
                    <a:pt x="53" y="5"/>
                  </a:lnTo>
                  <a:lnTo>
                    <a:pt x="51" y="1"/>
                  </a:lnTo>
                  <a:lnTo>
                    <a:pt x="49" y="0"/>
                  </a:lnTo>
                  <a:lnTo>
                    <a:pt x="48" y="0"/>
                  </a:lnTo>
                  <a:lnTo>
                    <a:pt x="45" y="0"/>
                  </a:lnTo>
                  <a:lnTo>
                    <a:pt x="44" y="1"/>
                  </a:lnTo>
                  <a:lnTo>
                    <a:pt x="4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99" name="Freeform 1111"/>
            <p:cNvSpPr/>
            <p:nvPr/>
          </p:nvSpPr>
          <p:spPr bwMode="auto">
            <a:xfrm>
              <a:off x="4576763" y="4373563"/>
              <a:ext cx="17463" cy="33338"/>
            </a:xfrm>
            <a:custGeom>
              <a:avLst/>
              <a:gdLst/>
              <a:ahLst/>
              <a:cxnLst>
                <a:cxn ang="0">
                  <a:pos x="36" y="2"/>
                </a:cxn>
                <a:cxn ang="0">
                  <a:pos x="36" y="2"/>
                </a:cxn>
                <a:cxn ang="0">
                  <a:pos x="19" y="38"/>
                </a:cxn>
                <a:cxn ang="0">
                  <a:pos x="2" y="74"/>
                </a:cxn>
                <a:cxn ang="0">
                  <a:pos x="2" y="74"/>
                </a:cxn>
                <a:cxn ang="0">
                  <a:pos x="0" y="77"/>
                </a:cxn>
                <a:cxn ang="0">
                  <a:pos x="2" y="79"/>
                </a:cxn>
                <a:cxn ang="0">
                  <a:pos x="4" y="82"/>
                </a:cxn>
                <a:cxn ang="0">
                  <a:pos x="6" y="83"/>
                </a:cxn>
                <a:cxn ang="0">
                  <a:pos x="8" y="83"/>
                </a:cxn>
                <a:cxn ang="0">
                  <a:pos x="10" y="82"/>
                </a:cxn>
                <a:cxn ang="0">
                  <a:pos x="11" y="79"/>
                </a:cxn>
                <a:cxn ang="0">
                  <a:pos x="11" y="79"/>
                </a:cxn>
                <a:cxn ang="0">
                  <a:pos x="28" y="44"/>
                </a:cxn>
                <a:cxn ang="0">
                  <a:pos x="45" y="7"/>
                </a:cxn>
                <a:cxn ang="0">
                  <a:pos x="45" y="7"/>
                </a:cxn>
                <a:cxn ang="0">
                  <a:pos x="46" y="5"/>
                </a:cxn>
                <a:cxn ang="0">
                  <a:pos x="46" y="4"/>
                </a:cxn>
                <a:cxn ang="0">
                  <a:pos x="44" y="0"/>
                </a:cxn>
                <a:cxn ang="0">
                  <a:pos x="40" y="0"/>
                </a:cxn>
                <a:cxn ang="0">
                  <a:pos x="37" y="0"/>
                </a:cxn>
                <a:cxn ang="0">
                  <a:pos x="36" y="2"/>
                </a:cxn>
                <a:cxn ang="0">
                  <a:pos x="36" y="2"/>
                </a:cxn>
              </a:cxnLst>
              <a:rect l="0" t="0" r="r" b="b"/>
              <a:pathLst>
                <a:path w="46" h="83">
                  <a:moveTo>
                    <a:pt x="36" y="2"/>
                  </a:moveTo>
                  <a:lnTo>
                    <a:pt x="36" y="2"/>
                  </a:lnTo>
                  <a:lnTo>
                    <a:pt x="19" y="38"/>
                  </a:lnTo>
                  <a:lnTo>
                    <a:pt x="2" y="74"/>
                  </a:lnTo>
                  <a:lnTo>
                    <a:pt x="2" y="74"/>
                  </a:lnTo>
                  <a:lnTo>
                    <a:pt x="0" y="77"/>
                  </a:lnTo>
                  <a:lnTo>
                    <a:pt x="2" y="79"/>
                  </a:lnTo>
                  <a:lnTo>
                    <a:pt x="4" y="82"/>
                  </a:lnTo>
                  <a:lnTo>
                    <a:pt x="6" y="83"/>
                  </a:lnTo>
                  <a:lnTo>
                    <a:pt x="8" y="83"/>
                  </a:lnTo>
                  <a:lnTo>
                    <a:pt x="10" y="82"/>
                  </a:lnTo>
                  <a:lnTo>
                    <a:pt x="11" y="79"/>
                  </a:lnTo>
                  <a:lnTo>
                    <a:pt x="11" y="79"/>
                  </a:lnTo>
                  <a:lnTo>
                    <a:pt x="28" y="44"/>
                  </a:lnTo>
                  <a:lnTo>
                    <a:pt x="45" y="7"/>
                  </a:lnTo>
                  <a:lnTo>
                    <a:pt x="45" y="7"/>
                  </a:lnTo>
                  <a:lnTo>
                    <a:pt x="46" y="5"/>
                  </a:lnTo>
                  <a:lnTo>
                    <a:pt x="46" y="4"/>
                  </a:lnTo>
                  <a:lnTo>
                    <a:pt x="44" y="0"/>
                  </a:lnTo>
                  <a:lnTo>
                    <a:pt x="40" y="0"/>
                  </a:lnTo>
                  <a:lnTo>
                    <a:pt x="37" y="0"/>
                  </a:lnTo>
                  <a:lnTo>
                    <a:pt x="36" y="2"/>
                  </a:lnTo>
                  <a:lnTo>
                    <a:pt x="3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00" name="Freeform 1112"/>
            <p:cNvSpPr/>
            <p:nvPr/>
          </p:nvSpPr>
          <p:spPr bwMode="auto">
            <a:xfrm>
              <a:off x="4611688" y="4338638"/>
              <a:ext cx="9525" cy="42863"/>
            </a:xfrm>
            <a:custGeom>
              <a:avLst/>
              <a:gdLst/>
              <a:ahLst/>
              <a:cxnLst>
                <a:cxn ang="0">
                  <a:pos x="26" y="99"/>
                </a:cxn>
                <a:cxn ang="0">
                  <a:pos x="26" y="99"/>
                </a:cxn>
                <a:cxn ang="0">
                  <a:pos x="25" y="89"/>
                </a:cxn>
                <a:cxn ang="0">
                  <a:pos x="25" y="77"/>
                </a:cxn>
                <a:cxn ang="0">
                  <a:pos x="24" y="67"/>
                </a:cxn>
                <a:cxn ang="0">
                  <a:pos x="22" y="57"/>
                </a:cxn>
                <a:cxn ang="0">
                  <a:pos x="22" y="57"/>
                </a:cxn>
                <a:cxn ang="0">
                  <a:pos x="12" y="4"/>
                </a:cxn>
                <a:cxn ang="0">
                  <a:pos x="12" y="4"/>
                </a:cxn>
                <a:cxn ang="0">
                  <a:pos x="11" y="1"/>
                </a:cxn>
                <a:cxn ang="0">
                  <a:pos x="9" y="0"/>
                </a:cxn>
                <a:cxn ang="0">
                  <a:pos x="5" y="0"/>
                </a:cxn>
                <a:cxn ang="0">
                  <a:pos x="1" y="3"/>
                </a:cxn>
                <a:cxn ang="0">
                  <a:pos x="0" y="4"/>
                </a:cxn>
                <a:cxn ang="0">
                  <a:pos x="0" y="6"/>
                </a:cxn>
                <a:cxn ang="0">
                  <a:pos x="0" y="6"/>
                </a:cxn>
                <a:cxn ang="0">
                  <a:pos x="11" y="54"/>
                </a:cxn>
                <a:cxn ang="0">
                  <a:pos x="11" y="54"/>
                </a:cxn>
                <a:cxn ang="0">
                  <a:pos x="12" y="65"/>
                </a:cxn>
                <a:cxn ang="0">
                  <a:pos x="13" y="77"/>
                </a:cxn>
                <a:cxn ang="0">
                  <a:pos x="13" y="90"/>
                </a:cxn>
                <a:cxn ang="0">
                  <a:pos x="16" y="102"/>
                </a:cxn>
                <a:cxn ang="0">
                  <a:pos x="16" y="102"/>
                </a:cxn>
                <a:cxn ang="0">
                  <a:pos x="17" y="105"/>
                </a:cxn>
                <a:cxn ang="0">
                  <a:pos x="18" y="106"/>
                </a:cxn>
                <a:cxn ang="0">
                  <a:pos x="22" y="106"/>
                </a:cxn>
                <a:cxn ang="0">
                  <a:pos x="26" y="103"/>
                </a:cxn>
                <a:cxn ang="0">
                  <a:pos x="26" y="101"/>
                </a:cxn>
                <a:cxn ang="0">
                  <a:pos x="26" y="99"/>
                </a:cxn>
                <a:cxn ang="0">
                  <a:pos x="26" y="99"/>
                </a:cxn>
              </a:cxnLst>
              <a:rect l="0" t="0" r="r" b="b"/>
              <a:pathLst>
                <a:path w="26" h="106">
                  <a:moveTo>
                    <a:pt x="26" y="99"/>
                  </a:moveTo>
                  <a:lnTo>
                    <a:pt x="26" y="99"/>
                  </a:lnTo>
                  <a:lnTo>
                    <a:pt x="25" y="89"/>
                  </a:lnTo>
                  <a:lnTo>
                    <a:pt x="25" y="77"/>
                  </a:lnTo>
                  <a:lnTo>
                    <a:pt x="24" y="67"/>
                  </a:lnTo>
                  <a:lnTo>
                    <a:pt x="22" y="57"/>
                  </a:lnTo>
                  <a:lnTo>
                    <a:pt x="22" y="57"/>
                  </a:lnTo>
                  <a:lnTo>
                    <a:pt x="12" y="4"/>
                  </a:lnTo>
                  <a:lnTo>
                    <a:pt x="12" y="4"/>
                  </a:lnTo>
                  <a:lnTo>
                    <a:pt x="11" y="1"/>
                  </a:lnTo>
                  <a:lnTo>
                    <a:pt x="9" y="0"/>
                  </a:lnTo>
                  <a:lnTo>
                    <a:pt x="5" y="0"/>
                  </a:lnTo>
                  <a:lnTo>
                    <a:pt x="1" y="3"/>
                  </a:lnTo>
                  <a:lnTo>
                    <a:pt x="0" y="4"/>
                  </a:lnTo>
                  <a:lnTo>
                    <a:pt x="0" y="6"/>
                  </a:lnTo>
                  <a:lnTo>
                    <a:pt x="0" y="6"/>
                  </a:lnTo>
                  <a:lnTo>
                    <a:pt x="11" y="54"/>
                  </a:lnTo>
                  <a:lnTo>
                    <a:pt x="11" y="54"/>
                  </a:lnTo>
                  <a:lnTo>
                    <a:pt x="12" y="65"/>
                  </a:lnTo>
                  <a:lnTo>
                    <a:pt x="13" y="77"/>
                  </a:lnTo>
                  <a:lnTo>
                    <a:pt x="13" y="90"/>
                  </a:lnTo>
                  <a:lnTo>
                    <a:pt x="16" y="102"/>
                  </a:lnTo>
                  <a:lnTo>
                    <a:pt x="16" y="102"/>
                  </a:lnTo>
                  <a:lnTo>
                    <a:pt x="17" y="105"/>
                  </a:lnTo>
                  <a:lnTo>
                    <a:pt x="18" y="106"/>
                  </a:lnTo>
                  <a:lnTo>
                    <a:pt x="22" y="106"/>
                  </a:lnTo>
                  <a:lnTo>
                    <a:pt x="26" y="103"/>
                  </a:lnTo>
                  <a:lnTo>
                    <a:pt x="26" y="101"/>
                  </a:lnTo>
                  <a:lnTo>
                    <a:pt x="26" y="99"/>
                  </a:lnTo>
                  <a:lnTo>
                    <a:pt x="26" y="99"/>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01" name="Freeform 1113"/>
            <p:cNvSpPr/>
            <p:nvPr/>
          </p:nvSpPr>
          <p:spPr bwMode="auto">
            <a:xfrm>
              <a:off x="4622801" y="4319588"/>
              <a:ext cx="17463" cy="50800"/>
            </a:xfrm>
            <a:custGeom>
              <a:avLst/>
              <a:gdLst/>
              <a:ahLst/>
              <a:cxnLst>
                <a:cxn ang="0">
                  <a:pos x="46" y="121"/>
                </a:cxn>
                <a:cxn ang="0">
                  <a:pos x="46" y="121"/>
                </a:cxn>
                <a:cxn ang="0">
                  <a:pos x="39" y="107"/>
                </a:cxn>
                <a:cxn ang="0">
                  <a:pos x="36" y="93"/>
                </a:cxn>
                <a:cxn ang="0">
                  <a:pos x="32" y="80"/>
                </a:cxn>
                <a:cxn ang="0">
                  <a:pos x="29" y="64"/>
                </a:cxn>
                <a:cxn ang="0">
                  <a:pos x="29" y="64"/>
                </a:cxn>
                <a:cxn ang="0">
                  <a:pos x="25" y="50"/>
                </a:cxn>
                <a:cxn ang="0">
                  <a:pos x="20" y="36"/>
                </a:cxn>
                <a:cxn ang="0">
                  <a:pos x="15" y="21"/>
                </a:cxn>
                <a:cxn ang="0">
                  <a:pos x="13" y="13"/>
                </a:cxn>
                <a:cxn ang="0">
                  <a:pos x="12" y="5"/>
                </a:cxn>
                <a:cxn ang="0">
                  <a:pos x="12" y="5"/>
                </a:cxn>
                <a:cxn ang="0">
                  <a:pos x="12" y="3"/>
                </a:cxn>
                <a:cxn ang="0">
                  <a:pos x="11" y="2"/>
                </a:cxn>
                <a:cxn ang="0">
                  <a:pos x="5" y="0"/>
                </a:cxn>
                <a:cxn ang="0">
                  <a:pos x="3" y="2"/>
                </a:cxn>
                <a:cxn ang="0">
                  <a:pos x="2" y="3"/>
                </a:cxn>
                <a:cxn ang="0">
                  <a:pos x="0" y="5"/>
                </a:cxn>
                <a:cxn ang="0">
                  <a:pos x="0" y="5"/>
                </a:cxn>
                <a:cxn ang="0">
                  <a:pos x="2" y="13"/>
                </a:cxn>
                <a:cxn ang="0">
                  <a:pos x="3" y="22"/>
                </a:cxn>
                <a:cxn ang="0">
                  <a:pos x="8" y="37"/>
                </a:cxn>
                <a:cxn ang="0">
                  <a:pos x="13" y="53"/>
                </a:cxn>
                <a:cxn ang="0">
                  <a:pos x="19" y="68"/>
                </a:cxn>
                <a:cxn ang="0">
                  <a:pos x="19" y="68"/>
                </a:cxn>
                <a:cxn ang="0">
                  <a:pos x="25" y="97"/>
                </a:cxn>
                <a:cxn ang="0">
                  <a:pos x="29" y="111"/>
                </a:cxn>
                <a:cxn ang="0">
                  <a:pos x="36" y="127"/>
                </a:cxn>
                <a:cxn ang="0">
                  <a:pos x="36" y="127"/>
                </a:cxn>
                <a:cxn ang="0">
                  <a:pos x="37" y="128"/>
                </a:cxn>
                <a:cxn ang="0">
                  <a:pos x="39" y="130"/>
                </a:cxn>
                <a:cxn ang="0">
                  <a:pos x="43" y="128"/>
                </a:cxn>
                <a:cxn ang="0">
                  <a:pos x="46" y="126"/>
                </a:cxn>
                <a:cxn ang="0">
                  <a:pos x="46" y="123"/>
                </a:cxn>
                <a:cxn ang="0">
                  <a:pos x="46" y="121"/>
                </a:cxn>
                <a:cxn ang="0">
                  <a:pos x="46" y="121"/>
                </a:cxn>
              </a:cxnLst>
              <a:rect l="0" t="0" r="r" b="b"/>
              <a:pathLst>
                <a:path w="46" h="130">
                  <a:moveTo>
                    <a:pt x="46" y="121"/>
                  </a:moveTo>
                  <a:lnTo>
                    <a:pt x="46" y="121"/>
                  </a:lnTo>
                  <a:lnTo>
                    <a:pt x="39" y="107"/>
                  </a:lnTo>
                  <a:lnTo>
                    <a:pt x="36" y="93"/>
                  </a:lnTo>
                  <a:lnTo>
                    <a:pt x="32" y="80"/>
                  </a:lnTo>
                  <a:lnTo>
                    <a:pt x="29" y="64"/>
                  </a:lnTo>
                  <a:lnTo>
                    <a:pt x="29" y="64"/>
                  </a:lnTo>
                  <a:lnTo>
                    <a:pt x="25" y="50"/>
                  </a:lnTo>
                  <a:lnTo>
                    <a:pt x="20" y="36"/>
                  </a:lnTo>
                  <a:lnTo>
                    <a:pt x="15" y="21"/>
                  </a:lnTo>
                  <a:lnTo>
                    <a:pt x="13" y="13"/>
                  </a:lnTo>
                  <a:lnTo>
                    <a:pt x="12" y="5"/>
                  </a:lnTo>
                  <a:lnTo>
                    <a:pt x="12" y="5"/>
                  </a:lnTo>
                  <a:lnTo>
                    <a:pt x="12" y="3"/>
                  </a:lnTo>
                  <a:lnTo>
                    <a:pt x="11" y="2"/>
                  </a:lnTo>
                  <a:lnTo>
                    <a:pt x="5" y="0"/>
                  </a:lnTo>
                  <a:lnTo>
                    <a:pt x="3" y="2"/>
                  </a:lnTo>
                  <a:lnTo>
                    <a:pt x="2" y="3"/>
                  </a:lnTo>
                  <a:lnTo>
                    <a:pt x="0" y="5"/>
                  </a:lnTo>
                  <a:lnTo>
                    <a:pt x="0" y="5"/>
                  </a:lnTo>
                  <a:lnTo>
                    <a:pt x="2" y="13"/>
                  </a:lnTo>
                  <a:lnTo>
                    <a:pt x="3" y="22"/>
                  </a:lnTo>
                  <a:lnTo>
                    <a:pt x="8" y="37"/>
                  </a:lnTo>
                  <a:lnTo>
                    <a:pt x="13" y="53"/>
                  </a:lnTo>
                  <a:lnTo>
                    <a:pt x="19" y="68"/>
                  </a:lnTo>
                  <a:lnTo>
                    <a:pt x="19" y="68"/>
                  </a:lnTo>
                  <a:lnTo>
                    <a:pt x="25" y="97"/>
                  </a:lnTo>
                  <a:lnTo>
                    <a:pt x="29" y="111"/>
                  </a:lnTo>
                  <a:lnTo>
                    <a:pt x="36" y="127"/>
                  </a:lnTo>
                  <a:lnTo>
                    <a:pt x="36" y="127"/>
                  </a:lnTo>
                  <a:lnTo>
                    <a:pt x="37" y="128"/>
                  </a:lnTo>
                  <a:lnTo>
                    <a:pt x="39" y="130"/>
                  </a:lnTo>
                  <a:lnTo>
                    <a:pt x="43" y="128"/>
                  </a:lnTo>
                  <a:lnTo>
                    <a:pt x="46" y="126"/>
                  </a:lnTo>
                  <a:lnTo>
                    <a:pt x="46" y="123"/>
                  </a:lnTo>
                  <a:lnTo>
                    <a:pt x="46" y="121"/>
                  </a:lnTo>
                  <a:lnTo>
                    <a:pt x="46" y="12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02" name="Freeform 1114"/>
            <p:cNvSpPr/>
            <p:nvPr/>
          </p:nvSpPr>
          <p:spPr bwMode="auto">
            <a:xfrm>
              <a:off x="4633913" y="4305300"/>
              <a:ext cx="17463" cy="44450"/>
            </a:xfrm>
            <a:custGeom>
              <a:avLst/>
              <a:gdLst/>
              <a:ahLst/>
              <a:cxnLst>
                <a:cxn ang="0">
                  <a:pos x="35" y="53"/>
                </a:cxn>
                <a:cxn ang="0">
                  <a:pos x="35" y="53"/>
                </a:cxn>
                <a:cxn ang="0">
                  <a:pos x="30" y="41"/>
                </a:cxn>
                <a:cxn ang="0">
                  <a:pos x="22" y="29"/>
                </a:cxn>
                <a:cxn ang="0">
                  <a:pos x="22" y="29"/>
                </a:cxn>
                <a:cxn ang="0">
                  <a:pos x="14" y="19"/>
                </a:cxn>
                <a:cxn ang="0">
                  <a:pos x="11" y="13"/>
                </a:cxn>
                <a:cxn ang="0">
                  <a:pos x="10" y="9"/>
                </a:cxn>
                <a:cxn ang="0">
                  <a:pos x="10" y="7"/>
                </a:cxn>
                <a:cxn ang="0">
                  <a:pos x="10" y="7"/>
                </a:cxn>
                <a:cxn ang="0">
                  <a:pos x="10" y="4"/>
                </a:cxn>
                <a:cxn ang="0">
                  <a:pos x="9" y="3"/>
                </a:cxn>
                <a:cxn ang="0">
                  <a:pos x="6" y="0"/>
                </a:cxn>
                <a:cxn ang="0">
                  <a:pos x="4" y="0"/>
                </a:cxn>
                <a:cxn ang="0">
                  <a:pos x="2" y="0"/>
                </a:cxn>
                <a:cxn ang="0">
                  <a:pos x="0" y="2"/>
                </a:cxn>
                <a:cxn ang="0">
                  <a:pos x="0" y="4"/>
                </a:cxn>
                <a:cxn ang="0">
                  <a:pos x="0" y="4"/>
                </a:cxn>
                <a:cxn ang="0">
                  <a:pos x="0" y="8"/>
                </a:cxn>
                <a:cxn ang="0">
                  <a:pos x="0" y="13"/>
                </a:cxn>
                <a:cxn ang="0">
                  <a:pos x="2" y="21"/>
                </a:cxn>
                <a:cxn ang="0">
                  <a:pos x="8" y="28"/>
                </a:cxn>
                <a:cxn ang="0">
                  <a:pos x="13" y="36"/>
                </a:cxn>
                <a:cxn ang="0">
                  <a:pos x="13" y="36"/>
                </a:cxn>
                <a:cxn ang="0">
                  <a:pos x="18" y="43"/>
                </a:cxn>
                <a:cxn ang="0">
                  <a:pos x="22" y="51"/>
                </a:cxn>
                <a:cxn ang="0">
                  <a:pos x="26" y="59"/>
                </a:cxn>
                <a:cxn ang="0">
                  <a:pos x="28" y="68"/>
                </a:cxn>
                <a:cxn ang="0">
                  <a:pos x="32" y="87"/>
                </a:cxn>
                <a:cxn ang="0">
                  <a:pos x="34" y="105"/>
                </a:cxn>
                <a:cxn ang="0">
                  <a:pos x="34" y="105"/>
                </a:cxn>
                <a:cxn ang="0">
                  <a:pos x="34" y="106"/>
                </a:cxn>
                <a:cxn ang="0">
                  <a:pos x="35" y="109"/>
                </a:cxn>
                <a:cxn ang="0">
                  <a:pos x="39" y="110"/>
                </a:cxn>
                <a:cxn ang="0">
                  <a:pos x="43" y="109"/>
                </a:cxn>
                <a:cxn ang="0">
                  <a:pos x="44" y="106"/>
                </a:cxn>
                <a:cxn ang="0">
                  <a:pos x="45" y="105"/>
                </a:cxn>
                <a:cxn ang="0">
                  <a:pos x="45" y="105"/>
                </a:cxn>
                <a:cxn ang="0">
                  <a:pos x="44" y="90"/>
                </a:cxn>
                <a:cxn ang="0">
                  <a:pos x="43" y="77"/>
                </a:cxn>
                <a:cxn ang="0">
                  <a:pos x="40" y="64"/>
                </a:cxn>
                <a:cxn ang="0">
                  <a:pos x="35" y="53"/>
                </a:cxn>
                <a:cxn ang="0">
                  <a:pos x="35" y="53"/>
                </a:cxn>
              </a:cxnLst>
              <a:rect l="0" t="0" r="r" b="b"/>
              <a:pathLst>
                <a:path w="45" h="110">
                  <a:moveTo>
                    <a:pt x="35" y="53"/>
                  </a:moveTo>
                  <a:lnTo>
                    <a:pt x="35" y="53"/>
                  </a:lnTo>
                  <a:lnTo>
                    <a:pt x="30" y="41"/>
                  </a:lnTo>
                  <a:lnTo>
                    <a:pt x="22" y="29"/>
                  </a:lnTo>
                  <a:lnTo>
                    <a:pt x="22" y="29"/>
                  </a:lnTo>
                  <a:lnTo>
                    <a:pt x="14" y="19"/>
                  </a:lnTo>
                  <a:lnTo>
                    <a:pt x="11" y="13"/>
                  </a:lnTo>
                  <a:lnTo>
                    <a:pt x="10" y="9"/>
                  </a:lnTo>
                  <a:lnTo>
                    <a:pt x="10" y="7"/>
                  </a:lnTo>
                  <a:lnTo>
                    <a:pt x="10" y="7"/>
                  </a:lnTo>
                  <a:lnTo>
                    <a:pt x="10" y="4"/>
                  </a:lnTo>
                  <a:lnTo>
                    <a:pt x="9" y="3"/>
                  </a:lnTo>
                  <a:lnTo>
                    <a:pt x="6" y="0"/>
                  </a:lnTo>
                  <a:lnTo>
                    <a:pt x="4" y="0"/>
                  </a:lnTo>
                  <a:lnTo>
                    <a:pt x="2" y="0"/>
                  </a:lnTo>
                  <a:lnTo>
                    <a:pt x="0" y="2"/>
                  </a:lnTo>
                  <a:lnTo>
                    <a:pt x="0" y="4"/>
                  </a:lnTo>
                  <a:lnTo>
                    <a:pt x="0" y="4"/>
                  </a:lnTo>
                  <a:lnTo>
                    <a:pt x="0" y="8"/>
                  </a:lnTo>
                  <a:lnTo>
                    <a:pt x="0" y="13"/>
                  </a:lnTo>
                  <a:lnTo>
                    <a:pt x="2" y="21"/>
                  </a:lnTo>
                  <a:lnTo>
                    <a:pt x="8" y="28"/>
                  </a:lnTo>
                  <a:lnTo>
                    <a:pt x="13" y="36"/>
                  </a:lnTo>
                  <a:lnTo>
                    <a:pt x="13" y="36"/>
                  </a:lnTo>
                  <a:lnTo>
                    <a:pt x="18" y="43"/>
                  </a:lnTo>
                  <a:lnTo>
                    <a:pt x="22" y="51"/>
                  </a:lnTo>
                  <a:lnTo>
                    <a:pt x="26" y="59"/>
                  </a:lnTo>
                  <a:lnTo>
                    <a:pt x="28" y="68"/>
                  </a:lnTo>
                  <a:lnTo>
                    <a:pt x="32" y="87"/>
                  </a:lnTo>
                  <a:lnTo>
                    <a:pt x="34" y="105"/>
                  </a:lnTo>
                  <a:lnTo>
                    <a:pt x="34" y="105"/>
                  </a:lnTo>
                  <a:lnTo>
                    <a:pt x="34" y="106"/>
                  </a:lnTo>
                  <a:lnTo>
                    <a:pt x="35" y="109"/>
                  </a:lnTo>
                  <a:lnTo>
                    <a:pt x="39" y="110"/>
                  </a:lnTo>
                  <a:lnTo>
                    <a:pt x="43" y="109"/>
                  </a:lnTo>
                  <a:lnTo>
                    <a:pt x="44" y="106"/>
                  </a:lnTo>
                  <a:lnTo>
                    <a:pt x="45" y="105"/>
                  </a:lnTo>
                  <a:lnTo>
                    <a:pt x="45" y="105"/>
                  </a:lnTo>
                  <a:lnTo>
                    <a:pt x="44" y="90"/>
                  </a:lnTo>
                  <a:lnTo>
                    <a:pt x="43" y="77"/>
                  </a:lnTo>
                  <a:lnTo>
                    <a:pt x="40" y="64"/>
                  </a:lnTo>
                  <a:lnTo>
                    <a:pt x="35" y="53"/>
                  </a:lnTo>
                  <a:lnTo>
                    <a:pt x="35" y="5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03" name="Freeform 1115"/>
            <p:cNvSpPr/>
            <p:nvPr/>
          </p:nvSpPr>
          <p:spPr bwMode="auto">
            <a:xfrm>
              <a:off x="4651376" y="4284663"/>
              <a:ext cx="17463" cy="46038"/>
            </a:xfrm>
            <a:custGeom>
              <a:avLst/>
              <a:gdLst/>
              <a:ahLst/>
              <a:cxnLst>
                <a:cxn ang="0">
                  <a:pos x="32" y="51"/>
                </a:cxn>
                <a:cxn ang="0">
                  <a:pos x="32" y="51"/>
                </a:cxn>
                <a:cxn ang="0">
                  <a:pos x="27" y="27"/>
                </a:cxn>
                <a:cxn ang="0">
                  <a:pos x="27" y="27"/>
                </a:cxn>
                <a:cxn ang="0">
                  <a:pos x="24" y="21"/>
                </a:cxn>
                <a:cxn ang="0">
                  <a:pos x="19" y="14"/>
                </a:cxn>
                <a:cxn ang="0">
                  <a:pos x="11" y="2"/>
                </a:cxn>
                <a:cxn ang="0">
                  <a:pos x="11" y="2"/>
                </a:cxn>
                <a:cxn ang="0">
                  <a:pos x="8" y="1"/>
                </a:cxn>
                <a:cxn ang="0">
                  <a:pos x="7" y="0"/>
                </a:cxn>
                <a:cxn ang="0">
                  <a:pos x="3" y="1"/>
                </a:cxn>
                <a:cxn ang="0">
                  <a:pos x="0" y="4"/>
                </a:cxn>
                <a:cxn ang="0">
                  <a:pos x="0" y="6"/>
                </a:cxn>
                <a:cxn ang="0">
                  <a:pos x="0" y="7"/>
                </a:cxn>
                <a:cxn ang="0">
                  <a:pos x="0" y="7"/>
                </a:cxn>
                <a:cxn ang="0">
                  <a:pos x="14" y="30"/>
                </a:cxn>
                <a:cxn ang="0">
                  <a:pos x="17" y="41"/>
                </a:cxn>
                <a:cxn ang="0">
                  <a:pos x="21" y="53"/>
                </a:cxn>
                <a:cxn ang="0">
                  <a:pos x="21" y="53"/>
                </a:cxn>
                <a:cxn ang="0">
                  <a:pos x="27" y="82"/>
                </a:cxn>
                <a:cxn ang="0">
                  <a:pos x="29" y="96"/>
                </a:cxn>
                <a:cxn ang="0">
                  <a:pos x="31" y="112"/>
                </a:cxn>
                <a:cxn ang="0">
                  <a:pos x="31" y="112"/>
                </a:cxn>
                <a:cxn ang="0">
                  <a:pos x="31" y="115"/>
                </a:cxn>
                <a:cxn ang="0">
                  <a:pos x="32" y="116"/>
                </a:cxn>
                <a:cxn ang="0">
                  <a:pos x="36" y="117"/>
                </a:cxn>
                <a:cxn ang="0">
                  <a:pos x="40" y="116"/>
                </a:cxn>
                <a:cxn ang="0">
                  <a:pos x="41" y="115"/>
                </a:cxn>
                <a:cxn ang="0">
                  <a:pos x="42" y="112"/>
                </a:cxn>
                <a:cxn ang="0">
                  <a:pos x="42" y="112"/>
                </a:cxn>
                <a:cxn ang="0">
                  <a:pos x="41" y="96"/>
                </a:cxn>
                <a:cxn ang="0">
                  <a:pos x="38" y="81"/>
                </a:cxn>
                <a:cxn ang="0">
                  <a:pos x="36" y="65"/>
                </a:cxn>
                <a:cxn ang="0">
                  <a:pos x="32" y="51"/>
                </a:cxn>
                <a:cxn ang="0">
                  <a:pos x="32" y="51"/>
                </a:cxn>
              </a:cxnLst>
              <a:rect l="0" t="0" r="r" b="b"/>
              <a:pathLst>
                <a:path w="42" h="117">
                  <a:moveTo>
                    <a:pt x="32" y="51"/>
                  </a:moveTo>
                  <a:lnTo>
                    <a:pt x="32" y="51"/>
                  </a:lnTo>
                  <a:lnTo>
                    <a:pt x="27" y="27"/>
                  </a:lnTo>
                  <a:lnTo>
                    <a:pt x="27" y="27"/>
                  </a:lnTo>
                  <a:lnTo>
                    <a:pt x="24" y="21"/>
                  </a:lnTo>
                  <a:lnTo>
                    <a:pt x="19" y="14"/>
                  </a:lnTo>
                  <a:lnTo>
                    <a:pt x="11" y="2"/>
                  </a:lnTo>
                  <a:lnTo>
                    <a:pt x="11" y="2"/>
                  </a:lnTo>
                  <a:lnTo>
                    <a:pt x="8" y="1"/>
                  </a:lnTo>
                  <a:lnTo>
                    <a:pt x="7" y="0"/>
                  </a:lnTo>
                  <a:lnTo>
                    <a:pt x="3" y="1"/>
                  </a:lnTo>
                  <a:lnTo>
                    <a:pt x="0" y="4"/>
                  </a:lnTo>
                  <a:lnTo>
                    <a:pt x="0" y="6"/>
                  </a:lnTo>
                  <a:lnTo>
                    <a:pt x="0" y="7"/>
                  </a:lnTo>
                  <a:lnTo>
                    <a:pt x="0" y="7"/>
                  </a:lnTo>
                  <a:lnTo>
                    <a:pt x="14" y="30"/>
                  </a:lnTo>
                  <a:lnTo>
                    <a:pt x="17" y="41"/>
                  </a:lnTo>
                  <a:lnTo>
                    <a:pt x="21" y="53"/>
                  </a:lnTo>
                  <a:lnTo>
                    <a:pt x="21" y="53"/>
                  </a:lnTo>
                  <a:lnTo>
                    <a:pt x="27" y="82"/>
                  </a:lnTo>
                  <a:lnTo>
                    <a:pt x="29" y="96"/>
                  </a:lnTo>
                  <a:lnTo>
                    <a:pt x="31" y="112"/>
                  </a:lnTo>
                  <a:lnTo>
                    <a:pt x="31" y="112"/>
                  </a:lnTo>
                  <a:lnTo>
                    <a:pt x="31" y="115"/>
                  </a:lnTo>
                  <a:lnTo>
                    <a:pt x="32" y="116"/>
                  </a:lnTo>
                  <a:lnTo>
                    <a:pt x="36" y="117"/>
                  </a:lnTo>
                  <a:lnTo>
                    <a:pt x="40" y="116"/>
                  </a:lnTo>
                  <a:lnTo>
                    <a:pt x="41" y="115"/>
                  </a:lnTo>
                  <a:lnTo>
                    <a:pt x="42" y="112"/>
                  </a:lnTo>
                  <a:lnTo>
                    <a:pt x="42" y="112"/>
                  </a:lnTo>
                  <a:lnTo>
                    <a:pt x="41" y="96"/>
                  </a:lnTo>
                  <a:lnTo>
                    <a:pt x="38" y="81"/>
                  </a:lnTo>
                  <a:lnTo>
                    <a:pt x="36" y="65"/>
                  </a:lnTo>
                  <a:lnTo>
                    <a:pt x="32" y="51"/>
                  </a:lnTo>
                  <a:lnTo>
                    <a:pt x="32" y="5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04" name="Freeform 1116"/>
            <p:cNvSpPr/>
            <p:nvPr/>
          </p:nvSpPr>
          <p:spPr bwMode="auto">
            <a:xfrm>
              <a:off x="4673601" y="4270375"/>
              <a:ext cx="14288" cy="47625"/>
            </a:xfrm>
            <a:custGeom>
              <a:avLst/>
              <a:gdLst/>
              <a:ahLst/>
              <a:cxnLst>
                <a:cxn ang="0">
                  <a:pos x="11" y="4"/>
                </a:cxn>
                <a:cxn ang="0">
                  <a:pos x="11" y="4"/>
                </a:cxn>
                <a:cxn ang="0">
                  <a:pos x="9" y="1"/>
                </a:cxn>
                <a:cxn ang="0">
                  <a:pos x="8" y="0"/>
                </a:cxn>
                <a:cxn ang="0">
                  <a:pos x="7" y="0"/>
                </a:cxn>
                <a:cxn ang="0">
                  <a:pos x="4" y="0"/>
                </a:cxn>
                <a:cxn ang="0">
                  <a:pos x="0" y="2"/>
                </a:cxn>
                <a:cxn ang="0">
                  <a:pos x="0" y="4"/>
                </a:cxn>
                <a:cxn ang="0">
                  <a:pos x="0" y="6"/>
                </a:cxn>
                <a:cxn ang="0">
                  <a:pos x="0" y="6"/>
                </a:cxn>
                <a:cxn ang="0">
                  <a:pos x="3" y="19"/>
                </a:cxn>
                <a:cxn ang="0">
                  <a:pos x="5" y="32"/>
                </a:cxn>
                <a:cxn ang="0">
                  <a:pos x="14" y="58"/>
                </a:cxn>
                <a:cxn ang="0">
                  <a:pos x="22" y="85"/>
                </a:cxn>
                <a:cxn ang="0">
                  <a:pos x="25" y="98"/>
                </a:cxn>
                <a:cxn ang="0">
                  <a:pos x="26" y="112"/>
                </a:cxn>
                <a:cxn ang="0">
                  <a:pos x="26" y="112"/>
                </a:cxn>
                <a:cxn ang="0">
                  <a:pos x="26" y="113"/>
                </a:cxn>
                <a:cxn ang="0">
                  <a:pos x="28" y="116"/>
                </a:cxn>
                <a:cxn ang="0">
                  <a:pos x="31" y="117"/>
                </a:cxn>
                <a:cxn ang="0">
                  <a:pos x="35" y="116"/>
                </a:cxn>
                <a:cxn ang="0">
                  <a:pos x="37" y="113"/>
                </a:cxn>
                <a:cxn ang="0">
                  <a:pos x="37" y="112"/>
                </a:cxn>
                <a:cxn ang="0">
                  <a:pos x="37" y="112"/>
                </a:cxn>
                <a:cxn ang="0">
                  <a:pos x="35" y="98"/>
                </a:cxn>
                <a:cxn ang="0">
                  <a:pos x="33" y="83"/>
                </a:cxn>
                <a:cxn ang="0">
                  <a:pos x="25" y="57"/>
                </a:cxn>
                <a:cxn ang="0">
                  <a:pos x="17" y="31"/>
                </a:cxn>
                <a:cxn ang="0">
                  <a:pos x="13" y="17"/>
                </a:cxn>
                <a:cxn ang="0">
                  <a:pos x="11" y="4"/>
                </a:cxn>
                <a:cxn ang="0">
                  <a:pos x="11" y="4"/>
                </a:cxn>
              </a:cxnLst>
              <a:rect l="0" t="0" r="r" b="b"/>
              <a:pathLst>
                <a:path w="37" h="117">
                  <a:moveTo>
                    <a:pt x="11" y="4"/>
                  </a:moveTo>
                  <a:lnTo>
                    <a:pt x="11" y="4"/>
                  </a:lnTo>
                  <a:lnTo>
                    <a:pt x="9" y="1"/>
                  </a:lnTo>
                  <a:lnTo>
                    <a:pt x="8" y="0"/>
                  </a:lnTo>
                  <a:lnTo>
                    <a:pt x="7" y="0"/>
                  </a:lnTo>
                  <a:lnTo>
                    <a:pt x="4" y="0"/>
                  </a:lnTo>
                  <a:lnTo>
                    <a:pt x="0" y="2"/>
                  </a:lnTo>
                  <a:lnTo>
                    <a:pt x="0" y="4"/>
                  </a:lnTo>
                  <a:lnTo>
                    <a:pt x="0" y="6"/>
                  </a:lnTo>
                  <a:lnTo>
                    <a:pt x="0" y="6"/>
                  </a:lnTo>
                  <a:lnTo>
                    <a:pt x="3" y="19"/>
                  </a:lnTo>
                  <a:lnTo>
                    <a:pt x="5" y="32"/>
                  </a:lnTo>
                  <a:lnTo>
                    <a:pt x="14" y="58"/>
                  </a:lnTo>
                  <a:lnTo>
                    <a:pt x="22" y="85"/>
                  </a:lnTo>
                  <a:lnTo>
                    <a:pt x="25" y="98"/>
                  </a:lnTo>
                  <a:lnTo>
                    <a:pt x="26" y="112"/>
                  </a:lnTo>
                  <a:lnTo>
                    <a:pt x="26" y="112"/>
                  </a:lnTo>
                  <a:lnTo>
                    <a:pt x="26" y="113"/>
                  </a:lnTo>
                  <a:lnTo>
                    <a:pt x="28" y="116"/>
                  </a:lnTo>
                  <a:lnTo>
                    <a:pt x="31" y="117"/>
                  </a:lnTo>
                  <a:lnTo>
                    <a:pt x="35" y="116"/>
                  </a:lnTo>
                  <a:lnTo>
                    <a:pt x="37" y="113"/>
                  </a:lnTo>
                  <a:lnTo>
                    <a:pt x="37" y="112"/>
                  </a:lnTo>
                  <a:lnTo>
                    <a:pt x="37" y="112"/>
                  </a:lnTo>
                  <a:lnTo>
                    <a:pt x="35" y="98"/>
                  </a:lnTo>
                  <a:lnTo>
                    <a:pt x="33" y="83"/>
                  </a:lnTo>
                  <a:lnTo>
                    <a:pt x="25" y="57"/>
                  </a:lnTo>
                  <a:lnTo>
                    <a:pt x="17" y="31"/>
                  </a:lnTo>
                  <a:lnTo>
                    <a:pt x="13" y="17"/>
                  </a:lnTo>
                  <a:lnTo>
                    <a:pt x="11" y="4"/>
                  </a:lnTo>
                  <a:lnTo>
                    <a:pt x="11"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05" name="Freeform 1117"/>
            <p:cNvSpPr/>
            <p:nvPr/>
          </p:nvSpPr>
          <p:spPr bwMode="auto">
            <a:xfrm>
              <a:off x="4687888" y="4262438"/>
              <a:ext cx="11113" cy="36513"/>
            </a:xfrm>
            <a:custGeom>
              <a:avLst/>
              <a:gdLst/>
              <a:ahLst/>
              <a:cxnLst>
                <a:cxn ang="0">
                  <a:pos x="23" y="50"/>
                </a:cxn>
                <a:cxn ang="0">
                  <a:pos x="23" y="50"/>
                </a:cxn>
                <a:cxn ang="0">
                  <a:pos x="21" y="39"/>
                </a:cxn>
                <a:cxn ang="0">
                  <a:pos x="17" y="28"/>
                </a:cxn>
                <a:cxn ang="0">
                  <a:pos x="14" y="17"/>
                </a:cxn>
                <a:cxn ang="0">
                  <a:pos x="11" y="7"/>
                </a:cxn>
                <a:cxn ang="0">
                  <a:pos x="11" y="7"/>
                </a:cxn>
                <a:cxn ang="0">
                  <a:pos x="11" y="4"/>
                </a:cxn>
                <a:cxn ang="0">
                  <a:pos x="10" y="1"/>
                </a:cxn>
                <a:cxn ang="0">
                  <a:pos x="6" y="0"/>
                </a:cxn>
                <a:cxn ang="0">
                  <a:pos x="4" y="1"/>
                </a:cxn>
                <a:cxn ang="0">
                  <a:pos x="2" y="1"/>
                </a:cxn>
                <a:cxn ang="0">
                  <a:pos x="1" y="4"/>
                </a:cxn>
                <a:cxn ang="0">
                  <a:pos x="0" y="7"/>
                </a:cxn>
                <a:cxn ang="0">
                  <a:pos x="0" y="7"/>
                </a:cxn>
                <a:cxn ang="0">
                  <a:pos x="2" y="20"/>
                </a:cxn>
                <a:cxn ang="0">
                  <a:pos x="6" y="31"/>
                </a:cxn>
                <a:cxn ang="0">
                  <a:pos x="6" y="31"/>
                </a:cxn>
                <a:cxn ang="0">
                  <a:pos x="11" y="45"/>
                </a:cxn>
                <a:cxn ang="0">
                  <a:pos x="14" y="60"/>
                </a:cxn>
                <a:cxn ang="0">
                  <a:pos x="15" y="76"/>
                </a:cxn>
                <a:cxn ang="0">
                  <a:pos x="15" y="90"/>
                </a:cxn>
                <a:cxn ang="0">
                  <a:pos x="15" y="90"/>
                </a:cxn>
                <a:cxn ang="0">
                  <a:pos x="17" y="92"/>
                </a:cxn>
                <a:cxn ang="0">
                  <a:pos x="18" y="94"/>
                </a:cxn>
                <a:cxn ang="0">
                  <a:pos x="22" y="96"/>
                </a:cxn>
                <a:cxn ang="0">
                  <a:pos x="26" y="94"/>
                </a:cxn>
                <a:cxn ang="0">
                  <a:pos x="26" y="92"/>
                </a:cxn>
                <a:cxn ang="0">
                  <a:pos x="27" y="90"/>
                </a:cxn>
                <a:cxn ang="0">
                  <a:pos x="27" y="90"/>
                </a:cxn>
                <a:cxn ang="0">
                  <a:pos x="26" y="69"/>
                </a:cxn>
                <a:cxn ang="0">
                  <a:pos x="23" y="50"/>
                </a:cxn>
                <a:cxn ang="0">
                  <a:pos x="23" y="50"/>
                </a:cxn>
              </a:cxnLst>
              <a:rect l="0" t="0" r="r" b="b"/>
              <a:pathLst>
                <a:path w="27" h="96">
                  <a:moveTo>
                    <a:pt x="23" y="50"/>
                  </a:moveTo>
                  <a:lnTo>
                    <a:pt x="23" y="50"/>
                  </a:lnTo>
                  <a:lnTo>
                    <a:pt x="21" y="39"/>
                  </a:lnTo>
                  <a:lnTo>
                    <a:pt x="17" y="28"/>
                  </a:lnTo>
                  <a:lnTo>
                    <a:pt x="14" y="17"/>
                  </a:lnTo>
                  <a:lnTo>
                    <a:pt x="11" y="7"/>
                  </a:lnTo>
                  <a:lnTo>
                    <a:pt x="11" y="7"/>
                  </a:lnTo>
                  <a:lnTo>
                    <a:pt x="11" y="4"/>
                  </a:lnTo>
                  <a:lnTo>
                    <a:pt x="10" y="1"/>
                  </a:lnTo>
                  <a:lnTo>
                    <a:pt x="6" y="0"/>
                  </a:lnTo>
                  <a:lnTo>
                    <a:pt x="4" y="1"/>
                  </a:lnTo>
                  <a:lnTo>
                    <a:pt x="2" y="1"/>
                  </a:lnTo>
                  <a:lnTo>
                    <a:pt x="1" y="4"/>
                  </a:lnTo>
                  <a:lnTo>
                    <a:pt x="0" y="7"/>
                  </a:lnTo>
                  <a:lnTo>
                    <a:pt x="0" y="7"/>
                  </a:lnTo>
                  <a:lnTo>
                    <a:pt x="2" y="20"/>
                  </a:lnTo>
                  <a:lnTo>
                    <a:pt x="6" y="31"/>
                  </a:lnTo>
                  <a:lnTo>
                    <a:pt x="6" y="31"/>
                  </a:lnTo>
                  <a:lnTo>
                    <a:pt x="11" y="45"/>
                  </a:lnTo>
                  <a:lnTo>
                    <a:pt x="14" y="60"/>
                  </a:lnTo>
                  <a:lnTo>
                    <a:pt x="15" y="76"/>
                  </a:lnTo>
                  <a:lnTo>
                    <a:pt x="15" y="90"/>
                  </a:lnTo>
                  <a:lnTo>
                    <a:pt x="15" y="90"/>
                  </a:lnTo>
                  <a:lnTo>
                    <a:pt x="17" y="92"/>
                  </a:lnTo>
                  <a:lnTo>
                    <a:pt x="18" y="94"/>
                  </a:lnTo>
                  <a:lnTo>
                    <a:pt x="22" y="96"/>
                  </a:lnTo>
                  <a:lnTo>
                    <a:pt x="26" y="94"/>
                  </a:lnTo>
                  <a:lnTo>
                    <a:pt x="26" y="92"/>
                  </a:lnTo>
                  <a:lnTo>
                    <a:pt x="27" y="90"/>
                  </a:lnTo>
                  <a:lnTo>
                    <a:pt x="27" y="90"/>
                  </a:lnTo>
                  <a:lnTo>
                    <a:pt x="26" y="69"/>
                  </a:lnTo>
                  <a:lnTo>
                    <a:pt x="23" y="50"/>
                  </a:lnTo>
                  <a:lnTo>
                    <a:pt x="23" y="5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06" name="Freeform 1118"/>
            <p:cNvSpPr/>
            <p:nvPr/>
          </p:nvSpPr>
          <p:spPr bwMode="auto">
            <a:xfrm>
              <a:off x="4699001" y="4244975"/>
              <a:ext cx="7938" cy="31750"/>
            </a:xfrm>
            <a:custGeom>
              <a:avLst/>
              <a:gdLst/>
              <a:ahLst/>
              <a:cxnLst>
                <a:cxn ang="0">
                  <a:pos x="11" y="4"/>
                </a:cxn>
                <a:cxn ang="0">
                  <a:pos x="11" y="4"/>
                </a:cxn>
                <a:cxn ang="0">
                  <a:pos x="11" y="3"/>
                </a:cxn>
                <a:cxn ang="0">
                  <a:pos x="9" y="2"/>
                </a:cxn>
                <a:cxn ang="0">
                  <a:pos x="7" y="0"/>
                </a:cxn>
                <a:cxn ang="0">
                  <a:pos x="4" y="0"/>
                </a:cxn>
                <a:cxn ang="0">
                  <a:pos x="1" y="3"/>
                </a:cxn>
                <a:cxn ang="0">
                  <a:pos x="0" y="5"/>
                </a:cxn>
                <a:cxn ang="0">
                  <a:pos x="0" y="8"/>
                </a:cxn>
                <a:cxn ang="0">
                  <a:pos x="0" y="8"/>
                </a:cxn>
                <a:cxn ang="0">
                  <a:pos x="7" y="41"/>
                </a:cxn>
                <a:cxn ang="0">
                  <a:pos x="9" y="58"/>
                </a:cxn>
                <a:cxn ang="0">
                  <a:pos x="12" y="75"/>
                </a:cxn>
                <a:cxn ang="0">
                  <a:pos x="12" y="75"/>
                </a:cxn>
                <a:cxn ang="0">
                  <a:pos x="12" y="77"/>
                </a:cxn>
                <a:cxn ang="0">
                  <a:pos x="13" y="79"/>
                </a:cxn>
                <a:cxn ang="0">
                  <a:pos x="17" y="80"/>
                </a:cxn>
                <a:cxn ang="0">
                  <a:pos x="21" y="79"/>
                </a:cxn>
                <a:cxn ang="0">
                  <a:pos x="22" y="77"/>
                </a:cxn>
                <a:cxn ang="0">
                  <a:pos x="22" y="75"/>
                </a:cxn>
                <a:cxn ang="0">
                  <a:pos x="22" y="75"/>
                </a:cxn>
                <a:cxn ang="0">
                  <a:pos x="21" y="56"/>
                </a:cxn>
                <a:cxn ang="0">
                  <a:pos x="18" y="39"/>
                </a:cxn>
                <a:cxn ang="0">
                  <a:pos x="11" y="4"/>
                </a:cxn>
                <a:cxn ang="0">
                  <a:pos x="11" y="4"/>
                </a:cxn>
              </a:cxnLst>
              <a:rect l="0" t="0" r="r" b="b"/>
              <a:pathLst>
                <a:path w="22" h="80">
                  <a:moveTo>
                    <a:pt x="11" y="4"/>
                  </a:moveTo>
                  <a:lnTo>
                    <a:pt x="11" y="4"/>
                  </a:lnTo>
                  <a:lnTo>
                    <a:pt x="11" y="3"/>
                  </a:lnTo>
                  <a:lnTo>
                    <a:pt x="9" y="2"/>
                  </a:lnTo>
                  <a:lnTo>
                    <a:pt x="7" y="0"/>
                  </a:lnTo>
                  <a:lnTo>
                    <a:pt x="4" y="0"/>
                  </a:lnTo>
                  <a:lnTo>
                    <a:pt x="1" y="3"/>
                  </a:lnTo>
                  <a:lnTo>
                    <a:pt x="0" y="5"/>
                  </a:lnTo>
                  <a:lnTo>
                    <a:pt x="0" y="8"/>
                  </a:lnTo>
                  <a:lnTo>
                    <a:pt x="0" y="8"/>
                  </a:lnTo>
                  <a:lnTo>
                    <a:pt x="7" y="41"/>
                  </a:lnTo>
                  <a:lnTo>
                    <a:pt x="9" y="58"/>
                  </a:lnTo>
                  <a:lnTo>
                    <a:pt x="12" y="75"/>
                  </a:lnTo>
                  <a:lnTo>
                    <a:pt x="12" y="75"/>
                  </a:lnTo>
                  <a:lnTo>
                    <a:pt x="12" y="77"/>
                  </a:lnTo>
                  <a:lnTo>
                    <a:pt x="13" y="79"/>
                  </a:lnTo>
                  <a:lnTo>
                    <a:pt x="17" y="80"/>
                  </a:lnTo>
                  <a:lnTo>
                    <a:pt x="21" y="79"/>
                  </a:lnTo>
                  <a:lnTo>
                    <a:pt x="22" y="77"/>
                  </a:lnTo>
                  <a:lnTo>
                    <a:pt x="22" y="75"/>
                  </a:lnTo>
                  <a:lnTo>
                    <a:pt x="22" y="75"/>
                  </a:lnTo>
                  <a:lnTo>
                    <a:pt x="21" y="56"/>
                  </a:lnTo>
                  <a:lnTo>
                    <a:pt x="18" y="39"/>
                  </a:lnTo>
                  <a:lnTo>
                    <a:pt x="11" y="4"/>
                  </a:lnTo>
                  <a:lnTo>
                    <a:pt x="11"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07" name="Freeform 1119"/>
            <p:cNvSpPr/>
            <p:nvPr/>
          </p:nvSpPr>
          <p:spPr bwMode="auto">
            <a:xfrm>
              <a:off x="4197351" y="4052888"/>
              <a:ext cx="746125" cy="676275"/>
            </a:xfrm>
            <a:custGeom>
              <a:avLst/>
              <a:gdLst/>
              <a:ahLst/>
              <a:cxnLst>
                <a:cxn ang="0">
                  <a:pos x="1865" y="753"/>
                </a:cxn>
                <a:cxn ang="0">
                  <a:pos x="1836" y="535"/>
                </a:cxn>
                <a:cxn ang="0">
                  <a:pos x="1792" y="437"/>
                </a:cxn>
                <a:cxn ang="0">
                  <a:pos x="1652" y="245"/>
                </a:cxn>
                <a:cxn ang="0">
                  <a:pos x="1526" y="145"/>
                </a:cxn>
                <a:cxn ang="0">
                  <a:pos x="1313" y="54"/>
                </a:cxn>
                <a:cxn ang="0">
                  <a:pos x="1153" y="17"/>
                </a:cxn>
                <a:cxn ang="0">
                  <a:pos x="1026" y="5"/>
                </a:cxn>
                <a:cxn ang="0">
                  <a:pos x="954" y="0"/>
                </a:cxn>
                <a:cxn ang="0">
                  <a:pos x="937" y="1"/>
                </a:cxn>
                <a:cxn ang="0">
                  <a:pos x="913" y="4"/>
                </a:cxn>
                <a:cxn ang="0">
                  <a:pos x="782" y="9"/>
                </a:cxn>
                <a:cxn ang="0">
                  <a:pos x="643" y="37"/>
                </a:cxn>
                <a:cxn ang="0">
                  <a:pos x="463" y="88"/>
                </a:cxn>
                <a:cxn ang="0">
                  <a:pos x="281" y="199"/>
                </a:cxn>
                <a:cxn ang="0">
                  <a:pos x="158" y="332"/>
                </a:cxn>
                <a:cxn ang="0">
                  <a:pos x="65" y="485"/>
                </a:cxn>
                <a:cxn ang="0">
                  <a:pos x="26" y="642"/>
                </a:cxn>
                <a:cxn ang="0">
                  <a:pos x="10" y="850"/>
                </a:cxn>
                <a:cxn ang="0">
                  <a:pos x="0" y="984"/>
                </a:cxn>
                <a:cxn ang="0">
                  <a:pos x="34" y="1048"/>
                </a:cxn>
                <a:cxn ang="0">
                  <a:pos x="53" y="931"/>
                </a:cxn>
                <a:cxn ang="0">
                  <a:pos x="66" y="747"/>
                </a:cxn>
                <a:cxn ang="0">
                  <a:pos x="108" y="507"/>
                </a:cxn>
                <a:cxn ang="0">
                  <a:pos x="194" y="362"/>
                </a:cxn>
                <a:cxn ang="0">
                  <a:pos x="344" y="211"/>
                </a:cxn>
                <a:cxn ang="0">
                  <a:pos x="544" y="111"/>
                </a:cxn>
                <a:cxn ang="0">
                  <a:pos x="681" y="77"/>
                </a:cxn>
                <a:cxn ang="0">
                  <a:pos x="838" y="55"/>
                </a:cxn>
                <a:cxn ang="0">
                  <a:pos x="941" y="50"/>
                </a:cxn>
                <a:cxn ang="0">
                  <a:pos x="1075" y="55"/>
                </a:cxn>
                <a:cxn ang="0">
                  <a:pos x="1200" y="77"/>
                </a:cxn>
                <a:cxn ang="0">
                  <a:pos x="1374" y="123"/>
                </a:cxn>
                <a:cxn ang="0">
                  <a:pos x="1538" y="211"/>
                </a:cxn>
                <a:cxn ang="0">
                  <a:pos x="1713" y="399"/>
                </a:cxn>
                <a:cxn ang="0">
                  <a:pos x="1785" y="540"/>
                </a:cxn>
                <a:cxn ang="0">
                  <a:pos x="1815" y="747"/>
                </a:cxn>
                <a:cxn ang="0">
                  <a:pos x="1830" y="955"/>
                </a:cxn>
                <a:cxn ang="0">
                  <a:pos x="1798" y="1155"/>
                </a:cxn>
                <a:cxn ang="0">
                  <a:pos x="1755" y="1280"/>
                </a:cxn>
                <a:cxn ang="0">
                  <a:pos x="1700" y="1364"/>
                </a:cxn>
                <a:cxn ang="0">
                  <a:pos x="1620" y="1454"/>
                </a:cxn>
                <a:cxn ang="0">
                  <a:pos x="1408" y="1576"/>
                </a:cxn>
                <a:cxn ang="0">
                  <a:pos x="1144" y="1645"/>
                </a:cxn>
                <a:cxn ang="0">
                  <a:pos x="940" y="1661"/>
                </a:cxn>
                <a:cxn ang="0">
                  <a:pos x="830" y="1656"/>
                </a:cxn>
                <a:cxn ang="0">
                  <a:pos x="821" y="1701"/>
                </a:cxn>
                <a:cxn ang="0">
                  <a:pos x="941" y="1705"/>
                </a:cxn>
                <a:cxn ang="0">
                  <a:pos x="1152" y="1688"/>
                </a:cxn>
                <a:cxn ang="0">
                  <a:pos x="1284" y="1666"/>
                </a:cxn>
                <a:cxn ang="0">
                  <a:pos x="1393" y="1630"/>
                </a:cxn>
                <a:cxn ang="0">
                  <a:pos x="1624" y="1513"/>
                </a:cxn>
                <a:cxn ang="0">
                  <a:pos x="1705" y="1436"/>
                </a:cxn>
                <a:cxn ang="0">
                  <a:pos x="1799" y="1301"/>
                </a:cxn>
                <a:cxn ang="0">
                  <a:pos x="1837" y="1190"/>
                </a:cxn>
                <a:cxn ang="0">
                  <a:pos x="1874" y="1040"/>
                </a:cxn>
                <a:cxn ang="0">
                  <a:pos x="1879" y="906"/>
                </a:cxn>
              </a:cxnLst>
              <a:rect l="0" t="0" r="r" b="b"/>
              <a:pathLst>
                <a:path w="1882" h="1707">
                  <a:moveTo>
                    <a:pt x="1875" y="876"/>
                  </a:moveTo>
                  <a:lnTo>
                    <a:pt x="1875" y="876"/>
                  </a:lnTo>
                  <a:lnTo>
                    <a:pt x="1871" y="850"/>
                  </a:lnTo>
                  <a:lnTo>
                    <a:pt x="1869" y="825"/>
                  </a:lnTo>
                  <a:lnTo>
                    <a:pt x="1869" y="825"/>
                  </a:lnTo>
                  <a:lnTo>
                    <a:pt x="1865" y="753"/>
                  </a:lnTo>
                  <a:lnTo>
                    <a:pt x="1865" y="753"/>
                  </a:lnTo>
                  <a:lnTo>
                    <a:pt x="1860" y="679"/>
                  </a:lnTo>
                  <a:lnTo>
                    <a:pt x="1856" y="642"/>
                  </a:lnTo>
                  <a:lnTo>
                    <a:pt x="1851" y="606"/>
                  </a:lnTo>
                  <a:lnTo>
                    <a:pt x="1844" y="569"/>
                  </a:lnTo>
                  <a:lnTo>
                    <a:pt x="1836" y="535"/>
                  </a:lnTo>
                  <a:lnTo>
                    <a:pt x="1830" y="518"/>
                  </a:lnTo>
                  <a:lnTo>
                    <a:pt x="1824" y="501"/>
                  </a:lnTo>
                  <a:lnTo>
                    <a:pt x="1816" y="485"/>
                  </a:lnTo>
                  <a:lnTo>
                    <a:pt x="1809" y="470"/>
                  </a:lnTo>
                  <a:lnTo>
                    <a:pt x="1809" y="470"/>
                  </a:lnTo>
                  <a:lnTo>
                    <a:pt x="1792" y="437"/>
                  </a:lnTo>
                  <a:lnTo>
                    <a:pt x="1772" y="403"/>
                  </a:lnTo>
                  <a:lnTo>
                    <a:pt x="1750" y="368"/>
                  </a:lnTo>
                  <a:lnTo>
                    <a:pt x="1725" y="332"/>
                  </a:lnTo>
                  <a:lnTo>
                    <a:pt x="1697" y="296"/>
                  </a:lnTo>
                  <a:lnTo>
                    <a:pt x="1667" y="262"/>
                  </a:lnTo>
                  <a:lnTo>
                    <a:pt x="1652" y="245"/>
                  </a:lnTo>
                  <a:lnTo>
                    <a:pt x="1635" y="229"/>
                  </a:lnTo>
                  <a:lnTo>
                    <a:pt x="1618" y="213"/>
                  </a:lnTo>
                  <a:lnTo>
                    <a:pt x="1601" y="199"/>
                  </a:lnTo>
                  <a:lnTo>
                    <a:pt x="1601" y="199"/>
                  </a:lnTo>
                  <a:lnTo>
                    <a:pt x="1563" y="170"/>
                  </a:lnTo>
                  <a:lnTo>
                    <a:pt x="1526" y="145"/>
                  </a:lnTo>
                  <a:lnTo>
                    <a:pt x="1489" y="123"/>
                  </a:lnTo>
                  <a:lnTo>
                    <a:pt x="1454" y="103"/>
                  </a:lnTo>
                  <a:lnTo>
                    <a:pt x="1419" y="88"/>
                  </a:lnTo>
                  <a:lnTo>
                    <a:pt x="1384" y="73"/>
                  </a:lnTo>
                  <a:lnTo>
                    <a:pt x="1348" y="62"/>
                  </a:lnTo>
                  <a:lnTo>
                    <a:pt x="1313" y="54"/>
                  </a:lnTo>
                  <a:lnTo>
                    <a:pt x="1313" y="54"/>
                  </a:lnTo>
                  <a:lnTo>
                    <a:pt x="1275" y="45"/>
                  </a:lnTo>
                  <a:lnTo>
                    <a:pt x="1238" y="37"/>
                  </a:lnTo>
                  <a:lnTo>
                    <a:pt x="1238" y="37"/>
                  </a:lnTo>
                  <a:lnTo>
                    <a:pt x="1182" y="22"/>
                  </a:lnTo>
                  <a:lnTo>
                    <a:pt x="1153" y="17"/>
                  </a:lnTo>
                  <a:lnTo>
                    <a:pt x="1125" y="12"/>
                  </a:lnTo>
                  <a:lnTo>
                    <a:pt x="1125" y="12"/>
                  </a:lnTo>
                  <a:lnTo>
                    <a:pt x="1100" y="9"/>
                  </a:lnTo>
                  <a:lnTo>
                    <a:pt x="1075" y="7"/>
                  </a:lnTo>
                  <a:lnTo>
                    <a:pt x="1026" y="5"/>
                  </a:lnTo>
                  <a:lnTo>
                    <a:pt x="1026" y="5"/>
                  </a:lnTo>
                  <a:lnTo>
                    <a:pt x="998" y="5"/>
                  </a:lnTo>
                  <a:lnTo>
                    <a:pt x="969" y="4"/>
                  </a:lnTo>
                  <a:lnTo>
                    <a:pt x="969" y="4"/>
                  </a:lnTo>
                  <a:lnTo>
                    <a:pt x="962" y="1"/>
                  </a:lnTo>
                  <a:lnTo>
                    <a:pt x="954" y="0"/>
                  </a:lnTo>
                  <a:lnTo>
                    <a:pt x="954" y="0"/>
                  </a:lnTo>
                  <a:lnTo>
                    <a:pt x="952" y="0"/>
                  </a:lnTo>
                  <a:lnTo>
                    <a:pt x="952" y="0"/>
                  </a:lnTo>
                  <a:lnTo>
                    <a:pt x="945" y="1"/>
                  </a:lnTo>
                  <a:lnTo>
                    <a:pt x="941" y="1"/>
                  </a:lnTo>
                  <a:lnTo>
                    <a:pt x="937" y="1"/>
                  </a:lnTo>
                  <a:lnTo>
                    <a:pt x="937" y="1"/>
                  </a:lnTo>
                  <a:lnTo>
                    <a:pt x="931" y="0"/>
                  </a:lnTo>
                  <a:lnTo>
                    <a:pt x="931" y="0"/>
                  </a:lnTo>
                  <a:lnTo>
                    <a:pt x="927" y="0"/>
                  </a:lnTo>
                  <a:lnTo>
                    <a:pt x="927" y="0"/>
                  </a:lnTo>
                  <a:lnTo>
                    <a:pt x="920" y="1"/>
                  </a:lnTo>
                  <a:lnTo>
                    <a:pt x="913" y="4"/>
                  </a:lnTo>
                  <a:lnTo>
                    <a:pt x="913" y="4"/>
                  </a:lnTo>
                  <a:lnTo>
                    <a:pt x="884" y="5"/>
                  </a:lnTo>
                  <a:lnTo>
                    <a:pt x="855" y="5"/>
                  </a:lnTo>
                  <a:lnTo>
                    <a:pt x="855" y="5"/>
                  </a:lnTo>
                  <a:lnTo>
                    <a:pt x="807" y="7"/>
                  </a:lnTo>
                  <a:lnTo>
                    <a:pt x="782" y="9"/>
                  </a:lnTo>
                  <a:lnTo>
                    <a:pt x="757" y="12"/>
                  </a:lnTo>
                  <a:lnTo>
                    <a:pt x="757" y="12"/>
                  </a:lnTo>
                  <a:lnTo>
                    <a:pt x="728" y="17"/>
                  </a:lnTo>
                  <a:lnTo>
                    <a:pt x="699" y="22"/>
                  </a:lnTo>
                  <a:lnTo>
                    <a:pt x="643" y="37"/>
                  </a:lnTo>
                  <a:lnTo>
                    <a:pt x="643" y="37"/>
                  </a:lnTo>
                  <a:lnTo>
                    <a:pt x="607" y="45"/>
                  </a:lnTo>
                  <a:lnTo>
                    <a:pt x="569" y="54"/>
                  </a:lnTo>
                  <a:lnTo>
                    <a:pt x="569" y="54"/>
                  </a:lnTo>
                  <a:lnTo>
                    <a:pt x="533" y="62"/>
                  </a:lnTo>
                  <a:lnTo>
                    <a:pt x="498" y="73"/>
                  </a:lnTo>
                  <a:lnTo>
                    <a:pt x="463" y="88"/>
                  </a:lnTo>
                  <a:lnTo>
                    <a:pt x="427" y="103"/>
                  </a:lnTo>
                  <a:lnTo>
                    <a:pt x="392" y="123"/>
                  </a:lnTo>
                  <a:lnTo>
                    <a:pt x="355" y="145"/>
                  </a:lnTo>
                  <a:lnTo>
                    <a:pt x="319" y="170"/>
                  </a:lnTo>
                  <a:lnTo>
                    <a:pt x="281" y="199"/>
                  </a:lnTo>
                  <a:lnTo>
                    <a:pt x="281" y="199"/>
                  </a:lnTo>
                  <a:lnTo>
                    <a:pt x="264" y="213"/>
                  </a:lnTo>
                  <a:lnTo>
                    <a:pt x="247" y="229"/>
                  </a:lnTo>
                  <a:lnTo>
                    <a:pt x="230" y="245"/>
                  </a:lnTo>
                  <a:lnTo>
                    <a:pt x="214" y="262"/>
                  </a:lnTo>
                  <a:lnTo>
                    <a:pt x="185" y="296"/>
                  </a:lnTo>
                  <a:lnTo>
                    <a:pt x="158" y="332"/>
                  </a:lnTo>
                  <a:lnTo>
                    <a:pt x="133" y="368"/>
                  </a:lnTo>
                  <a:lnTo>
                    <a:pt x="109" y="403"/>
                  </a:lnTo>
                  <a:lnTo>
                    <a:pt x="90" y="437"/>
                  </a:lnTo>
                  <a:lnTo>
                    <a:pt x="73" y="470"/>
                  </a:lnTo>
                  <a:lnTo>
                    <a:pt x="73" y="470"/>
                  </a:lnTo>
                  <a:lnTo>
                    <a:pt x="65" y="485"/>
                  </a:lnTo>
                  <a:lnTo>
                    <a:pt x="58" y="501"/>
                  </a:lnTo>
                  <a:lnTo>
                    <a:pt x="52" y="518"/>
                  </a:lnTo>
                  <a:lnTo>
                    <a:pt x="47" y="535"/>
                  </a:lnTo>
                  <a:lnTo>
                    <a:pt x="37" y="569"/>
                  </a:lnTo>
                  <a:lnTo>
                    <a:pt x="31" y="606"/>
                  </a:lnTo>
                  <a:lnTo>
                    <a:pt x="26" y="642"/>
                  </a:lnTo>
                  <a:lnTo>
                    <a:pt x="22" y="679"/>
                  </a:lnTo>
                  <a:lnTo>
                    <a:pt x="18" y="753"/>
                  </a:lnTo>
                  <a:lnTo>
                    <a:pt x="18" y="753"/>
                  </a:lnTo>
                  <a:lnTo>
                    <a:pt x="13" y="825"/>
                  </a:lnTo>
                  <a:lnTo>
                    <a:pt x="13" y="825"/>
                  </a:lnTo>
                  <a:lnTo>
                    <a:pt x="10" y="850"/>
                  </a:lnTo>
                  <a:lnTo>
                    <a:pt x="7" y="876"/>
                  </a:lnTo>
                  <a:lnTo>
                    <a:pt x="7" y="876"/>
                  </a:lnTo>
                  <a:lnTo>
                    <a:pt x="2" y="906"/>
                  </a:lnTo>
                  <a:lnTo>
                    <a:pt x="0" y="938"/>
                  </a:lnTo>
                  <a:lnTo>
                    <a:pt x="0" y="969"/>
                  </a:lnTo>
                  <a:lnTo>
                    <a:pt x="0" y="984"/>
                  </a:lnTo>
                  <a:lnTo>
                    <a:pt x="2" y="999"/>
                  </a:lnTo>
                  <a:lnTo>
                    <a:pt x="2" y="999"/>
                  </a:lnTo>
                  <a:lnTo>
                    <a:pt x="13" y="1069"/>
                  </a:lnTo>
                  <a:lnTo>
                    <a:pt x="13" y="1069"/>
                  </a:lnTo>
                  <a:lnTo>
                    <a:pt x="23" y="1057"/>
                  </a:lnTo>
                  <a:lnTo>
                    <a:pt x="34" y="1048"/>
                  </a:lnTo>
                  <a:lnTo>
                    <a:pt x="45" y="1038"/>
                  </a:lnTo>
                  <a:lnTo>
                    <a:pt x="57" y="1029"/>
                  </a:lnTo>
                  <a:lnTo>
                    <a:pt x="57" y="1029"/>
                  </a:lnTo>
                  <a:lnTo>
                    <a:pt x="55" y="1006"/>
                  </a:lnTo>
                  <a:lnTo>
                    <a:pt x="53" y="981"/>
                  </a:lnTo>
                  <a:lnTo>
                    <a:pt x="53" y="931"/>
                  </a:lnTo>
                  <a:lnTo>
                    <a:pt x="56" y="879"/>
                  </a:lnTo>
                  <a:lnTo>
                    <a:pt x="61" y="824"/>
                  </a:lnTo>
                  <a:lnTo>
                    <a:pt x="61" y="824"/>
                  </a:lnTo>
                  <a:lnTo>
                    <a:pt x="64" y="786"/>
                  </a:lnTo>
                  <a:lnTo>
                    <a:pt x="66" y="747"/>
                  </a:lnTo>
                  <a:lnTo>
                    <a:pt x="66" y="747"/>
                  </a:lnTo>
                  <a:lnTo>
                    <a:pt x="72" y="676"/>
                  </a:lnTo>
                  <a:lnTo>
                    <a:pt x="75" y="642"/>
                  </a:lnTo>
                  <a:lnTo>
                    <a:pt x="81" y="607"/>
                  </a:lnTo>
                  <a:lnTo>
                    <a:pt x="87" y="573"/>
                  </a:lnTo>
                  <a:lnTo>
                    <a:pt x="96" y="540"/>
                  </a:lnTo>
                  <a:lnTo>
                    <a:pt x="108" y="507"/>
                  </a:lnTo>
                  <a:lnTo>
                    <a:pt x="115" y="492"/>
                  </a:lnTo>
                  <a:lnTo>
                    <a:pt x="123" y="476"/>
                  </a:lnTo>
                  <a:lnTo>
                    <a:pt x="123" y="476"/>
                  </a:lnTo>
                  <a:lnTo>
                    <a:pt x="145" y="437"/>
                  </a:lnTo>
                  <a:lnTo>
                    <a:pt x="168" y="399"/>
                  </a:lnTo>
                  <a:lnTo>
                    <a:pt x="194" y="362"/>
                  </a:lnTo>
                  <a:lnTo>
                    <a:pt x="222" y="327"/>
                  </a:lnTo>
                  <a:lnTo>
                    <a:pt x="251" y="294"/>
                  </a:lnTo>
                  <a:lnTo>
                    <a:pt x="281" y="264"/>
                  </a:lnTo>
                  <a:lnTo>
                    <a:pt x="312" y="237"/>
                  </a:lnTo>
                  <a:lnTo>
                    <a:pt x="344" y="211"/>
                  </a:lnTo>
                  <a:lnTo>
                    <a:pt x="344" y="211"/>
                  </a:lnTo>
                  <a:lnTo>
                    <a:pt x="375" y="190"/>
                  </a:lnTo>
                  <a:lnTo>
                    <a:pt x="406" y="170"/>
                  </a:lnTo>
                  <a:lnTo>
                    <a:pt x="439" y="153"/>
                  </a:lnTo>
                  <a:lnTo>
                    <a:pt x="473" y="136"/>
                  </a:lnTo>
                  <a:lnTo>
                    <a:pt x="508" y="123"/>
                  </a:lnTo>
                  <a:lnTo>
                    <a:pt x="544" y="111"/>
                  </a:lnTo>
                  <a:lnTo>
                    <a:pt x="582" y="101"/>
                  </a:lnTo>
                  <a:lnTo>
                    <a:pt x="621" y="92"/>
                  </a:lnTo>
                  <a:lnTo>
                    <a:pt x="621" y="92"/>
                  </a:lnTo>
                  <a:lnTo>
                    <a:pt x="651" y="85"/>
                  </a:lnTo>
                  <a:lnTo>
                    <a:pt x="681" y="77"/>
                  </a:lnTo>
                  <a:lnTo>
                    <a:pt x="681" y="77"/>
                  </a:lnTo>
                  <a:lnTo>
                    <a:pt x="712" y="71"/>
                  </a:lnTo>
                  <a:lnTo>
                    <a:pt x="743" y="63"/>
                  </a:lnTo>
                  <a:lnTo>
                    <a:pt x="775" y="58"/>
                  </a:lnTo>
                  <a:lnTo>
                    <a:pt x="808" y="55"/>
                  </a:lnTo>
                  <a:lnTo>
                    <a:pt x="808" y="55"/>
                  </a:lnTo>
                  <a:lnTo>
                    <a:pt x="838" y="55"/>
                  </a:lnTo>
                  <a:lnTo>
                    <a:pt x="838" y="55"/>
                  </a:lnTo>
                  <a:lnTo>
                    <a:pt x="889" y="52"/>
                  </a:lnTo>
                  <a:lnTo>
                    <a:pt x="915" y="51"/>
                  </a:lnTo>
                  <a:lnTo>
                    <a:pt x="941" y="50"/>
                  </a:lnTo>
                  <a:lnTo>
                    <a:pt x="941" y="50"/>
                  </a:lnTo>
                  <a:lnTo>
                    <a:pt x="941" y="50"/>
                  </a:lnTo>
                  <a:lnTo>
                    <a:pt x="941" y="50"/>
                  </a:lnTo>
                  <a:lnTo>
                    <a:pt x="966" y="51"/>
                  </a:lnTo>
                  <a:lnTo>
                    <a:pt x="992" y="52"/>
                  </a:lnTo>
                  <a:lnTo>
                    <a:pt x="1043" y="55"/>
                  </a:lnTo>
                  <a:lnTo>
                    <a:pt x="1043" y="55"/>
                  </a:lnTo>
                  <a:lnTo>
                    <a:pt x="1075" y="55"/>
                  </a:lnTo>
                  <a:lnTo>
                    <a:pt x="1075" y="55"/>
                  </a:lnTo>
                  <a:lnTo>
                    <a:pt x="1106" y="58"/>
                  </a:lnTo>
                  <a:lnTo>
                    <a:pt x="1139" y="63"/>
                  </a:lnTo>
                  <a:lnTo>
                    <a:pt x="1170" y="71"/>
                  </a:lnTo>
                  <a:lnTo>
                    <a:pt x="1200" y="77"/>
                  </a:lnTo>
                  <a:lnTo>
                    <a:pt x="1200" y="77"/>
                  </a:lnTo>
                  <a:lnTo>
                    <a:pt x="1230" y="85"/>
                  </a:lnTo>
                  <a:lnTo>
                    <a:pt x="1262" y="92"/>
                  </a:lnTo>
                  <a:lnTo>
                    <a:pt x="1262" y="92"/>
                  </a:lnTo>
                  <a:lnTo>
                    <a:pt x="1300" y="101"/>
                  </a:lnTo>
                  <a:lnTo>
                    <a:pt x="1338" y="111"/>
                  </a:lnTo>
                  <a:lnTo>
                    <a:pt x="1374" y="123"/>
                  </a:lnTo>
                  <a:lnTo>
                    <a:pt x="1408" y="136"/>
                  </a:lnTo>
                  <a:lnTo>
                    <a:pt x="1442" y="153"/>
                  </a:lnTo>
                  <a:lnTo>
                    <a:pt x="1475" y="170"/>
                  </a:lnTo>
                  <a:lnTo>
                    <a:pt x="1506" y="190"/>
                  </a:lnTo>
                  <a:lnTo>
                    <a:pt x="1538" y="211"/>
                  </a:lnTo>
                  <a:lnTo>
                    <a:pt x="1538" y="211"/>
                  </a:lnTo>
                  <a:lnTo>
                    <a:pt x="1569" y="237"/>
                  </a:lnTo>
                  <a:lnTo>
                    <a:pt x="1601" y="264"/>
                  </a:lnTo>
                  <a:lnTo>
                    <a:pt x="1631" y="294"/>
                  </a:lnTo>
                  <a:lnTo>
                    <a:pt x="1660" y="327"/>
                  </a:lnTo>
                  <a:lnTo>
                    <a:pt x="1687" y="362"/>
                  </a:lnTo>
                  <a:lnTo>
                    <a:pt x="1713" y="399"/>
                  </a:lnTo>
                  <a:lnTo>
                    <a:pt x="1737" y="437"/>
                  </a:lnTo>
                  <a:lnTo>
                    <a:pt x="1759" y="476"/>
                  </a:lnTo>
                  <a:lnTo>
                    <a:pt x="1759" y="476"/>
                  </a:lnTo>
                  <a:lnTo>
                    <a:pt x="1767" y="492"/>
                  </a:lnTo>
                  <a:lnTo>
                    <a:pt x="1773" y="507"/>
                  </a:lnTo>
                  <a:lnTo>
                    <a:pt x="1785" y="540"/>
                  </a:lnTo>
                  <a:lnTo>
                    <a:pt x="1794" y="573"/>
                  </a:lnTo>
                  <a:lnTo>
                    <a:pt x="1801" y="607"/>
                  </a:lnTo>
                  <a:lnTo>
                    <a:pt x="1806" y="642"/>
                  </a:lnTo>
                  <a:lnTo>
                    <a:pt x="1810" y="676"/>
                  </a:lnTo>
                  <a:lnTo>
                    <a:pt x="1815" y="747"/>
                  </a:lnTo>
                  <a:lnTo>
                    <a:pt x="1815" y="747"/>
                  </a:lnTo>
                  <a:lnTo>
                    <a:pt x="1818" y="786"/>
                  </a:lnTo>
                  <a:lnTo>
                    <a:pt x="1822" y="824"/>
                  </a:lnTo>
                  <a:lnTo>
                    <a:pt x="1822" y="824"/>
                  </a:lnTo>
                  <a:lnTo>
                    <a:pt x="1826" y="870"/>
                  </a:lnTo>
                  <a:lnTo>
                    <a:pt x="1828" y="913"/>
                  </a:lnTo>
                  <a:lnTo>
                    <a:pt x="1830" y="955"/>
                  </a:lnTo>
                  <a:lnTo>
                    <a:pt x="1828" y="995"/>
                  </a:lnTo>
                  <a:lnTo>
                    <a:pt x="1824" y="1035"/>
                  </a:lnTo>
                  <a:lnTo>
                    <a:pt x="1819" y="1075"/>
                  </a:lnTo>
                  <a:lnTo>
                    <a:pt x="1810" y="1114"/>
                  </a:lnTo>
                  <a:lnTo>
                    <a:pt x="1798" y="1155"/>
                  </a:lnTo>
                  <a:lnTo>
                    <a:pt x="1798" y="1155"/>
                  </a:lnTo>
                  <a:lnTo>
                    <a:pt x="1785" y="1194"/>
                  </a:lnTo>
                  <a:lnTo>
                    <a:pt x="1785" y="1194"/>
                  </a:lnTo>
                  <a:lnTo>
                    <a:pt x="1777" y="1223"/>
                  </a:lnTo>
                  <a:lnTo>
                    <a:pt x="1767" y="1252"/>
                  </a:lnTo>
                  <a:lnTo>
                    <a:pt x="1762" y="1266"/>
                  </a:lnTo>
                  <a:lnTo>
                    <a:pt x="1755" y="1280"/>
                  </a:lnTo>
                  <a:lnTo>
                    <a:pt x="1747" y="1293"/>
                  </a:lnTo>
                  <a:lnTo>
                    <a:pt x="1739" y="1307"/>
                  </a:lnTo>
                  <a:lnTo>
                    <a:pt x="1739" y="1307"/>
                  </a:lnTo>
                  <a:lnTo>
                    <a:pt x="1722" y="1331"/>
                  </a:lnTo>
                  <a:lnTo>
                    <a:pt x="1722" y="1331"/>
                  </a:lnTo>
                  <a:lnTo>
                    <a:pt x="1700" y="1364"/>
                  </a:lnTo>
                  <a:lnTo>
                    <a:pt x="1677" y="1397"/>
                  </a:lnTo>
                  <a:lnTo>
                    <a:pt x="1663" y="1412"/>
                  </a:lnTo>
                  <a:lnTo>
                    <a:pt x="1650" y="1427"/>
                  </a:lnTo>
                  <a:lnTo>
                    <a:pt x="1636" y="1441"/>
                  </a:lnTo>
                  <a:lnTo>
                    <a:pt x="1620" y="1454"/>
                  </a:lnTo>
                  <a:lnTo>
                    <a:pt x="1620" y="1454"/>
                  </a:lnTo>
                  <a:lnTo>
                    <a:pt x="1589" y="1478"/>
                  </a:lnTo>
                  <a:lnTo>
                    <a:pt x="1556" y="1500"/>
                  </a:lnTo>
                  <a:lnTo>
                    <a:pt x="1522" y="1521"/>
                  </a:lnTo>
                  <a:lnTo>
                    <a:pt x="1486" y="1541"/>
                  </a:lnTo>
                  <a:lnTo>
                    <a:pt x="1448" y="1559"/>
                  </a:lnTo>
                  <a:lnTo>
                    <a:pt x="1408" y="1576"/>
                  </a:lnTo>
                  <a:lnTo>
                    <a:pt x="1367" y="1592"/>
                  </a:lnTo>
                  <a:lnTo>
                    <a:pt x="1325" y="1606"/>
                  </a:lnTo>
                  <a:lnTo>
                    <a:pt x="1281" y="1618"/>
                  </a:lnTo>
                  <a:lnTo>
                    <a:pt x="1237" y="1628"/>
                  </a:lnTo>
                  <a:lnTo>
                    <a:pt x="1191" y="1637"/>
                  </a:lnTo>
                  <a:lnTo>
                    <a:pt x="1144" y="1645"/>
                  </a:lnTo>
                  <a:lnTo>
                    <a:pt x="1096" y="1652"/>
                  </a:lnTo>
                  <a:lnTo>
                    <a:pt x="1047" y="1656"/>
                  </a:lnTo>
                  <a:lnTo>
                    <a:pt x="999" y="1658"/>
                  </a:lnTo>
                  <a:lnTo>
                    <a:pt x="949" y="1660"/>
                  </a:lnTo>
                  <a:lnTo>
                    <a:pt x="949" y="1660"/>
                  </a:lnTo>
                  <a:lnTo>
                    <a:pt x="940" y="1661"/>
                  </a:lnTo>
                  <a:lnTo>
                    <a:pt x="940" y="1661"/>
                  </a:lnTo>
                  <a:lnTo>
                    <a:pt x="932" y="1660"/>
                  </a:lnTo>
                  <a:lnTo>
                    <a:pt x="932" y="1660"/>
                  </a:lnTo>
                  <a:lnTo>
                    <a:pt x="898" y="1658"/>
                  </a:lnTo>
                  <a:lnTo>
                    <a:pt x="864" y="1657"/>
                  </a:lnTo>
                  <a:lnTo>
                    <a:pt x="830" y="1656"/>
                  </a:lnTo>
                  <a:lnTo>
                    <a:pt x="797" y="1652"/>
                  </a:lnTo>
                  <a:lnTo>
                    <a:pt x="797" y="1652"/>
                  </a:lnTo>
                  <a:lnTo>
                    <a:pt x="792" y="1675"/>
                  </a:lnTo>
                  <a:lnTo>
                    <a:pt x="787" y="1698"/>
                  </a:lnTo>
                  <a:lnTo>
                    <a:pt x="787" y="1698"/>
                  </a:lnTo>
                  <a:lnTo>
                    <a:pt x="821" y="1701"/>
                  </a:lnTo>
                  <a:lnTo>
                    <a:pt x="856" y="1704"/>
                  </a:lnTo>
                  <a:lnTo>
                    <a:pt x="893" y="1707"/>
                  </a:lnTo>
                  <a:lnTo>
                    <a:pt x="932" y="1707"/>
                  </a:lnTo>
                  <a:lnTo>
                    <a:pt x="932" y="1707"/>
                  </a:lnTo>
                  <a:lnTo>
                    <a:pt x="941" y="1705"/>
                  </a:lnTo>
                  <a:lnTo>
                    <a:pt x="941" y="1705"/>
                  </a:lnTo>
                  <a:lnTo>
                    <a:pt x="949" y="1707"/>
                  </a:lnTo>
                  <a:lnTo>
                    <a:pt x="949" y="1707"/>
                  </a:lnTo>
                  <a:lnTo>
                    <a:pt x="1004" y="1705"/>
                  </a:lnTo>
                  <a:lnTo>
                    <a:pt x="1056" y="1703"/>
                  </a:lnTo>
                  <a:lnTo>
                    <a:pt x="1105" y="1696"/>
                  </a:lnTo>
                  <a:lnTo>
                    <a:pt x="1152" y="1688"/>
                  </a:lnTo>
                  <a:lnTo>
                    <a:pt x="1152" y="1688"/>
                  </a:lnTo>
                  <a:lnTo>
                    <a:pt x="1183" y="1682"/>
                  </a:lnTo>
                  <a:lnTo>
                    <a:pt x="1216" y="1677"/>
                  </a:lnTo>
                  <a:lnTo>
                    <a:pt x="1216" y="1677"/>
                  </a:lnTo>
                  <a:lnTo>
                    <a:pt x="1250" y="1671"/>
                  </a:lnTo>
                  <a:lnTo>
                    <a:pt x="1284" y="1666"/>
                  </a:lnTo>
                  <a:lnTo>
                    <a:pt x="1318" y="1657"/>
                  </a:lnTo>
                  <a:lnTo>
                    <a:pt x="1334" y="1652"/>
                  </a:lnTo>
                  <a:lnTo>
                    <a:pt x="1350" y="1647"/>
                  </a:lnTo>
                  <a:lnTo>
                    <a:pt x="1350" y="1647"/>
                  </a:lnTo>
                  <a:lnTo>
                    <a:pt x="1393" y="1630"/>
                  </a:lnTo>
                  <a:lnTo>
                    <a:pt x="1393" y="1630"/>
                  </a:lnTo>
                  <a:lnTo>
                    <a:pt x="1466" y="1599"/>
                  </a:lnTo>
                  <a:lnTo>
                    <a:pt x="1503" y="1582"/>
                  </a:lnTo>
                  <a:lnTo>
                    <a:pt x="1539" y="1565"/>
                  </a:lnTo>
                  <a:lnTo>
                    <a:pt x="1573" y="1546"/>
                  </a:lnTo>
                  <a:lnTo>
                    <a:pt x="1607" y="1525"/>
                  </a:lnTo>
                  <a:lnTo>
                    <a:pt x="1624" y="1513"/>
                  </a:lnTo>
                  <a:lnTo>
                    <a:pt x="1640" y="1501"/>
                  </a:lnTo>
                  <a:lnTo>
                    <a:pt x="1654" y="1488"/>
                  </a:lnTo>
                  <a:lnTo>
                    <a:pt x="1670" y="1474"/>
                  </a:lnTo>
                  <a:lnTo>
                    <a:pt x="1670" y="1474"/>
                  </a:lnTo>
                  <a:lnTo>
                    <a:pt x="1688" y="1456"/>
                  </a:lnTo>
                  <a:lnTo>
                    <a:pt x="1705" y="1436"/>
                  </a:lnTo>
                  <a:lnTo>
                    <a:pt x="1722" y="1415"/>
                  </a:lnTo>
                  <a:lnTo>
                    <a:pt x="1738" y="1394"/>
                  </a:lnTo>
                  <a:lnTo>
                    <a:pt x="1767" y="1354"/>
                  </a:lnTo>
                  <a:lnTo>
                    <a:pt x="1793" y="1313"/>
                  </a:lnTo>
                  <a:lnTo>
                    <a:pt x="1793" y="1313"/>
                  </a:lnTo>
                  <a:lnTo>
                    <a:pt x="1799" y="1301"/>
                  </a:lnTo>
                  <a:lnTo>
                    <a:pt x="1805" y="1290"/>
                  </a:lnTo>
                  <a:lnTo>
                    <a:pt x="1815" y="1265"/>
                  </a:lnTo>
                  <a:lnTo>
                    <a:pt x="1823" y="1239"/>
                  </a:lnTo>
                  <a:lnTo>
                    <a:pt x="1831" y="1212"/>
                  </a:lnTo>
                  <a:lnTo>
                    <a:pt x="1831" y="1212"/>
                  </a:lnTo>
                  <a:lnTo>
                    <a:pt x="1837" y="1190"/>
                  </a:lnTo>
                  <a:lnTo>
                    <a:pt x="1844" y="1168"/>
                  </a:lnTo>
                  <a:lnTo>
                    <a:pt x="1844" y="1168"/>
                  </a:lnTo>
                  <a:lnTo>
                    <a:pt x="1851" y="1146"/>
                  </a:lnTo>
                  <a:lnTo>
                    <a:pt x="1857" y="1125"/>
                  </a:lnTo>
                  <a:lnTo>
                    <a:pt x="1866" y="1082"/>
                  </a:lnTo>
                  <a:lnTo>
                    <a:pt x="1874" y="1040"/>
                  </a:lnTo>
                  <a:lnTo>
                    <a:pt x="1881" y="999"/>
                  </a:lnTo>
                  <a:lnTo>
                    <a:pt x="1881" y="999"/>
                  </a:lnTo>
                  <a:lnTo>
                    <a:pt x="1882" y="984"/>
                  </a:lnTo>
                  <a:lnTo>
                    <a:pt x="1882" y="969"/>
                  </a:lnTo>
                  <a:lnTo>
                    <a:pt x="1882" y="938"/>
                  </a:lnTo>
                  <a:lnTo>
                    <a:pt x="1879" y="906"/>
                  </a:lnTo>
                  <a:lnTo>
                    <a:pt x="1875" y="876"/>
                  </a:lnTo>
                  <a:lnTo>
                    <a:pt x="1875" y="87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08" name="Freeform 1120"/>
            <p:cNvSpPr/>
            <p:nvPr/>
          </p:nvSpPr>
          <p:spPr bwMode="auto">
            <a:xfrm>
              <a:off x="4311651" y="4149725"/>
              <a:ext cx="523875" cy="473075"/>
            </a:xfrm>
            <a:custGeom>
              <a:avLst/>
              <a:gdLst/>
              <a:ahLst/>
              <a:cxnLst>
                <a:cxn ang="0">
                  <a:pos x="1260" y="339"/>
                </a:cxn>
                <a:cxn ang="0">
                  <a:pos x="1222" y="252"/>
                </a:cxn>
                <a:cxn ang="0">
                  <a:pos x="1166" y="183"/>
                </a:cxn>
                <a:cxn ang="0">
                  <a:pos x="1103" y="141"/>
                </a:cxn>
                <a:cxn ang="0">
                  <a:pos x="1001" y="74"/>
                </a:cxn>
                <a:cxn ang="0">
                  <a:pos x="943" y="46"/>
                </a:cxn>
                <a:cxn ang="0">
                  <a:pos x="840" y="20"/>
                </a:cxn>
                <a:cxn ang="0">
                  <a:pos x="712" y="1"/>
                </a:cxn>
                <a:cxn ang="0">
                  <a:pos x="555" y="6"/>
                </a:cxn>
                <a:cxn ang="0">
                  <a:pos x="394" y="30"/>
                </a:cxn>
                <a:cxn ang="0">
                  <a:pos x="268" y="86"/>
                </a:cxn>
                <a:cxn ang="0">
                  <a:pos x="158" y="170"/>
                </a:cxn>
                <a:cxn ang="0">
                  <a:pos x="69" y="268"/>
                </a:cxn>
                <a:cxn ang="0">
                  <a:pos x="28" y="360"/>
                </a:cxn>
                <a:cxn ang="0">
                  <a:pos x="14" y="412"/>
                </a:cxn>
                <a:cxn ang="0">
                  <a:pos x="3" y="518"/>
                </a:cxn>
                <a:cxn ang="0">
                  <a:pos x="1" y="685"/>
                </a:cxn>
                <a:cxn ang="0">
                  <a:pos x="37" y="732"/>
                </a:cxn>
                <a:cxn ang="0">
                  <a:pos x="47" y="673"/>
                </a:cxn>
                <a:cxn ang="0">
                  <a:pos x="51" y="507"/>
                </a:cxn>
                <a:cxn ang="0">
                  <a:pos x="77" y="371"/>
                </a:cxn>
                <a:cxn ang="0">
                  <a:pos x="141" y="247"/>
                </a:cxn>
                <a:cxn ang="0">
                  <a:pos x="205" y="187"/>
                </a:cxn>
                <a:cxn ang="0">
                  <a:pos x="298" y="120"/>
                </a:cxn>
                <a:cxn ang="0">
                  <a:pos x="381" y="80"/>
                </a:cxn>
                <a:cxn ang="0">
                  <a:pos x="502" y="56"/>
                </a:cxn>
                <a:cxn ang="0">
                  <a:pos x="667" y="47"/>
                </a:cxn>
                <a:cxn ang="0">
                  <a:pos x="777" y="52"/>
                </a:cxn>
                <a:cxn ang="0">
                  <a:pos x="862" y="76"/>
                </a:cxn>
                <a:cxn ang="0">
                  <a:pos x="934" y="94"/>
                </a:cxn>
                <a:cxn ang="0">
                  <a:pos x="986" y="123"/>
                </a:cxn>
                <a:cxn ang="0">
                  <a:pos x="1045" y="162"/>
                </a:cxn>
                <a:cxn ang="0">
                  <a:pos x="1147" y="231"/>
                </a:cxn>
                <a:cxn ang="0">
                  <a:pos x="1203" y="316"/>
                </a:cxn>
                <a:cxn ang="0">
                  <a:pos x="1257" y="509"/>
                </a:cxn>
                <a:cxn ang="0">
                  <a:pos x="1277" y="629"/>
                </a:cxn>
                <a:cxn ang="0">
                  <a:pos x="1269" y="783"/>
                </a:cxn>
                <a:cxn ang="0">
                  <a:pos x="1218" y="926"/>
                </a:cxn>
                <a:cxn ang="0">
                  <a:pos x="1142" y="1019"/>
                </a:cxn>
                <a:cxn ang="0">
                  <a:pos x="1014" y="1091"/>
                </a:cxn>
                <a:cxn ang="0">
                  <a:pos x="866" y="1129"/>
                </a:cxn>
                <a:cxn ang="0">
                  <a:pos x="697" y="1146"/>
                </a:cxn>
                <a:cxn ang="0">
                  <a:pos x="531" y="1131"/>
                </a:cxn>
                <a:cxn ang="0">
                  <a:pos x="597" y="1186"/>
                </a:cxn>
                <a:cxn ang="0">
                  <a:pos x="748" y="1190"/>
                </a:cxn>
                <a:cxn ang="0">
                  <a:pos x="819" y="1180"/>
                </a:cxn>
                <a:cxn ang="0">
                  <a:pos x="916" y="1166"/>
                </a:cxn>
                <a:cxn ang="0">
                  <a:pos x="1039" y="1130"/>
                </a:cxn>
                <a:cxn ang="0">
                  <a:pos x="1154" y="1063"/>
                </a:cxn>
                <a:cxn ang="0">
                  <a:pos x="1231" y="991"/>
                </a:cxn>
                <a:cxn ang="0">
                  <a:pos x="1290" y="880"/>
                </a:cxn>
                <a:cxn ang="0">
                  <a:pos x="1317" y="756"/>
                </a:cxn>
                <a:cxn ang="0">
                  <a:pos x="1321" y="622"/>
                </a:cxn>
                <a:cxn ang="0">
                  <a:pos x="1294" y="462"/>
                </a:cxn>
              </a:cxnLst>
              <a:rect l="0" t="0" r="r" b="b"/>
              <a:pathLst>
                <a:path w="1323" h="1190">
                  <a:moveTo>
                    <a:pt x="1294" y="462"/>
                  </a:moveTo>
                  <a:lnTo>
                    <a:pt x="1294" y="462"/>
                  </a:lnTo>
                  <a:lnTo>
                    <a:pt x="1282" y="413"/>
                  </a:lnTo>
                  <a:lnTo>
                    <a:pt x="1268" y="363"/>
                  </a:lnTo>
                  <a:lnTo>
                    <a:pt x="1260" y="339"/>
                  </a:lnTo>
                  <a:lnTo>
                    <a:pt x="1251" y="314"/>
                  </a:lnTo>
                  <a:lnTo>
                    <a:pt x="1241" y="290"/>
                  </a:lnTo>
                  <a:lnTo>
                    <a:pt x="1231" y="268"/>
                  </a:lnTo>
                  <a:lnTo>
                    <a:pt x="1231" y="268"/>
                  </a:lnTo>
                  <a:lnTo>
                    <a:pt x="1222" y="252"/>
                  </a:lnTo>
                  <a:lnTo>
                    <a:pt x="1213" y="237"/>
                  </a:lnTo>
                  <a:lnTo>
                    <a:pt x="1202" y="222"/>
                  </a:lnTo>
                  <a:lnTo>
                    <a:pt x="1192" y="208"/>
                  </a:lnTo>
                  <a:lnTo>
                    <a:pt x="1179" y="195"/>
                  </a:lnTo>
                  <a:lnTo>
                    <a:pt x="1166" y="183"/>
                  </a:lnTo>
                  <a:lnTo>
                    <a:pt x="1152" y="173"/>
                  </a:lnTo>
                  <a:lnTo>
                    <a:pt x="1137" y="162"/>
                  </a:lnTo>
                  <a:lnTo>
                    <a:pt x="1137" y="162"/>
                  </a:lnTo>
                  <a:lnTo>
                    <a:pt x="1120" y="152"/>
                  </a:lnTo>
                  <a:lnTo>
                    <a:pt x="1103" y="141"/>
                  </a:lnTo>
                  <a:lnTo>
                    <a:pt x="1070" y="116"/>
                  </a:lnTo>
                  <a:lnTo>
                    <a:pt x="1053" y="105"/>
                  </a:lnTo>
                  <a:lnTo>
                    <a:pt x="1036" y="93"/>
                  </a:lnTo>
                  <a:lnTo>
                    <a:pt x="1018" y="84"/>
                  </a:lnTo>
                  <a:lnTo>
                    <a:pt x="1001" y="74"/>
                  </a:lnTo>
                  <a:lnTo>
                    <a:pt x="1001" y="74"/>
                  </a:lnTo>
                  <a:lnTo>
                    <a:pt x="984" y="67"/>
                  </a:lnTo>
                  <a:lnTo>
                    <a:pt x="968" y="57"/>
                  </a:lnTo>
                  <a:lnTo>
                    <a:pt x="952" y="50"/>
                  </a:lnTo>
                  <a:lnTo>
                    <a:pt x="943" y="46"/>
                  </a:lnTo>
                  <a:lnTo>
                    <a:pt x="935" y="43"/>
                  </a:lnTo>
                  <a:lnTo>
                    <a:pt x="935" y="43"/>
                  </a:lnTo>
                  <a:lnTo>
                    <a:pt x="887" y="31"/>
                  </a:lnTo>
                  <a:lnTo>
                    <a:pt x="840" y="20"/>
                  </a:lnTo>
                  <a:lnTo>
                    <a:pt x="840" y="20"/>
                  </a:lnTo>
                  <a:lnTo>
                    <a:pt x="819" y="14"/>
                  </a:lnTo>
                  <a:lnTo>
                    <a:pt x="798" y="10"/>
                  </a:lnTo>
                  <a:lnTo>
                    <a:pt x="776" y="6"/>
                  </a:lnTo>
                  <a:lnTo>
                    <a:pt x="755" y="4"/>
                  </a:lnTo>
                  <a:lnTo>
                    <a:pt x="712" y="1"/>
                  </a:lnTo>
                  <a:lnTo>
                    <a:pt x="668" y="0"/>
                  </a:lnTo>
                  <a:lnTo>
                    <a:pt x="668" y="0"/>
                  </a:lnTo>
                  <a:lnTo>
                    <a:pt x="648" y="0"/>
                  </a:lnTo>
                  <a:lnTo>
                    <a:pt x="620" y="1"/>
                  </a:lnTo>
                  <a:lnTo>
                    <a:pt x="555" y="6"/>
                  </a:lnTo>
                  <a:lnTo>
                    <a:pt x="485" y="14"/>
                  </a:lnTo>
                  <a:lnTo>
                    <a:pt x="453" y="18"/>
                  </a:lnTo>
                  <a:lnTo>
                    <a:pt x="423" y="23"/>
                  </a:lnTo>
                  <a:lnTo>
                    <a:pt x="423" y="23"/>
                  </a:lnTo>
                  <a:lnTo>
                    <a:pt x="394" y="30"/>
                  </a:lnTo>
                  <a:lnTo>
                    <a:pt x="368" y="38"/>
                  </a:lnTo>
                  <a:lnTo>
                    <a:pt x="341" y="47"/>
                  </a:lnTo>
                  <a:lnTo>
                    <a:pt x="317" y="59"/>
                  </a:lnTo>
                  <a:lnTo>
                    <a:pt x="292" y="72"/>
                  </a:lnTo>
                  <a:lnTo>
                    <a:pt x="268" y="86"/>
                  </a:lnTo>
                  <a:lnTo>
                    <a:pt x="245" y="102"/>
                  </a:lnTo>
                  <a:lnTo>
                    <a:pt x="222" y="120"/>
                  </a:lnTo>
                  <a:lnTo>
                    <a:pt x="222" y="120"/>
                  </a:lnTo>
                  <a:lnTo>
                    <a:pt x="179" y="153"/>
                  </a:lnTo>
                  <a:lnTo>
                    <a:pt x="158" y="170"/>
                  </a:lnTo>
                  <a:lnTo>
                    <a:pt x="139" y="187"/>
                  </a:lnTo>
                  <a:lnTo>
                    <a:pt x="119" y="204"/>
                  </a:lnTo>
                  <a:lnTo>
                    <a:pt x="101" y="224"/>
                  </a:lnTo>
                  <a:lnTo>
                    <a:pt x="84" y="244"/>
                  </a:lnTo>
                  <a:lnTo>
                    <a:pt x="69" y="268"/>
                  </a:lnTo>
                  <a:lnTo>
                    <a:pt x="69" y="268"/>
                  </a:lnTo>
                  <a:lnTo>
                    <a:pt x="58" y="290"/>
                  </a:lnTo>
                  <a:lnTo>
                    <a:pt x="47" y="312"/>
                  </a:lnTo>
                  <a:lnTo>
                    <a:pt x="38" y="336"/>
                  </a:lnTo>
                  <a:lnTo>
                    <a:pt x="28" y="360"/>
                  </a:lnTo>
                  <a:lnTo>
                    <a:pt x="28" y="360"/>
                  </a:lnTo>
                  <a:lnTo>
                    <a:pt x="22" y="371"/>
                  </a:lnTo>
                  <a:lnTo>
                    <a:pt x="18" y="384"/>
                  </a:lnTo>
                  <a:lnTo>
                    <a:pt x="16" y="399"/>
                  </a:lnTo>
                  <a:lnTo>
                    <a:pt x="14" y="412"/>
                  </a:lnTo>
                  <a:lnTo>
                    <a:pt x="12" y="441"/>
                  </a:lnTo>
                  <a:lnTo>
                    <a:pt x="9" y="468"/>
                  </a:lnTo>
                  <a:lnTo>
                    <a:pt x="9" y="468"/>
                  </a:lnTo>
                  <a:lnTo>
                    <a:pt x="5" y="492"/>
                  </a:lnTo>
                  <a:lnTo>
                    <a:pt x="3" y="518"/>
                  </a:lnTo>
                  <a:lnTo>
                    <a:pt x="0" y="568"/>
                  </a:lnTo>
                  <a:lnTo>
                    <a:pt x="0" y="617"/>
                  </a:lnTo>
                  <a:lnTo>
                    <a:pt x="0" y="668"/>
                  </a:lnTo>
                  <a:lnTo>
                    <a:pt x="0" y="668"/>
                  </a:lnTo>
                  <a:lnTo>
                    <a:pt x="1" y="685"/>
                  </a:lnTo>
                  <a:lnTo>
                    <a:pt x="3" y="701"/>
                  </a:lnTo>
                  <a:lnTo>
                    <a:pt x="7" y="717"/>
                  </a:lnTo>
                  <a:lnTo>
                    <a:pt x="10" y="731"/>
                  </a:lnTo>
                  <a:lnTo>
                    <a:pt x="10" y="731"/>
                  </a:lnTo>
                  <a:lnTo>
                    <a:pt x="37" y="732"/>
                  </a:lnTo>
                  <a:lnTo>
                    <a:pt x="62" y="735"/>
                  </a:lnTo>
                  <a:lnTo>
                    <a:pt x="62" y="735"/>
                  </a:lnTo>
                  <a:lnTo>
                    <a:pt x="55" y="714"/>
                  </a:lnTo>
                  <a:lnTo>
                    <a:pt x="51" y="694"/>
                  </a:lnTo>
                  <a:lnTo>
                    <a:pt x="47" y="673"/>
                  </a:lnTo>
                  <a:lnTo>
                    <a:pt x="46" y="650"/>
                  </a:lnTo>
                  <a:lnTo>
                    <a:pt x="46" y="650"/>
                  </a:lnTo>
                  <a:lnTo>
                    <a:pt x="47" y="592"/>
                  </a:lnTo>
                  <a:lnTo>
                    <a:pt x="48" y="536"/>
                  </a:lnTo>
                  <a:lnTo>
                    <a:pt x="51" y="507"/>
                  </a:lnTo>
                  <a:lnTo>
                    <a:pt x="54" y="480"/>
                  </a:lnTo>
                  <a:lnTo>
                    <a:pt x="58" y="452"/>
                  </a:lnTo>
                  <a:lnTo>
                    <a:pt x="63" y="425"/>
                  </a:lnTo>
                  <a:lnTo>
                    <a:pt x="69" y="399"/>
                  </a:lnTo>
                  <a:lnTo>
                    <a:pt x="77" y="371"/>
                  </a:lnTo>
                  <a:lnTo>
                    <a:pt x="86" y="346"/>
                  </a:lnTo>
                  <a:lnTo>
                    <a:pt x="97" y="320"/>
                  </a:lnTo>
                  <a:lnTo>
                    <a:pt x="110" y="295"/>
                  </a:lnTo>
                  <a:lnTo>
                    <a:pt x="124" y="272"/>
                  </a:lnTo>
                  <a:lnTo>
                    <a:pt x="141" y="247"/>
                  </a:lnTo>
                  <a:lnTo>
                    <a:pt x="161" y="225"/>
                  </a:lnTo>
                  <a:lnTo>
                    <a:pt x="161" y="225"/>
                  </a:lnTo>
                  <a:lnTo>
                    <a:pt x="170" y="214"/>
                  </a:lnTo>
                  <a:lnTo>
                    <a:pt x="182" y="204"/>
                  </a:lnTo>
                  <a:lnTo>
                    <a:pt x="205" y="187"/>
                  </a:lnTo>
                  <a:lnTo>
                    <a:pt x="230" y="170"/>
                  </a:lnTo>
                  <a:lnTo>
                    <a:pt x="254" y="153"/>
                  </a:lnTo>
                  <a:lnTo>
                    <a:pt x="254" y="153"/>
                  </a:lnTo>
                  <a:lnTo>
                    <a:pt x="284" y="131"/>
                  </a:lnTo>
                  <a:lnTo>
                    <a:pt x="298" y="120"/>
                  </a:lnTo>
                  <a:lnTo>
                    <a:pt x="314" y="111"/>
                  </a:lnTo>
                  <a:lnTo>
                    <a:pt x="330" y="102"/>
                  </a:lnTo>
                  <a:lnTo>
                    <a:pt x="347" y="94"/>
                  </a:lnTo>
                  <a:lnTo>
                    <a:pt x="362" y="86"/>
                  </a:lnTo>
                  <a:lnTo>
                    <a:pt x="381" y="80"/>
                  </a:lnTo>
                  <a:lnTo>
                    <a:pt x="381" y="80"/>
                  </a:lnTo>
                  <a:lnTo>
                    <a:pt x="398" y="74"/>
                  </a:lnTo>
                  <a:lnTo>
                    <a:pt x="417" y="71"/>
                  </a:lnTo>
                  <a:lnTo>
                    <a:pt x="459" y="63"/>
                  </a:lnTo>
                  <a:lnTo>
                    <a:pt x="502" y="56"/>
                  </a:lnTo>
                  <a:lnTo>
                    <a:pt x="546" y="52"/>
                  </a:lnTo>
                  <a:lnTo>
                    <a:pt x="585" y="50"/>
                  </a:lnTo>
                  <a:lnTo>
                    <a:pt x="620" y="47"/>
                  </a:lnTo>
                  <a:lnTo>
                    <a:pt x="649" y="47"/>
                  </a:lnTo>
                  <a:lnTo>
                    <a:pt x="667" y="47"/>
                  </a:lnTo>
                  <a:lnTo>
                    <a:pt x="667" y="47"/>
                  </a:lnTo>
                  <a:lnTo>
                    <a:pt x="723" y="50"/>
                  </a:lnTo>
                  <a:lnTo>
                    <a:pt x="752" y="51"/>
                  </a:lnTo>
                  <a:lnTo>
                    <a:pt x="777" y="52"/>
                  </a:lnTo>
                  <a:lnTo>
                    <a:pt x="777" y="52"/>
                  </a:lnTo>
                  <a:lnTo>
                    <a:pt x="789" y="55"/>
                  </a:lnTo>
                  <a:lnTo>
                    <a:pt x="802" y="57"/>
                  </a:lnTo>
                  <a:lnTo>
                    <a:pt x="825" y="65"/>
                  </a:lnTo>
                  <a:lnTo>
                    <a:pt x="850" y="73"/>
                  </a:lnTo>
                  <a:lnTo>
                    <a:pt x="862" y="76"/>
                  </a:lnTo>
                  <a:lnTo>
                    <a:pt x="874" y="78"/>
                  </a:lnTo>
                  <a:lnTo>
                    <a:pt x="874" y="78"/>
                  </a:lnTo>
                  <a:lnTo>
                    <a:pt x="900" y="84"/>
                  </a:lnTo>
                  <a:lnTo>
                    <a:pt x="922" y="90"/>
                  </a:lnTo>
                  <a:lnTo>
                    <a:pt x="934" y="94"/>
                  </a:lnTo>
                  <a:lnTo>
                    <a:pt x="946" y="98"/>
                  </a:lnTo>
                  <a:lnTo>
                    <a:pt x="956" y="103"/>
                  </a:lnTo>
                  <a:lnTo>
                    <a:pt x="968" y="111"/>
                  </a:lnTo>
                  <a:lnTo>
                    <a:pt x="968" y="111"/>
                  </a:lnTo>
                  <a:lnTo>
                    <a:pt x="986" y="123"/>
                  </a:lnTo>
                  <a:lnTo>
                    <a:pt x="1006" y="137"/>
                  </a:lnTo>
                  <a:lnTo>
                    <a:pt x="1026" y="152"/>
                  </a:lnTo>
                  <a:lnTo>
                    <a:pt x="1036" y="157"/>
                  </a:lnTo>
                  <a:lnTo>
                    <a:pt x="1045" y="162"/>
                  </a:lnTo>
                  <a:lnTo>
                    <a:pt x="1045" y="162"/>
                  </a:lnTo>
                  <a:lnTo>
                    <a:pt x="1067" y="173"/>
                  </a:lnTo>
                  <a:lnTo>
                    <a:pt x="1088" y="186"/>
                  </a:lnTo>
                  <a:lnTo>
                    <a:pt x="1109" y="199"/>
                  </a:lnTo>
                  <a:lnTo>
                    <a:pt x="1129" y="214"/>
                  </a:lnTo>
                  <a:lnTo>
                    <a:pt x="1147" y="231"/>
                  </a:lnTo>
                  <a:lnTo>
                    <a:pt x="1164" y="250"/>
                  </a:lnTo>
                  <a:lnTo>
                    <a:pt x="1179" y="269"/>
                  </a:lnTo>
                  <a:lnTo>
                    <a:pt x="1192" y="292"/>
                  </a:lnTo>
                  <a:lnTo>
                    <a:pt x="1192" y="292"/>
                  </a:lnTo>
                  <a:lnTo>
                    <a:pt x="1203" y="316"/>
                  </a:lnTo>
                  <a:lnTo>
                    <a:pt x="1213" y="343"/>
                  </a:lnTo>
                  <a:lnTo>
                    <a:pt x="1222" y="370"/>
                  </a:lnTo>
                  <a:lnTo>
                    <a:pt x="1231" y="397"/>
                  </a:lnTo>
                  <a:lnTo>
                    <a:pt x="1244" y="454"/>
                  </a:lnTo>
                  <a:lnTo>
                    <a:pt x="1257" y="509"/>
                  </a:lnTo>
                  <a:lnTo>
                    <a:pt x="1257" y="509"/>
                  </a:lnTo>
                  <a:lnTo>
                    <a:pt x="1264" y="539"/>
                  </a:lnTo>
                  <a:lnTo>
                    <a:pt x="1269" y="569"/>
                  </a:lnTo>
                  <a:lnTo>
                    <a:pt x="1273" y="599"/>
                  </a:lnTo>
                  <a:lnTo>
                    <a:pt x="1277" y="629"/>
                  </a:lnTo>
                  <a:lnTo>
                    <a:pt x="1278" y="660"/>
                  </a:lnTo>
                  <a:lnTo>
                    <a:pt x="1278" y="692"/>
                  </a:lnTo>
                  <a:lnTo>
                    <a:pt x="1277" y="722"/>
                  </a:lnTo>
                  <a:lnTo>
                    <a:pt x="1273" y="753"/>
                  </a:lnTo>
                  <a:lnTo>
                    <a:pt x="1269" y="783"/>
                  </a:lnTo>
                  <a:lnTo>
                    <a:pt x="1262" y="813"/>
                  </a:lnTo>
                  <a:lnTo>
                    <a:pt x="1254" y="843"/>
                  </a:lnTo>
                  <a:lnTo>
                    <a:pt x="1244" y="872"/>
                  </a:lnTo>
                  <a:lnTo>
                    <a:pt x="1232" y="900"/>
                  </a:lnTo>
                  <a:lnTo>
                    <a:pt x="1218" y="926"/>
                  </a:lnTo>
                  <a:lnTo>
                    <a:pt x="1202" y="952"/>
                  </a:lnTo>
                  <a:lnTo>
                    <a:pt x="1184" y="977"/>
                  </a:lnTo>
                  <a:lnTo>
                    <a:pt x="1184" y="977"/>
                  </a:lnTo>
                  <a:lnTo>
                    <a:pt x="1164" y="999"/>
                  </a:lnTo>
                  <a:lnTo>
                    <a:pt x="1142" y="1019"/>
                  </a:lnTo>
                  <a:lnTo>
                    <a:pt x="1118" y="1037"/>
                  </a:lnTo>
                  <a:lnTo>
                    <a:pt x="1095" y="1053"/>
                  </a:lnTo>
                  <a:lnTo>
                    <a:pt x="1069" y="1067"/>
                  </a:lnTo>
                  <a:lnTo>
                    <a:pt x="1041" y="1080"/>
                  </a:lnTo>
                  <a:lnTo>
                    <a:pt x="1014" y="1091"/>
                  </a:lnTo>
                  <a:lnTo>
                    <a:pt x="985" y="1101"/>
                  </a:lnTo>
                  <a:lnTo>
                    <a:pt x="956" y="1109"/>
                  </a:lnTo>
                  <a:lnTo>
                    <a:pt x="926" y="1117"/>
                  </a:lnTo>
                  <a:lnTo>
                    <a:pt x="896" y="1123"/>
                  </a:lnTo>
                  <a:lnTo>
                    <a:pt x="866" y="1129"/>
                  </a:lnTo>
                  <a:lnTo>
                    <a:pt x="808" y="1138"/>
                  </a:lnTo>
                  <a:lnTo>
                    <a:pt x="751" y="1143"/>
                  </a:lnTo>
                  <a:lnTo>
                    <a:pt x="751" y="1143"/>
                  </a:lnTo>
                  <a:lnTo>
                    <a:pt x="725" y="1146"/>
                  </a:lnTo>
                  <a:lnTo>
                    <a:pt x="697" y="1146"/>
                  </a:lnTo>
                  <a:lnTo>
                    <a:pt x="670" y="1146"/>
                  </a:lnTo>
                  <a:lnTo>
                    <a:pt x="641" y="1144"/>
                  </a:lnTo>
                  <a:lnTo>
                    <a:pt x="586" y="1138"/>
                  </a:lnTo>
                  <a:lnTo>
                    <a:pt x="531" y="1131"/>
                  </a:lnTo>
                  <a:lnTo>
                    <a:pt x="531" y="1131"/>
                  </a:lnTo>
                  <a:lnTo>
                    <a:pt x="531" y="1177"/>
                  </a:lnTo>
                  <a:lnTo>
                    <a:pt x="531" y="1177"/>
                  </a:lnTo>
                  <a:lnTo>
                    <a:pt x="572" y="1183"/>
                  </a:lnTo>
                  <a:lnTo>
                    <a:pt x="572" y="1183"/>
                  </a:lnTo>
                  <a:lnTo>
                    <a:pt x="597" y="1186"/>
                  </a:lnTo>
                  <a:lnTo>
                    <a:pt x="621" y="1187"/>
                  </a:lnTo>
                  <a:lnTo>
                    <a:pt x="671" y="1187"/>
                  </a:lnTo>
                  <a:lnTo>
                    <a:pt x="671" y="1187"/>
                  </a:lnTo>
                  <a:lnTo>
                    <a:pt x="734" y="1190"/>
                  </a:lnTo>
                  <a:lnTo>
                    <a:pt x="748" y="1190"/>
                  </a:lnTo>
                  <a:lnTo>
                    <a:pt x="764" y="1189"/>
                  </a:lnTo>
                  <a:lnTo>
                    <a:pt x="780" y="1187"/>
                  </a:lnTo>
                  <a:lnTo>
                    <a:pt x="794" y="1185"/>
                  </a:lnTo>
                  <a:lnTo>
                    <a:pt x="794" y="1185"/>
                  </a:lnTo>
                  <a:lnTo>
                    <a:pt x="819" y="1180"/>
                  </a:lnTo>
                  <a:lnTo>
                    <a:pt x="842" y="1177"/>
                  </a:lnTo>
                  <a:lnTo>
                    <a:pt x="867" y="1176"/>
                  </a:lnTo>
                  <a:lnTo>
                    <a:pt x="891" y="1172"/>
                  </a:lnTo>
                  <a:lnTo>
                    <a:pt x="891" y="1172"/>
                  </a:lnTo>
                  <a:lnTo>
                    <a:pt x="916" y="1166"/>
                  </a:lnTo>
                  <a:lnTo>
                    <a:pt x="941" y="1160"/>
                  </a:lnTo>
                  <a:lnTo>
                    <a:pt x="989" y="1147"/>
                  </a:lnTo>
                  <a:lnTo>
                    <a:pt x="989" y="1147"/>
                  </a:lnTo>
                  <a:lnTo>
                    <a:pt x="1014" y="1139"/>
                  </a:lnTo>
                  <a:lnTo>
                    <a:pt x="1039" y="1130"/>
                  </a:lnTo>
                  <a:lnTo>
                    <a:pt x="1064" y="1119"/>
                  </a:lnTo>
                  <a:lnTo>
                    <a:pt x="1087" y="1106"/>
                  </a:lnTo>
                  <a:lnTo>
                    <a:pt x="1111" y="1093"/>
                  </a:lnTo>
                  <a:lnTo>
                    <a:pt x="1133" y="1079"/>
                  </a:lnTo>
                  <a:lnTo>
                    <a:pt x="1154" y="1063"/>
                  </a:lnTo>
                  <a:lnTo>
                    <a:pt x="1175" y="1047"/>
                  </a:lnTo>
                  <a:lnTo>
                    <a:pt x="1175" y="1047"/>
                  </a:lnTo>
                  <a:lnTo>
                    <a:pt x="1196" y="1030"/>
                  </a:lnTo>
                  <a:lnTo>
                    <a:pt x="1214" y="1011"/>
                  </a:lnTo>
                  <a:lnTo>
                    <a:pt x="1231" y="991"/>
                  </a:lnTo>
                  <a:lnTo>
                    <a:pt x="1247" y="970"/>
                  </a:lnTo>
                  <a:lnTo>
                    <a:pt x="1260" y="949"/>
                  </a:lnTo>
                  <a:lnTo>
                    <a:pt x="1271" y="927"/>
                  </a:lnTo>
                  <a:lnTo>
                    <a:pt x="1282" y="904"/>
                  </a:lnTo>
                  <a:lnTo>
                    <a:pt x="1290" y="880"/>
                  </a:lnTo>
                  <a:lnTo>
                    <a:pt x="1298" y="857"/>
                  </a:lnTo>
                  <a:lnTo>
                    <a:pt x="1304" y="832"/>
                  </a:lnTo>
                  <a:lnTo>
                    <a:pt x="1309" y="807"/>
                  </a:lnTo>
                  <a:lnTo>
                    <a:pt x="1313" y="782"/>
                  </a:lnTo>
                  <a:lnTo>
                    <a:pt x="1317" y="756"/>
                  </a:lnTo>
                  <a:lnTo>
                    <a:pt x="1320" y="730"/>
                  </a:lnTo>
                  <a:lnTo>
                    <a:pt x="1323" y="677"/>
                  </a:lnTo>
                  <a:lnTo>
                    <a:pt x="1323" y="677"/>
                  </a:lnTo>
                  <a:lnTo>
                    <a:pt x="1323" y="650"/>
                  </a:lnTo>
                  <a:lnTo>
                    <a:pt x="1321" y="622"/>
                  </a:lnTo>
                  <a:lnTo>
                    <a:pt x="1319" y="596"/>
                  </a:lnTo>
                  <a:lnTo>
                    <a:pt x="1315" y="569"/>
                  </a:lnTo>
                  <a:lnTo>
                    <a:pt x="1306" y="515"/>
                  </a:lnTo>
                  <a:lnTo>
                    <a:pt x="1294" y="462"/>
                  </a:lnTo>
                  <a:lnTo>
                    <a:pt x="1294" y="46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09" name="Freeform 1121"/>
            <p:cNvSpPr>
              <a:spLocks noEditPoints="1"/>
            </p:cNvSpPr>
            <p:nvPr/>
          </p:nvSpPr>
          <p:spPr bwMode="auto">
            <a:xfrm>
              <a:off x="4541838" y="4183063"/>
              <a:ext cx="63500" cy="57150"/>
            </a:xfrm>
            <a:custGeom>
              <a:avLst/>
              <a:gdLst/>
              <a:ahLst/>
              <a:cxnLst>
                <a:cxn ang="0">
                  <a:pos x="75" y="0"/>
                </a:cxn>
                <a:cxn ang="0">
                  <a:pos x="48" y="7"/>
                </a:cxn>
                <a:cxn ang="0">
                  <a:pos x="21" y="23"/>
                </a:cxn>
                <a:cxn ang="0">
                  <a:pos x="11" y="32"/>
                </a:cxn>
                <a:cxn ang="0">
                  <a:pos x="4" y="45"/>
                </a:cxn>
                <a:cxn ang="0">
                  <a:pos x="0" y="58"/>
                </a:cxn>
                <a:cxn ang="0">
                  <a:pos x="2" y="74"/>
                </a:cxn>
                <a:cxn ang="0">
                  <a:pos x="6" y="87"/>
                </a:cxn>
                <a:cxn ang="0">
                  <a:pos x="17" y="111"/>
                </a:cxn>
                <a:cxn ang="0">
                  <a:pos x="27" y="122"/>
                </a:cxn>
                <a:cxn ang="0">
                  <a:pos x="50" y="140"/>
                </a:cxn>
                <a:cxn ang="0">
                  <a:pos x="78" y="145"/>
                </a:cxn>
                <a:cxn ang="0">
                  <a:pos x="83" y="145"/>
                </a:cxn>
                <a:cxn ang="0">
                  <a:pos x="83" y="145"/>
                </a:cxn>
                <a:cxn ang="0">
                  <a:pos x="85" y="145"/>
                </a:cxn>
                <a:cxn ang="0">
                  <a:pos x="93" y="144"/>
                </a:cxn>
                <a:cxn ang="0">
                  <a:pos x="105" y="142"/>
                </a:cxn>
                <a:cxn ang="0">
                  <a:pos x="127" y="132"/>
                </a:cxn>
                <a:cxn ang="0">
                  <a:pos x="138" y="126"/>
                </a:cxn>
                <a:cxn ang="0">
                  <a:pos x="150" y="113"/>
                </a:cxn>
                <a:cxn ang="0">
                  <a:pos x="155" y="98"/>
                </a:cxn>
                <a:cxn ang="0">
                  <a:pos x="157" y="66"/>
                </a:cxn>
                <a:cxn ang="0">
                  <a:pos x="159" y="59"/>
                </a:cxn>
                <a:cxn ang="0">
                  <a:pos x="155" y="45"/>
                </a:cxn>
                <a:cxn ang="0">
                  <a:pos x="148" y="33"/>
                </a:cxn>
                <a:cxn ang="0">
                  <a:pos x="131" y="17"/>
                </a:cxn>
                <a:cxn ang="0">
                  <a:pos x="104" y="4"/>
                </a:cxn>
                <a:cxn ang="0">
                  <a:pos x="75" y="0"/>
                </a:cxn>
                <a:cxn ang="0">
                  <a:pos x="110" y="89"/>
                </a:cxn>
                <a:cxn ang="0">
                  <a:pos x="105" y="93"/>
                </a:cxn>
                <a:cxn ang="0">
                  <a:pos x="91" y="100"/>
                </a:cxn>
                <a:cxn ang="0">
                  <a:pos x="84" y="100"/>
                </a:cxn>
                <a:cxn ang="0">
                  <a:pos x="71" y="98"/>
                </a:cxn>
                <a:cxn ang="0">
                  <a:pos x="62" y="93"/>
                </a:cxn>
                <a:cxn ang="0">
                  <a:pos x="54" y="84"/>
                </a:cxn>
                <a:cxn ang="0">
                  <a:pos x="49" y="72"/>
                </a:cxn>
                <a:cxn ang="0">
                  <a:pos x="48" y="60"/>
                </a:cxn>
                <a:cxn ang="0">
                  <a:pos x="54" y="54"/>
                </a:cxn>
                <a:cxn ang="0">
                  <a:pos x="76" y="46"/>
                </a:cxn>
                <a:cxn ang="0">
                  <a:pos x="82" y="46"/>
                </a:cxn>
                <a:cxn ang="0">
                  <a:pos x="92" y="47"/>
                </a:cxn>
                <a:cxn ang="0">
                  <a:pos x="104" y="54"/>
                </a:cxn>
                <a:cxn ang="0">
                  <a:pos x="112" y="62"/>
                </a:cxn>
                <a:cxn ang="0">
                  <a:pos x="113" y="66"/>
                </a:cxn>
                <a:cxn ang="0">
                  <a:pos x="112" y="85"/>
                </a:cxn>
                <a:cxn ang="0">
                  <a:pos x="110" y="89"/>
                </a:cxn>
              </a:cxnLst>
              <a:rect l="0" t="0" r="r" b="b"/>
              <a:pathLst>
                <a:path w="159" h="145">
                  <a:moveTo>
                    <a:pt x="75" y="0"/>
                  </a:moveTo>
                  <a:lnTo>
                    <a:pt x="75" y="0"/>
                  </a:lnTo>
                  <a:lnTo>
                    <a:pt x="62" y="3"/>
                  </a:lnTo>
                  <a:lnTo>
                    <a:pt x="48" y="7"/>
                  </a:lnTo>
                  <a:lnTo>
                    <a:pt x="33" y="13"/>
                  </a:lnTo>
                  <a:lnTo>
                    <a:pt x="21" y="23"/>
                  </a:lnTo>
                  <a:lnTo>
                    <a:pt x="16" y="26"/>
                  </a:lnTo>
                  <a:lnTo>
                    <a:pt x="11" y="32"/>
                  </a:lnTo>
                  <a:lnTo>
                    <a:pt x="7" y="38"/>
                  </a:lnTo>
                  <a:lnTo>
                    <a:pt x="4" y="45"/>
                  </a:lnTo>
                  <a:lnTo>
                    <a:pt x="2" y="51"/>
                  </a:lnTo>
                  <a:lnTo>
                    <a:pt x="0" y="58"/>
                  </a:lnTo>
                  <a:lnTo>
                    <a:pt x="0" y="66"/>
                  </a:lnTo>
                  <a:lnTo>
                    <a:pt x="2" y="74"/>
                  </a:lnTo>
                  <a:lnTo>
                    <a:pt x="2" y="74"/>
                  </a:lnTo>
                  <a:lnTo>
                    <a:pt x="6" y="87"/>
                  </a:lnTo>
                  <a:lnTo>
                    <a:pt x="11" y="100"/>
                  </a:lnTo>
                  <a:lnTo>
                    <a:pt x="17" y="111"/>
                  </a:lnTo>
                  <a:lnTo>
                    <a:pt x="27" y="122"/>
                  </a:lnTo>
                  <a:lnTo>
                    <a:pt x="27" y="122"/>
                  </a:lnTo>
                  <a:lnTo>
                    <a:pt x="38" y="132"/>
                  </a:lnTo>
                  <a:lnTo>
                    <a:pt x="50" y="140"/>
                  </a:lnTo>
                  <a:lnTo>
                    <a:pt x="63" y="144"/>
                  </a:lnTo>
                  <a:lnTo>
                    <a:pt x="78" y="145"/>
                  </a:lnTo>
                  <a:lnTo>
                    <a:pt x="78" y="145"/>
                  </a:lnTo>
                  <a:lnTo>
                    <a:pt x="83" y="145"/>
                  </a:lnTo>
                  <a:lnTo>
                    <a:pt x="83" y="145"/>
                  </a:lnTo>
                  <a:lnTo>
                    <a:pt x="83" y="145"/>
                  </a:lnTo>
                  <a:lnTo>
                    <a:pt x="83" y="145"/>
                  </a:lnTo>
                  <a:lnTo>
                    <a:pt x="85" y="145"/>
                  </a:lnTo>
                  <a:lnTo>
                    <a:pt x="85" y="145"/>
                  </a:lnTo>
                  <a:lnTo>
                    <a:pt x="93" y="144"/>
                  </a:lnTo>
                  <a:lnTo>
                    <a:pt x="93" y="144"/>
                  </a:lnTo>
                  <a:lnTo>
                    <a:pt x="105" y="142"/>
                  </a:lnTo>
                  <a:lnTo>
                    <a:pt x="117" y="138"/>
                  </a:lnTo>
                  <a:lnTo>
                    <a:pt x="127" y="132"/>
                  </a:lnTo>
                  <a:lnTo>
                    <a:pt x="138" y="126"/>
                  </a:lnTo>
                  <a:lnTo>
                    <a:pt x="138" y="126"/>
                  </a:lnTo>
                  <a:lnTo>
                    <a:pt x="144" y="119"/>
                  </a:lnTo>
                  <a:lnTo>
                    <a:pt x="150" y="113"/>
                  </a:lnTo>
                  <a:lnTo>
                    <a:pt x="152" y="106"/>
                  </a:lnTo>
                  <a:lnTo>
                    <a:pt x="155" y="98"/>
                  </a:lnTo>
                  <a:lnTo>
                    <a:pt x="156" y="83"/>
                  </a:lnTo>
                  <a:lnTo>
                    <a:pt x="157" y="66"/>
                  </a:lnTo>
                  <a:lnTo>
                    <a:pt x="157" y="66"/>
                  </a:lnTo>
                  <a:lnTo>
                    <a:pt x="159" y="59"/>
                  </a:lnTo>
                  <a:lnTo>
                    <a:pt x="157" y="51"/>
                  </a:lnTo>
                  <a:lnTo>
                    <a:pt x="155" y="45"/>
                  </a:lnTo>
                  <a:lnTo>
                    <a:pt x="152" y="38"/>
                  </a:lnTo>
                  <a:lnTo>
                    <a:pt x="148" y="33"/>
                  </a:lnTo>
                  <a:lnTo>
                    <a:pt x="143" y="26"/>
                  </a:lnTo>
                  <a:lnTo>
                    <a:pt x="131" y="17"/>
                  </a:lnTo>
                  <a:lnTo>
                    <a:pt x="118" y="9"/>
                  </a:lnTo>
                  <a:lnTo>
                    <a:pt x="104" y="4"/>
                  </a:lnTo>
                  <a:lnTo>
                    <a:pt x="89" y="2"/>
                  </a:lnTo>
                  <a:lnTo>
                    <a:pt x="75" y="0"/>
                  </a:lnTo>
                  <a:lnTo>
                    <a:pt x="75" y="0"/>
                  </a:lnTo>
                  <a:close/>
                  <a:moveTo>
                    <a:pt x="110" y="89"/>
                  </a:moveTo>
                  <a:lnTo>
                    <a:pt x="110" y="89"/>
                  </a:lnTo>
                  <a:lnTo>
                    <a:pt x="105" y="93"/>
                  </a:lnTo>
                  <a:lnTo>
                    <a:pt x="99" y="97"/>
                  </a:lnTo>
                  <a:lnTo>
                    <a:pt x="91" y="100"/>
                  </a:lnTo>
                  <a:lnTo>
                    <a:pt x="84" y="100"/>
                  </a:lnTo>
                  <a:lnTo>
                    <a:pt x="84" y="100"/>
                  </a:lnTo>
                  <a:lnTo>
                    <a:pt x="76" y="100"/>
                  </a:lnTo>
                  <a:lnTo>
                    <a:pt x="71" y="98"/>
                  </a:lnTo>
                  <a:lnTo>
                    <a:pt x="66" y="96"/>
                  </a:lnTo>
                  <a:lnTo>
                    <a:pt x="62" y="93"/>
                  </a:lnTo>
                  <a:lnTo>
                    <a:pt x="58" y="89"/>
                  </a:lnTo>
                  <a:lnTo>
                    <a:pt x="54" y="84"/>
                  </a:lnTo>
                  <a:lnTo>
                    <a:pt x="49" y="72"/>
                  </a:lnTo>
                  <a:lnTo>
                    <a:pt x="49" y="72"/>
                  </a:lnTo>
                  <a:lnTo>
                    <a:pt x="46" y="66"/>
                  </a:lnTo>
                  <a:lnTo>
                    <a:pt x="48" y="60"/>
                  </a:lnTo>
                  <a:lnTo>
                    <a:pt x="50" y="57"/>
                  </a:lnTo>
                  <a:lnTo>
                    <a:pt x="54" y="54"/>
                  </a:lnTo>
                  <a:lnTo>
                    <a:pt x="66" y="50"/>
                  </a:lnTo>
                  <a:lnTo>
                    <a:pt x="76" y="46"/>
                  </a:lnTo>
                  <a:lnTo>
                    <a:pt x="76" y="46"/>
                  </a:lnTo>
                  <a:lnTo>
                    <a:pt x="82" y="46"/>
                  </a:lnTo>
                  <a:lnTo>
                    <a:pt x="87" y="46"/>
                  </a:lnTo>
                  <a:lnTo>
                    <a:pt x="92" y="47"/>
                  </a:lnTo>
                  <a:lnTo>
                    <a:pt x="99" y="50"/>
                  </a:lnTo>
                  <a:lnTo>
                    <a:pt x="104" y="54"/>
                  </a:lnTo>
                  <a:lnTo>
                    <a:pt x="109" y="58"/>
                  </a:lnTo>
                  <a:lnTo>
                    <a:pt x="112" y="62"/>
                  </a:lnTo>
                  <a:lnTo>
                    <a:pt x="113" y="66"/>
                  </a:lnTo>
                  <a:lnTo>
                    <a:pt x="113" y="66"/>
                  </a:lnTo>
                  <a:lnTo>
                    <a:pt x="112" y="79"/>
                  </a:lnTo>
                  <a:lnTo>
                    <a:pt x="112" y="85"/>
                  </a:lnTo>
                  <a:lnTo>
                    <a:pt x="110" y="89"/>
                  </a:lnTo>
                  <a:lnTo>
                    <a:pt x="110" y="89"/>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10" name="Freeform 1122"/>
            <p:cNvSpPr>
              <a:spLocks noEditPoints="1"/>
            </p:cNvSpPr>
            <p:nvPr/>
          </p:nvSpPr>
          <p:spPr bwMode="auto">
            <a:xfrm>
              <a:off x="4341813" y="4359275"/>
              <a:ext cx="60325" cy="53975"/>
            </a:xfrm>
            <a:custGeom>
              <a:avLst/>
              <a:gdLst/>
              <a:ahLst/>
              <a:cxnLst>
                <a:cxn ang="0">
                  <a:pos x="81" y="0"/>
                </a:cxn>
                <a:cxn ang="0">
                  <a:pos x="52" y="3"/>
                </a:cxn>
                <a:cxn ang="0">
                  <a:pos x="27" y="15"/>
                </a:cxn>
                <a:cxn ang="0">
                  <a:pos x="8" y="34"/>
                </a:cxn>
                <a:cxn ang="0">
                  <a:pos x="2" y="46"/>
                </a:cxn>
                <a:cxn ang="0">
                  <a:pos x="0" y="60"/>
                </a:cxn>
                <a:cxn ang="0">
                  <a:pos x="0" y="74"/>
                </a:cxn>
                <a:cxn ang="0">
                  <a:pos x="8" y="101"/>
                </a:cxn>
                <a:cxn ang="0">
                  <a:pos x="16" y="111"/>
                </a:cxn>
                <a:cxn ang="0">
                  <a:pos x="31" y="125"/>
                </a:cxn>
                <a:cxn ang="0">
                  <a:pos x="51" y="130"/>
                </a:cxn>
                <a:cxn ang="0">
                  <a:pos x="53" y="132"/>
                </a:cxn>
                <a:cxn ang="0">
                  <a:pos x="61" y="136"/>
                </a:cxn>
                <a:cxn ang="0">
                  <a:pos x="67" y="136"/>
                </a:cxn>
                <a:cxn ang="0">
                  <a:pos x="97" y="135"/>
                </a:cxn>
                <a:cxn ang="0">
                  <a:pos x="110" y="130"/>
                </a:cxn>
                <a:cxn ang="0">
                  <a:pos x="123" y="121"/>
                </a:cxn>
                <a:cxn ang="0">
                  <a:pos x="133" y="111"/>
                </a:cxn>
                <a:cxn ang="0">
                  <a:pos x="146" y="94"/>
                </a:cxn>
                <a:cxn ang="0">
                  <a:pos x="150" y="81"/>
                </a:cxn>
                <a:cxn ang="0">
                  <a:pos x="152" y="74"/>
                </a:cxn>
                <a:cxn ang="0">
                  <a:pos x="152" y="59"/>
                </a:cxn>
                <a:cxn ang="0">
                  <a:pos x="148" y="46"/>
                </a:cxn>
                <a:cxn ang="0">
                  <a:pos x="132" y="22"/>
                </a:cxn>
                <a:cxn ang="0">
                  <a:pos x="108" y="7"/>
                </a:cxn>
                <a:cxn ang="0">
                  <a:pos x="81" y="0"/>
                </a:cxn>
                <a:cxn ang="0">
                  <a:pos x="90" y="88"/>
                </a:cxn>
                <a:cxn ang="0">
                  <a:pos x="84" y="91"/>
                </a:cxn>
                <a:cxn ang="0">
                  <a:pos x="77" y="87"/>
                </a:cxn>
                <a:cxn ang="0">
                  <a:pos x="69" y="85"/>
                </a:cxn>
                <a:cxn ang="0">
                  <a:pos x="57" y="85"/>
                </a:cxn>
                <a:cxn ang="0">
                  <a:pos x="48" y="80"/>
                </a:cxn>
                <a:cxn ang="0">
                  <a:pos x="47" y="76"/>
                </a:cxn>
                <a:cxn ang="0">
                  <a:pos x="46" y="60"/>
                </a:cxn>
                <a:cxn ang="0">
                  <a:pos x="47" y="57"/>
                </a:cxn>
                <a:cxn ang="0">
                  <a:pos x="55" y="51"/>
                </a:cxn>
                <a:cxn ang="0">
                  <a:pos x="72" y="46"/>
                </a:cxn>
                <a:cxn ang="0">
                  <a:pos x="81" y="46"/>
                </a:cxn>
                <a:cxn ang="0">
                  <a:pos x="90" y="47"/>
                </a:cxn>
                <a:cxn ang="0">
                  <a:pos x="99" y="54"/>
                </a:cxn>
                <a:cxn ang="0">
                  <a:pos x="104" y="63"/>
                </a:cxn>
                <a:cxn ang="0">
                  <a:pos x="106" y="72"/>
                </a:cxn>
                <a:cxn ang="0">
                  <a:pos x="104" y="77"/>
                </a:cxn>
                <a:cxn ang="0">
                  <a:pos x="90" y="88"/>
                </a:cxn>
              </a:cxnLst>
              <a:rect l="0" t="0" r="r" b="b"/>
              <a:pathLst>
                <a:path w="152" h="136">
                  <a:moveTo>
                    <a:pt x="81" y="0"/>
                  </a:moveTo>
                  <a:lnTo>
                    <a:pt x="81" y="0"/>
                  </a:lnTo>
                  <a:lnTo>
                    <a:pt x="67" y="0"/>
                  </a:lnTo>
                  <a:lnTo>
                    <a:pt x="52" y="3"/>
                  </a:lnTo>
                  <a:lnTo>
                    <a:pt x="39" y="8"/>
                  </a:lnTo>
                  <a:lnTo>
                    <a:pt x="27" y="15"/>
                  </a:lnTo>
                  <a:lnTo>
                    <a:pt x="17" y="24"/>
                  </a:lnTo>
                  <a:lnTo>
                    <a:pt x="8" y="34"/>
                  </a:lnTo>
                  <a:lnTo>
                    <a:pt x="5" y="40"/>
                  </a:lnTo>
                  <a:lnTo>
                    <a:pt x="2" y="46"/>
                  </a:lnTo>
                  <a:lnTo>
                    <a:pt x="1" y="53"/>
                  </a:lnTo>
                  <a:lnTo>
                    <a:pt x="0" y="60"/>
                  </a:lnTo>
                  <a:lnTo>
                    <a:pt x="0" y="60"/>
                  </a:lnTo>
                  <a:lnTo>
                    <a:pt x="0" y="74"/>
                  </a:lnTo>
                  <a:lnTo>
                    <a:pt x="2" y="88"/>
                  </a:lnTo>
                  <a:lnTo>
                    <a:pt x="8" y="101"/>
                  </a:lnTo>
                  <a:lnTo>
                    <a:pt x="16" y="111"/>
                  </a:lnTo>
                  <a:lnTo>
                    <a:pt x="16" y="111"/>
                  </a:lnTo>
                  <a:lnTo>
                    <a:pt x="23" y="119"/>
                  </a:lnTo>
                  <a:lnTo>
                    <a:pt x="31" y="125"/>
                  </a:lnTo>
                  <a:lnTo>
                    <a:pt x="40" y="128"/>
                  </a:lnTo>
                  <a:lnTo>
                    <a:pt x="51" y="130"/>
                  </a:lnTo>
                  <a:lnTo>
                    <a:pt x="51" y="130"/>
                  </a:lnTo>
                  <a:lnTo>
                    <a:pt x="53" y="132"/>
                  </a:lnTo>
                  <a:lnTo>
                    <a:pt x="57" y="135"/>
                  </a:lnTo>
                  <a:lnTo>
                    <a:pt x="61" y="136"/>
                  </a:lnTo>
                  <a:lnTo>
                    <a:pt x="67" y="136"/>
                  </a:lnTo>
                  <a:lnTo>
                    <a:pt x="67" y="136"/>
                  </a:lnTo>
                  <a:lnTo>
                    <a:pt x="82" y="136"/>
                  </a:lnTo>
                  <a:lnTo>
                    <a:pt x="97" y="135"/>
                  </a:lnTo>
                  <a:lnTo>
                    <a:pt x="103" y="132"/>
                  </a:lnTo>
                  <a:lnTo>
                    <a:pt x="110" y="130"/>
                  </a:lnTo>
                  <a:lnTo>
                    <a:pt x="116" y="126"/>
                  </a:lnTo>
                  <a:lnTo>
                    <a:pt x="123" y="121"/>
                  </a:lnTo>
                  <a:lnTo>
                    <a:pt x="123" y="121"/>
                  </a:lnTo>
                  <a:lnTo>
                    <a:pt x="133" y="111"/>
                  </a:lnTo>
                  <a:lnTo>
                    <a:pt x="142" y="101"/>
                  </a:lnTo>
                  <a:lnTo>
                    <a:pt x="146" y="94"/>
                  </a:lnTo>
                  <a:lnTo>
                    <a:pt x="149" y="88"/>
                  </a:lnTo>
                  <a:lnTo>
                    <a:pt x="150" y="81"/>
                  </a:lnTo>
                  <a:lnTo>
                    <a:pt x="152" y="74"/>
                  </a:lnTo>
                  <a:lnTo>
                    <a:pt x="152" y="74"/>
                  </a:lnTo>
                  <a:lnTo>
                    <a:pt x="152" y="67"/>
                  </a:lnTo>
                  <a:lnTo>
                    <a:pt x="152" y="59"/>
                  </a:lnTo>
                  <a:lnTo>
                    <a:pt x="149" y="53"/>
                  </a:lnTo>
                  <a:lnTo>
                    <a:pt x="148" y="46"/>
                  </a:lnTo>
                  <a:lnTo>
                    <a:pt x="140" y="33"/>
                  </a:lnTo>
                  <a:lnTo>
                    <a:pt x="132" y="22"/>
                  </a:lnTo>
                  <a:lnTo>
                    <a:pt x="120" y="13"/>
                  </a:lnTo>
                  <a:lnTo>
                    <a:pt x="108" y="7"/>
                  </a:lnTo>
                  <a:lnTo>
                    <a:pt x="94" y="2"/>
                  </a:lnTo>
                  <a:lnTo>
                    <a:pt x="81" y="0"/>
                  </a:lnTo>
                  <a:lnTo>
                    <a:pt x="81" y="0"/>
                  </a:lnTo>
                  <a:close/>
                  <a:moveTo>
                    <a:pt x="90" y="88"/>
                  </a:moveTo>
                  <a:lnTo>
                    <a:pt x="90" y="88"/>
                  </a:lnTo>
                  <a:lnTo>
                    <a:pt x="84" y="91"/>
                  </a:lnTo>
                  <a:lnTo>
                    <a:pt x="84" y="91"/>
                  </a:lnTo>
                  <a:lnTo>
                    <a:pt x="77" y="87"/>
                  </a:lnTo>
                  <a:lnTo>
                    <a:pt x="73" y="85"/>
                  </a:lnTo>
                  <a:lnTo>
                    <a:pt x="69" y="85"/>
                  </a:lnTo>
                  <a:lnTo>
                    <a:pt x="69" y="85"/>
                  </a:lnTo>
                  <a:lnTo>
                    <a:pt x="57" y="85"/>
                  </a:lnTo>
                  <a:lnTo>
                    <a:pt x="52" y="84"/>
                  </a:lnTo>
                  <a:lnTo>
                    <a:pt x="48" y="80"/>
                  </a:lnTo>
                  <a:lnTo>
                    <a:pt x="48" y="80"/>
                  </a:lnTo>
                  <a:lnTo>
                    <a:pt x="47" y="76"/>
                  </a:lnTo>
                  <a:lnTo>
                    <a:pt x="46" y="71"/>
                  </a:lnTo>
                  <a:lnTo>
                    <a:pt x="46" y="60"/>
                  </a:lnTo>
                  <a:lnTo>
                    <a:pt x="46" y="60"/>
                  </a:lnTo>
                  <a:lnTo>
                    <a:pt x="47" y="57"/>
                  </a:lnTo>
                  <a:lnTo>
                    <a:pt x="50" y="54"/>
                  </a:lnTo>
                  <a:lnTo>
                    <a:pt x="55" y="51"/>
                  </a:lnTo>
                  <a:lnTo>
                    <a:pt x="60" y="49"/>
                  </a:lnTo>
                  <a:lnTo>
                    <a:pt x="72" y="46"/>
                  </a:lnTo>
                  <a:lnTo>
                    <a:pt x="81" y="46"/>
                  </a:lnTo>
                  <a:lnTo>
                    <a:pt x="81" y="46"/>
                  </a:lnTo>
                  <a:lnTo>
                    <a:pt x="85" y="46"/>
                  </a:lnTo>
                  <a:lnTo>
                    <a:pt x="90" y="47"/>
                  </a:lnTo>
                  <a:lnTo>
                    <a:pt x="94" y="50"/>
                  </a:lnTo>
                  <a:lnTo>
                    <a:pt x="99" y="54"/>
                  </a:lnTo>
                  <a:lnTo>
                    <a:pt x="102" y="58"/>
                  </a:lnTo>
                  <a:lnTo>
                    <a:pt x="104" y="63"/>
                  </a:lnTo>
                  <a:lnTo>
                    <a:pt x="106" y="68"/>
                  </a:lnTo>
                  <a:lnTo>
                    <a:pt x="106" y="72"/>
                  </a:lnTo>
                  <a:lnTo>
                    <a:pt x="106" y="72"/>
                  </a:lnTo>
                  <a:lnTo>
                    <a:pt x="104" y="77"/>
                  </a:lnTo>
                  <a:lnTo>
                    <a:pt x="99" y="81"/>
                  </a:lnTo>
                  <a:lnTo>
                    <a:pt x="90" y="88"/>
                  </a:lnTo>
                  <a:lnTo>
                    <a:pt x="90" y="88"/>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11" name="Freeform 1123"/>
            <p:cNvSpPr>
              <a:spLocks noEditPoints="1"/>
            </p:cNvSpPr>
            <p:nvPr/>
          </p:nvSpPr>
          <p:spPr bwMode="auto">
            <a:xfrm>
              <a:off x="4740276" y="4354513"/>
              <a:ext cx="58738" cy="55563"/>
            </a:xfrm>
            <a:custGeom>
              <a:avLst/>
              <a:gdLst/>
              <a:ahLst/>
              <a:cxnLst>
                <a:cxn ang="0">
                  <a:pos x="80" y="0"/>
                </a:cxn>
                <a:cxn ang="0">
                  <a:pos x="67" y="0"/>
                </a:cxn>
                <a:cxn ang="0">
                  <a:pos x="39" y="10"/>
                </a:cxn>
                <a:cxn ang="0">
                  <a:pos x="17" y="28"/>
                </a:cxn>
                <a:cxn ang="0">
                  <a:pos x="2" y="52"/>
                </a:cxn>
                <a:cxn ang="0">
                  <a:pos x="0" y="65"/>
                </a:cxn>
                <a:cxn ang="0">
                  <a:pos x="0" y="80"/>
                </a:cxn>
                <a:cxn ang="0">
                  <a:pos x="8" y="105"/>
                </a:cxn>
                <a:cxn ang="0">
                  <a:pos x="23" y="125"/>
                </a:cxn>
                <a:cxn ang="0">
                  <a:pos x="48" y="135"/>
                </a:cxn>
                <a:cxn ang="0">
                  <a:pos x="64" y="138"/>
                </a:cxn>
                <a:cxn ang="0">
                  <a:pos x="65" y="138"/>
                </a:cxn>
                <a:cxn ang="0">
                  <a:pos x="67" y="138"/>
                </a:cxn>
                <a:cxn ang="0">
                  <a:pos x="94" y="137"/>
                </a:cxn>
                <a:cxn ang="0">
                  <a:pos x="112" y="129"/>
                </a:cxn>
                <a:cxn ang="0">
                  <a:pos x="118" y="125"/>
                </a:cxn>
                <a:cxn ang="0">
                  <a:pos x="137" y="105"/>
                </a:cxn>
                <a:cxn ang="0">
                  <a:pos x="142" y="93"/>
                </a:cxn>
                <a:cxn ang="0">
                  <a:pos x="146" y="80"/>
                </a:cxn>
                <a:cxn ang="0">
                  <a:pos x="146" y="74"/>
                </a:cxn>
                <a:cxn ang="0">
                  <a:pos x="141" y="53"/>
                </a:cxn>
                <a:cxn ang="0">
                  <a:pos x="127" y="29"/>
                </a:cxn>
                <a:cxn ang="0">
                  <a:pos x="104" y="11"/>
                </a:cxn>
                <a:cxn ang="0">
                  <a:pos x="80" y="0"/>
                </a:cxn>
                <a:cxn ang="0">
                  <a:pos x="67" y="92"/>
                </a:cxn>
                <a:cxn ang="0">
                  <a:pos x="64" y="92"/>
                </a:cxn>
                <a:cxn ang="0">
                  <a:pos x="64" y="92"/>
                </a:cxn>
                <a:cxn ang="0">
                  <a:pos x="57" y="91"/>
                </a:cxn>
                <a:cxn ang="0">
                  <a:pos x="48" y="87"/>
                </a:cxn>
                <a:cxn ang="0">
                  <a:pos x="44" y="79"/>
                </a:cxn>
                <a:cxn ang="0">
                  <a:pos x="46" y="70"/>
                </a:cxn>
                <a:cxn ang="0">
                  <a:pos x="53" y="57"/>
                </a:cxn>
                <a:cxn ang="0">
                  <a:pos x="60" y="50"/>
                </a:cxn>
                <a:cxn ang="0">
                  <a:pos x="69" y="46"/>
                </a:cxn>
                <a:cxn ang="0">
                  <a:pos x="77" y="49"/>
                </a:cxn>
                <a:cxn ang="0">
                  <a:pos x="85" y="53"/>
                </a:cxn>
                <a:cxn ang="0">
                  <a:pos x="98" y="66"/>
                </a:cxn>
                <a:cxn ang="0">
                  <a:pos x="101" y="75"/>
                </a:cxn>
                <a:cxn ang="0">
                  <a:pos x="99" y="80"/>
                </a:cxn>
                <a:cxn ang="0">
                  <a:pos x="93" y="88"/>
                </a:cxn>
                <a:cxn ang="0">
                  <a:pos x="77" y="92"/>
                </a:cxn>
                <a:cxn ang="0">
                  <a:pos x="67" y="92"/>
                </a:cxn>
              </a:cxnLst>
              <a:rect l="0" t="0" r="r" b="b"/>
              <a:pathLst>
                <a:path w="146" h="138">
                  <a:moveTo>
                    <a:pt x="80" y="0"/>
                  </a:moveTo>
                  <a:lnTo>
                    <a:pt x="80" y="0"/>
                  </a:lnTo>
                  <a:lnTo>
                    <a:pt x="73" y="0"/>
                  </a:lnTo>
                  <a:lnTo>
                    <a:pt x="67" y="0"/>
                  </a:lnTo>
                  <a:lnTo>
                    <a:pt x="52" y="4"/>
                  </a:lnTo>
                  <a:lnTo>
                    <a:pt x="39" y="10"/>
                  </a:lnTo>
                  <a:lnTo>
                    <a:pt x="27" y="17"/>
                  </a:lnTo>
                  <a:lnTo>
                    <a:pt x="17" y="28"/>
                  </a:lnTo>
                  <a:lnTo>
                    <a:pt x="8" y="40"/>
                  </a:lnTo>
                  <a:lnTo>
                    <a:pt x="2" y="52"/>
                  </a:lnTo>
                  <a:lnTo>
                    <a:pt x="0" y="58"/>
                  </a:lnTo>
                  <a:lnTo>
                    <a:pt x="0" y="65"/>
                  </a:lnTo>
                  <a:lnTo>
                    <a:pt x="0" y="65"/>
                  </a:lnTo>
                  <a:lnTo>
                    <a:pt x="0" y="80"/>
                  </a:lnTo>
                  <a:lnTo>
                    <a:pt x="2" y="93"/>
                  </a:lnTo>
                  <a:lnTo>
                    <a:pt x="8" y="105"/>
                  </a:lnTo>
                  <a:lnTo>
                    <a:pt x="14" y="117"/>
                  </a:lnTo>
                  <a:lnTo>
                    <a:pt x="23" y="125"/>
                  </a:lnTo>
                  <a:lnTo>
                    <a:pt x="35" y="131"/>
                  </a:lnTo>
                  <a:lnTo>
                    <a:pt x="48" y="135"/>
                  </a:lnTo>
                  <a:lnTo>
                    <a:pt x="64" y="138"/>
                  </a:lnTo>
                  <a:lnTo>
                    <a:pt x="64" y="138"/>
                  </a:lnTo>
                  <a:lnTo>
                    <a:pt x="65" y="138"/>
                  </a:lnTo>
                  <a:lnTo>
                    <a:pt x="65" y="138"/>
                  </a:lnTo>
                  <a:lnTo>
                    <a:pt x="67" y="138"/>
                  </a:lnTo>
                  <a:lnTo>
                    <a:pt x="67" y="138"/>
                  </a:lnTo>
                  <a:lnTo>
                    <a:pt x="81" y="138"/>
                  </a:lnTo>
                  <a:lnTo>
                    <a:pt x="94" y="137"/>
                  </a:lnTo>
                  <a:lnTo>
                    <a:pt x="106" y="133"/>
                  </a:lnTo>
                  <a:lnTo>
                    <a:pt x="112" y="129"/>
                  </a:lnTo>
                  <a:lnTo>
                    <a:pt x="118" y="125"/>
                  </a:lnTo>
                  <a:lnTo>
                    <a:pt x="118" y="125"/>
                  </a:lnTo>
                  <a:lnTo>
                    <a:pt x="128" y="116"/>
                  </a:lnTo>
                  <a:lnTo>
                    <a:pt x="137" y="105"/>
                  </a:lnTo>
                  <a:lnTo>
                    <a:pt x="140" y="100"/>
                  </a:lnTo>
                  <a:lnTo>
                    <a:pt x="142" y="93"/>
                  </a:lnTo>
                  <a:lnTo>
                    <a:pt x="145" y="87"/>
                  </a:lnTo>
                  <a:lnTo>
                    <a:pt x="146" y="80"/>
                  </a:lnTo>
                  <a:lnTo>
                    <a:pt x="146" y="80"/>
                  </a:lnTo>
                  <a:lnTo>
                    <a:pt x="146" y="74"/>
                  </a:lnTo>
                  <a:lnTo>
                    <a:pt x="145" y="66"/>
                  </a:lnTo>
                  <a:lnTo>
                    <a:pt x="141" y="53"/>
                  </a:lnTo>
                  <a:lnTo>
                    <a:pt x="136" y="41"/>
                  </a:lnTo>
                  <a:lnTo>
                    <a:pt x="127" y="29"/>
                  </a:lnTo>
                  <a:lnTo>
                    <a:pt x="116" y="19"/>
                  </a:lnTo>
                  <a:lnTo>
                    <a:pt x="104" y="11"/>
                  </a:lnTo>
                  <a:lnTo>
                    <a:pt x="93" y="4"/>
                  </a:lnTo>
                  <a:lnTo>
                    <a:pt x="80" y="0"/>
                  </a:lnTo>
                  <a:lnTo>
                    <a:pt x="80" y="0"/>
                  </a:lnTo>
                  <a:close/>
                  <a:moveTo>
                    <a:pt x="67" y="92"/>
                  </a:moveTo>
                  <a:lnTo>
                    <a:pt x="67" y="92"/>
                  </a:lnTo>
                  <a:lnTo>
                    <a:pt x="64" y="92"/>
                  </a:lnTo>
                  <a:lnTo>
                    <a:pt x="64" y="92"/>
                  </a:lnTo>
                  <a:lnTo>
                    <a:pt x="64" y="92"/>
                  </a:lnTo>
                  <a:lnTo>
                    <a:pt x="64" y="92"/>
                  </a:lnTo>
                  <a:lnTo>
                    <a:pt x="57" y="91"/>
                  </a:lnTo>
                  <a:lnTo>
                    <a:pt x="52" y="89"/>
                  </a:lnTo>
                  <a:lnTo>
                    <a:pt x="48" y="87"/>
                  </a:lnTo>
                  <a:lnTo>
                    <a:pt x="46" y="83"/>
                  </a:lnTo>
                  <a:lnTo>
                    <a:pt x="44" y="79"/>
                  </a:lnTo>
                  <a:lnTo>
                    <a:pt x="44" y="74"/>
                  </a:lnTo>
                  <a:lnTo>
                    <a:pt x="46" y="70"/>
                  </a:lnTo>
                  <a:lnTo>
                    <a:pt x="47" y="65"/>
                  </a:lnTo>
                  <a:lnTo>
                    <a:pt x="53" y="57"/>
                  </a:lnTo>
                  <a:lnTo>
                    <a:pt x="56" y="53"/>
                  </a:lnTo>
                  <a:lnTo>
                    <a:pt x="60" y="50"/>
                  </a:lnTo>
                  <a:lnTo>
                    <a:pt x="65" y="48"/>
                  </a:lnTo>
                  <a:lnTo>
                    <a:pt x="69" y="46"/>
                  </a:lnTo>
                  <a:lnTo>
                    <a:pt x="73" y="48"/>
                  </a:lnTo>
                  <a:lnTo>
                    <a:pt x="77" y="49"/>
                  </a:lnTo>
                  <a:lnTo>
                    <a:pt x="77" y="49"/>
                  </a:lnTo>
                  <a:lnTo>
                    <a:pt x="85" y="53"/>
                  </a:lnTo>
                  <a:lnTo>
                    <a:pt x="93" y="59"/>
                  </a:lnTo>
                  <a:lnTo>
                    <a:pt x="98" y="66"/>
                  </a:lnTo>
                  <a:lnTo>
                    <a:pt x="99" y="70"/>
                  </a:lnTo>
                  <a:lnTo>
                    <a:pt x="101" y="75"/>
                  </a:lnTo>
                  <a:lnTo>
                    <a:pt x="101" y="75"/>
                  </a:lnTo>
                  <a:lnTo>
                    <a:pt x="99" y="80"/>
                  </a:lnTo>
                  <a:lnTo>
                    <a:pt x="97" y="86"/>
                  </a:lnTo>
                  <a:lnTo>
                    <a:pt x="93" y="88"/>
                  </a:lnTo>
                  <a:lnTo>
                    <a:pt x="87" y="89"/>
                  </a:lnTo>
                  <a:lnTo>
                    <a:pt x="77" y="92"/>
                  </a:lnTo>
                  <a:lnTo>
                    <a:pt x="67" y="92"/>
                  </a:lnTo>
                  <a:lnTo>
                    <a:pt x="67" y="9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12" name="Freeform 1124"/>
            <p:cNvSpPr>
              <a:spLocks noEditPoints="1"/>
            </p:cNvSpPr>
            <p:nvPr/>
          </p:nvSpPr>
          <p:spPr bwMode="auto">
            <a:xfrm>
              <a:off x="4543426" y="4533900"/>
              <a:ext cx="63500" cy="55563"/>
            </a:xfrm>
            <a:custGeom>
              <a:avLst/>
              <a:gdLst/>
              <a:ahLst/>
              <a:cxnLst>
                <a:cxn ang="0">
                  <a:pos x="160" y="65"/>
                </a:cxn>
                <a:cxn ang="0">
                  <a:pos x="157" y="47"/>
                </a:cxn>
                <a:cxn ang="0">
                  <a:pos x="152" y="31"/>
                </a:cxn>
                <a:cxn ang="0">
                  <a:pos x="143" y="20"/>
                </a:cxn>
                <a:cxn ang="0">
                  <a:pos x="131" y="11"/>
                </a:cxn>
                <a:cxn ang="0">
                  <a:pos x="118" y="4"/>
                </a:cxn>
                <a:cxn ang="0">
                  <a:pos x="86" y="0"/>
                </a:cxn>
                <a:cxn ang="0">
                  <a:pos x="68" y="1"/>
                </a:cxn>
                <a:cxn ang="0">
                  <a:pos x="38" y="8"/>
                </a:cxn>
                <a:cxn ang="0">
                  <a:pos x="24" y="14"/>
                </a:cxn>
                <a:cxn ang="0">
                  <a:pos x="12" y="24"/>
                </a:cxn>
                <a:cxn ang="0">
                  <a:pos x="7" y="30"/>
                </a:cxn>
                <a:cxn ang="0">
                  <a:pos x="1" y="46"/>
                </a:cxn>
                <a:cxn ang="0">
                  <a:pos x="0" y="62"/>
                </a:cxn>
                <a:cxn ang="0">
                  <a:pos x="5" y="85"/>
                </a:cxn>
                <a:cxn ang="0">
                  <a:pos x="8" y="92"/>
                </a:cxn>
                <a:cxn ang="0">
                  <a:pos x="21" y="113"/>
                </a:cxn>
                <a:cxn ang="0">
                  <a:pos x="46" y="133"/>
                </a:cxn>
                <a:cxn ang="0">
                  <a:pos x="62" y="140"/>
                </a:cxn>
                <a:cxn ang="0">
                  <a:pos x="77" y="144"/>
                </a:cxn>
                <a:cxn ang="0">
                  <a:pos x="93" y="144"/>
                </a:cxn>
                <a:cxn ang="0">
                  <a:pos x="109" y="139"/>
                </a:cxn>
                <a:cxn ang="0">
                  <a:pos x="113" y="136"/>
                </a:cxn>
                <a:cxn ang="0">
                  <a:pos x="116" y="133"/>
                </a:cxn>
                <a:cxn ang="0">
                  <a:pos x="132" y="128"/>
                </a:cxn>
                <a:cxn ang="0">
                  <a:pos x="145" y="119"/>
                </a:cxn>
                <a:cxn ang="0">
                  <a:pos x="150" y="113"/>
                </a:cxn>
                <a:cxn ang="0">
                  <a:pos x="157" y="101"/>
                </a:cxn>
                <a:cxn ang="0">
                  <a:pos x="160" y="80"/>
                </a:cxn>
                <a:cxn ang="0">
                  <a:pos x="160" y="65"/>
                </a:cxn>
                <a:cxn ang="0">
                  <a:pos x="50" y="72"/>
                </a:cxn>
                <a:cxn ang="0">
                  <a:pos x="46" y="62"/>
                </a:cxn>
                <a:cxn ang="0">
                  <a:pos x="47" y="54"/>
                </a:cxn>
                <a:cxn ang="0">
                  <a:pos x="50" y="52"/>
                </a:cxn>
                <a:cxn ang="0">
                  <a:pos x="62" y="48"/>
                </a:cxn>
                <a:cxn ang="0">
                  <a:pos x="75" y="46"/>
                </a:cxn>
                <a:cxn ang="0">
                  <a:pos x="94" y="45"/>
                </a:cxn>
                <a:cxn ang="0">
                  <a:pos x="106" y="48"/>
                </a:cxn>
                <a:cxn ang="0">
                  <a:pos x="113" y="58"/>
                </a:cxn>
                <a:cxn ang="0">
                  <a:pos x="114" y="65"/>
                </a:cxn>
                <a:cxn ang="0">
                  <a:pos x="114" y="85"/>
                </a:cxn>
                <a:cxn ang="0">
                  <a:pos x="113" y="86"/>
                </a:cxn>
                <a:cxn ang="0">
                  <a:pos x="102" y="90"/>
                </a:cxn>
                <a:cxn ang="0">
                  <a:pos x="88" y="90"/>
                </a:cxn>
                <a:cxn ang="0">
                  <a:pos x="79" y="93"/>
                </a:cxn>
                <a:cxn ang="0">
                  <a:pos x="72" y="97"/>
                </a:cxn>
                <a:cxn ang="0">
                  <a:pos x="65" y="92"/>
                </a:cxn>
                <a:cxn ang="0">
                  <a:pos x="50" y="72"/>
                </a:cxn>
              </a:cxnLst>
              <a:rect l="0" t="0" r="r" b="b"/>
              <a:pathLst>
                <a:path w="160" h="144">
                  <a:moveTo>
                    <a:pt x="160" y="65"/>
                  </a:moveTo>
                  <a:lnTo>
                    <a:pt x="160" y="65"/>
                  </a:lnTo>
                  <a:lnTo>
                    <a:pt x="160" y="55"/>
                  </a:lnTo>
                  <a:lnTo>
                    <a:pt x="157" y="47"/>
                  </a:lnTo>
                  <a:lnTo>
                    <a:pt x="154" y="39"/>
                  </a:lnTo>
                  <a:lnTo>
                    <a:pt x="152" y="31"/>
                  </a:lnTo>
                  <a:lnTo>
                    <a:pt x="148" y="25"/>
                  </a:lnTo>
                  <a:lnTo>
                    <a:pt x="143" y="20"/>
                  </a:lnTo>
                  <a:lnTo>
                    <a:pt x="137" y="14"/>
                  </a:lnTo>
                  <a:lnTo>
                    <a:pt x="131" y="11"/>
                  </a:lnTo>
                  <a:lnTo>
                    <a:pt x="124" y="7"/>
                  </a:lnTo>
                  <a:lnTo>
                    <a:pt x="118" y="4"/>
                  </a:lnTo>
                  <a:lnTo>
                    <a:pt x="102" y="0"/>
                  </a:lnTo>
                  <a:lnTo>
                    <a:pt x="86" y="0"/>
                  </a:lnTo>
                  <a:lnTo>
                    <a:pt x="68" y="1"/>
                  </a:lnTo>
                  <a:lnTo>
                    <a:pt x="68" y="1"/>
                  </a:lnTo>
                  <a:lnTo>
                    <a:pt x="52" y="4"/>
                  </a:lnTo>
                  <a:lnTo>
                    <a:pt x="38" y="8"/>
                  </a:lnTo>
                  <a:lnTo>
                    <a:pt x="30" y="11"/>
                  </a:lnTo>
                  <a:lnTo>
                    <a:pt x="24" y="14"/>
                  </a:lnTo>
                  <a:lnTo>
                    <a:pt x="17" y="18"/>
                  </a:lnTo>
                  <a:lnTo>
                    <a:pt x="12" y="24"/>
                  </a:lnTo>
                  <a:lnTo>
                    <a:pt x="12" y="24"/>
                  </a:lnTo>
                  <a:lnTo>
                    <a:pt x="7" y="30"/>
                  </a:lnTo>
                  <a:lnTo>
                    <a:pt x="3" y="38"/>
                  </a:lnTo>
                  <a:lnTo>
                    <a:pt x="1" y="46"/>
                  </a:lnTo>
                  <a:lnTo>
                    <a:pt x="0" y="54"/>
                  </a:lnTo>
                  <a:lnTo>
                    <a:pt x="0" y="62"/>
                  </a:lnTo>
                  <a:lnTo>
                    <a:pt x="1" y="69"/>
                  </a:lnTo>
                  <a:lnTo>
                    <a:pt x="5" y="85"/>
                  </a:lnTo>
                  <a:lnTo>
                    <a:pt x="5" y="85"/>
                  </a:lnTo>
                  <a:lnTo>
                    <a:pt x="8" y="92"/>
                  </a:lnTo>
                  <a:lnTo>
                    <a:pt x="12" y="99"/>
                  </a:lnTo>
                  <a:lnTo>
                    <a:pt x="21" y="113"/>
                  </a:lnTo>
                  <a:lnTo>
                    <a:pt x="33" y="124"/>
                  </a:lnTo>
                  <a:lnTo>
                    <a:pt x="46" y="133"/>
                  </a:lnTo>
                  <a:lnTo>
                    <a:pt x="54" y="137"/>
                  </a:lnTo>
                  <a:lnTo>
                    <a:pt x="62" y="140"/>
                  </a:lnTo>
                  <a:lnTo>
                    <a:pt x="69" y="143"/>
                  </a:lnTo>
                  <a:lnTo>
                    <a:pt x="77" y="144"/>
                  </a:lnTo>
                  <a:lnTo>
                    <a:pt x="85" y="144"/>
                  </a:lnTo>
                  <a:lnTo>
                    <a:pt x="93" y="144"/>
                  </a:lnTo>
                  <a:lnTo>
                    <a:pt x="101" y="141"/>
                  </a:lnTo>
                  <a:lnTo>
                    <a:pt x="109" y="139"/>
                  </a:lnTo>
                  <a:lnTo>
                    <a:pt x="109" y="139"/>
                  </a:lnTo>
                  <a:lnTo>
                    <a:pt x="113" y="136"/>
                  </a:lnTo>
                  <a:lnTo>
                    <a:pt x="116" y="133"/>
                  </a:lnTo>
                  <a:lnTo>
                    <a:pt x="116" y="133"/>
                  </a:lnTo>
                  <a:lnTo>
                    <a:pt x="124" y="131"/>
                  </a:lnTo>
                  <a:lnTo>
                    <a:pt x="132" y="128"/>
                  </a:lnTo>
                  <a:lnTo>
                    <a:pt x="140" y="124"/>
                  </a:lnTo>
                  <a:lnTo>
                    <a:pt x="145" y="119"/>
                  </a:lnTo>
                  <a:lnTo>
                    <a:pt x="145" y="119"/>
                  </a:lnTo>
                  <a:lnTo>
                    <a:pt x="150" y="113"/>
                  </a:lnTo>
                  <a:lnTo>
                    <a:pt x="154" y="106"/>
                  </a:lnTo>
                  <a:lnTo>
                    <a:pt x="157" y="101"/>
                  </a:lnTo>
                  <a:lnTo>
                    <a:pt x="158" y="94"/>
                  </a:lnTo>
                  <a:lnTo>
                    <a:pt x="160" y="80"/>
                  </a:lnTo>
                  <a:lnTo>
                    <a:pt x="160" y="65"/>
                  </a:lnTo>
                  <a:lnTo>
                    <a:pt x="160" y="65"/>
                  </a:lnTo>
                  <a:close/>
                  <a:moveTo>
                    <a:pt x="50" y="72"/>
                  </a:moveTo>
                  <a:lnTo>
                    <a:pt x="50" y="72"/>
                  </a:lnTo>
                  <a:lnTo>
                    <a:pt x="47" y="67"/>
                  </a:lnTo>
                  <a:lnTo>
                    <a:pt x="46" y="62"/>
                  </a:lnTo>
                  <a:lnTo>
                    <a:pt x="46" y="56"/>
                  </a:lnTo>
                  <a:lnTo>
                    <a:pt x="47" y="54"/>
                  </a:lnTo>
                  <a:lnTo>
                    <a:pt x="50" y="52"/>
                  </a:lnTo>
                  <a:lnTo>
                    <a:pt x="50" y="52"/>
                  </a:lnTo>
                  <a:lnTo>
                    <a:pt x="55" y="50"/>
                  </a:lnTo>
                  <a:lnTo>
                    <a:pt x="62" y="48"/>
                  </a:lnTo>
                  <a:lnTo>
                    <a:pt x="75" y="46"/>
                  </a:lnTo>
                  <a:lnTo>
                    <a:pt x="75" y="46"/>
                  </a:lnTo>
                  <a:lnTo>
                    <a:pt x="88" y="45"/>
                  </a:lnTo>
                  <a:lnTo>
                    <a:pt x="94" y="45"/>
                  </a:lnTo>
                  <a:lnTo>
                    <a:pt x="101" y="46"/>
                  </a:lnTo>
                  <a:lnTo>
                    <a:pt x="106" y="48"/>
                  </a:lnTo>
                  <a:lnTo>
                    <a:pt x="110" y="52"/>
                  </a:lnTo>
                  <a:lnTo>
                    <a:pt x="113" y="58"/>
                  </a:lnTo>
                  <a:lnTo>
                    <a:pt x="114" y="65"/>
                  </a:lnTo>
                  <a:lnTo>
                    <a:pt x="114" y="65"/>
                  </a:lnTo>
                  <a:lnTo>
                    <a:pt x="114" y="75"/>
                  </a:lnTo>
                  <a:lnTo>
                    <a:pt x="114" y="85"/>
                  </a:lnTo>
                  <a:lnTo>
                    <a:pt x="114" y="85"/>
                  </a:lnTo>
                  <a:lnTo>
                    <a:pt x="113" y="86"/>
                  </a:lnTo>
                  <a:lnTo>
                    <a:pt x="110" y="89"/>
                  </a:lnTo>
                  <a:lnTo>
                    <a:pt x="102" y="90"/>
                  </a:lnTo>
                  <a:lnTo>
                    <a:pt x="88" y="90"/>
                  </a:lnTo>
                  <a:lnTo>
                    <a:pt x="88" y="90"/>
                  </a:lnTo>
                  <a:lnTo>
                    <a:pt x="84" y="92"/>
                  </a:lnTo>
                  <a:lnTo>
                    <a:pt x="79" y="93"/>
                  </a:lnTo>
                  <a:lnTo>
                    <a:pt x="76" y="94"/>
                  </a:lnTo>
                  <a:lnTo>
                    <a:pt x="72" y="97"/>
                  </a:lnTo>
                  <a:lnTo>
                    <a:pt x="72" y="97"/>
                  </a:lnTo>
                  <a:lnTo>
                    <a:pt x="65" y="92"/>
                  </a:lnTo>
                  <a:lnTo>
                    <a:pt x="59" y="85"/>
                  </a:lnTo>
                  <a:lnTo>
                    <a:pt x="50" y="72"/>
                  </a:lnTo>
                  <a:lnTo>
                    <a:pt x="50" y="7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13" name="Freeform 1125"/>
            <p:cNvSpPr>
              <a:spLocks noEditPoints="1"/>
            </p:cNvSpPr>
            <p:nvPr/>
          </p:nvSpPr>
          <p:spPr bwMode="auto">
            <a:xfrm>
              <a:off x="4443413" y="4356100"/>
              <a:ext cx="173038" cy="66675"/>
            </a:xfrm>
            <a:custGeom>
              <a:avLst/>
              <a:gdLst/>
              <a:ahLst/>
              <a:cxnLst>
                <a:cxn ang="0">
                  <a:pos x="404" y="24"/>
                </a:cxn>
                <a:cxn ang="0">
                  <a:pos x="381" y="12"/>
                </a:cxn>
                <a:cxn ang="0">
                  <a:pos x="345" y="9"/>
                </a:cxn>
                <a:cxn ang="0">
                  <a:pos x="333" y="5"/>
                </a:cxn>
                <a:cxn ang="0">
                  <a:pos x="152" y="3"/>
                </a:cxn>
                <a:cxn ang="0">
                  <a:pos x="85" y="1"/>
                </a:cxn>
                <a:cxn ang="0">
                  <a:pos x="61" y="1"/>
                </a:cxn>
                <a:cxn ang="0">
                  <a:pos x="33" y="13"/>
                </a:cxn>
                <a:cxn ang="0">
                  <a:pos x="16" y="29"/>
                </a:cxn>
                <a:cxn ang="0">
                  <a:pos x="1" y="63"/>
                </a:cxn>
                <a:cxn ang="0">
                  <a:pos x="0" y="97"/>
                </a:cxn>
                <a:cxn ang="0">
                  <a:pos x="6" y="127"/>
                </a:cxn>
                <a:cxn ang="0">
                  <a:pos x="17" y="139"/>
                </a:cxn>
                <a:cxn ang="0">
                  <a:pos x="52" y="156"/>
                </a:cxn>
                <a:cxn ang="0">
                  <a:pos x="71" y="160"/>
                </a:cxn>
                <a:cxn ang="0">
                  <a:pos x="272" y="168"/>
                </a:cxn>
                <a:cxn ang="0">
                  <a:pos x="345" y="168"/>
                </a:cxn>
                <a:cxn ang="0">
                  <a:pos x="365" y="166"/>
                </a:cxn>
                <a:cxn ang="0">
                  <a:pos x="392" y="162"/>
                </a:cxn>
                <a:cxn ang="0">
                  <a:pos x="405" y="154"/>
                </a:cxn>
                <a:cxn ang="0">
                  <a:pos x="421" y="135"/>
                </a:cxn>
                <a:cxn ang="0">
                  <a:pos x="432" y="111"/>
                </a:cxn>
                <a:cxn ang="0">
                  <a:pos x="434" y="85"/>
                </a:cxn>
                <a:cxn ang="0">
                  <a:pos x="429" y="60"/>
                </a:cxn>
                <a:cxn ang="0">
                  <a:pos x="411" y="30"/>
                </a:cxn>
                <a:cxn ang="0">
                  <a:pos x="374" y="120"/>
                </a:cxn>
                <a:cxn ang="0">
                  <a:pos x="336" y="120"/>
                </a:cxn>
                <a:cxn ang="0">
                  <a:pos x="326" y="123"/>
                </a:cxn>
                <a:cxn ang="0">
                  <a:pos x="207" y="120"/>
                </a:cxn>
                <a:cxn ang="0">
                  <a:pos x="82" y="114"/>
                </a:cxn>
                <a:cxn ang="0">
                  <a:pos x="61" y="113"/>
                </a:cxn>
                <a:cxn ang="0">
                  <a:pos x="51" y="106"/>
                </a:cxn>
                <a:cxn ang="0">
                  <a:pos x="46" y="97"/>
                </a:cxn>
                <a:cxn ang="0">
                  <a:pos x="46" y="80"/>
                </a:cxn>
                <a:cxn ang="0">
                  <a:pos x="50" y="58"/>
                </a:cxn>
                <a:cxn ang="0">
                  <a:pos x="60" y="50"/>
                </a:cxn>
                <a:cxn ang="0">
                  <a:pos x="74" y="49"/>
                </a:cxn>
                <a:cxn ang="0">
                  <a:pos x="200" y="49"/>
                </a:cxn>
                <a:cxn ang="0">
                  <a:pos x="331" y="54"/>
                </a:cxn>
                <a:cxn ang="0">
                  <a:pos x="356" y="54"/>
                </a:cxn>
                <a:cxn ang="0">
                  <a:pos x="373" y="58"/>
                </a:cxn>
                <a:cxn ang="0">
                  <a:pos x="384" y="71"/>
                </a:cxn>
                <a:cxn ang="0">
                  <a:pos x="388" y="88"/>
                </a:cxn>
                <a:cxn ang="0">
                  <a:pos x="382" y="111"/>
                </a:cxn>
              </a:cxnLst>
              <a:rect l="0" t="0" r="r" b="b"/>
              <a:pathLst>
                <a:path w="434" h="169">
                  <a:moveTo>
                    <a:pt x="411" y="30"/>
                  </a:moveTo>
                  <a:lnTo>
                    <a:pt x="411" y="30"/>
                  </a:lnTo>
                  <a:lnTo>
                    <a:pt x="404" y="24"/>
                  </a:lnTo>
                  <a:lnTo>
                    <a:pt x="396" y="18"/>
                  </a:lnTo>
                  <a:lnTo>
                    <a:pt x="388" y="14"/>
                  </a:lnTo>
                  <a:lnTo>
                    <a:pt x="381" y="12"/>
                  </a:lnTo>
                  <a:lnTo>
                    <a:pt x="371" y="9"/>
                  </a:lnTo>
                  <a:lnTo>
                    <a:pt x="362" y="9"/>
                  </a:lnTo>
                  <a:lnTo>
                    <a:pt x="345" y="9"/>
                  </a:lnTo>
                  <a:lnTo>
                    <a:pt x="345" y="9"/>
                  </a:lnTo>
                  <a:lnTo>
                    <a:pt x="340" y="7"/>
                  </a:lnTo>
                  <a:lnTo>
                    <a:pt x="333" y="5"/>
                  </a:lnTo>
                  <a:lnTo>
                    <a:pt x="333" y="5"/>
                  </a:lnTo>
                  <a:lnTo>
                    <a:pt x="212" y="4"/>
                  </a:lnTo>
                  <a:lnTo>
                    <a:pt x="152" y="3"/>
                  </a:lnTo>
                  <a:lnTo>
                    <a:pt x="90" y="3"/>
                  </a:lnTo>
                  <a:lnTo>
                    <a:pt x="90" y="3"/>
                  </a:lnTo>
                  <a:lnTo>
                    <a:pt x="85" y="1"/>
                  </a:lnTo>
                  <a:lnTo>
                    <a:pt x="80" y="0"/>
                  </a:lnTo>
                  <a:lnTo>
                    <a:pt x="80" y="0"/>
                  </a:lnTo>
                  <a:lnTo>
                    <a:pt x="61" y="1"/>
                  </a:lnTo>
                  <a:lnTo>
                    <a:pt x="46" y="7"/>
                  </a:lnTo>
                  <a:lnTo>
                    <a:pt x="39" y="9"/>
                  </a:lnTo>
                  <a:lnTo>
                    <a:pt x="33" y="13"/>
                  </a:lnTo>
                  <a:lnTo>
                    <a:pt x="26" y="17"/>
                  </a:lnTo>
                  <a:lnTo>
                    <a:pt x="21" y="22"/>
                  </a:lnTo>
                  <a:lnTo>
                    <a:pt x="16" y="29"/>
                  </a:lnTo>
                  <a:lnTo>
                    <a:pt x="12" y="34"/>
                  </a:lnTo>
                  <a:lnTo>
                    <a:pt x="5" y="47"/>
                  </a:lnTo>
                  <a:lnTo>
                    <a:pt x="1" y="63"/>
                  </a:lnTo>
                  <a:lnTo>
                    <a:pt x="0" y="80"/>
                  </a:lnTo>
                  <a:lnTo>
                    <a:pt x="0" y="80"/>
                  </a:lnTo>
                  <a:lnTo>
                    <a:pt x="0" y="97"/>
                  </a:lnTo>
                  <a:lnTo>
                    <a:pt x="1" y="113"/>
                  </a:lnTo>
                  <a:lnTo>
                    <a:pt x="3" y="119"/>
                  </a:lnTo>
                  <a:lnTo>
                    <a:pt x="6" y="127"/>
                  </a:lnTo>
                  <a:lnTo>
                    <a:pt x="10" y="134"/>
                  </a:lnTo>
                  <a:lnTo>
                    <a:pt x="17" y="139"/>
                  </a:lnTo>
                  <a:lnTo>
                    <a:pt x="17" y="139"/>
                  </a:lnTo>
                  <a:lnTo>
                    <a:pt x="29" y="147"/>
                  </a:lnTo>
                  <a:lnTo>
                    <a:pt x="40" y="152"/>
                  </a:lnTo>
                  <a:lnTo>
                    <a:pt x="52" y="156"/>
                  </a:lnTo>
                  <a:lnTo>
                    <a:pt x="65" y="158"/>
                  </a:lnTo>
                  <a:lnTo>
                    <a:pt x="65" y="158"/>
                  </a:lnTo>
                  <a:lnTo>
                    <a:pt x="71" y="160"/>
                  </a:lnTo>
                  <a:lnTo>
                    <a:pt x="71" y="160"/>
                  </a:lnTo>
                  <a:lnTo>
                    <a:pt x="205" y="166"/>
                  </a:lnTo>
                  <a:lnTo>
                    <a:pt x="272" y="168"/>
                  </a:lnTo>
                  <a:lnTo>
                    <a:pt x="339" y="169"/>
                  </a:lnTo>
                  <a:lnTo>
                    <a:pt x="339" y="169"/>
                  </a:lnTo>
                  <a:lnTo>
                    <a:pt x="345" y="168"/>
                  </a:lnTo>
                  <a:lnTo>
                    <a:pt x="349" y="166"/>
                  </a:lnTo>
                  <a:lnTo>
                    <a:pt x="349" y="166"/>
                  </a:lnTo>
                  <a:lnTo>
                    <a:pt x="365" y="166"/>
                  </a:lnTo>
                  <a:lnTo>
                    <a:pt x="379" y="165"/>
                  </a:lnTo>
                  <a:lnTo>
                    <a:pt x="386" y="164"/>
                  </a:lnTo>
                  <a:lnTo>
                    <a:pt x="392" y="162"/>
                  </a:lnTo>
                  <a:lnTo>
                    <a:pt x="399" y="158"/>
                  </a:lnTo>
                  <a:lnTo>
                    <a:pt x="405" y="154"/>
                  </a:lnTo>
                  <a:lnTo>
                    <a:pt x="405" y="154"/>
                  </a:lnTo>
                  <a:lnTo>
                    <a:pt x="412" y="148"/>
                  </a:lnTo>
                  <a:lnTo>
                    <a:pt x="417" y="141"/>
                  </a:lnTo>
                  <a:lnTo>
                    <a:pt x="421" y="135"/>
                  </a:lnTo>
                  <a:lnTo>
                    <a:pt x="425" y="127"/>
                  </a:lnTo>
                  <a:lnTo>
                    <a:pt x="429" y="119"/>
                  </a:lnTo>
                  <a:lnTo>
                    <a:pt x="432" y="111"/>
                  </a:lnTo>
                  <a:lnTo>
                    <a:pt x="434" y="94"/>
                  </a:lnTo>
                  <a:lnTo>
                    <a:pt x="434" y="94"/>
                  </a:lnTo>
                  <a:lnTo>
                    <a:pt x="434" y="85"/>
                  </a:lnTo>
                  <a:lnTo>
                    <a:pt x="433" y="76"/>
                  </a:lnTo>
                  <a:lnTo>
                    <a:pt x="432" y="68"/>
                  </a:lnTo>
                  <a:lnTo>
                    <a:pt x="429" y="60"/>
                  </a:lnTo>
                  <a:lnTo>
                    <a:pt x="421" y="45"/>
                  </a:lnTo>
                  <a:lnTo>
                    <a:pt x="411" y="30"/>
                  </a:lnTo>
                  <a:lnTo>
                    <a:pt x="411" y="30"/>
                  </a:lnTo>
                  <a:close/>
                  <a:moveTo>
                    <a:pt x="378" y="118"/>
                  </a:moveTo>
                  <a:lnTo>
                    <a:pt x="378" y="118"/>
                  </a:lnTo>
                  <a:lnTo>
                    <a:pt x="374" y="120"/>
                  </a:lnTo>
                  <a:lnTo>
                    <a:pt x="369" y="122"/>
                  </a:lnTo>
                  <a:lnTo>
                    <a:pt x="358" y="122"/>
                  </a:lnTo>
                  <a:lnTo>
                    <a:pt x="336" y="120"/>
                  </a:lnTo>
                  <a:lnTo>
                    <a:pt x="336" y="120"/>
                  </a:lnTo>
                  <a:lnTo>
                    <a:pt x="331" y="120"/>
                  </a:lnTo>
                  <a:lnTo>
                    <a:pt x="326" y="123"/>
                  </a:lnTo>
                  <a:lnTo>
                    <a:pt x="326" y="123"/>
                  </a:lnTo>
                  <a:lnTo>
                    <a:pt x="265" y="122"/>
                  </a:lnTo>
                  <a:lnTo>
                    <a:pt x="207" y="120"/>
                  </a:lnTo>
                  <a:lnTo>
                    <a:pt x="89" y="115"/>
                  </a:lnTo>
                  <a:lnTo>
                    <a:pt x="89" y="115"/>
                  </a:lnTo>
                  <a:lnTo>
                    <a:pt x="82" y="114"/>
                  </a:lnTo>
                  <a:lnTo>
                    <a:pt x="82" y="114"/>
                  </a:lnTo>
                  <a:lnTo>
                    <a:pt x="68" y="114"/>
                  </a:lnTo>
                  <a:lnTo>
                    <a:pt x="61" y="113"/>
                  </a:lnTo>
                  <a:lnTo>
                    <a:pt x="55" y="109"/>
                  </a:lnTo>
                  <a:lnTo>
                    <a:pt x="55" y="109"/>
                  </a:lnTo>
                  <a:lnTo>
                    <a:pt x="51" y="106"/>
                  </a:lnTo>
                  <a:lnTo>
                    <a:pt x="48" y="103"/>
                  </a:lnTo>
                  <a:lnTo>
                    <a:pt x="46" y="101"/>
                  </a:lnTo>
                  <a:lnTo>
                    <a:pt x="46" y="97"/>
                  </a:lnTo>
                  <a:lnTo>
                    <a:pt x="44" y="89"/>
                  </a:lnTo>
                  <a:lnTo>
                    <a:pt x="46" y="80"/>
                  </a:lnTo>
                  <a:lnTo>
                    <a:pt x="46" y="80"/>
                  </a:lnTo>
                  <a:lnTo>
                    <a:pt x="47" y="68"/>
                  </a:lnTo>
                  <a:lnTo>
                    <a:pt x="48" y="63"/>
                  </a:lnTo>
                  <a:lnTo>
                    <a:pt x="50" y="58"/>
                  </a:lnTo>
                  <a:lnTo>
                    <a:pt x="52" y="55"/>
                  </a:lnTo>
                  <a:lnTo>
                    <a:pt x="56" y="51"/>
                  </a:lnTo>
                  <a:lnTo>
                    <a:pt x="60" y="50"/>
                  </a:lnTo>
                  <a:lnTo>
                    <a:pt x="65" y="47"/>
                  </a:lnTo>
                  <a:lnTo>
                    <a:pt x="65" y="47"/>
                  </a:lnTo>
                  <a:lnTo>
                    <a:pt x="74" y="49"/>
                  </a:lnTo>
                  <a:lnTo>
                    <a:pt x="74" y="49"/>
                  </a:lnTo>
                  <a:lnTo>
                    <a:pt x="137" y="49"/>
                  </a:lnTo>
                  <a:lnTo>
                    <a:pt x="200" y="49"/>
                  </a:lnTo>
                  <a:lnTo>
                    <a:pt x="326" y="51"/>
                  </a:lnTo>
                  <a:lnTo>
                    <a:pt x="326" y="51"/>
                  </a:lnTo>
                  <a:lnTo>
                    <a:pt x="331" y="54"/>
                  </a:lnTo>
                  <a:lnTo>
                    <a:pt x="336" y="55"/>
                  </a:lnTo>
                  <a:lnTo>
                    <a:pt x="336" y="55"/>
                  </a:lnTo>
                  <a:lnTo>
                    <a:pt x="356" y="54"/>
                  </a:lnTo>
                  <a:lnTo>
                    <a:pt x="365" y="54"/>
                  </a:lnTo>
                  <a:lnTo>
                    <a:pt x="370" y="55"/>
                  </a:lnTo>
                  <a:lnTo>
                    <a:pt x="373" y="58"/>
                  </a:lnTo>
                  <a:lnTo>
                    <a:pt x="373" y="58"/>
                  </a:lnTo>
                  <a:lnTo>
                    <a:pt x="379" y="64"/>
                  </a:lnTo>
                  <a:lnTo>
                    <a:pt x="384" y="71"/>
                  </a:lnTo>
                  <a:lnTo>
                    <a:pt x="387" y="80"/>
                  </a:lnTo>
                  <a:lnTo>
                    <a:pt x="388" y="88"/>
                  </a:lnTo>
                  <a:lnTo>
                    <a:pt x="388" y="88"/>
                  </a:lnTo>
                  <a:lnTo>
                    <a:pt x="388" y="96"/>
                  </a:lnTo>
                  <a:lnTo>
                    <a:pt x="386" y="105"/>
                  </a:lnTo>
                  <a:lnTo>
                    <a:pt x="382" y="111"/>
                  </a:lnTo>
                  <a:lnTo>
                    <a:pt x="378" y="118"/>
                  </a:lnTo>
                  <a:lnTo>
                    <a:pt x="378" y="118"/>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14" name="Freeform 1126"/>
            <p:cNvSpPr/>
            <p:nvPr/>
          </p:nvSpPr>
          <p:spPr bwMode="auto">
            <a:xfrm>
              <a:off x="4570413" y="4238625"/>
              <a:ext cx="163513" cy="174625"/>
            </a:xfrm>
            <a:custGeom>
              <a:avLst/>
              <a:gdLst/>
              <a:ahLst/>
              <a:cxnLst>
                <a:cxn ang="0">
                  <a:pos x="386" y="25"/>
                </a:cxn>
                <a:cxn ang="0">
                  <a:pos x="373" y="13"/>
                </a:cxn>
                <a:cxn ang="0">
                  <a:pos x="357" y="6"/>
                </a:cxn>
                <a:cxn ang="0">
                  <a:pos x="323" y="0"/>
                </a:cxn>
                <a:cxn ang="0">
                  <a:pos x="314" y="0"/>
                </a:cxn>
                <a:cxn ang="0">
                  <a:pos x="297" y="5"/>
                </a:cxn>
                <a:cxn ang="0">
                  <a:pos x="283" y="14"/>
                </a:cxn>
                <a:cxn ang="0">
                  <a:pos x="263" y="34"/>
                </a:cxn>
                <a:cxn ang="0">
                  <a:pos x="259" y="36"/>
                </a:cxn>
                <a:cxn ang="0">
                  <a:pos x="254" y="40"/>
                </a:cxn>
                <a:cxn ang="0">
                  <a:pos x="59" y="248"/>
                </a:cxn>
                <a:cxn ang="0">
                  <a:pos x="6" y="308"/>
                </a:cxn>
                <a:cxn ang="0">
                  <a:pos x="0" y="311"/>
                </a:cxn>
                <a:cxn ang="0">
                  <a:pos x="29" y="312"/>
                </a:cxn>
                <a:cxn ang="0">
                  <a:pos x="57" y="319"/>
                </a:cxn>
                <a:cxn ang="0">
                  <a:pos x="113" y="257"/>
                </a:cxn>
                <a:cxn ang="0">
                  <a:pos x="282" y="77"/>
                </a:cxn>
                <a:cxn ang="0">
                  <a:pos x="287" y="74"/>
                </a:cxn>
                <a:cxn ang="0">
                  <a:pos x="292" y="70"/>
                </a:cxn>
                <a:cxn ang="0">
                  <a:pos x="312" y="48"/>
                </a:cxn>
                <a:cxn ang="0">
                  <a:pos x="320" y="46"/>
                </a:cxn>
                <a:cxn ang="0">
                  <a:pos x="327" y="44"/>
                </a:cxn>
                <a:cxn ang="0">
                  <a:pos x="344" y="50"/>
                </a:cxn>
                <a:cxn ang="0">
                  <a:pos x="352" y="55"/>
                </a:cxn>
                <a:cxn ang="0">
                  <a:pos x="361" y="68"/>
                </a:cxn>
                <a:cxn ang="0">
                  <a:pos x="367" y="84"/>
                </a:cxn>
                <a:cxn ang="0">
                  <a:pos x="367" y="87"/>
                </a:cxn>
                <a:cxn ang="0">
                  <a:pos x="356" y="101"/>
                </a:cxn>
                <a:cxn ang="0">
                  <a:pos x="340" y="115"/>
                </a:cxn>
                <a:cxn ang="0">
                  <a:pos x="335" y="125"/>
                </a:cxn>
                <a:cxn ang="0">
                  <a:pos x="223" y="244"/>
                </a:cxn>
                <a:cxn ang="0">
                  <a:pos x="101" y="371"/>
                </a:cxn>
                <a:cxn ang="0">
                  <a:pos x="101" y="379"/>
                </a:cxn>
                <a:cxn ang="0">
                  <a:pos x="102" y="392"/>
                </a:cxn>
                <a:cxn ang="0">
                  <a:pos x="100" y="422"/>
                </a:cxn>
                <a:cxn ang="0">
                  <a:pos x="96" y="438"/>
                </a:cxn>
                <a:cxn ang="0">
                  <a:pos x="104" y="431"/>
                </a:cxn>
                <a:cxn ang="0">
                  <a:pos x="109" y="429"/>
                </a:cxn>
                <a:cxn ang="0">
                  <a:pos x="245" y="288"/>
                </a:cxn>
                <a:cxn ang="0">
                  <a:pos x="378" y="145"/>
                </a:cxn>
                <a:cxn ang="0">
                  <a:pos x="381" y="141"/>
                </a:cxn>
                <a:cxn ang="0">
                  <a:pos x="384" y="136"/>
                </a:cxn>
                <a:cxn ang="0">
                  <a:pos x="402" y="114"/>
                </a:cxn>
                <a:cxn ang="0">
                  <a:pos x="409" y="102"/>
                </a:cxn>
                <a:cxn ang="0">
                  <a:pos x="412" y="87"/>
                </a:cxn>
                <a:cxn ang="0">
                  <a:pos x="412" y="78"/>
                </a:cxn>
                <a:cxn ang="0">
                  <a:pos x="409" y="61"/>
                </a:cxn>
                <a:cxn ang="0">
                  <a:pos x="402" y="46"/>
                </a:cxn>
                <a:cxn ang="0">
                  <a:pos x="386" y="25"/>
                </a:cxn>
              </a:cxnLst>
              <a:rect l="0" t="0" r="r" b="b"/>
              <a:pathLst>
                <a:path w="412" h="438">
                  <a:moveTo>
                    <a:pt x="386" y="25"/>
                  </a:moveTo>
                  <a:lnTo>
                    <a:pt x="386" y="25"/>
                  </a:lnTo>
                  <a:lnTo>
                    <a:pt x="380" y="18"/>
                  </a:lnTo>
                  <a:lnTo>
                    <a:pt x="373" y="13"/>
                  </a:lnTo>
                  <a:lnTo>
                    <a:pt x="365" y="9"/>
                  </a:lnTo>
                  <a:lnTo>
                    <a:pt x="357" y="6"/>
                  </a:lnTo>
                  <a:lnTo>
                    <a:pt x="342" y="1"/>
                  </a:lnTo>
                  <a:lnTo>
                    <a:pt x="323" y="0"/>
                  </a:lnTo>
                  <a:lnTo>
                    <a:pt x="323" y="0"/>
                  </a:lnTo>
                  <a:lnTo>
                    <a:pt x="314" y="0"/>
                  </a:lnTo>
                  <a:lnTo>
                    <a:pt x="305" y="1"/>
                  </a:lnTo>
                  <a:lnTo>
                    <a:pt x="297" y="5"/>
                  </a:lnTo>
                  <a:lnTo>
                    <a:pt x="289" y="9"/>
                  </a:lnTo>
                  <a:lnTo>
                    <a:pt x="283" y="14"/>
                  </a:lnTo>
                  <a:lnTo>
                    <a:pt x="276" y="21"/>
                  </a:lnTo>
                  <a:lnTo>
                    <a:pt x="263" y="34"/>
                  </a:lnTo>
                  <a:lnTo>
                    <a:pt x="263" y="34"/>
                  </a:lnTo>
                  <a:lnTo>
                    <a:pt x="259" y="36"/>
                  </a:lnTo>
                  <a:lnTo>
                    <a:pt x="254" y="40"/>
                  </a:lnTo>
                  <a:lnTo>
                    <a:pt x="254" y="40"/>
                  </a:lnTo>
                  <a:lnTo>
                    <a:pt x="130" y="174"/>
                  </a:lnTo>
                  <a:lnTo>
                    <a:pt x="59" y="248"/>
                  </a:lnTo>
                  <a:lnTo>
                    <a:pt x="6" y="308"/>
                  </a:lnTo>
                  <a:lnTo>
                    <a:pt x="6" y="308"/>
                  </a:lnTo>
                  <a:lnTo>
                    <a:pt x="0" y="311"/>
                  </a:lnTo>
                  <a:lnTo>
                    <a:pt x="0" y="311"/>
                  </a:lnTo>
                  <a:lnTo>
                    <a:pt x="15" y="311"/>
                  </a:lnTo>
                  <a:lnTo>
                    <a:pt x="29" y="312"/>
                  </a:lnTo>
                  <a:lnTo>
                    <a:pt x="44" y="315"/>
                  </a:lnTo>
                  <a:lnTo>
                    <a:pt x="57" y="319"/>
                  </a:lnTo>
                  <a:lnTo>
                    <a:pt x="57" y="319"/>
                  </a:lnTo>
                  <a:lnTo>
                    <a:pt x="113" y="257"/>
                  </a:lnTo>
                  <a:lnTo>
                    <a:pt x="176" y="191"/>
                  </a:lnTo>
                  <a:lnTo>
                    <a:pt x="282" y="77"/>
                  </a:lnTo>
                  <a:lnTo>
                    <a:pt x="282" y="77"/>
                  </a:lnTo>
                  <a:lnTo>
                    <a:pt x="287" y="74"/>
                  </a:lnTo>
                  <a:lnTo>
                    <a:pt x="292" y="70"/>
                  </a:lnTo>
                  <a:lnTo>
                    <a:pt x="292" y="70"/>
                  </a:lnTo>
                  <a:lnTo>
                    <a:pt x="304" y="56"/>
                  </a:lnTo>
                  <a:lnTo>
                    <a:pt x="312" y="48"/>
                  </a:lnTo>
                  <a:lnTo>
                    <a:pt x="316" y="47"/>
                  </a:lnTo>
                  <a:lnTo>
                    <a:pt x="320" y="46"/>
                  </a:lnTo>
                  <a:lnTo>
                    <a:pt x="320" y="46"/>
                  </a:lnTo>
                  <a:lnTo>
                    <a:pt x="327" y="44"/>
                  </a:lnTo>
                  <a:lnTo>
                    <a:pt x="337" y="47"/>
                  </a:lnTo>
                  <a:lnTo>
                    <a:pt x="344" y="50"/>
                  </a:lnTo>
                  <a:lnTo>
                    <a:pt x="352" y="55"/>
                  </a:lnTo>
                  <a:lnTo>
                    <a:pt x="352" y="55"/>
                  </a:lnTo>
                  <a:lnTo>
                    <a:pt x="357" y="60"/>
                  </a:lnTo>
                  <a:lnTo>
                    <a:pt x="361" y="68"/>
                  </a:lnTo>
                  <a:lnTo>
                    <a:pt x="365" y="76"/>
                  </a:lnTo>
                  <a:lnTo>
                    <a:pt x="367" y="84"/>
                  </a:lnTo>
                  <a:lnTo>
                    <a:pt x="367" y="84"/>
                  </a:lnTo>
                  <a:lnTo>
                    <a:pt x="367" y="87"/>
                  </a:lnTo>
                  <a:lnTo>
                    <a:pt x="364" y="91"/>
                  </a:lnTo>
                  <a:lnTo>
                    <a:pt x="356" y="101"/>
                  </a:lnTo>
                  <a:lnTo>
                    <a:pt x="340" y="115"/>
                  </a:lnTo>
                  <a:lnTo>
                    <a:pt x="340" y="115"/>
                  </a:lnTo>
                  <a:lnTo>
                    <a:pt x="337" y="120"/>
                  </a:lnTo>
                  <a:lnTo>
                    <a:pt x="335" y="125"/>
                  </a:lnTo>
                  <a:lnTo>
                    <a:pt x="335" y="125"/>
                  </a:lnTo>
                  <a:lnTo>
                    <a:pt x="223" y="244"/>
                  </a:lnTo>
                  <a:lnTo>
                    <a:pt x="156" y="314"/>
                  </a:lnTo>
                  <a:lnTo>
                    <a:pt x="101" y="371"/>
                  </a:lnTo>
                  <a:lnTo>
                    <a:pt x="101" y="371"/>
                  </a:lnTo>
                  <a:lnTo>
                    <a:pt x="101" y="379"/>
                  </a:lnTo>
                  <a:lnTo>
                    <a:pt x="101" y="379"/>
                  </a:lnTo>
                  <a:lnTo>
                    <a:pt x="102" y="392"/>
                  </a:lnTo>
                  <a:lnTo>
                    <a:pt x="101" y="408"/>
                  </a:lnTo>
                  <a:lnTo>
                    <a:pt x="100" y="422"/>
                  </a:lnTo>
                  <a:lnTo>
                    <a:pt x="96" y="438"/>
                  </a:lnTo>
                  <a:lnTo>
                    <a:pt x="96" y="438"/>
                  </a:lnTo>
                  <a:lnTo>
                    <a:pt x="104" y="431"/>
                  </a:lnTo>
                  <a:lnTo>
                    <a:pt x="104" y="431"/>
                  </a:lnTo>
                  <a:lnTo>
                    <a:pt x="109" y="429"/>
                  </a:lnTo>
                  <a:lnTo>
                    <a:pt x="109" y="429"/>
                  </a:lnTo>
                  <a:lnTo>
                    <a:pt x="169" y="367"/>
                  </a:lnTo>
                  <a:lnTo>
                    <a:pt x="245" y="288"/>
                  </a:lnTo>
                  <a:lnTo>
                    <a:pt x="320" y="209"/>
                  </a:lnTo>
                  <a:lnTo>
                    <a:pt x="378" y="145"/>
                  </a:lnTo>
                  <a:lnTo>
                    <a:pt x="378" y="145"/>
                  </a:lnTo>
                  <a:lnTo>
                    <a:pt x="381" y="141"/>
                  </a:lnTo>
                  <a:lnTo>
                    <a:pt x="384" y="136"/>
                  </a:lnTo>
                  <a:lnTo>
                    <a:pt x="384" y="136"/>
                  </a:lnTo>
                  <a:lnTo>
                    <a:pt x="394" y="125"/>
                  </a:lnTo>
                  <a:lnTo>
                    <a:pt x="402" y="114"/>
                  </a:lnTo>
                  <a:lnTo>
                    <a:pt x="406" y="108"/>
                  </a:lnTo>
                  <a:lnTo>
                    <a:pt x="409" y="102"/>
                  </a:lnTo>
                  <a:lnTo>
                    <a:pt x="411" y="94"/>
                  </a:lnTo>
                  <a:lnTo>
                    <a:pt x="412" y="87"/>
                  </a:lnTo>
                  <a:lnTo>
                    <a:pt x="412" y="87"/>
                  </a:lnTo>
                  <a:lnTo>
                    <a:pt x="412" y="78"/>
                  </a:lnTo>
                  <a:lnTo>
                    <a:pt x="411" y="70"/>
                  </a:lnTo>
                  <a:lnTo>
                    <a:pt x="409" y="61"/>
                  </a:lnTo>
                  <a:lnTo>
                    <a:pt x="406" y="53"/>
                  </a:lnTo>
                  <a:lnTo>
                    <a:pt x="402" y="46"/>
                  </a:lnTo>
                  <a:lnTo>
                    <a:pt x="398" y="38"/>
                  </a:lnTo>
                  <a:lnTo>
                    <a:pt x="386" y="25"/>
                  </a:lnTo>
                  <a:lnTo>
                    <a:pt x="386" y="2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15" name="Freeform 1127"/>
            <p:cNvSpPr/>
            <p:nvPr/>
          </p:nvSpPr>
          <p:spPr bwMode="auto">
            <a:xfrm>
              <a:off x="4305301" y="4733925"/>
              <a:ext cx="90488" cy="55563"/>
            </a:xfrm>
            <a:custGeom>
              <a:avLst/>
              <a:gdLst/>
              <a:ahLst/>
              <a:cxnLst>
                <a:cxn ang="0">
                  <a:pos x="228" y="29"/>
                </a:cxn>
                <a:cxn ang="0">
                  <a:pos x="226" y="18"/>
                </a:cxn>
                <a:cxn ang="0">
                  <a:pos x="221" y="12"/>
                </a:cxn>
                <a:cxn ang="0">
                  <a:pos x="213" y="8"/>
                </a:cxn>
                <a:cxn ang="0">
                  <a:pos x="196" y="8"/>
                </a:cxn>
                <a:cxn ang="0">
                  <a:pos x="190" y="12"/>
                </a:cxn>
                <a:cxn ang="0">
                  <a:pos x="184" y="18"/>
                </a:cxn>
                <a:cxn ang="0">
                  <a:pos x="182" y="29"/>
                </a:cxn>
                <a:cxn ang="0">
                  <a:pos x="183" y="45"/>
                </a:cxn>
                <a:cxn ang="0">
                  <a:pos x="179" y="67"/>
                </a:cxn>
                <a:cxn ang="0">
                  <a:pos x="173" y="81"/>
                </a:cxn>
                <a:cxn ang="0">
                  <a:pos x="166" y="86"/>
                </a:cxn>
                <a:cxn ang="0">
                  <a:pos x="153" y="92"/>
                </a:cxn>
                <a:cxn ang="0">
                  <a:pos x="126" y="94"/>
                </a:cxn>
                <a:cxn ang="0">
                  <a:pos x="112" y="94"/>
                </a:cxn>
                <a:cxn ang="0">
                  <a:pos x="82" y="89"/>
                </a:cxn>
                <a:cxn ang="0">
                  <a:pos x="61" y="75"/>
                </a:cxn>
                <a:cxn ang="0">
                  <a:pos x="50" y="52"/>
                </a:cxn>
                <a:cxn ang="0">
                  <a:pos x="46" y="22"/>
                </a:cxn>
                <a:cxn ang="0">
                  <a:pos x="44" y="17"/>
                </a:cxn>
                <a:cxn ang="0">
                  <a:pos x="41" y="9"/>
                </a:cxn>
                <a:cxn ang="0">
                  <a:pos x="35" y="4"/>
                </a:cxn>
                <a:cxn ang="0">
                  <a:pos x="22" y="0"/>
                </a:cxn>
                <a:cxn ang="0">
                  <a:pos x="10" y="4"/>
                </a:cxn>
                <a:cxn ang="0">
                  <a:pos x="4" y="9"/>
                </a:cxn>
                <a:cxn ang="0">
                  <a:pos x="0" y="17"/>
                </a:cxn>
                <a:cxn ang="0">
                  <a:pos x="0" y="22"/>
                </a:cxn>
                <a:cxn ang="0">
                  <a:pos x="1" y="46"/>
                </a:cxn>
                <a:cxn ang="0">
                  <a:pos x="6" y="67"/>
                </a:cxn>
                <a:cxn ang="0">
                  <a:pos x="14" y="86"/>
                </a:cxn>
                <a:cxn ang="0">
                  <a:pos x="26" y="103"/>
                </a:cxn>
                <a:cxn ang="0">
                  <a:pos x="41" y="119"/>
                </a:cxn>
                <a:cxn ang="0">
                  <a:pos x="58" y="130"/>
                </a:cxn>
                <a:cxn ang="0">
                  <a:pos x="78" y="137"/>
                </a:cxn>
                <a:cxn ang="0">
                  <a:pos x="102" y="140"/>
                </a:cxn>
                <a:cxn ang="0">
                  <a:pos x="127" y="140"/>
                </a:cxn>
                <a:cxn ang="0">
                  <a:pos x="152" y="137"/>
                </a:cxn>
                <a:cxn ang="0">
                  <a:pos x="174" y="132"/>
                </a:cxn>
                <a:cxn ang="0">
                  <a:pos x="196" y="120"/>
                </a:cxn>
                <a:cxn ang="0">
                  <a:pos x="207" y="111"/>
                </a:cxn>
                <a:cxn ang="0">
                  <a:pos x="220" y="90"/>
                </a:cxn>
                <a:cxn ang="0">
                  <a:pos x="226" y="67"/>
                </a:cxn>
                <a:cxn ang="0">
                  <a:pos x="228" y="29"/>
                </a:cxn>
              </a:cxnLst>
              <a:rect l="0" t="0" r="r" b="b"/>
              <a:pathLst>
                <a:path w="228" h="140">
                  <a:moveTo>
                    <a:pt x="228" y="29"/>
                  </a:moveTo>
                  <a:lnTo>
                    <a:pt x="228" y="29"/>
                  </a:lnTo>
                  <a:lnTo>
                    <a:pt x="228" y="24"/>
                  </a:lnTo>
                  <a:lnTo>
                    <a:pt x="226" y="18"/>
                  </a:lnTo>
                  <a:lnTo>
                    <a:pt x="224" y="15"/>
                  </a:lnTo>
                  <a:lnTo>
                    <a:pt x="221" y="12"/>
                  </a:lnTo>
                  <a:lnTo>
                    <a:pt x="217" y="9"/>
                  </a:lnTo>
                  <a:lnTo>
                    <a:pt x="213" y="8"/>
                  </a:lnTo>
                  <a:lnTo>
                    <a:pt x="205" y="7"/>
                  </a:lnTo>
                  <a:lnTo>
                    <a:pt x="196" y="8"/>
                  </a:lnTo>
                  <a:lnTo>
                    <a:pt x="192" y="9"/>
                  </a:lnTo>
                  <a:lnTo>
                    <a:pt x="190" y="12"/>
                  </a:lnTo>
                  <a:lnTo>
                    <a:pt x="187" y="15"/>
                  </a:lnTo>
                  <a:lnTo>
                    <a:pt x="184" y="18"/>
                  </a:lnTo>
                  <a:lnTo>
                    <a:pt x="183" y="24"/>
                  </a:lnTo>
                  <a:lnTo>
                    <a:pt x="182" y="29"/>
                  </a:lnTo>
                  <a:lnTo>
                    <a:pt x="182" y="29"/>
                  </a:lnTo>
                  <a:lnTo>
                    <a:pt x="183" y="45"/>
                  </a:lnTo>
                  <a:lnTo>
                    <a:pt x="182" y="60"/>
                  </a:lnTo>
                  <a:lnTo>
                    <a:pt x="179" y="67"/>
                  </a:lnTo>
                  <a:lnTo>
                    <a:pt x="177" y="75"/>
                  </a:lnTo>
                  <a:lnTo>
                    <a:pt x="173" y="81"/>
                  </a:lnTo>
                  <a:lnTo>
                    <a:pt x="166" y="86"/>
                  </a:lnTo>
                  <a:lnTo>
                    <a:pt x="166" y="86"/>
                  </a:lnTo>
                  <a:lnTo>
                    <a:pt x="160" y="90"/>
                  </a:lnTo>
                  <a:lnTo>
                    <a:pt x="153" y="92"/>
                  </a:lnTo>
                  <a:lnTo>
                    <a:pt x="140" y="94"/>
                  </a:lnTo>
                  <a:lnTo>
                    <a:pt x="126" y="94"/>
                  </a:lnTo>
                  <a:lnTo>
                    <a:pt x="112" y="94"/>
                  </a:lnTo>
                  <a:lnTo>
                    <a:pt x="112" y="94"/>
                  </a:lnTo>
                  <a:lnTo>
                    <a:pt x="97" y="93"/>
                  </a:lnTo>
                  <a:lnTo>
                    <a:pt x="82" y="89"/>
                  </a:lnTo>
                  <a:lnTo>
                    <a:pt x="71" y="83"/>
                  </a:lnTo>
                  <a:lnTo>
                    <a:pt x="61" y="75"/>
                  </a:lnTo>
                  <a:lnTo>
                    <a:pt x="55" y="64"/>
                  </a:lnTo>
                  <a:lnTo>
                    <a:pt x="50" y="52"/>
                  </a:lnTo>
                  <a:lnTo>
                    <a:pt x="46" y="38"/>
                  </a:lnTo>
                  <a:lnTo>
                    <a:pt x="46" y="22"/>
                  </a:lnTo>
                  <a:lnTo>
                    <a:pt x="46" y="22"/>
                  </a:lnTo>
                  <a:lnTo>
                    <a:pt x="44" y="17"/>
                  </a:lnTo>
                  <a:lnTo>
                    <a:pt x="43" y="13"/>
                  </a:lnTo>
                  <a:lnTo>
                    <a:pt x="41" y="9"/>
                  </a:lnTo>
                  <a:lnTo>
                    <a:pt x="38" y="7"/>
                  </a:lnTo>
                  <a:lnTo>
                    <a:pt x="35" y="4"/>
                  </a:lnTo>
                  <a:lnTo>
                    <a:pt x="31" y="3"/>
                  </a:lnTo>
                  <a:lnTo>
                    <a:pt x="22" y="0"/>
                  </a:lnTo>
                  <a:lnTo>
                    <a:pt x="14" y="3"/>
                  </a:lnTo>
                  <a:lnTo>
                    <a:pt x="10" y="4"/>
                  </a:lnTo>
                  <a:lnTo>
                    <a:pt x="6" y="7"/>
                  </a:lnTo>
                  <a:lnTo>
                    <a:pt x="4" y="9"/>
                  </a:lnTo>
                  <a:lnTo>
                    <a:pt x="1" y="13"/>
                  </a:lnTo>
                  <a:lnTo>
                    <a:pt x="0" y="17"/>
                  </a:lnTo>
                  <a:lnTo>
                    <a:pt x="0" y="22"/>
                  </a:lnTo>
                  <a:lnTo>
                    <a:pt x="0" y="22"/>
                  </a:lnTo>
                  <a:lnTo>
                    <a:pt x="0" y="34"/>
                  </a:lnTo>
                  <a:lnTo>
                    <a:pt x="1" y="46"/>
                  </a:lnTo>
                  <a:lnTo>
                    <a:pt x="4" y="56"/>
                  </a:lnTo>
                  <a:lnTo>
                    <a:pt x="6" y="67"/>
                  </a:lnTo>
                  <a:lnTo>
                    <a:pt x="10" y="77"/>
                  </a:lnTo>
                  <a:lnTo>
                    <a:pt x="14" y="86"/>
                  </a:lnTo>
                  <a:lnTo>
                    <a:pt x="20" y="96"/>
                  </a:lnTo>
                  <a:lnTo>
                    <a:pt x="26" y="103"/>
                  </a:lnTo>
                  <a:lnTo>
                    <a:pt x="33" y="111"/>
                  </a:lnTo>
                  <a:lnTo>
                    <a:pt x="41" y="119"/>
                  </a:lnTo>
                  <a:lnTo>
                    <a:pt x="48" y="124"/>
                  </a:lnTo>
                  <a:lnTo>
                    <a:pt x="58" y="130"/>
                  </a:lnTo>
                  <a:lnTo>
                    <a:pt x="68" y="134"/>
                  </a:lnTo>
                  <a:lnTo>
                    <a:pt x="78" y="137"/>
                  </a:lnTo>
                  <a:lnTo>
                    <a:pt x="90" y="139"/>
                  </a:lnTo>
                  <a:lnTo>
                    <a:pt x="102" y="140"/>
                  </a:lnTo>
                  <a:lnTo>
                    <a:pt x="102" y="140"/>
                  </a:lnTo>
                  <a:lnTo>
                    <a:pt x="127" y="140"/>
                  </a:lnTo>
                  <a:lnTo>
                    <a:pt x="139" y="139"/>
                  </a:lnTo>
                  <a:lnTo>
                    <a:pt x="152" y="137"/>
                  </a:lnTo>
                  <a:lnTo>
                    <a:pt x="163" y="136"/>
                  </a:lnTo>
                  <a:lnTo>
                    <a:pt x="174" y="132"/>
                  </a:lnTo>
                  <a:lnTo>
                    <a:pt x="186" y="127"/>
                  </a:lnTo>
                  <a:lnTo>
                    <a:pt x="196" y="120"/>
                  </a:lnTo>
                  <a:lnTo>
                    <a:pt x="196" y="120"/>
                  </a:lnTo>
                  <a:lnTo>
                    <a:pt x="207" y="111"/>
                  </a:lnTo>
                  <a:lnTo>
                    <a:pt x="213" y="102"/>
                  </a:lnTo>
                  <a:lnTo>
                    <a:pt x="220" y="90"/>
                  </a:lnTo>
                  <a:lnTo>
                    <a:pt x="224" y="79"/>
                  </a:lnTo>
                  <a:lnTo>
                    <a:pt x="226" y="67"/>
                  </a:lnTo>
                  <a:lnTo>
                    <a:pt x="228" y="54"/>
                  </a:lnTo>
                  <a:lnTo>
                    <a:pt x="228" y="29"/>
                  </a:lnTo>
                  <a:lnTo>
                    <a:pt x="228" y="29"/>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16" name="Freeform 1128"/>
            <p:cNvSpPr/>
            <p:nvPr/>
          </p:nvSpPr>
          <p:spPr bwMode="auto">
            <a:xfrm>
              <a:off x="4418013" y="4641850"/>
              <a:ext cx="3175" cy="1588"/>
            </a:xfrm>
            <a:custGeom>
              <a:avLst/>
              <a:gdLst/>
              <a:ahLst/>
              <a:cxnLst>
                <a:cxn ang="0">
                  <a:pos x="2" y="0"/>
                </a:cxn>
                <a:cxn ang="0">
                  <a:pos x="2" y="0"/>
                </a:cxn>
                <a:cxn ang="0">
                  <a:pos x="0" y="0"/>
                </a:cxn>
                <a:cxn ang="0">
                  <a:pos x="8" y="2"/>
                </a:cxn>
                <a:cxn ang="0">
                  <a:pos x="8" y="2"/>
                </a:cxn>
                <a:cxn ang="0">
                  <a:pos x="6" y="0"/>
                </a:cxn>
                <a:cxn ang="0">
                  <a:pos x="6" y="0"/>
                </a:cxn>
                <a:cxn ang="0">
                  <a:pos x="2" y="0"/>
                </a:cxn>
                <a:cxn ang="0">
                  <a:pos x="2" y="0"/>
                </a:cxn>
              </a:cxnLst>
              <a:rect l="0" t="0" r="r" b="b"/>
              <a:pathLst>
                <a:path w="8" h="2">
                  <a:moveTo>
                    <a:pt x="2" y="0"/>
                  </a:moveTo>
                  <a:lnTo>
                    <a:pt x="2" y="0"/>
                  </a:lnTo>
                  <a:lnTo>
                    <a:pt x="0" y="0"/>
                  </a:lnTo>
                  <a:lnTo>
                    <a:pt x="8" y="2"/>
                  </a:lnTo>
                  <a:lnTo>
                    <a:pt x="8" y="2"/>
                  </a:lnTo>
                  <a:lnTo>
                    <a:pt x="6" y="0"/>
                  </a:lnTo>
                  <a:lnTo>
                    <a:pt x="6" y="0"/>
                  </a:lnTo>
                  <a:lnTo>
                    <a:pt x="2" y="0"/>
                  </a:lnTo>
                  <a:lnTo>
                    <a:pt x="2"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17" name="Freeform 1129"/>
            <p:cNvSpPr/>
            <p:nvPr/>
          </p:nvSpPr>
          <p:spPr bwMode="auto">
            <a:xfrm>
              <a:off x="4316413" y="4500563"/>
              <a:ext cx="153988" cy="254000"/>
            </a:xfrm>
            <a:custGeom>
              <a:avLst/>
              <a:gdLst/>
              <a:ahLst/>
              <a:cxnLst>
                <a:cxn ang="0">
                  <a:pos x="126" y="175"/>
                </a:cxn>
                <a:cxn ang="0">
                  <a:pos x="173" y="200"/>
                </a:cxn>
                <a:cxn ang="0">
                  <a:pos x="180" y="218"/>
                </a:cxn>
                <a:cxn ang="0">
                  <a:pos x="199" y="244"/>
                </a:cxn>
                <a:cxn ang="0">
                  <a:pos x="246" y="265"/>
                </a:cxn>
                <a:cxn ang="0">
                  <a:pos x="334" y="264"/>
                </a:cxn>
                <a:cxn ang="0">
                  <a:pos x="378" y="235"/>
                </a:cxn>
                <a:cxn ang="0">
                  <a:pos x="389" y="184"/>
                </a:cxn>
                <a:cxn ang="0">
                  <a:pos x="369" y="91"/>
                </a:cxn>
                <a:cxn ang="0">
                  <a:pos x="327" y="43"/>
                </a:cxn>
                <a:cxn ang="0">
                  <a:pos x="233" y="8"/>
                </a:cxn>
                <a:cxn ang="0">
                  <a:pos x="156" y="1"/>
                </a:cxn>
                <a:cxn ang="0">
                  <a:pos x="140" y="14"/>
                </a:cxn>
                <a:cxn ang="0">
                  <a:pos x="148" y="42"/>
                </a:cxn>
                <a:cxn ang="0">
                  <a:pos x="185" y="47"/>
                </a:cxn>
                <a:cxn ang="0">
                  <a:pos x="286" y="73"/>
                </a:cxn>
                <a:cxn ang="0">
                  <a:pos x="335" y="117"/>
                </a:cxn>
                <a:cxn ang="0">
                  <a:pos x="344" y="175"/>
                </a:cxn>
                <a:cxn ang="0">
                  <a:pos x="337" y="206"/>
                </a:cxn>
                <a:cxn ang="0">
                  <a:pos x="282" y="222"/>
                </a:cxn>
                <a:cxn ang="0">
                  <a:pos x="232" y="214"/>
                </a:cxn>
                <a:cxn ang="0">
                  <a:pos x="223" y="204"/>
                </a:cxn>
                <a:cxn ang="0">
                  <a:pos x="216" y="184"/>
                </a:cxn>
                <a:cxn ang="0">
                  <a:pos x="181" y="146"/>
                </a:cxn>
                <a:cxn ang="0">
                  <a:pos x="122" y="129"/>
                </a:cxn>
                <a:cxn ang="0">
                  <a:pos x="61" y="134"/>
                </a:cxn>
                <a:cxn ang="0">
                  <a:pos x="17" y="164"/>
                </a:cxn>
                <a:cxn ang="0">
                  <a:pos x="2" y="209"/>
                </a:cxn>
                <a:cxn ang="0">
                  <a:pos x="11" y="244"/>
                </a:cxn>
                <a:cxn ang="0">
                  <a:pos x="83" y="287"/>
                </a:cxn>
                <a:cxn ang="0">
                  <a:pos x="216" y="337"/>
                </a:cxn>
                <a:cxn ang="0">
                  <a:pos x="257" y="355"/>
                </a:cxn>
                <a:cxn ang="0">
                  <a:pos x="267" y="357"/>
                </a:cxn>
                <a:cxn ang="0">
                  <a:pos x="286" y="375"/>
                </a:cxn>
                <a:cxn ang="0">
                  <a:pos x="327" y="418"/>
                </a:cxn>
                <a:cxn ang="0">
                  <a:pos x="338" y="472"/>
                </a:cxn>
                <a:cxn ang="0">
                  <a:pos x="325" y="525"/>
                </a:cxn>
                <a:cxn ang="0">
                  <a:pos x="295" y="561"/>
                </a:cxn>
                <a:cxn ang="0">
                  <a:pos x="223" y="589"/>
                </a:cxn>
                <a:cxn ang="0">
                  <a:pos x="182" y="592"/>
                </a:cxn>
                <a:cxn ang="0">
                  <a:pos x="161" y="608"/>
                </a:cxn>
                <a:cxn ang="0">
                  <a:pos x="163" y="625"/>
                </a:cxn>
                <a:cxn ang="0">
                  <a:pos x="180" y="639"/>
                </a:cxn>
                <a:cxn ang="0">
                  <a:pos x="244" y="633"/>
                </a:cxn>
                <a:cxn ang="0">
                  <a:pos x="330" y="589"/>
                </a:cxn>
                <a:cxn ang="0">
                  <a:pos x="381" y="512"/>
                </a:cxn>
                <a:cxn ang="0">
                  <a:pos x="380" y="436"/>
                </a:cxn>
                <a:cxn ang="0">
                  <a:pos x="354" y="376"/>
                </a:cxn>
                <a:cxn ang="0">
                  <a:pos x="301" y="328"/>
                </a:cxn>
                <a:cxn ang="0">
                  <a:pos x="221" y="290"/>
                </a:cxn>
                <a:cxn ang="0">
                  <a:pos x="108" y="248"/>
                </a:cxn>
                <a:cxn ang="0">
                  <a:pos x="58" y="222"/>
                </a:cxn>
                <a:cxn ang="0">
                  <a:pos x="54" y="198"/>
                </a:cxn>
                <a:cxn ang="0">
                  <a:pos x="72" y="180"/>
                </a:cxn>
              </a:cxnLst>
              <a:rect l="0" t="0" r="r" b="b"/>
              <a:pathLst>
                <a:path w="389" h="639">
                  <a:moveTo>
                    <a:pt x="92" y="174"/>
                  </a:moveTo>
                  <a:lnTo>
                    <a:pt x="92" y="174"/>
                  </a:lnTo>
                  <a:lnTo>
                    <a:pt x="102" y="174"/>
                  </a:lnTo>
                  <a:lnTo>
                    <a:pt x="114" y="174"/>
                  </a:lnTo>
                  <a:lnTo>
                    <a:pt x="126" y="175"/>
                  </a:lnTo>
                  <a:lnTo>
                    <a:pt x="139" y="179"/>
                  </a:lnTo>
                  <a:lnTo>
                    <a:pt x="151" y="183"/>
                  </a:lnTo>
                  <a:lnTo>
                    <a:pt x="161" y="188"/>
                  </a:lnTo>
                  <a:lnTo>
                    <a:pt x="169" y="196"/>
                  </a:lnTo>
                  <a:lnTo>
                    <a:pt x="173" y="200"/>
                  </a:lnTo>
                  <a:lnTo>
                    <a:pt x="176" y="204"/>
                  </a:lnTo>
                  <a:lnTo>
                    <a:pt x="176" y="204"/>
                  </a:lnTo>
                  <a:lnTo>
                    <a:pt x="177" y="212"/>
                  </a:lnTo>
                  <a:lnTo>
                    <a:pt x="180" y="218"/>
                  </a:lnTo>
                  <a:lnTo>
                    <a:pt x="180" y="218"/>
                  </a:lnTo>
                  <a:lnTo>
                    <a:pt x="182" y="225"/>
                  </a:lnTo>
                  <a:lnTo>
                    <a:pt x="187" y="231"/>
                  </a:lnTo>
                  <a:lnTo>
                    <a:pt x="187" y="231"/>
                  </a:lnTo>
                  <a:lnTo>
                    <a:pt x="193" y="238"/>
                  </a:lnTo>
                  <a:lnTo>
                    <a:pt x="199" y="244"/>
                  </a:lnTo>
                  <a:lnTo>
                    <a:pt x="206" y="249"/>
                  </a:lnTo>
                  <a:lnTo>
                    <a:pt x="214" y="253"/>
                  </a:lnTo>
                  <a:lnTo>
                    <a:pt x="229" y="260"/>
                  </a:lnTo>
                  <a:lnTo>
                    <a:pt x="246" y="265"/>
                  </a:lnTo>
                  <a:lnTo>
                    <a:pt x="246" y="265"/>
                  </a:lnTo>
                  <a:lnTo>
                    <a:pt x="266" y="268"/>
                  </a:lnTo>
                  <a:lnTo>
                    <a:pt x="288" y="269"/>
                  </a:lnTo>
                  <a:lnTo>
                    <a:pt x="312" y="268"/>
                  </a:lnTo>
                  <a:lnTo>
                    <a:pt x="322" y="266"/>
                  </a:lnTo>
                  <a:lnTo>
                    <a:pt x="334" y="264"/>
                  </a:lnTo>
                  <a:lnTo>
                    <a:pt x="344" y="260"/>
                  </a:lnTo>
                  <a:lnTo>
                    <a:pt x="355" y="255"/>
                  </a:lnTo>
                  <a:lnTo>
                    <a:pt x="364" y="249"/>
                  </a:lnTo>
                  <a:lnTo>
                    <a:pt x="372" y="243"/>
                  </a:lnTo>
                  <a:lnTo>
                    <a:pt x="378" y="235"/>
                  </a:lnTo>
                  <a:lnTo>
                    <a:pt x="384" y="226"/>
                  </a:lnTo>
                  <a:lnTo>
                    <a:pt x="388" y="215"/>
                  </a:lnTo>
                  <a:lnTo>
                    <a:pt x="389" y="204"/>
                  </a:lnTo>
                  <a:lnTo>
                    <a:pt x="389" y="204"/>
                  </a:lnTo>
                  <a:lnTo>
                    <a:pt x="389" y="184"/>
                  </a:lnTo>
                  <a:lnTo>
                    <a:pt x="388" y="163"/>
                  </a:lnTo>
                  <a:lnTo>
                    <a:pt x="386" y="145"/>
                  </a:lnTo>
                  <a:lnTo>
                    <a:pt x="382" y="127"/>
                  </a:lnTo>
                  <a:lnTo>
                    <a:pt x="377" y="108"/>
                  </a:lnTo>
                  <a:lnTo>
                    <a:pt x="369" y="91"/>
                  </a:lnTo>
                  <a:lnTo>
                    <a:pt x="359" y="74"/>
                  </a:lnTo>
                  <a:lnTo>
                    <a:pt x="344" y="59"/>
                  </a:lnTo>
                  <a:lnTo>
                    <a:pt x="344" y="59"/>
                  </a:lnTo>
                  <a:lnTo>
                    <a:pt x="337" y="51"/>
                  </a:lnTo>
                  <a:lnTo>
                    <a:pt x="327" y="43"/>
                  </a:lnTo>
                  <a:lnTo>
                    <a:pt x="317" y="36"/>
                  </a:lnTo>
                  <a:lnTo>
                    <a:pt x="307" y="31"/>
                  </a:lnTo>
                  <a:lnTo>
                    <a:pt x="283" y="21"/>
                  </a:lnTo>
                  <a:lnTo>
                    <a:pt x="259" y="13"/>
                  </a:lnTo>
                  <a:lnTo>
                    <a:pt x="233" y="8"/>
                  </a:lnTo>
                  <a:lnTo>
                    <a:pt x="208" y="4"/>
                  </a:lnTo>
                  <a:lnTo>
                    <a:pt x="184" y="1"/>
                  </a:lnTo>
                  <a:lnTo>
                    <a:pt x="161" y="0"/>
                  </a:lnTo>
                  <a:lnTo>
                    <a:pt x="161" y="0"/>
                  </a:lnTo>
                  <a:lnTo>
                    <a:pt x="156" y="1"/>
                  </a:lnTo>
                  <a:lnTo>
                    <a:pt x="151" y="2"/>
                  </a:lnTo>
                  <a:lnTo>
                    <a:pt x="148" y="5"/>
                  </a:lnTo>
                  <a:lnTo>
                    <a:pt x="144" y="8"/>
                  </a:lnTo>
                  <a:lnTo>
                    <a:pt x="142" y="10"/>
                  </a:lnTo>
                  <a:lnTo>
                    <a:pt x="140" y="14"/>
                  </a:lnTo>
                  <a:lnTo>
                    <a:pt x="139" y="23"/>
                  </a:lnTo>
                  <a:lnTo>
                    <a:pt x="140" y="31"/>
                  </a:lnTo>
                  <a:lnTo>
                    <a:pt x="142" y="35"/>
                  </a:lnTo>
                  <a:lnTo>
                    <a:pt x="144" y="39"/>
                  </a:lnTo>
                  <a:lnTo>
                    <a:pt x="148" y="42"/>
                  </a:lnTo>
                  <a:lnTo>
                    <a:pt x="151" y="44"/>
                  </a:lnTo>
                  <a:lnTo>
                    <a:pt x="156" y="45"/>
                  </a:lnTo>
                  <a:lnTo>
                    <a:pt x="161" y="45"/>
                  </a:lnTo>
                  <a:lnTo>
                    <a:pt x="161" y="45"/>
                  </a:lnTo>
                  <a:lnTo>
                    <a:pt x="185" y="47"/>
                  </a:lnTo>
                  <a:lnTo>
                    <a:pt x="214" y="51"/>
                  </a:lnTo>
                  <a:lnTo>
                    <a:pt x="242" y="57"/>
                  </a:lnTo>
                  <a:lnTo>
                    <a:pt x="257" y="61"/>
                  </a:lnTo>
                  <a:lnTo>
                    <a:pt x="271" y="66"/>
                  </a:lnTo>
                  <a:lnTo>
                    <a:pt x="286" y="73"/>
                  </a:lnTo>
                  <a:lnTo>
                    <a:pt x="299" y="79"/>
                  </a:lnTo>
                  <a:lnTo>
                    <a:pt x="310" y="87"/>
                  </a:lnTo>
                  <a:lnTo>
                    <a:pt x="320" y="96"/>
                  </a:lnTo>
                  <a:lnTo>
                    <a:pt x="329" y="107"/>
                  </a:lnTo>
                  <a:lnTo>
                    <a:pt x="335" y="117"/>
                  </a:lnTo>
                  <a:lnTo>
                    <a:pt x="339" y="130"/>
                  </a:lnTo>
                  <a:lnTo>
                    <a:pt x="342" y="145"/>
                  </a:lnTo>
                  <a:lnTo>
                    <a:pt x="342" y="145"/>
                  </a:lnTo>
                  <a:lnTo>
                    <a:pt x="343" y="164"/>
                  </a:lnTo>
                  <a:lnTo>
                    <a:pt x="344" y="175"/>
                  </a:lnTo>
                  <a:lnTo>
                    <a:pt x="343" y="185"/>
                  </a:lnTo>
                  <a:lnTo>
                    <a:pt x="343" y="185"/>
                  </a:lnTo>
                  <a:lnTo>
                    <a:pt x="343" y="192"/>
                  </a:lnTo>
                  <a:lnTo>
                    <a:pt x="342" y="197"/>
                  </a:lnTo>
                  <a:lnTo>
                    <a:pt x="337" y="206"/>
                  </a:lnTo>
                  <a:lnTo>
                    <a:pt x="330" y="212"/>
                  </a:lnTo>
                  <a:lnTo>
                    <a:pt x="321" y="217"/>
                  </a:lnTo>
                  <a:lnTo>
                    <a:pt x="312" y="219"/>
                  </a:lnTo>
                  <a:lnTo>
                    <a:pt x="303" y="221"/>
                  </a:lnTo>
                  <a:lnTo>
                    <a:pt x="282" y="222"/>
                  </a:lnTo>
                  <a:lnTo>
                    <a:pt x="282" y="222"/>
                  </a:lnTo>
                  <a:lnTo>
                    <a:pt x="270" y="221"/>
                  </a:lnTo>
                  <a:lnTo>
                    <a:pt x="250" y="219"/>
                  </a:lnTo>
                  <a:lnTo>
                    <a:pt x="241" y="217"/>
                  </a:lnTo>
                  <a:lnTo>
                    <a:pt x="232" y="214"/>
                  </a:lnTo>
                  <a:lnTo>
                    <a:pt x="227" y="212"/>
                  </a:lnTo>
                  <a:lnTo>
                    <a:pt x="224" y="210"/>
                  </a:lnTo>
                  <a:lnTo>
                    <a:pt x="224" y="209"/>
                  </a:lnTo>
                  <a:lnTo>
                    <a:pt x="224" y="209"/>
                  </a:lnTo>
                  <a:lnTo>
                    <a:pt x="223" y="204"/>
                  </a:lnTo>
                  <a:lnTo>
                    <a:pt x="221" y="200"/>
                  </a:lnTo>
                  <a:lnTo>
                    <a:pt x="221" y="200"/>
                  </a:lnTo>
                  <a:lnTo>
                    <a:pt x="220" y="193"/>
                  </a:lnTo>
                  <a:lnTo>
                    <a:pt x="220" y="193"/>
                  </a:lnTo>
                  <a:lnTo>
                    <a:pt x="216" y="184"/>
                  </a:lnTo>
                  <a:lnTo>
                    <a:pt x="211" y="175"/>
                  </a:lnTo>
                  <a:lnTo>
                    <a:pt x="204" y="166"/>
                  </a:lnTo>
                  <a:lnTo>
                    <a:pt x="198" y="159"/>
                  </a:lnTo>
                  <a:lnTo>
                    <a:pt x="190" y="153"/>
                  </a:lnTo>
                  <a:lnTo>
                    <a:pt x="181" y="146"/>
                  </a:lnTo>
                  <a:lnTo>
                    <a:pt x="173" y="142"/>
                  </a:lnTo>
                  <a:lnTo>
                    <a:pt x="163" y="138"/>
                  </a:lnTo>
                  <a:lnTo>
                    <a:pt x="153" y="134"/>
                  </a:lnTo>
                  <a:lnTo>
                    <a:pt x="143" y="132"/>
                  </a:lnTo>
                  <a:lnTo>
                    <a:pt x="122" y="129"/>
                  </a:lnTo>
                  <a:lnTo>
                    <a:pt x="100" y="129"/>
                  </a:lnTo>
                  <a:lnTo>
                    <a:pt x="80" y="130"/>
                  </a:lnTo>
                  <a:lnTo>
                    <a:pt x="80" y="130"/>
                  </a:lnTo>
                  <a:lnTo>
                    <a:pt x="71" y="132"/>
                  </a:lnTo>
                  <a:lnTo>
                    <a:pt x="61" y="134"/>
                  </a:lnTo>
                  <a:lnTo>
                    <a:pt x="51" y="140"/>
                  </a:lnTo>
                  <a:lnTo>
                    <a:pt x="41" y="145"/>
                  </a:lnTo>
                  <a:lnTo>
                    <a:pt x="33" y="150"/>
                  </a:lnTo>
                  <a:lnTo>
                    <a:pt x="25" y="157"/>
                  </a:lnTo>
                  <a:lnTo>
                    <a:pt x="17" y="164"/>
                  </a:lnTo>
                  <a:lnTo>
                    <a:pt x="14" y="172"/>
                  </a:lnTo>
                  <a:lnTo>
                    <a:pt x="14" y="172"/>
                  </a:lnTo>
                  <a:lnTo>
                    <a:pt x="6" y="189"/>
                  </a:lnTo>
                  <a:lnTo>
                    <a:pt x="3" y="198"/>
                  </a:lnTo>
                  <a:lnTo>
                    <a:pt x="2" y="209"/>
                  </a:lnTo>
                  <a:lnTo>
                    <a:pt x="0" y="219"/>
                  </a:lnTo>
                  <a:lnTo>
                    <a:pt x="2" y="229"/>
                  </a:lnTo>
                  <a:lnTo>
                    <a:pt x="4" y="238"/>
                  </a:lnTo>
                  <a:lnTo>
                    <a:pt x="7" y="242"/>
                  </a:lnTo>
                  <a:lnTo>
                    <a:pt x="11" y="244"/>
                  </a:lnTo>
                  <a:lnTo>
                    <a:pt x="11" y="244"/>
                  </a:lnTo>
                  <a:lnTo>
                    <a:pt x="21" y="253"/>
                  </a:lnTo>
                  <a:lnTo>
                    <a:pt x="33" y="261"/>
                  </a:lnTo>
                  <a:lnTo>
                    <a:pt x="58" y="276"/>
                  </a:lnTo>
                  <a:lnTo>
                    <a:pt x="83" y="287"/>
                  </a:lnTo>
                  <a:lnTo>
                    <a:pt x="110" y="298"/>
                  </a:lnTo>
                  <a:lnTo>
                    <a:pt x="164" y="316"/>
                  </a:lnTo>
                  <a:lnTo>
                    <a:pt x="190" y="327"/>
                  </a:lnTo>
                  <a:lnTo>
                    <a:pt x="216" y="337"/>
                  </a:lnTo>
                  <a:lnTo>
                    <a:pt x="216" y="337"/>
                  </a:lnTo>
                  <a:lnTo>
                    <a:pt x="220" y="341"/>
                  </a:lnTo>
                  <a:lnTo>
                    <a:pt x="227" y="345"/>
                  </a:lnTo>
                  <a:lnTo>
                    <a:pt x="227" y="345"/>
                  </a:lnTo>
                  <a:lnTo>
                    <a:pt x="241" y="350"/>
                  </a:lnTo>
                  <a:lnTo>
                    <a:pt x="257" y="355"/>
                  </a:lnTo>
                  <a:lnTo>
                    <a:pt x="257" y="355"/>
                  </a:lnTo>
                  <a:lnTo>
                    <a:pt x="261" y="355"/>
                  </a:lnTo>
                  <a:lnTo>
                    <a:pt x="261" y="355"/>
                  </a:lnTo>
                  <a:lnTo>
                    <a:pt x="267" y="357"/>
                  </a:lnTo>
                  <a:lnTo>
                    <a:pt x="267" y="357"/>
                  </a:lnTo>
                  <a:lnTo>
                    <a:pt x="263" y="357"/>
                  </a:lnTo>
                  <a:lnTo>
                    <a:pt x="263" y="357"/>
                  </a:lnTo>
                  <a:lnTo>
                    <a:pt x="267" y="359"/>
                  </a:lnTo>
                  <a:lnTo>
                    <a:pt x="267" y="359"/>
                  </a:lnTo>
                  <a:lnTo>
                    <a:pt x="286" y="375"/>
                  </a:lnTo>
                  <a:lnTo>
                    <a:pt x="308" y="393"/>
                  </a:lnTo>
                  <a:lnTo>
                    <a:pt x="308" y="393"/>
                  </a:lnTo>
                  <a:lnTo>
                    <a:pt x="316" y="401"/>
                  </a:lnTo>
                  <a:lnTo>
                    <a:pt x="322" y="409"/>
                  </a:lnTo>
                  <a:lnTo>
                    <a:pt x="327" y="418"/>
                  </a:lnTo>
                  <a:lnTo>
                    <a:pt x="333" y="429"/>
                  </a:lnTo>
                  <a:lnTo>
                    <a:pt x="335" y="439"/>
                  </a:lnTo>
                  <a:lnTo>
                    <a:pt x="338" y="450"/>
                  </a:lnTo>
                  <a:lnTo>
                    <a:pt x="339" y="461"/>
                  </a:lnTo>
                  <a:lnTo>
                    <a:pt x="338" y="472"/>
                  </a:lnTo>
                  <a:lnTo>
                    <a:pt x="338" y="484"/>
                  </a:lnTo>
                  <a:lnTo>
                    <a:pt x="335" y="494"/>
                  </a:lnTo>
                  <a:lnTo>
                    <a:pt x="333" y="506"/>
                  </a:lnTo>
                  <a:lnTo>
                    <a:pt x="329" y="516"/>
                  </a:lnTo>
                  <a:lnTo>
                    <a:pt x="325" y="525"/>
                  </a:lnTo>
                  <a:lnTo>
                    <a:pt x="320" y="535"/>
                  </a:lnTo>
                  <a:lnTo>
                    <a:pt x="313" y="544"/>
                  </a:lnTo>
                  <a:lnTo>
                    <a:pt x="307" y="552"/>
                  </a:lnTo>
                  <a:lnTo>
                    <a:pt x="307" y="552"/>
                  </a:lnTo>
                  <a:lnTo>
                    <a:pt x="295" y="561"/>
                  </a:lnTo>
                  <a:lnTo>
                    <a:pt x="283" y="569"/>
                  </a:lnTo>
                  <a:lnTo>
                    <a:pt x="269" y="575"/>
                  </a:lnTo>
                  <a:lnTo>
                    <a:pt x="254" y="582"/>
                  </a:lnTo>
                  <a:lnTo>
                    <a:pt x="238" y="586"/>
                  </a:lnTo>
                  <a:lnTo>
                    <a:pt x="223" y="589"/>
                  </a:lnTo>
                  <a:lnTo>
                    <a:pt x="208" y="592"/>
                  </a:lnTo>
                  <a:lnTo>
                    <a:pt x="193" y="593"/>
                  </a:lnTo>
                  <a:lnTo>
                    <a:pt x="193" y="593"/>
                  </a:lnTo>
                  <a:lnTo>
                    <a:pt x="187" y="592"/>
                  </a:lnTo>
                  <a:lnTo>
                    <a:pt x="182" y="592"/>
                  </a:lnTo>
                  <a:lnTo>
                    <a:pt x="177" y="592"/>
                  </a:lnTo>
                  <a:lnTo>
                    <a:pt x="172" y="595"/>
                  </a:lnTo>
                  <a:lnTo>
                    <a:pt x="168" y="597"/>
                  </a:lnTo>
                  <a:lnTo>
                    <a:pt x="164" y="601"/>
                  </a:lnTo>
                  <a:lnTo>
                    <a:pt x="161" y="608"/>
                  </a:lnTo>
                  <a:lnTo>
                    <a:pt x="161" y="614"/>
                  </a:lnTo>
                  <a:lnTo>
                    <a:pt x="161" y="617"/>
                  </a:lnTo>
                  <a:lnTo>
                    <a:pt x="161" y="617"/>
                  </a:lnTo>
                  <a:lnTo>
                    <a:pt x="161" y="621"/>
                  </a:lnTo>
                  <a:lnTo>
                    <a:pt x="163" y="625"/>
                  </a:lnTo>
                  <a:lnTo>
                    <a:pt x="165" y="629"/>
                  </a:lnTo>
                  <a:lnTo>
                    <a:pt x="168" y="633"/>
                  </a:lnTo>
                  <a:lnTo>
                    <a:pt x="172" y="635"/>
                  </a:lnTo>
                  <a:lnTo>
                    <a:pt x="176" y="638"/>
                  </a:lnTo>
                  <a:lnTo>
                    <a:pt x="180" y="639"/>
                  </a:lnTo>
                  <a:lnTo>
                    <a:pt x="184" y="639"/>
                  </a:lnTo>
                  <a:lnTo>
                    <a:pt x="184" y="639"/>
                  </a:lnTo>
                  <a:lnTo>
                    <a:pt x="204" y="639"/>
                  </a:lnTo>
                  <a:lnTo>
                    <a:pt x="224" y="637"/>
                  </a:lnTo>
                  <a:lnTo>
                    <a:pt x="244" y="633"/>
                  </a:lnTo>
                  <a:lnTo>
                    <a:pt x="262" y="626"/>
                  </a:lnTo>
                  <a:lnTo>
                    <a:pt x="282" y="620"/>
                  </a:lnTo>
                  <a:lnTo>
                    <a:pt x="299" y="610"/>
                  </a:lnTo>
                  <a:lnTo>
                    <a:pt x="316" y="601"/>
                  </a:lnTo>
                  <a:lnTo>
                    <a:pt x="330" y="589"/>
                  </a:lnTo>
                  <a:lnTo>
                    <a:pt x="344" y="576"/>
                  </a:lnTo>
                  <a:lnTo>
                    <a:pt x="356" y="562"/>
                  </a:lnTo>
                  <a:lnTo>
                    <a:pt x="367" y="546"/>
                  </a:lnTo>
                  <a:lnTo>
                    <a:pt x="375" y="529"/>
                  </a:lnTo>
                  <a:lnTo>
                    <a:pt x="381" y="512"/>
                  </a:lnTo>
                  <a:lnTo>
                    <a:pt x="385" y="493"/>
                  </a:lnTo>
                  <a:lnTo>
                    <a:pt x="385" y="472"/>
                  </a:lnTo>
                  <a:lnTo>
                    <a:pt x="382" y="451"/>
                  </a:lnTo>
                  <a:lnTo>
                    <a:pt x="382" y="451"/>
                  </a:lnTo>
                  <a:lnTo>
                    <a:pt x="380" y="436"/>
                  </a:lnTo>
                  <a:lnTo>
                    <a:pt x="376" y="422"/>
                  </a:lnTo>
                  <a:lnTo>
                    <a:pt x="372" y="409"/>
                  </a:lnTo>
                  <a:lnTo>
                    <a:pt x="367" y="397"/>
                  </a:lnTo>
                  <a:lnTo>
                    <a:pt x="360" y="387"/>
                  </a:lnTo>
                  <a:lnTo>
                    <a:pt x="354" y="376"/>
                  </a:lnTo>
                  <a:lnTo>
                    <a:pt x="346" y="366"/>
                  </a:lnTo>
                  <a:lnTo>
                    <a:pt x="338" y="358"/>
                  </a:lnTo>
                  <a:lnTo>
                    <a:pt x="330" y="349"/>
                  </a:lnTo>
                  <a:lnTo>
                    <a:pt x="321" y="342"/>
                  </a:lnTo>
                  <a:lnTo>
                    <a:pt x="301" y="328"/>
                  </a:lnTo>
                  <a:lnTo>
                    <a:pt x="279" y="317"/>
                  </a:lnTo>
                  <a:lnTo>
                    <a:pt x="257" y="307"/>
                  </a:lnTo>
                  <a:lnTo>
                    <a:pt x="257" y="307"/>
                  </a:lnTo>
                  <a:lnTo>
                    <a:pt x="233" y="295"/>
                  </a:lnTo>
                  <a:lnTo>
                    <a:pt x="221" y="290"/>
                  </a:lnTo>
                  <a:lnTo>
                    <a:pt x="210" y="286"/>
                  </a:lnTo>
                  <a:lnTo>
                    <a:pt x="210" y="286"/>
                  </a:lnTo>
                  <a:lnTo>
                    <a:pt x="176" y="276"/>
                  </a:lnTo>
                  <a:lnTo>
                    <a:pt x="142" y="263"/>
                  </a:lnTo>
                  <a:lnTo>
                    <a:pt x="108" y="248"/>
                  </a:lnTo>
                  <a:lnTo>
                    <a:pt x="75" y="234"/>
                  </a:lnTo>
                  <a:lnTo>
                    <a:pt x="75" y="234"/>
                  </a:lnTo>
                  <a:lnTo>
                    <a:pt x="68" y="230"/>
                  </a:lnTo>
                  <a:lnTo>
                    <a:pt x="63" y="226"/>
                  </a:lnTo>
                  <a:lnTo>
                    <a:pt x="58" y="222"/>
                  </a:lnTo>
                  <a:lnTo>
                    <a:pt x="55" y="218"/>
                  </a:lnTo>
                  <a:lnTo>
                    <a:pt x="54" y="213"/>
                  </a:lnTo>
                  <a:lnTo>
                    <a:pt x="53" y="208"/>
                  </a:lnTo>
                  <a:lnTo>
                    <a:pt x="53" y="204"/>
                  </a:lnTo>
                  <a:lnTo>
                    <a:pt x="54" y="198"/>
                  </a:lnTo>
                  <a:lnTo>
                    <a:pt x="55" y="195"/>
                  </a:lnTo>
                  <a:lnTo>
                    <a:pt x="59" y="191"/>
                  </a:lnTo>
                  <a:lnTo>
                    <a:pt x="63" y="187"/>
                  </a:lnTo>
                  <a:lnTo>
                    <a:pt x="67" y="183"/>
                  </a:lnTo>
                  <a:lnTo>
                    <a:pt x="72" y="180"/>
                  </a:lnTo>
                  <a:lnTo>
                    <a:pt x="79" y="178"/>
                  </a:lnTo>
                  <a:lnTo>
                    <a:pt x="85" y="175"/>
                  </a:lnTo>
                  <a:lnTo>
                    <a:pt x="92" y="174"/>
                  </a:lnTo>
                  <a:lnTo>
                    <a:pt x="92" y="17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18" name="Freeform 1130"/>
            <p:cNvSpPr/>
            <p:nvPr/>
          </p:nvSpPr>
          <p:spPr bwMode="auto">
            <a:xfrm>
              <a:off x="4273551" y="4613275"/>
              <a:ext cx="3175" cy="1588"/>
            </a:xfrm>
            <a:custGeom>
              <a:avLst/>
              <a:gdLst/>
              <a:ahLst/>
              <a:cxnLst>
                <a:cxn ang="0">
                  <a:pos x="5" y="2"/>
                </a:cxn>
                <a:cxn ang="0">
                  <a:pos x="5" y="2"/>
                </a:cxn>
                <a:cxn ang="0">
                  <a:pos x="7" y="2"/>
                </a:cxn>
                <a:cxn ang="0">
                  <a:pos x="0" y="0"/>
                </a:cxn>
                <a:cxn ang="0">
                  <a:pos x="0" y="0"/>
                </a:cxn>
                <a:cxn ang="0">
                  <a:pos x="1" y="0"/>
                </a:cxn>
                <a:cxn ang="0">
                  <a:pos x="1" y="0"/>
                </a:cxn>
                <a:cxn ang="0">
                  <a:pos x="5" y="2"/>
                </a:cxn>
                <a:cxn ang="0">
                  <a:pos x="5" y="2"/>
                </a:cxn>
              </a:cxnLst>
              <a:rect l="0" t="0" r="r" b="b"/>
              <a:pathLst>
                <a:path w="7" h="2">
                  <a:moveTo>
                    <a:pt x="5" y="2"/>
                  </a:moveTo>
                  <a:lnTo>
                    <a:pt x="5" y="2"/>
                  </a:lnTo>
                  <a:lnTo>
                    <a:pt x="7" y="2"/>
                  </a:lnTo>
                  <a:lnTo>
                    <a:pt x="0" y="0"/>
                  </a:lnTo>
                  <a:lnTo>
                    <a:pt x="0" y="0"/>
                  </a:lnTo>
                  <a:lnTo>
                    <a:pt x="1" y="0"/>
                  </a:lnTo>
                  <a:lnTo>
                    <a:pt x="1" y="0"/>
                  </a:lnTo>
                  <a:lnTo>
                    <a:pt x="5" y="2"/>
                  </a:lnTo>
                  <a:lnTo>
                    <a:pt x="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19" name="Freeform 1131"/>
            <p:cNvSpPr/>
            <p:nvPr/>
          </p:nvSpPr>
          <p:spPr bwMode="auto">
            <a:xfrm>
              <a:off x="4224338" y="4500563"/>
              <a:ext cx="153988" cy="254000"/>
            </a:xfrm>
            <a:custGeom>
              <a:avLst/>
              <a:gdLst/>
              <a:ahLst/>
              <a:cxnLst>
                <a:cxn ang="0">
                  <a:pos x="261" y="464"/>
                </a:cxn>
                <a:cxn ang="0">
                  <a:pos x="214" y="440"/>
                </a:cxn>
                <a:cxn ang="0">
                  <a:pos x="209" y="422"/>
                </a:cxn>
                <a:cxn ang="0">
                  <a:pos x="189" y="396"/>
                </a:cxn>
                <a:cxn ang="0">
                  <a:pos x="141" y="375"/>
                </a:cxn>
                <a:cxn ang="0">
                  <a:pos x="53" y="376"/>
                </a:cxn>
                <a:cxn ang="0">
                  <a:pos x="9" y="404"/>
                </a:cxn>
                <a:cxn ang="0">
                  <a:pos x="0" y="456"/>
                </a:cxn>
                <a:cxn ang="0">
                  <a:pos x="18" y="548"/>
                </a:cxn>
                <a:cxn ang="0">
                  <a:pos x="61" y="596"/>
                </a:cxn>
                <a:cxn ang="0">
                  <a:pos x="154" y="633"/>
                </a:cxn>
                <a:cxn ang="0">
                  <a:pos x="232" y="639"/>
                </a:cxn>
                <a:cxn ang="0">
                  <a:pos x="247" y="625"/>
                </a:cxn>
                <a:cxn ang="0">
                  <a:pos x="240" y="599"/>
                </a:cxn>
                <a:cxn ang="0">
                  <a:pos x="202" y="592"/>
                </a:cxn>
                <a:cxn ang="0">
                  <a:pos x="103" y="567"/>
                </a:cxn>
                <a:cxn ang="0">
                  <a:pos x="53" y="521"/>
                </a:cxn>
                <a:cxn ang="0">
                  <a:pos x="44" y="465"/>
                </a:cxn>
                <a:cxn ang="0">
                  <a:pos x="52" y="434"/>
                </a:cxn>
                <a:cxn ang="0">
                  <a:pos x="106" y="418"/>
                </a:cxn>
                <a:cxn ang="0">
                  <a:pos x="155" y="425"/>
                </a:cxn>
                <a:cxn ang="0">
                  <a:pos x="164" y="435"/>
                </a:cxn>
                <a:cxn ang="0">
                  <a:pos x="172" y="456"/>
                </a:cxn>
                <a:cxn ang="0">
                  <a:pos x="206" y="493"/>
                </a:cxn>
                <a:cxn ang="0">
                  <a:pos x="266" y="510"/>
                </a:cxn>
                <a:cxn ang="0">
                  <a:pos x="327" y="504"/>
                </a:cxn>
                <a:cxn ang="0">
                  <a:pos x="370" y="474"/>
                </a:cxn>
                <a:cxn ang="0">
                  <a:pos x="387" y="430"/>
                </a:cxn>
                <a:cxn ang="0">
                  <a:pos x="378" y="395"/>
                </a:cxn>
                <a:cxn ang="0">
                  <a:pos x="304" y="351"/>
                </a:cxn>
                <a:cxn ang="0">
                  <a:pos x="172" y="302"/>
                </a:cxn>
                <a:cxn ang="0">
                  <a:pos x="130" y="285"/>
                </a:cxn>
                <a:cxn ang="0">
                  <a:pos x="121" y="282"/>
                </a:cxn>
                <a:cxn ang="0">
                  <a:pos x="102" y="264"/>
                </a:cxn>
                <a:cxn ang="0">
                  <a:pos x="60" y="221"/>
                </a:cxn>
                <a:cxn ang="0">
                  <a:pos x="49" y="167"/>
                </a:cxn>
                <a:cxn ang="0">
                  <a:pos x="64" y="113"/>
                </a:cxn>
                <a:cxn ang="0">
                  <a:pos x="92" y="79"/>
                </a:cxn>
                <a:cxn ang="0">
                  <a:pos x="164" y="49"/>
                </a:cxn>
                <a:cxn ang="0">
                  <a:pos x="205" y="48"/>
                </a:cxn>
                <a:cxn ang="0">
                  <a:pos x="226" y="32"/>
                </a:cxn>
                <a:cxn ang="0">
                  <a:pos x="225" y="14"/>
                </a:cxn>
                <a:cxn ang="0">
                  <a:pos x="209" y="1"/>
                </a:cxn>
                <a:cxn ang="0">
                  <a:pos x="145" y="8"/>
                </a:cxn>
                <a:cxn ang="0">
                  <a:pos x="57" y="51"/>
                </a:cxn>
                <a:cxn ang="0">
                  <a:pos x="7" y="128"/>
                </a:cxn>
                <a:cxn ang="0">
                  <a:pos x="7" y="204"/>
                </a:cxn>
                <a:cxn ang="0">
                  <a:pos x="35" y="264"/>
                </a:cxn>
                <a:cxn ang="0">
                  <a:pos x="87" y="311"/>
                </a:cxn>
                <a:cxn ang="0">
                  <a:pos x="166" y="349"/>
                </a:cxn>
                <a:cxn ang="0">
                  <a:pos x="280" y="391"/>
                </a:cxn>
                <a:cxn ang="0">
                  <a:pos x="329" y="418"/>
                </a:cxn>
                <a:cxn ang="0">
                  <a:pos x="334" y="440"/>
                </a:cxn>
                <a:cxn ang="0">
                  <a:pos x="315" y="460"/>
                </a:cxn>
              </a:cxnLst>
              <a:rect l="0" t="0" r="r" b="b"/>
              <a:pathLst>
                <a:path w="387" h="639">
                  <a:moveTo>
                    <a:pt x="295" y="465"/>
                  </a:moveTo>
                  <a:lnTo>
                    <a:pt x="295" y="465"/>
                  </a:lnTo>
                  <a:lnTo>
                    <a:pt x="286" y="465"/>
                  </a:lnTo>
                  <a:lnTo>
                    <a:pt x="274" y="465"/>
                  </a:lnTo>
                  <a:lnTo>
                    <a:pt x="261" y="464"/>
                  </a:lnTo>
                  <a:lnTo>
                    <a:pt x="249" y="461"/>
                  </a:lnTo>
                  <a:lnTo>
                    <a:pt x="238" y="457"/>
                  </a:lnTo>
                  <a:lnTo>
                    <a:pt x="226" y="451"/>
                  </a:lnTo>
                  <a:lnTo>
                    <a:pt x="218" y="444"/>
                  </a:lnTo>
                  <a:lnTo>
                    <a:pt x="214" y="440"/>
                  </a:lnTo>
                  <a:lnTo>
                    <a:pt x="213" y="435"/>
                  </a:lnTo>
                  <a:lnTo>
                    <a:pt x="213" y="435"/>
                  </a:lnTo>
                  <a:lnTo>
                    <a:pt x="211" y="427"/>
                  </a:lnTo>
                  <a:lnTo>
                    <a:pt x="209" y="422"/>
                  </a:lnTo>
                  <a:lnTo>
                    <a:pt x="209" y="422"/>
                  </a:lnTo>
                  <a:lnTo>
                    <a:pt x="205" y="414"/>
                  </a:lnTo>
                  <a:lnTo>
                    <a:pt x="201" y="408"/>
                  </a:lnTo>
                  <a:lnTo>
                    <a:pt x="201" y="408"/>
                  </a:lnTo>
                  <a:lnTo>
                    <a:pt x="196" y="401"/>
                  </a:lnTo>
                  <a:lnTo>
                    <a:pt x="189" y="396"/>
                  </a:lnTo>
                  <a:lnTo>
                    <a:pt x="181" y="391"/>
                  </a:lnTo>
                  <a:lnTo>
                    <a:pt x="175" y="387"/>
                  </a:lnTo>
                  <a:lnTo>
                    <a:pt x="158" y="379"/>
                  </a:lnTo>
                  <a:lnTo>
                    <a:pt x="141" y="375"/>
                  </a:lnTo>
                  <a:lnTo>
                    <a:pt x="141" y="375"/>
                  </a:lnTo>
                  <a:lnTo>
                    <a:pt x="123" y="371"/>
                  </a:lnTo>
                  <a:lnTo>
                    <a:pt x="100" y="370"/>
                  </a:lnTo>
                  <a:lnTo>
                    <a:pt x="77" y="371"/>
                  </a:lnTo>
                  <a:lnTo>
                    <a:pt x="65" y="374"/>
                  </a:lnTo>
                  <a:lnTo>
                    <a:pt x="53" y="376"/>
                  </a:lnTo>
                  <a:lnTo>
                    <a:pt x="43" y="380"/>
                  </a:lnTo>
                  <a:lnTo>
                    <a:pt x="32" y="384"/>
                  </a:lnTo>
                  <a:lnTo>
                    <a:pt x="23" y="389"/>
                  </a:lnTo>
                  <a:lnTo>
                    <a:pt x="15" y="396"/>
                  </a:lnTo>
                  <a:lnTo>
                    <a:pt x="9" y="404"/>
                  </a:lnTo>
                  <a:lnTo>
                    <a:pt x="4" y="413"/>
                  </a:lnTo>
                  <a:lnTo>
                    <a:pt x="1" y="423"/>
                  </a:lnTo>
                  <a:lnTo>
                    <a:pt x="0" y="435"/>
                  </a:lnTo>
                  <a:lnTo>
                    <a:pt x="0" y="435"/>
                  </a:lnTo>
                  <a:lnTo>
                    <a:pt x="0" y="456"/>
                  </a:lnTo>
                  <a:lnTo>
                    <a:pt x="0" y="476"/>
                  </a:lnTo>
                  <a:lnTo>
                    <a:pt x="2" y="495"/>
                  </a:lnTo>
                  <a:lnTo>
                    <a:pt x="5" y="514"/>
                  </a:lnTo>
                  <a:lnTo>
                    <a:pt x="10" y="531"/>
                  </a:lnTo>
                  <a:lnTo>
                    <a:pt x="18" y="548"/>
                  </a:lnTo>
                  <a:lnTo>
                    <a:pt x="30" y="565"/>
                  </a:lnTo>
                  <a:lnTo>
                    <a:pt x="43" y="582"/>
                  </a:lnTo>
                  <a:lnTo>
                    <a:pt x="43" y="582"/>
                  </a:lnTo>
                  <a:lnTo>
                    <a:pt x="52" y="589"/>
                  </a:lnTo>
                  <a:lnTo>
                    <a:pt x="61" y="596"/>
                  </a:lnTo>
                  <a:lnTo>
                    <a:pt x="70" y="603"/>
                  </a:lnTo>
                  <a:lnTo>
                    <a:pt x="82" y="609"/>
                  </a:lnTo>
                  <a:lnTo>
                    <a:pt x="104" y="620"/>
                  </a:lnTo>
                  <a:lnTo>
                    <a:pt x="129" y="627"/>
                  </a:lnTo>
                  <a:lnTo>
                    <a:pt x="154" y="633"/>
                  </a:lnTo>
                  <a:lnTo>
                    <a:pt x="179" y="637"/>
                  </a:lnTo>
                  <a:lnTo>
                    <a:pt x="204" y="639"/>
                  </a:lnTo>
                  <a:lnTo>
                    <a:pt x="227" y="639"/>
                  </a:lnTo>
                  <a:lnTo>
                    <a:pt x="227" y="639"/>
                  </a:lnTo>
                  <a:lnTo>
                    <a:pt x="232" y="639"/>
                  </a:lnTo>
                  <a:lnTo>
                    <a:pt x="236" y="638"/>
                  </a:lnTo>
                  <a:lnTo>
                    <a:pt x="240" y="635"/>
                  </a:lnTo>
                  <a:lnTo>
                    <a:pt x="243" y="633"/>
                  </a:lnTo>
                  <a:lnTo>
                    <a:pt x="246" y="629"/>
                  </a:lnTo>
                  <a:lnTo>
                    <a:pt x="247" y="625"/>
                  </a:lnTo>
                  <a:lnTo>
                    <a:pt x="249" y="617"/>
                  </a:lnTo>
                  <a:lnTo>
                    <a:pt x="247" y="608"/>
                  </a:lnTo>
                  <a:lnTo>
                    <a:pt x="246" y="604"/>
                  </a:lnTo>
                  <a:lnTo>
                    <a:pt x="243" y="601"/>
                  </a:lnTo>
                  <a:lnTo>
                    <a:pt x="240" y="599"/>
                  </a:lnTo>
                  <a:lnTo>
                    <a:pt x="236" y="596"/>
                  </a:lnTo>
                  <a:lnTo>
                    <a:pt x="232" y="595"/>
                  </a:lnTo>
                  <a:lnTo>
                    <a:pt x="227" y="593"/>
                  </a:lnTo>
                  <a:lnTo>
                    <a:pt x="227" y="593"/>
                  </a:lnTo>
                  <a:lnTo>
                    <a:pt x="202" y="592"/>
                  </a:lnTo>
                  <a:lnTo>
                    <a:pt x="175" y="589"/>
                  </a:lnTo>
                  <a:lnTo>
                    <a:pt x="145" y="583"/>
                  </a:lnTo>
                  <a:lnTo>
                    <a:pt x="130" y="579"/>
                  </a:lnTo>
                  <a:lnTo>
                    <a:pt x="116" y="574"/>
                  </a:lnTo>
                  <a:lnTo>
                    <a:pt x="103" y="567"/>
                  </a:lnTo>
                  <a:lnTo>
                    <a:pt x="90" y="561"/>
                  </a:lnTo>
                  <a:lnTo>
                    <a:pt x="78" y="552"/>
                  </a:lnTo>
                  <a:lnTo>
                    <a:pt x="68" y="542"/>
                  </a:lnTo>
                  <a:lnTo>
                    <a:pt x="60" y="533"/>
                  </a:lnTo>
                  <a:lnTo>
                    <a:pt x="53" y="521"/>
                  </a:lnTo>
                  <a:lnTo>
                    <a:pt x="48" y="508"/>
                  </a:lnTo>
                  <a:lnTo>
                    <a:pt x="47" y="495"/>
                  </a:lnTo>
                  <a:lnTo>
                    <a:pt x="47" y="495"/>
                  </a:lnTo>
                  <a:lnTo>
                    <a:pt x="44" y="474"/>
                  </a:lnTo>
                  <a:lnTo>
                    <a:pt x="44" y="465"/>
                  </a:lnTo>
                  <a:lnTo>
                    <a:pt x="44" y="453"/>
                  </a:lnTo>
                  <a:lnTo>
                    <a:pt x="44" y="453"/>
                  </a:lnTo>
                  <a:lnTo>
                    <a:pt x="45" y="448"/>
                  </a:lnTo>
                  <a:lnTo>
                    <a:pt x="47" y="443"/>
                  </a:lnTo>
                  <a:lnTo>
                    <a:pt x="52" y="434"/>
                  </a:lnTo>
                  <a:lnTo>
                    <a:pt x="58" y="427"/>
                  </a:lnTo>
                  <a:lnTo>
                    <a:pt x="66" y="423"/>
                  </a:lnTo>
                  <a:lnTo>
                    <a:pt x="75" y="419"/>
                  </a:lnTo>
                  <a:lnTo>
                    <a:pt x="86" y="418"/>
                  </a:lnTo>
                  <a:lnTo>
                    <a:pt x="106" y="418"/>
                  </a:lnTo>
                  <a:lnTo>
                    <a:pt x="106" y="418"/>
                  </a:lnTo>
                  <a:lnTo>
                    <a:pt x="117" y="418"/>
                  </a:lnTo>
                  <a:lnTo>
                    <a:pt x="137" y="421"/>
                  </a:lnTo>
                  <a:lnTo>
                    <a:pt x="147" y="422"/>
                  </a:lnTo>
                  <a:lnTo>
                    <a:pt x="155" y="425"/>
                  </a:lnTo>
                  <a:lnTo>
                    <a:pt x="162" y="427"/>
                  </a:lnTo>
                  <a:lnTo>
                    <a:pt x="163" y="429"/>
                  </a:lnTo>
                  <a:lnTo>
                    <a:pt x="164" y="431"/>
                  </a:lnTo>
                  <a:lnTo>
                    <a:pt x="164" y="431"/>
                  </a:lnTo>
                  <a:lnTo>
                    <a:pt x="164" y="435"/>
                  </a:lnTo>
                  <a:lnTo>
                    <a:pt x="167" y="440"/>
                  </a:lnTo>
                  <a:lnTo>
                    <a:pt x="167" y="440"/>
                  </a:lnTo>
                  <a:lnTo>
                    <a:pt x="167" y="446"/>
                  </a:lnTo>
                  <a:lnTo>
                    <a:pt x="167" y="446"/>
                  </a:lnTo>
                  <a:lnTo>
                    <a:pt x="172" y="456"/>
                  </a:lnTo>
                  <a:lnTo>
                    <a:pt x="177" y="465"/>
                  </a:lnTo>
                  <a:lnTo>
                    <a:pt x="183" y="473"/>
                  </a:lnTo>
                  <a:lnTo>
                    <a:pt x="191" y="481"/>
                  </a:lnTo>
                  <a:lnTo>
                    <a:pt x="198" y="487"/>
                  </a:lnTo>
                  <a:lnTo>
                    <a:pt x="206" y="493"/>
                  </a:lnTo>
                  <a:lnTo>
                    <a:pt x="215" y="498"/>
                  </a:lnTo>
                  <a:lnTo>
                    <a:pt x="225" y="502"/>
                  </a:lnTo>
                  <a:lnTo>
                    <a:pt x="235" y="504"/>
                  </a:lnTo>
                  <a:lnTo>
                    <a:pt x="246" y="507"/>
                  </a:lnTo>
                  <a:lnTo>
                    <a:pt x="266" y="510"/>
                  </a:lnTo>
                  <a:lnTo>
                    <a:pt x="287" y="511"/>
                  </a:lnTo>
                  <a:lnTo>
                    <a:pt x="308" y="510"/>
                  </a:lnTo>
                  <a:lnTo>
                    <a:pt x="308" y="510"/>
                  </a:lnTo>
                  <a:lnTo>
                    <a:pt x="317" y="507"/>
                  </a:lnTo>
                  <a:lnTo>
                    <a:pt x="327" y="504"/>
                  </a:lnTo>
                  <a:lnTo>
                    <a:pt x="337" y="501"/>
                  </a:lnTo>
                  <a:lnTo>
                    <a:pt x="346" y="495"/>
                  </a:lnTo>
                  <a:lnTo>
                    <a:pt x="355" y="489"/>
                  </a:lnTo>
                  <a:lnTo>
                    <a:pt x="363" y="482"/>
                  </a:lnTo>
                  <a:lnTo>
                    <a:pt x="370" y="474"/>
                  </a:lnTo>
                  <a:lnTo>
                    <a:pt x="375" y="467"/>
                  </a:lnTo>
                  <a:lnTo>
                    <a:pt x="375" y="467"/>
                  </a:lnTo>
                  <a:lnTo>
                    <a:pt x="382" y="450"/>
                  </a:lnTo>
                  <a:lnTo>
                    <a:pt x="384" y="440"/>
                  </a:lnTo>
                  <a:lnTo>
                    <a:pt x="387" y="430"/>
                  </a:lnTo>
                  <a:lnTo>
                    <a:pt x="387" y="421"/>
                  </a:lnTo>
                  <a:lnTo>
                    <a:pt x="387" y="410"/>
                  </a:lnTo>
                  <a:lnTo>
                    <a:pt x="383" y="402"/>
                  </a:lnTo>
                  <a:lnTo>
                    <a:pt x="380" y="399"/>
                  </a:lnTo>
                  <a:lnTo>
                    <a:pt x="378" y="395"/>
                  </a:lnTo>
                  <a:lnTo>
                    <a:pt x="378" y="395"/>
                  </a:lnTo>
                  <a:lnTo>
                    <a:pt x="366" y="385"/>
                  </a:lnTo>
                  <a:lnTo>
                    <a:pt x="354" y="378"/>
                  </a:lnTo>
                  <a:lnTo>
                    <a:pt x="329" y="363"/>
                  </a:lnTo>
                  <a:lnTo>
                    <a:pt x="304" y="351"/>
                  </a:lnTo>
                  <a:lnTo>
                    <a:pt x="278" y="342"/>
                  </a:lnTo>
                  <a:lnTo>
                    <a:pt x="225" y="323"/>
                  </a:lnTo>
                  <a:lnTo>
                    <a:pt x="198" y="314"/>
                  </a:lnTo>
                  <a:lnTo>
                    <a:pt x="172" y="302"/>
                  </a:lnTo>
                  <a:lnTo>
                    <a:pt x="172" y="302"/>
                  </a:lnTo>
                  <a:lnTo>
                    <a:pt x="167" y="298"/>
                  </a:lnTo>
                  <a:lnTo>
                    <a:pt x="162" y="295"/>
                  </a:lnTo>
                  <a:lnTo>
                    <a:pt x="162" y="295"/>
                  </a:lnTo>
                  <a:lnTo>
                    <a:pt x="146" y="290"/>
                  </a:lnTo>
                  <a:lnTo>
                    <a:pt x="130" y="285"/>
                  </a:lnTo>
                  <a:lnTo>
                    <a:pt x="130" y="285"/>
                  </a:lnTo>
                  <a:lnTo>
                    <a:pt x="126" y="283"/>
                  </a:lnTo>
                  <a:lnTo>
                    <a:pt x="126" y="283"/>
                  </a:lnTo>
                  <a:lnTo>
                    <a:pt x="121" y="282"/>
                  </a:lnTo>
                  <a:lnTo>
                    <a:pt x="121" y="282"/>
                  </a:lnTo>
                  <a:lnTo>
                    <a:pt x="125" y="283"/>
                  </a:lnTo>
                  <a:lnTo>
                    <a:pt x="125" y="283"/>
                  </a:lnTo>
                  <a:lnTo>
                    <a:pt x="120" y="281"/>
                  </a:lnTo>
                  <a:lnTo>
                    <a:pt x="120" y="281"/>
                  </a:lnTo>
                  <a:lnTo>
                    <a:pt x="102" y="264"/>
                  </a:lnTo>
                  <a:lnTo>
                    <a:pt x="81" y="246"/>
                  </a:lnTo>
                  <a:lnTo>
                    <a:pt x="81" y="246"/>
                  </a:lnTo>
                  <a:lnTo>
                    <a:pt x="73" y="239"/>
                  </a:lnTo>
                  <a:lnTo>
                    <a:pt x="65" y="230"/>
                  </a:lnTo>
                  <a:lnTo>
                    <a:pt x="60" y="221"/>
                  </a:lnTo>
                  <a:lnTo>
                    <a:pt x="56" y="210"/>
                  </a:lnTo>
                  <a:lnTo>
                    <a:pt x="52" y="201"/>
                  </a:lnTo>
                  <a:lnTo>
                    <a:pt x="51" y="189"/>
                  </a:lnTo>
                  <a:lnTo>
                    <a:pt x="49" y="179"/>
                  </a:lnTo>
                  <a:lnTo>
                    <a:pt x="49" y="167"/>
                  </a:lnTo>
                  <a:lnTo>
                    <a:pt x="51" y="157"/>
                  </a:lnTo>
                  <a:lnTo>
                    <a:pt x="52" y="145"/>
                  </a:lnTo>
                  <a:lnTo>
                    <a:pt x="55" y="134"/>
                  </a:lnTo>
                  <a:lnTo>
                    <a:pt x="58" y="124"/>
                  </a:lnTo>
                  <a:lnTo>
                    <a:pt x="64" y="113"/>
                  </a:lnTo>
                  <a:lnTo>
                    <a:pt x="69" y="104"/>
                  </a:lnTo>
                  <a:lnTo>
                    <a:pt x="75" y="96"/>
                  </a:lnTo>
                  <a:lnTo>
                    <a:pt x="82" y="89"/>
                  </a:lnTo>
                  <a:lnTo>
                    <a:pt x="82" y="89"/>
                  </a:lnTo>
                  <a:lnTo>
                    <a:pt x="92" y="79"/>
                  </a:lnTo>
                  <a:lnTo>
                    <a:pt x="106" y="70"/>
                  </a:lnTo>
                  <a:lnTo>
                    <a:pt x="119" y="64"/>
                  </a:lnTo>
                  <a:lnTo>
                    <a:pt x="133" y="59"/>
                  </a:lnTo>
                  <a:lnTo>
                    <a:pt x="149" y="53"/>
                  </a:lnTo>
                  <a:lnTo>
                    <a:pt x="164" y="49"/>
                  </a:lnTo>
                  <a:lnTo>
                    <a:pt x="180" y="48"/>
                  </a:lnTo>
                  <a:lnTo>
                    <a:pt x="194" y="47"/>
                  </a:lnTo>
                  <a:lnTo>
                    <a:pt x="194" y="47"/>
                  </a:lnTo>
                  <a:lnTo>
                    <a:pt x="200" y="48"/>
                  </a:lnTo>
                  <a:lnTo>
                    <a:pt x="205" y="48"/>
                  </a:lnTo>
                  <a:lnTo>
                    <a:pt x="210" y="47"/>
                  </a:lnTo>
                  <a:lnTo>
                    <a:pt x="215" y="45"/>
                  </a:lnTo>
                  <a:lnTo>
                    <a:pt x="221" y="42"/>
                  </a:lnTo>
                  <a:lnTo>
                    <a:pt x="223" y="38"/>
                  </a:lnTo>
                  <a:lnTo>
                    <a:pt x="226" y="32"/>
                  </a:lnTo>
                  <a:lnTo>
                    <a:pt x="227" y="26"/>
                  </a:lnTo>
                  <a:lnTo>
                    <a:pt x="227" y="23"/>
                  </a:lnTo>
                  <a:lnTo>
                    <a:pt x="227" y="23"/>
                  </a:lnTo>
                  <a:lnTo>
                    <a:pt x="226" y="18"/>
                  </a:lnTo>
                  <a:lnTo>
                    <a:pt x="225" y="14"/>
                  </a:lnTo>
                  <a:lnTo>
                    <a:pt x="223" y="10"/>
                  </a:lnTo>
                  <a:lnTo>
                    <a:pt x="219" y="6"/>
                  </a:lnTo>
                  <a:lnTo>
                    <a:pt x="217" y="4"/>
                  </a:lnTo>
                  <a:lnTo>
                    <a:pt x="213" y="2"/>
                  </a:lnTo>
                  <a:lnTo>
                    <a:pt x="209" y="1"/>
                  </a:lnTo>
                  <a:lnTo>
                    <a:pt x="204" y="0"/>
                  </a:lnTo>
                  <a:lnTo>
                    <a:pt x="204" y="0"/>
                  </a:lnTo>
                  <a:lnTo>
                    <a:pt x="184" y="1"/>
                  </a:lnTo>
                  <a:lnTo>
                    <a:pt x="164" y="4"/>
                  </a:lnTo>
                  <a:lnTo>
                    <a:pt x="145" y="8"/>
                  </a:lnTo>
                  <a:lnTo>
                    <a:pt x="125" y="13"/>
                  </a:lnTo>
                  <a:lnTo>
                    <a:pt x="107" y="21"/>
                  </a:lnTo>
                  <a:lnTo>
                    <a:pt x="89" y="28"/>
                  </a:lnTo>
                  <a:lnTo>
                    <a:pt x="73" y="39"/>
                  </a:lnTo>
                  <a:lnTo>
                    <a:pt x="57" y="51"/>
                  </a:lnTo>
                  <a:lnTo>
                    <a:pt x="43" y="62"/>
                  </a:lnTo>
                  <a:lnTo>
                    <a:pt x="31" y="77"/>
                  </a:lnTo>
                  <a:lnTo>
                    <a:pt x="21" y="93"/>
                  </a:lnTo>
                  <a:lnTo>
                    <a:pt x="13" y="110"/>
                  </a:lnTo>
                  <a:lnTo>
                    <a:pt x="7" y="128"/>
                  </a:lnTo>
                  <a:lnTo>
                    <a:pt x="4" y="147"/>
                  </a:lnTo>
                  <a:lnTo>
                    <a:pt x="2" y="167"/>
                  </a:lnTo>
                  <a:lnTo>
                    <a:pt x="5" y="189"/>
                  </a:lnTo>
                  <a:lnTo>
                    <a:pt x="5" y="189"/>
                  </a:lnTo>
                  <a:lnTo>
                    <a:pt x="7" y="204"/>
                  </a:lnTo>
                  <a:lnTo>
                    <a:pt x="11" y="217"/>
                  </a:lnTo>
                  <a:lnTo>
                    <a:pt x="17" y="230"/>
                  </a:lnTo>
                  <a:lnTo>
                    <a:pt x="22" y="242"/>
                  </a:lnTo>
                  <a:lnTo>
                    <a:pt x="27" y="253"/>
                  </a:lnTo>
                  <a:lnTo>
                    <a:pt x="35" y="264"/>
                  </a:lnTo>
                  <a:lnTo>
                    <a:pt x="41" y="273"/>
                  </a:lnTo>
                  <a:lnTo>
                    <a:pt x="49" y="282"/>
                  </a:lnTo>
                  <a:lnTo>
                    <a:pt x="58" y="290"/>
                  </a:lnTo>
                  <a:lnTo>
                    <a:pt x="68" y="298"/>
                  </a:lnTo>
                  <a:lnTo>
                    <a:pt x="87" y="311"/>
                  </a:lnTo>
                  <a:lnTo>
                    <a:pt x="108" y="323"/>
                  </a:lnTo>
                  <a:lnTo>
                    <a:pt x="132" y="332"/>
                  </a:lnTo>
                  <a:lnTo>
                    <a:pt x="132" y="332"/>
                  </a:lnTo>
                  <a:lnTo>
                    <a:pt x="154" y="345"/>
                  </a:lnTo>
                  <a:lnTo>
                    <a:pt x="166" y="349"/>
                  </a:lnTo>
                  <a:lnTo>
                    <a:pt x="177" y="353"/>
                  </a:lnTo>
                  <a:lnTo>
                    <a:pt x="177" y="353"/>
                  </a:lnTo>
                  <a:lnTo>
                    <a:pt x="213" y="365"/>
                  </a:lnTo>
                  <a:lnTo>
                    <a:pt x="247" y="378"/>
                  </a:lnTo>
                  <a:lnTo>
                    <a:pt x="280" y="391"/>
                  </a:lnTo>
                  <a:lnTo>
                    <a:pt x="314" y="406"/>
                  </a:lnTo>
                  <a:lnTo>
                    <a:pt x="314" y="406"/>
                  </a:lnTo>
                  <a:lnTo>
                    <a:pt x="320" y="409"/>
                  </a:lnTo>
                  <a:lnTo>
                    <a:pt x="325" y="413"/>
                  </a:lnTo>
                  <a:lnTo>
                    <a:pt x="329" y="418"/>
                  </a:lnTo>
                  <a:lnTo>
                    <a:pt x="332" y="422"/>
                  </a:lnTo>
                  <a:lnTo>
                    <a:pt x="334" y="426"/>
                  </a:lnTo>
                  <a:lnTo>
                    <a:pt x="336" y="431"/>
                  </a:lnTo>
                  <a:lnTo>
                    <a:pt x="334" y="436"/>
                  </a:lnTo>
                  <a:lnTo>
                    <a:pt x="334" y="440"/>
                  </a:lnTo>
                  <a:lnTo>
                    <a:pt x="332" y="444"/>
                  </a:lnTo>
                  <a:lnTo>
                    <a:pt x="329" y="450"/>
                  </a:lnTo>
                  <a:lnTo>
                    <a:pt x="325" y="453"/>
                  </a:lnTo>
                  <a:lnTo>
                    <a:pt x="320" y="456"/>
                  </a:lnTo>
                  <a:lnTo>
                    <a:pt x="315" y="460"/>
                  </a:lnTo>
                  <a:lnTo>
                    <a:pt x="310" y="463"/>
                  </a:lnTo>
                  <a:lnTo>
                    <a:pt x="303" y="464"/>
                  </a:lnTo>
                  <a:lnTo>
                    <a:pt x="295" y="465"/>
                  </a:lnTo>
                  <a:lnTo>
                    <a:pt x="295" y="46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20" name="Freeform 1132"/>
            <p:cNvSpPr/>
            <p:nvPr/>
          </p:nvSpPr>
          <p:spPr bwMode="auto">
            <a:xfrm>
              <a:off x="4295776" y="4462463"/>
              <a:ext cx="95250" cy="55563"/>
            </a:xfrm>
            <a:custGeom>
              <a:avLst/>
              <a:gdLst/>
              <a:ahLst/>
              <a:cxnLst>
                <a:cxn ang="0">
                  <a:pos x="242" y="113"/>
                </a:cxn>
                <a:cxn ang="0">
                  <a:pos x="238" y="69"/>
                </a:cxn>
                <a:cxn ang="0">
                  <a:pos x="231" y="49"/>
                </a:cxn>
                <a:cxn ang="0">
                  <a:pos x="218" y="31"/>
                </a:cxn>
                <a:cxn ang="0">
                  <a:pos x="208" y="22"/>
                </a:cxn>
                <a:cxn ang="0">
                  <a:pos x="186" y="10"/>
                </a:cxn>
                <a:cxn ang="0">
                  <a:pos x="159" y="3"/>
                </a:cxn>
                <a:cxn ang="0">
                  <a:pos x="133" y="1"/>
                </a:cxn>
                <a:cxn ang="0">
                  <a:pos x="120" y="0"/>
                </a:cxn>
                <a:cxn ang="0">
                  <a:pos x="82" y="3"/>
                </a:cxn>
                <a:cxn ang="0">
                  <a:pos x="56" y="10"/>
                </a:cxn>
                <a:cxn ang="0">
                  <a:pos x="32" y="20"/>
                </a:cxn>
                <a:cxn ang="0">
                  <a:pos x="22" y="28"/>
                </a:cxn>
                <a:cxn ang="0">
                  <a:pos x="10" y="47"/>
                </a:cxn>
                <a:cxn ang="0">
                  <a:pos x="4" y="69"/>
                </a:cxn>
                <a:cxn ang="0">
                  <a:pos x="1" y="94"/>
                </a:cxn>
                <a:cxn ang="0">
                  <a:pos x="0" y="116"/>
                </a:cxn>
                <a:cxn ang="0">
                  <a:pos x="2" y="125"/>
                </a:cxn>
                <a:cxn ang="0">
                  <a:pos x="8" y="132"/>
                </a:cxn>
                <a:cxn ang="0">
                  <a:pos x="14" y="137"/>
                </a:cxn>
                <a:cxn ang="0">
                  <a:pos x="31" y="137"/>
                </a:cxn>
                <a:cxn ang="0">
                  <a:pos x="39" y="132"/>
                </a:cxn>
                <a:cxn ang="0">
                  <a:pos x="44" y="125"/>
                </a:cxn>
                <a:cxn ang="0">
                  <a:pos x="46" y="116"/>
                </a:cxn>
                <a:cxn ang="0">
                  <a:pos x="47" y="99"/>
                </a:cxn>
                <a:cxn ang="0">
                  <a:pos x="53" y="74"/>
                </a:cxn>
                <a:cxn ang="0">
                  <a:pos x="68" y="57"/>
                </a:cxn>
                <a:cxn ang="0">
                  <a:pos x="93" y="48"/>
                </a:cxn>
                <a:cxn ang="0">
                  <a:pos x="110" y="47"/>
                </a:cxn>
                <a:cxn ang="0">
                  <a:pos x="152" y="48"/>
                </a:cxn>
                <a:cxn ang="0">
                  <a:pos x="167" y="52"/>
                </a:cxn>
                <a:cxn ang="0">
                  <a:pos x="183" y="62"/>
                </a:cxn>
                <a:cxn ang="0">
                  <a:pos x="191" y="77"/>
                </a:cxn>
                <a:cxn ang="0">
                  <a:pos x="195" y="94"/>
                </a:cxn>
                <a:cxn ang="0">
                  <a:pos x="196" y="113"/>
                </a:cxn>
                <a:cxn ang="0">
                  <a:pos x="199" y="122"/>
                </a:cxn>
                <a:cxn ang="0">
                  <a:pos x="204" y="129"/>
                </a:cxn>
                <a:cxn ang="0">
                  <a:pos x="221" y="134"/>
                </a:cxn>
                <a:cxn ang="0">
                  <a:pos x="233" y="132"/>
                </a:cxn>
                <a:cxn ang="0">
                  <a:pos x="238" y="126"/>
                </a:cxn>
                <a:cxn ang="0">
                  <a:pos x="242" y="117"/>
                </a:cxn>
                <a:cxn ang="0">
                  <a:pos x="242" y="113"/>
                </a:cxn>
              </a:cxnLst>
              <a:rect l="0" t="0" r="r" b="b"/>
              <a:pathLst>
                <a:path w="242" h="138">
                  <a:moveTo>
                    <a:pt x="242" y="113"/>
                  </a:moveTo>
                  <a:lnTo>
                    <a:pt x="242" y="113"/>
                  </a:lnTo>
                  <a:lnTo>
                    <a:pt x="239" y="91"/>
                  </a:lnTo>
                  <a:lnTo>
                    <a:pt x="238" y="69"/>
                  </a:lnTo>
                  <a:lnTo>
                    <a:pt x="235" y="58"/>
                  </a:lnTo>
                  <a:lnTo>
                    <a:pt x="231" y="49"/>
                  </a:lnTo>
                  <a:lnTo>
                    <a:pt x="226" y="40"/>
                  </a:lnTo>
                  <a:lnTo>
                    <a:pt x="218" y="31"/>
                  </a:lnTo>
                  <a:lnTo>
                    <a:pt x="218" y="31"/>
                  </a:lnTo>
                  <a:lnTo>
                    <a:pt x="208" y="22"/>
                  </a:lnTo>
                  <a:lnTo>
                    <a:pt x="197" y="15"/>
                  </a:lnTo>
                  <a:lnTo>
                    <a:pt x="186" y="10"/>
                  </a:lnTo>
                  <a:lnTo>
                    <a:pt x="172" y="6"/>
                  </a:lnTo>
                  <a:lnTo>
                    <a:pt x="159" y="3"/>
                  </a:lnTo>
                  <a:lnTo>
                    <a:pt x="146" y="1"/>
                  </a:lnTo>
                  <a:lnTo>
                    <a:pt x="133" y="1"/>
                  </a:lnTo>
                  <a:lnTo>
                    <a:pt x="120" y="0"/>
                  </a:lnTo>
                  <a:lnTo>
                    <a:pt x="120" y="0"/>
                  </a:lnTo>
                  <a:lnTo>
                    <a:pt x="95" y="2"/>
                  </a:lnTo>
                  <a:lnTo>
                    <a:pt x="82" y="3"/>
                  </a:lnTo>
                  <a:lnTo>
                    <a:pt x="69" y="6"/>
                  </a:lnTo>
                  <a:lnTo>
                    <a:pt x="56" y="10"/>
                  </a:lnTo>
                  <a:lnTo>
                    <a:pt x="43" y="14"/>
                  </a:lnTo>
                  <a:lnTo>
                    <a:pt x="32" y="20"/>
                  </a:lnTo>
                  <a:lnTo>
                    <a:pt x="22" y="28"/>
                  </a:lnTo>
                  <a:lnTo>
                    <a:pt x="22" y="28"/>
                  </a:lnTo>
                  <a:lnTo>
                    <a:pt x="15" y="36"/>
                  </a:lnTo>
                  <a:lnTo>
                    <a:pt x="10" y="47"/>
                  </a:lnTo>
                  <a:lnTo>
                    <a:pt x="6" y="57"/>
                  </a:lnTo>
                  <a:lnTo>
                    <a:pt x="4" y="69"/>
                  </a:lnTo>
                  <a:lnTo>
                    <a:pt x="1" y="81"/>
                  </a:lnTo>
                  <a:lnTo>
                    <a:pt x="1" y="94"/>
                  </a:lnTo>
                  <a:lnTo>
                    <a:pt x="0" y="116"/>
                  </a:lnTo>
                  <a:lnTo>
                    <a:pt x="0" y="116"/>
                  </a:lnTo>
                  <a:lnTo>
                    <a:pt x="1" y="121"/>
                  </a:lnTo>
                  <a:lnTo>
                    <a:pt x="2" y="125"/>
                  </a:lnTo>
                  <a:lnTo>
                    <a:pt x="4" y="129"/>
                  </a:lnTo>
                  <a:lnTo>
                    <a:pt x="8" y="132"/>
                  </a:lnTo>
                  <a:lnTo>
                    <a:pt x="10" y="134"/>
                  </a:lnTo>
                  <a:lnTo>
                    <a:pt x="14" y="137"/>
                  </a:lnTo>
                  <a:lnTo>
                    <a:pt x="23" y="138"/>
                  </a:lnTo>
                  <a:lnTo>
                    <a:pt x="31" y="137"/>
                  </a:lnTo>
                  <a:lnTo>
                    <a:pt x="35" y="134"/>
                  </a:lnTo>
                  <a:lnTo>
                    <a:pt x="39" y="132"/>
                  </a:lnTo>
                  <a:lnTo>
                    <a:pt x="42" y="129"/>
                  </a:lnTo>
                  <a:lnTo>
                    <a:pt x="44" y="125"/>
                  </a:lnTo>
                  <a:lnTo>
                    <a:pt x="46" y="121"/>
                  </a:lnTo>
                  <a:lnTo>
                    <a:pt x="46" y="116"/>
                  </a:lnTo>
                  <a:lnTo>
                    <a:pt x="46" y="116"/>
                  </a:lnTo>
                  <a:lnTo>
                    <a:pt x="47" y="99"/>
                  </a:lnTo>
                  <a:lnTo>
                    <a:pt x="49" y="86"/>
                  </a:lnTo>
                  <a:lnTo>
                    <a:pt x="53" y="74"/>
                  </a:lnTo>
                  <a:lnTo>
                    <a:pt x="60" y="65"/>
                  </a:lnTo>
                  <a:lnTo>
                    <a:pt x="68" y="57"/>
                  </a:lnTo>
                  <a:lnTo>
                    <a:pt x="80" y="52"/>
                  </a:lnTo>
                  <a:lnTo>
                    <a:pt x="93" y="48"/>
                  </a:lnTo>
                  <a:lnTo>
                    <a:pt x="110" y="47"/>
                  </a:lnTo>
                  <a:lnTo>
                    <a:pt x="110" y="47"/>
                  </a:lnTo>
                  <a:lnTo>
                    <a:pt x="138" y="47"/>
                  </a:lnTo>
                  <a:lnTo>
                    <a:pt x="152" y="48"/>
                  </a:lnTo>
                  <a:lnTo>
                    <a:pt x="167" y="52"/>
                  </a:lnTo>
                  <a:lnTo>
                    <a:pt x="167" y="52"/>
                  </a:lnTo>
                  <a:lnTo>
                    <a:pt x="176" y="56"/>
                  </a:lnTo>
                  <a:lnTo>
                    <a:pt x="183" y="62"/>
                  </a:lnTo>
                  <a:lnTo>
                    <a:pt x="188" y="69"/>
                  </a:lnTo>
                  <a:lnTo>
                    <a:pt x="191" y="77"/>
                  </a:lnTo>
                  <a:lnTo>
                    <a:pt x="193" y="85"/>
                  </a:lnTo>
                  <a:lnTo>
                    <a:pt x="195" y="94"/>
                  </a:lnTo>
                  <a:lnTo>
                    <a:pt x="196" y="113"/>
                  </a:lnTo>
                  <a:lnTo>
                    <a:pt x="196" y="113"/>
                  </a:lnTo>
                  <a:lnTo>
                    <a:pt x="196" y="117"/>
                  </a:lnTo>
                  <a:lnTo>
                    <a:pt x="199" y="122"/>
                  </a:lnTo>
                  <a:lnTo>
                    <a:pt x="201" y="126"/>
                  </a:lnTo>
                  <a:lnTo>
                    <a:pt x="204" y="129"/>
                  </a:lnTo>
                  <a:lnTo>
                    <a:pt x="212" y="133"/>
                  </a:lnTo>
                  <a:lnTo>
                    <a:pt x="221" y="134"/>
                  </a:lnTo>
                  <a:lnTo>
                    <a:pt x="229" y="133"/>
                  </a:lnTo>
                  <a:lnTo>
                    <a:pt x="233" y="132"/>
                  </a:lnTo>
                  <a:lnTo>
                    <a:pt x="235" y="129"/>
                  </a:lnTo>
                  <a:lnTo>
                    <a:pt x="238" y="126"/>
                  </a:lnTo>
                  <a:lnTo>
                    <a:pt x="240" y="122"/>
                  </a:lnTo>
                  <a:lnTo>
                    <a:pt x="242" y="117"/>
                  </a:lnTo>
                  <a:lnTo>
                    <a:pt x="242" y="113"/>
                  </a:lnTo>
                  <a:lnTo>
                    <a:pt x="242" y="11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21" name="Freeform 1133"/>
            <p:cNvSpPr>
              <a:spLocks noEditPoints="1"/>
            </p:cNvSpPr>
            <p:nvPr/>
          </p:nvSpPr>
          <p:spPr bwMode="auto">
            <a:xfrm>
              <a:off x="4151313" y="4432300"/>
              <a:ext cx="385763" cy="382588"/>
            </a:xfrm>
            <a:custGeom>
              <a:avLst/>
              <a:gdLst/>
              <a:ahLst/>
              <a:cxnLst>
                <a:cxn ang="0">
                  <a:pos x="822" y="97"/>
                </a:cxn>
                <a:cxn ang="0">
                  <a:pos x="713" y="47"/>
                </a:cxn>
                <a:cxn ang="0">
                  <a:pos x="508" y="2"/>
                </a:cxn>
                <a:cxn ang="0">
                  <a:pos x="410" y="7"/>
                </a:cxn>
                <a:cxn ang="0">
                  <a:pos x="266" y="28"/>
                </a:cxn>
                <a:cxn ang="0">
                  <a:pos x="160" y="78"/>
                </a:cxn>
                <a:cxn ang="0">
                  <a:pos x="92" y="148"/>
                </a:cxn>
                <a:cxn ang="0">
                  <a:pos x="34" y="259"/>
                </a:cxn>
                <a:cxn ang="0">
                  <a:pos x="7" y="381"/>
                </a:cxn>
                <a:cxn ang="0">
                  <a:pos x="0" y="531"/>
                </a:cxn>
                <a:cxn ang="0">
                  <a:pos x="28" y="650"/>
                </a:cxn>
                <a:cxn ang="0">
                  <a:pos x="88" y="760"/>
                </a:cxn>
                <a:cxn ang="0">
                  <a:pos x="173" y="846"/>
                </a:cxn>
                <a:cxn ang="0">
                  <a:pos x="293" y="918"/>
                </a:cxn>
                <a:cxn ang="0">
                  <a:pos x="389" y="950"/>
                </a:cxn>
                <a:cxn ang="0">
                  <a:pos x="551" y="964"/>
                </a:cxn>
                <a:cxn ang="0">
                  <a:pos x="620" y="955"/>
                </a:cxn>
                <a:cxn ang="0">
                  <a:pos x="731" y="925"/>
                </a:cxn>
                <a:cxn ang="0">
                  <a:pos x="836" y="875"/>
                </a:cxn>
                <a:cxn ang="0">
                  <a:pos x="896" y="807"/>
                </a:cxn>
                <a:cxn ang="0">
                  <a:pos x="938" y="696"/>
                </a:cxn>
                <a:cxn ang="0">
                  <a:pos x="972" y="462"/>
                </a:cxn>
                <a:cxn ang="0">
                  <a:pos x="975" y="377"/>
                </a:cxn>
                <a:cxn ang="0">
                  <a:pos x="955" y="270"/>
                </a:cxn>
                <a:cxn ang="0">
                  <a:pos x="908" y="173"/>
                </a:cxn>
                <a:cxn ang="0">
                  <a:pos x="922" y="475"/>
                </a:cxn>
                <a:cxn ang="0">
                  <a:pos x="914" y="555"/>
                </a:cxn>
                <a:cxn ang="0">
                  <a:pos x="890" y="695"/>
                </a:cxn>
                <a:cxn ang="0">
                  <a:pos x="835" y="810"/>
                </a:cxn>
                <a:cxn ang="0">
                  <a:pos x="754" y="869"/>
                </a:cxn>
                <a:cxn ang="0">
                  <a:pos x="633" y="903"/>
                </a:cxn>
                <a:cxn ang="0">
                  <a:pos x="555" y="920"/>
                </a:cxn>
                <a:cxn ang="0">
                  <a:pos x="428" y="912"/>
                </a:cxn>
                <a:cxn ang="0">
                  <a:pos x="311" y="875"/>
                </a:cxn>
                <a:cxn ang="0">
                  <a:pos x="211" y="811"/>
                </a:cxn>
                <a:cxn ang="0">
                  <a:pos x="126" y="731"/>
                </a:cxn>
                <a:cxn ang="0">
                  <a:pos x="73" y="641"/>
                </a:cxn>
                <a:cxn ang="0">
                  <a:pos x="46" y="540"/>
                </a:cxn>
                <a:cxn ang="0">
                  <a:pos x="50" y="372"/>
                </a:cxn>
                <a:cxn ang="0">
                  <a:pos x="81" y="254"/>
                </a:cxn>
                <a:cxn ang="0">
                  <a:pos x="130" y="174"/>
                </a:cxn>
                <a:cxn ang="0">
                  <a:pos x="219" y="101"/>
                </a:cxn>
                <a:cxn ang="0">
                  <a:pos x="319" y="63"/>
                </a:cxn>
                <a:cxn ang="0">
                  <a:pos x="455" y="51"/>
                </a:cxn>
                <a:cxn ang="0">
                  <a:pos x="475" y="50"/>
                </a:cxn>
                <a:cxn ang="0">
                  <a:pos x="527" y="49"/>
                </a:cxn>
                <a:cxn ang="0">
                  <a:pos x="637" y="70"/>
                </a:cxn>
                <a:cxn ang="0">
                  <a:pos x="768" y="118"/>
                </a:cxn>
                <a:cxn ang="0">
                  <a:pos x="863" y="193"/>
                </a:cxn>
                <a:cxn ang="0">
                  <a:pos x="907" y="271"/>
                </a:cxn>
                <a:cxn ang="0">
                  <a:pos x="930" y="393"/>
                </a:cxn>
                <a:cxn ang="0">
                  <a:pos x="922" y="475"/>
                </a:cxn>
              </a:cxnLst>
              <a:rect l="0" t="0" r="r" b="b"/>
              <a:pathLst>
                <a:path w="975" h="964">
                  <a:moveTo>
                    <a:pt x="879" y="142"/>
                  </a:moveTo>
                  <a:lnTo>
                    <a:pt x="879" y="142"/>
                  </a:lnTo>
                  <a:lnTo>
                    <a:pt x="861" y="125"/>
                  </a:lnTo>
                  <a:lnTo>
                    <a:pt x="843" y="110"/>
                  </a:lnTo>
                  <a:lnTo>
                    <a:pt x="822" y="97"/>
                  </a:lnTo>
                  <a:lnTo>
                    <a:pt x="801" y="84"/>
                  </a:lnTo>
                  <a:lnTo>
                    <a:pt x="780" y="74"/>
                  </a:lnTo>
                  <a:lnTo>
                    <a:pt x="758" y="64"/>
                  </a:lnTo>
                  <a:lnTo>
                    <a:pt x="735" y="55"/>
                  </a:lnTo>
                  <a:lnTo>
                    <a:pt x="713" y="47"/>
                  </a:lnTo>
                  <a:lnTo>
                    <a:pt x="667" y="34"/>
                  </a:lnTo>
                  <a:lnTo>
                    <a:pt x="619" y="23"/>
                  </a:lnTo>
                  <a:lnTo>
                    <a:pt x="525" y="4"/>
                  </a:lnTo>
                  <a:lnTo>
                    <a:pt x="525" y="4"/>
                  </a:lnTo>
                  <a:lnTo>
                    <a:pt x="508" y="2"/>
                  </a:lnTo>
                  <a:lnTo>
                    <a:pt x="491" y="0"/>
                  </a:lnTo>
                  <a:lnTo>
                    <a:pt x="474" y="2"/>
                  </a:lnTo>
                  <a:lnTo>
                    <a:pt x="457" y="6"/>
                  </a:lnTo>
                  <a:lnTo>
                    <a:pt x="457" y="6"/>
                  </a:lnTo>
                  <a:lnTo>
                    <a:pt x="410" y="7"/>
                  </a:lnTo>
                  <a:lnTo>
                    <a:pt x="361" y="10"/>
                  </a:lnTo>
                  <a:lnTo>
                    <a:pt x="336" y="13"/>
                  </a:lnTo>
                  <a:lnTo>
                    <a:pt x="313" y="17"/>
                  </a:lnTo>
                  <a:lnTo>
                    <a:pt x="289" y="21"/>
                  </a:lnTo>
                  <a:lnTo>
                    <a:pt x="266" y="28"/>
                  </a:lnTo>
                  <a:lnTo>
                    <a:pt x="243" y="34"/>
                  </a:lnTo>
                  <a:lnTo>
                    <a:pt x="221" y="44"/>
                  </a:lnTo>
                  <a:lnTo>
                    <a:pt x="200" y="53"/>
                  </a:lnTo>
                  <a:lnTo>
                    <a:pt x="179" y="64"/>
                  </a:lnTo>
                  <a:lnTo>
                    <a:pt x="160" y="78"/>
                  </a:lnTo>
                  <a:lnTo>
                    <a:pt x="140" y="92"/>
                  </a:lnTo>
                  <a:lnTo>
                    <a:pt x="123" y="109"/>
                  </a:lnTo>
                  <a:lnTo>
                    <a:pt x="107" y="127"/>
                  </a:lnTo>
                  <a:lnTo>
                    <a:pt x="107" y="127"/>
                  </a:lnTo>
                  <a:lnTo>
                    <a:pt x="92" y="148"/>
                  </a:lnTo>
                  <a:lnTo>
                    <a:pt x="77" y="169"/>
                  </a:lnTo>
                  <a:lnTo>
                    <a:pt x="64" y="191"/>
                  </a:lnTo>
                  <a:lnTo>
                    <a:pt x="52" y="214"/>
                  </a:lnTo>
                  <a:lnTo>
                    <a:pt x="43" y="237"/>
                  </a:lnTo>
                  <a:lnTo>
                    <a:pt x="34" y="259"/>
                  </a:lnTo>
                  <a:lnTo>
                    <a:pt x="26" y="283"/>
                  </a:lnTo>
                  <a:lnTo>
                    <a:pt x="20" y="306"/>
                  </a:lnTo>
                  <a:lnTo>
                    <a:pt x="15" y="331"/>
                  </a:lnTo>
                  <a:lnTo>
                    <a:pt x="11" y="356"/>
                  </a:lnTo>
                  <a:lnTo>
                    <a:pt x="7" y="381"/>
                  </a:lnTo>
                  <a:lnTo>
                    <a:pt x="4" y="406"/>
                  </a:lnTo>
                  <a:lnTo>
                    <a:pt x="0" y="455"/>
                  </a:lnTo>
                  <a:lnTo>
                    <a:pt x="0" y="508"/>
                  </a:lnTo>
                  <a:lnTo>
                    <a:pt x="0" y="508"/>
                  </a:lnTo>
                  <a:lnTo>
                    <a:pt x="0" y="531"/>
                  </a:lnTo>
                  <a:lnTo>
                    <a:pt x="3" y="555"/>
                  </a:lnTo>
                  <a:lnTo>
                    <a:pt x="7" y="578"/>
                  </a:lnTo>
                  <a:lnTo>
                    <a:pt x="12" y="602"/>
                  </a:lnTo>
                  <a:lnTo>
                    <a:pt x="20" y="627"/>
                  </a:lnTo>
                  <a:lnTo>
                    <a:pt x="28" y="650"/>
                  </a:lnTo>
                  <a:lnTo>
                    <a:pt x="37" y="674"/>
                  </a:lnTo>
                  <a:lnTo>
                    <a:pt x="49" y="696"/>
                  </a:lnTo>
                  <a:lnTo>
                    <a:pt x="60" y="718"/>
                  </a:lnTo>
                  <a:lnTo>
                    <a:pt x="73" y="741"/>
                  </a:lnTo>
                  <a:lnTo>
                    <a:pt x="88" y="760"/>
                  </a:lnTo>
                  <a:lnTo>
                    <a:pt x="103" y="781"/>
                  </a:lnTo>
                  <a:lnTo>
                    <a:pt x="119" y="799"/>
                  </a:lnTo>
                  <a:lnTo>
                    <a:pt x="136" y="816"/>
                  </a:lnTo>
                  <a:lnTo>
                    <a:pt x="154" y="832"/>
                  </a:lnTo>
                  <a:lnTo>
                    <a:pt x="173" y="846"/>
                  </a:lnTo>
                  <a:lnTo>
                    <a:pt x="173" y="846"/>
                  </a:lnTo>
                  <a:lnTo>
                    <a:pt x="211" y="873"/>
                  </a:lnTo>
                  <a:lnTo>
                    <a:pt x="251" y="896"/>
                  </a:lnTo>
                  <a:lnTo>
                    <a:pt x="272" y="908"/>
                  </a:lnTo>
                  <a:lnTo>
                    <a:pt x="293" y="918"/>
                  </a:lnTo>
                  <a:lnTo>
                    <a:pt x="315" y="928"/>
                  </a:lnTo>
                  <a:lnTo>
                    <a:pt x="336" y="935"/>
                  </a:lnTo>
                  <a:lnTo>
                    <a:pt x="336" y="935"/>
                  </a:lnTo>
                  <a:lnTo>
                    <a:pt x="362" y="945"/>
                  </a:lnTo>
                  <a:lnTo>
                    <a:pt x="389" y="950"/>
                  </a:lnTo>
                  <a:lnTo>
                    <a:pt x="416" y="955"/>
                  </a:lnTo>
                  <a:lnTo>
                    <a:pt x="442" y="958"/>
                  </a:lnTo>
                  <a:lnTo>
                    <a:pt x="470" y="960"/>
                  </a:lnTo>
                  <a:lnTo>
                    <a:pt x="497" y="962"/>
                  </a:lnTo>
                  <a:lnTo>
                    <a:pt x="551" y="964"/>
                  </a:lnTo>
                  <a:lnTo>
                    <a:pt x="551" y="964"/>
                  </a:lnTo>
                  <a:lnTo>
                    <a:pt x="564" y="964"/>
                  </a:lnTo>
                  <a:lnTo>
                    <a:pt x="574" y="964"/>
                  </a:lnTo>
                  <a:lnTo>
                    <a:pt x="598" y="960"/>
                  </a:lnTo>
                  <a:lnTo>
                    <a:pt x="620" y="955"/>
                  </a:lnTo>
                  <a:lnTo>
                    <a:pt x="642" y="948"/>
                  </a:lnTo>
                  <a:lnTo>
                    <a:pt x="687" y="934"/>
                  </a:lnTo>
                  <a:lnTo>
                    <a:pt x="709" y="929"/>
                  </a:lnTo>
                  <a:lnTo>
                    <a:pt x="731" y="925"/>
                  </a:lnTo>
                  <a:lnTo>
                    <a:pt x="731" y="925"/>
                  </a:lnTo>
                  <a:lnTo>
                    <a:pt x="752" y="920"/>
                  </a:lnTo>
                  <a:lnTo>
                    <a:pt x="773" y="912"/>
                  </a:lnTo>
                  <a:lnTo>
                    <a:pt x="795" y="903"/>
                  </a:lnTo>
                  <a:lnTo>
                    <a:pt x="816" y="890"/>
                  </a:lnTo>
                  <a:lnTo>
                    <a:pt x="836" y="875"/>
                  </a:lnTo>
                  <a:lnTo>
                    <a:pt x="854" y="861"/>
                  </a:lnTo>
                  <a:lnTo>
                    <a:pt x="870" y="844"/>
                  </a:lnTo>
                  <a:lnTo>
                    <a:pt x="883" y="827"/>
                  </a:lnTo>
                  <a:lnTo>
                    <a:pt x="883" y="827"/>
                  </a:lnTo>
                  <a:lnTo>
                    <a:pt x="896" y="807"/>
                  </a:lnTo>
                  <a:lnTo>
                    <a:pt x="907" y="785"/>
                  </a:lnTo>
                  <a:lnTo>
                    <a:pt x="916" y="764"/>
                  </a:lnTo>
                  <a:lnTo>
                    <a:pt x="925" y="742"/>
                  </a:lnTo>
                  <a:lnTo>
                    <a:pt x="931" y="720"/>
                  </a:lnTo>
                  <a:lnTo>
                    <a:pt x="938" y="696"/>
                  </a:lnTo>
                  <a:lnTo>
                    <a:pt x="943" y="674"/>
                  </a:lnTo>
                  <a:lnTo>
                    <a:pt x="949" y="650"/>
                  </a:lnTo>
                  <a:lnTo>
                    <a:pt x="956" y="603"/>
                  </a:lnTo>
                  <a:lnTo>
                    <a:pt x="962" y="556"/>
                  </a:lnTo>
                  <a:lnTo>
                    <a:pt x="972" y="462"/>
                  </a:lnTo>
                  <a:lnTo>
                    <a:pt x="972" y="462"/>
                  </a:lnTo>
                  <a:lnTo>
                    <a:pt x="973" y="441"/>
                  </a:lnTo>
                  <a:lnTo>
                    <a:pt x="975" y="420"/>
                  </a:lnTo>
                  <a:lnTo>
                    <a:pt x="975" y="399"/>
                  </a:lnTo>
                  <a:lnTo>
                    <a:pt x="975" y="377"/>
                  </a:lnTo>
                  <a:lnTo>
                    <a:pt x="972" y="355"/>
                  </a:lnTo>
                  <a:lnTo>
                    <a:pt x="969" y="334"/>
                  </a:lnTo>
                  <a:lnTo>
                    <a:pt x="966" y="312"/>
                  </a:lnTo>
                  <a:lnTo>
                    <a:pt x="962" y="291"/>
                  </a:lnTo>
                  <a:lnTo>
                    <a:pt x="955" y="270"/>
                  </a:lnTo>
                  <a:lnTo>
                    <a:pt x="949" y="249"/>
                  </a:lnTo>
                  <a:lnTo>
                    <a:pt x="939" y="229"/>
                  </a:lnTo>
                  <a:lnTo>
                    <a:pt x="930" y="210"/>
                  </a:lnTo>
                  <a:lnTo>
                    <a:pt x="920" y="191"/>
                  </a:lnTo>
                  <a:lnTo>
                    <a:pt x="908" y="173"/>
                  </a:lnTo>
                  <a:lnTo>
                    <a:pt x="895" y="157"/>
                  </a:lnTo>
                  <a:lnTo>
                    <a:pt x="879" y="142"/>
                  </a:lnTo>
                  <a:lnTo>
                    <a:pt x="879" y="142"/>
                  </a:lnTo>
                  <a:close/>
                  <a:moveTo>
                    <a:pt x="922" y="475"/>
                  </a:moveTo>
                  <a:lnTo>
                    <a:pt x="922" y="475"/>
                  </a:lnTo>
                  <a:lnTo>
                    <a:pt x="920" y="486"/>
                  </a:lnTo>
                  <a:lnTo>
                    <a:pt x="918" y="495"/>
                  </a:lnTo>
                  <a:lnTo>
                    <a:pt x="918" y="514"/>
                  </a:lnTo>
                  <a:lnTo>
                    <a:pt x="917" y="534"/>
                  </a:lnTo>
                  <a:lnTo>
                    <a:pt x="914" y="555"/>
                  </a:lnTo>
                  <a:lnTo>
                    <a:pt x="914" y="555"/>
                  </a:lnTo>
                  <a:lnTo>
                    <a:pt x="904" y="624"/>
                  </a:lnTo>
                  <a:lnTo>
                    <a:pt x="897" y="659"/>
                  </a:lnTo>
                  <a:lnTo>
                    <a:pt x="890" y="695"/>
                  </a:lnTo>
                  <a:lnTo>
                    <a:pt x="890" y="695"/>
                  </a:lnTo>
                  <a:lnTo>
                    <a:pt x="882" y="721"/>
                  </a:lnTo>
                  <a:lnTo>
                    <a:pt x="873" y="746"/>
                  </a:lnTo>
                  <a:lnTo>
                    <a:pt x="862" y="769"/>
                  </a:lnTo>
                  <a:lnTo>
                    <a:pt x="849" y="790"/>
                  </a:lnTo>
                  <a:lnTo>
                    <a:pt x="835" y="810"/>
                  </a:lnTo>
                  <a:lnTo>
                    <a:pt x="816" y="828"/>
                  </a:lnTo>
                  <a:lnTo>
                    <a:pt x="797" y="845"/>
                  </a:lnTo>
                  <a:lnTo>
                    <a:pt x="772" y="860"/>
                  </a:lnTo>
                  <a:lnTo>
                    <a:pt x="772" y="860"/>
                  </a:lnTo>
                  <a:lnTo>
                    <a:pt x="754" y="869"/>
                  </a:lnTo>
                  <a:lnTo>
                    <a:pt x="735" y="877"/>
                  </a:lnTo>
                  <a:lnTo>
                    <a:pt x="714" y="883"/>
                  </a:lnTo>
                  <a:lnTo>
                    <a:pt x="695" y="888"/>
                  </a:lnTo>
                  <a:lnTo>
                    <a:pt x="654" y="897"/>
                  </a:lnTo>
                  <a:lnTo>
                    <a:pt x="633" y="903"/>
                  </a:lnTo>
                  <a:lnTo>
                    <a:pt x="614" y="909"/>
                  </a:lnTo>
                  <a:lnTo>
                    <a:pt x="614" y="909"/>
                  </a:lnTo>
                  <a:lnTo>
                    <a:pt x="595" y="916"/>
                  </a:lnTo>
                  <a:lnTo>
                    <a:pt x="576" y="918"/>
                  </a:lnTo>
                  <a:lnTo>
                    <a:pt x="555" y="920"/>
                  </a:lnTo>
                  <a:lnTo>
                    <a:pt x="534" y="920"/>
                  </a:lnTo>
                  <a:lnTo>
                    <a:pt x="493" y="917"/>
                  </a:lnTo>
                  <a:lnTo>
                    <a:pt x="453" y="913"/>
                  </a:lnTo>
                  <a:lnTo>
                    <a:pt x="453" y="913"/>
                  </a:lnTo>
                  <a:lnTo>
                    <a:pt x="428" y="912"/>
                  </a:lnTo>
                  <a:lnTo>
                    <a:pt x="404" y="908"/>
                  </a:lnTo>
                  <a:lnTo>
                    <a:pt x="379" y="901"/>
                  </a:lnTo>
                  <a:lnTo>
                    <a:pt x="356" y="895"/>
                  </a:lnTo>
                  <a:lnTo>
                    <a:pt x="334" y="886"/>
                  </a:lnTo>
                  <a:lnTo>
                    <a:pt x="311" y="875"/>
                  </a:lnTo>
                  <a:lnTo>
                    <a:pt x="291" y="863"/>
                  </a:lnTo>
                  <a:lnTo>
                    <a:pt x="268" y="850"/>
                  </a:lnTo>
                  <a:lnTo>
                    <a:pt x="268" y="850"/>
                  </a:lnTo>
                  <a:lnTo>
                    <a:pt x="229" y="824"/>
                  </a:lnTo>
                  <a:lnTo>
                    <a:pt x="211" y="811"/>
                  </a:lnTo>
                  <a:lnTo>
                    <a:pt x="192" y="798"/>
                  </a:lnTo>
                  <a:lnTo>
                    <a:pt x="174" y="784"/>
                  </a:lnTo>
                  <a:lnTo>
                    <a:pt x="157" y="768"/>
                  </a:lnTo>
                  <a:lnTo>
                    <a:pt x="141" y="751"/>
                  </a:lnTo>
                  <a:lnTo>
                    <a:pt x="126" y="731"/>
                  </a:lnTo>
                  <a:lnTo>
                    <a:pt x="126" y="731"/>
                  </a:lnTo>
                  <a:lnTo>
                    <a:pt x="111" y="712"/>
                  </a:lnTo>
                  <a:lnTo>
                    <a:pt x="98" y="690"/>
                  </a:lnTo>
                  <a:lnTo>
                    <a:pt x="85" y="666"/>
                  </a:lnTo>
                  <a:lnTo>
                    <a:pt x="73" y="641"/>
                  </a:lnTo>
                  <a:lnTo>
                    <a:pt x="63" y="615"/>
                  </a:lnTo>
                  <a:lnTo>
                    <a:pt x="55" y="590"/>
                  </a:lnTo>
                  <a:lnTo>
                    <a:pt x="49" y="564"/>
                  </a:lnTo>
                  <a:lnTo>
                    <a:pt x="46" y="540"/>
                  </a:lnTo>
                  <a:lnTo>
                    <a:pt x="46" y="540"/>
                  </a:lnTo>
                  <a:lnTo>
                    <a:pt x="43" y="495"/>
                  </a:lnTo>
                  <a:lnTo>
                    <a:pt x="45" y="446"/>
                  </a:lnTo>
                  <a:lnTo>
                    <a:pt x="46" y="421"/>
                  </a:lnTo>
                  <a:lnTo>
                    <a:pt x="47" y="397"/>
                  </a:lnTo>
                  <a:lnTo>
                    <a:pt x="50" y="372"/>
                  </a:lnTo>
                  <a:lnTo>
                    <a:pt x="55" y="348"/>
                  </a:lnTo>
                  <a:lnTo>
                    <a:pt x="59" y="323"/>
                  </a:lnTo>
                  <a:lnTo>
                    <a:pt x="66" y="300"/>
                  </a:lnTo>
                  <a:lnTo>
                    <a:pt x="73" y="276"/>
                  </a:lnTo>
                  <a:lnTo>
                    <a:pt x="81" y="254"/>
                  </a:lnTo>
                  <a:lnTo>
                    <a:pt x="92" y="232"/>
                  </a:lnTo>
                  <a:lnTo>
                    <a:pt x="103" y="211"/>
                  </a:lnTo>
                  <a:lnTo>
                    <a:pt x="115" y="191"/>
                  </a:lnTo>
                  <a:lnTo>
                    <a:pt x="130" y="174"/>
                  </a:lnTo>
                  <a:lnTo>
                    <a:pt x="130" y="174"/>
                  </a:lnTo>
                  <a:lnTo>
                    <a:pt x="147" y="156"/>
                  </a:lnTo>
                  <a:lnTo>
                    <a:pt x="164" y="139"/>
                  </a:lnTo>
                  <a:lnTo>
                    <a:pt x="182" y="125"/>
                  </a:lnTo>
                  <a:lnTo>
                    <a:pt x="199" y="112"/>
                  </a:lnTo>
                  <a:lnTo>
                    <a:pt x="219" y="101"/>
                  </a:lnTo>
                  <a:lnTo>
                    <a:pt x="238" y="91"/>
                  </a:lnTo>
                  <a:lnTo>
                    <a:pt x="258" y="81"/>
                  </a:lnTo>
                  <a:lnTo>
                    <a:pt x="277" y="75"/>
                  </a:lnTo>
                  <a:lnTo>
                    <a:pt x="298" y="68"/>
                  </a:lnTo>
                  <a:lnTo>
                    <a:pt x="319" y="63"/>
                  </a:lnTo>
                  <a:lnTo>
                    <a:pt x="342" y="59"/>
                  </a:lnTo>
                  <a:lnTo>
                    <a:pt x="362" y="57"/>
                  </a:lnTo>
                  <a:lnTo>
                    <a:pt x="408" y="53"/>
                  </a:lnTo>
                  <a:lnTo>
                    <a:pt x="455" y="51"/>
                  </a:lnTo>
                  <a:lnTo>
                    <a:pt x="455" y="51"/>
                  </a:lnTo>
                  <a:lnTo>
                    <a:pt x="462" y="51"/>
                  </a:lnTo>
                  <a:lnTo>
                    <a:pt x="462" y="51"/>
                  </a:lnTo>
                  <a:lnTo>
                    <a:pt x="467" y="51"/>
                  </a:lnTo>
                  <a:lnTo>
                    <a:pt x="467" y="51"/>
                  </a:lnTo>
                  <a:lnTo>
                    <a:pt x="475" y="50"/>
                  </a:lnTo>
                  <a:lnTo>
                    <a:pt x="480" y="47"/>
                  </a:lnTo>
                  <a:lnTo>
                    <a:pt x="480" y="47"/>
                  </a:lnTo>
                  <a:lnTo>
                    <a:pt x="492" y="46"/>
                  </a:lnTo>
                  <a:lnTo>
                    <a:pt x="504" y="46"/>
                  </a:lnTo>
                  <a:lnTo>
                    <a:pt x="527" y="49"/>
                  </a:lnTo>
                  <a:lnTo>
                    <a:pt x="572" y="55"/>
                  </a:lnTo>
                  <a:lnTo>
                    <a:pt x="572" y="55"/>
                  </a:lnTo>
                  <a:lnTo>
                    <a:pt x="594" y="58"/>
                  </a:lnTo>
                  <a:lnTo>
                    <a:pt x="615" y="63"/>
                  </a:lnTo>
                  <a:lnTo>
                    <a:pt x="637" y="70"/>
                  </a:lnTo>
                  <a:lnTo>
                    <a:pt x="661" y="76"/>
                  </a:lnTo>
                  <a:lnTo>
                    <a:pt x="704" y="91"/>
                  </a:lnTo>
                  <a:lnTo>
                    <a:pt x="746" y="108"/>
                  </a:lnTo>
                  <a:lnTo>
                    <a:pt x="746" y="108"/>
                  </a:lnTo>
                  <a:lnTo>
                    <a:pt x="768" y="118"/>
                  </a:lnTo>
                  <a:lnTo>
                    <a:pt x="789" y="130"/>
                  </a:lnTo>
                  <a:lnTo>
                    <a:pt x="810" y="143"/>
                  </a:lnTo>
                  <a:lnTo>
                    <a:pt x="829" y="159"/>
                  </a:lnTo>
                  <a:lnTo>
                    <a:pt x="848" y="174"/>
                  </a:lnTo>
                  <a:lnTo>
                    <a:pt x="863" y="193"/>
                  </a:lnTo>
                  <a:lnTo>
                    <a:pt x="879" y="212"/>
                  </a:lnTo>
                  <a:lnTo>
                    <a:pt x="891" y="233"/>
                  </a:lnTo>
                  <a:lnTo>
                    <a:pt x="891" y="233"/>
                  </a:lnTo>
                  <a:lnTo>
                    <a:pt x="900" y="251"/>
                  </a:lnTo>
                  <a:lnTo>
                    <a:pt x="907" y="271"/>
                  </a:lnTo>
                  <a:lnTo>
                    <a:pt x="913" y="291"/>
                  </a:lnTo>
                  <a:lnTo>
                    <a:pt x="918" y="312"/>
                  </a:lnTo>
                  <a:lnTo>
                    <a:pt x="922" y="333"/>
                  </a:lnTo>
                  <a:lnTo>
                    <a:pt x="925" y="352"/>
                  </a:lnTo>
                  <a:lnTo>
                    <a:pt x="930" y="393"/>
                  </a:lnTo>
                  <a:lnTo>
                    <a:pt x="930" y="393"/>
                  </a:lnTo>
                  <a:lnTo>
                    <a:pt x="930" y="414"/>
                  </a:lnTo>
                  <a:lnTo>
                    <a:pt x="929" y="435"/>
                  </a:lnTo>
                  <a:lnTo>
                    <a:pt x="926" y="455"/>
                  </a:lnTo>
                  <a:lnTo>
                    <a:pt x="922" y="475"/>
                  </a:lnTo>
                  <a:lnTo>
                    <a:pt x="922" y="475"/>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1293" name="组合 1292"/>
          <p:cNvGrpSpPr/>
          <p:nvPr/>
        </p:nvGrpSpPr>
        <p:grpSpPr>
          <a:xfrm>
            <a:off x="7833391" y="4909961"/>
            <a:ext cx="1049867" cy="1005417"/>
            <a:chOff x="6281738" y="4064000"/>
            <a:chExt cx="787400" cy="754063"/>
          </a:xfrm>
          <a:solidFill>
            <a:schemeClr val="tx1">
              <a:lumMod val="65000"/>
              <a:lumOff val="35000"/>
            </a:schemeClr>
          </a:solidFill>
        </p:grpSpPr>
        <p:sp>
          <p:nvSpPr>
            <p:cNvPr id="13422" name="Freeform 1134"/>
            <p:cNvSpPr/>
            <p:nvPr/>
          </p:nvSpPr>
          <p:spPr bwMode="auto">
            <a:xfrm>
              <a:off x="6778626" y="4521200"/>
              <a:ext cx="50800" cy="79375"/>
            </a:xfrm>
            <a:custGeom>
              <a:avLst/>
              <a:gdLst/>
              <a:ahLst/>
              <a:cxnLst>
                <a:cxn ang="0">
                  <a:pos x="115" y="2"/>
                </a:cxn>
                <a:cxn ang="0">
                  <a:pos x="115" y="2"/>
                </a:cxn>
                <a:cxn ang="0">
                  <a:pos x="97" y="21"/>
                </a:cxn>
                <a:cxn ang="0">
                  <a:pos x="78" y="41"/>
                </a:cxn>
                <a:cxn ang="0">
                  <a:pos x="61" y="62"/>
                </a:cxn>
                <a:cxn ang="0">
                  <a:pos x="46" y="84"/>
                </a:cxn>
                <a:cxn ang="0">
                  <a:pos x="46" y="84"/>
                </a:cxn>
                <a:cxn ang="0">
                  <a:pos x="39" y="94"/>
                </a:cxn>
                <a:cxn ang="0">
                  <a:pos x="34" y="105"/>
                </a:cxn>
                <a:cxn ang="0">
                  <a:pos x="25" y="127"/>
                </a:cxn>
                <a:cxn ang="0">
                  <a:pos x="25" y="127"/>
                </a:cxn>
                <a:cxn ang="0">
                  <a:pos x="20" y="143"/>
                </a:cxn>
                <a:cxn ang="0">
                  <a:pos x="16" y="159"/>
                </a:cxn>
                <a:cxn ang="0">
                  <a:pos x="9" y="174"/>
                </a:cxn>
                <a:cxn ang="0">
                  <a:pos x="5" y="182"/>
                </a:cxn>
                <a:cxn ang="0">
                  <a:pos x="1" y="187"/>
                </a:cxn>
                <a:cxn ang="0">
                  <a:pos x="1" y="187"/>
                </a:cxn>
                <a:cxn ang="0">
                  <a:pos x="0" y="190"/>
                </a:cxn>
                <a:cxn ang="0">
                  <a:pos x="0" y="193"/>
                </a:cxn>
                <a:cxn ang="0">
                  <a:pos x="1" y="196"/>
                </a:cxn>
                <a:cxn ang="0">
                  <a:pos x="4" y="198"/>
                </a:cxn>
                <a:cxn ang="0">
                  <a:pos x="5" y="198"/>
                </a:cxn>
                <a:cxn ang="0">
                  <a:pos x="8" y="198"/>
                </a:cxn>
                <a:cxn ang="0">
                  <a:pos x="9" y="195"/>
                </a:cxn>
                <a:cxn ang="0">
                  <a:pos x="9" y="195"/>
                </a:cxn>
                <a:cxn ang="0">
                  <a:pos x="16" y="186"/>
                </a:cxn>
                <a:cxn ang="0">
                  <a:pos x="22" y="176"/>
                </a:cxn>
                <a:cxn ang="0">
                  <a:pos x="26" y="164"/>
                </a:cxn>
                <a:cxn ang="0">
                  <a:pos x="30" y="152"/>
                </a:cxn>
                <a:cxn ang="0">
                  <a:pos x="37" y="128"/>
                </a:cxn>
                <a:cxn ang="0">
                  <a:pos x="42" y="117"/>
                </a:cxn>
                <a:cxn ang="0">
                  <a:pos x="46" y="106"/>
                </a:cxn>
                <a:cxn ang="0">
                  <a:pos x="46" y="106"/>
                </a:cxn>
                <a:cxn ang="0">
                  <a:pos x="54" y="93"/>
                </a:cxn>
                <a:cxn ang="0">
                  <a:pos x="63" y="80"/>
                </a:cxn>
                <a:cxn ang="0">
                  <a:pos x="81" y="55"/>
                </a:cxn>
                <a:cxn ang="0">
                  <a:pos x="102" y="32"/>
                </a:cxn>
                <a:cxn ang="0">
                  <a:pos x="124" y="11"/>
                </a:cxn>
                <a:cxn ang="0">
                  <a:pos x="124" y="11"/>
                </a:cxn>
                <a:cxn ang="0">
                  <a:pos x="126" y="8"/>
                </a:cxn>
                <a:cxn ang="0">
                  <a:pos x="126" y="6"/>
                </a:cxn>
                <a:cxn ang="0">
                  <a:pos x="123" y="2"/>
                </a:cxn>
                <a:cxn ang="0">
                  <a:pos x="120" y="0"/>
                </a:cxn>
                <a:cxn ang="0">
                  <a:pos x="118" y="0"/>
                </a:cxn>
                <a:cxn ang="0">
                  <a:pos x="115" y="2"/>
                </a:cxn>
                <a:cxn ang="0">
                  <a:pos x="115" y="2"/>
                </a:cxn>
              </a:cxnLst>
              <a:rect l="0" t="0" r="r" b="b"/>
              <a:pathLst>
                <a:path w="126" h="198">
                  <a:moveTo>
                    <a:pt x="115" y="2"/>
                  </a:moveTo>
                  <a:lnTo>
                    <a:pt x="115" y="2"/>
                  </a:lnTo>
                  <a:lnTo>
                    <a:pt x="97" y="21"/>
                  </a:lnTo>
                  <a:lnTo>
                    <a:pt x="78" y="41"/>
                  </a:lnTo>
                  <a:lnTo>
                    <a:pt x="61" y="62"/>
                  </a:lnTo>
                  <a:lnTo>
                    <a:pt x="46" y="84"/>
                  </a:lnTo>
                  <a:lnTo>
                    <a:pt x="46" y="84"/>
                  </a:lnTo>
                  <a:lnTo>
                    <a:pt x="39" y="94"/>
                  </a:lnTo>
                  <a:lnTo>
                    <a:pt x="34" y="105"/>
                  </a:lnTo>
                  <a:lnTo>
                    <a:pt x="25" y="127"/>
                  </a:lnTo>
                  <a:lnTo>
                    <a:pt x="25" y="127"/>
                  </a:lnTo>
                  <a:lnTo>
                    <a:pt x="20" y="143"/>
                  </a:lnTo>
                  <a:lnTo>
                    <a:pt x="16" y="159"/>
                  </a:lnTo>
                  <a:lnTo>
                    <a:pt x="9" y="174"/>
                  </a:lnTo>
                  <a:lnTo>
                    <a:pt x="5" y="182"/>
                  </a:lnTo>
                  <a:lnTo>
                    <a:pt x="1" y="187"/>
                  </a:lnTo>
                  <a:lnTo>
                    <a:pt x="1" y="187"/>
                  </a:lnTo>
                  <a:lnTo>
                    <a:pt x="0" y="190"/>
                  </a:lnTo>
                  <a:lnTo>
                    <a:pt x="0" y="193"/>
                  </a:lnTo>
                  <a:lnTo>
                    <a:pt x="1" y="196"/>
                  </a:lnTo>
                  <a:lnTo>
                    <a:pt x="4" y="198"/>
                  </a:lnTo>
                  <a:lnTo>
                    <a:pt x="5" y="198"/>
                  </a:lnTo>
                  <a:lnTo>
                    <a:pt x="8" y="198"/>
                  </a:lnTo>
                  <a:lnTo>
                    <a:pt x="9" y="195"/>
                  </a:lnTo>
                  <a:lnTo>
                    <a:pt x="9" y="195"/>
                  </a:lnTo>
                  <a:lnTo>
                    <a:pt x="16" y="186"/>
                  </a:lnTo>
                  <a:lnTo>
                    <a:pt x="22" y="176"/>
                  </a:lnTo>
                  <a:lnTo>
                    <a:pt x="26" y="164"/>
                  </a:lnTo>
                  <a:lnTo>
                    <a:pt x="30" y="152"/>
                  </a:lnTo>
                  <a:lnTo>
                    <a:pt x="37" y="128"/>
                  </a:lnTo>
                  <a:lnTo>
                    <a:pt x="42" y="117"/>
                  </a:lnTo>
                  <a:lnTo>
                    <a:pt x="46" y="106"/>
                  </a:lnTo>
                  <a:lnTo>
                    <a:pt x="46" y="106"/>
                  </a:lnTo>
                  <a:lnTo>
                    <a:pt x="54" y="93"/>
                  </a:lnTo>
                  <a:lnTo>
                    <a:pt x="63" y="80"/>
                  </a:lnTo>
                  <a:lnTo>
                    <a:pt x="81" y="55"/>
                  </a:lnTo>
                  <a:lnTo>
                    <a:pt x="102" y="32"/>
                  </a:lnTo>
                  <a:lnTo>
                    <a:pt x="124" y="11"/>
                  </a:lnTo>
                  <a:lnTo>
                    <a:pt x="124" y="11"/>
                  </a:lnTo>
                  <a:lnTo>
                    <a:pt x="126" y="8"/>
                  </a:lnTo>
                  <a:lnTo>
                    <a:pt x="126" y="6"/>
                  </a:lnTo>
                  <a:lnTo>
                    <a:pt x="123" y="2"/>
                  </a:lnTo>
                  <a:lnTo>
                    <a:pt x="120" y="0"/>
                  </a:lnTo>
                  <a:lnTo>
                    <a:pt x="118" y="0"/>
                  </a:lnTo>
                  <a:lnTo>
                    <a:pt x="115" y="2"/>
                  </a:lnTo>
                  <a:lnTo>
                    <a:pt x="11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23" name="Freeform 1135"/>
            <p:cNvSpPr/>
            <p:nvPr/>
          </p:nvSpPr>
          <p:spPr bwMode="auto">
            <a:xfrm>
              <a:off x="6788151" y="4489450"/>
              <a:ext cx="82550" cy="131763"/>
            </a:xfrm>
            <a:custGeom>
              <a:avLst/>
              <a:gdLst/>
              <a:ahLst/>
              <a:cxnLst>
                <a:cxn ang="0">
                  <a:pos x="196" y="3"/>
                </a:cxn>
                <a:cxn ang="0">
                  <a:pos x="196" y="3"/>
                </a:cxn>
                <a:cxn ang="0">
                  <a:pos x="164" y="44"/>
                </a:cxn>
                <a:cxn ang="0">
                  <a:pos x="149" y="65"/>
                </a:cxn>
                <a:cxn ang="0">
                  <a:pos x="134" y="88"/>
                </a:cxn>
                <a:cxn ang="0">
                  <a:pos x="134" y="88"/>
                </a:cxn>
                <a:cxn ang="0">
                  <a:pos x="109" y="131"/>
                </a:cxn>
                <a:cxn ang="0">
                  <a:pos x="96" y="152"/>
                </a:cxn>
                <a:cxn ang="0">
                  <a:pos x="82" y="173"/>
                </a:cxn>
                <a:cxn ang="0">
                  <a:pos x="82" y="173"/>
                </a:cxn>
                <a:cxn ang="0">
                  <a:pos x="54" y="213"/>
                </a:cxn>
                <a:cxn ang="0">
                  <a:pos x="41" y="234"/>
                </a:cxn>
                <a:cxn ang="0">
                  <a:pos x="28" y="255"/>
                </a:cxn>
                <a:cxn ang="0">
                  <a:pos x="28" y="255"/>
                </a:cxn>
                <a:cxn ang="0">
                  <a:pos x="19" y="273"/>
                </a:cxn>
                <a:cxn ang="0">
                  <a:pos x="11" y="292"/>
                </a:cxn>
                <a:cxn ang="0">
                  <a:pos x="11" y="292"/>
                </a:cxn>
                <a:cxn ang="0">
                  <a:pos x="9" y="299"/>
                </a:cxn>
                <a:cxn ang="0">
                  <a:pos x="6" y="309"/>
                </a:cxn>
                <a:cxn ang="0">
                  <a:pos x="3" y="316"/>
                </a:cxn>
                <a:cxn ang="0">
                  <a:pos x="1" y="324"/>
                </a:cxn>
                <a:cxn ang="0">
                  <a:pos x="1" y="324"/>
                </a:cxn>
                <a:cxn ang="0">
                  <a:pos x="0" y="326"/>
                </a:cxn>
                <a:cxn ang="0">
                  <a:pos x="0" y="328"/>
                </a:cxn>
                <a:cxn ang="0">
                  <a:pos x="1" y="332"/>
                </a:cxn>
                <a:cxn ang="0">
                  <a:pos x="2" y="333"/>
                </a:cxn>
                <a:cxn ang="0">
                  <a:pos x="5" y="333"/>
                </a:cxn>
                <a:cxn ang="0">
                  <a:pos x="6" y="333"/>
                </a:cxn>
                <a:cxn ang="0">
                  <a:pos x="9" y="332"/>
                </a:cxn>
                <a:cxn ang="0">
                  <a:pos x="9" y="332"/>
                </a:cxn>
                <a:cxn ang="0">
                  <a:pos x="13" y="326"/>
                </a:cxn>
                <a:cxn ang="0">
                  <a:pos x="15" y="318"/>
                </a:cxn>
                <a:cxn ang="0">
                  <a:pos x="15" y="318"/>
                </a:cxn>
                <a:cxn ang="0">
                  <a:pos x="23" y="293"/>
                </a:cxn>
                <a:cxn ang="0">
                  <a:pos x="34" y="271"/>
                </a:cxn>
                <a:cxn ang="0">
                  <a:pos x="34" y="271"/>
                </a:cxn>
                <a:cxn ang="0">
                  <a:pos x="45" y="248"/>
                </a:cxn>
                <a:cxn ang="0">
                  <a:pos x="58" y="227"/>
                </a:cxn>
                <a:cxn ang="0">
                  <a:pos x="86" y="187"/>
                </a:cxn>
                <a:cxn ang="0">
                  <a:pos x="86" y="187"/>
                </a:cxn>
                <a:cxn ang="0">
                  <a:pos x="115" y="145"/>
                </a:cxn>
                <a:cxn ang="0">
                  <a:pos x="140" y="102"/>
                </a:cxn>
                <a:cxn ang="0">
                  <a:pos x="140" y="102"/>
                </a:cxn>
                <a:cxn ang="0">
                  <a:pos x="155" y="78"/>
                </a:cxn>
                <a:cxn ang="0">
                  <a:pos x="171" y="55"/>
                </a:cxn>
                <a:cxn ang="0">
                  <a:pos x="206" y="8"/>
                </a:cxn>
                <a:cxn ang="0">
                  <a:pos x="206" y="8"/>
                </a:cxn>
                <a:cxn ang="0">
                  <a:pos x="208" y="6"/>
                </a:cxn>
                <a:cxn ang="0">
                  <a:pos x="208" y="4"/>
                </a:cxn>
                <a:cxn ang="0">
                  <a:pos x="206" y="3"/>
                </a:cxn>
                <a:cxn ang="0">
                  <a:pos x="205" y="1"/>
                </a:cxn>
                <a:cxn ang="0">
                  <a:pos x="200" y="0"/>
                </a:cxn>
                <a:cxn ang="0">
                  <a:pos x="198" y="1"/>
                </a:cxn>
                <a:cxn ang="0">
                  <a:pos x="196" y="3"/>
                </a:cxn>
                <a:cxn ang="0">
                  <a:pos x="196" y="3"/>
                </a:cxn>
              </a:cxnLst>
              <a:rect l="0" t="0" r="r" b="b"/>
              <a:pathLst>
                <a:path w="208" h="333">
                  <a:moveTo>
                    <a:pt x="196" y="3"/>
                  </a:moveTo>
                  <a:lnTo>
                    <a:pt x="196" y="3"/>
                  </a:lnTo>
                  <a:lnTo>
                    <a:pt x="164" y="44"/>
                  </a:lnTo>
                  <a:lnTo>
                    <a:pt x="149" y="65"/>
                  </a:lnTo>
                  <a:lnTo>
                    <a:pt x="134" y="88"/>
                  </a:lnTo>
                  <a:lnTo>
                    <a:pt x="134" y="88"/>
                  </a:lnTo>
                  <a:lnTo>
                    <a:pt x="109" y="131"/>
                  </a:lnTo>
                  <a:lnTo>
                    <a:pt x="96" y="152"/>
                  </a:lnTo>
                  <a:lnTo>
                    <a:pt x="82" y="173"/>
                  </a:lnTo>
                  <a:lnTo>
                    <a:pt x="82" y="173"/>
                  </a:lnTo>
                  <a:lnTo>
                    <a:pt x="54" y="213"/>
                  </a:lnTo>
                  <a:lnTo>
                    <a:pt x="41" y="234"/>
                  </a:lnTo>
                  <a:lnTo>
                    <a:pt x="28" y="255"/>
                  </a:lnTo>
                  <a:lnTo>
                    <a:pt x="28" y="255"/>
                  </a:lnTo>
                  <a:lnTo>
                    <a:pt x="19" y="273"/>
                  </a:lnTo>
                  <a:lnTo>
                    <a:pt x="11" y="292"/>
                  </a:lnTo>
                  <a:lnTo>
                    <a:pt x="11" y="292"/>
                  </a:lnTo>
                  <a:lnTo>
                    <a:pt x="9" y="299"/>
                  </a:lnTo>
                  <a:lnTo>
                    <a:pt x="6" y="309"/>
                  </a:lnTo>
                  <a:lnTo>
                    <a:pt x="3" y="316"/>
                  </a:lnTo>
                  <a:lnTo>
                    <a:pt x="1" y="324"/>
                  </a:lnTo>
                  <a:lnTo>
                    <a:pt x="1" y="324"/>
                  </a:lnTo>
                  <a:lnTo>
                    <a:pt x="0" y="326"/>
                  </a:lnTo>
                  <a:lnTo>
                    <a:pt x="0" y="328"/>
                  </a:lnTo>
                  <a:lnTo>
                    <a:pt x="1" y="332"/>
                  </a:lnTo>
                  <a:lnTo>
                    <a:pt x="2" y="333"/>
                  </a:lnTo>
                  <a:lnTo>
                    <a:pt x="5" y="333"/>
                  </a:lnTo>
                  <a:lnTo>
                    <a:pt x="6" y="333"/>
                  </a:lnTo>
                  <a:lnTo>
                    <a:pt x="9" y="332"/>
                  </a:lnTo>
                  <a:lnTo>
                    <a:pt x="9" y="332"/>
                  </a:lnTo>
                  <a:lnTo>
                    <a:pt x="13" y="326"/>
                  </a:lnTo>
                  <a:lnTo>
                    <a:pt x="15" y="318"/>
                  </a:lnTo>
                  <a:lnTo>
                    <a:pt x="15" y="318"/>
                  </a:lnTo>
                  <a:lnTo>
                    <a:pt x="23" y="293"/>
                  </a:lnTo>
                  <a:lnTo>
                    <a:pt x="34" y="271"/>
                  </a:lnTo>
                  <a:lnTo>
                    <a:pt x="34" y="271"/>
                  </a:lnTo>
                  <a:lnTo>
                    <a:pt x="45" y="248"/>
                  </a:lnTo>
                  <a:lnTo>
                    <a:pt x="58" y="227"/>
                  </a:lnTo>
                  <a:lnTo>
                    <a:pt x="86" y="187"/>
                  </a:lnTo>
                  <a:lnTo>
                    <a:pt x="86" y="187"/>
                  </a:lnTo>
                  <a:lnTo>
                    <a:pt x="115" y="145"/>
                  </a:lnTo>
                  <a:lnTo>
                    <a:pt x="140" y="102"/>
                  </a:lnTo>
                  <a:lnTo>
                    <a:pt x="140" y="102"/>
                  </a:lnTo>
                  <a:lnTo>
                    <a:pt x="155" y="78"/>
                  </a:lnTo>
                  <a:lnTo>
                    <a:pt x="171" y="55"/>
                  </a:lnTo>
                  <a:lnTo>
                    <a:pt x="206" y="8"/>
                  </a:lnTo>
                  <a:lnTo>
                    <a:pt x="206" y="8"/>
                  </a:lnTo>
                  <a:lnTo>
                    <a:pt x="208" y="6"/>
                  </a:lnTo>
                  <a:lnTo>
                    <a:pt x="208" y="4"/>
                  </a:lnTo>
                  <a:lnTo>
                    <a:pt x="206" y="3"/>
                  </a:lnTo>
                  <a:lnTo>
                    <a:pt x="205" y="1"/>
                  </a:lnTo>
                  <a:lnTo>
                    <a:pt x="200" y="0"/>
                  </a:lnTo>
                  <a:lnTo>
                    <a:pt x="198" y="1"/>
                  </a:lnTo>
                  <a:lnTo>
                    <a:pt x="196" y="3"/>
                  </a:lnTo>
                  <a:lnTo>
                    <a:pt x="19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24" name="Freeform 1136"/>
            <p:cNvSpPr/>
            <p:nvPr/>
          </p:nvSpPr>
          <p:spPr bwMode="auto">
            <a:xfrm>
              <a:off x="6800851" y="4489450"/>
              <a:ext cx="92075" cy="131763"/>
            </a:xfrm>
            <a:custGeom>
              <a:avLst/>
              <a:gdLst/>
              <a:ahLst/>
              <a:cxnLst>
                <a:cxn ang="0">
                  <a:pos x="222" y="1"/>
                </a:cxn>
                <a:cxn ang="0">
                  <a:pos x="222" y="1"/>
                </a:cxn>
                <a:cxn ang="0">
                  <a:pos x="215" y="6"/>
                </a:cxn>
                <a:cxn ang="0">
                  <a:pos x="208" y="11"/>
                </a:cxn>
                <a:cxn ang="0">
                  <a:pos x="196" y="24"/>
                </a:cxn>
                <a:cxn ang="0">
                  <a:pos x="184" y="39"/>
                </a:cxn>
                <a:cxn ang="0">
                  <a:pos x="175" y="54"/>
                </a:cxn>
                <a:cxn ang="0">
                  <a:pos x="175" y="54"/>
                </a:cxn>
                <a:cxn ang="0">
                  <a:pos x="145" y="104"/>
                </a:cxn>
                <a:cxn ang="0">
                  <a:pos x="115" y="154"/>
                </a:cxn>
                <a:cxn ang="0">
                  <a:pos x="115" y="154"/>
                </a:cxn>
                <a:cxn ang="0">
                  <a:pos x="87" y="197"/>
                </a:cxn>
                <a:cxn ang="0">
                  <a:pos x="58" y="240"/>
                </a:cxn>
                <a:cxn ang="0">
                  <a:pos x="58" y="240"/>
                </a:cxn>
                <a:cxn ang="0">
                  <a:pos x="44" y="260"/>
                </a:cxn>
                <a:cxn ang="0">
                  <a:pos x="28" y="281"/>
                </a:cxn>
                <a:cxn ang="0">
                  <a:pos x="14" y="300"/>
                </a:cxn>
                <a:cxn ang="0">
                  <a:pos x="1" y="323"/>
                </a:cxn>
                <a:cxn ang="0">
                  <a:pos x="1" y="323"/>
                </a:cxn>
                <a:cxn ang="0">
                  <a:pos x="0" y="325"/>
                </a:cxn>
                <a:cxn ang="0">
                  <a:pos x="1" y="328"/>
                </a:cxn>
                <a:cxn ang="0">
                  <a:pos x="4" y="330"/>
                </a:cxn>
                <a:cxn ang="0">
                  <a:pos x="7" y="330"/>
                </a:cxn>
                <a:cxn ang="0">
                  <a:pos x="7" y="330"/>
                </a:cxn>
                <a:cxn ang="0">
                  <a:pos x="19" y="328"/>
                </a:cxn>
                <a:cxn ang="0">
                  <a:pos x="19" y="328"/>
                </a:cxn>
                <a:cxn ang="0">
                  <a:pos x="21" y="326"/>
                </a:cxn>
                <a:cxn ang="0">
                  <a:pos x="22" y="325"/>
                </a:cxn>
                <a:cxn ang="0">
                  <a:pos x="23" y="321"/>
                </a:cxn>
                <a:cxn ang="0">
                  <a:pos x="21" y="319"/>
                </a:cxn>
                <a:cxn ang="0">
                  <a:pos x="18" y="316"/>
                </a:cxn>
                <a:cxn ang="0">
                  <a:pos x="18" y="316"/>
                </a:cxn>
                <a:cxn ang="0">
                  <a:pos x="27" y="303"/>
                </a:cxn>
                <a:cxn ang="0">
                  <a:pos x="38" y="289"/>
                </a:cxn>
                <a:cxn ang="0">
                  <a:pos x="58" y="261"/>
                </a:cxn>
                <a:cxn ang="0">
                  <a:pos x="58" y="261"/>
                </a:cxn>
                <a:cxn ang="0">
                  <a:pos x="83" y="223"/>
                </a:cxn>
                <a:cxn ang="0">
                  <a:pos x="108" y="185"/>
                </a:cxn>
                <a:cxn ang="0">
                  <a:pos x="108" y="185"/>
                </a:cxn>
                <a:cxn ang="0">
                  <a:pos x="162" y="98"/>
                </a:cxn>
                <a:cxn ang="0">
                  <a:pos x="162" y="98"/>
                </a:cxn>
                <a:cxn ang="0">
                  <a:pos x="176" y="73"/>
                </a:cxn>
                <a:cxn ang="0">
                  <a:pos x="191" y="49"/>
                </a:cxn>
                <a:cxn ang="0">
                  <a:pos x="198" y="39"/>
                </a:cxn>
                <a:cxn ang="0">
                  <a:pos x="208" y="28"/>
                </a:cxn>
                <a:cxn ang="0">
                  <a:pos x="217" y="18"/>
                </a:cxn>
                <a:cxn ang="0">
                  <a:pos x="229" y="10"/>
                </a:cxn>
                <a:cxn ang="0">
                  <a:pos x="229" y="10"/>
                </a:cxn>
                <a:cxn ang="0">
                  <a:pos x="230" y="9"/>
                </a:cxn>
                <a:cxn ang="0">
                  <a:pos x="231" y="6"/>
                </a:cxn>
                <a:cxn ang="0">
                  <a:pos x="230" y="2"/>
                </a:cxn>
                <a:cxn ang="0">
                  <a:pos x="227" y="0"/>
                </a:cxn>
                <a:cxn ang="0">
                  <a:pos x="225" y="0"/>
                </a:cxn>
                <a:cxn ang="0">
                  <a:pos x="222" y="1"/>
                </a:cxn>
                <a:cxn ang="0">
                  <a:pos x="222" y="1"/>
                </a:cxn>
              </a:cxnLst>
              <a:rect l="0" t="0" r="r" b="b"/>
              <a:pathLst>
                <a:path w="231" h="330">
                  <a:moveTo>
                    <a:pt x="222" y="1"/>
                  </a:moveTo>
                  <a:lnTo>
                    <a:pt x="222" y="1"/>
                  </a:lnTo>
                  <a:lnTo>
                    <a:pt x="215" y="6"/>
                  </a:lnTo>
                  <a:lnTo>
                    <a:pt x="208" y="11"/>
                  </a:lnTo>
                  <a:lnTo>
                    <a:pt x="196" y="24"/>
                  </a:lnTo>
                  <a:lnTo>
                    <a:pt x="184" y="39"/>
                  </a:lnTo>
                  <a:lnTo>
                    <a:pt x="175" y="54"/>
                  </a:lnTo>
                  <a:lnTo>
                    <a:pt x="175" y="54"/>
                  </a:lnTo>
                  <a:lnTo>
                    <a:pt x="145" y="104"/>
                  </a:lnTo>
                  <a:lnTo>
                    <a:pt x="115" y="154"/>
                  </a:lnTo>
                  <a:lnTo>
                    <a:pt x="115" y="154"/>
                  </a:lnTo>
                  <a:lnTo>
                    <a:pt x="87" y="197"/>
                  </a:lnTo>
                  <a:lnTo>
                    <a:pt x="58" y="240"/>
                  </a:lnTo>
                  <a:lnTo>
                    <a:pt x="58" y="240"/>
                  </a:lnTo>
                  <a:lnTo>
                    <a:pt x="44" y="260"/>
                  </a:lnTo>
                  <a:lnTo>
                    <a:pt x="28" y="281"/>
                  </a:lnTo>
                  <a:lnTo>
                    <a:pt x="14" y="300"/>
                  </a:lnTo>
                  <a:lnTo>
                    <a:pt x="1" y="323"/>
                  </a:lnTo>
                  <a:lnTo>
                    <a:pt x="1" y="323"/>
                  </a:lnTo>
                  <a:lnTo>
                    <a:pt x="0" y="325"/>
                  </a:lnTo>
                  <a:lnTo>
                    <a:pt x="1" y="328"/>
                  </a:lnTo>
                  <a:lnTo>
                    <a:pt x="4" y="330"/>
                  </a:lnTo>
                  <a:lnTo>
                    <a:pt x="7" y="330"/>
                  </a:lnTo>
                  <a:lnTo>
                    <a:pt x="7" y="330"/>
                  </a:lnTo>
                  <a:lnTo>
                    <a:pt x="19" y="328"/>
                  </a:lnTo>
                  <a:lnTo>
                    <a:pt x="19" y="328"/>
                  </a:lnTo>
                  <a:lnTo>
                    <a:pt x="21" y="326"/>
                  </a:lnTo>
                  <a:lnTo>
                    <a:pt x="22" y="325"/>
                  </a:lnTo>
                  <a:lnTo>
                    <a:pt x="23" y="321"/>
                  </a:lnTo>
                  <a:lnTo>
                    <a:pt x="21" y="319"/>
                  </a:lnTo>
                  <a:lnTo>
                    <a:pt x="18" y="316"/>
                  </a:lnTo>
                  <a:lnTo>
                    <a:pt x="18" y="316"/>
                  </a:lnTo>
                  <a:lnTo>
                    <a:pt x="27" y="303"/>
                  </a:lnTo>
                  <a:lnTo>
                    <a:pt x="38" y="289"/>
                  </a:lnTo>
                  <a:lnTo>
                    <a:pt x="58" y="261"/>
                  </a:lnTo>
                  <a:lnTo>
                    <a:pt x="58" y="261"/>
                  </a:lnTo>
                  <a:lnTo>
                    <a:pt x="83" y="223"/>
                  </a:lnTo>
                  <a:lnTo>
                    <a:pt x="108" y="185"/>
                  </a:lnTo>
                  <a:lnTo>
                    <a:pt x="108" y="185"/>
                  </a:lnTo>
                  <a:lnTo>
                    <a:pt x="162" y="98"/>
                  </a:lnTo>
                  <a:lnTo>
                    <a:pt x="162" y="98"/>
                  </a:lnTo>
                  <a:lnTo>
                    <a:pt x="176" y="73"/>
                  </a:lnTo>
                  <a:lnTo>
                    <a:pt x="191" y="49"/>
                  </a:lnTo>
                  <a:lnTo>
                    <a:pt x="198" y="39"/>
                  </a:lnTo>
                  <a:lnTo>
                    <a:pt x="208" y="28"/>
                  </a:lnTo>
                  <a:lnTo>
                    <a:pt x="217" y="18"/>
                  </a:lnTo>
                  <a:lnTo>
                    <a:pt x="229" y="10"/>
                  </a:lnTo>
                  <a:lnTo>
                    <a:pt x="229" y="10"/>
                  </a:lnTo>
                  <a:lnTo>
                    <a:pt x="230" y="9"/>
                  </a:lnTo>
                  <a:lnTo>
                    <a:pt x="231" y="6"/>
                  </a:lnTo>
                  <a:lnTo>
                    <a:pt x="230" y="2"/>
                  </a:lnTo>
                  <a:lnTo>
                    <a:pt x="227" y="0"/>
                  </a:lnTo>
                  <a:lnTo>
                    <a:pt x="225" y="0"/>
                  </a:lnTo>
                  <a:lnTo>
                    <a:pt x="222" y="1"/>
                  </a:lnTo>
                  <a:lnTo>
                    <a:pt x="22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25" name="Freeform 1137"/>
            <p:cNvSpPr/>
            <p:nvPr/>
          </p:nvSpPr>
          <p:spPr bwMode="auto">
            <a:xfrm>
              <a:off x="6819901" y="4494213"/>
              <a:ext cx="90488" cy="136525"/>
            </a:xfrm>
            <a:custGeom>
              <a:avLst/>
              <a:gdLst/>
              <a:ahLst/>
              <a:cxnLst>
                <a:cxn ang="0">
                  <a:pos x="218" y="3"/>
                </a:cxn>
                <a:cxn ang="0">
                  <a:pos x="218" y="3"/>
                </a:cxn>
                <a:cxn ang="0">
                  <a:pos x="207" y="24"/>
                </a:cxn>
                <a:cxn ang="0">
                  <a:pos x="194" y="42"/>
                </a:cxn>
                <a:cxn ang="0">
                  <a:pos x="181" y="60"/>
                </a:cxn>
                <a:cxn ang="0">
                  <a:pos x="167" y="80"/>
                </a:cxn>
                <a:cxn ang="0">
                  <a:pos x="167" y="80"/>
                </a:cxn>
                <a:cxn ang="0">
                  <a:pos x="137" y="127"/>
                </a:cxn>
                <a:cxn ang="0">
                  <a:pos x="107" y="176"/>
                </a:cxn>
                <a:cxn ang="0">
                  <a:pos x="107" y="176"/>
                </a:cxn>
                <a:cxn ang="0">
                  <a:pos x="81" y="215"/>
                </a:cxn>
                <a:cxn ang="0">
                  <a:pos x="52" y="254"/>
                </a:cxn>
                <a:cxn ang="0">
                  <a:pos x="52" y="254"/>
                </a:cxn>
                <a:cxn ang="0">
                  <a:pos x="41" y="274"/>
                </a:cxn>
                <a:cxn ang="0">
                  <a:pos x="27" y="293"/>
                </a:cxn>
                <a:cxn ang="0">
                  <a:pos x="27" y="293"/>
                </a:cxn>
                <a:cxn ang="0">
                  <a:pos x="22" y="302"/>
                </a:cxn>
                <a:cxn ang="0">
                  <a:pos x="17" y="314"/>
                </a:cxn>
                <a:cxn ang="0">
                  <a:pos x="10" y="325"/>
                </a:cxn>
                <a:cxn ang="0">
                  <a:pos x="7" y="329"/>
                </a:cxn>
                <a:cxn ang="0">
                  <a:pos x="4" y="331"/>
                </a:cxn>
                <a:cxn ang="0">
                  <a:pos x="4" y="331"/>
                </a:cxn>
                <a:cxn ang="0">
                  <a:pos x="1" y="334"/>
                </a:cxn>
                <a:cxn ang="0">
                  <a:pos x="0" y="335"/>
                </a:cxn>
                <a:cxn ang="0">
                  <a:pos x="1" y="339"/>
                </a:cxn>
                <a:cxn ang="0">
                  <a:pos x="4" y="342"/>
                </a:cxn>
                <a:cxn ang="0">
                  <a:pos x="7" y="343"/>
                </a:cxn>
                <a:cxn ang="0">
                  <a:pos x="9" y="342"/>
                </a:cxn>
                <a:cxn ang="0">
                  <a:pos x="9" y="342"/>
                </a:cxn>
                <a:cxn ang="0">
                  <a:pos x="13" y="339"/>
                </a:cxn>
                <a:cxn ang="0">
                  <a:pos x="16" y="336"/>
                </a:cxn>
                <a:cxn ang="0">
                  <a:pos x="21" y="327"/>
                </a:cxn>
                <a:cxn ang="0">
                  <a:pos x="21" y="327"/>
                </a:cxn>
                <a:cxn ang="0">
                  <a:pos x="26" y="315"/>
                </a:cxn>
                <a:cxn ang="0">
                  <a:pos x="33" y="305"/>
                </a:cxn>
                <a:cxn ang="0">
                  <a:pos x="48" y="283"/>
                </a:cxn>
                <a:cxn ang="0">
                  <a:pos x="48" y="283"/>
                </a:cxn>
                <a:cxn ang="0">
                  <a:pos x="77" y="240"/>
                </a:cxn>
                <a:cxn ang="0">
                  <a:pos x="106" y="198"/>
                </a:cxn>
                <a:cxn ang="0">
                  <a:pos x="106" y="198"/>
                </a:cxn>
                <a:cxn ang="0">
                  <a:pos x="122" y="174"/>
                </a:cxn>
                <a:cxn ang="0">
                  <a:pos x="136" y="151"/>
                </a:cxn>
                <a:cxn ang="0">
                  <a:pos x="166" y="102"/>
                </a:cxn>
                <a:cxn ang="0">
                  <a:pos x="166" y="102"/>
                </a:cxn>
                <a:cxn ang="0">
                  <a:pos x="182" y="80"/>
                </a:cxn>
                <a:cxn ang="0">
                  <a:pos x="199" y="57"/>
                </a:cxn>
                <a:cxn ang="0">
                  <a:pos x="215" y="33"/>
                </a:cxn>
                <a:cxn ang="0">
                  <a:pos x="221" y="21"/>
                </a:cxn>
                <a:cxn ang="0">
                  <a:pos x="228" y="8"/>
                </a:cxn>
                <a:cxn ang="0">
                  <a:pos x="228" y="8"/>
                </a:cxn>
                <a:cxn ang="0">
                  <a:pos x="229" y="6"/>
                </a:cxn>
                <a:cxn ang="0">
                  <a:pos x="229" y="4"/>
                </a:cxn>
                <a:cxn ang="0">
                  <a:pos x="225" y="0"/>
                </a:cxn>
                <a:cxn ang="0">
                  <a:pos x="224" y="0"/>
                </a:cxn>
                <a:cxn ang="0">
                  <a:pos x="221" y="0"/>
                </a:cxn>
                <a:cxn ang="0">
                  <a:pos x="220" y="0"/>
                </a:cxn>
                <a:cxn ang="0">
                  <a:pos x="218" y="3"/>
                </a:cxn>
                <a:cxn ang="0">
                  <a:pos x="218" y="3"/>
                </a:cxn>
              </a:cxnLst>
              <a:rect l="0" t="0" r="r" b="b"/>
              <a:pathLst>
                <a:path w="229" h="343">
                  <a:moveTo>
                    <a:pt x="218" y="3"/>
                  </a:moveTo>
                  <a:lnTo>
                    <a:pt x="218" y="3"/>
                  </a:lnTo>
                  <a:lnTo>
                    <a:pt x="207" y="24"/>
                  </a:lnTo>
                  <a:lnTo>
                    <a:pt x="194" y="42"/>
                  </a:lnTo>
                  <a:lnTo>
                    <a:pt x="181" y="60"/>
                  </a:lnTo>
                  <a:lnTo>
                    <a:pt x="167" y="80"/>
                  </a:lnTo>
                  <a:lnTo>
                    <a:pt x="167" y="80"/>
                  </a:lnTo>
                  <a:lnTo>
                    <a:pt x="137" y="127"/>
                  </a:lnTo>
                  <a:lnTo>
                    <a:pt x="107" y="176"/>
                  </a:lnTo>
                  <a:lnTo>
                    <a:pt x="107" y="176"/>
                  </a:lnTo>
                  <a:lnTo>
                    <a:pt x="81" y="215"/>
                  </a:lnTo>
                  <a:lnTo>
                    <a:pt x="52" y="254"/>
                  </a:lnTo>
                  <a:lnTo>
                    <a:pt x="52" y="254"/>
                  </a:lnTo>
                  <a:lnTo>
                    <a:pt x="41" y="274"/>
                  </a:lnTo>
                  <a:lnTo>
                    <a:pt x="27" y="293"/>
                  </a:lnTo>
                  <a:lnTo>
                    <a:pt x="27" y="293"/>
                  </a:lnTo>
                  <a:lnTo>
                    <a:pt x="22" y="302"/>
                  </a:lnTo>
                  <a:lnTo>
                    <a:pt x="17" y="314"/>
                  </a:lnTo>
                  <a:lnTo>
                    <a:pt x="10" y="325"/>
                  </a:lnTo>
                  <a:lnTo>
                    <a:pt x="7" y="329"/>
                  </a:lnTo>
                  <a:lnTo>
                    <a:pt x="4" y="331"/>
                  </a:lnTo>
                  <a:lnTo>
                    <a:pt x="4" y="331"/>
                  </a:lnTo>
                  <a:lnTo>
                    <a:pt x="1" y="334"/>
                  </a:lnTo>
                  <a:lnTo>
                    <a:pt x="0" y="335"/>
                  </a:lnTo>
                  <a:lnTo>
                    <a:pt x="1" y="339"/>
                  </a:lnTo>
                  <a:lnTo>
                    <a:pt x="4" y="342"/>
                  </a:lnTo>
                  <a:lnTo>
                    <a:pt x="7" y="343"/>
                  </a:lnTo>
                  <a:lnTo>
                    <a:pt x="9" y="342"/>
                  </a:lnTo>
                  <a:lnTo>
                    <a:pt x="9" y="342"/>
                  </a:lnTo>
                  <a:lnTo>
                    <a:pt x="13" y="339"/>
                  </a:lnTo>
                  <a:lnTo>
                    <a:pt x="16" y="336"/>
                  </a:lnTo>
                  <a:lnTo>
                    <a:pt x="21" y="327"/>
                  </a:lnTo>
                  <a:lnTo>
                    <a:pt x="21" y="327"/>
                  </a:lnTo>
                  <a:lnTo>
                    <a:pt x="26" y="315"/>
                  </a:lnTo>
                  <a:lnTo>
                    <a:pt x="33" y="305"/>
                  </a:lnTo>
                  <a:lnTo>
                    <a:pt x="48" y="283"/>
                  </a:lnTo>
                  <a:lnTo>
                    <a:pt x="48" y="283"/>
                  </a:lnTo>
                  <a:lnTo>
                    <a:pt x="77" y="240"/>
                  </a:lnTo>
                  <a:lnTo>
                    <a:pt x="106" y="198"/>
                  </a:lnTo>
                  <a:lnTo>
                    <a:pt x="106" y="198"/>
                  </a:lnTo>
                  <a:lnTo>
                    <a:pt x="122" y="174"/>
                  </a:lnTo>
                  <a:lnTo>
                    <a:pt x="136" y="151"/>
                  </a:lnTo>
                  <a:lnTo>
                    <a:pt x="166" y="102"/>
                  </a:lnTo>
                  <a:lnTo>
                    <a:pt x="166" y="102"/>
                  </a:lnTo>
                  <a:lnTo>
                    <a:pt x="182" y="80"/>
                  </a:lnTo>
                  <a:lnTo>
                    <a:pt x="199" y="57"/>
                  </a:lnTo>
                  <a:lnTo>
                    <a:pt x="215" y="33"/>
                  </a:lnTo>
                  <a:lnTo>
                    <a:pt x="221" y="21"/>
                  </a:lnTo>
                  <a:lnTo>
                    <a:pt x="228" y="8"/>
                  </a:lnTo>
                  <a:lnTo>
                    <a:pt x="228" y="8"/>
                  </a:lnTo>
                  <a:lnTo>
                    <a:pt x="229" y="6"/>
                  </a:lnTo>
                  <a:lnTo>
                    <a:pt x="229" y="4"/>
                  </a:lnTo>
                  <a:lnTo>
                    <a:pt x="225" y="0"/>
                  </a:lnTo>
                  <a:lnTo>
                    <a:pt x="224" y="0"/>
                  </a:lnTo>
                  <a:lnTo>
                    <a:pt x="221" y="0"/>
                  </a:lnTo>
                  <a:lnTo>
                    <a:pt x="220" y="0"/>
                  </a:lnTo>
                  <a:lnTo>
                    <a:pt x="218" y="3"/>
                  </a:lnTo>
                  <a:lnTo>
                    <a:pt x="218"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26" name="Freeform 1138"/>
            <p:cNvSpPr/>
            <p:nvPr/>
          </p:nvSpPr>
          <p:spPr bwMode="auto">
            <a:xfrm>
              <a:off x="6891338" y="4513263"/>
              <a:ext cx="38100" cy="53975"/>
            </a:xfrm>
            <a:custGeom>
              <a:avLst/>
              <a:gdLst/>
              <a:ahLst/>
              <a:cxnLst>
                <a:cxn ang="0">
                  <a:pos x="87" y="1"/>
                </a:cxn>
                <a:cxn ang="0">
                  <a:pos x="87" y="1"/>
                </a:cxn>
                <a:cxn ang="0">
                  <a:pos x="73" y="17"/>
                </a:cxn>
                <a:cxn ang="0">
                  <a:pos x="61" y="34"/>
                </a:cxn>
                <a:cxn ang="0">
                  <a:pos x="51" y="52"/>
                </a:cxn>
                <a:cxn ang="0">
                  <a:pos x="37" y="69"/>
                </a:cxn>
                <a:cxn ang="0">
                  <a:pos x="37" y="69"/>
                </a:cxn>
                <a:cxn ang="0">
                  <a:pos x="17" y="98"/>
                </a:cxn>
                <a:cxn ang="0">
                  <a:pos x="7" y="113"/>
                </a:cxn>
                <a:cxn ang="0">
                  <a:pos x="0" y="129"/>
                </a:cxn>
                <a:cxn ang="0">
                  <a:pos x="0" y="129"/>
                </a:cxn>
                <a:cxn ang="0">
                  <a:pos x="0" y="132"/>
                </a:cxn>
                <a:cxn ang="0">
                  <a:pos x="0" y="133"/>
                </a:cxn>
                <a:cxn ang="0">
                  <a:pos x="1" y="136"/>
                </a:cxn>
                <a:cxn ang="0">
                  <a:pos x="3" y="136"/>
                </a:cxn>
                <a:cxn ang="0">
                  <a:pos x="7" y="136"/>
                </a:cxn>
                <a:cxn ang="0">
                  <a:pos x="9" y="134"/>
                </a:cxn>
                <a:cxn ang="0">
                  <a:pos x="10" y="132"/>
                </a:cxn>
                <a:cxn ang="0">
                  <a:pos x="10" y="132"/>
                </a:cxn>
                <a:cxn ang="0">
                  <a:pos x="14" y="124"/>
                </a:cxn>
                <a:cxn ang="0">
                  <a:pos x="18" y="116"/>
                </a:cxn>
                <a:cxn ang="0">
                  <a:pos x="28" y="99"/>
                </a:cxn>
                <a:cxn ang="0">
                  <a:pos x="52" y="69"/>
                </a:cxn>
                <a:cxn ang="0">
                  <a:pos x="52" y="69"/>
                </a:cxn>
                <a:cxn ang="0">
                  <a:pos x="62" y="55"/>
                </a:cxn>
                <a:cxn ang="0">
                  <a:pos x="73" y="39"/>
                </a:cxn>
                <a:cxn ang="0">
                  <a:pos x="83" y="23"/>
                </a:cxn>
                <a:cxn ang="0">
                  <a:pos x="95" y="9"/>
                </a:cxn>
                <a:cxn ang="0">
                  <a:pos x="95" y="9"/>
                </a:cxn>
                <a:cxn ang="0">
                  <a:pos x="96" y="8"/>
                </a:cxn>
                <a:cxn ang="0">
                  <a:pos x="96" y="5"/>
                </a:cxn>
                <a:cxn ang="0">
                  <a:pos x="95" y="1"/>
                </a:cxn>
                <a:cxn ang="0">
                  <a:pos x="91" y="0"/>
                </a:cxn>
                <a:cxn ang="0">
                  <a:pos x="88" y="0"/>
                </a:cxn>
                <a:cxn ang="0">
                  <a:pos x="87" y="1"/>
                </a:cxn>
                <a:cxn ang="0">
                  <a:pos x="87" y="1"/>
                </a:cxn>
              </a:cxnLst>
              <a:rect l="0" t="0" r="r" b="b"/>
              <a:pathLst>
                <a:path w="96" h="136">
                  <a:moveTo>
                    <a:pt x="87" y="1"/>
                  </a:moveTo>
                  <a:lnTo>
                    <a:pt x="87" y="1"/>
                  </a:lnTo>
                  <a:lnTo>
                    <a:pt x="73" y="17"/>
                  </a:lnTo>
                  <a:lnTo>
                    <a:pt x="61" y="34"/>
                  </a:lnTo>
                  <a:lnTo>
                    <a:pt x="51" y="52"/>
                  </a:lnTo>
                  <a:lnTo>
                    <a:pt x="37" y="69"/>
                  </a:lnTo>
                  <a:lnTo>
                    <a:pt x="37" y="69"/>
                  </a:lnTo>
                  <a:lnTo>
                    <a:pt x="17" y="98"/>
                  </a:lnTo>
                  <a:lnTo>
                    <a:pt x="7" y="113"/>
                  </a:lnTo>
                  <a:lnTo>
                    <a:pt x="0" y="129"/>
                  </a:lnTo>
                  <a:lnTo>
                    <a:pt x="0" y="129"/>
                  </a:lnTo>
                  <a:lnTo>
                    <a:pt x="0" y="132"/>
                  </a:lnTo>
                  <a:lnTo>
                    <a:pt x="0" y="133"/>
                  </a:lnTo>
                  <a:lnTo>
                    <a:pt x="1" y="136"/>
                  </a:lnTo>
                  <a:lnTo>
                    <a:pt x="3" y="136"/>
                  </a:lnTo>
                  <a:lnTo>
                    <a:pt x="7" y="136"/>
                  </a:lnTo>
                  <a:lnTo>
                    <a:pt x="9" y="134"/>
                  </a:lnTo>
                  <a:lnTo>
                    <a:pt x="10" y="132"/>
                  </a:lnTo>
                  <a:lnTo>
                    <a:pt x="10" y="132"/>
                  </a:lnTo>
                  <a:lnTo>
                    <a:pt x="14" y="124"/>
                  </a:lnTo>
                  <a:lnTo>
                    <a:pt x="18" y="116"/>
                  </a:lnTo>
                  <a:lnTo>
                    <a:pt x="28" y="99"/>
                  </a:lnTo>
                  <a:lnTo>
                    <a:pt x="52" y="69"/>
                  </a:lnTo>
                  <a:lnTo>
                    <a:pt x="52" y="69"/>
                  </a:lnTo>
                  <a:lnTo>
                    <a:pt x="62" y="55"/>
                  </a:lnTo>
                  <a:lnTo>
                    <a:pt x="73" y="39"/>
                  </a:lnTo>
                  <a:lnTo>
                    <a:pt x="83" y="23"/>
                  </a:lnTo>
                  <a:lnTo>
                    <a:pt x="95" y="9"/>
                  </a:lnTo>
                  <a:lnTo>
                    <a:pt x="95" y="9"/>
                  </a:lnTo>
                  <a:lnTo>
                    <a:pt x="96" y="8"/>
                  </a:lnTo>
                  <a:lnTo>
                    <a:pt x="96" y="5"/>
                  </a:lnTo>
                  <a:lnTo>
                    <a:pt x="95" y="1"/>
                  </a:lnTo>
                  <a:lnTo>
                    <a:pt x="91" y="0"/>
                  </a:lnTo>
                  <a:lnTo>
                    <a:pt x="88" y="0"/>
                  </a:lnTo>
                  <a:lnTo>
                    <a:pt x="87" y="1"/>
                  </a:lnTo>
                  <a:lnTo>
                    <a:pt x="8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27" name="Freeform 1139"/>
            <p:cNvSpPr/>
            <p:nvPr/>
          </p:nvSpPr>
          <p:spPr bwMode="auto">
            <a:xfrm>
              <a:off x="6908801" y="4521200"/>
              <a:ext cx="38100" cy="50800"/>
            </a:xfrm>
            <a:custGeom>
              <a:avLst/>
              <a:gdLst/>
              <a:ahLst/>
              <a:cxnLst>
                <a:cxn ang="0">
                  <a:pos x="88" y="2"/>
                </a:cxn>
                <a:cxn ang="0">
                  <a:pos x="88" y="2"/>
                </a:cxn>
                <a:cxn ang="0">
                  <a:pos x="76" y="16"/>
                </a:cxn>
                <a:cxn ang="0">
                  <a:pos x="64" y="30"/>
                </a:cxn>
                <a:cxn ang="0">
                  <a:pos x="42" y="59"/>
                </a:cxn>
                <a:cxn ang="0">
                  <a:pos x="2" y="121"/>
                </a:cxn>
                <a:cxn ang="0">
                  <a:pos x="2" y="121"/>
                </a:cxn>
                <a:cxn ang="0">
                  <a:pos x="0" y="122"/>
                </a:cxn>
                <a:cxn ang="0">
                  <a:pos x="2" y="125"/>
                </a:cxn>
                <a:cxn ang="0">
                  <a:pos x="2" y="126"/>
                </a:cxn>
                <a:cxn ang="0">
                  <a:pos x="4" y="127"/>
                </a:cxn>
                <a:cxn ang="0">
                  <a:pos x="8" y="128"/>
                </a:cxn>
                <a:cxn ang="0">
                  <a:pos x="10" y="127"/>
                </a:cxn>
                <a:cxn ang="0">
                  <a:pos x="12" y="126"/>
                </a:cxn>
                <a:cxn ang="0">
                  <a:pos x="12" y="126"/>
                </a:cxn>
                <a:cxn ang="0">
                  <a:pos x="51" y="67"/>
                </a:cxn>
                <a:cxn ang="0">
                  <a:pos x="74" y="37"/>
                </a:cxn>
                <a:cxn ang="0">
                  <a:pos x="84" y="24"/>
                </a:cxn>
                <a:cxn ang="0">
                  <a:pos x="97" y="11"/>
                </a:cxn>
                <a:cxn ang="0">
                  <a:pos x="97" y="11"/>
                </a:cxn>
                <a:cxn ang="0">
                  <a:pos x="99" y="8"/>
                </a:cxn>
                <a:cxn ang="0">
                  <a:pos x="99" y="6"/>
                </a:cxn>
                <a:cxn ang="0">
                  <a:pos x="96" y="2"/>
                </a:cxn>
                <a:cxn ang="0">
                  <a:pos x="93" y="0"/>
                </a:cxn>
                <a:cxn ang="0">
                  <a:pos x="91" y="0"/>
                </a:cxn>
                <a:cxn ang="0">
                  <a:pos x="88" y="2"/>
                </a:cxn>
                <a:cxn ang="0">
                  <a:pos x="88" y="2"/>
                </a:cxn>
              </a:cxnLst>
              <a:rect l="0" t="0" r="r" b="b"/>
              <a:pathLst>
                <a:path w="99" h="128">
                  <a:moveTo>
                    <a:pt x="88" y="2"/>
                  </a:moveTo>
                  <a:lnTo>
                    <a:pt x="88" y="2"/>
                  </a:lnTo>
                  <a:lnTo>
                    <a:pt x="76" y="16"/>
                  </a:lnTo>
                  <a:lnTo>
                    <a:pt x="64" y="30"/>
                  </a:lnTo>
                  <a:lnTo>
                    <a:pt x="42" y="59"/>
                  </a:lnTo>
                  <a:lnTo>
                    <a:pt x="2" y="121"/>
                  </a:lnTo>
                  <a:lnTo>
                    <a:pt x="2" y="121"/>
                  </a:lnTo>
                  <a:lnTo>
                    <a:pt x="0" y="122"/>
                  </a:lnTo>
                  <a:lnTo>
                    <a:pt x="2" y="125"/>
                  </a:lnTo>
                  <a:lnTo>
                    <a:pt x="2" y="126"/>
                  </a:lnTo>
                  <a:lnTo>
                    <a:pt x="4" y="127"/>
                  </a:lnTo>
                  <a:lnTo>
                    <a:pt x="8" y="128"/>
                  </a:lnTo>
                  <a:lnTo>
                    <a:pt x="10" y="127"/>
                  </a:lnTo>
                  <a:lnTo>
                    <a:pt x="12" y="126"/>
                  </a:lnTo>
                  <a:lnTo>
                    <a:pt x="12" y="126"/>
                  </a:lnTo>
                  <a:lnTo>
                    <a:pt x="51" y="67"/>
                  </a:lnTo>
                  <a:lnTo>
                    <a:pt x="74" y="37"/>
                  </a:lnTo>
                  <a:lnTo>
                    <a:pt x="84" y="24"/>
                  </a:lnTo>
                  <a:lnTo>
                    <a:pt x="97" y="11"/>
                  </a:lnTo>
                  <a:lnTo>
                    <a:pt x="97" y="11"/>
                  </a:lnTo>
                  <a:lnTo>
                    <a:pt x="99" y="8"/>
                  </a:lnTo>
                  <a:lnTo>
                    <a:pt x="99" y="6"/>
                  </a:lnTo>
                  <a:lnTo>
                    <a:pt x="96" y="2"/>
                  </a:lnTo>
                  <a:lnTo>
                    <a:pt x="93" y="0"/>
                  </a:lnTo>
                  <a:lnTo>
                    <a:pt x="91" y="0"/>
                  </a:lnTo>
                  <a:lnTo>
                    <a:pt x="88" y="2"/>
                  </a:lnTo>
                  <a:lnTo>
                    <a:pt x="8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28" name="Freeform 1140"/>
            <p:cNvSpPr/>
            <p:nvPr/>
          </p:nvSpPr>
          <p:spPr bwMode="auto">
            <a:xfrm>
              <a:off x="6924676" y="4525963"/>
              <a:ext cx="47625" cy="53975"/>
            </a:xfrm>
            <a:custGeom>
              <a:avLst/>
              <a:gdLst/>
              <a:ahLst/>
              <a:cxnLst>
                <a:cxn ang="0">
                  <a:pos x="111" y="0"/>
                </a:cxn>
                <a:cxn ang="0">
                  <a:pos x="111" y="0"/>
                </a:cxn>
                <a:cxn ang="0">
                  <a:pos x="94" y="13"/>
                </a:cxn>
                <a:cxn ang="0">
                  <a:pos x="80" y="28"/>
                </a:cxn>
                <a:cxn ang="0">
                  <a:pos x="64" y="42"/>
                </a:cxn>
                <a:cxn ang="0">
                  <a:pos x="51" y="58"/>
                </a:cxn>
                <a:cxn ang="0">
                  <a:pos x="25" y="92"/>
                </a:cxn>
                <a:cxn ang="0">
                  <a:pos x="1" y="126"/>
                </a:cxn>
                <a:cxn ang="0">
                  <a:pos x="1" y="126"/>
                </a:cxn>
                <a:cxn ang="0">
                  <a:pos x="0" y="128"/>
                </a:cxn>
                <a:cxn ang="0">
                  <a:pos x="0" y="130"/>
                </a:cxn>
                <a:cxn ang="0">
                  <a:pos x="1" y="132"/>
                </a:cxn>
                <a:cxn ang="0">
                  <a:pos x="3" y="133"/>
                </a:cxn>
                <a:cxn ang="0">
                  <a:pos x="6" y="133"/>
                </a:cxn>
                <a:cxn ang="0">
                  <a:pos x="9" y="133"/>
                </a:cxn>
                <a:cxn ang="0">
                  <a:pos x="10" y="131"/>
                </a:cxn>
                <a:cxn ang="0">
                  <a:pos x="10" y="131"/>
                </a:cxn>
                <a:cxn ang="0">
                  <a:pos x="34" y="98"/>
                </a:cxn>
                <a:cxn ang="0">
                  <a:pos x="59" y="65"/>
                </a:cxn>
                <a:cxn ang="0">
                  <a:pos x="72" y="51"/>
                </a:cxn>
                <a:cxn ang="0">
                  <a:pos x="86" y="37"/>
                </a:cxn>
                <a:cxn ang="0">
                  <a:pos x="101" y="24"/>
                </a:cxn>
                <a:cxn ang="0">
                  <a:pos x="118" y="11"/>
                </a:cxn>
                <a:cxn ang="0">
                  <a:pos x="118" y="11"/>
                </a:cxn>
                <a:cxn ang="0">
                  <a:pos x="119" y="9"/>
                </a:cxn>
                <a:cxn ang="0">
                  <a:pos x="120" y="7"/>
                </a:cxn>
                <a:cxn ang="0">
                  <a:pos x="119" y="3"/>
                </a:cxn>
                <a:cxn ang="0">
                  <a:pos x="118" y="1"/>
                </a:cxn>
                <a:cxn ang="0">
                  <a:pos x="115" y="0"/>
                </a:cxn>
                <a:cxn ang="0">
                  <a:pos x="114" y="0"/>
                </a:cxn>
                <a:cxn ang="0">
                  <a:pos x="111" y="0"/>
                </a:cxn>
                <a:cxn ang="0">
                  <a:pos x="111" y="0"/>
                </a:cxn>
              </a:cxnLst>
              <a:rect l="0" t="0" r="r" b="b"/>
              <a:pathLst>
                <a:path w="120" h="133">
                  <a:moveTo>
                    <a:pt x="111" y="0"/>
                  </a:moveTo>
                  <a:lnTo>
                    <a:pt x="111" y="0"/>
                  </a:lnTo>
                  <a:lnTo>
                    <a:pt x="94" y="13"/>
                  </a:lnTo>
                  <a:lnTo>
                    <a:pt x="80" y="28"/>
                  </a:lnTo>
                  <a:lnTo>
                    <a:pt x="64" y="42"/>
                  </a:lnTo>
                  <a:lnTo>
                    <a:pt x="51" y="58"/>
                  </a:lnTo>
                  <a:lnTo>
                    <a:pt x="25" y="92"/>
                  </a:lnTo>
                  <a:lnTo>
                    <a:pt x="1" y="126"/>
                  </a:lnTo>
                  <a:lnTo>
                    <a:pt x="1" y="126"/>
                  </a:lnTo>
                  <a:lnTo>
                    <a:pt x="0" y="128"/>
                  </a:lnTo>
                  <a:lnTo>
                    <a:pt x="0" y="130"/>
                  </a:lnTo>
                  <a:lnTo>
                    <a:pt x="1" y="132"/>
                  </a:lnTo>
                  <a:lnTo>
                    <a:pt x="3" y="133"/>
                  </a:lnTo>
                  <a:lnTo>
                    <a:pt x="6" y="133"/>
                  </a:lnTo>
                  <a:lnTo>
                    <a:pt x="9" y="133"/>
                  </a:lnTo>
                  <a:lnTo>
                    <a:pt x="10" y="131"/>
                  </a:lnTo>
                  <a:lnTo>
                    <a:pt x="10" y="131"/>
                  </a:lnTo>
                  <a:lnTo>
                    <a:pt x="34" y="98"/>
                  </a:lnTo>
                  <a:lnTo>
                    <a:pt x="59" y="65"/>
                  </a:lnTo>
                  <a:lnTo>
                    <a:pt x="72" y="51"/>
                  </a:lnTo>
                  <a:lnTo>
                    <a:pt x="86" y="37"/>
                  </a:lnTo>
                  <a:lnTo>
                    <a:pt x="101" y="24"/>
                  </a:lnTo>
                  <a:lnTo>
                    <a:pt x="118" y="11"/>
                  </a:lnTo>
                  <a:lnTo>
                    <a:pt x="118" y="11"/>
                  </a:lnTo>
                  <a:lnTo>
                    <a:pt x="119" y="9"/>
                  </a:lnTo>
                  <a:lnTo>
                    <a:pt x="120" y="7"/>
                  </a:lnTo>
                  <a:lnTo>
                    <a:pt x="119" y="3"/>
                  </a:lnTo>
                  <a:lnTo>
                    <a:pt x="118" y="1"/>
                  </a:lnTo>
                  <a:lnTo>
                    <a:pt x="115" y="0"/>
                  </a:lnTo>
                  <a:lnTo>
                    <a:pt x="114" y="0"/>
                  </a:lnTo>
                  <a:lnTo>
                    <a:pt x="111" y="0"/>
                  </a:lnTo>
                  <a:lnTo>
                    <a:pt x="111"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29" name="Freeform 1141"/>
            <p:cNvSpPr/>
            <p:nvPr/>
          </p:nvSpPr>
          <p:spPr bwMode="auto">
            <a:xfrm>
              <a:off x="6934201" y="4535488"/>
              <a:ext cx="49213" cy="60325"/>
            </a:xfrm>
            <a:custGeom>
              <a:avLst/>
              <a:gdLst/>
              <a:ahLst/>
              <a:cxnLst>
                <a:cxn ang="0">
                  <a:pos x="114" y="1"/>
                </a:cxn>
                <a:cxn ang="0">
                  <a:pos x="114" y="1"/>
                </a:cxn>
                <a:cxn ang="0">
                  <a:pos x="110" y="5"/>
                </a:cxn>
                <a:cxn ang="0">
                  <a:pos x="106" y="8"/>
                </a:cxn>
                <a:cxn ang="0">
                  <a:pos x="100" y="17"/>
                </a:cxn>
                <a:cxn ang="0">
                  <a:pos x="100" y="17"/>
                </a:cxn>
                <a:cxn ang="0">
                  <a:pos x="81" y="39"/>
                </a:cxn>
                <a:cxn ang="0">
                  <a:pos x="64" y="60"/>
                </a:cxn>
                <a:cxn ang="0">
                  <a:pos x="64" y="60"/>
                </a:cxn>
                <a:cxn ang="0">
                  <a:pos x="50" y="78"/>
                </a:cxn>
                <a:cxn ang="0">
                  <a:pos x="42" y="88"/>
                </a:cxn>
                <a:cxn ang="0">
                  <a:pos x="35" y="98"/>
                </a:cxn>
                <a:cxn ang="0">
                  <a:pos x="35" y="98"/>
                </a:cxn>
                <a:cxn ang="0">
                  <a:pos x="30" y="105"/>
                </a:cxn>
                <a:cxn ang="0">
                  <a:pos x="25" y="111"/>
                </a:cxn>
                <a:cxn ang="0">
                  <a:pos x="13" y="122"/>
                </a:cxn>
                <a:cxn ang="0">
                  <a:pos x="13" y="122"/>
                </a:cxn>
                <a:cxn ang="0">
                  <a:pos x="9" y="128"/>
                </a:cxn>
                <a:cxn ang="0">
                  <a:pos x="4" y="136"/>
                </a:cxn>
                <a:cxn ang="0">
                  <a:pos x="0" y="142"/>
                </a:cxn>
                <a:cxn ang="0">
                  <a:pos x="0" y="144"/>
                </a:cxn>
                <a:cxn ang="0">
                  <a:pos x="1" y="142"/>
                </a:cxn>
                <a:cxn ang="0">
                  <a:pos x="1" y="142"/>
                </a:cxn>
                <a:cxn ang="0">
                  <a:pos x="0" y="144"/>
                </a:cxn>
                <a:cxn ang="0">
                  <a:pos x="0" y="146"/>
                </a:cxn>
                <a:cxn ang="0">
                  <a:pos x="1" y="150"/>
                </a:cxn>
                <a:cxn ang="0">
                  <a:pos x="4" y="152"/>
                </a:cxn>
                <a:cxn ang="0">
                  <a:pos x="5" y="152"/>
                </a:cxn>
                <a:cxn ang="0">
                  <a:pos x="8" y="152"/>
                </a:cxn>
                <a:cxn ang="0">
                  <a:pos x="9" y="150"/>
                </a:cxn>
                <a:cxn ang="0">
                  <a:pos x="9" y="150"/>
                </a:cxn>
                <a:cxn ang="0">
                  <a:pos x="33" y="120"/>
                </a:cxn>
                <a:cxn ang="0">
                  <a:pos x="55" y="91"/>
                </a:cxn>
                <a:cxn ang="0">
                  <a:pos x="55" y="91"/>
                </a:cxn>
                <a:cxn ang="0">
                  <a:pos x="86" y="50"/>
                </a:cxn>
                <a:cxn ang="0">
                  <a:pos x="86" y="50"/>
                </a:cxn>
                <a:cxn ang="0">
                  <a:pos x="102" y="30"/>
                </a:cxn>
                <a:cxn ang="0">
                  <a:pos x="111" y="18"/>
                </a:cxn>
                <a:cxn ang="0">
                  <a:pos x="115" y="14"/>
                </a:cxn>
                <a:cxn ang="0">
                  <a:pos x="119" y="12"/>
                </a:cxn>
                <a:cxn ang="0">
                  <a:pos x="119" y="12"/>
                </a:cxn>
                <a:cxn ang="0">
                  <a:pos x="122" y="9"/>
                </a:cxn>
                <a:cxn ang="0">
                  <a:pos x="122" y="8"/>
                </a:cxn>
                <a:cxn ang="0">
                  <a:pos x="122" y="4"/>
                </a:cxn>
                <a:cxn ang="0">
                  <a:pos x="118" y="1"/>
                </a:cxn>
                <a:cxn ang="0">
                  <a:pos x="117" y="0"/>
                </a:cxn>
                <a:cxn ang="0">
                  <a:pos x="114" y="1"/>
                </a:cxn>
                <a:cxn ang="0">
                  <a:pos x="114" y="1"/>
                </a:cxn>
              </a:cxnLst>
              <a:rect l="0" t="0" r="r" b="b"/>
              <a:pathLst>
                <a:path w="122" h="152">
                  <a:moveTo>
                    <a:pt x="114" y="1"/>
                  </a:moveTo>
                  <a:lnTo>
                    <a:pt x="114" y="1"/>
                  </a:lnTo>
                  <a:lnTo>
                    <a:pt x="110" y="5"/>
                  </a:lnTo>
                  <a:lnTo>
                    <a:pt x="106" y="8"/>
                  </a:lnTo>
                  <a:lnTo>
                    <a:pt x="100" y="17"/>
                  </a:lnTo>
                  <a:lnTo>
                    <a:pt x="100" y="17"/>
                  </a:lnTo>
                  <a:lnTo>
                    <a:pt x="81" y="39"/>
                  </a:lnTo>
                  <a:lnTo>
                    <a:pt x="64" y="60"/>
                  </a:lnTo>
                  <a:lnTo>
                    <a:pt x="64" y="60"/>
                  </a:lnTo>
                  <a:lnTo>
                    <a:pt x="50" y="78"/>
                  </a:lnTo>
                  <a:lnTo>
                    <a:pt x="42" y="88"/>
                  </a:lnTo>
                  <a:lnTo>
                    <a:pt x="35" y="98"/>
                  </a:lnTo>
                  <a:lnTo>
                    <a:pt x="35" y="98"/>
                  </a:lnTo>
                  <a:lnTo>
                    <a:pt x="30" y="105"/>
                  </a:lnTo>
                  <a:lnTo>
                    <a:pt x="25" y="111"/>
                  </a:lnTo>
                  <a:lnTo>
                    <a:pt x="13" y="122"/>
                  </a:lnTo>
                  <a:lnTo>
                    <a:pt x="13" y="122"/>
                  </a:lnTo>
                  <a:lnTo>
                    <a:pt x="9" y="128"/>
                  </a:lnTo>
                  <a:lnTo>
                    <a:pt x="4" y="136"/>
                  </a:lnTo>
                  <a:lnTo>
                    <a:pt x="0" y="142"/>
                  </a:lnTo>
                  <a:lnTo>
                    <a:pt x="0" y="144"/>
                  </a:lnTo>
                  <a:lnTo>
                    <a:pt x="1" y="142"/>
                  </a:lnTo>
                  <a:lnTo>
                    <a:pt x="1" y="142"/>
                  </a:lnTo>
                  <a:lnTo>
                    <a:pt x="0" y="144"/>
                  </a:lnTo>
                  <a:lnTo>
                    <a:pt x="0" y="146"/>
                  </a:lnTo>
                  <a:lnTo>
                    <a:pt x="1" y="150"/>
                  </a:lnTo>
                  <a:lnTo>
                    <a:pt x="4" y="152"/>
                  </a:lnTo>
                  <a:lnTo>
                    <a:pt x="5" y="152"/>
                  </a:lnTo>
                  <a:lnTo>
                    <a:pt x="8" y="152"/>
                  </a:lnTo>
                  <a:lnTo>
                    <a:pt x="9" y="150"/>
                  </a:lnTo>
                  <a:lnTo>
                    <a:pt x="9" y="150"/>
                  </a:lnTo>
                  <a:lnTo>
                    <a:pt x="33" y="120"/>
                  </a:lnTo>
                  <a:lnTo>
                    <a:pt x="55" y="91"/>
                  </a:lnTo>
                  <a:lnTo>
                    <a:pt x="55" y="91"/>
                  </a:lnTo>
                  <a:lnTo>
                    <a:pt x="86" y="50"/>
                  </a:lnTo>
                  <a:lnTo>
                    <a:pt x="86" y="50"/>
                  </a:lnTo>
                  <a:lnTo>
                    <a:pt x="102" y="30"/>
                  </a:lnTo>
                  <a:lnTo>
                    <a:pt x="111" y="18"/>
                  </a:lnTo>
                  <a:lnTo>
                    <a:pt x="115" y="14"/>
                  </a:lnTo>
                  <a:lnTo>
                    <a:pt x="119" y="12"/>
                  </a:lnTo>
                  <a:lnTo>
                    <a:pt x="119" y="12"/>
                  </a:lnTo>
                  <a:lnTo>
                    <a:pt x="122" y="9"/>
                  </a:lnTo>
                  <a:lnTo>
                    <a:pt x="122" y="8"/>
                  </a:lnTo>
                  <a:lnTo>
                    <a:pt x="122" y="4"/>
                  </a:lnTo>
                  <a:lnTo>
                    <a:pt x="118" y="1"/>
                  </a:lnTo>
                  <a:lnTo>
                    <a:pt x="117" y="0"/>
                  </a:lnTo>
                  <a:lnTo>
                    <a:pt x="114" y="1"/>
                  </a:lnTo>
                  <a:lnTo>
                    <a:pt x="11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30" name="Freeform 1142"/>
            <p:cNvSpPr/>
            <p:nvPr/>
          </p:nvSpPr>
          <p:spPr bwMode="auto">
            <a:xfrm>
              <a:off x="6953251" y="4552950"/>
              <a:ext cx="36513" cy="50800"/>
            </a:xfrm>
            <a:custGeom>
              <a:avLst/>
              <a:gdLst/>
              <a:ahLst/>
              <a:cxnLst>
                <a:cxn ang="0">
                  <a:pos x="81" y="2"/>
                </a:cxn>
                <a:cxn ang="0">
                  <a:pos x="81" y="2"/>
                </a:cxn>
                <a:cxn ang="0">
                  <a:pos x="69" y="15"/>
                </a:cxn>
                <a:cxn ang="0">
                  <a:pos x="58" y="29"/>
                </a:cxn>
                <a:cxn ang="0">
                  <a:pos x="48" y="44"/>
                </a:cxn>
                <a:cxn ang="0">
                  <a:pos x="37" y="59"/>
                </a:cxn>
                <a:cxn ang="0">
                  <a:pos x="19" y="91"/>
                </a:cxn>
                <a:cxn ang="0">
                  <a:pos x="0" y="121"/>
                </a:cxn>
                <a:cxn ang="0">
                  <a:pos x="0" y="121"/>
                </a:cxn>
                <a:cxn ang="0">
                  <a:pos x="0" y="122"/>
                </a:cxn>
                <a:cxn ang="0">
                  <a:pos x="0" y="125"/>
                </a:cxn>
                <a:cxn ang="0">
                  <a:pos x="1" y="126"/>
                </a:cxn>
                <a:cxn ang="0">
                  <a:pos x="2" y="127"/>
                </a:cxn>
                <a:cxn ang="0">
                  <a:pos x="6" y="129"/>
                </a:cxn>
                <a:cxn ang="0">
                  <a:pos x="9" y="127"/>
                </a:cxn>
                <a:cxn ang="0">
                  <a:pos x="10" y="126"/>
                </a:cxn>
                <a:cxn ang="0">
                  <a:pos x="10" y="126"/>
                </a:cxn>
                <a:cxn ang="0">
                  <a:pos x="28" y="96"/>
                </a:cxn>
                <a:cxn ang="0">
                  <a:pos x="47" y="66"/>
                </a:cxn>
                <a:cxn ang="0">
                  <a:pos x="56" y="51"/>
                </a:cxn>
                <a:cxn ang="0">
                  <a:pos x="66" y="37"/>
                </a:cxn>
                <a:cxn ang="0">
                  <a:pos x="77" y="23"/>
                </a:cxn>
                <a:cxn ang="0">
                  <a:pos x="88" y="10"/>
                </a:cxn>
                <a:cxn ang="0">
                  <a:pos x="88" y="10"/>
                </a:cxn>
                <a:cxn ang="0">
                  <a:pos x="90" y="8"/>
                </a:cxn>
                <a:cxn ang="0">
                  <a:pos x="91" y="6"/>
                </a:cxn>
                <a:cxn ang="0">
                  <a:pos x="88" y="2"/>
                </a:cxn>
                <a:cxn ang="0">
                  <a:pos x="85" y="0"/>
                </a:cxn>
                <a:cxn ang="0">
                  <a:pos x="83" y="0"/>
                </a:cxn>
                <a:cxn ang="0">
                  <a:pos x="81" y="2"/>
                </a:cxn>
                <a:cxn ang="0">
                  <a:pos x="81" y="2"/>
                </a:cxn>
              </a:cxnLst>
              <a:rect l="0" t="0" r="r" b="b"/>
              <a:pathLst>
                <a:path w="91" h="129">
                  <a:moveTo>
                    <a:pt x="81" y="2"/>
                  </a:moveTo>
                  <a:lnTo>
                    <a:pt x="81" y="2"/>
                  </a:lnTo>
                  <a:lnTo>
                    <a:pt x="69" y="15"/>
                  </a:lnTo>
                  <a:lnTo>
                    <a:pt x="58" y="29"/>
                  </a:lnTo>
                  <a:lnTo>
                    <a:pt x="48" y="44"/>
                  </a:lnTo>
                  <a:lnTo>
                    <a:pt x="37" y="59"/>
                  </a:lnTo>
                  <a:lnTo>
                    <a:pt x="19" y="91"/>
                  </a:lnTo>
                  <a:lnTo>
                    <a:pt x="0" y="121"/>
                  </a:lnTo>
                  <a:lnTo>
                    <a:pt x="0" y="121"/>
                  </a:lnTo>
                  <a:lnTo>
                    <a:pt x="0" y="122"/>
                  </a:lnTo>
                  <a:lnTo>
                    <a:pt x="0" y="125"/>
                  </a:lnTo>
                  <a:lnTo>
                    <a:pt x="1" y="126"/>
                  </a:lnTo>
                  <a:lnTo>
                    <a:pt x="2" y="127"/>
                  </a:lnTo>
                  <a:lnTo>
                    <a:pt x="6" y="129"/>
                  </a:lnTo>
                  <a:lnTo>
                    <a:pt x="9" y="127"/>
                  </a:lnTo>
                  <a:lnTo>
                    <a:pt x="10" y="126"/>
                  </a:lnTo>
                  <a:lnTo>
                    <a:pt x="10" y="126"/>
                  </a:lnTo>
                  <a:lnTo>
                    <a:pt x="28" y="96"/>
                  </a:lnTo>
                  <a:lnTo>
                    <a:pt x="47" y="66"/>
                  </a:lnTo>
                  <a:lnTo>
                    <a:pt x="56" y="51"/>
                  </a:lnTo>
                  <a:lnTo>
                    <a:pt x="66" y="37"/>
                  </a:lnTo>
                  <a:lnTo>
                    <a:pt x="77" y="23"/>
                  </a:lnTo>
                  <a:lnTo>
                    <a:pt x="88" y="10"/>
                  </a:lnTo>
                  <a:lnTo>
                    <a:pt x="88" y="10"/>
                  </a:lnTo>
                  <a:lnTo>
                    <a:pt x="90" y="8"/>
                  </a:lnTo>
                  <a:lnTo>
                    <a:pt x="91" y="6"/>
                  </a:lnTo>
                  <a:lnTo>
                    <a:pt x="88" y="2"/>
                  </a:lnTo>
                  <a:lnTo>
                    <a:pt x="85" y="0"/>
                  </a:lnTo>
                  <a:lnTo>
                    <a:pt x="83" y="0"/>
                  </a:lnTo>
                  <a:lnTo>
                    <a:pt x="81" y="2"/>
                  </a:lnTo>
                  <a:lnTo>
                    <a:pt x="81"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31" name="Freeform 1143"/>
            <p:cNvSpPr/>
            <p:nvPr/>
          </p:nvSpPr>
          <p:spPr bwMode="auto">
            <a:xfrm>
              <a:off x="6840538" y="4600575"/>
              <a:ext cx="20638" cy="39688"/>
            </a:xfrm>
            <a:custGeom>
              <a:avLst/>
              <a:gdLst/>
              <a:ahLst/>
              <a:cxnLst>
                <a:cxn ang="0">
                  <a:pos x="44" y="2"/>
                </a:cxn>
                <a:cxn ang="0">
                  <a:pos x="44" y="2"/>
                </a:cxn>
                <a:cxn ang="0">
                  <a:pos x="30" y="25"/>
                </a:cxn>
                <a:cxn ang="0">
                  <a:pos x="17" y="46"/>
                </a:cxn>
                <a:cxn ang="0">
                  <a:pos x="11" y="57"/>
                </a:cxn>
                <a:cxn ang="0">
                  <a:pos x="6" y="69"/>
                </a:cxn>
                <a:cxn ang="0">
                  <a:pos x="3" y="81"/>
                </a:cxn>
                <a:cxn ang="0">
                  <a:pos x="0" y="94"/>
                </a:cxn>
                <a:cxn ang="0">
                  <a:pos x="0" y="94"/>
                </a:cxn>
                <a:cxn ang="0">
                  <a:pos x="0" y="97"/>
                </a:cxn>
                <a:cxn ang="0">
                  <a:pos x="2" y="98"/>
                </a:cxn>
                <a:cxn ang="0">
                  <a:pos x="3" y="99"/>
                </a:cxn>
                <a:cxn ang="0">
                  <a:pos x="4" y="99"/>
                </a:cxn>
                <a:cxn ang="0">
                  <a:pos x="10" y="98"/>
                </a:cxn>
                <a:cxn ang="0">
                  <a:pos x="11" y="97"/>
                </a:cxn>
                <a:cxn ang="0">
                  <a:pos x="11" y="94"/>
                </a:cxn>
                <a:cxn ang="0">
                  <a:pos x="11" y="94"/>
                </a:cxn>
                <a:cxn ang="0">
                  <a:pos x="13" y="82"/>
                </a:cxn>
                <a:cxn ang="0">
                  <a:pos x="17" y="70"/>
                </a:cxn>
                <a:cxn ang="0">
                  <a:pos x="23" y="60"/>
                </a:cxn>
                <a:cxn ang="0">
                  <a:pos x="28" y="49"/>
                </a:cxn>
                <a:cxn ang="0">
                  <a:pos x="41" y="29"/>
                </a:cxn>
                <a:cxn ang="0">
                  <a:pos x="54" y="8"/>
                </a:cxn>
                <a:cxn ang="0">
                  <a:pos x="54" y="8"/>
                </a:cxn>
                <a:cxn ang="0">
                  <a:pos x="54" y="5"/>
                </a:cxn>
                <a:cxn ang="0">
                  <a:pos x="54" y="4"/>
                </a:cxn>
                <a:cxn ang="0">
                  <a:pos x="51" y="0"/>
                </a:cxn>
                <a:cxn ang="0">
                  <a:pos x="47" y="0"/>
                </a:cxn>
                <a:cxn ang="0">
                  <a:pos x="45" y="0"/>
                </a:cxn>
                <a:cxn ang="0">
                  <a:pos x="44" y="2"/>
                </a:cxn>
                <a:cxn ang="0">
                  <a:pos x="44" y="2"/>
                </a:cxn>
              </a:cxnLst>
              <a:rect l="0" t="0" r="r" b="b"/>
              <a:pathLst>
                <a:path w="54" h="99">
                  <a:moveTo>
                    <a:pt x="44" y="2"/>
                  </a:moveTo>
                  <a:lnTo>
                    <a:pt x="44" y="2"/>
                  </a:lnTo>
                  <a:lnTo>
                    <a:pt x="30" y="25"/>
                  </a:lnTo>
                  <a:lnTo>
                    <a:pt x="17" y="46"/>
                  </a:lnTo>
                  <a:lnTo>
                    <a:pt x="11" y="57"/>
                  </a:lnTo>
                  <a:lnTo>
                    <a:pt x="6" y="69"/>
                  </a:lnTo>
                  <a:lnTo>
                    <a:pt x="3" y="81"/>
                  </a:lnTo>
                  <a:lnTo>
                    <a:pt x="0" y="94"/>
                  </a:lnTo>
                  <a:lnTo>
                    <a:pt x="0" y="94"/>
                  </a:lnTo>
                  <a:lnTo>
                    <a:pt x="0" y="97"/>
                  </a:lnTo>
                  <a:lnTo>
                    <a:pt x="2" y="98"/>
                  </a:lnTo>
                  <a:lnTo>
                    <a:pt x="3" y="99"/>
                  </a:lnTo>
                  <a:lnTo>
                    <a:pt x="4" y="99"/>
                  </a:lnTo>
                  <a:lnTo>
                    <a:pt x="10" y="98"/>
                  </a:lnTo>
                  <a:lnTo>
                    <a:pt x="11" y="97"/>
                  </a:lnTo>
                  <a:lnTo>
                    <a:pt x="11" y="94"/>
                  </a:lnTo>
                  <a:lnTo>
                    <a:pt x="11" y="94"/>
                  </a:lnTo>
                  <a:lnTo>
                    <a:pt x="13" y="82"/>
                  </a:lnTo>
                  <a:lnTo>
                    <a:pt x="17" y="70"/>
                  </a:lnTo>
                  <a:lnTo>
                    <a:pt x="23" y="60"/>
                  </a:lnTo>
                  <a:lnTo>
                    <a:pt x="28" y="49"/>
                  </a:lnTo>
                  <a:lnTo>
                    <a:pt x="41" y="29"/>
                  </a:lnTo>
                  <a:lnTo>
                    <a:pt x="54" y="8"/>
                  </a:lnTo>
                  <a:lnTo>
                    <a:pt x="54" y="8"/>
                  </a:lnTo>
                  <a:lnTo>
                    <a:pt x="54" y="5"/>
                  </a:lnTo>
                  <a:lnTo>
                    <a:pt x="54" y="4"/>
                  </a:lnTo>
                  <a:lnTo>
                    <a:pt x="51" y="0"/>
                  </a:lnTo>
                  <a:lnTo>
                    <a:pt x="47" y="0"/>
                  </a:lnTo>
                  <a:lnTo>
                    <a:pt x="45" y="0"/>
                  </a:lnTo>
                  <a:lnTo>
                    <a:pt x="44" y="2"/>
                  </a:lnTo>
                  <a:lnTo>
                    <a:pt x="4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32" name="Freeform 1144"/>
            <p:cNvSpPr/>
            <p:nvPr/>
          </p:nvSpPr>
          <p:spPr bwMode="auto">
            <a:xfrm>
              <a:off x="6853238" y="4613275"/>
              <a:ext cx="22225" cy="36513"/>
            </a:xfrm>
            <a:custGeom>
              <a:avLst/>
              <a:gdLst/>
              <a:ahLst/>
              <a:cxnLst>
                <a:cxn ang="0">
                  <a:pos x="46" y="2"/>
                </a:cxn>
                <a:cxn ang="0">
                  <a:pos x="46" y="2"/>
                </a:cxn>
                <a:cxn ang="0">
                  <a:pos x="32" y="22"/>
                </a:cxn>
                <a:cxn ang="0">
                  <a:pos x="19" y="43"/>
                </a:cxn>
                <a:cxn ang="0">
                  <a:pos x="19" y="43"/>
                </a:cxn>
                <a:cxn ang="0">
                  <a:pos x="9" y="63"/>
                </a:cxn>
                <a:cxn ang="0">
                  <a:pos x="4" y="73"/>
                </a:cxn>
                <a:cxn ang="0">
                  <a:pos x="0" y="83"/>
                </a:cxn>
                <a:cxn ang="0">
                  <a:pos x="0" y="83"/>
                </a:cxn>
                <a:cxn ang="0">
                  <a:pos x="0" y="86"/>
                </a:cxn>
                <a:cxn ang="0">
                  <a:pos x="0" y="89"/>
                </a:cxn>
                <a:cxn ang="0">
                  <a:pos x="4" y="90"/>
                </a:cxn>
                <a:cxn ang="0">
                  <a:pos x="8" y="90"/>
                </a:cxn>
                <a:cxn ang="0">
                  <a:pos x="9" y="89"/>
                </a:cxn>
                <a:cxn ang="0">
                  <a:pos x="10" y="87"/>
                </a:cxn>
                <a:cxn ang="0">
                  <a:pos x="10" y="87"/>
                </a:cxn>
                <a:cxn ang="0">
                  <a:pos x="14" y="76"/>
                </a:cxn>
                <a:cxn ang="0">
                  <a:pos x="21" y="65"/>
                </a:cxn>
                <a:cxn ang="0">
                  <a:pos x="31" y="44"/>
                </a:cxn>
                <a:cxn ang="0">
                  <a:pos x="31" y="44"/>
                </a:cxn>
                <a:cxn ang="0">
                  <a:pos x="43" y="26"/>
                </a:cxn>
                <a:cxn ang="0">
                  <a:pos x="56" y="8"/>
                </a:cxn>
                <a:cxn ang="0">
                  <a:pos x="56" y="8"/>
                </a:cxn>
                <a:cxn ang="0">
                  <a:pos x="56" y="6"/>
                </a:cxn>
                <a:cxn ang="0">
                  <a:pos x="56" y="4"/>
                </a:cxn>
                <a:cxn ang="0">
                  <a:pos x="56" y="2"/>
                </a:cxn>
                <a:cxn ang="0">
                  <a:pos x="53" y="1"/>
                </a:cxn>
                <a:cxn ang="0">
                  <a:pos x="49" y="0"/>
                </a:cxn>
                <a:cxn ang="0">
                  <a:pos x="48" y="1"/>
                </a:cxn>
                <a:cxn ang="0">
                  <a:pos x="46" y="2"/>
                </a:cxn>
                <a:cxn ang="0">
                  <a:pos x="46" y="2"/>
                </a:cxn>
              </a:cxnLst>
              <a:rect l="0" t="0" r="r" b="b"/>
              <a:pathLst>
                <a:path w="56" h="90">
                  <a:moveTo>
                    <a:pt x="46" y="2"/>
                  </a:moveTo>
                  <a:lnTo>
                    <a:pt x="46" y="2"/>
                  </a:lnTo>
                  <a:lnTo>
                    <a:pt x="32" y="22"/>
                  </a:lnTo>
                  <a:lnTo>
                    <a:pt x="19" y="43"/>
                  </a:lnTo>
                  <a:lnTo>
                    <a:pt x="19" y="43"/>
                  </a:lnTo>
                  <a:lnTo>
                    <a:pt x="9" y="63"/>
                  </a:lnTo>
                  <a:lnTo>
                    <a:pt x="4" y="73"/>
                  </a:lnTo>
                  <a:lnTo>
                    <a:pt x="0" y="83"/>
                  </a:lnTo>
                  <a:lnTo>
                    <a:pt x="0" y="83"/>
                  </a:lnTo>
                  <a:lnTo>
                    <a:pt x="0" y="86"/>
                  </a:lnTo>
                  <a:lnTo>
                    <a:pt x="0" y="89"/>
                  </a:lnTo>
                  <a:lnTo>
                    <a:pt x="4" y="90"/>
                  </a:lnTo>
                  <a:lnTo>
                    <a:pt x="8" y="90"/>
                  </a:lnTo>
                  <a:lnTo>
                    <a:pt x="9" y="89"/>
                  </a:lnTo>
                  <a:lnTo>
                    <a:pt x="10" y="87"/>
                  </a:lnTo>
                  <a:lnTo>
                    <a:pt x="10" y="87"/>
                  </a:lnTo>
                  <a:lnTo>
                    <a:pt x="14" y="76"/>
                  </a:lnTo>
                  <a:lnTo>
                    <a:pt x="21" y="65"/>
                  </a:lnTo>
                  <a:lnTo>
                    <a:pt x="31" y="44"/>
                  </a:lnTo>
                  <a:lnTo>
                    <a:pt x="31" y="44"/>
                  </a:lnTo>
                  <a:lnTo>
                    <a:pt x="43" y="26"/>
                  </a:lnTo>
                  <a:lnTo>
                    <a:pt x="56" y="8"/>
                  </a:lnTo>
                  <a:lnTo>
                    <a:pt x="56" y="8"/>
                  </a:lnTo>
                  <a:lnTo>
                    <a:pt x="56" y="6"/>
                  </a:lnTo>
                  <a:lnTo>
                    <a:pt x="56" y="4"/>
                  </a:lnTo>
                  <a:lnTo>
                    <a:pt x="56" y="2"/>
                  </a:lnTo>
                  <a:lnTo>
                    <a:pt x="53" y="1"/>
                  </a:lnTo>
                  <a:lnTo>
                    <a:pt x="49" y="0"/>
                  </a:lnTo>
                  <a:lnTo>
                    <a:pt x="48" y="1"/>
                  </a:lnTo>
                  <a:lnTo>
                    <a:pt x="46" y="2"/>
                  </a:lnTo>
                  <a:lnTo>
                    <a:pt x="4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33" name="Freeform 1145"/>
            <p:cNvSpPr/>
            <p:nvPr/>
          </p:nvSpPr>
          <p:spPr bwMode="auto">
            <a:xfrm>
              <a:off x="6870701" y="4619625"/>
              <a:ext cx="26988" cy="36513"/>
            </a:xfrm>
            <a:custGeom>
              <a:avLst/>
              <a:gdLst/>
              <a:ahLst/>
              <a:cxnLst>
                <a:cxn ang="0">
                  <a:pos x="57" y="1"/>
                </a:cxn>
                <a:cxn ang="0">
                  <a:pos x="57" y="1"/>
                </a:cxn>
                <a:cxn ang="0">
                  <a:pos x="39" y="20"/>
                </a:cxn>
                <a:cxn ang="0">
                  <a:pos x="30" y="29"/>
                </a:cxn>
                <a:cxn ang="0">
                  <a:pos x="22" y="39"/>
                </a:cxn>
                <a:cxn ang="0">
                  <a:pos x="14" y="50"/>
                </a:cxn>
                <a:cxn ang="0">
                  <a:pos x="7" y="62"/>
                </a:cxn>
                <a:cxn ang="0">
                  <a:pos x="3" y="73"/>
                </a:cxn>
                <a:cxn ang="0">
                  <a:pos x="0" y="86"/>
                </a:cxn>
                <a:cxn ang="0">
                  <a:pos x="0" y="86"/>
                </a:cxn>
                <a:cxn ang="0">
                  <a:pos x="0" y="89"/>
                </a:cxn>
                <a:cxn ang="0">
                  <a:pos x="0" y="92"/>
                </a:cxn>
                <a:cxn ang="0">
                  <a:pos x="3" y="94"/>
                </a:cxn>
                <a:cxn ang="0">
                  <a:pos x="7" y="93"/>
                </a:cxn>
                <a:cxn ang="0">
                  <a:pos x="9" y="92"/>
                </a:cxn>
                <a:cxn ang="0">
                  <a:pos x="10" y="90"/>
                </a:cxn>
                <a:cxn ang="0">
                  <a:pos x="10" y="90"/>
                </a:cxn>
                <a:cxn ang="0">
                  <a:pos x="14" y="77"/>
                </a:cxn>
                <a:cxn ang="0">
                  <a:pos x="19" y="66"/>
                </a:cxn>
                <a:cxn ang="0">
                  <a:pos x="24" y="55"/>
                </a:cxn>
                <a:cxn ang="0">
                  <a:pos x="31" y="46"/>
                </a:cxn>
                <a:cxn ang="0">
                  <a:pos x="39" y="35"/>
                </a:cxn>
                <a:cxn ang="0">
                  <a:pos x="48" y="26"/>
                </a:cxn>
                <a:cxn ang="0">
                  <a:pos x="66" y="9"/>
                </a:cxn>
                <a:cxn ang="0">
                  <a:pos x="66" y="9"/>
                </a:cxn>
                <a:cxn ang="0">
                  <a:pos x="68" y="8"/>
                </a:cxn>
                <a:cxn ang="0">
                  <a:pos x="68" y="5"/>
                </a:cxn>
                <a:cxn ang="0">
                  <a:pos x="66" y="1"/>
                </a:cxn>
                <a:cxn ang="0">
                  <a:pos x="62" y="0"/>
                </a:cxn>
                <a:cxn ang="0">
                  <a:pos x="60" y="0"/>
                </a:cxn>
                <a:cxn ang="0">
                  <a:pos x="57" y="1"/>
                </a:cxn>
                <a:cxn ang="0">
                  <a:pos x="57" y="1"/>
                </a:cxn>
              </a:cxnLst>
              <a:rect l="0" t="0" r="r" b="b"/>
              <a:pathLst>
                <a:path w="68" h="94">
                  <a:moveTo>
                    <a:pt x="57" y="1"/>
                  </a:moveTo>
                  <a:lnTo>
                    <a:pt x="57" y="1"/>
                  </a:lnTo>
                  <a:lnTo>
                    <a:pt x="39" y="20"/>
                  </a:lnTo>
                  <a:lnTo>
                    <a:pt x="30" y="29"/>
                  </a:lnTo>
                  <a:lnTo>
                    <a:pt x="22" y="39"/>
                  </a:lnTo>
                  <a:lnTo>
                    <a:pt x="14" y="50"/>
                  </a:lnTo>
                  <a:lnTo>
                    <a:pt x="7" y="62"/>
                  </a:lnTo>
                  <a:lnTo>
                    <a:pt x="3" y="73"/>
                  </a:lnTo>
                  <a:lnTo>
                    <a:pt x="0" y="86"/>
                  </a:lnTo>
                  <a:lnTo>
                    <a:pt x="0" y="86"/>
                  </a:lnTo>
                  <a:lnTo>
                    <a:pt x="0" y="89"/>
                  </a:lnTo>
                  <a:lnTo>
                    <a:pt x="0" y="92"/>
                  </a:lnTo>
                  <a:lnTo>
                    <a:pt x="3" y="94"/>
                  </a:lnTo>
                  <a:lnTo>
                    <a:pt x="7" y="93"/>
                  </a:lnTo>
                  <a:lnTo>
                    <a:pt x="9" y="92"/>
                  </a:lnTo>
                  <a:lnTo>
                    <a:pt x="10" y="90"/>
                  </a:lnTo>
                  <a:lnTo>
                    <a:pt x="10" y="90"/>
                  </a:lnTo>
                  <a:lnTo>
                    <a:pt x="14" y="77"/>
                  </a:lnTo>
                  <a:lnTo>
                    <a:pt x="19" y="66"/>
                  </a:lnTo>
                  <a:lnTo>
                    <a:pt x="24" y="55"/>
                  </a:lnTo>
                  <a:lnTo>
                    <a:pt x="31" y="46"/>
                  </a:lnTo>
                  <a:lnTo>
                    <a:pt x="39" y="35"/>
                  </a:lnTo>
                  <a:lnTo>
                    <a:pt x="48" y="26"/>
                  </a:lnTo>
                  <a:lnTo>
                    <a:pt x="66" y="9"/>
                  </a:lnTo>
                  <a:lnTo>
                    <a:pt x="66" y="9"/>
                  </a:lnTo>
                  <a:lnTo>
                    <a:pt x="68" y="8"/>
                  </a:lnTo>
                  <a:lnTo>
                    <a:pt x="68" y="5"/>
                  </a:lnTo>
                  <a:lnTo>
                    <a:pt x="66" y="1"/>
                  </a:lnTo>
                  <a:lnTo>
                    <a:pt x="62" y="0"/>
                  </a:lnTo>
                  <a:lnTo>
                    <a:pt x="60" y="0"/>
                  </a:lnTo>
                  <a:lnTo>
                    <a:pt x="57" y="1"/>
                  </a:lnTo>
                  <a:lnTo>
                    <a:pt x="5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34" name="Freeform 1146"/>
            <p:cNvSpPr/>
            <p:nvPr/>
          </p:nvSpPr>
          <p:spPr bwMode="auto">
            <a:xfrm>
              <a:off x="6892926" y="4622800"/>
              <a:ext cx="25400" cy="36513"/>
            </a:xfrm>
            <a:custGeom>
              <a:avLst/>
              <a:gdLst/>
              <a:ahLst/>
              <a:cxnLst>
                <a:cxn ang="0">
                  <a:pos x="56" y="2"/>
                </a:cxn>
                <a:cxn ang="0">
                  <a:pos x="56" y="2"/>
                </a:cxn>
                <a:cxn ang="0">
                  <a:pos x="39" y="21"/>
                </a:cxn>
                <a:cxn ang="0">
                  <a:pos x="25" y="40"/>
                </a:cxn>
                <a:cxn ang="0">
                  <a:pos x="13" y="61"/>
                </a:cxn>
                <a:cxn ang="0">
                  <a:pos x="1" y="83"/>
                </a:cxn>
                <a:cxn ang="0">
                  <a:pos x="1" y="83"/>
                </a:cxn>
                <a:cxn ang="0">
                  <a:pos x="0" y="86"/>
                </a:cxn>
                <a:cxn ang="0">
                  <a:pos x="0" y="87"/>
                </a:cxn>
                <a:cxn ang="0">
                  <a:pos x="3" y="91"/>
                </a:cxn>
                <a:cxn ang="0">
                  <a:pos x="8" y="91"/>
                </a:cxn>
                <a:cxn ang="0">
                  <a:pos x="9" y="91"/>
                </a:cxn>
                <a:cxn ang="0">
                  <a:pos x="11" y="89"/>
                </a:cxn>
                <a:cxn ang="0">
                  <a:pos x="11" y="89"/>
                </a:cxn>
                <a:cxn ang="0">
                  <a:pos x="22" y="68"/>
                </a:cxn>
                <a:cxn ang="0">
                  <a:pos x="34" y="48"/>
                </a:cxn>
                <a:cxn ang="0">
                  <a:pos x="49" y="28"/>
                </a:cxn>
                <a:cxn ang="0">
                  <a:pos x="64" y="10"/>
                </a:cxn>
                <a:cxn ang="0">
                  <a:pos x="64" y="10"/>
                </a:cxn>
                <a:cxn ang="0">
                  <a:pos x="66" y="7"/>
                </a:cxn>
                <a:cxn ang="0">
                  <a:pos x="66" y="6"/>
                </a:cxn>
                <a:cxn ang="0">
                  <a:pos x="64" y="2"/>
                </a:cxn>
                <a:cxn ang="0">
                  <a:pos x="60" y="0"/>
                </a:cxn>
                <a:cxn ang="0">
                  <a:pos x="58" y="1"/>
                </a:cxn>
                <a:cxn ang="0">
                  <a:pos x="56" y="2"/>
                </a:cxn>
                <a:cxn ang="0">
                  <a:pos x="56" y="2"/>
                </a:cxn>
              </a:cxnLst>
              <a:rect l="0" t="0" r="r" b="b"/>
              <a:pathLst>
                <a:path w="66" h="91">
                  <a:moveTo>
                    <a:pt x="56" y="2"/>
                  </a:moveTo>
                  <a:lnTo>
                    <a:pt x="56" y="2"/>
                  </a:lnTo>
                  <a:lnTo>
                    <a:pt x="39" y="21"/>
                  </a:lnTo>
                  <a:lnTo>
                    <a:pt x="25" y="40"/>
                  </a:lnTo>
                  <a:lnTo>
                    <a:pt x="13" y="61"/>
                  </a:lnTo>
                  <a:lnTo>
                    <a:pt x="1" y="83"/>
                  </a:lnTo>
                  <a:lnTo>
                    <a:pt x="1" y="83"/>
                  </a:lnTo>
                  <a:lnTo>
                    <a:pt x="0" y="86"/>
                  </a:lnTo>
                  <a:lnTo>
                    <a:pt x="0" y="87"/>
                  </a:lnTo>
                  <a:lnTo>
                    <a:pt x="3" y="91"/>
                  </a:lnTo>
                  <a:lnTo>
                    <a:pt x="8" y="91"/>
                  </a:lnTo>
                  <a:lnTo>
                    <a:pt x="9" y="91"/>
                  </a:lnTo>
                  <a:lnTo>
                    <a:pt x="11" y="89"/>
                  </a:lnTo>
                  <a:lnTo>
                    <a:pt x="11" y="89"/>
                  </a:lnTo>
                  <a:lnTo>
                    <a:pt x="22" y="68"/>
                  </a:lnTo>
                  <a:lnTo>
                    <a:pt x="34" y="48"/>
                  </a:lnTo>
                  <a:lnTo>
                    <a:pt x="49" y="28"/>
                  </a:lnTo>
                  <a:lnTo>
                    <a:pt x="64" y="10"/>
                  </a:lnTo>
                  <a:lnTo>
                    <a:pt x="64" y="10"/>
                  </a:lnTo>
                  <a:lnTo>
                    <a:pt x="66" y="7"/>
                  </a:lnTo>
                  <a:lnTo>
                    <a:pt x="66" y="6"/>
                  </a:lnTo>
                  <a:lnTo>
                    <a:pt x="64" y="2"/>
                  </a:lnTo>
                  <a:lnTo>
                    <a:pt x="60" y="0"/>
                  </a:lnTo>
                  <a:lnTo>
                    <a:pt x="58" y="1"/>
                  </a:lnTo>
                  <a:lnTo>
                    <a:pt x="56" y="2"/>
                  </a:lnTo>
                  <a:lnTo>
                    <a:pt x="5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35" name="Freeform 1147"/>
            <p:cNvSpPr/>
            <p:nvPr/>
          </p:nvSpPr>
          <p:spPr bwMode="auto">
            <a:xfrm>
              <a:off x="6902451" y="4632325"/>
              <a:ext cx="26988" cy="42863"/>
            </a:xfrm>
            <a:custGeom>
              <a:avLst/>
              <a:gdLst/>
              <a:ahLst/>
              <a:cxnLst>
                <a:cxn ang="0">
                  <a:pos x="56" y="5"/>
                </a:cxn>
                <a:cxn ang="0">
                  <a:pos x="56" y="5"/>
                </a:cxn>
                <a:cxn ang="0">
                  <a:pos x="55" y="12"/>
                </a:cxn>
                <a:cxn ang="0">
                  <a:pos x="53" y="17"/>
                </a:cxn>
                <a:cxn ang="0">
                  <a:pos x="47" y="28"/>
                </a:cxn>
                <a:cxn ang="0">
                  <a:pos x="34" y="49"/>
                </a:cxn>
                <a:cxn ang="0">
                  <a:pos x="34" y="49"/>
                </a:cxn>
                <a:cxn ang="0">
                  <a:pos x="18" y="73"/>
                </a:cxn>
                <a:cxn ang="0">
                  <a:pos x="1" y="96"/>
                </a:cxn>
                <a:cxn ang="0">
                  <a:pos x="1" y="96"/>
                </a:cxn>
                <a:cxn ang="0">
                  <a:pos x="0" y="98"/>
                </a:cxn>
                <a:cxn ang="0">
                  <a:pos x="0" y="101"/>
                </a:cxn>
                <a:cxn ang="0">
                  <a:pos x="1" y="105"/>
                </a:cxn>
                <a:cxn ang="0">
                  <a:pos x="4" y="106"/>
                </a:cxn>
                <a:cxn ang="0">
                  <a:pos x="5" y="106"/>
                </a:cxn>
                <a:cxn ang="0">
                  <a:pos x="8" y="106"/>
                </a:cxn>
                <a:cxn ang="0">
                  <a:pos x="9" y="103"/>
                </a:cxn>
                <a:cxn ang="0">
                  <a:pos x="9" y="103"/>
                </a:cxn>
                <a:cxn ang="0">
                  <a:pos x="19" y="90"/>
                </a:cxn>
                <a:cxn ang="0">
                  <a:pos x="28" y="77"/>
                </a:cxn>
                <a:cxn ang="0">
                  <a:pos x="47" y="49"/>
                </a:cxn>
                <a:cxn ang="0">
                  <a:pos x="47" y="49"/>
                </a:cxn>
                <a:cxn ang="0">
                  <a:pos x="60" y="28"/>
                </a:cxn>
                <a:cxn ang="0">
                  <a:pos x="65" y="17"/>
                </a:cxn>
                <a:cxn ang="0">
                  <a:pos x="66" y="12"/>
                </a:cxn>
                <a:cxn ang="0">
                  <a:pos x="68" y="5"/>
                </a:cxn>
                <a:cxn ang="0">
                  <a:pos x="68" y="5"/>
                </a:cxn>
                <a:cxn ang="0">
                  <a:pos x="68" y="4"/>
                </a:cxn>
                <a:cxn ang="0">
                  <a:pos x="66" y="1"/>
                </a:cxn>
                <a:cxn ang="0">
                  <a:pos x="64" y="0"/>
                </a:cxn>
                <a:cxn ang="0">
                  <a:pos x="62" y="0"/>
                </a:cxn>
                <a:cxn ang="0">
                  <a:pos x="59" y="1"/>
                </a:cxn>
                <a:cxn ang="0">
                  <a:pos x="57" y="4"/>
                </a:cxn>
                <a:cxn ang="0">
                  <a:pos x="56" y="5"/>
                </a:cxn>
                <a:cxn ang="0">
                  <a:pos x="56" y="5"/>
                </a:cxn>
              </a:cxnLst>
              <a:rect l="0" t="0" r="r" b="b"/>
              <a:pathLst>
                <a:path w="68" h="106">
                  <a:moveTo>
                    <a:pt x="56" y="5"/>
                  </a:moveTo>
                  <a:lnTo>
                    <a:pt x="56" y="5"/>
                  </a:lnTo>
                  <a:lnTo>
                    <a:pt x="55" y="12"/>
                  </a:lnTo>
                  <a:lnTo>
                    <a:pt x="53" y="17"/>
                  </a:lnTo>
                  <a:lnTo>
                    <a:pt x="47" y="28"/>
                  </a:lnTo>
                  <a:lnTo>
                    <a:pt x="34" y="49"/>
                  </a:lnTo>
                  <a:lnTo>
                    <a:pt x="34" y="49"/>
                  </a:lnTo>
                  <a:lnTo>
                    <a:pt x="18" y="73"/>
                  </a:lnTo>
                  <a:lnTo>
                    <a:pt x="1" y="96"/>
                  </a:lnTo>
                  <a:lnTo>
                    <a:pt x="1" y="96"/>
                  </a:lnTo>
                  <a:lnTo>
                    <a:pt x="0" y="98"/>
                  </a:lnTo>
                  <a:lnTo>
                    <a:pt x="0" y="101"/>
                  </a:lnTo>
                  <a:lnTo>
                    <a:pt x="1" y="105"/>
                  </a:lnTo>
                  <a:lnTo>
                    <a:pt x="4" y="106"/>
                  </a:lnTo>
                  <a:lnTo>
                    <a:pt x="5" y="106"/>
                  </a:lnTo>
                  <a:lnTo>
                    <a:pt x="8" y="106"/>
                  </a:lnTo>
                  <a:lnTo>
                    <a:pt x="9" y="103"/>
                  </a:lnTo>
                  <a:lnTo>
                    <a:pt x="9" y="103"/>
                  </a:lnTo>
                  <a:lnTo>
                    <a:pt x="19" y="90"/>
                  </a:lnTo>
                  <a:lnTo>
                    <a:pt x="28" y="77"/>
                  </a:lnTo>
                  <a:lnTo>
                    <a:pt x="47" y="49"/>
                  </a:lnTo>
                  <a:lnTo>
                    <a:pt x="47" y="49"/>
                  </a:lnTo>
                  <a:lnTo>
                    <a:pt x="60" y="28"/>
                  </a:lnTo>
                  <a:lnTo>
                    <a:pt x="65" y="17"/>
                  </a:lnTo>
                  <a:lnTo>
                    <a:pt x="66" y="12"/>
                  </a:lnTo>
                  <a:lnTo>
                    <a:pt x="68" y="5"/>
                  </a:lnTo>
                  <a:lnTo>
                    <a:pt x="68" y="5"/>
                  </a:lnTo>
                  <a:lnTo>
                    <a:pt x="68" y="4"/>
                  </a:lnTo>
                  <a:lnTo>
                    <a:pt x="66" y="1"/>
                  </a:lnTo>
                  <a:lnTo>
                    <a:pt x="64" y="0"/>
                  </a:lnTo>
                  <a:lnTo>
                    <a:pt x="62" y="0"/>
                  </a:lnTo>
                  <a:lnTo>
                    <a:pt x="59" y="1"/>
                  </a:lnTo>
                  <a:lnTo>
                    <a:pt x="57" y="4"/>
                  </a:lnTo>
                  <a:lnTo>
                    <a:pt x="56" y="5"/>
                  </a:lnTo>
                  <a:lnTo>
                    <a:pt x="56"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36" name="Freeform 1148"/>
            <p:cNvSpPr/>
            <p:nvPr/>
          </p:nvSpPr>
          <p:spPr bwMode="auto">
            <a:xfrm>
              <a:off x="6851651" y="4640263"/>
              <a:ext cx="101600" cy="128588"/>
            </a:xfrm>
            <a:custGeom>
              <a:avLst/>
              <a:gdLst/>
              <a:ahLst/>
              <a:cxnLst>
                <a:cxn ang="0">
                  <a:pos x="246" y="1"/>
                </a:cxn>
                <a:cxn ang="0">
                  <a:pos x="246" y="1"/>
                </a:cxn>
                <a:cxn ang="0">
                  <a:pos x="226" y="22"/>
                </a:cxn>
                <a:cxn ang="0">
                  <a:pos x="208" y="43"/>
                </a:cxn>
                <a:cxn ang="0">
                  <a:pos x="171" y="88"/>
                </a:cxn>
                <a:cxn ang="0">
                  <a:pos x="101" y="175"/>
                </a:cxn>
                <a:cxn ang="0">
                  <a:pos x="101" y="175"/>
                </a:cxn>
                <a:cxn ang="0">
                  <a:pos x="69" y="215"/>
                </a:cxn>
                <a:cxn ang="0">
                  <a:pos x="55" y="234"/>
                </a:cxn>
                <a:cxn ang="0">
                  <a:pos x="41" y="255"/>
                </a:cxn>
                <a:cxn ang="0">
                  <a:pos x="41" y="255"/>
                </a:cxn>
                <a:cxn ang="0">
                  <a:pos x="35" y="263"/>
                </a:cxn>
                <a:cxn ang="0">
                  <a:pos x="30" y="270"/>
                </a:cxn>
                <a:cxn ang="0">
                  <a:pos x="17" y="285"/>
                </a:cxn>
                <a:cxn ang="0">
                  <a:pos x="11" y="293"/>
                </a:cxn>
                <a:cxn ang="0">
                  <a:pos x="5" y="301"/>
                </a:cxn>
                <a:cxn ang="0">
                  <a:pos x="1" y="310"/>
                </a:cxn>
                <a:cxn ang="0">
                  <a:pos x="0" y="318"/>
                </a:cxn>
                <a:cxn ang="0">
                  <a:pos x="0" y="318"/>
                </a:cxn>
                <a:cxn ang="0">
                  <a:pos x="0" y="321"/>
                </a:cxn>
                <a:cxn ang="0">
                  <a:pos x="0" y="323"/>
                </a:cxn>
                <a:cxn ang="0">
                  <a:pos x="4" y="326"/>
                </a:cxn>
                <a:cxn ang="0">
                  <a:pos x="7" y="326"/>
                </a:cxn>
                <a:cxn ang="0">
                  <a:pos x="8" y="324"/>
                </a:cxn>
                <a:cxn ang="0">
                  <a:pos x="9" y="323"/>
                </a:cxn>
                <a:cxn ang="0">
                  <a:pos x="11" y="322"/>
                </a:cxn>
                <a:cxn ang="0">
                  <a:pos x="11" y="322"/>
                </a:cxn>
                <a:cxn ang="0">
                  <a:pos x="12" y="315"/>
                </a:cxn>
                <a:cxn ang="0">
                  <a:pos x="15" y="311"/>
                </a:cxn>
                <a:cxn ang="0">
                  <a:pos x="20" y="304"/>
                </a:cxn>
                <a:cxn ang="0">
                  <a:pos x="26" y="296"/>
                </a:cxn>
                <a:cxn ang="0">
                  <a:pos x="33" y="289"/>
                </a:cxn>
                <a:cxn ang="0">
                  <a:pos x="33" y="289"/>
                </a:cxn>
                <a:cxn ang="0">
                  <a:pos x="45" y="271"/>
                </a:cxn>
                <a:cxn ang="0">
                  <a:pos x="55" y="254"/>
                </a:cxn>
                <a:cxn ang="0">
                  <a:pos x="55" y="254"/>
                </a:cxn>
                <a:cxn ang="0">
                  <a:pos x="71" y="230"/>
                </a:cxn>
                <a:cxn ang="0">
                  <a:pos x="88" y="209"/>
                </a:cxn>
                <a:cxn ang="0">
                  <a:pos x="123" y="168"/>
                </a:cxn>
                <a:cxn ang="0">
                  <a:pos x="123" y="168"/>
                </a:cxn>
                <a:cxn ang="0">
                  <a:pos x="187" y="86"/>
                </a:cxn>
                <a:cxn ang="0">
                  <a:pos x="220" y="47"/>
                </a:cxn>
                <a:cxn ang="0">
                  <a:pos x="237" y="29"/>
                </a:cxn>
                <a:cxn ang="0">
                  <a:pos x="255" y="11"/>
                </a:cxn>
                <a:cxn ang="0">
                  <a:pos x="255" y="11"/>
                </a:cxn>
                <a:cxn ang="0">
                  <a:pos x="257" y="8"/>
                </a:cxn>
                <a:cxn ang="0">
                  <a:pos x="257" y="5"/>
                </a:cxn>
                <a:cxn ang="0">
                  <a:pos x="254" y="1"/>
                </a:cxn>
                <a:cxn ang="0">
                  <a:pos x="251" y="0"/>
                </a:cxn>
                <a:cxn ang="0">
                  <a:pos x="249" y="0"/>
                </a:cxn>
                <a:cxn ang="0">
                  <a:pos x="246" y="1"/>
                </a:cxn>
                <a:cxn ang="0">
                  <a:pos x="246" y="1"/>
                </a:cxn>
              </a:cxnLst>
              <a:rect l="0" t="0" r="r" b="b"/>
              <a:pathLst>
                <a:path w="257" h="326">
                  <a:moveTo>
                    <a:pt x="246" y="1"/>
                  </a:moveTo>
                  <a:lnTo>
                    <a:pt x="246" y="1"/>
                  </a:lnTo>
                  <a:lnTo>
                    <a:pt x="226" y="22"/>
                  </a:lnTo>
                  <a:lnTo>
                    <a:pt x="208" y="43"/>
                  </a:lnTo>
                  <a:lnTo>
                    <a:pt x="171" y="88"/>
                  </a:lnTo>
                  <a:lnTo>
                    <a:pt x="101" y="175"/>
                  </a:lnTo>
                  <a:lnTo>
                    <a:pt x="101" y="175"/>
                  </a:lnTo>
                  <a:lnTo>
                    <a:pt x="69" y="215"/>
                  </a:lnTo>
                  <a:lnTo>
                    <a:pt x="55" y="234"/>
                  </a:lnTo>
                  <a:lnTo>
                    <a:pt x="41" y="255"/>
                  </a:lnTo>
                  <a:lnTo>
                    <a:pt x="41" y="255"/>
                  </a:lnTo>
                  <a:lnTo>
                    <a:pt x="35" y="263"/>
                  </a:lnTo>
                  <a:lnTo>
                    <a:pt x="30" y="270"/>
                  </a:lnTo>
                  <a:lnTo>
                    <a:pt x="17" y="285"/>
                  </a:lnTo>
                  <a:lnTo>
                    <a:pt x="11" y="293"/>
                  </a:lnTo>
                  <a:lnTo>
                    <a:pt x="5" y="301"/>
                  </a:lnTo>
                  <a:lnTo>
                    <a:pt x="1" y="310"/>
                  </a:lnTo>
                  <a:lnTo>
                    <a:pt x="0" y="318"/>
                  </a:lnTo>
                  <a:lnTo>
                    <a:pt x="0" y="318"/>
                  </a:lnTo>
                  <a:lnTo>
                    <a:pt x="0" y="321"/>
                  </a:lnTo>
                  <a:lnTo>
                    <a:pt x="0" y="323"/>
                  </a:lnTo>
                  <a:lnTo>
                    <a:pt x="4" y="326"/>
                  </a:lnTo>
                  <a:lnTo>
                    <a:pt x="7" y="326"/>
                  </a:lnTo>
                  <a:lnTo>
                    <a:pt x="8" y="324"/>
                  </a:lnTo>
                  <a:lnTo>
                    <a:pt x="9" y="323"/>
                  </a:lnTo>
                  <a:lnTo>
                    <a:pt x="11" y="322"/>
                  </a:lnTo>
                  <a:lnTo>
                    <a:pt x="11" y="322"/>
                  </a:lnTo>
                  <a:lnTo>
                    <a:pt x="12" y="315"/>
                  </a:lnTo>
                  <a:lnTo>
                    <a:pt x="15" y="311"/>
                  </a:lnTo>
                  <a:lnTo>
                    <a:pt x="20" y="304"/>
                  </a:lnTo>
                  <a:lnTo>
                    <a:pt x="26" y="296"/>
                  </a:lnTo>
                  <a:lnTo>
                    <a:pt x="33" y="289"/>
                  </a:lnTo>
                  <a:lnTo>
                    <a:pt x="33" y="289"/>
                  </a:lnTo>
                  <a:lnTo>
                    <a:pt x="45" y="271"/>
                  </a:lnTo>
                  <a:lnTo>
                    <a:pt x="55" y="254"/>
                  </a:lnTo>
                  <a:lnTo>
                    <a:pt x="55" y="254"/>
                  </a:lnTo>
                  <a:lnTo>
                    <a:pt x="71" y="230"/>
                  </a:lnTo>
                  <a:lnTo>
                    <a:pt x="88" y="209"/>
                  </a:lnTo>
                  <a:lnTo>
                    <a:pt x="123" y="168"/>
                  </a:lnTo>
                  <a:lnTo>
                    <a:pt x="123" y="168"/>
                  </a:lnTo>
                  <a:lnTo>
                    <a:pt x="187" y="86"/>
                  </a:lnTo>
                  <a:lnTo>
                    <a:pt x="220" y="47"/>
                  </a:lnTo>
                  <a:lnTo>
                    <a:pt x="237" y="29"/>
                  </a:lnTo>
                  <a:lnTo>
                    <a:pt x="255" y="11"/>
                  </a:lnTo>
                  <a:lnTo>
                    <a:pt x="255" y="11"/>
                  </a:lnTo>
                  <a:lnTo>
                    <a:pt x="257" y="8"/>
                  </a:lnTo>
                  <a:lnTo>
                    <a:pt x="257" y="5"/>
                  </a:lnTo>
                  <a:lnTo>
                    <a:pt x="254" y="1"/>
                  </a:lnTo>
                  <a:lnTo>
                    <a:pt x="251" y="0"/>
                  </a:lnTo>
                  <a:lnTo>
                    <a:pt x="249" y="0"/>
                  </a:lnTo>
                  <a:lnTo>
                    <a:pt x="246" y="1"/>
                  </a:lnTo>
                  <a:lnTo>
                    <a:pt x="24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37" name="Freeform 1149"/>
            <p:cNvSpPr/>
            <p:nvPr/>
          </p:nvSpPr>
          <p:spPr bwMode="auto">
            <a:xfrm>
              <a:off x="6872288" y="4651375"/>
              <a:ext cx="96838" cy="127000"/>
            </a:xfrm>
            <a:custGeom>
              <a:avLst/>
              <a:gdLst/>
              <a:ahLst/>
              <a:cxnLst>
                <a:cxn ang="0">
                  <a:pos x="233" y="1"/>
                </a:cxn>
                <a:cxn ang="0">
                  <a:pos x="233" y="1"/>
                </a:cxn>
                <a:cxn ang="0">
                  <a:pos x="230" y="5"/>
                </a:cxn>
                <a:cxn ang="0">
                  <a:pos x="229" y="9"/>
                </a:cxn>
                <a:cxn ang="0">
                  <a:pos x="229" y="9"/>
                </a:cxn>
                <a:cxn ang="0">
                  <a:pos x="223" y="17"/>
                </a:cxn>
                <a:cxn ang="0">
                  <a:pos x="216" y="24"/>
                </a:cxn>
                <a:cxn ang="0">
                  <a:pos x="202" y="39"/>
                </a:cxn>
                <a:cxn ang="0">
                  <a:pos x="202" y="39"/>
                </a:cxn>
                <a:cxn ang="0">
                  <a:pos x="182" y="60"/>
                </a:cxn>
                <a:cxn ang="0">
                  <a:pos x="162" y="82"/>
                </a:cxn>
                <a:cxn ang="0">
                  <a:pos x="162" y="82"/>
                </a:cxn>
                <a:cxn ang="0">
                  <a:pos x="128" y="125"/>
                </a:cxn>
                <a:cxn ang="0">
                  <a:pos x="111" y="146"/>
                </a:cxn>
                <a:cxn ang="0">
                  <a:pos x="94" y="168"/>
                </a:cxn>
                <a:cxn ang="0">
                  <a:pos x="94" y="168"/>
                </a:cxn>
                <a:cxn ang="0">
                  <a:pos x="68" y="207"/>
                </a:cxn>
                <a:cxn ang="0">
                  <a:pos x="43" y="248"/>
                </a:cxn>
                <a:cxn ang="0">
                  <a:pos x="43" y="248"/>
                </a:cxn>
                <a:cxn ang="0">
                  <a:pos x="32" y="264"/>
                </a:cxn>
                <a:cxn ang="0">
                  <a:pos x="20" y="279"/>
                </a:cxn>
                <a:cxn ang="0">
                  <a:pos x="8" y="294"/>
                </a:cxn>
                <a:cxn ang="0">
                  <a:pos x="4" y="303"/>
                </a:cxn>
                <a:cxn ang="0">
                  <a:pos x="0" y="312"/>
                </a:cxn>
                <a:cxn ang="0">
                  <a:pos x="0" y="312"/>
                </a:cxn>
                <a:cxn ang="0">
                  <a:pos x="0" y="315"/>
                </a:cxn>
                <a:cxn ang="0">
                  <a:pos x="0" y="316"/>
                </a:cxn>
                <a:cxn ang="0">
                  <a:pos x="4" y="319"/>
                </a:cxn>
                <a:cxn ang="0">
                  <a:pos x="8" y="319"/>
                </a:cxn>
                <a:cxn ang="0">
                  <a:pos x="9" y="317"/>
                </a:cxn>
                <a:cxn ang="0">
                  <a:pos x="11" y="315"/>
                </a:cxn>
                <a:cxn ang="0">
                  <a:pos x="11" y="315"/>
                </a:cxn>
                <a:cxn ang="0">
                  <a:pos x="15" y="306"/>
                </a:cxn>
                <a:cxn ang="0">
                  <a:pos x="20" y="296"/>
                </a:cxn>
                <a:cxn ang="0">
                  <a:pos x="32" y="279"/>
                </a:cxn>
                <a:cxn ang="0">
                  <a:pos x="46" y="264"/>
                </a:cxn>
                <a:cxn ang="0">
                  <a:pos x="58" y="247"/>
                </a:cxn>
                <a:cxn ang="0">
                  <a:pos x="58" y="247"/>
                </a:cxn>
                <a:cxn ang="0">
                  <a:pos x="84" y="206"/>
                </a:cxn>
                <a:cxn ang="0">
                  <a:pos x="110" y="166"/>
                </a:cxn>
                <a:cxn ang="0">
                  <a:pos x="110" y="166"/>
                </a:cxn>
                <a:cxn ang="0">
                  <a:pos x="127" y="143"/>
                </a:cxn>
                <a:cxn ang="0">
                  <a:pos x="145" y="120"/>
                </a:cxn>
                <a:cxn ang="0">
                  <a:pos x="183" y="75"/>
                </a:cxn>
                <a:cxn ang="0">
                  <a:pos x="183" y="75"/>
                </a:cxn>
                <a:cxn ang="0">
                  <a:pos x="198" y="60"/>
                </a:cxn>
                <a:cxn ang="0">
                  <a:pos x="215" y="43"/>
                </a:cxn>
                <a:cxn ang="0">
                  <a:pos x="224" y="35"/>
                </a:cxn>
                <a:cxn ang="0">
                  <a:pos x="230" y="26"/>
                </a:cxn>
                <a:cxn ang="0">
                  <a:pos x="237" y="17"/>
                </a:cxn>
                <a:cxn ang="0">
                  <a:pos x="242" y="7"/>
                </a:cxn>
                <a:cxn ang="0">
                  <a:pos x="242" y="7"/>
                </a:cxn>
                <a:cxn ang="0">
                  <a:pos x="242" y="5"/>
                </a:cxn>
                <a:cxn ang="0">
                  <a:pos x="242" y="3"/>
                </a:cxn>
                <a:cxn ang="0">
                  <a:pos x="240" y="1"/>
                </a:cxn>
                <a:cxn ang="0">
                  <a:pos x="236" y="0"/>
                </a:cxn>
                <a:cxn ang="0">
                  <a:pos x="234" y="0"/>
                </a:cxn>
                <a:cxn ang="0">
                  <a:pos x="233" y="1"/>
                </a:cxn>
                <a:cxn ang="0">
                  <a:pos x="233" y="1"/>
                </a:cxn>
              </a:cxnLst>
              <a:rect l="0" t="0" r="r" b="b"/>
              <a:pathLst>
                <a:path w="242" h="319">
                  <a:moveTo>
                    <a:pt x="233" y="1"/>
                  </a:moveTo>
                  <a:lnTo>
                    <a:pt x="233" y="1"/>
                  </a:lnTo>
                  <a:lnTo>
                    <a:pt x="230" y="5"/>
                  </a:lnTo>
                  <a:lnTo>
                    <a:pt x="229" y="9"/>
                  </a:lnTo>
                  <a:lnTo>
                    <a:pt x="229" y="9"/>
                  </a:lnTo>
                  <a:lnTo>
                    <a:pt x="223" y="17"/>
                  </a:lnTo>
                  <a:lnTo>
                    <a:pt x="216" y="24"/>
                  </a:lnTo>
                  <a:lnTo>
                    <a:pt x="202" y="39"/>
                  </a:lnTo>
                  <a:lnTo>
                    <a:pt x="202" y="39"/>
                  </a:lnTo>
                  <a:lnTo>
                    <a:pt x="182" y="60"/>
                  </a:lnTo>
                  <a:lnTo>
                    <a:pt x="162" y="82"/>
                  </a:lnTo>
                  <a:lnTo>
                    <a:pt x="162" y="82"/>
                  </a:lnTo>
                  <a:lnTo>
                    <a:pt x="128" y="125"/>
                  </a:lnTo>
                  <a:lnTo>
                    <a:pt x="111" y="146"/>
                  </a:lnTo>
                  <a:lnTo>
                    <a:pt x="94" y="168"/>
                  </a:lnTo>
                  <a:lnTo>
                    <a:pt x="94" y="168"/>
                  </a:lnTo>
                  <a:lnTo>
                    <a:pt x="68" y="207"/>
                  </a:lnTo>
                  <a:lnTo>
                    <a:pt x="43" y="248"/>
                  </a:lnTo>
                  <a:lnTo>
                    <a:pt x="43" y="248"/>
                  </a:lnTo>
                  <a:lnTo>
                    <a:pt x="32" y="264"/>
                  </a:lnTo>
                  <a:lnTo>
                    <a:pt x="20" y="279"/>
                  </a:lnTo>
                  <a:lnTo>
                    <a:pt x="8" y="294"/>
                  </a:lnTo>
                  <a:lnTo>
                    <a:pt x="4" y="303"/>
                  </a:lnTo>
                  <a:lnTo>
                    <a:pt x="0" y="312"/>
                  </a:lnTo>
                  <a:lnTo>
                    <a:pt x="0" y="312"/>
                  </a:lnTo>
                  <a:lnTo>
                    <a:pt x="0" y="315"/>
                  </a:lnTo>
                  <a:lnTo>
                    <a:pt x="0" y="316"/>
                  </a:lnTo>
                  <a:lnTo>
                    <a:pt x="4" y="319"/>
                  </a:lnTo>
                  <a:lnTo>
                    <a:pt x="8" y="319"/>
                  </a:lnTo>
                  <a:lnTo>
                    <a:pt x="9" y="317"/>
                  </a:lnTo>
                  <a:lnTo>
                    <a:pt x="11" y="315"/>
                  </a:lnTo>
                  <a:lnTo>
                    <a:pt x="11" y="315"/>
                  </a:lnTo>
                  <a:lnTo>
                    <a:pt x="15" y="306"/>
                  </a:lnTo>
                  <a:lnTo>
                    <a:pt x="20" y="296"/>
                  </a:lnTo>
                  <a:lnTo>
                    <a:pt x="32" y="279"/>
                  </a:lnTo>
                  <a:lnTo>
                    <a:pt x="46" y="264"/>
                  </a:lnTo>
                  <a:lnTo>
                    <a:pt x="58" y="247"/>
                  </a:lnTo>
                  <a:lnTo>
                    <a:pt x="58" y="247"/>
                  </a:lnTo>
                  <a:lnTo>
                    <a:pt x="84" y="206"/>
                  </a:lnTo>
                  <a:lnTo>
                    <a:pt x="110" y="166"/>
                  </a:lnTo>
                  <a:lnTo>
                    <a:pt x="110" y="166"/>
                  </a:lnTo>
                  <a:lnTo>
                    <a:pt x="127" y="143"/>
                  </a:lnTo>
                  <a:lnTo>
                    <a:pt x="145" y="120"/>
                  </a:lnTo>
                  <a:lnTo>
                    <a:pt x="183" y="75"/>
                  </a:lnTo>
                  <a:lnTo>
                    <a:pt x="183" y="75"/>
                  </a:lnTo>
                  <a:lnTo>
                    <a:pt x="198" y="60"/>
                  </a:lnTo>
                  <a:lnTo>
                    <a:pt x="215" y="43"/>
                  </a:lnTo>
                  <a:lnTo>
                    <a:pt x="224" y="35"/>
                  </a:lnTo>
                  <a:lnTo>
                    <a:pt x="230" y="26"/>
                  </a:lnTo>
                  <a:lnTo>
                    <a:pt x="237" y="17"/>
                  </a:lnTo>
                  <a:lnTo>
                    <a:pt x="242" y="7"/>
                  </a:lnTo>
                  <a:lnTo>
                    <a:pt x="242" y="7"/>
                  </a:lnTo>
                  <a:lnTo>
                    <a:pt x="242" y="5"/>
                  </a:lnTo>
                  <a:lnTo>
                    <a:pt x="242" y="3"/>
                  </a:lnTo>
                  <a:lnTo>
                    <a:pt x="240" y="1"/>
                  </a:lnTo>
                  <a:lnTo>
                    <a:pt x="236" y="0"/>
                  </a:lnTo>
                  <a:lnTo>
                    <a:pt x="234" y="0"/>
                  </a:lnTo>
                  <a:lnTo>
                    <a:pt x="233" y="1"/>
                  </a:lnTo>
                  <a:lnTo>
                    <a:pt x="23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38" name="Freeform 1150"/>
            <p:cNvSpPr/>
            <p:nvPr/>
          </p:nvSpPr>
          <p:spPr bwMode="auto">
            <a:xfrm>
              <a:off x="6892926" y="4660900"/>
              <a:ext cx="90488" cy="119063"/>
            </a:xfrm>
            <a:custGeom>
              <a:avLst/>
              <a:gdLst/>
              <a:ahLst/>
              <a:cxnLst>
                <a:cxn ang="0">
                  <a:pos x="217" y="4"/>
                </a:cxn>
                <a:cxn ang="0">
                  <a:pos x="217" y="4"/>
                </a:cxn>
                <a:cxn ang="0">
                  <a:pos x="212" y="12"/>
                </a:cxn>
                <a:cxn ang="0">
                  <a:pos x="204" y="22"/>
                </a:cxn>
                <a:cxn ang="0">
                  <a:pos x="190" y="38"/>
                </a:cxn>
                <a:cxn ang="0">
                  <a:pos x="190" y="38"/>
                </a:cxn>
                <a:cxn ang="0">
                  <a:pos x="161" y="75"/>
                </a:cxn>
                <a:cxn ang="0">
                  <a:pos x="161" y="75"/>
                </a:cxn>
                <a:cxn ang="0">
                  <a:pos x="134" y="110"/>
                </a:cxn>
                <a:cxn ang="0">
                  <a:pos x="105" y="145"/>
                </a:cxn>
                <a:cxn ang="0">
                  <a:pos x="105" y="145"/>
                </a:cxn>
                <a:cxn ang="0">
                  <a:pos x="90" y="165"/>
                </a:cxn>
                <a:cxn ang="0">
                  <a:pos x="76" y="186"/>
                </a:cxn>
                <a:cxn ang="0">
                  <a:pos x="47" y="228"/>
                </a:cxn>
                <a:cxn ang="0">
                  <a:pos x="47" y="228"/>
                </a:cxn>
                <a:cxn ang="0">
                  <a:pos x="32" y="251"/>
                </a:cxn>
                <a:cxn ang="0">
                  <a:pos x="25" y="263"/>
                </a:cxn>
                <a:cxn ang="0">
                  <a:pos x="16" y="273"/>
                </a:cxn>
                <a:cxn ang="0">
                  <a:pos x="16" y="273"/>
                </a:cxn>
                <a:cxn ang="0">
                  <a:pos x="12" y="279"/>
                </a:cxn>
                <a:cxn ang="0">
                  <a:pos x="7" y="283"/>
                </a:cxn>
                <a:cxn ang="0">
                  <a:pos x="3" y="286"/>
                </a:cxn>
                <a:cxn ang="0">
                  <a:pos x="0" y="292"/>
                </a:cxn>
                <a:cxn ang="0">
                  <a:pos x="0" y="292"/>
                </a:cxn>
                <a:cxn ang="0">
                  <a:pos x="0" y="294"/>
                </a:cxn>
                <a:cxn ang="0">
                  <a:pos x="0" y="296"/>
                </a:cxn>
                <a:cxn ang="0">
                  <a:pos x="3" y="298"/>
                </a:cxn>
                <a:cxn ang="0">
                  <a:pos x="4" y="298"/>
                </a:cxn>
                <a:cxn ang="0">
                  <a:pos x="8" y="298"/>
                </a:cxn>
                <a:cxn ang="0">
                  <a:pos x="11" y="297"/>
                </a:cxn>
                <a:cxn ang="0">
                  <a:pos x="12" y="294"/>
                </a:cxn>
                <a:cxn ang="0">
                  <a:pos x="12" y="294"/>
                </a:cxn>
                <a:cxn ang="0">
                  <a:pos x="15" y="289"/>
                </a:cxn>
                <a:cxn ang="0">
                  <a:pos x="20" y="284"/>
                </a:cxn>
                <a:cxn ang="0">
                  <a:pos x="26" y="279"/>
                </a:cxn>
                <a:cxn ang="0">
                  <a:pos x="30" y="273"/>
                </a:cxn>
                <a:cxn ang="0">
                  <a:pos x="30" y="273"/>
                </a:cxn>
                <a:cxn ang="0">
                  <a:pos x="43" y="254"/>
                </a:cxn>
                <a:cxn ang="0">
                  <a:pos x="58" y="234"/>
                </a:cxn>
                <a:cxn ang="0">
                  <a:pos x="58" y="234"/>
                </a:cxn>
                <a:cxn ang="0">
                  <a:pos x="72" y="213"/>
                </a:cxn>
                <a:cxn ang="0">
                  <a:pos x="86" y="192"/>
                </a:cxn>
                <a:cxn ang="0">
                  <a:pos x="101" y="171"/>
                </a:cxn>
                <a:cxn ang="0">
                  <a:pos x="115" y="150"/>
                </a:cxn>
                <a:cxn ang="0">
                  <a:pos x="115" y="150"/>
                </a:cxn>
                <a:cxn ang="0">
                  <a:pos x="145" y="111"/>
                </a:cxn>
                <a:cxn ang="0">
                  <a:pos x="175" y="73"/>
                </a:cxn>
                <a:cxn ang="0">
                  <a:pos x="175" y="73"/>
                </a:cxn>
                <a:cxn ang="0">
                  <a:pos x="190" y="58"/>
                </a:cxn>
                <a:cxn ang="0">
                  <a:pos x="204" y="41"/>
                </a:cxn>
                <a:cxn ang="0">
                  <a:pos x="219" y="25"/>
                </a:cxn>
                <a:cxn ang="0">
                  <a:pos x="224" y="16"/>
                </a:cxn>
                <a:cxn ang="0">
                  <a:pos x="228" y="7"/>
                </a:cxn>
                <a:cxn ang="0">
                  <a:pos x="228" y="7"/>
                </a:cxn>
                <a:cxn ang="0">
                  <a:pos x="229" y="4"/>
                </a:cxn>
                <a:cxn ang="0">
                  <a:pos x="228" y="3"/>
                </a:cxn>
                <a:cxn ang="0">
                  <a:pos x="226" y="1"/>
                </a:cxn>
                <a:cxn ang="0">
                  <a:pos x="225" y="0"/>
                </a:cxn>
                <a:cxn ang="0">
                  <a:pos x="221" y="0"/>
                </a:cxn>
                <a:cxn ang="0">
                  <a:pos x="219" y="1"/>
                </a:cxn>
                <a:cxn ang="0">
                  <a:pos x="217" y="4"/>
                </a:cxn>
                <a:cxn ang="0">
                  <a:pos x="217" y="4"/>
                </a:cxn>
              </a:cxnLst>
              <a:rect l="0" t="0" r="r" b="b"/>
              <a:pathLst>
                <a:path w="229" h="298">
                  <a:moveTo>
                    <a:pt x="217" y="4"/>
                  </a:moveTo>
                  <a:lnTo>
                    <a:pt x="217" y="4"/>
                  </a:lnTo>
                  <a:lnTo>
                    <a:pt x="212" y="12"/>
                  </a:lnTo>
                  <a:lnTo>
                    <a:pt x="204" y="22"/>
                  </a:lnTo>
                  <a:lnTo>
                    <a:pt x="190" y="38"/>
                  </a:lnTo>
                  <a:lnTo>
                    <a:pt x="190" y="38"/>
                  </a:lnTo>
                  <a:lnTo>
                    <a:pt x="161" y="75"/>
                  </a:lnTo>
                  <a:lnTo>
                    <a:pt x="161" y="75"/>
                  </a:lnTo>
                  <a:lnTo>
                    <a:pt x="134" y="110"/>
                  </a:lnTo>
                  <a:lnTo>
                    <a:pt x="105" y="145"/>
                  </a:lnTo>
                  <a:lnTo>
                    <a:pt x="105" y="145"/>
                  </a:lnTo>
                  <a:lnTo>
                    <a:pt x="90" y="165"/>
                  </a:lnTo>
                  <a:lnTo>
                    <a:pt x="76" y="186"/>
                  </a:lnTo>
                  <a:lnTo>
                    <a:pt x="47" y="228"/>
                  </a:lnTo>
                  <a:lnTo>
                    <a:pt x="47" y="228"/>
                  </a:lnTo>
                  <a:lnTo>
                    <a:pt x="32" y="251"/>
                  </a:lnTo>
                  <a:lnTo>
                    <a:pt x="25" y="263"/>
                  </a:lnTo>
                  <a:lnTo>
                    <a:pt x="16" y="273"/>
                  </a:lnTo>
                  <a:lnTo>
                    <a:pt x="16" y="273"/>
                  </a:lnTo>
                  <a:lnTo>
                    <a:pt x="12" y="279"/>
                  </a:lnTo>
                  <a:lnTo>
                    <a:pt x="7" y="283"/>
                  </a:lnTo>
                  <a:lnTo>
                    <a:pt x="3" y="286"/>
                  </a:lnTo>
                  <a:lnTo>
                    <a:pt x="0" y="292"/>
                  </a:lnTo>
                  <a:lnTo>
                    <a:pt x="0" y="292"/>
                  </a:lnTo>
                  <a:lnTo>
                    <a:pt x="0" y="294"/>
                  </a:lnTo>
                  <a:lnTo>
                    <a:pt x="0" y="296"/>
                  </a:lnTo>
                  <a:lnTo>
                    <a:pt x="3" y="298"/>
                  </a:lnTo>
                  <a:lnTo>
                    <a:pt x="4" y="298"/>
                  </a:lnTo>
                  <a:lnTo>
                    <a:pt x="8" y="298"/>
                  </a:lnTo>
                  <a:lnTo>
                    <a:pt x="11" y="297"/>
                  </a:lnTo>
                  <a:lnTo>
                    <a:pt x="12" y="294"/>
                  </a:lnTo>
                  <a:lnTo>
                    <a:pt x="12" y="294"/>
                  </a:lnTo>
                  <a:lnTo>
                    <a:pt x="15" y="289"/>
                  </a:lnTo>
                  <a:lnTo>
                    <a:pt x="20" y="284"/>
                  </a:lnTo>
                  <a:lnTo>
                    <a:pt x="26" y="279"/>
                  </a:lnTo>
                  <a:lnTo>
                    <a:pt x="30" y="273"/>
                  </a:lnTo>
                  <a:lnTo>
                    <a:pt x="30" y="273"/>
                  </a:lnTo>
                  <a:lnTo>
                    <a:pt x="43" y="254"/>
                  </a:lnTo>
                  <a:lnTo>
                    <a:pt x="58" y="234"/>
                  </a:lnTo>
                  <a:lnTo>
                    <a:pt x="58" y="234"/>
                  </a:lnTo>
                  <a:lnTo>
                    <a:pt x="72" y="213"/>
                  </a:lnTo>
                  <a:lnTo>
                    <a:pt x="86" y="192"/>
                  </a:lnTo>
                  <a:lnTo>
                    <a:pt x="101" y="171"/>
                  </a:lnTo>
                  <a:lnTo>
                    <a:pt x="115" y="150"/>
                  </a:lnTo>
                  <a:lnTo>
                    <a:pt x="115" y="150"/>
                  </a:lnTo>
                  <a:lnTo>
                    <a:pt x="145" y="111"/>
                  </a:lnTo>
                  <a:lnTo>
                    <a:pt x="175" y="73"/>
                  </a:lnTo>
                  <a:lnTo>
                    <a:pt x="175" y="73"/>
                  </a:lnTo>
                  <a:lnTo>
                    <a:pt x="190" y="58"/>
                  </a:lnTo>
                  <a:lnTo>
                    <a:pt x="204" y="41"/>
                  </a:lnTo>
                  <a:lnTo>
                    <a:pt x="219" y="25"/>
                  </a:lnTo>
                  <a:lnTo>
                    <a:pt x="224" y="16"/>
                  </a:lnTo>
                  <a:lnTo>
                    <a:pt x="228" y="7"/>
                  </a:lnTo>
                  <a:lnTo>
                    <a:pt x="228" y="7"/>
                  </a:lnTo>
                  <a:lnTo>
                    <a:pt x="229" y="4"/>
                  </a:lnTo>
                  <a:lnTo>
                    <a:pt x="228" y="3"/>
                  </a:lnTo>
                  <a:lnTo>
                    <a:pt x="226" y="1"/>
                  </a:lnTo>
                  <a:lnTo>
                    <a:pt x="225" y="0"/>
                  </a:lnTo>
                  <a:lnTo>
                    <a:pt x="221" y="0"/>
                  </a:lnTo>
                  <a:lnTo>
                    <a:pt x="219" y="1"/>
                  </a:lnTo>
                  <a:lnTo>
                    <a:pt x="217" y="4"/>
                  </a:lnTo>
                  <a:lnTo>
                    <a:pt x="21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39" name="Freeform 1151"/>
            <p:cNvSpPr/>
            <p:nvPr/>
          </p:nvSpPr>
          <p:spPr bwMode="auto">
            <a:xfrm>
              <a:off x="6937376" y="4679950"/>
              <a:ext cx="50800" cy="63500"/>
            </a:xfrm>
            <a:custGeom>
              <a:avLst/>
              <a:gdLst/>
              <a:ahLst/>
              <a:cxnLst>
                <a:cxn ang="0">
                  <a:pos x="118" y="4"/>
                </a:cxn>
                <a:cxn ang="0">
                  <a:pos x="118" y="4"/>
                </a:cxn>
                <a:cxn ang="0">
                  <a:pos x="115" y="8"/>
                </a:cxn>
                <a:cxn ang="0">
                  <a:pos x="114" y="12"/>
                </a:cxn>
                <a:cxn ang="0">
                  <a:pos x="108" y="19"/>
                </a:cxn>
                <a:cxn ang="0">
                  <a:pos x="100" y="27"/>
                </a:cxn>
                <a:cxn ang="0">
                  <a:pos x="95" y="34"/>
                </a:cxn>
                <a:cxn ang="0">
                  <a:pos x="95" y="34"/>
                </a:cxn>
                <a:cxn ang="0">
                  <a:pos x="63" y="76"/>
                </a:cxn>
                <a:cxn ang="0">
                  <a:pos x="63" y="76"/>
                </a:cxn>
                <a:cxn ang="0">
                  <a:pos x="49" y="95"/>
                </a:cxn>
                <a:cxn ang="0">
                  <a:pos x="32" y="115"/>
                </a:cxn>
                <a:cxn ang="0">
                  <a:pos x="16" y="133"/>
                </a:cxn>
                <a:cxn ang="0">
                  <a:pos x="2" y="153"/>
                </a:cxn>
                <a:cxn ang="0">
                  <a:pos x="2" y="153"/>
                </a:cxn>
                <a:cxn ang="0">
                  <a:pos x="0" y="155"/>
                </a:cxn>
                <a:cxn ang="0">
                  <a:pos x="0" y="158"/>
                </a:cxn>
                <a:cxn ang="0">
                  <a:pos x="3" y="161"/>
                </a:cxn>
                <a:cxn ang="0">
                  <a:pos x="7" y="162"/>
                </a:cxn>
                <a:cxn ang="0">
                  <a:pos x="9" y="161"/>
                </a:cxn>
                <a:cxn ang="0">
                  <a:pos x="11" y="159"/>
                </a:cxn>
                <a:cxn ang="0">
                  <a:pos x="11" y="159"/>
                </a:cxn>
                <a:cxn ang="0">
                  <a:pos x="25" y="138"/>
                </a:cxn>
                <a:cxn ang="0">
                  <a:pos x="42" y="120"/>
                </a:cxn>
                <a:cxn ang="0">
                  <a:pos x="58" y="101"/>
                </a:cxn>
                <a:cxn ang="0">
                  <a:pos x="74" y="82"/>
                </a:cxn>
                <a:cxn ang="0">
                  <a:pos x="74" y="82"/>
                </a:cxn>
                <a:cxn ang="0">
                  <a:pos x="95" y="53"/>
                </a:cxn>
                <a:cxn ang="0">
                  <a:pos x="105" y="39"/>
                </a:cxn>
                <a:cxn ang="0">
                  <a:pos x="115" y="26"/>
                </a:cxn>
                <a:cxn ang="0">
                  <a:pos x="115" y="26"/>
                </a:cxn>
                <a:cxn ang="0">
                  <a:pos x="123" y="17"/>
                </a:cxn>
                <a:cxn ang="0">
                  <a:pos x="126" y="12"/>
                </a:cxn>
                <a:cxn ang="0">
                  <a:pos x="129" y="6"/>
                </a:cxn>
                <a:cxn ang="0">
                  <a:pos x="129" y="6"/>
                </a:cxn>
                <a:cxn ang="0">
                  <a:pos x="129" y="4"/>
                </a:cxn>
                <a:cxn ang="0">
                  <a:pos x="129" y="2"/>
                </a:cxn>
                <a:cxn ang="0">
                  <a:pos x="125" y="0"/>
                </a:cxn>
                <a:cxn ang="0">
                  <a:pos x="121" y="0"/>
                </a:cxn>
                <a:cxn ang="0">
                  <a:pos x="119" y="1"/>
                </a:cxn>
                <a:cxn ang="0">
                  <a:pos x="118" y="4"/>
                </a:cxn>
                <a:cxn ang="0">
                  <a:pos x="118" y="4"/>
                </a:cxn>
              </a:cxnLst>
              <a:rect l="0" t="0" r="r" b="b"/>
              <a:pathLst>
                <a:path w="129" h="162">
                  <a:moveTo>
                    <a:pt x="118" y="4"/>
                  </a:moveTo>
                  <a:lnTo>
                    <a:pt x="118" y="4"/>
                  </a:lnTo>
                  <a:lnTo>
                    <a:pt x="115" y="8"/>
                  </a:lnTo>
                  <a:lnTo>
                    <a:pt x="114" y="12"/>
                  </a:lnTo>
                  <a:lnTo>
                    <a:pt x="108" y="19"/>
                  </a:lnTo>
                  <a:lnTo>
                    <a:pt x="100" y="27"/>
                  </a:lnTo>
                  <a:lnTo>
                    <a:pt x="95" y="34"/>
                  </a:lnTo>
                  <a:lnTo>
                    <a:pt x="95" y="34"/>
                  </a:lnTo>
                  <a:lnTo>
                    <a:pt x="63" y="76"/>
                  </a:lnTo>
                  <a:lnTo>
                    <a:pt x="63" y="76"/>
                  </a:lnTo>
                  <a:lnTo>
                    <a:pt x="49" y="95"/>
                  </a:lnTo>
                  <a:lnTo>
                    <a:pt x="32" y="115"/>
                  </a:lnTo>
                  <a:lnTo>
                    <a:pt x="16" y="133"/>
                  </a:lnTo>
                  <a:lnTo>
                    <a:pt x="2" y="153"/>
                  </a:lnTo>
                  <a:lnTo>
                    <a:pt x="2" y="153"/>
                  </a:lnTo>
                  <a:lnTo>
                    <a:pt x="0" y="155"/>
                  </a:lnTo>
                  <a:lnTo>
                    <a:pt x="0" y="158"/>
                  </a:lnTo>
                  <a:lnTo>
                    <a:pt x="3" y="161"/>
                  </a:lnTo>
                  <a:lnTo>
                    <a:pt x="7" y="162"/>
                  </a:lnTo>
                  <a:lnTo>
                    <a:pt x="9" y="161"/>
                  </a:lnTo>
                  <a:lnTo>
                    <a:pt x="11" y="159"/>
                  </a:lnTo>
                  <a:lnTo>
                    <a:pt x="11" y="159"/>
                  </a:lnTo>
                  <a:lnTo>
                    <a:pt x="25" y="138"/>
                  </a:lnTo>
                  <a:lnTo>
                    <a:pt x="42" y="120"/>
                  </a:lnTo>
                  <a:lnTo>
                    <a:pt x="58" y="101"/>
                  </a:lnTo>
                  <a:lnTo>
                    <a:pt x="74" y="82"/>
                  </a:lnTo>
                  <a:lnTo>
                    <a:pt x="74" y="82"/>
                  </a:lnTo>
                  <a:lnTo>
                    <a:pt x="95" y="53"/>
                  </a:lnTo>
                  <a:lnTo>
                    <a:pt x="105" y="39"/>
                  </a:lnTo>
                  <a:lnTo>
                    <a:pt x="115" y="26"/>
                  </a:lnTo>
                  <a:lnTo>
                    <a:pt x="115" y="26"/>
                  </a:lnTo>
                  <a:lnTo>
                    <a:pt x="123" y="17"/>
                  </a:lnTo>
                  <a:lnTo>
                    <a:pt x="126" y="12"/>
                  </a:lnTo>
                  <a:lnTo>
                    <a:pt x="129" y="6"/>
                  </a:lnTo>
                  <a:lnTo>
                    <a:pt x="129" y="6"/>
                  </a:lnTo>
                  <a:lnTo>
                    <a:pt x="129" y="4"/>
                  </a:lnTo>
                  <a:lnTo>
                    <a:pt x="129" y="2"/>
                  </a:lnTo>
                  <a:lnTo>
                    <a:pt x="125" y="0"/>
                  </a:lnTo>
                  <a:lnTo>
                    <a:pt x="121" y="0"/>
                  </a:lnTo>
                  <a:lnTo>
                    <a:pt x="119" y="1"/>
                  </a:lnTo>
                  <a:lnTo>
                    <a:pt x="118" y="4"/>
                  </a:lnTo>
                  <a:lnTo>
                    <a:pt x="11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40" name="Freeform 1152"/>
            <p:cNvSpPr/>
            <p:nvPr/>
          </p:nvSpPr>
          <p:spPr bwMode="auto">
            <a:xfrm>
              <a:off x="6778626" y="4672013"/>
              <a:ext cx="19050" cy="46038"/>
            </a:xfrm>
            <a:custGeom>
              <a:avLst/>
              <a:gdLst/>
              <a:ahLst/>
              <a:cxnLst>
                <a:cxn ang="0">
                  <a:pos x="34" y="4"/>
                </a:cxn>
                <a:cxn ang="0">
                  <a:pos x="34" y="4"/>
                </a:cxn>
                <a:cxn ang="0">
                  <a:pos x="24" y="31"/>
                </a:cxn>
                <a:cxn ang="0">
                  <a:pos x="14" y="59"/>
                </a:cxn>
                <a:cxn ang="0">
                  <a:pos x="14" y="59"/>
                </a:cxn>
                <a:cxn ang="0">
                  <a:pos x="10" y="70"/>
                </a:cxn>
                <a:cxn ang="0">
                  <a:pos x="8" y="82"/>
                </a:cxn>
                <a:cxn ang="0">
                  <a:pos x="5" y="94"/>
                </a:cxn>
                <a:cxn ang="0">
                  <a:pos x="0" y="104"/>
                </a:cxn>
                <a:cxn ang="0">
                  <a:pos x="0" y="104"/>
                </a:cxn>
                <a:cxn ang="0">
                  <a:pos x="0" y="107"/>
                </a:cxn>
                <a:cxn ang="0">
                  <a:pos x="0" y="110"/>
                </a:cxn>
                <a:cxn ang="0">
                  <a:pos x="3" y="112"/>
                </a:cxn>
                <a:cxn ang="0">
                  <a:pos x="5" y="114"/>
                </a:cxn>
                <a:cxn ang="0">
                  <a:pos x="7" y="114"/>
                </a:cxn>
                <a:cxn ang="0">
                  <a:pos x="9" y="112"/>
                </a:cxn>
                <a:cxn ang="0">
                  <a:pos x="10" y="110"/>
                </a:cxn>
                <a:cxn ang="0">
                  <a:pos x="10" y="110"/>
                </a:cxn>
                <a:cxn ang="0">
                  <a:pos x="14" y="101"/>
                </a:cxn>
                <a:cxn ang="0">
                  <a:pos x="17" y="90"/>
                </a:cxn>
                <a:cxn ang="0">
                  <a:pos x="22" y="69"/>
                </a:cxn>
                <a:cxn ang="0">
                  <a:pos x="22" y="69"/>
                </a:cxn>
                <a:cxn ang="0">
                  <a:pos x="33" y="38"/>
                </a:cxn>
                <a:cxn ang="0">
                  <a:pos x="46" y="6"/>
                </a:cxn>
                <a:cxn ang="0">
                  <a:pos x="46" y="6"/>
                </a:cxn>
                <a:cxn ang="0">
                  <a:pos x="46" y="4"/>
                </a:cxn>
                <a:cxn ang="0">
                  <a:pos x="44" y="2"/>
                </a:cxn>
                <a:cxn ang="0">
                  <a:pos x="43" y="1"/>
                </a:cxn>
                <a:cxn ang="0">
                  <a:pos x="42" y="0"/>
                </a:cxn>
                <a:cxn ang="0">
                  <a:pos x="38" y="0"/>
                </a:cxn>
                <a:cxn ang="0">
                  <a:pos x="35" y="1"/>
                </a:cxn>
                <a:cxn ang="0">
                  <a:pos x="34" y="4"/>
                </a:cxn>
                <a:cxn ang="0">
                  <a:pos x="34" y="4"/>
                </a:cxn>
              </a:cxnLst>
              <a:rect l="0" t="0" r="r" b="b"/>
              <a:pathLst>
                <a:path w="46" h="114">
                  <a:moveTo>
                    <a:pt x="34" y="4"/>
                  </a:moveTo>
                  <a:lnTo>
                    <a:pt x="34" y="4"/>
                  </a:lnTo>
                  <a:lnTo>
                    <a:pt x="24" y="31"/>
                  </a:lnTo>
                  <a:lnTo>
                    <a:pt x="14" y="59"/>
                  </a:lnTo>
                  <a:lnTo>
                    <a:pt x="14" y="59"/>
                  </a:lnTo>
                  <a:lnTo>
                    <a:pt x="10" y="70"/>
                  </a:lnTo>
                  <a:lnTo>
                    <a:pt x="8" y="82"/>
                  </a:lnTo>
                  <a:lnTo>
                    <a:pt x="5" y="94"/>
                  </a:lnTo>
                  <a:lnTo>
                    <a:pt x="0" y="104"/>
                  </a:lnTo>
                  <a:lnTo>
                    <a:pt x="0" y="104"/>
                  </a:lnTo>
                  <a:lnTo>
                    <a:pt x="0" y="107"/>
                  </a:lnTo>
                  <a:lnTo>
                    <a:pt x="0" y="110"/>
                  </a:lnTo>
                  <a:lnTo>
                    <a:pt x="3" y="112"/>
                  </a:lnTo>
                  <a:lnTo>
                    <a:pt x="5" y="114"/>
                  </a:lnTo>
                  <a:lnTo>
                    <a:pt x="7" y="114"/>
                  </a:lnTo>
                  <a:lnTo>
                    <a:pt x="9" y="112"/>
                  </a:lnTo>
                  <a:lnTo>
                    <a:pt x="10" y="110"/>
                  </a:lnTo>
                  <a:lnTo>
                    <a:pt x="10" y="110"/>
                  </a:lnTo>
                  <a:lnTo>
                    <a:pt x="14" y="101"/>
                  </a:lnTo>
                  <a:lnTo>
                    <a:pt x="17" y="90"/>
                  </a:lnTo>
                  <a:lnTo>
                    <a:pt x="22" y="69"/>
                  </a:lnTo>
                  <a:lnTo>
                    <a:pt x="22" y="69"/>
                  </a:lnTo>
                  <a:lnTo>
                    <a:pt x="33" y="38"/>
                  </a:lnTo>
                  <a:lnTo>
                    <a:pt x="46" y="6"/>
                  </a:lnTo>
                  <a:lnTo>
                    <a:pt x="46" y="6"/>
                  </a:lnTo>
                  <a:lnTo>
                    <a:pt x="46" y="4"/>
                  </a:lnTo>
                  <a:lnTo>
                    <a:pt x="44" y="2"/>
                  </a:lnTo>
                  <a:lnTo>
                    <a:pt x="43" y="1"/>
                  </a:lnTo>
                  <a:lnTo>
                    <a:pt x="42" y="0"/>
                  </a:lnTo>
                  <a:lnTo>
                    <a:pt x="38" y="0"/>
                  </a:lnTo>
                  <a:lnTo>
                    <a:pt x="35" y="1"/>
                  </a:lnTo>
                  <a:lnTo>
                    <a:pt x="34" y="4"/>
                  </a:lnTo>
                  <a:lnTo>
                    <a:pt x="3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41" name="Freeform 1153"/>
            <p:cNvSpPr/>
            <p:nvPr/>
          </p:nvSpPr>
          <p:spPr bwMode="auto">
            <a:xfrm>
              <a:off x="6786563" y="4670425"/>
              <a:ext cx="33338" cy="63500"/>
            </a:xfrm>
            <a:custGeom>
              <a:avLst/>
              <a:gdLst/>
              <a:ahLst/>
              <a:cxnLst>
                <a:cxn ang="0">
                  <a:pos x="76" y="1"/>
                </a:cxn>
                <a:cxn ang="0">
                  <a:pos x="76" y="1"/>
                </a:cxn>
                <a:cxn ang="0">
                  <a:pos x="68" y="10"/>
                </a:cxn>
                <a:cxn ang="0">
                  <a:pos x="60" y="18"/>
                </a:cxn>
                <a:cxn ang="0">
                  <a:pos x="48" y="38"/>
                </a:cxn>
                <a:cxn ang="0">
                  <a:pos x="37" y="57"/>
                </a:cxn>
                <a:cxn ang="0">
                  <a:pos x="26" y="77"/>
                </a:cxn>
                <a:cxn ang="0">
                  <a:pos x="26" y="77"/>
                </a:cxn>
                <a:cxn ang="0">
                  <a:pos x="17" y="94"/>
                </a:cxn>
                <a:cxn ang="0">
                  <a:pos x="9" y="114"/>
                </a:cxn>
                <a:cxn ang="0">
                  <a:pos x="4" y="132"/>
                </a:cxn>
                <a:cxn ang="0">
                  <a:pos x="0" y="152"/>
                </a:cxn>
                <a:cxn ang="0">
                  <a:pos x="0" y="152"/>
                </a:cxn>
                <a:cxn ang="0">
                  <a:pos x="0" y="154"/>
                </a:cxn>
                <a:cxn ang="0">
                  <a:pos x="1" y="156"/>
                </a:cxn>
                <a:cxn ang="0">
                  <a:pos x="3" y="157"/>
                </a:cxn>
                <a:cxn ang="0">
                  <a:pos x="5" y="157"/>
                </a:cxn>
                <a:cxn ang="0">
                  <a:pos x="9" y="156"/>
                </a:cxn>
                <a:cxn ang="0">
                  <a:pos x="10" y="154"/>
                </a:cxn>
                <a:cxn ang="0">
                  <a:pos x="12" y="152"/>
                </a:cxn>
                <a:cxn ang="0">
                  <a:pos x="12" y="152"/>
                </a:cxn>
                <a:cxn ang="0">
                  <a:pos x="13" y="142"/>
                </a:cxn>
                <a:cxn ang="0">
                  <a:pos x="16" y="132"/>
                </a:cxn>
                <a:cxn ang="0">
                  <a:pos x="22" y="112"/>
                </a:cxn>
                <a:cxn ang="0">
                  <a:pos x="31" y="93"/>
                </a:cxn>
                <a:cxn ang="0">
                  <a:pos x="41" y="76"/>
                </a:cxn>
                <a:cxn ang="0">
                  <a:pos x="41" y="76"/>
                </a:cxn>
                <a:cxn ang="0">
                  <a:pos x="50" y="57"/>
                </a:cxn>
                <a:cxn ang="0">
                  <a:pos x="59" y="40"/>
                </a:cxn>
                <a:cxn ang="0">
                  <a:pos x="71" y="25"/>
                </a:cxn>
                <a:cxn ang="0">
                  <a:pos x="84" y="10"/>
                </a:cxn>
                <a:cxn ang="0">
                  <a:pos x="84" y="10"/>
                </a:cxn>
                <a:cxn ang="0">
                  <a:pos x="85" y="8"/>
                </a:cxn>
                <a:cxn ang="0">
                  <a:pos x="85" y="5"/>
                </a:cxn>
                <a:cxn ang="0">
                  <a:pos x="84" y="3"/>
                </a:cxn>
                <a:cxn ang="0">
                  <a:pos x="80" y="0"/>
                </a:cxn>
                <a:cxn ang="0">
                  <a:pos x="78" y="0"/>
                </a:cxn>
                <a:cxn ang="0">
                  <a:pos x="76" y="1"/>
                </a:cxn>
                <a:cxn ang="0">
                  <a:pos x="76" y="1"/>
                </a:cxn>
              </a:cxnLst>
              <a:rect l="0" t="0" r="r" b="b"/>
              <a:pathLst>
                <a:path w="85" h="157">
                  <a:moveTo>
                    <a:pt x="76" y="1"/>
                  </a:moveTo>
                  <a:lnTo>
                    <a:pt x="76" y="1"/>
                  </a:lnTo>
                  <a:lnTo>
                    <a:pt x="68" y="10"/>
                  </a:lnTo>
                  <a:lnTo>
                    <a:pt x="60" y="18"/>
                  </a:lnTo>
                  <a:lnTo>
                    <a:pt x="48" y="38"/>
                  </a:lnTo>
                  <a:lnTo>
                    <a:pt x="37" y="57"/>
                  </a:lnTo>
                  <a:lnTo>
                    <a:pt x="26" y="77"/>
                  </a:lnTo>
                  <a:lnTo>
                    <a:pt x="26" y="77"/>
                  </a:lnTo>
                  <a:lnTo>
                    <a:pt x="17" y="94"/>
                  </a:lnTo>
                  <a:lnTo>
                    <a:pt x="9" y="114"/>
                  </a:lnTo>
                  <a:lnTo>
                    <a:pt x="4" y="132"/>
                  </a:lnTo>
                  <a:lnTo>
                    <a:pt x="0" y="152"/>
                  </a:lnTo>
                  <a:lnTo>
                    <a:pt x="0" y="152"/>
                  </a:lnTo>
                  <a:lnTo>
                    <a:pt x="0" y="154"/>
                  </a:lnTo>
                  <a:lnTo>
                    <a:pt x="1" y="156"/>
                  </a:lnTo>
                  <a:lnTo>
                    <a:pt x="3" y="157"/>
                  </a:lnTo>
                  <a:lnTo>
                    <a:pt x="5" y="157"/>
                  </a:lnTo>
                  <a:lnTo>
                    <a:pt x="9" y="156"/>
                  </a:lnTo>
                  <a:lnTo>
                    <a:pt x="10" y="154"/>
                  </a:lnTo>
                  <a:lnTo>
                    <a:pt x="12" y="152"/>
                  </a:lnTo>
                  <a:lnTo>
                    <a:pt x="12" y="152"/>
                  </a:lnTo>
                  <a:lnTo>
                    <a:pt x="13" y="142"/>
                  </a:lnTo>
                  <a:lnTo>
                    <a:pt x="16" y="132"/>
                  </a:lnTo>
                  <a:lnTo>
                    <a:pt x="22" y="112"/>
                  </a:lnTo>
                  <a:lnTo>
                    <a:pt x="31" y="93"/>
                  </a:lnTo>
                  <a:lnTo>
                    <a:pt x="41" y="76"/>
                  </a:lnTo>
                  <a:lnTo>
                    <a:pt x="41" y="76"/>
                  </a:lnTo>
                  <a:lnTo>
                    <a:pt x="50" y="57"/>
                  </a:lnTo>
                  <a:lnTo>
                    <a:pt x="59" y="40"/>
                  </a:lnTo>
                  <a:lnTo>
                    <a:pt x="71" y="25"/>
                  </a:lnTo>
                  <a:lnTo>
                    <a:pt x="84" y="10"/>
                  </a:lnTo>
                  <a:lnTo>
                    <a:pt x="84" y="10"/>
                  </a:lnTo>
                  <a:lnTo>
                    <a:pt x="85" y="8"/>
                  </a:lnTo>
                  <a:lnTo>
                    <a:pt x="85" y="5"/>
                  </a:lnTo>
                  <a:lnTo>
                    <a:pt x="84" y="3"/>
                  </a:lnTo>
                  <a:lnTo>
                    <a:pt x="80" y="0"/>
                  </a:lnTo>
                  <a:lnTo>
                    <a:pt x="78" y="0"/>
                  </a:lnTo>
                  <a:lnTo>
                    <a:pt x="76" y="1"/>
                  </a:lnTo>
                  <a:lnTo>
                    <a:pt x="7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42" name="Freeform 1154"/>
            <p:cNvSpPr/>
            <p:nvPr/>
          </p:nvSpPr>
          <p:spPr bwMode="auto">
            <a:xfrm>
              <a:off x="6804026" y="4681538"/>
              <a:ext cx="33338" cy="57150"/>
            </a:xfrm>
            <a:custGeom>
              <a:avLst/>
              <a:gdLst/>
              <a:ahLst/>
              <a:cxnLst>
                <a:cxn ang="0">
                  <a:pos x="76" y="1"/>
                </a:cxn>
                <a:cxn ang="0">
                  <a:pos x="76" y="1"/>
                </a:cxn>
                <a:cxn ang="0">
                  <a:pos x="53" y="31"/>
                </a:cxn>
                <a:cxn ang="0">
                  <a:pos x="42" y="47"/>
                </a:cxn>
                <a:cxn ang="0">
                  <a:pos x="32" y="63"/>
                </a:cxn>
                <a:cxn ang="0">
                  <a:pos x="23" y="80"/>
                </a:cxn>
                <a:cxn ang="0">
                  <a:pos x="14" y="98"/>
                </a:cxn>
                <a:cxn ang="0">
                  <a:pos x="8" y="115"/>
                </a:cxn>
                <a:cxn ang="0">
                  <a:pos x="1" y="132"/>
                </a:cxn>
                <a:cxn ang="0">
                  <a:pos x="1" y="132"/>
                </a:cxn>
                <a:cxn ang="0">
                  <a:pos x="0" y="135"/>
                </a:cxn>
                <a:cxn ang="0">
                  <a:pos x="0" y="137"/>
                </a:cxn>
                <a:cxn ang="0">
                  <a:pos x="0" y="140"/>
                </a:cxn>
                <a:cxn ang="0">
                  <a:pos x="0" y="140"/>
                </a:cxn>
                <a:cxn ang="0">
                  <a:pos x="0" y="141"/>
                </a:cxn>
                <a:cxn ang="0">
                  <a:pos x="1" y="144"/>
                </a:cxn>
                <a:cxn ang="0">
                  <a:pos x="5" y="145"/>
                </a:cxn>
                <a:cxn ang="0">
                  <a:pos x="9" y="144"/>
                </a:cxn>
                <a:cxn ang="0">
                  <a:pos x="10" y="143"/>
                </a:cxn>
                <a:cxn ang="0">
                  <a:pos x="10" y="141"/>
                </a:cxn>
                <a:cxn ang="0">
                  <a:pos x="10" y="141"/>
                </a:cxn>
                <a:cxn ang="0">
                  <a:pos x="15" y="124"/>
                </a:cxn>
                <a:cxn ang="0">
                  <a:pos x="23" y="106"/>
                </a:cxn>
                <a:cxn ang="0">
                  <a:pos x="31" y="89"/>
                </a:cxn>
                <a:cxn ang="0">
                  <a:pos x="40" y="72"/>
                </a:cxn>
                <a:cxn ang="0">
                  <a:pos x="51" y="55"/>
                </a:cxn>
                <a:cxn ang="0">
                  <a:pos x="61" y="39"/>
                </a:cxn>
                <a:cxn ang="0">
                  <a:pos x="83" y="9"/>
                </a:cxn>
                <a:cxn ang="0">
                  <a:pos x="83" y="9"/>
                </a:cxn>
                <a:cxn ang="0">
                  <a:pos x="85" y="8"/>
                </a:cxn>
                <a:cxn ang="0">
                  <a:pos x="85" y="5"/>
                </a:cxn>
                <a:cxn ang="0">
                  <a:pos x="83" y="1"/>
                </a:cxn>
                <a:cxn ang="0">
                  <a:pos x="81" y="0"/>
                </a:cxn>
                <a:cxn ang="0">
                  <a:pos x="80" y="0"/>
                </a:cxn>
                <a:cxn ang="0">
                  <a:pos x="77" y="0"/>
                </a:cxn>
                <a:cxn ang="0">
                  <a:pos x="76" y="1"/>
                </a:cxn>
                <a:cxn ang="0">
                  <a:pos x="76" y="1"/>
                </a:cxn>
              </a:cxnLst>
              <a:rect l="0" t="0" r="r" b="b"/>
              <a:pathLst>
                <a:path w="85" h="145">
                  <a:moveTo>
                    <a:pt x="76" y="1"/>
                  </a:moveTo>
                  <a:lnTo>
                    <a:pt x="76" y="1"/>
                  </a:lnTo>
                  <a:lnTo>
                    <a:pt x="53" y="31"/>
                  </a:lnTo>
                  <a:lnTo>
                    <a:pt x="42" y="47"/>
                  </a:lnTo>
                  <a:lnTo>
                    <a:pt x="32" y="63"/>
                  </a:lnTo>
                  <a:lnTo>
                    <a:pt x="23" y="80"/>
                  </a:lnTo>
                  <a:lnTo>
                    <a:pt x="14" y="98"/>
                  </a:lnTo>
                  <a:lnTo>
                    <a:pt x="8" y="115"/>
                  </a:lnTo>
                  <a:lnTo>
                    <a:pt x="1" y="132"/>
                  </a:lnTo>
                  <a:lnTo>
                    <a:pt x="1" y="132"/>
                  </a:lnTo>
                  <a:lnTo>
                    <a:pt x="0" y="135"/>
                  </a:lnTo>
                  <a:lnTo>
                    <a:pt x="0" y="137"/>
                  </a:lnTo>
                  <a:lnTo>
                    <a:pt x="0" y="140"/>
                  </a:lnTo>
                  <a:lnTo>
                    <a:pt x="0" y="140"/>
                  </a:lnTo>
                  <a:lnTo>
                    <a:pt x="0" y="141"/>
                  </a:lnTo>
                  <a:lnTo>
                    <a:pt x="1" y="144"/>
                  </a:lnTo>
                  <a:lnTo>
                    <a:pt x="5" y="145"/>
                  </a:lnTo>
                  <a:lnTo>
                    <a:pt x="9" y="144"/>
                  </a:lnTo>
                  <a:lnTo>
                    <a:pt x="10" y="143"/>
                  </a:lnTo>
                  <a:lnTo>
                    <a:pt x="10" y="141"/>
                  </a:lnTo>
                  <a:lnTo>
                    <a:pt x="10" y="141"/>
                  </a:lnTo>
                  <a:lnTo>
                    <a:pt x="15" y="124"/>
                  </a:lnTo>
                  <a:lnTo>
                    <a:pt x="23" y="106"/>
                  </a:lnTo>
                  <a:lnTo>
                    <a:pt x="31" y="89"/>
                  </a:lnTo>
                  <a:lnTo>
                    <a:pt x="40" y="72"/>
                  </a:lnTo>
                  <a:lnTo>
                    <a:pt x="51" y="55"/>
                  </a:lnTo>
                  <a:lnTo>
                    <a:pt x="61" y="39"/>
                  </a:lnTo>
                  <a:lnTo>
                    <a:pt x="83" y="9"/>
                  </a:lnTo>
                  <a:lnTo>
                    <a:pt x="83" y="9"/>
                  </a:lnTo>
                  <a:lnTo>
                    <a:pt x="85" y="8"/>
                  </a:lnTo>
                  <a:lnTo>
                    <a:pt x="85" y="5"/>
                  </a:lnTo>
                  <a:lnTo>
                    <a:pt x="83" y="1"/>
                  </a:lnTo>
                  <a:lnTo>
                    <a:pt x="81" y="0"/>
                  </a:lnTo>
                  <a:lnTo>
                    <a:pt x="80" y="0"/>
                  </a:lnTo>
                  <a:lnTo>
                    <a:pt x="77" y="0"/>
                  </a:lnTo>
                  <a:lnTo>
                    <a:pt x="76" y="1"/>
                  </a:lnTo>
                  <a:lnTo>
                    <a:pt x="7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43" name="Freeform 1155"/>
            <p:cNvSpPr/>
            <p:nvPr/>
          </p:nvSpPr>
          <p:spPr bwMode="auto">
            <a:xfrm>
              <a:off x="6819901" y="4695825"/>
              <a:ext cx="30163" cy="52388"/>
            </a:xfrm>
            <a:custGeom>
              <a:avLst/>
              <a:gdLst/>
              <a:ahLst/>
              <a:cxnLst>
                <a:cxn ang="0">
                  <a:pos x="67" y="4"/>
                </a:cxn>
                <a:cxn ang="0">
                  <a:pos x="67" y="4"/>
                </a:cxn>
                <a:cxn ang="0">
                  <a:pos x="64" y="10"/>
                </a:cxn>
                <a:cxn ang="0">
                  <a:pos x="60" y="15"/>
                </a:cxn>
                <a:cxn ang="0">
                  <a:pos x="52" y="26"/>
                </a:cxn>
                <a:cxn ang="0">
                  <a:pos x="52" y="26"/>
                </a:cxn>
                <a:cxn ang="0">
                  <a:pos x="31" y="62"/>
                </a:cxn>
                <a:cxn ang="0">
                  <a:pos x="31" y="62"/>
                </a:cxn>
                <a:cxn ang="0">
                  <a:pos x="13" y="93"/>
                </a:cxn>
                <a:cxn ang="0">
                  <a:pos x="7" y="108"/>
                </a:cxn>
                <a:cxn ang="0">
                  <a:pos x="3" y="116"/>
                </a:cxn>
                <a:cxn ang="0">
                  <a:pos x="1" y="124"/>
                </a:cxn>
                <a:cxn ang="0">
                  <a:pos x="1" y="124"/>
                </a:cxn>
                <a:cxn ang="0">
                  <a:pos x="0" y="127"/>
                </a:cxn>
                <a:cxn ang="0">
                  <a:pos x="1" y="129"/>
                </a:cxn>
                <a:cxn ang="0">
                  <a:pos x="5" y="130"/>
                </a:cxn>
                <a:cxn ang="0">
                  <a:pos x="9" y="130"/>
                </a:cxn>
                <a:cxn ang="0">
                  <a:pos x="10" y="129"/>
                </a:cxn>
                <a:cxn ang="0">
                  <a:pos x="12" y="127"/>
                </a:cxn>
                <a:cxn ang="0">
                  <a:pos x="12" y="127"/>
                </a:cxn>
                <a:cxn ang="0">
                  <a:pos x="14" y="119"/>
                </a:cxn>
                <a:cxn ang="0">
                  <a:pos x="17" y="110"/>
                </a:cxn>
                <a:cxn ang="0">
                  <a:pos x="26" y="93"/>
                </a:cxn>
                <a:cxn ang="0">
                  <a:pos x="35" y="77"/>
                </a:cxn>
                <a:cxn ang="0">
                  <a:pos x="46" y="61"/>
                </a:cxn>
                <a:cxn ang="0">
                  <a:pos x="46" y="61"/>
                </a:cxn>
                <a:cxn ang="0">
                  <a:pos x="54" y="48"/>
                </a:cxn>
                <a:cxn ang="0">
                  <a:pos x="63" y="35"/>
                </a:cxn>
                <a:cxn ang="0">
                  <a:pos x="72" y="21"/>
                </a:cxn>
                <a:cxn ang="0">
                  <a:pos x="75" y="14"/>
                </a:cxn>
                <a:cxn ang="0">
                  <a:pos x="77" y="8"/>
                </a:cxn>
                <a:cxn ang="0">
                  <a:pos x="77" y="8"/>
                </a:cxn>
                <a:cxn ang="0">
                  <a:pos x="77" y="5"/>
                </a:cxn>
                <a:cxn ang="0">
                  <a:pos x="77" y="2"/>
                </a:cxn>
                <a:cxn ang="0">
                  <a:pos x="73" y="0"/>
                </a:cxn>
                <a:cxn ang="0">
                  <a:pos x="69" y="1"/>
                </a:cxn>
                <a:cxn ang="0">
                  <a:pos x="67" y="2"/>
                </a:cxn>
                <a:cxn ang="0">
                  <a:pos x="67" y="4"/>
                </a:cxn>
                <a:cxn ang="0">
                  <a:pos x="67" y="4"/>
                </a:cxn>
              </a:cxnLst>
              <a:rect l="0" t="0" r="r" b="b"/>
              <a:pathLst>
                <a:path w="77" h="130">
                  <a:moveTo>
                    <a:pt x="67" y="4"/>
                  </a:moveTo>
                  <a:lnTo>
                    <a:pt x="67" y="4"/>
                  </a:lnTo>
                  <a:lnTo>
                    <a:pt x="64" y="10"/>
                  </a:lnTo>
                  <a:lnTo>
                    <a:pt x="60" y="15"/>
                  </a:lnTo>
                  <a:lnTo>
                    <a:pt x="52" y="26"/>
                  </a:lnTo>
                  <a:lnTo>
                    <a:pt x="52" y="26"/>
                  </a:lnTo>
                  <a:lnTo>
                    <a:pt x="31" y="62"/>
                  </a:lnTo>
                  <a:lnTo>
                    <a:pt x="31" y="62"/>
                  </a:lnTo>
                  <a:lnTo>
                    <a:pt x="13" y="93"/>
                  </a:lnTo>
                  <a:lnTo>
                    <a:pt x="7" y="108"/>
                  </a:lnTo>
                  <a:lnTo>
                    <a:pt x="3" y="116"/>
                  </a:lnTo>
                  <a:lnTo>
                    <a:pt x="1" y="124"/>
                  </a:lnTo>
                  <a:lnTo>
                    <a:pt x="1" y="124"/>
                  </a:lnTo>
                  <a:lnTo>
                    <a:pt x="0" y="127"/>
                  </a:lnTo>
                  <a:lnTo>
                    <a:pt x="1" y="129"/>
                  </a:lnTo>
                  <a:lnTo>
                    <a:pt x="5" y="130"/>
                  </a:lnTo>
                  <a:lnTo>
                    <a:pt x="9" y="130"/>
                  </a:lnTo>
                  <a:lnTo>
                    <a:pt x="10" y="129"/>
                  </a:lnTo>
                  <a:lnTo>
                    <a:pt x="12" y="127"/>
                  </a:lnTo>
                  <a:lnTo>
                    <a:pt x="12" y="127"/>
                  </a:lnTo>
                  <a:lnTo>
                    <a:pt x="14" y="119"/>
                  </a:lnTo>
                  <a:lnTo>
                    <a:pt x="17" y="110"/>
                  </a:lnTo>
                  <a:lnTo>
                    <a:pt x="26" y="93"/>
                  </a:lnTo>
                  <a:lnTo>
                    <a:pt x="35" y="77"/>
                  </a:lnTo>
                  <a:lnTo>
                    <a:pt x="46" y="61"/>
                  </a:lnTo>
                  <a:lnTo>
                    <a:pt x="46" y="61"/>
                  </a:lnTo>
                  <a:lnTo>
                    <a:pt x="54" y="48"/>
                  </a:lnTo>
                  <a:lnTo>
                    <a:pt x="63" y="35"/>
                  </a:lnTo>
                  <a:lnTo>
                    <a:pt x="72" y="21"/>
                  </a:lnTo>
                  <a:lnTo>
                    <a:pt x="75" y="14"/>
                  </a:lnTo>
                  <a:lnTo>
                    <a:pt x="77" y="8"/>
                  </a:lnTo>
                  <a:lnTo>
                    <a:pt x="77" y="8"/>
                  </a:lnTo>
                  <a:lnTo>
                    <a:pt x="77" y="5"/>
                  </a:lnTo>
                  <a:lnTo>
                    <a:pt x="77" y="2"/>
                  </a:lnTo>
                  <a:lnTo>
                    <a:pt x="73" y="0"/>
                  </a:lnTo>
                  <a:lnTo>
                    <a:pt x="69" y="1"/>
                  </a:lnTo>
                  <a:lnTo>
                    <a:pt x="67" y="2"/>
                  </a:lnTo>
                  <a:lnTo>
                    <a:pt x="67" y="4"/>
                  </a:lnTo>
                  <a:lnTo>
                    <a:pt x="6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44" name="Freeform 1156"/>
            <p:cNvSpPr/>
            <p:nvPr/>
          </p:nvSpPr>
          <p:spPr bwMode="auto">
            <a:xfrm>
              <a:off x="6840538" y="4703763"/>
              <a:ext cx="30163" cy="47625"/>
            </a:xfrm>
            <a:custGeom>
              <a:avLst/>
              <a:gdLst/>
              <a:ahLst/>
              <a:cxnLst>
                <a:cxn ang="0">
                  <a:pos x="66" y="3"/>
                </a:cxn>
                <a:cxn ang="0">
                  <a:pos x="66" y="3"/>
                </a:cxn>
                <a:cxn ang="0">
                  <a:pos x="63" y="8"/>
                </a:cxn>
                <a:cxn ang="0">
                  <a:pos x="59" y="14"/>
                </a:cxn>
                <a:cxn ang="0">
                  <a:pos x="51" y="26"/>
                </a:cxn>
                <a:cxn ang="0">
                  <a:pos x="51" y="26"/>
                </a:cxn>
                <a:cxn ang="0">
                  <a:pos x="42" y="41"/>
                </a:cxn>
                <a:cxn ang="0">
                  <a:pos x="32" y="54"/>
                </a:cxn>
                <a:cxn ang="0">
                  <a:pos x="32" y="54"/>
                </a:cxn>
                <a:cxn ang="0">
                  <a:pos x="24" y="67"/>
                </a:cxn>
                <a:cxn ang="0">
                  <a:pos x="16" y="81"/>
                </a:cxn>
                <a:cxn ang="0">
                  <a:pos x="0" y="110"/>
                </a:cxn>
                <a:cxn ang="0">
                  <a:pos x="0" y="110"/>
                </a:cxn>
                <a:cxn ang="0">
                  <a:pos x="0" y="112"/>
                </a:cxn>
                <a:cxn ang="0">
                  <a:pos x="0" y="115"/>
                </a:cxn>
                <a:cxn ang="0">
                  <a:pos x="3" y="118"/>
                </a:cxn>
                <a:cxn ang="0">
                  <a:pos x="7" y="119"/>
                </a:cxn>
                <a:cxn ang="0">
                  <a:pos x="10" y="118"/>
                </a:cxn>
                <a:cxn ang="0">
                  <a:pos x="11" y="116"/>
                </a:cxn>
                <a:cxn ang="0">
                  <a:pos x="11" y="116"/>
                </a:cxn>
                <a:cxn ang="0">
                  <a:pos x="28" y="84"/>
                </a:cxn>
                <a:cxn ang="0">
                  <a:pos x="37" y="68"/>
                </a:cxn>
                <a:cxn ang="0">
                  <a:pos x="47" y="52"/>
                </a:cxn>
                <a:cxn ang="0">
                  <a:pos x="47" y="52"/>
                </a:cxn>
                <a:cxn ang="0">
                  <a:pos x="57" y="39"/>
                </a:cxn>
                <a:cxn ang="0">
                  <a:pos x="64" y="25"/>
                </a:cxn>
                <a:cxn ang="0">
                  <a:pos x="64" y="25"/>
                </a:cxn>
                <a:cxn ang="0">
                  <a:pos x="71" y="16"/>
                </a:cxn>
                <a:cxn ang="0">
                  <a:pos x="75" y="12"/>
                </a:cxn>
                <a:cxn ang="0">
                  <a:pos x="76" y="7"/>
                </a:cxn>
                <a:cxn ang="0">
                  <a:pos x="76" y="7"/>
                </a:cxn>
                <a:cxn ang="0">
                  <a:pos x="78" y="4"/>
                </a:cxn>
                <a:cxn ang="0">
                  <a:pos x="76" y="1"/>
                </a:cxn>
                <a:cxn ang="0">
                  <a:pos x="74" y="0"/>
                </a:cxn>
                <a:cxn ang="0">
                  <a:pos x="68" y="0"/>
                </a:cxn>
                <a:cxn ang="0">
                  <a:pos x="67" y="1"/>
                </a:cxn>
                <a:cxn ang="0">
                  <a:pos x="66" y="3"/>
                </a:cxn>
                <a:cxn ang="0">
                  <a:pos x="66" y="3"/>
                </a:cxn>
              </a:cxnLst>
              <a:rect l="0" t="0" r="r" b="b"/>
              <a:pathLst>
                <a:path w="78" h="119">
                  <a:moveTo>
                    <a:pt x="66" y="3"/>
                  </a:moveTo>
                  <a:lnTo>
                    <a:pt x="66" y="3"/>
                  </a:lnTo>
                  <a:lnTo>
                    <a:pt x="63" y="8"/>
                  </a:lnTo>
                  <a:lnTo>
                    <a:pt x="59" y="14"/>
                  </a:lnTo>
                  <a:lnTo>
                    <a:pt x="51" y="26"/>
                  </a:lnTo>
                  <a:lnTo>
                    <a:pt x="51" y="26"/>
                  </a:lnTo>
                  <a:lnTo>
                    <a:pt x="42" y="41"/>
                  </a:lnTo>
                  <a:lnTo>
                    <a:pt x="32" y="54"/>
                  </a:lnTo>
                  <a:lnTo>
                    <a:pt x="32" y="54"/>
                  </a:lnTo>
                  <a:lnTo>
                    <a:pt x="24" y="67"/>
                  </a:lnTo>
                  <a:lnTo>
                    <a:pt x="16" y="81"/>
                  </a:lnTo>
                  <a:lnTo>
                    <a:pt x="0" y="110"/>
                  </a:lnTo>
                  <a:lnTo>
                    <a:pt x="0" y="110"/>
                  </a:lnTo>
                  <a:lnTo>
                    <a:pt x="0" y="112"/>
                  </a:lnTo>
                  <a:lnTo>
                    <a:pt x="0" y="115"/>
                  </a:lnTo>
                  <a:lnTo>
                    <a:pt x="3" y="118"/>
                  </a:lnTo>
                  <a:lnTo>
                    <a:pt x="7" y="119"/>
                  </a:lnTo>
                  <a:lnTo>
                    <a:pt x="10" y="118"/>
                  </a:lnTo>
                  <a:lnTo>
                    <a:pt x="11" y="116"/>
                  </a:lnTo>
                  <a:lnTo>
                    <a:pt x="11" y="116"/>
                  </a:lnTo>
                  <a:lnTo>
                    <a:pt x="28" y="84"/>
                  </a:lnTo>
                  <a:lnTo>
                    <a:pt x="37" y="68"/>
                  </a:lnTo>
                  <a:lnTo>
                    <a:pt x="47" y="52"/>
                  </a:lnTo>
                  <a:lnTo>
                    <a:pt x="47" y="52"/>
                  </a:lnTo>
                  <a:lnTo>
                    <a:pt x="57" y="39"/>
                  </a:lnTo>
                  <a:lnTo>
                    <a:pt x="64" y="25"/>
                  </a:lnTo>
                  <a:lnTo>
                    <a:pt x="64" y="25"/>
                  </a:lnTo>
                  <a:lnTo>
                    <a:pt x="71" y="16"/>
                  </a:lnTo>
                  <a:lnTo>
                    <a:pt x="75" y="12"/>
                  </a:lnTo>
                  <a:lnTo>
                    <a:pt x="76" y="7"/>
                  </a:lnTo>
                  <a:lnTo>
                    <a:pt x="76" y="7"/>
                  </a:lnTo>
                  <a:lnTo>
                    <a:pt x="78" y="4"/>
                  </a:lnTo>
                  <a:lnTo>
                    <a:pt x="76" y="1"/>
                  </a:lnTo>
                  <a:lnTo>
                    <a:pt x="74" y="0"/>
                  </a:lnTo>
                  <a:lnTo>
                    <a:pt x="68" y="0"/>
                  </a:lnTo>
                  <a:lnTo>
                    <a:pt x="67" y="1"/>
                  </a:lnTo>
                  <a:lnTo>
                    <a:pt x="66" y="3"/>
                  </a:lnTo>
                  <a:lnTo>
                    <a:pt x="6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45" name="Freeform 1157"/>
            <p:cNvSpPr/>
            <p:nvPr/>
          </p:nvSpPr>
          <p:spPr bwMode="auto">
            <a:xfrm>
              <a:off x="6723063" y="4686300"/>
              <a:ext cx="14288" cy="25400"/>
            </a:xfrm>
            <a:custGeom>
              <a:avLst/>
              <a:gdLst/>
              <a:ahLst/>
              <a:cxnLst>
                <a:cxn ang="0">
                  <a:pos x="28" y="4"/>
                </a:cxn>
                <a:cxn ang="0">
                  <a:pos x="28" y="4"/>
                </a:cxn>
                <a:cxn ang="0">
                  <a:pos x="16" y="31"/>
                </a:cxn>
                <a:cxn ang="0">
                  <a:pos x="9" y="43"/>
                </a:cxn>
                <a:cxn ang="0">
                  <a:pos x="1" y="56"/>
                </a:cxn>
                <a:cxn ang="0">
                  <a:pos x="1" y="56"/>
                </a:cxn>
                <a:cxn ang="0">
                  <a:pos x="0" y="57"/>
                </a:cxn>
                <a:cxn ang="0">
                  <a:pos x="0" y="60"/>
                </a:cxn>
                <a:cxn ang="0">
                  <a:pos x="1" y="61"/>
                </a:cxn>
                <a:cxn ang="0">
                  <a:pos x="3" y="63"/>
                </a:cxn>
                <a:cxn ang="0">
                  <a:pos x="7" y="64"/>
                </a:cxn>
                <a:cxn ang="0">
                  <a:pos x="9" y="63"/>
                </a:cxn>
                <a:cxn ang="0">
                  <a:pos x="11" y="61"/>
                </a:cxn>
                <a:cxn ang="0">
                  <a:pos x="11" y="61"/>
                </a:cxn>
                <a:cxn ang="0">
                  <a:pos x="20" y="48"/>
                </a:cxn>
                <a:cxn ang="0">
                  <a:pos x="26" y="35"/>
                </a:cxn>
                <a:cxn ang="0">
                  <a:pos x="38" y="6"/>
                </a:cxn>
                <a:cxn ang="0">
                  <a:pos x="38" y="6"/>
                </a:cxn>
                <a:cxn ang="0">
                  <a:pos x="38" y="5"/>
                </a:cxn>
                <a:cxn ang="0">
                  <a:pos x="38" y="2"/>
                </a:cxn>
                <a:cxn ang="0">
                  <a:pos x="37" y="1"/>
                </a:cxn>
                <a:cxn ang="0">
                  <a:pos x="34" y="0"/>
                </a:cxn>
                <a:cxn ang="0">
                  <a:pos x="30" y="1"/>
                </a:cxn>
                <a:cxn ang="0">
                  <a:pos x="29" y="1"/>
                </a:cxn>
                <a:cxn ang="0">
                  <a:pos x="28" y="4"/>
                </a:cxn>
                <a:cxn ang="0">
                  <a:pos x="28" y="4"/>
                </a:cxn>
              </a:cxnLst>
              <a:rect l="0" t="0" r="r" b="b"/>
              <a:pathLst>
                <a:path w="38" h="64">
                  <a:moveTo>
                    <a:pt x="28" y="4"/>
                  </a:moveTo>
                  <a:lnTo>
                    <a:pt x="28" y="4"/>
                  </a:lnTo>
                  <a:lnTo>
                    <a:pt x="16" y="31"/>
                  </a:lnTo>
                  <a:lnTo>
                    <a:pt x="9" y="43"/>
                  </a:lnTo>
                  <a:lnTo>
                    <a:pt x="1" y="56"/>
                  </a:lnTo>
                  <a:lnTo>
                    <a:pt x="1" y="56"/>
                  </a:lnTo>
                  <a:lnTo>
                    <a:pt x="0" y="57"/>
                  </a:lnTo>
                  <a:lnTo>
                    <a:pt x="0" y="60"/>
                  </a:lnTo>
                  <a:lnTo>
                    <a:pt x="1" y="61"/>
                  </a:lnTo>
                  <a:lnTo>
                    <a:pt x="3" y="63"/>
                  </a:lnTo>
                  <a:lnTo>
                    <a:pt x="7" y="64"/>
                  </a:lnTo>
                  <a:lnTo>
                    <a:pt x="9" y="63"/>
                  </a:lnTo>
                  <a:lnTo>
                    <a:pt x="11" y="61"/>
                  </a:lnTo>
                  <a:lnTo>
                    <a:pt x="11" y="61"/>
                  </a:lnTo>
                  <a:lnTo>
                    <a:pt x="20" y="48"/>
                  </a:lnTo>
                  <a:lnTo>
                    <a:pt x="26" y="35"/>
                  </a:lnTo>
                  <a:lnTo>
                    <a:pt x="38" y="6"/>
                  </a:lnTo>
                  <a:lnTo>
                    <a:pt x="38" y="6"/>
                  </a:lnTo>
                  <a:lnTo>
                    <a:pt x="38" y="5"/>
                  </a:lnTo>
                  <a:lnTo>
                    <a:pt x="38" y="2"/>
                  </a:lnTo>
                  <a:lnTo>
                    <a:pt x="37" y="1"/>
                  </a:lnTo>
                  <a:lnTo>
                    <a:pt x="34" y="0"/>
                  </a:lnTo>
                  <a:lnTo>
                    <a:pt x="30" y="1"/>
                  </a:lnTo>
                  <a:lnTo>
                    <a:pt x="29" y="1"/>
                  </a:lnTo>
                  <a:lnTo>
                    <a:pt x="28" y="4"/>
                  </a:lnTo>
                  <a:lnTo>
                    <a:pt x="2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46" name="Freeform 1158"/>
            <p:cNvSpPr/>
            <p:nvPr/>
          </p:nvSpPr>
          <p:spPr bwMode="auto">
            <a:xfrm>
              <a:off x="6745288" y="4713288"/>
              <a:ext cx="11113" cy="25400"/>
            </a:xfrm>
            <a:custGeom>
              <a:avLst/>
              <a:gdLst/>
              <a:ahLst/>
              <a:cxnLst>
                <a:cxn ang="0">
                  <a:pos x="18" y="6"/>
                </a:cxn>
                <a:cxn ang="0">
                  <a:pos x="18" y="6"/>
                </a:cxn>
                <a:cxn ang="0">
                  <a:pos x="17" y="19"/>
                </a:cxn>
                <a:cxn ang="0">
                  <a:pos x="11" y="33"/>
                </a:cxn>
                <a:cxn ang="0">
                  <a:pos x="6" y="44"/>
                </a:cxn>
                <a:cxn ang="0">
                  <a:pos x="0" y="56"/>
                </a:cxn>
                <a:cxn ang="0">
                  <a:pos x="0" y="56"/>
                </a:cxn>
                <a:cxn ang="0">
                  <a:pos x="0" y="59"/>
                </a:cxn>
                <a:cxn ang="0">
                  <a:pos x="0" y="61"/>
                </a:cxn>
                <a:cxn ang="0">
                  <a:pos x="2" y="64"/>
                </a:cxn>
                <a:cxn ang="0">
                  <a:pos x="6" y="65"/>
                </a:cxn>
                <a:cxn ang="0">
                  <a:pos x="9" y="64"/>
                </a:cxn>
                <a:cxn ang="0">
                  <a:pos x="10" y="63"/>
                </a:cxn>
                <a:cxn ang="0">
                  <a:pos x="10" y="63"/>
                </a:cxn>
                <a:cxn ang="0">
                  <a:pos x="17" y="48"/>
                </a:cxn>
                <a:cxn ang="0">
                  <a:pos x="23" y="35"/>
                </a:cxn>
                <a:cxn ang="0">
                  <a:pos x="27" y="21"/>
                </a:cxn>
                <a:cxn ang="0">
                  <a:pos x="28" y="13"/>
                </a:cxn>
                <a:cxn ang="0">
                  <a:pos x="30" y="6"/>
                </a:cxn>
                <a:cxn ang="0">
                  <a:pos x="30" y="6"/>
                </a:cxn>
                <a:cxn ang="0">
                  <a:pos x="30" y="4"/>
                </a:cxn>
                <a:cxn ang="0">
                  <a:pos x="28" y="1"/>
                </a:cxn>
                <a:cxn ang="0">
                  <a:pos x="25" y="0"/>
                </a:cxn>
                <a:cxn ang="0">
                  <a:pos x="21" y="1"/>
                </a:cxn>
                <a:cxn ang="0">
                  <a:pos x="19" y="4"/>
                </a:cxn>
                <a:cxn ang="0">
                  <a:pos x="18" y="6"/>
                </a:cxn>
                <a:cxn ang="0">
                  <a:pos x="18" y="6"/>
                </a:cxn>
              </a:cxnLst>
              <a:rect l="0" t="0" r="r" b="b"/>
              <a:pathLst>
                <a:path w="30" h="65">
                  <a:moveTo>
                    <a:pt x="18" y="6"/>
                  </a:moveTo>
                  <a:lnTo>
                    <a:pt x="18" y="6"/>
                  </a:lnTo>
                  <a:lnTo>
                    <a:pt x="17" y="19"/>
                  </a:lnTo>
                  <a:lnTo>
                    <a:pt x="11" y="33"/>
                  </a:lnTo>
                  <a:lnTo>
                    <a:pt x="6" y="44"/>
                  </a:lnTo>
                  <a:lnTo>
                    <a:pt x="0" y="56"/>
                  </a:lnTo>
                  <a:lnTo>
                    <a:pt x="0" y="56"/>
                  </a:lnTo>
                  <a:lnTo>
                    <a:pt x="0" y="59"/>
                  </a:lnTo>
                  <a:lnTo>
                    <a:pt x="0" y="61"/>
                  </a:lnTo>
                  <a:lnTo>
                    <a:pt x="2" y="64"/>
                  </a:lnTo>
                  <a:lnTo>
                    <a:pt x="6" y="65"/>
                  </a:lnTo>
                  <a:lnTo>
                    <a:pt x="9" y="64"/>
                  </a:lnTo>
                  <a:lnTo>
                    <a:pt x="10" y="63"/>
                  </a:lnTo>
                  <a:lnTo>
                    <a:pt x="10" y="63"/>
                  </a:lnTo>
                  <a:lnTo>
                    <a:pt x="17" y="48"/>
                  </a:lnTo>
                  <a:lnTo>
                    <a:pt x="23" y="35"/>
                  </a:lnTo>
                  <a:lnTo>
                    <a:pt x="27" y="21"/>
                  </a:lnTo>
                  <a:lnTo>
                    <a:pt x="28" y="13"/>
                  </a:lnTo>
                  <a:lnTo>
                    <a:pt x="30" y="6"/>
                  </a:lnTo>
                  <a:lnTo>
                    <a:pt x="30" y="6"/>
                  </a:lnTo>
                  <a:lnTo>
                    <a:pt x="30" y="4"/>
                  </a:lnTo>
                  <a:lnTo>
                    <a:pt x="28" y="1"/>
                  </a:lnTo>
                  <a:lnTo>
                    <a:pt x="25" y="0"/>
                  </a:lnTo>
                  <a:lnTo>
                    <a:pt x="21" y="1"/>
                  </a:lnTo>
                  <a:lnTo>
                    <a:pt x="19" y="4"/>
                  </a:lnTo>
                  <a:lnTo>
                    <a:pt x="18" y="6"/>
                  </a:lnTo>
                  <a:lnTo>
                    <a:pt x="18"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47" name="Freeform 1159"/>
            <p:cNvSpPr/>
            <p:nvPr/>
          </p:nvSpPr>
          <p:spPr bwMode="auto">
            <a:xfrm>
              <a:off x="6773863" y="4743450"/>
              <a:ext cx="9525" cy="25400"/>
            </a:xfrm>
            <a:custGeom>
              <a:avLst/>
              <a:gdLst/>
              <a:ahLst/>
              <a:cxnLst>
                <a:cxn ang="0">
                  <a:pos x="15" y="5"/>
                </a:cxn>
                <a:cxn ang="0">
                  <a:pos x="15" y="5"/>
                </a:cxn>
                <a:cxn ang="0">
                  <a:pos x="14" y="13"/>
                </a:cxn>
                <a:cxn ang="0">
                  <a:pos x="13" y="22"/>
                </a:cxn>
                <a:cxn ang="0">
                  <a:pos x="10" y="30"/>
                </a:cxn>
                <a:cxn ang="0">
                  <a:pos x="6" y="37"/>
                </a:cxn>
                <a:cxn ang="0">
                  <a:pos x="6" y="37"/>
                </a:cxn>
                <a:cxn ang="0">
                  <a:pos x="2" y="47"/>
                </a:cxn>
                <a:cxn ang="0">
                  <a:pos x="0" y="59"/>
                </a:cxn>
                <a:cxn ang="0">
                  <a:pos x="0" y="59"/>
                </a:cxn>
                <a:cxn ang="0">
                  <a:pos x="0" y="60"/>
                </a:cxn>
                <a:cxn ang="0">
                  <a:pos x="1" y="63"/>
                </a:cxn>
                <a:cxn ang="0">
                  <a:pos x="5" y="64"/>
                </a:cxn>
                <a:cxn ang="0">
                  <a:pos x="9" y="63"/>
                </a:cxn>
                <a:cxn ang="0">
                  <a:pos x="10" y="60"/>
                </a:cxn>
                <a:cxn ang="0">
                  <a:pos x="11" y="59"/>
                </a:cxn>
                <a:cxn ang="0">
                  <a:pos x="11" y="59"/>
                </a:cxn>
                <a:cxn ang="0">
                  <a:pos x="13" y="51"/>
                </a:cxn>
                <a:cxn ang="0">
                  <a:pos x="15" y="44"/>
                </a:cxn>
                <a:cxn ang="0">
                  <a:pos x="21" y="33"/>
                </a:cxn>
                <a:cxn ang="0">
                  <a:pos x="21" y="33"/>
                </a:cxn>
                <a:cxn ang="0">
                  <a:pos x="24" y="20"/>
                </a:cxn>
                <a:cxn ang="0">
                  <a:pos x="26" y="5"/>
                </a:cxn>
                <a:cxn ang="0">
                  <a:pos x="26" y="5"/>
                </a:cxn>
                <a:cxn ang="0">
                  <a:pos x="26" y="3"/>
                </a:cxn>
                <a:cxn ang="0">
                  <a:pos x="24" y="1"/>
                </a:cxn>
                <a:cxn ang="0">
                  <a:pos x="21" y="0"/>
                </a:cxn>
                <a:cxn ang="0">
                  <a:pos x="17" y="1"/>
                </a:cxn>
                <a:cxn ang="0">
                  <a:pos x="15" y="3"/>
                </a:cxn>
                <a:cxn ang="0">
                  <a:pos x="15" y="5"/>
                </a:cxn>
                <a:cxn ang="0">
                  <a:pos x="15" y="5"/>
                </a:cxn>
              </a:cxnLst>
              <a:rect l="0" t="0" r="r" b="b"/>
              <a:pathLst>
                <a:path w="26" h="64">
                  <a:moveTo>
                    <a:pt x="15" y="5"/>
                  </a:moveTo>
                  <a:lnTo>
                    <a:pt x="15" y="5"/>
                  </a:lnTo>
                  <a:lnTo>
                    <a:pt x="14" y="13"/>
                  </a:lnTo>
                  <a:lnTo>
                    <a:pt x="13" y="22"/>
                  </a:lnTo>
                  <a:lnTo>
                    <a:pt x="10" y="30"/>
                  </a:lnTo>
                  <a:lnTo>
                    <a:pt x="6" y="37"/>
                  </a:lnTo>
                  <a:lnTo>
                    <a:pt x="6" y="37"/>
                  </a:lnTo>
                  <a:lnTo>
                    <a:pt x="2" y="47"/>
                  </a:lnTo>
                  <a:lnTo>
                    <a:pt x="0" y="59"/>
                  </a:lnTo>
                  <a:lnTo>
                    <a:pt x="0" y="59"/>
                  </a:lnTo>
                  <a:lnTo>
                    <a:pt x="0" y="60"/>
                  </a:lnTo>
                  <a:lnTo>
                    <a:pt x="1" y="63"/>
                  </a:lnTo>
                  <a:lnTo>
                    <a:pt x="5" y="64"/>
                  </a:lnTo>
                  <a:lnTo>
                    <a:pt x="9" y="63"/>
                  </a:lnTo>
                  <a:lnTo>
                    <a:pt x="10" y="60"/>
                  </a:lnTo>
                  <a:lnTo>
                    <a:pt x="11" y="59"/>
                  </a:lnTo>
                  <a:lnTo>
                    <a:pt x="11" y="59"/>
                  </a:lnTo>
                  <a:lnTo>
                    <a:pt x="13" y="51"/>
                  </a:lnTo>
                  <a:lnTo>
                    <a:pt x="15" y="44"/>
                  </a:lnTo>
                  <a:lnTo>
                    <a:pt x="21" y="33"/>
                  </a:lnTo>
                  <a:lnTo>
                    <a:pt x="21" y="33"/>
                  </a:lnTo>
                  <a:lnTo>
                    <a:pt x="24" y="20"/>
                  </a:lnTo>
                  <a:lnTo>
                    <a:pt x="26" y="5"/>
                  </a:lnTo>
                  <a:lnTo>
                    <a:pt x="26" y="5"/>
                  </a:lnTo>
                  <a:lnTo>
                    <a:pt x="26" y="3"/>
                  </a:lnTo>
                  <a:lnTo>
                    <a:pt x="24" y="1"/>
                  </a:lnTo>
                  <a:lnTo>
                    <a:pt x="21" y="0"/>
                  </a:lnTo>
                  <a:lnTo>
                    <a:pt x="17" y="1"/>
                  </a:lnTo>
                  <a:lnTo>
                    <a:pt x="15" y="3"/>
                  </a:lnTo>
                  <a:lnTo>
                    <a:pt x="15" y="5"/>
                  </a:lnTo>
                  <a:lnTo>
                    <a:pt x="15"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48" name="Freeform 1160"/>
            <p:cNvSpPr/>
            <p:nvPr/>
          </p:nvSpPr>
          <p:spPr bwMode="auto">
            <a:xfrm>
              <a:off x="6799263" y="4760913"/>
              <a:ext cx="14288" cy="23813"/>
            </a:xfrm>
            <a:custGeom>
              <a:avLst/>
              <a:gdLst/>
              <a:ahLst/>
              <a:cxnLst>
                <a:cxn ang="0">
                  <a:pos x="24" y="4"/>
                </a:cxn>
                <a:cxn ang="0">
                  <a:pos x="24" y="4"/>
                </a:cxn>
                <a:cxn ang="0">
                  <a:pos x="12" y="23"/>
                </a:cxn>
                <a:cxn ang="0">
                  <a:pos x="12" y="23"/>
                </a:cxn>
                <a:cxn ang="0">
                  <a:pos x="5" y="36"/>
                </a:cxn>
                <a:cxn ang="0">
                  <a:pos x="0" y="49"/>
                </a:cxn>
                <a:cxn ang="0">
                  <a:pos x="0" y="49"/>
                </a:cxn>
                <a:cxn ang="0">
                  <a:pos x="0" y="51"/>
                </a:cxn>
                <a:cxn ang="0">
                  <a:pos x="0" y="54"/>
                </a:cxn>
                <a:cxn ang="0">
                  <a:pos x="3" y="57"/>
                </a:cxn>
                <a:cxn ang="0">
                  <a:pos x="5" y="58"/>
                </a:cxn>
                <a:cxn ang="0">
                  <a:pos x="7" y="58"/>
                </a:cxn>
                <a:cxn ang="0">
                  <a:pos x="9" y="57"/>
                </a:cxn>
                <a:cxn ang="0">
                  <a:pos x="10" y="55"/>
                </a:cxn>
                <a:cxn ang="0">
                  <a:pos x="10" y="55"/>
                </a:cxn>
                <a:cxn ang="0">
                  <a:pos x="20" y="31"/>
                </a:cxn>
                <a:cxn ang="0">
                  <a:pos x="20" y="31"/>
                </a:cxn>
                <a:cxn ang="0">
                  <a:pos x="26" y="20"/>
                </a:cxn>
                <a:cxn ang="0">
                  <a:pos x="33" y="10"/>
                </a:cxn>
                <a:cxn ang="0">
                  <a:pos x="33" y="10"/>
                </a:cxn>
                <a:cxn ang="0">
                  <a:pos x="34" y="7"/>
                </a:cxn>
                <a:cxn ang="0">
                  <a:pos x="33" y="4"/>
                </a:cxn>
                <a:cxn ang="0">
                  <a:pos x="30" y="2"/>
                </a:cxn>
                <a:cxn ang="0">
                  <a:pos x="26" y="0"/>
                </a:cxn>
                <a:cxn ang="0">
                  <a:pos x="25" y="2"/>
                </a:cxn>
                <a:cxn ang="0">
                  <a:pos x="24" y="4"/>
                </a:cxn>
                <a:cxn ang="0">
                  <a:pos x="24" y="4"/>
                </a:cxn>
              </a:cxnLst>
              <a:rect l="0" t="0" r="r" b="b"/>
              <a:pathLst>
                <a:path w="34" h="58">
                  <a:moveTo>
                    <a:pt x="24" y="4"/>
                  </a:moveTo>
                  <a:lnTo>
                    <a:pt x="24" y="4"/>
                  </a:lnTo>
                  <a:lnTo>
                    <a:pt x="12" y="23"/>
                  </a:lnTo>
                  <a:lnTo>
                    <a:pt x="12" y="23"/>
                  </a:lnTo>
                  <a:lnTo>
                    <a:pt x="5" y="36"/>
                  </a:lnTo>
                  <a:lnTo>
                    <a:pt x="0" y="49"/>
                  </a:lnTo>
                  <a:lnTo>
                    <a:pt x="0" y="49"/>
                  </a:lnTo>
                  <a:lnTo>
                    <a:pt x="0" y="51"/>
                  </a:lnTo>
                  <a:lnTo>
                    <a:pt x="0" y="54"/>
                  </a:lnTo>
                  <a:lnTo>
                    <a:pt x="3" y="57"/>
                  </a:lnTo>
                  <a:lnTo>
                    <a:pt x="5" y="58"/>
                  </a:lnTo>
                  <a:lnTo>
                    <a:pt x="7" y="58"/>
                  </a:lnTo>
                  <a:lnTo>
                    <a:pt x="9" y="57"/>
                  </a:lnTo>
                  <a:lnTo>
                    <a:pt x="10" y="55"/>
                  </a:lnTo>
                  <a:lnTo>
                    <a:pt x="10" y="55"/>
                  </a:lnTo>
                  <a:lnTo>
                    <a:pt x="20" y="31"/>
                  </a:lnTo>
                  <a:lnTo>
                    <a:pt x="20" y="31"/>
                  </a:lnTo>
                  <a:lnTo>
                    <a:pt x="26" y="20"/>
                  </a:lnTo>
                  <a:lnTo>
                    <a:pt x="33" y="10"/>
                  </a:lnTo>
                  <a:lnTo>
                    <a:pt x="33" y="10"/>
                  </a:lnTo>
                  <a:lnTo>
                    <a:pt x="34" y="7"/>
                  </a:lnTo>
                  <a:lnTo>
                    <a:pt x="33" y="4"/>
                  </a:lnTo>
                  <a:lnTo>
                    <a:pt x="30" y="2"/>
                  </a:lnTo>
                  <a:lnTo>
                    <a:pt x="26" y="0"/>
                  </a:lnTo>
                  <a:lnTo>
                    <a:pt x="25" y="2"/>
                  </a:lnTo>
                  <a:lnTo>
                    <a:pt x="24" y="4"/>
                  </a:lnTo>
                  <a:lnTo>
                    <a:pt x="2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49" name="Freeform 1161"/>
            <p:cNvSpPr/>
            <p:nvPr/>
          </p:nvSpPr>
          <p:spPr bwMode="auto">
            <a:xfrm>
              <a:off x="6943726" y="4765675"/>
              <a:ext cx="9525" cy="26988"/>
            </a:xfrm>
            <a:custGeom>
              <a:avLst/>
              <a:gdLst/>
              <a:ahLst/>
              <a:cxnLst>
                <a:cxn ang="0">
                  <a:pos x="12" y="5"/>
                </a:cxn>
                <a:cxn ang="0">
                  <a:pos x="12" y="5"/>
                </a:cxn>
                <a:cxn ang="0">
                  <a:pos x="10" y="20"/>
                </a:cxn>
                <a:cxn ang="0">
                  <a:pos x="9" y="34"/>
                </a:cxn>
                <a:cxn ang="0">
                  <a:pos x="5" y="47"/>
                </a:cxn>
                <a:cxn ang="0">
                  <a:pos x="0" y="60"/>
                </a:cxn>
                <a:cxn ang="0">
                  <a:pos x="0" y="60"/>
                </a:cxn>
                <a:cxn ang="0">
                  <a:pos x="0" y="63"/>
                </a:cxn>
                <a:cxn ang="0">
                  <a:pos x="0" y="64"/>
                </a:cxn>
                <a:cxn ang="0">
                  <a:pos x="3" y="68"/>
                </a:cxn>
                <a:cxn ang="0">
                  <a:pos x="5" y="68"/>
                </a:cxn>
                <a:cxn ang="0">
                  <a:pos x="7" y="68"/>
                </a:cxn>
                <a:cxn ang="0">
                  <a:pos x="9" y="68"/>
                </a:cxn>
                <a:cxn ang="0">
                  <a:pos x="10" y="66"/>
                </a:cxn>
                <a:cxn ang="0">
                  <a:pos x="10" y="66"/>
                </a:cxn>
                <a:cxn ang="0">
                  <a:pos x="16" y="51"/>
                </a:cxn>
                <a:cxn ang="0">
                  <a:pos x="20" y="37"/>
                </a:cxn>
                <a:cxn ang="0">
                  <a:pos x="22" y="21"/>
                </a:cxn>
                <a:cxn ang="0">
                  <a:pos x="22" y="5"/>
                </a:cxn>
                <a:cxn ang="0">
                  <a:pos x="22" y="5"/>
                </a:cxn>
                <a:cxn ang="0">
                  <a:pos x="22" y="4"/>
                </a:cxn>
                <a:cxn ang="0">
                  <a:pos x="21" y="2"/>
                </a:cxn>
                <a:cxn ang="0">
                  <a:pos x="17" y="0"/>
                </a:cxn>
                <a:cxn ang="0">
                  <a:pos x="13" y="2"/>
                </a:cxn>
                <a:cxn ang="0">
                  <a:pos x="12" y="4"/>
                </a:cxn>
                <a:cxn ang="0">
                  <a:pos x="12" y="5"/>
                </a:cxn>
                <a:cxn ang="0">
                  <a:pos x="12" y="5"/>
                </a:cxn>
              </a:cxnLst>
              <a:rect l="0" t="0" r="r" b="b"/>
              <a:pathLst>
                <a:path w="22" h="68">
                  <a:moveTo>
                    <a:pt x="12" y="5"/>
                  </a:moveTo>
                  <a:lnTo>
                    <a:pt x="12" y="5"/>
                  </a:lnTo>
                  <a:lnTo>
                    <a:pt x="10" y="20"/>
                  </a:lnTo>
                  <a:lnTo>
                    <a:pt x="9" y="34"/>
                  </a:lnTo>
                  <a:lnTo>
                    <a:pt x="5" y="47"/>
                  </a:lnTo>
                  <a:lnTo>
                    <a:pt x="0" y="60"/>
                  </a:lnTo>
                  <a:lnTo>
                    <a:pt x="0" y="60"/>
                  </a:lnTo>
                  <a:lnTo>
                    <a:pt x="0" y="63"/>
                  </a:lnTo>
                  <a:lnTo>
                    <a:pt x="0" y="64"/>
                  </a:lnTo>
                  <a:lnTo>
                    <a:pt x="3" y="68"/>
                  </a:lnTo>
                  <a:lnTo>
                    <a:pt x="5" y="68"/>
                  </a:lnTo>
                  <a:lnTo>
                    <a:pt x="7" y="68"/>
                  </a:lnTo>
                  <a:lnTo>
                    <a:pt x="9" y="68"/>
                  </a:lnTo>
                  <a:lnTo>
                    <a:pt x="10" y="66"/>
                  </a:lnTo>
                  <a:lnTo>
                    <a:pt x="10" y="66"/>
                  </a:lnTo>
                  <a:lnTo>
                    <a:pt x="16" y="51"/>
                  </a:lnTo>
                  <a:lnTo>
                    <a:pt x="20" y="37"/>
                  </a:lnTo>
                  <a:lnTo>
                    <a:pt x="22" y="21"/>
                  </a:lnTo>
                  <a:lnTo>
                    <a:pt x="22" y="5"/>
                  </a:lnTo>
                  <a:lnTo>
                    <a:pt x="22" y="5"/>
                  </a:lnTo>
                  <a:lnTo>
                    <a:pt x="22" y="4"/>
                  </a:lnTo>
                  <a:lnTo>
                    <a:pt x="21" y="2"/>
                  </a:lnTo>
                  <a:lnTo>
                    <a:pt x="17" y="0"/>
                  </a:lnTo>
                  <a:lnTo>
                    <a:pt x="13" y="2"/>
                  </a:lnTo>
                  <a:lnTo>
                    <a:pt x="12" y="4"/>
                  </a:lnTo>
                  <a:lnTo>
                    <a:pt x="12" y="5"/>
                  </a:lnTo>
                  <a:lnTo>
                    <a:pt x="1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50" name="Freeform 1162"/>
            <p:cNvSpPr/>
            <p:nvPr/>
          </p:nvSpPr>
          <p:spPr bwMode="auto">
            <a:xfrm>
              <a:off x="6973888" y="4759325"/>
              <a:ext cx="6350" cy="25400"/>
            </a:xfrm>
            <a:custGeom>
              <a:avLst/>
              <a:gdLst/>
              <a:ahLst/>
              <a:cxnLst>
                <a:cxn ang="0">
                  <a:pos x="9" y="2"/>
                </a:cxn>
                <a:cxn ang="0">
                  <a:pos x="9" y="2"/>
                </a:cxn>
                <a:cxn ang="0">
                  <a:pos x="8" y="1"/>
                </a:cxn>
                <a:cxn ang="0">
                  <a:pos x="5" y="0"/>
                </a:cxn>
                <a:cxn ang="0">
                  <a:pos x="4" y="1"/>
                </a:cxn>
                <a:cxn ang="0">
                  <a:pos x="2" y="2"/>
                </a:cxn>
                <a:cxn ang="0">
                  <a:pos x="0" y="6"/>
                </a:cxn>
                <a:cxn ang="0">
                  <a:pos x="0" y="7"/>
                </a:cxn>
                <a:cxn ang="0">
                  <a:pos x="1" y="10"/>
                </a:cxn>
                <a:cxn ang="0">
                  <a:pos x="1" y="10"/>
                </a:cxn>
                <a:cxn ang="0">
                  <a:pos x="4" y="14"/>
                </a:cxn>
                <a:cxn ang="0">
                  <a:pos x="4" y="19"/>
                </a:cxn>
                <a:cxn ang="0">
                  <a:pos x="4" y="28"/>
                </a:cxn>
                <a:cxn ang="0">
                  <a:pos x="4" y="56"/>
                </a:cxn>
                <a:cxn ang="0">
                  <a:pos x="4" y="56"/>
                </a:cxn>
                <a:cxn ang="0">
                  <a:pos x="4" y="57"/>
                </a:cxn>
                <a:cxn ang="0">
                  <a:pos x="5" y="60"/>
                </a:cxn>
                <a:cxn ang="0">
                  <a:pos x="9" y="61"/>
                </a:cxn>
                <a:cxn ang="0">
                  <a:pos x="13" y="60"/>
                </a:cxn>
                <a:cxn ang="0">
                  <a:pos x="14" y="57"/>
                </a:cxn>
                <a:cxn ang="0">
                  <a:pos x="16" y="56"/>
                </a:cxn>
                <a:cxn ang="0">
                  <a:pos x="16" y="20"/>
                </a:cxn>
                <a:cxn ang="0">
                  <a:pos x="16" y="20"/>
                </a:cxn>
                <a:cxn ang="0">
                  <a:pos x="14" y="11"/>
                </a:cxn>
                <a:cxn ang="0">
                  <a:pos x="13" y="6"/>
                </a:cxn>
                <a:cxn ang="0">
                  <a:pos x="9" y="2"/>
                </a:cxn>
                <a:cxn ang="0">
                  <a:pos x="9" y="2"/>
                </a:cxn>
              </a:cxnLst>
              <a:rect l="0" t="0" r="r" b="b"/>
              <a:pathLst>
                <a:path w="16" h="61">
                  <a:moveTo>
                    <a:pt x="9" y="2"/>
                  </a:moveTo>
                  <a:lnTo>
                    <a:pt x="9" y="2"/>
                  </a:lnTo>
                  <a:lnTo>
                    <a:pt x="8" y="1"/>
                  </a:lnTo>
                  <a:lnTo>
                    <a:pt x="5" y="0"/>
                  </a:lnTo>
                  <a:lnTo>
                    <a:pt x="4" y="1"/>
                  </a:lnTo>
                  <a:lnTo>
                    <a:pt x="2" y="2"/>
                  </a:lnTo>
                  <a:lnTo>
                    <a:pt x="0" y="6"/>
                  </a:lnTo>
                  <a:lnTo>
                    <a:pt x="0" y="7"/>
                  </a:lnTo>
                  <a:lnTo>
                    <a:pt x="1" y="10"/>
                  </a:lnTo>
                  <a:lnTo>
                    <a:pt x="1" y="10"/>
                  </a:lnTo>
                  <a:lnTo>
                    <a:pt x="4" y="14"/>
                  </a:lnTo>
                  <a:lnTo>
                    <a:pt x="4" y="19"/>
                  </a:lnTo>
                  <a:lnTo>
                    <a:pt x="4" y="28"/>
                  </a:lnTo>
                  <a:lnTo>
                    <a:pt x="4" y="56"/>
                  </a:lnTo>
                  <a:lnTo>
                    <a:pt x="4" y="56"/>
                  </a:lnTo>
                  <a:lnTo>
                    <a:pt x="4" y="57"/>
                  </a:lnTo>
                  <a:lnTo>
                    <a:pt x="5" y="60"/>
                  </a:lnTo>
                  <a:lnTo>
                    <a:pt x="9" y="61"/>
                  </a:lnTo>
                  <a:lnTo>
                    <a:pt x="13" y="60"/>
                  </a:lnTo>
                  <a:lnTo>
                    <a:pt x="14" y="57"/>
                  </a:lnTo>
                  <a:lnTo>
                    <a:pt x="16" y="56"/>
                  </a:lnTo>
                  <a:lnTo>
                    <a:pt x="16" y="20"/>
                  </a:lnTo>
                  <a:lnTo>
                    <a:pt x="16" y="20"/>
                  </a:lnTo>
                  <a:lnTo>
                    <a:pt x="14" y="11"/>
                  </a:lnTo>
                  <a:lnTo>
                    <a:pt x="13" y="6"/>
                  </a:lnTo>
                  <a:lnTo>
                    <a:pt x="9" y="2"/>
                  </a:lnTo>
                  <a:lnTo>
                    <a:pt x="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51" name="Freeform 1163"/>
            <p:cNvSpPr/>
            <p:nvPr/>
          </p:nvSpPr>
          <p:spPr bwMode="auto">
            <a:xfrm>
              <a:off x="7008813" y="4741863"/>
              <a:ext cx="7938" cy="19050"/>
            </a:xfrm>
            <a:custGeom>
              <a:avLst/>
              <a:gdLst/>
              <a:ahLst/>
              <a:cxnLst>
                <a:cxn ang="0">
                  <a:pos x="8" y="5"/>
                </a:cxn>
                <a:cxn ang="0">
                  <a:pos x="8" y="5"/>
                </a:cxn>
                <a:cxn ang="0">
                  <a:pos x="7" y="14"/>
                </a:cxn>
                <a:cxn ang="0">
                  <a:pos x="4" y="24"/>
                </a:cxn>
                <a:cxn ang="0">
                  <a:pos x="2" y="34"/>
                </a:cxn>
                <a:cxn ang="0">
                  <a:pos x="0" y="43"/>
                </a:cxn>
                <a:cxn ang="0">
                  <a:pos x="0" y="43"/>
                </a:cxn>
                <a:cxn ang="0">
                  <a:pos x="0" y="46"/>
                </a:cxn>
                <a:cxn ang="0">
                  <a:pos x="2" y="47"/>
                </a:cxn>
                <a:cxn ang="0">
                  <a:pos x="6" y="48"/>
                </a:cxn>
                <a:cxn ang="0">
                  <a:pos x="10" y="47"/>
                </a:cxn>
                <a:cxn ang="0">
                  <a:pos x="11" y="46"/>
                </a:cxn>
                <a:cxn ang="0">
                  <a:pos x="12" y="43"/>
                </a:cxn>
                <a:cxn ang="0">
                  <a:pos x="12" y="43"/>
                </a:cxn>
                <a:cxn ang="0">
                  <a:pos x="14" y="34"/>
                </a:cxn>
                <a:cxn ang="0">
                  <a:pos x="16" y="24"/>
                </a:cxn>
                <a:cxn ang="0">
                  <a:pos x="17" y="14"/>
                </a:cxn>
                <a:cxn ang="0">
                  <a:pos x="19" y="5"/>
                </a:cxn>
                <a:cxn ang="0">
                  <a:pos x="19" y="5"/>
                </a:cxn>
                <a:cxn ang="0">
                  <a:pos x="19" y="3"/>
                </a:cxn>
                <a:cxn ang="0">
                  <a:pos x="17" y="1"/>
                </a:cxn>
                <a:cxn ang="0">
                  <a:pos x="14" y="0"/>
                </a:cxn>
                <a:cxn ang="0">
                  <a:pos x="10" y="1"/>
                </a:cxn>
                <a:cxn ang="0">
                  <a:pos x="8" y="3"/>
                </a:cxn>
                <a:cxn ang="0">
                  <a:pos x="8" y="5"/>
                </a:cxn>
                <a:cxn ang="0">
                  <a:pos x="8" y="5"/>
                </a:cxn>
              </a:cxnLst>
              <a:rect l="0" t="0" r="r" b="b"/>
              <a:pathLst>
                <a:path w="19" h="48">
                  <a:moveTo>
                    <a:pt x="8" y="5"/>
                  </a:moveTo>
                  <a:lnTo>
                    <a:pt x="8" y="5"/>
                  </a:lnTo>
                  <a:lnTo>
                    <a:pt x="7" y="14"/>
                  </a:lnTo>
                  <a:lnTo>
                    <a:pt x="4" y="24"/>
                  </a:lnTo>
                  <a:lnTo>
                    <a:pt x="2" y="34"/>
                  </a:lnTo>
                  <a:lnTo>
                    <a:pt x="0" y="43"/>
                  </a:lnTo>
                  <a:lnTo>
                    <a:pt x="0" y="43"/>
                  </a:lnTo>
                  <a:lnTo>
                    <a:pt x="0" y="46"/>
                  </a:lnTo>
                  <a:lnTo>
                    <a:pt x="2" y="47"/>
                  </a:lnTo>
                  <a:lnTo>
                    <a:pt x="6" y="48"/>
                  </a:lnTo>
                  <a:lnTo>
                    <a:pt x="10" y="47"/>
                  </a:lnTo>
                  <a:lnTo>
                    <a:pt x="11" y="46"/>
                  </a:lnTo>
                  <a:lnTo>
                    <a:pt x="12" y="43"/>
                  </a:lnTo>
                  <a:lnTo>
                    <a:pt x="12" y="43"/>
                  </a:lnTo>
                  <a:lnTo>
                    <a:pt x="14" y="34"/>
                  </a:lnTo>
                  <a:lnTo>
                    <a:pt x="16" y="24"/>
                  </a:lnTo>
                  <a:lnTo>
                    <a:pt x="17" y="14"/>
                  </a:lnTo>
                  <a:lnTo>
                    <a:pt x="19" y="5"/>
                  </a:lnTo>
                  <a:lnTo>
                    <a:pt x="19" y="5"/>
                  </a:lnTo>
                  <a:lnTo>
                    <a:pt x="19" y="3"/>
                  </a:lnTo>
                  <a:lnTo>
                    <a:pt x="17" y="1"/>
                  </a:lnTo>
                  <a:lnTo>
                    <a:pt x="14" y="0"/>
                  </a:lnTo>
                  <a:lnTo>
                    <a:pt x="10" y="1"/>
                  </a:lnTo>
                  <a:lnTo>
                    <a:pt x="8" y="3"/>
                  </a:lnTo>
                  <a:lnTo>
                    <a:pt x="8" y="5"/>
                  </a:lnTo>
                  <a:lnTo>
                    <a:pt x="8"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52" name="Freeform 1164"/>
            <p:cNvSpPr/>
            <p:nvPr/>
          </p:nvSpPr>
          <p:spPr bwMode="auto">
            <a:xfrm>
              <a:off x="6281738" y="4064000"/>
              <a:ext cx="747713" cy="677863"/>
            </a:xfrm>
            <a:custGeom>
              <a:avLst/>
              <a:gdLst/>
              <a:ahLst/>
              <a:cxnLst>
                <a:cxn ang="0">
                  <a:pos x="18" y="753"/>
                </a:cxn>
                <a:cxn ang="0">
                  <a:pos x="47" y="535"/>
                </a:cxn>
                <a:cxn ang="0">
                  <a:pos x="90" y="437"/>
                </a:cxn>
                <a:cxn ang="0">
                  <a:pos x="231" y="244"/>
                </a:cxn>
                <a:cxn ang="0">
                  <a:pos x="357" y="145"/>
                </a:cxn>
                <a:cxn ang="0">
                  <a:pos x="570" y="53"/>
                </a:cxn>
                <a:cxn ang="0">
                  <a:pos x="728" y="17"/>
                </a:cxn>
                <a:cxn ang="0">
                  <a:pos x="857" y="5"/>
                </a:cxn>
                <a:cxn ang="0">
                  <a:pos x="927" y="0"/>
                </a:cxn>
                <a:cxn ang="0">
                  <a:pos x="946" y="1"/>
                </a:cxn>
                <a:cxn ang="0">
                  <a:pos x="969" y="4"/>
                </a:cxn>
                <a:cxn ang="0">
                  <a:pos x="1101" y="8"/>
                </a:cxn>
                <a:cxn ang="0">
                  <a:pos x="1240" y="36"/>
                </a:cxn>
                <a:cxn ang="0">
                  <a:pos x="1420" y="86"/>
                </a:cxn>
                <a:cxn ang="0">
                  <a:pos x="1601" y="199"/>
                </a:cxn>
                <a:cxn ang="0">
                  <a:pos x="1725" y="331"/>
                </a:cxn>
                <a:cxn ang="0">
                  <a:pos x="1818" y="485"/>
                </a:cxn>
                <a:cxn ang="0">
                  <a:pos x="1856" y="642"/>
                </a:cxn>
                <a:cxn ang="0">
                  <a:pos x="1872" y="850"/>
                </a:cxn>
                <a:cxn ang="0">
                  <a:pos x="1882" y="983"/>
                </a:cxn>
                <a:cxn ang="0">
                  <a:pos x="1849" y="1047"/>
                </a:cxn>
                <a:cxn ang="0">
                  <a:pos x="1830" y="931"/>
                </a:cxn>
                <a:cxn ang="0">
                  <a:pos x="1815" y="747"/>
                </a:cxn>
                <a:cxn ang="0">
                  <a:pos x="1774" y="507"/>
                </a:cxn>
                <a:cxn ang="0">
                  <a:pos x="1687" y="362"/>
                </a:cxn>
                <a:cxn ang="0">
                  <a:pos x="1538" y="210"/>
                </a:cxn>
                <a:cxn ang="0">
                  <a:pos x="1338" y="110"/>
                </a:cxn>
                <a:cxn ang="0">
                  <a:pos x="1201" y="77"/>
                </a:cxn>
                <a:cxn ang="0">
                  <a:pos x="1044" y="55"/>
                </a:cxn>
                <a:cxn ang="0">
                  <a:pos x="942" y="50"/>
                </a:cxn>
                <a:cxn ang="0">
                  <a:pos x="808" y="55"/>
                </a:cxn>
                <a:cxn ang="0">
                  <a:pos x="683" y="77"/>
                </a:cxn>
                <a:cxn ang="0">
                  <a:pos x="509" y="123"/>
                </a:cxn>
                <a:cxn ang="0">
                  <a:pos x="345" y="210"/>
                </a:cxn>
                <a:cxn ang="0">
                  <a:pos x="170" y="397"/>
                </a:cxn>
                <a:cxn ang="0">
                  <a:pos x="98" y="540"/>
                </a:cxn>
                <a:cxn ang="0">
                  <a:pos x="68" y="747"/>
                </a:cxn>
                <a:cxn ang="0">
                  <a:pos x="53" y="955"/>
                </a:cxn>
                <a:cxn ang="0">
                  <a:pos x="85" y="1155"/>
                </a:cxn>
                <a:cxn ang="0">
                  <a:pos x="128" y="1280"/>
                </a:cxn>
                <a:cxn ang="0">
                  <a:pos x="183" y="1364"/>
                </a:cxn>
                <a:cxn ang="0">
                  <a:pos x="263" y="1454"/>
                </a:cxn>
                <a:cxn ang="0">
                  <a:pos x="475" y="1576"/>
                </a:cxn>
                <a:cxn ang="0">
                  <a:pos x="739" y="1645"/>
                </a:cxn>
                <a:cxn ang="0">
                  <a:pos x="942" y="1659"/>
                </a:cxn>
                <a:cxn ang="0">
                  <a:pos x="1052" y="1655"/>
                </a:cxn>
                <a:cxn ang="0">
                  <a:pos x="1062" y="1701"/>
                </a:cxn>
                <a:cxn ang="0">
                  <a:pos x="942" y="1705"/>
                </a:cxn>
                <a:cxn ang="0">
                  <a:pos x="731" y="1688"/>
                </a:cxn>
                <a:cxn ang="0">
                  <a:pos x="598" y="1666"/>
                </a:cxn>
                <a:cxn ang="0">
                  <a:pos x="490" y="1629"/>
                </a:cxn>
                <a:cxn ang="0">
                  <a:pos x="259" y="1513"/>
                </a:cxn>
                <a:cxn ang="0">
                  <a:pos x="176" y="1436"/>
                </a:cxn>
                <a:cxn ang="0">
                  <a:pos x="84" y="1301"/>
                </a:cxn>
                <a:cxn ang="0">
                  <a:pos x="46" y="1190"/>
                </a:cxn>
                <a:cxn ang="0">
                  <a:pos x="9" y="1040"/>
                </a:cxn>
                <a:cxn ang="0">
                  <a:pos x="4" y="906"/>
                </a:cxn>
              </a:cxnLst>
              <a:rect l="0" t="0" r="r" b="b"/>
              <a:pathLst>
                <a:path w="1883" h="1706">
                  <a:moveTo>
                    <a:pt x="8" y="876"/>
                  </a:moveTo>
                  <a:lnTo>
                    <a:pt x="8" y="876"/>
                  </a:lnTo>
                  <a:lnTo>
                    <a:pt x="10" y="850"/>
                  </a:lnTo>
                  <a:lnTo>
                    <a:pt x="13" y="824"/>
                  </a:lnTo>
                  <a:lnTo>
                    <a:pt x="13" y="824"/>
                  </a:lnTo>
                  <a:lnTo>
                    <a:pt x="18" y="753"/>
                  </a:lnTo>
                  <a:lnTo>
                    <a:pt x="18" y="753"/>
                  </a:lnTo>
                  <a:lnTo>
                    <a:pt x="23" y="679"/>
                  </a:lnTo>
                  <a:lnTo>
                    <a:pt x="26" y="642"/>
                  </a:lnTo>
                  <a:lnTo>
                    <a:pt x="31" y="605"/>
                  </a:lnTo>
                  <a:lnTo>
                    <a:pt x="38" y="569"/>
                  </a:lnTo>
                  <a:lnTo>
                    <a:pt x="47" y="535"/>
                  </a:lnTo>
                  <a:lnTo>
                    <a:pt x="52" y="518"/>
                  </a:lnTo>
                  <a:lnTo>
                    <a:pt x="59" y="501"/>
                  </a:lnTo>
                  <a:lnTo>
                    <a:pt x="65" y="485"/>
                  </a:lnTo>
                  <a:lnTo>
                    <a:pt x="73" y="468"/>
                  </a:lnTo>
                  <a:lnTo>
                    <a:pt x="73" y="468"/>
                  </a:lnTo>
                  <a:lnTo>
                    <a:pt x="90" y="437"/>
                  </a:lnTo>
                  <a:lnTo>
                    <a:pt x="111" y="403"/>
                  </a:lnTo>
                  <a:lnTo>
                    <a:pt x="133" y="367"/>
                  </a:lnTo>
                  <a:lnTo>
                    <a:pt x="158" y="331"/>
                  </a:lnTo>
                  <a:lnTo>
                    <a:pt x="186" y="295"/>
                  </a:lnTo>
                  <a:lnTo>
                    <a:pt x="216" y="261"/>
                  </a:lnTo>
                  <a:lnTo>
                    <a:pt x="231" y="244"/>
                  </a:lnTo>
                  <a:lnTo>
                    <a:pt x="247" y="229"/>
                  </a:lnTo>
                  <a:lnTo>
                    <a:pt x="264" y="213"/>
                  </a:lnTo>
                  <a:lnTo>
                    <a:pt x="282" y="199"/>
                  </a:lnTo>
                  <a:lnTo>
                    <a:pt x="282" y="199"/>
                  </a:lnTo>
                  <a:lnTo>
                    <a:pt x="319" y="170"/>
                  </a:lnTo>
                  <a:lnTo>
                    <a:pt x="357" y="145"/>
                  </a:lnTo>
                  <a:lnTo>
                    <a:pt x="392" y="123"/>
                  </a:lnTo>
                  <a:lnTo>
                    <a:pt x="428" y="103"/>
                  </a:lnTo>
                  <a:lnTo>
                    <a:pt x="463" y="86"/>
                  </a:lnTo>
                  <a:lnTo>
                    <a:pt x="498" y="73"/>
                  </a:lnTo>
                  <a:lnTo>
                    <a:pt x="534" y="61"/>
                  </a:lnTo>
                  <a:lnTo>
                    <a:pt x="570" y="53"/>
                  </a:lnTo>
                  <a:lnTo>
                    <a:pt x="570" y="53"/>
                  </a:lnTo>
                  <a:lnTo>
                    <a:pt x="607" y="44"/>
                  </a:lnTo>
                  <a:lnTo>
                    <a:pt x="643" y="36"/>
                  </a:lnTo>
                  <a:lnTo>
                    <a:pt x="643" y="36"/>
                  </a:lnTo>
                  <a:lnTo>
                    <a:pt x="700" y="22"/>
                  </a:lnTo>
                  <a:lnTo>
                    <a:pt x="728" y="17"/>
                  </a:lnTo>
                  <a:lnTo>
                    <a:pt x="759" y="12"/>
                  </a:lnTo>
                  <a:lnTo>
                    <a:pt x="759" y="12"/>
                  </a:lnTo>
                  <a:lnTo>
                    <a:pt x="782" y="8"/>
                  </a:lnTo>
                  <a:lnTo>
                    <a:pt x="807" y="6"/>
                  </a:lnTo>
                  <a:lnTo>
                    <a:pt x="857" y="5"/>
                  </a:lnTo>
                  <a:lnTo>
                    <a:pt x="857" y="5"/>
                  </a:lnTo>
                  <a:lnTo>
                    <a:pt x="885" y="5"/>
                  </a:lnTo>
                  <a:lnTo>
                    <a:pt x="914" y="4"/>
                  </a:lnTo>
                  <a:lnTo>
                    <a:pt x="914" y="4"/>
                  </a:lnTo>
                  <a:lnTo>
                    <a:pt x="921" y="1"/>
                  </a:lnTo>
                  <a:lnTo>
                    <a:pt x="927" y="0"/>
                  </a:lnTo>
                  <a:lnTo>
                    <a:pt x="927" y="0"/>
                  </a:lnTo>
                  <a:lnTo>
                    <a:pt x="931" y="0"/>
                  </a:lnTo>
                  <a:lnTo>
                    <a:pt x="931" y="0"/>
                  </a:lnTo>
                  <a:lnTo>
                    <a:pt x="938" y="1"/>
                  </a:lnTo>
                  <a:lnTo>
                    <a:pt x="942" y="1"/>
                  </a:lnTo>
                  <a:lnTo>
                    <a:pt x="946" y="1"/>
                  </a:lnTo>
                  <a:lnTo>
                    <a:pt x="946" y="1"/>
                  </a:lnTo>
                  <a:lnTo>
                    <a:pt x="952" y="0"/>
                  </a:lnTo>
                  <a:lnTo>
                    <a:pt x="952" y="0"/>
                  </a:lnTo>
                  <a:lnTo>
                    <a:pt x="956" y="0"/>
                  </a:lnTo>
                  <a:lnTo>
                    <a:pt x="956" y="0"/>
                  </a:lnTo>
                  <a:lnTo>
                    <a:pt x="963" y="1"/>
                  </a:lnTo>
                  <a:lnTo>
                    <a:pt x="969" y="4"/>
                  </a:lnTo>
                  <a:lnTo>
                    <a:pt x="969" y="4"/>
                  </a:lnTo>
                  <a:lnTo>
                    <a:pt x="998" y="5"/>
                  </a:lnTo>
                  <a:lnTo>
                    <a:pt x="1027" y="5"/>
                  </a:lnTo>
                  <a:lnTo>
                    <a:pt x="1027" y="5"/>
                  </a:lnTo>
                  <a:lnTo>
                    <a:pt x="1076" y="6"/>
                  </a:lnTo>
                  <a:lnTo>
                    <a:pt x="1101" y="8"/>
                  </a:lnTo>
                  <a:lnTo>
                    <a:pt x="1125" y="12"/>
                  </a:lnTo>
                  <a:lnTo>
                    <a:pt x="1125" y="12"/>
                  </a:lnTo>
                  <a:lnTo>
                    <a:pt x="1154" y="17"/>
                  </a:lnTo>
                  <a:lnTo>
                    <a:pt x="1182" y="22"/>
                  </a:lnTo>
                  <a:lnTo>
                    <a:pt x="1240" y="36"/>
                  </a:lnTo>
                  <a:lnTo>
                    <a:pt x="1240" y="36"/>
                  </a:lnTo>
                  <a:lnTo>
                    <a:pt x="1277" y="44"/>
                  </a:lnTo>
                  <a:lnTo>
                    <a:pt x="1313" y="53"/>
                  </a:lnTo>
                  <a:lnTo>
                    <a:pt x="1313" y="53"/>
                  </a:lnTo>
                  <a:lnTo>
                    <a:pt x="1350" y="61"/>
                  </a:lnTo>
                  <a:lnTo>
                    <a:pt x="1385" y="73"/>
                  </a:lnTo>
                  <a:lnTo>
                    <a:pt x="1420" y="86"/>
                  </a:lnTo>
                  <a:lnTo>
                    <a:pt x="1456" y="103"/>
                  </a:lnTo>
                  <a:lnTo>
                    <a:pt x="1491" y="123"/>
                  </a:lnTo>
                  <a:lnTo>
                    <a:pt x="1526" y="145"/>
                  </a:lnTo>
                  <a:lnTo>
                    <a:pt x="1563" y="170"/>
                  </a:lnTo>
                  <a:lnTo>
                    <a:pt x="1601" y="199"/>
                  </a:lnTo>
                  <a:lnTo>
                    <a:pt x="1601" y="199"/>
                  </a:lnTo>
                  <a:lnTo>
                    <a:pt x="1619" y="213"/>
                  </a:lnTo>
                  <a:lnTo>
                    <a:pt x="1636" y="229"/>
                  </a:lnTo>
                  <a:lnTo>
                    <a:pt x="1652" y="244"/>
                  </a:lnTo>
                  <a:lnTo>
                    <a:pt x="1668" y="261"/>
                  </a:lnTo>
                  <a:lnTo>
                    <a:pt x="1698" y="295"/>
                  </a:lnTo>
                  <a:lnTo>
                    <a:pt x="1725" y="331"/>
                  </a:lnTo>
                  <a:lnTo>
                    <a:pt x="1750" y="367"/>
                  </a:lnTo>
                  <a:lnTo>
                    <a:pt x="1772" y="403"/>
                  </a:lnTo>
                  <a:lnTo>
                    <a:pt x="1792" y="437"/>
                  </a:lnTo>
                  <a:lnTo>
                    <a:pt x="1810" y="468"/>
                  </a:lnTo>
                  <a:lnTo>
                    <a:pt x="1810" y="468"/>
                  </a:lnTo>
                  <a:lnTo>
                    <a:pt x="1818" y="485"/>
                  </a:lnTo>
                  <a:lnTo>
                    <a:pt x="1825" y="501"/>
                  </a:lnTo>
                  <a:lnTo>
                    <a:pt x="1831" y="518"/>
                  </a:lnTo>
                  <a:lnTo>
                    <a:pt x="1836" y="535"/>
                  </a:lnTo>
                  <a:lnTo>
                    <a:pt x="1846" y="569"/>
                  </a:lnTo>
                  <a:lnTo>
                    <a:pt x="1852" y="605"/>
                  </a:lnTo>
                  <a:lnTo>
                    <a:pt x="1856" y="642"/>
                  </a:lnTo>
                  <a:lnTo>
                    <a:pt x="1860" y="679"/>
                  </a:lnTo>
                  <a:lnTo>
                    <a:pt x="1865" y="753"/>
                  </a:lnTo>
                  <a:lnTo>
                    <a:pt x="1865" y="753"/>
                  </a:lnTo>
                  <a:lnTo>
                    <a:pt x="1869" y="824"/>
                  </a:lnTo>
                  <a:lnTo>
                    <a:pt x="1869" y="824"/>
                  </a:lnTo>
                  <a:lnTo>
                    <a:pt x="1872" y="850"/>
                  </a:lnTo>
                  <a:lnTo>
                    <a:pt x="1876" y="876"/>
                  </a:lnTo>
                  <a:lnTo>
                    <a:pt x="1876" y="876"/>
                  </a:lnTo>
                  <a:lnTo>
                    <a:pt x="1880" y="906"/>
                  </a:lnTo>
                  <a:lnTo>
                    <a:pt x="1882" y="938"/>
                  </a:lnTo>
                  <a:lnTo>
                    <a:pt x="1883" y="969"/>
                  </a:lnTo>
                  <a:lnTo>
                    <a:pt x="1882" y="983"/>
                  </a:lnTo>
                  <a:lnTo>
                    <a:pt x="1881" y="999"/>
                  </a:lnTo>
                  <a:lnTo>
                    <a:pt x="1881" y="999"/>
                  </a:lnTo>
                  <a:lnTo>
                    <a:pt x="1869" y="1068"/>
                  </a:lnTo>
                  <a:lnTo>
                    <a:pt x="1869" y="1068"/>
                  </a:lnTo>
                  <a:lnTo>
                    <a:pt x="1860" y="1057"/>
                  </a:lnTo>
                  <a:lnTo>
                    <a:pt x="1849" y="1047"/>
                  </a:lnTo>
                  <a:lnTo>
                    <a:pt x="1838" y="1038"/>
                  </a:lnTo>
                  <a:lnTo>
                    <a:pt x="1826" y="1029"/>
                  </a:lnTo>
                  <a:lnTo>
                    <a:pt x="1826" y="1029"/>
                  </a:lnTo>
                  <a:lnTo>
                    <a:pt x="1827" y="1006"/>
                  </a:lnTo>
                  <a:lnTo>
                    <a:pt x="1829" y="981"/>
                  </a:lnTo>
                  <a:lnTo>
                    <a:pt x="1830" y="931"/>
                  </a:lnTo>
                  <a:lnTo>
                    <a:pt x="1827" y="879"/>
                  </a:lnTo>
                  <a:lnTo>
                    <a:pt x="1822" y="824"/>
                  </a:lnTo>
                  <a:lnTo>
                    <a:pt x="1822" y="824"/>
                  </a:lnTo>
                  <a:lnTo>
                    <a:pt x="1818" y="786"/>
                  </a:lnTo>
                  <a:lnTo>
                    <a:pt x="1815" y="747"/>
                  </a:lnTo>
                  <a:lnTo>
                    <a:pt x="1815" y="747"/>
                  </a:lnTo>
                  <a:lnTo>
                    <a:pt x="1810" y="676"/>
                  </a:lnTo>
                  <a:lnTo>
                    <a:pt x="1806" y="642"/>
                  </a:lnTo>
                  <a:lnTo>
                    <a:pt x="1801" y="607"/>
                  </a:lnTo>
                  <a:lnTo>
                    <a:pt x="1795" y="573"/>
                  </a:lnTo>
                  <a:lnTo>
                    <a:pt x="1785" y="540"/>
                  </a:lnTo>
                  <a:lnTo>
                    <a:pt x="1774" y="507"/>
                  </a:lnTo>
                  <a:lnTo>
                    <a:pt x="1767" y="492"/>
                  </a:lnTo>
                  <a:lnTo>
                    <a:pt x="1759" y="476"/>
                  </a:lnTo>
                  <a:lnTo>
                    <a:pt x="1759" y="476"/>
                  </a:lnTo>
                  <a:lnTo>
                    <a:pt x="1737" y="437"/>
                  </a:lnTo>
                  <a:lnTo>
                    <a:pt x="1713" y="397"/>
                  </a:lnTo>
                  <a:lnTo>
                    <a:pt x="1687" y="362"/>
                  </a:lnTo>
                  <a:lnTo>
                    <a:pt x="1660" y="327"/>
                  </a:lnTo>
                  <a:lnTo>
                    <a:pt x="1631" y="294"/>
                  </a:lnTo>
                  <a:lnTo>
                    <a:pt x="1601" y="264"/>
                  </a:lnTo>
                  <a:lnTo>
                    <a:pt x="1571" y="235"/>
                  </a:lnTo>
                  <a:lnTo>
                    <a:pt x="1538" y="210"/>
                  </a:lnTo>
                  <a:lnTo>
                    <a:pt x="1538" y="210"/>
                  </a:lnTo>
                  <a:lnTo>
                    <a:pt x="1508" y="189"/>
                  </a:lnTo>
                  <a:lnTo>
                    <a:pt x="1475" y="170"/>
                  </a:lnTo>
                  <a:lnTo>
                    <a:pt x="1443" y="152"/>
                  </a:lnTo>
                  <a:lnTo>
                    <a:pt x="1410" y="136"/>
                  </a:lnTo>
                  <a:lnTo>
                    <a:pt x="1375" y="123"/>
                  </a:lnTo>
                  <a:lnTo>
                    <a:pt x="1338" y="110"/>
                  </a:lnTo>
                  <a:lnTo>
                    <a:pt x="1301" y="101"/>
                  </a:lnTo>
                  <a:lnTo>
                    <a:pt x="1262" y="91"/>
                  </a:lnTo>
                  <a:lnTo>
                    <a:pt x="1262" y="91"/>
                  </a:lnTo>
                  <a:lnTo>
                    <a:pt x="1231" y="85"/>
                  </a:lnTo>
                  <a:lnTo>
                    <a:pt x="1201" y="77"/>
                  </a:lnTo>
                  <a:lnTo>
                    <a:pt x="1201" y="77"/>
                  </a:lnTo>
                  <a:lnTo>
                    <a:pt x="1171" y="69"/>
                  </a:lnTo>
                  <a:lnTo>
                    <a:pt x="1139" y="63"/>
                  </a:lnTo>
                  <a:lnTo>
                    <a:pt x="1108" y="57"/>
                  </a:lnTo>
                  <a:lnTo>
                    <a:pt x="1075" y="55"/>
                  </a:lnTo>
                  <a:lnTo>
                    <a:pt x="1075" y="55"/>
                  </a:lnTo>
                  <a:lnTo>
                    <a:pt x="1044" y="55"/>
                  </a:lnTo>
                  <a:lnTo>
                    <a:pt x="1044" y="55"/>
                  </a:lnTo>
                  <a:lnTo>
                    <a:pt x="993" y="52"/>
                  </a:lnTo>
                  <a:lnTo>
                    <a:pt x="968" y="51"/>
                  </a:lnTo>
                  <a:lnTo>
                    <a:pt x="942" y="50"/>
                  </a:lnTo>
                  <a:lnTo>
                    <a:pt x="942" y="48"/>
                  </a:lnTo>
                  <a:lnTo>
                    <a:pt x="942" y="50"/>
                  </a:lnTo>
                  <a:lnTo>
                    <a:pt x="942" y="50"/>
                  </a:lnTo>
                  <a:lnTo>
                    <a:pt x="916" y="51"/>
                  </a:lnTo>
                  <a:lnTo>
                    <a:pt x="889" y="52"/>
                  </a:lnTo>
                  <a:lnTo>
                    <a:pt x="838" y="55"/>
                  </a:lnTo>
                  <a:lnTo>
                    <a:pt x="838" y="55"/>
                  </a:lnTo>
                  <a:lnTo>
                    <a:pt x="808" y="55"/>
                  </a:lnTo>
                  <a:lnTo>
                    <a:pt x="808" y="55"/>
                  </a:lnTo>
                  <a:lnTo>
                    <a:pt x="776" y="57"/>
                  </a:lnTo>
                  <a:lnTo>
                    <a:pt x="744" y="63"/>
                  </a:lnTo>
                  <a:lnTo>
                    <a:pt x="713" y="69"/>
                  </a:lnTo>
                  <a:lnTo>
                    <a:pt x="683" y="77"/>
                  </a:lnTo>
                  <a:lnTo>
                    <a:pt x="683" y="77"/>
                  </a:lnTo>
                  <a:lnTo>
                    <a:pt x="653" y="85"/>
                  </a:lnTo>
                  <a:lnTo>
                    <a:pt x="621" y="91"/>
                  </a:lnTo>
                  <a:lnTo>
                    <a:pt x="621" y="91"/>
                  </a:lnTo>
                  <a:lnTo>
                    <a:pt x="582" y="101"/>
                  </a:lnTo>
                  <a:lnTo>
                    <a:pt x="545" y="110"/>
                  </a:lnTo>
                  <a:lnTo>
                    <a:pt x="509" y="123"/>
                  </a:lnTo>
                  <a:lnTo>
                    <a:pt x="473" y="136"/>
                  </a:lnTo>
                  <a:lnTo>
                    <a:pt x="439" y="152"/>
                  </a:lnTo>
                  <a:lnTo>
                    <a:pt x="407" y="170"/>
                  </a:lnTo>
                  <a:lnTo>
                    <a:pt x="375" y="189"/>
                  </a:lnTo>
                  <a:lnTo>
                    <a:pt x="345" y="210"/>
                  </a:lnTo>
                  <a:lnTo>
                    <a:pt x="345" y="210"/>
                  </a:lnTo>
                  <a:lnTo>
                    <a:pt x="312" y="235"/>
                  </a:lnTo>
                  <a:lnTo>
                    <a:pt x="281" y="264"/>
                  </a:lnTo>
                  <a:lnTo>
                    <a:pt x="251" y="294"/>
                  </a:lnTo>
                  <a:lnTo>
                    <a:pt x="222" y="327"/>
                  </a:lnTo>
                  <a:lnTo>
                    <a:pt x="195" y="362"/>
                  </a:lnTo>
                  <a:lnTo>
                    <a:pt x="170" y="397"/>
                  </a:lnTo>
                  <a:lnTo>
                    <a:pt x="145" y="437"/>
                  </a:lnTo>
                  <a:lnTo>
                    <a:pt x="124" y="476"/>
                  </a:lnTo>
                  <a:lnTo>
                    <a:pt x="124" y="476"/>
                  </a:lnTo>
                  <a:lnTo>
                    <a:pt x="116" y="492"/>
                  </a:lnTo>
                  <a:lnTo>
                    <a:pt x="108" y="507"/>
                  </a:lnTo>
                  <a:lnTo>
                    <a:pt x="98" y="540"/>
                  </a:lnTo>
                  <a:lnTo>
                    <a:pt x="89" y="573"/>
                  </a:lnTo>
                  <a:lnTo>
                    <a:pt x="81" y="607"/>
                  </a:lnTo>
                  <a:lnTo>
                    <a:pt x="77" y="642"/>
                  </a:lnTo>
                  <a:lnTo>
                    <a:pt x="73" y="676"/>
                  </a:lnTo>
                  <a:lnTo>
                    <a:pt x="68" y="747"/>
                  </a:lnTo>
                  <a:lnTo>
                    <a:pt x="68" y="747"/>
                  </a:lnTo>
                  <a:lnTo>
                    <a:pt x="64" y="786"/>
                  </a:lnTo>
                  <a:lnTo>
                    <a:pt x="61" y="824"/>
                  </a:lnTo>
                  <a:lnTo>
                    <a:pt x="61" y="824"/>
                  </a:lnTo>
                  <a:lnTo>
                    <a:pt x="57" y="870"/>
                  </a:lnTo>
                  <a:lnTo>
                    <a:pt x="55" y="913"/>
                  </a:lnTo>
                  <a:lnTo>
                    <a:pt x="53" y="955"/>
                  </a:lnTo>
                  <a:lnTo>
                    <a:pt x="55" y="995"/>
                  </a:lnTo>
                  <a:lnTo>
                    <a:pt x="57" y="1034"/>
                  </a:lnTo>
                  <a:lnTo>
                    <a:pt x="64" y="1075"/>
                  </a:lnTo>
                  <a:lnTo>
                    <a:pt x="73" y="1114"/>
                  </a:lnTo>
                  <a:lnTo>
                    <a:pt x="85" y="1155"/>
                  </a:lnTo>
                  <a:lnTo>
                    <a:pt x="85" y="1155"/>
                  </a:lnTo>
                  <a:lnTo>
                    <a:pt x="97" y="1194"/>
                  </a:lnTo>
                  <a:lnTo>
                    <a:pt x="97" y="1194"/>
                  </a:lnTo>
                  <a:lnTo>
                    <a:pt x="106" y="1223"/>
                  </a:lnTo>
                  <a:lnTo>
                    <a:pt x="115" y="1251"/>
                  </a:lnTo>
                  <a:lnTo>
                    <a:pt x="121" y="1266"/>
                  </a:lnTo>
                  <a:lnTo>
                    <a:pt x="128" y="1280"/>
                  </a:lnTo>
                  <a:lnTo>
                    <a:pt x="135" y="1293"/>
                  </a:lnTo>
                  <a:lnTo>
                    <a:pt x="142" y="1306"/>
                  </a:lnTo>
                  <a:lnTo>
                    <a:pt x="142" y="1306"/>
                  </a:lnTo>
                  <a:lnTo>
                    <a:pt x="159" y="1331"/>
                  </a:lnTo>
                  <a:lnTo>
                    <a:pt x="159" y="1331"/>
                  </a:lnTo>
                  <a:lnTo>
                    <a:pt x="183" y="1364"/>
                  </a:lnTo>
                  <a:lnTo>
                    <a:pt x="207" y="1397"/>
                  </a:lnTo>
                  <a:lnTo>
                    <a:pt x="220" y="1412"/>
                  </a:lnTo>
                  <a:lnTo>
                    <a:pt x="233" y="1427"/>
                  </a:lnTo>
                  <a:lnTo>
                    <a:pt x="247" y="1441"/>
                  </a:lnTo>
                  <a:lnTo>
                    <a:pt x="263" y="1454"/>
                  </a:lnTo>
                  <a:lnTo>
                    <a:pt x="263" y="1454"/>
                  </a:lnTo>
                  <a:lnTo>
                    <a:pt x="293" y="1478"/>
                  </a:lnTo>
                  <a:lnTo>
                    <a:pt x="326" y="1500"/>
                  </a:lnTo>
                  <a:lnTo>
                    <a:pt x="361" y="1521"/>
                  </a:lnTo>
                  <a:lnTo>
                    <a:pt x="398" y="1540"/>
                  </a:lnTo>
                  <a:lnTo>
                    <a:pt x="435" y="1559"/>
                  </a:lnTo>
                  <a:lnTo>
                    <a:pt x="475" y="1576"/>
                  </a:lnTo>
                  <a:lnTo>
                    <a:pt x="515" y="1591"/>
                  </a:lnTo>
                  <a:lnTo>
                    <a:pt x="557" y="1606"/>
                  </a:lnTo>
                  <a:lnTo>
                    <a:pt x="602" y="1618"/>
                  </a:lnTo>
                  <a:lnTo>
                    <a:pt x="646" y="1628"/>
                  </a:lnTo>
                  <a:lnTo>
                    <a:pt x="692" y="1637"/>
                  </a:lnTo>
                  <a:lnTo>
                    <a:pt x="739" y="1645"/>
                  </a:lnTo>
                  <a:lnTo>
                    <a:pt x="786" y="1652"/>
                  </a:lnTo>
                  <a:lnTo>
                    <a:pt x="834" y="1655"/>
                  </a:lnTo>
                  <a:lnTo>
                    <a:pt x="884" y="1658"/>
                  </a:lnTo>
                  <a:lnTo>
                    <a:pt x="934" y="1658"/>
                  </a:lnTo>
                  <a:lnTo>
                    <a:pt x="934" y="1658"/>
                  </a:lnTo>
                  <a:lnTo>
                    <a:pt x="942" y="1659"/>
                  </a:lnTo>
                  <a:lnTo>
                    <a:pt x="942" y="1659"/>
                  </a:lnTo>
                  <a:lnTo>
                    <a:pt x="950" y="1658"/>
                  </a:lnTo>
                  <a:lnTo>
                    <a:pt x="950" y="1658"/>
                  </a:lnTo>
                  <a:lnTo>
                    <a:pt x="984" y="1658"/>
                  </a:lnTo>
                  <a:lnTo>
                    <a:pt x="1018" y="1657"/>
                  </a:lnTo>
                  <a:lnTo>
                    <a:pt x="1052" y="1655"/>
                  </a:lnTo>
                  <a:lnTo>
                    <a:pt x="1086" y="1652"/>
                  </a:lnTo>
                  <a:lnTo>
                    <a:pt x="1086" y="1652"/>
                  </a:lnTo>
                  <a:lnTo>
                    <a:pt x="1089" y="1675"/>
                  </a:lnTo>
                  <a:lnTo>
                    <a:pt x="1096" y="1697"/>
                  </a:lnTo>
                  <a:lnTo>
                    <a:pt x="1096" y="1697"/>
                  </a:lnTo>
                  <a:lnTo>
                    <a:pt x="1062" y="1701"/>
                  </a:lnTo>
                  <a:lnTo>
                    <a:pt x="1027" y="1704"/>
                  </a:lnTo>
                  <a:lnTo>
                    <a:pt x="989" y="1706"/>
                  </a:lnTo>
                  <a:lnTo>
                    <a:pt x="950" y="1706"/>
                  </a:lnTo>
                  <a:lnTo>
                    <a:pt x="950" y="1706"/>
                  </a:lnTo>
                  <a:lnTo>
                    <a:pt x="942" y="1705"/>
                  </a:lnTo>
                  <a:lnTo>
                    <a:pt x="942" y="1705"/>
                  </a:lnTo>
                  <a:lnTo>
                    <a:pt x="934" y="1706"/>
                  </a:lnTo>
                  <a:lnTo>
                    <a:pt x="934" y="1706"/>
                  </a:lnTo>
                  <a:lnTo>
                    <a:pt x="878" y="1705"/>
                  </a:lnTo>
                  <a:lnTo>
                    <a:pt x="827" y="1701"/>
                  </a:lnTo>
                  <a:lnTo>
                    <a:pt x="778" y="1696"/>
                  </a:lnTo>
                  <a:lnTo>
                    <a:pt x="731" y="1688"/>
                  </a:lnTo>
                  <a:lnTo>
                    <a:pt x="731" y="1688"/>
                  </a:lnTo>
                  <a:lnTo>
                    <a:pt x="698" y="1682"/>
                  </a:lnTo>
                  <a:lnTo>
                    <a:pt x="666" y="1676"/>
                  </a:lnTo>
                  <a:lnTo>
                    <a:pt x="666" y="1676"/>
                  </a:lnTo>
                  <a:lnTo>
                    <a:pt x="632" y="1671"/>
                  </a:lnTo>
                  <a:lnTo>
                    <a:pt x="598" y="1666"/>
                  </a:lnTo>
                  <a:lnTo>
                    <a:pt x="565" y="1657"/>
                  </a:lnTo>
                  <a:lnTo>
                    <a:pt x="548" y="1652"/>
                  </a:lnTo>
                  <a:lnTo>
                    <a:pt x="532" y="1646"/>
                  </a:lnTo>
                  <a:lnTo>
                    <a:pt x="532" y="1646"/>
                  </a:lnTo>
                  <a:lnTo>
                    <a:pt x="490" y="1629"/>
                  </a:lnTo>
                  <a:lnTo>
                    <a:pt x="490" y="1629"/>
                  </a:lnTo>
                  <a:lnTo>
                    <a:pt x="416" y="1599"/>
                  </a:lnTo>
                  <a:lnTo>
                    <a:pt x="379" y="1582"/>
                  </a:lnTo>
                  <a:lnTo>
                    <a:pt x="344" y="1565"/>
                  </a:lnTo>
                  <a:lnTo>
                    <a:pt x="309" y="1546"/>
                  </a:lnTo>
                  <a:lnTo>
                    <a:pt x="275" y="1525"/>
                  </a:lnTo>
                  <a:lnTo>
                    <a:pt x="259" y="1513"/>
                  </a:lnTo>
                  <a:lnTo>
                    <a:pt x="243" y="1501"/>
                  </a:lnTo>
                  <a:lnTo>
                    <a:pt x="227" y="1488"/>
                  </a:lnTo>
                  <a:lnTo>
                    <a:pt x="213" y="1474"/>
                  </a:lnTo>
                  <a:lnTo>
                    <a:pt x="213" y="1474"/>
                  </a:lnTo>
                  <a:lnTo>
                    <a:pt x="195" y="1455"/>
                  </a:lnTo>
                  <a:lnTo>
                    <a:pt x="176" y="1436"/>
                  </a:lnTo>
                  <a:lnTo>
                    <a:pt x="161" y="1415"/>
                  </a:lnTo>
                  <a:lnTo>
                    <a:pt x="145" y="1394"/>
                  </a:lnTo>
                  <a:lnTo>
                    <a:pt x="116" y="1352"/>
                  </a:lnTo>
                  <a:lnTo>
                    <a:pt x="90" y="1312"/>
                  </a:lnTo>
                  <a:lnTo>
                    <a:pt x="90" y="1312"/>
                  </a:lnTo>
                  <a:lnTo>
                    <a:pt x="84" y="1301"/>
                  </a:lnTo>
                  <a:lnTo>
                    <a:pt x="77" y="1289"/>
                  </a:lnTo>
                  <a:lnTo>
                    <a:pt x="68" y="1264"/>
                  </a:lnTo>
                  <a:lnTo>
                    <a:pt x="59" y="1238"/>
                  </a:lnTo>
                  <a:lnTo>
                    <a:pt x="52" y="1212"/>
                  </a:lnTo>
                  <a:lnTo>
                    <a:pt x="52" y="1212"/>
                  </a:lnTo>
                  <a:lnTo>
                    <a:pt x="46" y="1190"/>
                  </a:lnTo>
                  <a:lnTo>
                    <a:pt x="39" y="1168"/>
                  </a:lnTo>
                  <a:lnTo>
                    <a:pt x="39" y="1168"/>
                  </a:lnTo>
                  <a:lnTo>
                    <a:pt x="31" y="1145"/>
                  </a:lnTo>
                  <a:lnTo>
                    <a:pt x="26" y="1125"/>
                  </a:lnTo>
                  <a:lnTo>
                    <a:pt x="17" y="1081"/>
                  </a:lnTo>
                  <a:lnTo>
                    <a:pt x="9" y="1040"/>
                  </a:lnTo>
                  <a:lnTo>
                    <a:pt x="2" y="999"/>
                  </a:lnTo>
                  <a:lnTo>
                    <a:pt x="2" y="999"/>
                  </a:lnTo>
                  <a:lnTo>
                    <a:pt x="1" y="983"/>
                  </a:lnTo>
                  <a:lnTo>
                    <a:pt x="0" y="969"/>
                  </a:lnTo>
                  <a:lnTo>
                    <a:pt x="1" y="938"/>
                  </a:lnTo>
                  <a:lnTo>
                    <a:pt x="4" y="906"/>
                  </a:lnTo>
                  <a:lnTo>
                    <a:pt x="8" y="876"/>
                  </a:lnTo>
                  <a:lnTo>
                    <a:pt x="8" y="87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53" name="Freeform 1165"/>
            <p:cNvSpPr/>
            <p:nvPr/>
          </p:nvSpPr>
          <p:spPr bwMode="auto">
            <a:xfrm>
              <a:off x="6837363" y="4737100"/>
              <a:ext cx="90488" cy="53975"/>
            </a:xfrm>
            <a:custGeom>
              <a:avLst/>
              <a:gdLst/>
              <a:ahLst/>
              <a:cxnLst>
                <a:cxn ang="0">
                  <a:pos x="228" y="27"/>
                </a:cxn>
                <a:cxn ang="0">
                  <a:pos x="227" y="18"/>
                </a:cxn>
                <a:cxn ang="0">
                  <a:pos x="222" y="11"/>
                </a:cxn>
                <a:cxn ang="0">
                  <a:pos x="214" y="6"/>
                </a:cxn>
                <a:cxn ang="0">
                  <a:pos x="197" y="6"/>
                </a:cxn>
                <a:cxn ang="0">
                  <a:pos x="190" y="11"/>
                </a:cxn>
                <a:cxn ang="0">
                  <a:pos x="185" y="18"/>
                </a:cxn>
                <a:cxn ang="0">
                  <a:pos x="182" y="27"/>
                </a:cxn>
                <a:cxn ang="0">
                  <a:pos x="182" y="43"/>
                </a:cxn>
                <a:cxn ang="0">
                  <a:pos x="180" y="66"/>
                </a:cxn>
                <a:cxn ang="0">
                  <a:pos x="172" y="79"/>
                </a:cxn>
                <a:cxn ang="0">
                  <a:pos x="165" y="86"/>
                </a:cxn>
                <a:cxn ang="0">
                  <a:pos x="154" y="91"/>
                </a:cxn>
                <a:cxn ang="0">
                  <a:pos x="126" y="94"/>
                </a:cxn>
                <a:cxn ang="0">
                  <a:pos x="112" y="93"/>
                </a:cxn>
                <a:cxn ang="0">
                  <a:pos x="83" y="87"/>
                </a:cxn>
                <a:cxn ang="0">
                  <a:pos x="62" y="73"/>
                </a:cxn>
                <a:cxn ang="0">
                  <a:pos x="50" y="51"/>
                </a:cxn>
                <a:cxn ang="0">
                  <a:pos x="45" y="22"/>
                </a:cxn>
                <a:cxn ang="0">
                  <a:pos x="45" y="17"/>
                </a:cxn>
                <a:cxn ang="0">
                  <a:pos x="41" y="9"/>
                </a:cxn>
                <a:cxn ang="0">
                  <a:pos x="35" y="2"/>
                </a:cxn>
                <a:cxn ang="0">
                  <a:pos x="23" y="0"/>
                </a:cxn>
                <a:cxn ang="0">
                  <a:pos x="11" y="2"/>
                </a:cxn>
                <a:cxn ang="0">
                  <a:pos x="4" y="9"/>
                </a:cxn>
                <a:cxn ang="0">
                  <a:pos x="0" y="17"/>
                </a:cxn>
                <a:cxn ang="0">
                  <a:pos x="0" y="22"/>
                </a:cxn>
                <a:cxn ang="0">
                  <a:pos x="2" y="44"/>
                </a:cxn>
                <a:cxn ang="0">
                  <a:pos x="7" y="65"/>
                </a:cxn>
                <a:cxn ang="0">
                  <a:pos x="15" y="86"/>
                </a:cxn>
                <a:cxn ang="0">
                  <a:pos x="25" y="103"/>
                </a:cxn>
                <a:cxn ang="0">
                  <a:pos x="41" y="117"/>
                </a:cxn>
                <a:cxn ang="0">
                  <a:pos x="58" y="129"/>
                </a:cxn>
                <a:cxn ang="0">
                  <a:pos x="79" y="136"/>
                </a:cxn>
                <a:cxn ang="0">
                  <a:pos x="103" y="138"/>
                </a:cxn>
                <a:cxn ang="0">
                  <a:pos x="127" y="138"/>
                </a:cxn>
                <a:cxn ang="0">
                  <a:pos x="151" y="137"/>
                </a:cxn>
                <a:cxn ang="0">
                  <a:pos x="174" y="130"/>
                </a:cxn>
                <a:cxn ang="0">
                  <a:pos x="197" y="120"/>
                </a:cxn>
                <a:cxn ang="0">
                  <a:pos x="206" y="111"/>
                </a:cxn>
                <a:cxn ang="0">
                  <a:pos x="220" y="90"/>
                </a:cxn>
                <a:cxn ang="0">
                  <a:pos x="227" y="66"/>
                </a:cxn>
                <a:cxn ang="0">
                  <a:pos x="228" y="27"/>
                </a:cxn>
              </a:cxnLst>
              <a:rect l="0" t="0" r="r" b="b"/>
              <a:pathLst>
                <a:path w="228" h="138">
                  <a:moveTo>
                    <a:pt x="228" y="27"/>
                  </a:moveTo>
                  <a:lnTo>
                    <a:pt x="228" y="27"/>
                  </a:lnTo>
                  <a:lnTo>
                    <a:pt x="228" y="22"/>
                  </a:lnTo>
                  <a:lnTo>
                    <a:pt x="227" y="18"/>
                  </a:lnTo>
                  <a:lnTo>
                    <a:pt x="224" y="14"/>
                  </a:lnTo>
                  <a:lnTo>
                    <a:pt x="222" y="11"/>
                  </a:lnTo>
                  <a:lnTo>
                    <a:pt x="218" y="9"/>
                  </a:lnTo>
                  <a:lnTo>
                    <a:pt x="214" y="6"/>
                  </a:lnTo>
                  <a:lnTo>
                    <a:pt x="206" y="5"/>
                  </a:lnTo>
                  <a:lnTo>
                    <a:pt x="197" y="6"/>
                  </a:lnTo>
                  <a:lnTo>
                    <a:pt x="193" y="9"/>
                  </a:lnTo>
                  <a:lnTo>
                    <a:pt x="190" y="11"/>
                  </a:lnTo>
                  <a:lnTo>
                    <a:pt x="186" y="14"/>
                  </a:lnTo>
                  <a:lnTo>
                    <a:pt x="185" y="18"/>
                  </a:lnTo>
                  <a:lnTo>
                    <a:pt x="184" y="22"/>
                  </a:lnTo>
                  <a:lnTo>
                    <a:pt x="182" y="27"/>
                  </a:lnTo>
                  <a:lnTo>
                    <a:pt x="182" y="27"/>
                  </a:lnTo>
                  <a:lnTo>
                    <a:pt x="182" y="43"/>
                  </a:lnTo>
                  <a:lnTo>
                    <a:pt x="182" y="59"/>
                  </a:lnTo>
                  <a:lnTo>
                    <a:pt x="180" y="66"/>
                  </a:lnTo>
                  <a:lnTo>
                    <a:pt x="177" y="73"/>
                  </a:lnTo>
                  <a:lnTo>
                    <a:pt x="172" y="79"/>
                  </a:lnTo>
                  <a:lnTo>
                    <a:pt x="165" y="86"/>
                  </a:lnTo>
                  <a:lnTo>
                    <a:pt x="165" y="86"/>
                  </a:lnTo>
                  <a:lnTo>
                    <a:pt x="160" y="89"/>
                  </a:lnTo>
                  <a:lnTo>
                    <a:pt x="154" y="91"/>
                  </a:lnTo>
                  <a:lnTo>
                    <a:pt x="140" y="93"/>
                  </a:lnTo>
                  <a:lnTo>
                    <a:pt x="126" y="94"/>
                  </a:lnTo>
                  <a:lnTo>
                    <a:pt x="112" y="93"/>
                  </a:lnTo>
                  <a:lnTo>
                    <a:pt x="112" y="93"/>
                  </a:lnTo>
                  <a:lnTo>
                    <a:pt x="96" y="91"/>
                  </a:lnTo>
                  <a:lnTo>
                    <a:pt x="83" y="87"/>
                  </a:lnTo>
                  <a:lnTo>
                    <a:pt x="71" y="82"/>
                  </a:lnTo>
                  <a:lnTo>
                    <a:pt x="62" y="73"/>
                  </a:lnTo>
                  <a:lnTo>
                    <a:pt x="54" y="62"/>
                  </a:lnTo>
                  <a:lnTo>
                    <a:pt x="50" y="51"/>
                  </a:lnTo>
                  <a:lnTo>
                    <a:pt x="46" y="38"/>
                  </a:lnTo>
                  <a:lnTo>
                    <a:pt x="45" y="22"/>
                  </a:lnTo>
                  <a:lnTo>
                    <a:pt x="45" y="22"/>
                  </a:lnTo>
                  <a:lnTo>
                    <a:pt x="45" y="17"/>
                  </a:lnTo>
                  <a:lnTo>
                    <a:pt x="44" y="11"/>
                  </a:lnTo>
                  <a:lnTo>
                    <a:pt x="41" y="9"/>
                  </a:lnTo>
                  <a:lnTo>
                    <a:pt x="38" y="5"/>
                  </a:lnTo>
                  <a:lnTo>
                    <a:pt x="35" y="2"/>
                  </a:lnTo>
                  <a:lnTo>
                    <a:pt x="31" y="1"/>
                  </a:lnTo>
                  <a:lnTo>
                    <a:pt x="23" y="0"/>
                  </a:lnTo>
                  <a:lnTo>
                    <a:pt x="15" y="1"/>
                  </a:lnTo>
                  <a:lnTo>
                    <a:pt x="11" y="2"/>
                  </a:lnTo>
                  <a:lnTo>
                    <a:pt x="7" y="5"/>
                  </a:lnTo>
                  <a:lnTo>
                    <a:pt x="4" y="9"/>
                  </a:lnTo>
                  <a:lnTo>
                    <a:pt x="2" y="11"/>
                  </a:lnTo>
                  <a:lnTo>
                    <a:pt x="0" y="17"/>
                  </a:lnTo>
                  <a:lnTo>
                    <a:pt x="0" y="22"/>
                  </a:lnTo>
                  <a:lnTo>
                    <a:pt x="0" y="22"/>
                  </a:lnTo>
                  <a:lnTo>
                    <a:pt x="0" y="32"/>
                  </a:lnTo>
                  <a:lnTo>
                    <a:pt x="2" y="44"/>
                  </a:lnTo>
                  <a:lnTo>
                    <a:pt x="3" y="55"/>
                  </a:lnTo>
                  <a:lnTo>
                    <a:pt x="7" y="65"/>
                  </a:lnTo>
                  <a:lnTo>
                    <a:pt x="10" y="76"/>
                  </a:lnTo>
                  <a:lnTo>
                    <a:pt x="15" y="86"/>
                  </a:lnTo>
                  <a:lnTo>
                    <a:pt x="20" y="94"/>
                  </a:lnTo>
                  <a:lnTo>
                    <a:pt x="25" y="103"/>
                  </a:lnTo>
                  <a:lnTo>
                    <a:pt x="33" y="111"/>
                  </a:lnTo>
                  <a:lnTo>
                    <a:pt x="41" y="117"/>
                  </a:lnTo>
                  <a:lnTo>
                    <a:pt x="49" y="124"/>
                  </a:lnTo>
                  <a:lnTo>
                    <a:pt x="58" y="129"/>
                  </a:lnTo>
                  <a:lnTo>
                    <a:pt x="69" y="133"/>
                  </a:lnTo>
                  <a:lnTo>
                    <a:pt x="79" y="136"/>
                  </a:lnTo>
                  <a:lnTo>
                    <a:pt x="91" y="138"/>
                  </a:lnTo>
                  <a:lnTo>
                    <a:pt x="103" y="138"/>
                  </a:lnTo>
                  <a:lnTo>
                    <a:pt x="103" y="138"/>
                  </a:lnTo>
                  <a:lnTo>
                    <a:pt x="127" y="138"/>
                  </a:lnTo>
                  <a:lnTo>
                    <a:pt x="139" y="138"/>
                  </a:lnTo>
                  <a:lnTo>
                    <a:pt x="151" y="137"/>
                  </a:lnTo>
                  <a:lnTo>
                    <a:pt x="163" y="134"/>
                  </a:lnTo>
                  <a:lnTo>
                    <a:pt x="174" y="130"/>
                  </a:lnTo>
                  <a:lnTo>
                    <a:pt x="186" y="127"/>
                  </a:lnTo>
                  <a:lnTo>
                    <a:pt x="197" y="120"/>
                  </a:lnTo>
                  <a:lnTo>
                    <a:pt x="197" y="120"/>
                  </a:lnTo>
                  <a:lnTo>
                    <a:pt x="206" y="111"/>
                  </a:lnTo>
                  <a:lnTo>
                    <a:pt x="214" y="100"/>
                  </a:lnTo>
                  <a:lnTo>
                    <a:pt x="220" y="90"/>
                  </a:lnTo>
                  <a:lnTo>
                    <a:pt x="224" y="78"/>
                  </a:lnTo>
                  <a:lnTo>
                    <a:pt x="227" y="66"/>
                  </a:lnTo>
                  <a:lnTo>
                    <a:pt x="228" y="53"/>
                  </a:lnTo>
                  <a:lnTo>
                    <a:pt x="228" y="27"/>
                  </a:lnTo>
                  <a:lnTo>
                    <a:pt x="228" y="2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54" name="Freeform 1166"/>
            <p:cNvSpPr/>
            <p:nvPr/>
          </p:nvSpPr>
          <p:spPr bwMode="auto">
            <a:xfrm>
              <a:off x="6950076" y="4643438"/>
              <a:ext cx="3175" cy="1588"/>
            </a:xfrm>
            <a:custGeom>
              <a:avLst/>
              <a:gdLst/>
              <a:ahLst/>
              <a:cxnLst>
                <a:cxn ang="0">
                  <a:pos x="1" y="0"/>
                </a:cxn>
                <a:cxn ang="0">
                  <a:pos x="1" y="0"/>
                </a:cxn>
                <a:cxn ang="0">
                  <a:pos x="0" y="0"/>
                </a:cxn>
                <a:cxn ang="0">
                  <a:pos x="8" y="1"/>
                </a:cxn>
                <a:cxn ang="0">
                  <a:pos x="8" y="1"/>
                </a:cxn>
                <a:cxn ang="0">
                  <a:pos x="5" y="1"/>
                </a:cxn>
                <a:cxn ang="0">
                  <a:pos x="5" y="1"/>
                </a:cxn>
                <a:cxn ang="0">
                  <a:pos x="1" y="0"/>
                </a:cxn>
                <a:cxn ang="0">
                  <a:pos x="1" y="0"/>
                </a:cxn>
              </a:cxnLst>
              <a:rect l="0" t="0" r="r" b="b"/>
              <a:pathLst>
                <a:path w="8" h="1">
                  <a:moveTo>
                    <a:pt x="1" y="0"/>
                  </a:moveTo>
                  <a:lnTo>
                    <a:pt x="1" y="0"/>
                  </a:lnTo>
                  <a:lnTo>
                    <a:pt x="0" y="0"/>
                  </a:lnTo>
                  <a:lnTo>
                    <a:pt x="8" y="1"/>
                  </a:lnTo>
                  <a:lnTo>
                    <a:pt x="8" y="1"/>
                  </a:lnTo>
                  <a:lnTo>
                    <a:pt x="5" y="1"/>
                  </a:lnTo>
                  <a:lnTo>
                    <a:pt x="5" y="1"/>
                  </a:lnTo>
                  <a:lnTo>
                    <a:pt x="1" y="0"/>
                  </a:lnTo>
                  <a:lnTo>
                    <a:pt x="1"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55" name="Freeform 1167"/>
            <p:cNvSpPr/>
            <p:nvPr/>
          </p:nvSpPr>
          <p:spPr bwMode="auto">
            <a:xfrm>
              <a:off x="6848476" y="4503738"/>
              <a:ext cx="153988" cy="252413"/>
            </a:xfrm>
            <a:custGeom>
              <a:avLst/>
              <a:gdLst/>
              <a:ahLst/>
              <a:cxnLst>
                <a:cxn ang="0">
                  <a:pos x="126" y="175"/>
                </a:cxn>
                <a:cxn ang="0">
                  <a:pos x="173" y="199"/>
                </a:cxn>
                <a:cxn ang="0">
                  <a:pos x="179" y="217"/>
                </a:cxn>
                <a:cxn ang="0">
                  <a:pos x="197" y="243"/>
                </a:cxn>
                <a:cxn ang="0">
                  <a:pos x="246" y="264"/>
                </a:cxn>
                <a:cxn ang="0">
                  <a:pos x="334" y="263"/>
                </a:cxn>
                <a:cxn ang="0">
                  <a:pos x="378" y="236"/>
                </a:cxn>
                <a:cxn ang="0">
                  <a:pos x="387" y="183"/>
                </a:cxn>
                <a:cxn ang="0">
                  <a:pos x="369" y="92"/>
                </a:cxn>
                <a:cxn ang="0">
                  <a:pos x="326" y="43"/>
                </a:cxn>
                <a:cxn ang="0">
                  <a:pos x="233" y="7"/>
                </a:cxn>
                <a:cxn ang="0">
                  <a:pos x="156" y="0"/>
                </a:cxn>
                <a:cxn ang="0">
                  <a:pos x="140" y="15"/>
                </a:cxn>
                <a:cxn ang="0">
                  <a:pos x="146" y="41"/>
                </a:cxn>
                <a:cxn ang="0">
                  <a:pos x="184" y="47"/>
                </a:cxn>
                <a:cxn ang="0">
                  <a:pos x="285" y="72"/>
                </a:cxn>
                <a:cxn ang="0">
                  <a:pos x="335" y="118"/>
                </a:cxn>
                <a:cxn ang="0">
                  <a:pos x="343" y="174"/>
                </a:cxn>
                <a:cxn ang="0">
                  <a:pos x="336" y="206"/>
                </a:cxn>
                <a:cxn ang="0">
                  <a:pos x="281" y="221"/>
                </a:cxn>
                <a:cxn ang="0">
                  <a:pos x="231" y="215"/>
                </a:cxn>
                <a:cxn ang="0">
                  <a:pos x="222" y="203"/>
                </a:cxn>
                <a:cxn ang="0">
                  <a:pos x="216" y="183"/>
                </a:cxn>
                <a:cxn ang="0">
                  <a:pos x="180" y="147"/>
                </a:cxn>
                <a:cxn ang="0">
                  <a:pos x="120" y="130"/>
                </a:cxn>
                <a:cxn ang="0">
                  <a:pos x="60" y="135"/>
                </a:cxn>
                <a:cxn ang="0">
                  <a:pos x="17" y="165"/>
                </a:cxn>
                <a:cxn ang="0">
                  <a:pos x="0" y="209"/>
                </a:cxn>
                <a:cxn ang="0">
                  <a:pos x="10" y="245"/>
                </a:cxn>
                <a:cxn ang="0">
                  <a:pos x="82" y="288"/>
                </a:cxn>
                <a:cxn ang="0">
                  <a:pos x="214" y="338"/>
                </a:cxn>
                <a:cxn ang="0">
                  <a:pos x="256" y="355"/>
                </a:cxn>
                <a:cxn ang="0">
                  <a:pos x="266" y="357"/>
                </a:cxn>
                <a:cxn ang="0">
                  <a:pos x="285" y="374"/>
                </a:cxn>
                <a:cxn ang="0">
                  <a:pos x="327" y="419"/>
                </a:cxn>
                <a:cxn ang="0">
                  <a:pos x="337" y="472"/>
                </a:cxn>
                <a:cxn ang="0">
                  <a:pos x="323" y="526"/>
                </a:cxn>
                <a:cxn ang="0">
                  <a:pos x="294" y="560"/>
                </a:cxn>
                <a:cxn ang="0">
                  <a:pos x="222" y="590"/>
                </a:cxn>
                <a:cxn ang="0">
                  <a:pos x="182" y="591"/>
                </a:cxn>
                <a:cxn ang="0">
                  <a:pos x="161" y="607"/>
                </a:cxn>
                <a:cxn ang="0">
                  <a:pos x="162" y="625"/>
                </a:cxn>
                <a:cxn ang="0">
                  <a:pos x="179" y="638"/>
                </a:cxn>
                <a:cxn ang="0">
                  <a:pos x="243" y="632"/>
                </a:cxn>
                <a:cxn ang="0">
                  <a:pos x="330" y="589"/>
                </a:cxn>
                <a:cxn ang="0">
                  <a:pos x="381" y="512"/>
                </a:cxn>
                <a:cxn ang="0">
                  <a:pos x="379" y="436"/>
                </a:cxn>
                <a:cxn ang="0">
                  <a:pos x="353" y="376"/>
                </a:cxn>
                <a:cxn ang="0">
                  <a:pos x="300" y="328"/>
                </a:cxn>
                <a:cxn ang="0">
                  <a:pos x="221" y="291"/>
                </a:cxn>
                <a:cxn ang="0">
                  <a:pos x="107" y="249"/>
                </a:cxn>
                <a:cxn ang="0">
                  <a:pos x="58" y="221"/>
                </a:cxn>
                <a:cxn ang="0">
                  <a:pos x="54" y="199"/>
                </a:cxn>
                <a:cxn ang="0">
                  <a:pos x="72" y="179"/>
                </a:cxn>
              </a:cxnLst>
              <a:rect l="0" t="0" r="r" b="b"/>
              <a:pathLst>
                <a:path w="387" h="640">
                  <a:moveTo>
                    <a:pt x="92" y="174"/>
                  </a:moveTo>
                  <a:lnTo>
                    <a:pt x="92" y="174"/>
                  </a:lnTo>
                  <a:lnTo>
                    <a:pt x="102" y="173"/>
                  </a:lnTo>
                  <a:lnTo>
                    <a:pt x="112" y="174"/>
                  </a:lnTo>
                  <a:lnTo>
                    <a:pt x="126" y="175"/>
                  </a:lnTo>
                  <a:lnTo>
                    <a:pt x="137" y="178"/>
                  </a:lnTo>
                  <a:lnTo>
                    <a:pt x="150" y="182"/>
                  </a:lnTo>
                  <a:lnTo>
                    <a:pt x="161" y="189"/>
                  </a:lnTo>
                  <a:lnTo>
                    <a:pt x="169" y="195"/>
                  </a:lnTo>
                  <a:lnTo>
                    <a:pt x="173" y="199"/>
                  </a:lnTo>
                  <a:lnTo>
                    <a:pt x="175" y="204"/>
                  </a:lnTo>
                  <a:lnTo>
                    <a:pt x="175" y="204"/>
                  </a:lnTo>
                  <a:lnTo>
                    <a:pt x="175" y="211"/>
                  </a:lnTo>
                  <a:lnTo>
                    <a:pt x="179" y="217"/>
                  </a:lnTo>
                  <a:lnTo>
                    <a:pt x="179" y="217"/>
                  </a:lnTo>
                  <a:lnTo>
                    <a:pt x="182" y="225"/>
                  </a:lnTo>
                  <a:lnTo>
                    <a:pt x="186" y="232"/>
                  </a:lnTo>
                  <a:lnTo>
                    <a:pt x="186" y="232"/>
                  </a:lnTo>
                  <a:lnTo>
                    <a:pt x="192" y="238"/>
                  </a:lnTo>
                  <a:lnTo>
                    <a:pt x="197" y="243"/>
                  </a:lnTo>
                  <a:lnTo>
                    <a:pt x="205" y="249"/>
                  </a:lnTo>
                  <a:lnTo>
                    <a:pt x="213" y="253"/>
                  </a:lnTo>
                  <a:lnTo>
                    <a:pt x="229" y="259"/>
                  </a:lnTo>
                  <a:lnTo>
                    <a:pt x="246" y="264"/>
                  </a:lnTo>
                  <a:lnTo>
                    <a:pt x="246" y="264"/>
                  </a:lnTo>
                  <a:lnTo>
                    <a:pt x="264" y="268"/>
                  </a:lnTo>
                  <a:lnTo>
                    <a:pt x="286" y="270"/>
                  </a:lnTo>
                  <a:lnTo>
                    <a:pt x="310" y="268"/>
                  </a:lnTo>
                  <a:lnTo>
                    <a:pt x="322" y="266"/>
                  </a:lnTo>
                  <a:lnTo>
                    <a:pt x="334" y="263"/>
                  </a:lnTo>
                  <a:lnTo>
                    <a:pt x="344" y="259"/>
                  </a:lnTo>
                  <a:lnTo>
                    <a:pt x="354" y="255"/>
                  </a:lnTo>
                  <a:lnTo>
                    <a:pt x="364" y="250"/>
                  </a:lnTo>
                  <a:lnTo>
                    <a:pt x="371" y="243"/>
                  </a:lnTo>
                  <a:lnTo>
                    <a:pt x="378" y="236"/>
                  </a:lnTo>
                  <a:lnTo>
                    <a:pt x="383" y="226"/>
                  </a:lnTo>
                  <a:lnTo>
                    <a:pt x="386" y="216"/>
                  </a:lnTo>
                  <a:lnTo>
                    <a:pt x="387" y="204"/>
                  </a:lnTo>
                  <a:lnTo>
                    <a:pt x="387" y="204"/>
                  </a:lnTo>
                  <a:lnTo>
                    <a:pt x="387" y="183"/>
                  </a:lnTo>
                  <a:lnTo>
                    <a:pt x="387" y="164"/>
                  </a:lnTo>
                  <a:lnTo>
                    <a:pt x="386" y="144"/>
                  </a:lnTo>
                  <a:lnTo>
                    <a:pt x="382" y="126"/>
                  </a:lnTo>
                  <a:lnTo>
                    <a:pt x="377" y="109"/>
                  </a:lnTo>
                  <a:lnTo>
                    <a:pt x="369" y="92"/>
                  </a:lnTo>
                  <a:lnTo>
                    <a:pt x="358" y="75"/>
                  </a:lnTo>
                  <a:lnTo>
                    <a:pt x="344" y="58"/>
                  </a:lnTo>
                  <a:lnTo>
                    <a:pt x="344" y="58"/>
                  </a:lnTo>
                  <a:lnTo>
                    <a:pt x="336" y="50"/>
                  </a:lnTo>
                  <a:lnTo>
                    <a:pt x="326" y="43"/>
                  </a:lnTo>
                  <a:lnTo>
                    <a:pt x="317" y="37"/>
                  </a:lnTo>
                  <a:lnTo>
                    <a:pt x="306" y="30"/>
                  </a:lnTo>
                  <a:lnTo>
                    <a:pt x="283" y="20"/>
                  </a:lnTo>
                  <a:lnTo>
                    <a:pt x="258" y="12"/>
                  </a:lnTo>
                  <a:lnTo>
                    <a:pt x="233" y="7"/>
                  </a:lnTo>
                  <a:lnTo>
                    <a:pt x="208" y="3"/>
                  </a:lnTo>
                  <a:lnTo>
                    <a:pt x="183" y="0"/>
                  </a:lnTo>
                  <a:lnTo>
                    <a:pt x="161" y="0"/>
                  </a:lnTo>
                  <a:lnTo>
                    <a:pt x="161" y="0"/>
                  </a:lnTo>
                  <a:lnTo>
                    <a:pt x="156" y="0"/>
                  </a:lnTo>
                  <a:lnTo>
                    <a:pt x="150" y="2"/>
                  </a:lnTo>
                  <a:lnTo>
                    <a:pt x="146" y="4"/>
                  </a:lnTo>
                  <a:lnTo>
                    <a:pt x="144" y="7"/>
                  </a:lnTo>
                  <a:lnTo>
                    <a:pt x="141" y="11"/>
                  </a:lnTo>
                  <a:lnTo>
                    <a:pt x="140" y="15"/>
                  </a:lnTo>
                  <a:lnTo>
                    <a:pt x="139" y="22"/>
                  </a:lnTo>
                  <a:lnTo>
                    <a:pt x="140" y="32"/>
                  </a:lnTo>
                  <a:lnTo>
                    <a:pt x="141" y="36"/>
                  </a:lnTo>
                  <a:lnTo>
                    <a:pt x="144" y="38"/>
                  </a:lnTo>
                  <a:lnTo>
                    <a:pt x="146" y="41"/>
                  </a:lnTo>
                  <a:lnTo>
                    <a:pt x="150" y="43"/>
                  </a:lnTo>
                  <a:lnTo>
                    <a:pt x="156" y="45"/>
                  </a:lnTo>
                  <a:lnTo>
                    <a:pt x="161" y="46"/>
                  </a:lnTo>
                  <a:lnTo>
                    <a:pt x="161" y="46"/>
                  </a:lnTo>
                  <a:lnTo>
                    <a:pt x="184" y="47"/>
                  </a:lnTo>
                  <a:lnTo>
                    <a:pt x="212" y="50"/>
                  </a:lnTo>
                  <a:lnTo>
                    <a:pt x="242" y="56"/>
                  </a:lnTo>
                  <a:lnTo>
                    <a:pt x="256" y="60"/>
                  </a:lnTo>
                  <a:lnTo>
                    <a:pt x="271" y="66"/>
                  </a:lnTo>
                  <a:lnTo>
                    <a:pt x="285" y="72"/>
                  </a:lnTo>
                  <a:lnTo>
                    <a:pt x="297" y="79"/>
                  </a:lnTo>
                  <a:lnTo>
                    <a:pt x="309" y="88"/>
                  </a:lnTo>
                  <a:lnTo>
                    <a:pt x="319" y="97"/>
                  </a:lnTo>
                  <a:lnTo>
                    <a:pt x="328" y="106"/>
                  </a:lnTo>
                  <a:lnTo>
                    <a:pt x="335" y="118"/>
                  </a:lnTo>
                  <a:lnTo>
                    <a:pt x="339" y="130"/>
                  </a:lnTo>
                  <a:lnTo>
                    <a:pt x="340" y="144"/>
                  </a:lnTo>
                  <a:lnTo>
                    <a:pt x="340" y="144"/>
                  </a:lnTo>
                  <a:lnTo>
                    <a:pt x="343" y="165"/>
                  </a:lnTo>
                  <a:lnTo>
                    <a:pt x="343" y="174"/>
                  </a:lnTo>
                  <a:lnTo>
                    <a:pt x="343" y="186"/>
                  </a:lnTo>
                  <a:lnTo>
                    <a:pt x="343" y="186"/>
                  </a:lnTo>
                  <a:lnTo>
                    <a:pt x="343" y="191"/>
                  </a:lnTo>
                  <a:lnTo>
                    <a:pt x="340" y="196"/>
                  </a:lnTo>
                  <a:lnTo>
                    <a:pt x="336" y="206"/>
                  </a:lnTo>
                  <a:lnTo>
                    <a:pt x="330" y="212"/>
                  </a:lnTo>
                  <a:lnTo>
                    <a:pt x="320" y="216"/>
                  </a:lnTo>
                  <a:lnTo>
                    <a:pt x="311" y="220"/>
                  </a:lnTo>
                  <a:lnTo>
                    <a:pt x="302" y="221"/>
                  </a:lnTo>
                  <a:lnTo>
                    <a:pt x="281" y="221"/>
                  </a:lnTo>
                  <a:lnTo>
                    <a:pt x="281" y="221"/>
                  </a:lnTo>
                  <a:lnTo>
                    <a:pt x="269" y="221"/>
                  </a:lnTo>
                  <a:lnTo>
                    <a:pt x="250" y="219"/>
                  </a:lnTo>
                  <a:lnTo>
                    <a:pt x="239" y="217"/>
                  </a:lnTo>
                  <a:lnTo>
                    <a:pt x="231" y="215"/>
                  </a:lnTo>
                  <a:lnTo>
                    <a:pt x="225" y="212"/>
                  </a:lnTo>
                  <a:lnTo>
                    <a:pt x="224" y="209"/>
                  </a:lnTo>
                  <a:lnTo>
                    <a:pt x="222" y="208"/>
                  </a:lnTo>
                  <a:lnTo>
                    <a:pt x="222" y="208"/>
                  </a:lnTo>
                  <a:lnTo>
                    <a:pt x="222" y="203"/>
                  </a:lnTo>
                  <a:lnTo>
                    <a:pt x="221" y="199"/>
                  </a:lnTo>
                  <a:lnTo>
                    <a:pt x="221" y="199"/>
                  </a:lnTo>
                  <a:lnTo>
                    <a:pt x="220" y="194"/>
                  </a:lnTo>
                  <a:lnTo>
                    <a:pt x="220" y="194"/>
                  </a:lnTo>
                  <a:lnTo>
                    <a:pt x="216" y="183"/>
                  </a:lnTo>
                  <a:lnTo>
                    <a:pt x="211" y="174"/>
                  </a:lnTo>
                  <a:lnTo>
                    <a:pt x="204" y="166"/>
                  </a:lnTo>
                  <a:lnTo>
                    <a:pt x="197" y="158"/>
                  </a:lnTo>
                  <a:lnTo>
                    <a:pt x="190" y="152"/>
                  </a:lnTo>
                  <a:lnTo>
                    <a:pt x="180" y="147"/>
                  </a:lnTo>
                  <a:lnTo>
                    <a:pt x="171" y="141"/>
                  </a:lnTo>
                  <a:lnTo>
                    <a:pt x="162" y="138"/>
                  </a:lnTo>
                  <a:lnTo>
                    <a:pt x="152" y="135"/>
                  </a:lnTo>
                  <a:lnTo>
                    <a:pt x="143" y="132"/>
                  </a:lnTo>
                  <a:lnTo>
                    <a:pt x="120" y="130"/>
                  </a:lnTo>
                  <a:lnTo>
                    <a:pt x="99" y="128"/>
                  </a:lnTo>
                  <a:lnTo>
                    <a:pt x="78" y="130"/>
                  </a:lnTo>
                  <a:lnTo>
                    <a:pt x="78" y="130"/>
                  </a:lnTo>
                  <a:lnTo>
                    <a:pt x="69" y="132"/>
                  </a:lnTo>
                  <a:lnTo>
                    <a:pt x="60" y="135"/>
                  </a:lnTo>
                  <a:lnTo>
                    <a:pt x="50" y="139"/>
                  </a:lnTo>
                  <a:lnTo>
                    <a:pt x="41" y="144"/>
                  </a:lnTo>
                  <a:lnTo>
                    <a:pt x="31" y="151"/>
                  </a:lnTo>
                  <a:lnTo>
                    <a:pt x="24" y="157"/>
                  </a:lnTo>
                  <a:lnTo>
                    <a:pt x="17" y="165"/>
                  </a:lnTo>
                  <a:lnTo>
                    <a:pt x="12" y="173"/>
                  </a:lnTo>
                  <a:lnTo>
                    <a:pt x="12" y="173"/>
                  </a:lnTo>
                  <a:lnTo>
                    <a:pt x="5" y="189"/>
                  </a:lnTo>
                  <a:lnTo>
                    <a:pt x="3" y="199"/>
                  </a:lnTo>
                  <a:lnTo>
                    <a:pt x="0" y="209"/>
                  </a:lnTo>
                  <a:lnTo>
                    <a:pt x="0" y="219"/>
                  </a:lnTo>
                  <a:lnTo>
                    <a:pt x="1" y="229"/>
                  </a:lnTo>
                  <a:lnTo>
                    <a:pt x="4" y="237"/>
                  </a:lnTo>
                  <a:lnTo>
                    <a:pt x="7" y="241"/>
                  </a:lnTo>
                  <a:lnTo>
                    <a:pt x="10" y="245"/>
                  </a:lnTo>
                  <a:lnTo>
                    <a:pt x="10" y="245"/>
                  </a:lnTo>
                  <a:lnTo>
                    <a:pt x="21" y="254"/>
                  </a:lnTo>
                  <a:lnTo>
                    <a:pt x="33" y="262"/>
                  </a:lnTo>
                  <a:lnTo>
                    <a:pt x="58" y="276"/>
                  </a:lnTo>
                  <a:lnTo>
                    <a:pt x="82" y="288"/>
                  </a:lnTo>
                  <a:lnTo>
                    <a:pt x="109" y="297"/>
                  </a:lnTo>
                  <a:lnTo>
                    <a:pt x="162" y="317"/>
                  </a:lnTo>
                  <a:lnTo>
                    <a:pt x="190" y="326"/>
                  </a:lnTo>
                  <a:lnTo>
                    <a:pt x="214" y="338"/>
                  </a:lnTo>
                  <a:lnTo>
                    <a:pt x="214" y="338"/>
                  </a:lnTo>
                  <a:lnTo>
                    <a:pt x="220" y="342"/>
                  </a:lnTo>
                  <a:lnTo>
                    <a:pt x="226" y="344"/>
                  </a:lnTo>
                  <a:lnTo>
                    <a:pt x="226" y="344"/>
                  </a:lnTo>
                  <a:lnTo>
                    <a:pt x="241" y="349"/>
                  </a:lnTo>
                  <a:lnTo>
                    <a:pt x="256" y="355"/>
                  </a:lnTo>
                  <a:lnTo>
                    <a:pt x="256" y="355"/>
                  </a:lnTo>
                  <a:lnTo>
                    <a:pt x="260" y="356"/>
                  </a:lnTo>
                  <a:lnTo>
                    <a:pt x="260" y="356"/>
                  </a:lnTo>
                  <a:lnTo>
                    <a:pt x="266" y="357"/>
                  </a:lnTo>
                  <a:lnTo>
                    <a:pt x="266" y="357"/>
                  </a:lnTo>
                  <a:lnTo>
                    <a:pt x="263" y="356"/>
                  </a:lnTo>
                  <a:lnTo>
                    <a:pt x="263" y="356"/>
                  </a:lnTo>
                  <a:lnTo>
                    <a:pt x="267" y="359"/>
                  </a:lnTo>
                  <a:lnTo>
                    <a:pt x="267" y="359"/>
                  </a:lnTo>
                  <a:lnTo>
                    <a:pt x="285" y="374"/>
                  </a:lnTo>
                  <a:lnTo>
                    <a:pt x="306" y="393"/>
                  </a:lnTo>
                  <a:lnTo>
                    <a:pt x="306" y="393"/>
                  </a:lnTo>
                  <a:lnTo>
                    <a:pt x="315" y="400"/>
                  </a:lnTo>
                  <a:lnTo>
                    <a:pt x="322" y="410"/>
                  </a:lnTo>
                  <a:lnTo>
                    <a:pt x="327" y="419"/>
                  </a:lnTo>
                  <a:lnTo>
                    <a:pt x="331" y="428"/>
                  </a:lnTo>
                  <a:lnTo>
                    <a:pt x="335" y="438"/>
                  </a:lnTo>
                  <a:lnTo>
                    <a:pt x="337" y="450"/>
                  </a:lnTo>
                  <a:lnTo>
                    <a:pt x="337" y="461"/>
                  </a:lnTo>
                  <a:lnTo>
                    <a:pt x="337" y="472"/>
                  </a:lnTo>
                  <a:lnTo>
                    <a:pt x="336" y="483"/>
                  </a:lnTo>
                  <a:lnTo>
                    <a:pt x="335" y="495"/>
                  </a:lnTo>
                  <a:lnTo>
                    <a:pt x="332" y="505"/>
                  </a:lnTo>
                  <a:lnTo>
                    <a:pt x="328" y="515"/>
                  </a:lnTo>
                  <a:lnTo>
                    <a:pt x="323" y="526"/>
                  </a:lnTo>
                  <a:lnTo>
                    <a:pt x="318" y="535"/>
                  </a:lnTo>
                  <a:lnTo>
                    <a:pt x="313" y="543"/>
                  </a:lnTo>
                  <a:lnTo>
                    <a:pt x="306" y="551"/>
                  </a:lnTo>
                  <a:lnTo>
                    <a:pt x="306" y="551"/>
                  </a:lnTo>
                  <a:lnTo>
                    <a:pt x="294" y="560"/>
                  </a:lnTo>
                  <a:lnTo>
                    <a:pt x="283" y="569"/>
                  </a:lnTo>
                  <a:lnTo>
                    <a:pt x="268" y="576"/>
                  </a:lnTo>
                  <a:lnTo>
                    <a:pt x="254" y="581"/>
                  </a:lnTo>
                  <a:lnTo>
                    <a:pt x="238" y="586"/>
                  </a:lnTo>
                  <a:lnTo>
                    <a:pt x="222" y="590"/>
                  </a:lnTo>
                  <a:lnTo>
                    <a:pt x="207" y="591"/>
                  </a:lnTo>
                  <a:lnTo>
                    <a:pt x="192" y="593"/>
                  </a:lnTo>
                  <a:lnTo>
                    <a:pt x="192" y="593"/>
                  </a:lnTo>
                  <a:lnTo>
                    <a:pt x="187" y="591"/>
                  </a:lnTo>
                  <a:lnTo>
                    <a:pt x="182" y="591"/>
                  </a:lnTo>
                  <a:lnTo>
                    <a:pt x="177" y="593"/>
                  </a:lnTo>
                  <a:lnTo>
                    <a:pt x="171" y="594"/>
                  </a:lnTo>
                  <a:lnTo>
                    <a:pt x="167" y="598"/>
                  </a:lnTo>
                  <a:lnTo>
                    <a:pt x="163" y="602"/>
                  </a:lnTo>
                  <a:lnTo>
                    <a:pt x="161" y="607"/>
                  </a:lnTo>
                  <a:lnTo>
                    <a:pt x="161" y="614"/>
                  </a:lnTo>
                  <a:lnTo>
                    <a:pt x="161" y="616"/>
                  </a:lnTo>
                  <a:lnTo>
                    <a:pt x="161" y="616"/>
                  </a:lnTo>
                  <a:lnTo>
                    <a:pt x="161" y="621"/>
                  </a:lnTo>
                  <a:lnTo>
                    <a:pt x="162" y="625"/>
                  </a:lnTo>
                  <a:lnTo>
                    <a:pt x="165" y="629"/>
                  </a:lnTo>
                  <a:lnTo>
                    <a:pt x="167" y="632"/>
                  </a:lnTo>
                  <a:lnTo>
                    <a:pt x="170" y="636"/>
                  </a:lnTo>
                  <a:lnTo>
                    <a:pt x="174" y="637"/>
                  </a:lnTo>
                  <a:lnTo>
                    <a:pt x="179" y="638"/>
                  </a:lnTo>
                  <a:lnTo>
                    <a:pt x="183" y="640"/>
                  </a:lnTo>
                  <a:lnTo>
                    <a:pt x="183" y="640"/>
                  </a:lnTo>
                  <a:lnTo>
                    <a:pt x="203" y="638"/>
                  </a:lnTo>
                  <a:lnTo>
                    <a:pt x="224" y="636"/>
                  </a:lnTo>
                  <a:lnTo>
                    <a:pt x="243" y="632"/>
                  </a:lnTo>
                  <a:lnTo>
                    <a:pt x="262" y="627"/>
                  </a:lnTo>
                  <a:lnTo>
                    <a:pt x="280" y="619"/>
                  </a:lnTo>
                  <a:lnTo>
                    <a:pt x="298" y="611"/>
                  </a:lnTo>
                  <a:lnTo>
                    <a:pt x="314" y="600"/>
                  </a:lnTo>
                  <a:lnTo>
                    <a:pt x="330" y="589"/>
                  </a:lnTo>
                  <a:lnTo>
                    <a:pt x="344" y="577"/>
                  </a:lnTo>
                  <a:lnTo>
                    <a:pt x="356" y="563"/>
                  </a:lnTo>
                  <a:lnTo>
                    <a:pt x="366" y="547"/>
                  </a:lnTo>
                  <a:lnTo>
                    <a:pt x="374" y="530"/>
                  </a:lnTo>
                  <a:lnTo>
                    <a:pt x="381" y="512"/>
                  </a:lnTo>
                  <a:lnTo>
                    <a:pt x="383" y="492"/>
                  </a:lnTo>
                  <a:lnTo>
                    <a:pt x="385" y="472"/>
                  </a:lnTo>
                  <a:lnTo>
                    <a:pt x="382" y="450"/>
                  </a:lnTo>
                  <a:lnTo>
                    <a:pt x="382" y="450"/>
                  </a:lnTo>
                  <a:lnTo>
                    <a:pt x="379" y="436"/>
                  </a:lnTo>
                  <a:lnTo>
                    <a:pt x="375" y="423"/>
                  </a:lnTo>
                  <a:lnTo>
                    <a:pt x="371" y="410"/>
                  </a:lnTo>
                  <a:lnTo>
                    <a:pt x="365" y="398"/>
                  </a:lnTo>
                  <a:lnTo>
                    <a:pt x="360" y="386"/>
                  </a:lnTo>
                  <a:lnTo>
                    <a:pt x="353" y="376"/>
                  </a:lnTo>
                  <a:lnTo>
                    <a:pt x="345" y="366"/>
                  </a:lnTo>
                  <a:lnTo>
                    <a:pt x="337" y="357"/>
                  </a:lnTo>
                  <a:lnTo>
                    <a:pt x="328" y="349"/>
                  </a:lnTo>
                  <a:lnTo>
                    <a:pt x="319" y="342"/>
                  </a:lnTo>
                  <a:lnTo>
                    <a:pt x="300" y="328"/>
                  </a:lnTo>
                  <a:lnTo>
                    <a:pt x="279" y="317"/>
                  </a:lnTo>
                  <a:lnTo>
                    <a:pt x="256" y="308"/>
                  </a:lnTo>
                  <a:lnTo>
                    <a:pt x="256" y="308"/>
                  </a:lnTo>
                  <a:lnTo>
                    <a:pt x="233" y="294"/>
                  </a:lnTo>
                  <a:lnTo>
                    <a:pt x="221" y="291"/>
                  </a:lnTo>
                  <a:lnTo>
                    <a:pt x="209" y="287"/>
                  </a:lnTo>
                  <a:lnTo>
                    <a:pt x="209" y="287"/>
                  </a:lnTo>
                  <a:lnTo>
                    <a:pt x="175" y="275"/>
                  </a:lnTo>
                  <a:lnTo>
                    <a:pt x="141" y="262"/>
                  </a:lnTo>
                  <a:lnTo>
                    <a:pt x="107" y="249"/>
                  </a:lnTo>
                  <a:lnTo>
                    <a:pt x="75" y="233"/>
                  </a:lnTo>
                  <a:lnTo>
                    <a:pt x="75" y="233"/>
                  </a:lnTo>
                  <a:lnTo>
                    <a:pt x="68" y="230"/>
                  </a:lnTo>
                  <a:lnTo>
                    <a:pt x="61" y="226"/>
                  </a:lnTo>
                  <a:lnTo>
                    <a:pt x="58" y="221"/>
                  </a:lnTo>
                  <a:lnTo>
                    <a:pt x="55" y="217"/>
                  </a:lnTo>
                  <a:lnTo>
                    <a:pt x="52" y="213"/>
                  </a:lnTo>
                  <a:lnTo>
                    <a:pt x="52" y="208"/>
                  </a:lnTo>
                  <a:lnTo>
                    <a:pt x="52" y="203"/>
                  </a:lnTo>
                  <a:lnTo>
                    <a:pt x="54" y="199"/>
                  </a:lnTo>
                  <a:lnTo>
                    <a:pt x="55" y="195"/>
                  </a:lnTo>
                  <a:lnTo>
                    <a:pt x="58" y="190"/>
                  </a:lnTo>
                  <a:lnTo>
                    <a:pt x="61" y="186"/>
                  </a:lnTo>
                  <a:lnTo>
                    <a:pt x="67" y="183"/>
                  </a:lnTo>
                  <a:lnTo>
                    <a:pt x="72" y="179"/>
                  </a:lnTo>
                  <a:lnTo>
                    <a:pt x="78" y="177"/>
                  </a:lnTo>
                  <a:lnTo>
                    <a:pt x="85" y="175"/>
                  </a:lnTo>
                  <a:lnTo>
                    <a:pt x="92" y="174"/>
                  </a:lnTo>
                  <a:lnTo>
                    <a:pt x="92" y="17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56" name="Freeform 1168"/>
            <p:cNvSpPr/>
            <p:nvPr/>
          </p:nvSpPr>
          <p:spPr bwMode="auto">
            <a:xfrm>
              <a:off x="6805613" y="4614863"/>
              <a:ext cx="3175" cy="1588"/>
            </a:xfrm>
            <a:custGeom>
              <a:avLst/>
              <a:gdLst/>
              <a:ahLst/>
              <a:cxnLst>
                <a:cxn ang="0">
                  <a:pos x="7" y="1"/>
                </a:cxn>
                <a:cxn ang="0">
                  <a:pos x="7" y="1"/>
                </a:cxn>
                <a:cxn ang="0">
                  <a:pos x="8" y="1"/>
                </a:cxn>
                <a:cxn ang="0">
                  <a:pos x="0" y="0"/>
                </a:cxn>
                <a:cxn ang="0">
                  <a:pos x="0" y="0"/>
                </a:cxn>
                <a:cxn ang="0">
                  <a:pos x="3" y="1"/>
                </a:cxn>
                <a:cxn ang="0">
                  <a:pos x="3" y="1"/>
                </a:cxn>
                <a:cxn ang="0">
                  <a:pos x="7" y="1"/>
                </a:cxn>
                <a:cxn ang="0">
                  <a:pos x="7" y="1"/>
                </a:cxn>
              </a:cxnLst>
              <a:rect l="0" t="0" r="r" b="b"/>
              <a:pathLst>
                <a:path w="8" h="1">
                  <a:moveTo>
                    <a:pt x="7" y="1"/>
                  </a:moveTo>
                  <a:lnTo>
                    <a:pt x="7" y="1"/>
                  </a:lnTo>
                  <a:lnTo>
                    <a:pt x="8" y="1"/>
                  </a:lnTo>
                  <a:lnTo>
                    <a:pt x="0" y="0"/>
                  </a:lnTo>
                  <a:lnTo>
                    <a:pt x="0" y="0"/>
                  </a:lnTo>
                  <a:lnTo>
                    <a:pt x="3" y="1"/>
                  </a:lnTo>
                  <a:lnTo>
                    <a:pt x="3" y="1"/>
                  </a:lnTo>
                  <a:lnTo>
                    <a:pt x="7" y="1"/>
                  </a:lnTo>
                  <a:lnTo>
                    <a:pt x="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57" name="Freeform 1169"/>
            <p:cNvSpPr/>
            <p:nvPr/>
          </p:nvSpPr>
          <p:spPr bwMode="auto">
            <a:xfrm>
              <a:off x="6756401" y="4503738"/>
              <a:ext cx="153988" cy="252413"/>
            </a:xfrm>
            <a:custGeom>
              <a:avLst/>
              <a:gdLst/>
              <a:ahLst/>
              <a:cxnLst>
                <a:cxn ang="0">
                  <a:pos x="262" y="464"/>
                </a:cxn>
                <a:cxn ang="0">
                  <a:pos x="215" y="440"/>
                </a:cxn>
                <a:cxn ang="0">
                  <a:pos x="208" y="421"/>
                </a:cxn>
                <a:cxn ang="0">
                  <a:pos x="190" y="395"/>
                </a:cxn>
                <a:cxn ang="0">
                  <a:pos x="141" y="374"/>
                </a:cxn>
                <a:cxn ang="0">
                  <a:pos x="54" y="376"/>
                </a:cxn>
                <a:cxn ang="0">
                  <a:pos x="9" y="404"/>
                </a:cxn>
                <a:cxn ang="0">
                  <a:pos x="0" y="455"/>
                </a:cxn>
                <a:cxn ang="0">
                  <a:pos x="18" y="548"/>
                </a:cxn>
                <a:cxn ang="0">
                  <a:pos x="62" y="597"/>
                </a:cxn>
                <a:cxn ang="0">
                  <a:pos x="154" y="632"/>
                </a:cxn>
                <a:cxn ang="0">
                  <a:pos x="232" y="638"/>
                </a:cxn>
                <a:cxn ang="0">
                  <a:pos x="247" y="625"/>
                </a:cxn>
                <a:cxn ang="0">
                  <a:pos x="241" y="598"/>
                </a:cxn>
                <a:cxn ang="0">
                  <a:pos x="203" y="593"/>
                </a:cxn>
                <a:cxn ang="0">
                  <a:pos x="102" y="566"/>
                </a:cxn>
                <a:cxn ang="0">
                  <a:pos x="52" y="522"/>
                </a:cxn>
                <a:cxn ang="0">
                  <a:pos x="45" y="464"/>
                </a:cxn>
                <a:cxn ang="0">
                  <a:pos x="51" y="433"/>
                </a:cxn>
                <a:cxn ang="0">
                  <a:pos x="106" y="417"/>
                </a:cxn>
                <a:cxn ang="0">
                  <a:pos x="156" y="425"/>
                </a:cxn>
                <a:cxn ang="0">
                  <a:pos x="165" y="436"/>
                </a:cxn>
                <a:cxn ang="0">
                  <a:pos x="171" y="455"/>
                </a:cxn>
                <a:cxn ang="0">
                  <a:pos x="207" y="492"/>
                </a:cxn>
                <a:cxn ang="0">
                  <a:pos x="267" y="510"/>
                </a:cxn>
                <a:cxn ang="0">
                  <a:pos x="327" y="505"/>
                </a:cxn>
                <a:cxn ang="0">
                  <a:pos x="370" y="475"/>
                </a:cxn>
                <a:cxn ang="0">
                  <a:pos x="387" y="430"/>
                </a:cxn>
                <a:cxn ang="0">
                  <a:pos x="377" y="395"/>
                </a:cxn>
                <a:cxn ang="0">
                  <a:pos x="305" y="352"/>
                </a:cxn>
                <a:cxn ang="0">
                  <a:pos x="173" y="302"/>
                </a:cxn>
                <a:cxn ang="0">
                  <a:pos x="131" y="284"/>
                </a:cxn>
                <a:cxn ang="0">
                  <a:pos x="122" y="283"/>
                </a:cxn>
                <a:cxn ang="0">
                  <a:pos x="102" y="264"/>
                </a:cxn>
                <a:cxn ang="0">
                  <a:pos x="60" y="221"/>
                </a:cxn>
                <a:cxn ang="0">
                  <a:pos x="50" y="168"/>
                </a:cxn>
                <a:cxn ang="0">
                  <a:pos x="64" y="114"/>
                </a:cxn>
                <a:cxn ang="0">
                  <a:pos x="93" y="79"/>
                </a:cxn>
                <a:cxn ang="0">
                  <a:pos x="165" y="50"/>
                </a:cxn>
                <a:cxn ang="0">
                  <a:pos x="205" y="47"/>
                </a:cxn>
                <a:cxn ang="0">
                  <a:pos x="226" y="32"/>
                </a:cxn>
                <a:cxn ang="0">
                  <a:pos x="225" y="15"/>
                </a:cxn>
                <a:cxn ang="0">
                  <a:pos x="208" y="0"/>
                </a:cxn>
                <a:cxn ang="0">
                  <a:pos x="145" y="7"/>
                </a:cxn>
                <a:cxn ang="0">
                  <a:pos x="58" y="50"/>
                </a:cxn>
                <a:cxn ang="0">
                  <a:pos x="7" y="127"/>
                </a:cxn>
                <a:cxn ang="0">
                  <a:pos x="8" y="203"/>
                </a:cxn>
                <a:cxn ang="0">
                  <a:pos x="34" y="263"/>
                </a:cxn>
                <a:cxn ang="0">
                  <a:pos x="88" y="311"/>
                </a:cxn>
                <a:cxn ang="0">
                  <a:pos x="166" y="349"/>
                </a:cxn>
                <a:cxn ang="0">
                  <a:pos x="280" y="391"/>
                </a:cxn>
                <a:cxn ang="0">
                  <a:pos x="330" y="417"/>
                </a:cxn>
                <a:cxn ang="0">
                  <a:pos x="334" y="441"/>
                </a:cxn>
                <a:cxn ang="0">
                  <a:pos x="315" y="459"/>
                </a:cxn>
              </a:cxnLst>
              <a:rect l="0" t="0" r="r" b="b"/>
              <a:pathLst>
                <a:path w="387" h="640">
                  <a:moveTo>
                    <a:pt x="296" y="466"/>
                  </a:moveTo>
                  <a:lnTo>
                    <a:pt x="296" y="466"/>
                  </a:lnTo>
                  <a:lnTo>
                    <a:pt x="285" y="466"/>
                  </a:lnTo>
                  <a:lnTo>
                    <a:pt x="275" y="466"/>
                  </a:lnTo>
                  <a:lnTo>
                    <a:pt x="262" y="464"/>
                  </a:lnTo>
                  <a:lnTo>
                    <a:pt x="250" y="461"/>
                  </a:lnTo>
                  <a:lnTo>
                    <a:pt x="237" y="457"/>
                  </a:lnTo>
                  <a:lnTo>
                    <a:pt x="226" y="451"/>
                  </a:lnTo>
                  <a:lnTo>
                    <a:pt x="219" y="444"/>
                  </a:lnTo>
                  <a:lnTo>
                    <a:pt x="215" y="440"/>
                  </a:lnTo>
                  <a:lnTo>
                    <a:pt x="212" y="434"/>
                  </a:lnTo>
                  <a:lnTo>
                    <a:pt x="212" y="434"/>
                  </a:lnTo>
                  <a:lnTo>
                    <a:pt x="212" y="428"/>
                  </a:lnTo>
                  <a:lnTo>
                    <a:pt x="208" y="421"/>
                  </a:lnTo>
                  <a:lnTo>
                    <a:pt x="208" y="421"/>
                  </a:lnTo>
                  <a:lnTo>
                    <a:pt x="205" y="415"/>
                  </a:lnTo>
                  <a:lnTo>
                    <a:pt x="202" y="408"/>
                  </a:lnTo>
                  <a:lnTo>
                    <a:pt x="202" y="408"/>
                  </a:lnTo>
                  <a:lnTo>
                    <a:pt x="195" y="402"/>
                  </a:lnTo>
                  <a:lnTo>
                    <a:pt x="190" y="395"/>
                  </a:lnTo>
                  <a:lnTo>
                    <a:pt x="182" y="390"/>
                  </a:lnTo>
                  <a:lnTo>
                    <a:pt x="174" y="386"/>
                  </a:lnTo>
                  <a:lnTo>
                    <a:pt x="158" y="379"/>
                  </a:lnTo>
                  <a:lnTo>
                    <a:pt x="141" y="374"/>
                  </a:lnTo>
                  <a:lnTo>
                    <a:pt x="141" y="374"/>
                  </a:lnTo>
                  <a:lnTo>
                    <a:pt x="123" y="372"/>
                  </a:lnTo>
                  <a:lnTo>
                    <a:pt x="101" y="370"/>
                  </a:lnTo>
                  <a:lnTo>
                    <a:pt x="77" y="372"/>
                  </a:lnTo>
                  <a:lnTo>
                    <a:pt x="66" y="373"/>
                  </a:lnTo>
                  <a:lnTo>
                    <a:pt x="54" y="376"/>
                  </a:lnTo>
                  <a:lnTo>
                    <a:pt x="43" y="379"/>
                  </a:lnTo>
                  <a:lnTo>
                    <a:pt x="33" y="385"/>
                  </a:lnTo>
                  <a:lnTo>
                    <a:pt x="24" y="390"/>
                  </a:lnTo>
                  <a:lnTo>
                    <a:pt x="16" y="396"/>
                  </a:lnTo>
                  <a:lnTo>
                    <a:pt x="9" y="404"/>
                  </a:lnTo>
                  <a:lnTo>
                    <a:pt x="4" y="413"/>
                  </a:lnTo>
                  <a:lnTo>
                    <a:pt x="1" y="424"/>
                  </a:lnTo>
                  <a:lnTo>
                    <a:pt x="0" y="436"/>
                  </a:lnTo>
                  <a:lnTo>
                    <a:pt x="0" y="436"/>
                  </a:lnTo>
                  <a:lnTo>
                    <a:pt x="0" y="455"/>
                  </a:lnTo>
                  <a:lnTo>
                    <a:pt x="0" y="475"/>
                  </a:lnTo>
                  <a:lnTo>
                    <a:pt x="1" y="495"/>
                  </a:lnTo>
                  <a:lnTo>
                    <a:pt x="5" y="513"/>
                  </a:lnTo>
                  <a:lnTo>
                    <a:pt x="11" y="531"/>
                  </a:lnTo>
                  <a:lnTo>
                    <a:pt x="18" y="548"/>
                  </a:lnTo>
                  <a:lnTo>
                    <a:pt x="29" y="564"/>
                  </a:lnTo>
                  <a:lnTo>
                    <a:pt x="43" y="581"/>
                  </a:lnTo>
                  <a:lnTo>
                    <a:pt x="43" y="581"/>
                  </a:lnTo>
                  <a:lnTo>
                    <a:pt x="51" y="589"/>
                  </a:lnTo>
                  <a:lnTo>
                    <a:pt x="62" y="597"/>
                  </a:lnTo>
                  <a:lnTo>
                    <a:pt x="71" y="603"/>
                  </a:lnTo>
                  <a:lnTo>
                    <a:pt x="81" y="608"/>
                  </a:lnTo>
                  <a:lnTo>
                    <a:pt x="105" y="619"/>
                  </a:lnTo>
                  <a:lnTo>
                    <a:pt x="130" y="627"/>
                  </a:lnTo>
                  <a:lnTo>
                    <a:pt x="154" y="632"/>
                  </a:lnTo>
                  <a:lnTo>
                    <a:pt x="179" y="636"/>
                  </a:lnTo>
                  <a:lnTo>
                    <a:pt x="204" y="638"/>
                  </a:lnTo>
                  <a:lnTo>
                    <a:pt x="226" y="640"/>
                  </a:lnTo>
                  <a:lnTo>
                    <a:pt x="226" y="640"/>
                  </a:lnTo>
                  <a:lnTo>
                    <a:pt x="232" y="638"/>
                  </a:lnTo>
                  <a:lnTo>
                    <a:pt x="237" y="637"/>
                  </a:lnTo>
                  <a:lnTo>
                    <a:pt x="241" y="634"/>
                  </a:lnTo>
                  <a:lnTo>
                    <a:pt x="243" y="632"/>
                  </a:lnTo>
                  <a:lnTo>
                    <a:pt x="246" y="629"/>
                  </a:lnTo>
                  <a:lnTo>
                    <a:pt x="247" y="625"/>
                  </a:lnTo>
                  <a:lnTo>
                    <a:pt x="249" y="616"/>
                  </a:lnTo>
                  <a:lnTo>
                    <a:pt x="247" y="608"/>
                  </a:lnTo>
                  <a:lnTo>
                    <a:pt x="246" y="604"/>
                  </a:lnTo>
                  <a:lnTo>
                    <a:pt x="243" y="600"/>
                  </a:lnTo>
                  <a:lnTo>
                    <a:pt x="241" y="598"/>
                  </a:lnTo>
                  <a:lnTo>
                    <a:pt x="237" y="595"/>
                  </a:lnTo>
                  <a:lnTo>
                    <a:pt x="232" y="594"/>
                  </a:lnTo>
                  <a:lnTo>
                    <a:pt x="226" y="594"/>
                  </a:lnTo>
                  <a:lnTo>
                    <a:pt x="226" y="594"/>
                  </a:lnTo>
                  <a:lnTo>
                    <a:pt x="203" y="593"/>
                  </a:lnTo>
                  <a:lnTo>
                    <a:pt x="175" y="589"/>
                  </a:lnTo>
                  <a:lnTo>
                    <a:pt x="145" y="582"/>
                  </a:lnTo>
                  <a:lnTo>
                    <a:pt x="131" y="578"/>
                  </a:lnTo>
                  <a:lnTo>
                    <a:pt x="117" y="573"/>
                  </a:lnTo>
                  <a:lnTo>
                    <a:pt x="102" y="566"/>
                  </a:lnTo>
                  <a:lnTo>
                    <a:pt x="90" y="560"/>
                  </a:lnTo>
                  <a:lnTo>
                    <a:pt x="79" y="552"/>
                  </a:lnTo>
                  <a:lnTo>
                    <a:pt x="68" y="543"/>
                  </a:lnTo>
                  <a:lnTo>
                    <a:pt x="59" y="532"/>
                  </a:lnTo>
                  <a:lnTo>
                    <a:pt x="52" y="522"/>
                  </a:lnTo>
                  <a:lnTo>
                    <a:pt x="49" y="509"/>
                  </a:lnTo>
                  <a:lnTo>
                    <a:pt x="47" y="495"/>
                  </a:lnTo>
                  <a:lnTo>
                    <a:pt x="47" y="495"/>
                  </a:lnTo>
                  <a:lnTo>
                    <a:pt x="45" y="475"/>
                  </a:lnTo>
                  <a:lnTo>
                    <a:pt x="45" y="464"/>
                  </a:lnTo>
                  <a:lnTo>
                    <a:pt x="45" y="454"/>
                  </a:lnTo>
                  <a:lnTo>
                    <a:pt x="45" y="454"/>
                  </a:lnTo>
                  <a:lnTo>
                    <a:pt x="45" y="447"/>
                  </a:lnTo>
                  <a:lnTo>
                    <a:pt x="47" y="442"/>
                  </a:lnTo>
                  <a:lnTo>
                    <a:pt x="51" y="433"/>
                  </a:lnTo>
                  <a:lnTo>
                    <a:pt x="59" y="428"/>
                  </a:lnTo>
                  <a:lnTo>
                    <a:pt x="67" y="423"/>
                  </a:lnTo>
                  <a:lnTo>
                    <a:pt x="76" y="420"/>
                  </a:lnTo>
                  <a:lnTo>
                    <a:pt x="85" y="419"/>
                  </a:lnTo>
                  <a:lnTo>
                    <a:pt x="106" y="417"/>
                  </a:lnTo>
                  <a:lnTo>
                    <a:pt x="106" y="417"/>
                  </a:lnTo>
                  <a:lnTo>
                    <a:pt x="118" y="419"/>
                  </a:lnTo>
                  <a:lnTo>
                    <a:pt x="137" y="420"/>
                  </a:lnTo>
                  <a:lnTo>
                    <a:pt x="148" y="423"/>
                  </a:lnTo>
                  <a:lnTo>
                    <a:pt x="156" y="425"/>
                  </a:lnTo>
                  <a:lnTo>
                    <a:pt x="162" y="428"/>
                  </a:lnTo>
                  <a:lnTo>
                    <a:pt x="164" y="429"/>
                  </a:lnTo>
                  <a:lnTo>
                    <a:pt x="165" y="430"/>
                  </a:lnTo>
                  <a:lnTo>
                    <a:pt x="165" y="430"/>
                  </a:lnTo>
                  <a:lnTo>
                    <a:pt x="165" y="436"/>
                  </a:lnTo>
                  <a:lnTo>
                    <a:pt x="166" y="440"/>
                  </a:lnTo>
                  <a:lnTo>
                    <a:pt x="166" y="440"/>
                  </a:lnTo>
                  <a:lnTo>
                    <a:pt x="168" y="446"/>
                  </a:lnTo>
                  <a:lnTo>
                    <a:pt x="168" y="446"/>
                  </a:lnTo>
                  <a:lnTo>
                    <a:pt x="171" y="455"/>
                  </a:lnTo>
                  <a:lnTo>
                    <a:pt x="177" y="464"/>
                  </a:lnTo>
                  <a:lnTo>
                    <a:pt x="183" y="474"/>
                  </a:lnTo>
                  <a:lnTo>
                    <a:pt x="190" y="480"/>
                  </a:lnTo>
                  <a:lnTo>
                    <a:pt x="198" y="487"/>
                  </a:lnTo>
                  <a:lnTo>
                    <a:pt x="207" y="492"/>
                  </a:lnTo>
                  <a:lnTo>
                    <a:pt x="216" y="497"/>
                  </a:lnTo>
                  <a:lnTo>
                    <a:pt x="225" y="501"/>
                  </a:lnTo>
                  <a:lnTo>
                    <a:pt x="236" y="505"/>
                  </a:lnTo>
                  <a:lnTo>
                    <a:pt x="245" y="508"/>
                  </a:lnTo>
                  <a:lnTo>
                    <a:pt x="267" y="510"/>
                  </a:lnTo>
                  <a:lnTo>
                    <a:pt x="288" y="510"/>
                  </a:lnTo>
                  <a:lnTo>
                    <a:pt x="309" y="509"/>
                  </a:lnTo>
                  <a:lnTo>
                    <a:pt x="309" y="509"/>
                  </a:lnTo>
                  <a:lnTo>
                    <a:pt x="318" y="508"/>
                  </a:lnTo>
                  <a:lnTo>
                    <a:pt x="327" y="505"/>
                  </a:lnTo>
                  <a:lnTo>
                    <a:pt x="338" y="500"/>
                  </a:lnTo>
                  <a:lnTo>
                    <a:pt x="347" y="495"/>
                  </a:lnTo>
                  <a:lnTo>
                    <a:pt x="356" y="489"/>
                  </a:lnTo>
                  <a:lnTo>
                    <a:pt x="364" y="483"/>
                  </a:lnTo>
                  <a:lnTo>
                    <a:pt x="370" y="475"/>
                  </a:lnTo>
                  <a:lnTo>
                    <a:pt x="376" y="466"/>
                  </a:lnTo>
                  <a:lnTo>
                    <a:pt x="376" y="466"/>
                  </a:lnTo>
                  <a:lnTo>
                    <a:pt x="382" y="450"/>
                  </a:lnTo>
                  <a:lnTo>
                    <a:pt x="385" y="441"/>
                  </a:lnTo>
                  <a:lnTo>
                    <a:pt x="387" y="430"/>
                  </a:lnTo>
                  <a:lnTo>
                    <a:pt x="387" y="420"/>
                  </a:lnTo>
                  <a:lnTo>
                    <a:pt x="386" y="411"/>
                  </a:lnTo>
                  <a:lnTo>
                    <a:pt x="383" y="402"/>
                  </a:lnTo>
                  <a:lnTo>
                    <a:pt x="381" y="398"/>
                  </a:lnTo>
                  <a:lnTo>
                    <a:pt x="377" y="395"/>
                  </a:lnTo>
                  <a:lnTo>
                    <a:pt x="377" y="395"/>
                  </a:lnTo>
                  <a:lnTo>
                    <a:pt x="366" y="386"/>
                  </a:lnTo>
                  <a:lnTo>
                    <a:pt x="355" y="378"/>
                  </a:lnTo>
                  <a:lnTo>
                    <a:pt x="330" y="364"/>
                  </a:lnTo>
                  <a:lnTo>
                    <a:pt x="305" y="352"/>
                  </a:lnTo>
                  <a:lnTo>
                    <a:pt x="279" y="342"/>
                  </a:lnTo>
                  <a:lnTo>
                    <a:pt x="225" y="323"/>
                  </a:lnTo>
                  <a:lnTo>
                    <a:pt x="198" y="313"/>
                  </a:lnTo>
                  <a:lnTo>
                    <a:pt x="173" y="302"/>
                  </a:lnTo>
                  <a:lnTo>
                    <a:pt x="173" y="302"/>
                  </a:lnTo>
                  <a:lnTo>
                    <a:pt x="168" y="297"/>
                  </a:lnTo>
                  <a:lnTo>
                    <a:pt x="161" y="294"/>
                  </a:lnTo>
                  <a:lnTo>
                    <a:pt x="161" y="294"/>
                  </a:lnTo>
                  <a:lnTo>
                    <a:pt x="147" y="289"/>
                  </a:lnTo>
                  <a:lnTo>
                    <a:pt x="131" y="284"/>
                  </a:lnTo>
                  <a:lnTo>
                    <a:pt x="131" y="284"/>
                  </a:lnTo>
                  <a:lnTo>
                    <a:pt x="127" y="284"/>
                  </a:lnTo>
                  <a:lnTo>
                    <a:pt x="127" y="284"/>
                  </a:lnTo>
                  <a:lnTo>
                    <a:pt x="122" y="283"/>
                  </a:lnTo>
                  <a:lnTo>
                    <a:pt x="122" y="283"/>
                  </a:lnTo>
                  <a:lnTo>
                    <a:pt x="124" y="283"/>
                  </a:lnTo>
                  <a:lnTo>
                    <a:pt x="124" y="283"/>
                  </a:lnTo>
                  <a:lnTo>
                    <a:pt x="120" y="280"/>
                  </a:lnTo>
                  <a:lnTo>
                    <a:pt x="120" y="280"/>
                  </a:lnTo>
                  <a:lnTo>
                    <a:pt x="102" y="264"/>
                  </a:lnTo>
                  <a:lnTo>
                    <a:pt x="81" y="246"/>
                  </a:lnTo>
                  <a:lnTo>
                    <a:pt x="81" y="246"/>
                  </a:lnTo>
                  <a:lnTo>
                    <a:pt x="72" y="238"/>
                  </a:lnTo>
                  <a:lnTo>
                    <a:pt x="66" y="230"/>
                  </a:lnTo>
                  <a:lnTo>
                    <a:pt x="60" y="221"/>
                  </a:lnTo>
                  <a:lnTo>
                    <a:pt x="56" y="211"/>
                  </a:lnTo>
                  <a:lnTo>
                    <a:pt x="52" y="200"/>
                  </a:lnTo>
                  <a:lnTo>
                    <a:pt x="50" y="190"/>
                  </a:lnTo>
                  <a:lnTo>
                    <a:pt x="50" y="178"/>
                  </a:lnTo>
                  <a:lnTo>
                    <a:pt x="50" y="168"/>
                  </a:lnTo>
                  <a:lnTo>
                    <a:pt x="51" y="156"/>
                  </a:lnTo>
                  <a:lnTo>
                    <a:pt x="52" y="145"/>
                  </a:lnTo>
                  <a:lnTo>
                    <a:pt x="55" y="134"/>
                  </a:lnTo>
                  <a:lnTo>
                    <a:pt x="59" y="123"/>
                  </a:lnTo>
                  <a:lnTo>
                    <a:pt x="64" y="114"/>
                  </a:lnTo>
                  <a:lnTo>
                    <a:pt x="69" y="105"/>
                  </a:lnTo>
                  <a:lnTo>
                    <a:pt x="75" y="96"/>
                  </a:lnTo>
                  <a:lnTo>
                    <a:pt x="81" y="88"/>
                  </a:lnTo>
                  <a:lnTo>
                    <a:pt x="81" y="88"/>
                  </a:lnTo>
                  <a:lnTo>
                    <a:pt x="93" y="79"/>
                  </a:lnTo>
                  <a:lnTo>
                    <a:pt x="105" y="71"/>
                  </a:lnTo>
                  <a:lnTo>
                    <a:pt x="119" y="64"/>
                  </a:lnTo>
                  <a:lnTo>
                    <a:pt x="134" y="58"/>
                  </a:lnTo>
                  <a:lnTo>
                    <a:pt x="149" y="54"/>
                  </a:lnTo>
                  <a:lnTo>
                    <a:pt x="165" y="50"/>
                  </a:lnTo>
                  <a:lnTo>
                    <a:pt x="181" y="47"/>
                  </a:lnTo>
                  <a:lnTo>
                    <a:pt x="195" y="46"/>
                  </a:lnTo>
                  <a:lnTo>
                    <a:pt x="195" y="46"/>
                  </a:lnTo>
                  <a:lnTo>
                    <a:pt x="200" y="47"/>
                  </a:lnTo>
                  <a:lnTo>
                    <a:pt x="205" y="47"/>
                  </a:lnTo>
                  <a:lnTo>
                    <a:pt x="211" y="47"/>
                  </a:lnTo>
                  <a:lnTo>
                    <a:pt x="216" y="45"/>
                  </a:lnTo>
                  <a:lnTo>
                    <a:pt x="220" y="42"/>
                  </a:lnTo>
                  <a:lnTo>
                    <a:pt x="224" y="37"/>
                  </a:lnTo>
                  <a:lnTo>
                    <a:pt x="226" y="32"/>
                  </a:lnTo>
                  <a:lnTo>
                    <a:pt x="226" y="25"/>
                  </a:lnTo>
                  <a:lnTo>
                    <a:pt x="226" y="22"/>
                  </a:lnTo>
                  <a:lnTo>
                    <a:pt x="226" y="22"/>
                  </a:lnTo>
                  <a:lnTo>
                    <a:pt x="226" y="19"/>
                  </a:lnTo>
                  <a:lnTo>
                    <a:pt x="225" y="15"/>
                  </a:lnTo>
                  <a:lnTo>
                    <a:pt x="223" y="11"/>
                  </a:lnTo>
                  <a:lnTo>
                    <a:pt x="220" y="7"/>
                  </a:lnTo>
                  <a:lnTo>
                    <a:pt x="217" y="4"/>
                  </a:lnTo>
                  <a:lnTo>
                    <a:pt x="213" y="2"/>
                  </a:lnTo>
                  <a:lnTo>
                    <a:pt x="208" y="0"/>
                  </a:lnTo>
                  <a:lnTo>
                    <a:pt x="204" y="0"/>
                  </a:lnTo>
                  <a:lnTo>
                    <a:pt x="204" y="0"/>
                  </a:lnTo>
                  <a:lnTo>
                    <a:pt x="185" y="0"/>
                  </a:lnTo>
                  <a:lnTo>
                    <a:pt x="165" y="3"/>
                  </a:lnTo>
                  <a:lnTo>
                    <a:pt x="145" y="7"/>
                  </a:lnTo>
                  <a:lnTo>
                    <a:pt x="126" y="13"/>
                  </a:lnTo>
                  <a:lnTo>
                    <a:pt x="107" y="20"/>
                  </a:lnTo>
                  <a:lnTo>
                    <a:pt x="89" y="29"/>
                  </a:lnTo>
                  <a:lnTo>
                    <a:pt x="73" y="38"/>
                  </a:lnTo>
                  <a:lnTo>
                    <a:pt x="58" y="50"/>
                  </a:lnTo>
                  <a:lnTo>
                    <a:pt x="43" y="63"/>
                  </a:lnTo>
                  <a:lnTo>
                    <a:pt x="32" y="77"/>
                  </a:lnTo>
                  <a:lnTo>
                    <a:pt x="21" y="93"/>
                  </a:lnTo>
                  <a:lnTo>
                    <a:pt x="13" y="109"/>
                  </a:lnTo>
                  <a:lnTo>
                    <a:pt x="7" y="127"/>
                  </a:lnTo>
                  <a:lnTo>
                    <a:pt x="4" y="147"/>
                  </a:lnTo>
                  <a:lnTo>
                    <a:pt x="3" y="168"/>
                  </a:lnTo>
                  <a:lnTo>
                    <a:pt x="5" y="189"/>
                  </a:lnTo>
                  <a:lnTo>
                    <a:pt x="5" y="189"/>
                  </a:lnTo>
                  <a:lnTo>
                    <a:pt x="8" y="203"/>
                  </a:lnTo>
                  <a:lnTo>
                    <a:pt x="12" y="217"/>
                  </a:lnTo>
                  <a:lnTo>
                    <a:pt x="16" y="230"/>
                  </a:lnTo>
                  <a:lnTo>
                    <a:pt x="22" y="242"/>
                  </a:lnTo>
                  <a:lnTo>
                    <a:pt x="28" y="253"/>
                  </a:lnTo>
                  <a:lnTo>
                    <a:pt x="34" y="263"/>
                  </a:lnTo>
                  <a:lnTo>
                    <a:pt x="42" y="274"/>
                  </a:lnTo>
                  <a:lnTo>
                    <a:pt x="50" y="281"/>
                  </a:lnTo>
                  <a:lnTo>
                    <a:pt x="59" y="291"/>
                  </a:lnTo>
                  <a:lnTo>
                    <a:pt x="68" y="297"/>
                  </a:lnTo>
                  <a:lnTo>
                    <a:pt x="88" y="311"/>
                  </a:lnTo>
                  <a:lnTo>
                    <a:pt x="109" y="322"/>
                  </a:lnTo>
                  <a:lnTo>
                    <a:pt x="131" y="332"/>
                  </a:lnTo>
                  <a:lnTo>
                    <a:pt x="131" y="332"/>
                  </a:lnTo>
                  <a:lnTo>
                    <a:pt x="154" y="344"/>
                  </a:lnTo>
                  <a:lnTo>
                    <a:pt x="166" y="349"/>
                  </a:lnTo>
                  <a:lnTo>
                    <a:pt x="178" y="353"/>
                  </a:lnTo>
                  <a:lnTo>
                    <a:pt x="178" y="353"/>
                  </a:lnTo>
                  <a:lnTo>
                    <a:pt x="212" y="364"/>
                  </a:lnTo>
                  <a:lnTo>
                    <a:pt x="246" y="377"/>
                  </a:lnTo>
                  <a:lnTo>
                    <a:pt x="280" y="391"/>
                  </a:lnTo>
                  <a:lnTo>
                    <a:pt x="313" y="406"/>
                  </a:lnTo>
                  <a:lnTo>
                    <a:pt x="313" y="406"/>
                  </a:lnTo>
                  <a:lnTo>
                    <a:pt x="319" y="410"/>
                  </a:lnTo>
                  <a:lnTo>
                    <a:pt x="326" y="413"/>
                  </a:lnTo>
                  <a:lnTo>
                    <a:pt x="330" y="417"/>
                  </a:lnTo>
                  <a:lnTo>
                    <a:pt x="332" y="421"/>
                  </a:lnTo>
                  <a:lnTo>
                    <a:pt x="335" y="427"/>
                  </a:lnTo>
                  <a:lnTo>
                    <a:pt x="335" y="430"/>
                  </a:lnTo>
                  <a:lnTo>
                    <a:pt x="335" y="436"/>
                  </a:lnTo>
                  <a:lnTo>
                    <a:pt x="334" y="441"/>
                  </a:lnTo>
                  <a:lnTo>
                    <a:pt x="332" y="445"/>
                  </a:lnTo>
                  <a:lnTo>
                    <a:pt x="330" y="449"/>
                  </a:lnTo>
                  <a:lnTo>
                    <a:pt x="326" y="453"/>
                  </a:lnTo>
                  <a:lnTo>
                    <a:pt x="321" y="457"/>
                  </a:lnTo>
                  <a:lnTo>
                    <a:pt x="315" y="459"/>
                  </a:lnTo>
                  <a:lnTo>
                    <a:pt x="309" y="462"/>
                  </a:lnTo>
                  <a:lnTo>
                    <a:pt x="302" y="464"/>
                  </a:lnTo>
                  <a:lnTo>
                    <a:pt x="296" y="466"/>
                  </a:lnTo>
                  <a:lnTo>
                    <a:pt x="296" y="46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58" name="Freeform 1170"/>
            <p:cNvSpPr/>
            <p:nvPr/>
          </p:nvSpPr>
          <p:spPr bwMode="auto">
            <a:xfrm>
              <a:off x="6827838" y="4465638"/>
              <a:ext cx="95250" cy="53975"/>
            </a:xfrm>
            <a:custGeom>
              <a:avLst/>
              <a:gdLst/>
              <a:ahLst/>
              <a:cxnLst>
                <a:cxn ang="0">
                  <a:pos x="241" y="113"/>
                </a:cxn>
                <a:cxn ang="0">
                  <a:pos x="237" y="69"/>
                </a:cxn>
                <a:cxn ang="0">
                  <a:pos x="232" y="48"/>
                </a:cxn>
                <a:cxn ang="0">
                  <a:pos x="219" y="30"/>
                </a:cxn>
                <a:cxn ang="0">
                  <a:pos x="208" y="22"/>
                </a:cxn>
                <a:cxn ang="0">
                  <a:pos x="186" y="9"/>
                </a:cxn>
                <a:cxn ang="0">
                  <a:pos x="160" y="3"/>
                </a:cxn>
                <a:cxn ang="0">
                  <a:pos x="134" y="0"/>
                </a:cxn>
                <a:cxn ang="0">
                  <a:pos x="121" y="0"/>
                </a:cxn>
                <a:cxn ang="0">
                  <a:pos x="83" y="3"/>
                </a:cxn>
                <a:cxn ang="0">
                  <a:pos x="55" y="9"/>
                </a:cxn>
                <a:cxn ang="0">
                  <a:pos x="32" y="20"/>
                </a:cxn>
                <a:cxn ang="0">
                  <a:pos x="23" y="28"/>
                </a:cxn>
                <a:cxn ang="0">
                  <a:pos x="11" y="47"/>
                </a:cxn>
                <a:cxn ang="0">
                  <a:pos x="3" y="69"/>
                </a:cxn>
                <a:cxn ang="0">
                  <a:pos x="0" y="93"/>
                </a:cxn>
                <a:cxn ang="0">
                  <a:pos x="0" y="115"/>
                </a:cxn>
                <a:cxn ang="0">
                  <a:pos x="2" y="126"/>
                </a:cxn>
                <a:cxn ang="0">
                  <a:pos x="7" y="132"/>
                </a:cxn>
                <a:cxn ang="0">
                  <a:pos x="15" y="136"/>
                </a:cxn>
                <a:cxn ang="0">
                  <a:pos x="32" y="136"/>
                </a:cxn>
                <a:cxn ang="0">
                  <a:pos x="38" y="132"/>
                </a:cxn>
                <a:cxn ang="0">
                  <a:pos x="44" y="126"/>
                </a:cxn>
                <a:cxn ang="0">
                  <a:pos x="46" y="115"/>
                </a:cxn>
                <a:cxn ang="0">
                  <a:pos x="46" y="99"/>
                </a:cxn>
                <a:cxn ang="0">
                  <a:pos x="54" y="73"/>
                </a:cxn>
                <a:cxn ang="0">
                  <a:pos x="68" y="56"/>
                </a:cxn>
                <a:cxn ang="0">
                  <a:pos x="93" y="48"/>
                </a:cxn>
                <a:cxn ang="0">
                  <a:pos x="110" y="47"/>
                </a:cxn>
                <a:cxn ang="0">
                  <a:pos x="152" y="48"/>
                </a:cxn>
                <a:cxn ang="0">
                  <a:pos x="166" y="52"/>
                </a:cxn>
                <a:cxn ang="0">
                  <a:pos x="183" y="62"/>
                </a:cxn>
                <a:cxn ang="0">
                  <a:pos x="191" y="76"/>
                </a:cxn>
                <a:cxn ang="0">
                  <a:pos x="194" y="94"/>
                </a:cxn>
                <a:cxn ang="0">
                  <a:pos x="195" y="113"/>
                </a:cxn>
                <a:cxn ang="0">
                  <a:pos x="199" y="122"/>
                </a:cxn>
                <a:cxn ang="0">
                  <a:pos x="204" y="128"/>
                </a:cxn>
                <a:cxn ang="0">
                  <a:pos x="221" y="135"/>
                </a:cxn>
                <a:cxn ang="0">
                  <a:pos x="233" y="131"/>
                </a:cxn>
                <a:cxn ang="0">
                  <a:pos x="238" y="126"/>
                </a:cxn>
                <a:cxn ang="0">
                  <a:pos x="241" y="118"/>
                </a:cxn>
                <a:cxn ang="0">
                  <a:pos x="241" y="113"/>
                </a:cxn>
              </a:cxnLst>
              <a:rect l="0" t="0" r="r" b="b"/>
              <a:pathLst>
                <a:path w="241" h="137">
                  <a:moveTo>
                    <a:pt x="241" y="113"/>
                  </a:moveTo>
                  <a:lnTo>
                    <a:pt x="241" y="113"/>
                  </a:lnTo>
                  <a:lnTo>
                    <a:pt x="240" y="90"/>
                  </a:lnTo>
                  <a:lnTo>
                    <a:pt x="237" y="69"/>
                  </a:lnTo>
                  <a:lnTo>
                    <a:pt x="236" y="59"/>
                  </a:lnTo>
                  <a:lnTo>
                    <a:pt x="232" y="48"/>
                  </a:lnTo>
                  <a:lnTo>
                    <a:pt x="227" y="39"/>
                  </a:lnTo>
                  <a:lnTo>
                    <a:pt x="219" y="30"/>
                  </a:lnTo>
                  <a:lnTo>
                    <a:pt x="219" y="30"/>
                  </a:lnTo>
                  <a:lnTo>
                    <a:pt x="208" y="22"/>
                  </a:lnTo>
                  <a:lnTo>
                    <a:pt x="198" y="14"/>
                  </a:lnTo>
                  <a:lnTo>
                    <a:pt x="186" y="9"/>
                  </a:lnTo>
                  <a:lnTo>
                    <a:pt x="173" y="5"/>
                  </a:lnTo>
                  <a:lnTo>
                    <a:pt x="160" y="3"/>
                  </a:lnTo>
                  <a:lnTo>
                    <a:pt x="147" y="1"/>
                  </a:lnTo>
                  <a:lnTo>
                    <a:pt x="134" y="0"/>
                  </a:lnTo>
                  <a:lnTo>
                    <a:pt x="121" y="0"/>
                  </a:lnTo>
                  <a:lnTo>
                    <a:pt x="121" y="0"/>
                  </a:lnTo>
                  <a:lnTo>
                    <a:pt x="96" y="1"/>
                  </a:lnTo>
                  <a:lnTo>
                    <a:pt x="83" y="3"/>
                  </a:lnTo>
                  <a:lnTo>
                    <a:pt x="68" y="5"/>
                  </a:lnTo>
                  <a:lnTo>
                    <a:pt x="55" y="9"/>
                  </a:lnTo>
                  <a:lnTo>
                    <a:pt x="44" y="14"/>
                  </a:lnTo>
                  <a:lnTo>
                    <a:pt x="32" y="20"/>
                  </a:lnTo>
                  <a:lnTo>
                    <a:pt x="23" y="28"/>
                  </a:lnTo>
                  <a:lnTo>
                    <a:pt x="23" y="28"/>
                  </a:lnTo>
                  <a:lnTo>
                    <a:pt x="16" y="37"/>
                  </a:lnTo>
                  <a:lnTo>
                    <a:pt x="11" y="47"/>
                  </a:lnTo>
                  <a:lnTo>
                    <a:pt x="7" y="58"/>
                  </a:lnTo>
                  <a:lnTo>
                    <a:pt x="3" y="69"/>
                  </a:lnTo>
                  <a:lnTo>
                    <a:pt x="2" y="81"/>
                  </a:lnTo>
                  <a:lnTo>
                    <a:pt x="0" y="93"/>
                  </a:lnTo>
                  <a:lnTo>
                    <a:pt x="0" y="115"/>
                  </a:lnTo>
                  <a:lnTo>
                    <a:pt x="0" y="115"/>
                  </a:lnTo>
                  <a:lnTo>
                    <a:pt x="0" y="120"/>
                  </a:lnTo>
                  <a:lnTo>
                    <a:pt x="2" y="126"/>
                  </a:lnTo>
                  <a:lnTo>
                    <a:pt x="4" y="128"/>
                  </a:lnTo>
                  <a:lnTo>
                    <a:pt x="7" y="132"/>
                  </a:lnTo>
                  <a:lnTo>
                    <a:pt x="11" y="135"/>
                  </a:lnTo>
                  <a:lnTo>
                    <a:pt x="15" y="136"/>
                  </a:lnTo>
                  <a:lnTo>
                    <a:pt x="23" y="137"/>
                  </a:lnTo>
                  <a:lnTo>
                    <a:pt x="32" y="136"/>
                  </a:lnTo>
                  <a:lnTo>
                    <a:pt x="36" y="135"/>
                  </a:lnTo>
                  <a:lnTo>
                    <a:pt x="38" y="132"/>
                  </a:lnTo>
                  <a:lnTo>
                    <a:pt x="42" y="128"/>
                  </a:lnTo>
                  <a:lnTo>
                    <a:pt x="44" y="126"/>
                  </a:lnTo>
                  <a:lnTo>
                    <a:pt x="45" y="120"/>
                  </a:lnTo>
                  <a:lnTo>
                    <a:pt x="46" y="115"/>
                  </a:lnTo>
                  <a:lnTo>
                    <a:pt x="46" y="115"/>
                  </a:lnTo>
                  <a:lnTo>
                    <a:pt x="46" y="99"/>
                  </a:lnTo>
                  <a:lnTo>
                    <a:pt x="49" y="85"/>
                  </a:lnTo>
                  <a:lnTo>
                    <a:pt x="54" y="73"/>
                  </a:lnTo>
                  <a:lnTo>
                    <a:pt x="61" y="64"/>
                  </a:lnTo>
                  <a:lnTo>
                    <a:pt x="68" y="56"/>
                  </a:lnTo>
                  <a:lnTo>
                    <a:pt x="80" y="51"/>
                  </a:lnTo>
                  <a:lnTo>
                    <a:pt x="93" y="48"/>
                  </a:lnTo>
                  <a:lnTo>
                    <a:pt x="110" y="47"/>
                  </a:lnTo>
                  <a:lnTo>
                    <a:pt x="110" y="47"/>
                  </a:lnTo>
                  <a:lnTo>
                    <a:pt x="139" y="47"/>
                  </a:lnTo>
                  <a:lnTo>
                    <a:pt x="152" y="48"/>
                  </a:lnTo>
                  <a:lnTo>
                    <a:pt x="166" y="52"/>
                  </a:lnTo>
                  <a:lnTo>
                    <a:pt x="166" y="52"/>
                  </a:lnTo>
                  <a:lnTo>
                    <a:pt x="177" y="56"/>
                  </a:lnTo>
                  <a:lnTo>
                    <a:pt x="183" y="62"/>
                  </a:lnTo>
                  <a:lnTo>
                    <a:pt x="189" y="68"/>
                  </a:lnTo>
                  <a:lnTo>
                    <a:pt x="191" y="76"/>
                  </a:lnTo>
                  <a:lnTo>
                    <a:pt x="194" y="85"/>
                  </a:lnTo>
                  <a:lnTo>
                    <a:pt x="194" y="94"/>
                  </a:lnTo>
                  <a:lnTo>
                    <a:pt x="195" y="113"/>
                  </a:lnTo>
                  <a:lnTo>
                    <a:pt x="195" y="113"/>
                  </a:lnTo>
                  <a:lnTo>
                    <a:pt x="197" y="118"/>
                  </a:lnTo>
                  <a:lnTo>
                    <a:pt x="199" y="122"/>
                  </a:lnTo>
                  <a:lnTo>
                    <a:pt x="202" y="126"/>
                  </a:lnTo>
                  <a:lnTo>
                    <a:pt x="204" y="128"/>
                  </a:lnTo>
                  <a:lnTo>
                    <a:pt x="212" y="133"/>
                  </a:lnTo>
                  <a:lnTo>
                    <a:pt x="221" y="135"/>
                  </a:lnTo>
                  <a:lnTo>
                    <a:pt x="229" y="133"/>
                  </a:lnTo>
                  <a:lnTo>
                    <a:pt x="233" y="131"/>
                  </a:lnTo>
                  <a:lnTo>
                    <a:pt x="236" y="130"/>
                  </a:lnTo>
                  <a:lnTo>
                    <a:pt x="238" y="126"/>
                  </a:lnTo>
                  <a:lnTo>
                    <a:pt x="241" y="122"/>
                  </a:lnTo>
                  <a:lnTo>
                    <a:pt x="241" y="118"/>
                  </a:lnTo>
                  <a:lnTo>
                    <a:pt x="241" y="113"/>
                  </a:lnTo>
                  <a:lnTo>
                    <a:pt x="241" y="11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59" name="Freeform 1171"/>
            <p:cNvSpPr>
              <a:spLocks noEditPoints="1"/>
            </p:cNvSpPr>
            <p:nvPr/>
          </p:nvSpPr>
          <p:spPr bwMode="auto">
            <a:xfrm>
              <a:off x="6681788" y="4435475"/>
              <a:ext cx="387350" cy="382588"/>
            </a:xfrm>
            <a:custGeom>
              <a:avLst/>
              <a:gdLst/>
              <a:ahLst/>
              <a:cxnLst>
                <a:cxn ang="0">
                  <a:pos x="823" y="95"/>
                </a:cxn>
                <a:cxn ang="0">
                  <a:pos x="715" y="47"/>
                </a:cxn>
                <a:cxn ang="0">
                  <a:pos x="509" y="0"/>
                </a:cxn>
                <a:cxn ang="0">
                  <a:pos x="410" y="5"/>
                </a:cxn>
                <a:cxn ang="0">
                  <a:pos x="267" y="26"/>
                </a:cxn>
                <a:cxn ang="0">
                  <a:pos x="161" y="76"/>
                </a:cxn>
                <a:cxn ang="0">
                  <a:pos x="92" y="148"/>
                </a:cxn>
                <a:cxn ang="0">
                  <a:pos x="36" y="259"/>
                </a:cxn>
                <a:cxn ang="0">
                  <a:pos x="8" y="379"/>
                </a:cxn>
                <a:cxn ang="0">
                  <a:pos x="2" y="530"/>
                </a:cxn>
                <a:cxn ang="0">
                  <a:pos x="29" y="649"/>
                </a:cxn>
                <a:cxn ang="0">
                  <a:pos x="89" y="760"/>
                </a:cxn>
                <a:cxn ang="0">
                  <a:pos x="174" y="845"/>
                </a:cxn>
                <a:cxn ang="0">
                  <a:pos x="295" y="917"/>
                </a:cxn>
                <a:cxn ang="0">
                  <a:pos x="390" y="949"/>
                </a:cxn>
                <a:cxn ang="0">
                  <a:pos x="552" y="964"/>
                </a:cxn>
                <a:cxn ang="0">
                  <a:pos x="622" y="953"/>
                </a:cxn>
                <a:cxn ang="0">
                  <a:pos x="733" y="923"/>
                </a:cxn>
                <a:cxn ang="0">
                  <a:pos x="838" y="875"/>
                </a:cxn>
                <a:cxn ang="0">
                  <a:pos x="896" y="805"/>
                </a:cxn>
                <a:cxn ang="0">
                  <a:pos x="940" y="696"/>
                </a:cxn>
                <a:cxn ang="0">
                  <a:pos x="974" y="460"/>
                </a:cxn>
                <a:cxn ang="0">
                  <a:pos x="975" y="377"/>
                </a:cxn>
                <a:cxn ang="0">
                  <a:pos x="957" y="268"/>
                </a:cxn>
                <a:cxn ang="0">
                  <a:pos x="910" y="173"/>
                </a:cxn>
                <a:cxn ang="0">
                  <a:pos x="924" y="473"/>
                </a:cxn>
                <a:cxn ang="0">
                  <a:pos x="916" y="553"/>
                </a:cxn>
                <a:cxn ang="0">
                  <a:pos x="891" y="693"/>
                </a:cxn>
                <a:cxn ang="0">
                  <a:pos x="835" y="808"/>
                </a:cxn>
                <a:cxn ang="0">
                  <a:pos x="755" y="868"/>
                </a:cxn>
                <a:cxn ang="0">
                  <a:pos x="635" y="902"/>
                </a:cxn>
                <a:cxn ang="0">
                  <a:pos x="556" y="918"/>
                </a:cxn>
                <a:cxn ang="0">
                  <a:pos x="429" y="910"/>
                </a:cxn>
                <a:cxn ang="0">
                  <a:pos x="313" y="873"/>
                </a:cxn>
                <a:cxn ang="0">
                  <a:pos x="211" y="809"/>
                </a:cxn>
                <a:cxn ang="0">
                  <a:pos x="127" y="731"/>
                </a:cxn>
                <a:cxn ang="0">
                  <a:pos x="75" y="639"/>
                </a:cxn>
                <a:cxn ang="0">
                  <a:pos x="47" y="539"/>
                </a:cxn>
                <a:cxn ang="0">
                  <a:pos x="51" y="371"/>
                </a:cxn>
                <a:cxn ang="0">
                  <a:pos x="83" y="252"/>
                </a:cxn>
                <a:cxn ang="0">
                  <a:pos x="131" y="173"/>
                </a:cxn>
                <a:cxn ang="0">
                  <a:pos x="220" y="99"/>
                </a:cxn>
                <a:cxn ang="0">
                  <a:pos x="321" y="63"/>
                </a:cxn>
                <a:cxn ang="0">
                  <a:pos x="457" y="50"/>
                </a:cxn>
                <a:cxn ang="0">
                  <a:pos x="477" y="48"/>
                </a:cxn>
                <a:cxn ang="0">
                  <a:pos x="529" y="47"/>
                </a:cxn>
                <a:cxn ang="0">
                  <a:pos x="639" y="68"/>
                </a:cxn>
                <a:cxn ang="0">
                  <a:pos x="770" y="118"/>
                </a:cxn>
                <a:cxn ang="0">
                  <a:pos x="865" y="191"/>
                </a:cxn>
                <a:cxn ang="0">
                  <a:pos x="908" y="271"/>
                </a:cxn>
                <a:cxn ang="0">
                  <a:pos x="932" y="392"/>
                </a:cxn>
                <a:cxn ang="0">
                  <a:pos x="924" y="473"/>
                </a:cxn>
              </a:cxnLst>
              <a:rect l="0" t="0" r="r" b="b"/>
              <a:pathLst>
                <a:path w="976" h="964">
                  <a:moveTo>
                    <a:pt x="881" y="140"/>
                  </a:moveTo>
                  <a:lnTo>
                    <a:pt x="881" y="140"/>
                  </a:lnTo>
                  <a:lnTo>
                    <a:pt x="862" y="124"/>
                  </a:lnTo>
                  <a:lnTo>
                    <a:pt x="843" y="108"/>
                  </a:lnTo>
                  <a:lnTo>
                    <a:pt x="823" y="95"/>
                  </a:lnTo>
                  <a:lnTo>
                    <a:pt x="802" y="84"/>
                  </a:lnTo>
                  <a:lnTo>
                    <a:pt x="781" y="73"/>
                  </a:lnTo>
                  <a:lnTo>
                    <a:pt x="759" y="63"/>
                  </a:lnTo>
                  <a:lnTo>
                    <a:pt x="737" y="55"/>
                  </a:lnTo>
                  <a:lnTo>
                    <a:pt x="715" y="47"/>
                  </a:lnTo>
                  <a:lnTo>
                    <a:pt x="668" y="33"/>
                  </a:lnTo>
                  <a:lnTo>
                    <a:pt x="620" y="22"/>
                  </a:lnTo>
                  <a:lnTo>
                    <a:pt x="526" y="3"/>
                  </a:lnTo>
                  <a:lnTo>
                    <a:pt x="526" y="3"/>
                  </a:lnTo>
                  <a:lnTo>
                    <a:pt x="509" y="0"/>
                  </a:lnTo>
                  <a:lnTo>
                    <a:pt x="492" y="0"/>
                  </a:lnTo>
                  <a:lnTo>
                    <a:pt x="475" y="0"/>
                  </a:lnTo>
                  <a:lnTo>
                    <a:pt x="458" y="4"/>
                  </a:lnTo>
                  <a:lnTo>
                    <a:pt x="458" y="4"/>
                  </a:lnTo>
                  <a:lnTo>
                    <a:pt x="410" y="5"/>
                  </a:lnTo>
                  <a:lnTo>
                    <a:pt x="363" y="9"/>
                  </a:lnTo>
                  <a:lnTo>
                    <a:pt x="338" y="12"/>
                  </a:lnTo>
                  <a:lnTo>
                    <a:pt x="314" y="16"/>
                  </a:lnTo>
                  <a:lnTo>
                    <a:pt x="291" y="21"/>
                  </a:lnTo>
                  <a:lnTo>
                    <a:pt x="267" y="26"/>
                  </a:lnTo>
                  <a:lnTo>
                    <a:pt x="245" y="34"/>
                  </a:lnTo>
                  <a:lnTo>
                    <a:pt x="223" y="42"/>
                  </a:lnTo>
                  <a:lnTo>
                    <a:pt x="201" y="52"/>
                  </a:lnTo>
                  <a:lnTo>
                    <a:pt x="181" y="63"/>
                  </a:lnTo>
                  <a:lnTo>
                    <a:pt x="161" y="76"/>
                  </a:lnTo>
                  <a:lnTo>
                    <a:pt x="142" y="91"/>
                  </a:lnTo>
                  <a:lnTo>
                    <a:pt x="125" y="107"/>
                  </a:lnTo>
                  <a:lnTo>
                    <a:pt x="108" y="125"/>
                  </a:lnTo>
                  <a:lnTo>
                    <a:pt x="108" y="125"/>
                  </a:lnTo>
                  <a:lnTo>
                    <a:pt x="92" y="148"/>
                  </a:lnTo>
                  <a:lnTo>
                    <a:pt x="79" y="169"/>
                  </a:lnTo>
                  <a:lnTo>
                    <a:pt x="66" y="191"/>
                  </a:lnTo>
                  <a:lnTo>
                    <a:pt x="54" y="213"/>
                  </a:lnTo>
                  <a:lnTo>
                    <a:pt x="45" y="235"/>
                  </a:lnTo>
                  <a:lnTo>
                    <a:pt x="36" y="259"/>
                  </a:lnTo>
                  <a:lnTo>
                    <a:pt x="28" y="282"/>
                  </a:lnTo>
                  <a:lnTo>
                    <a:pt x="21" y="306"/>
                  </a:lnTo>
                  <a:lnTo>
                    <a:pt x="16" y="329"/>
                  </a:lnTo>
                  <a:lnTo>
                    <a:pt x="12" y="354"/>
                  </a:lnTo>
                  <a:lnTo>
                    <a:pt x="8" y="379"/>
                  </a:lnTo>
                  <a:lnTo>
                    <a:pt x="6" y="404"/>
                  </a:lnTo>
                  <a:lnTo>
                    <a:pt x="2" y="455"/>
                  </a:lnTo>
                  <a:lnTo>
                    <a:pt x="0" y="506"/>
                  </a:lnTo>
                  <a:lnTo>
                    <a:pt x="0" y="506"/>
                  </a:lnTo>
                  <a:lnTo>
                    <a:pt x="2" y="530"/>
                  </a:lnTo>
                  <a:lnTo>
                    <a:pt x="4" y="553"/>
                  </a:lnTo>
                  <a:lnTo>
                    <a:pt x="8" y="577"/>
                  </a:lnTo>
                  <a:lnTo>
                    <a:pt x="13" y="601"/>
                  </a:lnTo>
                  <a:lnTo>
                    <a:pt x="20" y="625"/>
                  </a:lnTo>
                  <a:lnTo>
                    <a:pt x="29" y="649"/>
                  </a:lnTo>
                  <a:lnTo>
                    <a:pt x="38" y="672"/>
                  </a:lnTo>
                  <a:lnTo>
                    <a:pt x="50" y="696"/>
                  </a:lnTo>
                  <a:lnTo>
                    <a:pt x="62" y="718"/>
                  </a:lnTo>
                  <a:lnTo>
                    <a:pt x="75" y="739"/>
                  </a:lnTo>
                  <a:lnTo>
                    <a:pt x="89" y="760"/>
                  </a:lnTo>
                  <a:lnTo>
                    <a:pt x="105" y="779"/>
                  </a:lnTo>
                  <a:lnTo>
                    <a:pt x="121" y="798"/>
                  </a:lnTo>
                  <a:lnTo>
                    <a:pt x="138" y="815"/>
                  </a:lnTo>
                  <a:lnTo>
                    <a:pt x="156" y="830"/>
                  </a:lnTo>
                  <a:lnTo>
                    <a:pt x="174" y="845"/>
                  </a:lnTo>
                  <a:lnTo>
                    <a:pt x="174" y="845"/>
                  </a:lnTo>
                  <a:lnTo>
                    <a:pt x="212" y="871"/>
                  </a:lnTo>
                  <a:lnTo>
                    <a:pt x="253" y="896"/>
                  </a:lnTo>
                  <a:lnTo>
                    <a:pt x="274" y="906"/>
                  </a:lnTo>
                  <a:lnTo>
                    <a:pt x="295" y="917"/>
                  </a:lnTo>
                  <a:lnTo>
                    <a:pt x="316" y="927"/>
                  </a:lnTo>
                  <a:lnTo>
                    <a:pt x="338" y="935"/>
                  </a:lnTo>
                  <a:lnTo>
                    <a:pt x="338" y="935"/>
                  </a:lnTo>
                  <a:lnTo>
                    <a:pt x="364" y="943"/>
                  </a:lnTo>
                  <a:lnTo>
                    <a:pt x="390" y="949"/>
                  </a:lnTo>
                  <a:lnTo>
                    <a:pt x="416" y="953"/>
                  </a:lnTo>
                  <a:lnTo>
                    <a:pt x="444" y="957"/>
                  </a:lnTo>
                  <a:lnTo>
                    <a:pt x="471" y="960"/>
                  </a:lnTo>
                  <a:lnTo>
                    <a:pt x="499" y="961"/>
                  </a:lnTo>
                  <a:lnTo>
                    <a:pt x="552" y="964"/>
                  </a:lnTo>
                  <a:lnTo>
                    <a:pt x="552" y="964"/>
                  </a:lnTo>
                  <a:lnTo>
                    <a:pt x="564" y="964"/>
                  </a:lnTo>
                  <a:lnTo>
                    <a:pt x="576" y="962"/>
                  </a:lnTo>
                  <a:lnTo>
                    <a:pt x="599" y="960"/>
                  </a:lnTo>
                  <a:lnTo>
                    <a:pt x="622" y="953"/>
                  </a:lnTo>
                  <a:lnTo>
                    <a:pt x="644" y="947"/>
                  </a:lnTo>
                  <a:lnTo>
                    <a:pt x="687" y="934"/>
                  </a:lnTo>
                  <a:lnTo>
                    <a:pt x="709" y="927"/>
                  </a:lnTo>
                  <a:lnTo>
                    <a:pt x="733" y="923"/>
                  </a:lnTo>
                  <a:lnTo>
                    <a:pt x="733" y="923"/>
                  </a:lnTo>
                  <a:lnTo>
                    <a:pt x="754" y="919"/>
                  </a:lnTo>
                  <a:lnTo>
                    <a:pt x="775" y="911"/>
                  </a:lnTo>
                  <a:lnTo>
                    <a:pt x="797" y="901"/>
                  </a:lnTo>
                  <a:lnTo>
                    <a:pt x="818" y="889"/>
                  </a:lnTo>
                  <a:lnTo>
                    <a:pt x="838" y="875"/>
                  </a:lnTo>
                  <a:lnTo>
                    <a:pt x="856" y="859"/>
                  </a:lnTo>
                  <a:lnTo>
                    <a:pt x="872" y="843"/>
                  </a:lnTo>
                  <a:lnTo>
                    <a:pt x="885" y="826"/>
                  </a:lnTo>
                  <a:lnTo>
                    <a:pt x="885" y="826"/>
                  </a:lnTo>
                  <a:lnTo>
                    <a:pt x="896" y="805"/>
                  </a:lnTo>
                  <a:lnTo>
                    <a:pt x="908" y="785"/>
                  </a:lnTo>
                  <a:lnTo>
                    <a:pt x="917" y="762"/>
                  </a:lnTo>
                  <a:lnTo>
                    <a:pt x="925" y="740"/>
                  </a:lnTo>
                  <a:lnTo>
                    <a:pt x="933" y="718"/>
                  </a:lnTo>
                  <a:lnTo>
                    <a:pt x="940" y="696"/>
                  </a:lnTo>
                  <a:lnTo>
                    <a:pt x="945" y="672"/>
                  </a:lnTo>
                  <a:lnTo>
                    <a:pt x="950" y="649"/>
                  </a:lnTo>
                  <a:lnTo>
                    <a:pt x="958" y="603"/>
                  </a:lnTo>
                  <a:lnTo>
                    <a:pt x="963" y="554"/>
                  </a:lnTo>
                  <a:lnTo>
                    <a:pt x="974" y="460"/>
                  </a:lnTo>
                  <a:lnTo>
                    <a:pt x="974" y="460"/>
                  </a:lnTo>
                  <a:lnTo>
                    <a:pt x="975" y="441"/>
                  </a:lnTo>
                  <a:lnTo>
                    <a:pt x="976" y="418"/>
                  </a:lnTo>
                  <a:lnTo>
                    <a:pt x="976" y="397"/>
                  </a:lnTo>
                  <a:lnTo>
                    <a:pt x="975" y="377"/>
                  </a:lnTo>
                  <a:lnTo>
                    <a:pt x="974" y="354"/>
                  </a:lnTo>
                  <a:lnTo>
                    <a:pt x="971" y="332"/>
                  </a:lnTo>
                  <a:lnTo>
                    <a:pt x="967" y="311"/>
                  </a:lnTo>
                  <a:lnTo>
                    <a:pt x="962" y="289"/>
                  </a:lnTo>
                  <a:lnTo>
                    <a:pt x="957" y="268"/>
                  </a:lnTo>
                  <a:lnTo>
                    <a:pt x="949" y="247"/>
                  </a:lnTo>
                  <a:lnTo>
                    <a:pt x="941" y="227"/>
                  </a:lnTo>
                  <a:lnTo>
                    <a:pt x="932" y="208"/>
                  </a:lnTo>
                  <a:lnTo>
                    <a:pt x="921" y="190"/>
                  </a:lnTo>
                  <a:lnTo>
                    <a:pt x="910" y="173"/>
                  </a:lnTo>
                  <a:lnTo>
                    <a:pt x="895" y="156"/>
                  </a:lnTo>
                  <a:lnTo>
                    <a:pt x="881" y="140"/>
                  </a:lnTo>
                  <a:lnTo>
                    <a:pt x="881" y="140"/>
                  </a:lnTo>
                  <a:close/>
                  <a:moveTo>
                    <a:pt x="924" y="473"/>
                  </a:moveTo>
                  <a:lnTo>
                    <a:pt x="924" y="473"/>
                  </a:lnTo>
                  <a:lnTo>
                    <a:pt x="921" y="484"/>
                  </a:lnTo>
                  <a:lnTo>
                    <a:pt x="920" y="494"/>
                  </a:lnTo>
                  <a:lnTo>
                    <a:pt x="919" y="514"/>
                  </a:lnTo>
                  <a:lnTo>
                    <a:pt x="919" y="533"/>
                  </a:lnTo>
                  <a:lnTo>
                    <a:pt x="916" y="553"/>
                  </a:lnTo>
                  <a:lnTo>
                    <a:pt x="916" y="553"/>
                  </a:lnTo>
                  <a:lnTo>
                    <a:pt x="906" y="624"/>
                  </a:lnTo>
                  <a:lnTo>
                    <a:pt x="899" y="658"/>
                  </a:lnTo>
                  <a:lnTo>
                    <a:pt x="891" y="693"/>
                  </a:lnTo>
                  <a:lnTo>
                    <a:pt x="891" y="693"/>
                  </a:lnTo>
                  <a:lnTo>
                    <a:pt x="883" y="720"/>
                  </a:lnTo>
                  <a:lnTo>
                    <a:pt x="874" y="745"/>
                  </a:lnTo>
                  <a:lnTo>
                    <a:pt x="862" y="768"/>
                  </a:lnTo>
                  <a:lnTo>
                    <a:pt x="851" y="788"/>
                  </a:lnTo>
                  <a:lnTo>
                    <a:pt x="835" y="808"/>
                  </a:lnTo>
                  <a:lnTo>
                    <a:pt x="818" y="826"/>
                  </a:lnTo>
                  <a:lnTo>
                    <a:pt x="797" y="843"/>
                  </a:lnTo>
                  <a:lnTo>
                    <a:pt x="773" y="859"/>
                  </a:lnTo>
                  <a:lnTo>
                    <a:pt x="773" y="859"/>
                  </a:lnTo>
                  <a:lnTo>
                    <a:pt x="755" y="868"/>
                  </a:lnTo>
                  <a:lnTo>
                    <a:pt x="736" y="875"/>
                  </a:lnTo>
                  <a:lnTo>
                    <a:pt x="716" y="881"/>
                  </a:lnTo>
                  <a:lnTo>
                    <a:pt x="696" y="887"/>
                  </a:lnTo>
                  <a:lnTo>
                    <a:pt x="654" y="897"/>
                  </a:lnTo>
                  <a:lnTo>
                    <a:pt x="635" y="902"/>
                  </a:lnTo>
                  <a:lnTo>
                    <a:pt x="615" y="909"/>
                  </a:lnTo>
                  <a:lnTo>
                    <a:pt x="615" y="909"/>
                  </a:lnTo>
                  <a:lnTo>
                    <a:pt x="597" y="914"/>
                  </a:lnTo>
                  <a:lnTo>
                    <a:pt x="577" y="917"/>
                  </a:lnTo>
                  <a:lnTo>
                    <a:pt x="556" y="918"/>
                  </a:lnTo>
                  <a:lnTo>
                    <a:pt x="535" y="918"/>
                  </a:lnTo>
                  <a:lnTo>
                    <a:pt x="494" y="915"/>
                  </a:lnTo>
                  <a:lnTo>
                    <a:pt x="454" y="913"/>
                  </a:lnTo>
                  <a:lnTo>
                    <a:pt x="454" y="913"/>
                  </a:lnTo>
                  <a:lnTo>
                    <a:pt x="429" y="910"/>
                  </a:lnTo>
                  <a:lnTo>
                    <a:pt x="405" y="906"/>
                  </a:lnTo>
                  <a:lnTo>
                    <a:pt x="381" y="901"/>
                  </a:lnTo>
                  <a:lnTo>
                    <a:pt x="357" y="893"/>
                  </a:lnTo>
                  <a:lnTo>
                    <a:pt x="335" y="884"/>
                  </a:lnTo>
                  <a:lnTo>
                    <a:pt x="313" y="873"/>
                  </a:lnTo>
                  <a:lnTo>
                    <a:pt x="291" y="862"/>
                  </a:lnTo>
                  <a:lnTo>
                    <a:pt x="270" y="849"/>
                  </a:lnTo>
                  <a:lnTo>
                    <a:pt x="270" y="849"/>
                  </a:lnTo>
                  <a:lnTo>
                    <a:pt x="231" y="822"/>
                  </a:lnTo>
                  <a:lnTo>
                    <a:pt x="211" y="809"/>
                  </a:lnTo>
                  <a:lnTo>
                    <a:pt x="193" y="796"/>
                  </a:lnTo>
                  <a:lnTo>
                    <a:pt x="176" y="782"/>
                  </a:lnTo>
                  <a:lnTo>
                    <a:pt x="159" y="768"/>
                  </a:lnTo>
                  <a:lnTo>
                    <a:pt x="143" y="749"/>
                  </a:lnTo>
                  <a:lnTo>
                    <a:pt x="127" y="731"/>
                  </a:lnTo>
                  <a:lnTo>
                    <a:pt x="127" y="731"/>
                  </a:lnTo>
                  <a:lnTo>
                    <a:pt x="113" y="710"/>
                  </a:lnTo>
                  <a:lnTo>
                    <a:pt x="98" y="688"/>
                  </a:lnTo>
                  <a:lnTo>
                    <a:pt x="85" y="664"/>
                  </a:lnTo>
                  <a:lnTo>
                    <a:pt x="75" y="639"/>
                  </a:lnTo>
                  <a:lnTo>
                    <a:pt x="64" y="615"/>
                  </a:lnTo>
                  <a:lnTo>
                    <a:pt x="57" y="588"/>
                  </a:lnTo>
                  <a:lnTo>
                    <a:pt x="50" y="564"/>
                  </a:lnTo>
                  <a:lnTo>
                    <a:pt x="47" y="539"/>
                  </a:lnTo>
                  <a:lnTo>
                    <a:pt x="47" y="539"/>
                  </a:lnTo>
                  <a:lnTo>
                    <a:pt x="45" y="493"/>
                  </a:lnTo>
                  <a:lnTo>
                    <a:pt x="45" y="445"/>
                  </a:lnTo>
                  <a:lnTo>
                    <a:pt x="46" y="420"/>
                  </a:lnTo>
                  <a:lnTo>
                    <a:pt x="49" y="396"/>
                  </a:lnTo>
                  <a:lnTo>
                    <a:pt x="51" y="371"/>
                  </a:lnTo>
                  <a:lnTo>
                    <a:pt x="55" y="346"/>
                  </a:lnTo>
                  <a:lnTo>
                    <a:pt x="61" y="322"/>
                  </a:lnTo>
                  <a:lnTo>
                    <a:pt x="67" y="298"/>
                  </a:lnTo>
                  <a:lnTo>
                    <a:pt x="75" y="275"/>
                  </a:lnTo>
                  <a:lnTo>
                    <a:pt x="83" y="252"/>
                  </a:lnTo>
                  <a:lnTo>
                    <a:pt x="93" y="231"/>
                  </a:lnTo>
                  <a:lnTo>
                    <a:pt x="104" y="210"/>
                  </a:lnTo>
                  <a:lnTo>
                    <a:pt x="117" y="191"/>
                  </a:lnTo>
                  <a:lnTo>
                    <a:pt x="131" y="173"/>
                  </a:lnTo>
                  <a:lnTo>
                    <a:pt x="131" y="173"/>
                  </a:lnTo>
                  <a:lnTo>
                    <a:pt x="148" y="154"/>
                  </a:lnTo>
                  <a:lnTo>
                    <a:pt x="165" y="139"/>
                  </a:lnTo>
                  <a:lnTo>
                    <a:pt x="182" y="124"/>
                  </a:lnTo>
                  <a:lnTo>
                    <a:pt x="201" y="111"/>
                  </a:lnTo>
                  <a:lnTo>
                    <a:pt x="220" y="99"/>
                  </a:lnTo>
                  <a:lnTo>
                    <a:pt x="238" y="89"/>
                  </a:lnTo>
                  <a:lnTo>
                    <a:pt x="258" y="81"/>
                  </a:lnTo>
                  <a:lnTo>
                    <a:pt x="279" y="73"/>
                  </a:lnTo>
                  <a:lnTo>
                    <a:pt x="300" y="68"/>
                  </a:lnTo>
                  <a:lnTo>
                    <a:pt x="321" y="63"/>
                  </a:lnTo>
                  <a:lnTo>
                    <a:pt x="342" y="59"/>
                  </a:lnTo>
                  <a:lnTo>
                    <a:pt x="364" y="55"/>
                  </a:lnTo>
                  <a:lnTo>
                    <a:pt x="410" y="51"/>
                  </a:lnTo>
                  <a:lnTo>
                    <a:pt x="457" y="50"/>
                  </a:lnTo>
                  <a:lnTo>
                    <a:pt x="457" y="50"/>
                  </a:lnTo>
                  <a:lnTo>
                    <a:pt x="463" y="50"/>
                  </a:lnTo>
                  <a:lnTo>
                    <a:pt x="463" y="50"/>
                  </a:lnTo>
                  <a:lnTo>
                    <a:pt x="469" y="50"/>
                  </a:lnTo>
                  <a:lnTo>
                    <a:pt x="469" y="50"/>
                  </a:lnTo>
                  <a:lnTo>
                    <a:pt x="477" y="48"/>
                  </a:lnTo>
                  <a:lnTo>
                    <a:pt x="482" y="46"/>
                  </a:lnTo>
                  <a:lnTo>
                    <a:pt x="482" y="46"/>
                  </a:lnTo>
                  <a:lnTo>
                    <a:pt x="494" y="44"/>
                  </a:lnTo>
                  <a:lnTo>
                    <a:pt x="504" y="46"/>
                  </a:lnTo>
                  <a:lnTo>
                    <a:pt x="529" y="47"/>
                  </a:lnTo>
                  <a:lnTo>
                    <a:pt x="573" y="54"/>
                  </a:lnTo>
                  <a:lnTo>
                    <a:pt x="573" y="54"/>
                  </a:lnTo>
                  <a:lnTo>
                    <a:pt x="594" y="57"/>
                  </a:lnTo>
                  <a:lnTo>
                    <a:pt x="616" y="63"/>
                  </a:lnTo>
                  <a:lnTo>
                    <a:pt x="639" y="68"/>
                  </a:lnTo>
                  <a:lnTo>
                    <a:pt x="661" y="74"/>
                  </a:lnTo>
                  <a:lnTo>
                    <a:pt x="705" y="90"/>
                  </a:lnTo>
                  <a:lnTo>
                    <a:pt x="746" y="107"/>
                  </a:lnTo>
                  <a:lnTo>
                    <a:pt x="746" y="107"/>
                  </a:lnTo>
                  <a:lnTo>
                    <a:pt x="770" y="118"/>
                  </a:lnTo>
                  <a:lnTo>
                    <a:pt x="790" y="129"/>
                  </a:lnTo>
                  <a:lnTo>
                    <a:pt x="811" y="142"/>
                  </a:lnTo>
                  <a:lnTo>
                    <a:pt x="831" y="157"/>
                  </a:lnTo>
                  <a:lnTo>
                    <a:pt x="848" y="173"/>
                  </a:lnTo>
                  <a:lnTo>
                    <a:pt x="865" y="191"/>
                  </a:lnTo>
                  <a:lnTo>
                    <a:pt x="879" y="210"/>
                  </a:lnTo>
                  <a:lnTo>
                    <a:pt x="892" y="233"/>
                  </a:lnTo>
                  <a:lnTo>
                    <a:pt x="892" y="233"/>
                  </a:lnTo>
                  <a:lnTo>
                    <a:pt x="902" y="251"/>
                  </a:lnTo>
                  <a:lnTo>
                    <a:pt x="908" y="271"/>
                  </a:lnTo>
                  <a:lnTo>
                    <a:pt x="915" y="290"/>
                  </a:lnTo>
                  <a:lnTo>
                    <a:pt x="919" y="310"/>
                  </a:lnTo>
                  <a:lnTo>
                    <a:pt x="923" y="331"/>
                  </a:lnTo>
                  <a:lnTo>
                    <a:pt x="927" y="352"/>
                  </a:lnTo>
                  <a:lnTo>
                    <a:pt x="932" y="392"/>
                  </a:lnTo>
                  <a:lnTo>
                    <a:pt x="932" y="392"/>
                  </a:lnTo>
                  <a:lnTo>
                    <a:pt x="932" y="412"/>
                  </a:lnTo>
                  <a:lnTo>
                    <a:pt x="930" y="433"/>
                  </a:lnTo>
                  <a:lnTo>
                    <a:pt x="928" y="454"/>
                  </a:lnTo>
                  <a:lnTo>
                    <a:pt x="924" y="473"/>
                  </a:lnTo>
                  <a:lnTo>
                    <a:pt x="924" y="47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60" name="Freeform 1172"/>
            <p:cNvSpPr/>
            <p:nvPr/>
          </p:nvSpPr>
          <p:spPr bwMode="auto">
            <a:xfrm>
              <a:off x="6380163" y="4154488"/>
              <a:ext cx="563563" cy="60325"/>
            </a:xfrm>
            <a:custGeom>
              <a:avLst/>
              <a:gdLst/>
              <a:ahLst/>
              <a:cxnLst>
                <a:cxn ang="0">
                  <a:pos x="1392" y="35"/>
                </a:cxn>
                <a:cxn ang="0">
                  <a:pos x="1354" y="43"/>
                </a:cxn>
                <a:cxn ang="0">
                  <a:pos x="1281" y="64"/>
                </a:cxn>
                <a:cxn ang="0">
                  <a:pos x="1244" y="72"/>
                </a:cxn>
                <a:cxn ang="0">
                  <a:pos x="1146" y="88"/>
                </a:cxn>
                <a:cxn ang="0">
                  <a:pos x="1048" y="98"/>
                </a:cxn>
                <a:cxn ang="0">
                  <a:pos x="958" y="106"/>
                </a:cxn>
                <a:cxn ang="0">
                  <a:pos x="866" y="110"/>
                </a:cxn>
                <a:cxn ang="0">
                  <a:pos x="774" y="110"/>
                </a:cxn>
                <a:cxn ang="0">
                  <a:pos x="684" y="106"/>
                </a:cxn>
                <a:cxn ang="0">
                  <a:pos x="599" y="101"/>
                </a:cxn>
                <a:cxn ang="0">
                  <a:pos x="430" y="93"/>
                </a:cxn>
                <a:cxn ang="0">
                  <a:pos x="345" y="86"/>
                </a:cxn>
                <a:cxn ang="0">
                  <a:pos x="306" y="81"/>
                </a:cxn>
                <a:cxn ang="0">
                  <a:pos x="266" y="75"/>
                </a:cxn>
                <a:cxn ang="0">
                  <a:pos x="242" y="71"/>
                </a:cxn>
                <a:cxn ang="0">
                  <a:pos x="198" y="58"/>
                </a:cxn>
                <a:cxn ang="0">
                  <a:pos x="174" y="54"/>
                </a:cxn>
                <a:cxn ang="0">
                  <a:pos x="152" y="50"/>
                </a:cxn>
                <a:cxn ang="0">
                  <a:pos x="88" y="34"/>
                </a:cxn>
                <a:cxn ang="0">
                  <a:pos x="80" y="31"/>
                </a:cxn>
                <a:cxn ang="0">
                  <a:pos x="58" y="18"/>
                </a:cxn>
                <a:cxn ang="0">
                  <a:pos x="35" y="4"/>
                </a:cxn>
                <a:cxn ang="0">
                  <a:pos x="28" y="1"/>
                </a:cxn>
                <a:cxn ang="0">
                  <a:pos x="18" y="0"/>
                </a:cxn>
                <a:cxn ang="0">
                  <a:pos x="9" y="3"/>
                </a:cxn>
                <a:cxn ang="0">
                  <a:pos x="4" y="9"/>
                </a:cxn>
                <a:cxn ang="0">
                  <a:pos x="0" y="25"/>
                </a:cxn>
                <a:cxn ang="0">
                  <a:pos x="1" y="34"/>
                </a:cxn>
                <a:cxn ang="0">
                  <a:pos x="7" y="41"/>
                </a:cxn>
                <a:cxn ang="0">
                  <a:pos x="16" y="46"/>
                </a:cxn>
                <a:cxn ang="0">
                  <a:pos x="21" y="47"/>
                </a:cxn>
                <a:cxn ang="0">
                  <a:pos x="38" y="59"/>
                </a:cxn>
                <a:cxn ang="0">
                  <a:pos x="62" y="72"/>
                </a:cxn>
                <a:cxn ang="0">
                  <a:pos x="80" y="79"/>
                </a:cxn>
                <a:cxn ang="0">
                  <a:pos x="136" y="93"/>
                </a:cxn>
                <a:cxn ang="0">
                  <a:pos x="228" y="111"/>
                </a:cxn>
                <a:cxn ang="0">
                  <a:pos x="321" y="128"/>
                </a:cxn>
                <a:cxn ang="0">
                  <a:pos x="365" y="135"/>
                </a:cxn>
                <a:cxn ang="0">
                  <a:pos x="455" y="141"/>
                </a:cxn>
                <a:cxn ang="0">
                  <a:pos x="593" y="147"/>
                </a:cxn>
                <a:cxn ang="0">
                  <a:pos x="684" y="152"/>
                </a:cxn>
                <a:cxn ang="0">
                  <a:pos x="729" y="154"/>
                </a:cxn>
                <a:cxn ang="0">
                  <a:pos x="820" y="156"/>
                </a:cxn>
                <a:cxn ang="0">
                  <a:pos x="912" y="154"/>
                </a:cxn>
                <a:cxn ang="0">
                  <a:pos x="1003" y="148"/>
                </a:cxn>
                <a:cxn ang="0">
                  <a:pos x="1048" y="144"/>
                </a:cxn>
                <a:cxn ang="0">
                  <a:pos x="1236" y="120"/>
                </a:cxn>
                <a:cxn ang="0">
                  <a:pos x="1257" y="116"/>
                </a:cxn>
                <a:cxn ang="0">
                  <a:pos x="1320" y="99"/>
                </a:cxn>
                <a:cxn ang="0">
                  <a:pos x="1383" y="84"/>
                </a:cxn>
                <a:cxn ang="0">
                  <a:pos x="1404" y="80"/>
                </a:cxn>
                <a:cxn ang="0">
                  <a:pos x="1413" y="76"/>
                </a:cxn>
                <a:cxn ang="0">
                  <a:pos x="1418" y="71"/>
                </a:cxn>
                <a:cxn ang="0">
                  <a:pos x="1421" y="63"/>
                </a:cxn>
                <a:cxn ang="0">
                  <a:pos x="1415" y="46"/>
                </a:cxn>
                <a:cxn ang="0">
                  <a:pos x="1406" y="38"/>
                </a:cxn>
                <a:cxn ang="0">
                  <a:pos x="1397" y="35"/>
                </a:cxn>
                <a:cxn ang="0">
                  <a:pos x="1392" y="35"/>
                </a:cxn>
              </a:cxnLst>
              <a:rect l="0" t="0" r="r" b="b"/>
              <a:pathLst>
                <a:path w="1421" h="156">
                  <a:moveTo>
                    <a:pt x="1392" y="35"/>
                  </a:moveTo>
                  <a:lnTo>
                    <a:pt x="1392" y="35"/>
                  </a:lnTo>
                  <a:lnTo>
                    <a:pt x="1372" y="39"/>
                  </a:lnTo>
                  <a:lnTo>
                    <a:pt x="1354" y="43"/>
                  </a:lnTo>
                  <a:lnTo>
                    <a:pt x="1317" y="52"/>
                  </a:lnTo>
                  <a:lnTo>
                    <a:pt x="1281" y="64"/>
                  </a:lnTo>
                  <a:lnTo>
                    <a:pt x="1244" y="72"/>
                  </a:lnTo>
                  <a:lnTo>
                    <a:pt x="1244" y="72"/>
                  </a:lnTo>
                  <a:lnTo>
                    <a:pt x="1196" y="81"/>
                  </a:lnTo>
                  <a:lnTo>
                    <a:pt x="1146" y="88"/>
                  </a:lnTo>
                  <a:lnTo>
                    <a:pt x="1048" y="98"/>
                  </a:lnTo>
                  <a:lnTo>
                    <a:pt x="1048" y="98"/>
                  </a:lnTo>
                  <a:lnTo>
                    <a:pt x="1003" y="102"/>
                  </a:lnTo>
                  <a:lnTo>
                    <a:pt x="958" y="106"/>
                  </a:lnTo>
                  <a:lnTo>
                    <a:pt x="912" y="109"/>
                  </a:lnTo>
                  <a:lnTo>
                    <a:pt x="866" y="110"/>
                  </a:lnTo>
                  <a:lnTo>
                    <a:pt x="820" y="111"/>
                  </a:lnTo>
                  <a:lnTo>
                    <a:pt x="774" y="110"/>
                  </a:lnTo>
                  <a:lnTo>
                    <a:pt x="729" y="109"/>
                  </a:lnTo>
                  <a:lnTo>
                    <a:pt x="684" y="106"/>
                  </a:lnTo>
                  <a:lnTo>
                    <a:pt x="684" y="106"/>
                  </a:lnTo>
                  <a:lnTo>
                    <a:pt x="599" y="101"/>
                  </a:lnTo>
                  <a:lnTo>
                    <a:pt x="514" y="97"/>
                  </a:lnTo>
                  <a:lnTo>
                    <a:pt x="430" y="93"/>
                  </a:lnTo>
                  <a:lnTo>
                    <a:pt x="387" y="90"/>
                  </a:lnTo>
                  <a:lnTo>
                    <a:pt x="345" y="86"/>
                  </a:lnTo>
                  <a:lnTo>
                    <a:pt x="345" y="86"/>
                  </a:lnTo>
                  <a:lnTo>
                    <a:pt x="306" y="81"/>
                  </a:lnTo>
                  <a:lnTo>
                    <a:pt x="266" y="75"/>
                  </a:lnTo>
                  <a:lnTo>
                    <a:pt x="266" y="75"/>
                  </a:lnTo>
                  <a:lnTo>
                    <a:pt x="254" y="73"/>
                  </a:lnTo>
                  <a:lnTo>
                    <a:pt x="242" y="71"/>
                  </a:lnTo>
                  <a:lnTo>
                    <a:pt x="220" y="64"/>
                  </a:lnTo>
                  <a:lnTo>
                    <a:pt x="198" y="58"/>
                  </a:lnTo>
                  <a:lnTo>
                    <a:pt x="186" y="55"/>
                  </a:lnTo>
                  <a:lnTo>
                    <a:pt x="174" y="54"/>
                  </a:lnTo>
                  <a:lnTo>
                    <a:pt x="174" y="54"/>
                  </a:lnTo>
                  <a:lnTo>
                    <a:pt x="152" y="50"/>
                  </a:lnTo>
                  <a:lnTo>
                    <a:pt x="131" y="46"/>
                  </a:lnTo>
                  <a:lnTo>
                    <a:pt x="88" y="34"/>
                  </a:lnTo>
                  <a:lnTo>
                    <a:pt x="88" y="34"/>
                  </a:lnTo>
                  <a:lnTo>
                    <a:pt x="80" y="31"/>
                  </a:lnTo>
                  <a:lnTo>
                    <a:pt x="72" y="28"/>
                  </a:lnTo>
                  <a:lnTo>
                    <a:pt x="58" y="18"/>
                  </a:lnTo>
                  <a:lnTo>
                    <a:pt x="43" y="8"/>
                  </a:lnTo>
                  <a:lnTo>
                    <a:pt x="35" y="4"/>
                  </a:lnTo>
                  <a:lnTo>
                    <a:pt x="28" y="1"/>
                  </a:lnTo>
                  <a:lnTo>
                    <a:pt x="28" y="1"/>
                  </a:lnTo>
                  <a:lnTo>
                    <a:pt x="22" y="0"/>
                  </a:lnTo>
                  <a:lnTo>
                    <a:pt x="18" y="0"/>
                  </a:lnTo>
                  <a:lnTo>
                    <a:pt x="13" y="1"/>
                  </a:lnTo>
                  <a:lnTo>
                    <a:pt x="9" y="3"/>
                  </a:lnTo>
                  <a:lnTo>
                    <a:pt x="7" y="5"/>
                  </a:lnTo>
                  <a:lnTo>
                    <a:pt x="4" y="9"/>
                  </a:lnTo>
                  <a:lnTo>
                    <a:pt x="0" y="17"/>
                  </a:lnTo>
                  <a:lnTo>
                    <a:pt x="0" y="25"/>
                  </a:lnTo>
                  <a:lnTo>
                    <a:pt x="0" y="29"/>
                  </a:lnTo>
                  <a:lnTo>
                    <a:pt x="1" y="34"/>
                  </a:lnTo>
                  <a:lnTo>
                    <a:pt x="4" y="37"/>
                  </a:lnTo>
                  <a:lnTo>
                    <a:pt x="7" y="41"/>
                  </a:lnTo>
                  <a:lnTo>
                    <a:pt x="11" y="43"/>
                  </a:lnTo>
                  <a:lnTo>
                    <a:pt x="16" y="46"/>
                  </a:lnTo>
                  <a:lnTo>
                    <a:pt x="16" y="46"/>
                  </a:lnTo>
                  <a:lnTo>
                    <a:pt x="21" y="47"/>
                  </a:lnTo>
                  <a:lnTo>
                    <a:pt x="28" y="51"/>
                  </a:lnTo>
                  <a:lnTo>
                    <a:pt x="38" y="59"/>
                  </a:lnTo>
                  <a:lnTo>
                    <a:pt x="50" y="67"/>
                  </a:lnTo>
                  <a:lnTo>
                    <a:pt x="62" y="72"/>
                  </a:lnTo>
                  <a:lnTo>
                    <a:pt x="62" y="72"/>
                  </a:lnTo>
                  <a:lnTo>
                    <a:pt x="80" y="79"/>
                  </a:lnTo>
                  <a:lnTo>
                    <a:pt x="98" y="84"/>
                  </a:lnTo>
                  <a:lnTo>
                    <a:pt x="136" y="93"/>
                  </a:lnTo>
                  <a:lnTo>
                    <a:pt x="136" y="93"/>
                  </a:lnTo>
                  <a:lnTo>
                    <a:pt x="228" y="111"/>
                  </a:lnTo>
                  <a:lnTo>
                    <a:pt x="273" y="120"/>
                  </a:lnTo>
                  <a:lnTo>
                    <a:pt x="321" y="128"/>
                  </a:lnTo>
                  <a:lnTo>
                    <a:pt x="321" y="128"/>
                  </a:lnTo>
                  <a:lnTo>
                    <a:pt x="365" y="135"/>
                  </a:lnTo>
                  <a:lnTo>
                    <a:pt x="411" y="139"/>
                  </a:lnTo>
                  <a:lnTo>
                    <a:pt x="455" y="141"/>
                  </a:lnTo>
                  <a:lnTo>
                    <a:pt x="501" y="144"/>
                  </a:lnTo>
                  <a:lnTo>
                    <a:pt x="593" y="147"/>
                  </a:lnTo>
                  <a:lnTo>
                    <a:pt x="638" y="149"/>
                  </a:lnTo>
                  <a:lnTo>
                    <a:pt x="684" y="152"/>
                  </a:lnTo>
                  <a:lnTo>
                    <a:pt x="684" y="152"/>
                  </a:lnTo>
                  <a:lnTo>
                    <a:pt x="729" y="154"/>
                  </a:lnTo>
                  <a:lnTo>
                    <a:pt x="774" y="156"/>
                  </a:lnTo>
                  <a:lnTo>
                    <a:pt x="820" y="156"/>
                  </a:lnTo>
                  <a:lnTo>
                    <a:pt x="866" y="156"/>
                  </a:lnTo>
                  <a:lnTo>
                    <a:pt x="912" y="154"/>
                  </a:lnTo>
                  <a:lnTo>
                    <a:pt x="958" y="152"/>
                  </a:lnTo>
                  <a:lnTo>
                    <a:pt x="1003" y="148"/>
                  </a:lnTo>
                  <a:lnTo>
                    <a:pt x="1048" y="144"/>
                  </a:lnTo>
                  <a:lnTo>
                    <a:pt x="1048" y="144"/>
                  </a:lnTo>
                  <a:lnTo>
                    <a:pt x="1142" y="133"/>
                  </a:lnTo>
                  <a:lnTo>
                    <a:pt x="1236" y="120"/>
                  </a:lnTo>
                  <a:lnTo>
                    <a:pt x="1236" y="120"/>
                  </a:lnTo>
                  <a:lnTo>
                    <a:pt x="1257" y="116"/>
                  </a:lnTo>
                  <a:lnTo>
                    <a:pt x="1278" y="111"/>
                  </a:lnTo>
                  <a:lnTo>
                    <a:pt x="1320" y="99"/>
                  </a:lnTo>
                  <a:lnTo>
                    <a:pt x="1362" y="88"/>
                  </a:lnTo>
                  <a:lnTo>
                    <a:pt x="1383" y="84"/>
                  </a:lnTo>
                  <a:lnTo>
                    <a:pt x="1404" y="80"/>
                  </a:lnTo>
                  <a:lnTo>
                    <a:pt x="1404" y="80"/>
                  </a:lnTo>
                  <a:lnTo>
                    <a:pt x="1409" y="79"/>
                  </a:lnTo>
                  <a:lnTo>
                    <a:pt x="1413" y="76"/>
                  </a:lnTo>
                  <a:lnTo>
                    <a:pt x="1415" y="73"/>
                  </a:lnTo>
                  <a:lnTo>
                    <a:pt x="1418" y="71"/>
                  </a:lnTo>
                  <a:lnTo>
                    <a:pt x="1419" y="67"/>
                  </a:lnTo>
                  <a:lnTo>
                    <a:pt x="1421" y="63"/>
                  </a:lnTo>
                  <a:lnTo>
                    <a:pt x="1419" y="55"/>
                  </a:lnTo>
                  <a:lnTo>
                    <a:pt x="1415" y="46"/>
                  </a:lnTo>
                  <a:lnTo>
                    <a:pt x="1409" y="41"/>
                  </a:lnTo>
                  <a:lnTo>
                    <a:pt x="1406" y="38"/>
                  </a:lnTo>
                  <a:lnTo>
                    <a:pt x="1401" y="35"/>
                  </a:lnTo>
                  <a:lnTo>
                    <a:pt x="1397" y="35"/>
                  </a:lnTo>
                  <a:lnTo>
                    <a:pt x="1392" y="35"/>
                  </a:lnTo>
                  <a:lnTo>
                    <a:pt x="1392" y="3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61" name="Freeform 1173"/>
            <p:cNvSpPr/>
            <p:nvPr/>
          </p:nvSpPr>
          <p:spPr bwMode="auto">
            <a:xfrm>
              <a:off x="6296026" y="4392613"/>
              <a:ext cx="725488" cy="34925"/>
            </a:xfrm>
            <a:custGeom>
              <a:avLst/>
              <a:gdLst/>
              <a:ahLst/>
              <a:cxnLst>
                <a:cxn ang="0">
                  <a:pos x="1805" y="45"/>
                </a:cxn>
                <a:cxn ang="0">
                  <a:pos x="1613" y="40"/>
                </a:cxn>
                <a:cxn ang="0">
                  <a:pos x="1584" y="38"/>
                </a:cxn>
                <a:cxn ang="0">
                  <a:pos x="1498" y="41"/>
                </a:cxn>
                <a:cxn ang="0">
                  <a:pos x="1383" y="45"/>
                </a:cxn>
                <a:cxn ang="0">
                  <a:pos x="1263" y="45"/>
                </a:cxn>
                <a:cxn ang="0">
                  <a:pos x="1025" y="42"/>
                </a:cxn>
                <a:cxn ang="0">
                  <a:pos x="906" y="42"/>
                </a:cxn>
                <a:cxn ang="0">
                  <a:pos x="850" y="40"/>
                </a:cxn>
                <a:cxn ang="0">
                  <a:pos x="736" y="24"/>
                </a:cxn>
                <a:cxn ang="0">
                  <a:pos x="679" y="20"/>
                </a:cxn>
                <a:cxn ang="0">
                  <a:pos x="620" y="17"/>
                </a:cxn>
                <a:cxn ang="0">
                  <a:pos x="442" y="17"/>
                </a:cxn>
                <a:cxn ang="0">
                  <a:pos x="391" y="16"/>
                </a:cxn>
                <a:cxn ang="0">
                  <a:pos x="241" y="12"/>
                </a:cxn>
                <a:cxn ang="0">
                  <a:pos x="38" y="6"/>
                </a:cxn>
                <a:cxn ang="0">
                  <a:pos x="33" y="3"/>
                </a:cxn>
                <a:cxn ang="0">
                  <a:pos x="21" y="0"/>
                </a:cxn>
                <a:cxn ang="0">
                  <a:pos x="9" y="6"/>
                </a:cxn>
                <a:cxn ang="0">
                  <a:pos x="1" y="15"/>
                </a:cxn>
                <a:cxn ang="0">
                  <a:pos x="0" y="28"/>
                </a:cxn>
                <a:cxn ang="0">
                  <a:pos x="1" y="33"/>
                </a:cxn>
                <a:cxn ang="0">
                  <a:pos x="4" y="41"/>
                </a:cxn>
                <a:cxn ang="0">
                  <a:pos x="10" y="47"/>
                </a:cxn>
                <a:cxn ang="0">
                  <a:pos x="18" y="50"/>
                </a:cxn>
                <a:cxn ang="0">
                  <a:pos x="23" y="51"/>
                </a:cxn>
                <a:cxn ang="0">
                  <a:pos x="123" y="53"/>
                </a:cxn>
                <a:cxn ang="0">
                  <a:pos x="322" y="61"/>
                </a:cxn>
                <a:cxn ang="0">
                  <a:pos x="421" y="63"/>
                </a:cxn>
                <a:cxn ang="0">
                  <a:pos x="539" y="63"/>
                </a:cxn>
                <a:cxn ang="0">
                  <a:pos x="657" y="64"/>
                </a:cxn>
                <a:cxn ang="0">
                  <a:pos x="714" y="68"/>
                </a:cxn>
                <a:cxn ang="0">
                  <a:pos x="828" y="81"/>
                </a:cxn>
                <a:cxn ang="0">
                  <a:pos x="884" y="87"/>
                </a:cxn>
                <a:cxn ang="0">
                  <a:pos x="944" y="89"/>
                </a:cxn>
                <a:cxn ang="0">
                  <a:pos x="1063" y="87"/>
                </a:cxn>
                <a:cxn ang="0">
                  <a:pos x="1124" y="85"/>
                </a:cxn>
                <a:cxn ang="0">
                  <a:pos x="1301" y="88"/>
                </a:cxn>
                <a:cxn ang="0">
                  <a:pos x="1362" y="91"/>
                </a:cxn>
                <a:cxn ang="0">
                  <a:pos x="1419" y="92"/>
                </a:cxn>
                <a:cxn ang="0">
                  <a:pos x="1534" y="85"/>
                </a:cxn>
                <a:cxn ang="0">
                  <a:pos x="1592" y="84"/>
                </a:cxn>
                <a:cxn ang="0">
                  <a:pos x="1698" y="87"/>
                </a:cxn>
                <a:cxn ang="0">
                  <a:pos x="1805" y="91"/>
                </a:cxn>
                <a:cxn ang="0">
                  <a:pos x="1814" y="89"/>
                </a:cxn>
                <a:cxn ang="0">
                  <a:pos x="1821" y="84"/>
                </a:cxn>
                <a:cxn ang="0">
                  <a:pos x="1825" y="78"/>
                </a:cxn>
                <a:cxn ang="0">
                  <a:pos x="1825" y="61"/>
                </a:cxn>
                <a:cxn ang="0">
                  <a:pos x="1821" y="53"/>
                </a:cxn>
                <a:cxn ang="0">
                  <a:pos x="1814" y="47"/>
                </a:cxn>
                <a:cxn ang="0">
                  <a:pos x="1805" y="45"/>
                </a:cxn>
              </a:cxnLst>
              <a:rect l="0" t="0" r="r" b="b"/>
              <a:pathLst>
                <a:path w="1827" h="92">
                  <a:moveTo>
                    <a:pt x="1805" y="45"/>
                  </a:moveTo>
                  <a:lnTo>
                    <a:pt x="1805" y="45"/>
                  </a:lnTo>
                  <a:lnTo>
                    <a:pt x="1710" y="42"/>
                  </a:lnTo>
                  <a:lnTo>
                    <a:pt x="1613" y="40"/>
                  </a:lnTo>
                  <a:lnTo>
                    <a:pt x="1613" y="40"/>
                  </a:lnTo>
                  <a:lnTo>
                    <a:pt x="1584" y="38"/>
                  </a:lnTo>
                  <a:lnTo>
                    <a:pt x="1555" y="40"/>
                  </a:lnTo>
                  <a:lnTo>
                    <a:pt x="1498" y="41"/>
                  </a:lnTo>
                  <a:lnTo>
                    <a:pt x="1440" y="44"/>
                  </a:lnTo>
                  <a:lnTo>
                    <a:pt x="1383" y="45"/>
                  </a:lnTo>
                  <a:lnTo>
                    <a:pt x="1383" y="45"/>
                  </a:lnTo>
                  <a:lnTo>
                    <a:pt x="1263" y="45"/>
                  </a:lnTo>
                  <a:lnTo>
                    <a:pt x="1144" y="44"/>
                  </a:lnTo>
                  <a:lnTo>
                    <a:pt x="1025" y="42"/>
                  </a:lnTo>
                  <a:lnTo>
                    <a:pt x="906" y="42"/>
                  </a:lnTo>
                  <a:lnTo>
                    <a:pt x="906" y="42"/>
                  </a:lnTo>
                  <a:lnTo>
                    <a:pt x="878" y="41"/>
                  </a:lnTo>
                  <a:lnTo>
                    <a:pt x="850" y="40"/>
                  </a:lnTo>
                  <a:lnTo>
                    <a:pt x="793" y="32"/>
                  </a:lnTo>
                  <a:lnTo>
                    <a:pt x="736" y="24"/>
                  </a:lnTo>
                  <a:lnTo>
                    <a:pt x="708" y="21"/>
                  </a:lnTo>
                  <a:lnTo>
                    <a:pt x="679" y="20"/>
                  </a:lnTo>
                  <a:lnTo>
                    <a:pt x="679" y="20"/>
                  </a:lnTo>
                  <a:lnTo>
                    <a:pt x="620" y="17"/>
                  </a:lnTo>
                  <a:lnTo>
                    <a:pt x="560" y="17"/>
                  </a:lnTo>
                  <a:lnTo>
                    <a:pt x="442" y="17"/>
                  </a:lnTo>
                  <a:lnTo>
                    <a:pt x="442" y="17"/>
                  </a:lnTo>
                  <a:lnTo>
                    <a:pt x="391" y="16"/>
                  </a:lnTo>
                  <a:lnTo>
                    <a:pt x="341" y="15"/>
                  </a:lnTo>
                  <a:lnTo>
                    <a:pt x="241" y="12"/>
                  </a:lnTo>
                  <a:lnTo>
                    <a:pt x="139" y="8"/>
                  </a:lnTo>
                  <a:lnTo>
                    <a:pt x="38" y="6"/>
                  </a:lnTo>
                  <a:lnTo>
                    <a:pt x="38" y="6"/>
                  </a:lnTo>
                  <a:lnTo>
                    <a:pt x="33" y="3"/>
                  </a:lnTo>
                  <a:lnTo>
                    <a:pt x="27" y="0"/>
                  </a:lnTo>
                  <a:lnTo>
                    <a:pt x="21" y="0"/>
                  </a:lnTo>
                  <a:lnTo>
                    <a:pt x="14" y="2"/>
                  </a:lnTo>
                  <a:lnTo>
                    <a:pt x="9" y="6"/>
                  </a:lnTo>
                  <a:lnTo>
                    <a:pt x="5" y="10"/>
                  </a:lnTo>
                  <a:lnTo>
                    <a:pt x="1" y="15"/>
                  </a:lnTo>
                  <a:lnTo>
                    <a:pt x="0" y="23"/>
                  </a:lnTo>
                  <a:lnTo>
                    <a:pt x="0" y="28"/>
                  </a:lnTo>
                  <a:lnTo>
                    <a:pt x="0" y="28"/>
                  </a:lnTo>
                  <a:lnTo>
                    <a:pt x="1" y="33"/>
                  </a:lnTo>
                  <a:lnTo>
                    <a:pt x="2" y="37"/>
                  </a:lnTo>
                  <a:lnTo>
                    <a:pt x="4" y="41"/>
                  </a:lnTo>
                  <a:lnTo>
                    <a:pt x="8" y="45"/>
                  </a:lnTo>
                  <a:lnTo>
                    <a:pt x="10" y="47"/>
                  </a:lnTo>
                  <a:lnTo>
                    <a:pt x="14" y="49"/>
                  </a:lnTo>
                  <a:lnTo>
                    <a:pt x="18" y="50"/>
                  </a:lnTo>
                  <a:lnTo>
                    <a:pt x="23" y="51"/>
                  </a:lnTo>
                  <a:lnTo>
                    <a:pt x="23" y="51"/>
                  </a:lnTo>
                  <a:lnTo>
                    <a:pt x="73" y="51"/>
                  </a:lnTo>
                  <a:lnTo>
                    <a:pt x="123" y="53"/>
                  </a:lnTo>
                  <a:lnTo>
                    <a:pt x="222" y="57"/>
                  </a:lnTo>
                  <a:lnTo>
                    <a:pt x="322" y="61"/>
                  </a:lnTo>
                  <a:lnTo>
                    <a:pt x="371" y="62"/>
                  </a:lnTo>
                  <a:lnTo>
                    <a:pt x="421" y="63"/>
                  </a:lnTo>
                  <a:lnTo>
                    <a:pt x="421" y="63"/>
                  </a:lnTo>
                  <a:lnTo>
                    <a:pt x="539" y="63"/>
                  </a:lnTo>
                  <a:lnTo>
                    <a:pt x="657" y="64"/>
                  </a:lnTo>
                  <a:lnTo>
                    <a:pt x="657" y="64"/>
                  </a:lnTo>
                  <a:lnTo>
                    <a:pt x="685" y="66"/>
                  </a:lnTo>
                  <a:lnTo>
                    <a:pt x="714" y="68"/>
                  </a:lnTo>
                  <a:lnTo>
                    <a:pt x="772" y="75"/>
                  </a:lnTo>
                  <a:lnTo>
                    <a:pt x="828" y="81"/>
                  </a:lnTo>
                  <a:lnTo>
                    <a:pt x="884" y="87"/>
                  </a:lnTo>
                  <a:lnTo>
                    <a:pt x="884" y="87"/>
                  </a:lnTo>
                  <a:lnTo>
                    <a:pt x="914" y="89"/>
                  </a:lnTo>
                  <a:lnTo>
                    <a:pt x="944" y="89"/>
                  </a:lnTo>
                  <a:lnTo>
                    <a:pt x="1003" y="89"/>
                  </a:lnTo>
                  <a:lnTo>
                    <a:pt x="1063" y="87"/>
                  </a:lnTo>
                  <a:lnTo>
                    <a:pt x="1124" y="85"/>
                  </a:lnTo>
                  <a:lnTo>
                    <a:pt x="1124" y="85"/>
                  </a:lnTo>
                  <a:lnTo>
                    <a:pt x="1243" y="85"/>
                  </a:lnTo>
                  <a:lnTo>
                    <a:pt x="1301" y="88"/>
                  </a:lnTo>
                  <a:lnTo>
                    <a:pt x="1362" y="91"/>
                  </a:lnTo>
                  <a:lnTo>
                    <a:pt x="1362" y="91"/>
                  </a:lnTo>
                  <a:lnTo>
                    <a:pt x="1390" y="92"/>
                  </a:lnTo>
                  <a:lnTo>
                    <a:pt x="1419" y="92"/>
                  </a:lnTo>
                  <a:lnTo>
                    <a:pt x="1477" y="88"/>
                  </a:lnTo>
                  <a:lnTo>
                    <a:pt x="1534" y="85"/>
                  </a:lnTo>
                  <a:lnTo>
                    <a:pt x="1563" y="84"/>
                  </a:lnTo>
                  <a:lnTo>
                    <a:pt x="1592" y="84"/>
                  </a:lnTo>
                  <a:lnTo>
                    <a:pt x="1592" y="84"/>
                  </a:lnTo>
                  <a:lnTo>
                    <a:pt x="1698" y="87"/>
                  </a:lnTo>
                  <a:lnTo>
                    <a:pt x="1805" y="91"/>
                  </a:lnTo>
                  <a:lnTo>
                    <a:pt x="1805" y="91"/>
                  </a:lnTo>
                  <a:lnTo>
                    <a:pt x="1810" y="91"/>
                  </a:lnTo>
                  <a:lnTo>
                    <a:pt x="1814" y="89"/>
                  </a:lnTo>
                  <a:lnTo>
                    <a:pt x="1818" y="88"/>
                  </a:lnTo>
                  <a:lnTo>
                    <a:pt x="1821" y="84"/>
                  </a:lnTo>
                  <a:lnTo>
                    <a:pt x="1823" y="81"/>
                  </a:lnTo>
                  <a:lnTo>
                    <a:pt x="1825" y="78"/>
                  </a:lnTo>
                  <a:lnTo>
                    <a:pt x="1827" y="70"/>
                  </a:lnTo>
                  <a:lnTo>
                    <a:pt x="1825" y="61"/>
                  </a:lnTo>
                  <a:lnTo>
                    <a:pt x="1823" y="57"/>
                  </a:lnTo>
                  <a:lnTo>
                    <a:pt x="1821" y="53"/>
                  </a:lnTo>
                  <a:lnTo>
                    <a:pt x="1818" y="50"/>
                  </a:lnTo>
                  <a:lnTo>
                    <a:pt x="1814" y="47"/>
                  </a:lnTo>
                  <a:lnTo>
                    <a:pt x="1810" y="46"/>
                  </a:lnTo>
                  <a:lnTo>
                    <a:pt x="1805" y="45"/>
                  </a:lnTo>
                  <a:lnTo>
                    <a:pt x="1805" y="4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62" name="Freeform 1174"/>
            <p:cNvSpPr/>
            <p:nvPr/>
          </p:nvSpPr>
          <p:spPr bwMode="auto">
            <a:xfrm>
              <a:off x="6384926" y="4608513"/>
              <a:ext cx="309563" cy="47625"/>
            </a:xfrm>
            <a:custGeom>
              <a:avLst/>
              <a:gdLst/>
              <a:ahLst/>
              <a:cxnLst>
                <a:cxn ang="0">
                  <a:pos x="758" y="1"/>
                </a:cxn>
                <a:cxn ang="0">
                  <a:pos x="660" y="0"/>
                </a:cxn>
                <a:cxn ang="0">
                  <a:pos x="627" y="1"/>
                </a:cxn>
                <a:cxn ang="0">
                  <a:pos x="519" y="1"/>
                </a:cxn>
                <a:cxn ang="0">
                  <a:pos x="412" y="1"/>
                </a:cxn>
                <a:cxn ang="0">
                  <a:pos x="389" y="3"/>
                </a:cxn>
                <a:cxn ang="0">
                  <a:pos x="323" y="10"/>
                </a:cxn>
                <a:cxn ang="0">
                  <a:pos x="234" y="26"/>
                </a:cxn>
                <a:cxn ang="0">
                  <a:pos x="181" y="35"/>
                </a:cxn>
                <a:cxn ang="0">
                  <a:pos x="130" y="47"/>
                </a:cxn>
                <a:cxn ang="0">
                  <a:pos x="77" y="64"/>
                </a:cxn>
                <a:cxn ang="0">
                  <a:pos x="35" y="73"/>
                </a:cxn>
                <a:cxn ang="0">
                  <a:pos x="22" y="75"/>
                </a:cxn>
                <a:cxn ang="0">
                  <a:pos x="13" y="77"/>
                </a:cxn>
                <a:cxn ang="0">
                  <a:pos x="5" y="82"/>
                </a:cxn>
                <a:cxn ang="0">
                  <a:pos x="1" y="90"/>
                </a:cxn>
                <a:cxn ang="0">
                  <a:pos x="1" y="107"/>
                </a:cxn>
                <a:cxn ang="0">
                  <a:pos x="5" y="114"/>
                </a:cxn>
                <a:cxn ang="0">
                  <a:pos x="13" y="119"/>
                </a:cxn>
                <a:cxn ang="0">
                  <a:pos x="22" y="120"/>
                </a:cxn>
                <a:cxn ang="0">
                  <a:pos x="43" y="119"/>
                </a:cxn>
                <a:cxn ang="0">
                  <a:pos x="83" y="111"/>
                </a:cxn>
                <a:cxn ang="0">
                  <a:pos x="143" y="92"/>
                </a:cxn>
                <a:cxn ang="0">
                  <a:pos x="183" y="80"/>
                </a:cxn>
                <a:cxn ang="0">
                  <a:pos x="238" y="67"/>
                </a:cxn>
                <a:cxn ang="0">
                  <a:pos x="296" y="58"/>
                </a:cxn>
                <a:cxn ang="0">
                  <a:pos x="412" y="47"/>
                </a:cxn>
                <a:cxn ang="0">
                  <a:pos x="455" y="44"/>
                </a:cxn>
                <a:cxn ang="0">
                  <a:pos x="586" y="44"/>
                </a:cxn>
                <a:cxn ang="0">
                  <a:pos x="758" y="46"/>
                </a:cxn>
                <a:cxn ang="0">
                  <a:pos x="763" y="46"/>
                </a:cxn>
                <a:cxn ang="0">
                  <a:pos x="771" y="42"/>
                </a:cxn>
                <a:cxn ang="0">
                  <a:pos x="778" y="35"/>
                </a:cxn>
                <a:cxn ang="0">
                  <a:pos x="780" y="24"/>
                </a:cxn>
                <a:cxn ang="0">
                  <a:pos x="778" y="12"/>
                </a:cxn>
                <a:cxn ang="0">
                  <a:pos x="771" y="5"/>
                </a:cxn>
                <a:cxn ang="0">
                  <a:pos x="763" y="1"/>
                </a:cxn>
                <a:cxn ang="0">
                  <a:pos x="758" y="1"/>
                </a:cxn>
              </a:cxnLst>
              <a:rect l="0" t="0" r="r" b="b"/>
              <a:pathLst>
                <a:path w="780" h="120">
                  <a:moveTo>
                    <a:pt x="758" y="1"/>
                  </a:moveTo>
                  <a:lnTo>
                    <a:pt x="758" y="1"/>
                  </a:lnTo>
                  <a:lnTo>
                    <a:pt x="693" y="0"/>
                  </a:lnTo>
                  <a:lnTo>
                    <a:pt x="660" y="0"/>
                  </a:lnTo>
                  <a:lnTo>
                    <a:pt x="627" y="1"/>
                  </a:lnTo>
                  <a:lnTo>
                    <a:pt x="627" y="1"/>
                  </a:lnTo>
                  <a:lnTo>
                    <a:pt x="574" y="1"/>
                  </a:lnTo>
                  <a:lnTo>
                    <a:pt x="519" y="1"/>
                  </a:lnTo>
                  <a:lnTo>
                    <a:pt x="465" y="1"/>
                  </a:lnTo>
                  <a:lnTo>
                    <a:pt x="412" y="1"/>
                  </a:lnTo>
                  <a:lnTo>
                    <a:pt x="412" y="1"/>
                  </a:lnTo>
                  <a:lnTo>
                    <a:pt x="389" y="3"/>
                  </a:lnTo>
                  <a:lnTo>
                    <a:pt x="367" y="4"/>
                  </a:lnTo>
                  <a:lnTo>
                    <a:pt x="323" y="10"/>
                  </a:lnTo>
                  <a:lnTo>
                    <a:pt x="278" y="18"/>
                  </a:lnTo>
                  <a:lnTo>
                    <a:pt x="234" y="26"/>
                  </a:lnTo>
                  <a:lnTo>
                    <a:pt x="234" y="26"/>
                  </a:lnTo>
                  <a:lnTo>
                    <a:pt x="181" y="35"/>
                  </a:lnTo>
                  <a:lnTo>
                    <a:pt x="157" y="41"/>
                  </a:lnTo>
                  <a:lnTo>
                    <a:pt x="130" y="47"/>
                  </a:lnTo>
                  <a:lnTo>
                    <a:pt x="130" y="47"/>
                  </a:lnTo>
                  <a:lnTo>
                    <a:pt x="77" y="64"/>
                  </a:lnTo>
                  <a:lnTo>
                    <a:pt x="49" y="72"/>
                  </a:lnTo>
                  <a:lnTo>
                    <a:pt x="35" y="73"/>
                  </a:lnTo>
                  <a:lnTo>
                    <a:pt x="22" y="75"/>
                  </a:lnTo>
                  <a:lnTo>
                    <a:pt x="22" y="75"/>
                  </a:lnTo>
                  <a:lnTo>
                    <a:pt x="17" y="76"/>
                  </a:lnTo>
                  <a:lnTo>
                    <a:pt x="13" y="77"/>
                  </a:lnTo>
                  <a:lnTo>
                    <a:pt x="9" y="80"/>
                  </a:lnTo>
                  <a:lnTo>
                    <a:pt x="5" y="82"/>
                  </a:lnTo>
                  <a:lnTo>
                    <a:pt x="3" y="86"/>
                  </a:lnTo>
                  <a:lnTo>
                    <a:pt x="1" y="90"/>
                  </a:lnTo>
                  <a:lnTo>
                    <a:pt x="0" y="98"/>
                  </a:lnTo>
                  <a:lnTo>
                    <a:pt x="1" y="107"/>
                  </a:lnTo>
                  <a:lnTo>
                    <a:pt x="3" y="111"/>
                  </a:lnTo>
                  <a:lnTo>
                    <a:pt x="5" y="114"/>
                  </a:lnTo>
                  <a:lnTo>
                    <a:pt x="9" y="116"/>
                  </a:lnTo>
                  <a:lnTo>
                    <a:pt x="13" y="119"/>
                  </a:lnTo>
                  <a:lnTo>
                    <a:pt x="17" y="120"/>
                  </a:lnTo>
                  <a:lnTo>
                    <a:pt x="22" y="120"/>
                  </a:lnTo>
                  <a:lnTo>
                    <a:pt x="22" y="120"/>
                  </a:lnTo>
                  <a:lnTo>
                    <a:pt x="43" y="119"/>
                  </a:lnTo>
                  <a:lnTo>
                    <a:pt x="62" y="115"/>
                  </a:lnTo>
                  <a:lnTo>
                    <a:pt x="83" y="111"/>
                  </a:lnTo>
                  <a:lnTo>
                    <a:pt x="103" y="105"/>
                  </a:lnTo>
                  <a:lnTo>
                    <a:pt x="143" y="92"/>
                  </a:lnTo>
                  <a:lnTo>
                    <a:pt x="183" y="80"/>
                  </a:lnTo>
                  <a:lnTo>
                    <a:pt x="183" y="80"/>
                  </a:lnTo>
                  <a:lnTo>
                    <a:pt x="209" y="73"/>
                  </a:lnTo>
                  <a:lnTo>
                    <a:pt x="238" y="67"/>
                  </a:lnTo>
                  <a:lnTo>
                    <a:pt x="266" y="61"/>
                  </a:lnTo>
                  <a:lnTo>
                    <a:pt x="296" y="58"/>
                  </a:lnTo>
                  <a:lnTo>
                    <a:pt x="355" y="51"/>
                  </a:lnTo>
                  <a:lnTo>
                    <a:pt x="412" y="47"/>
                  </a:lnTo>
                  <a:lnTo>
                    <a:pt x="412" y="47"/>
                  </a:lnTo>
                  <a:lnTo>
                    <a:pt x="455" y="44"/>
                  </a:lnTo>
                  <a:lnTo>
                    <a:pt x="498" y="44"/>
                  </a:lnTo>
                  <a:lnTo>
                    <a:pt x="586" y="44"/>
                  </a:lnTo>
                  <a:lnTo>
                    <a:pt x="672" y="46"/>
                  </a:lnTo>
                  <a:lnTo>
                    <a:pt x="758" y="46"/>
                  </a:lnTo>
                  <a:lnTo>
                    <a:pt x="758" y="46"/>
                  </a:lnTo>
                  <a:lnTo>
                    <a:pt x="763" y="46"/>
                  </a:lnTo>
                  <a:lnTo>
                    <a:pt x="769" y="44"/>
                  </a:lnTo>
                  <a:lnTo>
                    <a:pt x="771" y="42"/>
                  </a:lnTo>
                  <a:lnTo>
                    <a:pt x="775" y="39"/>
                  </a:lnTo>
                  <a:lnTo>
                    <a:pt x="778" y="35"/>
                  </a:lnTo>
                  <a:lnTo>
                    <a:pt x="779" y="31"/>
                  </a:lnTo>
                  <a:lnTo>
                    <a:pt x="780" y="24"/>
                  </a:lnTo>
                  <a:lnTo>
                    <a:pt x="779" y="16"/>
                  </a:lnTo>
                  <a:lnTo>
                    <a:pt x="778" y="12"/>
                  </a:lnTo>
                  <a:lnTo>
                    <a:pt x="775" y="8"/>
                  </a:lnTo>
                  <a:lnTo>
                    <a:pt x="771" y="5"/>
                  </a:lnTo>
                  <a:lnTo>
                    <a:pt x="769" y="3"/>
                  </a:lnTo>
                  <a:lnTo>
                    <a:pt x="763" y="1"/>
                  </a:lnTo>
                  <a:lnTo>
                    <a:pt x="758" y="1"/>
                  </a:lnTo>
                  <a:lnTo>
                    <a:pt x="75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63" name="Freeform 1175"/>
            <p:cNvSpPr/>
            <p:nvPr/>
          </p:nvSpPr>
          <p:spPr bwMode="auto">
            <a:xfrm>
              <a:off x="6361113" y="4068763"/>
              <a:ext cx="249238" cy="655638"/>
            </a:xfrm>
            <a:custGeom>
              <a:avLst/>
              <a:gdLst/>
              <a:ahLst/>
              <a:cxnLst>
                <a:cxn ang="0">
                  <a:pos x="568" y="7"/>
                </a:cxn>
                <a:cxn ang="0">
                  <a:pos x="474" y="37"/>
                </a:cxn>
                <a:cxn ang="0">
                  <a:pos x="385" y="76"/>
                </a:cxn>
                <a:cxn ang="0">
                  <a:pos x="328" y="108"/>
                </a:cxn>
                <a:cxn ang="0">
                  <a:pos x="247" y="153"/>
                </a:cxn>
                <a:cxn ang="0">
                  <a:pos x="221" y="173"/>
                </a:cxn>
                <a:cxn ang="0">
                  <a:pos x="178" y="216"/>
                </a:cxn>
                <a:cxn ang="0">
                  <a:pos x="145" y="253"/>
                </a:cxn>
                <a:cxn ang="0">
                  <a:pos x="120" y="291"/>
                </a:cxn>
                <a:cxn ang="0">
                  <a:pos x="75" y="404"/>
                </a:cxn>
                <a:cxn ang="0">
                  <a:pos x="52" y="462"/>
                </a:cxn>
                <a:cxn ang="0">
                  <a:pos x="20" y="557"/>
                </a:cxn>
                <a:cxn ang="0">
                  <a:pos x="5" y="657"/>
                </a:cxn>
                <a:cxn ang="0">
                  <a:pos x="0" y="759"/>
                </a:cxn>
                <a:cxn ang="0">
                  <a:pos x="0" y="863"/>
                </a:cxn>
                <a:cxn ang="0">
                  <a:pos x="5" y="935"/>
                </a:cxn>
                <a:cxn ang="0">
                  <a:pos x="5" y="973"/>
                </a:cxn>
                <a:cxn ang="0">
                  <a:pos x="7" y="1010"/>
                </a:cxn>
                <a:cxn ang="0">
                  <a:pos x="24" y="1084"/>
                </a:cxn>
                <a:cxn ang="0">
                  <a:pos x="67" y="1230"/>
                </a:cxn>
                <a:cxn ang="0">
                  <a:pos x="103" y="1328"/>
                </a:cxn>
                <a:cxn ang="0">
                  <a:pos x="145" y="1401"/>
                </a:cxn>
                <a:cxn ang="0">
                  <a:pos x="166" y="1427"/>
                </a:cxn>
                <a:cxn ang="0">
                  <a:pos x="209" y="1478"/>
                </a:cxn>
                <a:cxn ang="0">
                  <a:pos x="226" y="1507"/>
                </a:cxn>
                <a:cxn ang="0">
                  <a:pos x="255" y="1545"/>
                </a:cxn>
                <a:cxn ang="0">
                  <a:pos x="320" y="1597"/>
                </a:cxn>
                <a:cxn ang="0">
                  <a:pos x="364" y="1630"/>
                </a:cxn>
                <a:cxn ang="0">
                  <a:pos x="411" y="1655"/>
                </a:cxn>
                <a:cxn ang="0">
                  <a:pos x="420" y="1656"/>
                </a:cxn>
                <a:cxn ang="0">
                  <a:pos x="432" y="1651"/>
                </a:cxn>
                <a:cxn ang="0">
                  <a:pos x="438" y="1631"/>
                </a:cxn>
                <a:cxn ang="0">
                  <a:pos x="434" y="1618"/>
                </a:cxn>
                <a:cxn ang="0">
                  <a:pos x="422" y="1610"/>
                </a:cxn>
                <a:cxn ang="0">
                  <a:pos x="398" y="1598"/>
                </a:cxn>
                <a:cxn ang="0">
                  <a:pos x="348" y="1566"/>
                </a:cxn>
                <a:cxn ang="0">
                  <a:pos x="284" y="1500"/>
                </a:cxn>
                <a:cxn ang="0">
                  <a:pos x="250" y="1455"/>
                </a:cxn>
                <a:cxn ang="0">
                  <a:pos x="208" y="1405"/>
                </a:cxn>
                <a:cxn ang="0">
                  <a:pos x="182" y="1372"/>
                </a:cxn>
                <a:cxn ang="0">
                  <a:pos x="153" y="1322"/>
                </a:cxn>
                <a:cxn ang="0">
                  <a:pos x="123" y="1253"/>
                </a:cxn>
                <a:cxn ang="0">
                  <a:pos x="86" y="1135"/>
                </a:cxn>
                <a:cxn ang="0">
                  <a:pos x="51" y="1002"/>
                </a:cxn>
                <a:cxn ang="0">
                  <a:pos x="47" y="917"/>
                </a:cxn>
                <a:cxn ang="0">
                  <a:pos x="44" y="849"/>
                </a:cxn>
                <a:cxn ang="0">
                  <a:pos x="46" y="743"/>
                </a:cxn>
                <a:cxn ang="0">
                  <a:pos x="51" y="644"/>
                </a:cxn>
                <a:cxn ang="0">
                  <a:pos x="71" y="547"/>
                </a:cxn>
                <a:cxn ang="0">
                  <a:pos x="92" y="485"/>
                </a:cxn>
                <a:cxn ang="0">
                  <a:pos x="133" y="376"/>
                </a:cxn>
                <a:cxn ang="0">
                  <a:pos x="171" y="297"/>
                </a:cxn>
                <a:cxn ang="0">
                  <a:pos x="199" y="261"/>
                </a:cxn>
                <a:cxn ang="0">
                  <a:pos x="254" y="210"/>
                </a:cxn>
                <a:cxn ang="0">
                  <a:pos x="327" y="162"/>
                </a:cxn>
                <a:cxn ang="0">
                  <a:pos x="405" y="117"/>
                </a:cxn>
                <a:cxn ang="0">
                  <a:pos x="492" y="79"/>
                </a:cxn>
                <a:cxn ang="0">
                  <a:pos x="582" y="51"/>
                </a:cxn>
                <a:cxn ang="0">
                  <a:pos x="616" y="43"/>
                </a:cxn>
                <a:cxn ang="0">
                  <a:pos x="625" y="34"/>
                </a:cxn>
                <a:cxn ang="0">
                  <a:pos x="627" y="17"/>
                </a:cxn>
                <a:cxn ang="0">
                  <a:pos x="617" y="4"/>
                </a:cxn>
                <a:cxn ang="0">
                  <a:pos x="604" y="0"/>
                </a:cxn>
              </a:cxnLst>
              <a:rect l="0" t="0" r="r" b="b"/>
              <a:pathLst>
                <a:path w="628" h="1656">
                  <a:moveTo>
                    <a:pt x="599" y="0"/>
                  </a:moveTo>
                  <a:lnTo>
                    <a:pt x="599" y="0"/>
                  </a:lnTo>
                  <a:lnTo>
                    <a:pt x="568" y="7"/>
                  </a:lnTo>
                  <a:lnTo>
                    <a:pt x="536" y="16"/>
                  </a:lnTo>
                  <a:lnTo>
                    <a:pt x="505" y="25"/>
                  </a:lnTo>
                  <a:lnTo>
                    <a:pt x="474" y="37"/>
                  </a:lnTo>
                  <a:lnTo>
                    <a:pt x="443" y="49"/>
                  </a:lnTo>
                  <a:lnTo>
                    <a:pt x="413" y="62"/>
                  </a:lnTo>
                  <a:lnTo>
                    <a:pt x="385" y="76"/>
                  </a:lnTo>
                  <a:lnTo>
                    <a:pt x="356" y="92"/>
                  </a:lnTo>
                  <a:lnTo>
                    <a:pt x="356" y="92"/>
                  </a:lnTo>
                  <a:lnTo>
                    <a:pt x="328" y="108"/>
                  </a:lnTo>
                  <a:lnTo>
                    <a:pt x="301" y="123"/>
                  </a:lnTo>
                  <a:lnTo>
                    <a:pt x="273" y="138"/>
                  </a:lnTo>
                  <a:lnTo>
                    <a:pt x="247" y="153"/>
                  </a:lnTo>
                  <a:lnTo>
                    <a:pt x="247" y="153"/>
                  </a:lnTo>
                  <a:lnTo>
                    <a:pt x="233" y="164"/>
                  </a:lnTo>
                  <a:lnTo>
                    <a:pt x="221" y="173"/>
                  </a:lnTo>
                  <a:lnTo>
                    <a:pt x="209" y="183"/>
                  </a:lnTo>
                  <a:lnTo>
                    <a:pt x="199" y="194"/>
                  </a:lnTo>
                  <a:lnTo>
                    <a:pt x="178" y="216"/>
                  </a:lnTo>
                  <a:lnTo>
                    <a:pt x="156" y="241"/>
                  </a:lnTo>
                  <a:lnTo>
                    <a:pt x="156" y="241"/>
                  </a:lnTo>
                  <a:lnTo>
                    <a:pt x="145" y="253"/>
                  </a:lnTo>
                  <a:lnTo>
                    <a:pt x="136" y="264"/>
                  </a:lnTo>
                  <a:lnTo>
                    <a:pt x="128" y="278"/>
                  </a:lnTo>
                  <a:lnTo>
                    <a:pt x="120" y="291"/>
                  </a:lnTo>
                  <a:lnTo>
                    <a:pt x="107" y="318"/>
                  </a:lnTo>
                  <a:lnTo>
                    <a:pt x="95" y="347"/>
                  </a:lnTo>
                  <a:lnTo>
                    <a:pt x="75" y="404"/>
                  </a:lnTo>
                  <a:lnTo>
                    <a:pt x="64" y="433"/>
                  </a:lnTo>
                  <a:lnTo>
                    <a:pt x="52" y="462"/>
                  </a:lnTo>
                  <a:lnTo>
                    <a:pt x="52" y="462"/>
                  </a:lnTo>
                  <a:lnTo>
                    <a:pt x="39" y="493"/>
                  </a:lnTo>
                  <a:lnTo>
                    <a:pt x="29" y="525"/>
                  </a:lnTo>
                  <a:lnTo>
                    <a:pt x="20" y="557"/>
                  </a:lnTo>
                  <a:lnTo>
                    <a:pt x="13" y="590"/>
                  </a:lnTo>
                  <a:lnTo>
                    <a:pt x="9" y="624"/>
                  </a:lnTo>
                  <a:lnTo>
                    <a:pt x="5" y="657"/>
                  </a:lnTo>
                  <a:lnTo>
                    <a:pt x="1" y="725"/>
                  </a:lnTo>
                  <a:lnTo>
                    <a:pt x="1" y="725"/>
                  </a:lnTo>
                  <a:lnTo>
                    <a:pt x="0" y="759"/>
                  </a:lnTo>
                  <a:lnTo>
                    <a:pt x="0" y="794"/>
                  </a:lnTo>
                  <a:lnTo>
                    <a:pt x="0" y="863"/>
                  </a:lnTo>
                  <a:lnTo>
                    <a:pt x="0" y="863"/>
                  </a:lnTo>
                  <a:lnTo>
                    <a:pt x="0" y="882"/>
                  </a:lnTo>
                  <a:lnTo>
                    <a:pt x="3" y="900"/>
                  </a:lnTo>
                  <a:lnTo>
                    <a:pt x="5" y="935"/>
                  </a:lnTo>
                  <a:lnTo>
                    <a:pt x="5" y="935"/>
                  </a:lnTo>
                  <a:lnTo>
                    <a:pt x="7" y="954"/>
                  </a:lnTo>
                  <a:lnTo>
                    <a:pt x="5" y="973"/>
                  </a:lnTo>
                  <a:lnTo>
                    <a:pt x="5" y="992"/>
                  </a:lnTo>
                  <a:lnTo>
                    <a:pt x="5" y="1001"/>
                  </a:lnTo>
                  <a:lnTo>
                    <a:pt x="7" y="1010"/>
                  </a:lnTo>
                  <a:lnTo>
                    <a:pt x="7" y="1010"/>
                  </a:lnTo>
                  <a:lnTo>
                    <a:pt x="14" y="1048"/>
                  </a:lnTo>
                  <a:lnTo>
                    <a:pt x="24" y="1084"/>
                  </a:lnTo>
                  <a:lnTo>
                    <a:pt x="33" y="1121"/>
                  </a:lnTo>
                  <a:lnTo>
                    <a:pt x="43" y="1158"/>
                  </a:lnTo>
                  <a:lnTo>
                    <a:pt x="67" y="1230"/>
                  </a:lnTo>
                  <a:lnTo>
                    <a:pt x="92" y="1302"/>
                  </a:lnTo>
                  <a:lnTo>
                    <a:pt x="92" y="1302"/>
                  </a:lnTo>
                  <a:lnTo>
                    <a:pt x="103" y="1328"/>
                  </a:lnTo>
                  <a:lnTo>
                    <a:pt x="116" y="1353"/>
                  </a:lnTo>
                  <a:lnTo>
                    <a:pt x="129" y="1377"/>
                  </a:lnTo>
                  <a:lnTo>
                    <a:pt x="145" y="1401"/>
                  </a:lnTo>
                  <a:lnTo>
                    <a:pt x="145" y="1401"/>
                  </a:lnTo>
                  <a:lnTo>
                    <a:pt x="156" y="1414"/>
                  </a:lnTo>
                  <a:lnTo>
                    <a:pt x="166" y="1427"/>
                  </a:lnTo>
                  <a:lnTo>
                    <a:pt x="188" y="1452"/>
                  </a:lnTo>
                  <a:lnTo>
                    <a:pt x="199" y="1465"/>
                  </a:lnTo>
                  <a:lnTo>
                    <a:pt x="209" y="1478"/>
                  </a:lnTo>
                  <a:lnTo>
                    <a:pt x="218" y="1492"/>
                  </a:lnTo>
                  <a:lnTo>
                    <a:pt x="226" y="1507"/>
                  </a:lnTo>
                  <a:lnTo>
                    <a:pt x="226" y="1507"/>
                  </a:lnTo>
                  <a:lnTo>
                    <a:pt x="233" y="1520"/>
                  </a:lnTo>
                  <a:lnTo>
                    <a:pt x="243" y="1532"/>
                  </a:lnTo>
                  <a:lnTo>
                    <a:pt x="255" y="1545"/>
                  </a:lnTo>
                  <a:lnTo>
                    <a:pt x="268" y="1555"/>
                  </a:lnTo>
                  <a:lnTo>
                    <a:pt x="296" y="1577"/>
                  </a:lnTo>
                  <a:lnTo>
                    <a:pt x="320" y="1597"/>
                  </a:lnTo>
                  <a:lnTo>
                    <a:pt x="320" y="1597"/>
                  </a:lnTo>
                  <a:lnTo>
                    <a:pt x="341" y="1613"/>
                  </a:lnTo>
                  <a:lnTo>
                    <a:pt x="364" y="1630"/>
                  </a:lnTo>
                  <a:lnTo>
                    <a:pt x="387" y="1643"/>
                  </a:lnTo>
                  <a:lnTo>
                    <a:pt x="399" y="1649"/>
                  </a:lnTo>
                  <a:lnTo>
                    <a:pt x="411" y="1655"/>
                  </a:lnTo>
                  <a:lnTo>
                    <a:pt x="411" y="1655"/>
                  </a:lnTo>
                  <a:lnTo>
                    <a:pt x="416" y="1656"/>
                  </a:lnTo>
                  <a:lnTo>
                    <a:pt x="420" y="1656"/>
                  </a:lnTo>
                  <a:lnTo>
                    <a:pt x="425" y="1655"/>
                  </a:lnTo>
                  <a:lnTo>
                    <a:pt x="428" y="1653"/>
                  </a:lnTo>
                  <a:lnTo>
                    <a:pt x="432" y="1651"/>
                  </a:lnTo>
                  <a:lnTo>
                    <a:pt x="434" y="1647"/>
                  </a:lnTo>
                  <a:lnTo>
                    <a:pt x="437" y="1639"/>
                  </a:lnTo>
                  <a:lnTo>
                    <a:pt x="438" y="1631"/>
                  </a:lnTo>
                  <a:lnTo>
                    <a:pt x="438" y="1627"/>
                  </a:lnTo>
                  <a:lnTo>
                    <a:pt x="437" y="1622"/>
                  </a:lnTo>
                  <a:lnTo>
                    <a:pt x="434" y="1618"/>
                  </a:lnTo>
                  <a:lnTo>
                    <a:pt x="432" y="1615"/>
                  </a:lnTo>
                  <a:lnTo>
                    <a:pt x="428" y="1613"/>
                  </a:lnTo>
                  <a:lnTo>
                    <a:pt x="422" y="1610"/>
                  </a:lnTo>
                  <a:lnTo>
                    <a:pt x="422" y="1610"/>
                  </a:lnTo>
                  <a:lnTo>
                    <a:pt x="411" y="1605"/>
                  </a:lnTo>
                  <a:lnTo>
                    <a:pt x="398" y="1598"/>
                  </a:lnTo>
                  <a:lnTo>
                    <a:pt x="385" y="1592"/>
                  </a:lnTo>
                  <a:lnTo>
                    <a:pt x="373" y="1584"/>
                  </a:lnTo>
                  <a:lnTo>
                    <a:pt x="348" y="1566"/>
                  </a:lnTo>
                  <a:lnTo>
                    <a:pt x="326" y="1546"/>
                  </a:lnTo>
                  <a:lnTo>
                    <a:pt x="303" y="1524"/>
                  </a:lnTo>
                  <a:lnTo>
                    <a:pt x="284" y="1500"/>
                  </a:lnTo>
                  <a:lnTo>
                    <a:pt x="266" y="1478"/>
                  </a:lnTo>
                  <a:lnTo>
                    <a:pt x="250" y="1455"/>
                  </a:lnTo>
                  <a:lnTo>
                    <a:pt x="250" y="1455"/>
                  </a:lnTo>
                  <a:lnTo>
                    <a:pt x="237" y="1438"/>
                  </a:lnTo>
                  <a:lnTo>
                    <a:pt x="222" y="1421"/>
                  </a:lnTo>
                  <a:lnTo>
                    <a:pt x="208" y="1405"/>
                  </a:lnTo>
                  <a:lnTo>
                    <a:pt x="194" y="1388"/>
                  </a:lnTo>
                  <a:lnTo>
                    <a:pt x="194" y="1388"/>
                  </a:lnTo>
                  <a:lnTo>
                    <a:pt x="182" y="1372"/>
                  </a:lnTo>
                  <a:lnTo>
                    <a:pt x="171" y="1356"/>
                  </a:lnTo>
                  <a:lnTo>
                    <a:pt x="161" y="1339"/>
                  </a:lnTo>
                  <a:lnTo>
                    <a:pt x="153" y="1322"/>
                  </a:lnTo>
                  <a:lnTo>
                    <a:pt x="136" y="1288"/>
                  </a:lnTo>
                  <a:lnTo>
                    <a:pt x="123" y="1253"/>
                  </a:lnTo>
                  <a:lnTo>
                    <a:pt x="123" y="1253"/>
                  </a:lnTo>
                  <a:lnTo>
                    <a:pt x="112" y="1223"/>
                  </a:lnTo>
                  <a:lnTo>
                    <a:pt x="103" y="1194"/>
                  </a:lnTo>
                  <a:lnTo>
                    <a:pt x="86" y="1135"/>
                  </a:lnTo>
                  <a:lnTo>
                    <a:pt x="55" y="1018"/>
                  </a:lnTo>
                  <a:lnTo>
                    <a:pt x="55" y="1018"/>
                  </a:lnTo>
                  <a:lnTo>
                    <a:pt x="51" y="1002"/>
                  </a:lnTo>
                  <a:lnTo>
                    <a:pt x="50" y="986"/>
                  </a:lnTo>
                  <a:lnTo>
                    <a:pt x="47" y="952"/>
                  </a:lnTo>
                  <a:lnTo>
                    <a:pt x="47" y="917"/>
                  </a:lnTo>
                  <a:lnTo>
                    <a:pt x="46" y="884"/>
                  </a:lnTo>
                  <a:lnTo>
                    <a:pt x="46" y="884"/>
                  </a:lnTo>
                  <a:lnTo>
                    <a:pt x="44" y="849"/>
                  </a:lnTo>
                  <a:lnTo>
                    <a:pt x="44" y="814"/>
                  </a:lnTo>
                  <a:lnTo>
                    <a:pt x="46" y="743"/>
                  </a:lnTo>
                  <a:lnTo>
                    <a:pt x="46" y="743"/>
                  </a:lnTo>
                  <a:lnTo>
                    <a:pt x="47" y="710"/>
                  </a:lnTo>
                  <a:lnTo>
                    <a:pt x="48" y="678"/>
                  </a:lnTo>
                  <a:lnTo>
                    <a:pt x="51" y="644"/>
                  </a:lnTo>
                  <a:lnTo>
                    <a:pt x="56" y="611"/>
                  </a:lnTo>
                  <a:lnTo>
                    <a:pt x="63" y="578"/>
                  </a:lnTo>
                  <a:lnTo>
                    <a:pt x="71" y="547"/>
                  </a:lnTo>
                  <a:lnTo>
                    <a:pt x="80" y="516"/>
                  </a:lnTo>
                  <a:lnTo>
                    <a:pt x="92" y="485"/>
                  </a:lnTo>
                  <a:lnTo>
                    <a:pt x="92" y="485"/>
                  </a:lnTo>
                  <a:lnTo>
                    <a:pt x="102" y="458"/>
                  </a:lnTo>
                  <a:lnTo>
                    <a:pt x="112" y="431"/>
                  </a:lnTo>
                  <a:lnTo>
                    <a:pt x="133" y="376"/>
                  </a:lnTo>
                  <a:lnTo>
                    <a:pt x="144" y="348"/>
                  </a:lnTo>
                  <a:lnTo>
                    <a:pt x="157" y="322"/>
                  </a:lnTo>
                  <a:lnTo>
                    <a:pt x="171" y="297"/>
                  </a:lnTo>
                  <a:lnTo>
                    <a:pt x="188" y="272"/>
                  </a:lnTo>
                  <a:lnTo>
                    <a:pt x="188" y="272"/>
                  </a:lnTo>
                  <a:lnTo>
                    <a:pt x="199" y="261"/>
                  </a:lnTo>
                  <a:lnTo>
                    <a:pt x="209" y="249"/>
                  </a:lnTo>
                  <a:lnTo>
                    <a:pt x="230" y="228"/>
                  </a:lnTo>
                  <a:lnTo>
                    <a:pt x="254" y="210"/>
                  </a:lnTo>
                  <a:lnTo>
                    <a:pt x="277" y="193"/>
                  </a:lnTo>
                  <a:lnTo>
                    <a:pt x="301" y="177"/>
                  </a:lnTo>
                  <a:lnTo>
                    <a:pt x="327" y="162"/>
                  </a:lnTo>
                  <a:lnTo>
                    <a:pt x="379" y="131"/>
                  </a:lnTo>
                  <a:lnTo>
                    <a:pt x="379" y="131"/>
                  </a:lnTo>
                  <a:lnTo>
                    <a:pt x="405" y="117"/>
                  </a:lnTo>
                  <a:lnTo>
                    <a:pt x="433" y="102"/>
                  </a:lnTo>
                  <a:lnTo>
                    <a:pt x="462" y="89"/>
                  </a:lnTo>
                  <a:lnTo>
                    <a:pt x="492" y="79"/>
                  </a:lnTo>
                  <a:lnTo>
                    <a:pt x="522" y="68"/>
                  </a:lnTo>
                  <a:lnTo>
                    <a:pt x="552" y="59"/>
                  </a:lnTo>
                  <a:lnTo>
                    <a:pt x="582" y="51"/>
                  </a:lnTo>
                  <a:lnTo>
                    <a:pt x="611" y="45"/>
                  </a:lnTo>
                  <a:lnTo>
                    <a:pt x="611" y="45"/>
                  </a:lnTo>
                  <a:lnTo>
                    <a:pt x="616" y="43"/>
                  </a:lnTo>
                  <a:lnTo>
                    <a:pt x="620" y="41"/>
                  </a:lnTo>
                  <a:lnTo>
                    <a:pt x="624" y="38"/>
                  </a:lnTo>
                  <a:lnTo>
                    <a:pt x="625" y="34"/>
                  </a:lnTo>
                  <a:lnTo>
                    <a:pt x="627" y="30"/>
                  </a:lnTo>
                  <a:lnTo>
                    <a:pt x="628" y="26"/>
                  </a:lnTo>
                  <a:lnTo>
                    <a:pt x="627" y="17"/>
                  </a:lnTo>
                  <a:lnTo>
                    <a:pt x="623" y="9"/>
                  </a:lnTo>
                  <a:lnTo>
                    <a:pt x="620" y="7"/>
                  </a:lnTo>
                  <a:lnTo>
                    <a:pt x="617" y="4"/>
                  </a:lnTo>
                  <a:lnTo>
                    <a:pt x="613" y="2"/>
                  </a:lnTo>
                  <a:lnTo>
                    <a:pt x="610" y="0"/>
                  </a:lnTo>
                  <a:lnTo>
                    <a:pt x="604" y="0"/>
                  </a:lnTo>
                  <a:lnTo>
                    <a:pt x="599" y="0"/>
                  </a:lnTo>
                  <a:lnTo>
                    <a:pt x="599"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64" name="Freeform 1176"/>
            <p:cNvSpPr/>
            <p:nvPr/>
          </p:nvSpPr>
          <p:spPr bwMode="auto">
            <a:xfrm>
              <a:off x="6497638" y="4068763"/>
              <a:ext cx="158750" cy="666750"/>
            </a:xfrm>
            <a:custGeom>
              <a:avLst/>
              <a:gdLst/>
              <a:ahLst/>
              <a:cxnLst>
                <a:cxn ang="0">
                  <a:pos x="355" y="6"/>
                </a:cxn>
                <a:cxn ang="0">
                  <a:pos x="336" y="13"/>
                </a:cxn>
                <a:cxn ang="0">
                  <a:pos x="290" y="47"/>
                </a:cxn>
                <a:cxn ang="0">
                  <a:pos x="201" y="129"/>
                </a:cxn>
                <a:cxn ang="0">
                  <a:pos x="162" y="174"/>
                </a:cxn>
                <a:cxn ang="0">
                  <a:pos x="114" y="245"/>
                </a:cxn>
                <a:cxn ang="0">
                  <a:pos x="72" y="323"/>
                </a:cxn>
                <a:cxn ang="0">
                  <a:pos x="39" y="402"/>
                </a:cxn>
                <a:cxn ang="0">
                  <a:pos x="18" y="486"/>
                </a:cxn>
                <a:cxn ang="0">
                  <a:pos x="4" y="602"/>
                </a:cxn>
                <a:cxn ang="0">
                  <a:pos x="0" y="775"/>
                </a:cxn>
                <a:cxn ang="0">
                  <a:pos x="1" y="922"/>
                </a:cxn>
                <a:cxn ang="0">
                  <a:pos x="11" y="1020"/>
                </a:cxn>
                <a:cxn ang="0">
                  <a:pos x="19" y="1103"/>
                </a:cxn>
                <a:cxn ang="0">
                  <a:pos x="40" y="1187"/>
                </a:cxn>
                <a:cxn ang="0">
                  <a:pos x="65" y="1237"/>
                </a:cxn>
                <a:cxn ang="0">
                  <a:pos x="81" y="1264"/>
                </a:cxn>
                <a:cxn ang="0">
                  <a:pos x="114" y="1356"/>
                </a:cxn>
                <a:cxn ang="0">
                  <a:pos x="137" y="1415"/>
                </a:cxn>
                <a:cxn ang="0">
                  <a:pos x="163" y="1471"/>
                </a:cxn>
                <a:cxn ang="0">
                  <a:pos x="226" y="1581"/>
                </a:cxn>
                <a:cxn ang="0">
                  <a:pos x="285" y="1653"/>
                </a:cxn>
                <a:cxn ang="0">
                  <a:pos x="314" y="1677"/>
                </a:cxn>
                <a:cxn ang="0">
                  <a:pos x="327" y="1680"/>
                </a:cxn>
                <a:cxn ang="0">
                  <a:pos x="341" y="1674"/>
                </a:cxn>
                <a:cxn ang="0">
                  <a:pos x="349" y="1658"/>
                </a:cxn>
                <a:cxn ang="0">
                  <a:pos x="345" y="1646"/>
                </a:cxn>
                <a:cxn ang="0">
                  <a:pos x="319" y="1623"/>
                </a:cxn>
                <a:cxn ang="0">
                  <a:pos x="264" y="1557"/>
                </a:cxn>
                <a:cxn ang="0">
                  <a:pos x="222" y="1484"/>
                </a:cxn>
                <a:cxn ang="0">
                  <a:pos x="165" y="1353"/>
                </a:cxn>
                <a:cxn ang="0">
                  <a:pos x="123" y="1247"/>
                </a:cxn>
                <a:cxn ang="0">
                  <a:pos x="77" y="1136"/>
                </a:cxn>
                <a:cxn ang="0">
                  <a:pos x="59" y="1050"/>
                </a:cxn>
                <a:cxn ang="0">
                  <a:pos x="56" y="1005"/>
                </a:cxn>
                <a:cxn ang="0">
                  <a:pos x="47" y="936"/>
                </a:cxn>
                <a:cxn ang="0">
                  <a:pos x="45" y="796"/>
                </a:cxn>
                <a:cxn ang="0">
                  <a:pos x="47" y="687"/>
                </a:cxn>
                <a:cxn ang="0">
                  <a:pos x="61" y="527"/>
                </a:cxn>
                <a:cxn ang="0">
                  <a:pos x="85" y="422"/>
                </a:cxn>
                <a:cxn ang="0">
                  <a:pos x="102" y="371"/>
                </a:cxn>
                <a:cxn ang="0">
                  <a:pos x="141" y="286"/>
                </a:cxn>
                <a:cxn ang="0">
                  <a:pos x="193" y="209"/>
                </a:cxn>
                <a:cxn ang="0">
                  <a:pos x="234" y="162"/>
                </a:cxn>
                <a:cxn ang="0">
                  <a:pos x="304" y="94"/>
                </a:cxn>
                <a:cxn ang="0">
                  <a:pos x="345" y="64"/>
                </a:cxn>
                <a:cxn ang="0">
                  <a:pos x="392" y="36"/>
                </a:cxn>
                <a:cxn ang="0">
                  <a:pos x="399" y="30"/>
                </a:cxn>
                <a:cxn ang="0">
                  <a:pos x="400" y="18"/>
                </a:cxn>
                <a:cxn ang="0">
                  <a:pos x="387" y="2"/>
                </a:cxn>
                <a:cxn ang="0">
                  <a:pos x="369" y="0"/>
                </a:cxn>
                <a:cxn ang="0">
                  <a:pos x="361" y="5"/>
                </a:cxn>
              </a:cxnLst>
              <a:rect l="0" t="0" r="r" b="b"/>
              <a:pathLst>
                <a:path w="400" h="1680">
                  <a:moveTo>
                    <a:pt x="361" y="5"/>
                  </a:moveTo>
                  <a:lnTo>
                    <a:pt x="361" y="5"/>
                  </a:lnTo>
                  <a:lnTo>
                    <a:pt x="355" y="6"/>
                  </a:lnTo>
                  <a:lnTo>
                    <a:pt x="349" y="7"/>
                  </a:lnTo>
                  <a:lnTo>
                    <a:pt x="342" y="10"/>
                  </a:lnTo>
                  <a:lnTo>
                    <a:pt x="336" y="13"/>
                  </a:lnTo>
                  <a:lnTo>
                    <a:pt x="336" y="13"/>
                  </a:lnTo>
                  <a:lnTo>
                    <a:pt x="290" y="47"/>
                  </a:lnTo>
                  <a:lnTo>
                    <a:pt x="290" y="47"/>
                  </a:lnTo>
                  <a:lnTo>
                    <a:pt x="267" y="65"/>
                  </a:lnTo>
                  <a:lnTo>
                    <a:pt x="244" y="86"/>
                  </a:lnTo>
                  <a:lnTo>
                    <a:pt x="201" y="129"/>
                  </a:lnTo>
                  <a:lnTo>
                    <a:pt x="201" y="129"/>
                  </a:lnTo>
                  <a:lnTo>
                    <a:pt x="182" y="151"/>
                  </a:lnTo>
                  <a:lnTo>
                    <a:pt x="162" y="174"/>
                  </a:lnTo>
                  <a:lnTo>
                    <a:pt x="145" y="197"/>
                  </a:lnTo>
                  <a:lnTo>
                    <a:pt x="129" y="221"/>
                  </a:lnTo>
                  <a:lnTo>
                    <a:pt x="114" y="245"/>
                  </a:lnTo>
                  <a:lnTo>
                    <a:pt x="99" y="270"/>
                  </a:lnTo>
                  <a:lnTo>
                    <a:pt x="72" y="323"/>
                  </a:lnTo>
                  <a:lnTo>
                    <a:pt x="72" y="323"/>
                  </a:lnTo>
                  <a:lnTo>
                    <a:pt x="59" y="349"/>
                  </a:lnTo>
                  <a:lnTo>
                    <a:pt x="48" y="375"/>
                  </a:lnTo>
                  <a:lnTo>
                    <a:pt x="39" y="402"/>
                  </a:lnTo>
                  <a:lnTo>
                    <a:pt x="31" y="430"/>
                  </a:lnTo>
                  <a:lnTo>
                    <a:pt x="23" y="459"/>
                  </a:lnTo>
                  <a:lnTo>
                    <a:pt x="18" y="486"/>
                  </a:lnTo>
                  <a:lnTo>
                    <a:pt x="13" y="515"/>
                  </a:lnTo>
                  <a:lnTo>
                    <a:pt x="9" y="544"/>
                  </a:lnTo>
                  <a:lnTo>
                    <a:pt x="4" y="602"/>
                  </a:lnTo>
                  <a:lnTo>
                    <a:pt x="1" y="660"/>
                  </a:lnTo>
                  <a:lnTo>
                    <a:pt x="0" y="718"/>
                  </a:lnTo>
                  <a:lnTo>
                    <a:pt x="0" y="775"/>
                  </a:lnTo>
                  <a:lnTo>
                    <a:pt x="0" y="889"/>
                  </a:lnTo>
                  <a:lnTo>
                    <a:pt x="0" y="889"/>
                  </a:lnTo>
                  <a:lnTo>
                    <a:pt x="1" y="922"/>
                  </a:lnTo>
                  <a:lnTo>
                    <a:pt x="4" y="954"/>
                  </a:lnTo>
                  <a:lnTo>
                    <a:pt x="8" y="987"/>
                  </a:lnTo>
                  <a:lnTo>
                    <a:pt x="11" y="1020"/>
                  </a:lnTo>
                  <a:lnTo>
                    <a:pt x="11" y="1020"/>
                  </a:lnTo>
                  <a:lnTo>
                    <a:pt x="15" y="1075"/>
                  </a:lnTo>
                  <a:lnTo>
                    <a:pt x="19" y="1103"/>
                  </a:lnTo>
                  <a:lnTo>
                    <a:pt x="25" y="1132"/>
                  </a:lnTo>
                  <a:lnTo>
                    <a:pt x="31" y="1160"/>
                  </a:lnTo>
                  <a:lnTo>
                    <a:pt x="40" y="1187"/>
                  </a:lnTo>
                  <a:lnTo>
                    <a:pt x="52" y="1212"/>
                  </a:lnTo>
                  <a:lnTo>
                    <a:pt x="59" y="1225"/>
                  </a:lnTo>
                  <a:lnTo>
                    <a:pt x="65" y="1237"/>
                  </a:lnTo>
                  <a:lnTo>
                    <a:pt x="65" y="1237"/>
                  </a:lnTo>
                  <a:lnTo>
                    <a:pt x="73" y="1250"/>
                  </a:lnTo>
                  <a:lnTo>
                    <a:pt x="81" y="1264"/>
                  </a:lnTo>
                  <a:lnTo>
                    <a:pt x="93" y="1294"/>
                  </a:lnTo>
                  <a:lnTo>
                    <a:pt x="103" y="1326"/>
                  </a:lnTo>
                  <a:lnTo>
                    <a:pt x="114" y="1356"/>
                  </a:lnTo>
                  <a:lnTo>
                    <a:pt x="114" y="1356"/>
                  </a:lnTo>
                  <a:lnTo>
                    <a:pt x="124" y="1386"/>
                  </a:lnTo>
                  <a:lnTo>
                    <a:pt x="137" y="1415"/>
                  </a:lnTo>
                  <a:lnTo>
                    <a:pt x="150" y="1442"/>
                  </a:lnTo>
                  <a:lnTo>
                    <a:pt x="163" y="1471"/>
                  </a:lnTo>
                  <a:lnTo>
                    <a:pt x="163" y="1471"/>
                  </a:lnTo>
                  <a:lnTo>
                    <a:pt x="193" y="1527"/>
                  </a:lnTo>
                  <a:lnTo>
                    <a:pt x="209" y="1555"/>
                  </a:lnTo>
                  <a:lnTo>
                    <a:pt x="226" y="1581"/>
                  </a:lnTo>
                  <a:lnTo>
                    <a:pt x="244" y="1606"/>
                  </a:lnTo>
                  <a:lnTo>
                    <a:pt x="264" y="1629"/>
                  </a:lnTo>
                  <a:lnTo>
                    <a:pt x="285" y="1653"/>
                  </a:lnTo>
                  <a:lnTo>
                    <a:pt x="308" y="1675"/>
                  </a:lnTo>
                  <a:lnTo>
                    <a:pt x="308" y="1675"/>
                  </a:lnTo>
                  <a:lnTo>
                    <a:pt x="314" y="1677"/>
                  </a:lnTo>
                  <a:lnTo>
                    <a:pt x="318" y="1680"/>
                  </a:lnTo>
                  <a:lnTo>
                    <a:pt x="321" y="1680"/>
                  </a:lnTo>
                  <a:lnTo>
                    <a:pt x="327" y="1680"/>
                  </a:lnTo>
                  <a:lnTo>
                    <a:pt x="331" y="1680"/>
                  </a:lnTo>
                  <a:lnTo>
                    <a:pt x="335" y="1677"/>
                  </a:lnTo>
                  <a:lnTo>
                    <a:pt x="341" y="1674"/>
                  </a:lnTo>
                  <a:lnTo>
                    <a:pt x="346" y="1666"/>
                  </a:lnTo>
                  <a:lnTo>
                    <a:pt x="348" y="1662"/>
                  </a:lnTo>
                  <a:lnTo>
                    <a:pt x="349" y="1658"/>
                  </a:lnTo>
                  <a:lnTo>
                    <a:pt x="349" y="1654"/>
                  </a:lnTo>
                  <a:lnTo>
                    <a:pt x="348" y="1650"/>
                  </a:lnTo>
                  <a:lnTo>
                    <a:pt x="345" y="1646"/>
                  </a:lnTo>
                  <a:lnTo>
                    <a:pt x="341" y="1642"/>
                  </a:lnTo>
                  <a:lnTo>
                    <a:pt x="341" y="1642"/>
                  </a:lnTo>
                  <a:lnTo>
                    <a:pt x="319" y="1623"/>
                  </a:lnTo>
                  <a:lnTo>
                    <a:pt x="299" y="1602"/>
                  </a:lnTo>
                  <a:lnTo>
                    <a:pt x="281" y="1579"/>
                  </a:lnTo>
                  <a:lnTo>
                    <a:pt x="264" y="1557"/>
                  </a:lnTo>
                  <a:lnTo>
                    <a:pt x="250" y="1534"/>
                  </a:lnTo>
                  <a:lnTo>
                    <a:pt x="235" y="1509"/>
                  </a:lnTo>
                  <a:lnTo>
                    <a:pt x="222" y="1484"/>
                  </a:lnTo>
                  <a:lnTo>
                    <a:pt x="209" y="1459"/>
                  </a:lnTo>
                  <a:lnTo>
                    <a:pt x="185" y="1407"/>
                  </a:lnTo>
                  <a:lnTo>
                    <a:pt x="165" y="1353"/>
                  </a:lnTo>
                  <a:lnTo>
                    <a:pt x="144" y="1301"/>
                  </a:lnTo>
                  <a:lnTo>
                    <a:pt x="123" y="1247"/>
                  </a:lnTo>
                  <a:lnTo>
                    <a:pt x="123" y="1247"/>
                  </a:lnTo>
                  <a:lnTo>
                    <a:pt x="98" y="1192"/>
                  </a:lnTo>
                  <a:lnTo>
                    <a:pt x="87" y="1165"/>
                  </a:lnTo>
                  <a:lnTo>
                    <a:pt x="77" y="1136"/>
                  </a:lnTo>
                  <a:lnTo>
                    <a:pt x="69" y="1109"/>
                  </a:lnTo>
                  <a:lnTo>
                    <a:pt x="62" y="1080"/>
                  </a:lnTo>
                  <a:lnTo>
                    <a:pt x="59" y="1050"/>
                  </a:lnTo>
                  <a:lnTo>
                    <a:pt x="57" y="1020"/>
                  </a:lnTo>
                  <a:lnTo>
                    <a:pt x="57" y="1020"/>
                  </a:lnTo>
                  <a:lnTo>
                    <a:pt x="56" y="1005"/>
                  </a:lnTo>
                  <a:lnTo>
                    <a:pt x="55" y="991"/>
                  </a:lnTo>
                  <a:lnTo>
                    <a:pt x="51" y="963"/>
                  </a:lnTo>
                  <a:lnTo>
                    <a:pt x="47" y="936"/>
                  </a:lnTo>
                  <a:lnTo>
                    <a:pt x="45" y="922"/>
                  </a:lnTo>
                  <a:lnTo>
                    <a:pt x="45" y="909"/>
                  </a:lnTo>
                  <a:lnTo>
                    <a:pt x="45" y="796"/>
                  </a:lnTo>
                  <a:lnTo>
                    <a:pt x="45" y="796"/>
                  </a:lnTo>
                  <a:lnTo>
                    <a:pt x="45" y="741"/>
                  </a:lnTo>
                  <a:lnTo>
                    <a:pt x="47" y="687"/>
                  </a:lnTo>
                  <a:lnTo>
                    <a:pt x="49" y="633"/>
                  </a:lnTo>
                  <a:lnTo>
                    <a:pt x="55" y="580"/>
                  </a:lnTo>
                  <a:lnTo>
                    <a:pt x="61" y="527"/>
                  </a:lnTo>
                  <a:lnTo>
                    <a:pt x="72" y="474"/>
                  </a:lnTo>
                  <a:lnTo>
                    <a:pt x="78" y="448"/>
                  </a:lnTo>
                  <a:lnTo>
                    <a:pt x="85" y="422"/>
                  </a:lnTo>
                  <a:lnTo>
                    <a:pt x="93" y="396"/>
                  </a:lnTo>
                  <a:lnTo>
                    <a:pt x="102" y="371"/>
                  </a:lnTo>
                  <a:lnTo>
                    <a:pt x="102" y="371"/>
                  </a:lnTo>
                  <a:lnTo>
                    <a:pt x="114" y="341"/>
                  </a:lnTo>
                  <a:lnTo>
                    <a:pt x="127" y="313"/>
                  </a:lnTo>
                  <a:lnTo>
                    <a:pt x="141" y="286"/>
                  </a:lnTo>
                  <a:lnTo>
                    <a:pt x="157" y="259"/>
                  </a:lnTo>
                  <a:lnTo>
                    <a:pt x="175" y="234"/>
                  </a:lnTo>
                  <a:lnTo>
                    <a:pt x="193" y="209"/>
                  </a:lnTo>
                  <a:lnTo>
                    <a:pt x="213" y="184"/>
                  </a:lnTo>
                  <a:lnTo>
                    <a:pt x="234" y="162"/>
                  </a:lnTo>
                  <a:lnTo>
                    <a:pt x="234" y="162"/>
                  </a:lnTo>
                  <a:lnTo>
                    <a:pt x="256" y="138"/>
                  </a:lnTo>
                  <a:lnTo>
                    <a:pt x="280" y="116"/>
                  </a:lnTo>
                  <a:lnTo>
                    <a:pt x="304" y="94"/>
                  </a:lnTo>
                  <a:lnTo>
                    <a:pt x="329" y="74"/>
                  </a:lnTo>
                  <a:lnTo>
                    <a:pt x="329" y="74"/>
                  </a:lnTo>
                  <a:lnTo>
                    <a:pt x="345" y="64"/>
                  </a:lnTo>
                  <a:lnTo>
                    <a:pt x="362" y="56"/>
                  </a:lnTo>
                  <a:lnTo>
                    <a:pt x="378" y="47"/>
                  </a:lnTo>
                  <a:lnTo>
                    <a:pt x="392" y="36"/>
                  </a:lnTo>
                  <a:lnTo>
                    <a:pt x="392" y="36"/>
                  </a:lnTo>
                  <a:lnTo>
                    <a:pt x="396" y="34"/>
                  </a:lnTo>
                  <a:lnTo>
                    <a:pt x="399" y="30"/>
                  </a:lnTo>
                  <a:lnTo>
                    <a:pt x="400" y="26"/>
                  </a:lnTo>
                  <a:lnTo>
                    <a:pt x="400" y="22"/>
                  </a:lnTo>
                  <a:lnTo>
                    <a:pt x="400" y="18"/>
                  </a:lnTo>
                  <a:lnTo>
                    <a:pt x="399" y="14"/>
                  </a:lnTo>
                  <a:lnTo>
                    <a:pt x="393" y="7"/>
                  </a:lnTo>
                  <a:lnTo>
                    <a:pt x="387" y="2"/>
                  </a:lnTo>
                  <a:lnTo>
                    <a:pt x="378" y="0"/>
                  </a:lnTo>
                  <a:lnTo>
                    <a:pt x="374" y="0"/>
                  </a:lnTo>
                  <a:lnTo>
                    <a:pt x="369" y="0"/>
                  </a:lnTo>
                  <a:lnTo>
                    <a:pt x="365" y="1"/>
                  </a:lnTo>
                  <a:lnTo>
                    <a:pt x="361" y="5"/>
                  </a:lnTo>
                  <a:lnTo>
                    <a:pt x="361"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65" name="Freeform 1177"/>
            <p:cNvSpPr/>
            <p:nvPr/>
          </p:nvSpPr>
          <p:spPr bwMode="auto">
            <a:xfrm>
              <a:off x="6662738" y="4068763"/>
              <a:ext cx="115888" cy="390525"/>
            </a:xfrm>
            <a:custGeom>
              <a:avLst/>
              <a:gdLst/>
              <a:ahLst/>
              <a:cxnLst>
                <a:cxn ang="0">
                  <a:pos x="271" y="709"/>
                </a:cxn>
                <a:cxn ang="0">
                  <a:pos x="271" y="598"/>
                </a:cxn>
                <a:cxn ang="0">
                  <a:pos x="266" y="523"/>
                </a:cxn>
                <a:cxn ang="0">
                  <a:pos x="254" y="451"/>
                </a:cxn>
                <a:cxn ang="0">
                  <a:pos x="243" y="416"/>
                </a:cxn>
                <a:cxn ang="0">
                  <a:pos x="238" y="399"/>
                </a:cxn>
                <a:cxn ang="0">
                  <a:pos x="226" y="351"/>
                </a:cxn>
                <a:cxn ang="0">
                  <a:pos x="215" y="301"/>
                </a:cxn>
                <a:cxn ang="0">
                  <a:pos x="209" y="284"/>
                </a:cxn>
                <a:cxn ang="0">
                  <a:pos x="177" y="198"/>
                </a:cxn>
                <a:cxn ang="0">
                  <a:pos x="162" y="170"/>
                </a:cxn>
                <a:cxn ang="0">
                  <a:pos x="123" y="113"/>
                </a:cxn>
                <a:cxn ang="0">
                  <a:pos x="82" y="57"/>
                </a:cxn>
                <a:cxn ang="0">
                  <a:pos x="55" y="21"/>
                </a:cxn>
                <a:cxn ang="0">
                  <a:pos x="43" y="12"/>
                </a:cxn>
                <a:cxn ang="0">
                  <a:pos x="39" y="7"/>
                </a:cxn>
                <a:cxn ang="0">
                  <a:pos x="25" y="0"/>
                </a:cxn>
                <a:cxn ang="0">
                  <a:pos x="10" y="3"/>
                </a:cxn>
                <a:cxn ang="0">
                  <a:pos x="1" y="13"/>
                </a:cxn>
                <a:cxn ang="0">
                  <a:pos x="0" y="23"/>
                </a:cxn>
                <a:cxn ang="0">
                  <a:pos x="0" y="28"/>
                </a:cxn>
                <a:cxn ang="0">
                  <a:pos x="4" y="42"/>
                </a:cxn>
                <a:cxn ang="0">
                  <a:pos x="16" y="50"/>
                </a:cxn>
                <a:cxn ang="0">
                  <a:pos x="24" y="54"/>
                </a:cxn>
                <a:cxn ang="0">
                  <a:pos x="37" y="67"/>
                </a:cxn>
                <a:cxn ang="0">
                  <a:pos x="55" y="94"/>
                </a:cxn>
                <a:cxn ang="0">
                  <a:pos x="65" y="110"/>
                </a:cxn>
                <a:cxn ang="0">
                  <a:pos x="109" y="169"/>
                </a:cxn>
                <a:cxn ang="0">
                  <a:pos x="128" y="202"/>
                </a:cxn>
                <a:cxn ang="0">
                  <a:pos x="143" y="233"/>
                </a:cxn>
                <a:cxn ang="0">
                  <a:pos x="153" y="262"/>
                </a:cxn>
                <a:cxn ang="0">
                  <a:pos x="178" y="348"/>
                </a:cxn>
                <a:cxn ang="0">
                  <a:pos x="201" y="433"/>
                </a:cxn>
                <a:cxn ang="0">
                  <a:pos x="211" y="462"/>
                </a:cxn>
                <a:cxn ang="0">
                  <a:pos x="217" y="492"/>
                </a:cxn>
                <a:cxn ang="0">
                  <a:pos x="222" y="556"/>
                </a:cxn>
                <a:cxn ang="0">
                  <a:pos x="225" y="586"/>
                </a:cxn>
                <a:cxn ang="0">
                  <a:pos x="228" y="621"/>
                </a:cxn>
                <a:cxn ang="0">
                  <a:pos x="226" y="693"/>
                </a:cxn>
                <a:cxn ang="0">
                  <a:pos x="225" y="730"/>
                </a:cxn>
                <a:cxn ang="0">
                  <a:pos x="229" y="789"/>
                </a:cxn>
                <a:cxn ang="0">
                  <a:pos x="241" y="877"/>
                </a:cxn>
                <a:cxn ang="0">
                  <a:pos x="245" y="935"/>
                </a:cxn>
                <a:cxn ang="0">
                  <a:pos x="245" y="964"/>
                </a:cxn>
                <a:cxn ang="0">
                  <a:pos x="246" y="973"/>
                </a:cxn>
                <a:cxn ang="0">
                  <a:pos x="251" y="981"/>
                </a:cxn>
                <a:cxn ang="0">
                  <a:pos x="258" y="985"/>
                </a:cxn>
                <a:cxn ang="0">
                  <a:pos x="275" y="985"/>
                </a:cxn>
                <a:cxn ang="0">
                  <a:pos x="283" y="981"/>
                </a:cxn>
                <a:cxn ang="0">
                  <a:pos x="288" y="973"/>
                </a:cxn>
                <a:cxn ang="0">
                  <a:pos x="290" y="964"/>
                </a:cxn>
                <a:cxn ang="0">
                  <a:pos x="290" y="933"/>
                </a:cxn>
                <a:cxn ang="0">
                  <a:pos x="286" y="869"/>
                </a:cxn>
                <a:cxn ang="0">
                  <a:pos x="275" y="773"/>
                </a:cxn>
                <a:cxn ang="0">
                  <a:pos x="271" y="709"/>
                </a:cxn>
              </a:cxnLst>
              <a:rect l="0" t="0" r="r" b="b"/>
              <a:pathLst>
                <a:path w="290" h="986">
                  <a:moveTo>
                    <a:pt x="271" y="709"/>
                  </a:moveTo>
                  <a:lnTo>
                    <a:pt x="271" y="709"/>
                  </a:lnTo>
                  <a:lnTo>
                    <a:pt x="271" y="635"/>
                  </a:lnTo>
                  <a:lnTo>
                    <a:pt x="271" y="598"/>
                  </a:lnTo>
                  <a:lnTo>
                    <a:pt x="269" y="561"/>
                  </a:lnTo>
                  <a:lnTo>
                    <a:pt x="266" y="523"/>
                  </a:lnTo>
                  <a:lnTo>
                    <a:pt x="262" y="487"/>
                  </a:lnTo>
                  <a:lnTo>
                    <a:pt x="254" y="451"/>
                  </a:lnTo>
                  <a:lnTo>
                    <a:pt x="249" y="433"/>
                  </a:lnTo>
                  <a:lnTo>
                    <a:pt x="243" y="416"/>
                  </a:lnTo>
                  <a:lnTo>
                    <a:pt x="243" y="416"/>
                  </a:lnTo>
                  <a:lnTo>
                    <a:pt x="238" y="399"/>
                  </a:lnTo>
                  <a:lnTo>
                    <a:pt x="234" y="383"/>
                  </a:lnTo>
                  <a:lnTo>
                    <a:pt x="226" y="351"/>
                  </a:lnTo>
                  <a:lnTo>
                    <a:pt x="218" y="317"/>
                  </a:lnTo>
                  <a:lnTo>
                    <a:pt x="215" y="301"/>
                  </a:lnTo>
                  <a:lnTo>
                    <a:pt x="209" y="284"/>
                  </a:lnTo>
                  <a:lnTo>
                    <a:pt x="209" y="284"/>
                  </a:lnTo>
                  <a:lnTo>
                    <a:pt x="188" y="227"/>
                  </a:lnTo>
                  <a:lnTo>
                    <a:pt x="177" y="198"/>
                  </a:lnTo>
                  <a:lnTo>
                    <a:pt x="170" y="183"/>
                  </a:lnTo>
                  <a:lnTo>
                    <a:pt x="162" y="170"/>
                  </a:lnTo>
                  <a:lnTo>
                    <a:pt x="162" y="170"/>
                  </a:lnTo>
                  <a:lnTo>
                    <a:pt x="123" y="113"/>
                  </a:lnTo>
                  <a:lnTo>
                    <a:pt x="82" y="57"/>
                  </a:lnTo>
                  <a:lnTo>
                    <a:pt x="82" y="57"/>
                  </a:lnTo>
                  <a:lnTo>
                    <a:pt x="64" y="32"/>
                  </a:lnTo>
                  <a:lnTo>
                    <a:pt x="55" y="21"/>
                  </a:lnTo>
                  <a:lnTo>
                    <a:pt x="50" y="17"/>
                  </a:lnTo>
                  <a:lnTo>
                    <a:pt x="43" y="12"/>
                  </a:lnTo>
                  <a:lnTo>
                    <a:pt x="43" y="12"/>
                  </a:lnTo>
                  <a:lnTo>
                    <a:pt x="39" y="7"/>
                  </a:lnTo>
                  <a:lnTo>
                    <a:pt x="33" y="3"/>
                  </a:lnTo>
                  <a:lnTo>
                    <a:pt x="25" y="0"/>
                  </a:lnTo>
                  <a:lnTo>
                    <a:pt x="18" y="0"/>
                  </a:lnTo>
                  <a:lnTo>
                    <a:pt x="10" y="3"/>
                  </a:lnTo>
                  <a:lnTo>
                    <a:pt x="5" y="7"/>
                  </a:lnTo>
                  <a:lnTo>
                    <a:pt x="1" y="13"/>
                  </a:lnTo>
                  <a:lnTo>
                    <a:pt x="0" y="17"/>
                  </a:lnTo>
                  <a:lnTo>
                    <a:pt x="0" y="23"/>
                  </a:lnTo>
                  <a:lnTo>
                    <a:pt x="0" y="28"/>
                  </a:lnTo>
                  <a:lnTo>
                    <a:pt x="0" y="28"/>
                  </a:lnTo>
                  <a:lnTo>
                    <a:pt x="0" y="36"/>
                  </a:lnTo>
                  <a:lnTo>
                    <a:pt x="4" y="42"/>
                  </a:lnTo>
                  <a:lnTo>
                    <a:pt x="9" y="47"/>
                  </a:lnTo>
                  <a:lnTo>
                    <a:pt x="16" y="50"/>
                  </a:lnTo>
                  <a:lnTo>
                    <a:pt x="16" y="50"/>
                  </a:lnTo>
                  <a:lnTo>
                    <a:pt x="24" y="54"/>
                  </a:lnTo>
                  <a:lnTo>
                    <a:pt x="30" y="59"/>
                  </a:lnTo>
                  <a:lnTo>
                    <a:pt x="37" y="67"/>
                  </a:lnTo>
                  <a:lnTo>
                    <a:pt x="43" y="76"/>
                  </a:lnTo>
                  <a:lnTo>
                    <a:pt x="55" y="94"/>
                  </a:lnTo>
                  <a:lnTo>
                    <a:pt x="65" y="110"/>
                  </a:lnTo>
                  <a:lnTo>
                    <a:pt x="65" y="110"/>
                  </a:lnTo>
                  <a:lnTo>
                    <a:pt x="88" y="138"/>
                  </a:lnTo>
                  <a:lnTo>
                    <a:pt x="109" y="169"/>
                  </a:lnTo>
                  <a:lnTo>
                    <a:pt x="119" y="185"/>
                  </a:lnTo>
                  <a:lnTo>
                    <a:pt x="128" y="202"/>
                  </a:lnTo>
                  <a:lnTo>
                    <a:pt x="136" y="217"/>
                  </a:lnTo>
                  <a:lnTo>
                    <a:pt x="143" y="233"/>
                  </a:lnTo>
                  <a:lnTo>
                    <a:pt x="143" y="233"/>
                  </a:lnTo>
                  <a:lnTo>
                    <a:pt x="153" y="262"/>
                  </a:lnTo>
                  <a:lnTo>
                    <a:pt x="162" y="291"/>
                  </a:lnTo>
                  <a:lnTo>
                    <a:pt x="178" y="348"/>
                  </a:lnTo>
                  <a:lnTo>
                    <a:pt x="194" y="406"/>
                  </a:lnTo>
                  <a:lnTo>
                    <a:pt x="201" y="433"/>
                  </a:lnTo>
                  <a:lnTo>
                    <a:pt x="211" y="462"/>
                  </a:lnTo>
                  <a:lnTo>
                    <a:pt x="211" y="462"/>
                  </a:lnTo>
                  <a:lnTo>
                    <a:pt x="215" y="476"/>
                  </a:lnTo>
                  <a:lnTo>
                    <a:pt x="217" y="492"/>
                  </a:lnTo>
                  <a:lnTo>
                    <a:pt x="221" y="523"/>
                  </a:lnTo>
                  <a:lnTo>
                    <a:pt x="222" y="556"/>
                  </a:lnTo>
                  <a:lnTo>
                    <a:pt x="225" y="586"/>
                  </a:lnTo>
                  <a:lnTo>
                    <a:pt x="225" y="586"/>
                  </a:lnTo>
                  <a:lnTo>
                    <a:pt x="228" y="604"/>
                  </a:lnTo>
                  <a:lnTo>
                    <a:pt x="228" y="621"/>
                  </a:lnTo>
                  <a:lnTo>
                    <a:pt x="228" y="658"/>
                  </a:lnTo>
                  <a:lnTo>
                    <a:pt x="226" y="693"/>
                  </a:lnTo>
                  <a:lnTo>
                    <a:pt x="225" y="730"/>
                  </a:lnTo>
                  <a:lnTo>
                    <a:pt x="225" y="730"/>
                  </a:lnTo>
                  <a:lnTo>
                    <a:pt x="226" y="759"/>
                  </a:lnTo>
                  <a:lnTo>
                    <a:pt x="229" y="789"/>
                  </a:lnTo>
                  <a:lnTo>
                    <a:pt x="237" y="848"/>
                  </a:lnTo>
                  <a:lnTo>
                    <a:pt x="241" y="877"/>
                  </a:lnTo>
                  <a:lnTo>
                    <a:pt x="243" y="905"/>
                  </a:lnTo>
                  <a:lnTo>
                    <a:pt x="245" y="935"/>
                  </a:lnTo>
                  <a:lnTo>
                    <a:pt x="245" y="964"/>
                  </a:lnTo>
                  <a:lnTo>
                    <a:pt x="245" y="964"/>
                  </a:lnTo>
                  <a:lnTo>
                    <a:pt x="245" y="969"/>
                  </a:lnTo>
                  <a:lnTo>
                    <a:pt x="246" y="973"/>
                  </a:lnTo>
                  <a:lnTo>
                    <a:pt x="249" y="977"/>
                  </a:lnTo>
                  <a:lnTo>
                    <a:pt x="251" y="981"/>
                  </a:lnTo>
                  <a:lnTo>
                    <a:pt x="255" y="984"/>
                  </a:lnTo>
                  <a:lnTo>
                    <a:pt x="258" y="985"/>
                  </a:lnTo>
                  <a:lnTo>
                    <a:pt x="267" y="986"/>
                  </a:lnTo>
                  <a:lnTo>
                    <a:pt x="275" y="985"/>
                  </a:lnTo>
                  <a:lnTo>
                    <a:pt x="279" y="984"/>
                  </a:lnTo>
                  <a:lnTo>
                    <a:pt x="283" y="981"/>
                  </a:lnTo>
                  <a:lnTo>
                    <a:pt x="285" y="977"/>
                  </a:lnTo>
                  <a:lnTo>
                    <a:pt x="288" y="973"/>
                  </a:lnTo>
                  <a:lnTo>
                    <a:pt x="290" y="969"/>
                  </a:lnTo>
                  <a:lnTo>
                    <a:pt x="290" y="964"/>
                  </a:lnTo>
                  <a:lnTo>
                    <a:pt x="290" y="964"/>
                  </a:lnTo>
                  <a:lnTo>
                    <a:pt x="290" y="933"/>
                  </a:lnTo>
                  <a:lnTo>
                    <a:pt x="289" y="900"/>
                  </a:lnTo>
                  <a:lnTo>
                    <a:pt x="286" y="869"/>
                  </a:lnTo>
                  <a:lnTo>
                    <a:pt x="283" y="837"/>
                  </a:lnTo>
                  <a:lnTo>
                    <a:pt x="275" y="773"/>
                  </a:lnTo>
                  <a:lnTo>
                    <a:pt x="272" y="740"/>
                  </a:lnTo>
                  <a:lnTo>
                    <a:pt x="271" y="709"/>
                  </a:lnTo>
                  <a:lnTo>
                    <a:pt x="271" y="709"/>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66" name="Freeform 1178"/>
            <p:cNvSpPr/>
            <p:nvPr/>
          </p:nvSpPr>
          <p:spPr bwMode="auto">
            <a:xfrm>
              <a:off x="6656388" y="4681538"/>
              <a:ext cx="47625" cy="52388"/>
            </a:xfrm>
            <a:custGeom>
              <a:avLst/>
              <a:gdLst/>
              <a:ahLst/>
              <a:cxnLst>
                <a:cxn ang="0">
                  <a:pos x="75" y="16"/>
                </a:cxn>
                <a:cxn ang="0">
                  <a:pos x="69" y="32"/>
                </a:cxn>
                <a:cxn ang="0">
                  <a:pos x="65" y="36"/>
                </a:cxn>
                <a:cxn ang="0">
                  <a:pos x="54" y="46"/>
                </a:cxn>
                <a:cxn ang="0">
                  <a:pos x="42" y="57"/>
                </a:cxn>
                <a:cxn ang="0">
                  <a:pos x="33" y="72"/>
                </a:cxn>
                <a:cxn ang="0">
                  <a:pos x="22" y="85"/>
                </a:cxn>
                <a:cxn ang="0">
                  <a:pos x="17" y="87"/>
                </a:cxn>
                <a:cxn ang="0">
                  <a:pos x="9" y="91"/>
                </a:cxn>
                <a:cxn ang="0">
                  <a:pos x="1" y="101"/>
                </a:cxn>
                <a:cxn ang="0">
                  <a:pos x="1" y="118"/>
                </a:cxn>
                <a:cxn ang="0">
                  <a:pos x="5" y="126"/>
                </a:cxn>
                <a:cxn ang="0">
                  <a:pos x="13" y="130"/>
                </a:cxn>
                <a:cxn ang="0">
                  <a:pos x="22" y="131"/>
                </a:cxn>
                <a:cxn ang="0">
                  <a:pos x="31" y="129"/>
                </a:cxn>
                <a:cxn ang="0">
                  <a:pos x="47" y="122"/>
                </a:cxn>
                <a:cxn ang="0">
                  <a:pos x="60" y="110"/>
                </a:cxn>
                <a:cxn ang="0">
                  <a:pos x="77" y="88"/>
                </a:cxn>
                <a:cxn ang="0">
                  <a:pos x="78" y="84"/>
                </a:cxn>
                <a:cxn ang="0">
                  <a:pos x="82" y="83"/>
                </a:cxn>
                <a:cxn ang="0">
                  <a:pos x="90" y="76"/>
                </a:cxn>
                <a:cxn ang="0">
                  <a:pos x="98" y="68"/>
                </a:cxn>
                <a:cxn ang="0">
                  <a:pos x="111" y="50"/>
                </a:cxn>
                <a:cxn ang="0">
                  <a:pos x="118" y="28"/>
                </a:cxn>
                <a:cxn ang="0">
                  <a:pos x="119" y="23"/>
                </a:cxn>
                <a:cxn ang="0">
                  <a:pos x="116" y="13"/>
                </a:cxn>
                <a:cxn ang="0">
                  <a:pos x="112" y="7"/>
                </a:cxn>
                <a:cxn ang="0">
                  <a:pos x="101" y="0"/>
                </a:cxn>
                <a:cxn ang="0">
                  <a:pos x="89" y="0"/>
                </a:cxn>
                <a:cxn ang="0">
                  <a:pos x="81" y="4"/>
                </a:cxn>
                <a:cxn ang="0">
                  <a:pos x="76" y="11"/>
                </a:cxn>
                <a:cxn ang="0">
                  <a:pos x="75" y="16"/>
                </a:cxn>
              </a:cxnLst>
              <a:rect l="0" t="0" r="r" b="b"/>
              <a:pathLst>
                <a:path w="119" h="131">
                  <a:moveTo>
                    <a:pt x="75" y="16"/>
                  </a:moveTo>
                  <a:lnTo>
                    <a:pt x="75" y="16"/>
                  </a:lnTo>
                  <a:lnTo>
                    <a:pt x="71" y="27"/>
                  </a:lnTo>
                  <a:lnTo>
                    <a:pt x="69" y="32"/>
                  </a:lnTo>
                  <a:lnTo>
                    <a:pt x="65" y="36"/>
                  </a:lnTo>
                  <a:lnTo>
                    <a:pt x="65" y="36"/>
                  </a:lnTo>
                  <a:lnTo>
                    <a:pt x="60" y="41"/>
                  </a:lnTo>
                  <a:lnTo>
                    <a:pt x="54" y="46"/>
                  </a:lnTo>
                  <a:lnTo>
                    <a:pt x="47" y="50"/>
                  </a:lnTo>
                  <a:lnTo>
                    <a:pt x="42" y="57"/>
                  </a:lnTo>
                  <a:lnTo>
                    <a:pt x="42" y="57"/>
                  </a:lnTo>
                  <a:lnTo>
                    <a:pt x="33" y="72"/>
                  </a:lnTo>
                  <a:lnTo>
                    <a:pt x="33" y="72"/>
                  </a:lnTo>
                  <a:lnTo>
                    <a:pt x="22" y="85"/>
                  </a:lnTo>
                  <a:lnTo>
                    <a:pt x="22" y="85"/>
                  </a:lnTo>
                  <a:lnTo>
                    <a:pt x="17" y="87"/>
                  </a:lnTo>
                  <a:lnTo>
                    <a:pt x="13" y="88"/>
                  </a:lnTo>
                  <a:lnTo>
                    <a:pt x="9" y="91"/>
                  </a:lnTo>
                  <a:lnTo>
                    <a:pt x="5" y="95"/>
                  </a:lnTo>
                  <a:lnTo>
                    <a:pt x="1" y="101"/>
                  </a:lnTo>
                  <a:lnTo>
                    <a:pt x="0" y="110"/>
                  </a:lnTo>
                  <a:lnTo>
                    <a:pt x="1" y="118"/>
                  </a:lnTo>
                  <a:lnTo>
                    <a:pt x="3" y="122"/>
                  </a:lnTo>
                  <a:lnTo>
                    <a:pt x="5" y="126"/>
                  </a:lnTo>
                  <a:lnTo>
                    <a:pt x="9" y="129"/>
                  </a:lnTo>
                  <a:lnTo>
                    <a:pt x="13" y="130"/>
                  </a:lnTo>
                  <a:lnTo>
                    <a:pt x="17" y="131"/>
                  </a:lnTo>
                  <a:lnTo>
                    <a:pt x="22" y="131"/>
                  </a:lnTo>
                  <a:lnTo>
                    <a:pt x="22" y="131"/>
                  </a:lnTo>
                  <a:lnTo>
                    <a:pt x="31" y="129"/>
                  </a:lnTo>
                  <a:lnTo>
                    <a:pt x="39" y="126"/>
                  </a:lnTo>
                  <a:lnTo>
                    <a:pt x="47" y="122"/>
                  </a:lnTo>
                  <a:lnTo>
                    <a:pt x="55" y="117"/>
                  </a:lnTo>
                  <a:lnTo>
                    <a:pt x="60" y="110"/>
                  </a:lnTo>
                  <a:lnTo>
                    <a:pt x="67" y="104"/>
                  </a:lnTo>
                  <a:lnTo>
                    <a:pt x="77" y="88"/>
                  </a:lnTo>
                  <a:lnTo>
                    <a:pt x="77" y="88"/>
                  </a:lnTo>
                  <a:lnTo>
                    <a:pt x="78" y="84"/>
                  </a:lnTo>
                  <a:lnTo>
                    <a:pt x="78" y="84"/>
                  </a:lnTo>
                  <a:lnTo>
                    <a:pt x="82" y="83"/>
                  </a:lnTo>
                  <a:lnTo>
                    <a:pt x="82" y="83"/>
                  </a:lnTo>
                  <a:lnTo>
                    <a:pt x="90" y="76"/>
                  </a:lnTo>
                  <a:lnTo>
                    <a:pt x="98" y="68"/>
                  </a:lnTo>
                  <a:lnTo>
                    <a:pt x="98" y="68"/>
                  </a:lnTo>
                  <a:lnTo>
                    <a:pt x="105" y="59"/>
                  </a:lnTo>
                  <a:lnTo>
                    <a:pt x="111" y="50"/>
                  </a:lnTo>
                  <a:lnTo>
                    <a:pt x="115" y="40"/>
                  </a:lnTo>
                  <a:lnTo>
                    <a:pt x="118" y="28"/>
                  </a:lnTo>
                  <a:lnTo>
                    <a:pt x="118" y="28"/>
                  </a:lnTo>
                  <a:lnTo>
                    <a:pt x="119" y="23"/>
                  </a:lnTo>
                  <a:lnTo>
                    <a:pt x="119" y="19"/>
                  </a:lnTo>
                  <a:lnTo>
                    <a:pt x="116" y="13"/>
                  </a:lnTo>
                  <a:lnTo>
                    <a:pt x="115" y="11"/>
                  </a:lnTo>
                  <a:lnTo>
                    <a:pt x="112" y="7"/>
                  </a:lnTo>
                  <a:lnTo>
                    <a:pt x="109" y="4"/>
                  </a:lnTo>
                  <a:lnTo>
                    <a:pt x="101" y="0"/>
                  </a:lnTo>
                  <a:lnTo>
                    <a:pt x="93" y="0"/>
                  </a:lnTo>
                  <a:lnTo>
                    <a:pt x="89" y="0"/>
                  </a:lnTo>
                  <a:lnTo>
                    <a:pt x="85" y="2"/>
                  </a:lnTo>
                  <a:lnTo>
                    <a:pt x="81" y="4"/>
                  </a:lnTo>
                  <a:lnTo>
                    <a:pt x="78" y="7"/>
                  </a:lnTo>
                  <a:lnTo>
                    <a:pt x="76" y="11"/>
                  </a:lnTo>
                  <a:lnTo>
                    <a:pt x="75" y="16"/>
                  </a:lnTo>
                  <a:lnTo>
                    <a:pt x="75" y="1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67" name="Freeform 1179"/>
            <p:cNvSpPr/>
            <p:nvPr/>
          </p:nvSpPr>
          <p:spPr bwMode="auto">
            <a:xfrm>
              <a:off x="6686551" y="4070350"/>
              <a:ext cx="252413" cy="382588"/>
            </a:xfrm>
            <a:custGeom>
              <a:avLst/>
              <a:gdLst/>
              <a:ahLst/>
              <a:cxnLst>
                <a:cxn ang="0">
                  <a:pos x="627" y="889"/>
                </a:cxn>
                <a:cxn ang="0">
                  <a:pos x="618" y="813"/>
                </a:cxn>
                <a:cxn ang="0">
                  <a:pos x="618" y="759"/>
                </a:cxn>
                <a:cxn ang="0">
                  <a:pos x="612" y="704"/>
                </a:cxn>
                <a:cxn ang="0">
                  <a:pos x="596" y="649"/>
                </a:cxn>
                <a:cxn ang="0">
                  <a:pos x="575" y="575"/>
                </a:cxn>
                <a:cxn ang="0">
                  <a:pos x="549" y="502"/>
                </a:cxn>
                <a:cxn ang="0">
                  <a:pos x="511" y="421"/>
                </a:cxn>
                <a:cxn ang="0">
                  <a:pos x="478" y="337"/>
                </a:cxn>
                <a:cxn ang="0">
                  <a:pos x="455" y="285"/>
                </a:cxn>
                <a:cxn ang="0">
                  <a:pos x="401" y="205"/>
                </a:cxn>
                <a:cxn ang="0">
                  <a:pos x="378" y="175"/>
                </a:cxn>
                <a:cxn ang="0">
                  <a:pos x="333" y="134"/>
                </a:cxn>
                <a:cxn ang="0">
                  <a:pos x="285" y="103"/>
                </a:cxn>
                <a:cxn ang="0">
                  <a:pos x="223" y="68"/>
                </a:cxn>
                <a:cxn ang="0">
                  <a:pos x="159" y="40"/>
                </a:cxn>
                <a:cxn ang="0">
                  <a:pos x="91" y="15"/>
                </a:cxn>
                <a:cxn ang="0">
                  <a:pos x="39" y="2"/>
                </a:cxn>
                <a:cxn ang="0">
                  <a:pos x="17" y="0"/>
                </a:cxn>
                <a:cxn ang="0">
                  <a:pos x="5" y="5"/>
                </a:cxn>
                <a:cxn ang="0">
                  <a:pos x="0" y="20"/>
                </a:cxn>
                <a:cxn ang="0">
                  <a:pos x="5" y="36"/>
                </a:cxn>
                <a:cxn ang="0">
                  <a:pos x="17" y="44"/>
                </a:cxn>
                <a:cxn ang="0">
                  <a:pos x="35" y="47"/>
                </a:cxn>
                <a:cxn ang="0">
                  <a:pos x="105" y="70"/>
                </a:cxn>
                <a:cxn ang="0">
                  <a:pos x="150" y="85"/>
                </a:cxn>
                <a:cxn ang="0">
                  <a:pos x="231" y="125"/>
                </a:cxn>
                <a:cxn ang="0">
                  <a:pos x="279" y="151"/>
                </a:cxn>
                <a:cxn ang="0">
                  <a:pos x="327" y="188"/>
                </a:cxn>
                <a:cxn ang="0">
                  <a:pos x="368" y="235"/>
                </a:cxn>
                <a:cxn ang="0">
                  <a:pos x="402" y="287"/>
                </a:cxn>
                <a:cxn ang="0">
                  <a:pos x="438" y="362"/>
                </a:cxn>
                <a:cxn ang="0">
                  <a:pos x="455" y="413"/>
                </a:cxn>
                <a:cxn ang="0">
                  <a:pos x="502" y="508"/>
                </a:cxn>
                <a:cxn ang="0">
                  <a:pos x="518" y="545"/>
                </a:cxn>
                <a:cxn ang="0">
                  <a:pos x="553" y="661"/>
                </a:cxn>
                <a:cxn ang="0">
                  <a:pos x="563" y="700"/>
                </a:cxn>
                <a:cxn ang="0">
                  <a:pos x="571" y="757"/>
                </a:cxn>
                <a:cxn ang="0">
                  <a:pos x="572" y="816"/>
                </a:cxn>
                <a:cxn ang="0">
                  <a:pos x="584" y="867"/>
                </a:cxn>
                <a:cxn ang="0">
                  <a:pos x="587" y="905"/>
                </a:cxn>
                <a:cxn ang="0">
                  <a:pos x="587" y="945"/>
                </a:cxn>
                <a:cxn ang="0">
                  <a:pos x="593" y="957"/>
                </a:cxn>
                <a:cxn ang="0">
                  <a:pos x="605" y="963"/>
                </a:cxn>
                <a:cxn ang="0">
                  <a:pos x="616" y="963"/>
                </a:cxn>
                <a:cxn ang="0">
                  <a:pos x="627" y="959"/>
                </a:cxn>
                <a:cxn ang="0">
                  <a:pos x="637" y="950"/>
                </a:cxn>
                <a:cxn ang="0">
                  <a:pos x="638" y="936"/>
                </a:cxn>
                <a:cxn ang="0">
                  <a:pos x="637" y="925"/>
                </a:cxn>
                <a:cxn ang="0">
                  <a:pos x="631" y="919"/>
                </a:cxn>
              </a:cxnLst>
              <a:rect l="0" t="0" r="r" b="b"/>
              <a:pathLst>
                <a:path w="638" h="963">
                  <a:moveTo>
                    <a:pt x="631" y="919"/>
                  </a:moveTo>
                  <a:lnTo>
                    <a:pt x="631" y="919"/>
                  </a:lnTo>
                  <a:lnTo>
                    <a:pt x="627" y="889"/>
                  </a:lnTo>
                  <a:lnTo>
                    <a:pt x="623" y="859"/>
                  </a:lnTo>
                  <a:lnTo>
                    <a:pt x="620" y="829"/>
                  </a:lnTo>
                  <a:lnTo>
                    <a:pt x="618" y="813"/>
                  </a:lnTo>
                  <a:lnTo>
                    <a:pt x="618" y="799"/>
                  </a:lnTo>
                  <a:lnTo>
                    <a:pt x="618" y="799"/>
                  </a:lnTo>
                  <a:lnTo>
                    <a:pt x="618" y="759"/>
                  </a:lnTo>
                  <a:lnTo>
                    <a:pt x="617" y="741"/>
                  </a:lnTo>
                  <a:lnTo>
                    <a:pt x="614" y="723"/>
                  </a:lnTo>
                  <a:lnTo>
                    <a:pt x="612" y="704"/>
                  </a:lnTo>
                  <a:lnTo>
                    <a:pt x="608" y="687"/>
                  </a:lnTo>
                  <a:lnTo>
                    <a:pt x="603" y="669"/>
                  </a:lnTo>
                  <a:lnTo>
                    <a:pt x="596" y="649"/>
                  </a:lnTo>
                  <a:lnTo>
                    <a:pt x="596" y="649"/>
                  </a:lnTo>
                  <a:lnTo>
                    <a:pt x="586" y="613"/>
                  </a:lnTo>
                  <a:lnTo>
                    <a:pt x="575" y="575"/>
                  </a:lnTo>
                  <a:lnTo>
                    <a:pt x="563" y="537"/>
                  </a:lnTo>
                  <a:lnTo>
                    <a:pt x="557" y="520"/>
                  </a:lnTo>
                  <a:lnTo>
                    <a:pt x="549" y="502"/>
                  </a:lnTo>
                  <a:lnTo>
                    <a:pt x="549" y="502"/>
                  </a:lnTo>
                  <a:lnTo>
                    <a:pt x="529" y="461"/>
                  </a:lnTo>
                  <a:lnTo>
                    <a:pt x="511" y="421"/>
                  </a:lnTo>
                  <a:lnTo>
                    <a:pt x="494" y="379"/>
                  </a:lnTo>
                  <a:lnTo>
                    <a:pt x="478" y="337"/>
                  </a:lnTo>
                  <a:lnTo>
                    <a:pt x="478" y="337"/>
                  </a:lnTo>
                  <a:lnTo>
                    <a:pt x="472" y="319"/>
                  </a:lnTo>
                  <a:lnTo>
                    <a:pt x="464" y="302"/>
                  </a:lnTo>
                  <a:lnTo>
                    <a:pt x="455" y="285"/>
                  </a:lnTo>
                  <a:lnTo>
                    <a:pt x="444" y="269"/>
                  </a:lnTo>
                  <a:lnTo>
                    <a:pt x="422" y="236"/>
                  </a:lnTo>
                  <a:lnTo>
                    <a:pt x="401" y="205"/>
                  </a:lnTo>
                  <a:lnTo>
                    <a:pt x="401" y="205"/>
                  </a:lnTo>
                  <a:lnTo>
                    <a:pt x="389" y="189"/>
                  </a:lnTo>
                  <a:lnTo>
                    <a:pt x="378" y="175"/>
                  </a:lnTo>
                  <a:lnTo>
                    <a:pt x="363" y="160"/>
                  </a:lnTo>
                  <a:lnTo>
                    <a:pt x="349" y="147"/>
                  </a:lnTo>
                  <a:lnTo>
                    <a:pt x="333" y="134"/>
                  </a:lnTo>
                  <a:lnTo>
                    <a:pt x="317" y="122"/>
                  </a:lnTo>
                  <a:lnTo>
                    <a:pt x="300" y="112"/>
                  </a:lnTo>
                  <a:lnTo>
                    <a:pt x="285" y="103"/>
                  </a:lnTo>
                  <a:lnTo>
                    <a:pt x="285" y="103"/>
                  </a:lnTo>
                  <a:lnTo>
                    <a:pt x="255" y="86"/>
                  </a:lnTo>
                  <a:lnTo>
                    <a:pt x="223" y="68"/>
                  </a:lnTo>
                  <a:lnTo>
                    <a:pt x="191" y="52"/>
                  </a:lnTo>
                  <a:lnTo>
                    <a:pt x="175" y="45"/>
                  </a:lnTo>
                  <a:lnTo>
                    <a:pt x="159" y="40"/>
                  </a:lnTo>
                  <a:lnTo>
                    <a:pt x="159" y="40"/>
                  </a:lnTo>
                  <a:lnTo>
                    <a:pt x="125" y="28"/>
                  </a:lnTo>
                  <a:lnTo>
                    <a:pt x="91" y="15"/>
                  </a:lnTo>
                  <a:lnTo>
                    <a:pt x="74" y="10"/>
                  </a:lnTo>
                  <a:lnTo>
                    <a:pt x="56" y="5"/>
                  </a:lnTo>
                  <a:lnTo>
                    <a:pt x="39" y="2"/>
                  </a:lnTo>
                  <a:lnTo>
                    <a:pt x="22" y="0"/>
                  </a:lnTo>
                  <a:lnTo>
                    <a:pt x="22" y="0"/>
                  </a:lnTo>
                  <a:lnTo>
                    <a:pt x="17" y="0"/>
                  </a:lnTo>
                  <a:lnTo>
                    <a:pt x="11" y="1"/>
                  </a:lnTo>
                  <a:lnTo>
                    <a:pt x="7" y="2"/>
                  </a:lnTo>
                  <a:lnTo>
                    <a:pt x="5" y="5"/>
                  </a:lnTo>
                  <a:lnTo>
                    <a:pt x="2" y="9"/>
                  </a:lnTo>
                  <a:lnTo>
                    <a:pt x="1" y="13"/>
                  </a:lnTo>
                  <a:lnTo>
                    <a:pt x="0" y="20"/>
                  </a:lnTo>
                  <a:lnTo>
                    <a:pt x="1" y="28"/>
                  </a:lnTo>
                  <a:lnTo>
                    <a:pt x="2" y="32"/>
                  </a:lnTo>
                  <a:lnTo>
                    <a:pt x="5" y="36"/>
                  </a:lnTo>
                  <a:lnTo>
                    <a:pt x="7" y="40"/>
                  </a:lnTo>
                  <a:lnTo>
                    <a:pt x="11" y="43"/>
                  </a:lnTo>
                  <a:lnTo>
                    <a:pt x="17" y="44"/>
                  </a:lnTo>
                  <a:lnTo>
                    <a:pt x="22" y="45"/>
                  </a:lnTo>
                  <a:lnTo>
                    <a:pt x="22" y="45"/>
                  </a:lnTo>
                  <a:lnTo>
                    <a:pt x="35" y="47"/>
                  </a:lnTo>
                  <a:lnTo>
                    <a:pt x="49" y="51"/>
                  </a:lnTo>
                  <a:lnTo>
                    <a:pt x="77" y="60"/>
                  </a:lnTo>
                  <a:lnTo>
                    <a:pt x="105" y="70"/>
                  </a:lnTo>
                  <a:lnTo>
                    <a:pt x="133" y="79"/>
                  </a:lnTo>
                  <a:lnTo>
                    <a:pt x="133" y="79"/>
                  </a:lnTo>
                  <a:lnTo>
                    <a:pt x="150" y="85"/>
                  </a:lnTo>
                  <a:lnTo>
                    <a:pt x="166" y="92"/>
                  </a:lnTo>
                  <a:lnTo>
                    <a:pt x="198" y="108"/>
                  </a:lnTo>
                  <a:lnTo>
                    <a:pt x="231" y="125"/>
                  </a:lnTo>
                  <a:lnTo>
                    <a:pt x="262" y="142"/>
                  </a:lnTo>
                  <a:lnTo>
                    <a:pt x="262" y="142"/>
                  </a:lnTo>
                  <a:lnTo>
                    <a:pt x="279" y="151"/>
                  </a:lnTo>
                  <a:lnTo>
                    <a:pt x="296" y="163"/>
                  </a:lnTo>
                  <a:lnTo>
                    <a:pt x="312" y="175"/>
                  </a:lnTo>
                  <a:lnTo>
                    <a:pt x="327" y="188"/>
                  </a:lnTo>
                  <a:lnTo>
                    <a:pt x="341" y="204"/>
                  </a:lnTo>
                  <a:lnTo>
                    <a:pt x="355" y="218"/>
                  </a:lnTo>
                  <a:lnTo>
                    <a:pt x="368" y="235"/>
                  </a:lnTo>
                  <a:lnTo>
                    <a:pt x="380" y="252"/>
                  </a:lnTo>
                  <a:lnTo>
                    <a:pt x="392" y="270"/>
                  </a:lnTo>
                  <a:lnTo>
                    <a:pt x="402" y="287"/>
                  </a:lnTo>
                  <a:lnTo>
                    <a:pt x="413" y="306"/>
                  </a:lnTo>
                  <a:lnTo>
                    <a:pt x="422" y="325"/>
                  </a:lnTo>
                  <a:lnTo>
                    <a:pt x="438" y="362"/>
                  </a:lnTo>
                  <a:lnTo>
                    <a:pt x="451" y="400"/>
                  </a:lnTo>
                  <a:lnTo>
                    <a:pt x="451" y="400"/>
                  </a:lnTo>
                  <a:lnTo>
                    <a:pt x="455" y="413"/>
                  </a:lnTo>
                  <a:lnTo>
                    <a:pt x="461" y="427"/>
                  </a:lnTo>
                  <a:lnTo>
                    <a:pt x="474" y="455"/>
                  </a:lnTo>
                  <a:lnTo>
                    <a:pt x="502" y="508"/>
                  </a:lnTo>
                  <a:lnTo>
                    <a:pt x="502" y="508"/>
                  </a:lnTo>
                  <a:lnTo>
                    <a:pt x="511" y="527"/>
                  </a:lnTo>
                  <a:lnTo>
                    <a:pt x="518" y="545"/>
                  </a:lnTo>
                  <a:lnTo>
                    <a:pt x="531" y="584"/>
                  </a:lnTo>
                  <a:lnTo>
                    <a:pt x="541" y="623"/>
                  </a:lnTo>
                  <a:lnTo>
                    <a:pt x="553" y="661"/>
                  </a:lnTo>
                  <a:lnTo>
                    <a:pt x="553" y="661"/>
                  </a:lnTo>
                  <a:lnTo>
                    <a:pt x="558" y="681"/>
                  </a:lnTo>
                  <a:lnTo>
                    <a:pt x="563" y="700"/>
                  </a:lnTo>
                  <a:lnTo>
                    <a:pt x="566" y="719"/>
                  </a:lnTo>
                  <a:lnTo>
                    <a:pt x="570" y="737"/>
                  </a:lnTo>
                  <a:lnTo>
                    <a:pt x="571" y="757"/>
                  </a:lnTo>
                  <a:lnTo>
                    <a:pt x="572" y="775"/>
                  </a:lnTo>
                  <a:lnTo>
                    <a:pt x="572" y="816"/>
                  </a:lnTo>
                  <a:lnTo>
                    <a:pt x="572" y="816"/>
                  </a:lnTo>
                  <a:lnTo>
                    <a:pt x="574" y="829"/>
                  </a:lnTo>
                  <a:lnTo>
                    <a:pt x="576" y="842"/>
                  </a:lnTo>
                  <a:lnTo>
                    <a:pt x="584" y="867"/>
                  </a:lnTo>
                  <a:lnTo>
                    <a:pt x="584" y="867"/>
                  </a:lnTo>
                  <a:lnTo>
                    <a:pt x="587" y="885"/>
                  </a:lnTo>
                  <a:lnTo>
                    <a:pt x="587" y="905"/>
                  </a:lnTo>
                  <a:lnTo>
                    <a:pt x="587" y="941"/>
                  </a:lnTo>
                  <a:lnTo>
                    <a:pt x="587" y="941"/>
                  </a:lnTo>
                  <a:lnTo>
                    <a:pt x="587" y="945"/>
                  </a:lnTo>
                  <a:lnTo>
                    <a:pt x="588" y="950"/>
                  </a:lnTo>
                  <a:lnTo>
                    <a:pt x="591" y="954"/>
                  </a:lnTo>
                  <a:lnTo>
                    <a:pt x="593" y="957"/>
                  </a:lnTo>
                  <a:lnTo>
                    <a:pt x="596" y="959"/>
                  </a:lnTo>
                  <a:lnTo>
                    <a:pt x="600" y="962"/>
                  </a:lnTo>
                  <a:lnTo>
                    <a:pt x="605" y="963"/>
                  </a:lnTo>
                  <a:lnTo>
                    <a:pt x="609" y="963"/>
                  </a:lnTo>
                  <a:lnTo>
                    <a:pt x="616" y="963"/>
                  </a:lnTo>
                  <a:lnTo>
                    <a:pt x="616" y="963"/>
                  </a:lnTo>
                  <a:lnTo>
                    <a:pt x="620" y="963"/>
                  </a:lnTo>
                  <a:lnTo>
                    <a:pt x="623" y="962"/>
                  </a:lnTo>
                  <a:lnTo>
                    <a:pt x="627" y="959"/>
                  </a:lnTo>
                  <a:lnTo>
                    <a:pt x="631" y="957"/>
                  </a:lnTo>
                  <a:lnTo>
                    <a:pt x="634" y="954"/>
                  </a:lnTo>
                  <a:lnTo>
                    <a:pt x="637" y="950"/>
                  </a:lnTo>
                  <a:lnTo>
                    <a:pt x="638" y="945"/>
                  </a:lnTo>
                  <a:lnTo>
                    <a:pt x="638" y="941"/>
                  </a:lnTo>
                  <a:lnTo>
                    <a:pt x="638" y="936"/>
                  </a:lnTo>
                  <a:lnTo>
                    <a:pt x="638" y="936"/>
                  </a:lnTo>
                  <a:lnTo>
                    <a:pt x="638" y="931"/>
                  </a:lnTo>
                  <a:lnTo>
                    <a:pt x="637" y="925"/>
                  </a:lnTo>
                  <a:lnTo>
                    <a:pt x="634" y="923"/>
                  </a:lnTo>
                  <a:lnTo>
                    <a:pt x="631" y="919"/>
                  </a:lnTo>
                  <a:lnTo>
                    <a:pt x="631" y="919"/>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1282" name="组合 1281"/>
          <p:cNvGrpSpPr/>
          <p:nvPr/>
        </p:nvGrpSpPr>
        <p:grpSpPr>
          <a:xfrm>
            <a:off x="6440625" y="2166761"/>
            <a:ext cx="999068" cy="946151"/>
            <a:chOff x="5237163" y="2006600"/>
            <a:chExt cx="749301" cy="709613"/>
          </a:xfrm>
          <a:solidFill>
            <a:schemeClr val="tx1">
              <a:lumMod val="65000"/>
              <a:lumOff val="35000"/>
            </a:schemeClr>
          </a:solidFill>
        </p:grpSpPr>
        <p:sp>
          <p:nvSpPr>
            <p:cNvPr id="13468" name="Freeform 1180"/>
            <p:cNvSpPr/>
            <p:nvPr/>
          </p:nvSpPr>
          <p:spPr bwMode="auto">
            <a:xfrm>
              <a:off x="5256213" y="2009775"/>
              <a:ext cx="107950" cy="100013"/>
            </a:xfrm>
            <a:custGeom>
              <a:avLst/>
              <a:gdLst/>
              <a:ahLst/>
              <a:cxnLst>
                <a:cxn ang="0">
                  <a:pos x="259" y="4"/>
                </a:cxn>
                <a:cxn ang="0">
                  <a:pos x="259" y="4"/>
                </a:cxn>
                <a:cxn ang="0">
                  <a:pos x="258" y="8"/>
                </a:cxn>
                <a:cxn ang="0">
                  <a:pos x="254" y="12"/>
                </a:cxn>
                <a:cxn ang="0">
                  <a:pos x="247" y="20"/>
                </a:cxn>
                <a:cxn ang="0">
                  <a:pos x="239" y="25"/>
                </a:cxn>
                <a:cxn ang="0">
                  <a:pos x="232" y="30"/>
                </a:cxn>
                <a:cxn ang="0">
                  <a:pos x="232" y="30"/>
                </a:cxn>
                <a:cxn ang="0">
                  <a:pos x="222" y="35"/>
                </a:cxn>
                <a:cxn ang="0">
                  <a:pos x="215" y="42"/>
                </a:cxn>
                <a:cxn ang="0">
                  <a:pos x="199" y="56"/>
                </a:cxn>
                <a:cxn ang="0">
                  <a:pos x="199" y="56"/>
                </a:cxn>
                <a:cxn ang="0">
                  <a:pos x="164" y="86"/>
                </a:cxn>
                <a:cxn ang="0">
                  <a:pos x="128" y="118"/>
                </a:cxn>
                <a:cxn ang="0">
                  <a:pos x="128" y="118"/>
                </a:cxn>
                <a:cxn ang="0">
                  <a:pos x="96" y="146"/>
                </a:cxn>
                <a:cxn ang="0">
                  <a:pos x="63" y="177"/>
                </a:cxn>
                <a:cxn ang="0">
                  <a:pos x="31" y="208"/>
                </a:cxn>
                <a:cxn ang="0">
                  <a:pos x="1" y="241"/>
                </a:cxn>
                <a:cxn ang="0">
                  <a:pos x="1" y="241"/>
                </a:cxn>
                <a:cxn ang="0">
                  <a:pos x="0" y="243"/>
                </a:cxn>
                <a:cxn ang="0">
                  <a:pos x="0" y="246"/>
                </a:cxn>
                <a:cxn ang="0">
                  <a:pos x="3" y="250"/>
                </a:cxn>
                <a:cxn ang="0">
                  <a:pos x="4" y="250"/>
                </a:cxn>
                <a:cxn ang="0">
                  <a:pos x="7" y="251"/>
                </a:cxn>
                <a:cxn ang="0">
                  <a:pos x="8" y="251"/>
                </a:cxn>
                <a:cxn ang="0">
                  <a:pos x="11" y="248"/>
                </a:cxn>
                <a:cxn ang="0">
                  <a:pos x="11" y="248"/>
                </a:cxn>
                <a:cxn ang="0">
                  <a:pos x="25" y="231"/>
                </a:cxn>
                <a:cxn ang="0">
                  <a:pos x="41" y="214"/>
                </a:cxn>
                <a:cxn ang="0">
                  <a:pos x="75" y="182"/>
                </a:cxn>
                <a:cxn ang="0">
                  <a:pos x="109" y="150"/>
                </a:cxn>
                <a:cxn ang="0">
                  <a:pos x="143" y="119"/>
                </a:cxn>
                <a:cxn ang="0">
                  <a:pos x="143" y="119"/>
                </a:cxn>
                <a:cxn ang="0">
                  <a:pos x="183" y="84"/>
                </a:cxn>
                <a:cxn ang="0">
                  <a:pos x="222" y="51"/>
                </a:cxn>
                <a:cxn ang="0">
                  <a:pos x="222" y="51"/>
                </a:cxn>
                <a:cxn ang="0">
                  <a:pos x="236" y="41"/>
                </a:cxn>
                <a:cxn ang="0">
                  <a:pos x="250" y="31"/>
                </a:cxn>
                <a:cxn ang="0">
                  <a:pos x="256" y="26"/>
                </a:cxn>
                <a:cxn ang="0">
                  <a:pos x="262" y="21"/>
                </a:cxn>
                <a:cxn ang="0">
                  <a:pos x="267" y="14"/>
                </a:cxn>
                <a:cxn ang="0">
                  <a:pos x="271" y="7"/>
                </a:cxn>
                <a:cxn ang="0">
                  <a:pos x="271" y="7"/>
                </a:cxn>
                <a:cxn ang="0">
                  <a:pos x="271" y="4"/>
                </a:cxn>
                <a:cxn ang="0">
                  <a:pos x="270" y="3"/>
                </a:cxn>
                <a:cxn ang="0">
                  <a:pos x="268" y="1"/>
                </a:cxn>
                <a:cxn ang="0">
                  <a:pos x="267" y="0"/>
                </a:cxn>
                <a:cxn ang="0">
                  <a:pos x="262" y="0"/>
                </a:cxn>
                <a:cxn ang="0">
                  <a:pos x="260" y="1"/>
                </a:cxn>
                <a:cxn ang="0">
                  <a:pos x="259" y="4"/>
                </a:cxn>
                <a:cxn ang="0">
                  <a:pos x="259" y="4"/>
                </a:cxn>
              </a:cxnLst>
              <a:rect l="0" t="0" r="r" b="b"/>
              <a:pathLst>
                <a:path w="271" h="251">
                  <a:moveTo>
                    <a:pt x="259" y="4"/>
                  </a:moveTo>
                  <a:lnTo>
                    <a:pt x="259" y="4"/>
                  </a:lnTo>
                  <a:lnTo>
                    <a:pt x="258" y="8"/>
                  </a:lnTo>
                  <a:lnTo>
                    <a:pt x="254" y="12"/>
                  </a:lnTo>
                  <a:lnTo>
                    <a:pt x="247" y="20"/>
                  </a:lnTo>
                  <a:lnTo>
                    <a:pt x="239" y="25"/>
                  </a:lnTo>
                  <a:lnTo>
                    <a:pt x="232" y="30"/>
                  </a:lnTo>
                  <a:lnTo>
                    <a:pt x="232" y="30"/>
                  </a:lnTo>
                  <a:lnTo>
                    <a:pt x="222" y="35"/>
                  </a:lnTo>
                  <a:lnTo>
                    <a:pt x="215" y="42"/>
                  </a:lnTo>
                  <a:lnTo>
                    <a:pt x="199" y="56"/>
                  </a:lnTo>
                  <a:lnTo>
                    <a:pt x="199" y="56"/>
                  </a:lnTo>
                  <a:lnTo>
                    <a:pt x="164" y="86"/>
                  </a:lnTo>
                  <a:lnTo>
                    <a:pt x="128" y="118"/>
                  </a:lnTo>
                  <a:lnTo>
                    <a:pt x="128" y="118"/>
                  </a:lnTo>
                  <a:lnTo>
                    <a:pt x="96" y="146"/>
                  </a:lnTo>
                  <a:lnTo>
                    <a:pt x="63" y="177"/>
                  </a:lnTo>
                  <a:lnTo>
                    <a:pt x="31" y="208"/>
                  </a:lnTo>
                  <a:lnTo>
                    <a:pt x="1" y="241"/>
                  </a:lnTo>
                  <a:lnTo>
                    <a:pt x="1" y="241"/>
                  </a:lnTo>
                  <a:lnTo>
                    <a:pt x="0" y="243"/>
                  </a:lnTo>
                  <a:lnTo>
                    <a:pt x="0" y="246"/>
                  </a:lnTo>
                  <a:lnTo>
                    <a:pt x="3" y="250"/>
                  </a:lnTo>
                  <a:lnTo>
                    <a:pt x="4" y="250"/>
                  </a:lnTo>
                  <a:lnTo>
                    <a:pt x="7" y="251"/>
                  </a:lnTo>
                  <a:lnTo>
                    <a:pt x="8" y="251"/>
                  </a:lnTo>
                  <a:lnTo>
                    <a:pt x="11" y="248"/>
                  </a:lnTo>
                  <a:lnTo>
                    <a:pt x="11" y="248"/>
                  </a:lnTo>
                  <a:lnTo>
                    <a:pt x="25" y="231"/>
                  </a:lnTo>
                  <a:lnTo>
                    <a:pt x="41" y="214"/>
                  </a:lnTo>
                  <a:lnTo>
                    <a:pt x="75" y="182"/>
                  </a:lnTo>
                  <a:lnTo>
                    <a:pt x="109" y="150"/>
                  </a:lnTo>
                  <a:lnTo>
                    <a:pt x="143" y="119"/>
                  </a:lnTo>
                  <a:lnTo>
                    <a:pt x="143" y="119"/>
                  </a:lnTo>
                  <a:lnTo>
                    <a:pt x="183" y="84"/>
                  </a:lnTo>
                  <a:lnTo>
                    <a:pt x="222" y="51"/>
                  </a:lnTo>
                  <a:lnTo>
                    <a:pt x="222" y="51"/>
                  </a:lnTo>
                  <a:lnTo>
                    <a:pt x="236" y="41"/>
                  </a:lnTo>
                  <a:lnTo>
                    <a:pt x="250" y="31"/>
                  </a:lnTo>
                  <a:lnTo>
                    <a:pt x="256" y="26"/>
                  </a:lnTo>
                  <a:lnTo>
                    <a:pt x="262" y="21"/>
                  </a:lnTo>
                  <a:lnTo>
                    <a:pt x="267" y="14"/>
                  </a:lnTo>
                  <a:lnTo>
                    <a:pt x="271" y="7"/>
                  </a:lnTo>
                  <a:lnTo>
                    <a:pt x="271" y="7"/>
                  </a:lnTo>
                  <a:lnTo>
                    <a:pt x="271" y="4"/>
                  </a:lnTo>
                  <a:lnTo>
                    <a:pt x="270" y="3"/>
                  </a:lnTo>
                  <a:lnTo>
                    <a:pt x="268" y="1"/>
                  </a:lnTo>
                  <a:lnTo>
                    <a:pt x="267" y="0"/>
                  </a:lnTo>
                  <a:lnTo>
                    <a:pt x="262" y="0"/>
                  </a:lnTo>
                  <a:lnTo>
                    <a:pt x="260" y="1"/>
                  </a:lnTo>
                  <a:lnTo>
                    <a:pt x="259" y="4"/>
                  </a:lnTo>
                  <a:lnTo>
                    <a:pt x="259"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69" name="Freeform 1181"/>
            <p:cNvSpPr/>
            <p:nvPr/>
          </p:nvSpPr>
          <p:spPr bwMode="auto">
            <a:xfrm>
              <a:off x="5246688" y="2011363"/>
              <a:ext cx="177800" cy="144463"/>
            </a:xfrm>
            <a:custGeom>
              <a:avLst/>
              <a:gdLst/>
              <a:ahLst/>
              <a:cxnLst>
                <a:cxn ang="0">
                  <a:pos x="438" y="0"/>
                </a:cxn>
                <a:cxn ang="0">
                  <a:pos x="426" y="4"/>
                </a:cxn>
                <a:cxn ang="0">
                  <a:pos x="394" y="25"/>
                </a:cxn>
                <a:cxn ang="0">
                  <a:pos x="360" y="50"/>
                </a:cxn>
                <a:cxn ang="0">
                  <a:pos x="324" y="74"/>
                </a:cxn>
                <a:cxn ang="0">
                  <a:pos x="267" y="122"/>
                </a:cxn>
                <a:cxn ang="0">
                  <a:pos x="209" y="170"/>
                </a:cxn>
                <a:cxn ang="0">
                  <a:pos x="180" y="193"/>
                </a:cxn>
                <a:cxn ang="0">
                  <a:pos x="93" y="267"/>
                </a:cxn>
                <a:cxn ang="0">
                  <a:pos x="61" y="293"/>
                </a:cxn>
                <a:cxn ang="0">
                  <a:pos x="30" y="320"/>
                </a:cxn>
                <a:cxn ang="0">
                  <a:pos x="13" y="337"/>
                </a:cxn>
                <a:cxn ang="0">
                  <a:pos x="2" y="352"/>
                </a:cxn>
                <a:cxn ang="0">
                  <a:pos x="0" y="357"/>
                </a:cxn>
                <a:cxn ang="0">
                  <a:pos x="0" y="362"/>
                </a:cxn>
                <a:cxn ang="0">
                  <a:pos x="8" y="363"/>
                </a:cxn>
                <a:cxn ang="0">
                  <a:pos x="10" y="361"/>
                </a:cxn>
                <a:cxn ang="0">
                  <a:pos x="13" y="356"/>
                </a:cxn>
                <a:cxn ang="0">
                  <a:pos x="26" y="340"/>
                </a:cxn>
                <a:cxn ang="0">
                  <a:pos x="44" y="322"/>
                </a:cxn>
                <a:cxn ang="0">
                  <a:pos x="72" y="298"/>
                </a:cxn>
                <a:cxn ang="0">
                  <a:pos x="101" y="275"/>
                </a:cxn>
                <a:cxn ang="0">
                  <a:pos x="192" y="197"/>
                </a:cxn>
                <a:cxn ang="0">
                  <a:pos x="224" y="173"/>
                </a:cxn>
                <a:cxn ang="0">
                  <a:pos x="269" y="135"/>
                </a:cxn>
                <a:cxn ang="0">
                  <a:pos x="315" y="97"/>
                </a:cxn>
                <a:cxn ang="0">
                  <a:pos x="365" y="57"/>
                </a:cxn>
                <a:cxn ang="0">
                  <a:pos x="383" y="46"/>
                </a:cxn>
                <a:cxn ang="0">
                  <a:pos x="411" y="26"/>
                </a:cxn>
                <a:cxn ang="0">
                  <a:pos x="433" y="13"/>
                </a:cxn>
                <a:cxn ang="0">
                  <a:pos x="441" y="10"/>
                </a:cxn>
                <a:cxn ang="0">
                  <a:pos x="445" y="8"/>
                </a:cxn>
                <a:cxn ang="0">
                  <a:pos x="445" y="4"/>
                </a:cxn>
                <a:cxn ang="0">
                  <a:pos x="439" y="0"/>
                </a:cxn>
                <a:cxn ang="0">
                  <a:pos x="438" y="0"/>
                </a:cxn>
              </a:cxnLst>
              <a:rect l="0" t="0" r="r" b="b"/>
              <a:pathLst>
                <a:path w="445" h="365">
                  <a:moveTo>
                    <a:pt x="438" y="0"/>
                  </a:moveTo>
                  <a:lnTo>
                    <a:pt x="438" y="0"/>
                  </a:lnTo>
                  <a:lnTo>
                    <a:pt x="431" y="1"/>
                  </a:lnTo>
                  <a:lnTo>
                    <a:pt x="426" y="4"/>
                  </a:lnTo>
                  <a:lnTo>
                    <a:pt x="414" y="10"/>
                  </a:lnTo>
                  <a:lnTo>
                    <a:pt x="394" y="25"/>
                  </a:lnTo>
                  <a:lnTo>
                    <a:pt x="394" y="25"/>
                  </a:lnTo>
                  <a:lnTo>
                    <a:pt x="360" y="50"/>
                  </a:lnTo>
                  <a:lnTo>
                    <a:pt x="324" y="74"/>
                  </a:lnTo>
                  <a:lnTo>
                    <a:pt x="324" y="74"/>
                  </a:lnTo>
                  <a:lnTo>
                    <a:pt x="295" y="98"/>
                  </a:lnTo>
                  <a:lnTo>
                    <a:pt x="267" y="122"/>
                  </a:lnTo>
                  <a:lnTo>
                    <a:pt x="238" y="146"/>
                  </a:lnTo>
                  <a:lnTo>
                    <a:pt x="209" y="170"/>
                  </a:lnTo>
                  <a:lnTo>
                    <a:pt x="209" y="170"/>
                  </a:lnTo>
                  <a:lnTo>
                    <a:pt x="180" y="193"/>
                  </a:lnTo>
                  <a:lnTo>
                    <a:pt x="150" y="217"/>
                  </a:lnTo>
                  <a:lnTo>
                    <a:pt x="93" y="267"/>
                  </a:lnTo>
                  <a:lnTo>
                    <a:pt x="93" y="267"/>
                  </a:lnTo>
                  <a:lnTo>
                    <a:pt x="61" y="293"/>
                  </a:lnTo>
                  <a:lnTo>
                    <a:pt x="46" y="306"/>
                  </a:lnTo>
                  <a:lnTo>
                    <a:pt x="30" y="320"/>
                  </a:lnTo>
                  <a:lnTo>
                    <a:pt x="30" y="320"/>
                  </a:lnTo>
                  <a:lnTo>
                    <a:pt x="13" y="337"/>
                  </a:lnTo>
                  <a:lnTo>
                    <a:pt x="5" y="346"/>
                  </a:lnTo>
                  <a:lnTo>
                    <a:pt x="2" y="352"/>
                  </a:lnTo>
                  <a:lnTo>
                    <a:pt x="0" y="357"/>
                  </a:lnTo>
                  <a:lnTo>
                    <a:pt x="0" y="357"/>
                  </a:lnTo>
                  <a:lnTo>
                    <a:pt x="0" y="360"/>
                  </a:lnTo>
                  <a:lnTo>
                    <a:pt x="0" y="362"/>
                  </a:lnTo>
                  <a:lnTo>
                    <a:pt x="4" y="365"/>
                  </a:lnTo>
                  <a:lnTo>
                    <a:pt x="8" y="363"/>
                  </a:lnTo>
                  <a:lnTo>
                    <a:pt x="9" y="362"/>
                  </a:lnTo>
                  <a:lnTo>
                    <a:pt x="10" y="361"/>
                  </a:lnTo>
                  <a:lnTo>
                    <a:pt x="10" y="361"/>
                  </a:lnTo>
                  <a:lnTo>
                    <a:pt x="13" y="356"/>
                  </a:lnTo>
                  <a:lnTo>
                    <a:pt x="17" y="350"/>
                  </a:lnTo>
                  <a:lnTo>
                    <a:pt x="26" y="340"/>
                  </a:lnTo>
                  <a:lnTo>
                    <a:pt x="44" y="322"/>
                  </a:lnTo>
                  <a:lnTo>
                    <a:pt x="44" y="322"/>
                  </a:lnTo>
                  <a:lnTo>
                    <a:pt x="57" y="310"/>
                  </a:lnTo>
                  <a:lnTo>
                    <a:pt x="72" y="298"/>
                  </a:lnTo>
                  <a:lnTo>
                    <a:pt x="101" y="275"/>
                  </a:lnTo>
                  <a:lnTo>
                    <a:pt x="101" y="275"/>
                  </a:lnTo>
                  <a:lnTo>
                    <a:pt x="162" y="222"/>
                  </a:lnTo>
                  <a:lnTo>
                    <a:pt x="192" y="197"/>
                  </a:lnTo>
                  <a:lnTo>
                    <a:pt x="224" y="173"/>
                  </a:lnTo>
                  <a:lnTo>
                    <a:pt x="224" y="173"/>
                  </a:lnTo>
                  <a:lnTo>
                    <a:pt x="247" y="154"/>
                  </a:lnTo>
                  <a:lnTo>
                    <a:pt x="269" y="135"/>
                  </a:lnTo>
                  <a:lnTo>
                    <a:pt x="315" y="97"/>
                  </a:lnTo>
                  <a:lnTo>
                    <a:pt x="315" y="97"/>
                  </a:lnTo>
                  <a:lnTo>
                    <a:pt x="348" y="71"/>
                  </a:lnTo>
                  <a:lnTo>
                    <a:pt x="365" y="57"/>
                  </a:lnTo>
                  <a:lnTo>
                    <a:pt x="383" y="46"/>
                  </a:lnTo>
                  <a:lnTo>
                    <a:pt x="383" y="46"/>
                  </a:lnTo>
                  <a:lnTo>
                    <a:pt x="396" y="37"/>
                  </a:lnTo>
                  <a:lnTo>
                    <a:pt x="411" y="26"/>
                  </a:lnTo>
                  <a:lnTo>
                    <a:pt x="425" y="16"/>
                  </a:lnTo>
                  <a:lnTo>
                    <a:pt x="433" y="13"/>
                  </a:lnTo>
                  <a:lnTo>
                    <a:pt x="441" y="10"/>
                  </a:lnTo>
                  <a:lnTo>
                    <a:pt x="441" y="10"/>
                  </a:lnTo>
                  <a:lnTo>
                    <a:pt x="443" y="9"/>
                  </a:lnTo>
                  <a:lnTo>
                    <a:pt x="445" y="8"/>
                  </a:lnTo>
                  <a:lnTo>
                    <a:pt x="445" y="6"/>
                  </a:lnTo>
                  <a:lnTo>
                    <a:pt x="445" y="4"/>
                  </a:lnTo>
                  <a:lnTo>
                    <a:pt x="442" y="0"/>
                  </a:lnTo>
                  <a:lnTo>
                    <a:pt x="439" y="0"/>
                  </a:lnTo>
                  <a:lnTo>
                    <a:pt x="438" y="0"/>
                  </a:lnTo>
                  <a:lnTo>
                    <a:pt x="438"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70" name="Freeform 1182"/>
            <p:cNvSpPr/>
            <p:nvPr/>
          </p:nvSpPr>
          <p:spPr bwMode="auto">
            <a:xfrm>
              <a:off x="5240338" y="2033588"/>
              <a:ext cx="198438" cy="161925"/>
            </a:xfrm>
            <a:custGeom>
              <a:avLst/>
              <a:gdLst/>
              <a:ahLst/>
              <a:cxnLst>
                <a:cxn ang="0">
                  <a:pos x="495" y="1"/>
                </a:cxn>
                <a:cxn ang="0">
                  <a:pos x="468" y="18"/>
                </a:cxn>
                <a:cxn ang="0">
                  <a:pos x="442" y="35"/>
                </a:cxn>
                <a:cxn ang="0">
                  <a:pos x="378" y="89"/>
                </a:cxn>
                <a:cxn ang="0">
                  <a:pos x="344" y="117"/>
                </a:cxn>
                <a:cxn ang="0">
                  <a:pos x="238" y="194"/>
                </a:cxn>
                <a:cxn ang="0">
                  <a:pos x="209" y="219"/>
                </a:cxn>
                <a:cxn ang="0">
                  <a:pos x="126" y="296"/>
                </a:cxn>
                <a:cxn ang="0">
                  <a:pos x="97" y="322"/>
                </a:cxn>
                <a:cxn ang="0">
                  <a:pos x="67" y="348"/>
                </a:cxn>
                <a:cxn ang="0">
                  <a:pos x="34" y="373"/>
                </a:cxn>
                <a:cxn ang="0">
                  <a:pos x="2" y="398"/>
                </a:cxn>
                <a:cxn ang="0">
                  <a:pos x="0" y="400"/>
                </a:cxn>
                <a:cxn ang="0">
                  <a:pos x="2" y="406"/>
                </a:cxn>
                <a:cxn ang="0">
                  <a:pos x="8" y="407"/>
                </a:cxn>
                <a:cxn ang="0">
                  <a:pos x="11" y="406"/>
                </a:cxn>
                <a:cxn ang="0">
                  <a:pos x="34" y="387"/>
                </a:cxn>
                <a:cxn ang="0">
                  <a:pos x="59" y="369"/>
                </a:cxn>
                <a:cxn ang="0">
                  <a:pos x="90" y="344"/>
                </a:cxn>
                <a:cxn ang="0">
                  <a:pos x="121" y="317"/>
                </a:cxn>
                <a:cxn ang="0">
                  <a:pos x="178" y="263"/>
                </a:cxn>
                <a:cxn ang="0">
                  <a:pos x="237" y="209"/>
                </a:cxn>
                <a:cxn ang="0">
                  <a:pos x="270" y="185"/>
                </a:cxn>
                <a:cxn ang="0">
                  <a:pos x="336" y="136"/>
                </a:cxn>
                <a:cxn ang="0">
                  <a:pos x="369" y="111"/>
                </a:cxn>
                <a:cxn ang="0">
                  <a:pos x="434" y="58"/>
                </a:cxn>
                <a:cxn ang="0">
                  <a:pos x="450" y="46"/>
                </a:cxn>
                <a:cxn ang="0">
                  <a:pos x="500" y="11"/>
                </a:cxn>
                <a:cxn ang="0">
                  <a:pos x="501" y="9"/>
                </a:cxn>
                <a:cxn ang="0">
                  <a:pos x="501" y="3"/>
                </a:cxn>
                <a:cxn ang="0">
                  <a:pos x="499" y="0"/>
                </a:cxn>
                <a:cxn ang="0">
                  <a:pos x="495" y="1"/>
                </a:cxn>
              </a:cxnLst>
              <a:rect l="0" t="0" r="r" b="b"/>
              <a:pathLst>
                <a:path w="503" h="407">
                  <a:moveTo>
                    <a:pt x="495" y="1"/>
                  </a:moveTo>
                  <a:lnTo>
                    <a:pt x="495" y="1"/>
                  </a:lnTo>
                  <a:lnTo>
                    <a:pt x="482" y="9"/>
                  </a:lnTo>
                  <a:lnTo>
                    <a:pt x="468" y="18"/>
                  </a:lnTo>
                  <a:lnTo>
                    <a:pt x="455" y="26"/>
                  </a:lnTo>
                  <a:lnTo>
                    <a:pt x="442" y="35"/>
                  </a:lnTo>
                  <a:lnTo>
                    <a:pt x="442" y="35"/>
                  </a:lnTo>
                  <a:lnTo>
                    <a:pt x="378" y="89"/>
                  </a:lnTo>
                  <a:lnTo>
                    <a:pt x="378" y="89"/>
                  </a:lnTo>
                  <a:lnTo>
                    <a:pt x="344" y="117"/>
                  </a:lnTo>
                  <a:lnTo>
                    <a:pt x="309" y="143"/>
                  </a:lnTo>
                  <a:lnTo>
                    <a:pt x="238" y="194"/>
                  </a:lnTo>
                  <a:lnTo>
                    <a:pt x="238" y="194"/>
                  </a:lnTo>
                  <a:lnTo>
                    <a:pt x="209" y="219"/>
                  </a:lnTo>
                  <a:lnTo>
                    <a:pt x="181" y="243"/>
                  </a:lnTo>
                  <a:lnTo>
                    <a:pt x="126" y="296"/>
                  </a:lnTo>
                  <a:lnTo>
                    <a:pt x="126" y="296"/>
                  </a:lnTo>
                  <a:lnTo>
                    <a:pt x="97" y="322"/>
                  </a:lnTo>
                  <a:lnTo>
                    <a:pt x="67" y="348"/>
                  </a:lnTo>
                  <a:lnTo>
                    <a:pt x="67" y="348"/>
                  </a:lnTo>
                  <a:lnTo>
                    <a:pt x="51" y="361"/>
                  </a:lnTo>
                  <a:lnTo>
                    <a:pt x="34" y="373"/>
                  </a:lnTo>
                  <a:lnTo>
                    <a:pt x="17" y="385"/>
                  </a:lnTo>
                  <a:lnTo>
                    <a:pt x="2" y="398"/>
                  </a:lnTo>
                  <a:lnTo>
                    <a:pt x="2" y="398"/>
                  </a:lnTo>
                  <a:lnTo>
                    <a:pt x="0" y="400"/>
                  </a:lnTo>
                  <a:lnTo>
                    <a:pt x="0" y="402"/>
                  </a:lnTo>
                  <a:lnTo>
                    <a:pt x="2" y="406"/>
                  </a:lnTo>
                  <a:lnTo>
                    <a:pt x="5" y="407"/>
                  </a:lnTo>
                  <a:lnTo>
                    <a:pt x="8" y="407"/>
                  </a:lnTo>
                  <a:lnTo>
                    <a:pt x="11" y="406"/>
                  </a:lnTo>
                  <a:lnTo>
                    <a:pt x="11" y="406"/>
                  </a:lnTo>
                  <a:lnTo>
                    <a:pt x="22" y="396"/>
                  </a:lnTo>
                  <a:lnTo>
                    <a:pt x="34" y="387"/>
                  </a:lnTo>
                  <a:lnTo>
                    <a:pt x="47" y="379"/>
                  </a:lnTo>
                  <a:lnTo>
                    <a:pt x="59" y="369"/>
                  </a:lnTo>
                  <a:lnTo>
                    <a:pt x="59" y="369"/>
                  </a:lnTo>
                  <a:lnTo>
                    <a:pt x="90" y="344"/>
                  </a:lnTo>
                  <a:lnTo>
                    <a:pt x="121" y="317"/>
                  </a:lnTo>
                  <a:lnTo>
                    <a:pt x="121" y="317"/>
                  </a:lnTo>
                  <a:lnTo>
                    <a:pt x="149" y="290"/>
                  </a:lnTo>
                  <a:lnTo>
                    <a:pt x="178" y="263"/>
                  </a:lnTo>
                  <a:lnTo>
                    <a:pt x="207" y="236"/>
                  </a:lnTo>
                  <a:lnTo>
                    <a:pt x="237" y="209"/>
                  </a:lnTo>
                  <a:lnTo>
                    <a:pt x="237" y="209"/>
                  </a:lnTo>
                  <a:lnTo>
                    <a:pt x="270" y="185"/>
                  </a:lnTo>
                  <a:lnTo>
                    <a:pt x="304" y="160"/>
                  </a:lnTo>
                  <a:lnTo>
                    <a:pt x="336" y="136"/>
                  </a:lnTo>
                  <a:lnTo>
                    <a:pt x="369" y="111"/>
                  </a:lnTo>
                  <a:lnTo>
                    <a:pt x="369" y="111"/>
                  </a:lnTo>
                  <a:lnTo>
                    <a:pt x="402" y="85"/>
                  </a:lnTo>
                  <a:lnTo>
                    <a:pt x="434" y="58"/>
                  </a:lnTo>
                  <a:lnTo>
                    <a:pt x="434" y="58"/>
                  </a:lnTo>
                  <a:lnTo>
                    <a:pt x="450" y="46"/>
                  </a:lnTo>
                  <a:lnTo>
                    <a:pt x="467" y="34"/>
                  </a:lnTo>
                  <a:lnTo>
                    <a:pt x="500" y="11"/>
                  </a:lnTo>
                  <a:lnTo>
                    <a:pt x="500" y="11"/>
                  </a:lnTo>
                  <a:lnTo>
                    <a:pt x="501" y="9"/>
                  </a:lnTo>
                  <a:lnTo>
                    <a:pt x="503" y="7"/>
                  </a:lnTo>
                  <a:lnTo>
                    <a:pt x="501" y="3"/>
                  </a:lnTo>
                  <a:lnTo>
                    <a:pt x="500" y="1"/>
                  </a:lnTo>
                  <a:lnTo>
                    <a:pt x="499" y="0"/>
                  </a:lnTo>
                  <a:lnTo>
                    <a:pt x="496" y="0"/>
                  </a:lnTo>
                  <a:lnTo>
                    <a:pt x="495" y="1"/>
                  </a:lnTo>
                  <a:lnTo>
                    <a:pt x="49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71" name="Freeform 1183"/>
            <p:cNvSpPr/>
            <p:nvPr/>
          </p:nvSpPr>
          <p:spPr bwMode="auto">
            <a:xfrm>
              <a:off x="5386388" y="2011363"/>
              <a:ext cx="142875" cy="98425"/>
            </a:xfrm>
            <a:custGeom>
              <a:avLst/>
              <a:gdLst/>
              <a:ahLst/>
              <a:cxnLst>
                <a:cxn ang="0">
                  <a:pos x="355" y="0"/>
                </a:cxn>
                <a:cxn ang="0">
                  <a:pos x="355" y="0"/>
                </a:cxn>
                <a:cxn ang="0">
                  <a:pos x="344" y="4"/>
                </a:cxn>
                <a:cxn ang="0">
                  <a:pos x="334" y="9"/>
                </a:cxn>
                <a:cxn ang="0">
                  <a:pos x="314" y="21"/>
                </a:cxn>
                <a:cxn ang="0">
                  <a:pos x="275" y="48"/>
                </a:cxn>
                <a:cxn ang="0">
                  <a:pos x="275" y="48"/>
                </a:cxn>
                <a:cxn ang="0">
                  <a:pos x="229" y="80"/>
                </a:cxn>
                <a:cxn ang="0">
                  <a:pos x="183" y="110"/>
                </a:cxn>
                <a:cxn ang="0">
                  <a:pos x="183" y="110"/>
                </a:cxn>
                <a:cxn ang="0">
                  <a:pos x="134" y="144"/>
                </a:cxn>
                <a:cxn ang="0">
                  <a:pos x="85" y="178"/>
                </a:cxn>
                <a:cxn ang="0">
                  <a:pos x="85" y="178"/>
                </a:cxn>
                <a:cxn ang="0">
                  <a:pos x="43" y="207"/>
                </a:cxn>
                <a:cxn ang="0">
                  <a:pos x="22" y="221"/>
                </a:cxn>
                <a:cxn ang="0">
                  <a:pos x="3" y="237"/>
                </a:cxn>
                <a:cxn ang="0">
                  <a:pos x="3" y="237"/>
                </a:cxn>
                <a:cxn ang="0">
                  <a:pos x="1" y="239"/>
                </a:cxn>
                <a:cxn ang="0">
                  <a:pos x="0" y="241"/>
                </a:cxn>
                <a:cxn ang="0">
                  <a:pos x="3" y="244"/>
                </a:cxn>
                <a:cxn ang="0">
                  <a:pos x="5" y="247"/>
                </a:cxn>
                <a:cxn ang="0">
                  <a:pos x="8" y="246"/>
                </a:cxn>
                <a:cxn ang="0">
                  <a:pos x="11" y="244"/>
                </a:cxn>
                <a:cxn ang="0">
                  <a:pos x="11" y="244"/>
                </a:cxn>
                <a:cxn ang="0">
                  <a:pos x="29" y="229"/>
                </a:cxn>
                <a:cxn ang="0">
                  <a:pos x="50" y="216"/>
                </a:cxn>
                <a:cxn ang="0">
                  <a:pos x="71" y="201"/>
                </a:cxn>
                <a:cxn ang="0">
                  <a:pos x="92" y="187"/>
                </a:cxn>
                <a:cxn ang="0">
                  <a:pos x="92" y="187"/>
                </a:cxn>
                <a:cxn ang="0">
                  <a:pos x="140" y="154"/>
                </a:cxn>
                <a:cxn ang="0">
                  <a:pos x="188" y="120"/>
                </a:cxn>
                <a:cxn ang="0">
                  <a:pos x="188" y="120"/>
                </a:cxn>
                <a:cxn ang="0">
                  <a:pos x="230" y="91"/>
                </a:cxn>
                <a:cxn ang="0">
                  <a:pos x="272" y="64"/>
                </a:cxn>
                <a:cxn ang="0">
                  <a:pos x="272" y="64"/>
                </a:cxn>
                <a:cxn ang="0">
                  <a:pos x="314" y="35"/>
                </a:cxn>
                <a:cxn ang="0">
                  <a:pos x="314" y="35"/>
                </a:cxn>
                <a:cxn ang="0">
                  <a:pos x="335" y="22"/>
                </a:cxn>
                <a:cxn ang="0">
                  <a:pos x="347" y="16"/>
                </a:cxn>
                <a:cxn ang="0">
                  <a:pos x="358" y="10"/>
                </a:cxn>
                <a:cxn ang="0">
                  <a:pos x="358" y="10"/>
                </a:cxn>
                <a:cxn ang="0">
                  <a:pos x="360" y="9"/>
                </a:cxn>
                <a:cxn ang="0">
                  <a:pos x="361" y="8"/>
                </a:cxn>
                <a:cxn ang="0">
                  <a:pos x="361" y="4"/>
                </a:cxn>
                <a:cxn ang="0">
                  <a:pos x="360" y="0"/>
                </a:cxn>
                <a:cxn ang="0">
                  <a:pos x="357" y="0"/>
                </a:cxn>
                <a:cxn ang="0">
                  <a:pos x="355" y="0"/>
                </a:cxn>
                <a:cxn ang="0">
                  <a:pos x="355" y="0"/>
                </a:cxn>
              </a:cxnLst>
              <a:rect l="0" t="0" r="r" b="b"/>
              <a:pathLst>
                <a:path w="361" h="247">
                  <a:moveTo>
                    <a:pt x="355" y="0"/>
                  </a:moveTo>
                  <a:lnTo>
                    <a:pt x="355" y="0"/>
                  </a:lnTo>
                  <a:lnTo>
                    <a:pt x="344" y="4"/>
                  </a:lnTo>
                  <a:lnTo>
                    <a:pt x="334" y="9"/>
                  </a:lnTo>
                  <a:lnTo>
                    <a:pt x="314" y="21"/>
                  </a:lnTo>
                  <a:lnTo>
                    <a:pt x="275" y="48"/>
                  </a:lnTo>
                  <a:lnTo>
                    <a:pt x="275" y="48"/>
                  </a:lnTo>
                  <a:lnTo>
                    <a:pt x="229" y="80"/>
                  </a:lnTo>
                  <a:lnTo>
                    <a:pt x="183" y="110"/>
                  </a:lnTo>
                  <a:lnTo>
                    <a:pt x="183" y="110"/>
                  </a:lnTo>
                  <a:lnTo>
                    <a:pt x="134" y="144"/>
                  </a:lnTo>
                  <a:lnTo>
                    <a:pt x="85" y="178"/>
                  </a:lnTo>
                  <a:lnTo>
                    <a:pt x="85" y="178"/>
                  </a:lnTo>
                  <a:lnTo>
                    <a:pt x="43" y="207"/>
                  </a:lnTo>
                  <a:lnTo>
                    <a:pt x="22" y="221"/>
                  </a:lnTo>
                  <a:lnTo>
                    <a:pt x="3" y="237"/>
                  </a:lnTo>
                  <a:lnTo>
                    <a:pt x="3" y="237"/>
                  </a:lnTo>
                  <a:lnTo>
                    <a:pt x="1" y="239"/>
                  </a:lnTo>
                  <a:lnTo>
                    <a:pt x="0" y="241"/>
                  </a:lnTo>
                  <a:lnTo>
                    <a:pt x="3" y="244"/>
                  </a:lnTo>
                  <a:lnTo>
                    <a:pt x="5" y="247"/>
                  </a:lnTo>
                  <a:lnTo>
                    <a:pt x="8" y="246"/>
                  </a:lnTo>
                  <a:lnTo>
                    <a:pt x="11" y="244"/>
                  </a:lnTo>
                  <a:lnTo>
                    <a:pt x="11" y="244"/>
                  </a:lnTo>
                  <a:lnTo>
                    <a:pt x="29" y="229"/>
                  </a:lnTo>
                  <a:lnTo>
                    <a:pt x="50" y="216"/>
                  </a:lnTo>
                  <a:lnTo>
                    <a:pt x="71" y="201"/>
                  </a:lnTo>
                  <a:lnTo>
                    <a:pt x="92" y="187"/>
                  </a:lnTo>
                  <a:lnTo>
                    <a:pt x="92" y="187"/>
                  </a:lnTo>
                  <a:lnTo>
                    <a:pt x="140" y="154"/>
                  </a:lnTo>
                  <a:lnTo>
                    <a:pt x="188" y="120"/>
                  </a:lnTo>
                  <a:lnTo>
                    <a:pt x="188" y="120"/>
                  </a:lnTo>
                  <a:lnTo>
                    <a:pt x="230" y="91"/>
                  </a:lnTo>
                  <a:lnTo>
                    <a:pt x="272" y="64"/>
                  </a:lnTo>
                  <a:lnTo>
                    <a:pt x="272" y="64"/>
                  </a:lnTo>
                  <a:lnTo>
                    <a:pt x="314" y="35"/>
                  </a:lnTo>
                  <a:lnTo>
                    <a:pt x="314" y="35"/>
                  </a:lnTo>
                  <a:lnTo>
                    <a:pt x="335" y="22"/>
                  </a:lnTo>
                  <a:lnTo>
                    <a:pt x="347" y="16"/>
                  </a:lnTo>
                  <a:lnTo>
                    <a:pt x="358" y="10"/>
                  </a:lnTo>
                  <a:lnTo>
                    <a:pt x="358" y="10"/>
                  </a:lnTo>
                  <a:lnTo>
                    <a:pt x="360" y="9"/>
                  </a:lnTo>
                  <a:lnTo>
                    <a:pt x="361" y="8"/>
                  </a:lnTo>
                  <a:lnTo>
                    <a:pt x="361" y="4"/>
                  </a:lnTo>
                  <a:lnTo>
                    <a:pt x="360" y="0"/>
                  </a:lnTo>
                  <a:lnTo>
                    <a:pt x="357" y="0"/>
                  </a:lnTo>
                  <a:lnTo>
                    <a:pt x="355" y="0"/>
                  </a:lnTo>
                  <a:lnTo>
                    <a:pt x="355"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72" name="Freeform 1184"/>
            <p:cNvSpPr/>
            <p:nvPr/>
          </p:nvSpPr>
          <p:spPr bwMode="auto">
            <a:xfrm>
              <a:off x="5448301" y="2017713"/>
              <a:ext cx="119063" cy="88900"/>
            </a:xfrm>
            <a:custGeom>
              <a:avLst/>
              <a:gdLst/>
              <a:ahLst/>
              <a:cxnLst>
                <a:cxn ang="0">
                  <a:pos x="292" y="2"/>
                </a:cxn>
                <a:cxn ang="0">
                  <a:pos x="292" y="2"/>
                </a:cxn>
                <a:cxn ang="0">
                  <a:pos x="255" y="23"/>
                </a:cxn>
                <a:cxn ang="0">
                  <a:pos x="219" y="47"/>
                </a:cxn>
                <a:cxn ang="0">
                  <a:pos x="183" y="72"/>
                </a:cxn>
                <a:cxn ang="0">
                  <a:pos x="149" y="98"/>
                </a:cxn>
                <a:cxn ang="0">
                  <a:pos x="149" y="98"/>
                </a:cxn>
                <a:cxn ang="0">
                  <a:pos x="113" y="127"/>
                </a:cxn>
                <a:cxn ang="0">
                  <a:pos x="75" y="156"/>
                </a:cxn>
                <a:cxn ang="0">
                  <a:pos x="37" y="185"/>
                </a:cxn>
                <a:cxn ang="0">
                  <a:pos x="18" y="199"/>
                </a:cxn>
                <a:cxn ang="0">
                  <a:pos x="1" y="215"/>
                </a:cxn>
                <a:cxn ang="0">
                  <a:pos x="1" y="215"/>
                </a:cxn>
                <a:cxn ang="0">
                  <a:pos x="0" y="217"/>
                </a:cxn>
                <a:cxn ang="0">
                  <a:pos x="0" y="220"/>
                </a:cxn>
                <a:cxn ang="0">
                  <a:pos x="1" y="223"/>
                </a:cxn>
                <a:cxn ang="0">
                  <a:pos x="5" y="225"/>
                </a:cxn>
                <a:cxn ang="0">
                  <a:pos x="7" y="225"/>
                </a:cxn>
                <a:cxn ang="0">
                  <a:pos x="9" y="224"/>
                </a:cxn>
                <a:cxn ang="0">
                  <a:pos x="9" y="224"/>
                </a:cxn>
                <a:cxn ang="0">
                  <a:pos x="41" y="195"/>
                </a:cxn>
                <a:cxn ang="0">
                  <a:pos x="75" y="169"/>
                </a:cxn>
                <a:cxn ang="0">
                  <a:pos x="143" y="119"/>
                </a:cxn>
                <a:cxn ang="0">
                  <a:pos x="143" y="119"/>
                </a:cxn>
                <a:cxn ang="0">
                  <a:pos x="179" y="91"/>
                </a:cxn>
                <a:cxn ang="0">
                  <a:pos x="219" y="62"/>
                </a:cxn>
                <a:cxn ang="0">
                  <a:pos x="256" y="36"/>
                </a:cxn>
                <a:cxn ang="0">
                  <a:pos x="277" y="23"/>
                </a:cxn>
                <a:cxn ang="0">
                  <a:pos x="297" y="11"/>
                </a:cxn>
                <a:cxn ang="0">
                  <a:pos x="297" y="11"/>
                </a:cxn>
                <a:cxn ang="0">
                  <a:pos x="300" y="9"/>
                </a:cxn>
                <a:cxn ang="0">
                  <a:pos x="300" y="8"/>
                </a:cxn>
                <a:cxn ang="0">
                  <a:pos x="300" y="4"/>
                </a:cxn>
                <a:cxn ang="0">
                  <a:pos x="296" y="0"/>
                </a:cxn>
                <a:cxn ang="0">
                  <a:pos x="294" y="0"/>
                </a:cxn>
                <a:cxn ang="0">
                  <a:pos x="292" y="2"/>
                </a:cxn>
                <a:cxn ang="0">
                  <a:pos x="292" y="2"/>
                </a:cxn>
              </a:cxnLst>
              <a:rect l="0" t="0" r="r" b="b"/>
              <a:pathLst>
                <a:path w="300" h="225">
                  <a:moveTo>
                    <a:pt x="292" y="2"/>
                  </a:moveTo>
                  <a:lnTo>
                    <a:pt x="292" y="2"/>
                  </a:lnTo>
                  <a:lnTo>
                    <a:pt x="255" y="23"/>
                  </a:lnTo>
                  <a:lnTo>
                    <a:pt x="219" y="47"/>
                  </a:lnTo>
                  <a:lnTo>
                    <a:pt x="183" y="72"/>
                  </a:lnTo>
                  <a:lnTo>
                    <a:pt x="149" y="98"/>
                  </a:lnTo>
                  <a:lnTo>
                    <a:pt x="149" y="98"/>
                  </a:lnTo>
                  <a:lnTo>
                    <a:pt x="113" y="127"/>
                  </a:lnTo>
                  <a:lnTo>
                    <a:pt x="75" y="156"/>
                  </a:lnTo>
                  <a:lnTo>
                    <a:pt x="37" y="185"/>
                  </a:lnTo>
                  <a:lnTo>
                    <a:pt x="18" y="199"/>
                  </a:lnTo>
                  <a:lnTo>
                    <a:pt x="1" y="215"/>
                  </a:lnTo>
                  <a:lnTo>
                    <a:pt x="1" y="215"/>
                  </a:lnTo>
                  <a:lnTo>
                    <a:pt x="0" y="217"/>
                  </a:lnTo>
                  <a:lnTo>
                    <a:pt x="0" y="220"/>
                  </a:lnTo>
                  <a:lnTo>
                    <a:pt x="1" y="223"/>
                  </a:lnTo>
                  <a:lnTo>
                    <a:pt x="5" y="225"/>
                  </a:lnTo>
                  <a:lnTo>
                    <a:pt x="7" y="225"/>
                  </a:lnTo>
                  <a:lnTo>
                    <a:pt x="9" y="224"/>
                  </a:lnTo>
                  <a:lnTo>
                    <a:pt x="9" y="224"/>
                  </a:lnTo>
                  <a:lnTo>
                    <a:pt x="41" y="195"/>
                  </a:lnTo>
                  <a:lnTo>
                    <a:pt x="75" y="169"/>
                  </a:lnTo>
                  <a:lnTo>
                    <a:pt x="143" y="119"/>
                  </a:lnTo>
                  <a:lnTo>
                    <a:pt x="143" y="119"/>
                  </a:lnTo>
                  <a:lnTo>
                    <a:pt x="179" y="91"/>
                  </a:lnTo>
                  <a:lnTo>
                    <a:pt x="219" y="62"/>
                  </a:lnTo>
                  <a:lnTo>
                    <a:pt x="256" y="36"/>
                  </a:lnTo>
                  <a:lnTo>
                    <a:pt x="277" y="23"/>
                  </a:lnTo>
                  <a:lnTo>
                    <a:pt x="297" y="11"/>
                  </a:lnTo>
                  <a:lnTo>
                    <a:pt x="297" y="11"/>
                  </a:lnTo>
                  <a:lnTo>
                    <a:pt x="300" y="9"/>
                  </a:lnTo>
                  <a:lnTo>
                    <a:pt x="300" y="8"/>
                  </a:lnTo>
                  <a:lnTo>
                    <a:pt x="300" y="4"/>
                  </a:lnTo>
                  <a:lnTo>
                    <a:pt x="296" y="0"/>
                  </a:lnTo>
                  <a:lnTo>
                    <a:pt x="294" y="0"/>
                  </a:lnTo>
                  <a:lnTo>
                    <a:pt x="292" y="2"/>
                  </a:lnTo>
                  <a:lnTo>
                    <a:pt x="29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73" name="Freeform 1185"/>
            <p:cNvSpPr/>
            <p:nvPr/>
          </p:nvSpPr>
          <p:spPr bwMode="auto">
            <a:xfrm>
              <a:off x="5491163" y="2019300"/>
              <a:ext cx="125413" cy="95250"/>
            </a:xfrm>
            <a:custGeom>
              <a:avLst/>
              <a:gdLst/>
              <a:ahLst/>
              <a:cxnLst>
                <a:cxn ang="0">
                  <a:pos x="307" y="2"/>
                </a:cxn>
                <a:cxn ang="0">
                  <a:pos x="307" y="2"/>
                </a:cxn>
                <a:cxn ang="0">
                  <a:pos x="290" y="12"/>
                </a:cxn>
                <a:cxn ang="0">
                  <a:pos x="275" y="24"/>
                </a:cxn>
                <a:cxn ang="0">
                  <a:pos x="243" y="49"/>
                </a:cxn>
                <a:cxn ang="0">
                  <a:pos x="243" y="49"/>
                </a:cxn>
                <a:cxn ang="0">
                  <a:pos x="224" y="63"/>
                </a:cxn>
                <a:cxn ang="0">
                  <a:pos x="203" y="76"/>
                </a:cxn>
                <a:cxn ang="0">
                  <a:pos x="182" y="89"/>
                </a:cxn>
                <a:cxn ang="0">
                  <a:pos x="162" y="102"/>
                </a:cxn>
                <a:cxn ang="0">
                  <a:pos x="162" y="102"/>
                </a:cxn>
                <a:cxn ang="0">
                  <a:pos x="141" y="118"/>
                </a:cxn>
                <a:cxn ang="0">
                  <a:pos x="122" y="132"/>
                </a:cxn>
                <a:cxn ang="0">
                  <a:pos x="82" y="165"/>
                </a:cxn>
                <a:cxn ang="0">
                  <a:pos x="43" y="198"/>
                </a:cxn>
                <a:cxn ang="0">
                  <a:pos x="3" y="229"/>
                </a:cxn>
                <a:cxn ang="0">
                  <a:pos x="3" y="229"/>
                </a:cxn>
                <a:cxn ang="0">
                  <a:pos x="1" y="232"/>
                </a:cxn>
                <a:cxn ang="0">
                  <a:pos x="0" y="233"/>
                </a:cxn>
                <a:cxn ang="0">
                  <a:pos x="1" y="238"/>
                </a:cxn>
                <a:cxn ang="0">
                  <a:pos x="3" y="240"/>
                </a:cxn>
                <a:cxn ang="0">
                  <a:pos x="4" y="241"/>
                </a:cxn>
                <a:cxn ang="0">
                  <a:pos x="7" y="241"/>
                </a:cxn>
                <a:cxn ang="0">
                  <a:pos x="9" y="240"/>
                </a:cxn>
                <a:cxn ang="0">
                  <a:pos x="9" y="240"/>
                </a:cxn>
                <a:cxn ang="0">
                  <a:pos x="47" y="209"/>
                </a:cxn>
                <a:cxn ang="0">
                  <a:pos x="84" y="179"/>
                </a:cxn>
                <a:cxn ang="0">
                  <a:pos x="122" y="148"/>
                </a:cxn>
                <a:cxn ang="0">
                  <a:pos x="160" y="118"/>
                </a:cxn>
                <a:cxn ang="0">
                  <a:pos x="160" y="118"/>
                </a:cxn>
                <a:cxn ang="0">
                  <a:pos x="179" y="104"/>
                </a:cxn>
                <a:cxn ang="0">
                  <a:pos x="200" y="90"/>
                </a:cxn>
                <a:cxn ang="0">
                  <a:pos x="242" y="64"/>
                </a:cxn>
                <a:cxn ang="0">
                  <a:pos x="242" y="64"/>
                </a:cxn>
                <a:cxn ang="0">
                  <a:pos x="259" y="51"/>
                </a:cxn>
                <a:cxn ang="0">
                  <a:pos x="277" y="37"/>
                </a:cxn>
                <a:cxn ang="0">
                  <a:pos x="294" y="22"/>
                </a:cxn>
                <a:cxn ang="0">
                  <a:pos x="313" y="11"/>
                </a:cxn>
                <a:cxn ang="0">
                  <a:pos x="313" y="11"/>
                </a:cxn>
                <a:cxn ang="0">
                  <a:pos x="315" y="9"/>
                </a:cxn>
                <a:cxn ang="0">
                  <a:pos x="317" y="8"/>
                </a:cxn>
                <a:cxn ang="0">
                  <a:pos x="315" y="3"/>
                </a:cxn>
                <a:cxn ang="0">
                  <a:pos x="311" y="0"/>
                </a:cxn>
                <a:cxn ang="0">
                  <a:pos x="310" y="0"/>
                </a:cxn>
                <a:cxn ang="0">
                  <a:pos x="307" y="2"/>
                </a:cxn>
                <a:cxn ang="0">
                  <a:pos x="307" y="2"/>
                </a:cxn>
              </a:cxnLst>
              <a:rect l="0" t="0" r="r" b="b"/>
              <a:pathLst>
                <a:path w="317" h="241">
                  <a:moveTo>
                    <a:pt x="307" y="2"/>
                  </a:moveTo>
                  <a:lnTo>
                    <a:pt x="307" y="2"/>
                  </a:lnTo>
                  <a:lnTo>
                    <a:pt x="290" y="12"/>
                  </a:lnTo>
                  <a:lnTo>
                    <a:pt x="275" y="24"/>
                  </a:lnTo>
                  <a:lnTo>
                    <a:pt x="243" y="49"/>
                  </a:lnTo>
                  <a:lnTo>
                    <a:pt x="243" y="49"/>
                  </a:lnTo>
                  <a:lnTo>
                    <a:pt x="224" y="63"/>
                  </a:lnTo>
                  <a:lnTo>
                    <a:pt x="203" y="76"/>
                  </a:lnTo>
                  <a:lnTo>
                    <a:pt x="182" y="89"/>
                  </a:lnTo>
                  <a:lnTo>
                    <a:pt x="162" y="102"/>
                  </a:lnTo>
                  <a:lnTo>
                    <a:pt x="162" y="102"/>
                  </a:lnTo>
                  <a:lnTo>
                    <a:pt x="141" y="118"/>
                  </a:lnTo>
                  <a:lnTo>
                    <a:pt x="122" y="132"/>
                  </a:lnTo>
                  <a:lnTo>
                    <a:pt x="82" y="165"/>
                  </a:lnTo>
                  <a:lnTo>
                    <a:pt x="43" y="198"/>
                  </a:lnTo>
                  <a:lnTo>
                    <a:pt x="3" y="229"/>
                  </a:lnTo>
                  <a:lnTo>
                    <a:pt x="3" y="229"/>
                  </a:lnTo>
                  <a:lnTo>
                    <a:pt x="1" y="232"/>
                  </a:lnTo>
                  <a:lnTo>
                    <a:pt x="0" y="233"/>
                  </a:lnTo>
                  <a:lnTo>
                    <a:pt x="1" y="238"/>
                  </a:lnTo>
                  <a:lnTo>
                    <a:pt x="3" y="240"/>
                  </a:lnTo>
                  <a:lnTo>
                    <a:pt x="4" y="241"/>
                  </a:lnTo>
                  <a:lnTo>
                    <a:pt x="7" y="241"/>
                  </a:lnTo>
                  <a:lnTo>
                    <a:pt x="9" y="240"/>
                  </a:lnTo>
                  <a:lnTo>
                    <a:pt x="9" y="240"/>
                  </a:lnTo>
                  <a:lnTo>
                    <a:pt x="47" y="209"/>
                  </a:lnTo>
                  <a:lnTo>
                    <a:pt x="84" y="179"/>
                  </a:lnTo>
                  <a:lnTo>
                    <a:pt x="122" y="148"/>
                  </a:lnTo>
                  <a:lnTo>
                    <a:pt x="160" y="118"/>
                  </a:lnTo>
                  <a:lnTo>
                    <a:pt x="160" y="118"/>
                  </a:lnTo>
                  <a:lnTo>
                    <a:pt x="179" y="104"/>
                  </a:lnTo>
                  <a:lnTo>
                    <a:pt x="200" y="90"/>
                  </a:lnTo>
                  <a:lnTo>
                    <a:pt x="242" y="64"/>
                  </a:lnTo>
                  <a:lnTo>
                    <a:pt x="242" y="64"/>
                  </a:lnTo>
                  <a:lnTo>
                    <a:pt x="259" y="51"/>
                  </a:lnTo>
                  <a:lnTo>
                    <a:pt x="277" y="37"/>
                  </a:lnTo>
                  <a:lnTo>
                    <a:pt x="294" y="22"/>
                  </a:lnTo>
                  <a:lnTo>
                    <a:pt x="313" y="11"/>
                  </a:lnTo>
                  <a:lnTo>
                    <a:pt x="313" y="11"/>
                  </a:lnTo>
                  <a:lnTo>
                    <a:pt x="315" y="9"/>
                  </a:lnTo>
                  <a:lnTo>
                    <a:pt x="317" y="8"/>
                  </a:lnTo>
                  <a:lnTo>
                    <a:pt x="315" y="3"/>
                  </a:lnTo>
                  <a:lnTo>
                    <a:pt x="311" y="0"/>
                  </a:lnTo>
                  <a:lnTo>
                    <a:pt x="310" y="0"/>
                  </a:lnTo>
                  <a:lnTo>
                    <a:pt x="307" y="2"/>
                  </a:lnTo>
                  <a:lnTo>
                    <a:pt x="30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74" name="Freeform 1186"/>
            <p:cNvSpPr/>
            <p:nvPr/>
          </p:nvSpPr>
          <p:spPr bwMode="auto">
            <a:xfrm>
              <a:off x="5532438" y="2020888"/>
              <a:ext cx="128588" cy="95250"/>
            </a:xfrm>
            <a:custGeom>
              <a:avLst/>
              <a:gdLst/>
              <a:ahLst/>
              <a:cxnLst>
                <a:cxn ang="0">
                  <a:pos x="314" y="1"/>
                </a:cxn>
                <a:cxn ang="0">
                  <a:pos x="314" y="1"/>
                </a:cxn>
                <a:cxn ang="0">
                  <a:pos x="292" y="17"/>
                </a:cxn>
                <a:cxn ang="0">
                  <a:pos x="270" y="33"/>
                </a:cxn>
                <a:cxn ang="0">
                  <a:pos x="224" y="64"/>
                </a:cxn>
                <a:cxn ang="0">
                  <a:pos x="224" y="64"/>
                </a:cxn>
                <a:cxn ang="0">
                  <a:pos x="179" y="97"/>
                </a:cxn>
                <a:cxn ang="0">
                  <a:pos x="157" y="113"/>
                </a:cxn>
                <a:cxn ang="0">
                  <a:pos x="135" y="128"/>
                </a:cxn>
                <a:cxn ang="0">
                  <a:pos x="135" y="128"/>
                </a:cxn>
                <a:cxn ang="0">
                  <a:pos x="87" y="161"/>
                </a:cxn>
                <a:cxn ang="0">
                  <a:pos x="41" y="195"/>
                </a:cxn>
                <a:cxn ang="0">
                  <a:pos x="41" y="195"/>
                </a:cxn>
                <a:cxn ang="0">
                  <a:pos x="29" y="203"/>
                </a:cxn>
                <a:cxn ang="0">
                  <a:pos x="16" y="211"/>
                </a:cxn>
                <a:cxn ang="0">
                  <a:pos x="11" y="215"/>
                </a:cxn>
                <a:cxn ang="0">
                  <a:pos x="6" y="220"/>
                </a:cxn>
                <a:cxn ang="0">
                  <a:pos x="3" y="226"/>
                </a:cxn>
                <a:cxn ang="0">
                  <a:pos x="0" y="233"/>
                </a:cxn>
                <a:cxn ang="0">
                  <a:pos x="0" y="233"/>
                </a:cxn>
                <a:cxn ang="0">
                  <a:pos x="0" y="236"/>
                </a:cxn>
                <a:cxn ang="0">
                  <a:pos x="0" y="237"/>
                </a:cxn>
                <a:cxn ang="0">
                  <a:pos x="4" y="239"/>
                </a:cxn>
                <a:cxn ang="0">
                  <a:pos x="8" y="239"/>
                </a:cxn>
                <a:cxn ang="0">
                  <a:pos x="9" y="238"/>
                </a:cxn>
                <a:cxn ang="0">
                  <a:pos x="11" y="236"/>
                </a:cxn>
                <a:cxn ang="0">
                  <a:pos x="11" y="236"/>
                </a:cxn>
                <a:cxn ang="0">
                  <a:pos x="15" y="229"/>
                </a:cxn>
                <a:cxn ang="0">
                  <a:pos x="20" y="222"/>
                </a:cxn>
                <a:cxn ang="0">
                  <a:pos x="28" y="215"/>
                </a:cxn>
                <a:cxn ang="0">
                  <a:pos x="38" y="208"/>
                </a:cxn>
                <a:cxn ang="0">
                  <a:pos x="72" y="186"/>
                </a:cxn>
                <a:cxn ang="0">
                  <a:pos x="72" y="186"/>
                </a:cxn>
                <a:cxn ang="0">
                  <a:pos x="92" y="173"/>
                </a:cxn>
                <a:cxn ang="0">
                  <a:pos x="111" y="160"/>
                </a:cxn>
                <a:cxn ang="0">
                  <a:pos x="131" y="147"/>
                </a:cxn>
                <a:cxn ang="0">
                  <a:pos x="151" y="132"/>
                </a:cxn>
                <a:cxn ang="0">
                  <a:pos x="151" y="132"/>
                </a:cxn>
                <a:cxn ang="0">
                  <a:pos x="170" y="115"/>
                </a:cxn>
                <a:cxn ang="0">
                  <a:pos x="191" y="100"/>
                </a:cxn>
                <a:cxn ang="0">
                  <a:pos x="234" y="71"/>
                </a:cxn>
                <a:cxn ang="0">
                  <a:pos x="278" y="41"/>
                </a:cxn>
                <a:cxn ang="0">
                  <a:pos x="300" y="26"/>
                </a:cxn>
                <a:cxn ang="0">
                  <a:pos x="321" y="11"/>
                </a:cxn>
                <a:cxn ang="0">
                  <a:pos x="321" y="11"/>
                </a:cxn>
                <a:cxn ang="0">
                  <a:pos x="322" y="9"/>
                </a:cxn>
                <a:cxn ang="0">
                  <a:pos x="323" y="7"/>
                </a:cxn>
                <a:cxn ang="0">
                  <a:pos x="322" y="3"/>
                </a:cxn>
                <a:cxn ang="0">
                  <a:pos x="321" y="1"/>
                </a:cxn>
                <a:cxn ang="0">
                  <a:pos x="319" y="0"/>
                </a:cxn>
                <a:cxn ang="0">
                  <a:pos x="317" y="0"/>
                </a:cxn>
                <a:cxn ang="0">
                  <a:pos x="314" y="1"/>
                </a:cxn>
                <a:cxn ang="0">
                  <a:pos x="314" y="1"/>
                </a:cxn>
              </a:cxnLst>
              <a:rect l="0" t="0" r="r" b="b"/>
              <a:pathLst>
                <a:path w="323" h="239">
                  <a:moveTo>
                    <a:pt x="314" y="1"/>
                  </a:moveTo>
                  <a:lnTo>
                    <a:pt x="314" y="1"/>
                  </a:lnTo>
                  <a:lnTo>
                    <a:pt x="292" y="17"/>
                  </a:lnTo>
                  <a:lnTo>
                    <a:pt x="270" y="33"/>
                  </a:lnTo>
                  <a:lnTo>
                    <a:pt x="224" y="64"/>
                  </a:lnTo>
                  <a:lnTo>
                    <a:pt x="224" y="64"/>
                  </a:lnTo>
                  <a:lnTo>
                    <a:pt x="179" y="97"/>
                  </a:lnTo>
                  <a:lnTo>
                    <a:pt x="157" y="113"/>
                  </a:lnTo>
                  <a:lnTo>
                    <a:pt x="135" y="128"/>
                  </a:lnTo>
                  <a:lnTo>
                    <a:pt x="135" y="128"/>
                  </a:lnTo>
                  <a:lnTo>
                    <a:pt x="87" y="161"/>
                  </a:lnTo>
                  <a:lnTo>
                    <a:pt x="41" y="195"/>
                  </a:lnTo>
                  <a:lnTo>
                    <a:pt x="41" y="195"/>
                  </a:lnTo>
                  <a:lnTo>
                    <a:pt x="29" y="203"/>
                  </a:lnTo>
                  <a:lnTo>
                    <a:pt x="16" y="211"/>
                  </a:lnTo>
                  <a:lnTo>
                    <a:pt x="11" y="215"/>
                  </a:lnTo>
                  <a:lnTo>
                    <a:pt x="6" y="220"/>
                  </a:lnTo>
                  <a:lnTo>
                    <a:pt x="3" y="226"/>
                  </a:lnTo>
                  <a:lnTo>
                    <a:pt x="0" y="233"/>
                  </a:lnTo>
                  <a:lnTo>
                    <a:pt x="0" y="233"/>
                  </a:lnTo>
                  <a:lnTo>
                    <a:pt x="0" y="236"/>
                  </a:lnTo>
                  <a:lnTo>
                    <a:pt x="0" y="237"/>
                  </a:lnTo>
                  <a:lnTo>
                    <a:pt x="4" y="239"/>
                  </a:lnTo>
                  <a:lnTo>
                    <a:pt x="8" y="239"/>
                  </a:lnTo>
                  <a:lnTo>
                    <a:pt x="9" y="238"/>
                  </a:lnTo>
                  <a:lnTo>
                    <a:pt x="11" y="236"/>
                  </a:lnTo>
                  <a:lnTo>
                    <a:pt x="11" y="236"/>
                  </a:lnTo>
                  <a:lnTo>
                    <a:pt x="15" y="229"/>
                  </a:lnTo>
                  <a:lnTo>
                    <a:pt x="20" y="222"/>
                  </a:lnTo>
                  <a:lnTo>
                    <a:pt x="28" y="215"/>
                  </a:lnTo>
                  <a:lnTo>
                    <a:pt x="38" y="208"/>
                  </a:lnTo>
                  <a:lnTo>
                    <a:pt x="72" y="186"/>
                  </a:lnTo>
                  <a:lnTo>
                    <a:pt x="72" y="186"/>
                  </a:lnTo>
                  <a:lnTo>
                    <a:pt x="92" y="173"/>
                  </a:lnTo>
                  <a:lnTo>
                    <a:pt x="111" y="160"/>
                  </a:lnTo>
                  <a:lnTo>
                    <a:pt x="131" y="147"/>
                  </a:lnTo>
                  <a:lnTo>
                    <a:pt x="151" y="132"/>
                  </a:lnTo>
                  <a:lnTo>
                    <a:pt x="151" y="132"/>
                  </a:lnTo>
                  <a:lnTo>
                    <a:pt x="170" y="115"/>
                  </a:lnTo>
                  <a:lnTo>
                    <a:pt x="191" y="100"/>
                  </a:lnTo>
                  <a:lnTo>
                    <a:pt x="234" y="71"/>
                  </a:lnTo>
                  <a:lnTo>
                    <a:pt x="278" y="41"/>
                  </a:lnTo>
                  <a:lnTo>
                    <a:pt x="300" y="26"/>
                  </a:lnTo>
                  <a:lnTo>
                    <a:pt x="321" y="11"/>
                  </a:lnTo>
                  <a:lnTo>
                    <a:pt x="321" y="11"/>
                  </a:lnTo>
                  <a:lnTo>
                    <a:pt x="322" y="9"/>
                  </a:lnTo>
                  <a:lnTo>
                    <a:pt x="323" y="7"/>
                  </a:lnTo>
                  <a:lnTo>
                    <a:pt x="322" y="3"/>
                  </a:lnTo>
                  <a:lnTo>
                    <a:pt x="321" y="1"/>
                  </a:lnTo>
                  <a:lnTo>
                    <a:pt x="319" y="0"/>
                  </a:lnTo>
                  <a:lnTo>
                    <a:pt x="317" y="0"/>
                  </a:lnTo>
                  <a:lnTo>
                    <a:pt x="314" y="1"/>
                  </a:lnTo>
                  <a:lnTo>
                    <a:pt x="31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75" name="Freeform 1187"/>
            <p:cNvSpPr/>
            <p:nvPr/>
          </p:nvSpPr>
          <p:spPr bwMode="auto">
            <a:xfrm>
              <a:off x="5591176" y="2025650"/>
              <a:ext cx="119063" cy="85725"/>
            </a:xfrm>
            <a:custGeom>
              <a:avLst/>
              <a:gdLst/>
              <a:ahLst/>
              <a:cxnLst>
                <a:cxn ang="0">
                  <a:pos x="288" y="1"/>
                </a:cxn>
                <a:cxn ang="0">
                  <a:pos x="288" y="1"/>
                </a:cxn>
                <a:cxn ang="0">
                  <a:pos x="271" y="17"/>
                </a:cxn>
                <a:cxn ang="0">
                  <a:pos x="253" y="33"/>
                </a:cxn>
                <a:cxn ang="0">
                  <a:pos x="215" y="61"/>
                </a:cxn>
                <a:cxn ang="0">
                  <a:pos x="177" y="89"/>
                </a:cxn>
                <a:cxn ang="0">
                  <a:pos x="137" y="115"/>
                </a:cxn>
                <a:cxn ang="0">
                  <a:pos x="137" y="115"/>
                </a:cxn>
                <a:cxn ang="0">
                  <a:pos x="103" y="137"/>
                </a:cxn>
                <a:cxn ang="0">
                  <a:pos x="68" y="158"/>
                </a:cxn>
                <a:cxn ang="0">
                  <a:pos x="50" y="169"/>
                </a:cxn>
                <a:cxn ang="0">
                  <a:pos x="34" y="180"/>
                </a:cxn>
                <a:cxn ang="0">
                  <a:pos x="17" y="193"/>
                </a:cxn>
                <a:cxn ang="0">
                  <a:pos x="1" y="207"/>
                </a:cxn>
                <a:cxn ang="0">
                  <a:pos x="1" y="207"/>
                </a:cxn>
                <a:cxn ang="0">
                  <a:pos x="0" y="209"/>
                </a:cxn>
                <a:cxn ang="0">
                  <a:pos x="0" y="210"/>
                </a:cxn>
                <a:cxn ang="0">
                  <a:pos x="1" y="214"/>
                </a:cxn>
                <a:cxn ang="0">
                  <a:pos x="5" y="217"/>
                </a:cxn>
                <a:cxn ang="0">
                  <a:pos x="8" y="216"/>
                </a:cxn>
                <a:cxn ang="0">
                  <a:pos x="9" y="214"/>
                </a:cxn>
                <a:cxn ang="0">
                  <a:pos x="9" y="214"/>
                </a:cxn>
                <a:cxn ang="0">
                  <a:pos x="28" y="200"/>
                </a:cxn>
                <a:cxn ang="0">
                  <a:pos x="45" y="186"/>
                </a:cxn>
                <a:cxn ang="0">
                  <a:pos x="64" y="174"/>
                </a:cxn>
                <a:cxn ang="0">
                  <a:pos x="84" y="161"/>
                </a:cxn>
                <a:cxn ang="0">
                  <a:pos x="123" y="137"/>
                </a:cxn>
                <a:cxn ang="0">
                  <a:pos x="161" y="112"/>
                </a:cxn>
                <a:cxn ang="0">
                  <a:pos x="161" y="112"/>
                </a:cxn>
                <a:cxn ang="0">
                  <a:pos x="196" y="89"/>
                </a:cxn>
                <a:cxn ang="0">
                  <a:pos x="230" y="64"/>
                </a:cxn>
                <a:cxn ang="0">
                  <a:pos x="264" y="38"/>
                </a:cxn>
                <a:cxn ang="0">
                  <a:pos x="280" y="23"/>
                </a:cxn>
                <a:cxn ang="0">
                  <a:pos x="296" y="9"/>
                </a:cxn>
                <a:cxn ang="0">
                  <a:pos x="296" y="9"/>
                </a:cxn>
                <a:cxn ang="0">
                  <a:pos x="297" y="8"/>
                </a:cxn>
                <a:cxn ang="0">
                  <a:pos x="297" y="5"/>
                </a:cxn>
                <a:cxn ang="0">
                  <a:pos x="296" y="1"/>
                </a:cxn>
                <a:cxn ang="0">
                  <a:pos x="292" y="0"/>
                </a:cxn>
                <a:cxn ang="0">
                  <a:pos x="289" y="0"/>
                </a:cxn>
                <a:cxn ang="0">
                  <a:pos x="288" y="1"/>
                </a:cxn>
                <a:cxn ang="0">
                  <a:pos x="288" y="1"/>
                </a:cxn>
              </a:cxnLst>
              <a:rect l="0" t="0" r="r" b="b"/>
              <a:pathLst>
                <a:path w="297" h="217">
                  <a:moveTo>
                    <a:pt x="288" y="1"/>
                  </a:moveTo>
                  <a:lnTo>
                    <a:pt x="288" y="1"/>
                  </a:lnTo>
                  <a:lnTo>
                    <a:pt x="271" y="17"/>
                  </a:lnTo>
                  <a:lnTo>
                    <a:pt x="253" y="33"/>
                  </a:lnTo>
                  <a:lnTo>
                    <a:pt x="215" y="61"/>
                  </a:lnTo>
                  <a:lnTo>
                    <a:pt x="177" y="89"/>
                  </a:lnTo>
                  <a:lnTo>
                    <a:pt x="137" y="115"/>
                  </a:lnTo>
                  <a:lnTo>
                    <a:pt x="137" y="115"/>
                  </a:lnTo>
                  <a:lnTo>
                    <a:pt x="103" y="137"/>
                  </a:lnTo>
                  <a:lnTo>
                    <a:pt x="68" y="158"/>
                  </a:lnTo>
                  <a:lnTo>
                    <a:pt x="50" y="169"/>
                  </a:lnTo>
                  <a:lnTo>
                    <a:pt x="34" y="180"/>
                  </a:lnTo>
                  <a:lnTo>
                    <a:pt x="17" y="193"/>
                  </a:lnTo>
                  <a:lnTo>
                    <a:pt x="1" y="207"/>
                  </a:lnTo>
                  <a:lnTo>
                    <a:pt x="1" y="207"/>
                  </a:lnTo>
                  <a:lnTo>
                    <a:pt x="0" y="209"/>
                  </a:lnTo>
                  <a:lnTo>
                    <a:pt x="0" y="210"/>
                  </a:lnTo>
                  <a:lnTo>
                    <a:pt x="1" y="214"/>
                  </a:lnTo>
                  <a:lnTo>
                    <a:pt x="5" y="217"/>
                  </a:lnTo>
                  <a:lnTo>
                    <a:pt x="8" y="216"/>
                  </a:lnTo>
                  <a:lnTo>
                    <a:pt x="9" y="214"/>
                  </a:lnTo>
                  <a:lnTo>
                    <a:pt x="9" y="214"/>
                  </a:lnTo>
                  <a:lnTo>
                    <a:pt x="28" y="200"/>
                  </a:lnTo>
                  <a:lnTo>
                    <a:pt x="45" y="186"/>
                  </a:lnTo>
                  <a:lnTo>
                    <a:pt x="64" y="174"/>
                  </a:lnTo>
                  <a:lnTo>
                    <a:pt x="84" y="161"/>
                  </a:lnTo>
                  <a:lnTo>
                    <a:pt x="123" y="137"/>
                  </a:lnTo>
                  <a:lnTo>
                    <a:pt x="161" y="112"/>
                  </a:lnTo>
                  <a:lnTo>
                    <a:pt x="161" y="112"/>
                  </a:lnTo>
                  <a:lnTo>
                    <a:pt x="196" y="89"/>
                  </a:lnTo>
                  <a:lnTo>
                    <a:pt x="230" y="64"/>
                  </a:lnTo>
                  <a:lnTo>
                    <a:pt x="264" y="38"/>
                  </a:lnTo>
                  <a:lnTo>
                    <a:pt x="280" y="23"/>
                  </a:lnTo>
                  <a:lnTo>
                    <a:pt x="296" y="9"/>
                  </a:lnTo>
                  <a:lnTo>
                    <a:pt x="296" y="9"/>
                  </a:lnTo>
                  <a:lnTo>
                    <a:pt x="297" y="8"/>
                  </a:lnTo>
                  <a:lnTo>
                    <a:pt x="297" y="5"/>
                  </a:lnTo>
                  <a:lnTo>
                    <a:pt x="296" y="1"/>
                  </a:lnTo>
                  <a:lnTo>
                    <a:pt x="292" y="0"/>
                  </a:lnTo>
                  <a:lnTo>
                    <a:pt x="289" y="0"/>
                  </a:lnTo>
                  <a:lnTo>
                    <a:pt x="288" y="1"/>
                  </a:lnTo>
                  <a:lnTo>
                    <a:pt x="28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76" name="Freeform 1188"/>
            <p:cNvSpPr/>
            <p:nvPr/>
          </p:nvSpPr>
          <p:spPr bwMode="auto">
            <a:xfrm>
              <a:off x="5635626" y="2027238"/>
              <a:ext cx="131763" cy="88900"/>
            </a:xfrm>
            <a:custGeom>
              <a:avLst/>
              <a:gdLst/>
              <a:ahLst/>
              <a:cxnLst>
                <a:cxn ang="0">
                  <a:pos x="322" y="0"/>
                </a:cxn>
                <a:cxn ang="0">
                  <a:pos x="288" y="21"/>
                </a:cxn>
                <a:cxn ang="0">
                  <a:pos x="254" y="42"/>
                </a:cxn>
                <a:cxn ang="0">
                  <a:pos x="242" y="48"/>
                </a:cxn>
                <a:cxn ang="0">
                  <a:pos x="208" y="73"/>
                </a:cxn>
                <a:cxn ang="0">
                  <a:pos x="165" y="107"/>
                </a:cxn>
                <a:cxn ang="0">
                  <a:pos x="126" y="136"/>
                </a:cxn>
                <a:cxn ang="0">
                  <a:pos x="85" y="163"/>
                </a:cxn>
                <a:cxn ang="0">
                  <a:pos x="54" y="184"/>
                </a:cxn>
                <a:cxn ang="0">
                  <a:pos x="43" y="189"/>
                </a:cxn>
                <a:cxn ang="0">
                  <a:pos x="17" y="201"/>
                </a:cxn>
                <a:cxn ang="0">
                  <a:pos x="13" y="205"/>
                </a:cxn>
                <a:cxn ang="0">
                  <a:pos x="9" y="210"/>
                </a:cxn>
                <a:cxn ang="0">
                  <a:pos x="4" y="213"/>
                </a:cxn>
                <a:cxn ang="0">
                  <a:pos x="0" y="216"/>
                </a:cxn>
                <a:cxn ang="0">
                  <a:pos x="3" y="223"/>
                </a:cxn>
                <a:cxn ang="0">
                  <a:pos x="7" y="223"/>
                </a:cxn>
                <a:cxn ang="0">
                  <a:pos x="13" y="221"/>
                </a:cxn>
                <a:cxn ang="0">
                  <a:pos x="24" y="213"/>
                </a:cxn>
                <a:cxn ang="0">
                  <a:pos x="30" y="209"/>
                </a:cxn>
                <a:cxn ang="0">
                  <a:pos x="58" y="196"/>
                </a:cxn>
                <a:cxn ang="0">
                  <a:pos x="66" y="191"/>
                </a:cxn>
                <a:cxn ang="0">
                  <a:pos x="153" y="129"/>
                </a:cxn>
                <a:cxn ang="0">
                  <a:pos x="202" y="94"/>
                </a:cxn>
                <a:cxn ang="0">
                  <a:pos x="250" y="59"/>
                </a:cxn>
                <a:cxn ang="0">
                  <a:pos x="270" y="47"/>
                </a:cxn>
                <a:cxn ang="0">
                  <a:pos x="288" y="35"/>
                </a:cxn>
                <a:cxn ang="0">
                  <a:pos x="317" y="16"/>
                </a:cxn>
                <a:cxn ang="0">
                  <a:pos x="327" y="10"/>
                </a:cxn>
                <a:cxn ang="0">
                  <a:pos x="331" y="6"/>
                </a:cxn>
                <a:cxn ang="0">
                  <a:pos x="330" y="2"/>
                </a:cxn>
                <a:cxn ang="0">
                  <a:pos x="325" y="0"/>
                </a:cxn>
                <a:cxn ang="0">
                  <a:pos x="322" y="0"/>
                </a:cxn>
              </a:cxnLst>
              <a:rect l="0" t="0" r="r" b="b"/>
              <a:pathLst>
                <a:path w="331" h="223">
                  <a:moveTo>
                    <a:pt x="322" y="0"/>
                  </a:moveTo>
                  <a:lnTo>
                    <a:pt x="322" y="0"/>
                  </a:lnTo>
                  <a:lnTo>
                    <a:pt x="304" y="9"/>
                  </a:lnTo>
                  <a:lnTo>
                    <a:pt x="288" y="21"/>
                  </a:lnTo>
                  <a:lnTo>
                    <a:pt x="271" y="31"/>
                  </a:lnTo>
                  <a:lnTo>
                    <a:pt x="254" y="42"/>
                  </a:lnTo>
                  <a:lnTo>
                    <a:pt x="254" y="42"/>
                  </a:lnTo>
                  <a:lnTo>
                    <a:pt x="242" y="48"/>
                  </a:lnTo>
                  <a:lnTo>
                    <a:pt x="230" y="56"/>
                  </a:lnTo>
                  <a:lnTo>
                    <a:pt x="208" y="73"/>
                  </a:lnTo>
                  <a:lnTo>
                    <a:pt x="187" y="90"/>
                  </a:lnTo>
                  <a:lnTo>
                    <a:pt x="165" y="107"/>
                  </a:lnTo>
                  <a:lnTo>
                    <a:pt x="165" y="107"/>
                  </a:lnTo>
                  <a:lnTo>
                    <a:pt x="126" y="136"/>
                  </a:lnTo>
                  <a:lnTo>
                    <a:pt x="85" y="163"/>
                  </a:lnTo>
                  <a:lnTo>
                    <a:pt x="85" y="163"/>
                  </a:lnTo>
                  <a:lnTo>
                    <a:pt x="64" y="178"/>
                  </a:lnTo>
                  <a:lnTo>
                    <a:pt x="54" y="184"/>
                  </a:lnTo>
                  <a:lnTo>
                    <a:pt x="43" y="189"/>
                  </a:lnTo>
                  <a:lnTo>
                    <a:pt x="43" y="189"/>
                  </a:lnTo>
                  <a:lnTo>
                    <a:pt x="30" y="196"/>
                  </a:lnTo>
                  <a:lnTo>
                    <a:pt x="17" y="201"/>
                  </a:lnTo>
                  <a:lnTo>
                    <a:pt x="17" y="201"/>
                  </a:lnTo>
                  <a:lnTo>
                    <a:pt x="13" y="205"/>
                  </a:lnTo>
                  <a:lnTo>
                    <a:pt x="12" y="208"/>
                  </a:lnTo>
                  <a:lnTo>
                    <a:pt x="9" y="210"/>
                  </a:lnTo>
                  <a:lnTo>
                    <a:pt x="4" y="213"/>
                  </a:lnTo>
                  <a:lnTo>
                    <a:pt x="4" y="213"/>
                  </a:lnTo>
                  <a:lnTo>
                    <a:pt x="2" y="214"/>
                  </a:lnTo>
                  <a:lnTo>
                    <a:pt x="0" y="216"/>
                  </a:lnTo>
                  <a:lnTo>
                    <a:pt x="0" y="220"/>
                  </a:lnTo>
                  <a:lnTo>
                    <a:pt x="3" y="223"/>
                  </a:lnTo>
                  <a:lnTo>
                    <a:pt x="4" y="223"/>
                  </a:lnTo>
                  <a:lnTo>
                    <a:pt x="7" y="223"/>
                  </a:lnTo>
                  <a:lnTo>
                    <a:pt x="7" y="223"/>
                  </a:lnTo>
                  <a:lnTo>
                    <a:pt x="13" y="221"/>
                  </a:lnTo>
                  <a:lnTo>
                    <a:pt x="19" y="217"/>
                  </a:lnTo>
                  <a:lnTo>
                    <a:pt x="24" y="213"/>
                  </a:lnTo>
                  <a:lnTo>
                    <a:pt x="30" y="209"/>
                  </a:lnTo>
                  <a:lnTo>
                    <a:pt x="30" y="209"/>
                  </a:lnTo>
                  <a:lnTo>
                    <a:pt x="49" y="201"/>
                  </a:lnTo>
                  <a:lnTo>
                    <a:pt x="58" y="196"/>
                  </a:lnTo>
                  <a:lnTo>
                    <a:pt x="66" y="191"/>
                  </a:lnTo>
                  <a:lnTo>
                    <a:pt x="66" y="191"/>
                  </a:lnTo>
                  <a:lnTo>
                    <a:pt x="110" y="159"/>
                  </a:lnTo>
                  <a:lnTo>
                    <a:pt x="153" y="129"/>
                  </a:lnTo>
                  <a:lnTo>
                    <a:pt x="153" y="129"/>
                  </a:lnTo>
                  <a:lnTo>
                    <a:pt x="202" y="94"/>
                  </a:lnTo>
                  <a:lnTo>
                    <a:pt x="250" y="59"/>
                  </a:lnTo>
                  <a:lnTo>
                    <a:pt x="250" y="59"/>
                  </a:lnTo>
                  <a:lnTo>
                    <a:pt x="259" y="52"/>
                  </a:lnTo>
                  <a:lnTo>
                    <a:pt x="270" y="47"/>
                  </a:lnTo>
                  <a:lnTo>
                    <a:pt x="288" y="35"/>
                  </a:lnTo>
                  <a:lnTo>
                    <a:pt x="288" y="35"/>
                  </a:lnTo>
                  <a:lnTo>
                    <a:pt x="308" y="22"/>
                  </a:lnTo>
                  <a:lnTo>
                    <a:pt x="317" y="16"/>
                  </a:lnTo>
                  <a:lnTo>
                    <a:pt x="327" y="10"/>
                  </a:lnTo>
                  <a:lnTo>
                    <a:pt x="327" y="10"/>
                  </a:lnTo>
                  <a:lnTo>
                    <a:pt x="330" y="9"/>
                  </a:lnTo>
                  <a:lnTo>
                    <a:pt x="331" y="6"/>
                  </a:lnTo>
                  <a:lnTo>
                    <a:pt x="331" y="5"/>
                  </a:lnTo>
                  <a:lnTo>
                    <a:pt x="330" y="2"/>
                  </a:lnTo>
                  <a:lnTo>
                    <a:pt x="327" y="0"/>
                  </a:lnTo>
                  <a:lnTo>
                    <a:pt x="325" y="0"/>
                  </a:lnTo>
                  <a:lnTo>
                    <a:pt x="322" y="0"/>
                  </a:lnTo>
                  <a:lnTo>
                    <a:pt x="322"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77" name="Freeform 1189"/>
            <p:cNvSpPr/>
            <p:nvPr/>
          </p:nvSpPr>
          <p:spPr bwMode="auto">
            <a:xfrm>
              <a:off x="5692776" y="2025650"/>
              <a:ext cx="123825" cy="88900"/>
            </a:xfrm>
            <a:custGeom>
              <a:avLst/>
              <a:gdLst/>
              <a:ahLst/>
              <a:cxnLst>
                <a:cxn ang="0">
                  <a:pos x="304" y="0"/>
                </a:cxn>
                <a:cxn ang="0">
                  <a:pos x="304" y="0"/>
                </a:cxn>
                <a:cxn ang="0">
                  <a:pos x="287" y="10"/>
                </a:cxn>
                <a:cxn ang="0">
                  <a:pos x="268" y="20"/>
                </a:cxn>
                <a:cxn ang="0">
                  <a:pos x="251" y="29"/>
                </a:cxn>
                <a:cxn ang="0">
                  <a:pos x="233" y="39"/>
                </a:cxn>
                <a:cxn ang="0">
                  <a:pos x="233" y="39"/>
                </a:cxn>
                <a:cxn ang="0">
                  <a:pos x="190" y="69"/>
                </a:cxn>
                <a:cxn ang="0">
                  <a:pos x="145" y="98"/>
                </a:cxn>
                <a:cxn ang="0">
                  <a:pos x="145" y="98"/>
                </a:cxn>
                <a:cxn ang="0">
                  <a:pos x="107" y="124"/>
                </a:cxn>
                <a:cxn ang="0">
                  <a:pos x="71" y="153"/>
                </a:cxn>
                <a:cxn ang="0">
                  <a:pos x="35" y="182"/>
                </a:cxn>
                <a:cxn ang="0">
                  <a:pos x="18" y="197"/>
                </a:cxn>
                <a:cxn ang="0">
                  <a:pos x="1" y="214"/>
                </a:cxn>
                <a:cxn ang="0">
                  <a:pos x="1" y="214"/>
                </a:cxn>
                <a:cxn ang="0">
                  <a:pos x="0" y="217"/>
                </a:cxn>
                <a:cxn ang="0">
                  <a:pos x="0" y="218"/>
                </a:cxn>
                <a:cxn ang="0">
                  <a:pos x="1" y="222"/>
                </a:cxn>
                <a:cxn ang="0">
                  <a:pos x="5" y="224"/>
                </a:cxn>
                <a:cxn ang="0">
                  <a:pos x="8" y="224"/>
                </a:cxn>
                <a:cxn ang="0">
                  <a:pos x="9" y="222"/>
                </a:cxn>
                <a:cxn ang="0">
                  <a:pos x="9" y="222"/>
                </a:cxn>
                <a:cxn ang="0">
                  <a:pos x="28" y="205"/>
                </a:cxn>
                <a:cxn ang="0">
                  <a:pos x="45" y="190"/>
                </a:cxn>
                <a:cxn ang="0">
                  <a:pos x="83" y="158"/>
                </a:cxn>
                <a:cxn ang="0">
                  <a:pos x="121" y="129"/>
                </a:cxn>
                <a:cxn ang="0">
                  <a:pos x="161" y="102"/>
                </a:cxn>
                <a:cxn ang="0">
                  <a:pos x="161" y="102"/>
                </a:cxn>
                <a:cxn ang="0">
                  <a:pos x="240" y="50"/>
                </a:cxn>
                <a:cxn ang="0">
                  <a:pos x="240" y="50"/>
                </a:cxn>
                <a:cxn ang="0">
                  <a:pos x="257" y="39"/>
                </a:cxn>
                <a:cxn ang="0">
                  <a:pos x="275" y="29"/>
                </a:cxn>
                <a:cxn ang="0">
                  <a:pos x="292" y="21"/>
                </a:cxn>
                <a:cxn ang="0">
                  <a:pos x="309" y="10"/>
                </a:cxn>
                <a:cxn ang="0">
                  <a:pos x="309" y="10"/>
                </a:cxn>
                <a:cxn ang="0">
                  <a:pos x="311" y="9"/>
                </a:cxn>
                <a:cxn ang="0">
                  <a:pos x="311" y="6"/>
                </a:cxn>
                <a:cxn ang="0">
                  <a:pos x="311" y="3"/>
                </a:cxn>
                <a:cxn ang="0">
                  <a:pos x="308" y="0"/>
                </a:cxn>
                <a:cxn ang="0">
                  <a:pos x="306" y="0"/>
                </a:cxn>
                <a:cxn ang="0">
                  <a:pos x="304" y="0"/>
                </a:cxn>
                <a:cxn ang="0">
                  <a:pos x="304" y="0"/>
                </a:cxn>
              </a:cxnLst>
              <a:rect l="0" t="0" r="r" b="b"/>
              <a:pathLst>
                <a:path w="311" h="224">
                  <a:moveTo>
                    <a:pt x="304" y="0"/>
                  </a:moveTo>
                  <a:lnTo>
                    <a:pt x="304" y="0"/>
                  </a:lnTo>
                  <a:lnTo>
                    <a:pt x="287" y="10"/>
                  </a:lnTo>
                  <a:lnTo>
                    <a:pt x="268" y="20"/>
                  </a:lnTo>
                  <a:lnTo>
                    <a:pt x="251" y="29"/>
                  </a:lnTo>
                  <a:lnTo>
                    <a:pt x="233" y="39"/>
                  </a:lnTo>
                  <a:lnTo>
                    <a:pt x="233" y="39"/>
                  </a:lnTo>
                  <a:lnTo>
                    <a:pt x="190" y="69"/>
                  </a:lnTo>
                  <a:lnTo>
                    <a:pt x="145" y="98"/>
                  </a:lnTo>
                  <a:lnTo>
                    <a:pt x="145" y="98"/>
                  </a:lnTo>
                  <a:lnTo>
                    <a:pt x="107" y="124"/>
                  </a:lnTo>
                  <a:lnTo>
                    <a:pt x="71" y="153"/>
                  </a:lnTo>
                  <a:lnTo>
                    <a:pt x="35" y="182"/>
                  </a:lnTo>
                  <a:lnTo>
                    <a:pt x="18" y="197"/>
                  </a:lnTo>
                  <a:lnTo>
                    <a:pt x="1" y="214"/>
                  </a:lnTo>
                  <a:lnTo>
                    <a:pt x="1" y="214"/>
                  </a:lnTo>
                  <a:lnTo>
                    <a:pt x="0" y="217"/>
                  </a:lnTo>
                  <a:lnTo>
                    <a:pt x="0" y="218"/>
                  </a:lnTo>
                  <a:lnTo>
                    <a:pt x="1" y="222"/>
                  </a:lnTo>
                  <a:lnTo>
                    <a:pt x="5" y="224"/>
                  </a:lnTo>
                  <a:lnTo>
                    <a:pt x="8" y="224"/>
                  </a:lnTo>
                  <a:lnTo>
                    <a:pt x="9" y="222"/>
                  </a:lnTo>
                  <a:lnTo>
                    <a:pt x="9" y="222"/>
                  </a:lnTo>
                  <a:lnTo>
                    <a:pt x="28" y="205"/>
                  </a:lnTo>
                  <a:lnTo>
                    <a:pt x="45" y="190"/>
                  </a:lnTo>
                  <a:lnTo>
                    <a:pt x="83" y="158"/>
                  </a:lnTo>
                  <a:lnTo>
                    <a:pt x="121" y="129"/>
                  </a:lnTo>
                  <a:lnTo>
                    <a:pt x="161" y="102"/>
                  </a:lnTo>
                  <a:lnTo>
                    <a:pt x="161" y="102"/>
                  </a:lnTo>
                  <a:lnTo>
                    <a:pt x="240" y="50"/>
                  </a:lnTo>
                  <a:lnTo>
                    <a:pt x="240" y="50"/>
                  </a:lnTo>
                  <a:lnTo>
                    <a:pt x="257" y="39"/>
                  </a:lnTo>
                  <a:lnTo>
                    <a:pt x="275" y="29"/>
                  </a:lnTo>
                  <a:lnTo>
                    <a:pt x="292" y="21"/>
                  </a:lnTo>
                  <a:lnTo>
                    <a:pt x="309" y="10"/>
                  </a:lnTo>
                  <a:lnTo>
                    <a:pt x="309" y="10"/>
                  </a:lnTo>
                  <a:lnTo>
                    <a:pt x="311" y="9"/>
                  </a:lnTo>
                  <a:lnTo>
                    <a:pt x="311" y="6"/>
                  </a:lnTo>
                  <a:lnTo>
                    <a:pt x="311" y="3"/>
                  </a:lnTo>
                  <a:lnTo>
                    <a:pt x="308" y="0"/>
                  </a:lnTo>
                  <a:lnTo>
                    <a:pt x="306" y="0"/>
                  </a:lnTo>
                  <a:lnTo>
                    <a:pt x="304" y="0"/>
                  </a:lnTo>
                  <a:lnTo>
                    <a:pt x="304"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78" name="Freeform 1190"/>
            <p:cNvSpPr/>
            <p:nvPr/>
          </p:nvSpPr>
          <p:spPr bwMode="auto">
            <a:xfrm>
              <a:off x="5734051" y="2032000"/>
              <a:ext cx="127000" cy="87313"/>
            </a:xfrm>
            <a:custGeom>
              <a:avLst/>
              <a:gdLst/>
              <a:ahLst/>
              <a:cxnLst>
                <a:cxn ang="0">
                  <a:pos x="312" y="2"/>
                </a:cxn>
                <a:cxn ang="0">
                  <a:pos x="312" y="2"/>
                </a:cxn>
                <a:cxn ang="0">
                  <a:pos x="270" y="29"/>
                </a:cxn>
                <a:cxn ang="0">
                  <a:pos x="226" y="55"/>
                </a:cxn>
                <a:cxn ang="0">
                  <a:pos x="140" y="107"/>
                </a:cxn>
                <a:cxn ang="0">
                  <a:pos x="140" y="107"/>
                </a:cxn>
                <a:cxn ang="0">
                  <a:pos x="123" y="119"/>
                </a:cxn>
                <a:cxn ang="0">
                  <a:pos x="106" y="132"/>
                </a:cxn>
                <a:cxn ang="0">
                  <a:pos x="72" y="158"/>
                </a:cxn>
                <a:cxn ang="0">
                  <a:pos x="72" y="158"/>
                </a:cxn>
                <a:cxn ang="0">
                  <a:pos x="54" y="170"/>
                </a:cxn>
                <a:cxn ang="0">
                  <a:pos x="37" y="182"/>
                </a:cxn>
                <a:cxn ang="0">
                  <a:pos x="19" y="194"/>
                </a:cxn>
                <a:cxn ang="0">
                  <a:pos x="3" y="208"/>
                </a:cxn>
                <a:cxn ang="0">
                  <a:pos x="3" y="208"/>
                </a:cxn>
                <a:cxn ang="0">
                  <a:pos x="2" y="209"/>
                </a:cxn>
                <a:cxn ang="0">
                  <a:pos x="0" y="212"/>
                </a:cxn>
                <a:cxn ang="0">
                  <a:pos x="3" y="216"/>
                </a:cxn>
                <a:cxn ang="0">
                  <a:pos x="7" y="217"/>
                </a:cxn>
                <a:cxn ang="0">
                  <a:pos x="8" y="217"/>
                </a:cxn>
                <a:cxn ang="0">
                  <a:pos x="11" y="216"/>
                </a:cxn>
                <a:cxn ang="0">
                  <a:pos x="11" y="216"/>
                </a:cxn>
                <a:cxn ang="0">
                  <a:pos x="28" y="202"/>
                </a:cxn>
                <a:cxn ang="0">
                  <a:pos x="47" y="189"/>
                </a:cxn>
                <a:cxn ang="0">
                  <a:pos x="66" y="175"/>
                </a:cxn>
                <a:cxn ang="0">
                  <a:pos x="85" y="162"/>
                </a:cxn>
                <a:cxn ang="0">
                  <a:pos x="85" y="162"/>
                </a:cxn>
                <a:cxn ang="0">
                  <a:pos x="119" y="136"/>
                </a:cxn>
                <a:cxn ang="0">
                  <a:pos x="138" y="124"/>
                </a:cxn>
                <a:cxn ang="0">
                  <a:pos x="156" y="113"/>
                </a:cxn>
                <a:cxn ang="0">
                  <a:pos x="156" y="113"/>
                </a:cxn>
                <a:cxn ang="0">
                  <a:pos x="237" y="63"/>
                </a:cxn>
                <a:cxn ang="0">
                  <a:pos x="278" y="37"/>
                </a:cxn>
                <a:cxn ang="0">
                  <a:pos x="318" y="11"/>
                </a:cxn>
                <a:cxn ang="0">
                  <a:pos x="318" y="11"/>
                </a:cxn>
                <a:cxn ang="0">
                  <a:pos x="319" y="9"/>
                </a:cxn>
                <a:cxn ang="0">
                  <a:pos x="321" y="8"/>
                </a:cxn>
                <a:cxn ang="0">
                  <a:pos x="319" y="3"/>
                </a:cxn>
                <a:cxn ang="0">
                  <a:pos x="317" y="0"/>
                </a:cxn>
                <a:cxn ang="0">
                  <a:pos x="314" y="0"/>
                </a:cxn>
                <a:cxn ang="0">
                  <a:pos x="312" y="2"/>
                </a:cxn>
                <a:cxn ang="0">
                  <a:pos x="312" y="2"/>
                </a:cxn>
              </a:cxnLst>
              <a:rect l="0" t="0" r="r" b="b"/>
              <a:pathLst>
                <a:path w="321" h="217">
                  <a:moveTo>
                    <a:pt x="312" y="2"/>
                  </a:moveTo>
                  <a:lnTo>
                    <a:pt x="312" y="2"/>
                  </a:lnTo>
                  <a:lnTo>
                    <a:pt x="270" y="29"/>
                  </a:lnTo>
                  <a:lnTo>
                    <a:pt x="226" y="55"/>
                  </a:lnTo>
                  <a:lnTo>
                    <a:pt x="140" y="107"/>
                  </a:lnTo>
                  <a:lnTo>
                    <a:pt x="140" y="107"/>
                  </a:lnTo>
                  <a:lnTo>
                    <a:pt x="123" y="119"/>
                  </a:lnTo>
                  <a:lnTo>
                    <a:pt x="106" y="132"/>
                  </a:lnTo>
                  <a:lnTo>
                    <a:pt x="72" y="158"/>
                  </a:lnTo>
                  <a:lnTo>
                    <a:pt x="72" y="158"/>
                  </a:lnTo>
                  <a:lnTo>
                    <a:pt x="54" y="170"/>
                  </a:lnTo>
                  <a:lnTo>
                    <a:pt x="37" y="182"/>
                  </a:lnTo>
                  <a:lnTo>
                    <a:pt x="19" y="194"/>
                  </a:lnTo>
                  <a:lnTo>
                    <a:pt x="3" y="208"/>
                  </a:lnTo>
                  <a:lnTo>
                    <a:pt x="3" y="208"/>
                  </a:lnTo>
                  <a:lnTo>
                    <a:pt x="2" y="209"/>
                  </a:lnTo>
                  <a:lnTo>
                    <a:pt x="0" y="212"/>
                  </a:lnTo>
                  <a:lnTo>
                    <a:pt x="3" y="216"/>
                  </a:lnTo>
                  <a:lnTo>
                    <a:pt x="7" y="217"/>
                  </a:lnTo>
                  <a:lnTo>
                    <a:pt x="8" y="217"/>
                  </a:lnTo>
                  <a:lnTo>
                    <a:pt x="11" y="216"/>
                  </a:lnTo>
                  <a:lnTo>
                    <a:pt x="11" y="216"/>
                  </a:lnTo>
                  <a:lnTo>
                    <a:pt x="28" y="202"/>
                  </a:lnTo>
                  <a:lnTo>
                    <a:pt x="47" y="189"/>
                  </a:lnTo>
                  <a:lnTo>
                    <a:pt x="66" y="175"/>
                  </a:lnTo>
                  <a:lnTo>
                    <a:pt x="85" y="162"/>
                  </a:lnTo>
                  <a:lnTo>
                    <a:pt x="85" y="162"/>
                  </a:lnTo>
                  <a:lnTo>
                    <a:pt x="119" y="136"/>
                  </a:lnTo>
                  <a:lnTo>
                    <a:pt x="138" y="124"/>
                  </a:lnTo>
                  <a:lnTo>
                    <a:pt x="156" y="113"/>
                  </a:lnTo>
                  <a:lnTo>
                    <a:pt x="156" y="113"/>
                  </a:lnTo>
                  <a:lnTo>
                    <a:pt x="237" y="63"/>
                  </a:lnTo>
                  <a:lnTo>
                    <a:pt x="278" y="37"/>
                  </a:lnTo>
                  <a:lnTo>
                    <a:pt x="318" y="11"/>
                  </a:lnTo>
                  <a:lnTo>
                    <a:pt x="318" y="11"/>
                  </a:lnTo>
                  <a:lnTo>
                    <a:pt x="319" y="9"/>
                  </a:lnTo>
                  <a:lnTo>
                    <a:pt x="321" y="8"/>
                  </a:lnTo>
                  <a:lnTo>
                    <a:pt x="319" y="3"/>
                  </a:lnTo>
                  <a:lnTo>
                    <a:pt x="317" y="0"/>
                  </a:lnTo>
                  <a:lnTo>
                    <a:pt x="314" y="0"/>
                  </a:lnTo>
                  <a:lnTo>
                    <a:pt x="312" y="2"/>
                  </a:lnTo>
                  <a:lnTo>
                    <a:pt x="31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79" name="Freeform 1191"/>
            <p:cNvSpPr/>
            <p:nvPr/>
          </p:nvSpPr>
          <p:spPr bwMode="auto">
            <a:xfrm>
              <a:off x="5786438" y="2032000"/>
              <a:ext cx="123825" cy="85725"/>
            </a:xfrm>
            <a:custGeom>
              <a:avLst/>
              <a:gdLst/>
              <a:ahLst/>
              <a:cxnLst>
                <a:cxn ang="0">
                  <a:pos x="303" y="3"/>
                </a:cxn>
                <a:cxn ang="0">
                  <a:pos x="303" y="3"/>
                </a:cxn>
                <a:cxn ang="0">
                  <a:pos x="286" y="16"/>
                </a:cxn>
                <a:cxn ang="0">
                  <a:pos x="269" y="28"/>
                </a:cxn>
                <a:cxn ang="0">
                  <a:pos x="234" y="53"/>
                </a:cxn>
                <a:cxn ang="0">
                  <a:pos x="234" y="53"/>
                </a:cxn>
                <a:cxn ang="0">
                  <a:pos x="193" y="81"/>
                </a:cxn>
                <a:cxn ang="0">
                  <a:pos x="151" y="107"/>
                </a:cxn>
                <a:cxn ang="0">
                  <a:pos x="66" y="160"/>
                </a:cxn>
                <a:cxn ang="0">
                  <a:pos x="66" y="160"/>
                </a:cxn>
                <a:cxn ang="0">
                  <a:pos x="31" y="179"/>
                </a:cxn>
                <a:cxn ang="0">
                  <a:pos x="14" y="191"/>
                </a:cxn>
                <a:cxn ang="0">
                  <a:pos x="7" y="198"/>
                </a:cxn>
                <a:cxn ang="0">
                  <a:pos x="1" y="206"/>
                </a:cxn>
                <a:cxn ang="0">
                  <a:pos x="1" y="206"/>
                </a:cxn>
                <a:cxn ang="0">
                  <a:pos x="0" y="207"/>
                </a:cxn>
                <a:cxn ang="0">
                  <a:pos x="0" y="209"/>
                </a:cxn>
                <a:cxn ang="0">
                  <a:pos x="1" y="211"/>
                </a:cxn>
                <a:cxn ang="0">
                  <a:pos x="2" y="212"/>
                </a:cxn>
                <a:cxn ang="0">
                  <a:pos x="6" y="213"/>
                </a:cxn>
                <a:cxn ang="0">
                  <a:pos x="9" y="212"/>
                </a:cxn>
                <a:cxn ang="0">
                  <a:pos x="11" y="211"/>
                </a:cxn>
                <a:cxn ang="0">
                  <a:pos x="11" y="211"/>
                </a:cxn>
                <a:cxn ang="0">
                  <a:pos x="18" y="203"/>
                </a:cxn>
                <a:cxn ang="0">
                  <a:pos x="27" y="198"/>
                </a:cxn>
                <a:cxn ang="0">
                  <a:pos x="45" y="186"/>
                </a:cxn>
                <a:cxn ang="0">
                  <a:pos x="45" y="186"/>
                </a:cxn>
                <a:cxn ang="0">
                  <a:pos x="68" y="172"/>
                </a:cxn>
                <a:cxn ang="0">
                  <a:pos x="91" y="157"/>
                </a:cxn>
                <a:cxn ang="0">
                  <a:pos x="91" y="157"/>
                </a:cxn>
                <a:cxn ang="0">
                  <a:pos x="176" y="106"/>
                </a:cxn>
                <a:cxn ang="0">
                  <a:pos x="176" y="106"/>
                </a:cxn>
                <a:cxn ang="0">
                  <a:pos x="195" y="94"/>
                </a:cxn>
                <a:cxn ang="0">
                  <a:pos x="213" y="83"/>
                </a:cxn>
                <a:cxn ang="0">
                  <a:pos x="248" y="56"/>
                </a:cxn>
                <a:cxn ang="0">
                  <a:pos x="248" y="56"/>
                </a:cxn>
                <a:cxn ang="0">
                  <a:pos x="280" y="34"/>
                </a:cxn>
                <a:cxn ang="0">
                  <a:pos x="295" y="22"/>
                </a:cxn>
                <a:cxn ang="0">
                  <a:pos x="311" y="11"/>
                </a:cxn>
                <a:cxn ang="0">
                  <a:pos x="311" y="11"/>
                </a:cxn>
                <a:cxn ang="0">
                  <a:pos x="312" y="8"/>
                </a:cxn>
                <a:cxn ang="0">
                  <a:pos x="312" y="7"/>
                </a:cxn>
                <a:cxn ang="0">
                  <a:pos x="311" y="3"/>
                </a:cxn>
                <a:cxn ang="0">
                  <a:pos x="307" y="0"/>
                </a:cxn>
                <a:cxn ang="0">
                  <a:pos x="304" y="2"/>
                </a:cxn>
                <a:cxn ang="0">
                  <a:pos x="303" y="3"/>
                </a:cxn>
                <a:cxn ang="0">
                  <a:pos x="303" y="3"/>
                </a:cxn>
              </a:cxnLst>
              <a:rect l="0" t="0" r="r" b="b"/>
              <a:pathLst>
                <a:path w="312" h="213">
                  <a:moveTo>
                    <a:pt x="303" y="3"/>
                  </a:moveTo>
                  <a:lnTo>
                    <a:pt x="303" y="3"/>
                  </a:lnTo>
                  <a:lnTo>
                    <a:pt x="286" y="16"/>
                  </a:lnTo>
                  <a:lnTo>
                    <a:pt x="269" y="28"/>
                  </a:lnTo>
                  <a:lnTo>
                    <a:pt x="234" y="53"/>
                  </a:lnTo>
                  <a:lnTo>
                    <a:pt x="234" y="53"/>
                  </a:lnTo>
                  <a:lnTo>
                    <a:pt x="193" y="81"/>
                  </a:lnTo>
                  <a:lnTo>
                    <a:pt x="151" y="107"/>
                  </a:lnTo>
                  <a:lnTo>
                    <a:pt x="66" y="160"/>
                  </a:lnTo>
                  <a:lnTo>
                    <a:pt x="66" y="160"/>
                  </a:lnTo>
                  <a:lnTo>
                    <a:pt x="31" y="179"/>
                  </a:lnTo>
                  <a:lnTo>
                    <a:pt x="14" y="191"/>
                  </a:lnTo>
                  <a:lnTo>
                    <a:pt x="7" y="198"/>
                  </a:lnTo>
                  <a:lnTo>
                    <a:pt x="1" y="206"/>
                  </a:lnTo>
                  <a:lnTo>
                    <a:pt x="1" y="206"/>
                  </a:lnTo>
                  <a:lnTo>
                    <a:pt x="0" y="207"/>
                  </a:lnTo>
                  <a:lnTo>
                    <a:pt x="0" y="209"/>
                  </a:lnTo>
                  <a:lnTo>
                    <a:pt x="1" y="211"/>
                  </a:lnTo>
                  <a:lnTo>
                    <a:pt x="2" y="212"/>
                  </a:lnTo>
                  <a:lnTo>
                    <a:pt x="6" y="213"/>
                  </a:lnTo>
                  <a:lnTo>
                    <a:pt x="9" y="212"/>
                  </a:lnTo>
                  <a:lnTo>
                    <a:pt x="11" y="211"/>
                  </a:lnTo>
                  <a:lnTo>
                    <a:pt x="11" y="211"/>
                  </a:lnTo>
                  <a:lnTo>
                    <a:pt x="18" y="203"/>
                  </a:lnTo>
                  <a:lnTo>
                    <a:pt x="27" y="198"/>
                  </a:lnTo>
                  <a:lnTo>
                    <a:pt x="45" y="186"/>
                  </a:lnTo>
                  <a:lnTo>
                    <a:pt x="45" y="186"/>
                  </a:lnTo>
                  <a:lnTo>
                    <a:pt x="68" y="172"/>
                  </a:lnTo>
                  <a:lnTo>
                    <a:pt x="91" y="157"/>
                  </a:lnTo>
                  <a:lnTo>
                    <a:pt x="91" y="157"/>
                  </a:lnTo>
                  <a:lnTo>
                    <a:pt x="176" y="106"/>
                  </a:lnTo>
                  <a:lnTo>
                    <a:pt x="176" y="106"/>
                  </a:lnTo>
                  <a:lnTo>
                    <a:pt x="195" y="94"/>
                  </a:lnTo>
                  <a:lnTo>
                    <a:pt x="213" y="83"/>
                  </a:lnTo>
                  <a:lnTo>
                    <a:pt x="248" y="56"/>
                  </a:lnTo>
                  <a:lnTo>
                    <a:pt x="248" y="56"/>
                  </a:lnTo>
                  <a:lnTo>
                    <a:pt x="280" y="34"/>
                  </a:lnTo>
                  <a:lnTo>
                    <a:pt x="295" y="22"/>
                  </a:lnTo>
                  <a:lnTo>
                    <a:pt x="311" y="11"/>
                  </a:lnTo>
                  <a:lnTo>
                    <a:pt x="311" y="11"/>
                  </a:lnTo>
                  <a:lnTo>
                    <a:pt x="312" y="8"/>
                  </a:lnTo>
                  <a:lnTo>
                    <a:pt x="312" y="7"/>
                  </a:lnTo>
                  <a:lnTo>
                    <a:pt x="311" y="3"/>
                  </a:lnTo>
                  <a:lnTo>
                    <a:pt x="307" y="0"/>
                  </a:lnTo>
                  <a:lnTo>
                    <a:pt x="304" y="2"/>
                  </a:lnTo>
                  <a:lnTo>
                    <a:pt x="303" y="3"/>
                  </a:lnTo>
                  <a:lnTo>
                    <a:pt x="303"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80" name="Freeform 1192"/>
            <p:cNvSpPr/>
            <p:nvPr/>
          </p:nvSpPr>
          <p:spPr bwMode="auto">
            <a:xfrm>
              <a:off x="5835651" y="2051050"/>
              <a:ext cx="103188" cy="68263"/>
            </a:xfrm>
            <a:custGeom>
              <a:avLst/>
              <a:gdLst/>
              <a:ahLst/>
              <a:cxnLst>
                <a:cxn ang="0">
                  <a:pos x="250" y="1"/>
                </a:cxn>
                <a:cxn ang="0">
                  <a:pos x="250" y="1"/>
                </a:cxn>
                <a:cxn ang="0">
                  <a:pos x="237" y="12"/>
                </a:cxn>
                <a:cxn ang="0">
                  <a:pos x="223" y="21"/>
                </a:cxn>
                <a:cxn ang="0">
                  <a:pos x="192" y="38"/>
                </a:cxn>
                <a:cxn ang="0">
                  <a:pos x="192" y="38"/>
                </a:cxn>
                <a:cxn ang="0">
                  <a:pos x="123" y="84"/>
                </a:cxn>
                <a:cxn ang="0">
                  <a:pos x="123" y="84"/>
                </a:cxn>
                <a:cxn ang="0">
                  <a:pos x="92" y="103"/>
                </a:cxn>
                <a:cxn ang="0">
                  <a:pos x="62" y="120"/>
                </a:cxn>
                <a:cxn ang="0">
                  <a:pos x="30" y="140"/>
                </a:cxn>
                <a:cxn ang="0">
                  <a:pos x="16" y="150"/>
                </a:cxn>
                <a:cxn ang="0">
                  <a:pos x="3" y="162"/>
                </a:cxn>
                <a:cxn ang="0">
                  <a:pos x="3" y="162"/>
                </a:cxn>
                <a:cxn ang="0">
                  <a:pos x="2" y="163"/>
                </a:cxn>
                <a:cxn ang="0">
                  <a:pos x="0" y="166"/>
                </a:cxn>
                <a:cxn ang="0">
                  <a:pos x="2" y="167"/>
                </a:cxn>
                <a:cxn ang="0">
                  <a:pos x="3" y="170"/>
                </a:cxn>
                <a:cxn ang="0">
                  <a:pos x="7" y="171"/>
                </a:cxn>
                <a:cxn ang="0">
                  <a:pos x="8" y="171"/>
                </a:cxn>
                <a:cxn ang="0">
                  <a:pos x="11" y="170"/>
                </a:cxn>
                <a:cxn ang="0">
                  <a:pos x="11" y="170"/>
                </a:cxn>
                <a:cxn ang="0">
                  <a:pos x="25" y="158"/>
                </a:cxn>
                <a:cxn ang="0">
                  <a:pos x="41" y="146"/>
                </a:cxn>
                <a:cxn ang="0">
                  <a:pos x="72" y="127"/>
                </a:cxn>
                <a:cxn ang="0">
                  <a:pos x="105" y="107"/>
                </a:cxn>
                <a:cxn ang="0">
                  <a:pos x="136" y="88"/>
                </a:cxn>
                <a:cxn ang="0">
                  <a:pos x="136" y="88"/>
                </a:cxn>
                <a:cxn ang="0">
                  <a:pos x="207" y="42"/>
                </a:cxn>
                <a:cxn ang="0">
                  <a:pos x="207" y="42"/>
                </a:cxn>
                <a:cxn ang="0">
                  <a:pos x="233" y="27"/>
                </a:cxn>
                <a:cxn ang="0">
                  <a:pos x="246" y="20"/>
                </a:cxn>
                <a:cxn ang="0">
                  <a:pos x="258" y="10"/>
                </a:cxn>
                <a:cxn ang="0">
                  <a:pos x="258" y="10"/>
                </a:cxn>
                <a:cxn ang="0">
                  <a:pos x="259" y="8"/>
                </a:cxn>
                <a:cxn ang="0">
                  <a:pos x="259" y="7"/>
                </a:cxn>
                <a:cxn ang="0">
                  <a:pos x="258" y="3"/>
                </a:cxn>
                <a:cxn ang="0">
                  <a:pos x="254" y="0"/>
                </a:cxn>
                <a:cxn ang="0">
                  <a:pos x="251" y="1"/>
                </a:cxn>
                <a:cxn ang="0">
                  <a:pos x="250" y="1"/>
                </a:cxn>
                <a:cxn ang="0">
                  <a:pos x="250" y="1"/>
                </a:cxn>
              </a:cxnLst>
              <a:rect l="0" t="0" r="r" b="b"/>
              <a:pathLst>
                <a:path w="259" h="171">
                  <a:moveTo>
                    <a:pt x="250" y="1"/>
                  </a:moveTo>
                  <a:lnTo>
                    <a:pt x="250" y="1"/>
                  </a:lnTo>
                  <a:lnTo>
                    <a:pt x="237" y="12"/>
                  </a:lnTo>
                  <a:lnTo>
                    <a:pt x="223" y="21"/>
                  </a:lnTo>
                  <a:lnTo>
                    <a:pt x="192" y="38"/>
                  </a:lnTo>
                  <a:lnTo>
                    <a:pt x="192" y="38"/>
                  </a:lnTo>
                  <a:lnTo>
                    <a:pt x="123" y="84"/>
                  </a:lnTo>
                  <a:lnTo>
                    <a:pt x="123" y="84"/>
                  </a:lnTo>
                  <a:lnTo>
                    <a:pt x="92" y="103"/>
                  </a:lnTo>
                  <a:lnTo>
                    <a:pt x="62" y="120"/>
                  </a:lnTo>
                  <a:lnTo>
                    <a:pt x="30" y="140"/>
                  </a:lnTo>
                  <a:lnTo>
                    <a:pt x="16" y="150"/>
                  </a:lnTo>
                  <a:lnTo>
                    <a:pt x="3" y="162"/>
                  </a:lnTo>
                  <a:lnTo>
                    <a:pt x="3" y="162"/>
                  </a:lnTo>
                  <a:lnTo>
                    <a:pt x="2" y="163"/>
                  </a:lnTo>
                  <a:lnTo>
                    <a:pt x="0" y="166"/>
                  </a:lnTo>
                  <a:lnTo>
                    <a:pt x="2" y="167"/>
                  </a:lnTo>
                  <a:lnTo>
                    <a:pt x="3" y="170"/>
                  </a:lnTo>
                  <a:lnTo>
                    <a:pt x="7" y="171"/>
                  </a:lnTo>
                  <a:lnTo>
                    <a:pt x="8" y="171"/>
                  </a:lnTo>
                  <a:lnTo>
                    <a:pt x="11" y="170"/>
                  </a:lnTo>
                  <a:lnTo>
                    <a:pt x="11" y="170"/>
                  </a:lnTo>
                  <a:lnTo>
                    <a:pt x="25" y="158"/>
                  </a:lnTo>
                  <a:lnTo>
                    <a:pt x="41" y="146"/>
                  </a:lnTo>
                  <a:lnTo>
                    <a:pt x="72" y="127"/>
                  </a:lnTo>
                  <a:lnTo>
                    <a:pt x="105" y="107"/>
                  </a:lnTo>
                  <a:lnTo>
                    <a:pt x="136" y="88"/>
                  </a:lnTo>
                  <a:lnTo>
                    <a:pt x="136" y="88"/>
                  </a:lnTo>
                  <a:lnTo>
                    <a:pt x="207" y="42"/>
                  </a:lnTo>
                  <a:lnTo>
                    <a:pt x="207" y="42"/>
                  </a:lnTo>
                  <a:lnTo>
                    <a:pt x="233" y="27"/>
                  </a:lnTo>
                  <a:lnTo>
                    <a:pt x="246" y="20"/>
                  </a:lnTo>
                  <a:lnTo>
                    <a:pt x="258" y="10"/>
                  </a:lnTo>
                  <a:lnTo>
                    <a:pt x="258" y="10"/>
                  </a:lnTo>
                  <a:lnTo>
                    <a:pt x="259" y="8"/>
                  </a:lnTo>
                  <a:lnTo>
                    <a:pt x="259" y="7"/>
                  </a:lnTo>
                  <a:lnTo>
                    <a:pt x="258" y="3"/>
                  </a:lnTo>
                  <a:lnTo>
                    <a:pt x="254" y="0"/>
                  </a:lnTo>
                  <a:lnTo>
                    <a:pt x="251" y="1"/>
                  </a:lnTo>
                  <a:lnTo>
                    <a:pt x="250" y="1"/>
                  </a:lnTo>
                  <a:lnTo>
                    <a:pt x="25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81" name="Freeform 1193"/>
            <p:cNvSpPr/>
            <p:nvPr/>
          </p:nvSpPr>
          <p:spPr bwMode="auto">
            <a:xfrm>
              <a:off x="5853113" y="2078038"/>
              <a:ext cx="101600" cy="65088"/>
            </a:xfrm>
            <a:custGeom>
              <a:avLst/>
              <a:gdLst/>
              <a:ahLst/>
              <a:cxnLst>
                <a:cxn ang="0">
                  <a:pos x="247" y="0"/>
                </a:cxn>
                <a:cxn ang="0">
                  <a:pos x="247" y="0"/>
                </a:cxn>
                <a:cxn ang="0">
                  <a:pos x="229" y="11"/>
                </a:cxn>
                <a:cxn ang="0">
                  <a:pos x="212" y="21"/>
                </a:cxn>
                <a:cxn ang="0">
                  <a:pos x="195" y="33"/>
                </a:cxn>
                <a:cxn ang="0">
                  <a:pos x="177" y="42"/>
                </a:cxn>
                <a:cxn ang="0">
                  <a:pos x="177" y="42"/>
                </a:cxn>
                <a:cxn ang="0">
                  <a:pos x="141" y="60"/>
                </a:cxn>
                <a:cxn ang="0">
                  <a:pos x="106" y="79"/>
                </a:cxn>
                <a:cxn ang="0">
                  <a:pos x="106" y="79"/>
                </a:cxn>
                <a:cxn ang="0">
                  <a:pos x="90" y="89"/>
                </a:cxn>
                <a:cxn ang="0">
                  <a:pos x="73" y="101"/>
                </a:cxn>
                <a:cxn ang="0">
                  <a:pos x="58" y="111"/>
                </a:cxn>
                <a:cxn ang="0">
                  <a:pos x="42" y="122"/>
                </a:cxn>
                <a:cxn ang="0">
                  <a:pos x="42" y="122"/>
                </a:cxn>
                <a:cxn ang="0">
                  <a:pos x="30" y="128"/>
                </a:cxn>
                <a:cxn ang="0">
                  <a:pos x="18" y="135"/>
                </a:cxn>
                <a:cxn ang="0">
                  <a:pos x="9" y="144"/>
                </a:cxn>
                <a:cxn ang="0">
                  <a:pos x="5" y="149"/>
                </a:cxn>
                <a:cxn ang="0">
                  <a:pos x="1" y="155"/>
                </a:cxn>
                <a:cxn ang="0">
                  <a:pos x="1" y="155"/>
                </a:cxn>
                <a:cxn ang="0">
                  <a:pos x="0" y="157"/>
                </a:cxn>
                <a:cxn ang="0">
                  <a:pos x="1" y="160"/>
                </a:cxn>
                <a:cxn ang="0">
                  <a:pos x="4" y="162"/>
                </a:cxn>
                <a:cxn ang="0">
                  <a:pos x="8" y="164"/>
                </a:cxn>
                <a:cxn ang="0">
                  <a:pos x="9" y="162"/>
                </a:cxn>
                <a:cxn ang="0">
                  <a:pos x="12" y="161"/>
                </a:cxn>
                <a:cxn ang="0">
                  <a:pos x="12" y="161"/>
                </a:cxn>
                <a:cxn ang="0">
                  <a:pos x="16" y="153"/>
                </a:cxn>
                <a:cxn ang="0">
                  <a:pos x="22" y="147"/>
                </a:cxn>
                <a:cxn ang="0">
                  <a:pos x="29" y="142"/>
                </a:cxn>
                <a:cxn ang="0">
                  <a:pos x="35" y="138"/>
                </a:cxn>
                <a:cxn ang="0">
                  <a:pos x="51" y="128"/>
                </a:cxn>
                <a:cxn ang="0">
                  <a:pos x="67" y="121"/>
                </a:cxn>
                <a:cxn ang="0">
                  <a:pos x="67" y="121"/>
                </a:cxn>
                <a:cxn ang="0">
                  <a:pos x="81" y="111"/>
                </a:cxn>
                <a:cxn ang="0">
                  <a:pos x="97" y="101"/>
                </a:cxn>
                <a:cxn ang="0">
                  <a:pos x="111" y="91"/>
                </a:cxn>
                <a:cxn ang="0">
                  <a:pos x="127" y="81"/>
                </a:cxn>
                <a:cxn ang="0">
                  <a:pos x="127" y="81"/>
                </a:cxn>
                <a:cxn ang="0">
                  <a:pos x="160" y="66"/>
                </a:cxn>
                <a:cxn ang="0">
                  <a:pos x="191" y="49"/>
                </a:cxn>
                <a:cxn ang="0">
                  <a:pos x="191" y="49"/>
                </a:cxn>
                <a:cxn ang="0">
                  <a:pos x="207" y="40"/>
                </a:cxn>
                <a:cxn ang="0">
                  <a:pos x="222" y="29"/>
                </a:cxn>
                <a:cxn ang="0">
                  <a:pos x="237" y="20"/>
                </a:cxn>
                <a:cxn ang="0">
                  <a:pos x="253" y="11"/>
                </a:cxn>
                <a:cxn ang="0">
                  <a:pos x="253" y="11"/>
                </a:cxn>
                <a:cxn ang="0">
                  <a:pos x="255" y="8"/>
                </a:cxn>
                <a:cxn ang="0">
                  <a:pos x="255" y="7"/>
                </a:cxn>
                <a:cxn ang="0">
                  <a:pos x="255" y="3"/>
                </a:cxn>
                <a:cxn ang="0">
                  <a:pos x="251" y="0"/>
                </a:cxn>
                <a:cxn ang="0">
                  <a:pos x="250" y="0"/>
                </a:cxn>
                <a:cxn ang="0">
                  <a:pos x="247" y="0"/>
                </a:cxn>
                <a:cxn ang="0">
                  <a:pos x="247" y="0"/>
                </a:cxn>
              </a:cxnLst>
              <a:rect l="0" t="0" r="r" b="b"/>
              <a:pathLst>
                <a:path w="255" h="164">
                  <a:moveTo>
                    <a:pt x="247" y="0"/>
                  </a:moveTo>
                  <a:lnTo>
                    <a:pt x="247" y="0"/>
                  </a:lnTo>
                  <a:lnTo>
                    <a:pt x="229" y="11"/>
                  </a:lnTo>
                  <a:lnTo>
                    <a:pt x="212" y="21"/>
                  </a:lnTo>
                  <a:lnTo>
                    <a:pt x="195" y="33"/>
                  </a:lnTo>
                  <a:lnTo>
                    <a:pt x="177" y="42"/>
                  </a:lnTo>
                  <a:lnTo>
                    <a:pt x="177" y="42"/>
                  </a:lnTo>
                  <a:lnTo>
                    <a:pt x="141" y="60"/>
                  </a:lnTo>
                  <a:lnTo>
                    <a:pt x="106" y="79"/>
                  </a:lnTo>
                  <a:lnTo>
                    <a:pt x="106" y="79"/>
                  </a:lnTo>
                  <a:lnTo>
                    <a:pt x="90" y="89"/>
                  </a:lnTo>
                  <a:lnTo>
                    <a:pt x="73" y="101"/>
                  </a:lnTo>
                  <a:lnTo>
                    <a:pt x="58" y="111"/>
                  </a:lnTo>
                  <a:lnTo>
                    <a:pt x="42" y="122"/>
                  </a:lnTo>
                  <a:lnTo>
                    <a:pt x="42" y="122"/>
                  </a:lnTo>
                  <a:lnTo>
                    <a:pt x="30" y="128"/>
                  </a:lnTo>
                  <a:lnTo>
                    <a:pt x="18" y="135"/>
                  </a:lnTo>
                  <a:lnTo>
                    <a:pt x="9" y="144"/>
                  </a:lnTo>
                  <a:lnTo>
                    <a:pt x="5" y="149"/>
                  </a:lnTo>
                  <a:lnTo>
                    <a:pt x="1" y="155"/>
                  </a:lnTo>
                  <a:lnTo>
                    <a:pt x="1" y="155"/>
                  </a:lnTo>
                  <a:lnTo>
                    <a:pt x="0" y="157"/>
                  </a:lnTo>
                  <a:lnTo>
                    <a:pt x="1" y="160"/>
                  </a:lnTo>
                  <a:lnTo>
                    <a:pt x="4" y="162"/>
                  </a:lnTo>
                  <a:lnTo>
                    <a:pt x="8" y="164"/>
                  </a:lnTo>
                  <a:lnTo>
                    <a:pt x="9" y="162"/>
                  </a:lnTo>
                  <a:lnTo>
                    <a:pt x="12" y="161"/>
                  </a:lnTo>
                  <a:lnTo>
                    <a:pt x="12" y="161"/>
                  </a:lnTo>
                  <a:lnTo>
                    <a:pt x="16" y="153"/>
                  </a:lnTo>
                  <a:lnTo>
                    <a:pt x="22" y="147"/>
                  </a:lnTo>
                  <a:lnTo>
                    <a:pt x="29" y="142"/>
                  </a:lnTo>
                  <a:lnTo>
                    <a:pt x="35" y="138"/>
                  </a:lnTo>
                  <a:lnTo>
                    <a:pt x="51" y="128"/>
                  </a:lnTo>
                  <a:lnTo>
                    <a:pt x="67" y="121"/>
                  </a:lnTo>
                  <a:lnTo>
                    <a:pt x="67" y="121"/>
                  </a:lnTo>
                  <a:lnTo>
                    <a:pt x="81" y="111"/>
                  </a:lnTo>
                  <a:lnTo>
                    <a:pt x="97" y="101"/>
                  </a:lnTo>
                  <a:lnTo>
                    <a:pt x="111" y="91"/>
                  </a:lnTo>
                  <a:lnTo>
                    <a:pt x="127" y="81"/>
                  </a:lnTo>
                  <a:lnTo>
                    <a:pt x="127" y="81"/>
                  </a:lnTo>
                  <a:lnTo>
                    <a:pt x="160" y="66"/>
                  </a:lnTo>
                  <a:lnTo>
                    <a:pt x="191" y="49"/>
                  </a:lnTo>
                  <a:lnTo>
                    <a:pt x="191" y="49"/>
                  </a:lnTo>
                  <a:lnTo>
                    <a:pt x="207" y="40"/>
                  </a:lnTo>
                  <a:lnTo>
                    <a:pt x="222" y="29"/>
                  </a:lnTo>
                  <a:lnTo>
                    <a:pt x="237" y="20"/>
                  </a:lnTo>
                  <a:lnTo>
                    <a:pt x="253" y="11"/>
                  </a:lnTo>
                  <a:lnTo>
                    <a:pt x="253" y="11"/>
                  </a:lnTo>
                  <a:lnTo>
                    <a:pt x="255" y="8"/>
                  </a:lnTo>
                  <a:lnTo>
                    <a:pt x="255" y="7"/>
                  </a:lnTo>
                  <a:lnTo>
                    <a:pt x="255" y="3"/>
                  </a:lnTo>
                  <a:lnTo>
                    <a:pt x="251" y="0"/>
                  </a:lnTo>
                  <a:lnTo>
                    <a:pt x="250" y="0"/>
                  </a:lnTo>
                  <a:lnTo>
                    <a:pt x="247" y="0"/>
                  </a:lnTo>
                  <a:lnTo>
                    <a:pt x="247"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82" name="Freeform 1194"/>
            <p:cNvSpPr/>
            <p:nvPr/>
          </p:nvSpPr>
          <p:spPr bwMode="auto">
            <a:xfrm>
              <a:off x="5859463" y="2103438"/>
              <a:ext cx="103188" cy="69850"/>
            </a:xfrm>
            <a:custGeom>
              <a:avLst/>
              <a:gdLst/>
              <a:ahLst/>
              <a:cxnLst>
                <a:cxn ang="0">
                  <a:pos x="255" y="0"/>
                </a:cxn>
                <a:cxn ang="0">
                  <a:pos x="255" y="0"/>
                </a:cxn>
                <a:cxn ang="0">
                  <a:pos x="238" y="8"/>
                </a:cxn>
                <a:cxn ang="0">
                  <a:pos x="220" y="17"/>
                </a:cxn>
                <a:cxn ang="0">
                  <a:pos x="187" y="38"/>
                </a:cxn>
                <a:cxn ang="0">
                  <a:pos x="187" y="38"/>
                </a:cxn>
                <a:cxn ang="0">
                  <a:pos x="106" y="85"/>
                </a:cxn>
                <a:cxn ang="0">
                  <a:pos x="106" y="85"/>
                </a:cxn>
                <a:cxn ang="0">
                  <a:pos x="87" y="96"/>
                </a:cxn>
                <a:cxn ang="0">
                  <a:pos x="70" y="109"/>
                </a:cxn>
                <a:cxn ang="0">
                  <a:pos x="36" y="134"/>
                </a:cxn>
                <a:cxn ang="0">
                  <a:pos x="36" y="134"/>
                </a:cxn>
                <a:cxn ang="0">
                  <a:pos x="15" y="148"/>
                </a:cxn>
                <a:cxn ang="0">
                  <a:pos x="6" y="157"/>
                </a:cxn>
                <a:cxn ang="0">
                  <a:pos x="2" y="163"/>
                </a:cxn>
                <a:cxn ang="0">
                  <a:pos x="0" y="168"/>
                </a:cxn>
                <a:cxn ang="0">
                  <a:pos x="0" y="168"/>
                </a:cxn>
                <a:cxn ang="0">
                  <a:pos x="0" y="170"/>
                </a:cxn>
                <a:cxn ang="0">
                  <a:pos x="0" y="173"/>
                </a:cxn>
                <a:cxn ang="0">
                  <a:pos x="2" y="174"/>
                </a:cxn>
                <a:cxn ang="0">
                  <a:pos x="4" y="176"/>
                </a:cxn>
                <a:cxn ang="0">
                  <a:pos x="8" y="174"/>
                </a:cxn>
                <a:cxn ang="0">
                  <a:pos x="10" y="173"/>
                </a:cxn>
                <a:cxn ang="0">
                  <a:pos x="12" y="172"/>
                </a:cxn>
                <a:cxn ang="0">
                  <a:pos x="12" y="172"/>
                </a:cxn>
                <a:cxn ang="0">
                  <a:pos x="14" y="166"/>
                </a:cxn>
                <a:cxn ang="0">
                  <a:pos x="19" y="160"/>
                </a:cxn>
                <a:cxn ang="0">
                  <a:pos x="32" y="149"/>
                </a:cxn>
                <a:cxn ang="0">
                  <a:pos x="57" y="132"/>
                </a:cxn>
                <a:cxn ang="0">
                  <a:pos x="57" y="132"/>
                </a:cxn>
                <a:cxn ang="0">
                  <a:pos x="89" y="110"/>
                </a:cxn>
                <a:cxn ang="0">
                  <a:pos x="120" y="89"/>
                </a:cxn>
                <a:cxn ang="0">
                  <a:pos x="120" y="89"/>
                </a:cxn>
                <a:cxn ang="0">
                  <a:pos x="183" y="53"/>
                </a:cxn>
                <a:cxn ang="0">
                  <a:pos x="183" y="53"/>
                </a:cxn>
                <a:cxn ang="0">
                  <a:pos x="220" y="30"/>
                </a:cxn>
                <a:cxn ang="0">
                  <a:pos x="239" y="20"/>
                </a:cxn>
                <a:cxn ang="0">
                  <a:pos x="248" y="16"/>
                </a:cxn>
                <a:cxn ang="0">
                  <a:pos x="259" y="12"/>
                </a:cxn>
                <a:cxn ang="0">
                  <a:pos x="259" y="12"/>
                </a:cxn>
                <a:cxn ang="0">
                  <a:pos x="260" y="11"/>
                </a:cxn>
                <a:cxn ang="0">
                  <a:pos x="261" y="8"/>
                </a:cxn>
                <a:cxn ang="0">
                  <a:pos x="261" y="4"/>
                </a:cxn>
                <a:cxn ang="0">
                  <a:pos x="260" y="2"/>
                </a:cxn>
                <a:cxn ang="0">
                  <a:pos x="257" y="0"/>
                </a:cxn>
                <a:cxn ang="0">
                  <a:pos x="255" y="0"/>
                </a:cxn>
                <a:cxn ang="0">
                  <a:pos x="255" y="0"/>
                </a:cxn>
              </a:cxnLst>
              <a:rect l="0" t="0" r="r" b="b"/>
              <a:pathLst>
                <a:path w="261" h="176">
                  <a:moveTo>
                    <a:pt x="255" y="0"/>
                  </a:moveTo>
                  <a:lnTo>
                    <a:pt x="255" y="0"/>
                  </a:lnTo>
                  <a:lnTo>
                    <a:pt x="238" y="8"/>
                  </a:lnTo>
                  <a:lnTo>
                    <a:pt x="220" y="17"/>
                  </a:lnTo>
                  <a:lnTo>
                    <a:pt x="187" y="38"/>
                  </a:lnTo>
                  <a:lnTo>
                    <a:pt x="187" y="38"/>
                  </a:lnTo>
                  <a:lnTo>
                    <a:pt x="106" y="85"/>
                  </a:lnTo>
                  <a:lnTo>
                    <a:pt x="106" y="85"/>
                  </a:lnTo>
                  <a:lnTo>
                    <a:pt x="87" y="96"/>
                  </a:lnTo>
                  <a:lnTo>
                    <a:pt x="70" y="109"/>
                  </a:lnTo>
                  <a:lnTo>
                    <a:pt x="36" y="134"/>
                  </a:lnTo>
                  <a:lnTo>
                    <a:pt x="36" y="134"/>
                  </a:lnTo>
                  <a:lnTo>
                    <a:pt x="15" y="148"/>
                  </a:lnTo>
                  <a:lnTo>
                    <a:pt x="6" y="157"/>
                  </a:lnTo>
                  <a:lnTo>
                    <a:pt x="2" y="163"/>
                  </a:lnTo>
                  <a:lnTo>
                    <a:pt x="0" y="168"/>
                  </a:lnTo>
                  <a:lnTo>
                    <a:pt x="0" y="168"/>
                  </a:lnTo>
                  <a:lnTo>
                    <a:pt x="0" y="170"/>
                  </a:lnTo>
                  <a:lnTo>
                    <a:pt x="0" y="173"/>
                  </a:lnTo>
                  <a:lnTo>
                    <a:pt x="2" y="174"/>
                  </a:lnTo>
                  <a:lnTo>
                    <a:pt x="4" y="176"/>
                  </a:lnTo>
                  <a:lnTo>
                    <a:pt x="8" y="174"/>
                  </a:lnTo>
                  <a:lnTo>
                    <a:pt x="10" y="173"/>
                  </a:lnTo>
                  <a:lnTo>
                    <a:pt x="12" y="172"/>
                  </a:lnTo>
                  <a:lnTo>
                    <a:pt x="12" y="172"/>
                  </a:lnTo>
                  <a:lnTo>
                    <a:pt x="14" y="166"/>
                  </a:lnTo>
                  <a:lnTo>
                    <a:pt x="19" y="160"/>
                  </a:lnTo>
                  <a:lnTo>
                    <a:pt x="32" y="149"/>
                  </a:lnTo>
                  <a:lnTo>
                    <a:pt x="57" y="132"/>
                  </a:lnTo>
                  <a:lnTo>
                    <a:pt x="57" y="132"/>
                  </a:lnTo>
                  <a:lnTo>
                    <a:pt x="89" y="110"/>
                  </a:lnTo>
                  <a:lnTo>
                    <a:pt x="120" y="89"/>
                  </a:lnTo>
                  <a:lnTo>
                    <a:pt x="120" y="89"/>
                  </a:lnTo>
                  <a:lnTo>
                    <a:pt x="183" y="53"/>
                  </a:lnTo>
                  <a:lnTo>
                    <a:pt x="183" y="53"/>
                  </a:lnTo>
                  <a:lnTo>
                    <a:pt x="220" y="30"/>
                  </a:lnTo>
                  <a:lnTo>
                    <a:pt x="239" y="20"/>
                  </a:lnTo>
                  <a:lnTo>
                    <a:pt x="248" y="16"/>
                  </a:lnTo>
                  <a:lnTo>
                    <a:pt x="259" y="12"/>
                  </a:lnTo>
                  <a:lnTo>
                    <a:pt x="259" y="12"/>
                  </a:lnTo>
                  <a:lnTo>
                    <a:pt x="260" y="11"/>
                  </a:lnTo>
                  <a:lnTo>
                    <a:pt x="261" y="8"/>
                  </a:lnTo>
                  <a:lnTo>
                    <a:pt x="261" y="4"/>
                  </a:lnTo>
                  <a:lnTo>
                    <a:pt x="260" y="2"/>
                  </a:lnTo>
                  <a:lnTo>
                    <a:pt x="257" y="0"/>
                  </a:lnTo>
                  <a:lnTo>
                    <a:pt x="255" y="0"/>
                  </a:lnTo>
                  <a:lnTo>
                    <a:pt x="255"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83" name="Freeform 1195"/>
            <p:cNvSpPr/>
            <p:nvPr/>
          </p:nvSpPr>
          <p:spPr bwMode="auto">
            <a:xfrm>
              <a:off x="5856288" y="2139950"/>
              <a:ext cx="104775" cy="73025"/>
            </a:xfrm>
            <a:custGeom>
              <a:avLst/>
              <a:gdLst/>
              <a:ahLst/>
              <a:cxnLst>
                <a:cxn ang="0">
                  <a:pos x="256" y="1"/>
                </a:cxn>
                <a:cxn ang="0">
                  <a:pos x="256" y="1"/>
                </a:cxn>
                <a:cxn ang="0">
                  <a:pos x="245" y="13"/>
                </a:cxn>
                <a:cxn ang="0">
                  <a:pos x="230" y="22"/>
                </a:cxn>
                <a:cxn ang="0">
                  <a:pos x="216" y="31"/>
                </a:cxn>
                <a:cxn ang="0">
                  <a:pos x="201" y="39"/>
                </a:cxn>
                <a:cxn ang="0">
                  <a:pos x="201" y="39"/>
                </a:cxn>
                <a:cxn ang="0">
                  <a:pos x="179" y="51"/>
                </a:cxn>
                <a:cxn ang="0">
                  <a:pos x="157" y="65"/>
                </a:cxn>
                <a:cxn ang="0">
                  <a:pos x="135" y="81"/>
                </a:cxn>
                <a:cxn ang="0">
                  <a:pos x="114" y="95"/>
                </a:cxn>
                <a:cxn ang="0">
                  <a:pos x="114" y="95"/>
                </a:cxn>
                <a:cxn ang="0">
                  <a:pos x="95" y="107"/>
                </a:cxn>
                <a:cxn ang="0">
                  <a:pos x="77" y="120"/>
                </a:cxn>
                <a:cxn ang="0">
                  <a:pos x="59" y="132"/>
                </a:cxn>
                <a:cxn ang="0">
                  <a:pos x="40" y="144"/>
                </a:cxn>
                <a:cxn ang="0">
                  <a:pos x="40" y="144"/>
                </a:cxn>
                <a:cxn ang="0">
                  <a:pos x="18" y="156"/>
                </a:cxn>
                <a:cxn ang="0">
                  <a:pos x="13" y="159"/>
                </a:cxn>
                <a:cxn ang="0">
                  <a:pos x="8" y="163"/>
                </a:cxn>
                <a:cxn ang="0">
                  <a:pos x="4" y="169"/>
                </a:cxn>
                <a:cxn ang="0">
                  <a:pos x="1" y="174"/>
                </a:cxn>
                <a:cxn ang="0">
                  <a:pos x="1" y="174"/>
                </a:cxn>
                <a:cxn ang="0">
                  <a:pos x="0" y="176"/>
                </a:cxn>
                <a:cxn ang="0">
                  <a:pos x="1" y="179"/>
                </a:cxn>
                <a:cxn ang="0">
                  <a:pos x="4" y="182"/>
                </a:cxn>
                <a:cxn ang="0">
                  <a:pos x="5" y="183"/>
                </a:cxn>
                <a:cxn ang="0">
                  <a:pos x="8" y="183"/>
                </a:cxn>
                <a:cxn ang="0">
                  <a:pos x="9" y="182"/>
                </a:cxn>
                <a:cxn ang="0">
                  <a:pos x="10" y="179"/>
                </a:cxn>
                <a:cxn ang="0">
                  <a:pos x="10" y="179"/>
                </a:cxn>
                <a:cxn ang="0">
                  <a:pos x="14" y="174"/>
                </a:cxn>
                <a:cxn ang="0">
                  <a:pos x="21" y="167"/>
                </a:cxn>
                <a:cxn ang="0">
                  <a:pos x="29" y="162"/>
                </a:cxn>
                <a:cxn ang="0">
                  <a:pos x="37" y="157"/>
                </a:cxn>
                <a:cxn ang="0">
                  <a:pos x="54" y="148"/>
                </a:cxn>
                <a:cxn ang="0">
                  <a:pos x="68" y="139"/>
                </a:cxn>
                <a:cxn ang="0">
                  <a:pos x="68" y="139"/>
                </a:cxn>
                <a:cxn ang="0">
                  <a:pos x="86" y="125"/>
                </a:cxn>
                <a:cxn ang="0">
                  <a:pos x="106" y="112"/>
                </a:cxn>
                <a:cxn ang="0">
                  <a:pos x="145" y="89"/>
                </a:cxn>
                <a:cxn ang="0">
                  <a:pos x="145" y="89"/>
                </a:cxn>
                <a:cxn ang="0">
                  <a:pos x="183" y="63"/>
                </a:cxn>
                <a:cxn ang="0">
                  <a:pos x="203" y="51"/>
                </a:cxn>
                <a:cxn ang="0">
                  <a:pos x="224" y="40"/>
                </a:cxn>
                <a:cxn ang="0">
                  <a:pos x="224" y="40"/>
                </a:cxn>
                <a:cxn ang="0">
                  <a:pos x="234" y="34"/>
                </a:cxn>
                <a:cxn ang="0">
                  <a:pos x="246" y="26"/>
                </a:cxn>
                <a:cxn ang="0">
                  <a:pos x="256" y="18"/>
                </a:cxn>
                <a:cxn ang="0">
                  <a:pos x="265" y="9"/>
                </a:cxn>
                <a:cxn ang="0">
                  <a:pos x="265" y="9"/>
                </a:cxn>
                <a:cxn ang="0">
                  <a:pos x="267" y="8"/>
                </a:cxn>
                <a:cxn ang="0">
                  <a:pos x="267" y="5"/>
                </a:cxn>
                <a:cxn ang="0">
                  <a:pos x="265" y="1"/>
                </a:cxn>
                <a:cxn ang="0">
                  <a:pos x="262" y="0"/>
                </a:cxn>
                <a:cxn ang="0">
                  <a:pos x="259" y="0"/>
                </a:cxn>
                <a:cxn ang="0">
                  <a:pos x="256" y="1"/>
                </a:cxn>
                <a:cxn ang="0">
                  <a:pos x="256" y="1"/>
                </a:cxn>
              </a:cxnLst>
              <a:rect l="0" t="0" r="r" b="b"/>
              <a:pathLst>
                <a:path w="267" h="183">
                  <a:moveTo>
                    <a:pt x="256" y="1"/>
                  </a:moveTo>
                  <a:lnTo>
                    <a:pt x="256" y="1"/>
                  </a:lnTo>
                  <a:lnTo>
                    <a:pt x="245" y="13"/>
                  </a:lnTo>
                  <a:lnTo>
                    <a:pt x="230" y="22"/>
                  </a:lnTo>
                  <a:lnTo>
                    <a:pt x="216" y="31"/>
                  </a:lnTo>
                  <a:lnTo>
                    <a:pt x="201" y="39"/>
                  </a:lnTo>
                  <a:lnTo>
                    <a:pt x="201" y="39"/>
                  </a:lnTo>
                  <a:lnTo>
                    <a:pt x="179" y="51"/>
                  </a:lnTo>
                  <a:lnTo>
                    <a:pt x="157" y="65"/>
                  </a:lnTo>
                  <a:lnTo>
                    <a:pt x="135" y="81"/>
                  </a:lnTo>
                  <a:lnTo>
                    <a:pt x="114" y="95"/>
                  </a:lnTo>
                  <a:lnTo>
                    <a:pt x="114" y="95"/>
                  </a:lnTo>
                  <a:lnTo>
                    <a:pt x="95" y="107"/>
                  </a:lnTo>
                  <a:lnTo>
                    <a:pt x="77" y="120"/>
                  </a:lnTo>
                  <a:lnTo>
                    <a:pt x="59" y="132"/>
                  </a:lnTo>
                  <a:lnTo>
                    <a:pt x="40" y="144"/>
                  </a:lnTo>
                  <a:lnTo>
                    <a:pt x="40" y="144"/>
                  </a:lnTo>
                  <a:lnTo>
                    <a:pt x="18" y="156"/>
                  </a:lnTo>
                  <a:lnTo>
                    <a:pt x="13" y="159"/>
                  </a:lnTo>
                  <a:lnTo>
                    <a:pt x="8" y="163"/>
                  </a:lnTo>
                  <a:lnTo>
                    <a:pt x="4" y="169"/>
                  </a:lnTo>
                  <a:lnTo>
                    <a:pt x="1" y="174"/>
                  </a:lnTo>
                  <a:lnTo>
                    <a:pt x="1" y="174"/>
                  </a:lnTo>
                  <a:lnTo>
                    <a:pt x="0" y="176"/>
                  </a:lnTo>
                  <a:lnTo>
                    <a:pt x="1" y="179"/>
                  </a:lnTo>
                  <a:lnTo>
                    <a:pt x="4" y="182"/>
                  </a:lnTo>
                  <a:lnTo>
                    <a:pt x="5" y="183"/>
                  </a:lnTo>
                  <a:lnTo>
                    <a:pt x="8" y="183"/>
                  </a:lnTo>
                  <a:lnTo>
                    <a:pt x="9" y="182"/>
                  </a:lnTo>
                  <a:lnTo>
                    <a:pt x="10" y="179"/>
                  </a:lnTo>
                  <a:lnTo>
                    <a:pt x="10" y="179"/>
                  </a:lnTo>
                  <a:lnTo>
                    <a:pt x="14" y="174"/>
                  </a:lnTo>
                  <a:lnTo>
                    <a:pt x="21" y="167"/>
                  </a:lnTo>
                  <a:lnTo>
                    <a:pt x="29" y="162"/>
                  </a:lnTo>
                  <a:lnTo>
                    <a:pt x="37" y="157"/>
                  </a:lnTo>
                  <a:lnTo>
                    <a:pt x="54" y="148"/>
                  </a:lnTo>
                  <a:lnTo>
                    <a:pt x="68" y="139"/>
                  </a:lnTo>
                  <a:lnTo>
                    <a:pt x="68" y="139"/>
                  </a:lnTo>
                  <a:lnTo>
                    <a:pt x="86" y="125"/>
                  </a:lnTo>
                  <a:lnTo>
                    <a:pt x="106" y="112"/>
                  </a:lnTo>
                  <a:lnTo>
                    <a:pt x="145" y="89"/>
                  </a:lnTo>
                  <a:lnTo>
                    <a:pt x="145" y="89"/>
                  </a:lnTo>
                  <a:lnTo>
                    <a:pt x="183" y="63"/>
                  </a:lnTo>
                  <a:lnTo>
                    <a:pt x="203" y="51"/>
                  </a:lnTo>
                  <a:lnTo>
                    <a:pt x="224" y="40"/>
                  </a:lnTo>
                  <a:lnTo>
                    <a:pt x="224" y="40"/>
                  </a:lnTo>
                  <a:lnTo>
                    <a:pt x="234" y="34"/>
                  </a:lnTo>
                  <a:lnTo>
                    <a:pt x="246" y="26"/>
                  </a:lnTo>
                  <a:lnTo>
                    <a:pt x="256" y="18"/>
                  </a:lnTo>
                  <a:lnTo>
                    <a:pt x="265" y="9"/>
                  </a:lnTo>
                  <a:lnTo>
                    <a:pt x="265" y="9"/>
                  </a:lnTo>
                  <a:lnTo>
                    <a:pt x="267" y="8"/>
                  </a:lnTo>
                  <a:lnTo>
                    <a:pt x="267" y="5"/>
                  </a:lnTo>
                  <a:lnTo>
                    <a:pt x="265" y="1"/>
                  </a:lnTo>
                  <a:lnTo>
                    <a:pt x="262" y="0"/>
                  </a:lnTo>
                  <a:lnTo>
                    <a:pt x="259" y="0"/>
                  </a:lnTo>
                  <a:lnTo>
                    <a:pt x="256" y="1"/>
                  </a:lnTo>
                  <a:lnTo>
                    <a:pt x="25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84" name="Freeform 1196"/>
            <p:cNvSpPr/>
            <p:nvPr/>
          </p:nvSpPr>
          <p:spPr bwMode="auto">
            <a:xfrm>
              <a:off x="5859463" y="2176463"/>
              <a:ext cx="106363" cy="69850"/>
            </a:xfrm>
            <a:custGeom>
              <a:avLst/>
              <a:gdLst/>
              <a:ahLst/>
              <a:cxnLst>
                <a:cxn ang="0">
                  <a:pos x="260" y="2"/>
                </a:cxn>
                <a:cxn ang="0">
                  <a:pos x="260" y="2"/>
                </a:cxn>
                <a:cxn ang="0">
                  <a:pos x="244" y="15"/>
                </a:cxn>
                <a:cxn ang="0">
                  <a:pos x="226" y="27"/>
                </a:cxn>
                <a:cxn ang="0">
                  <a:pos x="208" y="36"/>
                </a:cxn>
                <a:cxn ang="0">
                  <a:pos x="189" y="46"/>
                </a:cxn>
                <a:cxn ang="0">
                  <a:pos x="151" y="63"/>
                </a:cxn>
                <a:cxn ang="0">
                  <a:pos x="133" y="74"/>
                </a:cxn>
                <a:cxn ang="0">
                  <a:pos x="115" y="84"/>
                </a:cxn>
                <a:cxn ang="0">
                  <a:pos x="115" y="84"/>
                </a:cxn>
                <a:cxn ang="0">
                  <a:pos x="86" y="102"/>
                </a:cxn>
                <a:cxn ang="0">
                  <a:pos x="56" y="122"/>
                </a:cxn>
                <a:cxn ang="0">
                  <a:pos x="29" y="143"/>
                </a:cxn>
                <a:cxn ang="0">
                  <a:pos x="14" y="153"/>
                </a:cxn>
                <a:cxn ang="0">
                  <a:pos x="1" y="165"/>
                </a:cxn>
                <a:cxn ang="0">
                  <a:pos x="1" y="165"/>
                </a:cxn>
                <a:cxn ang="0">
                  <a:pos x="0" y="168"/>
                </a:cxn>
                <a:cxn ang="0">
                  <a:pos x="0" y="169"/>
                </a:cxn>
                <a:cxn ang="0">
                  <a:pos x="1" y="173"/>
                </a:cxn>
                <a:cxn ang="0">
                  <a:pos x="5" y="176"/>
                </a:cxn>
                <a:cxn ang="0">
                  <a:pos x="8" y="174"/>
                </a:cxn>
                <a:cxn ang="0">
                  <a:pos x="10" y="173"/>
                </a:cxn>
                <a:cxn ang="0">
                  <a:pos x="10" y="173"/>
                </a:cxn>
                <a:cxn ang="0">
                  <a:pos x="25" y="160"/>
                </a:cxn>
                <a:cxn ang="0">
                  <a:pos x="39" y="148"/>
                </a:cxn>
                <a:cxn ang="0">
                  <a:pos x="72" y="125"/>
                </a:cxn>
                <a:cxn ang="0">
                  <a:pos x="104" y="104"/>
                </a:cxn>
                <a:cxn ang="0">
                  <a:pos x="138" y="83"/>
                </a:cxn>
                <a:cxn ang="0">
                  <a:pos x="138" y="83"/>
                </a:cxn>
                <a:cxn ang="0">
                  <a:pos x="154" y="74"/>
                </a:cxn>
                <a:cxn ang="0">
                  <a:pos x="171" y="65"/>
                </a:cxn>
                <a:cxn ang="0">
                  <a:pos x="205" y="49"/>
                </a:cxn>
                <a:cxn ang="0">
                  <a:pos x="221" y="41"/>
                </a:cxn>
                <a:cxn ang="0">
                  <a:pos x="238" y="32"/>
                </a:cxn>
                <a:cxn ang="0">
                  <a:pos x="254" y="21"/>
                </a:cxn>
                <a:cxn ang="0">
                  <a:pos x="268" y="10"/>
                </a:cxn>
                <a:cxn ang="0">
                  <a:pos x="268" y="10"/>
                </a:cxn>
                <a:cxn ang="0">
                  <a:pos x="271" y="8"/>
                </a:cxn>
                <a:cxn ang="0">
                  <a:pos x="271" y="6"/>
                </a:cxn>
                <a:cxn ang="0">
                  <a:pos x="268" y="2"/>
                </a:cxn>
                <a:cxn ang="0">
                  <a:pos x="265" y="0"/>
                </a:cxn>
                <a:cxn ang="0">
                  <a:pos x="263" y="0"/>
                </a:cxn>
                <a:cxn ang="0">
                  <a:pos x="260" y="2"/>
                </a:cxn>
                <a:cxn ang="0">
                  <a:pos x="260" y="2"/>
                </a:cxn>
              </a:cxnLst>
              <a:rect l="0" t="0" r="r" b="b"/>
              <a:pathLst>
                <a:path w="271" h="176">
                  <a:moveTo>
                    <a:pt x="260" y="2"/>
                  </a:moveTo>
                  <a:lnTo>
                    <a:pt x="260" y="2"/>
                  </a:lnTo>
                  <a:lnTo>
                    <a:pt x="244" y="15"/>
                  </a:lnTo>
                  <a:lnTo>
                    <a:pt x="226" y="27"/>
                  </a:lnTo>
                  <a:lnTo>
                    <a:pt x="208" y="36"/>
                  </a:lnTo>
                  <a:lnTo>
                    <a:pt x="189" y="46"/>
                  </a:lnTo>
                  <a:lnTo>
                    <a:pt x="151" y="63"/>
                  </a:lnTo>
                  <a:lnTo>
                    <a:pt x="133" y="74"/>
                  </a:lnTo>
                  <a:lnTo>
                    <a:pt x="115" y="84"/>
                  </a:lnTo>
                  <a:lnTo>
                    <a:pt x="115" y="84"/>
                  </a:lnTo>
                  <a:lnTo>
                    <a:pt x="86" y="102"/>
                  </a:lnTo>
                  <a:lnTo>
                    <a:pt x="56" y="122"/>
                  </a:lnTo>
                  <a:lnTo>
                    <a:pt x="29" y="143"/>
                  </a:lnTo>
                  <a:lnTo>
                    <a:pt x="14" y="153"/>
                  </a:lnTo>
                  <a:lnTo>
                    <a:pt x="1" y="165"/>
                  </a:lnTo>
                  <a:lnTo>
                    <a:pt x="1" y="165"/>
                  </a:lnTo>
                  <a:lnTo>
                    <a:pt x="0" y="168"/>
                  </a:lnTo>
                  <a:lnTo>
                    <a:pt x="0" y="169"/>
                  </a:lnTo>
                  <a:lnTo>
                    <a:pt x="1" y="173"/>
                  </a:lnTo>
                  <a:lnTo>
                    <a:pt x="5" y="176"/>
                  </a:lnTo>
                  <a:lnTo>
                    <a:pt x="8" y="174"/>
                  </a:lnTo>
                  <a:lnTo>
                    <a:pt x="10" y="173"/>
                  </a:lnTo>
                  <a:lnTo>
                    <a:pt x="10" y="173"/>
                  </a:lnTo>
                  <a:lnTo>
                    <a:pt x="25" y="160"/>
                  </a:lnTo>
                  <a:lnTo>
                    <a:pt x="39" y="148"/>
                  </a:lnTo>
                  <a:lnTo>
                    <a:pt x="72" y="125"/>
                  </a:lnTo>
                  <a:lnTo>
                    <a:pt x="104" y="104"/>
                  </a:lnTo>
                  <a:lnTo>
                    <a:pt x="138" y="83"/>
                  </a:lnTo>
                  <a:lnTo>
                    <a:pt x="138" y="83"/>
                  </a:lnTo>
                  <a:lnTo>
                    <a:pt x="154" y="74"/>
                  </a:lnTo>
                  <a:lnTo>
                    <a:pt x="171" y="65"/>
                  </a:lnTo>
                  <a:lnTo>
                    <a:pt x="205" y="49"/>
                  </a:lnTo>
                  <a:lnTo>
                    <a:pt x="221" y="41"/>
                  </a:lnTo>
                  <a:lnTo>
                    <a:pt x="238" y="32"/>
                  </a:lnTo>
                  <a:lnTo>
                    <a:pt x="254" y="21"/>
                  </a:lnTo>
                  <a:lnTo>
                    <a:pt x="268" y="10"/>
                  </a:lnTo>
                  <a:lnTo>
                    <a:pt x="268" y="10"/>
                  </a:lnTo>
                  <a:lnTo>
                    <a:pt x="271" y="8"/>
                  </a:lnTo>
                  <a:lnTo>
                    <a:pt x="271" y="6"/>
                  </a:lnTo>
                  <a:lnTo>
                    <a:pt x="268" y="2"/>
                  </a:lnTo>
                  <a:lnTo>
                    <a:pt x="265" y="0"/>
                  </a:lnTo>
                  <a:lnTo>
                    <a:pt x="263" y="0"/>
                  </a:lnTo>
                  <a:lnTo>
                    <a:pt x="260" y="2"/>
                  </a:lnTo>
                  <a:lnTo>
                    <a:pt x="26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85" name="Freeform 1197"/>
            <p:cNvSpPr/>
            <p:nvPr/>
          </p:nvSpPr>
          <p:spPr bwMode="auto">
            <a:xfrm>
              <a:off x="5861051" y="2211388"/>
              <a:ext cx="111125" cy="73025"/>
            </a:xfrm>
            <a:custGeom>
              <a:avLst/>
              <a:gdLst/>
              <a:ahLst/>
              <a:cxnLst>
                <a:cxn ang="0">
                  <a:pos x="272" y="1"/>
                </a:cxn>
                <a:cxn ang="0">
                  <a:pos x="272" y="1"/>
                </a:cxn>
                <a:cxn ang="0">
                  <a:pos x="255" y="14"/>
                </a:cxn>
                <a:cxn ang="0">
                  <a:pos x="238" y="26"/>
                </a:cxn>
                <a:cxn ang="0">
                  <a:pos x="221" y="37"/>
                </a:cxn>
                <a:cxn ang="0">
                  <a:pos x="202" y="47"/>
                </a:cxn>
                <a:cxn ang="0">
                  <a:pos x="166" y="67"/>
                </a:cxn>
                <a:cxn ang="0">
                  <a:pos x="147" y="77"/>
                </a:cxn>
                <a:cxn ang="0">
                  <a:pos x="130" y="88"/>
                </a:cxn>
                <a:cxn ang="0">
                  <a:pos x="130" y="88"/>
                </a:cxn>
                <a:cxn ang="0">
                  <a:pos x="99" y="110"/>
                </a:cxn>
                <a:cxn ang="0">
                  <a:pos x="68" y="133"/>
                </a:cxn>
                <a:cxn ang="0">
                  <a:pos x="35" y="156"/>
                </a:cxn>
                <a:cxn ang="0">
                  <a:pos x="19" y="166"/>
                </a:cxn>
                <a:cxn ang="0">
                  <a:pos x="2" y="175"/>
                </a:cxn>
                <a:cxn ang="0">
                  <a:pos x="2" y="175"/>
                </a:cxn>
                <a:cxn ang="0">
                  <a:pos x="1" y="177"/>
                </a:cxn>
                <a:cxn ang="0">
                  <a:pos x="0" y="179"/>
                </a:cxn>
                <a:cxn ang="0">
                  <a:pos x="1" y="183"/>
                </a:cxn>
                <a:cxn ang="0">
                  <a:pos x="4" y="186"/>
                </a:cxn>
                <a:cxn ang="0">
                  <a:pos x="6" y="186"/>
                </a:cxn>
                <a:cxn ang="0">
                  <a:pos x="9" y="186"/>
                </a:cxn>
                <a:cxn ang="0">
                  <a:pos x="9" y="186"/>
                </a:cxn>
                <a:cxn ang="0">
                  <a:pos x="26" y="175"/>
                </a:cxn>
                <a:cxn ang="0">
                  <a:pos x="43" y="164"/>
                </a:cxn>
                <a:cxn ang="0">
                  <a:pos x="77" y="140"/>
                </a:cxn>
                <a:cxn ang="0">
                  <a:pos x="111" y="115"/>
                </a:cxn>
                <a:cxn ang="0">
                  <a:pos x="145" y="92"/>
                </a:cxn>
                <a:cxn ang="0">
                  <a:pos x="145" y="92"/>
                </a:cxn>
                <a:cxn ang="0">
                  <a:pos x="162" y="81"/>
                </a:cxn>
                <a:cxn ang="0">
                  <a:pos x="179" y="72"/>
                </a:cxn>
                <a:cxn ang="0">
                  <a:pos x="213" y="52"/>
                </a:cxn>
                <a:cxn ang="0">
                  <a:pos x="231" y="43"/>
                </a:cxn>
                <a:cxn ang="0">
                  <a:pos x="248" y="33"/>
                </a:cxn>
                <a:cxn ang="0">
                  <a:pos x="264" y="22"/>
                </a:cxn>
                <a:cxn ang="0">
                  <a:pos x="280" y="9"/>
                </a:cxn>
                <a:cxn ang="0">
                  <a:pos x="280" y="9"/>
                </a:cxn>
                <a:cxn ang="0">
                  <a:pos x="281" y="8"/>
                </a:cxn>
                <a:cxn ang="0">
                  <a:pos x="281" y="5"/>
                </a:cxn>
                <a:cxn ang="0">
                  <a:pos x="281" y="4"/>
                </a:cxn>
                <a:cxn ang="0">
                  <a:pos x="280" y="1"/>
                </a:cxn>
                <a:cxn ang="0">
                  <a:pos x="276" y="0"/>
                </a:cxn>
                <a:cxn ang="0">
                  <a:pos x="274" y="0"/>
                </a:cxn>
                <a:cxn ang="0">
                  <a:pos x="272" y="1"/>
                </a:cxn>
                <a:cxn ang="0">
                  <a:pos x="272" y="1"/>
                </a:cxn>
              </a:cxnLst>
              <a:rect l="0" t="0" r="r" b="b"/>
              <a:pathLst>
                <a:path w="281" h="186">
                  <a:moveTo>
                    <a:pt x="272" y="1"/>
                  </a:moveTo>
                  <a:lnTo>
                    <a:pt x="272" y="1"/>
                  </a:lnTo>
                  <a:lnTo>
                    <a:pt x="255" y="14"/>
                  </a:lnTo>
                  <a:lnTo>
                    <a:pt x="238" y="26"/>
                  </a:lnTo>
                  <a:lnTo>
                    <a:pt x="221" y="37"/>
                  </a:lnTo>
                  <a:lnTo>
                    <a:pt x="202" y="47"/>
                  </a:lnTo>
                  <a:lnTo>
                    <a:pt x="166" y="67"/>
                  </a:lnTo>
                  <a:lnTo>
                    <a:pt x="147" y="77"/>
                  </a:lnTo>
                  <a:lnTo>
                    <a:pt x="130" y="88"/>
                  </a:lnTo>
                  <a:lnTo>
                    <a:pt x="130" y="88"/>
                  </a:lnTo>
                  <a:lnTo>
                    <a:pt x="99" y="110"/>
                  </a:lnTo>
                  <a:lnTo>
                    <a:pt x="68" y="133"/>
                  </a:lnTo>
                  <a:lnTo>
                    <a:pt x="35" y="156"/>
                  </a:lnTo>
                  <a:lnTo>
                    <a:pt x="19" y="166"/>
                  </a:lnTo>
                  <a:lnTo>
                    <a:pt x="2" y="175"/>
                  </a:lnTo>
                  <a:lnTo>
                    <a:pt x="2" y="175"/>
                  </a:lnTo>
                  <a:lnTo>
                    <a:pt x="1" y="177"/>
                  </a:lnTo>
                  <a:lnTo>
                    <a:pt x="0" y="179"/>
                  </a:lnTo>
                  <a:lnTo>
                    <a:pt x="1" y="183"/>
                  </a:lnTo>
                  <a:lnTo>
                    <a:pt x="4" y="186"/>
                  </a:lnTo>
                  <a:lnTo>
                    <a:pt x="6" y="186"/>
                  </a:lnTo>
                  <a:lnTo>
                    <a:pt x="9" y="186"/>
                  </a:lnTo>
                  <a:lnTo>
                    <a:pt x="9" y="186"/>
                  </a:lnTo>
                  <a:lnTo>
                    <a:pt x="26" y="175"/>
                  </a:lnTo>
                  <a:lnTo>
                    <a:pt x="43" y="164"/>
                  </a:lnTo>
                  <a:lnTo>
                    <a:pt x="77" y="140"/>
                  </a:lnTo>
                  <a:lnTo>
                    <a:pt x="111" y="115"/>
                  </a:lnTo>
                  <a:lnTo>
                    <a:pt x="145" y="92"/>
                  </a:lnTo>
                  <a:lnTo>
                    <a:pt x="145" y="92"/>
                  </a:lnTo>
                  <a:lnTo>
                    <a:pt x="162" y="81"/>
                  </a:lnTo>
                  <a:lnTo>
                    <a:pt x="179" y="72"/>
                  </a:lnTo>
                  <a:lnTo>
                    <a:pt x="213" y="52"/>
                  </a:lnTo>
                  <a:lnTo>
                    <a:pt x="231" y="43"/>
                  </a:lnTo>
                  <a:lnTo>
                    <a:pt x="248" y="33"/>
                  </a:lnTo>
                  <a:lnTo>
                    <a:pt x="264" y="22"/>
                  </a:lnTo>
                  <a:lnTo>
                    <a:pt x="280" y="9"/>
                  </a:lnTo>
                  <a:lnTo>
                    <a:pt x="280" y="9"/>
                  </a:lnTo>
                  <a:lnTo>
                    <a:pt x="281" y="8"/>
                  </a:lnTo>
                  <a:lnTo>
                    <a:pt x="281" y="5"/>
                  </a:lnTo>
                  <a:lnTo>
                    <a:pt x="281" y="4"/>
                  </a:lnTo>
                  <a:lnTo>
                    <a:pt x="280" y="1"/>
                  </a:lnTo>
                  <a:lnTo>
                    <a:pt x="276" y="0"/>
                  </a:lnTo>
                  <a:lnTo>
                    <a:pt x="274" y="0"/>
                  </a:lnTo>
                  <a:lnTo>
                    <a:pt x="272" y="1"/>
                  </a:lnTo>
                  <a:lnTo>
                    <a:pt x="27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86" name="Freeform 1198"/>
            <p:cNvSpPr/>
            <p:nvPr/>
          </p:nvSpPr>
          <p:spPr bwMode="auto">
            <a:xfrm>
              <a:off x="5862638" y="2254250"/>
              <a:ext cx="112713" cy="71438"/>
            </a:xfrm>
            <a:custGeom>
              <a:avLst/>
              <a:gdLst/>
              <a:ahLst/>
              <a:cxnLst>
                <a:cxn ang="0">
                  <a:pos x="277" y="1"/>
                </a:cxn>
                <a:cxn ang="0">
                  <a:pos x="277" y="1"/>
                </a:cxn>
                <a:cxn ang="0">
                  <a:pos x="242" y="20"/>
                </a:cxn>
                <a:cxn ang="0">
                  <a:pos x="205" y="39"/>
                </a:cxn>
                <a:cxn ang="0">
                  <a:pos x="170" y="57"/>
                </a:cxn>
                <a:cxn ang="0">
                  <a:pos x="133" y="76"/>
                </a:cxn>
                <a:cxn ang="0">
                  <a:pos x="98" y="97"/>
                </a:cxn>
                <a:cxn ang="0">
                  <a:pos x="64" y="118"/>
                </a:cxn>
                <a:cxn ang="0">
                  <a:pos x="48" y="129"/>
                </a:cxn>
                <a:cxn ang="0">
                  <a:pos x="32" y="142"/>
                </a:cxn>
                <a:cxn ang="0">
                  <a:pos x="17" y="156"/>
                </a:cxn>
                <a:cxn ang="0">
                  <a:pos x="1" y="169"/>
                </a:cxn>
                <a:cxn ang="0">
                  <a:pos x="1" y="169"/>
                </a:cxn>
                <a:cxn ang="0">
                  <a:pos x="0" y="171"/>
                </a:cxn>
                <a:cxn ang="0">
                  <a:pos x="0" y="174"/>
                </a:cxn>
                <a:cxn ang="0">
                  <a:pos x="1" y="177"/>
                </a:cxn>
                <a:cxn ang="0">
                  <a:pos x="5" y="179"/>
                </a:cxn>
                <a:cxn ang="0">
                  <a:pos x="7" y="179"/>
                </a:cxn>
                <a:cxn ang="0">
                  <a:pos x="9" y="178"/>
                </a:cxn>
                <a:cxn ang="0">
                  <a:pos x="9" y="178"/>
                </a:cxn>
                <a:cxn ang="0">
                  <a:pos x="24" y="163"/>
                </a:cxn>
                <a:cxn ang="0">
                  <a:pos x="40" y="150"/>
                </a:cxn>
                <a:cxn ang="0">
                  <a:pos x="56" y="139"/>
                </a:cxn>
                <a:cxn ang="0">
                  <a:pos x="72" y="127"/>
                </a:cxn>
                <a:cxn ang="0">
                  <a:pos x="106" y="106"/>
                </a:cxn>
                <a:cxn ang="0">
                  <a:pos x="141" y="85"/>
                </a:cxn>
                <a:cxn ang="0">
                  <a:pos x="212" y="48"/>
                </a:cxn>
                <a:cxn ang="0">
                  <a:pos x="247" y="30"/>
                </a:cxn>
                <a:cxn ang="0">
                  <a:pos x="282" y="10"/>
                </a:cxn>
                <a:cxn ang="0">
                  <a:pos x="282" y="10"/>
                </a:cxn>
                <a:cxn ang="0">
                  <a:pos x="283" y="9"/>
                </a:cxn>
                <a:cxn ang="0">
                  <a:pos x="285" y="6"/>
                </a:cxn>
                <a:cxn ang="0">
                  <a:pos x="283" y="3"/>
                </a:cxn>
                <a:cxn ang="0">
                  <a:pos x="281" y="0"/>
                </a:cxn>
                <a:cxn ang="0">
                  <a:pos x="278" y="0"/>
                </a:cxn>
                <a:cxn ang="0">
                  <a:pos x="277" y="1"/>
                </a:cxn>
                <a:cxn ang="0">
                  <a:pos x="277" y="1"/>
                </a:cxn>
              </a:cxnLst>
              <a:rect l="0" t="0" r="r" b="b"/>
              <a:pathLst>
                <a:path w="285" h="179">
                  <a:moveTo>
                    <a:pt x="277" y="1"/>
                  </a:moveTo>
                  <a:lnTo>
                    <a:pt x="277" y="1"/>
                  </a:lnTo>
                  <a:lnTo>
                    <a:pt x="242" y="20"/>
                  </a:lnTo>
                  <a:lnTo>
                    <a:pt x="205" y="39"/>
                  </a:lnTo>
                  <a:lnTo>
                    <a:pt x="170" y="57"/>
                  </a:lnTo>
                  <a:lnTo>
                    <a:pt x="133" y="76"/>
                  </a:lnTo>
                  <a:lnTo>
                    <a:pt x="98" y="97"/>
                  </a:lnTo>
                  <a:lnTo>
                    <a:pt x="64" y="118"/>
                  </a:lnTo>
                  <a:lnTo>
                    <a:pt x="48" y="129"/>
                  </a:lnTo>
                  <a:lnTo>
                    <a:pt x="32" y="142"/>
                  </a:lnTo>
                  <a:lnTo>
                    <a:pt x="17" y="156"/>
                  </a:lnTo>
                  <a:lnTo>
                    <a:pt x="1" y="169"/>
                  </a:lnTo>
                  <a:lnTo>
                    <a:pt x="1" y="169"/>
                  </a:lnTo>
                  <a:lnTo>
                    <a:pt x="0" y="171"/>
                  </a:lnTo>
                  <a:lnTo>
                    <a:pt x="0" y="174"/>
                  </a:lnTo>
                  <a:lnTo>
                    <a:pt x="1" y="177"/>
                  </a:lnTo>
                  <a:lnTo>
                    <a:pt x="5" y="179"/>
                  </a:lnTo>
                  <a:lnTo>
                    <a:pt x="7" y="179"/>
                  </a:lnTo>
                  <a:lnTo>
                    <a:pt x="9" y="178"/>
                  </a:lnTo>
                  <a:lnTo>
                    <a:pt x="9" y="178"/>
                  </a:lnTo>
                  <a:lnTo>
                    <a:pt x="24" y="163"/>
                  </a:lnTo>
                  <a:lnTo>
                    <a:pt x="40" y="150"/>
                  </a:lnTo>
                  <a:lnTo>
                    <a:pt x="56" y="139"/>
                  </a:lnTo>
                  <a:lnTo>
                    <a:pt x="72" y="127"/>
                  </a:lnTo>
                  <a:lnTo>
                    <a:pt x="106" y="106"/>
                  </a:lnTo>
                  <a:lnTo>
                    <a:pt x="141" y="85"/>
                  </a:lnTo>
                  <a:lnTo>
                    <a:pt x="212" y="48"/>
                  </a:lnTo>
                  <a:lnTo>
                    <a:pt x="247" y="30"/>
                  </a:lnTo>
                  <a:lnTo>
                    <a:pt x="282" y="10"/>
                  </a:lnTo>
                  <a:lnTo>
                    <a:pt x="282" y="10"/>
                  </a:lnTo>
                  <a:lnTo>
                    <a:pt x="283" y="9"/>
                  </a:lnTo>
                  <a:lnTo>
                    <a:pt x="285" y="6"/>
                  </a:lnTo>
                  <a:lnTo>
                    <a:pt x="283" y="3"/>
                  </a:lnTo>
                  <a:lnTo>
                    <a:pt x="281" y="0"/>
                  </a:lnTo>
                  <a:lnTo>
                    <a:pt x="278" y="0"/>
                  </a:lnTo>
                  <a:lnTo>
                    <a:pt x="277" y="1"/>
                  </a:lnTo>
                  <a:lnTo>
                    <a:pt x="27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87" name="Freeform 1199"/>
            <p:cNvSpPr/>
            <p:nvPr/>
          </p:nvSpPr>
          <p:spPr bwMode="auto">
            <a:xfrm>
              <a:off x="5862638" y="2293938"/>
              <a:ext cx="107950" cy="66675"/>
            </a:xfrm>
            <a:custGeom>
              <a:avLst/>
              <a:gdLst/>
              <a:ahLst/>
              <a:cxnLst>
                <a:cxn ang="0">
                  <a:pos x="266" y="0"/>
                </a:cxn>
                <a:cxn ang="0">
                  <a:pos x="266" y="0"/>
                </a:cxn>
                <a:cxn ang="0">
                  <a:pos x="249" y="7"/>
                </a:cxn>
                <a:cxn ang="0">
                  <a:pos x="232" y="15"/>
                </a:cxn>
                <a:cxn ang="0">
                  <a:pos x="215" y="24"/>
                </a:cxn>
                <a:cxn ang="0">
                  <a:pos x="200" y="34"/>
                </a:cxn>
                <a:cxn ang="0">
                  <a:pos x="200" y="34"/>
                </a:cxn>
                <a:cxn ang="0">
                  <a:pos x="180" y="45"/>
                </a:cxn>
                <a:cxn ang="0">
                  <a:pos x="160" y="57"/>
                </a:cxn>
                <a:cxn ang="0">
                  <a:pos x="140" y="67"/>
                </a:cxn>
                <a:cxn ang="0">
                  <a:pos x="120" y="78"/>
                </a:cxn>
                <a:cxn ang="0">
                  <a:pos x="120" y="78"/>
                </a:cxn>
                <a:cxn ang="0">
                  <a:pos x="44" y="122"/>
                </a:cxn>
                <a:cxn ang="0">
                  <a:pos x="44" y="122"/>
                </a:cxn>
                <a:cxn ang="0">
                  <a:pos x="31" y="130"/>
                </a:cxn>
                <a:cxn ang="0">
                  <a:pos x="18" y="138"/>
                </a:cxn>
                <a:cxn ang="0">
                  <a:pos x="13" y="143"/>
                </a:cxn>
                <a:cxn ang="0">
                  <a:pos x="7" y="148"/>
                </a:cxn>
                <a:cxn ang="0">
                  <a:pos x="2" y="153"/>
                </a:cxn>
                <a:cxn ang="0">
                  <a:pos x="0" y="160"/>
                </a:cxn>
                <a:cxn ang="0">
                  <a:pos x="0" y="160"/>
                </a:cxn>
                <a:cxn ang="0">
                  <a:pos x="0" y="163"/>
                </a:cxn>
                <a:cxn ang="0">
                  <a:pos x="0" y="165"/>
                </a:cxn>
                <a:cxn ang="0">
                  <a:pos x="1" y="166"/>
                </a:cxn>
                <a:cxn ang="0">
                  <a:pos x="4" y="166"/>
                </a:cxn>
                <a:cxn ang="0">
                  <a:pos x="7" y="166"/>
                </a:cxn>
                <a:cxn ang="0">
                  <a:pos x="9" y="165"/>
                </a:cxn>
                <a:cxn ang="0">
                  <a:pos x="10" y="164"/>
                </a:cxn>
                <a:cxn ang="0">
                  <a:pos x="10" y="164"/>
                </a:cxn>
                <a:cxn ang="0">
                  <a:pos x="14" y="157"/>
                </a:cxn>
                <a:cxn ang="0">
                  <a:pos x="21" y="151"/>
                </a:cxn>
                <a:cxn ang="0">
                  <a:pos x="27" y="144"/>
                </a:cxn>
                <a:cxn ang="0">
                  <a:pos x="35" y="139"/>
                </a:cxn>
                <a:cxn ang="0">
                  <a:pos x="52" y="130"/>
                </a:cxn>
                <a:cxn ang="0">
                  <a:pos x="65" y="123"/>
                </a:cxn>
                <a:cxn ang="0">
                  <a:pos x="65" y="123"/>
                </a:cxn>
                <a:cxn ang="0">
                  <a:pos x="100" y="102"/>
                </a:cxn>
                <a:cxn ang="0">
                  <a:pos x="134" y="81"/>
                </a:cxn>
                <a:cxn ang="0">
                  <a:pos x="134" y="81"/>
                </a:cxn>
                <a:cxn ang="0">
                  <a:pos x="166" y="64"/>
                </a:cxn>
                <a:cxn ang="0">
                  <a:pos x="198" y="49"/>
                </a:cxn>
                <a:cxn ang="0">
                  <a:pos x="198" y="49"/>
                </a:cxn>
                <a:cxn ang="0">
                  <a:pos x="215" y="38"/>
                </a:cxn>
                <a:cxn ang="0">
                  <a:pos x="232" y="29"/>
                </a:cxn>
                <a:cxn ang="0">
                  <a:pos x="251" y="19"/>
                </a:cxn>
                <a:cxn ang="0">
                  <a:pos x="260" y="15"/>
                </a:cxn>
                <a:cxn ang="0">
                  <a:pos x="269" y="11"/>
                </a:cxn>
                <a:cxn ang="0">
                  <a:pos x="269" y="11"/>
                </a:cxn>
                <a:cxn ang="0">
                  <a:pos x="272" y="9"/>
                </a:cxn>
                <a:cxn ang="0">
                  <a:pos x="273" y="8"/>
                </a:cxn>
                <a:cxn ang="0">
                  <a:pos x="273" y="4"/>
                </a:cxn>
                <a:cxn ang="0">
                  <a:pos x="270" y="0"/>
                </a:cxn>
                <a:cxn ang="0">
                  <a:pos x="269" y="0"/>
                </a:cxn>
                <a:cxn ang="0">
                  <a:pos x="266" y="0"/>
                </a:cxn>
                <a:cxn ang="0">
                  <a:pos x="266" y="0"/>
                </a:cxn>
              </a:cxnLst>
              <a:rect l="0" t="0" r="r" b="b"/>
              <a:pathLst>
                <a:path w="273" h="166">
                  <a:moveTo>
                    <a:pt x="266" y="0"/>
                  </a:moveTo>
                  <a:lnTo>
                    <a:pt x="266" y="0"/>
                  </a:lnTo>
                  <a:lnTo>
                    <a:pt x="249" y="7"/>
                  </a:lnTo>
                  <a:lnTo>
                    <a:pt x="232" y="15"/>
                  </a:lnTo>
                  <a:lnTo>
                    <a:pt x="215" y="24"/>
                  </a:lnTo>
                  <a:lnTo>
                    <a:pt x="200" y="34"/>
                  </a:lnTo>
                  <a:lnTo>
                    <a:pt x="200" y="34"/>
                  </a:lnTo>
                  <a:lnTo>
                    <a:pt x="180" y="45"/>
                  </a:lnTo>
                  <a:lnTo>
                    <a:pt x="160" y="57"/>
                  </a:lnTo>
                  <a:lnTo>
                    <a:pt x="140" y="67"/>
                  </a:lnTo>
                  <a:lnTo>
                    <a:pt x="120" y="78"/>
                  </a:lnTo>
                  <a:lnTo>
                    <a:pt x="120" y="78"/>
                  </a:lnTo>
                  <a:lnTo>
                    <a:pt x="44" y="122"/>
                  </a:lnTo>
                  <a:lnTo>
                    <a:pt x="44" y="122"/>
                  </a:lnTo>
                  <a:lnTo>
                    <a:pt x="31" y="130"/>
                  </a:lnTo>
                  <a:lnTo>
                    <a:pt x="18" y="138"/>
                  </a:lnTo>
                  <a:lnTo>
                    <a:pt x="13" y="143"/>
                  </a:lnTo>
                  <a:lnTo>
                    <a:pt x="7" y="148"/>
                  </a:lnTo>
                  <a:lnTo>
                    <a:pt x="2" y="153"/>
                  </a:lnTo>
                  <a:lnTo>
                    <a:pt x="0" y="160"/>
                  </a:lnTo>
                  <a:lnTo>
                    <a:pt x="0" y="160"/>
                  </a:lnTo>
                  <a:lnTo>
                    <a:pt x="0" y="163"/>
                  </a:lnTo>
                  <a:lnTo>
                    <a:pt x="0" y="165"/>
                  </a:lnTo>
                  <a:lnTo>
                    <a:pt x="1" y="166"/>
                  </a:lnTo>
                  <a:lnTo>
                    <a:pt x="4" y="166"/>
                  </a:lnTo>
                  <a:lnTo>
                    <a:pt x="7" y="166"/>
                  </a:lnTo>
                  <a:lnTo>
                    <a:pt x="9" y="165"/>
                  </a:lnTo>
                  <a:lnTo>
                    <a:pt x="10" y="164"/>
                  </a:lnTo>
                  <a:lnTo>
                    <a:pt x="10" y="164"/>
                  </a:lnTo>
                  <a:lnTo>
                    <a:pt x="14" y="157"/>
                  </a:lnTo>
                  <a:lnTo>
                    <a:pt x="21" y="151"/>
                  </a:lnTo>
                  <a:lnTo>
                    <a:pt x="27" y="144"/>
                  </a:lnTo>
                  <a:lnTo>
                    <a:pt x="35" y="139"/>
                  </a:lnTo>
                  <a:lnTo>
                    <a:pt x="52" y="130"/>
                  </a:lnTo>
                  <a:lnTo>
                    <a:pt x="65" y="123"/>
                  </a:lnTo>
                  <a:lnTo>
                    <a:pt x="65" y="123"/>
                  </a:lnTo>
                  <a:lnTo>
                    <a:pt x="100" y="102"/>
                  </a:lnTo>
                  <a:lnTo>
                    <a:pt x="134" y="81"/>
                  </a:lnTo>
                  <a:lnTo>
                    <a:pt x="134" y="81"/>
                  </a:lnTo>
                  <a:lnTo>
                    <a:pt x="166" y="64"/>
                  </a:lnTo>
                  <a:lnTo>
                    <a:pt x="198" y="49"/>
                  </a:lnTo>
                  <a:lnTo>
                    <a:pt x="198" y="49"/>
                  </a:lnTo>
                  <a:lnTo>
                    <a:pt x="215" y="38"/>
                  </a:lnTo>
                  <a:lnTo>
                    <a:pt x="232" y="29"/>
                  </a:lnTo>
                  <a:lnTo>
                    <a:pt x="251" y="19"/>
                  </a:lnTo>
                  <a:lnTo>
                    <a:pt x="260" y="15"/>
                  </a:lnTo>
                  <a:lnTo>
                    <a:pt x="269" y="11"/>
                  </a:lnTo>
                  <a:lnTo>
                    <a:pt x="269" y="11"/>
                  </a:lnTo>
                  <a:lnTo>
                    <a:pt x="272" y="9"/>
                  </a:lnTo>
                  <a:lnTo>
                    <a:pt x="273" y="8"/>
                  </a:lnTo>
                  <a:lnTo>
                    <a:pt x="273" y="4"/>
                  </a:lnTo>
                  <a:lnTo>
                    <a:pt x="270" y="0"/>
                  </a:lnTo>
                  <a:lnTo>
                    <a:pt x="269" y="0"/>
                  </a:lnTo>
                  <a:lnTo>
                    <a:pt x="266" y="0"/>
                  </a:lnTo>
                  <a:lnTo>
                    <a:pt x="266"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88" name="Freeform 1200"/>
            <p:cNvSpPr/>
            <p:nvPr/>
          </p:nvSpPr>
          <p:spPr bwMode="auto">
            <a:xfrm>
              <a:off x="5867401" y="2327275"/>
              <a:ext cx="107950" cy="60325"/>
            </a:xfrm>
            <a:custGeom>
              <a:avLst/>
              <a:gdLst/>
              <a:ahLst/>
              <a:cxnLst>
                <a:cxn ang="0">
                  <a:pos x="266" y="0"/>
                </a:cxn>
                <a:cxn ang="0">
                  <a:pos x="266" y="0"/>
                </a:cxn>
                <a:cxn ang="0">
                  <a:pos x="195" y="30"/>
                </a:cxn>
                <a:cxn ang="0">
                  <a:pos x="160" y="46"/>
                </a:cxn>
                <a:cxn ang="0">
                  <a:pos x="125" y="63"/>
                </a:cxn>
                <a:cxn ang="0">
                  <a:pos x="125" y="63"/>
                </a:cxn>
                <a:cxn ang="0">
                  <a:pos x="92" y="79"/>
                </a:cxn>
                <a:cxn ang="0">
                  <a:pos x="75" y="86"/>
                </a:cxn>
                <a:cxn ang="0">
                  <a:pos x="57" y="96"/>
                </a:cxn>
                <a:cxn ang="0">
                  <a:pos x="41" y="105"/>
                </a:cxn>
                <a:cxn ang="0">
                  <a:pos x="25" y="116"/>
                </a:cxn>
                <a:cxn ang="0">
                  <a:pos x="12" y="128"/>
                </a:cxn>
                <a:cxn ang="0">
                  <a:pos x="6" y="136"/>
                </a:cxn>
                <a:cxn ang="0">
                  <a:pos x="0" y="144"/>
                </a:cxn>
                <a:cxn ang="0">
                  <a:pos x="0" y="144"/>
                </a:cxn>
                <a:cxn ang="0">
                  <a:pos x="0" y="145"/>
                </a:cxn>
                <a:cxn ang="0">
                  <a:pos x="0" y="148"/>
                </a:cxn>
                <a:cxn ang="0">
                  <a:pos x="3" y="150"/>
                </a:cxn>
                <a:cxn ang="0">
                  <a:pos x="7" y="152"/>
                </a:cxn>
                <a:cxn ang="0">
                  <a:pos x="8" y="150"/>
                </a:cxn>
                <a:cxn ang="0">
                  <a:pos x="11" y="149"/>
                </a:cxn>
                <a:cxn ang="0">
                  <a:pos x="11" y="149"/>
                </a:cxn>
                <a:cxn ang="0">
                  <a:pos x="16" y="141"/>
                </a:cxn>
                <a:cxn ang="0">
                  <a:pos x="23" y="135"/>
                </a:cxn>
                <a:cxn ang="0">
                  <a:pos x="36" y="122"/>
                </a:cxn>
                <a:cxn ang="0">
                  <a:pos x="53" y="111"/>
                </a:cxn>
                <a:cxn ang="0">
                  <a:pos x="70" y="101"/>
                </a:cxn>
                <a:cxn ang="0">
                  <a:pos x="106" y="84"/>
                </a:cxn>
                <a:cxn ang="0">
                  <a:pos x="140" y="68"/>
                </a:cxn>
                <a:cxn ang="0">
                  <a:pos x="140" y="68"/>
                </a:cxn>
                <a:cxn ang="0">
                  <a:pos x="173" y="52"/>
                </a:cxn>
                <a:cxn ang="0">
                  <a:pos x="206" y="38"/>
                </a:cxn>
                <a:cxn ang="0">
                  <a:pos x="238" y="25"/>
                </a:cxn>
                <a:cxn ang="0">
                  <a:pos x="271" y="11"/>
                </a:cxn>
                <a:cxn ang="0">
                  <a:pos x="271" y="11"/>
                </a:cxn>
                <a:cxn ang="0">
                  <a:pos x="272" y="9"/>
                </a:cxn>
                <a:cxn ang="0">
                  <a:pos x="274" y="7"/>
                </a:cxn>
                <a:cxn ang="0">
                  <a:pos x="274" y="5"/>
                </a:cxn>
                <a:cxn ang="0">
                  <a:pos x="274" y="3"/>
                </a:cxn>
                <a:cxn ang="0">
                  <a:pos x="270" y="0"/>
                </a:cxn>
                <a:cxn ang="0">
                  <a:pos x="267" y="0"/>
                </a:cxn>
                <a:cxn ang="0">
                  <a:pos x="266" y="0"/>
                </a:cxn>
                <a:cxn ang="0">
                  <a:pos x="266" y="0"/>
                </a:cxn>
              </a:cxnLst>
              <a:rect l="0" t="0" r="r" b="b"/>
              <a:pathLst>
                <a:path w="274" h="152">
                  <a:moveTo>
                    <a:pt x="266" y="0"/>
                  </a:moveTo>
                  <a:lnTo>
                    <a:pt x="266" y="0"/>
                  </a:lnTo>
                  <a:lnTo>
                    <a:pt x="195" y="30"/>
                  </a:lnTo>
                  <a:lnTo>
                    <a:pt x="160" y="46"/>
                  </a:lnTo>
                  <a:lnTo>
                    <a:pt x="125" y="63"/>
                  </a:lnTo>
                  <a:lnTo>
                    <a:pt x="125" y="63"/>
                  </a:lnTo>
                  <a:lnTo>
                    <a:pt x="92" y="79"/>
                  </a:lnTo>
                  <a:lnTo>
                    <a:pt x="75" y="86"/>
                  </a:lnTo>
                  <a:lnTo>
                    <a:pt x="57" y="96"/>
                  </a:lnTo>
                  <a:lnTo>
                    <a:pt x="41" y="105"/>
                  </a:lnTo>
                  <a:lnTo>
                    <a:pt x="25" y="116"/>
                  </a:lnTo>
                  <a:lnTo>
                    <a:pt x="12" y="128"/>
                  </a:lnTo>
                  <a:lnTo>
                    <a:pt x="6" y="136"/>
                  </a:lnTo>
                  <a:lnTo>
                    <a:pt x="0" y="144"/>
                  </a:lnTo>
                  <a:lnTo>
                    <a:pt x="0" y="144"/>
                  </a:lnTo>
                  <a:lnTo>
                    <a:pt x="0" y="145"/>
                  </a:lnTo>
                  <a:lnTo>
                    <a:pt x="0" y="148"/>
                  </a:lnTo>
                  <a:lnTo>
                    <a:pt x="3" y="150"/>
                  </a:lnTo>
                  <a:lnTo>
                    <a:pt x="7" y="152"/>
                  </a:lnTo>
                  <a:lnTo>
                    <a:pt x="8" y="150"/>
                  </a:lnTo>
                  <a:lnTo>
                    <a:pt x="11" y="149"/>
                  </a:lnTo>
                  <a:lnTo>
                    <a:pt x="11" y="149"/>
                  </a:lnTo>
                  <a:lnTo>
                    <a:pt x="16" y="141"/>
                  </a:lnTo>
                  <a:lnTo>
                    <a:pt x="23" y="135"/>
                  </a:lnTo>
                  <a:lnTo>
                    <a:pt x="36" y="122"/>
                  </a:lnTo>
                  <a:lnTo>
                    <a:pt x="53" y="111"/>
                  </a:lnTo>
                  <a:lnTo>
                    <a:pt x="70" y="101"/>
                  </a:lnTo>
                  <a:lnTo>
                    <a:pt x="106" y="84"/>
                  </a:lnTo>
                  <a:lnTo>
                    <a:pt x="140" y="68"/>
                  </a:lnTo>
                  <a:lnTo>
                    <a:pt x="140" y="68"/>
                  </a:lnTo>
                  <a:lnTo>
                    <a:pt x="173" y="52"/>
                  </a:lnTo>
                  <a:lnTo>
                    <a:pt x="206" y="38"/>
                  </a:lnTo>
                  <a:lnTo>
                    <a:pt x="238" y="25"/>
                  </a:lnTo>
                  <a:lnTo>
                    <a:pt x="271" y="11"/>
                  </a:lnTo>
                  <a:lnTo>
                    <a:pt x="271" y="11"/>
                  </a:lnTo>
                  <a:lnTo>
                    <a:pt x="272" y="9"/>
                  </a:lnTo>
                  <a:lnTo>
                    <a:pt x="274" y="7"/>
                  </a:lnTo>
                  <a:lnTo>
                    <a:pt x="274" y="5"/>
                  </a:lnTo>
                  <a:lnTo>
                    <a:pt x="274" y="3"/>
                  </a:lnTo>
                  <a:lnTo>
                    <a:pt x="270" y="0"/>
                  </a:lnTo>
                  <a:lnTo>
                    <a:pt x="267" y="0"/>
                  </a:lnTo>
                  <a:lnTo>
                    <a:pt x="266" y="0"/>
                  </a:lnTo>
                  <a:lnTo>
                    <a:pt x="266"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89" name="Freeform 1201"/>
            <p:cNvSpPr/>
            <p:nvPr/>
          </p:nvSpPr>
          <p:spPr bwMode="auto">
            <a:xfrm>
              <a:off x="5861051" y="2363788"/>
              <a:ext cx="111125" cy="71438"/>
            </a:xfrm>
            <a:custGeom>
              <a:avLst/>
              <a:gdLst/>
              <a:ahLst/>
              <a:cxnLst>
                <a:cxn ang="0">
                  <a:pos x="273" y="0"/>
                </a:cxn>
                <a:cxn ang="0">
                  <a:pos x="273" y="0"/>
                </a:cxn>
                <a:cxn ang="0">
                  <a:pos x="201" y="36"/>
                </a:cxn>
                <a:cxn ang="0">
                  <a:pos x="166" y="55"/>
                </a:cxn>
                <a:cxn ang="0">
                  <a:pos x="130" y="75"/>
                </a:cxn>
                <a:cxn ang="0">
                  <a:pos x="130" y="75"/>
                </a:cxn>
                <a:cxn ang="0">
                  <a:pos x="64" y="119"/>
                </a:cxn>
                <a:cxn ang="0">
                  <a:pos x="64" y="119"/>
                </a:cxn>
                <a:cxn ang="0">
                  <a:pos x="48" y="132"/>
                </a:cxn>
                <a:cxn ang="0">
                  <a:pos x="34" y="146"/>
                </a:cxn>
                <a:cxn ang="0">
                  <a:pos x="19" y="159"/>
                </a:cxn>
                <a:cxn ang="0">
                  <a:pos x="11" y="166"/>
                </a:cxn>
                <a:cxn ang="0">
                  <a:pos x="2" y="171"/>
                </a:cxn>
                <a:cxn ang="0">
                  <a:pos x="2" y="171"/>
                </a:cxn>
                <a:cxn ang="0">
                  <a:pos x="1" y="172"/>
                </a:cxn>
                <a:cxn ang="0">
                  <a:pos x="0" y="175"/>
                </a:cxn>
                <a:cxn ang="0">
                  <a:pos x="1" y="179"/>
                </a:cxn>
                <a:cxn ang="0">
                  <a:pos x="4" y="181"/>
                </a:cxn>
                <a:cxn ang="0">
                  <a:pos x="6" y="181"/>
                </a:cxn>
                <a:cxn ang="0">
                  <a:pos x="9" y="181"/>
                </a:cxn>
                <a:cxn ang="0">
                  <a:pos x="9" y="181"/>
                </a:cxn>
                <a:cxn ang="0">
                  <a:pos x="15" y="176"/>
                </a:cxn>
                <a:cxn ang="0">
                  <a:pos x="23" y="171"/>
                </a:cxn>
                <a:cxn ang="0">
                  <a:pos x="36" y="158"/>
                </a:cxn>
                <a:cxn ang="0">
                  <a:pos x="48" y="146"/>
                </a:cxn>
                <a:cxn ang="0">
                  <a:pos x="62" y="134"/>
                </a:cxn>
                <a:cxn ang="0">
                  <a:pos x="62" y="134"/>
                </a:cxn>
                <a:cxn ang="0">
                  <a:pos x="78" y="123"/>
                </a:cxn>
                <a:cxn ang="0">
                  <a:pos x="94" y="112"/>
                </a:cxn>
                <a:cxn ang="0">
                  <a:pos x="128" y="91"/>
                </a:cxn>
                <a:cxn ang="0">
                  <a:pos x="128" y="91"/>
                </a:cxn>
                <a:cxn ang="0">
                  <a:pos x="164" y="69"/>
                </a:cxn>
                <a:cxn ang="0">
                  <a:pos x="202" y="48"/>
                </a:cxn>
                <a:cxn ang="0">
                  <a:pos x="240" y="28"/>
                </a:cxn>
                <a:cxn ang="0">
                  <a:pos x="278" y="10"/>
                </a:cxn>
                <a:cxn ang="0">
                  <a:pos x="278" y="10"/>
                </a:cxn>
                <a:cxn ang="0">
                  <a:pos x="281" y="9"/>
                </a:cxn>
                <a:cxn ang="0">
                  <a:pos x="281" y="6"/>
                </a:cxn>
                <a:cxn ang="0">
                  <a:pos x="281" y="2"/>
                </a:cxn>
                <a:cxn ang="0">
                  <a:pos x="277" y="0"/>
                </a:cxn>
                <a:cxn ang="0">
                  <a:pos x="276" y="0"/>
                </a:cxn>
                <a:cxn ang="0">
                  <a:pos x="273" y="0"/>
                </a:cxn>
                <a:cxn ang="0">
                  <a:pos x="273" y="0"/>
                </a:cxn>
              </a:cxnLst>
              <a:rect l="0" t="0" r="r" b="b"/>
              <a:pathLst>
                <a:path w="281" h="181">
                  <a:moveTo>
                    <a:pt x="273" y="0"/>
                  </a:moveTo>
                  <a:lnTo>
                    <a:pt x="273" y="0"/>
                  </a:lnTo>
                  <a:lnTo>
                    <a:pt x="201" y="36"/>
                  </a:lnTo>
                  <a:lnTo>
                    <a:pt x="166" y="55"/>
                  </a:lnTo>
                  <a:lnTo>
                    <a:pt x="130" y="75"/>
                  </a:lnTo>
                  <a:lnTo>
                    <a:pt x="130" y="75"/>
                  </a:lnTo>
                  <a:lnTo>
                    <a:pt x="64" y="119"/>
                  </a:lnTo>
                  <a:lnTo>
                    <a:pt x="64" y="119"/>
                  </a:lnTo>
                  <a:lnTo>
                    <a:pt x="48" y="132"/>
                  </a:lnTo>
                  <a:lnTo>
                    <a:pt x="34" y="146"/>
                  </a:lnTo>
                  <a:lnTo>
                    <a:pt x="19" y="159"/>
                  </a:lnTo>
                  <a:lnTo>
                    <a:pt x="11" y="166"/>
                  </a:lnTo>
                  <a:lnTo>
                    <a:pt x="2" y="171"/>
                  </a:lnTo>
                  <a:lnTo>
                    <a:pt x="2" y="171"/>
                  </a:lnTo>
                  <a:lnTo>
                    <a:pt x="1" y="172"/>
                  </a:lnTo>
                  <a:lnTo>
                    <a:pt x="0" y="175"/>
                  </a:lnTo>
                  <a:lnTo>
                    <a:pt x="1" y="179"/>
                  </a:lnTo>
                  <a:lnTo>
                    <a:pt x="4" y="181"/>
                  </a:lnTo>
                  <a:lnTo>
                    <a:pt x="6" y="181"/>
                  </a:lnTo>
                  <a:lnTo>
                    <a:pt x="9" y="181"/>
                  </a:lnTo>
                  <a:lnTo>
                    <a:pt x="9" y="181"/>
                  </a:lnTo>
                  <a:lnTo>
                    <a:pt x="15" y="176"/>
                  </a:lnTo>
                  <a:lnTo>
                    <a:pt x="23" y="171"/>
                  </a:lnTo>
                  <a:lnTo>
                    <a:pt x="36" y="158"/>
                  </a:lnTo>
                  <a:lnTo>
                    <a:pt x="48" y="146"/>
                  </a:lnTo>
                  <a:lnTo>
                    <a:pt x="62" y="134"/>
                  </a:lnTo>
                  <a:lnTo>
                    <a:pt x="62" y="134"/>
                  </a:lnTo>
                  <a:lnTo>
                    <a:pt x="78" y="123"/>
                  </a:lnTo>
                  <a:lnTo>
                    <a:pt x="94" y="112"/>
                  </a:lnTo>
                  <a:lnTo>
                    <a:pt x="128" y="91"/>
                  </a:lnTo>
                  <a:lnTo>
                    <a:pt x="128" y="91"/>
                  </a:lnTo>
                  <a:lnTo>
                    <a:pt x="164" y="69"/>
                  </a:lnTo>
                  <a:lnTo>
                    <a:pt x="202" y="48"/>
                  </a:lnTo>
                  <a:lnTo>
                    <a:pt x="240" y="28"/>
                  </a:lnTo>
                  <a:lnTo>
                    <a:pt x="278" y="10"/>
                  </a:lnTo>
                  <a:lnTo>
                    <a:pt x="278" y="10"/>
                  </a:lnTo>
                  <a:lnTo>
                    <a:pt x="281" y="9"/>
                  </a:lnTo>
                  <a:lnTo>
                    <a:pt x="281" y="6"/>
                  </a:lnTo>
                  <a:lnTo>
                    <a:pt x="281" y="2"/>
                  </a:lnTo>
                  <a:lnTo>
                    <a:pt x="277" y="0"/>
                  </a:lnTo>
                  <a:lnTo>
                    <a:pt x="276" y="0"/>
                  </a:lnTo>
                  <a:lnTo>
                    <a:pt x="273" y="0"/>
                  </a:lnTo>
                  <a:lnTo>
                    <a:pt x="273"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90" name="Freeform 1202"/>
            <p:cNvSpPr/>
            <p:nvPr/>
          </p:nvSpPr>
          <p:spPr bwMode="auto">
            <a:xfrm>
              <a:off x="5853113" y="2405063"/>
              <a:ext cx="122238" cy="71438"/>
            </a:xfrm>
            <a:custGeom>
              <a:avLst/>
              <a:gdLst/>
              <a:ahLst/>
              <a:cxnLst>
                <a:cxn ang="0">
                  <a:pos x="301" y="1"/>
                </a:cxn>
                <a:cxn ang="0">
                  <a:pos x="301" y="1"/>
                </a:cxn>
                <a:cxn ang="0">
                  <a:pos x="262" y="22"/>
                </a:cxn>
                <a:cxn ang="0">
                  <a:pos x="225" y="44"/>
                </a:cxn>
                <a:cxn ang="0">
                  <a:pos x="187" y="65"/>
                </a:cxn>
                <a:cxn ang="0">
                  <a:pos x="169" y="75"/>
                </a:cxn>
                <a:cxn ang="0">
                  <a:pos x="149" y="85"/>
                </a:cxn>
                <a:cxn ang="0">
                  <a:pos x="149" y="85"/>
                </a:cxn>
                <a:cxn ang="0">
                  <a:pos x="110" y="104"/>
                </a:cxn>
                <a:cxn ang="0">
                  <a:pos x="72" y="126"/>
                </a:cxn>
                <a:cxn ang="0">
                  <a:pos x="72" y="126"/>
                </a:cxn>
                <a:cxn ang="0">
                  <a:pos x="38" y="147"/>
                </a:cxn>
                <a:cxn ang="0">
                  <a:pos x="21" y="158"/>
                </a:cxn>
                <a:cxn ang="0">
                  <a:pos x="4" y="168"/>
                </a:cxn>
                <a:cxn ang="0">
                  <a:pos x="4" y="168"/>
                </a:cxn>
                <a:cxn ang="0">
                  <a:pos x="1" y="170"/>
                </a:cxn>
                <a:cxn ang="0">
                  <a:pos x="0" y="171"/>
                </a:cxn>
                <a:cxn ang="0">
                  <a:pos x="0" y="173"/>
                </a:cxn>
                <a:cxn ang="0">
                  <a:pos x="1" y="175"/>
                </a:cxn>
                <a:cxn ang="0">
                  <a:pos x="4" y="177"/>
                </a:cxn>
                <a:cxn ang="0">
                  <a:pos x="7" y="179"/>
                </a:cxn>
                <a:cxn ang="0">
                  <a:pos x="9" y="177"/>
                </a:cxn>
                <a:cxn ang="0">
                  <a:pos x="9" y="177"/>
                </a:cxn>
                <a:cxn ang="0">
                  <a:pos x="25" y="170"/>
                </a:cxn>
                <a:cxn ang="0">
                  <a:pos x="41" y="159"/>
                </a:cxn>
                <a:cxn ang="0">
                  <a:pos x="71" y="139"/>
                </a:cxn>
                <a:cxn ang="0">
                  <a:pos x="71" y="139"/>
                </a:cxn>
                <a:cxn ang="0">
                  <a:pos x="107" y="119"/>
                </a:cxn>
                <a:cxn ang="0">
                  <a:pos x="145" y="99"/>
                </a:cxn>
                <a:cxn ang="0">
                  <a:pos x="145" y="99"/>
                </a:cxn>
                <a:cxn ang="0">
                  <a:pos x="186" y="78"/>
                </a:cxn>
                <a:cxn ang="0">
                  <a:pos x="226" y="54"/>
                </a:cxn>
                <a:cxn ang="0">
                  <a:pos x="266" y="32"/>
                </a:cxn>
                <a:cxn ang="0">
                  <a:pos x="306" y="10"/>
                </a:cxn>
                <a:cxn ang="0">
                  <a:pos x="306" y="10"/>
                </a:cxn>
                <a:cxn ang="0">
                  <a:pos x="307" y="9"/>
                </a:cxn>
                <a:cxn ang="0">
                  <a:pos x="309" y="7"/>
                </a:cxn>
                <a:cxn ang="0">
                  <a:pos x="309" y="2"/>
                </a:cxn>
                <a:cxn ang="0">
                  <a:pos x="305" y="0"/>
                </a:cxn>
                <a:cxn ang="0">
                  <a:pos x="302" y="0"/>
                </a:cxn>
                <a:cxn ang="0">
                  <a:pos x="301" y="1"/>
                </a:cxn>
                <a:cxn ang="0">
                  <a:pos x="301" y="1"/>
                </a:cxn>
              </a:cxnLst>
              <a:rect l="0" t="0" r="r" b="b"/>
              <a:pathLst>
                <a:path w="309" h="179">
                  <a:moveTo>
                    <a:pt x="301" y="1"/>
                  </a:moveTo>
                  <a:lnTo>
                    <a:pt x="301" y="1"/>
                  </a:lnTo>
                  <a:lnTo>
                    <a:pt x="262" y="22"/>
                  </a:lnTo>
                  <a:lnTo>
                    <a:pt x="225" y="44"/>
                  </a:lnTo>
                  <a:lnTo>
                    <a:pt x="187" y="65"/>
                  </a:lnTo>
                  <a:lnTo>
                    <a:pt x="169" y="75"/>
                  </a:lnTo>
                  <a:lnTo>
                    <a:pt x="149" y="85"/>
                  </a:lnTo>
                  <a:lnTo>
                    <a:pt x="149" y="85"/>
                  </a:lnTo>
                  <a:lnTo>
                    <a:pt x="110" y="104"/>
                  </a:lnTo>
                  <a:lnTo>
                    <a:pt x="72" y="126"/>
                  </a:lnTo>
                  <a:lnTo>
                    <a:pt x="72" y="126"/>
                  </a:lnTo>
                  <a:lnTo>
                    <a:pt x="38" y="147"/>
                  </a:lnTo>
                  <a:lnTo>
                    <a:pt x="21" y="158"/>
                  </a:lnTo>
                  <a:lnTo>
                    <a:pt x="4" y="168"/>
                  </a:lnTo>
                  <a:lnTo>
                    <a:pt x="4" y="168"/>
                  </a:lnTo>
                  <a:lnTo>
                    <a:pt x="1" y="170"/>
                  </a:lnTo>
                  <a:lnTo>
                    <a:pt x="0" y="171"/>
                  </a:lnTo>
                  <a:lnTo>
                    <a:pt x="0" y="173"/>
                  </a:lnTo>
                  <a:lnTo>
                    <a:pt x="1" y="175"/>
                  </a:lnTo>
                  <a:lnTo>
                    <a:pt x="4" y="177"/>
                  </a:lnTo>
                  <a:lnTo>
                    <a:pt x="7" y="179"/>
                  </a:lnTo>
                  <a:lnTo>
                    <a:pt x="9" y="177"/>
                  </a:lnTo>
                  <a:lnTo>
                    <a:pt x="9" y="177"/>
                  </a:lnTo>
                  <a:lnTo>
                    <a:pt x="25" y="170"/>
                  </a:lnTo>
                  <a:lnTo>
                    <a:pt x="41" y="159"/>
                  </a:lnTo>
                  <a:lnTo>
                    <a:pt x="71" y="139"/>
                  </a:lnTo>
                  <a:lnTo>
                    <a:pt x="71" y="139"/>
                  </a:lnTo>
                  <a:lnTo>
                    <a:pt x="107" y="119"/>
                  </a:lnTo>
                  <a:lnTo>
                    <a:pt x="145" y="99"/>
                  </a:lnTo>
                  <a:lnTo>
                    <a:pt x="145" y="99"/>
                  </a:lnTo>
                  <a:lnTo>
                    <a:pt x="186" y="78"/>
                  </a:lnTo>
                  <a:lnTo>
                    <a:pt x="226" y="54"/>
                  </a:lnTo>
                  <a:lnTo>
                    <a:pt x="266" y="32"/>
                  </a:lnTo>
                  <a:lnTo>
                    <a:pt x="306" y="10"/>
                  </a:lnTo>
                  <a:lnTo>
                    <a:pt x="306" y="10"/>
                  </a:lnTo>
                  <a:lnTo>
                    <a:pt x="307" y="9"/>
                  </a:lnTo>
                  <a:lnTo>
                    <a:pt x="309" y="7"/>
                  </a:lnTo>
                  <a:lnTo>
                    <a:pt x="309" y="2"/>
                  </a:lnTo>
                  <a:lnTo>
                    <a:pt x="305" y="0"/>
                  </a:lnTo>
                  <a:lnTo>
                    <a:pt x="302" y="0"/>
                  </a:lnTo>
                  <a:lnTo>
                    <a:pt x="301" y="1"/>
                  </a:lnTo>
                  <a:lnTo>
                    <a:pt x="30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91" name="Freeform 1203"/>
            <p:cNvSpPr/>
            <p:nvPr/>
          </p:nvSpPr>
          <p:spPr bwMode="auto">
            <a:xfrm>
              <a:off x="5856288" y="2447925"/>
              <a:ext cx="111125" cy="71438"/>
            </a:xfrm>
            <a:custGeom>
              <a:avLst/>
              <a:gdLst/>
              <a:ahLst/>
              <a:cxnLst>
                <a:cxn ang="0">
                  <a:pos x="275" y="2"/>
                </a:cxn>
                <a:cxn ang="0">
                  <a:pos x="275" y="2"/>
                </a:cxn>
                <a:cxn ang="0">
                  <a:pos x="262" y="8"/>
                </a:cxn>
                <a:cxn ang="0">
                  <a:pos x="248" y="15"/>
                </a:cxn>
                <a:cxn ang="0">
                  <a:pos x="235" y="23"/>
                </a:cxn>
                <a:cxn ang="0">
                  <a:pos x="222" y="29"/>
                </a:cxn>
                <a:cxn ang="0">
                  <a:pos x="222" y="29"/>
                </a:cxn>
                <a:cxn ang="0">
                  <a:pos x="201" y="38"/>
                </a:cxn>
                <a:cxn ang="0">
                  <a:pos x="179" y="50"/>
                </a:cxn>
                <a:cxn ang="0">
                  <a:pos x="159" y="61"/>
                </a:cxn>
                <a:cxn ang="0">
                  <a:pos x="139" y="74"/>
                </a:cxn>
                <a:cxn ang="0">
                  <a:pos x="139" y="74"/>
                </a:cxn>
                <a:cxn ang="0">
                  <a:pos x="103" y="96"/>
                </a:cxn>
                <a:cxn ang="0">
                  <a:pos x="68" y="118"/>
                </a:cxn>
                <a:cxn ang="0">
                  <a:pos x="51" y="130"/>
                </a:cxn>
                <a:cxn ang="0">
                  <a:pos x="34" y="143"/>
                </a:cxn>
                <a:cxn ang="0">
                  <a:pos x="17" y="156"/>
                </a:cxn>
                <a:cxn ang="0">
                  <a:pos x="3" y="170"/>
                </a:cxn>
                <a:cxn ang="0">
                  <a:pos x="3" y="170"/>
                </a:cxn>
                <a:cxn ang="0">
                  <a:pos x="0" y="172"/>
                </a:cxn>
                <a:cxn ang="0">
                  <a:pos x="0" y="174"/>
                </a:cxn>
                <a:cxn ang="0">
                  <a:pos x="3" y="178"/>
                </a:cxn>
                <a:cxn ang="0">
                  <a:pos x="5" y="180"/>
                </a:cxn>
                <a:cxn ang="0">
                  <a:pos x="8" y="180"/>
                </a:cxn>
                <a:cxn ang="0">
                  <a:pos x="10" y="178"/>
                </a:cxn>
                <a:cxn ang="0">
                  <a:pos x="10" y="178"/>
                </a:cxn>
                <a:cxn ang="0">
                  <a:pos x="25" y="165"/>
                </a:cxn>
                <a:cxn ang="0">
                  <a:pos x="39" y="152"/>
                </a:cxn>
                <a:cxn ang="0">
                  <a:pos x="71" y="130"/>
                </a:cxn>
                <a:cxn ang="0">
                  <a:pos x="103" y="109"/>
                </a:cxn>
                <a:cxn ang="0">
                  <a:pos x="136" y="88"/>
                </a:cxn>
                <a:cxn ang="0">
                  <a:pos x="136" y="88"/>
                </a:cxn>
                <a:cxn ang="0">
                  <a:pos x="167" y="70"/>
                </a:cxn>
                <a:cxn ang="0">
                  <a:pos x="199" y="53"/>
                </a:cxn>
                <a:cxn ang="0">
                  <a:pos x="199" y="53"/>
                </a:cxn>
                <a:cxn ang="0">
                  <a:pos x="222" y="41"/>
                </a:cxn>
                <a:cxn ang="0">
                  <a:pos x="247" y="32"/>
                </a:cxn>
                <a:cxn ang="0">
                  <a:pos x="247" y="32"/>
                </a:cxn>
                <a:cxn ang="0">
                  <a:pos x="255" y="27"/>
                </a:cxn>
                <a:cxn ang="0">
                  <a:pos x="263" y="21"/>
                </a:cxn>
                <a:cxn ang="0">
                  <a:pos x="269" y="16"/>
                </a:cxn>
                <a:cxn ang="0">
                  <a:pos x="277" y="12"/>
                </a:cxn>
                <a:cxn ang="0">
                  <a:pos x="277" y="12"/>
                </a:cxn>
                <a:cxn ang="0">
                  <a:pos x="280" y="11"/>
                </a:cxn>
                <a:cxn ang="0">
                  <a:pos x="281" y="10"/>
                </a:cxn>
                <a:cxn ang="0">
                  <a:pos x="281" y="4"/>
                </a:cxn>
                <a:cxn ang="0">
                  <a:pos x="280" y="3"/>
                </a:cxn>
                <a:cxn ang="0">
                  <a:pos x="279" y="2"/>
                </a:cxn>
                <a:cxn ang="0">
                  <a:pos x="277" y="0"/>
                </a:cxn>
                <a:cxn ang="0">
                  <a:pos x="275" y="2"/>
                </a:cxn>
                <a:cxn ang="0">
                  <a:pos x="275" y="2"/>
                </a:cxn>
              </a:cxnLst>
              <a:rect l="0" t="0" r="r" b="b"/>
              <a:pathLst>
                <a:path w="281" h="180">
                  <a:moveTo>
                    <a:pt x="275" y="2"/>
                  </a:moveTo>
                  <a:lnTo>
                    <a:pt x="275" y="2"/>
                  </a:lnTo>
                  <a:lnTo>
                    <a:pt x="262" y="8"/>
                  </a:lnTo>
                  <a:lnTo>
                    <a:pt x="248" y="15"/>
                  </a:lnTo>
                  <a:lnTo>
                    <a:pt x="235" y="23"/>
                  </a:lnTo>
                  <a:lnTo>
                    <a:pt x="222" y="29"/>
                  </a:lnTo>
                  <a:lnTo>
                    <a:pt x="222" y="29"/>
                  </a:lnTo>
                  <a:lnTo>
                    <a:pt x="201" y="38"/>
                  </a:lnTo>
                  <a:lnTo>
                    <a:pt x="179" y="50"/>
                  </a:lnTo>
                  <a:lnTo>
                    <a:pt x="159" y="61"/>
                  </a:lnTo>
                  <a:lnTo>
                    <a:pt x="139" y="74"/>
                  </a:lnTo>
                  <a:lnTo>
                    <a:pt x="139" y="74"/>
                  </a:lnTo>
                  <a:lnTo>
                    <a:pt x="103" y="96"/>
                  </a:lnTo>
                  <a:lnTo>
                    <a:pt x="68" y="118"/>
                  </a:lnTo>
                  <a:lnTo>
                    <a:pt x="51" y="130"/>
                  </a:lnTo>
                  <a:lnTo>
                    <a:pt x="34" y="143"/>
                  </a:lnTo>
                  <a:lnTo>
                    <a:pt x="17" y="156"/>
                  </a:lnTo>
                  <a:lnTo>
                    <a:pt x="3" y="170"/>
                  </a:lnTo>
                  <a:lnTo>
                    <a:pt x="3" y="170"/>
                  </a:lnTo>
                  <a:lnTo>
                    <a:pt x="0" y="172"/>
                  </a:lnTo>
                  <a:lnTo>
                    <a:pt x="0" y="174"/>
                  </a:lnTo>
                  <a:lnTo>
                    <a:pt x="3" y="178"/>
                  </a:lnTo>
                  <a:lnTo>
                    <a:pt x="5" y="180"/>
                  </a:lnTo>
                  <a:lnTo>
                    <a:pt x="8" y="180"/>
                  </a:lnTo>
                  <a:lnTo>
                    <a:pt x="10" y="178"/>
                  </a:lnTo>
                  <a:lnTo>
                    <a:pt x="10" y="178"/>
                  </a:lnTo>
                  <a:lnTo>
                    <a:pt x="25" y="165"/>
                  </a:lnTo>
                  <a:lnTo>
                    <a:pt x="39" y="152"/>
                  </a:lnTo>
                  <a:lnTo>
                    <a:pt x="71" y="130"/>
                  </a:lnTo>
                  <a:lnTo>
                    <a:pt x="103" y="109"/>
                  </a:lnTo>
                  <a:lnTo>
                    <a:pt x="136" y="88"/>
                  </a:lnTo>
                  <a:lnTo>
                    <a:pt x="136" y="88"/>
                  </a:lnTo>
                  <a:lnTo>
                    <a:pt x="167" y="70"/>
                  </a:lnTo>
                  <a:lnTo>
                    <a:pt x="199" y="53"/>
                  </a:lnTo>
                  <a:lnTo>
                    <a:pt x="199" y="53"/>
                  </a:lnTo>
                  <a:lnTo>
                    <a:pt x="222" y="41"/>
                  </a:lnTo>
                  <a:lnTo>
                    <a:pt x="247" y="32"/>
                  </a:lnTo>
                  <a:lnTo>
                    <a:pt x="247" y="32"/>
                  </a:lnTo>
                  <a:lnTo>
                    <a:pt x="255" y="27"/>
                  </a:lnTo>
                  <a:lnTo>
                    <a:pt x="263" y="21"/>
                  </a:lnTo>
                  <a:lnTo>
                    <a:pt x="269" y="16"/>
                  </a:lnTo>
                  <a:lnTo>
                    <a:pt x="277" y="12"/>
                  </a:lnTo>
                  <a:lnTo>
                    <a:pt x="277" y="12"/>
                  </a:lnTo>
                  <a:lnTo>
                    <a:pt x="280" y="11"/>
                  </a:lnTo>
                  <a:lnTo>
                    <a:pt x="281" y="10"/>
                  </a:lnTo>
                  <a:lnTo>
                    <a:pt x="281" y="4"/>
                  </a:lnTo>
                  <a:lnTo>
                    <a:pt x="280" y="3"/>
                  </a:lnTo>
                  <a:lnTo>
                    <a:pt x="279" y="2"/>
                  </a:lnTo>
                  <a:lnTo>
                    <a:pt x="277" y="0"/>
                  </a:lnTo>
                  <a:lnTo>
                    <a:pt x="275" y="2"/>
                  </a:lnTo>
                  <a:lnTo>
                    <a:pt x="27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92" name="Freeform 1204"/>
            <p:cNvSpPr/>
            <p:nvPr/>
          </p:nvSpPr>
          <p:spPr bwMode="auto">
            <a:xfrm>
              <a:off x="5861051" y="2473325"/>
              <a:ext cx="114300" cy="80963"/>
            </a:xfrm>
            <a:custGeom>
              <a:avLst/>
              <a:gdLst/>
              <a:ahLst/>
              <a:cxnLst>
                <a:cxn ang="0">
                  <a:pos x="281" y="1"/>
                </a:cxn>
                <a:cxn ang="0">
                  <a:pos x="281" y="1"/>
                </a:cxn>
                <a:cxn ang="0">
                  <a:pos x="246" y="25"/>
                </a:cxn>
                <a:cxn ang="0">
                  <a:pos x="229" y="36"/>
                </a:cxn>
                <a:cxn ang="0">
                  <a:pos x="210" y="48"/>
                </a:cxn>
                <a:cxn ang="0">
                  <a:pos x="210" y="48"/>
                </a:cxn>
                <a:cxn ang="0">
                  <a:pos x="189" y="60"/>
                </a:cxn>
                <a:cxn ang="0">
                  <a:pos x="168" y="74"/>
                </a:cxn>
                <a:cxn ang="0">
                  <a:pos x="127" y="102"/>
                </a:cxn>
                <a:cxn ang="0">
                  <a:pos x="127" y="102"/>
                </a:cxn>
                <a:cxn ang="0">
                  <a:pos x="48" y="153"/>
                </a:cxn>
                <a:cxn ang="0">
                  <a:pos x="48" y="153"/>
                </a:cxn>
                <a:cxn ang="0">
                  <a:pos x="35" y="161"/>
                </a:cxn>
                <a:cxn ang="0">
                  <a:pos x="22" y="170"/>
                </a:cxn>
                <a:cxn ang="0">
                  <a:pos x="10" y="180"/>
                </a:cxn>
                <a:cxn ang="0">
                  <a:pos x="5" y="186"/>
                </a:cxn>
                <a:cxn ang="0">
                  <a:pos x="1" y="193"/>
                </a:cxn>
                <a:cxn ang="0">
                  <a:pos x="1" y="193"/>
                </a:cxn>
                <a:cxn ang="0">
                  <a:pos x="0" y="195"/>
                </a:cxn>
                <a:cxn ang="0">
                  <a:pos x="0" y="197"/>
                </a:cxn>
                <a:cxn ang="0">
                  <a:pos x="2" y="200"/>
                </a:cxn>
                <a:cxn ang="0">
                  <a:pos x="6" y="201"/>
                </a:cxn>
                <a:cxn ang="0">
                  <a:pos x="9" y="200"/>
                </a:cxn>
                <a:cxn ang="0">
                  <a:pos x="10" y="199"/>
                </a:cxn>
                <a:cxn ang="0">
                  <a:pos x="10" y="199"/>
                </a:cxn>
                <a:cxn ang="0">
                  <a:pos x="17" y="191"/>
                </a:cxn>
                <a:cxn ang="0">
                  <a:pos x="23" y="184"/>
                </a:cxn>
                <a:cxn ang="0">
                  <a:pos x="30" y="178"/>
                </a:cxn>
                <a:cxn ang="0">
                  <a:pos x="38" y="171"/>
                </a:cxn>
                <a:cxn ang="0">
                  <a:pos x="55" y="161"/>
                </a:cxn>
                <a:cxn ang="0">
                  <a:pos x="72" y="152"/>
                </a:cxn>
                <a:cxn ang="0">
                  <a:pos x="72" y="152"/>
                </a:cxn>
                <a:cxn ang="0">
                  <a:pos x="150" y="101"/>
                </a:cxn>
                <a:cxn ang="0">
                  <a:pos x="150" y="101"/>
                </a:cxn>
                <a:cxn ang="0">
                  <a:pos x="218" y="55"/>
                </a:cxn>
                <a:cxn ang="0">
                  <a:pos x="286" y="10"/>
                </a:cxn>
                <a:cxn ang="0">
                  <a:pos x="286" y="10"/>
                </a:cxn>
                <a:cxn ang="0">
                  <a:pos x="287" y="9"/>
                </a:cxn>
                <a:cxn ang="0">
                  <a:pos x="289" y="6"/>
                </a:cxn>
                <a:cxn ang="0">
                  <a:pos x="287" y="2"/>
                </a:cxn>
                <a:cxn ang="0">
                  <a:pos x="285" y="0"/>
                </a:cxn>
                <a:cxn ang="0">
                  <a:pos x="282" y="0"/>
                </a:cxn>
                <a:cxn ang="0">
                  <a:pos x="281" y="1"/>
                </a:cxn>
                <a:cxn ang="0">
                  <a:pos x="281" y="1"/>
                </a:cxn>
              </a:cxnLst>
              <a:rect l="0" t="0" r="r" b="b"/>
              <a:pathLst>
                <a:path w="289" h="201">
                  <a:moveTo>
                    <a:pt x="281" y="1"/>
                  </a:moveTo>
                  <a:lnTo>
                    <a:pt x="281" y="1"/>
                  </a:lnTo>
                  <a:lnTo>
                    <a:pt x="246" y="25"/>
                  </a:lnTo>
                  <a:lnTo>
                    <a:pt x="229" y="36"/>
                  </a:lnTo>
                  <a:lnTo>
                    <a:pt x="210" y="48"/>
                  </a:lnTo>
                  <a:lnTo>
                    <a:pt x="210" y="48"/>
                  </a:lnTo>
                  <a:lnTo>
                    <a:pt x="189" y="60"/>
                  </a:lnTo>
                  <a:lnTo>
                    <a:pt x="168" y="74"/>
                  </a:lnTo>
                  <a:lnTo>
                    <a:pt x="127" y="102"/>
                  </a:lnTo>
                  <a:lnTo>
                    <a:pt x="127" y="102"/>
                  </a:lnTo>
                  <a:lnTo>
                    <a:pt x="48" y="153"/>
                  </a:lnTo>
                  <a:lnTo>
                    <a:pt x="48" y="153"/>
                  </a:lnTo>
                  <a:lnTo>
                    <a:pt x="35" y="161"/>
                  </a:lnTo>
                  <a:lnTo>
                    <a:pt x="22" y="170"/>
                  </a:lnTo>
                  <a:lnTo>
                    <a:pt x="10" y="180"/>
                  </a:lnTo>
                  <a:lnTo>
                    <a:pt x="5" y="186"/>
                  </a:lnTo>
                  <a:lnTo>
                    <a:pt x="1" y="193"/>
                  </a:lnTo>
                  <a:lnTo>
                    <a:pt x="1" y="193"/>
                  </a:lnTo>
                  <a:lnTo>
                    <a:pt x="0" y="195"/>
                  </a:lnTo>
                  <a:lnTo>
                    <a:pt x="0" y="197"/>
                  </a:lnTo>
                  <a:lnTo>
                    <a:pt x="2" y="200"/>
                  </a:lnTo>
                  <a:lnTo>
                    <a:pt x="6" y="201"/>
                  </a:lnTo>
                  <a:lnTo>
                    <a:pt x="9" y="200"/>
                  </a:lnTo>
                  <a:lnTo>
                    <a:pt x="10" y="199"/>
                  </a:lnTo>
                  <a:lnTo>
                    <a:pt x="10" y="199"/>
                  </a:lnTo>
                  <a:lnTo>
                    <a:pt x="17" y="191"/>
                  </a:lnTo>
                  <a:lnTo>
                    <a:pt x="23" y="184"/>
                  </a:lnTo>
                  <a:lnTo>
                    <a:pt x="30" y="178"/>
                  </a:lnTo>
                  <a:lnTo>
                    <a:pt x="38" y="171"/>
                  </a:lnTo>
                  <a:lnTo>
                    <a:pt x="55" y="161"/>
                  </a:lnTo>
                  <a:lnTo>
                    <a:pt x="72" y="152"/>
                  </a:lnTo>
                  <a:lnTo>
                    <a:pt x="72" y="152"/>
                  </a:lnTo>
                  <a:lnTo>
                    <a:pt x="150" y="101"/>
                  </a:lnTo>
                  <a:lnTo>
                    <a:pt x="150" y="101"/>
                  </a:lnTo>
                  <a:lnTo>
                    <a:pt x="218" y="55"/>
                  </a:lnTo>
                  <a:lnTo>
                    <a:pt x="286" y="10"/>
                  </a:lnTo>
                  <a:lnTo>
                    <a:pt x="286" y="10"/>
                  </a:lnTo>
                  <a:lnTo>
                    <a:pt x="287" y="9"/>
                  </a:lnTo>
                  <a:lnTo>
                    <a:pt x="289" y="6"/>
                  </a:lnTo>
                  <a:lnTo>
                    <a:pt x="287" y="2"/>
                  </a:lnTo>
                  <a:lnTo>
                    <a:pt x="285" y="0"/>
                  </a:lnTo>
                  <a:lnTo>
                    <a:pt x="282" y="0"/>
                  </a:lnTo>
                  <a:lnTo>
                    <a:pt x="281" y="1"/>
                  </a:lnTo>
                  <a:lnTo>
                    <a:pt x="28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93" name="Freeform 1205"/>
            <p:cNvSpPr/>
            <p:nvPr/>
          </p:nvSpPr>
          <p:spPr bwMode="auto">
            <a:xfrm>
              <a:off x="5859463" y="2527300"/>
              <a:ext cx="98425" cy="61913"/>
            </a:xfrm>
            <a:custGeom>
              <a:avLst/>
              <a:gdLst/>
              <a:ahLst/>
              <a:cxnLst>
                <a:cxn ang="0">
                  <a:pos x="242" y="2"/>
                </a:cxn>
                <a:cxn ang="0">
                  <a:pos x="242" y="2"/>
                </a:cxn>
                <a:cxn ang="0">
                  <a:pos x="225" y="13"/>
                </a:cxn>
                <a:cxn ang="0">
                  <a:pos x="208" y="24"/>
                </a:cxn>
                <a:cxn ang="0">
                  <a:pos x="171" y="42"/>
                </a:cxn>
                <a:cxn ang="0">
                  <a:pos x="171" y="42"/>
                </a:cxn>
                <a:cxn ang="0">
                  <a:pos x="136" y="62"/>
                </a:cxn>
                <a:cxn ang="0">
                  <a:pos x="102" y="80"/>
                </a:cxn>
                <a:cxn ang="0">
                  <a:pos x="102" y="80"/>
                </a:cxn>
                <a:cxn ang="0">
                  <a:pos x="76" y="94"/>
                </a:cxn>
                <a:cxn ang="0">
                  <a:pos x="47" y="110"/>
                </a:cxn>
                <a:cxn ang="0">
                  <a:pos x="32" y="119"/>
                </a:cxn>
                <a:cxn ang="0">
                  <a:pos x="19" y="128"/>
                </a:cxn>
                <a:cxn ang="0">
                  <a:pos x="9" y="139"/>
                </a:cxn>
                <a:cxn ang="0">
                  <a:pos x="5" y="145"/>
                </a:cxn>
                <a:cxn ang="0">
                  <a:pos x="1" y="151"/>
                </a:cxn>
                <a:cxn ang="0">
                  <a:pos x="1" y="151"/>
                </a:cxn>
                <a:cxn ang="0">
                  <a:pos x="0" y="153"/>
                </a:cxn>
                <a:cxn ang="0">
                  <a:pos x="0" y="156"/>
                </a:cxn>
                <a:cxn ang="0">
                  <a:pos x="2" y="158"/>
                </a:cxn>
                <a:cxn ang="0">
                  <a:pos x="8" y="160"/>
                </a:cxn>
                <a:cxn ang="0">
                  <a:pos x="9" y="158"/>
                </a:cxn>
                <a:cxn ang="0">
                  <a:pos x="10" y="157"/>
                </a:cxn>
                <a:cxn ang="0">
                  <a:pos x="10" y="157"/>
                </a:cxn>
                <a:cxn ang="0">
                  <a:pos x="14" y="151"/>
                </a:cxn>
                <a:cxn ang="0">
                  <a:pos x="19" y="145"/>
                </a:cxn>
                <a:cxn ang="0">
                  <a:pos x="32" y="135"/>
                </a:cxn>
                <a:cxn ang="0">
                  <a:pos x="46" y="126"/>
                </a:cxn>
                <a:cxn ang="0">
                  <a:pos x="57" y="119"/>
                </a:cxn>
                <a:cxn ang="0">
                  <a:pos x="57" y="119"/>
                </a:cxn>
                <a:cxn ang="0">
                  <a:pos x="91" y="100"/>
                </a:cxn>
                <a:cxn ang="0">
                  <a:pos x="124" y="80"/>
                </a:cxn>
                <a:cxn ang="0">
                  <a:pos x="124" y="80"/>
                </a:cxn>
                <a:cxn ang="0">
                  <a:pos x="159" y="62"/>
                </a:cxn>
                <a:cxn ang="0">
                  <a:pos x="195" y="42"/>
                </a:cxn>
                <a:cxn ang="0">
                  <a:pos x="195" y="42"/>
                </a:cxn>
                <a:cxn ang="0">
                  <a:pos x="222" y="28"/>
                </a:cxn>
                <a:cxn ang="0">
                  <a:pos x="237" y="20"/>
                </a:cxn>
                <a:cxn ang="0">
                  <a:pos x="250" y="9"/>
                </a:cxn>
                <a:cxn ang="0">
                  <a:pos x="250" y="9"/>
                </a:cxn>
                <a:cxn ang="0">
                  <a:pos x="251" y="8"/>
                </a:cxn>
                <a:cxn ang="0">
                  <a:pos x="251" y="5"/>
                </a:cxn>
                <a:cxn ang="0">
                  <a:pos x="251" y="4"/>
                </a:cxn>
                <a:cxn ang="0">
                  <a:pos x="250" y="2"/>
                </a:cxn>
                <a:cxn ang="0">
                  <a:pos x="246" y="0"/>
                </a:cxn>
                <a:cxn ang="0">
                  <a:pos x="243" y="0"/>
                </a:cxn>
                <a:cxn ang="0">
                  <a:pos x="242" y="2"/>
                </a:cxn>
                <a:cxn ang="0">
                  <a:pos x="242" y="2"/>
                </a:cxn>
              </a:cxnLst>
              <a:rect l="0" t="0" r="r" b="b"/>
              <a:pathLst>
                <a:path w="251" h="160">
                  <a:moveTo>
                    <a:pt x="242" y="2"/>
                  </a:moveTo>
                  <a:lnTo>
                    <a:pt x="242" y="2"/>
                  </a:lnTo>
                  <a:lnTo>
                    <a:pt x="225" y="13"/>
                  </a:lnTo>
                  <a:lnTo>
                    <a:pt x="208" y="24"/>
                  </a:lnTo>
                  <a:lnTo>
                    <a:pt x="171" y="42"/>
                  </a:lnTo>
                  <a:lnTo>
                    <a:pt x="171" y="42"/>
                  </a:lnTo>
                  <a:lnTo>
                    <a:pt x="136" y="62"/>
                  </a:lnTo>
                  <a:lnTo>
                    <a:pt x="102" y="80"/>
                  </a:lnTo>
                  <a:lnTo>
                    <a:pt x="102" y="80"/>
                  </a:lnTo>
                  <a:lnTo>
                    <a:pt x="76" y="94"/>
                  </a:lnTo>
                  <a:lnTo>
                    <a:pt x="47" y="110"/>
                  </a:lnTo>
                  <a:lnTo>
                    <a:pt x="32" y="119"/>
                  </a:lnTo>
                  <a:lnTo>
                    <a:pt x="19" y="128"/>
                  </a:lnTo>
                  <a:lnTo>
                    <a:pt x="9" y="139"/>
                  </a:lnTo>
                  <a:lnTo>
                    <a:pt x="5" y="145"/>
                  </a:lnTo>
                  <a:lnTo>
                    <a:pt x="1" y="151"/>
                  </a:lnTo>
                  <a:lnTo>
                    <a:pt x="1" y="151"/>
                  </a:lnTo>
                  <a:lnTo>
                    <a:pt x="0" y="153"/>
                  </a:lnTo>
                  <a:lnTo>
                    <a:pt x="0" y="156"/>
                  </a:lnTo>
                  <a:lnTo>
                    <a:pt x="2" y="158"/>
                  </a:lnTo>
                  <a:lnTo>
                    <a:pt x="8" y="160"/>
                  </a:lnTo>
                  <a:lnTo>
                    <a:pt x="9" y="158"/>
                  </a:lnTo>
                  <a:lnTo>
                    <a:pt x="10" y="157"/>
                  </a:lnTo>
                  <a:lnTo>
                    <a:pt x="10" y="157"/>
                  </a:lnTo>
                  <a:lnTo>
                    <a:pt x="14" y="151"/>
                  </a:lnTo>
                  <a:lnTo>
                    <a:pt x="19" y="145"/>
                  </a:lnTo>
                  <a:lnTo>
                    <a:pt x="32" y="135"/>
                  </a:lnTo>
                  <a:lnTo>
                    <a:pt x="46" y="126"/>
                  </a:lnTo>
                  <a:lnTo>
                    <a:pt x="57" y="119"/>
                  </a:lnTo>
                  <a:lnTo>
                    <a:pt x="57" y="119"/>
                  </a:lnTo>
                  <a:lnTo>
                    <a:pt x="91" y="100"/>
                  </a:lnTo>
                  <a:lnTo>
                    <a:pt x="124" y="80"/>
                  </a:lnTo>
                  <a:lnTo>
                    <a:pt x="124" y="80"/>
                  </a:lnTo>
                  <a:lnTo>
                    <a:pt x="159" y="62"/>
                  </a:lnTo>
                  <a:lnTo>
                    <a:pt x="195" y="42"/>
                  </a:lnTo>
                  <a:lnTo>
                    <a:pt x="195" y="42"/>
                  </a:lnTo>
                  <a:lnTo>
                    <a:pt x="222" y="28"/>
                  </a:lnTo>
                  <a:lnTo>
                    <a:pt x="237" y="20"/>
                  </a:lnTo>
                  <a:lnTo>
                    <a:pt x="250" y="9"/>
                  </a:lnTo>
                  <a:lnTo>
                    <a:pt x="250" y="9"/>
                  </a:lnTo>
                  <a:lnTo>
                    <a:pt x="251" y="8"/>
                  </a:lnTo>
                  <a:lnTo>
                    <a:pt x="251" y="5"/>
                  </a:lnTo>
                  <a:lnTo>
                    <a:pt x="251" y="4"/>
                  </a:lnTo>
                  <a:lnTo>
                    <a:pt x="250" y="2"/>
                  </a:lnTo>
                  <a:lnTo>
                    <a:pt x="246" y="0"/>
                  </a:lnTo>
                  <a:lnTo>
                    <a:pt x="243" y="0"/>
                  </a:lnTo>
                  <a:lnTo>
                    <a:pt x="242" y="2"/>
                  </a:lnTo>
                  <a:lnTo>
                    <a:pt x="24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94" name="Freeform 1206"/>
            <p:cNvSpPr/>
            <p:nvPr/>
          </p:nvSpPr>
          <p:spPr bwMode="auto">
            <a:xfrm>
              <a:off x="5721351" y="2543175"/>
              <a:ext cx="255588" cy="165100"/>
            </a:xfrm>
            <a:custGeom>
              <a:avLst/>
              <a:gdLst/>
              <a:ahLst/>
              <a:cxnLst>
                <a:cxn ang="0">
                  <a:pos x="637" y="0"/>
                </a:cxn>
                <a:cxn ang="0">
                  <a:pos x="637" y="0"/>
                </a:cxn>
                <a:cxn ang="0">
                  <a:pos x="618" y="8"/>
                </a:cxn>
                <a:cxn ang="0">
                  <a:pos x="598" y="17"/>
                </a:cxn>
                <a:cxn ang="0">
                  <a:pos x="580" y="28"/>
                </a:cxn>
                <a:cxn ang="0">
                  <a:pos x="563" y="39"/>
                </a:cxn>
                <a:cxn ang="0">
                  <a:pos x="529" y="63"/>
                </a:cxn>
                <a:cxn ang="0">
                  <a:pos x="495" y="89"/>
                </a:cxn>
                <a:cxn ang="0">
                  <a:pos x="495" y="89"/>
                </a:cxn>
                <a:cxn ang="0">
                  <a:pos x="453" y="122"/>
                </a:cxn>
                <a:cxn ang="0">
                  <a:pos x="411" y="152"/>
                </a:cxn>
                <a:cxn ang="0">
                  <a:pos x="366" y="181"/>
                </a:cxn>
                <a:cxn ang="0">
                  <a:pos x="321" y="208"/>
                </a:cxn>
                <a:cxn ang="0">
                  <a:pos x="321" y="208"/>
                </a:cxn>
                <a:cxn ang="0">
                  <a:pos x="238" y="255"/>
                </a:cxn>
                <a:cxn ang="0">
                  <a:pos x="156" y="303"/>
                </a:cxn>
                <a:cxn ang="0">
                  <a:pos x="156" y="303"/>
                </a:cxn>
                <a:cxn ang="0">
                  <a:pos x="117" y="327"/>
                </a:cxn>
                <a:cxn ang="0">
                  <a:pos x="77" y="351"/>
                </a:cxn>
                <a:cxn ang="0">
                  <a:pos x="58" y="364"/>
                </a:cxn>
                <a:cxn ang="0">
                  <a:pos x="38" y="377"/>
                </a:cxn>
                <a:cxn ang="0">
                  <a:pos x="20" y="390"/>
                </a:cxn>
                <a:cxn ang="0">
                  <a:pos x="3" y="405"/>
                </a:cxn>
                <a:cxn ang="0">
                  <a:pos x="3" y="405"/>
                </a:cxn>
                <a:cxn ang="0">
                  <a:pos x="0" y="407"/>
                </a:cxn>
                <a:cxn ang="0">
                  <a:pos x="0" y="409"/>
                </a:cxn>
                <a:cxn ang="0">
                  <a:pos x="3" y="412"/>
                </a:cxn>
                <a:cxn ang="0">
                  <a:pos x="5" y="415"/>
                </a:cxn>
                <a:cxn ang="0">
                  <a:pos x="8" y="415"/>
                </a:cxn>
                <a:cxn ang="0">
                  <a:pos x="11" y="413"/>
                </a:cxn>
                <a:cxn ang="0">
                  <a:pos x="11" y="413"/>
                </a:cxn>
                <a:cxn ang="0">
                  <a:pos x="28" y="399"/>
                </a:cxn>
                <a:cxn ang="0">
                  <a:pos x="46" y="385"/>
                </a:cxn>
                <a:cxn ang="0">
                  <a:pos x="64" y="371"/>
                </a:cxn>
                <a:cxn ang="0">
                  <a:pos x="84" y="360"/>
                </a:cxn>
                <a:cxn ang="0">
                  <a:pos x="162" y="314"/>
                </a:cxn>
                <a:cxn ang="0">
                  <a:pos x="162" y="314"/>
                </a:cxn>
                <a:cxn ang="0">
                  <a:pos x="243" y="264"/>
                </a:cxn>
                <a:cxn ang="0">
                  <a:pos x="327" y="217"/>
                </a:cxn>
                <a:cxn ang="0">
                  <a:pos x="327" y="217"/>
                </a:cxn>
                <a:cxn ang="0">
                  <a:pos x="366" y="195"/>
                </a:cxn>
                <a:cxn ang="0">
                  <a:pos x="404" y="170"/>
                </a:cxn>
                <a:cxn ang="0">
                  <a:pos x="441" y="144"/>
                </a:cxn>
                <a:cxn ang="0">
                  <a:pos x="478" y="116"/>
                </a:cxn>
                <a:cxn ang="0">
                  <a:pos x="478" y="116"/>
                </a:cxn>
                <a:cxn ang="0">
                  <a:pos x="517" y="86"/>
                </a:cxn>
                <a:cxn ang="0">
                  <a:pos x="555" y="58"/>
                </a:cxn>
                <a:cxn ang="0">
                  <a:pos x="576" y="45"/>
                </a:cxn>
                <a:cxn ang="0">
                  <a:pos x="595" y="31"/>
                </a:cxn>
                <a:cxn ang="0">
                  <a:pos x="618" y="21"/>
                </a:cxn>
                <a:cxn ang="0">
                  <a:pos x="640" y="11"/>
                </a:cxn>
                <a:cxn ang="0">
                  <a:pos x="640" y="11"/>
                </a:cxn>
                <a:cxn ang="0">
                  <a:pos x="641" y="9"/>
                </a:cxn>
                <a:cxn ang="0">
                  <a:pos x="642" y="8"/>
                </a:cxn>
                <a:cxn ang="0">
                  <a:pos x="644" y="4"/>
                </a:cxn>
                <a:cxn ang="0">
                  <a:pos x="642" y="1"/>
                </a:cxn>
                <a:cxn ang="0">
                  <a:pos x="641" y="0"/>
                </a:cxn>
                <a:cxn ang="0">
                  <a:pos x="638" y="0"/>
                </a:cxn>
                <a:cxn ang="0">
                  <a:pos x="637" y="0"/>
                </a:cxn>
                <a:cxn ang="0">
                  <a:pos x="637" y="0"/>
                </a:cxn>
              </a:cxnLst>
              <a:rect l="0" t="0" r="r" b="b"/>
              <a:pathLst>
                <a:path w="644" h="415">
                  <a:moveTo>
                    <a:pt x="637" y="0"/>
                  </a:moveTo>
                  <a:lnTo>
                    <a:pt x="637" y="0"/>
                  </a:lnTo>
                  <a:lnTo>
                    <a:pt x="618" y="8"/>
                  </a:lnTo>
                  <a:lnTo>
                    <a:pt x="598" y="17"/>
                  </a:lnTo>
                  <a:lnTo>
                    <a:pt x="580" y="28"/>
                  </a:lnTo>
                  <a:lnTo>
                    <a:pt x="563" y="39"/>
                  </a:lnTo>
                  <a:lnTo>
                    <a:pt x="529" y="63"/>
                  </a:lnTo>
                  <a:lnTo>
                    <a:pt x="495" y="89"/>
                  </a:lnTo>
                  <a:lnTo>
                    <a:pt x="495" y="89"/>
                  </a:lnTo>
                  <a:lnTo>
                    <a:pt x="453" y="122"/>
                  </a:lnTo>
                  <a:lnTo>
                    <a:pt x="411" y="152"/>
                  </a:lnTo>
                  <a:lnTo>
                    <a:pt x="366" y="181"/>
                  </a:lnTo>
                  <a:lnTo>
                    <a:pt x="321" y="208"/>
                  </a:lnTo>
                  <a:lnTo>
                    <a:pt x="321" y="208"/>
                  </a:lnTo>
                  <a:lnTo>
                    <a:pt x="238" y="255"/>
                  </a:lnTo>
                  <a:lnTo>
                    <a:pt x="156" y="303"/>
                  </a:lnTo>
                  <a:lnTo>
                    <a:pt x="156" y="303"/>
                  </a:lnTo>
                  <a:lnTo>
                    <a:pt x="117" y="327"/>
                  </a:lnTo>
                  <a:lnTo>
                    <a:pt x="77" y="351"/>
                  </a:lnTo>
                  <a:lnTo>
                    <a:pt x="58" y="364"/>
                  </a:lnTo>
                  <a:lnTo>
                    <a:pt x="38" y="377"/>
                  </a:lnTo>
                  <a:lnTo>
                    <a:pt x="20" y="390"/>
                  </a:lnTo>
                  <a:lnTo>
                    <a:pt x="3" y="405"/>
                  </a:lnTo>
                  <a:lnTo>
                    <a:pt x="3" y="405"/>
                  </a:lnTo>
                  <a:lnTo>
                    <a:pt x="0" y="407"/>
                  </a:lnTo>
                  <a:lnTo>
                    <a:pt x="0" y="409"/>
                  </a:lnTo>
                  <a:lnTo>
                    <a:pt x="3" y="412"/>
                  </a:lnTo>
                  <a:lnTo>
                    <a:pt x="5" y="415"/>
                  </a:lnTo>
                  <a:lnTo>
                    <a:pt x="8" y="415"/>
                  </a:lnTo>
                  <a:lnTo>
                    <a:pt x="11" y="413"/>
                  </a:lnTo>
                  <a:lnTo>
                    <a:pt x="11" y="413"/>
                  </a:lnTo>
                  <a:lnTo>
                    <a:pt x="28" y="399"/>
                  </a:lnTo>
                  <a:lnTo>
                    <a:pt x="46" y="385"/>
                  </a:lnTo>
                  <a:lnTo>
                    <a:pt x="64" y="371"/>
                  </a:lnTo>
                  <a:lnTo>
                    <a:pt x="84" y="360"/>
                  </a:lnTo>
                  <a:lnTo>
                    <a:pt x="162" y="314"/>
                  </a:lnTo>
                  <a:lnTo>
                    <a:pt x="162" y="314"/>
                  </a:lnTo>
                  <a:lnTo>
                    <a:pt x="243" y="264"/>
                  </a:lnTo>
                  <a:lnTo>
                    <a:pt x="327" y="217"/>
                  </a:lnTo>
                  <a:lnTo>
                    <a:pt x="327" y="217"/>
                  </a:lnTo>
                  <a:lnTo>
                    <a:pt x="366" y="195"/>
                  </a:lnTo>
                  <a:lnTo>
                    <a:pt x="404" y="170"/>
                  </a:lnTo>
                  <a:lnTo>
                    <a:pt x="441" y="144"/>
                  </a:lnTo>
                  <a:lnTo>
                    <a:pt x="478" y="116"/>
                  </a:lnTo>
                  <a:lnTo>
                    <a:pt x="478" y="116"/>
                  </a:lnTo>
                  <a:lnTo>
                    <a:pt x="517" y="86"/>
                  </a:lnTo>
                  <a:lnTo>
                    <a:pt x="555" y="58"/>
                  </a:lnTo>
                  <a:lnTo>
                    <a:pt x="576" y="45"/>
                  </a:lnTo>
                  <a:lnTo>
                    <a:pt x="595" y="31"/>
                  </a:lnTo>
                  <a:lnTo>
                    <a:pt x="618" y="21"/>
                  </a:lnTo>
                  <a:lnTo>
                    <a:pt x="640" y="11"/>
                  </a:lnTo>
                  <a:lnTo>
                    <a:pt x="640" y="11"/>
                  </a:lnTo>
                  <a:lnTo>
                    <a:pt x="641" y="9"/>
                  </a:lnTo>
                  <a:lnTo>
                    <a:pt x="642" y="8"/>
                  </a:lnTo>
                  <a:lnTo>
                    <a:pt x="644" y="4"/>
                  </a:lnTo>
                  <a:lnTo>
                    <a:pt x="642" y="1"/>
                  </a:lnTo>
                  <a:lnTo>
                    <a:pt x="641" y="0"/>
                  </a:lnTo>
                  <a:lnTo>
                    <a:pt x="638" y="0"/>
                  </a:lnTo>
                  <a:lnTo>
                    <a:pt x="637" y="0"/>
                  </a:lnTo>
                  <a:lnTo>
                    <a:pt x="637"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95" name="Freeform 1207"/>
            <p:cNvSpPr/>
            <p:nvPr/>
          </p:nvSpPr>
          <p:spPr bwMode="auto">
            <a:xfrm>
              <a:off x="5811838" y="2593975"/>
              <a:ext cx="155575" cy="112713"/>
            </a:xfrm>
            <a:custGeom>
              <a:avLst/>
              <a:gdLst/>
              <a:ahLst/>
              <a:cxnLst>
                <a:cxn ang="0">
                  <a:pos x="383" y="0"/>
                </a:cxn>
                <a:cxn ang="0">
                  <a:pos x="338" y="32"/>
                </a:cxn>
                <a:cxn ang="0">
                  <a:pos x="293" y="68"/>
                </a:cxn>
                <a:cxn ang="0">
                  <a:pos x="249" y="102"/>
                </a:cxn>
                <a:cxn ang="0">
                  <a:pos x="232" y="112"/>
                </a:cxn>
                <a:cxn ang="0">
                  <a:pos x="195" y="132"/>
                </a:cxn>
                <a:cxn ang="0">
                  <a:pos x="183" y="139"/>
                </a:cxn>
                <a:cxn ang="0">
                  <a:pos x="153" y="160"/>
                </a:cxn>
                <a:cxn ang="0">
                  <a:pos x="89" y="200"/>
                </a:cxn>
                <a:cxn ang="0">
                  <a:pos x="59" y="219"/>
                </a:cxn>
                <a:cxn ang="0">
                  <a:pos x="43" y="231"/>
                </a:cxn>
                <a:cxn ang="0">
                  <a:pos x="16" y="249"/>
                </a:cxn>
                <a:cxn ang="0">
                  <a:pos x="3" y="265"/>
                </a:cxn>
                <a:cxn ang="0">
                  <a:pos x="0" y="274"/>
                </a:cxn>
                <a:cxn ang="0">
                  <a:pos x="1" y="278"/>
                </a:cxn>
                <a:cxn ang="0">
                  <a:pos x="8" y="281"/>
                </a:cxn>
                <a:cxn ang="0">
                  <a:pos x="10" y="277"/>
                </a:cxn>
                <a:cxn ang="0">
                  <a:pos x="13" y="270"/>
                </a:cxn>
                <a:cxn ang="0">
                  <a:pos x="21" y="260"/>
                </a:cxn>
                <a:cxn ang="0">
                  <a:pos x="39" y="248"/>
                </a:cxn>
                <a:cxn ang="0">
                  <a:pos x="50" y="241"/>
                </a:cxn>
                <a:cxn ang="0">
                  <a:pos x="73" y="226"/>
                </a:cxn>
                <a:cxn ang="0">
                  <a:pos x="96" y="209"/>
                </a:cxn>
                <a:cxn ang="0">
                  <a:pos x="147" y="177"/>
                </a:cxn>
                <a:cxn ang="0">
                  <a:pos x="198" y="143"/>
                </a:cxn>
                <a:cxn ang="0">
                  <a:pos x="242" y="117"/>
                </a:cxn>
                <a:cxn ang="0">
                  <a:pos x="285" y="88"/>
                </a:cxn>
                <a:cxn ang="0">
                  <a:pos x="336" y="48"/>
                </a:cxn>
                <a:cxn ang="0">
                  <a:pos x="389" y="10"/>
                </a:cxn>
                <a:cxn ang="0">
                  <a:pos x="391" y="9"/>
                </a:cxn>
                <a:cxn ang="0">
                  <a:pos x="391" y="2"/>
                </a:cxn>
                <a:cxn ang="0">
                  <a:pos x="386" y="0"/>
                </a:cxn>
                <a:cxn ang="0">
                  <a:pos x="383" y="0"/>
                </a:cxn>
              </a:cxnLst>
              <a:rect l="0" t="0" r="r" b="b"/>
              <a:pathLst>
                <a:path w="391" h="281">
                  <a:moveTo>
                    <a:pt x="383" y="0"/>
                  </a:moveTo>
                  <a:lnTo>
                    <a:pt x="383" y="0"/>
                  </a:lnTo>
                  <a:lnTo>
                    <a:pt x="360" y="15"/>
                  </a:lnTo>
                  <a:lnTo>
                    <a:pt x="338" y="32"/>
                  </a:lnTo>
                  <a:lnTo>
                    <a:pt x="293" y="68"/>
                  </a:lnTo>
                  <a:lnTo>
                    <a:pt x="293" y="68"/>
                  </a:lnTo>
                  <a:lnTo>
                    <a:pt x="263" y="91"/>
                  </a:lnTo>
                  <a:lnTo>
                    <a:pt x="249" y="102"/>
                  </a:lnTo>
                  <a:lnTo>
                    <a:pt x="232" y="112"/>
                  </a:lnTo>
                  <a:lnTo>
                    <a:pt x="232" y="112"/>
                  </a:lnTo>
                  <a:lnTo>
                    <a:pt x="207" y="125"/>
                  </a:lnTo>
                  <a:lnTo>
                    <a:pt x="195" y="132"/>
                  </a:lnTo>
                  <a:lnTo>
                    <a:pt x="183" y="139"/>
                  </a:lnTo>
                  <a:lnTo>
                    <a:pt x="183" y="139"/>
                  </a:lnTo>
                  <a:lnTo>
                    <a:pt x="169" y="151"/>
                  </a:lnTo>
                  <a:lnTo>
                    <a:pt x="153" y="160"/>
                  </a:lnTo>
                  <a:lnTo>
                    <a:pt x="122" y="180"/>
                  </a:lnTo>
                  <a:lnTo>
                    <a:pt x="89" y="200"/>
                  </a:lnTo>
                  <a:lnTo>
                    <a:pt x="73" y="209"/>
                  </a:lnTo>
                  <a:lnTo>
                    <a:pt x="59" y="219"/>
                  </a:lnTo>
                  <a:lnTo>
                    <a:pt x="59" y="219"/>
                  </a:lnTo>
                  <a:lnTo>
                    <a:pt x="43" y="231"/>
                  </a:lnTo>
                  <a:lnTo>
                    <a:pt x="25" y="243"/>
                  </a:lnTo>
                  <a:lnTo>
                    <a:pt x="16" y="249"/>
                  </a:lnTo>
                  <a:lnTo>
                    <a:pt x="9" y="257"/>
                  </a:lnTo>
                  <a:lnTo>
                    <a:pt x="3" y="265"/>
                  </a:lnTo>
                  <a:lnTo>
                    <a:pt x="0" y="274"/>
                  </a:lnTo>
                  <a:lnTo>
                    <a:pt x="0" y="274"/>
                  </a:lnTo>
                  <a:lnTo>
                    <a:pt x="0" y="275"/>
                  </a:lnTo>
                  <a:lnTo>
                    <a:pt x="1" y="278"/>
                  </a:lnTo>
                  <a:lnTo>
                    <a:pt x="4" y="281"/>
                  </a:lnTo>
                  <a:lnTo>
                    <a:pt x="8" y="281"/>
                  </a:lnTo>
                  <a:lnTo>
                    <a:pt x="10" y="279"/>
                  </a:lnTo>
                  <a:lnTo>
                    <a:pt x="10" y="277"/>
                  </a:lnTo>
                  <a:lnTo>
                    <a:pt x="10" y="277"/>
                  </a:lnTo>
                  <a:lnTo>
                    <a:pt x="13" y="270"/>
                  </a:lnTo>
                  <a:lnTo>
                    <a:pt x="17" y="265"/>
                  </a:lnTo>
                  <a:lnTo>
                    <a:pt x="21" y="260"/>
                  </a:lnTo>
                  <a:lnTo>
                    <a:pt x="27" y="256"/>
                  </a:lnTo>
                  <a:lnTo>
                    <a:pt x="39" y="248"/>
                  </a:lnTo>
                  <a:lnTo>
                    <a:pt x="50" y="241"/>
                  </a:lnTo>
                  <a:lnTo>
                    <a:pt x="50" y="241"/>
                  </a:lnTo>
                  <a:lnTo>
                    <a:pt x="62" y="234"/>
                  </a:lnTo>
                  <a:lnTo>
                    <a:pt x="73" y="226"/>
                  </a:lnTo>
                  <a:lnTo>
                    <a:pt x="84" y="217"/>
                  </a:lnTo>
                  <a:lnTo>
                    <a:pt x="96" y="209"/>
                  </a:lnTo>
                  <a:lnTo>
                    <a:pt x="96" y="209"/>
                  </a:lnTo>
                  <a:lnTo>
                    <a:pt x="147" y="177"/>
                  </a:lnTo>
                  <a:lnTo>
                    <a:pt x="198" y="143"/>
                  </a:lnTo>
                  <a:lnTo>
                    <a:pt x="198" y="143"/>
                  </a:lnTo>
                  <a:lnTo>
                    <a:pt x="220" y="130"/>
                  </a:lnTo>
                  <a:lnTo>
                    <a:pt x="242" y="117"/>
                  </a:lnTo>
                  <a:lnTo>
                    <a:pt x="264" y="104"/>
                  </a:lnTo>
                  <a:lnTo>
                    <a:pt x="285" y="88"/>
                  </a:lnTo>
                  <a:lnTo>
                    <a:pt x="285" y="88"/>
                  </a:lnTo>
                  <a:lnTo>
                    <a:pt x="336" y="48"/>
                  </a:lnTo>
                  <a:lnTo>
                    <a:pt x="362" y="28"/>
                  </a:lnTo>
                  <a:lnTo>
                    <a:pt x="389" y="10"/>
                  </a:lnTo>
                  <a:lnTo>
                    <a:pt x="389" y="10"/>
                  </a:lnTo>
                  <a:lnTo>
                    <a:pt x="391" y="9"/>
                  </a:lnTo>
                  <a:lnTo>
                    <a:pt x="391" y="6"/>
                  </a:lnTo>
                  <a:lnTo>
                    <a:pt x="391" y="2"/>
                  </a:lnTo>
                  <a:lnTo>
                    <a:pt x="387" y="0"/>
                  </a:lnTo>
                  <a:lnTo>
                    <a:pt x="386" y="0"/>
                  </a:lnTo>
                  <a:lnTo>
                    <a:pt x="383" y="0"/>
                  </a:lnTo>
                  <a:lnTo>
                    <a:pt x="383"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96" name="Freeform 1208"/>
            <p:cNvSpPr/>
            <p:nvPr/>
          </p:nvSpPr>
          <p:spPr bwMode="auto">
            <a:xfrm>
              <a:off x="5253038" y="2143125"/>
              <a:ext cx="104775" cy="82550"/>
            </a:xfrm>
            <a:custGeom>
              <a:avLst/>
              <a:gdLst/>
              <a:ahLst/>
              <a:cxnLst>
                <a:cxn ang="0">
                  <a:pos x="257" y="0"/>
                </a:cxn>
                <a:cxn ang="0">
                  <a:pos x="257" y="0"/>
                </a:cxn>
                <a:cxn ang="0">
                  <a:pos x="249" y="2"/>
                </a:cxn>
                <a:cxn ang="0">
                  <a:pos x="241" y="5"/>
                </a:cxn>
                <a:cxn ang="0">
                  <a:pos x="227" y="15"/>
                </a:cxn>
                <a:cxn ang="0">
                  <a:pos x="213" y="26"/>
                </a:cxn>
                <a:cxn ang="0">
                  <a:pos x="199" y="36"/>
                </a:cxn>
                <a:cxn ang="0">
                  <a:pos x="199" y="36"/>
                </a:cxn>
                <a:cxn ang="0">
                  <a:pos x="179" y="49"/>
                </a:cxn>
                <a:cxn ang="0">
                  <a:pos x="161" y="64"/>
                </a:cxn>
                <a:cxn ang="0">
                  <a:pos x="122" y="91"/>
                </a:cxn>
                <a:cxn ang="0">
                  <a:pos x="122" y="91"/>
                </a:cxn>
                <a:cxn ang="0">
                  <a:pos x="105" y="106"/>
                </a:cxn>
                <a:cxn ang="0">
                  <a:pos x="87" y="120"/>
                </a:cxn>
                <a:cxn ang="0">
                  <a:pos x="51" y="148"/>
                </a:cxn>
                <a:cxn ang="0">
                  <a:pos x="51" y="148"/>
                </a:cxn>
                <a:cxn ang="0">
                  <a:pos x="38" y="159"/>
                </a:cxn>
                <a:cxn ang="0">
                  <a:pos x="24" y="171"/>
                </a:cxn>
                <a:cxn ang="0">
                  <a:pos x="11" y="185"/>
                </a:cxn>
                <a:cxn ang="0">
                  <a:pos x="5" y="192"/>
                </a:cxn>
                <a:cxn ang="0">
                  <a:pos x="2" y="200"/>
                </a:cxn>
                <a:cxn ang="0">
                  <a:pos x="2" y="200"/>
                </a:cxn>
                <a:cxn ang="0">
                  <a:pos x="0" y="202"/>
                </a:cxn>
                <a:cxn ang="0">
                  <a:pos x="2" y="205"/>
                </a:cxn>
                <a:cxn ang="0">
                  <a:pos x="4" y="208"/>
                </a:cxn>
                <a:cxn ang="0">
                  <a:pos x="5" y="209"/>
                </a:cxn>
                <a:cxn ang="0">
                  <a:pos x="8" y="209"/>
                </a:cxn>
                <a:cxn ang="0">
                  <a:pos x="9" y="208"/>
                </a:cxn>
                <a:cxn ang="0">
                  <a:pos x="11" y="206"/>
                </a:cxn>
                <a:cxn ang="0">
                  <a:pos x="11" y="206"/>
                </a:cxn>
                <a:cxn ang="0">
                  <a:pos x="15" y="199"/>
                </a:cxn>
                <a:cxn ang="0">
                  <a:pos x="20" y="192"/>
                </a:cxn>
                <a:cxn ang="0">
                  <a:pos x="33" y="179"/>
                </a:cxn>
                <a:cxn ang="0">
                  <a:pos x="46" y="167"/>
                </a:cxn>
                <a:cxn ang="0">
                  <a:pos x="59" y="157"/>
                </a:cxn>
                <a:cxn ang="0">
                  <a:pos x="59" y="157"/>
                </a:cxn>
                <a:cxn ang="0">
                  <a:pos x="93" y="128"/>
                </a:cxn>
                <a:cxn ang="0">
                  <a:pos x="128" y="102"/>
                </a:cxn>
                <a:cxn ang="0">
                  <a:pos x="128" y="102"/>
                </a:cxn>
                <a:cxn ang="0">
                  <a:pos x="158" y="78"/>
                </a:cxn>
                <a:cxn ang="0">
                  <a:pos x="190" y="56"/>
                </a:cxn>
                <a:cxn ang="0">
                  <a:pos x="190" y="56"/>
                </a:cxn>
                <a:cxn ang="0">
                  <a:pos x="220" y="36"/>
                </a:cxn>
                <a:cxn ang="0">
                  <a:pos x="220" y="36"/>
                </a:cxn>
                <a:cxn ang="0">
                  <a:pos x="229" y="30"/>
                </a:cxn>
                <a:cxn ang="0">
                  <a:pos x="240" y="22"/>
                </a:cxn>
                <a:cxn ang="0">
                  <a:pos x="250" y="14"/>
                </a:cxn>
                <a:cxn ang="0">
                  <a:pos x="254" y="12"/>
                </a:cxn>
                <a:cxn ang="0">
                  <a:pos x="259" y="10"/>
                </a:cxn>
                <a:cxn ang="0">
                  <a:pos x="259" y="10"/>
                </a:cxn>
                <a:cxn ang="0">
                  <a:pos x="262" y="10"/>
                </a:cxn>
                <a:cxn ang="0">
                  <a:pos x="263" y="8"/>
                </a:cxn>
                <a:cxn ang="0">
                  <a:pos x="263" y="6"/>
                </a:cxn>
                <a:cxn ang="0">
                  <a:pos x="263" y="4"/>
                </a:cxn>
                <a:cxn ang="0">
                  <a:pos x="261" y="1"/>
                </a:cxn>
                <a:cxn ang="0">
                  <a:pos x="258" y="0"/>
                </a:cxn>
                <a:cxn ang="0">
                  <a:pos x="257" y="0"/>
                </a:cxn>
                <a:cxn ang="0">
                  <a:pos x="257" y="0"/>
                </a:cxn>
              </a:cxnLst>
              <a:rect l="0" t="0" r="r" b="b"/>
              <a:pathLst>
                <a:path w="263" h="209">
                  <a:moveTo>
                    <a:pt x="257" y="0"/>
                  </a:moveTo>
                  <a:lnTo>
                    <a:pt x="257" y="0"/>
                  </a:lnTo>
                  <a:lnTo>
                    <a:pt x="249" y="2"/>
                  </a:lnTo>
                  <a:lnTo>
                    <a:pt x="241" y="5"/>
                  </a:lnTo>
                  <a:lnTo>
                    <a:pt x="227" y="15"/>
                  </a:lnTo>
                  <a:lnTo>
                    <a:pt x="213" y="26"/>
                  </a:lnTo>
                  <a:lnTo>
                    <a:pt x="199" y="36"/>
                  </a:lnTo>
                  <a:lnTo>
                    <a:pt x="199" y="36"/>
                  </a:lnTo>
                  <a:lnTo>
                    <a:pt x="179" y="49"/>
                  </a:lnTo>
                  <a:lnTo>
                    <a:pt x="161" y="64"/>
                  </a:lnTo>
                  <a:lnTo>
                    <a:pt x="122" y="91"/>
                  </a:lnTo>
                  <a:lnTo>
                    <a:pt x="122" y="91"/>
                  </a:lnTo>
                  <a:lnTo>
                    <a:pt x="105" y="106"/>
                  </a:lnTo>
                  <a:lnTo>
                    <a:pt x="87" y="120"/>
                  </a:lnTo>
                  <a:lnTo>
                    <a:pt x="51" y="148"/>
                  </a:lnTo>
                  <a:lnTo>
                    <a:pt x="51" y="148"/>
                  </a:lnTo>
                  <a:lnTo>
                    <a:pt x="38" y="159"/>
                  </a:lnTo>
                  <a:lnTo>
                    <a:pt x="24" y="171"/>
                  </a:lnTo>
                  <a:lnTo>
                    <a:pt x="11" y="185"/>
                  </a:lnTo>
                  <a:lnTo>
                    <a:pt x="5" y="192"/>
                  </a:lnTo>
                  <a:lnTo>
                    <a:pt x="2" y="200"/>
                  </a:lnTo>
                  <a:lnTo>
                    <a:pt x="2" y="200"/>
                  </a:lnTo>
                  <a:lnTo>
                    <a:pt x="0" y="202"/>
                  </a:lnTo>
                  <a:lnTo>
                    <a:pt x="2" y="205"/>
                  </a:lnTo>
                  <a:lnTo>
                    <a:pt x="4" y="208"/>
                  </a:lnTo>
                  <a:lnTo>
                    <a:pt x="5" y="209"/>
                  </a:lnTo>
                  <a:lnTo>
                    <a:pt x="8" y="209"/>
                  </a:lnTo>
                  <a:lnTo>
                    <a:pt x="9" y="208"/>
                  </a:lnTo>
                  <a:lnTo>
                    <a:pt x="11" y="206"/>
                  </a:lnTo>
                  <a:lnTo>
                    <a:pt x="11" y="206"/>
                  </a:lnTo>
                  <a:lnTo>
                    <a:pt x="15" y="199"/>
                  </a:lnTo>
                  <a:lnTo>
                    <a:pt x="20" y="192"/>
                  </a:lnTo>
                  <a:lnTo>
                    <a:pt x="33" y="179"/>
                  </a:lnTo>
                  <a:lnTo>
                    <a:pt x="46" y="167"/>
                  </a:lnTo>
                  <a:lnTo>
                    <a:pt x="59" y="157"/>
                  </a:lnTo>
                  <a:lnTo>
                    <a:pt x="59" y="157"/>
                  </a:lnTo>
                  <a:lnTo>
                    <a:pt x="93" y="128"/>
                  </a:lnTo>
                  <a:lnTo>
                    <a:pt x="128" y="102"/>
                  </a:lnTo>
                  <a:lnTo>
                    <a:pt x="128" y="102"/>
                  </a:lnTo>
                  <a:lnTo>
                    <a:pt x="158" y="78"/>
                  </a:lnTo>
                  <a:lnTo>
                    <a:pt x="190" y="56"/>
                  </a:lnTo>
                  <a:lnTo>
                    <a:pt x="190" y="56"/>
                  </a:lnTo>
                  <a:lnTo>
                    <a:pt x="220" y="36"/>
                  </a:lnTo>
                  <a:lnTo>
                    <a:pt x="220" y="36"/>
                  </a:lnTo>
                  <a:lnTo>
                    <a:pt x="229" y="30"/>
                  </a:lnTo>
                  <a:lnTo>
                    <a:pt x="240" y="22"/>
                  </a:lnTo>
                  <a:lnTo>
                    <a:pt x="250" y="14"/>
                  </a:lnTo>
                  <a:lnTo>
                    <a:pt x="254" y="12"/>
                  </a:lnTo>
                  <a:lnTo>
                    <a:pt x="259" y="10"/>
                  </a:lnTo>
                  <a:lnTo>
                    <a:pt x="259" y="10"/>
                  </a:lnTo>
                  <a:lnTo>
                    <a:pt x="262" y="10"/>
                  </a:lnTo>
                  <a:lnTo>
                    <a:pt x="263" y="8"/>
                  </a:lnTo>
                  <a:lnTo>
                    <a:pt x="263" y="6"/>
                  </a:lnTo>
                  <a:lnTo>
                    <a:pt x="263" y="4"/>
                  </a:lnTo>
                  <a:lnTo>
                    <a:pt x="261" y="1"/>
                  </a:lnTo>
                  <a:lnTo>
                    <a:pt x="258" y="0"/>
                  </a:lnTo>
                  <a:lnTo>
                    <a:pt x="257" y="0"/>
                  </a:lnTo>
                  <a:lnTo>
                    <a:pt x="257"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97" name="Freeform 1209"/>
            <p:cNvSpPr/>
            <p:nvPr/>
          </p:nvSpPr>
          <p:spPr bwMode="auto">
            <a:xfrm>
              <a:off x="5243513" y="2185988"/>
              <a:ext cx="103188" cy="79375"/>
            </a:xfrm>
            <a:custGeom>
              <a:avLst/>
              <a:gdLst/>
              <a:ahLst/>
              <a:cxnLst>
                <a:cxn ang="0">
                  <a:pos x="249" y="1"/>
                </a:cxn>
                <a:cxn ang="0">
                  <a:pos x="249" y="1"/>
                </a:cxn>
                <a:cxn ang="0">
                  <a:pos x="243" y="7"/>
                </a:cxn>
                <a:cxn ang="0">
                  <a:pos x="237" y="13"/>
                </a:cxn>
                <a:cxn ang="0">
                  <a:pos x="221" y="23"/>
                </a:cxn>
                <a:cxn ang="0">
                  <a:pos x="205" y="32"/>
                </a:cxn>
                <a:cxn ang="0">
                  <a:pos x="190" y="40"/>
                </a:cxn>
                <a:cxn ang="0">
                  <a:pos x="190" y="40"/>
                </a:cxn>
                <a:cxn ang="0">
                  <a:pos x="174" y="52"/>
                </a:cxn>
                <a:cxn ang="0">
                  <a:pos x="158" y="62"/>
                </a:cxn>
                <a:cxn ang="0">
                  <a:pos x="127" y="87"/>
                </a:cxn>
                <a:cxn ang="0">
                  <a:pos x="127" y="87"/>
                </a:cxn>
                <a:cxn ang="0">
                  <a:pos x="63" y="136"/>
                </a:cxn>
                <a:cxn ang="0">
                  <a:pos x="31" y="162"/>
                </a:cxn>
                <a:cxn ang="0">
                  <a:pos x="1" y="188"/>
                </a:cxn>
                <a:cxn ang="0">
                  <a:pos x="1" y="188"/>
                </a:cxn>
                <a:cxn ang="0">
                  <a:pos x="0" y="189"/>
                </a:cxn>
                <a:cxn ang="0">
                  <a:pos x="0" y="192"/>
                </a:cxn>
                <a:cxn ang="0">
                  <a:pos x="1" y="196"/>
                </a:cxn>
                <a:cxn ang="0">
                  <a:pos x="5" y="197"/>
                </a:cxn>
                <a:cxn ang="0">
                  <a:pos x="8" y="197"/>
                </a:cxn>
                <a:cxn ang="0">
                  <a:pos x="9" y="196"/>
                </a:cxn>
                <a:cxn ang="0">
                  <a:pos x="9" y="196"/>
                </a:cxn>
                <a:cxn ang="0">
                  <a:pos x="42" y="168"/>
                </a:cxn>
                <a:cxn ang="0">
                  <a:pos x="75" y="142"/>
                </a:cxn>
                <a:cxn ang="0">
                  <a:pos x="141" y="90"/>
                </a:cxn>
                <a:cxn ang="0">
                  <a:pos x="141" y="90"/>
                </a:cxn>
                <a:cxn ang="0">
                  <a:pos x="173" y="68"/>
                </a:cxn>
                <a:cxn ang="0">
                  <a:pos x="204" y="45"/>
                </a:cxn>
                <a:cxn ang="0">
                  <a:pos x="204" y="45"/>
                </a:cxn>
                <a:cxn ang="0">
                  <a:pos x="218" y="38"/>
                </a:cxn>
                <a:cxn ang="0">
                  <a:pos x="233" y="30"/>
                </a:cxn>
                <a:cxn ang="0">
                  <a:pos x="246" y="21"/>
                </a:cxn>
                <a:cxn ang="0">
                  <a:pos x="251" y="15"/>
                </a:cxn>
                <a:cxn ang="0">
                  <a:pos x="256" y="10"/>
                </a:cxn>
                <a:cxn ang="0">
                  <a:pos x="256" y="10"/>
                </a:cxn>
                <a:cxn ang="0">
                  <a:pos x="258" y="7"/>
                </a:cxn>
                <a:cxn ang="0">
                  <a:pos x="258" y="5"/>
                </a:cxn>
                <a:cxn ang="0">
                  <a:pos x="256" y="1"/>
                </a:cxn>
                <a:cxn ang="0">
                  <a:pos x="255" y="0"/>
                </a:cxn>
                <a:cxn ang="0">
                  <a:pos x="252" y="0"/>
                </a:cxn>
                <a:cxn ang="0">
                  <a:pos x="251" y="0"/>
                </a:cxn>
                <a:cxn ang="0">
                  <a:pos x="249" y="1"/>
                </a:cxn>
                <a:cxn ang="0">
                  <a:pos x="249" y="1"/>
                </a:cxn>
              </a:cxnLst>
              <a:rect l="0" t="0" r="r" b="b"/>
              <a:pathLst>
                <a:path w="258" h="197">
                  <a:moveTo>
                    <a:pt x="249" y="1"/>
                  </a:moveTo>
                  <a:lnTo>
                    <a:pt x="249" y="1"/>
                  </a:lnTo>
                  <a:lnTo>
                    <a:pt x="243" y="7"/>
                  </a:lnTo>
                  <a:lnTo>
                    <a:pt x="237" y="13"/>
                  </a:lnTo>
                  <a:lnTo>
                    <a:pt x="221" y="23"/>
                  </a:lnTo>
                  <a:lnTo>
                    <a:pt x="205" y="32"/>
                  </a:lnTo>
                  <a:lnTo>
                    <a:pt x="190" y="40"/>
                  </a:lnTo>
                  <a:lnTo>
                    <a:pt x="190" y="40"/>
                  </a:lnTo>
                  <a:lnTo>
                    <a:pt x="174" y="52"/>
                  </a:lnTo>
                  <a:lnTo>
                    <a:pt x="158" y="62"/>
                  </a:lnTo>
                  <a:lnTo>
                    <a:pt x="127" y="87"/>
                  </a:lnTo>
                  <a:lnTo>
                    <a:pt x="127" y="87"/>
                  </a:lnTo>
                  <a:lnTo>
                    <a:pt x="63" y="136"/>
                  </a:lnTo>
                  <a:lnTo>
                    <a:pt x="31" y="162"/>
                  </a:lnTo>
                  <a:lnTo>
                    <a:pt x="1" y="188"/>
                  </a:lnTo>
                  <a:lnTo>
                    <a:pt x="1" y="188"/>
                  </a:lnTo>
                  <a:lnTo>
                    <a:pt x="0" y="189"/>
                  </a:lnTo>
                  <a:lnTo>
                    <a:pt x="0" y="192"/>
                  </a:lnTo>
                  <a:lnTo>
                    <a:pt x="1" y="196"/>
                  </a:lnTo>
                  <a:lnTo>
                    <a:pt x="5" y="197"/>
                  </a:lnTo>
                  <a:lnTo>
                    <a:pt x="8" y="197"/>
                  </a:lnTo>
                  <a:lnTo>
                    <a:pt x="9" y="196"/>
                  </a:lnTo>
                  <a:lnTo>
                    <a:pt x="9" y="196"/>
                  </a:lnTo>
                  <a:lnTo>
                    <a:pt x="42" y="168"/>
                  </a:lnTo>
                  <a:lnTo>
                    <a:pt x="75" y="142"/>
                  </a:lnTo>
                  <a:lnTo>
                    <a:pt x="141" y="90"/>
                  </a:lnTo>
                  <a:lnTo>
                    <a:pt x="141" y="90"/>
                  </a:lnTo>
                  <a:lnTo>
                    <a:pt x="173" y="68"/>
                  </a:lnTo>
                  <a:lnTo>
                    <a:pt x="204" y="45"/>
                  </a:lnTo>
                  <a:lnTo>
                    <a:pt x="204" y="45"/>
                  </a:lnTo>
                  <a:lnTo>
                    <a:pt x="218" y="38"/>
                  </a:lnTo>
                  <a:lnTo>
                    <a:pt x="233" y="30"/>
                  </a:lnTo>
                  <a:lnTo>
                    <a:pt x="246" y="21"/>
                  </a:lnTo>
                  <a:lnTo>
                    <a:pt x="251" y="15"/>
                  </a:lnTo>
                  <a:lnTo>
                    <a:pt x="256" y="10"/>
                  </a:lnTo>
                  <a:lnTo>
                    <a:pt x="256" y="10"/>
                  </a:lnTo>
                  <a:lnTo>
                    <a:pt x="258" y="7"/>
                  </a:lnTo>
                  <a:lnTo>
                    <a:pt x="258" y="5"/>
                  </a:lnTo>
                  <a:lnTo>
                    <a:pt x="256" y="1"/>
                  </a:lnTo>
                  <a:lnTo>
                    <a:pt x="255" y="0"/>
                  </a:lnTo>
                  <a:lnTo>
                    <a:pt x="252" y="0"/>
                  </a:lnTo>
                  <a:lnTo>
                    <a:pt x="251" y="0"/>
                  </a:lnTo>
                  <a:lnTo>
                    <a:pt x="249" y="1"/>
                  </a:lnTo>
                  <a:lnTo>
                    <a:pt x="24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99" name="Freeform 1211"/>
            <p:cNvSpPr/>
            <p:nvPr/>
          </p:nvSpPr>
          <p:spPr bwMode="auto">
            <a:xfrm>
              <a:off x="5237163" y="2224088"/>
              <a:ext cx="107950" cy="79375"/>
            </a:xfrm>
            <a:custGeom>
              <a:avLst/>
              <a:gdLst/>
              <a:ahLst/>
              <a:cxnLst>
                <a:cxn ang="0">
                  <a:pos x="266" y="0"/>
                </a:cxn>
                <a:cxn ang="0">
                  <a:pos x="266" y="0"/>
                </a:cxn>
                <a:cxn ang="0">
                  <a:pos x="249" y="12"/>
                </a:cxn>
                <a:cxn ang="0">
                  <a:pos x="232" y="22"/>
                </a:cxn>
                <a:cxn ang="0">
                  <a:pos x="197" y="41"/>
                </a:cxn>
                <a:cxn ang="0">
                  <a:pos x="197" y="41"/>
                </a:cxn>
                <a:cxn ang="0">
                  <a:pos x="178" y="51"/>
                </a:cxn>
                <a:cxn ang="0">
                  <a:pos x="161" y="63"/>
                </a:cxn>
                <a:cxn ang="0">
                  <a:pos x="129" y="88"/>
                </a:cxn>
                <a:cxn ang="0">
                  <a:pos x="129" y="88"/>
                </a:cxn>
                <a:cxn ang="0">
                  <a:pos x="98" y="110"/>
                </a:cxn>
                <a:cxn ang="0">
                  <a:pos x="70" y="133"/>
                </a:cxn>
                <a:cxn ang="0">
                  <a:pos x="70" y="133"/>
                </a:cxn>
                <a:cxn ang="0">
                  <a:pos x="54" y="148"/>
                </a:cxn>
                <a:cxn ang="0">
                  <a:pos x="38" y="164"/>
                </a:cxn>
                <a:cxn ang="0">
                  <a:pos x="30" y="170"/>
                </a:cxn>
                <a:cxn ang="0">
                  <a:pos x="23" y="178"/>
                </a:cxn>
                <a:cxn ang="0">
                  <a:pos x="13" y="183"/>
                </a:cxn>
                <a:cxn ang="0">
                  <a:pos x="4" y="187"/>
                </a:cxn>
                <a:cxn ang="0">
                  <a:pos x="4" y="187"/>
                </a:cxn>
                <a:cxn ang="0">
                  <a:pos x="3" y="187"/>
                </a:cxn>
                <a:cxn ang="0">
                  <a:pos x="2" y="190"/>
                </a:cxn>
                <a:cxn ang="0">
                  <a:pos x="0" y="192"/>
                </a:cxn>
                <a:cxn ang="0">
                  <a:pos x="3" y="196"/>
                </a:cxn>
                <a:cxn ang="0">
                  <a:pos x="4" y="198"/>
                </a:cxn>
                <a:cxn ang="0">
                  <a:pos x="7" y="198"/>
                </a:cxn>
                <a:cxn ang="0">
                  <a:pos x="11" y="198"/>
                </a:cxn>
                <a:cxn ang="0">
                  <a:pos x="11" y="198"/>
                </a:cxn>
                <a:cxn ang="0">
                  <a:pos x="13" y="196"/>
                </a:cxn>
                <a:cxn ang="0">
                  <a:pos x="15" y="195"/>
                </a:cxn>
                <a:cxn ang="0">
                  <a:pos x="15" y="195"/>
                </a:cxn>
                <a:cxn ang="0">
                  <a:pos x="25" y="188"/>
                </a:cxn>
                <a:cxn ang="0">
                  <a:pos x="34" y="181"/>
                </a:cxn>
                <a:cxn ang="0">
                  <a:pos x="53" y="164"/>
                </a:cxn>
                <a:cxn ang="0">
                  <a:pos x="53" y="164"/>
                </a:cxn>
                <a:cxn ang="0">
                  <a:pos x="70" y="148"/>
                </a:cxn>
                <a:cxn ang="0">
                  <a:pos x="88" y="132"/>
                </a:cxn>
                <a:cxn ang="0">
                  <a:pos x="126" y="103"/>
                </a:cxn>
                <a:cxn ang="0">
                  <a:pos x="126" y="103"/>
                </a:cxn>
                <a:cxn ang="0">
                  <a:pos x="159" y="79"/>
                </a:cxn>
                <a:cxn ang="0">
                  <a:pos x="176" y="65"/>
                </a:cxn>
                <a:cxn ang="0">
                  <a:pos x="194" y="55"/>
                </a:cxn>
                <a:cxn ang="0">
                  <a:pos x="194" y="55"/>
                </a:cxn>
                <a:cxn ang="0">
                  <a:pos x="233" y="34"/>
                </a:cxn>
                <a:cxn ang="0">
                  <a:pos x="253" y="22"/>
                </a:cxn>
                <a:cxn ang="0">
                  <a:pos x="272" y="11"/>
                </a:cxn>
                <a:cxn ang="0">
                  <a:pos x="272" y="11"/>
                </a:cxn>
                <a:cxn ang="0">
                  <a:pos x="274" y="9"/>
                </a:cxn>
                <a:cxn ang="0">
                  <a:pos x="275" y="7"/>
                </a:cxn>
                <a:cxn ang="0">
                  <a:pos x="274" y="3"/>
                </a:cxn>
                <a:cxn ang="0">
                  <a:pos x="272" y="1"/>
                </a:cxn>
                <a:cxn ang="0">
                  <a:pos x="270" y="0"/>
                </a:cxn>
                <a:cxn ang="0">
                  <a:pos x="269" y="0"/>
                </a:cxn>
                <a:cxn ang="0">
                  <a:pos x="266" y="0"/>
                </a:cxn>
                <a:cxn ang="0">
                  <a:pos x="266" y="0"/>
                </a:cxn>
              </a:cxnLst>
              <a:rect l="0" t="0" r="r" b="b"/>
              <a:pathLst>
                <a:path w="275" h="198">
                  <a:moveTo>
                    <a:pt x="266" y="0"/>
                  </a:moveTo>
                  <a:lnTo>
                    <a:pt x="266" y="0"/>
                  </a:lnTo>
                  <a:lnTo>
                    <a:pt x="249" y="12"/>
                  </a:lnTo>
                  <a:lnTo>
                    <a:pt x="232" y="22"/>
                  </a:lnTo>
                  <a:lnTo>
                    <a:pt x="197" y="41"/>
                  </a:lnTo>
                  <a:lnTo>
                    <a:pt x="197" y="41"/>
                  </a:lnTo>
                  <a:lnTo>
                    <a:pt x="178" y="51"/>
                  </a:lnTo>
                  <a:lnTo>
                    <a:pt x="161" y="63"/>
                  </a:lnTo>
                  <a:lnTo>
                    <a:pt x="129" y="88"/>
                  </a:lnTo>
                  <a:lnTo>
                    <a:pt x="129" y="88"/>
                  </a:lnTo>
                  <a:lnTo>
                    <a:pt x="98" y="110"/>
                  </a:lnTo>
                  <a:lnTo>
                    <a:pt x="70" y="133"/>
                  </a:lnTo>
                  <a:lnTo>
                    <a:pt x="70" y="133"/>
                  </a:lnTo>
                  <a:lnTo>
                    <a:pt x="54" y="148"/>
                  </a:lnTo>
                  <a:lnTo>
                    <a:pt x="38" y="164"/>
                  </a:lnTo>
                  <a:lnTo>
                    <a:pt x="30" y="170"/>
                  </a:lnTo>
                  <a:lnTo>
                    <a:pt x="23" y="178"/>
                  </a:lnTo>
                  <a:lnTo>
                    <a:pt x="13" y="183"/>
                  </a:lnTo>
                  <a:lnTo>
                    <a:pt x="4" y="187"/>
                  </a:lnTo>
                  <a:lnTo>
                    <a:pt x="4" y="187"/>
                  </a:lnTo>
                  <a:lnTo>
                    <a:pt x="3" y="187"/>
                  </a:lnTo>
                  <a:lnTo>
                    <a:pt x="2" y="190"/>
                  </a:lnTo>
                  <a:lnTo>
                    <a:pt x="0" y="192"/>
                  </a:lnTo>
                  <a:lnTo>
                    <a:pt x="3" y="196"/>
                  </a:lnTo>
                  <a:lnTo>
                    <a:pt x="4" y="198"/>
                  </a:lnTo>
                  <a:lnTo>
                    <a:pt x="7" y="198"/>
                  </a:lnTo>
                  <a:lnTo>
                    <a:pt x="11" y="198"/>
                  </a:lnTo>
                  <a:lnTo>
                    <a:pt x="11" y="198"/>
                  </a:lnTo>
                  <a:lnTo>
                    <a:pt x="13" y="196"/>
                  </a:lnTo>
                  <a:lnTo>
                    <a:pt x="15" y="195"/>
                  </a:lnTo>
                  <a:lnTo>
                    <a:pt x="15" y="195"/>
                  </a:lnTo>
                  <a:lnTo>
                    <a:pt x="25" y="188"/>
                  </a:lnTo>
                  <a:lnTo>
                    <a:pt x="34" y="181"/>
                  </a:lnTo>
                  <a:lnTo>
                    <a:pt x="53" y="164"/>
                  </a:lnTo>
                  <a:lnTo>
                    <a:pt x="53" y="164"/>
                  </a:lnTo>
                  <a:lnTo>
                    <a:pt x="70" y="148"/>
                  </a:lnTo>
                  <a:lnTo>
                    <a:pt x="88" y="132"/>
                  </a:lnTo>
                  <a:lnTo>
                    <a:pt x="126" y="103"/>
                  </a:lnTo>
                  <a:lnTo>
                    <a:pt x="126" y="103"/>
                  </a:lnTo>
                  <a:lnTo>
                    <a:pt x="159" y="79"/>
                  </a:lnTo>
                  <a:lnTo>
                    <a:pt x="176" y="65"/>
                  </a:lnTo>
                  <a:lnTo>
                    <a:pt x="194" y="55"/>
                  </a:lnTo>
                  <a:lnTo>
                    <a:pt x="194" y="55"/>
                  </a:lnTo>
                  <a:lnTo>
                    <a:pt x="233" y="34"/>
                  </a:lnTo>
                  <a:lnTo>
                    <a:pt x="253" y="22"/>
                  </a:lnTo>
                  <a:lnTo>
                    <a:pt x="272" y="11"/>
                  </a:lnTo>
                  <a:lnTo>
                    <a:pt x="272" y="11"/>
                  </a:lnTo>
                  <a:lnTo>
                    <a:pt x="274" y="9"/>
                  </a:lnTo>
                  <a:lnTo>
                    <a:pt x="275" y="7"/>
                  </a:lnTo>
                  <a:lnTo>
                    <a:pt x="274" y="3"/>
                  </a:lnTo>
                  <a:lnTo>
                    <a:pt x="272" y="1"/>
                  </a:lnTo>
                  <a:lnTo>
                    <a:pt x="270" y="0"/>
                  </a:lnTo>
                  <a:lnTo>
                    <a:pt x="269" y="0"/>
                  </a:lnTo>
                  <a:lnTo>
                    <a:pt x="266" y="0"/>
                  </a:lnTo>
                  <a:lnTo>
                    <a:pt x="266"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00" name="Freeform 1212"/>
            <p:cNvSpPr/>
            <p:nvPr/>
          </p:nvSpPr>
          <p:spPr bwMode="auto">
            <a:xfrm>
              <a:off x="5243513" y="2257425"/>
              <a:ext cx="103188" cy="79375"/>
            </a:xfrm>
            <a:custGeom>
              <a:avLst/>
              <a:gdLst/>
              <a:ahLst/>
              <a:cxnLst>
                <a:cxn ang="0">
                  <a:pos x="249" y="1"/>
                </a:cxn>
                <a:cxn ang="0">
                  <a:pos x="237" y="10"/>
                </a:cxn>
                <a:cxn ang="0">
                  <a:pos x="224" y="15"/>
                </a:cxn>
                <a:cxn ang="0">
                  <a:pos x="211" y="25"/>
                </a:cxn>
                <a:cxn ang="0">
                  <a:pos x="196" y="35"/>
                </a:cxn>
                <a:cxn ang="0">
                  <a:pos x="182" y="43"/>
                </a:cxn>
                <a:cxn ang="0">
                  <a:pos x="141" y="76"/>
                </a:cxn>
                <a:cxn ang="0">
                  <a:pos x="126" y="90"/>
                </a:cxn>
                <a:cxn ang="0">
                  <a:pos x="77" y="132"/>
                </a:cxn>
                <a:cxn ang="0">
                  <a:pos x="60" y="146"/>
                </a:cxn>
                <a:cxn ang="0">
                  <a:pos x="43" y="161"/>
                </a:cxn>
                <a:cxn ang="0">
                  <a:pos x="26" y="176"/>
                </a:cxn>
                <a:cxn ang="0">
                  <a:pos x="16" y="184"/>
                </a:cxn>
                <a:cxn ang="0">
                  <a:pos x="5" y="186"/>
                </a:cxn>
                <a:cxn ang="0">
                  <a:pos x="3" y="187"/>
                </a:cxn>
                <a:cxn ang="0">
                  <a:pos x="0" y="192"/>
                </a:cxn>
                <a:cxn ang="0">
                  <a:pos x="3" y="197"/>
                </a:cxn>
                <a:cxn ang="0">
                  <a:pos x="13" y="197"/>
                </a:cxn>
                <a:cxn ang="0">
                  <a:pos x="16" y="197"/>
                </a:cxn>
                <a:cxn ang="0">
                  <a:pos x="17" y="196"/>
                </a:cxn>
                <a:cxn ang="0">
                  <a:pos x="33" y="186"/>
                </a:cxn>
                <a:cxn ang="0">
                  <a:pos x="47" y="172"/>
                </a:cxn>
                <a:cxn ang="0">
                  <a:pos x="84" y="141"/>
                </a:cxn>
                <a:cxn ang="0">
                  <a:pos x="122" y="108"/>
                </a:cxn>
                <a:cxn ang="0">
                  <a:pos x="140" y="91"/>
                </a:cxn>
                <a:cxn ang="0">
                  <a:pos x="180" y="59"/>
                </a:cxn>
                <a:cxn ang="0">
                  <a:pos x="203" y="44"/>
                </a:cxn>
                <a:cxn ang="0">
                  <a:pos x="230" y="26"/>
                </a:cxn>
                <a:cxn ang="0">
                  <a:pos x="237" y="22"/>
                </a:cxn>
                <a:cxn ang="0">
                  <a:pos x="251" y="14"/>
                </a:cxn>
                <a:cxn ang="0">
                  <a:pos x="256" y="9"/>
                </a:cxn>
                <a:cxn ang="0">
                  <a:pos x="258" y="5"/>
                </a:cxn>
                <a:cxn ang="0">
                  <a:pos x="255" y="0"/>
                </a:cxn>
                <a:cxn ang="0">
                  <a:pos x="251" y="0"/>
                </a:cxn>
                <a:cxn ang="0">
                  <a:pos x="249" y="1"/>
                </a:cxn>
              </a:cxnLst>
              <a:rect l="0" t="0" r="r" b="b"/>
              <a:pathLst>
                <a:path w="258" h="197">
                  <a:moveTo>
                    <a:pt x="249" y="1"/>
                  </a:moveTo>
                  <a:lnTo>
                    <a:pt x="249" y="1"/>
                  </a:lnTo>
                  <a:lnTo>
                    <a:pt x="243" y="6"/>
                  </a:lnTo>
                  <a:lnTo>
                    <a:pt x="237" y="10"/>
                  </a:lnTo>
                  <a:lnTo>
                    <a:pt x="224" y="15"/>
                  </a:lnTo>
                  <a:lnTo>
                    <a:pt x="224" y="15"/>
                  </a:lnTo>
                  <a:lnTo>
                    <a:pt x="217" y="21"/>
                  </a:lnTo>
                  <a:lnTo>
                    <a:pt x="211" y="25"/>
                  </a:lnTo>
                  <a:lnTo>
                    <a:pt x="204" y="30"/>
                  </a:lnTo>
                  <a:lnTo>
                    <a:pt x="196" y="35"/>
                  </a:lnTo>
                  <a:lnTo>
                    <a:pt x="196" y="35"/>
                  </a:lnTo>
                  <a:lnTo>
                    <a:pt x="182" y="43"/>
                  </a:lnTo>
                  <a:lnTo>
                    <a:pt x="169" y="53"/>
                  </a:lnTo>
                  <a:lnTo>
                    <a:pt x="141" y="76"/>
                  </a:lnTo>
                  <a:lnTo>
                    <a:pt x="141" y="76"/>
                  </a:lnTo>
                  <a:lnTo>
                    <a:pt x="126" y="90"/>
                  </a:lnTo>
                  <a:lnTo>
                    <a:pt x="110" y="103"/>
                  </a:lnTo>
                  <a:lnTo>
                    <a:pt x="77" y="132"/>
                  </a:lnTo>
                  <a:lnTo>
                    <a:pt x="77" y="132"/>
                  </a:lnTo>
                  <a:lnTo>
                    <a:pt x="60" y="146"/>
                  </a:lnTo>
                  <a:lnTo>
                    <a:pt x="43" y="161"/>
                  </a:lnTo>
                  <a:lnTo>
                    <a:pt x="43" y="161"/>
                  </a:lnTo>
                  <a:lnTo>
                    <a:pt x="35" y="169"/>
                  </a:lnTo>
                  <a:lnTo>
                    <a:pt x="26" y="176"/>
                  </a:lnTo>
                  <a:lnTo>
                    <a:pt x="21" y="180"/>
                  </a:lnTo>
                  <a:lnTo>
                    <a:pt x="16" y="184"/>
                  </a:lnTo>
                  <a:lnTo>
                    <a:pt x="10" y="186"/>
                  </a:lnTo>
                  <a:lnTo>
                    <a:pt x="5" y="186"/>
                  </a:lnTo>
                  <a:lnTo>
                    <a:pt x="5" y="186"/>
                  </a:lnTo>
                  <a:lnTo>
                    <a:pt x="3" y="187"/>
                  </a:lnTo>
                  <a:lnTo>
                    <a:pt x="1" y="188"/>
                  </a:lnTo>
                  <a:lnTo>
                    <a:pt x="0" y="192"/>
                  </a:lnTo>
                  <a:lnTo>
                    <a:pt x="1" y="196"/>
                  </a:lnTo>
                  <a:lnTo>
                    <a:pt x="3" y="197"/>
                  </a:lnTo>
                  <a:lnTo>
                    <a:pt x="5" y="197"/>
                  </a:lnTo>
                  <a:lnTo>
                    <a:pt x="13" y="197"/>
                  </a:lnTo>
                  <a:lnTo>
                    <a:pt x="13" y="197"/>
                  </a:lnTo>
                  <a:lnTo>
                    <a:pt x="16" y="197"/>
                  </a:lnTo>
                  <a:lnTo>
                    <a:pt x="17" y="196"/>
                  </a:lnTo>
                  <a:lnTo>
                    <a:pt x="17" y="196"/>
                  </a:lnTo>
                  <a:lnTo>
                    <a:pt x="25" y="192"/>
                  </a:lnTo>
                  <a:lnTo>
                    <a:pt x="33" y="186"/>
                  </a:lnTo>
                  <a:lnTo>
                    <a:pt x="47" y="172"/>
                  </a:lnTo>
                  <a:lnTo>
                    <a:pt x="47" y="172"/>
                  </a:lnTo>
                  <a:lnTo>
                    <a:pt x="65" y="157"/>
                  </a:lnTo>
                  <a:lnTo>
                    <a:pt x="84" y="141"/>
                  </a:lnTo>
                  <a:lnTo>
                    <a:pt x="103" y="125"/>
                  </a:lnTo>
                  <a:lnTo>
                    <a:pt x="122" y="108"/>
                  </a:lnTo>
                  <a:lnTo>
                    <a:pt x="122" y="108"/>
                  </a:lnTo>
                  <a:lnTo>
                    <a:pt x="140" y="91"/>
                  </a:lnTo>
                  <a:lnTo>
                    <a:pt x="160" y="74"/>
                  </a:lnTo>
                  <a:lnTo>
                    <a:pt x="180" y="59"/>
                  </a:lnTo>
                  <a:lnTo>
                    <a:pt x="203" y="44"/>
                  </a:lnTo>
                  <a:lnTo>
                    <a:pt x="203" y="44"/>
                  </a:lnTo>
                  <a:lnTo>
                    <a:pt x="217" y="35"/>
                  </a:lnTo>
                  <a:lnTo>
                    <a:pt x="230" y="26"/>
                  </a:lnTo>
                  <a:lnTo>
                    <a:pt x="230" y="26"/>
                  </a:lnTo>
                  <a:lnTo>
                    <a:pt x="237" y="22"/>
                  </a:lnTo>
                  <a:lnTo>
                    <a:pt x="243" y="18"/>
                  </a:lnTo>
                  <a:lnTo>
                    <a:pt x="251" y="14"/>
                  </a:lnTo>
                  <a:lnTo>
                    <a:pt x="256" y="9"/>
                  </a:lnTo>
                  <a:lnTo>
                    <a:pt x="256" y="9"/>
                  </a:lnTo>
                  <a:lnTo>
                    <a:pt x="258" y="8"/>
                  </a:lnTo>
                  <a:lnTo>
                    <a:pt x="258" y="5"/>
                  </a:lnTo>
                  <a:lnTo>
                    <a:pt x="256" y="1"/>
                  </a:lnTo>
                  <a:lnTo>
                    <a:pt x="255" y="0"/>
                  </a:lnTo>
                  <a:lnTo>
                    <a:pt x="252" y="0"/>
                  </a:lnTo>
                  <a:lnTo>
                    <a:pt x="251" y="0"/>
                  </a:lnTo>
                  <a:lnTo>
                    <a:pt x="249" y="1"/>
                  </a:lnTo>
                  <a:lnTo>
                    <a:pt x="24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01" name="Freeform 1213"/>
            <p:cNvSpPr/>
            <p:nvPr/>
          </p:nvSpPr>
          <p:spPr bwMode="auto">
            <a:xfrm>
              <a:off x="5240338" y="2293938"/>
              <a:ext cx="104775" cy="80963"/>
            </a:xfrm>
            <a:custGeom>
              <a:avLst/>
              <a:gdLst/>
              <a:ahLst/>
              <a:cxnLst>
                <a:cxn ang="0">
                  <a:pos x="258" y="0"/>
                </a:cxn>
                <a:cxn ang="0">
                  <a:pos x="258" y="0"/>
                </a:cxn>
                <a:cxn ang="0">
                  <a:pos x="241" y="11"/>
                </a:cxn>
                <a:cxn ang="0">
                  <a:pos x="224" y="21"/>
                </a:cxn>
                <a:cxn ang="0">
                  <a:pos x="208" y="34"/>
                </a:cxn>
                <a:cxn ang="0">
                  <a:pos x="192" y="47"/>
                </a:cxn>
                <a:cxn ang="0">
                  <a:pos x="162" y="74"/>
                </a:cxn>
                <a:cxn ang="0">
                  <a:pos x="147" y="87"/>
                </a:cxn>
                <a:cxn ang="0">
                  <a:pos x="131" y="98"/>
                </a:cxn>
                <a:cxn ang="0">
                  <a:pos x="131" y="98"/>
                </a:cxn>
                <a:cxn ang="0">
                  <a:pos x="97" y="121"/>
                </a:cxn>
                <a:cxn ang="0">
                  <a:pos x="64" y="144"/>
                </a:cxn>
                <a:cxn ang="0">
                  <a:pos x="33" y="169"/>
                </a:cxn>
                <a:cxn ang="0">
                  <a:pos x="2" y="195"/>
                </a:cxn>
                <a:cxn ang="0">
                  <a:pos x="2" y="195"/>
                </a:cxn>
                <a:cxn ang="0">
                  <a:pos x="0" y="198"/>
                </a:cxn>
                <a:cxn ang="0">
                  <a:pos x="0" y="199"/>
                </a:cxn>
                <a:cxn ang="0">
                  <a:pos x="2" y="203"/>
                </a:cxn>
                <a:cxn ang="0">
                  <a:pos x="5" y="206"/>
                </a:cxn>
                <a:cxn ang="0">
                  <a:pos x="8" y="206"/>
                </a:cxn>
                <a:cxn ang="0">
                  <a:pos x="11" y="204"/>
                </a:cxn>
                <a:cxn ang="0">
                  <a:pos x="11" y="204"/>
                </a:cxn>
                <a:cxn ang="0">
                  <a:pos x="42" y="177"/>
                </a:cxn>
                <a:cxn ang="0">
                  <a:pos x="76" y="151"/>
                </a:cxn>
                <a:cxn ang="0">
                  <a:pos x="111" y="126"/>
                </a:cxn>
                <a:cxn ang="0">
                  <a:pos x="145" y="102"/>
                </a:cxn>
                <a:cxn ang="0">
                  <a:pos x="145" y="102"/>
                </a:cxn>
                <a:cxn ang="0">
                  <a:pos x="161" y="91"/>
                </a:cxn>
                <a:cxn ang="0">
                  <a:pos x="175" y="79"/>
                </a:cxn>
                <a:cxn ang="0">
                  <a:pos x="203" y="54"/>
                </a:cxn>
                <a:cxn ang="0">
                  <a:pos x="217" y="42"/>
                </a:cxn>
                <a:cxn ang="0">
                  <a:pos x="232" y="30"/>
                </a:cxn>
                <a:cxn ang="0">
                  <a:pos x="247" y="20"/>
                </a:cxn>
                <a:cxn ang="0">
                  <a:pos x="264" y="11"/>
                </a:cxn>
                <a:cxn ang="0">
                  <a:pos x="264" y="11"/>
                </a:cxn>
                <a:cxn ang="0">
                  <a:pos x="266" y="9"/>
                </a:cxn>
                <a:cxn ang="0">
                  <a:pos x="267" y="7"/>
                </a:cxn>
                <a:cxn ang="0">
                  <a:pos x="267" y="6"/>
                </a:cxn>
                <a:cxn ang="0">
                  <a:pos x="266" y="3"/>
                </a:cxn>
                <a:cxn ang="0">
                  <a:pos x="263" y="0"/>
                </a:cxn>
                <a:cxn ang="0">
                  <a:pos x="261" y="0"/>
                </a:cxn>
                <a:cxn ang="0">
                  <a:pos x="258" y="0"/>
                </a:cxn>
                <a:cxn ang="0">
                  <a:pos x="258" y="0"/>
                </a:cxn>
              </a:cxnLst>
              <a:rect l="0" t="0" r="r" b="b"/>
              <a:pathLst>
                <a:path w="267" h="206">
                  <a:moveTo>
                    <a:pt x="258" y="0"/>
                  </a:moveTo>
                  <a:lnTo>
                    <a:pt x="258" y="0"/>
                  </a:lnTo>
                  <a:lnTo>
                    <a:pt x="241" y="11"/>
                  </a:lnTo>
                  <a:lnTo>
                    <a:pt x="224" y="21"/>
                  </a:lnTo>
                  <a:lnTo>
                    <a:pt x="208" y="34"/>
                  </a:lnTo>
                  <a:lnTo>
                    <a:pt x="192" y="47"/>
                  </a:lnTo>
                  <a:lnTo>
                    <a:pt x="162" y="74"/>
                  </a:lnTo>
                  <a:lnTo>
                    <a:pt x="147" y="87"/>
                  </a:lnTo>
                  <a:lnTo>
                    <a:pt x="131" y="98"/>
                  </a:lnTo>
                  <a:lnTo>
                    <a:pt x="131" y="98"/>
                  </a:lnTo>
                  <a:lnTo>
                    <a:pt x="97" y="121"/>
                  </a:lnTo>
                  <a:lnTo>
                    <a:pt x="64" y="144"/>
                  </a:lnTo>
                  <a:lnTo>
                    <a:pt x="33" y="169"/>
                  </a:lnTo>
                  <a:lnTo>
                    <a:pt x="2" y="195"/>
                  </a:lnTo>
                  <a:lnTo>
                    <a:pt x="2" y="195"/>
                  </a:lnTo>
                  <a:lnTo>
                    <a:pt x="0" y="198"/>
                  </a:lnTo>
                  <a:lnTo>
                    <a:pt x="0" y="199"/>
                  </a:lnTo>
                  <a:lnTo>
                    <a:pt x="2" y="203"/>
                  </a:lnTo>
                  <a:lnTo>
                    <a:pt x="5" y="206"/>
                  </a:lnTo>
                  <a:lnTo>
                    <a:pt x="8" y="206"/>
                  </a:lnTo>
                  <a:lnTo>
                    <a:pt x="11" y="204"/>
                  </a:lnTo>
                  <a:lnTo>
                    <a:pt x="11" y="204"/>
                  </a:lnTo>
                  <a:lnTo>
                    <a:pt x="42" y="177"/>
                  </a:lnTo>
                  <a:lnTo>
                    <a:pt x="76" y="151"/>
                  </a:lnTo>
                  <a:lnTo>
                    <a:pt x="111" y="126"/>
                  </a:lnTo>
                  <a:lnTo>
                    <a:pt x="145" y="102"/>
                  </a:lnTo>
                  <a:lnTo>
                    <a:pt x="145" y="102"/>
                  </a:lnTo>
                  <a:lnTo>
                    <a:pt x="161" y="91"/>
                  </a:lnTo>
                  <a:lnTo>
                    <a:pt x="175" y="79"/>
                  </a:lnTo>
                  <a:lnTo>
                    <a:pt x="203" y="54"/>
                  </a:lnTo>
                  <a:lnTo>
                    <a:pt x="217" y="42"/>
                  </a:lnTo>
                  <a:lnTo>
                    <a:pt x="232" y="30"/>
                  </a:lnTo>
                  <a:lnTo>
                    <a:pt x="247" y="20"/>
                  </a:lnTo>
                  <a:lnTo>
                    <a:pt x="264" y="11"/>
                  </a:lnTo>
                  <a:lnTo>
                    <a:pt x="264" y="11"/>
                  </a:lnTo>
                  <a:lnTo>
                    <a:pt x="266" y="9"/>
                  </a:lnTo>
                  <a:lnTo>
                    <a:pt x="267" y="7"/>
                  </a:lnTo>
                  <a:lnTo>
                    <a:pt x="267" y="6"/>
                  </a:lnTo>
                  <a:lnTo>
                    <a:pt x="266" y="3"/>
                  </a:lnTo>
                  <a:lnTo>
                    <a:pt x="263" y="0"/>
                  </a:lnTo>
                  <a:lnTo>
                    <a:pt x="261" y="0"/>
                  </a:lnTo>
                  <a:lnTo>
                    <a:pt x="258" y="0"/>
                  </a:lnTo>
                  <a:lnTo>
                    <a:pt x="258"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02" name="Freeform 1214"/>
            <p:cNvSpPr/>
            <p:nvPr/>
          </p:nvSpPr>
          <p:spPr bwMode="auto">
            <a:xfrm>
              <a:off x="5246688" y="2332038"/>
              <a:ext cx="96838" cy="76200"/>
            </a:xfrm>
            <a:custGeom>
              <a:avLst/>
              <a:gdLst/>
              <a:ahLst/>
              <a:cxnLst>
                <a:cxn ang="0">
                  <a:pos x="235" y="1"/>
                </a:cxn>
                <a:cxn ang="0">
                  <a:pos x="235" y="1"/>
                </a:cxn>
                <a:cxn ang="0">
                  <a:pos x="219" y="11"/>
                </a:cxn>
                <a:cxn ang="0">
                  <a:pos x="205" y="23"/>
                </a:cxn>
                <a:cxn ang="0">
                  <a:pos x="189" y="34"/>
                </a:cxn>
                <a:cxn ang="0">
                  <a:pos x="173" y="45"/>
                </a:cxn>
                <a:cxn ang="0">
                  <a:pos x="173" y="45"/>
                </a:cxn>
                <a:cxn ang="0">
                  <a:pos x="139" y="66"/>
                </a:cxn>
                <a:cxn ang="0">
                  <a:pos x="105" y="88"/>
                </a:cxn>
                <a:cxn ang="0">
                  <a:pos x="105" y="88"/>
                </a:cxn>
                <a:cxn ang="0">
                  <a:pos x="92" y="99"/>
                </a:cxn>
                <a:cxn ang="0">
                  <a:pos x="81" y="112"/>
                </a:cxn>
                <a:cxn ang="0">
                  <a:pos x="68" y="124"/>
                </a:cxn>
                <a:cxn ang="0">
                  <a:pos x="56" y="136"/>
                </a:cxn>
                <a:cxn ang="0">
                  <a:pos x="56" y="136"/>
                </a:cxn>
                <a:cxn ang="0">
                  <a:pos x="30" y="160"/>
                </a:cxn>
                <a:cxn ang="0">
                  <a:pos x="15" y="173"/>
                </a:cxn>
                <a:cxn ang="0">
                  <a:pos x="2" y="184"/>
                </a:cxn>
                <a:cxn ang="0">
                  <a:pos x="2" y="184"/>
                </a:cxn>
                <a:cxn ang="0">
                  <a:pos x="1" y="187"/>
                </a:cxn>
                <a:cxn ang="0">
                  <a:pos x="0" y="188"/>
                </a:cxn>
                <a:cxn ang="0">
                  <a:pos x="1" y="190"/>
                </a:cxn>
                <a:cxn ang="0">
                  <a:pos x="2" y="192"/>
                </a:cxn>
                <a:cxn ang="0">
                  <a:pos x="6" y="194"/>
                </a:cxn>
                <a:cxn ang="0">
                  <a:pos x="7" y="193"/>
                </a:cxn>
                <a:cxn ang="0">
                  <a:pos x="10" y="193"/>
                </a:cxn>
                <a:cxn ang="0">
                  <a:pos x="10" y="193"/>
                </a:cxn>
                <a:cxn ang="0">
                  <a:pos x="24" y="181"/>
                </a:cxn>
                <a:cxn ang="0">
                  <a:pos x="37" y="168"/>
                </a:cxn>
                <a:cxn ang="0">
                  <a:pos x="65" y="142"/>
                </a:cxn>
                <a:cxn ang="0">
                  <a:pos x="91" y="116"/>
                </a:cxn>
                <a:cxn ang="0">
                  <a:pos x="105" y="104"/>
                </a:cxn>
                <a:cxn ang="0">
                  <a:pos x="120" y="92"/>
                </a:cxn>
                <a:cxn ang="0">
                  <a:pos x="120" y="92"/>
                </a:cxn>
                <a:cxn ang="0">
                  <a:pos x="149" y="73"/>
                </a:cxn>
                <a:cxn ang="0">
                  <a:pos x="179" y="54"/>
                </a:cxn>
                <a:cxn ang="0">
                  <a:pos x="179" y="54"/>
                </a:cxn>
                <a:cxn ang="0">
                  <a:pos x="194" y="44"/>
                </a:cxn>
                <a:cxn ang="0">
                  <a:pos x="210" y="32"/>
                </a:cxn>
                <a:cxn ang="0">
                  <a:pos x="226" y="20"/>
                </a:cxn>
                <a:cxn ang="0">
                  <a:pos x="242" y="11"/>
                </a:cxn>
                <a:cxn ang="0">
                  <a:pos x="242" y="11"/>
                </a:cxn>
                <a:cxn ang="0">
                  <a:pos x="243" y="9"/>
                </a:cxn>
                <a:cxn ang="0">
                  <a:pos x="244" y="7"/>
                </a:cxn>
                <a:cxn ang="0">
                  <a:pos x="243" y="3"/>
                </a:cxn>
                <a:cxn ang="0">
                  <a:pos x="240" y="1"/>
                </a:cxn>
                <a:cxn ang="0">
                  <a:pos x="238" y="0"/>
                </a:cxn>
                <a:cxn ang="0">
                  <a:pos x="235" y="1"/>
                </a:cxn>
                <a:cxn ang="0">
                  <a:pos x="235" y="1"/>
                </a:cxn>
              </a:cxnLst>
              <a:rect l="0" t="0" r="r" b="b"/>
              <a:pathLst>
                <a:path w="244" h="194">
                  <a:moveTo>
                    <a:pt x="235" y="1"/>
                  </a:moveTo>
                  <a:lnTo>
                    <a:pt x="235" y="1"/>
                  </a:lnTo>
                  <a:lnTo>
                    <a:pt x="219" y="11"/>
                  </a:lnTo>
                  <a:lnTo>
                    <a:pt x="205" y="23"/>
                  </a:lnTo>
                  <a:lnTo>
                    <a:pt x="189" y="34"/>
                  </a:lnTo>
                  <a:lnTo>
                    <a:pt x="173" y="45"/>
                  </a:lnTo>
                  <a:lnTo>
                    <a:pt x="173" y="45"/>
                  </a:lnTo>
                  <a:lnTo>
                    <a:pt x="139" y="66"/>
                  </a:lnTo>
                  <a:lnTo>
                    <a:pt x="105" y="88"/>
                  </a:lnTo>
                  <a:lnTo>
                    <a:pt x="105" y="88"/>
                  </a:lnTo>
                  <a:lnTo>
                    <a:pt x="92" y="99"/>
                  </a:lnTo>
                  <a:lnTo>
                    <a:pt x="81" y="112"/>
                  </a:lnTo>
                  <a:lnTo>
                    <a:pt x="68" y="124"/>
                  </a:lnTo>
                  <a:lnTo>
                    <a:pt x="56" y="136"/>
                  </a:lnTo>
                  <a:lnTo>
                    <a:pt x="56" y="136"/>
                  </a:lnTo>
                  <a:lnTo>
                    <a:pt x="30" y="160"/>
                  </a:lnTo>
                  <a:lnTo>
                    <a:pt x="15" y="173"/>
                  </a:lnTo>
                  <a:lnTo>
                    <a:pt x="2" y="184"/>
                  </a:lnTo>
                  <a:lnTo>
                    <a:pt x="2" y="184"/>
                  </a:lnTo>
                  <a:lnTo>
                    <a:pt x="1" y="187"/>
                  </a:lnTo>
                  <a:lnTo>
                    <a:pt x="0" y="188"/>
                  </a:lnTo>
                  <a:lnTo>
                    <a:pt x="1" y="190"/>
                  </a:lnTo>
                  <a:lnTo>
                    <a:pt x="2" y="192"/>
                  </a:lnTo>
                  <a:lnTo>
                    <a:pt x="6" y="194"/>
                  </a:lnTo>
                  <a:lnTo>
                    <a:pt x="7" y="193"/>
                  </a:lnTo>
                  <a:lnTo>
                    <a:pt x="10" y="193"/>
                  </a:lnTo>
                  <a:lnTo>
                    <a:pt x="10" y="193"/>
                  </a:lnTo>
                  <a:lnTo>
                    <a:pt x="24" y="181"/>
                  </a:lnTo>
                  <a:lnTo>
                    <a:pt x="37" y="168"/>
                  </a:lnTo>
                  <a:lnTo>
                    <a:pt x="65" y="142"/>
                  </a:lnTo>
                  <a:lnTo>
                    <a:pt x="91" y="116"/>
                  </a:lnTo>
                  <a:lnTo>
                    <a:pt x="105" y="104"/>
                  </a:lnTo>
                  <a:lnTo>
                    <a:pt x="120" y="92"/>
                  </a:lnTo>
                  <a:lnTo>
                    <a:pt x="120" y="92"/>
                  </a:lnTo>
                  <a:lnTo>
                    <a:pt x="149" y="73"/>
                  </a:lnTo>
                  <a:lnTo>
                    <a:pt x="179" y="54"/>
                  </a:lnTo>
                  <a:lnTo>
                    <a:pt x="179" y="54"/>
                  </a:lnTo>
                  <a:lnTo>
                    <a:pt x="194" y="44"/>
                  </a:lnTo>
                  <a:lnTo>
                    <a:pt x="210" y="32"/>
                  </a:lnTo>
                  <a:lnTo>
                    <a:pt x="226" y="20"/>
                  </a:lnTo>
                  <a:lnTo>
                    <a:pt x="242" y="11"/>
                  </a:lnTo>
                  <a:lnTo>
                    <a:pt x="242" y="11"/>
                  </a:lnTo>
                  <a:lnTo>
                    <a:pt x="243" y="9"/>
                  </a:lnTo>
                  <a:lnTo>
                    <a:pt x="244" y="7"/>
                  </a:lnTo>
                  <a:lnTo>
                    <a:pt x="243" y="3"/>
                  </a:lnTo>
                  <a:lnTo>
                    <a:pt x="240" y="1"/>
                  </a:lnTo>
                  <a:lnTo>
                    <a:pt x="238" y="0"/>
                  </a:lnTo>
                  <a:lnTo>
                    <a:pt x="235" y="1"/>
                  </a:lnTo>
                  <a:lnTo>
                    <a:pt x="23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03" name="Freeform 1215"/>
            <p:cNvSpPr/>
            <p:nvPr/>
          </p:nvSpPr>
          <p:spPr bwMode="auto">
            <a:xfrm>
              <a:off x="5241926" y="2363788"/>
              <a:ext cx="111125" cy="84138"/>
            </a:xfrm>
            <a:custGeom>
              <a:avLst/>
              <a:gdLst/>
              <a:ahLst/>
              <a:cxnLst>
                <a:cxn ang="0">
                  <a:pos x="274" y="0"/>
                </a:cxn>
                <a:cxn ang="0">
                  <a:pos x="274" y="0"/>
                </a:cxn>
                <a:cxn ang="0">
                  <a:pos x="257" y="9"/>
                </a:cxn>
                <a:cxn ang="0">
                  <a:pos x="241" y="21"/>
                </a:cxn>
                <a:cxn ang="0">
                  <a:pos x="209" y="44"/>
                </a:cxn>
                <a:cxn ang="0">
                  <a:pos x="209" y="44"/>
                </a:cxn>
                <a:cxn ang="0">
                  <a:pos x="175" y="69"/>
                </a:cxn>
                <a:cxn ang="0">
                  <a:pos x="160" y="81"/>
                </a:cxn>
                <a:cxn ang="0">
                  <a:pos x="143" y="94"/>
                </a:cxn>
                <a:cxn ang="0">
                  <a:pos x="143" y="94"/>
                </a:cxn>
                <a:cxn ang="0">
                  <a:pos x="110" y="124"/>
                </a:cxn>
                <a:cxn ang="0">
                  <a:pos x="76" y="151"/>
                </a:cxn>
                <a:cxn ang="0">
                  <a:pos x="41" y="177"/>
                </a:cxn>
                <a:cxn ang="0">
                  <a:pos x="22" y="191"/>
                </a:cxn>
                <a:cxn ang="0">
                  <a:pos x="3" y="201"/>
                </a:cxn>
                <a:cxn ang="0">
                  <a:pos x="3" y="201"/>
                </a:cxn>
                <a:cxn ang="0">
                  <a:pos x="1" y="204"/>
                </a:cxn>
                <a:cxn ang="0">
                  <a:pos x="0" y="205"/>
                </a:cxn>
                <a:cxn ang="0">
                  <a:pos x="1" y="209"/>
                </a:cxn>
                <a:cxn ang="0">
                  <a:pos x="4" y="211"/>
                </a:cxn>
                <a:cxn ang="0">
                  <a:pos x="7" y="211"/>
                </a:cxn>
                <a:cxn ang="0">
                  <a:pos x="9" y="211"/>
                </a:cxn>
                <a:cxn ang="0">
                  <a:pos x="9" y="211"/>
                </a:cxn>
                <a:cxn ang="0">
                  <a:pos x="22" y="205"/>
                </a:cxn>
                <a:cxn ang="0">
                  <a:pos x="29" y="202"/>
                </a:cxn>
                <a:cxn ang="0">
                  <a:pos x="34" y="198"/>
                </a:cxn>
                <a:cxn ang="0">
                  <a:pos x="34" y="198"/>
                </a:cxn>
                <a:cxn ang="0">
                  <a:pos x="52" y="185"/>
                </a:cxn>
                <a:cxn ang="0">
                  <a:pos x="69" y="172"/>
                </a:cxn>
                <a:cxn ang="0">
                  <a:pos x="69" y="172"/>
                </a:cxn>
                <a:cxn ang="0">
                  <a:pos x="85" y="160"/>
                </a:cxn>
                <a:cxn ang="0">
                  <a:pos x="101" y="147"/>
                </a:cxn>
                <a:cxn ang="0">
                  <a:pos x="130" y="121"/>
                </a:cxn>
                <a:cxn ang="0">
                  <a:pos x="130" y="121"/>
                </a:cxn>
                <a:cxn ang="0">
                  <a:pos x="149" y="106"/>
                </a:cxn>
                <a:cxn ang="0">
                  <a:pos x="168" y="90"/>
                </a:cxn>
                <a:cxn ang="0">
                  <a:pos x="207" y="60"/>
                </a:cxn>
                <a:cxn ang="0">
                  <a:pos x="207" y="60"/>
                </a:cxn>
                <a:cxn ang="0">
                  <a:pos x="242" y="34"/>
                </a:cxn>
                <a:cxn ang="0">
                  <a:pos x="260" y="21"/>
                </a:cxn>
                <a:cxn ang="0">
                  <a:pos x="279" y="10"/>
                </a:cxn>
                <a:cxn ang="0">
                  <a:pos x="279" y="10"/>
                </a:cxn>
                <a:cxn ang="0">
                  <a:pos x="281" y="9"/>
                </a:cxn>
                <a:cxn ang="0">
                  <a:pos x="281" y="6"/>
                </a:cxn>
                <a:cxn ang="0">
                  <a:pos x="281" y="2"/>
                </a:cxn>
                <a:cxn ang="0">
                  <a:pos x="277" y="0"/>
                </a:cxn>
                <a:cxn ang="0">
                  <a:pos x="276" y="0"/>
                </a:cxn>
                <a:cxn ang="0">
                  <a:pos x="274" y="0"/>
                </a:cxn>
                <a:cxn ang="0">
                  <a:pos x="274" y="0"/>
                </a:cxn>
              </a:cxnLst>
              <a:rect l="0" t="0" r="r" b="b"/>
              <a:pathLst>
                <a:path w="281" h="211">
                  <a:moveTo>
                    <a:pt x="274" y="0"/>
                  </a:moveTo>
                  <a:lnTo>
                    <a:pt x="274" y="0"/>
                  </a:lnTo>
                  <a:lnTo>
                    <a:pt x="257" y="9"/>
                  </a:lnTo>
                  <a:lnTo>
                    <a:pt x="241" y="21"/>
                  </a:lnTo>
                  <a:lnTo>
                    <a:pt x="209" y="44"/>
                  </a:lnTo>
                  <a:lnTo>
                    <a:pt x="209" y="44"/>
                  </a:lnTo>
                  <a:lnTo>
                    <a:pt x="175" y="69"/>
                  </a:lnTo>
                  <a:lnTo>
                    <a:pt x="160" y="81"/>
                  </a:lnTo>
                  <a:lnTo>
                    <a:pt x="143" y="94"/>
                  </a:lnTo>
                  <a:lnTo>
                    <a:pt x="143" y="94"/>
                  </a:lnTo>
                  <a:lnTo>
                    <a:pt x="110" y="124"/>
                  </a:lnTo>
                  <a:lnTo>
                    <a:pt x="76" y="151"/>
                  </a:lnTo>
                  <a:lnTo>
                    <a:pt x="41" y="177"/>
                  </a:lnTo>
                  <a:lnTo>
                    <a:pt x="22" y="191"/>
                  </a:lnTo>
                  <a:lnTo>
                    <a:pt x="3" y="201"/>
                  </a:lnTo>
                  <a:lnTo>
                    <a:pt x="3" y="201"/>
                  </a:lnTo>
                  <a:lnTo>
                    <a:pt x="1" y="204"/>
                  </a:lnTo>
                  <a:lnTo>
                    <a:pt x="0" y="205"/>
                  </a:lnTo>
                  <a:lnTo>
                    <a:pt x="1" y="209"/>
                  </a:lnTo>
                  <a:lnTo>
                    <a:pt x="4" y="211"/>
                  </a:lnTo>
                  <a:lnTo>
                    <a:pt x="7" y="211"/>
                  </a:lnTo>
                  <a:lnTo>
                    <a:pt x="9" y="211"/>
                  </a:lnTo>
                  <a:lnTo>
                    <a:pt x="9" y="211"/>
                  </a:lnTo>
                  <a:lnTo>
                    <a:pt x="22" y="205"/>
                  </a:lnTo>
                  <a:lnTo>
                    <a:pt x="29" y="202"/>
                  </a:lnTo>
                  <a:lnTo>
                    <a:pt x="34" y="198"/>
                  </a:lnTo>
                  <a:lnTo>
                    <a:pt x="34" y="198"/>
                  </a:lnTo>
                  <a:lnTo>
                    <a:pt x="52" y="185"/>
                  </a:lnTo>
                  <a:lnTo>
                    <a:pt x="69" y="172"/>
                  </a:lnTo>
                  <a:lnTo>
                    <a:pt x="69" y="172"/>
                  </a:lnTo>
                  <a:lnTo>
                    <a:pt x="85" y="160"/>
                  </a:lnTo>
                  <a:lnTo>
                    <a:pt x="101" y="147"/>
                  </a:lnTo>
                  <a:lnTo>
                    <a:pt x="130" y="121"/>
                  </a:lnTo>
                  <a:lnTo>
                    <a:pt x="130" y="121"/>
                  </a:lnTo>
                  <a:lnTo>
                    <a:pt x="149" y="106"/>
                  </a:lnTo>
                  <a:lnTo>
                    <a:pt x="168" y="90"/>
                  </a:lnTo>
                  <a:lnTo>
                    <a:pt x="207" y="60"/>
                  </a:lnTo>
                  <a:lnTo>
                    <a:pt x="207" y="60"/>
                  </a:lnTo>
                  <a:lnTo>
                    <a:pt x="242" y="34"/>
                  </a:lnTo>
                  <a:lnTo>
                    <a:pt x="260" y="21"/>
                  </a:lnTo>
                  <a:lnTo>
                    <a:pt x="279" y="10"/>
                  </a:lnTo>
                  <a:lnTo>
                    <a:pt x="279" y="10"/>
                  </a:lnTo>
                  <a:lnTo>
                    <a:pt x="281" y="9"/>
                  </a:lnTo>
                  <a:lnTo>
                    <a:pt x="281" y="6"/>
                  </a:lnTo>
                  <a:lnTo>
                    <a:pt x="281" y="2"/>
                  </a:lnTo>
                  <a:lnTo>
                    <a:pt x="277" y="0"/>
                  </a:lnTo>
                  <a:lnTo>
                    <a:pt x="276" y="0"/>
                  </a:lnTo>
                  <a:lnTo>
                    <a:pt x="274" y="0"/>
                  </a:lnTo>
                  <a:lnTo>
                    <a:pt x="274"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04" name="Freeform 1216"/>
            <p:cNvSpPr/>
            <p:nvPr/>
          </p:nvSpPr>
          <p:spPr bwMode="auto">
            <a:xfrm>
              <a:off x="5243513" y="2403475"/>
              <a:ext cx="109538" cy="76200"/>
            </a:xfrm>
            <a:custGeom>
              <a:avLst/>
              <a:gdLst/>
              <a:ahLst/>
              <a:cxnLst>
                <a:cxn ang="0">
                  <a:pos x="267" y="0"/>
                </a:cxn>
                <a:cxn ang="0">
                  <a:pos x="267" y="0"/>
                </a:cxn>
                <a:cxn ang="0">
                  <a:pos x="254" y="5"/>
                </a:cxn>
                <a:cxn ang="0">
                  <a:pos x="241" y="13"/>
                </a:cxn>
                <a:cxn ang="0">
                  <a:pos x="218" y="30"/>
                </a:cxn>
                <a:cxn ang="0">
                  <a:pos x="218" y="30"/>
                </a:cxn>
                <a:cxn ang="0">
                  <a:pos x="200" y="41"/>
                </a:cxn>
                <a:cxn ang="0">
                  <a:pos x="182" y="55"/>
                </a:cxn>
                <a:cxn ang="0">
                  <a:pos x="145" y="78"/>
                </a:cxn>
                <a:cxn ang="0">
                  <a:pos x="145" y="78"/>
                </a:cxn>
                <a:cxn ang="0">
                  <a:pos x="107" y="104"/>
                </a:cxn>
                <a:cxn ang="0">
                  <a:pos x="69" y="130"/>
                </a:cxn>
                <a:cxn ang="0">
                  <a:pos x="69" y="130"/>
                </a:cxn>
                <a:cxn ang="0">
                  <a:pos x="54" y="143"/>
                </a:cxn>
                <a:cxn ang="0">
                  <a:pos x="38" y="158"/>
                </a:cxn>
                <a:cxn ang="0">
                  <a:pos x="30" y="166"/>
                </a:cxn>
                <a:cxn ang="0">
                  <a:pos x="21" y="171"/>
                </a:cxn>
                <a:cxn ang="0">
                  <a:pos x="13" y="176"/>
                </a:cxn>
                <a:cxn ang="0">
                  <a:pos x="4" y="179"/>
                </a:cxn>
                <a:cxn ang="0">
                  <a:pos x="4" y="179"/>
                </a:cxn>
                <a:cxn ang="0">
                  <a:pos x="1" y="180"/>
                </a:cxn>
                <a:cxn ang="0">
                  <a:pos x="0" y="181"/>
                </a:cxn>
                <a:cxn ang="0">
                  <a:pos x="0" y="183"/>
                </a:cxn>
                <a:cxn ang="0">
                  <a:pos x="0" y="185"/>
                </a:cxn>
                <a:cxn ang="0">
                  <a:pos x="3" y="189"/>
                </a:cxn>
                <a:cxn ang="0">
                  <a:pos x="4" y="189"/>
                </a:cxn>
                <a:cxn ang="0">
                  <a:pos x="7" y="189"/>
                </a:cxn>
                <a:cxn ang="0">
                  <a:pos x="7" y="189"/>
                </a:cxn>
                <a:cxn ang="0">
                  <a:pos x="13" y="188"/>
                </a:cxn>
                <a:cxn ang="0">
                  <a:pos x="20" y="185"/>
                </a:cxn>
                <a:cxn ang="0">
                  <a:pos x="31" y="177"/>
                </a:cxn>
                <a:cxn ang="0">
                  <a:pos x="52" y="159"/>
                </a:cxn>
                <a:cxn ang="0">
                  <a:pos x="52" y="159"/>
                </a:cxn>
                <a:cxn ang="0">
                  <a:pos x="72" y="143"/>
                </a:cxn>
                <a:cxn ang="0">
                  <a:pos x="93" y="128"/>
                </a:cxn>
                <a:cxn ang="0">
                  <a:pos x="135" y="99"/>
                </a:cxn>
                <a:cxn ang="0">
                  <a:pos x="135" y="99"/>
                </a:cxn>
                <a:cxn ang="0">
                  <a:pos x="171" y="74"/>
                </a:cxn>
                <a:cxn ang="0">
                  <a:pos x="209" y="49"/>
                </a:cxn>
                <a:cxn ang="0">
                  <a:pos x="209" y="49"/>
                </a:cxn>
                <a:cxn ang="0">
                  <a:pos x="224" y="40"/>
                </a:cxn>
                <a:cxn ang="0">
                  <a:pos x="238" y="28"/>
                </a:cxn>
                <a:cxn ang="0">
                  <a:pos x="254" y="18"/>
                </a:cxn>
                <a:cxn ang="0">
                  <a:pos x="262" y="14"/>
                </a:cxn>
                <a:cxn ang="0">
                  <a:pos x="269" y="11"/>
                </a:cxn>
                <a:cxn ang="0">
                  <a:pos x="269" y="11"/>
                </a:cxn>
                <a:cxn ang="0">
                  <a:pos x="272" y="10"/>
                </a:cxn>
                <a:cxn ang="0">
                  <a:pos x="273" y="7"/>
                </a:cxn>
                <a:cxn ang="0">
                  <a:pos x="273" y="4"/>
                </a:cxn>
                <a:cxn ang="0">
                  <a:pos x="271" y="1"/>
                </a:cxn>
                <a:cxn ang="0">
                  <a:pos x="269" y="0"/>
                </a:cxn>
                <a:cxn ang="0">
                  <a:pos x="267" y="0"/>
                </a:cxn>
                <a:cxn ang="0">
                  <a:pos x="267" y="0"/>
                </a:cxn>
              </a:cxnLst>
              <a:rect l="0" t="0" r="r" b="b"/>
              <a:pathLst>
                <a:path w="273" h="189">
                  <a:moveTo>
                    <a:pt x="267" y="0"/>
                  </a:moveTo>
                  <a:lnTo>
                    <a:pt x="267" y="0"/>
                  </a:lnTo>
                  <a:lnTo>
                    <a:pt x="254" y="5"/>
                  </a:lnTo>
                  <a:lnTo>
                    <a:pt x="241" y="13"/>
                  </a:lnTo>
                  <a:lnTo>
                    <a:pt x="218" y="30"/>
                  </a:lnTo>
                  <a:lnTo>
                    <a:pt x="218" y="30"/>
                  </a:lnTo>
                  <a:lnTo>
                    <a:pt x="200" y="41"/>
                  </a:lnTo>
                  <a:lnTo>
                    <a:pt x="182" y="55"/>
                  </a:lnTo>
                  <a:lnTo>
                    <a:pt x="145" y="78"/>
                  </a:lnTo>
                  <a:lnTo>
                    <a:pt x="145" y="78"/>
                  </a:lnTo>
                  <a:lnTo>
                    <a:pt x="107" y="104"/>
                  </a:lnTo>
                  <a:lnTo>
                    <a:pt x="69" y="130"/>
                  </a:lnTo>
                  <a:lnTo>
                    <a:pt x="69" y="130"/>
                  </a:lnTo>
                  <a:lnTo>
                    <a:pt x="54" y="143"/>
                  </a:lnTo>
                  <a:lnTo>
                    <a:pt x="38" y="158"/>
                  </a:lnTo>
                  <a:lnTo>
                    <a:pt x="30" y="166"/>
                  </a:lnTo>
                  <a:lnTo>
                    <a:pt x="21" y="171"/>
                  </a:lnTo>
                  <a:lnTo>
                    <a:pt x="13" y="176"/>
                  </a:lnTo>
                  <a:lnTo>
                    <a:pt x="4" y="179"/>
                  </a:lnTo>
                  <a:lnTo>
                    <a:pt x="4" y="179"/>
                  </a:lnTo>
                  <a:lnTo>
                    <a:pt x="1" y="180"/>
                  </a:lnTo>
                  <a:lnTo>
                    <a:pt x="0" y="181"/>
                  </a:lnTo>
                  <a:lnTo>
                    <a:pt x="0" y="183"/>
                  </a:lnTo>
                  <a:lnTo>
                    <a:pt x="0" y="185"/>
                  </a:lnTo>
                  <a:lnTo>
                    <a:pt x="3" y="189"/>
                  </a:lnTo>
                  <a:lnTo>
                    <a:pt x="4" y="189"/>
                  </a:lnTo>
                  <a:lnTo>
                    <a:pt x="7" y="189"/>
                  </a:lnTo>
                  <a:lnTo>
                    <a:pt x="7" y="189"/>
                  </a:lnTo>
                  <a:lnTo>
                    <a:pt x="13" y="188"/>
                  </a:lnTo>
                  <a:lnTo>
                    <a:pt x="20" y="185"/>
                  </a:lnTo>
                  <a:lnTo>
                    <a:pt x="31" y="177"/>
                  </a:lnTo>
                  <a:lnTo>
                    <a:pt x="52" y="159"/>
                  </a:lnTo>
                  <a:lnTo>
                    <a:pt x="52" y="159"/>
                  </a:lnTo>
                  <a:lnTo>
                    <a:pt x="72" y="143"/>
                  </a:lnTo>
                  <a:lnTo>
                    <a:pt x="93" y="128"/>
                  </a:lnTo>
                  <a:lnTo>
                    <a:pt x="135" y="99"/>
                  </a:lnTo>
                  <a:lnTo>
                    <a:pt x="135" y="99"/>
                  </a:lnTo>
                  <a:lnTo>
                    <a:pt x="171" y="74"/>
                  </a:lnTo>
                  <a:lnTo>
                    <a:pt x="209" y="49"/>
                  </a:lnTo>
                  <a:lnTo>
                    <a:pt x="209" y="49"/>
                  </a:lnTo>
                  <a:lnTo>
                    <a:pt x="224" y="40"/>
                  </a:lnTo>
                  <a:lnTo>
                    <a:pt x="238" y="28"/>
                  </a:lnTo>
                  <a:lnTo>
                    <a:pt x="254" y="18"/>
                  </a:lnTo>
                  <a:lnTo>
                    <a:pt x="262" y="14"/>
                  </a:lnTo>
                  <a:lnTo>
                    <a:pt x="269" y="11"/>
                  </a:lnTo>
                  <a:lnTo>
                    <a:pt x="269" y="11"/>
                  </a:lnTo>
                  <a:lnTo>
                    <a:pt x="272" y="10"/>
                  </a:lnTo>
                  <a:lnTo>
                    <a:pt x="273" y="7"/>
                  </a:lnTo>
                  <a:lnTo>
                    <a:pt x="273" y="4"/>
                  </a:lnTo>
                  <a:lnTo>
                    <a:pt x="271" y="1"/>
                  </a:lnTo>
                  <a:lnTo>
                    <a:pt x="269" y="0"/>
                  </a:lnTo>
                  <a:lnTo>
                    <a:pt x="267" y="0"/>
                  </a:lnTo>
                  <a:lnTo>
                    <a:pt x="267"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05" name="Freeform 1217"/>
            <p:cNvSpPr/>
            <p:nvPr/>
          </p:nvSpPr>
          <p:spPr bwMode="auto">
            <a:xfrm>
              <a:off x="5254626" y="2436813"/>
              <a:ext cx="100013" cy="76200"/>
            </a:xfrm>
            <a:custGeom>
              <a:avLst/>
              <a:gdLst/>
              <a:ahLst/>
              <a:cxnLst>
                <a:cxn ang="0">
                  <a:pos x="242" y="2"/>
                </a:cxn>
                <a:cxn ang="0">
                  <a:pos x="242" y="2"/>
                </a:cxn>
                <a:cxn ang="0">
                  <a:pos x="228" y="13"/>
                </a:cxn>
                <a:cxn ang="0">
                  <a:pos x="215" y="25"/>
                </a:cxn>
                <a:cxn ang="0">
                  <a:pos x="183" y="46"/>
                </a:cxn>
                <a:cxn ang="0">
                  <a:pos x="152" y="66"/>
                </a:cxn>
                <a:cxn ang="0">
                  <a:pos x="122" y="85"/>
                </a:cxn>
                <a:cxn ang="0">
                  <a:pos x="122" y="85"/>
                </a:cxn>
                <a:cxn ang="0">
                  <a:pos x="107" y="94"/>
                </a:cxn>
                <a:cxn ang="0">
                  <a:pos x="93" y="105"/>
                </a:cxn>
                <a:cxn ang="0">
                  <a:pos x="67" y="127"/>
                </a:cxn>
                <a:cxn ang="0">
                  <a:pos x="67" y="127"/>
                </a:cxn>
                <a:cxn ang="0">
                  <a:pos x="34" y="153"/>
                </a:cxn>
                <a:cxn ang="0">
                  <a:pos x="17" y="166"/>
                </a:cxn>
                <a:cxn ang="0">
                  <a:pos x="1" y="181"/>
                </a:cxn>
                <a:cxn ang="0">
                  <a:pos x="1" y="181"/>
                </a:cxn>
                <a:cxn ang="0">
                  <a:pos x="0" y="183"/>
                </a:cxn>
                <a:cxn ang="0">
                  <a:pos x="0" y="185"/>
                </a:cxn>
                <a:cxn ang="0">
                  <a:pos x="3" y="189"/>
                </a:cxn>
                <a:cxn ang="0">
                  <a:pos x="5" y="191"/>
                </a:cxn>
                <a:cxn ang="0">
                  <a:pos x="8" y="190"/>
                </a:cxn>
                <a:cxn ang="0">
                  <a:pos x="11" y="189"/>
                </a:cxn>
                <a:cxn ang="0">
                  <a:pos x="11" y="189"/>
                </a:cxn>
                <a:cxn ang="0">
                  <a:pos x="38" y="162"/>
                </a:cxn>
                <a:cxn ang="0">
                  <a:pos x="69" y="135"/>
                </a:cxn>
                <a:cxn ang="0">
                  <a:pos x="102" y="111"/>
                </a:cxn>
                <a:cxn ang="0">
                  <a:pos x="136" y="89"/>
                </a:cxn>
                <a:cxn ang="0">
                  <a:pos x="136" y="89"/>
                </a:cxn>
                <a:cxn ang="0">
                  <a:pos x="165" y="72"/>
                </a:cxn>
                <a:cxn ang="0">
                  <a:pos x="195" y="53"/>
                </a:cxn>
                <a:cxn ang="0">
                  <a:pos x="224" y="32"/>
                </a:cxn>
                <a:cxn ang="0">
                  <a:pos x="237" y="21"/>
                </a:cxn>
                <a:cxn ang="0">
                  <a:pos x="250" y="11"/>
                </a:cxn>
                <a:cxn ang="0">
                  <a:pos x="250" y="11"/>
                </a:cxn>
                <a:cxn ang="0">
                  <a:pos x="251" y="8"/>
                </a:cxn>
                <a:cxn ang="0">
                  <a:pos x="251" y="6"/>
                </a:cxn>
                <a:cxn ang="0">
                  <a:pos x="250" y="3"/>
                </a:cxn>
                <a:cxn ang="0">
                  <a:pos x="246" y="0"/>
                </a:cxn>
                <a:cxn ang="0">
                  <a:pos x="243" y="0"/>
                </a:cxn>
                <a:cxn ang="0">
                  <a:pos x="242" y="2"/>
                </a:cxn>
                <a:cxn ang="0">
                  <a:pos x="242" y="2"/>
                </a:cxn>
              </a:cxnLst>
              <a:rect l="0" t="0" r="r" b="b"/>
              <a:pathLst>
                <a:path w="251" h="191">
                  <a:moveTo>
                    <a:pt x="242" y="2"/>
                  </a:moveTo>
                  <a:lnTo>
                    <a:pt x="242" y="2"/>
                  </a:lnTo>
                  <a:lnTo>
                    <a:pt x="228" y="13"/>
                  </a:lnTo>
                  <a:lnTo>
                    <a:pt x="215" y="25"/>
                  </a:lnTo>
                  <a:lnTo>
                    <a:pt x="183" y="46"/>
                  </a:lnTo>
                  <a:lnTo>
                    <a:pt x="152" y="66"/>
                  </a:lnTo>
                  <a:lnTo>
                    <a:pt x="122" y="85"/>
                  </a:lnTo>
                  <a:lnTo>
                    <a:pt x="122" y="85"/>
                  </a:lnTo>
                  <a:lnTo>
                    <a:pt x="107" y="94"/>
                  </a:lnTo>
                  <a:lnTo>
                    <a:pt x="93" y="105"/>
                  </a:lnTo>
                  <a:lnTo>
                    <a:pt x="67" y="127"/>
                  </a:lnTo>
                  <a:lnTo>
                    <a:pt x="67" y="127"/>
                  </a:lnTo>
                  <a:lnTo>
                    <a:pt x="34" y="153"/>
                  </a:lnTo>
                  <a:lnTo>
                    <a:pt x="17" y="166"/>
                  </a:lnTo>
                  <a:lnTo>
                    <a:pt x="1" y="181"/>
                  </a:lnTo>
                  <a:lnTo>
                    <a:pt x="1" y="181"/>
                  </a:lnTo>
                  <a:lnTo>
                    <a:pt x="0" y="183"/>
                  </a:lnTo>
                  <a:lnTo>
                    <a:pt x="0" y="185"/>
                  </a:lnTo>
                  <a:lnTo>
                    <a:pt x="3" y="189"/>
                  </a:lnTo>
                  <a:lnTo>
                    <a:pt x="5" y="191"/>
                  </a:lnTo>
                  <a:lnTo>
                    <a:pt x="8" y="190"/>
                  </a:lnTo>
                  <a:lnTo>
                    <a:pt x="11" y="189"/>
                  </a:lnTo>
                  <a:lnTo>
                    <a:pt x="11" y="189"/>
                  </a:lnTo>
                  <a:lnTo>
                    <a:pt x="38" y="162"/>
                  </a:lnTo>
                  <a:lnTo>
                    <a:pt x="69" y="135"/>
                  </a:lnTo>
                  <a:lnTo>
                    <a:pt x="102" y="111"/>
                  </a:lnTo>
                  <a:lnTo>
                    <a:pt x="136" y="89"/>
                  </a:lnTo>
                  <a:lnTo>
                    <a:pt x="136" y="89"/>
                  </a:lnTo>
                  <a:lnTo>
                    <a:pt x="165" y="72"/>
                  </a:lnTo>
                  <a:lnTo>
                    <a:pt x="195" y="53"/>
                  </a:lnTo>
                  <a:lnTo>
                    <a:pt x="224" y="32"/>
                  </a:lnTo>
                  <a:lnTo>
                    <a:pt x="237" y="21"/>
                  </a:lnTo>
                  <a:lnTo>
                    <a:pt x="250" y="11"/>
                  </a:lnTo>
                  <a:lnTo>
                    <a:pt x="250" y="11"/>
                  </a:lnTo>
                  <a:lnTo>
                    <a:pt x="251" y="8"/>
                  </a:lnTo>
                  <a:lnTo>
                    <a:pt x="251" y="6"/>
                  </a:lnTo>
                  <a:lnTo>
                    <a:pt x="250" y="3"/>
                  </a:lnTo>
                  <a:lnTo>
                    <a:pt x="246" y="0"/>
                  </a:lnTo>
                  <a:lnTo>
                    <a:pt x="243" y="0"/>
                  </a:lnTo>
                  <a:lnTo>
                    <a:pt x="242" y="2"/>
                  </a:lnTo>
                  <a:lnTo>
                    <a:pt x="24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06" name="Freeform 1218"/>
            <p:cNvSpPr/>
            <p:nvPr/>
          </p:nvSpPr>
          <p:spPr bwMode="auto">
            <a:xfrm>
              <a:off x="5257801" y="2470150"/>
              <a:ext cx="96838" cy="73025"/>
            </a:xfrm>
            <a:custGeom>
              <a:avLst/>
              <a:gdLst/>
              <a:ahLst/>
              <a:cxnLst>
                <a:cxn ang="0">
                  <a:pos x="234" y="1"/>
                </a:cxn>
                <a:cxn ang="0">
                  <a:pos x="234" y="1"/>
                </a:cxn>
                <a:cxn ang="0">
                  <a:pos x="220" y="16"/>
                </a:cxn>
                <a:cxn ang="0">
                  <a:pos x="204" y="27"/>
                </a:cxn>
                <a:cxn ang="0">
                  <a:pos x="188" y="38"/>
                </a:cxn>
                <a:cxn ang="0">
                  <a:pos x="170" y="47"/>
                </a:cxn>
                <a:cxn ang="0">
                  <a:pos x="170" y="47"/>
                </a:cxn>
                <a:cxn ang="0">
                  <a:pos x="156" y="55"/>
                </a:cxn>
                <a:cxn ang="0">
                  <a:pos x="141" y="64"/>
                </a:cxn>
                <a:cxn ang="0">
                  <a:pos x="116" y="85"/>
                </a:cxn>
                <a:cxn ang="0">
                  <a:pos x="116" y="85"/>
                </a:cxn>
                <a:cxn ang="0">
                  <a:pos x="77" y="118"/>
                </a:cxn>
                <a:cxn ang="0">
                  <a:pos x="58" y="132"/>
                </a:cxn>
                <a:cxn ang="0">
                  <a:pos x="37" y="145"/>
                </a:cxn>
                <a:cxn ang="0">
                  <a:pos x="37" y="145"/>
                </a:cxn>
                <a:cxn ang="0">
                  <a:pos x="30" y="152"/>
                </a:cxn>
                <a:cxn ang="0">
                  <a:pos x="24" y="158"/>
                </a:cxn>
                <a:cxn ang="0">
                  <a:pos x="16" y="165"/>
                </a:cxn>
                <a:cxn ang="0">
                  <a:pos x="12" y="167"/>
                </a:cxn>
                <a:cxn ang="0">
                  <a:pos x="8" y="169"/>
                </a:cxn>
                <a:cxn ang="0">
                  <a:pos x="8" y="169"/>
                </a:cxn>
                <a:cxn ang="0">
                  <a:pos x="5" y="169"/>
                </a:cxn>
                <a:cxn ang="0">
                  <a:pos x="4" y="170"/>
                </a:cxn>
                <a:cxn ang="0">
                  <a:pos x="1" y="174"/>
                </a:cxn>
                <a:cxn ang="0">
                  <a:pos x="1" y="174"/>
                </a:cxn>
                <a:cxn ang="0">
                  <a:pos x="0" y="177"/>
                </a:cxn>
                <a:cxn ang="0">
                  <a:pos x="1" y="180"/>
                </a:cxn>
                <a:cxn ang="0">
                  <a:pos x="3" y="182"/>
                </a:cxn>
                <a:cxn ang="0">
                  <a:pos x="5" y="183"/>
                </a:cxn>
                <a:cxn ang="0">
                  <a:pos x="9" y="183"/>
                </a:cxn>
                <a:cxn ang="0">
                  <a:pos x="9" y="183"/>
                </a:cxn>
                <a:cxn ang="0">
                  <a:pos x="12" y="183"/>
                </a:cxn>
                <a:cxn ang="0">
                  <a:pos x="13" y="182"/>
                </a:cxn>
                <a:cxn ang="0">
                  <a:pos x="14" y="178"/>
                </a:cxn>
                <a:cxn ang="0">
                  <a:pos x="14" y="178"/>
                </a:cxn>
                <a:cxn ang="0">
                  <a:pos x="17" y="178"/>
                </a:cxn>
                <a:cxn ang="0">
                  <a:pos x="17" y="178"/>
                </a:cxn>
                <a:cxn ang="0">
                  <a:pos x="38" y="161"/>
                </a:cxn>
                <a:cxn ang="0">
                  <a:pos x="59" y="145"/>
                </a:cxn>
                <a:cxn ang="0">
                  <a:pos x="59" y="145"/>
                </a:cxn>
                <a:cxn ang="0">
                  <a:pos x="77" y="132"/>
                </a:cxn>
                <a:cxn ang="0">
                  <a:pos x="94" y="119"/>
                </a:cxn>
                <a:cxn ang="0">
                  <a:pos x="111" y="105"/>
                </a:cxn>
                <a:cxn ang="0">
                  <a:pos x="128" y="90"/>
                </a:cxn>
                <a:cxn ang="0">
                  <a:pos x="128" y="90"/>
                </a:cxn>
                <a:cxn ang="0">
                  <a:pos x="158" y="68"/>
                </a:cxn>
                <a:cxn ang="0">
                  <a:pos x="174" y="58"/>
                </a:cxn>
                <a:cxn ang="0">
                  <a:pos x="192" y="50"/>
                </a:cxn>
                <a:cxn ang="0">
                  <a:pos x="192" y="50"/>
                </a:cxn>
                <a:cxn ang="0">
                  <a:pos x="205" y="42"/>
                </a:cxn>
                <a:cxn ang="0">
                  <a:pos x="218" y="31"/>
                </a:cxn>
                <a:cxn ang="0">
                  <a:pos x="230" y="21"/>
                </a:cxn>
                <a:cxn ang="0">
                  <a:pos x="242" y="10"/>
                </a:cxn>
                <a:cxn ang="0">
                  <a:pos x="242" y="10"/>
                </a:cxn>
                <a:cxn ang="0">
                  <a:pos x="243" y="8"/>
                </a:cxn>
                <a:cxn ang="0">
                  <a:pos x="243" y="5"/>
                </a:cxn>
                <a:cxn ang="0">
                  <a:pos x="242" y="1"/>
                </a:cxn>
                <a:cxn ang="0">
                  <a:pos x="238" y="0"/>
                </a:cxn>
                <a:cxn ang="0">
                  <a:pos x="235" y="0"/>
                </a:cxn>
                <a:cxn ang="0">
                  <a:pos x="234" y="1"/>
                </a:cxn>
                <a:cxn ang="0">
                  <a:pos x="234" y="1"/>
                </a:cxn>
              </a:cxnLst>
              <a:rect l="0" t="0" r="r" b="b"/>
              <a:pathLst>
                <a:path w="243" h="183">
                  <a:moveTo>
                    <a:pt x="234" y="1"/>
                  </a:moveTo>
                  <a:lnTo>
                    <a:pt x="234" y="1"/>
                  </a:lnTo>
                  <a:lnTo>
                    <a:pt x="220" y="16"/>
                  </a:lnTo>
                  <a:lnTo>
                    <a:pt x="204" y="27"/>
                  </a:lnTo>
                  <a:lnTo>
                    <a:pt x="188" y="38"/>
                  </a:lnTo>
                  <a:lnTo>
                    <a:pt x="170" y="47"/>
                  </a:lnTo>
                  <a:lnTo>
                    <a:pt x="170" y="47"/>
                  </a:lnTo>
                  <a:lnTo>
                    <a:pt x="156" y="55"/>
                  </a:lnTo>
                  <a:lnTo>
                    <a:pt x="141" y="64"/>
                  </a:lnTo>
                  <a:lnTo>
                    <a:pt x="116" y="85"/>
                  </a:lnTo>
                  <a:lnTo>
                    <a:pt x="116" y="85"/>
                  </a:lnTo>
                  <a:lnTo>
                    <a:pt x="77" y="118"/>
                  </a:lnTo>
                  <a:lnTo>
                    <a:pt x="58" y="132"/>
                  </a:lnTo>
                  <a:lnTo>
                    <a:pt x="37" y="145"/>
                  </a:lnTo>
                  <a:lnTo>
                    <a:pt x="37" y="145"/>
                  </a:lnTo>
                  <a:lnTo>
                    <a:pt x="30" y="152"/>
                  </a:lnTo>
                  <a:lnTo>
                    <a:pt x="24" y="158"/>
                  </a:lnTo>
                  <a:lnTo>
                    <a:pt x="16" y="165"/>
                  </a:lnTo>
                  <a:lnTo>
                    <a:pt x="12" y="167"/>
                  </a:lnTo>
                  <a:lnTo>
                    <a:pt x="8" y="169"/>
                  </a:lnTo>
                  <a:lnTo>
                    <a:pt x="8" y="169"/>
                  </a:lnTo>
                  <a:lnTo>
                    <a:pt x="5" y="169"/>
                  </a:lnTo>
                  <a:lnTo>
                    <a:pt x="4" y="170"/>
                  </a:lnTo>
                  <a:lnTo>
                    <a:pt x="1" y="174"/>
                  </a:lnTo>
                  <a:lnTo>
                    <a:pt x="1" y="174"/>
                  </a:lnTo>
                  <a:lnTo>
                    <a:pt x="0" y="177"/>
                  </a:lnTo>
                  <a:lnTo>
                    <a:pt x="1" y="180"/>
                  </a:lnTo>
                  <a:lnTo>
                    <a:pt x="3" y="182"/>
                  </a:lnTo>
                  <a:lnTo>
                    <a:pt x="5" y="183"/>
                  </a:lnTo>
                  <a:lnTo>
                    <a:pt x="9" y="183"/>
                  </a:lnTo>
                  <a:lnTo>
                    <a:pt x="9" y="183"/>
                  </a:lnTo>
                  <a:lnTo>
                    <a:pt x="12" y="183"/>
                  </a:lnTo>
                  <a:lnTo>
                    <a:pt x="13" y="182"/>
                  </a:lnTo>
                  <a:lnTo>
                    <a:pt x="14" y="178"/>
                  </a:lnTo>
                  <a:lnTo>
                    <a:pt x="14" y="178"/>
                  </a:lnTo>
                  <a:lnTo>
                    <a:pt x="17" y="178"/>
                  </a:lnTo>
                  <a:lnTo>
                    <a:pt x="17" y="178"/>
                  </a:lnTo>
                  <a:lnTo>
                    <a:pt x="38" y="161"/>
                  </a:lnTo>
                  <a:lnTo>
                    <a:pt x="59" y="145"/>
                  </a:lnTo>
                  <a:lnTo>
                    <a:pt x="59" y="145"/>
                  </a:lnTo>
                  <a:lnTo>
                    <a:pt x="77" y="132"/>
                  </a:lnTo>
                  <a:lnTo>
                    <a:pt x="94" y="119"/>
                  </a:lnTo>
                  <a:lnTo>
                    <a:pt x="111" y="105"/>
                  </a:lnTo>
                  <a:lnTo>
                    <a:pt x="128" y="90"/>
                  </a:lnTo>
                  <a:lnTo>
                    <a:pt x="128" y="90"/>
                  </a:lnTo>
                  <a:lnTo>
                    <a:pt x="158" y="68"/>
                  </a:lnTo>
                  <a:lnTo>
                    <a:pt x="174" y="58"/>
                  </a:lnTo>
                  <a:lnTo>
                    <a:pt x="192" y="50"/>
                  </a:lnTo>
                  <a:lnTo>
                    <a:pt x="192" y="50"/>
                  </a:lnTo>
                  <a:lnTo>
                    <a:pt x="205" y="42"/>
                  </a:lnTo>
                  <a:lnTo>
                    <a:pt x="218" y="31"/>
                  </a:lnTo>
                  <a:lnTo>
                    <a:pt x="230" y="21"/>
                  </a:lnTo>
                  <a:lnTo>
                    <a:pt x="242" y="10"/>
                  </a:lnTo>
                  <a:lnTo>
                    <a:pt x="242" y="10"/>
                  </a:lnTo>
                  <a:lnTo>
                    <a:pt x="243" y="8"/>
                  </a:lnTo>
                  <a:lnTo>
                    <a:pt x="243" y="5"/>
                  </a:lnTo>
                  <a:lnTo>
                    <a:pt x="242" y="1"/>
                  </a:lnTo>
                  <a:lnTo>
                    <a:pt x="238" y="0"/>
                  </a:lnTo>
                  <a:lnTo>
                    <a:pt x="235" y="0"/>
                  </a:lnTo>
                  <a:lnTo>
                    <a:pt x="234" y="1"/>
                  </a:lnTo>
                  <a:lnTo>
                    <a:pt x="23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07" name="Freeform 1219"/>
            <p:cNvSpPr/>
            <p:nvPr/>
          </p:nvSpPr>
          <p:spPr bwMode="auto">
            <a:xfrm>
              <a:off x="5251451" y="2508250"/>
              <a:ext cx="96838" cy="73025"/>
            </a:xfrm>
            <a:custGeom>
              <a:avLst/>
              <a:gdLst/>
              <a:ahLst/>
              <a:cxnLst>
                <a:cxn ang="0">
                  <a:pos x="233" y="3"/>
                </a:cxn>
                <a:cxn ang="0">
                  <a:pos x="233" y="3"/>
                </a:cxn>
                <a:cxn ang="0">
                  <a:pos x="229" y="8"/>
                </a:cxn>
                <a:cxn ang="0">
                  <a:pos x="224" y="14"/>
                </a:cxn>
                <a:cxn ang="0">
                  <a:pos x="210" y="24"/>
                </a:cxn>
                <a:cxn ang="0">
                  <a:pos x="182" y="41"/>
                </a:cxn>
                <a:cxn ang="0">
                  <a:pos x="182" y="41"/>
                </a:cxn>
                <a:cxn ang="0">
                  <a:pos x="151" y="61"/>
                </a:cxn>
                <a:cxn ang="0">
                  <a:pos x="135" y="71"/>
                </a:cxn>
                <a:cxn ang="0">
                  <a:pos x="121" y="82"/>
                </a:cxn>
                <a:cxn ang="0">
                  <a:pos x="121" y="82"/>
                </a:cxn>
                <a:cxn ang="0">
                  <a:pos x="67" y="122"/>
                </a:cxn>
                <a:cxn ang="0">
                  <a:pos x="67" y="122"/>
                </a:cxn>
                <a:cxn ang="0">
                  <a:pos x="51" y="135"/>
                </a:cxn>
                <a:cxn ang="0">
                  <a:pos x="36" y="148"/>
                </a:cxn>
                <a:cxn ang="0">
                  <a:pos x="20" y="161"/>
                </a:cxn>
                <a:cxn ang="0">
                  <a:pos x="4" y="172"/>
                </a:cxn>
                <a:cxn ang="0">
                  <a:pos x="4" y="172"/>
                </a:cxn>
                <a:cxn ang="0">
                  <a:pos x="2" y="174"/>
                </a:cxn>
                <a:cxn ang="0">
                  <a:pos x="0" y="176"/>
                </a:cxn>
                <a:cxn ang="0">
                  <a:pos x="2" y="180"/>
                </a:cxn>
                <a:cxn ang="0">
                  <a:pos x="4" y="182"/>
                </a:cxn>
                <a:cxn ang="0">
                  <a:pos x="7" y="184"/>
                </a:cxn>
                <a:cxn ang="0">
                  <a:pos x="9" y="182"/>
                </a:cxn>
                <a:cxn ang="0">
                  <a:pos x="9" y="182"/>
                </a:cxn>
                <a:cxn ang="0">
                  <a:pos x="24" y="173"/>
                </a:cxn>
                <a:cxn ang="0">
                  <a:pos x="36" y="164"/>
                </a:cxn>
                <a:cxn ang="0">
                  <a:pos x="60" y="142"/>
                </a:cxn>
                <a:cxn ang="0">
                  <a:pos x="60" y="142"/>
                </a:cxn>
                <a:cxn ang="0">
                  <a:pos x="75" y="130"/>
                </a:cxn>
                <a:cxn ang="0">
                  <a:pos x="91" y="118"/>
                </a:cxn>
                <a:cxn ang="0">
                  <a:pos x="121" y="96"/>
                </a:cxn>
                <a:cxn ang="0">
                  <a:pos x="121" y="96"/>
                </a:cxn>
                <a:cxn ang="0">
                  <a:pos x="139" y="83"/>
                </a:cxn>
                <a:cxn ang="0">
                  <a:pos x="159" y="70"/>
                </a:cxn>
                <a:cxn ang="0">
                  <a:pos x="195" y="45"/>
                </a:cxn>
                <a:cxn ang="0">
                  <a:pos x="195" y="45"/>
                </a:cxn>
                <a:cxn ang="0">
                  <a:pos x="221" y="29"/>
                </a:cxn>
                <a:cxn ang="0">
                  <a:pos x="234" y="20"/>
                </a:cxn>
                <a:cxn ang="0">
                  <a:pos x="240" y="15"/>
                </a:cxn>
                <a:cxn ang="0">
                  <a:pos x="244" y="8"/>
                </a:cxn>
                <a:cxn ang="0">
                  <a:pos x="244" y="8"/>
                </a:cxn>
                <a:cxn ang="0">
                  <a:pos x="245" y="7"/>
                </a:cxn>
                <a:cxn ang="0">
                  <a:pos x="244" y="4"/>
                </a:cxn>
                <a:cxn ang="0">
                  <a:pos x="241" y="2"/>
                </a:cxn>
                <a:cxn ang="0">
                  <a:pos x="237" y="0"/>
                </a:cxn>
                <a:cxn ang="0">
                  <a:pos x="236" y="2"/>
                </a:cxn>
                <a:cxn ang="0">
                  <a:pos x="233" y="3"/>
                </a:cxn>
                <a:cxn ang="0">
                  <a:pos x="233" y="3"/>
                </a:cxn>
              </a:cxnLst>
              <a:rect l="0" t="0" r="r" b="b"/>
              <a:pathLst>
                <a:path w="245" h="184">
                  <a:moveTo>
                    <a:pt x="233" y="3"/>
                  </a:moveTo>
                  <a:lnTo>
                    <a:pt x="233" y="3"/>
                  </a:lnTo>
                  <a:lnTo>
                    <a:pt x="229" y="8"/>
                  </a:lnTo>
                  <a:lnTo>
                    <a:pt x="224" y="14"/>
                  </a:lnTo>
                  <a:lnTo>
                    <a:pt x="210" y="24"/>
                  </a:lnTo>
                  <a:lnTo>
                    <a:pt x="182" y="41"/>
                  </a:lnTo>
                  <a:lnTo>
                    <a:pt x="182" y="41"/>
                  </a:lnTo>
                  <a:lnTo>
                    <a:pt x="151" y="61"/>
                  </a:lnTo>
                  <a:lnTo>
                    <a:pt x="135" y="71"/>
                  </a:lnTo>
                  <a:lnTo>
                    <a:pt x="121" y="82"/>
                  </a:lnTo>
                  <a:lnTo>
                    <a:pt x="121" y="82"/>
                  </a:lnTo>
                  <a:lnTo>
                    <a:pt x="67" y="122"/>
                  </a:lnTo>
                  <a:lnTo>
                    <a:pt x="67" y="122"/>
                  </a:lnTo>
                  <a:lnTo>
                    <a:pt x="51" y="135"/>
                  </a:lnTo>
                  <a:lnTo>
                    <a:pt x="36" y="148"/>
                  </a:lnTo>
                  <a:lnTo>
                    <a:pt x="20" y="161"/>
                  </a:lnTo>
                  <a:lnTo>
                    <a:pt x="4" y="172"/>
                  </a:lnTo>
                  <a:lnTo>
                    <a:pt x="4" y="172"/>
                  </a:lnTo>
                  <a:lnTo>
                    <a:pt x="2" y="174"/>
                  </a:lnTo>
                  <a:lnTo>
                    <a:pt x="0" y="176"/>
                  </a:lnTo>
                  <a:lnTo>
                    <a:pt x="2" y="180"/>
                  </a:lnTo>
                  <a:lnTo>
                    <a:pt x="4" y="182"/>
                  </a:lnTo>
                  <a:lnTo>
                    <a:pt x="7" y="184"/>
                  </a:lnTo>
                  <a:lnTo>
                    <a:pt x="9" y="182"/>
                  </a:lnTo>
                  <a:lnTo>
                    <a:pt x="9" y="182"/>
                  </a:lnTo>
                  <a:lnTo>
                    <a:pt x="24" y="173"/>
                  </a:lnTo>
                  <a:lnTo>
                    <a:pt x="36" y="164"/>
                  </a:lnTo>
                  <a:lnTo>
                    <a:pt x="60" y="142"/>
                  </a:lnTo>
                  <a:lnTo>
                    <a:pt x="60" y="142"/>
                  </a:lnTo>
                  <a:lnTo>
                    <a:pt x="75" y="130"/>
                  </a:lnTo>
                  <a:lnTo>
                    <a:pt x="91" y="118"/>
                  </a:lnTo>
                  <a:lnTo>
                    <a:pt x="121" y="96"/>
                  </a:lnTo>
                  <a:lnTo>
                    <a:pt x="121" y="96"/>
                  </a:lnTo>
                  <a:lnTo>
                    <a:pt x="139" y="83"/>
                  </a:lnTo>
                  <a:lnTo>
                    <a:pt x="159" y="70"/>
                  </a:lnTo>
                  <a:lnTo>
                    <a:pt x="195" y="45"/>
                  </a:lnTo>
                  <a:lnTo>
                    <a:pt x="195" y="45"/>
                  </a:lnTo>
                  <a:lnTo>
                    <a:pt x="221" y="29"/>
                  </a:lnTo>
                  <a:lnTo>
                    <a:pt x="234" y="20"/>
                  </a:lnTo>
                  <a:lnTo>
                    <a:pt x="240" y="15"/>
                  </a:lnTo>
                  <a:lnTo>
                    <a:pt x="244" y="8"/>
                  </a:lnTo>
                  <a:lnTo>
                    <a:pt x="244" y="8"/>
                  </a:lnTo>
                  <a:lnTo>
                    <a:pt x="245" y="7"/>
                  </a:lnTo>
                  <a:lnTo>
                    <a:pt x="244" y="4"/>
                  </a:lnTo>
                  <a:lnTo>
                    <a:pt x="241" y="2"/>
                  </a:lnTo>
                  <a:lnTo>
                    <a:pt x="237" y="0"/>
                  </a:lnTo>
                  <a:lnTo>
                    <a:pt x="236" y="2"/>
                  </a:lnTo>
                  <a:lnTo>
                    <a:pt x="233" y="3"/>
                  </a:lnTo>
                  <a:lnTo>
                    <a:pt x="233"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08" name="Freeform 1220"/>
            <p:cNvSpPr/>
            <p:nvPr/>
          </p:nvSpPr>
          <p:spPr bwMode="auto">
            <a:xfrm>
              <a:off x="5256213" y="2546350"/>
              <a:ext cx="82550" cy="63500"/>
            </a:xfrm>
            <a:custGeom>
              <a:avLst/>
              <a:gdLst/>
              <a:ahLst/>
              <a:cxnLst>
                <a:cxn ang="0">
                  <a:pos x="202" y="0"/>
                </a:cxn>
                <a:cxn ang="0">
                  <a:pos x="202" y="0"/>
                </a:cxn>
                <a:cxn ang="0">
                  <a:pos x="147" y="34"/>
                </a:cxn>
                <a:cxn ang="0">
                  <a:pos x="120" y="50"/>
                </a:cxn>
                <a:cxn ang="0">
                  <a:pos x="93" y="68"/>
                </a:cxn>
                <a:cxn ang="0">
                  <a:pos x="93" y="68"/>
                </a:cxn>
                <a:cxn ang="0">
                  <a:pos x="81" y="76"/>
                </a:cxn>
                <a:cxn ang="0">
                  <a:pos x="69" y="86"/>
                </a:cxn>
                <a:cxn ang="0">
                  <a:pos x="46" y="106"/>
                </a:cxn>
                <a:cxn ang="0">
                  <a:pos x="1" y="149"/>
                </a:cxn>
                <a:cxn ang="0">
                  <a:pos x="1" y="149"/>
                </a:cxn>
                <a:cxn ang="0">
                  <a:pos x="0" y="152"/>
                </a:cxn>
                <a:cxn ang="0">
                  <a:pos x="0" y="154"/>
                </a:cxn>
                <a:cxn ang="0">
                  <a:pos x="1" y="157"/>
                </a:cxn>
                <a:cxn ang="0">
                  <a:pos x="5" y="159"/>
                </a:cxn>
                <a:cxn ang="0">
                  <a:pos x="8" y="159"/>
                </a:cxn>
                <a:cxn ang="0">
                  <a:pos x="11" y="158"/>
                </a:cxn>
                <a:cxn ang="0">
                  <a:pos x="11" y="158"/>
                </a:cxn>
                <a:cxn ang="0">
                  <a:pos x="52" y="115"/>
                </a:cxn>
                <a:cxn ang="0">
                  <a:pos x="76" y="95"/>
                </a:cxn>
                <a:cxn ang="0">
                  <a:pos x="99" y="77"/>
                </a:cxn>
                <a:cxn ang="0">
                  <a:pos x="99" y="77"/>
                </a:cxn>
                <a:cxn ang="0">
                  <a:pos x="126" y="60"/>
                </a:cxn>
                <a:cxn ang="0">
                  <a:pos x="153" y="43"/>
                </a:cxn>
                <a:cxn ang="0">
                  <a:pos x="207" y="10"/>
                </a:cxn>
                <a:cxn ang="0">
                  <a:pos x="207" y="10"/>
                </a:cxn>
                <a:cxn ang="0">
                  <a:pos x="208" y="8"/>
                </a:cxn>
                <a:cxn ang="0">
                  <a:pos x="209" y="6"/>
                </a:cxn>
                <a:cxn ang="0">
                  <a:pos x="208" y="3"/>
                </a:cxn>
                <a:cxn ang="0">
                  <a:pos x="205" y="0"/>
                </a:cxn>
                <a:cxn ang="0">
                  <a:pos x="203" y="0"/>
                </a:cxn>
                <a:cxn ang="0">
                  <a:pos x="202" y="0"/>
                </a:cxn>
                <a:cxn ang="0">
                  <a:pos x="202" y="0"/>
                </a:cxn>
              </a:cxnLst>
              <a:rect l="0" t="0" r="r" b="b"/>
              <a:pathLst>
                <a:path w="209" h="159">
                  <a:moveTo>
                    <a:pt x="202" y="0"/>
                  </a:moveTo>
                  <a:lnTo>
                    <a:pt x="202" y="0"/>
                  </a:lnTo>
                  <a:lnTo>
                    <a:pt x="147" y="34"/>
                  </a:lnTo>
                  <a:lnTo>
                    <a:pt x="120" y="50"/>
                  </a:lnTo>
                  <a:lnTo>
                    <a:pt x="93" y="68"/>
                  </a:lnTo>
                  <a:lnTo>
                    <a:pt x="93" y="68"/>
                  </a:lnTo>
                  <a:lnTo>
                    <a:pt x="81" y="76"/>
                  </a:lnTo>
                  <a:lnTo>
                    <a:pt x="69" y="86"/>
                  </a:lnTo>
                  <a:lnTo>
                    <a:pt x="46" y="106"/>
                  </a:lnTo>
                  <a:lnTo>
                    <a:pt x="1" y="149"/>
                  </a:lnTo>
                  <a:lnTo>
                    <a:pt x="1" y="149"/>
                  </a:lnTo>
                  <a:lnTo>
                    <a:pt x="0" y="152"/>
                  </a:lnTo>
                  <a:lnTo>
                    <a:pt x="0" y="154"/>
                  </a:lnTo>
                  <a:lnTo>
                    <a:pt x="1" y="157"/>
                  </a:lnTo>
                  <a:lnTo>
                    <a:pt x="5" y="159"/>
                  </a:lnTo>
                  <a:lnTo>
                    <a:pt x="8" y="159"/>
                  </a:lnTo>
                  <a:lnTo>
                    <a:pt x="11" y="158"/>
                  </a:lnTo>
                  <a:lnTo>
                    <a:pt x="11" y="158"/>
                  </a:lnTo>
                  <a:lnTo>
                    <a:pt x="52" y="115"/>
                  </a:lnTo>
                  <a:lnTo>
                    <a:pt x="76" y="95"/>
                  </a:lnTo>
                  <a:lnTo>
                    <a:pt x="99" y="77"/>
                  </a:lnTo>
                  <a:lnTo>
                    <a:pt x="99" y="77"/>
                  </a:lnTo>
                  <a:lnTo>
                    <a:pt x="126" y="60"/>
                  </a:lnTo>
                  <a:lnTo>
                    <a:pt x="153" y="43"/>
                  </a:lnTo>
                  <a:lnTo>
                    <a:pt x="207" y="10"/>
                  </a:lnTo>
                  <a:lnTo>
                    <a:pt x="207" y="10"/>
                  </a:lnTo>
                  <a:lnTo>
                    <a:pt x="208" y="8"/>
                  </a:lnTo>
                  <a:lnTo>
                    <a:pt x="209" y="6"/>
                  </a:lnTo>
                  <a:lnTo>
                    <a:pt x="208" y="3"/>
                  </a:lnTo>
                  <a:lnTo>
                    <a:pt x="205" y="0"/>
                  </a:lnTo>
                  <a:lnTo>
                    <a:pt x="203" y="0"/>
                  </a:lnTo>
                  <a:lnTo>
                    <a:pt x="202" y="0"/>
                  </a:lnTo>
                  <a:lnTo>
                    <a:pt x="202"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09" name="Freeform 1221"/>
            <p:cNvSpPr/>
            <p:nvPr/>
          </p:nvSpPr>
          <p:spPr bwMode="auto">
            <a:xfrm>
              <a:off x="5260976" y="2584450"/>
              <a:ext cx="87313" cy="66675"/>
            </a:xfrm>
            <a:custGeom>
              <a:avLst/>
              <a:gdLst/>
              <a:ahLst/>
              <a:cxnLst>
                <a:cxn ang="0">
                  <a:pos x="212" y="1"/>
                </a:cxn>
                <a:cxn ang="0">
                  <a:pos x="212" y="1"/>
                </a:cxn>
                <a:cxn ang="0">
                  <a:pos x="188" y="16"/>
                </a:cxn>
                <a:cxn ang="0">
                  <a:pos x="163" y="31"/>
                </a:cxn>
                <a:cxn ang="0">
                  <a:pos x="138" y="46"/>
                </a:cxn>
                <a:cxn ang="0">
                  <a:pos x="115" y="63"/>
                </a:cxn>
                <a:cxn ang="0">
                  <a:pos x="115" y="63"/>
                </a:cxn>
                <a:cxn ang="0">
                  <a:pos x="87" y="88"/>
                </a:cxn>
                <a:cxn ang="0">
                  <a:pos x="60" y="111"/>
                </a:cxn>
                <a:cxn ang="0">
                  <a:pos x="33" y="135"/>
                </a:cxn>
                <a:cxn ang="0">
                  <a:pos x="18" y="147"/>
                </a:cxn>
                <a:cxn ang="0">
                  <a:pos x="2" y="157"/>
                </a:cxn>
                <a:cxn ang="0">
                  <a:pos x="2" y="157"/>
                </a:cxn>
                <a:cxn ang="0">
                  <a:pos x="1" y="160"/>
                </a:cxn>
                <a:cxn ang="0">
                  <a:pos x="0" y="161"/>
                </a:cxn>
                <a:cxn ang="0">
                  <a:pos x="1" y="165"/>
                </a:cxn>
                <a:cxn ang="0">
                  <a:pos x="2" y="167"/>
                </a:cxn>
                <a:cxn ang="0">
                  <a:pos x="4" y="167"/>
                </a:cxn>
                <a:cxn ang="0">
                  <a:pos x="6" y="169"/>
                </a:cxn>
                <a:cxn ang="0">
                  <a:pos x="8" y="167"/>
                </a:cxn>
                <a:cxn ang="0">
                  <a:pos x="8" y="167"/>
                </a:cxn>
                <a:cxn ang="0">
                  <a:pos x="35" y="148"/>
                </a:cxn>
                <a:cxn ang="0">
                  <a:pos x="60" y="127"/>
                </a:cxn>
                <a:cxn ang="0">
                  <a:pos x="108" y="84"/>
                </a:cxn>
                <a:cxn ang="0">
                  <a:pos x="108" y="84"/>
                </a:cxn>
                <a:cxn ang="0">
                  <a:pos x="120" y="73"/>
                </a:cxn>
                <a:cxn ang="0">
                  <a:pos x="133" y="64"/>
                </a:cxn>
                <a:cxn ang="0">
                  <a:pos x="161" y="46"/>
                </a:cxn>
                <a:cxn ang="0">
                  <a:pos x="190" y="29"/>
                </a:cxn>
                <a:cxn ang="0">
                  <a:pos x="217" y="11"/>
                </a:cxn>
                <a:cxn ang="0">
                  <a:pos x="217" y="11"/>
                </a:cxn>
                <a:cxn ang="0">
                  <a:pos x="220" y="9"/>
                </a:cxn>
                <a:cxn ang="0">
                  <a:pos x="220" y="8"/>
                </a:cxn>
                <a:cxn ang="0">
                  <a:pos x="220" y="3"/>
                </a:cxn>
                <a:cxn ang="0">
                  <a:pos x="216" y="0"/>
                </a:cxn>
                <a:cxn ang="0">
                  <a:pos x="214" y="0"/>
                </a:cxn>
                <a:cxn ang="0">
                  <a:pos x="212" y="1"/>
                </a:cxn>
                <a:cxn ang="0">
                  <a:pos x="212" y="1"/>
                </a:cxn>
              </a:cxnLst>
              <a:rect l="0" t="0" r="r" b="b"/>
              <a:pathLst>
                <a:path w="220" h="169">
                  <a:moveTo>
                    <a:pt x="212" y="1"/>
                  </a:moveTo>
                  <a:lnTo>
                    <a:pt x="212" y="1"/>
                  </a:lnTo>
                  <a:lnTo>
                    <a:pt x="188" y="16"/>
                  </a:lnTo>
                  <a:lnTo>
                    <a:pt x="163" y="31"/>
                  </a:lnTo>
                  <a:lnTo>
                    <a:pt x="138" y="46"/>
                  </a:lnTo>
                  <a:lnTo>
                    <a:pt x="115" y="63"/>
                  </a:lnTo>
                  <a:lnTo>
                    <a:pt x="115" y="63"/>
                  </a:lnTo>
                  <a:lnTo>
                    <a:pt x="87" y="88"/>
                  </a:lnTo>
                  <a:lnTo>
                    <a:pt x="60" y="111"/>
                  </a:lnTo>
                  <a:lnTo>
                    <a:pt x="33" y="135"/>
                  </a:lnTo>
                  <a:lnTo>
                    <a:pt x="18" y="147"/>
                  </a:lnTo>
                  <a:lnTo>
                    <a:pt x="2" y="157"/>
                  </a:lnTo>
                  <a:lnTo>
                    <a:pt x="2" y="157"/>
                  </a:lnTo>
                  <a:lnTo>
                    <a:pt x="1" y="160"/>
                  </a:lnTo>
                  <a:lnTo>
                    <a:pt x="0" y="161"/>
                  </a:lnTo>
                  <a:lnTo>
                    <a:pt x="1" y="165"/>
                  </a:lnTo>
                  <a:lnTo>
                    <a:pt x="2" y="167"/>
                  </a:lnTo>
                  <a:lnTo>
                    <a:pt x="4" y="167"/>
                  </a:lnTo>
                  <a:lnTo>
                    <a:pt x="6" y="169"/>
                  </a:lnTo>
                  <a:lnTo>
                    <a:pt x="8" y="167"/>
                  </a:lnTo>
                  <a:lnTo>
                    <a:pt x="8" y="167"/>
                  </a:lnTo>
                  <a:lnTo>
                    <a:pt x="35" y="148"/>
                  </a:lnTo>
                  <a:lnTo>
                    <a:pt x="60" y="127"/>
                  </a:lnTo>
                  <a:lnTo>
                    <a:pt x="108" y="84"/>
                  </a:lnTo>
                  <a:lnTo>
                    <a:pt x="108" y="84"/>
                  </a:lnTo>
                  <a:lnTo>
                    <a:pt x="120" y="73"/>
                  </a:lnTo>
                  <a:lnTo>
                    <a:pt x="133" y="64"/>
                  </a:lnTo>
                  <a:lnTo>
                    <a:pt x="161" y="46"/>
                  </a:lnTo>
                  <a:lnTo>
                    <a:pt x="190" y="29"/>
                  </a:lnTo>
                  <a:lnTo>
                    <a:pt x="217" y="11"/>
                  </a:lnTo>
                  <a:lnTo>
                    <a:pt x="217" y="11"/>
                  </a:lnTo>
                  <a:lnTo>
                    <a:pt x="220" y="9"/>
                  </a:lnTo>
                  <a:lnTo>
                    <a:pt x="220" y="8"/>
                  </a:lnTo>
                  <a:lnTo>
                    <a:pt x="220" y="3"/>
                  </a:lnTo>
                  <a:lnTo>
                    <a:pt x="216" y="0"/>
                  </a:lnTo>
                  <a:lnTo>
                    <a:pt x="214" y="0"/>
                  </a:lnTo>
                  <a:lnTo>
                    <a:pt x="212" y="1"/>
                  </a:lnTo>
                  <a:lnTo>
                    <a:pt x="21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10" name="Freeform 1222"/>
            <p:cNvSpPr/>
            <p:nvPr/>
          </p:nvSpPr>
          <p:spPr bwMode="auto">
            <a:xfrm>
              <a:off x="5287963" y="2590800"/>
              <a:ext cx="111125" cy="87313"/>
            </a:xfrm>
            <a:custGeom>
              <a:avLst/>
              <a:gdLst/>
              <a:ahLst/>
              <a:cxnLst>
                <a:cxn ang="0">
                  <a:pos x="268" y="1"/>
                </a:cxn>
                <a:cxn ang="0">
                  <a:pos x="268" y="1"/>
                </a:cxn>
                <a:cxn ang="0">
                  <a:pos x="259" y="8"/>
                </a:cxn>
                <a:cxn ang="0">
                  <a:pos x="250" y="13"/>
                </a:cxn>
                <a:cxn ang="0">
                  <a:pos x="231" y="23"/>
                </a:cxn>
                <a:cxn ang="0">
                  <a:pos x="231" y="23"/>
                </a:cxn>
                <a:cxn ang="0">
                  <a:pos x="224" y="28"/>
                </a:cxn>
                <a:cxn ang="0">
                  <a:pos x="216" y="36"/>
                </a:cxn>
                <a:cxn ang="0">
                  <a:pos x="208" y="43"/>
                </a:cxn>
                <a:cxn ang="0">
                  <a:pos x="201" y="49"/>
                </a:cxn>
                <a:cxn ang="0">
                  <a:pos x="201" y="49"/>
                </a:cxn>
                <a:cxn ang="0">
                  <a:pos x="169" y="74"/>
                </a:cxn>
                <a:cxn ang="0">
                  <a:pos x="136" y="99"/>
                </a:cxn>
                <a:cxn ang="0">
                  <a:pos x="136" y="99"/>
                </a:cxn>
                <a:cxn ang="0">
                  <a:pos x="101" y="127"/>
                </a:cxn>
                <a:cxn ang="0">
                  <a:pos x="65" y="155"/>
                </a:cxn>
                <a:cxn ang="0">
                  <a:pos x="65" y="155"/>
                </a:cxn>
                <a:cxn ang="0">
                  <a:pos x="50" y="167"/>
                </a:cxn>
                <a:cxn ang="0">
                  <a:pos x="33" y="180"/>
                </a:cxn>
                <a:cxn ang="0">
                  <a:pos x="16" y="192"/>
                </a:cxn>
                <a:cxn ang="0">
                  <a:pos x="9" y="200"/>
                </a:cxn>
                <a:cxn ang="0">
                  <a:pos x="1" y="206"/>
                </a:cxn>
                <a:cxn ang="0">
                  <a:pos x="1" y="206"/>
                </a:cxn>
                <a:cxn ang="0">
                  <a:pos x="1" y="209"/>
                </a:cxn>
                <a:cxn ang="0">
                  <a:pos x="0" y="212"/>
                </a:cxn>
                <a:cxn ang="0">
                  <a:pos x="2" y="215"/>
                </a:cxn>
                <a:cxn ang="0">
                  <a:pos x="4" y="217"/>
                </a:cxn>
                <a:cxn ang="0">
                  <a:pos x="6" y="217"/>
                </a:cxn>
                <a:cxn ang="0">
                  <a:pos x="8" y="217"/>
                </a:cxn>
                <a:cxn ang="0">
                  <a:pos x="10" y="214"/>
                </a:cxn>
                <a:cxn ang="0">
                  <a:pos x="10" y="214"/>
                </a:cxn>
                <a:cxn ang="0">
                  <a:pos x="16" y="209"/>
                </a:cxn>
                <a:cxn ang="0">
                  <a:pos x="22" y="202"/>
                </a:cxn>
                <a:cxn ang="0">
                  <a:pos x="36" y="191"/>
                </a:cxn>
                <a:cxn ang="0">
                  <a:pos x="52" y="180"/>
                </a:cxn>
                <a:cxn ang="0">
                  <a:pos x="67" y="170"/>
                </a:cxn>
                <a:cxn ang="0">
                  <a:pos x="67" y="170"/>
                </a:cxn>
                <a:cxn ang="0">
                  <a:pos x="101" y="141"/>
                </a:cxn>
                <a:cxn ang="0">
                  <a:pos x="136" y="113"/>
                </a:cxn>
                <a:cxn ang="0">
                  <a:pos x="136" y="113"/>
                </a:cxn>
                <a:cxn ang="0">
                  <a:pos x="154" y="98"/>
                </a:cxn>
                <a:cxn ang="0">
                  <a:pos x="174" y="83"/>
                </a:cxn>
                <a:cxn ang="0">
                  <a:pos x="213" y="55"/>
                </a:cxn>
                <a:cxn ang="0">
                  <a:pos x="213" y="55"/>
                </a:cxn>
                <a:cxn ang="0">
                  <a:pos x="229" y="42"/>
                </a:cxn>
                <a:cxn ang="0">
                  <a:pos x="235" y="35"/>
                </a:cxn>
                <a:cxn ang="0">
                  <a:pos x="244" y="28"/>
                </a:cxn>
                <a:cxn ang="0">
                  <a:pos x="244" y="28"/>
                </a:cxn>
                <a:cxn ang="0">
                  <a:pos x="260" y="19"/>
                </a:cxn>
                <a:cxn ang="0">
                  <a:pos x="268" y="15"/>
                </a:cxn>
                <a:cxn ang="0">
                  <a:pos x="276" y="9"/>
                </a:cxn>
                <a:cxn ang="0">
                  <a:pos x="276" y="9"/>
                </a:cxn>
                <a:cxn ang="0">
                  <a:pos x="277" y="8"/>
                </a:cxn>
                <a:cxn ang="0">
                  <a:pos x="278" y="5"/>
                </a:cxn>
                <a:cxn ang="0">
                  <a:pos x="277" y="4"/>
                </a:cxn>
                <a:cxn ang="0">
                  <a:pos x="276" y="2"/>
                </a:cxn>
                <a:cxn ang="0">
                  <a:pos x="273" y="0"/>
                </a:cxn>
                <a:cxn ang="0">
                  <a:pos x="271" y="0"/>
                </a:cxn>
                <a:cxn ang="0">
                  <a:pos x="268" y="1"/>
                </a:cxn>
                <a:cxn ang="0">
                  <a:pos x="268" y="1"/>
                </a:cxn>
              </a:cxnLst>
              <a:rect l="0" t="0" r="r" b="b"/>
              <a:pathLst>
                <a:path w="278" h="217">
                  <a:moveTo>
                    <a:pt x="268" y="1"/>
                  </a:moveTo>
                  <a:lnTo>
                    <a:pt x="268" y="1"/>
                  </a:lnTo>
                  <a:lnTo>
                    <a:pt x="259" y="8"/>
                  </a:lnTo>
                  <a:lnTo>
                    <a:pt x="250" y="13"/>
                  </a:lnTo>
                  <a:lnTo>
                    <a:pt x="231" y="23"/>
                  </a:lnTo>
                  <a:lnTo>
                    <a:pt x="231" y="23"/>
                  </a:lnTo>
                  <a:lnTo>
                    <a:pt x="224" y="28"/>
                  </a:lnTo>
                  <a:lnTo>
                    <a:pt x="216" y="36"/>
                  </a:lnTo>
                  <a:lnTo>
                    <a:pt x="208" y="43"/>
                  </a:lnTo>
                  <a:lnTo>
                    <a:pt x="201" y="49"/>
                  </a:lnTo>
                  <a:lnTo>
                    <a:pt x="201" y="49"/>
                  </a:lnTo>
                  <a:lnTo>
                    <a:pt x="169" y="74"/>
                  </a:lnTo>
                  <a:lnTo>
                    <a:pt x="136" y="99"/>
                  </a:lnTo>
                  <a:lnTo>
                    <a:pt x="136" y="99"/>
                  </a:lnTo>
                  <a:lnTo>
                    <a:pt x="101" y="127"/>
                  </a:lnTo>
                  <a:lnTo>
                    <a:pt x="65" y="155"/>
                  </a:lnTo>
                  <a:lnTo>
                    <a:pt x="65" y="155"/>
                  </a:lnTo>
                  <a:lnTo>
                    <a:pt x="50" y="167"/>
                  </a:lnTo>
                  <a:lnTo>
                    <a:pt x="33" y="180"/>
                  </a:lnTo>
                  <a:lnTo>
                    <a:pt x="16" y="192"/>
                  </a:lnTo>
                  <a:lnTo>
                    <a:pt x="9" y="200"/>
                  </a:lnTo>
                  <a:lnTo>
                    <a:pt x="1" y="206"/>
                  </a:lnTo>
                  <a:lnTo>
                    <a:pt x="1" y="206"/>
                  </a:lnTo>
                  <a:lnTo>
                    <a:pt x="1" y="209"/>
                  </a:lnTo>
                  <a:lnTo>
                    <a:pt x="0" y="212"/>
                  </a:lnTo>
                  <a:lnTo>
                    <a:pt x="2" y="215"/>
                  </a:lnTo>
                  <a:lnTo>
                    <a:pt x="4" y="217"/>
                  </a:lnTo>
                  <a:lnTo>
                    <a:pt x="6" y="217"/>
                  </a:lnTo>
                  <a:lnTo>
                    <a:pt x="8" y="217"/>
                  </a:lnTo>
                  <a:lnTo>
                    <a:pt x="10" y="214"/>
                  </a:lnTo>
                  <a:lnTo>
                    <a:pt x="10" y="214"/>
                  </a:lnTo>
                  <a:lnTo>
                    <a:pt x="16" y="209"/>
                  </a:lnTo>
                  <a:lnTo>
                    <a:pt x="22" y="202"/>
                  </a:lnTo>
                  <a:lnTo>
                    <a:pt x="36" y="191"/>
                  </a:lnTo>
                  <a:lnTo>
                    <a:pt x="52" y="180"/>
                  </a:lnTo>
                  <a:lnTo>
                    <a:pt x="67" y="170"/>
                  </a:lnTo>
                  <a:lnTo>
                    <a:pt x="67" y="170"/>
                  </a:lnTo>
                  <a:lnTo>
                    <a:pt x="101" y="141"/>
                  </a:lnTo>
                  <a:lnTo>
                    <a:pt x="136" y="113"/>
                  </a:lnTo>
                  <a:lnTo>
                    <a:pt x="136" y="113"/>
                  </a:lnTo>
                  <a:lnTo>
                    <a:pt x="154" y="98"/>
                  </a:lnTo>
                  <a:lnTo>
                    <a:pt x="174" y="83"/>
                  </a:lnTo>
                  <a:lnTo>
                    <a:pt x="213" y="55"/>
                  </a:lnTo>
                  <a:lnTo>
                    <a:pt x="213" y="55"/>
                  </a:lnTo>
                  <a:lnTo>
                    <a:pt x="229" y="42"/>
                  </a:lnTo>
                  <a:lnTo>
                    <a:pt x="235" y="35"/>
                  </a:lnTo>
                  <a:lnTo>
                    <a:pt x="244" y="28"/>
                  </a:lnTo>
                  <a:lnTo>
                    <a:pt x="244" y="28"/>
                  </a:lnTo>
                  <a:lnTo>
                    <a:pt x="260" y="19"/>
                  </a:lnTo>
                  <a:lnTo>
                    <a:pt x="268" y="15"/>
                  </a:lnTo>
                  <a:lnTo>
                    <a:pt x="276" y="9"/>
                  </a:lnTo>
                  <a:lnTo>
                    <a:pt x="276" y="9"/>
                  </a:lnTo>
                  <a:lnTo>
                    <a:pt x="277" y="8"/>
                  </a:lnTo>
                  <a:lnTo>
                    <a:pt x="278" y="5"/>
                  </a:lnTo>
                  <a:lnTo>
                    <a:pt x="277" y="4"/>
                  </a:lnTo>
                  <a:lnTo>
                    <a:pt x="276" y="2"/>
                  </a:lnTo>
                  <a:lnTo>
                    <a:pt x="273" y="0"/>
                  </a:lnTo>
                  <a:lnTo>
                    <a:pt x="271" y="0"/>
                  </a:lnTo>
                  <a:lnTo>
                    <a:pt x="268" y="1"/>
                  </a:lnTo>
                  <a:lnTo>
                    <a:pt x="26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11" name="Freeform 1223"/>
            <p:cNvSpPr/>
            <p:nvPr/>
          </p:nvSpPr>
          <p:spPr bwMode="auto">
            <a:xfrm>
              <a:off x="5334001" y="2589213"/>
              <a:ext cx="128588" cy="96838"/>
            </a:xfrm>
            <a:custGeom>
              <a:avLst/>
              <a:gdLst/>
              <a:ahLst/>
              <a:cxnLst>
                <a:cxn ang="0">
                  <a:pos x="317" y="1"/>
                </a:cxn>
                <a:cxn ang="0">
                  <a:pos x="317" y="1"/>
                </a:cxn>
                <a:cxn ang="0">
                  <a:pos x="298" y="18"/>
                </a:cxn>
                <a:cxn ang="0">
                  <a:pos x="277" y="34"/>
                </a:cxn>
                <a:cxn ang="0">
                  <a:pos x="237" y="64"/>
                </a:cxn>
                <a:cxn ang="0">
                  <a:pos x="194" y="93"/>
                </a:cxn>
                <a:cxn ang="0">
                  <a:pos x="152" y="120"/>
                </a:cxn>
                <a:cxn ang="0">
                  <a:pos x="152" y="120"/>
                </a:cxn>
                <a:cxn ang="0">
                  <a:pos x="114" y="148"/>
                </a:cxn>
                <a:cxn ang="0">
                  <a:pos x="77" y="176"/>
                </a:cxn>
                <a:cxn ang="0">
                  <a:pos x="39" y="205"/>
                </a:cxn>
                <a:cxn ang="0">
                  <a:pos x="3" y="233"/>
                </a:cxn>
                <a:cxn ang="0">
                  <a:pos x="3" y="233"/>
                </a:cxn>
                <a:cxn ang="0">
                  <a:pos x="0" y="234"/>
                </a:cxn>
                <a:cxn ang="0">
                  <a:pos x="0" y="236"/>
                </a:cxn>
                <a:cxn ang="0">
                  <a:pos x="0" y="240"/>
                </a:cxn>
                <a:cxn ang="0">
                  <a:pos x="1" y="243"/>
                </a:cxn>
                <a:cxn ang="0">
                  <a:pos x="4" y="243"/>
                </a:cxn>
                <a:cxn ang="0">
                  <a:pos x="5" y="243"/>
                </a:cxn>
                <a:cxn ang="0">
                  <a:pos x="8" y="243"/>
                </a:cxn>
                <a:cxn ang="0">
                  <a:pos x="8" y="243"/>
                </a:cxn>
                <a:cxn ang="0">
                  <a:pos x="47" y="213"/>
                </a:cxn>
                <a:cxn ang="0">
                  <a:pos x="86" y="183"/>
                </a:cxn>
                <a:cxn ang="0">
                  <a:pos x="126" y="153"/>
                </a:cxn>
                <a:cxn ang="0">
                  <a:pos x="166" y="124"/>
                </a:cxn>
                <a:cxn ang="0">
                  <a:pos x="166" y="124"/>
                </a:cxn>
                <a:cxn ang="0">
                  <a:pos x="207" y="97"/>
                </a:cxn>
                <a:cxn ang="0">
                  <a:pos x="247" y="70"/>
                </a:cxn>
                <a:cxn ang="0">
                  <a:pos x="288" y="40"/>
                </a:cxn>
                <a:cxn ang="0">
                  <a:pos x="306" y="26"/>
                </a:cxn>
                <a:cxn ang="0">
                  <a:pos x="324" y="9"/>
                </a:cxn>
                <a:cxn ang="0">
                  <a:pos x="324" y="9"/>
                </a:cxn>
                <a:cxn ang="0">
                  <a:pos x="327" y="8"/>
                </a:cxn>
                <a:cxn ang="0">
                  <a:pos x="327" y="5"/>
                </a:cxn>
                <a:cxn ang="0">
                  <a:pos x="324" y="2"/>
                </a:cxn>
                <a:cxn ang="0">
                  <a:pos x="322" y="0"/>
                </a:cxn>
                <a:cxn ang="0">
                  <a:pos x="319" y="0"/>
                </a:cxn>
                <a:cxn ang="0">
                  <a:pos x="317" y="1"/>
                </a:cxn>
                <a:cxn ang="0">
                  <a:pos x="317" y="1"/>
                </a:cxn>
              </a:cxnLst>
              <a:rect l="0" t="0" r="r" b="b"/>
              <a:pathLst>
                <a:path w="327" h="243">
                  <a:moveTo>
                    <a:pt x="317" y="1"/>
                  </a:moveTo>
                  <a:lnTo>
                    <a:pt x="317" y="1"/>
                  </a:lnTo>
                  <a:lnTo>
                    <a:pt x="298" y="18"/>
                  </a:lnTo>
                  <a:lnTo>
                    <a:pt x="277" y="34"/>
                  </a:lnTo>
                  <a:lnTo>
                    <a:pt x="237" y="64"/>
                  </a:lnTo>
                  <a:lnTo>
                    <a:pt x="194" y="93"/>
                  </a:lnTo>
                  <a:lnTo>
                    <a:pt x="152" y="120"/>
                  </a:lnTo>
                  <a:lnTo>
                    <a:pt x="152" y="120"/>
                  </a:lnTo>
                  <a:lnTo>
                    <a:pt x="114" y="148"/>
                  </a:lnTo>
                  <a:lnTo>
                    <a:pt x="77" y="176"/>
                  </a:lnTo>
                  <a:lnTo>
                    <a:pt x="39" y="205"/>
                  </a:lnTo>
                  <a:lnTo>
                    <a:pt x="3" y="233"/>
                  </a:lnTo>
                  <a:lnTo>
                    <a:pt x="3" y="233"/>
                  </a:lnTo>
                  <a:lnTo>
                    <a:pt x="0" y="234"/>
                  </a:lnTo>
                  <a:lnTo>
                    <a:pt x="0" y="236"/>
                  </a:lnTo>
                  <a:lnTo>
                    <a:pt x="0" y="240"/>
                  </a:lnTo>
                  <a:lnTo>
                    <a:pt x="1" y="243"/>
                  </a:lnTo>
                  <a:lnTo>
                    <a:pt x="4" y="243"/>
                  </a:lnTo>
                  <a:lnTo>
                    <a:pt x="5" y="243"/>
                  </a:lnTo>
                  <a:lnTo>
                    <a:pt x="8" y="243"/>
                  </a:lnTo>
                  <a:lnTo>
                    <a:pt x="8" y="243"/>
                  </a:lnTo>
                  <a:lnTo>
                    <a:pt x="47" y="213"/>
                  </a:lnTo>
                  <a:lnTo>
                    <a:pt x="86" y="183"/>
                  </a:lnTo>
                  <a:lnTo>
                    <a:pt x="126" y="153"/>
                  </a:lnTo>
                  <a:lnTo>
                    <a:pt x="166" y="124"/>
                  </a:lnTo>
                  <a:lnTo>
                    <a:pt x="166" y="124"/>
                  </a:lnTo>
                  <a:lnTo>
                    <a:pt x="207" y="97"/>
                  </a:lnTo>
                  <a:lnTo>
                    <a:pt x="247" y="70"/>
                  </a:lnTo>
                  <a:lnTo>
                    <a:pt x="288" y="40"/>
                  </a:lnTo>
                  <a:lnTo>
                    <a:pt x="306" y="26"/>
                  </a:lnTo>
                  <a:lnTo>
                    <a:pt x="324" y="9"/>
                  </a:lnTo>
                  <a:lnTo>
                    <a:pt x="324" y="9"/>
                  </a:lnTo>
                  <a:lnTo>
                    <a:pt x="327" y="8"/>
                  </a:lnTo>
                  <a:lnTo>
                    <a:pt x="327" y="5"/>
                  </a:lnTo>
                  <a:lnTo>
                    <a:pt x="324" y="2"/>
                  </a:lnTo>
                  <a:lnTo>
                    <a:pt x="322" y="0"/>
                  </a:lnTo>
                  <a:lnTo>
                    <a:pt x="319" y="0"/>
                  </a:lnTo>
                  <a:lnTo>
                    <a:pt x="317" y="1"/>
                  </a:lnTo>
                  <a:lnTo>
                    <a:pt x="31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12" name="Freeform 1224"/>
            <p:cNvSpPr/>
            <p:nvPr/>
          </p:nvSpPr>
          <p:spPr bwMode="auto">
            <a:xfrm>
              <a:off x="5372101" y="2603500"/>
              <a:ext cx="123825" cy="93663"/>
            </a:xfrm>
            <a:custGeom>
              <a:avLst/>
              <a:gdLst/>
              <a:ahLst/>
              <a:cxnLst>
                <a:cxn ang="0">
                  <a:pos x="302" y="2"/>
                </a:cxn>
                <a:cxn ang="0">
                  <a:pos x="302" y="2"/>
                </a:cxn>
                <a:cxn ang="0">
                  <a:pos x="294" y="13"/>
                </a:cxn>
                <a:cxn ang="0">
                  <a:pos x="287" y="22"/>
                </a:cxn>
                <a:cxn ang="0">
                  <a:pos x="276" y="31"/>
                </a:cxn>
                <a:cxn ang="0">
                  <a:pos x="266" y="39"/>
                </a:cxn>
                <a:cxn ang="0">
                  <a:pos x="245" y="52"/>
                </a:cxn>
                <a:cxn ang="0">
                  <a:pos x="222" y="66"/>
                </a:cxn>
                <a:cxn ang="0">
                  <a:pos x="222" y="66"/>
                </a:cxn>
                <a:cxn ang="0">
                  <a:pos x="178" y="94"/>
                </a:cxn>
                <a:cxn ang="0">
                  <a:pos x="133" y="121"/>
                </a:cxn>
                <a:cxn ang="0">
                  <a:pos x="133" y="121"/>
                </a:cxn>
                <a:cxn ang="0">
                  <a:pos x="98" y="145"/>
                </a:cxn>
                <a:cxn ang="0">
                  <a:pos x="64" y="170"/>
                </a:cxn>
                <a:cxn ang="0">
                  <a:pos x="33" y="197"/>
                </a:cxn>
                <a:cxn ang="0">
                  <a:pos x="17" y="212"/>
                </a:cxn>
                <a:cxn ang="0">
                  <a:pos x="1" y="226"/>
                </a:cxn>
                <a:cxn ang="0">
                  <a:pos x="1" y="226"/>
                </a:cxn>
                <a:cxn ang="0">
                  <a:pos x="0" y="229"/>
                </a:cxn>
                <a:cxn ang="0">
                  <a:pos x="0" y="230"/>
                </a:cxn>
                <a:cxn ang="0">
                  <a:pos x="3" y="234"/>
                </a:cxn>
                <a:cxn ang="0">
                  <a:pos x="5" y="236"/>
                </a:cxn>
                <a:cxn ang="0">
                  <a:pos x="8" y="235"/>
                </a:cxn>
                <a:cxn ang="0">
                  <a:pos x="11" y="234"/>
                </a:cxn>
                <a:cxn ang="0">
                  <a:pos x="11" y="234"/>
                </a:cxn>
                <a:cxn ang="0">
                  <a:pos x="28" y="217"/>
                </a:cxn>
                <a:cxn ang="0">
                  <a:pos x="46" y="201"/>
                </a:cxn>
                <a:cxn ang="0">
                  <a:pos x="64" y="185"/>
                </a:cxn>
                <a:cxn ang="0">
                  <a:pos x="84" y="171"/>
                </a:cxn>
                <a:cxn ang="0">
                  <a:pos x="123" y="142"/>
                </a:cxn>
                <a:cxn ang="0">
                  <a:pos x="165" y="115"/>
                </a:cxn>
                <a:cxn ang="0">
                  <a:pos x="165" y="115"/>
                </a:cxn>
                <a:cxn ang="0">
                  <a:pos x="211" y="86"/>
                </a:cxn>
                <a:cxn ang="0">
                  <a:pos x="256" y="57"/>
                </a:cxn>
                <a:cxn ang="0">
                  <a:pos x="256" y="57"/>
                </a:cxn>
                <a:cxn ang="0">
                  <a:pos x="272" y="47"/>
                </a:cxn>
                <a:cxn ang="0">
                  <a:pos x="287" y="36"/>
                </a:cxn>
                <a:cxn ang="0">
                  <a:pos x="301" y="23"/>
                </a:cxn>
                <a:cxn ang="0">
                  <a:pos x="306" y="17"/>
                </a:cxn>
                <a:cxn ang="0">
                  <a:pos x="311" y="9"/>
                </a:cxn>
                <a:cxn ang="0">
                  <a:pos x="311" y="9"/>
                </a:cxn>
                <a:cxn ang="0">
                  <a:pos x="313" y="6"/>
                </a:cxn>
                <a:cxn ang="0">
                  <a:pos x="313" y="4"/>
                </a:cxn>
                <a:cxn ang="0">
                  <a:pos x="310" y="1"/>
                </a:cxn>
                <a:cxn ang="0">
                  <a:pos x="305" y="0"/>
                </a:cxn>
                <a:cxn ang="0">
                  <a:pos x="304" y="1"/>
                </a:cxn>
                <a:cxn ang="0">
                  <a:pos x="302" y="2"/>
                </a:cxn>
                <a:cxn ang="0">
                  <a:pos x="302" y="2"/>
                </a:cxn>
              </a:cxnLst>
              <a:rect l="0" t="0" r="r" b="b"/>
              <a:pathLst>
                <a:path w="313" h="236">
                  <a:moveTo>
                    <a:pt x="302" y="2"/>
                  </a:moveTo>
                  <a:lnTo>
                    <a:pt x="302" y="2"/>
                  </a:lnTo>
                  <a:lnTo>
                    <a:pt x="294" y="13"/>
                  </a:lnTo>
                  <a:lnTo>
                    <a:pt x="287" y="22"/>
                  </a:lnTo>
                  <a:lnTo>
                    <a:pt x="276" y="31"/>
                  </a:lnTo>
                  <a:lnTo>
                    <a:pt x="266" y="39"/>
                  </a:lnTo>
                  <a:lnTo>
                    <a:pt x="245" y="52"/>
                  </a:lnTo>
                  <a:lnTo>
                    <a:pt x="222" y="66"/>
                  </a:lnTo>
                  <a:lnTo>
                    <a:pt x="222" y="66"/>
                  </a:lnTo>
                  <a:lnTo>
                    <a:pt x="178" y="94"/>
                  </a:lnTo>
                  <a:lnTo>
                    <a:pt x="133" y="121"/>
                  </a:lnTo>
                  <a:lnTo>
                    <a:pt x="133" y="121"/>
                  </a:lnTo>
                  <a:lnTo>
                    <a:pt x="98" y="145"/>
                  </a:lnTo>
                  <a:lnTo>
                    <a:pt x="64" y="170"/>
                  </a:lnTo>
                  <a:lnTo>
                    <a:pt x="33" y="197"/>
                  </a:lnTo>
                  <a:lnTo>
                    <a:pt x="17" y="212"/>
                  </a:lnTo>
                  <a:lnTo>
                    <a:pt x="1" y="226"/>
                  </a:lnTo>
                  <a:lnTo>
                    <a:pt x="1" y="226"/>
                  </a:lnTo>
                  <a:lnTo>
                    <a:pt x="0" y="229"/>
                  </a:lnTo>
                  <a:lnTo>
                    <a:pt x="0" y="230"/>
                  </a:lnTo>
                  <a:lnTo>
                    <a:pt x="3" y="234"/>
                  </a:lnTo>
                  <a:lnTo>
                    <a:pt x="5" y="236"/>
                  </a:lnTo>
                  <a:lnTo>
                    <a:pt x="8" y="235"/>
                  </a:lnTo>
                  <a:lnTo>
                    <a:pt x="11" y="234"/>
                  </a:lnTo>
                  <a:lnTo>
                    <a:pt x="11" y="234"/>
                  </a:lnTo>
                  <a:lnTo>
                    <a:pt x="28" y="217"/>
                  </a:lnTo>
                  <a:lnTo>
                    <a:pt x="46" y="201"/>
                  </a:lnTo>
                  <a:lnTo>
                    <a:pt x="64" y="185"/>
                  </a:lnTo>
                  <a:lnTo>
                    <a:pt x="84" y="171"/>
                  </a:lnTo>
                  <a:lnTo>
                    <a:pt x="123" y="142"/>
                  </a:lnTo>
                  <a:lnTo>
                    <a:pt x="165" y="115"/>
                  </a:lnTo>
                  <a:lnTo>
                    <a:pt x="165" y="115"/>
                  </a:lnTo>
                  <a:lnTo>
                    <a:pt x="211" y="86"/>
                  </a:lnTo>
                  <a:lnTo>
                    <a:pt x="256" y="57"/>
                  </a:lnTo>
                  <a:lnTo>
                    <a:pt x="256" y="57"/>
                  </a:lnTo>
                  <a:lnTo>
                    <a:pt x="272" y="47"/>
                  </a:lnTo>
                  <a:lnTo>
                    <a:pt x="287" y="36"/>
                  </a:lnTo>
                  <a:lnTo>
                    <a:pt x="301" y="23"/>
                  </a:lnTo>
                  <a:lnTo>
                    <a:pt x="306" y="17"/>
                  </a:lnTo>
                  <a:lnTo>
                    <a:pt x="311" y="9"/>
                  </a:lnTo>
                  <a:lnTo>
                    <a:pt x="311" y="9"/>
                  </a:lnTo>
                  <a:lnTo>
                    <a:pt x="313" y="6"/>
                  </a:lnTo>
                  <a:lnTo>
                    <a:pt x="313" y="4"/>
                  </a:lnTo>
                  <a:lnTo>
                    <a:pt x="310" y="1"/>
                  </a:lnTo>
                  <a:lnTo>
                    <a:pt x="305" y="0"/>
                  </a:lnTo>
                  <a:lnTo>
                    <a:pt x="304" y="1"/>
                  </a:lnTo>
                  <a:lnTo>
                    <a:pt x="302" y="2"/>
                  </a:lnTo>
                  <a:lnTo>
                    <a:pt x="30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13" name="Freeform 1225"/>
            <p:cNvSpPr/>
            <p:nvPr/>
          </p:nvSpPr>
          <p:spPr bwMode="auto">
            <a:xfrm>
              <a:off x="5438776" y="2600325"/>
              <a:ext cx="117475" cy="87313"/>
            </a:xfrm>
            <a:custGeom>
              <a:avLst/>
              <a:gdLst/>
              <a:ahLst/>
              <a:cxnLst>
                <a:cxn ang="0">
                  <a:pos x="286" y="3"/>
                </a:cxn>
                <a:cxn ang="0">
                  <a:pos x="286" y="3"/>
                </a:cxn>
                <a:cxn ang="0">
                  <a:pos x="268" y="17"/>
                </a:cxn>
                <a:cxn ang="0">
                  <a:pos x="251" y="31"/>
                </a:cxn>
                <a:cxn ang="0">
                  <a:pos x="213" y="57"/>
                </a:cxn>
                <a:cxn ang="0">
                  <a:pos x="136" y="106"/>
                </a:cxn>
                <a:cxn ang="0">
                  <a:pos x="136" y="106"/>
                </a:cxn>
                <a:cxn ang="0">
                  <a:pos x="101" y="131"/>
                </a:cxn>
                <a:cxn ang="0">
                  <a:pos x="68" y="157"/>
                </a:cxn>
                <a:cxn ang="0">
                  <a:pos x="35" y="184"/>
                </a:cxn>
                <a:cxn ang="0">
                  <a:pos x="1" y="210"/>
                </a:cxn>
                <a:cxn ang="0">
                  <a:pos x="1" y="210"/>
                </a:cxn>
                <a:cxn ang="0">
                  <a:pos x="0" y="212"/>
                </a:cxn>
                <a:cxn ang="0">
                  <a:pos x="0" y="214"/>
                </a:cxn>
                <a:cxn ang="0">
                  <a:pos x="0" y="218"/>
                </a:cxn>
                <a:cxn ang="0">
                  <a:pos x="1" y="221"/>
                </a:cxn>
                <a:cxn ang="0">
                  <a:pos x="4" y="221"/>
                </a:cxn>
                <a:cxn ang="0">
                  <a:pos x="5" y="221"/>
                </a:cxn>
                <a:cxn ang="0">
                  <a:pos x="8" y="221"/>
                </a:cxn>
                <a:cxn ang="0">
                  <a:pos x="8" y="221"/>
                </a:cxn>
                <a:cxn ang="0">
                  <a:pos x="43" y="192"/>
                </a:cxn>
                <a:cxn ang="0">
                  <a:pos x="77" y="165"/>
                </a:cxn>
                <a:cxn ang="0">
                  <a:pos x="112" y="137"/>
                </a:cxn>
                <a:cxn ang="0">
                  <a:pos x="149" y="111"/>
                </a:cxn>
                <a:cxn ang="0">
                  <a:pos x="149" y="111"/>
                </a:cxn>
                <a:cxn ang="0">
                  <a:pos x="223" y="63"/>
                </a:cxn>
                <a:cxn ang="0">
                  <a:pos x="260" y="38"/>
                </a:cxn>
                <a:cxn ang="0">
                  <a:pos x="277" y="25"/>
                </a:cxn>
                <a:cxn ang="0">
                  <a:pos x="294" y="10"/>
                </a:cxn>
                <a:cxn ang="0">
                  <a:pos x="294" y="10"/>
                </a:cxn>
                <a:cxn ang="0">
                  <a:pos x="295" y="8"/>
                </a:cxn>
                <a:cxn ang="0">
                  <a:pos x="295" y="6"/>
                </a:cxn>
                <a:cxn ang="0">
                  <a:pos x="294" y="3"/>
                </a:cxn>
                <a:cxn ang="0">
                  <a:pos x="290" y="0"/>
                </a:cxn>
                <a:cxn ang="0">
                  <a:pos x="288" y="1"/>
                </a:cxn>
                <a:cxn ang="0">
                  <a:pos x="286" y="3"/>
                </a:cxn>
                <a:cxn ang="0">
                  <a:pos x="286" y="3"/>
                </a:cxn>
              </a:cxnLst>
              <a:rect l="0" t="0" r="r" b="b"/>
              <a:pathLst>
                <a:path w="295" h="221">
                  <a:moveTo>
                    <a:pt x="286" y="3"/>
                  </a:moveTo>
                  <a:lnTo>
                    <a:pt x="286" y="3"/>
                  </a:lnTo>
                  <a:lnTo>
                    <a:pt x="268" y="17"/>
                  </a:lnTo>
                  <a:lnTo>
                    <a:pt x="251" y="31"/>
                  </a:lnTo>
                  <a:lnTo>
                    <a:pt x="213" y="57"/>
                  </a:lnTo>
                  <a:lnTo>
                    <a:pt x="136" y="106"/>
                  </a:lnTo>
                  <a:lnTo>
                    <a:pt x="136" y="106"/>
                  </a:lnTo>
                  <a:lnTo>
                    <a:pt x="101" y="131"/>
                  </a:lnTo>
                  <a:lnTo>
                    <a:pt x="68" y="157"/>
                  </a:lnTo>
                  <a:lnTo>
                    <a:pt x="35" y="184"/>
                  </a:lnTo>
                  <a:lnTo>
                    <a:pt x="1" y="210"/>
                  </a:lnTo>
                  <a:lnTo>
                    <a:pt x="1" y="210"/>
                  </a:lnTo>
                  <a:lnTo>
                    <a:pt x="0" y="212"/>
                  </a:lnTo>
                  <a:lnTo>
                    <a:pt x="0" y="214"/>
                  </a:lnTo>
                  <a:lnTo>
                    <a:pt x="0" y="218"/>
                  </a:lnTo>
                  <a:lnTo>
                    <a:pt x="1" y="221"/>
                  </a:lnTo>
                  <a:lnTo>
                    <a:pt x="4" y="221"/>
                  </a:lnTo>
                  <a:lnTo>
                    <a:pt x="5" y="221"/>
                  </a:lnTo>
                  <a:lnTo>
                    <a:pt x="8" y="221"/>
                  </a:lnTo>
                  <a:lnTo>
                    <a:pt x="8" y="221"/>
                  </a:lnTo>
                  <a:lnTo>
                    <a:pt x="43" y="192"/>
                  </a:lnTo>
                  <a:lnTo>
                    <a:pt x="77" y="165"/>
                  </a:lnTo>
                  <a:lnTo>
                    <a:pt x="112" y="137"/>
                  </a:lnTo>
                  <a:lnTo>
                    <a:pt x="149" y="111"/>
                  </a:lnTo>
                  <a:lnTo>
                    <a:pt x="149" y="111"/>
                  </a:lnTo>
                  <a:lnTo>
                    <a:pt x="223" y="63"/>
                  </a:lnTo>
                  <a:lnTo>
                    <a:pt x="260" y="38"/>
                  </a:lnTo>
                  <a:lnTo>
                    <a:pt x="277" y="25"/>
                  </a:lnTo>
                  <a:lnTo>
                    <a:pt x="294" y="10"/>
                  </a:lnTo>
                  <a:lnTo>
                    <a:pt x="294" y="10"/>
                  </a:lnTo>
                  <a:lnTo>
                    <a:pt x="295" y="8"/>
                  </a:lnTo>
                  <a:lnTo>
                    <a:pt x="295" y="6"/>
                  </a:lnTo>
                  <a:lnTo>
                    <a:pt x="294" y="3"/>
                  </a:lnTo>
                  <a:lnTo>
                    <a:pt x="290" y="0"/>
                  </a:lnTo>
                  <a:lnTo>
                    <a:pt x="288" y="1"/>
                  </a:lnTo>
                  <a:lnTo>
                    <a:pt x="286" y="3"/>
                  </a:lnTo>
                  <a:lnTo>
                    <a:pt x="28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14" name="Freeform 1226"/>
            <p:cNvSpPr/>
            <p:nvPr/>
          </p:nvSpPr>
          <p:spPr bwMode="auto">
            <a:xfrm>
              <a:off x="5484813" y="2597150"/>
              <a:ext cx="131763" cy="95250"/>
            </a:xfrm>
            <a:custGeom>
              <a:avLst/>
              <a:gdLst/>
              <a:ahLst/>
              <a:cxnLst>
                <a:cxn ang="0">
                  <a:pos x="325" y="1"/>
                </a:cxn>
                <a:cxn ang="0">
                  <a:pos x="325" y="1"/>
                </a:cxn>
                <a:cxn ang="0">
                  <a:pos x="286" y="28"/>
                </a:cxn>
                <a:cxn ang="0">
                  <a:pos x="248" y="56"/>
                </a:cxn>
                <a:cxn ang="0">
                  <a:pos x="209" y="84"/>
                </a:cxn>
                <a:cxn ang="0">
                  <a:pos x="170" y="110"/>
                </a:cxn>
                <a:cxn ang="0">
                  <a:pos x="170" y="110"/>
                </a:cxn>
                <a:cxn ang="0">
                  <a:pos x="129" y="137"/>
                </a:cxn>
                <a:cxn ang="0">
                  <a:pos x="87" y="165"/>
                </a:cxn>
                <a:cxn ang="0">
                  <a:pos x="87" y="165"/>
                </a:cxn>
                <a:cxn ang="0">
                  <a:pos x="53" y="188"/>
                </a:cxn>
                <a:cxn ang="0">
                  <a:pos x="53" y="188"/>
                </a:cxn>
                <a:cxn ang="0">
                  <a:pos x="43" y="200"/>
                </a:cxn>
                <a:cxn ang="0">
                  <a:pos x="31" y="212"/>
                </a:cxn>
                <a:cxn ang="0">
                  <a:pos x="24" y="218"/>
                </a:cxn>
                <a:cxn ang="0">
                  <a:pos x="19" y="224"/>
                </a:cxn>
                <a:cxn ang="0">
                  <a:pos x="11" y="228"/>
                </a:cxn>
                <a:cxn ang="0">
                  <a:pos x="5" y="229"/>
                </a:cxn>
                <a:cxn ang="0">
                  <a:pos x="5" y="229"/>
                </a:cxn>
                <a:cxn ang="0">
                  <a:pos x="2" y="230"/>
                </a:cxn>
                <a:cxn ang="0">
                  <a:pos x="1" y="232"/>
                </a:cxn>
                <a:cxn ang="0">
                  <a:pos x="0" y="235"/>
                </a:cxn>
                <a:cxn ang="0">
                  <a:pos x="0" y="237"/>
                </a:cxn>
                <a:cxn ang="0">
                  <a:pos x="1" y="239"/>
                </a:cxn>
                <a:cxn ang="0">
                  <a:pos x="2" y="241"/>
                </a:cxn>
                <a:cxn ang="0">
                  <a:pos x="5" y="241"/>
                </a:cxn>
                <a:cxn ang="0">
                  <a:pos x="5" y="241"/>
                </a:cxn>
                <a:cxn ang="0">
                  <a:pos x="13" y="239"/>
                </a:cxn>
                <a:cxn ang="0">
                  <a:pos x="21" y="235"/>
                </a:cxn>
                <a:cxn ang="0">
                  <a:pos x="27" y="232"/>
                </a:cxn>
                <a:cxn ang="0">
                  <a:pos x="32" y="226"/>
                </a:cxn>
                <a:cxn ang="0">
                  <a:pos x="44" y="215"/>
                </a:cxn>
                <a:cxn ang="0">
                  <a:pos x="56" y="201"/>
                </a:cxn>
                <a:cxn ang="0">
                  <a:pos x="56" y="201"/>
                </a:cxn>
                <a:cxn ang="0">
                  <a:pos x="66" y="192"/>
                </a:cxn>
                <a:cxn ang="0">
                  <a:pos x="79" y="182"/>
                </a:cxn>
                <a:cxn ang="0">
                  <a:pos x="106" y="164"/>
                </a:cxn>
                <a:cxn ang="0">
                  <a:pos x="159" y="131"/>
                </a:cxn>
                <a:cxn ang="0">
                  <a:pos x="159" y="131"/>
                </a:cxn>
                <a:cxn ang="0">
                  <a:pos x="202" y="101"/>
                </a:cxn>
                <a:cxn ang="0">
                  <a:pos x="246" y="71"/>
                </a:cxn>
                <a:cxn ang="0">
                  <a:pos x="287" y="41"/>
                </a:cxn>
                <a:cxn ang="0">
                  <a:pos x="331" y="12"/>
                </a:cxn>
                <a:cxn ang="0">
                  <a:pos x="331" y="12"/>
                </a:cxn>
                <a:cxn ang="0">
                  <a:pos x="333" y="9"/>
                </a:cxn>
                <a:cxn ang="0">
                  <a:pos x="333" y="8"/>
                </a:cxn>
                <a:cxn ang="0">
                  <a:pos x="333" y="4"/>
                </a:cxn>
                <a:cxn ang="0">
                  <a:pos x="329" y="1"/>
                </a:cxn>
                <a:cxn ang="0">
                  <a:pos x="328" y="0"/>
                </a:cxn>
                <a:cxn ang="0">
                  <a:pos x="325" y="1"/>
                </a:cxn>
                <a:cxn ang="0">
                  <a:pos x="325" y="1"/>
                </a:cxn>
              </a:cxnLst>
              <a:rect l="0" t="0" r="r" b="b"/>
              <a:pathLst>
                <a:path w="333" h="241">
                  <a:moveTo>
                    <a:pt x="325" y="1"/>
                  </a:moveTo>
                  <a:lnTo>
                    <a:pt x="325" y="1"/>
                  </a:lnTo>
                  <a:lnTo>
                    <a:pt x="286" y="28"/>
                  </a:lnTo>
                  <a:lnTo>
                    <a:pt x="248" y="56"/>
                  </a:lnTo>
                  <a:lnTo>
                    <a:pt x="209" y="84"/>
                  </a:lnTo>
                  <a:lnTo>
                    <a:pt x="170" y="110"/>
                  </a:lnTo>
                  <a:lnTo>
                    <a:pt x="170" y="110"/>
                  </a:lnTo>
                  <a:lnTo>
                    <a:pt x="129" y="137"/>
                  </a:lnTo>
                  <a:lnTo>
                    <a:pt x="87" y="165"/>
                  </a:lnTo>
                  <a:lnTo>
                    <a:pt x="87" y="165"/>
                  </a:lnTo>
                  <a:lnTo>
                    <a:pt x="53" y="188"/>
                  </a:lnTo>
                  <a:lnTo>
                    <a:pt x="53" y="188"/>
                  </a:lnTo>
                  <a:lnTo>
                    <a:pt x="43" y="200"/>
                  </a:lnTo>
                  <a:lnTo>
                    <a:pt x="31" y="212"/>
                  </a:lnTo>
                  <a:lnTo>
                    <a:pt x="24" y="218"/>
                  </a:lnTo>
                  <a:lnTo>
                    <a:pt x="19" y="224"/>
                  </a:lnTo>
                  <a:lnTo>
                    <a:pt x="11" y="228"/>
                  </a:lnTo>
                  <a:lnTo>
                    <a:pt x="5" y="229"/>
                  </a:lnTo>
                  <a:lnTo>
                    <a:pt x="5" y="229"/>
                  </a:lnTo>
                  <a:lnTo>
                    <a:pt x="2" y="230"/>
                  </a:lnTo>
                  <a:lnTo>
                    <a:pt x="1" y="232"/>
                  </a:lnTo>
                  <a:lnTo>
                    <a:pt x="0" y="235"/>
                  </a:lnTo>
                  <a:lnTo>
                    <a:pt x="0" y="237"/>
                  </a:lnTo>
                  <a:lnTo>
                    <a:pt x="1" y="239"/>
                  </a:lnTo>
                  <a:lnTo>
                    <a:pt x="2" y="241"/>
                  </a:lnTo>
                  <a:lnTo>
                    <a:pt x="5" y="241"/>
                  </a:lnTo>
                  <a:lnTo>
                    <a:pt x="5" y="241"/>
                  </a:lnTo>
                  <a:lnTo>
                    <a:pt x="13" y="239"/>
                  </a:lnTo>
                  <a:lnTo>
                    <a:pt x="21" y="235"/>
                  </a:lnTo>
                  <a:lnTo>
                    <a:pt x="27" y="232"/>
                  </a:lnTo>
                  <a:lnTo>
                    <a:pt x="32" y="226"/>
                  </a:lnTo>
                  <a:lnTo>
                    <a:pt x="44" y="215"/>
                  </a:lnTo>
                  <a:lnTo>
                    <a:pt x="56" y="201"/>
                  </a:lnTo>
                  <a:lnTo>
                    <a:pt x="56" y="201"/>
                  </a:lnTo>
                  <a:lnTo>
                    <a:pt x="66" y="192"/>
                  </a:lnTo>
                  <a:lnTo>
                    <a:pt x="79" y="182"/>
                  </a:lnTo>
                  <a:lnTo>
                    <a:pt x="106" y="164"/>
                  </a:lnTo>
                  <a:lnTo>
                    <a:pt x="159" y="131"/>
                  </a:lnTo>
                  <a:lnTo>
                    <a:pt x="159" y="131"/>
                  </a:lnTo>
                  <a:lnTo>
                    <a:pt x="202" y="101"/>
                  </a:lnTo>
                  <a:lnTo>
                    <a:pt x="246" y="71"/>
                  </a:lnTo>
                  <a:lnTo>
                    <a:pt x="287" y="41"/>
                  </a:lnTo>
                  <a:lnTo>
                    <a:pt x="331" y="12"/>
                  </a:lnTo>
                  <a:lnTo>
                    <a:pt x="331" y="12"/>
                  </a:lnTo>
                  <a:lnTo>
                    <a:pt x="333" y="9"/>
                  </a:lnTo>
                  <a:lnTo>
                    <a:pt x="333" y="8"/>
                  </a:lnTo>
                  <a:lnTo>
                    <a:pt x="333" y="4"/>
                  </a:lnTo>
                  <a:lnTo>
                    <a:pt x="329" y="1"/>
                  </a:lnTo>
                  <a:lnTo>
                    <a:pt x="328" y="0"/>
                  </a:lnTo>
                  <a:lnTo>
                    <a:pt x="325" y="1"/>
                  </a:lnTo>
                  <a:lnTo>
                    <a:pt x="32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15" name="Freeform 1227"/>
            <p:cNvSpPr/>
            <p:nvPr/>
          </p:nvSpPr>
          <p:spPr bwMode="auto">
            <a:xfrm>
              <a:off x="5526088" y="2600325"/>
              <a:ext cx="150813" cy="103188"/>
            </a:xfrm>
            <a:custGeom>
              <a:avLst/>
              <a:gdLst/>
              <a:ahLst/>
              <a:cxnLst>
                <a:cxn ang="0">
                  <a:pos x="367" y="1"/>
                </a:cxn>
                <a:cxn ang="0">
                  <a:pos x="367" y="1"/>
                </a:cxn>
                <a:cxn ang="0">
                  <a:pos x="355" y="8"/>
                </a:cxn>
                <a:cxn ang="0">
                  <a:pos x="344" y="16"/>
                </a:cxn>
                <a:cxn ang="0">
                  <a:pos x="323" y="31"/>
                </a:cxn>
                <a:cxn ang="0">
                  <a:pos x="280" y="67"/>
                </a:cxn>
                <a:cxn ang="0">
                  <a:pos x="280" y="67"/>
                </a:cxn>
                <a:cxn ang="0">
                  <a:pos x="257" y="84"/>
                </a:cxn>
                <a:cxn ang="0">
                  <a:pos x="232" y="99"/>
                </a:cxn>
                <a:cxn ang="0">
                  <a:pos x="209" y="114"/>
                </a:cxn>
                <a:cxn ang="0">
                  <a:pos x="184" y="128"/>
                </a:cxn>
                <a:cxn ang="0">
                  <a:pos x="184" y="128"/>
                </a:cxn>
                <a:cxn ang="0">
                  <a:pos x="157" y="142"/>
                </a:cxn>
                <a:cxn ang="0">
                  <a:pos x="129" y="156"/>
                </a:cxn>
                <a:cxn ang="0">
                  <a:pos x="102" y="170"/>
                </a:cxn>
                <a:cxn ang="0">
                  <a:pos x="89" y="178"/>
                </a:cxn>
                <a:cxn ang="0">
                  <a:pos x="77" y="187"/>
                </a:cxn>
                <a:cxn ang="0">
                  <a:pos x="77" y="187"/>
                </a:cxn>
                <a:cxn ang="0">
                  <a:pos x="36" y="216"/>
                </a:cxn>
                <a:cxn ang="0">
                  <a:pos x="26" y="224"/>
                </a:cxn>
                <a:cxn ang="0">
                  <a:pos x="17" y="233"/>
                </a:cxn>
                <a:cxn ang="0">
                  <a:pos x="7" y="241"/>
                </a:cxn>
                <a:cxn ang="0">
                  <a:pos x="1" y="251"/>
                </a:cxn>
                <a:cxn ang="0">
                  <a:pos x="1" y="251"/>
                </a:cxn>
                <a:cxn ang="0">
                  <a:pos x="0" y="252"/>
                </a:cxn>
                <a:cxn ang="0">
                  <a:pos x="0" y="255"/>
                </a:cxn>
                <a:cxn ang="0">
                  <a:pos x="1" y="256"/>
                </a:cxn>
                <a:cxn ang="0">
                  <a:pos x="2" y="258"/>
                </a:cxn>
                <a:cxn ang="0">
                  <a:pos x="6" y="259"/>
                </a:cxn>
                <a:cxn ang="0">
                  <a:pos x="9" y="258"/>
                </a:cxn>
                <a:cxn ang="0">
                  <a:pos x="10" y="256"/>
                </a:cxn>
                <a:cxn ang="0">
                  <a:pos x="10" y="256"/>
                </a:cxn>
                <a:cxn ang="0">
                  <a:pos x="18" y="246"/>
                </a:cxn>
                <a:cxn ang="0">
                  <a:pos x="28" y="237"/>
                </a:cxn>
                <a:cxn ang="0">
                  <a:pos x="39" y="227"/>
                </a:cxn>
                <a:cxn ang="0">
                  <a:pos x="52" y="218"/>
                </a:cxn>
                <a:cxn ang="0">
                  <a:pos x="75" y="201"/>
                </a:cxn>
                <a:cxn ang="0">
                  <a:pos x="99" y="186"/>
                </a:cxn>
                <a:cxn ang="0">
                  <a:pos x="99" y="186"/>
                </a:cxn>
                <a:cxn ang="0">
                  <a:pos x="109" y="178"/>
                </a:cxn>
                <a:cxn ang="0">
                  <a:pos x="123" y="170"/>
                </a:cxn>
                <a:cxn ang="0">
                  <a:pos x="147" y="158"/>
                </a:cxn>
                <a:cxn ang="0">
                  <a:pos x="174" y="145"/>
                </a:cxn>
                <a:cxn ang="0">
                  <a:pos x="198" y="133"/>
                </a:cxn>
                <a:cxn ang="0">
                  <a:pos x="198" y="133"/>
                </a:cxn>
                <a:cxn ang="0">
                  <a:pos x="221" y="120"/>
                </a:cxn>
                <a:cxn ang="0">
                  <a:pos x="243" y="106"/>
                </a:cxn>
                <a:cxn ang="0">
                  <a:pos x="265" y="91"/>
                </a:cxn>
                <a:cxn ang="0">
                  <a:pos x="286" y="76"/>
                </a:cxn>
                <a:cxn ang="0">
                  <a:pos x="286" y="76"/>
                </a:cxn>
                <a:cxn ang="0">
                  <a:pos x="307" y="59"/>
                </a:cxn>
                <a:cxn ang="0">
                  <a:pos x="328" y="42"/>
                </a:cxn>
                <a:cxn ang="0">
                  <a:pos x="350" y="26"/>
                </a:cxn>
                <a:cxn ang="0">
                  <a:pos x="362" y="18"/>
                </a:cxn>
                <a:cxn ang="0">
                  <a:pos x="374" y="10"/>
                </a:cxn>
                <a:cxn ang="0">
                  <a:pos x="374" y="10"/>
                </a:cxn>
                <a:cxn ang="0">
                  <a:pos x="375" y="9"/>
                </a:cxn>
                <a:cxn ang="0">
                  <a:pos x="376" y="8"/>
                </a:cxn>
                <a:cxn ang="0">
                  <a:pos x="375" y="4"/>
                </a:cxn>
                <a:cxn ang="0">
                  <a:pos x="372" y="1"/>
                </a:cxn>
                <a:cxn ang="0">
                  <a:pos x="370" y="0"/>
                </a:cxn>
                <a:cxn ang="0">
                  <a:pos x="367" y="1"/>
                </a:cxn>
                <a:cxn ang="0">
                  <a:pos x="367" y="1"/>
                </a:cxn>
              </a:cxnLst>
              <a:rect l="0" t="0" r="r" b="b"/>
              <a:pathLst>
                <a:path w="376" h="259">
                  <a:moveTo>
                    <a:pt x="367" y="1"/>
                  </a:moveTo>
                  <a:lnTo>
                    <a:pt x="367" y="1"/>
                  </a:lnTo>
                  <a:lnTo>
                    <a:pt x="355" y="8"/>
                  </a:lnTo>
                  <a:lnTo>
                    <a:pt x="344" y="16"/>
                  </a:lnTo>
                  <a:lnTo>
                    <a:pt x="323" y="31"/>
                  </a:lnTo>
                  <a:lnTo>
                    <a:pt x="280" y="67"/>
                  </a:lnTo>
                  <a:lnTo>
                    <a:pt x="280" y="67"/>
                  </a:lnTo>
                  <a:lnTo>
                    <a:pt x="257" y="84"/>
                  </a:lnTo>
                  <a:lnTo>
                    <a:pt x="232" y="99"/>
                  </a:lnTo>
                  <a:lnTo>
                    <a:pt x="209" y="114"/>
                  </a:lnTo>
                  <a:lnTo>
                    <a:pt x="184" y="128"/>
                  </a:lnTo>
                  <a:lnTo>
                    <a:pt x="184" y="128"/>
                  </a:lnTo>
                  <a:lnTo>
                    <a:pt x="157" y="142"/>
                  </a:lnTo>
                  <a:lnTo>
                    <a:pt x="129" y="156"/>
                  </a:lnTo>
                  <a:lnTo>
                    <a:pt x="102" y="170"/>
                  </a:lnTo>
                  <a:lnTo>
                    <a:pt x="89" y="178"/>
                  </a:lnTo>
                  <a:lnTo>
                    <a:pt x="77" y="187"/>
                  </a:lnTo>
                  <a:lnTo>
                    <a:pt x="77" y="187"/>
                  </a:lnTo>
                  <a:lnTo>
                    <a:pt x="36" y="216"/>
                  </a:lnTo>
                  <a:lnTo>
                    <a:pt x="26" y="224"/>
                  </a:lnTo>
                  <a:lnTo>
                    <a:pt x="17" y="233"/>
                  </a:lnTo>
                  <a:lnTo>
                    <a:pt x="7" y="241"/>
                  </a:lnTo>
                  <a:lnTo>
                    <a:pt x="1" y="251"/>
                  </a:lnTo>
                  <a:lnTo>
                    <a:pt x="1" y="251"/>
                  </a:lnTo>
                  <a:lnTo>
                    <a:pt x="0" y="252"/>
                  </a:lnTo>
                  <a:lnTo>
                    <a:pt x="0" y="255"/>
                  </a:lnTo>
                  <a:lnTo>
                    <a:pt x="1" y="256"/>
                  </a:lnTo>
                  <a:lnTo>
                    <a:pt x="2" y="258"/>
                  </a:lnTo>
                  <a:lnTo>
                    <a:pt x="6" y="259"/>
                  </a:lnTo>
                  <a:lnTo>
                    <a:pt x="9" y="258"/>
                  </a:lnTo>
                  <a:lnTo>
                    <a:pt x="10" y="256"/>
                  </a:lnTo>
                  <a:lnTo>
                    <a:pt x="10" y="256"/>
                  </a:lnTo>
                  <a:lnTo>
                    <a:pt x="18" y="246"/>
                  </a:lnTo>
                  <a:lnTo>
                    <a:pt x="28" y="237"/>
                  </a:lnTo>
                  <a:lnTo>
                    <a:pt x="39" y="227"/>
                  </a:lnTo>
                  <a:lnTo>
                    <a:pt x="52" y="218"/>
                  </a:lnTo>
                  <a:lnTo>
                    <a:pt x="75" y="201"/>
                  </a:lnTo>
                  <a:lnTo>
                    <a:pt x="99" y="186"/>
                  </a:lnTo>
                  <a:lnTo>
                    <a:pt x="99" y="186"/>
                  </a:lnTo>
                  <a:lnTo>
                    <a:pt x="109" y="178"/>
                  </a:lnTo>
                  <a:lnTo>
                    <a:pt x="123" y="170"/>
                  </a:lnTo>
                  <a:lnTo>
                    <a:pt x="147" y="158"/>
                  </a:lnTo>
                  <a:lnTo>
                    <a:pt x="174" y="145"/>
                  </a:lnTo>
                  <a:lnTo>
                    <a:pt x="198" y="133"/>
                  </a:lnTo>
                  <a:lnTo>
                    <a:pt x="198" y="133"/>
                  </a:lnTo>
                  <a:lnTo>
                    <a:pt x="221" y="120"/>
                  </a:lnTo>
                  <a:lnTo>
                    <a:pt x="243" y="106"/>
                  </a:lnTo>
                  <a:lnTo>
                    <a:pt x="265" y="91"/>
                  </a:lnTo>
                  <a:lnTo>
                    <a:pt x="286" y="76"/>
                  </a:lnTo>
                  <a:lnTo>
                    <a:pt x="286" y="76"/>
                  </a:lnTo>
                  <a:lnTo>
                    <a:pt x="307" y="59"/>
                  </a:lnTo>
                  <a:lnTo>
                    <a:pt x="328" y="42"/>
                  </a:lnTo>
                  <a:lnTo>
                    <a:pt x="350" y="26"/>
                  </a:lnTo>
                  <a:lnTo>
                    <a:pt x="362" y="18"/>
                  </a:lnTo>
                  <a:lnTo>
                    <a:pt x="374" y="10"/>
                  </a:lnTo>
                  <a:lnTo>
                    <a:pt x="374" y="10"/>
                  </a:lnTo>
                  <a:lnTo>
                    <a:pt x="375" y="9"/>
                  </a:lnTo>
                  <a:lnTo>
                    <a:pt x="376" y="8"/>
                  </a:lnTo>
                  <a:lnTo>
                    <a:pt x="375" y="4"/>
                  </a:lnTo>
                  <a:lnTo>
                    <a:pt x="372" y="1"/>
                  </a:lnTo>
                  <a:lnTo>
                    <a:pt x="370" y="0"/>
                  </a:lnTo>
                  <a:lnTo>
                    <a:pt x="367" y="1"/>
                  </a:lnTo>
                  <a:lnTo>
                    <a:pt x="36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16" name="Freeform 1228"/>
            <p:cNvSpPr/>
            <p:nvPr/>
          </p:nvSpPr>
          <p:spPr bwMode="auto">
            <a:xfrm>
              <a:off x="5594351" y="2605088"/>
              <a:ext cx="133350" cy="90488"/>
            </a:xfrm>
            <a:custGeom>
              <a:avLst/>
              <a:gdLst/>
              <a:ahLst/>
              <a:cxnLst>
                <a:cxn ang="0">
                  <a:pos x="326" y="1"/>
                </a:cxn>
                <a:cxn ang="0">
                  <a:pos x="326" y="1"/>
                </a:cxn>
                <a:cxn ang="0">
                  <a:pos x="309" y="14"/>
                </a:cxn>
                <a:cxn ang="0">
                  <a:pos x="290" y="27"/>
                </a:cxn>
                <a:cxn ang="0">
                  <a:pos x="273" y="42"/>
                </a:cxn>
                <a:cxn ang="0">
                  <a:pos x="255" y="55"/>
                </a:cxn>
                <a:cxn ang="0">
                  <a:pos x="255" y="55"/>
                </a:cxn>
                <a:cxn ang="0">
                  <a:pos x="208" y="87"/>
                </a:cxn>
                <a:cxn ang="0">
                  <a:pos x="160" y="120"/>
                </a:cxn>
                <a:cxn ang="0">
                  <a:pos x="160" y="120"/>
                </a:cxn>
                <a:cxn ang="0">
                  <a:pos x="119" y="146"/>
                </a:cxn>
                <a:cxn ang="0">
                  <a:pos x="98" y="159"/>
                </a:cxn>
                <a:cxn ang="0">
                  <a:pos x="78" y="174"/>
                </a:cxn>
                <a:cxn ang="0">
                  <a:pos x="78" y="174"/>
                </a:cxn>
                <a:cxn ang="0">
                  <a:pos x="60" y="185"/>
                </a:cxn>
                <a:cxn ang="0">
                  <a:pos x="40" y="196"/>
                </a:cxn>
                <a:cxn ang="0">
                  <a:pos x="21" y="206"/>
                </a:cxn>
                <a:cxn ang="0">
                  <a:pos x="3" y="218"/>
                </a:cxn>
                <a:cxn ang="0">
                  <a:pos x="3" y="218"/>
                </a:cxn>
                <a:cxn ang="0">
                  <a:pos x="1" y="219"/>
                </a:cxn>
                <a:cxn ang="0">
                  <a:pos x="0" y="221"/>
                </a:cxn>
                <a:cxn ang="0">
                  <a:pos x="1" y="226"/>
                </a:cxn>
                <a:cxn ang="0">
                  <a:pos x="3" y="227"/>
                </a:cxn>
                <a:cxn ang="0">
                  <a:pos x="4" y="229"/>
                </a:cxn>
                <a:cxn ang="0">
                  <a:pos x="6" y="229"/>
                </a:cxn>
                <a:cxn ang="0">
                  <a:pos x="8" y="227"/>
                </a:cxn>
                <a:cxn ang="0">
                  <a:pos x="8" y="227"/>
                </a:cxn>
                <a:cxn ang="0">
                  <a:pos x="25" y="217"/>
                </a:cxn>
                <a:cxn ang="0">
                  <a:pos x="43" y="209"/>
                </a:cxn>
                <a:cxn ang="0">
                  <a:pos x="60" y="200"/>
                </a:cxn>
                <a:cxn ang="0">
                  <a:pos x="77" y="189"/>
                </a:cxn>
                <a:cxn ang="0">
                  <a:pos x="77" y="189"/>
                </a:cxn>
                <a:cxn ang="0">
                  <a:pos x="122" y="159"/>
                </a:cxn>
                <a:cxn ang="0">
                  <a:pos x="166" y="130"/>
                </a:cxn>
                <a:cxn ang="0">
                  <a:pos x="166" y="130"/>
                </a:cxn>
                <a:cxn ang="0">
                  <a:pos x="209" y="100"/>
                </a:cxn>
                <a:cxn ang="0">
                  <a:pos x="252" y="70"/>
                </a:cxn>
                <a:cxn ang="0">
                  <a:pos x="252" y="70"/>
                </a:cxn>
                <a:cxn ang="0">
                  <a:pos x="272" y="55"/>
                </a:cxn>
                <a:cxn ang="0">
                  <a:pos x="292" y="40"/>
                </a:cxn>
                <a:cxn ang="0">
                  <a:pos x="311" y="25"/>
                </a:cxn>
                <a:cxn ang="0">
                  <a:pos x="332" y="10"/>
                </a:cxn>
                <a:cxn ang="0">
                  <a:pos x="332" y="10"/>
                </a:cxn>
                <a:cxn ang="0">
                  <a:pos x="333" y="9"/>
                </a:cxn>
                <a:cxn ang="0">
                  <a:pos x="335" y="6"/>
                </a:cxn>
                <a:cxn ang="0">
                  <a:pos x="333" y="2"/>
                </a:cxn>
                <a:cxn ang="0">
                  <a:pos x="331" y="0"/>
                </a:cxn>
                <a:cxn ang="0">
                  <a:pos x="328" y="0"/>
                </a:cxn>
                <a:cxn ang="0">
                  <a:pos x="326" y="1"/>
                </a:cxn>
                <a:cxn ang="0">
                  <a:pos x="326" y="1"/>
                </a:cxn>
              </a:cxnLst>
              <a:rect l="0" t="0" r="r" b="b"/>
              <a:pathLst>
                <a:path w="335" h="229">
                  <a:moveTo>
                    <a:pt x="326" y="1"/>
                  </a:moveTo>
                  <a:lnTo>
                    <a:pt x="326" y="1"/>
                  </a:lnTo>
                  <a:lnTo>
                    <a:pt x="309" y="14"/>
                  </a:lnTo>
                  <a:lnTo>
                    <a:pt x="290" y="27"/>
                  </a:lnTo>
                  <a:lnTo>
                    <a:pt x="273" y="42"/>
                  </a:lnTo>
                  <a:lnTo>
                    <a:pt x="255" y="55"/>
                  </a:lnTo>
                  <a:lnTo>
                    <a:pt x="255" y="55"/>
                  </a:lnTo>
                  <a:lnTo>
                    <a:pt x="208" y="87"/>
                  </a:lnTo>
                  <a:lnTo>
                    <a:pt x="160" y="120"/>
                  </a:lnTo>
                  <a:lnTo>
                    <a:pt x="160" y="120"/>
                  </a:lnTo>
                  <a:lnTo>
                    <a:pt x="119" y="146"/>
                  </a:lnTo>
                  <a:lnTo>
                    <a:pt x="98" y="159"/>
                  </a:lnTo>
                  <a:lnTo>
                    <a:pt x="78" y="174"/>
                  </a:lnTo>
                  <a:lnTo>
                    <a:pt x="78" y="174"/>
                  </a:lnTo>
                  <a:lnTo>
                    <a:pt x="60" y="185"/>
                  </a:lnTo>
                  <a:lnTo>
                    <a:pt x="40" y="196"/>
                  </a:lnTo>
                  <a:lnTo>
                    <a:pt x="21" y="206"/>
                  </a:lnTo>
                  <a:lnTo>
                    <a:pt x="3" y="218"/>
                  </a:lnTo>
                  <a:lnTo>
                    <a:pt x="3" y="218"/>
                  </a:lnTo>
                  <a:lnTo>
                    <a:pt x="1" y="219"/>
                  </a:lnTo>
                  <a:lnTo>
                    <a:pt x="0" y="221"/>
                  </a:lnTo>
                  <a:lnTo>
                    <a:pt x="1" y="226"/>
                  </a:lnTo>
                  <a:lnTo>
                    <a:pt x="3" y="227"/>
                  </a:lnTo>
                  <a:lnTo>
                    <a:pt x="4" y="229"/>
                  </a:lnTo>
                  <a:lnTo>
                    <a:pt x="6" y="229"/>
                  </a:lnTo>
                  <a:lnTo>
                    <a:pt x="8" y="227"/>
                  </a:lnTo>
                  <a:lnTo>
                    <a:pt x="8" y="227"/>
                  </a:lnTo>
                  <a:lnTo>
                    <a:pt x="25" y="217"/>
                  </a:lnTo>
                  <a:lnTo>
                    <a:pt x="43" y="209"/>
                  </a:lnTo>
                  <a:lnTo>
                    <a:pt x="60" y="200"/>
                  </a:lnTo>
                  <a:lnTo>
                    <a:pt x="77" y="189"/>
                  </a:lnTo>
                  <a:lnTo>
                    <a:pt x="77" y="189"/>
                  </a:lnTo>
                  <a:lnTo>
                    <a:pt x="122" y="159"/>
                  </a:lnTo>
                  <a:lnTo>
                    <a:pt x="166" y="130"/>
                  </a:lnTo>
                  <a:lnTo>
                    <a:pt x="166" y="130"/>
                  </a:lnTo>
                  <a:lnTo>
                    <a:pt x="209" y="100"/>
                  </a:lnTo>
                  <a:lnTo>
                    <a:pt x="252" y="70"/>
                  </a:lnTo>
                  <a:lnTo>
                    <a:pt x="252" y="70"/>
                  </a:lnTo>
                  <a:lnTo>
                    <a:pt x="272" y="55"/>
                  </a:lnTo>
                  <a:lnTo>
                    <a:pt x="292" y="40"/>
                  </a:lnTo>
                  <a:lnTo>
                    <a:pt x="311" y="25"/>
                  </a:lnTo>
                  <a:lnTo>
                    <a:pt x="332" y="10"/>
                  </a:lnTo>
                  <a:lnTo>
                    <a:pt x="332" y="10"/>
                  </a:lnTo>
                  <a:lnTo>
                    <a:pt x="333" y="9"/>
                  </a:lnTo>
                  <a:lnTo>
                    <a:pt x="335" y="6"/>
                  </a:lnTo>
                  <a:lnTo>
                    <a:pt x="333" y="2"/>
                  </a:lnTo>
                  <a:lnTo>
                    <a:pt x="331" y="0"/>
                  </a:lnTo>
                  <a:lnTo>
                    <a:pt x="328" y="0"/>
                  </a:lnTo>
                  <a:lnTo>
                    <a:pt x="326" y="1"/>
                  </a:lnTo>
                  <a:lnTo>
                    <a:pt x="32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17" name="Freeform 1229"/>
            <p:cNvSpPr/>
            <p:nvPr/>
          </p:nvSpPr>
          <p:spPr bwMode="auto">
            <a:xfrm>
              <a:off x="5651501" y="2605088"/>
              <a:ext cx="144463" cy="103188"/>
            </a:xfrm>
            <a:custGeom>
              <a:avLst/>
              <a:gdLst/>
              <a:ahLst/>
              <a:cxnLst>
                <a:cxn ang="0">
                  <a:pos x="355" y="1"/>
                </a:cxn>
                <a:cxn ang="0">
                  <a:pos x="355" y="1"/>
                </a:cxn>
                <a:cxn ang="0">
                  <a:pos x="335" y="18"/>
                </a:cxn>
                <a:cxn ang="0">
                  <a:pos x="313" y="34"/>
                </a:cxn>
                <a:cxn ang="0">
                  <a:pos x="270" y="65"/>
                </a:cxn>
                <a:cxn ang="0">
                  <a:pos x="270" y="65"/>
                </a:cxn>
                <a:cxn ang="0">
                  <a:pos x="258" y="73"/>
                </a:cxn>
                <a:cxn ang="0">
                  <a:pos x="247" y="83"/>
                </a:cxn>
                <a:cxn ang="0">
                  <a:pos x="225" y="103"/>
                </a:cxn>
                <a:cxn ang="0">
                  <a:pos x="203" y="123"/>
                </a:cxn>
                <a:cxn ang="0">
                  <a:pos x="192" y="132"/>
                </a:cxn>
                <a:cxn ang="0">
                  <a:pos x="179" y="138"/>
                </a:cxn>
                <a:cxn ang="0">
                  <a:pos x="179" y="138"/>
                </a:cxn>
                <a:cxn ang="0">
                  <a:pos x="131" y="164"/>
                </a:cxn>
                <a:cxn ang="0">
                  <a:pos x="107" y="178"/>
                </a:cxn>
                <a:cxn ang="0">
                  <a:pos x="84" y="192"/>
                </a:cxn>
                <a:cxn ang="0">
                  <a:pos x="84" y="192"/>
                </a:cxn>
                <a:cxn ang="0">
                  <a:pos x="63" y="205"/>
                </a:cxn>
                <a:cxn ang="0">
                  <a:pos x="43" y="221"/>
                </a:cxn>
                <a:cxn ang="0">
                  <a:pos x="24" y="235"/>
                </a:cxn>
                <a:cxn ang="0">
                  <a:pos x="13" y="242"/>
                </a:cxn>
                <a:cxn ang="0">
                  <a:pos x="3" y="248"/>
                </a:cxn>
                <a:cxn ang="0">
                  <a:pos x="3" y="248"/>
                </a:cxn>
                <a:cxn ang="0">
                  <a:pos x="0" y="249"/>
                </a:cxn>
                <a:cxn ang="0">
                  <a:pos x="0" y="251"/>
                </a:cxn>
                <a:cxn ang="0">
                  <a:pos x="0" y="253"/>
                </a:cxn>
                <a:cxn ang="0">
                  <a:pos x="0" y="255"/>
                </a:cxn>
                <a:cxn ang="0">
                  <a:pos x="4" y="259"/>
                </a:cxn>
                <a:cxn ang="0">
                  <a:pos x="5" y="259"/>
                </a:cxn>
                <a:cxn ang="0">
                  <a:pos x="8" y="257"/>
                </a:cxn>
                <a:cxn ang="0">
                  <a:pos x="8" y="257"/>
                </a:cxn>
                <a:cxn ang="0">
                  <a:pos x="19" y="252"/>
                </a:cxn>
                <a:cxn ang="0">
                  <a:pos x="29" y="246"/>
                </a:cxn>
                <a:cxn ang="0">
                  <a:pos x="50" y="231"/>
                </a:cxn>
                <a:cxn ang="0">
                  <a:pos x="70" y="215"/>
                </a:cxn>
                <a:cxn ang="0">
                  <a:pos x="89" y="201"/>
                </a:cxn>
                <a:cxn ang="0">
                  <a:pos x="89" y="201"/>
                </a:cxn>
                <a:cxn ang="0">
                  <a:pos x="115" y="185"/>
                </a:cxn>
                <a:cxn ang="0">
                  <a:pos x="141" y="171"/>
                </a:cxn>
                <a:cxn ang="0">
                  <a:pos x="195" y="144"/>
                </a:cxn>
                <a:cxn ang="0">
                  <a:pos x="195" y="144"/>
                </a:cxn>
                <a:cxn ang="0">
                  <a:pos x="204" y="137"/>
                </a:cxn>
                <a:cxn ang="0">
                  <a:pos x="213" y="129"/>
                </a:cxn>
                <a:cxn ang="0">
                  <a:pos x="230" y="112"/>
                </a:cxn>
                <a:cxn ang="0">
                  <a:pos x="230" y="112"/>
                </a:cxn>
                <a:cxn ang="0">
                  <a:pos x="255" y="90"/>
                </a:cxn>
                <a:cxn ang="0">
                  <a:pos x="283" y="69"/>
                </a:cxn>
                <a:cxn ang="0">
                  <a:pos x="283" y="69"/>
                </a:cxn>
                <a:cxn ang="0">
                  <a:pos x="323" y="40"/>
                </a:cxn>
                <a:cxn ang="0">
                  <a:pos x="344" y="26"/>
                </a:cxn>
                <a:cxn ang="0">
                  <a:pos x="364" y="10"/>
                </a:cxn>
                <a:cxn ang="0">
                  <a:pos x="364" y="10"/>
                </a:cxn>
                <a:cxn ang="0">
                  <a:pos x="365" y="8"/>
                </a:cxn>
                <a:cxn ang="0">
                  <a:pos x="365" y="5"/>
                </a:cxn>
                <a:cxn ang="0">
                  <a:pos x="364" y="2"/>
                </a:cxn>
                <a:cxn ang="0">
                  <a:pos x="360" y="0"/>
                </a:cxn>
                <a:cxn ang="0">
                  <a:pos x="357" y="0"/>
                </a:cxn>
                <a:cxn ang="0">
                  <a:pos x="355" y="1"/>
                </a:cxn>
                <a:cxn ang="0">
                  <a:pos x="355" y="1"/>
                </a:cxn>
              </a:cxnLst>
              <a:rect l="0" t="0" r="r" b="b"/>
              <a:pathLst>
                <a:path w="365" h="259">
                  <a:moveTo>
                    <a:pt x="355" y="1"/>
                  </a:moveTo>
                  <a:lnTo>
                    <a:pt x="355" y="1"/>
                  </a:lnTo>
                  <a:lnTo>
                    <a:pt x="335" y="18"/>
                  </a:lnTo>
                  <a:lnTo>
                    <a:pt x="313" y="34"/>
                  </a:lnTo>
                  <a:lnTo>
                    <a:pt x="270" y="65"/>
                  </a:lnTo>
                  <a:lnTo>
                    <a:pt x="270" y="65"/>
                  </a:lnTo>
                  <a:lnTo>
                    <a:pt x="258" y="73"/>
                  </a:lnTo>
                  <a:lnTo>
                    <a:pt x="247" y="83"/>
                  </a:lnTo>
                  <a:lnTo>
                    <a:pt x="225" y="103"/>
                  </a:lnTo>
                  <a:lnTo>
                    <a:pt x="203" y="123"/>
                  </a:lnTo>
                  <a:lnTo>
                    <a:pt x="192" y="132"/>
                  </a:lnTo>
                  <a:lnTo>
                    <a:pt x="179" y="138"/>
                  </a:lnTo>
                  <a:lnTo>
                    <a:pt x="179" y="138"/>
                  </a:lnTo>
                  <a:lnTo>
                    <a:pt x="131" y="164"/>
                  </a:lnTo>
                  <a:lnTo>
                    <a:pt x="107" y="178"/>
                  </a:lnTo>
                  <a:lnTo>
                    <a:pt x="84" y="192"/>
                  </a:lnTo>
                  <a:lnTo>
                    <a:pt x="84" y="192"/>
                  </a:lnTo>
                  <a:lnTo>
                    <a:pt x="63" y="205"/>
                  </a:lnTo>
                  <a:lnTo>
                    <a:pt x="43" y="221"/>
                  </a:lnTo>
                  <a:lnTo>
                    <a:pt x="24" y="235"/>
                  </a:lnTo>
                  <a:lnTo>
                    <a:pt x="13" y="242"/>
                  </a:lnTo>
                  <a:lnTo>
                    <a:pt x="3" y="248"/>
                  </a:lnTo>
                  <a:lnTo>
                    <a:pt x="3" y="248"/>
                  </a:lnTo>
                  <a:lnTo>
                    <a:pt x="0" y="249"/>
                  </a:lnTo>
                  <a:lnTo>
                    <a:pt x="0" y="251"/>
                  </a:lnTo>
                  <a:lnTo>
                    <a:pt x="0" y="253"/>
                  </a:lnTo>
                  <a:lnTo>
                    <a:pt x="0" y="255"/>
                  </a:lnTo>
                  <a:lnTo>
                    <a:pt x="4" y="259"/>
                  </a:lnTo>
                  <a:lnTo>
                    <a:pt x="5" y="259"/>
                  </a:lnTo>
                  <a:lnTo>
                    <a:pt x="8" y="257"/>
                  </a:lnTo>
                  <a:lnTo>
                    <a:pt x="8" y="257"/>
                  </a:lnTo>
                  <a:lnTo>
                    <a:pt x="19" y="252"/>
                  </a:lnTo>
                  <a:lnTo>
                    <a:pt x="29" y="246"/>
                  </a:lnTo>
                  <a:lnTo>
                    <a:pt x="50" y="231"/>
                  </a:lnTo>
                  <a:lnTo>
                    <a:pt x="70" y="215"/>
                  </a:lnTo>
                  <a:lnTo>
                    <a:pt x="89" y="201"/>
                  </a:lnTo>
                  <a:lnTo>
                    <a:pt x="89" y="201"/>
                  </a:lnTo>
                  <a:lnTo>
                    <a:pt x="115" y="185"/>
                  </a:lnTo>
                  <a:lnTo>
                    <a:pt x="141" y="171"/>
                  </a:lnTo>
                  <a:lnTo>
                    <a:pt x="195" y="144"/>
                  </a:lnTo>
                  <a:lnTo>
                    <a:pt x="195" y="144"/>
                  </a:lnTo>
                  <a:lnTo>
                    <a:pt x="204" y="137"/>
                  </a:lnTo>
                  <a:lnTo>
                    <a:pt x="213" y="129"/>
                  </a:lnTo>
                  <a:lnTo>
                    <a:pt x="230" y="112"/>
                  </a:lnTo>
                  <a:lnTo>
                    <a:pt x="230" y="112"/>
                  </a:lnTo>
                  <a:lnTo>
                    <a:pt x="255" y="90"/>
                  </a:lnTo>
                  <a:lnTo>
                    <a:pt x="283" y="69"/>
                  </a:lnTo>
                  <a:lnTo>
                    <a:pt x="283" y="69"/>
                  </a:lnTo>
                  <a:lnTo>
                    <a:pt x="323" y="40"/>
                  </a:lnTo>
                  <a:lnTo>
                    <a:pt x="344" y="26"/>
                  </a:lnTo>
                  <a:lnTo>
                    <a:pt x="364" y="10"/>
                  </a:lnTo>
                  <a:lnTo>
                    <a:pt x="364" y="10"/>
                  </a:lnTo>
                  <a:lnTo>
                    <a:pt x="365" y="8"/>
                  </a:lnTo>
                  <a:lnTo>
                    <a:pt x="365" y="5"/>
                  </a:lnTo>
                  <a:lnTo>
                    <a:pt x="364" y="2"/>
                  </a:lnTo>
                  <a:lnTo>
                    <a:pt x="360" y="0"/>
                  </a:lnTo>
                  <a:lnTo>
                    <a:pt x="357" y="0"/>
                  </a:lnTo>
                  <a:lnTo>
                    <a:pt x="355" y="1"/>
                  </a:lnTo>
                  <a:lnTo>
                    <a:pt x="35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18" name="Freeform 1230"/>
            <p:cNvSpPr/>
            <p:nvPr/>
          </p:nvSpPr>
          <p:spPr bwMode="auto">
            <a:xfrm>
              <a:off x="5364163" y="2400300"/>
              <a:ext cx="42863" cy="101600"/>
            </a:xfrm>
            <a:custGeom>
              <a:avLst/>
              <a:gdLst/>
              <a:ahLst/>
              <a:cxnLst>
                <a:cxn ang="0">
                  <a:pos x="101" y="2"/>
                </a:cxn>
                <a:cxn ang="0">
                  <a:pos x="101" y="2"/>
                </a:cxn>
                <a:cxn ang="0">
                  <a:pos x="90" y="14"/>
                </a:cxn>
                <a:cxn ang="0">
                  <a:pos x="80" y="29"/>
                </a:cxn>
                <a:cxn ang="0">
                  <a:pos x="72" y="43"/>
                </a:cxn>
                <a:cxn ang="0">
                  <a:pos x="63" y="57"/>
                </a:cxn>
                <a:cxn ang="0">
                  <a:pos x="48" y="89"/>
                </a:cxn>
                <a:cxn ang="0">
                  <a:pos x="35" y="119"/>
                </a:cxn>
                <a:cxn ang="0">
                  <a:pos x="35" y="119"/>
                </a:cxn>
                <a:cxn ang="0">
                  <a:pos x="21" y="150"/>
                </a:cxn>
                <a:cxn ang="0">
                  <a:pos x="10" y="183"/>
                </a:cxn>
                <a:cxn ang="0">
                  <a:pos x="6" y="199"/>
                </a:cxn>
                <a:cxn ang="0">
                  <a:pos x="2" y="214"/>
                </a:cxn>
                <a:cxn ang="0">
                  <a:pos x="0" y="231"/>
                </a:cxn>
                <a:cxn ang="0">
                  <a:pos x="0" y="250"/>
                </a:cxn>
                <a:cxn ang="0">
                  <a:pos x="0" y="250"/>
                </a:cxn>
                <a:cxn ang="0">
                  <a:pos x="0" y="252"/>
                </a:cxn>
                <a:cxn ang="0">
                  <a:pos x="1" y="253"/>
                </a:cxn>
                <a:cxn ang="0">
                  <a:pos x="5" y="255"/>
                </a:cxn>
                <a:cxn ang="0">
                  <a:pos x="9" y="253"/>
                </a:cxn>
                <a:cxn ang="0">
                  <a:pos x="10" y="252"/>
                </a:cxn>
                <a:cxn ang="0">
                  <a:pos x="10" y="250"/>
                </a:cxn>
                <a:cxn ang="0">
                  <a:pos x="10" y="250"/>
                </a:cxn>
                <a:cxn ang="0">
                  <a:pos x="12" y="234"/>
                </a:cxn>
                <a:cxn ang="0">
                  <a:pos x="14" y="218"/>
                </a:cxn>
                <a:cxn ang="0">
                  <a:pos x="17" y="204"/>
                </a:cxn>
                <a:cxn ang="0">
                  <a:pos x="21" y="189"/>
                </a:cxn>
                <a:cxn ang="0">
                  <a:pos x="30" y="162"/>
                </a:cxn>
                <a:cxn ang="0">
                  <a:pos x="42" y="133"/>
                </a:cxn>
                <a:cxn ang="0">
                  <a:pos x="42" y="133"/>
                </a:cxn>
                <a:cxn ang="0">
                  <a:pos x="55" y="102"/>
                </a:cxn>
                <a:cxn ang="0">
                  <a:pos x="69" y="69"/>
                </a:cxn>
                <a:cxn ang="0">
                  <a:pos x="78" y="52"/>
                </a:cxn>
                <a:cxn ang="0">
                  <a:pos x="87" y="38"/>
                </a:cxn>
                <a:cxn ang="0">
                  <a:pos x="98" y="23"/>
                </a:cxn>
                <a:cxn ang="0">
                  <a:pos x="108" y="10"/>
                </a:cxn>
                <a:cxn ang="0">
                  <a:pos x="108" y="10"/>
                </a:cxn>
                <a:cxn ang="0">
                  <a:pos x="110" y="8"/>
                </a:cxn>
                <a:cxn ang="0">
                  <a:pos x="110" y="5"/>
                </a:cxn>
                <a:cxn ang="0">
                  <a:pos x="108" y="2"/>
                </a:cxn>
                <a:cxn ang="0">
                  <a:pos x="104" y="0"/>
                </a:cxn>
                <a:cxn ang="0">
                  <a:pos x="102" y="0"/>
                </a:cxn>
                <a:cxn ang="0">
                  <a:pos x="101" y="2"/>
                </a:cxn>
                <a:cxn ang="0">
                  <a:pos x="101" y="2"/>
                </a:cxn>
              </a:cxnLst>
              <a:rect l="0" t="0" r="r" b="b"/>
              <a:pathLst>
                <a:path w="110" h="255">
                  <a:moveTo>
                    <a:pt x="101" y="2"/>
                  </a:moveTo>
                  <a:lnTo>
                    <a:pt x="101" y="2"/>
                  </a:lnTo>
                  <a:lnTo>
                    <a:pt x="90" y="14"/>
                  </a:lnTo>
                  <a:lnTo>
                    <a:pt x="80" y="29"/>
                  </a:lnTo>
                  <a:lnTo>
                    <a:pt x="72" y="43"/>
                  </a:lnTo>
                  <a:lnTo>
                    <a:pt x="63" y="57"/>
                  </a:lnTo>
                  <a:lnTo>
                    <a:pt x="48" y="89"/>
                  </a:lnTo>
                  <a:lnTo>
                    <a:pt x="35" y="119"/>
                  </a:lnTo>
                  <a:lnTo>
                    <a:pt x="35" y="119"/>
                  </a:lnTo>
                  <a:lnTo>
                    <a:pt x="21" y="150"/>
                  </a:lnTo>
                  <a:lnTo>
                    <a:pt x="10" y="183"/>
                  </a:lnTo>
                  <a:lnTo>
                    <a:pt x="6" y="199"/>
                  </a:lnTo>
                  <a:lnTo>
                    <a:pt x="2" y="214"/>
                  </a:lnTo>
                  <a:lnTo>
                    <a:pt x="0" y="231"/>
                  </a:lnTo>
                  <a:lnTo>
                    <a:pt x="0" y="250"/>
                  </a:lnTo>
                  <a:lnTo>
                    <a:pt x="0" y="250"/>
                  </a:lnTo>
                  <a:lnTo>
                    <a:pt x="0" y="252"/>
                  </a:lnTo>
                  <a:lnTo>
                    <a:pt x="1" y="253"/>
                  </a:lnTo>
                  <a:lnTo>
                    <a:pt x="5" y="255"/>
                  </a:lnTo>
                  <a:lnTo>
                    <a:pt x="9" y="253"/>
                  </a:lnTo>
                  <a:lnTo>
                    <a:pt x="10" y="252"/>
                  </a:lnTo>
                  <a:lnTo>
                    <a:pt x="10" y="250"/>
                  </a:lnTo>
                  <a:lnTo>
                    <a:pt x="10" y="250"/>
                  </a:lnTo>
                  <a:lnTo>
                    <a:pt x="12" y="234"/>
                  </a:lnTo>
                  <a:lnTo>
                    <a:pt x="14" y="218"/>
                  </a:lnTo>
                  <a:lnTo>
                    <a:pt x="17" y="204"/>
                  </a:lnTo>
                  <a:lnTo>
                    <a:pt x="21" y="189"/>
                  </a:lnTo>
                  <a:lnTo>
                    <a:pt x="30" y="162"/>
                  </a:lnTo>
                  <a:lnTo>
                    <a:pt x="42" y="133"/>
                  </a:lnTo>
                  <a:lnTo>
                    <a:pt x="42" y="133"/>
                  </a:lnTo>
                  <a:lnTo>
                    <a:pt x="55" y="102"/>
                  </a:lnTo>
                  <a:lnTo>
                    <a:pt x="69" y="69"/>
                  </a:lnTo>
                  <a:lnTo>
                    <a:pt x="78" y="52"/>
                  </a:lnTo>
                  <a:lnTo>
                    <a:pt x="87" y="38"/>
                  </a:lnTo>
                  <a:lnTo>
                    <a:pt x="98" y="23"/>
                  </a:lnTo>
                  <a:lnTo>
                    <a:pt x="108" y="10"/>
                  </a:lnTo>
                  <a:lnTo>
                    <a:pt x="108" y="10"/>
                  </a:lnTo>
                  <a:lnTo>
                    <a:pt x="110" y="8"/>
                  </a:lnTo>
                  <a:lnTo>
                    <a:pt x="110" y="5"/>
                  </a:lnTo>
                  <a:lnTo>
                    <a:pt x="108" y="2"/>
                  </a:lnTo>
                  <a:lnTo>
                    <a:pt x="104" y="0"/>
                  </a:lnTo>
                  <a:lnTo>
                    <a:pt x="102" y="0"/>
                  </a:lnTo>
                  <a:lnTo>
                    <a:pt x="101" y="2"/>
                  </a:lnTo>
                  <a:lnTo>
                    <a:pt x="101"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19" name="Freeform 1231"/>
            <p:cNvSpPr/>
            <p:nvPr/>
          </p:nvSpPr>
          <p:spPr bwMode="auto">
            <a:xfrm>
              <a:off x="5375276" y="2370138"/>
              <a:ext cx="61913" cy="128588"/>
            </a:xfrm>
            <a:custGeom>
              <a:avLst/>
              <a:gdLst/>
              <a:ahLst/>
              <a:cxnLst>
                <a:cxn ang="0">
                  <a:pos x="145" y="3"/>
                </a:cxn>
                <a:cxn ang="0">
                  <a:pos x="145" y="3"/>
                </a:cxn>
                <a:cxn ang="0">
                  <a:pos x="110" y="86"/>
                </a:cxn>
                <a:cxn ang="0">
                  <a:pos x="90" y="127"/>
                </a:cxn>
                <a:cxn ang="0">
                  <a:pos x="69" y="166"/>
                </a:cxn>
                <a:cxn ang="0">
                  <a:pos x="69" y="166"/>
                </a:cxn>
                <a:cxn ang="0">
                  <a:pos x="50" y="203"/>
                </a:cxn>
                <a:cxn ang="0">
                  <a:pos x="30" y="239"/>
                </a:cxn>
                <a:cxn ang="0">
                  <a:pos x="21" y="259"/>
                </a:cxn>
                <a:cxn ang="0">
                  <a:pos x="13" y="277"/>
                </a:cxn>
                <a:cxn ang="0">
                  <a:pos x="6" y="297"/>
                </a:cxn>
                <a:cxn ang="0">
                  <a:pos x="0" y="316"/>
                </a:cxn>
                <a:cxn ang="0">
                  <a:pos x="0" y="316"/>
                </a:cxn>
                <a:cxn ang="0">
                  <a:pos x="0" y="319"/>
                </a:cxn>
                <a:cxn ang="0">
                  <a:pos x="1" y="320"/>
                </a:cxn>
                <a:cxn ang="0">
                  <a:pos x="4" y="323"/>
                </a:cxn>
                <a:cxn ang="0">
                  <a:pos x="8" y="323"/>
                </a:cxn>
                <a:cxn ang="0">
                  <a:pos x="10" y="322"/>
                </a:cxn>
                <a:cxn ang="0">
                  <a:pos x="12" y="319"/>
                </a:cxn>
                <a:cxn ang="0">
                  <a:pos x="12" y="319"/>
                </a:cxn>
                <a:cxn ang="0">
                  <a:pos x="17" y="299"/>
                </a:cxn>
                <a:cxn ang="0">
                  <a:pos x="25" y="280"/>
                </a:cxn>
                <a:cxn ang="0">
                  <a:pos x="33" y="259"/>
                </a:cxn>
                <a:cxn ang="0">
                  <a:pos x="43" y="239"/>
                </a:cxn>
                <a:cxn ang="0">
                  <a:pos x="63" y="201"/>
                </a:cxn>
                <a:cxn ang="0">
                  <a:pos x="84" y="163"/>
                </a:cxn>
                <a:cxn ang="0">
                  <a:pos x="84" y="163"/>
                </a:cxn>
                <a:cxn ang="0">
                  <a:pos x="103" y="125"/>
                </a:cxn>
                <a:cxn ang="0">
                  <a:pos x="122" y="88"/>
                </a:cxn>
                <a:cxn ang="0">
                  <a:pos x="156" y="9"/>
                </a:cxn>
                <a:cxn ang="0">
                  <a:pos x="156" y="9"/>
                </a:cxn>
                <a:cxn ang="0">
                  <a:pos x="156" y="6"/>
                </a:cxn>
                <a:cxn ang="0">
                  <a:pos x="156" y="4"/>
                </a:cxn>
                <a:cxn ang="0">
                  <a:pos x="153" y="1"/>
                </a:cxn>
                <a:cxn ang="0">
                  <a:pos x="150" y="0"/>
                </a:cxn>
                <a:cxn ang="0">
                  <a:pos x="149" y="0"/>
                </a:cxn>
                <a:cxn ang="0">
                  <a:pos x="146" y="1"/>
                </a:cxn>
                <a:cxn ang="0">
                  <a:pos x="145" y="3"/>
                </a:cxn>
                <a:cxn ang="0">
                  <a:pos x="145" y="3"/>
                </a:cxn>
              </a:cxnLst>
              <a:rect l="0" t="0" r="r" b="b"/>
              <a:pathLst>
                <a:path w="156" h="323">
                  <a:moveTo>
                    <a:pt x="145" y="3"/>
                  </a:moveTo>
                  <a:lnTo>
                    <a:pt x="145" y="3"/>
                  </a:lnTo>
                  <a:lnTo>
                    <a:pt x="110" y="86"/>
                  </a:lnTo>
                  <a:lnTo>
                    <a:pt x="90" y="127"/>
                  </a:lnTo>
                  <a:lnTo>
                    <a:pt x="69" y="166"/>
                  </a:lnTo>
                  <a:lnTo>
                    <a:pt x="69" y="166"/>
                  </a:lnTo>
                  <a:lnTo>
                    <a:pt x="50" y="203"/>
                  </a:lnTo>
                  <a:lnTo>
                    <a:pt x="30" y="239"/>
                  </a:lnTo>
                  <a:lnTo>
                    <a:pt x="21" y="259"/>
                  </a:lnTo>
                  <a:lnTo>
                    <a:pt x="13" y="277"/>
                  </a:lnTo>
                  <a:lnTo>
                    <a:pt x="6" y="297"/>
                  </a:lnTo>
                  <a:lnTo>
                    <a:pt x="0" y="316"/>
                  </a:lnTo>
                  <a:lnTo>
                    <a:pt x="0" y="316"/>
                  </a:lnTo>
                  <a:lnTo>
                    <a:pt x="0" y="319"/>
                  </a:lnTo>
                  <a:lnTo>
                    <a:pt x="1" y="320"/>
                  </a:lnTo>
                  <a:lnTo>
                    <a:pt x="4" y="323"/>
                  </a:lnTo>
                  <a:lnTo>
                    <a:pt x="8" y="323"/>
                  </a:lnTo>
                  <a:lnTo>
                    <a:pt x="10" y="322"/>
                  </a:lnTo>
                  <a:lnTo>
                    <a:pt x="12" y="319"/>
                  </a:lnTo>
                  <a:lnTo>
                    <a:pt x="12" y="319"/>
                  </a:lnTo>
                  <a:lnTo>
                    <a:pt x="17" y="299"/>
                  </a:lnTo>
                  <a:lnTo>
                    <a:pt x="25" y="280"/>
                  </a:lnTo>
                  <a:lnTo>
                    <a:pt x="33" y="259"/>
                  </a:lnTo>
                  <a:lnTo>
                    <a:pt x="43" y="239"/>
                  </a:lnTo>
                  <a:lnTo>
                    <a:pt x="63" y="201"/>
                  </a:lnTo>
                  <a:lnTo>
                    <a:pt x="84" y="163"/>
                  </a:lnTo>
                  <a:lnTo>
                    <a:pt x="84" y="163"/>
                  </a:lnTo>
                  <a:lnTo>
                    <a:pt x="103" y="125"/>
                  </a:lnTo>
                  <a:lnTo>
                    <a:pt x="122" y="88"/>
                  </a:lnTo>
                  <a:lnTo>
                    <a:pt x="156" y="9"/>
                  </a:lnTo>
                  <a:lnTo>
                    <a:pt x="156" y="9"/>
                  </a:lnTo>
                  <a:lnTo>
                    <a:pt x="156" y="6"/>
                  </a:lnTo>
                  <a:lnTo>
                    <a:pt x="156" y="4"/>
                  </a:lnTo>
                  <a:lnTo>
                    <a:pt x="153" y="1"/>
                  </a:lnTo>
                  <a:lnTo>
                    <a:pt x="150" y="0"/>
                  </a:lnTo>
                  <a:lnTo>
                    <a:pt x="149" y="0"/>
                  </a:lnTo>
                  <a:lnTo>
                    <a:pt x="146" y="1"/>
                  </a:lnTo>
                  <a:lnTo>
                    <a:pt x="145" y="3"/>
                  </a:lnTo>
                  <a:lnTo>
                    <a:pt x="145"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20" name="Freeform 1232"/>
            <p:cNvSpPr/>
            <p:nvPr/>
          </p:nvSpPr>
          <p:spPr bwMode="auto">
            <a:xfrm>
              <a:off x="5416551" y="2376488"/>
              <a:ext cx="33338" cy="74613"/>
            </a:xfrm>
            <a:custGeom>
              <a:avLst/>
              <a:gdLst/>
              <a:ahLst/>
              <a:cxnLst>
                <a:cxn ang="0">
                  <a:pos x="72" y="4"/>
                </a:cxn>
                <a:cxn ang="0">
                  <a:pos x="72" y="4"/>
                </a:cxn>
                <a:cxn ang="0">
                  <a:pos x="63" y="24"/>
                </a:cxn>
                <a:cxn ang="0">
                  <a:pos x="58" y="35"/>
                </a:cxn>
                <a:cxn ang="0">
                  <a:pos x="55" y="47"/>
                </a:cxn>
                <a:cxn ang="0">
                  <a:pos x="55" y="47"/>
                </a:cxn>
                <a:cxn ang="0">
                  <a:pos x="50" y="73"/>
                </a:cxn>
                <a:cxn ang="0">
                  <a:pos x="46" y="87"/>
                </a:cxn>
                <a:cxn ang="0">
                  <a:pos x="42" y="99"/>
                </a:cxn>
                <a:cxn ang="0">
                  <a:pos x="42" y="99"/>
                </a:cxn>
                <a:cxn ang="0">
                  <a:pos x="32" y="120"/>
                </a:cxn>
                <a:cxn ang="0">
                  <a:pos x="21" y="138"/>
                </a:cxn>
                <a:cxn ang="0">
                  <a:pos x="9" y="158"/>
                </a:cxn>
                <a:cxn ang="0">
                  <a:pos x="0" y="179"/>
                </a:cxn>
                <a:cxn ang="0">
                  <a:pos x="0" y="179"/>
                </a:cxn>
                <a:cxn ang="0">
                  <a:pos x="0" y="181"/>
                </a:cxn>
                <a:cxn ang="0">
                  <a:pos x="0" y="184"/>
                </a:cxn>
                <a:cxn ang="0">
                  <a:pos x="3" y="185"/>
                </a:cxn>
                <a:cxn ang="0">
                  <a:pos x="5" y="185"/>
                </a:cxn>
                <a:cxn ang="0">
                  <a:pos x="9" y="185"/>
                </a:cxn>
                <a:cxn ang="0">
                  <a:pos x="9" y="185"/>
                </a:cxn>
                <a:cxn ang="0">
                  <a:pos x="12" y="185"/>
                </a:cxn>
                <a:cxn ang="0">
                  <a:pos x="15" y="183"/>
                </a:cxn>
                <a:cxn ang="0">
                  <a:pos x="15" y="179"/>
                </a:cxn>
                <a:cxn ang="0">
                  <a:pos x="13" y="176"/>
                </a:cxn>
                <a:cxn ang="0">
                  <a:pos x="13" y="176"/>
                </a:cxn>
                <a:cxn ang="0">
                  <a:pos x="25" y="157"/>
                </a:cxn>
                <a:cxn ang="0">
                  <a:pos x="37" y="136"/>
                </a:cxn>
                <a:cxn ang="0">
                  <a:pos x="43" y="126"/>
                </a:cxn>
                <a:cxn ang="0">
                  <a:pos x="49" y="116"/>
                </a:cxn>
                <a:cxn ang="0">
                  <a:pos x="54" y="106"/>
                </a:cxn>
                <a:cxn ang="0">
                  <a:pos x="57" y="94"/>
                </a:cxn>
                <a:cxn ang="0">
                  <a:pos x="57" y="94"/>
                </a:cxn>
                <a:cxn ang="0">
                  <a:pos x="62" y="72"/>
                </a:cxn>
                <a:cxn ang="0">
                  <a:pos x="68" y="49"/>
                </a:cxn>
                <a:cxn ang="0">
                  <a:pos x="75" y="28"/>
                </a:cxn>
                <a:cxn ang="0">
                  <a:pos x="83" y="6"/>
                </a:cxn>
                <a:cxn ang="0">
                  <a:pos x="83" y="6"/>
                </a:cxn>
                <a:cxn ang="0">
                  <a:pos x="84" y="4"/>
                </a:cxn>
                <a:cxn ang="0">
                  <a:pos x="83" y="2"/>
                </a:cxn>
                <a:cxn ang="0">
                  <a:pos x="81" y="1"/>
                </a:cxn>
                <a:cxn ang="0">
                  <a:pos x="80" y="0"/>
                </a:cxn>
                <a:cxn ang="0">
                  <a:pos x="75" y="0"/>
                </a:cxn>
                <a:cxn ang="0">
                  <a:pos x="74" y="1"/>
                </a:cxn>
                <a:cxn ang="0">
                  <a:pos x="72" y="4"/>
                </a:cxn>
                <a:cxn ang="0">
                  <a:pos x="72" y="4"/>
                </a:cxn>
              </a:cxnLst>
              <a:rect l="0" t="0" r="r" b="b"/>
              <a:pathLst>
                <a:path w="84" h="185">
                  <a:moveTo>
                    <a:pt x="72" y="4"/>
                  </a:moveTo>
                  <a:lnTo>
                    <a:pt x="72" y="4"/>
                  </a:lnTo>
                  <a:lnTo>
                    <a:pt x="63" y="24"/>
                  </a:lnTo>
                  <a:lnTo>
                    <a:pt x="58" y="35"/>
                  </a:lnTo>
                  <a:lnTo>
                    <a:pt x="55" y="47"/>
                  </a:lnTo>
                  <a:lnTo>
                    <a:pt x="55" y="47"/>
                  </a:lnTo>
                  <a:lnTo>
                    <a:pt x="50" y="73"/>
                  </a:lnTo>
                  <a:lnTo>
                    <a:pt x="46" y="87"/>
                  </a:lnTo>
                  <a:lnTo>
                    <a:pt x="42" y="99"/>
                  </a:lnTo>
                  <a:lnTo>
                    <a:pt x="42" y="99"/>
                  </a:lnTo>
                  <a:lnTo>
                    <a:pt x="32" y="120"/>
                  </a:lnTo>
                  <a:lnTo>
                    <a:pt x="21" y="138"/>
                  </a:lnTo>
                  <a:lnTo>
                    <a:pt x="9" y="158"/>
                  </a:lnTo>
                  <a:lnTo>
                    <a:pt x="0" y="179"/>
                  </a:lnTo>
                  <a:lnTo>
                    <a:pt x="0" y="179"/>
                  </a:lnTo>
                  <a:lnTo>
                    <a:pt x="0" y="181"/>
                  </a:lnTo>
                  <a:lnTo>
                    <a:pt x="0" y="184"/>
                  </a:lnTo>
                  <a:lnTo>
                    <a:pt x="3" y="185"/>
                  </a:lnTo>
                  <a:lnTo>
                    <a:pt x="5" y="185"/>
                  </a:lnTo>
                  <a:lnTo>
                    <a:pt x="9" y="185"/>
                  </a:lnTo>
                  <a:lnTo>
                    <a:pt x="9" y="185"/>
                  </a:lnTo>
                  <a:lnTo>
                    <a:pt x="12" y="185"/>
                  </a:lnTo>
                  <a:lnTo>
                    <a:pt x="15" y="183"/>
                  </a:lnTo>
                  <a:lnTo>
                    <a:pt x="15" y="179"/>
                  </a:lnTo>
                  <a:lnTo>
                    <a:pt x="13" y="176"/>
                  </a:lnTo>
                  <a:lnTo>
                    <a:pt x="13" y="176"/>
                  </a:lnTo>
                  <a:lnTo>
                    <a:pt x="25" y="157"/>
                  </a:lnTo>
                  <a:lnTo>
                    <a:pt x="37" y="136"/>
                  </a:lnTo>
                  <a:lnTo>
                    <a:pt x="43" y="126"/>
                  </a:lnTo>
                  <a:lnTo>
                    <a:pt x="49" y="116"/>
                  </a:lnTo>
                  <a:lnTo>
                    <a:pt x="54" y="106"/>
                  </a:lnTo>
                  <a:lnTo>
                    <a:pt x="57" y="94"/>
                  </a:lnTo>
                  <a:lnTo>
                    <a:pt x="57" y="94"/>
                  </a:lnTo>
                  <a:lnTo>
                    <a:pt x="62" y="72"/>
                  </a:lnTo>
                  <a:lnTo>
                    <a:pt x="68" y="49"/>
                  </a:lnTo>
                  <a:lnTo>
                    <a:pt x="75" y="28"/>
                  </a:lnTo>
                  <a:lnTo>
                    <a:pt x="83" y="6"/>
                  </a:lnTo>
                  <a:lnTo>
                    <a:pt x="83" y="6"/>
                  </a:lnTo>
                  <a:lnTo>
                    <a:pt x="84" y="4"/>
                  </a:lnTo>
                  <a:lnTo>
                    <a:pt x="83" y="2"/>
                  </a:lnTo>
                  <a:lnTo>
                    <a:pt x="81" y="1"/>
                  </a:lnTo>
                  <a:lnTo>
                    <a:pt x="80" y="0"/>
                  </a:lnTo>
                  <a:lnTo>
                    <a:pt x="75" y="0"/>
                  </a:lnTo>
                  <a:lnTo>
                    <a:pt x="74" y="1"/>
                  </a:lnTo>
                  <a:lnTo>
                    <a:pt x="72" y="4"/>
                  </a:lnTo>
                  <a:lnTo>
                    <a:pt x="72"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21" name="Freeform 1233"/>
            <p:cNvSpPr/>
            <p:nvPr/>
          </p:nvSpPr>
          <p:spPr bwMode="auto">
            <a:xfrm>
              <a:off x="5445126" y="2393950"/>
              <a:ext cx="23813" cy="55563"/>
            </a:xfrm>
            <a:custGeom>
              <a:avLst/>
              <a:gdLst/>
              <a:ahLst/>
              <a:cxnLst>
                <a:cxn ang="0">
                  <a:pos x="50" y="3"/>
                </a:cxn>
                <a:cxn ang="0">
                  <a:pos x="50" y="3"/>
                </a:cxn>
                <a:cxn ang="0">
                  <a:pos x="37" y="33"/>
                </a:cxn>
                <a:cxn ang="0">
                  <a:pos x="26" y="65"/>
                </a:cxn>
                <a:cxn ang="0">
                  <a:pos x="26" y="65"/>
                </a:cxn>
                <a:cxn ang="0">
                  <a:pos x="20" y="82"/>
                </a:cxn>
                <a:cxn ang="0">
                  <a:pos x="12" y="99"/>
                </a:cxn>
                <a:cxn ang="0">
                  <a:pos x="5" y="116"/>
                </a:cxn>
                <a:cxn ang="0">
                  <a:pos x="0" y="134"/>
                </a:cxn>
                <a:cxn ang="0">
                  <a:pos x="0" y="134"/>
                </a:cxn>
                <a:cxn ang="0">
                  <a:pos x="0" y="136"/>
                </a:cxn>
                <a:cxn ang="0">
                  <a:pos x="2" y="138"/>
                </a:cxn>
                <a:cxn ang="0">
                  <a:pos x="4" y="140"/>
                </a:cxn>
                <a:cxn ang="0">
                  <a:pos x="8" y="140"/>
                </a:cxn>
                <a:cxn ang="0">
                  <a:pos x="11" y="139"/>
                </a:cxn>
                <a:cxn ang="0">
                  <a:pos x="11" y="136"/>
                </a:cxn>
                <a:cxn ang="0">
                  <a:pos x="11" y="136"/>
                </a:cxn>
                <a:cxn ang="0">
                  <a:pos x="15" y="123"/>
                </a:cxn>
                <a:cxn ang="0">
                  <a:pos x="20" y="110"/>
                </a:cxn>
                <a:cxn ang="0">
                  <a:pos x="32" y="84"/>
                </a:cxn>
                <a:cxn ang="0">
                  <a:pos x="32" y="84"/>
                </a:cxn>
                <a:cxn ang="0">
                  <a:pos x="38" y="66"/>
                </a:cxn>
                <a:cxn ang="0">
                  <a:pos x="45" y="46"/>
                </a:cxn>
                <a:cxn ang="0">
                  <a:pos x="53" y="28"/>
                </a:cxn>
                <a:cxn ang="0">
                  <a:pos x="60" y="8"/>
                </a:cxn>
                <a:cxn ang="0">
                  <a:pos x="60" y="8"/>
                </a:cxn>
                <a:cxn ang="0">
                  <a:pos x="60" y="6"/>
                </a:cxn>
                <a:cxn ang="0">
                  <a:pos x="60" y="4"/>
                </a:cxn>
                <a:cxn ang="0">
                  <a:pos x="58" y="0"/>
                </a:cxn>
                <a:cxn ang="0">
                  <a:pos x="55" y="0"/>
                </a:cxn>
                <a:cxn ang="0">
                  <a:pos x="54" y="0"/>
                </a:cxn>
                <a:cxn ang="0">
                  <a:pos x="51" y="0"/>
                </a:cxn>
                <a:cxn ang="0">
                  <a:pos x="50" y="3"/>
                </a:cxn>
                <a:cxn ang="0">
                  <a:pos x="50" y="3"/>
                </a:cxn>
              </a:cxnLst>
              <a:rect l="0" t="0" r="r" b="b"/>
              <a:pathLst>
                <a:path w="60" h="140">
                  <a:moveTo>
                    <a:pt x="50" y="3"/>
                  </a:moveTo>
                  <a:lnTo>
                    <a:pt x="50" y="3"/>
                  </a:lnTo>
                  <a:lnTo>
                    <a:pt x="37" y="33"/>
                  </a:lnTo>
                  <a:lnTo>
                    <a:pt x="26" y="65"/>
                  </a:lnTo>
                  <a:lnTo>
                    <a:pt x="26" y="65"/>
                  </a:lnTo>
                  <a:lnTo>
                    <a:pt x="20" y="82"/>
                  </a:lnTo>
                  <a:lnTo>
                    <a:pt x="12" y="99"/>
                  </a:lnTo>
                  <a:lnTo>
                    <a:pt x="5" y="116"/>
                  </a:lnTo>
                  <a:lnTo>
                    <a:pt x="0" y="134"/>
                  </a:lnTo>
                  <a:lnTo>
                    <a:pt x="0" y="134"/>
                  </a:lnTo>
                  <a:lnTo>
                    <a:pt x="0" y="136"/>
                  </a:lnTo>
                  <a:lnTo>
                    <a:pt x="2" y="138"/>
                  </a:lnTo>
                  <a:lnTo>
                    <a:pt x="4" y="140"/>
                  </a:lnTo>
                  <a:lnTo>
                    <a:pt x="8" y="140"/>
                  </a:lnTo>
                  <a:lnTo>
                    <a:pt x="11" y="139"/>
                  </a:lnTo>
                  <a:lnTo>
                    <a:pt x="11" y="136"/>
                  </a:lnTo>
                  <a:lnTo>
                    <a:pt x="11" y="136"/>
                  </a:lnTo>
                  <a:lnTo>
                    <a:pt x="15" y="123"/>
                  </a:lnTo>
                  <a:lnTo>
                    <a:pt x="20" y="110"/>
                  </a:lnTo>
                  <a:lnTo>
                    <a:pt x="32" y="84"/>
                  </a:lnTo>
                  <a:lnTo>
                    <a:pt x="32" y="84"/>
                  </a:lnTo>
                  <a:lnTo>
                    <a:pt x="38" y="66"/>
                  </a:lnTo>
                  <a:lnTo>
                    <a:pt x="45" y="46"/>
                  </a:lnTo>
                  <a:lnTo>
                    <a:pt x="53" y="28"/>
                  </a:lnTo>
                  <a:lnTo>
                    <a:pt x="60" y="8"/>
                  </a:lnTo>
                  <a:lnTo>
                    <a:pt x="60" y="8"/>
                  </a:lnTo>
                  <a:lnTo>
                    <a:pt x="60" y="6"/>
                  </a:lnTo>
                  <a:lnTo>
                    <a:pt x="60" y="4"/>
                  </a:lnTo>
                  <a:lnTo>
                    <a:pt x="58" y="0"/>
                  </a:lnTo>
                  <a:lnTo>
                    <a:pt x="55" y="0"/>
                  </a:lnTo>
                  <a:lnTo>
                    <a:pt x="54" y="0"/>
                  </a:lnTo>
                  <a:lnTo>
                    <a:pt x="51" y="0"/>
                  </a:lnTo>
                  <a:lnTo>
                    <a:pt x="50" y="3"/>
                  </a:lnTo>
                  <a:lnTo>
                    <a:pt x="50"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22" name="Freeform 1234"/>
            <p:cNvSpPr/>
            <p:nvPr/>
          </p:nvSpPr>
          <p:spPr bwMode="auto">
            <a:xfrm>
              <a:off x="5462588" y="2401888"/>
              <a:ext cx="22225" cy="61913"/>
            </a:xfrm>
            <a:custGeom>
              <a:avLst/>
              <a:gdLst/>
              <a:ahLst/>
              <a:cxnLst>
                <a:cxn ang="0">
                  <a:pos x="46" y="3"/>
                </a:cxn>
                <a:cxn ang="0">
                  <a:pos x="46" y="3"/>
                </a:cxn>
                <a:cxn ang="0">
                  <a:pos x="34" y="37"/>
                </a:cxn>
                <a:cxn ang="0">
                  <a:pos x="24" y="69"/>
                </a:cxn>
                <a:cxn ang="0">
                  <a:pos x="24" y="69"/>
                </a:cxn>
                <a:cxn ang="0">
                  <a:pos x="11" y="109"/>
                </a:cxn>
                <a:cxn ang="0">
                  <a:pos x="4" y="128"/>
                </a:cxn>
                <a:cxn ang="0">
                  <a:pos x="0" y="148"/>
                </a:cxn>
                <a:cxn ang="0">
                  <a:pos x="0" y="148"/>
                </a:cxn>
                <a:cxn ang="0">
                  <a:pos x="0" y="150"/>
                </a:cxn>
                <a:cxn ang="0">
                  <a:pos x="1" y="153"/>
                </a:cxn>
                <a:cxn ang="0">
                  <a:pos x="4" y="154"/>
                </a:cxn>
                <a:cxn ang="0">
                  <a:pos x="7" y="156"/>
                </a:cxn>
                <a:cxn ang="0">
                  <a:pos x="9" y="154"/>
                </a:cxn>
                <a:cxn ang="0">
                  <a:pos x="11" y="153"/>
                </a:cxn>
                <a:cxn ang="0">
                  <a:pos x="11" y="150"/>
                </a:cxn>
                <a:cxn ang="0">
                  <a:pos x="11" y="150"/>
                </a:cxn>
                <a:cxn ang="0">
                  <a:pos x="14" y="133"/>
                </a:cxn>
                <a:cxn ang="0">
                  <a:pos x="20" y="116"/>
                </a:cxn>
                <a:cxn ang="0">
                  <a:pos x="31" y="81"/>
                </a:cxn>
                <a:cxn ang="0">
                  <a:pos x="31" y="81"/>
                </a:cxn>
                <a:cxn ang="0">
                  <a:pos x="45" y="45"/>
                </a:cxn>
                <a:cxn ang="0">
                  <a:pos x="50" y="25"/>
                </a:cxn>
                <a:cxn ang="0">
                  <a:pos x="56" y="7"/>
                </a:cxn>
                <a:cxn ang="0">
                  <a:pos x="56" y="7"/>
                </a:cxn>
                <a:cxn ang="0">
                  <a:pos x="58" y="4"/>
                </a:cxn>
                <a:cxn ang="0">
                  <a:pos x="56" y="3"/>
                </a:cxn>
                <a:cxn ang="0">
                  <a:pos x="55" y="0"/>
                </a:cxn>
                <a:cxn ang="0">
                  <a:pos x="54" y="0"/>
                </a:cxn>
                <a:cxn ang="0">
                  <a:pos x="48" y="0"/>
                </a:cxn>
                <a:cxn ang="0">
                  <a:pos x="47" y="1"/>
                </a:cxn>
                <a:cxn ang="0">
                  <a:pos x="46" y="3"/>
                </a:cxn>
                <a:cxn ang="0">
                  <a:pos x="46" y="3"/>
                </a:cxn>
              </a:cxnLst>
              <a:rect l="0" t="0" r="r" b="b"/>
              <a:pathLst>
                <a:path w="58" h="156">
                  <a:moveTo>
                    <a:pt x="46" y="3"/>
                  </a:moveTo>
                  <a:lnTo>
                    <a:pt x="46" y="3"/>
                  </a:lnTo>
                  <a:lnTo>
                    <a:pt x="34" y="37"/>
                  </a:lnTo>
                  <a:lnTo>
                    <a:pt x="24" y="69"/>
                  </a:lnTo>
                  <a:lnTo>
                    <a:pt x="24" y="69"/>
                  </a:lnTo>
                  <a:lnTo>
                    <a:pt x="11" y="109"/>
                  </a:lnTo>
                  <a:lnTo>
                    <a:pt x="4" y="128"/>
                  </a:lnTo>
                  <a:lnTo>
                    <a:pt x="0" y="148"/>
                  </a:lnTo>
                  <a:lnTo>
                    <a:pt x="0" y="148"/>
                  </a:lnTo>
                  <a:lnTo>
                    <a:pt x="0" y="150"/>
                  </a:lnTo>
                  <a:lnTo>
                    <a:pt x="1" y="153"/>
                  </a:lnTo>
                  <a:lnTo>
                    <a:pt x="4" y="154"/>
                  </a:lnTo>
                  <a:lnTo>
                    <a:pt x="7" y="156"/>
                  </a:lnTo>
                  <a:lnTo>
                    <a:pt x="9" y="154"/>
                  </a:lnTo>
                  <a:lnTo>
                    <a:pt x="11" y="153"/>
                  </a:lnTo>
                  <a:lnTo>
                    <a:pt x="11" y="150"/>
                  </a:lnTo>
                  <a:lnTo>
                    <a:pt x="11" y="150"/>
                  </a:lnTo>
                  <a:lnTo>
                    <a:pt x="14" y="133"/>
                  </a:lnTo>
                  <a:lnTo>
                    <a:pt x="20" y="116"/>
                  </a:lnTo>
                  <a:lnTo>
                    <a:pt x="31" y="81"/>
                  </a:lnTo>
                  <a:lnTo>
                    <a:pt x="31" y="81"/>
                  </a:lnTo>
                  <a:lnTo>
                    <a:pt x="45" y="45"/>
                  </a:lnTo>
                  <a:lnTo>
                    <a:pt x="50" y="25"/>
                  </a:lnTo>
                  <a:lnTo>
                    <a:pt x="56" y="7"/>
                  </a:lnTo>
                  <a:lnTo>
                    <a:pt x="56" y="7"/>
                  </a:lnTo>
                  <a:lnTo>
                    <a:pt x="58" y="4"/>
                  </a:lnTo>
                  <a:lnTo>
                    <a:pt x="56" y="3"/>
                  </a:lnTo>
                  <a:lnTo>
                    <a:pt x="55" y="0"/>
                  </a:lnTo>
                  <a:lnTo>
                    <a:pt x="54" y="0"/>
                  </a:lnTo>
                  <a:lnTo>
                    <a:pt x="48" y="0"/>
                  </a:lnTo>
                  <a:lnTo>
                    <a:pt x="47" y="1"/>
                  </a:lnTo>
                  <a:lnTo>
                    <a:pt x="46" y="3"/>
                  </a:lnTo>
                  <a:lnTo>
                    <a:pt x="4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23" name="Freeform 1235"/>
            <p:cNvSpPr/>
            <p:nvPr/>
          </p:nvSpPr>
          <p:spPr bwMode="auto">
            <a:xfrm>
              <a:off x="5483226" y="2393950"/>
              <a:ext cx="31750" cy="87313"/>
            </a:xfrm>
            <a:custGeom>
              <a:avLst/>
              <a:gdLst/>
              <a:ahLst/>
              <a:cxnLst>
                <a:cxn ang="0">
                  <a:pos x="68" y="4"/>
                </a:cxn>
                <a:cxn ang="0">
                  <a:pos x="68" y="4"/>
                </a:cxn>
                <a:cxn ang="0">
                  <a:pos x="57" y="31"/>
                </a:cxn>
                <a:cxn ang="0">
                  <a:pos x="45" y="55"/>
                </a:cxn>
                <a:cxn ang="0">
                  <a:pos x="35" y="82"/>
                </a:cxn>
                <a:cxn ang="0">
                  <a:pos x="25" y="106"/>
                </a:cxn>
                <a:cxn ang="0">
                  <a:pos x="14" y="133"/>
                </a:cxn>
                <a:cxn ang="0">
                  <a:pos x="6" y="160"/>
                </a:cxn>
                <a:cxn ang="0">
                  <a:pos x="1" y="186"/>
                </a:cxn>
                <a:cxn ang="0">
                  <a:pos x="0" y="201"/>
                </a:cxn>
                <a:cxn ang="0">
                  <a:pos x="0" y="215"/>
                </a:cxn>
                <a:cxn ang="0">
                  <a:pos x="0" y="215"/>
                </a:cxn>
                <a:cxn ang="0">
                  <a:pos x="0" y="218"/>
                </a:cxn>
                <a:cxn ang="0">
                  <a:pos x="1" y="219"/>
                </a:cxn>
                <a:cxn ang="0">
                  <a:pos x="5" y="220"/>
                </a:cxn>
                <a:cxn ang="0">
                  <a:pos x="9" y="219"/>
                </a:cxn>
                <a:cxn ang="0">
                  <a:pos x="10" y="218"/>
                </a:cxn>
                <a:cxn ang="0">
                  <a:pos x="10" y="215"/>
                </a:cxn>
                <a:cxn ang="0">
                  <a:pos x="10" y="215"/>
                </a:cxn>
                <a:cxn ang="0">
                  <a:pos x="11" y="201"/>
                </a:cxn>
                <a:cxn ang="0">
                  <a:pos x="13" y="187"/>
                </a:cxn>
                <a:cxn ang="0">
                  <a:pos x="18" y="160"/>
                </a:cxn>
                <a:cxn ang="0">
                  <a:pos x="26" y="134"/>
                </a:cxn>
                <a:cxn ang="0">
                  <a:pos x="35" y="109"/>
                </a:cxn>
                <a:cxn ang="0">
                  <a:pos x="45" y="83"/>
                </a:cxn>
                <a:cxn ang="0">
                  <a:pos x="57" y="58"/>
                </a:cxn>
                <a:cxn ang="0">
                  <a:pos x="68" y="33"/>
                </a:cxn>
                <a:cxn ang="0">
                  <a:pos x="79" y="7"/>
                </a:cxn>
                <a:cxn ang="0">
                  <a:pos x="79" y="7"/>
                </a:cxn>
                <a:cxn ang="0">
                  <a:pos x="79" y="4"/>
                </a:cxn>
                <a:cxn ang="0">
                  <a:pos x="78" y="3"/>
                </a:cxn>
                <a:cxn ang="0">
                  <a:pos x="77" y="2"/>
                </a:cxn>
                <a:cxn ang="0">
                  <a:pos x="76" y="0"/>
                </a:cxn>
                <a:cxn ang="0">
                  <a:pos x="72" y="0"/>
                </a:cxn>
                <a:cxn ang="0">
                  <a:pos x="69" y="2"/>
                </a:cxn>
                <a:cxn ang="0">
                  <a:pos x="68" y="4"/>
                </a:cxn>
                <a:cxn ang="0">
                  <a:pos x="68" y="4"/>
                </a:cxn>
              </a:cxnLst>
              <a:rect l="0" t="0" r="r" b="b"/>
              <a:pathLst>
                <a:path w="79" h="220">
                  <a:moveTo>
                    <a:pt x="68" y="4"/>
                  </a:moveTo>
                  <a:lnTo>
                    <a:pt x="68" y="4"/>
                  </a:lnTo>
                  <a:lnTo>
                    <a:pt x="57" y="31"/>
                  </a:lnTo>
                  <a:lnTo>
                    <a:pt x="45" y="55"/>
                  </a:lnTo>
                  <a:lnTo>
                    <a:pt x="35" y="82"/>
                  </a:lnTo>
                  <a:lnTo>
                    <a:pt x="25" y="106"/>
                  </a:lnTo>
                  <a:lnTo>
                    <a:pt x="14" y="133"/>
                  </a:lnTo>
                  <a:lnTo>
                    <a:pt x="6" y="160"/>
                  </a:lnTo>
                  <a:lnTo>
                    <a:pt x="1" y="186"/>
                  </a:lnTo>
                  <a:lnTo>
                    <a:pt x="0" y="201"/>
                  </a:lnTo>
                  <a:lnTo>
                    <a:pt x="0" y="215"/>
                  </a:lnTo>
                  <a:lnTo>
                    <a:pt x="0" y="215"/>
                  </a:lnTo>
                  <a:lnTo>
                    <a:pt x="0" y="218"/>
                  </a:lnTo>
                  <a:lnTo>
                    <a:pt x="1" y="219"/>
                  </a:lnTo>
                  <a:lnTo>
                    <a:pt x="5" y="220"/>
                  </a:lnTo>
                  <a:lnTo>
                    <a:pt x="9" y="219"/>
                  </a:lnTo>
                  <a:lnTo>
                    <a:pt x="10" y="218"/>
                  </a:lnTo>
                  <a:lnTo>
                    <a:pt x="10" y="215"/>
                  </a:lnTo>
                  <a:lnTo>
                    <a:pt x="10" y="215"/>
                  </a:lnTo>
                  <a:lnTo>
                    <a:pt x="11" y="201"/>
                  </a:lnTo>
                  <a:lnTo>
                    <a:pt x="13" y="187"/>
                  </a:lnTo>
                  <a:lnTo>
                    <a:pt x="18" y="160"/>
                  </a:lnTo>
                  <a:lnTo>
                    <a:pt x="26" y="134"/>
                  </a:lnTo>
                  <a:lnTo>
                    <a:pt x="35" y="109"/>
                  </a:lnTo>
                  <a:lnTo>
                    <a:pt x="45" y="83"/>
                  </a:lnTo>
                  <a:lnTo>
                    <a:pt x="57" y="58"/>
                  </a:lnTo>
                  <a:lnTo>
                    <a:pt x="68" y="33"/>
                  </a:lnTo>
                  <a:lnTo>
                    <a:pt x="79" y="7"/>
                  </a:lnTo>
                  <a:lnTo>
                    <a:pt x="79" y="7"/>
                  </a:lnTo>
                  <a:lnTo>
                    <a:pt x="79" y="4"/>
                  </a:lnTo>
                  <a:lnTo>
                    <a:pt x="78" y="3"/>
                  </a:lnTo>
                  <a:lnTo>
                    <a:pt x="77" y="2"/>
                  </a:lnTo>
                  <a:lnTo>
                    <a:pt x="76" y="0"/>
                  </a:lnTo>
                  <a:lnTo>
                    <a:pt x="72" y="0"/>
                  </a:lnTo>
                  <a:lnTo>
                    <a:pt x="69" y="2"/>
                  </a:lnTo>
                  <a:lnTo>
                    <a:pt x="68" y="4"/>
                  </a:lnTo>
                  <a:lnTo>
                    <a:pt x="6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24" name="Freeform 1236"/>
            <p:cNvSpPr/>
            <p:nvPr/>
          </p:nvSpPr>
          <p:spPr bwMode="auto">
            <a:xfrm>
              <a:off x="5511801" y="2351088"/>
              <a:ext cx="36513" cy="106363"/>
            </a:xfrm>
            <a:custGeom>
              <a:avLst/>
              <a:gdLst/>
              <a:ahLst/>
              <a:cxnLst>
                <a:cxn ang="0">
                  <a:pos x="79" y="2"/>
                </a:cxn>
                <a:cxn ang="0">
                  <a:pos x="79" y="2"/>
                </a:cxn>
                <a:cxn ang="0">
                  <a:pos x="68" y="37"/>
                </a:cxn>
                <a:cxn ang="0">
                  <a:pos x="57" y="71"/>
                </a:cxn>
                <a:cxn ang="0">
                  <a:pos x="47" y="107"/>
                </a:cxn>
                <a:cxn ang="0">
                  <a:pos x="36" y="142"/>
                </a:cxn>
                <a:cxn ang="0">
                  <a:pos x="36" y="142"/>
                </a:cxn>
                <a:cxn ang="0">
                  <a:pos x="26" y="177"/>
                </a:cxn>
                <a:cxn ang="0">
                  <a:pos x="19" y="194"/>
                </a:cxn>
                <a:cxn ang="0">
                  <a:pos x="13" y="211"/>
                </a:cxn>
                <a:cxn ang="0">
                  <a:pos x="13" y="211"/>
                </a:cxn>
                <a:cxn ang="0">
                  <a:pos x="7" y="223"/>
                </a:cxn>
                <a:cxn ang="0">
                  <a:pos x="4" y="235"/>
                </a:cxn>
                <a:cxn ang="0">
                  <a:pos x="1" y="247"/>
                </a:cxn>
                <a:cxn ang="0">
                  <a:pos x="0" y="260"/>
                </a:cxn>
                <a:cxn ang="0">
                  <a:pos x="0" y="260"/>
                </a:cxn>
                <a:cxn ang="0">
                  <a:pos x="0" y="261"/>
                </a:cxn>
                <a:cxn ang="0">
                  <a:pos x="1" y="264"/>
                </a:cxn>
                <a:cxn ang="0">
                  <a:pos x="2" y="265"/>
                </a:cxn>
                <a:cxn ang="0">
                  <a:pos x="5" y="265"/>
                </a:cxn>
                <a:cxn ang="0">
                  <a:pos x="9" y="264"/>
                </a:cxn>
                <a:cxn ang="0">
                  <a:pos x="10" y="261"/>
                </a:cxn>
                <a:cxn ang="0">
                  <a:pos x="11" y="260"/>
                </a:cxn>
                <a:cxn ang="0">
                  <a:pos x="11" y="260"/>
                </a:cxn>
                <a:cxn ang="0">
                  <a:pos x="11" y="251"/>
                </a:cxn>
                <a:cxn ang="0">
                  <a:pos x="14" y="243"/>
                </a:cxn>
                <a:cxn ang="0">
                  <a:pos x="19" y="228"/>
                </a:cxn>
                <a:cxn ang="0">
                  <a:pos x="24" y="215"/>
                </a:cxn>
                <a:cxn ang="0">
                  <a:pos x="30" y="200"/>
                </a:cxn>
                <a:cxn ang="0">
                  <a:pos x="30" y="200"/>
                </a:cxn>
                <a:cxn ang="0">
                  <a:pos x="40" y="167"/>
                </a:cxn>
                <a:cxn ang="0">
                  <a:pos x="51" y="136"/>
                </a:cxn>
                <a:cxn ang="0">
                  <a:pos x="51" y="136"/>
                </a:cxn>
                <a:cxn ang="0">
                  <a:pos x="61" y="103"/>
                </a:cxn>
                <a:cxn ang="0">
                  <a:pos x="70" y="70"/>
                </a:cxn>
                <a:cxn ang="0">
                  <a:pos x="79" y="37"/>
                </a:cxn>
                <a:cxn ang="0">
                  <a:pos x="91" y="6"/>
                </a:cxn>
                <a:cxn ang="0">
                  <a:pos x="91" y="6"/>
                </a:cxn>
                <a:cxn ang="0">
                  <a:pos x="91" y="3"/>
                </a:cxn>
                <a:cxn ang="0">
                  <a:pos x="90" y="1"/>
                </a:cxn>
                <a:cxn ang="0">
                  <a:pos x="89" y="0"/>
                </a:cxn>
                <a:cxn ang="0">
                  <a:pos x="87" y="0"/>
                </a:cxn>
                <a:cxn ang="0">
                  <a:pos x="83" y="0"/>
                </a:cxn>
                <a:cxn ang="0">
                  <a:pos x="81" y="1"/>
                </a:cxn>
                <a:cxn ang="0">
                  <a:pos x="79" y="2"/>
                </a:cxn>
                <a:cxn ang="0">
                  <a:pos x="79" y="2"/>
                </a:cxn>
              </a:cxnLst>
              <a:rect l="0" t="0" r="r" b="b"/>
              <a:pathLst>
                <a:path w="91" h="265">
                  <a:moveTo>
                    <a:pt x="79" y="2"/>
                  </a:moveTo>
                  <a:lnTo>
                    <a:pt x="79" y="2"/>
                  </a:lnTo>
                  <a:lnTo>
                    <a:pt x="68" y="37"/>
                  </a:lnTo>
                  <a:lnTo>
                    <a:pt x="57" y="71"/>
                  </a:lnTo>
                  <a:lnTo>
                    <a:pt x="47" y="107"/>
                  </a:lnTo>
                  <a:lnTo>
                    <a:pt x="36" y="142"/>
                  </a:lnTo>
                  <a:lnTo>
                    <a:pt x="36" y="142"/>
                  </a:lnTo>
                  <a:lnTo>
                    <a:pt x="26" y="177"/>
                  </a:lnTo>
                  <a:lnTo>
                    <a:pt x="19" y="194"/>
                  </a:lnTo>
                  <a:lnTo>
                    <a:pt x="13" y="211"/>
                  </a:lnTo>
                  <a:lnTo>
                    <a:pt x="13" y="211"/>
                  </a:lnTo>
                  <a:lnTo>
                    <a:pt x="7" y="223"/>
                  </a:lnTo>
                  <a:lnTo>
                    <a:pt x="4" y="235"/>
                  </a:lnTo>
                  <a:lnTo>
                    <a:pt x="1" y="247"/>
                  </a:lnTo>
                  <a:lnTo>
                    <a:pt x="0" y="260"/>
                  </a:lnTo>
                  <a:lnTo>
                    <a:pt x="0" y="260"/>
                  </a:lnTo>
                  <a:lnTo>
                    <a:pt x="0" y="261"/>
                  </a:lnTo>
                  <a:lnTo>
                    <a:pt x="1" y="264"/>
                  </a:lnTo>
                  <a:lnTo>
                    <a:pt x="2" y="265"/>
                  </a:lnTo>
                  <a:lnTo>
                    <a:pt x="5" y="265"/>
                  </a:lnTo>
                  <a:lnTo>
                    <a:pt x="9" y="264"/>
                  </a:lnTo>
                  <a:lnTo>
                    <a:pt x="10" y="261"/>
                  </a:lnTo>
                  <a:lnTo>
                    <a:pt x="11" y="260"/>
                  </a:lnTo>
                  <a:lnTo>
                    <a:pt x="11" y="260"/>
                  </a:lnTo>
                  <a:lnTo>
                    <a:pt x="11" y="251"/>
                  </a:lnTo>
                  <a:lnTo>
                    <a:pt x="14" y="243"/>
                  </a:lnTo>
                  <a:lnTo>
                    <a:pt x="19" y="228"/>
                  </a:lnTo>
                  <a:lnTo>
                    <a:pt x="24" y="215"/>
                  </a:lnTo>
                  <a:lnTo>
                    <a:pt x="30" y="200"/>
                  </a:lnTo>
                  <a:lnTo>
                    <a:pt x="30" y="200"/>
                  </a:lnTo>
                  <a:lnTo>
                    <a:pt x="40" y="167"/>
                  </a:lnTo>
                  <a:lnTo>
                    <a:pt x="51" y="136"/>
                  </a:lnTo>
                  <a:lnTo>
                    <a:pt x="51" y="136"/>
                  </a:lnTo>
                  <a:lnTo>
                    <a:pt x="61" y="103"/>
                  </a:lnTo>
                  <a:lnTo>
                    <a:pt x="70" y="70"/>
                  </a:lnTo>
                  <a:lnTo>
                    <a:pt x="79" y="37"/>
                  </a:lnTo>
                  <a:lnTo>
                    <a:pt x="91" y="6"/>
                  </a:lnTo>
                  <a:lnTo>
                    <a:pt x="91" y="6"/>
                  </a:lnTo>
                  <a:lnTo>
                    <a:pt x="91" y="3"/>
                  </a:lnTo>
                  <a:lnTo>
                    <a:pt x="90" y="1"/>
                  </a:lnTo>
                  <a:lnTo>
                    <a:pt x="89" y="0"/>
                  </a:lnTo>
                  <a:lnTo>
                    <a:pt x="87" y="0"/>
                  </a:lnTo>
                  <a:lnTo>
                    <a:pt x="83" y="0"/>
                  </a:lnTo>
                  <a:lnTo>
                    <a:pt x="81" y="1"/>
                  </a:lnTo>
                  <a:lnTo>
                    <a:pt x="79" y="2"/>
                  </a:lnTo>
                  <a:lnTo>
                    <a:pt x="7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25" name="Freeform 1237"/>
            <p:cNvSpPr/>
            <p:nvPr/>
          </p:nvSpPr>
          <p:spPr bwMode="auto">
            <a:xfrm>
              <a:off x="5543551" y="2314575"/>
              <a:ext cx="33338" cy="103188"/>
            </a:xfrm>
            <a:custGeom>
              <a:avLst/>
              <a:gdLst/>
              <a:ahLst/>
              <a:cxnLst>
                <a:cxn ang="0">
                  <a:pos x="72" y="4"/>
                </a:cxn>
                <a:cxn ang="0">
                  <a:pos x="72" y="4"/>
                </a:cxn>
                <a:cxn ang="0">
                  <a:pos x="55" y="65"/>
                </a:cxn>
                <a:cxn ang="0">
                  <a:pos x="45" y="95"/>
                </a:cxn>
                <a:cxn ang="0">
                  <a:pos x="34" y="126"/>
                </a:cxn>
                <a:cxn ang="0">
                  <a:pos x="34" y="126"/>
                </a:cxn>
                <a:cxn ang="0">
                  <a:pos x="23" y="156"/>
                </a:cxn>
                <a:cxn ang="0">
                  <a:pos x="12" y="187"/>
                </a:cxn>
                <a:cxn ang="0">
                  <a:pos x="8" y="203"/>
                </a:cxn>
                <a:cxn ang="0">
                  <a:pos x="4" y="220"/>
                </a:cxn>
                <a:cxn ang="0">
                  <a:pos x="2" y="235"/>
                </a:cxn>
                <a:cxn ang="0">
                  <a:pos x="0" y="252"/>
                </a:cxn>
                <a:cxn ang="0">
                  <a:pos x="0" y="252"/>
                </a:cxn>
                <a:cxn ang="0">
                  <a:pos x="0" y="255"/>
                </a:cxn>
                <a:cxn ang="0">
                  <a:pos x="2" y="256"/>
                </a:cxn>
                <a:cxn ang="0">
                  <a:pos x="6" y="258"/>
                </a:cxn>
                <a:cxn ang="0">
                  <a:pos x="10" y="256"/>
                </a:cxn>
                <a:cxn ang="0">
                  <a:pos x="11" y="255"/>
                </a:cxn>
                <a:cxn ang="0">
                  <a:pos x="12" y="252"/>
                </a:cxn>
                <a:cxn ang="0">
                  <a:pos x="12" y="252"/>
                </a:cxn>
                <a:cxn ang="0">
                  <a:pos x="14" y="235"/>
                </a:cxn>
                <a:cxn ang="0">
                  <a:pos x="16" y="218"/>
                </a:cxn>
                <a:cxn ang="0">
                  <a:pos x="20" y="201"/>
                </a:cxn>
                <a:cxn ang="0">
                  <a:pos x="24" y="184"/>
                </a:cxn>
                <a:cxn ang="0">
                  <a:pos x="36" y="152"/>
                </a:cxn>
                <a:cxn ang="0">
                  <a:pos x="50" y="119"/>
                </a:cxn>
                <a:cxn ang="0">
                  <a:pos x="50" y="119"/>
                </a:cxn>
                <a:cxn ang="0">
                  <a:pos x="61" y="92"/>
                </a:cxn>
                <a:cxn ang="0">
                  <a:pos x="68" y="64"/>
                </a:cxn>
                <a:cxn ang="0">
                  <a:pos x="84" y="7"/>
                </a:cxn>
                <a:cxn ang="0">
                  <a:pos x="84" y="7"/>
                </a:cxn>
                <a:cxn ang="0">
                  <a:pos x="84" y="4"/>
                </a:cxn>
                <a:cxn ang="0">
                  <a:pos x="83" y="3"/>
                </a:cxn>
                <a:cxn ang="0">
                  <a:pos x="80" y="0"/>
                </a:cxn>
                <a:cxn ang="0">
                  <a:pos x="75" y="0"/>
                </a:cxn>
                <a:cxn ang="0">
                  <a:pos x="74" y="1"/>
                </a:cxn>
                <a:cxn ang="0">
                  <a:pos x="72" y="4"/>
                </a:cxn>
                <a:cxn ang="0">
                  <a:pos x="72" y="4"/>
                </a:cxn>
              </a:cxnLst>
              <a:rect l="0" t="0" r="r" b="b"/>
              <a:pathLst>
                <a:path w="84" h="258">
                  <a:moveTo>
                    <a:pt x="72" y="4"/>
                  </a:moveTo>
                  <a:lnTo>
                    <a:pt x="72" y="4"/>
                  </a:lnTo>
                  <a:lnTo>
                    <a:pt x="55" y="65"/>
                  </a:lnTo>
                  <a:lnTo>
                    <a:pt x="45" y="95"/>
                  </a:lnTo>
                  <a:lnTo>
                    <a:pt x="34" y="126"/>
                  </a:lnTo>
                  <a:lnTo>
                    <a:pt x="34" y="126"/>
                  </a:lnTo>
                  <a:lnTo>
                    <a:pt x="23" y="156"/>
                  </a:lnTo>
                  <a:lnTo>
                    <a:pt x="12" y="187"/>
                  </a:lnTo>
                  <a:lnTo>
                    <a:pt x="8" y="203"/>
                  </a:lnTo>
                  <a:lnTo>
                    <a:pt x="4" y="220"/>
                  </a:lnTo>
                  <a:lnTo>
                    <a:pt x="2" y="235"/>
                  </a:lnTo>
                  <a:lnTo>
                    <a:pt x="0" y="252"/>
                  </a:lnTo>
                  <a:lnTo>
                    <a:pt x="0" y="252"/>
                  </a:lnTo>
                  <a:lnTo>
                    <a:pt x="0" y="255"/>
                  </a:lnTo>
                  <a:lnTo>
                    <a:pt x="2" y="256"/>
                  </a:lnTo>
                  <a:lnTo>
                    <a:pt x="6" y="258"/>
                  </a:lnTo>
                  <a:lnTo>
                    <a:pt x="10" y="256"/>
                  </a:lnTo>
                  <a:lnTo>
                    <a:pt x="11" y="255"/>
                  </a:lnTo>
                  <a:lnTo>
                    <a:pt x="12" y="252"/>
                  </a:lnTo>
                  <a:lnTo>
                    <a:pt x="12" y="252"/>
                  </a:lnTo>
                  <a:lnTo>
                    <a:pt x="14" y="235"/>
                  </a:lnTo>
                  <a:lnTo>
                    <a:pt x="16" y="218"/>
                  </a:lnTo>
                  <a:lnTo>
                    <a:pt x="20" y="201"/>
                  </a:lnTo>
                  <a:lnTo>
                    <a:pt x="24" y="184"/>
                  </a:lnTo>
                  <a:lnTo>
                    <a:pt x="36" y="152"/>
                  </a:lnTo>
                  <a:lnTo>
                    <a:pt x="50" y="119"/>
                  </a:lnTo>
                  <a:lnTo>
                    <a:pt x="50" y="119"/>
                  </a:lnTo>
                  <a:lnTo>
                    <a:pt x="61" y="92"/>
                  </a:lnTo>
                  <a:lnTo>
                    <a:pt x="68" y="64"/>
                  </a:lnTo>
                  <a:lnTo>
                    <a:pt x="84" y="7"/>
                  </a:lnTo>
                  <a:lnTo>
                    <a:pt x="84" y="7"/>
                  </a:lnTo>
                  <a:lnTo>
                    <a:pt x="84" y="4"/>
                  </a:lnTo>
                  <a:lnTo>
                    <a:pt x="83" y="3"/>
                  </a:lnTo>
                  <a:lnTo>
                    <a:pt x="80" y="0"/>
                  </a:lnTo>
                  <a:lnTo>
                    <a:pt x="75" y="0"/>
                  </a:lnTo>
                  <a:lnTo>
                    <a:pt x="74" y="1"/>
                  </a:lnTo>
                  <a:lnTo>
                    <a:pt x="72" y="4"/>
                  </a:lnTo>
                  <a:lnTo>
                    <a:pt x="72"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26" name="Freeform 1238"/>
            <p:cNvSpPr/>
            <p:nvPr/>
          </p:nvSpPr>
          <p:spPr bwMode="auto">
            <a:xfrm>
              <a:off x="5575301" y="2312988"/>
              <a:ext cx="30163" cy="82550"/>
            </a:xfrm>
            <a:custGeom>
              <a:avLst/>
              <a:gdLst/>
              <a:ahLst/>
              <a:cxnLst>
                <a:cxn ang="0">
                  <a:pos x="66" y="3"/>
                </a:cxn>
                <a:cxn ang="0">
                  <a:pos x="66" y="3"/>
                </a:cxn>
                <a:cxn ang="0">
                  <a:pos x="56" y="25"/>
                </a:cxn>
                <a:cxn ang="0">
                  <a:pos x="49" y="49"/>
                </a:cxn>
                <a:cxn ang="0">
                  <a:pos x="36" y="97"/>
                </a:cxn>
                <a:cxn ang="0">
                  <a:pos x="36" y="97"/>
                </a:cxn>
                <a:cxn ang="0">
                  <a:pos x="26" y="123"/>
                </a:cxn>
                <a:cxn ang="0">
                  <a:pos x="19" y="149"/>
                </a:cxn>
                <a:cxn ang="0">
                  <a:pos x="19" y="149"/>
                </a:cxn>
                <a:cxn ang="0">
                  <a:pos x="12" y="177"/>
                </a:cxn>
                <a:cxn ang="0">
                  <a:pos x="8" y="191"/>
                </a:cxn>
                <a:cxn ang="0">
                  <a:pos x="2" y="204"/>
                </a:cxn>
                <a:cxn ang="0">
                  <a:pos x="2" y="204"/>
                </a:cxn>
                <a:cxn ang="0">
                  <a:pos x="0" y="207"/>
                </a:cxn>
                <a:cxn ang="0">
                  <a:pos x="0" y="208"/>
                </a:cxn>
                <a:cxn ang="0">
                  <a:pos x="3" y="212"/>
                </a:cxn>
                <a:cxn ang="0">
                  <a:pos x="7" y="212"/>
                </a:cxn>
                <a:cxn ang="0">
                  <a:pos x="9" y="212"/>
                </a:cxn>
                <a:cxn ang="0">
                  <a:pos x="11" y="209"/>
                </a:cxn>
                <a:cxn ang="0">
                  <a:pos x="11" y="209"/>
                </a:cxn>
                <a:cxn ang="0">
                  <a:pos x="16" y="200"/>
                </a:cxn>
                <a:cxn ang="0">
                  <a:pos x="20" y="190"/>
                </a:cxn>
                <a:cxn ang="0">
                  <a:pos x="26" y="169"/>
                </a:cxn>
                <a:cxn ang="0">
                  <a:pos x="32" y="148"/>
                </a:cxn>
                <a:cxn ang="0">
                  <a:pos x="37" y="127"/>
                </a:cxn>
                <a:cxn ang="0">
                  <a:pos x="37" y="127"/>
                </a:cxn>
                <a:cxn ang="0">
                  <a:pos x="47" y="97"/>
                </a:cxn>
                <a:cxn ang="0">
                  <a:pos x="55" y="67"/>
                </a:cxn>
                <a:cxn ang="0">
                  <a:pos x="64" y="38"/>
                </a:cxn>
                <a:cxn ang="0">
                  <a:pos x="76" y="8"/>
                </a:cxn>
                <a:cxn ang="0">
                  <a:pos x="76" y="8"/>
                </a:cxn>
                <a:cxn ang="0">
                  <a:pos x="76" y="5"/>
                </a:cxn>
                <a:cxn ang="0">
                  <a:pos x="76" y="4"/>
                </a:cxn>
                <a:cxn ang="0">
                  <a:pos x="73" y="0"/>
                </a:cxn>
                <a:cxn ang="0">
                  <a:pos x="71" y="0"/>
                </a:cxn>
                <a:cxn ang="0">
                  <a:pos x="70" y="0"/>
                </a:cxn>
                <a:cxn ang="0">
                  <a:pos x="67" y="0"/>
                </a:cxn>
                <a:cxn ang="0">
                  <a:pos x="66" y="3"/>
                </a:cxn>
                <a:cxn ang="0">
                  <a:pos x="66" y="3"/>
                </a:cxn>
              </a:cxnLst>
              <a:rect l="0" t="0" r="r" b="b"/>
              <a:pathLst>
                <a:path w="76" h="212">
                  <a:moveTo>
                    <a:pt x="66" y="3"/>
                  </a:moveTo>
                  <a:lnTo>
                    <a:pt x="66" y="3"/>
                  </a:lnTo>
                  <a:lnTo>
                    <a:pt x="56" y="25"/>
                  </a:lnTo>
                  <a:lnTo>
                    <a:pt x="49" y="49"/>
                  </a:lnTo>
                  <a:lnTo>
                    <a:pt x="36" y="97"/>
                  </a:lnTo>
                  <a:lnTo>
                    <a:pt x="36" y="97"/>
                  </a:lnTo>
                  <a:lnTo>
                    <a:pt x="26" y="123"/>
                  </a:lnTo>
                  <a:lnTo>
                    <a:pt x="19" y="149"/>
                  </a:lnTo>
                  <a:lnTo>
                    <a:pt x="19" y="149"/>
                  </a:lnTo>
                  <a:lnTo>
                    <a:pt x="12" y="177"/>
                  </a:lnTo>
                  <a:lnTo>
                    <a:pt x="8" y="191"/>
                  </a:lnTo>
                  <a:lnTo>
                    <a:pt x="2" y="204"/>
                  </a:lnTo>
                  <a:lnTo>
                    <a:pt x="2" y="204"/>
                  </a:lnTo>
                  <a:lnTo>
                    <a:pt x="0" y="207"/>
                  </a:lnTo>
                  <a:lnTo>
                    <a:pt x="0" y="208"/>
                  </a:lnTo>
                  <a:lnTo>
                    <a:pt x="3" y="212"/>
                  </a:lnTo>
                  <a:lnTo>
                    <a:pt x="7" y="212"/>
                  </a:lnTo>
                  <a:lnTo>
                    <a:pt x="9" y="212"/>
                  </a:lnTo>
                  <a:lnTo>
                    <a:pt x="11" y="209"/>
                  </a:lnTo>
                  <a:lnTo>
                    <a:pt x="11" y="209"/>
                  </a:lnTo>
                  <a:lnTo>
                    <a:pt x="16" y="200"/>
                  </a:lnTo>
                  <a:lnTo>
                    <a:pt x="20" y="190"/>
                  </a:lnTo>
                  <a:lnTo>
                    <a:pt x="26" y="169"/>
                  </a:lnTo>
                  <a:lnTo>
                    <a:pt x="32" y="148"/>
                  </a:lnTo>
                  <a:lnTo>
                    <a:pt x="37" y="127"/>
                  </a:lnTo>
                  <a:lnTo>
                    <a:pt x="37" y="127"/>
                  </a:lnTo>
                  <a:lnTo>
                    <a:pt x="47" y="97"/>
                  </a:lnTo>
                  <a:lnTo>
                    <a:pt x="55" y="67"/>
                  </a:lnTo>
                  <a:lnTo>
                    <a:pt x="64" y="38"/>
                  </a:lnTo>
                  <a:lnTo>
                    <a:pt x="76" y="8"/>
                  </a:lnTo>
                  <a:lnTo>
                    <a:pt x="76" y="8"/>
                  </a:lnTo>
                  <a:lnTo>
                    <a:pt x="76" y="5"/>
                  </a:lnTo>
                  <a:lnTo>
                    <a:pt x="76" y="4"/>
                  </a:lnTo>
                  <a:lnTo>
                    <a:pt x="73" y="0"/>
                  </a:lnTo>
                  <a:lnTo>
                    <a:pt x="71" y="0"/>
                  </a:lnTo>
                  <a:lnTo>
                    <a:pt x="70" y="0"/>
                  </a:lnTo>
                  <a:lnTo>
                    <a:pt x="67" y="0"/>
                  </a:lnTo>
                  <a:lnTo>
                    <a:pt x="66" y="3"/>
                  </a:lnTo>
                  <a:lnTo>
                    <a:pt x="6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27" name="Freeform 1239"/>
            <p:cNvSpPr/>
            <p:nvPr/>
          </p:nvSpPr>
          <p:spPr bwMode="auto">
            <a:xfrm>
              <a:off x="5608638" y="2317750"/>
              <a:ext cx="22225" cy="71438"/>
            </a:xfrm>
            <a:custGeom>
              <a:avLst/>
              <a:gdLst/>
              <a:ahLst/>
              <a:cxnLst>
                <a:cxn ang="0">
                  <a:pos x="46" y="2"/>
                </a:cxn>
                <a:cxn ang="0">
                  <a:pos x="46" y="2"/>
                </a:cxn>
                <a:cxn ang="0">
                  <a:pos x="33" y="44"/>
                </a:cxn>
                <a:cxn ang="0">
                  <a:pos x="20" y="86"/>
                </a:cxn>
                <a:cxn ang="0">
                  <a:pos x="8" y="128"/>
                </a:cxn>
                <a:cxn ang="0">
                  <a:pos x="4" y="149"/>
                </a:cxn>
                <a:cxn ang="0">
                  <a:pos x="0" y="170"/>
                </a:cxn>
                <a:cxn ang="0">
                  <a:pos x="0" y="170"/>
                </a:cxn>
                <a:cxn ang="0">
                  <a:pos x="0" y="172"/>
                </a:cxn>
                <a:cxn ang="0">
                  <a:pos x="1" y="175"/>
                </a:cxn>
                <a:cxn ang="0">
                  <a:pos x="5" y="178"/>
                </a:cxn>
                <a:cxn ang="0">
                  <a:pos x="6" y="178"/>
                </a:cxn>
                <a:cxn ang="0">
                  <a:pos x="9" y="178"/>
                </a:cxn>
                <a:cxn ang="0">
                  <a:pos x="10" y="176"/>
                </a:cxn>
                <a:cxn ang="0">
                  <a:pos x="12" y="174"/>
                </a:cxn>
                <a:cxn ang="0">
                  <a:pos x="12" y="174"/>
                </a:cxn>
                <a:cxn ang="0">
                  <a:pos x="14" y="152"/>
                </a:cxn>
                <a:cxn ang="0">
                  <a:pos x="20" y="131"/>
                </a:cxn>
                <a:cxn ang="0">
                  <a:pos x="30" y="89"/>
                </a:cxn>
                <a:cxn ang="0">
                  <a:pos x="43" y="47"/>
                </a:cxn>
                <a:cxn ang="0">
                  <a:pos x="58" y="6"/>
                </a:cxn>
                <a:cxn ang="0">
                  <a:pos x="58" y="6"/>
                </a:cxn>
                <a:cxn ang="0">
                  <a:pos x="58" y="4"/>
                </a:cxn>
                <a:cxn ang="0">
                  <a:pos x="56" y="1"/>
                </a:cxn>
                <a:cxn ang="0">
                  <a:pos x="54" y="0"/>
                </a:cxn>
                <a:cxn ang="0">
                  <a:pos x="48" y="0"/>
                </a:cxn>
                <a:cxn ang="0">
                  <a:pos x="47" y="1"/>
                </a:cxn>
                <a:cxn ang="0">
                  <a:pos x="46" y="2"/>
                </a:cxn>
                <a:cxn ang="0">
                  <a:pos x="46" y="2"/>
                </a:cxn>
              </a:cxnLst>
              <a:rect l="0" t="0" r="r" b="b"/>
              <a:pathLst>
                <a:path w="58" h="178">
                  <a:moveTo>
                    <a:pt x="46" y="2"/>
                  </a:moveTo>
                  <a:lnTo>
                    <a:pt x="46" y="2"/>
                  </a:lnTo>
                  <a:lnTo>
                    <a:pt x="33" y="44"/>
                  </a:lnTo>
                  <a:lnTo>
                    <a:pt x="20" y="86"/>
                  </a:lnTo>
                  <a:lnTo>
                    <a:pt x="8" y="128"/>
                  </a:lnTo>
                  <a:lnTo>
                    <a:pt x="4" y="149"/>
                  </a:lnTo>
                  <a:lnTo>
                    <a:pt x="0" y="170"/>
                  </a:lnTo>
                  <a:lnTo>
                    <a:pt x="0" y="170"/>
                  </a:lnTo>
                  <a:lnTo>
                    <a:pt x="0" y="172"/>
                  </a:lnTo>
                  <a:lnTo>
                    <a:pt x="1" y="175"/>
                  </a:lnTo>
                  <a:lnTo>
                    <a:pt x="5" y="178"/>
                  </a:lnTo>
                  <a:lnTo>
                    <a:pt x="6" y="178"/>
                  </a:lnTo>
                  <a:lnTo>
                    <a:pt x="9" y="178"/>
                  </a:lnTo>
                  <a:lnTo>
                    <a:pt x="10" y="176"/>
                  </a:lnTo>
                  <a:lnTo>
                    <a:pt x="12" y="174"/>
                  </a:lnTo>
                  <a:lnTo>
                    <a:pt x="12" y="174"/>
                  </a:lnTo>
                  <a:lnTo>
                    <a:pt x="14" y="152"/>
                  </a:lnTo>
                  <a:lnTo>
                    <a:pt x="20" y="131"/>
                  </a:lnTo>
                  <a:lnTo>
                    <a:pt x="30" y="89"/>
                  </a:lnTo>
                  <a:lnTo>
                    <a:pt x="43" y="47"/>
                  </a:lnTo>
                  <a:lnTo>
                    <a:pt x="58" y="6"/>
                  </a:lnTo>
                  <a:lnTo>
                    <a:pt x="58" y="6"/>
                  </a:lnTo>
                  <a:lnTo>
                    <a:pt x="58" y="4"/>
                  </a:lnTo>
                  <a:lnTo>
                    <a:pt x="56" y="1"/>
                  </a:lnTo>
                  <a:lnTo>
                    <a:pt x="54" y="0"/>
                  </a:lnTo>
                  <a:lnTo>
                    <a:pt x="48" y="0"/>
                  </a:lnTo>
                  <a:lnTo>
                    <a:pt x="47" y="1"/>
                  </a:lnTo>
                  <a:lnTo>
                    <a:pt x="46" y="2"/>
                  </a:lnTo>
                  <a:lnTo>
                    <a:pt x="4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28" name="Freeform 1240"/>
            <p:cNvSpPr/>
            <p:nvPr/>
          </p:nvSpPr>
          <p:spPr bwMode="auto">
            <a:xfrm>
              <a:off x="5632451" y="2319338"/>
              <a:ext cx="26988" cy="80963"/>
            </a:xfrm>
            <a:custGeom>
              <a:avLst/>
              <a:gdLst/>
              <a:ahLst/>
              <a:cxnLst>
                <a:cxn ang="0">
                  <a:pos x="58" y="3"/>
                </a:cxn>
                <a:cxn ang="0">
                  <a:pos x="58" y="3"/>
                </a:cxn>
                <a:cxn ang="0">
                  <a:pos x="53" y="12"/>
                </a:cxn>
                <a:cxn ang="0">
                  <a:pos x="48" y="23"/>
                </a:cxn>
                <a:cxn ang="0">
                  <a:pos x="42" y="42"/>
                </a:cxn>
                <a:cxn ang="0">
                  <a:pos x="37" y="65"/>
                </a:cxn>
                <a:cxn ang="0">
                  <a:pos x="31" y="84"/>
                </a:cxn>
                <a:cxn ang="0">
                  <a:pos x="31" y="84"/>
                </a:cxn>
                <a:cxn ang="0">
                  <a:pos x="21" y="113"/>
                </a:cxn>
                <a:cxn ang="0">
                  <a:pos x="15" y="142"/>
                </a:cxn>
                <a:cxn ang="0">
                  <a:pos x="7" y="170"/>
                </a:cxn>
                <a:cxn ang="0">
                  <a:pos x="0" y="199"/>
                </a:cxn>
                <a:cxn ang="0">
                  <a:pos x="0" y="199"/>
                </a:cxn>
                <a:cxn ang="0">
                  <a:pos x="0" y="202"/>
                </a:cxn>
                <a:cxn ang="0">
                  <a:pos x="0" y="203"/>
                </a:cxn>
                <a:cxn ang="0">
                  <a:pos x="4" y="206"/>
                </a:cxn>
                <a:cxn ang="0">
                  <a:pos x="8" y="206"/>
                </a:cxn>
                <a:cxn ang="0">
                  <a:pos x="10" y="204"/>
                </a:cxn>
                <a:cxn ang="0">
                  <a:pos x="11" y="202"/>
                </a:cxn>
                <a:cxn ang="0">
                  <a:pos x="11" y="202"/>
                </a:cxn>
                <a:cxn ang="0">
                  <a:pos x="25" y="150"/>
                </a:cxn>
                <a:cxn ang="0">
                  <a:pos x="38" y="99"/>
                </a:cxn>
                <a:cxn ang="0">
                  <a:pos x="38" y="99"/>
                </a:cxn>
                <a:cxn ang="0">
                  <a:pos x="46" y="75"/>
                </a:cxn>
                <a:cxn ang="0">
                  <a:pos x="53" y="53"/>
                </a:cxn>
                <a:cxn ang="0">
                  <a:pos x="53" y="53"/>
                </a:cxn>
                <a:cxn ang="0">
                  <a:pos x="58" y="31"/>
                </a:cxn>
                <a:cxn ang="0">
                  <a:pos x="62" y="19"/>
                </a:cxn>
                <a:cxn ang="0">
                  <a:pos x="67" y="10"/>
                </a:cxn>
                <a:cxn ang="0">
                  <a:pos x="67" y="10"/>
                </a:cxn>
                <a:cxn ang="0">
                  <a:pos x="68" y="7"/>
                </a:cxn>
                <a:cxn ang="0">
                  <a:pos x="68" y="4"/>
                </a:cxn>
                <a:cxn ang="0">
                  <a:pos x="67" y="3"/>
                </a:cxn>
                <a:cxn ang="0">
                  <a:pos x="66" y="2"/>
                </a:cxn>
                <a:cxn ang="0">
                  <a:pos x="62" y="0"/>
                </a:cxn>
                <a:cxn ang="0">
                  <a:pos x="59" y="2"/>
                </a:cxn>
                <a:cxn ang="0">
                  <a:pos x="58" y="3"/>
                </a:cxn>
                <a:cxn ang="0">
                  <a:pos x="58" y="3"/>
                </a:cxn>
              </a:cxnLst>
              <a:rect l="0" t="0" r="r" b="b"/>
              <a:pathLst>
                <a:path w="68" h="206">
                  <a:moveTo>
                    <a:pt x="58" y="3"/>
                  </a:moveTo>
                  <a:lnTo>
                    <a:pt x="58" y="3"/>
                  </a:lnTo>
                  <a:lnTo>
                    <a:pt x="53" y="12"/>
                  </a:lnTo>
                  <a:lnTo>
                    <a:pt x="48" y="23"/>
                  </a:lnTo>
                  <a:lnTo>
                    <a:pt x="42" y="42"/>
                  </a:lnTo>
                  <a:lnTo>
                    <a:pt x="37" y="65"/>
                  </a:lnTo>
                  <a:lnTo>
                    <a:pt x="31" y="84"/>
                  </a:lnTo>
                  <a:lnTo>
                    <a:pt x="31" y="84"/>
                  </a:lnTo>
                  <a:lnTo>
                    <a:pt x="21" y="113"/>
                  </a:lnTo>
                  <a:lnTo>
                    <a:pt x="15" y="142"/>
                  </a:lnTo>
                  <a:lnTo>
                    <a:pt x="7" y="170"/>
                  </a:lnTo>
                  <a:lnTo>
                    <a:pt x="0" y="199"/>
                  </a:lnTo>
                  <a:lnTo>
                    <a:pt x="0" y="199"/>
                  </a:lnTo>
                  <a:lnTo>
                    <a:pt x="0" y="202"/>
                  </a:lnTo>
                  <a:lnTo>
                    <a:pt x="0" y="203"/>
                  </a:lnTo>
                  <a:lnTo>
                    <a:pt x="4" y="206"/>
                  </a:lnTo>
                  <a:lnTo>
                    <a:pt x="8" y="206"/>
                  </a:lnTo>
                  <a:lnTo>
                    <a:pt x="10" y="204"/>
                  </a:lnTo>
                  <a:lnTo>
                    <a:pt x="11" y="202"/>
                  </a:lnTo>
                  <a:lnTo>
                    <a:pt x="11" y="202"/>
                  </a:lnTo>
                  <a:lnTo>
                    <a:pt x="25" y="150"/>
                  </a:lnTo>
                  <a:lnTo>
                    <a:pt x="38" y="99"/>
                  </a:lnTo>
                  <a:lnTo>
                    <a:pt x="38" y="99"/>
                  </a:lnTo>
                  <a:lnTo>
                    <a:pt x="46" y="75"/>
                  </a:lnTo>
                  <a:lnTo>
                    <a:pt x="53" y="53"/>
                  </a:lnTo>
                  <a:lnTo>
                    <a:pt x="53" y="53"/>
                  </a:lnTo>
                  <a:lnTo>
                    <a:pt x="58" y="31"/>
                  </a:lnTo>
                  <a:lnTo>
                    <a:pt x="62" y="19"/>
                  </a:lnTo>
                  <a:lnTo>
                    <a:pt x="67" y="10"/>
                  </a:lnTo>
                  <a:lnTo>
                    <a:pt x="67" y="10"/>
                  </a:lnTo>
                  <a:lnTo>
                    <a:pt x="68" y="7"/>
                  </a:lnTo>
                  <a:lnTo>
                    <a:pt x="68" y="4"/>
                  </a:lnTo>
                  <a:lnTo>
                    <a:pt x="67" y="3"/>
                  </a:lnTo>
                  <a:lnTo>
                    <a:pt x="66" y="2"/>
                  </a:lnTo>
                  <a:lnTo>
                    <a:pt x="62" y="0"/>
                  </a:lnTo>
                  <a:lnTo>
                    <a:pt x="59" y="2"/>
                  </a:lnTo>
                  <a:lnTo>
                    <a:pt x="58" y="3"/>
                  </a:lnTo>
                  <a:lnTo>
                    <a:pt x="58"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29" name="Freeform 1241"/>
            <p:cNvSpPr/>
            <p:nvPr/>
          </p:nvSpPr>
          <p:spPr bwMode="auto">
            <a:xfrm>
              <a:off x="5661026" y="2282825"/>
              <a:ext cx="31750" cy="127000"/>
            </a:xfrm>
            <a:custGeom>
              <a:avLst/>
              <a:gdLst/>
              <a:ahLst/>
              <a:cxnLst>
                <a:cxn ang="0">
                  <a:pos x="68" y="5"/>
                </a:cxn>
                <a:cxn ang="0">
                  <a:pos x="68" y="5"/>
                </a:cxn>
                <a:cxn ang="0">
                  <a:pos x="67" y="24"/>
                </a:cxn>
                <a:cxn ang="0">
                  <a:pos x="66" y="42"/>
                </a:cxn>
                <a:cxn ang="0">
                  <a:pos x="62" y="60"/>
                </a:cxn>
                <a:cxn ang="0">
                  <a:pos x="58" y="79"/>
                </a:cxn>
                <a:cxn ang="0">
                  <a:pos x="47" y="114"/>
                </a:cxn>
                <a:cxn ang="0">
                  <a:pos x="37" y="151"/>
                </a:cxn>
                <a:cxn ang="0">
                  <a:pos x="37" y="151"/>
                </a:cxn>
                <a:cxn ang="0">
                  <a:pos x="27" y="191"/>
                </a:cxn>
                <a:cxn ang="0">
                  <a:pos x="16" y="233"/>
                </a:cxn>
                <a:cxn ang="0">
                  <a:pos x="7" y="274"/>
                </a:cxn>
                <a:cxn ang="0">
                  <a:pos x="0" y="315"/>
                </a:cxn>
                <a:cxn ang="0">
                  <a:pos x="0" y="315"/>
                </a:cxn>
                <a:cxn ang="0">
                  <a:pos x="0" y="318"/>
                </a:cxn>
                <a:cxn ang="0">
                  <a:pos x="2" y="321"/>
                </a:cxn>
                <a:cxn ang="0">
                  <a:pos x="6" y="323"/>
                </a:cxn>
                <a:cxn ang="0">
                  <a:pos x="7" y="323"/>
                </a:cxn>
                <a:cxn ang="0">
                  <a:pos x="10" y="322"/>
                </a:cxn>
                <a:cxn ang="0">
                  <a:pos x="11" y="321"/>
                </a:cxn>
                <a:cxn ang="0">
                  <a:pos x="11" y="319"/>
                </a:cxn>
                <a:cxn ang="0">
                  <a:pos x="11" y="319"/>
                </a:cxn>
                <a:cxn ang="0">
                  <a:pos x="19" y="278"/>
                </a:cxn>
                <a:cxn ang="0">
                  <a:pos x="28" y="236"/>
                </a:cxn>
                <a:cxn ang="0">
                  <a:pos x="37" y="195"/>
                </a:cxn>
                <a:cxn ang="0">
                  <a:pos x="47" y="153"/>
                </a:cxn>
                <a:cxn ang="0">
                  <a:pos x="47" y="153"/>
                </a:cxn>
                <a:cxn ang="0">
                  <a:pos x="58" y="117"/>
                </a:cxn>
                <a:cxn ang="0">
                  <a:pos x="68" y="80"/>
                </a:cxn>
                <a:cxn ang="0">
                  <a:pos x="72" y="62"/>
                </a:cxn>
                <a:cxn ang="0">
                  <a:pos x="76" y="43"/>
                </a:cxn>
                <a:cxn ang="0">
                  <a:pos x="79" y="24"/>
                </a:cxn>
                <a:cxn ang="0">
                  <a:pos x="80" y="5"/>
                </a:cxn>
                <a:cxn ang="0">
                  <a:pos x="80" y="5"/>
                </a:cxn>
                <a:cxn ang="0">
                  <a:pos x="80" y="3"/>
                </a:cxn>
                <a:cxn ang="0">
                  <a:pos x="79" y="2"/>
                </a:cxn>
                <a:cxn ang="0">
                  <a:pos x="75" y="0"/>
                </a:cxn>
                <a:cxn ang="0">
                  <a:pos x="71" y="2"/>
                </a:cxn>
                <a:cxn ang="0">
                  <a:pos x="70" y="3"/>
                </a:cxn>
                <a:cxn ang="0">
                  <a:pos x="68" y="5"/>
                </a:cxn>
                <a:cxn ang="0">
                  <a:pos x="68" y="5"/>
                </a:cxn>
              </a:cxnLst>
              <a:rect l="0" t="0" r="r" b="b"/>
              <a:pathLst>
                <a:path w="80" h="323">
                  <a:moveTo>
                    <a:pt x="68" y="5"/>
                  </a:moveTo>
                  <a:lnTo>
                    <a:pt x="68" y="5"/>
                  </a:lnTo>
                  <a:lnTo>
                    <a:pt x="67" y="24"/>
                  </a:lnTo>
                  <a:lnTo>
                    <a:pt x="66" y="42"/>
                  </a:lnTo>
                  <a:lnTo>
                    <a:pt x="62" y="60"/>
                  </a:lnTo>
                  <a:lnTo>
                    <a:pt x="58" y="79"/>
                  </a:lnTo>
                  <a:lnTo>
                    <a:pt x="47" y="114"/>
                  </a:lnTo>
                  <a:lnTo>
                    <a:pt x="37" y="151"/>
                  </a:lnTo>
                  <a:lnTo>
                    <a:pt x="37" y="151"/>
                  </a:lnTo>
                  <a:lnTo>
                    <a:pt x="27" y="191"/>
                  </a:lnTo>
                  <a:lnTo>
                    <a:pt x="16" y="233"/>
                  </a:lnTo>
                  <a:lnTo>
                    <a:pt x="7" y="274"/>
                  </a:lnTo>
                  <a:lnTo>
                    <a:pt x="0" y="315"/>
                  </a:lnTo>
                  <a:lnTo>
                    <a:pt x="0" y="315"/>
                  </a:lnTo>
                  <a:lnTo>
                    <a:pt x="0" y="318"/>
                  </a:lnTo>
                  <a:lnTo>
                    <a:pt x="2" y="321"/>
                  </a:lnTo>
                  <a:lnTo>
                    <a:pt x="6" y="323"/>
                  </a:lnTo>
                  <a:lnTo>
                    <a:pt x="7" y="323"/>
                  </a:lnTo>
                  <a:lnTo>
                    <a:pt x="10" y="322"/>
                  </a:lnTo>
                  <a:lnTo>
                    <a:pt x="11" y="321"/>
                  </a:lnTo>
                  <a:lnTo>
                    <a:pt x="11" y="319"/>
                  </a:lnTo>
                  <a:lnTo>
                    <a:pt x="11" y="319"/>
                  </a:lnTo>
                  <a:lnTo>
                    <a:pt x="19" y="278"/>
                  </a:lnTo>
                  <a:lnTo>
                    <a:pt x="28" y="236"/>
                  </a:lnTo>
                  <a:lnTo>
                    <a:pt x="37" y="195"/>
                  </a:lnTo>
                  <a:lnTo>
                    <a:pt x="47" y="153"/>
                  </a:lnTo>
                  <a:lnTo>
                    <a:pt x="47" y="153"/>
                  </a:lnTo>
                  <a:lnTo>
                    <a:pt x="58" y="117"/>
                  </a:lnTo>
                  <a:lnTo>
                    <a:pt x="68" y="80"/>
                  </a:lnTo>
                  <a:lnTo>
                    <a:pt x="72" y="62"/>
                  </a:lnTo>
                  <a:lnTo>
                    <a:pt x="76" y="43"/>
                  </a:lnTo>
                  <a:lnTo>
                    <a:pt x="79" y="24"/>
                  </a:lnTo>
                  <a:lnTo>
                    <a:pt x="80" y="5"/>
                  </a:lnTo>
                  <a:lnTo>
                    <a:pt x="80" y="5"/>
                  </a:lnTo>
                  <a:lnTo>
                    <a:pt x="80" y="3"/>
                  </a:lnTo>
                  <a:lnTo>
                    <a:pt x="79" y="2"/>
                  </a:lnTo>
                  <a:lnTo>
                    <a:pt x="75" y="0"/>
                  </a:lnTo>
                  <a:lnTo>
                    <a:pt x="71" y="2"/>
                  </a:lnTo>
                  <a:lnTo>
                    <a:pt x="70" y="3"/>
                  </a:lnTo>
                  <a:lnTo>
                    <a:pt x="68" y="5"/>
                  </a:lnTo>
                  <a:lnTo>
                    <a:pt x="68"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30" name="Freeform 1242"/>
            <p:cNvSpPr/>
            <p:nvPr/>
          </p:nvSpPr>
          <p:spPr bwMode="auto">
            <a:xfrm>
              <a:off x="5707063" y="2260600"/>
              <a:ext cx="19050" cy="114300"/>
            </a:xfrm>
            <a:custGeom>
              <a:avLst/>
              <a:gdLst/>
              <a:ahLst/>
              <a:cxnLst>
                <a:cxn ang="0">
                  <a:pos x="38" y="4"/>
                </a:cxn>
                <a:cxn ang="0">
                  <a:pos x="38" y="4"/>
                </a:cxn>
                <a:cxn ang="0">
                  <a:pos x="33" y="36"/>
                </a:cxn>
                <a:cxn ang="0">
                  <a:pos x="29" y="68"/>
                </a:cxn>
                <a:cxn ang="0">
                  <a:pos x="22" y="133"/>
                </a:cxn>
                <a:cxn ang="0">
                  <a:pos x="22" y="133"/>
                </a:cxn>
                <a:cxn ang="0">
                  <a:pos x="17" y="171"/>
                </a:cxn>
                <a:cxn ang="0">
                  <a:pos x="12" y="208"/>
                </a:cxn>
                <a:cxn ang="0">
                  <a:pos x="5" y="246"/>
                </a:cxn>
                <a:cxn ang="0">
                  <a:pos x="0" y="282"/>
                </a:cxn>
                <a:cxn ang="0">
                  <a:pos x="0" y="282"/>
                </a:cxn>
                <a:cxn ang="0">
                  <a:pos x="0" y="285"/>
                </a:cxn>
                <a:cxn ang="0">
                  <a:pos x="1" y="287"/>
                </a:cxn>
                <a:cxn ang="0">
                  <a:pos x="4" y="287"/>
                </a:cxn>
                <a:cxn ang="0">
                  <a:pos x="5" y="289"/>
                </a:cxn>
                <a:cxn ang="0">
                  <a:pos x="9" y="287"/>
                </a:cxn>
                <a:cxn ang="0">
                  <a:pos x="11" y="285"/>
                </a:cxn>
                <a:cxn ang="0">
                  <a:pos x="12" y="282"/>
                </a:cxn>
                <a:cxn ang="0">
                  <a:pos x="12" y="282"/>
                </a:cxn>
                <a:cxn ang="0">
                  <a:pos x="16" y="248"/>
                </a:cxn>
                <a:cxn ang="0">
                  <a:pos x="21" y="213"/>
                </a:cxn>
                <a:cxn ang="0">
                  <a:pos x="28" y="179"/>
                </a:cxn>
                <a:cxn ang="0">
                  <a:pos x="33" y="145"/>
                </a:cxn>
                <a:cxn ang="0">
                  <a:pos x="33" y="145"/>
                </a:cxn>
                <a:cxn ang="0">
                  <a:pos x="41" y="75"/>
                </a:cxn>
                <a:cxn ang="0">
                  <a:pos x="45" y="40"/>
                </a:cxn>
                <a:cxn ang="0">
                  <a:pos x="50" y="6"/>
                </a:cxn>
                <a:cxn ang="0">
                  <a:pos x="50" y="6"/>
                </a:cxn>
                <a:cxn ang="0">
                  <a:pos x="50" y="4"/>
                </a:cxn>
                <a:cxn ang="0">
                  <a:pos x="49" y="2"/>
                </a:cxn>
                <a:cxn ang="0">
                  <a:pos x="45" y="0"/>
                </a:cxn>
                <a:cxn ang="0">
                  <a:pos x="43" y="0"/>
                </a:cxn>
                <a:cxn ang="0">
                  <a:pos x="41" y="0"/>
                </a:cxn>
                <a:cxn ang="0">
                  <a:pos x="39" y="1"/>
                </a:cxn>
                <a:cxn ang="0">
                  <a:pos x="38" y="4"/>
                </a:cxn>
                <a:cxn ang="0">
                  <a:pos x="38" y="4"/>
                </a:cxn>
              </a:cxnLst>
              <a:rect l="0" t="0" r="r" b="b"/>
              <a:pathLst>
                <a:path w="50" h="289">
                  <a:moveTo>
                    <a:pt x="38" y="4"/>
                  </a:moveTo>
                  <a:lnTo>
                    <a:pt x="38" y="4"/>
                  </a:lnTo>
                  <a:lnTo>
                    <a:pt x="33" y="36"/>
                  </a:lnTo>
                  <a:lnTo>
                    <a:pt x="29" y="68"/>
                  </a:lnTo>
                  <a:lnTo>
                    <a:pt x="22" y="133"/>
                  </a:lnTo>
                  <a:lnTo>
                    <a:pt x="22" y="133"/>
                  </a:lnTo>
                  <a:lnTo>
                    <a:pt x="17" y="171"/>
                  </a:lnTo>
                  <a:lnTo>
                    <a:pt x="12" y="208"/>
                  </a:lnTo>
                  <a:lnTo>
                    <a:pt x="5" y="246"/>
                  </a:lnTo>
                  <a:lnTo>
                    <a:pt x="0" y="282"/>
                  </a:lnTo>
                  <a:lnTo>
                    <a:pt x="0" y="282"/>
                  </a:lnTo>
                  <a:lnTo>
                    <a:pt x="0" y="285"/>
                  </a:lnTo>
                  <a:lnTo>
                    <a:pt x="1" y="287"/>
                  </a:lnTo>
                  <a:lnTo>
                    <a:pt x="4" y="287"/>
                  </a:lnTo>
                  <a:lnTo>
                    <a:pt x="5" y="289"/>
                  </a:lnTo>
                  <a:lnTo>
                    <a:pt x="9" y="287"/>
                  </a:lnTo>
                  <a:lnTo>
                    <a:pt x="11" y="285"/>
                  </a:lnTo>
                  <a:lnTo>
                    <a:pt x="12" y="282"/>
                  </a:lnTo>
                  <a:lnTo>
                    <a:pt x="12" y="282"/>
                  </a:lnTo>
                  <a:lnTo>
                    <a:pt x="16" y="248"/>
                  </a:lnTo>
                  <a:lnTo>
                    <a:pt x="21" y="213"/>
                  </a:lnTo>
                  <a:lnTo>
                    <a:pt x="28" y="179"/>
                  </a:lnTo>
                  <a:lnTo>
                    <a:pt x="33" y="145"/>
                  </a:lnTo>
                  <a:lnTo>
                    <a:pt x="33" y="145"/>
                  </a:lnTo>
                  <a:lnTo>
                    <a:pt x="41" y="75"/>
                  </a:lnTo>
                  <a:lnTo>
                    <a:pt x="45" y="40"/>
                  </a:lnTo>
                  <a:lnTo>
                    <a:pt x="50" y="6"/>
                  </a:lnTo>
                  <a:lnTo>
                    <a:pt x="50" y="6"/>
                  </a:lnTo>
                  <a:lnTo>
                    <a:pt x="50" y="4"/>
                  </a:lnTo>
                  <a:lnTo>
                    <a:pt x="49" y="2"/>
                  </a:lnTo>
                  <a:lnTo>
                    <a:pt x="45" y="0"/>
                  </a:lnTo>
                  <a:lnTo>
                    <a:pt x="43" y="0"/>
                  </a:lnTo>
                  <a:lnTo>
                    <a:pt x="41" y="0"/>
                  </a:lnTo>
                  <a:lnTo>
                    <a:pt x="39" y="1"/>
                  </a:lnTo>
                  <a:lnTo>
                    <a:pt x="38" y="4"/>
                  </a:lnTo>
                  <a:lnTo>
                    <a:pt x="3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31" name="Freeform 1243"/>
            <p:cNvSpPr/>
            <p:nvPr/>
          </p:nvSpPr>
          <p:spPr bwMode="auto">
            <a:xfrm>
              <a:off x="5729288" y="2193925"/>
              <a:ext cx="7938" cy="25400"/>
            </a:xfrm>
            <a:custGeom>
              <a:avLst/>
              <a:gdLst/>
              <a:ahLst/>
              <a:cxnLst>
                <a:cxn ang="0">
                  <a:pos x="8" y="5"/>
                </a:cxn>
                <a:cxn ang="0">
                  <a:pos x="8" y="5"/>
                </a:cxn>
                <a:cxn ang="0">
                  <a:pos x="8" y="19"/>
                </a:cxn>
                <a:cxn ang="0">
                  <a:pos x="8" y="26"/>
                </a:cxn>
                <a:cxn ang="0">
                  <a:pos x="6" y="32"/>
                </a:cxn>
                <a:cxn ang="0">
                  <a:pos x="6" y="32"/>
                </a:cxn>
                <a:cxn ang="0">
                  <a:pos x="2" y="45"/>
                </a:cxn>
                <a:cxn ang="0">
                  <a:pos x="0" y="59"/>
                </a:cxn>
                <a:cxn ang="0">
                  <a:pos x="0" y="59"/>
                </a:cxn>
                <a:cxn ang="0">
                  <a:pos x="0" y="62"/>
                </a:cxn>
                <a:cxn ang="0">
                  <a:pos x="1" y="63"/>
                </a:cxn>
                <a:cxn ang="0">
                  <a:pos x="5" y="64"/>
                </a:cxn>
                <a:cxn ang="0">
                  <a:pos x="9" y="63"/>
                </a:cxn>
                <a:cxn ang="0">
                  <a:pos x="10" y="62"/>
                </a:cxn>
                <a:cxn ang="0">
                  <a:pos x="12" y="59"/>
                </a:cxn>
                <a:cxn ang="0">
                  <a:pos x="12" y="59"/>
                </a:cxn>
                <a:cxn ang="0">
                  <a:pos x="12" y="53"/>
                </a:cxn>
                <a:cxn ang="0">
                  <a:pos x="14" y="46"/>
                </a:cxn>
                <a:cxn ang="0">
                  <a:pos x="14" y="46"/>
                </a:cxn>
                <a:cxn ang="0">
                  <a:pos x="17" y="39"/>
                </a:cxn>
                <a:cxn ang="0">
                  <a:pos x="18" y="36"/>
                </a:cxn>
                <a:cxn ang="0">
                  <a:pos x="18" y="32"/>
                </a:cxn>
                <a:cxn ang="0">
                  <a:pos x="18" y="5"/>
                </a:cxn>
                <a:cxn ang="0">
                  <a:pos x="18" y="5"/>
                </a:cxn>
                <a:cxn ang="0">
                  <a:pos x="18" y="3"/>
                </a:cxn>
                <a:cxn ang="0">
                  <a:pos x="17" y="2"/>
                </a:cxn>
                <a:cxn ang="0">
                  <a:pos x="13" y="0"/>
                </a:cxn>
                <a:cxn ang="0">
                  <a:pos x="9" y="2"/>
                </a:cxn>
                <a:cxn ang="0">
                  <a:pos x="8" y="3"/>
                </a:cxn>
                <a:cxn ang="0">
                  <a:pos x="8" y="5"/>
                </a:cxn>
                <a:cxn ang="0">
                  <a:pos x="8" y="5"/>
                </a:cxn>
              </a:cxnLst>
              <a:rect l="0" t="0" r="r" b="b"/>
              <a:pathLst>
                <a:path w="18" h="64">
                  <a:moveTo>
                    <a:pt x="8" y="5"/>
                  </a:moveTo>
                  <a:lnTo>
                    <a:pt x="8" y="5"/>
                  </a:lnTo>
                  <a:lnTo>
                    <a:pt x="8" y="19"/>
                  </a:lnTo>
                  <a:lnTo>
                    <a:pt x="8" y="26"/>
                  </a:lnTo>
                  <a:lnTo>
                    <a:pt x="6" y="32"/>
                  </a:lnTo>
                  <a:lnTo>
                    <a:pt x="6" y="32"/>
                  </a:lnTo>
                  <a:lnTo>
                    <a:pt x="2" y="45"/>
                  </a:lnTo>
                  <a:lnTo>
                    <a:pt x="0" y="59"/>
                  </a:lnTo>
                  <a:lnTo>
                    <a:pt x="0" y="59"/>
                  </a:lnTo>
                  <a:lnTo>
                    <a:pt x="0" y="62"/>
                  </a:lnTo>
                  <a:lnTo>
                    <a:pt x="1" y="63"/>
                  </a:lnTo>
                  <a:lnTo>
                    <a:pt x="5" y="64"/>
                  </a:lnTo>
                  <a:lnTo>
                    <a:pt x="9" y="63"/>
                  </a:lnTo>
                  <a:lnTo>
                    <a:pt x="10" y="62"/>
                  </a:lnTo>
                  <a:lnTo>
                    <a:pt x="12" y="59"/>
                  </a:lnTo>
                  <a:lnTo>
                    <a:pt x="12" y="59"/>
                  </a:lnTo>
                  <a:lnTo>
                    <a:pt x="12" y="53"/>
                  </a:lnTo>
                  <a:lnTo>
                    <a:pt x="14" y="46"/>
                  </a:lnTo>
                  <a:lnTo>
                    <a:pt x="14" y="46"/>
                  </a:lnTo>
                  <a:lnTo>
                    <a:pt x="17" y="39"/>
                  </a:lnTo>
                  <a:lnTo>
                    <a:pt x="18" y="36"/>
                  </a:lnTo>
                  <a:lnTo>
                    <a:pt x="18" y="32"/>
                  </a:lnTo>
                  <a:lnTo>
                    <a:pt x="18" y="5"/>
                  </a:lnTo>
                  <a:lnTo>
                    <a:pt x="18" y="5"/>
                  </a:lnTo>
                  <a:lnTo>
                    <a:pt x="18" y="3"/>
                  </a:lnTo>
                  <a:lnTo>
                    <a:pt x="17" y="2"/>
                  </a:lnTo>
                  <a:lnTo>
                    <a:pt x="13" y="0"/>
                  </a:lnTo>
                  <a:lnTo>
                    <a:pt x="9" y="2"/>
                  </a:lnTo>
                  <a:lnTo>
                    <a:pt x="8" y="3"/>
                  </a:lnTo>
                  <a:lnTo>
                    <a:pt x="8" y="5"/>
                  </a:lnTo>
                  <a:lnTo>
                    <a:pt x="8"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32" name="Freeform 1244"/>
            <p:cNvSpPr/>
            <p:nvPr/>
          </p:nvSpPr>
          <p:spPr bwMode="auto">
            <a:xfrm>
              <a:off x="5741988" y="2182813"/>
              <a:ext cx="26988" cy="149225"/>
            </a:xfrm>
            <a:custGeom>
              <a:avLst/>
              <a:gdLst/>
              <a:ahLst/>
              <a:cxnLst>
                <a:cxn ang="0">
                  <a:pos x="59" y="5"/>
                </a:cxn>
                <a:cxn ang="0">
                  <a:pos x="59" y="5"/>
                </a:cxn>
                <a:cxn ang="0">
                  <a:pos x="58" y="34"/>
                </a:cxn>
                <a:cxn ang="0">
                  <a:pos x="54" y="62"/>
                </a:cxn>
                <a:cxn ang="0">
                  <a:pos x="49" y="89"/>
                </a:cxn>
                <a:cxn ang="0">
                  <a:pos x="44" y="117"/>
                </a:cxn>
                <a:cxn ang="0">
                  <a:pos x="31" y="170"/>
                </a:cxn>
                <a:cxn ang="0">
                  <a:pos x="17" y="225"/>
                </a:cxn>
                <a:cxn ang="0">
                  <a:pos x="17" y="225"/>
                </a:cxn>
                <a:cxn ang="0">
                  <a:pos x="7" y="272"/>
                </a:cxn>
                <a:cxn ang="0">
                  <a:pos x="4" y="297"/>
                </a:cxn>
                <a:cxn ang="0">
                  <a:pos x="2" y="321"/>
                </a:cxn>
                <a:cxn ang="0">
                  <a:pos x="2" y="321"/>
                </a:cxn>
                <a:cxn ang="0">
                  <a:pos x="0" y="348"/>
                </a:cxn>
                <a:cxn ang="0">
                  <a:pos x="2" y="361"/>
                </a:cxn>
                <a:cxn ang="0">
                  <a:pos x="4" y="366"/>
                </a:cxn>
                <a:cxn ang="0">
                  <a:pos x="7" y="373"/>
                </a:cxn>
                <a:cxn ang="0">
                  <a:pos x="7" y="373"/>
                </a:cxn>
                <a:cxn ang="0">
                  <a:pos x="8" y="376"/>
                </a:cxn>
                <a:cxn ang="0">
                  <a:pos x="10" y="376"/>
                </a:cxn>
                <a:cxn ang="0">
                  <a:pos x="12" y="376"/>
                </a:cxn>
                <a:cxn ang="0">
                  <a:pos x="14" y="376"/>
                </a:cxn>
                <a:cxn ang="0">
                  <a:pos x="16" y="372"/>
                </a:cxn>
                <a:cxn ang="0">
                  <a:pos x="17" y="370"/>
                </a:cxn>
                <a:cxn ang="0">
                  <a:pos x="16" y="368"/>
                </a:cxn>
                <a:cxn ang="0">
                  <a:pos x="16" y="368"/>
                </a:cxn>
                <a:cxn ang="0">
                  <a:pos x="12" y="357"/>
                </a:cxn>
                <a:cxn ang="0">
                  <a:pos x="11" y="347"/>
                </a:cxn>
                <a:cxn ang="0">
                  <a:pos x="11" y="336"/>
                </a:cxn>
                <a:cxn ang="0">
                  <a:pos x="12" y="324"/>
                </a:cxn>
                <a:cxn ang="0">
                  <a:pos x="16" y="301"/>
                </a:cxn>
                <a:cxn ang="0">
                  <a:pos x="20" y="280"/>
                </a:cxn>
                <a:cxn ang="0">
                  <a:pos x="20" y="280"/>
                </a:cxn>
                <a:cxn ang="0">
                  <a:pos x="28" y="233"/>
                </a:cxn>
                <a:cxn ang="0">
                  <a:pos x="33" y="209"/>
                </a:cxn>
                <a:cxn ang="0">
                  <a:pos x="38" y="187"/>
                </a:cxn>
                <a:cxn ang="0">
                  <a:pos x="38" y="187"/>
                </a:cxn>
                <a:cxn ang="0">
                  <a:pos x="51" y="143"/>
                </a:cxn>
                <a:cxn ang="0">
                  <a:pos x="61" y="97"/>
                </a:cxn>
                <a:cxn ang="0">
                  <a:pos x="65" y="75"/>
                </a:cxn>
                <a:cxn ang="0">
                  <a:pos x="67" y="51"/>
                </a:cxn>
                <a:cxn ang="0">
                  <a:pos x="70" y="28"/>
                </a:cxn>
                <a:cxn ang="0">
                  <a:pos x="70" y="5"/>
                </a:cxn>
                <a:cxn ang="0">
                  <a:pos x="70" y="5"/>
                </a:cxn>
                <a:cxn ang="0">
                  <a:pos x="70" y="3"/>
                </a:cxn>
                <a:cxn ang="0">
                  <a:pos x="68" y="1"/>
                </a:cxn>
                <a:cxn ang="0">
                  <a:pos x="65" y="0"/>
                </a:cxn>
                <a:cxn ang="0">
                  <a:pos x="61" y="1"/>
                </a:cxn>
                <a:cxn ang="0">
                  <a:pos x="59" y="3"/>
                </a:cxn>
                <a:cxn ang="0">
                  <a:pos x="59" y="5"/>
                </a:cxn>
                <a:cxn ang="0">
                  <a:pos x="59" y="5"/>
                </a:cxn>
              </a:cxnLst>
              <a:rect l="0" t="0" r="r" b="b"/>
              <a:pathLst>
                <a:path w="70" h="376">
                  <a:moveTo>
                    <a:pt x="59" y="5"/>
                  </a:moveTo>
                  <a:lnTo>
                    <a:pt x="59" y="5"/>
                  </a:lnTo>
                  <a:lnTo>
                    <a:pt x="58" y="34"/>
                  </a:lnTo>
                  <a:lnTo>
                    <a:pt x="54" y="62"/>
                  </a:lnTo>
                  <a:lnTo>
                    <a:pt x="49" y="89"/>
                  </a:lnTo>
                  <a:lnTo>
                    <a:pt x="44" y="117"/>
                  </a:lnTo>
                  <a:lnTo>
                    <a:pt x="31" y="170"/>
                  </a:lnTo>
                  <a:lnTo>
                    <a:pt x="17" y="225"/>
                  </a:lnTo>
                  <a:lnTo>
                    <a:pt x="17" y="225"/>
                  </a:lnTo>
                  <a:lnTo>
                    <a:pt x="7" y="272"/>
                  </a:lnTo>
                  <a:lnTo>
                    <a:pt x="4" y="297"/>
                  </a:lnTo>
                  <a:lnTo>
                    <a:pt x="2" y="321"/>
                  </a:lnTo>
                  <a:lnTo>
                    <a:pt x="2" y="321"/>
                  </a:lnTo>
                  <a:lnTo>
                    <a:pt x="0" y="348"/>
                  </a:lnTo>
                  <a:lnTo>
                    <a:pt x="2" y="361"/>
                  </a:lnTo>
                  <a:lnTo>
                    <a:pt x="4" y="366"/>
                  </a:lnTo>
                  <a:lnTo>
                    <a:pt x="7" y="373"/>
                  </a:lnTo>
                  <a:lnTo>
                    <a:pt x="7" y="373"/>
                  </a:lnTo>
                  <a:lnTo>
                    <a:pt x="8" y="376"/>
                  </a:lnTo>
                  <a:lnTo>
                    <a:pt x="10" y="376"/>
                  </a:lnTo>
                  <a:lnTo>
                    <a:pt x="12" y="376"/>
                  </a:lnTo>
                  <a:lnTo>
                    <a:pt x="14" y="376"/>
                  </a:lnTo>
                  <a:lnTo>
                    <a:pt x="16" y="372"/>
                  </a:lnTo>
                  <a:lnTo>
                    <a:pt x="17" y="370"/>
                  </a:lnTo>
                  <a:lnTo>
                    <a:pt x="16" y="368"/>
                  </a:lnTo>
                  <a:lnTo>
                    <a:pt x="16" y="368"/>
                  </a:lnTo>
                  <a:lnTo>
                    <a:pt x="12" y="357"/>
                  </a:lnTo>
                  <a:lnTo>
                    <a:pt x="11" y="347"/>
                  </a:lnTo>
                  <a:lnTo>
                    <a:pt x="11" y="336"/>
                  </a:lnTo>
                  <a:lnTo>
                    <a:pt x="12" y="324"/>
                  </a:lnTo>
                  <a:lnTo>
                    <a:pt x="16" y="301"/>
                  </a:lnTo>
                  <a:lnTo>
                    <a:pt x="20" y="280"/>
                  </a:lnTo>
                  <a:lnTo>
                    <a:pt x="20" y="280"/>
                  </a:lnTo>
                  <a:lnTo>
                    <a:pt x="28" y="233"/>
                  </a:lnTo>
                  <a:lnTo>
                    <a:pt x="33" y="209"/>
                  </a:lnTo>
                  <a:lnTo>
                    <a:pt x="38" y="187"/>
                  </a:lnTo>
                  <a:lnTo>
                    <a:pt x="38" y="187"/>
                  </a:lnTo>
                  <a:lnTo>
                    <a:pt x="51" y="143"/>
                  </a:lnTo>
                  <a:lnTo>
                    <a:pt x="61" y="97"/>
                  </a:lnTo>
                  <a:lnTo>
                    <a:pt x="65" y="75"/>
                  </a:lnTo>
                  <a:lnTo>
                    <a:pt x="67" y="51"/>
                  </a:lnTo>
                  <a:lnTo>
                    <a:pt x="70" y="28"/>
                  </a:lnTo>
                  <a:lnTo>
                    <a:pt x="70" y="5"/>
                  </a:lnTo>
                  <a:lnTo>
                    <a:pt x="70" y="5"/>
                  </a:lnTo>
                  <a:lnTo>
                    <a:pt x="70" y="3"/>
                  </a:lnTo>
                  <a:lnTo>
                    <a:pt x="68" y="1"/>
                  </a:lnTo>
                  <a:lnTo>
                    <a:pt x="65" y="0"/>
                  </a:lnTo>
                  <a:lnTo>
                    <a:pt x="61" y="1"/>
                  </a:lnTo>
                  <a:lnTo>
                    <a:pt x="59" y="3"/>
                  </a:lnTo>
                  <a:lnTo>
                    <a:pt x="59" y="5"/>
                  </a:lnTo>
                  <a:lnTo>
                    <a:pt x="59"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33" name="Freeform 1245"/>
            <p:cNvSpPr/>
            <p:nvPr/>
          </p:nvSpPr>
          <p:spPr bwMode="auto">
            <a:xfrm>
              <a:off x="5778501" y="2181225"/>
              <a:ext cx="26988" cy="115888"/>
            </a:xfrm>
            <a:custGeom>
              <a:avLst/>
              <a:gdLst/>
              <a:ahLst/>
              <a:cxnLst>
                <a:cxn ang="0">
                  <a:pos x="58" y="4"/>
                </a:cxn>
                <a:cxn ang="0">
                  <a:pos x="58" y="4"/>
                </a:cxn>
                <a:cxn ang="0">
                  <a:pos x="55" y="11"/>
                </a:cxn>
                <a:cxn ang="0">
                  <a:pos x="51" y="17"/>
                </a:cxn>
                <a:cxn ang="0">
                  <a:pos x="49" y="24"/>
                </a:cxn>
                <a:cxn ang="0">
                  <a:pos x="46" y="30"/>
                </a:cxn>
                <a:cxn ang="0">
                  <a:pos x="46" y="30"/>
                </a:cxn>
                <a:cxn ang="0">
                  <a:pos x="45" y="37"/>
                </a:cxn>
                <a:cxn ang="0">
                  <a:pos x="43" y="45"/>
                </a:cxn>
                <a:cxn ang="0">
                  <a:pos x="43" y="59"/>
                </a:cxn>
                <a:cxn ang="0">
                  <a:pos x="43" y="59"/>
                </a:cxn>
                <a:cxn ang="0">
                  <a:pos x="40" y="101"/>
                </a:cxn>
                <a:cxn ang="0">
                  <a:pos x="36" y="122"/>
                </a:cxn>
                <a:cxn ang="0">
                  <a:pos x="32" y="143"/>
                </a:cxn>
                <a:cxn ang="0">
                  <a:pos x="32" y="143"/>
                </a:cxn>
                <a:cxn ang="0">
                  <a:pos x="16" y="221"/>
                </a:cxn>
                <a:cxn ang="0">
                  <a:pos x="16" y="221"/>
                </a:cxn>
                <a:cxn ang="0">
                  <a:pos x="11" y="237"/>
                </a:cxn>
                <a:cxn ang="0">
                  <a:pos x="7" y="254"/>
                </a:cxn>
                <a:cxn ang="0">
                  <a:pos x="3" y="270"/>
                </a:cxn>
                <a:cxn ang="0">
                  <a:pos x="0" y="287"/>
                </a:cxn>
                <a:cxn ang="0">
                  <a:pos x="0" y="287"/>
                </a:cxn>
                <a:cxn ang="0">
                  <a:pos x="0" y="289"/>
                </a:cxn>
                <a:cxn ang="0">
                  <a:pos x="2" y="291"/>
                </a:cxn>
                <a:cxn ang="0">
                  <a:pos x="6" y="292"/>
                </a:cxn>
                <a:cxn ang="0">
                  <a:pos x="9" y="291"/>
                </a:cxn>
                <a:cxn ang="0">
                  <a:pos x="11" y="289"/>
                </a:cxn>
                <a:cxn ang="0">
                  <a:pos x="12" y="287"/>
                </a:cxn>
                <a:cxn ang="0">
                  <a:pos x="12" y="287"/>
                </a:cxn>
                <a:cxn ang="0">
                  <a:pos x="12" y="277"/>
                </a:cxn>
                <a:cxn ang="0">
                  <a:pos x="13" y="268"/>
                </a:cxn>
                <a:cxn ang="0">
                  <a:pos x="19" y="250"/>
                </a:cxn>
                <a:cxn ang="0">
                  <a:pos x="24" y="232"/>
                </a:cxn>
                <a:cxn ang="0">
                  <a:pos x="29" y="213"/>
                </a:cxn>
                <a:cxn ang="0">
                  <a:pos x="29" y="213"/>
                </a:cxn>
                <a:cxn ang="0">
                  <a:pos x="45" y="136"/>
                </a:cxn>
                <a:cxn ang="0">
                  <a:pos x="45" y="136"/>
                </a:cxn>
                <a:cxn ang="0">
                  <a:pos x="49" y="119"/>
                </a:cxn>
                <a:cxn ang="0">
                  <a:pos x="51" y="102"/>
                </a:cxn>
                <a:cxn ang="0">
                  <a:pos x="54" y="70"/>
                </a:cxn>
                <a:cxn ang="0">
                  <a:pos x="54" y="70"/>
                </a:cxn>
                <a:cxn ang="0">
                  <a:pos x="55" y="49"/>
                </a:cxn>
                <a:cxn ang="0">
                  <a:pos x="57" y="38"/>
                </a:cxn>
                <a:cxn ang="0">
                  <a:pos x="60" y="29"/>
                </a:cxn>
                <a:cxn ang="0">
                  <a:pos x="60" y="29"/>
                </a:cxn>
                <a:cxn ang="0">
                  <a:pos x="64" y="17"/>
                </a:cxn>
                <a:cxn ang="0">
                  <a:pos x="68" y="7"/>
                </a:cxn>
                <a:cxn ang="0">
                  <a:pos x="68" y="7"/>
                </a:cxn>
                <a:cxn ang="0">
                  <a:pos x="68" y="4"/>
                </a:cxn>
                <a:cxn ang="0">
                  <a:pos x="67" y="3"/>
                </a:cxn>
                <a:cxn ang="0">
                  <a:pos x="64" y="0"/>
                </a:cxn>
                <a:cxn ang="0">
                  <a:pos x="62" y="0"/>
                </a:cxn>
                <a:cxn ang="0">
                  <a:pos x="60" y="0"/>
                </a:cxn>
                <a:cxn ang="0">
                  <a:pos x="58" y="2"/>
                </a:cxn>
                <a:cxn ang="0">
                  <a:pos x="58" y="4"/>
                </a:cxn>
                <a:cxn ang="0">
                  <a:pos x="58" y="4"/>
                </a:cxn>
              </a:cxnLst>
              <a:rect l="0" t="0" r="r" b="b"/>
              <a:pathLst>
                <a:path w="68" h="292">
                  <a:moveTo>
                    <a:pt x="58" y="4"/>
                  </a:moveTo>
                  <a:lnTo>
                    <a:pt x="58" y="4"/>
                  </a:lnTo>
                  <a:lnTo>
                    <a:pt x="55" y="11"/>
                  </a:lnTo>
                  <a:lnTo>
                    <a:pt x="51" y="17"/>
                  </a:lnTo>
                  <a:lnTo>
                    <a:pt x="49" y="24"/>
                  </a:lnTo>
                  <a:lnTo>
                    <a:pt x="46" y="30"/>
                  </a:lnTo>
                  <a:lnTo>
                    <a:pt x="46" y="30"/>
                  </a:lnTo>
                  <a:lnTo>
                    <a:pt x="45" y="37"/>
                  </a:lnTo>
                  <a:lnTo>
                    <a:pt x="43" y="45"/>
                  </a:lnTo>
                  <a:lnTo>
                    <a:pt x="43" y="59"/>
                  </a:lnTo>
                  <a:lnTo>
                    <a:pt x="43" y="59"/>
                  </a:lnTo>
                  <a:lnTo>
                    <a:pt x="40" y="101"/>
                  </a:lnTo>
                  <a:lnTo>
                    <a:pt x="36" y="122"/>
                  </a:lnTo>
                  <a:lnTo>
                    <a:pt x="32" y="143"/>
                  </a:lnTo>
                  <a:lnTo>
                    <a:pt x="32" y="143"/>
                  </a:lnTo>
                  <a:lnTo>
                    <a:pt x="16" y="221"/>
                  </a:lnTo>
                  <a:lnTo>
                    <a:pt x="16" y="221"/>
                  </a:lnTo>
                  <a:lnTo>
                    <a:pt x="11" y="237"/>
                  </a:lnTo>
                  <a:lnTo>
                    <a:pt x="7" y="254"/>
                  </a:lnTo>
                  <a:lnTo>
                    <a:pt x="3" y="270"/>
                  </a:lnTo>
                  <a:lnTo>
                    <a:pt x="0" y="287"/>
                  </a:lnTo>
                  <a:lnTo>
                    <a:pt x="0" y="287"/>
                  </a:lnTo>
                  <a:lnTo>
                    <a:pt x="0" y="289"/>
                  </a:lnTo>
                  <a:lnTo>
                    <a:pt x="2" y="291"/>
                  </a:lnTo>
                  <a:lnTo>
                    <a:pt x="6" y="292"/>
                  </a:lnTo>
                  <a:lnTo>
                    <a:pt x="9" y="291"/>
                  </a:lnTo>
                  <a:lnTo>
                    <a:pt x="11" y="289"/>
                  </a:lnTo>
                  <a:lnTo>
                    <a:pt x="12" y="287"/>
                  </a:lnTo>
                  <a:lnTo>
                    <a:pt x="12" y="287"/>
                  </a:lnTo>
                  <a:lnTo>
                    <a:pt x="12" y="277"/>
                  </a:lnTo>
                  <a:lnTo>
                    <a:pt x="13" y="268"/>
                  </a:lnTo>
                  <a:lnTo>
                    <a:pt x="19" y="250"/>
                  </a:lnTo>
                  <a:lnTo>
                    <a:pt x="24" y="232"/>
                  </a:lnTo>
                  <a:lnTo>
                    <a:pt x="29" y="213"/>
                  </a:lnTo>
                  <a:lnTo>
                    <a:pt x="29" y="213"/>
                  </a:lnTo>
                  <a:lnTo>
                    <a:pt x="45" y="136"/>
                  </a:lnTo>
                  <a:lnTo>
                    <a:pt x="45" y="136"/>
                  </a:lnTo>
                  <a:lnTo>
                    <a:pt x="49" y="119"/>
                  </a:lnTo>
                  <a:lnTo>
                    <a:pt x="51" y="102"/>
                  </a:lnTo>
                  <a:lnTo>
                    <a:pt x="54" y="70"/>
                  </a:lnTo>
                  <a:lnTo>
                    <a:pt x="54" y="70"/>
                  </a:lnTo>
                  <a:lnTo>
                    <a:pt x="55" y="49"/>
                  </a:lnTo>
                  <a:lnTo>
                    <a:pt x="57" y="38"/>
                  </a:lnTo>
                  <a:lnTo>
                    <a:pt x="60" y="29"/>
                  </a:lnTo>
                  <a:lnTo>
                    <a:pt x="60" y="29"/>
                  </a:lnTo>
                  <a:lnTo>
                    <a:pt x="64" y="17"/>
                  </a:lnTo>
                  <a:lnTo>
                    <a:pt x="68" y="7"/>
                  </a:lnTo>
                  <a:lnTo>
                    <a:pt x="68" y="7"/>
                  </a:lnTo>
                  <a:lnTo>
                    <a:pt x="68" y="4"/>
                  </a:lnTo>
                  <a:lnTo>
                    <a:pt x="67" y="3"/>
                  </a:lnTo>
                  <a:lnTo>
                    <a:pt x="64" y="0"/>
                  </a:lnTo>
                  <a:lnTo>
                    <a:pt x="62" y="0"/>
                  </a:lnTo>
                  <a:lnTo>
                    <a:pt x="60" y="0"/>
                  </a:lnTo>
                  <a:lnTo>
                    <a:pt x="58" y="2"/>
                  </a:lnTo>
                  <a:lnTo>
                    <a:pt x="58" y="4"/>
                  </a:lnTo>
                  <a:lnTo>
                    <a:pt x="5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34" name="Freeform 1246"/>
            <p:cNvSpPr/>
            <p:nvPr/>
          </p:nvSpPr>
          <p:spPr bwMode="auto">
            <a:xfrm>
              <a:off x="5808663" y="2216150"/>
              <a:ext cx="11113" cy="63500"/>
            </a:xfrm>
            <a:custGeom>
              <a:avLst/>
              <a:gdLst/>
              <a:ahLst/>
              <a:cxnLst>
                <a:cxn ang="0">
                  <a:pos x="26" y="7"/>
                </a:cxn>
                <a:cxn ang="0">
                  <a:pos x="26" y="7"/>
                </a:cxn>
                <a:cxn ang="0">
                  <a:pos x="26" y="4"/>
                </a:cxn>
                <a:cxn ang="0">
                  <a:pos x="25" y="2"/>
                </a:cxn>
                <a:cxn ang="0">
                  <a:pos x="21" y="0"/>
                </a:cxn>
                <a:cxn ang="0">
                  <a:pos x="17" y="2"/>
                </a:cxn>
                <a:cxn ang="0">
                  <a:pos x="16" y="4"/>
                </a:cxn>
                <a:cxn ang="0">
                  <a:pos x="16" y="7"/>
                </a:cxn>
                <a:cxn ang="0">
                  <a:pos x="16" y="7"/>
                </a:cxn>
                <a:cxn ang="0">
                  <a:pos x="15" y="24"/>
                </a:cxn>
                <a:cxn ang="0">
                  <a:pos x="12" y="41"/>
                </a:cxn>
                <a:cxn ang="0">
                  <a:pos x="9" y="58"/>
                </a:cxn>
                <a:cxn ang="0">
                  <a:pos x="8" y="75"/>
                </a:cxn>
                <a:cxn ang="0">
                  <a:pos x="8" y="75"/>
                </a:cxn>
                <a:cxn ang="0">
                  <a:pos x="7" y="85"/>
                </a:cxn>
                <a:cxn ang="0">
                  <a:pos x="5" y="96"/>
                </a:cxn>
                <a:cxn ang="0">
                  <a:pos x="0" y="116"/>
                </a:cxn>
                <a:cxn ang="0">
                  <a:pos x="0" y="116"/>
                </a:cxn>
                <a:cxn ang="0">
                  <a:pos x="0" y="125"/>
                </a:cxn>
                <a:cxn ang="0">
                  <a:pos x="0" y="134"/>
                </a:cxn>
                <a:cxn ang="0">
                  <a:pos x="1" y="144"/>
                </a:cxn>
                <a:cxn ang="0">
                  <a:pos x="0" y="153"/>
                </a:cxn>
                <a:cxn ang="0">
                  <a:pos x="0" y="153"/>
                </a:cxn>
                <a:cxn ang="0">
                  <a:pos x="0" y="156"/>
                </a:cxn>
                <a:cxn ang="0">
                  <a:pos x="1" y="157"/>
                </a:cxn>
                <a:cxn ang="0">
                  <a:pos x="5" y="160"/>
                </a:cxn>
                <a:cxn ang="0">
                  <a:pos x="9" y="160"/>
                </a:cxn>
                <a:cxn ang="0">
                  <a:pos x="11" y="159"/>
                </a:cxn>
                <a:cxn ang="0">
                  <a:pos x="12" y="156"/>
                </a:cxn>
                <a:cxn ang="0">
                  <a:pos x="12" y="156"/>
                </a:cxn>
                <a:cxn ang="0">
                  <a:pos x="13" y="148"/>
                </a:cxn>
                <a:cxn ang="0">
                  <a:pos x="13" y="140"/>
                </a:cxn>
                <a:cxn ang="0">
                  <a:pos x="12" y="125"/>
                </a:cxn>
                <a:cxn ang="0">
                  <a:pos x="12" y="125"/>
                </a:cxn>
                <a:cxn ang="0">
                  <a:pos x="12" y="114"/>
                </a:cxn>
                <a:cxn ang="0">
                  <a:pos x="15" y="104"/>
                </a:cxn>
                <a:cxn ang="0">
                  <a:pos x="16" y="93"/>
                </a:cxn>
                <a:cxn ang="0">
                  <a:pos x="18" y="84"/>
                </a:cxn>
                <a:cxn ang="0">
                  <a:pos x="18" y="84"/>
                </a:cxn>
                <a:cxn ang="0">
                  <a:pos x="24" y="45"/>
                </a:cxn>
                <a:cxn ang="0">
                  <a:pos x="25" y="25"/>
                </a:cxn>
                <a:cxn ang="0">
                  <a:pos x="26" y="7"/>
                </a:cxn>
                <a:cxn ang="0">
                  <a:pos x="26" y="7"/>
                </a:cxn>
              </a:cxnLst>
              <a:rect l="0" t="0" r="r" b="b"/>
              <a:pathLst>
                <a:path w="26" h="160">
                  <a:moveTo>
                    <a:pt x="26" y="7"/>
                  </a:moveTo>
                  <a:lnTo>
                    <a:pt x="26" y="7"/>
                  </a:lnTo>
                  <a:lnTo>
                    <a:pt x="26" y="4"/>
                  </a:lnTo>
                  <a:lnTo>
                    <a:pt x="25" y="2"/>
                  </a:lnTo>
                  <a:lnTo>
                    <a:pt x="21" y="0"/>
                  </a:lnTo>
                  <a:lnTo>
                    <a:pt x="17" y="2"/>
                  </a:lnTo>
                  <a:lnTo>
                    <a:pt x="16" y="4"/>
                  </a:lnTo>
                  <a:lnTo>
                    <a:pt x="16" y="7"/>
                  </a:lnTo>
                  <a:lnTo>
                    <a:pt x="16" y="7"/>
                  </a:lnTo>
                  <a:lnTo>
                    <a:pt x="15" y="24"/>
                  </a:lnTo>
                  <a:lnTo>
                    <a:pt x="12" y="41"/>
                  </a:lnTo>
                  <a:lnTo>
                    <a:pt x="9" y="58"/>
                  </a:lnTo>
                  <a:lnTo>
                    <a:pt x="8" y="75"/>
                  </a:lnTo>
                  <a:lnTo>
                    <a:pt x="8" y="75"/>
                  </a:lnTo>
                  <a:lnTo>
                    <a:pt x="7" y="85"/>
                  </a:lnTo>
                  <a:lnTo>
                    <a:pt x="5" y="96"/>
                  </a:lnTo>
                  <a:lnTo>
                    <a:pt x="0" y="116"/>
                  </a:lnTo>
                  <a:lnTo>
                    <a:pt x="0" y="116"/>
                  </a:lnTo>
                  <a:lnTo>
                    <a:pt x="0" y="125"/>
                  </a:lnTo>
                  <a:lnTo>
                    <a:pt x="0" y="134"/>
                  </a:lnTo>
                  <a:lnTo>
                    <a:pt x="1" y="144"/>
                  </a:lnTo>
                  <a:lnTo>
                    <a:pt x="0" y="153"/>
                  </a:lnTo>
                  <a:lnTo>
                    <a:pt x="0" y="153"/>
                  </a:lnTo>
                  <a:lnTo>
                    <a:pt x="0" y="156"/>
                  </a:lnTo>
                  <a:lnTo>
                    <a:pt x="1" y="157"/>
                  </a:lnTo>
                  <a:lnTo>
                    <a:pt x="5" y="160"/>
                  </a:lnTo>
                  <a:lnTo>
                    <a:pt x="9" y="160"/>
                  </a:lnTo>
                  <a:lnTo>
                    <a:pt x="11" y="159"/>
                  </a:lnTo>
                  <a:lnTo>
                    <a:pt x="12" y="156"/>
                  </a:lnTo>
                  <a:lnTo>
                    <a:pt x="12" y="156"/>
                  </a:lnTo>
                  <a:lnTo>
                    <a:pt x="13" y="148"/>
                  </a:lnTo>
                  <a:lnTo>
                    <a:pt x="13" y="140"/>
                  </a:lnTo>
                  <a:lnTo>
                    <a:pt x="12" y="125"/>
                  </a:lnTo>
                  <a:lnTo>
                    <a:pt x="12" y="125"/>
                  </a:lnTo>
                  <a:lnTo>
                    <a:pt x="12" y="114"/>
                  </a:lnTo>
                  <a:lnTo>
                    <a:pt x="15" y="104"/>
                  </a:lnTo>
                  <a:lnTo>
                    <a:pt x="16" y="93"/>
                  </a:lnTo>
                  <a:lnTo>
                    <a:pt x="18" y="84"/>
                  </a:lnTo>
                  <a:lnTo>
                    <a:pt x="18" y="84"/>
                  </a:lnTo>
                  <a:lnTo>
                    <a:pt x="24" y="45"/>
                  </a:lnTo>
                  <a:lnTo>
                    <a:pt x="25" y="25"/>
                  </a:lnTo>
                  <a:lnTo>
                    <a:pt x="26" y="7"/>
                  </a:lnTo>
                  <a:lnTo>
                    <a:pt x="26" y="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35" name="Freeform 1247"/>
            <p:cNvSpPr/>
            <p:nvPr/>
          </p:nvSpPr>
          <p:spPr bwMode="auto">
            <a:xfrm>
              <a:off x="5238751" y="2006600"/>
              <a:ext cx="746125" cy="147638"/>
            </a:xfrm>
            <a:custGeom>
              <a:avLst/>
              <a:gdLst/>
              <a:ahLst/>
              <a:cxnLst>
                <a:cxn ang="0">
                  <a:pos x="1873" y="303"/>
                </a:cxn>
                <a:cxn ang="0">
                  <a:pos x="1865" y="211"/>
                </a:cxn>
                <a:cxn ang="0">
                  <a:pos x="1848" y="155"/>
                </a:cxn>
                <a:cxn ang="0">
                  <a:pos x="1826" y="115"/>
                </a:cxn>
                <a:cxn ang="0">
                  <a:pos x="1807" y="91"/>
                </a:cxn>
                <a:cxn ang="0">
                  <a:pos x="1773" y="62"/>
                </a:cxn>
                <a:cxn ang="0">
                  <a:pos x="1735" y="41"/>
                </a:cxn>
                <a:cxn ang="0">
                  <a:pos x="1665" y="20"/>
                </a:cxn>
                <a:cxn ang="0">
                  <a:pos x="1607" y="15"/>
                </a:cxn>
                <a:cxn ang="0">
                  <a:pos x="1087" y="7"/>
                </a:cxn>
                <a:cxn ang="0">
                  <a:pos x="832" y="7"/>
                </a:cxn>
                <a:cxn ang="0">
                  <a:pos x="502" y="0"/>
                </a:cxn>
                <a:cxn ang="0">
                  <a:pos x="255" y="1"/>
                </a:cxn>
                <a:cxn ang="0">
                  <a:pos x="198" y="5"/>
                </a:cxn>
                <a:cxn ang="0">
                  <a:pos x="132" y="22"/>
                </a:cxn>
                <a:cxn ang="0">
                  <a:pos x="95" y="40"/>
                </a:cxn>
                <a:cxn ang="0">
                  <a:pos x="62" y="65"/>
                </a:cxn>
                <a:cxn ang="0">
                  <a:pos x="41" y="90"/>
                </a:cxn>
                <a:cxn ang="0">
                  <a:pos x="17" y="134"/>
                </a:cxn>
                <a:cxn ang="0">
                  <a:pos x="4" y="181"/>
                </a:cxn>
                <a:cxn ang="0">
                  <a:pos x="0" y="265"/>
                </a:cxn>
                <a:cxn ang="0">
                  <a:pos x="1" y="340"/>
                </a:cxn>
                <a:cxn ang="0">
                  <a:pos x="7" y="351"/>
                </a:cxn>
                <a:cxn ang="0">
                  <a:pos x="23" y="357"/>
                </a:cxn>
                <a:cxn ang="0">
                  <a:pos x="39" y="351"/>
                </a:cxn>
                <a:cxn ang="0">
                  <a:pos x="45" y="340"/>
                </a:cxn>
                <a:cxn ang="0">
                  <a:pos x="45" y="265"/>
                </a:cxn>
                <a:cxn ang="0">
                  <a:pos x="48" y="197"/>
                </a:cxn>
                <a:cxn ang="0">
                  <a:pos x="61" y="149"/>
                </a:cxn>
                <a:cxn ang="0">
                  <a:pos x="86" y="105"/>
                </a:cxn>
                <a:cxn ang="0">
                  <a:pos x="113" y="81"/>
                </a:cxn>
                <a:cxn ang="0">
                  <a:pos x="154" y="60"/>
                </a:cxn>
                <a:cxn ang="0">
                  <a:pos x="201" y="48"/>
                </a:cxn>
                <a:cxn ang="0">
                  <a:pos x="300" y="44"/>
                </a:cxn>
                <a:cxn ang="0">
                  <a:pos x="501" y="47"/>
                </a:cxn>
                <a:cxn ang="0">
                  <a:pos x="914" y="53"/>
                </a:cxn>
                <a:cxn ang="0">
                  <a:pos x="1200" y="57"/>
                </a:cxn>
                <a:cxn ang="0">
                  <a:pos x="1487" y="61"/>
                </a:cxn>
                <a:cxn ang="0">
                  <a:pos x="1609" y="61"/>
                </a:cxn>
                <a:cxn ang="0">
                  <a:pos x="1684" y="73"/>
                </a:cxn>
                <a:cxn ang="0">
                  <a:pos x="1728" y="90"/>
                </a:cxn>
                <a:cxn ang="0">
                  <a:pos x="1760" y="111"/>
                </a:cxn>
                <a:cxn ang="0">
                  <a:pos x="1796" y="153"/>
                </a:cxn>
                <a:cxn ang="0">
                  <a:pos x="1815" y="202"/>
                </a:cxn>
                <a:cxn ang="0">
                  <a:pos x="1824" y="256"/>
                </a:cxn>
                <a:cxn ang="0">
                  <a:pos x="1827" y="350"/>
                </a:cxn>
                <a:cxn ang="0">
                  <a:pos x="1830" y="359"/>
                </a:cxn>
                <a:cxn ang="0">
                  <a:pos x="1837" y="370"/>
                </a:cxn>
                <a:cxn ang="0">
                  <a:pos x="1851" y="374"/>
                </a:cxn>
                <a:cxn ang="0">
                  <a:pos x="1866" y="372"/>
                </a:cxn>
                <a:cxn ang="0">
                  <a:pos x="1879" y="358"/>
                </a:cxn>
                <a:cxn ang="0">
                  <a:pos x="1877" y="338"/>
                </a:cxn>
              </a:cxnLst>
              <a:rect l="0" t="0" r="r" b="b"/>
              <a:pathLst>
                <a:path w="1879" h="374">
                  <a:moveTo>
                    <a:pt x="1873" y="333"/>
                  </a:moveTo>
                  <a:lnTo>
                    <a:pt x="1873" y="333"/>
                  </a:lnTo>
                  <a:lnTo>
                    <a:pt x="1873" y="303"/>
                  </a:lnTo>
                  <a:lnTo>
                    <a:pt x="1871" y="272"/>
                  </a:lnTo>
                  <a:lnTo>
                    <a:pt x="1869" y="241"/>
                  </a:lnTo>
                  <a:lnTo>
                    <a:pt x="1865" y="211"/>
                  </a:lnTo>
                  <a:lnTo>
                    <a:pt x="1857" y="183"/>
                  </a:lnTo>
                  <a:lnTo>
                    <a:pt x="1853" y="168"/>
                  </a:lnTo>
                  <a:lnTo>
                    <a:pt x="1848" y="155"/>
                  </a:lnTo>
                  <a:lnTo>
                    <a:pt x="1841" y="141"/>
                  </a:lnTo>
                  <a:lnTo>
                    <a:pt x="1835" y="128"/>
                  </a:lnTo>
                  <a:lnTo>
                    <a:pt x="1826" y="115"/>
                  </a:lnTo>
                  <a:lnTo>
                    <a:pt x="1817" y="102"/>
                  </a:lnTo>
                  <a:lnTo>
                    <a:pt x="1817" y="102"/>
                  </a:lnTo>
                  <a:lnTo>
                    <a:pt x="1807" y="91"/>
                  </a:lnTo>
                  <a:lnTo>
                    <a:pt x="1797" y="81"/>
                  </a:lnTo>
                  <a:lnTo>
                    <a:pt x="1785" y="71"/>
                  </a:lnTo>
                  <a:lnTo>
                    <a:pt x="1773" y="62"/>
                  </a:lnTo>
                  <a:lnTo>
                    <a:pt x="1762" y="54"/>
                  </a:lnTo>
                  <a:lnTo>
                    <a:pt x="1748" y="48"/>
                  </a:lnTo>
                  <a:lnTo>
                    <a:pt x="1735" y="41"/>
                  </a:lnTo>
                  <a:lnTo>
                    <a:pt x="1721" y="36"/>
                  </a:lnTo>
                  <a:lnTo>
                    <a:pt x="1694" y="27"/>
                  </a:lnTo>
                  <a:lnTo>
                    <a:pt x="1665" y="20"/>
                  </a:lnTo>
                  <a:lnTo>
                    <a:pt x="1635" y="17"/>
                  </a:lnTo>
                  <a:lnTo>
                    <a:pt x="1607" y="15"/>
                  </a:lnTo>
                  <a:lnTo>
                    <a:pt x="1607" y="15"/>
                  </a:lnTo>
                  <a:lnTo>
                    <a:pt x="1433" y="11"/>
                  </a:lnTo>
                  <a:lnTo>
                    <a:pt x="1261" y="9"/>
                  </a:lnTo>
                  <a:lnTo>
                    <a:pt x="1087" y="7"/>
                  </a:lnTo>
                  <a:lnTo>
                    <a:pt x="914" y="7"/>
                  </a:lnTo>
                  <a:lnTo>
                    <a:pt x="914" y="7"/>
                  </a:lnTo>
                  <a:lnTo>
                    <a:pt x="832" y="7"/>
                  </a:lnTo>
                  <a:lnTo>
                    <a:pt x="749" y="6"/>
                  </a:lnTo>
                  <a:lnTo>
                    <a:pt x="584" y="2"/>
                  </a:lnTo>
                  <a:lnTo>
                    <a:pt x="502" y="0"/>
                  </a:lnTo>
                  <a:lnTo>
                    <a:pt x="419" y="0"/>
                  </a:lnTo>
                  <a:lnTo>
                    <a:pt x="337" y="0"/>
                  </a:lnTo>
                  <a:lnTo>
                    <a:pt x="255" y="1"/>
                  </a:lnTo>
                  <a:lnTo>
                    <a:pt x="255" y="1"/>
                  </a:lnTo>
                  <a:lnTo>
                    <a:pt x="226" y="2"/>
                  </a:lnTo>
                  <a:lnTo>
                    <a:pt x="198" y="5"/>
                  </a:lnTo>
                  <a:lnTo>
                    <a:pt x="171" y="10"/>
                  </a:lnTo>
                  <a:lnTo>
                    <a:pt x="145" y="17"/>
                  </a:lnTo>
                  <a:lnTo>
                    <a:pt x="132" y="22"/>
                  </a:lnTo>
                  <a:lnTo>
                    <a:pt x="119" y="27"/>
                  </a:lnTo>
                  <a:lnTo>
                    <a:pt x="107" y="32"/>
                  </a:lnTo>
                  <a:lnTo>
                    <a:pt x="95" y="40"/>
                  </a:lnTo>
                  <a:lnTo>
                    <a:pt x="83" y="47"/>
                  </a:lnTo>
                  <a:lnTo>
                    <a:pt x="73" y="56"/>
                  </a:lnTo>
                  <a:lnTo>
                    <a:pt x="62" y="65"/>
                  </a:lnTo>
                  <a:lnTo>
                    <a:pt x="53" y="75"/>
                  </a:lnTo>
                  <a:lnTo>
                    <a:pt x="53" y="75"/>
                  </a:lnTo>
                  <a:lnTo>
                    <a:pt x="41" y="90"/>
                  </a:lnTo>
                  <a:lnTo>
                    <a:pt x="31" y="104"/>
                  </a:lnTo>
                  <a:lnTo>
                    <a:pt x="23" y="120"/>
                  </a:lnTo>
                  <a:lnTo>
                    <a:pt x="17" y="134"/>
                  </a:lnTo>
                  <a:lnTo>
                    <a:pt x="11" y="150"/>
                  </a:lnTo>
                  <a:lnTo>
                    <a:pt x="7" y="166"/>
                  </a:lnTo>
                  <a:lnTo>
                    <a:pt x="4" y="181"/>
                  </a:lnTo>
                  <a:lnTo>
                    <a:pt x="2" y="198"/>
                  </a:lnTo>
                  <a:lnTo>
                    <a:pt x="0" y="231"/>
                  </a:lnTo>
                  <a:lnTo>
                    <a:pt x="0" y="265"/>
                  </a:lnTo>
                  <a:lnTo>
                    <a:pt x="1" y="334"/>
                  </a:lnTo>
                  <a:lnTo>
                    <a:pt x="1" y="334"/>
                  </a:lnTo>
                  <a:lnTo>
                    <a:pt x="1" y="340"/>
                  </a:lnTo>
                  <a:lnTo>
                    <a:pt x="2" y="345"/>
                  </a:lnTo>
                  <a:lnTo>
                    <a:pt x="5" y="349"/>
                  </a:lnTo>
                  <a:lnTo>
                    <a:pt x="7" y="351"/>
                  </a:lnTo>
                  <a:lnTo>
                    <a:pt x="11" y="354"/>
                  </a:lnTo>
                  <a:lnTo>
                    <a:pt x="15" y="355"/>
                  </a:lnTo>
                  <a:lnTo>
                    <a:pt x="23" y="357"/>
                  </a:lnTo>
                  <a:lnTo>
                    <a:pt x="31" y="355"/>
                  </a:lnTo>
                  <a:lnTo>
                    <a:pt x="35" y="354"/>
                  </a:lnTo>
                  <a:lnTo>
                    <a:pt x="39" y="351"/>
                  </a:lnTo>
                  <a:lnTo>
                    <a:pt x="41" y="349"/>
                  </a:lnTo>
                  <a:lnTo>
                    <a:pt x="44" y="345"/>
                  </a:lnTo>
                  <a:lnTo>
                    <a:pt x="45" y="340"/>
                  </a:lnTo>
                  <a:lnTo>
                    <a:pt x="47" y="334"/>
                  </a:lnTo>
                  <a:lnTo>
                    <a:pt x="47" y="334"/>
                  </a:lnTo>
                  <a:lnTo>
                    <a:pt x="45" y="265"/>
                  </a:lnTo>
                  <a:lnTo>
                    <a:pt x="45" y="231"/>
                  </a:lnTo>
                  <a:lnTo>
                    <a:pt x="47" y="214"/>
                  </a:lnTo>
                  <a:lnTo>
                    <a:pt x="48" y="197"/>
                  </a:lnTo>
                  <a:lnTo>
                    <a:pt x="51" y="180"/>
                  </a:lnTo>
                  <a:lnTo>
                    <a:pt x="56" y="164"/>
                  </a:lnTo>
                  <a:lnTo>
                    <a:pt x="61" y="149"/>
                  </a:lnTo>
                  <a:lnTo>
                    <a:pt x="68" y="134"/>
                  </a:lnTo>
                  <a:lnTo>
                    <a:pt x="75" y="120"/>
                  </a:lnTo>
                  <a:lnTo>
                    <a:pt x="86" y="105"/>
                  </a:lnTo>
                  <a:lnTo>
                    <a:pt x="99" y="92"/>
                  </a:lnTo>
                  <a:lnTo>
                    <a:pt x="113" y="81"/>
                  </a:lnTo>
                  <a:lnTo>
                    <a:pt x="113" y="81"/>
                  </a:lnTo>
                  <a:lnTo>
                    <a:pt x="126" y="73"/>
                  </a:lnTo>
                  <a:lnTo>
                    <a:pt x="140" y="65"/>
                  </a:lnTo>
                  <a:lnTo>
                    <a:pt x="154" y="60"/>
                  </a:lnTo>
                  <a:lnTo>
                    <a:pt x="170" y="54"/>
                  </a:lnTo>
                  <a:lnTo>
                    <a:pt x="185" y="51"/>
                  </a:lnTo>
                  <a:lnTo>
                    <a:pt x="201" y="48"/>
                  </a:lnTo>
                  <a:lnTo>
                    <a:pt x="234" y="45"/>
                  </a:lnTo>
                  <a:lnTo>
                    <a:pt x="268" y="44"/>
                  </a:lnTo>
                  <a:lnTo>
                    <a:pt x="300" y="44"/>
                  </a:lnTo>
                  <a:lnTo>
                    <a:pt x="362" y="45"/>
                  </a:lnTo>
                  <a:lnTo>
                    <a:pt x="362" y="45"/>
                  </a:lnTo>
                  <a:lnTo>
                    <a:pt x="501" y="47"/>
                  </a:lnTo>
                  <a:lnTo>
                    <a:pt x="638" y="49"/>
                  </a:lnTo>
                  <a:lnTo>
                    <a:pt x="777" y="52"/>
                  </a:lnTo>
                  <a:lnTo>
                    <a:pt x="914" y="53"/>
                  </a:lnTo>
                  <a:lnTo>
                    <a:pt x="914" y="53"/>
                  </a:lnTo>
                  <a:lnTo>
                    <a:pt x="1057" y="54"/>
                  </a:lnTo>
                  <a:lnTo>
                    <a:pt x="1200" y="57"/>
                  </a:lnTo>
                  <a:lnTo>
                    <a:pt x="1343" y="60"/>
                  </a:lnTo>
                  <a:lnTo>
                    <a:pt x="1487" y="61"/>
                  </a:lnTo>
                  <a:lnTo>
                    <a:pt x="1487" y="61"/>
                  </a:lnTo>
                  <a:lnTo>
                    <a:pt x="1548" y="60"/>
                  </a:lnTo>
                  <a:lnTo>
                    <a:pt x="1578" y="60"/>
                  </a:lnTo>
                  <a:lnTo>
                    <a:pt x="1609" y="61"/>
                  </a:lnTo>
                  <a:lnTo>
                    <a:pt x="1640" y="64"/>
                  </a:lnTo>
                  <a:lnTo>
                    <a:pt x="1669" y="69"/>
                  </a:lnTo>
                  <a:lnTo>
                    <a:pt x="1684" y="73"/>
                  </a:lnTo>
                  <a:lnTo>
                    <a:pt x="1699" y="78"/>
                  </a:lnTo>
                  <a:lnTo>
                    <a:pt x="1713" y="83"/>
                  </a:lnTo>
                  <a:lnTo>
                    <a:pt x="1728" y="90"/>
                  </a:lnTo>
                  <a:lnTo>
                    <a:pt x="1728" y="90"/>
                  </a:lnTo>
                  <a:lnTo>
                    <a:pt x="1745" y="99"/>
                  </a:lnTo>
                  <a:lnTo>
                    <a:pt x="1760" y="111"/>
                  </a:lnTo>
                  <a:lnTo>
                    <a:pt x="1773" y="124"/>
                  </a:lnTo>
                  <a:lnTo>
                    <a:pt x="1785" y="137"/>
                  </a:lnTo>
                  <a:lnTo>
                    <a:pt x="1796" y="153"/>
                  </a:lnTo>
                  <a:lnTo>
                    <a:pt x="1803" y="168"/>
                  </a:lnTo>
                  <a:lnTo>
                    <a:pt x="1810" y="184"/>
                  </a:lnTo>
                  <a:lnTo>
                    <a:pt x="1815" y="202"/>
                  </a:lnTo>
                  <a:lnTo>
                    <a:pt x="1819" y="219"/>
                  </a:lnTo>
                  <a:lnTo>
                    <a:pt x="1822" y="238"/>
                  </a:lnTo>
                  <a:lnTo>
                    <a:pt x="1824" y="256"/>
                  </a:lnTo>
                  <a:lnTo>
                    <a:pt x="1826" y="275"/>
                  </a:lnTo>
                  <a:lnTo>
                    <a:pt x="1827" y="313"/>
                  </a:lnTo>
                  <a:lnTo>
                    <a:pt x="1827" y="350"/>
                  </a:lnTo>
                  <a:lnTo>
                    <a:pt x="1827" y="350"/>
                  </a:lnTo>
                  <a:lnTo>
                    <a:pt x="1828" y="355"/>
                  </a:lnTo>
                  <a:lnTo>
                    <a:pt x="1830" y="359"/>
                  </a:lnTo>
                  <a:lnTo>
                    <a:pt x="1831" y="363"/>
                  </a:lnTo>
                  <a:lnTo>
                    <a:pt x="1834" y="366"/>
                  </a:lnTo>
                  <a:lnTo>
                    <a:pt x="1837" y="370"/>
                  </a:lnTo>
                  <a:lnTo>
                    <a:pt x="1841" y="371"/>
                  </a:lnTo>
                  <a:lnTo>
                    <a:pt x="1845" y="372"/>
                  </a:lnTo>
                  <a:lnTo>
                    <a:pt x="1851" y="374"/>
                  </a:lnTo>
                  <a:lnTo>
                    <a:pt x="1858" y="374"/>
                  </a:lnTo>
                  <a:lnTo>
                    <a:pt x="1858" y="374"/>
                  </a:lnTo>
                  <a:lnTo>
                    <a:pt x="1866" y="372"/>
                  </a:lnTo>
                  <a:lnTo>
                    <a:pt x="1871" y="368"/>
                  </a:lnTo>
                  <a:lnTo>
                    <a:pt x="1877" y="363"/>
                  </a:lnTo>
                  <a:lnTo>
                    <a:pt x="1879" y="358"/>
                  </a:lnTo>
                  <a:lnTo>
                    <a:pt x="1879" y="351"/>
                  </a:lnTo>
                  <a:lnTo>
                    <a:pt x="1879" y="345"/>
                  </a:lnTo>
                  <a:lnTo>
                    <a:pt x="1877" y="338"/>
                  </a:lnTo>
                  <a:lnTo>
                    <a:pt x="1873" y="333"/>
                  </a:lnTo>
                  <a:lnTo>
                    <a:pt x="1873" y="33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36" name="Freeform 1248"/>
            <p:cNvSpPr/>
            <p:nvPr/>
          </p:nvSpPr>
          <p:spPr bwMode="auto">
            <a:xfrm>
              <a:off x="5240338" y="2549525"/>
              <a:ext cx="742950" cy="166688"/>
            </a:xfrm>
            <a:custGeom>
              <a:avLst/>
              <a:gdLst/>
              <a:ahLst/>
              <a:cxnLst>
                <a:cxn ang="0">
                  <a:pos x="1861" y="22"/>
                </a:cxn>
                <a:cxn ang="0">
                  <a:pos x="1860" y="17"/>
                </a:cxn>
                <a:cxn ang="0">
                  <a:pos x="1849" y="4"/>
                </a:cxn>
                <a:cxn ang="0">
                  <a:pos x="1826" y="4"/>
                </a:cxn>
                <a:cxn ang="0">
                  <a:pos x="1815" y="17"/>
                </a:cxn>
                <a:cxn ang="0">
                  <a:pos x="1817" y="35"/>
                </a:cxn>
                <a:cxn ang="0">
                  <a:pos x="1823" y="71"/>
                </a:cxn>
                <a:cxn ang="0">
                  <a:pos x="1812" y="156"/>
                </a:cxn>
                <a:cxn ang="0">
                  <a:pos x="1788" y="224"/>
                </a:cxn>
                <a:cxn ang="0">
                  <a:pos x="1743" y="288"/>
                </a:cxn>
                <a:cxn ang="0">
                  <a:pos x="1682" y="331"/>
                </a:cxn>
                <a:cxn ang="0">
                  <a:pos x="1607" y="354"/>
                </a:cxn>
                <a:cxn ang="0">
                  <a:pos x="1496" y="360"/>
                </a:cxn>
                <a:cxn ang="0">
                  <a:pos x="1161" y="373"/>
                </a:cxn>
                <a:cxn ang="0">
                  <a:pos x="1027" y="366"/>
                </a:cxn>
                <a:cxn ang="0">
                  <a:pos x="727" y="354"/>
                </a:cxn>
                <a:cxn ang="0">
                  <a:pos x="363" y="357"/>
                </a:cxn>
                <a:cxn ang="0">
                  <a:pos x="280" y="353"/>
                </a:cxn>
                <a:cxn ang="0">
                  <a:pos x="146" y="317"/>
                </a:cxn>
                <a:cxn ang="0">
                  <a:pos x="95" y="289"/>
                </a:cxn>
                <a:cxn ang="0">
                  <a:pos x="59" y="230"/>
                </a:cxn>
                <a:cxn ang="0">
                  <a:pos x="48" y="160"/>
                </a:cxn>
                <a:cxn ang="0">
                  <a:pos x="48" y="68"/>
                </a:cxn>
                <a:cxn ang="0">
                  <a:pos x="42" y="52"/>
                </a:cxn>
                <a:cxn ang="0">
                  <a:pos x="18" y="47"/>
                </a:cxn>
                <a:cxn ang="0">
                  <a:pos x="5" y="59"/>
                </a:cxn>
                <a:cxn ang="0">
                  <a:pos x="0" y="141"/>
                </a:cxn>
                <a:cxn ang="0">
                  <a:pos x="2" y="213"/>
                </a:cxn>
                <a:cxn ang="0">
                  <a:pos x="22" y="263"/>
                </a:cxn>
                <a:cxn ang="0">
                  <a:pos x="60" y="319"/>
                </a:cxn>
                <a:cxn ang="0">
                  <a:pos x="110" y="351"/>
                </a:cxn>
                <a:cxn ang="0">
                  <a:pos x="187" y="375"/>
                </a:cxn>
                <a:cxn ang="0">
                  <a:pos x="299" y="400"/>
                </a:cxn>
                <a:cxn ang="0">
                  <a:pos x="437" y="407"/>
                </a:cxn>
                <a:cxn ang="0">
                  <a:pos x="668" y="403"/>
                </a:cxn>
                <a:cxn ang="0">
                  <a:pos x="897" y="400"/>
                </a:cxn>
                <a:cxn ang="0">
                  <a:pos x="1033" y="413"/>
                </a:cxn>
                <a:cxn ang="0">
                  <a:pos x="1089" y="420"/>
                </a:cxn>
                <a:cxn ang="0">
                  <a:pos x="1274" y="417"/>
                </a:cxn>
                <a:cxn ang="0">
                  <a:pos x="1402" y="411"/>
                </a:cxn>
                <a:cxn ang="0">
                  <a:pos x="1587" y="403"/>
                </a:cxn>
                <a:cxn ang="0">
                  <a:pos x="1677" y="385"/>
                </a:cxn>
                <a:cxn ang="0">
                  <a:pos x="1737" y="356"/>
                </a:cxn>
                <a:cxn ang="0">
                  <a:pos x="1785" y="313"/>
                </a:cxn>
                <a:cxn ang="0">
                  <a:pos x="1822" y="259"/>
                </a:cxn>
                <a:cxn ang="0">
                  <a:pos x="1843" y="212"/>
                </a:cxn>
                <a:cxn ang="0">
                  <a:pos x="1869" y="82"/>
                </a:cxn>
                <a:cxn ang="0">
                  <a:pos x="1868" y="41"/>
                </a:cxn>
              </a:cxnLst>
              <a:rect l="0" t="0" r="r" b="b"/>
              <a:pathLst>
                <a:path w="1870" h="420">
                  <a:moveTo>
                    <a:pt x="1868" y="41"/>
                  </a:moveTo>
                  <a:lnTo>
                    <a:pt x="1868" y="41"/>
                  </a:lnTo>
                  <a:lnTo>
                    <a:pt x="1864" y="28"/>
                  </a:lnTo>
                  <a:lnTo>
                    <a:pt x="1861" y="22"/>
                  </a:lnTo>
                  <a:lnTo>
                    <a:pt x="1861" y="21"/>
                  </a:lnTo>
                  <a:lnTo>
                    <a:pt x="1860" y="22"/>
                  </a:lnTo>
                  <a:lnTo>
                    <a:pt x="1860" y="22"/>
                  </a:lnTo>
                  <a:lnTo>
                    <a:pt x="1860" y="17"/>
                  </a:lnTo>
                  <a:lnTo>
                    <a:pt x="1859" y="13"/>
                  </a:lnTo>
                  <a:lnTo>
                    <a:pt x="1856" y="9"/>
                  </a:lnTo>
                  <a:lnTo>
                    <a:pt x="1853" y="7"/>
                  </a:lnTo>
                  <a:lnTo>
                    <a:pt x="1849" y="4"/>
                  </a:lnTo>
                  <a:lnTo>
                    <a:pt x="1846" y="3"/>
                  </a:lnTo>
                  <a:lnTo>
                    <a:pt x="1838" y="0"/>
                  </a:lnTo>
                  <a:lnTo>
                    <a:pt x="1830" y="3"/>
                  </a:lnTo>
                  <a:lnTo>
                    <a:pt x="1826" y="4"/>
                  </a:lnTo>
                  <a:lnTo>
                    <a:pt x="1822" y="7"/>
                  </a:lnTo>
                  <a:lnTo>
                    <a:pt x="1819" y="9"/>
                  </a:lnTo>
                  <a:lnTo>
                    <a:pt x="1817" y="13"/>
                  </a:lnTo>
                  <a:lnTo>
                    <a:pt x="1815" y="17"/>
                  </a:lnTo>
                  <a:lnTo>
                    <a:pt x="1814" y="22"/>
                  </a:lnTo>
                  <a:lnTo>
                    <a:pt x="1814" y="22"/>
                  </a:lnTo>
                  <a:lnTo>
                    <a:pt x="1815" y="29"/>
                  </a:lnTo>
                  <a:lnTo>
                    <a:pt x="1817" y="35"/>
                  </a:lnTo>
                  <a:lnTo>
                    <a:pt x="1819" y="46"/>
                  </a:lnTo>
                  <a:lnTo>
                    <a:pt x="1823" y="58"/>
                  </a:lnTo>
                  <a:lnTo>
                    <a:pt x="1823" y="64"/>
                  </a:lnTo>
                  <a:lnTo>
                    <a:pt x="1823" y="71"/>
                  </a:lnTo>
                  <a:lnTo>
                    <a:pt x="1823" y="71"/>
                  </a:lnTo>
                  <a:lnTo>
                    <a:pt x="1822" y="99"/>
                  </a:lnTo>
                  <a:lnTo>
                    <a:pt x="1818" y="128"/>
                  </a:lnTo>
                  <a:lnTo>
                    <a:pt x="1812" y="156"/>
                  </a:lnTo>
                  <a:lnTo>
                    <a:pt x="1804" y="183"/>
                  </a:lnTo>
                  <a:lnTo>
                    <a:pt x="1804" y="183"/>
                  </a:lnTo>
                  <a:lnTo>
                    <a:pt x="1796" y="204"/>
                  </a:lnTo>
                  <a:lnTo>
                    <a:pt x="1788" y="224"/>
                  </a:lnTo>
                  <a:lnTo>
                    <a:pt x="1778" y="242"/>
                  </a:lnTo>
                  <a:lnTo>
                    <a:pt x="1767" y="259"/>
                  </a:lnTo>
                  <a:lnTo>
                    <a:pt x="1755" y="273"/>
                  </a:lnTo>
                  <a:lnTo>
                    <a:pt x="1743" y="288"/>
                  </a:lnTo>
                  <a:lnTo>
                    <a:pt x="1729" y="301"/>
                  </a:lnTo>
                  <a:lnTo>
                    <a:pt x="1715" y="313"/>
                  </a:lnTo>
                  <a:lnTo>
                    <a:pt x="1699" y="322"/>
                  </a:lnTo>
                  <a:lnTo>
                    <a:pt x="1682" y="331"/>
                  </a:lnTo>
                  <a:lnTo>
                    <a:pt x="1665" y="339"/>
                  </a:lnTo>
                  <a:lnTo>
                    <a:pt x="1647" y="345"/>
                  </a:lnTo>
                  <a:lnTo>
                    <a:pt x="1627" y="351"/>
                  </a:lnTo>
                  <a:lnTo>
                    <a:pt x="1607" y="354"/>
                  </a:lnTo>
                  <a:lnTo>
                    <a:pt x="1585" y="356"/>
                  </a:lnTo>
                  <a:lnTo>
                    <a:pt x="1563" y="357"/>
                  </a:lnTo>
                  <a:lnTo>
                    <a:pt x="1563" y="357"/>
                  </a:lnTo>
                  <a:lnTo>
                    <a:pt x="1496" y="360"/>
                  </a:lnTo>
                  <a:lnTo>
                    <a:pt x="1430" y="364"/>
                  </a:lnTo>
                  <a:lnTo>
                    <a:pt x="1295" y="370"/>
                  </a:lnTo>
                  <a:lnTo>
                    <a:pt x="1228" y="373"/>
                  </a:lnTo>
                  <a:lnTo>
                    <a:pt x="1161" y="373"/>
                  </a:lnTo>
                  <a:lnTo>
                    <a:pt x="1093" y="371"/>
                  </a:lnTo>
                  <a:lnTo>
                    <a:pt x="1061" y="369"/>
                  </a:lnTo>
                  <a:lnTo>
                    <a:pt x="1027" y="366"/>
                  </a:lnTo>
                  <a:lnTo>
                    <a:pt x="1027" y="366"/>
                  </a:lnTo>
                  <a:lnTo>
                    <a:pt x="952" y="360"/>
                  </a:lnTo>
                  <a:lnTo>
                    <a:pt x="878" y="357"/>
                  </a:lnTo>
                  <a:lnTo>
                    <a:pt x="803" y="354"/>
                  </a:lnTo>
                  <a:lnTo>
                    <a:pt x="727" y="354"/>
                  </a:lnTo>
                  <a:lnTo>
                    <a:pt x="577" y="356"/>
                  </a:lnTo>
                  <a:lnTo>
                    <a:pt x="428" y="357"/>
                  </a:lnTo>
                  <a:lnTo>
                    <a:pt x="428" y="357"/>
                  </a:lnTo>
                  <a:lnTo>
                    <a:pt x="363" y="357"/>
                  </a:lnTo>
                  <a:lnTo>
                    <a:pt x="331" y="357"/>
                  </a:lnTo>
                  <a:lnTo>
                    <a:pt x="299" y="354"/>
                  </a:lnTo>
                  <a:lnTo>
                    <a:pt x="299" y="354"/>
                  </a:lnTo>
                  <a:lnTo>
                    <a:pt x="280" y="353"/>
                  </a:lnTo>
                  <a:lnTo>
                    <a:pt x="260" y="349"/>
                  </a:lnTo>
                  <a:lnTo>
                    <a:pt x="241" y="344"/>
                  </a:lnTo>
                  <a:lnTo>
                    <a:pt x="222" y="339"/>
                  </a:lnTo>
                  <a:lnTo>
                    <a:pt x="146" y="317"/>
                  </a:lnTo>
                  <a:lnTo>
                    <a:pt x="146" y="317"/>
                  </a:lnTo>
                  <a:lnTo>
                    <a:pt x="127" y="309"/>
                  </a:lnTo>
                  <a:lnTo>
                    <a:pt x="110" y="300"/>
                  </a:lnTo>
                  <a:lnTo>
                    <a:pt x="95" y="289"/>
                  </a:lnTo>
                  <a:lnTo>
                    <a:pt x="84" y="276"/>
                  </a:lnTo>
                  <a:lnTo>
                    <a:pt x="73" y="262"/>
                  </a:lnTo>
                  <a:lnTo>
                    <a:pt x="65" y="247"/>
                  </a:lnTo>
                  <a:lnTo>
                    <a:pt x="59" y="230"/>
                  </a:lnTo>
                  <a:lnTo>
                    <a:pt x="55" y="213"/>
                  </a:lnTo>
                  <a:lnTo>
                    <a:pt x="51" y="196"/>
                  </a:lnTo>
                  <a:lnTo>
                    <a:pt x="50" y="178"/>
                  </a:lnTo>
                  <a:lnTo>
                    <a:pt x="48" y="160"/>
                  </a:lnTo>
                  <a:lnTo>
                    <a:pt x="47" y="140"/>
                  </a:lnTo>
                  <a:lnTo>
                    <a:pt x="48" y="103"/>
                  </a:lnTo>
                  <a:lnTo>
                    <a:pt x="48" y="68"/>
                  </a:lnTo>
                  <a:lnTo>
                    <a:pt x="48" y="68"/>
                  </a:lnTo>
                  <a:lnTo>
                    <a:pt x="48" y="63"/>
                  </a:lnTo>
                  <a:lnTo>
                    <a:pt x="47" y="59"/>
                  </a:lnTo>
                  <a:lnTo>
                    <a:pt x="44" y="55"/>
                  </a:lnTo>
                  <a:lnTo>
                    <a:pt x="42" y="52"/>
                  </a:lnTo>
                  <a:lnTo>
                    <a:pt x="39" y="50"/>
                  </a:lnTo>
                  <a:lnTo>
                    <a:pt x="35" y="47"/>
                  </a:lnTo>
                  <a:lnTo>
                    <a:pt x="26" y="46"/>
                  </a:lnTo>
                  <a:lnTo>
                    <a:pt x="18" y="47"/>
                  </a:lnTo>
                  <a:lnTo>
                    <a:pt x="14" y="50"/>
                  </a:lnTo>
                  <a:lnTo>
                    <a:pt x="10" y="52"/>
                  </a:lnTo>
                  <a:lnTo>
                    <a:pt x="8" y="55"/>
                  </a:lnTo>
                  <a:lnTo>
                    <a:pt x="5" y="59"/>
                  </a:lnTo>
                  <a:lnTo>
                    <a:pt x="4" y="63"/>
                  </a:lnTo>
                  <a:lnTo>
                    <a:pt x="2" y="68"/>
                  </a:lnTo>
                  <a:lnTo>
                    <a:pt x="2" y="68"/>
                  </a:lnTo>
                  <a:lnTo>
                    <a:pt x="0" y="141"/>
                  </a:lnTo>
                  <a:lnTo>
                    <a:pt x="0" y="177"/>
                  </a:lnTo>
                  <a:lnTo>
                    <a:pt x="1" y="195"/>
                  </a:lnTo>
                  <a:lnTo>
                    <a:pt x="2" y="213"/>
                  </a:lnTo>
                  <a:lnTo>
                    <a:pt x="2" y="213"/>
                  </a:lnTo>
                  <a:lnTo>
                    <a:pt x="6" y="226"/>
                  </a:lnTo>
                  <a:lnTo>
                    <a:pt x="10" y="239"/>
                  </a:lnTo>
                  <a:lnTo>
                    <a:pt x="16" y="251"/>
                  </a:lnTo>
                  <a:lnTo>
                    <a:pt x="22" y="263"/>
                  </a:lnTo>
                  <a:lnTo>
                    <a:pt x="38" y="285"/>
                  </a:lnTo>
                  <a:lnTo>
                    <a:pt x="52" y="309"/>
                  </a:lnTo>
                  <a:lnTo>
                    <a:pt x="52" y="309"/>
                  </a:lnTo>
                  <a:lnTo>
                    <a:pt x="60" y="319"/>
                  </a:lnTo>
                  <a:lnTo>
                    <a:pt x="69" y="328"/>
                  </a:lnTo>
                  <a:lnTo>
                    <a:pt x="82" y="337"/>
                  </a:lnTo>
                  <a:lnTo>
                    <a:pt x="95" y="344"/>
                  </a:lnTo>
                  <a:lnTo>
                    <a:pt x="110" y="351"/>
                  </a:lnTo>
                  <a:lnTo>
                    <a:pt x="123" y="356"/>
                  </a:lnTo>
                  <a:lnTo>
                    <a:pt x="149" y="365"/>
                  </a:lnTo>
                  <a:lnTo>
                    <a:pt x="149" y="365"/>
                  </a:lnTo>
                  <a:lnTo>
                    <a:pt x="187" y="375"/>
                  </a:lnTo>
                  <a:lnTo>
                    <a:pt x="224" y="386"/>
                  </a:lnTo>
                  <a:lnTo>
                    <a:pt x="261" y="395"/>
                  </a:lnTo>
                  <a:lnTo>
                    <a:pt x="280" y="398"/>
                  </a:lnTo>
                  <a:lnTo>
                    <a:pt x="299" y="400"/>
                  </a:lnTo>
                  <a:lnTo>
                    <a:pt x="299" y="400"/>
                  </a:lnTo>
                  <a:lnTo>
                    <a:pt x="345" y="404"/>
                  </a:lnTo>
                  <a:lnTo>
                    <a:pt x="391" y="407"/>
                  </a:lnTo>
                  <a:lnTo>
                    <a:pt x="437" y="407"/>
                  </a:lnTo>
                  <a:lnTo>
                    <a:pt x="484" y="407"/>
                  </a:lnTo>
                  <a:lnTo>
                    <a:pt x="575" y="404"/>
                  </a:lnTo>
                  <a:lnTo>
                    <a:pt x="668" y="403"/>
                  </a:lnTo>
                  <a:lnTo>
                    <a:pt x="668" y="403"/>
                  </a:lnTo>
                  <a:lnTo>
                    <a:pt x="713" y="403"/>
                  </a:lnTo>
                  <a:lnTo>
                    <a:pt x="759" y="402"/>
                  </a:lnTo>
                  <a:lnTo>
                    <a:pt x="851" y="399"/>
                  </a:lnTo>
                  <a:lnTo>
                    <a:pt x="897" y="400"/>
                  </a:lnTo>
                  <a:lnTo>
                    <a:pt x="944" y="402"/>
                  </a:lnTo>
                  <a:lnTo>
                    <a:pt x="989" y="407"/>
                  </a:lnTo>
                  <a:lnTo>
                    <a:pt x="1011" y="409"/>
                  </a:lnTo>
                  <a:lnTo>
                    <a:pt x="1033" y="413"/>
                  </a:lnTo>
                  <a:lnTo>
                    <a:pt x="1033" y="413"/>
                  </a:lnTo>
                  <a:lnTo>
                    <a:pt x="1052" y="417"/>
                  </a:lnTo>
                  <a:lnTo>
                    <a:pt x="1070" y="419"/>
                  </a:lnTo>
                  <a:lnTo>
                    <a:pt x="1089" y="420"/>
                  </a:lnTo>
                  <a:lnTo>
                    <a:pt x="1108" y="420"/>
                  </a:lnTo>
                  <a:lnTo>
                    <a:pt x="1182" y="419"/>
                  </a:lnTo>
                  <a:lnTo>
                    <a:pt x="1182" y="419"/>
                  </a:lnTo>
                  <a:lnTo>
                    <a:pt x="1274" y="417"/>
                  </a:lnTo>
                  <a:lnTo>
                    <a:pt x="1320" y="416"/>
                  </a:lnTo>
                  <a:lnTo>
                    <a:pt x="1364" y="412"/>
                  </a:lnTo>
                  <a:lnTo>
                    <a:pt x="1364" y="412"/>
                  </a:lnTo>
                  <a:lnTo>
                    <a:pt x="1402" y="411"/>
                  </a:lnTo>
                  <a:lnTo>
                    <a:pt x="1439" y="409"/>
                  </a:lnTo>
                  <a:lnTo>
                    <a:pt x="1513" y="408"/>
                  </a:lnTo>
                  <a:lnTo>
                    <a:pt x="1550" y="405"/>
                  </a:lnTo>
                  <a:lnTo>
                    <a:pt x="1587" y="403"/>
                  </a:lnTo>
                  <a:lnTo>
                    <a:pt x="1623" y="398"/>
                  </a:lnTo>
                  <a:lnTo>
                    <a:pt x="1660" y="390"/>
                  </a:lnTo>
                  <a:lnTo>
                    <a:pt x="1660" y="390"/>
                  </a:lnTo>
                  <a:lnTo>
                    <a:pt x="1677" y="385"/>
                  </a:lnTo>
                  <a:lnTo>
                    <a:pt x="1692" y="379"/>
                  </a:lnTo>
                  <a:lnTo>
                    <a:pt x="1708" y="373"/>
                  </a:lnTo>
                  <a:lnTo>
                    <a:pt x="1723" y="365"/>
                  </a:lnTo>
                  <a:lnTo>
                    <a:pt x="1737" y="356"/>
                  </a:lnTo>
                  <a:lnTo>
                    <a:pt x="1750" y="347"/>
                  </a:lnTo>
                  <a:lnTo>
                    <a:pt x="1763" y="336"/>
                  </a:lnTo>
                  <a:lnTo>
                    <a:pt x="1775" y="324"/>
                  </a:lnTo>
                  <a:lnTo>
                    <a:pt x="1785" y="313"/>
                  </a:lnTo>
                  <a:lnTo>
                    <a:pt x="1796" y="300"/>
                  </a:lnTo>
                  <a:lnTo>
                    <a:pt x="1806" y="286"/>
                  </a:lnTo>
                  <a:lnTo>
                    <a:pt x="1814" y="273"/>
                  </a:lnTo>
                  <a:lnTo>
                    <a:pt x="1822" y="259"/>
                  </a:lnTo>
                  <a:lnTo>
                    <a:pt x="1830" y="243"/>
                  </a:lnTo>
                  <a:lnTo>
                    <a:pt x="1836" y="228"/>
                  </a:lnTo>
                  <a:lnTo>
                    <a:pt x="1843" y="212"/>
                  </a:lnTo>
                  <a:lnTo>
                    <a:pt x="1843" y="212"/>
                  </a:lnTo>
                  <a:lnTo>
                    <a:pt x="1852" y="179"/>
                  </a:lnTo>
                  <a:lnTo>
                    <a:pt x="1860" y="148"/>
                  </a:lnTo>
                  <a:lnTo>
                    <a:pt x="1865" y="115"/>
                  </a:lnTo>
                  <a:lnTo>
                    <a:pt x="1869" y="82"/>
                  </a:lnTo>
                  <a:lnTo>
                    <a:pt x="1869" y="82"/>
                  </a:lnTo>
                  <a:lnTo>
                    <a:pt x="1870" y="62"/>
                  </a:lnTo>
                  <a:lnTo>
                    <a:pt x="1870" y="50"/>
                  </a:lnTo>
                  <a:lnTo>
                    <a:pt x="1868" y="41"/>
                  </a:lnTo>
                  <a:lnTo>
                    <a:pt x="1868" y="4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37" name="Freeform 1249"/>
            <p:cNvSpPr/>
            <p:nvPr/>
          </p:nvSpPr>
          <p:spPr bwMode="auto">
            <a:xfrm>
              <a:off x="5237163" y="2127250"/>
              <a:ext cx="23813" cy="455613"/>
            </a:xfrm>
            <a:custGeom>
              <a:avLst/>
              <a:gdLst/>
              <a:ahLst/>
              <a:cxnLst>
                <a:cxn ang="0">
                  <a:pos x="49" y="290"/>
                </a:cxn>
                <a:cxn ang="0">
                  <a:pos x="51" y="256"/>
                </a:cxn>
                <a:cxn ang="0">
                  <a:pos x="57" y="185"/>
                </a:cxn>
                <a:cxn ang="0">
                  <a:pos x="59" y="150"/>
                </a:cxn>
                <a:cxn ang="0">
                  <a:pos x="55" y="86"/>
                </a:cxn>
                <a:cxn ang="0">
                  <a:pos x="52" y="22"/>
                </a:cxn>
                <a:cxn ang="0">
                  <a:pos x="49" y="11"/>
                </a:cxn>
                <a:cxn ang="0">
                  <a:pos x="44" y="5"/>
                </a:cxn>
                <a:cxn ang="0">
                  <a:pos x="38" y="1"/>
                </a:cxn>
                <a:cxn ang="0">
                  <a:pos x="21" y="1"/>
                </a:cxn>
                <a:cxn ang="0">
                  <a:pos x="13" y="5"/>
                </a:cxn>
                <a:cxn ang="0">
                  <a:pos x="8" y="11"/>
                </a:cxn>
                <a:cxn ang="0">
                  <a:pos x="6" y="22"/>
                </a:cxn>
                <a:cxn ang="0">
                  <a:pos x="9" y="88"/>
                </a:cxn>
                <a:cxn ang="0">
                  <a:pos x="10" y="189"/>
                </a:cxn>
                <a:cxn ang="0">
                  <a:pos x="8" y="256"/>
                </a:cxn>
                <a:cxn ang="0">
                  <a:pos x="4" y="290"/>
                </a:cxn>
                <a:cxn ang="0">
                  <a:pos x="1" y="323"/>
                </a:cxn>
                <a:cxn ang="0">
                  <a:pos x="2" y="391"/>
                </a:cxn>
                <a:cxn ang="0">
                  <a:pos x="1" y="423"/>
                </a:cxn>
                <a:cxn ang="0">
                  <a:pos x="0" y="494"/>
                </a:cxn>
                <a:cxn ang="0">
                  <a:pos x="1" y="565"/>
                </a:cxn>
                <a:cxn ang="0">
                  <a:pos x="2" y="704"/>
                </a:cxn>
                <a:cxn ang="0">
                  <a:pos x="10" y="983"/>
                </a:cxn>
                <a:cxn ang="0">
                  <a:pos x="11" y="1123"/>
                </a:cxn>
                <a:cxn ang="0">
                  <a:pos x="13" y="1128"/>
                </a:cxn>
                <a:cxn ang="0">
                  <a:pos x="17" y="1136"/>
                </a:cxn>
                <a:cxn ang="0">
                  <a:pos x="23" y="1141"/>
                </a:cxn>
                <a:cxn ang="0">
                  <a:pos x="35" y="1145"/>
                </a:cxn>
                <a:cxn ang="0">
                  <a:pos x="47" y="1141"/>
                </a:cxn>
                <a:cxn ang="0">
                  <a:pos x="53" y="1136"/>
                </a:cxn>
                <a:cxn ang="0">
                  <a:pos x="57" y="1128"/>
                </a:cxn>
                <a:cxn ang="0">
                  <a:pos x="57" y="1123"/>
                </a:cxn>
                <a:cxn ang="0">
                  <a:pos x="56" y="983"/>
                </a:cxn>
                <a:cxn ang="0">
                  <a:pos x="48" y="704"/>
                </a:cxn>
                <a:cxn ang="0">
                  <a:pos x="47" y="565"/>
                </a:cxn>
                <a:cxn ang="0">
                  <a:pos x="47" y="495"/>
                </a:cxn>
                <a:cxn ang="0">
                  <a:pos x="49" y="359"/>
                </a:cxn>
                <a:cxn ang="0">
                  <a:pos x="49" y="290"/>
                </a:cxn>
              </a:cxnLst>
              <a:rect l="0" t="0" r="r" b="b"/>
              <a:pathLst>
                <a:path w="59" h="1145">
                  <a:moveTo>
                    <a:pt x="49" y="290"/>
                  </a:moveTo>
                  <a:lnTo>
                    <a:pt x="49" y="290"/>
                  </a:lnTo>
                  <a:lnTo>
                    <a:pt x="49" y="273"/>
                  </a:lnTo>
                  <a:lnTo>
                    <a:pt x="51" y="256"/>
                  </a:lnTo>
                  <a:lnTo>
                    <a:pt x="55" y="221"/>
                  </a:lnTo>
                  <a:lnTo>
                    <a:pt x="57" y="185"/>
                  </a:lnTo>
                  <a:lnTo>
                    <a:pt x="59" y="167"/>
                  </a:lnTo>
                  <a:lnTo>
                    <a:pt x="59" y="150"/>
                  </a:lnTo>
                  <a:lnTo>
                    <a:pt x="59" y="150"/>
                  </a:lnTo>
                  <a:lnTo>
                    <a:pt x="55" y="86"/>
                  </a:lnTo>
                  <a:lnTo>
                    <a:pt x="52" y="22"/>
                  </a:lnTo>
                  <a:lnTo>
                    <a:pt x="52" y="22"/>
                  </a:lnTo>
                  <a:lnTo>
                    <a:pt x="52" y="17"/>
                  </a:lnTo>
                  <a:lnTo>
                    <a:pt x="49" y="11"/>
                  </a:lnTo>
                  <a:lnTo>
                    <a:pt x="48" y="7"/>
                  </a:lnTo>
                  <a:lnTo>
                    <a:pt x="44" y="5"/>
                  </a:lnTo>
                  <a:lnTo>
                    <a:pt x="42" y="2"/>
                  </a:lnTo>
                  <a:lnTo>
                    <a:pt x="38" y="1"/>
                  </a:lnTo>
                  <a:lnTo>
                    <a:pt x="28" y="0"/>
                  </a:lnTo>
                  <a:lnTo>
                    <a:pt x="21" y="1"/>
                  </a:lnTo>
                  <a:lnTo>
                    <a:pt x="17" y="2"/>
                  </a:lnTo>
                  <a:lnTo>
                    <a:pt x="13" y="5"/>
                  </a:lnTo>
                  <a:lnTo>
                    <a:pt x="10" y="7"/>
                  </a:lnTo>
                  <a:lnTo>
                    <a:pt x="8" y="11"/>
                  </a:lnTo>
                  <a:lnTo>
                    <a:pt x="6" y="17"/>
                  </a:lnTo>
                  <a:lnTo>
                    <a:pt x="6" y="22"/>
                  </a:lnTo>
                  <a:lnTo>
                    <a:pt x="6" y="22"/>
                  </a:lnTo>
                  <a:lnTo>
                    <a:pt x="9" y="88"/>
                  </a:lnTo>
                  <a:lnTo>
                    <a:pt x="10" y="156"/>
                  </a:lnTo>
                  <a:lnTo>
                    <a:pt x="10" y="189"/>
                  </a:lnTo>
                  <a:lnTo>
                    <a:pt x="10" y="223"/>
                  </a:lnTo>
                  <a:lnTo>
                    <a:pt x="8" y="256"/>
                  </a:lnTo>
                  <a:lnTo>
                    <a:pt x="4" y="290"/>
                  </a:lnTo>
                  <a:lnTo>
                    <a:pt x="4" y="290"/>
                  </a:lnTo>
                  <a:lnTo>
                    <a:pt x="2" y="307"/>
                  </a:lnTo>
                  <a:lnTo>
                    <a:pt x="1" y="323"/>
                  </a:lnTo>
                  <a:lnTo>
                    <a:pt x="2" y="357"/>
                  </a:lnTo>
                  <a:lnTo>
                    <a:pt x="2" y="391"/>
                  </a:lnTo>
                  <a:lnTo>
                    <a:pt x="1" y="423"/>
                  </a:lnTo>
                  <a:lnTo>
                    <a:pt x="1" y="423"/>
                  </a:lnTo>
                  <a:lnTo>
                    <a:pt x="0" y="459"/>
                  </a:lnTo>
                  <a:lnTo>
                    <a:pt x="0" y="494"/>
                  </a:lnTo>
                  <a:lnTo>
                    <a:pt x="1" y="565"/>
                  </a:lnTo>
                  <a:lnTo>
                    <a:pt x="1" y="565"/>
                  </a:lnTo>
                  <a:lnTo>
                    <a:pt x="1" y="634"/>
                  </a:lnTo>
                  <a:lnTo>
                    <a:pt x="2" y="704"/>
                  </a:lnTo>
                  <a:lnTo>
                    <a:pt x="6" y="843"/>
                  </a:lnTo>
                  <a:lnTo>
                    <a:pt x="10" y="983"/>
                  </a:lnTo>
                  <a:lnTo>
                    <a:pt x="11" y="1054"/>
                  </a:lnTo>
                  <a:lnTo>
                    <a:pt x="11" y="1123"/>
                  </a:lnTo>
                  <a:lnTo>
                    <a:pt x="11" y="1123"/>
                  </a:lnTo>
                  <a:lnTo>
                    <a:pt x="13" y="1128"/>
                  </a:lnTo>
                  <a:lnTo>
                    <a:pt x="14" y="1132"/>
                  </a:lnTo>
                  <a:lnTo>
                    <a:pt x="17" y="1136"/>
                  </a:lnTo>
                  <a:lnTo>
                    <a:pt x="19" y="1140"/>
                  </a:lnTo>
                  <a:lnTo>
                    <a:pt x="23" y="1141"/>
                  </a:lnTo>
                  <a:lnTo>
                    <a:pt x="26" y="1144"/>
                  </a:lnTo>
                  <a:lnTo>
                    <a:pt x="35" y="1145"/>
                  </a:lnTo>
                  <a:lnTo>
                    <a:pt x="43" y="1144"/>
                  </a:lnTo>
                  <a:lnTo>
                    <a:pt x="47" y="1141"/>
                  </a:lnTo>
                  <a:lnTo>
                    <a:pt x="51" y="1140"/>
                  </a:lnTo>
                  <a:lnTo>
                    <a:pt x="53" y="1136"/>
                  </a:lnTo>
                  <a:lnTo>
                    <a:pt x="56" y="1132"/>
                  </a:lnTo>
                  <a:lnTo>
                    <a:pt x="57" y="1128"/>
                  </a:lnTo>
                  <a:lnTo>
                    <a:pt x="57" y="1123"/>
                  </a:lnTo>
                  <a:lnTo>
                    <a:pt x="57" y="1123"/>
                  </a:lnTo>
                  <a:lnTo>
                    <a:pt x="57" y="1054"/>
                  </a:lnTo>
                  <a:lnTo>
                    <a:pt x="56" y="983"/>
                  </a:lnTo>
                  <a:lnTo>
                    <a:pt x="52" y="843"/>
                  </a:lnTo>
                  <a:lnTo>
                    <a:pt x="48" y="704"/>
                  </a:lnTo>
                  <a:lnTo>
                    <a:pt x="47" y="634"/>
                  </a:lnTo>
                  <a:lnTo>
                    <a:pt x="47" y="565"/>
                  </a:lnTo>
                  <a:lnTo>
                    <a:pt x="47" y="565"/>
                  </a:lnTo>
                  <a:lnTo>
                    <a:pt x="47" y="495"/>
                  </a:lnTo>
                  <a:lnTo>
                    <a:pt x="48" y="427"/>
                  </a:lnTo>
                  <a:lnTo>
                    <a:pt x="49" y="359"/>
                  </a:lnTo>
                  <a:lnTo>
                    <a:pt x="49" y="290"/>
                  </a:lnTo>
                  <a:lnTo>
                    <a:pt x="49" y="29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38" name="Freeform 1250"/>
            <p:cNvSpPr/>
            <p:nvPr/>
          </p:nvSpPr>
          <p:spPr bwMode="auto">
            <a:xfrm>
              <a:off x="5959476" y="2141538"/>
              <a:ext cx="26988" cy="444500"/>
            </a:xfrm>
            <a:custGeom>
              <a:avLst/>
              <a:gdLst/>
              <a:ahLst/>
              <a:cxnLst>
                <a:cxn ang="0">
                  <a:pos x="51" y="457"/>
                </a:cxn>
                <a:cxn ang="0">
                  <a:pos x="53" y="422"/>
                </a:cxn>
                <a:cxn ang="0">
                  <a:pos x="57" y="387"/>
                </a:cxn>
                <a:cxn ang="0">
                  <a:pos x="57" y="343"/>
                </a:cxn>
                <a:cxn ang="0">
                  <a:pos x="60" y="312"/>
                </a:cxn>
                <a:cxn ang="0">
                  <a:pos x="61" y="302"/>
                </a:cxn>
                <a:cxn ang="0">
                  <a:pos x="67" y="273"/>
                </a:cxn>
                <a:cxn ang="0">
                  <a:pos x="67" y="241"/>
                </a:cxn>
                <a:cxn ang="0">
                  <a:pos x="63" y="181"/>
                </a:cxn>
                <a:cxn ang="0">
                  <a:pos x="63" y="141"/>
                </a:cxn>
                <a:cxn ang="0">
                  <a:pos x="57" y="22"/>
                </a:cxn>
                <a:cxn ang="0">
                  <a:pos x="56" y="17"/>
                </a:cxn>
                <a:cxn ang="0">
                  <a:pos x="52" y="9"/>
                </a:cxn>
                <a:cxn ang="0">
                  <a:pos x="46" y="2"/>
                </a:cxn>
                <a:cxn ang="0">
                  <a:pos x="33" y="0"/>
                </a:cxn>
                <a:cxn ang="0">
                  <a:pos x="21" y="2"/>
                </a:cxn>
                <a:cxn ang="0">
                  <a:pos x="14" y="9"/>
                </a:cxn>
                <a:cxn ang="0">
                  <a:pos x="12" y="17"/>
                </a:cxn>
                <a:cxn ang="0">
                  <a:pos x="12" y="22"/>
                </a:cxn>
                <a:cxn ang="0">
                  <a:pos x="17" y="115"/>
                </a:cxn>
                <a:cxn ang="0">
                  <a:pos x="17" y="145"/>
                </a:cxn>
                <a:cxn ang="0">
                  <a:pos x="21" y="218"/>
                </a:cxn>
                <a:cxn ang="0">
                  <a:pos x="22" y="255"/>
                </a:cxn>
                <a:cxn ang="0">
                  <a:pos x="18" y="290"/>
                </a:cxn>
                <a:cxn ang="0">
                  <a:pos x="14" y="306"/>
                </a:cxn>
                <a:cxn ang="0">
                  <a:pos x="10" y="355"/>
                </a:cxn>
                <a:cxn ang="0">
                  <a:pos x="8" y="421"/>
                </a:cxn>
                <a:cxn ang="0">
                  <a:pos x="5" y="459"/>
                </a:cxn>
                <a:cxn ang="0">
                  <a:pos x="5" y="570"/>
                </a:cxn>
                <a:cxn ang="0">
                  <a:pos x="6" y="601"/>
                </a:cxn>
                <a:cxn ang="0">
                  <a:pos x="9" y="664"/>
                </a:cxn>
                <a:cxn ang="0">
                  <a:pos x="14" y="694"/>
                </a:cxn>
                <a:cxn ang="0">
                  <a:pos x="18" y="735"/>
                </a:cxn>
                <a:cxn ang="0">
                  <a:pos x="19" y="774"/>
                </a:cxn>
                <a:cxn ang="0">
                  <a:pos x="17" y="854"/>
                </a:cxn>
                <a:cxn ang="0">
                  <a:pos x="17" y="869"/>
                </a:cxn>
                <a:cxn ang="0">
                  <a:pos x="12" y="918"/>
                </a:cxn>
                <a:cxn ang="0">
                  <a:pos x="6" y="965"/>
                </a:cxn>
                <a:cxn ang="0">
                  <a:pos x="5" y="980"/>
                </a:cxn>
                <a:cxn ang="0">
                  <a:pos x="9" y="1035"/>
                </a:cxn>
                <a:cxn ang="0">
                  <a:pos x="9" y="1064"/>
                </a:cxn>
                <a:cxn ang="0">
                  <a:pos x="2" y="1089"/>
                </a:cxn>
                <a:cxn ang="0">
                  <a:pos x="1" y="1094"/>
                </a:cxn>
                <a:cxn ang="0">
                  <a:pos x="1" y="1103"/>
                </a:cxn>
                <a:cxn ang="0">
                  <a:pos x="4" y="1111"/>
                </a:cxn>
                <a:cxn ang="0">
                  <a:pos x="13" y="1120"/>
                </a:cxn>
                <a:cxn ang="0">
                  <a:pos x="25" y="1123"/>
                </a:cxn>
                <a:cxn ang="0">
                  <a:pos x="33" y="1122"/>
                </a:cxn>
                <a:cxn ang="0">
                  <a:pos x="39" y="1116"/>
                </a:cxn>
                <a:cxn ang="0">
                  <a:pos x="43" y="1112"/>
                </a:cxn>
                <a:cxn ang="0">
                  <a:pos x="51" y="1090"/>
                </a:cxn>
                <a:cxn ang="0">
                  <a:pos x="53" y="1067"/>
                </a:cxn>
                <a:cxn ang="0">
                  <a:pos x="51" y="1021"/>
                </a:cxn>
                <a:cxn ang="0">
                  <a:pos x="51" y="990"/>
                </a:cxn>
                <a:cxn ang="0">
                  <a:pos x="55" y="925"/>
                </a:cxn>
                <a:cxn ang="0">
                  <a:pos x="59" y="895"/>
                </a:cxn>
                <a:cxn ang="0">
                  <a:pos x="63" y="861"/>
                </a:cxn>
                <a:cxn ang="0">
                  <a:pos x="64" y="795"/>
                </a:cxn>
                <a:cxn ang="0">
                  <a:pos x="64" y="762"/>
                </a:cxn>
                <a:cxn ang="0">
                  <a:pos x="64" y="723"/>
                </a:cxn>
                <a:cxn ang="0">
                  <a:pos x="53" y="647"/>
                </a:cxn>
                <a:cxn ang="0">
                  <a:pos x="51" y="609"/>
                </a:cxn>
              </a:cxnLst>
              <a:rect l="0" t="0" r="r" b="b"/>
              <a:pathLst>
                <a:path w="67" h="1123">
                  <a:moveTo>
                    <a:pt x="51" y="457"/>
                  </a:moveTo>
                  <a:lnTo>
                    <a:pt x="51" y="457"/>
                  </a:lnTo>
                  <a:lnTo>
                    <a:pt x="52" y="440"/>
                  </a:lnTo>
                  <a:lnTo>
                    <a:pt x="53" y="422"/>
                  </a:lnTo>
                  <a:lnTo>
                    <a:pt x="57" y="387"/>
                  </a:lnTo>
                  <a:lnTo>
                    <a:pt x="57" y="387"/>
                  </a:lnTo>
                  <a:lnTo>
                    <a:pt x="57" y="366"/>
                  </a:lnTo>
                  <a:lnTo>
                    <a:pt x="57" y="343"/>
                  </a:lnTo>
                  <a:lnTo>
                    <a:pt x="57" y="323"/>
                  </a:lnTo>
                  <a:lnTo>
                    <a:pt x="60" y="312"/>
                  </a:lnTo>
                  <a:lnTo>
                    <a:pt x="61" y="302"/>
                  </a:lnTo>
                  <a:lnTo>
                    <a:pt x="61" y="302"/>
                  </a:lnTo>
                  <a:lnTo>
                    <a:pt x="65" y="287"/>
                  </a:lnTo>
                  <a:lnTo>
                    <a:pt x="67" y="273"/>
                  </a:lnTo>
                  <a:lnTo>
                    <a:pt x="67" y="257"/>
                  </a:lnTo>
                  <a:lnTo>
                    <a:pt x="67" y="241"/>
                  </a:lnTo>
                  <a:lnTo>
                    <a:pt x="64" y="210"/>
                  </a:lnTo>
                  <a:lnTo>
                    <a:pt x="63" y="181"/>
                  </a:lnTo>
                  <a:lnTo>
                    <a:pt x="63" y="181"/>
                  </a:lnTo>
                  <a:lnTo>
                    <a:pt x="63" y="141"/>
                  </a:lnTo>
                  <a:lnTo>
                    <a:pt x="61" y="102"/>
                  </a:lnTo>
                  <a:lnTo>
                    <a:pt x="57" y="22"/>
                  </a:lnTo>
                  <a:lnTo>
                    <a:pt x="57" y="22"/>
                  </a:lnTo>
                  <a:lnTo>
                    <a:pt x="56" y="17"/>
                  </a:lnTo>
                  <a:lnTo>
                    <a:pt x="55" y="11"/>
                  </a:lnTo>
                  <a:lnTo>
                    <a:pt x="52" y="9"/>
                  </a:lnTo>
                  <a:lnTo>
                    <a:pt x="50" y="5"/>
                  </a:lnTo>
                  <a:lnTo>
                    <a:pt x="46" y="2"/>
                  </a:lnTo>
                  <a:lnTo>
                    <a:pt x="42" y="1"/>
                  </a:lnTo>
                  <a:lnTo>
                    <a:pt x="33" y="0"/>
                  </a:lnTo>
                  <a:lnTo>
                    <a:pt x="25" y="1"/>
                  </a:lnTo>
                  <a:lnTo>
                    <a:pt x="21" y="2"/>
                  </a:lnTo>
                  <a:lnTo>
                    <a:pt x="18" y="5"/>
                  </a:lnTo>
                  <a:lnTo>
                    <a:pt x="14" y="9"/>
                  </a:lnTo>
                  <a:lnTo>
                    <a:pt x="13" y="11"/>
                  </a:lnTo>
                  <a:lnTo>
                    <a:pt x="12" y="17"/>
                  </a:lnTo>
                  <a:lnTo>
                    <a:pt x="12" y="22"/>
                  </a:lnTo>
                  <a:lnTo>
                    <a:pt x="12" y="22"/>
                  </a:lnTo>
                  <a:lnTo>
                    <a:pt x="16" y="83"/>
                  </a:lnTo>
                  <a:lnTo>
                    <a:pt x="17" y="115"/>
                  </a:lnTo>
                  <a:lnTo>
                    <a:pt x="17" y="145"/>
                  </a:lnTo>
                  <a:lnTo>
                    <a:pt x="17" y="145"/>
                  </a:lnTo>
                  <a:lnTo>
                    <a:pt x="18" y="180"/>
                  </a:lnTo>
                  <a:lnTo>
                    <a:pt x="21" y="218"/>
                  </a:lnTo>
                  <a:lnTo>
                    <a:pt x="22" y="236"/>
                  </a:lnTo>
                  <a:lnTo>
                    <a:pt x="22" y="255"/>
                  </a:lnTo>
                  <a:lnTo>
                    <a:pt x="21" y="273"/>
                  </a:lnTo>
                  <a:lnTo>
                    <a:pt x="18" y="290"/>
                  </a:lnTo>
                  <a:lnTo>
                    <a:pt x="18" y="290"/>
                  </a:lnTo>
                  <a:lnTo>
                    <a:pt x="14" y="306"/>
                  </a:lnTo>
                  <a:lnTo>
                    <a:pt x="13" y="321"/>
                  </a:lnTo>
                  <a:lnTo>
                    <a:pt x="10" y="355"/>
                  </a:lnTo>
                  <a:lnTo>
                    <a:pt x="9" y="388"/>
                  </a:lnTo>
                  <a:lnTo>
                    <a:pt x="8" y="421"/>
                  </a:lnTo>
                  <a:lnTo>
                    <a:pt x="8" y="421"/>
                  </a:lnTo>
                  <a:lnTo>
                    <a:pt x="5" y="459"/>
                  </a:lnTo>
                  <a:lnTo>
                    <a:pt x="5" y="495"/>
                  </a:lnTo>
                  <a:lnTo>
                    <a:pt x="5" y="570"/>
                  </a:lnTo>
                  <a:lnTo>
                    <a:pt x="5" y="570"/>
                  </a:lnTo>
                  <a:lnTo>
                    <a:pt x="6" y="601"/>
                  </a:lnTo>
                  <a:lnTo>
                    <a:pt x="6" y="633"/>
                  </a:lnTo>
                  <a:lnTo>
                    <a:pt x="9" y="664"/>
                  </a:lnTo>
                  <a:lnTo>
                    <a:pt x="14" y="694"/>
                  </a:lnTo>
                  <a:lnTo>
                    <a:pt x="14" y="694"/>
                  </a:lnTo>
                  <a:lnTo>
                    <a:pt x="17" y="714"/>
                  </a:lnTo>
                  <a:lnTo>
                    <a:pt x="18" y="735"/>
                  </a:lnTo>
                  <a:lnTo>
                    <a:pt x="19" y="754"/>
                  </a:lnTo>
                  <a:lnTo>
                    <a:pt x="19" y="774"/>
                  </a:lnTo>
                  <a:lnTo>
                    <a:pt x="18" y="814"/>
                  </a:lnTo>
                  <a:lnTo>
                    <a:pt x="17" y="854"/>
                  </a:lnTo>
                  <a:lnTo>
                    <a:pt x="17" y="854"/>
                  </a:lnTo>
                  <a:lnTo>
                    <a:pt x="17" y="869"/>
                  </a:lnTo>
                  <a:lnTo>
                    <a:pt x="16" y="886"/>
                  </a:lnTo>
                  <a:lnTo>
                    <a:pt x="12" y="918"/>
                  </a:lnTo>
                  <a:lnTo>
                    <a:pt x="8" y="949"/>
                  </a:lnTo>
                  <a:lnTo>
                    <a:pt x="6" y="965"/>
                  </a:lnTo>
                  <a:lnTo>
                    <a:pt x="5" y="980"/>
                  </a:lnTo>
                  <a:lnTo>
                    <a:pt x="5" y="980"/>
                  </a:lnTo>
                  <a:lnTo>
                    <a:pt x="8" y="1007"/>
                  </a:lnTo>
                  <a:lnTo>
                    <a:pt x="9" y="1035"/>
                  </a:lnTo>
                  <a:lnTo>
                    <a:pt x="10" y="1051"/>
                  </a:lnTo>
                  <a:lnTo>
                    <a:pt x="9" y="1064"/>
                  </a:lnTo>
                  <a:lnTo>
                    <a:pt x="8" y="1077"/>
                  </a:lnTo>
                  <a:lnTo>
                    <a:pt x="2" y="1089"/>
                  </a:lnTo>
                  <a:lnTo>
                    <a:pt x="2" y="1089"/>
                  </a:lnTo>
                  <a:lnTo>
                    <a:pt x="1" y="1094"/>
                  </a:lnTo>
                  <a:lnTo>
                    <a:pt x="0" y="1098"/>
                  </a:lnTo>
                  <a:lnTo>
                    <a:pt x="1" y="1103"/>
                  </a:lnTo>
                  <a:lnTo>
                    <a:pt x="1" y="1107"/>
                  </a:lnTo>
                  <a:lnTo>
                    <a:pt x="4" y="1111"/>
                  </a:lnTo>
                  <a:lnTo>
                    <a:pt x="6" y="1115"/>
                  </a:lnTo>
                  <a:lnTo>
                    <a:pt x="13" y="1120"/>
                  </a:lnTo>
                  <a:lnTo>
                    <a:pt x="21" y="1123"/>
                  </a:lnTo>
                  <a:lnTo>
                    <a:pt x="25" y="1123"/>
                  </a:lnTo>
                  <a:lnTo>
                    <a:pt x="29" y="1123"/>
                  </a:lnTo>
                  <a:lnTo>
                    <a:pt x="33" y="1122"/>
                  </a:lnTo>
                  <a:lnTo>
                    <a:pt x="36" y="1119"/>
                  </a:lnTo>
                  <a:lnTo>
                    <a:pt x="39" y="1116"/>
                  </a:lnTo>
                  <a:lnTo>
                    <a:pt x="43" y="1112"/>
                  </a:lnTo>
                  <a:lnTo>
                    <a:pt x="43" y="1112"/>
                  </a:lnTo>
                  <a:lnTo>
                    <a:pt x="47" y="1101"/>
                  </a:lnTo>
                  <a:lnTo>
                    <a:pt x="51" y="1090"/>
                  </a:lnTo>
                  <a:lnTo>
                    <a:pt x="52" y="1078"/>
                  </a:lnTo>
                  <a:lnTo>
                    <a:pt x="53" y="1067"/>
                  </a:lnTo>
                  <a:lnTo>
                    <a:pt x="52" y="1044"/>
                  </a:lnTo>
                  <a:lnTo>
                    <a:pt x="51" y="1021"/>
                  </a:lnTo>
                  <a:lnTo>
                    <a:pt x="51" y="1021"/>
                  </a:lnTo>
                  <a:lnTo>
                    <a:pt x="51" y="990"/>
                  </a:lnTo>
                  <a:lnTo>
                    <a:pt x="52" y="958"/>
                  </a:lnTo>
                  <a:lnTo>
                    <a:pt x="55" y="925"/>
                  </a:lnTo>
                  <a:lnTo>
                    <a:pt x="59" y="895"/>
                  </a:lnTo>
                  <a:lnTo>
                    <a:pt x="59" y="895"/>
                  </a:lnTo>
                  <a:lnTo>
                    <a:pt x="61" y="878"/>
                  </a:lnTo>
                  <a:lnTo>
                    <a:pt x="63" y="861"/>
                  </a:lnTo>
                  <a:lnTo>
                    <a:pt x="64" y="829"/>
                  </a:lnTo>
                  <a:lnTo>
                    <a:pt x="64" y="795"/>
                  </a:lnTo>
                  <a:lnTo>
                    <a:pt x="64" y="762"/>
                  </a:lnTo>
                  <a:lnTo>
                    <a:pt x="64" y="762"/>
                  </a:lnTo>
                  <a:lnTo>
                    <a:pt x="65" y="742"/>
                  </a:lnTo>
                  <a:lnTo>
                    <a:pt x="64" y="723"/>
                  </a:lnTo>
                  <a:lnTo>
                    <a:pt x="59" y="685"/>
                  </a:lnTo>
                  <a:lnTo>
                    <a:pt x="53" y="647"/>
                  </a:lnTo>
                  <a:lnTo>
                    <a:pt x="52" y="627"/>
                  </a:lnTo>
                  <a:lnTo>
                    <a:pt x="51" y="609"/>
                  </a:lnTo>
                  <a:lnTo>
                    <a:pt x="51" y="45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39" name="Freeform 1251"/>
            <p:cNvSpPr>
              <a:spLocks noEditPoints="1"/>
            </p:cNvSpPr>
            <p:nvPr/>
          </p:nvSpPr>
          <p:spPr bwMode="auto">
            <a:xfrm>
              <a:off x="5338763" y="2098675"/>
              <a:ext cx="531813" cy="517525"/>
            </a:xfrm>
            <a:custGeom>
              <a:avLst/>
              <a:gdLst/>
              <a:ahLst/>
              <a:cxnLst>
                <a:cxn ang="0">
                  <a:pos x="1333" y="548"/>
                </a:cxn>
                <a:cxn ang="0">
                  <a:pos x="1328" y="423"/>
                </a:cxn>
                <a:cxn ang="0">
                  <a:pos x="1319" y="340"/>
                </a:cxn>
                <a:cxn ang="0">
                  <a:pos x="1323" y="206"/>
                </a:cxn>
                <a:cxn ang="0">
                  <a:pos x="1309" y="68"/>
                </a:cxn>
                <a:cxn ang="0">
                  <a:pos x="1303" y="32"/>
                </a:cxn>
                <a:cxn ang="0">
                  <a:pos x="1287" y="19"/>
                </a:cxn>
                <a:cxn ang="0">
                  <a:pos x="1227" y="19"/>
                </a:cxn>
                <a:cxn ang="0">
                  <a:pos x="833" y="19"/>
                </a:cxn>
                <a:cxn ang="0">
                  <a:pos x="348" y="11"/>
                </a:cxn>
                <a:cxn ang="0">
                  <a:pos x="209" y="0"/>
                </a:cxn>
                <a:cxn ang="0">
                  <a:pos x="30" y="7"/>
                </a:cxn>
                <a:cxn ang="0">
                  <a:pos x="14" y="14"/>
                </a:cxn>
                <a:cxn ang="0">
                  <a:pos x="7" y="111"/>
                </a:cxn>
                <a:cxn ang="0">
                  <a:pos x="3" y="514"/>
                </a:cxn>
                <a:cxn ang="0">
                  <a:pos x="17" y="673"/>
                </a:cxn>
                <a:cxn ang="0">
                  <a:pos x="28" y="933"/>
                </a:cxn>
                <a:cxn ang="0">
                  <a:pos x="20" y="1120"/>
                </a:cxn>
                <a:cxn ang="0">
                  <a:pos x="18" y="1204"/>
                </a:cxn>
                <a:cxn ang="0">
                  <a:pos x="39" y="1245"/>
                </a:cxn>
                <a:cxn ang="0">
                  <a:pos x="99" y="1264"/>
                </a:cxn>
                <a:cxn ang="0">
                  <a:pos x="135" y="1271"/>
                </a:cxn>
                <a:cxn ang="0">
                  <a:pos x="217" y="1273"/>
                </a:cxn>
                <a:cxn ang="0">
                  <a:pos x="437" y="1284"/>
                </a:cxn>
                <a:cxn ang="0">
                  <a:pos x="617" y="1277"/>
                </a:cxn>
                <a:cxn ang="0">
                  <a:pos x="861" y="1275"/>
                </a:cxn>
                <a:cxn ang="0">
                  <a:pos x="1266" y="1297"/>
                </a:cxn>
                <a:cxn ang="0">
                  <a:pos x="1282" y="1302"/>
                </a:cxn>
                <a:cxn ang="0">
                  <a:pos x="1306" y="1293"/>
                </a:cxn>
                <a:cxn ang="0">
                  <a:pos x="1324" y="1216"/>
                </a:cxn>
                <a:cxn ang="0">
                  <a:pos x="1326" y="844"/>
                </a:cxn>
                <a:cxn ang="0">
                  <a:pos x="1336" y="722"/>
                </a:cxn>
                <a:cxn ang="0">
                  <a:pos x="697" y="1229"/>
                </a:cxn>
                <a:cxn ang="0">
                  <a:pos x="381" y="1235"/>
                </a:cxn>
                <a:cxn ang="0">
                  <a:pos x="92" y="1218"/>
                </a:cxn>
                <a:cxn ang="0">
                  <a:pos x="69" y="1201"/>
                </a:cxn>
                <a:cxn ang="0">
                  <a:pos x="65" y="1124"/>
                </a:cxn>
                <a:cxn ang="0">
                  <a:pos x="72" y="978"/>
                </a:cxn>
                <a:cxn ang="0">
                  <a:pos x="68" y="765"/>
                </a:cxn>
                <a:cxn ang="0">
                  <a:pos x="58" y="631"/>
                </a:cxn>
                <a:cxn ang="0">
                  <a:pos x="50" y="544"/>
                </a:cxn>
                <a:cxn ang="0">
                  <a:pos x="46" y="413"/>
                </a:cxn>
                <a:cxn ang="0">
                  <a:pos x="52" y="52"/>
                </a:cxn>
                <a:cxn ang="0">
                  <a:pos x="276" y="49"/>
                </a:cxn>
                <a:cxn ang="0">
                  <a:pos x="424" y="61"/>
                </a:cxn>
                <a:cxn ang="0">
                  <a:pos x="700" y="65"/>
                </a:cxn>
                <a:cxn ang="0">
                  <a:pos x="1198" y="64"/>
                </a:cxn>
                <a:cxn ang="0">
                  <a:pos x="1232" y="65"/>
                </a:cxn>
                <a:cxn ang="0">
                  <a:pos x="1253" y="69"/>
                </a:cxn>
                <a:cxn ang="0">
                  <a:pos x="1272" y="125"/>
                </a:cxn>
                <a:cxn ang="0">
                  <a:pos x="1277" y="225"/>
                </a:cxn>
                <a:cxn ang="0">
                  <a:pos x="1277" y="417"/>
                </a:cxn>
                <a:cxn ang="0">
                  <a:pos x="1292" y="644"/>
                </a:cxn>
                <a:cxn ang="0">
                  <a:pos x="1281" y="790"/>
                </a:cxn>
                <a:cxn ang="0">
                  <a:pos x="1281" y="1127"/>
                </a:cxn>
                <a:cxn ang="0">
                  <a:pos x="1269" y="1251"/>
                </a:cxn>
                <a:cxn ang="0">
                  <a:pos x="769" y="1230"/>
                </a:cxn>
              </a:cxnLst>
              <a:rect l="0" t="0" r="r" b="b"/>
              <a:pathLst>
                <a:path w="1338" h="1302">
                  <a:moveTo>
                    <a:pt x="1337" y="681"/>
                  </a:moveTo>
                  <a:lnTo>
                    <a:pt x="1337" y="681"/>
                  </a:lnTo>
                  <a:lnTo>
                    <a:pt x="1338" y="614"/>
                  </a:lnTo>
                  <a:lnTo>
                    <a:pt x="1336" y="580"/>
                  </a:lnTo>
                  <a:lnTo>
                    <a:pt x="1333" y="548"/>
                  </a:lnTo>
                  <a:lnTo>
                    <a:pt x="1333" y="548"/>
                  </a:lnTo>
                  <a:lnTo>
                    <a:pt x="1330" y="527"/>
                  </a:lnTo>
                  <a:lnTo>
                    <a:pt x="1329" y="506"/>
                  </a:lnTo>
                  <a:lnTo>
                    <a:pt x="1329" y="464"/>
                  </a:lnTo>
                  <a:lnTo>
                    <a:pt x="1328" y="423"/>
                  </a:lnTo>
                  <a:lnTo>
                    <a:pt x="1326" y="402"/>
                  </a:lnTo>
                  <a:lnTo>
                    <a:pt x="1324" y="383"/>
                  </a:lnTo>
                  <a:lnTo>
                    <a:pt x="1324" y="383"/>
                  </a:lnTo>
                  <a:lnTo>
                    <a:pt x="1320" y="361"/>
                  </a:lnTo>
                  <a:lnTo>
                    <a:pt x="1319" y="340"/>
                  </a:lnTo>
                  <a:lnTo>
                    <a:pt x="1319" y="317"/>
                  </a:lnTo>
                  <a:lnTo>
                    <a:pt x="1319" y="295"/>
                  </a:lnTo>
                  <a:lnTo>
                    <a:pt x="1321" y="249"/>
                  </a:lnTo>
                  <a:lnTo>
                    <a:pt x="1323" y="206"/>
                  </a:lnTo>
                  <a:lnTo>
                    <a:pt x="1323" y="206"/>
                  </a:lnTo>
                  <a:lnTo>
                    <a:pt x="1323" y="185"/>
                  </a:lnTo>
                  <a:lnTo>
                    <a:pt x="1321" y="166"/>
                  </a:lnTo>
                  <a:lnTo>
                    <a:pt x="1316" y="126"/>
                  </a:lnTo>
                  <a:lnTo>
                    <a:pt x="1311" y="87"/>
                  </a:lnTo>
                  <a:lnTo>
                    <a:pt x="1309" y="68"/>
                  </a:lnTo>
                  <a:lnTo>
                    <a:pt x="1309" y="48"/>
                  </a:lnTo>
                  <a:lnTo>
                    <a:pt x="1309" y="48"/>
                  </a:lnTo>
                  <a:lnTo>
                    <a:pt x="1308" y="41"/>
                  </a:lnTo>
                  <a:lnTo>
                    <a:pt x="1306" y="36"/>
                  </a:lnTo>
                  <a:lnTo>
                    <a:pt x="1303" y="32"/>
                  </a:lnTo>
                  <a:lnTo>
                    <a:pt x="1299" y="30"/>
                  </a:lnTo>
                  <a:lnTo>
                    <a:pt x="1299" y="30"/>
                  </a:lnTo>
                  <a:lnTo>
                    <a:pt x="1296" y="24"/>
                  </a:lnTo>
                  <a:lnTo>
                    <a:pt x="1291" y="22"/>
                  </a:lnTo>
                  <a:lnTo>
                    <a:pt x="1287" y="19"/>
                  </a:lnTo>
                  <a:lnTo>
                    <a:pt x="1281" y="19"/>
                  </a:lnTo>
                  <a:lnTo>
                    <a:pt x="1230" y="19"/>
                  </a:lnTo>
                  <a:lnTo>
                    <a:pt x="1230" y="19"/>
                  </a:lnTo>
                  <a:lnTo>
                    <a:pt x="1227" y="19"/>
                  </a:lnTo>
                  <a:lnTo>
                    <a:pt x="1227" y="19"/>
                  </a:lnTo>
                  <a:lnTo>
                    <a:pt x="1202" y="19"/>
                  </a:lnTo>
                  <a:lnTo>
                    <a:pt x="1177" y="19"/>
                  </a:lnTo>
                  <a:lnTo>
                    <a:pt x="1006" y="19"/>
                  </a:lnTo>
                  <a:lnTo>
                    <a:pt x="1006" y="19"/>
                  </a:lnTo>
                  <a:lnTo>
                    <a:pt x="833" y="19"/>
                  </a:lnTo>
                  <a:lnTo>
                    <a:pt x="661" y="19"/>
                  </a:lnTo>
                  <a:lnTo>
                    <a:pt x="661" y="19"/>
                  </a:lnTo>
                  <a:lnTo>
                    <a:pt x="504" y="17"/>
                  </a:lnTo>
                  <a:lnTo>
                    <a:pt x="425" y="14"/>
                  </a:lnTo>
                  <a:lnTo>
                    <a:pt x="348" y="11"/>
                  </a:lnTo>
                  <a:lnTo>
                    <a:pt x="348" y="11"/>
                  </a:lnTo>
                  <a:lnTo>
                    <a:pt x="307" y="7"/>
                  </a:lnTo>
                  <a:lnTo>
                    <a:pt x="268" y="4"/>
                  </a:lnTo>
                  <a:lnTo>
                    <a:pt x="229" y="1"/>
                  </a:lnTo>
                  <a:lnTo>
                    <a:pt x="209" y="0"/>
                  </a:lnTo>
                  <a:lnTo>
                    <a:pt x="190" y="0"/>
                  </a:lnTo>
                  <a:lnTo>
                    <a:pt x="190" y="0"/>
                  </a:lnTo>
                  <a:lnTo>
                    <a:pt x="149" y="1"/>
                  </a:lnTo>
                  <a:lnTo>
                    <a:pt x="110" y="4"/>
                  </a:lnTo>
                  <a:lnTo>
                    <a:pt x="30" y="7"/>
                  </a:lnTo>
                  <a:lnTo>
                    <a:pt x="30" y="7"/>
                  </a:lnTo>
                  <a:lnTo>
                    <a:pt x="24" y="9"/>
                  </a:lnTo>
                  <a:lnTo>
                    <a:pt x="18" y="11"/>
                  </a:lnTo>
                  <a:lnTo>
                    <a:pt x="18" y="11"/>
                  </a:lnTo>
                  <a:lnTo>
                    <a:pt x="14" y="14"/>
                  </a:lnTo>
                  <a:lnTo>
                    <a:pt x="11" y="18"/>
                  </a:lnTo>
                  <a:lnTo>
                    <a:pt x="8" y="24"/>
                  </a:lnTo>
                  <a:lnTo>
                    <a:pt x="7" y="31"/>
                  </a:lnTo>
                  <a:lnTo>
                    <a:pt x="7" y="31"/>
                  </a:lnTo>
                  <a:lnTo>
                    <a:pt x="7" y="111"/>
                  </a:lnTo>
                  <a:lnTo>
                    <a:pt x="4" y="192"/>
                  </a:lnTo>
                  <a:lnTo>
                    <a:pt x="3" y="272"/>
                  </a:lnTo>
                  <a:lnTo>
                    <a:pt x="0" y="353"/>
                  </a:lnTo>
                  <a:lnTo>
                    <a:pt x="0" y="434"/>
                  </a:lnTo>
                  <a:lnTo>
                    <a:pt x="3" y="514"/>
                  </a:lnTo>
                  <a:lnTo>
                    <a:pt x="4" y="554"/>
                  </a:lnTo>
                  <a:lnTo>
                    <a:pt x="8" y="595"/>
                  </a:lnTo>
                  <a:lnTo>
                    <a:pt x="12" y="634"/>
                  </a:lnTo>
                  <a:lnTo>
                    <a:pt x="17" y="673"/>
                  </a:lnTo>
                  <a:lnTo>
                    <a:pt x="17" y="673"/>
                  </a:lnTo>
                  <a:lnTo>
                    <a:pt x="22" y="716"/>
                  </a:lnTo>
                  <a:lnTo>
                    <a:pt x="25" y="759"/>
                  </a:lnTo>
                  <a:lnTo>
                    <a:pt x="28" y="803"/>
                  </a:lnTo>
                  <a:lnTo>
                    <a:pt x="28" y="846"/>
                  </a:lnTo>
                  <a:lnTo>
                    <a:pt x="28" y="933"/>
                  </a:lnTo>
                  <a:lnTo>
                    <a:pt x="28" y="1020"/>
                  </a:lnTo>
                  <a:lnTo>
                    <a:pt x="28" y="1020"/>
                  </a:lnTo>
                  <a:lnTo>
                    <a:pt x="26" y="1054"/>
                  </a:lnTo>
                  <a:lnTo>
                    <a:pt x="22" y="1086"/>
                  </a:lnTo>
                  <a:lnTo>
                    <a:pt x="20" y="1120"/>
                  </a:lnTo>
                  <a:lnTo>
                    <a:pt x="18" y="1154"/>
                  </a:lnTo>
                  <a:lnTo>
                    <a:pt x="18" y="1154"/>
                  </a:lnTo>
                  <a:lnTo>
                    <a:pt x="17" y="1179"/>
                  </a:lnTo>
                  <a:lnTo>
                    <a:pt x="17" y="1192"/>
                  </a:lnTo>
                  <a:lnTo>
                    <a:pt x="18" y="1204"/>
                  </a:lnTo>
                  <a:lnTo>
                    <a:pt x="20" y="1215"/>
                  </a:lnTo>
                  <a:lnTo>
                    <a:pt x="24" y="1225"/>
                  </a:lnTo>
                  <a:lnTo>
                    <a:pt x="30" y="1235"/>
                  </a:lnTo>
                  <a:lnTo>
                    <a:pt x="39" y="1245"/>
                  </a:lnTo>
                  <a:lnTo>
                    <a:pt x="39" y="1245"/>
                  </a:lnTo>
                  <a:lnTo>
                    <a:pt x="48" y="1251"/>
                  </a:lnTo>
                  <a:lnTo>
                    <a:pt x="59" y="1256"/>
                  </a:lnTo>
                  <a:lnTo>
                    <a:pt x="68" y="1259"/>
                  </a:lnTo>
                  <a:lnTo>
                    <a:pt x="79" y="1260"/>
                  </a:lnTo>
                  <a:lnTo>
                    <a:pt x="99" y="1264"/>
                  </a:lnTo>
                  <a:lnTo>
                    <a:pt x="110" y="1266"/>
                  </a:lnTo>
                  <a:lnTo>
                    <a:pt x="122" y="1268"/>
                  </a:lnTo>
                  <a:lnTo>
                    <a:pt x="122" y="1268"/>
                  </a:lnTo>
                  <a:lnTo>
                    <a:pt x="127" y="1269"/>
                  </a:lnTo>
                  <a:lnTo>
                    <a:pt x="135" y="1271"/>
                  </a:lnTo>
                  <a:lnTo>
                    <a:pt x="149" y="1271"/>
                  </a:lnTo>
                  <a:lnTo>
                    <a:pt x="178" y="1269"/>
                  </a:lnTo>
                  <a:lnTo>
                    <a:pt x="178" y="1269"/>
                  </a:lnTo>
                  <a:lnTo>
                    <a:pt x="198" y="1271"/>
                  </a:lnTo>
                  <a:lnTo>
                    <a:pt x="217" y="1273"/>
                  </a:lnTo>
                  <a:lnTo>
                    <a:pt x="237" y="1277"/>
                  </a:lnTo>
                  <a:lnTo>
                    <a:pt x="255" y="1280"/>
                  </a:lnTo>
                  <a:lnTo>
                    <a:pt x="255" y="1280"/>
                  </a:lnTo>
                  <a:lnTo>
                    <a:pt x="345" y="1284"/>
                  </a:lnTo>
                  <a:lnTo>
                    <a:pt x="437" y="1284"/>
                  </a:lnTo>
                  <a:lnTo>
                    <a:pt x="481" y="1284"/>
                  </a:lnTo>
                  <a:lnTo>
                    <a:pt x="527" y="1283"/>
                  </a:lnTo>
                  <a:lnTo>
                    <a:pt x="573" y="1280"/>
                  </a:lnTo>
                  <a:lnTo>
                    <a:pt x="617" y="1277"/>
                  </a:lnTo>
                  <a:lnTo>
                    <a:pt x="617" y="1277"/>
                  </a:lnTo>
                  <a:lnTo>
                    <a:pt x="658" y="1275"/>
                  </a:lnTo>
                  <a:lnTo>
                    <a:pt x="699" y="1272"/>
                  </a:lnTo>
                  <a:lnTo>
                    <a:pt x="739" y="1272"/>
                  </a:lnTo>
                  <a:lnTo>
                    <a:pt x="780" y="1272"/>
                  </a:lnTo>
                  <a:lnTo>
                    <a:pt x="861" y="1275"/>
                  </a:lnTo>
                  <a:lnTo>
                    <a:pt x="942" y="1279"/>
                  </a:lnTo>
                  <a:lnTo>
                    <a:pt x="1104" y="1290"/>
                  </a:lnTo>
                  <a:lnTo>
                    <a:pt x="1185" y="1294"/>
                  </a:lnTo>
                  <a:lnTo>
                    <a:pt x="1266" y="1297"/>
                  </a:lnTo>
                  <a:lnTo>
                    <a:pt x="1266" y="1297"/>
                  </a:lnTo>
                  <a:lnTo>
                    <a:pt x="1269" y="1298"/>
                  </a:lnTo>
                  <a:lnTo>
                    <a:pt x="1272" y="1298"/>
                  </a:lnTo>
                  <a:lnTo>
                    <a:pt x="1272" y="1298"/>
                  </a:lnTo>
                  <a:lnTo>
                    <a:pt x="1277" y="1301"/>
                  </a:lnTo>
                  <a:lnTo>
                    <a:pt x="1282" y="1302"/>
                  </a:lnTo>
                  <a:lnTo>
                    <a:pt x="1287" y="1302"/>
                  </a:lnTo>
                  <a:lnTo>
                    <a:pt x="1292" y="1302"/>
                  </a:lnTo>
                  <a:lnTo>
                    <a:pt x="1298" y="1301"/>
                  </a:lnTo>
                  <a:lnTo>
                    <a:pt x="1302" y="1297"/>
                  </a:lnTo>
                  <a:lnTo>
                    <a:pt x="1306" y="1293"/>
                  </a:lnTo>
                  <a:lnTo>
                    <a:pt x="1308" y="1286"/>
                  </a:lnTo>
                  <a:lnTo>
                    <a:pt x="1308" y="1286"/>
                  </a:lnTo>
                  <a:lnTo>
                    <a:pt x="1315" y="1262"/>
                  </a:lnTo>
                  <a:lnTo>
                    <a:pt x="1320" y="1239"/>
                  </a:lnTo>
                  <a:lnTo>
                    <a:pt x="1324" y="1216"/>
                  </a:lnTo>
                  <a:lnTo>
                    <a:pt x="1325" y="1203"/>
                  </a:lnTo>
                  <a:lnTo>
                    <a:pt x="1326" y="1190"/>
                  </a:lnTo>
                  <a:lnTo>
                    <a:pt x="1326" y="1190"/>
                  </a:lnTo>
                  <a:lnTo>
                    <a:pt x="1326" y="1000"/>
                  </a:lnTo>
                  <a:lnTo>
                    <a:pt x="1326" y="844"/>
                  </a:lnTo>
                  <a:lnTo>
                    <a:pt x="1326" y="844"/>
                  </a:lnTo>
                  <a:lnTo>
                    <a:pt x="1326" y="824"/>
                  </a:lnTo>
                  <a:lnTo>
                    <a:pt x="1328" y="803"/>
                  </a:lnTo>
                  <a:lnTo>
                    <a:pt x="1332" y="762"/>
                  </a:lnTo>
                  <a:lnTo>
                    <a:pt x="1336" y="722"/>
                  </a:lnTo>
                  <a:lnTo>
                    <a:pt x="1337" y="702"/>
                  </a:lnTo>
                  <a:lnTo>
                    <a:pt x="1337" y="681"/>
                  </a:lnTo>
                  <a:lnTo>
                    <a:pt x="1337" y="681"/>
                  </a:lnTo>
                  <a:close/>
                  <a:moveTo>
                    <a:pt x="697" y="1229"/>
                  </a:moveTo>
                  <a:lnTo>
                    <a:pt x="697" y="1229"/>
                  </a:lnTo>
                  <a:lnTo>
                    <a:pt x="619" y="1230"/>
                  </a:lnTo>
                  <a:lnTo>
                    <a:pt x="539" y="1232"/>
                  </a:lnTo>
                  <a:lnTo>
                    <a:pt x="460" y="1234"/>
                  </a:lnTo>
                  <a:lnTo>
                    <a:pt x="381" y="1235"/>
                  </a:lnTo>
                  <a:lnTo>
                    <a:pt x="381" y="1235"/>
                  </a:lnTo>
                  <a:lnTo>
                    <a:pt x="345" y="1234"/>
                  </a:lnTo>
                  <a:lnTo>
                    <a:pt x="309" y="1233"/>
                  </a:lnTo>
                  <a:lnTo>
                    <a:pt x="237" y="1228"/>
                  </a:lnTo>
                  <a:lnTo>
                    <a:pt x="165" y="1222"/>
                  </a:lnTo>
                  <a:lnTo>
                    <a:pt x="92" y="1218"/>
                  </a:lnTo>
                  <a:lnTo>
                    <a:pt x="92" y="1218"/>
                  </a:lnTo>
                  <a:lnTo>
                    <a:pt x="84" y="1216"/>
                  </a:lnTo>
                  <a:lnTo>
                    <a:pt x="79" y="1213"/>
                  </a:lnTo>
                  <a:lnTo>
                    <a:pt x="73" y="1208"/>
                  </a:lnTo>
                  <a:lnTo>
                    <a:pt x="69" y="1201"/>
                  </a:lnTo>
                  <a:lnTo>
                    <a:pt x="67" y="1194"/>
                  </a:lnTo>
                  <a:lnTo>
                    <a:pt x="64" y="1184"/>
                  </a:lnTo>
                  <a:lnTo>
                    <a:pt x="63" y="1165"/>
                  </a:lnTo>
                  <a:lnTo>
                    <a:pt x="63" y="1144"/>
                  </a:lnTo>
                  <a:lnTo>
                    <a:pt x="65" y="1124"/>
                  </a:lnTo>
                  <a:lnTo>
                    <a:pt x="68" y="1097"/>
                  </a:lnTo>
                  <a:lnTo>
                    <a:pt x="68" y="1097"/>
                  </a:lnTo>
                  <a:lnTo>
                    <a:pt x="71" y="1058"/>
                  </a:lnTo>
                  <a:lnTo>
                    <a:pt x="72" y="1017"/>
                  </a:lnTo>
                  <a:lnTo>
                    <a:pt x="72" y="978"/>
                  </a:lnTo>
                  <a:lnTo>
                    <a:pt x="71" y="939"/>
                  </a:lnTo>
                  <a:lnTo>
                    <a:pt x="71" y="939"/>
                  </a:lnTo>
                  <a:lnTo>
                    <a:pt x="71" y="869"/>
                  </a:lnTo>
                  <a:lnTo>
                    <a:pt x="69" y="800"/>
                  </a:lnTo>
                  <a:lnTo>
                    <a:pt x="68" y="765"/>
                  </a:lnTo>
                  <a:lnTo>
                    <a:pt x="67" y="731"/>
                  </a:lnTo>
                  <a:lnTo>
                    <a:pt x="64" y="697"/>
                  </a:lnTo>
                  <a:lnTo>
                    <a:pt x="60" y="661"/>
                  </a:lnTo>
                  <a:lnTo>
                    <a:pt x="60" y="661"/>
                  </a:lnTo>
                  <a:lnTo>
                    <a:pt x="58" y="631"/>
                  </a:lnTo>
                  <a:lnTo>
                    <a:pt x="56" y="603"/>
                  </a:lnTo>
                  <a:lnTo>
                    <a:pt x="55" y="574"/>
                  </a:lnTo>
                  <a:lnTo>
                    <a:pt x="52" y="558"/>
                  </a:lnTo>
                  <a:lnTo>
                    <a:pt x="50" y="544"/>
                  </a:lnTo>
                  <a:lnTo>
                    <a:pt x="50" y="544"/>
                  </a:lnTo>
                  <a:lnTo>
                    <a:pt x="46" y="524"/>
                  </a:lnTo>
                  <a:lnTo>
                    <a:pt x="45" y="502"/>
                  </a:lnTo>
                  <a:lnTo>
                    <a:pt x="43" y="480"/>
                  </a:lnTo>
                  <a:lnTo>
                    <a:pt x="43" y="457"/>
                  </a:lnTo>
                  <a:lnTo>
                    <a:pt x="46" y="413"/>
                  </a:lnTo>
                  <a:lnTo>
                    <a:pt x="48" y="370"/>
                  </a:lnTo>
                  <a:lnTo>
                    <a:pt x="48" y="370"/>
                  </a:lnTo>
                  <a:lnTo>
                    <a:pt x="51" y="211"/>
                  </a:lnTo>
                  <a:lnTo>
                    <a:pt x="52" y="52"/>
                  </a:lnTo>
                  <a:lnTo>
                    <a:pt x="52" y="52"/>
                  </a:lnTo>
                  <a:lnTo>
                    <a:pt x="116" y="49"/>
                  </a:lnTo>
                  <a:lnTo>
                    <a:pt x="181" y="47"/>
                  </a:lnTo>
                  <a:lnTo>
                    <a:pt x="212" y="47"/>
                  </a:lnTo>
                  <a:lnTo>
                    <a:pt x="245" y="48"/>
                  </a:lnTo>
                  <a:lnTo>
                    <a:pt x="276" y="49"/>
                  </a:lnTo>
                  <a:lnTo>
                    <a:pt x="309" y="53"/>
                  </a:lnTo>
                  <a:lnTo>
                    <a:pt x="309" y="53"/>
                  </a:lnTo>
                  <a:lnTo>
                    <a:pt x="347" y="57"/>
                  </a:lnTo>
                  <a:lnTo>
                    <a:pt x="386" y="60"/>
                  </a:lnTo>
                  <a:lnTo>
                    <a:pt x="424" y="61"/>
                  </a:lnTo>
                  <a:lnTo>
                    <a:pt x="463" y="62"/>
                  </a:lnTo>
                  <a:lnTo>
                    <a:pt x="542" y="62"/>
                  </a:lnTo>
                  <a:lnTo>
                    <a:pt x="619" y="64"/>
                  </a:lnTo>
                  <a:lnTo>
                    <a:pt x="619" y="64"/>
                  </a:lnTo>
                  <a:lnTo>
                    <a:pt x="700" y="65"/>
                  </a:lnTo>
                  <a:lnTo>
                    <a:pt x="780" y="65"/>
                  </a:lnTo>
                  <a:lnTo>
                    <a:pt x="942" y="65"/>
                  </a:lnTo>
                  <a:lnTo>
                    <a:pt x="1177" y="65"/>
                  </a:lnTo>
                  <a:lnTo>
                    <a:pt x="1177" y="65"/>
                  </a:lnTo>
                  <a:lnTo>
                    <a:pt x="1198" y="64"/>
                  </a:lnTo>
                  <a:lnTo>
                    <a:pt x="1210" y="64"/>
                  </a:lnTo>
                  <a:lnTo>
                    <a:pt x="1220" y="64"/>
                  </a:lnTo>
                  <a:lnTo>
                    <a:pt x="1220" y="64"/>
                  </a:lnTo>
                  <a:lnTo>
                    <a:pt x="1230" y="65"/>
                  </a:lnTo>
                  <a:lnTo>
                    <a:pt x="1232" y="65"/>
                  </a:lnTo>
                  <a:lnTo>
                    <a:pt x="1232" y="65"/>
                  </a:lnTo>
                  <a:lnTo>
                    <a:pt x="1240" y="68"/>
                  </a:lnTo>
                  <a:lnTo>
                    <a:pt x="1240" y="68"/>
                  </a:lnTo>
                  <a:lnTo>
                    <a:pt x="1247" y="69"/>
                  </a:lnTo>
                  <a:lnTo>
                    <a:pt x="1253" y="69"/>
                  </a:lnTo>
                  <a:lnTo>
                    <a:pt x="1258" y="68"/>
                  </a:lnTo>
                  <a:lnTo>
                    <a:pt x="1264" y="65"/>
                  </a:lnTo>
                  <a:lnTo>
                    <a:pt x="1264" y="65"/>
                  </a:lnTo>
                  <a:lnTo>
                    <a:pt x="1268" y="95"/>
                  </a:lnTo>
                  <a:lnTo>
                    <a:pt x="1272" y="125"/>
                  </a:lnTo>
                  <a:lnTo>
                    <a:pt x="1275" y="155"/>
                  </a:lnTo>
                  <a:lnTo>
                    <a:pt x="1277" y="171"/>
                  </a:lnTo>
                  <a:lnTo>
                    <a:pt x="1277" y="187"/>
                  </a:lnTo>
                  <a:lnTo>
                    <a:pt x="1277" y="187"/>
                  </a:lnTo>
                  <a:lnTo>
                    <a:pt x="1277" y="225"/>
                  </a:lnTo>
                  <a:lnTo>
                    <a:pt x="1277" y="264"/>
                  </a:lnTo>
                  <a:lnTo>
                    <a:pt x="1274" y="341"/>
                  </a:lnTo>
                  <a:lnTo>
                    <a:pt x="1274" y="341"/>
                  </a:lnTo>
                  <a:lnTo>
                    <a:pt x="1275" y="379"/>
                  </a:lnTo>
                  <a:lnTo>
                    <a:pt x="1277" y="417"/>
                  </a:lnTo>
                  <a:lnTo>
                    <a:pt x="1283" y="493"/>
                  </a:lnTo>
                  <a:lnTo>
                    <a:pt x="1289" y="569"/>
                  </a:lnTo>
                  <a:lnTo>
                    <a:pt x="1291" y="606"/>
                  </a:lnTo>
                  <a:lnTo>
                    <a:pt x="1292" y="644"/>
                  </a:lnTo>
                  <a:lnTo>
                    <a:pt x="1292" y="644"/>
                  </a:lnTo>
                  <a:lnTo>
                    <a:pt x="1291" y="681"/>
                  </a:lnTo>
                  <a:lnTo>
                    <a:pt x="1287" y="718"/>
                  </a:lnTo>
                  <a:lnTo>
                    <a:pt x="1283" y="753"/>
                  </a:lnTo>
                  <a:lnTo>
                    <a:pt x="1281" y="790"/>
                  </a:lnTo>
                  <a:lnTo>
                    <a:pt x="1281" y="790"/>
                  </a:lnTo>
                  <a:lnTo>
                    <a:pt x="1279" y="831"/>
                  </a:lnTo>
                  <a:lnTo>
                    <a:pt x="1279" y="873"/>
                  </a:lnTo>
                  <a:lnTo>
                    <a:pt x="1281" y="958"/>
                  </a:lnTo>
                  <a:lnTo>
                    <a:pt x="1281" y="1127"/>
                  </a:lnTo>
                  <a:lnTo>
                    <a:pt x="1281" y="1127"/>
                  </a:lnTo>
                  <a:lnTo>
                    <a:pt x="1279" y="1160"/>
                  </a:lnTo>
                  <a:lnTo>
                    <a:pt x="1278" y="1191"/>
                  </a:lnTo>
                  <a:lnTo>
                    <a:pt x="1275" y="1221"/>
                  </a:lnTo>
                  <a:lnTo>
                    <a:pt x="1269" y="1251"/>
                  </a:lnTo>
                  <a:lnTo>
                    <a:pt x="1269" y="1251"/>
                  </a:lnTo>
                  <a:lnTo>
                    <a:pt x="1198" y="1250"/>
                  </a:lnTo>
                  <a:lnTo>
                    <a:pt x="1126" y="1247"/>
                  </a:lnTo>
                  <a:lnTo>
                    <a:pt x="984" y="1239"/>
                  </a:lnTo>
                  <a:lnTo>
                    <a:pt x="841" y="1233"/>
                  </a:lnTo>
                  <a:lnTo>
                    <a:pt x="769" y="1230"/>
                  </a:lnTo>
                  <a:lnTo>
                    <a:pt x="697" y="1229"/>
                  </a:lnTo>
                  <a:lnTo>
                    <a:pt x="697" y="1229"/>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40" name="Freeform 1252"/>
            <p:cNvSpPr/>
            <p:nvPr/>
          </p:nvSpPr>
          <p:spPr bwMode="auto">
            <a:xfrm>
              <a:off x="5348288" y="2224088"/>
              <a:ext cx="396875" cy="234950"/>
            </a:xfrm>
            <a:custGeom>
              <a:avLst/>
              <a:gdLst/>
              <a:ahLst/>
              <a:cxnLst>
                <a:cxn ang="0">
                  <a:pos x="929" y="38"/>
                </a:cxn>
                <a:cxn ang="0">
                  <a:pos x="840" y="137"/>
                </a:cxn>
                <a:cxn ang="0">
                  <a:pos x="777" y="200"/>
                </a:cxn>
                <a:cxn ang="0">
                  <a:pos x="748" y="222"/>
                </a:cxn>
                <a:cxn ang="0">
                  <a:pos x="722" y="213"/>
                </a:cxn>
                <a:cxn ang="0">
                  <a:pos x="659" y="173"/>
                </a:cxn>
                <a:cxn ang="0">
                  <a:pos x="609" y="156"/>
                </a:cxn>
                <a:cxn ang="0">
                  <a:pos x="583" y="166"/>
                </a:cxn>
                <a:cxn ang="0">
                  <a:pos x="568" y="188"/>
                </a:cxn>
                <a:cxn ang="0">
                  <a:pos x="540" y="215"/>
                </a:cxn>
                <a:cxn ang="0">
                  <a:pos x="489" y="285"/>
                </a:cxn>
                <a:cxn ang="0">
                  <a:pos x="432" y="353"/>
                </a:cxn>
                <a:cxn ang="0">
                  <a:pos x="395" y="408"/>
                </a:cxn>
                <a:cxn ang="0">
                  <a:pos x="369" y="426"/>
                </a:cxn>
                <a:cxn ang="0">
                  <a:pos x="344" y="421"/>
                </a:cxn>
                <a:cxn ang="0">
                  <a:pos x="279" y="369"/>
                </a:cxn>
                <a:cxn ang="0">
                  <a:pos x="235" y="335"/>
                </a:cxn>
                <a:cxn ang="0">
                  <a:pos x="211" y="332"/>
                </a:cxn>
                <a:cxn ang="0">
                  <a:pos x="171" y="360"/>
                </a:cxn>
                <a:cxn ang="0">
                  <a:pos x="119" y="424"/>
                </a:cxn>
                <a:cxn ang="0">
                  <a:pos x="47" y="497"/>
                </a:cxn>
                <a:cxn ang="0">
                  <a:pos x="9" y="547"/>
                </a:cxn>
                <a:cxn ang="0">
                  <a:pos x="0" y="565"/>
                </a:cxn>
                <a:cxn ang="0">
                  <a:pos x="1" y="579"/>
                </a:cxn>
                <a:cxn ang="0">
                  <a:pos x="18" y="593"/>
                </a:cxn>
                <a:cxn ang="0">
                  <a:pos x="44" y="577"/>
                </a:cxn>
                <a:cxn ang="0">
                  <a:pos x="69" y="543"/>
                </a:cxn>
                <a:cxn ang="0">
                  <a:pos x="137" y="471"/>
                </a:cxn>
                <a:cxn ang="0">
                  <a:pos x="218" y="379"/>
                </a:cxn>
                <a:cxn ang="0">
                  <a:pos x="264" y="417"/>
                </a:cxn>
                <a:cxn ang="0">
                  <a:pos x="335" y="471"/>
                </a:cxn>
                <a:cxn ang="0">
                  <a:pos x="378" y="476"/>
                </a:cxn>
                <a:cxn ang="0">
                  <a:pos x="422" y="442"/>
                </a:cxn>
                <a:cxn ang="0">
                  <a:pos x="504" y="341"/>
                </a:cxn>
                <a:cxn ang="0">
                  <a:pos x="560" y="270"/>
                </a:cxn>
                <a:cxn ang="0">
                  <a:pos x="594" y="229"/>
                </a:cxn>
                <a:cxn ang="0">
                  <a:pos x="607" y="217"/>
                </a:cxn>
                <a:cxn ang="0">
                  <a:pos x="616" y="207"/>
                </a:cxn>
                <a:cxn ang="0">
                  <a:pos x="657" y="229"/>
                </a:cxn>
                <a:cxn ang="0">
                  <a:pos x="734" y="275"/>
                </a:cxn>
                <a:cxn ang="0">
                  <a:pos x="757" y="275"/>
                </a:cxn>
                <a:cxn ang="0">
                  <a:pos x="800" y="247"/>
                </a:cxn>
                <a:cxn ang="0">
                  <a:pos x="861" y="182"/>
                </a:cxn>
                <a:cxn ang="0">
                  <a:pos x="974" y="56"/>
                </a:cxn>
                <a:cxn ang="0">
                  <a:pos x="998" y="30"/>
                </a:cxn>
                <a:cxn ang="0">
                  <a:pos x="997" y="14"/>
                </a:cxn>
                <a:cxn ang="0">
                  <a:pos x="977" y="0"/>
                </a:cxn>
                <a:cxn ang="0">
                  <a:pos x="960" y="7"/>
                </a:cxn>
              </a:cxnLst>
              <a:rect l="0" t="0" r="r" b="b"/>
              <a:pathLst>
                <a:path w="999" h="593">
                  <a:moveTo>
                    <a:pt x="960" y="7"/>
                  </a:moveTo>
                  <a:lnTo>
                    <a:pt x="960" y="7"/>
                  </a:lnTo>
                  <a:lnTo>
                    <a:pt x="943" y="22"/>
                  </a:lnTo>
                  <a:lnTo>
                    <a:pt x="929" y="38"/>
                  </a:lnTo>
                  <a:lnTo>
                    <a:pt x="899" y="72"/>
                  </a:lnTo>
                  <a:lnTo>
                    <a:pt x="870" y="105"/>
                  </a:lnTo>
                  <a:lnTo>
                    <a:pt x="840" y="137"/>
                  </a:lnTo>
                  <a:lnTo>
                    <a:pt x="840" y="137"/>
                  </a:lnTo>
                  <a:lnTo>
                    <a:pt x="807" y="169"/>
                  </a:lnTo>
                  <a:lnTo>
                    <a:pt x="791" y="184"/>
                  </a:lnTo>
                  <a:lnTo>
                    <a:pt x="777" y="200"/>
                  </a:lnTo>
                  <a:lnTo>
                    <a:pt x="777" y="200"/>
                  </a:lnTo>
                  <a:lnTo>
                    <a:pt x="766" y="212"/>
                  </a:lnTo>
                  <a:lnTo>
                    <a:pt x="757" y="220"/>
                  </a:lnTo>
                  <a:lnTo>
                    <a:pt x="752" y="221"/>
                  </a:lnTo>
                  <a:lnTo>
                    <a:pt x="748" y="222"/>
                  </a:lnTo>
                  <a:lnTo>
                    <a:pt x="744" y="222"/>
                  </a:lnTo>
                  <a:lnTo>
                    <a:pt x="739" y="222"/>
                  </a:lnTo>
                  <a:lnTo>
                    <a:pt x="731" y="218"/>
                  </a:lnTo>
                  <a:lnTo>
                    <a:pt x="722" y="213"/>
                  </a:lnTo>
                  <a:lnTo>
                    <a:pt x="700" y="198"/>
                  </a:lnTo>
                  <a:lnTo>
                    <a:pt x="700" y="198"/>
                  </a:lnTo>
                  <a:lnTo>
                    <a:pt x="675" y="182"/>
                  </a:lnTo>
                  <a:lnTo>
                    <a:pt x="659" y="173"/>
                  </a:lnTo>
                  <a:lnTo>
                    <a:pt x="643" y="165"/>
                  </a:lnTo>
                  <a:lnTo>
                    <a:pt x="626" y="158"/>
                  </a:lnTo>
                  <a:lnTo>
                    <a:pt x="619" y="157"/>
                  </a:lnTo>
                  <a:lnTo>
                    <a:pt x="609" y="156"/>
                  </a:lnTo>
                  <a:lnTo>
                    <a:pt x="603" y="157"/>
                  </a:lnTo>
                  <a:lnTo>
                    <a:pt x="595" y="158"/>
                  </a:lnTo>
                  <a:lnTo>
                    <a:pt x="589" y="161"/>
                  </a:lnTo>
                  <a:lnTo>
                    <a:pt x="583" y="166"/>
                  </a:lnTo>
                  <a:lnTo>
                    <a:pt x="583" y="166"/>
                  </a:lnTo>
                  <a:lnTo>
                    <a:pt x="577" y="174"/>
                  </a:lnTo>
                  <a:lnTo>
                    <a:pt x="572" y="181"/>
                  </a:lnTo>
                  <a:lnTo>
                    <a:pt x="568" y="188"/>
                  </a:lnTo>
                  <a:lnTo>
                    <a:pt x="560" y="195"/>
                  </a:lnTo>
                  <a:lnTo>
                    <a:pt x="560" y="195"/>
                  </a:lnTo>
                  <a:lnTo>
                    <a:pt x="549" y="204"/>
                  </a:lnTo>
                  <a:lnTo>
                    <a:pt x="540" y="215"/>
                  </a:lnTo>
                  <a:lnTo>
                    <a:pt x="523" y="238"/>
                  </a:lnTo>
                  <a:lnTo>
                    <a:pt x="506" y="263"/>
                  </a:lnTo>
                  <a:lnTo>
                    <a:pt x="497" y="275"/>
                  </a:lnTo>
                  <a:lnTo>
                    <a:pt x="489" y="285"/>
                  </a:lnTo>
                  <a:lnTo>
                    <a:pt x="489" y="285"/>
                  </a:lnTo>
                  <a:lnTo>
                    <a:pt x="459" y="318"/>
                  </a:lnTo>
                  <a:lnTo>
                    <a:pt x="445" y="335"/>
                  </a:lnTo>
                  <a:lnTo>
                    <a:pt x="432" y="353"/>
                  </a:lnTo>
                  <a:lnTo>
                    <a:pt x="432" y="353"/>
                  </a:lnTo>
                  <a:lnTo>
                    <a:pt x="416" y="378"/>
                  </a:lnTo>
                  <a:lnTo>
                    <a:pt x="405" y="394"/>
                  </a:lnTo>
                  <a:lnTo>
                    <a:pt x="395" y="408"/>
                  </a:lnTo>
                  <a:lnTo>
                    <a:pt x="388" y="415"/>
                  </a:lnTo>
                  <a:lnTo>
                    <a:pt x="382" y="420"/>
                  </a:lnTo>
                  <a:lnTo>
                    <a:pt x="375" y="424"/>
                  </a:lnTo>
                  <a:lnTo>
                    <a:pt x="369" y="426"/>
                  </a:lnTo>
                  <a:lnTo>
                    <a:pt x="364" y="429"/>
                  </a:lnTo>
                  <a:lnTo>
                    <a:pt x="357" y="428"/>
                  </a:lnTo>
                  <a:lnTo>
                    <a:pt x="350" y="426"/>
                  </a:lnTo>
                  <a:lnTo>
                    <a:pt x="344" y="421"/>
                  </a:lnTo>
                  <a:lnTo>
                    <a:pt x="344" y="421"/>
                  </a:lnTo>
                  <a:lnTo>
                    <a:pt x="322" y="404"/>
                  </a:lnTo>
                  <a:lnTo>
                    <a:pt x="301" y="387"/>
                  </a:lnTo>
                  <a:lnTo>
                    <a:pt x="279" y="369"/>
                  </a:lnTo>
                  <a:lnTo>
                    <a:pt x="258" y="351"/>
                  </a:lnTo>
                  <a:lnTo>
                    <a:pt x="258" y="351"/>
                  </a:lnTo>
                  <a:lnTo>
                    <a:pt x="248" y="343"/>
                  </a:lnTo>
                  <a:lnTo>
                    <a:pt x="235" y="335"/>
                  </a:lnTo>
                  <a:lnTo>
                    <a:pt x="229" y="332"/>
                  </a:lnTo>
                  <a:lnTo>
                    <a:pt x="222" y="331"/>
                  </a:lnTo>
                  <a:lnTo>
                    <a:pt x="216" y="331"/>
                  </a:lnTo>
                  <a:lnTo>
                    <a:pt x="211" y="332"/>
                  </a:lnTo>
                  <a:lnTo>
                    <a:pt x="211" y="332"/>
                  </a:lnTo>
                  <a:lnTo>
                    <a:pt x="196" y="339"/>
                  </a:lnTo>
                  <a:lnTo>
                    <a:pt x="183" y="348"/>
                  </a:lnTo>
                  <a:lnTo>
                    <a:pt x="171" y="360"/>
                  </a:lnTo>
                  <a:lnTo>
                    <a:pt x="161" y="373"/>
                  </a:lnTo>
                  <a:lnTo>
                    <a:pt x="139" y="400"/>
                  </a:lnTo>
                  <a:lnTo>
                    <a:pt x="129" y="412"/>
                  </a:lnTo>
                  <a:lnTo>
                    <a:pt x="119" y="424"/>
                  </a:lnTo>
                  <a:lnTo>
                    <a:pt x="119" y="424"/>
                  </a:lnTo>
                  <a:lnTo>
                    <a:pt x="91" y="453"/>
                  </a:lnTo>
                  <a:lnTo>
                    <a:pt x="61" y="483"/>
                  </a:lnTo>
                  <a:lnTo>
                    <a:pt x="47" y="497"/>
                  </a:lnTo>
                  <a:lnTo>
                    <a:pt x="33" y="514"/>
                  </a:lnTo>
                  <a:lnTo>
                    <a:pt x="20" y="530"/>
                  </a:lnTo>
                  <a:lnTo>
                    <a:pt x="9" y="547"/>
                  </a:lnTo>
                  <a:lnTo>
                    <a:pt x="9" y="547"/>
                  </a:lnTo>
                  <a:lnTo>
                    <a:pt x="5" y="549"/>
                  </a:lnTo>
                  <a:lnTo>
                    <a:pt x="3" y="553"/>
                  </a:lnTo>
                  <a:lnTo>
                    <a:pt x="0" y="559"/>
                  </a:lnTo>
                  <a:lnTo>
                    <a:pt x="0" y="565"/>
                  </a:lnTo>
                  <a:lnTo>
                    <a:pt x="0" y="570"/>
                  </a:lnTo>
                  <a:lnTo>
                    <a:pt x="0" y="570"/>
                  </a:lnTo>
                  <a:lnTo>
                    <a:pt x="0" y="576"/>
                  </a:lnTo>
                  <a:lnTo>
                    <a:pt x="1" y="579"/>
                  </a:lnTo>
                  <a:lnTo>
                    <a:pt x="3" y="583"/>
                  </a:lnTo>
                  <a:lnTo>
                    <a:pt x="5" y="586"/>
                  </a:lnTo>
                  <a:lnTo>
                    <a:pt x="12" y="591"/>
                  </a:lnTo>
                  <a:lnTo>
                    <a:pt x="18" y="593"/>
                  </a:lnTo>
                  <a:lnTo>
                    <a:pt x="26" y="593"/>
                  </a:lnTo>
                  <a:lnTo>
                    <a:pt x="33" y="589"/>
                  </a:lnTo>
                  <a:lnTo>
                    <a:pt x="39" y="585"/>
                  </a:lnTo>
                  <a:lnTo>
                    <a:pt x="44" y="577"/>
                  </a:lnTo>
                  <a:lnTo>
                    <a:pt x="44" y="577"/>
                  </a:lnTo>
                  <a:lnTo>
                    <a:pt x="48" y="568"/>
                  </a:lnTo>
                  <a:lnTo>
                    <a:pt x="55" y="560"/>
                  </a:lnTo>
                  <a:lnTo>
                    <a:pt x="69" y="543"/>
                  </a:lnTo>
                  <a:lnTo>
                    <a:pt x="85" y="527"/>
                  </a:lnTo>
                  <a:lnTo>
                    <a:pt x="99" y="513"/>
                  </a:lnTo>
                  <a:lnTo>
                    <a:pt x="99" y="513"/>
                  </a:lnTo>
                  <a:lnTo>
                    <a:pt x="137" y="471"/>
                  </a:lnTo>
                  <a:lnTo>
                    <a:pt x="176" y="429"/>
                  </a:lnTo>
                  <a:lnTo>
                    <a:pt x="176" y="429"/>
                  </a:lnTo>
                  <a:lnTo>
                    <a:pt x="197" y="404"/>
                  </a:lnTo>
                  <a:lnTo>
                    <a:pt x="218" y="379"/>
                  </a:lnTo>
                  <a:lnTo>
                    <a:pt x="218" y="379"/>
                  </a:lnTo>
                  <a:lnTo>
                    <a:pt x="221" y="383"/>
                  </a:lnTo>
                  <a:lnTo>
                    <a:pt x="231" y="391"/>
                  </a:lnTo>
                  <a:lnTo>
                    <a:pt x="264" y="417"/>
                  </a:lnTo>
                  <a:lnTo>
                    <a:pt x="311" y="454"/>
                  </a:lnTo>
                  <a:lnTo>
                    <a:pt x="311" y="454"/>
                  </a:lnTo>
                  <a:lnTo>
                    <a:pt x="324" y="463"/>
                  </a:lnTo>
                  <a:lnTo>
                    <a:pt x="335" y="471"/>
                  </a:lnTo>
                  <a:lnTo>
                    <a:pt x="345" y="476"/>
                  </a:lnTo>
                  <a:lnTo>
                    <a:pt x="357" y="479"/>
                  </a:lnTo>
                  <a:lnTo>
                    <a:pt x="367" y="479"/>
                  </a:lnTo>
                  <a:lnTo>
                    <a:pt x="378" y="476"/>
                  </a:lnTo>
                  <a:lnTo>
                    <a:pt x="391" y="470"/>
                  </a:lnTo>
                  <a:lnTo>
                    <a:pt x="404" y="459"/>
                  </a:lnTo>
                  <a:lnTo>
                    <a:pt x="404" y="459"/>
                  </a:lnTo>
                  <a:lnTo>
                    <a:pt x="422" y="442"/>
                  </a:lnTo>
                  <a:lnTo>
                    <a:pt x="439" y="424"/>
                  </a:lnTo>
                  <a:lnTo>
                    <a:pt x="456" y="403"/>
                  </a:lnTo>
                  <a:lnTo>
                    <a:pt x="472" y="383"/>
                  </a:lnTo>
                  <a:lnTo>
                    <a:pt x="504" y="341"/>
                  </a:lnTo>
                  <a:lnTo>
                    <a:pt x="519" y="321"/>
                  </a:lnTo>
                  <a:lnTo>
                    <a:pt x="535" y="301"/>
                  </a:lnTo>
                  <a:lnTo>
                    <a:pt x="535" y="301"/>
                  </a:lnTo>
                  <a:lnTo>
                    <a:pt x="560" y="270"/>
                  </a:lnTo>
                  <a:lnTo>
                    <a:pt x="585" y="238"/>
                  </a:lnTo>
                  <a:lnTo>
                    <a:pt x="585" y="238"/>
                  </a:lnTo>
                  <a:lnTo>
                    <a:pt x="590" y="232"/>
                  </a:lnTo>
                  <a:lnTo>
                    <a:pt x="594" y="229"/>
                  </a:lnTo>
                  <a:lnTo>
                    <a:pt x="599" y="226"/>
                  </a:lnTo>
                  <a:lnTo>
                    <a:pt x="603" y="221"/>
                  </a:lnTo>
                  <a:lnTo>
                    <a:pt x="603" y="221"/>
                  </a:lnTo>
                  <a:lnTo>
                    <a:pt x="607" y="217"/>
                  </a:lnTo>
                  <a:lnTo>
                    <a:pt x="609" y="213"/>
                  </a:lnTo>
                  <a:lnTo>
                    <a:pt x="612" y="208"/>
                  </a:lnTo>
                  <a:lnTo>
                    <a:pt x="613" y="207"/>
                  </a:lnTo>
                  <a:lnTo>
                    <a:pt x="616" y="207"/>
                  </a:lnTo>
                  <a:lnTo>
                    <a:pt x="628" y="211"/>
                  </a:lnTo>
                  <a:lnTo>
                    <a:pt x="628" y="211"/>
                  </a:lnTo>
                  <a:lnTo>
                    <a:pt x="641" y="218"/>
                  </a:lnTo>
                  <a:lnTo>
                    <a:pt x="657" y="229"/>
                  </a:lnTo>
                  <a:lnTo>
                    <a:pt x="691" y="253"/>
                  </a:lnTo>
                  <a:lnTo>
                    <a:pt x="708" y="264"/>
                  </a:lnTo>
                  <a:lnTo>
                    <a:pt x="726" y="272"/>
                  </a:lnTo>
                  <a:lnTo>
                    <a:pt x="734" y="275"/>
                  </a:lnTo>
                  <a:lnTo>
                    <a:pt x="743" y="276"/>
                  </a:lnTo>
                  <a:lnTo>
                    <a:pt x="751" y="276"/>
                  </a:lnTo>
                  <a:lnTo>
                    <a:pt x="757" y="275"/>
                  </a:lnTo>
                  <a:lnTo>
                    <a:pt x="757" y="275"/>
                  </a:lnTo>
                  <a:lnTo>
                    <a:pt x="765" y="272"/>
                  </a:lnTo>
                  <a:lnTo>
                    <a:pt x="772" y="270"/>
                  </a:lnTo>
                  <a:lnTo>
                    <a:pt x="786" y="259"/>
                  </a:lnTo>
                  <a:lnTo>
                    <a:pt x="800" y="247"/>
                  </a:lnTo>
                  <a:lnTo>
                    <a:pt x="814" y="234"/>
                  </a:lnTo>
                  <a:lnTo>
                    <a:pt x="838" y="207"/>
                  </a:lnTo>
                  <a:lnTo>
                    <a:pt x="861" y="182"/>
                  </a:lnTo>
                  <a:lnTo>
                    <a:pt x="861" y="182"/>
                  </a:lnTo>
                  <a:lnTo>
                    <a:pt x="893" y="147"/>
                  </a:lnTo>
                  <a:lnTo>
                    <a:pt x="926" y="110"/>
                  </a:lnTo>
                  <a:lnTo>
                    <a:pt x="957" y="73"/>
                  </a:lnTo>
                  <a:lnTo>
                    <a:pt x="974" y="56"/>
                  </a:lnTo>
                  <a:lnTo>
                    <a:pt x="991" y="39"/>
                  </a:lnTo>
                  <a:lnTo>
                    <a:pt x="991" y="39"/>
                  </a:lnTo>
                  <a:lnTo>
                    <a:pt x="995" y="35"/>
                  </a:lnTo>
                  <a:lnTo>
                    <a:pt x="998" y="30"/>
                  </a:lnTo>
                  <a:lnTo>
                    <a:pt x="998" y="26"/>
                  </a:lnTo>
                  <a:lnTo>
                    <a:pt x="999" y="22"/>
                  </a:lnTo>
                  <a:lnTo>
                    <a:pt x="998" y="18"/>
                  </a:lnTo>
                  <a:lnTo>
                    <a:pt x="997" y="14"/>
                  </a:lnTo>
                  <a:lnTo>
                    <a:pt x="991" y="8"/>
                  </a:lnTo>
                  <a:lnTo>
                    <a:pt x="985" y="3"/>
                  </a:lnTo>
                  <a:lnTo>
                    <a:pt x="981" y="1"/>
                  </a:lnTo>
                  <a:lnTo>
                    <a:pt x="977" y="0"/>
                  </a:lnTo>
                  <a:lnTo>
                    <a:pt x="972" y="0"/>
                  </a:lnTo>
                  <a:lnTo>
                    <a:pt x="968" y="1"/>
                  </a:lnTo>
                  <a:lnTo>
                    <a:pt x="964" y="3"/>
                  </a:lnTo>
                  <a:lnTo>
                    <a:pt x="960" y="7"/>
                  </a:lnTo>
                  <a:lnTo>
                    <a:pt x="960" y="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41" name="Freeform 1253"/>
            <p:cNvSpPr/>
            <p:nvPr/>
          </p:nvSpPr>
          <p:spPr bwMode="auto">
            <a:xfrm>
              <a:off x="5360988" y="2268538"/>
              <a:ext cx="438150" cy="261938"/>
            </a:xfrm>
            <a:custGeom>
              <a:avLst/>
              <a:gdLst/>
              <a:ahLst/>
              <a:cxnLst>
                <a:cxn ang="0">
                  <a:pos x="980" y="112"/>
                </a:cxn>
                <a:cxn ang="0">
                  <a:pos x="884" y="208"/>
                </a:cxn>
                <a:cxn ang="0">
                  <a:pos x="812" y="278"/>
                </a:cxn>
                <a:cxn ang="0">
                  <a:pos x="777" y="327"/>
                </a:cxn>
                <a:cxn ang="0">
                  <a:pos x="764" y="338"/>
                </a:cxn>
                <a:cxn ang="0">
                  <a:pos x="722" y="329"/>
                </a:cxn>
                <a:cxn ang="0">
                  <a:pos x="651" y="282"/>
                </a:cxn>
                <a:cxn ang="0">
                  <a:pos x="619" y="261"/>
                </a:cxn>
                <a:cxn ang="0">
                  <a:pos x="594" y="260"/>
                </a:cxn>
                <a:cxn ang="0">
                  <a:pos x="560" y="286"/>
                </a:cxn>
                <a:cxn ang="0">
                  <a:pos x="447" y="402"/>
                </a:cxn>
                <a:cxn ang="0">
                  <a:pos x="388" y="472"/>
                </a:cxn>
                <a:cxn ang="0">
                  <a:pos x="344" y="540"/>
                </a:cxn>
                <a:cxn ang="0">
                  <a:pos x="254" y="476"/>
                </a:cxn>
                <a:cxn ang="0">
                  <a:pos x="212" y="429"/>
                </a:cxn>
                <a:cxn ang="0">
                  <a:pos x="192" y="418"/>
                </a:cxn>
                <a:cxn ang="0">
                  <a:pos x="173" y="429"/>
                </a:cxn>
                <a:cxn ang="0">
                  <a:pos x="161" y="438"/>
                </a:cxn>
                <a:cxn ang="0">
                  <a:pos x="149" y="446"/>
                </a:cxn>
                <a:cxn ang="0">
                  <a:pos x="112" y="499"/>
                </a:cxn>
                <a:cxn ang="0">
                  <a:pos x="52" y="575"/>
                </a:cxn>
                <a:cxn ang="0">
                  <a:pos x="9" y="616"/>
                </a:cxn>
                <a:cxn ang="0">
                  <a:pos x="0" y="630"/>
                </a:cxn>
                <a:cxn ang="0">
                  <a:pos x="12" y="656"/>
                </a:cxn>
                <a:cxn ang="0">
                  <a:pos x="27" y="657"/>
                </a:cxn>
                <a:cxn ang="0">
                  <a:pos x="63" y="630"/>
                </a:cxn>
                <a:cxn ang="0">
                  <a:pos x="140" y="540"/>
                </a:cxn>
                <a:cxn ang="0">
                  <a:pos x="174" y="497"/>
                </a:cxn>
                <a:cxn ang="0">
                  <a:pos x="190" y="473"/>
                </a:cxn>
                <a:cxn ang="0">
                  <a:pos x="268" y="544"/>
                </a:cxn>
                <a:cxn ang="0">
                  <a:pos x="319" y="583"/>
                </a:cxn>
                <a:cxn ang="0">
                  <a:pos x="354" y="595"/>
                </a:cxn>
                <a:cxn ang="0">
                  <a:pos x="368" y="588"/>
                </a:cxn>
                <a:cxn ang="0">
                  <a:pos x="404" y="533"/>
                </a:cxn>
                <a:cxn ang="0">
                  <a:pos x="455" y="461"/>
                </a:cxn>
                <a:cxn ang="0">
                  <a:pos x="515" y="395"/>
                </a:cxn>
                <a:cxn ang="0">
                  <a:pos x="566" y="347"/>
                </a:cxn>
                <a:cxn ang="0">
                  <a:pos x="591" y="319"/>
                </a:cxn>
                <a:cxn ang="0">
                  <a:pos x="613" y="312"/>
                </a:cxn>
                <a:cxn ang="0">
                  <a:pos x="654" y="341"/>
                </a:cxn>
                <a:cxn ang="0">
                  <a:pos x="726" y="381"/>
                </a:cxn>
                <a:cxn ang="0">
                  <a:pos x="764" y="389"/>
                </a:cxn>
                <a:cxn ang="0">
                  <a:pos x="794" y="378"/>
                </a:cxn>
                <a:cxn ang="0">
                  <a:pos x="833" y="333"/>
                </a:cxn>
                <a:cxn ang="0">
                  <a:pos x="865" y="291"/>
                </a:cxn>
                <a:cxn ang="0">
                  <a:pos x="965" y="196"/>
                </a:cxn>
                <a:cxn ang="0">
                  <a:pos x="1011" y="147"/>
                </a:cxn>
                <a:cxn ang="0">
                  <a:pos x="1060" y="96"/>
                </a:cxn>
                <a:cxn ang="0">
                  <a:pos x="1099" y="40"/>
                </a:cxn>
                <a:cxn ang="0">
                  <a:pos x="1104" y="22"/>
                </a:cxn>
                <a:cxn ang="0">
                  <a:pos x="1086" y="1"/>
                </a:cxn>
                <a:cxn ang="0">
                  <a:pos x="1070" y="3"/>
                </a:cxn>
              </a:cxnLst>
              <a:rect l="0" t="0" r="r" b="b"/>
              <a:pathLst>
                <a:path w="1104" h="659">
                  <a:moveTo>
                    <a:pt x="1066" y="7"/>
                  </a:moveTo>
                  <a:lnTo>
                    <a:pt x="1066" y="7"/>
                  </a:lnTo>
                  <a:lnTo>
                    <a:pt x="1024" y="61"/>
                  </a:lnTo>
                  <a:lnTo>
                    <a:pt x="980" y="112"/>
                  </a:lnTo>
                  <a:lnTo>
                    <a:pt x="958" y="137"/>
                  </a:lnTo>
                  <a:lnTo>
                    <a:pt x="934" y="162"/>
                  </a:lnTo>
                  <a:lnTo>
                    <a:pt x="909" y="185"/>
                  </a:lnTo>
                  <a:lnTo>
                    <a:pt x="884" y="208"/>
                  </a:lnTo>
                  <a:lnTo>
                    <a:pt x="884" y="208"/>
                  </a:lnTo>
                  <a:lnTo>
                    <a:pt x="854" y="234"/>
                  </a:lnTo>
                  <a:lnTo>
                    <a:pt x="825" y="262"/>
                  </a:lnTo>
                  <a:lnTo>
                    <a:pt x="812" y="278"/>
                  </a:lnTo>
                  <a:lnTo>
                    <a:pt x="799" y="294"/>
                  </a:lnTo>
                  <a:lnTo>
                    <a:pt x="787" y="310"/>
                  </a:lnTo>
                  <a:lnTo>
                    <a:pt x="777" y="327"/>
                  </a:lnTo>
                  <a:lnTo>
                    <a:pt x="777" y="327"/>
                  </a:lnTo>
                  <a:lnTo>
                    <a:pt x="774" y="330"/>
                  </a:lnTo>
                  <a:lnTo>
                    <a:pt x="772" y="333"/>
                  </a:lnTo>
                  <a:lnTo>
                    <a:pt x="768" y="336"/>
                  </a:lnTo>
                  <a:lnTo>
                    <a:pt x="764" y="338"/>
                  </a:lnTo>
                  <a:lnTo>
                    <a:pt x="755" y="340"/>
                  </a:lnTo>
                  <a:lnTo>
                    <a:pt x="744" y="338"/>
                  </a:lnTo>
                  <a:lnTo>
                    <a:pt x="734" y="334"/>
                  </a:lnTo>
                  <a:lnTo>
                    <a:pt x="722" y="329"/>
                  </a:lnTo>
                  <a:lnTo>
                    <a:pt x="710" y="323"/>
                  </a:lnTo>
                  <a:lnTo>
                    <a:pt x="699" y="315"/>
                  </a:lnTo>
                  <a:lnTo>
                    <a:pt x="674" y="298"/>
                  </a:lnTo>
                  <a:lnTo>
                    <a:pt x="651" y="282"/>
                  </a:lnTo>
                  <a:lnTo>
                    <a:pt x="632" y="269"/>
                  </a:lnTo>
                  <a:lnTo>
                    <a:pt x="625" y="264"/>
                  </a:lnTo>
                  <a:lnTo>
                    <a:pt x="619" y="261"/>
                  </a:lnTo>
                  <a:lnTo>
                    <a:pt x="619" y="261"/>
                  </a:lnTo>
                  <a:lnTo>
                    <a:pt x="612" y="260"/>
                  </a:lnTo>
                  <a:lnTo>
                    <a:pt x="606" y="259"/>
                  </a:lnTo>
                  <a:lnTo>
                    <a:pt x="599" y="259"/>
                  </a:lnTo>
                  <a:lnTo>
                    <a:pt x="594" y="260"/>
                  </a:lnTo>
                  <a:lnTo>
                    <a:pt x="585" y="264"/>
                  </a:lnTo>
                  <a:lnTo>
                    <a:pt x="576" y="269"/>
                  </a:lnTo>
                  <a:lnTo>
                    <a:pt x="568" y="277"/>
                  </a:lnTo>
                  <a:lnTo>
                    <a:pt x="560" y="286"/>
                  </a:lnTo>
                  <a:lnTo>
                    <a:pt x="544" y="304"/>
                  </a:lnTo>
                  <a:lnTo>
                    <a:pt x="544" y="304"/>
                  </a:lnTo>
                  <a:lnTo>
                    <a:pt x="480" y="370"/>
                  </a:lnTo>
                  <a:lnTo>
                    <a:pt x="447" y="402"/>
                  </a:lnTo>
                  <a:lnTo>
                    <a:pt x="416" y="436"/>
                  </a:lnTo>
                  <a:lnTo>
                    <a:pt x="416" y="436"/>
                  </a:lnTo>
                  <a:lnTo>
                    <a:pt x="402" y="453"/>
                  </a:lnTo>
                  <a:lnTo>
                    <a:pt x="388" y="472"/>
                  </a:lnTo>
                  <a:lnTo>
                    <a:pt x="364" y="508"/>
                  </a:lnTo>
                  <a:lnTo>
                    <a:pt x="364" y="508"/>
                  </a:lnTo>
                  <a:lnTo>
                    <a:pt x="344" y="540"/>
                  </a:lnTo>
                  <a:lnTo>
                    <a:pt x="344" y="540"/>
                  </a:lnTo>
                  <a:lnTo>
                    <a:pt x="309" y="517"/>
                  </a:lnTo>
                  <a:lnTo>
                    <a:pt x="290" y="504"/>
                  </a:lnTo>
                  <a:lnTo>
                    <a:pt x="272" y="490"/>
                  </a:lnTo>
                  <a:lnTo>
                    <a:pt x="254" y="476"/>
                  </a:lnTo>
                  <a:lnTo>
                    <a:pt x="238" y="460"/>
                  </a:lnTo>
                  <a:lnTo>
                    <a:pt x="224" y="444"/>
                  </a:lnTo>
                  <a:lnTo>
                    <a:pt x="212" y="429"/>
                  </a:lnTo>
                  <a:lnTo>
                    <a:pt x="212" y="429"/>
                  </a:lnTo>
                  <a:lnTo>
                    <a:pt x="208" y="425"/>
                  </a:lnTo>
                  <a:lnTo>
                    <a:pt x="203" y="421"/>
                  </a:lnTo>
                  <a:lnTo>
                    <a:pt x="198" y="418"/>
                  </a:lnTo>
                  <a:lnTo>
                    <a:pt x="192" y="418"/>
                  </a:lnTo>
                  <a:lnTo>
                    <a:pt x="187" y="419"/>
                  </a:lnTo>
                  <a:lnTo>
                    <a:pt x="182" y="421"/>
                  </a:lnTo>
                  <a:lnTo>
                    <a:pt x="177" y="425"/>
                  </a:lnTo>
                  <a:lnTo>
                    <a:pt x="173" y="429"/>
                  </a:lnTo>
                  <a:lnTo>
                    <a:pt x="173" y="429"/>
                  </a:lnTo>
                  <a:lnTo>
                    <a:pt x="170" y="431"/>
                  </a:lnTo>
                  <a:lnTo>
                    <a:pt x="167" y="434"/>
                  </a:lnTo>
                  <a:lnTo>
                    <a:pt x="161" y="438"/>
                  </a:lnTo>
                  <a:lnTo>
                    <a:pt x="154" y="440"/>
                  </a:lnTo>
                  <a:lnTo>
                    <a:pt x="152" y="443"/>
                  </a:lnTo>
                  <a:lnTo>
                    <a:pt x="149" y="446"/>
                  </a:lnTo>
                  <a:lnTo>
                    <a:pt x="149" y="446"/>
                  </a:lnTo>
                  <a:lnTo>
                    <a:pt x="141" y="460"/>
                  </a:lnTo>
                  <a:lnTo>
                    <a:pt x="133" y="473"/>
                  </a:lnTo>
                  <a:lnTo>
                    <a:pt x="123" y="486"/>
                  </a:lnTo>
                  <a:lnTo>
                    <a:pt x="112" y="499"/>
                  </a:lnTo>
                  <a:lnTo>
                    <a:pt x="112" y="499"/>
                  </a:lnTo>
                  <a:lnTo>
                    <a:pt x="89" y="529"/>
                  </a:lnTo>
                  <a:lnTo>
                    <a:pt x="64" y="561"/>
                  </a:lnTo>
                  <a:lnTo>
                    <a:pt x="52" y="575"/>
                  </a:lnTo>
                  <a:lnTo>
                    <a:pt x="39" y="589"/>
                  </a:lnTo>
                  <a:lnTo>
                    <a:pt x="25" y="602"/>
                  </a:lnTo>
                  <a:lnTo>
                    <a:pt x="9" y="616"/>
                  </a:lnTo>
                  <a:lnTo>
                    <a:pt x="9" y="616"/>
                  </a:lnTo>
                  <a:lnTo>
                    <a:pt x="5" y="618"/>
                  </a:lnTo>
                  <a:lnTo>
                    <a:pt x="3" y="622"/>
                  </a:lnTo>
                  <a:lnTo>
                    <a:pt x="0" y="626"/>
                  </a:lnTo>
                  <a:lnTo>
                    <a:pt x="0" y="630"/>
                  </a:lnTo>
                  <a:lnTo>
                    <a:pt x="0" y="639"/>
                  </a:lnTo>
                  <a:lnTo>
                    <a:pt x="3" y="647"/>
                  </a:lnTo>
                  <a:lnTo>
                    <a:pt x="8" y="653"/>
                  </a:lnTo>
                  <a:lnTo>
                    <a:pt x="12" y="656"/>
                  </a:lnTo>
                  <a:lnTo>
                    <a:pt x="16" y="657"/>
                  </a:lnTo>
                  <a:lnTo>
                    <a:pt x="20" y="659"/>
                  </a:lnTo>
                  <a:lnTo>
                    <a:pt x="24" y="659"/>
                  </a:lnTo>
                  <a:lnTo>
                    <a:pt x="27" y="657"/>
                  </a:lnTo>
                  <a:lnTo>
                    <a:pt x="33" y="655"/>
                  </a:lnTo>
                  <a:lnTo>
                    <a:pt x="33" y="655"/>
                  </a:lnTo>
                  <a:lnTo>
                    <a:pt x="48" y="643"/>
                  </a:lnTo>
                  <a:lnTo>
                    <a:pt x="63" y="630"/>
                  </a:lnTo>
                  <a:lnTo>
                    <a:pt x="77" y="616"/>
                  </a:lnTo>
                  <a:lnTo>
                    <a:pt x="90" y="601"/>
                  </a:lnTo>
                  <a:lnTo>
                    <a:pt x="116" y="570"/>
                  </a:lnTo>
                  <a:lnTo>
                    <a:pt x="140" y="540"/>
                  </a:lnTo>
                  <a:lnTo>
                    <a:pt x="140" y="540"/>
                  </a:lnTo>
                  <a:lnTo>
                    <a:pt x="150" y="525"/>
                  </a:lnTo>
                  <a:lnTo>
                    <a:pt x="162" y="511"/>
                  </a:lnTo>
                  <a:lnTo>
                    <a:pt x="174" y="497"/>
                  </a:lnTo>
                  <a:lnTo>
                    <a:pt x="183" y="481"/>
                  </a:lnTo>
                  <a:lnTo>
                    <a:pt x="183" y="481"/>
                  </a:lnTo>
                  <a:lnTo>
                    <a:pt x="190" y="473"/>
                  </a:lnTo>
                  <a:lnTo>
                    <a:pt x="190" y="473"/>
                  </a:lnTo>
                  <a:lnTo>
                    <a:pt x="201" y="486"/>
                  </a:lnTo>
                  <a:lnTo>
                    <a:pt x="213" y="499"/>
                  </a:lnTo>
                  <a:lnTo>
                    <a:pt x="241" y="521"/>
                  </a:lnTo>
                  <a:lnTo>
                    <a:pt x="268" y="544"/>
                  </a:lnTo>
                  <a:lnTo>
                    <a:pt x="296" y="565"/>
                  </a:lnTo>
                  <a:lnTo>
                    <a:pt x="296" y="565"/>
                  </a:lnTo>
                  <a:lnTo>
                    <a:pt x="310" y="576"/>
                  </a:lnTo>
                  <a:lnTo>
                    <a:pt x="319" y="583"/>
                  </a:lnTo>
                  <a:lnTo>
                    <a:pt x="330" y="589"/>
                  </a:lnTo>
                  <a:lnTo>
                    <a:pt x="340" y="593"/>
                  </a:lnTo>
                  <a:lnTo>
                    <a:pt x="349" y="595"/>
                  </a:lnTo>
                  <a:lnTo>
                    <a:pt x="354" y="595"/>
                  </a:lnTo>
                  <a:lnTo>
                    <a:pt x="360" y="593"/>
                  </a:lnTo>
                  <a:lnTo>
                    <a:pt x="364" y="592"/>
                  </a:lnTo>
                  <a:lnTo>
                    <a:pt x="368" y="588"/>
                  </a:lnTo>
                  <a:lnTo>
                    <a:pt x="368" y="588"/>
                  </a:lnTo>
                  <a:lnTo>
                    <a:pt x="375" y="580"/>
                  </a:lnTo>
                  <a:lnTo>
                    <a:pt x="381" y="571"/>
                  </a:lnTo>
                  <a:lnTo>
                    <a:pt x="392" y="553"/>
                  </a:lnTo>
                  <a:lnTo>
                    <a:pt x="404" y="533"/>
                  </a:lnTo>
                  <a:lnTo>
                    <a:pt x="415" y="515"/>
                  </a:lnTo>
                  <a:lnTo>
                    <a:pt x="415" y="515"/>
                  </a:lnTo>
                  <a:lnTo>
                    <a:pt x="434" y="487"/>
                  </a:lnTo>
                  <a:lnTo>
                    <a:pt x="455" y="461"/>
                  </a:lnTo>
                  <a:lnTo>
                    <a:pt x="477" y="436"/>
                  </a:lnTo>
                  <a:lnTo>
                    <a:pt x="500" y="412"/>
                  </a:lnTo>
                  <a:lnTo>
                    <a:pt x="500" y="412"/>
                  </a:lnTo>
                  <a:lnTo>
                    <a:pt x="515" y="395"/>
                  </a:lnTo>
                  <a:lnTo>
                    <a:pt x="534" y="380"/>
                  </a:lnTo>
                  <a:lnTo>
                    <a:pt x="551" y="364"/>
                  </a:lnTo>
                  <a:lnTo>
                    <a:pt x="559" y="357"/>
                  </a:lnTo>
                  <a:lnTo>
                    <a:pt x="566" y="347"/>
                  </a:lnTo>
                  <a:lnTo>
                    <a:pt x="566" y="347"/>
                  </a:lnTo>
                  <a:lnTo>
                    <a:pt x="578" y="332"/>
                  </a:lnTo>
                  <a:lnTo>
                    <a:pt x="585" y="324"/>
                  </a:lnTo>
                  <a:lnTo>
                    <a:pt x="591" y="319"/>
                  </a:lnTo>
                  <a:lnTo>
                    <a:pt x="598" y="313"/>
                  </a:lnTo>
                  <a:lnTo>
                    <a:pt x="606" y="312"/>
                  </a:lnTo>
                  <a:lnTo>
                    <a:pt x="610" y="312"/>
                  </a:lnTo>
                  <a:lnTo>
                    <a:pt x="613" y="312"/>
                  </a:lnTo>
                  <a:lnTo>
                    <a:pt x="617" y="315"/>
                  </a:lnTo>
                  <a:lnTo>
                    <a:pt x="623" y="317"/>
                  </a:lnTo>
                  <a:lnTo>
                    <a:pt x="623" y="317"/>
                  </a:lnTo>
                  <a:lnTo>
                    <a:pt x="654" y="341"/>
                  </a:lnTo>
                  <a:lnTo>
                    <a:pt x="671" y="353"/>
                  </a:lnTo>
                  <a:lnTo>
                    <a:pt x="689" y="364"/>
                  </a:lnTo>
                  <a:lnTo>
                    <a:pt x="708" y="374"/>
                  </a:lnTo>
                  <a:lnTo>
                    <a:pt x="726" y="381"/>
                  </a:lnTo>
                  <a:lnTo>
                    <a:pt x="744" y="387"/>
                  </a:lnTo>
                  <a:lnTo>
                    <a:pt x="755" y="389"/>
                  </a:lnTo>
                  <a:lnTo>
                    <a:pt x="764" y="389"/>
                  </a:lnTo>
                  <a:lnTo>
                    <a:pt x="764" y="389"/>
                  </a:lnTo>
                  <a:lnTo>
                    <a:pt x="772" y="389"/>
                  </a:lnTo>
                  <a:lnTo>
                    <a:pt x="780" y="387"/>
                  </a:lnTo>
                  <a:lnTo>
                    <a:pt x="786" y="383"/>
                  </a:lnTo>
                  <a:lnTo>
                    <a:pt x="794" y="378"/>
                  </a:lnTo>
                  <a:lnTo>
                    <a:pt x="801" y="372"/>
                  </a:lnTo>
                  <a:lnTo>
                    <a:pt x="808" y="366"/>
                  </a:lnTo>
                  <a:lnTo>
                    <a:pt x="821" y="350"/>
                  </a:lnTo>
                  <a:lnTo>
                    <a:pt x="833" y="333"/>
                  </a:lnTo>
                  <a:lnTo>
                    <a:pt x="845" y="316"/>
                  </a:lnTo>
                  <a:lnTo>
                    <a:pt x="855" y="302"/>
                  </a:lnTo>
                  <a:lnTo>
                    <a:pt x="865" y="291"/>
                  </a:lnTo>
                  <a:lnTo>
                    <a:pt x="865" y="291"/>
                  </a:lnTo>
                  <a:lnTo>
                    <a:pt x="893" y="264"/>
                  </a:lnTo>
                  <a:lnTo>
                    <a:pt x="923" y="238"/>
                  </a:lnTo>
                  <a:lnTo>
                    <a:pt x="951" y="210"/>
                  </a:lnTo>
                  <a:lnTo>
                    <a:pt x="965" y="196"/>
                  </a:lnTo>
                  <a:lnTo>
                    <a:pt x="978" y="181"/>
                  </a:lnTo>
                  <a:lnTo>
                    <a:pt x="978" y="181"/>
                  </a:lnTo>
                  <a:lnTo>
                    <a:pt x="994" y="163"/>
                  </a:lnTo>
                  <a:lnTo>
                    <a:pt x="1011" y="147"/>
                  </a:lnTo>
                  <a:lnTo>
                    <a:pt x="1028" y="130"/>
                  </a:lnTo>
                  <a:lnTo>
                    <a:pt x="1045" y="113"/>
                  </a:lnTo>
                  <a:lnTo>
                    <a:pt x="1045" y="113"/>
                  </a:lnTo>
                  <a:lnTo>
                    <a:pt x="1060" y="96"/>
                  </a:lnTo>
                  <a:lnTo>
                    <a:pt x="1073" y="77"/>
                  </a:lnTo>
                  <a:lnTo>
                    <a:pt x="1086" y="58"/>
                  </a:lnTo>
                  <a:lnTo>
                    <a:pt x="1099" y="40"/>
                  </a:lnTo>
                  <a:lnTo>
                    <a:pt x="1099" y="40"/>
                  </a:lnTo>
                  <a:lnTo>
                    <a:pt x="1101" y="36"/>
                  </a:lnTo>
                  <a:lnTo>
                    <a:pt x="1103" y="31"/>
                  </a:lnTo>
                  <a:lnTo>
                    <a:pt x="1104" y="27"/>
                  </a:lnTo>
                  <a:lnTo>
                    <a:pt x="1104" y="22"/>
                  </a:lnTo>
                  <a:lnTo>
                    <a:pt x="1101" y="14"/>
                  </a:lnTo>
                  <a:lnTo>
                    <a:pt x="1096" y="6"/>
                  </a:lnTo>
                  <a:lnTo>
                    <a:pt x="1090" y="2"/>
                  </a:lnTo>
                  <a:lnTo>
                    <a:pt x="1086" y="1"/>
                  </a:lnTo>
                  <a:lnTo>
                    <a:pt x="1082" y="0"/>
                  </a:lnTo>
                  <a:lnTo>
                    <a:pt x="1078" y="0"/>
                  </a:lnTo>
                  <a:lnTo>
                    <a:pt x="1074" y="1"/>
                  </a:lnTo>
                  <a:lnTo>
                    <a:pt x="1070" y="3"/>
                  </a:lnTo>
                  <a:lnTo>
                    <a:pt x="1066" y="7"/>
                  </a:lnTo>
                  <a:lnTo>
                    <a:pt x="1066" y="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42" name="Freeform 1254"/>
            <p:cNvSpPr/>
            <p:nvPr/>
          </p:nvSpPr>
          <p:spPr bwMode="auto">
            <a:xfrm>
              <a:off x="5692776" y="2171700"/>
              <a:ext cx="147638" cy="136525"/>
            </a:xfrm>
            <a:custGeom>
              <a:avLst/>
              <a:gdLst/>
              <a:ahLst/>
              <a:cxnLst>
                <a:cxn ang="0">
                  <a:pos x="332" y="17"/>
                </a:cxn>
                <a:cxn ang="0">
                  <a:pos x="325" y="4"/>
                </a:cxn>
                <a:cxn ang="0">
                  <a:pos x="310" y="0"/>
                </a:cxn>
                <a:cxn ang="0">
                  <a:pos x="298" y="0"/>
                </a:cxn>
                <a:cxn ang="0">
                  <a:pos x="233" y="3"/>
                </a:cxn>
                <a:cxn ang="0">
                  <a:pos x="130" y="17"/>
                </a:cxn>
                <a:cxn ang="0">
                  <a:pos x="34" y="46"/>
                </a:cxn>
                <a:cxn ang="0">
                  <a:pos x="9" y="62"/>
                </a:cxn>
                <a:cxn ang="0">
                  <a:pos x="1" y="75"/>
                </a:cxn>
                <a:cxn ang="0">
                  <a:pos x="4" y="97"/>
                </a:cxn>
                <a:cxn ang="0">
                  <a:pos x="28" y="123"/>
                </a:cxn>
                <a:cxn ang="0">
                  <a:pos x="81" y="161"/>
                </a:cxn>
                <a:cxn ang="0">
                  <a:pos x="102" y="174"/>
                </a:cxn>
                <a:cxn ang="0">
                  <a:pos x="119" y="172"/>
                </a:cxn>
                <a:cxn ang="0">
                  <a:pos x="131" y="157"/>
                </a:cxn>
                <a:cxn ang="0">
                  <a:pos x="131" y="148"/>
                </a:cxn>
                <a:cxn ang="0">
                  <a:pos x="128" y="135"/>
                </a:cxn>
                <a:cxn ang="0">
                  <a:pos x="111" y="126"/>
                </a:cxn>
                <a:cxn ang="0">
                  <a:pos x="67" y="98"/>
                </a:cxn>
                <a:cxn ang="0">
                  <a:pos x="62" y="93"/>
                </a:cxn>
                <a:cxn ang="0">
                  <a:pos x="69" y="83"/>
                </a:cxn>
                <a:cxn ang="0">
                  <a:pos x="121" y="70"/>
                </a:cxn>
                <a:cxn ang="0">
                  <a:pos x="161" y="59"/>
                </a:cxn>
                <a:cxn ang="0">
                  <a:pos x="288" y="46"/>
                </a:cxn>
                <a:cxn ang="0">
                  <a:pos x="296" y="93"/>
                </a:cxn>
                <a:cxn ang="0">
                  <a:pos x="314" y="187"/>
                </a:cxn>
                <a:cxn ang="0">
                  <a:pos x="318" y="233"/>
                </a:cxn>
                <a:cxn ang="0">
                  <a:pos x="323" y="282"/>
                </a:cxn>
                <a:cxn ang="0">
                  <a:pos x="318" y="289"/>
                </a:cxn>
                <a:cxn ang="0">
                  <a:pos x="311" y="287"/>
                </a:cxn>
                <a:cxn ang="0">
                  <a:pos x="263" y="248"/>
                </a:cxn>
                <a:cxn ang="0">
                  <a:pos x="250" y="242"/>
                </a:cxn>
                <a:cxn ang="0">
                  <a:pos x="238" y="245"/>
                </a:cxn>
                <a:cxn ang="0">
                  <a:pos x="229" y="258"/>
                </a:cxn>
                <a:cxn ang="0">
                  <a:pos x="232" y="279"/>
                </a:cxn>
                <a:cxn ang="0">
                  <a:pos x="243" y="288"/>
                </a:cxn>
                <a:cxn ang="0">
                  <a:pos x="257" y="296"/>
                </a:cxn>
                <a:cxn ang="0">
                  <a:pos x="311" y="336"/>
                </a:cxn>
                <a:cxn ang="0">
                  <a:pos x="339" y="346"/>
                </a:cxn>
                <a:cxn ang="0">
                  <a:pos x="355" y="342"/>
                </a:cxn>
                <a:cxn ang="0">
                  <a:pos x="365" y="325"/>
                </a:cxn>
                <a:cxn ang="0">
                  <a:pos x="370" y="292"/>
                </a:cxn>
                <a:cxn ang="0">
                  <a:pos x="369" y="238"/>
                </a:cxn>
                <a:cxn ang="0">
                  <a:pos x="348" y="130"/>
                </a:cxn>
                <a:cxn ang="0">
                  <a:pos x="334" y="41"/>
                </a:cxn>
              </a:cxnLst>
              <a:rect l="0" t="0" r="r" b="b"/>
              <a:pathLst>
                <a:path w="370" h="346">
                  <a:moveTo>
                    <a:pt x="334" y="23"/>
                  </a:moveTo>
                  <a:lnTo>
                    <a:pt x="334" y="23"/>
                  </a:lnTo>
                  <a:lnTo>
                    <a:pt x="332" y="17"/>
                  </a:lnTo>
                  <a:lnTo>
                    <a:pt x="331" y="12"/>
                  </a:lnTo>
                  <a:lnTo>
                    <a:pt x="328" y="8"/>
                  </a:lnTo>
                  <a:lnTo>
                    <a:pt x="325" y="4"/>
                  </a:lnTo>
                  <a:lnTo>
                    <a:pt x="321" y="3"/>
                  </a:lnTo>
                  <a:lnTo>
                    <a:pt x="315" y="2"/>
                  </a:lnTo>
                  <a:lnTo>
                    <a:pt x="310" y="0"/>
                  </a:lnTo>
                  <a:lnTo>
                    <a:pt x="306" y="0"/>
                  </a:lnTo>
                  <a:lnTo>
                    <a:pt x="306" y="0"/>
                  </a:lnTo>
                  <a:lnTo>
                    <a:pt x="298" y="0"/>
                  </a:lnTo>
                  <a:lnTo>
                    <a:pt x="298" y="0"/>
                  </a:lnTo>
                  <a:lnTo>
                    <a:pt x="267" y="0"/>
                  </a:lnTo>
                  <a:lnTo>
                    <a:pt x="233" y="3"/>
                  </a:lnTo>
                  <a:lnTo>
                    <a:pt x="199" y="6"/>
                  </a:lnTo>
                  <a:lnTo>
                    <a:pt x="164" y="11"/>
                  </a:lnTo>
                  <a:lnTo>
                    <a:pt x="130" y="17"/>
                  </a:lnTo>
                  <a:lnTo>
                    <a:pt x="97" y="25"/>
                  </a:lnTo>
                  <a:lnTo>
                    <a:pt x="64" y="34"/>
                  </a:lnTo>
                  <a:lnTo>
                    <a:pt x="34" y="46"/>
                  </a:lnTo>
                  <a:lnTo>
                    <a:pt x="34" y="46"/>
                  </a:lnTo>
                  <a:lnTo>
                    <a:pt x="20" y="54"/>
                  </a:lnTo>
                  <a:lnTo>
                    <a:pt x="9" y="62"/>
                  </a:lnTo>
                  <a:lnTo>
                    <a:pt x="5" y="66"/>
                  </a:lnTo>
                  <a:lnTo>
                    <a:pt x="3" y="71"/>
                  </a:lnTo>
                  <a:lnTo>
                    <a:pt x="1" y="75"/>
                  </a:lnTo>
                  <a:lnTo>
                    <a:pt x="0" y="79"/>
                  </a:lnTo>
                  <a:lnTo>
                    <a:pt x="1" y="88"/>
                  </a:lnTo>
                  <a:lnTo>
                    <a:pt x="4" y="97"/>
                  </a:lnTo>
                  <a:lnTo>
                    <a:pt x="11" y="106"/>
                  </a:lnTo>
                  <a:lnTo>
                    <a:pt x="18" y="114"/>
                  </a:lnTo>
                  <a:lnTo>
                    <a:pt x="28" y="123"/>
                  </a:lnTo>
                  <a:lnTo>
                    <a:pt x="38" y="132"/>
                  </a:lnTo>
                  <a:lnTo>
                    <a:pt x="60" y="147"/>
                  </a:lnTo>
                  <a:lnTo>
                    <a:pt x="81" y="161"/>
                  </a:lnTo>
                  <a:lnTo>
                    <a:pt x="97" y="172"/>
                  </a:lnTo>
                  <a:lnTo>
                    <a:pt x="97" y="172"/>
                  </a:lnTo>
                  <a:lnTo>
                    <a:pt x="102" y="174"/>
                  </a:lnTo>
                  <a:lnTo>
                    <a:pt x="109" y="176"/>
                  </a:lnTo>
                  <a:lnTo>
                    <a:pt x="114" y="174"/>
                  </a:lnTo>
                  <a:lnTo>
                    <a:pt x="119" y="172"/>
                  </a:lnTo>
                  <a:lnTo>
                    <a:pt x="124" y="168"/>
                  </a:lnTo>
                  <a:lnTo>
                    <a:pt x="128" y="164"/>
                  </a:lnTo>
                  <a:lnTo>
                    <a:pt x="131" y="157"/>
                  </a:lnTo>
                  <a:lnTo>
                    <a:pt x="131" y="152"/>
                  </a:lnTo>
                  <a:lnTo>
                    <a:pt x="131" y="148"/>
                  </a:lnTo>
                  <a:lnTo>
                    <a:pt x="131" y="148"/>
                  </a:lnTo>
                  <a:lnTo>
                    <a:pt x="131" y="143"/>
                  </a:lnTo>
                  <a:lnTo>
                    <a:pt x="130" y="139"/>
                  </a:lnTo>
                  <a:lnTo>
                    <a:pt x="128" y="135"/>
                  </a:lnTo>
                  <a:lnTo>
                    <a:pt x="126" y="132"/>
                  </a:lnTo>
                  <a:lnTo>
                    <a:pt x="119" y="129"/>
                  </a:lnTo>
                  <a:lnTo>
                    <a:pt x="111" y="126"/>
                  </a:lnTo>
                  <a:lnTo>
                    <a:pt x="111" y="126"/>
                  </a:lnTo>
                  <a:lnTo>
                    <a:pt x="89" y="112"/>
                  </a:lnTo>
                  <a:lnTo>
                    <a:pt x="67" y="98"/>
                  </a:lnTo>
                  <a:lnTo>
                    <a:pt x="67" y="98"/>
                  </a:lnTo>
                  <a:lnTo>
                    <a:pt x="63" y="96"/>
                  </a:lnTo>
                  <a:lnTo>
                    <a:pt x="62" y="93"/>
                  </a:lnTo>
                  <a:lnTo>
                    <a:pt x="62" y="91"/>
                  </a:lnTo>
                  <a:lnTo>
                    <a:pt x="63" y="88"/>
                  </a:lnTo>
                  <a:lnTo>
                    <a:pt x="69" y="83"/>
                  </a:lnTo>
                  <a:lnTo>
                    <a:pt x="80" y="79"/>
                  </a:lnTo>
                  <a:lnTo>
                    <a:pt x="105" y="74"/>
                  </a:lnTo>
                  <a:lnTo>
                    <a:pt x="121" y="70"/>
                  </a:lnTo>
                  <a:lnTo>
                    <a:pt x="121" y="70"/>
                  </a:lnTo>
                  <a:lnTo>
                    <a:pt x="140" y="64"/>
                  </a:lnTo>
                  <a:lnTo>
                    <a:pt x="161" y="59"/>
                  </a:lnTo>
                  <a:lnTo>
                    <a:pt x="204" y="53"/>
                  </a:lnTo>
                  <a:lnTo>
                    <a:pt x="246" y="47"/>
                  </a:lnTo>
                  <a:lnTo>
                    <a:pt x="288" y="46"/>
                  </a:lnTo>
                  <a:lnTo>
                    <a:pt x="288" y="46"/>
                  </a:lnTo>
                  <a:lnTo>
                    <a:pt x="292" y="70"/>
                  </a:lnTo>
                  <a:lnTo>
                    <a:pt x="296" y="93"/>
                  </a:lnTo>
                  <a:lnTo>
                    <a:pt x="305" y="140"/>
                  </a:lnTo>
                  <a:lnTo>
                    <a:pt x="310" y="164"/>
                  </a:lnTo>
                  <a:lnTo>
                    <a:pt x="314" y="187"/>
                  </a:lnTo>
                  <a:lnTo>
                    <a:pt x="317" y="210"/>
                  </a:lnTo>
                  <a:lnTo>
                    <a:pt x="318" y="233"/>
                  </a:lnTo>
                  <a:lnTo>
                    <a:pt x="318" y="233"/>
                  </a:lnTo>
                  <a:lnTo>
                    <a:pt x="321" y="251"/>
                  </a:lnTo>
                  <a:lnTo>
                    <a:pt x="323" y="272"/>
                  </a:lnTo>
                  <a:lnTo>
                    <a:pt x="323" y="282"/>
                  </a:lnTo>
                  <a:lnTo>
                    <a:pt x="322" y="288"/>
                  </a:lnTo>
                  <a:lnTo>
                    <a:pt x="321" y="289"/>
                  </a:lnTo>
                  <a:lnTo>
                    <a:pt x="318" y="289"/>
                  </a:lnTo>
                  <a:lnTo>
                    <a:pt x="315" y="289"/>
                  </a:lnTo>
                  <a:lnTo>
                    <a:pt x="311" y="287"/>
                  </a:lnTo>
                  <a:lnTo>
                    <a:pt x="311" y="287"/>
                  </a:lnTo>
                  <a:lnTo>
                    <a:pt x="285" y="263"/>
                  </a:lnTo>
                  <a:lnTo>
                    <a:pt x="271" y="253"/>
                  </a:lnTo>
                  <a:lnTo>
                    <a:pt x="263" y="248"/>
                  </a:lnTo>
                  <a:lnTo>
                    <a:pt x="255" y="244"/>
                  </a:lnTo>
                  <a:lnTo>
                    <a:pt x="255" y="244"/>
                  </a:lnTo>
                  <a:lnTo>
                    <a:pt x="250" y="242"/>
                  </a:lnTo>
                  <a:lnTo>
                    <a:pt x="246" y="242"/>
                  </a:lnTo>
                  <a:lnTo>
                    <a:pt x="242" y="244"/>
                  </a:lnTo>
                  <a:lnTo>
                    <a:pt x="238" y="245"/>
                  </a:lnTo>
                  <a:lnTo>
                    <a:pt x="236" y="248"/>
                  </a:lnTo>
                  <a:lnTo>
                    <a:pt x="233" y="250"/>
                  </a:lnTo>
                  <a:lnTo>
                    <a:pt x="229" y="258"/>
                  </a:lnTo>
                  <a:lnTo>
                    <a:pt x="228" y="267"/>
                  </a:lnTo>
                  <a:lnTo>
                    <a:pt x="230" y="275"/>
                  </a:lnTo>
                  <a:lnTo>
                    <a:pt x="232" y="279"/>
                  </a:lnTo>
                  <a:lnTo>
                    <a:pt x="236" y="283"/>
                  </a:lnTo>
                  <a:lnTo>
                    <a:pt x="238" y="285"/>
                  </a:lnTo>
                  <a:lnTo>
                    <a:pt x="243" y="288"/>
                  </a:lnTo>
                  <a:lnTo>
                    <a:pt x="243" y="288"/>
                  </a:lnTo>
                  <a:lnTo>
                    <a:pt x="250" y="291"/>
                  </a:lnTo>
                  <a:lnTo>
                    <a:pt x="257" y="296"/>
                  </a:lnTo>
                  <a:lnTo>
                    <a:pt x="274" y="309"/>
                  </a:lnTo>
                  <a:lnTo>
                    <a:pt x="292" y="323"/>
                  </a:lnTo>
                  <a:lnTo>
                    <a:pt x="311" y="336"/>
                  </a:lnTo>
                  <a:lnTo>
                    <a:pt x="321" y="342"/>
                  </a:lnTo>
                  <a:lnTo>
                    <a:pt x="331" y="344"/>
                  </a:lnTo>
                  <a:lnTo>
                    <a:pt x="339" y="346"/>
                  </a:lnTo>
                  <a:lnTo>
                    <a:pt x="347" y="346"/>
                  </a:lnTo>
                  <a:lnTo>
                    <a:pt x="351" y="344"/>
                  </a:lnTo>
                  <a:lnTo>
                    <a:pt x="355" y="342"/>
                  </a:lnTo>
                  <a:lnTo>
                    <a:pt x="357" y="339"/>
                  </a:lnTo>
                  <a:lnTo>
                    <a:pt x="360" y="335"/>
                  </a:lnTo>
                  <a:lnTo>
                    <a:pt x="365" y="325"/>
                  </a:lnTo>
                  <a:lnTo>
                    <a:pt x="368" y="310"/>
                  </a:lnTo>
                  <a:lnTo>
                    <a:pt x="368" y="310"/>
                  </a:lnTo>
                  <a:lnTo>
                    <a:pt x="370" y="292"/>
                  </a:lnTo>
                  <a:lnTo>
                    <a:pt x="370" y="275"/>
                  </a:lnTo>
                  <a:lnTo>
                    <a:pt x="370" y="257"/>
                  </a:lnTo>
                  <a:lnTo>
                    <a:pt x="369" y="238"/>
                  </a:lnTo>
                  <a:lnTo>
                    <a:pt x="364" y="202"/>
                  </a:lnTo>
                  <a:lnTo>
                    <a:pt x="356" y="166"/>
                  </a:lnTo>
                  <a:lnTo>
                    <a:pt x="348" y="130"/>
                  </a:lnTo>
                  <a:lnTo>
                    <a:pt x="340" y="95"/>
                  </a:lnTo>
                  <a:lnTo>
                    <a:pt x="335" y="58"/>
                  </a:lnTo>
                  <a:lnTo>
                    <a:pt x="334" y="41"/>
                  </a:lnTo>
                  <a:lnTo>
                    <a:pt x="334" y="23"/>
                  </a:lnTo>
                  <a:lnTo>
                    <a:pt x="334" y="2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43" name="Freeform 1255"/>
            <p:cNvSpPr/>
            <p:nvPr/>
          </p:nvSpPr>
          <p:spPr bwMode="auto">
            <a:xfrm>
              <a:off x="5359401" y="2195513"/>
              <a:ext cx="342900" cy="25400"/>
            </a:xfrm>
            <a:custGeom>
              <a:avLst/>
              <a:gdLst/>
              <a:ahLst/>
              <a:cxnLst>
                <a:cxn ang="0">
                  <a:pos x="846" y="31"/>
                </a:cxn>
                <a:cxn ang="0">
                  <a:pos x="846" y="31"/>
                </a:cxn>
                <a:cxn ang="0">
                  <a:pos x="798" y="30"/>
                </a:cxn>
                <a:cxn ang="0">
                  <a:pos x="748" y="29"/>
                </a:cxn>
                <a:cxn ang="0">
                  <a:pos x="649" y="25"/>
                </a:cxn>
                <a:cxn ang="0">
                  <a:pos x="549" y="19"/>
                </a:cxn>
                <a:cxn ang="0">
                  <a:pos x="451" y="16"/>
                </a:cxn>
                <a:cxn ang="0">
                  <a:pos x="451" y="16"/>
                </a:cxn>
                <a:cxn ang="0">
                  <a:pos x="242" y="10"/>
                </a:cxn>
                <a:cxn ang="0">
                  <a:pos x="137" y="9"/>
                </a:cxn>
                <a:cxn ang="0">
                  <a:pos x="33" y="8"/>
                </a:cxn>
                <a:cxn ang="0">
                  <a:pos x="33" y="8"/>
                </a:cxn>
                <a:cxn ang="0">
                  <a:pos x="29" y="4"/>
                </a:cxn>
                <a:cxn ang="0">
                  <a:pos x="24" y="1"/>
                </a:cxn>
                <a:cxn ang="0">
                  <a:pos x="18" y="0"/>
                </a:cxn>
                <a:cxn ang="0">
                  <a:pos x="13" y="0"/>
                </a:cxn>
                <a:cxn ang="0">
                  <a:pos x="8" y="2"/>
                </a:cxn>
                <a:cxn ang="0">
                  <a:pos x="4" y="5"/>
                </a:cxn>
                <a:cxn ang="0">
                  <a:pos x="1" y="10"/>
                </a:cxn>
                <a:cxn ang="0">
                  <a:pos x="0" y="17"/>
                </a:cxn>
                <a:cxn ang="0">
                  <a:pos x="0" y="25"/>
                </a:cxn>
                <a:cxn ang="0">
                  <a:pos x="0" y="25"/>
                </a:cxn>
                <a:cxn ang="0">
                  <a:pos x="1" y="33"/>
                </a:cxn>
                <a:cxn ang="0">
                  <a:pos x="5" y="38"/>
                </a:cxn>
                <a:cxn ang="0">
                  <a:pos x="11" y="42"/>
                </a:cxn>
                <a:cxn ang="0">
                  <a:pos x="17" y="43"/>
                </a:cxn>
                <a:cxn ang="0">
                  <a:pos x="17" y="43"/>
                </a:cxn>
                <a:cxn ang="0">
                  <a:pos x="126" y="43"/>
                </a:cxn>
                <a:cxn ang="0">
                  <a:pos x="234" y="46"/>
                </a:cxn>
                <a:cxn ang="0">
                  <a:pos x="451" y="50"/>
                </a:cxn>
                <a:cxn ang="0">
                  <a:pos x="451" y="50"/>
                </a:cxn>
                <a:cxn ang="0">
                  <a:pos x="549" y="53"/>
                </a:cxn>
                <a:cxn ang="0">
                  <a:pos x="649" y="59"/>
                </a:cxn>
                <a:cxn ang="0">
                  <a:pos x="748" y="64"/>
                </a:cxn>
                <a:cxn ang="0">
                  <a:pos x="798" y="65"/>
                </a:cxn>
                <a:cxn ang="0">
                  <a:pos x="846" y="65"/>
                </a:cxn>
                <a:cxn ang="0">
                  <a:pos x="846" y="65"/>
                </a:cxn>
                <a:cxn ang="0">
                  <a:pos x="850" y="65"/>
                </a:cxn>
                <a:cxn ang="0">
                  <a:pos x="854" y="64"/>
                </a:cxn>
                <a:cxn ang="0">
                  <a:pos x="859" y="60"/>
                </a:cxn>
                <a:cxn ang="0">
                  <a:pos x="862" y="55"/>
                </a:cxn>
                <a:cxn ang="0">
                  <a:pos x="863" y="48"/>
                </a:cxn>
                <a:cxn ang="0">
                  <a:pos x="862" y="42"/>
                </a:cxn>
                <a:cxn ang="0">
                  <a:pos x="859" y="36"/>
                </a:cxn>
                <a:cxn ang="0">
                  <a:pos x="854" y="33"/>
                </a:cxn>
                <a:cxn ang="0">
                  <a:pos x="850" y="31"/>
                </a:cxn>
                <a:cxn ang="0">
                  <a:pos x="846" y="31"/>
                </a:cxn>
                <a:cxn ang="0">
                  <a:pos x="846" y="31"/>
                </a:cxn>
              </a:cxnLst>
              <a:rect l="0" t="0" r="r" b="b"/>
              <a:pathLst>
                <a:path w="863" h="65">
                  <a:moveTo>
                    <a:pt x="846" y="31"/>
                  </a:moveTo>
                  <a:lnTo>
                    <a:pt x="846" y="31"/>
                  </a:lnTo>
                  <a:lnTo>
                    <a:pt x="798" y="30"/>
                  </a:lnTo>
                  <a:lnTo>
                    <a:pt x="748" y="29"/>
                  </a:lnTo>
                  <a:lnTo>
                    <a:pt x="649" y="25"/>
                  </a:lnTo>
                  <a:lnTo>
                    <a:pt x="549" y="19"/>
                  </a:lnTo>
                  <a:lnTo>
                    <a:pt x="451" y="16"/>
                  </a:lnTo>
                  <a:lnTo>
                    <a:pt x="451" y="16"/>
                  </a:lnTo>
                  <a:lnTo>
                    <a:pt x="242" y="10"/>
                  </a:lnTo>
                  <a:lnTo>
                    <a:pt x="137" y="9"/>
                  </a:lnTo>
                  <a:lnTo>
                    <a:pt x="33" y="8"/>
                  </a:lnTo>
                  <a:lnTo>
                    <a:pt x="33" y="8"/>
                  </a:lnTo>
                  <a:lnTo>
                    <a:pt x="29" y="4"/>
                  </a:lnTo>
                  <a:lnTo>
                    <a:pt x="24" y="1"/>
                  </a:lnTo>
                  <a:lnTo>
                    <a:pt x="18" y="0"/>
                  </a:lnTo>
                  <a:lnTo>
                    <a:pt x="13" y="0"/>
                  </a:lnTo>
                  <a:lnTo>
                    <a:pt x="8" y="2"/>
                  </a:lnTo>
                  <a:lnTo>
                    <a:pt x="4" y="5"/>
                  </a:lnTo>
                  <a:lnTo>
                    <a:pt x="1" y="10"/>
                  </a:lnTo>
                  <a:lnTo>
                    <a:pt x="0" y="17"/>
                  </a:lnTo>
                  <a:lnTo>
                    <a:pt x="0" y="25"/>
                  </a:lnTo>
                  <a:lnTo>
                    <a:pt x="0" y="25"/>
                  </a:lnTo>
                  <a:lnTo>
                    <a:pt x="1" y="33"/>
                  </a:lnTo>
                  <a:lnTo>
                    <a:pt x="5" y="38"/>
                  </a:lnTo>
                  <a:lnTo>
                    <a:pt x="11" y="42"/>
                  </a:lnTo>
                  <a:lnTo>
                    <a:pt x="17" y="43"/>
                  </a:lnTo>
                  <a:lnTo>
                    <a:pt x="17" y="43"/>
                  </a:lnTo>
                  <a:lnTo>
                    <a:pt x="126" y="43"/>
                  </a:lnTo>
                  <a:lnTo>
                    <a:pt x="234" y="46"/>
                  </a:lnTo>
                  <a:lnTo>
                    <a:pt x="451" y="50"/>
                  </a:lnTo>
                  <a:lnTo>
                    <a:pt x="451" y="50"/>
                  </a:lnTo>
                  <a:lnTo>
                    <a:pt x="549" y="53"/>
                  </a:lnTo>
                  <a:lnTo>
                    <a:pt x="649" y="59"/>
                  </a:lnTo>
                  <a:lnTo>
                    <a:pt x="748" y="64"/>
                  </a:lnTo>
                  <a:lnTo>
                    <a:pt x="798" y="65"/>
                  </a:lnTo>
                  <a:lnTo>
                    <a:pt x="846" y="65"/>
                  </a:lnTo>
                  <a:lnTo>
                    <a:pt x="846" y="65"/>
                  </a:lnTo>
                  <a:lnTo>
                    <a:pt x="850" y="65"/>
                  </a:lnTo>
                  <a:lnTo>
                    <a:pt x="854" y="64"/>
                  </a:lnTo>
                  <a:lnTo>
                    <a:pt x="859" y="60"/>
                  </a:lnTo>
                  <a:lnTo>
                    <a:pt x="862" y="55"/>
                  </a:lnTo>
                  <a:lnTo>
                    <a:pt x="863" y="48"/>
                  </a:lnTo>
                  <a:lnTo>
                    <a:pt x="862" y="42"/>
                  </a:lnTo>
                  <a:lnTo>
                    <a:pt x="859" y="36"/>
                  </a:lnTo>
                  <a:lnTo>
                    <a:pt x="854" y="33"/>
                  </a:lnTo>
                  <a:lnTo>
                    <a:pt x="850" y="31"/>
                  </a:lnTo>
                  <a:lnTo>
                    <a:pt x="846" y="31"/>
                  </a:lnTo>
                  <a:lnTo>
                    <a:pt x="846" y="3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44" name="Freeform 1256"/>
            <p:cNvSpPr/>
            <p:nvPr/>
          </p:nvSpPr>
          <p:spPr bwMode="auto">
            <a:xfrm>
              <a:off x="5349876" y="2282825"/>
              <a:ext cx="327025" cy="17463"/>
            </a:xfrm>
            <a:custGeom>
              <a:avLst/>
              <a:gdLst/>
              <a:ahLst/>
              <a:cxnLst>
                <a:cxn ang="0">
                  <a:pos x="808" y="8"/>
                </a:cxn>
                <a:cxn ang="0">
                  <a:pos x="808" y="8"/>
                </a:cxn>
                <a:cxn ang="0">
                  <a:pos x="715" y="6"/>
                </a:cxn>
                <a:cxn ang="0">
                  <a:pos x="624" y="4"/>
                </a:cxn>
                <a:cxn ang="0">
                  <a:pos x="531" y="1"/>
                </a:cxn>
                <a:cxn ang="0">
                  <a:pos x="439" y="0"/>
                </a:cxn>
                <a:cxn ang="0">
                  <a:pos x="17" y="0"/>
                </a:cxn>
                <a:cxn ang="0">
                  <a:pos x="17" y="0"/>
                </a:cxn>
                <a:cxn ang="0">
                  <a:pos x="13" y="1"/>
                </a:cxn>
                <a:cxn ang="0">
                  <a:pos x="9" y="1"/>
                </a:cxn>
                <a:cxn ang="0">
                  <a:pos x="4" y="5"/>
                </a:cxn>
                <a:cxn ang="0">
                  <a:pos x="1" y="12"/>
                </a:cxn>
                <a:cxn ang="0">
                  <a:pos x="0" y="17"/>
                </a:cxn>
                <a:cxn ang="0">
                  <a:pos x="1" y="23"/>
                </a:cxn>
                <a:cxn ang="0">
                  <a:pos x="4" y="29"/>
                </a:cxn>
                <a:cxn ang="0">
                  <a:pos x="9" y="33"/>
                </a:cxn>
                <a:cxn ang="0">
                  <a:pos x="13" y="34"/>
                </a:cxn>
                <a:cxn ang="0">
                  <a:pos x="17" y="34"/>
                </a:cxn>
                <a:cxn ang="0">
                  <a:pos x="439" y="34"/>
                </a:cxn>
                <a:cxn ang="0">
                  <a:pos x="439" y="34"/>
                </a:cxn>
                <a:cxn ang="0">
                  <a:pos x="531" y="35"/>
                </a:cxn>
                <a:cxn ang="0">
                  <a:pos x="624" y="38"/>
                </a:cxn>
                <a:cxn ang="0">
                  <a:pos x="715" y="40"/>
                </a:cxn>
                <a:cxn ang="0">
                  <a:pos x="808" y="42"/>
                </a:cxn>
                <a:cxn ang="0">
                  <a:pos x="808" y="42"/>
                </a:cxn>
                <a:cxn ang="0">
                  <a:pos x="812" y="42"/>
                </a:cxn>
                <a:cxn ang="0">
                  <a:pos x="815" y="40"/>
                </a:cxn>
                <a:cxn ang="0">
                  <a:pos x="820" y="36"/>
                </a:cxn>
                <a:cxn ang="0">
                  <a:pos x="824" y="31"/>
                </a:cxn>
                <a:cxn ang="0">
                  <a:pos x="824" y="25"/>
                </a:cxn>
                <a:cxn ang="0">
                  <a:pos x="824" y="18"/>
                </a:cxn>
                <a:cxn ang="0">
                  <a:pos x="820" y="13"/>
                </a:cxn>
                <a:cxn ang="0">
                  <a:pos x="815" y="9"/>
                </a:cxn>
                <a:cxn ang="0">
                  <a:pos x="812" y="8"/>
                </a:cxn>
                <a:cxn ang="0">
                  <a:pos x="808" y="8"/>
                </a:cxn>
                <a:cxn ang="0">
                  <a:pos x="808" y="8"/>
                </a:cxn>
              </a:cxnLst>
              <a:rect l="0" t="0" r="r" b="b"/>
              <a:pathLst>
                <a:path w="824" h="42">
                  <a:moveTo>
                    <a:pt x="808" y="8"/>
                  </a:moveTo>
                  <a:lnTo>
                    <a:pt x="808" y="8"/>
                  </a:lnTo>
                  <a:lnTo>
                    <a:pt x="715" y="6"/>
                  </a:lnTo>
                  <a:lnTo>
                    <a:pt x="624" y="4"/>
                  </a:lnTo>
                  <a:lnTo>
                    <a:pt x="531" y="1"/>
                  </a:lnTo>
                  <a:lnTo>
                    <a:pt x="439" y="0"/>
                  </a:lnTo>
                  <a:lnTo>
                    <a:pt x="17" y="0"/>
                  </a:lnTo>
                  <a:lnTo>
                    <a:pt x="17" y="0"/>
                  </a:lnTo>
                  <a:lnTo>
                    <a:pt x="13" y="1"/>
                  </a:lnTo>
                  <a:lnTo>
                    <a:pt x="9" y="1"/>
                  </a:lnTo>
                  <a:lnTo>
                    <a:pt x="4" y="5"/>
                  </a:lnTo>
                  <a:lnTo>
                    <a:pt x="1" y="12"/>
                  </a:lnTo>
                  <a:lnTo>
                    <a:pt x="0" y="17"/>
                  </a:lnTo>
                  <a:lnTo>
                    <a:pt x="1" y="23"/>
                  </a:lnTo>
                  <a:lnTo>
                    <a:pt x="4" y="29"/>
                  </a:lnTo>
                  <a:lnTo>
                    <a:pt x="9" y="33"/>
                  </a:lnTo>
                  <a:lnTo>
                    <a:pt x="13" y="34"/>
                  </a:lnTo>
                  <a:lnTo>
                    <a:pt x="17" y="34"/>
                  </a:lnTo>
                  <a:lnTo>
                    <a:pt x="439" y="34"/>
                  </a:lnTo>
                  <a:lnTo>
                    <a:pt x="439" y="34"/>
                  </a:lnTo>
                  <a:lnTo>
                    <a:pt x="531" y="35"/>
                  </a:lnTo>
                  <a:lnTo>
                    <a:pt x="624" y="38"/>
                  </a:lnTo>
                  <a:lnTo>
                    <a:pt x="715" y="40"/>
                  </a:lnTo>
                  <a:lnTo>
                    <a:pt x="808" y="42"/>
                  </a:lnTo>
                  <a:lnTo>
                    <a:pt x="808" y="42"/>
                  </a:lnTo>
                  <a:lnTo>
                    <a:pt x="812" y="42"/>
                  </a:lnTo>
                  <a:lnTo>
                    <a:pt x="815" y="40"/>
                  </a:lnTo>
                  <a:lnTo>
                    <a:pt x="820" y="36"/>
                  </a:lnTo>
                  <a:lnTo>
                    <a:pt x="824" y="31"/>
                  </a:lnTo>
                  <a:lnTo>
                    <a:pt x="824" y="25"/>
                  </a:lnTo>
                  <a:lnTo>
                    <a:pt x="824" y="18"/>
                  </a:lnTo>
                  <a:lnTo>
                    <a:pt x="820" y="13"/>
                  </a:lnTo>
                  <a:lnTo>
                    <a:pt x="815" y="9"/>
                  </a:lnTo>
                  <a:lnTo>
                    <a:pt x="812" y="8"/>
                  </a:lnTo>
                  <a:lnTo>
                    <a:pt x="808" y="8"/>
                  </a:lnTo>
                  <a:lnTo>
                    <a:pt x="808" y="8"/>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45" name="Freeform 1257"/>
            <p:cNvSpPr/>
            <p:nvPr/>
          </p:nvSpPr>
          <p:spPr bwMode="auto">
            <a:xfrm>
              <a:off x="5343526" y="2359025"/>
              <a:ext cx="182563" cy="12700"/>
            </a:xfrm>
            <a:custGeom>
              <a:avLst/>
              <a:gdLst/>
              <a:ahLst/>
              <a:cxnLst>
                <a:cxn ang="0">
                  <a:pos x="444" y="0"/>
                </a:cxn>
                <a:cxn ang="0">
                  <a:pos x="17" y="0"/>
                </a:cxn>
                <a:cxn ang="0">
                  <a:pos x="17" y="0"/>
                </a:cxn>
                <a:cxn ang="0">
                  <a:pos x="13" y="0"/>
                </a:cxn>
                <a:cxn ang="0">
                  <a:pos x="9" y="1"/>
                </a:cxn>
                <a:cxn ang="0">
                  <a:pos x="4" y="5"/>
                </a:cxn>
                <a:cxn ang="0">
                  <a:pos x="1" y="10"/>
                </a:cxn>
                <a:cxn ang="0">
                  <a:pos x="0" y="17"/>
                </a:cxn>
                <a:cxn ang="0">
                  <a:pos x="1" y="23"/>
                </a:cxn>
                <a:cxn ang="0">
                  <a:pos x="4" y="29"/>
                </a:cxn>
                <a:cxn ang="0">
                  <a:pos x="9" y="33"/>
                </a:cxn>
                <a:cxn ang="0">
                  <a:pos x="13" y="34"/>
                </a:cxn>
                <a:cxn ang="0">
                  <a:pos x="17" y="34"/>
                </a:cxn>
                <a:cxn ang="0">
                  <a:pos x="444" y="34"/>
                </a:cxn>
                <a:cxn ang="0">
                  <a:pos x="444" y="34"/>
                </a:cxn>
                <a:cxn ang="0">
                  <a:pos x="447" y="34"/>
                </a:cxn>
                <a:cxn ang="0">
                  <a:pos x="450" y="33"/>
                </a:cxn>
                <a:cxn ang="0">
                  <a:pos x="455" y="29"/>
                </a:cxn>
                <a:cxn ang="0">
                  <a:pos x="459" y="23"/>
                </a:cxn>
                <a:cxn ang="0">
                  <a:pos x="461" y="17"/>
                </a:cxn>
                <a:cxn ang="0">
                  <a:pos x="459" y="10"/>
                </a:cxn>
                <a:cxn ang="0">
                  <a:pos x="455" y="5"/>
                </a:cxn>
                <a:cxn ang="0">
                  <a:pos x="450" y="1"/>
                </a:cxn>
                <a:cxn ang="0">
                  <a:pos x="447" y="0"/>
                </a:cxn>
                <a:cxn ang="0">
                  <a:pos x="444" y="0"/>
                </a:cxn>
                <a:cxn ang="0">
                  <a:pos x="444" y="0"/>
                </a:cxn>
              </a:cxnLst>
              <a:rect l="0" t="0" r="r" b="b"/>
              <a:pathLst>
                <a:path w="461" h="34">
                  <a:moveTo>
                    <a:pt x="444" y="0"/>
                  </a:moveTo>
                  <a:lnTo>
                    <a:pt x="17" y="0"/>
                  </a:lnTo>
                  <a:lnTo>
                    <a:pt x="17" y="0"/>
                  </a:lnTo>
                  <a:lnTo>
                    <a:pt x="13" y="0"/>
                  </a:lnTo>
                  <a:lnTo>
                    <a:pt x="9" y="1"/>
                  </a:lnTo>
                  <a:lnTo>
                    <a:pt x="4" y="5"/>
                  </a:lnTo>
                  <a:lnTo>
                    <a:pt x="1" y="10"/>
                  </a:lnTo>
                  <a:lnTo>
                    <a:pt x="0" y="17"/>
                  </a:lnTo>
                  <a:lnTo>
                    <a:pt x="1" y="23"/>
                  </a:lnTo>
                  <a:lnTo>
                    <a:pt x="4" y="29"/>
                  </a:lnTo>
                  <a:lnTo>
                    <a:pt x="9" y="33"/>
                  </a:lnTo>
                  <a:lnTo>
                    <a:pt x="13" y="34"/>
                  </a:lnTo>
                  <a:lnTo>
                    <a:pt x="17" y="34"/>
                  </a:lnTo>
                  <a:lnTo>
                    <a:pt x="444" y="34"/>
                  </a:lnTo>
                  <a:lnTo>
                    <a:pt x="444" y="34"/>
                  </a:lnTo>
                  <a:lnTo>
                    <a:pt x="447" y="34"/>
                  </a:lnTo>
                  <a:lnTo>
                    <a:pt x="450" y="33"/>
                  </a:lnTo>
                  <a:lnTo>
                    <a:pt x="455" y="29"/>
                  </a:lnTo>
                  <a:lnTo>
                    <a:pt x="459" y="23"/>
                  </a:lnTo>
                  <a:lnTo>
                    <a:pt x="461" y="17"/>
                  </a:lnTo>
                  <a:lnTo>
                    <a:pt x="459" y="10"/>
                  </a:lnTo>
                  <a:lnTo>
                    <a:pt x="455" y="5"/>
                  </a:lnTo>
                  <a:lnTo>
                    <a:pt x="450" y="1"/>
                  </a:lnTo>
                  <a:lnTo>
                    <a:pt x="447" y="0"/>
                  </a:lnTo>
                  <a:lnTo>
                    <a:pt x="444" y="0"/>
                  </a:lnTo>
                  <a:lnTo>
                    <a:pt x="444"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46" name="Freeform 1258"/>
            <p:cNvSpPr/>
            <p:nvPr/>
          </p:nvSpPr>
          <p:spPr bwMode="auto">
            <a:xfrm>
              <a:off x="5703888" y="2362200"/>
              <a:ext cx="139700" cy="19050"/>
            </a:xfrm>
            <a:custGeom>
              <a:avLst/>
              <a:gdLst/>
              <a:ahLst/>
              <a:cxnLst>
                <a:cxn ang="0">
                  <a:pos x="338" y="0"/>
                </a:cxn>
                <a:cxn ang="0">
                  <a:pos x="338" y="0"/>
                </a:cxn>
                <a:cxn ang="0">
                  <a:pos x="299" y="1"/>
                </a:cxn>
                <a:cxn ang="0">
                  <a:pos x="261" y="4"/>
                </a:cxn>
                <a:cxn ang="0">
                  <a:pos x="223" y="6"/>
                </a:cxn>
                <a:cxn ang="0">
                  <a:pos x="183" y="6"/>
                </a:cxn>
                <a:cxn ang="0">
                  <a:pos x="183" y="6"/>
                </a:cxn>
                <a:cxn ang="0">
                  <a:pos x="143" y="6"/>
                </a:cxn>
                <a:cxn ang="0">
                  <a:pos x="101" y="5"/>
                </a:cxn>
                <a:cxn ang="0">
                  <a:pos x="59" y="4"/>
                </a:cxn>
                <a:cxn ang="0">
                  <a:pos x="38" y="5"/>
                </a:cxn>
                <a:cxn ang="0">
                  <a:pos x="17" y="6"/>
                </a:cxn>
                <a:cxn ang="0">
                  <a:pos x="17" y="6"/>
                </a:cxn>
                <a:cxn ang="0">
                  <a:pos x="11" y="9"/>
                </a:cxn>
                <a:cxn ang="0">
                  <a:pos x="6" y="11"/>
                </a:cxn>
                <a:cxn ang="0">
                  <a:pos x="2" y="17"/>
                </a:cxn>
                <a:cxn ang="0">
                  <a:pos x="0" y="25"/>
                </a:cxn>
                <a:cxn ang="0">
                  <a:pos x="0" y="31"/>
                </a:cxn>
                <a:cxn ang="0">
                  <a:pos x="0" y="31"/>
                </a:cxn>
                <a:cxn ang="0">
                  <a:pos x="2" y="38"/>
                </a:cxn>
                <a:cxn ang="0">
                  <a:pos x="4" y="43"/>
                </a:cxn>
                <a:cxn ang="0">
                  <a:pos x="9" y="45"/>
                </a:cxn>
                <a:cxn ang="0">
                  <a:pos x="15" y="48"/>
                </a:cxn>
                <a:cxn ang="0">
                  <a:pos x="20" y="48"/>
                </a:cxn>
                <a:cxn ang="0">
                  <a:pos x="25" y="47"/>
                </a:cxn>
                <a:cxn ang="0">
                  <a:pos x="29" y="44"/>
                </a:cxn>
                <a:cxn ang="0">
                  <a:pos x="33" y="40"/>
                </a:cxn>
                <a:cxn ang="0">
                  <a:pos x="33" y="40"/>
                </a:cxn>
                <a:cxn ang="0">
                  <a:pos x="71" y="38"/>
                </a:cxn>
                <a:cxn ang="0">
                  <a:pos x="109" y="39"/>
                </a:cxn>
                <a:cxn ang="0">
                  <a:pos x="147" y="40"/>
                </a:cxn>
                <a:cxn ang="0">
                  <a:pos x="183" y="42"/>
                </a:cxn>
                <a:cxn ang="0">
                  <a:pos x="183" y="42"/>
                </a:cxn>
                <a:cxn ang="0">
                  <a:pos x="223" y="40"/>
                </a:cxn>
                <a:cxn ang="0">
                  <a:pos x="261" y="38"/>
                </a:cxn>
                <a:cxn ang="0">
                  <a:pos x="299" y="35"/>
                </a:cxn>
                <a:cxn ang="0">
                  <a:pos x="338" y="34"/>
                </a:cxn>
                <a:cxn ang="0">
                  <a:pos x="338" y="34"/>
                </a:cxn>
                <a:cxn ang="0">
                  <a:pos x="342" y="32"/>
                </a:cxn>
                <a:cxn ang="0">
                  <a:pos x="344" y="31"/>
                </a:cxn>
                <a:cxn ang="0">
                  <a:pos x="350" y="27"/>
                </a:cxn>
                <a:cxn ang="0">
                  <a:pos x="354" y="22"/>
                </a:cxn>
                <a:cxn ang="0">
                  <a:pos x="355" y="15"/>
                </a:cxn>
                <a:cxn ang="0">
                  <a:pos x="354" y="9"/>
                </a:cxn>
                <a:cxn ang="0">
                  <a:pos x="350" y="4"/>
                </a:cxn>
                <a:cxn ang="0">
                  <a:pos x="344" y="1"/>
                </a:cxn>
                <a:cxn ang="0">
                  <a:pos x="342" y="0"/>
                </a:cxn>
                <a:cxn ang="0">
                  <a:pos x="338" y="0"/>
                </a:cxn>
                <a:cxn ang="0">
                  <a:pos x="338" y="0"/>
                </a:cxn>
              </a:cxnLst>
              <a:rect l="0" t="0" r="r" b="b"/>
              <a:pathLst>
                <a:path w="355" h="48">
                  <a:moveTo>
                    <a:pt x="338" y="0"/>
                  </a:moveTo>
                  <a:lnTo>
                    <a:pt x="338" y="0"/>
                  </a:lnTo>
                  <a:lnTo>
                    <a:pt x="299" y="1"/>
                  </a:lnTo>
                  <a:lnTo>
                    <a:pt x="261" y="4"/>
                  </a:lnTo>
                  <a:lnTo>
                    <a:pt x="223" y="6"/>
                  </a:lnTo>
                  <a:lnTo>
                    <a:pt x="183" y="6"/>
                  </a:lnTo>
                  <a:lnTo>
                    <a:pt x="183" y="6"/>
                  </a:lnTo>
                  <a:lnTo>
                    <a:pt x="143" y="6"/>
                  </a:lnTo>
                  <a:lnTo>
                    <a:pt x="101" y="5"/>
                  </a:lnTo>
                  <a:lnTo>
                    <a:pt x="59" y="4"/>
                  </a:lnTo>
                  <a:lnTo>
                    <a:pt x="38" y="5"/>
                  </a:lnTo>
                  <a:lnTo>
                    <a:pt x="17" y="6"/>
                  </a:lnTo>
                  <a:lnTo>
                    <a:pt x="17" y="6"/>
                  </a:lnTo>
                  <a:lnTo>
                    <a:pt x="11" y="9"/>
                  </a:lnTo>
                  <a:lnTo>
                    <a:pt x="6" y="11"/>
                  </a:lnTo>
                  <a:lnTo>
                    <a:pt x="2" y="17"/>
                  </a:lnTo>
                  <a:lnTo>
                    <a:pt x="0" y="25"/>
                  </a:lnTo>
                  <a:lnTo>
                    <a:pt x="0" y="31"/>
                  </a:lnTo>
                  <a:lnTo>
                    <a:pt x="0" y="31"/>
                  </a:lnTo>
                  <a:lnTo>
                    <a:pt x="2" y="38"/>
                  </a:lnTo>
                  <a:lnTo>
                    <a:pt x="4" y="43"/>
                  </a:lnTo>
                  <a:lnTo>
                    <a:pt x="9" y="45"/>
                  </a:lnTo>
                  <a:lnTo>
                    <a:pt x="15" y="48"/>
                  </a:lnTo>
                  <a:lnTo>
                    <a:pt x="20" y="48"/>
                  </a:lnTo>
                  <a:lnTo>
                    <a:pt x="25" y="47"/>
                  </a:lnTo>
                  <a:lnTo>
                    <a:pt x="29" y="44"/>
                  </a:lnTo>
                  <a:lnTo>
                    <a:pt x="33" y="40"/>
                  </a:lnTo>
                  <a:lnTo>
                    <a:pt x="33" y="40"/>
                  </a:lnTo>
                  <a:lnTo>
                    <a:pt x="71" y="38"/>
                  </a:lnTo>
                  <a:lnTo>
                    <a:pt x="109" y="39"/>
                  </a:lnTo>
                  <a:lnTo>
                    <a:pt x="147" y="40"/>
                  </a:lnTo>
                  <a:lnTo>
                    <a:pt x="183" y="42"/>
                  </a:lnTo>
                  <a:lnTo>
                    <a:pt x="183" y="42"/>
                  </a:lnTo>
                  <a:lnTo>
                    <a:pt x="223" y="40"/>
                  </a:lnTo>
                  <a:lnTo>
                    <a:pt x="261" y="38"/>
                  </a:lnTo>
                  <a:lnTo>
                    <a:pt x="299" y="35"/>
                  </a:lnTo>
                  <a:lnTo>
                    <a:pt x="338" y="34"/>
                  </a:lnTo>
                  <a:lnTo>
                    <a:pt x="338" y="34"/>
                  </a:lnTo>
                  <a:lnTo>
                    <a:pt x="342" y="32"/>
                  </a:lnTo>
                  <a:lnTo>
                    <a:pt x="344" y="31"/>
                  </a:lnTo>
                  <a:lnTo>
                    <a:pt x="350" y="27"/>
                  </a:lnTo>
                  <a:lnTo>
                    <a:pt x="354" y="22"/>
                  </a:lnTo>
                  <a:lnTo>
                    <a:pt x="355" y="15"/>
                  </a:lnTo>
                  <a:lnTo>
                    <a:pt x="354" y="9"/>
                  </a:lnTo>
                  <a:lnTo>
                    <a:pt x="350" y="4"/>
                  </a:lnTo>
                  <a:lnTo>
                    <a:pt x="344" y="1"/>
                  </a:lnTo>
                  <a:lnTo>
                    <a:pt x="342" y="0"/>
                  </a:lnTo>
                  <a:lnTo>
                    <a:pt x="338" y="0"/>
                  </a:lnTo>
                  <a:lnTo>
                    <a:pt x="338"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47" name="Freeform 1259"/>
            <p:cNvSpPr/>
            <p:nvPr/>
          </p:nvSpPr>
          <p:spPr bwMode="auto">
            <a:xfrm>
              <a:off x="5527676" y="2443163"/>
              <a:ext cx="331788" cy="17463"/>
            </a:xfrm>
            <a:custGeom>
              <a:avLst/>
              <a:gdLst/>
              <a:ahLst/>
              <a:cxnLst>
                <a:cxn ang="0">
                  <a:pos x="815" y="0"/>
                </a:cxn>
                <a:cxn ang="0">
                  <a:pos x="729" y="0"/>
                </a:cxn>
                <a:cxn ang="0">
                  <a:pos x="729" y="0"/>
                </a:cxn>
                <a:cxn ang="0">
                  <a:pos x="703" y="1"/>
                </a:cxn>
                <a:cxn ang="0">
                  <a:pos x="677" y="4"/>
                </a:cxn>
                <a:cxn ang="0">
                  <a:pos x="652" y="7"/>
                </a:cxn>
                <a:cxn ang="0">
                  <a:pos x="624" y="9"/>
                </a:cxn>
                <a:cxn ang="0">
                  <a:pos x="624" y="9"/>
                </a:cxn>
                <a:cxn ang="0">
                  <a:pos x="579" y="10"/>
                </a:cxn>
                <a:cxn ang="0">
                  <a:pos x="533" y="9"/>
                </a:cxn>
                <a:cxn ang="0">
                  <a:pos x="487" y="8"/>
                </a:cxn>
                <a:cxn ang="0">
                  <a:pos x="441" y="8"/>
                </a:cxn>
                <a:cxn ang="0">
                  <a:pos x="19" y="8"/>
                </a:cxn>
                <a:cxn ang="0">
                  <a:pos x="19" y="8"/>
                </a:cxn>
                <a:cxn ang="0">
                  <a:pos x="15" y="8"/>
                </a:cxn>
                <a:cxn ang="0">
                  <a:pos x="11" y="9"/>
                </a:cxn>
                <a:cxn ang="0">
                  <a:pos x="6" y="13"/>
                </a:cxn>
                <a:cxn ang="0">
                  <a:pos x="2" y="18"/>
                </a:cxn>
                <a:cxn ang="0">
                  <a:pos x="0" y="25"/>
                </a:cxn>
                <a:cxn ang="0">
                  <a:pos x="2" y="30"/>
                </a:cxn>
                <a:cxn ang="0">
                  <a:pos x="6" y="37"/>
                </a:cxn>
                <a:cxn ang="0">
                  <a:pos x="11" y="41"/>
                </a:cxn>
                <a:cxn ang="0">
                  <a:pos x="15" y="41"/>
                </a:cxn>
                <a:cxn ang="0">
                  <a:pos x="19" y="42"/>
                </a:cxn>
                <a:cxn ang="0">
                  <a:pos x="441" y="42"/>
                </a:cxn>
                <a:cxn ang="0">
                  <a:pos x="441" y="42"/>
                </a:cxn>
                <a:cxn ang="0">
                  <a:pos x="533" y="42"/>
                </a:cxn>
                <a:cxn ang="0">
                  <a:pos x="624" y="43"/>
                </a:cxn>
                <a:cxn ang="0">
                  <a:pos x="624" y="43"/>
                </a:cxn>
                <a:cxn ang="0">
                  <a:pos x="645" y="42"/>
                </a:cxn>
                <a:cxn ang="0">
                  <a:pos x="666" y="39"/>
                </a:cxn>
                <a:cxn ang="0">
                  <a:pos x="687" y="35"/>
                </a:cxn>
                <a:cxn ang="0">
                  <a:pos x="708" y="34"/>
                </a:cxn>
                <a:cxn ang="0">
                  <a:pos x="815" y="34"/>
                </a:cxn>
                <a:cxn ang="0">
                  <a:pos x="815" y="34"/>
                </a:cxn>
                <a:cxn ang="0">
                  <a:pos x="819" y="34"/>
                </a:cxn>
                <a:cxn ang="0">
                  <a:pos x="823" y="33"/>
                </a:cxn>
                <a:cxn ang="0">
                  <a:pos x="829" y="29"/>
                </a:cxn>
                <a:cxn ang="0">
                  <a:pos x="832" y="24"/>
                </a:cxn>
                <a:cxn ang="0">
                  <a:pos x="834" y="17"/>
                </a:cxn>
                <a:cxn ang="0">
                  <a:pos x="832" y="10"/>
                </a:cxn>
                <a:cxn ang="0">
                  <a:pos x="829" y="5"/>
                </a:cxn>
                <a:cxn ang="0">
                  <a:pos x="823" y="1"/>
                </a:cxn>
                <a:cxn ang="0">
                  <a:pos x="819" y="0"/>
                </a:cxn>
                <a:cxn ang="0">
                  <a:pos x="815" y="0"/>
                </a:cxn>
                <a:cxn ang="0">
                  <a:pos x="815" y="0"/>
                </a:cxn>
              </a:cxnLst>
              <a:rect l="0" t="0" r="r" b="b"/>
              <a:pathLst>
                <a:path w="834" h="43">
                  <a:moveTo>
                    <a:pt x="815" y="0"/>
                  </a:moveTo>
                  <a:lnTo>
                    <a:pt x="729" y="0"/>
                  </a:lnTo>
                  <a:lnTo>
                    <a:pt x="729" y="0"/>
                  </a:lnTo>
                  <a:lnTo>
                    <a:pt x="703" y="1"/>
                  </a:lnTo>
                  <a:lnTo>
                    <a:pt x="677" y="4"/>
                  </a:lnTo>
                  <a:lnTo>
                    <a:pt x="652" y="7"/>
                  </a:lnTo>
                  <a:lnTo>
                    <a:pt x="624" y="9"/>
                  </a:lnTo>
                  <a:lnTo>
                    <a:pt x="624" y="9"/>
                  </a:lnTo>
                  <a:lnTo>
                    <a:pt x="579" y="10"/>
                  </a:lnTo>
                  <a:lnTo>
                    <a:pt x="533" y="9"/>
                  </a:lnTo>
                  <a:lnTo>
                    <a:pt x="487" y="8"/>
                  </a:lnTo>
                  <a:lnTo>
                    <a:pt x="441" y="8"/>
                  </a:lnTo>
                  <a:lnTo>
                    <a:pt x="19" y="8"/>
                  </a:lnTo>
                  <a:lnTo>
                    <a:pt x="19" y="8"/>
                  </a:lnTo>
                  <a:lnTo>
                    <a:pt x="15" y="8"/>
                  </a:lnTo>
                  <a:lnTo>
                    <a:pt x="11" y="9"/>
                  </a:lnTo>
                  <a:lnTo>
                    <a:pt x="6" y="13"/>
                  </a:lnTo>
                  <a:lnTo>
                    <a:pt x="2" y="18"/>
                  </a:lnTo>
                  <a:lnTo>
                    <a:pt x="0" y="25"/>
                  </a:lnTo>
                  <a:lnTo>
                    <a:pt x="2" y="30"/>
                  </a:lnTo>
                  <a:lnTo>
                    <a:pt x="6" y="37"/>
                  </a:lnTo>
                  <a:lnTo>
                    <a:pt x="11" y="41"/>
                  </a:lnTo>
                  <a:lnTo>
                    <a:pt x="15" y="41"/>
                  </a:lnTo>
                  <a:lnTo>
                    <a:pt x="19" y="42"/>
                  </a:lnTo>
                  <a:lnTo>
                    <a:pt x="441" y="42"/>
                  </a:lnTo>
                  <a:lnTo>
                    <a:pt x="441" y="42"/>
                  </a:lnTo>
                  <a:lnTo>
                    <a:pt x="533" y="42"/>
                  </a:lnTo>
                  <a:lnTo>
                    <a:pt x="624" y="43"/>
                  </a:lnTo>
                  <a:lnTo>
                    <a:pt x="624" y="43"/>
                  </a:lnTo>
                  <a:lnTo>
                    <a:pt x="645" y="42"/>
                  </a:lnTo>
                  <a:lnTo>
                    <a:pt x="666" y="39"/>
                  </a:lnTo>
                  <a:lnTo>
                    <a:pt x="687" y="35"/>
                  </a:lnTo>
                  <a:lnTo>
                    <a:pt x="708" y="34"/>
                  </a:lnTo>
                  <a:lnTo>
                    <a:pt x="815" y="34"/>
                  </a:lnTo>
                  <a:lnTo>
                    <a:pt x="815" y="34"/>
                  </a:lnTo>
                  <a:lnTo>
                    <a:pt x="819" y="34"/>
                  </a:lnTo>
                  <a:lnTo>
                    <a:pt x="823" y="33"/>
                  </a:lnTo>
                  <a:lnTo>
                    <a:pt x="829" y="29"/>
                  </a:lnTo>
                  <a:lnTo>
                    <a:pt x="832" y="24"/>
                  </a:lnTo>
                  <a:lnTo>
                    <a:pt x="834" y="17"/>
                  </a:lnTo>
                  <a:lnTo>
                    <a:pt x="832" y="10"/>
                  </a:lnTo>
                  <a:lnTo>
                    <a:pt x="829" y="5"/>
                  </a:lnTo>
                  <a:lnTo>
                    <a:pt x="823" y="1"/>
                  </a:lnTo>
                  <a:lnTo>
                    <a:pt x="819" y="0"/>
                  </a:lnTo>
                  <a:lnTo>
                    <a:pt x="815" y="0"/>
                  </a:lnTo>
                  <a:lnTo>
                    <a:pt x="815"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48" name="Freeform 1260"/>
            <p:cNvSpPr/>
            <p:nvPr/>
          </p:nvSpPr>
          <p:spPr bwMode="auto">
            <a:xfrm>
              <a:off x="5362576" y="2519363"/>
              <a:ext cx="487363" cy="19050"/>
            </a:xfrm>
            <a:custGeom>
              <a:avLst/>
              <a:gdLst/>
              <a:ahLst/>
              <a:cxnLst>
                <a:cxn ang="0">
                  <a:pos x="1211" y="15"/>
                </a:cxn>
                <a:cxn ang="0">
                  <a:pos x="1211" y="15"/>
                </a:cxn>
                <a:cxn ang="0">
                  <a:pos x="1062" y="14"/>
                </a:cxn>
                <a:cxn ang="0">
                  <a:pos x="913" y="13"/>
                </a:cxn>
                <a:cxn ang="0">
                  <a:pos x="615" y="7"/>
                </a:cxn>
                <a:cxn ang="0">
                  <a:pos x="315" y="2"/>
                </a:cxn>
                <a:cxn ang="0">
                  <a:pos x="166" y="1"/>
                </a:cxn>
                <a:cxn ang="0">
                  <a:pos x="17" y="0"/>
                </a:cxn>
                <a:cxn ang="0">
                  <a:pos x="17" y="0"/>
                </a:cxn>
                <a:cxn ang="0">
                  <a:pos x="13" y="1"/>
                </a:cxn>
                <a:cxn ang="0">
                  <a:pos x="9" y="1"/>
                </a:cxn>
                <a:cxn ang="0">
                  <a:pos x="4" y="5"/>
                </a:cxn>
                <a:cxn ang="0">
                  <a:pos x="1" y="11"/>
                </a:cxn>
                <a:cxn ang="0">
                  <a:pos x="0" y="17"/>
                </a:cxn>
                <a:cxn ang="0">
                  <a:pos x="1" y="23"/>
                </a:cxn>
                <a:cxn ang="0">
                  <a:pos x="4" y="28"/>
                </a:cxn>
                <a:cxn ang="0">
                  <a:pos x="9" y="32"/>
                </a:cxn>
                <a:cxn ang="0">
                  <a:pos x="13" y="34"/>
                </a:cxn>
                <a:cxn ang="0">
                  <a:pos x="17" y="34"/>
                </a:cxn>
                <a:cxn ang="0">
                  <a:pos x="17" y="34"/>
                </a:cxn>
                <a:cxn ang="0">
                  <a:pos x="166" y="35"/>
                </a:cxn>
                <a:cxn ang="0">
                  <a:pos x="315" y="36"/>
                </a:cxn>
                <a:cxn ang="0">
                  <a:pos x="615" y="41"/>
                </a:cxn>
                <a:cxn ang="0">
                  <a:pos x="913" y="47"/>
                </a:cxn>
                <a:cxn ang="0">
                  <a:pos x="1062" y="49"/>
                </a:cxn>
                <a:cxn ang="0">
                  <a:pos x="1211" y="49"/>
                </a:cxn>
                <a:cxn ang="0">
                  <a:pos x="1211" y="49"/>
                </a:cxn>
                <a:cxn ang="0">
                  <a:pos x="1215" y="49"/>
                </a:cxn>
                <a:cxn ang="0">
                  <a:pos x="1219" y="48"/>
                </a:cxn>
                <a:cxn ang="0">
                  <a:pos x="1224" y="44"/>
                </a:cxn>
                <a:cxn ang="0">
                  <a:pos x="1227" y="39"/>
                </a:cxn>
                <a:cxn ang="0">
                  <a:pos x="1228" y="32"/>
                </a:cxn>
                <a:cxn ang="0">
                  <a:pos x="1227" y="26"/>
                </a:cxn>
                <a:cxn ang="0">
                  <a:pos x="1224" y="21"/>
                </a:cxn>
                <a:cxn ang="0">
                  <a:pos x="1219" y="17"/>
                </a:cxn>
                <a:cxn ang="0">
                  <a:pos x="1215" y="15"/>
                </a:cxn>
                <a:cxn ang="0">
                  <a:pos x="1211" y="15"/>
                </a:cxn>
                <a:cxn ang="0">
                  <a:pos x="1211" y="15"/>
                </a:cxn>
              </a:cxnLst>
              <a:rect l="0" t="0" r="r" b="b"/>
              <a:pathLst>
                <a:path w="1228" h="49">
                  <a:moveTo>
                    <a:pt x="1211" y="15"/>
                  </a:moveTo>
                  <a:lnTo>
                    <a:pt x="1211" y="15"/>
                  </a:lnTo>
                  <a:lnTo>
                    <a:pt x="1062" y="14"/>
                  </a:lnTo>
                  <a:lnTo>
                    <a:pt x="913" y="13"/>
                  </a:lnTo>
                  <a:lnTo>
                    <a:pt x="615" y="7"/>
                  </a:lnTo>
                  <a:lnTo>
                    <a:pt x="315" y="2"/>
                  </a:lnTo>
                  <a:lnTo>
                    <a:pt x="166" y="1"/>
                  </a:lnTo>
                  <a:lnTo>
                    <a:pt x="17" y="0"/>
                  </a:lnTo>
                  <a:lnTo>
                    <a:pt x="17" y="0"/>
                  </a:lnTo>
                  <a:lnTo>
                    <a:pt x="13" y="1"/>
                  </a:lnTo>
                  <a:lnTo>
                    <a:pt x="9" y="1"/>
                  </a:lnTo>
                  <a:lnTo>
                    <a:pt x="4" y="5"/>
                  </a:lnTo>
                  <a:lnTo>
                    <a:pt x="1" y="11"/>
                  </a:lnTo>
                  <a:lnTo>
                    <a:pt x="0" y="17"/>
                  </a:lnTo>
                  <a:lnTo>
                    <a:pt x="1" y="23"/>
                  </a:lnTo>
                  <a:lnTo>
                    <a:pt x="4" y="28"/>
                  </a:lnTo>
                  <a:lnTo>
                    <a:pt x="9" y="32"/>
                  </a:lnTo>
                  <a:lnTo>
                    <a:pt x="13" y="34"/>
                  </a:lnTo>
                  <a:lnTo>
                    <a:pt x="17" y="34"/>
                  </a:lnTo>
                  <a:lnTo>
                    <a:pt x="17" y="34"/>
                  </a:lnTo>
                  <a:lnTo>
                    <a:pt x="166" y="35"/>
                  </a:lnTo>
                  <a:lnTo>
                    <a:pt x="315" y="36"/>
                  </a:lnTo>
                  <a:lnTo>
                    <a:pt x="615" y="41"/>
                  </a:lnTo>
                  <a:lnTo>
                    <a:pt x="913" y="47"/>
                  </a:lnTo>
                  <a:lnTo>
                    <a:pt x="1062" y="49"/>
                  </a:lnTo>
                  <a:lnTo>
                    <a:pt x="1211" y="49"/>
                  </a:lnTo>
                  <a:lnTo>
                    <a:pt x="1211" y="49"/>
                  </a:lnTo>
                  <a:lnTo>
                    <a:pt x="1215" y="49"/>
                  </a:lnTo>
                  <a:lnTo>
                    <a:pt x="1219" y="48"/>
                  </a:lnTo>
                  <a:lnTo>
                    <a:pt x="1224" y="44"/>
                  </a:lnTo>
                  <a:lnTo>
                    <a:pt x="1227" y="39"/>
                  </a:lnTo>
                  <a:lnTo>
                    <a:pt x="1228" y="32"/>
                  </a:lnTo>
                  <a:lnTo>
                    <a:pt x="1227" y="26"/>
                  </a:lnTo>
                  <a:lnTo>
                    <a:pt x="1224" y="21"/>
                  </a:lnTo>
                  <a:lnTo>
                    <a:pt x="1219" y="17"/>
                  </a:lnTo>
                  <a:lnTo>
                    <a:pt x="1215" y="15"/>
                  </a:lnTo>
                  <a:lnTo>
                    <a:pt x="1211" y="15"/>
                  </a:lnTo>
                  <a:lnTo>
                    <a:pt x="1211" y="1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49" name="Freeform 1261"/>
            <p:cNvSpPr/>
            <p:nvPr/>
          </p:nvSpPr>
          <p:spPr bwMode="auto">
            <a:xfrm>
              <a:off x="5429251" y="2111375"/>
              <a:ext cx="22225" cy="257175"/>
            </a:xfrm>
            <a:custGeom>
              <a:avLst/>
              <a:gdLst/>
              <a:ahLst/>
              <a:cxnLst>
                <a:cxn ang="0">
                  <a:pos x="52" y="524"/>
                </a:cxn>
                <a:cxn ang="0">
                  <a:pos x="52" y="341"/>
                </a:cxn>
                <a:cxn ang="0">
                  <a:pos x="50" y="298"/>
                </a:cxn>
                <a:cxn ang="0">
                  <a:pos x="38" y="211"/>
                </a:cxn>
                <a:cxn ang="0">
                  <a:pos x="35" y="167"/>
                </a:cxn>
                <a:cxn ang="0">
                  <a:pos x="33" y="135"/>
                </a:cxn>
                <a:cxn ang="0">
                  <a:pos x="30" y="75"/>
                </a:cxn>
                <a:cxn ang="0">
                  <a:pos x="34" y="39"/>
                </a:cxn>
                <a:cxn ang="0">
                  <a:pos x="38" y="25"/>
                </a:cxn>
                <a:cxn ang="0">
                  <a:pos x="41" y="22"/>
                </a:cxn>
                <a:cxn ang="0">
                  <a:pos x="39" y="12"/>
                </a:cxn>
                <a:cxn ang="0">
                  <a:pos x="31" y="3"/>
                </a:cxn>
                <a:cxn ang="0">
                  <a:pos x="20" y="0"/>
                </a:cxn>
                <a:cxn ang="0">
                  <a:pos x="12" y="5"/>
                </a:cxn>
                <a:cxn ang="0">
                  <a:pos x="9" y="8"/>
                </a:cxn>
                <a:cxn ang="0">
                  <a:pos x="1" y="29"/>
                </a:cxn>
                <a:cxn ang="0">
                  <a:pos x="0" y="50"/>
                </a:cxn>
                <a:cxn ang="0">
                  <a:pos x="1" y="93"/>
                </a:cxn>
                <a:cxn ang="0">
                  <a:pos x="1" y="132"/>
                </a:cxn>
                <a:cxn ang="0">
                  <a:pos x="4" y="212"/>
                </a:cxn>
                <a:cxn ang="0">
                  <a:pos x="9" y="252"/>
                </a:cxn>
                <a:cxn ang="0">
                  <a:pos x="13" y="276"/>
                </a:cxn>
                <a:cxn ang="0">
                  <a:pos x="17" y="323"/>
                </a:cxn>
                <a:cxn ang="0">
                  <a:pos x="18" y="394"/>
                </a:cxn>
                <a:cxn ang="0">
                  <a:pos x="18" y="524"/>
                </a:cxn>
                <a:cxn ang="0">
                  <a:pos x="20" y="548"/>
                </a:cxn>
                <a:cxn ang="0">
                  <a:pos x="21" y="589"/>
                </a:cxn>
                <a:cxn ang="0">
                  <a:pos x="18" y="613"/>
                </a:cxn>
                <a:cxn ang="0">
                  <a:pos x="14" y="624"/>
                </a:cxn>
                <a:cxn ang="0">
                  <a:pos x="13" y="632"/>
                </a:cxn>
                <a:cxn ang="0">
                  <a:pos x="17" y="643"/>
                </a:cxn>
                <a:cxn ang="0">
                  <a:pos x="27" y="650"/>
                </a:cxn>
                <a:cxn ang="0">
                  <a:pos x="39" y="647"/>
                </a:cxn>
                <a:cxn ang="0">
                  <a:pos x="44" y="642"/>
                </a:cxn>
                <a:cxn ang="0">
                  <a:pos x="50" y="628"/>
                </a:cxn>
                <a:cxn ang="0">
                  <a:pos x="55" y="599"/>
                </a:cxn>
                <a:cxn ang="0">
                  <a:pos x="54" y="555"/>
                </a:cxn>
                <a:cxn ang="0">
                  <a:pos x="52" y="524"/>
                </a:cxn>
              </a:cxnLst>
              <a:rect l="0" t="0" r="r" b="b"/>
              <a:pathLst>
                <a:path w="55" h="650">
                  <a:moveTo>
                    <a:pt x="52" y="524"/>
                  </a:moveTo>
                  <a:lnTo>
                    <a:pt x="52" y="524"/>
                  </a:lnTo>
                  <a:lnTo>
                    <a:pt x="52" y="341"/>
                  </a:lnTo>
                  <a:lnTo>
                    <a:pt x="52" y="341"/>
                  </a:lnTo>
                  <a:lnTo>
                    <a:pt x="51" y="319"/>
                  </a:lnTo>
                  <a:lnTo>
                    <a:pt x="50" y="298"/>
                  </a:lnTo>
                  <a:lnTo>
                    <a:pt x="43" y="254"/>
                  </a:lnTo>
                  <a:lnTo>
                    <a:pt x="38" y="211"/>
                  </a:lnTo>
                  <a:lnTo>
                    <a:pt x="35" y="190"/>
                  </a:lnTo>
                  <a:lnTo>
                    <a:pt x="35" y="167"/>
                  </a:lnTo>
                  <a:lnTo>
                    <a:pt x="35" y="167"/>
                  </a:lnTo>
                  <a:lnTo>
                    <a:pt x="33" y="135"/>
                  </a:lnTo>
                  <a:lnTo>
                    <a:pt x="30" y="95"/>
                  </a:lnTo>
                  <a:lnTo>
                    <a:pt x="30" y="75"/>
                  </a:lnTo>
                  <a:lnTo>
                    <a:pt x="30" y="56"/>
                  </a:lnTo>
                  <a:lnTo>
                    <a:pt x="34" y="39"/>
                  </a:lnTo>
                  <a:lnTo>
                    <a:pt x="35" y="31"/>
                  </a:lnTo>
                  <a:lnTo>
                    <a:pt x="38" y="25"/>
                  </a:lnTo>
                  <a:lnTo>
                    <a:pt x="38" y="25"/>
                  </a:lnTo>
                  <a:lnTo>
                    <a:pt x="41" y="22"/>
                  </a:lnTo>
                  <a:lnTo>
                    <a:pt x="41" y="18"/>
                  </a:lnTo>
                  <a:lnTo>
                    <a:pt x="39" y="12"/>
                  </a:lnTo>
                  <a:lnTo>
                    <a:pt x="37" y="7"/>
                  </a:lnTo>
                  <a:lnTo>
                    <a:pt x="31" y="3"/>
                  </a:lnTo>
                  <a:lnTo>
                    <a:pt x="26" y="0"/>
                  </a:lnTo>
                  <a:lnTo>
                    <a:pt x="20" y="0"/>
                  </a:lnTo>
                  <a:lnTo>
                    <a:pt x="13" y="3"/>
                  </a:lnTo>
                  <a:lnTo>
                    <a:pt x="12" y="5"/>
                  </a:lnTo>
                  <a:lnTo>
                    <a:pt x="9" y="8"/>
                  </a:lnTo>
                  <a:lnTo>
                    <a:pt x="9" y="8"/>
                  </a:lnTo>
                  <a:lnTo>
                    <a:pt x="4" y="18"/>
                  </a:lnTo>
                  <a:lnTo>
                    <a:pt x="1" y="29"/>
                  </a:lnTo>
                  <a:lnTo>
                    <a:pt x="0" y="38"/>
                  </a:lnTo>
                  <a:lnTo>
                    <a:pt x="0" y="50"/>
                  </a:lnTo>
                  <a:lnTo>
                    <a:pt x="0" y="71"/>
                  </a:lnTo>
                  <a:lnTo>
                    <a:pt x="1" y="93"/>
                  </a:lnTo>
                  <a:lnTo>
                    <a:pt x="1" y="93"/>
                  </a:lnTo>
                  <a:lnTo>
                    <a:pt x="1" y="132"/>
                  </a:lnTo>
                  <a:lnTo>
                    <a:pt x="1" y="173"/>
                  </a:lnTo>
                  <a:lnTo>
                    <a:pt x="4" y="212"/>
                  </a:lnTo>
                  <a:lnTo>
                    <a:pt x="5" y="231"/>
                  </a:lnTo>
                  <a:lnTo>
                    <a:pt x="9" y="252"/>
                  </a:lnTo>
                  <a:lnTo>
                    <a:pt x="9" y="252"/>
                  </a:lnTo>
                  <a:lnTo>
                    <a:pt x="13" y="276"/>
                  </a:lnTo>
                  <a:lnTo>
                    <a:pt x="16" y="299"/>
                  </a:lnTo>
                  <a:lnTo>
                    <a:pt x="17" y="323"/>
                  </a:lnTo>
                  <a:lnTo>
                    <a:pt x="18" y="347"/>
                  </a:lnTo>
                  <a:lnTo>
                    <a:pt x="18" y="394"/>
                  </a:lnTo>
                  <a:lnTo>
                    <a:pt x="18" y="442"/>
                  </a:lnTo>
                  <a:lnTo>
                    <a:pt x="18" y="524"/>
                  </a:lnTo>
                  <a:lnTo>
                    <a:pt x="18" y="524"/>
                  </a:lnTo>
                  <a:lnTo>
                    <a:pt x="20" y="548"/>
                  </a:lnTo>
                  <a:lnTo>
                    <a:pt x="21" y="575"/>
                  </a:lnTo>
                  <a:lnTo>
                    <a:pt x="21" y="589"/>
                  </a:lnTo>
                  <a:lnTo>
                    <a:pt x="21" y="602"/>
                  </a:lnTo>
                  <a:lnTo>
                    <a:pt x="18" y="613"/>
                  </a:lnTo>
                  <a:lnTo>
                    <a:pt x="14" y="624"/>
                  </a:lnTo>
                  <a:lnTo>
                    <a:pt x="14" y="624"/>
                  </a:lnTo>
                  <a:lnTo>
                    <a:pt x="13" y="628"/>
                  </a:lnTo>
                  <a:lnTo>
                    <a:pt x="13" y="632"/>
                  </a:lnTo>
                  <a:lnTo>
                    <a:pt x="13" y="638"/>
                  </a:lnTo>
                  <a:lnTo>
                    <a:pt x="17" y="643"/>
                  </a:lnTo>
                  <a:lnTo>
                    <a:pt x="22" y="647"/>
                  </a:lnTo>
                  <a:lnTo>
                    <a:pt x="27" y="650"/>
                  </a:lnTo>
                  <a:lnTo>
                    <a:pt x="34" y="650"/>
                  </a:lnTo>
                  <a:lnTo>
                    <a:pt x="39" y="647"/>
                  </a:lnTo>
                  <a:lnTo>
                    <a:pt x="42" y="645"/>
                  </a:lnTo>
                  <a:lnTo>
                    <a:pt x="44" y="642"/>
                  </a:lnTo>
                  <a:lnTo>
                    <a:pt x="44" y="642"/>
                  </a:lnTo>
                  <a:lnTo>
                    <a:pt x="50" y="628"/>
                  </a:lnTo>
                  <a:lnTo>
                    <a:pt x="52" y="615"/>
                  </a:lnTo>
                  <a:lnTo>
                    <a:pt x="55" y="599"/>
                  </a:lnTo>
                  <a:lnTo>
                    <a:pt x="55" y="585"/>
                  </a:lnTo>
                  <a:lnTo>
                    <a:pt x="54" y="555"/>
                  </a:lnTo>
                  <a:lnTo>
                    <a:pt x="52" y="524"/>
                  </a:lnTo>
                  <a:lnTo>
                    <a:pt x="52" y="52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50" name="Freeform 1262"/>
            <p:cNvSpPr/>
            <p:nvPr/>
          </p:nvSpPr>
          <p:spPr bwMode="auto">
            <a:xfrm>
              <a:off x="5519738" y="2112963"/>
              <a:ext cx="17463" cy="258763"/>
            </a:xfrm>
            <a:custGeom>
              <a:avLst/>
              <a:gdLst/>
              <a:ahLst/>
              <a:cxnLst>
                <a:cxn ang="0">
                  <a:pos x="42" y="629"/>
                </a:cxn>
                <a:cxn ang="0">
                  <a:pos x="42" y="629"/>
                </a:cxn>
                <a:cxn ang="0">
                  <a:pos x="38" y="594"/>
                </a:cxn>
                <a:cxn ang="0">
                  <a:pos x="36" y="557"/>
                </a:cxn>
                <a:cxn ang="0">
                  <a:pos x="34" y="521"/>
                </a:cxn>
                <a:cxn ang="0">
                  <a:pos x="34" y="484"/>
                </a:cxn>
                <a:cxn ang="0">
                  <a:pos x="36" y="410"/>
                </a:cxn>
                <a:cxn ang="0">
                  <a:pos x="37" y="336"/>
                </a:cxn>
                <a:cxn ang="0">
                  <a:pos x="37" y="17"/>
                </a:cxn>
                <a:cxn ang="0">
                  <a:pos x="37" y="17"/>
                </a:cxn>
                <a:cxn ang="0">
                  <a:pos x="37" y="13"/>
                </a:cxn>
                <a:cxn ang="0">
                  <a:pos x="36" y="11"/>
                </a:cxn>
                <a:cxn ang="0">
                  <a:pos x="32" y="5"/>
                </a:cxn>
                <a:cxn ang="0">
                  <a:pos x="26" y="2"/>
                </a:cxn>
                <a:cxn ang="0">
                  <a:pos x="20" y="0"/>
                </a:cxn>
                <a:cxn ang="0">
                  <a:pos x="15" y="2"/>
                </a:cxn>
                <a:cxn ang="0">
                  <a:pos x="8" y="5"/>
                </a:cxn>
                <a:cxn ang="0">
                  <a:pos x="4" y="11"/>
                </a:cxn>
                <a:cxn ang="0">
                  <a:pos x="4" y="13"/>
                </a:cxn>
                <a:cxn ang="0">
                  <a:pos x="3" y="17"/>
                </a:cxn>
                <a:cxn ang="0">
                  <a:pos x="3" y="336"/>
                </a:cxn>
                <a:cxn ang="0">
                  <a:pos x="3" y="336"/>
                </a:cxn>
                <a:cxn ang="0">
                  <a:pos x="2" y="412"/>
                </a:cxn>
                <a:cxn ang="0">
                  <a:pos x="0" y="488"/>
                </a:cxn>
                <a:cxn ang="0">
                  <a:pos x="0" y="526"/>
                </a:cxn>
                <a:cxn ang="0">
                  <a:pos x="2" y="564"/>
                </a:cxn>
                <a:cxn ang="0">
                  <a:pos x="4" y="602"/>
                </a:cxn>
                <a:cxn ang="0">
                  <a:pos x="9" y="638"/>
                </a:cxn>
                <a:cxn ang="0">
                  <a:pos x="9" y="638"/>
                </a:cxn>
                <a:cxn ang="0">
                  <a:pos x="11" y="642"/>
                </a:cxn>
                <a:cxn ang="0">
                  <a:pos x="12" y="645"/>
                </a:cxn>
                <a:cxn ang="0">
                  <a:pos x="17" y="649"/>
                </a:cxn>
                <a:cxn ang="0">
                  <a:pos x="22" y="650"/>
                </a:cxn>
                <a:cxn ang="0">
                  <a:pos x="29" y="650"/>
                </a:cxn>
                <a:cxn ang="0">
                  <a:pos x="34" y="648"/>
                </a:cxn>
                <a:cxn ang="0">
                  <a:pos x="40" y="642"/>
                </a:cxn>
                <a:cxn ang="0">
                  <a:pos x="42" y="637"/>
                </a:cxn>
                <a:cxn ang="0">
                  <a:pos x="43" y="633"/>
                </a:cxn>
                <a:cxn ang="0">
                  <a:pos x="42" y="629"/>
                </a:cxn>
                <a:cxn ang="0">
                  <a:pos x="42" y="629"/>
                </a:cxn>
              </a:cxnLst>
              <a:rect l="0" t="0" r="r" b="b"/>
              <a:pathLst>
                <a:path w="43" h="650">
                  <a:moveTo>
                    <a:pt x="42" y="629"/>
                  </a:moveTo>
                  <a:lnTo>
                    <a:pt x="42" y="629"/>
                  </a:lnTo>
                  <a:lnTo>
                    <a:pt x="38" y="594"/>
                  </a:lnTo>
                  <a:lnTo>
                    <a:pt x="36" y="557"/>
                  </a:lnTo>
                  <a:lnTo>
                    <a:pt x="34" y="521"/>
                  </a:lnTo>
                  <a:lnTo>
                    <a:pt x="34" y="484"/>
                  </a:lnTo>
                  <a:lnTo>
                    <a:pt x="36" y="410"/>
                  </a:lnTo>
                  <a:lnTo>
                    <a:pt x="37" y="336"/>
                  </a:lnTo>
                  <a:lnTo>
                    <a:pt x="37" y="17"/>
                  </a:lnTo>
                  <a:lnTo>
                    <a:pt x="37" y="17"/>
                  </a:lnTo>
                  <a:lnTo>
                    <a:pt x="37" y="13"/>
                  </a:lnTo>
                  <a:lnTo>
                    <a:pt x="36" y="11"/>
                  </a:lnTo>
                  <a:lnTo>
                    <a:pt x="32" y="5"/>
                  </a:lnTo>
                  <a:lnTo>
                    <a:pt x="26" y="2"/>
                  </a:lnTo>
                  <a:lnTo>
                    <a:pt x="20" y="0"/>
                  </a:lnTo>
                  <a:lnTo>
                    <a:pt x="15" y="2"/>
                  </a:lnTo>
                  <a:lnTo>
                    <a:pt x="8" y="5"/>
                  </a:lnTo>
                  <a:lnTo>
                    <a:pt x="4" y="11"/>
                  </a:lnTo>
                  <a:lnTo>
                    <a:pt x="4" y="13"/>
                  </a:lnTo>
                  <a:lnTo>
                    <a:pt x="3" y="17"/>
                  </a:lnTo>
                  <a:lnTo>
                    <a:pt x="3" y="336"/>
                  </a:lnTo>
                  <a:lnTo>
                    <a:pt x="3" y="336"/>
                  </a:lnTo>
                  <a:lnTo>
                    <a:pt x="2" y="412"/>
                  </a:lnTo>
                  <a:lnTo>
                    <a:pt x="0" y="488"/>
                  </a:lnTo>
                  <a:lnTo>
                    <a:pt x="0" y="526"/>
                  </a:lnTo>
                  <a:lnTo>
                    <a:pt x="2" y="564"/>
                  </a:lnTo>
                  <a:lnTo>
                    <a:pt x="4" y="602"/>
                  </a:lnTo>
                  <a:lnTo>
                    <a:pt x="9" y="638"/>
                  </a:lnTo>
                  <a:lnTo>
                    <a:pt x="9" y="638"/>
                  </a:lnTo>
                  <a:lnTo>
                    <a:pt x="11" y="642"/>
                  </a:lnTo>
                  <a:lnTo>
                    <a:pt x="12" y="645"/>
                  </a:lnTo>
                  <a:lnTo>
                    <a:pt x="17" y="649"/>
                  </a:lnTo>
                  <a:lnTo>
                    <a:pt x="22" y="650"/>
                  </a:lnTo>
                  <a:lnTo>
                    <a:pt x="29" y="650"/>
                  </a:lnTo>
                  <a:lnTo>
                    <a:pt x="34" y="648"/>
                  </a:lnTo>
                  <a:lnTo>
                    <a:pt x="40" y="642"/>
                  </a:lnTo>
                  <a:lnTo>
                    <a:pt x="42" y="637"/>
                  </a:lnTo>
                  <a:lnTo>
                    <a:pt x="43" y="633"/>
                  </a:lnTo>
                  <a:lnTo>
                    <a:pt x="42" y="629"/>
                  </a:lnTo>
                  <a:lnTo>
                    <a:pt x="42" y="629"/>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51" name="Freeform 1263"/>
            <p:cNvSpPr/>
            <p:nvPr/>
          </p:nvSpPr>
          <p:spPr bwMode="auto">
            <a:xfrm>
              <a:off x="5602288" y="2112963"/>
              <a:ext cx="22225" cy="193675"/>
            </a:xfrm>
            <a:custGeom>
              <a:avLst/>
              <a:gdLst/>
              <a:ahLst/>
              <a:cxnLst>
                <a:cxn ang="0">
                  <a:pos x="56" y="17"/>
                </a:cxn>
                <a:cxn ang="0">
                  <a:pos x="56" y="17"/>
                </a:cxn>
                <a:cxn ang="0">
                  <a:pos x="56" y="13"/>
                </a:cxn>
                <a:cxn ang="0">
                  <a:pos x="54" y="11"/>
                </a:cxn>
                <a:cxn ang="0">
                  <a:pos x="51" y="5"/>
                </a:cxn>
                <a:cxn ang="0">
                  <a:pos x="45" y="2"/>
                </a:cxn>
                <a:cxn ang="0">
                  <a:pos x="39" y="0"/>
                </a:cxn>
                <a:cxn ang="0">
                  <a:pos x="32" y="2"/>
                </a:cxn>
                <a:cxn ang="0">
                  <a:pos x="27" y="5"/>
                </a:cxn>
                <a:cxn ang="0">
                  <a:pos x="23" y="11"/>
                </a:cxn>
                <a:cxn ang="0">
                  <a:pos x="22" y="13"/>
                </a:cxn>
                <a:cxn ang="0">
                  <a:pos x="22" y="17"/>
                </a:cxn>
                <a:cxn ang="0">
                  <a:pos x="22" y="17"/>
                </a:cxn>
                <a:cxn ang="0">
                  <a:pos x="22" y="128"/>
                </a:cxn>
                <a:cxn ang="0">
                  <a:pos x="22" y="185"/>
                </a:cxn>
                <a:cxn ang="0">
                  <a:pos x="20" y="241"/>
                </a:cxn>
                <a:cxn ang="0">
                  <a:pos x="19" y="298"/>
                </a:cxn>
                <a:cxn ang="0">
                  <a:pos x="15" y="355"/>
                </a:cxn>
                <a:cxn ang="0">
                  <a:pos x="9" y="410"/>
                </a:cxn>
                <a:cxn ang="0">
                  <a:pos x="5" y="437"/>
                </a:cxn>
                <a:cxn ang="0">
                  <a:pos x="0" y="463"/>
                </a:cxn>
                <a:cxn ang="0">
                  <a:pos x="0" y="463"/>
                </a:cxn>
                <a:cxn ang="0">
                  <a:pos x="0" y="467"/>
                </a:cxn>
                <a:cxn ang="0">
                  <a:pos x="0" y="471"/>
                </a:cxn>
                <a:cxn ang="0">
                  <a:pos x="2" y="478"/>
                </a:cxn>
                <a:cxn ang="0">
                  <a:pos x="7" y="481"/>
                </a:cxn>
                <a:cxn ang="0">
                  <a:pos x="13" y="484"/>
                </a:cxn>
                <a:cxn ang="0">
                  <a:pos x="19" y="485"/>
                </a:cxn>
                <a:cxn ang="0">
                  <a:pos x="24" y="484"/>
                </a:cxn>
                <a:cxn ang="0">
                  <a:pos x="30" y="479"/>
                </a:cxn>
                <a:cxn ang="0">
                  <a:pos x="31" y="476"/>
                </a:cxn>
                <a:cxn ang="0">
                  <a:pos x="32" y="472"/>
                </a:cxn>
                <a:cxn ang="0">
                  <a:pos x="32" y="472"/>
                </a:cxn>
                <a:cxn ang="0">
                  <a:pos x="37" y="445"/>
                </a:cxn>
                <a:cxn ang="0">
                  <a:pos x="41" y="417"/>
                </a:cxn>
                <a:cxn ang="0">
                  <a:pos x="48" y="361"/>
                </a:cxn>
                <a:cxn ang="0">
                  <a:pos x="52" y="304"/>
                </a:cxn>
                <a:cxn ang="0">
                  <a:pos x="54" y="246"/>
                </a:cxn>
                <a:cxn ang="0">
                  <a:pos x="56" y="189"/>
                </a:cxn>
                <a:cxn ang="0">
                  <a:pos x="56" y="131"/>
                </a:cxn>
                <a:cxn ang="0">
                  <a:pos x="56" y="17"/>
                </a:cxn>
                <a:cxn ang="0">
                  <a:pos x="56" y="17"/>
                </a:cxn>
              </a:cxnLst>
              <a:rect l="0" t="0" r="r" b="b"/>
              <a:pathLst>
                <a:path w="56" h="485">
                  <a:moveTo>
                    <a:pt x="56" y="17"/>
                  </a:moveTo>
                  <a:lnTo>
                    <a:pt x="56" y="17"/>
                  </a:lnTo>
                  <a:lnTo>
                    <a:pt x="56" y="13"/>
                  </a:lnTo>
                  <a:lnTo>
                    <a:pt x="54" y="11"/>
                  </a:lnTo>
                  <a:lnTo>
                    <a:pt x="51" y="5"/>
                  </a:lnTo>
                  <a:lnTo>
                    <a:pt x="45" y="2"/>
                  </a:lnTo>
                  <a:lnTo>
                    <a:pt x="39" y="0"/>
                  </a:lnTo>
                  <a:lnTo>
                    <a:pt x="32" y="2"/>
                  </a:lnTo>
                  <a:lnTo>
                    <a:pt x="27" y="5"/>
                  </a:lnTo>
                  <a:lnTo>
                    <a:pt x="23" y="11"/>
                  </a:lnTo>
                  <a:lnTo>
                    <a:pt x="22" y="13"/>
                  </a:lnTo>
                  <a:lnTo>
                    <a:pt x="22" y="17"/>
                  </a:lnTo>
                  <a:lnTo>
                    <a:pt x="22" y="17"/>
                  </a:lnTo>
                  <a:lnTo>
                    <a:pt x="22" y="128"/>
                  </a:lnTo>
                  <a:lnTo>
                    <a:pt x="22" y="185"/>
                  </a:lnTo>
                  <a:lnTo>
                    <a:pt x="20" y="241"/>
                  </a:lnTo>
                  <a:lnTo>
                    <a:pt x="19" y="298"/>
                  </a:lnTo>
                  <a:lnTo>
                    <a:pt x="15" y="355"/>
                  </a:lnTo>
                  <a:lnTo>
                    <a:pt x="9" y="410"/>
                  </a:lnTo>
                  <a:lnTo>
                    <a:pt x="5" y="437"/>
                  </a:lnTo>
                  <a:lnTo>
                    <a:pt x="0" y="463"/>
                  </a:lnTo>
                  <a:lnTo>
                    <a:pt x="0" y="463"/>
                  </a:lnTo>
                  <a:lnTo>
                    <a:pt x="0" y="467"/>
                  </a:lnTo>
                  <a:lnTo>
                    <a:pt x="0" y="471"/>
                  </a:lnTo>
                  <a:lnTo>
                    <a:pt x="2" y="478"/>
                  </a:lnTo>
                  <a:lnTo>
                    <a:pt x="7" y="481"/>
                  </a:lnTo>
                  <a:lnTo>
                    <a:pt x="13" y="484"/>
                  </a:lnTo>
                  <a:lnTo>
                    <a:pt x="19" y="485"/>
                  </a:lnTo>
                  <a:lnTo>
                    <a:pt x="24" y="484"/>
                  </a:lnTo>
                  <a:lnTo>
                    <a:pt x="30" y="479"/>
                  </a:lnTo>
                  <a:lnTo>
                    <a:pt x="31" y="476"/>
                  </a:lnTo>
                  <a:lnTo>
                    <a:pt x="32" y="472"/>
                  </a:lnTo>
                  <a:lnTo>
                    <a:pt x="32" y="472"/>
                  </a:lnTo>
                  <a:lnTo>
                    <a:pt x="37" y="445"/>
                  </a:lnTo>
                  <a:lnTo>
                    <a:pt x="41" y="417"/>
                  </a:lnTo>
                  <a:lnTo>
                    <a:pt x="48" y="361"/>
                  </a:lnTo>
                  <a:lnTo>
                    <a:pt x="52" y="304"/>
                  </a:lnTo>
                  <a:lnTo>
                    <a:pt x="54" y="246"/>
                  </a:lnTo>
                  <a:lnTo>
                    <a:pt x="56" y="189"/>
                  </a:lnTo>
                  <a:lnTo>
                    <a:pt x="56" y="131"/>
                  </a:lnTo>
                  <a:lnTo>
                    <a:pt x="56" y="17"/>
                  </a:lnTo>
                  <a:lnTo>
                    <a:pt x="56" y="1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52" name="Freeform 1264"/>
            <p:cNvSpPr/>
            <p:nvPr/>
          </p:nvSpPr>
          <p:spPr bwMode="auto">
            <a:xfrm>
              <a:off x="5707063" y="2112963"/>
              <a:ext cx="12700" cy="93663"/>
            </a:xfrm>
            <a:custGeom>
              <a:avLst/>
              <a:gdLst/>
              <a:ahLst/>
              <a:cxnLst>
                <a:cxn ang="0">
                  <a:pos x="0" y="17"/>
                </a:cxn>
                <a:cxn ang="0">
                  <a:pos x="0" y="217"/>
                </a:cxn>
                <a:cxn ang="0">
                  <a:pos x="0" y="217"/>
                </a:cxn>
                <a:cxn ang="0">
                  <a:pos x="0" y="221"/>
                </a:cxn>
                <a:cxn ang="0">
                  <a:pos x="1" y="224"/>
                </a:cxn>
                <a:cxn ang="0">
                  <a:pos x="5" y="229"/>
                </a:cxn>
                <a:cxn ang="0">
                  <a:pos x="11" y="233"/>
                </a:cxn>
                <a:cxn ang="0">
                  <a:pos x="17" y="233"/>
                </a:cxn>
                <a:cxn ang="0">
                  <a:pos x="24" y="233"/>
                </a:cxn>
                <a:cxn ang="0">
                  <a:pos x="29" y="229"/>
                </a:cxn>
                <a:cxn ang="0">
                  <a:pos x="33" y="224"/>
                </a:cxn>
                <a:cxn ang="0">
                  <a:pos x="34" y="221"/>
                </a:cxn>
                <a:cxn ang="0">
                  <a:pos x="34" y="217"/>
                </a:cxn>
                <a:cxn ang="0">
                  <a:pos x="34" y="17"/>
                </a:cxn>
                <a:cxn ang="0">
                  <a:pos x="34" y="17"/>
                </a:cxn>
                <a:cxn ang="0">
                  <a:pos x="34" y="13"/>
                </a:cxn>
                <a:cxn ang="0">
                  <a:pos x="33" y="11"/>
                </a:cxn>
                <a:cxn ang="0">
                  <a:pos x="29" y="5"/>
                </a:cxn>
                <a:cxn ang="0">
                  <a:pos x="24" y="2"/>
                </a:cxn>
                <a:cxn ang="0">
                  <a:pos x="17" y="0"/>
                </a:cxn>
                <a:cxn ang="0">
                  <a:pos x="11" y="2"/>
                </a:cxn>
                <a:cxn ang="0">
                  <a:pos x="5" y="5"/>
                </a:cxn>
                <a:cxn ang="0">
                  <a:pos x="1" y="11"/>
                </a:cxn>
                <a:cxn ang="0">
                  <a:pos x="0" y="13"/>
                </a:cxn>
                <a:cxn ang="0">
                  <a:pos x="0" y="17"/>
                </a:cxn>
                <a:cxn ang="0">
                  <a:pos x="0" y="17"/>
                </a:cxn>
              </a:cxnLst>
              <a:rect l="0" t="0" r="r" b="b"/>
              <a:pathLst>
                <a:path w="34" h="233">
                  <a:moveTo>
                    <a:pt x="0" y="17"/>
                  </a:moveTo>
                  <a:lnTo>
                    <a:pt x="0" y="217"/>
                  </a:lnTo>
                  <a:lnTo>
                    <a:pt x="0" y="217"/>
                  </a:lnTo>
                  <a:lnTo>
                    <a:pt x="0" y="221"/>
                  </a:lnTo>
                  <a:lnTo>
                    <a:pt x="1" y="224"/>
                  </a:lnTo>
                  <a:lnTo>
                    <a:pt x="5" y="229"/>
                  </a:lnTo>
                  <a:lnTo>
                    <a:pt x="11" y="233"/>
                  </a:lnTo>
                  <a:lnTo>
                    <a:pt x="17" y="233"/>
                  </a:lnTo>
                  <a:lnTo>
                    <a:pt x="24" y="233"/>
                  </a:lnTo>
                  <a:lnTo>
                    <a:pt x="29" y="229"/>
                  </a:lnTo>
                  <a:lnTo>
                    <a:pt x="33" y="224"/>
                  </a:lnTo>
                  <a:lnTo>
                    <a:pt x="34" y="221"/>
                  </a:lnTo>
                  <a:lnTo>
                    <a:pt x="34" y="217"/>
                  </a:lnTo>
                  <a:lnTo>
                    <a:pt x="34" y="17"/>
                  </a:lnTo>
                  <a:lnTo>
                    <a:pt x="34" y="17"/>
                  </a:lnTo>
                  <a:lnTo>
                    <a:pt x="34" y="13"/>
                  </a:lnTo>
                  <a:lnTo>
                    <a:pt x="33" y="11"/>
                  </a:lnTo>
                  <a:lnTo>
                    <a:pt x="29" y="5"/>
                  </a:lnTo>
                  <a:lnTo>
                    <a:pt x="24" y="2"/>
                  </a:lnTo>
                  <a:lnTo>
                    <a:pt x="17" y="0"/>
                  </a:lnTo>
                  <a:lnTo>
                    <a:pt x="11" y="2"/>
                  </a:lnTo>
                  <a:lnTo>
                    <a:pt x="5" y="5"/>
                  </a:lnTo>
                  <a:lnTo>
                    <a:pt x="1" y="11"/>
                  </a:lnTo>
                  <a:lnTo>
                    <a:pt x="0" y="13"/>
                  </a:lnTo>
                  <a:lnTo>
                    <a:pt x="0" y="17"/>
                  </a:lnTo>
                  <a:lnTo>
                    <a:pt x="0" y="1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53" name="Freeform 1265"/>
            <p:cNvSpPr/>
            <p:nvPr/>
          </p:nvSpPr>
          <p:spPr bwMode="auto">
            <a:xfrm>
              <a:off x="5776913" y="2111375"/>
              <a:ext cx="14288" cy="68263"/>
            </a:xfrm>
            <a:custGeom>
              <a:avLst/>
              <a:gdLst/>
              <a:ahLst/>
              <a:cxnLst>
                <a:cxn ang="0">
                  <a:pos x="0" y="17"/>
                </a:cxn>
                <a:cxn ang="0">
                  <a:pos x="0" y="153"/>
                </a:cxn>
                <a:cxn ang="0">
                  <a:pos x="0" y="153"/>
                </a:cxn>
                <a:cxn ang="0">
                  <a:pos x="1" y="157"/>
                </a:cxn>
                <a:cxn ang="0">
                  <a:pos x="2" y="161"/>
                </a:cxn>
                <a:cxn ang="0">
                  <a:pos x="6" y="166"/>
                </a:cxn>
                <a:cxn ang="0">
                  <a:pos x="12" y="169"/>
                </a:cxn>
                <a:cxn ang="0">
                  <a:pos x="18" y="170"/>
                </a:cxn>
                <a:cxn ang="0">
                  <a:pos x="23" y="169"/>
                </a:cxn>
                <a:cxn ang="0">
                  <a:pos x="30" y="166"/>
                </a:cxn>
                <a:cxn ang="0">
                  <a:pos x="34" y="161"/>
                </a:cxn>
                <a:cxn ang="0">
                  <a:pos x="34" y="157"/>
                </a:cxn>
                <a:cxn ang="0">
                  <a:pos x="35" y="153"/>
                </a:cxn>
                <a:cxn ang="0">
                  <a:pos x="35" y="17"/>
                </a:cxn>
                <a:cxn ang="0">
                  <a:pos x="35" y="17"/>
                </a:cxn>
                <a:cxn ang="0">
                  <a:pos x="34" y="13"/>
                </a:cxn>
                <a:cxn ang="0">
                  <a:pos x="34" y="9"/>
                </a:cxn>
                <a:cxn ang="0">
                  <a:pos x="30" y="4"/>
                </a:cxn>
                <a:cxn ang="0">
                  <a:pos x="23" y="1"/>
                </a:cxn>
                <a:cxn ang="0">
                  <a:pos x="18" y="0"/>
                </a:cxn>
                <a:cxn ang="0">
                  <a:pos x="12" y="1"/>
                </a:cxn>
                <a:cxn ang="0">
                  <a:pos x="6" y="4"/>
                </a:cxn>
                <a:cxn ang="0">
                  <a:pos x="2" y="9"/>
                </a:cxn>
                <a:cxn ang="0">
                  <a:pos x="1" y="13"/>
                </a:cxn>
                <a:cxn ang="0">
                  <a:pos x="0" y="17"/>
                </a:cxn>
                <a:cxn ang="0">
                  <a:pos x="0" y="17"/>
                </a:cxn>
              </a:cxnLst>
              <a:rect l="0" t="0" r="r" b="b"/>
              <a:pathLst>
                <a:path w="35" h="170">
                  <a:moveTo>
                    <a:pt x="0" y="17"/>
                  </a:moveTo>
                  <a:lnTo>
                    <a:pt x="0" y="153"/>
                  </a:lnTo>
                  <a:lnTo>
                    <a:pt x="0" y="153"/>
                  </a:lnTo>
                  <a:lnTo>
                    <a:pt x="1" y="157"/>
                  </a:lnTo>
                  <a:lnTo>
                    <a:pt x="2" y="161"/>
                  </a:lnTo>
                  <a:lnTo>
                    <a:pt x="6" y="166"/>
                  </a:lnTo>
                  <a:lnTo>
                    <a:pt x="12" y="169"/>
                  </a:lnTo>
                  <a:lnTo>
                    <a:pt x="18" y="170"/>
                  </a:lnTo>
                  <a:lnTo>
                    <a:pt x="23" y="169"/>
                  </a:lnTo>
                  <a:lnTo>
                    <a:pt x="30" y="166"/>
                  </a:lnTo>
                  <a:lnTo>
                    <a:pt x="34" y="161"/>
                  </a:lnTo>
                  <a:lnTo>
                    <a:pt x="34" y="157"/>
                  </a:lnTo>
                  <a:lnTo>
                    <a:pt x="35" y="153"/>
                  </a:lnTo>
                  <a:lnTo>
                    <a:pt x="35" y="17"/>
                  </a:lnTo>
                  <a:lnTo>
                    <a:pt x="35" y="17"/>
                  </a:lnTo>
                  <a:lnTo>
                    <a:pt x="34" y="13"/>
                  </a:lnTo>
                  <a:lnTo>
                    <a:pt x="34" y="9"/>
                  </a:lnTo>
                  <a:lnTo>
                    <a:pt x="30" y="4"/>
                  </a:lnTo>
                  <a:lnTo>
                    <a:pt x="23" y="1"/>
                  </a:lnTo>
                  <a:lnTo>
                    <a:pt x="18" y="0"/>
                  </a:lnTo>
                  <a:lnTo>
                    <a:pt x="12" y="1"/>
                  </a:lnTo>
                  <a:lnTo>
                    <a:pt x="6" y="4"/>
                  </a:lnTo>
                  <a:lnTo>
                    <a:pt x="2" y="9"/>
                  </a:lnTo>
                  <a:lnTo>
                    <a:pt x="1" y="13"/>
                  </a:lnTo>
                  <a:lnTo>
                    <a:pt x="0" y="17"/>
                  </a:lnTo>
                  <a:lnTo>
                    <a:pt x="0" y="1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54" name="Freeform 1266"/>
            <p:cNvSpPr/>
            <p:nvPr/>
          </p:nvSpPr>
          <p:spPr bwMode="auto">
            <a:xfrm>
              <a:off x="5427663" y="2451100"/>
              <a:ext cx="20638" cy="149225"/>
            </a:xfrm>
            <a:custGeom>
              <a:avLst/>
              <a:gdLst/>
              <a:ahLst/>
              <a:cxnLst>
                <a:cxn ang="0">
                  <a:pos x="54" y="15"/>
                </a:cxn>
                <a:cxn ang="0">
                  <a:pos x="54" y="15"/>
                </a:cxn>
                <a:cxn ang="0">
                  <a:pos x="54" y="11"/>
                </a:cxn>
                <a:cxn ang="0">
                  <a:pos x="53" y="9"/>
                </a:cxn>
                <a:cxn ang="0">
                  <a:pos x="49" y="4"/>
                </a:cxn>
                <a:cxn ang="0">
                  <a:pos x="44" y="1"/>
                </a:cxn>
                <a:cxn ang="0">
                  <a:pos x="37" y="0"/>
                </a:cxn>
                <a:cxn ang="0">
                  <a:pos x="31" y="1"/>
                </a:cxn>
                <a:cxn ang="0">
                  <a:pos x="25" y="4"/>
                </a:cxn>
                <a:cxn ang="0">
                  <a:pos x="21" y="9"/>
                </a:cxn>
                <a:cxn ang="0">
                  <a:pos x="20" y="11"/>
                </a:cxn>
                <a:cxn ang="0">
                  <a:pos x="19" y="15"/>
                </a:cxn>
                <a:cxn ang="0">
                  <a:pos x="19" y="15"/>
                </a:cxn>
                <a:cxn ang="0">
                  <a:pos x="16" y="56"/>
                </a:cxn>
                <a:cxn ang="0">
                  <a:pos x="11" y="96"/>
                </a:cxn>
                <a:cxn ang="0">
                  <a:pos x="6" y="136"/>
                </a:cxn>
                <a:cxn ang="0">
                  <a:pos x="2" y="176"/>
                </a:cxn>
                <a:cxn ang="0">
                  <a:pos x="2" y="176"/>
                </a:cxn>
                <a:cxn ang="0">
                  <a:pos x="0" y="222"/>
                </a:cxn>
                <a:cxn ang="0">
                  <a:pos x="0" y="266"/>
                </a:cxn>
                <a:cxn ang="0">
                  <a:pos x="2" y="358"/>
                </a:cxn>
                <a:cxn ang="0">
                  <a:pos x="2" y="358"/>
                </a:cxn>
                <a:cxn ang="0">
                  <a:pos x="3" y="362"/>
                </a:cxn>
                <a:cxn ang="0">
                  <a:pos x="4" y="366"/>
                </a:cxn>
                <a:cxn ang="0">
                  <a:pos x="8" y="371"/>
                </a:cxn>
                <a:cxn ang="0">
                  <a:pos x="14" y="374"/>
                </a:cxn>
                <a:cxn ang="0">
                  <a:pos x="20" y="375"/>
                </a:cxn>
                <a:cxn ang="0">
                  <a:pos x="25" y="374"/>
                </a:cxn>
                <a:cxn ang="0">
                  <a:pos x="32" y="371"/>
                </a:cxn>
                <a:cxn ang="0">
                  <a:pos x="34" y="366"/>
                </a:cxn>
                <a:cxn ang="0">
                  <a:pos x="36" y="362"/>
                </a:cxn>
                <a:cxn ang="0">
                  <a:pos x="37" y="358"/>
                </a:cxn>
                <a:cxn ang="0">
                  <a:pos x="37" y="358"/>
                </a:cxn>
                <a:cxn ang="0">
                  <a:pos x="34" y="308"/>
                </a:cxn>
                <a:cxn ang="0">
                  <a:pos x="33" y="259"/>
                </a:cxn>
                <a:cxn ang="0">
                  <a:pos x="33" y="234"/>
                </a:cxn>
                <a:cxn ang="0">
                  <a:pos x="34" y="209"/>
                </a:cxn>
                <a:cxn ang="0">
                  <a:pos x="36" y="184"/>
                </a:cxn>
                <a:cxn ang="0">
                  <a:pos x="40" y="159"/>
                </a:cxn>
                <a:cxn ang="0">
                  <a:pos x="40" y="159"/>
                </a:cxn>
                <a:cxn ang="0">
                  <a:pos x="45" y="124"/>
                </a:cxn>
                <a:cxn ang="0">
                  <a:pos x="49" y="89"/>
                </a:cxn>
                <a:cxn ang="0">
                  <a:pos x="54" y="15"/>
                </a:cxn>
                <a:cxn ang="0">
                  <a:pos x="54" y="15"/>
                </a:cxn>
              </a:cxnLst>
              <a:rect l="0" t="0" r="r" b="b"/>
              <a:pathLst>
                <a:path w="54" h="375">
                  <a:moveTo>
                    <a:pt x="54" y="15"/>
                  </a:moveTo>
                  <a:lnTo>
                    <a:pt x="54" y="15"/>
                  </a:lnTo>
                  <a:lnTo>
                    <a:pt x="54" y="11"/>
                  </a:lnTo>
                  <a:lnTo>
                    <a:pt x="53" y="9"/>
                  </a:lnTo>
                  <a:lnTo>
                    <a:pt x="49" y="4"/>
                  </a:lnTo>
                  <a:lnTo>
                    <a:pt x="44" y="1"/>
                  </a:lnTo>
                  <a:lnTo>
                    <a:pt x="37" y="0"/>
                  </a:lnTo>
                  <a:lnTo>
                    <a:pt x="31" y="1"/>
                  </a:lnTo>
                  <a:lnTo>
                    <a:pt x="25" y="4"/>
                  </a:lnTo>
                  <a:lnTo>
                    <a:pt x="21" y="9"/>
                  </a:lnTo>
                  <a:lnTo>
                    <a:pt x="20" y="11"/>
                  </a:lnTo>
                  <a:lnTo>
                    <a:pt x="19" y="15"/>
                  </a:lnTo>
                  <a:lnTo>
                    <a:pt x="19" y="15"/>
                  </a:lnTo>
                  <a:lnTo>
                    <a:pt x="16" y="56"/>
                  </a:lnTo>
                  <a:lnTo>
                    <a:pt x="11" y="96"/>
                  </a:lnTo>
                  <a:lnTo>
                    <a:pt x="6" y="136"/>
                  </a:lnTo>
                  <a:lnTo>
                    <a:pt x="2" y="176"/>
                  </a:lnTo>
                  <a:lnTo>
                    <a:pt x="2" y="176"/>
                  </a:lnTo>
                  <a:lnTo>
                    <a:pt x="0" y="222"/>
                  </a:lnTo>
                  <a:lnTo>
                    <a:pt x="0" y="266"/>
                  </a:lnTo>
                  <a:lnTo>
                    <a:pt x="2" y="358"/>
                  </a:lnTo>
                  <a:lnTo>
                    <a:pt x="2" y="358"/>
                  </a:lnTo>
                  <a:lnTo>
                    <a:pt x="3" y="362"/>
                  </a:lnTo>
                  <a:lnTo>
                    <a:pt x="4" y="366"/>
                  </a:lnTo>
                  <a:lnTo>
                    <a:pt x="8" y="371"/>
                  </a:lnTo>
                  <a:lnTo>
                    <a:pt x="14" y="374"/>
                  </a:lnTo>
                  <a:lnTo>
                    <a:pt x="20" y="375"/>
                  </a:lnTo>
                  <a:lnTo>
                    <a:pt x="25" y="374"/>
                  </a:lnTo>
                  <a:lnTo>
                    <a:pt x="32" y="371"/>
                  </a:lnTo>
                  <a:lnTo>
                    <a:pt x="34" y="366"/>
                  </a:lnTo>
                  <a:lnTo>
                    <a:pt x="36" y="362"/>
                  </a:lnTo>
                  <a:lnTo>
                    <a:pt x="37" y="358"/>
                  </a:lnTo>
                  <a:lnTo>
                    <a:pt x="37" y="358"/>
                  </a:lnTo>
                  <a:lnTo>
                    <a:pt x="34" y="308"/>
                  </a:lnTo>
                  <a:lnTo>
                    <a:pt x="33" y="259"/>
                  </a:lnTo>
                  <a:lnTo>
                    <a:pt x="33" y="234"/>
                  </a:lnTo>
                  <a:lnTo>
                    <a:pt x="34" y="209"/>
                  </a:lnTo>
                  <a:lnTo>
                    <a:pt x="36" y="184"/>
                  </a:lnTo>
                  <a:lnTo>
                    <a:pt x="40" y="159"/>
                  </a:lnTo>
                  <a:lnTo>
                    <a:pt x="40" y="159"/>
                  </a:lnTo>
                  <a:lnTo>
                    <a:pt x="45" y="124"/>
                  </a:lnTo>
                  <a:lnTo>
                    <a:pt x="49" y="89"/>
                  </a:lnTo>
                  <a:lnTo>
                    <a:pt x="54" y="15"/>
                  </a:lnTo>
                  <a:lnTo>
                    <a:pt x="54" y="1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55" name="Freeform 1267"/>
            <p:cNvSpPr/>
            <p:nvPr/>
          </p:nvSpPr>
          <p:spPr bwMode="auto">
            <a:xfrm>
              <a:off x="5519738" y="2439988"/>
              <a:ext cx="23813" cy="161925"/>
            </a:xfrm>
            <a:custGeom>
              <a:avLst/>
              <a:gdLst/>
              <a:ahLst/>
              <a:cxnLst>
                <a:cxn ang="0">
                  <a:pos x="23" y="12"/>
                </a:cxn>
                <a:cxn ang="0">
                  <a:pos x="23" y="12"/>
                </a:cxn>
                <a:cxn ang="0">
                  <a:pos x="19" y="27"/>
                </a:cxn>
                <a:cxn ang="0">
                  <a:pos x="17" y="42"/>
                </a:cxn>
                <a:cxn ang="0">
                  <a:pos x="17" y="57"/>
                </a:cxn>
                <a:cxn ang="0">
                  <a:pos x="17" y="73"/>
                </a:cxn>
                <a:cxn ang="0">
                  <a:pos x="17" y="73"/>
                </a:cxn>
                <a:cxn ang="0">
                  <a:pos x="17" y="103"/>
                </a:cxn>
                <a:cxn ang="0">
                  <a:pos x="16" y="133"/>
                </a:cxn>
                <a:cxn ang="0">
                  <a:pos x="13" y="163"/>
                </a:cxn>
                <a:cxn ang="0">
                  <a:pos x="9" y="193"/>
                </a:cxn>
                <a:cxn ang="0">
                  <a:pos x="9" y="193"/>
                </a:cxn>
                <a:cxn ang="0">
                  <a:pos x="4" y="243"/>
                </a:cxn>
                <a:cxn ang="0">
                  <a:pos x="1" y="293"/>
                </a:cxn>
                <a:cxn ang="0">
                  <a:pos x="0" y="344"/>
                </a:cxn>
                <a:cxn ang="0">
                  <a:pos x="0" y="393"/>
                </a:cxn>
                <a:cxn ang="0">
                  <a:pos x="0" y="393"/>
                </a:cxn>
                <a:cxn ang="0">
                  <a:pos x="1" y="397"/>
                </a:cxn>
                <a:cxn ang="0">
                  <a:pos x="1" y="400"/>
                </a:cxn>
                <a:cxn ang="0">
                  <a:pos x="5" y="405"/>
                </a:cxn>
                <a:cxn ang="0">
                  <a:pos x="12" y="409"/>
                </a:cxn>
                <a:cxn ang="0">
                  <a:pos x="17" y="409"/>
                </a:cxn>
                <a:cxn ang="0">
                  <a:pos x="23" y="409"/>
                </a:cxn>
                <a:cxn ang="0">
                  <a:pos x="29" y="405"/>
                </a:cxn>
                <a:cxn ang="0">
                  <a:pos x="33" y="400"/>
                </a:cxn>
                <a:cxn ang="0">
                  <a:pos x="34" y="397"/>
                </a:cxn>
                <a:cxn ang="0">
                  <a:pos x="34" y="393"/>
                </a:cxn>
                <a:cxn ang="0">
                  <a:pos x="34" y="393"/>
                </a:cxn>
                <a:cxn ang="0">
                  <a:pos x="35" y="348"/>
                </a:cxn>
                <a:cxn ang="0">
                  <a:pos x="37" y="303"/>
                </a:cxn>
                <a:cxn ang="0">
                  <a:pos x="42" y="213"/>
                </a:cxn>
                <a:cxn ang="0">
                  <a:pos x="42" y="213"/>
                </a:cxn>
                <a:cxn ang="0">
                  <a:pos x="43" y="186"/>
                </a:cxn>
                <a:cxn ang="0">
                  <a:pos x="47" y="161"/>
                </a:cxn>
                <a:cxn ang="0">
                  <a:pos x="51" y="135"/>
                </a:cxn>
                <a:cxn ang="0">
                  <a:pos x="52" y="107"/>
                </a:cxn>
                <a:cxn ang="0">
                  <a:pos x="52" y="107"/>
                </a:cxn>
                <a:cxn ang="0">
                  <a:pos x="50" y="64"/>
                </a:cxn>
                <a:cxn ang="0">
                  <a:pos x="51" y="52"/>
                </a:cxn>
                <a:cxn ang="0">
                  <a:pos x="51" y="42"/>
                </a:cxn>
                <a:cxn ang="0">
                  <a:pos x="54" y="31"/>
                </a:cxn>
                <a:cxn ang="0">
                  <a:pos x="56" y="21"/>
                </a:cxn>
                <a:cxn ang="0">
                  <a:pos x="56" y="21"/>
                </a:cxn>
                <a:cxn ang="0">
                  <a:pos x="57" y="17"/>
                </a:cxn>
                <a:cxn ang="0">
                  <a:pos x="57" y="14"/>
                </a:cxn>
                <a:cxn ang="0">
                  <a:pos x="56" y="8"/>
                </a:cxn>
                <a:cxn ang="0">
                  <a:pos x="52" y="4"/>
                </a:cxn>
                <a:cxn ang="0">
                  <a:pos x="47" y="1"/>
                </a:cxn>
                <a:cxn ang="0">
                  <a:pos x="40" y="0"/>
                </a:cxn>
                <a:cxn ang="0">
                  <a:pos x="34" y="1"/>
                </a:cxn>
                <a:cxn ang="0">
                  <a:pos x="27" y="5"/>
                </a:cxn>
                <a:cxn ang="0">
                  <a:pos x="26" y="8"/>
                </a:cxn>
                <a:cxn ang="0">
                  <a:pos x="23" y="12"/>
                </a:cxn>
                <a:cxn ang="0">
                  <a:pos x="23" y="12"/>
                </a:cxn>
              </a:cxnLst>
              <a:rect l="0" t="0" r="r" b="b"/>
              <a:pathLst>
                <a:path w="57" h="409">
                  <a:moveTo>
                    <a:pt x="23" y="12"/>
                  </a:moveTo>
                  <a:lnTo>
                    <a:pt x="23" y="12"/>
                  </a:lnTo>
                  <a:lnTo>
                    <a:pt x="19" y="27"/>
                  </a:lnTo>
                  <a:lnTo>
                    <a:pt x="17" y="42"/>
                  </a:lnTo>
                  <a:lnTo>
                    <a:pt x="17" y="57"/>
                  </a:lnTo>
                  <a:lnTo>
                    <a:pt x="17" y="73"/>
                  </a:lnTo>
                  <a:lnTo>
                    <a:pt x="17" y="73"/>
                  </a:lnTo>
                  <a:lnTo>
                    <a:pt x="17" y="103"/>
                  </a:lnTo>
                  <a:lnTo>
                    <a:pt x="16" y="133"/>
                  </a:lnTo>
                  <a:lnTo>
                    <a:pt x="13" y="163"/>
                  </a:lnTo>
                  <a:lnTo>
                    <a:pt x="9" y="193"/>
                  </a:lnTo>
                  <a:lnTo>
                    <a:pt x="9" y="193"/>
                  </a:lnTo>
                  <a:lnTo>
                    <a:pt x="4" y="243"/>
                  </a:lnTo>
                  <a:lnTo>
                    <a:pt x="1" y="293"/>
                  </a:lnTo>
                  <a:lnTo>
                    <a:pt x="0" y="344"/>
                  </a:lnTo>
                  <a:lnTo>
                    <a:pt x="0" y="393"/>
                  </a:lnTo>
                  <a:lnTo>
                    <a:pt x="0" y="393"/>
                  </a:lnTo>
                  <a:lnTo>
                    <a:pt x="1" y="397"/>
                  </a:lnTo>
                  <a:lnTo>
                    <a:pt x="1" y="400"/>
                  </a:lnTo>
                  <a:lnTo>
                    <a:pt x="5" y="405"/>
                  </a:lnTo>
                  <a:lnTo>
                    <a:pt x="12" y="409"/>
                  </a:lnTo>
                  <a:lnTo>
                    <a:pt x="17" y="409"/>
                  </a:lnTo>
                  <a:lnTo>
                    <a:pt x="23" y="409"/>
                  </a:lnTo>
                  <a:lnTo>
                    <a:pt x="29" y="405"/>
                  </a:lnTo>
                  <a:lnTo>
                    <a:pt x="33" y="400"/>
                  </a:lnTo>
                  <a:lnTo>
                    <a:pt x="34" y="397"/>
                  </a:lnTo>
                  <a:lnTo>
                    <a:pt x="34" y="393"/>
                  </a:lnTo>
                  <a:lnTo>
                    <a:pt x="34" y="393"/>
                  </a:lnTo>
                  <a:lnTo>
                    <a:pt x="35" y="348"/>
                  </a:lnTo>
                  <a:lnTo>
                    <a:pt x="37" y="303"/>
                  </a:lnTo>
                  <a:lnTo>
                    <a:pt x="42" y="213"/>
                  </a:lnTo>
                  <a:lnTo>
                    <a:pt x="42" y="213"/>
                  </a:lnTo>
                  <a:lnTo>
                    <a:pt x="43" y="186"/>
                  </a:lnTo>
                  <a:lnTo>
                    <a:pt x="47" y="161"/>
                  </a:lnTo>
                  <a:lnTo>
                    <a:pt x="51" y="135"/>
                  </a:lnTo>
                  <a:lnTo>
                    <a:pt x="52" y="107"/>
                  </a:lnTo>
                  <a:lnTo>
                    <a:pt x="52" y="107"/>
                  </a:lnTo>
                  <a:lnTo>
                    <a:pt x="50" y="64"/>
                  </a:lnTo>
                  <a:lnTo>
                    <a:pt x="51" y="52"/>
                  </a:lnTo>
                  <a:lnTo>
                    <a:pt x="51" y="42"/>
                  </a:lnTo>
                  <a:lnTo>
                    <a:pt x="54" y="31"/>
                  </a:lnTo>
                  <a:lnTo>
                    <a:pt x="56" y="21"/>
                  </a:lnTo>
                  <a:lnTo>
                    <a:pt x="56" y="21"/>
                  </a:lnTo>
                  <a:lnTo>
                    <a:pt x="57" y="17"/>
                  </a:lnTo>
                  <a:lnTo>
                    <a:pt x="57" y="14"/>
                  </a:lnTo>
                  <a:lnTo>
                    <a:pt x="56" y="8"/>
                  </a:lnTo>
                  <a:lnTo>
                    <a:pt x="52" y="4"/>
                  </a:lnTo>
                  <a:lnTo>
                    <a:pt x="47" y="1"/>
                  </a:lnTo>
                  <a:lnTo>
                    <a:pt x="40" y="0"/>
                  </a:lnTo>
                  <a:lnTo>
                    <a:pt x="34" y="1"/>
                  </a:lnTo>
                  <a:lnTo>
                    <a:pt x="27" y="5"/>
                  </a:lnTo>
                  <a:lnTo>
                    <a:pt x="26" y="8"/>
                  </a:lnTo>
                  <a:lnTo>
                    <a:pt x="23" y="12"/>
                  </a:lnTo>
                  <a:lnTo>
                    <a:pt x="23" y="1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56" name="Freeform 1268"/>
            <p:cNvSpPr/>
            <p:nvPr/>
          </p:nvSpPr>
          <p:spPr bwMode="auto">
            <a:xfrm>
              <a:off x="5592763" y="2381250"/>
              <a:ext cx="25400" cy="212725"/>
            </a:xfrm>
            <a:custGeom>
              <a:avLst/>
              <a:gdLst/>
              <a:ahLst/>
              <a:cxnLst>
                <a:cxn ang="0">
                  <a:pos x="52" y="250"/>
                </a:cxn>
                <a:cxn ang="0">
                  <a:pos x="52" y="250"/>
                </a:cxn>
                <a:cxn ang="0">
                  <a:pos x="51" y="219"/>
                </a:cxn>
                <a:cxn ang="0">
                  <a:pos x="50" y="189"/>
                </a:cxn>
                <a:cxn ang="0">
                  <a:pos x="48" y="131"/>
                </a:cxn>
                <a:cxn ang="0">
                  <a:pos x="46" y="100"/>
                </a:cxn>
                <a:cxn ang="0">
                  <a:pos x="43" y="70"/>
                </a:cxn>
                <a:cxn ang="0">
                  <a:pos x="39" y="42"/>
                </a:cxn>
                <a:cxn ang="0">
                  <a:pos x="34" y="13"/>
                </a:cxn>
                <a:cxn ang="0">
                  <a:pos x="34" y="13"/>
                </a:cxn>
                <a:cxn ang="0">
                  <a:pos x="33" y="9"/>
                </a:cxn>
                <a:cxn ang="0">
                  <a:pos x="30" y="6"/>
                </a:cxn>
                <a:cxn ang="0">
                  <a:pos x="25" y="1"/>
                </a:cxn>
                <a:cxn ang="0">
                  <a:pos x="20" y="0"/>
                </a:cxn>
                <a:cxn ang="0">
                  <a:pos x="13" y="1"/>
                </a:cxn>
                <a:cxn ang="0">
                  <a:pos x="8" y="4"/>
                </a:cxn>
                <a:cxn ang="0">
                  <a:pos x="3" y="8"/>
                </a:cxn>
                <a:cxn ang="0">
                  <a:pos x="0" y="14"/>
                </a:cxn>
                <a:cxn ang="0">
                  <a:pos x="0" y="18"/>
                </a:cxn>
                <a:cxn ang="0">
                  <a:pos x="0" y="22"/>
                </a:cxn>
                <a:cxn ang="0">
                  <a:pos x="0" y="22"/>
                </a:cxn>
                <a:cxn ang="0">
                  <a:pos x="7" y="49"/>
                </a:cxn>
                <a:cxn ang="0">
                  <a:pos x="10" y="77"/>
                </a:cxn>
                <a:cxn ang="0">
                  <a:pos x="13" y="106"/>
                </a:cxn>
                <a:cxn ang="0">
                  <a:pos x="16" y="134"/>
                </a:cxn>
                <a:cxn ang="0">
                  <a:pos x="17" y="192"/>
                </a:cxn>
                <a:cxn ang="0">
                  <a:pos x="18" y="250"/>
                </a:cxn>
                <a:cxn ang="0">
                  <a:pos x="18" y="250"/>
                </a:cxn>
                <a:cxn ang="0">
                  <a:pos x="25" y="384"/>
                </a:cxn>
                <a:cxn ang="0">
                  <a:pos x="27" y="452"/>
                </a:cxn>
                <a:cxn ang="0">
                  <a:pos x="29" y="519"/>
                </a:cxn>
                <a:cxn ang="0">
                  <a:pos x="29" y="519"/>
                </a:cxn>
                <a:cxn ang="0">
                  <a:pos x="29" y="523"/>
                </a:cxn>
                <a:cxn ang="0">
                  <a:pos x="30" y="527"/>
                </a:cxn>
                <a:cxn ang="0">
                  <a:pos x="34" y="532"/>
                </a:cxn>
                <a:cxn ang="0">
                  <a:pos x="39" y="535"/>
                </a:cxn>
                <a:cxn ang="0">
                  <a:pos x="46" y="536"/>
                </a:cxn>
                <a:cxn ang="0">
                  <a:pos x="52" y="535"/>
                </a:cxn>
                <a:cxn ang="0">
                  <a:pos x="58" y="532"/>
                </a:cxn>
                <a:cxn ang="0">
                  <a:pos x="61" y="527"/>
                </a:cxn>
                <a:cxn ang="0">
                  <a:pos x="63" y="523"/>
                </a:cxn>
                <a:cxn ang="0">
                  <a:pos x="63" y="519"/>
                </a:cxn>
                <a:cxn ang="0">
                  <a:pos x="63" y="519"/>
                </a:cxn>
                <a:cxn ang="0">
                  <a:pos x="63" y="452"/>
                </a:cxn>
                <a:cxn ang="0">
                  <a:pos x="60" y="384"/>
                </a:cxn>
                <a:cxn ang="0">
                  <a:pos x="58" y="318"/>
                </a:cxn>
                <a:cxn ang="0">
                  <a:pos x="52" y="250"/>
                </a:cxn>
                <a:cxn ang="0">
                  <a:pos x="52" y="250"/>
                </a:cxn>
              </a:cxnLst>
              <a:rect l="0" t="0" r="r" b="b"/>
              <a:pathLst>
                <a:path w="63" h="536">
                  <a:moveTo>
                    <a:pt x="52" y="250"/>
                  </a:moveTo>
                  <a:lnTo>
                    <a:pt x="52" y="250"/>
                  </a:lnTo>
                  <a:lnTo>
                    <a:pt x="51" y="219"/>
                  </a:lnTo>
                  <a:lnTo>
                    <a:pt x="50" y="189"/>
                  </a:lnTo>
                  <a:lnTo>
                    <a:pt x="48" y="131"/>
                  </a:lnTo>
                  <a:lnTo>
                    <a:pt x="46" y="100"/>
                  </a:lnTo>
                  <a:lnTo>
                    <a:pt x="43" y="70"/>
                  </a:lnTo>
                  <a:lnTo>
                    <a:pt x="39" y="42"/>
                  </a:lnTo>
                  <a:lnTo>
                    <a:pt x="34" y="13"/>
                  </a:lnTo>
                  <a:lnTo>
                    <a:pt x="34" y="13"/>
                  </a:lnTo>
                  <a:lnTo>
                    <a:pt x="33" y="9"/>
                  </a:lnTo>
                  <a:lnTo>
                    <a:pt x="30" y="6"/>
                  </a:lnTo>
                  <a:lnTo>
                    <a:pt x="25" y="1"/>
                  </a:lnTo>
                  <a:lnTo>
                    <a:pt x="20" y="0"/>
                  </a:lnTo>
                  <a:lnTo>
                    <a:pt x="13" y="1"/>
                  </a:lnTo>
                  <a:lnTo>
                    <a:pt x="8" y="4"/>
                  </a:lnTo>
                  <a:lnTo>
                    <a:pt x="3" y="8"/>
                  </a:lnTo>
                  <a:lnTo>
                    <a:pt x="0" y="14"/>
                  </a:lnTo>
                  <a:lnTo>
                    <a:pt x="0" y="18"/>
                  </a:lnTo>
                  <a:lnTo>
                    <a:pt x="0" y="22"/>
                  </a:lnTo>
                  <a:lnTo>
                    <a:pt x="0" y="22"/>
                  </a:lnTo>
                  <a:lnTo>
                    <a:pt x="7" y="49"/>
                  </a:lnTo>
                  <a:lnTo>
                    <a:pt x="10" y="77"/>
                  </a:lnTo>
                  <a:lnTo>
                    <a:pt x="13" y="106"/>
                  </a:lnTo>
                  <a:lnTo>
                    <a:pt x="16" y="134"/>
                  </a:lnTo>
                  <a:lnTo>
                    <a:pt x="17" y="192"/>
                  </a:lnTo>
                  <a:lnTo>
                    <a:pt x="18" y="250"/>
                  </a:lnTo>
                  <a:lnTo>
                    <a:pt x="18" y="250"/>
                  </a:lnTo>
                  <a:lnTo>
                    <a:pt x="25" y="384"/>
                  </a:lnTo>
                  <a:lnTo>
                    <a:pt x="27" y="452"/>
                  </a:lnTo>
                  <a:lnTo>
                    <a:pt x="29" y="519"/>
                  </a:lnTo>
                  <a:lnTo>
                    <a:pt x="29" y="519"/>
                  </a:lnTo>
                  <a:lnTo>
                    <a:pt x="29" y="523"/>
                  </a:lnTo>
                  <a:lnTo>
                    <a:pt x="30" y="527"/>
                  </a:lnTo>
                  <a:lnTo>
                    <a:pt x="34" y="532"/>
                  </a:lnTo>
                  <a:lnTo>
                    <a:pt x="39" y="535"/>
                  </a:lnTo>
                  <a:lnTo>
                    <a:pt x="46" y="536"/>
                  </a:lnTo>
                  <a:lnTo>
                    <a:pt x="52" y="535"/>
                  </a:lnTo>
                  <a:lnTo>
                    <a:pt x="58" y="532"/>
                  </a:lnTo>
                  <a:lnTo>
                    <a:pt x="61" y="527"/>
                  </a:lnTo>
                  <a:lnTo>
                    <a:pt x="63" y="523"/>
                  </a:lnTo>
                  <a:lnTo>
                    <a:pt x="63" y="519"/>
                  </a:lnTo>
                  <a:lnTo>
                    <a:pt x="63" y="519"/>
                  </a:lnTo>
                  <a:lnTo>
                    <a:pt x="63" y="452"/>
                  </a:lnTo>
                  <a:lnTo>
                    <a:pt x="60" y="384"/>
                  </a:lnTo>
                  <a:lnTo>
                    <a:pt x="58" y="318"/>
                  </a:lnTo>
                  <a:lnTo>
                    <a:pt x="52" y="250"/>
                  </a:lnTo>
                  <a:lnTo>
                    <a:pt x="52" y="25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57" name="Freeform 1269"/>
            <p:cNvSpPr/>
            <p:nvPr/>
          </p:nvSpPr>
          <p:spPr bwMode="auto">
            <a:xfrm>
              <a:off x="5700713" y="2366963"/>
              <a:ext cx="17463" cy="228600"/>
            </a:xfrm>
            <a:custGeom>
              <a:avLst/>
              <a:gdLst/>
              <a:ahLst/>
              <a:cxnLst>
                <a:cxn ang="0">
                  <a:pos x="42" y="17"/>
                </a:cxn>
                <a:cxn ang="0">
                  <a:pos x="42" y="17"/>
                </a:cxn>
                <a:cxn ang="0">
                  <a:pos x="42" y="13"/>
                </a:cxn>
                <a:cxn ang="0">
                  <a:pos x="41" y="9"/>
                </a:cxn>
                <a:cxn ang="0">
                  <a:pos x="37" y="4"/>
                </a:cxn>
                <a:cxn ang="0">
                  <a:pos x="31" y="1"/>
                </a:cxn>
                <a:cxn ang="0">
                  <a:pos x="25" y="0"/>
                </a:cxn>
                <a:cxn ang="0">
                  <a:pos x="18" y="1"/>
                </a:cxn>
                <a:cxn ang="0">
                  <a:pos x="13" y="4"/>
                </a:cxn>
                <a:cxn ang="0">
                  <a:pos x="9" y="9"/>
                </a:cxn>
                <a:cxn ang="0">
                  <a:pos x="8" y="13"/>
                </a:cxn>
                <a:cxn ang="0">
                  <a:pos x="8" y="17"/>
                </a:cxn>
                <a:cxn ang="0">
                  <a:pos x="8" y="17"/>
                </a:cxn>
                <a:cxn ang="0">
                  <a:pos x="7" y="85"/>
                </a:cxn>
                <a:cxn ang="0">
                  <a:pos x="5" y="153"/>
                </a:cxn>
                <a:cxn ang="0">
                  <a:pos x="1" y="287"/>
                </a:cxn>
                <a:cxn ang="0">
                  <a:pos x="0" y="355"/>
                </a:cxn>
                <a:cxn ang="0">
                  <a:pos x="0" y="423"/>
                </a:cxn>
                <a:cxn ang="0">
                  <a:pos x="0" y="490"/>
                </a:cxn>
                <a:cxn ang="0">
                  <a:pos x="1" y="559"/>
                </a:cxn>
                <a:cxn ang="0">
                  <a:pos x="1" y="559"/>
                </a:cxn>
                <a:cxn ang="0">
                  <a:pos x="3" y="562"/>
                </a:cxn>
                <a:cxn ang="0">
                  <a:pos x="4" y="566"/>
                </a:cxn>
                <a:cxn ang="0">
                  <a:pos x="8" y="571"/>
                </a:cxn>
                <a:cxn ang="0">
                  <a:pos x="13" y="574"/>
                </a:cxn>
                <a:cxn ang="0">
                  <a:pos x="20" y="575"/>
                </a:cxn>
                <a:cxn ang="0">
                  <a:pos x="26" y="574"/>
                </a:cxn>
                <a:cxn ang="0">
                  <a:pos x="31" y="571"/>
                </a:cxn>
                <a:cxn ang="0">
                  <a:pos x="35" y="566"/>
                </a:cxn>
                <a:cxn ang="0">
                  <a:pos x="35" y="562"/>
                </a:cxn>
                <a:cxn ang="0">
                  <a:pos x="37" y="559"/>
                </a:cxn>
                <a:cxn ang="0">
                  <a:pos x="37" y="559"/>
                </a:cxn>
                <a:cxn ang="0">
                  <a:pos x="34" y="490"/>
                </a:cxn>
                <a:cxn ang="0">
                  <a:pos x="34" y="423"/>
                </a:cxn>
                <a:cxn ang="0">
                  <a:pos x="34" y="355"/>
                </a:cxn>
                <a:cxn ang="0">
                  <a:pos x="37" y="287"/>
                </a:cxn>
                <a:cxn ang="0">
                  <a:pos x="39" y="153"/>
                </a:cxn>
                <a:cxn ang="0">
                  <a:pos x="42" y="85"/>
                </a:cxn>
                <a:cxn ang="0">
                  <a:pos x="42" y="17"/>
                </a:cxn>
                <a:cxn ang="0">
                  <a:pos x="42" y="17"/>
                </a:cxn>
              </a:cxnLst>
              <a:rect l="0" t="0" r="r" b="b"/>
              <a:pathLst>
                <a:path w="42" h="575">
                  <a:moveTo>
                    <a:pt x="42" y="17"/>
                  </a:moveTo>
                  <a:lnTo>
                    <a:pt x="42" y="17"/>
                  </a:lnTo>
                  <a:lnTo>
                    <a:pt x="42" y="13"/>
                  </a:lnTo>
                  <a:lnTo>
                    <a:pt x="41" y="9"/>
                  </a:lnTo>
                  <a:lnTo>
                    <a:pt x="37" y="4"/>
                  </a:lnTo>
                  <a:lnTo>
                    <a:pt x="31" y="1"/>
                  </a:lnTo>
                  <a:lnTo>
                    <a:pt x="25" y="0"/>
                  </a:lnTo>
                  <a:lnTo>
                    <a:pt x="18" y="1"/>
                  </a:lnTo>
                  <a:lnTo>
                    <a:pt x="13" y="4"/>
                  </a:lnTo>
                  <a:lnTo>
                    <a:pt x="9" y="9"/>
                  </a:lnTo>
                  <a:lnTo>
                    <a:pt x="8" y="13"/>
                  </a:lnTo>
                  <a:lnTo>
                    <a:pt x="8" y="17"/>
                  </a:lnTo>
                  <a:lnTo>
                    <a:pt x="8" y="17"/>
                  </a:lnTo>
                  <a:lnTo>
                    <a:pt x="7" y="85"/>
                  </a:lnTo>
                  <a:lnTo>
                    <a:pt x="5" y="153"/>
                  </a:lnTo>
                  <a:lnTo>
                    <a:pt x="1" y="287"/>
                  </a:lnTo>
                  <a:lnTo>
                    <a:pt x="0" y="355"/>
                  </a:lnTo>
                  <a:lnTo>
                    <a:pt x="0" y="423"/>
                  </a:lnTo>
                  <a:lnTo>
                    <a:pt x="0" y="490"/>
                  </a:lnTo>
                  <a:lnTo>
                    <a:pt x="1" y="559"/>
                  </a:lnTo>
                  <a:lnTo>
                    <a:pt x="1" y="559"/>
                  </a:lnTo>
                  <a:lnTo>
                    <a:pt x="3" y="562"/>
                  </a:lnTo>
                  <a:lnTo>
                    <a:pt x="4" y="566"/>
                  </a:lnTo>
                  <a:lnTo>
                    <a:pt x="8" y="571"/>
                  </a:lnTo>
                  <a:lnTo>
                    <a:pt x="13" y="574"/>
                  </a:lnTo>
                  <a:lnTo>
                    <a:pt x="20" y="575"/>
                  </a:lnTo>
                  <a:lnTo>
                    <a:pt x="26" y="574"/>
                  </a:lnTo>
                  <a:lnTo>
                    <a:pt x="31" y="571"/>
                  </a:lnTo>
                  <a:lnTo>
                    <a:pt x="35" y="566"/>
                  </a:lnTo>
                  <a:lnTo>
                    <a:pt x="35" y="562"/>
                  </a:lnTo>
                  <a:lnTo>
                    <a:pt x="37" y="559"/>
                  </a:lnTo>
                  <a:lnTo>
                    <a:pt x="37" y="559"/>
                  </a:lnTo>
                  <a:lnTo>
                    <a:pt x="34" y="490"/>
                  </a:lnTo>
                  <a:lnTo>
                    <a:pt x="34" y="423"/>
                  </a:lnTo>
                  <a:lnTo>
                    <a:pt x="34" y="355"/>
                  </a:lnTo>
                  <a:lnTo>
                    <a:pt x="37" y="287"/>
                  </a:lnTo>
                  <a:lnTo>
                    <a:pt x="39" y="153"/>
                  </a:lnTo>
                  <a:lnTo>
                    <a:pt x="42" y="85"/>
                  </a:lnTo>
                  <a:lnTo>
                    <a:pt x="42" y="17"/>
                  </a:lnTo>
                  <a:lnTo>
                    <a:pt x="42" y="1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58" name="Freeform 1270"/>
            <p:cNvSpPr/>
            <p:nvPr/>
          </p:nvSpPr>
          <p:spPr bwMode="auto">
            <a:xfrm>
              <a:off x="5765801" y="2274888"/>
              <a:ext cx="33338" cy="330200"/>
            </a:xfrm>
            <a:custGeom>
              <a:avLst/>
              <a:gdLst/>
              <a:ahLst/>
              <a:cxnLst>
                <a:cxn ang="0">
                  <a:pos x="51" y="17"/>
                </a:cxn>
                <a:cxn ang="0">
                  <a:pos x="45" y="117"/>
                </a:cxn>
                <a:cxn ang="0">
                  <a:pos x="37" y="268"/>
                </a:cxn>
                <a:cxn ang="0">
                  <a:pos x="26" y="368"/>
                </a:cxn>
                <a:cxn ang="0">
                  <a:pos x="19" y="418"/>
                </a:cxn>
                <a:cxn ang="0">
                  <a:pos x="13" y="465"/>
                </a:cxn>
                <a:cxn ang="0">
                  <a:pos x="13" y="514"/>
                </a:cxn>
                <a:cxn ang="0">
                  <a:pos x="17" y="610"/>
                </a:cxn>
                <a:cxn ang="0">
                  <a:pos x="17" y="712"/>
                </a:cxn>
                <a:cxn ang="0">
                  <a:pos x="15" y="740"/>
                </a:cxn>
                <a:cxn ang="0">
                  <a:pos x="3" y="790"/>
                </a:cxn>
                <a:cxn ang="0">
                  <a:pos x="0" y="816"/>
                </a:cxn>
                <a:cxn ang="0">
                  <a:pos x="0" y="820"/>
                </a:cxn>
                <a:cxn ang="0">
                  <a:pos x="6" y="827"/>
                </a:cxn>
                <a:cxn ang="0">
                  <a:pos x="17" y="833"/>
                </a:cxn>
                <a:cxn ang="0">
                  <a:pos x="29" y="827"/>
                </a:cxn>
                <a:cxn ang="0">
                  <a:pos x="34" y="820"/>
                </a:cxn>
                <a:cxn ang="0">
                  <a:pos x="34" y="816"/>
                </a:cxn>
                <a:cxn ang="0">
                  <a:pos x="37" y="793"/>
                </a:cxn>
                <a:cxn ang="0">
                  <a:pos x="49" y="752"/>
                </a:cxn>
                <a:cxn ang="0">
                  <a:pos x="51" y="731"/>
                </a:cxn>
                <a:cxn ang="0">
                  <a:pos x="51" y="631"/>
                </a:cxn>
                <a:cxn ang="0">
                  <a:pos x="49" y="514"/>
                </a:cxn>
                <a:cxn ang="0">
                  <a:pos x="50" y="455"/>
                </a:cxn>
                <a:cxn ang="0">
                  <a:pos x="58" y="397"/>
                </a:cxn>
                <a:cxn ang="0">
                  <a:pos x="62" y="375"/>
                </a:cxn>
                <a:cxn ang="0">
                  <a:pos x="67" y="331"/>
                </a:cxn>
                <a:cxn ang="0">
                  <a:pos x="68" y="264"/>
                </a:cxn>
                <a:cxn ang="0">
                  <a:pos x="70" y="219"/>
                </a:cxn>
                <a:cxn ang="0">
                  <a:pos x="76" y="117"/>
                </a:cxn>
                <a:cxn ang="0">
                  <a:pos x="85" y="17"/>
                </a:cxn>
                <a:cxn ang="0">
                  <a:pos x="85" y="9"/>
                </a:cxn>
                <a:cxn ang="0">
                  <a:pos x="76" y="1"/>
                </a:cxn>
                <a:cxn ang="0">
                  <a:pos x="63" y="1"/>
                </a:cxn>
                <a:cxn ang="0">
                  <a:pos x="54" y="9"/>
                </a:cxn>
                <a:cxn ang="0">
                  <a:pos x="51" y="17"/>
                </a:cxn>
              </a:cxnLst>
              <a:rect l="0" t="0" r="r" b="b"/>
              <a:pathLst>
                <a:path w="85" h="833">
                  <a:moveTo>
                    <a:pt x="51" y="17"/>
                  </a:moveTo>
                  <a:lnTo>
                    <a:pt x="51" y="17"/>
                  </a:lnTo>
                  <a:lnTo>
                    <a:pt x="47" y="66"/>
                  </a:lnTo>
                  <a:lnTo>
                    <a:pt x="45" y="117"/>
                  </a:lnTo>
                  <a:lnTo>
                    <a:pt x="40" y="218"/>
                  </a:lnTo>
                  <a:lnTo>
                    <a:pt x="37" y="268"/>
                  </a:lnTo>
                  <a:lnTo>
                    <a:pt x="32" y="319"/>
                  </a:lnTo>
                  <a:lnTo>
                    <a:pt x="26" y="368"/>
                  </a:lnTo>
                  <a:lnTo>
                    <a:pt x="19" y="418"/>
                  </a:lnTo>
                  <a:lnTo>
                    <a:pt x="19" y="418"/>
                  </a:lnTo>
                  <a:lnTo>
                    <a:pt x="16" y="442"/>
                  </a:lnTo>
                  <a:lnTo>
                    <a:pt x="13" y="465"/>
                  </a:lnTo>
                  <a:lnTo>
                    <a:pt x="13" y="489"/>
                  </a:lnTo>
                  <a:lnTo>
                    <a:pt x="13" y="514"/>
                  </a:lnTo>
                  <a:lnTo>
                    <a:pt x="16" y="563"/>
                  </a:lnTo>
                  <a:lnTo>
                    <a:pt x="17" y="610"/>
                  </a:lnTo>
                  <a:lnTo>
                    <a:pt x="17" y="712"/>
                  </a:lnTo>
                  <a:lnTo>
                    <a:pt x="17" y="712"/>
                  </a:lnTo>
                  <a:lnTo>
                    <a:pt x="16" y="727"/>
                  </a:lnTo>
                  <a:lnTo>
                    <a:pt x="15" y="740"/>
                  </a:lnTo>
                  <a:lnTo>
                    <a:pt x="8" y="765"/>
                  </a:lnTo>
                  <a:lnTo>
                    <a:pt x="3" y="790"/>
                  </a:lnTo>
                  <a:lnTo>
                    <a:pt x="0" y="803"/>
                  </a:lnTo>
                  <a:lnTo>
                    <a:pt x="0" y="816"/>
                  </a:lnTo>
                  <a:lnTo>
                    <a:pt x="0" y="816"/>
                  </a:lnTo>
                  <a:lnTo>
                    <a:pt x="0" y="820"/>
                  </a:lnTo>
                  <a:lnTo>
                    <a:pt x="2" y="824"/>
                  </a:lnTo>
                  <a:lnTo>
                    <a:pt x="6" y="827"/>
                  </a:lnTo>
                  <a:lnTo>
                    <a:pt x="11" y="831"/>
                  </a:lnTo>
                  <a:lnTo>
                    <a:pt x="17" y="833"/>
                  </a:lnTo>
                  <a:lnTo>
                    <a:pt x="24" y="831"/>
                  </a:lnTo>
                  <a:lnTo>
                    <a:pt x="29" y="827"/>
                  </a:lnTo>
                  <a:lnTo>
                    <a:pt x="33" y="824"/>
                  </a:lnTo>
                  <a:lnTo>
                    <a:pt x="34" y="820"/>
                  </a:lnTo>
                  <a:lnTo>
                    <a:pt x="34" y="816"/>
                  </a:lnTo>
                  <a:lnTo>
                    <a:pt x="34" y="816"/>
                  </a:lnTo>
                  <a:lnTo>
                    <a:pt x="34" y="804"/>
                  </a:lnTo>
                  <a:lnTo>
                    <a:pt x="37" y="793"/>
                  </a:lnTo>
                  <a:lnTo>
                    <a:pt x="42" y="773"/>
                  </a:lnTo>
                  <a:lnTo>
                    <a:pt x="49" y="752"/>
                  </a:lnTo>
                  <a:lnTo>
                    <a:pt x="50" y="741"/>
                  </a:lnTo>
                  <a:lnTo>
                    <a:pt x="51" y="731"/>
                  </a:lnTo>
                  <a:lnTo>
                    <a:pt x="51" y="631"/>
                  </a:lnTo>
                  <a:lnTo>
                    <a:pt x="51" y="631"/>
                  </a:lnTo>
                  <a:lnTo>
                    <a:pt x="50" y="574"/>
                  </a:lnTo>
                  <a:lnTo>
                    <a:pt x="49" y="514"/>
                  </a:lnTo>
                  <a:lnTo>
                    <a:pt x="49" y="484"/>
                  </a:lnTo>
                  <a:lnTo>
                    <a:pt x="50" y="455"/>
                  </a:lnTo>
                  <a:lnTo>
                    <a:pt x="53" y="425"/>
                  </a:lnTo>
                  <a:lnTo>
                    <a:pt x="58" y="397"/>
                  </a:lnTo>
                  <a:lnTo>
                    <a:pt x="58" y="397"/>
                  </a:lnTo>
                  <a:lnTo>
                    <a:pt x="62" y="375"/>
                  </a:lnTo>
                  <a:lnTo>
                    <a:pt x="66" y="353"/>
                  </a:lnTo>
                  <a:lnTo>
                    <a:pt x="67" y="331"/>
                  </a:lnTo>
                  <a:lnTo>
                    <a:pt x="68" y="308"/>
                  </a:lnTo>
                  <a:lnTo>
                    <a:pt x="68" y="264"/>
                  </a:lnTo>
                  <a:lnTo>
                    <a:pt x="70" y="219"/>
                  </a:lnTo>
                  <a:lnTo>
                    <a:pt x="70" y="219"/>
                  </a:lnTo>
                  <a:lnTo>
                    <a:pt x="71" y="168"/>
                  </a:lnTo>
                  <a:lnTo>
                    <a:pt x="76" y="117"/>
                  </a:lnTo>
                  <a:lnTo>
                    <a:pt x="85" y="17"/>
                  </a:lnTo>
                  <a:lnTo>
                    <a:pt x="85" y="17"/>
                  </a:lnTo>
                  <a:lnTo>
                    <a:pt x="85" y="13"/>
                  </a:lnTo>
                  <a:lnTo>
                    <a:pt x="85" y="9"/>
                  </a:lnTo>
                  <a:lnTo>
                    <a:pt x="81" y="5"/>
                  </a:lnTo>
                  <a:lnTo>
                    <a:pt x="76" y="1"/>
                  </a:lnTo>
                  <a:lnTo>
                    <a:pt x="70" y="0"/>
                  </a:lnTo>
                  <a:lnTo>
                    <a:pt x="63" y="1"/>
                  </a:lnTo>
                  <a:lnTo>
                    <a:pt x="58" y="5"/>
                  </a:lnTo>
                  <a:lnTo>
                    <a:pt x="54" y="9"/>
                  </a:lnTo>
                  <a:lnTo>
                    <a:pt x="53" y="13"/>
                  </a:lnTo>
                  <a:lnTo>
                    <a:pt x="51" y="17"/>
                  </a:lnTo>
                  <a:lnTo>
                    <a:pt x="51" y="1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59" name="Freeform 1271"/>
            <p:cNvSpPr/>
            <p:nvPr/>
          </p:nvSpPr>
          <p:spPr bwMode="auto">
            <a:xfrm>
              <a:off x="5819776" y="2200275"/>
              <a:ext cx="38100" cy="12700"/>
            </a:xfrm>
            <a:custGeom>
              <a:avLst/>
              <a:gdLst/>
              <a:ahLst/>
              <a:cxnLst>
                <a:cxn ang="0">
                  <a:pos x="79" y="0"/>
                </a:cxn>
                <a:cxn ang="0">
                  <a:pos x="17" y="0"/>
                </a:cxn>
                <a:cxn ang="0">
                  <a:pos x="17" y="0"/>
                </a:cxn>
                <a:cxn ang="0">
                  <a:pos x="13" y="0"/>
                </a:cxn>
                <a:cxn ang="0">
                  <a:pos x="9" y="2"/>
                </a:cxn>
                <a:cxn ang="0">
                  <a:pos x="4" y="6"/>
                </a:cxn>
                <a:cxn ang="0">
                  <a:pos x="1" y="11"/>
                </a:cxn>
                <a:cxn ang="0">
                  <a:pos x="0" y="17"/>
                </a:cxn>
                <a:cxn ang="0">
                  <a:pos x="1" y="24"/>
                </a:cxn>
                <a:cxn ang="0">
                  <a:pos x="4" y="29"/>
                </a:cxn>
                <a:cxn ang="0">
                  <a:pos x="9" y="33"/>
                </a:cxn>
                <a:cxn ang="0">
                  <a:pos x="13" y="34"/>
                </a:cxn>
                <a:cxn ang="0">
                  <a:pos x="17" y="34"/>
                </a:cxn>
                <a:cxn ang="0">
                  <a:pos x="79" y="34"/>
                </a:cxn>
                <a:cxn ang="0">
                  <a:pos x="79" y="34"/>
                </a:cxn>
                <a:cxn ang="0">
                  <a:pos x="82" y="34"/>
                </a:cxn>
                <a:cxn ang="0">
                  <a:pos x="86" y="33"/>
                </a:cxn>
                <a:cxn ang="0">
                  <a:pos x="91" y="29"/>
                </a:cxn>
                <a:cxn ang="0">
                  <a:pos x="94" y="24"/>
                </a:cxn>
                <a:cxn ang="0">
                  <a:pos x="95" y="17"/>
                </a:cxn>
                <a:cxn ang="0">
                  <a:pos x="94" y="11"/>
                </a:cxn>
                <a:cxn ang="0">
                  <a:pos x="91" y="6"/>
                </a:cxn>
                <a:cxn ang="0">
                  <a:pos x="86" y="2"/>
                </a:cxn>
                <a:cxn ang="0">
                  <a:pos x="82" y="0"/>
                </a:cxn>
                <a:cxn ang="0">
                  <a:pos x="79" y="0"/>
                </a:cxn>
                <a:cxn ang="0">
                  <a:pos x="79" y="0"/>
                </a:cxn>
              </a:cxnLst>
              <a:rect l="0" t="0" r="r" b="b"/>
              <a:pathLst>
                <a:path w="95" h="34">
                  <a:moveTo>
                    <a:pt x="79" y="0"/>
                  </a:moveTo>
                  <a:lnTo>
                    <a:pt x="17" y="0"/>
                  </a:lnTo>
                  <a:lnTo>
                    <a:pt x="17" y="0"/>
                  </a:lnTo>
                  <a:lnTo>
                    <a:pt x="13" y="0"/>
                  </a:lnTo>
                  <a:lnTo>
                    <a:pt x="9" y="2"/>
                  </a:lnTo>
                  <a:lnTo>
                    <a:pt x="4" y="6"/>
                  </a:lnTo>
                  <a:lnTo>
                    <a:pt x="1" y="11"/>
                  </a:lnTo>
                  <a:lnTo>
                    <a:pt x="0" y="17"/>
                  </a:lnTo>
                  <a:lnTo>
                    <a:pt x="1" y="24"/>
                  </a:lnTo>
                  <a:lnTo>
                    <a:pt x="4" y="29"/>
                  </a:lnTo>
                  <a:lnTo>
                    <a:pt x="9" y="33"/>
                  </a:lnTo>
                  <a:lnTo>
                    <a:pt x="13" y="34"/>
                  </a:lnTo>
                  <a:lnTo>
                    <a:pt x="17" y="34"/>
                  </a:lnTo>
                  <a:lnTo>
                    <a:pt x="79" y="34"/>
                  </a:lnTo>
                  <a:lnTo>
                    <a:pt x="79" y="34"/>
                  </a:lnTo>
                  <a:lnTo>
                    <a:pt x="82" y="34"/>
                  </a:lnTo>
                  <a:lnTo>
                    <a:pt x="86" y="33"/>
                  </a:lnTo>
                  <a:lnTo>
                    <a:pt x="91" y="29"/>
                  </a:lnTo>
                  <a:lnTo>
                    <a:pt x="94" y="24"/>
                  </a:lnTo>
                  <a:lnTo>
                    <a:pt x="95" y="17"/>
                  </a:lnTo>
                  <a:lnTo>
                    <a:pt x="94" y="11"/>
                  </a:lnTo>
                  <a:lnTo>
                    <a:pt x="91" y="6"/>
                  </a:lnTo>
                  <a:lnTo>
                    <a:pt x="86" y="2"/>
                  </a:lnTo>
                  <a:lnTo>
                    <a:pt x="82" y="0"/>
                  </a:lnTo>
                  <a:lnTo>
                    <a:pt x="79" y="0"/>
                  </a:lnTo>
                  <a:lnTo>
                    <a:pt x="79" y="0"/>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1295" name="组合 1294"/>
          <p:cNvGrpSpPr/>
          <p:nvPr/>
        </p:nvGrpSpPr>
        <p:grpSpPr>
          <a:xfrm>
            <a:off x="9401868" y="3432527"/>
            <a:ext cx="1024467" cy="1018117"/>
            <a:chOff x="6137276" y="2995613"/>
            <a:chExt cx="768350" cy="763588"/>
          </a:xfrm>
          <a:solidFill>
            <a:schemeClr val="tx1">
              <a:lumMod val="65000"/>
              <a:lumOff val="35000"/>
            </a:schemeClr>
          </a:solidFill>
        </p:grpSpPr>
        <p:sp>
          <p:nvSpPr>
            <p:cNvPr id="1296" name="Freeform 276"/>
            <p:cNvSpPr/>
            <p:nvPr/>
          </p:nvSpPr>
          <p:spPr bwMode="auto">
            <a:xfrm>
              <a:off x="6154738" y="3495676"/>
              <a:ext cx="23813" cy="39688"/>
            </a:xfrm>
            <a:custGeom>
              <a:avLst/>
              <a:gdLst/>
              <a:ahLst/>
              <a:cxnLst>
                <a:cxn ang="0">
                  <a:pos x="43" y="6"/>
                </a:cxn>
                <a:cxn ang="0">
                  <a:pos x="43" y="6"/>
                </a:cxn>
                <a:cxn ang="0">
                  <a:pos x="43" y="4"/>
                </a:cxn>
                <a:cxn ang="0">
                  <a:pos x="42" y="3"/>
                </a:cxn>
                <a:cxn ang="0">
                  <a:pos x="38" y="0"/>
                </a:cxn>
                <a:cxn ang="0">
                  <a:pos x="35" y="1"/>
                </a:cxn>
                <a:cxn ang="0">
                  <a:pos x="34" y="3"/>
                </a:cxn>
                <a:cxn ang="0">
                  <a:pos x="33" y="4"/>
                </a:cxn>
                <a:cxn ang="0">
                  <a:pos x="33" y="4"/>
                </a:cxn>
                <a:cxn ang="0">
                  <a:pos x="32" y="9"/>
                </a:cxn>
                <a:cxn ang="0">
                  <a:pos x="30" y="13"/>
                </a:cxn>
                <a:cxn ang="0">
                  <a:pos x="25" y="22"/>
                </a:cxn>
                <a:cxn ang="0">
                  <a:pos x="13" y="39"/>
                </a:cxn>
                <a:cxn ang="0">
                  <a:pos x="13" y="39"/>
                </a:cxn>
                <a:cxn ang="0">
                  <a:pos x="8" y="46"/>
                </a:cxn>
                <a:cxn ang="0">
                  <a:pos x="4" y="53"/>
                </a:cxn>
                <a:cxn ang="0">
                  <a:pos x="1" y="62"/>
                </a:cxn>
                <a:cxn ang="0">
                  <a:pos x="0" y="70"/>
                </a:cxn>
                <a:cxn ang="0">
                  <a:pos x="0" y="70"/>
                </a:cxn>
                <a:cxn ang="0">
                  <a:pos x="0" y="72"/>
                </a:cxn>
                <a:cxn ang="0">
                  <a:pos x="1" y="73"/>
                </a:cxn>
                <a:cxn ang="0">
                  <a:pos x="3" y="74"/>
                </a:cxn>
                <a:cxn ang="0">
                  <a:pos x="4" y="74"/>
                </a:cxn>
                <a:cxn ang="0">
                  <a:pos x="6" y="74"/>
                </a:cxn>
                <a:cxn ang="0">
                  <a:pos x="7" y="73"/>
                </a:cxn>
                <a:cxn ang="0">
                  <a:pos x="9" y="72"/>
                </a:cxn>
                <a:cxn ang="0">
                  <a:pos x="9" y="70"/>
                </a:cxn>
                <a:cxn ang="0">
                  <a:pos x="9" y="70"/>
                </a:cxn>
                <a:cxn ang="0">
                  <a:pos x="12" y="62"/>
                </a:cxn>
                <a:cxn ang="0">
                  <a:pos x="15" y="53"/>
                </a:cxn>
                <a:cxn ang="0">
                  <a:pos x="19" y="46"/>
                </a:cxn>
                <a:cxn ang="0">
                  <a:pos x="24" y="39"/>
                </a:cxn>
                <a:cxn ang="0">
                  <a:pos x="34" y="25"/>
                </a:cxn>
                <a:cxn ang="0">
                  <a:pos x="38" y="18"/>
                </a:cxn>
                <a:cxn ang="0">
                  <a:pos x="42" y="11"/>
                </a:cxn>
                <a:cxn ang="0">
                  <a:pos x="42" y="11"/>
                </a:cxn>
                <a:cxn ang="0">
                  <a:pos x="43" y="8"/>
                </a:cxn>
                <a:cxn ang="0">
                  <a:pos x="43" y="6"/>
                </a:cxn>
              </a:cxnLst>
              <a:rect l="0" t="0" r="r" b="b"/>
              <a:pathLst>
                <a:path w="43" h="74">
                  <a:moveTo>
                    <a:pt x="43" y="6"/>
                  </a:moveTo>
                  <a:lnTo>
                    <a:pt x="43" y="6"/>
                  </a:lnTo>
                  <a:lnTo>
                    <a:pt x="43" y="4"/>
                  </a:lnTo>
                  <a:lnTo>
                    <a:pt x="42" y="3"/>
                  </a:lnTo>
                  <a:lnTo>
                    <a:pt x="38" y="0"/>
                  </a:lnTo>
                  <a:lnTo>
                    <a:pt x="35" y="1"/>
                  </a:lnTo>
                  <a:lnTo>
                    <a:pt x="34" y="3"/>
                  </a:lnTo>
                  <a:lnTo>
                    <a:pt x="33" y="4"/>
                  </a:lnTo>
                  <a:lnTo>
                    <a:pt x="33" y="4"/>
                  </a:lnTo>
                  <a:lnTo>
                    <a:pt x="32" y="9"/>
                  </a:lnTo>
                  <a:lnTo>
                    <a:pt x="30" y="13"/>
                  </a:lnTo>
                  <a:lnTo>
                    <a:pt x="25" y="22"/>
                  </a:lnTo>
                  <a:lnTo>
                    <a:pt x="13" y="39"/>
                  </a:lnTo>
                  <a:lnTo>
                    <a:pt x="13" y="39"/>
                  </a:lnTo>
                  <a:lnTo>
                    <a:pt x="8" y="46"/>
                  </a:lnTo>
                  <a:lnTo>
                    <a:pt x="4" y="53"/>
                  </a:lnTo>
                  <a:lnTo>
                    <a:pt x="1" y="62"/>
                  </a:lnTo>
                  <a:lnTo>
                    <a:pt x="0" y="70"/>
                  </a:lnTo>
                  <a:lnTo>
                    <a:pt x="0" y="70"/>
                  </a:lnTo>
                  <a:lnTo>
                    <a:pt x="0" y="72"/>
                  </a:lnTo>
                  <a:lnTo>
                    <a:pt x="1" y="73"/>
                  </a:lnTo>
                  <a:lnTo>
                    <a:pt x="3" y="74"/>
                  </a:lnTo>
                  <a:lnTo>
                    <a:pt x="4" y="74"/>
                  </a:lnTo>
                  <a:lnTo>
                    <a:pt x="6" y="74"/>
                  </a:lnTo>
                  <a:lnTo>
                    <a:pt x="7" y="73"/>
                  </a:lnTo>
                  <a:lnTo>
                    <a:pt x="9" y="72"/>
                  </a:lnTo>
                  <a:lnTo>
                    <a:pt x="9" y="70"/>
                  </a:lnTo>
                  <a:lnTo>
                    <a:pt x="9" y="70"/>
                  </a:lnTo>
                  <a:lnTo>
                    <a:pt x="12" y="62"/>
                  </a:lnTo>
                  <a:lnTo>
                    <a:pt x="15" y="53"/>
                  </a:lnTo>
                  <a:lnTo>
                    <a:pt x="19" y="46"/>
                  </a:lnTo>
                  <a:lnTo>
                    <a:pt x="24" y="39"/>
                  </a:lnTo>
                  <a:lnTo>
                    <a:pt x="34" y="25"/>
                  </a:lnTo>
                  <a:lnTo>
                    <a:pt x="38" y="18"/>
                  </a:lnTo>
                  <a:lnTo>
                    <a:pt x="42" y="11"/>
                  </a:lnTo>
                  <a:lnTo>
                    <a:pt x="42" y="11"/>
                  </a:lnTo>
                  <a:lnTo>
                    <a:pt x="43" y="8"/>
                  </a:lnTo>
                  <a:lnTo>
                    <a:pt x="43"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7" name="Freeform 277"/>
            <p:cNvSpPr/>
            <p:nvPr/>
          </p:nvSpPr>
          <p:spPr bwMode="auto">
            <a:xfrm>
              <a:off x="6159501" y="3525838"/>
              <a:ext cx="30163" cy="38100"/>
            </a:xfrm>
            <a:custGeom>
              <a:avLst/>
              <a:gdLst/>
              <a:ahLst/>
              <a:cxnLst>
                <a:cxn ang="0">
                  <a:pos x="49" y="3"/>
                </a:cxn>
                <a:cxn ang="0">
                  <a:pos x="49" y="3"/>
                </a:cxn>
                <a:cxn ang="0">
                  <a:pos x="33" y="18"/>
                </a:cxn>
                <a:cxn ang="0">
                  <a:pos x="25" y="26"/>
                </a:cxn>
                <a:cxn ang="0">
                  <a:pos x="18" y="36"/>
                </a:cxn>
                <a:cxn ang="0">
                  <a:pos x="18" y="36"/>
                </a:cxn>
                <a:cxn ang="0">
                  <a:pos x="13" y="43"/>
                </a:cxn>
                <a:cxn ang="0">
                  <a:pos x="8" y="50"/>
                </a:cxn>
                <a:cxn ang="0">
                  <a:pos x="4" y="58"/>
                </a:cxn>
                <a:cxn ang="0">
                  <a:pos x="1" y="63"/>
                </a:cxn>
                <a:cxn ang="0">
                  <a:pos x="0" y="67"/>
                </a:cxn>
                <a:cxn ang="0">
                  <a:pos x="0" y="67"/>
                </a:cxn>
                <a:cxn ang="0">
                  <a:pos x="0" y="69"/>
                </a:cxn>
                <a:cxn ang="0">
                  <a:pos x="1" y="71"/>
                </a:cxn>
                <a:cxn ang="0">
                  <a:pos x="4" y="72"/>
                </a:cxn>
                <a:cxn ang="0">
                  <a:pos x="5" y="72"/>
                </a:cxn>
                <a:cxn ang="0">
                  <a:pos x="9" y="71"/>
                </a:cxn>
                <a:cxn ang="0">
                  <a:pos x="10" y="69"/>
                </a:cxn>
                <a:cxn ang="0">
                  <a:pos x="10" y="67"/>
                </a:cxn>
                <a:cxn ang="0">
                  <a:pos x="10" y="67"/>
                </a:cxn>
                <a:cxn ang="0">
                  <a:pos x="12" y="63"/>
                </a:cxn>
                <a:cxn ang="0">
                  <a:pos x="14" y="60"/>
                </a:cxn>
                <a:cxn ang="0">
                  <a:pos x="19" y="53"/>
                </a:cxn>
                <a:cxn ang="0">
                  <a:pos x="19" y="53"/>
                </a:cxn>
                <a:cxn ang="0">
                  <a:pos x="28" y="38"/>
                </a:cxn>
                <a:cxn ang="0">
                  <a:pos x="28" y="38"/>
                </a:cxn>
                <a:cxn ang="0">
                  <a:pos x="35" y="29"/>
                </a:cxn>
                <a:cxn ang="0">
                  <a:pos x="42" y="22"/>
                </a:cxn>
                <a:cxn ang="0">
                  <a:pos x="56" y="9"/>
                </a:cxn>
                <a:cxn ang="0">
                  <a:pos x="56" y="9"/>
                </a:cxn>
                <a:cxn ang="0">
                  <a:pos x="57" y="7"/>
                </a:cxn>
                <a:cxn ang="0">
                  <a:pos x="57" y="6"/>
                </a:cxn>
                <a:cxn ang="0">
                  <a:pos x="57" y="4"/>
                </a:cxn>
                <a:cxn ang="0">
                  <a:pos x="56" y="3"/>
                </a:cxn>
                <a:cxn ang="0">
                  <a:pos x="54" y="1"/>
                </a:cxn>
                <a:cxn ang="0">
                  <a:pos x="53" y="0"/>
                </a:cxn>
                <a:cxn ang="0">
                  <a:pos x="51" y="0"/>
                </a:cxn>
                <a:cxn ang="0">
                  <a:pos x="49" y="3"/>
                </a:cxn>
                <a:cxn ang="0">
                  <a:pos x="49" y="3"/>
                </a:cxn>
              </a:cxnLst>
              <a:rect l="0" t="0" r="r" b="b"/>
              <a:pathLst>
                <a:path w="57" h="72">
                  <a:moveTo>
                    <a:pt x="49" y="3"/>
                  </a:moveTo>
                  <a:lnTo>
                    <a:pt x="49" y="3"/>
                  </a:lnTo>
                  <a:lnTo>
                    <a:pt x="33" y="18"/>
                  </a:lnTo>
                  <a:lnTo>
                    <a:pt x="25" y="26"/>
                  </a:lnTo>
                  <a:lnTo>
                    <a:pt x="18" y="36"/>
                  </a:lnTo>
                  <a:lnTo>
                    <a:pt x="18" y="36"/>
                  </a:lnTo>
                  <a:lnTo>
                    <a:pt x="13" y="43"/>
                  </a:lnTo>
                  <a:lnTo>
                    <a:pt x="8" y="50"/>
                  </a:lnTo>
                  <a:lnTo>
                    <a:pt x="4" y="58"/>
                  </a:lnTo>
                  <a:lnTo>
                    <a:pt x="1" y="63"/>
                  </a:lnTo>
                  <a:lnTo>
                    <a:pt x="0" y="67"/>
                  </a:lnTo>
                  <a:lnTo>
                    <a:pt x="0" y="67"/>
                  </a:lnTo>
                  <a:lnTo>
                    <a:pt x="0" y="69"/>
                  </a:lnTo>
                  <a:lnTo>
                    <a:pt x="1" y="71"/>
                  </a:lnTo>
                  <a:lnTo>
                    <a:pt x="4" y="72"/>
                  </a:lnTo>
                  <a:lnTo>
                    <a:pt x="5" y="72"/>
                  </a:lnTo>
                  <a:lnTo>
                    <a:pt x="9" y="71"/>
                  </a:lnTo>
                  <a:lnTo>
                    <a:pt x="10" y="69"/>
                  </a:lnTo>
                  <a:lnTo>
                    <a:pt x="10" y="67"/>
                  </a:lnTo>
                  <a:lnTo>
                    <a:pt x="10" y="67"/>
                  </a:lnTo>
                  <a:lnTo>
                    <a:pt x="12" y="63"/>
                  </a:lnTo>
                  <a:lnTo>
                    <a:pt x="14" y="60"/>
                  </a:lnTo>
                  <a:lnTo>
                    <a:pt x="19" y="53"/>
                  </a:lnTo>
                  <a:lnTo>
                    <a:pt x="19" y="53"/>
                  </a:lnTo>
                  <a:lnTo>
                    <a:pt x="28" y="38"/>
                  </a:lnTo>
                  <a:lnTo>
                    <a:pt x="28" y="38"/>
                  </a:lnTo>
                  <a:lnTo>
                    <a:pt x="35" y="29"/>
                  </a:lnTo>
                  <a:lnTo>
                    <a:pt x="42" y="22"/>
                  </a:lnTo>
                  <a:lnTo>
                    <a:pt x="56" y="9"/>
                  </a:lnTo>
                  <a:lnTo>
                    <a:pt x="56" y="9"/>
                  </a:lnTo>
                  <a:lnTo>
                    <a:pt x="57" y="7"/>
                  </a:lnTo>
                  <a:lnTo>
                    <a:pt x="57" y="6"/>
                  </a:lnTo>
                  <a:lnTo>
                    <a:pt x="57" y="4"/>
                  </a:lnTo>
                  <a:lnTo>
                    <a:pt x="56" y="3"/>
                  </a:lnTo>
                  <a:lnTo>
                    <a:pt x="54" y="1"/>
                  </a:lnTo>
                  <a:lnTo>
                    <a:pt x="53" y="0"/>
                  </a:lnTo>
                  <a:lnTo>
                    <a:pt x="51" y="0"/>
                  </a:lnTo>
                  <a:lnTo>
                    <a:pt x="49" y="3"/>
                  </a:lnTo>
                  <a:lnTo>
                    <a:pt x="4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8" name="Freeform 278"/>
            <p:cNvSpPr/>
            <p:nvPr/>
          </p:nvSpPr>
          <p:spPr bwMode="auto">
            <a:xfrm>
              <a:off x="6164263" y="3563938"/>
              <a:ext cx="25400" cy="38100"/>
            </a:xfrm>
            <a:custGeom>
              <a:avLst/>
              <a:gdLst/>
              <a:ahLst/>
              <a:cxnLst>
                <a:cxn ang="0">
                  <a:pos x="47" y="3"/>
                </a:cxn>
                <a:cxn ang="0">
                  <a:pos x="47" y="3"/>
                </a:cxn>
                <a:cxn ang="0">
                  <a:pos x="46" y="2"/>
                </a:cxn>
                <a:cxn ang="0">
                  <a:pos x="45" y="1"/>
                </a:cxn>
                <a:cxn ang="0">
                  <a:pos x="43" y="0"/>
                </a:cxn>
                <a:cxn ang="0">
                  <a:pos x="41" y="0"/>
                </a:cxn>
                <a:cxn ang="0">
                  <a:pos x="40" y="1"/>
                </a:cxn>
                <a:cxn ang="0">
                  <a:pos x="39" y="2"/>
                </a:cxn>
                <a:cxn ang="0">
                  <a:pos x="38" y="4"/>
                </a:cxn>
                <a:cxn ang="0">
                  <a:pos x="38" y="6"/>
                </a:cxn>
                <a:cxn ang="0">
                  <a:pos x="38" y="6"/>
                </a:cxn>
                <a:cxn ang="0">
                  <a:pos x="38" y="8"/>
                </a:cxn>
                <a:cxn ang="0">
                  <a:pos x="37" y="10"/>
                </a:cxn>
                <a:cxn ang="0">
                  <a:pos x="33" y="17"/>
                </a:cxn>
                <a:cxn ang="0">
                  <a:pos x="24" y="27"/>
                </a:cxn>
                <a:cxn ang="0">
                  <a:pos x="24" y="27"/>
                </a:cxn>
                <a:cxn ang="0">
                  <a:pos x="11" y="46"/>
                </a:cxn>
                <a:cxn ang="0">
                  <a:pos x="1" y="64"/>
                </a:cxn>
                <a:cxn ang="0">
                  <a:pos x="1" y="64"/>
                </a:cxn>
                <a:cxn ang="0">
                  <a:pos x="0" y="66"/>
                </a:cxn>
                <a:cxn ang="0">
                  <a:pos x="0" y="68"/>
                </a:cxn>
                <a:cxn ang="0">
                  <a:pos x="1" y="69"/>
                </a:cxn>
                <a:cxn ang="0">
                  <a:pos x="3" y="70"/>
                </a:cxn>
                <a:cxn ang="0">
                  <a:pos x="4" y="71"/>
                </a:cxn>
                <a:cxn ang="0">
                  <a:pos x="6" y="71"/>
                </a:cxn>
                <a:cxn ang="0">
                  <a:pos x="7" y="70"/>
                </a:cxn>
                <a:cxn ang="0">
                  <a:pos x="9" y="69"/>
                </a:cxn>
                <a:cxn ang="0">
                  <a:pos x="9" y="69"/>
                </a:cxn>
                <a:cxn ang="0">
                  <a:pos x="15" y="58"/>
                </a:cxn>
                <a:cxn ang="0">
                  <a:pos x="21" y="48"/>
                </a:cxn>
                <a:cxn ang="0">
                  <a:pos x="29" y="37"/>
                </a:cxn>
                <a:cxn ang="0">
                  <a:pos x="36" y="27"/>
                </a:cxn>
                <a:cxn ang="0">
                  <a:pos x="36" y="27"/>
                </a:cxn>
                <a:cxn ang="0">
                  <a:pos x="39" y="22"/>
                </a:cxn>
                <a:cxn ang="0">
                  <a:pos x="44" y="17"/>
                </a:cxn>
                <a:cxn ang="0">
                  <a:pos x="46" y="10"/>
                </a:cxn>
                <a:cxn ang="0">
                  <a:pos x="47" y="7"/>
                </a:cxn>
                <a:cxn ang="0">
                  <a:pos x="47" y="3"/>
                </a:cxn>
                <a:cxn ang="0">
                  <a:pos x="47" y="3"/>
                </a:cxn>
              </a:cxnLst>
              <a:rect l="0" t="0" r="r" b="b"/>
              <a:pathLst>
                <a:path w="47" h="71">
                  <a:moveTo>
                    <a:pt x="47" y="3"/>
                  </a:moveTo>
                  <a:lnTo>
                    <a:pt x="47" y="3"/>
                  </a:lnTo>
                  <a:lnTo>
                    <a:pt x="46" y="2"/>
                  </a:lnTo>
                  <a:lnTo>
                    <a:pt x="45" y="1"/>
                  </a:lnTo>
                  <a:lnTo>
                    <a:pt x="43" y="0"/>
                  </a:lnTo>
                  <a:lnTo>
                    <a:pt x="41" y="0"/>
                  </a:lnTo>
                  <a:lnTo>
                    <a:pt x="40" y="1"/>
                  </a:lnTo>
                  <a:lnTo>
                    <a:pt x="39" y="2"/>
                  </a:lnTo>
                  <a:lnTo>
                    <a:pt x="38" y="4"/>
                  </a:lnTo>
                  <a:lnTo>
                    <a:pt x="38" y="6"/>
                  </a:lnTo>
                  <a:lnTo>
                    <a:pt x="38" y="6"/>
                  </a:lnTo>
                  <a:lnTo>
                    <a:pt x="38" y="8"/>
                  </a:lnTo>
                  <a:lnTo>
                    <a:pt x="37" y="10"/>
                  </a:lnTo>
                  <a:lnTo>
                    <a:pt x="33" y="17"/>
                  </a:lnTo>
                  <a:lnTo>
                    <a:pt x="24" y="27"/>
                  </a:lnTo>
                  <a:lnTo>
                    <a:pt x="24" y="27"/>
                  </a:lnTo>
                  <a:lnTo>
                    <a:pt x="11" y="46"/>
                  </a:lnTo>
                  <a:lnTo>
                    <a:pt x="1" y="64"/>
                  </a:lnTo>
                  <a:lnTo>
                    <a:pt x="1" y="64"/>
                  </a:lnTo>
                  <a:lnTo>
                    <a:pt x="0" y="66"/>
                  </a:lnTo>
                  <a:lnTo>
                    <a:pt x="0" y="68"/>
                  </a:lnTo>
                  <a:lnTo>
                    <a:pt x="1" y="69"/>
                  </a:lnTo>
                  <a:lnTo>
                    <a:pt x="3" y="70"/>
                  </a:lnTo>
                  <a:lnTo>
                    <a:pt x="4" y="71"/>
                  </a:lnTo>
                  <a:lnTo>
                    <a:pt x="6" y="71"/>
                  </a:lnTo>
                  <a:lnTo>
                    <a:pt x="7" y="70"/>
                  </a:lnTo>
                  <a:lnTo>
                    <a:pt x="9" y="69"/>
                  </a:lnTo>
                  <a:lnTo>
                    <a:pt x="9" y="69"/>
                  </a:lnTo>
                  <a:lnTo>
                    <a:pt x="15" y="58"/>
                  </a:lnTo>
                  <a:lnTo>
                    <a:pt x="21" y="48"/>
                  </a:lnTo>
                  <a:lnTo>
                    <a:pt x="29" y="37"/>
                  </a:lnTo>
                  <a:lnTo>
                    <a:pt x="36" y="27"/>
                  </a:lnTo>
                  <a:lnTo>
                    <a:pt x="36" y="27"/>
                  </a:lnTo>
                  <a:lnTo>
                    <a:pt x="39" y="22"/>
                  </a:lnTo>
                  <a:lnTo>
                    <a:pt x="44" y="17"/>
                  </a:lnTo>
                  <a:lnTo>
                    <a:pt x="46" y="10"/>
                  </a:lnTo>
                  <a:lnTo>
                    <a:pt x="47" y="7"/>
                  </a:lnTo>
                  <a:lnTo>
                    <a:pt x="47" y="3"/>
                  </a:lnTo>
                  <a:lnTo>
                    <a:pt x="4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9" name="Freeform 279"/>
            <p:cNvSpPr/>
            <p:nvPr/>
          </p:nvSpPr>
          <p:spPr bwMode="auto">
            <a:xfrm>
              <a:off x="6162676" y="3609976"/>
              <a:ext cx="30163" cy="34925"/>
            </a:xfrm>
            <a:custGeom>
              <a:avLst/>
              <a:gdLst/>
              <a:ahLst/>
              <a:cxnLst>
                <a:cxn ang="0">
                  <a:pos x="48" y="1"/>
                </a:cxn>
                <a:cxn ang="0">
                  <a:pos x="48" y="1"/>
                </a:cxn>
                <a:cxn ang="0">
                  <a:pos x="36" y="15"/>
                </a:cxn>
                <a:cxn ang="0">
                  <a:pos x="25" y="29"/>
                </a:cxn>
                <a:cxn ang="0">
                  <a:pos x="13" y="43"/>
                </a:cxn>
                <a:cxn ang="0">
                  <a:pos x="1" y="56"/>
                </a:cxn>
                <a:cxn ang="0">
                  <a:pos x="1" y="56"/>
                </a:cxn>
                <a:cxn ang="0">
                  <a:pos x="0" y="58"/>
                </a:cxn>
                <a:cxn ang="0">
                  <a:pos x="0" y="59"/>
                </a:cxn>
                <a:cxn ang="0">
                  <a:pos x="0" y="61"/>
                </a:cxn>
                <a:cxn ang="0">
                  <a:pos x="1" y="62"/>
                </a:cxn>
                <a:cxn ang="0">
                  <a:pos x="3" y="63"/>
                </a:cxn>
                <a:cxn ang="0">
                  <a:pos x="4" y="64"/>
                </a:cxn>
                <a:cxn ang="0">
                  <a:pos x="6" y="64"/>
                </a:cxn>
                <a:cxn ang="0">
                  <a:pos x="8" y="63"/>
                </a:cxn>
                <a:cxn ang="0">
                  <a:pos x="8" y="63"/>
                </a:cxn>
                <a:cxn ang="0">
                  <a:pos x="19" y="50"/>
                </a:cxn>
                <a:cxn ang="0">
                  <a:pos x="32" y="35"/>
                </a:cxn>
                <a:cxn ang="0">
                  <a:pos x="43" y="22"/>
                </a:cxn>
                <a:cxn ang="0">
                  <a:pos x="55" y="8"/>
                </a:cxn>
                <a:cxn ang="0">
                  <a:pos x="55" y="8"/>
                </a:cxn>
                <a:cxn ang="0">
                  <a:pos x="57" y="6"/>
                </a:cxn>
                <a:cxn ang="0">
                  <a:pos x="57" y="4"/>
                </a:cxn>
                <a:cxn ang="0">
                  <a:pos x="56" y="3"/>
                </a:cxn>
                <a:cxn ang="0">
                  <a:pos x="55" y="1"/>
                </a:cxn>
                <a:cxn ang="0">
                  <a:pos x="54" y="0"/>
                </a:cxn>
                <a:cxn ang="0">
                  <a:pos x="51" y="0"/>
                </a:cxn>
                <a:cxn ang="0">
                  <a:pos x="50" y="0"/>
                </a:cxn>
                <a:cxn ang="0">
                  <a:pos x="48" y="1"/>
                </a:cxn>
                <a:cxn ang="0">
                  <a:pos x="48" y="1"/>
                </a:cxn>
              </a:cxnLst>
              <a:rect l="0" t="0" r="r" b="b"/>
              <a:pathLst>
                <a:path w="57" h="64">
                  <a:moveTo>
                    <a:pt x="48" y="1"/>
                  </a:moveTo>
                  <a:lnTo>
                    <a:pt x="48" y="1"/>
                  </a:lnTo>
                  <a:lnTo>
                    <a:pt x="36" y="15"/>
                  </a:lnTo>
                  <a:lnTo>
                    <a:pt x="25" y="29"/>
                  </a:lnTo>
                  <a:lnTo>
                    <a:pt x="13" y="43"/>
                  </a:lnTo>
                  <a:lnTo>
                    <a:pt x="1" y="56"/>
                  </a:lnTo>
                  <a:lnTo>
                    <a:pt x="1" y="56"/>
                  </a:lnTo>
                  <a:lnTo>
                    <a:pt x="0" y="58"/>
                  </a:lnTo>
                  <a:lnTo>
                    <a:pt x="0" y="59"/>
                  </a:lnTo>
                  <a:lnTo>
                    <a:pt x="0" y="61"/>
                  </a:lnTo>
                  <a:lnTo>
                    <a:pt x="1" y="62"/>
                  </a:lnTo>
                  <a:lnTo>
                    <a:pt x="3" y="63"/>
                  </a:lnTo>
                  <a:lnTo>
                    <a:pt x="4" y="64"/>
                  </a:lnTo>
                  <a:lnTo>
                    <a:pt x="6" y="64"/>
                  </a:lnTo>
                  <a:lnTo>
                    <a:pt x="8" y="63"/>
                  </a:lnTo>
                  <a:lnTo>
                    <a:pt x="8" y="63"/>
                  </a:lnTo>
                  <a:lnTo>
                    <a:pt x="19" y="50"/>
                  </a:lnTo>
                  <a:lnTo>
                    <a:pt x="32" y="35"/>
                  </a:lnTo>
                  <a:lnTo>
                    <a:pt x="43" y="22"/>
                  </a:lnTo>
                  <a:lnTo>
                    <a:pt x="55" y="8"/>
                  </a:lnTo>
                  <a:lnTo>
                    <a:pt x="55" y="8"/>
                  </a:lnTo>
                  <a:lnTo>
                    <a:pt x="57" y="6"/>
                  </a:lnTo>
                  <a:lnTo>
                    <a:pt x="57" y="4"/>
                  </a:lnTo>
                  <a:lnTo>
                    <a:pt x="56" y="3"/>
                  </a:lnTo>
                  <a:lnTo>
                    <a:pt x="55" y="1"/>
                  </a:lnTo>
                  <a:lnTo>
                    <a:pt x="54" y="0"/>
                  </a:lnTo>
                  <a:lnTo>
                    <a:pt x="51" y="0"/>
                  </a:lnTo>
                  <a:lnTo>
                    <a:pt x="50" y="0"/>
                  </a:lnTo>
                  <a:lnTo>
                    <a:pt x="48" y="1"/>
                  </a:lnTo>
                  <a:lnTo>
                    <a:pt x="4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0" name="Freeform 280"/>
            <p:cNvSpPr/>
            <p:nvPr/>
          </p:nvSpPr>
          <p:spPr bwMode="auto">
            <a:xfrm>
              <a:off x="6167438" y="3644901"/>
              <a:ext cx="28575" cy="36513"/>
            </a:xfrm>
            <a:custGeom>
              <a:avLst/>
              <a:gdLst/>
              <a:ahLst/>
              <a:cxnLst>
                <a:cxn ang="0">
                  <a:pos x="48" y="1"/>
                </a:cxn>
                <a:cxn ang="0">
                  <a:pos x="48" y="1"/>
                </a:cxn>
                <a:cxn ang="0">
                  <a:pos x="39" y="7"/>
                </a:cxn>
                <a:cxn ang="0">
                  <a:pos x="32" y="13"/>
                </a:cxn>
                <a:cxn ang="0">
                  <a:pos x="26" y="20"/>
                </a:cxn>
                <a:cxn ang="0">
                  <a:pos x="20" y="27"/>
                </a:cxn>
                <a:cxn ang="0">
                  <a:pos x="9" y="44"/>
                </a:cxn>
                <a:cxn ang="0">
                  <a:pos x="0" y="61"/>
                </a:cxn>
                <a:cxn ang="0">
                  <a:pos x="0" y="61"/>
                </a:cxn>
                <a:cxn ang="0">
                  <a:pos x="0" y="62"/>
                </a:cxn>
                <a:cxn ang="0">
                  <a:pos x="0" y="64"/>
                </a:cxn>
                <a:cxn ang="0">
                  <a:pos x="1" y="66"/>
                </a:cxn>
                <a:cxn ang="0">
                  <a:pos x="2" y="67"/>
                </a:cxn>
                <a:cxn ang="0">
                  <a:pos x="4" y="67"/>
                </a:cxn>
                <a:cxn ang="0">
                  <a:pos x="5" y="67"/>
                </a:cxn>
                <a:cxn ang="0">
                  <a:pos x="7" y="67"/>
                </a:cxn>
                <a:cxn ang="0">
                  <a:pos x="8" y="65"/>
                </a:cxn>
                <a:cxn ang="0">
                  <a:pos x="8" y="65"/>
                </a:cxn>
                <a:cxn ang="0">
                  <a:pos x="18" y="49"/>
                </a:cxn>
                <a:cxn ang="0">
                  <a:pos x="27" y="35"/>
                </a:cxn>
                <a:cxn ang="0">
                  <a:pos x="32" y="27"/>
                </a:cxn>
                <a:cxn ang="0">
                  <a:pos x="37" y="20"/>
                </a:cxn>
                <a:cxn ang="0">
                  <a:pos x="44" y="15"/>
                </a:cxn>
                <a:cxn ang="0">
                  <a:pos x="52" y="10"/>
                </a:cxn>
                <a:cxn ang="0">
                  <a:pos x="52" y="10"/>
                </a:cxn>
                <a:cxn ang="0">
                  <a:pos x="54" y="8"/>
                </a:cxn>
                <a:cxn ang="0">
                  <a:pos x="54" y="7"/>
                </a:cxn>
                <a:cxn ang="0">
                  <a:pos x="54" y="5"/>
                </a:cxn>
                <a:cxn ang="0">
                  <a:pos x="54" y="4"/>
                </a:cxn>
                <a:cxn ang="0">
                  <a:pos x="53" y="1"/>
                </a:cxn>
                <a:cxn ang="0">
                  <a:pos x="51" y="0"/>
                </a:cxn>
                <a:cxn ang="0">
                  <a:pos x="49" y="0"/>
                </a:cxn>
                <a:cxn ang="0">
                  <a:pos x="48" y="1"/>
                </a:cxn>
                <a:cxn ang="0">
                  <a:pos x="48" y="1"/>
                </a:cxn>
              </a:cxnLst>
              <a:rect l="0" t="0" r="r" b="b"/>
              <a:pathLst>
                <a:path w="54" h="67">
                  <a:moveTo>
                    <a:pt x="48" y="1"/>
                  </a:moveTo>
                  <a:lnTo>
                    <a:pt x="48" y="1"/>
                  </a:lnTo>
                  <a:lnTo>
                    <a:pt x="39" y="7"/>
                  </a:lnTo>
                  <a:lnTo>
                    <a:pt x="32" y="13"/>
                  </a:lnTo>
                  <a:lnTo>
                    <a:pt x="26" y="20"/>
                  </a:lnTo>
                  <a:lnTo>
                    <a:pt x="20" y="27"/>
                  </a:lnTo>
                  <a:lnTo>
                    <a:pt x="9" y="44"/>
                  </a:lnTo>
                  <a:lnTo>
                    <a:pt x="0" y="61"/>
                  </a:lnTo>
                  <a:lnTo>
                    <a:pt x="0" y="61"/>
                  </a:lnTo>
                  <a:lnTo>
                    <a:pt x="0" y="62"/>
                  </a:lnTo>
                  <a:lnTo>
                    <a:pt x="0" y="64"/>
                  </a:lnTo>
                  <a:lnTo>
                    <a:pt x="1" y="66"/>
                  </a:lnTo>
                  <a:lnTo>
                    <a:pt x="2" y="67"/>
                  </a:lnTo>
                  <a:lnTo>
                    <a:pt x="4" y="67"/>
                  </a:lnTo>
                  <a:lnTo>
                    <a:pt x="5" y="67"/>
                  </a:lnTo>
                  <a:lnTo>
                    <a:pt x="7" y="67"/>
                  </a:lnTo>
                  <a:lnTo>
                    <a:pt x="8" y="65"/>
                  </a:lnTo>
                  <a:lnTo>
                    <a:pt x="8" y="65"/>
                  </a:lnTo>
                  <a:lnTo>
                    <a:pt x="18" y="49"/>
                  </a:lnTo>
                  <a:lnTo>
                    <a:pt x="27" y="35"/>
                  </a:lnTo>
                  <a:lnTo>
                    <a:pt x="32" y="27"/>
                  </a:lnTo>
                  <a:lnTo>
                    <a:pt x="37" y="20"/>
                  </a:lnTo>
                  <a:lnTo>
                    <a:pt x="44" y="15"/>
                  </a:lnTo>
                  <a:lnTo>
                    <a:pt x="52" y="10"/>
                  </a:lnTo>
                  <a:lnTo>
                    <a:pt x="52" y="10"/>
                  </a:lnTo>
                  <a:lnTo>
                    <a:pt x="54" y="8"/>
                  </a:lnTo>
                  <a:lnTo>
                    <a:pt x="54" y="7"/>
                  </a:lnTo>
                  <a:lnTo>
                    <a:pt x="54" y="5"/>
                  </a:lnTo>
                  <a:lnTo>
                    <a:pt x="54" y="4"/>
                  </a:lnTo>
                  <a:lnTo>
                    <a:pt x="53" y="1"/>
                  </a:lnTo>
                  <a:lnTo>
                    <a:pt x="51" y="0"/>
                  </a:lnTo>
                  <a:lnTo>
                    <a:pt x="49" y="0"/>
                  </a:lnTo>
                  <a:lnTo>
                    <a:pt x="48" y="1"/>
                  </a:lnTo>
                  <a:lnTo>
                    <a:pt x="4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1" name="Freeform 281"/>
            <p:cNvSpPr/>
            <p:nvPr/>
          </p:nvSpPr>
          <p:spPr bwMode="auto">
            <a:xfrm>
              <a:off x="6169026" y="3675063"/>
              <a:ext cx="28575" cy="38100"/>
            </a:xfrm>
            <a:custGeom>
              <a:avLst/>
              <a:gdLst/>
              <a:ahLst/>
              <a:cxnLst>
                <a:cxn ang="0">
                  <a:pos x="47" y="2"/>
                </a:cxn>
                <a:cxn ang="0">
                  <a:pos x="47" y="2"/>
                </a:cxn>
                <a:cxn ang="0">
                  <a:pos x="33" y="17"/>
                </a:cxn>
                <a:cxn ang="0">
                  <a:pos x="22" y="32"/>
                </a:cxn>
                <a:cxn ang="0">
                  <a:pos x="10" y="48"/>
                </a:cxn>
                <a:cxn ang="0">
                  <a:pos x="1" y="65"/>
                </a:cxn>
                <a:cxn ang="0">
                  <a:pos x="1" y="65"/>
                </a:cxn>
                <a:cxn ang="0">
                  <a:pos x="0" y="67"/>
                </a:cxn>
                <a:cxn ang="0">
                  <a:pos x="1" y="69"/>
                </a:cxn>
                <a:cxn ang="0">
                  <a:pos x="2" y="70"/>
                </a:cxn>
                <a:cxn ang="0">
                  <a:pos x="3" y="72"/>
                </a:cxn>
                <a:cxn ang="0">
                  <a:pos x="4" y="72"/>
                </a:cxn>
                <a:cxn ang="0">
                  <a:pos x="6" y="72"/>
                </a:cxn>
                <a:cxn ang="0">
                  <a:pos x="8" y="71"/>
                </a:cxn>
                <a:cxn ang="0">
                  <a:pos x="9" y="70"/>
                </a:cxn>
                <a:cxn ang="0">
                  <a:pos x="9" y="70"/>
                </a:cxn>
                <a:cxn ang="0">
                  <a:pos x="19" y="53"/>
                </a:cxn>
                <a:cxn ang="0">
                  <a:pos x="29" y="38"/>
                </a:cxn>
                <a:cxn ang="0">
                  <a:pos x="40" y="23"/>
                </a:cxn>
                <a:cxn ang="0">
                  <a:pos x="54" y="9"/>
                </a:cxn>
                <a:cxn ang="0">
                  <a:pos x="54" y="9"/>
                </a:cxn>
                <a:cxn ang="0">
                  <a:pos x="55" y="7"/>
                </a:cxn>
                <a:cxn ang="0">
                  <a:pos x="55" y="6"/>
                </a:cxn>
                <a:cxn ang="0">
                  <a:pos x="55" y="4"/>
                </a:cxn>
                <a:cxn ang="0">
                  <a:pos x="54" y="2"/>
                </a:cxn>
                <a:cxn ang="0">
                  <a:pos x="52" y="1"/>
                </a:cxn>
                <a:cxn ang="0">
                  <a:pos x="51" y="0"/>
                </a:cxn>
                <a:cxn ang="0">
                  <a:pos x="49" y="1"/>
                </a:cxn>
                <a:cxn ang="0">
                  <a:pos x="47" y="2"/>
                </a:cxn>
                <a:cxn ang="0">
                  <a:pos x="47" y="2"/>
                </a:cxn>
              </a:cxnLst>
              <a:rect l="0" t="0" r="r" b="b"/>
              <a:pathLst>
                <a:path w="55" h="72">
                  <a:moveTo>
                    <a:pt x="47" y="2"/>
                  </a:moveTo>
                  <a:lnTo>
                    <a:pt x="47" y="2"/>
                  </a:lnTo>
                  <a:lnTo>
                    <a:pt x="33" y="17"/>
                  </a:lnTo>
                  <a:lnTo>
                    <a:pt x="22" y="32"/>
                  </a:lnTo>
                  <a:lnTo>
                    <a:pt x="10" y="48"/>
                  </a:lnTo>
                  <a:lnTo>
                    <a:pt x="1" y="65"/>
                  </a:lnTo>
                  <a:lnTo>
                    <a:pt x="1" y="65"/>
                  </a:lnTo>
                  <a:lnTo>
                    <a:pt x="0" y="67"/>
                  </a:lnTo>
                  <a:lnTo>
                    <a:pt x="1" y="69"/>
                  </a:lnTo>
                  <a:lnTo>
                    <a:pt x="2" y="70"/>
                  </a:lnTo>
                  <a:lnTo>
                    <a:pt x="3" y="72"/>
                  </a:lnTo>
                  <a:lnTo>
                    <a:pt x="4" y="72"/>
                  </a:lnTo>
                  <a:lnTo>
                    <a:pt x="6" y="72"/>
                  </a:lnTo>
                  <a:lnTo>
                    <a:pt x="8" y="71"/>
                  </a:lnTo>
                  <a:lnTo>
                    <a:pt x="9" y="70"/>
                  </a:lnTo>
                  <a:lnTo>
                    <a:pt x="9" y="70"/>
                  </a:lnTo>
                  <a:lnTo>
                    <a:pt x="19" y="53"/>
                  </a:lnTo>
                  <a:lnTo>
                    <a:pt x="29" y="38"/>
                  </a:lnTo>
                  <a:lnTo>
                    <a:pt x="40" y="23"/>
                  </a:lnTo>
                  <a:lnTo>
                    <a:pt x="54" y="9"/>
                  </a:lnTo>
                  <a:lnTo>
                    <a:pt x="54" y="9"/>
                  </a:lnTo>
                  <a:lnTo>
                    <a:pt x="55" y="7"/>
                  </a:lnTo>
                  <a:lnTo>
                    <a:pt x="55" y="6"/>
                  </a:lnTo>
                  <a:lnTo>
                    <a:pt x="55" y="4"/>
                  </a:lnTo>
                  <a:lnTo>
                    <a:pt x="54" y="2"/>
                  </a:lnTo>
                  <a:lnTo>
                    <a:pt x="52" y="1"/>
                  </a:lnTo>
                  <a:lnTo>
                    <a:pt x="51" y="0"/>
                  </a:lnTo>
                  <a:lnTo>
                    <a:pt x="49" y="1"/>
                  </a:lnTo>
                  <a:lnTo>
                    <a:pt x="47" y="2"/>
                  </a:lnTo>
                  <a:lnTo>
                    <a:pt x="4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2" name="Freeform 282"/>
            <p:cNvSpPr/>
            <p:nvPr/>
          </p:nvSpPr>
          <p:spPr bwMode="auto">
            <a:xfrm>
              <a:off x="6181726" y="3694113"/>
              <a:ext cx="28575" cy="39688"/>
            </a:xfrm>
            <a:custGeom>
              <a:avLst/>
              <a:gdLst/>
              <a:ahLst/>
              <a:cxnLst>
                <a:cxn ang="0">
                  <a:pos x="47" y="1"/>
                </a:cxn>
                <a:cxn ang="0">
                  <a:pos x="47" y="1"/>
                </a:cxn>
                <a:cxn ang="0">
                  <a:pos x="39" y="7"/>
                </a:cxn>
                <a:cxn ang="0">
                  <a:pos x="32" y="14"/>
                </a:cxn>
                <a:cxn ang="0">
                  <a:pos x="25" y="22"/>
                </a:cxn>
                <a:cxn ang="0">
                  <a:pos x="19" y="32"/>
                </a:cxn>
                <a:cxn ang="0">
                  <a:pos x="12" y="40"/>
                </a:cxn>
                <a:cxn ang="0">
                  <a:pos x="7" y="49"/>
                </a:cxn>
                <a:cxn ang="0">
                  <a:pos x="3" y="60"/>
                </a:cxn>
                <a:cxn ang="0">
                  <a:pos x="0" y="69"/>
                </a:cxn>
                <a:cxn ang="0">
                  <a:pos x="0" y="69"/>
                </a:cxn>
                <a:cxn ang="0">
                  <a:pos x="0" y="71"/>
                </a:cxn>
                <a:cxn ang="0">
                  <a:pos x="1" y="73"/>
                </a:cxn>
                <a:cxn ang="0">
                  <a:pos x="2" y="74"/>
                </a:cxn>
                <a:cxn ang="0">
                  <a:pos x="4" y="75"/>
                </a:cxn>
                <a:cxn ang="0">
                  <a:pos x="5" y="75"/>
                </a:cxn>
                <a:cxn ang="0">
                  <a:pos x="7" y="74"/>
                </a:cxn>
                <a:cxn ang="0">
                  <a:pos x="8" y="73"/>
                </a:cxn>
                <a:cxn ang="0">
                  <a:pos x="9" y="71"/>
                </a:cxn>
                <a:cxn ang="0">
                  <a:pos x="9" y="71"/>
                </a:cxn>
                <a:cxn ang="0">
                  <a:pos x="12" y="63"/>
                </a:cxn>
                <a:cxn ang="0">
                  <a:pos x="16" y="54"/>
                </a:cxn>
                <a:cxn ang="0">
                  <a:pos x="21" y="45"/>
                </a:cxn>
                <a:cxn ang="0">
                  <a:pos x="27" y="36"/>
                </a:cxn>
                <a:cxn ang="0">
                  <a:pos x="33" y="28"/>
                </a:cxn>
                <a:cxn ang="0">
                  <a:pos x="39" y="20"/>
                </a:cxn>
                <a:cxn ang="0">
                  <a:pos x="54" y="7"/>
                </a:cxn>
                <a:cxn ang="0">
                  <a:pos x="54" y="7"/>
                </a:cxn>
                <a:cxn ang="0">
                  <a:pos x="55" y="6"/>
                </a:cxn>
                <a:cxn ang="0">
                  <a:pos x="55" y="4"/>
                </a:cxn>
                <a:cxn ang="0">
                  <a:pos x="55" y="3"/>
                </a:cxn>
                <a:cxn ang="0">
                  <a:pos x="54" y="1"/>
                </a:cxn>
                <a:cxn ang="0">
                  <a:pos x="51" y="0"/>
                </a:cxn>
                <a:cxn ang="0">
                  <a:pos x="49" y="0"/>
                </a:cxn>
                <a:cxn ang="0">
                  <a:pos x="47" y="1"/>
                </a:cxn>
                <a:cxn ang="0">
                  <a:pos x="47" y="1"/>
                </a:cxn>
              </a:cxnLst>
              <a:rect l="0" t="0" r="r" b="b"/>
              <a:pathLst>
                <a:path w="55" h="75">
                  <a:moveTo>
                    <a:pt x="47" y="1"/>
                  </a:moveTo>
                  <a:lnTo>
                    <a:pt x="47" y="1"/>
                  </a:lnTo>
                  <a:lnTo>
                    <a:pt x="39" y="7"/>
                  </a:lnTo>
                  <a:lnTo>
                    <a:pt x="32" y="14"/>
                  </a:lnTo>
                  <a:lnTo>
                    <a:pt x="25" y="22"/>
                  </a:lnTo>
                  <a:lnTo>
                    <a:pt x="19" y="32"/>
                  </a:lnTo>
                  <a:lnTo>
                    <a:pt x="12" y="40"/>
                  </a:lnTo>
                  <a:lnTo>
                    <a:pt x="7" y="49"/>
                  </a:lnTo>
                  <a:lnTo>
                    <a:pt x="3" y="60"/>
                  </a:lnTo>
                  <a:lnTo>
                    <a:pt x="0" y="69"/>
                  </a:lnTo>
                  <a:lnTo>
                    <a:pt x="0" y="69"/>
                  </a:lnTo>
                  <a:lnTo>
                    <a:pt x="0" y="71"/>
                  </a:lnTo>
                  <a:lnTo>
                    <a:pt x="1" y="73"/>
                  </a:lnTo>
                  <a:lnTo>
                    <a:pt x="2" y="74"/>
                  </a:lnTo>
                  <a:lnTo>
                    <a:pt x="4" y="75"/>
                  </a:lnTo>
                  <a:lnTo>
                    <a:pt x="5" y="75"/>
                  </a:lnTo>
                  <a:lnTo>
                    <a:pt x="7" y="74"/>
                  </a:lnTo>
                  <a:lnTo>
                    <a:pt x="8" y="73"/>
                  </a:lnTo>
                  <a:lnTo>
                    <a:pt x="9" y="71"/>
                  </a:lnTo>
                  <a:lnTo>
                    <a:pt x="9" y="71"/>
                  </a:lnTo>
                  <a:lnTo>
                    <a:pt x="12" y="63"/>
                  </a:lnTo>
                  <a:lnTo>
                    <a:pt x="16" y="54"/>
                  </a:lnTo>
                  <a:lnTo>
                    <a:pt x="21" y="45"/>
                  </a:lnTo>
                  <a:lnTo>
                    <a:pt x="27" y="36"/>
                  </a:lnTo>
                  <a:lnTo>
                    <a:pt x="33" y="28"/>
                  </a:lnTo>
                  <a:lnTo>
                    <a:pt x="39" y="20"/>
                  </a:lnTo>
                  <a:lnTo>
                    <a:pt x="54" y="7"/>
                  </a:lnTo>
                  <a:lnTo>
                    <a:pt x="54" y="7"/>
                  </a:lnTo>
                  <a:lnTo>
                    <a:pt x="55" y="6"/>
                  </a:lnTo>
                  <a:lnTo>
                    <a:pt x="55" y="4"/>
                  </a:lnTo>
                  <a:lnTo>
                    <a:pt x="55" y="3"/>
                  </a:lnTo>
                  <a:lnTo>
                    <a:pt x="54" y="1"/>
                  </a:lnTo>
                  <a:lnTo>
                    <a:pt x="51" y="0"/>
                  </a:lnTo>
                  <a:lnTo>
                    <a:pt x="49" y="0"/>
                  </a:lnTo>
                  <a:lnTo>
                    <a:pt x="47" y="1"/>
                  </a:lnTo>
                  <a:lnTo>
                    <a:pt x="4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3" name="Freeform 283"/>
            <p:cNvSpPr/>
            <p:nvPr/>
          </p:nvSpPr>
          <p:spPr bwMode="auto">
            <a:xfrm>
              <a:off x="6210301" y="3708401"/>
              <a:ext cx="22225" cy="30163"/>
            </a:xfrm>
            <a:custGeom>
              <a:avLst/>
              <a:gdLst/>
              <a:ahLst/>
              <a:cxnLst>
                <a:cxn ang="0">
                  <a:pos x="34" y="1"/>
                </a:cxn>
                <a:cxn ang="0">
                  <a:pos x="34" y="1"/>
                </a:cxn>
                <a:cxn ang="0">
                  <a:pos x="24" y="11"/>
                </a:cxn>
                <a:cxn ang="0">
                  <a:pos x="13" y="23"/>
                </a:cxn>
                <a:cxn ang="0">
                  <a:pos x="9" y="30"/>
                </a:cxn>
                <a:cxn ang="0">
                  <a:pos x="5" y="36"/>
                </a:cxn>
                <a:cxn ang="0">
                  <a:pos x="2" y="43"/>
                </a:cxn>
                <a:cxn ang="0">
                  <a:pos x="0" y="50"/>
                </a:cxn>
                <a:cxn ang="0">
                  <a:pos x="0" y="50"/>
                </a:cxn>
                <a:cxn ang="0">
                  <a:pos x="0" y="52"/>
                </a:cxn>
                <a:cxn ang="0">
                  <a:pos x="1" y="55"/>
                </a:cxn>
                <a:cxn ang="0">
                  <a:pos x="2" y="56"/>
                </a:cxn>
                <a:cxn ang="0">
                  <a:pos x="3" y="57"/>
                </a:cxn>
                <a:cxn ang="0">
                  <a:pos x="5" y="57"/>
                </a:cxn>
                <a:cxn ang="0">
                  <a:pos x="7" y="56"/>
                </a:cxn>
                <a:cxn ang="0">
                  <a:pos x="8" y="55"/>
                </a:cxn>
                <a:cxn ang="0">
                  <a:pos x="9" y="53"/>
                </a:cxn>
                <a:cxn ang="0">
                  <a:pos x="9" y="53"/>
                </a:cxn>
                <a:cxn ang="0">
                  <a:pos x="11" y="46"/>
                </a:cxn>
                <a:cxn ang="0">
                  <a:pos x="14" y="40"/>
                </a:cxn>
                <a:cxn ang="0">
                  <a:pos x="22" y="28"/>
                </a:cxn>
                <a:cxn ang="0">
                  <a:pos x="31" y="17"/>
                </a:cxn>
                <a:cxn ang="0">
                  <a:pos x="41" y="8"/>
                </a:cxn>
                <a:cxn ang="0">
                  <a:pos x="41" y="8"/>
                </a:cxn>
                <a:cxn ang="0">
                  <a:pos x="42" y="6"/>
                </a:cxn>
                <a:cxn ang="0">
                  <a:pos x="42" y="5"/>
                </a:cxn>
                <a:cxn ang="0">
                  <a:pos x="42" y="3"/>
                </a:cxn>
                <a:cxn ang="0">
                  <a:pos x="41" y="2"/>
                </a:cxn>
                <a:cxn ang="0">
                  <a:pos x="38" y="0"/>
                </a:cxn>
                <a:cxn ang="0">
                  <a:pos x="36" y="0"/>
                </a:cxn>
                <a:cxn ang="0">
                  <a:pos x="34" y="1"/>
                </a:cxn>
                <a:cxn ang="0">
                  <a:pos x="34" y="1"/>
                </a:cxn>
              </a:cxnLst>
              <a:rect l="0" t="0" r="r" b="b"/>
              <a:pathLst>
                <a:path w="42" h="57">
                  <a:moveTo>
                    <a:pt x="34" y="1"/>
                  </a:moveTo>
                  <a:lnTo>
                    <a:pt x="34" y="1"/>
                  </a:lnTo>
                  <a:lnTo>
                    <a:pt x="24" y="11"/>
                  </a:lnTo>
                  <a:lnTo>
                    <a:pt x="13" y="23"/>
                  </a:lnTo>
                  <a:lnTo>
                    <a:pt x="9" y="30"/>
                  </a:lnTo>
                  <a:lnTo>
                    <a:pt x="5" y="36"/>
                  </a:lnTo>
                  <a:lnTo>
                    <a:pt x="2" y="43"/>
                  </a:lnTo>
                  <a:lnTo>
                    <a:pt x="0" y="50"/>
                  </a:lnTo>
                  <a:lnTo>
                    <a:pt x="0" y="50"/>
                  </a:lnTo>
                  <a:lnTo>
                    <a:pt x="0" y="52"/>
                  </a:lnTo>
                  <a:lnTo>
                    <a:pt x="1" y="55"/>
                  </a:lnTo>
                  <a:lnTo>
                    <a:pt x="2" y="56"/>
                  </a:lnTo>
                  <a:lnTo>
                    <a:pt x="3" y="57"/>
                  </a:lnTo>
                  <a:lnTo>
                    <a:pt x="5" y="57"/>
                  </a:lnTo>
                  <a:lnTo>
                    <a:pt x="7" y="56"/>
                  </a:lnTo>
                  <a:lnTo>
                    <a:pt x="8" y="55"/>
                  </a:lnTo>
                  <a:lnTo>
                    <a:pt x="9" y="53"/>
                  </a:lnTo>
                  <a:lnTo>
                    <a:pt x="9" y="53"/>
                  </a:lnTo>
                  <a:lnTo>
                    <a:pt x="11" y="46"/>
                  </a:lnTo>
                  <a:lnTo>
                    <a:pt x="14" y="40"/>
                  </a:lnTo>
                  <a:lnTo>
                    <a:pt x="22" y="28"/>
                  </a:lnTo>
                  <a:lnTo>
                    <a:pt x="31" y="17"/>
                  </a:lnTo>
                  <a:lnTo>
                    <a:pt x="41" y="8"/>
                  </a:lnTo>
                  <a:lnTo>
                    <a:pt x="41" y="8"/>
                  </a:lnTo>
                  <a:lnTo>
                    <a:pt x="42" y="6"/>
                  </a:lnTo>
                  <a:lnTo>
                    <a:pt x="42" y="5"/>
                  </a:lnTo>
                  <a:lnTo>
                    <a:pt x="42" y="3"/>
                  </a:lnTo>
                  <a:lnTo>
                    <a:pt x="41" y="2"/>
                  </a:lnTo>
                  <a:lnTo>
                    <a:pt x="38" y="0"/>
                  </a:lnTo>
                  <a:lnTo>
                    <a:pt x="36" y="0"/>
                  </a:lnTo>
                  <a:lnTo>
                    <a:pt x="34" y="1"/>
                  </a:lnTo>
                  <a:lnTo>
                    <a:pt x="3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4" name="Freeform 284"/>
            <p:cNvSpPr/>
            <p:nvPr/>
          </p:nvSpPr>
          <p:spPr bwMode="auto">
            <a:xfrm>
              <a:off x="6245226" y="3708401"/>
              <a:ext cx="25400" cy="36513"/>
            </a:xfrm>
            <a:custGeom>
              <a:avLst/>
              <a:gdLst/>
              <a:ahLst/>
              <a:cxnLst>
                <a:cxn ang="0">
                  <a:pos x="40" y="3"/>
                </a:cxn>
                <a:cxn ang="0">
                  <a:pos x="40" y="3"/>
                </a:cxn>
                <a:cxn ang="0">
                  <a:pos x="37" y="11"/>
                </a:cxn>
                <a:cxn ang="0">
                  <a:pos x="32" y="18"/>
                </a:cxn>
                <a:cxn ang="0">
                  <a:pos x="22" y="33"/>
                </a:cxn>
                <a:cxn ang="0">
                  <a:pos x="11" y="47"/>
                </a:cxn>
                <a:cxn ang="0">
                  <a:pos x="1" y="62"/>
                </a:cxn>
                <a:cxn ang="0">
                  <a:pos x="1" y="62"/>
                </a:cxn>
                <a:cxn ang="0">
                  <a:pos x="0" y="63"/>
                </a:cxn>
                <a:cxn ang="0">
                  <a:pos x="0" y="65"/>
                </a:cxn>
                <a:cxn ang="0">
                  <a:pos x="1" y="67"/>
                </a:cxn>
                <a:cxn ang="0">
                  <a:pos x="2" y="68"/>
                </a:cxn>
                <a:cxn ang="0">
                  <a:pos x="4" y="68"/>
                </a:cxn>
                <a:cxn ang="0">
                  <a:pos x="5" y="68"/>
                </a:cxn>
                <a:cxn ang="0">
                  <a:pos x="7" y="68"/>
                </a:cxn>
                <a:cxn ang="0">
                  <a:pos x="8" y="66"/>
                </a:cxn>
                <a:cxn ang="0">
                  <a:pos x="8" y="66"/>
                </a:cxn>
                <a:cxn ang="0">
                  <a:pos x="20" y="51"/>
                </a:cxn>
                <a:cxn ang="0">
                  <a:pos x="31" y="37"/>
                </a:cxn>
                <a:cxn ang="0">
                  <a:pos x="42" y="21"/>
                </a:cxn>
                <a:cxn ang="0">
                  <a:pos x="46" y="14"/>
                </a:cxn>
                <a:cxn ang="0">
                  <a:pos x="50" y="6"/>
                </a:cxn>
                <a:cxn ang="0">
                  <a:pos x="50" y="6"/>
                </a:cxn>
                <a:cxn ang="0">
                  <a:pos x="50" y="4"/>
                </a:cxn>
                <a:cxn ang="0">
                  <a:pos x="50" y="2"/>
                </a:cxn>
                <a:cxn ang="0">
                  <a:pos x="49" y="1"/>
                </a:cxn>
                <a:cxn ang="0">
                  <a:pos x="47" y="0"/>
                </a:cxn>
                <a:cxn ang="0">
                  <a:pos x="44" y="1"/>
                </a:cxn>
                <a:cxn ang="0">
                  <a:pos x="42" y="2"/>
                </a:cxn>
                <a:cxn ang="0">
                  <a:pos x="40" y="3"/>
                </a:cxn>
                <a:cxn ang="0">
                  <a:pos x="40" y="3"/>
                </a:cxn>
              </a:cxnLst>
              <a:rect l="0" t="0" r="r" b="b"/>
              <a:pathLst>
                <a:path w="50" h="68">
                  <a:moveTo>
                    <a:pt x="40" y="3"/>
                  </a:moveTo>
                  <a:lnTo>
                    <a:pt x="40" y="3"/>
                  </a:lnTo>
                  <a:lnTo>
                    <a:pt x="37" y="11"/>
                  </a:lnTo>
                  <a:lnTo>
                    <a:pt x="32" y="18"/>
                  </a:lnTo>
                  <a:lnTo>
                    <a:pt x="22" y="33"/>
                  </a:lnTo>
                  <a:lnTo>
                    <a:pt x="11" y="47"/>
                  </a:lnTo>
                  <a:lnTo>
                    <a:pt x="1" y="62"/>
                  </a:lnTo>
                  <a:lnTo>
                    <a:pt x="1" y="62"/>
                  </a:lnTo>
                  <a:lnTo>
                    <a:pt x="0" y="63"/>
                  </a:lnTo>
                  <a:lnTo>
                    <a:pt x="0" y="65"/>
                  </a:lnTo>
                  <a:lnTo>
                    <a:pt x="1" y="67"/>
                  </a:lnTo>
                  <a:lnTo>
                    <a:pt x="2" y="68"/>
                  </a:lnTo>
                  <a:lnTo>
                    <a:pt x="4" y="68"/>
                  </a:lnTo>
                  <a:lnTo>
                    <a:pt x="5" y="68"/>
                  </a:lnTo>
                  <a:lnTo>
                    <a:pt x="7" y="68"/>
                  </a:lnTo>
                  <a:lnTo>
                    <a:pt x="8" y="66"/>
                  </a:lnTo>
                  <a:lnTo>
                    <a:pt x="8" y="66"/>
                  </a:lnTo>
                  <a:lnTo>
                    <a:pt x="20" y="51"/>
                  </a:lnTo>
                  <a:lnTo>
                    <a:pt x="31" y="37"/>
                  </a:lnTo>
                  <a:lnTo>
                    <a:pt x="42" y="21"/>
                  </a:lnTo>
                  <a:lnTo>
                    <a:pt x="46" y="14"/>
                  </a:lnTo>
                  <a:lnTo>
                    <a:pt x="50" y="6"/>
                  </a:lnTo>
                  <a:lnTo>
                    <a:pt x="50" y="6"/>
                  </a:lnTo>
                  <a:lnTo>
                    <a:pt x="50" y="4"/>
                  </a:lnTo>
                  <a:lnTo>
                    <a:pt x="50" y="2"/>
                  </a:lnTo>
                  <a:lnTo>
                    <a:pt x="49" y="1"/>
                  </a:lnTo>
                  <a:lnTo>
                    <a:pt x="47" y="0"/>
                  </a:lnTo>
                  <a:lnTo>
                    <a:pt x="44" y="1"/>
                  </a:lnTo>
                  <a:lnTo>
                    <a:pt x="42" y="2"/>
                  </a:lnTo>
                  <a:lnTo>
                    <a:pt x="40" y="3"/>
                  </a:lnTo>
                  <a:lnTo>
                    <a:pt x="40"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5" name="Freeform 285"/>
            <p:cNvSpPr/>
            <p:nvPr/>
          </p:nvSpPr>
          <p:spPr bwMode="auto">
            <a:xfrm>
              <a:off x="6278563" y="3711576"/>
              <a:ext cx="20638" cy="31750"/>
            </a:xfrm>
            <a:custGeom>
              <a:avLst/>
              <a:gdLst/>
              <a:ahLst/>
              <a:cxnLst>
                <a:cxn ang="0">
                  <a:pos x="28" y="4"/>
                </a:cxn>
                <a:cxn ang="0">
                  <a:pos x="28" y="4"/>
                </a:cxn>
                <a:cxn ang="0">
                  <a:pos x="28" y="8"/>
                </a:cxn>
                <a:cxn ang="0">
                  <a:pos x="26" y="12"/>
                </a:cxn>
                <a:cxn ang="0">
                  <a:pos x="22" y="19"/>
                </a:cxn>
                <a:cxn ang="0">
                  <a:pos x="22" y="19"/>
                </a:cxn>
                <a:cxn ang="0">
                  <a:pos x="17" y="24"/>
                </a:cxn>
                <a:cxn ang="0">
                  <a:pos x="15" y="26"/>
                </a:cxn>
                <a:cxn ang="0">
                  <a:pos x="13" y="28"/>
                </a:cxn>
                <a:cxn ang="0">
                  <a:pos x="13" y="28"/>
                </a:cxn>
                <a:cxn ang="0">
                  <a:pos x="6" y="41"/>
                </a:cxn>
                <a:cxn ang="0">
                  <a:pos x="2" y="48"/>
                </a:cxn>
                <a:cxn ang="0">
                  <a:pos x="0" y="55"/>
                </a:cxn>
                <a:cxn ang="0">
                  <a:pos x="0" y="55"/>
                </a:cxn>
                <a:cxn ang="0">
                  <a:pos x="0" y="57"/>
                </a:cxn>
                <a:cxn ang="0">
                  <a:pos x="1" y="59"/>
                </a:cxn>
                <a:cxn ang="0">
                  <a:pos x="2" y="60"/>
                </a:cxn>
                <a:cxn ang="0">
                  <a:pos x="3" y="61"/>
                </a:cxn>
                <a:cxn ang="0">
                  <a:pos x="6" y="61"/>
                </a:cxn>
                <a:cxn ang="0">
                  <a:pos x="8" y="61"/>
                </a:cxn>
                <a:cxn ang="0">
                  <a:pos x="9" y="60"/>
                </a:cxn>
                <a:cxn ang="0">
                  <a:pos x="10" y="58"/>
                </a:cxn>
                <a:cxn ang="0">
                  <a:pos x="10" y="58"/>
                </a:cxn>
                <a:cxn ang="0">
                  <a:pos x="13" y="50"/>
                </a:cxn>
                <a:cxn ang="0">
                  <a:pos x="16" y="42"/>
                </a:cxn>
                <a:cxn ang="0">
                  <a:pos x="21" y="35"/>
                </a:cxn>
                <a:cxn ang="0">
                  <a:pos x="26" y="29"/>
                </a:cxn>
                <a:cxn ang="0">
                  <a:pos x="26" y="29"/>
                </a:cxn>
                <a:cxn ang="0">
                  <a:pos x="30" y="23"/>
                </a:cxn>
                <a:cxn ang="0">
                  <a:pos x="35" y="17"/>
                </a:cxn>
                <a:cxn ang="0">
                  <a:pos x="37" y="11"/>
                </a:cxn>
                <a:cxn ang="0">
                  <a:pos x="39" y="4"/>
                </a:cxn>
                <a:cxn ang="0">
                  <a:pos x="39" y="4"/>
                </a:cxn>
                <a:cxn ang="0">
                  <a:pos x="38" y="2"/>
                </a:cxn>
                <a:cxn ang="0">
                  <a:pos x="37" y="1"/>
                </a:cxn>
                <a:cxn ang="0">
                  <a:pos x="36" y="0"/>
                </a:cxn>
                <a:cxn ang="0">
                  <a:pos x="33" y="0"/>
                </a:cxn>
                <a:cxn ang="0">
                  <a:pos x="30" y="1"/>
                </a:cxn>
                <a:cxn ang="0">
                  <a:pos x="29" y="2"/>
                </a:cxn>
                <a:cxn ang="0">
                  <a:pos x="28" y="4"/>
                </a:cxn>
                <a:cxn ang="0">
                  <a:pos x="28" y="4"/>
                </a:cxn>
              </a:cxnLst>
              <a:rect l="0" t="0" r="r" b="b"/>
              <a:pathLst>
                <a:path w="39" h="61">
                  <a:moveTo>
                    <a:pt x="28" y="4"/>
                  </a:moveTo>
                  <a:lnTo>
                    <a:pt x="28" y="4"/>
                  </a:lnTo>
                  <a:lnTo>
                    <a:pt x="28" y="8"/>
                  </a:lnTo>
                  <a:lnTo>
                    <a:pt x="26" y="12"/>
                  </a:lnTo>
                  <a:lnTo>
                    <a:pt x="22" y="19"/>
                  </a:lnTo>
                  <a:lnTo>
                    <a:pt x="22" y="19"/>
                  </a:lnTo>
                  <a:lnTo>
                    <a:pt x="17" y="24"/>
                  </a:lnTo>
                  <a:lnTo>
                    <a:pt x="15" y="26"/>
                  </a:lnTo>
                  <a:lnTo>
                    <a:pt x="13" y="28"/>
                  </a:lnTo>
                  <a:lnTo>
                    <a:pt x="13" y="28"/>
                  </a:lnTo>
                  <a:lnTo>
                    <a:pt x="6" y="41"/>
                  </a:lnTo>
                  <a:lnTo>
                    <a:pt x="2" y="48"/>
                  </a:lnTo>
                  <a:lnTo>
                    <a:pt x="0" y="55"/>
                  </a:lnTo>
                  <a:lnTo>
                    <a:pt x="0" y="55"/>
                  </a:lnTo>
                  <a:lnTo>
                    <a:pt x="0" y="57"/>
                  </a:lnTo>
                  <a:lnTo>
                    <a:pt x="1" y="59"/>
                  </a:lnTo>
                  <a:lnTo>
                    <a:pt x="2" y="60"/>
                  </a:lnTo>
                  <a:lnTo>
                    <a:pt x="3" y="61"/>
                  </a:lnTo>
                  <a:lnTo>
                    <a:pt x="6" y="61"/>
                  </a:lnTo>
                  <a:lnTo>
                    <a:pt x="8" y="61"/>
                  </a:lnTo>
                  <a:lnTo>
                    <a:pt x="9" y="60"/>
                  </a:lnTo>
                  <a:lnTo>
                    <a:pt x="10" y="58"/>
                  </a:lnTo>
                  <a:lnTo>
                    <a:pt x="10" y="58"/>
                  </a:lnTo>
                  <a:lnTo>
                    <a:pt x="13" y="50"/>
                  </a:lnTo>
                  <a:lnTo>
                    <a:pt x="16" y="42"/>
                  </a:lnTo>
                  <a:lnTo>
                    <a:pt x="21" y="35"/>
                  </a:lnTo>
                  <a:lnTo>
                    <a:pt x="26" y="29"/>
                  </a:lnTo>
                  <a:lnTo>
                    <a:pt x="26" y="29"/>
                  </a:lnTo>
                  <a:lnTo>
                    <a:pt x="30" y="23"/>
                  </a:lnTo>
                  <a:lnTo>
                    <a:pt x="35" y="17"/>
                  </a:lnTo>
                  <a:lnTo>
                    <a:pt x="37" y="11"/>
                  </a:lnTo>
                  <a:lnTo>
                    <a:pt x="39" y="4"/>
                  </a:lnTo>
                  <a:lnTo>
                    <a:pt x="39" y="4"/>
                  </a:lnTo>
                  <a:lnTo>
                    <a:pt x="38" y="2"/>
                  </a:lnTo>
                  <a:lnTo>
                    <a:pt x="37" y="1"/>
                  </a:lnTo>
                  <a:lnTo>
                    <a:pt x="36" y="0"/>
                  </a:lnTo>
                  <a:lnTo>
                    <a:pt x="33" y="0"/>
                  </a:lnTo>
                  <a:lnTo>
                    <a:pt x="30" y="1"/>
                  </a:lnTo>
                  <a:lnTo>
                    <a:pt x="29" y="2"/>
                  </a:lnTo>
                  <a:lnTo>
                    <a:pt x="28" y="4"/>
                  </a:lnTo>
                  <a:lnTo>
                    <a:pt x="2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6" name="Freeform 286"/>
            <p:cNvSpPr/>
            <p:nvPr/>
          </p:nvSpPr>
          <p:spPr bwMode="auto">
            <a:xfrm>
              <a:off x="6307138" y="3713163"/>
              <a:ext cx="11113" cy="25400"/>
            </a:xfrm>
            <a:custGeom>
              <a:avLst/>
              <a:gdLst/>
              <a:ahLst/>
              <a:cxnLst>
                <a:cxn ang="0">
                  <a:pos x="13" y="4"/>
                </a:cxn>
                <a:cxn ang="0">
                  <a:pos x="13" y="4"/>
                </a:cxn>
                <a:cxn ang="0">
                  <a:pos x="12" y="14"/>
                </a:cxn>
                <a:cxn ang="0">
                  <a:pos x="9" y="25"/>
                </a:cxn>
                <a:cxn ang="0">
                  <a:pos x="1" y="43"/>
                </a:cxn>
                <a:cxn ang="0">
                  <a:pos x="1" y="43"/>
                </a:cxn>
                <a:cxn ang="0">
                  <a:pos x="0" y="45"/>
                </a:cxn>
                <a:cxn ang="0">
                  <a:pos x="1" y="48"/>
                </a:cxn>
                <a:cxn ang="0">
                  <a:pos x="2" y="49"/>
                </a:cxn>
                <a:cxn ang="0">
                  <a:pos x="4" y="50"/>
                </a:cxn>
                <a:cxn ang="0">
                  <a:pos x="7" y="49"/>
                </a:cxn>
                <a:cxn ang="0">
                  <a:pos x="10" y="48"/>
                </a:cxn>
                <a:cxn ang="0">
                  <a:pos x="11" y="46"/>
                </a:cxn>
                <a:cxn ang="0">
                  <a:pos x="11" y="46"/>
                </a:cxn>
                <a:cxn ang="0">
                  <a:pos x="18" y="26"/>
                </a:cxn>
                <a:cxn ang="0">
                  <a:pos x="21" y="15"/>
                </a:cxn>
                <a:cxn ang="0">
                  <a:pos x="22" y="4"/>
                </a:cxn>
                <a:cxn ang="0">
                  <a:pos x="22" y="4"/>
                </a:cxn>
                <a:cxn ang="0">
                  <a:pos x="22" y="2"/>
                </a:cxn>
                <a:cxn ang="0">
                  <a:pos x="21" y="1"/>
                </a:cxn>
                <a:cxn ang="0">
                  <a:pos x="20" y="0"/>
                </a:cxn>
                <a:cxn ang="0">
                  <a:pos x="18" y="0"/>
                </a:cxn>
                <a:cxn ang="0">
                  <a:pos x="16" y="0"/>
                </a:cxn>
                <a:cxn ang="0">
                  <a:pos x="15" y="1"/>
                </a:cxn>
                <a:cxn ang="0">
                  <a:pos x="14" y="2"/>
                </a:cxn>
                <a:cxn ang="0">
                  <a:pos x="13" y="4"/>
                </a:cxn>
                <a:cxn ang="0">
                  <a:pos x="13" y="4"/>
                </a:cxn>
              </a:cxnLst>
              <a:rect l="0" t="0" r="r" b="b"/>
              <a:pathLst>
                <a:path w="22" h="50">
                  <a:moveTo>
                    <a:pt x="13" y="4"/>
                  </a:moveTo>
                  <a:lnTo>
                    <a:pt x="13" y="4"/>
                  </a:lnTo>
                  <a:lnTo>
                    <a:pt x="12" y="14"/>
                  </a:lnTo>
                  <a:lnTo>
                    <a:pt x="9" y="25"/>
                  </a:lnTo>
                  <a:lnTo>
                    <a:pt x="1" y="43"/>
                  </a:lnTo>
                  <a:lnTo>
                    <a:pt x="1" y="43"/>
                  </a:lnTo>
                  <a:lnTo>
                    <a:pt x="0" y="45"/>
                  </a:lnTo>
                  <a:lnTo>
                    <a:pt x="1" y="48"/>
                  </a:lnTo>
                  <a:lnTo>
                    <a:pt x="2" y="49"/>
                  </a:lnTo>
                  <a:lnTo>
                    <a:pt x="4" y="50"/>
                  </a:lnTo>
                  <a:lnTo>
                    <a:pt x="7" y="49"/>
                  </a:lnTo>
                  <a:lnTo>
                    <a:pt x="10" y="48"/>
                  </a:lnTo>
                  <a:lnTo>
                    <a:pt x="11" y="46"/>
                  </a:lnTo>
                  <a:lnTo>
                    <a:pt x="11" y="46"/>
                  </a:lnTo>
                  <a:lnTo>
                    <a:pt x="18" y="26"/>
                  </a:lnTo>
                  <a:lnTo>
                    <a:pt x="21" y="15"/>
                  </a:lnTo>
                  <a:lnTo>
                    <a:pt x="22" y="4"/>
                  </a:lnTo>
                  <a:lnTo>
                    <a:pt x="22" y="4"/>
                  </a:lnTo>
                  <a:lnTo>
                    <a:pt x="22" y="2"/>
                  </a:lnTo>
                  <a:lnTo>
                    <a:pt x="21" y="1"/>
                  </a:lnTo>
                  <a:lnTo>
                    <a:pt x="20" y="0"/>
                  </a:lnTo>
                  <a:lnTo>
                    <a:pt x="18" y="0"/>
                  </a:lnTo>
                  <a:lnTo>
                    <a:pt x="16" y="0"/>
                  </a:lnTo>
                  <a:lnTo>
                    <a:pt x="15" y="1"/>
                  </a:lnTo>
                  <a:lnTo>
                    <a:pt x="14" y="2"/>
                  </a:lnTo>
                  <a:lnTo>
                    <a:pt x="13" y="4"/>
                  </a:lnTo>
                  <a:lnTo>
                    <a:pt x="13"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7" name="Freeform 287"/>
            <p:cNvSpPr/>
            <p:nvPr/>
          </p:nvSpPr>
          <p:spPr bwMode="auto">
            <a:xfrm>
              <a:off x="6424613" y="3367088"/>
              <a:ext cx="34925" cy="30163"/>
            </a:xfrm>
            <a:custGeom>
              <a:avLst/>
              <a:gdLst/>
              <a:ahLst/>
              <a:cxnLst>
                <a:cxn ang="0">
                  <a:pos x="59" y="1"/>
                </a:cxn>
                <a:cxn ang="0">
                  <a:pos x="59" y="1"/>
                </a:cxn>
                <a:cxn ang="0">
                  <a:pos x="53" y="5"/>
                </a:cxn>
                <a:cxn ang="0">
                  <a:pos x="51" y="7"/>
                </a:cxn>
                <a:cxn ang="0">
                  <a:pos x="49" y="9"/>
                </a:cxn>
                <a:cxn ang="0">
                  <a:pos x="49" y="9"/>
                </a:cxn>
                <a:cxn ang="0">
                  <a:pos x="39" y="20"/>
                </a:cxn>
                <a:cxn ang="0">
                  <a:pos x="28" y="28"/>
                </a:cxn>
                <a:cxn ang="0">
                  <a:pos x="28" y="28"/>
                </a:cxn>
                <a:cxn ang="0">
                  <a:pos x="15" y="39"/>
                </a:cxn>
                <a:cxn ang="0">
                  <a:pos x="7" y="44"/>
                </a:cxn>
                <a:cxn ang="0">
                  <a:pos x="1" y="51"/>
                </a:cxn>
                <a:cxn ang="0">
                  <a:pos x="1" y="51"/>
                </a:cxn>
                <a:cxn ang="0">
                  <a:pos x="1" y="53"/>
                </a:cxn>
                <a:cxn ang="0">
                  <a:pos x="0" y="55"/>
                </a:cxn>
                <a:cxn ang="0">
                  <a:pos x="2" y="58"/>
                </a:cxn>
                <a:cxn ang="0">
                  <a:pos x="3" y="59"/>
                </a:cxn>
                <a:cxn ang="0">
                  <a:pos x="5" y="59"/>
                </a:cxn>
                <a:cxn ang="0">
                  <a:pos x="6" y="59"/>
                </a:cxn>
                <a:cxn ang="0">
                  <a:pos x="8" y="58"/>
                </a:cxn>
                <a:cxn ang="0">
                  <a:pos x="8" y="58"/>
                </a:cxn>
                <a:cxn ang="0">
                  <a:pos x="15" y="51"/>
                </a:cxn>
                <a:cxn ang="0">
                  <a:pos x="22" y="45"/>
                </a:cxn>
                <a:cxn ang="0">
                  <a:pos x="30" y="40"/>
                </a:cxn>
                <a:cxn ang="0">
                  <a:pos x="36" y="34"/>
                </a:cxn>
                <a:cxn ang="0">
                  <a:pos x="36" y="34"/>
                </a:cxn>
                <a:cxn ang="0">
                  <a:pos x="51" y="21"/>
                </a:cxn>
                <a:cxn ang="0">
                  <a:pos x="65" y="8"/>
                </a:cxn>
                <a:cxn ang="0">
                  <a:pos x="65" y="8"/>
                </a:cxn>
                <a:cxn ang="0">
                  <a:pos x="66" y="6"/>
                </a:cxn>
                <a:cxn ang="0">
                  <a:pos x="66" y="4"/>
                </a:cxn>
                <a:cxn ang="0">
                  <a:pos x="66" y="3"/>
                </a:cxn>
                <a:cxn ang="0">
                  <a:pos x="65" y="1"/>
                </a:cxn>
                <a:cxn ang="0">
                  <a:pos x="64" y="0"/>
                </a:cxn>
                <a:cxn ang="0">
                  <a:pos x="62" y="0"/>
                </a:cxn>
                <a:cxn ang="0">
                  <a:pos x="60" y="0"/>
                </a:cxn>
                <a:cxn ang="0">
                  <a:pos x="59" y="1"/>
                </a:cxn>
                <a:cxn ang="0">
                  <a:pos x="59" y="1"/>
                </a:cxn>
              </a:cxnLst>
              <a:rect l="0" t="0" r="r" b="b"/>
              <a:pathLst>
                <a:path w="66" h="59">
                  <a:moveTo>
                    <a:pt x="59" y="1"/>
                  </a:moveTo>
                  <a:lnTo>
                    <a:pt x="59" y="1"/>
                  </a:lnTo>
                  <a:lnTo>
                    <a:pt x="53" y="5"/>
                  </a:lnTo>
                  <a:lnTo>
                    <a:pt x="51" y="7"/>
                  </a:lnTo>
                  <a:lnTo>
                    <a:pt x="49" y="9"/>
                  </a:lnTo>
                  <a:lnTo>
                    <a:pt x="49" y="9"/>
                  </a:lnTo>
                  <a:lnTo>
                    <a:pt x="39" y="20"/>
                  </a:lnTo>
                  <a:lnTo>
                    <a:pt x="28" y="28"/>
                  </a:lnTo>
                  <a:lnTo>
                    <a:pt x="28" y="28"/>
                  </a:lnTo>
                  <a:lnTo>
                    <a:pt x="15" y="39"/>
                  </a:lnTo>
                  <a:lnTo>
                    <a:pt x="7" y="44"/>
                  </a:lnTo>
                  <a:lnTo>
                    <a:pt x="1" y="51"/>
                  </a:lnTo>
                  <a:lnTo>
                    <a:pt x="1" y="51"/>
                  </a:lnTo>
                  <a:lnTo>
                    <a:pt x="1" y="53"/>
                  </a:lnTo>
                  <a:lnTo>
                    <a:pt x="0" y="55"/>
                  </a:lnTo>
                  <a:lnTo>
                    <a:pt x="2" y="58"/>
                  </a:lnTo>
                  <a:lnTo>
                    <a:pt x="3" y="59"/>
                  </a:lnTo>
                  <a:lnTo>
                    <a:pt x="5" y="59"/>
                  </a:lnTo>
                  <a:lnTo>
                    <a:pt x="6" y="59"/>
                  </a:lnTo>
                  <a:lnTo>
                    <a:pt x="8" y="58"/>
                  </a:lnTo>
                  <a:lnTo>
                    <a:pt x="8" y="58"/>
                  </a:lnTo>
                  <a:lnTo>
                    <a:pt x="15" y="51"/>
                  </a:lnTo>
                  <a:lnTo>
                    <a:pt x="22" y="45"/>
                  </a:lnTo>
                  <a:lnTo>
                    <a:pt x="30" y="40"/>
                  </a:lnTo>
                  <a:lnTo>
                    <a:pt x="36" y="34"/>
                  </a:lnTo>
                  <a:lnTo>
                    <a:pt x="36" y="34"/>
                  </a:lnTo>
                  <a:lnTo>
                    <a:pt x="51" y="21"/>
                  </a:lnTo>
                  <a:lnTo>
                    <a:pt x="65" y="8"/>
                  </a:lnTo>
                  <a:lnTo>
                    <a:pt x="65" y="8"/>
                  </a:lnTo>
                  <a:lnTo>
                    <a:pt x="66" y="6"/>
                  </a:lnTo>
                  <a:lnTo>
                    <a:pt x="66" y="4"/>
                  </a:lnTo>
                  <a:lnTo>
                    <a:pt x="66" y="3"/>
                  </a:lnTo>
                  <a:lnTo>
                    <a:pt x="65" y="1"/>
                  </a:lnTo>
                  <a:lnTo>
                    <a:pt x="64" y="0"/>
                  </a:lnTo>
                  <a:lnTo>
                    <a:pt x="62" y="0"/>
                  </a:lnTo>
                  <a:lnTo>
                    <a:pt x="60" y="0"/>
                  </a:lnTo>
                  <a:lnTo>
                    <a:pt x="59" y="1"/>
                  </a:lnTo>
                  <a:lnTo>
                    <a:pt x="5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8" name="Freeform 288"/>
            <p:cNvSpPr/>
            <p:nvPr/>
          </p:nvSpPr>
          <p:spPr bwMode="auto">
            <a:xfrm>
              <a:off x="6427788" y="3405188"/>
              <a:ext cx="34925" cy="30163"/>
            </a:xfrm>
            <a:custGeom>
              <a:avLst/>
              <a:gdLst/>
              <a:ahLst/>
              <a:cxnLst>
                <a:cxn ang="0">
                  <a:pos x="57" y="0"/>
                </a:cxn>
                <a:cxn ang="0">
                  <a:pos x="57" y="0"/>
                </a:cxn>
                <a:cxn ang="0">
                  <a:pos x="49" y="6"/>
                </a:cxn>
                <a:cxn ang="0">
                  <a:pos x="42" y="11"/>
                </a:cxn>
                <a:cxn ang="0">
                  <a:pos x="28" y="23"/>
                </a:cxn>
                <a:cxn ang="0">
                  <a:pos x="15" y="36"/>
                </a:cxn>
                <a:cxn ang="0">
                  <a:pos x="1" y="49"/>
                </a:cxn>
                <a:cxn ang="0">
                  <a:pos x="1" y="49"/>
                </a:cxn>
                <a:cxn ang="0">
                  <a:pos x="0" y="51"/>
                </a:cxn>
                <a:cxn ang="0">
                  <a:pos x="0" y="52"/>
                </a:cxn>
                <a:cxn ang="0">
                  <a:pos x="0" y="54"/>
                </a:cxn>
                <a:cxn ang="0">
                  <a:pos x="1" y="55"/>
                </a:cxn>
                <a:cxn ang="0">
                  <a:pos x="3" y="56"/>
                </a:cxn>
                <a:cxn ang="0">
                  <a:pos x="4" y="57"/>
                </a:cxn>
                <a:cxn ang="0">
                  <a:pos x="6" y="57"/>
                </a:cxn>
                <a:cxn ang="0">
                  <a:pos x="9" y="56"/>
                </a:cxn>
                <a:cxn ang="0">
                  <a:pos x="9" y="56"/>
                </a:cxn>
                <a:cxn ang="0">
                  <a:pos x="33" y="30"/>
                </a:cxn>
                <a:cxn ang="0">
                  <a:pos x="47" y="19"/>
                </a:cxn>
                <a:cxn ang="0">
                  <a:pos x="54" y="14"/>
                </a:cxn>
                <a:cxn ang="0">
                  <a:pos x="62" y="9"/>
                </a:cxn>
                <a:cxn ang="0">
                  <a:pos x="62" y="9"/>
                </a:cxn>
                <a:cxn ang="0">
                  <a:pos x="63" y="8"/>
                </a:cxn>
                <a:cxn ang="0">
                  <a:pos x="65" y="7"/>
                </a:cxn>
                <a:cxn ang="0">
                  <a:pos x="65" y="5"/>
                </a:cxn>
                <a:cxn ang="0">
                  <a:pos x="63" y="3"/>
                </a:cxn>
                <a:cxn ang="0">
                  <a:pos x="62" y="1"/>
                </a:cxn>
                <a:cxn ang="0">
                  <a:pos x="61" y="0"/>
                </a:cxn>
                <a:cxn ang="0">
                  <a:pos x="59" y="0"/>
                </a:cxn>
                <a:cxn ang="0">
                  <a:pos x="57" y="0"/>
                </a:cxn>
                <a:cxn ang="0">
                  <a:pos x="57" y="0"/>
                </a:cxn>
              </a:cxnLst>
              <a:rect l="0" t="0" r="r" b="b"/>
              <a:pathLst>
                <a:path w="65" h="57">
                  <a:moveTo>
                    <a:pt x="57" y="0"/>
                  </a:moveTo>
                  <a:lnTo>
                    <a:pt x="57" y="0"/>
                  </a:lnTo>
                  <a:lnTo>
                    <a:pt x="49" y="6"/>
                  </a:lnTo>
                  <a:lnTo>
                    <a:pt x="42" y="11"/>
                  </a:lnTo>
                  <a:lnTo>
                    <a:pt x="28" y="23"/>
                  </a:lnTo>
                  <a:lnTo>
                    <a:pt x="15" y="36"/>
                  </a:lnTo>
                  <a:lnTo>
                    <a:pt x="1" y="49"/>
                  </a:lnTo>
                  <a:lnTo>
                    <a:pt x="1" y="49"/>
                  </a:lnTo>
                  <a:lnTo>
                    <a:pt x="0" y="51"/>
                  </a:lnTo>
                  <a:lnTo>
                    <a:pt x="0" y="52"/>
                  </a:lnTo>
                  <a:lnTo>
                    <a:pt x="0" y="54"/>
                  </a:lnTo>
                  <a:lnTo>
                    <a:pt x="1" y="55"/>
                  </a:lnTo>
                  <a:lnTo>
                    <a:pt x="3" y="56"/>
                  </a:lnTo>
                  <a:lnTo>
                    <a:pt x="4" y="57"/>
                  </a:lnTo>
                  <a:lnTo>
                    <a:pt x="6" y="57"/>
                  </a:lnTo>
                  <a:lnTo>
                    <a:pt x="9" y="56"/>
                  </a:lnTo>
                  <a:lnTo>
                    <a:pt x="9" y="56"/>
                  </a:lnTo>
                  <a:lnTo>
                    <a:pt x="33" y="30"/>
                  </a:lnTo>
                  <a:lnTo>
                    <a:pt x="47" y="19"/>
                  </a:lnTo>
                  <a:lnTo>
                    <a:pt x="54" y="14"/>
                  </a:lnTo>
                  <a:lnTo>
                    <a:pt x="62" y="9"/>
                  </a:lnTo>
                  <a:lnTo>
                    <a:pt x="62" y="9"/>
                  </a:lnTo>
                  <a:lnTo>
                    <a:pt x="63" y="8"/>
                  </a:lnTo>
                  <a:lnTo>
                    <a:pt x="65" y="7"/>
                  </a:lnTo>
                  <a:lnTo>
                    <a:pt x="65" y="5"/>
                  </a:lnTo>
                  <a:lnTo>
                    <a:pt x="63" y="3"/>
                  </a:lnTo>
                  <a:lnTo>
                    <a:pt x="62" y="1"/>
                  </a:lnTo>
                  <a:lnTo>
                    <a:pt x="61" y="0"/>
                  </a:lnTo>
                  <a:lnTo>
                    <a:pt x="59" y="0"/>
                  </a:lnTo>
                  <a:lnTo>
                    <a:pt x="57" y="0"/>
                  </a:lnTo>
                  <a:lnTo>
                    <a:pt x="57"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9" name="Freeform 289"/>
            <p:cNvSpPr/>
            <p:nvPr/>
          </p:nvSpPr>
          <p:spPr bwMode="auto">
            <a:xfrm>
              <a:off x="6423026" y="3452813"/>
              <a:ext cx="28575" cy="30163"/>
            </a:xfrm>
            <a:custGeom>
              <a:avLst/>
              <a:gdLst/>
              <a:ahLst/>
              <a:cxnLst>
                <a:cxn ang="0">
                  <a:pos x="52" y="3"/>
                </a:cxn>
                <a:cxn ang="0">
                  <a:pos x="52" y="3"/>
                </a:cxn>
                <a:cxn ang="0">
                  <a:pos x="51" y="1"/>
                </a:cxn>
                <a:cxn ang="0">
                  <a:pos x="50" y="0"/>
                </a:cxn>
                <a:cxn ang="0">
                  <a:pos x="49" y="0"/>
                </a:cxn>
                <a:cxn ang="0">
                  <a:pos x="47" y="0"/>
                </a:cxn>
                <a:cxn ang="0">
                  <a:pos x="43" y="2"/>
                </a:cxn>
                <a:cxn ang="0">
                  <a:pos x="42" y="4"/>
                </a:cxn>
                <a:cxn ang="0">
                  <a:pos x="42" y="6"/>
                </a:cxn>
                <a:cxn ang="0">
                  <a:pos x="42" y="6"/>
                </a:cxn>
                <a:cxn ang="0">
                  <a:pos x="42" y="8"/>
                </a:cxn>
                <a:cxn ang="0">
                  <a:pos x="40" y="11"/>
                </a:cxn>
                <a:cxn ang="0">
                  <a:pos x="34" y="16"/>
                </a:cxn>
                <a:cxn ang="0">
                  <a:pos x="23" y="25"/>
                </a:cxn>
                <a:cxn ang="0">
                  <a:pos x="23" y="25"/>
                </a:cxn>
                <a:cxn ang="0">
                  <a:pos x="18" y="32"/>
                </a:cxn>
                <a:cxn ang="0">
                  <a:pos x="14" y="35"/>
                </a:cxn>
                <a:cxn ang="0">
                  <a:pos x="11" y="37"/>
                </a:cxn>
                <a:cxn ang="0">
                  <a:pos x="11" y="37"/>
                </a:cxn>
                <a:cxn ang="0">
                  <a:pos x="8" y="39"/>
                </a:cxn>
                <a:cxn ang="0">
                  <a:pos x="5" y="42"/>
                </a:cxn>
                <a:cxn ang="0">
                  <a:pos x="0" y="49"/>
                </a:cxn>
                <a:cxn ang="0">
                  <a:pos x="0" y="49"/>
                </a:cxn>
                <a:cxn ang="0">
                  <a:pos x="0" y="51"/>
                </a:cxn>
                <a:cxn ang="0">
                  <a:pos x="0" y="53"/>
                </a:cxn>
                <a:cxn ang="0">
                  <a:pos x="1" y="54"/>
                </a:cxn>
                <a:cxn ang="0">
                  <a:pos x="2" y="56"/>
                </a:cxn>
                <a:cxn ang="0">
                  <a:pos x="4" y="57"/>
                </a:cxn>
                <a:cxn ang="0">
                  <a:pos x="5" y="57"/>
                </a:cxn>
                <a:cxn ang="0">
                  <a:pos x="7" y="56"/>
                </a:cxn>
                <a:cxn ang="0">
                  <a:pos x="8" y="54"/>
                </a:cxn>
                <a:cxn ang="0">
                  <a:pos x="8" y="54"/>
                </a:cxn>
                <a:cxn ang="0">
                  <a:pos x="11" y="50"/>
                </a:cxn>
                <a:cxn ang="0">
                  <a:pos x="15" y="46"/>
                </a:cxn>
                <a:cxn ang="0">
                  <a:pos x="19" y="43"/>
                </a:cxn>
                <a:cxn ang="0">
                  <a:pos x="23" y="40"/>
                </a:cxn>
                <a:cxn ang="0">
                  <a:pos x="23" y="40"/>
                </a:cxn>
                <a:cxn ang="0">
                  <a:pos x="26" y="36"/>
                </a:cxn>
                <a:cxn ang="0">
                  <a:pos x="30" y="32"/>
                </a:cxn>
                <a:cxn ang="0">
                  <a:pos x="38" y="25"/>
                </a:cxn>
                <a:cxn ang="0">
                  <a:pos x="38" y="25"/>
                </a:cxn>
                <a:cxn ang="0">
                  <a:pos x="43" y="20"/>
                </a:cxn>
                <a:cxn ang="0">
                  <a:pos x="49" y="15"/>
                </a:cxn>
                <a:cxn ang="0">
                  <a:pos x="50" y="13"/>
                </a:cxn>
                <a:cxn ang="0">
                  <a:pos x="52" y="10"/>
                </a:cxn>
                <a:cxn ang="0">
                  <a:pos x="52" y="7"/>
                </a:cxn>
                <a:cxn ang="0">
                  <a:pos x="52" y="3"/>
                </a:cxn>
                <a:cxn ang="0">
                  <a:pos x="52" y="3"/>
                </a:cxn>
              </a:cxnLst>
              <a:rect l="0" t="0" r="r" b="b"/>
              <a:pathLst>
                <a:path w="52" h="57">
                  <a:moveTo>
                    <a:pt x="52" y="3"/>
                  </a:moveTo>
                  <a:lnTo>
                    <a:pt x="52" y="3"/>
                  </a:lnTo>
                  <a:lnTo>
                    <a:pt x="51" y="1"/>
                  </a:lnTo>
                  <a:lnTo>
                    <a:pt x="50" y="0"/>
                  </a:lnTo>
                  <a:lnTo>
                    <a:pt x="49" y="0"/>
                  </a:lnTo>
                  <a:lnTo>
                    <a:pt x="47" y="0"/>
                  </a:lnTo>
                  <a:lnTo>
                    <a:pt x="43" y="2"/>
                  </a:lnTo>
                  <a:lnTo>
                    <a:pt x="42" y="4"/>
                  </a:lnTo>
                  <a:lnTo>
                    <a:pt x="42" y="6"/>
                  </a:lnTo>
                  <a:lnTo>
                    <a:pt x="42" y="6"/>
                  </a:lnTo>
                  <a:lnTo>
                    <a:pt x="42" y="8"/>
                  </a:lnTo>
                  <a:lnTo>
                    <a:pt x="40" y="11"/>
                  </a:lnTo>
                  <a:lnTo>
                    <a:pt x="34" y="16"/>
                  </a:lnTo>
                  <a:lnTo>
                    <a:pt x="23" y="25"/>
                  </a:lnTo>
                  <a:lnTo>
                    <a:pt x="23" y="25"/>
                  </a:lnTo>
                  <a:lnTo>
                    <a:pt x="18" y="32"/>
                  </a:lnTo>
                  <a:lnTo>
                    <a:pt x="14" y="35"/>
                  </a:lnTo>
                  <a:lnTo>
                    <a:pt x="11" y="37"/>
                  </a:lnTo>
                  <a:lnTo>
                    <a:pt x="11" y="37"/>
                  </a:lnTo>
                  <a:lnTo>
                    <a:pt x="8" y="39"/>
                  </a:lnTo>
                  <a:lnTo>
                    <a:pt x="5" y="42"/>
                  </a:lnTo>
                  <a:lnTo>
                    <a:pt x="0" y="49"/>
                  </a:lnTo>
                  <a:lnTo>
                    <a:pt x="0" y="49"/>
                  </a:lnTo>
                  <a:lnTo>
                    <a:pt x="0" y="51"/>
                  </a:lnTo>
                  <a:lnTo>
                    <a:pt x="0" y="53"/>
                  </a:lnTo>
                  <a:lnTo>
                    <a:pt x="1" y="54"/>
                  </a:lnTo>
                  <a:lnTo>
                    <a:pt x="2" y="56"/>
                  </a:lnTo>
                  <a:lnTo>
                    <a:pt x="4" y="57"/>
                  </a:lnTo>
                  <a:lnTo>
                    <a:pt x="5" y="57"/>
                  </a:lnTo>
                  <a:lnTo>
                    <a:pt x="7" y="56"/>
                  </a:lnTo>
                  <a:lnTo>
                    <a:pt x="8" y="54"/>
                  </a:lnTo>
                  <a:lnTo>
                    <a:pt x="8" y="54"/>
                  </a:lnTo>
                  <a:lnTo>
                    <a:pt x="11" y="50"/>
                  </a:lnTo>
                  <a:lnTo>
                    <a:pt x="15" y="46"/>
                  </a:lnTo>
                  <a:lnTo>
                    <a:pt x="19" y="43"/>
                  </a:lnTo>
                  <a:lnTo>
                    <a:pt x="23" y="40"/>
                  </a:lnTo>
                  <a:lnTo>
                    <a:pt x="23" y="40"/>
                  </a:lnTo>
                  <a:lnTo>
                    <a:pt x="26" y="36"/>
                  </a:lnTo>
                  <a:lnTo>
                    <a:pt x="30" y="32"/>
                  </a:lnTo>
                  <a:lnTo>
                    <a:pt x="38" y="25"/>
                  </a:lnTo>
                  <a:lnTo>
                    <a:pt x="38" y="25"/>
                  </a:lnTo>
                  <a:lnTo>
                    <a:pt x="43" y="20"/>
                  </a:lnTo>
                  <a:lnTo>
                    <a:pt x="49" y="15"/>
                  </a:lnTo>
                  <a:lnTo>
                    <a:pt x="50" y="13"/>
                  </a:lnTo>
                  <a:lnTo>
                    <a:pt x="52" y="10"/>
                  </a:lnTo>
                  <a:lnTo>
                    <a:pt x="52" y="7"/>
                  </a:lnTo>
                  <a:lnTo>
                    <a:pt x="52" y="3"/>
                  </a:lnTo>
                  <a:lnTo>
                    <a:pt x="5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0" name="Freeform 290"/>
            <p:cNvSpPr/>
            <p:nvPr/>
          </p:nvSpPr>
          <p:spPr bwMode="auto">
            <a:xfrm>
              <a:off x="6423026" y="3487738"/>
              <a:ext cx="34925" cy="33338"/>
            </a:xfrm>
            <a:custGeom>
              <a:avLst/>
              <a:gdLst/>
              <a:ahLst/>
              <a:cxnLst>
                <a:cxn ang="0">
                  <a:pos x="60" y="0"/>
                </a:cxn>
                <a:cxn ang="0">
                  <a:pos x="60" y="0"/>
                </a:cxn>
                <a:cxn ang="0">
                  <a:pos x="52" y="4"/>
                </a:cxn>
                <a:cxn ang="0">
                  <a:pos x="45" y="9"/>
                </a:cxn>
                <a:cxn ang="0">
                  <a:pos x="30" y="23"/>
                </a:cxn>
                <a:cxn ang="0">
                  <a:pos x="30" y="23"/>
                </a:cxn>
                <a:cxn ang="0">
                  <a:pos x="14" y="37"/>
                </a:cxn>
                <a:cxn ang="0">
                  <a:pos x="6" y="46"/>
                </a:cxn>
                <a:cxn ang="0">
                  <a:pos x="0" y="55"/>
                </a:cxn>
                <a:cxn ang="0">
                  <a:pos x="0" y="55"/>
                </a:cxn>
                <a:cxn ang="0">
                  <a:pos x="0" y="57"/>
                </a:cxn>
                <a:cxn ang="0">
                  <a:pos x="0" y="59"/>
                </a:cxn>
                <a:cxn ang="0">
                  <a:pos x="1" y="60"/>
                </a:cxn>
                <a:cxn ang="0">
                  <a:pos x="2" y="61"/>
                </a:cxn>
                <a:cxn ang="0">
                  <a:pos x="4" y="62"/>
                </a:cxn>
                <a:cxn ang="0">
                  <a:pos x="6" y="62"/>
                </a:cxn>
                <a:cxn ang="0">
                  <a:pos x="7" y="61"/>
                </a:cxn>
                <a:cxn ang="0">
                  <a:pos x="8" y="60"/>
                </a:cxn>
                <a:cxn ang="0">
                  <a:pos x="8" y="60"/>
                </a:cxn>
                <a:cxn ang="0">
                  <a:pos x="13" y="52"/>
                </a:cxn>
                <a:cxn ang="0">
                  <a:pos x="20" y="46"/>
                </a:cxn>
                <a:cxn ang="0">
                  <a:pos x="32" y="33"/>
                </a:cxn>
                <a:cxn ang="0">
                  <a:pos x="32" y="33"/>
                </a:cxn>
                <a:cxn ang="0">
                  <a:pos x="47" y="20"/>
                </a:cxn>
                <a:cxn ang="0">
                  <a:pos x="55" y="13"/>
                </a:cxn>
                <a:cxn ang="0">
                  <a:pos x="59" y="11"/>
                </a:cxn>
                <a:cxn ang="0">
                  <a:pos x="63" y="9"/>
                </a:cxn>
                <a:cxn ang="0">
                  <a:pos x="63" y="9"/>
                </a:cxn>
                <a:cxn ang="0">
                  <a:pos x="64" y="8"/>
                </a:cxn>
                <a:cxn ang="0">
                  <a:pos x="65" y="7"/>
                </a:cxn>
                <a:cxn ang="0">
                  <a:pos x="66" y="5"/>
                </a:cxn>
                <a:cxn ang="0">
                  <a:pos x="66" y="3"/>
                </a:cxn>
                <a:cxn ang="0">
                  <a:pos x="65" y="2"/>
                </a:cxn>
                <a:cxn ang="0">
                  <a:pos x="64" y="1"/>
                </a:cxn>
                <a:cxn ang="0">
                  <a:pos x="62" y="0"/>
                </a:cxn>
                <a:cxn ang="0">
                  <a:pos x="60" y="0"/>
                </a:cxn>
                <a:cxn ang="0">
                  <a:pos x="60" y="0"/>
                </a:cxn>
              </a:cxnLst>
              <a:rect l="0" t="0" r="r" b="b"/>
              <a:pathLst>
                <a:path w="66" h="62">
                  <a:moveTo>
                    <a:pt x="60" y="0"/>
                  </a:moveTo>
                  <a:lnTo>
                    <a:pt x="60" y="0"/>
                  </a:lnTo>
                  <a:lnTo>
                    <a:pt x="52" y="4"/>
                  </a:lnTo>
                  <a:lnTo>
                    <a:pt x="45" y="9"/>
                  </a:lnTo>
                  <a:lnTo>
                    <a:pt x="30" y="23"/>
                  </a:lnTo>
                  <a:lnTo>
                    <a:pt x="30" y="23"/>
                  </a:lnTo>
                  <a:lnTo>
                    <a:pt x="14" y="37"/>
                  </a:lnTo>
                  <a:lnTo>
                    <a:pt x="6" y="46"/>
                  </a:lnTo>
                  <a:lnTo>
                    <a:pt x="0" y="55"/>
                  </a:lnTo>
                  <a:lnTo>
                    <a:pt x="0" y="55"/>
                  </a:lnTo>
                  <a:lnTo>
                    <a:pt x="0" y="57"/>
                  </a:lnTo>
                  <a:lnTo>
                    <a:pt x="0" y="59"/>
                  </a:lnTo>
                  <a:lnTo>
                    <a:pt x="1" y="60"/>
                  </a:lnTo>
                  <a:lnTo>
                    <a:pt x="2" y="61"/>
                  </a:lnTo>
                  <a:lnTo>
                    <a:pt x="4" y="62"/>
                  </a:lnTo>
                  <a:lnTo>
                    <a:pt x="6" y="62"/>
                  </a:lnTo>
                  <a:lnTo>
                    <a:pt x="7" y="61"/>
                  </a:lnTo>
                  <a:lnTo>
                    <a:pt x="8" y="60"/>
                  </a:lnTo>
                  <a:lnTo>
                    <a:pt x="8" y="60"/>
                  </a:lnTo>
                  <a:lnTo>
                    <a:pt x="13" y="52"/>
                  </a:lnTo>
                  <a:lnTo>
                    <a:pt x="20" y="46"/>
                  </a:lnTo>
                  <a:lnTo>
                    <a:pt x="32" y="33"/>
                  </a:lnTo>
                  <a:lnTo>
                    <a:pt x="32" y="33"/>
                  </a:lnTo>
                  <a:lnTo>
                    <a:pt x="47" y="20"/>
                  </a:lnTo>
                  <a:lnTo>
                    <a:pt x="55" y="13"/>
                  </a:lnTo>
                  <a:lnTo>
                    <a:pt x="59" y="11"/>
                  </a:lnTo>
                  <a:lnTo>
                    <a:pt x="63" y="9"/>
                  </a:lnTo>
                  <a:lnTo>
                    <a:pt x="63" y="9"/>
                  </a:lnTo>
                  <a:lnTo>
                    <a:pt x="64" y="8"/>
                  </a:lnTo>
                  <a:lnTo>
                    <a:pt x="65" y="7"/>
                  </a:lnTo>
                  <a:lnTo>
                    <a:pt x="66" y="5"/>
                  </a:lnTo>
                  <a:lnTo>
                    <a:pt x="66" y="3"/>
                  </a:lnTo>
                  <a:lnTo>
                    <a:pt x="65" y="2"/>
                  </a:lnTo>
                  <a:lnTo>
                    <a:pt x="64" y="1"/>
                  </a:lnTo>
                  <a:lnTo>
                    <a:pt x="62" y="0"/>
                  </a:lnTo>
                  <a:lnTo>
                    <a:pt x="60" y="0"/>
                  </a:lnTo>
                  <a:lnTo>
                    <a:pt x="60"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1" name="Freeform 291"/>
            <p:cNvSpPr/>
            <p:nvPr/>
          </p:nvSpPr>
          <p:spPr bwMode="auto">
            <a:xfrm>
              <a:off x="6423026" y="3544888"/>
              <a:ext cx="30163" cy="26988"/>
            </a:xfrm>
            <a:custGeom>
              <a:avLst/>
              <a:gdLst/>
              <a:ahLst/>
              <a:cxnLst>
                <a:cxn ang="0">
                  <a:pos x="48" y="3"/>
                </a:cxn>
                <a:cxn ang="0">
                  <a:pos x="48" y="3"/>
                </a:cxn>
                <a:cxn ang="0">
                  <a:pos x="47" y="5"/>
                </a:cxn>
                <a:cxn ang="0">
                  <a:pos x="43" y="8"/>
                </a:cxn>
                <a:cxn ang="0">
                  <a:pos x="39" y="11"/>
                </a:cxn>
                <a:cxn ang="0">
                  <a:pos x="39" y="11"/>
                </a:cxn>
                <a:cxn ang="0">
                  <a:pos x="26" y="20"/>
                </a:cxn>
                <a:cxn ang="0">
                  <a:pos x="26" y="20"/>
                </a:cxn>
                <a:cxn ang="0">
                  <a:pos x="12" y="30"/>
                </a:cxn>
                <a:cxn ang="0">
                  <a:pos x="6" y="35"/>
                </a:cxn>
                <a:cxn ang="0">
                  <a:pos x="1" y="41"/>
                </a:cxn>
                <a:cxn ang="0">
                  <a:pos x="1" y="41"/>
                </a:cxn>
                <a:cxn ang="0">
                  <a:pos x="0" y="43"/>
                </a:cxn>
                <a:cxn ang="0">
                  <a:pos x="0" y="44"/>
                </a:cxn>
                <a:cxn ang="0">
                  <a:pos x="2" y="48"/>
                </a:cxn>
                <a:cxn ang="0">
                  <a:pos x="3" y="49"/>
                </a:cxn>
                <a:cxn ang="0">
                  <a:pos x="4" y="49"/>
                </a:cxn>
                <a:cxn ang="0">
                  <a:pos x="6" y="49"/>
                </a:cxn>
                <a:cxn ang="0">
                  <a:pos x="8" y="47"/>
                </a:cxn>
                <a:cxn ang="0">
                  <a:pos x="8" y="47"/>
                </a:cxn>
                <a:cxn ang="0">
                  <a:pos x="15" y="40"/>
                </a:cxn>
                <a:cxn ang="0">
                  <a:pos x="23" y="34"/>
                </a:cxn>
                <a:cxn ang="0">
                  <a:pos x="40" y="21"/>
                </a:cxn>
                <a:cxn ang="0">
                  <a:pos x="40" y="21"/>
                </a:cxn>
                <a:cxn ang="0">
                  <a:pos x="50" y="15"/>
                </a:cxn>
                <a:cxn ang="0">
                  <a:pos x="54" y="10"/>
                </a:cxn>
                <a:cxn ang="0">
                  <a:pos x="56" y="8"/>
                </a:cxn>
                <a:cxn ang="0">
                  <a:pos x="57" y="5"/>
                </a:cxn>
                <a:cxn ang="0">
                  <a:pos x="57" y="5"/>
                </a:cxn>
                <a:cxn ang="0">
                  <a:pos x="57" y="3"/>
                </a:cxn>
                <a:cxn ang="0">
                  <a:pos x="56" y="2"/>
                </a:cxn>
                <a:cxn ang="0">
                  <a:pos x="55" y="1"/>
                </a:cxn>
                <a:cxn ang="0">
                  <a:pos x="53" y="0"/>
                </a:cxn>
                <a:cxn ang="0">
                  <a:pos x="52" y="0"/>
                </a:cxn>
                <a:cxn ang="0">
                  <a:pos x="50" y="0"/>
                </a:cxn>
                <a:cxn ang="0">
                  <a:pos x="49" y="1"/>
                </a:cxn>
                <a:cxn ang="0">
                  <a:pos x="48" y="3"/>
                </a:cxn>
                <a:cxn ang="0">
                  <a:pos x="48" y="3"/>
                </a:cxn>
              </a:cxnLst>
              <a:rect l="0" t="0" r="r" b="b"/>
              <a:pathLst>
                <a:path w="57" h="49">
                  <a:moveTo>
                    <a:pt x="48" y="3"/>
                  </a:moveTo>
                  <a:lnTo>
                    <a:pt x="48" y="3"/>
                  </a:lnTo>
                  <a:lnTo>
                    <a:pt x="47" y="5"/>
                  </a:lnTo>
                  <a:lnTo>
                    <a:pt x="43" y="8"/>
                  </a:lnTo>
                  <a:lnTo>
                    <a:pt x="39" y="11"/>
                  </a:lnTo>
                  <a:lnTo>
                    <a:pt x="39" y="11"/>
                  </a:lnTo>
                  <a:lnTo>
                    <a:pt x="26" y="20"/>
                  </a:lnTo>
                  <a:lnTo>
                    <a:pt x="26" y="20"/>
                  </a:lnTo>
                  <a:lnTo>
                    <a:pt x="12" y="30"/>
                  </a:lnTo>
                  <a:lnTo>
                    <a:pt x="6" y="35"/>
                  </a:lnTo>
                  <a:lnTo>
                    <a:pt x="1" y="41"/>
                  </a:lnTo>
                  <a:lnTo>
                    <a:pt x="1" y="41"/>
                  </a:lnTo>
                  <a:lnTo>
                    <a:pt x="0" y="43"/>
                  </a:lnTo>
                  <a:lnTo>
                    <a:pt x="0" y="44"/>
                  </a:lnTo>
                  <a:lnTo>
                    <a:pt x="2" y="48"/>
                  </a:lnTo>
                  <a:lnTo>
                    <a:pt x="3" y="49"/>
                  </a:lnTo>
                  <a:lnTo>
                    <a:pt x="4" y="49"/>
                  </a:lnTo>
                  <a:lnTo>
                    <a:pt x="6" y="49"/>
                  </a:lnTo>
                  <a:lnTo>
                    <a:pt x="8" y="47"/>
                  </a:lnTo>
                  <a:lnTo>
                    <a:pt x="8" y="47"/>
                  </a:lnTo>
                  <a:lnTo>
                    <a:pt x="15" y="40"/>
                  </a:lnTo>
                  <a:lnTo>
                    <a:pt x="23" y="34"/>
                  </a:lnTo>
                  <a:lnTo>
                    <a:pt x="40" y="21"/>
                  </a:lnTo>
                  <a:lnTo>
                    <a:pt x="40" y="21"/>
                  </a:lnTo>
                  <a:lnTo>
                    <a:pt x="50" y="15"/>
                  </a:lnTo>
                  <a:lnTo>
                    <a:pt x="54" y="10"/>
                  </a:lnTo>
                  <a:lnTo>
                    <a:pt x="56" y="8"/>
                  </a:lnTo>
                  <a:lnTo>
                    <a:pt x="57" y="5"/>
                  </a:lnTo>
                  <a:lnTo>
                    <a:pt x="57" y="5"/>
                  </a:lnTo>
                  <a:lnTo>
                    <a:pt x="57" y="3"/>
                  </a:lnTo>
                  <a:lnTo>
                    <a:pt x="56" y="2"/>
                  </a:lnTo>
                  <a:lnTo>
                    <a:pt x="55" y="1"/>
                  </a:lnTo>
                  <a:lnTo>
                    <a:pt x="53" y="0"/>
                  </a:lnTo>
                  <a:lnTo>
                    <a:pt x="52" y="0"/>
                  </a:lnTo>
                  <a:lnTo>
                    <a:pt x="50" y="0"/>
                  </a:lnTo>
                  <a:lnTo>
                    <a:pt x="49" y="1"/>
                  </a:lnTo>
                  <a:lnTo>
                    <a:pt x="48" y="3"/>
                  </a:lnTo>
                  <a:lnTo>
                    <a:pt x="48"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2" name="Freeform 292"/>
            <p:cNvSpPr/>
            <p:nvPr/>
          </p:nvSpPr>
          <p:spPr bwMode="auto">
            <a:xfrm>
              <a:off x="6427788" y="3571876"/>
              <a:ext cx="34925" cy="36513"/>
            </a:xfrm>
            <a:custGeom>
              <a:avLst/>
              <a:gdLst/>
              <a:ahLst/>
              <a:cxnLst>
                <a:cxn ang="0">
                  <a:pos x="57" y="0"/>
                </a:cxn>
                <a:cxn ang="0">
                  <a:pos x="57" y="0"/>
                </a:cxn>
                <a:cxn ang="0">
                  <a:pos x="49" y="7"/>
                </a:cxn>
                <a:cxn ang="0">
                  <a:pos x="43" y="14"/>
                </a:cxn>
                <a:cxn ang="0">
                  <a:pos x="30" y="30"/>
                </a:cxn>
                <a:cxn ang="0">
                  <a:pos x="30" y="30"/>
                </a:cxn>
                <a:cxn ang="0">
                  <a:pos x="23" y="38"/>
                </a:cxn>
                <a:cxn ang="0">
                  <a:pos x="16" y="45"/>
                </a:cxn>
                <a:cxn ang="0">
                  <a:pos x="8" y="53"/>
                </a:cxn>
                <a:cxn ang="0">
                  <a:pos x="1" y="62"/>
                </a:cxn>
                <a:cxn ang="0">
                  <a:pos x="1" y="62"/>
                </a:cxn>
                <a:cxn ang="0">
                  <a:pos x="0" y="64"/>
                </a:cxn>
                <a:cxn ang="0">
                  <a:pos x="0" y="66"/>
                </a:cxn>
                <a:cxn ang="0">
                  <a:pos x="1" y="67"/>
                </a:cxn>
                <a:cxn ang="0">
                  <a:pos x="2" y="68"/>
                </a:cxn>
                <a:cxn ang="0">
                  <a:pos x="5" y="69"/>
                </a:cxn>
                <a:cxn ang="0">
                  <a:pos x="8" y="68"/>
                </a:cxn>
                <a:cxn ang="0">
                  <a:pos x="10" y="67"/>
                </a:cxn>
                <a:cxn ang="0">
                  <a:pos x="10" y="67"/>
                </a:cxn>
                <a:cxn ang="0">
                  <a:pos x="16" y="59"/>
                </a:cxn>
                <a:cxn ang="0">
                  <a:pos x="23" y="51"/>
                </a:cxn>
                <a:cxn ang="0">
                  <a:pos x="37" y="36"/>
                </a:cxn>
                <a:cxn ang="0">
                  <a:pos x="37" y="36"/>
                </a:cxn>
                <a:cxn ang="0">
                  <a:pos x="48" y="21"/>
                </a:cxn>
                <a:cxn ang="0">
                  <a:pos x="54" y="15"/>
                </a:cxn>
                <a:cxn ang="0">
                  <a:pos x="62" y="9"/>
                </a:cxn>
                <a:cxn ang="0">
                  <a:pos x="62" y="9"/>
                </a:cxn>
                <a:cxn ang="0">
                  <a:pos x="63" y="8"/>
                </a:cxn>
                <a:cxn ang="0">
                  <a:pos x="65" y="6"/>
                </a:cxn>
                <a:cxn ang="0">
                  <a:pos x="65" y="5"/>
                </a:cxn>
                <a:cxn ang="0">
                  <a:pos x="63" y="3"/>
                </a:cxn>
                <a:cxn ang="0">
                  <a:pos x="62" y="2"/>
                </a:cxn>
                <a:cxn ang="0">
                  <a:pos x="61" y="0"/>
                </a:cxn>
                <a:cxn ang="0">
                  <a:pos x="59" y="0"/>
                </a:cxn>
                <a:cxn ang="0">
                  <a:pos x="57" y="0"/>
                </a:cxn>
                <a:cxn ang="0">
                  <a:pos x="57" y="0"/>
                </a:cxn>
              </a:cxnLst>
              <a:rect l="0" t="0" r="r" b="b"/>
              <a:pathLst>
                <a:path w="65" h="69">
                  <a:moveTo>
                    <a:pt x="57" y="0"/>
                  </a:moveTo>
                  <a:lnTo>
                    <a:pt x="57" y="0"/>
                  </a:lnTo>
                  <a:lnTo>
                    <a:pt x="49" y="7"/>
                  </a:lnTo>
                  <a:lnTo>
                    <a:pt x="43" y="14"/>
                  </a:lnTo>
                  <a:lnTo>
                    <a:pt x="30" y="30"/>
                  </a:lnTo>
                  <a:lnTo>
                    <a:pt x="30" y="30"/>
                  </a:lnTo>
                  <a:lnTo>
                    <a:pt x="23" y="38"/>
                  </a:lnTo>
                  <a:lnTo>
                    <a:pt x="16" y="45"/>
                  </a:lnTo>
                  <a:lnTo>
                    <a:pt x="8" y="53"/>
                  </a:lnTo>
                  <a:lnTo>
                    <a:pt x="1" y="62"/>
                  </a:lnTo>
                  <a:lnTo>
                    <a:pt x="1" y="62"/>
                  </a:lnTo>
                  <a:lnTo>
                    <a:pt x="0" y="64"/>
                  </a:lnTo>
                  <a:lnTo>
                    <a:pt x="0" y="66"/>
                  </a:lnTo>
                  <a:lnTo>
                    <a:pt x="1" y="67"/>
                  </a:lnTo>
                  <a:lnTo>
                    <a:pt x="2" y="68"/>
                  </a:lnTo>
                  <a:lnTo>
                    <a:pt x="5" y="69"/>
                  </a:lnTo>
                  <a:lnTo>
                    <a:pt x="8" y="68"/>
                  </a:lnTo>
                  <a:lnTo>
                    <a:pt x="10" y="67"/>
                  </a:lnTo>
                  <a:lnTo>
                    <a:pt x="10" y="67"/>
                  </a:lnTo>
                  <a:lnTo>
                    <a:pt x="16" y="59"/>
                  </a:lnTo>
                  <a:lnTo>
                    <a:pt x="23" y="51"/>
                  </a:lnTo>
                  <a:lnTo>
                    <a:pt x="37" y="36"/>
                  </a:lnTo>
                  <a:lnTo>
                    <a:pt x="37" y="36"/>
                  </a:lnTo>
                  <a:lnTo>
                    <a:pt x="48" y="21"/>
                  </a:lnTo>
                  <a:lnTo>
                    <a:pt x="54" y="15"/>
                  </a:lnTo>
                  <a:lnTo>
                    <a:pt x="62" y="9"/>
                  </a:lnTo>
                  <a:lnTo>
                    <a:pt x="62" y="9"/>
                  </a:lnTo>
                  <a:lnTo>
                    <a:pt x="63" y="8"/>
                  </a:lnTo>
                  <a:lnTo>
                    <a:pt x="65" y="6"/>
                  </a:lnTo>
                  <a:lnTo>
                    <a:pt x="65" y="5"/>
                  </a:lnTo>
                  <a:lnTo>
                    <a:pt x="63" y="3"/>
                  </a:lnTo>
                  <a:lnTo>
                    <a:pt x="62" y="2"/>
                  </a:lnTo>
                  <a:lnTo>
                    <a:pt x="61" y="0"/>
                  </a:lnTo>
                  <a:lnTo>
                    <a:pt x="59" y="0"/>
                  </a:lnTo>
                  <a:lnTo>
                    <a:pt x="57" y="0"/>
                  </a:lnTo>
                  <a:lnTo>
                    <a:pt x="57"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3" name="Freeform 293"/>
            <p:cNvSpPr/>
            <p:nvPr/>
          </p:nvSpPr>
          <p:spPr bwMode="auto">
            <a:xfrm>
              <a:off x="6427788" y="3619501"/>
              <a:ext cx="36513" cy="33338"/>
            </a:xfrm>
            <a:custGeom>
              <a:avLst/>
              <a:gdLst/>
              <a:ahLst/>
              <a:cxnLst>
                <a:cxn ang="0">
                  <a:pos x="60" y="1"/>
                </a:cxn>
                <a:cxn ang="0">
                  <a:pos x="60" y="1"/>
                </a:cxn>
                <a:cxn ang="0">
                  <a:pos x="54" y="9"/>
                </a:cxn>
                <a:cxn ang="0">
                  <a:pos x="47" y="16"/>
                </a:cxn>
                <a:cxn ang="0">
                  <a:pos x="32" y="30"/>
                </a:cxn>
                <a:cxn ang="0">
                  <a:pos x="17" y="42"/>
                </a:cxn>
                <a:cxn ang="0">
                  <a:pos x="1" y="56"/>
                </a:cxn>
                <a:cxn ang="0">
                  <a:pos x="1" y="56"/>
                </a:cxn>
                <a:cxn ang="0">
                  <a:pos x="0" y="58"/>
                </a:cxn>
                <a:cxn ang="0">
                  <a:pos x="0" y="59"/>
                </a:cxn>
                <a:cxn ang="0">
                  <a:pos x="0" y="61"/>
                </a:cxn>
                <a:cxn ang="0">
                  <a:pos x="1" y="62"/>
                </a:cxn>
                <a:cxn ang="0">
                  <a:pos x="3" y="63"/>
                </a:cxn>
                <a:cxn ang="0">
                  <a:pos x="4" y="64"/>
                </a:cxn>
                <a:cxn ang="0">
                  <a:pos x="6" y="64"/>
                </a:cxn>
                <a:cxn ang="0">
                  <a:pos x="8" y="63"/>
                </a:cxn>
                <a:cxn ang="0">
                  <a:pos x="8" y="63"/>
                </a:cxn>
                <a:cxn ang="0">
                  <a:pos x="23" y="49"/>
                </a:cxn>
                <a:cxn ang="0">
                  <a:pos x="39" y="36"/>
                </a:cxn>
                <a:cxn ang="0">
                  <a:pos x="54" y="22"/>
                </a:cxn>
                <a:cxn ang="0">
                  <a:pos x="61" y="15"/>
                </a:cxn>
                <a:cxn ang="0">
                  <a:pos x="68" y="8"/>
                </a:cxn>
                <a:cxn ang="0">
                  <a:pos x="68" y="8"/>
                </a:cxn>
                <a:cxn ang="0">
                  <a:pos x="69" y="6"/>
                </a:cxn>
                <a:cxn ang="0">
                  <a:pos x="69" y="4"/>
                </a:cxn>
                <a:cxn ang="0">
                  <a:pos x="67" y="1"/>
                </a:cxn>
                <a:cxn ang="0">
                  <a:pos x="65" y="0"/>
                </a:cxn>
                <a:cxn ang="0">
                  <a:pos x="64" y="0"/>
                </a:cxn>
                <a:cxn ang="0">
                  <a:pos x="62" y="0"/>
                </a:cxn>
                <a:cxn ang="0">
                  <a:pos x="60" y="1"/>
                </a:cxn>
                <a:cxn ang="0">
                  <a:pos x="60" y="1"/>
                </a:cxn>
              </a:cxnLst>
              <a:rect l="0" t="0" r="r" b="b"/>
              <a:pathLst>
                <a:path w="69" h="64">
                  <a:moveTo>
                    <a:pt x="60" y="1"/>
                  </a:moveTo>
                  <a:lnTo>
                    <a:pt x="60" y="1"/>
                  </a:lnTo>
                  <a:lnTo>
                    <a:pt x="54" y="9"/>
                  </a:lnTo>
                  <a:lnTo>
                    <a:pt x="47" y="16"/>
                  </a:lnTo>
                  <a:lnTo>
                    <a:pt x="32" y="30"/>
                  </a:lnTo>
                  <a:lnTo>
                    <a:pt x="17" y="42"/>
                  </a:lnTo>
                  <a:lnTo>
                    <a:pt x="1" y="56"/>
                  </a:lnTo>
                  <a:lnTo>
                    <a:pt x="1" y="56"/>
                  </a:lnTo>
                  <a:lnTo>
                    <a:pt x="0" y="58"/>
                  </a:lnTo>
                  <a:lnTo>
                    <a:pt x="0" y="59"/>
                  </a:lnTo>
                  <a:lnTo>
                    <a:pt x="0" y="61"/>
                  </a:lnTo>
                  <a:lnTo>
                    <a:pt x="1" y="62"/>
                  </a:lnTo>
                  <a:lnTo>
                    <a:pt x="3" y="63"/>
                  </a:lnTo>
                  <a:lnTo>
                    <a:pt x="4" y="64"/>
                  </a:lnTo>
                  <a:lnTo>
                    <a:pt x="6" y="64"/>
                  </a:lnTo>
                  <a:lnTo>
                    <a:pt x="8" y="63"/>
                  </a:lnTo>
                  <a:lnTo>
                    <a:pt x="8" y="63"/>
                  </a:lnTo>
                  <a:lnTo>
                    <a:pt x="23" y="49"/>
                  </a:lnTo>
                  <a:lnTo>
                    <a:pt x="39" y="36"/>
                  </a:lnTo>
                  <a:lnTo>
                    <a:pt x="54" y="22"/>
                  </a:lnTo>
                  <a:lnTo>
                    <a:pt x="61" y="15"/>
                  </a:lnTo>
                  <a:lnTo>
                    <a:pt x="68" y="8"/>
                  </a:lnTo>
                  <a:lnTo>
                    <a:pt x="68" y="8"/>
                  </a:lnTo>
                  <a:lnTo>
                    <a:pt x="69" y="6"/>
                  </a:lnTo>
                  <a:lnTo>
                    <a:pt x="69" y="4"/>
                  </a:lnTo>
                  <a:lnTo>
                    <a:pt x="67" y="1"/>
                  </a:lnTo>
                  <a:lnTo>
                    <a:pt x="65" y="0"/>
                  </a:lnTo>
                  <a:lnTo>
                    <a:pt x="64" y="0"/>
                  </a:lnTo>
                  <a:lnTo>
                    <a:pt x="62" y="0"/>
                  </a:lnTo>
                  <a:lnTo>
                    <a:pt x="60" y="1"/>
                  </a:lnTo>
                  <a:lnTo>
                    <a:pt x="6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4" name="Freeform 294"/>
            <p:cNvSpPr/>
            <p:nvPr/>
          </p:nvSpPr>
          <p:spPr bwMode="auto">
            <a:xfrm>
              <a:off x="6427788" y="3656013"/>
              <a:ext cx="38100" cy="38100"/>
            </a:xfrm>
            <a:custGeom>
              <a:avLst/>
              <a:gdLst/>
              <a:ahLst/>
              <a:cxnLst>
                <a:cxn ang="0">
                  <a:pos x="62" y="2"/>
                </a:cxn>
                <a:cxn ang="0">
                  <a:pos x="62" y="2"/>
                </a:cxn>
                <a:cxn ang="0">
                  <a:pos x="56" y="11"/>
                </a:cxn>
                <a:cxn ang="0">
                  <a:pos x="49" y="20"/>
                </a:cxn>
                <a:cxn ang="0">
                  <a:pos x="41" y="27"/>
                </a:cxn>
                <a:cxn ang="0">
                  <a:pos x="32" y="35"/>
                </a:cxn>
                <a:cxn ang="0">
                  <a:pos x="16" y="50"/>
                </a:cxn>
                <a:cxn ang="0">
                  <a:pos x="9" y="57"/>
                </a:cxn>
                <a:cxn ang="0">
                  <a:pos x="1" y="66"/>
                </a:cxn>
                <a:cxn ang="0">
                  <a:pos x="1" y="66"/>
                </a:cxn>
                <a:cxn ang="0">
                  <a:pos x="0" y="69"/>
                </a:cxn>
                <a:cxn ang="0">
                  <a:pos x="0" y="70"/>
                </a:cxn>
                <a:cxn ang="0">
                  <a:pos x="1" y="72"/>
                </a:cxn>
                <a:cxn ang="0">
                  <a:pos x="2" y="73"/>
                </a:cxn>
                <a:cxn ang="0">
                  <a:pos x="5" y="73"/>
                </a:cxn>
                <a:cxn ang="0">
                  <a:pos x="8" y="73"/>
                </a:cxn>
                <a:cxn ang="0">
                  <a:pos x="10" y="71"/>
                </a:cxn>
                <a:cxn ang="0">
                  <a:pos x="10" y="71"/>
                </a:cxn>
                <a:cxn ang="0">
                  <a:pos x="16" y="62"/>
                </a:cxn>
                <a:cxn ang="0">
                  <a:pos x="24" y="54"/>
                </a:cxn>
                <a:cxn ang="0">
                  <a:pos x="41" y="39"/>
                </a:cxn>
                <a:cxn ang="0">
                  <a:pos x="49" y="32"/>
                </a:cxn>
                <a:cxn ang="0">
                  <a:pos x="57" y="25"/>
                </a:cxn>
                <a:cxn ang="0">
                  <a:pos x="65" y="16"/>
                </a:cxn>
                <a:cxn ang="0">
                  <a:pos x="71" y="6"/>
                </a:cxn>
                <a:cxn ang="0">
                  <a:pos x="71" y="6"/>
                </a:cxn>
                <a:cxn ang="0">
                  <a:pos x="72" y="5"/>
                </a:cxn>
                <a:cxn ang="0">
                  <a:pos x="72" y="3"/>
                </a:cxn>
                <a:cxn ang="0">
                  <a:pos x="71" y="1"/>
                </a:cxn>
                <a:cxn ang="0">
                  <a:pos x="70" y="0"/>
                </a:cxn>
                <a:cxn ang="0">
                  <a:pos x="68" y="0"/>
                </a:cxn>
                <a:cxn ang="0">
                  <a:pos x="66" y="0"/>
                </a:cxn>
                <a:cxn ang="0">
                  <a:pos x="65" y="0"/>
                </a:cxn>
                <a:cxn ang="0">
                  <a:pos x="62" y="2"/>
                </a:cxn>
                <a:cxn ang="0">
                  <a:pos x="62" y="2"/>
                </a:cxn>
              </a:cxnLst>
              <a:rect l="0" t="0" r="r" b="b"/>
              <a:pathLst>
                <a:path w="72" h="73">
                  <a:moveTo>
                    <a:pt x="62" y="2"/>
                  </a:moveTo>
                  <a:lnTo>
                    <a:pt x="62" y="2"/>
                  </a:lnTo>
                  <a:lnTo>
                    <a:pt x="56" y="11"/>
                  </a:lnTo>
                  <a:lnTo>
                    <a:pt x="49" y="20"/>
                  </a:lnTo>
                  <a:lnTo>
                    <a:pt x="41" y="27"/>
                  </a:lnTo>
                  <a:lnTo>
                    <a:pt x="32" y="35"/>
                  </a:lnTo>
                  <a:lnTo>
                    <a:pt x="16" y="50"/>
                  </a:lnTo>
                  <a:lnTo>
                    <a:pt x="9" y="57"/>
                  </a:lnTo>
                  <a:lnTo>
                    <a:pt x="1" y="66"/>
                  </a:lnTo>
                  <a:lnTo>
                    <a:pt x="1" y="66"/>
                  </a:lnTo>
                  <a:lnTo>
                    <a:pt x="0" y="69"/>
                  </a:lnTo>
                  <a:lnTo>
                    <a:pt x="0" y="70"/>
                  </a:lnTo>
                  <a:lnTo>
                    <a:pt x="1" y="72"/>
                  </a:lnTo>
                  <a:lnTo>
                    <a:pt x="2" y="73"/>
                  </a:lnTo>
                  <a:lnTo>
                    <a:pt x="5" y="73"/>
                  </a:lnTo>
                  <a:lnTo>
                    <a:pt x="8" y="73"/>
                  </a:lnTo>
                  <a:lnTo>
                    <a:pt x="10" y="71"/>
                  </a:lnTo>
                  <a:lnTo>
                    <a:pt x="10" y="71"/>
                  </a:lnTo>
                  <a:lnTo>
                    <a:pt x="16" y="62"/>
                  </a:lnTo>
                  <a:lnTo>
                    <a:pt x="24" y="54"/>
                  </a:lnTo>
                  <a:lnTo>
                    <a:pt x="41" y="39"/>
                  </a:lnTo>
                  <a:lnTo>
                    <a:pt x="49" y="32"/>
                  </a:lnTo>
                  <a:lnTo>
                    <a:pt x="57" y="25"/>
                  </a:lnTo>
                  <a:lnTo>
                    <a:pt x="65" y="16"/>
                  </a:lnTo>
                  <a:lnTo>
                    <a:pt x="71" y="6"/>
                  </a:lnTo>
                  <a:lnTo>
                    <a:pt x="71" y="6"/>
                  </a:lnTo>
                  <a:lnTo>
                    <a:pt x="72" y="5"/>
                  </a:lnTo>
                  <a:lnTo>
                    <a:pt x="72" y="3"/>
                  </a:lnTo>
                  <a:lnTo>
                    <a:pt x="71" y="1"/>
                  </a:lnTo>
                  <a:lnTo>
                    <a:pt x="70" y="0"/>
                  </a:lnTo>
                  <a:lnTo>
                    <a:pt x="68" y="0"/>
                  </a:lnTo>
                  <a:lnTo>
                    <a:pt x="66" y="0"/>
                  </a:lnTo>
                  <a:lnTo>
                    <a:pt x="65" y="0"/>
                  </a:lnTo>
                  <a:lnTo>
                    <a:pt x="62" y="2"/>
                  </a:lnTo>
                  <a:lnTo>
                    <a:pt x="6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5" name="Freeform 295"/>
            <p:cNvSpPr/>
            <p:nvPr/>
          </p:nvSpPr>
          <p:spPr bwMode="auto">
            <a:xfrm>
              <a:off x="6437313" y="3690938"/>
              <a:ext cx="33338" cy="34925"/>
            </a:xfrm>
            <a:custGeom>
              <a:avLst/>
              <a:gdLst/>
              <a:ahLst/>
              <a:cxnLst>
                <a:cxn ang="0">
                  <a:pos x="54" y="1"/>
                </a:cxn>
                <a:cxn ang="0">
                  <a:pos x="54" y="1"/>
                </a:cxn>
                <a:cxn ang="0">
                  <a:pos x="40" y="16"/>
                </a:cxn>
                <a:cxn ang="0">
                  <a:pos x="29" y="32"/>
                </a:cxn>
                <a:cxn ang="0">
                  <a:pos x="15" y="46"/>
                </a:cxn>
                <a:cxn ang="0">
                  <a:pos x="9" y="52"/>
                </a:cxn>
                <a:cxn ang="0">
                  <a:pos x="1" y="58"/>
                </a:cxn>
                <a:cxn ang="0">
                  <a:pos x="1" y="58"/>
                </a:cxn>
                <a:cxn ang="0">
                  <a:pos x="0" y="61"/>
                </a:cxn>
                <a:cxn ang="0">
                  <a:pos x="0" y="62"/>
                </a:cxn>
                <a:cxn ang="0">
                  <a:pos x="0" y="64"/>
                </a:cxn>
                <a:cxn ang="0">
                  <a:pos x="1" y="65"/>
                </a:cxn>
                <a:cxn ang="0">
                  <a:pos x="4" y="67"/>
                </a:cxn>
                <a:cxn ang="0">
                  <a:pos x="6" y="67"/>
                </a:cxn>
                <a:cxn ang="0">
                  <a:pos x="8" y="66"/>
                </a:cxn>
                <a:cxn ang="0">
                  <a:pos x="8" y="66"/>
                </a:cxn>
                <a:cxn ang="0">
                  <a:pos x="15" y="60"/>
                </a:cxn>
                <a:cxn ang="0">
                  <a:pos x="23" y="52"/>
                </a:cxn>
                <a:cxn ang="0">
                  <a:pos x="35" y="38"/>
                </a:cxn>
                <a:cxn ang="0">
                  <a:pos x="48" y="23"/>
                </a:cxn>
                <a:cxn ang="0">
                  <a:pos x="60" y="9"/>
                </a:cxn>
                <a:cxn ang="0">
                  <a:pos x="60" y="9"/>
                </a:cxn>
                <a:cxn ang="0">
                  <a:pos x="61" y="7"/>
                </a:cxn>
                <a:cxn ang="0">
                  <a:pos x="62" y="5"/>
                </a:cxn>
                <a:cxn ang="0">
                  <a:pos x="61" y="4"/>
                </a:cxn>
                <a:cxn ang="0">
                  <a:pos x="60" y="1"/>
                </a:cxn>
                <a:cxn ang="0">
                  <a:pos x="59" y="0"/>
                </a:cxn>
                <a:cxn ang="0">
                  <a:pos x="57" y="0"/>
                </a:cxn>
                <a:cxn ang="0">
                  <a:pos x="56" y="0"/>
                </a:cxn>
                <a:cxn ang="0">
                  <a:pos x="54" y="1"/>
                </a:cxn>
                <a:cxn ang="0">
                  <a:pos x="54" y="1"/>
                </a:cxn>
              </a:cxnLst>
              <a:rect l="0" t="0" r="r" b="b"/>
              <a:pathLst>
                <a:path w="62" h="67">
                  <a:moveTo>
                    <a:pt x="54" y="1"/>
                  </a:moveTo>
                  <a:lnTo>
                    <a:pt x="54" y="1"/>
                  </a:lnTo>
                  <a:lnTo>
                    <a:pt x="40" y="16"/>
                  </a:lnTo>
                  <a:lnTo>
                    <a:pt x="29" y="32"/>
                  </a:lnTo>
                  <a:lnTo>
                    <a:pt x="15" y="46"/>
                  </a:lnTo>
                  <a:lnTo>
                    <a:pt x="9" y="52"/>
                  </a:lnTo>
                  <a:lnTo>
                    <a:pt x="1" y="58"/>
                  </a:lnTo>
                  <a:lnTo>
                    <a:pt x="1" y="58"/>
                  </a:lnTo>
                  <a:lnTo>
                    <a:pt x="0" y="61"/>
                  </a:lnTo>
                  <a:lnTo>
                    <a:pt x="0" y="62"/>
                  </a:lnTo>
                  <a:lnTo>
                    <a:pt x="0" y="64"/>
                  </a:lnTo>
                  <a:lnTo>
                    <a:pt x="1" y="65"/>
                  </a:lnTo>
                  <a:lnTo>
                    <a:pt x="4" y="67"/>
                  </a:lnTo>
                  <a:lnTo>
                    <a:pt x="6" y="67"/>
                  </a:lnTo>
                  <a:lnTo>
                    <a:pt x="8" y="66"/>
                  </a:lnTo>
                  <a:lnTo>
                    <a:pt x="8" y="66"/>
                  </a:lnTo>
                  <a:lnTo>
                    <a:pt x="15" y="60"/>
                  </a:lnTo>
                  <a:lnTo>
                    <a:pt x="23" y="52"/>
                  </a:lnTo>
                  <a:lnTo>
                    <a:pt x="35" y="38"/>
                  </a:lnTo>
                  <a:lnTo>
                    <a:pt x="48" y="23"/>
                  </a:lnTo>
                  <a:lnTo>
                    <a:pt x="60" y="9"/>
                  </a:lnTo>
                  <a:lnTo>
                    <a:pt x="60" y="9"/>
                  </a:lnTo>
                  <a:lnTo>
                    <a:pt x="61" y="7"/>
                  </a:lnTo>
                  <a:lnTo>
                    <a:pt x="62" y="5"/>
                  </a:lnTo>
                  <a:lnTo>
                    <a:pt x="61" y="4"/>
                  </a:lnTo>
                  <a:lnTo>
                    <a:pt x="60" y="1"/>
                  </a:lnTo>
                  <a:lnTo>
                    <a:pt x="59" y="0"/>
                  </a:lnTo>
                  <a:lnTo>
                    <a:pt x="57" y="0"/>
                  </a:lnTo>
                  <a:lnTo>
                    <a:pt x="56" y="0"/>
                  </a:lnTo>
                  <a:lnTo>
                    <a:pt x="54" y="1"/>
                  </a:lnTo>
                  <a:lnTo>
                    <a:pt x="5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6" name="Freeform 296"/>
            <p:cNvSpPr/>
            <p:nvPr/>
          </p:nvSpPr>
          <p:spPr bwMode="auto">
            <a:xfrm>
              <a:off x="6473826" y="3708401"/>
              <a:ext cx="22225" cy="30163"/>
            </a:xfrm>
            <a:custGeom>
              <a:avLst/>
              <a:gdLst/>
              <a:ahLst/>
              <a:cxnLst>
                <a:cxn ang="0">
                  <a:pos x="34" y="1"/>
                </a:cxn>
                <a:cxn ang="0">
                  <a:pos x="34" y="1"/>
                </a:cxn>
                <a:cxn ang="0">
                  <a:pos x="26" y="11"/>
                </a:cxn>
                <a:cxn ang="0">
                  <a:pos x="19" y="22"/>
                </a:cxn>
                <a:cxn ang="0">
                  <a:pos x="19" y="22"/>
                </a:cxn>
                <a:cxn ang="0">
                  <a:pos x="16" y="29"/>
                </a:cxn>
                <a:cxn ang="0">
                  <a:pos x="12" y="35"/>
                </a:cxn>
                <a:cxn ang="0">
                  <a:pos x="8" y="41"/>
                </a:cxn>
                <a:cxn ang="0">
                  <a:pos x="5" y="43"/>
                </a:cxn>
                <a:cxn ang="0">
                  <a:pos x="2" y="45"/>
                </a:cxn>
                <a:cxn ang="0">
                  <a:pos x="2" y="45"/>
                </a:cxn>
                <a:cxn ang="0">
                  <a:pos x="0" y="46"/>
                </a:cxn>
                <a:cxn ang="0">
                  <a:pos x="0" y="48"/>
                </a:cxn>
                <a:cxn ang="0">
                  <a:pos x="0" y="49"/>
                </a:cxn>
                <a:cxn ang="0">
                  <a:pos x="0" y="51"/>
                </a:cxn>
                <a:cxn ang="0">
                  <a:pos x="3" y="53"/>
                </a:cxn>
                <a:cxn ang="0">
                  <a:pos x="5" y="55"/>
                </a:cxn>
                <a:cxn ang="0">
                  <a:pos x="8" y="53"/>
                </a:cxn>
                <a:cxn ang="0">
                  <a:pos x="8" y="53"/>
                </a:cxn>
                <a:cxn ang="0">
                  <a:pos x="12" y="50"/>
                </a:cxn>
                <a:cxn ang="0">
                  <a:pos x="16" y="47"/>
                </a:cxn>
                <a:cxn ang="0">
                  <a:pos x="19" y="42"/>
                </a:cxn>
                <a:cxn ang="0">
                  <a:pos x="21" y="37"/>
                </a:cxn>
                <a:cxn ang="0">
                  <a:pos x="21" y="37"/>
                </a:cxn>
                <a:cxn ang="0">
                  <a:pos x="25" y="30"/>
                </a:cxn>
                <a:cxn ang="0">
                  <a:pos x="30" y="21"/>
                </a:cxn>
                <a:cxn ang="0">
                  <a:pos x="36" y="14"/>
                </a:cxn>
                <a:cxn ang="0">
                  <a:pos x="42" y="8"/>
                </a:cxn>
                <a:cxn ang="0">
                  <a:pos x="42" y="8"/>
                </a:cxn>
                <a:cxn ang="0">
                  <a:pos x="43" y="6"/>
                </a:cxn>
                <a:cxn ang="0">
                  <a:pos x="43" y="4"/>
                </a:cxn>
                <a:cxn ang="0">
                  <a:pos x="42" y="3"/>
                </a:cxn>
                <a:cxn ang="0">
                  <a:pos x="41" y="1"/>
                </a:cxn>
                <a:cxn ang="0">
                  <a:pos x="40" y="0"/>
                </a:cxn>
                <a:cxn ang="0">
                  <a:pos x="38" y="0"/>
                </a:cxn>
                <a:cxn ang="0">
                  <a:pos x="37" y="0"/>
                </a:cxn>
                <a:cxn ang="0">
                  <a:pos x="34" y="1"/>
                </a:cxn>
                <a:cxn ang="0">
                  <a:pos x="34" y="1"/>
                </a:cxn>
              </a:cxnLst>
              <a:rect l="0" t="0" r="r" b="b"/>
              <a:pathLst>
                <a:path w="43" h="55">
                  <a:moveTo>
                    <a:pt x="34" y="1"/>
                  </a:moveTo>
                  <a:lnTo>
                    <a:pt x="34" y="1"/>
                  </a:lnTo>
                  <a:lnTo>
                    <a:pt x="26" y="11"/>
                  </a:lnTo>
                  <a:lnTo>
                    <a:pt x="19" y="22"/>
                  </a:lnTo>
                  <a:lnTo>
                    <a:pt x="19" y="22"/>
                  </a:lnTo>
                  <a:lnTo>
                    <a:pt x="16" y="29"/>
                  </a:lnTo>
                  <a:lnTo>
                    <a:pt x="12" y="35"/>
                  </a:lnTo>
                  <a:lnTo>
                    <a:pt x="8" y="41"/>
                  </a:lnTo>
                  <a:lnTo>
                    <a:pt x="5" y="43"/>
                  </a:lnTo>
                  <a:lnTo>
                    <a:pt x="2" y="45"/>
                  </a:lnTo>
                  <a:lnTo>
                    <a:pt x="2" y="45"/>
                  </a:lnTo>
                  <a:lnTo>
                    <a:pt x="0" y="46"/>
                  </a:lnTo>
                  <a:lnTo>
                    <a:pt x="0" y="48"/>
                  </a:lnTo>
                  <a:lnTo>
                    <a:pt x="0" y="49"/>
                  </a:lnTo>
                  <a:lnTo>
                    <a:pt x="0" y="51"/>
                  </a:lnTo>
                  <a:lnTo>
                    <a:pt x="3" y="53"/>
                  </a:lnTo>
                  <a:lnTo>
                    <a:pt x="5" y="55"/>
                  </a:lnTo>
                  <a:lnTo>
                    <a:pt x="8" y="53"/>
                  </a:lnTo>
                  <a:lnTo>
                    <a:pt x="8" y="53"/>
                  </a:lnTo>
                  <a:lnTo>
                    <a:pt x="12" y="50"/>
                  </a:lnTo>
                  <a:lnTo>
                    <a:pt x="16" y="47"/>
                  </a:lnTo>
                  <a:lnTo>
                    <a:pt x="19" y="42"/>
                  </a:lnTo>
                  <a:lnTo>
                    <a:pt x="21" y="37"/>
                  </a:lnTo>
                  <a:lnTo>
                    <a:pt x="21" y="37"/>
                  </a:lnTo>
                  <a:lnTo>
                    <a:pt x="25" y="30"/>
                  </a:lnTo>
                  <a:lnTo>
                    <a:pt x="30" y="21"/>
                  </a:lnTo>
                  <a:lnTo>
                    <a:pt x="36" y="14"/>
                  </a:lnTo>
                  <a:lnTo>
                    <a:pt x="42" y="8"/>
                  </a:lnTo>
                  <a:lnTo>
                    <a:pt x="42" y="8"/>
                  </a:lnTo>
                  <a:lnTo>
                    <a:pt x="43" y="6"/>
                  </a:lnTo>
                  <a:lnTo>
                    <a:pt x="43" y="4"/>
                  </a:lnTo>
                  <a:lnTo>
                    <a:pt x="42" y="3"/>
                  </a:lnTo>
                  <a:lnTo>
                    <a:pt x="41" y="1"/>
                  </a:lnTo>
                  <a:lnTo>
                    <a:pt x="40" y="0"/>
                  </a:lnTo>
                  <a:lnTo>
                    <a:pt x="38" y="0"/>
                  </a:lnTo>
                  <a:lnTo>
                    <a:pt x="37" y="0"/>
                  </a:lnTo>
                  <a:lnTo>
                    <a:pt x="34" y="1"/>
                  </a:lnTo>
                  <a:lnTo>
                    <a:pt x="3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7" name="Freeform 297"/>
            <p:cNvSpPr/>
            <p:nvPr/>
          </p:nvSpPr>
          <p:spPr bwMode="auto">
            <a:xfrm>
              <a:off x="6518276" y="3708401"/>
              <a:ext cx="22225" cy="30163"/>
            </a:xfrm>
            <a:custGeom>
              <a:avLst/>
              <a:gdLst/>
              <a:ahLst/>
              <a:cxnLst>
                <a:cxn ang="0">
                  <a:pos x="34" y="2"/>
                </a:cxn>
                <a:cxn ang="0">
                  <a:pos x="34" y="2"/>
                </a:cxn>
                <a:cxn ang="0">
                  <a:pos x="16" y="24"/>
                </a:cxn>
                <a:cxn ang="0">
                  <a:pos x="16" y="24"/>
                </a:cxn>
                <a:cxn ang="0">
                  <a:pos x="12" y="31"/>
                </a:cxn>
                <a:cxn ang="0">
                  <a:pos x="7" y="37"/>
                </a:cxn>
                <a:cxn ang="0">
                  <a:pos x="1" y="49"/>
                </a:cxn>
                <a:cxn ang="0">
                  <a:pos x="1" y="49"/>
                </a:cxn>
                <a:cxn ang="0">
                  <a:pos x="0" y="51"/>
                </a:cxn>
                <a:cxn ang="0">
                  <a:pos x="0" y="53"/>
                </a:cxn>
                <a:cxn ang="0">
                  <a:pos x="1" y="55"/>
                </a:cxn>
                <a:cxn ang="0">
                  <a:pos x="2" y="56"/>
                </a:cxn>
                <a:cxn ang="0">
                  <a:pos x="4" y="57"/>
                </a:cxn>
                <a:cxn ang="0">
                  <a:pos x="6" y="57"/>
                </a:cxn>
                <a:cxn ang="0">
                  <a:pos x="7" y="56"/>
                </a:cxn>
                <a:cxn ang="0">
                  <a:pos x="10" y="55"/>
                </a:cxn>
                <a:cxn ang="0">
                  <a:pos x="10" y="55"/>
                </a:cxn>
                <a:cxn ang="0">
                  <a:pos x="17" y="41"/>
                </a:cxn>
                <a:cxn ang="0">
                  <a:pos x="20" y="35"/>
                </a:cxn>
                <a:cxn ang="0">
                  <a:pos x="24" y="29"/>
                </a:cxn>
                <a:cxn ang="0">
                  <a:pos x="24" y="29"/>
                </a:cxn>
                <a:cxn ang="0">
                  <a:pos x="43" y="7"/>
                </a:cxn>
                <a:cxn ang="0">
                  <a:pos x="43" y="7"/>
                </a:cxn>
                <a:cxn ang="0">
                  <a:pos x="43" y="5"/>
                </a:cxn>
                <a:cxn ang="0">
                  <a:pos x="43" y="4"/>
                </a:cxn>
                <a:cxn ang="0">
                  <a:pos x="43" y="2"/>
                </a:cxn>
                <a:cxn ang="0">
                  <a:pos x="41" y="1"/>
                </a:cxn>
                <a:cxn ang="0">
                  <a:pos x="38" y="0"/>
                </a:cxn>
                <a:cxn ang="0">
                  <a:pos x="35" y="1"/>
                </a:cxn>
                <a:cxn ang="0">
                  <a:pos x="34" y="2"/>
                </a:cxn>
                <a:cxn ang="0">
                  <a:pos x="34" y="2"/>
                </a:cxn>
              </a:cxnLst>
              <a:rect l="0" t="0" r="r" b="b"/>
              <a:pathLst>
                <a:path w="43" h="57">
                  <a:moveTo>
                    <a:pt x="34" y="2"/>
                  </a:moveTo>
                  <a:lnTo>
                    <a:pt x="34" y="2"/>
                  </a:lnTo>
                  <a:lnTo>
                    <a:pt x="16" y="24"/>
                  </a:lnTo>
                  <a:lnTo>
                    <a:pt x="16" y="24"/>
                  </a:lnTo>
                  <a:lnTo>
                    <a:pt x="12" y="31"/>
                  </a:lnTo>
                  <a:lnTo>
                    <a:pt x="7" y="37"/>
                  </a:lnTo>
                  <a:lnTo>
                    <a:pt x="1" y="49"/>
                  </a:lnTo>
                  <a:lnTo>
                    <a:pt x="1" y="49"/>
                  </a:lnTo>
                  <a:lnTo>
                    <a:pt x="0" y="51"/>
                  </a:lnTo>
                  <a:lnTo>
                    <a:pt x="0" y="53"/>
                  </a:lnTo>
                  <a:lnTo>
                    <a:pt x="1" y="55"/>
                  </a:lnTo>
                  <a:lnTo>
                    <a:pt x="2" y="56"/>
                  </a:lnTo>
                  <a:lnTo>
                    <a:pt x="4" y="57"/>
                  </a:lnTo>
                  <a:lnTo>
                    <a:pt x="6" y="57"/>
                  </a:lnTo>
                  <a:lnTo>
                    <a:pt x="7" y="56"/>
                  </a:lnTo>
                  <a:lnTo>
                    <a:pt x="10" y="55"/>
                  </a:lnTo>
                  <a:lnTo>
                    <a:pt x="10" y="55"/>
                  </a:lnTo>
                  <a:lnTo>
                    <a:pt x="17" y="41"/>
                  </a:lnTo>
                  <a:lnTo>
                    <a:pt x="20" y="35"/>
                  </a:lnTo>
                  <a:lnTo>
                    <a:pt x="24" y="29"/>
                  </a:lnTo>
                  <a:lnTo>
                    <a:pt x="24" y="29"/>
                  </a:lnTo>
                  <a:lnTo>
                    <a:pt x="43" y="7"/>
                  </a:lnTo>
                  <a:lnTo>
                    <a:pt x="43" y="7"/>
                  </a:lnTo>
                  <a:lnTo>
                    <a:pt x="43" y="5"/>
                  </a:lnTo>
                  <a:lnTo>
                    <a:pt x="43" y="4"/>
                  </a:lnTo>
                  <a:lnTo>
                    <a:pt x="43" y="2"/>
                  </a:lnTo>
                  <a:lnTo>
                    <a:pt x="41" y="1"/>
                  </a:lnTo>
                  <a:lnTo>
                    <a:pt x="38" y="0"/>
                  </a:lnTo>
                  <a:lnTo>
                    <a:pt x="35" y="1"/>
                  </a:lnTo>
                  <a:lnTo>
                    <a:pt x="34" y="2"/>
                  </a:lnTo>
                  <a:lnTo>
                    <a:pt x="3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8" name="Freeform 298"/>
            <p:cNvSpPr/>
            <p:nvPr/>
          </p:nvSpPr>
          <p:spPr bwMode="auto">
            <a:xfrm>
              <a:off x="6556376" y="3709988"/>
              <a:ext cx="19050" cy="31750"/>
            </a:xfrm>
            <a:custGeom>
              <a:avLst/>
              <a:gdLst/>
              <a:ahLst/>
              <a:cxnLst>
                <a:cxn ang="0">
                  <a:pos x="27" y="3"/>
                </a:cxn>
                <a:cxn ang="0">
                  <a:pos x="27" y="3"/>
                </a:cxn>
                <a:cxn ang="0">
                  <a:pos x="24" y="9"/>
                </a:cxn>
                <a:cxn ang="0">
                  <a:pos x="19" y="15"/>
                </a:cxn>
                <a:cxn ang="0">
                  <a:pos x="19" y="15"/>
                </a:cxn>
                <a:cxn ang="0">
                  <a:pos x="16" y="23"/>
                </a:cxn>
                <a:cxn ang="0">
                  <a:pos x="13" y="30"/>
                </a:cxn>
                <a:cxn ang="0">
                  <a:pos x="13" y="30"/>
                </a:cxn>
                <a:cxn ang="0">
                  <a:pos x="6" y="40"/>
                </a:cxn>
                <a:cxn ang="0">
                  <a:pos x="3" y="46"/>
                </a:cxn>
                <a:cxn ang="0">
                  <a:pos x="0" y="53"/>
                </a:cxn>
                <a:cxn ang="0">
                  <a:pos x="0" y="53"/>
                </a:cxn>
                <a:cxn ang="0">
                  <a:pos x="0" y="55"/>
                </a:cxn>
                <a:cxn ang="0">
                  <a:pos x="1" y="56"/>
                </a:cxn>
                <a:cxn ang="0">
                  <a:pos x="2" y="58"/>
                </a:cxn>
                <a:cxn ang="0">
                  <a:pos x="3" y="58"/>
                </a:cxn>
                <a:cxn ang="0">
                  <a:pos x="5" y="58"/>
                </a:cxn>
                <a:cxn ang="0">
                  <a:pos x="7" y="58"/>
                </a:cxn>
                <a:cxn ang="0">
                  <a:pos x="8" y="57"/>
                </a:cxn>
                <a:cxn ang="0">
                  <a:pos x="9" y="55"/>
                </a:cxn>
                <a:cxn ang="0">
                  <a:pos x="9" y="55"/>
                </a:cxn>
                <a:cxn ang="0">
                  <a:pos x="12" y="48"/>
                </a:cxn>
                <a:cxn ang="0">
                  <a:pos x="16" y="42"/>
                </a:cxn>
                <a:cxn ang="0">
                  <a:pos x="16" y="42"/>
                </a:cxn>
                <a:cxn ang="0">
                  <a:pos x="21" y="37"/>
                </a:cxn>
                <a:cxn ang="0">
                  <a:pos x="23" y="34"/>
                </a:cxn>
                <a:cxn ang="0">
                  <a:pos x="24" y="31"/>
                </a:cxn>
                <a:cxn ang="0">
                  <a:pos x="24" y="31"/>
                </a:cxn>
                <a:cxn ang="0">
                  <a:pos x="26" y="25"/>
                </a:cxn>
                <a:cxn ang="0">
                  <a:pos x="29" y="18"/>
                </a:cxn>
                <a:cxn ang="0">
                  <a:pos x="35" y="5"/>
                </a:cxn>
                <a:cxn ang="0">
                  <a:pos x="35" y="5"/>
                </a:cxn>
                <a:cxn ang="0">
                  <a:pos x="36" y="3"/>
                </a:cxn>
                <a:cxn ang="0">
                  <a:pos x="35" y="2"/>
                </a:cxn>
                <a:cxn ang="0">
                  <a:pos x="34" y="0"/>
                </a:cxn>
                <a:cxn ang="0">
                  <a:pos x="33" y="0"/>
                </a:cxn>
                <a:cxn ang="0">
                  <a:pos x="29" y="0"/>
                </a:cxn>
                <a:cxn ang="0">
                  <a:pos x="28" y="1"/>
                </a:cxn>
                <a:cxn ang="0">
                  <a:pos x="27" y="3"/>
                </a:cxn>
                <a:cxn ang="0">
                  <a:pos x="27" y="3"/>
                </a:cxn>
              </a:cxnLst>
              <a:rect l="0" t="0" r="r" b="b"/>
              <a:pathLst>
                <a:path w="36" h="58">
                  <a:moveTo>
                    <a:pt x="27" y="3"/>
                  </a:moveTo>
                  <a:lnTo>
                    <a:pt x="27" y="3"/>
                  </a:lnTo>
                  <a:lnTo>
                    <a:pt x="24" y="9"/>
                  </a:lnTo>
                  <a:lnTo>
                    <a:pt x="19" y="15"/>
                  </a:lnTo>
                  <a:lnTo>
                    <a:pt x="19" y="15"/>
                  </a:lnTo>
                  <a:lnTo>
                    <a:pt x="16" y="23"/>
                  </a:lnTo>
                  <a:lnTo>
                    <a:pt x="13" y="30"/>
                  </a:lnTo>
                  <a:lnTo>
                    <a:pt x="13" y="30"/>
                  </a:lnTo>
                  <a:lnTo>
                    <a:pt x="6" y="40"/>
                  </a:lnTo>
                  <a:lnTo>
                    <a:pt x="3" y="46"/>
                  </a:lnTo>
                  <a:lnTo>
                    <a:pt x="0" y="53"/>
                  </a:lnTo>
                  <a:lnTo>
                    <a:pt x="0" y="53"/>
                  </a:lnTo>
                  <a:lnTo>
                    <a:pt x="0" y="55"/>
                  </a:lnTo>
                  <a:lnTo>
                    <a:pt x="1" y="56"/>
                  </a:lnTo>
                  <a:lnTo>
                    <a:pt x="2" y="58"/>
                  </a:lnTo>
                  <a:lnTo>
                    <a:pt x="3" y="58"/>
                  </a:lnTo>
                  <a:lnTo>
                    <a:pt x="5" y="58"/>
                  </a:lnTo>
                  <a:lnTo>
                    <a:pt x="7" y="58"/>
                  </a:lnTo>
                  <a:lnTo>
                    <a:pt x="8" y="57"/>
                  </a:lnTo>
                  <a:lnTo>
                    <a:pt x="9" y="55"/>
                  </a:lnTo>
                  <a:lnTo>
                    <a:pt x="9" y="55"/>
                  </a:lnTo>
                  <a:lnTo>
                    <a:pt x="12" y="48"/>
                  </a:lnTo>
                  <a:lnTo>
                    <a:pt x="16" y="42"/>
                  </a:lnTo>
                  <a:lnTo>
                    <a:pt x="16" y="42"/>
                  </a:lnTo>
                  <a:lnTo>
                    <a:pt x="21" y="37"/>
                  </a:lnTo>
                  <a:lnTo>
                    <a:pt x="23" y="34"/>
                  </a:lnTo>
                  <a:lnTo>
                    <a:pt x="24" y="31"/>
                  </a:lnTo>
                  <a:lnTo>
                    <a:pt x="24" y="31"/>
                  </a:lnTo>
                  <a:lnTo>
                    <a:pt x="26" y="25"/>
                  </a:lnTo>
                  <a:lnTo>
                    <a:pt x="29" y="18"/>
                  </a:lnTo>
                  <a:lnTo>
                    <a:pt x="35" y="5"/>
                  </a:lnTo>
                  <a:lnTo>
                    <a:pt x="35" y="5"/>
                  </a:lnTo>
                  <a:lnTo>
                    <a:pt x="36" y="3"/>
                  </a:lnTo>
                  <a:lnTo>
                    <a:pt x="35" y="2"/>
                  </a:lnTo>
                  <a:lnTo>
                    <a:pt x="34" y="0"/>
                  </a:lnTo>
                  <a:lnTo>
                    <a:pt x="33" y="0"/>
                  </a:lnTo>
                  <a:lnTo>
                    <a:pt x="29" y="0"/>
                  </a:lnTo>
                  <a:lnTo>
                    <a:pt x="28" y="1"/>
                  </a:lnTo>
                  <a:lnTo>
                    <a:pt x="27" y="3"/>
                  </a:lnTo>
                  <a:lnTo>
                    <a:pt x="2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9" name="Freeform 299"/>
            <p:cNvSpPr/>
            <p:nvPr/>
          </p:nvSpPr>
          <p:spPr bwMode="auto">
            <a:xfrm>
              <a:off x="6583363" y="3716338"/>
              <a:ext cx="15875" cy="22225"/>
            </a:xfrm>
            <a:custGeom>
              <a:avLst/>
              <a:gdLst/>
              <a:ahLst/>
              <a:cxnLst>
                <a:cxn ang="0">
                  <a:pos x="21" y="2"/>
                </a:cxn>
                <a:cxn ang="0">
                  <a:pos x="21" y="2"/>
                </a:cxn>
                <a:cxn ang="0">
                  <a:pos x="10" y="19"/>
                </a:cxn>
                <a:cxn ang="0">
                  <a:pos x="4" y="27"/>
                </a:cxn>
                <a:cxn ang="0">
                  <a:pos x="0" y="35"/>
                </a:cxn>
                <a:cxn ang="0">
                  <a:pos x="0" y="35"/>
                </a:cxn>
                <a:cxn ang="0">
                  <a:pos x="0" y="37"/>
                </a:cxn>
                <a:cxn ang="0">
                  <a:pos x="0" y="39"/>
                </a:cxn>
                <a:cxn ang="0">
                  <a:pos x="2" y="42"/>
                </a:cxn>
                <a:cxn ang="0">
                  <a:pos x="4" y="43"/>
                </a:cxn>
                <a:cxn ang="0">
                  <a:pos x="5" y="43"/>
                </a:cxn>
                <a:cxn ang="0">
                  <a:pos x="7" y="42"/>
                </a:cxn>
                <a:cxn ang="0">
                  <a:pos x="8" y="41"/>
                </a:cxn>
                <a:cxn ang="0">
                  <a:pos x="8" y="41"/>
                </a:cxn>
                <a:cxn ang="0">
                  <a:pos x="12" y="31"/>
                </a:cxn>
                <a:cxn ang="0">
                  <a:pos x="18" y="23"/>
                </a:cxn>
                <a:cxn ang="0">
                  <a:pos x="30" y="7"/>
                </a:cxn>
                <a:cxn ang="0">
                  <a:pos x="30" y="7"/>
                </a:cxn>
                <a:cxn ang="0">
                  <a:pos x="30" y="5"/>
                </a:cxn>
                <a:cxn ang="0">
                  <a:pos x="30" y="3"/>
                </a:cxn>
                <a:cxn ang="0">
                  <a:pos x="29" y="2"/>
                </a:cxn>
                <a:cxn ang="0">
                  <a:pos x="28" y="1"/>
                </a:cxn>
                <a:cxn ang="0">
                  <a:pos x="25" y="0"/>
                </a:cxn>
                <a:cxn ang="0">
                  <a:pos x="24" y="0"/>
                </a:cxn>
                <a:cxn ang="0">
                  <a:pos x="22" y="1"/>
                </a:cxn>
                <a:cxn ang="0">
                  <a:pos x="21" y="2"/>
                </a:cxn>
                <a:cxn ang="0">
                  <a:pos x="21" y="2"/>
                </a:cxn>
              </a:cxnLst>
              <a:rect l="0" t="0" r="r" b="b"/>
              <a:pathLst>
                <a:path w="30" h="43">
                  <a:moveTo>
                    <a:pt x="21" y="2"/>
                  </a:moveTo>
                  <a:lnTo>
                    <a:pt x="21" y="2"/>
                  </a:lnTo>
                  <a:lnTo>
                    <a:pt x="10" y="19"/>
                  </a:lnTo>
                  <a:lnTo>
                    <a:pt x="4" y="27"/>
                  </a:lnTo>
                  <a:lnTo>
                    <a:pt x="0" y="35"/>
                  </a:lnTo>
                  <a:lnTo>
                    <a:pt x="0" y="35"/>
                  </a:lnTo>
                  <a:lnTo>
                    <a:pt x="0" y="37"/>
                  </a:lnTo>
                  <a:lnTo>
                    <a:pt x="0" y="39"/>
                  </a:lnTo>
                  <a:lnTo>
                    <a:pt x="2" y="42"/>
                  </a:lnTo>
                  <a:lnTo>
                    <a:pt x="4" y="43"/>
                  </a:lnTo>
                  <a:lnTo>
                    <a:pt x="5" y="43"/>
                  </a:lnTo>
                  <a:lnTo>
                    <a:pt x="7" y="42"/>
                  </a:lnTo>
                  <a:lnTo>
                    <a:pt x="8" y="41"/>
                  </a:lnTo>
                  <a:lnTo>
                    <a:pt x="8" y="41"/>
                  </a:lnTo>
                  <a:lnTo>
                    <a:pt x="12" y="31"/>
                  </a:lnTo>
                  <a:lnTo>
                    <a:pt x="18" y="23"/>
                  </a:lnTo>
                  <a:lnTo>
                    <a:pt x="30" y="7"/>
                  </a:lnTo>
                  <a:lnTo>
                    <a:pt x="30" y="7"/>
                  </a:lnTo>
                  <a:lnTo>
                    <a:pt x="30" y="5"/>
                  </a:lnTo>
                  <a:lnTo>
                    <a:pt x="30" y="3"/>
                  </a:lnTo>
                  <a:lnTo>
                    <a:pt x="29" y="2"/>
                  </a:lnTo>
                  <a:lnTo>
                    <a:pt x="28" y="1"/>
                  </a:lnTo>
                  <a:lnTo>
                    <a:pt x="25" y="0"/>
                  </a:lnTo>
                  <a:lnTo>
                    <a:pt x="24" y="0"/>
                  </a:lnTo>
                  <a:lnTo>
                    <a:pt x="22" y="1"/>
                  </a:lnTo>
                  <a:lnTo>
                    <a:pt x="21" y="2"/>
                  </a:lnTo>
                  <a:lnTo>
                    <a:pt x="21"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0" name="Freeform 300"/>
            <p:cNvSpPr/>
            <p:nvPr/>
          </p:nvSpPr>
          <p:spPr bwMode="auto">
            <a:xfrm>
              <a:off x="6699251" y="3224213"/>
              <a:ext cx="38100" cy="36513"/>
            </a:xfrm>
            <a:custGeom>
              <a:avLst/>
              <a:gdLst/>
              <a:ahLst/>
              <a:cxnLst>
                <a:cxn ang="0">
                  <a:pos x="63" y="2"/>
                </a:cxn>
                <a:cxn ang="0">
                  <a:pos x="63" y="2"/>
                </a:cxn>
                <a:cxn ang="0">
                  <a:pos x="56" y="11"/>
                </a:cxn>
                <a:cxn ang="0">
                  <a:pos x="50" y="18"/>
                </a:cxn>
                <a:cxn ang="0">
                  <a:pos x="34" y="33"/>
                </a:cxn>
                <a:cxn ang="0">
                  <a:pos x="2" y="61"/>
                </a:cxn>
                <a:cxn ang="0">
                  <a:pos x="2" y="61"/>
                </a:cxn>
                <a:cxn ang="0">
                  <a:pos x="1" y="63"/>
                </a:cxn>
                <a:cxn ang="0">
                  <a:pos x="0" y="64"/>
                </a:cxn>
                <a:cxn ang="0">
                  <a:pos x="1" y="66"/>
                </a:cxn>
                <a:cxn ang="0">
                  <a:pos x="2" y="67"/>
                </a:cxn>
                <a:cxn ang="0">
                  <a:pos x="3" y="68"/>
                </a:cxn>
                <a:cxn ang="0">
                  <a:pos x="5" y="69"/>
                </a:cxn>
                <a:cxn ang="0">
                  <a:pos x="7" y="69"/>
                </a:cxn>
                <a:cxn ang="0">
                  <a:pos x="9" y="68"/>
                </a:cxn>
                <a:cxn ang="0">
                  <a:pos x="9" y="68"/>
                </a:cxn>
                <a:cxn ang="0">
                  <a:pos x="42" y="39"/>
                </a:cxn>
                <a:cxn ang="0">
                  <a:pos x="57" y="23"/>
                </a:cxn>
                <a:cxn ang="0">
                  <a:pos x="64" y="16"/>
                </a:cxn>
                <a:cxn ang="0">
                  <a:pos x="72" y="7"/>
                </a:cxn>
                <a:cxn ang="0">
                  <a:pos x="72" y="7"/>
                </a:cxn>
                <a:cxn ang="0">
                  <a:pos x="72" y="5"/>
                </a:cxn>
                <a:cxn ang="0">
                  <a:pos x="72" y="4"/>
                </a:cxn>
                <a:cxn ang="0">
                  <a:pos x="72" y="1"/>
                </a:cxn>
                <a:cxn ang="0">
                  <a:pos x="70" y="0"/>
                </a:cxn>
                <a:cxn ang="0">
                  <a:pos x="67" y="0"/>
                </a:cxn>
                <a:cxn ang="0">
                  <a:pos x="64" y="0"/>
                </a:cxn>
                <a:cxn ang="0">
                  <a:pos x="63" y="2"/>
                </a:cxn>
                <a:cxn ang="0">
                  <a:pos x="63" y="2"/>
                </a:cxn>
              </a:cxnLst>
              <a:rect l="0" t="0" r="r" b="b"/>
              <a:pathLst>
                <a:path w="72" h="69">
                  <a:moveTo>
                    <a:pt x="63" y="2"/>
                  </a:moveTo>
                  <a:lnTo>
                    <a:pt x="63" y="2"/>
                  </a:lnTo>
                  <a:lnTo>
                    <a:pt x="56" y="11"/>
                  </a:lnTo>
                  <a:lnTo>
                    <a:pt x="50" y="18"/>
                  </a:lnTo>
                  <a:lnTo>
                    <a:pt x="34" y="33"/>
                  </a:lnTo>
                  <a:lnTo>
                    <a:pt x="2" y="61"/>
                  </a:lnTo>
                  <a:lnTo>
                    <a:pt x="2" y="61"/>
                  </a:lnTo>
                  <a:lnTo>
                    <a:pt x="1" y="63"/>
                  </a:lnTo>
                  <a:lnTo>
                    <a:pt x="0" y="64"/>
                  </a:lnTo>
                  <a:lnTo>
                    <a:pt x="1" y="66"/>
                  </a:lnTo>
                  <a:lnTo>
                    <a:pt x="2" y="67"/>
                  </a:lnTo>
                  <a:lnTo>
                    <a:pt x="3" y="68"/>
                  </a:lnTo>
                  <a:lnTo>
                    <a:pt x="5" y="69"/>
                  </a:lnTo>
                  <a:lnTo>
                    <a:pt x="7" y="69"/>
                  </a:lnTo>
                  <a:lnTo>
                    <a:pt x="9" y="68"/>
                  </a:lnTo>
                  <a:lnTo>
                    <a:pt x="9" y="68"/>
                  </a:lnTo>
                  <a:lnTo>
                    <a:pt x="42" y="39"/>
                  </a:lnTo>
                  <a:lnTo>
                    <a:pt x="57" y="23"/>
                  </a:lnTo>
                  <a:lnTo>
                    <a:pt x="64" y="16"/>
                  </a:lnTo>
                  <a:lnTo>
                    <a:pt x="72" y="7"/>
                  </a:lnTo>
                  <a:lnTo>
                    <a:pt x="72" y="7"/>
                  </a:lnTo>
                  <a:lnTo>
                    <a:pt x="72" y="5"/>
                  </a:lnTo>
                  <a:lnTo>
                    <a:pt x="72" y="4"/>
                  </a:lnTo>
                  <a:lnTo>
                    <a:pt x="72" y="1"/>
                  </a:lnTo>
                  <a:lnTo>
                    <a:pt x="70" y="0"/>
                  </a:lnTo>
                  <a:lnTo>
                    <a:pt x="67" y="0"/>
                  </a:lnTo>
                  <a:lnTo>
                    <a:pt x="64" y="0"/>
                  </a:lnTo>
                  <a:lnTo>
                    <a:pt x="63" y="2"/>
                  </a:lnTo>
                  <a:lnTo>
                    <a:pt x="6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1" name="Freeform 301"/>
            <p:cNvSpPr/>
            <p:nvPr/>
          </p:nvSpPr>
          <p:spPr bwMode="auto">
            <a:xfrm>
              <a:off x="6694488" y="3271838"/>
              <a:ext cx="39688" cy="39688"/>
            </a:xfrm>
            <a:custGeom>
              <a:avLst/>
              <a:gdLst/>
              <a:ahLst/>
              <a:cxnLst>
                <a:cxn ang="0">
                  <a:pos x="65" y="3"/>
                </a:cxn>
                <a:cxn ang="0">
                  <a:pos x="65" y="3"/>
                </a:cxn>
                <a:cxn ang="0">
                  <a:pos x="63" y="7"/>
                </a:cxn>
                <a:cxn ang="0">
                  <a:pos x="61" y="11"/>
                </a:cxn>
                <a:cxn ang="0">
                  <a:pos x="53" y="18"/>
                </a:cxn>
                <a:cxn ang="0">
                  <a:pos x="36" y="31"/>
                </a:cxn>
                <a:cxn ang="0">
                  <a:pos x="36" y="31"/>
                </a:cxn>
                <a:cxn ang="0">
                  <a:pos x="18" y="48"/>
                </a:cxn>
                <a:cxn ang="0">
                  <a:pos x="9" y="58"/>
                </a:cxn>
                <a:cxn ang="0">
                  <a:pos x="1" y="68"/>
                </a:cxn>
                <a:cxn ang="0">
                  <a:pos x="1" y="68"/>
                </a:cxn>
                <a:cxn ang="0">
                  <a:pos x="0" y="70"/>
                </a:cxn>
                <a:cxn ang="0">
                  <a:pos x="0" y="72"/>
                </a:cxn>
                <a:cxn ang="0">
                  <a:pos x="1" y="73"/>
                </a:cxn>
                <a:cxn ang="0">
                  <a:pos x="3" y="74"/>
                </a:cxn>
                <a:cxn ang="0">
                  <a:pos x="6" y="75"/>
                </a:cxn>
                <a:cxn ang="0">
                  <a:pos x="8" y="74"/>
                </a:cxn>
                <a:cxn ang="0">
                  <a:pos x="9" y="73"/>
                </a:cxn>
                <a:cxn ang="0">
                  <a:pos x="9" y="73"/>
                </a:cxn>
                <a:cxn ang="0">
                  <a:pos x="19" y="62"/>
                </a:cxn>
                <a:cxn ang="0">
                  <a:pos x="29" y="51"/>
                </a:cxn>
                <a:cxn ang="0">
                  <a:pos x="51" y="32"/>
                </a:cxn>
                <a:cxn ang="0">
                  <a:pos x="51" y="32"/>
                </a:cxn>
                <a:cxn ang="0">
                  <a:pos x="65" y="20"/>
                </a:cxn>
                <a:cxn ang="0">
                  <a:pos x="68" y="17"/>
                </a:cxn>
                <a:cxn ang="0">
                  <a:pos x="70" y="13"/>
                </a:cxn>
                <a:cxn ang="0">
                  <a:pos x="73" y="10"/>
                </a:cxn>
                <a:cxn ang="0">
                  <a:pos x="75" y="5"/>
                </a:cxn>
                <a:cxn ang="0">
                  <a:pos x="75" y="5"/>
                </a:cxn>
                <a:cxn ang="0">
                  <a:pos x="74" y="3"/>
                </a:cxn>
                <a:cxn ang="0">
                  <a:pos x="74" y="2"/>
                </a:cxn>
                <a:cxn ang="0">
                  <a:pos x="70" y="0"/>
                </a:cxn>
                <a:cxn ang="0">
                  <a:pos x="68" y="0"/>
                </a:cxn>
                <a:cxn ang="0">
                  <a:pos x="67" y="0"/>
                </a:cxn>
                <a:cxn ang="0">
                  <a:pos x="65" y="1"/>
                </a:cxn>
                <a:cxn ang="0">
                  <a:pos x="65" y="3"/>
                </a:cxn>
                <a:cxn ang="0">
                  <a:pos x="65" y="3"/>
                </a:cxn>
              </a:cxnLst>
              <a:rect l="0" t="0" r="r" b="b"/>
              <a:pathLst>
                <a:path w="75" h="75">
                  <a:moveTo>
                    <a:pt x="65" y="3"/>
                  </a:moveTo>
                  <a:lnTo>
                    <a:pt x="65" y="3"/>
                  </a:lnTo>
                  <a:lnTo>
                    <a:pt x="63" y="7"/>
                  </a:lnTo>
                  <a:lnTo>
                    <a:pt x="61" y="11"/>
                  </a:lnTo>
                  <a:lnTo>
                    <a:pt x="53" y="18"/>
                  </a:lnTo>
                  <a:lnTo>
                    <a:pt x="36" y="31"/>
                  </a:lnTo>
                  <a:lnTo>
                    <a:pt x="36" y="31"/>
                  </a:lnTo>
                  <a:lnTo>
                    <a:pt x="18" y="48"/>
                  </a:lnTo>
                  <a:lnTo>
                    <a:pt x="9" y="58"/>
                  </a:lnTo>
                  <a:lnTo>
                    <a:pt x="1" y="68"/>
                  </a:lnTo>
                  <a:lnTo>
                    <a:pt x="1" y="68"/>
                  </a:lnTo>
                  <a:lnTo>
                    <a:pt x="0" y="70"/>
                  </a:lnTo>
                  <a:lnTo>
                    <a:pt x="0" y="72"/>
                  </a:lnTo>
                  <a:lnTo>
                    <a:pt x="1" y="73"/>
                  </a:lnTo>
                  <a:lnTo>
                    <a:pt x="3" y="74"/>
                  </a:lnTo>
                  <a:lnTo>
                    <a:pt x="6" y="75"/>
                  </a:lnTo>
                  <a:lnTo>
                    <a:pt x="8" y="74"/>
                  </a:lnTo>
                  <a:lnTo>
                    <a:pt x="9" y="73"/>
                  </a:lnTo>
                  <a:lnTo>
                    <a:pt x="9" y="73"/>
                  </a:lnTo>
                  <a:lnTo>
                    <a:pt x="19" y="62"/>
                  </a:lnTo>
                  <a:lnTo>
                    <a:pt x="29" y="51"/>
                  </a:lnTo>
                  <a:lnTo>
                    <a:pt x="51" y="32"/>
                  </a:lnTo>
                  <a:lnTo>
                    <a:pt x="51" y="32"/>
                  </a:lnTo>
                  <a:lnTo>
                    <a:pt x="65" y="20"/>
                  </a:lnTo>
                  <a:lnTo>
                    <a:pt x="68" y="17"/>
                  </a:lnTo>
                  <a:lnTo>
                    <a:pt x="70" y="13"/>
                  </a:lnTo>
                  <a:lnTo>
                    <a:pt x="73" y="10"/>
                  </a:lnTo>
                  <a:lnTo>
                    <a:pt x="75" y="5"/>
                  </a:lnTo>
                  <a:lnTo>
                    <a:pt x="75" y="5"/>
                  </a:lnTo>
                  <a:lnTo>
                    <a:pt x="74" y="3"/>
                  </a:lnTo>
                  <a:lnTo>
                    <a:pt x="74" y="2"/>
                  </a:lnTo>
                  <a:lnTo>
                    <a:pt x="70" y="0"/>
                  </a:lnTo>
                  <a:lnTo>
                    <a:pt x="68" y="0"/>
                  </a:lnTo>
                  <a:lnTo>
                    <a:pt x="67" y="0"/>
                  </a:lnTo>
                  <a:lnTo>
                    <a:pt x="65" y="1"/>
                  </a:lnTo>
                  <a:lnTo>
                    <a:pt x="65" y="3"/>
                  </a:lnTo>
                  <a:lnTo>
                    <a:pt x="65"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2" name="Freeform 302"/>
            <p:cNvSpPr/>
            <p:nvPr/>
          </p:nvSpPr>
          <p:spPr bwMode="auto">
            <a:xfrm>
              <a:off x="6697663" y="3328988"/>
              <a:ext cx="33338" cy="33338"/>
            </a:xfrm>
            <a:custGeom>
              <a:avLst/>
              <a:gdLst/>
              <a:ahLst/>
              <a:cxnLst>
                <a:cxn ang="0">
                  <a:pos x="57" y="1"/>
                </a:cxn>
                <a:cxn ang="0">
                  <a:pos x="57" y="1"/>
                </a:cxn>
                <a:cxn ang="0">
                  <a:pos x="43" y="13"/>
                </a:cxn>
                <a:cxn ang="0">
                  <a:pos x="29" y="25"/>
                </a:cxn>
                <a:cxn ang="0">
                  <a:pos x="1" y="52"/>
                </a:cxn>
                <a:cxn ang="0">
                  <a:pos x="1" y="52"/>
                </a:cxn>
                <a:cxn ang="0">
                  <a:pos x="0" y="53"/>
                </a:cxn>
                <a:cxn ang="0">
                  <a:pos x="0" y="55"/>
                </a:cxn>
                <a:cxn ang="0">
                  <a:pos x="1" y="57"/>
                </a:cxn>
                <a:cxn ang="0">
                  <a:pos x="2" y="58"/>
                </a:cxn>
                <a:cxn ang="0">
                  <a:pos x="3" y="59"/>
                </a:cxn>
                <a:cxn ang="0">
                  <a:pos x="5" y="61"/>
                </a:cxn>
                <a:cxn ang="0">
                  <a:pos x="6" y="59"/>
                </a:cxn>
                <a:cxn ang="0">
                  <a:pos x="8" y="58"/>
                </a:cxn>
                <a:cxn ang="0">
                  <a:pos x="8" y="58"/>
                </a:cxn>
                <a:cxn ang="0">
                  <a:pos x="34" y="34"/>
                </a:cxn>
                <a:cxn ang="0">
                  <a:pos x="48" y="21"/>
                </a:cxn>
                <a:cxn ang="0">
                  <a:pos x="62" y="10"/>
                </a:cxn>
                <a:cxn ang="0">
                  <a:pos x="62" y="10"/>
                </a:cxn>
                <a:cxn ang="0">
                  <a:pos x="63" y="8"/>
                </a:cxn>
                <a:cxn ang="0">
                  <a:pos x="64" y="6"/>
                </a:cxn>
                <a:cxn ang="0">
                  <a:pos x="63" y="2"/>
                </a:cxn>
                <a:cxn ang="0">
                  <a:pos x="62" y="1"/>
                </a:cxn>
                <a:cxn ang="0">
                  <a:pos x="61" y="0"/>
                </a:cxn>
                <a:cxn ang="0">
                  <a:pos x="59" y="0"/>
                </a:cxn>
                <a:cxn ang="0">
                  <a:pos x="57" y="1"/>
                </a:cxn>
                <a:cxn ang="0">
                  <a:pos x="57" y="1"/>
                </a:cxn>
              </a:cxnLst>
              <a:rect l="0" t="0" r="r" b="b"/>
              <a:pathLst>
                <a:path w="64" h="61">
                  <a:moveTo>
                    <a:pt x="57" y="1"/>
                  </a:moveTo>
                  <a:lnTo>
                    <a:pt x="57" y="1"/>
                  </a:lnTo>
                  <a:lnTo>
                    <a:pt x="43" y="13"/>
                  </a:lnTo>
                  <a:lnTo>
                    <a:pt x="29" y="25"/>
                  </a:lnTo>
                  <a:lnTo>
                    <a:pt x="1" y="52"/>
                  </a:lnTo>
                  <a:lnTo>
                    <a:pt x="1" y="52"/>
                  </a:lnTo>
                  <a:lnTo>
                    <a:pt x="0" y="53"/>
                  </a:lnTo>
                  <a:lnTo>
                    <a:pt x="0" y="55"/>
                  </a:lnTo>
                  <a:lnTo>
                    <a:pt x="1" y="57"/>
                  </a:lnTo>
                  <a:lnTo>
                    <a:pt x="2" y="58"/>
                  </a:lnTo>
                  <a:lnTo>
                    <a:pt x="3" y="59"/>
                  </a:lnTo>
                  <a:lnTo>
                    <a:pt x="5" y="61"/>
                  </a:lnTo>
                  <a:lnTo>
                    <a:pt x="6" y="59"/>
                  </a:lnTo>
                  <a:lnTo>
                    <a:pt x="8" y="58"/>
                  </a:lnTo>
                  <a:lnTo>
                    <a:pt x="8" y="58"/>
                  </a:lnTo>
                  <a:lnTo>
                    <a:pt x="34" y="34"/>
                  </a:lnTo>
                  <a:lnTo>
                    <a:pt x="48" y="21"/>
                  </a:lnTo>
                  <a:lnTo>
                    <a:pt x="62" y="10"/>
                  </a:lnTo>
                  <a:lnTo>
                    <a:pt x="62" y="10"/>
                  </a:lnTo>
                  <a:lnTo>
                    <a:pt x="63" y="8"/>
                  </a:lnTo>
                  <a:lnTo>
                    <a:pt x="64" y="6"/>
                  </a:lnTo>
                  <a:lnTo>
                    <a:pt x="63" y="2"/>
                  </a:lnTo>
                  <a:lnTo>
                    <a:pt x="62" y="1"/>
                  </a:lnTo>
                  <a:lnTo>
                    <a:pt x="61" y="0"/>
                  </a:lnTo>
                  <a:lnTo>
                    <a:pt x="59" y="0"/>
                  </a:lnTo>
                  <a:lnTo>
                    <a:pt x="57" y="1"/>
                  </a:lnTo>
                  <a:lnTo>
                    <a:pt x="5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3" name="Freeform 303"/>
            <p:cNvSpPr/>
            <p:nvPr/>
          </p:nvSpPr>
          <p:spPr bwMode="auto">
            <a:xfrm>
              <a:off x="6697663" y="3379788"/>
              <a:ext cx="33338" cy="34925"/>
            </a:xfrm>
            <a:custGeom>
              <a:avLst/>
              <a:gdLst/>
              <a:ahLst/>
              <a:cxnLst>
                <a:cxn ang="0">
                  <a:pos x="55" y="0"/>
                </a:cxn>
                <a:cxn ang="0">
                  <a:pos x="55" y="0"/>
                </a:cxn>
                <a:cxn ang="0">
                  <a:pos x="47" y="6"/>
                </a:cxn>
                <a:cxn ang="0">
                  <a:pos x="38" y="13"/>
                </a:cxn>
                <a:cxn ang="0">
                  <a:pos x="31" y="20"/>
                </a:cxn>
                <a:cxn ang="0">
                  <a:pos x="25" y="28"/>
                </a:cxn>
                <a:cxn ang="0">
                  <a:pos x="13" y="44"/>
                </a:cxn>
                <a:cxn ang="0">
                  <a:pos x="1" y="61"/>
                </a:cxn>
                <a:cxn ang="0">
                  <a:pos x="1" y="61"/>
                </a:cxn>
                <a:cxn ang="0">
                  <a:pos x="0" y="63"/>
                </a:cxn>
                <a:cxn ang="0">
                  <a:pos x="0" y="65"/>
                </a:cxn>
                <a:cxn ang="0">
                  <a:pos x="1" y="66"/>
                </a:cxn>
                <a:cxn ang="0">
                  <a:pos x="2" y="67"/>
                </a:cxn>
                <a:cxn ang="0">
                  <a:pos x="4" y="68"/>
                </a:cxn>
                <a:cxn ang="0">
                  <a:pos x="6" y="68"/>
                </a:cxn>
                <a:cxn ang="0">
                  <a:pos x="7" y="67"/>
                </a:cxn>
                <a:cxn ang="0">
                  <a:pos x="9" y="66"/>
                </a:cxn>
                <a:cxn ang="0">
                  <a:pos x="9" y="66"/>
                </a:cxn>
                <a:cxn ang="0">
                  <a:pos x="20" y="49"/>
                </a:cxn>
                <a:cxn ang="0">
                  <a:pos x="31" y="34"/>
                </a:cxn>
                <a:cxn ang="0">
                  <a:pos x="45" y="20"/>
                </a:cxn>
                <a:cxn ang="0">
                  <a:pos x="52" y="14"/>
                </a:cxn>
                <a:cxn ang="0">
                  <a:pos x="60" y="8"/>
                </a:cxn>
                <a:cxn ang="0">
                  <a:pos x="60" y="8"/>
                </a:cxn>
                <a:cxn ang="0">
                  <a:pos x="61" y="7"/>
                </a:cxn>
                <a:cxn ang="0">
                  <a:pos x="62" y="5"/>
                </a:cxn>
                <a:cxn ang="0">
                  <a:pos x="61" y="2"/>
                </a:cxn>
                <a:cxn ang="0">
                  <a:pos x="60" y="0"/>
                </a:cxn>
                <a:cxn ang="0">
                  <a:pos x="58" y="0"/>
                </a:cxn>
                <a:cxn ang="0">
                  <a:pos x="57" y="0"/>
                </a:cxn>
                <a:cxn ang="0">
                  <a:pos x="55" y="0"/>
                </a:cxn>
                <a:cxn ang="0">
                  <a:pos x="55" y="0"/>
                </a:cxn>
              </a:cxnLst>
              <a:rect l="0" t="0" r="r" b="b"/>
              <a:pathLst>
                <a:path w="62" h="68">
                  <a:moveTo>
                    <a:pt x="55" y="0"/>
                  </a:moveTo>
                  <a:lnTo>
                    <a:pt x="55" y="0"/>
                  </a:lnTo>
                  <a:lnTo>
                    <a:pt x="47" y="6"/>
                  </a:lnTo>
                  <a:lnTo>
                    <a:pt x="38" y="13"/>
                  </a:lnTo>
                  <a:lnTo>
                    <a:pt x="31" y="20"/>
                  </a:lnTo>
                  <a:lnTo>
                    <a:pt x="25" y="28"/>
                  </a:lnTo>
                  <a:lnTo>
                    <a:pt x="13" y="44"/>
                  </a:lnTo>
                  <a:lnTo>
                    <a:pt x="1" y="61"/>
                  </a:lnTo>
                  <a:lnTo>
                    <a:pt x="1" y="61"/>
                  </a:lnTo>
                  <a:lnTo>
                    <a:pt x="0" y="63"/>
                  </a:lnTo>
                  <a:lnTo>
                    <a:pt x="0" y="65"/>
                  </a:lnTo>
                  <a:lnTo>
                    <a:pt x="1" y="66"/>
                  </a:lnTo>
                  <a:lnTo>
                    <a:pt x="2" y="67"/>
                  </a:lnTo>
                  <a:lnTo>
                    <a:pt x="4" y="68"/>
                  </a:lnTo>
                  <a:lnTo>
                    <a:pt x="6" y="68"/>
                  </a:lnTo>
                  <a:lnTo>
                    <a:pt x="7" y="67"/>
                  </a:lnTo>
                  <a:lnTo>
                    <a:pt x="9" y="66"/>
                  </a:lnTo>
                  <a:lnTo>
                    <a:pt x="9" y="66"/>
                  </a:lnTo>
                  <a:lnTo>
                    <a:pt x="20" y="49"/>
                  </a:lnTo>
                  <a:lnTo>
                    <a:pt x="31" y="34"/>
                  </a:lnTo>
                  <a:lnTo>
                    <a:pt x="45" y="20"/>
                  </a:lnTo>
                  <a:lnTo>
                    <a:pt x="52" y="14"/>
                  </a:lnTo>
                  <a:lnTo>
                    <a:pt x="60" y="8"/>
                  </a:lnTo>
                  <a:lnTo>
                    <a:pt x="60" y="8"/>
                  </a:lnTo>
                  <a:lnTo>
                    <a:pt x="61" y="7"/>
                  </a:lnTo>
                  <a:lnTo>
                    <a:pt x="62" y="5"/>
                  </a:lnTo>
                  <a:lnTo>
                    <a:pt x="61" y="2"/>
                  </a:lnTo>
                  <a:lnTo>
                    <a:pt x="60" y="0"/>
                  </a:lnTo>
                  <a:lnTo>
                    <a:pt x="58" y="0"/>
                  </a:lnTo>
                  <a:lnTo>
                    <a:pt x="57" y="0"/>
                  </a:lnTo>
                  <a:lnTo>
                    <a:pt x="55" y="0"/>
                  </a:lnTo>
                  <a:lnTo>
                    <a:pt x="55"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4" name="Freeform 304"/>
            <p:cNvSpPr/>
            <p:nvPr/>
          </p:nvSpPr>
          <p:spPr bwMode="auto">
            <a:xfrm>
              <a:off x="6699251" y="3429001"/>
              <a:ext cx="31750" cy="34925"/>
            </a:xfrm>
            <a:custGeom>
              <a:avLst/>
              <a:gdLst/>
              <a:ahLst/>
              <a:cxnLst>
                <a:cxn ang="0">
                  <a:pos x="51" y="3"/>
                </a:cxn>
                <a:cxn ang="0">
                  <a:pos x="51" y="3"/>
                </a:cxn>
                <a:cxn ang="0">
                  <a:pos x="50" y="5"/>
                </a:cxn>
                <a:cxn ang="0">
                  <a:pos x="49" y="7"/>
                </a:cxn>
                <a:cxn ang="0">
                  <a:pos x="45" y="11"/>
                </a:cxn>
                <a:cxn ang="0">
                  <a:pos x="35" y="18"/>
                </a:cxn>
                <a:cxn ang="0">
                  <a:pos x="35" y="18"/>
                </a:cxn>
                <a:cxn ang="0">
                  <a:pos x="21" y="31"/>
                </a:cxn>
                <a:cxn ang="0">
                  <a:pos x="21" y="31"/>
                </a:cxn>
                <a:cxn ang="0">
                  <a:pos x="15" y="37"/>
                </a:cxn>
                <a:cxn ang="0">
                  <a:pos x="9" y="45"/>
                </a:cxn>
                <a:cxn ang="0">
                  <a:pos x="4" y="52"/>
                </a:cxn>
                <a:cxn ang="0">
                  <a:pos x="1" y="60"/>
                </a:cxn>
                <a:cxn ang="0">
                  <a:pos x="1" y="60"/>
                </a:cxn>
                <a:cxn ang="0">
                  <a:pos x="0" y="62"/>
                </a:cxn>
                <a:cxn ang="0">
                  <a:pos x="1" y="64"/>
                </a:cxn>
                <a:cxn ang="0">
                  <a:pos x="2" y="65"/>
                </a:cxn>
                <a:cxn ang="0">
                  <a:pos x="4" y="65"/>
                </a:cxn>
                <a:cxn ang="0">
                  <a:pos x="6" y="66"/>
                </a:cxn>
                <a:cxn ang="0">
                  <a:pos x="7" y="65"/>
                </a:cxn>
                <a:cxn ang="0">
                  <a:pos x="10" y="64"/>
                </a:cxn>
                <a:cxn ang="0">
                  <a:pos x="10" y="62"/>
                </a:cxn>
                <a:cxn ang="0">
                  <a:pos x="10" y="62"/>
                </a:cxn>
                <a:cxn ang="0">
                  <a:pos x="12" y="57"/>
                </a:cxn>
                <a:cxn ang="0">
                  <a:pos x="15" y="53"/>
                </a:cxn>
                <a:cxn ang="0">
                  <a:pos x="21" y="45"/>
                </a:cxn>
                <a:cxn ang="0">
                  <a:pos x="38" y="29"/>
                </a:cxn>
                <a:cxn ang="0">
                  <a:pos x="38" y="29"/>
                </a:cxn>
                <a:cxn ang="0">
                  <a:pos x="44" y="24"/>
                </a:cxn>
                <a:cxn ang="0">
                  <a:pos x="51" y="19"/>
                </a:cxn>
                <a:cxn ang="0">
                  <a:pos x="56" y="12"/>
                </a:cxn>
                <a:cxn ang="0">
                  <a:pos x="58" y="9"/>
                </a:cxn>
                <a:cxn ang="0">
                  <a:pos x="60" y="5"/>
                </a:cxn>
                <a:cxn ang="0">
                  <a:pos x="60" y="5"/>
                </a:cxn>
                <a:cxn ang="0">
                  <a:pos x="60" y="3"/>
                </a:cxn>
                <a:cxn ang="0">
                  <a:pos x="59" y="2"/>
                </a:cxn>
                <a:cxn ang="0">
                  <a:pos x="58" y="0"/>
                </a:cxn>
                <a:cxn ang="0">
                  <a:pos x="56" y="0"/>
                </a:cxn>
                <a:cxn ang="0">
                  <a:pos x="54" y="0"/>
                </a:cxn>
                <a:cxn ang="0">
                  <a:pos x="53" y="0"/>
                </a:cxn>
                <a:cxn ang="0">
                  <a:pos x="52" y="1"/>
                </a:cxn>
                <a:cxn ang="0">
                  <a:pos x="51" y="3"/>
                </a:cxn>
                <a:cxn ang="0">
                  <a:pos x="51" y="3"/>
                </a:cxn>
              </a:cxnLst>
              <a:rect l="0" t="0" r="r" b="b"/>
              <a:pathLst>
                <a:path w="60" h="66">
                  <a:moveTo>
                    <a:pt x="51" y="3"/>
                  </a:moveTo>
                  <a:lnTo>
                    <a:pt x="51" y="3"/>
                  </a:lnTo>
                  <a:lnTo>
                    <a:pt x="50" y="5"/>
                  </a:lnTo>
                  <a:lnTo>
                    <a:pt x="49" y="7"/>
                  </a:lnTo>
                  <a:lnTo>
                    <a:pt x="45" y="11"/>
                  </a:lnTo>
                  <a:lnTo>
                    <a:pt x="35" y="18"/>
                  </a:lnTo>
                  <a:lnTo>
                    <a:pt x="35" y="18"/>
                  </a:lnTo>
                  <a:lnTo>
                    <a:pt x="21" y="31"/>
                  </a:lnTo>
                  <a:lnTo>
                    <a:pt x="21" y="31"/>
                  </a:lnTo>
                  <a:lnTo>
                    <a:pt x="15" y="37"/>
                  </a:lnTo>
                  <a:lnTo>
                    <a:pt x="9" y="45"/>
                  </a:lnTo>
                  <a:lnTo>
                    <a:pt x="4" y="52"/>
                  </a:lnTo>
                  <a:lnTo>
                    <a:pt x="1" y="60"/>
                  </a:lnTo>
                  <a:lnTo>
                    <a:pt x="1" y="60"/>
                  </a:lnTo>
                  <a:lnTo>
                    <a:pt x="0" y="62"/>
                  </a:lnTo>
                  <a:lnTo>
                    <a:pt x="1" y="64"/>
                  </a:lnTo>
                  <a:lnTo>
                    <a:pt x="2" y="65"/>
                  </a:lnTo>
                  <a:lnTo>
                    <a:pt x="4" y="65"/>
                  </a:lnTo>
                  <a:lnTo>
                    <a:pt x="6" y="66"/>
                  </a:lnTo>
                  <a:lnTo>
                    <a:pt x="7" y="65"/>
                  </a:lnTo>
                  <a:lnTo>
                    <a:pt x="10" y="64"/>
                  </a:lnTo>
                  <a:lnTo>
                    <a:pt x="10" y="62"/>
                  </a:lnTo>
                  <a:lnTo>
                    <a:pt x="10" y="62"/>
                  </a:lnTo>
                  <a:lnTo>
                    <a:pt x="12" y="57"/>
                  </a:lnTo>
                  <a:lnTo>
                    <a:pt x="15" y="53"/>
                  </a:lnTo>
                  <a:lnTo>
                    <a:pt x="21" y="45"/>
                  </a:lnTo>
                  <a:lnTo>
                    <a:pt x="38" y="29"/>
                  </a:lnTo>
                  <a:lnTo>
                    <a:pt x="38" y="29"/>
                  </a:lnTo>
                  <a:lnTo>
                    <a:pt x="44" y="24"/>
                  </a:lnTo>
                  <a:lnTo>
                    <a:pt x="51" y="19"/>
                  </a:lnTo>
                  <a:lnTo>
                    <a:pt x="56" y="12"/>
                  </a:lnTo>
                  <a:lnTo>
                    <a:pt x="58" y="9"/>
                  </a:lnTo>
                  <a:lnTo>
                    <a:pt x="60" y="5"/>
                  </a:lnTo>
                  <a:lnTo>
                    <a:pt x="60" y="5"/>
                  </a:lnTo>
                  <a:lnTo>
                    <a:pt x="60" y="3"/>
                  </a:lnTo>
                  <a:lnTo>
                    <a:pt x="59" y="2"/>
                  </a:lnTo>
                  <a:lnTo>
                    <a:pt x="58" y="0"/>
                  </a:lnTo>
                  <a:lnTo>
                    <a:pt x="56" y="0"/>
                  </a:lnTo>
                  <a:lnTo>
                    <a:pt x="54" y="0"/>
                  </a:lnTo>
                  <a:lnTo>
                    <a:pt x="53" y="0"/>
                  </a:lnTo>
                  <a:lnTo>
                    <a:pt x="52" y="1"/>
                  </a:lnTo>
                  <a:lnTo>
                    <a:pt x="51" y="3"/>
                  </a:lnTo>
                  <a:lnTo>
                    <a:pt x="51"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5" name="Freeform 305"/>
            <p:cNvSpPr/>
            <p:nvPr/>
          </p:nvSpPr>
          <p:spPr bwMode="auto">
            <a:xfrm>
              <a:off x="6704013" y="3460751"/>
              <a:ext cx="30163" cy="36513"/>
            </a:xfrm>
            <a:custGeom>
              <a:avLst/>
              <a:gdLst/>
              <a:ahLst/>
              <a:cxnLst>
                <a:cxn ang="0">
                  <a:pos x="49" y="1"/>
                </a:cxn>
                <a:cxn ang="0">
                  <a:pos x="49" y="1"/>
                </a:cxn>
                <a:cxn ang="0">
                  <a:pos x="24" y="31"/>
                </a:cxn>
                <a:cxn ang="0">
                  <a:pos x="12" y="46"/>
                </a:cxn>
                <a:cxn ang="0">
                  <a:pos x="1" y="61"/>
                </a:cxn>
                <a:cxn ang="0">
                  <a:pos x="1" y="61"/>
                </a:cxn>
                <a:cxn ang="0">
                  <a:pos x="0" y="63"/>
                </a:cxn>
                <a:cxn ang="0">
                  <a:pos x="1" y="65"/>
                </a:cxn>
                <a:cxn ang="0">
                  <a:pos x="1" y="66"/>
                </a:cxn>
                <a:cxn ang="0">
                  <a:pos x="3" y="67"/>
                </a:cxn>
                <a:cxn ang="0">
                  <a:pos x="4" y="69"/>
                </a:cxn>
                <a:cxn ang="0">
                  <a:pos x="6" y="69"/>
                </a:cxn>
                <a:cxn ang="0">
                  <a:pos x="8" y="69"/>
                </a:cxn>
                <a:cxn ang="0">
                  <a:pos x="9" y="66"/>
                </a:cxn>
                <a:cxn ang="0">
                  <a:pos x="9" y="66"/>
                </a:cxn>
                <a:cxn ang="0">
                  <a:pos x="20" y="51"/>
                </a:cxn>
                <a:cxn ang="0">
                  <a:pos x="32" y="36"/>
                </a:cxn>
                <a:cxn ang="0">
                  <a:pos x="56" y="8"/>
                </a:cxn>
                <a:cxn ang="0">
                  <a:pos x="56" y="8"/>
                </a:cxn>
                <a:cxn ang="0">
                  <a:pos x="57" y="6"/>
                </a:cxn>
                <a:cxn ang="0">
                  <a:pos x="58" y="4"/>
                </a:cxn>
                <a:cxn ang="0">
                  <a:pos x="57" y="2"/>
                </a:cxn>
                <a:cxn ang="0">
                  <a:pos x="56" y="1"/>
                </a:cxn>
                <a:cxn ang="0">
                  <a:pos x="54" y="0"/>
                </a:cxn>
                <a:cxn ang="0">
                  <a:pos x="52" y="0"/>
                </a:cxn>
                <a:cxn ang="0">
                  <a:pos x="50" y="0"/>
                </a:cxn>
                <a:cxn ang="0">
                  <a:pos x="49" y="1"/>
                </a:cxn>
                <a:cxn ang="0">
                  <a:pos x="49" y="1"/>
                </a:cxn>
              </a:cxnLst>
              <a:rect l="0" t="0" r="r" b="b"/>
              <a:pathLst>
                <a:path w="58" h="69">
                  <a:moveTo>
                    <a:pt x="49" y="1"/>
                  </a:moveTo>
                  <a:lnTo>
                    <a:pt x="49" y="1"/>
                  </a:lnTo>
                  <a:lnTo>
                    <a:pt x="24" y="31"/>
                  </a:lnTo>
                  <a:lnTo>
                    <a:pt x="12" y="46"/>
                  </a:lnTo>
                  <a:lnTo>
                    <a:pt x="1" y="61"/>
                  </a:lnTo>
                  <a:lnTo>
                    <a:pt x="1" y="61"/>
                  </a:lnTo>
                  <a:lnTo>
                    <a:pt x="0" y="63"/>
                  </a:lnTo>
                  <a:lnTo>
                    <a:pt x="1" y="65"/>
                  </a:lnTo>
                  <a:lnTo>
                    <a:pt x="1" y="66"/>
                  </a:lnTo>
                  <a:lnTo>
                    <a:pt x="3" y="67"/>
                  </a:lnTo>
                  <a:lnTo>
                    <a:pt x="4" y="69"/>
                  </a:lnTo>
                  <a:lnTo>
                    <a:pt x="6" y="69"/>
                  </a:lnTo>
                  <a:lnTo>
                    <a:pt x="8" y="69"/>
                  </a:lnTo>
                  <a:lnTo>
                    <a:pt x="9" y="66"/>
                  </a:lnTo>
                  <a:lnTo>
                    <a:pt x="9" y="66"/>
                  </a:lnTo>
                  <a:lnTo>
                    <a:pt x="20" y="51"/>
                  </a:lnTo>
                  <a:lnTo>
                    <a:pt x="32" y="36"/>
                  </a:lnTo>
                  <a:lnTo>
                    <a:pt x="56" y="8"/>
                  </a:lnTo>
                  <a:lnTo>
                    <a:pt x="56" y="8"/>
                  </a:lnTo>
                  <a:lnTo>
                    <a:pt x="57" y="6"/>
                  </a:lnTo>
                  <a:lnTo>
                    <a:pt x="58" y="4"/>
                  </a:lnTo>
                  <a:lnTo>
                    <a:pt x="57" y="2"/>
                  </a:lnTo>
                  <a:lnTo>
                    <a:pt x="56" y="1"/>
                  </a:lnTo>
                  <a:lnTo>
                    <a:pt x="54" y="0"/>
                  </a:lnTo>
                  <a:lnTo>
                    <a:pt x="52" y="0"/>
                  </a:lnTo>
                  <a:lnTo>
                    <a:pt x="50" y="0"/>
                  </a:lnTo>
                  <a:lnTo>
                    <a:pt x="49" y="1"/>
                  </a:lnTo>
                  <a:lnTo>
                    <a:pt x="4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6" name="Freeform 306"/>
            <p:cNvSpPr/>
            <p:nvPr/>
          </p:nvSpPr>
          <p:spPr bwMode="auto">
            <a:xfrm>
              <a:off x="6704013" y="3514726"/>
              <a:ext cx="34925" cy="36513"/>
            </a:xfrm>
            <a:custGeom>
              <a:avLst/>
              <a:gdLst/>
              <a:ahLst/>
              <a:cxnLst>
                <a:cxn ang="0">
                  <a:pos x="60" y="1"/>
                </a:cxn>
                <a:cxn ang="0">
                  <a:pos x="60" y="1"/>
                </a:cxn>
                <a:cxn ang="0">
                  <a:pos x="43" y="14"/>
                </a:cxn>
                <a:cxn ang="0">
                  <a:pos x="29" y="29"/>
                </a:cxn>
                <a:cxn ang="0">
                  <a:pos x="14" y="44"/>
                </a:cxn>
                <a:cxn ang="0">
                  <a:pos x="1" y="60"/>
                </a:cxn>
                <a:cxn ang="0">
                  <a:pos x="1" y="60"/>
                </a:cxn>
                <a:cxn ang="0">
                  <a:pos x="0" y="62"/>
                </a:cxn>
                <a:cxn ang="0">
                  <a:pos x="0" y="64"/>
                </a:cxn>
                <a:cxn ang="0">
                  <a:pos x="1" y="67"/>
                </a:cxn>
                <a:cxn ang="0">
                  <a:pos x="3" y="68"/>
                </a:cxn>
                <a:cxn ang="0">
                  <a:pos x="4" y="68"/>
                </a:cxn>
                <a:cxn ang="0">
                  <a:pos x="6" y="68"/>
                </a:cxn>
                <a:cxn ang="0">
                  <a:pos x="7" y="67"/>
                </a:cxn>
                <a:cxn ang="0">
                  <a:pos x="7" y="67"/>
                </a:cxn>
                <a:cxn ang="0">
                  <a:pos x="20" y="51"/>
                </a:cxn>
                <a:cxn ang="0">
                  <a:pos x="35" y="35"/>
                </a:cxn>
                <a:cxn ang="0">
                  <a:pos x="50" y="20"/>
                </a:cxn>
                <a:cxn ang="0">
                  <a:pos x="67" y="7"/>
                </a:cxn>
                <a:cxn ang="0">
                  <a:pos x="67" y="7"/>
                </a:cxn>
                <a:cxn ang="0">
                  <a:pos x="68" y="6"/>
                </a:cxn>
                <a:cxn ang="0">
                  <a:pos x="68" y="4"/>
                </a:cxn>
                <a:cxn ang="0">
                  <a:pos x="68" y="3"/>
                </a:cxn>
                <a:cxn ang="0">
                  <a:pos x="67" y="1"/>
                </a:cxn>
                <a:cxn ang="0">
                  <a:pos x="64" y="0"/>
                </a:cxn>
                <a:cxn ang="0">
                  <a:pos x="62" y="0"/>
                </a:cxn>
                <a:cxn ang="0">
                  <a:pos x="60" y="1"/>
                </a:cxn>
                <a:cxn ang="0">
                  <a:pos x="60" y="1"/>
                </a:cxn>
              </a:cxnLst>
              <a:rect l="0" t="0" r="r" b="b"/>
              <a:pathLst>
                <a:path w="68" h="68">
                  <a:moveTo>
                    <a:pt x="60" y="1"/>
                  </a:moveTo>
                  <a:lnTo>
                    <a:pt x="60" y="1"/>
                  </a:lnTo>
                  <a:lnTo>
                    <a:pt x="43" y="14"/>
                  </a:lnTo>
                  <a:lnTo>
                    <a:pt x="29" y="29"/>
                  </a:lnTo>
                  <a:lnTo>
                    <a:pt x="14" y="44"/>
                  </a:lnTo>
                  <a:lnTo>
                    <a:pt x="1" y="60"/>
                  </a:lnTo>
                  <a:lnTo>
                    <a:pt x="1" y="60"/>
                  </a:lnTo>
                  <a:lnTo>
                    <a:pt x="0" y="62"/>
                  </a:lnTo>
                  <a:lnTo>
                    <a:pt x="0" y="64"/>
                  </a:lnTo>
                  <a:lnTo>
                    <a:pt x="1" y="67"/>
                  </a:lnTo>
                  <a:lnTo>
                    <a:pt x="3" y="68"/>
                  </a:lnTo>
                  <a:lnTo>
                    <a:pt x="4" y="68"/>
                  </a:lnTo>
                  <a:lnTo>
                    <a:pt x="6" y="68"/>
                  </a:lnTo>
                  <a:lnTo>
                    <a:pt x="7" y="67"/>
                  </a:lnTo>
                  <a:lnTo>
                    <a:pt x="7" y="67"/>
                  </a:lnTo>
                  <a:lnTo>
                    <a:pt x="20" y="51"/>
                  </a:lnTo>
                  <a:lnTo>
                    <a:pt x="35" y="35"/>
                  </a:lnTo>
                  <a:lnTo>
                    <a:pt x="50" y="20"/>
                  </a:lnTo>
                  <a:lnTo>
                    <a:pt x="67" y="7"/>
                  </a:lnTo>
                  <a:lnTo>
                    <a:pt x="67" y="7"/>
                  </a:lnTo>
                  <a:lnTo>
                    <a:pt x="68" y="6"/>
                  </a:lnTo>
                  <a:lnTo>
                    <a:pt x="68" y="4"/>
                  </a:lnTo>
                  <a:lnTo>
                    <a:pt x="68" y="3"/>
                  </a:lnTo>
                  <a:lnTo>
                    <a:pt x="67" y="1"/>
                  </a:lnTo>
                  <a:lnTo>
                    <a:pt x="64" y="0"/>
                  </a:lnTo>
                  <a:lnTo>
                    <a:pt x="62" y="0"/>
                  </a:lnTo>
                  <a:lnTo>
                    <a:pt x="60" y="1"/>
                  </a:lnTo>
                  <a:lnTo>
                    <a:pt x="6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7" name="Freeform 307"/>
            <p:cNvSpPr/>
            <p:nvPr/>
          </p:nvSpPr>
          <p:spPr bwMode="auto">
            <a:xfrm>
              <a:off x="6704013" y="3554413"/>
              <a:ext cx="26988" cy="38100"/>
            </a:xfrm>
            <a:custGeom>
              <a:avLst/>
              <a:gdLst/>
              <a:ahLst/>
              <a:cxnLst>
                <a:cxn ang="0">
                  <a:pos x="42" y="6"/>
                </a:cxn>
                <a:cxn ang="0">
                  <a:pos x="42" y="6"/>
                </a:cxn>
                <a:cxn ang="0">
                  <a:pos x="41" y="9"/>
                </a:cxn>
                <a:cxn ang="0">
                  <a:pos x="39" y="13"/>
                </a:cxn>
                <a:cxn ang="0">
                  <a:pos x="34" y="20"/>
                </a:cxn>
                <a:cxn ang="0">
                  <a:pos x="22" y="33"/>
                </a:cxn>
                <a:cxn ang="0">
                  <a:pos x="22" y="33"/>
                </a:cxn>
                <a:cxn ang="0">
                  <a:pos x="11" y="47"/>
                </a:cxn>
                <a:cxn ang="0">
                  <a:pos x="1" y="62"/>
                </a:cxn>
                <a:cxn ang="0">
                  <a:pos x="1" y="62"/>
                </a:cxn>
                <a:cxn ang="0">
                  <a:pos x="0" y="63"/>
                </a:cxn>
                <a:cxn ang="0">
                  <a:pos x="0" y="65"/>
                </a:cxn>
                <a:cxn ang="0">
                  <a:pos x="1" y="68"/>
                </a:cxn>
                <a:cxn ang="0">
                  <a:pos x="3" y="69"/>
                </a:cxn>
                <a:cxn ang="0">
                  <a:pos x="4" y="70"/>
                </a:cxn>
                <a:cxn ang="0">
                  <a:pos x="6" y="69"/>
                </a:cxn>
                <a:cxn ang="0">
                  <a:pos x="7" y="68"/>
                </a:cxn>
                <a:cxn ang="0">
                  <a:pos x="7" y="68"/>
                </a:cxn>
                <a:cxn ang="0">
                  <a:pos x="20" y="50"/>
                </a:cxn>
                <a:cxn ang="0">
                  <a:pos x="35" y="33"/>
                </a:cxn>
                <a:cxn ang="0">
                  <a:pos x="35" y="33"/>
                </a:cxn>
                <a:cxn ang="0">
                  <a:pos x="41" y="26"/>
                </a:cxn>
                <a:cxn ang="0">
                  <a:pos x="45" y="20"/>
                </a:cxn>
                <a:cxn ang="0">
                  <a:pos x="49" y="13"/>
                </a:cxn>
                <a:cxn ang="0">
                  <a:pos x="51" y="6"/>
                </a:cxn>
                <a:cxn ang="0">
                  <a:pos x="51" y="6"/>
                </a:cxn>
                <a:cxn ang="0">
                  <a:pos x="51" y="3"/>
                </a:cxn>
                <a:cxn ang="0">
                  <a:pos x="50" y="1"/>
                </a:cxn>
                <a:cxn ang="0">
                  <a:pos x="48" y="0"/>
                </a:cxn>
                <a:cxn ang="0">
                  <a:pos x="47" y="0"/>
                </a:cxn>
                <a:cxn ang="0">
                  <a:pos x="43" y="1"/>
                </a:cxn>
                <a:cxn ang="0">
                  <a:pos x="42" y="3"/>
                </a:cxn>
                <a:cxn ang="0">
                  <a:pos x="42" y="6"/>
                </a:cxn>
                <a:cxn ang="0">
                  <a:pos x="42" y="6"/>
                </a:cxn>
              </a:cxnLst>
              <a:rect l="0" t="0" r="r" b="b"/>
              <a:pathLst>
                <a:path w="51" h="70">
                  <a:moveTo>
                    <a:pt x="42" y="6"/>
                  </a:moveTo>
                  <a:lnTo>
                    <a:pt x="42" y="6"/>
                  </a:lnTo>
                  <a:lnTo>
                    <a:pt x="41" y="9"/>
                  </a:lnTo>
                  <a:lnTo>
                    <a:pt x="39" y="13"/>
                  </a:lnTo>
                  <a:lnTo>
                    <a:pt x="34" y="20"/>
                  </a:lnTo>
                  <a:lnTo>
                    <a:pt x="22" y="33"/>
                  </a:lnTo>
                  <a:lnTo>
                    <a:pt x="22" y="33"/>
                  </a:lnTo>
                  <a:lnTo>
                    <a:pt x="11" y="47"/>
                  </a:lnTo>
                  <a:lnTo>
                    <a:pt x="1" y="62"/>
                  </a:lnTo>
                  <a:lnTo>
                    <a:pt x="1" y="62"/>
                  </a:lnTo>
                  <a:lnTo>
                    <a:pt x="0" y="63"/>
                  </a:lnTo>
                  <a:lnTo>
                    <a:pt x="0" y="65"/>
                  </a:lnTo>
                  <a:lnTo>
                    <a:pt x="1" y="68"/>
                  </a:lnTo>
                  <a:lnTo>
                    <a:pt x="3" y="69"/>
                  </a:lnTo>
                  <a:lnTo>
                    <a:pt x="4" y="70"/>
                  </a:lnTo>
                  <a:lnTo>
                    <a:pt x="6" y="69"/>
                  </a:lnTo>
                  <a:lnTo>
                    <a:pt x="7" y="68"/>
                  </a:lnTo>
                  <a:lnTo>
                    <a:pt x="7" y="68"/>
                  </a:lnTo>
                  <a:lnTo>
                    <a:pt x="20" y="50"/>
                  </a:lnTo>
                  <a:lnTo>
                    <a:pt x="35" y="33"/>
                  </a:lnTo>
                  <a:lnTo>
                    <a:pt x="35" y="33"/>
                  </a:lnTo>
                  <a:lnTo>
                    <a:pt x="41" y="26"/>
                  </a:lnTo>
                  <a:lnTo>
                    <a:pt x="45" y="20"/>
                  </a:lnTo>
                  <a:lnTo>
                    <a:pt x="49" y="13"/>
                  </a:lnTo>
                  <a:lnTo>
                    <a:pt x="51" y="6"/>
                  </a:lnTo>
                  <a:lnTo>
                    <a:pt x="51" y="6"/>
                  </a:lnTo>
                  <a:lnTo>
                    <a:pt x="51" y="3"/>
                  </a:lnTo>
                  <a:lnTo>
                    <a:pt x="50" y="1"/>
                  </a:lnTo>
                  <a:lnTo>
                    <a:pt x="48" y="0"/>
                  </a:lnTo>
                  <a:lnTo>
                    <a:pt x="47" y="0"/>
                  </a:lnTo>
                  <a:lnTo>
                    <a:pt x="43" y="1"/>
                  </a:lnTo>
                  <a:lnTo>
                    <a:pt x="42" y="3"/>
                  </a:lnTo>
                  <a:lnTo>
                    <a:pt x="42" y="6"/>
                  </a:lnTo>
                  <a:lnTo>
                    <a:pt x="42"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8" name="Freeform 308"/>
            <p:cNvSpPr/>
            <p:nvPr/>
          </p:nvSpPr>
          <p:spPr bwMode="auto">
            <a:xfrm>
              <a:off x="6704013" y="3603626"/>
              <a:ext cx="28575" cy="30163"/>
            </a:xfrm>
            <a:custGeom>
              <a:avLst/>
              <a:gdLst/>
              <a:ahLst/>
              <a:cxnLst>
                <a:cxn ang="0">
                  <a:pos x="46" y="2"/>
                </a:cxn>
                <a:cxn ang="0">
                  <a:pos x="46" y="2"/>
                </a:cxn>
                <a:cxn ang="0">
                  <a:pos x="22" y="24"/>
                </a:cxn>
                <a:cxn ang="0">
                  <a:pos x="1" y="48"/>
                </a:cxn>
                <a:cxn ang="0">
                  <a:pos x="1" y="48"/>
                </a:cxn>
                <a:cxn ang="0">
                  <a:pos x="0" y="50"/>
                </a:cxn>
                <a:cxn ang="0">
                  <a:pos x="0" y="52"/>
                </a:cxn>
                <a:cxn ang="0">
                  <a:pos x="0" y="54"/>
                </a:cxn>
                <a:cxn ang="0">
                  <a:pos x="1" y="56"/>
                </a:cxn>
                <a:cxn ang="0">
                  <a:pos x="3" y="57"/>
                </a:cxn>
                <a:cxn ang="0">
                  <a:pos x="4" y="57"/>
                </a:cxn>
                <a:cxn ang="0">
                  <a:pos x="6" y="57"/>
                </a:cxn>
                <a:cxn ang="0">
                  <a:pos x="7" y="56"/>
                </a:cxn>
                <a:cxn ang="0">
                  <a:pos x="7" y="56"/>
                </a:cxn>
                <a:cxn ang="0">
                  <a:pos x="30" y="32"/>
                </a:cxn>
                <a:cxn ang="0">
                  <a:pos x="52" y="8"/>
                </a:cxn>
                <a:cxn ang="0">
                  <a:pos x="52" y="8"/>
                </a:cxn>
                <a:cxn ang="0">
                  <a:pos x="53" y="6"/>
                </a:cxn>
                <a:cxn ang="0">
                  <a:pos x="53" y="5"/>
                </a:cxn>
                <a:cxn ang="0">
                  <a:pos x="53" y="3"/>
                </a:cxn>
                <a:cxn ang="0">
                  <a:pos x="52" y="2"/>
                </a:cxn>
                <a:cxn ang="0">
                  <a:pos x="51" y="1"/>
                </a:cxn>
                <a:cxn ang="0">
                  <a:pos x="49" y="0"/>
                </a:cxn>
                <a:cxn ang="0">
                  <a:pos x="47" y="0"/>
                </a:cxn>
                <a:cxn ang="0">
                  <a:pos x="46" y="2"/>
                </a:cxn>
                <a:cxn ang="0">
                  <a:pos x="46" y="2"/>
                </a:cxn>
              </a:cxnLst>
              <a:rect l="0" t="0" r="r" b="b"/>
              <a:pathLst>
                <a:path w="53" h="57">
                  <a:moveTo>
                    <a:pt x="46" y="2"/>
                  </a:moveTo>
                  <a:lnTo>
                    <a:pt x="46" y="2"/>
                  </a:lnTo>
                  <a:lnTo>
                    <a:pt x="22" y="24"/>
                  </a:lnTo>
                  <a:lnTo>
                    <a:pt x="1" y="48"/>
                  </a:lnTo>
                  <a:lnTo>
                    <a:pt x="1" y="48"/>
                  </a:lnTo>
                  <a:lnTo>
                    <a:pt x="0" y="50"/>
                  </a:lnTo>
                  <a:lnTo>
                    <a:pt x="0" y="52"/>
                  </a:lnTo>
                  <a:lnTo>
                    <a:pt x="0" y="54"/>
                  </a:lnTo>
                  <a:lnTo>
                    <a:pt x="1" y="56"/>
                  </a:lnTo>
                  <a:lnTo>
                    <a:pt x="3" y="57"/>
                  </a:lnTo>
                  <a:lnTo>
                    <a:pt x="4" y="57"/>
                  </a:lnTo>
                  <a:lnTo>
                    <a:pt x="6" y="57"/>
                  </a:lnTo>
                  <a:lnTo>
                    <a:pt x="7" y="56"/>
                  </a:lnTo>
                  <a:lnTo>
                    <a:pt x="7" y="56"/>
                  </a:lnTo>
                  <a:lnTo>
                    <a:pt x="30" y="32"/>
                  </a:lnTo>
                  <a:lnTo>
                    <a:pt x="52" y="8"/>
                  </a:lnTo>
                  <a:lnTo>
                    <a:pt x="52" y="8"/>
                  </a:lnTo>
                  <a:lnTo>
                    <a:pt x="53" y="6"/>
                  </a:lnTo>
                  <a:lnTo>
                    <a:pt x="53" y="5"/>
                  </a:lnTo>
                  <a:lnTo>
                    <a:pt x="53" y="3"/>
                  </a:lnTo>
                  <a:lnTo>
                    <a:pt x="52" y="2"/>
                  </a:lnTo>
                  <a:lnTo>
                    <a:pt x="51" y="1"/>
                  </a:lnTo>
                  <a:lnTo>
                    <a:pt x="49" y="0"/>
                  </a:lnTo>
                  <a:lnTo>
                    <a:pt x="47" y="0"/>
                  </a:lnTo>
                  <a:lnTo>
                    <a:pt x="46" y="2"/>
                  </a:lnTo>
                  <a:lnTo>
                    <a:pt x="4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9" name="Freeform 309"/>
            <p:cNvSpPr/>
            <p:nvPr/>
          </p:nvSpPr>
          <p:spPr bwMode="auto">
            <a:xfrm>
              <a:off x="6704013" y="3644901"/>
              <a:ext cx="34925" cy="44450"/>
            </a:xfrm>
            <a:custGeom>
              <a:avLst/>
              <a:gdLst/>
              <a:ahLst/>
              <a:cxnLst>
                <a:cxn ang="0">
                  <a:pos x="59" y="2"/>
                </a:cxn>
                <a:cxn ang="0">
                  <a:pos x="59" y="2"/>
                </a:cxn>
                <a:cxn ang="0">
                  <a:pos x="53" y="11"/>
                </a:cxn>
                <a:cxn ang="0">
                  <a:pos x="47" y="18"/>
                </a:cxn>
                <a:cxn ang="0">
                  <a:pos x="41" y="24"/>
                </a:cxn>
                <a:cxn ang="0">
                  <a:pos x="35" y="31"/>
                </a:cxn>
                <a:cxn ang="0">
                  <a:pos x="35" y="31"/>
                </a:cxn>
                <a:cxn ang="0">
                  <a:pos x="18" y="54"/>
                </a:cxn>
                <a:cxn ang="0">
                  <a:pos x="1" y="76"/>
                </a:cxn>
                <a:cxn ang="0">
                  <a:pos x="1" y="76"/>
                </a:cxn>
                <a:cxn ang="0">
                  <a:pos x="0" y="77"/>
                </a:cxn>
                <a:cxn ang="0">
                  <a:pos x="0" y="79"/>
                </a:cxn>
                <a:cxn ang="0">
                  <a:pos x="1" y="82"/>
                </a:cxn>
                <a:cxn ang="0">
                  <a:pos x="2" y="83"/>
                </a:cxn>
                <a:cxn ang="0">
                  <a:pos x="4" y="84"/>
                </a:cxn>
                <a:cxn ang="0">
                  <a:pos x="6" y="83"/>
                </a:cxn>
                <a:cxn ang="0">
                  <a:pos x="7" y="82"/>
                </a:cxn>
                <a:cxn ang="0">
                  <a:pos x="7" y="82"/>
                </a:cxn>
                <a:cxn ang="0">
                  <a:pos x="22" y="64"/>
                </a:cxn>
                <a:cxn ang="0">
                  <a:pos x="37" y="45"/>
                </a:cxn>
                <a:cxn ang="0">
                  <a:pos x="37" y="45"/>
                </a:cxn>
                <a:cxn ang="0">
                  <a:pos x="45" y="36"/>
                </a:cxn>
                <a:cxn ang="0">
                  <a:pos x="53" y="27"/>
                </a:cxn>
                <a:cxn ang="0">
                  <a:pos x="61" y="18"/>
                </a:cxn>
                <a:cxn ang="0">
                  <a:pos x="64" y="13"/>
                </a:cxn>
                <a:cxn ang="0">
                  <a:pos x="67" y="8"/>
                </a:cxn>
                <a:cxn ang="0">
                  <a:pos x="67" y="8"/>
                </a:cxn>
                <a:cxn ang="0">
                  <a:pos x="68" y="6"/>
                </a:cxn>
                <a:cxn ang="0">
                  <a:pos x="67" y="4"/>
                </a:cxn>
                <a:cxn ang="0">
                  <a:pos x="65" y="1"/>
                </a:cxn>
                <a:cxn ang="0">
                  <a:pos x="64" y="0"/>
                </a:cxn>
                <a:cxn ang="0">
                  <a:pos x="62" y="0"/>
                </a:cxn>
                <a:cxn ang="0">
                  <a:pos x="60" y="1"/>
                </a:cxn>
                <a:cxn ang="0">
                  <a:pos x="59" y="2"/>
                </a:cxn>
                <a:cxn ang="0">
                  <a:pos x="59" y="2"/>
                </a:cxn>
              </a:cxnLst>
              <a:rect l="0" t="0" r="r" b="b"/>
              <a:pathLst>
                <a:path w="68" h="84">
                  <a:moveTo>
                    <a:pt x="59" y="2"/>
                  </a:moveTo>
                  <a:lnTo>
                    <a:pt x="59" y="2"/>
                  </a:lnTo>
                  <a:lnTo>
                    <a:pt x="53" y="11"/>
                  </a:lnTo>
                  <a:lnTo>
                    <a:pt x="47" y="18"/>
                  </a:lnTo>
                  <a:lnTo>
                    <a:pt x="41" y="24"/>
                  </a:lnTo>
                  <a:lnTo>
                    <a:pt x="35" y="31"/>
                  </a:lnTo>
                  <a:lnTo>
                    <a:pt x="35" y="31"/>
                  </a:lnTo>
                  <a:lnTo>
                    <a:pt x="18" y="54"/>
                  </a:lnTo>
                  <a:lnTo>
                    <a:pt x="1" y="76"/>
                  </a:lnTo>
                  <a:lnTo>
                    <a:pt x="1" y="76"/>
                  </a:lnTo>
                  <a:lnTo>
                    <a:pt x="0" y="77"/>
                  </a:lnTo>
                  <a:lnTo>
                    <a:pt x="0" y="79"/>
                  </a:lnTo>
                  <a:lnTo>
                    <a:pt x="1" y="82"/>
                  </a:lnTo>
                  <a:lnTo>
                    <a:pt x="2" y="83"/>
                  </a:lnTo>
                  <a:lnTo>
                    <a:pt x="4" y="84"/>
                  </a:lnTo>
                  <a:lnTo>
                    <a:pt x="6" y="83"/>
                  </a:lnTo>
                  <a:lnTo>
                    <a:pt x="7" y="82"/>
                  </a:lnTo>
                  <a:lnTo>
                    <a:pt x="7" y="82"/>
                  </a:lnTo>
                  <a:lnTo>
                    <a:pt x="22" y="64"/>
                  </a:lnTo>
                  <a:lnTo>
                    <a:pt x="37" y="45"/>
                  </a:lnTo>
                  <a:lnTo>
                    <a:pt x="37" y="45"/>
                  </a:lnTo>
                  <a:lnTo>
                    <a:pt x="45" y="36"/>
                  </a:lnTo>
                  <a:lnTo>
                    <a:pt x="53" y="27"/>
                  </a:lnTo>
                  <a:lnTo>
                    <a:pt x="61" y="18"/>
                  </a:lnTo>
                  <a:lnTo>
                    <a:pt x="64" y="13"/>
                  </a:lnTo>
                  <a:lnTo>
                    <a:pt x="67" y="8"/>
                  </a:lnTo>
                  <a:lnTo>
                    <a:pt x="67" y="8"/>
                  </a:lnTo>
                  <a:lnTo>
                    <a:pt x="68" y="6"/>
                  </a:lnTo>
                  <a:lnTo>
                    <a:pt x="67" y="4"/>
                  </a:lnTo>
                  <a:lnTo>
                    <a:pt x="65" y="1"/>
                  </a:lnTo>
                  <a:lnTo>
                    <a:pt x="64" y="0"/>
                  </a:lnTo>
                  <a:lnTo>
                    <a:pt x="62" y="0"/>
                  </a:lnTo>
                  <a:lnTo>
                    <a:pt x="60" y="1"/>
                  </a:lnTo>
                  <a:lnTo>
                    <a:pt x="59" y="2"/>
                  </a:lnTo>
                  <a:lnTo>
                    <a:pt x="5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0" name="Freeform 310"/>
            <p:cNvSpPr/>
            <p:nvPr/>
          </p:nvSpPr>
          <p:spPr bwMode="auto">
            <a:xfrm>
              <a:off x="6699251" y="3689351"/>
              <a:ext cx="41275" cy="46038"/>
            </a:xfrm>
            <a:custGeom>
              <a:avLst/>
              <a:gdLst/>
              <a:ahLst/>
              <a:cxnLst>
                <a:cxn ang="0">
                  <a:pos x="71" y="2"/>
                </a:cxn>
                <a:cxn ang="0">
                  <a:pos x="71" y="2"/>
                </a:cxn>
                <a:cxn ang="0">
                  <a:pos x="62" y="13"/>
                </a:cxn>
                <a:cxn ang="0">
                  <a:pos x="53" y="22"/>
                </a:cxn>
                <a:cxn ang="0">
                  <a:pos x="34" y="41"/>
                </a:cxn>
                <a:cxn ang="0">
                  <a:pos x="25" y="50"/>
                </a:cxn>
                <a:cxn ang="0">
                  <a:pos x="17" y="59"/>
                </a:cxn>
                <a:cxn ang="0">
                  <a:pos x="9" y="70"/>
                </a:cxn>
                <a:cxn ang="0">
                  <a:pos x="1" y="81"/>
                </a:cxn>
                <a:cxn ang="0">
                  <a:pos x="1" y="81"/>
                </a:cxn>
                <a:cxn ang="0">
                  <a:pos x="0" y="82"/>
                </a:cxn>
                <a:cxn ang="0">
                  <a:pos x="1" y="84"/>
                </a:cxn>
                <a:cxn ang="0">
                  <a:pos x="2" y="86"/>
                </a:cxn>
                <a:cxn ang="0">
                  <a:pos x="3" y="87"/>
                </a:cxn>
                <a:cxn ang="0">
                  <a:pos x="4" y="87"/>
                </a:cxn>
                <a:cxn ang="0">
                  <a:pos x="6" y="87"/>
                </a:cxn>
                <a:cxn ang="0">
                  <a:pos x="9" y="87"/>
                </a:cxn>
                <a:cxn ang="0">
                  <a:pos x="10" y="85"/>
                </a:cxn>
                <a:cxn ang="0">
                  <a:pos x="10" y="85"/>
                </a:cxn>
                <a:cxn ang="0">
                  <a:pos x="17" y="74"/>
                </a:cxn>
                <a:cxn ang="0">
                  <a:pos x="25" y="65"/>
                </a:cxn>
                <a:cxn ang="0">
                  <a:pos x="33" y="54"/>
                </a:cxn>
                <a:cxn ang="0">
                  <a:pos x="43" y="45"/>
                </a:cxn>
                <a:cxn ang="0">
                  <a:pos x="61" y="27"/>
                </a:cxn>
                <a:cxn ang="0">
                  <a:pos x="71" y="17"/>
                </a:cxn>
                <a:cxn ang="0">
                  <a:pos x="79" y="7"/>
                </a:cxn>
                <a:cxn ang="0">
                  <a:pos x="79" y="7"/>
                </a:cxn>
                <a:cxn ang="0">
                  <a:pos x="79" y="6"/>
                </a:cxn>
                <a:cxn ang="0">
                  <a:pos x="79" y="3"/>
                </a:cxn>
                <a:cxn ang="0">
                  <a:pos x="78" y="2"/>
                </a:cxn>
                <a:cxn ang="0">
                  <a:pos x="77" y="1"/>
                </a:cxn>
                <a:cxn ang="0">
                  <a:pos x="74" y="0"/>
                </a:cxn>
                <a:cxn ang="0">
                  <a:pos x="72" y="0"/>
                </a:cxn>
                <a:cxn ang="0">
                  <a:pos x="71" y="2"/>
                </a:cxn>
                <a:cxn ang="0">
                  <a:pos x="71" y="2"/>
                </a:cxn>
              </a:cxnLst>
              <a:rect l="0" t="0" r="r" b="b"/>
              <a:pathLst>
                <a:path w="79" h="87">
                  <a:moveTo>
                    <a:pt x="71" y="2"/>
                  </a:moveTo>
                  <a:lnTo>
                    <a:pt x="71" y="2"/>
                  </a:lnTo>
                  <a:lnTo>
                    <a:pt x="62" y="13"/>
                  </a:lnTo>
                  <a:lnTo>
                    <a:pt x="53" y="22"/>
                  </a:lnTo>
                  <a:lnTo>
                    <a:pt x="34" y="41"/>
                  </a:lnTo>
                  <a:lnTo>
                    <a:pt x="25" y="50"/>
                  </a:lnTo>
                  <a:lnTo>
                    <a:pt x="17" y="59"/>
                  </a:lnTo>
                  <a:lnTo>
                    <a:pt x="9" y="70"/>
                  </a:lnTo>
                  <a:lnTo>
                    <a:pt x="1" y="81"/>
                  </a:lnTo>
                  <a:lnTo>
                    <a:pt x="1" y="81"/>
                  </a:lnTo>
                  <a:lnTo>
                    <a:pt x="0" y="82"/>
                  </a:lnTo>
                  <a:lnTo>
                    <a:pt x="1" y="84"/>
                  </a:lnTo>
                  <a:lnTo>
                    <a:pt x="2" y="86"/>
                  </a:lnTo>
                  <a:lnTo>
                    <a:pt x="3" y="87"/>
                  </a:lnTo>
                  <a:lnTo>
                    <a:pt x="4" y="87"/>
                  </a:lnTo>
                  <a:lnTo>
                    <a:pt x="6" y="87"/>
                  </a:lnTo>
                  <a:lnTo>
                    <a:pt x="9" y="87"/>
                  </a:lnTo>
                  <a:lnTo>
                    <a:pt x="10" y="85"/>
                  </a:lnTo>
                  <a:lnTo>
                    <a:pt x="10" y="85"/>
                  </a:lnTo>
                  <a:lnTo>
                    <a:pt x="17" y="74"/>
                  </a:lnTo>
                  <a:lnTo>
                    <a:pt x="25" y="65"/>
                  </a:lnTo>
                  <a:lnTo>
                    <a:pt x="33" y="54"/>
                  </a:lnTo>
                  <a:lnTo>
                    <a:pt x="43" y="45"/>
                  </a:lnTo>
                  <a:lnTo>
                    <a:pt x="61" y="27"/>
                  </a:lnTo>
                  <a:lnTo>
                    <a:pt x="71" y="17"/>
                  </a:lnTo>
                  <a:lnTo>
                    <a:pt x="79" y="7"/>
                  </a:lnTo>
                  <a:lnTo>
                    <a:pt x="79" y="7"/>
                  </a:lnTo>
                  <a:lnTo>
                    <a:pt x="79" y="6"/>
                  </a:lnTo>
                  <a:lnTo>
                    <a:pt x="79" y="3"/>
                  </a:lnTo>
                  <a:lnTo>
                    <a:pt x="78" y="2"/>
                  </a:lnTo>
                  <a:lnTo>
                    <a:pt x="77" y="1"/>
                  </a:lnTo>
                  <a:lnTo>
                    <a:pt x="74" y="0"/>
                  </a:lnTo>
                  <a:lnTo>
                    <a:pt x="72" y="0"/>
                  </a:lnTo>
                  <a:lnTo>
                    <a:pt x="71" y="2"/>
                  </a:lnTo>
                  <a:lnTo>
                    <a:pt x="71"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1" name="Freeform 311"/>
            <p:cNvSpPr/>
            <p:nvPr/>
          </p:nvSpPr>
          <p:spPr bwMode="auto">
            <a:xfrm>
              <a:off x="6732588" y="3716338"/>
              <a:ext cx="23813" cy="33338"/>
            </a:xfrm>
            <a:custGeom>
              <a:avLst/>
              <a:gdLst/>
              <a:ahLst/>
              <a:cxnLst>
                <a:cxn ang="0">
                  <a:pos x="37" y="2"/>
                </a:cxn>
                <a:cxn ang="0">
                  <a:pos x="37" y="2"/>
                </a:cxn>
                <a:cxn ang="0">
                  <a:pos x="26" y="18"/>
                </a:cxn>
                <a:cxn ang="0">
                  <a:pos x="17" y="33"/>
                </a:cxn>
                <a:cxn ang="0">
                  <a:pos x="17" y="33"/>
                </a:cxn>
                <a:cxn ang="0">
                  <a:pos x="13" y="39"/>
                </a:cxn>
                <a:cxn ang="0">
                  <a:pos x="8" y="46"/>
                </a:cxn>
                <a:cxn ang="0">
                  <a:pos x="5" y="51"/>
                </a:cxn>
                <a:cxn ang="0">
                  <a:pos x="2" y="58"/>
                </a:cxn>
                <a:cxn ang="0">
                  <a:pos x="2" y="58"/>
                </a:cxn>
                <a:cxn ang="0">
                  <a:pos x="0" y="60"/>
                </a:cxn>
                <a:cxn ang="0">
                  <a:pos x="2" y="61"/>
                </a:cxn>
                <a:cxn ang="0">
                  <a:pos x="3" y="63"/>
                </a:cxn>
                <a:cxn ang="0">
                  <a:pos x="5" y="63"/>
                </a:cxn>
                <a:cxn ang="0">
                  <a:pos x="6" y="63"/>
                </a:cxn>
                <a:cxn ang="0">
                  <a:pos x="8" y="63"/>
                </a:cxn>
                <a:cxn ang="0">
                  <a:pos x="9" y="62"/>
                </a:cxn>
                <a:cxn ang="0">
                  <a:pos x="10" y="60"/>
                </a:cxn>
                <a:cxn ang="0">
                  <a:pos x="10" y="60"/>
                </a:cxn>
                <a:cxn ang="0">
                  <a:pos x="13" y="54"/>
                </a:cxn>
                <a:cxn ang="0">
                  <a:pos x="18" y="48"/>
                </a:cxn>
                <a:cxn ang="0">
                  <a:pos x="22" y="42"/>
                </a:cxn>
                <a:cxn ang="0">
                  <a:pos x="26" y="35"/>
                </a:cxn>
                <a:cxn ang="0">
                  <a:pos x="26" y="35"/>
                </a:cxn>
                <a:cxn ang="0">
                  <a:pos x="36" y="21"/>
                </a:cxn>
                <a:cxn ang="0">
                  <a:pos x="45" y="7"/>
                </a:cxn>
                <a:cxn ang="0">
                  <a:pos x="45" y="7"/>
                </a:cxn>
                <a:cxn ang="0">
                  <a:pos x="46" y="5"/>
                </a:cxn>
                <a:cxn ang="0">
                  <a:pos x="46" y="3"/>
                </a:cxn>
                <a:cxn ang="0">
                  <a:pos x="45" y="2"/>
                </a:cxn>
                <a:cxn ang="0">
                  <a:pos x="44" y="1"/>
                </a:cxn>
                <a:cxn ang="0">
                  <a:pos x="41" y="0"/>
                </a:cxn>
                <a:cxn ang="0">
                  <a:pos x="39" y="1"/>
                </a:cxn>
                <a:cxn ang="0">
                  <a:pos x="37" y="2"/>
                </a:cxn>
                <a:cxn ang="0">
                  <a:pos x="37" y="2"/>
                </a:cxn>
              </a:cxnLst>
              <a:rect l="0" t="0" r="r" b="b"/>
              <a:pathLst>
                <a:path w="46" h="63">
                  <a:moveTo>
                    <a:pt x="37" y="2"/>
                  </a:moveTo>
                  <a:lnTo>
                    <a:pt x="37" y="2"/>
                  </a:lnTo>
                  <a:lnTo>
                    <a:pt x="26" y="18"/>
                  </a:lnTo>
                  <a:lnTo>
                    <a:pt x="17" y="33"/>
                  </a:lnTo>
                  <a:lnTo>
                    <a:pt x="17" y="33"/>
                  </a:lnTo>
                  <a:lnTo>
                    <a:pt x="13" y="39"/>
                  </a:lnTo>
                  <a:lnTo>
                    <a:pt x="8" y="46"/>
                  </a:lnTo>
                  <a:lnTo>
                    <a:pt x="5" y="51"/>
                  </a:lnTo>
                  <a:lnTo>
                    <a:pt x="2" y="58"/>
                  </a:lnTo>
                  <a:lnTo>
                    <a:pt x="2" y="58"/>
                  </a:lnTo>
                  <a:lnTo>
                    <a:pt x="0" y="60"/>
                  </a:lnTo>
                  <a:lnTo>
                    <a:pt x="2" y="61"/>
                  </a:lnTo>
                  <a:lnTo>
                    <a:pt x="3" y="63"/>
                  </a:lnTo>
                  <a:lnTo>
                    <a:pt x="5" y="63"/>
                  </a:lnTo>
                  <a:lnTo>
                    <a:pt x="6" y="63"/>
                  </a:lnTo>
                  <a:lnTo>
                    <a:pt x="8" y="63"/>
                  </a:lnTo>
                  <a:lnTo>
                    <a:pt x="9" y="62"/>
                  </a:lnTo>
                  <a:lnTo>
                    <a:pt x="10" y="60"/>
                  </a:lnTo>
                  <a:lnTo>
                    <a:pt x="10" y="60"/>
                  </a:lnTo>
                  <a:lnTo>
                    <a:pt x="13" y="54"/>
                  </a:lnTo>
                  <a:lnTo>
                    <a:pt x="18" y="48"/>
                  </a:lnTo>
                  <a:lnTo>
                    <a:pt x="22" y="42"/>
                  </a:lnTo>
                  <a:lnTo>
                    <a:pt x="26" y="35"/>
                  </a:lnTo>
                  <a:lnTo>
                    <a:pt x="26" y="35"/>
                  </a:lnTo>
                  <a:lnTo>
                    <a:pt x="36" y="21"/>
                  </a:lnTo>
                  <a:lnTo>
                    <a:pt x="45" y="7"/>
                  </a:lnTo>
                  <a:lnTo>
                    <a:pt x="45" y="7"/>
                  </a:lnTo>
                  <a:lnTo>
                    <a:pt x="46" y="5"/>
                  </a:lnTo>
                  <a:lnTo>
                    <a:pt x="46" y="3"/>
                  </a:lnTo>
                  <a:lnTo>
                    <a:pt x="45" y="2"/>
                  </a:lnTo>
                  <a:lnTo>
                    <a:pt x="44" y="1"/>
                  </a:lnTo>
                  <a:lnTo>
                    <a:pt x="41" y="0"/>
                  </a:lnTo>
                  <a:lnTo>
                    <a:pt x="39" y="1"/>
                  </a:lnTo>
                  <a:lnTo>
                    <a:pt x="37" y="2"/>
                  </a:lnTo>
                  <a:lnTo>
                    <a:pt x="3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2" name="Freeform 312"/>
            <p:cNvSpPr/>
            <p:nvPr/>
          </p:nvSpPr>
          <p:spPr bwMode="auto">
            <a:xfrm>
              <a:off x="6786563" y="3716338"/>
              <a:ext cx="25400" cy="33338"/>
            </a:xfrm>
            <a:custGeom>
              <a:avLst/>
              <a:gdLst/>
              <a:ahLst/>
              <a:cxnLst>
                <a:cxn ang="0">
                  <a:pos x="41" y="1"/>
                </a:cxn>
                <a:cxn ang="0">
                  <a:pos x="41" y="1"/>
                </a:cxn>
                <a:cxn ang="0">
                  <a:pos x="36" y="7"/>
                </a:cxn>
                <a:cxn ang="0">
                  <a:pos x="31" y="15"/>
                </a:cxn>
                <a:cxn ang="0">
                  <a:pos x="22" y="28"/>
                </a:cxn>
                <a:cxn ang="0">
                  <a:pos x="22" y="28"/>
                </a:cxn>
                <a:cxn ang="0">
                  <a:pos x="17" y="35"/>
                </a:cxn>
                <a:cxn ang="0">
                  <a:pos x="11" y="43"/>
                </a:cxn>
                <a:cxn ang="0">
                  <a:pos x="11" y="43"/>
                </a:cxn>
                <a:cxn ang="0">
                  <a:pos x="9" y="47"/>
                </a:cxn>
                <a:cxn ang="0">
                  <a:pos x="6" y="50"/>
                </a:cxn>
                <a:cxn ang="0">
                  <a:pos x="3" y="53"/>
                </a:cxn>
                <a:cxn ang="0">
                  <a:pos x="0" y="57"/>
                </a:cxn>
                <a:cxn ang="0">
                  <a:pos x="0" y="57"/>
                </a:cxn>
                <a:cxn ang="0">
                  <a:pos x="0" y="59"/>
                </a:cxn>
                <a:cxn ang="0">
                  <a:pos x="0" y="61"/>
                </a:cxn>
                <a:cxn ang="0">
                  <a:pos x="3" y="63"/>
                </a:cxn>
                <a:cxn ang="0">
                  <a:pos x="4" y="64"/>
                </a:cxn>
                <a:cxn ang="0">
                  <a:pos x="6" y="64"/>
                </a:cxn>
                <a:cxn ang="0">
                  <a:pos x="7" y="63"/>
                </a:cxn>
                <a:cxn ang="0">
                  <a:pos x="8" y="61"/>
                </a:cxn>
                <a:cxn ang="0">
                  <a:pos x="8" y="61"/>
                </a:cxn>
                <a:cxn ang="0">
                  <a:pos x="10" y="59"/>
                </a:cxn>
                <a:cxn ang="0">
                  <a:pos x="12" y="58"/>
                </a:cxn>
                <a:cxn ang="0">
                  <a:pos x="15" y="56"/>
                </a:cxn>
                <a:cxn ang="0">
                  <a:pos x="16" y="55"/>
                </a:cxn>
                <a:cxn ang="0">
                  <a:pos x="16" y="55"/>
                </a:cxn>
                <a:cxn ang="0">
                  <a:pos x="21" y="46"/>
                </a:cxn>
                <a:cxn ang="0">
                  <a:pos x="24" y="41"/>
                </a:cxn>
                <a:cxn ang="0">
                  <a:pos x="27" y="36"/>
                </a:cxn>
                <a:cxn ang="0">
                  <a:pos x="27" y="36"/>
                </a:cxn>
                <a:cxn ang="0">
                  <a:pos x="32" y="29"/>
                </a:cxn>
                <a:cxn ang="0">
                  <a:pos x="37" y="22"/>
                </a:cxn>
                <a:cxn ang="0">
                  <a:pos x="43" y="15"/>
                </a:cxn>
                <a:cxn ang="0">
                  <a:pos x="49" y="8"/>
                </a:cxn>
                <a:cxn ang="0">
                  <a:pos x="49" y="8"/>
                </a:cxn>
                <a:cxn ang="0">
                  <a:pos x="50" y="6"/>
                </a:cxn>
                <a:cxn ang="0">
                  <a:pos x="50" y="4"/>
                </a:cxn>
                <a:cxn ang="0">
                  <a:pos x="49" y="2"/>
                </a:cxn>
                <a:cxn ang="0">
                  <a:pos x="48" y="1"/>
                </a:cxn>
                <a:cxn ang="0">
                  <a:pos x="47" y="0"/>
                </a:cxn>
                <a:cxn ang="0">
                  <a:pos x="45" y="0"/>
                </a:cxn>
                <a:cxn ang="0">
                  <a:pos x="44" y="0"/>
                </a:cxn>
                <a:cxn ang="0">
                  <a:pos x="41" y="1"/>
                </a:cxn>
                <a:cxn ang="0">
                  <a:pos x="41" y="1"/>
                </a:cxn>
              </a:cxnLst>
              <a:rect l="0" t="0" r="r" b="b"/>
              <a:pathLst>
                <a:path w="50" h="64">
                  <a:moveTo>
                    <a:pt x="41" y="1"/>
                  </a:moveTo>
                  <a:lnTo>
                    <a:pt x="41" y="1"/>
                  </a:lnTo>
                  <a:lnTo>
                    <a:pt x="36" y="7"/>
                  </a:lnTo>
                  <a:lnTo>
                    <a:pt x="31" y="15"/>
                  </a:lnTo>
                  <a:lnTo>
                    <a:pt x="22" y="28"/>
                  </a:lnTo>
                  <a:lnTo>
                    <a:pt x="22" y="28"/>
                  </a:lnTo>
                  <a:lnTo>
                    <a:pt x="17" y="35"/>
                  </a:lnTo>
                  <a:lnTo>
                    <a:pt x="11" y="43"/>
                  </a:lnTo>
                  <a:lnTo>
                    <a:pt x="11" y="43"/>
                  </a:lnTo>
                  <a:lnTo>
                    <a:pt x="9" y="47"/>
                  </a:lnTo>
                  <a:lnTo>
                    <a:pt x="6" y="50"/>
                  </a:lnTo>
                  <a:lnTo>
                    <a:pt x="3" y="53"/>
                  </a:lnTo>
                  <a:lnTo>
                    <a:pt x="0" y="57"/>
                  </a:lnTo>
                  <a:lnTo>
                    <a:pt x="0" y="57"/>
                  </a:lnTo>
                  <a:lnTo>
                    <a:pt x="0" y="59"/>
                  </a:lnTo>
                  <a:lnTo>
                    <a:pt x="0" y="61"/>
                  </a:lnTo>
                  <a:lnTo>
                    <a:pt x="3" y="63"/>
                  </a:lnTo>
                  <a:lnTo>
                    <a:pt x="4" y="64"/>
                  </a:lnTo>
                  <a:lnTo>
                    <a:pt x="6" y="64"/>
                  </a:lnTo>
                  <a:lnTo>
                    <a:pt x="7" y="63"/>
                  </a:lnTo>
                  <a:lnTo>
                    <a:pt x="8" y="61"/>
                  </a:lnTo>
                  <a:lnTo>
                    <a:pt x="8" y="61"/>
                  </a:lnTo>
                  <a:lnTo>
                    <a:pt x="10" y="59"/>
                  </a:lnTo>
                  <a:lnTo>
                    <a:pt x="12" y="58"/>
                  </a:lnTo>
                  <a:lnTo>
                    <a:pt x="15" y="56"/>
                  </a:lnTo>
                  <a:lnTo>
                    <a:pt x="16" y="55"/>
                  </a:lnTo>
                  <a:lnTo>
                    <a:pt x="16" y="55"/>
                  </a:lnTo>
                  <a:lnTo>
                    <a:pt x="21" y="46"/>
                  </a:lnTo>
                  <a:lnTo>
                    <a:pt x="24" y="41"/>
                  </a:lnTo>
                  <a:lnTo>
                    <a:pt x="27" y="36"/>
                  </a:lnTo>
                  <a:lnTo>
                    <a:pt x="27" y="36"/>
                  </a:lnTo>
                  <a:lnTo>
                    <a:pt x="32" y="29"/>
                  </a:lnTo>
                  <a:lnTo>
                    <a:pt x="37" y="22"/>
                  </a:lnTo>
                  <a:lnTo>
                    <a:pt x="43" y="15"/>
                  </a:lnTo>
                  <a:lnTo>
                    <a:pt x="49" y="8"/>
                  </a:lnTo>
                  <a:lnTo>
                    <a:pt x="49" y="8"/>
                  </a:lnTo>
                  <a:lnTo>
                    <a:pt x="50" y="6"/>
                  </a:lnTo>
                  <a:lnTo>
                    <a:pt x="50" y="4"/>
                  </a:lnTo>
                  <a:lnTo>
                    <a:pt x="49" y="2"/>
                  </a:lnTo>
                  <a:lnTo>
                    <a:pt x="48" y="1"/>
                  </a:lnTo>
                  <a:lnTo>
                    <a:pt x="47" y="0"/>
                  </a:lnTo>
                  <a:lnTo>
                    <a:pt x="45" y="0"/>
                  </a:lnTo>
                  <a:lnTo>
                    <a:pt x="44" y="0"/>
                  </a:lnTo>
                  <a:lnTo>
                    <a:pt x="41" y="1"/>
                  </a:lnTo>
                  <a:lnTo>
                    <a:pt x="4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3" name="Freeform 313"/>
            <p:cNvSpPr/>
            <p:nvPr/>
          </p:nvSpPr>
          <p:spPr bwMode="auto">
            <a:xfrm>
              <a:off x="6829426" y="3713163"/>
              <a:ext cx="20638" cy="34925"/>
            </a:xfrm>
            <a:custGeom>
              <a:avLst/>
              <a:gdLst/>
              <a:ahLst/>
              <a:cxnLst>
                <a:cxn ang="0">
                  <a:pos x="31" y="3"/>
                </a:cxn>
                <a:cxn ang="0">
                  <a:pos x="31" y="3"/>
                </a:cxn>
                <a:cxn ang="0">
                  <a:pos x="28" y="10"/>
                </a:cxn>
                <a:cxn ang="0">
                  <a:pos x="24" y="17"/>
                </a:cxn>
                <a:cxn ang="0">
                  <a:pos x="14" y="30"/>
                </a:cxn>
                <a:cxn ang="0">
                  <a:pos x="14" y="30"/>
                </a:cxn>
                <a:cxn ang="0">
                  <a:pos x="10" y="37"/>
                </a:cxn>
                <a:cxn ang="0">
                  <a:pos x="6" y="44"/>
                </a:cxn>
                <a:cxn ang="0">
                  <a:pos x="0" y="59"/>
                </a:cxn>
                <a:cxn ang="0">
                  <a:pos x="0" y="59"/>
                </a:cxn>
                <a:cxn ang="0">
                  <a:pos x="0" y="61"/>
                </a:cxn>
                <a:cxn ang="0">
                  <a:pos x="0" y="63"/>
                </a:cxn>
                <a:cxn ang="0">
                  <a:pos x="3" y="66"/>
                </a:cxn>
                <a:cxn ang="0">
                  <a:pos x="4" y="66"/>
                </a:cxn>
                <a:cxn ang="0">
                  <a:pos x="6" y="66"/>
                </a:cxn>
                <a:cxn ang="0">
                  <a:pos x="7" y="65"/>
                </a:cxn>
                <a:cxn ang="0">
                  <a:pos x="8" y="64"/>
                </a:cxn>
                <a:cxn ang="0">
                  <a:pos x="8" y="64"/>
                </a:cxn>
                <a:cxn ang="0">
                  <a:pos x="16" y="48"/>
                </a:cxn>
                <a:cxn ang="0">
                  <a:pos x="21" y="39"/>
                </a:cxn>
                <a:cxn ang="0">
                  <a:pos x="26" y="31"/>
                </a:cxn>
                <a:cxn ang="0">
                  <a:pos x="26" y="31"/>
                </a:cxn>
                <a:cxn ang="0">
                  <a:pos x="34" y="20"/>
                </a:cxn>
                <a:cxn ang="0">
                  <a:pos x="37" y="12"/>
                </a:cxn>
                <a:cxn ang="0">
                  <a:pos x="40" y="6"/>
                </a:cxn>
                <a:cxn ang="0">
                  <a:pos x="40" y="6"/>
                </a:cxn>
                <a:cxn ang="0">
                  <a:pos x="40" y="4"/>
                </a:cxn>
                <a:cxn ang="0">
                  <a:pos x="39" y="2"/>
                </a:cxn>
                <a:cxn ang="0">
                  <a:pos x="38" y="1"/>
                </a:cxn>
                <a:cxn ang="0">
                  <a:pos x="37" y="0"/>
                </a:cxn>
                <a:cxn ang="0">
                  <a:pos x="33" y="0"/>
                </a:cxn>
                <a:cxn ang="0">
                  <a:pos x="32" y="1"/>
                </a:cxn>
                <a:cxn ang="0">
                  <a:pos x="31" y="3"/>
                </a:cxn>
                <a:cxn ang="0">
                  <a:pos x="31" y="3"/>
                </a:cxn>
              </a:cxnLst>
              <a:rect l="0" t="0" r="r" b="b"/>
              <a:pathLst>
                <a:path w="40" h="66">
                  <a:moveTo>
                    <a:pt x="31" y="3"/>
                  </a:moveTo>
                  <a:lnTo>
                    <a:pt x="31" y="3"/>
                  </a:lnTo>
                  <a:lnTo>
                    <a:pt x="28" y="10"/>
                  </a:lnTo>
                  <a:lnTo>
                    <a:pt x="24" y="17"/>
                  </a:lnTo>
                  <a:lnTo>
                    <a:pt x="14" y="30"/>
                  </a:lnTo>
                  <a:lnTo>
                    <a:pt x="14" y="30"/>
                  </a:lnTo>
                  <a:lnTo>
                    <a:pt x="10" y="37"/>
                  </a:lnTo>
                  <a:lnTo>
                    <a:pt x="6" y="44"/>
                  </a:lnTo>
                  <a:lnTo>
                    <a:pt x="0" y="59"/>
                  </a:lnTo>
                  <a:lnTo>
                    <a:pt x="0" y="59"/>
                  </a:lnTo>
                  <a:lnTo>
                    <a:pt x="0" y="61"/>
                  </a:lnTo>
                  <a:lnTo>
                    <a:pt x="0" y="63"/>
                  </a:lnTo>
                  <a:lnTo>
                    <a:pt x="3" y="66"/>
                  </a:lnTo>
                  <a:lnTo>
                    <a:pt x="4" y="66"/>
                  </a:lnTo>
                  <a:lnTo>
                    <a:pt x="6" y="66"/>
                  </a:lnTo>
                  <a:lnTo>
                    <a:pt x="7" y="65"/>
                  </a:lnTo>
                  <a:lnTo>
                    <a:pt x="8" y="64"/>
                  </a:lnTo>
                  <a:lnTo>
                    <a:pt x="8" y="64"/>
                  </a:lnTo>
                  <a:lnTo>
                    <a:pt x="16" y="48"/>
                  </a:lnTo>
                  <a:lnTo>
                    <a:pt x="21" y="39"/>
                  </a:lnTo>
                  <a:lnTo>
                    <a:pt x="26" y="31"/>
                  </a:lnTo>
                  <a:lnTo>
                    <a:pt x="26" y="31"/>
                  </a:lnTo>
                  <a:lnTo>
                    <a:pt x="34" y="20"/>
                  </a:lnTo>
                  <a:lnTo>
                    <a:pt x="37" y="12"/>
                  </a:lnTo>
                  <a:lnTo>
                    <a:pt x="40" y="6"/>
                  </a:lnTo>
                  <a:lnTo>
                    <a:pt x="40" y="6"/>
                  </a:lnTo>
                  <a:lnTo>
                    <a:pt x="40" y="4"/>
                  </a:lnTo>
                  <a:lnTo>
                    <a:pt x="39" y="2"/>
                  </a:lnTo>
                  <a:lnTo>
                    <a:pt x="38" y="1"/>
                  </a:lnTo>
                  <a:lnTo>
                    <a:pt x="37" y="0"/>
                  </a:lnTo>
                  <a:lnTo>
                    <a:pt x="33" y="0"/>
                  </a:lnTo>
                  <a:lnTo>
                    <a:pt x="32" y="1"/>
                  </a:lnTo>
                  <a:lnTo>
                    <a:pt x="31" y="3"/>
                  </a:lnTo>
                  <a:lnTo>
                    <a:pt x="31"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4" name="Freeform 314"/>
            <p:cNvSpPr/>
            <p:nvPr/>
          </p:nvSpPr>
          <p:spPr bwMode="auto">
            <a:xfrm>
              <a:off x="6859588" y="3713163"/>
              <a:ext cx="17463" cy="22225"/>
            </a:xfrm>
            <a:custGeom>
              <a:avLst/>
              <a:gdLst/>
              <a:ahLst/>
              <a:cxnLst>
                <a:cxn ang="0">
                  <a:pos x="28" y="1"/>
                </a:cxn>
                <a:cxn ang="0">
                  <a:pos x="28" y="1"/>
                </a:cxn>
                <a:cxn ang="0">
                  <a:pos x="13" y="17"/>
                </a:cxn>
                <a:cxn ang="0">
                  <a:pos x="6" y="26"/>
                </a:cxn>
                <a:cxn ang="0">
                  <a:pos x="1" y="35"/>
                </a:cxn>
                <a:cxn ang="0">
                  <a:pos x="1" y="35"/>
                </a:cxn>
                <a:cxn ang="0">
                  <a:pos x="0" y="37"/>
                </a:cxn>
                <a:cxn ang="0">
                  <a:pos x="0" y="39"/>
                </a:cxn>
                <a:cxn ang="0">
                  <a:pos x="1" y="40"/>
                </a:cxn>
                <a:cxn ang="0">
                  <a:pos x="2" y="41"/>
                </a:cxn>
                <a:cxn ang="0">
                  <a:pos x="4" y="42"/>
                </a:cxn>
                <a:cxn ang="0">
                  <a:pos x="5" y="42"/>
                </a:cxn>
                <a:cxn ang="0">
                  <a:pos x="7" y="41"/>
                </a:cxn>
                <a:cxn ang="0">
                  <a:pos x="8" y="40"/>
                </a:cxn>
                <a:cxn ang="0">
                  <a:pos x="8" y="40"/>
                </a:cxn>
                <a:cxn ang="0">
                  <a:pos x="14" y="32"/>
                </a:cxn>
                <a:cxn ang="0">
                  <a:pos x="21" y="24"/>
                </a:cxn>
                <a:cxn ang="0">
                  <a:pos x="34" y="8"/>
                </a:cxn>
                <a:cxn ang="0">
                  <a:pos x="34" y="8"/>
                </a:cxn>
                <a:cxn ang="0">
                  <a:pos x="35" y="6"/>
                </a:cxn>
                <a:cxn ang="0">
                  <a:pos x="35" y="4"/>
                </a:cxn>
                <a:cxn ang="0">
                  <a:pos x="35" y="3"/>
                </a:cxn>
                <a:cxn ang="0">
                  <a:pos x="34" y="1"/>
                </a:cxn>
                <a:cxn ang="0">
                  <a:pos x="32" y="0"/>
                </a:cxn>
                <a:cxn ang="0">
                  <a:pos x="31" y="0"/>
                </a:cxn>
                <a:cxn ang="0">
                  <a:pos x="29" y="0"/>
                </a:cxn>
                <a:cxn ang="0">
                  <a:pos x="28" y="1"/>
                </a:cxn>
                <a:cxn ang="0">
                  <a:pos x="28" y="1"/>
                </a:cxn>
              </a:cxnLst>
              <a:rect l="0" t="0" r="r" b="b"/>
              <a:pathLst>
                <a:path w="35" h="42">
                  <a:moveTo>
                    <a:pt x="28" y="1"/>
                  </a:moveTo>
                  <a:lnTo>
                    <a:pt x="28" y="1"/>
                  </a:lnTo>
                  <a:lnTo>
                    <a:pt x="13" y="17"/>
                  </a:lnTo>
                  <a:lnTo>
                    <a:pt x="6" y="26"/>
                  </a:lnTo>
                  <a:lnTo>
                    <a:pt x="1" y="35"/>
                  </a:lnTo>
                  <a:lnTo>
                    <a:pt x="1" y="35"/>
                  </a:lnTo>
                  <a:lnTo>
                    <a:pt x="0" y="37"/>
                  </a:lnTo>
                  <a:lnTo>
                    <a:pt x="0" y="39"/>
                  </a:lnTo>
                  <a:lnTo>
                    <a:pt x="1" y="40"/>
                  </a:lnTo>
                  <a:lnTo>
                    <a:pt x="2" y="41"/>
                  </a:lnTo>
                  <a:lnTo>
                    <a:pt x="4" y="42"/>
                  </a:lnTo>
                  <a:lnTo>
                    <a:pt x="5" y="42"/>
                  </a:lnTo>
                  <a:lnTo>
                    <a:pt x="7" y="41"/>
                  </a:lnTo>
                  <a:lnTo>
                    <a:pt x="8" y="40"/>
                  </a:lnTo>
                  <a:lnTo>
                    <a:pt x="8" y="40"/>
                  </a:lnTo>
                  <a:lnTo>
                    <a:pt x="14" y="32"/>
                  </a:lnTo>
                  <a:lnTo>
                    <a:pt x="21" y="24"/>
                  </a:lnTo>
                  <a:lnTo>
                    <a:pt x="34" y="8"/>
                  </a:lnTo>
                  <a:lnTo>
                    <a:pt x="34" y="8"/>
                  </a:lnTo>
                  <a:lnTo>
                    <a:pt x="35" y="6"/>
                  </a:lnTo>
                  <a:lnTo>
                    <a:pt x="35" y="4"/>
                  </a:lnTo>
                  <a:lnTo>
                    <a:pt x="35" y="3"/>
                  </a:lnTo>
                  <a:lnTo>
                    <a:pt x="34" y="1"/>
                  </a:lnTo>
                  <a:lnTo>
                    <a:pt x="32" y="0"/>
                  </a:lnTo>
                  <a:lnTo>
                    <a:pt x="31" y="0"/>
                  </a:lnTo>
                  <a:lnTo>
                    <a:pt x="29" y="0"/>
                  </a:lnTo>
                  <a:lnTo>
                    <a:pt x="28" y="1"/>
                  </a:lnTo>
                  <a:lnTo>
                    <a:pt x="2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5" name="Freeform 315"/>
            <p:cNvSpPr/>
            <p:nvPr/>
          </p:nvSpPr>
          <p:spPr bwMode="auto">
            <a:xfrm>
              <a:off x="6310313" y="3257551"/>
              <a:ext cx="19050" cy="31750"/>
            </a:xfrm>
            <a:custGeom>
              <a:avLst/>
              <a:gdLst/>
              <a:ahLst/>
              <a:cxnLst>
                <a:cxn ang="0">
                  <a:pos x="27" y="2"/>
                </a:cxn>
                <a:cxn ang="0">
                  <a:pos x="27" y="2"/>
                </a:cxn>
                <a:cxn ang="0">
                  <a:pos x="13" y="28"/>
                </a:cxn>
                <a:cxn ang="0">
                  <a:pos x="6" y="41"/>
                </a:cxn>
                <a:cxn ang="0">
                  <a:pos x="0" y="56"/>
                </a:cxn>
                <a:cxn ang="0">
                  <a:pos x="0" y="56"/>
                </a:cxn>
                <a:cxn ang="0">
                  <a:pos x="0" y="58"/>
                </a:cxn>
                <a:cxn ang="0">
                  <a:pos x="1" y="59"/>
                </a:cxn>
                <a:cxn ang="0">
                  <a:pos x="2" y="61"/>
                </a:cxn>
                <a:cxn ang="0">
                  <a:pos x="5" y="61"/>
                </a:cxn>
                <a:cxn ang="0">
                  <a:pos x="6" y="62"/>
                </a:cxn>
                <a:cxn ang="0">
                  <a:pos x="8" y="61"/>
                </a:cxn>
                <a:cxn ang="0">
                  <a:pos x="9" y="60"/>
                </a:cxn>
                <a:cxn ang="0">
                  <a:pos x="10" y="58"/>
                </a:cxn>
                <a:cxn ang="0">
                  <a:pos x="10" y="58"/>
                </a:cxn>
                <a:cxn ang="0">
                  <a:pos x="15" y="44"/>
                </a:cxn>
                <a:cxn ang="0">
                  <a:pos x="21" y="32"/>
                </a:cxn>
                <a:cxn ang="0">
                  <a:pos x="36" y="7"/>
                </a:cxn>
                <a:cxn ang="0">
                  <a:pos x="36" y="7"/>
                </a:cxn>
                <a:cxn ang="0">
                  <a:pos x="37" y="5"/>
                </a:cxn>
                <a:cxn ang="0">
                  <a:pos x="37" y="3"/>
                </a:cxn>
                <a:cxn ang="0">
                  <a:pos x="36" y="2"/>
                </a:cxn>
                <a:cxn ang="0">
                  <a:pos x="34" y="1"/>
                </a:cxn>
                <a:cxn ang="0">
                  <a:pos x="33" y="0"/>
                </a:cxn>
                <a:cxn ang="0">
                  <a:pos x="30" y="0"/>
                </a:cxn>
                <a:cxn ang="0">
                  <a:pos x="28" y="1"/>
                </a:cxn>
                <a:cxn ang="0">
                  <a:pos x="27" y="2"/>
                </a:cxn>
                <a:cxn ang="0">
                  <a:pos x="27" y="2"/>
                </a:cxn>
              </a:cxnLst>
              <a:rect l="0" t="0" r="r" b="b"/>
              <a:pathLst>
                <a:path w="37" h="62">
                  <a:moveTo>
                    <a:pt x="27" y="2"/>
                  </a:moveTo>
                  <a:lnTo>
                    <a:pt x="27" y="2"/>
                  </a:lnTo>
                  <a:lnTo>
                    <a:pt x="13" y="28"/>
                  </a:lnTo>
                  <a:lnTo>
                    <a:pt x="6" y="41"/>
                  </a:lnTo>
                  <a:lnTo>
                    <a:pt x="0" y="56"/>
                  </a:lnTo>
                  <a:lnTo>
                    <a:pt x="0" y="56"/>
                  </a:lnTo>
                  <a:lnTo>
                    <a:pt x="0" y="58"/>
                  </a:lnTo>
                  <a:lnTo>
                    <a:pt x="1" y="59"/>
                  </a:lnTo>
                  <a:lnTo>
                    <a:pt x="2" y="61"/>
                  </a:lnTo>
                  <a:lnTo>
                    <a:pt x="5" y="61"/>
                  </a:lnTo>
                  <a:lnTo>
                    <a:pt x="6" y="62"/>
                  </a:lnTo>
                  <a:lnTo>
                    <a:pt x="8" y="61"/>
                  </a:lnTo>
                  <a:lnTo>
                    <a:pt x="9" y="60"/>
                  </a:lnTo>
                  <a:lnTo>
                    <a:pt x="10" y="58"/>
                  </a:lnTo>
                  <a:lnTo>
                    <a:pt x="10" y="58"/>
                  </a:lnTo>
                  <a:lnTo>
                    <a:pt x="15" y="44"/>
                  </a:lnTo>
                  <a:lnTo>
                    <a:pt x="21" y="32"/>
                  </a:lnTo>
                  <a:lnTo>
                    <a:pt x="36" y="7"/>
                  </a:lnTo>
                  <a:lnTo>
                    <a:pt x="36" y="7"/>
                  </a:lnTo>
                  <a:lnTo>
                    <a:pt x="37" y="5"/>
                  </a:lnTo>
                  <a:lnTo>
                    <a:pt x="37" y="3"/>
                  </a:lnTo>
                  <a:lnTo>
                    <a:pt x="36" y="2"/>
                  </a:lnTo>
                  <a:lnTo>
                    <a:pt x="34" y="1"/>
                  </a:lnTo>
                  <a:lnTo>
                    <a:pt x="33" y="0"/>
                  </a:lnTo>
                  <a:lnTo>
                    <a:pt x="30" y="0"/>
                  </a:lnTo>
                  <a:lnTo>
                    <a:pt x="28" y="1"/>
                  </a:lnTo>
                  <a:lnTo>
                    <a:pt x="27" y="2"/>
                  </a:lnTo>
                  <a:lnTo>
                    <a:pt x="2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6" name="Freeform 316"/>
            <p:cNvSpPr/>
            <p:nvPr/>
          </p:nvSpPr>
          <p:spPr bwMode="auto">
            <a:xfrm>
              <a:off x="6348413" y="3241676"/>
              <a:ext cx="26988" cy="34925"/>
            </a:xfrm>
            <a:custGeom>
              <a:avLst/>
              <a:gdLst/>
              <a:ahLst/>
              <a:cxnLst>
                <a:cxn ang="0">
                  <a:pos x="39" y="1"/>
                </a:cxn>
                <a:cxn ang="0">
                  <a:pos x="39" y="1"/>
                </a:cxn>
                <a:cxn ang="0">
                  <a:pos x="34" y="6"/>
                </a:cxn>
                <a:cxn ang="0">
                  <a:pos x="30" y="11"/>
                </a:cxn>
                <a:cxn ang="0">
                  <a:pos x="22" y="23"/>
                </a:cxn>
                <a:cxn ang="0">
                  <a:pos x="22" y="23"/>
                </a:cxn>
                <a:cxn ang="0">
                  <a:pos x="11" y="41"/>
                </a:cxn>
                <a:cxn ang="0">
                  <a:pos x="1" y="59"/>
                </a:cxn>
                <a:cxn ang="0">
                  <a:pos x="1" y="59"/>
                </a:cxn>
                <a:cxn ang="0">
                  <a:pos x="0" y="61"/>
                </a:cxn>
                <a:cxn ang="0">
                  <a:pos x="1" y="63"/>
                </a:cxn>
                <a:cxn ang="0">
                  <a:pos x="2" y="64"/>
                </a:cxn>
                <a:cxn ang="0">
                  <a:pos x="3" y="65"/>
                </a:cxn>
                <a:cxn ang="0">
                  <a:pos x="5" y="66"/>
                </a:cxn>
                <a:cxn ang="0">
                  <a:pos x="6" y="66"/>
                </a:cxn>
                <a:cxn ang="0">
                  <a:pos x="8" y="65"/>
                </a:cxn>
                <a:cxn ang="0">
                  <a:pos x="9" y="63"/>
                </a:cxn>
                <a:cxn ang="0">
                  <a:pos x="9" y="63"/>
                </a:cxn>
                <a:cxn ang="0">
                  <a:pos x="19" y="47"/>
                </a:cxn>
                <a:cxn ang="0">
                  <a:pos x="28" y="32"/>
                </a:cxn>
                <a:cxn ang="0">
                  <a:pos x="28" y="32"/>
                </a:cxn>
                <a:cxn ang="0">
                  <a:pos x="36" y="18"/>
                </a:cxn>
                <a:cxn ang="0">
                  <a:pos x="40" y="13"/>
                </a:cxn>
                <a:cxn ang="0">
                  <a:pos x="47" y="7"/>
                </a:cxn>
                <a:cxn ang="0">
                  <a:pos x="47" y="7"/>
                </a:cxn>
                <a:cxn ang="0">
                  <a:pos x="48" y="6"/>
                </a:cxn>
                <a:cxn ang="0">
                  <a:pos x="49" y="4"/>
                </a:cxn>
                <a:cxn ang="0">
                  <a:pos x="48" y="3"/>
                </a:cxn>
                <a:cxn ang="0">
                  <a:pos x="47" y="1"/>
                </a:cxn>
                <a:cxn ang="0">
                  <a:pos x="44" y="0"/>
                </a:cxn>
                <a:cxn ang="0">
                  <a:pos x="41" y="0"/>
                </a:cxn>
                <a:cxn ang="0">
                  <a:pos x="39" y="1"/>
                </a:cxn>
                <a:cxn ang="0">
                  <a:pos x="39" y="1"/>
                </a:cxn>
              </a:cxnLst>
              <a:rect l="0" t="0" r="r" b="b"/>
              <a:pathLst>
                <a:path w="49" h="66">
                  <a:moveTo>
                    <a:pt x="39" y="1"/>
                  </a:moveTo>
                  <a:lnTo>
                    <a:pt x="39" y="1"/>
                  </a:lnTo>
                  <a:lnTo>
                    <a:pt x="34" y="6"/>
                  </a:lnTo>
                  <a:lnTo>
                    <a:pt x="30" y="11"/>
                  </a:lnTo>
                  <a:lnTo>
                    <a:pt x="22" y="23"/>
                  </a:lnTo>
                  <a:lnTo>
                    <a:pt x="22" y="23"/>
                  </a:lnTo>
                  <a:lnTo>
                    <a:pt x="11" y="41"/>
                  </a:lnTo>
                  <a:lnTo>
                    <a:pt x="1" y="59"/>
                  </a:lnTo>
                  <a:lnTo>
                    <a:pt x="1" y="59"/>
                  </a:lnTo>
                  <a:lnTo>
                    <a:pt x="0" y="61"/>
                  </a:lnTo>
                  <a:lnTo>
                    <a:pt x="1" y="63"/>
                  </a:lnTo>
                  <a:lnTo>
                    <a:pt x="2" y="64"/>
                  </a:lnTo>
                  <a:lnTo>
                    <a:pt x="3" y="65"/>
                  </a:lnTo>
                  <a:lnTo>
                    <a:pt x="5" y="66"/>
                  </a:lnTo>
                  <a:lnTo>
                    <a:pt x="6" y="66"/>
                  </a:lnTo>
                  <a:lnTo>
                    <a:pt x="8" y="65"/>
                  </a:lnTo>
                  <a:lnTo>
                    <a:pt x="9" y="63"/>
                  </a:lnTo>
                  <a:lnTo>
                    <a:pt x="9" y="63"/>
                  </a:lnTo>
                  <a:lnTo>
                    <a:pt x="19" y="47"/>
                  </a:lnTo>
                  <a:lnTo>
                    <a:pt x="28" y="32"/>
                  </a:lnTo>
                  <a:lnTo>
                    <a:pt x="28" y="32"/>
                  </a:lnTo>
                  <a:lnTo>
                    <a:pt x="36" y="18"/>
                  </a:lnTo>
                  <a:lnTo>
                    <a:pt x="40" y="13"/>
                  </a:lnTo>
                  <a:lnTo>
                    <a:pt x="47" y="7"/>
                  </a:lnTo>
                  <a:lnTo>
                    <a:pt x="47" y="7"/>
                  </a:lnTo>
                  <a:lnTo>
                    <a:pt x="48" y="6"/>
                  </a:lnTo>
                  <a:lnTo>
                    <a:pt x="49" y="4"/>
                  </a:lnTo>
                  <a:lnTo>
                    <a:pt x="48" y="3"/>
                  </a:lnTo>
                  <a:lnTo>
                    <a:pt x="47" y="1"/>
                  </a:lnTo>
                  <a:lnTo>
                    <a:pt x="44" y="0"/>
                  </a:lnTo>
                  <a:lnTo>
                    <a:pt x="41" y="0"/>
                  </a:lnTo>
                  <a:lnTo>
                    <a:pt x="39" y="1"/>
                  </a:lnTo>
                  <a:lnTo>
                    <a:pt x="3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7" name="Freeform 317"/>
            <p:cNvSpPr/>
            <p:nvPr/>
          </p:nvSpPr>
          <p:spPr bwMode="auto">
            <a:xfrm>
              <a:off x="6388101" y="3217863"/>
              <a:ext cx="19050" cy="42863"/>
            </a:xfrm>
            <a:custGeom>
              <a:avLst/>
              <a:gdLst/>
              <a:ahLst/>
              <a:cxnLst>
                <a:cxn ang="0">
                  <a:pos x="26" y="3"/>
                </a:cxn>
                <a:cxn ang="0">
                  <a:pos x="26" y="3"/>
                </a:cxn>
                <a:cxn ang="0">
                  <a:pos x="20" y="22"/>
                </a:cxn>
                <a:cxn ang="0">
                  <a:pos x="15" y="39"/>
                </a:cxn>
                <a:cxn ang="0">
                  <a:pos x="8" y="57"/>
                </a:cxn>
                <a:cxn ang="0">
                  <a:pos x="0" y="74"/>
                </a:cxn>
                <a:cxn ang="0">
                  <a:pos x="0" y="74"/>
                </a:cxn>
                <a:cxn ang="0">
                  <a:pos x="0" y="76"/>
                </a:cxn>
                <a:cxn ang="0">
                  <a:pos x="0" y="78"/>
                </a:cxn>
                <a:cxn ang="0">
                  <a:pos x="1" y="79"/>
                </a:cxn>
                <a:cxn ang="0">
                  <a:pos x="2" y="80"/>
                </a:cxn>
                <a:cxn ang="0">
                  <a:pos x="4" y="81"/>
                </a:cxn>
                <a:cxn ang="0">
                  <a:pos x="5" y="81"/>
                </a:cxn>
                <a:cxn ang="0">
                  <a:pos x="7" y="80"/>
                </a:cxn>
                <a:cxn ang="0">
                  <a:pos x="8" y="79"/>
                </a:cxn>
                <a:cxn ang="0">
                  <a:pos x="8" y="79"/>
                </a:cxn>
                <a:cxn ang="0">
                  <a:pos x="16" y="61"/>
                </a:cxn>
                <a:cxn ang="0">
                  <a:pos x="23" y="43"/>
                </a:cxn>
                <a:cxn ang="0">
                  <a:pos x="30" y="25"/>
                </a:cxn>
                <a:cxn ang="0">
                  <a:pos x="35" y="6"/>
                </a:cxn>
                <a:cxn ang="0">
                  <a:pos x="35" y="6"/>
                </a:cxn>
                <a:cxn ang="0">
                  <a:pos x="35" y="4"/>
                </a:cxn>
                <a:cxn ang="0">
                  <a:pos x="34" y="2"/>
                </a:cxn>
                <a:cxn ang="0">
                  <a:pos x="33" y="1"/>
                </a:cxn>
                <a:cxn ang="0">
                  <a:pos x="31" y="0"/>
                </a:cxn>
                <a:cxn ang="0">
                  <a:pos x="30" y="0"/>
                </a:cxn>
                <a:cxn ang="0">
                  <a:pos x="28" y="0"/>
                </a:cxn>
                <a:cxn ang="0">
                  <a:pos x="27" y="1"/>
                </a:cxn>
                <a:cxn ang="0">
                  <a:pos x="26" y="3"/>
                </a:cxn>
                <a:cxn ang="0">
                  <a:pos x="26" y="3"/>
                </a:cxn>
              </a:cxnLst>
              <a:rect l="0" t="0" r="r" b="b"/>
              <a:pathLst>
                <a:path w="35" h="81">
                  <a:moveTo>
                    <a:pt x="26" y="3"/>
                  </a:moveTo>
                  <a:lnTo>
                    <a:pt x="26" y="3"/>
                  </a:lnTo>
                  <a:lnTo>
                    <a:pt x="20" y="22"/>
                  </a:lnTo>
                  <a:lnTo>
                    <a:pt x="15" y="39"/>
                  </a:lnTo>
                  <a:lnTo>
                    <a:pt x="8" y="57"/>
                  </a:lnTo>
                  <a:lnTo>
                    <a:pt x="0" y="74"/>
                  </a:lnTo>
                  <a:lnTo>
                    <a:pt x="0" y="74"/>
                  </a:lnTo>
                  <a:lnTo>
                    <a:pt x="0" y="76"/>
                  </a:lnTo>
                  <a:lnTo>
                    <a:pt x="0" y="78"/>
                  </a:lnTo>
                  <a:lnTo>
                    <a:pt x="1" y="79"/>
                  </a:lnTo>
                  <a:lnTo>
                    <a:pt x="2" y="80"/>
                  </a:lnTo>
                  <a:lnTo>
                    <a:pt x="4" y="81"/>
                  </a:lnTo>
                  <a:lnTo>
                    <a:pt x="5" y="81"/>
                  </a:lnTo>
                  <a:lnTo>
                    <a:pt x="7" y="80"/>
                  </a:lnTo>
                  <a:lnTo>
                    <a:pt x="8" y="79"/>
                  </a:lnTo>
                  <a:lnTo>
                    <a:pt x="8" y="79"/>
                  </a:lnTo>
                  <a:lnTo>
                    <a:pt x="16" y="61"/>
                  </a:lnTo>
                  <a:lnTo>
                    <a:pt x="23" y="43"/>
                  </a:lnTo>
                  <a:lnTo>
                    <a:pt x="30" y="25"/>
                  </a:lnTo>
                  <a:lnTo>
                    <a:pt x="35" y="6"/>
                  </a:lnTo>
                  <a:lnTo>
                    <a:pt x="35" y="6"/>
                  </a:lnTo>
                  <a:lnTo>
                    <a:pt x="35" y="4"/>
                  </a:lnTo>
                  <a:lnTo>
                    <a:pt x="34" y="2"/>
                  </a:lnTo>
                  <a:lnTo>
                    <a:pt x="33" y="1"/>
                  </a:lnTo>
                  <a:lnTo>
                    <a:pt x="31" y="0"/>
                  </a:lnTo>
                  <a:lnTo>
                    <a:pt x="30" y="0"/>
                  </a:lnTo>
                  <a:lnTo>
                    <a:pt x="28" y="0"/>
                  </a:lnTo>
                  <a:lnTo>
                    <a:pt x="27" y="1"/>
                  </a:lnTo>
                  <a:lnTo>
                    <a:pt x="26" y="3"/>
                  </a:lnTo>
                  <a:lnTo>
                    <a:pt x="2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8" name="Freeform 318"/>
            <p:cNvSpPr/>
            <p:nvPr/>
          </p:nvSpPr>
          <p:spPr bwMode="auto">
            <a:xfrm>
              <a:off x="6411913" y="3201988"/>
              <a:ext cx="23813" cy="47625"/>
            </a:xfrm>
            <a:custGeom>
              <a:avLst/>
              <a:gdLst/>
              <a:ahLst/>
              <a:cxnLst>
                <a:cxn ang="0">
                  <a:pos x="34" y="2"/>
                </a:cxn>
                <a:cxn ang="0">
                  <a:pos x="34" y="2"/>
                </a:cxn>
                <a:cxn ang="0">
                  <a:pos x="30" y="10"/>
                </a:cxn>
                <a:cxn ang="0">
                  <a:pos x="26" y="19"/>
                </a:cxn>
                <a:cxn ang="0">
                  <a:pos x="24" y="28"/>
                </a:cxn>
                <a:cxn ang="0">
                  <a:pos x="22" y="37"/>
                </a:cxn>
                <a:cxn ang="0">
                  <a:pos x="22" y="37"/>
                </a:cxn>
                <a:cxn ang="0">
                  <a:pos x="19" y="50"/>
                </a:cxn>
                <a:cxn ang="0">
                  <a:pos x="14" y="62"/>
                </a:cxn>
                <a:cxn ang="0">
                  <a:pos x="7" y="73"/>
                </a:cxn>
                <a:cxn ang="0">
                  <a:pos x="1" y="86"/>
                </a:cxn>
                <a:cxn ang="0">
                  <a:pos x="1" y="86"/>
                </a:cxn>
                <a:cxn ang="0">
                  <a:pos x="0" y="88"/>
                </a:cxn>
                <a:cxn ang="0">
                  <a:pos x="0" y="89"/>
                </a:cxn>
                <a:cxn ang="0">
                  <a:pos x="1" y="91"/>
                </a:cxn>
                <a:cxn ang="0">
                  <a:pos x="3" y="92"/>
                </a:cxn>
                <a:cxn ang="0">
                  <a:pos x="4" y="92"/>
                </a:cxn>
                <a:cxn ang="0">
                  <a:pos x="6" y="92"/>
                </a:cxn>
                <a:cxn ang="0">
                  <a:pos x="7" y="92"/>
                </a:cxn>
                <a:cxn ang="0">
                  <a:pos x="10" y="90"/>
                </a:cxn>
                <a:cxn ang="0">
                  <a:pos x="10" y="90"/>
                </a:cxn>
                <a:cxn ang="0">
                  <a:pos x="19" y="70"/>
                </a:cxn>
                <a:cxn ang="0">
                  <a:pos x="27" y="51"/>
                </a:cxn>
                <a:cxn ang="0">
                  <a:pos x="27" y="51"/>
                </a:cxn>
                <a:cxn ang="0">
                  <a:pos x="31" y="39"/>
                </a:cxn>
                <a:cxn ang="0">
                  <a:pos x="33" y="28"/>
                </a:cxn>
                <a:cxn ang="0">
                  <a:pos x="37" y="17"/>
                </a:cxn>
                <a:cxn ang="0">
                  <a:pos x="40" y="12"/>
                </a:cxn>
                <a:cxn ang="0">
                  <a:pos x="43" y="7"/>
                </a:cxn>
                <a:cxn ang="0">
                  <a:pos x="43" y="7"/>
                </a:cxn>
                <a:cxn ang="0">
                  <a:pos x="44" y="5"/>
                </a:cxn>
                <a:cxn ang="0">
                  <a:pos x="43" y="3"/>
                </a:cxn>
                <a:cxn ang="0">
                  <a:pos x="43" y="2"/>
                </a:cxn>
                <a:cxn ang="0">
                  <a:pos x="41" y="1"/>
                </a:cxn>
                <a:cxn ang="0">
                  <a:pos x="40" y="0"/>
                </a:cxn>
                <a:cxn ang="0">
                  <a:pos x="37" y="0"/>
                </a:cxn>
                <a:cxn ang="0">
                  <a:pos x="35" y="1"/>
                </a:cxn>
                <a:cxn ang="0">
                  <a:pos x="34" y="2"/>
                </a:cxn>
                <a:cxn ang="0">
                  <a:pos x="34" y="2"/>
                </a:cxn>
              </a:cxnLst>
              <a:rect l="0" t="0" r="r" b="b"/>
              <a:pathLst>
                <a:path w="44" h="92">
                  <a:moveTo>
                    <a:pt x="34" y="2"/>
                  </a:moveTo>
                  <a:lnTo>
                    <a:pt x="34" y="2"/>
                  </a:lnTo>
                  <a:lnTo>
                    <a:pt x="30" y="10"/>
                  </a:lnTo>
                  <a:lnTo>
                    <a:pt x="26" y="19"/>
                  </a:lnTo>
                  <a:lnTo>
                    <a:pt x="24" y="28"/>
                  </a:lnTo>
                  <a:lnTo>
                    <a:pt x="22" y="37"/>
                  </a:lnTo>
                  <a:lnTo>
                    <a:pt x="22" y="37"/>
                  </a:lnTo>
                  <a:lnTo>
                    <a:pt x="19" y="50"/>
                  </a:lnTo>
                  <a:lnTo>
                    <a:pt x="14" y="62"/>
                  </a:lnTo>
                  <a:lnTo>
                    <a:pt x="7" y="73"/>
                  </a:lnTo>
                  <a:lnTo>
                    <a:pt x="1" y="86"/>
                  </a:lnTo>
                  <a:lnTo>
                    <a:pt x="1" y="86"/>
                  </a:lnTo>
                  <a:lnTo>
                    <a:pt x="0" y="88"/>
                  </a:lnTo>
                  <a:lnTo>
                    <a:pt x="0" y="89"/>
                  </a:lnTo>
                  <a:lnTo>
                    <a:pt x="1" y="91"/>
                  </a:lnTo>
                  <a:lnTo>
                    <a:pt x="3" y="92"/>
                  </a:lnTo>
                  <a:lnTo>
                    <a:pt x="4" y="92"/>
                  </a:lnTo>
                  <a:lnTo>
                    <a:pt x="6" y="92"/>
                  </a:lnTo>
                  <a:lnTo>
                    <a:pt x="7" y="92"/>
                  </a:lnTo>
                  <a:lnTo>
                    <a:pt x="10" y="90"/>
                  </a:lnTo>
                  <a:lnTo>
                    <a:pt x="10" y="90"/>
                  </a:lnTo>
                  <a:lnTo>
                    <a:pt x="19" y="70"/>
                  </a:lnTo>
                  <a:lnTo>
                    <a:pt x="27" y="51"/>
                  </a:lnTo>
                  <a:lnTo>
                    <a:pt x="27" y="51"/>
                  </a:lnTo>
                  <a:lnTo>
                    <a:pt x="31" y="39"/>
                  </a:lnTo>
                  <a:lnTo>
                    <a:pt x="33" y="28"/>
                  </a:lnTo>
                  <a:lnTo>
                    <a:pt x="37" y="17"/>
                  </a:lnTo>
                  <a:lnTo>
                    <a:pt x="40" y="12"/>
                  </a:lnTo>
                  <a:lnTo>
                    <a:pt x="43" y="7"/>
                  </a:lnTo>
                  <a:lnTo>
                    <a:pt x="43" y="7"/>
                  </a:lnTo>
                  <a:lnTo>
                    <a:pt x="44" y="5"/>
                  </a:lnTo>
                  <a:lnTo>
                    <a:pt x="43" y="3"/>
                  </a:lnTo>
                  <a:lnTo>
                    <a:pt x="43" y="2"/>
                  </a:lnTo>
                  <a:lnTo>
                    <a:pt x="41" y="1"/>
                  </a:lnTo>
                  <a:lnTo>
                    <a:pt x="40" y="0"/>
                  </a:lnTo>
                  <a:lnTo>
                    <a:pt x="37" y="0"/>
                  </a:lnTo>
                  <a:lnTo>
                    <a:pt x="35" y="1"/>
                  </a:lnTo>
                  <a:lnTo>
                    <a:pt x="34" y="2"/>
                  </a:lnTo>
                  <a:lnTo>
                    <a:pt x="3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9" name="Freeform 319"/>
            <p:cNvSpPr/>
            <p:nvPr/>
          </p:nvSpPr>
          <p:spPr bwMode="auto">
            <a:xfrm>
              <a:off x="6442076" y="3187701"/>
              <a:ext cx="17463" cy="49213"/>
            </a:xfrm>
            <a:custGeom>
              <a:avLst/>
              <a:gdLst/>
              <a:ahLst/>
              <a:cxnLst>
                <a:cxn ang="0">
                  <a:pos x="24" y="4"/>
                </a:cxn>
                <a:cxn ang="0">
                  <a:pos x="24" y="4"/>
                </a:cxn>
                <a:cxn ang="0">
                  <a:pos x="23" y="16"/>
                </a:cxn>
                <a:cxn ang="0">
                  <a:pos x="22" y="26"/>
                </a:cxn>
                <a:cxn ang="0">
                  <a:pos x="19" y="37"/>
                </a:cxn>
                <a:cxn ang="0">
                  <a:pos x="16" y="48"/>
                </a:cxn>
                <a:cxn ang="0">
                  <a:pos x="16" y="48"/>
                </a:cxn>
                <a:cxn ang="0">
                  <a:pos x="10" y="67"/>
                </a:cxn>
                <a:cxn ang="0">
                  <a:pos x="6" y="77"/>
                </a:cxn>
                <a:cxn ang="0">
                  <a:pos x="1" y="85"/>
                </a:cxn>
                <a:cxn ang="0">
                  <a:pos x="1" y="85"/>
                </a:cxn>
                <a:cxn ang="0">
                  <a:pos x="0" y="87"/>
                </a:cxn>
                <a:cxn ang="0">
                  <a:pos x="0" y="89"/>
                </a:cxn>
                <a:cxn ang="0">
                  <a:pos x="1" y="90"/>
                </a:cxn>
                <a:cxn ang="0">
                  <a:pos x="2" y="91"/>
                </a:cxn>
                <a:cxn ang="0">
                  <a:pos x="6" y="92"/>
                </a:cxn>
                <a:cxn ang="0">
                  <a:pos x="7" y="91"/>
                </a:cxn>
                <a:cxn ang="0">
                  <a:pos x="10" y="90"/>
                </a:cxn>
                <a:cxn ang="0">
                  <a:pos x="10" y="90"/>
                </a:cxn>
                <a:cxn ang="0">
                  <a:pos x="15" y="82"/>
                </a:cxn>
                <a:cxn ang="0">
                  <a:pos x="18" y="73"/>
                </a:cxn>
                <a:cxn ang="0">
                  <a:pos x="24" y="54"/>
                </a:cxn>
                <a:cxn ang="0">
                  <a:pos x="24" y="54"/>
                </a:cxn>
                <a:cxn ang="0">
                  <a:pos x="30" y="30"/>
                </a:cxn>
                <a:cxn ang="0">
                  <a:pos x="32" y="18"/>
                </a:cxn>
                <a:cxn ang="0">
                  <a:pos x="33" y="4"/>
                </a:cxn>
                <a:cxn ang="0">
                  <a:pos x="33" y="4"/>
                </a:cxn>
                <a:cxn ang="0">
                  <a:pos x="33" y="2"/>
                </a:cxn>
                <a:cxn ang="0">
                  <a:pos x="32" y="1"/>
                </a:cxn>
                <a:cxn ang="0">
                  <a:pos x="31" y="0"/>
                </a:cxn>
                <a:cxn ang="0">
                  <a:pos x="29" y="0"/>
                </a:cxn>
                <a:cxn ang="0">
                  <a:pos x="27" y="0"/>
                </a:cxn>
                <a:cxn ang="0">
                  <a:pos x="26" y="1"/>
                </a:cxn>
                <a:cxn ang="0">
                  <a:pos x="25" y="2"/>
                </a:cxn>
                <a:cxn ang="0">
                  <a:pos x="24" y="4"/>
                </a:cxn>
                <a:cxn ang="0">
                  <a:pos x="24" y="4"/>
                </a:cxn>
              </a:cxnLst>
              <a:rect l="0" t="0" r="r" b="b"/>
              <a:pathLst>
                <a:path w="33" h="92">
                  <a:moveTo>
                    <a:pt x="24" y="4"/>
                  </a:moveTo>
                  <a:lnTo>
                    <a:pt x="24" y="4"/>
                  </a:lnTo>
                  <a:lnTo>
                    <a:pt x="23" y="16"/>
                  </a:lnTo>
                  <a:lnTo>
                    <a:pt x="22" y="26"/>
                  </a:lnTo>
                  <a:lnTo>
                    <a:pt x="19" y="37"/>
                  </a:lnTo>
                  <a:lnTo>
                    <a:pt x="16" y="48"/>
                  </a:lnTo>
                  <a:lnTo>
                    <a:pt x="16" y="48"/>
                  </a:lnTo>
                  <a:lnTo>
                    <a:pt x="10" y="67"/>
                  </a:lnTo>
                  <a:lnTo>
                    <a:pt x="6" y="77"/>
                  </a:lnTo>
                  <a:lnTo>
                    <a:pt x="1" y="85"/>
                  </a:lnTo>
                  <a:lnTo>
                    <a:pt x="1" y="85"/>
                  </a:lnTo>
                  <a:lnTo>
                    <a:pt x="0" y="87"/>
                  </a:lnTo>
                  <a:lnTo>
                    <a:pt x="0" y="89"/>
                  </a:lnTo>
                  <a:lnTo>
                    <a:pt x="1" y="90"/>
                  </a:lnTo>
                  <a:lnTo>
                    <a:pt x="2" y="91"/>
                  </a:lnTo>
                  <a:lnTo>
                    <a:pt x="6" y="92"/>
                  </a:lnTo>
                  <a:lnTo>
                    <a:pt x="7" y="91"/>
                  </a:lnTo>
                  <a:lnTo>
                    <a:pt x="10" y="90"/>
                  </a:lnTo>
                  <a:lnTo>
                    <a:pt x="10" y="90"/>
                  </a:lnTo>
                  <a:lnTo>
                    <a:pt x="15" y="82"/>
                  </a:lnTo>
                  <a:lnTo>
                    <a:pt x="18" y="73"/>
                  </a:lnTo>
                  <a:lnTo>
                    <a:pt x="24" y="54"/>
                  </a:lnTo>
                  <a:lnTo>
                    <a:pt x="24" y="54"/>
                  </a:lnTo>
                  <a:lnTo>
                    <a:pt x="30" y="30"/>
                  </a:lnTo>
                  <a:lnTo>
                    <a:pt x="32" y="18"/>
                  </a:lnTo>
                  <a:lnTo>
                    <a:pt x="33" y="4"/>
                  </a:lnTo>
                  <a:lnTo>
                    <a:pt x="33" y="4"/>
                  </a:lnTo>
                  <a:lnTo>
                    <a:pt x="33" y="2"/>
                  </a:lnTo>
                  <a:lnTo>
                    <a:pt x="32" y="1"/>
                  </a:lnTo>
                  <a:lnTo>
                    <a:pt x="31" y="0"/>
                  </a:lnTo>
                  <a:lnTo>
                    <a:pt x="29" y="0"/>
                  </a:lnTo>
                  <a:lnTo>
                    <a:pt x="27" y="0"/>
                  </a:lnTo>
                  <a:lnTo>
                    <a:pt x="26" y="1"/>
                  </a:lnTo>
                  <a:lnTo>
                    <a:pt x="25" y="2"/>
                  </a:lnTo>
                  <a:lnTo>
                    <a:pt x="24" y="4"/>
                  </a:lnTo>
                  <a:lnTo>
                    <a:pt x="2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0" name="Freeform 320"/>
            <p:cNvSpPr/>
            <p:nvPr/>
          </p:nvSpPr>
          <p:spPr bwMode="auto">
            <a:xfrm>
              <a:off x="6475413" y="3162301"/>
              <a:ext cx="15875" cy="42863"/>
            </a:xfrm>
            <a:custGeom>
              <a:avLst/>
              <a:gdLst/>
              <a:ahLst/>
              <a:cxnLst>
                <a:cxn ang="0">
                  <a:pos x="22" y="3"/>
                </a:cxn>
                <a:cxn ang="0">
                  <a:pos x="22" y="3"/>
                </a:cxn>
                <a:cxn ang="0">
                  <a:pos x="12" y="40"/>
                </a:cxn>
                <a:cxn ang="0">
                  <a:pos x="7" y="57"/>
                </a:cxn>
                <a:cxn ang="0">
                  <a:pos x="0" y="75"/>
                </a:cxn>
                <a:cxn ang="0">
                  <a:pos x="0" y="75"/>
                </a:cxn>
                <a:cxn ang="0">
                  <a:pos x="0" y="77"/>
                </a:cxn>
                <a:cxn ang="0">
                  <a:pos x="0" y="79"/>
                </a:cxn>
                <a:cxn ang="0">
                  <a:pos x="1" y="80"/>
                </a:cxn>
                <a:cxn ang="0">
                  <a:pos x="3" y="81"/>
                </a:cxn>
                <a:cxn ang="0">
                  <a:pos x="7" y="80"/>
                </a:cxn>
                <a:cxn ang="0">
                  <a:pos x="9" y="79"/>
                </a:cxn>
                <a:cxn ang="0">
                  <a:pos x="10" y="78"/>
                </a:cxn>
                <a:cxn ang="0">
                  <a:pos x="10" y="78"/>
                </a:cxn>
                <a:cxn ang="0">
                  <a:pos x="16" y="60"/>
                </a:cxn>
                <a:cxn ang="0">
                  <a:pos x="21" y="42"/>
                </a:cxn>
                <a:cxn ang="0">
                  <a:pos x="31" y="6"/>
                </a:cxn>
                <a:cxn ang="0">
                  <a:pos x="31" y="6"/>
                </a:cxn>
                <a:cxn ang="0">
                  <a:pos x="31" y="4"/>
                </a:cxn>
                <a:cxn ang="0">
                  <a:pos x="30" y="2"/>
                </a:cxn>
                <a:cxn ang="0">
                  <a:pos x="29" y="1"/>
                </a:cxn>
                <a:cxn ang="0">
                  <a:pos x="28" y="0"/>
                </a:cxn>
                <a:cxn ang="0">
                  <a:pos x="26" y="0"/>
                </a:cxn>
                <a:cxn ang="0">
                  <a:pos x="24" y="0"/>
                </a:cxn>
                <a:cxn ang="0">
                  <a:pos x="23" y="2"/>
                </a:cxn>
                <a:cxn ang="0">
                  <a:pos x="22" y="3"/>
                </a:cxn>
                <a:cxn ang="0">
                  <a:pos x="22" y="3"/>
                </a:cxn>
              </a:cxnLst>
              <a:rect l="0" t="0" r="r" b="b"/>
              <a:pathLst>
                <a:path w="31" h="81">
                  <a:moveTo>
                    <a:pt x="22" y="3"/>
                  </a:moveTo>
                  <a:lnTo>
                    <a:pt x="22" y="3"/>
                  </a:lnTo>
                  <a:lnTo>
                    <a:pt x="12" y="40"/>
                  </a:lnTo>
                  <a:lnTo>
                    <a:pt x="7" y="57"/>
                  </a:lnTo>
                  <a:lnTo>
                    <a:pt x="0" y="75"/>
                  </a:lnTo>
                  <a:lnTo>
                    <a:pt x="0" y="75"/>
                  </a:lnTo>
                  <a:lnTo>
                    <a:pt x="0" y="77"/>
                  </a:lnTo>
                  <a:lnTo>
                    <a:pt x="0" y="79"/>
                  </a:lnTo>
                  <a:lnTo>
                    <a:pt x="1" y="80"/>
                  </a:lnTo>
                  <a:lnTo>
                    <a:pt x="3" y="81"/>
                  </a:lnTo>
                  <a:lnTo>
                    <a:pt x="7" y="80"/>
                  </a:lnTo>
                  <a:lnTo>
                    <a:pt x="9" y="79"/>
                  </a:lnTo>
                  <a:lnTo>
                    <a:pt x="10" y="78"/>
                  </a:lnTo>
                  <a:lnTo>
                    <a:pt x="10" y="78"/>
                  </a:lnTo>
                  <a:lnTo>
                    <a:pt x="16" y="60"/>
                  </a:lnTo>
                  <a:lnTo>
                    <a:pt x="21" y="42"/>
                  </a:lnTo>
                  <a:lnTo>
                    <a:pt x="31" y="6"/>
                  </a:lnTo>
                  <a:lnTo>
                    <a:pt x="31" y="6"/>
                  </a:lnTo>
                  <a:lnTo>
                    <a:pt x="31" y="4"/>
                  </a:lnTo>
                  <a:lnTo>
                    <a:pt x="30" y="2"/>
                  </a:lnTo>
                  <a:lnTo>
                    <a:pt x="29" y="1"/>
                  </a:lnTo>
                  <a:lnTo>
                    <a:pt x="28" y="0"/>
                  </a:lnTo>
                  <a:lnTo>
                    <a:pt x="26" y="0"/>
                  </a:lnTo>
                  <a:lnTo>
                    <a:pt x="24" y="0"/>
                  </a:lnTo>
                  <a:lnTo>
                    <a:pt x="23" y="2"/>
                  </a:lnTo>
                  <a:lnTo>
                    <a:pt x="22" y="3"/>
                  </a:lnTo>
                  <a:lnTo>
                    <a:pt x="2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1" name="Freeform 321"/>
            <p:cNvSpPr/>
            <p:nvPr/>
          </p:nvSpPr>
          <p:spPr bwMode="auto">
            <a:xfrm>
              <a:off x="6500813" y="3133726"/>
              <a:ext cx="12700" cy="46038"/>
            </a:xfrm>
            <a:custGeom>
              <a:avLst/>
              <a:gdLst/>
              <a:ahLst/>
              <a:cxnLst>
                <a:cxn ang="0">
                  <a:pos x="13" y="6"/>
                </a:cxn>
                <a:cxn ang="0">
                  <a:pos x="13" y="6"/>
                </a:cxn>
                <a:cxn ang="0">
                  <a:pos x="10" y="13"/>
                </a:cxn>
                <a:cxn ang="0">
                  <a:pos x="9" y="20"/>
                </a:cxn>
                <a:cxn ang="0">
                  <a:pos x="8" y="27"/>
                </a:cxn>
                <a:cxn ang="0">
                  <a:pos x="7" y="36"/>
                </a:cxn>
                <a:cxn ang="0">
                  <a:pos x="7" y="36"/>
                </a:cxn>
                <a:cxn ang="0">
                  <a:pos x="6" y="48"/>
                </a:cxn>
                <a:cxn ang="0">
                  <a:pos x="5" y="59"/>
                </a:cxn>
                <a:cxn ang="0">
                  <a:pos x="0" y="82"/>
                </a:cxn>
                <a:cxn ang="0">
                  <a:pos x="0" y="82"/>
                </a:cxn>
                <a:cxn ang="0">
                  <a:pos x="0" y="84"/>
                </a:cxn>
                <a:cxn ang="0">
                  <a:pos x="1" y="86"/>
                </a:cxn>
                <a:cxn ang="0">
                  <a:pos x="2" y="87"/>
                </a:cxn>
                <a:cxn ang="0">
                  <a:pos x="4" y="88"/>
                </a:cxn>
                <a:cxn ang="0">
                  <a:pos x="5" y="88"/>
                </a:cxn>
                <a:cxn ang="0">
                  <a:pos x="7" y="88"/>
                </a:cxn>
                <a:cxn ang="0">
                  <a:pos x="8" y="86"/>
                </a:cxn>
                <a:cxn ang="0">
                  <a:pos x="9" y="85"/>
                </a:cxn>
                <a:cxn ang="0">
                  <a:pos x="9" y="85"/>
                </a:cxn>
                <a:cxn ang="0">
                  <a:pos x="15" y="64"/>
                </a:cxn>
                <a:cxn ang="0">
                  <a:pos x="17" y="52"/>
                </a:cxn>
                <a:cxn ang="0">
                  <a:pos x="17" y="42"/>
                </a:cxn>
                <a:cxn ang="0">
                  <a:pos x="17" y="42"/>
                </a:cxn>
                <a:cxn ang="0">
                  <a:pos x="18" y="32"/>
                </a:cxn>
                <a:cxn ang="0">
                  <a:pos x="19" y="23"/>
                </a:cxn>
                <a:cxn ang="0">
                  <a:pos x="22" y="6"/>
                </a:cxn>
                <a:cxn ang="0">
                  <a:pos x="22" y="6"/>
                </a:cxn>
                <a:cxn ang="0">
                  <a:pos x="22" y="3"/>
                </a:cxn>
                <a:cxn ang="0">
                  <a:pos x="21" y="1"/>
                </a:cxn>
                <a:cxn ang="0">
                  <a:pos x="19" y="1"/>
                </a:cxn>
                <a:cxn ang="0">
                  <a:pos x="18" y="0"/>
                </a:cxn>
                <a:cxn ang="0">
                  <a:pos x="14" y="1"/>
                </a:cxn>
                <a:cxn ang="0">
                  <a:pos x="13" y="3"/>
                </a:cxn>
                <a:cxn ang="0">
                  <a:pos x="13" y="6"/>
                </a:cxn>
                <a:cxn ang="0">
                  <a:pos x="13" y="6"/>
                </a:cxn>
              </a:cxnLst>
              <a:rect l="0" t="0" r="r" b="b"/>
              <a:pathLst>
                <a:path w="22" h="88">
                  <a:moveTo>
                    <a:pt x="13" y="6"/>
                  </a:moveTo>
                  <a:lnTo>
                    <a:pt x="13" y="6"/>
                  </a:lnTo>
                  <a:lnTo>
                    <a:pt x="10" y="13"/>
                  </a:lnTo>
                  <a:lnTo>
                    <a:pt x="9" y="20"/>
                  </a:lnTo>
                  <a:lnTo>
                    <a:pt x="8" y="27"/>
                  </a:lnTo>
                  <a:lnTo>
                    <a:pt x="7" y="36"/>
                  </a:lnTo>
                  <a:lnTo>
                    <a:pt x="7" y="36"/>
                  </a:lnTo>
                  <a:lnTo>
                    <a:pt x="6" y="48"/>
                  </a:lnTo>
                  <a:lnTo>
                    <a:pt x="5" y="59"/>
                  </a:lnTo>
                  <a:lnTo>
                    <a:pt x="0" y="82"/>
                  </a:lnTo>
                  <a:lnTo>
                    <a:pt x="0" y="82"/>
                  </a:lnTo>
                  <a:lnTo>
                    <a:pt x="0" y="84"/>
                  </a:lnTo>
                  <a:lnTo>
                    <a:pt x="1" y="86"/>
                  </a:lnTo>
                  <a:lnTo>
                    <a:pt x="2" y="87"/>
                  </a:lnTo>
                  <a:lnTo>
                    <a:pt x="4" y="88"/>
                  </a:lnTo>
                  <a:lnTo>
                    <a:pt x="5" y="88"/>
                  </a:lnTo>
                  <a:lnTo>
                    <a:pt x="7" y="88"/>
                  </a:lnTo>
                  <a:lnTo>
                    <a:pt x="8" y="86"/>
                  </a:lnTo>
                  <a:lnTo>
                    <a:pt x="9" y="85"/>
                  </a:lnTo>
                  <a:lnTo>
                    <a:pt x="9" y="85"/>
                  </a:lnTo>
                  <a:lnTo>
                    <a:pt x="15" y="64"/>
                  </a:lnTo>
                  <a:lnTo>
                    <a:pt x="17" y="52"/>
                  </a:lnTo>
                  <a:lnTo>
                    <a:pt x="17" y="42"/>
                  </a:lnTo>
                  <a:lnTo>
                    <a:pt x="17" y="42"/>
                  </a:lnTo>
                  <a:lnTo>
                    <a:pt x="18" y="32"/>
                  </a:lnTo>
                  <a:lnTo>
                    <a:pt x="19" y="23"/>
                  </a:lnTo>
                  <a:lnTo>
                    <a:pt x="22" y="6"/>
                  </a:lnTo>
                  <a:lnTo>
                    <a:pt x="22" y="6"/>
                  </a:lnTo>
                  <a:lnTo>
                    <a:pt x="22" y="3"/>
                  </a:lnTo>
                  <a:lnTo>
                    <a:pt x="21" y="1"/>
                  </a:lnTo>
                  <a:lnTo>
                    <a:pt x="19" y="1"/>
                  </a:lnTo>
                  <a:lnTo>
                    <a:pt x="18" y="0"/>
                  </a:lnTo>
                  <a:lnTo>
                    <a:pt x="14" y="1"/>
                  </a:lnTo>
                  <a:lnTo>
                    <a:pt x="13" y="3"/>
                  </a:lnTo>
                  <a:lnTo>
                    <a:pt x="13" y="6"/>
                  </a:lnTo>
                  <a:lnTo>
                    <a:pt x="13"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2" name="Freeform 322"/>
            <p:cNvSpPr/>
            <p:nvPr/>
          </p:nvSpPr>
          <p:spPr bwMode="auto">
            <a:xfrm>
              <a:off x="6370638" y="3087688"/>
              <a:ext cx="14288" cy="19050"/>
            </a:xfrm>
            <a:custGeom>
              <a:avLst/>
              <a:gdLst/>
              <a:ahLst/>
              <a:cxnLst>
                <a:cxn ang="0">
                  <a:pos x="18" y="2"/>
                </a:cxn>
                <a:cxn ang="0">
                  <a:pos x="18" y="2"/>
                </a:cxn>
                <a:cxn ang="0">
                  <a:pos x="9" y="15"/>
                </a:cxn>
                <a:cxn ang="0">
                  <a:pos x="5" y="22"/>
                </a:cxn>
                <a:cxn ang="0">
                  <a:pos x="1" y="29"/>
                </a:cxn>
                <a:cxn ang="0">
                  <a:pos x="1" y="29"/>
                </a:cxn>
                <a:cxn ang="0">
                  <a:pos x="0" y="31"/>
                </a:cxn>
                <a:cxn ang="0">
                  <a:pos x="1" y="34"/>
                </a:cxn>
                <a:cxn ang="0">
                  <a:pos x="2" y="35"/>
                </a:cxn>
                <a:cxn ang="0">
                  <a:pos x="5" y="36"/>
                </a:cxn>
                <a:cxn ang="0">
                  <a:pos x="7" y="36"/>
                </a:cxn>
                <a:cxn ang="0">
                  <a:pos x="8" y="35"/>
                </a:cxn>
                <a:cxn ang="0">
                  <a:pos x="10" y="34"/>
                </a:cxn>
                <a:cxn ang="0">
                  <a:pos x="10" y="32"/>
                </a:cxn>
                <a:cxn ang="0">
                  <a:pos x="10" y="32"/>
                </a:cxn>
                <a:cxn ang="0">
                  <a:pos x="13" y="25"/>
                </a:cxn>
                <a:cxn ang="0">
                  <a:pos x="17" y="19"/>
                </a:cxn>
                <a:cxn ang="0">
                  <a:pos x="26" y="7"/>
                </a:cxn>
                <a:cxn ang="0">
                  <a:pos x="26" y="7"/>
                </a:cxn>
                <a:cxn ang="0">
                  <a:pos x="27" y="6"/>
                </a:cxn>
                <a:cxn ang="0">
                  <a:pos x="27" y="3"/>
                </a:cxn>
                <a:cxn ang="0">
                  <a:pos x="26" y="2"/>
                </a:cxn>
                <a:cxn ang="0">
                  <a:pos x="25" y="0"/>
                </a:cxn>
                <a:cxn ang="0">
                  <a:pos x="23" y="0"/>
                </a:cxn>
                <a:cxn ang="0">
                  <a:pos x="21" y="0"/>
                </a:cxn>
                <a:cxn ang="0">
                  <a:pos x="20" y="0"/>
                </a:cxn>
                <a:cxn ang="0">
                  <a:pos x="18" y="2"/>
                </a:cxn>
                <a:cxn ang="0">
                  <a:pos x="18" y="2"/>
                </a:cxn>
              </a:cxnLst>
              <a:rect l="0" t="0" r="r" b="b"/>
              <a:pathLst>
                <a:path w="27" h="36">
                  <a:moveTo>
                    <a:pt x="18" y="2"/>
                  </a:moveTo>
                  <a:lnTo>
                    <a:pt x="18" y="2"/>
                  </a:lnTo>
                  <a:lnTo>
                    <a:pt x="9" y="15"/>
                  </a:lnTo>
                  <a:lnTo>
                    <a:pt x="5" y="22"/>
                  </a:lnTo>
                  <a:lnTo>
                    <a:pt x="1" y="29"/>
                  </a:lnTo>
                  <a:lnTo>
                    <a:pt x="1" y="29"/>
                  </a:lnTo>
                  <a:lnTo>
                    <a:pt x="0" y="31"/>
                  </a:lnTo>
                  <a:lnTo>
                    <a:pt x="1" y="34"/>
                  </a:lnTo>
                  <a:lnTo>
                    <a:pt x="2" y="35"/>
                  </a:lnTo>
                  <a:lnTo>
                    <a:pt x="5" y="36"/>
                  </a:lnTo>
                  <a:lnTo>
                    <a:pt x="7" y="36"/>
                  </a:lnTo>
                  <a:lnTo>
                    <a:pt x="8" y="35"/>
                  </a:lnTo>
                  <a:lnTo>
                    <a:pt x="10" y="34"/>
                  </a:lnTo>
                  <a:lnTo>
                    <a:pt x="10" y="32"/>
                  </a:lnTo>
                  <a:lnTo>
                    <a:pt x="10" y="32"/>
                  </a:lnTo>
                  <a:lnTo>
                    <a:pt x="13" y="25"/>
                  </a:lnTo>
                  <a:lnTo>
                    <a:pt x="17" y="19"/>
                  </a:lnTo>
                  <a:lnTo>
                    <a:pt x="26" y="7"/>
                  </a:lnTo>
                  <a:lnTo>
                    <a:pt x="26" y="7"/>
                  </a:lnTo>
                  <a:lnTo>
                    <a:pt x="27" y="6"/>
                  </a:lnTo>
                  <a:lnTo>
                    <a:pt x="27" y="3"/>
                  </a:lnTo>
                  <a:lnTo>
                    <a:pt x="26" y="2"/>
                  </a:lnTo>
                  <a:lnTo>
                    <a:pt x="25" y="0"/>
                  </a:lnTo>
                  <a:lnTo>
                    <a:pt x="23" y="0"/>
                  </a:lnTo>
                  <a:lnTo>
                    <a:pt x="21" y="0"/>
                  </a:lnTo>
                  <a:lnTo>
                    <a:pt x="20" y="0"/>
                  </a:lnTo>
                  <a:lnTo>
                    <a:pt x="18" y="2"/>
                  </a:lnTo>
                  <a:lnTo>
                    <a:pt x="1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3" name="Freeform 323"/>
            <p:cNvSpPr/>
            <p:nvPr/>
          </p:nvSpPr>
          <p:spPr bwMode="auto">
            <a:xfrm>
              <a:off x="6396038" y="3084513"/>
              <a:ext cx="9525" cy="22225"/>
            </a:xfrm>
            <a:custGeom>
              <a:avLst/>
              <a:gdLst/>
              <a:ahLst/>
              <a:cxnLst>
                <a:cxn ang="0">
                  <a:pos x="10" y="3"/>
                </a:cxn>
                <a:cxn ang="0">
                  <a:pos x="10" y="3"/>
                </a:cxn>
                <a:cxn ang="0">
                  <a:pos x="6" y="19"/>
                </a:cxn>
                <a:cxn ang="0">
                  <a:pos x="4" y="26"/>
                </a:cxn>
                <a:cxn ang="0">
                  <a:pos x="1" y="33"/>
                </a:cxn>
                <a:cxn ang="0">
                  <a:pos x="1" y="33"/>
                </a:cxn>
                <a:cxn ang="0">
                  <a:pos x="0" y="35"/>
                </a:cxn>
                <a:cxn ang="0">
                  <a:pos x="1" y="36"/>
                </a:cxn>
                <a:cxn ang="0">
                  <a:pos x="3" y="39"/>
                </a:cxn>
                <a:cxn ang="0">
                  <a:pos x="5" y="41"/>
                </a:cxn>
                <a:cxn ang="0">
                  <a:pos x="6" y="41"/>
                </a:cxn>
                <a:cxn ang="0">
                  <a:pos x="8" y="39"/>
                </a:cxn>
                <a:cxn ang="0">
                  <a:pos x="9" y="37"/>
                </a:cxn>
                <a:cxn ang="0">
                  <a:pos x="9" y="37"/>
                </a:cxn>
                <a:cxn ang="0">
                  <a:pos x="13" y="30"/>
                </a:cxn>
                <a:cxn ang="0">
                  <a:pos x="16" y="22"/>
                </a:cxn>
                <a:cxn ang="0">
                  <a:pos x="20" y="5"/>
                </a:cxn>
                <a:cxn ang="0">
                  <a:pos x="20" y="5"/>
                </a:cxn>
                <a:cxn ang="0">
                  <a:pos x="20" y="3"/>
                </a:cxn>
                <a:cxn ang="0">
                  <a:pos x="19" y="2"/>
                </a:cxn>
                <a:cxn ang="0">
                  <a:pos x="18" y="1"/>
                </a:cxn>
                <a:cxn ang="0">
                  <a:pos x="16" y="0"/>
                </a:cxn>
                <a:cxn ang="0">
                  <a:pos x="14" y="0"/>
                </a:cxn>
                <a:cxn ang="0">
                  <a:pos x="13" y="0"/>
                </a:cxn>
                <a:cxn ang="0">
                  <a:pos x="10" y="1"/>
                </a:cxn>
                <a:cxn ang="0">
                  <a:pos x="10" y="3"/>
                </a:cxn>
                <a:cxn ang="0">
                  <a:pos x="10" y="3"/>
                </a:cxn>
              </a:cxnLst>
              <a:rect l="0" t="0" r="r" b="b"/>
              <a:pathLst>
                <a:path w="20" h="41">
                  <a:moveTo>
                    <a:pt x="10" y="3"/>
                  </a:moveTo>
                  <a:lnTo>
                    <a:pt x="10" y="3"/>
                  </a:lnTo>
                  <a:lnTo>
                    <a:pt x="6" y="19"/>
                  </a:lnTo>
                  <a:lnTo>
                    <a:pt x="4" y="26"/>
                  </a:lnTo>
                  <a:lnTo>
                    <a:pt x="1" y="33"/>
                  </a:lnTo>
                  <a:lnTo>
                    <a:pt x="1" y="33"/>
                  </a:lnTo>
                  <a:lnTo>
                    <a:pt x="0" y="35"/>
                  </a:lnTo>
                  <a:lnTo>
                    <a:pt x="1" y="36"/>
                  </a:lnTo>
                  <a:lnTo>
                    <a:pt x="3" y="39"/>
                  </a:lnTo>
                  <a:lnTo>
                    <a:pt x="5" y="41"/>
                  </a:lnTo>
                  <a:lnTo>
                    <a:pt x="6" y="41"/>
                  </a:lnTo>
                  <a:lnTo>
                    <a:pt x="8" y="39"/>
                  </a:lnTo>
                  <a:lnTo>
                    <a:pt x="9" y="37"/>
                  </a:lnTo>
                  <a:lnTo>
                    <a:pt x="9" y="37"/>
                  </a:lnTo>
                  <a:lnTo>
                    <a:pt x="13" y="30"/>
                  </a:lnTo>
                  <a:lnTo>
                    <a:pt x="16" y="22"/>
                  </a:lnTo>
                  <a:lnTo>
                    <a:pt x="20" y="5"/>
                  </a:lnTo>
                  <a:lnTo>
                    <a:pt x="20" y="5"/>
                  </a:lnTo>
                  <a:lnTo>
                    <a:pt x="20" y="3"/>
                  </a:lnTo>
                  <a:lnTo>
                    <a:pt x="19" y="2"/>
                  </a:lnTo>
                  <a:lnTo>
                    <a:pt x="18" y="1"/>
                  </a:lnTo>
                  <a:lnTo>
                    <a:pt x="16" y="0"/>
                  </a:lnTo>
                  <a:lnTo>
                    <a:pt x="14" y="0"/>
                  </a:lnTo>
                  <a:lnTo>
                    <a:pt x="13" y="0"/>
                  </a:lnTo>
                  <a:lnTo>
                    <a:pt x="10" y="1"/>
                  </a:lnTo>
                  <a:lnTo>
                    <a:pt x="10" y="3"/>
                  </a:lnTo>
                  <a:lnTo>
                    <a:pt x="10"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4" name="Freeform 324"/>
            <p:cNvSpPr/>
            <p:nvPr/>
          </p:nvSpPr>
          <p:spPr bwMode="auto">
            <a:xfrm>
              <a:off x="6527801" y="3087688"/>
              <a:ext cx="22225" cy="22225"/>
            </a:xfrm>
            <a:custGeom>
              <a:avLst/>
              <a:gdLst/>
              <a:ahLst/>
              <a:cxnLst>
                <a:cxn ang="0">
                  <a:pos x="34" y="3"/>
                </a:cxn>
                <a:cxn ang="0">
                  <a:pos x="34" y="3"/>
                </a:cxn>
                <a:cxn ang="0">
                  <a:pos x="31" y="9"/>
                </a:cxn>
                <a:cxn ang="0">
                  <a:pos x="27" y="13"/>
                </a:cxn>
                <a:cxn ang="0">
                  <a:pos x="17" y="21"/>
                </a:cxn>
                <a:cxn ang="0">
                  <a:pos x="7" y="28"/>
                </a:cxn>
                <a:cxn ang="0">
                  <a:pos x="3" y="33"/>
                </a:cxn>
                <a:cxn ang="0">
                  <a:pos x="0" y="39"/>
                </a:cxn>
                <a:cxn ang="0">
                  <a:pos x="0" y="39"/>
                </a:cxn>
                <a:cxn ang="0">
                  <a:pos x="0" y="41"/>
                </a:cxn>
                <a:cxn ang="0">
                  <a:pos x="1" y="42"/>
                </a:cxn>
                <a:cxn ang="0">
                  <a:pos x="2" y="44"/>
                </a:cxn>
                <a:cxn ang="0">
                  <a:pos x="3" y="44"/>
                </a:cxn>
                <a:cxn ang="0">
                  <a:pos x="7" y="44"/>
                </a:cxn>
                <a:cxn ang="0">
                  <a:pos x="8" y="43"/>
                </a:cxn>
                <a:cxn ang="0">
                  <a:pos x="9" y="41"/>
                </a:cxn>
                <a:cxn ang="0">
                  <a:pos x="9" y="41"/>
                </a:cxn>
                <a:cxn ang="0">
                  <a:pos x="11" y="38"/>
                </a:cxn>
                <a:cxn ang="0">
                  <a:pos x="13" y="36"/>
                </a:cxn>
                <a:cxn ang="0">
                  <a:pos x="19" y="31"/>
                </a:cxn>
                <a:cxn ang="0">
                  <a:pos x="19" y="31"/>
                </a:cxn>
                <a:cxn ang="0">
                  <a:pos x="24" y="28"/>
                </a:cxn>
                <a:cxn ang="0">
                  <a:pos x="28" y="24"/>
                </a:cxn>
                <a:cxn ang="0">
                  <a:pos x="28" y="24"/>
                </a:cxn>
                <a:cxn ang="0">
                  <a:pos x="36" y="16"/>
                </a:cxn>
                <a:cxn ang="0">
                  <a:pos x="40" y="11"/>
                </a:cxn>
                <a:cxn ang="0">
                  <a:pos x="42" y="5"/>
                </a:cxn>
                <a:cxn ang="0">
                  <a:pos x="42" y="5"/>
                </a:cxn>
                <a:cxn ang="0">
                  <a:pos x="43" y="3"/>
                </a:cxn>
                <a:cxn ang="0">
                  <a:pos x="42" y="2"/>
                </a:cxn>
                <a:cxn ang="0">
                  <a:pos x="41" y="0"/>
                </a:cxn>
                <a:cxn ang="0">
                  <a:pos x="40" y="0"/>
                </a:cxn>
                <a:cxn ang="0">
                  <a:pos x="36" y="0"/>
                </a:cxn>
                <a:cxn ang="0">
                  <a:pos x="35" y="1"/>
                </a:cxn>
                <a:cxn ang="0">
                  <a:pos x="34" y="3"/>
                </a:cxn>
                <a:cxn ang="0">
                  <a:pos x="34" y="3"/>
                </a:cxn>
              </a:cxnLst>
              <a:rect l="0" t="0" r="r" b="b"/>
              <a:pathLst>
                <a:path w="43" h="44">
                  <a:moveTo>
                    <a:pt x="34" y="3"/>
                  </a:moveTo>
                  <a:lnTo>
                    <a:pt x="34" y="3"/>
                  </a:lnTo>
                  <a:lnTo>
                    <a:pt x="31" y="9"/>
                  </a:lnTo>
                  <a:lnTo>
                    <a:pt x="27" y="13"/>
                  </a:lnTo>
                  <a:lnTo>
                    <a:pt x="17" y="21"/>
                  </a:lnTo>
                  <a:lnTo>
                    <a:pt x="7" y="28"/>
                  </a:lnTo>
                  <a:lnTo>
                    <a:pt x="3" y="33"/>
                  </a:lnTo>
                  <a:lnTo>
                    <a:pt x="0" y="39"/>
                  </a:lnTo>
                  <a:lnTo>
                    <a:pt x="0" y="39"/>
                  </a:lnTo>
                  <a:lnTo>
                    <a:pt x="0" y="41"/>
                  </a:lnTo>
                  <a:lnTo>
                    <a:pt x="1" y="42"/>
                  </a:lnTo>
                  <a:lnTo>
                    <a:pt x="2" y="44"/>
                  </a:lnTo>
                  <a:lnTo>
                    <a:pt x="3" y="44"/>
                  </a:lnTo>
                  <a:lnTo>
                    <a:pt x="7" y="44"/>
                  </a:lnTo>
                  <a:lnTo>
                    <a:pt x="8" y="43"/>
                  </a:lnTo>
                  <a:lnTo>
                    <a:pt x="9" y="41"/>
                  </a:lnTo>
                  <a:lnTo>
                    <a:pt x="9" y="41"/>
                  </a:lnTo>
                  <a:lnTo>
                    <a:pt x="11" y="38"/>
                  </a:lnTo>
                  <a:lnTo>
                    <a:pt x="13" y="36"/>
                  </a:lnTo>
                  <a:lnTo>
                    <a:pt x="19" y="31"/>
                  </a:lnTo>
                  <a:lnTo>
                    <a:pt x="19" y="31"/>
                  </a:lnTo>
                  <a:lnTo>
                    <a:pt x="24" y="28"/>
                  </a:lnTo>
                  <a:lnTo>
                    <a:pt x="28" y="24"/>
                  </a:lnTo>
                  <a:lnTo>
                    <a:pt x="28" y="24"/>
                  </a:lnTo>
                  <a:lnTo>
                    <a:pt x="36" y="16"/>
                  </a:lnTo>
                  <a:lnTo>
                    <a:pt x="40" y="11"/>
                  </a:lnTo>
                  <a:lnTo>
                    <a:pt x="42" y="5"/>
                  </a:lnTo>
                  <a:lnTo>
                    <a:pt x="42" y="5"/>
                  </a:lnTo>
                  <a:lnTo>
                    <a:pt x="43" y="3"/>
                  </a:lnTo>
                  <a:lnTo>
                    <a:pt x="42" y="2"/>
                  </a:lnTo>
                  <a:lnTo>
                    <a:pt x="41" y="0"/>
                  </a:lnTo>
                  <a:lnTo>
                    <a:pt x="40" y="0"/>
                  </a:lnTo>
                  <a:lnTo>
                    <a:pt x="36" y="0"/>
                  </a:lnTo>
                  <a:lnTo>
                    <a:pt x="35" y="1"/>
                  </a:lnTo>
                  <a:lnTo>
                    <a:pt x="34" y="3"/>
                  </a:lnTo>
                  <a:lnTo>
                    <a:pt x="34"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5" name="Freeform 325"/>
            <p:cNvSpPr/>
            <p:nvPr/>
          </p:nvSpPr>
          <p:spPr bwMode="auto">
            <a:xfrm>
              <a:off x="6550026" y="3089276"/>
              <a:ext cx="19050" cy="20638"/>
            </a:xfrm>
            <a:custGeom>
              <a:avLst/>
              <a:gdLst/>
              <a:ahLst/>
              <a:cxnLst>
                <a:cxn ang="0">
                  <a:pos x="25" y="1"/>
                </a:cxn>
                <a:cxn ang="0">
                  <a:pos x="25" y="1"/>
                </a:cxn>
                <a:cxn ang="0">
                  <a:pos x="12" y="15"/>
                </a:cxn>
                <a:cxn ang="0">
                  <a:pos x="12" y="15"/>
                </a:cxn>
                <a:cxn ang="0">
                  <a:pos x="10" y="18"/>
                </a:cxn>
                <a:cxn ang="0">
                  <a:pos x="7" y="22"/>
                </a:cxn>
                <a:cxn ang="0">
                  <a:pos x="5" y="26"/>
                </a:cxn>
                <a:cxn ang="0">
                  <a:pos x="1" y="30"/>
                </a:cxn>
                <a:cxn ang="0">
                  <a:pos x="1" y="30"/>
                </a:cxn>
                <a:cxn ang="0">
                  <a:pos x="0" y="32"/>
                </a:cxn>
                <a:cxn ang="0">
                  <a:pos x="0" y="34"/>
                </a:cxn>
                <a:cxn ang="0">
                  <a:pos x="0" y="36"/>
                </a:cxn>
                <a:cxn ang="0">
                  <a:pos x="1" y="37"/>
                </a:cxn>
                <a:cxn ang="0">
                  <a:pos x="4" y="38"/>
                </a:cxn>
                <a:cxn ang="0">
                  <a:pos x="5" y="39"/>
                </a:cxn>
                <a:cxn ang="0">
                  <a:pos x="7" y="38"/>
                </a:cxn>
                <a:cxn ang="0">
                  <a:pos x="8" y="37"/>
                </a:cxn>
                <a:cxn ang="0">
                  <a:pos x="8" y="37"/>
                </a:cxn>
                <a:cxn ang="0">
                  <a:pos x="13" y="30"/>
                </a:cxn>
                <a:cxn ang="0">
                  <a:pos x="18" y="23"/>
                </a:cxn>
                <a:cxn ang="0">
                  <a:pos x="18" y="23"/>
                </a:cxn>
                <a:cxn ang="0">
                  <a:pos x="21" y="19"/>
                </a:cxn>
                <a:cxn ang="0">
                  <a:pos x="24" y="15"/>
                </a:cxn>
                <a:cxn ang="0">
                  <a:pos x="31" y="9"/>
                </a:cxn>
                <a:cxn ang="0">
                  <a:pos x="31" y="9"/>
                </a:cxn>
                <a:cxn ang="0">
                  <a:pos x="34" y="7"/>
                </a:cxn>
                <a:cxn ang="0">
                  <a:pos x="34" y="5"/>
                </a:cxn>
                <a:cxn ang="0">
                  <a:pos x="33" y="4"/>
                </a:cxn>
                <a:cxn ang="0">
                  <a:pos x="31" y="1"/>
                </a:cxn>
                <a:cxn ang="0">
                  <a:pos x="30" y="0"/>
                </a:cxn>
                <a:cxn ang="0">
                  <a:pos x="28" y="0"/>
                </a:cxn>
                <a:cxn ang="0">
                  <a:pos x="27" y="0"/>
                </a:cxn>
                <a:cxn ang="0">
                  <a:pos x="25" y="1"/>
                </a:cxn>
                <a:cxn ang="0">
                  <a:pos x="25" y="1"/>
                </a:cxn>
              </a:cxnLst>
              <a:rect l="0" t="0" r="r" b="b"/>
              <a:pathLst>
                <a:path w="34" h="39">
                  <a:moveTo>
                    <a:pt x="25" y="1"/>
                  </a:moveTo>
                  <a:lnTo>
                    <a:pt x="25" y="1"/>
                  </a:lnTo>
                  <a:lnTo>
                    <a:pt x="12" y="15"/>
                  </a:lnTo>
                  <a:lnTo>
                    <a:pt x="12" y="15"/>
                  </a:lnTo>
                  <a:lnTo>
                    <a:pt x="10" y="18"/>
                  </a:lnTo>
                  <a:lnTo>
                    <a:pt x="7" y="22"/>
                  </a:lnTo>
                  <a:lnTo>
                    <a:pt x="5" y="26"/>
                  </a:lnTo>
                  <a:lnTo>
                    <a:pt x="1" y="30"/>
                  </a:lnTo>
                  <a:lnTo>
                    <a:pt x="1" y="30"/>
                  </a:lnTo>
                  <a:lnTo>
                    <a:pt x="0" y="32"/>
                  </a:lnTo>
                  <a:lnTo>
                    <a:pt x="0" y="34"/>
                  </a:lnTo>
                  <a:lnTo>
                    <a:pt x="0" y="36"/>
                  </a:lnTo>
                  <a:lnTo>
                    <a:pt x="1" y="37"/>
                  </a:lnTo>
                  <a:lnTo>
                    <a:pt x="4" y="38"/>
                  </a:lnTo>
                  <a:lnTo>
                    <a:pt x="5" y="39"/>
                  </a:lnTo>
                  <a:lnTo>
                    <a:pt x="7" y="38"/>
                  </a:lnTo>
                  <a:lnTo>
                    <a:pt x="8" y="37"/>
                  </a:lnTo>
                  <a:lnTo>
                    <a:pt x="8" y="37"/>
                  </a:lnTo>
                  <a:lnTo>
                    <a:pt x="13" y="30"/>
                  </a:lnTo>
                  <a:lnTo>
                    <a:pt x="18" y="23"/>
                  </a:lnTo>
                  <a:lnTo>
                    <a:pt x="18" y="23"/>
                  </a:lnTo>
                  <a:lnTo>
                    <a:pt x="21" y="19"/>
                  </a:lnTo>
                  <a:lnTo>
                    <a:pt x="24" y="15"/>
                  </a:lnTo>
                  <a:lnTo>
                    <a:pt x="31" y="9"/>
                  </a:lnTo>
                  <a:lnTo>
                    <a:pt x="31" y="9"/>
                  </a:lnTo>
                  <a:lnTo>
                    <a:pt x="34" y="7"/>
                  </a:lnTo>
                  <a:lnTo>
                    <a:pt x="34" y="5"/>
                  </a:lnTo>
                  <a:lnTo>
                    <a:pt x="33" y="4"/>
                  </a:lnTo>
                  <a:lnTo>
                    <a:pt x="31" y="1"/>
                  </a:lnTo>
                  <a:lnTo>
                    <a:pt x="30" y="0"/>
                  </a:lnTo>
                  <a:lnTo>
                    <a:pt x="28" y="0"/>
                  </a:lnTo>
                  <a:lnTo>
                    <a:pt x="27" y="0"/>
                  </a:lnTo>
                  <a:lnTo>
                    <a:pt x="25" y="1"/>
                  </a:lnTo>
                  <a:lnTo>
                    <a:pt x="2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6" name="Freeform 326"/>
            <p:cNvSpPr/>
            <p:nvPr/>
          </p:nvSpPr>
          <p:spPr bwMode="auto">
            <a:xfrm>
              <a:off x="6246813" y="3517901"/>
              <a:ext cx="25400" cy="38100"/>
            </a:xfrm>
            <a:custGeom>
              <a:avLst/>
              <a:gdLst/>
              <a:ahLst/>
              <a:cxnLst>
                <a:cxn ang="0">
                  <a:pos x="39" y="2"/>
                </a:cxn>
                <a:cxn ang="0">
                  <a:pos x="39" y="2"/>
                </a:cxn>
                <a:cxn ang="0">
                  <a:pos x="29" y="19"/>
                </a:cxn>
                <a:cxn ang="0">
                  <a:pos x="21" y="34"/>
                </a:cxn>
                <a:cxn ang="0">
                  <a:pos x="13" y="50"/>
                </a:cxn>
                <a:cxn ang="0">
                  <a:pos x="7" y="58"/>
                </a:cxn>
                <a:cxn ang="0">
                  <a:pos x="1" y="64"/>
                </a:cxn>
                <a:cxn ang="0">
                  <a:pos x="1" y="64"/>
                </a:cxn>
                <a:cxn ang="0">
                  <a:pos x="0" y="66"/>
                </a:cxn>
                <a:cxn ang="0">
                  <a:pos x="0" y="68"/>
                </a:cxn>
                <a:cxn ang="0">
                  <a:pos x="0" y="70"/>
                </a:cxn>
                <a:cxn ang="0">
                  <a:pos x="1" y="71"/>
                </a:cxn>
                <a:cxn ang="0">
                  <a:pos x="3" y="72"/>
                </a:cxn>
                <a:cxn ang="0">
                  <a:pos x="4" y="72"/>
                </a:cxn>
                <a:cxn ang="0">
                  <a:pos x="6" y="72"/>
                </a:cxn>
                <a:cxn ang="0">
                  <a:pos x="9" y="71"/>
                </a:cxn>
                <a:cxn ang="0">
                  <a:pos x="9" y="71"/>
                </a:cxn>
                <a:cxn ang="0">
                  <a:pos x="15" y="64"/>
                </a:cxn>
                <a:cxn ang="0">
                  <a:pos x="20" y="56"/>
                </a:cxn>
                <a:cxn ang="0">
                  <a:pos x="29" y="40"/>
                </a:cxn>
                <a:cxn ang="0">
                  <a:pos x="38" y="24"/>
                </a:cxn>
                <a:cxn ang="0">
                  <a:pos x="47" y="7"/>
                </a:cxn>
                <a:cxn ang="0">
                  <a:pos x="47" y="7"/>
                </a:cxn>
                <a:cxn ang="0">
                  <a:pos x="48" y="5"/>
                </a:cxn>
                <a:cxn ang="0">
                  <a:pos x="48" y="3"/>
                </a:cxn>
                <a:cxn ang="0">
                  <a:pos x="47" y="2"/>
                </a:cxn>
                <a:cxn ang="0">
                  <a:pos x="45" y="1"/>
                </a:cxn>
                <a:cxn ang="0">
                  <a:pos x="44" y="0"/>
                </a:cxn>
                <a:cxn ang="0">
                  <a:pos x="42" y="0"/>
                </a:cxn>
                <a:cxn ang="0">
                  <a:pos x="40" y="1"/>
                </a:cxn>
                <a:cxn ang="0">
                  <a:pos x="39" y="2"/>
                </a:cxn>
                <a:cxn ang="0">
                  <a:pos x="39" y="2"/>
                </a:cxn>
              </a:cxnLst>
              <a:rect l="0" t="0" r="r" b="b"/>
              <a:pathLst>
                <a:path w="48" h="72">
                  <a:moveTo>
                    <a:pt x="39" y="2"/>
                  </a:moveTo>
                  <a:lnTo>
                    <a:pt x="39" y="2"/>
                  </a:lnTo>
                  <a:lnTo>
                    <a:pt x="29" y="19"/>
                  </a:lnTo>
                  <a:lnTo>
                    <a:pt x="21" y="34"/>
                  </a:lnTo>
                  <a:lnTo>
                    <a:pt x="13" y="50"/>
                  </a:lnTo>
                  <a:lnTo>
                    <a:pt x="7" y="58"/>
                  </a:lnTo>
                  <a:lnTo>
                    <a:pt x="1" y="64"/>
                  </a:lnTo>
                  <a:lnTo>
                    <a:pt x="1" y="64"/>
                  </a:lnTo>
                  <a:lnTo>
                    <a:pt x="0" y="66"/>
                  </a:lnTo>
                  <a:lnTo>
                    <a:pt x="0" y="68"/>
                  </a:lnTo>
                  <a:lnTo>
                    <a:pt x="0" y="70"/>
                  </a:lnTo>
                  <a:lnTo>
                    <a:pt x="1" y="71"/>
                  </a:lnTo>
                  <a:lnTo>
                    <a:pt x="3" y="72"/>
                  </a:lnTo>
                  <a:lnTo>
                    <a:pt x="4" y="72"/>
                  </a:lnTo>
                  <a:lnTo>
                    <a:pt x="6" y="72"/>
                  </a:lnTo>
                  <a:lnTo>
                    <a:pt x="9" y="71"/>
                  </a:lnTo>
                  <a:lnTo>
                    <a:pt x="9" y="71"/>
                  </a:lnTo>
                  <a:lnTo>
                    <a:pt x="15" y="64"/>
                  </a:lnTo>
                  <a:lnTo>
                    <a:pt x="20" y="56"/>
                  </a:lnTo>
                  <a:lnTo>
                    <a:pt x="29" y="40"/>
                  </a:lnTo>
                  <a:lnTo>
                    <a:pt x="38" y="24"/>
                  </a:lnTo>
                  <a:lnTo>
                    <a:pt x="47" y="7"/>
                  </a:lnTo>
                  <a:lnTo>
                    <a:pt x="47" y="7"/>
                  </a:lnTo>
                  <a:lnTo>
                    <a:pt x="48" y="5"/>
                  </a:lnTo>
                  <a:lnTo>
                    <a:pt x="48" y="3"/>
                  </a:lnTo>
                  <a:lnTo>
                    <a:pt x="47" y="2"/>
                  </a:lnTo>
                  <a:lnTo>
                    <a:pt x="45" y="1"/>
                  </a:lnTo>
                  <a:lnTo>
                    <a:pt x="44" y="0"/>
                  </a:lnTo>
                  <a:lnTo>
                    <a:pt x="42" y="0"/>
                  </a:lnTo>
                  <a:lnTo>
                    <a:pt x="40" y="1"/>
                  </a:lnTo>
                  <a:lnTo>
                    <a:pt x="39" y="2"/>
                  </a:lnTo>
                  <a:lnTo>
                    <a:pt x="3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7" name="Freeform 327"/>
            <p:cNvSpPr/>
            <p:nvPr/>
          </p:nvSpPr>
          <p:spPr bwMode="auto">
            <a:xfrm>
              <a:off x="6259513" y="3559176"/>
              <a:ext cx="22225" cy="38100"/>
            </a:xfrm>
            <a:custGeom>
              <a:avLst/>
              <a:gdLst/>
              <a:ahLst/>
              <a:cxnLst>
                <a:cxn ang="0">
                  <a:pos x="32" y="4"/>
                </a:cxn>
                <a:cxn ang="0">
                  <a:pos x="32" y="4"/>
                </a:cxn>
                <a:cxn ang="0">
                  <a:pos x="31" y="8"/>
                </a:cxn>
                <a:cxn ang="0">
                  <a:pos x="29" y="12"/>
                </a:cxn>
                <a:cxn ang="0">
                  <a:pos x="24" y="18"/>
                </a:cxn>
                <a:cxn ang="0">
                  <a:pos x="19" y="24"/>
                </a:cxn>
                <a:cxn ang="0">
                  <a:pos x="14" y="32"/>
                </a:cxn>
                <a:cxn ang="0">
                  <a:pos x="14" y="32"/>
                </a:cxn>
                <a:cxn ang="0">
                  <a:pos x="5" y="48"/>
                </a:cxn>
                <a:cxn ang="0">
                  <a:pos x="2" y="58"/>
                </a:cxn>
                <a:cxn ang="0">
                  <a:pos x="0" y="67"/>
                </a:cxn>
                <a:cxn ang="0">
                  <a:pos x="0" y="67"/>
                </a:cxn>
                <a:cxn ang="0">
                  <a:pos x="0" y="69"/>
                </a:cxn>
                <a:cxn ang="0">
                  <a:pos x="1" y="70"/>
                </a:cxn>
                <a:cxn ang="0">
                  <a:pos x="3" y="71"/>
                </a:cxn>
                <a:cxn ang="0">
                  <a:pos x="5" y="72"/>
                </a:cxn>
                <a:cxn ang="0">
                  <a:pos x="6" y="71"/>
                </a:cxn>
                <a:cxn ang="0">
                  <a:pos x="8" y="70"/>
                </a:cxn>
                <a:cxn ang="0">
                  <a:pos x="9" y="69"/>
                </a:cxn>
                <a:cxn ang="0">
                  <a:pos x="9" y="67"/>
                </a:cxn>
                <a:cxn ang="0">
                  <a:pos x="9" y="67"/>
                </a:cxn>
                <a:cxn ang="0">
                  <a:pos x="11" y="58"/>
                </a:cxn>
                <a:cxn ang="0">
                  <a:pos x="16" y="47"/>
                </a:cxn>
                <a:cxn ang="0">
                  <a:pos x="21" y="38"/>
                </a:cxn>
                <a:cxn ang="0">
                  <a:pos x="27" y="30"/>
                </a:cxn>
                <a:cxn ang="0">
                  <a:pos x="27" y="30"/>
                </a:cxn>
                <a:cxn ang="0">
                  <a:pos x="31" y="23"/>
                </a:cxn>
                <a:cxn ang="0">
                  <a:pos x="36" y="18"/>
                </a:cxn>
                <a:cxn ang="0">
                  <a:pos x="39" y="11"/>
                </a:cxn>
                <a:cxn ang="0">
                  <a:pos x="42" y="4"/>
                </a:cxn>
                <a:cxn ang="0">
                  <a:pos x="42" y="4"/>
                </a:cxn>
                <a:cxn ang="0">
                  <a:pos x="42" y="2"/>
                </a:cxn>
                <a:cxn ang="0">
                  <a:pos x="41" y="1"/>
                </a:cxn>
                <a:cxn ang="0">
                  <a:pos x="38" y="0"/>
                </a:cxn>
                <a:cxn ang="0">
                  <a:pos x="37" y="0"/>
                </a:cxn>
                <a:cxn ang="0">
                  <a:pos x="34" y="1"/>
                </a:cxn>
                <a:cxn ang="0">
                  <a:pos x="32" y="2"/>
                </a:cxn>
                <a:cxn ang="0">
                  <a:pos x="32" y="4"/>
                </a:cxn>
                <a:cxn ang="0">
                  <a:pos x="32" y="4"/>
                </a:cxn>
              </a:cxnLst>
              <a:rect l="0" t="0" r="r" b="b"/>
              <a:pathLst>
                <a:path w="42" h="72">
                  <a:moveTo>
                    <a:pt x="32" y="4"/>
                  </a:moveTo>
                  <a:lnTo>
                    <a:pt x="32" y="4"/>
                  </a:lnTo>
                  <a:lnTo>
                    <a:pt x="31" y="8"/>
                  </a:lnTo>
                  <a:lnTo>
                    <a:pt x="29" y="12"/>
                  </a:lnTo>
                  <a:lnTo>
                    <a:pt x="24" y="18"/>
                  </a:lnTo>
                  <a:lnTo>
                    <a:pt x="19" y="24"/>
                  </a:lnTo>
                  <a:lnTo>
                    <a:pt x="14" y="32"/>
                  </a:lnTo>
                  <a:lnTo>
                    <a:pt x="14" y="32"/>
                  </a:lnTo>
                  <a:lnTo>
                    <a:pt x="5" y="48"/>
                  </a:lnTo>
                  <a:lnTo>
                    <a:pt x="2" y="58"/>
                  </a:lnTo>
                  <a:lnTo>
                    <a:pt x="0" y="67"/>
                  </a:lnTo>
                  <a:lnTo>
                    <a:pt x="0" y="67"/>
                  </a:lnTo>
                  <a:lnTo>
                    <a:pt x="0" y="69"/>
                  </a:lnTo>
                  <a:lnTo>
                    <a:pt x="1" y="70"/>
                  </a:lnTo>
                  <a:lnTo>
                    <a:pt x="3" y="71"/>
                  </a:lnTo>
                  <a:lnTo>
                    <a:pt x="5" y="72"/>
                  </a:lnTo>
                  <a:lnTo>
                    <a:pt x="6" y="71"/>
                  </a:lnTo>
                  <a:lnTo>
                    <a:pt x="8" y="70"/>
                  </a:lnTo>
                  <a:lnTo>
                    <a:pt x="9" y="69"/>
                  </a:lnTo>
                  <a:lnTo>
                    <a:pt x="9" y="67"/>
                  </a:lnTo>
                  <a:lnTo>
                    <a:pt x="9" y="67"/>
                  </a:lnTo>
                  <a:lnTo>
                    <a:pt x="11" y="58"/>
                  </a:lnTo>
                  <a:lnTo>
                    <a:pt x="16" y="47"/>
                  </a:lnTo>
                  <a:lnTo>
                    <a:pt x="21" y="38"/>
                  </a:lnTo>
                  <a:lnTo>
                    <a:pt x="27" y="30"/>
                  </a:lnTo>
                  <a:lnTo>
                    <a:pt x="27" y="30"/>
                  </a:lnTo>
                  <a:lnTo>
                    <a:pt x="31" y="23"/>
                  </a:lnTo>
                  <a:lnTo>
                    <a:pt x="36" y="18"/>
                  </a:lnTo>
                  <a:lnTo>
                    <a:pt x="39" y="11"/>
                  </a:lnTo>
                  <a:lnTo>
                    <a:pt x="42" y="4"/>
                  </a:lnTo>
                  <a:lnTo>
                    <a:pt x="42" y="4"/>
                  </a:lnTo>
                  <a:lnTo>
                    <a:pt x="42" y="2"/>
                  </a:lnTo>
                  <a:lnTo>
                    <a:pt x="41" y="1"/>
                  </a:lnTo>
                  <a:lnTo>
                    <a:pt x="38" y="0"/>
                  </a:lnTo>
                  <a:lnTo>
                    <a:pt x="37" y="0"/>
                  </a:lnTo>
                  <a:lnTo>
                    <a:pt x="34" y="1"/>
                  </a:lnTo>
                  <a:lnTo>
                    <a:pt x="32" y="2"/>
                  </a:lnTo>
                  <a:lnTo>
                    <a:pt x="32" y="4"/>
                  </a:lnTo>
                  <a:lnTo>
                    <a:pt x="32"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8" name="Freeform 328"/>
            <p:cNvSpPr/>
            <p:nvPr/>
          </p:nvSpPr>
          <p:spPr bwMode="auto">
            <a:xfrm>
              <a:off x="6259513" y="3611563"/>
              <a:ext cx="22225" cy="42863"/>
            </a:xfrm>
            <a:custGeom>
              <a:avLst/>
              <a:gdLst/>
              <a:ahLst/>
              <a:cxnLst>
                <a:cxn ang="0">
                  <a:pos x="32" y="3"/>
                </a:cxn>
                <a:cxn ang="0">
                  <a:pos x="32" y="3"/>
                </a:cxn>
                <a:cxn ang="0">
                  <a:pos x="15" y="37"/>
                </a:cxn>
                <a:cxn ang="0">
                  <a:pos x="6" y="55"/>
                </a:cxn>
                <a:cxn ang="0">
                  <a:pos x="0" y="74"/>
                </a:cxn>
                <a:cxn ang="0">
                  <a:pos x="0" y="74"/>
                </a:cxn>
                <a:cxn ang="0">
                  <a:pos x="0" y="76"/>
                </a:cxn>
                <a:cxn ang="0">
                  <a:pos x="1" y="78"/>
                </a:cxn>
                <a:cxn ang="0">
                  <a:pos x="2" y="79"/>
                </a:cxn>
                <a:cxn ang="0">
                  <a:pos x="4" y="79"/>
                </a:cxn>
                <a:cxn ang="0">
                  <a:pos x="5" y="80"/>
                </a:cxn>
                <a:cxn ang="0">
                  <a:pos x="7" y="79"/>
                </a:cxn>
                <a:cxn ang="0">
                  <a:pos x="8" y="78"/>
                </a:cxn>
                <a:cxn ang="0">
                  <a:pos x="9" y="76"/>
                </a:cxn>
                <a:cxn ang="0">
                  <a:pos x="9" y="76"/>
                </a:cxn>
                <a:cxn ang="0">
                  <a:pos x="16" y="58"/>
                </a:cxn>
                <a:cxn ang="0">
                  <a:pos x="24" y="42"/>
                </a:cxn>
                <a:cxn ang="0">
                  <a:pos x="41" y="7"/>
                </a:cxn>
                <a:cxn ang="0">
                  <a:pos x="41" y="7"/>
                </a:cxn>
                <a:cxn ang="0">
                  <a:pos x="42" y="5"/>
                </a:cxn>
                <a:cxn ang="0">
                  <a:pos x="42" y="3"/>
                </a:cxn>
                <a:cxn ang="0">
                  <a:pos x="41" y="2"/>
                </a:cxn>
                <a:cxn ang="0">
                  <a:pos x="38" y="1"/>
                </a:cxn>
                <a:cxn ang="0">
                  <a:pos x="37" y="0"/>
                </a:cxn>
                <a:cxn ang="0">
                  <a:pos x="35" y="0"/>
                </a:cxn>
                <a:cxn ang="0">
                  <a:pos x="34" y="1"/>
                </a:cxn>
                <a:cxn ang="0">
                  <a:pos x="32" y="3"/>
                </a:cxn>
                <a:cxn ang="0">
                  <a:pos x="32" y="3"/>
                </a:cxn>
              </a:cxnLst>
              <a:rect l="0" t="0" r="r" b="b"/>
              <a:pathLst>
                <a:path w="42" h="80">
                  <a:moveTo>
                    <a:pt x="32" y="3"/>
                  </a:moveTo>
                  <a:lnTo>
                    <a:pt x="32" y="3"/>
                  </a:lnTo>
                  <a:lnTo>
                    <a:pt x="15" y="37"/>
                  </a:lnTo>
                  <a:lnTo>
                    <a:pt x="6" y="55"/>
                  </a:lnTo>
                  <a:lnTo>
                    <a:pt x="0" y="74"/>
                  </a:lnTo>
                  <a:lnTo>
                    <a:pt x="0" y="74"/>
                  </a:lnTo>
                  <a:lnTo>
                    <a:pt x="0" y="76"/>
                  </a:lnTo>
                  <a:lnTo>
                    <a:pt x="1" y="78"/>
                  </a:lnTo>
                  <a:lnTo>
                    <a:pt x="2" y="79"/>
                  </a:lnTo>
                  <a:lnTo>
                    <a:pt x="4" y="79"/>
                  </a:lnTo>
                  <a:lnTo>
                    <a:pt x="5" y="80"/>
                  </a:lnTo>
                  <a:lnTo>
                    <a:pt x="7" y="79"/>
                  </a:lnTo>
                  <a:lnTo>
                    <a:pt x="8" y="78"/>
                  </a:lnTo>
                  <a:lnTo>
                    <a:pt x="9" y="76"/>
                  </a:lnTo>
                  <a:lnTo>
                    <a:pt x="9" y="76"/>
                  </a:lnTo>
                  <a:lnTo>
                    <a:pt x="16" y="58"/>
                  </a:lnTo>
                  <a:lnTo>
                    <a:pt x="24" y="42"/>
                  </a:lnTo>
                  <a:lnTo>
                    <a:pt x="41" y="7"/>
                  </a:lnTo>
                  <a:lnTo>
                    <a:pt x="41" y="7"/>
                  </a:lnTo>
                  <a:lnTo>
                    <a:pt x="42" y="5"/>
                  </a:lnTo>
                  <a:lnTo>
                    <a:pt x="42" y="3"/>
                  </a:lnTo>
                  <a:lnTo>
                    <a:pt x="41" y="2"/>
                  </a:lnTo>
                  <a:lnTo>
                    <a:pt x="38" y="1"/>
                  </a:lnTo>
                  <a:lnTo>
                    <a:pt x="37" y="0"/>
                  </a:lnTo>
                  <a:lnTo>
                    <a:pt x="35" y="0"/>
                  </a:lnTo>
                  <a:lnTo>
                    <a:pt x="34" y="1"/>
                  </a:lnTo>
                  <a:lnTo>
                    <a:pt x="32" y="3"/>
                  </a:lnTo>
                  <a:lnTo>
                    <a:pt x="3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9" name="Freeform 329"/>
            <p:cNvSpPr/>
            <p:nvPr/>
          </p:nvSpPr>
          <p:spPr bwMode="auto">
            <a:xfrm>
              <a:off x="6499226" y="3406776"/>
              <a:ext cx="28575" cy="38100"/>
            </a:xfrm>
            <a:custGeom>
              <a:avLst/>
              <a:gdLst/>
              <a:ahLst/>
              <a:cxnLst>
                <a:cxn ang="0">
                  <a:pos x="44" y="5"/>
                </a:cxn>
                <a:cxn ang="0">
                  <a:pos x="44" y="5"/>
                </a:cxn>
                <a:cxn ang="0">
                  <a:pos x="43" y="7"/>
                </a:cxn>
                <a:cxn ang="0">
                  <a:pos x="42" y="9"/>
                </a:cxn>
                <a:cxn ang="0">
                  <a:pos x="38" y="13"/>
                </a:cxn>
                <a:cxn ang="0">
                  <a:pos x="29" y="17"/>
                </a:cxn>
                <a:cxn ang="0">
                  <a:pos x="29" y="17"/>
                </a:cxn>
                <a:cxn ang="0">
                  <a:pos x="26" y="20"/>
                </a:cxn>
                <a:cxn ang="0">
                  <a:pos x="24" y="22"/>
                </a:cxn>
                <a:cxn ang="0">
                  <a:pos x="20" y="29"/>
                </a:cxn>
                <a:cxn ang="0">
                  <a:pos x="20" y="29"/>
                </a:cxn>
                <a:cxn ang="0">
                  <a:pos x="13" y="38"/>
                </a:cxn>
                <a:cxn ang="0">
                  <a:pos x="7" y="46"/>
                </a:cxn>
                <a:cxn ang="0">
                  <a:pos x="3" y="56"/>
                </a:cxn>
                <a:cxn ang="0">
                  <a:pos x="1" y="61"/>
                </a:cxn>
                <a:cxn ang="0">
                  <a:pos x="0" y="66"/>
                </a:cxn>
                <a:cxn ang="0">
                  <a:pos x="0" y="66"/>
                </a:cxn>
                <a:cxn ang="0">
                  <a:pos x="0" y="69"/>
                </a:cxn>
                <a:cxn ang="0">
                  <a:pos x="1" y="70"/>
                </a:cxn>
                <a:cxn ang="0">
                  <a:pos x="4" y="72"/>
                </a:cxn>
                <a:cxn ang="0">
                  <a:pos x="5" y="72"/>
                </a:cxn>
                <a:cxn ang="0">
                  <a:pos x="7" y="72"/>
                </a:cxn>
                <a:cxn ang="0">
                  <a:pos x="8" y="71"/>
                </a:cxn>
                <a:cxn ang="0">
                  <a:pos x="9" y="69"/>
                </a:cxn>
                <a:cxn ang="0">
                  <a:pos x="9" y="69"/>
                </a:cxn>
                <a:cxn ang="0">
                  <a:pos x="10" y="64"/>
                </a:cxn>
                <a:cxn ang="0">
                  <a:pos x="12" y="58"/>
                </a:cxn>
                <a:cxn ang="0">
                  <a:pos x="19" y="46"/>
                </a:cxn>
                <a:cxn ang="0">
                  <a:pos x="26" y="36"/>
                </a:cxn>
                <a:cxn ang="0">
                  <a:pos x="33" y="26"/>
                </a:cxn>
                <a:cxn ang="0">
                  <a:pos x="33" y="26"/>
                </a:cxn>
                <a:cxn ang="0">
                  <a:pos x="36" y="24"/>
                </a:cxn>
                <a:cxn ang="0">
                  <a:pos x="40" y="22"/>
                </a:cxn>
                <a:cxn ang="0">
                  <a:pos x="44" y="20"/>
                </a:cxn>
                <a:cxn ang="0">
                  <a:pos x="48" y="17"/>
                </a:cxn>
                <a:cxn ang="0">
                  <a:pos x="48" y="17"/>
                </a:cxn>
                <a:cxn ang="0">
                  <a:pos x="51" y="14"/>
                </a:cxn>
                <a:cxn ang="0">
                  <a:pos x="52" y="11"/>
                </a:cxn>
                <a:cxn ang="0">
                  <a:pos x="54" y="5"/>
                </a:cxn>
                <a:cxn ang="0">
                  <a:pos x="54" y="5"/>
                </a:cxn>
                <a:cxn ang="0">
                  <a:pos x="54" y="3"/>
                </a:cxn>
                <a:cxn ang="0">
                  <a:pos x="53" y="1"/>
                </a:cxn>
                <a:cxn ang="0">
                  <a:pos x="51" y="0"/>
                </a:cxn>
                <a:cxn ang="0">
                  <a:pos x="50" y="0"/>
                </a:cxn>
                <a:cxn ang="0">
                  <a:pos x="46" y="1"/>
                </a:cxn>
                <a:cxn ang="0">
                  <a:pos x="44" y="3"/>
                </a:cxn>
                <a:cxn ang="0">
                  <a:pos x="44" y="5"/>
                </a:cxn>
                <a:cxn ang="0">
                  <a:pos x="44" y="5"/>
                </a:cxn>
              </a:cxnLst>
              <a:rect l="0" t="0" r="r" b="b"/>
              <a:pathLst>
                <a:path w="54" h="72">
                  <a:moveTo>
                    <a:pt x="44" y="5"/>
                  </a:moveTo>
                  <a:lnTo>
                    <a:pt x="44" y="5"/>
                  </a:lnTo>
                  <a:lnTo>
                    <a:pt x="43" y="7"/>
                  </a:lnTo>
                  <a:lnTo>
                    <a:pt x="42" y="9"/>
                  </a:lnTo>
                  <a:lnTo>
                    <a:pt x="38" y="13"/>
                  </a:lnTo>
                  <a:lnTo>
                    <a:pt x="29" y="17"/>
                  </a:lnTo>
                  <a:lnTo>
                    <a:pt x="29" y="17"/>
                  </a:lnTo>
                  <a:lnTo>
                    <a:pt x="26" y="20"/>
                  </a:lnTo>
                  <a:lnTo>
                    <a:pt x="24" y="22"/>
                  </a:lnTo>
                  <a:lnTo>
                    <a:pt x="20" y="29"/>
                  </a:lnTo>
                  <a:lnTo>
                    <a:pt x="20" y="29"/>
                  </a:lnTo>
                  <a:lnTo>
                    <a:pt x="13" y="38"/>
                  </a:lnTo>
                  <a:lnTo>
                    <a:pt x="7" y="46"/>
                  </a:lnTo>
                  <a:lnTo>
                    <a:pt x="3" y="56"/>
                  </a:lnTo>
                  <a:lnTo>
                    <a:pt x="1" y="61"/>
                  </a:lnTo>
                  <a:lnTo>
                    <a:pt x="0" y="66"/>
                  </a:lnTo>
                  <a:lnTo>
                    <a:pt x="0" y="66"/>
                  </a:lnTo>
                  <a:lnTo>
                    <a:pt x="0" y="69"/>
                  </a:lnTo>
                  <a:lnTo>
                    <a:pt x="1" y="70"/>
                  </a:lnTo>
                  <a:lnTo>
                    <a:pt x="4" y="72"/>
                  </a:lnTo>
                  <a:lnTo>
                    <a:pt x="5" y="72"/>
                  </a:lnTo>
                  <a:lnTo>
                    <a:pt x="7" y="72"/>
                  </a:lnTo>
                  <a:lnTo>
                    <a:pt x="8" y="71"/>
                  </a:lnTo>
                  <a:lnTo>
                    <a:pt x="9" y="69"/>
                  </a:lnTo>
                  <a:lnTo>
                    <a:pt x="9" y="69"/>
                  </a:lnTo>
                  <a:lnTo>
                    <a:pt x="10" y="64"/>
                  </a:lnTo>
                  <a:lnTo>
                    <a:pt x="12" y="58"/>
                  </a:lnTo>
                  <a:lnTo>
                    <a:pt x="19" y="46"/>
                  </a:lnTo>
                  <a:lnTo>
                    <a:pt x="26" y="36"/>
                  </a:lnTo>
                  <a:lnTo>
                    <a:pt x="33" y="26"/>
                  </a:lnTo>
                  <a:lnTo>
                    <a:pt x="33" y="26"/>
                  </a:lnTo>
                  <a:lnTo>
                    <a:pt x="36" y="24"/>
                  </a:lnTo>
                  <a:lnTo>
                    <a:pt x="40" y="22"/>
                  </a:lnTo>
                  <a:lnTo>
                    <a:pt x="44" y="20"/>
                  </a:lnTo>
                  <a:lnTo>
                    <a:pt x="48" y="17"/>
                  </a:lnTo>
                  <a:lnTo>
                    <a:pt x="48" y="17"/>
                  </a:lnTo>
                  <a:lnTo>
                    <a:pt x="51" y="14"/>
                  </a:lnTo>
                  <a:lnTo>
                    <a:pt x="52" y="11"/>
                  </a:lnTo>
                  <a:lnTo>
                    <a:pt x="54" y="5"/>
                  </a:lnTo>
                  <a:lnTo>
                    <a:pt x="54" y="5"/>
                  </a:lnTo>
                  <a:lnTo>
                    <a:pt x="54" y="3"/>
                  </a:lnTo>
                  <a:lnTo>
                    <a:pt x="53" y="1"/>
                  </a:lnTo>
                  <a:lnTo>
                    <a:pt x="51" y="0"/>
                  </a:lnTo>
                  <a:lnTo>
                    <a:pt x="50" y="0"/>
                  </a:lnTo>
                  <a:lnTo>
                    <a:pt x="46" y="1"/>
                  </a:lnTo>
                  <a:lnTo>
                    <a:pt x="44" y="3"/>
                  </a:lnTo>
                  <a:lnTo>
                    <a:pt x="44" y="5"/>
                  </a:lnTo>
                  <a:lnTo>
                    <a:pt x="44"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0" name="Freeform 330"/>
            <p:cNvSpPr/>
            <p:nvPr/>
          </p:nvSpPr>
          <p:spPr bwMode="auto">
            <a:xfrm>
              <a:off x="6518276" y="3443288"/>
              <a:ext cx="22225" cy="22225"/>
            </a:xfrm>
            <a:custGeom>
              <a:avLst/>
              <a:gdLst/>
              <a:ahLst/>
              <a:cxnLst>
                <a:cxn ang="0">
                  <a:pos x="33" y="2"/>
                </a:cxn>
                <a:cxn ang="0">
                  <a:pos x="33" y="2"/>
                </a:cxn>
                <a:cxn ang="0">
                  <a:pos x="25" y="9"/>
                </a:cxn>
                <a:cxn ang="0">
                  <a:pos x="16" y="17"/>
                </a:cxn>
                <a:cxn ang="0">
                  <a:pos x="7" y="25"/>
                </a:cxn>
                <a:cxn ang="0">
                  <a:pos x="4" y="29"/>
                </a:cxn>
                <a:cxn ang="0">
                  <a:pos x="1" y="34"/>
                </a:cxn>
                <a:cxn ang="0">
                  <a:pos x="1" y="34"/>
                </a:cxn>
                <a:cxn ang="0">
                  <a:pos x="0" y="36"/>
                </a:cxn>
                <a:cxn ang="0">
                  <a:pos x="1" y="38"/>
                </a:cxn>
                <a:cxn ang="0">
                  <a:pos x="2" y="39"/>
                </a:cxn>
                <a:cxn ang="0">
                  <a:pos x="3" y="40"/>
                </a:cxn>
                <a:cxn ang="0">
                  <a:pos x="5" y="41"/>
                </a:cxn>
                <a:cxn ang="0">
                  <a:pos x="6" y="41"/>
                </a:cxn>
                <a:cxn ang="0">
                  <a:pos x="9" y="40"/>
                </a:cxn>
                <a:cxn ang="0">
                  <a:pos x="10" y="39"/>
                </a:cxn>
                <a:cxn ang="0">
                  <a:pos x="10" y="39"/>
                </a:cxn>
                <a:cxn ang="0">
                  <a:pos x="13" y="34"/>
                </a:cxn>
                <a:cxn ang="0">
                  <a:pos x="16" y="30"/>
                </a:cxn>
                <a:cxn ang="0">
                  <a:pos x="24" y="23"/>
                </a:cxn>
                <a:cxn ang="0">
                  <a:pos x="32" y="16"/>
                </a:cxn>
                <a:cxn ang="0">
                  <a:pos x="41" y="8"/>
                </a:cxn>
                <a:cxn ang="0">
                  <a:pos x="41" y="8"/>
                </a:cxn>
                <a:cxn ang="0">
                  <a:pos x="42" y="6"/>
                </a:cxn>
                <a:cxn ang="0">
                  <a:pos x="42" y="5"/>
                </a:cxn>
                <a:cxn ang="0">
                  <a:pos x="42" y="3"/>
                </a:cxn>
                <a:cxn ang="0">
                  <a:pos x="41" y="2"/>
                </a:cxn>
                <a:cxn ang="0">
                  <a:pos x="39" y="1"/>
                </a:cxn>
                <a:cxn ang="0">
                  <a:pos x="38" y="0"/>
                </a:cxn>
                <a:cxn ang="0">
                  <a:pos x="35" y="1"/>
                </a:cxn>
                <a:cxn ang="0">
                  <a:pos x="33" y="2"/>
                </a:cxn>
                <a:cxn ang="0">
                  <a:pos x="33" y="2"/>
                </a:cxn>
              </a:cxnLst>
              <a:rect l="0" t="0" r="r" b="b"/>
              <a:pathLst>
                <a:path w="42" h="41">
                  <a:moveTo>
                    <a:pt x="33" y="2"/>
                  </a:moveTo>
                  <a:lnTo>
                    <a:pt x="33" y="2"/>
                  </a:lnTo>
                  <a:lnTo>
                    <a:pt x="25" y="9"/>
                  </a:lnTo>
                  <a:lnTo>
                    <a:pt x="16" y="17"/>
                  </a:lnTo>
                  <a:lnTo>
                    <a:pt x="7" y="25"/>
                  </a:lnTo>
                  <a:lnTo>
                    <a:pt x="4" y="29"/>
                  </a:lnTo>
                  <a:lnTo>
                    <a:pt x="1" y="34"/>
                  </a:lnTo>
                  <a:lnTo>
                    <a:pt x="1" y="34"/>
                  </a:lnTo>
                  <a:lnTo>
                    <a:pt x="0" y="36"/>
                  </a:lnTo>
                  <a:lnTo>
                    <a:pt x="1" y="38"/>
                  </a:lnTo>
                  <a:lnTo>
                    <a:pt x="2" y="39"/>
                  </a:lnTo>
                  <a:lnTo>
                    <a:pt x="3" y="40"/>
                  </a:lnTo>
                  <a:lnTo>
                    <a:pt x="5" y="41"/>
                  </a:lnTo>
                  <a:lnTo>
                    <a:pt x="6" y="41"/>
                  </a:lnTo>
                  <a:lnTo>
                    <a:pt x="9" y="40"/>
                  </a:lnTo>
                  <a:lnTo>
                    <a:pt x="10" y="39"/>
                  </a:lnTo>
                  <a:lnTo>
                    <a:pt x="10" y="39"/>
                  </a:lnTo>
                  <a:lnTo>
                    <a:pt x="13" y="34"/>
                  </a:lnTo>
                  <a:lnTo>
                    <a:pt x="16" y="30"/>
                  </a:lnTo>
                  <a:lnTo>
                    <a:pt x="24" y="23"/>
                  </a:lnTo>
                  <a:lnTo>
                    <a:pt x="32" y="16"/>
                  </a:lnTo>
                  <a:lnTo>
                    <a:pt x="41" y="8"/>
                  </a:lnTo>
                  <a:lnTo>
                    <a:pt x="41" y="8"/>
                  </a:lnTo>
                  <a:lnTo>
                    <a:pt x="42" y="6"/>
                  </a:lnTo>
                  <a:lnTo>
                    <a:pt x="42" y="5"/>
                  </a:lnTo>
                  <a:lnTo>
                    <a:pt x="42" y="3"/>
                  </a:lnTo>
                  <a:lnTo>
                    <a:pt x="41" y="2"/>
                  </a:lnTo>
                  <a:lnTo>
                    <a:pt x="39" y="1"/>
                  </a:lnTo>
                  <a:lnTo>
                    <a:pt x="38" y="0"/>
                  </a:lnTo>
                  <a:lnTo>
                    <a:pt x="35" y="1"/>
                  </a:lnTo>
                  <a:lnTo>
                    <a:pt x="33" y="2"/>
                  </a:lnTo>
                  <a:lnTo>
                    <a:pt x="3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1" name="Freeform 331"/>
            <p:cNvSpPr/>
            <p:nvPr/>
          </p:nvSpPr>
          <p:spPr bwMode="auto">
            <a:xfrm>
              <a:off x="6511926" y="3560763"/>
              <a:ext cx="42863" cy="46038"/>
            </a:xfrm>
            <a:custGeom>
              <a:avLst/>
              <a:gdLst/>
              <a:ahLst/>
              <a:cxnLst>
                <a:cxn ang="0">
                  <a:pos x="71" y="2"/>
                </a:cxn>
                <a:cxn ang="0">
                  <a:pos x="71" y="2"/>
                </a:cxn>
                <a:cxn ang="0">
                  <a:pos x="55" y="19"/>
                </a:cxn>
                <a:cxn ang="0">
                  <a:pos x="39" y="38"/>
                </a:cxn>
                <a:cxn ang="0">
                  <a:pos x="39" y="38"/>
                </a:cxn>
                <a:cxn ang="0">
                  <a:pos x="34" y="43"/>
                </a:cxn>
                <a:cxn ang="0">
                  <a:pos x="29" y="49"/>
                </a:cxn>
                <a:cxn ang="0">
                  <a:pos x="18" y="58"/>
                </a:cxn>
                <a:cxn ang="0">
                  <a:pos x="9" y="67"/>
                </a:cxn>
                <a:cxn ang="0">
                  <a:pos x="5" y="72"/>
                </a:cxn>
                <a:cxn ang="0">
                  <a:pos x="1" y="79"/>
                </a:cxn>
                <a:cxn ang="0">
                  <a:pos x="1" y="79"/>
                </a:cxn>
                <a:cxn ang="0">
                  <a:pos x="0" y="81"/>
                </a:cxn>
                <a:cxn ang="0">
                  <a:pos x="0" y="83"/>
                </a:cxn>
                <a:cxn ang="0">
                  <a:pos x="1" y="84"/>
                </a:cxn>
                <a:cxn ang="0">
                  <a:pos x="3" y="85"/>
                </a:cxn>
                <a:cxn ang="0">
                  <a:pos x="4" y="86"/>
                </a:cxn>
                <a:cxn ang="0">
                  <a:pos x="6" y="86"/>
                </a:cxn>
                <a:cxn ang="0">
                  <a:pos x="7" y="85"/>
                </a:cxn>
                <a:cxn ang="0">
                  <a:pos x="9" y="84"/>
                </a:cxn>
                <a:cxn ang="0">
                  <a:pos x="9" y="84"/>
                </a:cxn>
                <a:cxn ang="0">
                  <a:pos x="13" y="76"/>
                </a:cxn>
                <a:cxn ang="0">
                  <a:pos x="18" y="70"/>
                </a:cxn>
                <a:cxn ang="0">
                  <a:pos x="24" y="64"/>
                </a:cxn>
                <a:cxn ang="0">
                  <a:pos x="31" y="59"/>
                </a:cxn>
                <a:cxn ang="0">
                  <a:pos x="31" y="59"/>
                </a:cxn>
                <a:cxn ang="0">
                  <a:pos x="38" y="54"/>
                </a:cxn>
                <a:cxn ang="0">
                  <a:pos x="40" y="51"/>
                </a:cxn>
                <a:cxn ang="0">
                  <a:pos x="43" y="47"/>
                </a:cxn>
                <a:cxn ang="0">
                  <a:pos x="43" y="47"/>
                </a:cxn>
                <a:cxn ang="0">
                  <a:pos x="52" y="37"/>
                </a:cxn>
                <a:cxn ang="0">
                  <a:pos x="60" y="27"/>
                </a:cxn>
                <a:cxn ang="0">
                  <a:pos x="78" y="8"/>
                </a:cxn>
                <a:cxn ang="0">
                  <a:pos x="78" y="8"/>
                </a:cxn>
                <a:cxn ang="0">
                  <a:pos x="79" y="7"/>
                </a:cxn>
                <a:cxn ang="0">
                  <a:pos x="80" y="5"/>
                </a:cxn>
                <a:cxn ang="0">
                  <a:pos x="79" y="3"/>
                </a:cxn>
                <a:cxn ang="0">
                  <a:pos x="78" y="2"/>
                </a:cxn>
                <a:cxn ang="0">
                  <a:pos x="77" y="1"/>
                </a:cxn>
                <a:cxn ang="0">
                  <a:pos x="74" y="0"/>
                </a:cxn>
                <a:cxn ang="0">
                  <a:pos x="73" y="1"/>
                </a:cxn>
                <a:cxn ang="0">
                  <a:pos x="71" y="2"/>
                </a:cxn>
                <a:cxn ang="0">
                  <a:pos x="71" y="2"/>
                </a:cxn>
              </a:cxnLst>
              <a:rect l="0" t="0" r="r" b="b"/>
              <a:pathLst>
                <a:path w="80" h="86">
                  <a:moveTo>
                    <a:pt x="71" y="2"/>
                  </a:moveTo>
                  <a:lnTo>
                    <a:pt x="71" y="2"/>
                  </a:lnTo>
                  <a:lnTo>
                    <a:pt x="55" y="19"/>
                  </a:lnTo>
                  <a:lnTo>
                    <a:pt x="39" y="38"/>
                  </a:lnTo>
                  <a:lnTo>
                    <a:pt x="39" y="38"/>
                  </a:lnTo>
                  <a:lnTo>
                    <a:pt x="34" y="43"/>
                  </a:lnTo>
                  <a:lnTo>
                    <a:pt x="29" y="49"/>
                  </a:lnTo>
                  <a:lnTo>
                    <a:pt x="18" y="58"/>
                  </a:lnTo>
                  <a:lnTo>
                    <a:pt x="9" y="67"/>
                  </a:lnTo>
                  <a:lnTo>
                    <a:pt x="5" y="72"/>
                  </a:lnTo>
                  <a:lnTo>
                    <a:pt x="1" y="79"/>
                  </a:lnTo>
                  <a:lnTo>
                    <a:pt x="1" y="79"/>
                  </a:lnTo>
                  <a:lnTo>
                    <a:pt x="0" y="81"/>
                  </a:lnTo>
                  <a:lnTo>
                    <a:pt x="0" y="83"/>
                  </a:lnTo>
                  <a:lnTo>
                    <a:pt x="1" y="84"/>
                  </a:lnTo>
                  <a:lnTo>
                    <a:pt x="3" y="85"/>
                  </a:lnTo>
                  <a:lnTo>
                    <a:pt x="4" y="86"/>
                  </a:lnTo>
                  <a:lnTo>
                    <a:pt x="6" y="86"/>
                  </a:lnTo>
                  <a:lnTo>
                    <a:pt x="7" y="85"/>
                  </a:lnTo>
                  <a:lnTo>
                    <a:pt x="9" y="84"/>
                  </a:lnTo>
                  <a:lnTo>
                    <a:pt x="9" y="84"/>
                  </a:lnTo>
                  <a:lnTo>
                    <a:pt x="13" y="76"/>
                  </a:lnTo>
                  <a:lnTo>
                    <a:pt x="18" y="70"/>
                  </a:lnTo>
                  <a:lnTo>
                    <a:pt x="24" y="64"/>
                  </a:lnTo>
                  <a:lnTo>
                    <a:pt x="31" y="59"/>
                  </a:lnTo>
                  <a:lnTo>
                    <a:pt x="31" y="59"/>
                  </a:lnTo>
                  <a:lnTo>
                    <a:pt x="38" y="54"/>
                  </a:lnTo>
                  <a:lnTo>
                    <a:pt x="40" y="51"/>
                  </a:lnTo>
                  <a:lnTo>
                    <a:pt x="43" y="47"/>
                  </a:lnTo>
                  <a:lnTo>
                    <a:pt x="43" y="47"/>
                  </a:lnTo>
                  <a:lnTo>
                    <a:pt x="52" y="37"/>
                  </a:lnTo>
                  <a:lnTo>
                    <a:pt x="60" y="27"/>
                  </a:lnTo>
                  <a:lnTo>
                    <a:pt x="78" y="8"/>
                  </a:lnTo>
                  <a:lnTo>
                    <a:pt x="78" y="8"/>
                  </a:lnTo>
                  <a:lnTo>
                    <a:pt x="79" y="7"/>
                  </a:lnTo>
                  <a:lnTo>
                    <a:pt x="80" y="5"/>
                  </a:lnTo>
                  <a:lnTo>
                    <a:pt x="79" y="3"/>
                  </a:lnTo>
                  <a:lnTo>
                    <a:pt x="78" y="2"/>
                  </a:lnTo>
                  <a:lnTo>
                    <a:pt x="77" y="1"/>
                  </a:lnTo>
                  <a:lnTo>
                    <a:pt x="74" y="0"/>
                  </a:lnTo>
                  <a:lnTo>
                    <a:pt x="73" y="1"/>
                  </a:lnTo>
                  <a:lnTo>
                    <a:pt x="71" y="2"/>
                  </a:lnTo>
                  <a:lnTo>
                    <a:pt x="71"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2" name="Freeform 332"/>
            <p:cNvSpPr/>
            <p:nvPr/>
          </p:nvSpPr>
          <p:spPr bwMode="auto">
            <a:xfrm>
              <a:off x="6532563" y="3602038"/>
              <a:ext cx="25400" cy="28575"/>
            </a:xfrm>
            <a:custGeom>
              <a:avLst/>
              <a:gdLst/>
              <a:ahLst/>
              <a:cxnLst>
                <a:cxn ang="0">
                  <a:pos x="39" y="4"/>
                </a:cxn>
                <a:cxn ang="0">
                  <a:pos x="39" y="4"/>
                </a:cxn>
                <a:cxn ang="0">
                  <a:pos x="35" y="11"/>
                </a:cxn>
                <a:cxn ang="0">
                  <a:pos x="31" y="16"/>
                </a:cxn>
                <a:cxn ang="0">
                  <a:pos x="26" y="21"/>
                </a:cxn>
                <a:cxn ang="0">
                  <a:pos x="21" y="26"/>
                </a:cxn>
                <a:cxn ang="0">
                  <a:pos x="9" y="36"/>
                </a:cxn>
                <a:cxn ang="0">
                  <a:pos x="4" y="41"/>
                </a:cxn>
                <a:cxn ang="0">
                  <a:pos x="1" y="47"/>
                </a:cxn>
                <a:cxn ang="0">
                  <a:pos x="1" y="47"/>
                </a:cxn>
                <a:cxn ang="0">
                  <a:pos x="0" y="49"/>
                </a:cxn>
                <a:cxn ang="0">
                  <a:pos x="0" y="51"/>
                </a:cxn>
                <a:cxn ang="0">
                  <a:pos x="1" y="52"/>
                </a:cxn>
                <a:cxn ang="0">
                  <a:pos x="2" y="53"/>
                </a:cxn>
                <a:cxn ang="0">
                  <a:pos x="4" y="54"/>
                </a:cxn>
                <a:cxn ang="0">
                  <a:pos x="6" y="54"/>
                </a:cxn>
                <a:cxn ang="0">
                  <a:pos x="7" y="53"/>
                </a:cxn>
                <a:cxn ang="0">
                  <a:pos x="8" y="52"/>
                </a:cxn>
                <a:cxn ang="0">
                  <a:pos x="8" y="52"/>
                </a:cxn>
                <a:cxn ang="0">
                  <a:pos x="14" y="46"/>
                </a:cxn>
                <a:cxn ang="0">
                  <a:pos x="19" y="41"/>
                </a:cxn>
                <a:cxn ang="0">
                  <a:pos x="30" y="31"/>
                </a:cxn>
                <a:cxn ang="0">
                  <a:pos x="30" y="31"/>
                </a:cxn>
                <a:cxn ang="0">
                  <a:pos x="35" y="25"/>
                </a:cxn>
                <a:cxn ang="0">
                  <a:pos x="41" y="19"/>
                </a:cxn>
                <a:cxn ang="0">
                  <a:pos x="45" y="13"/>
                </a:cxn>
                <a:cxn ang="0">
                  <a:pos x="48" y="7"/>
                </a:cxn>
                <a:cxn ang="0">
                  <a:pos x="48" y="7"/>
                </a:cxn>
                <a:cxn ang="0">
                  <a:pos x="48" y="5"/>
                </a:cxn>
                <a:cxn ang="0">
                  <a:pos x="47" y="3"/>
                </a:cxn>
                <a:cxn ang="0">
                  <a:pos x="46" y="2"/>
                </a:cxn>
                <a:cxn ang="0">
                  <a:pos x="45" y="0"/>
                </a:cxn>
                <a:cxn ang="0">
                  <a:pos x="41" y="2"/>
                </a:cxn>
                <a:cxn ang="0">
                  <a:pos x="40" y="3"/>
                </a:cxn>
                <a:cxn ang="0">
                  <a:pos x="39" y="4"/>
                </a:cxn>
                <a:cxn ang="0">
                  <a:pos x="39" y="4"/>
                </a:cxn>
              </a:cxnLst>
              <a:rect l="0" t="0" r="r" b="b"/>
              <a:pathLst>
                <a:path w="48" h="54">
                  <a:moveTo>
                    <a:pt x="39" y="4"/>
                  </a:moveTo>
                  <a:lnTo>
                    <a:pt x="39" y="4"/>
                  </a:lnTo>
                  <a:lnTo>
                    <a:pt x="35" y="11"/>
                  </a:lnTo>
                  <a:lnTo>
                    <a:pt x="31" y="16"/>
                  </a:lnTo>
                  <a:lnTo>
                    <a:pt x="26" y="21"/>
                  </a:lnTo>
                  <a:lnTo>
                    <a:pt x="21" y="26"/>
                  </a:lnTo>
                  <a:lnTo>
                    <a:pt x="9" y="36"/>
                  </a:lnTo>
                  <a:lnTo>
                    <a:pt x="4" y="41"/>
                  </a:lnTo>
                  <a:lnTo>
                    <a:pt x="1" y="47"/>
                  </a:lnTo>
                  <a:lnTo>
                    <a:pt x="1" y="47"/>
                  </a:lnTo>
                  <a:lnTo>
                    <a:pt x="0" y="49"/>
                  </a:lnTo>
                  <a:lnTo>
                    <a:pt x="0" y="51"/>
                  </a:lnTo>
                  <a:lnTo>
                    <a:pt x="1" y="52"/>
                  </a:lnTo>
                  <a:lnTo>
                    <a:pt x="2" y="53"/>
                  </a:lnTo>
                  <a:lnTo>
                    <a:pt x="4" y="54"/>
                  </a:lnTo>
                  <a:lnTo>
                    <a:pt x="6" y="54"/>
                  </a:lnTo>
                  <a:lnTo>
                    <a:pt x="7" y="53"/>
                  </a:lnTo>
                  <a:lnTo>
                    <a:pt x="8" y="52"/>
                  </a:lnTo>
                  <a:lnTo>
                    <a:pt x="8" y="52"/>
                  </a:lnTo>
                  <a:lnTo>
                    <a:pt x="14" y="46"/>
                  </a:lnTo>
                  <a:lnTo>
                    <a:pt x="19" y="41"/>
                  </a:lnTo>
                  <a:lnTo>
                    <a:pt x="30" y="31"/>
                  </a:lnTo>
                  <a:lnTo>
                    <a:pt x="30" y="31"/>
                  </a:lnTo>
                  <a:lnTo>
                    <a:pt x="35" y="25"/>
                  </a:lnTo>
                  <a:lnTo>
                    <a:pt x="41" y="19"/>
                  </a:lnTo>
                  <a:lnTo>
                    <a:pt x="45" y="13"/>
                  </a:lnTo>
                  <a:lnTo>
                    <a:pt x="48" y="7"/>
                  </a:lnTo>
                  <a:lnTo>
                    <a:pt x="48" y="7"/>
                  </a:lnTo>
                  <a:lnTo>
                    <a:pt x="48" y="5"/>
                  </a:lnTo>
                  <a:lnTo>
                    <a:pt x="47" y="3"/>
                  </a:lnTo>
                  <a:lnTo>
                    <a:pt x="46" y="2"/>
                  </a:lnTo>
                  <a:lnTo>
                    <a:pt x="45" y="0"/>
                  </a:lnTo>
                  <a:lnTo>
                    <a:pt x="41" y="2"/>
                  </a:lnTo>
                  <a:lnTo>
                    <a:pt x="40" y="3"/>
                  </a:lnTo>
                  <a:lnTo>
                    <a:pt x="39" y="4"/>
                  </a:lnTo>
                  <a:lnTo>
                    <a:pt x="39"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3" name="Freeform 333"/>
            <p:cNvSpPr/>
            <p:nvPr/>
          </p:nvSpPr>
          <p:spPr bwMode="auto">
            <a:xfrm>
              <a:off x="6542088" y="3638551"/>
              <a:ext cx="28575" cy="39688"/>
            </a:xfrm>
            <a:custGeom>
              <a:avLst/>
              <a:gdLst/>
              <a:ahLst/>
              <a:cxnLst>
                <a:cxn ang="0">
                  <a:pos x="45" y="2"/>
                </a:cxn>
                <a:cxn ang="0">
                  <a:pos x="45" y="2"/>
                </a:cxn>
                <a:cxn ang="0">
                  <a:pos x="39" y="9"/>
                </a:cxn>
                <a:cxn ang="0">
                  <a:pos x="34" y="17"/>
                </a:cxn>
                <a:cxn ang="0">
                  <a:pos x="24" y="33"/>
                </a:cxn>
                <a:cxn ang="0">
                  <a:pos x="13" y="50"/>
                </a:cxn>
                <a:cxn ang="0">
                  <a:pos x="8" y="58"/>
                </a:cxn>
                <a:cxn ang="0">
                  <a:pos x="2" y="65"/>
                </a:cxn>
                <a:cxn ang="0">
                  <a:pos x="2" y="65"/>
                </a:cxn>
                <a:cxn ang="0">
                  <a:pos x="1" y="66"/>
                </a:cxn>
                <a:cxn ang="0">
                  <a:pos x="0" y="68"/>
                </a:cxn>
                <a:cxn ang="0">
                  <a:pos x="1" y="70"/>
                </a:cxn>
                <a:cxn ang="0">
                  <a:pos x="2" y="71"/>
                </a:cxn>
                <a:cxn ang="0">
                  <a:pos x="3" y="72"/>
                </a:cxn>
                <a:cxn ang="0">
                  <a:pos x="5" y="74"/>
                </a:cxn>
                <a:cxn ang="0">
                  <a:pos x="6" y="72"/>
                </a:cxn>
                <a:cxn ang="0">
                  <a:pos x="8" y="71"/>
                </a:cxn>
                <a:cxn ang="0">
                  <a:pos x="8" y="71"/>
                </a:cxn>
                <a:cxn ang="0">
                  <a:pos x="14" y="64"/>
                </a:cxn>
                <a:cxn ang="0">
                  <a:pos x="21" y="57"/>
                </a:cxn>
                <a:cxn ang="0">
                  <a:pos x="31" y="40"/>
                </a:cxn>
                <a:cxn ang="0">
                  <a:pos x="40" y="24"/>
                </a:cxn>
                <a:cxn ang="0">
                  <a:pos x="46" y="15"/>
                </a:cxn>
                <a:cxn ang="0">
                  <a:pos x="53" y="8"/>
                </a:cxn>
                <a:cxn ang="0">
                  <a:pos x="53" y="8"/>
                </a:cxn>
                <a:cxn ang="0">
                  <a:pos x="54" y="6"/>
                </a:cxn>
                <a:cxn ang="0">
                  <a:pos x="54" y="5"/>
                </a:cxn>
                <a:cxn ang="0">
                  <a:pos x="54" y="3"/>
                </a:cxn>
                <a:cxn ang="0">
                  <a:pos x="53" y="2"/>
                </a:cxn>
                <a:cxn ang="0">
                  <a:pos x="51" y="1"/>
                </a:cxn>
                <a:cxn ang="0">
                  <a:pos x="50" y="0"/>
                </a:cxn>
                <a:cxn ang="0">
                  <a:pos x="47" y="0"/>
                </a:cxn>
                <a:cxn ang="0">
                  <a:pos x="45" y="2"/>
                </a:cxn>
                <a:cxn ang="0">
                  <a:pos x="45" y="2"/>
                </a:cxn>
              </a:cxnLst>
              <a:rect l="0" t="0" r="r" b="b"/>
              <a:pathLst>
                <a:path w="54" h="74">
                  <a:moveTo>
                    <a:pt x="45" y="2"/>
                  </a:moveTo>
                  <a:lnTo>
                    <a:pt x="45" y="2"/>
                  </a:lnTo>
                  <a:lnTo>
                    <a:pt x="39" y="9"/>
                  </a:lnTo>
                  <a:lnTo>
                    <a:pt x="34" y="17"/>
                  </a:lnTo>
                  <a:lnTo>
                    <a:pt x="24" y="33"/>
                  </a:lnTo>
                  <a:lnTo>
                    <a:pt x="13" y="50"/>
                  </a:lnTo>
                  <a:lnTo>
                    <a:pt x="8" y="58"/>
                  </a:lnTo>
                  <a:lnTo>
                    <a:pt x="2" y="65"/>
                  </a:lnTo>
                  <a:lnTo>
                    <a:pt x="2" y="65"/>
                  </a:lnTo>
                  <a:lnTo>
                    <a:pt x="1" y="66"/>
                  </a:lnTo>
                  <a:lnTo>
                    <a:pt x="0" y="68"/>
                  </a:lnTo>
                  <a:lnTo>
                    <a:pt x="1" y="70"/>
                  </a:lnTo>
                  <a:lnTo>
                    <a:pt x="2" y="71"/>
                  </a:lnTo>
                  <a:lnTo>
                    <a:pt x="3" y="72"/>
                  </a:lnTo>
                  <a:lnTo>
                    <a:pt x="5" y="74"/>
                  </a:lnTo>
                  <a:lnTo>
                    <a:pt x="6" y="72"/>
                  </a:lnTo>
                  <a:lnTo>
                    <a:pt x="8" y="71"/>
                  </a:lnTo>
                  <a:lnTo>
                    <a:pt x="8" y="71"/>
                  </a:lnTo>
                  <a:lnTo>
                    <a:pt x="14" y="64"/>
                  </a:lnTo>
                  <a:lnTo>
                    <a:pt x="21" y="57"/>
                  </a:lnTo>
                  <a:lnTo>
                    <a:pt x="31" y="40"/>
                  </a:lnTo>
                  <a:lnTo>
                    <a:pt x="40" y="24"/>
                  </a:lnTo>
                  <a:lnTo>
                    <a:pt x="46" y="15"/>
                  </a:lnTo>
                  <a:lnTo>
                    <a:pt x="53" y="8"/>
                  </a:lnTo>
                  <a:lnTo>
                    <a:pt x="53" y="8"/>
                  </a:lnTo>
                  <a:lnTo>
                    <a:pt x="54" y="6"/>
                  </a:lnTo>
                  <a:lnTo>
                    <a:pt x="54" y="5"/>
                  </a:lnTo>
                  <a:lnTo>
                    <a:pt x="54" y="3"/>
                  </a:lnTo>
                  <a:lnTo>
                    <a:pt x="53" y="2"/>
                  </a:lnTo>
                  <a:lnTo>
                    <a:pt x="51" y="1"/>
                  </a:lnTo>
                  <a:lnTo>
                    <a:pt x="50" y="0"/>
                  </a:lnTo>
                  <a:lnTo>
                    <a:pt x="47" y="0"/>
                  </a:lnTo>
                  <a:lnTo>
                    <a:pt x="45" y="2"/>
                  </a:lnTo>
                  <a:lnTo>
                    <a:pt x="4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4" name="Freeform 334"/>
            <p:cNvSpPr/>
            <p:nvPr/>
          </p:nvSpPr>
          <p:spPr bwMode="auto">
            <a:xfrm>
              <a:off x="6804026" y="3252788"/>
              <a:ext cx="34925" cy="28575"/>
            </a:xfrm>
            <a:custGeom>
              <a:avLst/>
              <a:gdLst/>
              <a:ahLst/>
              <a:cxnLst>
                <a:cxn ang="0">
                  <a:pos x="60" y="1"/>
                </a:cxn>
                <a:cxn ang="0">
                  <a:pos x="60" y="1"/>
                </a:cxn>
                <a:cxn ang="0">
                  <a:pos x="53" y="4"/>
                </a:cxn>
                <a:cxn ang="0">
                  <a:pos x="46" y="9"/>
                </a:cxn>
                <a:cxn ang="0">
                  <a:pos x="40" y="13"/>
                </a:cxn>
                <a:cxn ang="0">
                  <a:pos x="32" y="18"/>
                </a:cxn>
                <a:cxn ang="0">
                  <a:pos x="32" y="18"/>
                </a:cxn>
                <a:cxn ang="0">
                  <a:pos x="26" y="23"/>
                </a:cxn>
                <a:cxn ang="0">
                  <a:pos x="20" y="27"/>
                </a:cxn>
                <a:cxn ang="0">
                  <a:pos x="20" y="27"/>
                </a:cxn>
                <a:cxn ang="0">
                  <a:pos x="1" y="47"/>
                </a:cxn>
                <a:cxn ang="0">
                  <a:pos x="1" y="47"/>
                </a:cxn>
                <a:cxn ang="0">
                  <a:pos x="0" y="48"/>
                </a:cxn>
                <a:cxn ang="0">
                  <a:pos x="0" y="50"/>
                </a:cxn>
                <a:cxn ang="0">
                  <a:pos x="0" y="52"/>
                </a:cxn>
                <a:cxn ang="0">
                  <a:pos x="1" y="53"/>
                </a:cxn>
                <a:cxn ang="0">
                  <a:pos x="2" y="54"/>
                </a:cxn>
                <a:cxn ang="0">
                  <a:pos x="4" y="54"/>
                </a:cxn>
                <a:cxn ang="0">
                  <a:pos x="6" y="54"/>
                </a:cxn>
                <a:cxn ang="0">
                  <a:pos x="7" y="53"/>
                </a:cxn>
                <a:cxn ang="0">
                  <a:pos x="7" y="53"/>
                </a:cxn>
                <a:cxn ang="0">
                  <a:pos x="21" y="41"/>
                </a:cxn>
                <a:cxn ang="0">
                  <a:pos x="35" y="28"/>
                </a:cxn>
                <a:cxn ang="0">
                  <a:pos x="35" y="28"/>
                </a:cxn>
                <a:cxn ang="0">
                  <a:pos x="49" y="18"/>
                </a:cxn>
                <a:cxn ang="0">
                  <a:pos x="55" y="14"/>
                </a:cxn>
                <a:cxn ang="0">
                  <a:pos x="63" y="10"/>
                </a:cxn>
                <a:cxn ang="0">
                  <a:pos x="63" y="10"/>
                </a:cxn>
                <a:cxn ang="0">
                  <a:pos x="64" y="9"/>
                </a:cxn>
                <a:cxn ang="0">
                  <a:pos x="66" y="8"/>
                </a:cxn>
                <a:cxn ang="0">
                  <a:pos x="66" y="3"/>
                </a:cxn>
                <a:cxn ang="0">
                  <a:pos x="66" y="2"/>
                </a:cxn>
                <a:cxn ang="0">
                  <a:pos x="64" y="1"/>
                </a:cxn>
                <a:cxn ang="0">
                  <a:pos x="62" y="0"/>
                </a:cxn>
                <a:cxn ang="0">
                  <a:pos x="60" y="1"/>
                </a:cxn>
                <a:cxn ang="0">
                  <a:pos x="60" y="1"/>
                </a:cxn>
              </a:cxnLst>
              <a:rect l="0" t="0" r="r" b="b"/>
              <a:pathLst>
                <a:path w="66" h="54">
                  <a:moveTo>
                    <a:pt x="60" y="1"/>
                  </a:moveTo>
                  <a:lnTo>
                    <a:pt x="60" y="1"/>
                  </a:lnTo>
                  <a:lnTo>
                    <a:pt x="53" y="4"/>
                  </a:lnTo>
                  <a:lnTo>
                    <a:pt x="46" y="9"/>
                  </a:lnTo>
                  <a:lnTo>
                    <a:pt x="40" y="13"/>
                  </a:lnTo>
                  <a:lnTo>
                    <a:pt x="32" y="18"/>
                  </a:lnTo>
                  <a:lnTo>
                    <a:pt x="32" y="18"/>
                  </a:lnTo>
                  <a:lnTo>
                    <a:pt x="26" y="23"/>
                  </a:lnTo>
                  <a:lnTo>
                    <a:pt x="20" y="27"/>
                  </a:lnTo>
                  <a:lnTo>
                    <a:pt x="20" y="27"/>
                  </a:lnTo>
                  <a:lnTo>
                    <a:pt x="1" y="47"/>
                  </a:lnTo>
                  <a:lnTo>
                    <a:pt x="1" y="47"/>
                  </a:lnTo>
                  <a:lnTo>
                    <a:pt x="0" y="48"/>
                  </a:lnTo>
                  <a:lnTo>
                    <a:pt x="0" y="50"/>
                  </a:lnTo>
                  <a:lnTo>
                    <a:pt x="0" y="52"/>
                  </a:lnTo>
                  <a:lnTo>
                    <a:pt x="1" y="53"/>
                  </a:lnTo>
                  <a:lnTo>
                    <a:pt x="2" y="54"/>
                  </a:lnTo>
                  <a:lnTo>
                    <a:pt x="4" y="54"/>
                  </a:lnTo>
                  <a:lnTo>
                    <a:pt x="6" y="54"/>
                  </a:lnTo>
                  <a:lnTo>
                    <a:pt x="7" y="53"/>
                  </a:lnTo>
                  <a:lnTo>
                    <a:pt x="7" y="53"/>
                  </a:lnTo>
                  <a:lnTo>
                    <a:pt x="21" y="41"/>
                  </a:lnTo>
                  <a:lnTo>
                    <a:pt x="35" y="28"/>
                  </a:lnTo>
                  <a:lnTo>
                    <a:pt x="35" y="28"/>
                  </a:lnTo>
                  <a:lnTo>
                    <a:pt x="49" y="18"/>
                  </a:lnTo>
                  <a:lnTo>
                    <a:pt x="55" y="14"/>
                  </a:lnTo>
                  <a:lnTo>
                    <a:pt x="63" y="10"/>
                  </a:lnTo>
                  <a:lnTo>
                    <a:pt x="63" y="10"/>
                  </a:lnTo>
                  <a:lnTo>
                    <a:pt x="64" y="9"/>
                  </a:lnTo>
                  <a:lnTo>
                    <a:pt x="66" y="8"/>
                  </a:lnTo>
                  <a:lnTo>
                    <a:pt x="66" y="3"/>
                  </a:lnTo>
                  <a:lnTo>
                    <a:pt x="66" y="2"/>
                  </a:lnTo>
                  <a:lnTo>
                    <a:pt x="64" y="1"/>
                  </a:lnTo>
                  <a:lnTo>
                    <a:pt x="62" y="0"/>
                  </a:lnTo>
                  <a:lnTo>
                    <a:pt x="60" y="1"/>
                  </a:lnTo>
                  <a:lnTo>
                    <a:pt x="6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5" name="Freeform 335"/>
            <p:cNvSpPr/>
            <p:nvPr/>
          </p:nvSpPr>
          <p:spPr bwMode="auto">
            <a:xfrm>
              <a:off x="6824663" y="3282951"/>
              <a:ext cx="23813" cy="28575"/>
            </a:xfrm>
            <a:custGeom>
              <a:avLst/>
              <a:gdLst/>
              <a:ahLst/>
              <a:cxnLst>
                <a:cxn ang="0">
                  <a:pos x="39" y="2"/>
                </a:cxn>
                <a:cxn ang="0">
                  <a:pos x="39" y="2"/>
                </a:cxn>
                <a:cxn ang="0">
                  <a:pos x="30" y="13"/>
                </a:cxn>
                <a:cxn ang="0">
                  <a:pos x="20" y="24"/>
                </a:cxn>
                <a:cxn ang="0">
                  <a:pos x="11" y="36"/>
                </a:cxn>
                <a:cxn ang="0">
                  <a:pos x="2" y="47"/>
                </a:cxn>
                <a:cxn ang="0">
                  <a:pos x="2" y="47"/>
                </a:cxn>
                <a:cxn ang="0">
                  <a:pos x="1" y="48"/>
                </a:cxn>
                <a:cxn ang="0">
                  <a:pos x="0" y="50"/>
                </a:cxn>
                <a:cxn ang="0">
                  <a:pos x="1" y="52"/>
                </a:cxn>
                <a:cxn ang="0">
                  <a:pos x="2" y="53"/>
                </a:cxn>
                <a:cxn ang="0">
                  <a:pos x="3" y="54"/>
                </a:cxn>
                <a:cxn ang="0">
                  <a:pos x="5" y="55"/>
                </a:cxn>
                <a:cxn ang="0">
                  <a:pos x="7" y="54"/>
                </a:cxn>
                <a:cxn ang="0">
                  <a:pos x="8" y="53"/>
                </a:cxn>
                <a:cxn ang="0">
                  <a:pos x="8" y="53"/>
                </a:cxn>
                <a:cxn ang="0">
                  <a:pos x="18" y="43"/>
                </a:cxn>
                <a:cxn ang="0">
                  <a:pos x="28" y="31"/>
                </a:cxn>
                <a:cxn ang="0">
                  <a:pos x="36" y="20"/>
                </a:cxn>
                <a:cxn ang="0">
                  <a:pos x="46" y="9"/>
                </a:cxn>
                <a:cxn ang="0">
                  <a:pos x="46" y="9"/>
                </a:cxn>
                <a:cxn ang="0">
                  <a:pos x="47" y="8"/>
                </a:cxn>
                <a:cxn ang="0">
                  <a:pos x="47" y="5"/>
                </a:cxn>
                <a:cxn ang="0">
                  <a:pos x="47" y="3"/>
                </a:cxn>
                <a:cxn ang="0">
                  <a:pos x="46" y="2"/>
                </a:cxn>
                <a:cxn ang="0">
                  <a:pos x="44" y="1"/>
                </a:cxn>
                <a:cxn ang="0">
                  <a:pos x="43" y="0"/>
                </a:cxn>
                <a:cxn ang="0">
                  <a:pos x="41" y="1"/>
                </a:cxn>
                <a:cxn ang="0">
                  <a:pos x="39" y="2"/>
                </a:cxn>
                <a:cxn ang="0">
                  <a:pos x="39" y="2"/>
                </a:cxn>
              </a:cxnLst>
              <a:rect l="0" t="0" r="r" b="b"/>
              <a:pathLst>
                <a:path w="47" h="55">
                  <a:moveTo>
                    <a:pt x="39" y="2"/>
                  </a:moveTo>
                  <a:lnTo>
                    <a:pt x="39" y="2"/>
                  </a:lnTo>
                  <a:lnTo>
                    <a:pt x="30" y="13"/>
                  </a:lnTo>
                  <a:lnTo>
                    <a:pt x="20" y="24"/>
                  </a:lnTo>
                  <a:lnTo>
                    <a:pt x="11" y="36"/>
                  </a:lnTo>
                  <a:lnTo>
                    <a:pt x="2" y="47"/>
                  </a:lnTo>
                  <a:lnTo>
                    <a:pt x="2" y="47"/>
                  </a:lnTo>
                  <a:lnTo>
                    <a:pt x="1" y="48"/>
                  </a:lnTo>
                  <a:lnTo>
                    <a:pt x="0" y="50"/>
                  </a:lnTo>
                  <a:lnTo>
                    <a:pt x="1" y="52"/>
                  </a:lnTo>
                  <a:lnTo>
                    <a:pt x="2" y="53"/>
                  </a:lnTo>
                  <a:lnTo>
                    <a:pt x="3" y="54"/>
                  </a:lnTo>
                  <a:lnTo>
                    <a:pt x="5" y="55"/>
                  </a:lnTo>
                  <a:lnTo>
                    <a:pt x="7" y="54"/>
                  </a:lnTo>
                  <a:lnTo>
                    <a:pt x="8" y="53"/>
                  </a:lnTo>
                  <a:lnTo>
                    <a:pt x="8" y="53"/>
                  </a:lnTo>
                  <a:lnTo>
                    <a:pt x="18" y="43"/>
                  </a:lnTo>
                  <a:lnTo>
                    <a:pt x="28" y="31"/>
                  </a:lnTo>
                  <a:lnTo>
                    <a:pt x="36" y="20"/>
                  </a:lnTo>
                  <a:lnTo>
                    <a:pt x="46" y="9"/>
                  </a:lnTo>
                  <a:lnTo>
                    <a:pt x="46" y="9"/>
                  </a:lnTo>
                  <a:lnTo>
                    <a:pt x="47" y="8"/>
                  </a:lnTo>
                  <a:lnTo>
                    <a:pt x="47" y="5"/>
                  </a:lnTo>
                  <a:lnTo>
                    <a:pt x="47" y="3"/>
                  </a:lnTo>
                  <a:lnTo>
                    <a:pt x="46" y="2"/>
                  </a:lnTo>
                  <a:lnTo>
                    <a:pt x="44" y="1"/>
                  </a:lnTo>
                  <a:lnTo>
                    <a:pt x="43" y="0"/>
                  </a:lnTo>
                  <a:lnTo>
                    <a:pt x="41" y="1"/>
                  </a:lnTo>
                  <a:lnTo>
                    <a:pt x="39" y="2"/>
                  </a:lnTo>
                  <a:lnTo>
                    <a:pt x="3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6" name="Freeform 336"/>
            <p:cNvSpPr/>
            <p:nvPr/>
          </p:nvSpPr>
          <p:spPr bwMode="auto">
            <a:xfrm>
              <a:off x="6746876" y="3535363"/>
              <a:ext cx="41275" cy="41275"/>
            </a:xfrm>
            <a:custGeom>
              <a:avLst/>
              <a:gdLst/>
              <a:ahLst/>
              <a:cxnLst>
                <a:cxn ang="0">
                  <a:pos x="72" y="1"/>
                </a:cxn>
                <a:cxn ang="0">
                  <a:pos x="72" y="1"/>
                </a:cxn>
                <a:cxn ang="0">
                  <a:pos x="54" y="18"/>
                </a:cxn>
                <a:cxn ang="0">
                  <a:pos x="36" y="35"/>
                </a:cxn>
                <a:cxn ang="0">
                  <a:pos x="18" y="53"/>
                </a:cxn>
                <a:cxn ang="0">
                  <a:pos x="10" y="62"/>
                </a:cxn>
                <a:cxn ang="0">
                  <a:pos x="1" y="72"/>
                </a:cxn>
                <a:cxn ang="0">
                  <a:pos x="1" y="72"/>
                </a:cxn>
                <a:cxn ang="0">
                  <a:pos x="0" y="74"/>
                </a:cxn>
                <a:cxn ang="0">
                  <a:pos x="0" y="75"/>
                </a:cxn>
                <a:cxn ang="0">
                  <a:pos x="1" y="77"/>
                </a:cxn>
                <a:cxn ang="0">
                  <a:pos x="2" y="78"/>
                </a:cxn>
                <a:cxn ang="0">
                  <a:pos x="7" y="79"/>
                </a:cxn>
                <a:cxn ang="0">
                  <a:pos x="9" y="78"/>
                </a:cxn>
                <a:cxn ang="0">
                  <a:pos x="10" y="77"/>
                </a:cxn>
                <a:cxn ang="0">
                  <a:pos x="10" y="77"/>
                </a:cxn>
                <a:cxn ang="0">
                  <a:pos x="18" y="67"/>
                </a:cxn>
                <a:cxn ang="0">
                  <a:pos x="26" y="58"/>
                </a:cxn>
                <a:cxn ang="0">
                  <a:pos x="43" y="40"/>
                </a:cxn>
                <a:cxn ang="0">
                  <a:pos x="62" y="24"/>
                </a:cxn>
                <a:cxn ang="0">
                  <a:pos x="79" y="7"/>
                </a:cxn>
                <a:cxn ang="0">
                  <a:pos x="79" y="7"/>
                </a:cxn>
                <a:cxn ang="0">
                  <a:pos x="80" y="6"/>
                </a:cxn>
                <a:cxn ang="0">
                  <a:pos x="80" y="4"/>
                </a:cxn>
                <a:cxn ang="0">
                  <a:pos x="80" y="2"/>
                </a:cxn>
                <a:cxn ang="0">
                  <a:pos x="79" y="1"/>
                </a:cxn>
                <a:cxn ang="0">
                  <a:pos x="77" y="0"/>
                </a:cxn>
                <a:cxn ang="0">
                  <a:pos x="76" y="0"/>
                </a:cxn>
                <a:cxn ang="0">
                  <a:pos x="74" y="0"/>
                </a:cxn>
                <a:cxn ang="0">
                  <a:pos x="72" y="1"/>
                </a:cxn>
                <a:cxn ang="0">
                  <a:pos x="72" y="1"/>
                </a:cxn>
              </a:cxnLst>
              <a:rect l="0" t="0" r="r" b="b"/>
              <a:pathLst>
                <a:path w="80" h="79">
                  <a:moveTo>
                    <a:pt x="72" y="1"/>
                  </a:moveTo>
                  <a:lnTo>
                    <a:pt x="72" y="1"/>
                  </a:lnTo>
                  <a:lnTo>
                    <a:pt x="54" y="18"/>
                  </a:lnTo>
                  <a:lnTo>
                    <a:pt x="36" y="35"/>
                  </a:lnTo>
                  <a:lnTo>
                    <a:pt x="18" y="53"/>
                  </a:lnTo>
                  <a:lnTo>
                    <a:pt x="10" y="62"/>
                  </a:lnTo>
                  <a:lnTo>
                    <a:pt x="1" y="72"/>
                  </a:lnTo>
                  <a:lnTo>
                    <a:pt x="1" y="72"/>
                  </a:lnTo>
                  <a:lnTo>
                    <a:pt x="0" y="74"/>
                  </a:lnTo>
                  <a:lnTo>
                    <a:pt x="0" y="75"/>
                  </a:lnTo>
                  <a:lnTo>
                    <a:pt x="1" y="77"/>
                  </a:lnTo>
                  <a:lnTo>
                    <a:pt x="2" y="78"/>
                  </a:lnTo>
                  <a:lnTo>
                    <a:pt x="7" y="79"/>
                  </a:lnTo>
                  <a:lnTo>
                    <a:pt x="9" y="78"/>
                  </a:lnTo>
                  <a:lnTo>
                    <a:pt x="10" y="77"/>
                  </a:lnTo>
                  <a:lnTo>
                    <a:pt x="10" y="77"/>
                  </a:lnTo>
                  <a:lnTo>
                    <a:pt x="18" y="67"/>
                  </a:lnTo>
                  <a:lnTo>
                    <a:pt x="26" y="58"/>
                  </a:lnTo>
                  <a:lnTo>
                    <a:pt x="43" y="40"/>
                  </a:lnTo>
                  <a:lnTo>
                    <a:pt x="62" y="24"/>
                  </a:lnTo>
                  <a:lnTo>
                    <a:pt x="79" y="7"/>
                  </a:lnTo>
                  <a:lnTo>
                    <a:pt x="79" y="7"/>
                  </a:lnTo>
                  <a:lnTo>
                    <a:pt x="80" y="6"/>
                  </a:lnTo>
                  <a:lnTo>
                    <a:pt x="80" y="4"/>
                  </a:lnTo>
                  <a:lnTo>
                    <a:pt x="80" y="2"/>
                  </a:lnTo>
                  <a:lnTo>
                    <a:pt x="79" y="1"/>
                  </a:lnTo>
                  <a:lnTo>
                    <a:pt x="77" y="0"/>
                  </a:lnTo>
                  <a:lnTo>
                    <a:pt x="76" y="0"/>
                  </a:lnTo>
                  <a:lnTo>
                    <a:pt x="74" y="0"/>
                  </a:lnTo>
                  <a:lnTo>
                    <a:pt x="72" y="1"/>
                  </a:lnTo>
                  <a:lnTo>
                    <a:pt x="7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7" name="Freeform 337"/>
            <p:cNvSpPr/>
            <p:nvPr/>
          </p:nvSpPr>
          <p:spPr bwMode="auto">
            <a:xfrm>
              <a:off x="6786563" y="3578226"/>
              <a:ext cx="25400" cy="25400"/>
            </a:xfrm>
            <a:custGeom>
              <a:avLst/>
              <a:gdLst/>
              <a:ahLst/>
              <a:cxnLst>
                <a:cxn ang="0">
                  <a:pos x="43" y="0"/>
                </a:cxn>
                <a:cxn ang="0">
                  <a:pos x="43" y="0"/>
                </a:cxn>
                <a:cxn ang="0">
                  <a:pos x="35" y="1"/>
                </a:cxn>
                <a:cxn ang="0">
                  <a:pos x="28" y="4"/>
                </a:cxn>
                <a:cxn ang="0">
                  <a:pos x="22" y="8"/>
                </a:cxn>
                <a:cxn ang="0">
                  <a:pos x="17" y="14"/>
                </a:cxn>
                <a:cxn ang="0">
                  <a:pos x="13" y="21"/>
                </a:cxn>
                <a:cxn ang="0">
                  <a:pos x="8" y="27"/>
                </a:cxn>
                <a:cxn ang="0">
                  <a:pos x="1" y="40"/>
                </a:cxn>
                <a:cxn ang="0">
                  <a:pos x="1" y="40"/>
                </a:cxn>
                <a:cxn ang="0">
                  <a:pos x="0" y="42"/>
                </a:cxn>
                <a:cxn ang="0">
                  <a:pos x="0" y="44"/>
                </a:cxn>
                <a:cxn ang="0">
                  <a:pos x="1" y="46"/>
                </a:cxn>
                <a:cxn ang="0">
                  <a:pos x="3" y="47"/>
                </a:cxn>
                <a:cxn ang="0">
                  <a:pos x="4" y="48"/>
                </a:cxn>
                <a:cxn ang="0">
                  <a:pos x="6" y="48"/>
                </a:cxn>
                <a:cxn ang="0">
                  <a:pos x="7" y="47"/>
                </a:cxn>
                <a:cxn ang="0">
                  <a:pos x="9" y="46"/>
                </a:cxn>
                <a:cxn ang="0">
                  <a:pos x="9" y="46"/>
                </a:cxn>
                <a:cxn ang="0">
                  <a:pos x="15" y="34"/>
                </a:cxn>
                <a:cxn ang="0">
                  <a:pos x="22" y="23"/>
                </a:cxn>
                <a:cxn ang="0">
                  <a:pos x="26" y="18"/>
                </a:cxn>
                <a:cxn ang="0">
                  <a:pos x="31" y="13"/>
                </a:cxn>
                <a:cxn ang="0">
                  <a:pos x="36" y="10"/>
                </a:cxn>
                <a:cxn ang="0">
                  <a:pos x="43" y="9"/>
                </a:cxn>
                <a:cxn ang="0">
                  <a:pos x="43" y="9"/>
                </a:cxn>
                <a:cxn ang="0">
                  <a:pos x="45" y="9"/>
                </a:cxn>
                <a:cxn ang="0">
                  <a:pos x="47" y="8"/>
                </a:cxn>
                <a:cxn ang="0">
                  <a:pos x="48" y="6"/>
                </a:cxn>
                <a:cxn ang="0">
                  <a:pos x="48" y="4"/>
                </a:cxn>
                <a:cxn ang="0">
                  <a:pos x="48" y="3"/>
                </a:cxn>
                <a:cxn ang="0">
                  <a:pos x="47" y="1"/>
                </a:cxn>
                <a:cxn ang="0">
                  <a:pos x="45" y="0"/>
                </a:cxn>
                <a:cxn ang="0">
                  <a:pos x="43" y="0"/>
                </a:cxn>
                <a:cxn ang="0">
                  <a:pos x="43" y="0"/>
                </a:cxn>
              </a:cxnLst>
              <a:rect l="0" t="0" r="r" b="b"/>
              <a:pathLst>
                <a:path w="48" h="48">
                  <a:moveTo>
                    <a:pt x="43" y="0"/>
                  </a:moveTo>
                  <a:lnTo>
                    <a:pt x="43" y="0"/>
                  </a:lnTo>
                  <a:lnTo>
                    <a:pt x="35" y="1"/>
                  </a:lnTo>
                  <a:lnTo>
                    <a:pt x="28" y="4"/>
                  </a:lnTo>
                  <a:lnTo>
                    <a:pt x="22" y="8"/>
                  </a:lnTo>
                  <a:lnTo>
                    <a:pt x="17" y="14"/>
                  </a:lnTo>
                  <a:lnTo>
                    <a:pt x="13" y="21"/>
                  </a:lnTo>
                  <a:lnTo>
                    <a:pt x="8" y="27"/>
                  </a:lnTo>
                  <a:lnTo>
                    <a:pt x="1" y="40"/>
                  </a:lnTo>
                  <a:lnTo>
                    <a:pt x="1" y="40"/>
                  </a:lnTo>
                  <a:lnTo>
                    <a:pt x="0" y="42"/>
                  </a:lnTo>
                  <a:lnTo>
                    <a:pt x="0" y="44"/>
                  </a:lnTo>
                  <a:lnTo>
                    <a:pt x="1" y="46"/>
                  </a:lnTo>
                  <a:lnTo>
                    <a:pt x="3" y="47"/>
                  </a:lnTo>
                  <a:lnTo>
                    <a:pt x="4" y="48"/>
                  </a:lnTo>
                  <a:lnTo>
                    <a:pt x="6" y="48"/>
                  </a:lnTo>
                  <a:lnTo>
                    <a:pt x="7" y="47"/>
                  </a:lnTo>
                  <a:lnTo>
                    <a:pt x="9" y="46"/>
                  </a:lnTo>
                  <a:lnTo>
                    <a:pt x="9" y="46"/>
                  </a:lnTo>
                  <a:lnTo>
                    <a:pt x="15" y="34"/>
                  </a:lnTo>
                  <a:lnTo>
                    <a:pt x="22" y="23"/>
                  </a:lnTo>
                  <a:lnTo>
                    <a:pt x="26" y="18"/>
                  </a:lnTo>
                  <a:lnTo>
                    <a:pt x="31" y="13"/>
                  </a:lnTo>
                  <a:lnTo>
                    <a:pt x="36" y="10"/>
                  </a:lnTo>
                  <a:lnTo>
                    <a:pt x="43" y="9"/>
                  </a:lnTo>
                  <a:lnTo>
                    <a:pt x="43" y="9"/>
                  </a:lnTo>
                  <a:lnTo>
                    <a:pt x="45" y="9"/>
                  </a:lnTo>
                  <a:lnTo>
                    <a:pt x="47" y="8"/>
                  </a:lnTo>
                  <a:lnTo>
                    <a:pt x="48" y="6"/>
                  </a:lnTo>
                  <a:lnTo>
                    <a:pt x="48" y="4"/>
                  </a:lnTo>
                  <a:lnTo>
                    <a:pt x="48" y="3"/>
                  </a:lnTo>
                  <a:lnTo>
                    <a:pt x="47" y="1"/>
                  </a:lnTo>
                  <a:lnTo>
                    <a:pt x="45" y="0"/>
                  </a:lnTo>
                  <a:lnTo>
                    <a:pt x="43" y="0"/>
                  </a:lnTo>
                  <a:lnTo>
                    <a:pt x="43"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8" name="Freeform 338"/>
            <p:cNvSpPr/>
            <p:nvPr/>
          </p:nvSpPr>
          <p:spPr bwMode="auto">
            <a:xfrm>
              <a:off x="6786563" y="3635376"/>
              <a:ext cx="42863" cy="42863"/>
            </a:xfrm>
            <a:custGeom>
              <a:avLst/>
              <a:gdLst/>
              <a:ahLst/>
              <a:cxnLst>
                <a:cxn ang="0">
                  <a:pos x="71" y="2"/>
                </a:cxn>
                <a:cxn ang="0">
                  <a:pos x="71" y="2"/>
                </a:cxn>
                <a:cxn ang="0">
                  <a:pos x="67" y="8"/>
                </a:cxn>
                <a:cxn ang="0">
                  <a:pos x="64" y="12"/>
                </a:cxn>
                <a:cxn ang="0">
                  <a:pos x="60" y="16"/>
                </a:cxn>
                <a:cxn ang="0">
                  <a:pos x="54" y="19"/>
                </a:cxn>
                <a:cxn ang="0">
                  <a:pos x="54" y="19"/>
                </a:cxn>
                <a:cxn ang="0">
                  <a:pos x="51" y="21"/>
                </a:cxn>
                <a:cxn ang="0">
                  <a:pos x="47" y="26"/>
                </a:cxn>
                <a:cxn ang="0">
                  <a:pos x="41" y="34"/>
                </a:cxn>
                <a:cxn ang="0">
                  <a:pos x="41" y="34"/>
                </a:cxn>
                <a:cxn ang="0">
                  <a:pos x="31" y="44"/>
                </a:cxn>
                <a:cxn ang="0">
                  <a:pos x="22" y="53"/>
                </a:cxn>
                <a:cxn ang="0">
                  <a:pos x="1" y="71"/>
                </a:cxn>
                <a:cxn ang="0">
                  <a:pos x="1" y="71"/>
                </a:cxn>
                <a:cxn ang="0">
                  <a:pos x="0" y="72"/>
                </a:cxn>
                <a:cxn ang="0">
                  <a:pos x="0" y="74"/>
                </a:cxn>
                <a:cxn ang="0">
                  <a:pos x="0" y="76"/>
                </a:cxn>
                <a:cxn ang="0">
                  <a:pos x="1" y="77"/>
                </a:cxn>
                <a:cxn ang="0">
                  <a:pos x="3" y="78"/>
                </a:cxn>
                <a:cxn ang="0">
                  <a:pos x="4" y="80"/>
                </a:cxn>
                <a:cxn ang="0">
                  <a:pos x="6" y="78"/>
                </a:cxn>
                <a:cxn ang="0">
                  <a:pos x="8" y="77"/>
                </a:cxn>
                <a:cxn ang="0">
                  <a:pos x="8" y="77"/>
                </a:cxn>
                <a:cxn ang="0">
                  <a:pos x="31" y="57"/>
                </a:cxn>
                <a:cxn ang="0">
                  <a:pos x="43" y="45"/>
                </a:cxn>
                <a:cxn ang="0">
                  <a:pos x="54" y="34"/>
                </a:cxn>
                <a:cxn ang="0">
                  <a:pos x="54" y="34"/>
                </a:cxn>
                <a:cxn ang="0">
                  <a:pos x="59" y="29"/>
                </a:cxn>
                <a:cxn ang="0">
                  <a:pos x="65" y="25"/>
                </a:cxn>
                <a:cxn ang="0">
                  <a:pos x="65" y="25"/>
                </a:cxn>
                <a:cxn ang="0">
                  <a:pos x="70" y="21"/>
                </a:cxn>
                <a:cxn ang="0">
                  <a:pos x="73" y="17"/>
                </a:cxn>
                <a:cxn ang="0">
                  <a:pos x="79" y="7"/>
                </a:cxn>
                <a:cxn ang="0">
                  <a:pos x="79" y="7"/>
                </a:cxn>
                <a:cxn ang="0">
                  <a:pos x="79" y="5"/>
                </a:cxn>
                <a:cxn ang="0">
                  <a:pos x="79" y="3"/>
                </a:cxn>
                <a:cxn ang="0">
                  <a:pos x="78" y="2"/>
                </a:cxn>
                <a:cxn ang="0">
                  <a:pos x="77" y="1"/>
                </a:cxn>
                <a:cxn ang="0">
                  <a:pos x="75" y="0"/>
                </a:cxn>
                <a:cxn ang="0">
                  <a:pos x="74" y="0"/>
                </a:cxn>
                <a:cxn ang="0">
                  <a:pos x="72" y="1"/>
                </a:cxn>
                <a:cxn ang="0">
                  <a:pos x="71" y="2"/>
                </a:cxn>
                <a:cxn ang="0">
                  <a:pos x="71" y="2"/>
                </a:cxn>
              </a:cxnLst>
              <a:rect l="0" t="0" r="r" b="b"/>
              <a:pathLst>
                <a:path w="79" h="80">
                  <a:moveTo>
                    <a:pt x="71" y="2"/>
                  </a:moveTo>
                  <a:lnTo>
                    <a:pt x="71" y="2"/>
                  </a:lnTo>
                  <a:lnTo>
                    <a:pt x="67" y="8"/>
                  </a:lnTo>
                  <a:lnTo>
                    <a:pt x="64" y="12"/>
                  </a:lnTo>
                  <a:lnTo>
                    <a:pt x="60" y="16"/>
                  </a:lnTo>
                  <a:lnTo>
                    <a:pt x="54" y="19"/>
                  </a:lnTo>
                  <a:lnTo>
                    <a:pt x="54" y="19"/>
                  </a:lnTo>
                  <a:lnTo>
                    <a:pt x="51" y="21"/>
                  </a:lnTo>
                  <a:lnTo>
                    <a:pt x="47" y="26"/>
                  </a:lnTo>
                  <a:lnTo>
                    <a:pt x="41" y="34"/>
                  </a:lnTo>
                  <a:lnTo>
                    <a:pt x="41" y="34"/>
                  </a:lnTo>
                  <a:lnTo>
                    <a:pt x="31" y="44"/>
                  </a:lnTo>
                  <a:lnTo>
                    <a:pt x="22" y="53"/>
                  </a:lnTo>
                  <a:lnTo>
                    <a:pt x="1" y="71"/>
                  </a:lnTo>
                  <a:lnTo>
                    <a:pt x="1" y="71"/>
                  </a:lnTo>
                  <a:lnTo>
                    <a:pt x="0" y="72"/>
                  </a:lnTo>
                  <a:lnTo>
                    <a:pt x="0" y="74"/>
                  </a:lnTo>
                  <a:lnTo>
                    <a:pt x="0" y="76"/>
                  </a:lnTo>
                  <a:lnTo>
                    <a:pt x="1" y="77"/>
                  </a:lnTo>
                  <a:lnTo>
                    <a:pt x="3" y="78"/>
                  </a:lnTo>
                  <a:lnTo>
                    <a:pt x="4" y="80"/>
                  </a:lnTo>
                  <a:lnTo>
                    <a:pt x="6" y="78"/>
                  </a:lnTo>
                  <a:lnTo>
                    <a:pt x="8" y="77"/>
                  </a:lnTo>
                  <a:lnTo>
                    <a:pt x="8" y="77"/>
                  </a:lnTo>
                  <a:lnTo>
                    <a:pt x="31" y="57"/>
                  </a:lnTo>
                  <a:lnTo>
                    <a:pt x="43" y="45"/>
                  </a:lnTo>
                  <a:lnTo>
                    <a:pt x="54" y="34"/>
                  </a:lnTo>
                  <a:lnTo>
                    <a:pt x="54" y="34"/>
                  </a:lnTo>
                  <a:lnTo>
                    <a:pt x="59" y="29"/>
                  </a:lnTo>
                  <a:lnTo>
                    <a:pt x="65" y="25"/>
                  </a:lnTo>
                  <a:lnTo>
                    <a:pt x="65" y="25"/>
                  </a:lnTo>
                  <a:lnTo>
                    <a:pt x="70" y="21"/>
                  </a:lnTo>
                  <a:lnTo>
                    <a:pt x="73" y="17"/>
                  </a:lnTo>
                  <a:lnTo>
                    <a:pt x="79" y="7"/>
                  </a:lnTo>
                  <a:lnTo>
                    <a:pt x="79" y="7"/>
                  </a:lnTo>
                  <a:lnTo>
                    <a:pt x="79" y="5"/>
                  </a:lnTo>
                  <a:lnTo>
                    <a:pt x="79" y="3"/>
                  </a:lnTo>
                  <a:lnTo>
                    <a:pt x="78" y="2"/>
                  </a:lnTo>
                  <a:lnTo>
                    <a:pt x="77" y="1"/>
                  </a:lnTo>
                  <a:lnTo>
                    <a:pt x="75" y="0"/>
                  </a:lnTo>
                  <a:lnTo>
                    <a:pt x="74" y="0"/>
                  </a:lnTo>
                  <a:lnTo>
                    <a:pt x="72" y="1"/>
                  </a:lnTo>
                  <a:lnTo>
                    <a:pt x="71" y="2"/>
                  </a:lnTo>
                  <a:lnTo>
                    <a:pt x="71"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9" name="Freeform 339"/>
            <p:cNvSpPr>
              <a:spLocks noEditPoints="1"/>
            </p:cNvSpPr>
            <p:nvPr/>
          </p:nvSpPr>
          <p:spPr bwMode="auto">
            <a:xfrm>
              <a:off x="6137276" y="3425826"/>
              <a:ext cx="227013" cy="333375"/>
            </a:xfrm>
            <a:custGeom>
              <a:avLst/>
              <a:gdLst/>
              <a:ahLst/>
              <a:cxnLst>
                <a:cxn ang="0">
                  <a:pos x="94" y="625"/>
                </a:cxn>
                <a:cxn ang="0">
                  <a:pos x="51" y="599"/>
                </a:cxn>
                <a:cxn ang="0">
                  <a:pos x="13" y="539"/>
                </a:cxn>
                <a:cxn ang="0">
                  <a:pos x="8" y="497"/>
                </a:cxn>
                <a:cxn ang="0">
                  <a:pos x="9" y="435"/>
                </a:cxn>
                <a:cxn ang="0">
                  <a:pos x="10" y="394"/>
                </a:cxn>
                <a:cxn ang="0">
                  <a:pos x="8" y="349"/>
                </a:cxn>
                <a:cxn ang="0">
                  <a:pos x="2" y="283"/>
                </a:cxn>
                <a:cxn ang="0">
                  <a:pos x="3" y="229"/>
                </a:cxn>
                <a:cxn ang="0">
                  <a:pos x="0" y="165"/>
                </a:cxn>
                <a:cxn ang="0">
                  <a:pos x="3" y="122"/>
                </a:cxn>
                <a:cxn ang="0">
                  <a:pos x="3" y="84"/>
                </a:cxn>
                <a:cxn ang="0">
                  <a:pos x="37" y="23"/>
                </a:cxn>
                <a:cxn ang="0">
                  <a:pos x="75" y="4"/>
                </a:cxn>
                <a:cxn ang="0">
                  <a:pos x="114" y="3"/>
                </a:cxn>
                <a:cxn ang="0">
                  <a:pos x="221" y="2"/>
                </a:cxn>
                <a:cxn ang="0">
                  <a:pos x="270" y="1"/>
                </a:cxn>
                <a:cxn ang="0">
                  <a:pos x="306" y="10"/>
                </a:cxn>
                <a:cxn ang="0">
                  <a:pos x="354" y="13"/>
                </a:cxn>
                <a:cxn ang="0">
                  <a:pos x="388" y="29"/>
                </a:cxn>
                <a:cxn ang="0">
                  <a:pos x="410" y="63"/>
                </a:cxn>
                <a:cxn ang="0">
                  <a:pos x="419" y="132"/>
                </a:cxn>
                <a:cxn ang="0">
                  <a:pos x="427" y="206"/>
                </a:cxn>
                <a:cxn ang="0">
                  <a:pos x="426" y="266"/>
                </a:cxn>
                <a:cxn ang="0">
                  <a:pos x="426" y="324"/>
                </a:cxn>
                <a:cxn ang="0">
                  <a:pos x="430" y="408"/>
                </a:cxn>
                <a:cxn ang="0">
                  <a:pos x="430" y="483"/>
                </a:cxn>
                <a:cxn ang="0">
                  <a:pos x="428" y="571"/>
                </a:cxn>
                <a:cxn ang="0">
                  <a:pos x="405" y="603"/>
                </a:cxn>
                <a:cxn ang="0">
                  <a:pos x="383" y="614"/>
                </a:cxn>
                <a:cxn ang="0">
                  <a:pos x="343" y="623"/>
                </a:cxn>
                <a:cxn ang="0">
                  <a:pos x="179" y="629"/>
                </a:cxn>
                <a:cxn ang="0">
                  <a:pos x="38" y="100"/>
                </a:cxn>
                <a:cxn ang="0">
                  <a:pos x="36" y="133"/>
                </a:cxn>
                <a:cxn ang="0">
                  <a:pos x="38" y="209"/>
                </a:cxn>
                <a:cxn ang="0">
                  <a:pos x="40" y="358"/>
                </a:cxn>
                <a:cxn ang="0">
                  <a:pos x="43" y="481"/>
                </a:cxn>
                <a:cxn ang="0">
                  <a:pos x="44" y="485"/>
                </a:cxn>
                <a:cxn ang="0">
                  <a:pos x="52" y="539"/>
                </a:cxn>
                <a:cxn ang="0">
                  <a:pos x="77" y="574"/>
                </a:cxn>
                <a:cxn ang="0">
                  <a:pos x="132" y="589"/>
                </a:cxn>
                <a:cxn ang="0">
                  <a:pos x="231" y="594"/>
                </a:cxn>
                <a:cxn ang="0">
                  <a:pos x="303" y="587"/>
                </a:cxn>
                <a:cxn ang="0">
                  <a:pos x="346" y="586"/>
                </a:cxn>
                <a:cxn ang="0">
                  <a:pos x="378" y="570"/>
                </a:cxn>
                <a:cxn ang="0">
                  <a:pos x="388" y="552"/>
                </a:cxn>
                <a:cxn ang="0">
                  <a:pos x="389" y="511"/>
                </a:cxn>
                <a:cxn ang="0">
                  <a:pos x="390" y="475"/>
                </a:cxn>
                <a:cxn ang="0">
                  <a:pos x="394" y="417"/>
                </a:cxn>
                <a:cxn ang="0">
                  <a:pos x="389" y="306"/>
                </a:cxn>
                <a:cxn ang="0">
                  <a:pos x="392" y="237"/>
                </a:cxn>
                <a:cxn ang="0">
                  <a:pos x="387" y="162"/>
                </a:cxn>
                <a:cxn ang="0">
                  <a:pos x="382" y="116"/>
                </a:cxn>
                <a:cxn ang="0">
                  <a:pos x="371" y="70"/>
                </a:cxn>
                <a:cxn ang="0">
                  <a:pos x="343" y="51"/>
                </a:cxn>
                <a:cxn ang="0">
                  <a:pos x="292" y="45"/>
                </a:cxn>
                <a:cxn ang="0">
                  <a:pos x="245" y="39"/>
                </a:cxn>
                <a:cxn ang="0">
                  <a:pos x="140" y="39"/>
                </a:cxn>
                <a:cxn ang="0">
                  <a:pos x="80" y="43"/>
                </a:cxn>
                <a:cxn ang="0">
                  <a:pos x="52" y="63"/>
                </a:cxn>
                <a:cxn ang="0">
                  <a:pos x="38" y="100"/>
                </a:cxn>
              </a:cxnLst>
              <a:rect l="0" t="0" r="r" b="b"/>
              <a:pathLst>
                <a:path w="430" h="630">
                  <a:moveTo>
                    <a:pt x="143" y="630"/>
                  </a:moveTo>
                  <a:lnTo>
                    <a:pt x="143" y="630"/>
                  </a:lnTo>
                  <a:lnTo>
                    <a:pt x="118" y="629"/>
                  </a:lnTo>
                  <a:lnTo>
                    <a:pt x="107" y="627"/>
                  </a:lnTo>
                  <a:lnTo>
                    <a:pt x="94" y="625"/>
                  </a:lnTo>
                  <a:lnTo>
                    <a:pt x="83" y="621"/>
                  </a:lnTo>
                  <a:lnTo>
                    <a:pt x="71" y="615"/>
                  </a:lnTo>
                  <a:lnTo>
                    <a:pt x="61" y="608"/>
                  </a:lnTo>
                  <a:lnTo>
                    <a:pt x="51" y="599"/>
                  </a:lnTo>
                  <a:lnTo>
                    <a:pt x="51" y="599"/>
                  </a:lnTo>
                  <a:lnTo>
                    <a:pt x="39" y="586"/>
                  </a:lnTo>
                  <a:lnTo>
                    <a:pt x="30" y="575"/>
                  </a:lnTo>
                  <a:lnTo>
                    <a:pt x="23" y="563"/>
                  </a:lnTo>
                  <a:lnTo>
                    <a:pt x="18" y="551"/>
                  </a:lnTo>
                  <a:lnTo>
                    <a:pt x="13" y="539"/>
                  </a:lnTo>
                  <a:lnTo>
                    <a:pt x="10" y="526"/>
                  </a:lnTo>
                  <a:lnTo>
                    <a:pt x="9" y="513"/>
                  </a:lnTo>
                  <a:lnTo>
                    <a:pt x="8" y="498"/>
                  </a:lnTo>
                  <a:lnTo>
                    <a:pt x="8" y="498"/>
                  </a:lnTo>
                  <a:lnTo>
                    <a:pt x="8" y="497"/>
                  </a:lnTo>
                  <a:lnTo>
                    <a:pt x="7" y="489"/>
                  </a:lnTo>
                  <a:lnTo>
                    <a:pt x="7" y="489"/>
                  </a:lnTo>
                  <a:lnTo>
                    <a:pt x="7" y="462"/>
                  </a:lnTo>
                  <a:lnTo>
                    <a:pt x="7" y="449"/>
                  </a:lnTo>
                  <a:lnTo>
                    <a:pt x="9" y="435"/>
                  </a:lnTo>
                  <a:lnTo>
                    <a:pt x="9" y="435"/>
                  </a:lnTo>
                  <a:lnTo>
                    <a:pt x="10" y="422"/>
                  </a:lnTo>
                  <a:lnTo>
                    <a:pt x="11" y="411"/>
                  </a:lnTo>
                  <a:lnTo>
                    <a:pt x="10" y="402"/>
                  </a:lnTo>
                  <a:lnTo>
                    <a:pt x="10" y="394"/>
                  </a:lnTo>
                  <a:lnTo>
                    <a:pt x="10" y="394"/>
                  </a:lnTo>
                  <a:lnTo>
                    <a:pt x="8" y="382"/>
                  </a:lnTo>
                  <a:lnTo>
                    <a:pt x="8" y="368"/>
                  </a:lnTo>
                  <a:lnTo>
                    <a:pt x="8" y="368"/>
                  </a:lnTo>
                  <a:lnTo>
                    <a:pt x="8" y="349"/>
                  </a:lnTo>
                  <a:lnTo>
                    <a:pt x="7" y="336"/>
                  </a:lnTo>
                  <a:lnTo>
                    <a:pt x="5" y="316"/>
                  </a:lnTo>
                  <a:lnTo>
                    <a:pt x="5" y="316"/>
                  </a:lnTo>
                  <a:lnTo>
                    <a:pt x="3" y="296"/>
                  </a:lnTo>
                  <a:lnTo>
                    <a:pt x="2" y="283"/>
                  </a:lnTo>
                  <a:lnTo>
                    <a:pt x="2" y="266"/>
                  </a:lnTo>
                  <a:lnTo>
                    <a:pt x="2" y="266"/>
                  </a:lnTo>
                  <a:lnTo>
                    <a:pt x="2" y="239"/>
                  </a:lnTo>
                  <a:lnTo>
                    <a:pt x="3" y="229"/>
                  </a:lnTo>
                  <a:lnTo>
                    <a:pt x="3" y="229"/>
                  </a:lnTo>
                  <a:lnTo>
                    <a:pt x="3" y="217"/>
                  </a:lnTo>
                  <a:lnTo>
                    <a:pt x="2" y="186"/>
                  </a:lnTo>
                  <a:lnTo>
                    <a:pt x="1" y="178"/>
                  </a:lnTo>
                  <a:lnTo>
                    <a:pt x="1" y="178"/>
                  </a:lnTo>
                  <a:lnTo>
                    <a:pt x="0" y="165"/>
                  </a:lnTo>
                  <a:lnTo>
                    <a:pt x="0" y="151"/>
                  </a:lnTo>
                  <a:lnTo>
                    <a:pt x="1" y="138"/>
                  </a:lnTo>
                  <a:lnTo>
                    <a:pt x="3" y="125"/>
                  </a:lnTo>
                  <a:lnTo>
                    <a:pt x="3" y="123"/>
                  </a:lnTo>
                  <a:lnTo>
                    <a:pt x="3" y="122"/>
                  </a:lnTo>
                  <a:lnTo>
                    <a:pt x="3" y="122"/>
                  </a:lnTo>
                  <a:lnTo>
                    <a:pt x="2" y="116"/>
                  </a:lnTo>
                  <a:lnTo>
                    <a:pt x="2" y="116"/>
                  </a:lnTo>
                  <a:lnTo>
                    <a:pt x="2" y="99"/>
                  </a:lnTo>
                  <a:lnTo>
                    <a:pt x="3" y="84"/>
                  </a:lnTo>
                  <a:lnTo>
                    <a:pt x="6" y="69"/>
                  </a:lnTo>
                  <a:lnTo>
                    <a:pt x="10" y="57"/>
                  </a:lnTo>
                  <a:lnTo>
                    <a:pt x="18" y="44"/>
                  </a:lnTo>
                  <a:lnTo>
                    <a:pt x="26" y="34"/>
                  </a:lnTo>
                  <a:lnTo>
                    <a:pt x="37" y="23"/>
                  </a:lnTo>
                  <a:lnTo>
                    <a:pt x="51" y="12"/>
                  </a:lnTo>
                  <a:lnTo>
                    <a:pt x="51" y="12"/>
                  </a:lnTo>
                  <a:lnTo>
                    <a:pt x="56" y="9"/>
                  </a:lnTo>
                  <a:lnTo>
                    <a:pt x="62" y="7"/>
                  </a:lnTo>
                  <a:lnTo>
                    <a:pt x="75" y="4"/>
                  </a:lnTo>
                  <a:lnTo>
                    <a:pt x="88" y="3"/>
                  </a:lnTo>
                  <a:lnTo>
                    <a:pt x="102" y="2"/>
                  </a:lnTo>
                  <a:lnTo>
                    <a:pt x="102" y="2"/>
                  </a:lnTo>
                  <a:lnTo>
                    <a:pt x="114" y="3"/>
                  </a:lnTo>
                  <a:lnTo>
                    <a:pt x="114" y="3"/>
                  </a:lnTo>
                  <a:lnTo>
                    <a:pt x="125" y="3"/>
                  </a:lnTo>
                  <a:lnTo>
                    <a:pt x="194" y="3"/>
                  </a:lnTo>
                  <a:lnTo>
                    <a:pt x="194" y="3"/>
                  </a:lnTo>
                  <a:lnTo>
                    <a:pt x="221" y="2"/>
                  </a:lnTo>
                  <a:lnTo>
                    <a:pt x="221" y="2"/>
                  </a:lnTo>
                  <a:lnTo>
                    <a:pt x="236" y="1"/>
                  </a:lnTo>
                  <a:lnTo>
                    <a:pt x="251" y="0"/>
                  </a:lnTo>
                  <a:lnTo>
                    <a:pt x="251" y="0"/>
                  </a:lnTo>
                  <a:lnTo>
                    <a:pt x="261" y="0"/>
                  </a:lnTo>
                  <a:lnTo>
                    <a:pt x="270" y="1"/>
                  </a:lnTo>
                  <a:lnTo>
                    <a:pt x="279" y="3"/>
                  </a:lnTo>
                  <a:lnTo>
                    <a:pt x="286" y="5"/>
                  </a:lnTo>
                  <a:lnTo>
                    <a:pt x="286" y="5"/>
                  </a:lnTo>
                  <a:lnTo>
                    <a:pt x="295" y="8"/>
                  </a:lnTo>
                  <a:lnTo>
                    <a:pt x="306" y="10"/>
                  </a:lnTo>
                  <a:lnTo>
                    <a:pt x="316" y="10"/>
                  </a:lnTo>
                  <a:lnTo>
                    <a:pt x="326" y="11"/>
                  </a:lnTo>
                  <a:lnTo>
                    <a:pt x="326" y="11"/>
                  </a:lnTo>
                  <a:lnTo>
                    <a:pt x="345" y="11"/>
                  </a:lnTo>
                  <a:lnTo>
                    <a:pt x="354" y="13"/>
                  </a:lnTo>
                  <a:lnTo>
                    <a:pt x="363" y="15"/>
                  </a:lnTo>
                  <a:lnTo>
                    <a:pt x="363" y="15"/>
                  </a:lnTo>
                  <a:lnTo>
                    <a:pt x="376" y="22"/>
                  </a:lnTo>
                  <a:lnTo>
                    <a:pt x="382" y="25"/>
                  </a:lnTo>
                  <a:lnTo>
                    <a:pt x="388" y="29"/>
                  </a:lnTo>
                  <a:lnTo>
                    <a:pt x="393" y="33"/>
                  </a:lnTo>
                  <a:lnTo>
                    <a:pt x="397" y="38"/>
                  </a:lnTo>
                  <a:lnTo>
                    <a:pt x="401" y="43"/>
                  </a:lnTo>
                  <a:lnTo>
                    <a:pt x="405" y="49"/>
                  </a:lnTo>
                  <a:lnTo>
                    <a:pt x="410" y="63"/>
                  </a:lnTo>
                  <a:lnTo>
                    <a:pt x="415" y="79"/>
                  </a:lnTo>
                  <a:lnTo>
                    <a:pt x="418" y="96"/>
                  </a:lnTo>
                  <a:lnTo>
                    <a:pt x="419" y="116"/>
                  </a:lnTo>
                  <a:lnTo>
                    <a:pt x="419" y="116"/>
                  </a:lnTo>
                  <a:lnTo>
                    <a:pt x="419" y="132"/>
                  </a:lnTo>
                  <a:lnTo>
                    <a:pt x="420" y="147"/>
                  </a:lnTo>
                  <a:lnTo>
                    <a:pt x="423" y="170"/>
                  </a:lnTo>
                  <a:lnTo>
                    <a:pt x="423" y="170"/>
                  </a:lnTo>
                  <a:lnTo>
                    <a:pt x="426" y="193"/>
                  </a:lnTo>
                  <a:lnTo>
                    <a:pt x="427" y="206"/>
                  </a:lnTo>
                  <a:lnTo>
                    <a:pt x="428" y="222"/>
                  </a:lnTo>
                  <a:lnTo>
                    <a:pt x="428" y="222"/>
                  </a:lnTo>
                  <a:lnTo>
                    <a:pt x="427" y="248"/>
                  </a:lnTo>
                  <a:lnTo>
                    <a:pt x="426" y="266"/>
                  </a:lnTo>
                  <a:lnTo>
                    <a:pt x="426" y="266"/>
                  </a:lnTo>
                  <a:lnTo>
                    <a:pt x="425" y="276"/>
                  </a:lnTo>
                  <a:lnTo>
                    <a:pt x="425" y="288"/>
                  </a:lnTo>
                  <a:lnTo>
                    <a:pt x="425" y="302"/>
                  </a:lnTo>
                  <a:lnTo>
                    <a:pt x="426" y="323"/>
                  </a:lnTo>
                  <a:lnTo>
                    <a:pt x="426" y="324"/>
                  </a:lnTo>
                  <a:lnTo>
                    <a:pt x="426" y="324"/>
                  </a:lnTo>
                  <a:lnTo>
                    <a:pt x="429" y="359"/>
                  </a:lnTo>
                  <a:lnTo>
                    <a:pt x="429" y="382"/>
                  </a:lnTo>
                  <a:lnTo>
                    <a:pt x="429" y="382"/>
                  </a:lnTo>
                  <a:lnTo>
                    <a:pt x="430" y="408"/>
                  </a:lnTo>
                  <a:lnTo>
                    <a:pt x="430" y="408"/>
                  </a:lnTo>
                  <a:lnTo>
                    <a:pt x="430" y="438"/>
                  </a:lnTo>
                  <a:lnTo>
                    <a:pt x="430" y="438"/>
                  </a:lnTo>
                  <a:lnTo>
                    <a:pt x="430" y="483"/>
                  </a:lnTo>
                  <a:lnTo>
                    <a:pt x="430" y="483"/>
                  </a:lnTo>
                  <a:lnTo>
                    <a:pt x="430" y="527"/>
                  </a:lnTo>
                  <a:lnTo>
                    <a:pt x="430" y="549"/>
                  </a:lnTo>
                  <a:lnTo>
                    <a:pt x="430" y="549"/>
                  </a:lnTo>
                  <a:lnTo>
                    <a:pt x="429" y="562"/>
                  </a:lnTo>
                  <a:lnTo>
                    <a:pt x="428" y="571"/>
                  </a:lnTo>
                  <a:lnTo>
                    <a:pt x="425" y="579"/>
                  </a:lnTo>
                  <a:lnTo>
                    <a:pt x="422" y="586"/>
                  </a:lnTo>
                  <a:lnTo>
                    <a:pt x="418" y="592"/>
                  </a:lnTo>
                  <a:lnTo>
                    <a:pt x="413" y="596"/>
                  </a:lnTo>
                  <a:lnTo>
                    <a:pt x="405" y="603"/>
                  </a:lnTo>
                  <a:lnTo>
                    <a:pt x="404" y="604"/>
                  </a:lnTo>
                  <a:lnTo>
                    <a:pt x="404" y="604"/>
                  </a:lnTo>
                  <a:lnTo>
                    <a:pt x="398" y="608"/>
                  </a:lnTo>
                  <a:lnTo>
                    <a:pt x="391" y="611"/>
                  </a:lnTo>
                  <a:lnTo>
                    <a:pt x="383" y="614"/>
                  </a:lnTo>
                  <a:lnTo>
                    <a:pt x="376" y="617"/>
                  </a:lnTo>
                  <a:lnTo>
                    <a:pt x="360" y="622"/>
                  </a:lnTo>
                  <a:lnTo>
                    <a:pt x="351" y="623"/>
                  </a:lnTo>
                  <a:lnTo>
                    <a:pt x="343" y="623"/>
                  </a:lnTo>
                  <a:lnTo>
                    <a:pt x="343" y="623"/>
                  </a:lnTo>
                  <a:lnTo>
                    <a:pt x="303" y="624"/>
                  </a:lnTo>
                  <a:lnTo>
                    <a:pt x="261" y="626"/>
                  </a:lnTo>
                  <a:lnTo>
                    <a:pt x="261" y="626"/>
                  </a:lnTo>
                  <a:lnTo>
                    <a:pt x="221" y="628"/>
                  </a:lnTo>
                  <a:lnTo>
                    <a:pt x="179" y="629"/>
                  </a:lnTo>
                  <a:lnTo>
                    <a:pt x="170" y="629"/>
                  </a:lnTo>
                  <a:lnTo>
                    <a:pt x="170" y="629"/>
                  </a:lnTo>
                  <a:lnTo>
                    <a:pt x="143" y="630"/>
                  </a:lnTo>
                  <a:lnTo>
                    <a:pt x="143" y="630"/>
                  </a:lnTo>
                  <a:close/>
                  <a:moveTo>
                    <a:pt x="38" y="100"/>
                  </a:moveTo>
                  <a:lnTo>
                    <a:pt x="38" y="100"/>
                  </a:lnTo>
                  <a:lnTo>
                    <a:pt x="37" y="107"/>
                  </a:lnTo>
                  <a:lnTo>
                    <a:pt x="36" y="115"/>
                  </a:lnTo>
                  <a:lnTo>
                    <a:pt x="36" y="130"/>
                  </a:lnTo>
                  <a:lnTo>
                    <a:pt x="36" y="133"/>
                  </a:lnTo>
                  <a:lnTo>
                    <a:pt x="36" y="133"/>
                  </a:lnTo>
                  <a:lnTo>
                    <a:pt x="36" y="155"/>
                  </a:lnTo>
                  <a:lnTo>
                    <a:pt x="37" y="175"/>
                  </a:lnTo>
                  <a:lnTo>
                    <a:pt x="37" y="175"/>
                  </a:lnTo>
                  <a:lnTo>
                    <a:pt x="38" y="209"/>
                  </a:lnTo>
                  <a:lnTo>
                    <a:pt x="38" y="312"/>
                  </a:lnTo>
                  <a:lnTo>
                    <a:pt x="38" y="312"/>
                  </a:lnTo>
                  <a:lnTo>
                    <a:pt x="38" y="341"/>
                  </a:lnTo>
                  <a:lnTo>
                    <a:pt x="40" y="358"/>
                  </a:lnTo>
                  <a:lnTo>
                    <a:pt x="40" y="358"/>
                  </a:lnTo>
                  <a:lnTo>
                    <a:pt x="41" y="374"/>
                  </a:lnTo>
                  <a:lnTo>
                    <a:pt x="42" y="399"/>
                  </a:lnTo>
                  <a:lnTo>
                    <a:pt x="42" y="399"/>
                  </a:lnTo>
                  <a:lnTo>
                    <a:pt x="43" y="439"/>
                  </a:lnTo>
                  <a:lnTo>
                    <a:pt x="43" y="481"/>
                  </a:lnTo>
                  <a:lnTo>
                    <a:pt x="43" y="482"/>
                  </a:lnTo>
                  <a:lnTo>
                    <a:pt x="44" y="483"/>
                  </a:lnTo>
                  <a:lnTo>
                    <a:pt x="44" y="483"/>
                  </a:lnTo>
                  <a:lnTo>
                    <a:pt x="44" y="485"/>
                  </a:lnTo>
                  <a:lnTo>
                    <a:pt x="44" y="485"/>
                  </a:lnTo>
                  <a:lnTo>
                    <a:pt x="44" y="494"/>
                  </a:lnTo>
                  <a:lnTo>
                    <a:pt x="46" y="508"/>
                  </a:lnTo>
                  <a:lnTo>
                    <a:pt x="48" y="523"/>
                  </a:lnTo>
                  <a:lnTo>
                    <a:pt x="50" y="531"/>
                  </a:lnTo>
                  <a:lnTo>
                    <a:pt x="52" y="539"/>
                  </a:lnTo>
                  <a:lnTo>
                    <a:pt x="55" y="547"/>
                  </a:lnTo>
                  <a:lnTo>
                    <a:pt x="59" y="554"/>
                  </a:lnTo>
                  <a:lnTo>
                    <a:pt x="64" y="562"/>
                  </a:lnTo>
                  <a:lnTo>
                    <a:pt x="70" y="568"/>
                  </a:lnTo>
                  <a:lnTo>
                    <a:pt x="77" y="574"/>
                  </a:lnTo>
                  <a:lnTo>
                    <a:pt x="85" y="578"/>
                  </a:lnTo>
                  <a:lnTo>
                    <a:pt x="94" y="582"/>
                  </a:lnTo>
                  <a:lnTo>
                    <a:pt x="106" y="585"/>
                  </a:lnTo>
                  <a:lnTo>
                    <a:pt x="106" y="585"/>
                  </a:lnTo>
                  <a:lnTo>
                    <a:pt x="132" y="589"/>
                  </a:lnTo>
                  <a:lnTo>
                    <a:pt x="153" y="592"/>
                  </a:lnTo>
                  <a:lnTo>
                    <a:pt x="174" y="593"/>
                  </a:lnTo>
                  <a:lnTo>
                    <a:pt x="196" y="594"/>
                  </a:lnTo>
                  <a:lnTo>
                    <a:pt x="231" y="594"/>
                  </a:lnTo>
                  <a:lnTo>
                    <a:pt x="231" y="594"/>
                  </a:lnTo>
                  <a:lnTo>
                    <a:pt x="247" y="593"/>
                  </a:lnTo>
                  <a:lnTo>
                    <a:pt x="262" y="592"/>
                  </a:lnTo>
                  <a:lnTo>
                    <a:pt x="293" y="588"/>
                  </a:lnTo>
                  <a:lnTo>
                    <a:pt x="293" y="588"/>
                  </a:lnTo>
                  <a:lnTo>
                    <a:pt x="303" y="587"/>
                  </a:lnTo>
                  <a:lnTo>
                    <a:pt x="311" y="587"/>
                  </a:lnTo>
                  <a:lnTo>
                    <a:pt x="322" y="587"/>
                  </a:lnTo>
                  <a:lnTo>
                    <a:pt x="322" y="587"/>
                  </a:lnTo>
                  <a:lnTo>
                    <a:pt x="335" y="587"/>
                  </a:lnTo>
                  <a:lnTo>
                    <a:pt x="346" y="586"/>
                  </a:lnTo>
                  <a:lnTo>
                    <a:pt x="357" y="583"/>
                  </a:lnTo>
                  <a:lnTo>
                    <a:pt x="363" y="580"/>
                  </a:lnTo>
                  <a:lnTo>
                    <a:pt x="369" y="577"/>
                  </a:lnTo>
                  <a:lnTo>
                    <a:pt x="369" y="577"/>
                  </a:lnTo>
                  <a:lnTo>
                    <a:pt x="378" y="570"/>
                  </a:lnTo>
                  <a:lnTo>
                    <a:pt x="384" y="565"/>
                  </a:lnTo>
                  <a:lnTo>
                    <a:pt x="385" y="563"/>
                  </a:lnTo>
                  <a:lnTo>
                    <a:pt x="387" y="559"/>
                  </a:lnTo>
                  <a:lnTo>
                    <a:pt x="388" y="552"/>
                  </a:lnTo>
                  <a:lnTo>
                    <a:pt x="388" y="552"/>
                  </a:lnTo>
                  <a:lnTo>
                    <a:pt x="389" y="547"/>
                  </a:lnTo>
                  <a:lnTo>
                    <a:pt x="390" y="540"/>
                  </a:lnTo>
                  <a:lnTo>
                    <a:pt x="390" y="540"/>
                  </a:lnTo>
                  <a:lnTo>
                    <a:pt x="390" y="530"/>
                  </a:lnTo>
                  <a:lnTo>
                    <a:pt x="389" y="511"/>
                  </a:lnTo>
                  <a:lnTo>
                    <a:pt x="389" y="511"/>
                  </a:lnTo>
                  <a:lnTo>
                    <a:pt x="389" y="498"/>
                  </a:lnTo>
                  <a:lnTo>
                    <a:pt x="389" y="497"/>
                  </a:lnTo>
                  <a:lnTo>
                    <a:pt x="389" y="497"/>
                  </a:lnTo>
                  <a:lnTo>
                    <a:pt x="390" y="475"/>
                  </a:lnTo>
                  <a:lnTo>
                    <a:pt x="392" y="459"/>
                  </a:lnTo>
                  <a:lnTo>
                    <a:pt x="392" y="459"/>
                  </a:lnTo>
                  <a:lnTo>
                    <a:pt x="393" y="441"/>
                  </a:lnTo>
                  <a:lnTo>
                    <a:pt x="394" y="417"/>
                  </a:lnTo>
                  <a:lnTo>
                    <a:pt x="394" y="417"/>
                  </a:lnTo>
                  <a:lnTo>
                    <a:pt x="393" y="382"/>
                  </a:lnTo>
                  <a:lnTo>
                    <a:pt x="392" y="359"/>
                  </a:lnTo>
                  <a:lnTo>
                    <a:pt x="392" y="359"/>
                  </a:lnTo>
                  <a:lnTo>
                    <a:pt x="390" y="338"/>
                  </a:lnTo>
                  <a:lnTo>
                    <a:pt x="389" y="306"/>
                  </a:lnTo>
                  <a:lnTo>
                    <a:pt x="389" y="306"/>
                  </a:lnTo>
                  <a:lnTo>
                    <a:pt x="390" y="276"/>
                  </a:lnTo>
                  <a:lnTo>
                    <a:pt x="391" y="258"/>
                  </a:lnTo>
                  <a:lnTo>
                    <a:pt x="391" y="258"/>
                  </a:lnTo>
                  <a:lnTo>
                    <a:pt x="392" y="237"/>
                  </a:lnTo>
                  <a:lnTo>
                    <a:pt x="392" y="224"/>
                  </a:lnTo>
                  <a:lnTo>
                    <a:pt x="391" y="204"/>
                  </a:lnTo>
                  <a:lnTo>
                    <a:pt x="391" y="204"/>
                  </a:lnTo>
                  <a:lnTo>
                    <a:pt x="389" y="180"/>
                  </a:lnTo>
                  <a:lnTo>
                    <a:pt x="387" y="162"/>
                  </a:lnTo>
                  <a:lnTo>
                    <a:pt x="387" y="162"/>
                  </a:lnTo>
                  <a:lnTo>
                    <a:pt x="383" y="143"/>
                  </a:lnTo>
                  <a:lnTo>
                    <a:pt x="382" y="130"/>
                  </a:lnTo>
                  <a:lnTo>
                    <a:pt x="382" y="116"/>
                  </a:lnTo>
                  <a:lnTo>
                    <a:pt x="382" y="116"/>
                  </a:lnTo>
                  <a:lnTo>
                    <a:pt x="381" y="104"/>
                  </a:lnTo>
                  <a:lnTo>
                    <a:pt x="380" y="94"/>
                  </a:lnTo>
                  <a:lnTo>
                    <a:pt x="378" y="85"/>
                  </a:lnTo>
                  <a:lnTo>
                    <a:pt x="375" y="77"/>
                  </a:lnTo>
                  <a:lnTo>
                    <a:pt x="371" y="70"/>
                  </a:lnTo>
                  <a:lnTo>
                    <a:pt x="367" y="65"/>
                  </a:lnTo>
                  <a:lnTo>
                    <a:pt x="362" y="60"/>
                  </a:lnTo>
                  <a:lnTo>
                    <a:pt x="356" y="56"/>
                  </a:lnTo>
                  <a:lnTo>
                    <a:pt x="350" y="53"/>
                  </a:lnTo>
                  <a:lnTo>
                    <a:pt x="343" y="51"/>
                  </a:lnTo>
                  <a:lnTo>
                    <a:pt x="336" y="48"/>
                  </a:lnTo>
                  <a:lnTo>
                    <a:pt x="327" y="47"/>
                  </a:lnTo>
                  <a:lnTo>
                    <a:pt x="311" y="45"/>
                  </a:lnTo>
                  <a:lnTo>
                    <a:pt x="292" y="45"/>
                  </a:lnTo>
                  <a:lnTo>
                    <a:pt x="292" y="45"/>
                  </a:lnTo>
                  <a:lnTo>
                    <a:pt x="282" y="44"/>
                  </a:lnTo>
                  <a:lnTo>
                    <a:pt x="270" y="42"/>
                  </a:lnTo>
                  <a:lnTo>
                    <a:pt x="270" y="42"/>
                  </a:lnTo>
                  <a:lnTo>
                    <a:pt x="258" y="40"/>
                  </a:lnTo>
                  <a:lnTo>
                    <a:pt x="245" y="39"/>
                  </a:lnTo>
                  <a:lnTo>
                    <a:pt x="194" y="39"/>
                  </a:lnTo>
                  <a:lnTo>
                    <a:pt x="194" y="39"/>
                  </a:lnTo>
                  <a:lnTo>
                    <a:pt x="160" y="39"/>
                  </a:lnTo>
                  <a:lnTo>
                    <a:pt x="160" y="39"/>
                  </a:lnTo>
                  <a:lnTo>
                    <a:pt x="140" y="39"/>
                  </a:lnTo>
                  <a:lnTo>
                    <a:pt x="140" y="39"/>
                  </a:lnTo>
                  <a:lnTo>
                    <a:pt x="109" y="39"/>
                  </a:lnTo>
                  <a:lnTo>
                    <a:pt x="109" y="39"/>
                  </a:lnTo>
                  <a:lnTo>
                    <a:pt x="93" y="40"/>
                  </a:lnTo>
                  <a:lnTo>
                    <a:pt x="80" y="43"/>
                  </a:lnTo>
                  <a:lnTo>
                    <a:pt x="68" y="47"/>
                  </a:lnTo>
                  <a:lnTo>
                    <a:pt x="64" y="51"/>
                  </a:lnTo>
                  <a:lnTo>
                    <a:pt x="59" y="55"/>
                  </a:lnTo>
                  <a:lnTo>
                    <a:pt x="55" y="59"/>
                  </a:lnTo>
                  <a:lnTo>
                    <a:pt x="52" y="63"/>
                  </a:lnTo>
                  <a:lnTo>
                    <a:pt x="49" y="68"/>
                  </a:lnTo>
                  <a:lnTo>
                    <a:pt x="46" y="73"/>
                  </a:lnTo>
                  <a:lnTo>
                    <a:pt x="41" y="86"/>
                  </a:lnTo>
                  <a:lnTo>
                    <a:pt x="38" y="100"/>
                  </a:lnTo>
                  <a:lnTo>
                    <a:pt x="38" y="10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60" name="Freeform 340"/>
            <p:cNvSpPr>
              <a:spLocks noEditPoints="1"/>
            </p:cNvSpPr>
            <p:nvPr/>
          </p:nvSpPr>
          <p:spPr bwMode="auto">
            <a:xfrm>
              <a:off x="6407151" y="3316288"/>
              <a:ext cx="227013" cy="442913"/>
            </a:xfrm>
            <a:custGeom>
              <a:avLst/>
              <a:gdLst/>
              <a:ahLst/>
              <a:cxnLst>
                <a:cxn ang="0">
                  <a:pos x="94" y="832"/>
                </a:cxn>
                <a:cxn ang="0">
                  <a:pos x="51" y="806"/>
                </a:cxn>
                <a:cxn ang="0">
                  <a:pos x="13" y="746"/>
                </a:cxn>
                <a:cxn ang="0">
                  <a:pos x="8" y="704"/>
                </a:cxn>
                <a:cxn ang="0">
                  <a:pos x="8" y="589"/>
                </a:cxn>
                <a:cxn ang="0">
                  <a:pos x="10" y="546"/>
                </a:cxn>
                <a:cxn ang="0">
                  <a:pos x="8" y="511"/>
                </a:cxn>
                <a:cxn ang="0">
                  <a:pos x="2" y="330"/>
                </a:cxn>
                <a:cxn ang="0">
                  <a:pos x="3" y="214"/>
                </a:cxn>
                <a:cxn ang="0">
                  <a:pos x="0" y="152"/>
                </a:cxn>
                <a:cxn ang="0">
                  <a:pos x="3" y="123"/>
                </a:cxn>
                <a:cxn ang="0">
                  <a:pos x="6" y="71"/>
                </a:cxn>
                <a:cxn ang="0">
                  <a:pos x="51" y="14"/>
                </a:cxn>
                <a:cxn ang="0">
                  <a:pos x="88" y="4"/>
                </a:cxn>
                <a:cxn ang="0">
                  <a:pos x="125" y="4"/>
                </a:cxn>
                <a:cxn ang="0">
                  <a:pos x="236" y="2"/>
                </a:cxn>
                <a:cxn ang="0">
                  <a:pos x="279" y="4"/>
                </a:cxn>
                <a:cxn ang="0">
                  <a:pos x="317" y="12"/>
                </a:cxn>
                <a:cxn ang="0">
                  <a:pos x="364" y="16"/>
                </a:cxn>
                <a:cxn ang="0">
                  <a:pos x="393" y="35"/>
                </a:cxn>
                <a:cxn ang="0">
                  <a:pos x="415" y="79"/>
                </a:cxn>
                <a:cxn ang="0">
                  <a:pos x="420" y="148"/>
                </a:cxn>
                <a:cxn ang="0">
                  <a:pos x="428" y="222"/>
                </a:cxn>
                <a:cxn ang="0">
                  <a:pos x="425" y="335"/>
                </a:cxn>
                <a:cxn ang="0">
                  <a:pos x="429" y="449"/>
                </a:cxn>
                <a:cxn ang="0">
                  <a:pos x="430" y="608"/>
                </a:cxn>
                <a:cxn ang="0">
                  <a:pos x="430" y="756"/>
                </a:cxn>
                <a:cxn ang="0">
                  <a:pos x="422" y="793"/>
                </a:cxn>
                <a:cxn ang="0">
                  <a:pos x="404" y="811"/>
                </a:cxn>
                <a:cxn ang="0">
                  <a:pos x="359" y="829"/>
                </a:cxn>
                <a:cxn ang="0">
                  <a:pos x="261" y="833"/>
                </a:cxn>
                <a:cxn ang="0">
                  <a:pos x="170" y="836"/>
                </a:cxn>
                <a:cxn ang="0">
                  <a:pos x="37" y="108"/>
                </a:cxn>
                <a:cxn ang="0">
                  <a:pos x="36" y="156"/>
                </a:cxn>
                <a:cxn ang="0">
                  <a:pos x="38" y="376"/>
                </a:cxn>
                <a:cxn ang="0">
                  <a:pos x="42" y="544"/>
                </a:cxn>
                <a:cxn ang="0">
                  <a:pos x="44" y="690"/>
                </a:cxn>
                <a:cxn ang="0">
                  <a:pos x="47" y="730"/>
                </a:cxn>
                <a:cxn ang="0">
                  <a:pos x="64" y="769"/>
                </a:cxn>
                <a:cxn ang="0">
                  <a:pos x="106" y="792"/>
                </a:cxn>
                <a:cxn ang="0">
                  <a:pos x="196" y="801"/>
                </a:cxn>
                <a:cxn ang="0">
                  <a:pos x="293" y="795"/>
                </a:cxn>
                <a:cxn ang="0">
                  <a:pos x="322" y="794"/>
                </a:cxn>
                <a:cxn ang="0">
                  <a:pos x="369" y="784"/>
                </a:cxn>
                <a:cxn ang="0">
                  <a:pos x="387" y="759"/>
                </a:cxn>
                <a:cxn ang="0">
                  <a:pos x="390" y="737"/>
                </a:cxn>
                <a:cxn ang="0">
                  <a:pos x="388" y="704"/>
                </a:cxn>
                <a:cxn ang="0">
                  <a:pos x="394" y="562"/>
                </a:cxn>
                <a:cxn ang="0">
                  <a:pos x="390" y="371"/>
                </a:cxn>
                <a:cxn ang="0">
                  <a:pos x="392" y="251"/>
                </a:cxn>
                <a:cxn ang="0">
                  <a:pos x="386" y="163"/>
                </a:cxn>
                <a:cxn ang="0">
                  <a:pos x="382" y="117"/>
                </a:cxn>
                <a:cxn ang="0">
                  <a:pos x="372" y="71"/>
                </a:cxn>
                <a:cxn ang="0">
                  <a:pos x="343" y="51"/>
                </a:cxn>
                <a:cxn ang="0">
                  <a:pos x="292" y="46"/>
                </a:cxn>
                <a:cxn ang="0">
                  <a:pos x="245" y="40"/>
                </a:cxn>
                <a:cxn ang="0">
                  <a:pos x="140" y="40"/>
                </a:cxn>
                <a:cxn ang="0">
                  <a:pos x="81" y="44"/>
                </a:cxn>
                <a:cxn ang="0">
                  <a:pos x="52" y="64"/>
                </a:cxn>
                <a:cxn ang="0">
                  <a:pos x="39" y="101"/>
                </a:cxn>
              </a:cxnLst>
              <a:rect l="0" t="0" r="r" b="b"/>
              <a:pathLst>
                <a:path w="430" h="837">
                  <a:moveTo>
                    <a:pt x="143" y="837"/>
                  </a:moveTo>
                  <a:lnTo>
                    <a:pt x="143" y="837"/>
                  </a:lnTo>
                  <a:lnTo>
                    <a:pt x="118" y="836"/>
                  </a:lnTo>
                  <a:lnTo>
                    <a:pt x="107" y="834"/>
                  </a:lnTo>
                  <a:lnTo>
                    <a:pt x="94" y="832"/>
                  </a:lnTo>
                  <a:lnTo>
                    <a:pt x="83" y="828"/>
                  </a:lnTo>
                  <a:lnTo>
                    <a:pt x="72" y="822"/>
                  </a:lnTo>
                  <a:lnTo>
                    <a:pt x="61" y="815"/>
                  </a:lnTo>
                  <a:lnTo>
                    <a:pt x="51" y="806"/>
                  </a:lnTo>
                  <a:lnTo>
                    <a:pt x="51" y="806"/>
                  </a:lnTo>
                  <a:lnTo>
                    <a:pt x="39" y="793"/>
                  </a:lnTo>
                  <a:lnTo>
                    <a:pt x="30" y="782"/>
                  </a:lnTo>
                  <a:lnTo>
                    <a:pt x="23" y="770"/>
                  </a:lnTo>
                  <a:lnTo>
                    <a:pt x="17" y="758"/>
                  </a:lnTo>
                  <a:lnTo>
                    <a:pt x="13" y="746"/>
                  </a:lnTo>
                  <a:lnTo>
                    <a:pt x="11" y="733"/>
                  </a:lnTo>
                  <a:lnTo>
                    <a:pt x="9" y="720"/>
                  </a:lnTo>
                  <a:lnTo>
                    <a:pt x="8" y="705"/>
                  </a:lnTo>
                  <a:lnTo>
                    <a:pt x="8" y="705"/>
                  </a:lnTo>
                  <a:lnTo>
                    <a:pt x="8" y="704"/>
                  </a:lnTo>
                  <a:lnTo>
                    <a:pt x="8" y="704"/>
                  </a:lnTo>
                  <a:lnTo>
                    <a:pt x="7" y="677"/>
                  </a:lnTo>
                  <a:lnTo>
                    <a:pt x="7" y="640"/>
                  </a:lnTo>
                  <a:lnTo>
                    <a:pt x="7" y="604"/>
                  </a:lnTo>
                  <a:lnTo>
                    <a:pt x="8" y="589"/>
                  </a:lnTo>
                  <a:lnTo>
                    <a:pt x="9" y="579"/>
                  </a:lnTo>
                  <a:lnTo>
                    <a:pt x="9" y="579"/>
                  </a:lnTo>
                  <a:lnTo>
                    <a:pt x="10" y="565"/>
                  </a:lnTo>
                  <a:lnTo>
                    <a:pt x="11" y="555"/>
                  </a:lnTo>
                  <a:lnTo>
                    <a:pt x="10" y="546"/>
                  </a:lnTo>
                  <a:lnTo>
                    <a:pt x="10" y="537"/>
                  </a:lnTo>
                  <a:lnTo>
                    <a:pt x="10" y="537"/>
                  </a:lnTo>
                  <a:lnTo>
                    <a:pt x="9" y="526"/>
                  </a:lnTo>
                  <a:lnTo>
                    <a:pt x="8" y="511"/>
                  </a:lnTo>
                  <a:lnTo>
                    <a:pt x="8" y="511"/>
                  </a:lnTo>
                  <a:lnTo>
                    <a:pt x="7" y="467"/>
                  </a:lnTo>
                  <a:lnTo>
                    <a:pt x="5" y="420"/>
                  </a:lnTo>
                  <a:lnTo>
                    <a:pt x="5" y="420"/>
                  </a:lnTo>
                  <a:lnTo>
                    <a:pt x="3" y="374"/>
                  </a:lnTo>
                  <a:lnTo>
                    <a:pt x="2" y="330"/>
                  </a:lnTo>
                  <a:lnTo>
                    <a:pt x="2" y="330"/>
                  </a:lnTo>
                  <a:lnTo>
                    <a:pt x="3" y="277"/>
                  </a:lnTo>
                  <a:lnTo>
                    <a:pt x="3" y="277"/>
                  </a:lnTo>
                  <a:lnTo>
                    <a:pt x="3" y="237"/>
                  </a:lnTo>
                  <a:lnTo>
                    <a:pt x="3" y="214"/>
                  </a:lnTo>
                  <a:lnTo>
                    <a:pt x="2" y="187"/>
                  </a:lnTo>
                  <a:lnTo>
                    <a:pt x="1" y="179"/>
                  </a:lnTo>
                  <a:lnTo>
                    <a:pt x="1" y="179"/>
                  </a:lnTo>
                  <a:lnTo>
                    <a:pt x="0" y="165"/>
                  </a:lnTo>
                  <a:lnTo>
                    <a:pt x="0" y="152"/>
                  </a:lnTo>
                  <a:lnTo>
                    <a:pt x="1" y="138"/>
                  </a:lnTo>
                  <a:lnTo>
                    <a:pt x="3" y="126"/>
                  </a:lnTo>
                  <a:lnTo>
                    <a:pt x="3" y="125"/>
                  </a:lnTo>
                  <a:lnTo>
                    <a:pt x="3" y="123"/>
                  </a:lnTo>
                  <a:lnTo>
                    <a:pt x="3" y="123"/>
                  </a:lnTo>
                  <a:lnTo>
                    <a:pt x="2" y="117"/>
                  </a:lnTo>
                  <a:lnTo>
                    <a:pt x="2" y="117"/>
                  </a:lnTo>
                  <a:lnTo>
                    <a:pt x="2" y="100"/>
                  </a:lnTo>
                  <a:lnTo>
                    <a:pt x="4" y="84"/>
                  </a:lnTo>
                  <a:lnTo>
                    <a:pt x="6" y="71"/>
                  </a:lnTo>
                  <a:lnTo>
                    <a:pt x="11" y="57"/>
                  </a:lnTo>
                  <a:lnTo>
                    <a:pt x="17" y="46"/>
                  </a:lnTo>
                  <a:lnTo>
                    <a:pt x="26" y="35"/>
                  </a:lnTo>
                  <a:lnTo>
                    <a:pt x="37" y="24"/>
                  </a:lnTo>
                  <a:lnTo>
                    <a:pt x="51" y="14"/>
                  </a:lnTo>
                  <a:lnTo>
                    <a:pt x="51" y="14"/>
                  </a:lnTo>
                  <a:lnTo>
                    <a:pt x="56" y="11"/>
                  </a:lnTo>
                  <a:lnTo>
                    <a:pt x="62" y="8"/>
                  </a:lnTo>
                  <a:lnTo>
                    <a:pt x="74" y="5"/>
                  </a:lnTo>
                  <a:lnTo>
                    <a:pt x="88" y="4"/>
                  </a:lnTo>
                  <a:lnTo>
                    <a:pt x="101" y="4"/>
                  </a:lnTo>
                  <a:lnTo>
                    <a:pt x="101" y="4"/>
                  </a:lnTo>
                  <a:lnTo>
                    <a:pt x="114" y="4"/>
                  </a:lnTo>
                  <a:lnTo>
                    <a:pt x="114" y="4"/>
                  </a:lnTo>
                  <a:lnTo>
                    <a:pt x="125" y="4"/>
                  </a:lnTo>
                  <a:lnTo>
                    <a:pt x="195" y="4"/>
                  </a:lnTo>
                  <a:lnTo>
                    <a:pt x="195" y="4"/>
                  </a:lnTo>
                  <a:lnTo>
                    <a:pt x="221" y="3"/>
                  </a:lnTo>
                  <a:lnTo>
                    <a:pt x="221" y="3"/>
                  </a:lnTo>
                  <a:lnTo>
                    <a:pt x="236" y="2"/>
                  </a:lnTo>
                  <a:lnTo>
                    <a:pt x="252" y="0"/>
                  </a:lnTo>
                  <a:lnTo>
                    <a:pt x="252" y="0"/>
                  </a:lnTo>
                  <a:lnTo>
                    <a:pt x="262" y="2"/>
                  </a:lnTo>
                  <a:lnTo>
                    <a:pt x="270" y="3"/>
                  </a:lnTo>
                  <a:lnTo>
                    <a:pt x="279" y="4"/>
                  </a:lnTo>
                  <a:lnTo>
                    <a:pt x="286" y="6"/>
                  </a:lnTo>
                  <a:lnTo>
                    <a:pt x="286" y="6"/>
                  </a:lnTo>
                  <a:lnTo>
                    <a:pt x="296" y="9"/>
                  </a:lnTo>
                  <a:lnTo>
                    <a:pt x="307" y="11"/>
                  </a:lnTo>
                  <a:lnTo>
                    <a:pt x="317" y="12"/>
                  </a:lnTo>
                  <a:lnTo>
                    <a:pt x="327" y="12"/>
                  </a:lnTo>
                  <a:lnTo>
                    <a:pt x="327" y="12"/>
                  </a:lnTo>
                  <a:lnTo>
                    <a:pt x="346" y="13"/>
                  </a:lnTo>
                  <a:lnTo>
                    <a:pt x="354" y="14"/>
                  </a:lnTo>
                  <a:lnTo>
                    <a:pt x="364" y="16"/>
                  </a:lnTo>
                  <a:lnTo>
                    <a:pt x="364" y="16"/>
                  </a:lnTo>
                  <a:lnTo>
                    <a:pt x="376" y="22"/>
                  </a:lnTo>
                  <a:lnTo>
                    <a:pt x="382" y="25"/>
                  </a:lnTo>
                  <a:lnTo>
                    <a:pt x="387" y="30"/>
                  </a:lnTo>
                  <a:lnTo>
                    <a:pt x="393" y="35"/>
                  </a:lnTo>
                  <a:lnTo>
                    <a:pt x="397" y="39"/>
                  </a:lnTo>
                  <a:lnTo>
                    <a:pt x="401" y="45"/>
                  </a:lnTo>
                  <a:lnTo>
                    <a:pt x="405" y="50"/>
                  </a:lnTo>
                  <a:lnTo>
                    <a:pt x="411" y="64"/>
                  </a:lnTo>
                  <a:lnTo>
                    <a:pt x="415" y="79"/>
                  </a:lnTo>
                  <a:lnTo>
                    <a:pt x="417" y="97"/>
                  </a:lnTo>
                  <a:lnTo>
                    <a:pt x="419" y="117"/>
                  </a:lnTo>
                  <a:lnTo>
                    <a:pt x="419" y="117"/>
                  </a:lnTo>
                  <a:lnTo>
                    <a:pt x="419" y="133"/>
                  </a:lnTo>
                  <a:lnTo>
                    <a:pt x="420" y="148"/>
                  </a:lnTo>
                  <a:lnTo>
                    <a:pt x="423" y="170"/>
                  </a:lnTo>
                  <a:lnTo>
                    <a:pt x="423" y="170"/>
                  </a:lnTo>
                  <a:lnTo>
                    <a:pt x="426" y="193"/>
                  </a:lnTo>
                  <a:lnTo>
                    <a:pt x="427" y="207"/>
                  </a:lnTo>
                  <a:lnTo>
                    <a:pt x="428" y="222"/>
                  </a:lnTo>
                  <a:lnTo>
                    <a:pt x="428" y="222"/>
                  </a:lnTo>
                  <a:lnTo>
                    <a:pt x="427" y="253"/>
                  </a:lnTo>
                  <a:lnTo>
                    <a:pt x="426" y="283"/>
                  </a:lnTo>
                  <a:lnTo>
                    <a:pt x="426" y="283"/>
                  </a:lnTo>
                  <a:lnTo>
                    <a:pt x="425" y="335"/>
                  </a:lnTo>
                  <a:lnTo>
                    <a:pt x="425" y="361"/>
                  </a:lnTo>
                  <a:lnTo>
                    <a:pt x="426" y="388"/>
                  </a:lnTo>
                  <a:lnTo>
                    <a:pt x="426" y="388"/>
                  </a:lnTo>
                  <a:lnTo>
                    <a:pt x="428" y="417"/>
                  </a:lnTo>
                  <a:lnTo>
                    <a:pt x="429" y="449"/>
                  </a:lnTo>
                  <a:lnTo>
                    <a:pt x="429" y="514"/>
                  </a:lnTo>
                  <a:lnTo>
                    <a:pt x="429" y="514"/>
                  </a:lnTo>
                  <a:lnTo>
                    <a:pt x="430" y="553"/>
                  </a:lnTo>
                  <a:lnTo>
                    <a:pt x="430" y="553"/>
                  </a:lnTo>
                  <a:lnTo>
                    <a:pt x="430" y="608"/>
                  </a:lnTo>
                  <a:lnTo>
                    <a:pt x="430" y="608"/>
                  </a:lnTo>
                  <a:lnTo>
                    <a:pt x="430" y="690"/>
                  </a:lnTo>
                  <a:lnTo>
                    <a:pt x="430" y="690"/>
                  </a:lnTo>
                  <a:lnTo>
                    <a:pt x="430" y="734"/>
                  </a:lnTo>
                  <a:lnTo>
                    <a:pt x="430" y="756"/>
                  </a:lnTo>
                  <a:lnTo>
                    <a:pt x="430" y="756"/>
                  </a:lnTo>
                  <a:lnTo>
                    <a:pt x="430" y="769"/>
                  </a:lnTo>
                  <a:lnTo>
                    <a:pt x="428" y="778"/>
                  </a:lnTo>
                  <a:lnTo>
                    <a:pt x="425" y="786"/>
                  </a:lnTo>
                  <a:lnTo>
                    <a:pt x="422" y="793"/>
                  </a:lnTo>
                  <a:lnTo>
                    <a:pt x="417" y="799"/>
                  </a:lnTo>
                  <a:lnTo>
                    <a:pt x="413" y="803"/>
                  </a:lnTo>
                  <a:lnTo>
                    <a:pt x="405" y="810"/>
                  </a:lnTo>
                  <a:lnTo>
                    <a:pt x="404" y="811"/>
                  </a:lnTo>
                  <a:lnTo>
                    <a:pt x="404" y="811"/>
                  </a:lnTo>
                  <a:lnTo>
                    <a:pt x="398" y="815"/>
                  </a:lnTo>
                  <a:lnTo>
                    <a:pt x="392" y="818"/>
                  </a:lnTo>
                  <a:lnTo>
                    <a:pt x="383" y="821"/>
                  </a:lnTo>
                  <a:lnTo>
                    <a:pt x="376" y="824"/>
                  </a:lnTo>
                  <a:lnTo>
                    <a:pt x="359" y="829"/>
                  </a:lnTo>
                  <a:lnTo>
                    <a:pt x="351" y="830"/>
                  </a:lnTo>
                  <a:lnTo>
                    <a:pt x="343" y="830"/>
                  </a:lnTo>
                  <a:lnTo>
                    <a:pt x="343" y="830"/>
                  </a:lnTo>
                  <a:lnTo>
                    <a:pt x="302" y="831"/>
                  </a:lnTo>
                  <a:lnTo>
                    <a:pt x="261" y="833"/>
                  </a:lnTo>
                  <a:lnTo>
                    <a:pt x="261" y="833"/>
                  </a:lnTo>
                  <a:lnTo>
                    <a:pt x="221" y="835"/>
                  </a:lnTo>
                  <a:lnTo>
                    <a:pt x="179" y="836"/>
                  </a:lnTo>
                  <a:lnTo>
                    <a:pt x="170" y="836"/>
                  </a:lnTo>
                  <a:lnTo>
                    <a:pt x="170" y="836"/>
                  </a:lnTo>
                  <a:lnTo>
                    <a:pt x="143" y="837"/>
                  </a:lnTo>
                  <a:lnTo>
                    <a:pt x="143" y="837"/>
                  </a:lnTo>
                  <a:close/>
                  <a:moveTo>
                    <a:pt x="39" y="101"/>
                  </a:moveTo>
                  <a:lnTo>
                    <a:pt x="39" y="101"/>
                  </a:lnTo>
                  <a:lnTo>
                    <a:pt x="37" y="108"/>
                  </a:lnTo>
                  <a:lnTo>
                    <a:pt x="37" y="116"/>
                  </a:lnTo>
                  <a:lnTo>
                    <a:pt x="36" y="132"/>
                  </a:lnTo>
                  <a:lnTo>
                    <a:pt x="36" y="134"/>
                  </a:lnTo>
                  <a:lnTo>
                    <a:pt x="36" y="134"/>
                  </a:lnTo>
                  <a:lnTo>
                    <a:pt x="36" y="156"/>
                  </a:lnTo>
                  <a:lnTo>
                    <a:pt x="37" y="176"/>
                  </a:lnTo>
                  <a:lnTo>
                    <a:pt x="37" y="176"/>
                  </a:lnTo>
                  <a:lnTo>
                    <a:pt x="38" y="211"/>
                  </a:lnTo>
                  <a:lnTo>
                    <a:pt x="38" y="376"/>
                  </a:lnTo>
                  <a:lnTo>
                    <a:pt x="38" y="376"/>
                  </a:lnTo>
                  <a:lnTo>
                    <a:pt x="39" y="438"/>
                  </a:lnTo>
                  <a:lnTo>
                    <a:pt x="41" y="505"/>
                  </a:lnTo>
                  <a:lnTo>
                    <a:pt x="41" y="505"/>
                  </a:lnTo>
                  <a:lnTo>
                    <a:pt x="42" y="544"/>
                  </a:lnTo>
                  <a:lnTo>
                    <a:pt x="42" y="544"/>
                  </a:lnTo>
                  <a:lnTo>
                    <a:pt x="43" y="614"/>
                  </a:lnTo>
                  <a:lnTo>
                    <a:pt x="44" y="688"/>
                  </a:lnTo>
                  <a:lnTo>
                    <a:pt x="44" y="689"/>
                  </a:lnTo>
                  <a:lnTo>
                    <a:pt x="44" y="690"/>
                  </a:lnTo>
                  <a:lnTo>
                    <a:pt x="44" y="690"/>
                  </a:lnTo>
                  <a:lnTo>
                    <a:pt x="44" y="692"/>
                  </a:lnTo>
                  <a:lnTo>
                    <a:pt x="44" y="692"/>
                  </a:lnTo>
                  <a:lnTo>
                    <a:pt x="44" y="701"/>
                  </a:lnTo>
                  <a:lnTo>
                    <a:pt x="45" y="715"/>
                  </a:lnTo>
                  <a:lnTo>
                    <a:pt x="47" y="730"/>
                  </a:lnTo>
                  <a:lnTo>
                    <a:pt x="50" y="738"/>
                  </a:lnTo>
                  <a:lnTo>
                    <a:pt x="52" y="746"/>
                  </a:lnTo>
                  <a:lnTo>
                    <a:pt x="55" y="754"/>
                  </a:lnTo>
                  <a:lnTo>
                    <a:pt x="59" y="761"/>
                  </a:lnTo>
                  <a:lnTo>
                    <a:pt x="64" y="769"/>
                  </a:lnTo>
                  <a:lnTo>
                    <a:pt x="70" y="775"/>
                  </a:lnTo>
                  <a:lnTo>
                    <a:pt x="77" y="781"/>
                  </a:lnTo>
                  <a:lnTo>
                    <a:pt x="85" y="785"/>
                  </a:lnTo>
                  <a:lnTo>
                    <a:pt x="94" y="789"/>
                  </a:lnTo>
                  <a:lnTo>
                    <a:pt x="106" y="792"/>
                  </a:lnTo>
                  <a:lnTo>
                    <a:pt x="106" y="792"/>
                  </a:lnTo>
                  <a:lnTo>
                    <a:pt x="131" y="796"/>
                  </a:lnTo>
                  <a:lnTo>
                    <a:pt x="153" y="799"/>
                  </a:lnTo>
                  <a:lnTo>
                    <a:pt x="174" y="800"/>
                  </a:lnTo>
                  <a:lnTo>
                    <a:pt x="196" y="801"/>
                  </a:lnTo>
                  <a:lnTo>
                    <a:pt x="232" y="801"/>
                  </a:lnTo>
                  <a:lnTo>
                    <a:pt x="232" y="801"/>
                  </a:lnTo>
                  <a:lnTo>
                    <a:pt x="246" y="800"/>
                  </a:lnTo>
                  <a:lnTo>
                    <a:pt x="262" y="799"/>
                  </a:lnTo>
                  <a:lnTo>
                    <a:pt x="293" y="795"/>
                  </a:lnTo>
                  <a:lnTo>
                    <a:pt x="293" y="795"/>
                  </a:lnTo>
                  <a:lnTo>
                    <a:pt x="302" y="794"/>
                  </a:lnTo>
                  <a:lnTo>
                    <a:pt x="311" y="794"/>
                  </a:lnTo>
                  <a:lnTo>
                    <a:pt x="322" y="794"/>
                  </a:lnTo>
                  <a:lnTo>
                    <a:pt x="322" y="794"/>
                  </a:lnTo>
                  <a:lnTo>
                    <a:pt x="335" y="794"/>
                  </a:lnTo>
                  <a:lnTo>
                    <a:pt x="346" y="793"/>
                  </a:lnTo>
                  <a:lnTo>
                    <a:pt x="357" y="790"/>
                  </a:lnTo>
                  <a:lnTo>
                    <a:pt x="364" y="787"/>
                  </a:lnTo>
                  <a:lnTo>
                    <a:pt x="369" y="784"/>
                  </a:lnTo>
                  <a:lnTo>
                    <a:pt x="369" y="784"/>
                  </a:lnTo>
                  <a:lnTo>
                    <a:pt x="378" y="777"/>
                  </a:lnTo>
                  <a:lnTo>
                    <a:pt x="384" y="772"/>
                  </a:lnTo>
                  <a:lnTo>
                    <a:pt x="386" y="766"/>
                  </a:lnTo>
                  <a:lnTo>
                    <a:pt x="387" y="759"/>
                  </a:lnTo>
                  <a:lnTo>
                    <a:pt x="387" y="759"/>
                  </a:lnTo>
                  <a:lnTo>
                    <a:pt x="388" y="754"/>
                  </a:lnTo>
                  <a:lnTo>
                    <a:pt x="390" y="747"/>
                  </a:lnTo>
                  <a:lnTo>
                    <a:pt x="390" y="747"/>
                  </a:lnTo>
                  <a:lnTo>
                    <a:pt x="390" y="737"/>
                  </a:lnTo>
                  <a:lnTo>
                    <a:pt x="390" y="718"/>
                  </a:lnTo>
                  <a:lnTo>
                    <a:pt x="390" y="718"/>
                  </a:lnTo>
                  <a:lnTo>
                    <a:pt x="388" y="705"/>
                  </a:lnTo>
                  <a:lnTo>
                    <a:pt x="388" y="704"/>
                  </a:lnTo>
                  <a:lnTo>
                    <a:pt x="388" y="704"/>
                  </a:lnTo>
                  <a:lnTo>
                    <a:pt x="390" y="674"/>
                  </a:lnTo>
                  <a:lnTo>
                    <a:pt x="392" y="638"/>
                  </a:lnTo>
                  <a:lnTo>
                    <a:pt x="392" y="638"/>
                  </a:lnTo>
                  <a:lnTo>
                    <a:pt x="393" y="596"/>
                  </a:lnTo>
                  <a:lnTo>
                    <a:pt x="394" y="562"/>
                  </a:lnTo>
                  <a:lnTo>
                    <a:pt x="394" y="562"/>
                  </a:lnTo>
                  <a:lnTo>
                    <a:pt x="393" y="505"/>
                  </a:lnTo>
                  <a:lnTo>
                    <a:pt x="391" y="444"/>
                  </a:lnTo>
                  <a:lnTo>
                    <a:pt x="391" y="444"/>
                  </a:lnTo>
                  <a:lnTo>
                    <a:pt x="390" y="371"/>
                  </a:lnTo>
                  <a:lnTo>
                    <a:pt x="390" y="371"/>
                  </a:lnTo>
                  <a:lnTo>
                    <a:pt x="390" y="333"/>
                  </a:lnTo>
                  <a:lnTo>
                    <a:pt x="391" y="297"/>
                  </a:lnTo>
                  <a:lnTo>
                    <a:pt x="391" y="297"/>
                  </a:lnTo>
                  <a:lnTo>
                    <a:pt x="392" y="251"/>
                  </a:lnTo>
                  <a:lnTo>
                    <a:pt x="392" y="229"/>
                  </a:lnTo>
                  <a:lnTo>
                    <a:pt x="391" y="205"/>
                  </a:lnTo>
                  <a:lnTo>
                    <a:pt x="391" y="205"/>
                  </a:lnTo>
                  <a:lnTo>
                    <a:pt x="388" y="181"/>
                  </a:lnTo>
                  <a:lnTo>
                    <a:pt x="386" y="163"/>
                  </a:lnTo>
                  <a:lnTo>
                    <a:pt x="386" y="163"/>
                  </a:lnTo>
                  <a:lnTo>
                    <a:pt x="383" y="144"/>
                  </a:lnTo>
                  <a:lnTo>
                    <a:pt x="382" y="132"/>
                  </a:lnTo>
                  <a:lnTo>
                    <a:pt x="382" y="117"/>
                  </a:lnTo>
                  <a:lnTo>
                    <a:pt x="382" y="117"/>
                  </a:lnTo>
                  <a:lnTo>
                    <a:pt x="382" y="105"/>
                  </a:lnTo>
                  <a:lnTo>
                    <a:pt x="380" y="95"/>
                  </a:lnTo>
                  <a:lnTo>
                    <a:pt x="378" y="87"/>
                  </a:lnTo>
                  <a:lnTo>
                    <a:pt x="375" y="78"/>
                  </a:lnTo>
                  <a:lnTo>
                    <a:pt x="372" y="71"/>
                  </a:lnTo>
                  <a:lnTo>
                    <a:pt x="367" y="66"/>
                  </a:lnTo>
                  <a:lnTo>
                    <a:pt x="362" y="61"/>
                  </a:lnTo>
                  <a:lnTo>
                    <a:pt x="356" y="56"/>
                  </a:lnTo>
                  <a:lnTo>
                    <a:pt x="350" y="53"/>
                  </a:lnTo>
                  <a:lnTo>
                    <a:pt x="343" y="51"/>
                  </a:lnTo>
                  <a:lnTo>
                    <a:pt x="336" y="49"/>
                  </a:lnTo>
                  <a:lnTo>
                    <a:pt x="328" y="48"/>
                  </a:lnTo>
                  <a:lnTo>
                    <a:pt x="311" y="46"/>
                  </a:lnTo>
                  <a:lnTo>
                    <a:pt x="292" y="46"/>
                  </a:lnTo>
                  <a:lnTo>
                    <a:pt x="292" y="46"/>
                  </a:lnTo>
                  <a:lnTo>
                    <a:pt x="282" y="45"/>
                  </a:lnTo>
                  <a:lnTo>
                    <a:pt x="270" y="43"/>
                  </a:lnTo>
                  <a:lnTo>
                    <a:pt x="270" y="43"/>
                  </a:lnTo>
                  <a:lnTo>
                    <a:pt x="258" y="41"/>
                  </a:lnTo>
                  <a:lnTo>
                    <a:pt x="245" y="40"/>
                  </a:lnTo>
                  <a:lnTo>
                    <a:pt x="195" y="40"/>
                  </a:lnTo>
                  <a:lnTo>
                    <a:pt x="195" y="40"/>
                  </a:lnTo>
                  <a:lnTo>
                    <a:pt x="159" y="40"/>
                  </a:lnTo>
                  <a:lnTo>
                    <a:pt x="159" y="40"/>
                  </a:lnTo>
                  <a:lnTo>
                    <a:pt x="140" y="40"/>
                  </a:lnTo>
                  <a:lnTo>
                    <a:pt x="140" y="40"/>
                  </a:lnTo>
                  <a:lnTo>
                    <a:pt x="109" y="40"/>
                  </a:lnTo>
                  <a:lnTo>
                    <a:pt x="109" y="40"/>
                  </a:lnTo>
                  <a:lnTo>
                    <a:pt x="93" y="41"/>
                  </a:lnTo>
                  <a:lnTo>
                    <a:pt x="81" y="44"/>
                  </a:lnTo>
                  <a:lnTo>
                    <a:pt x="69" y="48"/>
                  </a:lnTo>
                  <a:lnTo>
                    <a:pt x="64" y="51"/>
                  </a:lnTo>
                  <a:lnTo>
                    <a:pt x="59" y="55"/>
                  </a:lnTo>
                  <a:lnTo>
                    <a:pt x="55" y="60"/>
                  </a:lnTo>
                  <a:lnTo>
                    <a:pt x="52" y="64"/>
                  </a:lnTo>
                  <a:lnTo>
                    <a:pt x="49" y="69"/>
                  </a:lnTo>
                  <a:lnTo>
                    <a:pt x="45" y="74"/>
                  </a:lnTo>
                  <a:lnTo>
                    <a:pt x="41" y="87"/>
                  </a:lnTo>
                  <a:lnTo>
                    <a:pt x="39" y="101"/>
                  </a:lnTo>
                  <a:lnTo>
                    <a:pt x="39" y="10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61" name="Freeform 341"/>
            <p:cNvSpPr>
              <a:spLocks noEditPoints="1"/>
            </p:cNvSpPr>
            <p:nvPr/>
          </p:nvSpPr>
          <p:spPr bwMode="auto">
            <a:xfrm>
              <a:off x="6678613" y="3179763"/>
              <a:ext cx="227013" cy="579438"/>
            </a:xfrm>
            <a:custGeom>
              <a:avLst/>
              <a:gdLst/>
              <a:ahLst/>
              <a:cxnLst>
                <a:cxn ang="0">
                  <a:pos x="94" y="1092"/>
                </a:cxn>
                <a:cxn ang="0">
                  <a:pos x="51" y="1066"/>
                </a:cxn>
                <a:cxn ang="0">
                  <a:pos x="13" y="1006"/>
                </a:cxn>
                <a:cxn ang="0">
                  <a:pos x="8" y="964"/>
                </a:cxn>
                <a:cxn ang="0">
                  <a:pos x="9" y="902"/>
                </a:cxn>
                <a:cxn ang="0">
                  <a:pos x="9" y="843"/>
                </a:cxn>
                <a:cxn ang="0">
                  <a:pos x="7" y="746"/>
                </a:cxn>
                <a:cxn ang="0">
                  <a:pos x="2" y="490"/>
                </a:cxn>
                <a:cxn ang="0">
                  <a:pos x="2" y="186"/>
                </a:cxn>
                <a:cxn ang="0">
                  <a:pos x="1" y="138"/>
                </a:cxn>
                <a:cxn ang="0">
                  <a:pos x="2" y="115"/>
                </a:cxn>
                <a:cxn ang="0">
                  <a:pos x="10" y="56"/>
                </a:cxn>
                <a:cxn ang="0">
                  <a:pos x="51" y="13"/>
                </a:cxn>
                <a:cxn ang="0">
                  <a:pos x="101" y="2"/>
                </a:cxn>
                <a:cxn ang="0">
                  <a:pos x="195" y="2"/>
                </a:cxn>
                <a:cxn ang="0">
                  <a:pos x="251" y="0"/>
                </a:cxn>
                <a:cxn ang="0">
                  <a:pos x="286" y="5"/>
                </a:cxn>
                <a:cxn ang="0">
                  <a:pos x="326" y="11"/>
                </a:cxn>
                <a:cxn ang="0">
                  <a:pos x="364" y="15"/>
                </a:cxn>
                <a:cxn ang="0">
                  <a:pos x="397" y="39"/>
                </a:cxn>
                <a:cxn ang="0">
                  <a:pos x="418" y="96"/>
                </a:cxn>
                <a:cxn ang="0">
                  <a:pos x="423" y="187"/>
                </a:cxn>
                <a:cxn ang="0">
                  <a:pos x="428" y="256"/>
                </a:cxn>
                <a:cxn ang="0">
                  <a:pos x="426" y="547"/>
                </a:cxn>
                <a:cxn ang="0">
                  <a:pos x="429" y="790"/>
                </a:cxn>
                <a:cxn ang="0">
                  <a:pos x="430" y="950"/>
                </a:cxn>
                <a:cxn ang="0">
                  <a:pos x="429" y="1029"/>
                </a:cxn>
                <a:cxn ang="0">
                  <a:pos x="413" y="1063"/>
                </a:cxn>
                <a:cxn ang="0">
                  <a:pos x="391" y="1078"/>
                </a:cxn>
                <a:cxn ang="0">
                  <a:pos x="343" y="1090"/>
                </a:cxn>
                <a:cxn ang="0">
                  <a:pos x="221" y="1095"/>
                </a:cxn>
                <a:cxn ang="0">
                  <a:pos x="143" y="1097"/>
                </a:cxn>
                <a:cxn ang="0">
                  <a:pos x="93" y="40"/>
                </a:cxn>
                <a:cxn ang="0">
                  <a:pos x="55" y="58"/>
                </a:cxn>
                <a:cxn ang="0">
                  <a:pos x="38" y="101"/>
                </a:cxn>
                <a:cxn ang="0">
                  <a:pos x="44" y="112"/>
                </a:cxn>
                <a:cxn ang="0">
                  <a:pos x="42" y="125"/>
                </a:cxn>
                <a:cxn ang="0">
                  <a:pos x="34" y="191"/>
                </a:cxn>
                <a:cxn ang="0">
                  <a:pos x="38" y="535"/>
                </a:cxn>
                <a:cxn ang="0">
                  <a:pos x="45" y="774"/>
                </a:cxn>
                <a:cxn ang="0">
                  <a:pos x="46" y="901"/>
                </a:cxn>
                <a:cxn ang="0">
                  <a:pos x="44" y="950"/>
                </a:cxn>
                <a:cxn ang="0">
                  <a:pos x="45" y="975"/>
                </a:cxn>
                <a:cxn ang="0">
                  <a:pos x="59" y="1021"/>
                </a:cxn>
                <a:cxn ang="0">
                  <a:pos x="94" y="1049"/>
                </a:cxn>
                <a:cxn ang="0">
                  <a:pos x="174" y="1060"/>
                </a:cxn>
                <a:cxn ang="0">
                  <a:pos x="262" y="1059"/>
                </a:cxn>
                <a:cxn ang="0">
                  <a:pos x="322" y="1054"/>
                </a:cxn>
                <a:cxn ang="0">
                  <a:pos x="364" y="1047"/>
                </a:cxn>
                <a:cxn ang="0">
                  <a:pos x="386" y="1027"/>
                </a:cxn>
                <a:cxn ang="0">
                  <a:pos x="390" y="1007"/>
                </a:cxn>
                <a:cxn ang="0">
                  <a:pos x="388" y="964"/>
                </a:cxn>
                <a:cxn ang="0">
                  <a:pos x="393" y="890"/>
                </a:cxn>
                <a:cxn ang="0">
                  <a:pos x="390" y="479"/>
                </a:cxn>
                <a:cxn ang="0">
                  <a:pos x="391" y="239"/>
                </a:cxn>
                <a:cxn ang="0">
                  <a:pos x="383" y="153"/>
                </a:cxn>
                <a:cxn ang="0">
                  <a:pos x="380" y="94"/>
                </a:cxn>
                <a:cxn ang="0">
                  <a:pos x="362" y="59"/>
                </a:cxn>
                <a:cxn ang="0">
                  <a:pos x="327" y="47"/>
                </a:cxn>
                <a:cxn ang="0">
                  <a:pos x="270" y="42"/>
                </a:cxn>
                <a:cxn ang="0">
                  <a:pos x="195" y="39"/>
                </a:cxn>
              </a:cxnLst>
              <a:rect l="0" t="0" r="r" b="b"/>
              <a:pathLst>
                <a:path w="430" h="1097">
                  <a:moveTo>
                    <a:pt x="143" y="1097"/>
                  </a:moveTo>
                  <a:lnTo>
                    <a:pt x="143" y="1097"/>
                  </a:lnTo>
                  <a:lnTo>
                    <a:pt x="118" y="1096"/>
                  </a:lnTo>
                  <a:lnTo>
                    <a:pt x="107" y="1094"/>
                  </a:lnTo>
                  <a:lnTo>
                    <a:pt x="94" y="1092"/>
                  </a:lnTo>
                  <a:lnTo>
                    <a:pt x="83" y="1088"/>
                  </a:lnTo>
                  <a:lnTo>
                    <a:pt x="72" y="1082"/>
                  </a:lnTo>
                  <a:lnTo>
                    <a:pt x="61" y="1075"/>
                  </a:lnTo>
                  <a:lnTo>
                    <a:pt x="51" y="1066"/>
                  </a:lnTo>
                  <a:lnTo>
                    <a:pt x="51" y="1066"/>
                  </a:lnTo>
                  <a:lnTo>
                    <a:pt x="39" y="1053"/>
                  </a:lnTo>
                  <a:lnTo>
                    <a:pt x="30" y="1042"/>
                  </a:lnTo>
                  <a:lnTo>
                    <a:pt x="23" y="1030"/>
                  </a:lnTo>
                  <a:lnTo>
                    <a:pt x="17" y="1018"/>
                  </a:lnTo>
                  <a:lnTo>
                    <a:pt x="13" y="1006"/>
                  </a:lnTo>
                  <a:lnTo>
                    <a:pt x="10" y="993"/>
                  </a:lnTo>
                  <a:lnTo>
                    <a:pt x="9" y="980"/>
                  </a:lnTo>
                  <a:lnTo>
                    <a:pt x="8" y="965"/>
                  </a:lnTo>
                  <a:lnTo>
                    <a:pt x="8" y="965"/>
                  </a:lnTo>
                  <a:lnTo>
                    <a:pt x="8" y="964"/>
                  </a:lnTo>
                  <a:lnTo>
                    <a:pt x="7" y="956"/>
                  </a:lnTo>
                  <a:lnTo>
                    <a:pt x="7" y="956"/>
                  </a:lnTo>
                  <a:lnTo>
                    <a:pt x="7" y="929"/>
                  </a:lnTo>
                  <a:lnTo>
                    <a:pt x="7" y="916"/>
                  </a:lnTo>
                  <a:lnTo>
                    <a:pt x="9" y="902"/>
                  </a:lnTo>
                  <a:lnTo>
                    <a:pt x="9" y="902"/>
                  </a:lnTo>
                  <a:lnTo>
                    <a:pt x="10" y="887"/>
                  </a:lnTo>
                  <a:lnTo>
                    <a:pt x="11" y="872"/>
                  </a:lnTo>
                  <a:lnTo>
                    <a:pt x="10" y="858"/>
                  </a:lnTo>
                  <a:lnTo>
                    <a:pt x="9" y="843"/>
                  </a:lnTo>
                  <a:lnTo>
                    <a:pt x="9" y="843"/>
                  </a:lnTo>
                  <a:lnTo>
                    <a:pt x="8" y="828"/>
                  </a:lnTo>
                  <a:lnTo>
                    <a:pt x="8" y="812"/>
                  </a:lnTo>
                  <a:lnTo>
                    <a:pt x="8" y="812"/>
                  </a:lnTo>
                  <a:lnTo>
                    <a:pt x="7" y="746"/>
                  </a:lnTo>
                  <a:lnTo>
                    <a:pt x="5" y="650"/>
                  </a:lnTo>
                  <a:lnTo>
                    <a:pt x="5" y="650"/>
                  </a:lnTo>
                  <a:lnTo>
                    <a:pt x="3" y="555"/>
                  </a:lnTo>
                  <a:lnTo>
                    <a:pt x="2" y="490"/>
                  </a:lnTo>
                  <a:lnTo>
                    <a:pt x="2" y="490"/>
                  </a:lnTo>
                  <a:lnTo>
                    <a:pt x="2" y="418"/>
                  </a:lnTo>
                  <a:lnTo>
                    <a:pt x="2" y="418"/>
                  </a:lnTo>
                  <a:lnTo>
                    <a:pt x="3" y="289"/>
                  </a:lnTo>
                  <a:lnTo>
                    <a:pt x="3" y="229"/>
                  </a:lnTo>
                  <a:lnTo>
                    <a:pt x="2" y="186"/>
                  </a:lnTo>
                  <a:lnTo>
                    <a:pt x="1" y="179"/>
                  </a:lnTo>
                  <a:lnTo>
                    <a:pt x="1" y="179"/>
                  </a:lnTo>
                  <a:lnTo>
                    <a:pt x="0" y="165"/>
                  </a:lnTo>
                  <a:lnTo>
                    <a:pt x="0" y="151"/>
                  </a:lnTo>
                  <a:lnTo>
                    <a:pt x="1" y="138"/>
                  </a:lnTo>
                  <a:lnTo>
                    <a:pt x="3" y="125"/>
                  </a:lnTo>
                  <a:lnTo>
                    <a:pt x="3" y="124"/>
                  </a:lnTo>
                  <a:lnTo>
                    <a:pt x="3" y="122"/>
                  </a:lnTo>
                  <a:lnTo>
                    <a:pt x="3" y="122"/>
                  </a:lnTo>
                  <a:lnTo>
                    <a:pt x="2" y="115"/>
                  </a:lnTo>
                  <a:lnTo>
                    <a:pt x="2" y="115"/>
                  </a:lnTo>
                  <a:lnTo>
                    <a:pt x="2" y="99"/>
                  </a:lnTo>
                  <a:lnTo>
                    <a:pt x="4" y="83"/>
                  </a:lnTo>
                  <a:lnTo>
                    <a:pt x="6" y="70"/>
                  </a:lnTo>
                  <a:lnTo>
                    <a:pt x="10" y="56"/>
                  </a:lnTo>
                  <a:lnTo>
                    <a:pt x="17" y="45"/>
                  </a:lnTo>
                  <a:lnTo>
                    <a:pt x="26" y="34"/>
                  </a:lnTo>
                  <a:lnTo>
                    <a:pt x="37" y="23"/>
                  </a:lnTo>
                  <a:lnTo>
                    <a:pt x="51" y="13"/>
                  </a:lnTo>
                  <a:lnTo>
                    <a:pt x="51" y="13"/>
                  </a:lnTo>
                  <a:lnTo>
                    <a:pt x="56" y="10"/>
                  </a:lnTo>
                  <a:lnTo>
                    <a:pt x="62" y="8"/>
                  </a:lnTo>
                  <a:lnTo>
                    <a:pt x="74" y="5"/>
                  </a:lnTo>
                  <a:lnTo>
                    <a:pt x="88" y="2"/>
                  </a:lnTo>
                  <a:lnTo>
                    <a:pt x="101" y="2"/>
                  </a:lnTo>
                  <a:lnTo>
                    <a:pt x="101" y="2"/>
                  </a:lnTo>
                  <a:lnTo>
                    <a:pt x="114" y="2"/>
                  </a:lnTo>
                  <a:lnTo>
                    <a:pt x="114" y="2"/>
                  </a:lnTo>
                  <a:lnTo>
                    <a:pt x="125" y="2"/>
                  </a:lnTo>
                  <a:lnTo>
                    <a:pt x="195" y="2"/>
                  </a:lnTo>
                  <a:lnTo>
                    <a:pt x="195" y="2"/>
                  </a:lnTo>
                  <a:lnTo>
                    <a:pt x="221" y="1"/>
                  </a:lnTo>
                  <a:lnTo>
                    <a:pt x="221" y="1"/>
                  </a:lnTo>
                  <a:lnTo>
                    <a:pt x="236" y="0"/>
                  </a:lnTo>
                  <a:lnTo>
                    <a:pt x="251" y="0"/>
                  </a:lnTo>
                  <a:lnTo>
                    <a:pt x="251" y="0"/>
                  </a:lnTo>
                  <a:lnTo>
                    <a:pt x="262" y="0"/>
                  </a:lnTo>
                  <a:lnTo>
                    <a:pt x="270" y="1"/>
                  </a:lnTo>
                  <a:lnTo>
                    <a:pt x="279" y="2"/>
                  </a:lnTo>
                  <a:lnTo>
                    <a:pt x="286" y="5"/>
                  </a:lnTo>
                  <a:lnTo>
                    <a:pt x="286" y="5"/>
                  </a:lnTo>
                  <a:lnTo>
                    <a:pt x="296" y="9"/>
                  </a:lnTo>
                  <a:lnTo>
                    <a:pt x="307" y="10"/>
                  </a:lnTo>
                  <a:lnTo>
                    <a:pt x="317" y="11"/>
                  </a:lnTo>
                  <a:lnTo>
                    <a:pt x="326" y="11"/>
                  </a:lnTo>
                  <a:lnTo>
                    <a:pt x="326" y="11"/>
                  </a:lnTo>
                  <a:lnTo>
                    <a:pt x="345" y="12"/>
                  </a:lnTo>
                  <a:lnTo>
                    <a:pt x="354" y="13"/>
                  </a:lnTo>
                  <a:lnTo>
                    <a:pt x="364" y="15"/>
                  </a:lnTo>
                  <a:lnTo>
                    <a:pt x="364" y="15"/>
                  </a:lnTo>
                  <a:lnTo>
                    <a:pt x="376" y="21"/>
                  </a:lnTo>
                  <a:lnTo>
                    <a:pt x="382" y="25"/>
                  </a:lnTo>
                  <a:lnTo>
                    <a:pt x="387" y="28"/>
                  </a:lnTo>
                  <a:lnTo>
                    <a:pt x="393" y="34"/>
                  </a:lnTo>
                  <a:lnTo>
                    <a:pt x="397" y="39"/>
                  </a:lnTo>
                  <a:lnTo>
                    <a:pt x="401" y="44"/>
                  </a:lnTo>
                  <a:lnTo>
                    <a:pt x="405" y="50"/>
                  </a:lnTo>
                  <a:lnTo>
                    <a:pt x="410" y="63"/>
                  </a:lnTo>
                  <a:lnTo>
                    <a:pt x="414" y="78"/>
                  </a:lnTo>
                  <a:lnTo>
                    <a:pt x="418" y="96"/>
                  </a:lnTo>
                  <a:lnTo>
                    <a:pt x="419" y="116"/>
                  </a:lnTo>
                  <a:lnTo>
                    <a:pt x="419" y="116"/>
                  </a:lnTo>
                  <a:lnTo>
                    <a:pt x="419" y="134"/>
                  </a:lnTo>
                  <a:lnTo>
                    <a:pt x="420" y="152"/>
                  </a:lnTo>
                  <a:lnTo>
                    <a:pt x="423" y="187"/>
                  </a:lnTo>
                  <a:lnTo>
                    <a:pt x="423" y="187"/>
                  </a:lnTo>
                  <a:lnTo>
                    <a:pt x="426" y="222"/>
                  </a:lnTo>
                  <a:lnTo>
                    <a:pt x="427" y="239"/>
                  </a:lnTo>
                  <a:lnTo>
                    <a:pt x="428" y="256"/>
                  </a:lnTo>
                  <a:lnTo>
                    <a:pt x="428" y="256"/>
                  </a:lnTo>
                  <a:lnTo>
                    <a:pt x="426" y="340"/>
                  </a:lnTo>
                  <a:lnTo>
                    <a:pt x="426" y="340"/>
                  </a:lnTo>
                  <a:lnTo>
                    <a:pt x="425" y="457"/>
                  </a:lnTo>
                  <a:lnTo>
                    <a:pt x="425" y="509"/>
                  </a:lnTo>
                  <a:lnTo>
                    <a:pt x="426" y="547"/>
                  </a:lnTo>
                  <a:lnTo>
                    <a:pt x="426" y="547"/>
                  </a:lnTo>
                  <a:lnTo>
                    <a:pt x="428" y="589"/>
                  </a:lnTo>
                  <a:lnTo>
                    <a:pt x="429" y="651"/>
                  </a:lnTo>
                  <a:lnTo>
                    <a:pt x="429" y="790"/>
                  </a:lnTo>
                  <a:lnTo>
                    <a:pt x="429" y="790"/>
                  </a:lnTo>
                  <a:lnTo>
                    <a:pt x="430" y="853"/>
                  </a:lnTo>
                  <a:lnTo>
                    <a:pt x="430" y="853"/>
                  </a:lnTo>
                  <a:lnTo>
                    <a:pt x="430" y="892"/>
                  </a:lnTo>
                  <a:lnTo>
                    <a:pt x="430" y="892"/>
                  </a:lnTo>
                  <a:lnTo>
                    <a:pt x="430" y="950"/>
                  </a:lnTo>
                  <a:lnTo>
                    <a:pt x="430" y="950"/>
                  </a:lnTo>
                  <a:lnTo>
                    <a:pt x="430" y="994"/>
                  </a:lnTo>
                  <a:lnTo>
                    <a:pt x="430" y="1016"/>
                  </a:lnTo>
                  <a:lnTo>
                    <a:pt x="430" y="1016"/>
                  </a:lnTo>
                  <a:lnTo>
                    <a:pt x="429" y="1029"/>
                  </a:lnTo>
                  <a:lnTo>
                    <a:pt x="428" y="1038"/>
                  </a:lnTo>
                  <a:lnTo>
                    <a:pt x="425" y="1046"/>
                  </a:lnTo>
                  <a:lnTo>
                    <a:pt x="422" y="1053"/>
                  </a:lnTo>
                  <a:lnTo>
                    <a:pt x="418" y="1059"/>
                  </a:lnTo>
                  <a:lnTo>
                    <a:pt x="413" y="1063"/>
                  </a:lnTo>
                  <a:lnTo>
                    <a:pt x="405" y="1070"/>
                  </a:lnTo>
                  <a:lnTo>
                    <a:pt x="404" y="1071"/>
                  </a:lnTo>
                  <a:lnTo>
                    <a:pt x="404" y="1071"/>
                  </a:lnTo>
                  <a:lnTo>
                    <a:pt x="398" y="1075"/>
                  </a:lnTo>
                  <a:lnTo>
                    <a:pt x="391" y="1078"/>
                  </a:lnTo>
                  <a:lnTo>
                    <a:pt x="383" y="1081"/>
                  </a:lnTo>
                  <a:lnTo>
                    <a:pt x="376" y="1085"/>
                  </a:lnTo>
                  <a:lnTo>
                    <a:pt x="359" y="1089"/>
                  </a:lnTo>
                  <a:lnTo>
                    <a:pt x="351" y="1090"/>
                  </a:lnTo>
                  <a:lnTo>
                    <a:pt x="343" y="1090"/>
                  </a:lnTo>
                  <a:lnTo>
                    <a:pt x="343" y="1090"/>
                  </a:lnTo>
                  <a:lnTo>
                    <a:pt x="302" y="1091"/>
                  </a:lnTo>
                  <a:lnTo>
                    <a:pt x="261" y="1093"/>
                  </a:lnTo>
                  <a:lnTo>
                    <a:pt x="261" y="1093"/>
                  </a:lnTo>
                  <a:lnTo>
                    <a:pt x="221" y="1095"/>
                  </a:lnTo>
                  <a:lnTo>
                    <a:pt x="179" y="1096"/>
                  </a:lnTo>
                  <a:lnTo>
                    <a:pt x="170" y="1096"/>
                  </a:lnTo>
                  <a:lnTo>
                    <a:pt x="170" y="1096"/>
                  </a:lnTo>
                  <a:lnTo>
                    <a:pt x="143" y="1097"/>
                  </a:lnTo>
                  <a:lnTo>
                    <a:pt x="143" y="1097"/>
                  </a:lnTo>
                  <a:close/>
                  <a:moveTo>
                    <a:pt x="140" y="39"/>
                  </a:moveTo>
                  <a:lnTo>
                    <a:pt x="140" y="39"/>
                  </a:lnTo>
                  <a:lnTo>
                    <a:pt x="109" y="39"/>
                  </a:lnTo>
                  <a:lnTo>
                    <a:pt x="109" y="39"/>
                  </a:lnTo>
                  <a:lnTo>
                    <a:pt x="93" y="40"/>
                  </a:lnTo>
                  <a:lnTo>
                    <a:pt x="80" y="43"/>
                  </a:lnTo>
                  <a:lnTo>
                    <a:pt x="68" y="48"/>
                  </a:lnTo>
                  <a:lnTo>
                    <a:pt x="63" y="51"/>
                  </a:lnTo>
                  <a:lnTo>
                    <a:pt x="59" y="54"/>
                  </a:lnTo>
                  <a:lnTo>
                    <a:pt x="55" y="58"/>
                  </a:lnTo>
                  <a:lnTo>
                    <a:pt x="52" y="63"/>
                  </a:lnTo>
                  <a:lnTo>
                    <a:pt x="48" y="68"/>
                  </a:lnTo>
                  <a:lnTo>
                    <a:pt x="45" y="74"/>
                  </a:lnTo>
                  <a:lnTo>
                    <a:pt x="41" y="86"/>
                  </a:lnTo>
                  <a:lnTo>
                    <a:pt x="38" y="101"/>
                  </a:lnTo>
                  <a:lnTo>
                    <a:pt x="38" y="103"/>
                  </a:lnTo>
                  <a:lnTo>
                    <a:pt x="40" y="105"/>
                  </a:lnTo>
                  <a:lnTo>
                    <a:pt x="40" y="105"/>
                  </a:lnTo>
                  <a:lnTo>
                    <a:pt x="42" y="108"/>
                  </a:lnTo>
                  <a:lnTo>
                    <a:pt x="44" y="112"/>
                  </a:lnTo>
                  <a:lnTo>
                    <a:pt x="44" y="115"/>
                  </a:lnTo>
                  <a:lnTo>
                    <a:pt x="44" y="119"/>
                  </a:lnTo>
                  <a:lnTo>
                    <a:pt x="43" y="122"/>
                  </a:lnTo>
                  <a:lnTo>
                    <a:pt x="42" y="125"/>
                  </a:lnTo>
                  <a:lnTo>
                    <a:pt x="42" y="125"/>
                  </a:lnTo>
                  <a:lnTo>
                    <a:pt x="38" y="133"/>
                  </a:lnTo>
                  <a:lnTo>
                    <a:pt x="35" y="142"/>
                  </a:lnTo>
                  <a:lnTo>
                    <a:pt x="34" y="154"/>
                  </a:lnTo>
                  <a:lnTo>
                    <a:pt x="33" y="166"/>
                  </a:lnTo>
                  <a:lnTo>
                    <a:pt x="34" y="191"/>
                  </a:lnTo>
                  <a:lnTo>
                    <a:pt x="36" y="217"/>
                  </a:lnTo>
                  <a:lnTo>
                    <a:pt x="36" y="217"/>
                  </a:lnTo>
                  <a:lnTo>
                    <a:pt x="37" y="233"/>
                  </a:lnTo>
                  <a:lnTo>
                    <a:pt x="38" y="244"/>
                  </a:lnTo>
                  <a:lnTo>
                    <a:pt x="38" y="535"/>
                  </a:lnTo>
                  <a:lnTo>
                    <a:pt x="38" y="535"/>
                  </a:lnTo>
                  <a:lnTo>
                    <a:pt x="38" y="576"/>
                  </a:lnTo>
                  <a:lnTo>
                    <a:pt x="40" y="637"/>
                  </a:lnTo>
                  <a:lnTo>
                    <a:pt x="45" y="774"/>
                  </a:lnTo>
                  <a:lnTo>
                    <a:pt x="45" y="774"/>
                  </a:lnTo>
                  <a:lnTo>
                    <a:pt x="49" y="844"/>
                  </a:lnTo>
                  <a:lnTo>
                    <a:pt x="49" y="844"/>
                  </a:lnTo>
                  <a:lnTo>
                    <a:pt x="49" y="859"/>
                  </a:lnTo>
                  <a:lnTo>
                    <a:pt x="49" y="873"/>
                  </a:lnTo>
                  <a:lnTo>
                    <a:pt x="46" y="901"/>
                  </a:lnTo>
                  <a:lnTo>
                    <a:pt x="46" y="901"/>
                  </a:lnTo>
                  <a:lnTo>
                    <a:pt x="44" y="924"/>
                  </a:lnTo>
                  <a:lnTo>
                    <a:pt x="43" y="948"/>
                  </a:lnTo>
                  <a:lnTo>
                    <a:pt x="43" y="949"/>
                  </a:lnTo>
                  <a:lnTo>
                    <a:pt x="44" y="950"/>
                  </a:lnTo>
                  <a:lnTo>
                    <a:pt x="44" y="950"/>
                  </a:lnTo>
                  <a:lnTo>
                    <a:pt x="44" y="952"/>
                  </a:lnTo>
                  <a:lnTo>
                    <a:pt x="44" y="952"/>
                  </a:lnTo>
                  <a:lnTo>
                    <a:pt x="44" y="961"/>
                  </a:lnTo>
                  <a:lnTo>
                    <a:pt x="45" y="975"/>
                  </a:lnTo>
                  <a:lnTo>
                    <a:pt x="48" y="990"/>
                  </a:lnTo>
                  <a:lnTo>
                    <a:pt x="50" y="999"/>
                  </a:lnTo>
                  <a:lnTo>
                    <a:pt x="52" y="1006"/>
                  </a:lnTo>
                  <a:lnTo>
                    <a:pt x="55" y="1014"/>
                  </a:lnTo>
                  <a:lnTo>
                    <a:pt x="59" y="1021"/>
                  </a:lnTo>
                  <a:lnTo>
                    <a:pt x="64" y="1029"/>
                  </a:lnTo>
                  <a:lnTo>
                    <a:pt x="70" y="1035"/>
                  </a:lnTo>
                  <a:lnTo>
                    <a:pt x="77" y="1041"/>
                  </a:lnTo>
                  <a:lnTo>
                    <a:pt x="85" y="1045"/>
                  </a:lnTo>
                  <a:lnTo>
                    <a:pt x="94" y="1049"/>
                  </a:lnTo>
                  <a:lnTo>
                    <a:pt x="106" y="1052"/>
                  </a:lnTo>
                  <a:lnTo>
                    <a:pt x="106" y="1052"/>
                  </a:lnTo>
                  <a:lnTo>
                    <a:pt x="131" y="1057"/>
                  </a:lnTo>
                  <a:lnTo>
                    <a:pt x="153" y="1059"/>
                  </a:lnTo>
                  <a:lnTo>
                    <a:pt x="174" y="1060"/>
                  </a:lnTo>
                  <a:lnTo>
                    <a:pt x="196" y="1061"/>
                  </a:lnTo>
                  <a:lnTo>
                    <a:pt x="231" y="1061"/>
                  </a:lnTo>
                  <a:lnTo>
                    <a:pt x="231" y="1061"/>
                  </a:lnTo>
                  <a:lnTo>
                    <a:pt x="247" y="1060"/>
                  </a:lnTo>
                  <a:lnTo>
                    <a:pt x="262" y="1059"/>
                  </a:lnTo>
                  <a:lnTo>
                    <a:pt x="293" y="1056"/>
                  </a:lnTo>
                  <a:lnTo>
                    <a:pt x="293" y="1056"/>
                  </a:lnTo>
                  <a:lnTo>
                    <a:pt x="302" y="1054"/>
                  </a:lnTo>
                  <a:lnTo>
                    <a:pt x="311" y="1054"/>
                  </a:lnTo>
                  <a:lnTo>
                    <a:pt x="322" y="1054"/>
                  </a:lnTo>
                  <a:lnTo>
                    <a:pt x="322" y="1054"/>
                  </a:lnTo>
                  <a:lnTo>
                    <a:pt x="335" y="1054"/>
                  </a:lnTo>
                  <a:lnTo>
                    <a:pt x="346" y="1053"/>
                  </a:lnTo>
                  <a:lnTo>
                    <a:pt x="357" y="1050"/>
                  </a:lnTo>
                  <a:lnTo>
                    <a:pt x="364" y="1047"/>
                  </a:lnTo>
                  <a:lnTo>
                    <a:pt x="369" y="1044"/>
                  </a:lnTo>
                  <a:lnTo>
                    <a:pt x="369" y="1044"/>
                  </a:lnTo>
                  <a:lnTo>
                    <a:pt x="378" y="1037"/>
                  </a:lnTo>
                  <a:lnTo>
                    <a:pt x="384" y="1032"/>
                  </a:lnTo>
                  <a:lnTo>
                    <a:pt x="386" y="1027"/>
                  </a:lnTo>
                  <a:lnTo>
                    <a:pt x="387" y="1019"/>
                  </a:lnTo>
                  <a:lnTo>
                    <a:pt x="387" y="1019"/>
                  </a:lnTo>
                  <a:lnTo>
                    <a:pt x="388" y="1014"/>
                  </a:lnTo>
                  <a:lnTo>
                    <a:pt x="390" y="1007"/>
                  </a:lnTo>
                  <a:lnTo>
                    <a:pt x="390" y="1007"/>
                  </a:lnTo>
                  <a:lnTo>
                    <a:pt x="390" y="997"/>
                  </a:lnTo>
                  <a:lnTo>
                    <a:pt x="390" y="978"/>
                  </a:lnTo>
                  <a:lnTo>
                    <a:pt x="390" y="978"/>
                  </a:lnTo>
                  <a:lnTo>
                    <a:pt x="388" y="965"/>
                  </a:lnTo>
                  <a:lnTo>
                    <a:pt x="388" y="964"/>
                  </a:lnTo>
                  <a:lnTo>
                    <a:pt x="388" y="964"/>
                  </a:lnTo>
                  <a:lnTo>
                    <a:pt x="390" y="939"/>
                  </a:lnTo>
                  <a:lnTo>
                    <a:pt x="392" y="916"/>
                  </a:lnTo>
                  <a:lnTo>
                    <a:pt x="392" y="916"/>
                  </a:lnTo>
                  <a:lnTo>
                    <a:pt x="393" y="890"/>
                  </a:lnTo>
                  <a:lnTo>
                    <a:pt x="394" y="863"/>
                  </a:lnTo>
                  <a:lnTo>
                    <a:pt x="394" y="863"/>
                  </a:lnTo>
                  <a:lnTo>
                    <a:pt x="388" y="529"/>
                  </a:lnTo>
                  <a:lnTo>
                    <a:pt x="388" y="529"/>
                  </a:lnTo>
                  <a:lnTo>
                    <a:pt x="390" y="479"/>
                  </a:lnTo>
                  <a:lnTo>
                    <a:pt x="391" y="410"/>
                  </a:lnTo>
                  <a:lnTo>
                    <a:pt x="391" y="410"/>
                  </a:lnTo>
                  <a:lnTo>
                    <a:pt x="392" y="312"/>
                  </a:lnTo>
                  <a:lnTo>
                    <a:pt x="392" y="270"/>
                  </a:lnTo>
                  <a:lnTo>
                    <a:pt x="391" y="239"/>
                  </a:lnTo>
                  <a:lnTo>
                    <a:pt x="391" y="239"/>
                  </a:lnTo>
                  <a:lnTo>
                    <a:pt x="390" y="214"/>
                  </a:lnTo>
                  <a:lnTo>
                    <a:pt x="386" y="189"/>
                  </a:lnTo>
                  <a:lnTo>
                    <a:pt x="386" y="189"/>
                  </a:lnTo>
                  <a:lnTo>
                    <a:pt x="383" y="153"/>
                  </a:lnTo>
                  <a:lnTo>
                    <a:pt x="382" y="134"/>
                  </a:lnTo>
                  <a:lnTo>
                    <a:pt x="382" y="115"/>
                  </a:lnTo>
                  <a:lnTo>
                    <a:pt x="382" y="115"/>
                  </a:lnTo>
                  <a:lnTo>
                    <a:pt x="381" y="104"/>
                  </a:lnTo>
                  <a:lnTo>
                    <a:pt x="380" y="94"/>
                  </a:lnTo>
                  <a:lnTo>
                    <a:pt x="378" y="85"/>
                  </a:lnTo>
                  <a:lnTo>
                    <a:pt x="375" y="77"/>
                  </a:lnTo>
                  <a:lnTo>
                    <a:pt x="372" y="71"/>
                  </a:lnTo>
                  <a:lnTo>
                    <a:pt x="367" y="65"/>
                  </a:lnTo>
                  <a:lnTo>
                    <a:pt x="362" y="59"/>
                  </a:lnTo>
                  <a:lnTo>
                    <a:pt x="356" y="56"/>
                  </a:lnTo>
                  <a:lnTo>
                    <a:pt x="350" y="53"/>
                  </a:lnTo>
                  <a:lnTo>
                    <a:pt x="343" y="50"/>
                  </a:lnTo>
                  <a:lnTo>
                    <a:pt x="336" y="48"/>
                  </a:lnTo>
                  <a:lnTo>
                    <a:pt x="327" y="47"/>
                  </a:lnTo>
                  <a:lnTo>
                    <a:pt x="311" y="46"/>
                  </a:lnTo>
                  <a:lnTo>
                    <a:pt x="292" y="45"/>
                  </a:lnTo>
                  <a:lnTo>
                    <a:pt x="292" y="45"/>
                  </a:lnTo>
                  <a:lnTo>
                    <a:pt x="282" y="44"/>
                  </a:lnTo>
                  <a:lnTo>
                    <a:pt x="270" y="42"/>
                  </a:lnTo>
                  <a:lnTo>
                    <a:pt x="270" y="42"/>
                  </a:lnTo>
                  <a:lnTo>
                    <a:pt x="258" y="40"/>
                  </a:lnTo>
                  <a:lnTo>
                    <a:pt x="244" y="39"/>
                  </a:lnTo>
                  <a:lnTo>
                    <a:pt x="195" y="39"/>
                  </a:lnTo>
                  <a:lnTo>
                    <a:pt x="195" y="39"/>
                  </a:lnTo>
                  <a:lnTo>
                    <a:pt x="159" y="39"/>
                  </a:lnTo>
                  <a:lnTo>
                    <a:pt x="159" y="39"/>
                  </a:lnTo>
                  <a:lnTo>
                    <a:pt x="140" y="39"/>
                  </a:lnTo>
                  <a:lnTo>
                    <a:pt x="140" y="39"/>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62" name="Freeform 342"/>
            <p:cNvSpPr>
              <a:spLocks noEditPoints="1"/>
            </p:cNvSpPr>
            <p:nvPr/>
          </p:nvSpPr>
          <p:spPr bwMode="auto">
            <a:xfrm>
              <a:off x="6242051" y="2995613"/>
              <a:ext cx="368300" cy="307975"/>
            </a:xfrm>
            <a:custGeom>
              <a:avLst/>
              <a:gdLst/>
              <a:ahLst/>
              <a:cxnLst>
                <a:cxn ang="0">
                  <a:pos x="22" y="571"/>
                </a:cxn>
                <a:cxn ang="0">
                  <a:pos x="1" y="548"/>
                </a:cxn>
                <a:cxn ang="0">
                  <a:pos x="19" y="511"/>
                </a:cxn>
                <a:cxn ang="0">
                  <a:pos x="57" y="496"/>
                </a:cxn>
                <a:cxn ang="0">
                  <a:pos x="80" y="477"/>
                </a:cxn>
                <a:cxn ang="0">
                  <a:pos x="154" y="422"/>
                </a:cxn>
                <a:cxn ang="0">
                  <a:pos x="211" y="365"/>
                </a:cxn>
                <a:cxn ang="0">
                  <a:pos x="262" y="274"/>
                </a:cxn>
                <a:cxn ang="0">
                  <a:pos x="252" y="240"/>
                </a:cxn>
                <a:cxn ang="0">
                  <a:pos x="181" y="224"/>
                </a:cxn>
                <a:cxn ang="0">
                  <a:pos x="150" y="186"/>
                </a:cxn>
                <a:cxn ang="0">
                  <a:pos x="184" y="142"/>
                </a:cxn>
                <a:cxn ang="0">
                  <a:pos x="230" y="100"/>
                </a:cxn>
                <a:cxn ang="0">
                  <a:pos x="272" y="76"/>
                </a:cxn>
                <a:cxn ang="0">
                  <a:pos x="399" y="5"/>
                </a:cxn>
                <a:cxn ang="0">
                  <a:pos x="469" y="11"/>
                </a:cxn>
                <a:cxn ang="0">
                  <a:pos x="553" y="63"/>
                </a:cxn>
                <a:cxn ang="0">
                  <a:pos x="670" y="145"/>
                </a:cxn>
                <a:cxn ang="0">
                  <a:pos x="694" y="187"/>
                </a:cxn>
                <a:cxn ang="0">
                  <a:pos x="681" y="225"/>
                </a:cxn>
                <a:cxn ang="0">
                  <a:pos x="632" y="242"/>
                </a:cxn>
                <a:cxn ang="0">
                  <a:pos x="574" y="241"/>
                </a:cxn>
                <a:cxn ang="0">
                  <a:pos x="545" y="271"/>
                </a:cxn>
                <a:cxn ang="0">
                  <a:pos x="529" y="323"/>
                </a:cxn>
                <a:cxn ang="0">
                  <a:pos x="457" y="422"/>
                </a:cxn>
                <a:cxn ang="0">
                  <a:pos x="309" y="522"/>
                </a:cxn>
                <a:cxn ang="0">
                  <a:pos x="200" y="561"/>
                </a:cxn>
                <a:cxn ang="0">
                  <a:pos x="89" y="583"/>
                </a:cxn>
                <a:cxn ang="0">
                  <a:pos x="318" y="201"/>
                </a:cxn>
                <a:cxn ang="0">
                  <a:pos x="321" y="218"/>
                </a:cxn>
                <a:cxn ang="0">
                  <a:pos x="314" y="239"/>
                </a:cxn>
                <a:cxn ang="0">
                  <a:pos x="292" y="296"/>
                </a:cxn>
                <a:cxn ang="0">
                  <a:pos x="256" y="360"/>
                </a:cxn>
                <a:cxn ang="0">
                  <a:pos x="187" y="443"/>
                </a:cxn>
                <a:cxn ang="0">
                  <a:pos x="99" y="509"/>
                </a:cxn>
                <a:cxn ang="0">
                  <a:pos x="78" y="546"/>
                </a:cxn>
                <a:cxn ang="0">
                  <a:pos x="141" y="539"/>
                </a:cxn>
                <a:cxn ang="0">
                  <a:pos x="265" y="502"/>
                </a:cxn>
                <a:cxn ang="0">
                  <a:pos x="396" y="426"/>
                </a:cxn>
                <a:cxn ang="0">
                  <a:pos x="472" y="344"/>
                </a:cxn>
                <a:cxn ang="0">
                  <a:pos x="509" y="272"/>
                </a:cxn>
                <a:cxn ang="0">
                  <a:pos x="533" y="219"/>
                </a:cxn>
                <a:cxn ang="0">
                  <a:pos x="547" y="204"/>
                </a:cxn>
                <a:cxn ang="0">
                  <a:pos x="609" y="207"/>
                </a:cxn>
                <a:cxn ang="0">
                  <a:pos x="657" y="193"/>
                </a:cxn>
                <a:cxn ang="0">
                  <a:pos x="635" y="164"/>
                </a:cxn>
                <a:cxn ang="0">
                  <a:pos x="587" y="130"/>
                </a:cxn>
                <a:cxn ang="0">
                  <a:pos x="495" y="65"/>
                </a:cxn>
                <a:cxn ang="0">
                  <a:pos x="417" y="41"/>
                </a:cxn>
                <a:cxn ang="0">
                  <a:pos x="339" y="74"/>
                </a:cxn>
                <a:cxn ang="0">
                  <a:pos x="281" y="117"/>
                </a:cxn>
                <a:cxn ang="0">
                  <a:pos x="253" y="130"/>
                </a:cxn>
                <a:cxn ang="0">
                  <a:pos x="219" y="163"/>
                </a:cxn>
                <a:cxn ang="0">
                  <a:pos x="203" y="197"/>
                </a:cxn>
                <a:cxn ang="0">
                  <a:pos x="240" y="205"/>
                </a:cxn>
                <a:cxn ang="0">
                  <a:pos x="308" y="197"/>
                </a:cxn>
              </a:cxnLst>
              <a:rect l="0" t="0" r="r" b="b"/>
              <a:pathLst>
                <a:path w="695" h="583">
                  <a:moveTo>
                    <a:pt x="83" y="583"/>
                  </a:moveTo>
                  <a:lnTo>
                    <a:pt x="83" y="583"/>
                  </a:lnTo>
                  <a:lnTo>
                    <a:pt x="67" y="582"/>
                  </a:lnTo>
                  <a:lnTo>
                    <a:pt x="52" y="580"/>
                  </a:lnTo>
                  <a:lnTo>
                    <a:pt x="36" y="576"/>
                  </a:lnTo>
                  <a:lnTo>
                    <a:pt x="29" y="574"/>
                  </a:lnTo>
                  <a:lnTo>
                    <a:pt x="22" y="571"/>
                  </a:lnTo>
                  <a:lnTo>
                    <a:pt x="22" y="571"/>
                  </a:lnTo>
                  <a:lnTo>
                    <a:pt x="16" y="568"/>
                  </a:lnTo>
                  <a:lnTo>
                    <a:pt x="11" y="564"/>
                  </a:lnTo>
                  <a:lnTo>
                    <a:pt x="7" y="561"/>
                  </a:lnTo>
                  <a:lnTo>
                    <a:pt x="4" y="557"/>
                  </a:lnTo>
                  <a:lnTo>
                    <a:pt x="2" y="553"/>
                  </a:lnTo>
                  <a:lnTo>
                    <a:pt x="1" y="548"/>
                  </a:lnTo>
                  <a:lnTo>
                    <a:pt x="0" y="543"/>
                  </a:lnTo>
                  <a:lnTo>
                    <a:pt x="1" y="539"/>
                  </a:lnTo>
                  <a:lnTo>
                    <a:pt x="1" y="539"/>
                  </a:lnTo>
                  <a:lnTo>
                    <a:pt x="3" y="532"/>
                  </a:lnTo>
                  <a:lnTo>
                    <a:pt x="6" y="525"/>
                  </a:lnTo>
                  <a:lnTo>
                    <a:pt x="11" y="517"/>
                  </a:lnTo>
                  <a:lnTo>
                    <a:pt x="19" y="511"/>
                  </a:lnTo>
                  <a:lnTo>
                    <a:pt x="26" y="506"/>
                  </a:lnTo>
                  <a:lnTo>
                    <a:pt x="34" y="502"/>
                  </a:lnTo>
                  <a:lnTo>
                    <a:pt x="42" y="499"/>
                  </a:lnTo>
                  <a:lnTo>
                    <a:pt x="52" y="496"/>
                  </a:lnTo>
                  <a:lnTo>
                    <a:pt x="52" y="496"/>
                  </a:lnTo>
                  <a:lnTo>
                    <a:pt x="55" y="496"/>
                  </a:lnTo>
                  <a:lnTo>
                    <a:pt x="57" y="496"/>
                  </a:lnTo>
                  <a:lnTo>
                    <a:pt x="58" y="495"/>
                  </a:lnTo>
                  <a:lnTo>
                    <a:pt x="58" y="495"/>
                  </a:lnTo>
                  <a:lnTo>
                    <a:pt x="67" y="487"/>
                  </a:lnTo>
                  <a:lnTo>
                    <a:pt x="67" y="487"/>
                  </a:lnTo>
                  <a:lnTo>
                    <a:pt x="73" y="482"/>
                  </a:lnTo>
                  <a:lnTo>
                    <a:pt x="80" y="477"/>
                  </a:lnTo>
                  <a:lnTo>
                    <a:pt x="80" y="477"/>
                  </a:lnTo>
                  <a:lnTo>
                    <a:pt x="104" y="462"/>
                  </a:lnTo>
                  <a:lnTo>
                    <a:pt x="115" y="453"/>
                  </a:lnTo>
                  <a:lnTo>
                    <a:pt x="126" y="444"/>
                  </a:lnTo>
                  <a:lnTo>
                    <a:pt x="126" y="444"/>
                  </a:lnTo>
                  <a:lnTo>
                    <a:pt x="140" y="432"/>
                  </a:lnTo>
                  <a:lnTo>
                    <a:pt x="154" y="422"/>
                  </a:lnTo>
                  <a:lnTo>
                    <a:pt x="154" y="422"/>
                  </a:lnTo>
                  <a:lnTo>
                    <a:pt x="170" y="410"/>
                  </a:lnTo>
                  <a:lnTo>
                    <a:pt x="184" y="397"/>
                  </a:lnTo>
                  <a:lnTo>
                    <a:pt x="192" y="390"/>
                  </a:lnTo>
                  <a:lnTo>
                    <a:pt x="199" y="383"/>
                  </a:lnTo>
                  <a:lnTo>
                    <a:pt x="205" y="374"/>
                  </a:lnTo>
                  <a:lnTo>
                    <a:pt x="211" y="365"/>
                  </a:lnTo>
                  <a:lnTo>
                    <a:pt x="211" y="365"/>
                  </a:lnTo>
                  <a:lnTo>
                    <a:pt x="223" y="347"/>
                  </a:lnTo>
                  <a:lnTo>
                    <a:pt x="223" y="347"/>
                  </a:lnTo>
                  <a:lnTo>
                    <a:pt x="234" y="330"/>
                  </a:lnTo>
                  <a:lnTo>
                    <a:pt x="244" y="311"/>
                  </a:lnTo>
                  <a:lnTo>
                    <a:pt x="254" y="292"/>
                  </a:lnTo>
                  <a:lnTo>
                    <a:pt x="262" y="274"/>
                  </a:lnTo>
                  <a:lnTo>
                    <a:pt x="262" y="274"/>
                  </a:lnTo>
                  <a:lnTo>
                    <a:pt x="266" y="260"/>
                  </a:lnTo>
                  <a:lnTo>
                    <a:pt x="266" y="260"/>
                  </a:lnTo>
                  <a:lnTo>
                    <a:pt x="270" y="246"/>
                  </a:lnTo>
                  <a:lnTo>
                    <a:pt x="274" y="238"/>
                  </a:lnTo>
                  <a:lnTo>
                    <a:pt x="265" y="239"/>
                  </a:lnTo>
                  <a:lnTo>
                    <a:pt x="265" y="239"/>
                  </a:lnTo>
                  <a:lnTo>
                    <a:pt x="252" y="240"/>
                  </a:lnTo>
                  <a:lnTo>
                    <a:pt x="240" y="240"/>
                  </a:lnTo>
                  <a:lnTo>
                    <a:pt x="240" y="240"/>
                  </a:lnTo>
                  <a:lnTo>
                    <a:pt x="224" y="239"/>
                  </a:lnTo>
                  <a:lnTo>
                    <a:pt x="209" y="237"/>
                  </a:lnTo>
                  <a:lnTo>
                    <a:pt x="195" y="231"/>
                  </a:lnTo>
                  <a:lnTo>
                    <a:pt x="181" y="224"/>
                  </a:lnTo>
                  <a:lnTo>
                    <a:pt x="181" y="224"/>
                  </a:lnTo>
                  <a:lnTo>
                    <a:pt x="171" y="218"/>
                  </a:lnTo>
                  <a:lnTo>
                    <a:pt x="162" y="209"/>
                  </a:lnTo>
                  <a:lnTo>
                    <a:pt x="157" y="203"/>
                  </a:lnTo>
                  <a:lnTo>
                    <a:pt x="153" y="197"/>
                  </a:lnTo>
                  <a:lnTo>
                    <a:pt x="151" y="192"/>
                  </a:lnTo>
                  <a:lnTo>
                    <a:pt x="150" y="186"/>
                  </a:lnTo>
                  <a:lnTo>
                    <a:pt x="150" y="186"/>
                  </a:lnTo>
                  <a:lnTo>
                    <a:pt x="150" y="179"/>
                  </a:lnTo>
                  <a:lnTo>
                    <a:pt x="152" y="172"/>
                  </a:lnTo>
                  <a:lnTo>
                    <a:pt x="155" y="167"/>
                  </a:lnTo>
                  <a:lnTo>
                    <a:pt x="161" y="161"/>
                  </a:lnTo>
                  <a:lnTo>
                    <a:pt x="161" y="161"/>
                  </a:lnTo>
                  <a:lnTo>
                    <a:pt x="172" y="152"/>
                  </a:lnTo>
                  <a:lnTo>
                    <a:pt x="184" y="142"/>
                  </a:lnTo>
                  <a:lnTo>
                    <a:pt x="184" y="142"/>
                  </a:lnTo>
                  <a:lnTo>
                    <a:pt x="195" y="134"/>
                  </a:lnTo>
                  <a:lnTo>
                    <a:pt x="206" y="126"/>
                  </a:lnTo>
                  <a:lnTo>
                    <a:pt x="215" y="116"/>
                  </a:lnTo>
                  <a:lnTo>
                    <a:pt x="225" y="105"/>
                  </a:lnTo>
                  <a:lnTo>
                    <a:pt x="225" y="105"/>
                  </a:lnTo>
                  <a:lnTo>
                    <a:pt x="230" y="100"/>
                  </a:lnTo>
                  <a:lnTo>
                    <a:pt x="236" y="96"/>
                  </a:lnTo>
                  <a:lnTo>
                    <a:pt x="250" y="89"/>
                  </a:lnTo>
                  <a:lnTo>
                    <a:pt x="250" y="89"/>
                  </a:lnTo>
                  <a:lnTo>
                    <a:pt x="261" y="84"/>
                  </a:lnTo>
                  <a:lnTo>
                    <a:pt x="267" y="80"/>
                  </a:lnTo>
                  <a:lnTo>
                    <a:pt x="272" y="76"/>
                  </a:lnTo>
                  <a:lnTo>
                    <a:pt x="272" y="76"/>
                  </a:lnTo>
                  <a:lnTo>
                    <a:pt x="287" y="64"/>
                  </a:lnTo>
                  <a:lnTo>
                    <a:pt x="303" y="52"/>
                  </a:lnTo>
                  <a:lnTo>
                    <a:pt x="320" y="41"/>
                  </a:lnTo>
                  <a:lnTo>
                    <a:pt x="339" y="30"/>
                  </a:lnTo>
                  <a:lnTo>
                    <a:pt x="358" y="20"/>
                  </a:lnTo>
                  <a:lnTo>
                    <a:pt x="379" y="12"/>
                  </a:lnTo>
                  <a:lnTo>
                    <a:pt x="399" y="5"/>
                  </a:lnTo>
                  <a:lnTo>
                    <a:pt x="420" y="1"/>
                  </a:lnTo>
                  <a:lnTo>
                    <a:pt x="420" y="1"/>
                  </a:lnTo>
                  <a:lnTo>
                    <a:pt x="429" y="0"/>
                  </a:lnTo>
                  <a:lnTo>
                    <a:pt x="429" y="0"/>
                  </a:lnTo>
                  <a:lnTo>
                    <a:pt x="442" y="2"/>
                  </a:lnTo>
                  <a:lnTo>
                    <a:pt x="456" y="5"/>
                  </a:lnTo>
                  <a:lnTo>
                    <a:pt x="469" y="11"/>
                  </a:lnTo>
                  <a:lnTo>
                    <a:pt x="483" y="17"/>
                  </a:lnTo>
                  <a:lnTo>
                    <a:pt x="496" y="24"/>
                  </a:lnTo>
                  <a:lnTo>
                    <a:pt x="509" y="32"/>
                  </a:lnTo>
                  <a:lnTo>
                    <a:pt x="533" y="49"/>
                  </a:lnTo>
                  <a:lnTo>
                    <a:pt x="533" y="49"/>
                  </a:lnTo>
                  <a:lnTo>
                    <a:pt x="553" y="63"/>
                  </a:lnTo>
                  <a:lnTo>
                    <a:pt x="553" y="63"/>
                  </a:lnTo>
                  <a:lnTo>
                    <a:pt x="588" y="85"/>
                  </a:lnTo>
                  <a:lnTo>
                    <a:pt x="588" y="85"/>
                  </a:lnTo>
                  <a:lnTo>
                    <a:pt x="610" y="99"/>
                  </a:lnTo>
                  <a:lnTo>
                    <a:pt x="631" y="113"/>
                  </a:lnTo>
                  <a:lnTo>
                    <a:pt x="652" y="129"/>
                  </a:lnTo>
                  <a:lnTo>
                    <a:pt x="661" y="137"/>
                  </a:lnTo>
                  <a:lnTo>
                    <a:pt x="670" y="145"/>
                  </a:lnTo>
                  <a:lnTo>
                    <a:pt x="670" y="145"/>
                  </a:lnTo>
                  <a:lnTo>
                    <a:pt x="676" y="152"/>
                  </a:lnTo>
                  <a:lnTo>
                    <a:pt x="681" y="157"/>
                  </a:lnTo>
                  <a:lnTo>
                    <a:pt x="685" y="164"/>
                  </a:lnTo>
                  <a:lnTo>
                    <a:pt x="689" y="171"/>
                  </a:lnTo>
                  <a:lnTo>
                    <a:pt x="692" y="178"/>
                  </a:lnTo>
                  <a:lnTo>
                    <a:pt x="694" y="187"/>
                  </a:lnTo>
                  <a:lnTo>
                    <a:pt x="695" y="194"/>
                  </a:lnTo>
                  <a:lnTo>
                    <a:pt x="695" y="201"/>
                  </a:lnTo>
                  <a:lnTo>
                    <a:pt x="695" y="201"/>
                  </a:lnTo>
                  <a:lnTo>
                    <a:pt x="694" y="209"/>
                  </a:lnTo>
                  <a:lnTo>
                    <a:pt x="691" y="215"/>
                  </a:lnTo>
                  <a:lnTo>
                    <a:pt x="687" y="220"/>
                  </a:lnTo>
                  <a:lnTo>
                    <a:pt x="681" y="225"/>
                  </a:lnTo>
                  <a:lnTo>
                    <a:pt x="681" y="225"/>
                  </a:lnTo>
                  <a:lnTo>
                    <a:pt x="675" y="229"/>
                  </a:lnTo>
                  <a:lnTo>
                    <a:pt x="667" y="232"/>
                  </a:lnTo>
                  <a:lnTo>
                    <a:pt x="659" y="235"/>
                  </a:lnTo>
                  <a:lnTo>
                    <a:pt x="651" y="238"/>
                  </a:lnTo>
                  <a:lnTo>
                    <a:pt x="641" y="240"/>
                  </a:lnTo>
                  <a:lnTo>
                    <a:pt x="632" y="242"/>
                  </a:lnTo>
                  <a:lnTo>
                    <a:pt x="610" y="243"/>
                  </a:lnTo>
                  <a:lnTo>
                    <a:pt x="610" y="243"/>
                  </a:lnTo>
                  <a:lnTo>
                    <a:pt x="610" y="243"/>
                  </a:lnTo>
                  <a:lnTo>
                    <a:pt x="610" y="243"/>
                  </a:lnTo>
                  <a:lnTo>
                    <a:pt x="592" y="242"/>
                  </a:lnTo>
                  <a:lnTo>
                    <a:pt x="574" y="241"/>
                  </a:lnTo>
                  <a:lnTo>
                    <a:pt x="574" y="241"/>
                  </a:lnTo>
                  <a:lnTo>
                    <a:pt x="557" y="240"/>
                  </a:lnTo>
                  <a:lnTo>
                    <a:pt x="555" y="243"/>
                  </a:lnTo>
                  <a:lnTo>
                    <a:pt x="554" y="244"/>
                  </a:lnTo>
                  <a:lnTo>
                    <a:pt x="554" y="244"/>
                  </a:lnTo>
                  <a:lnTo>
                    <a:pt x="550" y="252"/>
                  </a:lnTo>
                  <a:lnTo>
                    <a:pt x="547" y="261"/>
                  </a:lnTo>
                  <a:lnTo>
                    <a:pt x="545" y="271"/>
                  </a:lnTo>
                  <a:lnTo>
                    <a:pt x="544" y="280"/>
                  </a:lnTo>
                  <a:lnTo>
                    <a:pt x="544" y="280"/>
                  </a:lnTo>
                  <a:lnTo>
                    <a:pt x="541" y="295"/>
                  </a:lnTo>
                  <a:lnTo>
                    <a:pt x="540" y="302"/>
                  </a:lnTo>
                  <a:lnTo>
                    <a:pt x="537" y="308"/>
                  </a:lnTo>
                  <a:lnTo>
                    <a:pt x="537" y="308"/>
                  </a:lnTo>
                  <a:lnTo>
                    <a:pt x="529" y="323"/>
                  </a:lnTo>
                  <a:lnTo>
                    <a:pt x="521" y="335"/>
                  </a:lnTo>
                  <a:lnTo>
                    <a:pt x="504" y="362"/>
                  </a:lnTo>
                  <a:lnTo>
                    <a:pt x="500" y="366"/>
                  </a:lnTo>
                  <a:lnTo>
                    <a:pt x="500" y="366"/>
                  </a:lnTo>
                  <a:lnTo>
                    <a:pt x="483" y="390"/>
                  </a:lnTo>
                  <a:lnTo>
                    <a:pt x="466" y="412"/>
                  </a:lnTo>
                  <a:lnTo>
                    <a:pt x="457" y="422"/>
                  </a:lnTo>
                  <a:lnTo>
                    <a:pt x="448" y="431"/>
                  </a:lnTo>
                  <a:lnTo>
                    <a:pt x="437" y="440"/>
                  </a:lnTo>
                  <a:lnTo>
                    <a:pt x="427" y="448"/>
                  </a:lnTo>
                  <a:lnTo>
                    <a:pt x="427" y="448"/>
                  </a:lnTo>
                  <a:lnTo>
                    <a:pt x="396" y="469"/>
                  </a:lnTo>
                  <a:lnTo>
                    <a:pt x="366" y="487"/>
                  </a:lnTo>
                  <a:lnTo>
                    <a:pt x="309" y="522"/>
                  </a:lnTo>
                  <a:lnTo>
                    <a:pt x="309" y="522"/>
                  </a:lnTo>
                  <a:lnTo>
                    <a:pt x="289" y="531"/>
                  </a:lnTo>
                  <a:lnTo>
                    <a:pt x="268" y="539"/>
                  </a:lnTo>
                  <a:lnTo>
                    <a:pt x="247" y="546"/>
                  </a:lnTo>
                  <a:lnTo>
                    <a:pt x="225" y="553"/>
                  </a:lnTo>
                  <a:lnTo>
                    <a:pt x="225" y="553"/>
                  </a:lnTo>
                  <a:lnTo>
                    <a:pt x="200" y="561"/>
                  </a:lnTo>
                  <a:lnTo>
                    <a:pt x="176" y="569"/>
                  </a:lnTo>
                  <a:lnTo>
                    <a:pt x="176" y="569"/>
                  </a:lnTo>
                  <a:lnTo>
                    <a:pt x="166" y="572"/>
                  </a:lnTo>
                  <a:lnTo>
                    <a:pt x="155" y="575"/>
                  </a:lnTo>
                  <a:lnTo>
                    <a:pt x="133" y="580"/>
                  </a:lnTo>
                  <a:lnTo>
                    <a:pt x="110" y="582"/>
                  </a:lnTo>
                  <a:lnTo>
                    <a:pt x="89" y="583"/>
                  </a:lnTo>
                  <a:lnTo>
                    <a:pt x="89" y="583"/>
                  </a:lnTo>
                  <a:lnTo>
                    <a:pt x="83" y="583"/>
                  </a:lnTo>
                  <a:lnTo>
                    <a:pt x="83" y="583"/>
                  </a:lnTo>
                  <a:close/>
                  <a:moveTo>
                    <a:pt x="308" y="197"/>
                  </a:moveTo>
                  <a:lnTo>
                    <a:pt x="308" y="197"/>
                  </a:lnTo>
                  <a:lnTo>
                    <a:pt x="313" y="198"/>
                  </a:lnTo>
                  <a:lnTo>
                    <a:pt x="318" y="201"/>
                  </a:lnTo>
                  <a:lnTo>
                    <a:pt x="318" y="201"/>
                  </a:lnTo>
                  <a:lnTo>
                    <a:pt x="319" y="203"/>
                  </a:lnTo>
                  <a:lnTo>
                    <a:pt x="321" y="207"/>
                  </a:lnTo>
                  <a:lnTo>
                    <a:pt x="321" y="211"/>
                  </a:lnTo>
                  <a:lnTo>
                    <a:pt x="321" y="215"/>
                  </a:lnTo>
                  <a:lnTo>
                    <a:pt x="321" y="216"/>
                  </a:lnTo>
                  <a:lnTo>
                    <a:pt x="321" y="218"/>
                  </a:lnTo>
                  <a:lnTo>
                    <a:pt x="321" y="218"/>
                  </a:lnTo>
                  <a:lnTo>
                    <a:pt x="322" y="221"/>
                  </a:lnTo>
                  <a:lnTo>
                    <a:pt x="322" y="225"/>
                  </a:lnTo>
                  <a:lnTo>
                    <a:pt x="321" y="229"/>
                  </a:lnTo>
                  <a:lnTo>
                    <a:pt x="317" y="234"/>
                  </a:lnTo>
                  <a:lnTo>
                    <a:pt x="317" y="234"/>
                  </a:lnTo>
                  <a:lnTo>
                    <a:pt x="314" y="239"/>
                  </a:lnTo>
                  <a:lnTo>
                    <a:pt x="312" y="243"/>
                  </a:lnTo>
                  <a:lnTo>
                    <a:pt x="307" y="254"/>
                  </a:lnTo>
                  <a:lnTo>
                    <a:pt x="301" y="269"/>
                  </a:lnTo>
                  <a:lnTo>
                    <a:pt x="296" y="285"/>
                  </a:lnTo>
                  <a:lnTo>
                    <a:pt x="296" y="285"/>
                  </a:lnTo>
                  <a:lnTo>
                    <a:pt x="292" y="296"/>
                  </a:lnTo>
                  <a:lnTo>
                    <a:pt x="292" y="296"/>
                  </a:lnTo>
                  <a:lnTo>
                    <a:pt x="289" y="304"/>
                  </a:lnTo>
                  <a:lnTo>
                    <a:pt x="285" y="311"/>
                  </a:lnTo>
                  <a:lnTo>
                    <a:pt x="276" y="327"/>
                  </a:lnTo>
                  <a:lnTo>
                    <a:pt x="276" y="327"/>
                  </a:lnTo>
                  <a:lnTo>
                    <a:pt x="271" y="334"/>
                  </a:lnTo>
                  <a:lnTo>
                    <a:pt x="271" y="334"/>
                  </a:lnTo>
                  <a:lnTo>
                    <a:pt x="256" y="360"/>
                  </a:lnTo>
                  <a:lnTo>
                    <a:pt x="256" y="360"/>
                  </a:lnTo>
                  <a:lnTo>
                    <a:pt x="246" y="376"/>
                  </a:lnTo>
                  <a:lnTo>
                    <a:pt x="235" y="392"/>
                  </a:lnTo>
                  <a:lnTo>
                    <a:pt x="224" y="408"/>
                  </a:lnTo>
                  <a:lnTo>
                    <a:pt x="210" y="422"/>
                  </a:lnTo>
                  <a:lnTo>
                    <a:pt x="210" y="422"/>
                  </a:lnTo>
                  <a:lnTo>
                    <a:pt x="187" y="443"/>
                  </a:lnTo>
                  <a:lnTo>
                    <a:pt x="166" y="461"/>
                  </a:lnTo>
                  <a:lnTo>
                    <a:pt x="144" y="478"/>
                  </a:lnTo>
                  <a:lnTo>
                    <a:pt x="123" y="493"/>
                  </a:lnTo>
                  <a:lnTo>
                    <a:pt x="123" y="493"/>
                  </a:lnTo>
                  <a:lnTo>
                    <a:pt x="112" y="501"/>
                  </a:lnTo>
                  <a:lnTo>
                    <a:pt x="99" y="509"/>
                  </a:lnTo>
                  <a:lnTo>
                    <a:pt x="99" y="509"/>
                  </a:lnTo>
                  <a:lnTo>
                    <a:pt x="82" y="523"/>
                  </a:lnTo>
                  <a:lnTo>
                    <a:pt x="72" y="529"/>
                  </a:lnTo>
                  <a:lnTo>
                    <a:pt x="62" y="534"/>
                  </a:lnTo>
                  <a:lnTo>
                    <a:pt x="45" y="542"/>
                  </a:lnTo>
                  <a:lnTo>
                    <a:pt x="64" y="545"/>
                  </a:lnTo>
                  <a:lnTo>
                    <a:pt x="64" y="545"/>
                  </a:lnTo>
                  <a:lnTo>
                    <a:pt x="78" y="546"/>
                  </a:lnTo>
                  <a:lnTo>
                    <a:pt x="80" y="546"/>
                  </a:lnTo>
                  <a:lnTo>
                    <a:pt x="80" y="546"/>
                  </a:lnTo>
                  <a:lnTo>
                    <a:pt x="97" y="545"/>
                  </a:lnTo>
                  <a:lnTo>
                    <a:pt x="115" y="542"/>
                  </a:lnTo>
                  <a:lnTo>
                    <a:pt x="115" y="542"/>
                  </a:lnTo>
                  <a:lnTo>
                    <a:pt x="127" y="541"/>
                  </a:lnTo>
                  <a:lnTo>
                    <a:pt x="141" y="539"/>
                  </a:lnTo>
                  <a:lnTo>
                    <a:pt x="141" y="539"/>
                  </a:lnTo>
                  <a:lnTo>
                    <a:pt x="158" y="538"/>
                  </a:lnTo>
                  <a:lnTo>
                    <a:pt x="177" y="534"/>
                  </a:lnTo>
                  <a:lnTo>
                    <a:pt x="197" y="529"/>
                  </a:lnTo>
                  <a:lnTo>
                    <a:pt x="219" y="522"/>
                  </a:lnTo>
                  <a:lnTo>
                    <a:pt x="241" y="512"/>
                  </a:lnTo>
                  <a:lnTo>
                    <a:pt x="265" y="502"/>
                  </a:lnTo>
                  <a:lnTo>
                    <a:pt x="290" y="489"/>
                  </a:lnTo>
                  <a:lnTo>
                    <a:pt x="317" y="476"/>
                  </a:lnTo>
                  <a:lnTo>
                    <a:pt x="317" y="476"/>
                  </a:lnTo>
                  <a:lnTo>
                    <a:pt x="338" y="465"/>
                  </a:lnTo>
                  <a:lnTo>
                    <a:pt x="357" y="452"/>
                  </a:lnTo>
                  <a:lnTo>
                    <a:pt x="377" y="440"/>
                  </a:lnTo>
                  <a:lnTo>
                    <a:pt x="396" y="426"/>
                  </a:lnTo>
                  <a:lnTo>
                    <a:pt x="414" y="412"/>
                  </a:lnTo>
                  <a:lnTo>
                    <a:pt x="431" y="395"/>
                  </a:lnTo>
                  <a:lnTo>
                    <a:pt x="447" y="379"/>
                  </a:lnTo>
                  <a:lnTo>
                    <a:pt x="461" y="360"/>
                  </a:lnTo>
                  <a:lnTo>
                    <a:pt x="461" y="360"/>
                  </a:lnTo>
                  <a:lnTo>
                    <a:pt x="472" y="344"/>
                  </a:lnTo>
                  <a:lnTo>
                    <a:pt x="472" y="344"/>
                  </a:lnTo>
                  <a:lnTo>
                    <a:pt x="484" y="328"/>
                  </a:lnTo>
                  <a:lnTo>
                    <a:pt x="495" y="310"/>
                  </a:lnTo>
                  <a:lnTo>
                    <a:pt x="500" y="301"/>
                  </a:lnTo>
                  <a:lnTo>
                    <a:pt x="504" y="291"/>
                  </a:lnTo>
                  <a:lnTo>
                    <a:pt x="507" y="282"/>
                  </a:lnTo>
                  <a:lnTo>
                    <a:pt x="509" y="272"/>
                  </a:lnTo>
                  <a:lnTo>
                    <a:pt x="509" y="272"/>
                  </a:lnTo>
                  <a:lnTo>
                    <a:pt x="511" y="258"/>
                  </a:lnTo>
                  <a:lnTo>
                    <a:pt x="513" y="247"/>
                  </a:lnTo>
                  <a:lnTo>
                    <a:pt x="517" y="237"/>
                  </a:lnTo>
                  <a:lnTo>
                    <a:pt x="523" y="225"/>
                  </a:lnTo>
                  <a:lnTo>
                    <a:pt x="523" y="225"/>
                  </a:lnTo>
                  <a:lnTo>
                    <a:pt x="527" y="221"/>
                  </a:lnTo>
                  <a:lnTo>
                    <a:pt x="533" y="219"/>
                  </a:lnTo>
                  <a:lnTo>
                    <a:pt x="535" y="218"/>
                  </a:lnTo>
                  <a:lnTo>
                    <a:pt x="536" y="215"/>
                  </a:lnTo>
                  <a:lnTo>
                    <a:pt x="536" y="215"/>
                  </a:lnTo>
                  <a:lnTo>
                    <a:pt x="537" y="212"/>
                  </a:lnTo>
                  <a:lnTo>
                    <a:pt x="540" y="207"/>
                  </a:lnTo>
                  <a:lnTo>
                    <a:pt x="544" y="204"/>
                  </a:lnTo>
                  <a:lnTo>
                    <a:pt x="547" y="204"/>
                  </a:lnTo>
                  <a:lnTo>
                    <a:pt x="551" y="203"/>
                  </a:lnTo>
                  <a:lnTo>
                    <a:pt x="551" y="203"/>
                  </a:lnTo>
                  <a:lnTo>
                    <a:pt x="575" y="205"/>
                  </a:lnTo>
                  <a:lnTo>
                    <a:pt x="575" y="205"/>
                  </a:lnTo>
                  <a:lnTo>
                    <a:pt x="592" y="206"/>
                  </a:lnTo>
                  <a:lnTo>
                    <a:pt x="609" y="207"/>
                  </a:lnTo>
                  <a:lnTo>
                    <a:pt x="609" y="207"/>
                  </a:lnTo>
                  <a:lnTo>
                    <a:pt x="622" y="206"/>
                  </a:lnTo>
                  <a:lnTo>
                    <a:pt x="632" y="205"/>
                  </a:lnTo>
                  <a:lnTo>
                    <a:pt x="642" y="203"/>
                  </a:lnTo>
                  <a:lnTo>
                    <a:pt x="652" y="200"/>
                  </a:lnTo>
                  <a:lnTo>
                    <a:pt x="652" y="200"/>
                  </a:lnTo>
                  <a:lnTo>
                    <a:pt x="656" y="197"/>
                  </a:lnTo>
                  <a:lnTo>
                    <a:pt x="657" y="193"/>
                  </a:lnTo>
                  <a:lnTo>
                    <a:pt x="657" y="193"/>
                  </a:lnTo>
                  <a:lnTo>
                    <a:pt x="657" y="190"/>
                  </a:lnTo>
                  <a:lnTo>
                    <a:pt x="657" y="187"/>
                  </a:lnTo>
                  <a:lnTo>
                    <a:pt x="652" y="181"/>
                  </a:lnTo>
                  <a:lnTo>
                    <a:pt x="645" y="172"/>
                  </a:lnTo>
                  <a:lnTo>
                    <a:pt x="635" y="164"/>
                  </a:lnTo>
                  <a:lnTo>
                    <a:pt x="635" y="164"/>
                  </a:lnTo>
                  <a:lnTo>
                    <a:pt x="628" y="157"/>
                  </a:lnTo>
                  <a:lnTo>
                    <a:pt x="628" y="157"/>
                  </a:lnTo>
                  <a:lnTo>
                    <a:pt x="620" y="148"/>
                  </a:lnTo>
                  <a:lnTo>
                    <a:pt x="611" y="142"/>
                  </a:lnTo>
                  <a:lnTo>
                    <a:pt x="602" y="137"/>
                  </a:lnTo>
                  <a:lnTo>
                    <a:pt x="593" y="132"/>
                  </a:lnTo>
                  <a:lnTo>
                    <a:pt x="587" y="130"/>
                  </a:lnTo>
                  <a:lnTo>
                    <a:pt x="587" y="130"/>
                  </a:lnTo>
                  <a:lnTo>
                    <a:pt x="574" y="122"/>
                  </a:lnTo>
                  <a:lnTo>
                    <a:pt x="562" y="113"/>
                  </a:lnTo>
                  <a:lnTo>
                    <a:pt x="535" y="93"/>
                  </a:lnTo>
                  <a:lnTo>
                    <a:pt x="535" y="93"/>
                  </a:lnTo>
                  <a:lnTo>
                    <a:pt x="509" y="75"/>
                  </a:lnTo>
                  <a:lnTo>
                    <a:pt x="495" y="65"/>
                  </a:lnTo>
                  <a:lnTo>
                    <a:pt x="482" y="57"/>
                  </a:lnTo>
                  <a:lnTo>
                    <a:pt x="468" y="50"/>
                  </a:lnTo>
                  <a:lnTo>
                    <a:pt x="454" y="45"/>
                  </a:lnTo>
                  <a:lnTo>
                    <a:pt x="439" y="42"/>
                  </a:lnTo>
                  <a:lnTo>
                    <a:pt x="425" y="41"/>
                  </a:lnTo>
                  <a:lnTo>
                    <a:pt x="425" y="41"/>
                  </a:lnTo>
                  <a:lnTo>
                    <a:pt x="417" y="41"/>
                  </a:lnTo>
                  <a:lnTo>
                    <a:pt x="408" y="42"/>
                  </a:lnTo>
                  <a:lnTo>
                    <a:pt x="400" y="45"/>
                  </a:lnTo>
                  <a:lnTo>
                    <a:pt x="392" y="47"/>
                  </a:lnTo>
                  <a:lnTo>
                    <a:pt x="392" y="47"/>
                  </a:lnTo>
                  <a:lnTo>
                    <a:pt x="367" y="59"/>
                  </a:lnTo>
                  <a:lnTo>
                    <a:pt x="352" y="67"/>
                  </a:lnTo>
                  <a:lnTo>
                    <a:pt x="339" y="74"/>
                  </a:lnTo>
                  <a:lnTo>
                    <a:pt x="325" y="82"/>
                  </a:lnTo>
                  <a:lnTo>
                    <a:pt x="312" y="92"/>
                  </a:lnTo>
                  <a:lnTo>
                    <a:pt x="298" y="103"/>
                  </a:lnTo>
                  <a:lnTo>
                    <a:pt x="286" y="114"/>
                  </a:lnTo>
                  <a:lnTo>
                    <a:pt x="286" y="114"/>
                  </a:lnTo>
                  <a:lnTo>
                    <a:pt x="283" y="116"/>
                  </a:lnTo>
                  <a:lnTo>
                    <a:pt x="281" y="117"/>
                  </a:lnTo>
                  <a:lnTo>
                    <a:pt x="275" y="119"/>
                  </a:lnTo>
                  <a:lnTo>
                    <a:pt x="275" y="119"/>
                  </a:lnTo>
                  <a:lnTo>
                    <a:pt x="268" y="120"/>
                  </a:lnTo>
                  <a:lnTo>
                    <a:pt x="261" y="124"/>
                  </a:lnTo>
                  <a:lnTo>
                    <a:pt x="261" y="124"/>
                  </a:lnTo>
                  <a:lnTo>
                    <a:pt x="257" y="127"/>
                  </a:lnTo>
                  <a:lnTo>
                    <a:pt x="253" y="130"/>
                  </a:lnTo>
                  <a:lnTo>
                    <a:pt x="246" y="137"/>
                  </a:lnTo>
                  <a:lnTo>
                    <a:pt x="246" y="137"/>
                  </a:lnTo>
                  <a:lnTo>
                    <a:pt x="238" y="145"/>
                  </a:lnTo>
                  <a:lnTo>
                    <a:pt x="238" y="145"/>
                  </a:lnTo>
                  <a:lnTo>
                    <a:pt x="231" y="152"/>
                  </a:lnTo>
                  <a:lnTo>
                    <a:pt x="231" y="152"/>
                  </a:lnTo>
                  <a:lnTo>
                    <a:pt x="219" y="163"/>
                  </a:lnTo>
                  <a:lnTo>
                    <a:pt x="208" y="173"/>
                  </a:lnTo>
                  <a:lnTo>
                    <a:pt x="204" y="178"/>
                  </a:lnTo>
                  <a:lnTo>
                    <a:pt x="202" y="184"/>
                  </a:lnTo>
                  <a:lnTo>
                    <a:pt x="201" y="189"/>
                  </a:lnTo>
                  <a:lnTo>
                    <a:pt x="201" y="194"/>
                  </a:lnTo>
                  <a:lnTo>
                    <a:pt x="201" y="194"/>
                  </a:lnTo>
                  <a:lnTo>
                    <a:pt x="203" y="197"/>
                  </a:lnTo>
                  <a:lnTo>
                    <a:pt x="205" y="199"/>
                  </a:lnTo>
                  <a:lnTo>
                    <a:pt x="208" y="201"/>
                  </a:lnTo>
                  <a:lnTo>
                    <a:pt x="212" y="203"/>
                  </a:lnTo>
                  <a:lnTo>
                    <a:pt x="223" y="205"/>
                  </a:lnTo>
                  <a:lnTo>
                    <a:pt x="237" y="206"/>
                  </a:lnTo>
                  <a:lnTo>
                    <a:pt x="240" y="205"/>
                  </a:lnTo>
                  <a:lnTo>
                    <a:pt x="240" y="205"/>
                  </a:lnTo>
                  <a:lnTo>
                    <a:pt x="251" y="205"/>
                  </a:lnTo>
                  <a:lnTo>
                    <a:pt x="261" y="204"/>
                  </a:lnTo>
                  <a:lnTo>
                    <a:pt x="281" y="201"/>
                  </a:lnTo>
                  <a:lnTo>
                    <a:pt x="281" y="201"/>
                  </a:lnTo>
                  <a:lnTo>
                    <a:pt x="306" y="197"/>
                  </a:lnTo>
                  <a:lnTo>
                    <a:pt x="306" y="197"/>
                  </a:lnTo>
                  <a:lnTo>
                    <a:pt x="308" y="197"/>
                  </a:lnTo>
                  <a:lnTo>
                    <a:pt x="308" y="197"/>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1363" name="组合 1362"/>
          <p:cNvGrpSpPr/>
          <p:nvPr/>
        </p:nvGrpSpPr>
        <p:grpSpPr>
          <a:xfrm>
            <a:off x="9560618" y="4859161"/>
            <a:ext cx="726017" cy="929217"/>
            <a:chOff x="6256338" y="4065588"/>
            <a:chExt cx="544513" cy="696913"/>
          </a:xfrm>
          <a:solidFill>
            <a:schemeClr val="tx1">
              <a:lumMod val="65000"/>
              <a:lumOff val="35000"/>
            </a:schemeClr>
          </a:solidFill>
        </p:grpSpPr>
        <p:sp>
          <p:nvSpPr>
            <p:cNvPr id="1364" name="Freeform 576"/>
            <p:cNvSpPr/>
            <p:nvPr/>
          </p:nvSpPr>
          <p:spPr bwMode="auto">
            <a:xfrm>
              <a:off x="6296026" y="4081463"/>
              <a:ext cx="69850" cy="96838"/>
            </a:xfrm>
            <a:custGeom>
              <a:avLst/>
              <a:gdLst/>
              <a:ahLst/>
              <a:cxnLst>
                <a:cxn ang="0">
                  <a:pos x="126" y="1"/>
                </a:cxn>
                <a:cxn ang="0">
                  <a:pos x="121" y="7"/>
                </a:cxn>
                <a:cxn ang="0">
                  <a:pos x="121" y="7"/>
                </a:cxn>
                <a:cxn ang="0">
                  <a:pos x="120" y="9"/>
                </a:cxn>
                <a:cxn ang="0">
                  <a:pos x="120" y="9"/>
                </a:cxn>
                <a:cxn ang="0">
                  <a:pos x="111" y="19"/>
                </a:cxn>
                <a:cxn ang="0">
                  <a:pos x="104" y="29"/>
                </a:cxn>
                <a:cxn ang="0">
                  <a:pos x="90" y="51"/>
                </a:cxn>
                <a:cxn ang="0">
                  <a:pos x="75" y="73"/>
                </a:cxn>
                <a:cxn ang="0">
                  <a:pos x="67" y="83"/>
                </a:cxn>
                <a:cxn ang="0">
                  <a:pos x="59" y="94"/>
                </a:cxn>
                <a:cxn ang="0">
                  <a:pos x="59" y="94"/>
                </a:cxn>
                <a:cxn ang="0">
                  <a:pos x="42" y="113"/>
                </a:cxn>
                <a:cxn ang="0">
                  <a:pos x="25" y="132"/>
                </a:cxn>
                <a:cxn ang="0">
                  <a:pos x="18" y="142"/>
                </a:cxn>
                <a:cxn ang="0">
                  <a:pos x="11" y="153"/>
                </a:cxn>
                <a:cxn ang="0">
                  <a:pos x="5" y="163"/>
                </a:cxn>
                <a:cxn ang="0">
                  <a:pos x="0" y="176"/>
                </a:cxn>
                <a:cxn ang="0">
                  <a:pos x="0" y="176"/>
                </a:cxn>
                <a:cxn ang="0">
                  <a:pos x="0" y="178"/>
                </a:cxn>
                <a:cxn ang="0">
                  <a:pos x="2" y="179"/>
                </a:cxn>
                <a:cxn ang="0">
                  <a:pos x="3" y="181"/>
                </a:cxn>
                <a:cxn ang="0">
                  <a:pos x="4" y="181"/>
                </a:cxn>
                <a:cxn ang="0">
                  <a:pos x="6" y="181"/>
                </a:cxn>
                <a:cxn ang="0">
                  <a:pos x="8" y="181"/>
                </a:cxn>
                <a:cxn ang="0">
                  <a:pos x="9" y="180"/>
                </a:cxn>
                <a:cxn ang="0">
                  <a:pos x="10" y="178"/>
                </a:cxn>
                <a:cxn ang="0">
                  <a:pos x="10" y="178"/>
                </a:cxn>
                <a:cxn ang="0">
                  <a:pos x="15" y="165"/>
                </a:cxn>
                <a:cxn ang="0">
                  <a:pos x="20" y="154"/>
                </a:cxn>
                <a:cxn ang="0">
                  <a:pos x="28" y="143"/>
                </a:cxn>
                <a:cxn ang="0">
                  <a:pos x="37" y="133"/>
                </a:cxn>
                <a:cxn ang="0">
                  <a:pos x="54" y="113"/>
                </a:cxn>
                <a:cxn ang="0">
                  <a:pos x="71" y="94"/>
                </a:cxn>
                <a:cxn ang="0">
                  <a:pos x="71" y="94"/>
                </a:cxn>
                <a:cxn ang="0">
                  <a:pos x="79" y="83"/>
                </a:cxn>
                <a:cxn ang="0">
                  <a:pos x="88" y="73"/>
                </a:cxn>
                <a:cxn ang="0">
                  <a:pos x="101" y="51"/>
                </a:cxn>
                <a:cxn ang="0">
                  <a:pos x="116" y="29"/>
                </a:cxn>
                <a:cxn ang="0">
                  <a:pos x="124" y="19"/>
                </a:cxn>
                <a:cxn ang="0">
                  <a:pos x="132" y="9"/>
                </a:cxn>
                <a:cxn ang="0">
                  <a:pos x="132" y="9"/>
                </a:cxn>
                <a:cxn ang="0">
                  <a:pos x="133" y="7"/>
                </a:cxn>
                <a:cxn ang="0">
                  <a:pos x="133" y="6"/>
                </a:cxn>
                <a:cxn ang="0">
                  <a:pos x="133" y="4"/>
                </a:cxn>
                <a:cxn ang="0">
                  <a:pos x="132" y="3"/>
                </a:cxn>
                <a:cxn ang="0">
                  <a:pos x="131" y="1"/>
                </a:cxn>
                <a:cxn ang="0">
                  <a:pos x="129" y="0"/>
                </a:cxn>
                <a:cxn ang="0">
                  <a:pos x="127" y="0"/>
                </a:cxn>
                <a:cxn ang="0">
                  <a:pos x="126" y="1"/>
                </a:cxn>
                <a:cxn ang="0">
                  <a:pos x="126" y="1"/>
                </a:cxn>
              </a:cxnLst>
              <a:rect l="0" t="0" r="r" b="b"/>
              <a:pathLst>
                <a:path w="133" h="181">
                  <a:moveTo>
                    <a:pt x="126" y="1"/>
                  </a:moveTo>
                  <a:lnTo>
                    <a:pt x="121" y="7"/>
                  </a:lnTo>
                  <a:lnTo>
                    <a:pt x="121" y="7"/>
                  </a:lnTo>
                  <a:lnTo>
                    <a:pt x="120" y="9"/>
                  </a:lnTo>
                  <a:lnTo>
                    <a:pt x="120" y="9"/>
                  </a:lnTo>
                  <a:lnTo>
                    <a:pt x="111" y="19"/>
                  </a:lnTo>
                  <a:lnTo>
                    <a:pt x="104" y="29"/>
                  </a:lnTo>
                  <a:lnTo>
                    <a:pt x="90" y="51"/>
                  </a:lnTo>
                  <a:lnTo>
                    <a:pt x="75" y="73"/>
                  </a:lnTo>
                  <a:lnTo>
                    <a:pt x="67" y="83"/>
                  </a:lnTo>
                  <a:lnTo>
                    <a:pt x="59" y="94"/>
                  </a:lnTo>
                  <a:lnTo>
                    <a:pt x="59" y="94"/>
                  </a:lnTo>
                  <a:lnTo>
                    <a:pt x="42" y="113"/>
                  </a:lnTo>
                  <a:lnTo>
                    <a:pt x="25" y="132"/>
                  </a:lnTo>
                  <a:lnTo>
                    <a:pt x="18" y="142"/>
                  </a:lnTo>
                  <a:lnTo>
                    <a:pt x="11" y="153"/>
                  </a:lnTo>
                  <a:lnTo>
                    <a:pt x="5" y="163"/>
                  </a:lnTo>
                  <a:lnTo>
                    <a:pt x="0" y="176"/>
                  </a:lnTo>
                  <a:lnTo>
                    <a:pt x="0" y="176"/>
                  </a:lnTo>
                  <a:lnTo>
                    <a:pt x="0" y="178"/>
                  </a:lnTo>
                  <a:lnTo>
                    <a:pt x="2" y="179"/>
                  </a:lnTo>
                  <a:lnTo>
                    <a:pt x="3" y="181"/>
                  </a:lnTo>
                  <a:lnTo>
                    <a:pt x="4" y="181"/>
                  </a:lnTo>
                  <a:lnTo>
                    <a:pt x="6" y="181"/>
                  </a:lnTo>
                  <a:lnTo>
                    <a:pt x="8" y="181"/>
                  </a:lnTo>
                  <a:lnTo>
                    <a:pt x="9" y="180"/>
                  </a:lnTo>
                  <a:lnTo>
                    <a:pt x="10" y="178"/>
                  </a:lnTo>
                  <a:lnTo>
                    <a:pt x="10" y="178"/>
                  </a:lnTo>
                  <a:lnTo>
                    <a:pt x="15" y="165"/>
                  </a:lnTo>
                  <a:lnTo>
                    <a:pt x="20" y="154"/>
                  </a:lnTo>
                  <a:lnTo>
                    <a:pt x="28" y="143"/>
                  </a:lnTo>
                  <a:lnTo>
                    <a:pt x="37" y="133"/>
                  </a:lnTo>
                  <a:lnTo>
                    <a:pt x="54" y="113"/>
                  </a:lnTo>
                  <a:lnTo>
                    <a:pt x="71" y="94"/>
                  </a:lnTo>
                  <a:lnTo>
                    <a:pt x="71" y="94"/>
                  </a:lnTo>
                  <a:lnTo>
                    <a:pt x="79" y="83"/>
                  </a:lnTo>
                  <a:lnTo>
                    <a:pt x="88" y="73"/>
                  </a:lnTo>
                  <a:lnTo>
                    <a:pt x="101" y="51"/>
                  </a:lnTo>
                  <a:lnTo>
                    <a:pt x="116" y="29"/>
                  </a:lnTo>
                  <a:lnTo>
                    <a:pt x="124" y="19"/>
                  </a:lnTo>
                  <a:lnTo>
                    <a:pt x="132" y="9"/>
                  </a:lnTo>
                  <a:lnTo>
                    <a:pt x="132" y="9"/>
                  </a:lnTo>
                  <a:lnTo>
                    <a:pt x="133" y="7"/>
                  </a:lnTo>
                  <a:lnTo>
                    <a:pt x="133" y="6"/>
                  </a:lnTo>
                  <a:lnTo>
                    <a:pt x="133" y="4"/>
                  </a:lnTo>
                  <a:lnTo>
                    <a:pt x="132" y="3"/>
                  </a:lnTo>
                  <a:lnTo>
                    <a:pt x="131" y="1"/>
                  </a:lnTo>
                  <a:lnTo>
                    <a:pt x="129" y="0"/>
                  </a:lnTo>
                  <a:lnTo>
                    <a:pt x="127" y="0"/>
                  </a:lnTo>
                  <a:lnTo>
                    <a:pt x="126" y="1"/>
                  </a:lnTo>
                  <a:lnTo>
                    <a:pt x="12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65" name="Freeform 577"/>
            <p:cNvSpPr/>
            <p:nvPr/>
          </p:nvSpPr>
          <p:spPr bwMode="auto">
            <a:xfrm>
              <a:off x="6296026" y="4162425"/>
              <a:ext cx="42863" cy="76200"/>
            </a:xfrm>
            <a:custGeom>
              <a:avLst/>
              <a:gdLst/>
              <a:ahLst/>
              <a:cxnLst>
                <a:cxn ang="0">
                  <a:pos x="73" y="2"/>
                </a:cxn>
                <a:cxn ang="0">
                  <a:pos x="73" y="2"/>
                </a:cxn>
                <a:cxn ang="0">
                  <a:pos x="64" y="18"/>
                </a:cxn>
                <a:cxn ang="0">
                  <a:pos x="53" y="35"/>
                </a:cxn>
                <a:cxn ang="0">
                  <a:pos x="34" y="68"/>
                </a:cxn>
                <a:cxn ang="0">
                  <a:pos x="24" y="85"/>
                </a:cxn>
                <a:cxn ang="0">
                  <a:pos x="15" y="101"/>
                </a:cxn>
                <a:cxn ang="0">
                  <a:pos x="7" y="119"/>
                </a:cxn>
                <a:cxn ang="0">
                  <a:pos x="0" y="137"/>
                </a:cxn>
                <a:cxn ang="0">
                  <a:pos x="0" y="137"/>
                </a:cxn>
                <a:cxn ang="0">
                  <a:pos x="0" y="139"/>
                </a:cxn>
                <a:cxn ang="0">
                  <a:pos x="2" y="140"/>
                </a:cxn>
                <a:cxn ang="0">
                  <a:pos x="3" y="142"/>
                </a:cxn>
                <a:cxn ang="0">
                  <a:pos x="4" y="142"/>
                </a:cxn>
                <a:cxn ang="0">
                  <a:pos x="6" y="143"/>
                </a:cxn>
                <a:cxn ang="0">
                  <a:pos x="8" y="142"/>
                </a:cxn>
                <a:cxn ang="0">
                  <a:pos x="9" y="141"/>
                </a:cxn>
                <a:cxn ang="0">
                  <a:pos x="10" y="139"/>
                </a:cxn>
                <a:cxn ang="0">
                  <a:pos x="10" y="139"/>
                </a:cxn>
                <a:cxn ang="0">
                  <a:pos x="13" y="130"/>
                </a:cxn>
                <a:cxn ang="0">
                  <a:pos x="17" y="121"/>
                </a:cxn>
                <a:cxn ang="0">
                  <a:pos x="25" y="104"/>
                </a:cxn>
                <a:cxn ang="0">
                  <a:pos x="35" y="87"/>
                </a:cxn>
                <a:cxn ang="0">
                  <a:pos x="44" y="70"/>
                </a:cxn>
                <a:cxn ang="0">
                  <a:pos x="44" y="70"/>
                </a:cxn>
                <a:cxn ang="0">
                  <a:pos x="52" y="54"/>
                </a:cxn>
                <a:cxn ang="0">
                  <a:pos x="63" y="38"/>
                </a:cxn>
                <a:cxn ang="0">
                  <a:pos x="72" y="23"/>
                </a:cxn>
                <a:cxn ang="0">
                  <a:pos x="80" y="7"/>
                </a:cxn>
                <a:cxn ang="0">
                  <a:pos x="80" y="7"/>
                </a:cxn>
                <a:cxn ang="0">
                  <a:pos x="81" y="5"/>
                </a:cxn>
                <a:cxn ang="0">
                  <a:pos x="81" y="3"/>
                </a:cxn>
                <a:cxn ang="0">
                  <a:pos x="80" y="2"/>
                </a:cxn>
                <a:cxn ang="0">
                  <a:pos x="79" y="1"/>
                </a:cxn>
                <a:cxn ang="0">
                  <a:pos x="77" y="0"/>
                </a:cxn>
                <a:cxn ang="0">
                  <a:pos x="75" y="0"/>
                </a:cxn>
                <a:cxn ang="0">
                  <a:pos x="74" y="1"/>
                </a:cxn>
                <a:cxn ang="0">
                  <a:pos x="73" y="2"/>
                </a:cxn>
                <a:cxn ang="0">
                  <a:pos x="73" y="2"/>
                </a:cxn>
              </a:cxnLst>
              <a:rect l="0" t="0" r="r" b="b"/>
              <a:pathLst>
                <a:path w="81" h="143">
                  <a:moveTo>
                    <a:pt x="73" y="2"/>
                  </a:moveTo>
                  <a:lnTo>
                    <a:pt x="73" y="2"/>
                  </a:lnTo>
                  <a:lnTo>
                    <a:pt x="64" y="18"/>
                  </a:lnTo>
                  <a:lnTo>
                    <a:pt x="53" y="35"/>
                  </a:lnTo>
                  <a:lnTo>
                    <a:pt x="34" y="68"/>
                  </a:lnTo>
                  <a:lnTo>
                    <a:pt x="24" y="85"/>
                  </a:lnTo>
                  <a:lnTo>
                    <a:pt x="15" y="101"/>
                  </a:lnTo>
                  <a:lnTo>
                    <a:pt x="7" y="119"/>
                  </a:lnTo>
                  <a:lnTo>
                    <a:pt x="0" y="137"/>
                  </a:lnTo>
                  <a:lnTo>
                    <a:pt x="0" y="137"/>
                  </a:lnTo>
                  <a:lnTo>
                    <a:pt x="0" y="139"/>
                  </a:lnTo>
                  <a:lnTo>
                    <a:pt x="2" y="140"/>
                  </a:lnTo>
                  <a:lnTo>
                    <a:pt x="3" y="142"/>
                  </a:lnTo>
                  <a:lnTo>
                    <a:pt x="4" y="142"/>
                  </a:lnTo>
                  <a:lnTo>
                    <a:pt x="6" y="143"/>
                  </a:lnTo>
                  <a:lnTo>
                    <a:pt x="8" y="142"/>
                  </a:lnTo>
                  <a:lnTo>
                    <a:pt x="9" y="141"/>
                  </a:lnTo>
                  <a:lnTo>
                    <a:pt x="10" y="139"/>
                  </a:lnTo>
                  <a:lnTo>
                    <a:pt x="10" y="139"/>
                  </a:lnTo>
                  <a:lnTo>
                    <a:pt x="13" y="130"/>
                  </a:lnTo>
                  <a:lnTo>
                    <a:pt x="17" y="121"/>
                  </a:lnTo>
                  <a:lnTo>
                    <a:pt x="25" y="104"/>
                  </a:lnTo>
                  <a:lnTo>
                    <a:pt x="35" y="87"/>
                  </a:lnTo>
                  <a:lnTo>
                    <a:pt x="44" y="70"/>
                  </a:lnTo>
                  <a:lnTo>
                    <a:pt x="44" y="70"/>
                  </a:lnTo>
                  <a:lnTo>
                    <a:pt x="52" y="54"/>
                  </a:lnTo>
                  <a:lnTo>
                    <a:pt x="63" y="38"/>
                  </a:lnTo>
                  <a:lnTo>
                    <a:pt x="72" y="23"/>
                  </a:lnTo>
                  <a:lnTo>
                    <a:pt x="80" y="7"/>
                  </a:lnTo>
                  <a:lnTo>
                    <a:pt x="80" y="7"/>
                  </a:lnTo>
                  <a:lnTo>
                    <a:pt x="81" y="5"/>
                  </a:lnTo>
                  <a:lnTo>
                    <a:pt x="81" y="3"/>
                  </a:lnTo>
                  <a:lnTo>
                    <a:pt x="80" y="2"/>
                  </a:lnTo>
                  <a:lnTo>
                    <a:pt x="79" y="1"/>
                  </a:lnTo>
                  <a:lnTo>
                    <a:pt x="77" y="0"/>
                  </a:lnTo>
                  <a:lnTo>
                    <a:pt x="75" y="0"/>
                  </a:lnTo>
                  <a:lnTo>
                    <a:pt x="74" y="1"/>
                  </a:lnTo>
                  <a:lnTo>
                    <a:pt x="73" y="2"/>
                  </a:lnTo>
                  <a:lnTo>
                    <a:pt x="7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66" name="Freeform 578"/>
            <p:cNvSpPr/>
            <p:nvPr/>
          </p:nvSpPr>
          <p:spPr bwMode="auto">
            <a:xfrm>
              <a:off x="6296026" y="4216400"/>
              <a:ext cx="42863" cy="69850"/>
            </a:xfrm>
            <a:custGeom>
              <a:avLst/>
              <a:gdLst/>
              <a:ahLst/>
              <a:cxnLst>
                <a:cxn ang="0">
                  <a:pos x="73" y="2"/>
                </a:cxn>
                <a:cxn ang="0">
                  <a:pos x="73" y="2"/>
                </a:cxn>
                <a:cxn ang="0">
                  <a:pos x="54" y="32"/>
                </a:cxn>
                <a:cxn ang="0">
                  <a:pos x="36" y="64"/>
                </a:cxn>
                <a:cxn ang="0">
                  <a:pos x="17" y="94"/>
                </a:cxn>
                <a:cxn ang="0">
                  <a:pos x="9" y="110"/>
                </a:cxn>
                <a:cxn ang="0">
                  <a:pos x="2" y="126"/>
                </a:cxn>
                <a:cxn ang="0">
                  <a:pos x="2" y="126"/>
                </a:cxn>
                <a:cxn ang="0">
                  <a:pos x="0" y="128"/>
                </a:cxn>
                <a:cxn ang="0">
                  <a:pos x="2" y="130"/>
                </a:cxn>
                <a:cxn ang="0">
                  <a:pos x="4" y="132"/>
                </a:cxn>
                <a:cxn ang="0">
                  <a:pos x="5" y="133"/>
                </a:cxn>
                <a:cxn ang="0">
                  <a:pos x="7" y="133"/>
                </a:cxn>
                <a:cxn ang="0">
                  <a:pos x="8" y="132"/>
                </a:cxn>
                <a:cxn ang="0">
                  <a:pos x="10" y="131"/>
                </a:cxn>
                <a:cxn ang="0">
                  <a:pos x="10" y="131"/>
                </a:cxn>
                <a:cxn ang="0">
                  <a:pos x="17" y="114"/>
                </a:cxn>
                <a:cxn ang="0">
                  <a:pos x="25" y="99"/>
                </a:cxn>
                <a:cxn ang="0">
                  <a:pos x="44" y="68"/>
                </a:cxn>
                <a:cxn ang="0">
                  <a:pos x="63" y="38"/>
                </a:cxn>
                <a:cxn ang="0">
                  <a:pos x="80" y="7"/>
                </a:cxn>
                <a:cxn ang="0">
                  <a:pos x="80" y="7"/>
                </a:cxn>
                <a:cxn ang="0">
                  <a:pos x="81" y="4"/>
                </a:cxn>
                <a:cxn ang="0">
                  <a:pos x="81" y="3"/>
                </a:cxn>
                <a:cxn ang="0">
                  <a:pos x="80" y="1"/>
                </a:cxn>
                <a:cxn ang="0">
                  <a:pos x="79" y="0"/>
                </a:cxn>
                <a:cxn ang="0">
                  <a:pos x="77" y="0"/>
                </a:cxn>
                <a:cxn ang="0">
                  <a:pos x="75" y="0"/>
                </a:cxn>
                <a:cxn ang="0">
                  <a:pos x="74" y="0"/>
                </a:cxn>
                <a:cxn ang="0">
                  <a:pos x="73" y="2"/>
                </a:cxn>
                <a:cxn ang="0">
                  <a:pos x="73" y="2"/>
                </a:cxn>
              </a:cxnLst>
              <a:rect l="0" t="0" r="r" b="b"/>
              <a:pathLst>
                <a:path w="81" h="133">
                  <a:moveTo>
                    <a:pt x="73" y="2"/>
                  </a:moveTo>
                  <a:lnTo>
                    <a:pt x="73" y="2"/>
                  </a:lnTo>
                  <a:lnTo>
                    <a:pt x="54" y="32"/>
                  </a:lnTo>
                  <a:lnTo>
                    <a:pt x="36" y="64"/>
                  </a:lnTo>
                  <a:lnTo>
                    <a:pt x="17" y="94"/>
                  </a:lnTo>
                  <a:lnTo>
                    <a:pt x="9" y="110"/>
                  </a:lnTo>
                  <a:lnTo>
                    <a:pt x="2" y="126"/>
                  </a:lnTo>
                  <a:lnTo>
                    <a:pt x="2" y="126"/>
                  </a:lnTo>
                  <a:lnTo>
                    <a:pt x="0" y="128"/>
                  </a:lnTo>
                  <a:lnTo>
                    <a:pt x="2" y="130"/>
                  </a:lnTo>
                  <a:lnTo>
                    <a:pt x="4" y="132"/>
                  </a:lnTo>
                  <a:lnTo>
                    <a:pt x="5" y="133"/>
                  </a:lnTo>
                  <a:lnTo>
                    <a:pt x="7" y="133"/>
                  </a:lnTo>
                  <a:lnTo>
                    <a:pt x="8" y="132"/>
                  </a:lnTo>
                  <a:lnTo>
                    <a:pt x="10" y="131"/>
                  </a:lnTo>
                  <a:lnTo>
                    <a:pt x="10" y="131"/>
                  </a:lnTo>
                  <a:lnTo>
                    <a:pt x="17" y="114"/>
                  </a:lnTo>
                  <a:lnTo>
                    <a:pt x="25" y="99"/>
                  </a:lnTo>
                  <a:lnTo>
                    <a:pt x="44" y="68"/>
                  </a:lnTo>
                  <a:lnTo>
                    <a:pt x="63" y="38"/>
                  </a:lnTo>
                  <a:lnTo>
                    <a:pt x="80" y="7"/>
                  </a:lnTo>
                  <a:lnTo>
                    <a:pt x="80" y="7"/>
                  </a:lnTo>
                  <a:lnTo>
                    <a:pt x="81" y="4"/>
                  </a:lnTo>
                  <a:lnTo>
                    <a:pt x="81" y="3"/>
                  </a:lnTo>
                  <a:lnTo>
                    <a:pt x="80" y="1"/>
                  </a:lnTo>
                  <a:lnTo>
                    <a:pt x="79" y="0"/>
                  </a:lnTo>
                  <a:lnTo>
                    <a:pt x="77" y="0"/>
                  </a:lnTo>
                  <a:lnTo>
                    <a:pt x="75" y="0"/>
                  </a:lnTo>
                  <a:lnTo>
                    <a:pt x="74" y="0"/>
                  </a:lnTo>
                  <a:lnTo>
                    <a:pt x="73" y="2"/>
                  </a:lnTo>
                  <a:lnTo>
                    <a:pt x="7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67" name="Freeform 579"/>
            <p:cNvSpPr/>
            <p:nvPr/>
          </p:nvSpPr>
          <p:spPr bwMode="auto">
            <a:xfrm>
              <a:off x="6288088" y="4273550"/>
              <a:ext cx="41275" cy="60325"/>
            </a:xfrm>
            <a:custGeom>
              <a:avLst/>
              <a:gdLst/>
              <a:ahLst/>
              <a:cxnLst>
                <a:cxn ang="0">
                  <a:pos x="67" y="2"/>
                </a:cxn>
                <a:cxn ang="0">
                  <a:pos x="67" y="2"/>
                </a:cxn>
                <a:cxn ang="0">
                  <a:pos x="53" y="30"/>
                </a:cxn>
                <a:cxn ang="0">
                  <a:pos x="36" y="56"/>
                </a:cxn>
                <a:cxn ang="0">
                  <a:pos x="19" y="82"/>
                </a:cxn>
                <a:cxn ang="0">
                  <a:pos x="1" y="107"/>
                </a:cxn>
                <a:cxn ang="0">
                  <a:pos x="1" y="107"/>
                </a:cxn>
                <a:cxn ang="0">
                  <a:pos x="0" y="109"/>
                </a:cxn>
                <a:cxn ang="0">
                  <a:pos x="0" y="111"/>
                </a:cxn>
                <a:cxn ang="0">
                  <a:pos x="1" y="112"/>
                </a:cxn>
                <a:cxn ang="0">
                  <a:pos x="2" y="113"/>
                </a:cxn>
                <a:cxn ang="0">
                  <a:pos x="6" y="114"/>
                </a:cxn>
                <a:cxn ang="0">
                  <a:pos x="7" y="113"/>
                </a:cxn>
                <a:cxn ang="0">
                  <a:pos x="9" y="112"/>
                </a:cxn>
                <a:cxn ang="0">
                  <a:pos x="9" y="112"/>
                </a:cxn>
                <a:cxn ang="0">
                  <a:pos x="27" y="86"/>
                </a:cxn>
                <a:cxn ang="0">
                  <a:pos x="45" y="61"/>
                </a:cxn>
                <a:cxn ang="0">
                  <a:pos x="61" y="34"/>
                </a:cxn>
                <a:cxn ang="0">
                  <a:pos x="76" y="7"/>
                </a:cxn>
                <a:cxn ang="0">
                  <a:pos x="76" y="7"/>
                </a:cxn>
                <a:cxn ang="0">
                  <a:pos x="77" y="5"/>
                </a:cxn>
                <a:cxn ang="0">
                  <a:pos x="76" y="3"/>
                </a:cxn>
                <a:cxn ang="0">
                  <a:pos x="75" y="2"/>
                </a:cxn>
                <a:cxn ang="0">
                  <a:pos x="74" y="1"/>
                </a:cxn>
                <a:cxn ang="0">
                  <a:pos x="73" y="0"/>
                </a:cxn>
                <a:cxn ang="0">
                  <a:pos x="70" y="0"/>
                </a:cxn>
                <a:cxn ang="0">
                  <a:pos x="68" y="1"/>
                </a:cxn>
                <a:cxn ang="0">
                  <a:pos x="67" y="2"/>
                </a:cxn>
                <a:cxn ang="0">
                  <a:pos x="67" y="2"/>
                </a:cxn>
              </a:cxnLst>
              <a:rect l="0" t="0" r="r" b="b"/>
              <a:pathLst>
                <a:path w="77" h="114">
                  <a:moveTo>
                    <a:pt x="67" y="2"/>
                  </a:moveTo>
                  <a:lnTo>
                    <a:pt x="67" y="2"/>
                  </a:lnTo>
                  <a:lnTo>
                    <a:pt x="53" y="30"/>
                  </a:lnTo>
                  <a:lnTo>
                    <a:pt x="36" y="56"/>
                  </a:lnTo>
                  <a:lnTo>
                    <a:pt x="19" y="82"/>
                  </a:lnTo>
                  <a:lnTo>
                    <a:pt x="1" y="107"/>
                  </a:lnTo>
                  <a:lnTo>
                    <a:pt x="1" y="107"/>
                  </a:lnTo>
                  <a:lnTo>
                    <a:pt x="0" y="109"/>
                  </a:lnTo>
                  <a:lnTo>
                    <a:pt x="0" y="111"/>
                  </a:lnTo>
                  <a:lnTo>
                    <a:pt x="1" y="112"/>
                  </a:lnTo>
                  <a:lnTo>
                    <a:pt x="2" y="113"/>
                  </a:lnTo>
                  <a:lnTo>
                    <a:pt x="6" y="114"/>
                  </a:lnTo>
                  <a:lnTo>
                    <a:pt x="7" y="113"/>
                  </a:lnTo>
                  <a:lnTo>
                    <a:pt x="9" y="112"/>
                  </a:lnTo>
                  <a:lnTo>
                    <a:pt x="9" y="112"/>
                  </a:lnTo>
                  <a:lnTo>
                    <a:pt x="27" y="86"/>
                  </a:lnTo>
                  <a:lnTo>
                    <a:pt x="45" y="61"/>
                  </a:lnTo>
                  <a:lnTo>
                    <a:pt x="61" y="34"/>
                  </a:lnTo>
                  <a:lnTo>
                    <a:pt x="76" y="7"/>
                  </a:lnTo>
                  <a:lnTo>
                    <a:pt x="76" y="7"/>
                  </a:lnTo>
                  <a:lnTo>
                    <a:pt x="77" y="5"/>
                  </a:lnTo>
                  <a:lnTo>
                    <a:pt x="76" y="3"/>
                  </a:lnTo>
                  <a:lnTo>
                    <a:pt x="75" y="2"/>
                  </a:lnTo>
                  <a:lnTo>
                    <a:pt x="74" y="1"/>
                  </a:lnTo>
                  <a:lnTo>
                    <a:pt x="73" y="0"/>
                  </a:lnTo>
                  <a:lnTo>
                    <a:pt x="70" y="0"/>
                  </a:lnTo>
                  <a:lnTo>
                    <a:pt x="68" y="1"/>
                  </a:lnTo>
                  <a:lnTo>
                    <a:pt x="67" y="2"/>
                  </a:lnTo>
                  <a:lnTo>
                    <a:pt x="6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68" name="Freeform 580"/>
            <p:cNvSpPr/>
            <p:nvPr/>
          </p:nvSpPr>
          <p:spPr bwMode="auto">
            <a:xfrm>
              <a:off x="6281738" y="4319588"/>
              <a:ext cx="49213" cy="69850"/>
            </a:xfrm>
            <a:custGeom>
              <a:avLst/>
              <a:gdLst/>
              <a:ahLst/>
              <a:cxnLst>
                <a:cxn ang="0">
                  <a:pos x="86" y="1"/>
                </a:cxn>
                <a:cxn ang="0">
                  <a:pos x="86" y="1"/>
                </a:cxn>
                <a:cxn ang="0">
                  <a:pos x="78" y="10"/>
                </a:cxn>
                <a:cxn ang="0">
                  <a:pos x="72" y="18"/>
                </a:cxn>
                <a:cxn ang="0">
                  <a:pos x="60" y="34"/>
                </a:cxn>
                <a:cxn ang="0">
                  <a:pos x="47" y="52"/>
                </a:cxn>
                <a:cxn ang="0">
                  <a:pos x="35" y="69"/>
                </a:cxn>
                <a:cxn ang="0">
                  <a:pos x="35" y="69"/>
                </a:cxn>
                <a:cxn ang="0">
                  <a:pos x="23" y="82"/>
                </a:cxn>
                <a:cxn ang="0">
                  <a:pos x="14" y="97"/>
                </a:cxn>
                <a:cxn ang="0">
                  <a:pos x="6" y="111"/>
                </a:cxn>
                <a:cxn ang="0">
                  <a:pos x="2" y="118"/>
                </a:cxn>
                <a:cxn ang="0">
                  <a:pos x="0" y="127"/>
                </a:cxn>
                <a:cxn ang="0">
                  <a:pos x="0" y="127"/>
                </a:cxn>
                <a:cxn ang="0">
                  <a:pos x="0" y="129"/>
                </a:cxn>
                <a:cxn ang="0">
                  <a:pos x="0" y="131"/>
                </a:cxn>
                <a:cxn ang="0">
                  <a:pos x="1" y="132"/>
                </a:cxn>
                <a:cxn ang="0">
                  <a:pos x="3" y="133"/>
                </a:cxn>
                <a:cxn ang="0">
                  <a:pos x="5" y="133"/>
                </a:cxn>
                <a:cxn ang="0">
                  <a:pos x="6" y="133"/>
                </a:cxn>
                <a:cxn ang="0">
                  <a:pos x="8" y="132"/>
                </a:cxn>
                <a:cxn ang="0">
                  <a:pos x="9" y="130"/>
                </a:cxn>
                <a:cxn ang="0">
                  <a:pos x="9" y="130"/>
                </a:cxn>
                <a:cxn ang="0">
                  <a:pos x="12" y="120"/>
                </a:cxn>
                <a:cxn ang="0">
                  <a:pos x="15" y="111"/>
                </a:cxn>
                <a:cxn ang="0">
                  <a:pos x="20" y="103"/>
                </a:cxn>
                <a:cxn ang="0">
                  <a:pos x="25" y="96"/>
                </a:cxn>
                <a:cxn ang="0">
                  <a:pos x="38" y="80"/>
                </a:cxn>
                <a:cxn ang="0">
                  <a:pos x="50" y="65"/>
                </a:cxn>
                <a:cxn ang="0">
                  <a:pos x="50" y="65"/>
                </a:cxn>
                <a:cxn ang="0">
                  <a:pos x="61" y="51"/>
                </a:cxn>
                <a:cxn ang="0">
                  <a:pos x="70" y="35"/>
                </a:cxn>
                <a:cxn ang="0">
                  <a:pos x="80" y="22"/>
                </a:cxn>
                <a:cxn ang="0">
                  <a:pos x="93" y="7"/>
                </a:cxn>
                <a:cxn ang="0">
                  <a:pos x="93" y="7"/>
                </a:cxn>
                <a:cxn ang="0">
                  <a:pos x="94" y="6"/>
                </a:cxn>
                <a:cxn ang="0">
                  <a:pos x="94" y="4"/>
                </a:cxn>
                <a:cxn ang="0">
                  <a:pos x="94" y="2"/>
                </a:cxn>
                <a:cxn ang="0">
                  <a:pos x="93" y="1"/>
                </a:cxn>
                <a:cxn ang="0">
                  <a:pos x="91" y="0"/>
                </a:cxn>
                <a:cxn ang="0">
                  <a:pos x="90" y="0"/>
                </a:cxn>
                <a:cxn ang="0">
                  <a:pos x="88" y="0"/>
                </a:cxn>
                <a:cxn ang="0">
                  <a:pos x="86" y="1"/>
                </a:cxn>
                <a:cxn ang="0">
                  <a:pos x="86" y="1"/>
                </a:cxn>
              </a:cxnLst>
              <a:rect l="0" t="0" r="r" b="b"/>
              <a:pathLst>
                <a:path w="94" h="133">
                  <a:moveTo>
                    <a:pt x="86" y="1"/>
                  </a:moveTo>
                  <a:lnTo>
                    <a:pt x="86" y="1"/>
                  </a:lnTo>
                  <a:lnTo>
                    <a:pt x="78" y="10"/>
                  </a:lnTo>
                  <a:lnTo>
                    <a:pt x="72" y="18"/>
                  </a:lnTo>
                  <a:lnTo>
                    <a:pt x="60" y="34"/>
                  </a:lnTo>
                  <a:lnTo>
                    <a:pt x="47" y="52"/>
                  </a:lnTo>
                  <a:lnTo>
                    <a:pt x="35" y="69"/>
                  </a:lnTo>
                  <a:lnTo>
                    <a:pt x="35" y="69"/>
                  </a:lnTo>
                  <a:lnTo>
                    <a:pt x="23" y="82"/>
                  </a:lnTo>
                  <a:lnTo>
                    <a:pt x="14" y="97"/>
                  </a:lnTo>
                  <a:lnTo>
                    <a:pt x="6" y="111"/>
                  </a:lnTo>
                  <a:lnTo>
                    <a:pt x="2" y="118"/>
                  </a:lnTo>
                  <a:lnTo>
                    <a:pt x="0" y="127"/>
                  </a:lnTo>
                  <a:lnTo>
                    <a:pt x="0" y="127"/>
                  </a:lnTo>
                  <a:lnTo>
                    <a:pt x="0" y="129"/>
                  </a:lnTo>
                  <a:lnTo>
                    <a:pt x="0" y="131"/>
                  </a:lnTo>
                  <a:lnTo>
                    <a:pt x="1" y="132"/>
                  </a:lnTo>
                  <a:lnTo>
                    <a:pt x="3" y="133"/>
                  </a:lnTo>
                  <a:lnTo>
                    <a:pt x="5" y="133"/>
                  </a:lnTo>
                  <a:lnTo>
                    <a:pt x="6" y="133"/>
                  </a:lnTo>
                  <a:lnTo>
                    <a:pt x="8" y="132"/>
                  </a:lnTo>
                  <a:lnTo>
                    <a:pt x="9" y="130"/>
                  </a:lnTo>
                  <a:lnTo>
                    <a:pt x="9" y="130"/>
                  </a:lnTo>
                  <a:lnTo>
                    <a:pt x="12" y="120"/>
                  </a:lnTo>
                  <a:lnTo>
                    <a:pt x="15" y="111"/>
                  </a:lnTo>
                  <a:lnTo>
                    <a:pt x="20" y="103"/>
                  </a:lnTo>
                  <a:lnTo>
                    <a:pt x="25" y="96"/>
                  </a:lnTo>
                  <a:lnTo>
                    <a:pt x="38" y="80"/>
                  </a:lnTo>
                  <a:lnTo>
                    <a:pt x="50" y="65"/>
                  </a:lnTo>
                  <a:lnTo>
                    <a:pt x="50" y="65"/>
                  </a:lnTo>
                  <a:lnTo>
                    <a:pt x="61" y="51"/>
                  </a:lnTo>
                  <a:lnTo>
                    <a:pt x="70" y="35"/>
                  </a:lnTo>
                  <a:lnTo>
                    <a:pt x="80" y="22"/>
                  </a:lnTo>
                  <a:lnTo>
                    <a:pt x="93" y="7"/>
                  </a:lnTo>
                  <a:lnTo>
                    <a:pt x="93" y="7"/>
                  </a:lnTo>
                  <a:lnTo>
                    <a:pt x="94" y="6"/>
                  </a:lnTo>
                  <a:lnTo>
                    <a:pt x="94" y="4"/>
                  </a:lnTo>
                  <a:lnTo>
                    <a:pt x="94" y="2"/>
                  </a:lnTo>
                  <a:lnTo>
                    <a:pt x="93" y="1"/>
                  </a:lnTo>
                  <a:lnTo>
                    <a:pt x="91" y="0"/>
                  </a:lnTo>
                  <a:lnTo>
                    <a:pt x="90" y="0"/>
                  </a:lnTo>
                  <a:lnTo>
                    <a:pt x="88" y="0"/>
                  </a:lnTo>
                  <a:lnTo>
                    <a:pt x="86" y="1"/>
                  </a:lnTo>
                  <a:lnTo>
                    <a:pt x="8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69" name="Freeform 581"/>
            <p:cNvSpPr/>
            <p:nvPr/>
          </p:nvSpPr>
          <p:spPr bwMode="auto">
            <a:xfrm>
              <a:off x="6280151" y="4367213"/>
              <a:ext cx="39688" cy="65088"/>
            </a:xfrm>
            <a:custGeom>
              <a:avLst/>
              <a:gdLst/>
              <a:ahLst/>
              <a:cxnLst>
                <a:cxn ang="0">
                  <a:pos x="72" y="2"/>
                </a:cxn>
                <a:cxn ang="0">
                  <a:pos x="72" y="2"/>
                </a:cxn>
                <a:cxn ang="0">
                  <a:pos x="71" y="1"/>
                </a:cxn>
                <a:cxn ang="0">
                  <a:pos x="69" y="0"/>
                </a:cxn>
                <a:cxn ang="0">
                  <a:pos x="68" y="0"/>
                </a:cxn>
                <a:cxn ang="0">
                  <a:pos x="66" y="0"/>
                </a:cxn>
                <a:cxn ang="0">
                  <a:pos x="64" y="3"/>
                </a:cxn>
                <a:cxn ang="0">
                  <a:pos x="63" y="6"/>
                </a:cxn>
                <a:cxn ang="0">
                  <a:pos x="64" y="8"/>
                </a:cxn>
                <a:cxn ang="0">
                  <a:pos x="64" y="8"/>
                </a:cxn>
                <a:cxn ang="0">
                  <a:pos x="64" y="11"/>
                </a:cxn>
                <a:cxn ang="0">
                  <a:pos x="62" y="17"/>
                </a:cxn>
                <a:cxn ang="0">
                  <a:pos x="59" y="23"/>
                </a:cxn>
                <a:cxn ang="0">
                  <a:pos x="54" y="29"/>
                </a:cxn>
                <a:cxn ang="0">
                  <a:pos x="45" y="43"/>
                </a:cxn>
                <a:cxn ang="0">
                  <a:pos x="39" y="51"/>
                </a:cxn>
                <a:cxn ang="0">
                  <a:pos x="39" y="51"/>
                </a:cxn>
                <a:cxn ang="0">
                  <a:pos x="29" y="68"/>
                </a:cxn>
                <a:cxn ang="0">
                  <a:pos x="19" y="84"/>
                </a:cxn>
                <a:cxn ang="0">
                  <a:pos x="9" y="101"/>
                </a:cxn>
                <a:cxn ang="0">
                  <a:pos x="5" y="109"/>
                </a:cxn>
                <a:cxn ang="0">
                  <a:pos x="2" y="117"/>
                </a:cxn>
                <a:cxn ang="0">
                  <a:pos x="2" y="117"/>
                </a:cxn>
                <a:cxn ang="0">
                  <a:pos x="0" y="120"/>
                </a:cxn>
                <a:cxn ang="0">
                  <a:pos x="2" y="122"/>
                </a:cxn>
                <a:cxn ang="0">
                  <a:pos x="3" y="123"/>
                </a:cxn>
                <a:cxn ang="0">
                  <a:pos x="5" y="124"/>
                </a:cxn>
                <a:cxn ang="0">
                  <a:pos x="8" y="124"/>
                </a:cxn>
                <a:cxn ang="0">
                  <a:pos x="9" y="122"/>
                </a:cxn>
                <a:cxn ang="0">
                  <a:pos x="11" y="121"/>
                </a:cxn>
                <a:cxn ang="0">
                  <a:pos x="11" y="121"/>
                </a:cxn>
                <a:cxn ang="0">
                  <a:pos x="15" y="110"/>
                </a:cxn>
                <a:cxn ang="0">
                  <a:pos x="19" y="100"/>
                </a:cxn>
                <a:cxn ang="0">
                  <a:pos x="31" y="79"/>
                </a:cxn>
                <a:cxn ang="0">
                  <a:pos x="43" y="59"/>
                </a:cxn>
                <a:cxn ang="0">
                  <a:pos x="56" y="41"/>
                </a:cxn>
                <a:cxn ang="0">
                  <a:pos x="56" y="41"/>
                </a:cxn>
                <a:cxn ang="0">
                  <a:pos x="62" y="34"/>
                </a:cxn>
                <a:cxn ang="0">
                  <a:pos x="69" y="23"/>
                </a:cxn>
                <a:cxn ang="0">
                  <a:pos x="71" y="18"/>
                </a:cxn>
                <a:cxn ang="0">
                  <a:pos x="72" y="13"/>
                </a:cxn>
                <a:cxn ang="0">
                  <a:pos x="73" y="8"/>
                </a:cxn>
                <a:cxn ang="0">
                  <a:pos x="72" y="2"/>
                </a:cxn>
                <a:cxn ang="0">
                  <a:pos x="72" y="2"/>
                </a:cxn>
              </a:cxnLst>
              <a:rect l="0" t="0" r="r" b="b"/>
              <a:pathLst>
                <a:path w="73" h="124">
                  <a:moveTo>
                    <a:pt x="72" y="2"/>
                  </a:moveTo>
                  <a:lnTo>
                    <a:pt x="72" y="2"/>
                  </a:lnTo>
                  <a:lnTo>
                    <a:pt x="71" y="1"/>
                  </a:lnTo>
                  <a:lnTo>
                    <a:pt x="69" y="0"/>
                  </a:lnTo>
                  <a:lnTo>
                    <a:pt x="68" y="0"/>
                  </a:lnTo>
                  <a:lnTo>
                    <a:pt x="66" y="0"/>
                  </a:lnTo>
                  <a:lnTo>
                    <a:pt x="64" y="3"/>
                  </a:lnTo>
                  <a:lnTo>
                    <a:pt x="63" y="6"/>
                  </a:lnTo>
                  <a:lnTo>
                    <a:pt x="64" y="8"/>
                  </a:lnTo>
                  <a:lnTo>
                    <a:pt x="64" y="8"/>
                  </a:lnTo>
                  <a:lnTo>
                    <a:pt x="64" y="11"/>
                  </a:lnTo>
                  <a:lnTo>
                    <a:pt x="62" y="17"/>
                  </a:lnTo>
                  <a:lnTo>
                    <a:pt x="59" y="23"/>
                  </a:lnTo>
                  <a:lnTo>
                    <a:pt x="54" y="29"/>
                  </a:lnTo>
                  <a:lnTo>
                    <a:pt x="45" y="43"/>
                  </a:lnTo>
                  <a:lnTo>
                    <a:pt x="39" y="51"/>
                  </a:lnTo>
                  <a:lnTo>
                    <a:pt x="39" y="51"/>
                  </a:lnTo>
                  <a:lnTo>
                    <a:pt x="29" y="68"/>
                  </a:lnTo>
                  <a:lnTo>
                    <a:pt x="19" y="84"/>
                  </a:lnTo>
                  <a:lnTo>
                    <a:pt x="9" y="101"/>
                  </a:lnTo>
                  <a:lnTo>
                    <a:pt x="5" y="109"/>
                  </a:lnTo>
                  <a:lnTo>
                    <a:pt x="2" y="117"/>
                  </a:lnTo>
                  <a:lnTo>
                    <a:pt x="2" y="117"/>
                  </a:lnTo>
                  <a:lnTo>
                    <a:pt x="0" y="120"/>
                  </a:lnTo>
                  <a:lnTo>
                    <a:pt x="2" y="122"/>
                  </a:lnTo>
                  <a:lnTo>
                    <a:pt x="3" y="123"/>
                  </a:lnTo>
                  <a:lnTo>
                    <a:pt x="5" y="124"/>
                  </a:lnTo>
                  <a:lnTo>
                    <a:pt x="8" y="124"/>
                  </a:lnTo>
                  <a:lnTo>
                    <a:pt x="9" y="122"/>
                  </a:lnTo>
                  <a:lnTo>
                    <a:pt x="11" y="121"/>
                  </a:lnTo>
                  <a:lnTo>
                    <a:pt x="11" y="121"/>
                  </a:lnTo>
                  <a:lnTo>
                    <a:pt x="15" y="110"/>
                  </a:lnTo>
                  <a:lnTo>
                    <a:pt x="19" y="100"/>
                  </a:lnTo>
                  <a:lnTo>
                    <a:pt x="31" y="79"/>
                  </a:lnTo>
                  <a:lnTo>
                    <a:pt x="43" y="59"/>
                  </a:lnTo>
                  <a:lnTo>
                    <a:pt x="56" y="41"/>
                  </a:lnTo>
                  <a:lnTo>
                    <a:pt x="56" y="41"/>
                  </a:lnTo>
                  <a:lnTo>
                    <a:pt x="62" y="34"/>
                  </a:lnTo>
                  <a:lnTo>
                    <a:pt x="69" y="23"/>
                  </a:lnTo>
                  <a:lnTo>
                    <a:pt x="71" y="18"/>
                  </a:lnTo>
                  <a:lnTo>
                    <a:pt x="72" y="13"/>
                  </a:lnTo>
                  <a:lnTo>
                    <a:pt x="73" y="8"/>
                  </a:lnTo>
                  <a:lnTo>
                    <a:pt x="72" y="2"/>
                  </a:lnTo>
                  <a:lnTo>
                    <a:pt x="7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70" name="Freeform 582"/>
            <p:cNvSpPr/>
            <p:nvPr/>
          </p:nvSpPr>
          <p:spPr bwMode="auto">
            <a:xfrm>
              <a:off x="6292851" y="4405313"/>
              <a:ext cx="36513" cy="65088"/>
            </a:xfrm>
            <a:custGeom>
              <a:avLst/>
              <a:gdLst/>
              <a:ahLst/>
              <a:cxnLst>
                <a:cxn ang="0">
                  <a:pos x="59" y="1"/>
                </a:cxn>
                <a:cxn ang="0">
                  <a:pos x="59" y="1"/>
                </a:cxn>
                <a:cxn ang="0">
                  <a:pos x="53" y="7"/>
                </a:cxn>
                <a:cxn ang="0">
                  <a:pos x="49" y="13"/>
                </a:cxn>
                <a:cxn ang="0">
                  <a:pos x="40" y="27"/>
                </a:cxn>
                <a:cxn ang="0">
                  <a:pos x="32" y="41"/>
                </a:cxn>
                <a:cxn ang="0">
                  <a:pos x="27" y="56"/>
                </a:cxn>
                <a:cxn ang="0">
                  <a:pos x="16" y="87"/>
                </a:cxn>
                <a:cxn ang="0">
                  <a:pos x="9" y="101"/>
                </a:cxn>
                <a:cxn ang="0">
                  <a:pos x="1" y="116"/>
                </a:cxn>
                <a:cxn ang="0">
                  <a:pos x="1" y="116"/>
                </a:cxn>
                <a:cxn ang="0">
                  <a:pos x="0" y="118"/>
                </a:cxn>
                <a:cxn ang="0">
                  <a:pos x="1" y="120"/>
                </a:cxn>
                <a:cxn ang="0">
                  <a:pos x="1" y="121"/>
                </a:cxn>
                <a:cxn ang="0">
                  <a:pos x="3" y="122"/>
                </a:cxn>
                <a:cxn ang="0">
                  <a:pos x="4" y="123"/>
                </a:cxn>
                <a:cxn ang="0">
                  <a:pos x="7" y="123"/>
                </a:cxn>
                <a:cxn ang="0">
                  <a:pos x="9" y="122"/>
                </a:cxn>
                <a:cxn ang="0">
                  <a:pos x="10" y="121"/>
                </a:cxn>
                <a:cxn ang="0">
                  <a:pos x="10" y="121"/>
                </a:cxn>
                <a:cxn ang="0">
                  <a:pos x="17" y="107"/>
                </a:cxn>
                <a:cxn ang="0">
                  <a:pos x="23" y="92"/>
                </a:cxn>
                <a:cxn ang="0">
                  <a:pos x="35" y="62"/>
                </a:cxn>
                <a:cxn ang="0">
                  <a:pos x="41" y="48"/>
                </a:cxn>
                <a:cxn ang="0">
                  <a:pos x="47" y="33"/>
                </a:cxn>
                <a:cxn ang="0">
                  <a:pos x="55" y="20"/>
                </a:cxn>
                <a:cxn ang="0">
                  <a:pos x="60" y="13"/>
                </a:cxn>
                <a:cxn ang="0">
                  <a:pos x="66" y="8"/>
                </a:cxn>
                <a:cxn ang="0">
                  <a:pos x="66" y="8"/>
                </a:cxn>
                <a:cxn ang="0">
                  <a:pos x="67" y="6"/>
                </a:cxn>
                <a:cxn ang="0">
                  <a:pos x="68" y="4"/>
                </a:cxn>
                <a:cxn ang="0">
                  <a:pos x="67" y="2"/>
                </a:cxn>
                <a:cxn ang="0">
                  <a:pos x="66" y="1"/>
                </a:cxn>
                <a:cxn ang="0">
                  <a:pos x="65" y="0"/>
                </a:cxn>
                <a:cxn ang="0">
                  <a:pos x="62" y="0"/>
                </a:cxn>
                <a:cxn ang="0">
                  <a:pos x="61" y="0"/>
                </a:cxn>
                <a:cxn ang="0">
                  <a:pos x="59" y="1"/>
                </a:cxn>
                <a:cxn ang="0">
                  <a:pos x="59" y="1"/>
                </a:cxn>
              </a:cxnLst>
              <a:rect l="0" t="0" r="r" b="b"/>
              <a:pathLst>
                <a:path w="68" h="123">
                  <a:moveTo>
                    <a:pt x="59" y="1"/>
                  </a:moveTo>
                  <a:lnTo>
                    <a:pt x="59" y="1"/>
                  </a:lnTo>
                  <a:lnTo>
                    <a:pt x="53" y="7"/>
                  </a:lnTo>
                  <a:lnTo>
                    <a:pt x="49" y="13"/>
                  </a:lnTo>
                  <a:lnTo>
                    <a:pt x="40" y="27"/>
                  </a:lnTo>
                  <a:lnTo>
                    <a:pt x="32" y="41"/>
                  </a:lnTo>
                  <a:lnTo>
                    <a:pt x="27" y="56"/>
                  </a:lnTo>
                  <a:lnTo>
                    <a:pt x="16" y="87"/>
                  </a:lnTo>
                  <a:lnTo>
                    <a:pt x="9" y="101"/>
                  </a:lnTo>
                  <a:lnTo>
                    <a:pt x="1" y="116"/>
                  </a:lnTo>
                  <a:lnTo>
                    <a:pt x="1" y="116"/>
                  </a:lnTo>
                  <a:lnTo>
                    <a:pt x="0" y="118"/>
                  </a:lnTo>
                  <a:lnTo>
                    <a:pt x="1" y="120"/>
                  </a:lnTo>
                  <a:lnTo>
                    <a:pt x="1" y="121"/>
                  </a:lnTo>
                  <a:lnTo>
                    <a:pt x="3" y="122"/>
                  </a:lnTo>
                  <a:lnTo>
                    <a:pt x="4" y="123"/>
                  </a:lnTo>
                  <a:lnTo>
                    <a:pt x="7" y="123"/>
                  </a:lnTo>
                  <a:lnTo>
                    <a:pt x="9" y="122"/>
                  </a:lnTo>
                  <a:lnTo>
                    <a:pt x="10" y="121"/>
                  </a:lnTo>
                  <a:lnTo>
                    <a:pt x="10" y="121"/>
                  </a:lnTo>
                  <a:lnTo>
                    <a:pt x="17" y="107"/>
                  </a:lnTo>
                  <a:lnTo>
                    <a:pt x="23" y="92"/>
                  </a:lnTo>
                  <a:lnTo>
                    <a:pt x="35" y="62"/>
                  </a:lnTo>
                  <a:lnTo>
                    <a:pt x="41" y="48"/>
                  </a:lnTo>
                  <a:lnTo>
                    <a:pt x="47" y="33"/>
                  </a:lnTo>
                  <a:lnTo>
                    <a:pt x="55" y="20"/>
                  </a:lnTo>
                  <a:lnTo>
                    <a:pt x="60" y="13"/>
                  </a:lnTo>
                  <a:lnTo>
                    <a:pt x="66" y="8"/>
                  </a:lnTo>
                  <a:lnTo>
                    <a:pt x="66" y="8"/>
                  </a:lnTo>
                  <a:lnTo>
                    <a:pt x="67" y="6"/>
                  </a:lnTo>
                  <a:lnTo>
                    <a:pt x="68" y="4"/>
                  </a:lnTo>
                  <a:lnTo>
                    <a:pt x="67" y="2"/>
                  </a:lnTo>
                  <a:lnTo>
                    <a:pt x="66" y="1"/>
                  </a:lnTo>
                  <a:lnTo>
                    <a:pt x="65" y="0"/>
                  </a:lnTo>
                  <a:lnTo>
                    <a:pt x="62" y="0"/>
                  </a:lnTo>
                  <a:lnTo>
                    <a:pt x="61" y="0"/>
                  </a:lnTo>
                  <a:lnTo>
                    <a:pt x="59" y="1"/>
                  </a:lnTo>
                  <a:lnTo>
                    <a:pt x="5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71" name="Freeform 583"/>
            <p:cNvSpPr/>
            <p:nvPr/>
          </p:nvSpPr>
          <p:spPr bwMode="auto">
            <a:xfrm>
              <a:off x="6291263" y="4448175"/>
              <a:ext cx="47625" cy="77788"/>
            </a:xfrm>
            <a:custGeom>
              <a:avLst/>
              <a:gdLst/>
              <a:ahLst/>
              <a:cxnLst>
                <a:cxn ang="0">
                  <a:pos x="82" y="1"/>
                </a:cxn>
                <a:cxn ang="0">
                  <a:pos x="82" y="1"/>
                </a:cxn>
                <a:cxn ang="0">
                  <a:pos x="76" y="7"/>
                </a:cxn>
                <a:cxn ang="0">
                  <a:pos x="71" y="13"/>
                </a:cxn>
                <a:cxn ang="0">
                  <a:pos x="65" y="20"/>
                </a:cxn>
                <a:cxn ang="0">
                  <a:pos x="61" y="28"/>
                </a:cxn>
                <a:cxn ang="0">
                  <a:pos x="53" y="42"/>
                </a:cxn>
                <a:cxn ang="0">
                  <a:pos x="46" y="58"/>
                </a:cxn>
                <a:cxn ang="0">
                  <a:pos x="46" y="58"/>
                </a:cxn>
                <a:cxn ang="0">
                  <a:pos x="35" y="78"/>
                </a:cxn>
                <a:cxn ang="0">
                  <a:pos x="24" y="99"/>
                </a:cxn>
                <a:cxn ang="0">
                  <a:pos x="12" y="119"/>
                </a:cxn>
                <a:cxn ang="0">
                  <a:pos x="0" y="140"/>
                </a:cxn>
                <a:cxn ang="0">
                  <a:pos x="0" y="140"/>
                </a:cxn>
                <a:cxn ang="0">
                  <a:pos x="0" y="142"/>
                </a:cxn>
                <a:cxn ang="0">
                  <a:pos x="0" y="144"/>
                </a:cxn>
                <a:cxn ang="0">
                  <a:pos x="1" y="145"/>
                </a:cxn>
                <a:cxn ang="0">
                  <a:pos x="2" y="146"/>
                </a:cxn>
                <a:cxn ang="0">
                  <a:pos x="4" y="147"/>
                </a:cxn>
                <a:cxn ang="0">
                  <a:pos x="6" y="147"/>
                </a:cxn>
                <a:cxn ang="0">
                  <a:pos x="7" y="146"/>
                </a:cxn>
                <a:cxn ang="0">
                  <a:pos x="8" y="145"/>
                </a:cxn>
                <a:cxn ang="0">
                  <a:pos x="8" y="145"/>
                </a:cxn>
                <a:cxn ang="0">
                  <a:pos x="18" y="127"/>
                </a:cxn>
                <a:cxn ang="0">
                  <a:pos x="28" y="111"/>
                </a:cxn>
                <a:cxn ang="0">
                  <a:pos x="48" y="76"/>
                </a:cxn>
                <a:cxn ang="0">
                  <a:pos x="48" y="76"/>
                </a:cxn>
                <a:cxn ang="0">
                  <a:pos x="56" y="58"/>
                </a:cxn>
                <a:cxn ang="0">
                  <a:pos x="65" y="40"/>
                </a:cxn>
                <a:cxn ang="0">
                  <a:pos x="70" y="31"/>
                </a:cxn>
                <a:cxn ang="0">
                  <a:pos x="76" y="23"/>
                </a:cxn>
                <a:cxn ang="0">
                  <a:pos x="82" y="14"/>
                </a:cxn>
                <a:cxn ang="0">
                  <a:pos x="89" y="8"/>
                </a:cxn>
                <a:cxn ang="0">
                  <a:pos x="89" y="8"/>
                </a:cxn>
                <a:cxn ang="0">
                  <a:pos x="90" y="6"/>
                </a:cxn>
                <a:cxn ang="0">
                  <a:pos x="90" y="4"/>
                </a:cxn>
                <a:cxn ang="0">
                  <a:pos x="90" y="3"/>
                </a:cxn>
                <a:cxn ang="0">
                  <a:pos x="89" y="1"/>
                </a:cxn>
                <a:cxn ang="0">
                  <a:pos x="87" y="0"/>
                </a:cxn>
                <a:cxn ang="0">
                  <a:pos x="86" y="0"/>
                </a:cxn>
                <a:cxn ang="0">
                  <a:pos x="84" y="0"/>
                </a:cxn>
                <a:cxn ang="0">
                  <a:pos x="82" y="1"/>
                </a:cxn>
                <a:cxn ang="0">
                  <a:pos x="82" y="1"/>
                </a:cxn>
              </a:cxnLst>
              <a:rect l="0" t="0" r="r" b="b"/>
              <a:pathLst>
                <a:path w="90" h="147">
                  <a:moveTo>
                    <a:pt x="82" y="1"/>
                  </a:moveTo>
                  <a:lnTo>
                    <a:pt x="82" y="1"/>
                  </a:lnTo>
                  <a:lnTo>
                    <a:pt x="76" y="7"/>
                  </a:lnTo>
                  <a:lnTo>
                    <a:pt x="71" y="13"/>
                  </a:lnTo>
                  <a:lnTo>
                    <a:pt x="65" y="20"/>
                  </a:lnTo>
                  <a:lnTo>
                    <a:pt x="61" y="28"/>
                  </a:lnTo>
                  <a:lnTo>
                    <a:pt x="53" y="42"/>
                  </a:lnTo>
                  <a:lnTo>
                    <a:pt x="46" y="58"/>
                  </a:lnTo>
                  <a:lnTo>
                    <a:pt x="46" y="58"/>
                  </a:lnTo>
                  <a:lnTo>
                    <a:pt x="35" y="78"/>
                  </a:lnTo>
                  <a:lnTo>
                    <a:pt x="24" y="99"/>
                  </a:lnTo>
                  <a:lnTo>
                    <a:pt x="12" y="119"/>
                  </a:lnTo>
                  <a:lnTo>
                    <a:pt x="0" y="140"/>
                  </a:lnTo>
                  <a:lnTo>
                    <a:pt x="0" y="140"/>
                  </a:lnTo>
                  <a:lnTo>
                    <a:pt x="0" y="142"/>
                  </a:lnTo>
                  <a:lnTo>
                    <a:pt x="0" y="144"/>
                  </a:lnTo>
                  <a:lnTo>
                    <a:pt x="1" y="145"/>
                  </a:lnTo>
                  <a:lnTo>
                    <a:pt x="2" y="146"/>
                  </a:lnTo>
                  <a:lnTo>
                    <a:pt x="4" y="147"/>
                  </a:lnTo>
                  <a:lnTo>
                    <a:pt x="6" y="147"/>
                  </a:lnTo>
                  <a:lnTo>
                    <a:pt x="7" y="146"/>
                  </a:lnTo>
                  <a:lnTo>
                    <a:pt x="8" y="145"/>
                  </a:lnTo>
                  <a:lnTo>
                    <a:pt x="8" y="145"/>
                  </a:lnTo>
                  <a:lnTo>
                    <a:pt x="18" y="127"/>
                  </a:lnTo>
                  <a:lnTo>
                    <a:pt x="28" y="111"/>
                  </a:lnTo>
                  <a:lnTo>
                    <a:pt x="48" y="76"/>
                  </a:lnTo>
                  <a:lnTo>
                    <a:pt x="48" y="76"/>
                  </a:lnTo>
                  <a:lnTo>
                    <a:pt x="56" y="58"/>
                  </a:lnTo>
                  <a:lnTo>
                    <a:pt x="65" y="40"/>
                  </a:lnTo>
                  <a:lnTo>
                    <a:pt x="70" y="31"/>
                  </a:lnTo>
                  <a:lnTo>
                    <a:pt x="76" y="23"/>
                  </a:lnTo>
                  <a:lnTo>
                    <a:pt x="82" y="14"/>
                  </a:lnTo>
                  <a:lnTo>
                    <a:pt x="89" y="8"/>
                  </a:lnTo>
                  <a:lnTo>
                    <a:pt x="89" y="8"/>
                  </a:lnTo>
                  <a:lnTo>
                    <a:pt x="90" y="6"/>
                  </a:lnTo>
                  <a:lnTo>
                    <a:pt x="90" y="4"/>
                  </a:lnTo>
                  <a:lnTo>
                    <a:pt x="90" y="3"/>
                  </a:lnTo>
                  <a:lnTo>
                    <a:pt x="89" y="1"/>
                  </a:lnTo>
                  <a:lnTo>
                    <a:pt x="87" y="0"/>
                  </a:lnTo>
                  <a:lnTo>
                    <a:pt x="86" y="0"/>
                  </a:lnTo>
                  <a:lnTo>
                    <a:pt x="84" y="0"/>
                  </a:lnTo>
                  <a:lnTo>
                    <a:pt x="82" y="1"/>
                  </a:lnTo>
                  <a:lnTo>
                    <a:pt x="8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72" name="Freeform 584"/>
            <p:cNvSpPr/>
            <p:nvPr/>
          </p:nvSpPr>
          <p:spPr bwMode="auto">
            <a:xfrm>
              <a:off x="6286501" y="4502150"/>
              <a:ext cx="39688" cy="71438"/>
            </a:xfrm>
            <a:custGeom>
              <a:avLst/>
              <a:gdLst/>
              <a:ahLst/>
              <a:cxnLst>
                <a:cxn ang="0">
                  <a:pos x="67" y="1"/>
                </a:cxn>
                <a:cxn ang="0">
                  <a:pos x="67" y="1"/>
                </a:cxn>
                <a:cxn ang="0">
                  <a:pos x="62" y="7"/>
                </a:cxn>
                <a:cxn ang="0">
                  <a:pos x="58" y="12"/>
                </a:cxn>
                <a:cxn ang="0">
                  <a:pos x="55" y="18"/>
                </a:cxn>
                <a:cxn ang="0">
                  <a:pos x="52" y="24"/>
                </a:cxn>
                <a:cxn ang="0">
                  <a:pos x="48" y="38"/>
                </a:cxn>
                <a:cxn ang="0">
                  <a:pos x="43" y="51"/>
                </a:cxn>
                <a:cxn ang="0">
                  <a:pos x="43" y="51"/>
                </a:cxn>
                <a:cxn ang="0">
                  <a:pos x="40" y="62"/>
                </a:cxn>
                <a:cxn ang="0">
                  <a:pos x="36" y="71"/>
                </a:cxn>
                <a:cxn ang="0">
                  <a:pos x="31" y="81"/>
                </a:cxn>
                <a:cxn ang="0">
                  <a:pos x="25" y="90"/>
                </a:cxn>
                <a:cxn ang="0">
                  <a:pos x="12" y="108"/>
                </a:cxn>
                <a:cxn ang="0">
                  <a:pos x="6" y="118"/>
                </a:cxn>
                <a:cxn ang="0">
                  <a:pos x="0" y="126"/>
                </a:cxn>
                <a:cxn ang="0">
                  <a:pos x="0" y="126"/>
                </a:cxn>
                <a:cxn ang="0">
                  <a:pos x="0" y="128"/>
                </a:cxn>
                <a:cxn ang="0">
                  <a:pos x="0" y="130"/>
                </a:cxn>
                <a:cxn ang="0">
                  <a:pos x="1" y="131"/>
                </a:cxn>
                <a:cxn ang="0">
                  <a:pos x="2" y="132"/>
                </a:cxn>
                <a:cxn ang="0">
                  <a:pos x="4" y="133"/>
                </a:cxn>
                <a:cxn ang="0">
                  <a:pos x="5" y="133"/>
                </a:cxn>
                <a:cxn ang="0">
                  <a:pos x="7" y="132"/>
                </a:cxn>
                <a:cxn ang="0">
                  <a:pos x="8" y="131"/>
                </a:cxn>
                <a:cxn ang="0">
                  <a:pos x="8" y="131"/>
                </a:cxn>
                <a:cxn ang="0">
                  <a:pos x="13" y="124"/>
                </a:cxn>
                <a:cxn ang="0">
                  <a:pos x="17" y="118"/>
                </a:cxn>
                <a:cxn ang="0">
                  <a:pos x="23" y="111"/>
                </a:cxn>
                <a:cxn ang="0">
                  <a:pos x="27" y="104"/>
                </a:cxn>
                <a:cxn ang="0">
                  <a:pos x="27" y="104"/>
                </a:cxn>
                <a:cxn ang="0">
                  <a:pos x="37" y="85"/>
                </a:cxn>
                <a:cxn ang="0">
                  <a:pos x="48" y="68"/>
                </a:cxn>
                <a:cxn ang="0">
                  <a:pos x="48" y="68"/>
                </a:cxn>
                <a:cxn ang="0">
                  <a:pos x="51" y="59"/>
                </a:cxn>
                <a:cxn ang="0">
                  <a:pos x="54" y="52"/>
                </a:cxn>
                <a:cxn ang="0">
                  <a:pos x="58" y="37"/>
                </a:cxn>
                <a:cxn ang="0">
                  <a:pos x="60" y="28"/>
                </a:cxn>
                <a:cxn ang="0">
                  <a:pos x="64" y="21"/>
                </a:cxn>
                <a:cxn ang="0">
                  <a:pos x="68" y="15"/>
                </a:cxn>
                <a:cxn ang="0">
                  <a:pos x="74" y="9"/>
                </a:cxn>
                <a:cxn ang="0">
                  <a:pos x="74" y="9"/>
                </a:cxn>
                <a:cxn ang="0">
                  <a:pos x="75" y="7"/>
                </a:cxn>
                <a:cxn ang="0">
                  <a:pos x="75" y="5"/>
                </a:cxn>
                <a:cxn ang="0">
                  <a:pos x="75" y="4"/>
                </a:cxn>
                <a:cxn ang="0">
                  <a:pos x="74" y="1"/>
                </a:cxn>
                <a:cxn ang="0">
                  <a:pos x="72" y="0"/>
                </a:cxn>
                <a:cxn ang="0">
                  <a:pos x="71" y="0"/>
                </a:cxn>
                <a:cxn ang="0">
                  <a:pos x="69" y="0"/>
                </a:cxn>
                <a:cxn ang="0">
                  <a:pos x="67" y="1"/>
                </a:cxn>
                <a:cxn ang="0">
                  <a:pos x="67" y="1"/>
                </a:cxn>
              </a:cxnLst>
              <a:rect l="0" t="0" r="r" b="b"/>
              <a:pathLst>
                <a:path w="75" h="133">
                  <a:moveTo>
                    <a:pt x="67" y="1"/>
                  </a:moveTo>
                  <a:lnTo>
                    <a:pt x="67" y="1"/>
                  </a:lnTo>
                  <a:lnTo>
                    <a:pt x="62" y="7"/>
                  </a:lnTo>
                  <a:lnTo>
                    <a:pt x="58" y="12"/>
                  </a:lnTo>
                  <a:lnTo>
                    <a:pt x="55" y="18"/>
                  </a:lnTo>
                  <a:lnTo>
                    <a:pt x="52" y="24"/>
                  </a:lnTo>
                  <a:lnTo>
                    <a:pt x="48" y="38"/>
                  </a:lnTo>
                  <a:lnTo>
                    <a:pt x="43" y="51"/>
                  </a:lnTo>
                  <a:lnTo>
                    <a:pt x="43" y="51"/>
                  </a:lnTo>
                  <a:lnTo>
                    <a:pt x="40" y="62"/>
                  </a:lnTo>
                  <a:lnTo>
                    <a:pt x="36" y="71"/>
                  </a:lnTo>
                  <a:lnTo>
                    <a:pt x="31" y="81"/>
                  </a:lnTo>
                  <a:lnTo>
                    <a:pt x="25" y="90"/>
                  </a:lnTo>
                  <a:lnTo>
                    <a:pt x="12" y="108"/>
                  </a:lnTo>
                  <a:lnTo>
                    <a:pt x="6" y="118"/>
                  </a:lnTo>
                  <a:lnTo>
                    <a:pt x="0" y="126"/>
                  </a:lnTo>
                  <a:lnTo>
                    <a:pt x="0" y="126"/>
                  </a:lnTo>
                  <a:lnTo>
                    <a:pt x="0" y="128"/>
                  </a:lnTo>
                  <a:lnTo>
                    <a:pt x="0" y="130"/>
                  </a:lnTo>
                  <a:lnTo>
                    <a:pt x="1" y="131"/>
                  </a:lnTo>
                  <a:lnTo>
                    <a:pt x="2" y="132"/>
                  </a:lnTo>
                  <a:lnTo>
                    <a:pt x="4" y="133"/>
                  </a:lnTo>
                  <a:lnTo>
                    <a:pt x="5" y="133"/>
                  </a:lnTo>
                  <a:lnTo>
                    <a:pt x="7" y="132"/>
                  </a:lnTo>
                  <a:lnTo>
                    <a:pt x="8" y="131"/>
                  </a:lnTo>
                  <a:lnTo>
                    <a:pt x="8" y="131"/>
                  </a:lnTo>
                  <a:lnTo>
                    <a:pt x="13" y="124"/>
                  </a:lnTo>
                  <a:lnTo>
                    <a:pt x="17" y="118"/>
                  </a:lnTo>
                  <a:lnTo>
                    <a:pt x="23" y="111"/>
                  </a:lnTo>
                  <a:lnTo>
                    <a:pt x="27" y="104"/>
                  </a:lnTo>
                  <a:lnTo>
                    <a:pt x="27" y="104"/>
                  </a:lnTo>
                  <a:lnTo>
                    <a:pt x="37" y="85"/>
                  </a:lnTo>
                  <a:lnTo>
                    <a:pt x="48" y="68"/>
                  </a:lnTo>
                  <a:lnTo>
                    <a:pt x="48" y="68"/>
                  </a:lnTo>
                  <a:lnTo>
                    <a:pt x="51" y="59"/>
                  </a:lnTo>
                  <a:lnTo>
                    <a:pt x="54" y="52"/>
                  </a:lnTo>
                  <a:lnTo>
                    <a:pt x="58" y="37"/>
                  </a:lnTo>
                  <a:lnTo>
                    <a:pt x="60" y="28"/>
                  </a:lnTo>
                  <a:lnTo>
                    <a:pt x="64" y="21"/>
                  </a:lnTo>
                  <a:lnTo>
                    <a:pt x="68" y="15"/>
                  </a:lnTo>
                  <a:lnTo>
                    <a:pt x="74" y="9"/>
                  </a:lnTo>
                  <a:lnTo>
                    <a:pt x="74" y="9"/>
                  </a:lnTo>
                  <a:lnTo>
                    <a:pt x="75" y="7"/>
                  </a:lnTo>
                  <a:lnTo>
                    <a:pt x="75" y="5"/>
                  </a:lnTo>
                  <a:lnTo>
                    <a:pt x="75" y="4"/>
                  </a:lnTo>
                  <a:lnTo>
                    <a:pt x="74" y="1"/>
                  </a:lnTo>
                  <a:lnTo>
                    <a:pt x="72" y="0"/>
                  </a:lnTo>
                  <a:lnTo>
                    <a:pt x="71" y="0"/>
                  </a:lnTo>
                  <a:lnTo>
                    <a:pt x="69" y="0"/>
                  </a:lnTo>
                  <a:lnTo>
                    <a:pt x="67" y="1"/>
                  </a:lnTo>
                  <a:lnTo>
                    <a:pt x="6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73" name="Freeform 585"/>
            <p:cNvSpPr/>
            <p:nvPr/>
          </p:nvSpPr>
          <p:spPr bwMode="auto">
            <a:xfrm>
              <a:off x="6273801" y="4562475"/>
              <a:ext cx="61913" cy="84138"/>
            </a:xfrm>
            <a:custGeom>
              <a:avLst/>
              <a:gdLst/>
              <a:ahLst/>
              <a:cxnLst>
                <a:cxn ang="0">
                  <a:pos x="111" y="1"/>
                </a:cxn>
                <a:cxn ang="0">
                  <a:pos x="111" y="1"/>
                </a:cxn>
                <a:cxn ang="0">
                  <a:pos x="79" y="35"/>
                </a:cxn>
                <a:cxn ang="0">
                  <a:pos x="62" y="52"/>
                </a:cxn>
                <a:cxn ang="0">
                  <a:pos x="48" y="71"/>
                </a:cxn>
                <a:cxn ang="0">
                  <a:pos x="33" y="91"/>
                </a:cxn>
                <a:cxn ang="0">
                  <a:pos x="21" y="110"/>
                </a:cxn>
                <a:cxn ang="0">
                  <a:pos x="9" y="130"/>
                </a:cxn>
                <a:cxn ang="0">
                  <a:pos x="0" y="152"/>
                </a:cxn>
                <a:cxn ang="0">
                  <a:pos x="0" y="152"/>
                </a:cxn>
                <a:cxn ang="0">
                  <a:pos x="0" y="153"/>
                </a:cxn>
                <a:cxn ang="0">
                  <a:pos x="0" y="155"/>
                </a:cxn>
                <a:cxn ang="0">
                  <a:pos x="1" y="156"/>
                </a:cxn>
                <a:cxn ang="0">
                  <a:pos x="3" y="157"/>
                </a:cxn>
                <a:cxn ang="0">
                  <a:pos x="6" y="157"/>
                </a:cxn>
                <a:cxn ang="0">
                  <a:pos x="8" y="156"/>
                </a:cxn>
                <a:cxn ang="0">
                  <a:pos x="9" y="154"/>
                </a:cxn>
                <a:cxn ang="0">
                  <a:pos x="9" y="154"/>
                </a:cxn>
                <a:cxn ang="0">
                  <a:pos x="13" y="143"/>
                </a:cxn>
                <a:cxn ang="0">
                  <a:pos x="18" y="134"/>
                </a:cxn>
                <a:cxn ang="0">
                  <a:pos x="29" y="115"/>
                </a:cxn>
                <a:cxn ang="0">
                  <a:pos x="41" y="99"/>
                </a:cxn>
                <a:cxn ang="0">
                  <a:pos x="54" y="81"/>
                </a:cxn>
                <a:cxn ang="0">
                  <a:pos x="54" y="81"/>
                </a:cxn>
                <a:cxn ang="0">
                  <a:pos x="69" y="62"/>
                </a:cxn>
                <a:cxn ang="0">
                  <a:pos x="85" y="44"/>
                </a:cxn>
                <a:cxn ang="0">
                  <a:pos x="101" y="25"/>
                </a:cxn>
                <a:cxn ang="0">
                  <a:pos x="117" y="9"/>
                </a:cxn>
                <a:cxn ang="0">
                  <a:pos x="117" y="9"/>
                </a:cxn>
                <a:cxn ang="0">
                  <a:pos x="118" y="7"/>
                </a:cxn>
                <a:cxn ang="0">
                  <a:pos x="118" y="5"/>
                </a:cxn>
                <a:cxn ang="0">
                  <a:pos x="118" y="4"/>
                </a:cxn>
                <a:cxn ang="0">
                  <a:pos x="117" y="1"/>
                </a:cxn>
                <a:cxn ang="0">
                  <a:pos x="116" y="0"/>
                </a:cxn>
                <a:cxn ang="0">
                  <a:pos x="114" y="0"/>
                </a:cxn>
                <a:cxn ang="0">
                  <a:pos x="112" y="0"/>
                </a:cxn>
                <a:cxn ang="0">
                  <a:pos x="111" y="1"/>
                </a:cxn>
                <a:cxn ang="0">
                  <a:pos x="111" y="1"/>
                </a:cxn>
              </a:cxnLst>
              <a:rect l="0" t="0" r="r" b="b"/>
              <a:pathLst>
                <a:path w="118" h="157">
                  <a:moveTo>
                    <a:pt x="111" y="1"/>
                  </a:moveTo>
                  <a:lnTo>
                    <a:pt x="111" y="1"/>
                  </a:lnTo>
                  <a:lnTo>
                    <a:pt x="79" y="35"/>
                  </a:lnTo>
                  <a:lnTo>
                    <a:pt x="62" y="52"/>
                  </a:lnTo>
                  <a:lnTo>
                    <a:pt x="48" y="71"/>
                  </a:lnTo>
                  <a:lnTo>
                    <a:pt x="33" y="91"/>
                  </a:lnTo>
                  <a:lnTo>
                    <a:pt x="21" y="110"/>
                  </a:lnTo>
                  <a:lnTo>
                    <a:pt x="9" y="130"/>
                  </a:lnTo>
                  <a:lnTo>
                    <a:pt x="0" y="152"/>
                  </a:lnTo>
                  <a:lnTo>
                    <a:pt x="0" y="152"/>
                  </a:lnTo>
                  <a:lnTo>
                    <a:pt x="0" y="153"/>
                  </a:lnTo>
                  <a:lnTo>
                    <a:pt x="0" y="155"/>
                  </a:lnTo>
                  <a:lnTo>
                    <a:pt x="1" y="156"/>
                  </a:lnTo>
                  <a:lnTo>
                    <a:pt x="3" y="157"/>
                  </a:lnTo>
                  <a:lnTo>
                    <a:pt x="6" y="157"/>
                  </a:lnTo>
                  <a:lnTo>
                    <a:pt x="8" y="156"/>
                  </a:lnTo>
                  <a:lnTo>
                    <a:pt x="9" y="154"/>
                  </a:lnTo>
                  <a:lnTo>
                    <a:pt x="9" y="154"/>
                  </a:lnTo>
                  <a:lnTo>
                    <a:pt x="13" y="143"/>
                  </a:lnTo>
                  <a:lnTo>
                    <a:pt x="18" y="134"/>
                  </a:lnTo>
                  <a:lnTo>
                    <a:pt x="29" y="115"/>
                  </a:lnTo>
                  <a:lnTo>
                    <a:pt x="41" y="99"/>
                  </a:lnTo>
                  <a:lnTo>
                    <a:pt x="54" y="81"/>
                  </a:lnTo>
                  <a:lnTo>
                    <a:pt x="54" y="81"/>
                  </a:lnTo>
                  <a:lnTo>
                    <a:pt x="69" y="62"/>
                  </a:lnTo>
                  <a:lnTo>
                    <a:pt x="85" y="44"/>
                  </a:lnTo>
                  <a:lnTo>
                    <a:pt x="101" y="25"/>
                  </a:lnTo>
                  <a:lnTo>
                    <a:pt x="117" y="9"/>
                  </a:lnTo>
                  <a:lnTo>
                    <a:pt x="117" y="9"/>
                  </a:lnTo>
                  <a:lnTo>
                    <a:pt x="118" y="7"/>
                  </a:lnTo>
                  <a:lnTo>
                    <a:pt x="118" y="5"/>
                  </a:lnTo>
                  <a:lnTo>
                    <a:pt x="118" y="4"/>
                  </a:lnTo>
                  <a:lnTo>
                    <a:pt x="117" y="1"/>
                  </a:lnTo>
                  <a:lnTo>
                    <a:pt x="116" y="0"/>
                  </a:lnTo>
                  <a:lnTo>
                    <a:pt x="114" y="0"/>
                  </a:lnTo>
                  <a:lnTo>
                    <a:pt x="112" y="0"/>
                  </a:lnTo>
                  <a:lnTo>
                    <a:pt x="111" y="1"/>
                  </a:lnTo>
                  <a:lnTo>
                    <a:pt x="11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74" name="Freeform 586"/>
            <p:cNvSpPr/>
            <p:nvPr/>
          </p:nvSpPr>
          <p:spPr bwMode="auto">
            <a:xfrm>
              <a:off x="6280151" y="4586288"/>
              <a:ext cx="65088" cy="103188"/>
            </a:xfrm>
            <a:custGeom>
              <a:avLst/>
              <a:gdLst/>
              <a:ahLst/>
              <a:cxnLst>
                <a:cxn ang="0">
                  <a:pos x="117" y="0"/>
                </a:cxn>
                <a:cxn ang="0">
                  <a:pos x="117" y="0"/>
                </a:cxn>
                <a:cxn ang="0">
                  <a:pos x="114" y="0"/>
                </a:cxn>
                <a:cxn ang="0">
                  <a:pos x="112" y="1"/>
                </a:cxn>
                <a:cxn ang="0">
                  <a:pos x="111" y="2"/>
                </a:cxn>
                <a:cxn ang="0">
                  <a:pos x="110" y="3"/>
                </a:cxn>
                <a:cxn ang="0">
                  <a:pos x="110" y="5"/>
                </a:cxn>
                <a:cxn ang="0">
                  <a:pos x="111" y="7"/>
                </a:cxn>
                <a:cxn ang="0">
                  <a:pos x="112" y="8"/>
                </a:cxn>
                <a:cxn ang="0">
                  <a:pos x="113" y="9"/>
                </a:cxn>
                <a:cxn ang="0">
                  <a:pos x="113" y="9"/>
                </a:cxn>
                <a:cxn ang="0">
                  <a:pos x="92" y="43"/>
                </a:cxn>
                <a:cxn ang="0">
                  <a:pos x="69" y="80"/>
                </a:cxn>
                <a:cxn ang="0">
                  <a:pos x="69" y="80"/>
                </a:cxn>
                <a:cxn ang="0">
                  <a:pos x="31" y="136"/>
                </a:cxn>
                <a:cxn ang="0">
                  <a:pos x="31" y="136"/>
                </a:cxn>
                <a:cxn ang="0">
                  <a:pos x="23" y="147"/>
                </a:cxn>
                <a:cxn ang="0">
                  <a:pos x="17" y="160"/>
                </a:cxn>
                <a:cxn ang="0">
                  <a:pos x="12" y="171"/>
                </a:cxn>
                <a:cxn ang="0">
                  <a:pos x="5" y="182"/>
                </a:cxn>
                <a:cxn ang="0">
                  <a:pos x="5" y="182"/>
                </a:cxn>
                <a:cxn ang="0">
                  <a:pos x="3" y="185"/>
                </a:cxn>
                <a:cxn ang="0">
                  <a:pos x="2" y="190"/>
                </a:cxn>
                <a:cxn ang="0">
                  <a:pos x="2" y="190"/>
                </a:cxn>
                <a:cxn ang="0">
                  <a:pos x="0" y="191"/>
                </a:cxn>
                <a:cxn ang="0">
                  <a:pos x="2" y="193"/>
                </a:cxn>
                <a:cxn ang="0">
                  <a:pos x="4" y="195"/>
                </a:cxn>
                <a:cxn ang="0">
                  <a:pos x="7" y="195"/>
                </a:cxn>
                <a:cxn ang="0">
                  <a:pos x="9" y="194"/>
                </a:cxn>
                <a:cxn ang="0">
                  <a:pos x="10" y="193"/>
                </a:cxn>
                <a:cxn ang="0">
                  <a:pos x="10" y="193"/>
                </a:cxn>
                <a:cxn ang="0">
                  <a:pos x="11" y="191"/>
                </a:cxn>
                <a:cxn ang="0">
                  <a:pos x="12" y="191"/>
                </a:cxn>
                <a:cxn ang="0">
                  <a:pos x="12" y="191"/>
                </a:cxn>
                <a:cxn ang="0">
                  <a:pos x="14" y="190"/>
                </a:cxn>
                <a:cxn ang="0">
                  <a:pos x="15" y="189"/>
                </a:cxn>
                <a:cxn ang="0">
                  <a:pos x="15" y="186"/>
                </a:cxn>
                <a:cxn ang="0">
                  <a:pos x="15" y="185"/>
                </a:cxn>
                <a:cxn ang="0">
                  <a:pos x="15" y="185"/>
                </a:cxn>
                <a:cxn ang="0">
                  <a:pos x="23" y="171"/>
                </a:cxn>
                <a:cxn ang="0">
                  <a:pos x="31" y="155"/>
                </a:cxn>
                <a:cxn ang="0">
                  <a:pos x="39" y="141"/>
                </a:cxn>
                <a:cxn ang="0">
                  <a:pos x="47" y="127"/>
                </a:cxn>
                <a:cxn ang="0">
                  <a:pos x="47" y="127"/>
                </a:cxn>
                <a:cxn ang="0">
                  <a:pos x="73" y="87"/>
                </a:cxn>
                <a:cxn ang="0">
                  <a:pos x="86" y="68"/>
                </a:cxn>
                <a:cxn ang="0">
                  <a:pos x="101" y="50"/>
                </a:cxn>
                <a:cxn ang="0">
                  <a:pos x="101" y="50"/>
                </a:cxn>
                <a:cxn ang="0">
                  <a:pos x="108" y="40"/>
                </a:cxn>
                <a:cxn ang="0">
                  <a:pos x="112" y="33"/>
                </a:cxn>
                <a:cxn ang="0">
                  <a:pos x="118" y="25"/>
                </a:cxn>
                <a:cxn ang="0">
                  <a:pos x="121" y="16"/>
                </a:cxn>
                <a:cxn ang="0">
                  <a:pos x="122" y="9"/>
                </a:cxn>
                <a:cxn ang="0">
                  <a:pos x="122" y="6"/>
                </a:cxn>
                <a:cxn ang="0">
                  <a:pos x="121" y="4"/>
                </a:cxn>
                <a:cxn ang="0">
                  <a:pos x="120" y="2"/>
                </a:cxn>
                <a:cxn ang="0">
                  <a:pos x="117" y="0"/>
                </a:cxn>
                <a:cxn ang="0">
                  <a:pos x="117" y="0"/>
                </a:cxn>
              </a:cxnLst>
              <a:rect l="0" t="0" r="r" b="b"/>
              <a:pathLst>
                <a:path w="122" h="195">
                  <a:moveTo>
                    <a:pt x="117" y="0"/>
                  </a:moveTo>
                  <a:lnTo>
                    <a:pt x="117" y="0"/>
                  </a:lnTo>
                  <a:lnTo>
                    <a:pt x="114" y="0"/>
                  </a:lnTo>
                  <a:lnTo>
                    <a:pt x="112" y="1"/>
                  </a:lnTo>
                  <a:lnTo>
                    <a:pt x="111" y="2"/>
                  </a:lnTo>
                  <a:lnTo>
                    <a:pt x="110" y="3"/>
                  </a:lnTo>
                  <a:lnTo>
                    <a:pt x="110" y="5"/>
                  </a:lnTo>
                  <a:lnTo>
                    <a:pt x="111" y="7"/>
                  </a:lnTo>
                  <a:lnTo>
                    <a:pt x="112" y="8"/>
                  </a:lnTo>
                  <a:lnTo>
                    <a:pt x="113" y="9"/>
                  </a:lnTo>
                  <a:lnTo>
                    <a:pt x="113" y="9"/>
                  </a:lnTo>
                  <a:lnTo>
                    <a:pt x="92" y="43"/>
                  </a:lnTo>
                  <a:lnTo>
                    <a:pt x="69" y="80"/>
                  </a:lnTo>
                  <a:lnTo>
                    <a:pt x="69" y="80"/>
                  </a:lnTo>
                  <a:lnTo>
                    <a:pt x="31" y="136"/>
                  </a:lnTo>
                  <a:lnTo>
                    <a:pt x="31" y="136"/>
                  </a:lnTo>
                  <a:lnTo>
                    <a:pt x="23" y="147"/>
                  </a:lnTo>
                  <a:lnTo>
                    <a:pt x="17" y="160"/>
                  </a:lnTo>
                  <a:lnTo>
                    <a:pt x="12" y="171"/>
                  </a:lnTo>
                  <a:lnTo>
                    <a:pt x="5" y="182"/>
                  </a:lnTo>
                  <a:lnTo>
                    <a:pt x="5" y="182"/>
                  </a:lnTo>
                  <a:lnTo>
                    <a:pt x="3" y="185"/>
                  </a:lnTo>
                  <a:lnTo>
                    <a:pt x="2" y="190"/>
                  </a:lnTo>
                  <a:lnTo>
                    <a:pt x="2" y="190"/>
                  </a:lnTo>
                  <a:lnTo>
                    <a:pt x="0" y="191"/>
                  </a:lnTo>
                  <a:lnTo>
                    <a:pt x="2" y="193"/>
                  </a:lnTo>
                  <a:lnTo>
                    <a:pt x="4" y="195"/>
                  </a:lnTo>
                  <a:lnTo>
                    <a:pt x="7" y="195"/>
                  </a:lnTo>
                  <a:lnTo>
                    <a:pt x="9" y="194"/>
                  </a:lnTo>
                  <a:lnTo>
                    <a:pt x="10" y="193"/>
                  </a:lnTo>
                  <a:lnTo>
                    <a:pt x="10" y="193"/>
                  </a:lnTo>
                  <a:lnTo>
                    <a:pt x="11" y="191"/>
                  </a:lnTo>
                  <a:lnTo>
                    <a:pt x="12" y="191"/>
                  </a:lnTo>
                  <a:lnTo>
                    <a:pt x="12" y="191"/>
                  </a:lnTo>
                  <a:lnTo>
                    <a:pt x="14" y="190"/>
                  </a:lnTo>
                  <a:lnTo>
                    <a:pt x="15" y="189"/>
                  </a:lnTo>
                  <a:lnTo>
                    <a:pt x="15" y="186"/>
                  </a:lnTo>
                  <a:lnTo>
                    <a:pt x="15" y="185"/>
                  </a:lnTo>
                  <a:lnTo>
                    <a:pt x="15" y="185"/>
                  </a:lnTo>
                  <a:lnTo>
                    <a:pt x="23" y="171"/>
                  </a:lnTo>
                  <a:lnTo>
                    <a:pt x="31" y="155"/>
                  </a:lnTo>
                  <a:lnTo>
                    <a:pt x="39" y="141"/>
                  </a:lnTo>
                  <a:lnTo>
                    <a:pt x="47" y="127"/>
                  </a:lnTo>
                  <a:lnTo>
                    <a:pt x="47" y="127"/>
                  </a:lnTo>
                  <a:lnTo>
                    <a:pt x="73" y="87"/>
                  </a:lnTo>
                  <a:lnTo>
                    <a:pt x="86" y="68"/>
                  </a:lnTo>
                  <a:lnTo>
                    <a:pt x="101" y="50"/>
                  </a:lnTo>
                  <a:lnTo>
                    <a:pt x="101" y="50"/>
                  </a:lnTo>
                  <a:lnTo>
                    <a:pt x="108" y="40"/>
                  </a:lnTo>
                  <a:lnTo>
                    <a:pt x="112" y="33"/>
                  </a:lnTo>
                  <a:lnTo>
                    <a:pt x="118" y="25"/>
                  </a:lnTo>
                  <a:lnTo>
                    <a:pt x="121" y="16"/>
                  </a:lnTo>
                  <a:lnTo>
                    <a:pt x="122" y="9"/>
                  </a:lnTo>
                  <a:lnTo>
                    <a:pt x="122" y="6"/>
                  </a:lnTo>
                  <a:lnTo>
                    <a:pt x="121" y="4"/>
                  </a:lnTo>
                  <a:lnTo>
                    <a:pt x="120" y="2"/>
                  </a:lnTo>
                  <a:lnTo>
                    <a:pt x="117" y="0"/>
                  </a:lnTo>
                  <a:lnTo>
                    <a:pt x="117"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75" name="Freeform 587"/>
            <p:cNvSpPr/>
            <p:nvPr/>
          </p:nvSpPr>
          <p:spPr bwMode="auto">
            <a:xfrm>
              <a:off x="6299201" y="4586288"/>
              <a:ext cx="87313" cy="122238"/>
            </a:xfrm>
            <a:custGeom>
              <a:avLst/>
              <a:gdLst/>
              <a:ahLst/>
              <a:cxnLst>
                <a:cxn ang="0">
                  <a:pos x="157" y="2"/>
                </a:cxn>
                <a:cxn ang="0">
                  <a:pos x="157" y="2"/>
                </a:cxn>
                <a:cxn ang="0">
                  <a:pos x="147" y="12"/>
                </a:cxn>
                <a:cxn ang="0">
                  <a:pos x="136" y="24"/>
                </a:cxn>
                <a:cxn ang="0">
                  <a:pos x="118" y="48"/>
                </a:cxn>
                <a:cxn ang="0">
                  <a:pos x="83" y="97"/>
                </a:cxn>
                <a:cxn ang="0">
                  <a:pos x="83" y="97"/>
                </a:cxn>
                <a:cxn ang="0">
                  <a:pos x="61" y="127"/>
                </a:cxn>
                <a:cxn ang="0">
                  <a:pos x="41" y="158"/>
                </a:cxn>
                <a:cxn ang="0">
                  <a:pos x="41" y="158"/>
                </a:cxn>
                <a:cxn ang="0">
                  <a:pos x="32" y="174"/>
                </a:cxn>
                <a:cxn ang="0">
                  <a:pos x="22" y="190"/>
                </a:cxn>
                <a:cxn ang="0">
                  <a:pos x="22" y="190"/>
                </a:cxn>
                <a:cxn ang="0">
                  <a:pos x="14" y="208"/>
                </a:cxn>
                <a:cxn ang="0">
                  <a:pos x="9" y="218"/>
                </a:cxn>
                <a:cxn ang="0">
                  <a:pos x="6" y="221"/>
                </a:cxn>
                <a:cxn ang="0">
                  <a:pos x="2" y="225"/>
                </a:cxn>
                <a:cxn ang="0">
                  <a:pos x="2" y="225"/>
                </a:cxn>
                <a:cxn ang="0">
                  <a:pos x="1" y="226"/>
                </a:cxn>
                <a:cxn ang="0">
                  <a:pos x="0" y="228"/>
                </a:cxn>
                <a:cxn ang="0">
                  <a:pos x="1" y="231"/>
                </a:cxn>
                <a:cxn ang="0">
                  <a:pos x="2" y="232"/>
                </a:cxn>
                <a:cxn ang="0">
                  <a:pos x="3" y="233"/>
                </a:cxn>
                <a:cxn ang="0">
                  <a:pos x="5" y="233"/>
                </a:cxn>
                <a:cxn ang="0">
                  <a:pos x="7" y="232"/>
                </a:cxn>
                <a:cxn ang="0">
                  <a:pos x="7" y="232"/>
                </a:cxn>
                <a:cxn ang="0">
                  <a:pos x="13" y="226"/>
                </a:cxn>
                <a:cxn ang="0">
                  <a:pos x="18" y="219"/>
                </a:cxn>
                <a:cxn ang="0">
                  <a:pos x="24" y="211"/>
                </a:cxn>
                <a:cxn ang="0">
                  <a:pos x="28" y="202"/>
                </a:cxn>
                <a:cxn ang="0">
                  <a:pos x="28" y="202"/>
                </a:cxn>
                <a:cxn ang="0">
                  <a:pos x="37" y="184"/>
                </a:cxn>
                <a:cxn ang="0">
                  <a:pos x="47" y="167"/>
                </a:cxn>
                <a:cxn ang="0">
                  <a:pos x="69" y="133"/>
                </a:cxn>
                <a:cxn ang="0">
                  <a:pos x="69" y="133"/>
                </a:cxn>
                <a:cxn ang="0">
                  <a:pos x="91" y="99"/>
                </a:cxn>
                <a:cxn ang="0">
                  <a:pos x="114" y="67"/>
                </a:cxn>
                <a:cxn ang="0">
                  <a:pos x="126" y="52"/>
                </a:cxn>
                <a:cxn ang="0">
                  <a:pos x="139" y="37"/>
                </a:cxn>
                <a:cxn ang="0">
                  <a:pos x="151" y="23"/>
                </a:cxn>
                <a:cxn ang="0">
                  <a:pos x="164" y="8"/>
                </a:cxn>
                <a:cxn ang="0">
                  <a:pos x="164" y="8"/>
                </a:cxn>
                <a:cxn ang="0">
                  <a:pos x="166" y="6"/>
                </a:cxn>
                <a:cxn ang="0">
                  <a:pos x="166" y="5"/>
                </a:cxn>
                <a:cxn ang="0">
                  <a:pos x="166" y="3"/>
                </a:cxn>
                <a:cxn ang="0">
                  <a:pos x="164" y="2"/>
                </a:cxn>
                <a:cxn ang="0">
                  <a:pos x="162" y="1"/>
                </a:cxn>
                <a:cxn ang="0">
                  <a:pos x="161" y="0"/>
                </a:cxn>
                <a:cxn ang="0">
                  <a:pos x="159" y="0"/>
                </a:cxn>
                <a:cxn ang="0">
                  <a:pos x="157" y="2"/>
                </a:cxn>
                <a:cxn ang="0">
                  <a:pos x="157" y="2"/>
                </a:cxn>
              </a:cxnLst>
              <a:rect l="0" t="0" r="r" b="b"/>
              <a:pathLst>
                <a:path w="166" h="233">
                  <a:moveTo>
                    <a:pt x="157" y="2"/>
                  </a:moveTo>
                  <a:lnTo>
                    <a:pt x="157" y="2"/>
                  </a:lnTo>
                  <a:lnTo>
                    <a:pt x="147" y="12"/>
                  </a:lnTo>
                  <a:lnTo>
                    <a:pt x="136" y="24"/>
                  </a:lnTo>
                  <a:lnTo>
                    <a:pt x="118" y="48"/>
                  </a:lnTo>
                  <a:lnTo>
                    <a:pt x="83" y="97"/>
                  </a:lnTo>
                  <a:lnTo>
                    <a:pt x="83" y="97"/>
                  </a:lnTo>
                  <a:lnTo>
                    <a:pt x="61" y="127"/>
                  </a:lnTo>
                  <a:lnTo>
                    <a:pt x="41" y="158"/>
                  </a:lnTo>
                  <a:lnTo>
                    <a:pt x="41" y="158"/>
                  </a:lnTo>
                  <a:lnTo>
                    <a:pt x="32" y="174"/>
                  </a:lnTo>
                  <a:lnTo>
                    <a:pt x="22" y="190"/>
                  </a:lnTo>
                  <a:lnTo>
                    <a:pt x="22" y="190"/>
                  </a:lnTo>
                  <a:lnTo>
                    <a:pt x="14" y="208"/>
                  </a:lnTo>
                  <a:lnTo>
                    <a:pt x="9" y="218"/>
                  </a:lnTo>
                  <a:lnTo>
                    <a:pt x="6" y="221"/>
                  </a:lnTo>
                  <a:lnTo>
                    <a:pt x="2" y="225"/>
                  </a:lnTo>
                  <a:lnTo>
                    <a:pt x="2" y="225"/>
                  </a:lnTo>
                  <a:lnTo>
                    <a:pt x="1" y="226"/>
                  </a:lnTo>
                  <a:lnTo>
                    <a:pt x="0" y="228"/>
                  </a:lnTo>
                  <a:lnTo>
                    <a:pt x="1" y="231"/>
                  </a:lnTo>
                  <a:lnTo>
                    <a:pt x="2" y="232"/>
                  </a:lnTo>
                  <a:lnTo>
                    <a:pt x="3" y="233"/>
                  </a:lnTo>
                  <a:lnTo>
                    <a:pt x="5" y="233"/>
                  </a:lnTo>
                  <a:lnTo>
                    <a:pt x="7" y="232"/>
                  </a:lnTo>
                  <a:lnTo>
                    <a:pt x="7" y="232"/>
                  </a:lnTo>
                  <a:lnTo>
                    <a:pt x="13" y="226"/>
                  </a:lnTo>
                  <a:lnTo>
                    <a:pt x="18" y="219"/>
                  </a:lnTo>
                  <a:lnTo>
                    <a:pt x="24" y="211"/>
                  </a:lnTo>
                  <a:lnTo>
                    <a:pt x="28" y="202"/>
                  </a:lnTo>
                  <a:lnTo>
                    <a:pt x="28" y="202"/>
                  </a:lnTo>
                  <a:lnTo>
                    <a:pt x="37" y="184"/>
                  </a:lnTo>
                  <a:lnTo>
                    <a:pt x="47" y="167"/>
                  </a:lnTo>
                  <a:lnTo>
                    <a:pt x="69" y="133"/>
                  </a:lnTo>
                  <a:lnTo>
                    <a:pt x="69" y="133"/>
                  </a:lnTo>
                  <a:lnTo>
                    <a:pt x="91" y="99"/>
                  </a:lnTo>
                  <a:lnTo>
                    <a:pt x="114" y="67"/>
                  </a:lnTo>
                  <a:lnTo>
                    <a:pt x="126" y="52"/>
                  </a:lnTo>
                  <a:lnTo>
                    <a:pt x="139" y="37"/>
                  </a:lnTo>
                  <a:lnTo>
                    <a:pt x="151" y="23"/>
                  </a:lnTo>
                  <a:lnTo>
                    <a:pt x="164" y="8"/>
                  </a:lnTo>
                  <a:lnTo>
                    <a:pt x="164" y="8"/>
                  </a:lnTo>
                  <a:lnTo>
                    <a:pt x="166" y="6"/>
                  </a:lnTo>
                  <a:lnTo>
                    <a:pt x="166" y="5"/>
                  </a:lnTo>
                  <a:lnTo>
                    <a:pt x="166" y="3"/>
                  </a:lnTo>
                  <a:lnTo>
                    <a:pt x="164" y="2"/>
                  </a:lnTo>
                  <a:lnTo>
                    <a:pt x="162" y="1"/>
                  </a:lnTo>
                  <a:lnTo>
                    <a:pt x="161" y="0"/>
                  </a:lnTo>
                  <a:lnTo>
                    <a:pt x="159" y="0"/>
                  </a:lnTo>
                  <a:lnTo>
                    <a:pt x="157" y="2"/>
                  </a:lnTo>
                  <a:lnTo>
                    <a:pt x="15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76" name="Freeform 588"/>
            <p:cNvSpPr/>
            <p:nvPr/>
          </p:nvSpPr>
          <p:spPr bwMode="auto">
            <a:xfrm>
              <a:off x="6329363" y="4578350"/>
              <a:ext cx="98425" cy="141288"/>
            </a:xfrm>
            <a:custGeom>
              <a:avLst/>
              <a:gdLst/>
              <a:ahLst/>
              <a:cxnLst>
                <a:cxn ang="0">
                  <a:pos x="177" y="2"/>
                </a:cxn>
                <a:cxn ang="0">
                  <a:pos x="177" y="2"/>
                </a:cxn>
                <a:cxn ang="0">
                  <a:pos x="163" y="17"/>
                </a:cxn>
                <a:cxn ang="0">
                  <a:pos x="150" y="31"/>
                </a:cxn>
                <a:cxn ang="0">
                  <a:pos x="126" y="63"/>
                </a:cxn>
                <a:cxn ang="0">
                  <a:pos x="102" y="94"/>
                </a:cxn>
                <a:cxn ang="0">
                  <a:pos x="81" y="126"/>
                </a:cxn>
                <a:cxn ang="0">
                  <a:pos x="81" y="126"/>
                </a:cxn>
                <a:cxn ang="0">
                  <a:pos x="69" y="143"/>
                </a:cxn>
                <a:cxn ang="0">
                  <a:pos x="58" y="161"/>
                </a:cxn>
                <a:cxn ang="0">
                  <a:pos x="36" y="197"/>
                </a:cxn>
                <a:cxn ang="0">
                  <a:pos x="36" y="197"/>
                </a:cxn>
                <a:cxn ang="0">
                  <a:pos x="16" y="228"/>
                </a:cxn>
                <a:cxn ang="0">
                  <a:pos x="7" y="245"/>
                </a:cxn>
                <a:cxn ang="0">
                  <a:pos x="0" y="262"/>
                </a:cxn>
                <a:cxn ang="0">
                  <a:pos x="0" y="262"/>
                </a:cxn>
                <a:cxn ang="0">
                  <a:pos x="0" y="264"/>
                </a:cxn>
                <a:cxn ang="0">
                  <a:pos x="0" y="265"/>
                </a:cxn>
                <a:cxn ang="0">
                  <a:pos x="1" y="266"/>
                </a:cxn>
                <a:cxn ang="0">
                  <a:pos x="3" y="267"/>
                </a:cxn>
                <a:cxn ang="0">
                  <a:pos x="6" y="267"/>
                </a:cxn>
                <a:cxn ang="0">
                  <a:pos x="8" y="266"/>
                </a:cxn>
                <a:cxn ang="0">
                  <a:pos x="9" y="264"/>
                </a:cxn>
                <a:cxn ang="0">
                  <a:pos x="9" y="264"/>
                </a:cxn>
                <a:cxn ang="0">
                  <a:pos x="16" y="248"/>
                </a:cxn>
                <a:cxn ang="0">
                  <a:pos x="26" y="233"/>
                </a:cxn>
                <a:cxn ang="0">
                  <a:pos x="44" y="201"/>
                </a:cxn>
                <a:cxn ang="0">
                  <a:pos x="44" y="201"/>
                </a:cxn>
                <a:cxn ang="0">
                  <a:pos x="64" y="169"/>
                </a:cxn>
                <a:cxn ang="0">
                  <a:pos x="73" y="154"/>
                </a:cxn>
                <a:cxn ang="0">
                  <a:pos x="84" y="137"/>
                </a:cxn>
                <a:cxn ang="0">
                  <a:pos x="84" y="137"/>
                </a:cxn>
                <a:cxn ang="0">
                  <a:pos x="107" y="104"/>
                </a:cxn>
                <a:cxn ang="0">
                  <a:pos x="131" y="71"/>
                </a:cxn>
                <a:cxn ang="0">
                  <a:pos x="156" y="39"/>
                </a:cxn>
                <a:cxn ang="0">
                  <a:pos x="170" y="24"/>
                </a:cxn>
                <a:cxn ang="0">
                  <a:pos x="183" y="9"/>
                </a:cxn>
                <a:cxn ang="0">
                  <a:pos x="183" y="9"/>
                </a:cxn>
                <a:cxn ang="0">
                  <a:pos x="184" y="8"/>
                </a:cxn>
                <a:cxn ang="0">
                  <a:pos x="185" y="6"/>
                </a:cxn>
                <a:cxn ang="0">
                  <a:pos x="184" y="4"/>
                </a:cxn>
                <a:cxn ang="0">
                  <a:pos x="183" y="2"/>
                </a:cxn>
                <a:cxn ang="0">
                  <a:pos x="182" y="1"/>
                </a:cxn>
                <a:cxn ang="0">
                  <a:pos x="180" y="0"/>
                </a:cxn>
                <a:cxn ang="0">
                  <a:pos x="179" y="1"/>
                </a:cxn>
                <a:cxn ang="0">
                  <a:pos x="177" y="2"/>
                </a:cxn>
                <a:cxn ang="0">
                  <a:pos x="177" y="2"/>
                </a:cxn>
              </a:cxnLst>
              <a:rect l="0" t="0" r="r" b="b"/>
              <a:pathLst>
                <a:path w="185" h="267">
                  <a:moveTo>
                    <a:pt x="177" y="2"/>
                  </a:moveTo>
                  <a:lnTo>
                    <a:pt x="177" y="2"/>
                  </a:lnTo>
                  <a:lnTo>
                    <a:pt x="163" y="17"/>
                  </a:lnTo>
                  <a:lnTo>
                    <a:pt x="150" y="31"/>
                  </a:lnTo>
                  <a:lnTo>
                    <a:pt x="126" y="63"/>
                  </a:lnTo>
                  <a:lnTo>
                    <a:pt x="102" y="94"/>
                  </a:lnTo>
                  <a:lnTo>
                    <a:pt x="81" y="126"/>
                  </a:lnTo>
                  <a:lnTo>
                    <a:pt x="81" y="126"/>
                  </a:lnTo>
                  <a:lnTo>
                    <a:pt x="69" y="143"/>
                  </a:lnTo>
                  <a:lnTo>
                    <a:pt x="58" y="161"/>
                  </a:lnTo>
                  <a:lnTo>
                    <a:pt x="36" y="197"/>
                  </a:lnTo>
                  <a:lnTo>
                    <a:pt x="36" y="197"/>
                  </a:lnTo>
                  <a:lnTo>
                    <a:pt x="16" y="228"/>
                  </a:lnTo>
                  <a:lnTo>
                    <a:pt x="7" y="245"/>
                  </a:lnTo>
                  <a:lnTo>
                    <a:pt x="0" y="262"/>
                  </a:lnTo>
                  <a:lnTo>
                    <a:pt x="0" y="262"/>
                  </a:lnTo>
                  <a:lnTo>
                    <a:pt x="0" y="264"/>
                  </a:lnTo>
                  <a:lnTo>
                    <a:pt x="0" y="265"/>
                  </a:lnTo>
                  <a:lnTo>
                    <a:pt x="1" y="266"/>
                  </a:lnTo>
                  <a:lnTo>
                    <a:pt x="3" y="267"/>
                  </a:lnTo>
                  <a:lnTo>
                    <a:pt x="6" y="267"/>
                  </a:lnTo>
                  <a:lnTo>
                    <a:pt x="8" y="266"/>
                  </a:lnTo>
                  <a:lnTo>
                    <a:pt x="9" y="264"/>
                  </a:lnTo>
                  <a:lnTo>
                    <a:pt x="9" y="264"/>
                  </a:lnTo>
                  <a:lnTo>
                    <a:pt x="16" y="248"/>
                  </a:lnTo>
                  <a:lnTo>
                    <a:pt x="26" y="233"/>
                  </a:lnTo>
                  <a:lnTo>
                    <a:pt x="44" y="201"/>
                  </a:lnTo>
                  <a:lnTo>
                    <a:pt x="44" y="201"/>
                  </a:lnTo>
                  <a:lnTo>
                    <a:pt x="64" y="169"/>
                  </a:lnTo>
                  <a:lnTo>
                    <a:pt x="73" y="154"/>
                  </a:lnTo>
                  <a:lnTo>
                    <a:pt x="84" y="137"/>
                  </a:lnTo>
                  <a:lnTo>
                    <a:pt x="84" y="137"/>
                  </a:lnTo>
                  <a:lnTo>
                    <a:pt x="107" y="104"/>
                  </a:lnTo>
                  <a:lnTo>
                    <a:pt x="131" y="71"/>
                  </a:lnTo>
                  <a:lnTo>
                    <a:pt x="156" y="39"/>
                  </a:lnTo>
                  <a:lnTo>
                    <a:pt x="170" y="24"/>
                  </a:lnTo>
                  <a:lnTo>
                    <a:pt x="183" y="9"/>
                  </a:lnTo>
                  <a:lnTo>
                    <a:pt x="183" y="9"/>
                  </a:lnTo>
                  <a:lnTo>
                    <a:pt x="184" y="8"/>
                  </a:lnTo>
                  <a:lnTo>
                    <a:pt x="185" y="6"/>
                  </a:lnTo>
                  <a:lnTo>
                    <a:pt x="184" y="4"/>
                  </a:lnTo>
                  <a:lnTo>
                    <a:pt x="183" y="2"/>
                  </a:lnTo>
                  <a:lnTo>
                    <a:pt x="182" y="1"/>
                  </a:lnTo>
                  <a:lnTo>
                    <a:pt x="180" y="0"/>
                  </a:lnTo>
                  <a:lnTo>
                    <a:pt x="179" y="1"/>
                  </a:lnTo>
                  <a:lnTo>
                    <a:pt x="177" y="2"/>
                  </a:lnTo>
                  <a:lnTo>
                    <a:pt x="17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77" name="Freeform 589"/>
            <p:cNvSpPr/>
            <p:nvPr/>
          </p:nvSpPr>
          <p:spPr bwMode="auto">
            <a:xfrm>
              <a:off x="6346826" y="4591050"/>
              <a:ext cx="119063" cy="160338"/>
            </a:xfrm>
            <a:custGeom>
              <a:avLst/>
              <a:gdLst/>
              <a:ahLst/>
              <a:cxnLst>
                <a:cxn ang="0">
                  <a:pos x="216" y="0"/>
                </a:cxn>
                <a:cxn ang="0">
                  <a:pos x="216" y="0"/>
                </a:cxn>
                <a:cxn ang="0">
                  <a:pos x="208" y="4"/>
                </a:cxn>
                <a:cxn ang="0">
                  <a:pos x="201" y="10"/>
                </a:cxn>
                <a:cxn ang="0">
                  <a:pos x="195" y="16"/>
                </a:cxn>
                <a:cxn ang="0">
                  <a:pos x="188" y="23"/>
                </a:cxn>
                <a:cxn ang="0">
                  <a:pos x="177" y="39"/>
                </a:cxn>
                <a:cxn ang="0">
                  <a:pos x="168" y="53"/>
                </a:cxn>
                <a:cxn ang="0">
                  <a:pos x="168" y="53"/>
                </a:cxn>
                <a:cxn ang="0">
                  <a:pos x="142" y="96"/>
                </a:cxn>
                <a:cxn ang="0">
                  <a:pos x="128" y="116"/>
                </a:cxn>
                <a:cxn ang="0">
                  <a:pos x="114" y="137"/>
                </a:cxn>
                <a:cxn ang="0">
                  <a:pos x="114" y="137"/>
                </a:cxn>
                <a:cxn ang="0">
                  <a:pos x="84" y="180"/>
                </a:cxn>
                <a:cxn ang="0">
                  <a:pos x="54" y="222"/>
                </a:cxn>
                <a:cxn ang="0">
                  <a:pos x="54" y="222"/>
                </a:cxn>
                <a:cxn ang="0">
                  <a:pos x="40" y="240"/>
                </a:cxn>
                <a:cxn ang="0">
                  <a:pos x="25" y="258"/>
                </a:cxn>
                <a:cxn ang="0">
                  <a:pos x="11" y="277"/>
                </a:cxn>
                <a:cxn ang="0">
                  <a:pos x="5" y="286"/>
                </a:cxn>
                <a:cxn ang="0">
                  <a:pos x="0" y="297"/>
                </a:cxn>
                <a:cxn ang="0">
                  <a:pos x="0" y="297"/>
                </a:cxn>
                <a:cxn ang="0">
                  <a:pos x="0" y="300"/>
                </a:cxn>
                <a:cxn ang="0">
                  <a:pos x="1" y="302"/>
                </a:cxn>
                <a:cxn ang="0">
                  <a:pos x="2" y="303"/>
                </a:cxn>
                <a:cxn ang="0">
                  <a:pos x="4" y="304"/>
                </a:cxn>
                <a:cxn ang="0">
                  <a:pos x="9" y="304"/>
                </a:cxn>
                <a:cxn ang="0">
                  <a:pos x="9" y="304"/>
                </a:cxn>
                <a:cxn ang="0">
                  <a:pos x="11" y="304"/>
                </a:cxn>
                <a:cxn ang="0">
                  <a:pos x="12" y="303"/>
                </a:cxn>
                <a:cxn ang="0">
                  <a:pos x="13" y="301"/>
                </a:cxn>
                <a:cxn ang="0">
                  <a:pos x="13" y="298"/>
                </a:cxn>
                <a:cxn ang="0">
                  <a:pos x="11" y="296"/>
                </a:cxn>
                <a:cxn ang="0">
                  <a:pos x="11" y="296"/>
                </a:cxn>
                <a:cxn ang="0">
                  <a:pos x="21" y="281"/>
                </a:cxn>
                <a:cxn ang="0">
                  <a:pos x="31" y="267"/>
                </a:cxn>
                <a:cxn ang="0">
                  <a:pos x="52" y="241"/>
                </a:cxn>
                <a:cxn ang="0">
                  <a:pos x="52" y="241"/>
                </a:cxn>
                <a:cxn ang="0">
                  <a:pos x="80" y="201"/>
                </a:cxn>
                <a:cxn ang="0">
                  <a:pos x="108" y="163"/>
                </a:cxn>
                <a:cxn ang="0">
                  <a:pos x="108" y="163"/>
                </a:cxn>
                <a:cxn ang="0">
                  <a:pos x="134" y="125"/>
                </a:cxn>
                <a:cxn ang="0">
                  <a:pos x="158" y="86"/>
                </a:cxn>
                <a:cxn ang="0">
                  <a:pos x="158" y="86"/>
                </a:cxn>
                <a:cxn ang="0">
                  <a:pos x="171" y="65"/>
                </a:cxn>
                <a:cxn ang="0">
                  <a:pos x="184" y="43"/>
                </a:cxn>
                <a:cxn ang="0">
                  <a:pos x="193" y="32"/>
                </a:cxn>
                <a:cxn ang="0">
                  <a:pos x="201" y="22"/>
                </a:cxn>
                <a:cxn ang="0">
                  <a:pos x="210" y="15"/>
                </a:cxn>
                <a:cxn ang="0">
                  <a:pos x="221" y="9"/>
                </a:cxn>
                <a:cxn ang="0">
                  <a:pos x="221" y="9"/>
                </a:cxn>
                <a:cxn ang="0">
                  <a:pos x="223" y="8"/>
                </a:cxn>
                <a:cxn ang="0">
                  <a:pos x="224" y="5"/>
                </a:cxn>
                <a:cxn ang="0">
                  <a:pos x="224" y="4"/>
                </a:cxn>
                <a:cxn ang="0">
                  <a:pos x="223" y="2"/>
                </a:cxn>
                <a:cxn ang="0">
                  <a:pos x="220" y="0"/>
                </a:cxn>
                <a:cxn ang="0">
                  <a:pos x="219" y="0"/>
                </a:cxn>
                <a:cxn ang="0">
                  <a:pos x="216" y="0"/>
                </a:cxn>
                <a:cxn ang="0">
                  <a:pos x="216" y="0"/>
                </a:cxn>
              </a:cxnLst>
              <a:rect l="0" t="0" r="r" b="b"/>
              <a:pathLst>
                <a:path w="224" h="304">
                  <a:moveTo>
                    <a:pt x="216" y="0"/>
                  </a:moveTo>
                  <a:lnTo>
                    <a:pt x="216" y="0"/>
                  </a:lnTo>
                  <a:lnTo>
                    <a:pt x="208" y="4"/>
                  </a:lnTo>
                  <a:lnTo>
                    <a:pt x="201" y="10"/>
                  </a:lnTo>
                  <a:lnTo>
                    <a:pt x="195" y="16"/>
                  </a:lnTo>
                  <a:lnTo>
                    <a:pt x="188" y="23"/>
                  </a:lnTo>
                  <a:lnTo>
                    <a:pt x="177" y="39"/>
                  </a:lnTo>
                  <a:lnTo>
                    <a:pt x="168" y="53"/>
                  </a:lnTo>
                  <a:lnTo>
                    <a:pt x="168" y="53"/>
                  </a:lnTo>
                  <a:lnTo>
                    <a:pt x="142" y="96"/>
                  </a:lnTo>
                  <a:lnTo>
                    <a:pt x="128" y="116"/>
                  </a:lnTo>
                  <a:lnTo>
                    <a:pt x="114" y="137"/>
                  </a:lnTo>
                  <a:lnTo>
                    <a:pt x="114" y="137"/>
                  </a:lnTo>
                  <a:lnTo>
                    <a:pt x="84" y="180"/>
                  </a:lnTo>
                  <a:lnTo>
                    <a:pt x="54" y="222"/>
                  </a:lnTo>
                  <a:lnTo>
                    <a:pt x="54" y="222"/>
                  </a:lnTo>
                  <a:lnTo>
                    <a:pt x="40" y="240"/>
                  </a:lnTo>
                  <a:lnTo>
                    <a:pt x="25" y="258"/>
                  </a:lnTo>
                  <a:lnTo>
                    <a:pt x="11" y="277"/>
                  </a:lnTo>
                  <a:lnTo>
                    <a:pt x="5" y="286"/>
                  </a:lnTo>
                  <a:lnTo>
                    <a:pt x="0" y="297"/>
                  </a:lnTo>
                  <a:lnTo>
                    <a:pt x="0" y="297"/>
                  </a:lnTo>
                  <a:lnTo>
                    <a:pt x="0" y="300"/>
                  </a:lnTo>
                  <a:lnTo>
                    <a:pt x="1" y="302"/>
                  </a:lnTo>
                  <a:lnTo>
                    <a:pt x="2" y="303"/>
                  </a:lnTo>
                  <a:lnTo>
                    <a:pt x="4" y="304"/>
                  </a:lnTo>
                  <a:lnTo>
                    <a:pt x="9" y="304"/>
                  </a:lnTo>
                  <a:lnTo>
                    <a:pt x="9" y="304"/>
                  </a:lnTo>
                  <a:lnTo>
                    <a:pt x="11" y="304"/>
                  </a:lnTo>
                  <a:lnTo>
                    <a:pt x="12" y="303"/>
                  </a:lnTo>
                  <a:lnTo>
                    <a:pt x="13" y="301"/>
                  </a:lnTo>
                  <a:lnTo>
                    <a:pt x="13" y="298"/>
                  </a:lnTo>
                  <a:lnTo>
                    <a:pt x="11" y="296"/>
                  </a:lnTo>
                  <a:lnTo>
                    <a:pt x="11" y="296"/>
                  </a:lnTo>
                  <a:lnTo>
                    <a:pt x="21" y="281"/>
                  </a:lnTo>
                  <a:lnTo>
                    <a:pt x="31" y="267"/>
                  </a:lnTo>
                  <a:lnTo>
                    <a:pt x="52" y="241"/>
                  </a:lnTo>
                  <a:lnTo>
                    <a:pt x="52" y="241"/>
                  </a:lnTo>
                  <a:lnTo>
                    <a:pt x="80" y="201"/>
                  </a:lnTo>
                  <a:lnTo>
                    <a:pt x="108" y="163"/>
                  </a:lnTo>
                  <a:lnTo>
                    <a:pt x="108" y="163"/>
                  </a:lnTo>
                  <a:lnTo>
                    <a:pt x="134" y="125"/>
                  </a:lnTo>
                  <a:lnTo>
                    <a:pt x="158" y="86"/>
                  </a:lnTo>
                  <a:lnTo>
                    <a:pt x="158" y="86"/>
                  </a:lnTo>
                  <a:lnTo>
                    <a:pt x="171" y="65"/>
                  </a:lnTo>
                  <a:lnTo>
                    <a:pt x="184" y="43"/>
                  </a:lnTo>
                  <a:lnTo>
                    <a:pt x="193" y="32"/>
                  </a:lnTo>
                  <a:lnTo>
                    <a:pt x="201" y="22"/>
                  </a:lnTo>
                  <a:lnTo>
                    <a:pt x="210" y="15"/>
                  </a:lnTo>
                  <a:lnTo>
                    <a:pt x="221" y="9"/>
                  </a:lnTo>
                  <a:lnTo>
                    <a:pt x="221" y="9"/>
                  </a:lnTo>
                  <a:lnTo>
                    <a:pt x="223" y="8"/>
                  </a:lnTo>
                  <a:lnTo>
                    <a:pt x="224" y="5"/>
                  </a:lnTo>
                  <a:lnTo>
                    <a:pt x="224" y="4"/>
                  </a:lnTo>
                  <a:lnTo>
                    <a:pt x="223" y="2"/>
                  </a:lnTo>
                  <a:lnTo>
                    <a:pt x="220" y="0"/>
                  </a:lnTo>
                  <a:lnTo>
                    <a:pt x="219" y="0"/>
                  </a:lnTo>
                  <a:lnTo>
                    <a:pt x="216" y="0"/>
                  </a:lnTo>
                  <a:lnTo>
                    <a:pt x="216"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78" name="Freeform 590"/>
            <p:cNvSpPr/>
            <p:nvPr/>
          </p:nvSpPr>
          <p:spPr bwMode="auto">
            <a:xfrm>
              <a:off x="6391276" y="4581525"/>
              <a:ext cx="119063" cy="157163"/>
            </a:xfrm>
            <a:custGeom>
              <a:avLst/>
              <a:gdLst/>
              <a:ahLst/>
              <a:cxnLst>
                <a:cxn ang="0">
                  <a:pos x="217" y="0"/>
                </a:cxn>
                <a:cxn ang="0">
                  <a:pos x="205" y="7"/>
                </a:cxn>
                <a:cxn ang="0">
                  <a:pos x="194" y="16"/>
                </a:cxn>
                <a:cxn ang="0">
                  <a:pos x="177" y="40"/>
                </a:cxn>
                <a:cxn ang="0">
                  <a:pos x="145" y="90"/>
                </a:cxn>
                <a:cxn ang="0">
                  <a:pos x="115" y="140"/>
                </a:cxn>
                <a:cxn ang="0">
                  <a:pos x="99" y="163"/>
                </a:cxn>
                <a:cxn ang="0">
                  <a:pos x="45" y="230"/>
                </a:cxn>
                <a:cxn ang="0">
                  <a:pos x="33" y="244"/>
                </a:cxn>
                <a:cxn ang="0">
                  <a:pos x="14" y="268"/>
                </a:cxn>
                <a:cxn ang="0">
                  <a:pos x="4" y="285"/>
                </a:cxn>
                <a:cxn ang="0">
                  <a:pos x="1" y="293"/>
                </a:cxn>
                <a:cxn ang="0">
                  <a:pos x="1" y="297"/>
                </a:cxn>
                <a:cxn ang="0">
                  <a:pos x="4" y="299"/>
                </a:cxn>
                <a:cxn ang="0">
                  <a:pos x="7" y="299"/>
                </a:cxn>
                <a:cxn ang="0">
                  <a:pos x="9" y="296"/>
                </a:cxn>
                <a:cxn ang="0">
                  <a:pos x="13" y="287"/>
                </a:cxn>
                <a:cxn ang="0">
                  <a:pos x="24" y="270"/>
                </a:cxn>
                <a:cxn ang="0">
                  <a:pos x="44" y="245"/>
                </a:cxn>
                <a:cxn ang="0">
                  <a:pos x="58" y="231"/>
                </a:cxn>
                <a:cxn ang="0">
                  <a:pos x="109" y="164"/>
                </a:cxn>
                <a:cxn ang="0">
                  <a:pos x="122" y="145"/>
                </a:cxn>
                <a:cxn ang="0">
                  <a:pos x="159" y="84"/>
                </a:cxn>
                <a:cxn ang="0">
                  <a:pos x="171" y="63"/>
                </a:cxn>
                <a:cxn ang="0">
                  <a:pos x="193" y="31"/>
                </a:cxn>
                <a:cxn ang="0">
                  <a:pos x="210" y="14"/>
                </a:cxn>
                <a:cxn ang="0">
                  <a:pos x="221" y="9"/>
                </a:cxn>
                <a:cxn ang="0">
                  <a:pos x="223" y="8"/>
                </a:cxn>
                <a:cxn ang="0">
                  <a:pos x="224" y="5"/>
                </a:cxn>
                <a:cxn ang="0">
                  <a:pos x="223" y="2"/>
                </a:cxn>
                <a:cxn ang="0">
                  <a:pos x="220" y="0"/>
                </a:cxn>
                <a:cxn ang="0">
                  <a:pos x="217" y="0"/>
                </a:cxn>
              </a:cxnLst>
              <a:rect l="0" t="0" r="r" b="b"/>
              <a:pathLst>
                <a:path w="224" h="299">
                  <a:moveTo>
                    <a:pt x="217" y="0"/>
                  </a:moveTo>
                  <a:lnTo>
                    <a:pt x="217" y="0"/>
                  </a:lnTo>
                  <a:lnTo>
                    <a:pt x="211" y="3"/>
                  </a:lnTo>
                  <a:lnTo>
                    <a:pt x="205" y="7"/>
                  </a:lnTo>
                  <a:lnTo>
                    <a:pt x="199" y="11"/>
                  </a:lnTo>
                  <a:lnTo>
                    <a:pt x="194" y="16"/>
                  </a:lnTo>
                  <a:lnTo>
                    <a:pt x="185" y="28"/>
                  </a:lnTo>
                  <a:lnTo>
                    <a:pt x="177" y="40"/>
                  </a:lnTo>
                  <a:lnTo>
                    <a:pt x="177" y="40"/>
                  </a:lnTo>
                  <a:lnTo>
                    <a:pt x="145" y="90"/>
                  </a:lnTo>
                  <a:lnTo>
                    <a:pt x="115" y="140"/>
                  </a:lnTo>
                  <a:lnTo>
                    <a:pt x="115" y="140"/>
                  </a:lnTo>
                  <a:lnTo>
                    <a:pt x="108" y="152"/>
                  </a:lnTo>
                  <a:lnTo>
                    <a:pt x="99" y="163"/>
                  </a:lnTo>
                  <a:lnTo>
                    <a:pt x="83" y="186"/>
                  </a:lnTo>
                  <a:lnTo>
                    <a:pt x="45" y="230"/>
                  </a:lnTo>
                  <a:lnTo>
                    <a:pt x="45" y="230"/>
                  </a:lnTo>
                  <a:lnTo>
                    <a:pt x="33" y="244"/>
                  </a:lnTo>
                  <a:lnTo>
                    <a:pt x="21" y="260"/>
                  </a:lnTo>
                  <a:lnTo>
                    <a:pt x="14" y="268"/>
                  </a:lnTo>
                  <a:lnTo>
                    <a:pt x="9" y="276"/>
                  </a:lnTo>
                  <a:lnTo>
                    <a:pt x="4" y="285"/>
                  </a:lnTo>
                  <a:lnTo>
                    <a:pt x="1" y="293"/>
                  </a:lnTo>
                  <a:lnTo>
                    <a:pt x="1" y="293"/>
                  </a:lnTo>
                  <a:lnTo>
                    <a:pt x="0" y="295"/>
                  </a:lnTo>
                  <a:lnTo>
                    <a:pt x="1" y="297"/>
                  </a:lnTo>
                  <a:lnTo>
                    <a:pt x="2" y="298"/>
                  </a:lnTo>
                  <a:lnTo>
                    <a:pt x="4" y="299"/>
                  </a:lnTo>
                  <a:lnTo>
                    <a:pt x="5" y="299"/>
                  </a:lnTo>
                  <a:lnTo>
                    <a:pt x="7" y="299"/>
                  </a:lnTo>
                  <a:lnTo>
                    <a:pt x="8" y="298"/>
                  </a:lnTo>
                  <a:lnTo>
                    <a:pt x="9" y="296"/>
                  </a:lnTo>
                  <a:lnTo>
                    <a:pt x="9" y="296"/>
                  </a:lnTo>
                  <a:lnTo>
                    <a:pt x="13" y="287"/>
                  </a:lnTo>
                  <a:lnTo>
                    <a:pt x="18" y="278"/>
                  </a:lnTo>
                  <a:lnTo>
                    <a:pt x="24" y="270"/>
                  </a:lnTo>
                  <a:lnTo>
                    <a:pt x="31" y="262"/>
                  </a:lnTo>
                  <a:lnTo>
                    <a:pt x="44" y="245"/>
                  </a:lnTo>
                  <a:lnTo>
                    <a:pt x="58" y="231"/>
                  </a:lnTo>
                  <a:lnTo>
                    <a:pt x="58" y="231"/>
                  </a:lnTo>
                  <a:lnTo>
                    <a:pt x="84" y="198"/>
                  </a:lnTo>
                  <a:lnTo>
                    <a:pt x="109" y="164"/>
                  </a:lnTo>
                  <a:lnTo>
                    <a:pt x="109" y="164"/>
                  </a:lnTo>
                  <a:lnTo>
                    <a:pt x="122" y="145"/>
                  </a:lnTo>
                  <a:lnTo>
                    <a:pt x="135" y="124"/>
                  </a:lnTo>
                  <a:lnTo>
                    <a:pt x="159" y="84"/>
                  </a:lnTo>
                  <a:lnTo>
                    <a:pt x="159" y="84"/>
                  </a:lnTo>
                  <a:lnTo>
                    <a:pt x="171" y="63"/>
                  </a:lnTo>
                  <a:lnTo>
                    <a:pt x="185" y="41"/>
                  </a:lnTo>
                  <a:lnTo>
                    <a:pt x="193" y="31"/>
                  </a:lnTo>
                  <a:lnTo>
                    <a:pt x="202" y="21"/>
                  </a:lnTo>
                  <a:lnTo>
                    <a:pt x="210" y="14"/>
                  </a:lnTo>
                  <a:lnTo>
                    <a:pt x="215" y="11"/>
                  </a:lnTo>
                  <a:lnTo>
                    <a:pt x="221" y="9"/>
                  </a:lnTo>
                  <a:lnTo>
                    <a:pt x="221" y="9"/>
                  </a:lnTo>
                  <a:lnTo>
                    <a:pt x="223" y="8"/>
                  </a:lnTo>
                  <a:lnTo>
                    <a:pt x="224" y="7"/>
                  </a:lnTo>
                  <a:lnTo>
                    <a:pt x="224" y="5"/>
                  </a:lnTo>
                  <a:lnTo>
                    <a:pt x="224" y="3"/>
                  </a:lnTo>
                  <a:lnTo>
                    <a:pt x="223" y="2"/>
                  </a:lnTo>
                  <a:lnTo>
                    <a:pt x="222" y="0"/>
                  </a:lnTo>
                  <a:lnTo>
                    <a:pt x="220" y="0"/>
                  </a:lnTo>
                  <a:lnTo>
                    <a:pt x="217" y="0"/>
                  </a:lnTo>
                  <a:lnTo>
                    <a:pt x="217"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79" name="Freeform 591"/>
            <p:cNvSpPr/>
            <p:nvPr/>
          </p:nvSpPr>
          <p:spPr bwMode="auto">
            <a:xfrm>
              <a:off x="6423026" y="4586288"/>
              <a:ext cx="109538" cy="157163"/>
            </a:xfrm>
            <a:custGeom>
              <a:avLst/>
              <a:gdLst/>
              <a:ahLst/>
              <a:cxnLst>
                <a:cxn ang="0">
                  <a:pos x="201" y="2"/>
                </a:cxn>
                <a:cxn ang="0">
                  <a:pos x="167" y="40"/>
                </a:cxn>
                <a:cxn ang="0">
                  <a:pos x="137" y="83"/>
                </a:cxn>
                <a:cxn ang="0">
                  <a:pos x="81" y="171"/>
                </a:cxn>
                <a:cxn ang="0">
                  <a:pos x="51" y="217"/>
                </a:cxn>
                <a:cxn ang="0">
                  <a:pos x="43" y="228"/>
                </a:cxn>
                <a:cxn ang="0">
                  <a:pos x="27" y="250"/>
                </a:cxn>
                <a:cxn ang="0">
                  <a:pos x="21" y="262"/>
                </a:cxn>
                <a:cxn ang="0">
                  <a:pos x="19" y="266"/>
                </a:cxn>
                <a:cxn ang="0">
                  <a:pos x="8" y="279"/>
                </a:cxn>
                <a:cxn ang="0">
                  <a:pos x="0" y="291"/>
                </a:cxn>
                <a:cxn ang="0">
                  <a:pos x="0" y="295"/>
                </a:cxn>
                <a:cxn ang="0">
                  <a:pos x="1" y="298"/>
                </a:cxn>
                <a:cxn ang="0">
                  <a:pos x="4" y="299"/>
                </a:cxn>
                <a:cxn ang="0">
                  <a:pos x="7" y="298"/>
                </a:cxn>
                <a:cxn ang="0">
                  <a:pos x="9" y="295"/>
                </a:cxn>
                <a:cxn ang="0">
                  <a:pos x="11" y="294"/>
                </a:cxn>
                <a:cxn ang="0">
                  <a:pos x="13" y="291"/>
                </a:cxn>
                <a:cxn ang="0">
                  <a:pos x="21" y="281"/>
                </a:cxn>
                <a:cxn ang="0">
                  <a:pos x="28" y="269"/>
                </a:cxn>
                <a:cxn ang="0">
                  <a:pos x="33" y="259"/>
                </a:cxn>
                <a:cxn ang="0">
                  <a:pos x="54" y="229"/>
                </a:cxn>
                <a:cxn ang="0">
                  <a:pos x="79" y="192"/>
                </a:cxn>
                <a:cxn ang="0">
                  <a:pos x="104" y="153"/>
                </a:cxn>
                <a:cxn ang="0">
                  <a:pos x="151" y="78"/>
                </a:cxn>
                <a:cxn ang="0">
                  <a:pos x="178" y="41"/>
                </a:cxn>
                <a:cxn ang="0">
                  <a:pos x="207" y="8"/>
                </a:cxn>
                <a:cxn ang="0">
                  <a:pos x="208" y="6"/>
                </a:cxn>
                <a:cxn ang="0">
                  <a:pos x="208" y="3"/>
                </a:cxn>
                <a:cxn ang="0">
                  <a:pos x="206" y="1"/>
                </a:cxn>
                <a:cxn ang="0">
                  <a:pos x="202" y="0"/>
                </a:cxn>
                <a:cxn ang="0">
                  <a:pos x="201" y="2"/>
                </a:cxn>
              </a:cxnLst>
              <a:rect l="0" t="0" r="r" b="b"/>
              <a:pathLst>
                <a:path w="208" h="299">
                  <a:moveTo>
                    <a:pt x="201" y="2"/>
                  </a:moveTo>
                  <a:lnTo>
                    <a:pt x="201" y="2"/>
                  </a:lnTo>
                  <a:lnTo>
                    <a:pt x="183" y="21"/>
                  </a:lnTo>
                  <a:lnTo>
                    <a:pt x="167" y="40"/>
                  </a:lnTo>
                  <a:lnTo>
                    <a:pt x="151" y="61"/>
                  </a:lnTo>
                  <a:lnTo>
                    <a:pt x="137" y="83"/>
                  </a:lnTo>
                  <a:lnTo>
                    <a:pt x="109" y="126"/>
                  </a:lnTo>
                  <a:lnTo>
                    <a:pt x="81" y="171"/>
                  </a:lnTo>
                  <a:lnTo>
                    <a:pt x="81" y="171"/>
                  </a:lnTo>
                  <a:lnTo>
                    <a:pt x="51" y="217"/>
                  </a:lnTo>
                  <a:lnTo>
                    <a:pt x="51" y="217"/>
                  </a:lnTo>
                  <a:lnTo>
                    <a:pt x="43" y="228"/>
                  </a:lnTo>
                  <a:lnTo>
                    <a:pt x="34" y="238"/>
                  </a:lnTo>
                  <a:lnTo>
                    <a:pt x="27" y="250"/>
                  </a:lnTo>
                  <a:lnTo>
                    <a:pt x="24" y="256"/>
                  </a:lnTo>
                  <a:lnTo>
                    <a:pt x="21" y="262"/>
                  </a:lnTo>
                  <a:lnTo>
                    <a:pt x="21" y="262"/>
                  </a:lnTo>
                  <a:lnTo>
                    <a:pt x="19" y="266"/>
                  </a:lnTo>
                  <a:lnTo>
                    <a:pt x="15" y="270"/>
                  </a:lnTo>
                  <a:lnTo>
                    <a:pt x="8" y="279"/>
                  </a:lnTo>
                  <a:lnTo>
                    <a:pt x="2" y="287"/>
                  </a:lnTo>
                  <a:lnTo>
                    <a:pt x="0" y="291"/>
                  </a:lnTo>
                  <a:lnTo>
                    <a:pt x="0" y="295"/>
                  </a:lnTo>
                  <a:lnTo>
                    <a:pt x="0" y="295"/>
                  </a:lnTo>
                  <a:lnTo>
                    <a:pt x="0" y="297"/>
                  </a:lnTo>
                  <a:lnTo>
                    <a:pt x="1" y="298"/>
                  </a:lnTo>
                  <a:lnTo>
                    <a:pt x="2" y="299"/>
                  </a:lnTo>
                  <a:lnTo>
                    <a:pt x="4" y="299"/>
                  </a:lnTo>
                  <a:lnTo>
                    <a:pt x="6" y="299"/>
                  </a:lnTo>
                  <a:lnTo>
                    <a:pt x="7" y="298"/>
                  </a:lnTo>
                  <a:lnTo>
                    <a:pt x="8" y="297"/>
                  </a:lnTo>
                  <a:lnTo>
                    <a:pt x="9" y="295"/>
                  </a:lnTo>
                  <a:lnTo>
                    <a:pt x="9" y="295"/>
                  </a:lnTo>
                  <a:lnTo>
                    <a:pt x="11" y="294"/>
                  </a:lnTo>
                  <a:lnTo>
                    <a:pt x="13" y="291"/>
                  </a:lnTo>
                  <a:lnTo>
                    <a:pt x="13" y="291"/>
                  </a:lnTo>
                  <a:lnTo>
                    <a:pt x="16" y="286"/>
                  </a:lnTo>
                  <a:lnTo>
                    <a:pt x="21" y="281"/>
                  </a:lnTo>
                  <a:lnTo>
                    <a:pt x="25" y="276"/>
                  </a:lnTo>
                  <a:lnTo>
                    <a:pt x="28" y="269"/>
                  </a:lnTo>
                  <a:lnTo>
                    <a:pt x="28" y="269"/>
                  </a:lnTo>
                  <a:lnTo>
                    <a:pt x="33" y="259"/>
                  </a:lnTo>
                  <a:lnTo>
                    <a:pt x="39" y="249"/>
                  </a:lnTo>
                  <a:lnTo>
                    <a:pt x="54" y="229"/>
                  </a:lnTo>
                  <a:lnTo>
                    <a:pt x="54" y="229"/>
                  </a:lnTo>
                  <a:lnTo>
                    <a:pt x="79" y="192"/>
                  </a:lnTo>
                  <a:lnTo>
                    <a:pt x="104" y="153"/>
                  </a:lnTo>
                  <a:lnTo>
                    <a:pt x="104" y="153"/>
                  </a:lnTo>
                  <a:lnTo>
                    <a:pt x="127" y="115"/>
                  </a:lnTo>
                  <a:lnTo>
                    <a:pt x="151" y="78"/>
                  </a:lnTo>
                  <a:lnTo>
                    <a:pt x="165" y="59"/>
                  </a:lnTo>
                  <a:lnTo>
                    <a:pt x="178" y="41"/>
                  </a:lnTo>
                  <a:lnTo>
                    <a:pt x="192" y="25"/>
                  </a:lnTo>
                  <a:lnTo>
                    <a:pt x="207" y="8"/>
                  </a:lnTo>
                  <a:lnTo>
                    <a:pt x="207" y="8"/>
                  </a:lnTo>
                  <a:lnTo>
                    <a:pt x="208" y="6"/>
                  </a:lnTo>
                  <a:lnTo>
                    <a:pt x="208" y="5"/>
                  </a:lnTo>
                  <a:lnTo>
                    <a:pt x="208" y="3"/>
                  </a:lnTo>
                  <a:lnTo>
                    <a:pt x="207" y="2"/>
                  </a:lnTo>
                  <a:lnTo>
                    <a:pt x="206" y="1"/>
                  </a:lnTo>
                  <a:lnTo>
                    <a:pt x="204" y="0"/>
                  </a:lnTo>
                  <a:lnTo>
                    <a:pt x="202" y="0"/>
                  </a:lnTo>
                  <a:lnTo>
                    <a:pt x="201" y="2"/>
                  </a:lnTo>
                  <a:lnTo>
                    <a:pt x="201"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80" name="Freeform 592"/>
            <p:cNvSpPr/>
            <p:nvPr/>
          </p:nvSpPr>
          <p:spPr bwMode="auto">
            <a:xfrm>
              <a:off x="6462713" y="4678363"/>
              <a:ext cx="46038" cy="71438"/>
            </a:xfrm>
            <a:custGeom>
              <a:avLst/>
              <a:gdLst/>
              <a:ahLst/>
              <a:cxnLst>
                <a:cxn ang="0">
                  <a:pos x="76" y="2"/>
                </a:cxn>
                <a:cxn ang="0">
                  <a:pos x="76" y="2"/>
                </a:cxn>
                <a:cxn ang="0">
                  <a:pos x="55" y="32"/>
                </a:cxn>
                <a:cxn ang="0">
                  <a:pos x="36" y="63"/>
                </a:cxn>
                <a:cxn ang="0">
                  <a:pos x="17" y="94"/>
                </a:cxn>
                <a:cxn ang="0">
                  <a:pos x="1" y="127"/>
                </a:cxn>
                <a:cxn ang="0">
                  <a:pos x="1" y="127"/>
                </a:cxn>
                <a:cxn ang="0">
                  <a:pos x="0" y="129"/>
                </a:cxn>
                <a:cxn ang="0">
                  <a:pos x="0" y="130"/>
                </a:cxn>
                <a:cxn ang="0">
                  <a:pos x="1" y="132"/>
                </a:cxn>
                <a:cxn ang="0">
                  <a:pos x="3" y="133"/>
                </a:cxn>
                <a:cxn ang="0">
                  <a:pos x="4" y="133"/>
                </a:cxn>
                <a:cxn ang="0">
                  <a:pos x="6" y="133"/>
                </a:cxn>
                <a:cxn ang="0">
                  <a:pos x="7" y="133"/>
                </a:cxn>
                <a:cxn ang="0">
                  <a:pos x="9" y="131"/>
                </a:cxn>
                <a:cxn ang="0">
                  <a:pos x="9" y="131"/>
                </a:cxn>
                <a:cxn ang="0">
                  <a:pos x="25" y="99"/>
                </a:cxn>
                <a:cxn ang="0">
                  <a:pos x="44" y="67"/>
                </a:cxn>
                <a:cxn ang="0">
                  <a:pos x="64" y="37"/>
                </a:cxn>
                <a:cxn ang="0">
                  <a:pos x="85" y="7"/>
                </a:cxn>
                <a:cxn ang="0">
                  <a:pos x="85" y="7"/>
                </a:cxn>
                <a:cxn ang="0">
                  <a:pos x="86" y="5"/>
                </a:cxn>
                <a:cxn ang="0">
                  <a:pos x="86" y="3"/>
                </a:cxn>
                <a:cxn ang="0">
                  <a:pos x="85" y="2"/>
                </a:cxn>
                <a:cxn ang="0">
                  <a:pos x="82" y="1"/>
                </a:cxn>
                <a:cxn ang="0">
                  <a:pos x="81" y="0"/>
                </a:cxn>
                <a:cxn ang="0">
                  <a:pos x="79" y="0"/>
                </a:cxn>
                <a:cxn ang="0">
                  <a:pos x="77" y="1"/>
                </a:cxn>
                <a:cxn ang="0">
                  <a:pos x="76" y="2"/>
                </a:cxn>
                <a:cxn ang="0">
                  <a:pos x="76" y="2"/>
                </a:cxn>
              </a:cxnLst>
              <a:rect l="0" t="0" r="r" b="b"/>
              <a:pathLst>
                <a:path w="86" h="133">
                  <a:moveTo>
                    <a:pt x="76" y="2"/>
                  </a:moveTo>
                  <a:lnTo>
                    <a:pt x="76" y="2"/>
                  </a:lnTo>
                  <a:lnTo>
                    <a:pt x="55" y="32"/>
                  </a:lnTo>
                  <a:lnTo>
                    <a:pt x="36" y="63"/>
                  </a:lnTo>
                  <a:lnTo>
                    <a:pt x="17" y="94"/>
                  </a:lnTo>
                  <a:lnTo>
                    <a:pt x="1" y="127"/>
                  </a:lnTo>
                  <a:lnTo>
                    <a:pt x="1" y="127"/>
                  </a:lnTo>
                  <a:lnTo>
                    <a:pt x="0" y="129"/>
                  </a:lnTo>
                  <a:lnTo>
                    <a:pt x="0" y="130"/>
                  </a:lnTo>
                  <a:lnTo>
                    <a:pt x="1" y="132"/>
                  </a:lnTo>
                  <a:lnTo>
                    <a:pt x="3" y="133"/>
                  </a:lnTo>
                  <a:lnTo>
                    <a:pt x="4" y="133"/>
                  </a:lnTo>
                  <a:lnTo>
                    <a:pt x="6" y="133"/>
                  </a:lnTo>
                  <a:lnTo>
                    <a:pt x="7" y="133"/>
                  </a:lnTo>
                  <a:lnTo>
                    <a:pt x="9" y="131"/>
                  </a:lnTo>
                  <a:lnTo>
                    <a:pt x="9" y="131"/>
                  </a:lnTo>
                  <a:lnTo>
                    <a:pt x="25" y="99"/>
                  </a:lnTo>
                  <a:lnTo>
                    <a:pt x="44" y="67"/>
                  </a:lnTo>
                  <a:lnTo>
                    <a:pt x="64" y="37"/>
                  </a:lnTo>
                  <a:lnTo>
                    <a:pt x="85" y="7"/>
                  </a:lnTo>
                  <a:lnTo>
                    <a:pt x="85" y="7"/>
                  </a:lnTo>
                  <a:lnTo>
                    <a:pt x="86" y="5"/>
                  </a:lnTo>
                  <a:lnTo>
                    <a:pt x="86" y="3"/>
                  </a:lnTo>
                  <a:lnTo>
                    <a:pt x="85" y="2"/>
                  </a:lnTo>
                  <a:lnTo>
                    <a:pt x="82" y="1"/>
                  </a:lnTo>
                  <a:lnTo>
                    <a:pt x="81" y="0"/>
                  </a:lnTo>
                  <a:lnTo>
                    <a:pt x="79" y="0"/>
                  </a:lnTo>
                  <a:lnTo>
                    <a:pt x="77" y="1"/>
                  </a:lnTo>
                  <a:lnTo>
                    <a:pt x="76" y="2"/>
                  </a:lnTo>
                  <a:lnTo>
                    <a:pt x="7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81" name="Freeform 593"/>
            <p:cNvSpPr/>
            <p:nvPr/>
          </p:nvSpPr>
          <p:spPr bwMode="auto">
            <a:xfrm>
              <a:off x="6505576" y="4681538"/>
              <a:ext cx="47625" cy="69850"/>
            </a:xfrm>
            <a:custGeom>
              <a:avLst/>
              <a:gdLst/>
              <a:ahLst/>
              <a:cxnLst>
                <a:cxn ang="0">
                  <a:pos x="82" y="2"/>
                </a:cxn>
                <a:cxn ang="0">
                  <a:pos x="82" y="2"/>
                </a:cxn>
                <a:cxn ang="0">
                  <a:pos x="71" y="17"/>
                </a:cxn>
                <a:cxn ang="0">
                  <a:pos x="59" y="31"/>
                </a:cxn>
                <a:cxn ang="0">
                  <a:pos x="49" y="47"/>
                </a:cxn>
                <a:cxn ang="0">
                  <a:pos x="39" y="62"/>
                </a:cxn>
                <a:cxn ang="0">
                  <a:pos x="20" y="95"/>
                </a:cxn>
                <a:cxn ang="0">
                  <a:pos x="1" y="127"/>
                </a:cxn>
                <a:cxn ang="0">
                  <a:pos x="1" y="127"/>
                </a:cxn>
                <a:cxn ang="0">
                  <a:pos x="0" y="129"/>
                </a:cxn>
                <a:cxn ang="0">
                  <a:pos x="0" y="131"/>
                </a:cxn>
                <a:cxn ang="0">
                  <a:pos x="1" y="132"/>
                </a:cxn>
                <a:cxn ang="0">
                  <a:pos x="2" y="133"/>
                </a:cxn>
                <a:cxn ang="0">
                  <a:pos x="5" y="134"/>
                </a:cxn>
                <a:cxn ang="0">
                  <a:pos x="7" y="134"/>
                </a:cxn>
                <a:cxn ang="0">
                  <a:pos x="8" y="133"/>
                </a:cxn>
                <a:cxn ang="0">
                  <a:pos x="10" y="132"/>
                </a:cxn>
                <a:cxn ang="0">
                  <a:pos x="10" y="132"/>
                </a:cxn>
                <a:cxn ang="0">
                  <a:pos x="27" y="101"/>
                </a:cxn>
                <a:cxn ang="0">
                  <a:pos x="46" y="69"/>
                </a:cxn>
                <a:cxn ang="0">
                  <a:pos x="56" y="53"/>
                </a:cxn>
                <a:cxn ang="0">
                  <a:pos x="67" y="38"/>
                </a:cxn>
                <a:cxn ang="0">
                  <a:pos x="78" y="23"/>
                </a:cxn>
                <a:cxn ang="0">
                  <a:pos x="90" y="9"/>
                </a:cxn>
                <a:cxn ang="0">
                  <a:pos x="90" y="9"/>
                </a:cxn>
                <a:cxn ang="0">
                  <a:pos x="91" y="8"/>
                </a:cxn>
                <a:cxn ang="0">
                  <a:pos x="91" y="5"/>
                </a:cxn>
                <a:cxn ang="0">
                  <a:pos x="91" y="3"/>
                </a:cxn>
                <a:cxn ang="0">
                  <a:pos x="90" y="2"/>
                </a:cxn>
                <a:cxn ang="0">
                  <a:pos x="87" y="1"/>
                </a:cxn>
                <a:cxn ang="0">
                  <a:pos x="86" y="0"/>
                </a:cxn>
                <a:cxn ang="0">
                  <a:pos x="84" y="1"/>
                </a:cxn>
                <a:cxn ang="0">
                  <a:pos x="82" y="2"/>
                </a:cxn>
                <a:cxn ang="0">
                  <a:pos x="82" y="2"/>
                </a:cxn>
              </a:cxnLst>
              <a:rect l="0" t="0" r="r" b="b"/>
              <a:pathLst>
                <a:path w="91" h="134">
                  <a:moveTo>
                    <a:pt x="82" y="2"/>
                  </a:moveTo>
                  <a:lnTo>
                    <a:pt x="82" y="2"/>
                  </a:lnTo>
                  <a:lnTo>
                    <a:pt x="71" y="17"/>
                  </a:lnTo>
                  <a:lnTo>
                    <a:pt x="59" y="31"/>
                  </a:lnTo>
                  <a:lnTo>
                    <a:pt x="49" y="47"/>
                  </a:lnTo>
                  <a:lnTo>
                    <a:pt x="39" y="62"/>
                  </a:lnTo>
                  <a:lnTo>
                    <a:pt x="20" y="95"/>
                  </a:lnTo>
                  <a:lnTo>
                    <a:pt x="1" y="127"/>
                  </a:lnTo>
                  <a:lnTo>
                    <a:pt x="1" y="127"/>
                  </a:lnTo>
                  <a:lnTo>
                    <a:pt x="0" y="129"/>
                  </a:lnTo>
                  <a:lnTo>
                    <a:pt x="0" y="131"/>
                  </a:lnTo>
                  <a:lnTo>
                    <a:pt x="1" y="132"/>
                  </a:lnTo>
                  <a:lnTo>
                    <a:pt x="2" y="133"/>
                  </a:lnTo>
                  <a:lnTo>
                    <a:pt x="5" y="134"/>
                  </a:lnTo>
                  <a:lnTo>
                    <a:pt x="7" y="134"/>
                  </a:lnTo>
                  <a:lnTo>
                    <a:pt x="8" y="133"/>
                  </a:lnTo>
                  <a:lnTo>
                    <a:pt x="10" y="132"/>
                  </a:lnTo>
                  <a:lnTo>
                    <a:pt x="10" y="132"/>
                  </a:lnTo>
                  <a:lnTo>
                    <a:pt x="27" y="101"/>
                  </a:lnTo>
                  <a:lnTo>
                    <a:pt x="46" y="69"/>
                  </a:lnTo>
                  <a:lnTo>
                    <a:pt x="56" y="53"/>
                  </a:lnTo>
                  <a:lnTo>
                    <a:pt x="67" y="38"/>
                  </a:lnTo>
                  <a:lnTo>
                    <a:pt x="78" y="23"/>
                  </a:lnTo>
                  <a:lnTo>
                    <a:pt x="90" y="9"/>
                  </a:lnTo>
                  <a:lnTo>
                    <a:pt x="90" y="9"/>
                  </a:lnTo>
                  <a:lnTo>
                    <a:pt x="91" y="8"/>
                  </a:lnTo>
                  <a:lnTo>
                    <a:pt x="91" y="5"/>
                  </a:lnTo>
                  <a:lnTo>
                    <a:pt x="91" y="3"/>
                  </a:lnTo>
                  <a:lnTo>
                    <a:pt x="90" y="2"/>
                  </a:lnTo>
                  <a:lnTo>
                    <a:pt x="87" y="1"/>
                  </a:lnTo>
                  <a:lnTo>
                    <a:pt x="86" y="0"/>
                  </a:lnTo>
                  <a:lnTo>
                    <a:pt x="84" y="1"/>
                  </a:lnTo>
                  <a:lnTo>
                    <a:pt x="82" y="2"/>
                  </a:lnTo>
                  <a:lnTo>
                    <a:pt x="8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82" name="Freeform 594"/>
            <p:cNvSpPr/>
            <p:nvPr/>
          </p:nvSpPr>
          <p:spPr bwMode="auto">
            <a:xfrm>
              <a:off x="6532563" y="4587875"/>
              <a:ext cx="28575" cy="34925"/>
            </a:xfrm>
            <a:custGeom>
              <a:avLst/>
              <a:gdLst/>
              <a:ahLst/>
              <a:cxnLst>
                <a:cxn ang="0">
                  <a:pos x="43" y="2"/>
                </a:cxn>
                <a:cxn ang="0">
                  <a:pos x="43" y="2"/>
                </a:cxn>
                <a:cxn ang="0">
                  <a:pos x="38" y="9"/>
                </a:cxn>
                <a:cxn ang="0">
                  <a:pos x="31" y="17"/>
                </a:cxn>
                <a:cxn ang="0">
                  <a:pos x="19" y="30"/>
                </a:cxn>
                <a:cxn ang="0">
                  <a:pos x="13" y="36"/>
                </a:cxn>
                <a:cxn ang="0">
                  <a:pos x="7" y="44"/>
                </a:cxn>
                <a:cxn ang="0">
                  <a:pos x="3" y="52"/>
                </a:cxn>
                <a:cxn ang="0">
                  <a:pos x="0" y="60"/>
                </a:cxn>
                <a:cxn ang="0">
                  <a:pos x="0" y="60"/>
                </a:cxn>
                <a:cxn ang="0">
                  <a:pos x="0" y="62"/>
                </a:cxn>
                <a:cxn ang="0">
                  <a:pos x="0" y="64"/>
                </a:cxn>
                <a:cxn ang="0">
                  <a:pos x="1" y="65"/>
                </a:cxn>
                <a:cxn ang="0">
                  <a:pos x="3" y="66"/>
                </a:cxn>
                <a:cxn ang="0">
                  <a:pos x="5" y="66"/>
                </a:cxn>
                <a:cxn ang="0">
                  <a:pos x="6" y="65"/>
                </a:cxn>
                <a:cxn ang="0">
                  <a:pos x="9" y="64"/>
                </a:cxn>
                <a:cxn ang="0">
                  <a:pos x="10" y="63"/>
                </a:cxn>
                <a:cxn ang="0">
                  <a:pos x="10" y="63"/>
                </a:cxn>
                <a:cxn ang="0">
                  <a:pos x="12" y="55"/>
                </a:cxn>
                <a:cxn ang="0">
                  <a:pos x="16" y="47"/>
                </a:cxn>
                <a:cxn ang="0">
                  <a:pos x="22" y="41"/>
                </a:cxn>
                <a:cxn ang="0">
                  <a:pos x="27" y="33"/>
                </a:cxn>
                <a:cxn ang="0">
                  <a:pos x="41" y="21"/>
                </a:cxn>
                <a:cxn ang="0">
                  <a:pos x="46" y="14"/>
                </a:cxn>
                <a:cxn ang="0">
                  <a:pos x="51" y="7"/>
                </a:cxn>
                <a:cxn ang="0">
                  <a:pos x="51" y="7"/>
                </a:cxn>
                <a:cxn ang="0">
                  <a:pos x="52" y="5"/>
                </a:cxn>
                <a:cxn ang="0">
                  <a:pos x="52" y="3"/>
                </a:cxn>
                <a:cxn ang="0">
                  <a:pos x="51" y="2"/>
                </a:cxn>
                <a:cxn ang="0">
                  <a:pos x="50" y="1"/>
                </a:cxn>
                <a:cxn ang="0">
                  <a:pos x="48" y="0"/>
                </a:cxn>
                <a:cxn ang="0">
                  <a:pos x="46" y="0"/>
                </a:cxn>
                <a:cxn ang="0">
                  <a:pos x="45" y="1"/>
                </a:cxn>
                <a:cxn ang="0">
                  <a:pos x="43" y="2"/>
                </a:cxn>
                <a:cxn ang="0">
                  <a:pos x="43" y="2"/>
                </a:cxn>
              </a:cxnLst>
              <a:rect l="0" t="0" r="r" b="b"/>
              <a:pathLst>
                <a:path w="52" h="66">
                  <a:moveTo>
                    <a:pt x="43" y="2"/>
                  </a:moveTo>
                  <a:lnTo>
                    <a:pt x="43" y="2"/>
                  </a:lnTo>
                  <a:lnTo>
                    <a:pt x="38" y="9"/>
                  </a:lnTo>
                  <a:lnTo>
                    <a:pt x="31" y="17"/>
                  </a:lnTo>
                  <a:lnTo>
                    <a:pt x="19" y="30"/>
                  </a:lnTo>
                  <a:lnTo>
                    <a:pt x="13" y="36"/>
                  </a:lnTo>
                  <a:lnTo>
                    <a:pt x="7" y="44"/>
                  </a:lnTo>
                  <a:lnTo>
                    <a:pt x="3" y="52"/>
                  </a:lnTo>
                  <a:lnTo>
                    <a:pt x="0" y="60"/>
                  </a:lnTo>
                  <a:lnTo>
                    <a:pt x="0" y="60"/>
                  </a:lnTo>
                  <a:lnTo>
                    <a:pt x="0" y="62"/>
                  </a:lnTo>
                  <a:lnTo>
                    <a:pt x="0" y="64"/>
                  </a:lnTo>
                  <a:lnTo>
                    <a:pt x="1" y="65"/>
                  </a:lnTo>
                  <a:lnTo>
                    <a:pt x="3" y="66"/>
                  </a:lnTo>
                  <a:lnTo>
                    <a:pt x="5" y="66"/>
                  </a:lnTo>
                  <a:lnTo>
                    <a:pt x="6" y="65"/>
                  </a:lnTo>
                  <a:lnTo>
                    <a:pt x="9" y="64"/>
                  </a:lnTo>
                  <a:lnTo>
                    <a:pt x="10" y="63"/>
                  </a:lnTo>
                  <a:lnTo>
                    <a:pt x="10" y="63"/>
                  </a:lnTo>
                  <a:lnTo>
                    <a:pt x="12" y="55"/>
                  </a:lnTo>
                  <a:lnTo>
                    <a:pt x="16" y="47"/>
                  </a:lnTo>
                  <a:lnTo>
                    <a:pt x="22" y="41"/>
                  </a:lnTo>
                  <a:lnTo>
                    <a:pt x="27" y="33"/>
                  </a:lnTo>
                  <a:lnTo>
                    <a:pt x="41" y="21"/>
                  </a:lnTo>
                  <a:lnTo>
                    <a:pt x="46" y="14"/>
                  </a:lnTo>
                  <a:lnTo>
                    <a:pt x="51" y="7"/>
                  </a:lnTo>
                  <a:lnTo>
                    <a:pt x="51" y="7"/>
                  </a:lnTo>
                  <a:lnTo>
                    <a:pt x="52" y="5"/>
                  </a:lnTo>
                  <a:lnTo>
                    <a:pt x="52" y="3"/>
                  </a:lnTo>
                  <a:lnTo>
                    <a:pt x="51" y="2"/>
                  </a:lnTo>
                  <a:lnTo>
                    <a:pt x="50" y="1"/>
                  </a:lnTo>
                  <a:lnTo>
                    <a:pt x="48" y="0"/>
                  </a:lnTo>
                  <a:lnTo>
                    <a:pt x="46" y="0"/>
                  </a:lnTo>
                  <a:lnTo>
                    <a:pt x="45" y="1"/>
                  </a:lnTo>
                  <a:lnTo>
                    <a:pt x="43" y="2"/>
                  </a:lnTo>
                  <a:lnTo>
                    <a:pt x="4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83" name="Freeform 595"/>
            <p:cNvSpPr/>
            <p:nvPr/>
          </p:nvSpPr>
          <p:spPr bwMode="auto">
            <a:xfrm>
              <a:off x="6553201" y="4595813"/>
              <a:ext cx="34925" cy="52388"/>
            </a:xfrm>
            <a:custGeom>
              <a:avLst/>
              <a:gdLst/>
              <a:ahLst/>
              <a:cxnLst>
                <a:cxn ang="0">
                  <a:pos x="60" y="1"/>
                </a:cxn>
                <a:cxn ang="0">
                  <a:pos x="60" y="1"/>
                </a:cxn>
                <a:cxn ang="0">
                  <a:pos x="54" y="4"/>
                </a:cxn>
                <a:cxn ang="0">
                  <a:pos x="50" y="8"/>
                </a:cxn>
                <a:cxn ang="0">
                  <a:pos x="46" y="12"/>
                </a:cxn>
                <a:cxn ang="0">
                  <a:pos x="43" y="16"/>
                </a:cxn>
                <a:cxn ang="0">
                  <a:pos x="38" y="27"/>
                </a:cxn>
                <a:cxn ang="0">
                  <a:pos x="34" y="38"/>
                </a:cxn>
                <a:cxn ang="0">
                  <a:pos x="34" y="38"/>
                </a:cxn>
                <a:cxn ang="0">
                  <a:pos x="30" y="47"/>
                </a:cxn>
                <a:cxn ang="0">
                  <a:pos x="26" y="56"/>
                </a:cxn>
                <a:cxn ang="0">
                  <a:pos x="21" y="63"/>
                </a:cxn>
                <a:cxn ang="0">
                  <a:pos x="15" y="71"/>
                </a:cxn>
                <a:cxn ang="0">
                  <a:pos x="15" y="71"/>
                </a:cxn>
                <a:cxn ang="0">
                  <a:pos x="7" y="81"/>
                </a:cxn>
                <a:cxn ang="0">
                  <a:pos x="3" y="88"/>
                </a:cxn>
                <a:cxn ang="0">
                  <a:pos x="0" y="94"/>
                </a:cxn>
                <a:cxn ang="0">
                  <a:pos x="0" y="94"/>
                </a:cxn>
                <a:cxn ang="0">
                  <a:pos x="0" y="96"/>
                </a:cxn>
                <a:cxn ang="0">
                  <a:pos x="0" y="98"/>
                </a:cxn>
                <a:cxn ang="0">
                  <a:pos x="2" y="99"/>
                </a:cxn>
                <a:cxn ang="0">
                  <a:pos x="3" y="99"/>
                </a:cxn>
                <a:cxn ang="0">
                  <a:pos x="7" y="99"/>
                </a:cxn>
                <a:cxn ang="0">
                  <a:pos x="8" y="98"/>
                </a:cxn>
                <a:cxn ang="0">
                  <a:pos x="9" y="97"/>
                </a:cxn>
                <a:cxn ang="0">
                  <a:pos x="9" y="97"/>
                </a:cxn>
                <a:cxn ang="0">
                  <a:pos x="12" y="92"/>
                </a:cxn>
                <a:cxn ang="0">
                  <a:pos x="15" y="87"/>
                </a:cxn>
                <a:cxn ang="0">
                  <a:pos x="24" y="77"/>
                </a:cxn>
                <a:cxn ang="0">
                  <a:pos x="33" y="68"/>
                </a:cxn>
                <a:cxn ang="0">
                  <a:pos x="36" y="64"/>
                </a:cxn>
                <a:cxn ang="0">
                  <a:pos x="38" y="59"/>
                </a:cxn>
                <a:cxn ang="0">
                  <a:pos x="38" y="59"/>
                </a:cxn>
                <a:cxn ang="0">
                  <a:pos x="41" y="44"/>
                </a:cxn>
                <a:cxn ang="0">
                  <a:pos x="46" y="31"/>
                </a:cxn>
                <a:cxn ang="0">
                  <a:pos x="49" y="24"/>
                </a:cxn>
                <a:cxn ang="0">
                  <a:pos x="53" y="18"/>
                </a:cxn>
                <a:cxn ang="0">
                  <a:pos x="58" y="13"/>
                </a:cxn>
                <a:cxn ang="0">
                  <a:pos x="64" y="9"/>
                </a:cxn>
                <a:cxn ang="0">
                  <a:pos x="64" y="9"/>
                </a:cxn>
                <a:cxn ang="0">
                  <a:pos x="66" y="8"/>
                </a:cxn>
                <a:cxn ang="0">
                  <a:pos x="66" y="6"/>
                </a:cxn>
                <a:cxn ang="0">
                  <a:pos x="66" y="4"/>
                </a:cxn>
                <a:cxn ang="0">
                  <a:pos x="66" y="3"/>
                </a:cxn>
                <a:cxn ang="0">
                  <a:pos x="65" y="2"/>
                </a:cxn>
                <a:cxn ang="0">
                  <a:pos x="63" y="1"/>
                </a:cxn>
                <a:cxn ang="0">
                  <a:pos x="61" y="0"/>
                </a:cxn>
                <a:cxn ang="0">
                  <a:pos x="60" y="1"/>
                </a:cxn>
                <a:cxn ang="0">
                  <a:pos x="60" y="1"/>
                </a:cxn>
              </a:cxnLst>
              <a:rect l="0" t="0" r="r" b="b"/>
              <a:pathLst>
                <a:path w="66" h="99">
                  <a:moveTo>
                    <a:pt x="60" y="1"/>
                  </a:moveTo>
                  <a:lnTo>
                    <a:pt x="60" y="1"/>
                  </a:lnTo>
                  <a:lnTo>
                    <a:pt x="54" y="4"/>
                  </a:lnTo>
                  <a:lnTo>
                    <a:pt x="50" y="8"/>
                  </a:lnTo>
                  <a:lnTo>
                    <a:pt x="46" y="12"/>
                  </a:lnTo>
                  <a:lnTo>
                    <a:pt x="43" y="16"/>
                  </a:lnTo>
                  <a:lnTo>
                    <a:pt x="38" y="27"/>
                  </a:lnTo>
                  <a:lnTo>
                    <a:pt x="34" y="38"/>
                  </a:lnTo>
                  <a:lnTo>
                    <a:pt x="34" y="38"/>
                  </a:lnTo>
                  <a:lnTo>
                    <a:pt x="30" y="47"/>
                  </a:lnTo>
                  <a:lnTo>
                    <a:pt x="26" y="56"/>
                  </a:lnTo>
                  <a:lnTo>
                    <a:pt x="21" y="63"/>
                  </a:lnTo>
                  <a:lnTo>
                    <a:pt x="15" y="71"/>
                  </a:lnTo>
                  <a:lnTo>
                    <a:pt x="15" y="71"/>
                  </a:lnTo>
                  <a:lnTo>
                    <a:pt x="7" y="81"/>
                  </a:lnTo>
                  <a:lnTo>
                    <a:pt x="3" y="88"/>
                  </a:lnTo>
                  <a:lnTo>
                    <a:pt x="0" y="94"/>
                  </a:lnTo>
                  <a:lnTo>
                    <a:pt x="0" y="94"/>
                  </a:lnTo>
                  <a:lnTo>
                    <a:pt x="0" y="96"/>
                  </a:lnTo>
                  <a:lnTo>
                    <a:pt x="0" y="98"/>
                  </a:lnTo>
                  <a:lnTo>
                    <a:pt x="2" y="99"/>
                  </a:lnTo>
                  <a:lnTo>
                    <a:pt x="3" y="99"/>
                  </a:lnTo>
                  <a:lnTo>
                    <a:pt x="7" y="99"/>
                  </a:lnTo>
                  <a:lnTo>
                    <a:pt x="8" y="98"/>
                  </a:lnTo>
                  <a:lnTo>
                    <a:pt x="9" y="97"/>
                  </a:lnTo>
                  <a:lnTo>
                    <a:pt x="9" y="97"/>
                  </a:lnTo>
                  <a:lnTo>
                    <a:pt x="12" y="92"/>
                  </a:lnTo>
                  <a:lnTo>
                    <a:pt x="15" y="87"/>
                  </a:lnTo>
                  <a:lnTo>
                    <a:pt x="24" y="77"/>
                  </a:lnTo>
                  <a:lnTo>
                    <a:pt x="33" y="68"/>
                  </a:lnTo>
                  <a:lnTo>
                    <a:pt x="36" y="64"/>
                  </a:lnTo>
                  <a:lnTo>
                    <a:pt x="38" y="59"/>
                  </a:lnTo>
                  <a:lnTo>
                    <a:pt x="38" y="59"/>
                  </a:lnTo>
                  <a:lnTo>
                    <a:pt x="41" y="44"/>
                  </a:lnTo>
                  <a:lnTo>
                    <a:pt x="46" y="31"/>
                  </a:lnTo>
                  <a:lnTo>
                    <a:pt x="49" y="24"/>
                  </a:lnTo>
                  <a:lnTo>
                    <a:pt x="53" y="18"/>
                  </a:lnTo>
                  <a:lnTo>
                    <a:pt x="58" y="13"/>
                  </a:lnTo>
                  <a:lnTo>
                    <a:pt x="64" y="9"/>
                  </a:lnTo>
                  <a:lnTo>
                    <a:pt x="64" y="9"/>
                  </a:lnTo>
                  <a:lnTo>
                    <a:pt x="66" y="8"/>
                  </a:lnTo>
                  <a:lnTo>
                    <a:pt x="66" y="6"/>
                  </a:lnTo>
                  <a:lnTo>
                    <a:pt x="66" y="4"/>
                  </a:lnTo>
                  <a:lnTo>
                    <a:pt x="66" y="3"/>
                  </a:lnTo>
                  <a:lnTo>
                    <a:pt x="65" y="2"/>
                  </a:lnTo>
                  <a:lnTo>
                    <a:pt x="63" y="1"/>
                  </a:lnTo>
                  <a:lnTo>
                    <a:pt x="61" y="0"/>
                  </a:lnTo>
                  <a:lnTo>
                    <a:pt x="60" y="1"/>
                  </a:lnTo>
                  <a:lnTo>
                    <a:pt x="6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84" name="Freeform 596"/>
            <p:cNvSpPr/>
            <p:nvPr/>
          </p:nvSpPr>
          <p:spPr bwMode="auto">
            <a:xfrm>
              <a:off x="6548438" y="4591050"/>
              <a:ext cx="85725" cy="146050"/>
            </a:xfrm>
            <a:custGeom>
              <a:avLst/>
              <a:gdLst/>
              <a:ahLst/>
              <a:cxnLst>
                <a:cxn ang="0">
                  <a:pos x="153" y="3"/>
                </a:cxn>
                <a:cxn ang="0">
                  <a:pos x="147" y="10"/>
                </a:cxn>
                <a:cxn ang="0">
                  <a:pos x="141" y="17"/>
                </a:cxn>
                <a:cxn ang="0">
                  <a:pos x="137" y="25"/>
                </a:cxn>
                <a:cxn ang="0">
                  <a:pos x="119" y="49"/>
                </a:cxn>
                <a:cxn ang="0">
                  <a:pos x="106" y="69"/>
                </a:cxn>
                <a:cxn ang="0">
                  <a:pos x="69" y="129"/>
                </a:cxn>
                <a:cxn ang="0">
                  <a:pos x="57" y="148"/>
                </a:cxn>
                <a:cxn ang="0">
                  <a:pos x="28" y="209"/>
                </a:cxn>
                <a:cxn ang="0">
                  <a:pos x="20" y="224"/>
                </a:cxn>
                <a:cxn ang="0">
                  <a:pos x="7" y="246"/>
                </a:cxn>
                <a:cxn ang="0">
                  <a:pos x="1" y="261"/>
                </a:cxn>
                <a:cxn ang="0">
                  <a:pos x="0" y="271"/>
                </a:cxn>
                <a:cxn ang="0">
                  <a:pos x="1" y="274"/>
                </a:cxn>
                <a:cxn ang="0">
                  <a:pos x="4" y="275"/>
                </a:cxn>
                <a:cxn ang="0">
                  <a:pos x="10" y="273"/>
                </a:cxn>
                <a:cxn ang="0">
                  <a:pos x="10" y="271"/>
                </a:cxn>
                <a:cxn ang="0">
                  <a:pos x="13" y="258"/>
                </a:cxn>
                <a:cxn ang="0">
                  <a:pos x="22" y="237"/>
                </a:cxn>
                <a:cxn ang="0">
                  <a:pos x="29" y="226"/>
                </a:cxn>
                <a:cxn ang="0">
                  <a:pos x="39" y="210"/>
                </a:cxn>
                <a:cxn ang="0">
                  <a:pos x="46" y="191"/>
                </a:cxn>
                <a:cxn ang="0">
                  <a:pos x="64" y="156"/>
                </a:cxn>
                <a:cxn ang="0">
                  <a:pos x="85" y="121"/>
                </a:cxn>
                <a:cxn ang="0">
                  <a:pos x="108" y="83"/>
                </a:cxn>
                <a:cxn ang="0">
                  <a:pos x="133" y="47"/>
                </a:cxn>
                <a:cxn ang="0">
                  <a:pos x="142" y="34"/>
                </a:cxn>
                <a:cxn ang="0">
                  <a:pos x="149" y="21"/>
                </a:cxn>
                <a:cxn ang="0">
                  <a:pos x="153" y="17"/>
                </a:cxn>
                <a:cxn ang="0">
                  <a:pos x="159" y="10"/>
                </a:cxn>
                <a:cxn ang="0">
                  <a:pos x="162" y="5"/>
                </a:cxn>
                <a:cxn ang="0">
                  <a:pos x="162" y="2"/>
                </a:cxn>
                <a:cxn ang="0">
                  <a:pos x="159" y="0"/>
                </a:cxn>
                <a:cxn ang="0">
                  <a:pos x="154" y="1"/>
                </a:cxn>
                <a:cxn ang="0">
                  <a:pos x="153" y="3"/>
                </a:cxn>
              </a:cxnLst>
              <a:rect l="0" t="0" r="r" b="b"/>
              <a:pathLst>
                <a:path w="162" h="275">
                  <a:moveTo>
                    <a:pt x="153" y="3"/>
                  </a:moveTo>
                  <a:lnTo>
                    <a:pt x="153" y="3"/>
                  </a:lnTo>
                  <a:lnTo>
                    <a:pt x="150" y="6"/>
                  </a:lnTo>
                  <a:lnTo>
                    <a:pt x="147" y="10"/>
                  </a:lnTo>
                  <a:lnTo>
                    <a:pt x="144" y="13"/>
                  </a:lnTo>
                  <a:lnTo>
                    <a:pt x="141" y="17"/>
                  </a:lnTo>
                  <a:lnTo>
                    <a:pt x="141" y="17"/>
                  </a:lnTo>
                  <a:lnTo>
                    <a:pt x="137" y="25"/>
                  </a:lnTo>
                  <a:lnTo>
                    <a:pt x="131" y="33"/>
                  </a:lnTo>
                  <a:lnTo>
                    <a:pt x="119" y="49"/>
                  </a:lnTo>
                  <a:lnTo>
                    <a:pt x="119" y="49"/>
                  </a:lnTo>
                  <a:lnTo>
                    <a:pt x="106" y="69"/>
                  </a:lnTo>
                  <a:lnTo>
                    <a:pt x="93" y="88"/>
                  </a:lnTo>
                  <a:lnTo>
                    <a:pt x="69" y="129"/>
                  </a:lnTo>
                  <a:lnTo>
                    <a:pt x="69" y="129"/>
                  </a:lnTo>
                  <a:lnTo>
                    <a:pt x="57" y="148"/>
                  </a:lnTo>
                  <a:lnTo>
                    <a:pt x="47" y="168"/>
                  </a:lnTo>
                  <a:lnTo>
                    <a:pt x="28" y="209"/>
                  </a:lnTo>
                  <a:lnTo>
                    <a:pt x="28" y="209"/>
                  </a:lnTo>
                  <a:lnTo>
                    <a:pt x="20" y="224"/>
                  </a:lnTo>
                  <a:lnTo>
                    <a:pt x="12" y="239"/>
                  </a:lnTo>
                  <a:lnTo>
                    <a:pt x="7" y="246"/>
                  </a:lnTo>
                  <a:lnTo>
                    <a:pt x="4" y="254"/>
                  </a:lnTo>
                  <a:lnTo>
                    <a:pt x="1" y="261"/>
                  </a:lnTo>
                  <a:lnTo>
                    <a:pt x="0" y="271"/>
                  </a:lnTo>
                  <a:lnTo>
                    <a:pt x="0" y="271"/>
                  </a:lnTo>
                  <a:lnTo>
                    <a:pt x="0" y="273"/>
                  </a:lnTo>
                  <a:lnTo>
                    <a:pt x="1" y="274"/>
                  </a:lnTo>
                  <a:lnTo>
                    <a:pt x="3" y="275"/>
                  </a:lnTo>
                  <a:lnTo>
                    <a:pt x="4" y="275"/>
                  </a:lnTo>
                  <a:lnTo>
                    <a:pt x="7" y="274"/>
                  </a:lnTo>
                  <a:lnTo>
                    <a:pt x="10" y="273"/>
                  </a:lnTo>
                  <a:lnTo>
                    <a:pt x="10" y="271"/>
                  </a:lnTo>
                  <a:lnTo>
                    <a:pt x="10" y="271"/>
                  </a:lnTo>
                  <a:lnTo>
                    <a:pt x="11" y="265"/>
                  </a:lnTo>
                  <a:lnTo>
                    <a:pt x="13" y="258"/>
                  </a:lnTo>
                  <a:lnTo>
                    <a:pt x="17" y="247"/>
                  </a:lnTo>
                  <a:lnTo>
                    <a:pt x="22" y="237"/>
                  </a:lnTo>
                  <a:lnTo>
                    <a:pt x="29" y="226"/>
                  </a:lnTo>
                  <a:lnTo>
                    <a:pt x="29" y="226"/>
                  </a:lnTo>
                  <a:lnTo>
                    <a:pt x="34" y="218"/>
                  </a:lnTo>
                  <a:lnTo>
                    <a:pt x="39" y="210"/>
                  </a:lnTo>
                  <a:lnTo>
                    <a:pt x="46" y="191"/>
                  </a:lnTo>
                  <a:lnTo>
                    <a:pt x="46" y="191"/>
                  </a:lnTo>
                  <a:lnTo>
                    <a:pt x="55" y="173"/>
                  </a:lnTo>
                  <a:lnTo>
                    <a:pt x="64" y="156"/>
                  </a:lnTo>
                  <a:lnTo>
                    <a:pt x="75" y="138"/>
                  </a:lnTo>
                  <a:lnTo>
                    <a:pt x="85" y="121"/>
                  </a:lnTo>
                  <a:lnTo>
                    <a:pt x="85" y="121"/>
                  </a:lnTo>
                  <a:lnTo>
                    <a:pt x="108" y="83"/>
                  </a:lnTo>
                  <a:lnTo>
                    <a:pt x="120" y="65"/>
                  </a:lnTo>
                  <a:lnTo>
                    <a:pt x="133" y="47"/>
                  </a:lnTo>
                  <a:lnTo>
                    <a:pt x="133" y="47"/>
                  </a:lnTo>
                  <a:lnTo>
                    <a:pt x="142" y="34"/>
                  </a:lnTo>
                  <a:lnTo>
                    <a:pt x="146" y="28"/>
                  </a:lnTo>
                  <a:lnTo>
                    <a:pt x="149" y="21"/>
                  </a:lnTo>
                  <a:lnTo>
                    <a:pt x="149" y="21"/>
                  </a:lnTo>
                  <a:lnTo>
                    <a:pt x="153" y="17"/>
                  </a:lnTo>
                  <a:lnTo>
                    <a:pt x="156" y="14"/>
                  </a:lnTo>
                  <a:lnTo>
                    <a:pt x="159" y="10"/>
                  </a:lnTo>
                  <a:lnTo>
                    <a:pt x="162" y="5"/>
                  </a:lnTo>
                  <a:lnTo>
                    <a:pt x="162" y="5"/>
                  </a:lnTo>
                  <a:lnTo>
                    <a:pt x="162" y="3"/>
                  </a:lnTo>
                  <a:lnTo>
                    <a:pt x="162" y="2"/>
                  </a:lnTo>
                  <a:lnTo>
                    <a:pt x="161" y="1"/>
                  </a:lnTo>
                  <a:lnTo>
                    <a:pt x="159" y="0"/>
                  </a:lnTo>
                  <a:lnTo>
                    <a:pt x="156" y="0"/>
                  </a:lnTo>
                  <a:lnTo>
                    <a:pt x="154" y="1"/>
                  </a:lnTo>
                  <a:lnTo>
                    <a:pt x="153" y="3"/>
                  </a:lnTo>
                  <a:lnTo>
                    <a:pt x="153"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85" name="Freeform 597"/>
            <p:cNvSpPr/>
            <p:nvPr/>
          </p:nvSpPr>
          <p:spPr bwMode="auto">
            <a:xfrm>
              <a:off x="6573838" y="4587875"/>
              <a:ext cx="95250" cy="158750"/>
            </a:xfrm>
            <a:custGeom>
              <a:avLst/>
              <a:gdLst/>
              <a:ahLst/>
              <a:cxnLst>
                <a:cxn ang="0">
                  <a:pos x="171" y="3"/>
                </a:cxn>
                <a:cxn ang="0">
                  <a:pos x="171" y="3"/>
                </a:cxn>
                <a:cxn ang="0">
                  <a:pos x="168" y="13"/>
                </a:cxn>
                <a:cxn ang="0">
                  <a:pos x="164" y="22"/>
                </a:cxn>
                <a:cxn ang="0">
                  <a:pos x="152" y="38"/>
                </a:cxn>
                <a:cxn ang="0">
                  <a:pos x="141" y="56"/>
                </a:cxn>
                <a:cxn ang="0">
                  <a:pos x="130" y="73"/>
                </a:cxn>
                <a:cxn ang="0">
                  <a:pos x="130" y="73"/>
                </a:cxn>
                <a:cxn ang="0">
                  <a:pos x="111" y="111"/>
                </a:cxn>
                <a:cxn ang="0">
                  <a:pos x="91" y="149"/>
                </a:cxn>
                <a:cxn ang="0">
                  <a:pos x="91" y="149"/>
                </a:cxn>
                <a:cxn ang="0">
                  <a:pos x="81" y="167"/>
                </a:cxn>
                <a:cxn ang="0">
                  <a:pos x="69" y="185"/>
                </a:cxn>
                <a:cxn ang="0">
                  <a:pos x="47" y="219"/>
                </a:cxn>
                <a:cxn ang="0">
                  <a:pos x="47" y="219"/>
                </a:cxn>
                <a:cxn ang="0">
                  <a:pos x="35" y="234"/>
                </a:cxn>
                <a:cxn ang="0">
                  <a:pos x="30" y="242"/>
                </a:cxn>
                <a:cxn ang="0">
                  <a:pos x="25" y="250"/>
                </a:cxn>
                <a:cxn ang="0">
                  <a:pos x="25" y="250"/>
                </a:cxn>
                <a:cxn ang="0">
                  <a:pos x="12" y="271"/>
                </a:cxn>
                <a:cxn ang="0">
                  <a:pos x="1" y="292"/>
                </a:cxn>
                <a:cxn ang="0">
                  <a:pos x="1" y="292"/>
                </a:cxn>
                <a:cxn ang="0">
                  <a:pos x="0" y="294"/>
                </a:cxn>
                <a:cxn ang="0">
                  <a:pos x="0" y="297"/>
                </a:cxn>
                <a:cxn ang="0">
                  <a:pos x="1" y="298"/>
                </a:cxn>
                <a:cxn ang="0">
                  <a:pos x="2" y="299"/>
                </a:cxn>
                <a:cxn ang="0">
                  <a:pos x="4" y="300"/>
                </a:cxn>
                <a:cxn ang="0">
                  <a:pos x="6" y="300"/>
                </a:cxn>
                <a:cxn ang="0">
                  <a:pos x="7" y="299"/>
                </a:cxn>
                <a:cxn ang="0">
                  <a:pos x="8" y="298"/>
                </a:cxn>
                <a:cxn ang="0">
                  <a:pos x="8" y="298"/>
                </a:cxn>
                <a:cxn ang="0">
                  <a:pos x="53" y="225"/>
                </a:cxn>
                <a:cxn ang="0">
                  <a:pos x="76" y="190"/>
                </a:cxn>
                <a:cxn ang="0">
                  <a:pos x="99" y="155"/>
                </a:cxn>
                <a:cxn ang="0">
                  <a:pos x="99" y="155"/>
                </a:cxn>
                <a:cxn ang="0">
                  <a:pos x="106" y="144"/>
                </a:cxn>
                <a:cxn ang="0">
                  <a:pos x="112" y="135"/>
                </a:cxn>
                <a:cxn ang="0">
                  <a:pos x="122" y="113"/>
                </a:cxn>
                <a:cxn ang="0">
                  <a:pos x="133" y="91"/>
                </a:cxn>
                <a:cxn ang="0">
                  <a:pos x="143" y="70"/>
                </a:cxn>
                <a:cxn ang="0">
                  <a:pos x="143" y="70"/>
                </a:cxn>
                <a:cxn ang="0">
                  <a:pos x="152" y="54"/>
                </a:cxn>
                <a:cxn ang="0">
                  <a:pos x="164" y="38"/>
                </a:cxn>
                <a:cxn ang="0">
                  <a:pos x="173" y="23"/>
                </a:cxn>
                <a:cxn ang="0">
                  <a:pos x="177" y="15"/>
                </a:cxn>
                <a:cxn ang="0">
                  <a:pos x="180" y="6"/>
                </a:cxn>
                <a:cxn ang="0">
                  <a:pos x="180" y="6"/>
                </a:cxn>
                <a:cxn ang="0">
                  <a:pos x="180" y="4"/>
                </a:cxn>
                <a:cxn ang="0">
                  <a:pos x="180" y="2"/>
                </a:cxn>
                <a:cxn ang="0">
                  <a:pos x="179" y="1"/>
                </a:cxn>
                <a:cxn ang="0">
                  <a:pos x="177" y="0"/>
                </a:cxn>
                <a:cxn ang="0">
                  <a:pos x="175" y="0"/>
                </a:cxn>
                <a:cxn ang="0">
                  <a:pos x="174" y="0"/>
                </a:cxn>
                <a:cxn ang="0">
                  <a:pos x="172" y="1"/>
                </a:cxn>
                <a:cxn ang="0">
                  <a:pos x="171" y="3"/>
                </a:cxn>
                <a:cxn ang="0">
                  <a:pos x="171" y="3"/>
                </a:cxn>
              </a:cxnLst>
              <a:rect l="0" t="0" r="r" b="b"/>
              <a:pathLst>
                <a:path w="180" h="300">
                  <a:moveTo>
                    <a:pt x="171" y="3"/>
                  </a:moveTo>
                  <a:lnTo>
                    <a:pt x="171" y="3"/>
                  </a:lnTo>
                  <a:lnTo>
                    <a:pt x="168" y="13"/>
                  </a:lnTo>
                  <a:lnTo>
                    <a:pt x="164" y="22"/>
                  </a:lnTo>
                  <a:lnTo>
                    <a:pt x="152" y="38"/>
                  </a:lnTo>
                  <a:lnTo>
                    <a:pt x="141" y="56"/>
                  </a:lnTo>
                  <a:lnTo>
                    <a:pt x="130" y="73"/>
                  </a:lnTo>
                  <a:lnTo>
                    <a:pt x="130" y="73"/>
                  </a:lnTo>
                  <a:lnTo>
                    <a:pt x="111" y="111"/>
                  </a:lnTo>
                  <a:lnTo>
                    <a:pt x="91" y="149"/>
                  </a:lnTo>
                  <a:lnTo>
                    <a:pt x="91" y="149"/>
                  </a:lnTo>
                  <a:lnTo>
                    <a:pt x="81" y="167"/>
                  </a:lnTo>
                  <a:lnTo>
                    <a:pt x="69" y="185"/>
                  </a:lnTo>
                  <a:lnTo>
                    <a:pt x="47" y="219"/>
                  </a:lnTo>
                  <a:lnTo>
                    <a:pt x="47" y="219"/>
                  </a:lnTo>
                  <a:lnTo>
                    <a:pt x="35" y="234"/>
                  </a:lnTo>
                  <a:lnTo>
                    <a:pt x="30" y="242"/>
                  </a:lnTo>
                  <a:lnTo>
                    <a:pt x="25" y="250"/>
                  </a:lnTo>
                  <a:lnTo>
                    <a:pt x="25" y="250"/>
                  </a:lnTo>
                  <a:lnTo>
                    <a:pt x="12" y="271"/>
                  </a:lnTo>
                  <a:lnTo>
                    <a:pt x="1" y="292"/>
                  </a:lnTo>
                  <a:lnTo>
                    <a:pt x="1" y="292"/>
                  </a:lnTo>
                  <a:lnTo>
                    <a:pt x="0" y="294"/>
                  </a:lnTo>
                  <a:lnTo>
                    <a:pt x="0" y="297"/>
                  </a:lnTo>
                  <a:lnTo>
                    <a:pt x="1" y="298"/>
                  </a:lnTo>
                  <a:lnTo>
                    <a:pt x="2" y="299"/>
                  </a:lnTo>
                  <a:lnTo>
                    <a:pt x="4" y="300"/>
                  </a:lnTo>
                  <a:lnTo>
                    <a:pt x="6" y="300"/>
                  </a:lnTo>
                  <a:lnTo>
                    <a:pt x="7" y="299"/>
                  </a:lnTo>
                  <a:lnTo>
                    <a:pt x="8" y="298"/>
                  </a:lnTo>
                  <a:lnTo>
                    <a:pt x="8" y="298"/>
                  </a:lnTo>
                  <a:lnTo>
                    <a:pt x="53" y="225"/>
                  </a:lnTo>
                  <a:lnTo>
                    <a:pt x="76" y="190"/>
                  </a:lnTo>
                  <a:lnTo>
                    <a:pt x="99" y="155"/>
                  </a:lnTo>
                  <a:lnTo>
                    <a:pt x="99" y="155"/>
                  </a:lnTo>
                  <a:lnTo>
                    <a:pt x="106" y="144"/>
                  </a:lnTo>
                  <a:lnTo>
                    <a:pt x="112" y="135"/>
                  </a:lnTo>
                  <a:lnTo>
                    <a:pt x="122" y="113"/>
                  </a:lnTo>
                  <a:lnTo>
                    <a:pt x="133" y="91"/>
                  </a:lnTo>
                  <a:lnTo>
                    <a:pt x="143" y="70"/>
                  </a:lnTo>
                  <a:lnTo>
                    <a:pt x="143" y="70"/>
                  </a:lnTo>
                  <a:lnTo>
                    <a:pt x="152" y="54"/>
                  </a:lnTo>
                  <a:lnTo>
                    <a:pt x="164" y="38"/>
                  </a:lnTo>
                  <a:lnTo>
                    <a:pt x="173" y="23"/>
                  </a:lnTo>
                  <a:lnTo>
                    <a:pt x="177" y="15"/>
                  </a:lnTo>
                  <a:lnTo>
                    <a:pt x="180" y="6"/>
                  </a:lnTo>
                  <a:lnTo>
                    <a:pt x="180" y="6"/>
                  </a:lnTo>
                  <a:lnTo>
                    <a:pt x="180" y="4"/>
                  </a:lnTo>
                  <a:lnTo>
                    <a:pt x="180" y="2"/>
                  </a:lnTo>
                  <a:lnTo>
                    <a:pt x="179" y="1"/>
                  </a:lnTo>
                  <a:lnTo>
                    <a:pt x="177" y="0"/>
                  </a:lnTo>
                  <a:lnTo>
                    <a:pt x="175" y="0"/>
                  </a:lnTo>
                  <a:lnTo>
                    <a:pt x="174" y="0"/>
                  </a:lnTo>
                  <a:lnTo>
                    <a:pt x="172" y="1"/>
                  </a:lnTo>
                  <a:lnTo>
                    <a:pt x="171" y="3"/>
                  </a:lnTo>
                  <a:lnTo>
                    <a:pt x="171"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86" name="Freeform 598"/>
            <p:cNvSpPr/>
            <p:nvPr/>
          </p:nvSpPr>
          <p:spPr bwMode="auto">
            <a:xfrm>
              <a:off x="6618288" y="4578350"/>
              <a:ext cx="93663" cy="158750"/>
            </a:xfrm>
            <a:custGeom>
              <a:avLst/>
              <a:gdLst/>
              <a:ahLst/>
              <a:cxnLst>
                <a:cxn ang="0">
                  <a:pos x="167" y="4"/>
                </a:cxn>
                <a:cxn ang="0">
                  <a:pos x="156" y="20"/>
                </a:cxn>
                <a:cxn ang="0">
                  <a:pos x="143" y="36"/>
                </a:cxn>
                <a:cxn ang="0">
                  <a:pos x="138" y="43"/>
                </a:cxn>
                <a:cxn ang="0">
                  <a:pos x="125" y="65"/>
                </a:cxn>
                <a:cxn ang="0">
                  <a:pos x="105" y="102"/>
                </a:cxn>
                <a:cxn ang="0">
                  <a:pos x="86" y="141"/>
                </a:cxn>
                <a:cxn ang="0">
                  <a:pos x="69" y="179"/>
                </a:cxn>
                <a:cxn ang="0">
                  <a:pos x="50" y="215"/>
                </a:cxn>
                <a:cxn ang="0">
                  <a:pos x="39" y="232"/>
                </a:cxn>
                <a:cxn ang="0">
                  <a:pos x="28" y="249"/>
                </a:cxn>
                <a:cxn ang="0">
                  <a:pos x="15" y="271"/>
                </a:cxn>
                <a:cxn ang="0">
                  <a:pos x="1" y="293"/>
                </a:cxn>
                <a:cxn ang="0">
                  <a:pos x="0" y="294"/>
                </a:cxn>
                <a:cxn ang="0">
                  <a:pos x="0" y="298"/>
                </a:cxn>
                <a:cxn ang="0">
                  <a:pos x="3" y="300"/>
                </a:cxn>
                <a:cxn ang="0">
                  <a:pos x="6" y="300"/>
                </a:cxn>
                <a:cxn ang="0">
                  <a:pos x="7" y="299"/>
                </a:cxn>
                <a:cxn ang="0">
                  <a:pos x="19" y="285"/>
                </a:cxn>
                <a:cxn ang="0">
                  <a:pos x="36" y="255"/>
                </a:cxn>
                <a:cxn ang="0">
                  <a:pos x="46" y="241"/>
                </a:cxn>
                <a:cxn ang="0">
                  <a:pos x="68" y="201"/>
                </a:cxn>
                <a:cxn ang="0">
                  <a:pos x="88" y="160"/>
                </a:cxn>
                <a:cxn ang="0">
                  <a:pos x="108" y="119"/>
                </a:cxn>
                <a:cxn ang="0">
                  <a:pos x="128" y="77"/>
                </a:cxn>
                <a:cxn ang="0">
                  <a:pos x="141" y="56"/>
                </a:cxn>
                <a:cxn ang="0">
                  <a:pos x="154" y="38"/>
                </a:cxn>
                <a:cxn ang="0">
                  <a:pos x="161" y="30"/>
                </a:cxn>
                <a:cxn ang="0">
                  <a:pos x="171" y="16"/>
                </a:cxn>
                <a:cxn ang="0">
                  <a:pos x="175" y="8"/>
                </a:cxn>
                <a:cxn ang="0">
                  <a:pos x="175" y="5"/>
                </a:cxn>
                <a:cxn ang="0">
                  <a:pos x="171" y="0"/>
                </a:cxn>
                <a:cxn ang="0">
                  <a:pos x="168" y="1"/>
                </a:cxn>
                <a:cxn ang="0">
                  <a:pos x="167" y="4"/>
                </a:cxn>
              </a:cxnLst>
              <a:rect l="0" t="0" r="r" b="b"/>
              <a:pathLst>
                <a:path w="175" h="301">
                  <a:moveTo>
                    <a:pt x="167" y="4"/>
                  </a:moveTo>
                  <a:lnTo>
                    <a:pt x="167" y="4"/>
                  </a:lnTo>
                  <a:lnTo>
                    <a:pt x="162" y="12"/>
                  </a:lnTo>
                  <a:lnTo>
                    <a:pt x="156" y="20"/>
                  </a:lnTo>
                  <a:lnTo>
                    <a:pt x="150" y="28"/>
                  </a:lnTo>
                  <a:lnTo>
                    <a:pt x="143" y="36"/>
                  </a:lnTo>
                  <a:lnTo>
                    <a:pt x="143" y="36"/>
                  </a:lnTo>
                  <a:lnTo>
                    <a:pt x="138" y="43"/>
                  </a:lnTo>
                  <a:lnTo>
                    <a:pt x="134" y="49"/>
                  </a:lnTo>
                  <a:lnTo>
                    <a:pt x="125" y="65"/>
                  </a:lnTo>
                  <a:lnTo>
                    <a:pt x="125" y="65"/>
                  </a:lnTo>
                  <a:lnTo>
                    <a:pt x="105" y="102"/>
                  </a:lnTo>
                  <a:lnTo>
                    <a:pt x="95" y="122"/>
                  </a:lnTo>
                  <a:lnTo>
                    <a:pt x="86" y="141"/>
                  </a:lnTo>
                  <a:lnTo>
                    <a:pt x="86" y="141"/>
                  </a:lnTo>
                  <a:lnTo>
                    <a:pt x="69" y="179"/>
                  </a:lnTo>
                  <a:lnTo>
                    <a:pt x="60" y="196"/>
                  </a:lnTo>
                  <a:lnTo>
                    <a:pt x="50" y="215"/>
                  </a:lnTo>
                  <a:lnTo>
                    <a:pt x="50" y="215"/>
                  </a:lnTo>
                  <a:lnTo>
                    <a:pt x="39" y="232"/>
                  </a:lnTo>
                  <a:lnTo>
                    <a:pt x="28" y="249"/>
                  </a:lnTo>
                  <a:lnTo>
                    <a:pt x="28" y="249"/>
                  </a:lnTo>
                  <a:lnTo>
                    <a:pt x="22" y="260"/>
                  </a:lnTo>
                  <a:lnTo>
                    <a:pt x="15" y="271"/>
                  </a:lnTo>
                  <a:lnTo>
                    <a:pt x="9" y="282"/>
                  </a:lnTo>
                  <a:lnTo>
                    <a:pt x="1" y="293"/>
                  </a:lnTo>
                  <a:lnTo>
                    <a:pt x="1" y="293"/>
                  </a:lnTo>
                  <a:lnTo>
                    <a:pt x="0" y="294"/>
                  </a:lnTo>
                  <a:lnTo>
                    <a:pt x="0" y="296"/>
                  </a:lnTo>
                  <a:lnTo>
                    <a:pt x="0" y="298"/>
                  </a:lnTo>
                  <a:lnTo>
                    <a:pt x="1" y="299"/>
                  </a:lnTo>
                  <a:lnTo>
                    <a:pt x="3" y="300"/>
                  </a:lnTo>
                  <a:lnTo>
                    <a:pt x="4" y="301"/>
                  </a:lnTo>
                  <a:lnTo>
                    <a:pt x="6" y="300"/>
                  </a:lnTo>
                  <a:lnTo>
                    <a:pt x="7" y="299"/>
                  </a:lnTo>
                  <a:lnTo>
                    <a:pt x="7" y="299"/>
                  </a:lnTo>
                  <a:lnTo>
                    <a:pt x="13" y="293"/>
                  </a:lnTo>
                  <a:lnTo>
                    <a:pt x="19" y="285"/>
                  </a:lnTo>
                  <a:lnTo>
                    <a:pt x="28" y="271"/>
                  </a:lnTo>
                  <a:lnTo>
                    <a:pt x="36" y="255"/>
                  </a:lnTo>
                  <a:lnTo>
                    <a:pt x="46" y="241"/>
                  </a:lnTo>
                  <a:lnTo>
                    <a:pt x="46" y="241"/>
                  </a:lnTo>
                  <a:lnTo>
                    <a:pt x="57" y="221"/>
                  </a:lnTo>
                  <a:lnTo>
                    <a:pt x="68" y="201"/>
                  </a:lnTo>
                  <a:lnTo>
                    <a:pt x="79" y="181"/>
                  </a:lnTo>
                  <a:lnTo>
                    <a:pt x="88" y="160"/>
                  </a:lnTo>
                  <a:lnTo>
                    <a:pt x="88" y="160"/>
                  </a:lnTo>
                  <a:lnTo>
                    <a:pt x="108" y="119"/>
                  </a:lnTo>
                  <a:lnTo>
                    <a:pt x="118" y="98"/>
                  </a:lnTo>
                  <a:lnTo>
                    <a:pt x="128" y="77"/>
                  </a:lnTo>
                  <a:lnTo>
                    <a:pt x="128" y="77"/>
                  </a:lnTo>
                  <a:lnTo>
                    <a:pt x="141" y="56"/>
                  </a:lnTo>
                  <a:lnTo>
                    <a:pt x="147" y="47"/>
                  </a:lnTo>
                  <a:lnTo>
                    <a:pt x="154" y="38"/>
                  </a:lnTo>
                  <a:lnTo>
                    <a:pt x="154" y="38"/>
                  </a:lnTo>
                  <a:lnTo>
                    <a:pt x="161" y="30"/>
                  </a:lnTo>
                  <a:lnTo>
                    <a:pt x="166" y="24"/>
                  </a:lnTo>
                  <a:lnTo>
                    <a:pt x="171" y="16"/>
                  </a:lnTo>
                  <a:lnTo>
                    <a:pt x="175" y="8"/>
                  </a:lnTo>
                  <a:lnTo>
                    <a:pt x="175" y="8"/>
                  </a:lnTo>
                  <a:lnTo>
                    <a:pt x="175" y="6"/>
                  </a:lnTo>
                  <a:lnTo>
                    <a:pt x="175" y="5"/>
                  </a:lnTo>
                  <a:lnTo>
                    <a:pt x="173" y="1"/>
                  </a:lnTo>
                  <a:lnTo>
                    <a:pt x="171" y="0"/>
                  </a:lnTo>
                  <a:lnTo>
                    <a:pt x="169" y="0"/>
                  </a:lnTo>
                  <a:lnTo>
                    <a:pt x="168" y="1"/>
                  </a:lnTo>
                  <a:lnTo>
                    <a:pt x="167" y="4"/>
                  </a:lnTo>
                  <a:lnTo>
                    <a:pt x="16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87" name="Freeform 599"/>
            <p:cNvSpPr/>
            <p:nvPr/>
          </p:nvSpPr>
          <p:spPr bwMode="auto">
            <a:xfrm>
              <a:off x="6648451" y="4540250"/>
              <a:ext cx="128588" cy="206375"/>
            </a:xfrm>
            <a:custGeom>
              <a:avLst/>
              <a:gdLst/>
              <a:ahLst/>
              <a:cxnLst>
                <a:cxn ang="0">
                  <a:pos x="233" y="4"/>
                </a:cxn>
                <a:cxn ang="0">
                  <a:pos x="233" y="4"/>
                </a:cxn>
                <a:cxn ang="0">
                  <a:pos x="231" y="11"/>
                </a:cxn>
                <a:cxn ang="0">
                  <a:pos x="229" y="18"/>
                </a:cxn>
                <a:cxn ang="0">
                  <a:pos x="227" y="23"/>
                </a:cxn>
                <a:cxn ang="0">
                  <a:pos x="223" y="29"/>
                </a:cxn>
                <a:cxn ang="0">
                  <a:pos x="214" y="39"/>
                </a:cxn>
                <a:cxn ang="0">
                  <a:pos x="205" y="49"/>
                </a:cxn>
                <a:cxn ang="0">
                  <a:pos x="205" y="49"/>
                </a:cxn>
                <a:cxn ang="0">
                  <a:pos x="199" y="57"/>
                </a:cxn>
                <a:cxn ang="0">
                  <a:pos x="193" y="68"/>
                </a:cxn>
                <a:cxn ang="0">
                  <a:pos x="181" y="89"/>
                </a:cxn>
                <a:cxn ang="0">
                  <a:pos x="181" y="89"/>
                </a:cxn>
                <a:cxn ang="0">
                  <a:pos x="119" y="192"/>
                </a:cxn>
                <a:cxn ang="0">
                  <a:pos x="119" y="192"/>
                </a:cxn>
                <a:cxn ang="0">
                  <a:pos x="90" y="239"/>
                </a:cxn>
                <a:cxn ang="0">
                  <a:pos x="62" y="288"/>
                </a:cxn>
                <a:cxn ang="0">
                  <a:pos x="62" y="288"/>
                </a:cxn>
                <a:cxn ang="0">
                  <a:pos x="49" y="313"/>
                </a:cxn>
                <a:cxn ang="0">
                  <a:pos x="35" y="337"/>
                </a:cxn>
                <a:cxn ang="0">
                  <a:pos x="27" y="348"/>
                </a:cxn>
                <a:cxn ang="0">
                  <a:pos x="20" y="360"/>
                </a:cxn>
                <a:cxn ang="0">
                  <a:pos x="10" y="371"/>
                </a:cxn>
                <a:cxn ang="0">
                  <a:pos x="1" y="381"/>
                </a:cxn>
                <a:cxn ang="0">
                  <a:pos x="1" y="381"/>
                </a:cxn>
                <a:cxn ang="0">
                  <a:pos x="0" y="383"/>
                </a:cxn>
                <a:cxn ang="0">
                  <a:pos x="0" y="385"/>
                </a:cxn>
                <a:cxn ang="0">
                  <a:pos x="0" y="387"/>
                </a:cxn>
                <a:cxn ang="0">
                  <a:pos x="1" y="389"/>
                </a:cxn>
                <a:cxn ang="0">
                  <a:pos x="3" y="390"/>
                </a:cxn>
                <a:cxn ang="0">
                  <a:pos x="4" y="390"/>
                </a:cxn>
                <a:cxn ang="0">
                  <a:pos x="6" y="390"/>
                </a:cxn>
                <a:cxn ang="0">
                  <a:pos x="7" y="389"/>
                </a:cxn>
                <a:cxn ang="0">
                  <a:pos x="7" y="389"/>
                </a:cxn>
                <a:cxn ang="0">
                  <a:pos x="16" y="378"/>
                </a:cxn>
                <a:cxn ang="0">
                  <a:pos x="25" y="368"/>
                </a:cxn>
                <a:cxn ang="0">
                  <a:pos x="40" y="346"/>
                </a:cxn>
                <a:cxn ang="0">
                  <a:pos x="54" y="323"/>
                </a:cxn>
                <a:cxn ang="0">
                  <a:pos x="66" y="300"/>
                </a:cxn>
                <a:cxn ang="0">
                  <a:pos x="66" y="300"/>
                </a:cxn>
                <a:cxn ang="0">
                  <a:pos x="81" y="274"/>
                </a:cxn>
                <a:cxn ang="0">
                  <a:pos x="96" y="248"/>
                </a:cxn>
                <a:cxn ang="0">
                  <a:pos x="127" y="197"/>
                </a:cxn>
                <a:cxn ang="0">
                  <a:pos x="127" y="197"/>
                </a:cxn>
                <a:cxn ang="0">
                  <a:pos x="194" y="86"/>
                </a:cxn>
                <a:cxn ang="0">
                  <a:pos x="194" y="86"/>
                </a:cxn>
                <a:cxn ang="0">
                  <a:pos x="210" y="61"/>
                </a:cxn>
                <a:cxn ang="0">
                  <a:pos x="228" y="37"/>
                </a:cxn>
                <a:cxn ang="0">
                  <a:pos x="228" y="37"/>
                </a:cxn>
                <a:cxn ang="0">
                  <a:pos x="233" y="30"/>
                </a:cxn>
                <a:cxn ang="0">
                  <a:pos x="237" y="22"/>
                </a:cxn>
                <a:cxn ang="0">
                  <a:pos x="240" y="13"/>
                </a:cxn>
                <a:cxn ang="0">
                  <a:pos x="242" y="4"/>
                </a:cxn>
                <a:cxn ang="0">
                  <a:pos x="242" y="4"/>
                </a:cxn>
                <a:cxn ang="0">
                  <a:pos x="242" y="2"/>
                </a:cxn>
                <a:cxn ang="0">
                  <a:pos x="241" y="1"/>
                </a:cxn>
                <a:cxn ang="0">
                  <a:pos x="239" y="0"/>
                </a:cxn>
                <a:cxn ang="0">
                  <a:pos x="238" y="0"/>
                </a:cxn>
                <a:cxn ang="0">
                  <a:pos x="234" y="1"/>
                </a:cxn>
                <a:cxn ang="0">
                  <a:pos x="233" y="2"/>
                </a:cxn>
                <a:cxn ang="0">
                  <a:pos x="233" y="4"/>
                </a:cxn>
                <a:cxn ang="0">
                  <a:pos x="233" y="4"/>
                </a:cxn>
              </a:cxnLst>
              <a:rect l="0" t="0" r="r" b="b"/>
              <a:pathLst>
                <a:path w="242" h="390">
                  <a:moveTo>
                    <a:pt x="233" y="4"/>
                  </a:moveTo>
                  <a:lnTo>
                    <a:pt x="233" y="4"/>
                  </a:lnTo>
                  <a:lnTo>
                    <a:pt x="231" y="11"/>
                  </a:lnTo>
                  <a:lnTo>
                    <a:pt x="229" y="18"/>
                  </a:lnTo>
                  <a:lnTo>
                    <a:pt x="227" y="23"/>
                  </a:lnTo>
                  <a:lnTo>
                    <a:pt x="223" y="29"/>
                  </a:lnTo>
                  <a:lnTo>
                    <a:pt x="214" y="39"/>
                  </a:lnTo>
                  <a:lnTo>
                    <a:pt x="205" y="49"/>
                  </a:lnTo>
                  <a:lnTo>
                    <a:pt x="205" y="49"/>
                  </a:lnTo>
                  <a:lnTo>
                    <a:pt x="199" y="57"/>
                  </a:lnTo>
                  <a:lnTo>
                    <a:pt x="193" y="68"/>
                  </a:lnTo>
                  <a:lnTo>
                    <a:pt x="181" y="89"/>
                  </a:lnTo>
                  <a:lnTo>
                    <a:pt x="181" y="89"/>
                  </a:lnTo>
                  <a:lnTo>
                    <a:pt x="119" y="192"/>
                  </a:lnTo>
                  <a:lnTo>
                    <a:pt x="119" y="192"/>
                  </a:lnTo>
                  <a:lnTo>
                    <a:pt x="90" y="239"/>
                  </a:lnTo>
                  <a:lnTo>
                    <a:pt x="62" y="288"/>
                  </a:lnTo>
                  <a:lnTo>
                    <a:pt x="62" y="288"/>
                  </a:lnTo>
                  <a:lnTo>
                    <a:pt x="49" y="313"/>
                  </a:lnTo>
                  <a:lnTo>
                    <a:pt x="35" y="337"/>
                  </a:lnTo>
                  <a:lnTo>
                    <a:pt x="27" y="348"/>
                  </a:lnTo>
                  <a:lnTo>
                    <a:pt x="20" y="360"/>
                  </a:lnTo>
                  <a:lnTo>
                    <a:pt x="10" y="371"/>
                  </a:lnTo>
                  <a:lnTo>
                    <a:pt x="1" y="381"/>
                  </a:lnTo>
                  <a:lnTo>
                    <a:pt x="1" y="381"/>
                  </a:lnTo>
                  <a:lnTo>
                    <a:pt x="0" y="383"/>
                  </a:lnTo>
                  <a:lnTo>
                    <a:pt x="0" y="385"/>
                  </a:lnTo>
                  <a:lnTo>
                    <a:pt x="0" y="387"/>
                  </a:lnTo>
                  <a:lnTo>
                    <a:pt x="1" y="389"/>
                  </a:lnTo>
                  <a:lnTo>
                    <a:pt x="3" y="390"/>
                  </a:lnTo>
                  <a:lnTo>
                    <a:pt x="4" y="390"/>
                  </a:lnTo>
                  <a:lnTo>
                    <a:pt x="6" y="390"/>
                  </a:lnTo>
                  <a:lnTo>
                    <a:pt x="7" y="389"/>
                  </a:lnTo>
                  <a:lnTo>
                    <a:pt x="7" y="389"/>
                  </a:lnTo>
                  <a:lnTo>
                    <a:pt x="16" y="378"/>
                  </a:lnTo>
                  <a:lnTo>
                    <a:pt x="25" y="368"/>
                  </a:lnTo>
                  <a:lnTo>
                    <a:pt x="40" y="346"/>
                  </a:lnTo>
                  <a:lnTo>
                    <a:pt x="54" y="323"/>
                  </a:lnTo>
                  <a:lnTo>
                    <a:pt x="66" y="300"/>
                  </a:lnTo>
                  <a:lnTo>
                    <a:pt x="66" y="300"/>
                  </a:lnTo>
                  <a:lnTo>
                    <a:pt x="81" y="274"/>
                  </a:lnTo>
                  <a:lnTo>
                    <a:pt x="96" y="248"/>
                  </a:lnTo>
                  <a:lnTo>
                    <a:pt x="127" y="197"/>
                  </a:lnTo>
                  <a:lnTo>
                    <a:pt x="127" y="197"/>
                  </a:lnTo>
                  <a:lnTo>
                    <a:pt x="194" y="86"/>
                  </a:lnTo>
                  <a:lnTo>
                    <a:pt x="194" y="86"/>
                  </a:lnTo>
                  <a:lnTo>
                    <a:pt x="210" y="61"/>
                  </a:lnTo>
                  <a:lnTo>
                    <a:pt x="228" y="37"/>
                  </a:lnTo>
                  <a:lnTo>
                    <a:pt x="228" y="37"/>
                  </a:lnTo>
                  <a:lnTo>
                    <a:pt x="233" y="30"/>
                  </a:lnTo>
                  <a:lnTo>
                    <a:pt x="237" y="22"/>
                  </a:lnTo>
                  <a:lnTo>
                    <a:pt x="240" y="13"/>
                  </a:lnTo>
                  <a:lnTo>
                    <a:pt x="242" y="4"/>
                  </a:lnTo>
                  <a:lnTo>
                    <a:pt x="242" y="4"/>
                  </a:lnTo>
                  <a:lnTo>
                    <a:pt x="242" y="2"/>
                  </a:lnTo>
                  <a:lnTo>
                    <a:pt x="241" y="1"/>
                  </a:lnTo>
                  <a:lnTo>
                    <a:pt x="239" y="0"/>
                  </a:lnTo>
                  <a:lnTo>
                    <a:pt x="238" y="0"/>
                  </a:lnTo>
                  <a:lnTo>
                    <a:pt x="234" y="1"/>
                  </a:lnTo>
                  <a:lnTo>
                    <a:pt x="233" y="2"/>
                  </a:lnTo>
                  <a:lnTo>
                    <a:pt x="233" y="4"/>
                  </a:lnTo>
                  <a:lnTo>
                    <a:pt x="233"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88" name="Freeform 600"/>
            <p:cNvSpPr/>
            <p:nvPr/>
          </p:nvSpPr>
          <p:spPr bwMode="auto">
            <a:xfrm>
              <a:off x="6696076" y="4583113"/>
              <a:ext cx="93663" cy="158750"/>
            </a:xfrm>
            <a:custGeom>
              <a:avLst/>
              <a:gdLst/>
              <a:ahLst/>
              <a:cxnLst>
                <a:cxn ang="0">
                  <a:pos x="168" y="2"/>
                </a:cxn>
                <a:cxn ang="0">
                  <a:pos x="168" y="2"/>
                </a:cxn>
                <a:cxn ang="0">
                  <a:pos x="156" y="17"/>
                </a:cxn>
                <a:cxn ang="0">
                  <a:pos x="145" y="35"/>
                </a:cxn>
                <a:cxn ang="0">
                  <a:pos x="135" y="53"/>
                </a:cxn>
                <a:cxn ang="0">
                  <a:pos x="127" y="70"/>
                </a:cxn>
                <a:cxn ang="0">
                  <a:pos x="109" y="108"/>
                </a:cxn>
                <a:cxn ang="0">
                  <a:pos x="101" y="125"/>
                </a:cxn>
                <a:cxn ang="0">
                  <a:pos x="92" y="144"/>
                </a:cxn>
                <a:cxn ang="0">
                  <a:pos x="92" y="144"/>
                </a:cxn>
                <a:cxn ang="0">
                  <a:pos x="81" y="162"/>
                </a:cxn>
                <a:cxn ang="0">
                  <a:pos x="70" y="180"/>
                </a:cxn>
                <a:cxn ang="0">
                  <a:pos x="46" y="216"/>
                </a:cxn>
                <a:cxn ang="0">
                  <a:pos x="46" y="216"/>
                </a:cxn>
                <a:cxn ang="0">
                  <a:pos x="40" y="226"/>
                </a:cxn>
                <a:cxn ang="0">
                  <a:pos x="35" y="235"/>
                </a:cxn>
                <a:cxn ang="0">
                  <a:pos x="25" y="255"/>
                </a:cxn>
                <a:cxn ang="0">
                  <a:pos x="15" y="274"/>
                </a:cxn>
                <a:cxn ang="0">
                  <a:pos x="8" y="284"/>
                </a:cxn>
                <a:cxn ang="0">
                  <a:pos x="1" y="292"/>
                </a:cxn>
                <a:cxn ang="0">
                  <a:pos x="1" y="292"/>
                </a:cxn>
                <a:cxn ang="0">
                  <a:pos x="0" y="294"/>
                </a:cxn>
                <a:cxn ang="0">
                  <a:pos x="0" y="295"/>
                </a:cxn>
                <a:cxn ang="0">
                  <a:pos x="0" y="297"/>
                </a:cxn>
                <a:cxn ang="0">
                  <a:pos x="1" y="298"/>
                </a:cxn>
                <a:cxn ang="0">
                  <a:pos x="3" y="299"/>
                </a:cxn>
                <a:cxn ang="0">
                  <a:pos x="4" y="300"/>
                </a:cxn>
                <a:cxn ang="0">
                  <a:pos x="6" y="300"/>
                </a:cxn>
                <a:cxn ang="0">
                  <a:pos x="8" y="298"/>
                </a:cxn>
                <a:cxn ang="0">
                  <a:pos x="8" y="298"/>
                </a:cxn>
                <a:cxn ang="0">
                  <a:pos x="15" y="291"/>
                </a:cxn>
                <a:cxn ang="0">
                  <a:pos x="20" y="284"/>
                </a:cxn>
                <a:cxn ang="0">
                  <a:pos x="29" y="267"/>
                </a:cxn>
                <a:cxn ang="0">
                  <a:pos x="37" y="251"/>
                </a:cxn>
                <a:cxn ang="0">
                  <a:pos x="46" y="234"/>
                </a:cxn>
                <a:cxn ang="0">
                  <a:pos x="46" y="234"/>
                </a:cxn>
                <a:cxn ang="0">
                  <a:pos x="57" y="216"/>
                </a:cxn>
                <a:cxn ang="0">
                  <a:pos x="68" y="198"/>
                </a:cxn>
                <a:cxn ang="0">
                  <a:pos x="81" y="180"/>
                </a:cxn>
                <a:cxn ang="0">
                  <a:pos x="92" y="162"/>
                </a:cxn>
                <a:cxn ang="0">
                  <a:pos x="92" y="162"/>
                </a:cxn>
                <a:cxn ang="0">
                  <a:pos x="103" y="144"/>
                </a:cxn>
                <a:cxn ang="0">
                  <a:pos x="112" y="124"/>
                </a:cxn>
                <a:cxn ang="0">
                  <a:pos x="131" y="84"/>
                </a:cxn>
                <a:cxn ang="0">
                  <a:pos x="140" y="64"/>
                </a:cxn>
                <a:cxn ang="0">
                  <a:pos x="150" y="44"/>
                </a:cxn>
                <a:cxn ang="0">
                  <a:pos x="162" y="26"/>
                </a:cxn>
                <a:cxn ang="0">
                  <a:pos x="174" y="8"/>
                </a:cxn>
                <a:cxn ang="0">
                  <a:pos x="174" y="8"/>
                </a:cxn>
                <a:cxn ang="0">
                  <a:pos x="175" y="7"/>
                </a:cxn>
                <a:cxn ang="0">
                  <a:pos x="175" y="5"/>
                </a:cxn>
                <a:cxn ang="0">
                  <a:pos x="174" y="2"/>
                </a:cxn>
                <a:cxn ang="0">
                  <a:pos x="173" y="1"/>
                </a:cxn>
                <a:cxn ang="0">
                  <a:pos x="171" y="0"/>
                </a:cxn>
                <a:cxn ang="0">
                  <a:pos x="169" y="1"/>
                </a:cxn>
                <a:cxn ang="0">
                  <a:pos x="168" y="2"/>
                </a:cxn>
                <a:cxn ang="0">
                  <a:pos x="168" y="2"/>
                </a:cxn>
              </a:cxnLst>
              <a:rect l="0" t="0" r="r" b="b"/>
              <a:pathLst>
                <a:path w="175" h="300">
                  <a:moveTo>
                    <a:pt x="168" y="2"/>
                  </a:moveTo>
                  <a:lnTo>
                    <a:pt x="168" y="2"/>
                  </a:lnTo>
                  <a:lnTo>
                    <a:pt x="156" y="17"/>
                  </a:lnTo>
                  <a:lnTo>
                    <a:pt x="145" y="35"/>
                  </a:lnTo>
                  <a:lnTo>
                    <a:pt x="135" y="53"/>
                  </a:lnTo>
                  <a:lnTo>
                    <a:pt x="127" y="70"/>
                  </a:lnTo>
                  <a:lnTo>
                    <a:pt x="109" y="108"/>
                  </a:lnTo>
                  <a:lnTo>
                    <a:pt x="101" y="125"/>
                  </a:lnTo>
                  <a:lnTo>
                    <a:pt x="92" y="144"/>
                  </a:lnTo>
                  <a:lnTo>
                    <a:pt x="92" y="144"/>
                  </a:lnTo>
                  <a:lnTo>
                    <a:pt x="81" y="162"/>
                  </a:lnTo>
                  <a:lnTo>
                    <a:pt x="70" y="180"/>
                  </a:lnTo>
                  <a:lnTo>
                    <a:pt x="46" y="216"/>
                  </a:lnTo>
                  <a:lnTo>
                    <a:pt x="46" y="216"/>
                  </a:lnTo>
                  <a:lnTo>
                    <a:pt x="40" y="226"/>
                  </a:lnTo>
                  <a:lnTo>
                    <a:pt x="35" y="235"/>
                  </a:lnTo>
                  <a:lnTo>
                    <a:pt x="25" y="255"/>
                  </a:lnTo>
                  <a:lnTo>
                    <a:pt x="15" y="274"/>
                  </a:lnTo>
                  <a:lnTo>
                    <a:pt x="8" y="284"/>
                  </a:lnTo>
                  <a:lnTo>
                    <a:pt x="1" y="292"/>
                  </a:lnTo>
                  <a:lnTo>
                    <a:pt x="1" y="292"/>
                  </a:lnTo>
                  <a:lnTo>
                    <a:pt x="0" y="294"/>
                  </a:lnTo>
                  <a:lnTo>
                    <a:pt x="0" y="295"/>
                  </a:lnTo>
                  <a:lnTo>
                    <a:pt x="0" y="297"/>
                  </a:lnTo>
                  <a:lnTo>
                    <a:pt x="1" y="298"/>
                  </a:lnTo>
                  <a:lnTo>
                    <a:pt x="3" y="299"/>
                  </a:lnTo>
                  <a:lnTo>
                    <a:pt x="4" y="300"/>
                  </a:lnTo>
                  <a:lnTo>
                    <a:pt x="6" y="300"/>
                  </a:lnTo>
                  <a:lnTo>
                    <a:pt x="8" y="298"/>
                  </a:lnTo>
                  <a:lnTo>
                    <a:pt x="8" y="298"/>
                  </a:lnTo>
                  <a:lnTo>
                    <a:pt x="15" y="291"/>
                  </a:lnTo>
                  <a:lnTo>
                    <a:pt x="20" y="284"/>
                  </a:lnTo>
                  <a:lnTo>
                    <a:pt x="29" y="267"/>
                  </a:lnTo>
                  <a:lnTo>
                    <a:pt x="37" y="251"/>
                  </a:lnTo>
                  <a:lnTo>
                    <a:pt x="46" y="234"/>
                  </a:lnTo>
                  <a:lnTo>
                    <a:pt x="46" y="234"/>
                  </a:lnTo>
                  <a:lnTo>
                    <a:pt x="57" y="216"/>
                  </a:lnTo>
                  <a:lnTo>
                    <a:pt x="68" y="198"/>
                  </a:lnTo>
                  <a:lnTo>
                    <a:pt x="81" y="180"/>
                  </a:lnTo>
                  <a:lnTo>
                    <a:pt x="92" y="162"/>
                  </a:lnTo>
                  <a:lnTo>
                    <a:pt x="92" y="162"/>
                  </a:lnTo>
                  <a:lnTo>
                    <a:pt x="103" y="144"/>
                  </a:lnTo>
                  <a:lnTo>
                    <a:pt x="112" y="124"/>
                  </a:lnTo>
                  <a:lnTo>
                    <a:pt x="131" y="84"/>
                  </a:lnTo>
                  <a:lnTo>
                    <a:pt x="140" y="64"/>
                  </a:lnTo>
                  <a:lnTo>
                    <a:pt x="150" y="44"/>
                  </a:lnTo>
                  <a:lnTo>
                    <a:pt x="162" y="26"/>
                  </a:lnTo>
                  <a:lnTo>
                    <a:pt x="174" y="8"/>
                  </a:lnTo>
                  <a:lnTo>
                    <a:pt x="174" y="8"/>
                  </a:lnTo>
                  <a:lnTo>
                    <a:pt x="175" y="7"/>
                  </a:lnTo>
                  <a:lnTo>
                    <a:pt x="175" y="5"/>
                  </a:lnTo>
                  <a:lnTo>
                    <a:pt x="174" y="2"/>
                  </a:lnTo>
                  <a:lnTo>
                    <a:pt x="173" y="1"/>
                  </a:lnTo>
                  <a:lnTo>
                    <a:pt x="171" y="0"/>
                  </a:lnTo>
                  <a:lnTo>
                    <a:pt x="169" y="1"/>
                  </a:lnTo>
                  <a:lnTo>
                    <a:pt x="168" y="2"/>
                  </a:lnTo>
                  <a:lnTo>
                    <a:pt x="16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89" name="Freeform 601"/>
            <p:cNvSpPr/>
            <p:nvPr/>
          </p:nvSpPr>
          <p:spPr bwMode="auto">
            <a:xfrm>
              <a:off x="6726238" y="4641850"/>
              <a:ext cx="60325" cy="96838"/>
            </a:xfrm>
            <a:custGeom>
              <a:avLst/>
              <a:gdLst/>
              <a:ahLst/>
              <a:cxnLst>
                <a:cxn ang="0">
                  <a:pos x="106" y="2"/>
                </a:cxn>
                <a:cxn ang="0">
                  <a:pos x="106" y="2"/>
                </a:cxn>
                <a:cxn ang="0">
                  <a:pos x="93" y="24"/>
                </a:cxn>
                <a:cxn ang="0">
                  <a:pos x="82" y="47"/>
                </a:cxn>
                <a:cxn ang="0">
                  <a:pos x="58" y="93"/>
                </a:cxn>
                <a:cxn ang="0">
                  <a:pos x="46" y="116"/>
                </a:cxn>
                <a:cxn ang="0">
                  <a:pos x="32" y="137"/>
                </a:cxn>
                <a:cxn ang="0">
                  <a:pos x="18" y="158"/>
                </a:cxn>
                <a:cxn ang="0">
                  <a:pos x="9" y="168"/>
                </a:cxn>
                <a:cxn ang="0">
                  <a:pos x="1" y="177"/>
                </a:cxn>
                <a:cxn ang="0">
                  <a:pos x="1" y="177"/>
                </a:cxn>
                <a:cxn ang="0">
                  <a:pos x="0" y="179"/>
                </a:cxn>
                <a:cxn ang="0">
                  <a:pos x="0" y="181"/>
                </a:cxn>
                <a:cxn ang="0">
                  <a:pos x="0" y="182"/>
                </a:cxn>
                <a:cxn ang="0">
                  <a:pos x="1" y="184"/>
                </a:cxn>
                <a:cxn ang="0">
                  <a:pos x="3" y="185"/>
                </a:cxn>
                <a:cxn ang="0">
                  <a:pos x="4" y="185"/>
                </a:cxn>
                <a:cxn ang="0">
                  <a:pos x="6" y="185"/>
                </a:cxn>
                <a:cxn ang="0">
                  <a:pos x="8" y="184"/>
                </a:cxn>
                <a:cxn ang="0">
                  <a:pos x="8" y="184"/>
                </a:cxn>
                <a:cxn ang="0">
                  <a:pos x="17" y="175"/>
                </a:cxn>
                <a:cxn ang="0">
                  <a:pos x="25" y="164"/>
                </a:cxn>
                <a:cxn ang="0">
                  <a:pos x="39" y="144"/>
                </a:cxn>
                <a:cxn ang="0">
                  <a:pos x="53" y="122"/>
                </a:cxn>
                <a:cxn ang="0">
                  <a:pos x="65" y="99"/>
                </a:cxn>
                <a:cxn ang="0">
                  <a:pos x="89" y="52"/>
                </a:cxn>
                <a:cxn ang="0">
                  <a:pos x="102" y="30"/>
                </a:cxn>
                <a:cxn ang="0">
                  <a:pos x="113" y="7"/>
                </a:cxn>
                <a:cxn ang="0">
                  <a:pos x="113" y="7"/>
                </a:cxn>
                <a:cxn ang="0">
                  <a:pos x="114" y="5"/>
                </a:cxn>
                <a:cxn ang="0">
                  <a:pos x="114" y="3"/>
                </a:cxn>
                <a:cxn ang="0">
                  <a:pos x="113" y="2"/>
                </a:cxn>
                <a:cxn ang="0">
                  <a:pos x="112" y="1"/>
                </a:cxn>
                <a:cxn ang="0">
                  <a:pos x="110" y="0"/>
                </a:cxn>
                <a:cxn ang="0">
                  <a:pos x="108" y="0"/>
                </a:cxn>
                <a:cxn ang="0">
                  <a:pos x="107" y="1"/>
                </a:cxn>
                <a:cxn ang="0">
                  <a:pos x="106" y="2"/>
                </a:cxn>
                <a:cxn ang="0">
                  <a:pos x="106" y="2"/>
                </a:cxn>
              </a:cxnLst>
              <a:rect l="0" t="0" r="r" b="b"/>
              <a:pathLst>
                <a:path w="114" h="185">
                  <a:moveTo>
                    <a:pt x="106" y="2"/>
                  </a:moveTo>
                  <a:lnTo>
                    <a:pt x="106" y="2"/>
                  </a:lnTo>
                  <a:lnTo>
                    <a:pt x="93" y="24"/>
                  </a:lnTo>
                  <a:lnTo>
                    <a:pt x="82" y="47"/>
                  </a:lnTo>
                  <a:lnTo>
                    <a:pt x="58" y="93"/>
                  </a:lnTo>
                  <a:lnTo>
                    <a:pt x="46" y="116"/>
                  </a:lnTo>
                  <a:lnTo>
                    <a:pt x="32" y="137"/>
                  </a:lnTo>
                  <a:lnTo>
                    <a:pt x="18" y="158"/>
                  </a:lnTo>
                  <a:lnTo>
                    <a:pt x="9" y="168"/>
                  </a:lnTo>
                  <a:lnTo>
                    <a:pt x="1" y="177"/>
                  </a:lnTo>
                  <a:lnTo>
                    <a:pt x="1" y="177"/>
                  </a:lnTo>
                  <a:lnTo>
                    <a:pt x="0" y="179"/>
                  </a:lnTo>
                  <a:lnTo>
                    <a:pt x="0" y="181"/>
                  </a:lnTo>
                  <a:lnTo>
                    <a:pt x="0" y="182"/>
                  </a:lnTo>
                  <a:lnTo>
                    <a:pt x="1" y="184"/>
                  </a:lnTo>
                  <a:lnTo>
                    <a:pt x="3" y="185"/>
                  </a:lnTo>
                  <a:lnTo>
                    <a:pt x="4" y="185"/>
                  </a:lnTo>
                  <a:lnTo>
                    <a:pt x="6" y="185"/>
                  </a:lnTo>
                  <a:lnTo>
                    <a:pt x="8" y="184"/>
                  </a:lnTo>
                  <a:lnTo>
                    <a:pt x="8" y="184"/>
                  </a:lnTo>
                  <a:lnTo>
                    <a:pt x="17" y="175"/>
                  </a:lnTo>
                  <a:lnTo>
                    <a:pt x="25" y="164"/>
                  </a:lnTo>
                  <a:lnTo>
                    <a:pt x="39" y="144"/>
                  </a:lnTo>
                  <a:lnTo>
                    <a:pt x="53" y="122"/>
                  </a:lnTo>
                  <a:lnTo>
                    <a:pt x="65" y="99"/>
                  </a:lnTo>
                  <a:lnTo>
                    <a:pt x="89" y="52"/>
                  </a:lnTo>
                  <a:lnTo>
                    <a:pt x="102" y="30"/>
                  </a:lnTo>
                  <a:lnTo>
                    <a:pt x="113" y="7"/>
                  </a:lnTo>
                  <a:lnTo>
                    <a:pt x="113" y="7"/>
                  </a:lnTo>
                  <a:lnTo>
                    <a:pt x="114" y="5"/>
                  </a:lnTo>
                  <a:lnTo>
                    <a:pt x="114" y="3"/>
                  </a:lnTo>
                  <a:lnTo>
                    <a:pt x="113" y="2"/>
                  </a:lnTo>
                  <a:lnTo>
                    <a:pt x="112" y="1"/>
                  </a:lnTo>
                  <a:lnTo>
                    <a:pt x="110" y="0"/>
                  </a:lnTo>
                  <a:lnTo>
                    <a:pt x="108" y="0"/>
                  </a:lnTo>
                  <a:lnTo>
                    <a:pt x="107" y="1"/>
                  </a:lnTo>
                  <a:lnTo>
                    <a:pt x="106" y="2"/>
                  </a:lnTo>
                  <a:lnTo>
                    <a:pt x="10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90" name="Freeform 602"/>
            <p:cNvSpPr/>
            <p:nvPr/>
          </p:nvSpPr>
          <p:spPr bwMode="auto">
            <a:xfrm>
              <a:off x="6364288" y="4087813"/>
              <a:ext cx="30163" cy="44450"/>
            </a:xfrm>
            <a:custGeom>
              <a:avLst/>
              <a:gdLst/>
              <a:ahLst/>
              <a:cxnLst>
                <a:cxn ang="0">
                  <a:pos x="48" y="3"/>
                </a:cxn>
                <a:cxn ang="0">
                  <a:pos x="48" y="3"/>
                </a:cxn>
                <a:cxn ang="0">
                  <a:pos x="37" y="22"/>
                </a:cxn>
                <a:cxn ang="0">
                  <a:pos x="27" y="41"/>
                </a:cxn>
                <a:cxn ang="0">
                  <a:pos x="16" y="60"/>
                </a:cxn>
                <a:cxn ang="0">
                  <a:pos x="8" y="69"/>
                </a:cxn>
                <a:cxn ang="0">
                  <a:pos x="1" y="77"/>
                </a:cxn>
                <a:cxn ang="0">
                  <a:pos x="1" y="77"/>
                </a:cxn>
                <a:cxn ang="0">
                  <a:pos x="0" y="80"/>
                </a:cxn>
                <a:cxn ang="0">
                  <a:pos x="0" y="82"/>
                </a:cxn>
                <a:cxn ang="0">
                  <a:pos x="0" y="83"/>
                </a:cxn>
                <a:cxn ang="0">
                  <a:pos x="1" y="85"/>
                </a:cxn>
                <a:cxn ang="0">
                  <a:pos x="3" y="86"/>
                </a:cxn>
                <a:cxn ang="0">
                  <a:pos x="4" y="86"/>
                </a:cxn>
                <a:cxn ang="0">
                  <a:pos x="6" y="86"/>
                </a:cxn>
                <a:cxn ang="0">
                  <a:pos x="8" y="85"/>
                </a:cxn>
                <a:cxn ang="0">
                  <a:pos x="8" y="85"/>
                </a:cxn>
                <a:cxn ang="0">
                  <a:pos x="16" y="75"/>
                </a:cxn>
                <a:cxn ang="0">
                  <a:pos x="23" y="66"/>
                </a:cxn>
                <a:cxn ang="0">
                  <a:pos x="34" y="47"/>
                </a:cxn>
                <a:cxn ang="0">
                  <a:pos x="46" y="27"/>
                </a:cxn>
                <a:cxn ang="0">
                  <a:pos x="56" y="7"/>
                </a:cxn>
                <a:cxn ang="0">
                  <a:pos x="56" y="7"/>
                </a:cxn>
                <a:cxn ang="0">
                  <a:pos x="57" y="5"/>
                </a:cxn>
                <a:cxn ang="0">
                  <a:pos x="57" y="4"/>
                </a:cxn>
                <a:cxn ang="0">
                  <a:pos x="56" y="2"/>
                </a:cxn>
                <a:cxn ang="0">
                  <a:pos x="55" y="1"/>
                </a:cxn>
                <a:cxn ang="0">
                  <a:pos x="53" y="0"/>
                </a:cxn>
                <a:cxn ang="0">
                  <a:pos x="51" y="0"/>
                </a:cxn>
                <a:cxn ang="0">
                  <a:pos x="50" y="1"/>
                </a:cxn>
                <a:cxn ang="0">
                  <a:pos x="48" y="3"/>
                </a:cxn>
                <a:cxn ang="0">
                  <a:pos x="48" y="3"/>
                </a:cxn>
              </a:cxnLst>
              <a:rect l="0" t="0" r="r" b="b"/>
              <a:pathLst>
                <a:path w="57" h="86">
                  <a:moveTo>
                    <a:pt x="48" y="3"/>
                  </a:moveTo>
                  <a:lnTo>
                    <a:pt x="48" y="3"/>
                  </a:lnTo>
                  <a:lnTo>
                    <a:pt x="37" y="22"/>
                  </a:lnTo>
                  <a:lnTo>
                    <a:pt x="27" y="41"/>
                  </a:lnTo>
                  <a:lnTo>
                    <a:pt x="16" y="60"/>
                  </a:lnTo>
                  <a:lnTo>
                    <a:pt x="8" y="69"/>
                  </a:lnTo>
                  <a:lnTo>
                    <a:pt x="1" y="77"/>
                  </a:lnTo>
                  <a:lnTo>
                    <a:pt x="1" y="77"/>
                  </a:lnTo>
                  <a:lnTo>
                    <a:pt x="0" y="80"/>
                  </a:lnTo>
                  <a:lnTo>
                    <a:pt x="0" y="82"/>
                  </a:lnTo>
                  <a:lnTo>
                    <a:pt x="0" y="83"/>
                  </a:lnTo>
                  <a:lnTo>
                    <a:pt x="1" y="85"/>
                  </a:lnTo>
                  <a:lnTo>
                    <a:pt x="3" y="86"/>
                  </a:lnTo>
                  <a:lnTo>
                    <a:pt x="4" y="86"/>
                  </a:lnTo>
                  <a:lnTo>
                    <a:pt x="6" y="86"/>
                  </a:lnTo>
                  <a:lnTo>
                    <a:pt x="8" y="85"/>
                  </a:lnTo>
                  <a:lnTo>
                    <a:pt x="8" y="85"/>
                  </a:lnTo>
                  <a:lnTo>
                    <a:pt x="16" y="75"/>
                  </a:lnTo>
                  <a:lnTo>
                    <a:pt x="23" y="66"/>
                  </a:lnTo>
                  <a:lnTo>
                    <a:pt x="34" y="47"/>
                  </a:lnTo>
                  <a:lnTo>
                    <a:pt x="46" y="27"/>
                  </a:lnTo>
                  <a:lnTo>
                    <a:pt x="56" y="7"/>
                  </a:lnTo>
                  <a:lnTo>
                    <a:pt x="56" y="7"/>
                  </a:lnTo>
                  <a:lnTo>
                    <a:pt x="57" y="5"/>
                  </a:lnTo>
                  <a:lnTo>
                    <a:pt x="57" y="4"/>
                  </a:lnTo>
                  <a:lnTo>
                    <a:pt x="56" y="2"/>
                  </a:lnTo>
                  <a:lnTo>
                    <a:pt x="55" y="1"/>
                  </a:lnTo>
                  <a:lnTo>
                    <a:pt x="53" y="0"/>
                  </a:lnTo>
                  <a:lnTo>
                    <a:pt x="51" y="0"/>
                  </a:lnTo>
                  <a:lnTo>
                    <a:pt x="50" y="1"/>
                  </a:lnTo>
                  <a:lnTo>
                    <a:pt x="48" y="3"/>
                  </a:lnTo>
                  <a:lnTo>
                    <a:pt x="48"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91" name="Freeform 603"/>
            <p:cNvSpPr/>
            <p:nvPr/>
          </p:nvSpPr>
          <p:spPr bwMode="auto">
            <a:xfrm>
              <a:off x="6400801" y="4079875"/>
              <a:ext cx="39688" cy="50800"/>
            </a:xfrm>
            <a:custGeom>
              <a:avLst/>
              <a:gdLst/>
              <a:ahLst/>
              <a:cxnLst>
                <a:cxn ang="0">
                  <a:pos x="64" y="3"/>
                </a:cxn>
                <a:cxn ang="0">
                  <a:pos x="64" y="3"/>
                </a:cxn>
                <a:cxn ang="0">
                  <a:pos x="61" y="9"/>
                </a:cxn>
                <a:cxn ang="0">
                  <a:pos x="59" y="13"/>
                </a:cxn>
                <a:cxn ang="0">
                  <a:pos x="52" y="21"/>
                </a:cxn>
                <a:cxn ang="0">
                  <a:pos x="45" y="28"/>
                </a:cxn>
                <a:cxn ang="0">
                  <a:pos x="39" y="37"/>
                </a:cxn>
                <a:cxn ang="0">
                  <a:pos x="39" y="37"/>
                </a:cxn>
                <a:cxn ang="0">
                  <a:pos x="36" y="43"/>
                </a:cxn>
                <a:cxn ang="0">
                  <a:pos x="32" y="48"/>
                </a:cxn>
                <a:cxn ang="0">
                  <a:pos x="22" y="58"/>
                </a:cxn>
                <a:cxn ang="0">
                  <a:pos x="22" y="58"/>
                </a:cxn>
                <a:cxn ang="0">
                  <a:pos x="10" y="73"/>
                </a:cxn>
                <a:cxn ang="0">
                  <a:pos x="4" y="82"/>
                </a:cxn>
                <a:cxn ang="0">
                  <a:pos x="2" y="86"/>
                </a:cxn>
                <a:cxn ang="0">
                  <a:pos x="0" y="90"/>
                </a:cxn>
                <a:cxn ang="0">
                  <a:pos x="0" y="90"/>
                </a:cxn>
                <a:cxn ang="0">
                  <a:pos x="2" y="93"/>
                </a:cxn>
                <a:cxn ang="0">
                  <a:pos x="4" y="95"/>
                </a:cxn>
                <a:cxn ang="0">
                  <a:pos x="4" y="95"/>
                </a:cxn>
                <a:cxn ang="0">
                  <a:pos x="4" y="95"/>
                </a:cxn>
                <a:cxn ang="0">
                  <a:pos x="6" y="95"/>
                </a:cxn>
                <a:cxn ang="0">
                  <a:pos x="8" y="95"/>
                </a:cxn>
                <a:cxn ang="0">
                  <a:pos x="9" y="94"/>
                </a:cxn>
                <a:cxn ang="0">
                  <a:pos x="10" y="93"/>
                </a:cxn>
                <a:cxn ang="0">
                  <a:pos x="11" y="90"/>
                </a:cxn>
                <a:cxn ang="0">
                  <a:pos x="11" y="89"/>
                </a:cxn>
                <a:cxn ang="0">
                  <a:pos x="10" y="87"/>
                </a:cxn>
                <a:cxn ang="0">
                  <a:pos x="9" y="86"/>
                </a:cxn>
                <a:cxn ang="0">
                  <a:pos x="9" y="86"/>
                </a:cxn>
                <a:cxn ang="0">
                  <a:pos x="11" y="87"/>
                </a:cxn>
                <a:cxn ang="0">
                  <a:pos x="12" y="88"/>
                </a:cxn>
                <a:cxn ang="0">
                  <a:pos x="14" y="85"/>
                </a:cxn>
                <a:cxn ang="0">
                  <a:pos x="14" y="85"/>
                </a:cxn>
                <a:cxn ang="0">
                  <a:pos x="22" y="74"/>
                </a:cxn>
                <a:cxn ang="0">
                  <a:pos x="22" y="74"/>
                </a:cxn>
                <a:cxn ang="0">
                  <a:pos x="40" y="52"/>
                </a:cxn>
                <a:cxn ang="0">
                  <a:pos x="40" y="52"/>
                </a:cxn>
                <a:cxn ang="0">
                  <a:pos x="57" y="30"/>
                </a:cxn>
                <a:cxn ang="0">
                  <a:pos x="66" y="19"/>
                </a:cxn>
                <a:cxn ang="0">
                  <a:pos x="70" y="13"/>
                </a:cxn>
                <a:cxn ang="0">
                  <a:pos x="73" y="5"/>
                </a:cxn>
                <a:cxn ang="0">
                  <a:pos x="73" y="5"/>
                </a:cxn>
                <a:cxn ang="0">
                  <a:pos x="73" y="3"/>
                </a:cxn>
                <a:cxn ang="0">
                  <a:pos x="72" y="2"/>
                </a:cxn>
                <a:cxn ang="0">
                  <a:pos x="71" y="1"/>
                </a:cxn>
                <a:cxn ang="0">
                  <a:pos x="70" y="0"/>
                </a:cxn>
                <a:cxn ang="0">
                  <a:pos x="66" y="0"/>
                </a:cxn>
                <a:cxn ang="0">
                  <a:pos x="65" y="1"/>
                </a:cxn>
                <a:cxn ang="0">
                  <a:pos x="64" y="3"/>
                </a:cxn>
                <a:cxn ang="0">
                  <a:pos x="64" y="3"/>
                </a:cxn>
              </a:cxnLst>
              <a:rect l="0" t="0" r="r" b="b"/>
              <a:pathLst>
                <a:path w="73" h="95">
                  <a:moveTo>
                    <a:pt x="64" y="3"/>
                  </a:moveTo>
                  <a:lnTo>
                    <a:pt x="64" y="3"/>
                  </a:lnTo>
                  <a:lnTo>
                    <a:pt x="61" y="9"/>
                  </a:lnTo>
                  <a:lnTo>
                    <a:pt x="59" y="13"/>
                  </a:lnTo>
                  <a:lnTo>
                    <a:pt x="52" y="21"/>
                  </a:lnTo>
                  <a:lnTo>
                    <a:pt x="45" y="28"/>
                  </a:lnTo>
                  <a:lnTo>
                    <a:pt x="39" y="37"/>
                  </a:lnTo>
                  <a:lnTo>
                    <a:pt x="39" y="37"/>
                  </a:lnTo>
                  <a:lnTo>
                    <a:pt x="36" y="43"/>
                  </a:lnTo>
                  <a:lnTo>
                    <a:pt x="32" y="48"/>
                  </a:lnTo>
                  <a:lnTo>
                    <a:pt x="22" y="58"/>
                  </a:lnTo>
                  <a:lnTo>
                    <a:pt x="22" y="58"/>
                  </a:lnTo>
                  <a:lnTo>
                    <a:pt x="10" y="73"/>
                  </a:lnTo>
                  <a:lnTo>
                    <a:pt x="4" y="82"/>
                  </a:lnTo>
                  <a:lnTo>
                    <a:pt x="2" y="86"/>
                  </a:lnTo>
                  <a:lnTo>
                    <a:pt x="0" y="90"/>
                  </a:lnTo>
                  <a:lnTo>
                    <a:pt x="0" y="90"/>
                  </a:lnTo>
                  <a:lnTo>
                    <a:pt x="2" y="93"/>
                  </a:lnTo>
                  <a:lnTo>
                    <a:pt x="4" y="95"/>
                  </a:lnTo>
                  <a:lnTo>
                    <a:pt x="4" y="95"/>
                  </a:lnTo>
                  <a:lnTo>
                    <a:pt x="4" y="95"/>
                  </a:lnTo>
                  <a:lnTo>
                    <a:pt x="6" y="95"/>
                  </a:lnTo>
                  <a:lnTo>
                    <a:pt x="8" y="95"/>
                  </a:lnTo>
                  <a:lnTo>
                    <a:pt x="9" y="94"/>
                  </a:lnTo>
                  <a:lnTo>
                    <a:pt x="10" y="93"/>
                  </a:lnTo>
                  <a:lnTo>
                    <a:pt x="11" y="90"/>
                  </a:lnTo>
                  <a:lnTo>
                    <a:pt x="11" y="89"/>
                  </a:lnTo>
                  <a:lnTo>
                    <a:pt x="10" y="87"/>
                  </a:lnTo>
                  <a:lnTo>
                    <a:pt x="9" y="86"/>
                  </a:lnTo>
                  <a:lnTo>
                    <a:pt x="9" y="86"/>
                  </a:lnTo>
                  <a:lnTo>
                    <a:pt x="11" y="87"/>
                  </a:lnTo>
                  <a:lnTo>
                    <a:pt x="12" y="88"/>
                  </a:lnTo>
                  <a:lnTo>
                    <a:pt x="14" y="85"/>
                  </a:lnTo>
                  <a:lnTo>
                    <a:pt x="14" y="85"/>
                  </a:lnTo>
                  <a:lnTo>
                    <a:pt x="22" y="74"/>
                  </a:lnTo>
                  <a:lnTo>
                    <a:pt x="22" y="74"/>
                  </a:lnTo>
                  <a:lnTo>
                    <a:pt x="40" y="52"/>
                  </a:lnTo>
                  <a:lnTo>
                    <a:pt x="40" y="52"/>
                  </a:lnTo>
                  <a:lnTo>
                    <a:pt x="57" y="30"/>
                  </a:lnTo>
                  <a:lnTo>
                    <a:pt x="66" y="19"/>
                  </a:lnTo>
                  <a:lnTo>
                    <a:pt x="70" y="13"/>
                  </a:lnTo>
                  <a:lnTo>
                    <a:pt x="73" y="5"/>
                  </a:lnTo>
                  <a:lnTo>
                    <a:pt x="73" y="5"/>
                  </a:lnTo>
                  <a:lnTo>
                    <a:pt x="73" y="3"/>
                  </a:lnTo>
                  <a:lnTo>
                    <a:pt x="72" y="2"/>
                  </a:lnTo>
                  <a:lnTo>
                    <a:pt x="71" y="1"/>
                  </a:lnTo>
                  <a:lnTo>
                    <a:pt x="70" y="0"/>
                  </a:lnTo>
                  <a:lnTo>
                    <a:pt x="66" y="0"/>
                  </a:lnTo>
                  <a:lnTo>
                    <a:pt x="65" y="1"/>
                  </a:lnTo>
                  <a:lnTo>
                    <a:pt x="64" y="3"/>
                  </a:lnTo>
                  <a:lnTo>
                    <a:pt x="64"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92" name="Freeform 604"/>
            <p:cNvSpPr/>
            <p:nvPr/>
          </p:nvSpPr>
          <p:spPr bwMode="auto">
            <a:xfrm>
              <a:off x="6442076" y="4076700"/>
              <a:ext cx="42863" cy="46038"/>
            </a:xfrm>
            <a:custGeom>
              <a:avLst/>
              <a:gdLst/>
              <a:ahLst/>
              <a:cxnLst>
                <a:cxn ang="0">
                  <a:pos x="72" y="5"/>
                </a:cxn>
                <a:cxn ang="0">
                  <a:pos x="72" y="5"/>
                </a:cxn>
                <a:cxn ang="0">
                  <a:pos x="71" y="9"/>
                </a:cxn>
                <a:cxn ang="0">
                  <a:pos x="69" y="14"/>
                </a:cxn>
                <a:cxn ang="0">
                  <a:pos x="65" y="18"/>
                </a:cxn>
                <a:cxn ang="0">
                  <a:pos x="61" y="21"/>
                </a:cxn>
                <a:cxn ang="0">
                  <a:pos x="53" y="28"/>
                </a:cxn>
                <a:cxn ang="0">
                  <a:pos x="46" y="34"/>
                </a:cxn>
                <a:cxn ang="0">
                  <a:pos x="46" y="34"/>
                </a:cxn>
                <a:cxn ang="0">
                  <a:pos x="28" y="53"/>
                </a:cxn>
                <a:cxn ang="0">
                  <a:pos x="28" y="53"/>
                </a:cxn>
                <a:cxn ang="0">
                  <a:pos x="18" y="66"/>
                </a:cxn>
                <a:cxn ang="0">
                  <a:pos x="12" y="73"/>
                </a:cxn>
                <a:cxn ang="0">
                  <a:pos x="7" y="75"/>
                </a:cxn>
                <a:cxn ang="0">
                  <a:pos x="4" y="77"/>
                </a:cxn>
                <a:cxn ang="0">
                  <a:pos x="4" y="77"/>
                </a:cxn>
                <a:cxn ang="0">
                  <a:pos x="2" y="77"/>
                </a:cxn>
                <a:cxn ang="0">
                  <a:pos x="1" y="79"/>
                </a:cxn>
                <a:cxn ang="0">
                  <a:pos x="0" y="80"/>
                </a:cxn>
                <a:cxn ang="0">
                  <a:pos x="1" y="82"/>
                </a:cxn>
                <a:cxn ang="0">
                  <a:pos x="1" y="84"/>
                </a:cxn>
                <a:cxn ang="0">
                  <a:pos x="2" y="85"/>
                </a:cxn>
                <a:cxn ang="0">
                  <a:pos x="4" y="85"/>
                </a:cxn>
                <a:cxn ang="0">
                  <a:pos x="6" y="85"/>
                </a:cxn>
                <a:cxn ang="0">
                  <a:pos x="6" y="85"/>
                </a:cxn>
                <a:cxn ang="0">
                  <a:pos x="12" y="84"/>
                </a:cxn>
                <a:cxn ang="0">
                  <a:pos x="16" y="81"/>
                </a:cxn>
                <a:cxn ang="0">
                  <a:pos x="20" y="78"/>
                </a:cxn>
                <a:cxn ang="0">
                  <a:pos x="24" y="74"/>
                </a:cxn>
                <a:cxn ang="0">
                  <a:pos x="24" y="74"/>
                </a:cxn>
                <a:cxn ang="0">
                  <a:pos x="30" y="65"/>
                </a:cxn>
                <a:cxn ang="0">
                  <a:pos x="37" y="57"/>
                </a:cxn>
                <a:cxn ang="0">
                  <a:pos x="52" y="41"/>
                </a:cxn>
                <a:cxn ang="0">
                  <a:pos x="52" y="41"/>
                </a:cxn>
                <a:cxn ang="0">
                  <a:pos x="61" y="33"/>
                </a:cxn>
                <a:cxn ang="0">
                  <a:pos x="71" y="25"/>
                </a:cxn>
                <a:cxn ang="0">
                  <a:pos x="74" y="21"/>
                </a:cxn>
                <a:cxn ang="0">
                  <a:pos x="78" y="17"/>
                </a:cxn>
                <a:cxn ang="0">
                  <a:pos x="80" y="12"/>
                </a:cxn>
                <a:cxn ang="0">
                  <a:pos x="81" y="5"/>
                </a:cxn>
                <a:cxn ang="0">
                  <a:pos x="81" y="5"/>
                </a:cxn>
                <a:cxn ang="0">
                  <a:pos x="81" y="3"/>
                </a:cxn>
                <a:cxn ang="0">
                  <a:pos x="80" y="1"/>
                </a:cxn>
                <a:cxn ang="0">
                  <a:pos x="79" y="0"/>
                </a:cxn>
                <a:cxn ang="0">
                  <a:pos x="77" y="0"/>
                </a:cxn>
                <a:cxn ang="0">
                  <a:pos x="74" y="1"/>
                </a:cxn>
                <a:cxn ang="0">
                  <a:pos x="73" y="3"/>
                </a:cxn>
                <a:cxn ang="0">
                  <a:pos x="72" y="5"/>
                </a:cxn>
                <a:cxn ang="0">
                  <a:pos x="72" y="5"/>
                </a:cxn>
              </a:cxnLst>
              <a:rect l="0" t="0" r="r" b="b"/>
              <a:pathLst>
                <a:path w="81" h="85">
                  <a:moveTo>
                    <a:pt x="72" y="5"/>
                  </a:moveTo>
                  <a:lnTo>
                    <a:pt x="72" y="5"/>
                  </a:lnTo>
                  <a:lnTo>
                    <a:pt x="71" y="9"/>
                  </a:lnTo>
                  <a:lnTo>
                    <a:pt x="69" y="14"/>
                  </a:lnTo>
                  <a:lnTo>
                    <a:pt x="65" y="18"/>
                  </a:lnTo>
                  <a:lnTo>
                    <a:pt x="61" y="21"/>
                  </a:lnTo>
                  <a:lnTo>
                    <a:pt x="53" y="28"/>
                  </a:lnTo>
                  <a:lnTo>
                    <a:pt x="46" y="34"/>
                  </a:lnTo>
                  <a:lnTo>
                    <a:pt x="46" y="34"/>
                  </a:lnTo>
                  <a:lnTo>
                    <a:pt x="28" y="53"/>
                  </a:lnTo>
                  <a:lnTo>
                    <a:pt x="28" y="53"/>
                  </a:lnTo>
                  <a:lnTo>
                    <a:pt x="18" y="66"/>
                  </a:lnTo>
                  <a:lnTo>
                    <a:pt x="12" y="73"/>
                  </a:lnTo>
                  <a:lnTo>
                    <a:pt x="7" y="75"/>
                  </a:lnTo>
                  <a:lnTo>
                    <a:pt x="4" y="77"/>
                  </a:lnTo>
                  <a:lnTo>
                    <a:pt x="4" y="77"/>
                  </a:lnTo>
                  <a:lnTo>
                    <a:pt x="2" y="77"/>
                  </a:lnTo>
                  <a:lnTo>
                    <a:pt x="1" y="79"/>
                  </a:lnTo>
                  <a:lnTo>
                    <a:pt x="0" y="80"/>
                  </a:lnTo>
                  <a:lnTo>
                    <a:pt x="1" y="82"/>
                  </a:lnTo>
                  <a:lnTo>
                    <a:pt x="1" y="84"/>
                  </a:lnTo>
                  <a:lnTo>
                    <a:pt x="2" y="85"/>
                  </a:lnTo>
                  <a:lnTo>
                    <a:pt x="4" y="85"/>
                  </a:lnTo>
                  <a:lnTo>
                    <a:pt x="6" y="85"/>
                  </a:lnTo>
                  <a:lnTo>
                    <a:pt x="6" y="85"/>
                  </a:lnTo>
                  <a:lnTo>
                    <a:pt x="12" y="84"/>
                  </a:lnTo>
                  <a:lnTo>
                    <a:pt x="16" y="81"/>
                  </a:lnTo>
                  <a:lnTo>
                    <a:pt x="20" y="78"/>
                  </a:lnTo>
                  <a:lnTo>
                    <a:pt x="24" y="74"/>
                  </a:lnTo>
                  <a:lnTo>
                    <a:pt x="24" y="74"/>
                  </a:lnTo>
                  <a:lnTo>
                    <a:pt x="30" y="65"/>
                  </a:lnTo>
                  <a:lnTo>
                    <a:pt x="37" y="57"/>
                  </a:lnTo>
                  <a:lnTo>
                    <a:pt x="52" y="41"/>
                  </a:lnTo>
                  <a:lnTo>
                    <a:pt x="52" y="41"/>
                  </a:lnTo>
                  <a:lnTo>
                    <a:pt x="61" y="33"/>
                  </a:lnTo>
                  <a:lnTo>
                    <a:pt x="71" y="25"/>
                  </a:lnTo>
                  <a:lnTo>
                    <a:pt x="74" y="21"/>
                  </a:lnTo>
                  <a:lnTo>
                    <a:pt x="78" y="17"/>
                  </a:lnTo>
                  <a:lnTo>
                    <a:pt x="80" y="12"/>
                  </a:lnTo>
                  <a:lnTo>
                    <a:pt x="81" y="5"/>
                  </a:lnTo>
                  <a:lnTo>
                    <a:pt x="81" y="5"/>
                  </a:lnTo>
                  <a:lnTo>
                    <a:pt x="81" y="3"/>
                  </a:lnTo>
                  <a:lnTo>
                    <a:pt x="80" y="1"/>
                  </a:lnTo>
                  <a:lnTo>
                    <a:pt x="79" y="0"/>
                  </a:lnTo>
                  <a:lnTo>
                    <a:pt x="77" y="0"/>
                  </a:lnTo>
                  <a:lnTo>
                    <a:pt x="74" y="1"/>
                  </a:lnTo>
                  <a:lnTo>
                    <a:pt x="73" y="3"/>
                  </a:lnTo>
                  <a:lnTo>
                    <a:pt x="72" y="5"/>
                  </a:lnTo>
                  <a:lnTo>
                    <a:pt x="7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93" name="Freeform 605"/>
            <p:cNvSpPr/>
            <p:nvPr/>
          </p:nvSpPr>
          <p:spPr bwMode="auto">
            <a:xfrm>
              <a:off x="6483351" y="4075113"/>
              <a:ext cx="42863" cy="49213"/>
            </a:xfrm>
            <a:custGeom>
              <a:avLst/>
              <a:gdLst/>
              <a:ahLst/>
              <a:cxnLst>
                <a:cxn ang="0">
                  <a:pos x="71" y="3"/>
                </a:cxn>
                <a:cxn ang="0">
                  <a:pos x="71" y="3"/>
                </a:cxn>
                <a:cxn ang="0">
                  <a:pos x="68" y="10"/>
                </a:cxn>
                <a:cxn ang="0">
                  <a:pos x="64" y="17"/>
                </a:cxn>
                <a:cxn ang="0">
                  <a:pos x="56" y="30"/>
                </a:cxn>
                <a:cxn ang="0">
                  <a:pos x="47" y="41"/>
                </a:cxn>
                <a:cxn ang="0">
                  <a:pos x="36" y="54"/>
                </a:cxn>
                <a:cxn ang="0">
                  <a:pos x="36" y="54"/>
                </a:cxn>
                <a:cxn ang="0">
                  <a:pos x="30" y="62"/>
                </a:cxn>
                <a:cxn ang="0">
                  <a:pos x="22" y="71"/>
                </a:cxn>
                <a:cxn ang="0">
                  <a:pos x="12" y="80"/>
                </a:cxn>
                <a:cxn ang="0">
                  <a:pos x="7" y="83"/>
                </a:cxn>
                <a:cxn ang="0">
                  <a:pos x="3" y="85"/>
                </a:cxn>
                <a:cxn ang="0">
                  <a:pos x="3" y="85"/>
                </a:cxn>
                <a:cxn ang="0">
                  <a:pos x="1" y="86"/>
                </a:cxn>
                <a:cxn ang="0">
                  <a:pos x="0" y="87"/>
                </a:cxn>
                <a:cxn ang="0">
                  <a:pos x="0" y="89"/>
                </a:cxn>
                <a:cxn ang="0">
                  <a:pos x="0" y="91"/>
                </a:cxn>
                <a:cxn ang="0">
                  <a:pos x="1" y="92"/>
                </a:cxn>
                <a:cxn ang="0">
                  <a:pos x="2" y="93"/>
                </a:cxn>
                <a:cxn ang="0">
                  <a:pos x="4" y="94"/>
                </a:cxn>
                <a:cxn ang="0">
                  <a:pos x="6" y="94"/>
                </a:cxn>
                <a:cxn ang="0">
                  <a:pos x="6" y="94"/>
                </a:cxn>
                <a:cxn ang="0">
                  <a:pos x="11" y="92"/>
                </a:cxn>
                <a:cxn ang="0">
                  <a:pos x="16" y="89"/>
                </a:cxn>
                <a:cxn ang="0">
                  <a:pos x="22" y="85"/>
                </a:cxn>
                <a:cxn ang="0">
                  <a:pos x="26" y="80"/>
                </a:cxn>
                <a:cxn ang="0">
                  <a:pos x="35" y="69"/>
                </a:cxn>
                <a:cxn ang="0">
                  <a:pos x="43" y="60"/>
                </a:cxn>
                <a:cxn ang="0">
                  <a:pos x="43" y="60"/>
                </a:cxn>
                <a:cxn ang="0">
                  <a:pos x="54" y="48"/>
                </a:cxn>
                <a:cxn ang="0">
                  <a:pos x="64" y="34"/>
                </a:cxn>
                <a:cxn ang="0">
                  <a:pos x="73" y="21"/>
                </a:cxn>
                <a:cxn ang="0">
                  <a:pos x="77" y="13"/>
                </a:cxn>
                <a:cxn ang="0">
                  <a:pos x="81" y="5"/>
                </a:cxn>
                <a:cxn ang="0">
                  <a:pos x="81" y="5"/>
                </a:cxn>
                <a:cxn ang="0">
                  <a:pos x="81" y="3"/>
                </a:cxn>
                <a:cxn ang="0">
                  <a:pos x="80" y="2"/>
                </a:cxn>
                <a:cxn ang="0">
                  <a:pos x="79" y="1"/>
                </a:cxn>
                <a:cxn ang="0">
                  <a:pos x="78" y="0"/>
                </a:cxn>
                <a:cxn ang="0">
                  <a:pos x="73" y="0"/>
                </a:cxn>
                <a:cxn ang="0">
                  <a:pos x="72" y="1"/>
                </a:cxn>
                <a:cxn ang="0">
                  <a:pos x="71" y="3"/>
                </a:cxn>
                <a:cxn ang="0">
                  <a:pos x="71" y="3"/>
                </a:cxn>
              </a:cxnLst>
              <a:rect l="0" t="0" r="r" b="b"/>
              <a:pathLst>
                <a:path w="81" h="94">
                  <a:moveTo>
                    <a:pt x="71" y="3"/>
                  </a:moveTo>
                  <a:lnTo>
                    <a:pt x="71" y="3"/>
                  </a:lnTo>
                  <a:lnTo>
                    <a:pt x="68" y="10"/>
                  </a:lnTo>
                  <a:lnTo>
                    <a:pt x="64" y="17"/>
                  </a:lnTo>
                  <a:lnTo>
                    <a:pt x="56" y="30"/>
                  </a:lnTo>
                  <a:lnTo>
                    <a:pt x="47" y="41"/>
                  </a:lnTo>
                  <a:lnTo>
                    <a:pt x="36" y="54"/>
                  </a:lnTo>
                  <a:lnTo>
                    <a:pt x="36" y="54"/>
                  </a:lnTo>
                  <a:lnTo>
                    <a:pt x="30" y="62"/>
                  </a:lnTo>
                  <a:lnTo>
                    <a:pt x="22" y="71"/>
                  </a:lnTo>
                  <a:lnTo>
                    <a:pt x="12" y="80"/>
                  </a:lnTo>
                  <a:lnTo>
                    <a:pt x="7" y="83"/>
                  </a:lnTo>
                  <a:lnTo>
                    <a:pt x="3" y="85"/>
                  </a:lnTo>
                  <a:lnTo>
                    <a:pt x="3" y="85"/>
                  </a:lnTo>
                  <a:lnTo>
                    <a:pt x="1" y="86"/>
                  </a:lnTo>
                  <a:lnTo>
                    <a:pt x="0" y="87"/>
                  </a:lnTo>
                  <a:lnTo>
                    <a:pt x="0" y="89"/>
                  </a:lnTo>
                  <a:lnTo>
                    <a:pt x="0" y="91"/>
                  </a:lnTo>
                  <a:lnTo>
                    <a:pt x="1" y="92"/>
                  </a:lnTo>
                  <a:lnTo>
                    <a:pt x="2" y="93"/>
                  </a:lnTo>
                  <a:lnTo>
                    <a:pt x="4" y="94"/>
                  </a:lnTo>
                  <a:lnTo>
                    <a:pt x="6" y="94"/>
                  </a:lnTo>
                  <a:lnTo>
                    <a:pt x="6" y="94"/>
                  </a:lnTo>
                  <a:lnTo>
                    <a:pt x="11" y="92"/>
                  </a:lnTo>
                  <a:lnTo>
                    <a:pt x="16" y="89"/>
                  </a:lnTo>
                  <a:lnTo>
                    <a:pt x="22" y="85"/>
                  </a:lnTo>
                  <a:lnTo>
                    <a:pt x="26" y="80"/>
                  </a:lnTo>
                  <a:lnTo>
                    <a:pt x="35" y="69"/>
                  </a:lnTo>
                  <a:lnTo>
                    <a:pt x="43" y="60"/>
                  </a:lnTo>
                  <a:lnTo>
                    <a:pt x="43" y="60"/>
                  </a:lnTo>
                  <a:lnTo>
                    <a:pt x="54" y="48"/>
                  </a:lnTo>
                  <a:lnTo>
                    <a:pt x="64" y="34"/>
                  </a:lnTo>
                  <a:lnTo>
                    <a:pt x="73" y="21"/>
                  </a:lnTo>
                  <a:lnTo>
                    <a:pt x="77" y="13"/>
                  </a:lnTo>
                  <a:lnTo>
                    <a:pt x="81" y="5"/>
                  </a:lnTo>
                  <a:lnTo>
                    <a:pt x="81" y="5"/>
                  </a:lnTo>
                  <a:lnTo>
                    <a:pt x="81" y="3"/>
                  </a:lnTo>
                  <a:lnTo>
                    <a:pt x="80" y="2"/>
                  </a:lnTo>
                  <a:lnTo>
                    <a:pt x="79" y="1"/>
                  </a:lnTo>
                  <a:lnTo>
                    <a:pt x="78" y="0"/>
                  </a:lnTo>
                  <a:lnTo>
                    <a:pt x="73" y="0"/>
                  </a:lnTo>
                  <a:lnTo>
                    <a:pt x="72" y="1"/>
                  </a:lnTo>
                  <a:lnTo>
                    <a:pt x="71" y="3"/>
                  </a:lnTo>
                  <a:lnTo>
                    <a:pt x="71"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94" name="Freeform 606"/>
            <p:cNvSpPr/>
            <p:nvPr/>
          </p:nvSpPr>
          <p:spPr bwMode="auto">
            <a:xfrm>
              <a:off x="6523038" y="4079875"/>
              <a:ext cx="38100" cy="50800"/>
            </a:xfrm>
            <a:custGeom>
              <a:avLst/>
              <a:gdLst/>
              <a:ahLst/>
              <a:cxnLst>
                <a:cxn ang="0">
                  <a:pos x="63" y="2"/>
                </a:cxn>
                <a:cxn ang="0">
                  <a:pos x="63" y="2"/>
                </a:cxn>
                <a:cxn ang="0">
                  <a:pos x="54" y="13"/>
                </a:cxn>
                <a:cxn ang="0">
                  <a:pos x="46" y="24"/>
                </a:cxn>
                <a:cxn ang="0">
                  <a:pos x="33" y="48"/>
                </a:cxn>
                <a:cxn ang="0">
                  <a:pos x="33" y="48"/>
                </a:cxn>
                <a:cxn ang="0">
                  <a:pos x="18" y="71"/>
                </a:cxn>
                <a:cxn ang="0">
                  <a:pos x="18" y="71"/>
                </a:cxn>
                <a:cxn ang="0">
                  <a:pos x="10" y="83"/>
                </a:cxn>
                <a:cxn ang="0">
                  <a:pos x="10" y="83"/>
                </a:cxn>
                <a:cxn ang="0">
                  <a:pos x="7" y="86"/>
                </a:cxn>
                <a:cxn ang="0">
                  <a:pos x="7" y="87"/>
                </a:cxn>
                <a:cxn ang="0">
                  <a:pos x="9" y="88"/>
                </a:cxn>
                <a:cxn ang="0">
                  <a:pos x="9" y="88"/>
                </a:cxn>
                <a:cxn ang="0">
                  <a:pos x="7" y="87"/>
                </a:cxn>
                <a:cxn ang="0">
                  <a:pos x="5" y="87"/>
                </a:cxn>
                <a:cxn ang="0">
                  <a:pos x="2" y="87"/>
                </a:cxn>
                <a:cxn ang="0">
                  <a:pos x="1" y="88"/>
                </a:cxn>
                <a:cxn ang="0">
                  <a:pos x="0" y="90"/>
                </a:cxn>
                <a:cxn ang="0">
                  <a:pos x="0" y="91"/>
                </a:cxn>
                <a:cxn ang="0">
                  <a:pos x="1" y="94"/>
                </a:cxn>
                <a:cxn ang="0">
                  <a:pos x="1" y="94"/>
                </a:cxn>
                <a:cxn ang="0">
                  <a:pos x="2" y="96"/>
                </a:cxn>
                <a:cxn ang="0">
                  <a:pos x="4" y="97"/>
                </a:cxn>
                <a:cxn ang="0">
                  <a:pos x="6" y="97"/>
                </a:cxn>
                <a:cxn ang="0">
                  <a:pos x="8" y="97"/>
                </a:cxn>
                <a:cxn ang="0">
                  <a:pos x="12" y="95"/>
                </a:cxn>
                <a:cxn ang="0">
                  <a:pos x="15" y="91"/>
                </a:cxn>
                <a:cxn ang="0">
                  <a:pos x="22" y="83"/>
                </a:cxn>
                <a:cxn ang="0">
                  <a:pos x="26" y="76"/>
                </a:cxn>
                <a:cxn ang="0">
                  <a:pos x="26" y="76"/>
                </a:cxn>
                <a:cxn ang="0">
                  <a:pos x="37" y="59"/>
                </a:cxn>
                <a:cxn ang="0">
                  <a:pos x="47" y="42"/>
                </a:cxn>
                <a:cxn ang="0">
                  <a:pos x="58" y="24"/>
                </a:cxn>
                <a:cxn ang="0">
                  <a:pos x="63" y="17"/>
                </a:cxn>
                <a:cxn ang="0">
                  <a:pos x="70" y="9"/>
                </a:cxn>
                <a:cxn ang="0">
                  <a:pos x="70" y="9"/>
                </a:cxn>
                <a:cxn ang="0">
                  <a:pos x="71" y="8"/>
                </a:cxn>
                <a:cxn ang="0">
                  <a:pos x="71" y="5"/>
                </a:cxn>
                <a:cxn ang="0">
                  <a:pos x="70" y="3"/>
                </a:cxn>
                <a:cxn ang="0">
                  <a:pos x="69" y="2"/>
                </a:cxn>
                <a:cxn ang="0">
                  <a:pos x="68" y="1"/>
                </a:cxn>
                <a:cxn ang="0">
                  <a:pos x="66" y="0"/>
                </a:cxn>
                <a:cxn ang="0">
                  <a:pos x="65" y="1"/>
                </a:cxn>
                <a:cxn ang="0">
                  <a:pos x="63" y="2"/>
                </a:cxn>
                <a:cxn ang="0">
                  <a:pos x="63" y="2"/>
                </a:cxn>
              </a:cxnLst>
              <a:rect l="0" t="0" r="r" b="b"/>
              <a:pathLst>
                <a:path w="71" h="97">
                  <a:moveTo>
                    <a:pt x="63" y="2"/>
                  </a:moveTo>
                  <a:lnTo>
                    <a:pt x="63" y="2"/>
                  </a:lnTo>
                  <a:lnTo>
                    <a:pt x="54" y="13"/>
                  </a:lnTo>
                  <a:lnTo>
                    <a:pt x="46" y="24"/>
                  </a:lnTo>
                  <a:lnTo>
                    <a:pt x="33" y="48"/>
                  </a:lnTo>
                  <a:lnTo>
                    <a:pt x="33" y="48"/>
                  </a:lnTo>
                  <a:lnTo>
                    <a:pt x="18" y="71"/>
                  </a:lnTo>
                  <a:lnTo>
                    <a:pt x="18" y="71"/>
                  </a:lnTo>
                  <a:lnTo>
                    <a:pt x="10" y="83"/>
                  </a:lnTo>
                  <a:lnTo>
                    <a:pt x="10" y="83"/>
                  </a:lnTo>
                  <a:lnTo>
                    <a:pt x="7" y="86"/>
                  </a:lnTo>
                  <a:lnTo>
                    <a:pt x="7" y="87"/>
                  </a:lnTo>
                  <a:lnTo>
                    <a:pt x="9" y="88"/>
                  </a:lnTo>
                  <a:lnTo>
                    <a:pt x="9" y="88"/>
                  </a:lnTo>
                  <a:lnTo>
                    <a:pt x="7" y="87"/>
                  </a:lnTo>
                  <a:lnTo>
                    <a:pt x="5" y="87"/>
                  </a:lnTo>
                  <a:lnTo>
                    <a:pt x="2" y="87"/>
                  </a:lnTo>
                  <a:lnTo>
                    <a:pt x="1" y="88"/>
                  </a:lnTo>
                  <a:lnTo>
                    <a:pt x="0" y="90"/>
                  </a:lnTo>
                  <a:lnTo>
                    <a:pt x="0" y="91"/>
                  </a:lnTo>
                  <a:lnTo>
                    <a:pt x="1" y="94"/>
                  </a:lnTo>
                  <a:lnTo>
                    <a:pt x="1" y="94"/>
                  </a:lnTo>
                  <a:lnTo>
                    <a:pt x="2" y="96"/>
                  </a:lnTo>
                  <a:lnTo>
                    <a:pt x="4" y="97"/>
                  </a:lnTo>
                  <a:lnTo>
                    <a:pt x="6" y="97"/>
                  </a:lnTo>
                  <a:lnTo>
                    <a:pt x="8" y="97"/>
                  </a:lnTo>
                  <a:lnTo>
                    <a:pt x="12" y="95"/>
                  </a:lnTo>
                  <a:lnTo>
                    <a:pt x="15" y="91"/>
                  </a:lnTo>
                  <a:lnTo>
                    <a:pt x="22" y="83"/>
                  </a:lnTo>
                  <a:lnTo>
                    <a:pt x="26" y="76"/>
                  </a:lnTo>
                  <a:lnTo>
                    <a:pt x="26" y="76"/>
                  </a:lnTo>
                  <a:lnTo>
                    <a:pt x="37" y="59"/>
                  </a:lnTo>
                  <a:lnTo>
                    <a:pt x="47" y="42"/>
                  </a:lnTo>
                  <a:lnTo>
                    <a:pt x="58" y="24"/>
                  </a:lnTo>
                  <a:lnTo>
                    <a:pt x="63" y="17"/>
                  </a:lnTo>
                  <a:lnTo>
                    <a:pt x="70" y="9"/>
                  </a:lnTo>
                  <a:lnTo>
                    <a:pt x="70" y="9"/>
                  </a:lnTo>
                  <a:lnTo>
                    <a:pt x="71" y="8"/>
                  </a:lnTo>
                  <a:lnTo>
                    <a:pt x="71" y="5"/>
                  </a:lnTo>
                  <a:lnTo>
                    <a:pt x="70" y="3"/>
                  </a:lnTo>
                  <a:lnTo>
                    <a:pt x="69" y="2"/>
                  </a:lnTo>
                  <a:lnTo>
                    <a:pt x="68" y="1"/>
                  </a:lnTo>
                  <a:lnTo>
                    <a:pt x="66" y="0"/>
                  </a:lnTo>
                  <a:lnTo>
                    <a:pt x="65" y="1"/>
                  </a:lnTo>
                  <a:lnTo>
                    <a:pt x="63" y="2"/>
                  </a:lnTo>
                  <a:lnTo>
                    <a:pt x="6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95" name="Freeform 608"/>
            <p:cNvSpPr/>
            <p:nvPr/>
          </p:nvSpPr>
          <p:spPr bwMode="auto">
            <a:xfrm>
              <a:off x="6553200" y="4079875"/>
              <a:ext cx="39688" cy="52388"/>
            </a:xfrm>
            <a:custGeom>
              <a:avLst/>
              <a:gdLst/>
              <a:ahLst/>
              <a:cxnLst>
                <a:cxn ang="0">
                  <a:pos x="67" y="3"/>
                </a:cxn>
                <a:cxn ang="0">
                  <a:pos x="67" y="3"/>
                </a:cxn>
                <a:cxn ang="0">
                  <a:pos x="65" y="11"/>
                </a:cxn>
                <a:cxn ang="0">
                  <a:pos x="61" y="17"/>
                </a:cxn>
                <a:cxn ang="0">
                  <a:pos x="52" y="28"/>
                </a:cxn>
                <a:cxn ang="0">
                  <a:pos x="52" y="28"/>
                </a:cxn>
                <a:cxn ang="0">
                  <a:pos x="44" y="41"/>
                </a:cxn>
                <a:cxn ang="0">
                  <a:pos x="36" y="53"/>
                </a:cxn>
                <a:cxn ang="0">
                  <a:pos x="36" y="53"/>
                </a:cxn>
                <a:cxn ang="0">
                  <a:pos x="20" y="70"/>
                </a:cxn>
                <a:cxn ang="0">
                  <a:pos x="15" y="75"/>
                </a:cxn>
                <a:cxn ang="0">
                  <a:pos x="12" y="80"/>
                </a:cxn>
                <a:cxn ang="0">
                  <a:pos x="10" y="85"/>
                </a:cxn>
                <a:cxn ang="0">
                  <a:pos x="9" y="89"/>
                </a:cxn>
                <a:cxn ang="0">
                  <a:pos x="9" y="89"/>
                </a:cxn>
                <a:cxn ang="0">
                  <a:pos x="9" y="87"/>
                </a:cxn>
                <a:cxn ang="0">
                  <a:pos x="7" y="86"/>
                </a:cxn>
                <a:cxn ang="0">
                  <a:pos x="6" y="85"/>
                </a:cxn>
                <a:cxn ang="0">
                  <a:pos x="4" y="85"/>
                </a:cxn>
                <a:cxn ang="0">
                  <a:pos x="1" y="87"/>
                </a:cxn>
                <a:cxn ang="0">
                  <a:pos x="0" y="89"/>
                </a:cxn>
                <a:cxn ang="0">
                  <a:pos x="0" y="91"/>
                </a:cxn>
                <a:cxn ang="0">
                  <a:pos x="0" y="91"/>
                </a:cxn>
                <a:cxn ang="0">
                  <a:pos x="1" y="95"/>
                </a:cxn>
                <a:cxn ang="0">
                  <a:pos x="3" y="97"/>
                </a:cxn>
                <a:cxn ang="0">
                  <a:pos x="5" y="99"/>
                </a:cxn>
                <a:cxn ang="0">
                  <a:pos x="8" y="100"/>
                </a:cxn>
                <a:cxn ang="0">
                  <a:pos x="8" y="100"/>
                </a:cxn>
                <a:cxn ang="0">
                  <a:pos x="11" y="100"/>
                </a:cxn>
                <a:cxn ang="0">
                  <a:pos x="13" y="99"/>
                </a:cxn>
                <a:cxn ang="0">
                  <a:pos x="13" y="99"/>
                </a:cxn>
                <a:cxn ang="0">
                  <a:pos x="30" y="77"/>
                </a:cxn>
                <a:cxn ang="0">
                  <a:pos x="46" y="55"/>
                </a:cxn>
                <a:cxn ang="0">
                  <a:pos x="46" y="55"/>
                </a:cxn>
                <a:cxn ang="0">
                  <a:pos x="54" y="43"/>
                </a:cxn>
                <a:cxn ang="0">
                  <a:pos x="63" y="29"/>
                </a:cxn>
                <a:cxn ang="0">
                  <a:pos x="63" y="29"/>
                </a:cxn>
                <a:cxn ang="0">
                  <a:pos x="71" y="18"/>
                </a:cxn>
                <a:cxn ang="0">
                  <a:pos x="74" y="13"/>
                </a:cxn>
                <a:cxn ang="0">
                  <a:pos x="75" y="5"/>
                </a:cxn>
                <a:cxn ang="0">
                  <a:pos x="75" y="5"/>
                </a:cxn>
                <a:cxn ang="0">
                  <a:pos x="75" y="3"/>
                </a:cxn>
                <a:cxn ang="0">
                  <a:pos x="75" y="2"/>
                </a:cxn>
                <a:cxn ang="0">
                  <a:pos x="72" y="0"/>
                </a:cxn>
                <a:cxn ang="0">
                  <a:pos x="70" y="0"/>
                </a:cxn>
                <a:cxn ang="0">
                  <a:pos x="69" y="0"/>
                </a:cxn>
                <a:cxn ang="0">
                  <a:pos x="67" y="1"/>
                </a:cxn>
                <a:cxn ang="0">
                  <a:pos x="67" y="3"/>
                </a:cxn>
                <a:cxn ang="0">
                  <a:pos x="67" y="3"/>
                </a:cxn>
              </a:cxnLst>
              <a:rect l="0" t="0" r="r" b="b"/>
              <a:pathLst>
                <a:path w="75" h="100">
                  <a:moveTo>
                    <a:pt x="67" y="3"/>
                  </a:moveTo>
                  <a:lnTo>
                    <a:pt x="67" y="3"/>
                  </a:lnTo>
                  <a:lnTo>
                    <a:pt x="65" y="11"/>
                  </a:lnTo>
                  <a:lnTo>
                    <a:pt x="61" y="17"/>
                  </a:lnTo>
                  <a:lnTo>
                    <a:pt x="52" y="28"/>
                  </a:lnTo>
                  <a:lnTo>
                    <a:pt x="52" y="28"/>
                  </a:lnTo>
                  <a:lnTo>
                    <a:pt x="44" y="41"/>
                  </a:lnTo>
                  <a:lnTo>
                    <a:pt x="36" y="53"/>
                  </a:lnTo>
                  <a:lnTo>
                    <a:pt x="36" y="53"/>
                  </a:lnTo>
                  <a:lnTo>
                    <a:pt x="20" y="70"/>
                  </a:lnTo>
                  <a:lnTo>
                    <a:pt x="15" y="75"/>
                  </a:lnTo>
                  <a:lnTo>
                    <a:pt x="12" y="80"/>
                  </a:lnTo>
                  <a:lnTo>
                    <a:pt x="10" y="85"/>
                  </a:lnTo>
                  <a:lnTo>
                    <a:pt x="9" y="89"/>
                  </a:lnTo>
                  <a:lnTo>
                    <a:pt x="9" y="89"/>
                  </a:lnTo>
                  <a:lnTo>
                    <a:pt x="9" y="87"/>
                  </a:lnTo>
                  <a:lnTo>
                    <a:pt x="7" y="86"/>
                  </a:lnTo>
                  <a:lnTo>
                    <a:pt x="6" y="85"/>
                  </a:lnTo>
                  <a:lnTo>
                    <a:pt x="4" y="85"/>
                  </a:lnTo>
                  <a:lnTo>
                    <a:pt x="1" y="87"/>
                  </a:lnTo>
                  <a:lnTo>
                    <a:pt x="0" y="89"/>
                  </a:lnTo>
                  <a:lnTo>
                    <a:pt x="0" y="91"/>
                  </a:lnTo>
                  <a:lnTo>
                    <a:pt x="0" y="91"/>
                  </a:lnTo>
                  <a:lnTo>
                    <a:pt x="1" y="95"/>
                  </a:lnTo>
                  <a:lnTo>
                    <a:pt x="3" y="97"/>
                  </a:lnTo>
                  <a:lnTo>
                    <a:pt x="5" y="99"/>
                  </a:lnTo>
                  <a:lnTo>
                    <a:pt x="8" y="100"/>
                  </a:lnTo>
                  <a:lnTo>
                    <a:pt x="8" y="100"/>
                  </a:lnTo>
                  <a:lnTo>
                    <a:pt x="11" y="100"/>
                  </a:lnTo>
                  <a:lnTo>
                    <a:pt x="13" y="99"/>
                  </a:lnTo>
                  <a:lnTo>
                    <a:pt x="13" y="99"/>
                  </a:lnTo>
                  <a:lnTo>
                    <a:pt x="30" y="77"/>
                  </a:lnTo>
                  <a:lnTo>
                    <a:pt x="46" y="55"/>
                  </a:lnTo>
                  <a:lnTo>
                    <a:pt x="46" y="55"/>
                  </a:lnTo>
                  <a:lnTo>
                    <a:pt x="54" y="43"/>
                  </a:lnTo>
                  <a:lnTo>
                    <a:pt x="63" y="29"/>
                  </a:lnTo>
                  <a:lnTo>
                    <a:pt x="63" y="29"/>
                  </a:lnTo>
                  <a:lnTo>
                    <a:pt x="71" y="18"/>
                  </a:lnTo>
                  <a:lnTo>
                    <a:pt x="74" y="13"/>
                  </a:lnTo>
                  <a:lnTo>
                    <a:pt x="75" y="5"/>
                  </a:lnTo>
                  <a:lnTo>
                    <a:pt x="75" y="5"/>
                  </a:lnTo>
                  <a:lnTo>
                    <a:pt x="75" y="3"/>
                  </a:lnTo>
                  <a:lnTo>
                    <a:pt x="75" y="2"/>
                  </a:lnTo>
                  <a:lnTo>
                    <a:pt x="72" y="0"/>
                  </a:lnTo>
                  <a:lnTo>
                    <a:pt x="70" y="0"/>
                  </a:lnTo>
                  <a:lnTo>
                    <a:pt x="69" y="0"/>
                  </a:lnTo>
                  <a:lnTo>
                    <a:pt x="67" y="1"/>
                  </a:lnTo>
                  <a:lnTo>
                    <a:pt x="67" y="3"/>
                  </a:lnTo>
                  <a:lnTo>
                    <a:pt x="6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96" name="Freeform 609"/>
            <p:cNvSpPr/>
            <p:nvPr/>
          </p:nvSpPr>
          <p:spPr bwMode="auto">
            <a:xfrm>
              <a:off x="6588125" y="4081463"/>
              <a:ext cx="46038" cy="46038"/>
            </a:xfrm>
            <a:custGeom>
              <a:avLst/>
              <a:gdLst/>
              <a:ahLst/>
              <a:cxnLst>
                <a:cxn ang="0">
                  <a:pos x="77" y="3"/>
                </a:cxn>
                <a:cxn ang="0">
                  <a:pos x="77" y="3"/>
                </a:cxn>
                <a:cxn ang="0">
                  <a:pos x="69" y="13"/>
                </a:cxn>
                <a:cxn ang="0">
                  <a:pos x="62" y="22"/>
                </a:cxn>
                <a:cxn ang="0">
                  <a:pos x="54" y="32"/>
                </a:cxn>
                <a:cxn ang="0">
                  <a:pos x="44" y="40"/>
                </a:cxn>
                <a:cxn ang="0">
                  <a:pos x="25" y="56"/>
                </a:cxn>
                <a:cxn ang="0">
                  <a:pos x="6" y="73"/>
                </a:cxn>
                <a:cxn ang="0">
                  <a:pos x="6" y="73"/>
                </a:cxn>
                <a:cxn ang="0">
                  <a:pos x="5" y="74"/>
                </a:cxn>
                <a:cxn ang="0">
                  <a:pos x="5" y="74"/>
                </a:cxn>
                <a:cxn ang="0">
                  <a:pos x="1" y="78"/>
                </a:cxn>
                <a:cxn ang="0">
                  <a:pos x="1" y="78"/>
                </a:cxn>
                <a:cxn ang="0">
                  <a:pos x="0" y="80"/>
                </a:cxn>
                <a:cxn ang="0">
                  <a:pos x="0" y="83"/>
                </a:cxn>
                <a:cxn ang="0">
                  <a:pos x="1" y="85"/>
                </a:cxn>
                <a:cxn ang="0">
                  <a:pos x="4" y="86"/>
                </a:cxn>
                <a:cxn ang="0">
                  <a:pos x="4" y="86"/>
                </a:cxn>
                <a:cxn ang="0">
                  <a:pos x="8" y="85"/>
                </a:cxn>
                <a:cxn ang="0">
                  <a:pos x="10" y="84"/>
                </a:cxn>
                <a:cxn ang="0">
                  <a:pos x="12" y="82"/>
                </a:cxn>
                <a:cxn ang="0">
                  <a:pos x="13" y="79"/>
                </a:cxn>
                <a:cxn ang="0">
                  <a:pos x="13" y="79"/>
                </a:cxn>
                <a:cxn ang="0">
                  <a:pos x="32" y="63"/>
                </a:cxn>
                <a:cxn ang="0">
                  <a:pos x="52" y="46"/>
                </a:cxn>
                <a:cxn ang="0">
                  <a:pos x="61" y="37"/>
                </a:cxn>
                <a:cxn ang="0">
                  <a:pos x="69" y="28"/>
                </a:cxn>
                <a:cxn ang="0">
                  <a:pos x="78" y="18"/>
                </a:cxn>
                <a:cxn ang="0">
                  <a:pos x="84" y="8"/>
                </a:cxn>
                <a:cxn ang="0">
                  <a:pos x="84" y="8"/>
                </a:cxn>
                <a:cxn ang="0">
                  <a:pos x="85" y="6"/>
                </a:cxn>
                <a:cxn ang="0">
                  <a:pos x="85" y="4"/>
                </a:cxn>
                <a:cxn ang="0">
                  <a:pos x="84" y="3"/>
                </a:cxn>
                <a:cxn ang="0">
                  <a:pos x="83" y="1"/>
                </a:cxn>
                <a:cxn ang="0">
                  <a:pos x="81" y="0"/>
                </a:cxn>
                <a:cxn ang="0">
                  <a:pos x="79" y="0"/>
                </a:cxn>
                <a:cxn ang="0">
                  <a:pos x="78" y="1"/>
                </a:cxn>
                <a:cxn ang="0">
                  <a:pos x="77" y="3"/>
                </a:cxn>
                <a:cxn ang="0">
                  <a:pos x="77" y="3"/>
                </a:cxn>
              </a:cxnLst>
              <a:rect l="0" t="0" r="r" b="b"/>
              <a:pathLst>
                <a:path w="85" h="86">
                  <a:moveTo>
                    <a:pt x="77" y="3"/>
                  </a:moveTo>
                  <a:lnTo>
                    <a:pt x="77" y="3"/>
                  </a:lnTo>
                  <a:lnTo>
                    <a:pt x="69" y="13"/>
                  </a:lnTo>
                  <a:lnTo>
                    <a:pt x="62" y="22"/>
                  </a:lnTo>
                  <a:lnTo>
                    <a:pt x="54" y="32"/>
                  </a:lnTo>
                  <a:lnTo>
                    <a:pt x="44" y="40"/>
                  </a:lnTo>
                  <a:lnTo>
                    <a:pt x="25" y="56"/>
                  </a:lnTo>
                  <a:lnTo>
                    <a:pt x="6" y="73"/>
                  </a:lnTo>
                  <a:lnTo>
                    <a:pt x="6" y="73"/>
                  </a:lnTo>
                  <a:lnTo>
                    <a:pt x="5" y="74"/>
                  </a:lnTo>
                  <a:lnTo>
                    <a:pt x="5" y="74"/>
                  </a:lnTo>
                  <a:lnTo>
                    <a:pt x="1" y="78"/>
                  </a:lnTo>
                  <a:lnTo>
                    <a:pt x="1" y="78"/>
                  </a:lnTo>
                  <a:lnTo>
                    <a:pt x="0" y="80"/>
                  </a:lnTo>
                  <a:lnTo>
                    <a:pt x="0" y="83"/>
                  </a:lnTo>
                  <a:lnTo>
                    <a:pt x="1" y="85"/>
                  </a:lnTo>
                  <a:lnTo>
                    <a:pt x="4" y="86"/>
                  </a:lnTo>
                  <a:lnTo>
                    <a:pt x="4" y="86"/>
                  </a:lnTo>
                  <a:lnTo>
                    <a:pt x="8" y="85"/>
                  </a:lnTo>
                  <a:lnTo>
                    <a:pt x="10" y="84"/>
                  </a:lnTo>
                  <a:lnTo>
                    <a:pt x="12" y="82"/>
                  </a:lnTo>
                  <a:lnTo>
                    <a:pt x="13" y="79"/>
                  </a:lnTo>
                  <a:lnTo>
                    <a:pt x="13" y="79"/>
                  </a:lnTo>
                  <a:lnTo>
                    <a:pt x="32" y="63"/>
                  </a:lnTo>
                  <a:lnTo>
                    <a:pt x="52" y="46"/>
                  </a:lnTo>
                  <a:lnTo>
                    <a:pt x="61" y="37"/>
                  </a:lnTo>
                  <a:lnTo>
                    <a:pt x="69" y="28"/>
                  </a:lnTo>
                  <a:lnTo>
                    <a:pt x="78" y="18"/>
                  </a:lnTo>
                  <a:lnTo>
                    <a:pt x="84" y="8"/>
                  </a:lnTo>
                  <a:lnTo>
                    <a:pt x="84" y="8"/>
                  </a:lnTo>
                  <a:lnTo>
                    <a:pt x="85" y="6"/>
                  </a:lnTo>
                  <a:lnTo>
                    <a:pt x="85" y="4"/>
                  </a:lnTo>
                  <a:lnTo>
                    <a:pt x="84" y="3"/>
                  </a:lnTo>
                  <a:lnTo>
                    <a:pt x="83" y="1"/>
                  </a:lnTo>
                  <a:lnTo>
                    <a:pt x="81" y="0"/>
                  </a:lnTo>
                  <a:lnTo>
                    <a:pt x="79" y="0"/>
                  </a:lnTo>
                  <a:lnTo>
                    <a:pt x="78" y="1"/>
                  </a:lnTo>
                  <a:lnTo>
                    <a:pt x="77" y="3"/>
                  </a:lnTo>
                  <a:lnTo>
                    <a:pt x="7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97" name="Freeform 610"/>
            <p:cNvSpPr/>
            <p:nvPr/>
          </p:nvSpPr>
          <p:spPr bwMode="auto">
            <a:xfrm>
              <a:off x="6634163" y="4084638"/>
              <a:ext cx="36513" cy="39688"/>
            </a:xfrm>
            <a:custGeom>
              <a:avLst/>
              <a:gdLst/>
              <a:ahLst/>
              <a:cxnLst>
                <a:cxn ang="0">
                  <a:pos x="62" y="2"/>
                </a:cxn>
                <a:cxn ang="0">
                  <a:pos x="62" y="2"/>
                </a:cxn>
                <a:cxn ang="0">
                  <a:pos x="53" y="14"/>
                </a:cxn>
                <a:cxn ang="0">
                  <a:pos x="41" y="26"/>
                </a:cxn>
                <a:cxn ang="0">
                  <a:pos x="20" y="47"/>
                </a:cxn>
                <a:cxn ang="0">
                  <a:pos x="20" y="47"/>
                </a:cxn>
                <a:cxn ang="0">
                  <a:pos x="13" y="52"/>
                </a:cxn>
                <a:cxn ang="0">
                  <a:pos x="5" y="61"/>
                </a:cxn>
                <a:cxn ang="0">
                  <a:pos x="2" y="65"/>
                </a:cxn>
                <a:cxn ang="0">
                  <a:pos x="0" y="69"/>
                </a:cxn>
                <a:cxn ang="0">
                  <a:pos x="0" y="71"/>
                </a:cxn>
                <a:cxn ang="0">
                  <a:pos x="1" y="73"/>
                </a:cxn>
                <a:cxn ang="0">
                  <a:pos x="2" y="74"/>
                </a:cxn>
                <a:cxn ang="0">
                  <a:pos x="3" y="75"/>
                </a:cxn>
                <a:cxn ang="0">
                  <a:pos x="3" y="75"/>
                </a:cxn>
                <a:cxn ang="0">
                  <a:pos x="6" y="75"/>
                </a:cxn>
                <a:cxn ang="0">
                  <a:pos x="7" y="75"/>
                </a:cxn>
                <a:cxn ang="0">
                  <a:pos x="8" y="73"/>
                </a:cxn>
                <a:cxn ang="0">
                  <a:pos x="9" y="71"/>
                </a:cxn>
                <a:cxn ang="0">
                  <a:pos x="9" y="71"/>
                </a:cxn>
                <a:cxn ang="0">
                  <a:pos x="9" y="71"/>
                </a:cxn>
                <a:cxn ang="0">
                  <a:pos x="9" y="71"/>
                </a:cxn>
                <a:cxn ang="0">
                  <a:pos x="12" y="68"/>
                </a:cxn>
                <a:cxn ang="0">
                  <a:pos x="12" y="68"/>
                </a:cxn>
                <a:cxn ang="0">
                  <a:pos x="19" y="61"/>
                </a:cxn>
                <a:cxn ang="0">
                  <a:pos x="19" y="61"/>
                </a:cxn>
                <a:cxn ang="0">
                  <a:pos x="38" y="42"/>
                </a:cxn>
                <a:cxn ang="0">
                  <a:pos x="38" y="42"/>
                </a:cxn>
                <a:cxn ang="0">
                  <a:pos x="55" y="24"/>
                </a:cxn>
                <a:cxn ang="0">
                  <a:pos x="63" y="16"/>
                </a:cxn>
                <a:cxn ang="0">
                  <a:pos x="70" y="7"/>
                </a:cxn>
                <a:cxn ang="0">
                  <a:pos x="70" y="7"/>
                </a:cxn>
                <a:cxn ang="0">
                  <a:pos x="71" y="5"/>
                </a:cxn>
                <a:cxn ang="0">
                  <a:pos x="71" y="3"/>
                </a:cxn>
                <a:cxn ang="0">
                  <a:pos x="70" y="2"/>
                </a:cxn>
                <a:cxn ang="0">
                  <a:pos x="69" y="1"/>
                </a:cxn>
                <a:cxn ang="0">
                  <a:pos x="66" y="0"/>
                </a:cxn>
                <a:cxn ang="0">
                  <a:pos x="64" y="1"/>
                </a:cxn>
                <a:cxn ang="0">
                  <a:pos x="62" y="2"/>
                </a:cxn>
                <a:cxn ang="0">
                  <a:pos x="62" y="2"/>
                </a:cxn>
              </a:cxnLst>
              <a:rect l="0" t="0" r="r" b="b"/>
              <a:pathLst>
                <a:path w="71" h="75">
                  <a:moveTo>
                    <a:pt x="62" y="2"/>
                  </a:moveTo>
                  <a:lnTo>
                    <a:pt x="62" y="2"/>
                  </a:lnTo>
                  <a:lnTo>
                    <a:pt x="53" y="14"/>
                  </a:lnTo>
                  <a:lnTo>
                    <a:pt x="41" y="26"/>
                  </a:lnTo>
                  <a:lnTo>
                    <a:pt x="20" y="47"/>
                  </a:lnTo>
                  <a:lnTo>
                    <a:pt x="20" y="47"/>
                  </a:lnTo>
                  <a:lnTo>
                    <a:pt x="13" y="52"/>
                  </a:lnTo>
                  <a:lnTo>
                    <a:pt x="5" y="61"/>
                  </a:lnTo>
                  <a:lnTo>
                    <a:pt x="2" y="65"/>
                  </a:lnTo>
                  <a:lnTo>
                    <a:pt x="0" y="69"/>
                  </a:lnTo>
                  <a:lnTo>
                    <a:pt x="0" y="71"/>
                  </a:lnTo>
                  <a:lnTo>
                    <a:pt x="1" y="73"/>
                  </a:lnTo>
                  <a:lnTo>
                    <a:pt x="2" y="74"/>
                  </a:lnTo>
                  <a:lnTo>
                    <a:pt x="3" y="75"/>
                  </a:lnTo>
                  <a:lnTo>
                    <a:pt x="3" y="75"/>
                  </a:lnTo>
                  <a:lnTo>
                    <a:pt x="6" y="75"/>
                  </a:lnTo>
                  <a:lnTo>
                    <a:pt x="7" y="75"/>
                  </a:lnTo>
                  <a:lnTo>
                    <a:pt x="8" y="73"/>
                  </a:lnTo>
                  <a:lnTo>
                    <a:pt x="9" y="71"/>
                  </a:lnTo>
                  <a:lnTo>
                    <a:pt x="9" y="71"/>
                  </a:lnTo>
                  <a:lnTo>
                    <a:pt x="9" y="71"/>
                  </a:lnTo>
                  <a:lnTo>
                    <a:pt x="9" y="71"/>
                  </a:lnTo>
                  <a:lnTo>
                    <a:pt x="12" y="68"/>
                  </a:lnTo>
                  <a:lnTo>
                    <a:pt x="12" y="68"/>
                  </a:lnTo>
                  <a:lnTo>
                    <a:pt x="19" y="61"/>
                  </a:lnTo>
                  <a:lnTo>
                    <a:pt x="19" y="61"/>
                  </a:lnTo>
                  <a:lnTo>
                    <a:pt x="38" y="42"/>
                  </a:lnTo>
                  <a:lnTo>
                    <a:pt x="38" y="42"/>
                  </a:lnTo>
                  <a:lnTo>
                    <a:pt x="55" y="24"/>
                  </a:lnTo>
                  <a:lnTo>
                    <a:pt x="63" y="16"/>
                  </a:lnTo>
                  <a:lnTo>
                    <a:pt x="70" y="7"/>
                  </a:lnTo>
                  <a:lnTo>
                    <a:pt x="70" y="7"/>
                  </a:lnTo>
                  <a:lnTo>
                    <a:pt x="71" y="5"/>
                  </a:lnTo>
                  <a:lnTo>
                    <a:pt x="71" y="3"/>
                  </a:lnTo>
                  <a:lnTo>
                    <a:pt x="70" y="2"/>
                  </a:lnTo>
                  <a:lnTo>
                    <a:pt x="69" y="1"/>
                  </a:lnTo>
                  <a:lnTo>
                    <a:pt x="66" y="0"/>
                  </a:lnTo>
                  <a:lnTo>
                    <a:pt x="64" y="1"/>
                  </a:lnTo>
                  <a:lnTo>
                    <a:pt x="62" y="2"/>
                  </a:lnTo>
                  <a:lnTo>
                    <a:pt x="6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98" name="Freeform 611"/>
            <p:cNvSpPr/>
            <p:nvPr/>
          </p:nvSpPr>
          <p:spPr bwMode="auto">
            <a:xfrm>
              <a:off x="6665913" y="4081463"/>
              <a:ext cx="38100" cy="42863"/>
            </a:xfrm>
            <a:custGeom>
              <a:avLst/>
              <a:gdLst/>
              <a:ahLst/>
              <a:cxnLst>
                <a:cxn ang="0">
                  <a:pos x="66" y="0"/>
                </a:cxn>
                <a:cxn ang="0">
                  <a:pos x="61" y="0"/>
                </a:cxn>
                <a:cxn ang="0">
                  <a:pos x="61" y="0"/>
                </a:cxn>
                <a:cxn ang="0">
                  <a:pos x="59" y="1"/>
                </a:cxn>
                <a:cxn ang="0">
                  <a:pos x="58" y="3"/>
                </a:cxn>
                <a:cxn ang="0">
                  <a:pos x="57" y="6"/>
                </a:cxn>
                <a:cxn ang="0">
                  <a:pos x="57" y="8"/>
                </a:cxn>
                <a:cxn ang="0">
                  <a:pos x="57" y="8"/>
                </a:cxn>
                <a:cxn ang="0">
                  <a:pos x="27" y="38"/>
                </a:cxn>
                <a:cxn ang="0">
                  <a:pos x="27" y="38"/>
                </a:cxn>
                <a:cxn ang="0">
                  <a:pos x="19" y="46"/>
                </a:cxn>
                <a:cxn ang="0">
                  <a:pos x="11" y="54"/>
                </a:cxn>
                <a:cxn ang="0">
                  <a:pos x="4" y="65"/>
                </a:cxn>
                <a:cxn ang="0">
                  <a:pos x="2" y="70"/>
                </a:cxn>
                <a:cxn ang="0">
                  <a:pos x="0" y="75"/>
                </a:cxn>
                <a:cxn ang="0">
                  <a:pos x="0" y="75"/>
                </a:cxn>
                <a:cxn ang="0">
                  <a:pos x="0" y="77"/>
                </a:cxn>
                <a:cxn ang="0">
                  <a:pos x="0" y="79"/>
                </a:cxn>
                <a:cxn ang="0">
                  <a:pos x="2" y="80"/>
                </a:cxn>
                <a:cxn ang="0">
                  <a:pos x="3" y="81"/>
                </a:cxn>
                <a:cxn ang="0">
                  <a:pos x="5" y="81"/>
                </a:cxn>
                <a:cxn ang="0">
                  <a:pos x="6" y="81"/>
                </a:cxn>
                <a:cxn ang="0">
                  <a:pos x="8" y="80"/>
                </a:cxn>
                <a:cxn ang="0">
                  <a:pos x="9" y="78"/>
                </a:cxn>
                <a:cxn ang="0">
                  <a:pos x="9" y="78"/>
                </a:cxn>
                <a:cxn ang="0">
                  <a:pos x="11" y="72"/>
                </a:cxn>
                <a:cxn ang="0">
                  <a:pos x="14" y="67"/>
                </a:cxn>
                <a:cxn ang="0">
                  <a:pos x="21" y="57"/>
                </a:cxn>
                <a:cxn ang="0">
                  <a:pos x="28" y="49"/>
                </a:cxn>
                <a:cxn ang="0">
                  <a:pos x="37" y="41"/>
                </a:cxn>
                <a:cxn ang="0">
                  <a:pos x="37" y="41"/>
                </a:cxn>
                <a:cxn ang="0">
                  <a:pos x="70" y="9"/>
                </a:cxn>
                <a:cxn ang="0">
                  <a:pos x="70" y="9"/>
                </a:cxn>
                <a:cxn ang="0">
                  <a:pos x="72" y="7"/>
                </a:cxn>
                <a:cxn ang="0">
                  <a:pos x="71" y="4"/>
                </a:cxn>
                <a:cxn ang="0">
                  <a:pos x="70" y="1"/>
                </a:cxn>
                <a:cxn ang="0">
                  <a:pos x="66" y="0"/>
                </a:cxn>
                <a:cxn ang="0">
                  <a:pos x="66" y="0"/>
                </a:cxn>
              </a:cxnLst>
              <a:rect l="0" t="0" r="r" b="b"/>
              <a:pathLst>
                <a:path w="72" h="81">
                  <a:moveTo>
                    <a:pt x="66" y="0"/>
                  </a:moveTo>
                  <a:lnTo>
                    <a:pt x="61" y="0"/>
                  </a:lnTo>
                  <a:lnTo>
                    <a:pt x="61" y="0"/>
                  </a:lnTo>
                  <a:lnTo>
                    <a:pt x="59" y="1"/>
                  </a:lnTo>
                  <a:lnTo>
                    <a:pt x="58" y="3"/>
                  </a:lnTo>
                  <a:lnTo>
                    <a:pt x="57" y="6"/>
                  </a:lnTo>
                  <a:lnTo>
                    <a:pt x="57" y="8"/>
                  </a:lnTo>
                  <a:lnTo>
                    <a:pt x="57" y="8"/>
                  </a:lnTo>
                  <a:lnTo>
                    <a:pt x="27" y="38"/>
                  </a:lnTo>
                  <a:lnTo>
                    <a:pt x="27" y="38"/>
                  </a:lnTo>
                  <a:lnTo>
                    <a:pt x="19" y="46"/>
                  </a:lnTo>
                  <a:lnTo>
                    <a:pt x="11" y="54"/>
                  </a:lnTo>
                  <a:lnTo>
                    <a:pt x="4" y="65"/>
                  </a:lnTo>
                  <a:lnTo>
                    <a:pt x="2" y="70"/>
                  </a:lnTo>
                  <a:lnTo>
                    <a:pt x="0" y="75"/>
                  </a:lnTo>
                  <a:lnTo>
                    <a:pt x="0" y="75"/>
                  </a:lnTo>
                  <a:lnTo>
                    <a:pt x="0" y="77"/>
                  </a:lnTo>
                  <a:lnTo>
                    <a:pt x="0" y="79"/>
                  </a:lnTo>
                  <a:lnTo>
                    <a:pt x="2" y="80"/>
                  </a:lnTo>
                  <a:lnTo>
                    <a:pt x="3" y="81"/>
                  </a:lnTo>
                  <a:lnTo>
                    <a:pt x="5" y="81"/>
                  </a:lnTo>
                  <a:lnTo>
                    <a:pt x="6" y="81"/>
                  </a:lnTo>
                  <a:lnTo>
                    <a:pt x="8" y="80"/>
                  </a:lnTo>
                  <a:lnTo>
                    <a:pt x="9" y="78"/>
                  </a:lnTo>
                  <a:lnTo>
                    <a:pt x="9" y="78"/>
                  </a:lnTo>
                  <a:lnTo>
                    <a:pt x="11" y="72"/>
                  </a:lnTo>
                  <a:lnTo>
                    <a:pt x="14" y="67"/>
                  </a:lnTo>
                  <a:lnTo>
                    <a:pt x="21" y="57"/>
                  </a:lnTo>
                  <a:lnTo>
                    <a:pt x="28" y="49"/>
                  </a:lnTo>
                  <a:lnTo>
                    <a:pt x="37" y="41"/>
                  </a:lnTo>
                  <a:lnTo>
                    <a:pt x="37" y="41"/>
                  </a:lnTo>
                  <a:lnTo>
                    <a:pt x="70" y="9"/>
                  </a:lnTo>
                  <a:lnTo>
                    <a:pt x="70" y="9"/>
                  </a:lnTo>
                  <a:lnTo>
                    <a:pt x="72" y="7"/>
                  </a:lnTo>
                  <a:lnTo>
                    <a:pt x="71" y="4"/>
                  </a:lnTo>
                  <a:lnTo>
                    <a:pt x="70" y="1"/>
                  </a:lnTo>
                  <a:lnTo>
                    <a:pt x="66" y="0"/>
                  </a:lnTo>
                  <a:lnTo>
                    <a:pt x="66"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99" name="Freeform 612"/>
            <p:cNvSpPr/>
            <p:nvPr/>
          </p:nvSpPr>
          <p:spPr bwMode="auto">
            <a:xfrm>
              <a:off x="6689725" y="4089400"/>
              <a:ext cx="34925" cy="46038"/>
            </a:xfrm>
            <a:custGeom>
              <a:avLst/>
              <a:gdLst/>
              <a:ahLst/>
              <a:cxnLst>
                <a:cxn ang="0">
                  <a:pos x="57" y="5"/>
                </a:cxn>
                <a:cxn ang="0">
                  <a:pos x="57" y="5"/>
                </a:cxn>
                <a:cxn ang="0">
                  <a:pos x="56" y="9"/>
                </a:cxn>
                <a:cxn ang="0">
                  <a:pos x="54" y="12"/>
                </a:cxn>
                <a:cxn ang="0">
                  <a:pos x="50" y="19"/>
                </a:cxn>
                <a:cxn ang="0">
                  <a:pos x="45" y="25"/>
                </a:cxn>
                <a:cxn ang="0">
                  <a:pos x="39" y="30"/>
                </a:cxn>
                <a:cxn ang="0">
                  <a:pos x="39" y="30"/>
                </a:cxn>
                <a:cxn ang="0">
                  <a:pos x="33" y="37"/>
                </a:cxn>
                <a:cxn ang="0">
                  <a:pos x="25" y="43"/>
                </a:cxn>
                <a:cxn ang="0">
                  <a:pos x="25" y="43"/>
                </a:cxn>
                <a:cxn ang="0">
                  <a:pos x="17" y="52"/>
                </a:cxn>
                <a:cxn ang="0">
                  <a:pos x="10" y="60"/>
                </a:cxn>
                <a:cxn ang="0">
                  <a:pos x="4" y="69"/>
                </a:cxn>
                <a:cxn ang="0">
                  <a:pos x="2" y="74"/>
                </a:cxn>
                <a:cxn ang="0">
                  <a:pos x="0" y="80"/>
                </a:cxn>
                <a:cxn ang="0">
                  <a:pos x="0" y="80"/>
                </a:cxn>
                <a:cxn ang="0">
                  <a:pos x="0" y="82"/>
                </a:cxn>
                <a:cxn ang="0">
                  <a:pos x="1" y="83"/>
                </a:cxn>
                <a:cxn ang="0">
                  <a:pos x="2" y="85"/>
                </a:cxn>
                <a:cxn ang="0">
                  <a:pos x="4" y="85"/>
                </a:cxn>
                <a:cxn ang="0">
                  <a:pos x="5" y="85"/>
                </a:cxn>
                <a:cxn ang="0">
                  <a:pos x="7" y="85"/>
                </a:cxn>
                <a:cxn ang="0">
                  <a:pos x="8" y="84"/>
                </a:cxn>
                <a:cxn ang="0">
                  <a:pos x="9" y="82"/>
                </a:cxn>
                <a:cxn ang="0">
                  <a:pos x="9" y="82"/>
                </a:cxn>
                <a:cxn ang="0">
                  <a:pos x="11" y="76"/>
                </a:cxn>
                <a:cxn ang="0">
                  <a:pos x="14" y="70"/>
                </a:cxn>
                <a:cxn ang="0">
                  <a:pos x="17" y="65"/>
                </a:cxn>
                <a:cxn ang="0">
                  <a:pos x="21" y="61"/>
                </a:cxn>
                <a:cxn ang="0">
                  <a:pos x="30" y="53"/>
                </a:cxn>
                <a:cxn ang="0">
                  <a:pos x="39" y="45"/>
                </a:cxn>
                <a:cxn ang="0">
                  <a:pos x="48" y="36"/>
                </a:cxn>
                <a:cxn ang="0">
                  <a:pos x="57" y="27"/>
                </a:cxn>
                <a:cxn ang="0">
                  <a:pos x="61" y="22"/>
                </a:cxn>
                <a:cxn ang="0">
                  <a:pos x="63" y="17"/>
                </a:cxn>
                <a:cxn ang="0">
                  <a:pos x="65" y="11"/>
                </a:cxn>
                <a:cxn ang="0">
                  <a:pos x="66" y="5"/>
                </a:cxn>
                <a:cxn ang="0">
                  <a:pos x="66" y="5"/>
                </a:cxn>
                <a:cxn ang="0">
                  <a:pos x="66" y="3"/>
                </a:cxn>
                <a:cxn ang="0">
                  <a:pos x="65" y="1"/>
                </a:cxn>
                <a:cxn ang="0">
                  <a:pos x="64" y="0"/>
                </a:cxn>
                <a:cxn ang="0">
                  <a:pos x="62" y="0"/>
                </a:cxn>
                <a:cxn ang="0">
                  <a:pos x="59" y="1"/>
                </a:cxn>
                <a:cxn ang="0">
                  <a:pos x="58" y="3"/>
                </a:cxn>
                <a:cxn ang="0">
                  <a:pos x="57" y="5"/>
                </a:cxn>
                <a:cxn ang="0">
                  <a:pos x="57" y="5"/>
                </a:cxn>
              </a:cxnLst>
              <a:rect l="0" t="0" r="r" b="b"/>
              <a:pathLst>
                <a:path w="66" h="85">
                  <a:moveTo>
                    <a:pt x="57" y="5"/>
                  </a:moveTo>
                  <a:lnTo>
                    <a:pt x="57" y="5"/>
                  </a:lnTo>
                  <a:lnTo>
                    <a:pt x="56" y="9"/>
                  </a:lnTo>
                  <a:lnTo>
                    <a:pt x="54" y="12"/>
                  </a:lnTo>
                  <a:lnTo>
                    <a:pt x="50" y="19"/>
                  </a:lnTo>
                  <a:lnTo>
                    <a:pt x="45" y="25"/>
                  </a:lnTo>
                  <a:lnTo>
                    <a:pt x="39" y="30"/>
                  </a:lnTo>
                  <a:lnTo>
                    <a:pt x="39" y="30"/>
                  </a:lnTo>
                  <a:lnTo>
                    <a:pt x="33" y="37"/>
                  </a:lnTo>
                  <a:lnTo>
                    <a:pt x="25" y="43"/>
                  </a:lnTo>
                  <a:lnTo>
                    <a:pt x="25" y="43"/>
                  </a:lnTo>
                  <a:lnTo>
                    <a:pt x="17" y="52"/>
                  </a:lnTo>
                  <a:lnTo>
                    <a:pt x="10" y="60"/>
                  </a:lnTo>
                  <a:lnTo>
                    <a:pt x="4" y="69"/>
                  </a:lnTo>
                  <a:lnTo>
                    <a:pt x="2" y="74"/>
                  </a:lnTo>
                  <a:lnTo>
                    <a:pt x="0" y="80"/>
                  </a:lnTo>
                  <a:lnTo>
                    <a:pt x="0" y="80"/>
                  </a:lnTo>
                  <a:lnTo>
                    <a:pt x="0" y="82"/>
                  </a:lnTo>
                  <a:lnTo>
                    <a:pt x="1" y="83"/>
                  </a:lnTo>
                  <a:lnTo>
                    <a:pt x="2" y="85"/>
                  </a:lnTo>
                  <a:lnTo>
                    <a:pt x="4" y="85"/>
                  </a:lnTo>
                  <a:lnTo>
                    <a:pt x="5" y="85"/>
                  </a:lnTo>
                  <a:lnTo>
                    <a:pt x="7" y="85"/>
                  </a:lnTo>
                  <a:lnTo>
                    <a:pt x="8" y="84"/>
                  </a:lnTo>
                  <a:lnTo>
                    <a:pt x="9" y="82"/>
                  </a:lnTo>
                  <a:lnTo>
                    <a:pt x="9" y="82"/>
                  </a:lnTo>
                  <a:lnTo>
                    <a:pt x="11" y="76"/>
                  </a:lnTo>
                  <a:lnTo>
                    <a:pt x="14" y="70"/>
                  </a:lnTo>
                  <a:lnTo>
                    <a:pt x="17" y="65"/>
                  </a:lnTo>
                  <a:lnTo>
                    <a:pt x="21" y="61"/>
                  </a:lnTo>
                  <a:lnTo>
                    <a:pt x="30" y="53"/>
                  </a:lnTo>
                  <a:lnTo>
                    <a:pt x="39" y="45"/>
                  </a:lnTo>
                  <a:lnTo>
                    <a:pt x="48" y="36"/>
                  </a:lnTo>
                  <a:lnTo>
                    <a:pt x="57" y="27"/>
                  </a:lnTo>
                  <a:lnTo>
                    <a:pt x="61" y="22"/>
                  </a:lnTo>
                  <a:lnTo>
                    <a:pt x="63" y="17"/>
                  </a:lnTo>
                  <a:lnTo>
                    <a:pt x="65" y="11"/>
                  </a:lnTo>
                  <a:lnTo>
                    <a:pt x="66" y="5"/>
                  </a:lnTo>
                  <a:lnTo>
                    <a:pt x="66" y="5"/>
                  </a:lnTo>
                  <a:lnTo>
                    <a:pt x="66" y="3"/>
                  </a:lnTo>
                  <a:lnTo>
                    <a:pt x="65" y="1"/>
                  </a:lnTo>
                  <a:lnTo>
                    <a:pt x="64" y="0"/>
                  </a:lnTo>
                  <a:lnTo>
                    <a:pt x="62" y="0"/>
                  </a:lnTo>
                  <a:lnTo>
                    <a:pt x="59" y="1"/>
                  </a:lnTo>
                  <a:lnTo>
                    <a:pt x="58" y="3"/>
                  </a:lnTo>
                  <a:lnTo>
                    <a:pt x="57" y="5"/>
                  </a:lnTo>
                  <a:lnTo>
                    <a:pt x="57"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00" name="Freeform 613"/>
            <p:cNvSpPr/>
            <p:nvPr/>
          </p:nvSpPr>
          <p:spPr bwMode="auto">
            <a:xfrm>
              <a:off x="6707188" y="4097338"/>
              <a:ext cx="39688" cy="50800"/>
            </a:xfrm>
            <a:custGeom>
              <a:avLst/>
              <a:gdLst/>
              <a:ahLst/>
              <a:cxnLst>
                <a:cxn ang="0">
                  <a:pos x="75" y="4"/>
                </a:cxn>
                <a:cxn ang="0">
                  <a:pos x="75" y="4"/>
                </a:cxn>
                <a:cxn ang="0">
                  <a:pos x="75" y="1"/>
                </a:cxn>
                <a:cxn ang="0">
                  <a:pos x="73" y="0"/>
                </a:cxn>
                <a:cxn ang="0">
                  <a:pos x="72" y="0"/>
                </a:cxn>
                <a:cxn ang="0">
                  <a:pos x="70" y="0"/>
                </a:cxn>
                <a:cxn ang="0">
                  <a:pos x="68" y="1"/>
                </a:cxn>
                <a:cxn ang="0">
                  <a:pos x="67" y="3"/>
                </a:cxn>
                <a:cxn ang="0">
                  <a:pos x="67" y="5"/>
                </a:cxn>
                <a:cxn ang="0">
                  <a:pos x="67" y="6"/>
                </a:cxn>
                <a:cxn ang="0">
                  <a:pos x="67" y="6"/>
                </a:cxn>
                <a:cxn ang="0">
                  <a:pos x="67" y="12"/>
                </a:cxn>
                <a:cxn ang="0">
                  <a:pos x="65" y="17"/>
                </a:cxn>
                <a:cxn ang="0">
                  <a:pos x="61" y="22"/>
                </a:cxn>
                <a:cxn ang="0">
                  <a:pos x="57" y="28"/>
                </a:cxn>
                <a:cxn ang="0">
                  <a:pos x="46" y="38"/>
                </a:cxn>
                <a:cxn ang="0">
                  <a:pos x="38" y="46"/>
                </a:cxn>
                <a:cxn ang="0">
                  <a:pos x="38" y="46"/>
                </a:cxn>
                <a:cxn ang="0">
                  <a:pos x="20" y="67"/>
                </a:cxn>
                <a:cxn ang="0">
                  <a:pos x="2" y="88"/>
                </a:cxn>
                <a:cxn ang="0">
                  <a:pos x="2" y="88"/>
                </a:cxn>
                <a:cxn ang="0">
                  <a:pos x="0" y="89"/>
                </a:cxn>
                <a:cxn ang="0">
                  <a:pos x="0" y="91"/>
                </a:cxn>
                <a:cxn ang="0">
                  <a:pos x="1" y="93"/>
                </a:cxn>
                <a:cxn ang="0">
                  <a:pos x="2" y="94"/>
                </a:cxn>
                <a:cxn ang="0">
                  <a:pos x="3" y="95"/>
                </a:cxn>
                <a:cxn ang="0">
                  <a:pos x="5" y="96"/>
                </a:cxn>
                <a:cxn ang="0">
                  <a:pos x="6" y="95"/>
                </a:cxn>
                <a:cxn ang="0">
                  <a:pos x="8" y="94"/>
                </a:cxn>
                <a:cxn ang="0">
                  <a:pos x="8" y="94"/>
                </a:cxn>
                <a:cxn ang="0">
                  <a:pos x="20" y="81"/>
                </a:cxn>
                <a:cxn ang="0">
                  <a:pos x="32" y="68"/>
                </a:cxn>
                <a:cxn ang="0">
                  <a:pos x="43" y="54"/>
                </a:cxn>
                <a:cxn ang="0">
                  <a:pos x="56" y="42"/>
                </a:cxn>
                <a:cxn ang="0">
                  <a:pos x="56" y="42"/>
                </a:cxn>
                <a:cxn ang="0">
                  <a:pos x="64" y="34"/>
                </a:cxn>
                <a:cxn ang="0">
                  <a:pos x="71" y="24"/>
                </a:cxn>
                <a:cxn ang="0">
                  <a:pos x="74" y="20"/>
                </a:cxn>
                <a:cxn ang="0">
                  <a:pos x="75" y="15"/>
                </a:cxn>
                <a:cxn ang="0">
                  <a:pos x="76" y="10"/>
                </a:cxn>
                <a:cxn ang="0">
                  <a:pos x="75" y="4"/>
                </a:cxn>
                <a:cxn ang="0">
                  <a:pos x="75" y="4"/>
                </a:cxn>
              </a:cxnLst>
              <a:rect l="0" t="0" r="r" b="b"/>
              <a:pathLst>
                <a:path w="76" h="96">
                  <a:moveTo>
                    <a:pt x="75" y="4"/>
                  </a:moveTo>
                  <a:lnTo>
                    <a:pt x="75" y="4"/>
                  </a:lnTo>
                  <a:lnTo>
                    <a:pt x="75" y="1"/>
                  </a:lnTo>
                  <a:lnTo>
                    <a:pt x="73" y="0"/>
                  </a:lnTo>
                  <a:lnTo>
                    <a:pt x="72" y="0"/>
                  </a:lnTo>
                  <a:lnTo>
                    <a:pt x="70" y="0"/>
                  </a:lnTo>
                  <a:lnTo>
                    <a:pt x="68" y="1"/>
                  </a:lnTo>
                  <a:lnTo>
                    <a:pt x="67" y="3"/>
                  </a:lnTo>
                  <a:lnTo>
                    <a:pt x="67" y="5"/>
                  </a:lnTo>
                  <a:lnTo>
                    <a:pt x="67" y="6"/>
                  </a:lnTo>
                  <a:lnTo>
                    <a:pt x="67" y="6"/>
                  </a:lnTo>
                  <a:lnTo>
                    <a:pt x="67" y="12"/>
                  </a:lnTo>
                  <a:lnTo>
                    <a:pt x="65" y="17"/>
                  </a:lnTo>
                  <a:lnTo>
                    <a:pt x="61" y="22"/>
                  </a:lnTo>
                  <a:lnTo>
                    <a:pt x="57" y="28"/>
                  </a:lnTo>
                  <a:lnTo>
                    <a:pt x="46" y="38"/>
                  </a:lnTo>
                  <a:lnTo>
                    <a:pt x="38" y="46"/>
                  </a:lnTo>
                  <a:lnTo>
                    <a:pt x="38" y="46"/>
                  </a:lnTo>
                  <a:lnTo>
                    <a:pt x="20" y="67"/>
                  </a:lnTo>
                  <a:lnTo>
                    <a:pt x="2" y="88"/>
                  </a:lnTo>
                  <a:lnTo>
                    <a:pt x="2" y="88"/>
                  </a:lnTo>
                  <a:lnTo>
                    <a:pt x="0" y="89"/>
                  </a:lnTo>
                  <a:lnTo>
                    <a:pt x="0" y="91"/>
                  </a:lnTo>
                  <a:lnTo>
                    <a:pt x="1" y="93"/>
                  </a:lnTo>
                  <a:lnTo>
                    <a:pt x="2" y="94"/>
                  </a:lnTo>
                  <a:lnTo>
                    <a:pt x="3" y="95"/>
                  </a:lnTo>
                  <a:lnTo>
                    <a:pt x="5" y="96"/>
                  </a:lnTo>
                  <a:lnTo>
                    <a:pt x="6" y="95"/>
                  </a:lnTo>
                  <a:lnTo>
                    <a:pt x="8" y="94"/>
                  </a:lnTo>
                  <a:lnTo>
                    <a:pt x="8" y="94"/>
                  </a:lnTo>
                  <a:lnTo>
                    <a:pt x="20" y="81"/>
                  </a:lnTo>
                  <a:lnTo>
                    <a:pt x="32" y="68"/>
                  </a:lnTo>
                  <a:lnTo>
                    <a:pt x="43" y="54"/>
                  </a:lnTo>
                  <a:lnTo>
                    <a:pt x="56" y="42"/>
                  </a:lnTo>
                  <a:lnTo>
                    <a:pt x="56" y="42"/>
                  </a:lnTo>
                  <a:lnTo>
                    <a:pt x="64" y="34"/>
                  </a:lnTo>
                  <a:lnTo>
                    <a:pt x="71" y="24"/>
                  </a:lnTo>
                  <a:lnTo>
                    <a:pt x="74" y="20"/>
                  </a:lnTo>
                  <a:lnTo>
                    <a:pt x="75" y="15"/>
                  </a:lnTo>
                  <a:lnTo>
                    <a:pt x="76" y="10"/>
                  </a:lnTo>
                  <a:lnTo>
                    <a:pt x="75" y="4"/>
                  </a:lnTo>
                  <a:lnTo>
                    <a:pt x="75"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01" name="Freeform 614"/>
            <p:cNvSpPr/>
            <p:nvPr/>
          </p:nvSpPr>
          <p:spPr bwMode="auto">
            <a:xfrm>
              <a:off x="6711950" y="4110038"/>
              <a:ext cx="57150" cy="76200"/>
            </a:xfrm>
            <a:custGeom>
              <a:avLst/>
              <a:gdLst/>
              <a:ahLst/>
              <a:cxnLst>
                <a:cxn ang="0">
                  <a:pos x="104" y="0"/>
                </a:cxn>
                <a:cxn ang="0">
                  <a:pos x="100" y="0"/>
                </a:cxn>
                <a:cxn ang="0">
                  <a:pos x="100" y="0"/>
                </a:cxn>
                <a:cxn ang="0">
                  <a:pos x="96" y="1"/>
                </a:cxn>
                <a:cxn ang="0">
                  <a:pos x="95" y="3"/>
                </a:cxn>
                <a:cxn ang="0">
                  <a:pos x="95" y="7"/>
                </a:cxn>
                <a:cxn ang="0">
                  <a:pos x="96" y="9"/>
                </a:cxn>
                <a:cxn ang="0">
                  <a:pos x="96" y="9"/>
                </a:cxn>
                <a:cxn ang="0">
                  <a:pos x="86" y="25"/>
                </a:cxn>
                <a:cxn ang="0">
                  <a:pos x="75" y="42"/>
                </a:cxn>
                <a:cxn ang="0">
                  <a:pos x="51" y="74"/>
                </a:cxn>
                <a:cxn ang="0">
                  <a:pos x="25" y="109"/>
                </a:cxn>
                <a:cxn ang="0">
                  <a:pos x="25" y="109"/>
                </a:cxn>
                <a:cxn ang="0">
                  <a:pos x="15" y="123"/>
                </a:cxn>
                <a:cxn ang="0">
                  <a:pos x="9" y="129"/>
                </a:cxn>
                <a:cxn ang="0">
                  <a:pos x="6" y="132"/>
                </a:cxn>
                <a:cxn ang="0">
                  <a:pos x="3" y="133"/>
                </a:cxn>
                <a:cxn ang="0">
                  <a:pos x="3" y="133"/>
                </a:cxn>
                <a:cxn ang="0">
                  <a:pos x="1" y="134"/>
                </a:cxn>
                <a:cxn ang="0">
                  <a:pos x="0" y="136"/>
                </a:cxn>
                <a:cxn ang="0">
                  <a:pos x="0" y="139"/>
                </a:cxn>
                <a:cxn ang="0">
                  <a:pos x="1" y="141"/>
                </a:cxn>
                <a:cxn ang="0">
                  <a:pos x="2" y="142"/>
                </a:cxn>
                <a:cxn ang="0">
                  <a:pos x="3" y="143"/>
                </a:cxn>
                <a:cxn ang="0">
                  <a:pos x="5" y="142"/>
                </a:cxn>
                <a:cxn ang="0">
                  <a:pos x="5" y="142"/>
                </a:cxn>
                <a:cxn ang="0">
                  <a:pos x="11" y="139"/>
                </a:cxn>
                <a:cxn ang="0">
                  <a:pos x="17" y="135"/>
                </a:cxn>
                <a:cxn ang="0">
                  <a:pos x="22" y="130"/>
                </a:cxn>
                <a:cxn ang="0">
                  <a:pos x="27" y="124"/>
                </a:cxn>
                <a:cxn ang="0">
                  <a:pos x="35" y="111"/>
                </a:cxn>
                <a:cxn ang="0">
                  <a:pos x="44" y="100"/>
                </a:cxn>
                <a:cxn ang="0">
                  <a:pos x="44" y="100"/>
                </a:cxn>
                <a:cxn ang="0">
                  <a:pos x="78" y="54"/>
                </a:cxn>
                <a:cxn ang="0">
                  <a:pos x="93" y="31"/>
                </a:cxn>
                <a:cxn ang="0">
                  <a:pos x="102" y="19"/>
                </a:cxn>
                <a:cxn ang="0">
                  <a:pos x="108" y="8"/>
                </a:cxn>
                <a:cxn ang="0">
                  <a:pos x="108" y="8"/>
                </a:cxn>
                <a:cxn ang="0">
                  <a:pos x="109" y="4"/>
                </a:cxn>
                <a:cxn ang="0">
                  <a:pos x="108" y="2"/>
                </a:cxn>
                <a:cxn ang="0">
                  <a:pos x="107" y="0"/>
                </a:cxn>
                <a:cxn ang="0">
                  <a:pos x="104" y="0"/>
                </a:cxn>
                <a:cxn ang="0">
                  <a:pos x="104" y="0"/>
                </a:cxn>
              </a:cxnLst>
              <a:rect l="0" t="0" r="r" b="b"/>
              <a:pathLst>
                <a:path w="109" h="143">
                  <a:moveTo>
                    <a:pt x="104" y="0"/>
                  </a:moveTo>
                  <a:lnTo>
                    <a:pt x="100" y="0"/>
                  </a:lnTo>
                  <a:lnTo>
                    <a:pt x="100" y="0"/>
                  </a:lnTo>
                  <a:lnTo>
                    <a:pt x="96" y="1"/>
                  </a:lnTo>
                  <a:lnTo>
                    <a:pt x="95" y="3"/>
                  </a:lnTo>
                  <a:lnTo>
                    <a:pt x="95" y="7"/>
                  </a:lnTo>
                  <a:lnTo>
                    <a:pt x="96" y="9"/>
                  </a:lnTo>
                  <a:lnTo>
                    <a:pt x="96" y="9"/>
                  </a:lnTo>
                  <a:lnTo>
                    <a:pt x="86" y="25"/>
                  </a:lnTo>
                  <a:lnTo>
                    <a:pt x="75" y="42"/>
                  </a:lnTo>
                  <a:lnTo>
                    <a:pt x="51" y="74"/>
                  </a:lnTo>
                  <a:lnTo>
                    <a:pt x="25" y="109"/>
                  </a:lnTo>
                  <a:lnTo>
                    <a:pt x="25" y="109"/>
                  </a:lnTo>
                  <a:lnTo>
                    <a:pt x="15" y="123"/>
                  </a:lnTo>
                  <a:lnTo>
                    <a:pt x="9" y="129"/>
                  </a:lnTo>
                  <a:lnTo>
                    <a:pt x="6" y="132"/>
                  </a:lnTo>
                  <a:lnTo>
                    <a:pt x="3" y="133"/>
                  </a:lnTo>
                  <a:lnTo>
                    <a:pt x="3" y="133"/>
                  </a:lnTo>
                  <a:lnTo>
                    <a:pt x="1" y="134"/>
                  </a:lnTo>
                  <a:lnTo>
                    <a:pt x="0" y="136"/>
                  </a:lnTo>
                  <a:lnTo>
                    <a:pt x="0" y="139"/>
                  </a:lnTo>
                  <a:lnTo>
                    <a:pt x="1" y="141"/>
                  </a:lnTo>
                  <a:lnTo>
                    <a:pt x="2" y="142"/>
                  </a:lnTo>
                  <a:lnTo>
                    <a:pt x="3" y="143"/>
                  </a:lnTo>
                  <a:lnTo>
                    <a:pt x="5" y="142"/>
                  </a:lnTo>
                  <a:lnTo>
                    <a:pt x="5" y="142"/>
                  </a:lnTo>
                  <a:lnTo>
                    <a:pt x="11" y="139"/>
                  </a:lnTo>
                  <a:lnTo>
                    <a:pt x="17" y="135"/>
                  </a:lnTo>
                  <a:lnTo>
                    <a:pt x="22" y="130"/>
                  </a:lnTo>
                  <a:lnTo>
                    <a:pt x="27" y="124"/>
                  </a:lnTo>
                  <a:lnTo>
                    <a:pt x="35" y="111"/>
                  </a:lnTo>
                  <a:lnTo>
                    <a:pt x="44" y="100"/>
                  </a:lnTo>
                  <a:lnTo>
                    <a:pt x="44" y="100"/>
                  </a:lnTo>
                  <a:lnTo>
                    <a:pt x="78" y="54"/>
                  </a:lnTo>
                  <a:lnTo>
                    <a:pt x="93" y="31"/>
                  </a:lnTo>
                  <a:lnTo>
                    <a:pt x="102" y="19"/>
                  </a:lnTo>
                  <a:lnTo>
                    <a:pt x="108" y="8"/>
                  </a:lnTo>
                  <a:lnTo>
                    <a:pt x="108" y="8"/>
                  </a:lnTo>
                  <a:lnTo>
                    <a:pt x="109" y="4"/>
                  </a:lnTo>
                  <a:lnTo>
                    <a:pt x="108" y="2"/>
                  </a:lnTo>
                  <a:lnTo>
                    <a:pt x="107" y="0"/>
                  </a:lnTo>
                  <a:lnTo>
                    <a:pt x="104" y="0"/>
                  </a:lnTo>
                  <a:lnTo>
                    <a:pt x="104"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02" name="Freeform 615"/>
            <p:cNvSpPr/>
            <p:nvPr/>
          </p:nvSpPr>
          <p:spPr bwMode="auto">
            <a:xfrm>
              <a:off x="6724650" y="4137025"/>
              <a:ext cx="57150" cy="80963"/>
            </a:xfrm>
            <a:custGeom>
              <a:avLst/>
              <a:gdLst/>
              <a:ahLst/>
              <a:cxnLst>
                <a:cxn ang="0">
                  <a:pos x="100" y="2"/>
                </a:cxn>
                <a:cxn ang="0">
                  <a:pos x="100" y="2"/>
                </a:cxn>
                <a:cxn ang="0">
                  <a:pos x="76" y="43"/>
                </a:cxn>
                <a:cxn ang="0">
                  <a:pos x="50" y="83"/>
                </a:cxn>
                <a:cxn ang="0">
                  <a:pos x="50" y="83"/>
                </a:cxn>
                <a:cxn ang="0">
                  <a:pos x="43" y="93"/>
                </a:cxn>
                <a:cxn ang="0">
                  <a:pos x="36" y="103"/>
                </a:cxn>
                <a:cxn ang="0">
                  <a:pos x="21" y="120"/>
                </a:cxn>
                <a:cxn ang="0">
                  <a:pos x="21" y="120"/>
                </a:cxn>
                <a:cxn ang="0">
                  <a:pos x="16" y="127"/>
                </a:cxn>
                <a:cxn ang="0">
                  <a:pos x="12" y="133"/>
                </a:cxn>
                <a:cxn ang="0">
                  <a:pos x="8" y="139"/>
                </a:cxn>
                <a:cxn ang="0">
                  <a:pos x="5" y="142"/>
                </a:cxn>
                <a:cxn ang="0">
                  <a:pos x="3" y="143"/>
                </a:cxn>
                <a:cxn ang="0">
                  <a:pos x="3" y="143"/>
                </a:cxn>
                <a:cxn ang="0">
                  <a:pos x="1" y="145"/>
                </a:cxn>
                <a:cxn ang="0">
                  <a:pos x="0" y="146"/>
                </a:cxn>
                <a:cxn ang="0">
                  <a:pos x="0" y="148"/>
                </a:cxn>
                <a:cxn ang="0">
                  <a:pos x="1" y="149"/>
                </a:cxn>
                <a:cxn ang="0">
                  <a:pos x="4" y="152"/>
                </a:cxn>
                <a:cxn ang="0">
                  <a:pos x="5" y="152"/>
                </a:cxn>
                <a:cxn ang="0">
                  <a:pos x="7" y="151"/>
                </a:cxn>
                <a:cxn ang="0">
                  <a:pos x="7" y="151"/>
                </a:cxn>
                <a:cxn ang="0">
                  <a:pos x="11" y="149"/>
                </a:cxn>
                <a:cxn ang="0">
                  <a:pos x="14" y="145"/>
                </a:cxn>
                <a:cxn ang="0">
                  <a:pos x="21" y="138"/>
                </a:cxn>
                <a:cxn ang="0">
                  <a:pos x="21" y="138"/>
                </a:cxn>
                <a:cxn ang="0">
                  <a:pos x="27" y="129"/>
                </a:cxn>
                <a:cxn ang="0">
                  <a:pos x="34" y="119"/>
                </a:cxn>
                <a:cxn ang="0">
                  <a:pos x="49" y="102"/>
                </a:cxn>
                <a:cxn ang="0">
                  <a:pos x="49" y="102"/>
                </a:cxn>
                <a:cxn ang="0">
                  <a:pos x="65" y="79"/>
                </a:cxn>
                <a:cxn ang="0">
                  <a:pos x="80" y="55"/>
                </a:cxn>
                <a:cxn ang="0">
                  <a:pos x="109" y="7"/>
                </a:cxn>
                <a:cxn ang="0">
                  <a:pos x="109" y="7"/>
                </a:cxn>
                <a:cxn ang="0">
                  <a:pos x="110" y="5"/>
                </a:cxn>
                <a:cxn ang="0">
                  <a:pos x="110" y="3"/>
                </a:cxn>
                <a:cxn ang="0">
                  <a:pos x="109" y="2"/>
                </a:cxn>
                <a:cxn ang="0">
                  <a:pos x="108" y="1"/>
                </a:cxn>
                <a:cxn ang="0">
                  <a:pos x="106" y="0"/>
                </a:cxn>
                <a:cxn ang="0">
                  <a:pos x="104" y="0"/>
                </a:cxn>
                <a:cxn ang="0">
                  <a:pos x="103" y="1"/>
                </a:cxn>
                <a:cxn ang="0">
                  <a:pos x="100" y="2"/>
                </a:cxn>
                <a:cxn ang="0">
                  <a:pos x="100" y="2"/>
                </a:cxn>
              </a:cxnLst>
              <a:rect l="0" t="0" r="r" b="b"/>
              <a:pathLst>
                <a:path w="110" h="152">
                  <a:moveTo>
                    <a:pt x="100" y="2"/>
                  </a:moveTo>
                  <a:lnTo>
                    <a:pt x="100" y="2"/>
                  </a:lnTo>
                  <a:lnTo>
                    <a:pt x="76" y="43"/>
                  </a:lnTo>
                  <a:lnTo>
                    <a:pt x="50" y="83"/>
                  </a:lnTo>
                  <a:lnTo>
                    <a:pt x="50" y="83"/>
                  </a:lnTo>
                  <a:lnTo>
                    <a:pt x="43" y="93"/>
                  </a:lnTo>
                  <a:lnTo>
                    <a:pt x="36" y="103"/>
                  </a:lnTo>
                  <a:lnTo>
                    <a:pt x="21" y="120"/>
                  </a:lnTo>
                  <a:lnTo>
                    <a:pt x="21" y="120"/>
                  </a:lnTo>
                  <a:lnTo>
                    <a:pt x="16" y="127"/>
                  </a:lnTo>
                  <a:lnTo>
                    <a:pt x="12" y="133"/>
                  </a:lnTo>
                  <a:lnTo>
                    <a:pt x="8" y="139"/>
                  </a:lnTo>
                  <a:lnTo>
                    <a:pt x="5" y="142"/>
                  </a:lnTo>
                  <a:lnTo>
                    <a:pt x="3" y="143"/>
                  </a:lnTo>
                  <a:lnTo>
                    <a:pt x="3" y="143"/>
                  </a:lnTo>
                  <a:lnTo>
                    <a:pt x="1" y="145"/>
                  </a:lnTo>
                  <a:lnTo>
                    <a:pt x="0" y="146"/>
                  </a:lnTo>
                  <a:lnTo>
                    <a:pt x="0" y="148"/>
                  </a:lnTo>
                  <a:lnTo>
                    <a:pt x="1" y="149"/>
                  </a:lnTo>
                  <a:lnTo>
                    <a:pt x="4" y="152"/>
                  </a:lnTo>
                  <a:lnTo>
                    <a:pt x="5" y="152"/>
                  </a:lnTo>
                  <a:lnTo>
                    <a:pt x="7" y="151"/>
                  </a:lnTo>
                  <a:lnTo>
                    <a:pt x="7" y="151"/>
                  </a:lnTo>
                  <a:lnTo>
                    <a:pt x="11" y="149"/>
                  </a:lnTo>
                  <a:lnTo>
                    <a:pt x="14" y="145"/>
                  </a:lnTo>
                  <a:lnTo>
                    <a:pt x="21" y="138"/>
                  </a:lnTo>
                  <a:lnTo>
                    <a:pt x="21" y="138"/>
                  </a:lnTo>
                  <a:lnTo>
                    <a:pt x="27" y="129"/>
                  </a:lnTo>
                  <a:lnTo>
                    <a:pt x="34" y="119"/>
                  </a:lnTo>
                  <a:lnTo>
                    <a:pt x="49" y="102"/>
                  </a:lnTo>
                  <a:lnTo>
                    <a:pt x="49" y="102"/>
                  </a:lnTo>
                  <a:lnTo>
                    <a:pt x="65" y="79"/>
                  </a:lnTo>
                  <a:lnTo>
                    <a:pt x="80" y="55"/>
                  </a:lnTo>
                  <a:lnTo>
                    <a:pt x="109" y="7"/>
                  </a:lnTo>
                  <a:lnTo>
                    <a:pt x="109" y="7"/>
                  </a:lnTo>
                  <a:lnTo>
                    <a:pt x="110" y="5"/>
                  </a:lnTo>
                  <a:lnTo>
                    <a:pt x="110" y="3"/>
                  </a:lnTo>
                  <a:lnTo>
                    <a:pt x="109" y="2"/>
                  </a:lnTo>
                  <a:lnTo>
                    <a:pt x="108" y="1"/>
                  </a:lnTo>
                  <a:lnTo>
                    <a:pt x="106" y="0"/>
                  </a:lnTo>
                  <a:lnTo>
                    <a:pt x="104" y="0"/>
                  </a:lnTo>
                  <a:lnTo>
                    <a:pt x="103" y="1"/>
                  </a:lnTo>
                  <a:lnTo>
                    <a:pt x="100" y="2"/>
                  </a:lnTo>
                  <a:lnTo>
                    <a:pt x="10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03" name="Freeform 616"/>
            <p:cNvSpPr/>
            <p:nvPr/>
          </p:nvSpPr>
          <p:spPr bwMode="auto">
            <a:xfrm>
              <a:off x="6726238" y="4184650"/>
              <a:ext cx="58738" cy="80963"/>
            </a:xfrm>
            <a:custGeom>
              <a:avLst/>
              <a:gdLst/>
              <a:ahLst/>
              <a:cxnLst>
                <a:cxn ang="0">
                  <a:pos x="102" y="2"/>
                </a:cxn>
                <a:cxn ang="0">
                  <a:pos x="102" y="2"/>
                </a:cxn>
                <a:cxn ang="0">
                  <a:pos x="88" y="16"/>
                </a:cxn>
                <a:cxn ang="0">
                  <a:pos x="82" y="23"/>
                </a:cxn>
                <a:cxn ang="0">
                  <a:pos x="77" y="31"/>
                </a:cxn>
                <a:cxn ang="0">
                  <a:pos x="77" y="31"/>
                </a:cxn>
                <a:cxn ang="0">
                  <a:pos x="61" y="58"/>
                </a:cxn>
                <a:cxn ang="0">
                  <a:pos x="53" y="72"/>
                </a:cxn>
                <a:cxn ang="0">
                  <a:pos x="44" y="83"/>
                </a:cxn>
                <a:cxn ang="0">
                  <a:pos x="44" y="83"/>
                </a:cxn>
                <a:cxn ang="0">
                  <a:pos x="36" y="94"/>
                </a:cxn>
                <a:cxn ang="0">
                  <a:pos x="30" y="105"/>
                </a:cxn>
                <a:cxn ang="0">
                  <a:pos x="23" y="115"/>
                </a:cxn>
                <a:cxn ang="0">
                  <a:pos x="16" y="126"/>
                </a:cxn>
                <a:cxn ang="0">
                  <a:pos x="16" y="126"/>
                </a:cxn>
                <a:cxn ang="0">
                  <a:pos x="7" y="135"/>
                </a:cxn>
                <a:cxn ang="0">
                  <a:pos x="1" y="145"/>
                </a:cxn>
                <a:cxn ang="0">
                  <a:pos x="1" y="145"/>
                </a:cxn>
                <a:cxn ang="0">
                  <a:pos x="0" y="147"/>
                </a:cxn>
                <a:cxn ang="0">
                  <a:pos x="0" y="150"/>
                </a:cxn>
                <a:cxn ang="0">
                  <a:pos x="1" y="151"/>
                </a:cxn>
                <a:cxn ang="0">
                  <a:pos x="2" y="152"/>
                </a:cxn>
                <a:cxn ang="0">
                  <a:pos x="4" y="153"/>
                </a:cxn>
                <a:cxn ang="0">
                  <a:pos x="5" y="153"/>
                </a:cxn>
                <a:cxn ang="0">
                  <a:pos x="7" y="152"/>
                </a:cxn>
                <a:cxn ang="0">
                  <a:pos x="8" y="151"/>
                </a:cxn>
                <a:cxn ang="0">
                  <a:pos x="8" y="151"/>
                </a:cxn>
                <a:cxn ang="0">
                  <a:pos x="28" y="124"/>
                </a:cxn>
                <a:cxn ang="0">
                  <a:pos x="38" y="109"/>
                </a:cxn>
                <a:cxn ang="0">
                  <a:pos x="47" y="96"/>
                </a:cxn>
                <a:cxn ang="0">
                  <a:pos x="47" y="96"/>
                </a:cxn>
                <a:cxn ang="0">
                  <a:pos x="61" y="73"/>
                </a:cxn>
                <a:cxn ang="0">
                  <a:pos x="76" y="50"/>
                </a:cxn>
                <a:cxn ang="0">
                  <a:pos x="90" y="28"/>
                </a:cxn>
                <a:cxn ang="0">
                  <a:pos x="100" y="18"/>
                </a:cxn>
                <a:cxn ang="0">
                  <a:pos x="108" y="9"/>
                </a:cxn>
                <a:cxn ang="0">
                  <a:pos x="108" y="9"/>
                </a:cxn>
                <a:cxn ang="0">
                  <a:pos x="109" y="8"/>
                </a:cxn>
                <a:cxn ang="0">
                  <a:pos x="109" y="5"/>
                </a:cxn>
                <a:cxn ang="0">
                  <a:pos x="109" y="3"/>
                </a:cxn>
                <a:cxn ang="0">
                  <a:pos x="108" y="2"/>
                </a:cxn>
                <a:cxn ang="0">
                  <a:pos x="107" y="1"/>
                </a:cxn>
                <a:cxn ang="0">
                  <a:pos x="105" y="0"/>
                </a:cxn>
                <a:cxn ang="0">
                  <a:pos x="103" y="1"/>
                </a:cxn>
                <a:cxn ang="0">
                  <a:pos x="102" y="2"/>
                </a:cxn>
                <a:cxn ang="0">
                  <a:pos x="102" y="2"/>
                </a:cxn>
              </a:cxnLst>
              <a:rect l="0" t="0" r="r" b="b"/>
              <a:pathLst>
                <a:path w="109" h="153">
                  <a:moveTo>
                    <a:pt x="102" y="2"/>
                  </a:moveTo>
                  <a:lnTo>
                    <a:pt x="102" y="2"/>
                  </a:lnTo>
                  <a:lnTo>
                    <a:pt x="88" y="16"/>
                  </a:lnTo>
                  <a:lnTo>
                    <a:pt x="82" y="23"/>
                  </a:lnTo>
                  <a:lnTo>
                    <a:pt x="77" y="31"/>
                  </a:lnTo>
                  <a:lnTo>
                    <a:pt x="77" y="31"/>
                  </a:lnTo>
                  <a:lnTo>
                    <a:pt x="61" y="58"/>
                  </a:lnTo>
                  <a:lnTo>
                    <a:pt x="53" y="72"/>
                  </a:lnTo>
                  <a:lnTo>
                    <a:pt x="44" y="83"/>
                  </a:lnTo>
                  <a:lnTo>
                    <a:pt x="44" y="83"/>
                  </a:lnTo>
                  <a:lnTo>
                    <a:pt x="36" y="94"/>
                  </a:lnTo>
                  <a:lnTo>
                    <a:pt x="30" y="105"/>
                  </a:lnTo>
                  <a:lnTo>
                    <a:pt x="23" y="115"/>
                  </a:lnTo>
                  <a:lnTo>
                    <a:pt x="16" y="126"/>
                  </a:lnTo>
                  <a:lnTo>
                    <a:pt x="16" y="126"/>
                  </a:lnTo>
                  <a:lnTo>
                    <a:pt x="7" y="135"/>
                  </a:lnTo>
                  <a:lnTo>
                    <a:pt x="1" y="145"/>
                  </a:lnTo>
                  <a:lnTo>
                    <a:pt x="1" y="145"/>
                  </a:lnTo>
                  <a:lnTo>
                    <a:pt x="0" y="147"/>
                  </a:lnTo>
                  <a:lnTo>
                    <a:pt x="0" y="150"/>
                  </a:lnTo>
                  <a:lnTo>
                    <a:pt x="1" y="151"/>
                  </a:lnTo>
                  <a:lnTo>
                    <a:pt x="2" y="152"/>
                  </a:lnTo>
                  <a:lnTo>
                    <a:pt x="4" y="153"/>
                  </a:lnTo>
                  <a:lnTo>
                    <a:pt x="5" y="153"/>
                  </a:lnTo>
                  <a:lnTo>
                    <a:pt x="7" y="152"/>
                  </a:lnTo>
                  <a:lnTo>
                    <a:pt x="8" y="151"/>
                  </a:lnTo>
                  <a:lnTo>
                    <a:pt x="8" y="151"/>
                  </a:lnTo>
                  <a:lnTo>
                    <a:pt x="28" y="124"/>
                  </a:lnTo>
                  <a:lnTo>
                    <a:pt x="38" y="109"/>
                  </a:lnTo>
                  <a:lnTo>
                    <a:pt x="47" y="96"/>
                  </a:lnTo>
                  <a:lnTo>
                    <a:pt x="47" y="96"/>
                  </a:lnTo>
                  <a:lnTo>
                    <a:pt x="61" y="73"/>
                  </a:lnTo>
                  <a:lnTo>
                    <a:pt x="76" y="50"/>
                  </a:lnTo>
                  <a:lnTo>
                    <a:pt x="90" y="28"/>
                  </a:lnTo>
                  <a:lnTo>
                    <a:pt x="100" y="18"/>
                  </a:lnTo>
                  <a:lnTo>
                    <a:pt x="108" y="9"/>
                  </a:lnTo>
                  <a:lnTo>
                    <a:pt x="108" y="9"/>
                  </a:lnTo>
                  <a:lnTo>
                    <a:pt x="109" y="8"/>
                  </a:lnTo>
                  <a:lnTo>
                    <a:pt x="109" y="5"/>
                  </a:lnTo>
                  <a:lnTo>
                    <a:pt x="109" y="3"/>
                  </a:lnTo>
                  <a:lnTo>
                    <a:pt x="108" y="2"/>
                  </a:lnTo>
                  <a:lnTo>
                    <a:pt x="107" y="1"/>
                  </a:lnTo>
                  <a:lnTo>
                    <a:pt x="105" y="0"/>
                  </a:lnTo>
                  <a:lnTo>
                    <a:pt x="103" y="1"/>
                  </a:lnTo>
                  <a:lnTo>
                    <a:pt x="102" y="2"/>
                  </a:lnTo>
                  <a:lnTo>
                    <a:pt x="10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04" name="Freeform 617"/>
            <p:cNvSpPr/>
            <p:nvPr/>
          </p:nvSpPr>
          <p:spPr bwMode="auto">
            <a:xfrm>
              <a:off x="6726238" y="4238625"/>
              <a:ext cx="50800" cy="73025"/>
            </a:xfrm>
            <a:custGeom>
              <a:avLst/>
              <a:gdLst/>
              <a:ahLst/>
              <a:cxnLst>
                <a:cxn ang="0">
                  <a:pos x="86" y="2"/>
                </a:cxn>
                <a:cxn ang="0">
                  <a:pos x="86" y="2"/>
                </a:cxn>
                <a:cxn ang="0">
                  <a:pos x="75" y="20"/>
                </a:cxn>
                <a:cxn ang="0">
                  <a:pos x="63" y="37"/>
                </a:cxn>
                <a:cxn ang="0">
                  <a:pos x="38" y="71"/>
                </a:cxn>
                <a:cxn ang="0">
                  <a:pos x="38" y="71"/>
                </a:cxn>
                <a:cxn ang="0">
                  <a:pos x="28" y="85"/>
                </a:cxn>
                <a:cxn ang="0">
                  <a:pos x="16" y="100"/>
                </a:cxn>
                <a:cxn ang="0">
                  <a:pos x="10" y="108"/>
                </a:cxn>
                <a:cxn ang="0">
                  <a:pos x="5" y="116"/>
                </a:cxn>
                <a:cxn ang="0">
                  <a:pos x="2" y="124"/>
                </a:cxn>
                <a:cxn ang="0">
                  <a:pos x="0" y="132"/>
                </a:cxn>
                <a:cxn ang="0">
                  <a:pos x="0" y="132"/>
                </a:cxn>
                <a:cxn ang="0">
                  <a:pos x="0" y="135"/>
                </a:cxn>
                <a:cxn ang="0">
                  <a:pos x="1" y="137"/>
                </a:cxn>
                <a:cxn ang="0">
                  <a:pos x="2" y="137"/>
                </a:cxn>
                <a:cxn ang="0">
                  <a:pos x="4" y="138"/>
                </a:cxn>
                <a:cxn ang="0">
                  <a:pos x="7" y="137"/>
                </a:cxn>
                <a:cxn ang="0">
                  <a:pos x="8" y="135"/>
                </a:cxn>
                <a:cxn ang="0">
                  <a:pos x="9" y="132"/>
                </a:cxn>
                <a:cxn ang="0">
                  <a:pos x="9" y="132"/>
                </a:cxn>
                <a:cxn ang="0">
                  <a:pos x="11" y="124"/>
                </a:cxn>
                <a:cxn ang="0">
                  <a:pos x="16" y="116"/>
                </a:cxn>
                <a:cxn ang="0">
                  <a:pos x="21" y="108"/>
                </a:cxn>
                <a:cxn ang="0">
                  <a:pos x="27" y="99"/>
                </a:cxn>
                <a:cxn ang="0">
                  <a:pos x="41" y="83"/>
                </a:cxn>
                <a:cxn ang="0">
                  <a:pos x="52" y="68"/>
                </a:cxn>
                <a:cxn ang="0">
                  <a:pos x="52" y="68"/>
                </a:cxn>
                <a:cxn ang="0">
                  <a:pos x="74" y="38"/>
                </a:cxn>
                <a:cxn ang="0">
                  <a:pos x="84" y="23"/>
                </a:cxn>
                <a:cxn ang="0">
                  <a:pos x="94" y="7"/>
                </a:cxn>
                <a:cxn ang="0">
                  <a:pos x="94" y="7"/>
                </a:cxn>
                <a:cxn ang="0">
                  <a:pos x="95" y="5"/>
                </a:cxn>
                <a:cxn ang="0">
                  <a:pos x="95" y="3"/>
                </a:cxn>
                <a:cxn ang="0">
                  <a:pos x="94" y="2"/>
                </a:cxn>
                <a:cxn ang="0">
                  <a:pos x="92" y="0"/>
                </a:cxn>
                <a:cxn ang="0">
                  <a:pos x="91" y="0"/>
                </a:cxn>
                <a:cxn ang="0">
                  <a:pos x="89" y="0"/>
                </a:cxn>
                <a:cxn ang="0">
                  <a:pos x="88" y="1"/>
                </a:cxn>
                <a:cxn ang="0">
                  <a:pos x="86" y="2"/>
                </a:cxn>
                <a:cxn ang="0">
                  <a:pos x="86" y="2"/>
                </a:cxn>
              </a:cxnLst>
              <a:rect l="0" t="0" r="r" b="b"/>
              <a:pathLst>
                <a:path w="95" h="138">
                  <a:moveTo>
                    <a:pt x="86" y="2"/>
                  </a:moveTo>
                  <a:lnTo>
                    <a:pt x="86" y="2"/>
                  </a:lnTo>
                  <a:lnTo>
                    <a:pt x="75" y="20"/>
                  </a:lnTo>
                  <a:lnTo>
                    <a:pt x="63" y="37"/>
                  </a:lnTo>
                  <a:lnTo>
                    <a:pt x="38" y="71"/>
                  </a:lnTo>
                  <a:lnTo>
                    <a:pt x="38" y="71"/>
                  </a:lnTo>
                  <a:lnTo>
                    <a:pt x="28" y="85"/>
                  </a:lnTo>
                  <a:lnTo>
                    <a:pt x="16" y="100"/>
                  </a:lnTo>
                  <a:lnTo>
                    <a:pt x="10" y="108"/>
                  </a:lnTo>
                  <a:lnTo>
                    <a:pt x="5" y="116"/>
                  </a:lnTo>
                  <a:lnTo>
                    <a:pt x="2" y="124"/>
                  </a:lnTo>
                  <a:lnTo>
                    <a:pt x="0" y="132"/>
                  </a:lnTo>
                  <a:lnTo>
                    <a:pt x="0" y="132"/>
                  </a:lnTo>
                  <a:lnTo>
                    <a:pt x="0" y="135"/>
                  </a:lnTo>
                  <a:lnTo>
                    <a:pt x="1" y="137"/>
                  </a:lnTo>
                  <a:lnTo>
                    <a:pt x="2" y="137"/>
                  </a:lnTo>
                  <a:lnTo>
                    <a:pt x="4" y="138"/>
                  </a:lnTo>
                  <a:lnTo>
                    <a:pt x="7" y="137"/>
                  </a:lnTo>
                  <a:lnTo>
                    <a:pt x="8" y="135"/>
                  </a:lnTo>
                  <a:lnTo>
                    <a:pt x="9" y="132"/>
                  </a:lnTo>
                  <a:lnTo>
                    <a:pt x="9" y="132"/>
                  </a:lnTo>
                  <a:lnTo>
                    <a:pt x="11" y="124"/>
                  </a:lnTo>
                  <a:lnTo>
                    <a:pt x="16" y="116"/>
                  </a:lnTo>
                  <a:lnTo>
                    <a:pt x="21" y="108"/>
                  </a:lnTo>
                  <a:lnTo>
                    <a:pt x="27" y="99"/>
                  </a:lnTo>
                  <a:lnTo>
                    <a:pt x="41" y="83"/>
                  </a:lnTo>
                  <a:lnTo>
                    <a:pt x="52" y="68"/>
                  </a:lnTo>
                  <a:lnTo>
                    <a:pt x="52" y="68"/>
                  </a:lnTo>
                  <a:lnTo>
                    <a:pt x="74" y="38"/>
                  </a:lnTo>
                  <a:lnTo>
                    <a:pt x="84" y="23"/>
                  </a:lnTo>
                  <a:lnTo>
                    <a:pt x="94" y="7"/>
                  </a:lnTo>
                  <a:lnTo>
                    <a:pt x="94" y="7"/>
                  </a:lnTo>
                  <a:lnTo>
                    <a:pt x="95" y="5"/>
                  </a:lnTo>
                  <a:lnTo>
                    <a:pt x="95" y="3"/>
                  </a:lnTo>
                  <a:lnTo>
                    <a:pt x="94" y="2"/>
                  </a:lnTo>
                  <a:lnTo>
                    <a:pt x="92" y="0"/>
                  </a:lnTo>
                  <a:lnTo>
                    <a:pt x="91" y="0"/>
                  </a:lnTo>
                  <a:lnTo>
                    <a:pt x="89" y="0"/>
                  </a:lnTo>
                  <a:lnTo>
                    <a:pt x="88" y="1"/>
                  </a:lnTo>
                  <a:lnTo>
                    <a:pt x="86" y="2"/>
                  </a:lnTo>
                  <a:lnTo>
                    <a:pt x="8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05" name="Freeform 618"/>
            <p:cNvSpPr/>
            <p:nvPr/>
          </p:nvSpPr>
          <p:spPr bwMode="auto">
            <a:xfrm>
              <a:off x="6721475" y="4275138"/>
              <a:ext cx="58738" cy="84138"/>
            </a:xfrm>
            <a:custGeom>
              <a:avLst/>
              <a:gdLst/>
              <a:ahLst/>
              <a:cxnLst>
                <a:cxn ang="0">
                  <a:pos x="100" y="2"/>
                </a:cxn>
                <a:cxn ang="0">
                  <a:pos x="100" y="2"/>
                </a:cxn>
                <a:cxn ang="0">
                  <a:pos x="94" y="11"/>
                </a:cxn>
                <a:cxn ang="0">
                  <a:pos x="88" y="19"/>
                </a:cxn>
                <a:cxn ang="0">
                  <a:pos x="75" y="38"/>
                </a:cxn>
                <a:cxn ang="0">
                  <a:pos x="65" y="56"/>
                </a:cxn>
                <a:cxn ang="0">
                  <a:pos x="53" y="75"/>
                </a:cxn>
                <a:cxn ang="0">
                  <a:pos x="53" y="75"/>
                </a:cxn>
                <a:cxn ang="0">
                  <a:pos x="39" y="94"/>
                </a:cxn>
                <a:cxn ang="0">
                  <a:pos x="27" y="113"/>
                </a:cxn>
                <a:cxn ang="0">
                  <a:pos x="27" y="113"/>
                </a:cxn>
                <a:cxn ang="0">
                  <a:pos x="20" y="123"/>
                </a:cxn>
                <a:cxn ang="0">
                  <a:pos x="13" y="132"/>
                </a:cxn>
                <a:cxn ang="0">
                  <a:pos x="6" y="141"/>
                </a:cxn>
                <a:cxn ang="0">
                  <a:pos x="0" y="151"/>
                </a:cxn>
                <a:cxn ang="0">
                  <a:pos x="0" y="151"/>
                </a:cxn>
                <a:cxn ang="0">
                  <a:pos x="0" y="153"/>
                </a:cxn>
                <a:cxn ang="0">
                  <a:pos x="0" y="155"/>
                </a:cxn>
                <a:cxn ang="0">
                  <a:pos x="1" y="156"/>
                </a:cxn>
                <a:cxn ang="0">
                  <a:pos x="2" y="157"/>
                </a:cxn>
                <a:cxn ang="0">
                  <a:pos x="4" y="158"/>
                </a:cxn>
                <a:cxn ang="0">
                  <a:pos x="5" y="158"/>
                </a:cxn>
                <a:cxn ang="0">
                  <a:pos x="7" y="157"/>
                </a:cxn>
                <a:cxn ang="0">
                  <a:pos x="8" y="156"/>
                </a:cxn>
                <a:cxn ang="0">
                  <a:pos x="8" y="156"/>
                </a:cxn>
                <a:cxn ang="0">
                  <a:pos x="13" y="150"/>
                </a:cxn>
                <a:cxn ang="0">
                  <a:pos x="18" y="143"/>
                </a:cxn>
                <a:cxn ang="0">
                  <a:pos x="24" y="138"/>
                </a:cxn>
                <a:cxn ang="0">
                  <a:pos x="28" y="132"/>
                </a:cxn>
                <a:cxn ang="0">
                  <a:pos x="28" y="132"/>
                </a:cxn>
                <a:cxn ang="0">
                  <a:pos x="39" y="111"/>
                </a:cxn>
                <a:cxn ang="0">
                  <a:pos x="53" y="90"/>
                </a:cxn>
                <a:cxn ang="0">
                  <a:pos x="53" y="90"/>
                </a:cxn>
                <a:cxn ang="0">
                  <a:pos x="66" y="71"/>
                </a:cxn>
                <a:cxn ang="0">
                  <a:pos x="79" y="49"/>
                </a:cxn>
                <a:cxn ang="0">
                  <a:pos x="92" y="28"/>
                </a:cxn>
                <a:cxn ang="0">
                  <a:pos x="99" y="18"/>
                </a:cxn>
                <a:cxn ang="0">
                  <a:pos x="108" y="9"/>
                </a:cxn>
                <a:cxn ang="0">
                  <a:pos x="108" y="9"/>
                </a:cxn>
                <a:cxn ang="0">
                  <a:pos x="109" y="8"/>
                </a:cxn>
                <a:cxn ang="0">
                  <a:pos x="109" y="5"/>
                </a:cxn>
                <a:cxn ang="0">
                  <a:pos x="109" y="3"/>
                </a:cxn>
                <a:cxn ang="0">
                  <a:pos x="108" y="2"/>
                </a:cxn>
                <a:cxn ang="0">
                  <a:pos x="105" y="1"/>
                </a:cxn>
                <a:cxn ang="0">
                  <a:pos x="104" y="0"/>
                </a:cxn>
                <a:cxn ang="0">
                  <a:pos x="102" y="1"/>
                </a:cxn>
                <a:cxn ang="0">
                  <a:pos x="100" y="2"/>
                </a:cxn>
                <a:cxn ang="0">
                  <a:pos x="100" y="2"/>
                </a:cxn>
              </a:cxnLst>
              <a:rect l="0" t="0" r="r" b="b"/>
              <a:pathLst>
                <a:path w="109" h="158">
                  <a:moveTo>
                    <a:pt x="100" y="2"/>
                  </a:moveTo>
                  <a:lnTo>
                    <a:pt x="100" y="2"/>
                  </a:lnTo>
                  <a:lnTo>
                    <a:pt x="94" y="11"/>
                  </a:lnTo>
                  <a:lnTo>
                    <a:pt x="88" y="19"/>
                  </a:lnTo>
                  <a:lnTo>
                    <a:pt x="75" y="38"/>
                  </a:lnTo>
                  <a:lnTo>
                    <a:pt x="65" y="56"/>
                  </a:lnTo>
                  <a:lnTo>
                    <a:pt x="53" y="75"/>
                  </a:lnTo>
                  <a:lnTo>
                    <a:pt x="53" y="75"/>
                  </a:lnTo>
                  <a:lnTo>
                    <a:pt x="39" y="94"/>
                  </a:lnTo>
                  <a:lnTo>
                    <a:pt x="27" y="113"/>
                  </a:lnTo>
                  <a:lnTo>
                    <a:pt x="27" y="113"/>
                  </a:lnTo>
                  <a:lnTo>
                    <a:pt x="20" y="123"/>
                  </a:lnTo>
                  <a:lnTo>
                    <a:pt x="13" y="132"/>
                  </a:lnTo>
                  <a:lnTo>
                    <a:pt x="6" y="141"/>
                  </a:lnTo>
                  <a:lnTo>
                    <a:pt x="0" y="151"/>
                  </a:lnTo>
                  <a:lnTo>
                    <a:pt x="0" y="151"/>
                  </a:lnTo>
                  <a:lnTo>
                    <a:pt x="0" y="153"/>
                  </a:lnTo>
                  <a:lnTo>
                    <a:pt x="0" y="155"/>
                  </a:lnTo>
                  <a:lnTo>
                    <a:pt x="1" y="156"/>
                  </a:lnTo>
                  <a:lnTo>
                    <a:pt x="2" y="157"/>
                  </a:lnTo>
                  <a:lnTo>
                    <a:pt x="4" y="158"/>
                  </a:lnTo>
                  <a:lnTo>
                    <a:pt x="5" y="158"/>
                  </a:lnTo>
                  <a:lnTo>
                    <a:pt x="7" y="157"/>
                  </a:lnTo>
                  <a:lnTo>
                    <a:pt x="8" y="156"/>
                  </a:lnTo>
                  <a:lnTo>
                    <a:pt x="8" y="156"/>
                  </a:lnTo>
                  <a:lnTo>
                    <a:pt x="13" y="150"/>
                  </a:lnTo>
                  <a:lnTo>
                    <a:pt x="18" y="143"/>
                  </a:lnTo>
                  <a:lnTo>
                    <a:pt x="24" y="138"/>
                  </a:lnTo>
                  <a:lnTo>
                    <a:pt x="28" y="132"/>
                  </a:lnTo>
                  <a:lnTo>
                    <a:pt x="28" y="132"/>
                  </a:lnTo>
                  <a:lnTo>
                    <a:pt x="39" y="111"/>
                  </a:lnTo>
                  <a:lnTo>
                    <a:pt x="53" y="90"/>
                  </a:lnTo>
                  <a:lnTo>
                    <a:pt x="53" y="90"/>
                  </a:lnTo>
                  <a:lnTo>
                    <a:pt x="66" y="71"/>
                  </a:lnTo>
                  <a:lnTo>
                    <a:pt x="79" y="49"/>
                  </a:lnTo>
                  <a:lnTo>
                    <a:pt x="92" y="28"/>
                  </a:lnTo>
                  <a:lnTo>
                    <a:pt x="99" y="18"/>
                  </a:lnTo>
                  <a:lnTo>
                    <a:pt x="108" y="9"/>
                  </a:lnTo>
                  <a:lnTo>
                    <a:pt x="108" y="9"/>
                  </a:lnTo>
                  <a:lnTo>
                    <a:pt x="109" y="8"/>
                  </a:lnTo>
                  <a:lnTo>
                    <a:pt x="109" y="5"/>
                  </a:lnTo>
                  <a:lnTo>
                    <a:pt x="109" y="3"/>
                  </a:lnTo>
                  <a:lnTo>
                    <a:pt x="108" y="2"/>
                  </a:lnTo>
                  <a:lnTo>
                    <a:pt x="105" y="1"/>
                  </a:lnTo>
                  <a:lnTo>
                    <a:pt x="104" y="0"/>
                  </a:lnTo>
                  <a:lnTo>
                    <a:pt x="102" y="1"/>
                  </a:lnTo>
                  <a:lnTo>
                    <a:pt x="100" y="2"/>
                  </a:lnTo>
                  <a:lnTo>
                    <a:pt x="10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06" name="Freeform 619"/>
            <p:cNvSpPr/>
            <p:nvPr/>
          </p:nvSpPr>
          <p:spPr bwMode="auto">
            <a:xfrm>
              <a:off x="6726238" y="4329113"/>
              <a:ext cx="47625" cy="88900"/>
            </a:xfrm>
            <a:custGeom>
              <a:avLst/>
              <a:gdLst/>
              <a:ahLst/>
              <a:cxnLst>
                <a:cxn ang="0">
                  <a:pos x="82" y="2"/>
                </a:cxn>
                <a:cxn ang="0">
                  <a:pos x="82" y="2"/>
                </a:cxn>
                <a:cxn ang="0">
                  <a:pos x="77" y="11"/>
                </a:cxn>
                <a:cxn ang="0">
                  <a:pos x="72" y="21"/>
                </a:cxn>
                <a:cxn ang="0">
                  <a:pos x="60" y="39"/>
                </a:cxn>
                <a:cxn ang="0">
                  <a:pos x="50" y="58"/>
                </a:cxn>
                <a:cxn ang="0">
                  <a:pos x="45" y="67"/>
                </a:cxn>
                <a:cxn ang="0">
                  <a:pos x="41" y="77"/>
                </a:cxn>
                <a:cxn ang="0">
                  <a:pos x="41" y="77"/>
                </a:cxn>
                <a:cxn ang="0">
                  <a:pos x="32" y="97"/>
                </a:cxn>
                <a:cxn ang="0">
                  <a:pos x="22" y="118"/>
                </a:cxn>
                <a:cxn ang="0">
                  <a:pos x="1" y="159"/>
                </a:cxn>
                <a:cxn ang="0">
                  <a:pos x="1" y="159"/>
                </a:cxn>
                <a:cxn ang="0">
                  <a:pos x="0" y="162"/>
                </a:cxn>
                <a:cxn ang="0">
                  <a:pos x="0" y="163"/>
                </a:cxn>
                <a:cxn ang="0">
                  <a:pos x="1" y="165"/>
                </a:cxn>
                <a:cxn ang="0">
                  <a:pos x="3" y="166"/>
                </a:cxn>
                <a:cxn ang="0">
                  <a:pos x="4" y="167"/>
                </a:cxn>
                <a:cxn ang="0">
                  <a:pos x="6" y="167"/>
                </a:cxn>
                <a:cxn ang="0">
                  <a:pos x="7" y="166"/>
                </a:cxn>
                <a:cxn ang="0">
                  <a:pos x="8" y="164"/>
                </a:cxn>
                <a:cxn ang="0">
                  <a:pos x="8" y="164"/>
                </a:cxn>
                <a:cxn ang="0">
                  <a:pos x="27" y="128"/>
                </a:cxn>
                <a:cxn ang="0">
                  <a:pos x="36" y="111"/>
                </a:cxn>
                <a:cxn ang="0">
                  <a:pos x="45" y="93"/>
                </a:cxn>
                <a:cxn ang="0">
                  <a:pos x="45" y="93"/>
                </a:cxn>
                <a:cxn ang="0">
                  <a:pos x="49" y="82"/>
                </a:cxn>
                <a:cxn ang="0">
                  <a:pos x="55" y="71"/>
                </a:cxn>
                <a:cxn ang="0">
                  <a:pos x="66" y="50"/>
                </a:cxn>
                <a:cxn ang="0">
                  <a:pos x="79" y="29"/>
                </a:cxn>
                <a:cxn ang="0">
                  <a:pos x="85" y="19"/>
                </a:cxn>
                <a:cxn ang="0">
                  <a:pos x="90" y="7"/>
                </a:cxn>
                <a:cxn ang="0">
                  <a:pos x="90" y="7"/>
                </a:cxn>
                <a:cxn ang="0">
                  <a:pos x="90" y="5"/>
                </a:cxn>
                <a:cxn ang="0">
                  <a:pos x="90" y="3"/>
                </a:cxn>
                <a:cxn ang="0">
                  <a:pos x="87" y="1"/>
                </a:cxn>
                <a:cxn ang="0">
                  <a:pos x="86" y="0"/>
                </a:cxn>
                <a:cxn ang="0">
                  <a:pos x="84" y="0"/>
                </a:cxn>
                <a:cxn ang="0">
                  <a:pos x="83" y="1"/>
                </a:cxn>
                <a:cxn ang="0">
                  <a:pos x="82" y="2"/>
                </a:cxn>
                <a:cxn ang="0">
                  <a:pos x="82" y="2"/>
                </a:cxn>
              </a:cxnLst>
              <a:rect l="0" t="0" r="r" b="b"/>
              <a:pathLst>
                <a:path w="90" h="167">
                  <a:moveTo>
                    <a:pt x="82" y="2"/>
                  </a:moveTo>
                  <a:lnTo>
                    <a:pt x="82" y="2"/>
                  </a:lnTo>
                  <a:lnTo>
                    <a:pt x="77" y="11"/>
                  </a:lnTo>
                  <a:lnTo>
                    <a:pt x="72" y="21"/>
                  </a:lnTo>
                  <a:lnTo>
                    <a:pt x="60" y="39"/>
                  </a:lnTo>
                  <a:lnTo>
                    <a:pt x="50" y="58"/>
                  </a:lnTo>
                  <a:lnTo>
                    <a:pt x="45" y="67"/>
                  </a:lnTo>
                  <a:lnTo>
                    <a:pt x="41" y="77"/>
                  </a:lnTo>
                  <a:lnTo>
                    <a:pt x="41" y="77"/>
                  </a:lnTo>
                  <a:lnTo>
                    <a:pt x="32" y="97"/>
                  </a:lnTo>
                  <a:lnTo>
                    <a:pt x="22" y="118"/>
                  </a:lnTo>
                  <a:lnTo>
                    <a:pt x="1" y="159"/>
                  </a:lnTo>
                  <a:lnTo>
                    <a:pt x="1" y="159"/>
                  </a:lnTo>
                  <a:lnTo>
                    <a:pt x="0" y="162"/>
                  </a:lnTo>
                  <a:lnTo>
                    <a:pt x="0" y="163"/>
                  </a:lnTo>
                  <a:lnTo>
                    <a:pt x="1" y="165"/>
                  </a:lnTo>
                  <a:lnTo>
                    <a:pt x="3" y="166"/>
                  </a:lnTo>
                  <a:lnTo>
                    <a:pt x="4" y="167"/>
                  </a:lnTo>
                  <a:lnTo>
                    <a:pt x="6" y="167"/>
                  </a:lnTo>
                  <a:lnTo>
                    <a:pt x="7" y="166"/>
                  </a:lnTo>
                  <a:lnTo>
                    <a:pt x="8" y="164"/>
                  </a:lnTo>
                  <a:lnTo>
                    <a:pt x="8" y="164"/>
                  </a:lnTo>
                  <a:lnTo>
                    <a:pt x="27" y="128"/>
                  </a:lnTo>
                  <a:lnTo>
                    <a:pt x="36" y="111"/>
                  </a:lnTo>
                  <a:lnTo>
                    <a:pt x="45" y="93"/>
                  </a:lnTo>
                  <a:lnTo>
                    <a:pt x="45" y="93"/>
                  </a:lnTo>
                  <a:lnTo>
                    <a:pt x="49" y="82"/>
                  </a:lnTo>
                  <a:lnTo>
                    <a:pt x="55" y="71"/>
                  </a:lnTo>
                  <a:lnTo>
                    <a:pt x="66" y="50"/>
                  </a:lnTo>
                  <a:lnTo>
                    <a:pt x="79" y="29"/>
                  </a:lnTo>
                  <a:lnTo>
                    <a:pt x="85" y="19"/>
                  </a:lnTo>
                  <a:lnTo>
                    <a:pt x="90" y="7"/>
                  </a:lnTo>
                  <a:lnTo>
                    <a:pt x="90" y="7"/>
                  </a:lnTo>
                  <a:lnTo>
                    <a:pt x="90" y="5"/>
                  </a:lnTo>
                  <a:lnTo>
                    <a:pt x="90" y="3"/>
                  </a:lnTo>
                  <a:lnTo>
                    <a:pt x="87" y="1"/>
                  </a:lnTo>
                  <a:lnTo>
                    <a:pt x="86" y="0"/>
                  </a:lnTo>
                  <a:lnTo>
                    <a:pt x="84" y="0"/>
                  </a:lnTo>
                  <a:lnTo>
                    <a:pt x="83" y="1"/>
                  </a:lnTo>
                  <a:lnTo>
                    <a:pt x="82" y="2"/>
                  </a:lnTo>
                  <a:lnTo>
                    <a:pt x="8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07" name="Freeform 620"/>
            <p:cNvSpPr/>
            <p:nvPr/>
          </p:nvSpPr>
          <p:spPr bwMode="auto">
            <a:xfrm>
              <a:off x="6731000" y="4384675"/>
              <a:ext cx="41275" cy="68263"/>
            </a:xfrm>
            <a:custGeom>
              <a:avLst/>
              <a:gdLst/>
              <a:ahLst/>
              <a:cxnLst>
                <a:cxn ang="0">
                  <a:pos x="68" y="2"/>
                </a:cxn>
                <a:cxn ang="0">
                  <a:pos x="68" y="2"/>
                </a:cxn>
                <a:cxn ang="0">
                  <a:pos x="61" y="14"/>
                </a:cxn>
                <a:cxn ang="0">
                  <a:pos x="52" y="26"/>
                </a:cxn>
                <a:cxn ang="0">
                  <a:pos x="45" y="38"/>
                </a:cxn>
                <a:cxn ang="0">
                  <a:pos x="39" y="50"/>
                </a:cxn>
                <a:cxn ang="0">
                  <a:pos x="39" y="50"/>
                </a:cxn>
                <a:cxn ang="0">
                  <a:pos x="30" y="69"/>
                </a:cxn>
                <a:cxn ang="0">
                  <a:pos x="21" y="87"/>
                </a:cxn>
                <a:cxn ang="0">
                  <a:pos x="1" y="121"/>
                </a:cxn>
                <a:cxn ang="0">
                  <a:pos x="1" y="121"/>
                </a:cxn>
                <a:cxn ang="0">
                  <a:pos x="0" y="123"/>
                </a:cxn>
                <a:cxn ang="0">
                  <a:pos x="0" y="125"/>
                </a:cxn>
                <a:cxn ang="0">
                  <a:pos x="1" y="126"/>
                </a:cxn>
                <a:cxn ang="0">
                  <a:pos x="2" y="127"/>
                </a:cxn>
                <a:cxn ang="0">
                  <a:pos x="5" y="128"/>
                </a:cxn>
                <a:cxn ang="0">
                  <a:pos x="7" y="128"/>
                </a:cxn>
                <a:cxn ang="0">
                  <a:pos x="8" y="127"/>
                </a:cxn>
                <a:cxn ang="0">
                  <a:pos x="10" y="126"/>
                </a:cxn>
                <a:cxn ang="0">
                  <a:pos x="10" y="126"/>
                </a:cxn>
                <a:cxn ang="0">
                  <a:pos x="44" y="67"/>
                </a:cxn>
                <a:cxn ang="0">
                  <a:pos x="76" y="7"/>
                </a:cxn>
                <a:cxn ang="0">
                  <a:pos x="76" y="7"/>
                </a:cxn>
                <a:cxn ang="0">
                  <a:pos x="76" y="5"/>
                </a:cxn>
                <a:cxn ang="0">
                  <a:pos x="76" y="3"/>
                </a:cxn>
                <a:cxn ang="0">
                  <a:pos x="75" y="2"/>
                </a:cxn>
                <a:cxn ang="0">
                  <a:pos x="74" y="1"/>
                </a:cxn>
                <a:cxn ang="0">
                  <a:pos x="72" y="0"/>
                </a:cxn>
                <a:cxn ang="0">
                  <a:pos x="71" y="0"/>
                </a:cxn>
                <a:cxn ang="0">
                  <a:pos x="69" y="1"/>
                </a:cxn>
                <a:cxn ang="0">
                  <a:pos x="68" y="2"/>
                </a:cxn>
                <a:cxn ang="0">
                  <a:pos x="68" y="2"/>
                </a:cxn>
              </a:cxnLst>
              <a:rect l="0" t="0" r="r" b="b"/>
              <a:pathLst>
                <a:path w="76" h="128">
                  <a:moveTo>
                    <a:pt x="68" y="2"/>
                  </a:moveTo>
                  <a:lnTo>
                    <a:pt x="68" y="2"/>
                  </a:lnTo>
                  <a:lnTo>
                    <a:pt x="61" y="14"/>
                  </a:lnTo>
                  <a:lnTo>
                    <a:pt x="52" y="26"/>
                  </a:lnTo>
                  <a:lnTo>
                    <a:pt x="45" y="38"/>
                  </a:lnTo>
                  <a:lnTo>
                    <a:pt x="39" y="50"/>
                  </a:lnTo>
                  <a:lnTo>
                    <a:pt x="39" y="50"/>
                  </a:lnTo>
                  <a:lnTo>
                    <a:pt x="30" y="69"/>
                  </a:lnTo>
                  <a:lnTo>
                    <a:pt x="21" y="87"/>
                  </a:lnTo>
                  <a:lnTo>
                    <a:pt x="1" y="121"/>
                  </a:lnTo>
                  <a:lnTo>
                    <a:pt x="1" y="121"/>
                  </a:lnTo>
                  <a:lnTo>
                    <a:pt x="0" y="123"/>
                  </a:lnTo>
                  <a:lnTo>
                    <a:pt x="0" y="125"/>
                  </a:lnTo>
                  <a:lnTo>
                    <a:pt x="1" y="126"/>
                  </a:lnTo>
                  <a:lnTo>
                    <a:pt x="2" y="127"/>
                  </a:lnTo>
                  <a:lnTo>
                    <a:pt x="5" y="128"/>
                  </a:lnTo>
                  <a:lnTo>
                    <a:pt x="7" y="128"/>
                  </a:lnTo>
                  <a:lnTo>
                    <a:pt x="8" y="127"/>
                  </a:lnTo>
                  <a:lnTo>
                    <a:pt x="10" y="126"/>
                  </a:lnTo>
                  <a:lnTo>
                    <a:pt x="10" y="126"/>
                  </a:lnTo>
                  <a:lnTo>
                    <a:pt x="44" y="67"/>
                  </a:lnTo>
                  <a:lnTo>
                    <a:pt x="76" y="7"/>
                  </a:lnTo>
                  <a:lnTo>
                    <a:pt x="76" y="7"/>
                  </a:lnTo>
                  <a:lnTo>
                    <a:pt x="76" y="5"/>
                  </a:lnTo>
                  <a:lnTo>
                    <a:pt x="76" y="3"/>
                  </a:lnTo>
                  <a:lnTo>
                    <a:pt x="75" y="2"/>
                  </a:lnTo>
                  <a:lnTo>
                    <a:pt x="74" y="1"/>
                  </a:lnTo>
                  <a:lnTo>
                    <a:pt x="72" y="0"/>
                  </a:lnTo>
                  <a:lnTo>
                    <a:pt x="71" y="0"/>
                  </a:lnTo>
                  <a:lnTo>
                    <a:pt x="69" y="1"/>
                  </a:lnTo>
                  <a:lnTo>
                    <a:pt x="68" y="2"/>
                  </a:lnTo>
                  <a:lnTo>
                    <a:pt x="6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08" name="Freeform 621"/>
            <p:cNvSpPr/>
            <p:nvPr/>
          </p:nvSpPr>
          <p:spPr bwMode="auto">
            <a:xfrm>
              <a:off x="6737350" y="4427538"/>
              <a:ext cx="42863" cy="69850"/>
            </a:xfrm>
            <a:custGeom>
              <a:avLst/>
              <a:gdLst/>
              <a:ahLst/>
              <a:cxnLst>
                <a:cxn ang="0">
                  <a:pos x="72" y="1"/>
                </a:cxn>
                <a:cxn ang="0">
                  <a:pos x="72" y="1"/>
                </a:cxn>
                <a:cxn ang="0">
                  <a:pos x="68" y="8"/>
                </a:cxn>
                <a:cxn ang="0">
                  <a:pos x="64" y="14"/>
                </a:cxn>
                <a:cxn ang="0">
                  <a:pos x="57" y="26"/>
                </a:cxn>
                <a:cxn ang="0">
                  <a:pos x="52" y="40"/>
                </a:cxn>
                <a:cxn ang="0">
                  <a:pos x="46" y="53"/>
                </a:cxn>
                <a:cxn ang="0">
                  <a:pos x="46" y="53"/>
                </a:cxn>
                <a:cxn ang="0">
                  <a:pos x="38" y="72"/>
                </a:cxn>
                <a:cxn ang="0">
                  <a:pos x="27" y="92"/>
                </a:cxn>
                <a:cxn ang="0">
                  <a:pos x="14" y="109"/>
                </a:cxn>
                <a:cxn ang="0">
                  <a:pos x="2" y="126"/>
                </a:cxn>
                <a:cxn ang="0">
                  <a:pos x="2" y="126"/>
                </a:cxn>
                <a:cxn ang="0">
                  <a:pos x="1" y="127"/>
                </a:cxn>
                <a:cxn ang="0">
                  <a:pos x="0" y="129"/>
                </a:cxn>
                <a:cxn ang="0">
                  <a:pos x="1" y="131"/>
                </a:cxn>
                <a:cxn ang="0">
                  <a:pos x="2" y="132"/>
                </a:cxn>
                <a:cxn ang="0">
                  <a:pos x="3" y="133"/>
                </a:cxn>
                <a:cxn ang="0">
                  <a:pos x="5" y="134"/>
                </a:cxn>
                <a:cxn ang="0">
                  <a:pos x="7" y="133"/>
                </a:cxn>
                <a:cxn ang="0">
                  <a:pos x="8" y="132"/>
                </a:cxn>
                <a:cxn ang="0">
                  <a:pos x="8" y="132"/>
                </a:cxn>
                <a:cxn ang="0">
                  <a:pos x="18" y="120"/>
                </a:cxn>
                <a:cxn ang="0">
                  <a:pos x="28" y="105"/>
                </a:cxn>
                <a:cxn ang="0">
                  <a:pos x="44" y="76"/>
                </a:cxn>
                <a:cxn ang="0">
                  <a:pos x="44" y="76"/>
                </a:cxn>
                <a:cxn ang="0">
                  <a:pos x="53" y="58"/>
                </a:cxn>
                <a:cxn ang="0">
                  <a:pos x="60" y="41"/>
                </a:cxn>
                <a:cxn ang="0">
                  <a:pos x="68" y="24"/>
                </a:cxn>
                <a:cxn ang="0">
                  <a:pos x="73" y="16"/>
                </a:cxn>
                <a:cxn ang="0">
                  <a:pos x="80" y="9"/>
                </a:cxn>
                <a:cxn ang="0">
                  <a:pos x="80" y="9"/>
                </a:cxn>
                <a:cxn ang="0">
                  <a:pos x="81" y="7"/>
                </a:cxn>
                <a:cxn ang="0">
                  <a:pos x="81" y="5"/>
                </a:cxn>
                <a:cxn ang="0">
                  <a:pos x="81" y="3"/>
                </a:cxn>
                <a:cxn ang="0">
                  <a:pos x="80" y="1"/>
                </a:cxn>
                <a:cxn ang="0">
                  <a:pos x="77" y="0"/>
                </a:cxn>
                <a:cxn ang="0">
                  <a:pos x="76" y="0"/>
                </a:cxn>
                <a:cxn ang="0">
                  <a:pos x="74" y="0"/>
                </a:cxn>
                <a:cxn ang="0">
                  <a:pos x="72" y="1"/>
                </a:cxn>
                <a:cxn ang="0">
                  <a:pos x="72" y="1"/>
                </a:cxn>
              </a:cxnLst>
              <a:rect l="0" t="0" r="r" b="b"/>
              <a:pathLst>
                <a:path w="81" h="134">
                  <a:moveTo>
                    <a:pt x="72" y="1"/>
                  </a:moveTo>
                  <a:lnTo>
                    <a:pt x="72" y="1"/>
                  </a:lnTo>
                  <a:lnTo>
                    <a:pt x="68" y="8"/>
                  </a:lnTo>
                  <a:lnTo>
                    <a:pt x="64" y="14"/>
                  </a:lnTo>
                  <a:lnTo>
                    <a:pt x="57" y="26"/>
                  </a:lnTo>
                  <a:lnTo>
                    <a:pt x="52" y="40"/>
                  </a:lnTo>
                  <a:lnTo>
                    <a:pt x="46" y="53"/>
                  </a:lnTo>
                  <a:lnTo>
                    <a:pt x="46" y="53"/>
                  </a:lnTo>
                  <a:lnTo>
                    <a:pt x="38" y="72"/>
                  </a:lnTo>
                  <a:lnTo>
                    <a:pt x="27" y="92"/>
                  </a:lnTo>
                  <a:lnTo>
                    <a:pt x="14" y="109"/>
                  </a:lnTo>
                  <a:lnTo>
                    <a:pt x="2" y="126"/>
                  </a:lnTo>
                  <a:lnTo>
                    <a:pt x="2" y="126"/>
                  </a:lnTo>
                  <a:lnTo>
                    <a:pt x="1" y="127"/>
                  </a:lnTo>
                  <a:lnTo>
                    <a:pt x="0" y="129"/>
                  </a:lnTo>
                  <a:lnTo>
                    <a:pt x="1" y="131"/>
                  </a:lnTo>
                  <a:lnTo>
                    <a:pt x="2" y="132"/>
                  </a:lnTo>
                  <a:lnTo>
                    <a:pt x="3" y="133"/>
                  </a:lnTo>
                  <a:lnTo>
                    <a:pt x="5" y="134"/>
                  </a:lnTo>
                  <a:lnTo>
                    <a:pt x="7" y="133"/>
                  </a:lnTo>
                  <a:lnTo>
                    <a:pt x="8" y="132"/>
                  </a:lnTo>
                  <a:lnTo>
                    <a:pt x="8" y="132"/>
                  </a:lnTo>
                  <a:lnTo>
                    <a:pt x="18" y="120"/>
                  </a:lnTo>
                  <a:lnTo>
                    <a:pt x="28" y="105"/>
                  </a:lnTo>
                  <a:lnTo>
                    <a:pt x="44" y="76"/>
                  </a:lnTo>
                  <a:lnTo>
                    <a:pt x="44" y="76"/>
                  </a:lnTo>
                  <a:lnTo>
                    <a:pt x="53" y="58"/>
                  </a:lnTo>
                  <a:lnTo>
                    <a:pt x="60" y="41"/>
                  </a:lnTo>
                  <a:lnTo>
                    <a:pt x="68" y="24"/>
                  </a:lnTo>
                  <a:lnTo>
                    <a:pt x="73" y="16"/>
                  </a:lnTo>
                  <a:lnTo>
                    <a:pt x="80" y="9"/>
                  </a:lnTo>
                  <a:lnTo>
                    <a:pt x="80" y="9"/>
                  </a:lnTo>
                  <a:lnTo>
                    <a:pt x="81" y="7"/>
                  </a:lnTo>
                  <a:lnTo>
                    <a:pt x="81" y="5"/>
                  </a:lnTo>
                  <a:lnTo>
                    <a:pt x="81" y="3"/>
                  </a:lnTo>
                  <a:lnTo>
                    <a:pt x="80" y="1"/>
                  </a:lnTo>
                  <a:lnTo>
                    <a:pt x="77" y="0"/>
                  </a:lnTo>
                  <a:lnTo>
                    <a:pt x="76" y="0"/>
                  </a:lnTo>
                  <a:lnTo>
                    <a:pt x="74" y="0"/>
                  </a:lnTo>
                  <a:lnTo>
                    <a:pt x="72" y="1"/>
                  </a:lnTo>
                  <a:lnTo>
                    <a:pt x="7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09" name="Freeform 622"/>
            <p:cNvSpPr/>
            <p:nvPr/>
          </p:nvSpPr>
          <p:spPr bwMode="auto">
            <a:xfrm>
              <a:off x="6742113" y="4470400"/>
              <a:ext cx="39688" cy="68263"/>
            </a:xfrm>
            <a:custGeom>
              <a:avLst/>
              <a:gdLst/>
              <a:ahLst/>
              <a:cxnLst>
                <a:cxn ang="0">
                  <a:pos x="67" y="2"/>
                </a:cxn>
                <a:cxn ang="0">
                  <a:pos x="67" y="2"/>
                </a:cxn>
                <a:cxn ang="0">
                  <a:pos x="58" y="17"/>
                </a:cxn>
                <a:cxn ang="0">
                  <a:pos x="51" y="32"/>
                </a:cxn>
                <a:cxn ang="0">
                  <a:pos x="44" y="47"/>
                </a:cxn>
                <a:cxn ang="0">
                  <a:pos x="35" y="62"/>
                </a:cxn>
                <a:cxn ang="0">
                  <a:pos x="35" y="62"/>
                </a:cxn>
                <a:cxn ang="0">
                  <a:pos x="18" y="91"/>
                </a:cxn>
                <a:cxn ang="0">
                  <a:pos x="1" y="121"/>
                </a:cxn>
                <a:cxn ang="0">
                  <a:pos x="1" y="121"/>
                </a:cxn>
                <a:cxn ang="0">
                  <a:pos x="0" y="124"/>
                </a:cxn>
                <a:cxn ang="0">
                  <a:pos x="1" y="126"/>
                </a:cxn>
                <a:cxn ang="0">
                  <a:pos x="2" y="127"/>
                </a:cxn>
                <a:cxn ang="0">
                  <a:pos x="3" y="128"/>
                </a:cxn>
                <a:cxn ang="0">
                  <a:pos x="4" y="129"/>
                </a:cxn>
                <a:cxn ang="0">
                  <a:pos x="6" y="129"/>
                </a:cxn>
                <a:cxn ang="0">
                  <a:pos x="8" y="128"/>
                </a:cxn>
                <a:cxn ang="0">
                  <a:pos x="9" y="127"/>
                </a:cxn>
                <a:cxn ang="0">
                  <a:pos x="9" y="127"/>
                </a:cxn>
                <a:cxn ang="0">
                  <a:pos x="43" y="67"/>
                </a:cxn>
                <a:cxn ang="0">
                  <a:pos x="43" y="67"/>
                </a:cxn>
                <a:cxn ang="0">
                  <a:pos x="58" y="36"/>
                </a:cxn>
                <a:cxn ang="0">
                  <a:pos x="66" y="22"/>
                </a:cxn>
                <a:cxn ang="0">
                  <a:pos x="76" y="7"/>
                </a:cxn>
                <a:cxn ang="0">
                  <a:pos x="76" y="7"/>
                </a:cxn>
                <a:cxn ang="0">
                  <a:pos x="77" y="5"/>
                </a:cxn>
                <a:cxn ang="0">
                  <a:pos x="77" y="4"/>
                </a:cxn>
                <a:cxn ang="0">
                  <a:pos x="76" y="2"/>
                </a:cxn>
                <a:cxn ang="0">
                  <a:pos x="75" y="1"/>
                </a:cxn>
                <a:cxn ang="0">
                  <a:pos x="72" y="0"/>
                </a:cxn>
                <a:cxn ang="0">
                  <a:pos x="70" y="1"/>
                </a:cxn>
                <a:cxn ang="0">
                  <a:pos x="67" y="2"/>
                </a:cxn>
                <a:cxn ang="0">
                  <a:pos x="67" y="2"/>
                </a:cxn>
              </a:cxnLst>
              <a:rect l="0" t="0" r="r" b="b"/>
              <a:pathLst>
                <a:path w="77" h="129">
                  <a:moveTo>
                    <a:pt x="67" y="2"/>
                  </a:moveTo>
                  <a:lnTo>
                    <a:pt x="67" y="2"/>
                  </a:lnTo>
                  <a:lnTo>
                    <a:pt x="58" y="17"/>
                  </a:lnTo>
                  <a:lnTo>
                    <a:pt x="51" y="32"/>
                  </a:lnTo>
                  <a:lnTo>
                    <a:pt x="44" y="47"/>
                  </a:lnTo>
                  <a:lnTo>
                    <a:pt x="35" y="62"/>
                  </a:lnTo>
                  <a:lnTo>
                    <a:pt x="35" y="62"/>
                  </a:lnTo>
                  <a:lnTo>
                    <a:pt x="18" y="91"/>
                  </a:lnTo>
                  <a:lnTo>
                    <a:pt x="1" y="121"/>
                  </a:lnTo>
                  <a:lnTo>
                    <a:pt x="1" y="121"/>
                  </a:lnTo>
                  <a:lnTo>
                    <a:pt x="0" y="124"/>
                  </a:lnTo>
                  <a:lnTo>
                    <a:pt x="1" y="126"/>
                  </a:lnTo>
                  <a:lnTo>
                    <a:pt x="2" y="127"/>
                  </a:lnTo>
                  <a:lnTo>
                    <a:pt x="3" y="128"/>
                  </a:lnTo>
                  <a:lnTo>
                    <a:pt x="4" y="129"/>
                  </a:lnTo>
                  <a:lnTo>
                    <a:pt x="6" y="129"/>
                  </a:lnTo>
                  <a:lnTo>
                    <a:pt x="8" y="128"/>
                  </a:lnTo>
                  <a:lnTo>
                    <a:pt x="9" y="127"/>
                  </a:lnTo>
                  <a:lnTo>
                    <a:pt x="9" y="127"/>
                  </a:lnTo>
                  <a:lnTo>
                    <a:pt x="43" y="67"/>
                  </a:lnTo>
                  <a:lnTo>
                    <a:pt x="43" y="67"/>
                  </a:lnTo>
                  <a:lnTo>
                    <a:pt x="58" y="36"/>
                  </a:lnTo>
                  <a:lnTo>
                    <a:pt x="66" y="22"/>
                  </a:lnTo>
                  <a:lnTo>
                    <a:pt x="76" y="7"/>
                  </a:lnTo>
                  <a:lnTo>
                    <a:pt x="76" y="7"/>
                  </a:lnTo>
                  <a:lnTo>
                    <a:pt x="77" y="5"/>
                  </a:lnTo>
                  <a:lnTo>
                    <a:pt x="77" y="4"/>
                  </a:lnTo>
                  <a:lnTo>
                    <a:pt x="76" y="2"/>
                  </a:lnTo>
                  <a:lnTo>
                    <a:pt x="75" y="1"/>
                  </a:lnTo>
                  <a:lnTo>
                    <a:pt x="72" y="0"/>
                  </a:lnTo>
                  <a:lnTo>
                    <a:pt x="70" y="1"/>
                  </a:lnTo>
                  <a:lnTo>
                    <a:pt x="67" y="2"/>
                  </a:lnTo>
                  <a:lnTo>
                    <a:pt x="6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10" name="Freeform 623"/>
            <p:cNvSpPr>
              <a:spLocks noEditPoints="1"/>
            </p:cNvSpPr>
            <p:nvPr/>
          </p:nvSpPr>
          <p:spPr bwMode="auto">
            <a:xfrm>
              <a:off x="6256338" y="4065588"/>
              <a:ext cx="544513" cy="696913"/>
            </a:xfrm>
            <a:custGeom>
              <a:avLst/>
              <a:gdLst/>
              <a:ahLst/>
              <a:cxnLst>
                <a:cxn ang="0">
                  <a:pos x="117" y="1301"/>
                </a:cxn>
                <a:cxn ang="0">
                  <a:pos x="41" y="1242"/>
                </a:cxn>
                <a:cxn ang="0">
                  <a:pos x="6" y="1151"/>
                </a:cxn>
                <a:cxn ang="0">
                  <a:pos x="3" y="1060"/>
                </a:cxn>
                <a:cxn ang="0">
                  <a:pos x="8" y="908"/>
                </a:cxn>
                <a:cxn ang="0">
                  <a:pos x="17" y="676"/>
                </a:cxn>
                <a:cxn ang="0">
                  <a:pos x="20" y="219"/>
                </a:cxn>
                <a:cxn ang="0">
                  <a:pos x="27" y="195"/>
                </a:cxn>
                <a:cxn ang="0">
                  <a:pos x="44" y="84"/>
                </a:cxn>
                <a:cxn ang="0">
                  <a:pos x="130" y="15"/>
                </a:cxn>
                <a:cxn ang="0">
                  <a:pos x="297" y="1"/>
                </a:cxn>
                <a:cxn ang="0">
                  <a:pos x="482" y="2"/>
                </a:cxn>
                <a:cxn ang="0">
                  <a:pos x="620" y="6"/>
                </a:cxn>
                <a:cxn ang="0">
                  <a:pos x="794" y="9"/>
                </a:cxn>
                <a:cxn ang="0">
                  <a:pos x="923" y="31"/>
                </a:cxn>
                <a:cxn ang="0">
                  <a:pos x="1003" y="106"/>
                </a:cxn>
                <a:cxn ang="0">
                  <a:pos x="1014" y="195"/>
                </a:cxn>
                <a:cxn ang="0">
                  <a:pos x="1019" y="237"/>
                </a:cxn>
                <a:cxn ang="0">
                  <a:pos x="1016" y="335"/>
                </a:cxn>
                <a:cxn ang="0">
                  <a:pos x="1016" y="426"/>
                </a:cxn>
                <a:cxn ang="0">
                  <a:pos x="1019" y="541"/>
                </a:cxn>
                <a:cxn ang="0">
                  <a:pos x="1020" y="650"/>
                </a:cxn>
                <a:cxn ang="0">
                  <a:pos x="1014" y="735"/>
                </a:cxn>
                <a:cxn ang="0">
                  <a:pos x="1020" y="897"/>
                </a:cxn>
                <a:cxn ang="0">
                  <a:pos x="1026" y="1044"/>
                </a:cxn>
                <a:cxn ang="0">
                  <a:pos x="1026" y="1132"/>
                </a:cxn>
                <a:cxn ang="0">
                  <a:pos x="1017" y="1204"/>
                </a:cxn>
                <a:cxn ang="0">
                  <a:pos x="946" y="1287"/>
                </a:cxn>
                <a:cxn ang="0">
                  <a:pos x="847" y="1313"/>
                </a:cxn>
                <a:cxn ang="0">
                  <a:pos x="837" y="1313"/>
                </a:cxn>
                <a:cxn ang="0">
                  <a:pos x="803" y="1309"/>
                </a:cxn>
                <a:cxn ang="0">
                  <a:pos x="719" y="1311"/>
                </a:cxn>
                <a:cxn ang="0">
                  <a:pos x="267" y="1318"/>
                </a:cxn>
                <a:cxn ang="0">
                  <a:pos x="457" y="1282"/>
                </a:cxn>
                <a:cxn ang="0">
                  <a:pos x="675" y="1278"/>
                </a:cxn>
                <a:cxn ang="0">
                  <a:pos x="822" y="1274"/>
                </a:cxn>
                <a:cxn ang="0">
                  <a:pos x="881" y="1273"/>
                </a:cxn>
                <a:cxn ang="0">
                  <a:pos x="949" y="1240"/>
                </a:cxn>
                <a:cxn ang="0">
                  <a:pos x="988" y="1178"/>
                </a:cxn>
                <a:cxn ang="0">
                  <a:pos x="993" y="1096"/>
                </a:cxn>
                <a:cxn ang="0">
                  <a:pos x="978" y="963"/>
                </a:cxn>
                <a:cxn ang="0">
                  <a:pos x="981" y="753"/>
                </a:cxn>
                <a:cxn ang="0">
                  <a:pos x="978" y="509"/>
                </a:cxn>
                <a:cxn ang="0">
                  <a:pos x="982" y="371"/>
                </a:cxn>
                <a:cxn ang="0">
                  <a:pos x="975" y="291"/>
                </a:cxn>
                <a:cxn ang="0">
                  <a:pos x="980" y="198"/>
                </a:cxn>
                <a:cxn ang="0">
                  <a:pos x="965" y="115"/>
                </a:cxn>
                <a:cxn ang="0">
                  <a:pos x="909" y="64"/>
                </a:cxn>
                <a:cxn ang="0">
                  <a:pos x="764" y="47"/>
                </a:cxn>
                <a:cxn ang="0">
                  <a:pos x="428" y="37"/>
                </a:cxn>
                <a:cxn ang="0">
                  <a:pos x="260" y="38"/>
                </a:cxn>
                <a:cxn ang="0">
                  <a:pos x="123" y="53"/>
                </a:cxn>
                <a:cxn ang="0">
                  <a:pos x="78" y="97"/>
                </a:cxn>
                <a:cxn ang="0">
                  <a:pos x="63" y="189"/>
                </a:cxn>
                <a:cxn ang="0">
                  <a:pos x="54" y="283"/>
                </a:cxn>
                <a:cxn ang="0">
                  <a:pos x="52" y="699"/>
                </a:cxn>
                <a:cxn ang="0">
                  <a:pos x="43" y="895"/>
                </a:cxn>
                <a:cxn ang="0">
                  <a:pos x="36" y="1076"/>
                </a:cxn>
                <a:cxn ang="0">
                  <a:pos x="41" y="1123"/>
                </a:cxn>
                <a:cxn ang="0">
                  <a:pos x="68" y="1214"/>
                </a:cxn>
                <a:cxn ang="0">
                  <a:pos x="159" y="1274"/>
                </a:cxn>
                <a:cxn ang="0">
                  <a:pos x="316" y="1281"/>
                </a:cxn>
              </a:cxnLst>
              <a:rect l="0" t="0" r="r" b="b"/>
              <a:pathLst>
                <a:path w="1029" h="1318">
                  <a:moveTo>
                    <a:pt x="249" y="1318"/>
                  </a:moveTo>
                  <a:lnTo>
                    <a:pt x="249" y="1318"/>
                  </a:lnTo>
                  <a:lnTo>
                    <a:pt x="226" y="1318"/>
                  </a:lnTo>
                  <a:lnTo>
                    <a:pt x="203" y="1317"/>
                  </a:lnTo>
                  <a:lnTo>
                    <a:pt x="180" y="1315"/>
                  </a:lnTo>
                  <a:lnTo>
                    <a:pt x="158" y="1311"/>
                  </a:lnTo>
                  <a:lnTo>
                    <a:pt x="137" y="1307"/>
                  </a:lnTo>
                  <a:lnTo>
                    <a:pt x="117" y="1301"/>
                  </a:lnTo>
                  <a:lnTo>
                    <a:pt x="107" y="1297"/>
                  </a:lnTo>
                  <a:lnTo>
                    <a:pt x="98" y="1292"/>
                  </a:lnTo>
                  <a:lnTo>
                    <a:pt x="89" y="1288"/>
                  </a:lnTo>
                  <a:lnTo>
                    <a:pt x="81" y="1281"/>
                  </a:lnTo>
                  <a:lnTo>
                    <a:pt x="81" y="1281"/>
                  </a:lnTo>
                  <a:lnTo>
                    <a:pt x="66" y="1270"/>
                  </a:lnTo>
                  <a:lnTo>
                    <a:pt x="54" y="1257"/>
                  </a:lnTo>
                  <a:lnTo>
                    <a:pt x="41" y="1242"/>
                  </a:lnTo>
                  <a:lnTo>
                    <a:pt x="31" y="1225"/>
                  </a:lnTo>
                  <a:lnTo>
                    <a:pt x="23" y="1209"/>
                  </a:lnTo>
                  <a:lnTo>
                    <a:pt x="15" y="1190"/>
                  </a:lnTo>
                  <a:lnTo>
                    <a:pt x="10" y="1172"/>
                  </a:lnTo>
                  <a:lnTo>
                    <a:pt x="7" y="1153"/>
                  </a:lnTo>
                  <a:lnTo>
                    <a:pt x="7" y="1152"/>
                  </a:lnTo>
                  <a:lnTo>
                    <a:pt x="6" y="1151"/>
                  </a:lnTo>
                  <a:lnTo>
                    <a:pt x="6" y="1151"/>
                  </a:lnTo>
                  <a:lnTo>
                    <a:pt x="5" y="1147"/>
                  </a:lnTo>
                  <a:lnTo>
                    <a:pt x="5" y="1147"/>
                  </a:lnTo>
                  <a:lnTo>
                    <a:pt x="3" y="1136"/>
                  </a:lnTo>
                  <a:lnTo>
                    <a:pt x="1" y="1126"/>
                  </a:lnTo>
                  <a:lnTo>
                    <a:pt x="0" y="1104"/>
                  </a:lnTo>
                  <a:lnTo>
                    <a:pt x="1" y="1082"/>
                  </a:lnTo>
                  <a:lnTo>
                    <a:pt x="3" y="1060"/>
                  </a:lnTo>
                  <a:lnTo>
                    <a:pt x="3" y="1060"/>
                  </a:lnTo>
                  <a:lnTo>
                    <a:pt x="5" y="1031"/>
                  </a:lnTo>
                  <a:lnTo>
                    <a:pt x="5" y="1031"/>
                  </a:lnTo>
                  <a:lnTo>
                    <a:pt x="6" y="1001"/>
                  </a:lnTo>
                  <a:lnTo>
                    <a:pt x="6" y="1001"/>
                  </a:lnTo>
                  <a:lnTo>
                    <a:pt x="9" y="955"/>
                  </a:lnTo>
                  <a:lnTo>
                    <a:pt x="9" y="932"/>
                  </a:lnTo>
                  <a:lnTo>
                    <a:pt x="8" y="908"/>
                  </a:lnTo>
                  <a:lnTo>
                    <a:pt x="8" y="908"/>
                  </a:lnTo>
                  <a:lnTo>
                    <a:pt x="7" y="889"/>
                  </a:lnTo>
                  <a:lnTo>
                    <a:pt x="7" y="868"/>
                  </a:lnTo>
                  <a:lnTo>
                    <a:pt x="8" y="827"/>
                  </a:lnTo>
                  <a:lnTo>
                    <a:pt x="10" y="786"/>
                  </a:lnTo>
                  <a:lnTo>
                    <a:pt x="12" y="745"/>
                  </a:lnTo>
                  <a:lnTo>
                    <a:pt x="12" y="745"/>
                  </a:lnTo>
                  <a:lnTo>
                    <a:pt x="17" y="676"/>
                  </a:lnTo>
                  <a:lnTo>
                    <a:pt x="17" y="676"/>
                  </a:lnTo>
                  <a:lnTo>
                    <a:pt x="18" y="619"/>
                  </a:lnTo>
                  <a:lnTo>
                    <a:pt x="20" y="561"/>
                  </a:lnTo>
                  <a:lnTo>
                    <a:pt x="18" y="448"/>
                  </a:lnTo>
                  <a:lnTo>
                    <a:pt x="18" y="448"/>
                  </a:lnTo>
                  <a:lnTo>
                    <a:pt x="17" y="334"/>
                  </a:lnTo>
                  <a:lnTo>
                    <a:pt x="17" y="277"/>
                  </a:lnTo>
                  <a:lnTo>
                    <a:pt x="20" y="219"/>
                  </a:lnTo>
                  <a:lnTo>
                    <a:pt x="20" y="219"/>
                  </a:lnTo>
                  <a:lnTo>
                    <a:pt x="21" y="214"/>
                  </a:lnTo>
                  <a:lnTo>
                    <a:pt x="24" y="209"/>
                  </a:lnTo>
                  <a:lnTo>
                    <a:pt x="25" y="208"/>
                  </a:lnTo>
                  <a:lnTo>
                    <a:pt x="25" y="207"/>
                  </a:lnTo>
                  <a:lnTo>
                    <a:pt x="25" y="207"/>
                  </a:lnTo>
                  <a:lnTo>
                    <a:pt x="26" y="201"/>
                  </a:lnTo>
                  <a:lnTo>
                    <a:pt x="27" y="195"/>
                  </a:lnTo>
                  <a:lnTo>
                    <a:pt x="27" y="195"/>
                  </a:lnTo>
                  <a:lnTo>
                    <a:pt x="28" y="167"/>
                  </a:lnTo>
                  <a:lnTo>
                    <a:pt x="28" y="167"/>
                  </a:lnTo>
                  <a:lnTo>
                    <a:pt x="29" y="143"/>
                  </a:lnTo>
                  <a:lnTo>
                    <a:pt x="30" y="131"/>
                  </a:lnTo>
                  <a:lnTo>
                    <a:pt x="32" y="120"/>
                  </a:lnTo>
                  <a:lnTo>
                    <a:pt x="32" y="120"/>
                  </a:lnTo>
                  <a:lnTo>
                    <a:pt x="38" y="101"/>
                  </a:lnTo>
                  <a:lnTo>
                    <a:pt x="44" y="84"/>
                  </a:lnTo>
                  <a:lnTo>
                    <a:pt x="53" y="70"/>
                  </a:lnTo>
                  <a:lnTo>
                    <a:pt x="61" y="56"/>
                  </a:lnTo>
                  <a:lnTo>
                    <a:pt x="72" y="45"/>
                  </a:lnTo>
                  <a:lnTo>
                    <a:pt x="84" y="36"/>
                  </a:lnTo>
                  <a:lnTo>
                    <a:pt x="96" y="27"/>
                  </a:lnTo>
                  <a:lnTo>
                    <a:pt x="111" y="21"/>
                  </a:lnTo>
                  <a:lnTo>
                    <a:pt x="111" y="21"/>
                  </a:lnTo>
                  <a:lnTo>
                    <a:pt x="130" y="15"/>
                  </a:lnTo>
                  <a:lnTo>
                    <a:pt x="151" y="11"/>
                  </a:lnTo>
                  <a:lnTo>
                    <a:pt x="171" y="7"/>
                  </a:lnTo>
                  <a:lnTo>
                    <a:pt x="192" y="4"/>
                  </a:lnTo>
                  <a:lnTo>
                    <a:pt x="213" y="3"/>
                  </a:lnTo>
                  <a:lnTo>
                    <a:pt x="234" y="2"/>
                  </a:lnTo>
                  <a:lnTo>
                    <a:pt x="277" y="1"/>
                  </a:lnTo>
                  <a:lnTo>
                    <a:pt x="277" y="1"/>
                  </a:lnTo>
                  <a:lnTo>
                    <a:pt x="297" y="1"/>
                  </a:lnTo>
                  <a:lnTo>
                    <a:pt x="297" y="1"/>
                  </a:lnTo>
                  <a:lnTo>
                    <a:pt x="322" y="1"/>
                  </a:lnTo>
                  <a:lnTo>
                    <a:pt x="322" y="1"/>
                  </a:lnTo>
                  <a:lnTo>
                    <a:pt x="384" y="1"/>
                  </a:lnTo>
                  <a:lnTo>
                    <a:pt x="384" y="1"/>
                  </a:lnTo>
                  <a:lnTo>
                    <a:pt x="448" y="2"/>
                  </a:lnTo>
                  <a:lnTo>
                    <a:pt x="448" y="2"/>
                  </a:lnTo>
                  <a:lnTo>
                    <a:pt x="482" y="2"/>
                  </a:lnTo>
                  <a:lnTo>
                    <a:pt x="513" y="0"/>
                  </a:lnTo>
                  <a:lnTo>
                    <a:pt x="513" y="0"/>
                  </a:lnTo>
                  <a:lnTo>
                    <a:pt x="536" y="0"/>
                  </a:lnTo>
                  <a:lnTo>
                    <a:pt x="536" y="0"/>
                  </a:lnTo>
                  <a:lnTo>
                    <a:pt x="556" y="0"/>
                  </a:lnTo>
                  <a:lnTo>
                    <a:pt x="577" y="1"/>
                  </a:lnTo>
                  <a:lnTo>
                    <a:pt x="620" y="6"/>
                  </a:lnTo>
                  <a:lnTo>
                    <a:pt x="620" y="6"/>
                  </a:lnTo>
                  <a:lnTo>
                    <a:pt x="661" y="9"/>
                  </a:lnTo>
                  <a:lnTo>
                    <a:pt x="683" y="11"/>
                  </a:lnTo>
                  <a:lnTo>
                    <a:pt x="705" y="11"/>
                  </a:lnTo>
                  <a:lnTo>
                    <a:pt x="705" y="11"/>
                  </a:lnTo>
                  <a:lnTo>
                    <a:pt x="748" y="10"/>
                  </a:lnTo>
                  <a:lnTo>
                    <a:pt x="748" y="10"/>
                  </a:lnTo>
                  <a:lnTo>
                    <a:pt x="794" y="9"/>
                  </a:lnTo>
                  <a:lnTo>
                    <a:pt x="794" y="9"/>
                  </a:lnTo>
                  <a:lnTo>
                    <a:pt x="815" y="10"/>
                  </a:lnTo>
                  <a:lnTo>
                    <a:pt x="839" y="11"/>
                  </a:lnTo>
                  <a:lnTo>
                    <a:pt x="865" y="14"/>
                  </a:lnTo>
                  <a:lnTo>
                    <a:pt x="878" y="17"/>
                  </a:lnTo>
                  <a:lnTo>
                    <a:pt x="890" y="20"/>
                  </a:lnTo>
                  <a:lnTo>
                    <a:pt x="890" y="20"/>
                  </a:lnTo>
                  <a:lnTo>
                    <a:pt x="908" y="25"/>
                  </a:lnTo>
                  <a:lnTo>
                    <a:pt x="923" y="31"/>
                  </a:lnTo>
                  <a:lnTo>
                    <a:pt x="937" y="39"/>
                  </a:lnTo>
                  <a:lnTo>
                    <a:pt x="950" y="47"/>
                  </a:lnTo>
                  <a:lnTo>
                    <a:pt x="963" y="57"/>
                  </a:lnTo>
                  <a:lnTo>
                    <a:pt x="975" y="69"/>
                  </a:lnTo>
                  <a:lnTo>
                    <a:pt x="987" y="82"/>
                  </a:lnTo>
                  <a:lnTo>
                    <a:pt x="997" y="97"/>
                  </a:lnTo>
                  <a:lnTo>
                    <a:pt x="997" y="97"/>
                  </a:lnTo>
                  <a:lnTo>
                    <a:pt x="1003" y="106"/>
                  </a:lnTo>
                  <a:lnTo>
                    <a:pt x="1007" y="115"/>
                  </a:lnTo>
                  <a:lnTo>
                    <a:pt x="1010" y="125"/>
                  </a:lnTo>
                  <a:lnTo>
                    <a:pt x="1012" y="134"/>
                  </a:lnTo>
                  <a:lnTo>
                    <a:pt x="1013" y="143"/>
                  </a:lnTo>
                  <a:lnTo>
                    <a:pt x="1014" y="153"/>
                  </a:lnTo>
                  <a:lnTo>
                    <a:pt x="1014" y="172"/>
                  </a:lnTo>
                  <a:lnTo>
                    <a:pt x="1014" y="172"/>
                  </a:lnTo>
                  <a:lnTo>
                    <a:pt x="1014" y="195"/>
                  </a:lnTo>
                  <a:lnTo>
                    <a:pt x="1016" y="207"/>
                  </a:lnTo>
                  <a:lnTo>
                    <a:pt x="1018" y="218"/>
                  </a:lnTo>
                  <a:lnTo>
                    <a:pt x="1018" y="219"/>
                  </a:lnTo>
                  <a:lnTo>
                    <a:pt x="1018" y="220"/>
                  </a:lnTo>
                  <a:lnTo>
                    <a:pt x="1018" y="220"/>
                  </a:lnTo>
                  <a:lnTo>
                    <a:pt x="1020" y="225"/>
                  </a:lnTo>
                  <a:lnTo>
                    <a:pt x="1020" y="231"/>
                  </a:lnTo>
                  <a:lnTo>
                    <a:pt x="1019" y="237"/>
                  </a:lnTo>
                  <a:lnTo>
                    <a:pt x="1017" y="242"/>
                  </a:lnTo>
                  <a:lnTo>
                    <a:pt x="1016" y="243"/>
                  </a:lnTo>
                  <a:lnTo>
                    <a:pt x="1016" y="245"/>
                  </a:lnTo>
                  <a:lnTo>
                    <a:pt x="1016" y="245"/>
                  </a:lnTo>
                  <a:lnTo>
                    <a:pt x="1013" y="268"/>
                  </a:lnTo>
                  <a:lnTo>
                    <a:pt x="1012" y="291"/>
                  </a:lnTo>
                  <a:lnTo>
                    <a:pt x="1013" y="312"/>
                  </a:lnTo>
                  <a:lnTo>
                    <a:pt x="1016" y="335"/>
                  </a:lnTo>
                  <a:lnTo>
                    <a:pt x="1016" y="335"/>
                  </a:lnTo>
                  <a:lnTo>
                    <a:pt x="1018" y="353"/>
                  </a:lnTo>
                  <a:lnTo>
                    <a:pt x="1019" y="370"/>
                  </a:lnTo>
                  <a:lnTo>
                    <a:pt x="1019" y="387"/>
                  </a:lnTo>
                  <a:lnTo>
                    <a:pt x="1018" y="405"/>
                  </a:lnTo>
                  <a:lnTo>
                    <a:pt x="1018" y="405"/>
                  </a:lnTo>
                  <a:lnTo>
                    <a:pt x="1016" y="426"/>
                  </a:lnTo>
                  <a:lnTo>
                    <a:pt x="1016" y="426"/>
                  </a:lnTo>
                  <a:lnTo>
                    <a:pt x="1013" y="461"/>
                  </a:lnTo>
                  <a:lnTo>
                    <a:pt x="1012" y="478"/>
                  </a:lnTo>
                  <a:lnTo>
                    <a:pt x="1013" y="496"/>
                  </a:lnTo>
                  <a:lnTo>
                    <a:pt x="1013" y="496"/>
                  </a:lnTo>
                  <a:lnTo>
                    <a:pt x="1014" y="510"/>
                  </a:lnTo>
                  <a:lnTo>
                    <a:pt x="1017" y="524"/>
                  </a:lnTo>
                  <a:lnTo>
                    <a:pt x="1017" y="524"/>
                  </a:lnTo>
                  <a:lnTo>
                    <a:pt x="1019" y="541"/>
                  </a:lnTo>
                  <a:lnTo>
                    <a:pt x="1020" y="552"/>
                  </a:lnTo>
                  <a:lnTo>
                    <a:pt x="1020" y="561"/>
                  </a:lnTo>
                  <a:lnTo>
                    <a:pt x="1020" y="561"/>
                  </a:lnTo>
                  <a:lnTo>
                    <a:pt x="1019" y="586"/>
                  </a:lnTo>
                  <a:lnTo>
                    <a:pt x="1020" y="610"/>
                  </a:lnTo>
                  <a:lnTo>
                    <a:pt x="1020" y="610"/>
                  </a:lnTo>
                  <a:lnTo>
                    <a:pt x="1020" y="629"/>
                  </a:lnTo>
                  <a:lnTo>
                    <a:pt x="1020" y="650"/>
                  </a:lnTo>
                  <a:lnTo>
                    <a:pt x="1020" y="650"/>
                  </a:lnTo>
                  <a:lnTo>
                    <a:pt x="1019" y="667"/>
                  </a:lnTo>
                  <a:lnTo>
                    <a:pt x="1017" y="684"/>
                  </a:lnTo>
                  <a:lnTo>
                    <a:pt x="1017" y="684"/>
                  </a:lnTo>
                  <a:lnTo>
                    <a:pt x="1014" y="709"/>
                  </a:lnTo>
                  <a:lnTo>
                    <a:pt x="1014" y="723"/>
                  </a:lnTo>
                  <a:lnTo>
                    <a:pt x="1014" y="735"/>
                  </a:lnTo>
                  <a:lnTo>
                    <a:pt x="1014" y="735"/>
                  </a:lnTo>
                  <a:lnTo>
                    <a:pt x="1017" y="775"/>
                  </a:lnTo>
                  <a:lnTo>
                    <a:pt x="1017" y="775"/>
                  </a:lnTo>
                  <a:lnTo>
                    <a:pt x="1020" y="805"/>
                  </a:lnTo>
                  <a:lnTo>
                    <a:pt x="1021" y="836"/>
                  </a:lnTo>
                  <a:lnTo>
                    <a:pt x="1021" y="867"/>
                  </a:lnTo>
                  <a:lnTo>
                    <a:pt x="1021" y="881"/>
                  </a:lnTo>
                  <a:lnTo>
                    <a:pt x="1020" y="897"/>
                  </a:lnTo>
                  <a:lnTo>
                    <a:pt x="1020" y="897"/>
                  </a:lnTo>
                  <a:lnTo>
                    <a:pt x="1018" y="918"/>
                  </a:lnTo>
                  <a:lnTo>
                    <a:pt x="1017" y="937"/>
                  </a:lnTo>
                  <a:lnTo>
                    <a:pt x="1016" y="956"/>
                  </a:lnTo>
                  <a:lnTo>
                    <a:pt x="1017" y="975"/>
                  </a:lnTo>
                  <a:lnTo>
                    <a:pt x="1018" y="992"/>
                  </a:lnTo>
                  <a:lnTo>
                    <a:pt x="1020" y="1010"/>
                  </a:lnTo>
                  <a:lnTo>
                    <a:pt x="1023" y="1027"/>
                  </a:lnTo>
                  <a:lnTo>
                    <a:pt x="1026" y="1044"/>
                  </a:lnTo>
                  <a:lnTo>
                    <a:pt x="1026" y="1044"/>
                  </a:lnTo>
                  <a:lnTo>
                    <a:pt x="1028" y="1059"/>
                  </a:lnTo>
                  <a:lnTo>
                    <a:pt x="1029" y="1073"/>
                  </a:lnTo>
                  <a:lnTo>
                    <a:pt x="1028" y="1089"/>
                  </a:lnTo>
                  <a:lnTo>
                    <a:pt x="1027" y="1103"/>
                  </a:lnTo>
                  <a:lnTo>
                    <a:pt x="1027" y="1103"/>
                  </a:lnTo>
                  <a:lnTo>
                    <a:pt x="1026" y="1118"/>
                  </a:lnTo>
                  <a:lnTo>
                    <a:pt x="1026" y="1132"/>
                  </a:lnTo>
                  <a:lnTo>
                    <a:pt x="1026" y="1132"/>
                  </a:lnTo>
                  <a:lnTo>
                    <a:pt x="1026" y="1146"/>
                  </a:lnTo>
                  <a:lnTo>
                    <a:pt x="1026" y="1146"/>
                  </a:lnTo>
                  <a:lnTo>
                    <a:pt x="1026" y="1168"/>
                  </a:lnTo>
                  <a:lnTo>
                    <a:pt x="1024" y="1179"/>
                  </a:lnTo>
                  <a:lnTo>
                    <a:pt x="1022" y="1189"/>
                  </a:lnTo>
                  <a:lnTo>
                    <a:pt x="1022" y="1189"/>
                  </a:lnTo>
                  <a:lnTo>
                    <a:pt x="1017" y="1204"/>
                  </a:lnTo>
                  <a:lnTo>
                    <a:pt x="1010" y="1217"/>
                  </a:lnTo>
                  <a:lnTo>
                    <a:pt x="1003" y="1230"/>
                  </a:lnTo>
                  <a:lnTo>
                    <a:pt x="996" y="1241"/>
                  </a:lnTo>
                  <a:lnTo>
                    <a:pt x="988" y="1252"/>
                  </a:lnTo>
                  <a:lnTo>
                    <a:pt x="978" y="1262"/>
                  </a:lnTo>
                  <a:lnTo>
                    <a:pt x="968" y="1271"/>
                  </a:lnTo>
                  <a:lnTo>
                    <a:pt x="957" y="1279"/>
                  </a:lnTo>
                  <a:lnTo>
                    <a:pt x="946" y="1287"/>
                  </a:lnTo>
                  <a:lnTo>
                    <a:pt x="935" y="1293"/>
                  </a:lnTo>
                  <a:lnTo>
                    <a:pt x="921" y="1298"/>
                  </a:lnTo>
                  <a:lnTo>
                    <a:pt x="908" y="1303"/>
                  </a:lnTo>
                  <a:lnTo>
                    <a:pt x="894" y="1306"/>
                  </a:lnTo>
                  <a:lnTo>
                    <a:pt x="879" y="1309"/>
                  </a:lnTo>
                  <a:lnTo>
                    <a:pt x="863" y="1311"/>
                  </a:lnTo>
                  <a:lnTo>
                    <a:pt x="847" y="1313"/>
                  </a:lnTo>
                  <a:lnTo>
                    <a:pt x="847" y="1313"/>
                  </a:lnTo>
                  <a:lnTo>
                    <a:pt x="846" y="1313"/>
                  </a:lnTo>
                  <a:lnTo>
                    <a:pt x="846" y="1313"/>
                  </a:lnTo>
                  <a:lnTo>
                    <a:pt x="842" y="1313"/>
                  </a:lnTo>
                  <a:lnTo>
                    <a:pt x="842" y="1313"/>
                  </a:lnTo>
                  <a:lnTo>
                    <a:pt x="840" y="1313"/>
                  </a:lnTo>
                  <a:lnTo>
                    <a:pt x="838" y="1313"/>
                  </a:lnTo>
                  <a:lnTo>
                    <a:pt x="837" y="1313"/>
                  </a:lnTo>
                  <a:lnTo>
                    <a:pt x="837" y="1313"/>
                  </a:lnTo>
                  <a:lnTo>
                    <a:pt x="833" y="1311"/>
                  </a:lnTo>
                  <a:lnTo>
                    <a:pt x="829" y="1310"/>
                  </a:lnTo>
                  <a:lnTo>
                    <a:pt x="828" y="1310"/>
                  </a:lnTo>
                  <a:lnTo>
                    <a:pt x="827" y="1309"/>
                  </a:lnTo>
                  <a:lnTo>
                    <a:pt x="827" y="1309"/>
                  </a:lnTo>
                  <a:lnTo>
                    <a:pt x="817" y="1309"/>
                  </a:lnTo>
                  <a:lnTo>
                    <a:pt x="817" y="1309"/>
                  </a:lnTo>
                  <a:lnTo>
                    <a:pt x="803" y="1309"/>
                  </a:lnTo>
                  <a:lnTo>
                    <a:pt x="790" y="1311"/>
                  </a:lnTo>
                  <a:lnTo>
                    <a:pt x="790" y="1311"/>
                  </a:lnTo>
                  <a:lnTo>
                    <a:pt x="769" y="1313"/>
                  </a:lnTo>
                  <a:lnTo>
                    <a:pt x="769" y="1313"/>
                  </a:lnTo>
                  <a:lnTo>
                    <a:pt x="744" y="1313"/>
                  </a:lnTo>
                  <a:lnTo>
                    <a:pt x="744" y="1313"/>
                  </a:lnTo>
                  <a:lnTo>
                    <a:pt x="719" y="1311"/>
                  </a:lnTo>
                  <a:lnTo>
                    <a:pt x="719" y="1311"/>
                  </a:lnTo>
                  <a:lnTo>
                    <a:pt x="694" y="1313"/>
                  </a:lnTo>
                  <a:lnTo>
                    <a:pt x="666" y="1314"/>
                  </a:lnTo>
                  <a:lnTo>
                    <a:pt x="666" y="1314"/>
                  </a:lnTo>
                  <a:lnTo>
                    <a:pt x="609" y="1316"/>
                  </a:lnTo>
                  <a:lnTo>
                    <a:pt x="552" y="1317"/>
                  </a:lnTo>
                  <a:lnTo>
                    <a:pt x="552" y="1317"/>
                  </a:lnTo>
                  <a:lnTo>
                    <a:pt x="413" y="1318"/>
                  </a:lnTo>
                  <a:lnTo>
                    <a:pt x="267" y="1318"/>
                  </a:lnTo>
                  <a:lnTo>
                    <a:pt x="267" y="1318"/>
                  </a:lnTo>
                  <a:lnTo>
                    <a:pt x="249" y="1318"/>
                  </a:lnTo>
                  <a:lnTo>
                    <a:pt x="249" y="1318"/>
                  </a:lnTo>
                  <a:close/>
                  <a:moveTo>
                    <a:pt x="368" y="1281"/>
                  </a:moveTo>
                  <a:lnTo>
                    <a:pt x="368" y="1281"/>
                  </a:lnTo>
                  <a:lnTo>
                    <a:pt x="412" y="1281"/>
                  </a:lnTo>
                  <a:lnTo>
                    <a:pt x="457" y="1282"/>
                  </a:lnTo>
                  <a:lnTo>
                    <a:pt x="457" y="1282"/>
                  </a:lnTo>
                  <a:lnTo>
                    <a:pt x="502" y="1283"/>
                  </a:lnTo>
                  <a:lnTo>
                    <a:pt x="549" y="1285"/>
                  </a:lnTo>
                  <a:lnTo>
                    <a:pt x="549" y="1285"/>
                  </a:lnTo>
                  <a:lnTo>
                    <a:pt x="601" y="1283"/>
                  </a:lnTo>
                  <a:lnTo>
                    <a:pt x="625" y="1282"/>
                  </a:lnTo>
                  <a:lnTo>
                    <a:pt x="648" y="1280"/>
                  </a:lnTo>
                  <a:lnTo>
                    <a:pt x="648" y="1280"/>
                  </a:lnTo>
                  <a:lnTo>
                    <a:pt x="675" y="1278"/>
                  </a:lnTo>
                  <a:lnTo>
                    <a:pt x="703" y="1277"/>
                  </a:lnTo>
                  <a:lnTo>
                    <a:pt x="762" y="1276"/>
                  </a:lnTo>
                  <a:lnTo>
                    <a:pt x="771" y="1276"/>
                  </a:lnTo>
                  <a:lnTo>
                    <a:pt x="771" y="1276"/>
                  </a:lnTo>
                  <a:lnTo>
                    <a:pt x="796" y="1275"/>
                  </a:lnTo>
                  <a:lnTo>
                    <a:pt x="796" y="1275"/>
                  </a:lnTo>
                  <a:lnTo>
                    <a:pt x="809" y="1274"/>
                  </a:lnTo>
                  <a:lnTo>
                    <a:pt x="822" y="1274"/>
                  </a:lnTo>
                  <a:lnTo>
                    <a:pt x="822" y="1274"/>
                  </a:lnTo>
                  <a:lnTo>
                    <a:pt x="834" y="1274"/>
                  </a:lnTo>
                  <a:lnTo>
                    <a:pt x="845" y="1276"/>
                  </a:lnTo>
                  <a:lnTo>
                    <a:pt x="846" y="1276"/>
                  </a:lnTo>
                  <a:lnTo>
                    <a:pt x="847" y="1276"/>
                  </a:lnTo>
                  <a:lnTo>
                    <a:pt x="847" y="1276"/>
                  </a:lnTo>
                  <a:lnTo>
                    <a:pt x="869" y="1274"/>
                  </a:lnTo>
                  <a:lnTo>
                    <a:pt x="881" y="1273"/>
                  </a:lnTo>
                  <a:lnTo>
                    <a:pt x="890" y="1271"/>
                  </a:lnTo>
                  <a:lnTo>
                    <a:pt x="900" y="1268"/>
                  </a:lnTo>
                  <a:lnTo>
                    <a:pt x="910" y="1265"/>
                  </a:lnTo>
                  <a:lnTo>
                    <a:pt x="918" y="1262"/>
                  </a:lnTo>
                  <a:lnTo>
                    <a:pt x="926" y="1257"/>
                  </a:lnTo>
                  <a:lnTo>
                    <a:pt x="935" y="1252"/>
                  </a:lnTo>
                  <a:lnTo>
                    <a:pt x="942" y="1246"/>
                  </a:lnTo>
                  <a:lnTo>
                    <a:pt x="949" y="1240"/>
                  </a:lnTo>
                  <a:lnTo>
                    <a:pt x="955" y="1234"/>
                  </a:lnTo>
                  <a:lnTo>
                    <a:pt x="963" y="1225"/>
                  </a:lnTo>
                  <a:lnTo>
                    <a:pt x="968" y="1218"/>
                  </a:lnTo>
                  <a:lnTo>
                    <a:pt x="979" y="1200"/>
                  </a:lnTo>
                  <a:lnTo>
                    <a:pt x="979" y="1200"/>
                  </a:lnTo>
                  <a:lnTo>
                    <a:pt x="982" y="1192"/>
                  </a:lnTo>
                  <a:lnTo>
                    <a:pt x="985" y="1185"/>
                  </a:lnTo>
                  <a:lnTo>
                    <a:pt x="988" y="1178"/>
                  </a:lnTo>
                  <a:lnTo>
                    <a:pt x="989" y="1171"/>
                  </a:lnTo>
                  <a:lnTo>
                    <a:pt x="990" y="1156"/>
                  </a:lnTo>
                  <a:lnTo>
                    <a:pt x="990" y="1140"/>
                  </a:lnTo>
                  <a:lnTo>
                    <a:pt x="990" y="1140"/>
                  </a:lnTo>
                  <a:lnTo>
                    <a:pt x="990" y="1128"/>
                  </a:lnTo>
                  <a:lnTo>
                    <a:pt x="991" y="1116"/>
                  </a:lnTo>
                  <a:lnTo>
                    <a:pt x="991" y="1116"/>
                  </a:lnTo>
                  <a:lnTo>
                    <a:pt x="993" y="1096"/>
                  </a:lnTo>
                  <a:lnTo>
                    <a:pt x="993" y="1077"/>
                  </a:lnTo>
                  <a:lnTo>
                    <a:pt x="991" y="1060"/>
                  </a:lnTo>
                  <a:lnTo>
                    <a:pt x="988" y="1042"/>
                  </a:lnTo>
                  <a:lnTo>
                    <a:pt x="988" y="1042"/>
                  </a:lnTo>
                  <a:lnTo>
                    <a:pt x="983" y="1022"/>
                  </a:lnTo>
                  <a:lnTo>
                    <a:pt x="981" y="1003"/>
                  </a:lnTo>
                  <a:lnTo>
                    <a:pt x="979" y="983"/>
                  </a:lnTo>
                  <a:lnTo>
                    <a:pt x="978" y="963"/>
                  </a:lnTo>
                  <a:lnTo>
                    <a:pt x="979" y="924"/>
                  </a:lnTo>
                  <a:lnTo>
                    <a:pt x="980" y="883"/>
                  </a:lnTo>
                  <a:lnTo>
                    <a:pt x="980" y="883"/>
                  </a:lnTo>
                  <a:lnTo>
                    <a:pt x="982" y="839"/>
                  </a:lnTo>
                  <a:lnTo>
                    <a:pt x="982" y="817"/>
                  </a:lnTo>
                  <a:lnTo>
                    <a:pt x="981" y="794"/>
                  </a:lnTo>
                  <a:lnTo>
                    <a:pt x="981" y="794"/>
                  </a:lnTo>
                  <a:lnTo>
                    <a:pt x="981" y="753"/>
                  </a:lnTo>
                  <a:lnTo>
                    <a:pt x="982" y="711"/>
                  </a:lnTo>
                  <a:lnTo>
                    <a:pt x="982" y="711"/>
                  </a:lnTo>
                  <a:lnTo>
                    <a:pt x="983" y="673"/>
                  </a:lnTo>
                  <a:lnTo>
                    <a:pt x="983" y="635"/>
                  </a:lnTo>
                  <a:lnTo>
                    <a:pt x="983" y="635"/>
                  </a:lnTo>
                  <a:lnTo>
                    <a:pt x="981" y="577"/>
                  </a:lnTo>
                  <a:lnTo>
                    <a:pt x="978" y="521"/>
                  </a:lnTo>
                  <a:lnTo>
                    <a:pt x="978" y="509"/>
                  </a:lnTo>
                  <a:lnTo>
                    <a:pt x="978" y="509"/>
                  </a:lnTo>
                  <a:lnTo>
                    <a:pt x="977" y="492"/>
                  </a:lnTo>
                  <a:lnTo>
                    <a:pt x="978" y="474"/>
                  </a:lnTo>
                  <a:lnTo>
                    <a:pt x="980" y="440"/>
                  </a:lnTo>
                  <a:lnTo>
                    <a:pt x="980" y="440"/>
                  </a:lnTo>
                  <a:lnTo>
                    <a:pt x="982" y="406"/>
                  </a:lnTo>
                  <a:lnTo>
                    <a:pt x="982" y="389"/>
                  </a:lnTo>
                  <a:lnTo>
                    <a:pt x="982" y="371"/>
                  </a:lnTo>
                  <a:lnTo>
                    <a:pt x="982" y="371"/>
                  </a:lnTo>
                  <a:lnTo>
                    <a:pt x="981" y="355"/>
                  </a:lnTo>
                  <a:lnTo>
                    <a:pt x="978" y="338"/>
                  </a:lnTo>
                  <a:lnTo>
                    <a:pt x="978" y="338"/>
                  </a:lnTo>
                  <a:lnTo>
                    <a:pt x="976" y="314"/>
                  </a:lnTo>
                  <a:lnTo>
                    <a:pt x="975" y="303"/>
                  </a:lnTo>
                  <a:lnTo>
                    <a:pt x="975" y="291"/>
                  </a:lnTo>
                  <a:lnTo>
                    <a:pt x="975" y="291"/>
                  </a:lnTo>
                  <a:lnTo>
                    <a:pt x="978" y="257"/>
                  </a:lnTo>
                  <a:lnTo>
                    <a:pt x="978" y="257"/>
                  </a:lnTo>
                  <a:lnTo>
                    <a:pt x="980" y="224"/>
                  </a:lnTo>
                  <a:lnTo>
                    <a:pt x="981" y="222"/>
                  </a:lnTo>
                  <a:lnTo>
                    <a:pt x="981" y="221"/>
                  </a:lnTo>
                  <a:lnTo>
                    <a:pt x="981" y="221"/>
                  </a:lnTo>
                  <a:lnTo>
                    <a:pt x="980" y="210"/>
                  </a:lnTo>
                  <a:lnTo>
                    <a:pt x="980" y="198"/>
                  </a:lnTo>
                  <a:lnTo>
                    <a:pt x="980" y="180"/>
                  </a:lnTo>
                  <a:lnTo>
                    <a:pt x="980" y="180"/>
                  </a:lnTo>
                  <a:lnTo>
                    <a:pt x="980" y="161"/>
                  </a:lnTo>
                  <a:lnTo>
                    <a:pt x="979" y="154"/>
                  </a:lnTo>
                  <a:lnTo>
                    <a:pt x="978" y="146"/>
                  </a:lnTo>
                  <a:lnTo>
                    <a:pt x="973" y="134"/>
                  </a:lnTo>
                  <a:lnTo>
                    <a:pt x="967" y="120"/>
                  </a:lnTo>
                  <a:lnTo>
                    <a:pt x="965" y="115"/>
                  </a:lnTo>
                  <a:lnTo>
                    <a:pt x="965" y="115"/>
                  </a:lnTo>
                  <a:lnTo>
                    <a:pt x="960" y="105"/>
                  </a:lnTo>
                  <a:lnTo>
                    <a:pt x="953" y="96"/>
                  </a:lnTo>
                  <a:lnTo>
                    <a:pt x="946" y="87"/>
                  </a:lnTo>
                  <a:lnTo>
                    <a:pt x="938" y="80"/>
                  </a:lnTo>
                  <a:lnTo>
                    <a:pt x="928" y="74"/>
                  </a:lnTo>
                  <a:lnTo>
                    <a:pt x="919" y="69"/>
                  </a:lnTo>
                  <a:lnTo>
                    <a:pt x="909" y="64"/>
                  </a:lnTo>
                  <a:lnTo>
                    <a:pt x="897" y="59"/>
                  </a:lnTo>
                  <a:lnTo>
                    <a:pt x="887" y="56"/>
                  </a:lnTo>
                  <a:lnTo>
                    <a:pt x="876" y="53"/>
                  </a:lnTo>
                  <a:lnTo>
                    <a:pt x="853" y="50"/>
                  </a:lnTo>
                  <a:lnTo>
                    <a:pt x="829" y="48"/>
                  </a:lnTo>
                  <a:lnTo>
                    <a:pt x="807" y="47"/>
                  </a:lnTo>
                  <a:lnTo>
                    <a:pt x="807" y="47"/>
                  </a:lnTo>
                  <a:lnTo>
                    <a:pt x="764" y="47"/>
                  </a:lnTo>
                  <a:lnTo>
                    <a:pt x="721" y="45"/>
                  </a:lnTo>
                  <a:lnTo>
                    <a:pt x="635" y="42"/>
                  </a:lnTo>
                  <a:lnTo>
                    <a:pt x="635" y="42"/>
                  </a:lnTo>
                  <a:lnTo>
                    <a:pt x="556" y="39"/>
                  </a:lnTo>
                  <a:lnTo>
                    <a:pt x="476" y="38"/>
                  </a:lnTo>
                  <a:lnTo>
                    <a:pt x="476" y="38"/>
                  </a:lnTo>
                  <a:lnTo>
                    <a:pt x="428" y="37"/>
                  </a:lnTo>
                  <a:lnTo>
                    <a:pt x="428" y="37"/>
                  </a:lnTo>
                  <a:lnTo>
                    <a:pt x="358" y="37"/>
                  </a:lnTo>
                  <a:lnTo>
                    <a:pt x="358" y="37"/>
                  </a:lnTo>
                  <a:lnTo>
                    <a:pt x="295" y="38"/>
                  </a:lnTo>
                  <a:lnTo>
                    <a:pt x="295" y="38"/>
                  </a:lnTo>
                  <a:lnTo>
                    <a:pt x="282" y="38"/>
                  </a:lnTo>
                  <a:lnTo>
                    <a:pt x="282" y="38"/>
                  </a:lnTo>
                  <a:lnTo>
                    <a:pt x="260" y="38"/>
                  </a:lnTo>
                  <a:lnTo>
                    <a:pt x="260" y="38"/>
                  </a:lnTo>
                  <a:lnTo>
                    <a:pt x="236" y="37"/>
                  </a:lnTo>
                  <a:lnTo>
                    <a:pt x="236" y="37"/>
                  </a:lnTo>
                  <a:lnTo>
                    <a:pt x="202" y="38"/>
                  </a:lnTo>
                  <a:lnTo>
                    <a:pt x="185" y="39"/>
                  </a:lnTo>
                  <a:lnTo>
                    <a:pt x="169" y="41"/>
                  </a:lnTo>
                  <a:lnTo>
                    <a:pt x="153" y="44"/>
                  </a:lnTo>
                  <a:lnTo>
                    <a:pt x="138" y="48"/>
                  </a:lnTo>
                  <a:lnTo>
                    <a:pt x="123" y="53"/>
                  </a:lnTo>
                  <a:lnTo>
                    <a:pt x="111" y="60"/>
                  </a:lnTo>
                  <a:lnTo>
                    <a:pt x="111" y="60"/>
                  </a:lnTo>
                  <a:lnTo>
                    <a:pt x="103" y="66"/>
                  </a:lnTo>
                  <a:lnTo>
                    <a:pt x="96" y="71"/>
                  </a:lnTo>
                  <a:lnTo>
                    <a:pt x="90" y="77"/>
                  </a:lnTo>
                  <a:lnTo>
                    <a:pt x="85" y="83"/>
                  </a:lnTo>
                  <a:lnTo>
                    <a:pt x="81" y="89"/>
                  </a:lnTo>
                  <a:lnTo>
                    <a:pt x="78" y="97"/>
                  </a:lnTo>
                  <a:lnTo>
                    <a:pt x="71" y="110"/>
                  </a:lnTo>
                  <a:lnTo>
                    <a:pt x="68" y="126"/>
                  </a:lnTo>
                  <a:lnTo>
                    <a:pt x="66" y="141"/>
                  </a:lnTo>
                  <a:lnTo>
                    <a:pt x="65" y="157"/>
                  </a:lnTo>
                  <a:lnTo>
                    <a:pt x="64" y="172"/>
                  </a:lnTo>
                  <a:lnTo>
                    <a:pt x="64" y="172"/>
                  </a:lnTo>
                  <a:lnTo>
                    <a:pt x="63" y="189"/>
                  </a:lnTo>
                  <a:lnTo>
                    <a:pt x="63" y="189"/>
                  </a:lnTo>
                  <a:lnTo>
                    <a:pt x="63" y="199"/>
                  </a:lnTo>
                  <a:lnTo>
                    <a:pt x="62" y="210"/>
                  </a:lnTo>
                  <a:lnTo>
                    <a:pt x="60" y="219"/>
                  </a:lnTo>
                  <a:lnTo>
                    <a:pt x="56" y="227"/>
                  </a:lnTo>
                  <a:lnTo>
                    <a:pt x="56" y="228"/>
                  </a:lnTo>
                  <a:lnTo>
                    <a:pt x="56" y="230"/>
                  </a:lnTo>
                  <a:lnTo>
                    <a:pt x="56" y="230"/>
                  </a:lnTo>
                  <a:lnTo>
                    <a:pt x="54" y="283"/>
                  </a:lnTo>
                  <a:lnTo>
                    <a:pt x="54" y="336"/>
                  </a:lnTo>
                  <a:lnTo>
                    <a:pt x="55" y="441"/>
                  </a:lnTo>
                  <a:lnTo>
                    <a:pt x="55" y="441"/>
                  </a:lnTo>
                  <a:lnTo>
                    <a:pt x="56" y="551"/>
                  </a:lnTo>
                  <a:lnTo>
                    <a:pt x="56" y="606"/>
                  </a:lnTo>
                  <a:lnTo>
                    <a:pt x="54" y="662"/>
                  </a:lnTo>
                  <a:lnTo>
                    <a:pt x="54" y="662"/>
                  </a:lnTo>
                  <a:lnTo>
                    <a:pt x="52" y="699"/>
                  </a:lnTo>
                  <a:lnTo>
                    <a:pt x="49" y="736"/>
                  </a:lnTo>
                  <a:lnTo>
                    <a:pt x="49" y="736"/>
                  </a:lnTo>
                  <a:lnTo>
                    <a:pt x="45" y="776"/>
                  </a:lnTo>
                  <a:lnTo>
                    <a:pt x="43" y="816"/>
                  </a:lnTo>
                  <a:lnTo>
                    <a:pt x="42" y="855"/>
                  </a:lnTo>
                  <a:lnTo>
                    <a:pt x="42" y="875"/>
                  </a:lnTo>
                  <a:lnTo>
                    <a:pt x="43" y="895"/>
                  </a:lnTo>
                  <a:lnTo>
                    <a:pt x="43" y="895"/>
                  </a:lnTo>
                  <a:lnTo>
                    <a:pt x="44" y="922"/>
                  </a:lnTo>
                  <a:lnTo>
                    <a:pt x="44" y="948"/>
                  </a:lnTo>
                  <a:lnTo>
                    <a:pt x="42" y="1002"/>
                  </a:lnTo>
                  <a:lnTo>
                    <a:pt x="42" y="1012"/>
                  </a:lnTo>
                  <a:lnTo>
                    <a:pt x="42" y="1012"/>
                  </a:lnTo>
                  <a:lnTo>
                    <a:pt x="39" y="1045"/>
                  </a:lnTo>
                  <a:lnTo>
                    <a:pt x="39" y="1045"/>
                  </a:lnTo>
                  <a:lnTo>
                    <a:pt x="36" y="1076"/>
                  </a:lnTo>
                  <a:lnTo>
                    <a:pt x="36" y="1093"/>
                  </a:lnTo>
                  <a:lnTo>
                    <a:pt x="36" y="1107"/>
                  </a:lnTo>
                  <a:lnTo>
                    <a:pt x="36" y="1109"/>
                  </a:lnTo>
                  <a:lnTo>
                    <a:pt x="37" y="1111"/>
                  </a:lnTo>
                  <a:lnTo>
                    <a:pt x="37" y="1111"/>
                  </a:lnTo>
                  <a:lnTo>
                    <a:pt x="39" y="1114"/>
                  </a:lnTo>
                  <a:lnTo>
                    <a:pt x="40" y="1117"/>
                  </a:lnTo>
                  <a:lnTo>
                    <a:pt x="41" y="1123"/>
                  </a:lnTo>
                  <a:lnTo>
                    <a:pt x="41" y="1123"/>
                  </a:lnTo>
                  <a:lnTo>
                    <a:pt x="41" y="1137"/>
                  </a:lnTo>
                  <a:lnTo>
                    <a:pt x="43" y="1152"/>
                  </a:lnTo>
                  <a:lnTo>
                    <a:pt x="45" y="1165"/>
                  </a:lnTo>
                  <a:lnTo>
                    <a:pt x="50" y="1179"/>
                  </a:lnTo>
                  <a:lnTo>
                    <a:pt x="55" y="1191"/>
                  </a:lnTo>
                  <a:lnTo>
                    <a:pt x="61" y="1203"/>
                  </a:lnTo>
                  <a:lnTo>
                    <a:pt x="68" y="1214"/>
                  </a:lnTo>
                  <a:lnTo>
                    <a:pt x="77" y="1224"/>
                  </a:lnTo>
                  <a:lnTo>
                    <a:pt x="86" y="1235"/>
                  </a:lnTo>
                  <a:lnTo>
                    <a:pt x="96" y="1243"/>
                  </a:lnTo>
                  <a:lnTo>
                    <a:pt x="108" y="1251"/>
                  </a:lnTo>
                  <a:lnTo>
                    <a:pt x="119" y="1259"/>
                  </a:lnTo>
                  <a:lnTo>
                    <a:pt x="131" y="1265"/>
                  </a:lnTo>
                  <a:lnTo>
                    <a:pt x="145" y="1270"/>
                  </a:lnTo>
                  <a:lnTo>
                    <a:pt x="159" y="1274"/>
                  </a:lnTo>
                  <a:lnTo>
                    <a:pt x="175" y="1277"/>
                  </a:lnTo>
                  <a:lnTo>
                    <a:pt x="175" y="1277"/>
                  </a:lnTo>
                  <a:lnTo>
                    <a:pt x="195" y="1279"/>
                  </a:lnTo>
                  <a:lnTo>
                    <a:pt x="215" y="1281"/>
                  </a:lnTo>
                  <a:lnTo>
                    <a:pt x="238" y="1282"/>
                  </a:lnTo>
                  <a:lnTo>
                    <a:pt x="264" y="1282"/>
                  </a:lnTo>
                  <a:lnTo>
                    <a:pt x="264" y="1282"/>
                  </a:lnTo>
                  <a:lnTo>
                    <a:pt x="316" y="1281"/>
                  </a:lnTo>
                  <a:lnTo>
                    <a:pt x="316" y="1281"/>
                  </a:lnTo>
                  <a:lnTo>
                    <a:pt x="368" y="1281"/>
                  </a:lnTo>
                  <a:lnTo>
                    <a:pt x="368" y="128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11" name="Freeform 624"/>
            <p:cNvSpPr>
              <a:spLocks noEditPoints="1"/>
            </p:cNvSpPr>
            <p:nvPr/>
          </p:nvSpPr>
          <p:spPr bwMode="auto">
            <a:xfrm>
              <a:off x="6318250" y="4124325"/>
              <a:ext cx="425450" cy="479425"/>
            </a:xfrm>
            <a:custGeom>
              <a:avLst/>
              <a:gdLst/>
              <a:ahLst/>
              <a:cxnLst>
                <a:cxn ang="0">
                  <a:pos x="516" y="903"/>
                </a:cxn>
                <a:cxn ang="0">
                  <a:pos x="391" y="894"/>
                </a:cxn>
                <a:cxn ang="0">
                  <a:pos x="317" y="888"/>
                </a:cxn>
                <a:cxn ang="0">
                  <a:pos x="228" y="887"/>
                </a:cxn>
                <a:cxn ang="0">
                  <a:pos x="130" y="884"/>
                </a:cxn>
                <a:cxn ang="0">
                  <a:pos x="77" y="878"/>
                </a:cxn>
                <a:cxn ang="0">
                  <a:pos x="31" y="862"/>
                </a:cxn>
                <a:cxn ang="0">
                  <a:pos x="5" y="825"/>
                </a:cxn>
                <a:cxn ang="0">
                  <a:pos x="0" y="758"/>
                </a:cxn>
                <a:cxn ang="0">
                  <a:pos x="9" y="579"/>
                </a:cxn>
                <a:cxn ang="0">
                  <a:pos x="7" y="239"/>
                </a:cxn>
                <a:cxn ang="0">
                  <a:pos x="14" y="76"/>
                </a:cxn>
                <a:cxn ang="0">
                  <a:pos x="34" y="29"/>
                </a:cxn>
                <a:cxn ang="0">
                  <a:pos x="78" y="6"/>
                </a:cxn>
                <a:cxn ang="0">
                  <a:pos x="126" y="3"/>
                </a:cxn>
                <a:cxn ang="0">
                  <a:pos x="249" y="2"/>
                </a:cxn>
                <a:cxn ang="0">
                  <a:pos x="586" y="11"/>
                </a:cxn>
                <a:cxn ang="0">
                  <a:pos x="665" y="11"/>
                </a:cxn>
                <a:cxn ang="0">
                  <a:pos x="704" y="24"/>
                </a:cxn>
                <a:cxn ang="0">
                  <a:pos x="739" y="45"/>
                </a:cxn>
                <a:cxn ang="0">
                  <a:pos x="761" y="102"/>
                </a:cxn>
                <a:cxn ang="0">
                  <a:pos x="766" y="166"/>
                </a:cxn>
                <a:cxn ang="0">
                  <a:pos x="775" y="262"/>
                </a:cxn>
                <a:cxn ang="0">
                  <a:pos x="774" y="472"/>
                </a:cxn>
                <a:cxn ang="0">
                  <a:pos x="777" y="519"/>
                </a:cxn>
                <a:cxn ang="0">
                  <a:pos x="781" y="581"/>
                </a:cxn>
                <a:cxn ang="0">
                  <a:pos x="797" y="684"/>
                </a:cxn>
                <a:cxn ang="0">
                  <a:pos x="798" y="782"/>
                </a:cxn>
                <a:cxn ang="0">
                  <a:pos x="801" y="842"/>
                </a:cxn>
                <a:cxn ang="0">
                  <a:pos x="778" y="875"/>
                </a:cxn>
                <a:cxn ang="0">
                  <a:pos x="708" y="904"/>
                </a:cxn>
                <a:cxn ang="0">
                  <a:pos x="656" y="908"/>
                </a:cxn>
                <a:cxn ang="0">
                  <a:pos x="322" y="852"/>
                </a:cxn>
                <a:cxn ang="0">
                  <a:pos x="500" y="867"/>
                </a:cxn>
                <a:cxn ang="0">
                  <a:pos x="714" y="867"/>
                </a:cxn>
                <a:cxn ang="0">
                  <a:pos x="757" y="840"/>
                </a:cxn>
                <a:cxn ang="0">
                  <a:pos x="766" y="807"/>
                </a:cxn>
                <a:cxn ang="0">
                  <a:pos x="761" y="746"/>
                </a:cxn>
                <a:cxn ang="0">
                  <a:pos x="748" y="616"/>
                </a:cxn>
                <a:cxn ang="0">
                  <a:pos x="740" y="524"/>
                </a:cxn>
                <a:cxn ang="0">
                  <a:pos x="737" y="453"/>
                </a:cxn>
                <a:cxn ang="0">
                  <a:pos x="738" y="355"/>
                </a:cxn>
                <a:cxn ang="0">
                  <a:pos x="733" y="191"/>
                </a:cxn>
                <a:cxn ang="0">
                  <a:pos x="723" y="95"/>
                </a:cxn>
                <a:cxn ang="0">
                  <a:pos x="699" y="62"/>
                </a:cxn>
                <a:cxn ang="0">
                  <a:pos x="625" y="45"/>
                </a:cxn>
                <a:cxn ang="0">
                  <a:pos x="526" y="45"/>
                </a:cxn>
                <a:cxn ang="0">
                  <a:pos x="306" y="42"/>
                </a:cxn>
                <a:cxn ang="0">
                  <a:pos x="162" y="39"/>
                </a:cxn>
                <a:cxn ang="0">
                  <a:pos x="112" y="43"/>
                </a:cxn>
                <a:cxn ang="0">
                  <a:pos x="63" y="63"/>
                </a:cxn>
                <a:cxn ang="0">
                  <a:pos x="48" y="119"/>
                </a:cxn>
                <a:cxn ang="0">
                  <a:pos x="46" y="425"/>
                </a:cxn>
                <a:cxn ang="0">
                  <a:pos x="36" y="731"/>
                </a:cxn>
                <a:cxn ang="0">
                  <a:pos x="41" y="819"/>
                </a:cxn>
                <a:cxn ang="0">
                  <a:pos x="66" y="841"/>
                </a:cxn>
                <a:cxn ang="0">
                  <a:pos x="122" y="845"/>
                </a:cxn>
                <a:cxn ang="0">
                  <a:pos x="211" y="850"/>
                </a:cxn>
                <a:cxn ang="0">
                  <a:pos x="306" y="851"/>
                </a:cxn>
              </a:cxnLst>
              <a:rect l="0" t="0" r="r" b="b"/>
              <a:pathLst>
                <a:path w="803" h="908">
                  <a:moveTo>
                    <a:pt x="614" y="908"/>
                  </a:moveTo>
                  <a:lnTo>
                    <a:pt x="614" y="908"/>
                  </a:lnTo>
                  <a:lnTo>
                    <a:pt x="564" y="907"/>
                  </a:lnTo>
                  <a:lnTo>
                    <a:pt x="564" y="907"/>
                  </a:lnTo>
                  <a:lnTo>
                    <a:pt x="540" y="905"/>
                  </a:lnTo>
                  <a:lnTo>
                    <a:pt x="516" y="903"/>
                  </a:lnTo>
                  <a:lnTo>
                    <a:pt x="516" y="903"/>
                  </a:lnTo>
                  <a:lnTo>
                    <a:pt x="488" y="900"/>
                  </a:lnTo>
                  <a:lnTo>
                    <a:pt x="459" y="898"/>
                  </a:lnTo>
                  <a:lnTo>
                    <a:pt x="459" y="898"/>
                  </a:lnTo>
                  <a:lnTo>
                    <a:pt x="425" y="897"/>
                  </a:lnTo>
                  <a:lnTo>
                    <a:pt x="391" y="894"/>
                  </a:lnTo>
                  <a:lnTo>
                    <a:pt x="391" y="894"/>
                  </a:lnTo>
                  <a:lnTo>
                    <a:pt x="365" y="891"/>
                  </a:lnTo>
                  <a:lnTo>
                    <a:pt x="337" y="889"/>
                  </a:lnTo>
                  <a:lnTo>
                    <a:pt x="337" y="889"/>
                  </a:lnTo>
                  <a:lnTo>
                    <a:pt x="317" y="888"/>
                  </a:lnTo>
                  <a:lnTo>
                    <a:pt x="317" y="888"/>
                  </a:lnTo>
                  <a:lnTo>
                    <a:pt x="291" y="889"/>
                  </a:lnTo>
                  <a:lnTo>
                    <a:pt x="291" y="889"/>
                  </a:lnTo>
                  <a:lnTo>
                    <a:pt x="264" y="889"/>
                  </a:lnTo>
                  <a:lnTo>
                    <a:pt x="264" y="889"/>
                  </a:lnTo>
                  <a:lnTo>
                    <a:pt x="245" y="889"/>
                  </a:lnTo>
                  <a:lnTo>
                    <a:pt x="228" y="887"/>
                  </a:lnTo>
                  <a:lnTo>
                    <a:pt x="228" y="887"/>
                  </a:lnTo>
                  <a:lnTo>
                    <a:pt x="202" y="886"/>
                  </a:lnTo>
                  <a:lnTo>
                    <a:pt x="177" y="885"/>
                  </a:lnTo>
                  <a:lnTo>
                    <a:pt x="177" y="885"/>
                  </a:lnTo>
                  <a:lnTo>
                    <a:pt x="145" y="885"/>
                  </a:lnTo>
                  <a:lnTo>
                    <a:pt x="130" y="884"/>
                  </a:lnTo>
                  <a:lnTo>
                    <a:pt x="114" y="881"/>
                  </a:lnTo>
                  <a:lnTo>
                    <a:pt x="114" y="881"/>
                  </a:lnTo>
                  <a:lnTo>
                    <a:pt x="101" y="880"/>
                  </a:lnTo>
                  <a:lnTo>
                    <a:pt x="87" y="879"/>
                  </a:lnTo>
                  <a:lnTo>
                    <a:pt x="87" y="879"/>
                  </a:lnTo>
                  <a:lnTo>
                    <a:pt x="77" y="878"/>
                  </a:lnTo>
                  <a:lnTo>
                    <a:pt x="66" y="877"/>
                  </a:lnTo>
                  <a:lnTo>
                    <a:pt x="56" y="875"/>
                  </a:lnTo>
                  <a:lnTo>
                    <a:pt x="47" y="872"/>
                  </a:lnTo>
                  <a:lnTo>
                    <a:pt x="47" y="872"/>
                  </a:lnTo>
                  <a:lnTo>
                    <a:pt x="38" y="867"/>
                  </a:lnTo>
                  <a:lnTo>
                    <a:pt x="31" y="862"/>
                  </a:lnTo>
                  <a:lnTo>
                    <a:pt x="25" y="856"/>
                  </a:lnTo>
                  <a:lnTo>
                    <a:pt x="20" y="851"/>
                  </a:lnTo>
                  <a:lnTo>
                    <a:pt x="14" y="845"/>
                  </a:lnTo>
                  <a:lnTo>
                    <a:pt x="11" y="839"/>
                  </a:lnTo>
                  <a:lnTo>
                    <a:pt x="8" y="832"/>
                  </a:lnTo>
                  <a:lnTo>
                    <a:pt x="5" y="825"/>
                  </a:lnTo>
                  <a:lnTo>
                    <a:pt x="2" y="811"/>
                  </a:lnTo>
                  <a:lnTo>
                    <a:pt x="0" y="795"/>
                  </a:lnTo>
                  <a:lnTo>
                    <a:pt x="0" y="778"/>
                  </a:lnTo>
                  <a:lnTo>
                    <a:pt x="0" y="760"/>
                  </a:lnTo>
                  <a:lnTo>
                    <a:pt x="0" y="758"/>
                  </a:lnTo>
                  <a:lnTo>
                    <a:pt x="0" y="758"/>
                  </a:lnTo>
                  <a:lnTo>
                    <a:pt x="0" y="732"/>
                  </a:lnTo>
                  <a:lnTo>
                    <a:pt x="1" y="706"/>
                  </a:lnTo>
                  <a:lnTo>
                    <a:pt x="4" y="655"/>
                  </a:lnTo>
                  <a:lnTo>
                    <a:pt x="4" y="655"/>
                  </a:lnTo>
                  <a:lnTo>
                    <a:pt x="7" y="604"/>
                  </a:lnTo>
                  <a:lnTo>
                    <a:pt x="9" y="579"/>
                  </a:lnTo>
                  <a:lnTo>
                    <a:pt x="9" y="553"/>
                  </a:lnTo>
                  <a:lnTo>
                    <a:pt x="9" y="299"/>
                  </a:lnTo>
                  <a:lnTo>
                    <a:pt x="9" y="299"/>
                  </a:lnTo>
                  <a:lnTo>
                    <a:pt x="8" y="270"/>
                  </a:lnTo>
                  <a:lnTo>
                    <a:pt x="7" y="239"/>
                  </a:lnTo>
                  <a:lnTo>
                    <a:pt x="7" y="239"/>
                  </a:lnTo>
                  <a:lnTo>
                    <a:pt x="6" y="191"/>
                  </a:lnTo>
                  <a:lnTo>
                    <a:pt x="6" y="167"/>
                  </a:lnTo>
                  <a:lnTo>
                    <a:pt x="6" y="143"/>
                  </a:lnTo>
                  <a:lnTo>
                    <a:pt x="8" y="120"/>
                  </a:lnTo>
                  <a:lnTo>
                    <a:pt x="10" y="98"/>
                  </a:lnTo>
                  <a:lnTo>
                    <a:pt x="14" y="76"/>
                  </a:lnTo>
                  <a:lnTo>
                    <a:pt x="21" y="55"/>
                  </a:lnTo>
                  <a:lnTo>
                    <a:pt x="21" y="55"/>
                  </a:lnTo>
                  <a:lnTo>
                    <a:pt x="23" y="47"/>
                  </a:lnTo>
                  <a:lnTo>
                    <a:pt x="26" y="41"/>
                  </a:lnTo>
                  <a:lnTo>
                    <a:pt x="30" y="34"/>
                  </a:lnTo>
                  <a:lnTo>
                    <a:pt x="34" y="29"/>
                  </a:lnTo>
                  <a:lnTo>
                    <a:pt x="38" y="25"/>
                  </a:lnTo>
                  <a:lnTo>
                    <a:pt x="42" y="21"/>
                  </a:lnTo>
                  <a:lnTo>
                    <a:pt x="48" y="17"/>
                  </a:lnTo>
                  <a:lnTo>
                    <a:pt x="53" y="14"/>
                  </a:lnTo>
                  <a:lnTo>
                    <a:pt x="65" y="10"/>
                  </a:lnTo>
                  <a:lnTo>
                    <a:pt x="78" y="6"/>
                  </a:lnTo>
                  <a:lnTo>
                    <a:pt x="93" y="5"/>
                  </a:lnTo>
                  <a:lnTo>
                    <a:pt x="109" y="4"/>
                  </a:lnTo>
                  <a:lnTo>
                    <a:pt x="109" y="4"/>
                  </a:lnTo>
                  <a:lnTo>
                    <a:pt x="122" y="5"/>
                  </a:lnTo>
                  <a:lnTo>
                    <a:pt x="124" y="5"/>
                  </a:lnTo>
                  <a:lnTo>
                    <a:pt x="126" y="3"/>
                  </a:lnTo>
                  <a:lnTo>
                    <a:pt x="126" y="3"/>
                  </a:lnTo>
                  <a:lnTo>
                    <a:pt x="131" y="1"/>
                  </a:lnTo>
                  <a:lnTo>
                    <a:pt x="137" y="0"/>
                  </a:lnTo>
                  <a:lnTo>
                    <a:pt x="137" y="0"/>
                  </a:lnTo>
                  <a:lnTo>
                    <a:pt x="193" y="1"/>
                  </a:lnTo>
                  <a:lnTo>
                    <a:pt x="249" y="2"/>
                  </a:lnTo>
                  <a:lnTo>
                    <a:pt x="361" y="5"/>
                  </a:lnTo>
                  <a:lnTo>
                    <a:pt x="361" y="5"/>
                  </a:lnTo>
                  <a:lnTo>
                    <a:pt x="473" y="8"/>
                  </a:lnTo>
                  <a:lnTo>
                    <a:pt x="529" y="10"/>
                  </a:lnTo>
                  <a:lnTo>
                    <a:pt x="586" y="11"/>
                  </a:lnTo>
                  <a:lnTo>
                    <a:pt x="586" y="11"/>
                  </a:lnTo>
                  <a:lnTo>
                    <a:pt x="607" y="10"/>
                  </a:lnTo>
                  <a:lnTo>
                    <a:pt x="607" y="10"/>
                  </a:lnTo>
                  <a:lnTo>
                    <a:pt x="634" y="8"/>
                  </a:lnTo>
                  <a:lnTo>
                    <a:pt x="634" y="8"/>
                  </a:lnTo>
                  <a:lnTo>
                    <a:pt x="650" y="10"/>
                  </a:lnTo>
                  <a:lnTo>
                    <a:pt x="665" y="11"/>
                  </a:lnTo>
                  <a:lnTo>
                    <a:pt x="674" y="13"/>
                  </a:lnTo>
                  <a:lnTo>
                    <a:pt x="681" y="14"/>
                  </a:lnTo>
                  <a:lnTo>
                    <a:pt x="688" y="17"/>
                  </a:lnTo>
                  <a:lnTo>
                    <a:pt x="695" y="20"/>
                  </a:lnTo>
                  <a:lnTo>
                    <a:pt x="695" y="20"/>
                  </a:lnTo>
                  <a:lnTo>
                    <a:pt x="704" y="24"/>
                  </a:lnTo>
                  <a:lnTo>
                    <a:pt x="712" y="28"/>
                  </a:lnTo>
                  <a:lnTo>
                    <a:pt x="712" y="28"/>
                  </a:lnTo>
                  <a:lnTo>
                    <a:pt x="722" y="33"/>
                  </a:lnTo>
                  <a:lnTo>
                    <a:pt x="732" y="39"/>
                  </a:lnTo>
                  <a:lnTo>
                    <a:pt x="736" y="42"/>
                  </a:lnTo>
                  <a:lnTo>
                    <a:pt x="739" y="45"/>
                  </a:lnTo>
                  <a:lnTo>
                    <a:pt x="742" y="48"/>
                  </a:lnTo>
                  <a:lnTo>
                    <a:pt x="744" y="53"/>
                  </a:lnTo>
                  <a:lnTo>
                    <a:pt x="744" y="53"/>
                  </a:lnTo>
                  <a:lnTo>
                    <a:pt x="752" y="74"/>
                  </a:lnTo>
                  <a:lnTo>
                    <a:pt x="759" y="92"/>
                  </a:lnTo>
                  <a:lnTo>
                    <a:pt x="761" y="102"/>
                  </a:lnTo>
                  <a:lnTo>
                    <a:pt x="763" y="112"/>
                  </a:lnTo>
                  <a:lnTo>
                    <a:pt x="764" y="123"/>
                  </a:lnTo>
                  <a:lnTo>
                    <a:pt x="764" y="134"/>
                  </a:lnTo>
                  <a:lnTo>
                    <a:pt x="764" y="134"/>
                  </a:lnTo>
                  <a:lnTo>
                    <a:pt x="764" y="150"/>
                  </a:lnTo>
                  <a:lnTo>
                    <a:pt x="766" y="166"/>
                  </a:lnTo>
                  <a:lnTo>
                    <a:pt x="770" y="198"/>
                  </a:lnTo>
                  <a:lnTo>
                    <a:pt x="770" y="198"/>
                  </a:lnTo>
                  <a:lnTo>
                    <a:pt x="773" y="219"/>
                  </a:lnTo>
                  <a:lnTo>
                    <a:pt x="773" y="219"/>
                  </a:lnTo>
                  <a:lnTo>
                    <a:pt x="775" y="241"/>
                  </a:lnTo>
                  <a:lnTo>
                    <a:pt x="775" y="262"/>
                  </a:lnTo>
                  <a:lnTo>
                    <a:pt x="774" y="306"/>
                  </a:lnTo>
                  <a:lnTo>
                    <a:pt x="774" y="306"/>
                  </a:lnTo>
                  <a:lnTo>
                    <a:pt x="773" y="348"/>
                  </a:lnTo>
                  <a:lnTo>
                    <a:pt x="773" y="460"/>
                  </a:lnTo>
                  <a:lnTo>
                    <a:pt x="773" y="460"/>
                  </a:lnTo>
                  <a:lnTo>
                    <a:pt x="774" y="472"/>
                  </a:lnTo>
                  <a:lnTo>
                    <a:pt x="775" y="484"/>
                  </a:lnTo>
                  <a:lnTo>
                    <a:pt x="775" y="484"/>
                  </a:lnTo>
                  <a:lnTo>
                    <a:pt x="777" y="497"/>
                  </a:lnTo>
                  <a:lnTo>
                    <a:pt x="778" y="508"/>
                  </a:lnTo>
                  <a:lnTo>
                    <a:pt x="778" y="508"/>
                  </a:lnTo>
                  <a:lnTo>
                    <a:pt x="777" y="519"/>
                  </a:lnTo>
                  <a:lnTo>
                    <a:pt x="777" y="519"/>
                  </a:lnTo>
                  <a:lnTo>
                    <a:pt x="776" y="534"/>
                  </a:lnTo>
                  <a:lnTo>
                    <a:pt x="776" y="550"/>
                  </a:lnTo>
                  <a:lnTo>
                    <a:pt x="778" y="564"/>
                  </a:lnTo>
                  <a:lnTo>
                    <a:pt x="781" y="581"/>
                  </a:lnTo>
                  <a:lnTo>
                    <a:pt x="781" y="581"/>
                  </a:lnTo>
                  <a:lnTo>
                    <a:pt x="786" y="598"/>
                  </a:lnTo>
                  <a:lnTo>
                    <a:pt x="790" y="618"/>
                  </a:lnTo>
                  <a:lnTo>
                    <a:pt x="793" y="641"/>
                  </a:lnTo>
                  <a:lnTo>
                    <a:pt x="796" y="667"/>
                  </a:lnTo>
                  <a:lnTo>
                    <a:pt x="796" y="667"/>
                  </a:lnTo>
                  <a:lnTo>
                    <a:pt x="797" y="684"/>
                  </a:lnTo>
                  <a:lnTo>
                    <a:pt x="797" y="703"/>
                  </a:lnTo>
                  <a:lnTo>
                    <a:pt x="797" y="739"/>
                  </a:lnTo>
                  <a:lnTo>
                    <a:pt x="797" y="739"/>
                  </a:lnTo>
                  <a:lnTo>
                    <a:pt x="797" y="766"/>
                  </a:lnTo>
                  <a:lnTo>
                    <a:pt x="797" y="766"/>
                  </a:lnTo>
                  <a:lnTo>
                    <a:pt x="798" y="782"/>
                  </a:lnTo>
                  <a:lnTo>
                    <a:pt x="800" y="796"/>
                  </a:lnTo>
                  <a:lnTo>
                    <a:pt x="800" y="796"/>
                  </a:lnTo>
                  <a:lnTo>
                    <a:pt x="802" y="808"/>
                  </a:lnTo>
                  <a:lnTo>
                    <a:pt x="803" y="819"/>
                  </a:lnTo>
                  <a:lnTo>
                    <a:pt x="803" y="830"/>
                  </a:lnTo>
                  <a:lnTo>
                    <a:pt x="801" y="842"/>
                  </a:lnTo>
                  <a:lnTo>
                    <a:pt x="801" y="842"/>
                  </a:lnTo>
                  <a:lnTo>
                    <a:pt x="799" y="848"/>
                  </a:lnTo>
                  <a:lnTo>
                    <a:pt x="796" y="854"/>
                  </a:lnTo>
                  <a:lnTo>
                    <a:pt x="793" y="859"/>
                  </a:lnTo>
                  <a:lnTo>
                    <a:pt x="788" y="865"/>
                  </a:lnTo>
                  <a:lnTo>
                    <a:pt x="778" y="875"/>
                  </a:lnTo>
                  <a:lnTo>
                    <a:pt x="766" y="883"/>
                  </a:lnTo>
                  <a:lnTo>
                    <a:pt x="752" y="891"/>
                  </a:lnTo>
                  <a:lnTo>
                    <a:pt x="738" y="896"/>
                  </a:lnTo>
                  <a:lnTo>
                    <a:pt x="723" y="901"/>
                  </a:lnTo>
                  <a:lnTo>
                    <a:pt x="709" y="904"/>
                  </a:lnTo>
                  <a:lnTo>
                    <a:pt x="708" y="904"/>
                  </a:lnTo>
                  <a:lnTo>
                    <a:pt x="708" y="905"/>
                  </a:lnTo>
                  <a:lnTo>
                    <a:pt x="708" y="905"/>
                  </a:lnTo>
                  <a:lnTo>
                    <a:pt x="703" y="907"/>
                  </a:lnTo>
                  <a:lnTo>
                    <a:pt x="699" y="907"/>
                  </a:lnTo>
                  <a:lnTo>
                    <a:pt x="699" y="907"/>
                  </a:lnTo>
                  <a:lnTo>
                    <a:pt x="656" y="908"/>
                  </a:lnTo>
                  <a:lnTo>
                    <a:pt x="656" y="908"/>
                  </a:lnTo>
                  <a:lnTo>
                    <a:pt x="614" y="908"/>
                  </a:lnTo>
                  <a:lnTo>
                    <a:pt x="614" y="908"/>
                  </a:lnTo>
                  <a:close/>
                  <a:moveTo>
                    <a:pt x="306" y="851"/>
                  </a:moveTo>
                  <a:lnTo>
                    <a:pt x="306" y="851"/>
                  </a:lnTo>
                  <a:lnTo>
                    <a:pt x="322" y="852"/>
                  </a:lnTo>
                  <a:lnTo>
                    <a:pt x="336" y="853"/>
                  </a:lnTo>
                  <a:lnTo>
                    <a:pt x="336" y="853"/>
                  </a:lnTo>
                  <a:lnTo>
                    <a:pt x="375" y="857"/>
                  </a:lnTo>
                  <a:lnTo>
                    <a:pt x="416" y="860"/>
                  </a:lnTo>
                  <a:lnTo>
                    <a:pt x="457" y="864"/>
                  </a:lnTo>
                  <a:lnTo>
                    <a:pt x="500" y="867"/>
                  </a:lnTo>
                  <a:lnTo>
                    <a:pt x="589" y="870"/>
                  </a:lnTo>
                  <a:lnTo>
                    <a:pt x="685" y="871"/>
                  </a:lnTo>
                  <a:lnTo>
                    <a:pt x="685" y="871"/>
                  </a:lnTo>
                  <a:lnTo>
                    <a:pt x="694" y="871"/>
                  </a:lnTo>
                  <a:lnTo>
                    <a:pt x="704" y="869"/>
                  </a:lnTo>
                  <a:lnTo>
                    <a:pt x="714" y="867"/>
                  </a:lnTo>
                  <a:lnTo>
                    <a:pt x="723" y="863"/>
                  </a:lnTo>
                  <a:lnTo>
                    <a:pt x="733" y="858"/>
                  </a:lnTo>
                  <a:lnTo>
                    <a:pt x="742" y="853"/>
                  </a:lnTo>
                  <a:lnTo>
                    <a:pt x="749" y="847"/>
                  </a:lnTo>
                  <a:lnTo>
                    <a:pt x="757" y="840"/>
                  </a:lnTo>
                  <a:lnTo>
                    <a:pt x="757" y="840"/>
                  </a:lnTo>
                  <a:lnTo>
                    <a:pt x="760" y="835"/>
                  </a:lnTo>
                  <a:lnTo>
                    <a:pt x="762" y="829"/>
                  </a:lnTo>
                  <a:lnTo>
                    <a:pt x="764" y="824"/>
                  </a:lnTo>
                  <a:lnTo>
                    <a:pt x="765" y="819"/>
                  </a:lnTo>
                  <a:lnTo>
                    <a:pt x="766" y="813"/>
                  </a:lnTo>
                  <a:lnTo>
                    <a:pt x="766" y="807"/>
                  </a:lnTo>
                  <a:lnTo>
                    <a:pt x="764" y="794"/>
                  </a:lnTo>
                  <a:lnTo>
                    <a:pt x="764" y="794"/>
                  </a:lnTo>
                  <a:lnTo>
                    <a:pt x="762" y="783"/>
                  </a:lnTo>
                  <a:lnTo>
                    <a:pt x="761" y="770"/>
                  </a:lnTo>
                  <a:lnTo>
                    <a:pt x="761" y="746"/>
                  </a:lnTo>
                  <a:lnTo>
                    <a:pt x="761" y="746"/>
                  </a:lnTo>
                  <a:lnTo>
                    <a:pt x="761" y="733"/>
                  </a:lnTo>
                  <a:lnTo>
                    <a:pt x="761" y="733"/>
                  </a:lnTo>
                  <a:lnTo>
                    <a:pt x="760" y="703"/>
                  </a:lnTo>
                  <a:lnTo>
                    <a:pt x="758" y="674"/>
                  </a:lnTo>
                  <a:lnTo>
                    <a:pt x="753" y="645"/>
                  </a:lnTo>
                  <a:lnTo>
                    <a:pt x="748" y="616"/>
                  </a:lnTo>
                  <a:lnTo>
                    <a:pt x="748" y="616"/>
                  </a:lnTo>
                  <a:lnTo>
                    <a:pt x="742" y="570"/>
                  </a:lnTo>
                  <a:lnTo>
                    <a:pt x="742" y="570"/>
                  </a:lnTo>
                  <a:lnTo>
                    <a:pt x="741" y="558"/>
                  </a:lnTo>
                  <a:lnTo>
                    <a:pt x="740" y="546"/>
                  </a:lnTo>
                  <a:lnTo>
                    <a:pt x="740" y="524"/>
                  </a:lnTo>
                  <a:lnTo>
                    <a:pt x="740" y="524"/>
                  </a:lnTo>
                  <a:lnTo>
                    <a:pt x="739" y="504"/>
                  </a:lnTo>
                  <a:lnTo>
                    <a:pt x="738" y="483"/>
                  </a:lnTo>
                  <a:lnTo>
                    <a:pt x="738" y="483"/>
                  </a:lnTo>
                  <a:lnTo>
                    <a:pt x="737" y="468"/>
                  </a:lnTo>
                  <a:lnTo>
                    <a:pt x="737" y="453"/>
                  </a:lnTo>
                  <a:lnTo>
                    <a:pt x="737" y="423"/>
                  </a:lnTo>
                  <a:lnTo>
                    <a:pt x="737" y="423"/>
                  </a:lnTo>
                  <a:lnTo>
                    <a:pt x="737" y="401"/>
                  </a:lnTo>
                  <a:lnTo>
                    <a:pt x="737" y="401"/>
                  </a:lnTo>
                  <a:lnTo>
                    <a:pt x="738" y="355"/>
                  </a:lnTo>
                  <a:lnTo>
                    <a:pt x="738" y="355"/>
                  </a:lnTo>
                  <a:lnTo>
                    <a:pt x="738" y="317"/>
                  </a:lnTo>
                  <a:lnTo>
                    <a:pt x="738" y="279"/>
                  </a:lnTo>
                  <a:lnTo>
                    <a:pt x="736" y="242"/>
                  </a:lnTo>
                  <a:lnTo>
                    <a:pt x="734" y="204"/>
                  </a:lnTo>
                  <a:lnTo>
                    <a:pt x="734" y="204"/>
                  </a:lnTo>
                  <a:lnTo>
                    <a:pt x="733" y="191"/>
                  </a:lnTo>
                  <a:lnTo>
                    <a:pt x="733" y="174"/>
                  </a:lnTo>
                  <a:lnTo>
                    <a:pt x="733" y="174"/>
                  </a:lnTo>
                  <a:lnTo>
                    <a:pt x="732" y="141"/>
                  </a:lnTo>
                  <a:lnTo>
                    <a:pt x="731" y="125"/>
                  </a:lnTo>
                  <a:lnTo>
                    <a:pt x="728" y="109"/>
                  </a:lnTo>
                  <a:lnTo>
                    <a:pt x="723" y="95"/>
                  </a:lnTo>
                  <a:lnTo>
                    <a:pt x="720" y="87"/>
                  </a:lnTo>
                  <a:lnTo>
                    <a:pt x="717" y="81"/>
                  </a:lnTo>
                  <a:lnTo>
                    <a:pt x="713" y="76"/>
                  </a:lnTo>
                  <a:lnTo>
                    <a:pt x="709" y="71"/>
                  </a:lnTo>
                  <a:lnTo>
                    <a:pt x="704" y="67"/>
                  </a:lnTo>
                  <a:lnTo>
                    <a:pt x="699" y="62"/>
                  </a:lnTo>
                  <a:lnTo>
                    <a:pt x="699" y="62"/>
                  </a:lnTo>
                  <a:lnTo>
                    <a:pt x="684" y="56"/>
                  </a:lnTo>
                  <a:lnTo>
                    <a:pt x="670" y="52"/>
                  </a:lnTo>
                  <a:lnTo>
                    <a:pt x="655" y="49"/>
                  </a:lnTo>
                  <a:lnTo>
                    <a:pt x="639" y="46"/>
                  </a:lnTo>
                  <a:lnTo>
                    <a:pt x="625" y="45"/>
                  </a:lnTo>
                  <a:lnTo>
                    <a:pt x="611" y="44"/>
                  </a:lnTo>
                  <a:lnTo>
                    <a:pt x="586" y="43"/>
                  </a:lnTo>
                  <a:lnTo>
                    <a:pt x="586" y="43"/>
                  </a:lnTo>
                  <a:lnTo>
                    <a:pt x="556" y="44"/>
                  </a:lnTo>
                  <a:lnTo>
                    <a:pt x="526" y="45"/>
                  </a:lnTo>
                  <a:lnTo>
                    <a:pt x="526" y="45"/>
                  </a:lnTo>
                  <a:lnTo>
                    <a:pt x="500" y="46"/>
                  </a:lnTo>
                  <a:lnTo>
                    <a:pt x="475" y="47"/>
                  </a:lnTo>
                  <a:lnTo>
                    <a:pt x="475" y="47"/>
                  </a:lnTo>
                  <a:lnTo>
                    <a:pt x="432" y="46"/>
                  </a:lnTo>
                  <a:lnTo>
                    <a:pt x="390" y="45"/>
                  </a:lnTo>
                  <a:lnTo>
                    <a:pt x="306" y="42"/>
                  </a:lnTo>
                  <a:lnTo>
                    <a:pt x="306" y="42"/>
                  </a:lnTo>
                  <a:lnTo>
                    <a:pt x="236" y="39"/>
                  </a:lnTo>
                  <a:lnTo>
                    <a:pt x="165" y="38"/>
                  </a:lnTo>
                  <a:lnTo>
                    <a:pt x="164" y="38"/>
                  </a:lnTo>
                  <a:lnTo>
                    <a:pt x="162" y="39"/>
                  </a:lnTo>
                  <a:lnTo>
                    <a:pt x="162" y="39"/>
                  </a:lnTo>
                  <a:lnTo>
                    <a:pt x="156" y="41"/>
                  </a:lnTo>
                  <a:lnTo>
                    <a:pt x="151" y="42"/>
                  </a:lnTo>
                  <a:lnTo>
                    <a:pt x="138" y="42"/>
                  </a:lnTo>
                  <a:lnTo>
                    <a:pt x="138" y="42"/>
                  </a:lnTo>
                  <a:lnTo>
                    <a:pt x="124" y="42"/>
                  </a:lnTo>
                  <a:lnTo>
                    <a:pt x="112" y="43"/>
                  </a:lnTo>
                  <a:lnTo>
                    <a:pt x="98" y="45"/>
                  </a:lnTo>
                  <a:lnTo>
                    <a:pt x="85" y="48"/>
                  </a:lnTo>
                  <a:lnTo>
                    <a:pt x="79" y="51"/>
                  </a:lnTo>
                  <a:lnTo>
                    <a:pt x="74" y="54"/>
                  </a:lnTo>
                  <a:lnTo>
                    <a:pt x="68" y="58"/>
                  </a:lnTo>
                  <a:lnTo>
                    <a:pt x="63" y="63"/>
                  </a:lnTo>
                  <a:lnTo>
                    <a:pt x="59" y="70"/>
                  </a:lnTo>
                  <a:lnTo>
                    <a:pt x="56" y="77"/>
                  </a:lnTo>
                  <a:lnTo>
                    <a:pt x="53" y="85"/>
                  </a:lnTo>
                  <a:lnTo>
                    <a:pt x="51" y="95"/>
                  </a:lnTo>
                  <a:lnTo>
                    <a:pt x="51" y="95"/>
                  </a:lnTo>
                  <a:lnTo>
                    <a:pt x="48" y="119"/>
                  </a:lnTo>
                  <a:lnTo>
                    <a:pt x="46" y="143"/>
                  </a:lnTo>
                  <a:lnTo>
                    <a:pt x="46" y="168"/>
                  </a:lnTo>
                  <a:lnTo>
                    <a:pt x="46" y="192"/>
                  </a:lnTo>
                  <a:lnTo>
                    <a:pt x="46" y="209"/>
                  </a:lnTo>
                  <a:lnTo>
                    <a:pt x="46" y="425"/>
                  </a:lnTo>
                  <a:lnTo>
                    <a:pt x="46" y="425"/>
                  </a:lnTo>
                  <a:lnTo>
                    <a:pt x="45" y="470"/>
                  </a:lnTo>
                  <a:lnTo>
                    <a:pt x="44" y="513"/>
                  </a:lnTo>
                  <a:lnTo>
                    <a:pt x="40" y="600"/>
                  </a:lnTo>
                  <a:lnTo>
                    <a:pt x="40" y="600"/>
                  </a:lnTo>
                  <a:lnTo>
                    <a:pt x="37" y="686"/>
                  </a:lnTo>
                  <a:lnTo>
                    <a:pt x="36" y="731"/>
                  </a:lnTo>
                  <a:lnTo>
                    <a:pt x="36" y="774"/>
                  </a:lnTo>
                  <a:lnTo>
                    <a:pt x="36" y="774"/>
                  </a:lnTo>
                  <a:lnTo>
                    <a:pt x="36" y="785"/>
                  </a:lnTo>
                  <a:lnTo>
                    <a:pt x="36" y="796"/>
                  </a:lnTo>
                  <a:lnTo>
                    <a:pt x="38" y="808"/>
                  </a:lnTo>
                  <a:lnTo>
                    <a:pt x="41" y="819"/>
                  </a:lnTo>
                  <a:lnTo>
                    <a:pt x="44" y="823"/>
                  </a:lnTo>
                  <a:lnTo>
                    <a:pt x="47" y="828"/>
                  </a:lnTo>
                  <a:lnTo>
                    <a:pt x="51" y="832"/>
                  </a:lnTo>
                  <a:lnTo>
                    <a:pt x="55" y="836"/>
                  </a:lnTo>
                  <a:lnTo>
                    <a:pt x="60" y="839"/>
                  </a:lnTo>
                  <a:lnTo>
                    <a:pt x="66" y="841"/>
                  </a:lnTo>
                  <a:lnTo>
                    <a:pt x="74" y="842"/>
                  </a:lnTo>
                  <a:lnTo>
                    <a:pt x="81" y="843"/>
                  </a:lnTo>
                  <a:lnTo>
                    <a:pt x="81" y="843"/>
                  </a:lnTo>
                  <a:lnTo>
                    <a:pt x="102" y="844"/>
                  </a:lnTo>
                  <a:lnTo>
                    <a:pt x="122" y="845"/>
                  </a:lnTo>
                  <a:lnTo>
                    <a:pt x="122" y="845"/>
                  </a:lnTo>
                  <a:lnTo>
                    <a:pt x="144" y="847"/>
                  </a:lnTo>
                  <a:lnTo>
                    <a:pt x="167" y="847"/>
                  </a:lnTo>
                  <a:lnTo>
                    <a:pt x="167" y="847"/>
                  </a:lnTo>
                  <a:lnTo>
                    <a:pt x="190" y="848"/>
                  </a:lnTo>
                  <a:lnTo>
                    <a:pt x="211" y="850"/>
                  </a:lnTo>
                  <a:lnTo>
                    <a:pt x="211" y="850"/>
                  </a:lnTo>
                  <a:lnTo>
                    <a:pt x="234" y="851"/>
                  </a:lnTo>
                  <a:lnTo>
                    <a:pt x="258" y="852"/>
                  </a:lnTo>
                  <a:lnTo>
                    <a:pt x="258" y="852"/>
                  </a:lnTo>
                  <a:lnTo>
                    <a:pt x="282" y="852"/>
                  </a:lnTo>
                  <a:lnTo>
                    <a:pt x="282" y="852"/>
                  </a:lnTo>
                  <a:lnTo>
                    <a:pt x="306" y="851"/>
                  </a:lnTo>
                  <a:lnTo>
                    <a:pt x="306" y="85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12" name="Freeform 625"/>
            <p:cNvSpPr>
              <a:spLocks noEditPoints="1"/>
            </p:cNvSpPr>
            <p:nvPr/>
          </p:nvSpPr>
          <p:spPr bwMode="auto">
            <a:xfrm>
              <a:off x="6481763" y="4614863"/>
              <a:ext cx="82550" cy="74613"/>
            </a:xfrm>
            <a:custGeom>
              <a:avLst/>
              <a:gdLst/>
              <a:ahLst/>
              <a:cxnLst>
                <a:cxn ang="0">
                  <a:pos x="61" y="141"/>
                </a:cxn>
                <a:cxn ang="0">
                  <a:pos x="56" y="141"/>
                </a:cxn>
                <a:cxn ang="0">
                  <a:pos x="35" y="135"/>
                </a:cxn>
                <a:cxn ang="0">
                  <a:pos x="20" y="126"/>
                </a:cxn>
                <a:cxn ang="0">
                  <a:pos x="15" y="122"/>
                </a:cxn>
                <a:cxn ang="0">
                  <a:pos x="6" y="109"/>
                </a:cxn>
                <a:cxn ang="0">
                  <a:pos x="2" y="94"/>
                </a:cxn>
                <a:cxn ang="0">
                  <a:pos x="0" y="79"/>
                </a:cxn>
                <a:cxn ang="0">
                  <a:pos x="0" y="61"/>
                </a:cxn>
                <a:cxn ang="0">
                  <a:pos x="2" y="46"/>
                </a:cxn>
                <a:cxn ang="0">
                  <a:pos x="6" y="35"/>
                </a:cxn>
                <a:cxn ang="0">
                  <a:pos x="12" y="26"/>
                </a:cxn>
                <a:cxn ang="0">
                  <a:pos x="22" y="19"/>
                </a:cxn>
                <a:cxn ang="0">
                  <a:pos x="37" y="10"/>
                </a:cxn>
                <a:cxn ang="0">
                  <a:pos x="65" y="1"/>
                </a:cxn>
                <a:cxn ang="0">
                  <a:pos x="77" y="0"/>
                </a:cxn>
                <a:cxn ang="0">
                  <a:pos x="83" y="0"/>
                </a:cxn>
                <a:cxn ang="0">
                  <a:pos x="100" y="4"/>
                </a:cxn>
                <a:cxn ang="0">
                  <a:pos x="116" y="12"/>
                </a:cxn>
                <a:cxn ang="0">
                  <a:pos x="130" y="23"/>
                </a:cxn>
                <a:cxn ang="0">
                  <a:pos x="143" y="37"/>
                </a:cxn>
                <a:cxn ang="0">
                  <a:pos x="147" y="43"/>
                </a:cxn>
                <a:cxn ang="0">
                  <a:pos x="152" y="57"/>
                </a:cxn>
                <a:cxn ang="0">
                  <a:pos x="155" y="70"/>
                </a:cxn>
                <a:cxn ang="0">
                  <a:pos x="155" y="85"/>
                </a:cxn>
                <a:cxn ang="0">
                  <a:pos x="154" y="92"/>
                </a:cxn>
                <a:cxn ang="0">
                  <a:pos x="149" y="106"/>
                </a:cxn>
                <a:cxn ang="0">
                  <a:pos x="142" y="117"/>
                </a:cxn>
                <a:cxn ang="0">
                  <a:pos x="134" y="125"/>
                </a:cxn>
                <a:cxn ang="0">
                  <a:pos x="123" y="131"/>
                </a:cxn>
                <a:cxn ang="0">
                  <a:pos x="97" y="140"/>
                </a:cxn>
                <a:cxn ang="0">
                  <a:pos x="66" y="141"/>
                </a:cxn>
                <a:cxn ang="0">
                  <a:pos x="61" y="101"/>
                </a:cxn>
                <a:cxn ang="0">
                  <a:pos x="67" y="102"/>
                </a:cxn>
                <a:cxn ang="0">
                  <a:pos x="73" y="106"/>
                </a:cxn>
                <a:cxn ang="0">
                  <a:pos x="75" y="106"/>
                </a:cxn>
                <a:cxn ang="0">
                  <a:pos x="83" y="106"/>
                </a:cxn>
                <a:cxn ang="0">
                  <a:pos x="96" y="106"/>
                </a:cxn>
                <a:cxn ang="0">
                  <a:pos x="107" y="101"/>
                </a:cxn>
                <a:cxn ang="0">
                  <a:pos x="115" y="94"/>
                </a:cxn>
                <a:cxn ang="0">
                  <a:pos x="117" y="88"/>
                </a:cxn>
                <a:cxn ang="0">
                  <a:pos x="118" y="79"/>
                </a:cxn>
                <a:cxn ang="0">
                  <a:pos x="114" y="58"/>
                </a:cxn>
                <a:cxn ang="0">
                  <a:pos x="108" y="50"/>
                </a:cxn>
                <a:cxn ang="0">
                  <a:pos x="96" y="39"/>
                </a:cxn>
                <a:cxn ang="0">
                  <a:pos x="84" y="36"/>
                </a:cxn>
                <a:cxn ang="0">
                  <a:pos x="73" y="37"/>
                </a:cxn>
                <a:cxn ang="0">
                  <a:pos x="54" y="42"/>
                </a:cxn>
                <a:cxn ang="0">
                  <a:pos x="45" y="46"/>
                </a:cxn>
                <a:cxn ang="0">
                  <a:pos x="37" y="54"/>
                </a:cxn>
                <a:cxn ang="0">
                  <a:pos x="36" y="63"/>
                </a:cxn>
                <a:cxn ang="0">
                  <a:pos x="36" y="68"/>
                </a:cxn>
                <a:cxn ang="0">
                  <a:pos x="36" y="79"/>
                </a:cxn>
                <a:cxn ang="0">
                  <a:pos x="40" y="92"/>
                </a:cxn>
                <a:cxn ang="0">
                  <a:pos x="45" y="99"/>
                </a:cxn>
                <a:cxn ang="0">
                  <a:pos x="53" y="102"/>
                </a:cxn>
                <a:cxn ang="0">
                  <a:pos x="55" y="102"/>
                </a:cxn>
                <a:cxn ang="0">
                  <a:pos x="61" y="101"/>
                </a:cxn>
              </a:cxnLst>
              <a:rect l="0" t="0" r="r" b="b"/>
              <a:pathLst>
                <a:path w="155" h="141">
                  <a:moveTo>
                    <a:pt x="61" y="141"/>
                  </a:moveTo>
                  <a:lnTo>
                    <a:pt x="61" y="141"/>
                  </a:lnTo>
                  <a:lnTo>
                    <a:pt x="56" y="141"/>
                  </a:lnTo>
                  <a:lnTo>
                    <a:pt x="56" y="141"/>
                  </a:lnTo>
                  <a:lnTo>
                    <a:pt x="45" y="139"/>
                  </a:lnTo>
                  <a:lnTo>
                    <a:pt x="35" y="135"/>
                  </a:lnTo>
                  <a:lnTo>
                    <a:pt x="25" y="129"/>
                  </a:lnTo>
                  <a:lnTo>
                    <a:pt x="20" y="126"/>
                  </a:lnTo>
                  <a:lnTo>
                    <a:pt x="15" y="122"/>
                  </a:lnTo>
                  <a:lnTo>
                    <a:pt x="15" y="122"/>
                  </a:lnTo>
                  <a:lnTo>
                    <a:pt x="10" y="115"/>
                  </a:lnTo>
                  <a:lnTo>
                    <a:pt x="6" y="109"/>
                  </a:lnTo>
                  <a:lnTo>
                    <a:pt x="4" y="101"/>
                  </a:lnTo>
                  <a:lnTo>
                    <a:pt x="2" y="94"/>
                  </a:lnTo>
                  <a:lnTo>
                    <a:pt x="1" y="86"/>
                  </a:lnTo>
                  <a:lnTo>
                    <a:pt x="0" y="79"/>
                  </a:lnTo>
                  <a:lnTo>
                    <a:pt x="0" y="61"/>
                  </a:lnTo>
                  <a:lnTo>
                    <a:pt x="0" y="61"/>
                  </a:lnTo>
                  <a:lnTo>
                    <a:pt x="1" y="54"/>
                  </a:lnTo>
                  <a:lnTo>
                    <a:pt x="2" y="46"/>
                  </a:lnTo>
                  <a:lnTo>
                    <a:pt x="3" y="40"/>
                  </a:lnTo>
                  <a:lnTo>
                    <a:pt x="6" y="35"/>
                  </a:lnTo>
                  <a:lnTo>
                    <a:pt x="9" y="30"/>
                  </a:lnTo>
                  <a:lnTo>
                    <a:pt x="12" y="26"/>
                  </a:lnTo>
                  <a:lnTo>
                    <a:pt x="17" y="22"/>
                  </a:lnTo>
                  <a:lnTo>
                    <a:pt x="22" y="19"/>
                  </a:lnTo>
                  <a:lnTo>
                    <a:pt x="22" y="19"/>
                  </a:lnTo>
                  <a:lnTo>
                    <a:pt x="37" y="10"/>
                  </a:lnTo>
                  <a:lnTo>
                    <a:pt x="52" y="4"/>
                  </a:lnTo>
                  <a:lnTo>
                    <a:pt x="65" y="1"/>
                  </a:lnTo>
                  <a:lnTo>
                    <a:pt x="77" y="0"/>
                  </a:lnTo>
                  <a:lnTo>
                    <a:pt x="77" y="0"/>
                  </a:lnTo>
                  <a:lnTo>
                    <a:pt x="83" y="0"/>
                  </a:lnTo>
                  <a:lnTo>
                    <a:pt x="83" y="0"/>
                  </a:lnTo>
                  <a:lnTo>
                    <a:pt x="91" y="2"/>
                  </a:lnTo>
                  <a:lnTo>
                    <a:pt x="100" y="4"/>
                  </a:lnTo>
                  <a:lnTo>
                    <a:pt x="109" y="7"/>
                  </a:lnTo>
                  <a:lnTo>
                    <a:pt x="116" y="12"/>
                  </a:lnTo>
                  <a:lnTo>
                    <a:pt x="124" y="16"/>
                  </a:lnTo>
                  <a:lnTo>
                    <a:pt x="130" y="23"/>
                  </a:lnTo>
                  <a:lnTo>
                    <a:pt x="138" y="30"/>
                  </a:lnTo>
                  <a:lnTo>
                    <a:pt x="143" y="37"/>
                  </a:lnTo>
                  <a:lnTo>
                    <a:pt x="143" y="37"/>
                  </a:lnTo>
                  <a:lnTo>
                    <a:pt x="147" y="43"/>
                  </a:lnTo>
                  <a:lnTo>
                    <a:pt x="150" y="50"/>
                  </a:lnTo>
                  <a:lnTo>
                    <a:pt x="152" y="57"/>
                  </a:lnTo>
                  <a:lnTo>
                    <a:pt x="154" y="64"/>
                  </a:lnTo>
                  <a:lnTo>
                    <a:pt x="155" y="70"/>
                  </a:lnTo>
                  <a:lnTo>
                    <a:pt x="155" y="78"/>
                  </a:lnTo>
                  <a:lnTo>
                    <a:pt x="155" y="85"/>
                  </a:lnTo>
                  <a:lnTo>
                    <a:pt x="154" y="92"/>
                  </a:lnTo>
                  <a:lnTo>
                    <a:pt x="154" y="92"/>
                  </a:lnTo>
                  <a:lnTo>
                    <a:pt x="151" y="99"/>
                  </a:lnTo>
                  <a:lnTo>
                    <a:pt x="149" y="106"/>
                  </a:lnTo>
                  <a:lnTo>
                    <a:pt x="146" y="112"/>
                  </a:lnTo>
                  <a:lnTo>
                    <a:pt x="142" y="117"/>
                  </a:lnTo>
                  <a:lnTo>
                    <a:pt x="138" y="121"/>
                  </a:lnTo>
                  <a:lnTo>
                    <a:pt x="134" y="125"/>
                  </a:lnTo>
                  <a:lnTo>
                    <a:pt x="128" y="129"/>
                  </a:lnTo>
                  <a:lnTo>
                    <a:pt x="123" y="131"/>
                  </a:lnTo>
                  <a:lnTo>
                    <a:pt x="111" y="137"/>
                  </a:lnTo>
                  <a:lnTo>
                    <a:pt x="97" y="140"/>
                  </a:lnTo>
                  <a:lnTo>
                    <a:pt x="83" y="141"/>
                  </a:lnTo>
                  <a:lnTo>
                    <a:pt x="66" y="141"/>
                  </a:lnTo>
                  <a:lnTo>
                    <a:pt x="61" y="141"/>
                  </a:lnTo>
                  <a:close/>
                  <a:moveTo>
                    <a:pt x="61" y="101"/>
                  </a:moveTo>
                  <a:lnTo>
                    <a:pt x="61" y="101"/>
                  </a:lnTo>
                  <a:lnTo>
                    <a:pt x="67" y="102"/>
                  </a:lnTo>
                  <a:lnTo>
                    <a:pt x="72" y="105"/>
                  </a:lnTo>
                  <a:lnTo>
                    <a:pt x="73" y="106"/>
                  </a:lnTo>
                  <a:lnTo>
                    <a:pt x="75" y="106"/>
                  </a:lnTo>
                  <a:lnTo>
                    <a:pt x="75" y="106"/>
                  </a:lnTo>
                  <a:lnTo>
                    <a:pt x="83" y="106"/>
                  </a:lnTo>
                  <a:lnTo>
                    <a:pt x="83" y="106"/>
                  </a:lnTo>
                  <a:lnTo>
                    <a:pt x="91" y="106"/>
                  </a:lnTo>
                  <a:lnTo>
                    <a:pt x="96" y="106"/>
                  </a:lnTo>
                  <a:lnTo>
                    <a:pt x="101" y="103"/>
                  </a:lnTo>
                  <a:lnTo>
                    <a:pt x="107" y="101"/>
                  </a:lnTo>
                  <a:lnTo>
                    <a:pt x="111" y="98"/>
                  </a:lnTo>
                  <a:lnTo>
                    <a:pt x="115" y="94"/>
                  </a:lnTo>
                  <a:lnTo>
                    <a:pt x="117" y="88"/>
                  </a:lnTo>
                  <a:lnTo>
                    <a:pt x="117" y="88"/>
                  </a:lnTo>
                  <a:lnTo>
                    <a:pt x="118" y="84"/>
                  </a:lnTo>
                  <a:lnTo>
                    <a:pt x="118" y="79"/>
                  </a:lnTo>
                  <a:lnTo>
                    <a:pt x="117" y="68"/>
                  </a:lnTo>
                  <a:lnTo>
                    <a:pt x="114" y="58"/>
                  </a:lnTo>
                  <a:lnTo>
                    <a:pt x="108" y="50"/>
                  </a:lnTo>
                  <a:lnTo>
                    <a:pt x="108" y="50"/>
                  </a:lnTo>
                  <a:lnTo>
                    <a:pt x="102" y="43"/>
                  </a:lnTo>
                  <a:lnTo>
                    <a:pt x="96" y="39"/>
                  </a:lnTo>
                  <a:lnTo>
                    <a:pt x="90" y="37"/>
                  </a:lnTo>
                  <a:lnTo>
                    <a:pt x="84" y="36"/>
                  </a:lnTo>
                  <a:lnTo>
                    <a:pt x="84" y="36"/>
                  </a:lnTo>
                  <a:lnTo>
                    <a:pt x="73" y="37"/>
                  </a:lnTo>
                  <a:lnTo>
                    <a:pt x="63" y="39"/>
                  </a:lnTo>
                  <a:lnTo>
                    <a:pt x="54" y="42"/>
                  </a:lnTo>
                  <a:lnTo>
                    <a:pt x="45" y="46"/>
                  </a:lnTo>
                  <a:lnTo>
                    <a:pt x="45" y="46"/>
                  </a:lnTo>
                  <a:lnTo>
                    <a:pt x="40" y="51"/>
                  </a:lnTo>
                  <a:lnTo>
                    <a:pt x="37" y="54"/>
                  </a:lnTo>
                  <a:lnTo>
                    <a:pt x="36" y="58"/>
                  </a:lnTo>
                  <a:lnTo>
                    <a:pt x="36" y="63"/>
                  </a:lnTo>
                  <a:lnTo>
                    <a:pt x="36" y="63"/>
                  </a:lnTo>
                  <a:lnTo>
                    <a:pt x="36" y="68"/>
                  </a:lnTo>
                  <a:lnTo>
                    <a:pt x="36" y="68"/>
                  </a:lnTo>
                  <a:lnTo>
                    <a:pt x="36" y="79"/>
                  </a:lnTo>
                  <a:lnTo>
                    <a:pt x="38" y="88"/>
                  </a:lnTo>
                  <a:lnTo>
                    <a:pt x="40" y="92"/>
                  </a:lnTo>
                  <a:lnTo>
                    <a:pt x="42" y="96"/>
                  </a:lnTo>
                  <a:lnTo>
                    <a:pt x="45" y="99"/>
                  </a:lnTo>
                  <a:lnTo>
                    <a:pt x="51" y="101"/>
                  </a:lnTo>
                  <a:lnTo>
                    <a:pt x="53" y="102"/>
                  </a:lnTo>
                  <a:lnTo>
                    <a:pt x="55" y="102"/>
                  </a:lnTo>
                  <a:lnTo>
                    <a:pt x="55" y="102"/>
                  </a:lnTo>
                  <a:lnTo>
                    <a:pt x="61" y="101"/>
                  </a:lnTo>
                  <a:lnTo>
                    <a:pt x="61" y="10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13" name="Freeform 626"/>
            <p:cNvSpPr>
              <a:spLocks noEditPoints="1"/>
            </p:cNvSpPr>
            <p:nvPr/>
          </p:nvSpPr>
          <p:spPr bwMode="auto">
            <a:xfrm>
              <a:off x="6372225" y="4175125"/>
              <a:ext cx="85725" cy="77788"/>
            </a:xfrm>
            <a:custGeom>
              <a:avLst/>
              <a:gdLst/>
              <a:ahLst/>
              <a:cxnLst>
                <a:cxn ang="0">
                  <a:pos x="53" y="146"/>
                </a:cxn>
                <a:cxn ang="0">
                  <a:pos x="32" y="143"/>
                </a:cxn>
                <a:cxn ang="0">
                  <a:pos x="17" y="134"/>
                </a:cxn>
                <a:cxn ang="0">
                  <a:pos x="14" y="130"/>
                </a:cxn>
                <a:cxn ang="0">
                  <a:pos x="6" y="116"/>
                </a:cxn>
                <a:cxn ang="0">
                  <a:pos x="1" y="93"/>
                </a:cxn>
                <a:cxn ang="0">
                  <a:pos x="0" y="68"/>
                </a:cxn>
                <a:cxn ang="0">
                  <a:pos x="2" y="44"/>
                </a:cxn>
                <a:cxn ang="0">
                  <a:pos x="3" y="21"/>
                </a:cxn>
                <a:cxn ang="0">
                  <a:pos x="3" y="17"/>
                </a:cxn>
                <a:cxn ang="0">
                  <a:pos x="4" y="15"/>
                </a:cxn>
                <a:cxn ang="0">
                  <a:pos x="5" y="14"/>
                </a:cxn>
                <a:cxn ang="0">
                  <a:pos x="6" y="12"/>
                </a:cxn>
                <a:cxn ang="0">
                  <a:pos x="6" y="11"/>
                </a:cxn>
                <a:cxn ang="0">
                  <a:pos x="16" y="4"/>
                </a:cxn>
                <a:cxn ang="0">
                  <a:pos x="24" y="2"/>
                </a:cxn>
                <a:cxn ang="0">
                  <a:pos x="44" y="0"/>
                </a:cxn>
                <a:cxn ang="0">
                  <a:pos x="57" y="0"/>
                </a:cxn>
                <a:cxn ang="0">
                  <a:pos x="80" y="0"/>
                </a:cxn>
                <a:cxn ang="0">
                  <a:pos x="110" y="1"/>
                </a:cxn>
                <a:cxn ang="0">
                  <a:pos x="124" y="1"/>
                </a:cxn>
                <a:cxn ang="0">
                  <a:pos x="135" y="3"/>
                </a:cxn>
                <a:cxn ang="0">
                  <a:pos x="145" y="9"/>
                </a:cxn>
                <a:cxn ang="0">
                  <a:pos x="152" y="18"/>
                </a:cxn>
                <a:cxn ang="0">
                  <a:pos x="155" y="26"/>
                </a:cxn>
                <a:cxn ang="0">
                  <a:pos x="159" y="51"/>
                </a:cxn>
                <a:cxn ang="0">
                  <a:pos x="160" y="78"/>
                </a:cxn>
                <a:cxn ang="0">
                  <a:pos x="161" y="88"/>
                </a:cxn>
                <a:cxn ang="0">
                  <a:pos x="161" y="104"/>
                </a:cxn>
                <a:cxn ang="0">
                  <a:pos x="159" y="119"/>
                </a:cxn>
                <a:cxn ang="0">
                  <a:pos x="153" y="130"/>
                </a:cxn>
                <a:cxn ang="0">
                  <a:pos x="143" y="141"/>
                </a:cxn>
                <a:cxn ang="0">
                  <a:pos x="141" y="142"/>
                </a:cxn>
                <a:cxn ang="0">
                  <a:pos x="138" y="142"/>
                </a:cxn>
                <a:cxn ang="0">
                  <a:pos x="130" y="145"/>
                </a:cxn>
                <a:cxn ang="0">
                  <a:pos x="111" y="145"/>
                </a:cxn>
                <a:cxn ang="0">
                  <a:pos x="93" y="144"/>
                </a:cxn>
                <a:cxn ang="0">
                  <a:pos x="64" y="145"/>
                </a:cxn>
                <a:cxn ang="0">
                  <a:pos x="53" y="146"/>
                </a:cxn>
                <a:cxn ang="0">
                  <a:pos x="47" y="109"/>
                </a:cxn>
                <a:cxn ang="0">
                  <a:pos x="56" y="109"/>
                </a:cxn>
                <a:cxn ang="0">
                  <a:pos x="69" y="108"/>
                </a:cxn>
                <a:cxn ang="0">
                  <a:pos x="81" y="108"/>
                </a:cxn>
                <a:cxn ang="0">
                  <a:pos x="119" y="107"/>
                </a:cxn>
                <a:cxn ang="0">
                  <a:pos x="123" y="105"/>
                </a:cxn>
                <a:cxn ang="0">
                  <a:pos x="126" y="100"/>
                </a:cxn>
                <a:cxn ang="0">
                  <a:pos x="123" y="61"/>
                </a:cxn>
                <a:cxn ang="0">
                  <a:pos x="121" y="44"/>
                </a:cxn>
                <a:cxn ang="0">
                  <a:pos x="116" y="36"/>
                </a:cxn>
                <a:cxn ang="0">
                  <a:pos x="105" y="37"/>
                </a:cxn>
                <a:cxn ang="0">
                  <a:pos x="84" y="36"/>
                </a:cxn>
                <a:cxn ang="0">
                  <a:pos x="60" y="35"/>
                </a:cxn>
                <a:cxn ang="0">
                  <a:pos x="42" y="36"/>
                </a:cxn>
                <a:cxn ang="0">
                  <a:pos x="38" y="41"/>
                </a:cxn>
                <a:cxn ang="0">
                  <a:pos x="36" y="60"/>
                </a:cxn>
                <a:cxn ang="0">
                  <a:pos x="37" y="81"/>
                </a:cxn>
                <a:cxn ang="0">
                  <a:pos x="38" y="90"/>
                </a:cxn>
                <a:cxn ang="0">
                  <a:pos x="39" y="99"/>
                </a:cxn>
                <a:cxn ang="0">
                  <a:pos x="43" y="109"/>
                </a:cxn>
                <a:cxn ang="0">
                  <a:pos x="47" y="109"/>
                </a:cxn>
              </a:cxnLst>
              <a:rect l="0" t="0" r="r" b="b"/>
              <a:pathLst>
                <a:path w="161" h="146">
                  <a:moveTo>
                    <a:pt x="53" y="146"/>
                  </a:moveTo>
                  <a:lnTo>
                    <a:pt x="53" y="146"/>
                  </a:lnTo>
                  <a:lnTo>
                    <a:pt x="42" y="145"/>
                  </a:lnTo>
                  <a:lnTo>
                    <a:pt x="32" y="143"/>
                  </a:lnTo>
                  <a:lnTo>
                    <a:pt x="23" y="140"/>
                  </a:lnTo>
                  <a:lnTo>
                    <a:pt x="17" y="134"/>
                  </a:lnTo>
                  <a:lnTo>
                    <a:pt x="17" y="134"/>
                  </a:lnTo>
                  <a:lnTo>
                    <a:pt x="14" y="130"/>
                  </a:lnTo>
                  <a:lnTo>
                    <a:pt x="11" y="126"/>
                  </a:lnTo>
                  <a:lnTo>
                    <a:pt x="6" y="116"/>
                  </a:lnTo>
                  <a:lnTo>
                    <a:pt x="3" y="104"/>
                  </a:lnTo>
                  <a:lnTo>
                    <a:pt x="1" y="93"/>
                  </a:lnTo>
                  <a:lnTo>
                    <a:pt x="0" y="80"/>
                  </a:lnTo>
                  <a:lnTo>
                    <a:pt x="0" y="68"/>
                  </a:lnTo>
                  <a:lnTo>
                    <a:pt x="2" y="44"/>
                  </a:lnTo>
                  <a:lnTo>
                    <a:pt x="2" y="44"/>
                  </a:lnTo>
                  <a:lnTo>
                    <a:pt x="3" y="21"/>
                  </a:lnTo>
                  <a:lnTo>
                    <a:pt x="3" y="21"/>
                  </a:lnTo>
                  <a:lnTo>
                    <a:pt x="3" y="18"/>
                  </a:lnTo>
                  <a:lnTo>
                    <a:pt x="3" y="17"/>
                  </a:lnTo>
                  <a:lnTo>
                    <a:pt x="3" y="17"/>
                  </a:lnTo>
                  <a:lnTo>
                    <a:pt x="4" y="15"/>
                  </a:lnTo>
                  <a:lnTo>
                    <a:pt x="4" y="15"/>
                  </a:lnTo>
                  <a:lnTo>
                    <a:pt x="5" y="14"/>
                  </a:lnTo>
                  <a:lnTo>
                    <a:pt x="5" y="14"/>
                  </a:lnTo>
                  <a:lnTo>
                    <a:pt x="6" y="12"/>
                  </a:lnTo>
                  <a:lnTo>
                    <a:pt x="6" y="11"/>
                  </a:lnTo>
                  <a:lnTo>
                    <a:pt x="6" y="11"/>
                  </a:lnTo>
                  <a:lnTo>
                    <a:pt x="10" y="7"/>
                  </a:lnTo>
                  <a:lnTo>
                    <a:pt x="16" y="4"/>
                  </a:lnTo>
                  <a:lnTo>
                    <a:pt x="16" y="4"/>
                  </a:lnTo>
                  <a:lnTo>
                    <a:pt x="24" y="2"/>
                  </a:lnTo>
                  <a:lnTo>
                    <a:pt x="34" y="1"/>
                  </a:lnTo>
                  <a:lnTo>
                    <a:pt x="44" y="0"/>
                  </a:lnTo>
                  <a:lnTo>
                    <a:pt x="57" y="0"/>
                  </a:lnTo>
                  <a:lnTo>
                    <a:pt x="57" y="0"/>
                  </a:lnTo>
                  <a:lnTo>
                    <a:pt x="80" y="0"/>
                  </a:lnTo>
                  <a:lnTo>
                    <a:pt x="80" y="0"/>
                  </a:lnTo>
                  <a:lnTo>
                    <a:pt x="104" y="1"/>
                  </a:lnTo>
                  <a:lnTo>
                    <a:pt x="110" y="1"/>
                  </a:lnTo>
                  <a:lnTo>
                    <a:pt x="110" y="1"/>
                  </a:lnTo>
                  <a:lnTo>
                    <a:pt x="124" y="1"/>
                  </a:lnTo>
                  <a:lnTo>
                    <a:pt x="130" y="2"/>
                  </a:lnTo>
                  <a:lnTo>
                    <a:pt x="135" y="3"/>
                  </a:lnTo>
                  <a:lnTo>
                    <a:pt x="141" y="6"/>
                  </a:lnTo>
                  <a:lnTo>
                    <a:pt x="145" y="9"/>
                  </a:lnTo>
                  <a:lnTo>
                    <a:pt x="149" y="13"/>
                  </a:lnTo>
                  <a:lnTo>
                    <a:pt x="152" y="18"/>
                  </a:lnTo>
                  <a:lnTo>
                    <a:pt x="152" y="18"/>
                  </a:lnTo>
                  <a:lnTo>
                    <a:pt x="155" y="26"/>
                  </a:lnTo>
                  <a:lnTo>
                    <a:pt x="157" y="34"/>
                  </a:lnTo>
                  <a:lnTo>
                    <a:pt x="159" y="51"/>
                  </a:lnTo>
                  <a:lnTo>
                    <a:pt x="160" y="67"/>
                  </a:lnTo>
                  <a:lnTo>
                    <a:pt x="160" y="78"/>
                  </a:lnTo>
                  <a:lnTo>
                    <a:pt x="160" y="78"/>
                  </a:lnTo>
                  <a:lnTo>
                    <a:pt x="161" y="88"/>
                  </a:lnTo>
                  <a:lnTo>
                    <a:pt x="161" y="88"/>
                  </a:lnTo>
                  <a:lnTo>
                    <a:pt x="161" y="104"/>
                  </a:lnTo>
                  <a:lnTo>
                    <a:pt x="160" y="112"/>
                  </a:lnTo>
                  <a:lnTo>
                    <a:pt x="159" y="119"/>
                  </a:lnTo>
                  <a:lnTo>
                    <a:pt x="157" y="125"/>
                  </a:lnTo>
                  <a:lnTo>
                    <a:pt x="153" y="130"/>
                  </a:lnTo>
                  <a:lnTo>
                    <a:pt x="149" y="135"/>
                  </a:lnTo>
                  <a:lnTo>
                    <a:pt x="143" y="141"/>
                  </a:lnTo>
                  <a:lnTo>
                    <a:pt x="143" y="141"/>
                  </a:lnTo>
                  <a:lnTo>
                    <a:pt x="141" y="142"/>
                  </a:lnTo>
                  <a:lnTo>
                    <a:pt x="138" y="142"/>
                  </a:lnTo>
                  <a:lnTo>
                    <a:pt x="138" y="142"/>
                  </a:lnTo>
                  <a:lnTo>
                    <a:pt x="134" y="144"/>
                  </a:lnTo>
                  <a:lnTo>
                    <a:pt x="130" y="145"/>
                  </a:lnTo>
                  <a:lnTo>
                    <a:pt x="130" y="145"/>
                  </a:lnTo>
                  <a:lnTo>
                    <a:pt x="111" y="145"/>
                  </a:lnTo>
                  <a:lnTo>
                    <a:pt x="111" y="145"/>
                  </a:lnTo>
                  <a:lnTo>
                    <a:pt x="93" y="144"/>
                  </a:lnTo>
                  <a:lnTo>
                    <a:pt x="93" y="144"/>
                  </a:lnTo>
                  <a:lnTo>
                    <a:pt x="64" y="145"/>
                  </a:lnTo>
                  <a:lnTo>
                    <a:pt x="64" y="145"/>
                  </a:lnTo>
                  <a:lnTo>
                    <a:pt x="53" y="146"/>
                  </a:lnTo>
                  <a:lnTo>
                    <a:pt x="53" y="146"/>
                  </a:lnTo>
                  <a:close/>
                  <a:moveTo>
                    <a:pt x="47" y="109"/>
                  </a:moveTo>
                  <a:lnTo>
                    <a:pt x="47" y="109"/>
                  </a:lnTo>
                  <a:lnTo>
                    <a:pt x="56" y="109"/>
                  </a:lnTo>
                  <a:lnTo>
                    <a:pt x="56" y="109"/>
                  </a:lnTo>
                  <a:lnTo>
                    <a:pt x="69" y="108"/>
                  </a:lnTo>
                  <a:lnTo>
                    <a:pt x="69" y="108"/>
                  </a:lnTo>
                  <a:lnTo>
                    <a:pt x="81" y="108"/>
                  </a:lnTo>
                  <a:lnTo>
                    <a:pt x="118" y="108"/>
                  </a:lnTo>
                  <a:lnTo>
                    <a:pt x="119" y="107"/>
                  </a:lnTo>
                  <a:lnTo>
                    <a:pt x="119" y="107"/>
                  </a:lnTo>
                  <a:lnTo>
                    <a:pt x="123" y="105"/>
                  </a:lnTo>
                  <a:lnTo>
                    <a:pt x="127" y="104"/>
                  </a:lnTo>
                  <a:lnTo>
                    <a:pt x="126" y="100"/>
                  </a:lnTo>
                  <a:lnTo>
                    <a:pt x="126" y="100"/>
                  </a:lnTo>
                  <a:lnTo>
                    <a:pt x="123" y="61"/>
                  </a:lnTo>
                  <a:lnTo>
                    <a:pt x="123" y="61"/>
                  </a:lnTo>
                  <a:lnTo>
                    <a:pt x="121" y="44"/>
                  </a:lnTo>
                  <a:lnTo>
                    <a:pt x="123" y="37"/>
                  </a:lnTo>
                  <a:lnTo>
                    <a:pt x="116" y="36"/>
                  </a:lnTo>
                  <a:lnTo>
                    <a:pt x="116" y="36"/>
                  </a:lnTo>
                  <a:lnTo>
                    <a:pt x="105" y="37"/>
                  </a:lnTo>
                  <a:lnTo>
                    <a:pt x="105" y="37"/>
                  </a:lnTo>
                  <a:lnTo>
                    <a:pt x="84" y="36"/>
                  </a:lnTo>
                  <a:lnTo>
                    <a:pt x="84" y="36"/>
                  </a:lnTo>
                  <a:lnTo>
                    <a:pt x="60" y="35"/>
                  </a:lnTo>
                  <a:lnTo>
                    <a:pt x="60" y="35"/>
                  </a:lnTo>
                  <a:lnTo>
                    <a:pt x="42" y="36"/>
                  </a:lnTo>
                  <a:lnTo>
                    <a:pt x="38" y="36"/>
                  </a:lnTo>
                  <a:lnTo>
                    <a:pt x="38" y="41"/>
                  </a:lnTo>
                  <a:lnTo>
                    <a:pt x="38" y="41"/>
                  </a:lnTo>
                  <a:lnTo>
                    <a:pt x="36" y="60"/>
                  </a:lnTo>
                  <a:lnTo>
                    <a:pt x="37" y="77"/>
                  </a:lnTo>
                  <a:lnTo>
                    <a:pt x="37" y="81"/>
                  </a:lnTo>
                  <a:lnTo>
                    <a:pt x="37" y="81"/>
                  </a:lnTo>
                  <a:lnTo>
                    <a:pt x="38" y="90"/>
                  </a:lnTo>
                  <a:lnTo>
                    <a:pt x="39" y="99"/>
                  </a:lnTo>
                  <a:lnTo>
                    <a:pt x="39" y="99"/>
                  </a:lnTo>
                  <a:lnTo>
                    <a:pt x="41" y="104"/>
                  </a:lnTo>
                  <a:lnTo>
                    <a:pt x="43" y="109"/>
                  </a:lnTo>
                  <a:lnTo>
                    <a:pt x="48" y="107"/>
                  </a:lnTo>
                  <a:lnTo>
                    <a:pt x="47" y="109"/>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14" name="Freeform 627"/>
            <p:cNvSpPr>
              <a:spLocks noEditPoints="1"/>
            </p:cNvSpPr>
            <p:nvPr/>
          </p:nvSpPr>
          <p:spPr bwMode="auto">
            <a:xfrm>
              <a:off x="6477000" y="4175125"/>
              <a:ext cx="84138" cy="77788"/>
            </a:xfrm>
            <a:custGeom>
              <a:avLst/>
              <a:gdLst/>
              <a:ahLst/>
              <a:cxnLst>
                <a:cxn ang="0">
                  <a:pos x="54" y="146"/>
                </a:cxn>
                <a:cxn ang="0">
                  <a:pos x="33" y="143"/>
                </a:cxn>
                <a:cxn ang="0">
                  <a:pos x="18" y="134"/>
                </a:cxn>
                <a:cxn ang="0">
                  <a:pos x="14" y="130"/>
                </a:cxn>
                <a:cxn ang="0">
                  <a:pos x="7" y="116"/>
                </a:cxn>
                <a:cxn ang="0">
                  <a:pos x="2" y="93"/>
                </a:cxn>
                <a:cxn ang="0">
                  <a:pos x="0" y="68"/>
                </a:cxn>
                <a:cxn ang="0">
                  <a:pos x="2" y="44"/>
                </a:cxn>
                <a:cxn ang="0">
                  <a:pos x="3" y="21"/>
                </a:cxn>
                <a:cxn ang="0">
                  <a:pos x="4" y="18"/>
                </a:cxn>
                <a:cxn ang="0">
                  <a:pos x="4" y="17"/>
                </a:cxn>
                <a:cxn ang="0">
                  <a:pos x="5" y="14"/>
                </a:cxn>
                <a:cxn ang="0">
                  <a:pos x="6" y="12"/>
                </a:cxn>
                <a:cxn ang="0">
                  <a:pos x="7" y="11"/>
                </a:cxn>
                <a:cxn ang="0">
                  <a:pos x="16" y="4"/>
                </a:cxn>
                <a:cxn ang="0">
                  <a:pos x="25" y="2"/>
                </a:cxn>
                <a:cxn ang="0">
                  <a:pos x="45" y="0"/>
                </a:cxn>
                <a:cxn ang="0">
                  <a:pos x="57" y="0"/>
                </a:cxn>
                <a:cxn ang="0">
                  <a:pos x="81" y="0"/>
                </a:cxn>
                <a:cxn ang="0">
                  <a:pos x="110" y="1"/>
                </a:cxn>
                <a:cxn ang="0">
                  <a:pos x="125" y="1"/>
                </a:cxn>
                <a:cxn ang="0">
                  <a:pos x="136" y="3"/>
                </a:cxn>
                <a:cxn ang="0">
                  <a:pos x="146" y="9"/>
                </a:cxn>
                <a:cxn ang="0">
                  <a:pos x="153" y="18"/>
                </a:cxn>
                <a:cxn ang="0">
                  <a:pos x="155" y="26"/>
                </a:cxn>
                <a:cxn ang="0">
                  <a:pos x="160" y="51"/>
                </a:cxn>
                <a:cxn ang="0">
                  <a:pos x="161" y="78"/>
                </a:cxn>
                <a:cxn ang="0">
                  <a:pos x="161" y="88"/>
                </a:cxn>
                <a:cxn ang="0">
                  <a:pos x="161" y="104"/>
                </a:cxn>
                <a:cxn ang="0">
                  <a:pos x="159" y="119"/>
                </a:cxn>
                <a:cxn ang="0">
                  <a:pos x="154" y="130"/>
                </a:cxn>
                <a:cxn ang="0">
                  <a:pos x="142" y="141"/>
                </a:cxn>
                <a:cxn ang="0">
                  <a:pos x="141" y="142"/>
                </a:cxn>
                <a:cxn ang="0">
                  <a:pos x="139" y="142"/>
                </a:cxn>
                <a:cxn ang="0">
                  <a:pos x="130" y="145"/>
                </a:cxn>
                <a:cxn ang="0">
                  <a:pos x="112" y="145"/>
                </a:cxn>
                <a:cxn ang="0">
                  <a:pos x="94" y="144"/>
                </a:cxn>
                <a:cxn ang="0">
                  <a:pos x="65" y="145"/>
                </a:cxn>
                <a:cxn ang="0">
                  <a:pos x="54" y="146"/>
                </a:cxn>
                <a:cxn ang="0">
                  <a:pos x="47" y="109"/>
                </a:cxn>
                <a:cxn ang="0">
                  <a:pos x="56" y="109"/>
                </a:cxn>
                <a:cxn ang="0">
                  <a:pos x="70" y="108"/>
                </a:cxn>
                <a:cxn ang="0">
                  <a:pos x="81" y="108"/>
                </a:cxn>
                <a:cxn ang="0">
                  <a:pos x="120" y="107"/>
                </a:cxn>
                <a:cxn ang="0">
                  <a:pos x="124" y="105"/>
                </a:cxn>
                <a:cxn ang="0">
                  <a:pos x="127" y="100"/>
                </a:cxn>
                <a:cxn ang="0">
                  <a:pos x="124" y="61"/>
                </a:cxn>
                <a:cxn ang="0">
                  <a:pos x="122" y="44"/>
                </a:cxn>
                <a:cxn ang="0">
                  <a:pos x="116" y="36"/>
                </a:cxn>
                <a:cxn ang="0">
                  <a:pos x="106" y="37"/>
                </a:cxn>
                <a:cxn ang="0">
                  <a:pos x="84" y="36"/>
                </a:cxn>
                <a:cxn ang="0">
                  <a:pos x="61" y="35"/>
                </a:cxn>
                <a:cxn ang="0">
                  <a:pos x="43" y="36"/>
                </a:cxn>
                <a:cxn ang="0">
                  <a:pos x="38" y="42"/>
                </a:cxn>
                <a:cxn ang="0">
                  <a:pos x="37" y="60"/>
                </a:cxn>
                <a:cxn ang="0">
                  <a:pos x="38" y="81"/>
                </a:cxn>
                <a:cxn ang="0">
                  <a:pos x="39" y="90"/>
                </a:cxn>
                <a:cxn ang="0">
                  <a:pos x="40" y="99"/>
                </a:cxn>
                <a:cxn ang="0">
                  <a:pos x="44" y="109"/>
                </a:cxn>
                <a:cxn ang="0">
                  <a:pos x="47" y="109"/>
                </a:cxn>
              </a:cxnLst>
              <a:rect l="0" t="0" r="r" b="b"/>
              <a:pathLst>
                <a:path w="161" h="146">
                  <a:moveTo>
                    <a:pt x="54" y="146"/>
                  </a:moveTo>
                  <a:lnTo>
                    <a:pt x="54" y="146"/>
                  </a:lnTo>
                  <a:lnTo>
                    <a:pt x="42" y="145"/>
                  </a:lnTo>
                  <a:lnTo>
                    <a:pt x="33" y="143"/>
                  </a:lnTo>
                  <a:lnTo>
                    <a:pt x="24" y="140"/>
                  </a:lnTo>
                  <a:lnTo>
                    <a:pt x="18" y="134"/>
                  </a:lnTo>
                  <a:lnTo>
                    <a:pt x="18" y="134"/>
                  </a:lnTo>
                  <a:lnTo>
                    <a:pt x="14" y="130"/>
                  </a:lnTo>
                  <a:lnTo>
                    <a:pt x="11" y="126"/>
                  </a:lnTo>
                  <a:lnTo>
                    <a:pt x="7" y="116"/>
                  </a:lnTo>
                  <a:lnTo>
                    <a:pt x="4" y="104"/>
                  </a:lnTo>
                  <a:lnTo>
                    <a:pt x="2" y="93"/>
                  </a:lnTo>
                  <a:lnTo>
                    <a:pt x="0" y="80"/>
                  </a:lnTo>
                  <a:lnTo>
                    <a:pt x="0" y="68"/>
                  </a:lnTo>
                  <a:lnTo>
                    <a:pt x="2" y="44"/>
                  </a:lnTo>
                  <a:lnTo>
                    <a:pt x="2" y="44"/>
                  </a:lnTo>
                  <a:lnTo>
                    <a:pt x="3" y="22"/>
                  </a:lnTo>
                  <a:lnTo>
                    <a:pt x="3" y="21"/>
                  </a:lnTo>
                  <a:lnTo>
                    <a:pt x="3" y="21"/>
                  </a:lnTo>
                  <a:lnTo>
                    <a:pt x="4" y="18"/>
                  </a:lnTo>
                  <a:lnTo>
                    <a:pt x="4" y="17"/>
                  </a:lnTo>
                  <a:lnTo>
                    <a:pt x="4" y="17"/>
                  </a:lnTo>
                  <a:lnTo>
                    <a:pt x="5" y="15"/>
                  </a:lnTo>
                  <a:lnTo>
                    <a:pt x="5" y="14"/>
                  </a:lnTo>
                  <a:lnTo>
                    <a:pt x="5" y="14"/>
                  </a:lnTo>
                  <a:lnTo>
                    <a:pt x="6" y="12"/>
                  </a:lnTo>
                  <a:lnTo>
                    <a:pt x="7" y="11"/>
                  </a:lnTo>
                  <a:lnTo>
                    <a:pt x="7" y="11"/>
                  </a:lnTo>
                  <a:lnTo>
                    <a:pt x="11" y="7"/>
                  </a:lnTo>
                  <a:lnTo>
                    <a:pt x="16" y="4"/>
                  </a:lnTo>
                  <a:lnTo>
                    <a:pt x="16" y="4"/>
                  </a:lnTo>
                  <a:lnTo>
                    <a:pt x="25" y="2"/>
                  </a:lnTo>
                  <a:lnTo>
                    <a:pt x="35" y="1"/>
                  </a:lnTo>
                  <a:lnTo>
                    <a:pt x="45" y="0"/>
                  </a:lnTo>
                  <a:lnTo>
                    <a:pt x="57" y="0"/>
                  </a:lnTo>
                  <a:lnTo>
                    <a:pt x="57" y="0"/>
                  </a:lnTo>
                  <a:lnTo>
                    <a:pt x="81" y="0"/>
                  </a:lnTo>
                  <a:lnTo>
                    <a:pt x="81" y="0"/>
                  </a:lnTo>
                  <a:lnTo>
                    <a:pt x="104" y="1"/>
                  </a:lnTo>
                  <a:lnTo>
                    <a:pt x="110" y="1"/>
                  </a:lnTo>
                  <a:lnTo>
                    <a:pt x="110" y="1"/>
                  </a:lnTo>
                  <a:lnTo>
                    <a:pt x="125" y="1"/>
                  </a:lnTo>
                  <a:lnTo>
                    <a:pt x="130" y="2"/>
                  </a:lnTo>
                  <a:lnTo>
                    <a:pt x="136" y="3"/>
                  </a:lnTo>
                  <a:lnTo>
                    <a:pt x="140" y="6"/>
                  </a:lnTo>
                  <a:lnTo>
                    <a:pt x="146" y="9"/>
                  </a:lnTo>
                  <a:lnTo>
                    <a:pt x="149" y="13"/>
                  </a:lnTo>
                  <a:lnTo>
                    <a:pt x="153" y="18"/>
                  </a:lnTo>
                  <a:lnTo>
                    <a:pt x="153" y="18"/>
                  </a:lnTo>
                  <a:lnTo>
                    <a:pt x="155" y="26"/>
                  </a:lnTo>
                  <a:lnTo>
                    <a:pt x="158" y="34"/>
                  </a:lnTo>
                  <a:lnTo>
                    <a:pt x="160" y="51"/>
                  </a:lnTo>
                  <a:lnTo>
                    <a:pt x="161" y="67"/>
                  </a:lnTo>
                  <a:lnTo>
                    <a:pt x="161" y="78"/>
                  </a:lnTo>
                  <a:lnTo>
                    <a:pt x="161" y="78"/>
                  </a:lnTo>
                  <a:lnTo>
                    <a:pt x="161" y="88"/>
                  </a:lnTo>
                  <a:lnTo>
                    <a:pt x="161" y="88"/>
                  </a:lnTo>
                  <a:lnTo>
                    <a:pt x="161" y="104"/>
                  </a:lnTo>
                  <a:lnTo>
                    <a:pt x="161" y="112"/>
                  </a:lnTo>
                  <a:lnTo>
                    <a:pt x="159" y="119"/>
                  </a:lnTo>
                  <a:lnTo>
                    <a:pt x="157" y="125"/>
                  </a:lnTo>
                  <a:lnTo>
                    <a:pt x="154" y="130"/>
                  </a:lnTo>
                  <a:lnTo>
                    <a:pt x="150" y="135"/>
                  </a:lnTo>
                  <a:lnTo>
                    <a:pt x="142" y="141"/>
                  </a:lnTo>
                  <a:lnTo>
                    <a:pt x="142" y="141"/>
                  </a:lnTo>
                  <a:lnTo>
                    <a:pt x="141" y="142"/>
                  </a:lnTo>
                  <a:lnTo>
                    <a:pt x="139" y="142"/>
                  </a:lnTo>
                  <a:lnTo>
                    <a:pt x="139" y="142"/>
                  </a:lnTo>
                  <a:lnTo>
                    <a:pt x="135" y="144"/>
                  </a:lnTo>
                  <a:lnTo>
                    <a:pt x="130" y="145"/>
                  </a:lnTo>
                  <a:lnTo>
                    <a:pt x="130" y="145"/>
                  </a:lnTo>
                  <a:lnTo>
                    <a:pt x="112" y="145"/>
                  </a:lnTo>
                  <a:lnTo>
                    <a:pt x="112" y="145"/>
                  </a:lnTo>
                  <a:lnTo>
                    <a:pt x="94" y="144"/>
                  </a:lnTo>
                  <a:lnTo>
                    <a:pt x="94" y="144"/>
                  </a:lnTo>
                  <a:lnTo>
                    <a:pt x="65" y="145"/>
                  </a:lnTo>
                  <a:lnTo>
                    <a:pt x="65" y="145"/>
                  </a:lnTo>
                  <a:lnTo>
                    <a:pt x="54" y="146"/>
                  </a:lnTo>
                  <a:lnTo>
                    <a:pt x="54" y="146"/>
                  </a:lnTo>
                  <a:close/>
                  <a:moveTo>
                    <a:pt x="47" y="109"/>
                  </a:moveTo>
                  <a:lnTo>
                    <a:pt x="47" y="109"/>
                  </a:lnTo>
                  <a:lnTo>
                    <a:pt x="56" y="109"/>
                  </a:lnTo>
                  <a:lnTo>
                    <a:pt x="56" y="109"/>
                  </a:lnTo>
                  <a:lnTo>
                    <a:pt x="70" y="108"/>
                  </a:lnTo>
                  <a:lnTo>
                    <a:pt x="70" y="108"/>
                  </a:lnTo>
                  <a:lnTo>
                    <a:pt x="81" y="108"/>
                  </a:lnTo>
                  <a:lnTo>
                    <a:pt x="119" y="108"/>
                  </a:lnTo>
                  <a:lnTo>
                    <a:pt x="120" y="107"/>
                  </a:lnTo>
                  <a:lnTo>
                    <a:pt x="120" y="107"/>
                  </a:lnTo>
                  <a:lnTo>
                    <a:pt x="124" y="105"/>
                  </a:lnTo>
                  <a:lnTo>
                    <a:pt x="128" y="104"/>
                  </a:lnTo>
                  <a:lnTo>
                    <a:pt x="127" y="100"/>
                  </a:lnTo>
                  <a:lnTo>
                    <a:pt x="127" y="100"/>
                  </a:lnTo>
                  <a:lnTo>
                    <a:pt x="124" y="61"/>
                  </a:lnTo>
                  <a:lnTo>
                    <a:pt x="124" y="61"/>
                  </a:lnTo>
                  <a:lnTo>
                    <a:pt x="122" y="44"/>
                  </a:lnTo>
                  <a:lnTo>
                    <a:pt x="124" y="37"/>
                  </a:lnTo>
                  <a:lnTo>
                    <a:pt x="116" y="36"/>
                  </a:lnTo>
                  <a:lnTo>
                    <a:pt x="116" y="36"/>
                  </a:lnTo>
                  <a:lnTo>
                    <a:pt x="106" y="37"/>
                  </a:lnTo>
                  <a:lnTo>
                    <a:pt x="106" y="37"/>
                  </a:lnTo>
                  <a:lnTo>
                    <a:pt x="84" y="36"/>
                  </a:lnTo>
                  <a:lnTo>
                    <a:pt x="84" y="36"/>
                  </a:lnTo>
                  <a:lnTo>
                    <a:pt x="61" y="35"/>
                  </a:lnTo>
                  <a:lnTo>
                    <a:pt x="61" y="35"/>
                  </a:lnTo>
                  <a:lnTo>
                    <a:pt x="43" y="36"/>
                  </a:lnTo>
                  <a:lnTo>
                    <a:pt x="39" y="36"/>
                  </a:lnTo>
                  <a:lnTo>
                    <a:pt x="38" y="42"/>
                  </a:lnTo>
                  <a:lnTo>
                    <a:pt x="38" y="42"/>
                  </a:lnTo>
                  <a:lnTo>
                    <a:pt x="37" y="60"/>
                  </a:lnTo>
                  <a:lnTo>
                    <a:pt x="38" y="77"/>
                  </a:lnTo>
                  <a:lnTo>
                    <a:pt x="38" y="81"/>
                  </a:lnTo>
                  <a:lnTo>
                    <a:pt x="38" y="81"/>
                  </a:lnTo>
                  <a:lnTo>
                    <a:pt x="39" y="90"/>
                  </a:lnTo>
                  <a:lnTo>
                    <a:pt x="40" y="99"/>
                  </a:lnTo>
                  <a:lnTo>
                    <a:pt x="40" y="99"/>
                  </a:lnTo>
                  <a:lnTo>
                    <a:pt x="41" y="104"/>
                  </a:lnTo>
                  <a:lnTo>
                    <a:pt x="44" y="109"/>
                  </a:lnTo>
                  <a:lnTo>
                    <a:pt x="49" y="107"/>
                  </a:lnTo>
                  <a:lnTo>
                    <a:pt x="47" y="109"/>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15" name="Freeform 628"/>
            <p:cNvSpPr>
              <a:spLocks noEditPoints="1"/>
            </p:cNvSpPr>
            <p:nvPr/>
          </p:nvSpPr>
          <p:spPr bwMode="auto">
            <a:xfrm>
              <a:off x="6580188" y="4175125"/>
              <a:ext cx="85725" cy="77788"/>
            </a:xfrm>
            <a:custGeom>
              <a:avLst/>
              <a:gdLst/>
              <a:ahLst/>
              <a:cxnLst>
                <a:cxn ang="0">
                  <a:pos x="53" y="146"/>
                </a:cxn>
                <a:cxn ang="0">
                  <a:pos x="33" y="143"/>
                </a:cxn>
                <a:cxn ang="0">
                  <a:pos x="17" y="134"/>
                </a:cxn>
                <a:cxn ang="0">
                  <a:pos x="14" y="130"/>
                </a:cxn>
                <a:cxn ang="0">
                  <a:pos x="6" y="116"/>
                </a:cxn>
                <a:cxn ang="0">
                  <a:pos x="0" y="93"/>
                </a:cxn>
                <a:cxn ang="0">
                  <a:pos x="0" y="68"/>
                </a:cxn>
                <a:cxn ang="0">
                  <a:pos x="1" y="44"/>
                </a:cxn>
                <a:cxn ang="0">
                  <a:pos x="2" y="21"/>
                </a:cxn>
                <a:cxn ang="0">
                  <a:pos x="4" y="17"/>
                </a:cxn>
                <a:cxn ang="0">
                  <a:pos x="5" y="15"/>
                </a:cxn>
                <a:cxn ang="0">
                  <a:pos x="5" y="14"/>
                </a:cxn>
                <a:cxn ang="0">
                  <a:pos x="6" y="12"/>
                </a:cxn>
                <a:cxn ang="0">
                  <a:pos x="7" y="11"/>
                </a:cxn>
                <a:cxn ang="0">
                  <a:pos x="16" y="4"/>
                </a:cxn>
                <a:cxn ang="0">
                  <a:pos x="24" y="2"/>
                </a:cxn>
                <a:cxn ang="0">
                  <a:pos x="45" y="0"/>
                </a:cxn>
                <a:cxn ang="0">
                  <a:pos x="56" y="0"/>
                </a:cxn>
                <a:cxn ang="0">
                  <a:pos x="81" y="0"/>
                </a:cxn>
                <a:cxn ang="0">
                  <a:pos x="110" y="1"/>
                </a:cxn>
                <a:cxn ang="0">
                  <a:pos x="124" y="1"/>
                </a:cxn>
                <a:cxn ang="0">
                  <a:pos x="135" y="3"/>
                </a:cxn>
                <a:cxn ang="0">
                  <a:pos x="144" y="9"/>
                </a:cxn>
                <a:cxn ang="0">
                  <a:pos x="152" y="18"/>
                </a:cxn>
                <a:cxn ang="0">
                  <a:pos x="155" y="26"/>
                </a:cxn>
                <a:cxn ang="0">
                  <a:pos x="160" y="51"/>
                </a:cxn>
                <a:cxn ang="0">
                  <a:pos x="161" y="78"/>
                </a:cxn>
                <a:cxn ang="0">
                  <a:pos x="161" y="88"/>
                </a:cxn>
                <a:cxn ang="0">
                  <a:pos x="161" y="104"/>
                </a:cxn>
                <a:cxn ang="0">
                  <a:pos x="159" y="119"/>
                </a:cxn>
                <a:cxn ang="0">
                  <a:pos x="154" y="130"/>
                </a:cxn>
                <a:cxn ang="0">
                  <a:pos x="142" y="141"/>
                </a:cxn>
                <a:cxn ang="0">
                  <a:pos x="140" y="142"/>
                </a:cxn>
                <a:cxn ang="0">
                  <a:pos x="139" y="142"/>
                </a:cxn>
                <a:cxn ang="0">
                  <a:pos x="130" y="145"/>
                </a:cxn>
                <a:cxn ang="0">
                  <a:pos x="111" y="145"/>
                </a:cxn>
                <a:cxn ang="0">
                  <a:pos x="93" y="144"/>
                </a:cxn>
                <a:cxn ang="0">
                  <a:pos x="64" y="145"/>
                </a:cxn>
                <a:cxn ang="0">
                  <a:pos x="53" y="146"/>
                </a:cxn>
                <a:cxn ang="0">
                  <a:pos x="47" y="109"/>
                </a:cxn>
                <a:cxn ang="0">
                  <a:pos x="56" y="109"/>
                </a:cxn>
                <a:cxn ang="0">
                  <a:pos x="69" y="108"/>
                </a:cxn>
                <a:cxn ang="0">
                  <a:pos x="81" y="108"/>
                </a:cxn>
                <a:cxn ang="0">
                  <a:pos x="120" y="107"/>
                </a:cxn>
                <a:cxn ang="0">
                  <a:pos x="123" y="105"/>
                </a:cxn>
                <a:cxn ang="0">
                  <a:pos x="127" y="100"/>
                </a:cxn>
                <a:cxn ang="0">
                  <a:pos x="123" y="61"/>
                </a:cxn>
                <a:cxn ang="0">
                  <a:pos x="122" y="44"/>
                </a:cxn>
                <a:cxn ang="0">
                  <a:pos x="115" y="36"/>
                </a:cxn>
                <a:cxn ang="0">
                  <a:pos x="106" y="37"/>
                </a:cxn>
                <a:cxn ang="0">
                  <a:pos x="83" y="36"/>
                </a:cxn>
                <a:cxn ang="0">
                  <a:pos x="59" y="35"/>
                </a:cxn>
                <a:cxn ang="0">
                  <a:pos x="43" y="36"/>
                </a:cxn>
                <a:cxn ang="0">
                  <a:pos x="38" y="41"/>
                </a:cxn>
                <a:cxn ang="0">
                  <a:pos x="37" y="60"/>
                </a:cxn>
                <a:cxn ang="0">
                  <a:pos x="37" y="81"/>
                </a:cxn>
                <a:cxn ang="0">
                  <a:pos x="38" y="90"/>
                </a:cxn>
                <a:cxn ang="0">
                  <a:pos x="40" y="99"/>
                </a:cxn>
                <a:cxn ang="0">
                  <a:pos x="44" y="109"/>
                </a:cxn>
                <a:cxn ang="0">
                  <a:pos x="47" y="109"/>
                </a:cxn>
              </a:cxnLst>
              <a:rect l="0" t="0" r="r" b="b"/>
              <a:pathLst>
                <a:path w="161" h="146">
                  <a:moveTo>
                    <a:pt x="53" y="146"/>
                  </a:moveTo>
                  <a:lnTo>
                    <a:pt x="53" y="146"/>
                  </a:lnTo>
                  <a:lnTo>
                    <a:pt x="42" y="145"/>
                  </a:lnTo>
                  <a:lnTo>
                    <a:pt x="33" y="143"/>
                  </a:lnTo>
                  <a:lnTo>
                    <a:pt x="24" y="140"/>
                  </a:lnTo>
                  <a:lnTo>
                    <a:pt x="17" y="134"/>
                  </a:lnTo>
                  <a:lnTo>
                    <a:pt x="17" y="134"/>
                  </a:lnTo>
                  <a:lnTo>
                    <a:pt x="14" y="130"/>
                  </a:lnTo>
                  <a:lnTo>
                    <a:pt x="11" y="126"/>
                  </a:lnTo>
                  <a:lnTo>
                    <a:pt x="6" y="116"/>
                  </a:lnTo>
                  <a:lnTo>
                    <a:pt x="2" y="104"/>
                  </a:lnTo>
                  <a:lnTo>
                    <a:pt x="0" y="93"/>
                  </a:lnTo>
                  <a:lnTo>
                    <a:pt x="0" y="80"/>
                  </a:lnTo>
                  <a:lnTo>
                    <a:pt x="0" y="68"/>
                  </a:lnTo>
                  <a:lnTo>
                    <a:pt x="1" y="44"/>
                  </a:lnTo>
                  <a:lnTo>
                    <a:pt x="1" y="44"/>
                  </a:lnTo>
                  <a:lnTo>
                    <a:pt x="2" y="21"/>
                  </a:lnTo>
                  <a:lnTo>
                    <a:pt x="2" y="21"/>
                  </a:lnTo>
                  <a:lnTo>
                    <a:pt x="4" y="18"/>
                  </a:lnTo>
                  <a:lnTo>
                    <a:pt x="4" y="17"/>
                  </a:lnTo>
                  <a:lnTo>
                    <a:pt x="4" y="17"/>
                  </a:lnTo>
                  <a:lnTo>
                    <a:pt x="5" y="15"/>
                  </a:lnTo>
                  <a:lnTo>
                    <a:pt x="5" y="15"/>
                  </a:lnTo>
                  <a:lnTo>
                    <a:pt x="5" y="14"/>
                  </a:lnTo>
                  <a:lnTo>
                    <a:pt x="5" y="14"/>
                  </a:lnTo>
                  <a:lnTo>
                    <a:pt x="6" y="12"/>
                  </a:lnTo>
                  <a:lnTo>
                    <a:pt x="7" y="11"/>
                  </a:lnTo>
                  <a:lnTo>
                    <a:pt x="7" y="11"/>
                  </a:lnTo>
                  <a:lnTo>
                    <a:pt x="11" y="7"/>
                  </a:lnTo>
                  <a:lnTo>
                    <a:pt x="16" y="4"/>
                  </a:lnTo>
                  <a:lnTo>
                    <a:pt x="16" y="4"/>
                  </a:lnTo>
                  <a:lnTo>
                    <a:pt x="24" y="2"/>
                  </a:lnTo>
                  <a:lnTo>
                    <a:pt x="35" y="1"/>
                  </a:lnTo>
                  <a:lnTo>
                    <a:pt x="45" y="0"/>
                  </a:lnTo>
                  <a:lnTo>
                    <a:pt x="56" y="0"/>
                  </a:lnTo>
                  <a:lnTo>
                    <a:pt x="56" y="0"/>
                  </a:lnTo>
                  <a:lnTo>
                    <a:pt x="81" y="0"/>
                  </a:lnTo>
                  <a:lnTo>
                    <a:pt x="81" y="0"/>
                  </a:lnTo>
                  <a:lnTo>
                    <a:pt x="104" y="1"/>
                  </a:lnTo>
                  <a:lnTo>
                    <a:pt x="110" y="1"/>
                  </a:lnTo>
                  <a:lnTo>
                    <a:pt x="110" y="1"/>
                  </a:lnTo>
                  <a:lnTo>
                    <a:pt x="124" y="1"/>
                  </a:lnTo>
                  <a:lnTo>
                    <a:pt x="130" y="2"/>
                  </a:lnTo>
                  <a:lnTo>
                    <a:pt x="135" y="3"/>
                  </a:lnTo>
                  <a:lnTo>
                    <a:pt x="140" y="6"/>
                  </a:lnTo>
                  <a:lnTo>
                    <a:pt x="144" y="9"/>
                  </a:lnTo>
                  <a:lnTo>
                    <a:pt x="149" y="13"/>
                  </a:lnTo>
                  <a:lnTo>
                    <a:pt x="152" y="18"/>
                  </a:lnTo>
                  <a:lnTo>
                    <a:pt x="152" y="18"/>
                  </a:lnTo>
                  <a:lnTo>
                    <a:pt x="155" y="26"/>
                  </a:lnTo>
                  <a:lnTo>
                    <a:pt x="157" y="34"/>
                  </a:lnTo>
                  <a:lnTo>
                    <a:pt x="160" y="51"/>
                  </a:lnTo>
                  <a:lnTo>
                    <a:pt x="161" y="67"/>
                  </a:lnTo>
                  <a:lnTo>
                    <a:pt x="161" y="78"/>
                  </a:lnTo>
                  <a:lnTo>
                    <a:pt x="161" y="78"/>
                  </a:lnTo>
                  <a:lnTo>
                    <a:pt x="161" y="88"/>
                  </a:lnTo>
                  <a:lnTo>
                    <a:pt x="161" y="88"/>
                  </a:lnTo>
                  <a:lnTo>
                    <a:pt x="161" y="104"/>
                  </a:lnTo>
                  <a:lnTo>
                    <a:pt x="160" y="112"/>
                  </a:lnTo>
                  <a:lnTo>
                    <a:pt x="159" y="119"/>
                  </a:lnTo>
                  <a:lnTo>
                    <a:pt x="157" y="125"/>
                  </a:lnTo>
                  <a:lnTo>
                    <a:pt x="154" y="130"/>
                  </a:lnTo>
                  <a:lnTo>
                    <a:pt x="149" y="135"/>
                  </a:lnTo>
                  <a:lnTo>
                    <a:pt x="142" y="141"/>
                  </a:lnTo>
                  <a:lnTo>
                    <a:pt x="142" y="141"/>
                  </a:lnTo>
                  <a:lnTo>
                    <a:pt x="140" y="142"/>
                  </a:lnTo>
                  <a:lnTo>
                    <a:pt x="139" y="142"/>
                  </a:lnTo>
                  <a:lnTo>
                    <a:pt x="139" y="142"/>
                  </a:lnTo>
                  <a:lnTo>
                    <a:pt x="135" y="144"/>
                  </a:lnTo>
                  <a:lnTo>
                    <a:pt x="130" y="145"/>
                  </a:lnTo>
                  <a:lnTo>
                    <a:pt x="130" y="145"/>
                  </a:lnTo>
                  <a:lnTo>
                    <a:pt x="111" y="145"/>
                  </a:lnTo>
                  <a:lnTo>
                    <a:pt x="111" y="145"/>
                  </a:lnTo>
                  <a:lnTo>
                    <a:pt x="93" y="144"/>
                  </a:lnTo>
                  <a:lnTo>
                    <a:pt x="93" y="144"/>
                  </a:lnTo>
                  <a:lnTo>
                    <a:pt x="64" y="145"/>
                  </a:lnTo>
                  <a:lnTo>
                    <a:pt x="64" y="145"/>
                  </a:lnTo>
                  <a:lnTo>
                    <a:pt x="53" y="146"/>
                  </a:lnTo>
                  <a:lnTo>
                    <a:pt x="53" y="146"/>
                  </a:lnTo>
                  <a:close/>
                  <a:moveTo>
                    <a:pt x="47" y="109"/>
                  </a:moveTo>
                  <a:lnTo>
                    <a:pt x="47" y="109"/>
                  </a:lnTo>
                  <a:lnTo>
                    <a:pt x="56" y="109"/>
                  </a:lnTo>
                  <a:lnTo>
                    <a:pt x="56" y="109"/>
                  </a:lnTo>
                  <a:lnTo>
                    <a:pt x="69" y="108"/>
                  </a:lnTo>
                  <a:lnTo>
                    <a:pt x="69" y="108"/>
                  </a:lnTo>
                  <a:lnTo>
                    <a:pt x="81" y="108"/>
                  </a:lnTo>
                  <a:lnTo>
                    <a:pt x="118" y="108"/>
                  </a:lnTo>
                  <a:lnTo>
                    <a:pt x="120" y="107"/>
                  </a:lnTo>
                  <a:lnTo>
                    <a:pt x="120" y="107"/>
                  </a:lnTo>
                  <a:lnTo>
                    <a:pt x="123" y="105"/>
                  </a:lnTo>
                  <a:lnTo>
                    <a:pt x="127" y="104"/>
                  </a:lnTo>
                  <a:lnTo>
                    <a:pt x="127" y="100"/>
                  </a:lnTo>
                  <a:lnTo>
                    <a:pt x="127" y="100"/>
                  </a:lnTo>
                  <a:lnTo>
                    <a:pt x="123" y="61"/>
                  </a:lnTo>
                  <a:lnTo>
                    <a:pt x="123" y="61"/>
                  </a:lnTo>
                  <a:lnTo>
                    <a:pt x="122" y="44"/>
                  </a:lnTo>
                  <a:lnTo>
                    <a:pt x="123" y="37"/>
                  </a:lnTo>
                  <a:lnTo>
                    <a:pt x="115" y="36"/>
                  </a:lnTo>
                  <a:lnTo>
                    <a:pt x="115" y="36"/>
                  </a:lnTo>
                  <a:lnTo>
                    <a:pt x="106" y="37"/>
                  </a:lnTo>
                  <a:lnTo>
                    <a:pt x="106" y="37"/>
                  </a:lnTo>
                  <a:lnTo>
                    <a:pt x="83" y="36"/>
                  </a:lnTo>
                  <a:lnTo>
                    <a:pt x="83" y="36"/>
                  </a:lnTo>
                  <a:lnTo>
                    <a:pt x="59" y="35"/>
                  </a:lnTo>
                  <a:lnTo>
                    <a:pt x="59" y="35"/>
                  </a:lnTo>
                  <a:lnTo>
                    <a:pt x="43" y="36"/>
                  </a:lnTo>
                  <a:lnTo>
                    <a:pt x="38" y="36"/>
                  </a:lnTo>
                  <a:lnTo>
                    <a:pt x="38" y="41"/>
                  </a:lnTo>
                  <a:lnTo>
                    <a:pt x="38" y="41"/>
                  </a:lnTo>
                  <a:lnTo>
                    <a:pt x="37" y="60"/>
                  </a:lnTo>
                  <a:lnTo>
                    <a:pt x="37" y="77"/>
                  </a:lnTo>
                  <a:lnTo>
                    <a:pt x="37" y="81"/>
                  </a:lnTo>
                  <a:lnTo>
                    <a:pt x="37" y="81"/>
                  </a:lnTo>
                  <a:lnTo>
                    <a:pt x="38" y="90"/>
                  </a:lnTo>
                  <a:lnTo>
                    <a:pt x="40" y="99"/>
                  </a:lnTo>
                  <a:lnTo>
                    <a:pt x="40" y="99"/>
                  </a:lnTo>
                  <a:lnTo>
                    <a:pt x="41" y="104"/>
                  </a:lnTo>
                  <a:lnTo>
                    <a:pt x="44" y="109"/>
                  </a:lnTo>
                  <a:lnTo>
                    <a:pt x="49" y="107"/>
                  </a:lnTo>
                  <a:lnTo>
                    <a:pt x="47" y="109"/>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16" name="Freeform 629"/>
            <p:cNvSpPr>
              <a:spLocks noEditPoints="1"/>
            </p:cNvSpPr>
            <p:nvPr/>
          </p:nvSpPr>
          <p:spPr bwMode="auto">
            <a:xfrm>
              <a:off x="6375400" y="4271963"/>
              <a:ext cx="77788" cy="73025"/>
            </a:xfrm>
            <a:custGeom>
              <a:avLst/>
              <a:gdLst/>
              <a:ahLst/>
              <a:cxnLst>
                <a:cxn ang="0">
                  <a:pos x="71" y="138"/>
                </a:cxn>
                <a:cxn ang="0">
                  <a:pos x="48" y="137"/>
                </a:cxn>
                <a:cxn ang="0">
                  <a:pos x="28" y="132"/>
                </a:cxn>
                <a:cxn ang="0">
                  <a:pos x="20" y="129"/>
                </a:cxn>
                <a:cxn ang="0">
                  <a:pos x="10" y="118"/>
                </a:cxn>
                <a:cxn ang="0">
                  <a:pos x="4" y="105"/>
                </a:cxn>
                <a:cxn ang="0">
                  <a:pos x="1" y="80"/>
                </a:cxn>
                <a:cxn ang="0">
                  <a:pos x="1" y="76"/>
                </a:cxn>
                <a:cxn ang="0">
                  <a:pos x="0" y="49"/>
                </a:cxn>
                <a:cxn ang="0">
                  <a:pos x="4" y="22"/>
                </a:cxn>
                <a:cxn ang="0">
                  <a:pos x="6" y="17"/>
                </a:cxn>
                <a:cxn ang="0">
                  <a:pos x="12" y="8"/>
                </a:cxn>
                <a:cxn ang="0">
                  <a:pos x="22" y="3"/>
                </a:cxn>
                <a:cxn ang="0">
                  <a:pos x="35" y="1"/>
                </a:cxn>
                <a:cxn ang="0">
                  <a:pos x="43" y="0"/>
                </a:cxn>
                <a:cxn ang="0">
                  <a:pos x="74" y="3"/>
                </a:cxn>
                <a:cxn ang="0">
                  <a:pos x="88" y="4"/>
                </a:cxn>
                <a:cxn ang="0">
                  <a:pos x="99" y="5"/>
                </a:cxn>
                <a:cxn ang="0">
                  <a:pos x="109" y="7"/>
                </a:cxn>
                <a:cxn ang="0">
                  <a:pos x="111" y="8"/>
                </a:cxn>
                <a:cxn ang="0">
                  <a:pos x="116" y="9"/>
                </a:cxn>
                <a:cxn ang="0">
                  <a:pos x="123" y="11"/>
                </a:cxn>
                <a:cxn ang="0">
                  <a:pos x="134" y="18"/>
                </a:cxn>
                <a:cxn ang="0">
                  <a:pos x="142" y="26"/>
                </a:cxn>
                <a:cxn ang="0">
                  <a:pos x="146" y="37"/>
                </a:cxn>
                <a:cxn ang="0">
                  <a:pos x="146" y="44"/>
                </a:cxn>
                <a:cxn ang="0">
                  <a:pos x="147" y="62"/>
                </a:cxn>
                <a:cxn ang="0">
                  <a:pos x="147" y="89"/>
                </a:cxn>
                <a:cxn ang="0">
                  <a:pos x="143" y="114"/>
                </a:cxn>
                <a:cxn ang="0">
                  <a:pos x="140" y="121"/>
                </a:cxn>
                <a:cxn ang="0">
                  <a:pos x="129" y="132"/>
                </a:cxn>
                <a:cxn ang="0">
                  <a:pos x="115" y="136"/>
                </a:cxn>
                <a:cxn ang="0">
                  <a:pos x="90" y="138"/>
                </a:cxn>
                <a:cxn ang="0">
                  <a:pos x="71" y="138"/>
                </a:cxn>
                <a:cxn ang="0">
                  <a:pos x="37" y="64"/>
                </a:cxn>
                <a:cxn ang="0">
                  <a:pos x="37" y="80"/>
                </a:cxn>
                <a:cxn ang="0">
                  <a:pos x="39" y="94"/>
                </a:cxn>
                <a:cxn ang="0">
                  <a:pos x="40" y="96"/>
                </a:cxn>
                <a:cxn ang="0">
                  <a:pos x="47" y="102"/>
                </a:cxn>
                <a:cxn ang="0">
                  <a:pos x="60" y="103"/>
                </a:cxn>
                <a:cxn ang="0">
                  <a:pos x="80" y="102"/>
                </a:cxn>
                <a:cxn ang="0">
                  <a:pos x="95" y="101"/>
                </a:cxn>
                <a:cxn ang="0">
                  <a:pos x="100" y="102"/>
                </a:cxn>
                <a:cxn ang="0">
                  <a:pos x="99" y="101"/>
                </a:cxn>
                <a:cxn ang="0">
                  <a:pos x="110" y="98"/>
                </a:cxn>
                <a:cxn ang="0">
                  <a:pos x="105" y="44"/>
                </a:cxn>
                <a:cxn ang="0">
                  <a:pos x="101" y="42"/>
                </a:cxn>
                <a:cxn ang="0">
                  <a:pos x="99" y="42"/>
                </a:cxn>
                <a:cxn ang="0">
                  <a:pos x="69" y="41"/>
                </a:cxn>
                <a:cxn ang="0">
                  <a:pos x="37" y="37"/>
                </a:cxn>
              </a:cxnLst>
              <a:rect l="0" t="0" r="r" b="b"/>
              <a:pathLst>
                <a:path w="147" h="138">
                  <a:moveTo>
                    <a:pt x="71" y="138"/>
                  </a:moveTo>
                  <a:lnTo>
                    <a:pt x="71" y="138"/>
                  </a:lnTo>
                  <a:lnTo>
                    <a:pt x="59" y="138"/>
                  </a:lnTo>
                  <a:lnTo>
                    <a:pt x="48" y="137"/>
                  </a:lnTo>
                  <a:lnTo>
                    <a:pt x="37" y="135"/>
                  </a:lnTo>
                  <a:lnTo>
                    <a:pt x="28" y="132"/>
                  </a:lnTo>
                  <a:lnTo>
                    <a:pt x="28" y="132"/>
                  </a:lnTo>
                  <a:lnTo>
                    <a:pt x="20" y="129"/>
                  </a:lnTo>
                  <a:lnTo>
                    <a:pt x="14" y="123"/>
                  </a:lnTo>
                  <a:lnTo>
                    <a:pt x="10" y="118"/>
                  </a:lnTo>
                  <a:lnTo>
                    <a:pt x="7" y="112"/>
                  </a:lnTo>
                  <a:lnTo>
                    <a:pt x="4" y="105"/>
                  </a:lnTo>
                  <a:lnTo>
                    <a:pt x="3" y="96"/>
                  </a:lnTo>
                  <a:lnTo>
                    <a:pt x="1" y="80"/>
                  </a:lnTo>
                  <a:lnTo>
                    <a:pt x="1" y="76"/>
                  </a:lnTo>
                  <a:lnTo>
                    <a:pt x="1" y="76"/>
                  </a:lnTo>
                  <a:lnTo>
                    <a:pt x="0" y="62"/>
                  </a:lnTo>
                  <a:lnTo>
                    <a:pt x="0" y="49"/>
                  </a:lnTo>
                  <a:lnTo>
                    <a:pt x="1" y="35"/>
                  </a:lnTo>
                  <a:lnTo>
                    <a:pt x="4" y="22"/>
                  </a:lnTo>
                  <a:lnTo>
                    <a:pt x="4" y="22"/>
                  </a:lnTo>
                  <a:lnTo>
                    <a:pt x="6" y="17"/>
                  </a:lnTo>
                  <a:lnTo>
                    <a:pt x="8" y="13"/>
                  </a:lnTo>
                  <a:lnTo>
                    <a:pt x="12" y="8"/>
                  </a:lnTo>
                  <a:lnTo>
                    <a:pt x="16" y="5"/>
                  </a:lnTo>
                  <a:lnTo>
                    <a:pt x="22" y="3"/>
                  </a:lnTo>
                  <a:lnTo>
                    <a:pt x="28" y="2"/>
                  </a:lnTo>
                  <a:lnTo>
                    <a:pt x="35" y="1"/>
                  </a:lnTo>
                  <a:lnTo>
                    <a:pt x="43" y="0"/>
                  </a:lnTo>
                  <a:lnTo>
                    <a:pt x="43" y="0"/>
                  </a:lnTo>
                  <a:lnTo>
                    <a:pt x="59" y="1"/>
                  </a:lnTo>
                  <a:lnTo>
                    <a:pt x="74" y="3"/>
                  </a:lnTo>
                  <a:lnTo>
                    <a:pt x="74" y="3"/>
                  </a:lnTo>
                  <a:lnTo>
                    <a:pt x="88" y="4"/>
                  </a:lnTo>
                  <a:lnTo>
                    <a:pt x="99" y="5"/>
                  </a:lnTo>
                  <a:lnTo>
                    <a:pt x="99" y="5"/>
                  </a:lnTo>
                  <a:lnTo>
                    <a:pt x="104" y="5"/>
                  </a:lnTo>
                  <a:lnTo>
                    <a:pt x="109" y="7"/>
                  </a:lnTo>
                  <a:lnTo>
                    <a:pt x="110" y="8"/>
                  </a:lnTo>
                  <a:lnTo>
                    <a:pt x="111" y="8"/>
                  </a:lnTo>
                  <a:lnTo>
                    <a:pt x="111" y="8"/>
                  </a:lnTo>
                  <a:lnTo>
                    <a:pt x="116" y="9"/>
                  </a:lnTo>
                  <a:lnTo>
                    <a:pt x="116" y="9"/>
                  </a:lnTo>
                  <a:lnTo>
                    <a:pt x="123" y="11"/>
                  </a:lnTo>
                  <a:lnTo>
                    <a:pt x="129" y="15"/>
                  </a:lnTo>
                  <a:lnTo>
                    <a:pt x="134" y="18"/>
                  </a:lnTo>
                  <a:lnTo>
                    <a:pt x="139" y="22"/>
                  </a:lnTo>
                  <a:lnTo>
                    <a:pt x="142" y="26"/>
                  </a:lnTo>
                  <a:lnTo>
                    <a:pt x="145" y="31"/>
                  </a:lnTo>
                  <a:lnTo>
                    <a:pt x="146" y="37"/>
                  </a:lnTo>
                  <a:lnTo>
                    <a:pt x="146" y="44"/>
                  </a:lnTo>
                  <a:lnTo>
                    <a:pt x="146" y="44"/>
                  </a:lnTo>
                  <a:lnTo>
                    <a:pt x="147" y="62"/>
                  </a:lnTo>
                  <a:lnTo>
                    <a:pt x="147" y="62"/>
                  </a:lnTo>
                  <a:lnTo>
                    <a:pt x="147" y="76"/>
                  </a:lnTo>
                  <a:lnTo>
                    <a:pt x="147" y="89"/>
                  </a:lnTo>
                  <a:lnTo>
                    <a:pt x="146" y="103"/>
                  </a:lnTo>
                  <a:lnTo>
                    <a:pt x="143" y="114"/>
                  </a:lnTo>
                  <a:lnTo>
                    <a:pt x="143" y="114"/>
                  </a:lnTo>
                  <a:lnTo>
                    <a:pt x="140" y="121"/>
                  </a:lnTo>
                  <a:lnTo>
                    <a:pt x="134" y="128"/>
                  </a:lnTo>
                  <a:lnTo>
                    <a:pt x="129" y="132"/>
                  </a:lnTo>
                  <a:lnTo>
                    <a:pt x="123" y="135"/>
                  </a:lnTo>
                  <a:lnTo>
                    <a:pt x="115" y="136"/>
                  </a:lnTo>
                  <a:lnTo>
                    <a:pt x="108" y="137"/>
                  </a:lnTo>
                  <a:lnTo>
                    <a:pt x="90" y="138"/>
                  </a:lnTo>
                  <a:lnTo>
                    <a:pt x="90" y="138"/>
                  </a:lnTo>
                  <a:lnTo>
                    <a:pt x="71" y="138"/>
                  </a:lnTo>
                  <a:lnTo>
                    <a:pt x="71" y="138"/>
                  </a:lnTo>
                  <a:close/>
                  <a:moveTo>
                    <a:pt x="37" y="64"/>
                  </a:moveTo>
                  <a:lnTo>
                    <a:pt x="37" y="64"/>
                  </a:lnTo>
                  <a:lnTo>
                    <a:pt x="37" y="80"/>
                  </a:lnTo>
                  <a:lnTo>
                    <a:pt x="38" y="87"/>
                  </a:lnTo>
                  <a:lnTo>
                    <a:pt x="39" y="94"/>
                  </a:lnTo>
                  <a:lnTo>
                    <a:pt x="39" y="94"/>
                  </a:lnTo>
                  <a:lnTo>
                    <a:pt x="40" y="96"/>
                  </a:lnTo>
                  <a:lnTo>
                    <a:pt x="42" y="99"/>
                  </a:lnTo>
                  <a:lnTo>
                    <a:pt x="47" y="102"/>
                  </a:lnTo>
                  <a:lnTo>
                    <a:pt x="54" y="103"/>
                  </a:lnTo>
                  <a:lnTo>
                    <a:pt x="60" y="103"/>
                  </a:lnTo>
                  <a:lnTo>
                    <a:pt x="60" y="103"/>
                  </a:lnTo>
                  <a:lnTo>
                    <a:pt x="80" y="102"/>
                  </a:lnTo>
                  <a:lnTo>
                    <a:pt x="80" y="102"/>
                  </a:lnTo>
                  <a:lnTo>
                    <a:pt x="95" y="101"/>
                  </a:lnTo>
                  <a:lnTo>
                    <a:pt x="95" y="101"/>
                  </a:lnTo>
                  <a:lnTo>
                    <a:pt x="100" y="102"/>
                  </a:lnTo>
                  <a:lnTo>
                    <a:pt x="100" y="102"/>
                  </a:lnTo>
                  <a:lnTo>
                    <a:pt x="99" y="101"/>
                  </a:lnTo>
                  <a:lnTo>
                    <a:pt x="98" y="98"/>
                  </a:lnTo>
                  <a:lnTo>
                    <a:pt x="110" y="98"/>
                  </a:lnTo>
                  <a:lnTo>
                    <a:pt x="110" y="45"/>
                  </a:lnTo>
                  <a:lnTo>
                    <a:pt x="105" y="44"/>
                  </a:lnTo>
                  <a:lnTo>
                    <a:pt x="105" y="44"/>
                  </a:lnTo>
                  <a:lnTo>
                    <a:pt x="101" y="42"/>
                  </a:lnTo>
                  <a:lnTo>
                    <a:pt x="100" y="42"/>
                  </a:lnTo>
                  <a:lnTo>
                    <a:pt x="99" y="42"/>
                  </a:lnTo>
                  <a:lnTo>
                    <a:pt x="99" y="42"/>
                  </a:lnTo>
                  <a:lnTo>
                    <a:pt x="69" y="41"/>
                  </a:lnTo>
                  <a:lnTo>
                    <a:pt x="43" y="38"/>
                  </a:lnTo>
                  <a:lnTo>
                    <a:pt x="37" y="37"/>
                  </a:lnTo>
                  <a:lnTo>
                    <a:pt x="37" y="6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17" name="Freeform 630"/>
            <p:cNvSpPr>
              <a:spLocks noEditPoints="1"/>
            </p:cNvSpPr>
            <p:nvPr/>
          </p:nvSpPr>
          <p:spPr bwMode="auto">
            <a:xfrm>
              <a:off x="6477000" y="4275138"/>
              <a:ext cx="80963" cy="71438"/>
            </a:xfrm>
            <a:custGeom>
              <a:avLst/>
              <a:gdLst/>
              <a:ahLst/>
              <a:cxnLst>
                <a:cxn ang="0">
                  <a:pos x="89" y="136"/>
                </a:cxn>
                <a:cxn ang="0">
                  <a:pos x="76" y="136"/>
                </a:cxn>
                <a:cxn ang="0">
                  <a:pos x="65" y="136"/>
                </a:cxn>
                <a:cxn ang="0">
                  <a:pos x="45" y="135"/>
                </a:cxn>
                <a:cxn ang="0">
                  <a:pos x="29" y="131"/>
                </a:cxn>
                <a:cxn ang="0">
                  <a:pos x="17" y="125"/>
                </a:cxn>
                <a:cxn ang="0">
                  <a:pos x="9" y="116"/>
                </a:cxn>
                <a:cxn ang="0">
                  <a:pos x="5" y="109"/>
                </a:cxn>
                <a:cxn ang="0">
                  <a:pos x="0" y="93"/>
                </a:cxn>
                <a:cxn ang="0">
                  <a:pos x="0" y="67"/>
                </a:cxn>
                <a:cxn ang="0">
                  <a:pos x="2" y="48"/>
                </a:cxn>
                <a:cxn ang="0">
                  <a:pos x="3" y="38"/>
                </a:cxn>
                <a:cxn ang="0">
                  <a:pos x="7" y="25"/>
                </a:cxn>
                <a:cxn ang="0">
                  <a:pos x="15" y="12"/>
                </a:cxn>
                <a:cxn ang="0">
                  <a:pos x="28" y="3"/>
                </a:cxn>
                <a:cxn ang="0">
                  <a:pos x="41" y="1"/>
                </a:cxn>
                <a:cxn ang="0">
                  <a:pos x="56" y="0"/>
                </a:cxn>
                <a:cxn ang="0">
                  <a:pos x="75" y="1"/>
                </a:cxn>
                <a:cxn ang="0">
                  <a:pos x="93" y="1"/>
                </a:cxn>
                <a:cxn ang="0">
                  <a:pos x="102" y="4"/>
                </a:cxn>
                <a:cxn ang="0">
                  <a:pos x="107" y="5"/>
                </a:cxn>
                <a:cxn ang="0">
                  <a:pos x="119" y="5"/>
                </a:cxn>
                <a:cxn ang="0">
                  <a:pos x="135" y="10"/>
                </a:cxn>
                <a:cxn ang="0">
                  <a:pos x="144" y="15"/>
                </a:cxn>
                <a:cxn ang="0">
                  <a:pos x="146" y="18"/>
                </a:cxn>
                <a:cxn ang="0">
                  <a:pos x="151" y="31"/>
                </a:cxn>
                <a:cxn ang="0">
                  <a:pos x="155" y="60"/>
                </a:cxn>
                <a:cxn ang="0">
                  <a:pos x="155" y="76"/>
                </a:cxn>
                <a:cxn ang="0">
                  <a:pos x="153" y="101"/>
                </a:cxn>
                <a:cxn ang="0">
                  <a:pos x="149" y="115"/>
                </a:cxn>
                <a:cxn ang="0">
                  <a:pos x="139" y="127"/>
                </a:cxn>
                <a:cxn ang="0">
                  <a:pos x="132" y="131"/>
                </a:cxn>
                <a:cxn ang="0">
                  <a:pos x="110" y="135"/>
                </a:cxn>
                <a:cxn ang="0">
                  <a:pos x="89" y="136"/>
                </a:cxn>
                <a:cxn ang="0">
                  <a:pos x="85" y="38"/>
                </a:cxn>
                <a:cxn ang="0">
                  <a:pos x="61" y="39"/>
                </a:cxn>
                <a:cxn ang="0">
                  <a:pos x="41" y="39"/>
                </a:cxn>
                <a:cxn ang="0">
                  <a:pos x="39" y="43"/>
                </a:cxn>
                <a:cxn ang="0">
                  <a:pos x="38" y="46"/>
                </a:cxn>
                <a:cxn ang="0">
                  <a:pos x="37" y="54"/>
                </a:cxn>
                <a:cxn ang="0">
                  <a:pos x="37" y="62"/>
                </a:cxn>
                <a:cxn ang="0">
                  <a:pos x="37" y="69"/>
                </a:cxn>
                <a:cxn ang="0">
                  <a:pos x="38" y="83"/>
                </a:cxn>
                <a:cxn ang="0">
                  <a:pos x="42" y="93"/>
                </a:cxn>
                <a:cxn ang="0">
                  <a:pos x="45" y="96"/>
                </a:cxn>
                <a:cxn ang="0">
                  <a:pos x="59" y="100"/>
                </a:cxn>
                <a:cxn ang="0">
                  <a:pos x="79" y="102"/>
                </a:cxn>
                <a:cxn ang="0">
                  <a:pos x="98" y="101"/>
                </a:cxn>
                <a:cxn ang="0">
                  <a:pos x="118" y="97"/>
                </a:cxn>
                <a:cxn ang="0">
                  <a:pos x="118" y="94"/>
                </a:cxn>
                <a:cxn ang="0">
                  <a:pos x="120" y="72"/>
                </a:cxn>
                <a:cxn ang="0">
                  <a:pos x="118" y="48"/>
                </a:cxn>
                <a:cxn ang="0">
                  <a:pos x="112" y="43"/>
                </a:cxn>
                <a:cxn ang="0">
                  <a:pos x="100" y="42"/>
                </a:cxn>
                <a:cxn ang="0">
                  <a:pos x="96" y="41"/>
                </a:cxn>
                <a:cxn ang="0">
                  <a:pos x="89" y="39"/>
                </a:cxn>
                <a:cxn ang="0">
                  <a:pos x="85" y="38"/>
                </a:cxn>
              </a:cxnLst>
              <a:rect l="0" t="0" r="r" b="b"/>
              <a:pathLst>
                <a:path w="155" h="136">
                  <a:moveTo>
                    <a:pt x="89" y="136"/>
                  </a:moveTo>
                  <a:lnTo>
                    <a:pt x="89" y="136"/>
                  </a:lnTo>
                  <a:lnTo>
                    <a:pt x="76" y="136"/>
                  </a:lnTo>
                  <a:lnTo>
                    <a:pt x="76" y="136"/>
                  </a:lnTo>
                  <a:lnTo>
                    <a:pt x="65" y="136"/>
                  </a:lnTo>
                  <a:lnTo>
                    <a:pt x="65" y="136"/>
                  </a:lnTo>
                  <a:lnTo>
                    <a:pt x="54" y="136"/>
                  </a:lnTo>
                  <a:lnTo>
                    <a:pt x="45" y="135"/>
                  </a:lnTo>
                  <a:lnTo>
                    <a:pt x="37" y="133"/>
                  </a:lnTo>
                  <a:lnTo>
                    <a:pt x="29" y="131"/>
                  </a:lnTo>
                  <a:lnTo>
                    <a:pt x="22" y="128"/>
                  </a:lnTo>
                  <a:lnTo>
                    <a:pt x="17" y="125"/>
                  </a:lnTo>
                  <a:lnTo>
                    <a:pt x="12" y="121"/>
                  </a:lnTo>
                  <a:lnTo>
                    <a:pt x="9" y="116"/>
                  </a:lnTo>
                  <a:lnTo>
                    <a:pt x="9" y="116"/>
                  </a:lnTo>
                  <a:lnTo>
                    <a:pt x="5" y="109"/>
                  </a:lnTo>
                  <a:lnTo>
                    <a:pt x="3" y="101"/>
                  </a:lnTo>
                  <a:lnTo>
                    <a:pt x="0" y="93"/>
                  </a:lnTo>
                  <a:lnTo>
                    <a:pt x="0" y="84"/>
                  </a:lnTo>
                  <a:lnTo>
                    <a:pt x="0" y="67"/>
                  </a:lnTo>
                  <a:lnTo>
                    <a:pt x="2" y="50"/>
                  </a:lnTo>
                  <a:lnTo>
                    <a:pt x="2" y="48"/>
                  </a:lnTo>
                  <a:lnTo>
                    <a:pt x="2" y="48"/>
                  </a:lnTo>
                  <a:lnTo>
                    <a:pt x="3" y="38"/>
                  </a:lnTo>
                  <a:lnTo>
                    <a:pt x="4" y="31"/>
                  </a:lnTo>
                  <a:lnTo>
                    <a:pt x="7" y="25"/>
                  </a:lnTo>
                  <a:lnTo>
                    <a:pt x="10" y="18"/>
                  </a:lnTo>
                  <a:lnTo>
                    <a:pt x="15" y="12"/>
                  </a:lnTo>
                  <a:lnTo>
                    <a:pt x="20" y="6"/>
                  </a:lnTo>
                  <a:lnTo>
                    <a:pt x="28" y="3"/>
                  </a:lnTo>
                  <a:lnTo>
                    <a:pt x="28" y="3"/>
                  </a:lnTo>
                  <a:lnTo>
                    <a:pt x="41" y="1"/>
                  </a:lnTo>
                  <a:lnTo>
                    <a:pt x="56" y="0"/>
                  </a:lnTo>
                  <a:lnTo>
                    <a:pt x="56" y="0"/>
                  </a:lnTo>
                  <a:lnTo>
                    <a:pt x="75" y="1"/>
                  </a:lnTo>
                  <a:lnTo>
                    <a:pt x="75" y="1"/>
                  </a:lnTo>
                  <a:lnTo>
                    <a:pt x="93" y="1"/>
                  </a:lnTo>
                  <a:lnTo>
                    <a:pt x="93" y="1"/>
                  </a:lnTo>
                  <a:lnTo>
                    <a:pt x="98" y="2"/>
                  </a:lnTo>
                  <a:lnTo>
                    <a:pt x="102" y="4"/>
                  </a:lnTo>
                  <a:lnTo>
                    <a:pt x="103" y="5"/>
                  </a:lnTo>
                  <a:lnTo>
                    <a:pt x="107" y="5"/>
                  </a:lnTo>
                  <a:lnTo>
                    <a:pt x="107" y="5"/>
                  </a:lnTo>
                  <a:lnTo>
                    <a:pt x="119" y="5"/>
                  </a:lnTo>
                  <a:lnTo>
                    <a:pt x="130" y="8"/>
                  </a:lnTo>
                  <a:lnTo>
                    <a:pt x="135" y="10"/>
                  </a:lnTo>
                  <a:lnTo>
                    <a:pt x="139" y="12"/>
                  </a:lnTo>
                  <a:lnTo>
                    <a:pt x="144" y="15"/>
                  </a:lnTo>
                  <a:lnTo>
                    <a:pt x="146" y="18"/>
                  </a:lnTo>
                  <a:lnTo>
                    <a:pt x="146" y="18"/>
                  </a:lnTo>
                  <a:lnTo>
                    <a:pt x="149" y="24"/>
                  </a:lnTo>
                  <a:lnTo>
                    <a:pt x="151" y="31"/>
                  </a:lnTo>
                  <a:lnTo>
                    <a:pt x="154" y="46"/>
                  </a:lnTo>
                  <a:lnTo>
                    <a:pt x="155" y="60"/>
                  </a:lnTo>
                  <a:lnTo>
                    <a:pt x="155" y="76"/>
                  </a:lnTo>
                  <a:lnTo>
                    <a:pt x="155" y="76"/>
                  </a:lnTo>
                  <a:lnTo>
                    <a:pt x="154" y="93"/>
                  </a:lnTo>
                  <a:lnTo>
                    <a:pt x="153" y="101"/>
                  </a:lnTo>
                  <a:lnTo>
                    <a:pt x="152" y="109"/>
                  </a:lnTo>
                  <a:lnTo>
                    <a:pt x="149" y="115"/>
                  </a:lnTo>
                  <a:lnTo>
                    <a:pt x="145" y="122"/>
                  </a:lnTo>
                  <a:lnTo>
                    <a:pt x="139" y="127"/>
                  </a:lnTo>
                  <a:lnTo>
                    <a:pt x="132" y="131"/>
                  </a:lnTo>
                  <a:lnTo>
                    <a:pt x="132" y="131"/>
                  </a:lnTo>
                  <a:lnTo>
                    <a:pt x="121" y="134"/>
                  </a:lnTo>
                  <a:lnTo>
                    <a:pt x="110" y="135"/>
                  </a:lnTo>
                  <a:lnTo>
                    <a:pt x="99" y="136"/>
                  </a:lnTo>
                  <a:lnTo>
                    <a:pt x="89" y="136"/>
                  </a:lnTo>
                  <a:lnTo>
                    <a:pt x="89" y="136"/>
                  </a:lnTo>
                  <a:close/>
                  <a:moveTo>
                    <a:pt x="85" y="38"/>
                  </a:moveTo>
                  <a:lnTo>
                    <a:pt x="85" y="38"/>
                  </a:lnTo>
                  <a:lnTo>
                    <a:pt x="61" y="39"/>
                  </a:lnTo>
                  <a:lnTo>
                    <a:pt x="61" y="39"/>
                  </a:lnTo>
                  <a:lnTo>
                    <a:pt x="41" y="39"/>
                  </a:lnTo>
                  <a:lnTo>
                    <a:pt x="39" y="43"/>
                  </a:lnTo>
                  <a:lnTo>
                    <a:pt x="39" y="43"/>
                  </a:lnTo>
                  <a:lnTo>
                    <a:pt x="38" y="45"/>
                  </a:lnTo>
                  <a:lnTo>
                    <a:pt x="38" y="46"/>
                  </a:lnTo>
                  <a:lnTo>
                    <a:pt x="38" y="46"/>
                  </a:lnTo>
                  <a:lnTo>
                    <a:pt x="37" y="54"/>
                  </a:lnTo>
                  <a:lnTo>
                    <a:pt x="37" y="62"/>
                  </a:lnTo>
                  <a:lnTo>
                    <a:pt x="37" y="62"/>
                  </a:lnTo>
                  <a:lnTo>
                    <a:pt x="37" y="69"/>
                  </a:lnTo>
                  <a:lnTo>
                    <a:pt x="37" y="69"/>
                  </a:lnTo>
                  <a:lnTo>
                    <a:pt x="38" y="83"/>
                  </a:lnTo>
                  <a:lnTo>
                    <a:pt x="38" y="83"/>
                  </a:lnTo>
                  <a:lnTo>
                    <a:pt x="39" y="88"/>
                  </a:lnTo>
                  <a:lnTo>
                    <a:pt x="42" y="93"/>
                  </a:lnTo>
                  <a:lnTo>
                    <a:pt x="42" y="93"/>
                  </a:lnTo>
                  <a:lnTo>
                    <a:pt x="45" y="96"/>
                  </a:lnTo>
                  <a:lnTo>
                    <a:pt x="48" y="98"/>
                  </a:lnTo>
                  <a:lnTo>
                    <a:pt x="59" y="100"/>
                  </a:lnTo>
                  <a:lnTo>
                    <a:pt x="69" y="102"/>
                  </a:lnTo>
                  <a:lnTo>
                    <a:pt x="79" y="102"/>
                  </a:lnTo>
                  <a:lnTo>
                    <a:pt x="79" y="102"/>
                  </a:lnTo>
                  <a:lnTo>
                    <a:pt x="98" y="101"/>
                  </a:lnTo>
                  <a:lnTo>
                    <a:pt x="113" y="98"/>
                  </a:lnTo>
                  <a:lnTo>
                    <a:pt x="118" y="97"/>
                  </a:lnTo>
                  <a:lnTo>
                    <a:pt x="118" y="94"/>
                  </a:lnTo>
                  <a:lnTo>
                    <a:pt x="118" y="94"/>
                  </a:lnTo>
                  <a:lnTo>
                    <a:pt x="120" y="83"/>
                  </a:lnTo>
                  <a:lnTo>
                    <a:pt x="120" y="72"/>
                  </a:lnTo>
                  <a:lnTo>
                    <a:pt x="120" y="59"/>
                  </a:lnTo>
                  <a:lnTo>
                    <a:pt x="118" y="48"/>
                  </a:lnTo>
                  <a:lnTo>
                    <a:pt x="118" y="43"/>
                  </a:lnTo>
                  <a:lnTo>
                    <a:pt x="112" y="43"/>
                  </a:lnTo>
                  <a:lnTo>
                    <a:pt x="112" y="43"/>
                  </a:lnTo>
                  <a:lnTo>
                    <a:pt x="100" y="42"/>
                  </a:lnTo>
                  <a:lnTo>
                    <a:pt x="96" y="41"/>
                  </a:lnTo>
                  <a:lnTo>
                    <a:pt x="96" y="41"/>
                  </a:lnTo>
                  <a:lnTo>
                    <a:pt x="92" y="41"/>
                  </a:lnTo>
                  <a:lnTo>
                    <a:pt x="89" y="39"/>
                  </a:lnTo>
                  <a:lnTo>
                    <a:pt x="88" y="38"/>
                  </a:lnTo>
                  <a:lnTo>
                    <a:pt x="85" y="38"/>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18" name="Freeform 631"/>
            <p:cNvSpPr>
              <a:spLocks noEditPoints="1"/>
            </p:cNvSpPr>
            <p:nvPr/>
          </p:nvSpPr>
          <p:spPr bwMode="auto">
            <a:xfrm>
              <a:off x="6580188" y="4275138"/>
              <a:ext cx="80963" cy="71438"/>
            </a:xfrm>
            <a:custGeom>
              <a:avLst/>
              <a:gdLst/>
              <a:ahLst/>
              <a:cxnLst>
                <a:cxn ang="0">
                  <a:pos x="88" y="136"/>
                </a:cxn>
                <a:cxn ang="0">
                  <a:pos x="77" y="136"/>
                </a:cxn>
                <a:cxn ang="0">
                  <a:pos x="65" y="136"/>
                </a:cxn>
                <a:cxn ang="0">
                  <a:pos x="45" y="135"/>
                </a:cxn>
                <a:cxn ang="0">
                  <a:pos x="29" y="131"/>
                </a:cxn>
                <a:cxn ang="0">
                  <a:pos x="17" y="125"/>
                </a:cxn>
                <a:cxn ang="0">
                  <a:pos x="9" y="116"/>
                </a:cxn>
                <a:cxn ang="0">
                  <a:pos x="6" y="109"/>
                </a:cxn>
                <a:cxn ang="0">
                  <a:pos x="1" y="93"/>
                </a:cxn>
                <a:cxn ang="0">
                  <a:pos x="0" y="67"/>
                </a:cxn>
                <a:cxn ang="0">
                  <a:pos x="1" y="48"/>
                </a:cxn>
                <a:cxn ang="0">
                  <a:pos x="2" y="38"/>
                </a:cxn>
                <a:cxn ang="0">
                  <a:pos x="7" y="25"/>
                </a:cxn>
                <a:cxn ang="0">
                  <a:pos x="15" y="12"/>
                </a:cxn>
                <a:cxn ang="0">
                  <a:pos x="28" y="3"/>
                </a:cxn>
                <a:cxn ang="0">
                  <a:pos x="41" y="1"/>
                </a:cxn>
                <a:cxn ang="0">
                  <a:pos x="56" y="0"/>
                </a:cxn>
                <a:cxn ang="0">
                  <a:pos x="75" y="1"/>
                </a:cxn>
                <a:cxn ang="0">
                  <a:pos x="93" y="1"/>
                </a:cxn>
                <a:cxn ang="0">
                  <a:pos x="102" y="4"/>
                </a:cxn>
                <a:cxn ang="0">
                  <a:pos x="107" y="5"/>
                </a:cxn>
                <a:cxn ang="0">
                  <a:pos x="118" y="5"/>
                </a:cxn>
                <a:cxn ang="0">
                  <a:pos x="135" y="10"/>
                </a:cxn>
                <a:cxn ang="0">
                  <a:pos x="143" y="15"/>
                </a:cxn>
                <a:cxn ang="0">
                  <a:pos x="146" y="18"/>
                </a:cxn>
                <a:cxn ang="0">
                  <a:pos x="152" y="31"/>
                </a:cxn>
                <a:cxn ang="0">
                  <a:pos x="155" y="60"/>
                </a:cxn>
                <a:cxn ang="0">
                  <a:pos x="155" y="76"/>
                </a:cxn>
                <a:cxn ang="0">
                  <a:pos x="154" y="101"/>
                </a:cxn>
                <a:cxn ang="0">
                  <a:pos x="149" y="115"/>
                </a:cxn>
                <a:cxn ang="0">
                  <a:pos x="139" y="127"/>
                </a:cxn>
                <a:cxn ang="0">
                  <a:pos x="132" y="131"/>
                </a:cxn>
                <a:cxn ang="0">
                  <a:pos x="110" y="135"/>
                </a:cxn>
                <a:cxn ang="0">
                  <a:pos x="88" y="136"/>
                </a:cxn>
                <a:cxn ang="0">
                  <a:pos x="85" y="38"/>
                </a:cxn>
                <a:cxn ang="0">
                  <a:pos x="60" y="39"/>
                </a:cxn>
                <a:cxn ang="0">
                  <a:pos x="41" y="39"/>
                </a:cxn>
                <a:cxn ang="0">
                  <a:pos x="40" y="43"/>
                </a:cxn>
                <a:cxn ang="0">
                  <a:pos x="38" y="46"/>
                </a:cxn>
                <a:cxn ang="0">
                  <a:pos x="37" y="54"/>
                </a:cxn>
                <a:cxn ang="0">
                  <a:pos x="37" y="62"/>
                </a:cxn>
                <a:cxn ang="0">
                  <a:pos x="38" y="69"/>
                </a:cxn>
                <a:cxn ang="0">
                  <a:pos x="38" y="83"/>
                </a:cxn>
                <a:cxn ang="0">
                  <a:pos x="42" y="93"/>
                </a:cxn>
                <a:cxn ang="0">
                  <a:pos x="45" y="96"/>
                </a:cxn>
                <a:cxn ang="0">
                  <a:pos x="58" y="100"/>
                </a:cxn>
                <a:cxn ang="0">
                  <a:pos x="79" y="102"/>
                </a:cxn>
                <a:cxn ang="0">
                  <a:pos x="98" y="101"/>
                </a:cxn>
                <a:cxn ang="0">
                  <a:pos x="117" y="97"/>
                </a:cxn>
                <a:cxn ang="0">
                  <a:pos x="117" y="94"/>
                </a:cxn>
                <a:cxn ang="0">
                  <a:pos x="120" y="72"/>
                </a:cxn>
                <a:cxn ang="0">
                  <a:pos x="118" y="48"/>
                </a:cxn>
                <a:cxn ang="0">
                  <a:pos x="112" y="43"/>
                </a:cxn>
                <a:cxn ang="0">
                  <a:pos x="100" y="42"/>
                </a:cxn>
                <a:cxn ang="0">
                  <a:pos x="97" y="41"/>
                </a:cxn>
                <a:cxn ang="0">
                  <a:pos x="88" y="39"/>
                </a:cxn>
                <a:cxn ang="0">
                  <a:pos x="85" y="38"/>
                </a:cxn>
              </a:cxnLst>
              <a:rect l="0" t="0" r="r" b="b"/>
              <a:pathLst>
                <a:path w="155" h="136">
                  <a:moveTo>
                    <a:pt x="88" y="136"/>
                  </a:moveTo>
                  <a:lnTo>
                    <a:pt x="88" y="136"/>
                  </a:lnTo>
                  <a:lnTo>
                    <a:pt x="77" y="136"/>
                  </a:lnTo>
                  <a:lnTo>
                    <a:pt x="77" y="136"/>
                  </a:lnTo>
                  <a:lnTo>
                    <a:pt x="65" y="136"/>
                  </a:lnTo>
                  <a:lnTo>
                    <a:pt x="65" y="136"/>
                  </a:lnTo>
                  <a:lnTo>
                    <a:pt x="54" y="136"/>
                  </a:lnTo>
                  <a:lnTo>
                    <a:pt x="45" y="135"/>
                  </a:lnTo>
                  <a:lnTo>
                    <a:pt x="37" y="133"/>
                  </a:lnTo>
                  <a:lnTo>
                    <a:pt x="29" y="131"/>
                  </a:lnTo>
                  <a:lnTo>
                    <a:pt x="23" y="128"/>
                  </a:lnTo>
                  <a:lnTo>
                    <a:pt x="17" y="125"/>
                  </a:lnTo>
                  <a:lnTo>
                    <a:pt x="13" y="121"/>
                  </a:lnTo>
                  <a:lnTo>
                    <a:pt x="9" y="116"/>
                  </a:lnTo>
                  <a:lnTo>
                    <a:pt x="9" y="116"/>
                  </a:lnTo>
                  <a:lnTo>
                    <a:pt x="6" y="109"/>
                  </a:lnTo>
                  <a:lnTo>
                    <a:pt x="2" y="101"/>
                  </a:lnTo>
                  <a:lnTo>
                    <a:pt x="1" y="93"/>
                  </a:lnTo>
                  <a:lnTo>
                    <a:pt x="0" y="84"/>
                  </a:lnTo>
                  <a:lnTo>
                    <a:pt x="0" y="67"/>
                  </a:lnTo>
                  <a:lnTo>
                    <a:pt x="1" y="50"/>
                  </a:lnTo>
                  <a:lnTo>
                    <a:pt x="1" y="48"/>
                  </a:lnTo>
                  <a:lnTo>
                    <a:pt x="1" y="48"/>
                  </a:lnTo>
                  <a:lnTo>
                    <a:pt x="2" y="38"/>
                  </a:lnTo>
                  <a:lnTo>
                    <a:pt x="4" y="31"/>
                  </a:lnTo>
                  <a:lnTo>
                    <a:pt x="7" y="25"/>
                  </a:lnTo>
                  <a:lnTo>
                    <a:pt x="10" y="18"/>
                  </a:lnTo>
                  <a:lnTo>
                    <a:pt x="15" y="12"/>
                  </a:lnTo>
                  <a:lnTo>
                    <a:pt x="21" y="6"/>
                  </a:lnTo>
                  <a:lnTo>
                    <a:pt x="28" y="3"/>
                  </a:lnTo>
                  <a:lnTo>
                    <a:pt x="28" y="3"/>
                  </a:lnTo>
                  <a:lnTo>
                    <a:pt x="41" y="1"/>
                  </a:lnTo>
                  <a:lnTo>
                    <a:pt x="56" y="0"/>
                  </a:lnTo>
                  <a:lnTo>
                    <a:pt x="56" y="0"/>
                  </a:lnTo>
                  <a:lnTo>
                    <a:pt x="75" y="1"/>
                  </a:lnTo>
                  <a:lnTo>
                    <a:pt x="75" y="1"/>
                  </a:lnTo>
                  <a:lnTo>
                    <a:pt x="93" y="1"/>
                  </a:lnTo>
                  <a:lnTo>
                    <a:pt x="93" y="1"/>
                  </a:lnTo>
                  <a:lnTo>
                    <a:pt x="98" y="2"/>
                  </a:lnTo>
                  <a:lnTo>
                    <a:pt x="102" y="4"/>
                  </a:lnTo>
                  <a:lnTo>
                    <a:pt x="104" y="5"/>
                  </a:lnTo>
                  <a:lnTo>
                    <a:pt x="107" y="5"/>
                  </a:lnTo>
                  <a:lnTo>
                    <a:pt x="107" y="5"/>
                  </a:lnTo>
                  <a:lnTo>
                    <a:pt x="118" y="5"/>
                  </a:lnTo>
                  <a:lnTo>
                    <a:pt x="130" y="8"/>
                  </a:lnTo>
                  <a:lnTo>
                    <a:pt x="135" y="10"/>
                  </a:lnTo>
                  <a:lnTo>
                    <a:pt x="139" y="12"/>
                  </a:lnTo>
                  <a:lnTo>
                    <a:pt x="143" y="15"/>
                  </a:lnTo>
                  <a:lnTo>
                    <a:pt x="146" y="18"/>
                  </a:lnTo>
                  <a:lnTo>
                    <a:pt x="146" y="18"/>
                  </a:lnTo>
                  <a:lnTo>
                    <a:pt x="149" y="24"/>
                  </a:lnTo>
                  <a:lnTo>
                    <a:pt x="152" y="31"/>
                  </a:lnTo>
                  <a:lnTo>
                    <a:pt x="154" y="46"/>
                  </a:lnTo>
                  <a:lnTo>
                    <a:pt x="155" y="60"/>
                  </a:lnTo>
                  <a:lnTo>
                    <a:pt x="155" y="76"/>
                  </a:lnTo>
                  <a:lnTo>
                    <a:pt x="155" y="76"/>
                  </a:lnTo>
                  <a:lnTo>
                    <a:pt x="155" y="93"/>
                  </a:lnTo>
                  <a:lnTo>
                    <a:pt x="154" y="101"/>
                  </a:lnTo>
                  <a:lnTo>
                    <a:pt x="152" y="109"/>
                  </a:lnTo>
                  <a:lnTo>
                    <a:pt x="149" y="115"/>
                  </a:lnTo>
                  <a:lnTo>
                    <a:pt x="144" y="122"/>
                  </a:lnTo>
                  <a:lnTo>
                    <a:pt x="139" y="127"/>
                  </a:lnTo>
                  <a:lnTo>
                    <a:pt x="132" y="131"/>
                  </a:lnTo>
                  <a:lnTo>
                    <a:pt x="132" y="131"/>
                  </a:lnTo>
                  <a:lnTo>
                    <a:pt x="122" y="134"/>
                  </a:lnTo>
                  <a:lnTo>
                    <a:pt x="110" y="135"/>
                  </a:lnTo>
                  <a:lnTo>
                    <a:pt x="99" y="136"/>
                  </a:lnTo>
                  <a:lnTo>
                    <a:pt x="88" y="136"/>
                  </a:lnTo>
                  <a:lnTo>
                    <a:pt x="88" y="136"/>
                  </a:lnTo>
                  <a:close/>
                  <a:moveTo>
                    <a:pt x="85" y="38"/>
                  </a:moveTo>
                  <a:lnTo>
                    <a:pt x="85" y="38"/>
                  </a:lnTo>
                  <a:lnTo>
                    <a:pt x="60" y="39"/>
                  </a:lnTo>
                  <a:lnTo>
                    <a:pt x="60" y="39"/>
                  </a:lnTo>
                  <a:lnTo>
                    <a:pt x="41" y="39"/>
                  </a:lnTo>
                  <a:lnTo>
                    <a:pt x="40" y="43"/>
                  </a:lnTo>
                  <a:lnTo>
                    <a:pt x="40" y="43"/>
                  </a:lnTo>
                  <a:lnTo>
                    <a:pt x="38" y="45"/>
                  </a:lnTo>
                  <a:lnTo>
                    <a:pt x="38" y="46"/>
                  </a:lnTo>
                  <a:lnTo>
                    <a:pt x="38" y="46"/>
                  </a:lnTo>
                  <a:lnTo>
                    <a:pt x="37" y="54"/>
                  </a:lnTo>
                  <a:lnTo>
                    <a:pt x="37" y="62"/>
                  </a:lnTo>
                  <a:lnTo>
                    <a:pt x="37" y="62"/>
                  </a:lnTo>
                  <a:lnTo>
                    <a:pt x="38" y="69"/>
                  </a:lnTo>
                  <a:lnTo>
                    <a:pt x="38" y="69"/>
                  </a:lnTo>
                  <a:lnTo>
                    <a:pt x="38" y="83"/>
                  </a:lnTo>
                  <a:lnTo>
                    <a:pt x="38" y="83"/>
                  </a:lnTo>
                  <a:lnTo>
                    <a:pt x="39" y="88"/>
                  </a:lnTo>
                  <a:lnTo>
                    <a:pt x="42" y="93"/>
                  </a:lnTo>
                  <a:lnTo>
                    <a:pt x="42" y="93"/>
                  </a:lnTo>
                  <a:lnTo>
                    <a:pt x="45" y="96"/>
                  </a:lnTo>
                  <a:lnTo>
                    <a:pt x="49" y="98"/>
                  </a:lnTo>
                  <a:lnTo>
                    <a:pt x="58" y="100"/>
                  </a:lnTo>
                  <a:lnTo>
                    <a:pt x="69" y="102"/>
                  </a:lnTo>
                  <a:lnTo>
                    <a:pt x="79" y="102"/>
                  </a:lnTo>
                  <a:lnTo>
                    <a:pt x="79" y="102"/>
                  </a:lnTo>
                  <a:lnTo>
                    <a:pt x="98" y="101"/>
                  </a:lnTo>
                  <a:lnTo>
                    <a:pt x="113" y="98"/>
                  </a:lnTo>
                  <a:lnTo>
                    <a:pt x="117" y="97"/>
                  </a:lnTo>
                  <a:lnTo>
                    <a:pt x="117" y="94"/>
                  </a:lnTo>
                  <a:lnTo>
                    <a:pt x="117" y="94"/>
                  </a:lnTo>
                  <a:lnTo>
                    <a:pt x="120" y="83"/>
                  </a:lnTo>
                  <a:lnTo>
                    <a:pt x="120" y="72"/>
                  </a:lnTo>
                  <a:lnTo>
                    <a:pt x="120" y="59"/>
                  </a:lnTo>
                  <a:lnTo>
                    <a:pt x="118" y="48"/>
                  </a:lnTo>
                  <a:lnTo>
                    <a:pt x="117" y="43"/>
                  </a:lnTo>
                  <a:lnTo>
                    <a:pt x="112" y="43"/>
                  </a:lnTo>
                  <a:lnTo>
                    <a:pt x="112" y="43"/>
                  </a:lnTo>
                  <a:lnTo>
                    <a:pt x="100" y="42"/>
                  </a:lnTo>
                  <a:lnTo>
                    <a:pt x="97" y="41"/>
                  </a:lnTo>
                  <a:lnTo>
                    <a:pt x="97" y="41"/>
                  </a:lnTo>
                  <a:lnTo>
                    <a:pt x="93" y="41"/>
                  </a:lnTo>
                  <a:lnTo>
                    <a:pt x="88" y="39"/>
                  </a:lnTo>
                  <a:lnTo>
                    <a:pt x="87" y="38"/>
                  </a:lnTo>
                  <a:lnTo>
                    <a:pt x="85" y="38"/>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19" name="Freeform 632"/>
            <p:cNvSpPr>
              <a:spLocks noEditPoints="1"/>
            </p:cNvSpPr>
            <p:nvPr/>
          </p:nvSpPr>
          <p:spPr bwMode="auto">
            <a:xfrm>
              <a:off x="6375400" y="4367213"/>
              <a:ext cx="77788" cy="73025"/>
            </a:xfrm>
            <a:custGeom>
              <a:avLst/>
              <a:gdLst/>
              <a:ahLst/>
              <a:cxnLst>
                <a:cxn ang="0">
                  <a:pos x="71" y="138"/>
                </a:cxn>
                <a:cxn ang="0">
                  <a:pos x="48" y="136"/>
                </a:cxn>
                <a:cxn ang="0">
                  <a:pos x="28" y="132"/>
                </a:cxn>
                <a:cxn ang="0">
                  <a:pos x="20" y="128"/>
                </a:cxn>
                <a:cxn ang="0">
                  <a:pos x="10" y="117"/>
                </a:cxn>
                <a:cxn ang="0">
                  <a:pos x="4" y="104"/>
                </a:cxn>
                <a:cxn ang="0">
                  <a:pos x="1" y="79"/>
                </a:cxn>
                <a:cxn ang="0">
                  <a:pos x="1" y="75"/>
                </a:cxn>
                <a:cxn ang="0">
                  <a:pos x="0" y="48"/>
                </a:cxn>
                <a:cxn ang="0">
                  <a:pos x="4" y="22"/>
                </a:cxn>
                <a:cxn ang="0">
                  <a:pos x="6" y="17"/>
                </a:cxn>
                <a:cxn ang="0">
                  <a:pos x="12" y="9"/>
                </a:cxn>
                <a:cxn ang="0">
                  <a:pos x="22" y="3"/>
                </a:cxn>
                <a:cxn ang="0">
                  <a:pos x="35" y="0"/>
                </a:cxn>
                <a:cxn ang="0">
                  <a:pos x="43" y="0"/>
                </a:cxn>
                <a:cxn ang="0">
                  <a:pos x="74" y="2"/>
                </a:cxn>
                <a:cxn ang="0">
                  <a:pos x="88" y="5"/>
                </a:cxn>
                <a:cxn ang="0">
                  <a:pos x="99" y="5"/>
                </a:cxn>
                <a:cxn ang="0">
                  <a:pos x="109" y="7"/>
                </a:cxn>
                <a:cxn ang="0">
                  <a:pos x="111" y="8"/>
                </a:cxn>
                <a:cxn ang="0">
                  <a:pos x="116" y="9"/>
                </a:cxn>
                <a:cxn ang="0">
                  <a:pos x="123" y="11"/>
                </a:cxn>
                <a:cxn ang="0">
                  <a:pos x="134" y="17"/>
                </a:cxn>
                <a:cxn ang="0">
                  <a:pos x="142" y="26"/>
                </a:cxn>
                <a:cxn ang="0">
                  <a:pos x="146" y="37"/>
                </a:cxn>
                <a:cxn ang="0">
                  <a:pos x="146" y="44"/>
                </a:cxn>
                <a:cxn ang="0">
                  <a:pos x="147" y="62"/>
                </a:cxn>
                <a:cxn ang="0">
                  <a:pos x="147" y="88"/>
                </a:cxn>
                <a:cxn ang="0">
                  <a:pos x="143" y="114"/>
                </a:cxn>
                <a:cxn ang="0">
                  <a:pos x="140" y="122"/>
                </a:cxn>
                <a:cxn ang="0">
                  <a:pos x="129" y="131"/>
                </a:cxn>
                <a:cxn ang="0">
                  <a:pos x="115" y="136"/>
                </a:cxn>
                <a:cxn ang="0">
                  <a:pos x="90" y="137"/>
                </a:cxn>
                <a:cxn ang="0">
                  <a:pos x="71" y="138"/>
                </a:cxn>
                <a:cxn ang="0">
                  <a:pos x="37" y="64"/>
                </a:cxn>
                <a:cxn ang="0">
                  <a:pos x="37" y="79"/>
                </a:cxn>
                <a:cxn ang="0">
                  <a:pos x="39" y="94"/>
                </a:cxn>
                <a:cxn ang="0">
                  <a:pos x="40" y="97"/>
                </a:cxn>
                <a:cxn ang="0">
                  <a:pos x="47" y="101"/>
                </a:cxn>
                <a:cxn ang="0">
                  <a:pos x="60" y="103"/>
                </a:cxn>
                <a:cxn ang="0">
                  <a:pos x="80" y="102"/>
                </a:cxn>
                <a:cxn ang="0">
                  <a:pos x="95" y="101"/>
                </a:cxn>
                <a:cxn ang="0">
                  <a:pos x="100" y="101"/>
                </a:cxn>
                <a:cxn ang="0">
                  <a:pos x="99" y="100"/>
                </a:cxn>
                <a:cxn ang="0">
                  <a:pos x="110" y="98"/>
                </a:cxn>
                <a:cxn ang="0">
                  <a:pos x="105" y="44"/>
                </a:cxn>
                <a:cxn ang="0">
                  <a:pos x="101" y="42"/>
                </a:cxn>
                <a:cxn ang="0">
                  <a:pos x="99" y="41"/>
                </a:cxn>
                <a:cxn ang="0">
                  <a:pos x="69" y="40"/>
                </a:cxn>
                <a:cxn ang="0">
                  <a:pos x="37" y="38"/>
                </a:cxn>
              </a:cxnLst>
              <a:rect l="0" t="0" r="r" b="b"/>
              <a:pathLst>
                <a:path w="147" h="138">
                  <a:moveTo>
                    <a:pt x="71" y="138"/>
                  </a:moveTo>
                  <a:lnTo>
                    <a:pt x="71" y="138"/>
                  </a:lnTo>
                  <a:lnTo>
                    <a:pt x="59" y="137"/>
                  </a:lnTo>
                  <a:lnTo>
                    <a:pt x="48" y="136"/>
                  </a:lnTo>
                  <a:lnTo>
                    <a:pt x="37" y="135"/>
                  </a:lnTo>
                  <a:lnTo>
                    <a:pt x="28" y="132"/>
                  </a:lnTo>
                  <a:lnTo>
                    <a:pt x="28" y="132"/>
                  </a:lnTo>
                  <a:lnTo>
                    <a:pt x="20" y="128"/>
                  </a:lnTo>
                  <a:lnTo>
                    <a:pt x="14" y="124"/>
                  </a:lnTo>
                  <a:lnTo>
                    <a:pt x="10" y="117"/>
                  </a:lnTo>
                  <a:lnTo>
                    <a:pt x="7" y="111"/>
                  </a:lnTo>
                  <a:lnTo>
                    <a:pt x="4" y="104"/>
                  </a:lnTo>
                  <a:lnTo>
                    <a:pt x="3" y="96"/>
                  </a:lnTo>
                  <a:lnTo>
                    <a:pt x="1" y="79"/>
                  </a:lnTo>
                  <a:lnTo>
                    <a:pt x="1" y="75"/>
                  </a:lnTo>
                  <a:lnTo>
                    <a:pt x="1" y="75"/>
                  </a:lnTo>
                  <a:lnTo>
                    <a:pt x="0" y="62"/>
                  </a:lnTo>
                  <a:lnTo>
                    <a:pt x="0" y="48"/>
                  </a:lnTo>
                  <a:lnTo>
                    <a:pt x="1" y="35"/>
                  </a:lnTo>
                  <a:lnTo>
                    <a:pt x="4" y="22"/>
                  </a:lnTo>
                  <a:lnTo>
                    <a:pt x="4" y="22"/>
                  </a:lnTo>
                  <a:lnTo>
                    <a:pt x="6" y="17"/>
                  </a:lnTo>
                  <a:lnTo>
                    <a:pt x="8" y="12"/>
                  </a:lnTo>
                  <a:lnTo>
                    <a:pt x="12" y="9"/>
                  </a:lnTo>
                  <a:lnTo>
                    <a:pt x="16" y="6"/>
                  </a:lnTo>
                  <a:lnTo>
                    <a:pt x="22" y="3"/>
                  </a:lnTo>
                  <a:lnTo>
                    <a:pt x="28" y="1"/>
                  </a:lnTo>
                  <a:lnTo>
                    <a:pt x="35" y="0"/>
                  </a:lnTo>
                  <a:lnTo>
                    <a:pt x="43" y="0"/>
                  </a:lnTo>
                  <a:lnTo>
                    <a:pt x="43" y="0"/>
                  </a:lnTo>
                  <a:lnTo>
                    <a:pt x="59" y="1"/>
                  </a:lnTo>
                  <a:lnTo>
                    <a:pt x="74" y="2"/>
                  </a:lnTo>
                  <a:lnTo>
                    <a:pt x="74" y="2"/>
                  </a:lnTo>
                  <a:lnTo>
                    <a:pt x="88" y="5"/>
                  </a:lnTo>
                  <a:lnTo>
                    <a:pt x="99" y="5"/>
                  </a:lnTo>
                  <a:lnTo>
                    <a:pt x="99" y="5"/>
                  </a:lnTo>
                  <a:lnTo>
                    <a:pt x="104" y="6"/>
                  </a:lnTo>
                  <a:lnTo>
                    <a:pt x="109" y="7"/>
                  </a:lnTo>
                  <a:lnTo>
                    <a:pt x="110" y="8"/>
                  </a:lnTo>
                  <a:lnTo>
                    <a:pt x="111" y="8"/>
                  </a:lnTo>
                  <a:lnTo>
                    <a:pt x="111" y="8"/>
                  </a:lnTo>
                  <a:lnTo>
                    <a:pt x="116" y="9"/>
                  </a:lnTo>
                  <a:lnTo>
                    <a:pt x="116" y="9"/>
                  </a:lnTo>
                  <a:lnTo>
                    <a:pt x="123" y="11"/>
                  </a:lnTo>
                  <a:lnTo>
                    <a:pt x="129" y="14"/>
                  </a:lnTo>
                  <a:lnTo>
                    <a:pt x="134" y="17"/>
                  </a:lnTo>
                  <a:lnTo>
                    <a:pt x="139" y="21"/>
                  </a:lnTo>
                  <a:lnTo>
                    <a:pt x="142" y="26"/>
                  </a:lnTo>
                  <a:lnTo>
                    <a:pt x="145" y="30"/>
                  </a:lnTo>
                  <a:lnTo>
                    <a:pt x="146" y="37"/>
                  </a:lnTo>
                  <a:lnTo>
                    <a:pt x="146" y="44"/>
                  </a:lnTo>
                  <a:lnTo>
                    <a:pt x="146" y="44"/>
                  </a:lnTo>
                  <a:lnTo>
                    <a:pt x="147" y="62"/>
                  </a:lnTo>
                  <a:lnTo>
                    <a:pt x="147" y="62"/>
                  </a:lnTo>
                  <a:lnTo>
                    <a:pt x="147" y="75"/>
                  </a:lnTo>
                  <a:lnTo>
                    <a:pt x="147" y="88"/>
                  </a:lnTo>
                  <a:lnTo>
                    <a:pt x="146" y="102"/>
                  </a:lnTo>
                  <a:lnTo>
                    <a:pt x="143" y="114"/>
                  </a:lnTo>
                  <a:lnTo>
                    <a:pt x="143" y="114"/>
                  </a:lnTo>
                  <a:lnTo>
                    <a:pt x="140" y="122"/>
                  </a:lnTo>
                  <a:lnTo>
                    <a:pt x="134" y="127"/>
                  </a:lnTo>
                  <a:lnTo>
                    <a:pt x="129" y="131"/>
                  </a:lnTo>
                  <a:lnTo>
                    <a:pt x="123" y="134"/>
                  </a:lnTo>
                  <a:lnTo>
                    <a:pt x="115" y="136"/>
                  </a:lnTo>
                  <a:lnTo>
                    <a:pt x="108" y="137"/>
                  </a:lnTo>
                  <a:lnTo>
                    <a:pt x="90" y="137"/>
                  </a:lnTo>
                  <a:lnTo>
                    <a:pt x="90" y="137"/>
                  </a:lnTo>
                  <a:lnTo>
                    <a:pt x="71" y="138"/>
                  </a:lnTo>
                  <a:lnTo>
                    <a:pt x="71" y="138"/>
                  </a:lnTo>
                  <a:close/>
                  <a:moveTo>
                    <a:pt x="37" y="64"/>
                  </a:moveTo>
                  <a:lnTo>
                    <a:pt x="37" y="64"/>
                  </a:lnTo>
                  <a:lnTo>
                    <a:pt x="37" y="79"/>
                  </a:lnTo>
                  <a:lnTo>
                    <a:pt x="38" y="86"/>
                  </a:lnTo>
                  <a:lnTo>
                    <a:pt x="39" y="94"/>
                  </a:lnTo>
                  <a:lnTo>
                    <a:pt x="39" y="94"/>
                  </a:lnTo>
                  <a:lnTo>
                    <a:pt x="40" y="97"/>
                  </a:lnTo>
                  <a:lnTo>
                    <a:pt x="42" y="99"/>
                  </a:lnTo>
                  <a:lnTo>
                    <a:pt x="47" y="101"/>
                  </a:lnTo>
                  <a:lnTo>
                    <a:pt x="54" y="102"/>
                  </a:lnTo>
                  <a:lnTo>
                    <a:pt x="60" y="103"/>
                  </a:lnTo>
                  <a:lnTo>
                    <a:pt x="60" y="103"/>
                  </a:lnTo>
                  <a:lnTo>
                    <a:pt x="80" y="102"/>
                  </a:lnTo>
                  <a:lnTo>
                    <a:pt x="80" y="102"/>
                  </a:lnTo>
                  <a:lnTo>
                    <a:pt x="95" y="101"/>
                  </a:lnTo>
                  <a:lnTo>
                    <a:pt x="95" y="101"/>
                  </a:lnTo>
                  <a:lnTo>
                    <a:pt x="100" y="101"/>
                  </a:lnTo>
                  <a:lnTo>
                    <a:pt x="100" y="101"/>
                  </a:lnTo>
                  <a:lnTo>
                    <a:pt x="99" y="100"/>
                  </a:lnTo>
                  <a:lnTo>
                    <a:pt x="98" y="98"/>
                  </a:lnTo>
                  <a:lnTo>
                    <a:pt x="110" y="98"/>
                  </a:lnTo>
                  <a:lnTo>
                    <a:pt x="110" y="45"/>
                  </a:lnTo>
                  <a:lnTo>
                    <a:pt x="105" y="44"/>
                  </a:lnTo>
                  <a:lnTo>
                    <a:pt x="105" y="44"/>
                  </a:lnTo>
                  <a:lnTo>
                    <a:pt x="101" y="42"/>
                  </a:lnTo>
                  <a:lnTo>
                    <a:pt x="100" y="41"/>
                  </a:lnTo>
                  <a:lnTo>
                    <a:pt x="99" y="41"/>
                  </a:lnTo>
                  <a:lnTo>
                    <a:pt x="99" y="41"/>
                  </a:lnTo>
                  <a:lnTo>
                    <a:pt x="69" y="40"/>
                  </a:lnTo>
                  <a:lnTo>
                    <a:pt x="43" y="38"/>
                  </a:lnTo>
                  <a:lnTo>
                    <a:pt x="37" y="38"/>
                  </a:lnTo>
                  <a:lnTo>
                    <a:pt x="37" y="6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20" name="Freeform 633"/>
            <p:cNvSpPr>
              <a:spLocks noEditPoints="1"/>
            </p:cNvSpPr>
            <p:nvPr/>
          </p:nvSpPr>
          <p:spPr bwMode="auto">
            <a:xfrm>
              <a:off x="6477000" y="4370388"/>
              <a:ext cx="80963" cy="71438"/>
            </a:xfrm>
            <a:custGeom>
              <a:avLst/>
              <a:gdLst/>
              <a:ahLst/>
              <a:cxnLst>
                <a:cxn ang="0">
                  <a:pos x="89" y="135"/>
                </a:cxn>
                <a:cxn ang="0">
                  <a:pos x="76" y="135"/>
                </a:cxn>
                <a:cxn ang="0">
                  <a:pos x="65" y="134"/>
                </a:cxn>
                <a:cxn ang="0">
                  <a:pos x="45" y="133"/>
                </a:cxn>
                <a:cxn ang="0">
                  <a:pos x="29" y="130"/>
                </a:cxn>
                <a:cxn ang="0">
                  <a:pos x="17" y="123"/>
                </a:cxn>
                <a:cxn ang="0">
                  <a:pos x="9" y="115"/>
                </a:cxn>
                <a:cxn ang="0">
                  <a:pos x="5" y="107"/>
                </a:cxn>
                <a:cxn ang="0">
                  <a:pos x="0" y="92"/>
                </a:cxn>
                <a:cxn ang="0">
                  <a:pos x="0" y="65"/>
                </a:cxn>
                <a:cxn ang="0">
                  <a:pos x="2" y="46"/>
                </a:cxn>
                <a:cxn ang="0">
                  <a:pos x="3" y="37"/>
                </a:cxn>
                <a:cxn ang="0">
                  <a:pos x="7" y="23"/>
                </a:cxn>
                <a:cxn ang="0">
                  <a:pos x="15" y="11"/>
                </a:cxn>
                <a:cxn ang="0">
                  <a:pos x="28" y="3"/>
                </a:cxn>
                <a:cxn ang="0">
                  <a:pos x="41" y="1"/>
                </a:cxn>
                <a:cxn ang="0">
                  <a:pos x="56" y="0"/>
                </a:cxn>
                <a:cxn ang="0">
                  <a:pos x="75" y="0"/>
                </a:cxn>
                <a:cxn ang="0">
                  <a:pos x="93" y="1"/>
                </a:cxn>
                <a:cxn ang="0">
                  <a:pos x="102" y="3"/>
                </a:cxn>
                <a:cxn ang="0">
                  <a:pos x="107" y="4"/>
                </a:cxn>
                <a:cxn ang="0">
                  <a:pos x="119" y="5"/>
                </a:cxn>
                <a:cxn ang="0">
                  <a:pos x="135" y="8"/>
                </a:cxn>
                <a:cxn ang="0">
                  <a:pos x="144" y="13"/>
                </a:cxn>
                <a:cxn ang="0">
                  <a:pos x="146" y="17"/>
                </a:cxn>
                <a:cxn ang="0">
                  <a:pos x="151" y="30"/>
                </a:cxn>
                <a:cxn ang="0">
                  <a:pos x="155" y="59"/>
                </a:cxn>
                <a:cxn ang="0">
                  <a:pos x="155" y="74"/>
                </a:cxn>
                <a:cxn ang="0">
                  <a:pos x="153" y="100"/>
                </a:cxn>
                <a:cxn ang="0">
                  <a:pos x="149" y="115"/>
                </a:cxn>
                <a:cxn ang="0">
                  <a:pos x="139" y="125"/>
                </a:cxn>
                <a:cxn ang="0">
                  <a:pos x="132" y="129"/>
                </a:cxn>
                <a:cxn ang="0">
                  <a:pos x="110" y="134"/>
                </a:cxn>
                <a:cxn ang="0">
                  <a:pos x="89" y="135"/>
                </a:cxn>
                <a:cxn ang="0">
                  <a:pos x="85" y="37"/>
                </a:cxn>
                <a:cxn ang="0">
                  <a:pos x="61" y="37"/>
                </a:cxn>
                <a:cxn ang="0">
                  <a:pos x="41" y="38"/>
                </a:cxn>
                <a:cxn ang="0">
                  <a:pos x="39" y="41"/>
                </a:cxn>
                <a:cxn ang="0">
                  <a:pos x="38" y="44"/>
                </a:cxn>
                <a:cxn ang="0">
                  <a:pos x="37" y="52"/>
                </a:cxn>
                <a:cxn ang="0">
                  <a:pos x="37" y="61"/>
                </a:cxn>
                <a:cxn ang="0">
                  <a:pos x="37" y="68"/>
                </a:cxn>
                <a:cxn ang="0">
                  <a:pos x="38" y="81"/>
                </a:cxn>
                <a:cxn ang="0">
                  <a:pos x="42" y="91"/>
                </a:cxn>
                <a:cxn ang="0">
                  <a:pos x="45" y="94"/>
                </a:cxn>
                <a:cxn ang="0">
                  <a:pos x="59" y="99"/>
                </a:cxn>
                <a:cxn ang="0">
                  <a:pos x="79" y="100"/>
                </a:cxn>
                <a:cxn ang="0">
                  <a:pos x="98" y="99"/>
                </a:cxn>
                <a:cxn ang="0">
                  <a:pos x="118" y="96"/>
                </a:cxn>
                <a:cxn ang="0">
                  <a:pos x="118" y="92"/>
                </a:cxn>
                <a:cxn ang="0">
                  <a:pos x="120" y="70"/>
                </a:cxn>
                <a:cxn ang="0">
                  <a:pos x="118" y="46"/>
                </a:cxn>
                <a:cxn ang="0">
                  <a:pos x="112" y="41"/>
                </a:cxn>
                <a:cxn ang="0">
                  <a:pos x="100" y="40"/>
                </a:cxn>
                <a:cxn ang="0">
                  <a:pos x="96" y="40"/>
                </a:cxn>
                <a:cxn ang="0">
                  <a:pos x="89" y="37"/>
                </a:cxn>
                <a:cxn ang="0">
                  <a:pos x="85" y="37"/>
                </a:cxn>
              </a:cxnLst>
              <a:rect l="0" t="0" r="r" b="b"/>
              <a:pathLst>
                <a:path w="155" h="135">
                  <a:moveTo>
                    <a:pt x="89" y="135"/>
                  </a:moveTo>
                  <a:lnTo>
                    <a:pt x="89" y="135"/>
                  </a:lnTo>
                  <a:lnTo>
                    <a:pt x="76" y="135"/>
                  </a:lnTo>
                  <a:lnTo>
                    <a:pt x="76" y="135"/>
                  </a:lnTo>
                  <a:lnTo>
                    <a:pt x="65" y="134"/>
                  </a:lnTo>
                  <a:lnTo>
                    <a:pt x="65" y="134"/>
                  </a:lnTo>
                  <a:lnTo>
                    <a:pt x="54" y="134"/>
                  </a:lnTo>
                  <a:lnTo>
                    <a:pt x="45" y="133"/>
                  </a:lnTo>
                  <a:lnTo>
                    <a:pt x="37" y="132"/>
                  </a:lnTo>
                  <a:lnTo>
                    <a:pt x="29" y="130"/>
                  </a:lnTo>
                  <a:lnTo>
                    <a:pt x="22" y="127"/>
                  </a:lnTo>
                  <a:lnTo>
                    <a:pt x="17" y="123"/>
                  </a:lnTo>
                  <a:lnTo>
                    <a:pt x="12" y="119"/>
                  </a:lnTo>
                  <a:lnTo>
                    <a:pt x="9" y="115"/>
                  </a:lnTo>
                  <a:lnTo>
                    <a:pt x="9" y="115"/>
                  </a:lnTo>
                  <a:lnTo>
                    <a:pt x="5" y="107"/>
                  </a:lnTo>
                  <a:lnTo>
                    <a:pt x="3" y="100"/>
                  </a:lnTo>
                  <a:lnTo>
                    <a:pt x="0" y="92"/>
                  </a:lnTo>
                  <a:lnTo>
                    <a:pt x="0" y="82"/>
                  </a:lnTo>
                  <a:lnTo>
                    <a:pt x="0" y="65"/>
                  </a:lnTo>
                  <a:lnTo>
                    <a:pt x="2" y="48"/>
                  </a:lnTo>
                  <a:lnTo>
                    <a:pt x="2" y="46"/>
                  </a:lnTo>
                  <a:lnTo>
                    <a:pt x="2" y="46"/>
                  </a:lnTo>
                  <a:lnTo>
                    <a:pt x="3" y="37"/>
                  </a:lnTo>
                  <a:lnTo>
                    <a:pt x="4" y="31"/>
                  </a:lnTo>
                  <a:lnTo>
                    <a:pt x="7" y="23"/>
                  </a:lnTo>
                  <a:lnTo>
                    <a:pt x="10" y="17"/>
                  </a:lnTo>
                  <a:lnTo>
                    <a:pt x="15" y="11"/>
                  </a:lnTo>
                  <a:lnTo>
                    <a:pt x="20" y="6"/>
                  </a:lnTo>
                  <a:lnTo>
                    <a:pt x="28" y="3"/>
                  </a:lnTo>
                  <a:lnTo>
                    <a:pt x="28" y="3"/>
                  </a:lnTo>
                  <a:lnTo>
                    <a:pt x="41" y="1"/>
                  </a:lnTo>
                  <a:lnTo>
                    <a:pt x="56" y="0"/>
                  </a:lnTo>
                  <a:lnTo>
                    <a:pt x="56" y="0"/>
                  </a:lnTo>
                  <a:lnTo>
                    <a:pt x="75" y="0"/>
                  </a:lnTo>
                  <a:lnTo>
                    <a:pt x="75" y="0"/>
                  </a:lnTo>
                  <a:lnTo>
                    <a:pt x="93" y="1"/>
                  </a:lnTo>
                  <a:lnTo>
                    <a:pt x="93" y="1"/>
                  </a:lnTo>
                  <a:lnTo>
                    <a:pt x="98" y="1"/>
                  </a:lnTo>
                  <a:lnTo>
                    <a:pt x="102" y="3"/>
                  </a:lnTo>
                  <a:lnTo>
                    <a:pt x="103" y="4"/>
                  </a:lnTo>
                  <a:lnTo>
                    <a:pt x="107" y="4"/>
                  </a:lnTo>
                  <a:lnTo>
                    <a:pt x="107" y="4"/>
                  </a:lnTo>
                  <a:lnTo>
                    <a:pt x="119" y="5"/>
                  </a:lnTo>
                  <a:lnTo>
                    <a:pt x="130" y="6"/>
                  </a:lnTo>
                  <a:lnTo>
                    <a:pt x="135" y="8"/>
                  </a:lnTo>
                  <a:lnTo>
                    <a:pt x="139" y="10"/>
                  </a:lnTo>
                  <a:lnTo>
                    <a:pt x="144" y="13"/>
                  </a:lnTo>
                  <a:lnTo>
                    <a:pt x="146" y="17"/>
                  </a:lnTo>
                  <a:lnTo>
                    <a:pt x="146" y="17"/>
                  </a:lnTo>
                  <a:lnTo>
                    <a:pt x="149" y="23"/>
                  </a:lnTo>
                  <a:lnTo>
                    <a:pt x="151" y="30"/>
                  </a:lnTo>
                  <a:lnTo>
                    <a:pt x="154" y="44"/>
                  </a:lnTo>
                  <a:lnTo>
                    <a:pt x="155" y="59"/>
                  </a:lnTo>
                  <a:lnTo>
                    <a:pt x="155" y="74"/>
                  </a:lnTo>
                  <a:lnTo>
                    <a:pt x="155" y="74"/>
                  </a:lnTo>
                  <a:lnTo>
                    <a:pt x="154" y="92"/>
                  </a:lnTo>
                  <a:lnTo>
                    <a:pt x="153" y="100"/>
                  </a:lnTo>
                  <a:lnTo>
                    <a:pt x="152" y="107"/>
                  </a:lnTo>
                  <a:lnTo>
                    <a:pt x="149" y="115"/>
                  </a:lnTo>
                  <a:lnTo>
                    <a:pt x="145" y="121"/>
                  </a:lnTo>
                  <a:lnTo>
                    <a:pt x="139" y="125"/>
                  </a:lnTo>
                  <a:lnTo>
                    <a:pt x="132" y="129"/>
                  </a:lnTo>
                  <a:lnTo>
                    <a:pt x="132" y="129"/>
                  </a:lnTo>
                  <a:lnTo>
                    <a:pt x="121" y="132"/>
                  </a:lnTo>
                  <a:lnTo>
                    <a:pt x="110" y="134"/>
                  </a:lnTo>
                  <a:lnTo>
                    <a:pt x="99" y="135"/>
                  </a:lnTo>
                  <a:lnTo>
                    <a:pt x="89" y="135"/>
                  </a:lnTo>
                  <a:lnTo>
                    <a:pt x="89" y="135"/>
                  </a:lnTo>
                  <a:close/>
                  <a:moveTo>
                    <a:pt x="85" y="37"/>
                  </a:moveTo>
                  <a:lnTo>
                    <a:pt x="85" y="37"/>
                  </a:lnTo>
                  <a:lnTo>
                    <a:pt x="61" y="37"/>
                  </a:lnTo>
                  <a:lnTo>
                    <a:pt x="61" y="37"/>
                  </a:lnTo>
                  <a:lnTo>
                    <a:pt x="41" y="38"/>
                  </a:lnTo>
                  <a:lnTo>
                    <a:pt x="39" y="41"/>
                  </a:lnTo>
                  <a:lnTo>
                    <a:pt x="39" y="41"/>
                  </a:lnTo>
                  <a:lnTo>
                    <a:pt x="38" y="43"/>
                  </a:lnTo>
                  <a:lnTo>
                    <a:pt x="38" y="44"/>
                  </a:lnTo>
                  <a:lnTo>
                    <a:pt x="38" y="44"/>
                  </a:lnTo>
                  <a:lnTo>
                    <a:pt x="37" y="52"/>
                  </a:lnTo>
                  <a:lnTo>
                    <a:pt x="37" y="61"/>
                  </a:lnTo>
                  <a:lnTo>
                    <a:pt x="37" y="61"/>
                  </a:lnTo>
                  <a:lnTo>
                    <a:pt x="37" y="68"/>
                  </a:lnTo>
                  <a:lnTo>
                    <a:pt x="37" y="68"/>
                  </a:lnTo>
                  <a:lnTo>
                    <a:pt x="38" y="81"/>
                  </a:lnTo>
                  <a:lnTo>
                    <a:pt x="38" y="81"/>
                  </a:lnTo>
                  <a:lnTo>
                    <a:pt x="39" y="87"/>
                  </a:lnTo>
                  <a:lnTo>
                    <a:pt x="42" y="91"/>
                  </a:lnTo>
                  <a:lnTo>
                    <a:pt x="42" y="91"/>
                  </a:lnTo>
                  <a:lnTo>
                    <a:pt x="45" y="94"/>
                  </a:lnTo>
                  <a:lnTo>
                    <a:pt x="48" y="96"/>
                  </a:lnTo>
                  <a:lnTo>
                    <a:pt x="59" y="99"/>
                  </a:lnTo>
                  <a:lnTo>
                    <a:pt x="69" y="100"/>
                  </a:lnTo>
                  <a:lnTo>
                    <a:pt x="79" y="100"/>
                  </a:lnTo>
                  <a:lnTo>
                    <a:pt x="79" y="100"/>
                  </a:lnTo>
                  <a:lnTo>
                    <a:pt x="98" y="99"/>
                  </a:lnTo>
                  <a:lnTo>
                    <a:pt x="113" y="97"/>
                  </a:lnTo>
                  <a:lnTo>
                    <a:pt x="118" y="96"/>
                  </a:lnTo>
                  <a:lnTo>
                    <a:pt x="118" y="92"/>
                  </a:lnTo>
                  <a:lnTo>
                    <a:pt x="118" y="92"/>
                  </a:lnTo>
                  <a:lnTo>
                    <a:pt x="120" y="81"/>
                  </a:lnTo>
                  <a:lnTo>
                    <a:pt x="120" y="70"/>
                  </a:lnTo>
                  <a:lnTo>
                    <a:pt x="120" y="59"/>
                  </a:lnTo>
                  <a:lnTo>
                    <a:pt x="118" y="46"/>
                  </a:lnTo>
                  <a:lnTo>
                    <a:pt x="118" y="41"/>
                  </a:lnTo>
                  <a:lnTo>
                    <a:pt x="112" y="41"/>
                  </a:lnTo>
                  <a:lnTo>
                    <a:pt x="112" y="41"/>
                  </a:lnTo>
                  <a:lnTo>
                    <a:pt x="100" y="40"/>
                  </a:lnTo>
                  <a:lnTo>
                    <a:pt x="96" y="40"/>
                  </a:lnTo>
                  <a:lnTo>
                    <a:pt x="96" y="40"/>
                  </a:lnTo>
                  <a:lnTo>
                    <a:pt x="92" y="39"/>
                  </a:lnTo>
                  <a:lnTo>
                    <a:pt x="89" y="37"/>
                  </a:lnTo>
                  <a:lnTo>
                    <a:pt x="88" y="37"/>
                  </a:lnTo>
                  <a:lnTo>
                    <a:pt x="85" y="3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21" name="Freeform 634"/>
            <p:cNvSpPr>
              <a:spLocks noEditPoints="1"/>
            </p:cNvSpPr>
            <p:nvPr/>
          </p:nvSpPr>
          <p:spPr bwMode="auto">
            <a:xfrm>
              <a:off x="6580188" y="4370388"/>
              <a:ext cx="80963" cy="71438"/>
            </a:xfrm>
            <a:custGeom>
              <a:avLst/>
              <a:gdLst/>
              <a:ahLst/>
              <a:cxnLst>
                <a:cxn ang="0">
                  <a:pos x="88" y="135"/>
                </a:cxn>
                <a:cxn ang="0">
                  <a:pos x="77" y="135"/>
                </a:cxn>
                <a:cxn ang="0">
                  <a:pos x="65" y="134"/>
                </a:cxn>
                <a:cxn ang="0">
                  <a:pos x="45" y="133"/>
                </a:cxn>
                <a:cxn ang="0">
                  <a:pos x="29" y="130"/>
                </a:cxn>
                <a:cxn ang="0">
                  <a:pos x="17" y="123"/>
                </a:cxn>
                <a:cxn ang="0">
                  <a:pos x="9" y="115"/>
                </a:cxn>
                <a:cxn ang="0">
                  <a:pos x="6" y="107"/>
                </a:cxn>
                <a:cxn ang="0">
                  <a:pos x="1" y="92"/>
                </a:cxn>
                <a:cxn ang="0">
                  <a:pos x="0" y="65"/>
                </a:cxn>
                <a:cxn ang="0">
                  <a:pos x="1" y="46"/>
                </a:cxn>
                <a:cxn ang="0">
                  <a:pos x="2" y="37"/>
                </a:cxn>
                <a:cxn ang="0">
                  <a:pos x="7" y="23"/>
                </a:cxn>
                <a:cxn ang="0">
                  <a:pos x="15" y="11"/>
                </a:cxn>
                <a:cxn ang="0">
                  <a:pos x="28" y="3"/>
                </a:cxn>
                <a:cxn ang="0">
                  <a:pos x="41" y="1"/>
                </a:cxn>
                <a:cxn ang="0">
                  <a:pos x="56" y="0"/>
                </a:cxn>
                <a:cxn ang="0">
                  <a:pos x="75" y="0"/>
                </a:cxn>
                <a:cxn ang="0">
                  <a:pos x="93" y="1"/>
                </a:cxn>
                <a:cxn ang="0">
                  <a:pos x="102" y="3"/>
                </a:cxn>
                <a:cxn ang="0">
                  <a:pos x="107" y="4"/>
                </a:cxn>
                <a:cxn ang="0">
                  <a:pos x="118" y="5"/>
                </a:cxn>
                <a:cxn ang="0">
                  <a:pos x="135" y="8"/>
                </a:cxn>
                <a:cxn ang="0">
                  <a:pos x="143" y="13"/>
                </a:cxn>
                <a:cxn ang="0">
                  <a:pos x="146" y="17"/>
                </a:cxn>
                <a:cxn ang="0">
                  <a:pos x="152" y="30"/>
                </a:cxn>
                <a:cxn ang="0">
                  <a:pos x="155" y="59"/>
                </a:cxn>
                <a:cxn ang="0">
                  <a:pos x="155" y="74"/>
                </a:cxn>
                <a:cxn ang="0">
                  <a:pos x="154" y="100"/>
                </a:cxn>
                <a:cxn ang="0">
                  <a:pos x="149" y="115"/>
                </a:cxn>
                <a:cxn ang="0">
                  <a:pos x="139" y="125"/>
                </a:cxn>
                <a:cxn ang="0">
                  <a:pos x="132" y="129"/>
                </a:cxn>
                <a:cxn ang="0">
                  <a:pos x="110" y="134"/>
                </a:cxn>
                <a:cxn ang="0">
                  <a:pos x="88" y="135"/>
                </a:cxn>
                <a:cxn ang="0">
                  <a:pos x="85" y="37"/>
                </a:cxn>
                <a:cxn ang="0">
                  <a:pos x="60" y="37"/>
                </a:cxn>
                <a:cxn ang="0">
                  <a:pos x="41" y="38"/>
                </a:cxn>
                <a:cxn ang="0">
                  <a:pos x="40" y="41"/>
                </a:cxn>
                <a:cxn ang="0">
                  <a:pos x="38" y="44"/>
                </a:cxn>
                <a:cxn ang="0">
                  <a:pos x="37" y="52"/>
                </a:cxn>
                <a:cxn ang="0">
                  <a:pos x="37" y="61"/>
                </a:cxn>
                <a:cxn ang="0">
                  <a:pos x="38" y="68"/>
                </a:cxn>
                <a:cxn ang="0">
                  <a:pos x="38" y="81"/>
                </a:cxn>
                <a:cxn ang="0">
                  <a:pos x="42" y="91"/>
                </a:cxn>
                <a:cxn ang="0">
                  <a:pos x="45" y="94"/>
                </a:cxn>
                <a:cxn ang="0">
                  <a:pos x="58" y="99"/>
                </a:cxn>
                <a:cxn ang="0">
                  <a:pos x="79" y="100"/>
                </a:cxn>
                <a:cxn ang="0">
                  <a:pos x="98" y="99"/>
                </a:cxn>
                <a:cxn ang="0">
                  <a:pos x="117" y="96"/>
                </a:cxn>
                <a:cxn ang="0">
                  <a:pos x="117" y="92"/>
                </a:cxn>
                <a:cxn ang="0">
                  <a:pos x="120" y="70"/>
                </a:cxn>
                <a:cxn ang="0">
                  <a:pos x="118" y="46"/>
                </a:cxn>
                <a:cxn ang="0">
                  <a:pos x="112" y="41"/>
                </a:cxn>
                <a:cxn ang="0">
                  <a:pos x="100" y="40"/>
                </a:cxn>
                <a:cxn ang="0">
                  <a:pos x="97" y="40"/>
                </a:cxn>
                <a:cxn ang="0">
                  <a:pos x="88" y="37"/>
                </a:cxn>
                <a:cxn ang="0">
                  <a:pos x="85" y="37"/>
                </a:cxn>
              </a:cxnLst>
              <a:rect l="0" t="0" r="r" b="b"/>
              <a:pathLst>
                <a:path w="155" h="135">
                  <a:moveTo>
                    <a:pt x="88" y="135"/>
                  </a:moveTo>
                  <a:lnTo>
                    <a:pt x="88" y="135"/>
                  </a:lnTo>
                  <a:lnTo>
                    <a:pt x="77" y="135"/>
                  </a:lnTo>
                  <a:lnTo>
                    <a:pt x="77" y="135"/>
                  </a:lnTo>
                  <a:lnTo>
                    <a:pt x="65" y="134"/>
                  </a:lnTo>
                  <a:lnTo>
                    <a:pt x="65" y="134"/>
                  </a:lnTo>
                  <a:lnTo>
                    <a:pt x="54" y="134"/>
                  </a:lnTo>
                  <a:lnTo>
                    <a:pt x="45" y="133"/>
                  </a:lnTo>
                  <a:lnTo>
                    <a:pt x="37" y="132"/>
                  </a:lnTo>
                  <a:lnTo>
                    <a:pt x="29" y="130"/>
                  </a:lnTo>
                  <a:lnTo>
                    <a:pt x="23" y="127"/>
                  </a:lnTo>
                  <a:lnTo>
                    <a:pt x="17" y="123"/>
                  </a:lnTo>
                  <a:lnTo>
                    <a:pt x="13" y="119"/>
                  </a:lnTo>
                  <a:lnTo>
                    <a:pt x="9" y="115"/>
                  </a:lnTo>
                  <a:lnTo>
                    <a:pt x="9" y="115"/>
                  </a:lnTo>
                  <a:lnTo>
                    <a:pt x="6" y="107"/>
                  </a:lnTo>
                  <a:lnTo>
                    <a:pt x="2" y="100"/>
                  </a:lnTo>
                  <a:lnTo>
                    <a:pt x="1" y="92"/>
                  </a:lnTo>
                  <a:lnTo>
                    <a:pt x="0" y="82"/>
                  </a:lnTo>
                  <a:lnTo>
                    <a:pt x="0" y="65"/>
                  </a:lnTo>
                  <a:lnTo>
                    <a:pt x="1" y="48"/>
                  </a:lnTo>
                  <a:lnTo>
                    <a:pt x="1" y="46"/>
                  </a:lnTo>
                  <a:lnTo>
                    <a:pt x="1" y="46"/>
                  </a:lnTo>
                  <a:lnTo>
                    <a:pt x="2" y="37"/>
                  </a:lnTo>
                  <a:lnTo>
                    <a:pt x="4" y="31"/>
                  </a:lnTo>
                  <a:lnTo>
                    <a:pt x="7" y="23"/>
                  </a:lnTo>
                  <a:lnTo>
                    <a:pt x="10" y="17"/>
                  </a:lnTo>
                  <a:lnTo>
                    <a:pt x="15" y="11"/>
                  </a:lnTo>
                  <a:lnTo>
                    <a:pt x="21" y="6"/>
                  </a:lnTo>
                  <a:lnTo>
                    <a:pt x="28" y="3"/>
                  </a:lnTo>
                  <a:lnTo>
                    <a:pt x="28" y="3"/>
                  </a:lnTo>
                  <a:lnTo>
                    <a:pt x="41" y="1"/>
                  </a:lnTo>
                  <a:lnTo>
                    <a:pt x="56" y="0"/>
                  </a:lnTo>
                  <a:lnTo>
                    <a:pt x="56" y="0"/>
                  </a:lnTo>
                  <a:lnTo>
                    <a:pt x="75" y="0"/>
                  </a:lnTo>
                  <a:lnTo>
                    <a:pt x="75" y="0"/>
                  </a:lnTo>
                  <a:lnTo>
                    <a:pt x="93" y="1"/>
                  </a:lnTo>
                  <a:lnTo>
                    <a:pt x="93" y="1"/>
                  </a:lnTo>
                  <a:lnTo>
                    <a:pt x="98" y="1"/>
                  </a:lnTo>
                  <a:lnTo>
                    <a:pt x="102" y="3"/>
                  </a:lnTo>
                  <a:lnTo>
                    <a:pt x="104" y="4"/>
                  </a:lnTo>
                  <a:lnTo>
                    <a:pt x="107" y="4"/>
                  </a:lnTo>
                  <a:lnTo>
                    <a:pt x="107" y="4"/>
                  </a:lnTo>
                  <a:lnTo>
                    <a:pt x="118" y="5"/>
                  </a:lnTo>
                  <a:lnTo>
                    <a:pt x="130" y="6"/>
                  </a:lnTo>
                  <a:lnTo>
                    <a:pt x="135" y="8"/>
                  </a:lnTo>
                  <a:lnTo>
                    <a:pt x="139" y="10"/>
                  </a:lnTo>
                  <a:lnTo>
                    <a:pt x="143" y="13"/>
                  </a:lnTo>
                  <a:lnTo>
                    <a:pt x="146" y="17"/>
                  </a:lnTo>
                  <a:lnTo>
                    <a:pt x="146" y="17"/>
                  </a:lnTo>
                  <a:lnTo>
                    <a:pt x="149" y="23"/>
                  </a:lnTo>
                  <a:lnTo>
                    <a:pt x="152" y="30"/>
                  </a:lnTo>
                  <a:lnTo>
                    <a:pt x="154" y="44"/>
                  </a:lnTo>
                  <a:lnTo>
                    <a:pt x="155" y="59"/>
                  </a:lnTo>
                  <a:lnTo>
                    <a:pt x="155" y="74"/>
                  </a:lnTo>
                  <a:lnTo>
                    <a:pt x="155" y="74"/>
                  </a:lnTo>
                  <a:lnTo>
                    <a:pt x="155" y="92"/>
                  </a:lnTo>
                  <a:lnTo>
                    <a:pt x="154" y="100"/>
                  </a:lnTo>
                  <a:lnTo>
                    <a:pt x="152" y="107"/>
                  </a:lnTo>
                  <a:lnTo>
                    <a:pt x="149" y="115"/>
                  </a:lnTo>
                  <a:lnTo>
                    <a:pt x="144" y="121"/>
                  </a:lnTo>
                  <a:lnTo>
                    <a:pt x="139" y="125"/>
                  </a:lnTo>
                  <a:lnTo>
                    <a:pt x="132" y="129"/>
                  </a:lnTo>
                  <a:lnTo>
                    <a:pt x="132" y="129"/>
                  </a:lnTo>
                  <a:lnTo>
                    <a:pt x="122" y="132"/>
                  </a:lnTo>
                  <a:lnTo>
                    <a:pt x="110" y="134"/>
                  </a:lnTo>
                  <a:lnTo>
                    <a:pt x="99" y="135"/>
                  </a:lnTo>
                  <a:lnTo>
                    <a:pt x="88" y="135"/>
                  </a:lnTo>
                  <a:lnTo>
                    <a:pt x="88" y="135"/>
                  </a:lnTo>
                  <a:close/>
                  <a:moveTo>
                    <a:pt x="85" y="37"/>
                  </a:moveTo>
                  <a:lnTo>
                    <a:pt x="85" y="37"/>
                  </a:lnTo>
                  <a:lnTo>
                    <a:pt x="60" y="37"/>
                  </a:lnTo>
                  <a:lnTo>
                    <a:pt x="60" y="37"/>
                  </a:lnTo>
                  <a:lnTo>
                    <a:pt x="41" y="38"/>
                  </a:lnTo>
                  <a:lnTo>
                    <a:pt x="40" y="41"/>
                  </a:lnTo>
                  <a:lnTo>
                    <a:pt x="40" y="41"/>
                  </a:lnTo>
                  <a:lnTo>
                    <a:pt x="38" y="43"/>
                  </a:lnTo>
                  <a:lnTo>
                    <a:pt x="38" y="44"/>
                  </a:lnTo>
                  <a:lnTo>
                    <a:pt x="38" y="44"/>
                  </a:lnTo>
                  <a:lnTo>
                    <a:pt x="37" y="52"/>
                  </a:lnTo>
                  <a:lnTo>
                    <a:pt x="37" y="61"/>
                  </a:lnTo>
                  <a:lnTo>
                    <a:pt x="37" y="61"/>
                  </a:lnTo>
                  <a:lnTo>
                    <a:pt x="38" y="68"/>
                  </a:lnTo>
                  <a:lnTo>
                    <a:pt x="38" y="68"/>
                  </a:lnTo>
                  <a:lnTo>
                    <a:pt x="38" y="81"/>
                  </a:lnTo>
                  <a:lnTo>
                    <a:pt x="38" y="81"/>
                  </a:lnTo>
                  <a:lnTo>
                    <a:pt x="39" y="87"/>
                  </a:lnTo>
                  <a:lnTo>
                    <a:pt x="42" y="91"/>
                  </a:lnTo>
                  <a:lnTo>
                    <a:pt x="42" y="91"/>
                  </a:lnTo>
                  <a:lnTo>
                    <a:pt x="45" y="94"/>
                  </a:lnTo>
                  <a:lnTo>
                    <a:pt x="49" y="96"/>
                  </a:lnTo>
                  <a:lnTo>
                    <a:pt x="58" y="99"/>
                  </a:lnTo>
                  <a:lnTo>
                    <a:pt x="69" y="100"/>
                  </a:lnTo>
                  <a:lnTo>
                    <a:pt x="79" y="100"/>
                  </a:lnTo>
                  <a:lnTo>
                    <a:pt x="79" y="100"/>
                  </a:lnTo>
                  <a:lnTo>
                    <a:pt x="98" y="99"/>
                  </a:lnTo>
                  <a:lnTo>
                    <a:pt x="113" y="97"/>
                  </a:lnTo>
                  <a:lnTo>
                    <a:pt x="117" y="96"/>
                  </a:lnTo>
                  <a:lnTo>
                    <a:pt x="117" y="92"/>
                  </a:lnTo>
                  <a:lnTo>
                    <a:pt x="117" y="92"/>
                  </a:lnTo>
                  <a:lnTo>
                    <a:pt x="120" y="81"/>
                  </a:lnTo>
                  <a:lnTo>
                    <a:pt x="120" y="70"/>
                  </a:lnTo>
                  <a:lnTo>
                    <a:pt x="120" y="59"/>
                  </a:lnTo>
                  <a:lnTo>
                    <a:pt x="118" y="46"/>
                  </a:lnTo>
                  <a:lnTo>
                    <a:pt x="117" y="41"/>
                  </a:lnTo>
                  <a:lnTo>
                    <a:pt x="112" y="41"/>
                  </a:lnTo>
                  <a:lnTo>
                    <a:pt x="112" y="41"/>
                  </a:lnTo>
                  <a:lnTo>
                    <a:pt x="100" y="40"/>
                  </a:lnTo>
                  <a:lnTo>
                    <a:pt x="97" y="40"/>
                  </a:lnTo>
                  <a:lnTo>
                    <a:pt x="97" y="40"/>
                  </a:lnTo>
                  <a:lnTo>
                    <a:pt x="93" y="39"/>
                  </a:lnTo>
                  <a:lnTo>
                    <a:pt x="88" y="37"/>
                  </a:lnTo>
                  <a:lnTo>
                    <a:pt x="87" y="37"/>
                  </a:lnTo>
                  <a:lnTo>
                    <a:pt x="85" y="3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22" name="Freeform 635"/>
            <p:cNvSpPr>
              <a:spLocks noEditPoints="1"/>
            </p:cNvSpPr>
            <p:nvPr/>
          </p:nvSpPr>
          <p:spPr bwMode="auto">
            <a:xfrm>
              <a:off x="6375400" y="4459288"/>
              <a:ext cx="77788" cy="73025"/>
            </a:xfrm>
            <a:custGeom>
              <a:avLst/>
              <a:gdLst/>
              <a:ahLst/>
              <a:cxnLst>
                <a:cxn ang="0">
                  <a:pos x="71" y="138"/>
                </a:cxn>
                <a:cxn ang="0">
                  <a:pos x="48" y="137"/>
                </a:cxn>
                <a:cxn ang="0">
                  <a:pos x="28" y="132"/>
                </a:cxn>
                <a:cxn ang="0">
                  <a:pos x="20" y="129"/>
                </a:cxn>
                <a:cxn ang="0">
                  <a:pos x="10" y="119"/>
                </a:cxn>
                <a:cxn ang="0">
                  <a:pos x="4" y="104"/>
                </a:cxn>
                <a:cxn ang="0">
                  <a:pos x="1" y="80"/>
                </a:cxn>
                <a:cxn ang="0">
                  <a:pos x="1" y="75"/>
                </a:cxn>
                <a:cxn ang="0">
                  <a:pos x="0" y="48"/>
                </a:cxn>
                <a:cxn ang="0">
                  <a:pos x="4" y="22"/>
                </a:cxn>
                <a:cxn ang="0">
                  <a:pos x="6" y="17"/>
                </a:cxn>
                <a:cxn ang="0">
                  <a:pos x="12" y="9"/>
                </a:cxn>
                <a:cxn ang="0">
                  <a:pos x="22" y="4"/>
                </a:cxn>
                <a:cxn ang="0">
                  <a:pos x="35" y="0"/>
                </a:cxn>
                <a:cxn ang="0">
                  <a:pos x="43" y="0"/>
                </a:cxn>
                <a:cxn ang="0">
                  <a:pos x="74" y="3"/>
                </a:cxn>
                <a:cxn ang="0">
                  <a:pos x="88" y="5"/>
                </a:cxn>
                <a:cxn ang="0">
                  <a:pos x="99" y="6"/>
                </a:cxn>
                <a:cxn ang="0">
                  <a:pos x="109" y="8"/>
                </a:cxn>
                <a:cxn ang="0">
                  <a:pos x="111" y="8"/>
                </a:cxn>
                <a:cxn ang="0">
                  <a:pos x="116" y="9"/>
                </a:cxn>
                <a:cxn ang="0">
                  <a:pos x="123" y="12"/>
                </a:cxn>
                <a:cxn ang="0">
                  <a:pos x="134" y="18"/>
                </a:cxn>
                <a:cxn ang="0">
                  <a:pos x="142" y="26"/>
                </a:cxn>
                <a:cxn ang="0">
                  <a:pos x="146" y="37"/>
                </a:cxn>
                <a:cxn ang="0">
                  <a:pos x="146" y="44"/>
                </a:cxn>
                <a:cxn ang="0">
                  <a:pos x="147" y="63"/>
                </a:cxn>
                <a:cxn ang="0">
                  <a:pos x="147" y="90"/>
                </a:cxn>
                <a:cxn ang="0">
                  <a:pos x="143" y="114"/>
                </a:cxn>
                <a:cxn ang="0">
                  <a:pos x="140" y="122"/>
                </a:cxn>
                <a:cxn ang="0">
                  <a:pos x="129" y="131"/>
                </a:cxn>
                <a:cxn ang="0">
                  <a:pos x="115" y="136"/>
                </a:cxn>
                <a:cxn ang="0">
                  <a:pos x="90" y="138"/>
                </a:cxn>
                <a:cxn ang="0">
                  <a:pos x="71" y="138"/>
                </a:cxn>
                <a:cxn ang="0">
                  <a:pos x="37" y="65"/>
                </a:cxn>
                <a:cxn ang="0">
                  <a:pos x="37" y="79"/>
                </a:cxn>
                <a:cxn ang="0">
                  <a:pos x="39" y="95"/>
                </a:cxn>
                <a:cxn ang="0">
                  <a:pos x="40" y="97"/>
                </a:cxn>
                <a:cxn ang="0">
                  <a:pos x="47" y="101"/>
                </a:cxn>
                <a:cxn ang="0">
                  <a:pos x="60" y="103"/>
                </a:cxn>
                <a:cxn ang="0">
                  <a:pos x="80" y="102"/>
                </a:cxn>
                <a:cxn ang="0">
                  <a:pos x="95" y="101"/>
                </a:cxn>
                <a:cxn ang="0">
                  <a:pos x="100" y="101"/>
                </a:cxn>
                <a:cxn ang="0">
                  <a:pos x="99" y="100"/>
                </a:cxn>
                <a:cxn ang="0">
                  <a:pos x="110" y="98"/>
                </a:cxn>
                <a:cxn ang="0">
                  <a:pos x="105" y="44"/>
                </a:cxn>
                <a:cxn ang="0">
                  <a:pos x="101" y="42"/>
                </a:cxn>
                <a:cxn ang="0">
                  <a:pos x="99" y="41"/>
                </a:cxn>
                <a:cxn ang="0">
                  <a:pos x="69" y="40"/>
                </a:cxn>
                <a:cxn ang="0">
                  <a:pos x="37" y="38"/>
                </a:cxn>
              </a:cxnLst>
              <a:rect l="0" t="0" r="r" b="b"/>
              <a:pathLst>
                <a:path w="147" h="138">
                  <a:moveTo>
                    <a:pt x="71" y="138"/>
                  </a:moveTo>
                  <a:lnTo>
                    <a:pt x="71" y="138"/>
                  </a:lnTo>
                  <a:lnTo>
                    <a:pt x="59" y="138"/>
                  </a:lnTo>
                  <a:lnTo>
                    <a:pt x="48" y="137"/>
                  </a:lnTo>
                  <a:lnTo>
                    <a:pt x="37" y="135"/>
                  </a:lnTo>
                  <a:lnTo>
                    <a:pt x="28" y="132"/>
                  </a:lnTo>
                  <a:lnTo>
                    <a:pt x="28" y="132"/>
                  </a:lnTo>
                  <a:lnTo>
                    <a:pt x="20" y="129"/>
                  </a:lnTo>
                  <a:lnTo>
                    <a:pt x="14" y="124"/>
                  </a:lnTo>
                  <a:lnTo>
                    <a:pt x="10" y="119"/>
                  </a:lnTo>
                  <a:lnTo>
                    <a:pt x="7" y="111"/>
                  </a:lnTo>
                  <a:lnTo>
                    <a:pt x="4" y="104"/>
                  </a:lnTo>
                  <a:lnTo>
                    <a:pt x="3" y="97"/>
                  </a:lnTo>
                  <a:lnTo>
                    <a:pt x="1" y="80"/>
                  </a:lnTo>
                  <a:lnTo>
                    <a:pt x="1" y="75"/>
                  </a:lnTo>
                  <a:lnTo>
                    <a:pt x="1" y="75"/>
                  </a:lnTo>
                  <a:lnTo>
                    <a:pt x="0" y="62"/>
                  </a:lnTo>
                  <a:lnTo>
                    <a:pt x="0" y="48"/>
                  </a:lnTo>
                  <a:lnTo>
                    <a:pt x="1" y="35"/>
                  </a:lnTo>
                  <a:lnTo>
                    <a:pt x="4" y="22"/>
                  </a:lnTo>
                  <a:lnTo>
                    <a:pt x="4" y="22"/>
                  </a:lnTo>
                  <a:lnTo>
                    <a:pt x="6" y="17"/>
                  </a:lnTo>
                  <a:lnTo>
                    <a:pt x="8" y="13"/>
                  </a:lnTo>
                  <a:lnTo>
                    <a:pt x="12" y="9"/>
                  </a:lnTo>
                  <a:lnTo>
                    <a:pt x="16" y="6"/>
                  </a:lnTo>
                  <a:lnTo>
                    <a:pt x="22" y="4"/>
                  </a:lnTo>
                  <a:lnTo>
                    <a:pt x="28" y="2"/>
                  </a:lnTo>
                  <a:lnTo>
                    <a:pt x="35" y="0"/>
                  </a:lnTo>
                  <a:lnTo>
                    <a:pt x="43" y="0"/>
                  </a:lnTo>
                  <a:lnTo>
                    <a:pt x="43" y="0"/>
                  </a:lnTo>
                  <a:lnTo>
                    <a:pt x="59" y="2"/>
                  </a:lnTo>
                  <a:lnTo>
                    <a:pt x="74" y="3"/>
                  </a:lnTo>
                  <a:lnTo>
                    <a:pt x="74" y="3"/>
                  </a:lnTo>
                  <a:lnTo>
                    <a:pt x="88" y="5"/>
                  </a:lnTo>
                  <a:lnTo>
                    <a:pt x="99" y="6"/>
                  </a:lnTo>
                  <a:lnTo>
                    <a:pt x="99" y="6"/>
                  </a:lnTo>
                  <a:lnTo>
                    <a:pt x="104" y="6"/>
                  </a:lnTo>
                  <a:lnTo>
                    <a:pt x="109" y="8"/>
                  </a:lnTo>
                  <a:lnTo>
                    <a:pt x="110" y="8"/>
                  </a:lnTo>
                  <a:lnTo>
                    <a:pt x="111" y="8"/>
                  </a:lnTo>
                  <a:lnTo>
                    <a:pt x="111" y="8"/>
                  </a:lnTo>
                  <a:lnTo>
                    <a:pt x="116" y="9"/>
                  </a:lnTo>
                  <a:lnTo>
                    <a:pt x="116" y="9"/>
                  </a:lnTo>
                  <a:lnTo>
                    <a:pt x="123" y="12"/>
                  </a:lnTo>
                  <a:lnTo>
                    <a:pt x="129" y="14"/>
                  </a:lnTo>
                  <a:lnTo>
                    <a:pt x="134" y="18"/>
                  </a:lnTo>
                  <a:lnTo>
                    <a:pt x="139" y="22"/>
                  </a:lnTo>
                  <a:lnTo>
                    <a:pt x="142" y="26"/>
                  </a:lnTo>
                  <a:lnTo>
                    <a:pt x="145" y="32"/>
                  </a:lnTo>
                  <a:lnTo>
                    <a:pt x="146" y="37"/>
                  </a:lnTo>
                  <a:lnTo>
                    <a:pt x="146" y="44"/>
                  </a:lnTo>
                  <a:lnTo>
                    <a:pt x="146" y="44"/>
                  </a:lnTo>
                  <a:lnTo>
                    <a:pt x="147" y="63"/>
                  </a:lnTo>
                  <a:lnTo>
                    <a:pt x="147" y="63"/>
                  </a:lnTo>
                  <a:lnTo>
                    <a:pt x="147" y="76"/>
                  </a:lnTo>
                  <a:lnTo>
                    <a:pt x="147" y="90"/>
                  </a:lnTo>
                  <a:lnTo>
                    <a:pt x="146" y="102"/>
                  </a:lnTo>
                  <a:lnTo>
                    <a:pt x="143" y="114"/>
                  </a:lnTo>
                  <a:lnTo>
                    <a:pt x="143" y="114"/>
                  </a:lnTo>
                  <a:lnTo>
                    <a:pt x="140" y="122"/>
                  </a:lnTo>
                  <a:lnTo>
                    <a:pt x="134" y="127"/>
                  </a:lnTo>
                  <a:lnTo>
                    <a:pt x="129" y="131"/>
                  </a:lnTo>
                  <a:lnTo>
                    <a:pt x="123" y="134"/>
                  </a:lnTo>
                  <a:lnTo>
                    <a:pt x="115" y="136"/>
                  </a:lnTo>
                  <a:lnTo>
                    <a:pt x="108" y="137"/>
                  </a:lnTo>
                  <a:lnTo>
                    <a:pt x="90" y="138"/>
                  </a:lnTo>
                  <a:lnTo>
                    <a:pt x="90" y="138"/>
                  </a:lnTo>
                  <a:lnTo>
                    <a:pt x="71" y="138"/>
                  </a:lnTo>
                  <a:lnTo>
                    <a:pt x="71" y="138"/>
                  </a:lnTo>
                  <a:close/>
                  <a:moveTo>
                    <a:pt x="37" y="65"/>
                  </a:moveTo>
                  <a:lnTo>
                    <a:pt x="37" y="65"/>
                  </a:lnTo>
                  <a:lnTo>
                    <a:pt x="37" y="79"/>
                  </a:lnTo>
                  <a:lnTo>
                    <a:pt x="38" y="88"/>
                  </a:lnTo>
                  <a:lnTo>
                    <a:pt x="39" y="95"/>
                  </a:lnTo>
                  <a:lnTo>
                    <a:pt x="39" y="95"/>
                  </a:lnTo>
                  <a:lnTo>
                    <a:pt x="40" y="97"/>
                  </a:lnTo>
                  <a:lnTo>
                    <a:pt x="42" y="99"/>
                  </a:lnTo>
                  <a:lnTo>
                    <a:pt x="47" y="101"/>
                  </a:lnTo>
                  <a:lnTo>
                    <a:pt x="54" y="103"/>
                  </a:lnTo>
                  <a:lnTo>
                    <a:pt x="60" y="103"/>
                  </a:lnTo>
                  <a:lnTo>
                    <a:pt x="60" y="103"/>
                  </a:lnTo>
                  <a:lnTo>
                    <a:pt x="80" y="102"/>
                  </a:lnTo>
                  <a:lnTo>
                    <a:pt x="80" y="102"/>
                  </a:lnTo>
                  <a:lnTo>
                    <a:pt x="95" y="101"/>
                  </a:lnTo>
                  <a:lnTo>
                    <a:pt x="95" y="101"/>
                  </a:lnTo>
                  <a:lnTo>
                    <a:pt x="100" y="101"/>
                  </a:lnTo>
                  <a:lnTo>
                    <a:pt x="100" y="101"/>
                  </a:lnTo>
                  <a:lnTo>
                    <a:pt x="99" y="100"/>
                  </a:lnTo>
                  <a:lnTo>
                    <a:pt x="98" y="98"/>
                  </a:lnTo>
                  <a:lnTo>
                    <a:pt x="110" y="98"/>
                  </a:lnTo>
                  <a:lnTo>
                    <a:pt x="110" y="45"/>
                  </a:lnTo>
                  <a:lnTo>
                    <a:pt x="105" y="44"/>
                  </a:lnTo>
                  <a:lnTo>
                    <a:pt x="105" y="44"/>
                  </a:lnTo>
                  <a:lnTo>
                    <a:pt x="101" y="42"/>
                  </a:lnTo>
                  <a:lnTo>
                    <a:pt x="100" y="41"/>
                  </a:lnTo>
                  <a:lnTo>
                    <a:pt x="99" y="41"/>
                  </a:lnTo>
                  <a:lnTo>
                    <a:pt x="99" y="41"/>
                  </a:lnTo>
                  <a:lnTo>
                    <a:pt x="69" y="40"/>
                  </a:lnTo>
                  <a:lnTo>
                    <a:pt x="43" y="39"/>
                  </a:lnTo>
                  <a:lnTo>
                    <a:pt x="37" y="38"/>
                  </a:lnTo>
                  <a:lnTo>
                    <a:pt x="37" y="6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23" name="Freeform 636"/>
            <p:cNvSpPr>
              <a:spLocks noEditPoints="1"/>
            </p:cNvSpPr>
            <p:nvPr/>
          </p:nvSpPr>
          <p:spPr bwMode="auto">
            <a:xfrm>
              <a:off x="6477000" y="4462463"/>
              <a:ext cx="80963" cy="71438"/>
            </a:xfrm>
            <a:custGeom>
              <a:avLst/>
              <a:gdLst/>
              <a:ahLst/>
              <a:cxnLst>
                <a:cxn ang="0">
                  <a:pos x="89" y="135"/>
                </a:cxn>
                <a:cxn ang="0">
                  <a:pos x="76" y="135"/>
                </a:cxn>
                <a:cxn ang="0">
                  <a:pos x="65" y="135"/>
                </a:cxn>
                <a:cxn ang="0">
                  <a:pos x="45" y="134"/>
                </a:cxn>
                <a:cxn ang="0">
                  <a:pos x="29" y="130"/>
                </a:cxn>
                <a:cxn ang="0">
                  <a:pos x="17" y="124"/>
                </a:cxn>
                <a:cxn ang="0">
                  <a:pos x="9" y="115"/>
                </a:cxn>
                <a:cxn ang="0">
                  <a:pos x="5" y="108"/>
                </a:cxn>
                <a:cxn ang="0">
                  <a:pos x="0" y="92"/>
                </a:cxn>
                <a:cxn ang="0">
                  <a:pos x="0" y="65"/>
                </a:cxn>
                <a:cxn ang="0">
                  <a:pos x="2" y="46"/>
                </a:cxn>
                <a:cxn ang="0">
                  <a:pos x="3" y="37"/>
                </a:cxn>
                <a:cxn ang="0">
                  <a:pos x="7" y="24"/>
                </a:cxn>
                <a:cxn ang="0">
                  <a:pos x="15" y="11"/>
                </a:cxn>
                <a:cxn ang="0">
                  <a:pos x="28" y="3"/>
                </a:cxn>
                <a:cxn ang="0">
                  <a:pos x="41" y="1"/>
                </a:cxn>
                <a:cxn ang="0">
                  <a:pos x="56" y="0"/>
                </a:cxn>
                <a:cxn ang="0">
                  <a:pos x="75" y="1"/>
                </a:cxn>
                <a:cxn ang="0">
                  <a:pos x="93" y="1"/>
                </a:cxn>
                <a:cxn ang="0">
                  <a:pos x="102" y="4"/>
                </a:cxn>
                <a:cxn ang="0">
                  <a:pos x="107" y="5"/>
                </a:cxn>
                <a:cxn ang="0">
                  <a:pos x="119" y="5"/>
                </a:cxn>
                <a:cxn ang="0">
                  <a:pos x="135" y="8"/>
                </a:cxn>
                <a:cxn ang="0">
                  <a:pos x="144" y="13"/>
                </a:cxn>
                <a:cxn ang="0">
                  <a:pos x="146" y="17"/>
                </a:cxn>
                <a:cxn ang="0">
                  <a:pos x="151" y="31"/>
                </a:cxn>
                <a:cxn ang="0">
                  <a:pos x="155" y="60"/>
                </a:cxn>
                <a:cxn ang="0">
                  <a:pos x="155" y="74"/>
                </a:cxn>
                <a:cxn ang="0">
                  <a:pos x="153" y="100"/>
                </a:cxn>
                <a:cxn ang="0">
                  <a:pos x="149" y="115"/>
                </a:cxn>
                <a:cxn ang="0">
                  <a:pos x="139" y="126"/>
                </a:cxn>
                <a:cxn ang="0">
                  <a:pos x="132" y="129"/>
                </a:cxn>
                <a:cxn ang="0">
                  <a:pos x="110" y="134"/>
                </a:cxn>
                <a:cxn ang="0">
                  <a:pos x="89" y="135"/>
                </a:cxn>
                <a:cxn ang="0">
                  <a:pos x="85" y="37"/>
                </a:cxn>
                <a:cxn ang="0">
                  <a:pos x="61" y="38"/>
                </a:cxn>
                <a:cxn ang="0">
                  <a:pos x="41" y="38"/>
                </a:cxn>
                <a:cxn ang="0">
                  <a:pos x="39" y="41"/>
                </a:cxn>
                <a:cxn ang="0">
                  <a:pos x="38" y="45"/>
                </a:cxn>
                <a:cxn ang="0">
                  <a:pos x="37" y="53"/>
                </a:cxn>
                <a:cxn ang="0">
                  <a:pos x="37" y="61"/>
                </a:cxn>
                <a:cxn ang="0">
                  <a:pos x="37" y="68"/>
                </a:cxn>
                <a:cxn ang="0">
                  <a:pos x="38" y="83"/>
                </a:cxn>
                <a:cxn ang="0">
                  <a:pos x="42" y="92"/>
                </a:cxn>
                <a:cxn ang="0">
                  <a:pos x="45" y="94"/>
                </a:cxn>
                <a:cxn ang="0">
                  <a:pos x="59" y="99"/>
                </a:cxn>
                <a:cxn ang="0">
                  <a:pos x="79" y="101"/>
                </a:cxn>
                <a:cxn ang="0">
                  <a:pos x="98" y="100"/>
                </a:cxn>
                <a:cxn ang="0">
                  <a:pos x="118" y="96"/>
                </a:cxn>
                <a:cxn ang="0">
                  <a:pos x="118" y="93"/>
                </a:cxn>
                <a:cxn ang="0">
                  <a:pos x="120" y="71"/>
                </a:cxn>
                <a:cxn ang="0">
                  <a:pos x="118" y="46"/>
                </a:cxn>
                <a:cxn ang="0">
                  <a:pos x="112" y="41"/>
                </a:cxn>
                <a:cxn ang="0">
                  <a:pos x="100" y="40"/>
                </a:cxn>
                <a:cxn ang="0">
                  <a:pos x="96" y="40"/>
                </a:cxn>
                <a:cxn ang="0">
                  <a:pos x="89" y="38"/>
                </a:cxn>
                <a:cxn ang="0">
                  <a:pos x="85" y="37"/>
                </a:cxn>
              </a:cxnLst>
              <a:rect l="0" t="0" r="r" b="b"/>
              <a:pathLst>
                <a:path w="155" h="135">
                  <a:moveTo>
                    <a:pt x="89" y="135"/>
                  </a:moveTo>
                  <a:lnTo>
                    <a:pt x="89" y="135"/>
                  </a:lnTo>
                  <a:lnTo>
                    <a:pt x="76" y="135"/>
                  </a:lnTo>
                  <a:lnTo>
                    <a:pt x="76" y="135"/>
                  </a:lnTo>
                  <a:lnTo>
                    <a:pt x="65" y="135"/>
                  </a:lnTo>
                  <a:lnTo>
                    <a:pt x="65" y="135"/>
                  </a:lnTo>
                  <a:lnTo>
                    <a:pt x="54" y="134"/>
                  </a:lnTo>
                  <a:lnTo>
                    <a:pt x="45" y="134"/>
                  </a:lnTo>
                  <a:lnTo>
                    <a:pt x="37" y="132"/>
                  </a:lnTo>
                  <a:lnTo>
                    <a:pt x="29" y="130"/>
                  </a:lnTo>
                  <a:lnTo>
                    <a:pt x="22" y="127"/>
                  </a:lnTo>
                  <a:lnTo>
                    <a:pt x="17" y="124"/>
                  </a:lnTo>
                  <a:lnTo>
                    <a:pt x="12" y="120"/>
                  </a:lnTo>
                  <a:lnTo>
                    <a:pt x="9" y="115"/>
                  </a:lnTo>
                  <a:lnTo>
                    <a:pt x="9" y="115"/>
                  </a:lnTo>
                  <a:lnTo>
                    <a:pt x="5" y="108"/>
                  </a:lnTo>
                  <a:lnTo>
                    <a:pt x="3" y="100"/>
                  </a:lnTo>
                  <a:lnTo>
                    <a:pt x="0" y="92"/>
                  </a:lnTo>
                  <a:lnTo>
                    <a:pt x="0" y="84"/>
                  </a:lnTo>
                  <a:lnTo>
                    <a:pt x="0" y="65"/>
                  </a:lnTo>
                  <a:lnTo>
                    <a:pt x="2" y="48"/>
                  </a:lnTo>
                  <a:lnTo>
                    <a:pt x="2" y="46"/>
                  </a:lnTo>
                  <a:lnTo>
                    <a:pt x="2" y="46"/>
                  </a:lnTo>
                  <a:lnTo>
                    <a:pt x="3" y="37"/>
                  </a:lnTo>
                  <a:lnTo>
                    <a:pt x="4" y="31"/>
                  </a:lnTo>
                  <a:lnTo>
                    <a:pt x="7" y="24"/>
                  </a:lnTo>
                  <a:lnTo>
                    <a:pt x="10" y="17"/>
                  </a:lnTo>
                  <a:lnTo>
                    <a:pt x="15" y="11"/>
                  </a:lnTo>
                  <a:lnTo>
                    <a:pt x="20" y="6"/>
                  </a:lnTo>
                  <a:lnTo>
                    <a:pt x="28" y="3"/>
                  </a:lnTo>
                  <a:lnTo>
                    <a:pt x="28" y="3"/>
                  </a:lnTo>
                  <a:lnTo>
                    <a:pt x="41" y="1"/>
                  </a:lnTo>
                  <a:lnTo>
                    <a:pt x="56" y="0"/>
                  </a:lnTo>
                  <a:lnTo>
                    <a:pt x="56" y="0"/>
                  </a:lnTo>
                  <a:lnTo>
                    <a:pt x="75" y="1"/>
                  </a:lnTo>
                  <a:lnTo>
                    <a:pt x="75" y="1"/>
                  </a:lnTo>
                  <a:lnTo>
                    <a:pt x="93" y="1"/>
                  </a:lnTo>
                  <a:lnTo>
                    <a:pt x="93" y="1"/>
                  </a:lnTo>
                  <a:lnTo>
                    <a:pt x="98" y="2"/>
                  </a:lnTo>
                  <a:lnTo>
                    <a:pt x="102" y="4"/>
                  </a:lnTo>
                  <a:lnTo>
                    <a:pt x="103" y="5"/>
                  </a:lnTo>
                  <a:lnTo>
                    <a:pt x="107" y="5"/>
                  </a:lnTo>
                  <a:lnTo>
                    <a:pt x="107" y="5"/>
                  </a:lnTo>
                  <a:lnTo>
                    <a:pt x="119" y="5"/>
                  </a:lnTo>
                  <a:lnTo>
                    <a:pt x="130" y="7"/>
                  </a:lnTo>
                  <a:lnTo>
                    <a:pt x="135" y="8"/>
                  </a:lnTo>
                  <a:lnTo>
                    <a:pt x="139" y="10"/>
                  </a:lnTo>
                  <a:lnTo>
                    <a:pt x="144" y="13"/>
                  </a:lnTo>
                  <a:lnTo>
                    <a:pt x="146" y="17"/>
                  </a:lnTo>
                  <a:lnTo>
                    <a:pt x="146" y="17"/>
                  </a:lnTo>
                  <a:lnTo>
                    <a:pt x="149" y="24"/>
                  </a:lnTo>
                  <a:lnTo>
                    <a:pt x="151" y="31"/>
                  </a:lnTo>
                  <a:lnTo>
                    <a:pt x="154" y="44"/>
                  </a:lnTo>
                  <a:lnTo>
                    <a:pt x="155" y="60"/>
                  </a:lnTo>
                  <a:lnTo>
                    <a:pt x="155" y="74"/>
                  </a:lnTo>
                  <a:lnTo>
                    <a:pt x="155" y="74"/>
                  </a:lnTo>
                  <a:lnTo>
                    <a:pt x="154" y="92"/>
                  </a:lnTo>
                  <a:lnTo>
                    <a:pt x="153" y="100"/>
                  </a:lnTo>
                  <a:lnTo>
                    <a:pt x="152" y="107"/>
                  </a:lnTo>
                  <a:lnTo>
                    <a:pt x="149" y="115"/>
                  </a:lnTo>
                  <a:lnTo>
                    <a:pt x="145" y="121"/>
                  </a:lnTo>
                  <a:lnTo>
                    <a:pt x="139" y="126"/>
                  </a:lnTo>
                  <a:lnTo>
                    <a:pt x="132" y="129"/>
                  </a:lnTo>
                  <a:lnTo>
                    <a:pt x="132" y="129"/>
                  </a:lnTo>
                  <a:lnTo>
                    <a:pt x="121" y="132"/>
                  </a:lnTo>
                  <a:lnTo>
                    <a:pt x="110" y="134"/>
                  </a:lnTo>
                  <a:lnTo>
                    <a:pt x="99" y="135"/>
                  </a:lnTo>
                  <a:lnTo>
                    <a:pt x="89" y="135"/>
                  </a:lnTo>
                  <a:lnTo>
                    <a:pt x="89" y="135"/>
                  </a:lnTo>
                  <a:close/>
                  <a:moveTo>
                    <a:pt x="85" y="37"/>
                  </a:moveTo>
                  <a:lnTo>
                    <a:pt x="85" y="37"/>
                  </a:lnTo>
                  <a:lnTo>
                    <a:pt x="61" y="38"/>
                  </a:lnTo>
                  <a:lnTo>
                    <a:pt x="61" y="38"/>
                  </a:lnTo>
                  <a:lnTo>
                    <a:pt x="41" y="38"/>
                  </a:lnTo>
                  <a:lnTo>
                    <a:pt x="39" y="41"/>
                  </a:lnTo>
                  <a:lnTo>
                    <a:pt x="39" y="41"/>
                  </a:lnTo>
                  <a:lnTo>
                    <a:pt x="38" y="44"/>
                  </a:lnTo>
                  <a:lnTo>
                    <a:pt x="38" y="45"/>
                  </a:lnTo>
                  <a:lnTo>
                    <a:pt x="38" y="45"/>
                  </a:lnTo>
                  <a:lnTo>
                    <a:pt x="37" y="53"/>
                  </a:lnTo>
                  <a:lnTo>
                    <a:pt x="37" y="61"/>
                  </a:lnTo>
                  <a:lnTo>
                    <a:pt x="37" y="61"/>
                  </a:lnTo>
                  <a:lnTo>
                    <a:pt x="37" y="68"/>
                  </a:lnTo>
                  <a:lnTo>
                    <a:pt x="37" y="68"/>
                  </a:lnTo>
                  <a:lnTo>
                    <a:pt x="38" y="83"/>
                  </a:lnTo>
                  <a:lnTo>
                    <a:pt x="38" y="83"/>
                  </a:lnTo>
                  <a:lnTo>
                    <a:pt x="39" y="87"/>
                  </a:lnTo>
                  <a:lnTo>
                    <a:pt x="42" y="92"/>
                  </a:lnTo>
                  <a:lnTo>
                    <a:pt x="42" y="92"/>
                  </a:lnTo>
                  <a:lnTo>
                    <a:pt x="45" y="94"/>
                  </a:lnTo>
                  <a:lnTo>
                    <a:pt x="48" y="96"/>
                  </a:lnTo>
                  <a:lnTo>
                    <a:pt x="59" y="99"/>
                  </a:lnTo>
                  <a:lnTo>
                    <a:pt x="69" y="100"/>
                  </a:lnTo>
                  <a:lnTo>
                    <a:pt x="79" y="101"/>
                  </a:lnTo>
                  <a:lnTo>
                    <a:pt x="79" y="101"/>
                  </a:lnTo>
                  <a:lnTo>
                    <a:pt x="98" y="100"/>
                  </a:lnTo>
                  <a:lnTo>
                    <a:pt x="113" y="97"/>
                  </a:lnTo>
                  <a:lnTo>
                    <a:pt x="118" y="96"/>
                  </a:lnTo>
                  <a:lnTo>
                    <a:pt x="118" y="93"/>
                  </a:lnTo>
                  <a:lnTo>
                    <a:pt x="118" y="93"/>
                  </a:lnTo>
                  <a:lnTo>
                    <a:pt x="120" y="83"/>
                  </a:lnTo>
                  <a:lnTo>
                    <a:pt x="120" y="71"/>
                  </a:lnTo>
                  <a:lnTo>
                    <a:pt x="120" y="59"/>
                  </a:lnTo>
                  <a:lnTo>
                    <a:pt x="118" y="46"/>
                  </a:lnTo>
                  <a:lnTo>
                    <a:pt x="118" y="42"/>
                  </a:lnTo>
                  <a:lnTo>
                    <a:pt x="112" y="41"/>
                  </a:lnTo>
                  <a:lnTo>
                    <a:pt x="112" y="41"/>
                  </a:lnTo>
                  <a:lnTo>
                    <a:pt x="100" y="40"/>
                  </a:lnTo>
                  <a:lnTo>
                    <a:pt x="96" y="40"/>
                  </a:lnTo>
                  <a:lnTo>
                    <a:pt x="96" y="40"/>
                  </a:lnTo>
                  <a:lnTo>
                    <a:pt x="92" y="39"/>
                  </a:lnTo>
                  <a:lnTo>
                    <a:pt x="89" y="38"/>
                  </a:lnTo>
                  <a:lnTo>
                    <a:pt x="88" y="37"/>
                  </a:lnTo>
                  <a:lnTo>
                    <a:pt x="85" y="3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24" name="Freeform 637"/>
            <p:cNvSpPr>
              <a:spLocks noEditPoints="1"/>
            </p:cNvSpPr>
            <p:nvPr/>
          </p:nvSpPr>
          <p:spPr bwMode="auto">
            <a:xfrm>
              <a:off x="6580188" y="4462463"/>
              <a:ext cx="80963" cy="71438"/>
            </a:xfrm>
            <a:custGeom>
              <a:avLst/>
              <a:gdLst/>
              <a:ahLst/>
              <a:cxnLst>
                <a:cxn ang="0">
                  <a:pos x="88" y="135"/>
                </a:cxn>
                <a:cxn ang="0">
                  <a:pos x="77" y="135"/>
                </a:cxn>
                <a:cxn ang="0">
                  <a:pos x="65" y="135"/>
                </a:cxn>
                <a:cxn ang="0">
                  <a:pos x="45" y="134"/>
                </a:cxn>
                <a:cxn ang="0">
                  <a:pos x="29" y="130"/>
                </a:cxn>
                <a:cxn ang="0">
                  <a:pos x="17" y="124"/>
                </a:cxn>
                <a:cxn ang="0">
                  <a:pos x="9" y="115"/>
                </a:cxn>
                <a:cxn ang="0">
                  <a:pos x="6" y="108"/>
                </a:cxn>
                <a:cxn ang="0">
                  <a:pos x="1" y="92"/>
                </a:cxn>
                <a:cxn ang="0">
                  <a:pos x="0" y="65"/>
                </a:cxn>
                <a:cxn ang="0">
                  <a:pos x="1" y="46"/>
                </a:cxn>
                <a:cxn ang="0">
                  <a:pos x="2" y="37"/>
                </a:cxn>
                <a:cxn ang="0">
                  <a:pos x="7" y="24"/>
                </a:cxn>
                <a:cxn ang="0">
                  <a:pos x="15" y="11"/>
                </a:cxn>
                <a:cxn ang="0">
                  <a:pos x="28" y="3"/>
                </a:cxn>
                <a:cxn ang="0">
                  <a:pos x="41" y="1"/>
                </a:cxn>
                <a:cxn ang="0">
                  <a:pos x="56" y="0"/>
                </a:cxn>
                <a:cxn ang="0">
                  <a:pos x="75" y="1"/>
                </a:cxn>
                <a:cxn ang="0">
                  <a:pos x="93" y="1"/>
                </a:cxn>
                <a:cxn ang="0">
                  <a:pos x="102" y="4"/>
                </a:cxn>
                <a:cxn ang="0">
                  <a:pos x="107" y="5"/>
                </a:cxn>
                <a:cxn ang="0">
                  <a:pos x="118" y="5"/>
                </a:cxn>
                <a:cxn ang="0">
                  <a:pos x="135" y="8"/>
                </a:cxn>
                <a:cxn ang="0">
                  <a:pos x="143" y="13"/>
                </a:cxn>
                <a:cxn ang="0">
                  <a:pos x="146" y="17"/>
                </a:cxn>
                <a:cxn ang="0">
                  <a:pos x="152" y="31"/>
                </a:cxn>
                <a:cxn ang="0">
                  <a:pos x="155" y="60"/>
                </a:cxn>
                <a:cxn ang="0">
                  <a:pos x="155" y="74"/>
                </a:cxn>
                <a:cxn ang="0">
                  <a:pos x="154" y="100"/>
                </a:cxn>
                <a:cxn ang="0">
                  <a:pos x="149" y="115"/>
                </a:cxn>
                <a:cxn ang="0">
                  <a:pos x="139" y="126"/>
                </a:cxn>
                <a:cxn ang="0">
                  <a:pos x="132" y="129"/>
                </a:cxn>
                <a:cxn ang="0">
                  <a:pos x="110" y="134"/>
                </a:cxn>
                <a:cxn ang="0">
                  <a:pos x="88" y="135"/>
                </a:cxn>
                <a:cxn ang="0">
                  <a:pos x="85" y="37"/>
                </a:cxn>
                <a:cxn ang="0">
                  <a:pos x="60" y="38"/>
                </a:cxn>
                <a:cxn ang="0">
                  <a:pos x="41" y="38"/>
                </a:cxn>
                <a:cxn ang="0">
                  <a:pos x="40" y="41"/>
                </a:cxn>
                <a:cxn ang="0">
                  <a:pos x="38" y="45"/>
                </a:cxn>
                <a:cxn ang="0">
                  <a:pos x="37" y="53"/>
                </a:cxn>
                <a:cxn ang="0">
                  <a:pos x="37" y="61"/>
                </a:cxn>
                <a:cxn ang="0">
                  <a:pos x="38" y="68"/>
                </a:cxn>
                <a:cxn ang="0">
                  <a:pos x="38" y="83"/>
                </a:cxn>
                <a:cxn ang="0">
                  <a:pos x="42" y="92"/>
                </a:cxn>
                <a:cxn ang="0">
                  <a:pos x="45" y="94"/>
                </a:cxn>
                <a:cxn ang="0">
                  <a:pos x="58" y="99"/>
                </a:cxn>
                <a:cxn ang="0">
                  <a:pos x="79" y="101"/>
                </a:cxn>
                <a:cxn ang="0">
                  <a:pos x="98" y="100"/>
                </a:cxn>
                <a:cxn ang="0">
                  <a:pos x="117" y="96"/>
                </a:cxn>
                <a:cxn ang="0">
                  <a:pos x="117" y="93"/>
                </a:cxn>
                <a:cxn ang="0">
                  <a:pos x="120" y="71"/>
                </a:cxn>
                <a:cxn ang="0">
                  <a:pos x="118" y="46"/>
                </a:cxn>
                <a:cxn ang="0">
                  <a:pos x="112" y="41"/>
                </a:cxn>
                <a:cxn ang="0">
                  <a:pos x="100" y="40"/>
                </a:cxn>
                <a:cxn ang="0">
                  <a:pos x="97" y="40"/>
                </a:cxn>
                <a:cxn ang="0">
                  <a:pos x="88" y="38"/>
                </a:cxn>
                <a:cxn ang="0">
                  <a:pos x="85" y="37"/>
                </a:cxn>
              </a:cxnLst>
              <a:rect l="0" t="0" r="r" b="b"/>
              <a:pathLst>
                <a:path w="155" h="135">
                  <a:moveTo>
                    <a:pt x="88" y="135"/>
                  </a:moveTo>
                  <a:lnTo>
                    <a:pt x="88" y="135"/>
                  </a:lnTo>
                  <a:lnTo>
                    <a:pt x="77" y="135"/>
                  </a:lnTo>
                  <a:lnTo>
                    <a:pt x="77" y="135"/>
                  </a:lnTo>
                  <a:lnTo>
                    <a:pt x="65" y="135"/>
                  </a:lnTo>
                  <a:lnTo>
                    <a:pt x="65" y="135"/>
                  </a:lnTo>
                  <a:lnTo>
                    <a:pt x="54" y="134"/>
                  </a:lnTo>
                  <a:lnTo>
                    <a:pt x="45" y="134"/>
                  </a:lnTo>
                  <a:lnTo>
                    <a:pt x="37" y="132"/>
                  </a:lnTo>
                  <a:lnTo>
                    <a:pt x="29" y="130"/>
                  </a:lnTo>
                  <a:lnTo>
                    <a:pt x="23" y="127"/>
                  </a:lnTo>
                  <a:lnTo>
                    <a:pt x="17" y="124"/>
                  </a:lnTo>
                  <a:lnTo>
                    <a:pt x="13" y="120"/>
                  </a:lnTo>
                  <a:lnTo>
                    <a:pt x="9" y="115"/>
                  </a:lnTo>
                  <a:lnTo>
                    <a:pt x="9" y="115"/>
                  </a:lnTo>
                  <a:lnTo>
                    <a:pt x="6" y="108"/>
                  </a:lnTo>
                  <a:lnTo>
                    <a:pt x="2" y="100"/>
                  </a:lnTo>
                  <a:lnTo>
                    <a:pt x="1" y="92"/>
                  </a:lnTo>
                  <a:lnTo>
                    <a:pt x="0" y="84"/>
                  </a:lnTo>
                  <a:lnTo>
                    <a:pt x="0" y="65"/>
                  </a:lnTo>
                  <a:lnTo>
                    <a:pt x="1" y="48"/>
                  </a:lnTo>
                  <a:lnTo>
                    <a:pt x="1" y="46"/>
                  </a:lnTo>
                  <a:lnTo>
                    <a:pt x="1" y="46"/>
                  </a:lnTo>
                  <a:lnTo>
                    <a:pt x="2" y="37"/>
                  </a:lnTo>
                  <a:lnTo>
                    <a:pt x="4" y="31"/>
                  </a:lnTo>
                  <a:lnTo>
                    <a:pt x="7" y="24"/>
                  </a:lnTo>
                  <a:lnTo>
                    <a:pt x="10" y="17"/>
                  </a:lnTo>
                  <a:lnTo>
                    <a:pt x="15" y="11"/>
                  </a:lnTo>
                  <a:lnTo>
                    <a:pt x="21" y="6"/>
                  </a:lnTo>
                  <a:lnTo>
                    <a:pt x="28" y="3"/>
                  </a:lnTo>
                  <a:lnTo>
                    <a:pt x="28" y="3"/>
                  </a:lnTo>
                  <a:lnTo>
                    <a:pt x="41" y="1"/>
                  </a:lnTo>
                  <a:lnTo>
                    <a:pt x="56" y="0"/>
                  </a:lnTo>
                  <a:lnTo>
                    <a:pt x="56" y="0"/>
                  </a:lnTo>
                  <a:lnTo>
                    <a:pt x="75" y="1"/>
                  </a:lnTo>
                  <a:lnTo>
                    <a:pt x="75" y="1"/>
                  </a:lnTo>
                  <a:lnTo>
                    <a:pt x="93" y="1"/>
                  </a:lnTo>
                  <a:lnTo>
                    <a:pt x="93" y="1"/>
                  </a:lnTo>
                  <a:lnTo>
                    <a:pt x="98" y="2"/>
                  </a:lnTo>
                  <a:lnTo>
                    <a:pt x="102" y="4"/>
                  </a:lnTo>
                  <a:lnTo>
                    <a:pt x="104" y="5"/>
                  </a:lnTo>
                  <a:lnTo>
                    <a:pt x="107" y="5"/>
                  </a:lnTo>
                  <a:lnTo>
                    <a:pt x="107" y="5"/>
                  </a:lnTo>
                  <a:lnTo>
                    <a:pt x="118" y="5"/>
                  </a:lnTo>
                  <a:lnTo>
                    <a:pt x="130" y="7"/>
                  </a:lnTo>
                  <a:lnTo>
                    <a:pt x="135" y="8"/>
                  </a:lnTo>
                  <a:lnTo>
                    <a:pt x="139" y="10"/>
                  </a:lnTo>
                  <a:lnTo>
                    <a:pt x="143" y="13"/>
                  </a:lnTo>
                  <a:lnTo>
                    <a:pt x="146" y="17"/>
                  </a:lnTo>
                  <a:lnTo>
                    <a:pt x="146" y="17"/>
                  </a:lnTo>
                  <a:lnTo>
                    <a:pt x="149" y="24"/>
                  </a:lnTo>
                  <a:lnTo>
                    <a:pt x="152" y="31"/>
                  </a:lnTo>
                  <a:lnTo>
                    <a:pt x="154" y="44"/>
                  </a:lnTo>
                  <a:lnTo>
                    <a:pt x="155" y="60"/>
                  </a:lnTo>
                  <a:lnTo>
                    <a:pt x="155" y="74"/>
                  </a:lnTo>
                  <a:lnTo>
                    <a:pt x="155" y="74"/>
                  </a:lnTo>
                  <a:lnTo>
                    <a:pt x="155" y="92"/>
                  </a:lnTo>
                  <a:lnTo>
                    <a:pt x="154" y="100"/>
                  </a:lnTo>
                  <a:lnTo>
                    <a:pt x="152" y="107"/>
                  </a:lnTo>
                  <a:lnTo>
                    <a:pt x="149" y="115"/>
                  </a:lnTo>
                  <a:lnTo>
                    <a:pt x="144" y="121"/>
                  </a:lnTo>
                  <a:lnTo>
                    <a:pt x="139" y="126"/>
                  </a:lnTo>
                  <a:lnTo>
                    <a:pt x="132" y="129"/>
                  </a:lnTo>
                  <a:lnTo>
                    <a:pt x="132" y="129"/>
                  </a:lnTo>
                  <a:lnTo>
                    <a:pt x="122" y="132"/>
                  </a:lnTo>
                  <a:lnTo>
                    <a:pt x="110" y="134"/>
                  </a:lnTo>
                  <a:lnTo>
                    <a:pt x="99" y="135"/>
                  </a:lnTo>
                  <a:lnTo>
                    <a:pt x="88" y="135"/>
                  </a:lnTo>
                  <a:lnTo>
                    <a:pt x="88" y="135"/>
                  </a:lnTo>
                  <a:close/>
                  <a:moveTo>
                    <a:pt x="85" y="37"/>
                  </a:moveTo>
                  <a:lnTo>
                    <a:pt x="85" y="37"/>
                  </a:lnTo>
                  <a:lnTo>
                    <a:pt x="60" y="38"/>
                  </a:lnTo>
                  <a:lnTo>
                    <a:pt x="60" y="38"/>
                  </a:lnTo>
                  <a:lnTo>
                    <a:pt x="41" y="38"/>
                  </a:lnTo>
                  <a:lnTo>
                    <a:pt x="40" y="41"/>
                  </a:lnTo>
                  <a:lnTo>
                    <a:pt x="40" y="41"/>
                  </a:lnTo>
                  <a:lnTo>
                    <a:pt x="38" y="44"/>
                  </a:lnTo>
                  <a:lnTo>
                    <a:pt x="38" y="45"/>
                  </a:lnTo>
                  <a:lnTo>
                    <a:pt x="38" y="45"/>
                  </a:lnTo>
                  <a:lnTo>
                    <a:pt x="37" y="53"/>
                  </a:lnTo>
                  <a:lnTo>
                    <a:pt x="37" y="61"/>
                  </a:lnTo>
                  <a:lnTo>
                    <a:pt x="37" y="61"/>
                  </a:lnTo>
                  <a:lnTo>
                    <a:pt x="38" y="68"/>
                  </a:lnTo>
                  <a:lnTo>
                    <a:pt x="38" y="68"/>
                  </a:lnTo>
                  <a:lnTo>
                    <a:pt x="38" y="83"/>
                  </a:lnTo>
                  <a:lnTo>
                    <a:pt x="38" y="83"/>
                  </a:lnTo>
                  <a:lnTo>
                    <a:pt x="39" y="87"/>
                  </a:lnTo>
                  <a:lnTo>
                    <a:pt x="42" y="92"/>
                  </a:lnTo>
                  <a:lnTo>
                    <a:pt x="42" y="92"/>
                  </a:lnTo>
                  <a:lnTo>
                    <a:pt x="45" y="94"/>
                  </a:lnTo>
                  <a:lnTo>
                    <a:pt x="49" y="96"/>
                  </a:lnTo>
                  <a:lnTo>
                    <a:pt x="58" y="99"/>
                  </a:lnTo>
                  <a:lnTo>
                    <a:pt x="69" y="100"/>
                  </a:lnTo>
                  <a:lnTo>
                    <a:pt x="79" y="101"/>
                  </a:lnTo>
                  <a:lnTo>
                    <a:pt x="79" y="101"/>
                  </a:lnTo>
                  <a:lnTo>
                    <a:pt x="98" y="100"/>
                  </a:lnTo>
                  <a:lnTo>
                    <a:pt x="113" y="97"/>
                  </a:lnTo>
                  <a:lnTo>
                    <a:pt x="117" y="96"/>
                  </a:lnTo>
                  <a:lnTo>
                    <a:pt x="117" y="93"/>
                  </a:lnTo>
                  <a:lnTo>
                    <a:pt x="117" y="93"/>
                  </a:lnTo>
                  <a:lnTo>
                    <a:pt x="120" y="83"/>
                  </a:lnTo>
                  <a:lnTo>
                    <a:pt x="120" y="71"/>
                  </a:lnTo>
                  <a:lnTo>
                    <a:pt x="120" y="59"/>
                  </a:lnTo>
                  <a:lnTo>
                    <a:pt x="118" y="46"/>
                  </a:lnTo>
                  <a:lnTo>
                    <a:pt x="117" y="42"/>
                  </a:lnTo>
                  <a:lnTo>
                    <a:pt x="112" y="41"/>
                  </a:lnTo>
                  <a:lnTo>
                    <a:pt x="112" y="41"/>
                  </a:lnTo>
                  <a:lnTo>
                    <a:pt x="100" y="40"/>
                  </a:lnTo>
                  <a:lnTo>
                    <a:pt x="97" y="40"/>
                  </a:lnTo>
                  <a:lnTo>
                    <a:pt x="97" y="40"/>
                  </a:lnTo>
                  <a:lnTo>
                    <a:pt x="93" y="39"/>
                  </a:lnTo>
                  <a:lnTo>
                    <a:pt x="88" y="38"/>
                  </a:lnTo>
                  <a:lnTo>
                    <a:pt x="87" y="37"/>
                  </a:lnTo>
                  <a:lnTo>
                    <a:pt x="85" y="37"/>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1425" name="组合 1424"/>
          <p:cNvGrpSpPr/>
          <p:nvPr/>
        </p:nvGrpSpPr>
        <p:grpSpPr>
          <a:xfrm>
            <a:off x="9363767" y="2156177"/>
            <a:ext cx="1049867" cy="1073151"/>
            <a:chOff x="6108700" y="2038350"/>
            <a:chExt cx="787400" cy="804863"/>
          </a:xfrm>
          <a:solidFill>
            <a:schemeClr val="tx1">
              <a:lumMod val="65000"/>
              <a:lumOff val="35000"/>
            </a:schemeClr>
          </a:solidFill>
        </p:grpSpPr>
        <p:sp>
          <p:nvSpPr>
            <p:cNvPr id="1426" name="Freeform 757"/>
            <p:cNvSpPr/>
            <p:nvPr/>
          </p:nvSpPr>
          <p:spPr bwMode="auto">
            <a:xfrm>
              <a:off x="6137275" y="2403475"/>
              <a:ext cx="25400" cy="46038"/>
            </a:xfrm>
            <a:custGeom>
              <a:avLst/>
              <a:gdLst/>
              <a:ahLst/>
              <a:cxnLst>
                <a:cxn ang="0">
                  <a:pos x="38" y="4"/>
                </a:cxn>
                <a:cxn ang="0">
                  <a:pos x="38" y="4"/>
                </a:cxn>
                <a:cxn ang="0">
                  <a:pos x="37" y="9"/>
                </a:cxn>
                <a:cxn ang="0">
                  <a:pos x="35" y="14"/>
                </a:cxn>
                <a:cxn ang="0">
                  <a:pos x="31" y="24"/>
                </a:cxn>
                <a:cxn ang="0">
                  <a:pos x="20" y="43"/>
                </a:cxn>
                <a:cxn ang="0">
                  <a:pos x="20" y="43"/>
                </a:cxn>
                <a:cxn ang="0">
                  <a:pos x="9" y="60"/>
                </a:cxn>
                <a:cxn ang="0">
                  <a:pos x="5" y="68"/>
                </a:cxn>
                <a:cxn ang="0">
                  <a:pos x="0" y="78"/>
                </a:cxn>
                <a:cxn ang="0">
                  <a:pos x="0" y="78"/>
                </a:cxn>
                <a:cxn ang="0">
                  <a:pos x="0" y="80"/>
                </a:cxn>
                <a:cxn ang="0">
                  <a:pos x="0" y="82"/>
                </a:cxn>
                <a:cxn ang="0">
                  <a:pos x="3" y="84"/>
                </a:cxn>
                <a:cxn ang="0">
                  <a:pos x="4" y="85"/>
                </a:cxn>
                <a:cxn ang="0">
                  <a:pos x="6" y="85"/>
                </a:cxn>
                <a:cxn ang="0">
                  <a:pos x="7" y="84"/>
                </a:cxn>
                <a:cxn ang="0">
                  <a:pos x="8" y="83"/>
                </a:cxn>
                <a:cxn ang="0">
                  <a:pos x="8" y="83"/>
                </a:cxn>
                <a:cxn ang="0">
                  <a:pos x="14" y="71"/>
                </a:cxn>
                <a:cxn ang="0">
                  <a:pos x="20" y="61"/>
                </a:cxn>
                <a:cxn ang="0">
                  <a:pos x="26" y="50"/>
                </a:cxn>
                <a:cxn ang="0">
                  <a:pos x="32" y="39"/>
                </a:cxn>
                <a:cxn ang="0">
                  <a:pos x="32" y="39"/>
                </a:cxn>
                <a:cxn ang="0">
                  <a:pos x="41" y="23"/>
                </a:cxn>
                <a:cxn ang="0">
                  <a:pos x="46" y="13"/>
                </a:cxn>
                <a:cxn ang="0">
                  <a:pos x="47" y="9"/>
                </a:cxn>
                <a:cxn ang="0">
                  <a:pos x="48" y="4"/>
                </a:cxn>
                <a:cxn ang="0">
                  <a:pos x="48" y="4"/>
                </a:cxn>
                <a:cxn ang="0">
                  <a:pos x="48" y="2"/>
                </a:cxn>
                <a:cxn ang="0">
                  <a:pos x="47" y="1"/>
                </a:cxn>
                <a:cxn ang="0">
                  <a:pos x="45" y="0"/>
                </a:cxn>
                <a:cxn ang="0">
                  <a:pos x="43" y="0"/>
                </a:cxn>
                <a:cxn ang="0">
                  <a:pos x="39" y="1"/>
                </a:cxn>
                <a:cxn ang="0">
                  <a:pos x="38" y="2"/>
                </a:cxn>
                <a:cxn ang="0">
                  <a:pos x="38" y="4"/>
                </a:cxn>
                <a:cxn ang="0">
                  <a:pos x="38" y="4"/>
                </a:cxn>
              </a:cxnLst>
              <a:rect l="0" t="0" r="r" b="b"/>
              <a:pathLst>
                <a:path w="48" h="85">
                  <a:moveTo>
                    <a:pt x="38" y="4"/>
                  </a:moveTo>
                  <a:lnTo>
                    <a:pt x="38" y="4"/>
                  </a:lnTo>
                  <a:lnTo>
                    <a:pt x="37" y="9"/>
                  </a:lnTo>
                  <a:lnTo>
                    <a:pt x="35" y="14"/>
                  </a:lnTo>
                  <a:lnTo>
                    <a:pt x="31" y="24"/>
                  </a:lnTo>
                  <a:lnTo>
                    <a:pt x="20" y="43"/>
                  </a:lnTo>
                  <a:lnTo>
                    <a:pt x="20" y="43"/>
                  </a:lnTo>
                  <a:lnTo>
                    <a:pt x="9" y="60"/>
                  </a:lnTo>
                  <a:lnTo>
                    <a:pt x="5" y="68"/>
                  </a:lnTo>
                  <a:lnTo>
                    <a:pt x="0" y="78"/>
                  </a:lnTo>
                  <a:lnTo>
                    <a:pt x="0" y="78"/>
                  </a:lnTo>
                  <a:lnTo>
                    <a:pt x="0" y="80"/>
                  </a:lnTo>
                  <a:lnTo>
                    <a:pt x="0" y="82"/>
                  </a:lnTo>
                  <a:lnTo>
                    <a:pt x="3" y="84"/>
                  </a:lnTo>
                  <a:lnTo>
                    <a:pt x="4" y="85"/>
                  </a:lnTo>
                  <a:lnTo>
                    <a:pt x="6" y="85"/>
                  </a:lnTo>
                  <a:lnTo>
                    <a:pt x="7" y="84"/>
                  </a:lnTo>
                  <a:lnTo>
                    <a:pt x="8" y="83"/>
                  </a:lnTo>
                  <a:lnTo>
                    <a:pt x="8" y="83"/>
                  </a:lnTo>
                  <a:lnTo>
                    <a:pt x="14" y="71"/>
                  </a:lnTo>
                  <a:lnTo>
                    <a:pt x="20" y="61"/>
                  </a:lnTo>
                  <a:lnTo>
                    <a:pt x="26" y="50"/>
                  </a:lnTo>
                  <a:lnTo>
                    <a:pt x="32" y="39"/>
                  </a:lnTo>
                  <a:lnTo>
                    <a:pt x="32" y="39"/>
                  </a:lnTo>
                  <a:lnTo>
                    <a:pt x="41" y="23"/>
                  </a:lnTo>
                  <a:lnTo>
                    <a:pt x="46" y="13"/>
                  </a:lnTo>
                  <a:lnTo>
                    <a:pt x="47" y="9"/>
                  </a:lnTo>
                  <a:lnTo>
                    <a:pt x="48" y="4"/>
                  </a:lnTo>
                  <a:lnTo>
                    <a:pt x="48" y="4"/>
                  </a:lnTo>
                  <a:lnTo>
                    <a:pt x="48" y="2"/>
                  </a:lnTo>
                  <a:lnTo>
                    <a:pt x="47" y="1"/>
                  </a:lnTo>
                  <a:lnTo>
                    <a:pt x="45" y="0"/>
                  </a:lnTo>
                  <a:lnTo>
                    <a:pt x="43" y="0"/>
                  </a:lnTo>
                  <a:lnTo>
                    <a:pt x="39" y="1"/>
                  </a:lnTo>
                  <a:lnTo>
                    <a:pt x="38" y="2"/>
                  </a:lnTo>
                  <a:lnTo>
                    <a:pt x="38" y="4"/>
                  </a:lnTo>
                  <a:lnTo>
                    <a:pt x="3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27" name="Freeform 758"/>
            <p:cNvSpPr/>
            <p:nvPr/>
          </p:nvSpPr>
          <p:spPr bwMode="auto">
            <a:xfrm>
              <a:off x="6156325" y="2433638"/>
              <a:ext cx="25400" cy="57150"/>
            </a:xfrm>
            <a:custGeom>
              <a:avLst/>
              <a:gdLst/>
              <a:ahLst/>
              <a:cxnLst>
                <a:cxn ang="0">
                  <a:pos x="38" y="3"/>
                </a:cxn>
                <a:cxn ang="0">
                  <a:pos x="38" y="3"/>
                </a:cxn>
                <a:cxn ang="0">
                  <a:pos x="27" y="27"/>
                </a:cxn>
                <a:cxn ang="0">
                  <a:pos x="17" y="51"/>
                </a:cxn>
                <a:cxn ang="0">
                  <a:pos x="7" y="76"/>
                </a:cxn>
                <a:cxn ang="0">
                  <a:pos x="3" y="88"/>
                </a:cxn>
                <a:cxn ang="0">
                  <a:pos x="0" y="101"/>
                </a:cxn>
                <a:cxn ang="0">
                  <a:pos x="0" y="101"/>
                </a:cxn>
                <a:cxn ang="0">
                  <a:pos x="0" y="103"/>
                </a:cxn>
                <a:cxn ang="0">
                  <a:pos x="0" y="105"/>
                </a:cxn>
                <a:cxn ang="0">
                  <a:pos x="2" y="106"/>
                </a:cxn>
                <a:cxn ang="0">
                  <a:pos x="3" y="107"/>
                </a:cxn>
                <a:cxn ang="0">
                  <a:pos x="5" y="107"/>
                </a:cxn>
                <a:cxn ang="0">
                  <a:pos x="6" y="107"/>
                </a:cxn>
                <a:cxn ang="0">
                  <a:pos x="8" y="106"/>
                </a:cxn>
                <a:cxn ang="0">
                  <a:pos x="10" y="103"/>
                </a:cxn>
                <a:cxn ang="0">
                  <a:pos x="10" y="103"/>
                </a:cxn>
                <a:cxn ang="0">
                  <a:pos x="13" y="91"/>
                </a:cxn>
                <a:cxn ang="0">
                  <a:pos x="16" y="79"/>
                </a:cxn>
                <a:cxn ang="0">
                  <a:pos x="26" y="54"/>
                </a:cxn>
                <a:cxn ang="0">
                  <a:pos x="36" y="30"/>
                </a:cxn>
                <a:cxn ang="0">
                  <a:pos x="47" y="5"/>
                </a:cxn>
                <a:cxn ang="0">
                  <a:pos x="47" y="5"/>
                </a:cxn>
                <a:cxn ang="0">
                  <a:pos x="48" y="3"/>
                </a:cxn>
                <a:cxn ang="0">
                  <a:pos x="47" y="2"/>
                </a:cxn>
                <a:cxn ang="0">
                  <a:pos x="46" y="1"/>
                </a:cxn>
                <a:cxn ang="0">
                  <a:pos x="45" y="0"/>
                </a:cxn>
                <a:cxn ang="0">
                  <a:pos x="41" y="0"/>
                </a:cxn>
                <a:cxn ang="0">
                  <a:pos x="40" y="1"/>
                </a:cxn>
                <a:cxn ang="0">
                  <a:pos x="38" y="3"/>
                </a:cxn>
                <a:cxn ang="0">
                  <a:pos x="38" y="3"/>
                </a:cxn>
              </a:cxnLst>
              <a:rect l="0" t="0" r="r" b="b"/>
              <a:pathLst>
                <a:path w="48" h="107">
                  <a:moveTo>
                    <a:pt x="38" y="3"/>
                  </a:moveTo>
                  <a:lnTo>
                    <a:pt x="38" y="3"/>
                  </a:lnTo>
                  <a:lnTo>
                    <a:pt x="27" y="27"/>
                  </a:lnTo>
                  <a:lnTo>
                    <a:pt x="17" y="51"/>
                  </a:lnTo>
                  <a:lnTo>
                    <a:pt x="7" y="76"/>
                  </a:lnTo>
                  <a:lnTo>
                    <a:pt x="3" y="88"/>
                  </a:lnTo>
                  <a:lnTo>
                    <a:pt x="0" y="101"/>
                  </a:lnTo>
                  <a:lnTo>
                    <a:pt x="0" y="101"/>
                  </a:lnTo>
                  <a:lnTo>
                    <a:pt x="0" y="103"/>
                  </a:lnTo>
                  <a:lnTo>
                    <a:pt x="0" y="105"/>
                  </a:lnTo>
                  <a:lnTo>
                    <a:pt x="2" y="106"/>
                  </a:lnTo>
                  <a:lnTo>
                    <a:pt x="3" y="107"/>
                  </a:lnTo>
                  <a:lnTo>
                    <a:pt x="5" y="107"/>
                  </a:lnTo>
                  <a:lnTo>
                    <a:pt x="6" y="107"/>
                  </a:lnTo>
                  <a:lnTo>
                    <a:pt x="8" y="106"/>
                  </a:lnTo>
                  <a:lnTo>
                    <a:pt x="10" y="103"/>
                  </a:lnTo>
                  <a:lnTo>
                    <a:pt x="10" y="103"/>
                  </a:lnTo>
                  <a:lnTo>
                    <a:pt x="13" y="91"/>
                  </a:lnTo>
                  <a:lnTo>
                    <a:pt x="16" y="79"/>
                  </a:lnTo>
                  <a:lnTo>
                    <a:pt x="26" y="54"/>
                  </a:lnTo>
                  <a:lnTo>
                    <a:pt x="36" y="30"/>
                  </a:lnTo>
                  <a:lnTo>
                    <a:pt x="47" y="5"/>
                  </a:lnTo>
                  <a:lnTo>
                    <a:pt x="47" y="5"/>
                  </a:lnTo>
                  <a:lnTo>
                    <a:pt x="48" y="3"/>
                  </a:lnTo>
                  <a:lnTo>
                    <a:pt x="47" y="2"/>
                  </a:lnTo>
                  <a:lnTo>
                    <a:pt x="46" y="1"/>
                  </a:lnTo>
                  <a:lnTo>
                    <a:pt x="45" y="0"/>
                  </a:lnTo>
                  <a:lnTo>
                    <a:pt x="41" y="0"/>
                  </a:lnTo>
                  <a:lnTo>
                    <a:pt x="40" y="1"/>
                  </a:lnTo>
                  <a:lnTo>
                    <a:pt x="38" y="3"/>
                  </a:lnTo>
                  <a:lnTo>
                    <a:pt x="38"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28" name="Freeform 759"/>
            <p:cNvSpPr/>
            <p:nvPr/>
          </p:nvSpPr>
          <p:spPr bwMode="auto">
            <a:xfrm>
              <a:off x="6183313" y="2476500"/>
              <a:ext cx="17463" cy="42863"/>
            </a:xfrm>
            <a:custGeom>
              <a:avLst/>
              <a:gdLst/>
              <a:ahLst/>
              <a:cxnLst>
                <a:cxn ang="0">
                  <a:pos x="26" y="2"/>
                </a:cxn>
                <a:cxn ang="0">
                  <a:pos x="26" y="2"/>
                </a:cxn>
                <a:cxn ang="0">
                  <a:pos x="18" y="20"/>
                </a:cxn>
                <a:cxn ang="0">
                  <a:pos x="10" y="38"/>
                </a:cxn>
                <a:cxn ang="0">
                  <a:pos x="5" y="57"/>
                </a:cxn>
                <a:cxn ang="0">
                  <a:pos x="0" y="76"/>
                </a:cxn>
                <a:cxn ang="0">
                  <a:pos x="0" y="76"/>
                </a:cxn>
                <a:cxn ang="0">
                  <a:pos x="0" y="78"/>
                </a:cxn>
                <a:cxn ang="0">
                  <a:pos x="0" y="79"/>
                </a:cxn>
                <a:cxn ang="0">
                  <a:pos x="1" y="80"/>
                </a:cxn>
                <a:cxn ang="0">
                  <a:pos x="3" y="81"/>
                </a:cxn>
                <a:cxn ang="0">
                  <a:pos x="5" y="81"/>
                </a:cxn>
                <a:cxn ang="0">
                  <a:pos x="6" y="81"/>
                </a:cxn>
                <a:cxn ang="0">
                  <a:pos x="8" y="80"/>
                </a:cxn>
                <a:cxn ang="0">
                  <a:pos x="8" y="78"/>
                </a:cxn>
                <a:cxn ang="0">
                  <a:pos x="8" y="78"/>
                </a:cxn>
                <a:cxn ang="0">
                  <a:pos x="13" y="60"/>
                </a:cxn>
                <a:cxn ang="0">
                  <a:pos x="20" y="42"/>
                </a:cxn>
                <a:cxn ang="0">
                  <a:pos x="26" y="24"/>
                </a:cxn>
                <a:cxn ang="0">
                  <a:pos x="34" y="7"/>
                </a:cxn>
                <a:cxn ang="0">
                  <a:pos x="34" y="7"/>
                </a:cxn>
                <a:cxn ang="0">
                  <a:pos x="34" y="5"/>
                </a:cxn>
                <a:cxn ang="0">
                  <a:pos x="34" y="3"/>
                </a:cxn>
                <a:cxn ang="0">
                  <a:pos x="33" y="2"/>
                </a:cxn>
                <a:cxn ang="0">
                  <a:pos x="31" y="1"/>
                </a:cxn>
                <a:cxn ang="0">
                  <a:pos x="30" y="0"/>
                </a:cxn>
                <a:cxn ang="0">
                  <a:pos x="28" y="0"/>
                </a:cxn>
                <a:cxn ang="0">
                  <a:pos x="27" y="1"/>
                </a:cxn>
                <a:cxn ang="0">
                  <a:pos x="26" y="2"/>
                </a:cxn>
                <a:cxn ang="0">
                  <a:pos x="26" y="2"/>
                </a:cxn>
              </a:cxnLst>
              <a:rect l="0" t="0" r="r" b="b"/>
              <a:pathLst>
                <a:path w="34" h="81">
                  <a:moveTo>
                    <a:pt x="26" y="2"/>
                  </a:moveTo>
                  <a:lnTo>
                    <a:pt x="26" y="2"/>
                  </a:lnTo>
                  <a:lnTo>
                    <a:pt x="18" y="20"/>
                  </a:lnTo>
                  <a:lnTo>
                    <a:pt x="10" y="38"/>
                  </a:lnTo>
                  <a:lnTo>
                    <a:pt x="5" y="57"/>
                  </a:lnTo>
                  <a:lnTo>
                    <a:pt x="0" y="76"/>
                  </a:lnTo>
                  <a:lnTo>
                    <a:pt x="0" y="76"/>
                  </a:lnTo>
                  <a:lnTo>
                    <a:pt x="0" y="78"/>
                  </a:lnTo>
                  <a:lnTo>
                    <a:pt x="0" y="79"/>
                  </a:lnTo>
                  <a:lnTo>
                    <a:pt x="1" y="80"/>
                  </a:lnTo>
                  <a:lnTo>
                    <a:pt x="3" y="81"/>
                  </a:lnTo>
                  <a:lnTo>
                    <a:pt x="5" y="81"/>
                  </a:lnTo>
                  <a:lnTo>
                    <a:pt x="6" y="81"/>
                  </a:lnTo>
                  <a:lnTo>
                    <a:pt x="8" y="80"/>
                  </a:lnTo>
                  <a:lnTo>
                    <a:pt x="8" y="78"/>
                  </a:lnTo>
                  <a:lnTo>
                    <a:pt x="8" y="78"/>
                  </a:lnTo>
                  <a:lnTo>
                    <a:pt x="13" y="60"/>
                  </a:lnTo>
                  <a:lnTo>
                    <a:pt x="20" y="42"/>
                  </a:lnTo>
                  <a:lnTo>
                    <a:pt x="26" y="24"/>
                  </a:lnTo>
                  <a:lnTo>
                    <a:pt x="34" y="7"/>
                  </a:lnTo>
                  <a:lnTo>
                    <a:pt x="34" y="7"/>
                  </a:lnTo>
                  <a:lnTo>
                    <a:pt x="34" y="5"/>
                  </a:lnTo>
                  <a:lnTo>
                    <a:pt x="34" y="3"/>
                  </a:lnTo>
                  <a:lnTo>
                    <a:pt x="33" y="2"/>
                  </a:lnTo>
                  <a:lnTo>
                    <a:pt x="31" y="1"/>
                  </a:lnTo>
                  <a:lnTo>
                    <a:pt x="30" y="0"/>
                  </a:lnTo>
                  <a:lnTo>
                    <a:pt x="28" y="0"/>
                  </a:lnTo>
                  <a:lnTo>
                    <a:pt x="27" y="1"/>
                  </a:lnTo>
                  <a:lnTo>
                    <a:pt x="26" y="2"/>
                  </a:lnTo>
                  <a:lnTo>
                    <a:pt x="2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29" name="Freeform 760"/>
            <p:cNvSpPr/>
            <p:nvPr/>
          </p:nvSpPr>
          <p:spPr bwMode="auto">
            <a:xfrm>
              <a:off x="6203950" y="2500313"/>
              <a:ext cx="20638" cy="41275"/>
            </a:xfrm>
            <a:custGeom>
              <a:avLst/>
              <a:gdLst/>
              <a:ahLst/>
              <a:cxnLst>
                <a:cxn ang="0">
                  <a:pos x="29" y="3"/>
                </a:cxn>
                <a:cxn ang="0">
                  <a:pos x="29" y="3"/>
                </a:cxn>
                <a:cxn ang="0">
                  <a:pos x="23" y="20"/>
                </a:cxn>
                <a:cxn ang="0">
                  <a:pos x="17" y="37"/>
                </a:cxn>
                <a:cxn ang="0">
                  <a:pos x="1" y="69"/>
                </a:cxn>
                <a:cxn ang="0">
                  <a:pos x="1" y="69"/>
                </a:cxn>
                <a:cxn ang="0">
                  <a:pos x="0" y="71"/>
                </a:cxn>
                <a:cxn ang="0">
                  <a:pos x="1" y="73"/>
                </a:cxn>
                <a:cxn ang="0">
                  <a:pos x="2" y="75"/>
                </a:cxn>
                <a:cxn ang="0">
                  <a:pos x="4" y="76"/>
                </a:cxn>
                <a:cxn ang="0">
                  <a:pos x="5" y="76"/>
                </a:cxn>
                <a:cxn ang="0">
                  <a:pos x="7" y="76"/>
                </a:cxn>
                <a:cxn ang="0">
                  <a:pos x="9" y="76"/>
                </a:cxn>
                <a:cxn ang="0">
                  <a:pos x="10" y="74"/>
                </a:cxn>
                <a:cxn ang="0">
                  <a:pos x="10" y="74"/>
                </a:cxn>
                <a:cxn ang="0">
                  <a:pos x="25" y="41"/>
                </a:cxn>
                <a:cxn ang="0">
                  <a:pos x="33" y="23"/>
                </a:cxn>
                <a:cxn ang="0">
                  <a:pos x="39" y="7"/>
                </a:cxn>
                <a:cxn ang="0">
                  <a:pos x="39" y="7"/>
                </a:cxn>
                <a:cxn ang="0">
                  <a:pos x="39" y="4"/>
                </a:cxn>
                <a:cxn ang="0">
                  <a:pos x="38" y="2"/>
                </a:cxn>
                <a:cxn ang="0">
                  <a:pos x="37" y="1"/>
                </a:cxn>
                <a:cxn ang="0">
                  <a:pos x="36" y="0"/>
                </a:cxn>
                <a:cxn ang="0">
                  <a:pos x="34" y="0"/>
                </a:cxn>
                <a:cxn ang="0">
                  <a:pos x="32" y="0"/>
                </a:cxn>
                <a:cxn ang="0">
                  <a:pos x="30" y="1"/>
                </a:cxn>
                <a:cxn ang="0">
                  <a:pos x="29" y="3"/>
                </a:cxn>
                <a:cxn ang="0">
                  <a:pos x="29" y="3"/>
                </a:cxn>
              </a:cxnLst>
              <a:rect l="0" t="0" r="r" b="b"/>
              <a:pathLst>
                <a:path w="39" h="76">
                  <a:moveTo>
                    <a:pt x="29" y="3"/>
                  </a:moveTo>
                  <a:lnTo>
                    <a:pt x="29" y="3"/>
                  </a:lnTo>
                  <a:lnTo>
                    <a:pt x="23" y="20"/>
                  </a:lnTo>
                  <a:lnTo>
                    <a:pt x="17" y="37"/>
                  </a:lnTo>
                  <a:lnTo>
                    <a:pt x="1" y="69"/>
                  </a:lnTo>
                  <a:lnTo>
                    <a:pt x="1" y="69"/>
                  </a:lnTo>
                  <a:lnTo>
                    <a:pt x="0" y="71"/>
                  </a:lnTo>
                  <a:lnTo>
                    <a:pt x="1" y="73"/>
                  </a:lnTo>
                  <a:lnTo>
                    <a:pt x="2" y="75"/>
                  </a:lnTo>
                  <a:lnTo>
                    <a:pt x="4" y="76"/>
                  </a:lnTo>
                  <a:lnTo>
                    <a:pt x="5" y="76"/>
                  </a:lnTo>
                  <a:lnTo>
                    <a:pt x="7" y="76"/>
                  </a:lnTo>
                  <a:lnTo>
                    <a:pt x="9" y="76"/>
                  </a:lnTo>
                  <a:lnTo>
                    <a:pt x="10" y="74"/>
                  </a:lnTo>
                  <a:lnTo>
                    <a:pt x="10" y="74"/>
                  </a:lnTo>
                  <a:lnTo>
                    <a:pt x="25" y="41"/>
                  </a:lnTo>
                  <a:lnTo>
                    <a:pt x="33" y="23"/>
                  </a:lnTo>
                  <a:lnTo>
                    <a:pt x="39" y="7"/>
                  </a:lnTo>
                  <a:lnTo>
                    <a:pt x="39" y="7"/>
                  </a:lnTo>
                  <a:lnTo>
                    <a:pt x="39" y="4"/>
                  </a:lnTo>
                  <a:lnTo>
                    <a:pt x="38" y="2"/>
                  </a:lnTo>
                  <a:lnTo>
                    <a:pt x="37" y="1"/>
                  </a:lnTo>
                  <a:lnTo>
                    <a:pt x="36" y="0"/>
                  </a:lnTo>
                  <a:lnTo>
                    <a:pt x="34" y="0"/>
                  </a:lnTo>
                  <a:lnTo>
                    <a:pt x="32" y="0"/>
                  </a:lnTo>
                  <a:lnTo>
                    <a:pt x="30" y="1"/>
                  </a:lnTo>
                  <a:lnTo>
                    <a:pt x="29" y="3"/>
                  </a:lnTo>
                  <a:lnTo>
                    <a:pt x="2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30" name="Freeform 761"/>
            <p:cNvSpPr/>
            <p:nvPr/>
          </p:nvSpPr>
          <p:spPr bwMode="auto">
            <a:xfrm>
              <a:off x="6373813" y="2681288"/>
              <a:ext cx="12700" cy="38100"/>
            </a:xfrm>
            <a:custGeom>
              <a:avLst/>
              <a:gdLst/>
              <a:ahLst/>
              <a:cxnLst>
                <a:cxn ang="0">
                  <a:pos x="13" y="6"/>
                </a:cxn>
                <a:cxn ang="0">
                  <a:pos x="13" y="6"/>
                </a:cxn>
                <a:cxn ang="0">
                  <a:pos x="12" y="13"/>
                </a:cxn>
                <a:cxn ang="0">
                  <a:pos x="10" y="21"/>
                </a:cxn>
                <a:cxn ang="0">
                  <a:pos x="6" y="36"/>
                </a:cxn>
                <a:cxn ang="0">
                  <a:pos x="2" y="50"/>
                </a:cxn>
                <a:cxn ang="0">
                  <a:pos x="1" y="58"/>
                </a:cxn>
                <a:cxn ang="0">
                  <a:pos x="0" y="66"/>
                </a:cxn>
                <a:cxn ang="0">
                  <a:pos x="0" y="66"/>
                </a:cxn>
                <a:cxn ang="0">
                  <a:pos x="1" y="68"/>
                </a:cxn>
                <a:cxn ang="0">
                  <a:pos x="2" y="69"/>
                </a:cxn>
                <a:cxn ang="0">
                  <a:pos x="3" y="70"/>
                </a:cxn>
                <a:cxn ang="0">
                  <a:pos x="5" y="70"/>
                </a:cxn>
                <a:cxn ang="0">
                  <a:pos x="6" y="70"/>
                </a:cxn>
                <a:cxn ang="0">
                  <a:pos x="8" y="69"/>
                </a:cxn>
                <a:cxn ang="0">
                  <a:pos x="9" y="68"/>
                </a:cxn>
                <a:cxn ang="0">
                  <a:pos x="10" y="66"/>
                </a:cxn>
                <a:cxn ang="0">
                  <a:pos x="10" y="66"/>
                </a:cxn>
                <a:cxn ang="0">
                  <a:pos x="10" y="58"/>
                </a:cxn>
                <a:cxn ang="0">
                  <a:pos x="12" y="50"/>
                </a:cxn>
                <a:cxn ang="0">
                  <a:pos x="16" y="36"/>
                </a:cxn>
                <a:cxn ang="0">
                  <a:pos x="20" y="21"/>
                </a:cxn>
                <a:cxn ang="0">
                  <a:pos x="21" y="13"/>
                </a:cxn>
                <a:cxn ang="0">
                  <a:pos x="22" y="6"/>
                </a:cxn>
                <a:cxn ang="0">
                  <a:pos x="22" y="6"/>
                </a:cxn>
                <a:cxn ang="0">
                  <a:pos x="21" y="3"/>
                </a:cxn>
                <a:cxn ang="0">
                  <a:pos x="20" y="2"/>
                </a:cxn>
                <a:cxn ang="0">
                  <a:pos x="19" y="1"/>
                </a:cxn>
                <a:cxn ang="0">
                  <a:pos x="17" y="0"/>
                </a:cxn>
                <a:cxn ang="0">
                  <a:pos x="16" y="1"/>
                </a:cxn>
                <a:cxn ang="0">
                  <a:pos x="14" y="2"/>
                </a:cxn>
                <a:cxn ang="0">
                  <a:pos x="13" y="3"/>
                </a:cxn>
                <a:cxn ang="0">
                  <a:pos x="13" y="6"/>
                </a:cxn>
                <a:cxn ang="0">
                  <a:pos x="13" y="6"/>
                </a:cxn>
              </a:cxnLst>
              <a:rect l="0" t="0" r="r" b="b"/>
              <a:pathLst>
                <a:path w="22" h="70">
                  <a:moveTo>
                    <a:pt x="13" y="6"/>
                  </a:moveTo>
                  <a:lnTo>
                    <a:pt x="13" y="6"/>
                  </a:lnTo>
                  <a:lnTo>
                    <a:pt x="12" y="13"/>
                  </a:lnTo>
                  <a:lnTo>
                    <a:pt x="10" y="21"/>
                  </a:lnTo>
                  <a:lnTo>
                    <a:pt x="6" y="36"/>
                  </a:lnTo>
                  <a:lnTo>
                    <a:pt x="2" y="50"/>
                  </a:lnTo>
                  <a:lnTo>
                    <a:pt x="1" y="58"/>
                  </a:lnTo>
                  <a:lnTo>
                    <a:pt x="0" y="66"/>
                  </a:lnTo>
                  <a:lnTo>
                    <a:pt x="0" y="66"/>
                  </a:lnTo>
                  <a:lnTo>
                    <a:pt x="1" y="68"/>
                  </a:lnTo>
                  <a:lnTo>
                    <a:pt x="2" y="69"/>
                  </a:lnTo>
                  <a:lnTo>
                    <a:pt x="3" y="70"/>
                  </a:lnTo>
                  <a:lnTo>
                    <a:pt x="5" y="70"/>
                  </a:lnTo>
                  <a:lnTo>
                    <a:pt x="6" y="70"/>
                  </a:lnTo>
                  <a:lnTo>
                    <a:pt x="8" y="69"/>
                  </a:lnTo>
                  <a:lnTo>
                    <a:pt x="9" y="68"/>
                  </a:lnTo>
                  <a:lnTo>
                    <a:pt x="10" y="66"/>
                  </a:lnTo>
                  <a:lnTo>
                    <a:pt x="10" y="66"/>
                  </a:lnTo>
                  <a:lnTo>
                    <a:pt x="10" y="58"/>
                  </a:lnTo>
                  <a:lnTo>
                    <a:pt x="12" y="50"/>
                  </a:lnTo>
                  <a:lnTo>
                    <a:pt x="16" y="36"/>
                  </a:lnTo>
                  <a:lnTo>
                    <a:pt x="20" y="21"/>
                  </a:lnTo>
                  <a:lnTo>
                    <a:pt x="21" y="13"/>
                  </a:lnTo>
                  <a:lnTo>
                    <a:pt x="22" y="6"/>
                  </a:lnTo>
                  <a:lnTo>
                    <a:pt x="22" y="6"/>
                  </a:lnTo>
                  <a:lnTo>
                    <a:pt x="21" y="3"/>
                  </a:lnTo>
                  <a:lnTo>
                    <a:pt x="20" y="2"/>
                  </a:lnTo>
                  <a:lnTo>
                    <a:pt x="19" y="1"/>
                  </a:lnTo>
                  <a:lnTo>
                    <a:pt x="17" y="0"/>
                  </a:lnTo>
                  <a:lnTo>
                    <a:pt x="16" y="1"/>
                  </a:lnTo>
                  <a:lnTo>
                    <a:pt x="14" y="2"/>
                  </a:lnTo>
                  <a:lnTo>
                    <a:pt x="13" y="3"/>
                  </a:lnTo>
                  <a:lnTo>
                    <a:pt x="13" y="6"/>
                  </a:lnTo>
                  <a:lnTo>
                    <a:pt x="13"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31" name="Freeform 762"/>
            <p:cNvSpPr/>
            <p:nvPr/>
          </p:nvSpPr>
          <p:spPr bwMode="auto">
            <a:xfrm>
              <a:off x="6407150" y="2698750"/>
              <a:ext cx="30163" cy="42863"/>
            </a:xfrm>
            <a:custGeom>
              <a:avLst/>
              <a:gdLst/>
              <a:ahLst/>
              <a:cxnLst>
                <a:cxn ang="0">
                  <a:pos x="45" y="3"/>
                </a:cxn>
                <a:cxn ang="0">
                  <a:pos x="45" y="3"/>
                </a:cxn>
                <a:cxn ang="0">
                  <a:pos x="39" y="11"/>
                </a:cxn>
                <a:cxn ang="0">
                  <a:pos x="33" y="19"/>
                </a:cxn>
                <a:cxn ang="0">
                  <a:pos x="26" y="26"/>
                </a:cxn>
                <a:cxn ang="0">
                  <a:pos x="19" y="35"/>
                </a:cxn>
                <a:cxn ang="0">
                  <a:pos x="19" y="35"/>
                </a:cxn>
                <a:cxn ang="0">
                  <a:pos x="16" y="39"/>
                </a:cxn>
                <a:cxn ang="0">
                  <a:pos x="14" y="44"/>
                </a:cxn>
                <a:cxn ang="0">
                  <a:pos x="10" y="54"/>
                </a:cxn>
                <a:cxn ang="0">
                  <a:pos x="10" y="54"/>
                </a:cxn>
                <a:cxn ang="0">
                  <a:pos x="5" y="66"/>
                </a:cxn>
                <a:cxn ang="0">
                  <a:pos x="1" y="77"/>
                </a:cxn>
                <a:cxn ang="0">
                  <a:pos x="1" y="77"/>
                </a:cxn>
                <a:cxn ang="0">
                  <a:pos x="0" y="79"/>
                </a:cxn>
                <a:cxn ang="0">
                  <a:pos x="1" y="80"/>
                </a:cxn>
                <a:cxn ang="0">
                  <a:pos x="2" y="81"/>
                </a:cxn>
                <a:cxn ang="0">
                  <a:pos x="4" y="82"/>
                </a:cxn>
                <a:cxn ang="0">
                  <a:pos x="6" y="82"/>
                </a:cxn>
                <a:cxn ang="0">
                  <a:pos x="7" y="82"/>
                </a:cxn>
                <a:cxn ang="0">
                  <a:pos x="9" y="81"/>
                </a:cxn>
                <a:cxn ang="0">
                  <a:pos x="10" y="79"/>
                </a:cxn>
                <a:cxn ang="0">
                  <a:pos x="10" y="79"/>
                </a:cxn>
                <a:cxn ang="0">
                  <a:pos x="18" y="59"/>
                </a:cxn>
                <a:cxn ang="0">
                  <a:pos x="22" y="48"/>
                </a:cxn>
                <a:cxn ang="0">
                  <a:pos x="27" y="39"/>
                </a:cxn>
                <a:cxn ang="0">
                  <a:pos x="27" y="39"/>
                </a:cxn>
                <a:cxn ang="0">
                  <a:pos x="33" y="31"/>
                </a:cxn>
                <a:cxn ang="0">
                  <a:pos x="40" y="23"/>
                </a:cxn>
                <a:cxn ang="0">
                  <a:pos x="48" y="16"/>
                </a:cxn>
                <a:cxn ang="0">
                  <a:pos x="54" y="8"/>
                </a:cxn>
                <a:cxn ang="0">
                  <a:pos x="54" y="8"/>
                </a:cxn>
                <a:cxn ang="0">
                  <a:pos x="55" y="6"/>
                </a:cxn>
                <a:cxn ang="0">
                  <a:pos x="54" y="4"/>
                </a:cxn>
                <a:cxn ang="0">
                  <a:pos x="53" y="3"/>
                </a:cxn>
                <a:cxn ang="0">
                  <a:pos x="52" y="1"/>
                </a:cxn>
                <a:cxn ang="0">
                  <a:pos x="51" y="0"/>
                </a:cxn>
                <a:cxn ang="0">
                  <a:pos x="49" y="0"/>
                </a:cxn>
                <a:cxn ang="0">
                  <a:pos x="47" y="1"/>
                </a:cxn>
                <a:cxn ang="0">
                  <a:pos x="45" y="3"/>
                </a:cxn>
                <a:cxn ang="0">
                  <a:pos x="45" y="3"/>
                </a:cxn>
              </a:cxnLst>
              <a:rect l="0" t="0" r="r" b="b"/>
              <a:pathLst>
                <a:path w="55" h="82">
                  <a:moveTo>
                    <a:pt x="45" y="3"/>
                  </a:moveTo>
                  <a:lnTo>
                    <a:pt x="45" y="3"/>
                  </a:lnTo>
                  <a:lnTo>
                    <a:pt x="39" y="11"/>
                  </a:lnTo>
                  <a:lnTo>
                    <a:pt x="33" y="19"/>
                  </a:lnTo>
                  <a:lnTo>
                    <a:pt x="26" y="26"/>
                  </a:lnTo>
                  <a:lnTo>
                    <a:pt x="19" y="35"/>
                  </a:lnTo>
                  <a:lnTo>
                    <a:pt x="19" y="35"/>
                  </a:lnTo>
                  <a:lnTo>
                    <a:pt x="16" y="39"/>
                  </a:lnTo>
                  <a:lnTo>
                    <a:pt x="14" y="44"/>
                  </a:lnTo>
                  <a:lnTo>
                    <a:pt x="10" y="54"/>
                  </a:lnTo>
                  <a:lnTo>
                    <a:pt x="10" y="54"/>
                  </a:lnTo>
                  <a:lnTo>
                    <a:pt x="5" y="66"/>
                  </a:lnTo>
                  <a:lnTo>
                    <a:pt x="1" y="77"/>
                  </a:lnTo>
                  <a:lnTo>
                    <a:pt x="1" y="77"/>
                  </a:lnTo>
                  <a:lnTo>
                    <a:pt x="0" y="79"/>
                  </a:lnTo>
                  <a:lnTo>
                    <a:pt x="1" y="80"/>
                  </a:lnTo>
                  <a:lnTo>
                    <a:pt x="2" y="81"/>
                  </a:lnTo>
                  <a:lnTo>
                    <a:pt x="4" y="82"/>
                  </a:lnTo>
                  <a:lnTo>
                    <a:pt x="6" y="82"/>
                  </a:lnTo>
                  <a:lnTo>
                    <a:pt x="7" y="82"/>
                  </a:lnTo>
                  <a:lnTo>
                    <a:pt x="9" y="81"/>
                  </a:lnTo>
                  <a:lnTo>
                    <a:pt x="10" y="79"/>
                  </a:lnTo>
                  <a:lnTo>
                    <a:pt x="10" y="79"/>
                  </a:lnTo>
                  <a:lnTo>
                    <a:pt x="18" y="59"/>
                  </a:lnTo>
                  <a:lnTo>
                    <a:pt x="22" y="48"/>
                  </a:lnTo>
                  <a:lnTo>
                    <a:pt x="27" y="39"/>
                  </a:lnTo>
                  <a:lnTo>
                    <a:pt x="27" y="39"/>
                  </a:lnTo>
                  <a:lnTo>
                    <a:pt x="33" y="31"/>
                  </a:lnTo>
                  <a:lnTo>
                    <a:pt x="40" y="23"/>
                  </a:lnTo>
                  <a:lnTo>
                    <a:pt x="48" y="16"/>
                  </a:lnTo>
                  <a:lnTo>
                    <a:pt x="54" y="8"/>
                  </a:lnTo>
                  <a:lnTo>
                    <a:pt x="54" y="8"/>
                  </a:lnTo>
                  <a:lnTo>
                    <a:pt x="55" y="6"/>
                  </a:lnTo>
                  <a:lnTo>
                    <a:pt x="54" y="4"/>
                  </a:lnTo>
                  <a:lnTo>
                    <a:pt x="53" y="3"/>
                  </a:lnTo>
                  <a:lnTo>
                    <a:pt x="52" y="1"/>
                  </a:lnTo>
                  <a:lnTo>
                    <a:pt x="51" y="0"/>
                  </a:lnTo>
                  <a:lnTo>
                    <a:pt x="49" y="0"/>
                  </a:lnTo>
                  <a:lnTo>
                    <a:pt x="47" y="1"/>
                  </a:lnTo>
                  <a:lnTo>
                    <a:pt x="45" y="3"/>
                  </a:lnTo>
                  <a:lnTo>
                    <a:pt x="45"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32" name="Freeform 763"/>
            <p:cNvSpPr/>
            <p:nvPr/>
          </p:nvSpPr>
          <p:spPr bwMode="auto">
            <a:xfrm>
              <a:off x="6430963" y="2728913"/>
              <a:ext cx="26988" cy="50800"/>
            </a:xfrm>
            <a:custGeom>
              <a:avLst/>
              <a:gdLst/>
              <a:ahLst/>
              <a:cxnLst>
                <a:cxn ang="0">
                  <a:pos x="43" y="3"/>
                </a:cxn>
                <a:cxn ang="0">
                  <a:pos x="43" y="3"/>
                </a:cxn>
                <a:cxn ang="0">
                  <a:pos x="32" y="22"/>
                </a:cxn>
                <a:cxn ang="0">
                  <a:pos x="22" y="43"/>
                </a:cxn>
                <a:cxn ang="0">
                  <a:pos x="22" y="43"/>
                </a:cxn>
                <a:cxn ang="0">
                  <a:pos x="17" y="54"/>
                </a:cxn>
                <a:cxn ang="0">
                  <a:pos x="11" y="66"/>
                </a:cxn>
                <a:cxn ang="0">
                  <a:pos x="6" y="77"/>
                </a:cxn>
                <a:cxn ang="0">
                  <a:pos x="1" y="90"/>
                </a:cxn>
                <a:cxn ang="0">
                  <a:pos x="1" y="90"/>
                </a:cxn>
                <a:cxn ang="0">
                  <a:pos x="0" y="92"/>
                </a:cxn>
                <a:cxn ang="0">
                  <a:pos x="1" y="94"/>
                </a:cxn>
                <a:cxn ang="0">
                  <a:pos x="3" y="95"/>
                </a:cxn>
                <a:cxn ang="0">
                  <a:pos x="5" y="95"/>
                </a:cxn>
                <a:cxn ang="0">
                  <a:pos x="6" y="96"/>
                </a:cxn>
                <a:cxn ang="0">
                  <a:pos x="8" y="95"/>
                </a:cxn>
                <a:cxn ang="0">
                  <a:pos x="9" y="94"/>
                </a:cxn>
                <a:cxn ang="0">
                  <a:pos x="10" y="92"/>
                </a:cxn>
                <a:cxn ang="0">
                  <a:pos x="10" y="92"/>
                </a:cxn>
                <a:cxn ang="0">
                  <a:pos x="14" y="81"/>
                </a:cxn>
                <a:cxn ang="0">
                  <a:pos x="18" y="71"/>
                </a:cxn>
                <a:cxn ang="0">
                  <a:pos x="22" y="62"/>
                </a:cxn>
                <a:cxn ang="0">
                  <a:pos x="28" y="52"/>
                </a:cxn>
                <a:cxn ang="0">
                  <a:pos x="28" y="52"/>
                </a:cxn>
                <a:cxn ang="0">
                  <a:pos x="32" y="47"/>
                </a:cxn>
                <a:cxn ang="0">
                  <a:pos x="34" y="42"/>
                </a:cxn>
                <a:cxn ang="0">
                  <a:pos x="38" y="33"/>
                </a:cxn>
                <a:cxn ang="0">
                  <a:pos x="38" y="33"/>
                </a:cxn>
                <a:cxn ang="0">
                  <a:pos x="44" y="20"/>
                </a:cxn>
                <a:cxn ang="0">
                  <a:pos x="51" y="8"/>
                </a:cxn>
                <a:cxn ang="0">
                  <a:pos x="51" y="8"/>
                </a:cxn>
                <a:cxn ang="0">
                  <a:pos x="51" y="6"/>
                </a:cxn>
                <a:cxn ang="0">
                  <a:pos x="51" y="4"/>
                </a:cxn>
                <a:cxn ang="0">
                  <a:pos x="50" y="3"/>
                </a:cxn>
                <a:cxn ang="0">
                  <a:pos x="49" y="2"/>
                </a:cxn>
                <a:cxn ang="0">
                  <a:pos x="47" y="0"/>
                </a:cxn>
                <a:cxn ang="0">
                  <a:pos x="46" y="0"/>
                </a:cxn>
                <a:cxn ang="0">
                  <a:pos x="44" y="2"/>
                </a:cxn>
                <a:cxn ang="0">
                  <a:pos x="43" y="3"/>
                </a:cxn>
                <a:cxn ang="0">
                  <a:pos x="43" y="3"/>
                </a:cxn>
              </a:cxnLst>
              <a:rect l="0" t="0" r="r" b="b"/>
              <a:pathLst>
                <a:path w="51" h="96">
                  <a:moveTo>
                    <a:pt x="43" y="3"/>
                  </a:moveTo>
                  <a:lnTo>
                    <a:pt x="43" y="3"/>
                  </a:lnTo>
                  <a:lnTo>
                    <a:pt x="32" y="22"/>
                  </a:lnTo>
                  <a:lnTo>
                    <a:pt x="22" y="43"/>
                  </a:lnTo>
                  <a:lnTo>
                    <a:pt x="22" y="43"/>
                  </a:lnTo>
                  <a:lnTo>
                    <a:pt x="17" y="54"/>
                  </a:lnTo>
                  <a:lnTo>
                    <a:pt x="11" y="66"/>
                  </a:lnTo>
                  <a:lnTo>
                    <a:pt x="6" y="77"/>
                  </a:lnTo>
                  <a:lnTo>
                    <a:pt x="1" y="90"/>
                  </a:lnTo>
                  <a:lnTo>
                    <a:pt x="1" y="90"/>
                  </a:lnTo>
                  <a:lnTo>
                    <a:pt x="0" y="92"/>
                  </a:lnTo>
                  <a:lnTo>
                    <a:pt x="1" y="94"/>
                  </a:lnTo>
                  <a:lnTo>
                    <a:pt x="3" y="95"/>
                  </a:lnTo>
                  <a:lnTo>
                    <a:pt x="5" y="95"/>
                  </a:lnTo>
                  <a:lnTo>
                    <a:pt x="6" y="96"/>
                  </a:lnTo>
                  <a:lnTo>
                    <a:pt x="8" y="95"/>
                  </a:lnTo>
                  <a:lnTo>
                    <a:pt x="9" y="94"/>
                  </a:lnTo>
                  <a:lnTo>
                    <a:pt x="10" y="92"/>
                  </a:lnTo>
                  <a:lnTo>
                    <a:pt x="10" y="92"/>
                  </a:lnTo>
                  <a:lnTo>
                    <a:pt x="14" y="81"/>
                  </a:lnTo>
                  <a:lnTo>
                    <a:pt x="18" y="71"/>
                  </a:lnTo>
                  <a:lnTo>
                    <a:pt x="22" y="62"/>
                  </a:lnTo>
                  <a:lnTo>
                    <a:pt x="28" y="52"/>
                  </a:lnTo>
                  <a:lnTo>
                    <a:pt x="28" y="52"/>
                  </a:lnTo>
                  <a:lnTo>
                    <a:pt x="32" y="47"/>
                  </a:lnTo>
                  <a:lnTo>
                    <a:pt x="34" y="42"/>
                  </a:lnTo>
                  <a:lnTo>
                    <a:pt x="38" y="33"/>
                  </a:lnTo>
                  <a:lnTo>
                    <a:pt x="38" y="33"/>
                  </a:lnTo>
                  <a:lnTo>
                    <a:pt x="44" y="20"/>
                  </a:lnTo>
                  <a:lnTo>
                    <a:pt x="51" y="8"/>
                  </a:lnTo>
                  <a:lnTo>
                    <a:pt x="51" y="8"/>
                  </a:lnTo>
                  <a:lnTo>
                    <a:pt x="51" y="6"/>
                  </a:lnTo>
                  <a:lnTo>
                    <a:pt x="51" y="4"/>
                  </a:lnTo>
                  <a:lnTo>
                    <a:pt x="50" y="3"/>
                  </a:lnTo>
                  <a:lnTo>
                    <a:pt x="49" y="2"/>
                  </a:lnTo>
                  <a:lnTo>
                    <a:pt x="47" y="0"/>
                  </a:lnTo>
                  <a:lnTo>
                    <a:pt x="46" y="0"/>
                  </a:lnTo>
                  <a:lnTo>
                    <a:pt x="44" y="2"/>
                  </a:lnTo>
                  <a:lnTo>
                    <a:pt x="43" y="3"/>
                  </a:lnTo>
                  <a:lnTo>
                    <a:pt x="43"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33" name="Freeform 764"/>
            <p:cNvSpPr/>
            <p:nvPr/>
          </p:nvSpPr>
          <p:spPr bwMode="auto">
            <a:xfrm>
              <a:off x="6461125" y="2754313"/>
              <a:ext cx="25400" cy="49213"/>
            </a:xfrm>
            <a:custGeom>
              <a:avLst/>
              <a:gdLst/>
              <a:ahLst/>
              <a:cxnLst>
                <a:cxn ang="0">
                  <a:pos x="39" y="2"/>
                </a:cxn>
                <a:cxn ang="0">
                  <a:pos x="39" y="2"/>
                </a:cxn>
                <a:cxn ang="0">
                  <a:pos x="26" y="22"/>
                </a:cxn>
                <a:cxn ang="0">
                  <a:pos x="15" y="43"/>
                </a:cxn>
                <a:cxn ang="0">
                  <a:pos x="7" y="64"/>
                </a:cxn>
                <a:cxn ang="0">
                  <a:pos x="3" y="75"/>
                </a:cxn>
                <a:cxn ang="0">
                  <a:pos x="0" y="86"/>
                </a:cxn>
                <a:cxn ang="0">
                  <a:pos x="0" y="86"/>
                </a:cxn>
                <a:cxn ang="0">
                  <a:pos x="0" y="88"/>
                </a:cxn>
                <a:cxn ang="0">
                  <a:pos x="0" y="89"/>
                </a:cxn>
                <a:cxn ang="0">
                  <a:pos x="2" y="91"/>
                </a:cxn>
                <a:cxn ang="0">
                  <a:pos x="4" y="91"/>
                </a:cxn>
                <a:cxn ang="0">
                  <a:pos x="6" y="92"/>
                </a:cxn>
                <a:cxn ang="0">
                  <a:pos x="7" y="91"/>
                </a:cxn>
                <a:cxn ang="0">
                  <a:pos x="9" y="90"/>
                </a:cxn>
                <a:cxn ang="0">
                  <a:pos x="9" y="88"/>
                </a:cxn>
                <a:cxn ang="0">
                  <a:pos x="9" y="88"/>
                </a:cxn>
                <a:cxn ang="0">
                  <a:pos x="12" y="78"/>
                </a:cxn>
                <a:cxn ang="0">
                  <a:pos x="15" y="66"/>
                </a:cxn>
                <a:cxn ang="0">
                  <a:pos x="24" y="46"/>
                </a:cxn>
                <a:cxn ang="0">
                  <a:pos x="35" y="26"/>
                </a:cxn>
                <a:cxn ang="0">
                  <a:pos x="47" y="7"/>
                </a:cxn>
                <a:cxn ang="0">
                  <a:pos x="47" y="7"/>
                </a:cxn>
                <a:cxn ang="0">
                  <a:pos x="48" y="5"/>
                </a:cxn>
                <a:cxn ang="0">
                  <a:pos x="47" y="3"/>
                </a:cxn>
                <a:cxn ang="0">
                  <a:pos x="47" y="2"/>
                </a:cxn>
                <a:cxn ang="0">
                  <a:pos x="45" y="1"/>
                </a:cxn>
                <a:cxn ang="0">
                  <a:pos x="42" y="0"/>
                </a:cxn>
                <a:cxn ang="0">
                  <a:pos x="40" y="1"/>
                </a:cxn>
                <a:cxn ang="0">
                  <a:pos x="39" y="2"/>
                </a:cxn>
                <a:cxn ang="0">
                  <a:pos x="39" y="2"/>
                </a:cxn>
              </a:cxnLst>
              <a:rect l="0" t="0" r="r" b="b"/>
              <a:pathLst>
                <a:path w="48" h="92">
                  <a:moveTo>
                    <a:pt x="39" y="2"/>
                  </a:moveTo>
                  <a:lnTo>
                    <a:pt x="39" y="2"/>
                  </a:lnTo>
                  <a:lnTo>
                    <a:pt x="26" y="22"/>
                  </a:lnTo>
                  <a:lnTo>
                    <a:pt x="15" y="43"/>
                  </a:lnTo>
                  <a:lnTo>
                    <a:pt x="7" y="64"/>
                  </a:lnTo>
                  <a:lnTo>
                    <a:pt x="3" y="75"/>
                  </a:lnTo>
                  <a:lnTo>
                    <a:pt x="0" y="86"/>
                  </a:lnTo>
                  <a:lnTo>
                    <a:pt x="0" y="86"/>
                  </a:lnTo>
                  <a:lnTo>
                    <a:pt x="0" y="88"/>
                  </a:lnTo>
                  <a:lnTo>
                    <a:pt x="0" y="89"/>
                  </a:lnTo>
                  <a:lnTo>
                    <a:pt x="2" y="91"/>
                  </a:lnTo>
                  <a:lnTo>
                    <a:pt x="4" y="91"/>
                  </a:lnTo>
                  <a:lnTo>
                    <a:pt x="6" y="92"/>
                  </a:lnTo>
                  <a:lnTo>
                    <a:pt x="7" y="91"/>
                  </a:lnTo>
                  <a:lnTo>
                    <a:pt x="9" y="90"/>
                  </a:lnTo>
                  <a:lnTo>
                    <a:pt x="9" y="88"/>
                  </a:lnTo>
                  <a:lnTo>
                    <a:pt x="9" y="88"/>
                  </a:lnTo>
                  <a:lnTo>
                    <a:pt x="12" y="78"/>
                  </a:lnTo>
                  <a:lnTo>
                    <a:pt x="15" y="66"/>
                  </a:lnTo>
                  <a:lnTo>
                    <a:pt x="24" y="46"/>
                  </a:lnTo>
                  <a:lnTo>
                    <a:pt x="35" y="26"/>
                  </a:lnTo>
                  <a:lnTo>
                    <a:pt x="47" y="7"/>
                  </a:lnTo>
                  <a:lnTo>
                    <a:pt x="47" y="7"/>
                  </a:lnTo>
                  <a:lnTo>
                    <a:pt x="48" y="5"/>
                  </a:lnTo>
                  <a:lnTo>
                    <a:pt x="47" y="3"/>
                  </a:lnTo>
                  <a:lnTo>
                    <a:pt x="47" y="2"/>
                  </a:lnTo>
                  <a:lnTo>
                    <a:pt x="45" y="1"/>
                  </a:lnTo>
                  <a:lnTo>
                    <a:pt x="42" y="0"/>
                  </a:lnTo>
                  <a:lnTo>
                    <a:pt x="40" y="1"/>
                  </a:lnTo>
                  <a:lnTo>
                    <a:pt x="39" y="2"/>
                  </a:lnTo>
                  <a:lnTo>
                    <a:pt x="3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34" name="Freeform 765"/>
            <p:cNvSpPr/>
            <p:nvPr/>
          </p:nvSpPr>
          <p:spPr bwMode="auto">
            <a:xfrm>
              <a:off x="6499225" y="2765425"/>
              <a:ext cx="22225" cy="53975"/>
            </a:xfrm>
            <a:custGeom>
              <a:avLst/>
              <a:gdLst/>
              <a:ahLst/>
              <a:cxnLst>
                <a:cxn ang="0">
                  <a:pos x="35" y="3"/>
                </a:cxn>
                <a:cxn ang="0">
                  <a:pos x="35" y="3"/>
                </a:cxn>
                <a:cxn ang="0">
                  <a:pos x="29" y="13"/>
                </a:cxn>
                <a:cxn ang="0">
                  <a:pos x="24" y="25"/>
                </a:cxn>
                <a:cxn ang="0">
                  <a:pos x="20" y="36"/>
                </a:cxn>
                <a:cxn ang="0">
                  <a:pos x="15" y="49"/>
                </a:cxn>
                <a:cxn ang="0">
                  <a:pos x="8" y="72"/>
                </a:cxn>
                <a:cxn ang="0">
                  <a:pos x="0" y="95"/>
                </a:cxn>
                <a:cxn ang="0">
                  <a:pos x="0" y="95"/>
                </a:cxn>
                <a:cxn ang="0">
                  <a:pos x="0" y="97"/>
                </a:cxn>
                <a:cxn ang="0">
                  <a:pos x="0" y="99"/>
                </a:cxn>
                <a:cxn ang="0">
                  <a:pos x="1" y="100"/>
                </a:cxn>
                <a:cxn ang="0">
                  <a:pos x="3" y="101"/>
                </a:cxn>
                <a:cxn ang="0">
                  <a:pos x="6" y="101"/>
                </a:cxn>
                <a:cxn ang="0">
                  <a:pos x="8" y="100"/>
                </a:cxn>
                <a:cxn ang="0">
                  <a:pos x="9" y="98"/>
                </a:cxn>
                <a:cxn ang="0">
                  <a:pos x="9" y="98"/>
                </a:cxn>
                <a:cxn ang="0">
                  <a:pos x="17" y="76"/>
                </a:cxn>
                <a:cxn ang="0">
                  <a:pos x="24" y="52"/>
                </a:cxn>
                <a:cxn ang="0">
                  <a:pos x="32" y="29"/>
                </a:cxn>
                <a:cxn ang="0">
                  <a:pos x="37" y="19"/>
                </a:cxn>
                <a:cxn ang="0">
                  <a:pos x="43" y="7"/>
                </a:cxn>
                <a:cxn ang="0">
                  <a:pos x="43" y="7"/>
                </a:cxn>
                <a:cxn ang="0">
                  <a:pos x="44" y="5"/>
                </a:cxn>
                <a:cxn ang="0">
                  <a:pos x="44" y="4"/>
                </a:cxn>
                <a:cxn ang="0">
                  <a:pos x="43" y="2"/>
                </a:cxn>
                <a:cxn ang="0">
                  <a:pos x="41" y="1"/>
                </a:cxn>
                <a:cxn ang="0">
                  <a:pos x="40" y="1"/>
                </a:cxn>
                <a:cxn ang="0">
                  <a:pos x="38" y="0"/>
                </a:cxn>
                <a:cxn ang="0">
                  <a:pos x="36" y="1"/>
                </a:cxn>
                <a:cxn ang="0">
                  <a:pos x="35" y="3"/>
                </a:cxn>
                <a:cxn ang="0">
                  <a:pos x="35" y="3"/>
                </a:cxn>
              </a:cxnLst>
              <a:rect l="0" t="0" r="r" b="b"/>
              <a:pathLst>
                <a:path w="44" h="101">
                  <a:moveTo>
                    <a:pt x="35" y="3"/>
                  </a:moveTo>
                  <a:lnTo>
                    <a:pt x="35" y="3"/>
                  </a:lnTo>
                  <a:lnTo>
                    <a:pt x="29" y="13"/>
                  </a:lnTo>
                  <a:lnTo>
                    <a:pt x="24" y="25"/>
                  </a:lnTo>
                  <a:lnTo>
                    <a:pt x="20" y="36"/>
                  </a:lnTo>
                  <a:lnTo>
                    <a:pt x="15" y="49"/>
                  </a:lnTo>
                  <a:lnTo>
                    <a:pt x="8" y="72"/>
                  </a:lnTo>
                  <a:lnTo>
                    <a:pt x="0" y="95"/>
                  </a:lnTo>
                  <a:lnTo>
                    <a:pt x="0" y="95"/>
                  </a:lnTo>
                  <a:lnTo>
                    <a:pt x="0" y="97"/>
                  </a:lnTo>
                  <a:lnTo>
                    <a:pt x="0" y="99"/>
                  </a:lnTo>
                  <a:lnTo>
                    <a:pt x="1" y="100"/>
                  </a:lnTo>
                  <a:lnTo>
                    <a:pt x="3" y="101"/>
                  </a:lnTo>
                  <a:lnTo>
                    <a:pt x="6" y="101"/>
                  </a:lnTo>
                  <a:lnTo>
                    <a:pt x="8" y="100"/>
                  </a:lnTo>
                  <a:lnTo>
                    <a:pt x="9" y="98"/>
                  </a:lnTo>
                  <a:lnTo>
                    <a:pt x="9" y="98"/>
                  </a:lnTo>
                  <a:lnTo>
                    <a:pt x="17" y="76"/>
                  </a:lnTo>
                  <a:lnTo>
                    <a:pt x="24" y="52"/>
                  </a:lnTo>
                  <a:lnTo>
                    <a:pt x="32" y="29"/>
                  </a:lnTo>
                  <a:lnTo>
                    <a:pt x="37" y="19"/>
                  </a:lnTo>
                  <a:lnTo>
                    <a:pt x="43" y="7"/>
                  </a:lnTo>
                  <a:lnTo>
                    <a:pt x="43" y="7"/>
                  </a:lnTo>
                  <a:lnTo>
                    <a:pt x="44" y="5"/>
                  </a:lnTo>
                  <a:lnTo>
                    <a:pt x="44" y="4"/>
                  </a:lnTo>
                  <a:lnTo>
                    <a:pt x="43" y="2"/>
                  </a:lnTo>
                  <a:lnTo>
                    <a:pt x="41" y="1"/>
                  </a:lnTo>
                  <a:lnTo>
                    <a:pt x="40" y="1"/>
                  </a:lnTo>
                  <a:lnTo>
                    <a:pt x="38" y="0"/>
                  </a:lnTo>
                  <a:lnTo>
                    <a:pt x="36" y="1"/>
                  </a:lnTo>
                  <a:lnTo>
                    <a:pt x="35" y="3"/>
                  </a:lnTo>
                  <a:lnTo>
                    <a:pt x="35"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35" name="Freeform 766"/>
            <p:cNvSpPr/>
            <p:nvPr/>
          </p:nvSpPr>
          <p:spPr bwMode="auto">
            <a:xfrm>
              <a:off x="6540500" y="2767013"/>
              <a:ext cx="23813" cy="53975"/>
            </a:xfrm>
            <a:custGeom>
              <a:avLst/>
              <a:gdLst/>
              <a:ahLst/>
              <a:cxnLst>
                <a:cxn ang="0">
                  <a:pos x="35" y="4"/>
                </a:cxn>
                <a:cxn ang="0">
                  <a:pos x="35" y="4"/>
                </a:cxn>
                <a:cxn ang="0">
                  <a:pos x="29" y="27"/>
                </a:cxn>
                <a:cxn ang="0">
                  <a:pos x="20" y="50"/>
                </a:cxn>
                <a:cxn ang="0">
                  <a:pos x="11" y="73"/>
                </a:cxn>
                <a:cxn ang="0">
                  <a:pos x="1" y="94"/>
                </a:cxn>
                <a:cxn ang="0">
                  <a:pos x="1" y="94"/>
                </a:cxn>
                <a:cxn ang="0">
                  <a:pos x="0" y="96"/>
                </a:cxn>
                <a:cxn ang="0">
                  <a:pos x="1" y="98"/>
                </a:cxn>
                <a:cxn ang="0">
                  <a:pos x="2" y="101"/>
                </a:cxn>
                <a:cxn ang="0">
                  <a:pos x="3" y="102"/>
                </a:cxn>
                <a:cxn ang="0">
                  <a:pos x="4" y="102"/>
                </a:cxn>
                <a:cxn ang="0">
                  <a:pos x="6" y="102"/>
                </a:cxn>
                <a:cxn ang="0">
                  <a:pos x="8" y="102"/>
                </a:cxn>
                <a:cxn ang="0">
                  <a:pos x="9" y="100"/>
                </a:cxn>
                <a:cxn ang="0">
                  <a:pos x="9" y="100"/>
                </a:cxn>
                <a:cxn ang="0">
                  <a:pos x="19" y="77"/>
                </a:cxn>
                <a:cxn ang="0">
                  <a:pos x="29" y="54"/>
                </a:cxn>
                <a:cxn ang="0">
                  <a:pos x="37" y="30"/>
                </a:cxn>
                <a:cxn ang="0">
                  <a:pos x="44" y="6"/>
                </a:cxn>
                <a:cxn ang="0">
                  <a:pos x="44" y="6"/>
                </a:cxn>
                <a:cxn ang="0">
                  <a:pos x="44" y="4"/>
                </a:cxn>
                <a:cxn ang="0">
                  <a:pos x="43" y="3"/>
                </a:cxn>
                <a:cxn ang="0">
                  <a:pos x="42" y="1"/>
                </a:cxn>
                <a:cxn ang="0">
                  <a:pos x="41" y="1"/>
                </a:cxn>
                <a:cxn ang="0">
                  <a:pos x="39" y="0"/>
                </a:cxn>
                <a:cxn ang="0">
                  <a:pos x="37" y="1"/>
                </a:cxn>
                <a:cxn ang="0">
                  <a:pos x="36" y="2"/>
                </a:cxn>
                <a:cxn ang="0">
                  <a:pos x="35" y="4"/>
                </a:cxn>
                <a:cxn ang="0">
                  <a:pos x="35" y="4"/>
                </a:cxn>
              </a:cxnLst>
              <a:rect l="0" t="0" r="r" b="b"/>
              <a:pathLst>
                <a:path w="44" h="102">
                  <a:moveTo>
                    <a:pt x="35" y="4"/>
                  </a:moveTo>
                  <a:lnTo>
                    <a:pt x="35" y="4"/>
                  </a:lnTo>
                  <a:lnTo>
                    <a:pt x="29" y="27"/>
                  </a:lnTo>
                  <a:lnTo>
                    <a:pt x="20" y="50"/>
                  </a:lnTo>
                  <a:lnTo>
                    <a:pt x="11" y="73"/>
                  </a:lnTo>
                  <a:lnTo>
                    <a:pt x="1" y="94"/>
                  </a:lnTo>
                  <a:lnTo>
                    <a:pt x="1" y="94"/>
                  </a:lnTo>
                  <a:lnTo>
                    <a:pt x="0" y="96"/>
                  </a:lnTo>
                  <a:lnTo>
                    <a:pt x="1" y="98"/>
                  </a:lnTo>
                  <a:lnTo>
                    <a:pt x="2" y="101"/>
                  </a:lnTo>
                  <a:lnTo>
                    <a:pt x="3" y="102"/>
                  </a:lnTo>
                  <a:lnTo>
                    <a:pt x="4" y="102"/>
                  </a:lnTo>
                  <a:lnTo>
                    <a:pt x="6" y="102"/>
                  </a:lnTo>
                  <a:lnTo>
                    <a:pt x="8" y="102"/>
                  </a:lnTo>
                  <a:lnTo>
                    <a:pt x="9" y="100"/>
                  </a:lnTo>
                  <a:lnTo>
                    <a:pt x="9" y="100"/>
                  </a:lnTo>
                  <a:lnTo>
                    <a:pt x="19" y="77"/>
                  </a:lnTo>
                  <a:lnTo>
                    <a:pt x="29" y="54"/>
                  </a:lnTo>
                  <a:lnTo>
                    <a:pt x="37" y="30"/>
                  </a:lnTo>
                  <a:lnTo>
                    <a:pt x="44" y="6"/>
                  </a:lnTo>
                  <a:lnTo>
                    <a:pt x="44" y="6"/>
                  </a:lnTo>
                  <a:lnTo>
                    <a:pt x="44" y="4"/>
                  </a:lnTo>
                  <a:lnTo>
                    <a:pt x="43" y="3"/>
                  </a:lnTo>
                  <a:lnTo>
                    <a:pt x="42" y="1"/>
                  </a:lnTo>
                  <a:lnTo>
                    <a:pt x="41" y="1"/>
                  </a:lnTo>
                  <a:lnTo>
                    <a:pt x="39" y="0"/>
                  </a:lnTo>
                  <a:lnTo>
                    <a:pt x="37" y="1"/>
                  </a:lnTo>
                  <a:lnTo>
                    <a:pt x="36" y="2"/>
                  </a:lnTo>
                  <a:lnTo>
                    <a:pt x="35" y="4"/>
                  </a:lnTo>
                  <a:lnTo>
                    <a:pt x="35"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36" name="Freeform 767"/>
            <p:cNvSpPr/>
            <p:nvPr/>
          </p:nvSpPr>
          <p:spPr bwMode="auto">
            <a:xfrm>
              <a:off x="6386513" y="2139950"/>
              <a:ext cx="15875" cy="36513"/>
            </a:xfrm>
            <a:custGeom>
              <a:avLst/>
              <a:gdLst/>
              <a:ahLst/>
              <a:cxnLst>
                <a:cxn ang="0">
                  <a:pos x="22" y="4"/>
                </a:cxn>
                <a:cxn ang="0">
                  <a:pos x="22" y="4"/>
                </a:cxn>
                <a:cxn ang="0">
                  <a:pos x="21" y="12"/>
                </a:cxn>
                <a:cxn ang="0">
                  <a:pos x="19" y="19"/>
                </a:cxn>
                <a:cxn ang="0">
                  <a:pos x="14" y="32"/>
                </a:cxn>
                <a:cxn ang="0">
                  <a:pos x="14" y="32"/>
                </a:cxn>
                <a:cxn ang="0">
                  <a:pos x="9" y="48"/>
                </a:cxn>
                <a:cxn ang="0">
                  <a:pos x="5" y="55"/>
                </a:cxn>
                <a:cxn ang="0">
                  <a:pos x="0" y="62"/>
                </a:cxn>
                <a:cxn ang="0">
                  <a:pos x="0" y="62"/>
                </a:cxn>
                <a:cxn ang="0">
                  <a:pos x="0" y="65"/>
                </a:cxn>
                <a:cxn ang="0">
                  <a:pos x="0" y="67"/>
                </a:cxn>
                <a:cxn ang="0">
                  <a:pos x="2" y="68"/>
                </a:cxn>
                <a:cxn ang="0">
                  <a:pos x="3" y="69"/>
                </a:cxn>
                <a:cxn ang="0">
                  <a:pos x="5" y="70"/>
                </a:cxn>
                <a:cxn ang="0">
                  <a:pos x="6" y="70"/>
                </a:cxn>
                <a:cxn ang="0">
                  <a:pos x="8" y="69"/>
                </a:cxn>
                <a:cxn ang="0">
                  <a:pos x="9" y="68"/>
                </a:cxn>
                <a:cxn ang="0">
                  <a:pos x="9" y="68"/>
                </a:cxn>
                <a:cxn ang="0">
                  <a:pos x="13" y="60"/>
                </a:cxn>
                <a:cxn ang="0">
                  <a:pos x="16" y="53"/>
                </a:cxn>
                <a:cxn ang="0">
                  <a:pos x="22" y="38"/>
                </a:cxn>
                <a:cxn ang="0">
                  <a:pos x="22" y="38"/>
                </a:cxn>
                <a:cxn ang="0">
                  <a:pos x="28" y="22"/>
                </a:cxn>
                <a:cxn ang="0">
                  <a:pos x="31" y="14"/>
                </a:cxn>
                <a:cxn ang="0">
                  <a:pos x="32" y="4"/>
                </a:cxn>
                <a:cxn ang="0">
                  <a:pos x="32" y="4"/>
                </a:cxn>
                <a:cxn ang="0">
                  <a:pos x="32" y="3"/>
                </a:cxn>
                <a:cxn ang="0">
                  <a:pos x="31" y="1"/>
                </a:cxn>
                <a:cxn ang="0">
                  <a:pos x="29" y="0"/>
                </a:cxn>
                <a:cxn ang="0">
                  <a:pos x="27" y="0"/>
                </a:cxn>
                <a:cxn ang="0">
                  <a:pos x="25" y="0"/>
                </a:cxn>
                <a:cxn ang="0">
                  <a:pos x="24" y="1"/>
                </a:cxn>
                <a:cxn ang="0">
                  <a:pos x="23" y="3"/>
                </a:cxn>
                <a:cxn ang="0">
                  <a:pos x="22" y="4"/>
                </a:cxn>
                <a:cxn ang="0">
                  <a:pos x="22" y="4"/>
                </a:cxn>
              </a:cxnLst>
              <a:rect l="0" t="0" r="r" b="b"/>
              <a:pathLst>
                <a:path w="32" h="70">
                  <a:moveTo>
                    <a:pt x="22" y="4"/>
                  </a:moveTo>
                  <a:lnTo>
                    <a:pt x="22" y="4"/>
                  </a:lnTo>
                  <a:lnTo>
                    <a:pt x="21" y="12"/>
                  </a:lnTo>
                  <a:lnTo>
                    <a:pt x="19" y="19"/>
                  </a:lnTo>
                  <a:lnTo>
                    <a:pt x="14" y="32"/>
                  </a:lnTo>
                  <a:lnTo>
                    <a:pt x="14" y="32"/>
                  </a:lnTo>
                  <a:lnTo>
                    <a:pt x="9" y="48"/>
                  </a:lnTo>
                  <a:lnTo>
                    <a:pt x="5" y="55"/>
                  </a:lnTo>
                  <a:lnTo>
                    <a:pt x="0" y="62"/>
                  </a:lnTo>
                  <a:lnTo>
                    <a:pt x="0" y="62"/>
                  </a:lnTo>
                  <a:lnTo>
                    <a:pt x="0" y="65"/>
                  </a:lnTo>
                  <a:lnTo>
                    <a:pt x="0" y="67"/>
                  </a:lnTo>
                  <a:lnTo>
                    <a:pt x="2" y="68"/>
                  </a:lnTo>
                  <a:lnTo>
                    <a:pt x="3" y="69"/>
                  </a:lnTo>
                  <a:lnTo>
                    <a:pt x="5" y="70"/>
                  </a:lnTo>
                  <a:lnTo>
                    <a:pt x="6" y="70"/>
                  </a:lnTo>
                  <a:lnTo>
                    <a:pt x="8" y="69"/>
                  </a:lnTo>
                  <a:lnTo>
                    <a:pt x="9" y="68"/>
                  </a:lnTo>
                  <a:lnTo>
                    <a:pt x="9" y="68"/>
                  </a:lnTo>
                  <a:lnTo>
                    <a:pt x="13" y="60"/>
                  </a:lnTo>
                  <a:lnTo>
                    <a:pt x="16" y="53"/>
                  </a:lnTo>
                  <a:lnTo>
                    <a:pt x="22" y="38"/>
                  </a:lnTo>
                  <a:lnTo>
                    <a:pt x="22" y="38"/>
                  </a:lnTo>
                  <a:lnTo>
                    <a:pt x="28" y="22"/>
                  </a:lnTo>
                  <a:lnTo>
                    <a:pt x="31" y="14"/>
                  </a:lnTo>
                  <a:lnTo>
                    <a:pt x="32" y="4"/>
                  </a:lnTo>
                  <a:lnTo>
                    <a:pt x="32" y="4"/>
                  </a:lnTo>
                  <a:lnTo>
                    <a:pt x="32" y="3"/>
                  </a:lnTo>
                  <a:lnTo>
                    <a:pt x="31" y="1"/>
                  </a:lnTo>
                  <a:lnTo>
                    <a:pt x="29" y="0"/>
                  </a:lnTo>
                  <a:lnTo>
                    <a:pt x="27" y="0"/>
                  </a:lnTo>
                  <a:lnTo>
                    <a:pt x="25" y="0"/>
                  </a:lnTo>
                  <a:lnTo>
                    <a:pt x="24" y="1"/>
                  </a:lnTo>
                  <a:lnTo>
                    <a:pt x="23" y="3"/>
                  </a:lnTo>
                  <a:lnTo>
                    <a:pt x="22" y="4"/>
                  </a:lnTo>
                  <a:lnTo>
                    <a:pt x="22"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37" name="Freeform 768"/>
            <p:cNvSpPr/>
            <p:nvPr/>
          </p:nvSpPr>
          <p:spPr bwMode="auto">
            <a:xfrm>
              <a:off x="6429375" y="2155825"/>
              <a:ext cx="9525" cy="33338"/>
            </a:xfrm>
            <a:custGeom>
              <a:avLst/>
              <a:gdLst/>
              <a:ahLst/>
              <a:cxnLst>
                <a:cxn ang="0">
                  <a:pos x="7" y="4"/>
                </a:cxn>
                <a:cxn ang="0">
                  <a:pos x="7" y="4"/>
                </a:cxn>
                <a:cxn ang="0">
                  <a:pos x="6" y="18"/>
                </a:cxn>
                <a:cxn ang="0">
                  <a:pos x="3" y="31"/>
                </a:cxn>
                <a:cxn ang="0">
                  <a:pos x="1" y="45"/>
                </a:cxn>
                <a:cxn ang="0">
                  <a:pos x="0" y="58"/>
                </a:cxn>
                <a:cxn ang="0">
                  <a:pos x="0" y="58"/>
                </a:cxn>
                <a:cxn ang="0">
                  <a:pos x="1" y="60"/>
                </a:cxn>
                <a:cxn ang="0">
                  <a:pos x="2" y="61"/>
                </a:cxn>
                <a:cxn ang="0">
                  <a:pos x="3" y="63"/>
                </a:cxn>
                <a:cxn ang="0">
                  <a:pos x="6" y="63"/>
                </a:cxn>
                <a:cxn ang="0">
                  <a:pos x="7" y="63"/>
                </a:cxn>
                <a:cxn ang="0">
                  <a:pos x="9" y="61"/>
                </a:cxn>
                <a:cxn ang="0">
                  <a:pos x="10" y="60"/>
                </a:cxn>
                <a:cxn ang="0">
                  <a:pos x="10" y="58"/>
                </a:cxn>
                <a:cxn ang="0">
                  <a:pos x="10" y="58"/>
                </a:cxn>
                <a:cxn ang="0">
                  <a:pos x="12" y="45"/>
                </a:cxn>
                <a:cxn ang="0">
                  <a:pos x="14" y="31"/>
                </a:cxn>
                <a:cxn ang="0">
                  <a:pos x="16" y="18"/>
                </a:cxn>
                <a:cxn ang="0">
                  <a:pos x="17" y="4"/>
                </a:cxn>
                <a:cxn ang="0">
                  <a:pos x="17" y="4"/>
                </a:cxn>
                <a:cxn ang="0">
                  <a:pos x="16" y="2"/>
                </a:cxn>
                <a:cxn ang="0">
                  <a:pos x="15" y="1"/>
                </a:cxn>
                <a:cxn ang="0">
                  <a:pos x="14" y="0"/>
                </a:cxn>
                <a:cxn ang="0">
                  <a:pos x="12" y="0"/>
                </a:cxn>
                <a:cxn ang="0">
                  <a:pos x="10" y="0"/>
                </a:cxn>
                <a:cxn ang="0">
                  <a:pos x="9" y="1"/>
                </a:cxn>
                <a:cxn ang="0">
                  <a:pos x="8" y="2"/>
                </a:cxn>
                <a:cxn ang="0">
                  <a:pos x="7" y="4"/>
                </a:cxn>
                <a:cxn ang="0">
                  <a:pos x="7" y="4"/>
                </a:cxn>
              </a:cxnLst>
              <a:rect l="0" t="0" r="r" b="b"/>
              <a:pathLst>
                <a:path w="17" h="63">
                  <a:moveTo>
                    <a:pt x="7" y="4"/>
                  </a:moveTo>
                  <a:lnTo>
                    <a:pt x="7" y="4"/>
                  </a:lnTo>
                  <a:lnTo>
                    <a:pt x="6" y="18"/>
                  </a:lnTo>
                  <a:lnTo>
                    <a:pt x="3" y="31"/>
                  </a:lnTo>
                  <a:lnTo>
                    <a:pt x="1" y="45"/>
                  </a:lnTo>
                  <a:lnTo>
                    <a:pt x="0" y="58"/>
                  </a:lnTo>
                  <a:lnTo>
                    <a:pt x="0" y="58"/>
                  </a:lnTo>
                  <a:lnTo>
                    <a:pt x="1" y="60"/>
                  </a:lnTo>
                  <a:lnTo>
                    <a:pt x="2" y="61"/>
                  </a:lnTo>
                  <a:lnTo>
                    <a:pt x="3" y="63"/>
                  </a:lnTo>
                  <a:lnTo>
                    <a:pt x="6" y="63"/>
                  </a:lnTo>
                  <a:lnTo>
                    <a:pt x="7" y="63"/>
                  </a:lnTo>
                  <a:lnTo>
                    <a:pt x="9" y="61"/>
                  </a:lnTo>
                  <a:lnTo>
                    <a:pt x="10" y="60"/>
                  </a:lnTo>
                  <a:lnTo>
                    <a:pt x="10" y="58"/>
                  </a:lnTo>
                  <a:lnTo>
                    <a:pt x="10" y="58"/>
                  </a:lnTo>
                  <a:lnTo>
                    <a:pt x="12" y="45"/>
                  </a:lnTo>
                  <a:lnTo>
                    <a:pt x="14" y="31"/>
                  </a:lnTo>
                  <a:lnTo>
                    <a:pt x="16" y="18"/>
                  </a:lnTo>
                  <a:lnTo>
                    <a:pt x="17" y="4"/>
                  </a:lnTo>
                  <a:lnTo>
                    <a:pt x="17" y="4"/>
                  </a:lnTo>
                  <a:lnTo>
                    <a:pt x="16" y="2"/>
                  </a:lnTo>
                  <a:lnTo>
                    <a:pt x="15" y="1"/>
                  </a:lnTo>
                  <a:lnTo>
                    <a:pt x="14" y="0"/>
                  </a:lnTo>
                  <a:lnTo>
                    <a:pt x="12" y="0"/>
                  </a:lnTo>
                  <a:lnTo>
                    <a:pt x="10" y="0"/>
                  </a:lnTo>
                  <a:lnTo>
                    <a:pt x="9" y="1"/>
                  </a:lnTo>
                  <a:lnTo>
                    <a:pt x="8" y="2"/>
                  </a:lnTo>
                  <a:lnTo>
                    <a:pt x="7" y="4"/>
                  </a:lnTo>
                  <a:lnTo>
                    <a:pt x="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38" name="Freeform 769"/>
            <p:cNvSpPr/>
            <p:nvPr/>
          </p:nvSpPr>
          <p:spPr bwMode="auto">
            <a:xfrm>
              <a:off x="6461125" y="2173288"/>
              <a:ext cx="14288" cy="36513"/>
            </a:xfrm>
            <a:custGeom>
              <a:avLst/>
              <a:gdLst/>
              <a:ahLst/>
              <a:cxnLst>
                <a:cxn ang="0">
                  <a:pos x="17" y="2"/>
                </a:cxn>
                <a:cxn ang="0">
                  <a:pos x="17" y="2"/>
                </a:cxn>
                <a:cxn ang="0">
                  <a:pos x="14" y="9"/>
                </a:cxn>
                <a:cxn ang="0">
                  <a:pos x="11" y="17"/>
                </a:cxn>
                <a:cxn ang="0">
                  <a:pos x="7" y="32"/>
                </a:cxn>
                <a:cxn ang="0">
                  <a:pos x="5" y="47"/>
                </a:cxn>
                <a:cxn ang="0">
                  <a:pos x="1" y="64"/>
                </a:cxn>
                <a:cxn ang="0">
                  <a:pos x="1" y="64"/>
                </a:cxn>
                <a:cxn ang="0">
                  <a:pos x="0" y="66"/>
                </a:cxn>
                <a:cxn ang="0">
                  <a:pos x="1" y="67"/>
                </a:cxn>
                <a:cxn ang="0">
                  <a:pos x="3" y="68"/>
                </a:cxn>
                <a:cxn ang="0">
                  <a:pos x="5" y="69"/>
                </a:cxn>
                <a:cxn ang="0">
                  <a:pos x="7" y="69"/>
                </a:cxn>
                <a:cxn ang="0">
                  <a:pos x="8" y="69"/>
                </a:cxn>
                <a:cxn ang="0">
                  <a:pos x="10" y="68"/>
                </a:cxn>
                <a:cxn ang="0">
                  <a:pos x="10" y="66"/>
                </a:cxn>
                <a:cxn ang="0">
                  <a:pos x="10" y="66"/>
                </a:cxn>
                <a:cxn ang="0">
                  <a:pos x="14" y="51"/>
                </a:cxn>
                <a:cxn ang="0">
                  <a:pos x="16" y="36"/>
                </a:cxn>
                <a:cxn ang="0">
                  <a:pos x="19" y="21"/>
                </a:cxn>
                <a:cxn ang="0">
                  <a:pos x="22" y="14"/>
                </a:cxn>
                <a:cxn ang="0">
                  <a:pos x="25" y="7"/>
                </a:cxn>
                <a:cxn ang="0">
                  <a:pos x="25" y="7"/>
                </a:cxn>
                <a:cxn ang="0">
                  <a:pos x="26" y="5"/>
                </a:cxn>
                <a:cxn ang="0">
                  <a:pos x="26" y="3"/>
                </a:cxn>
                <a:cxn ang="0">
                  <a:pos x="25" y="2"/>
                </a:cxn>
                <a:cxn ang="0">
                  <a:pos x="24" y="1"/>
                </a:cxn>
                <a:cxn ang="0">
                  <a:pos x="22" y="0"/>
                </a:cxn>
                <a:cxn ang="0">
                  <a:pos x="20" y="0"/>
                </a:cxn>
                <a:cxn ang="0">
                  <a:pos x="19" y="1"/>
                </a:cxn>
                <a:cxn ang="0">
                  <a:pos x="17" y="2"/>
                </a:cxn>
                <a:cxn ang="0">
                  <a:pos x="17" y="2"/>
                </a:cxn>
              </a:cxnLst>
              <a:rect l="0" t="0" r="r" b="b"/>
              <a:pathLst>
                <a:path w="26" h="69">
                  <a:moveTo>
                    <a:pt x="17" y="2"/>
                  </a:moveTo>
                  <a:lnTo>
                    <a:pt x="17" y="2"/>
                  </a:lnTo>
                  <a:lnTo>
                    <a:pt x="14" y="9"/>
                  </a:lnTo>
                  <a:lnTo>
                    <a:pt x="11" y="17"/>
                  </a:lnTo>
                  <a:lnTo>
                    <a:pt x="7" y="32"/>
                  </a:lnTo>
                  <a:lnTo>
                    <a:pt x="5" y="47"/>
                  </a:lnTo>
                  <a:lnTo>
                    <a:pt x="1" y="64"/>
                  </a:lnTo>
                  <a:lnTo>
                    <a:pt x="1" y="64"/>
                  </a:lnTo>
                  <a:lnTo>
                    <a:pt x="0" y="66"/>
                  </a:lnTo>
                  <a:lnTo>
                    <a:pt x="1" y="67"/>
                  </a:lnTo>
                  <a:lnTo>
                    <a:pt x="3" y="68"/>
                  </a:lnTo>
                  <a:lnTo>
                    <a:pt x="5" y="69"/>
                  </a:lnTo>
                  <a:lnTo>
                    <a:pt x="7" y="69"/>
                  </a:lnTo>
                  <a:lnTo>
                    <a:pt x="8" y="69"/>
                  </a:lnTo>
                  <a:lnTo>
                    <a:pt x="10" y="68"/>
                  </a:lnTo>
                  <a:lnTo>
                    <a:pt x="10" y="66"/>
                  </a:lnTo>
                  <a:lnTo>
                    <a:pt x="10" y="66"/>
                  </a:lnTo>
                  <a:lnTo>
                    <a:pt x="14" y="51"/>
                  </a:lnTo>
                  <a:lnTo>
                    <a:pt x="16" y="36"/>
                  </a:lnTo>
                  <a:lnTo>
                    <a:pt x="19" y="21"/>
                  </a:lnTo>
                  <a:lnTo>
                    <a:pt x="22" y="14"/>
                  </a:lnTo>
                  <a:lnTo>
                    <a:pt x="25" y="7"/>
                  </a:lnTo>
                  <a:lnTo>
                    <a:pt x="25" y="7"/>
                  </a:lnTo>
                  <a:lnTo>
                    <a:pt x="26" y="5"/>
                  </a:lnTo>
                  <a:lnTo>
                    <a:pt x="26" y="3"/>
                  </a:lnTo>
                  <a:lnTo>
                    <a:pt x="25" y="2"/>
                  </a:lnTo>
                  <a:lnTo>
                    <a:pt x="24" y="1"/>
                  </a:lnTo>
                  <a:lnTo>
                    <a:pt x="22" y="0"/>
                  </a:lnTo>
                  <a:lnTo>
                    <a:pt x="20" y="0"/>
                  </a:lnTo>
                  <a:lnTo>
                    <a:pt x="19" y="1"/>
                  </a:lnTo>
                  <a:lnTo>
                    <a:pt x="17" y="2"/>
                  </a:lnTo>
                  <a:lnTo>
                    <a:pt x="1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39" name="Freeform 770"/>
            <p:cNvSpPr/>
            <p:nvPr/>
          </p:nvSpPr>
          <p:spPr bwMode="auto">
            <a:xfrm>
              <a:off x="6475413" y="2203450"/>
              <a:ext cx="19050" cy="50800"/>
            </a:xfrm>
            <a:custGeom>
              <a:avLst/>
              <a:gdLst/>
              <a:ahLst/>
              <a:cxnLst>
                <a:cxn ang="0">
                  <a:pos x="30" y="2"/>
                </a:cxn>
                <a:cxn ang="0">
                  <a:pos x="30" y="2"/>
                </a:cxn>
                <a:cxn ang="0">
                  <a:pos x="23" y="11"/>
                </a:cxn>
                <a:cxn ang="0">
                  <a:pos x="18" y="21"/>
                </a:cxn>
                <a:cxn ang="0">
                  <a:pos x="13" y="32"/>
                </a:cxn>
                <a:cxn ang="0">
                  <a:pos x="9" y="43"/>
                </a:cxn>
                <a:cxn ang="0">
                  <a:pos x="6" y="54"/>
                </a:cxn>
                <a:cxn ang="0">
                  <a:pos x="3" y="67"/>
                </a:cxn>
                <a:cxn ang="0">
                  <a:pos x="0" y="90"/>
                </a:cxn>
                <a:cxn ang="0">
                  <a:pos x="0" y="90"/>
                </a:cxn>
                <a:cxn ang="0">
                  <a:pos x="0" y="92"/>
                </a:cxn>
                <a:cxn ang="0">
                  <a:pos x="1" y="94"/>
                </a:cxn>
                <a:cxn ang="0">
                  <a:pos x="2" y="95"/>
                </a:cxn>
                <a:cxn ang="0">
                  <a:pos x="5" y="95"/>
                </a:cxn>
                <a:cxn ang="0">
                  <a:pos x="8" y="94"/>
                </a:cxn>
                <a:cxn ang="0">
                  <a:pos x="9" y="92"/>
                </a:cxn>
                <a:cxn ang="0">
                  <a:pos x="10" y="90"/>
                </a:cxn>
                <a:cxn ang="0">
                  <a:pos x="10" y="90"/>
                </a:cxn>
                <a:cxn ang="0">
                  <a:pos x="13" y="68"/>
                </a:cxn>
                <a:cxn ang="0">
                  <a:pos x="15" y="58"/>
                </a:cxn>
                <a:cxn ang="0">
                  <a:pos x="18" y="47"/>
                </a:cxn>
                <a:cxn ang="0">
                  <a:pos x="21" y="37"/>
                </a:cxn>
                <a:cxn ang="0">
                  <a:pos x="25" y="26"/>
                </a:cxn>
                <a:cxn ang="0">
                  <a:pos x="30" y="17"/>
                </a:cxn>
                <a:cxn ang="0">
                  <a:pos x="37" y="8"/>
                </a:cxn>
                <a:cxn ang="0">
                  <a:pos x="37" y="8"/>
                </a:cxn>
                <a:cxn ang="0">
                  <a:pos x="38" y="6"/>
                </a:cxn>
                <a:cxn ang="0">
                  <a:pos x="38" y="4"/>
                </a:cxn>
                <a:cxn ang="0">
                  <a:pos x="37" y="1"/>
                </a:cxn>
                <a:cxn ang="0">
                  <a:pos x="35" y="0"/>
                </a:cxn>
                <a:cxn ang="0">
                  <a:pos x="34" y="0"/>
                </a:cxn>
                <a:cxn ang="0">
                  <a:pos x="31" y="0"/>
                </a:cxn>
                <a:cxn ang="0">
                  <a:pos x="30" y="2"/>
                </a:cxn>
                <a:cxn ang="0">
                  <a:pos x="30" y="2"/>
                </a:cxn>
              </a:cxnLst>
              <a:rect l="0" t="0" r="r" b="b"/>
              <a:pathLst>
                <a:path w="38" h="95">
                  <a:moveTo>
                    <a:pt x="30" y="2"/>
                  </a:moveTo>
                  <a:lnTo>
                    <a:pt x="30" y="2"/>
                  </a:lnTo>
                  <a:lnTo>
                    <a:pt x="23" y="11"/>
                  </a:lnTo>
                  <a:lnTo>
                    <a:pt x="18" y="21"/>
                  </a:lnTo>
                  <a:lnTo>
                    <a:pt x="13" y="32"/>
                  </a:lnTo>
                  <a:lnTo>
                    <a:pt x="9" y="43"/>
                  </a:lnTo>
                  <a:lnTo>
                    <a:pt x="6" y="54"/>
                  </a:lnTo>
                  <a:lnTo>
                    <a:pt x="3" y="67"/>
                  </a:lnTo>
                  <a:lnTo>
                    <a:pt x="0" y="90"/>
                  </a:lnTo>
                  <a:lnTo>
                    <a:pt x="0" y="90"/>
                  </a:lnTo>
                  <a:lnTo>
                    <a:pt x="0" y="92"/>
                  </a:lnTo>
                  <a:lnTo>
                    <a:pt x="1" y="94"/>
                  </a:lnTo>
                  <a:lnTo>
                    <a:pt x="2" y="95"/>
                  </a:lnTo>
                  <a:lnTo>
                    <a:pt x="5" y="95"/>
                  </a:lnTo>
                  <a:lnTo>
                    <a:pt x="8" y="94"/>
                  </a:lnTo>
                  <a:lnTo>
                    <a:pt x="9" y="92"/>
                  </a:lnTo>
                  <a:lnTo>
                    <a:pt x="10" y="90"/>
                  </a:lnTo>
                  <a:lnTo>
                    <a:pt x="10" y="90"/>
                  </a:lnTo>
                  <a:lnTo>
                    <a:pt x="13" y="68"/>
                  </a:lnTo>
                  <a:lnTo>
                    <a:pt x="15" y="58"/>
                  </a:lnTo>
                  <a:lnTo>
                    <a:pt x="18" y="47"/>
                  </a:lnTo>
                  <a:lnTo>
                    <a:pt x="21" y="37"/>
                  </a:lnTo>
                  <a:lnTo>
                    <a:pt x="25" y="26"/>
                  </a:lnTo>
                  <a:lnTo>
                    <a:pt x="30" y="17"/>
                  </a:lnTo>
                  <a:lnTo>
                    <a:pt x="37" y="8"/>
                  </a:lnTo>
                  <a:lnTo>
                    <a:pt x="37" y="8"/>
                  </a:lnTo>
                  <a:lnTo>
                    <a:pt x="38" y="6"/>
                  </a:lnTo>
                  <a:lnTo>
                    <a:pt x="38" y="4"/>
                  </a:lnTo>
                  <a:lnTo>
                    <a:pt x="37" y="1"/>
                  </a:lnTo>
                  <a:lnTo>
                    <a:pt x="35" y="0"/>
                  </a:lnTo>
                  <a:lnTo>
                    <a:pt x="34" y="0"/>
                  </a:lnTo>
                  <a:lnTo>
                    <a:pt x="31" y="0"/>
                  </a:lnTo>
                  <a:lnTo>
                    <a:pt x="30" y="2"/>
                  </a:lnTo>
                  <a:lnTo>
                    <a:pt x="3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40" name="Freeform 771"/>
            <p:cNvSpPr/>
            <p:nvPr/>
          </p:nvSpPr>
          <p:spPr bwMode="auto">
            <a:xfrm>
              <a:off x="6481763" y="2241550"/>
              <a:ext cx="26988" cy="55563"/>
            </a:xfrm>
            <a:custGeom>
              <a:avLst/>
              <a:gdLst/>
              <a:ahLst/>
              <a:cxnLst>
                <a:cxn ang="0">
                  <a:pos x="42" y="2"/>
                </a:cxn>
                <a:cxn ang="0">
                  <a:pos x="42" y="2"/>
                </a:cxn>
                <a:cxn ang="0">
                  <a:pos x="34" y="13"/>
                </a:cxn>
                <a:cxn ang="0">
                  <a:pos x="28" y="25"/>
                </a:cxn>
                <a:cxn ang="0">
                  <a:pos x="23" y="37"/>
                </a:cxn>
                <a:cxn ang="0">
                  <a:pos x="17" y="50"/>
                </a:cxn>
                <a:cxn ang="0">
                  <a:pos x="8" y="76"/>
                </a:cxn>
                <a:cxn ang="0">
                  <a:pos x="0" y="102"/>
                </a:cxn>
                <a:cxn ang="0">
                  <a:pos x="0" y="102"/>
                </a:cxn>
                <a:cxn ang="0">
                  <a:pos x="0" y="104"/>
                </a:cxn>
                <a:cxn ang="0">
                  <a:pos x="1" y="105"/>
                </a:cxn>
                <a:cxn ang="0">
                  <a:pos x="2" y="106"/>
                </a:cxn>
                <a:cxn ang="0">
                  <a:pos x="3" y="107"/>
                </a:cxn>
                <a:cxn ang="0">
                  <a:pos x="5" y="107"/>
                </a:cxn>
                <a:cxn ang="0">
                  <a:pos x="7" y="107"/>
                </a:cxn>
                <a:cxn ang="0">
                  <a:pos x="8" y="106"/>
                </a:cxn>
                <a:cxn ang="0">
                  <a:pos x="9" y="104"/>
                </a:cxn>
                <a:cxn ang="0">
                  <a:pos x="9" y="104"/>
                </a:cxn>
                <a:cxn ang="0">
                  <a:pos x="17" y="79"/>
                </a:cxn>
                <a:cxn ang="0">
                  <a:pos x="26" y="54"/>
                </a:cxn>
                <a:cxn ang="0">
                  <a:pos x="31" y="41"/>
                </a:cxn>
                <a:cxn ang="0">
                  <a:pos x="36" y="29"/>
                </a:cxn>
                <a:cxn ang="0">
                  <a:pos x="42" y="18"/>
                </a:cxn>
                <a:cxn ang="0">
                  <a:pos x="50" y="6"/>
                </a:cxn>
                <a:cxn ang="0">
                  <a:pos x="50" y="6"/>
                </a:cxn>
                <a:cxn ang="0">
                  <a:pos x="51" y="5"/>
                </a:cxn>
                <a:cxn ang="0">
                  <a:pos x="51" y="3"/>
                </a:cxn>
                <a:cxn ang="0">
                  <a:pos x="50" y="2"/>
                </a:cxn>
                <a:cxn ang="0">
                  <a:pos x="49" y="1"/>
                </a:cxn>
                <a:cxn ang="0">
                  <a:pos x="45" y="0"/>
                </a:cxn>
                <a:cxn ang="0">
                  <a:pos x="43" y="0"/>
                </a:cxn>
                <a:cxn ang="0">
                  <a:pos x="42" y="2"/>
                </a:cxn>
                <a:cxn ang="0">
                  <a:pos x="42" y="2"/>
                </a:cxn>
              </a:cxnLst>
              <a:rect l="0" t="0" r="r" b="b"/>
              <a:pathLst>
                <a:path w="51" h="107">
                  <a:moveTo>
                    <a:pt x="42" y="2"/>
                  </a:moveTo>
                  <a:lnTo>
                    <a:pt x="42" y="2"/>
                  </a:lnTo>
                  <a:lnTo>
                    <a:pt x="34" y="13"/>
                  </a:lnTo>
                  <a:lnTo>
                    <a:pt x="28" y="25"/>
                  </a:lnTo>
                  <a:lnTo>
                    <a:pt x="23" y="37"/>
                  </a:lnTo>
                  <a:lnTo>
                    <a:pt x="17" y="50"/>
                  </a:lnTo>
                  <a:lnTo>
                    <a:pt x="8" y="76"/>
                  </a:lnTo>
                  <a:lnTo>
                    <a:pt x="0" y="102"/>
                  </a:lnTo>
                  <a:lnTo>
                    <a:pt x="0" y="102"/>
                  </a:lnTo>
                  <a:lnTo>
                    <a:pt x="0" y="104"/>
                  </a:lnTo>
                  <a:lnTo>
                    <a:pt x="1" y="105"/>
                  </a:lnTo>
                  <a:lnTo>
                    <a:pt x="2" y="106"/>
                  </a:lnTo>
                  <a:lnTo>
                    <a:pt x="3" y="107"/>
                  </a:lnTo>
                  <a:lnTo>
                    <a:pt x="5" y="107"/>
                  </a:lnTo>
                  <a:lnTo>
                    <a:pt x="7" y="107"/>
                  </a:lnTo>
                  <a:lnTo>
                    <a:pt x="8" y="106"/>
                  </a:lnTo>
                  <a:lnTo>
                    <a:pt x="9" y="104"/>
                  </a:lnTo>
                  <a:lnTo>
                    <a:pt x="9" y="104"/>
                  </a:lnTo>
                  <a:lnTo>
                    <a:pt x="17" y="79"/>
                  </a:lnTo>
                  <a:lnTo>
                    <a:pt x="26" y="54"/>
                  </a:lnTo>
                  <a:lnTo>
                    <a:pt x="31" y="41"/>
                  </a:lnTo>
                  <a:lnTo>
                    <a:pt x="36" y="29"/>
                  </a:lnTo>
                  <a:lnTo>
                    <a:pt x="42" y="18"/>
                  </a:lnTo>
                  <a:lnTo>
                    <a:pt x="50" y="6"/>
                  </a:lnTo>
                  <a:lnTo>
                    <a:pt x="50" y="6"/>
                  </a:lnTo>
                  <a:lnTo>
                    <a:pt x="51" y="5"/>
                  </a:lnTo>
                  <a:lnTo>
                    <a:pt x="51" y="3"/>
                  </a:lnTo>
                  <a:lnTo>
                    <a:pt x="50" y="2"/>
                  </a:lnTo>
                  <a:lnTo>
                    <a:pt x="49" y="1"/>
                  </a:lnTo>
                  <a:lnTo>
                    <a:pt x="45" y="0"/>
                  </a:lnTo>
                  <a:lnTo>
                    <a:pt x="43" y="0"/>
                  </a:lnTo>
                  <a:lnTo>
                    <a:pt x="42" y="2"/>
                  </a:lnTo>
                  <a:lnTo>
                    <a:pt x="4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41" name="Freeform 772"/>
            <p:cNvSpPr/>
            <p:nvPr/>
          </p:nvSpPr>
          <p:spPr bwMode="auto">
            <a:xfrm>
              <a:off x="6770688" y="2238375"/>
              <a:ext cx="12700" cy="47625"/>
            </a:xfrm>
            <a:custGeom>
              <a:avLst/>
              <a:gdLst/>
              <a:ahLst/>
              <a:cxnLst>
                <a:cxn ang="0">
                  <a:pos x="17" y="4"/>
                </a:cxn>
                <a:cxn ang="0">
                  <a:pos x="17" y="4"/>
                </a:cxn>
                <a:cxn ang="0">
                  <a:pos x="12" y="25"/>
                </a:cxn>
                <a:cxn ang="0">
                  <a:pos x="7" y="45"/>
                </a:cxn>
                <a:cxn ang="0">
                  <a:pos x="3" y="65"/>
                </a:cxn>
                <a:cxn ang="0">
                  <a:pos x="1" y="75"/>
                </a:cxn>
                <a:cxn ang="0">
                  <a:pos x="0" y="87"/>
                </a:cxn>
                <a:cxn ang="0">
                  <a:pos x="0" y="87"/>
                </a:cxn>
                <a:cxn ang="0">
                  <a:pos x="1" y="88"/>
                </a:cxn>
                <a:cxn ang="0">
                  <a:pos x="2" y="90"/>
                </a:cxn>
                <a:cxn ang="0">
                  <a:pos x="3" y="91"/>
                </a:cxn>
                <a:cxn ang="0">
                  <a:pos x="5" y="91"/>
                </a:cxn>
                <a:cxn ang="0">
                  <a:pos x="7" y="91"/>
                </a:cxn>
                <a:cxn ang="0">
                  <a:pos x="8" y="90"/>
                </a:cxn>
                <a:cxn ang="0">
                  <a:pos x="9" y="88"/>
                </a:cxn>
                <a:cxn ang="0">
                  <a:pos x="10" y="87"/>
                </a:cxn>
                <a:cxn ang="0">
                  <a:pos x="10" y="87"/>
                </a:cxn>
                <a:cxn ang="0">
                  <a:pos x="10" y="75"/>
                </a:cxn>
                <a:cxn ang="0">
                  <a:pos x="12" y="65"/>
                </a:cxn>
                <a:cxn ang="0">
                  <a:pos x="17" y="45"/>
                </a:cxn>
                <a:cxn ang="0">
                  <a:pos x="22" y="25"/>
                </a:cxn>
                <a:cxn ang="0">
                  <a:pos x="26" y="4"/>
                </a:cxn>
                <a:cxn ang="0">
                  <a:pos x="26" y="4"/>
                </a:cxn>
                <a:cxn ang="0">
                  <a:pos x="26" y="2"/>
                </a:cxn>
                <a:cxn ang="0">
                  <a:pos x="25" y="1"/>
                </a:cxn>
                <a:cxn ang="0">
                  <a:pos x="24" y="0"/>
                </a:cxn>
                <a:cxn ang="0">
                  <a:pos x="22" y="0"/>
                </a:cxn>
                <a:cxn ang="0">
                  <a:pos x="19" y="1"/>
                </a:cxn>
                <a:cxn ang="0">
                  <a:pos x="17" y="2"/>
                </a:cxn>
                <a:cxn ang="0">
                  <a:pos x="17" y="4"/>
                </a:cxn>
                <a:cxn ang="0">
                  <a:pos x="17" y="4"/>
                </a:cxn>
              </a:cxnLst>
              <a:rect l="0" t="0" r="r" b="b"/>
              <a:pathLst>
                <a:path w="26" h="91">
                  <a:moveTo>
                    <a:pt x="17" y="4"/>
                  </a:moveTo>
                  <a:lnTo>
                    <a:pt x="17" y="4"/>
                  </a:lnTo>
                  <a:lnTo>
                    <a:pt x="12" y="25"/>
                  </a:lnTo>
                  <a:lnTo>
                    <a:pt x="7" y="45"/>
                  </a:lnTo>
                  <a:lnTo>
                    <a:pt x="3" y="65"/>
                  </a:lnTo>
                  <a:lnTo>
                    <a:pt x="1" y="75"/>
                  </a:lnTo>
                  <a:lnTo>
                    <a:pt x="0" y="87"/>
                  </a:lnTo>
                  <a:lnTo>
                    <a:pt x="0" y="87"/>
                  </a:lnTo>
                  <a:lnTo>
                    <a:pt x="1" y="88"/>
                  </a:lnTo>
                  <a:lnTo>
                    <a:pt x="2" y="90"/>
                  </a:lnTo>
                  <a:lnTo>
                    <a:pt x="3" y="91"/>
                  </a:lnTo>
                  <a:lnTo>
                    <a:pt x="5" y="91"/>
                  </a:lnTo>
                  <a:lnTo>
                    <a:pt x="7" y="91"/>
                  </a:lnTo>
                  <a:lnTo>
                    <a:pt x="8" y="90"/>
                  </a:lnTo>
                  <a:lnTo>
                    <a:pt x="9" y="88"/>
                  </a:lnTo>
                  <a:lnTo>
                    <a:pt x="10" y="87"/>
                  </a:lnTo>
                  <a:lnTo>
                    <a:pt x="10" y="87"/>
                  </a:lnTo>
                  <a:lnTo>
                    <a:pt x="10" y="75"/>
                  </a:lnTo>
                  <a:lnTo>
                    <a:pt x="12" y="65"/>
                  </a:lnTo>
                  <a:lnTo>
                    <a:pt x="17" y="45"/>
                  </a:lnTo>
                  <a:lnTo>
                    <a:pt x="22" y="25"/>
                  </a:lnTo>
                  <a:lnTo>
                    <a:pt x="26" y="4"/>
                  </a:lnTo>
                  <a:lnTo>
                    <a:pt x="26" y="4"/>
                  </a:lnTo>
                  <a:lnTo>
                    <a:pt x="26" y="2"/>
                  </a:lnTo>
                  <a:lnTo>
                    <a:pt x="25" y="1"/>
                  </a:lnTo>
                  <a:lnTo>
                    <a:pt x="24" y="0"/>
                  </a:lnTo>
                  <a:lnTo>
                    <a:pt x="22" y="0"/>
                  </a:lnTo>
                  <a:lnTo>
                    <a:pt x="19" y="1"/>
                  </a:lnTo>
                  <a:lnTo>
                    <a:pt x="17" y="2"/>
                  </a:lnTo>
                  <a:lnTo>
                    <a:pt x="17" y="4"/>
                  </a:lnTo>
                  <a:lnTo>
                    <a:pt x="1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42" name="Freeform 773"/>
            <p:cNvSpPr/>
            <p:nvPr/>
          </p:nvSpPr>
          <p:spPr bwMode="auto">
            <a:xfrm>
              <a:off x="6811963" y="2214563"/>
              <a:ext cx="17463" cy="50800"/>
            </a:xfrm>
            <a:custGeom>
              <a:avLst/>
              <a:gdLst/>
              <a:ahLst/>
              <a:cxnLst>
                <a:cxn ang="0">
                  <a:pos x="23" y="3"/>
                </a:cxn>
                <a:cxn ang="0">
                  <a:pos x="23" y="3"/>
                </a:cxn>
                <a:cxn ang="0">
                  <a:pos x="14" y="25"/>
                </a:cxn>
                <a:cxn ang="0">
                  <a:pos x="9" y="47"/>
                </a:cxn>
                <a:cxn ang="0">
                  <a:pos x="4" y="70"/>
                </a:cxn>
                <a:cxn ang="0">
                  <a:pos x="0" y="92"/>
                </a:cxn>
                <a:cxn ang="0">
                  <a:pos x="0" y="92"/>
                </a:cxn>
                <a:cxn ang="0">
                  <a:pos x="0" y="94"/>
                </a:cxn>
                <a:cxn ang="0">
                  <a:pos x="1" y="96"/>
                </a:cxn>
                <a:cxn ang="0">
                  <a:pos x="3" y="98"/>
                </a:cxn>
                <a:cxn ang="0">
                  <a:pos x="6" y="98"/>
                </a:cxn>
                <a:cxn ang="0">
                  <a:pos x="7" y="98"/>
                </a:cxn>
                <a:cxn ang="0">
                  <a:pos x="9" y="96"/>
                </a:cxn>
                <a:cxn ang="0">
                  <a:pos x="9" y="96"/>
                </a:cxn>
                <a:cxn ang="0">
                  <a:pos x="9" y="95"/>
                </a:cxn>
                <a:cxn ang="0">
                  <a:pos x="9" y="95"/>
                </a:cxn>
                <a:cxn ang="0">
                  <a:pos x="11" y="94"/>
                </a:cxn>
                <a:cxn ang="0">
                  <a:pos x="12" y="91"/>
                </a:cxn>
                <a:cxn ang="0">
                  <a:pos x="12" y="88"/>
                </a:cxn>
                <a:cxn ang="0">
                  <a:pos x="10" y="86"/>
                </a:cxn>
                <a:cxn ang="0">
                  <a:pos x="10" y="86"/>
                </a:cxn>
                <a:cxn ang="0">
                  <a:pos x="14" y="66"/>
                </a:cxn>
                <a:cxn ang="0">
                  <a:pos x="18" y="46"/>
                </a:cxn>
                <a:cxn ang="0">
                  <a:pos x="25" y="25"/>
                </a:cxn>
                <a:cxn ang="0">
                  <a:pos x="31" y="5"/>
                </a:cxn>
                <a:cxn ang="0">
                  <a:pos x="31" y="5"/>
                </a:cxn>
                <a:cxn ang="0">
                  <a:pos x="32" y="3"/>
                </a:cxn>
                <a:cxn ang="0">
                  <a:pos x="31" y="2"/>
                </a:cxn>
                <a:cxn ang="0">
                  <a:pos x="30" y="1"/>
                </a:cxn>
                <a:cxn ang="0">
                  <a:pos x="29" y="0"/>
                </a:cxn>
                <a:cxn ang="0">
                  <a:pos x="25" y="0"/>
                </a:cxn>
                <a:cxn ang="0">
                  <a:pos x="24" y="1"/>
                </a:cxn>
                <a:cxn ang="0">
                  <a:pos x="23" y="3"/>
                </a:cxn>
                <a:cxn ang="0">
                  <a:pos x="23" y="3"/>
                </a:cxn>
              </a:cxnLst>
              <a:rect l="0" t="0" r="r" b="b"/>
              <a:pathLst>
                <a:path w="32" h="98">
                  <a:moveTo>
                    <a:pt x="23" y="3"/>
                  </a:moveTo>
                  <a:lnTo>
                    <a:pt x="23" y="3"/>
                  </a:lnTo>
                  <a:lnTo>
                    <a:pt x="14" y="25"/>
                  </a:lnTo>
                  <a:lnTo>
                    <a:pt x="9" y="47"/>
                  </a:lnTo>
                  <a:lnTo>
                    <a:pt x="4" y="70"/>
                  </a:lnTo>
                  <a:lnTo>
                    <a:pt x="0" y="92"/>
                  </a:lnTo>
                  <a:lnTo>
                    <a:pt x="0" y="92"/>
                  </a:lnTo>
                  <a:lnTo>
                    <a:pt x="0" y="94"/>
                  </a:lnTo>
                  <a:lnTo>
                    <a:pt x="1" y="96"/>
                  </a:lnTo>
                  <a:lnTo>
                    <a:pt x="3" y="98"/>
                  </a:lnTo>
                  <a:lnTo>
                    <a:pt x="6" y="98"/>
                  </a:lnTo>
                  <a:lnTo>
                    <a:pt x="7" y="98"/>
                  </a:lnTo>
                  <a:lnTo>
                    <a:pt x="9" y="96"/>
                  </a:lnTo>
                  <a:lnTo>
                    <a:pt x="9" y="96"/>
                  </a:lnTo>
                  <a:lnTo>
                    <a:pt x="9" y="95"/>
                  </a:lnTo>
                  <a:lnTo>
                    <a:pt x="9" y="95"/>
                  </a:lnTo>
                  <a:lnTo>
                    <a:pt x="11" y="94"/>
                  </a:lnTo>
                  <a:lnTo>
                    <a:pt x="12" y="91"/>
                  </a:lnTo>
                  <a:lnTo>
                    <a:pt x="12" y="88"/>
                  </a:lnTo>
                  <a:lnTo>
                    <a:pt x="10" y="86"/>
                  </a:lnTo>
                  <a:lnTo>
                    <a:pt x="10" y="86"/>
                  </a:lnTo>
                  <a:lnTo>
                    <a:pt x="14" y="66"/>
                  </a:lnTo>
                  <a:lnTo>
                    <a:pt x="18" y="46"/>
                  </a:lnTo>
                  <a:lnTo>
                    <a:pt x="25" y="25"/>
                  </a:lnTo>
                  <a:lnTo>
                    <a:pt x="31" y="5"/>
                  </a:lnTo>
                  <a:lnTo>
                    <a:pt x="31" y="5"/>
                  </a:lnTo>
                  <a:lnTo>
                    <a:pt x="32" y="3"/>
                  </a:lnTo>
                  <a:lnTo>
                    <a:pt x="31" y="2"/>
                  </a:lnTo>
                  <a:lnTo>
                    <a:pt x="30" y="1"/>
                  </a:lnTo>
                  <a:lnTo>
                    <a:pt x="29" y="0"/>
                  </a:lnTo>
                  <a:lnTo>
                    <a:pt x="25" y="0"/>
                  </a:lnTo>
                  <a:lnTo>
                    <a:pt x="24" y="1"/>
                  </a:lnTo>
                  <a:lnTo>
                    <a:pt x="23" y="3"/>
                  </a:lnTo>
                  <a:lnTo>
                    <a:pt x="23"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43" name="Freeform 774"/>
            <p:cNvSpPr/>
            <p:nvPr/>
          </p:nvSpPr>
          <p:spPr bwMode="auto">
            <a:xfrm>
              <a:off x="6848475" y="2211388"/>
              <a:ext cx="19050" cy="46038"/>
            </a:xfrm>
            <a:custGeom>
              <a:avLst/>
              <a:gdLst/>
              <a:ahLst/>
              <a:cxnLst>
                <a:cxn ang="0">
                  <a:pos x="26" y="3"/>
                </a:cxn>
                <a:cxn ang="0">
                  <a:pos x="26" y="3"/>
                </a:cxn>
                <a:cxn ang="0">
                  <a:pos x="22" y="23"/>
                </a:cxn>
                <a:cxn ang="0">
                  <a:pos x="17" y="44"/>
                </a:cxn>
                <a:cxn ang="0">
                  <a:pos x="11" y="62"/>
                </a:cxn>
                <a:cxn ang="0">
                  <a:pos x="6" y="72"/>
                </a:cxn>
                <a:cxn ang="0">
                  <a:pos x="1" y="81"/>
                </a:cxn>
                <a:cxn ang="0">
                  <a:pos x="1" y="81"/>
                </a:cxn>
                <a:cxn ang="0">
                  <a:pos x="0" y="83"/>
                </a:cxn>
                <a:cxn ang="0">
                  <a:pos x="0" y="85"/>
                </a:cxn>
                <a:cxn ang="0">
                  <a:pos x="1" y="86"/>
                </a:cxn>
                <a:cxn ang="0">
                  <a:pos x="3" y="87"/>
                </a:cxn>
                <a:cxn ang="0">
                  <a:pos x="4" y="88"/>
                </a:cxn>
                <a:cxn ang="0">
                  <a:pos x="6" y="88"/>
                </a:cxn>
                <a:cxn ang="0">
                  <a:pos x="8" y="87"/>
                </a:cxn>
                <a:cxn ang="0">
                  <a:pos x="10" y="86"/>
                </a:cxn>
                <a:cxn ang="0">
                  <a:pos x="10" y="86"/>
                </a:cxn>
                <a:cxn ang="0">
                  <a:pos x="15" y="77"/>
                </a:cxn>
                <a:cxn ang="0">
                  <a:pos x="19" y="66"/>
                </a:cxn>
                <a:cxn ang="0">
                  <a:pos x="25" y="47"/>
                </a:cxn>
                <a:cxn ang="0">
                  <a:pos x="30" y="26"/>
                </a:cxn>
                <a:cxn ang="0">
                  <a:pos x="35" y="5"/>
                </a:cxn>
                <a:cxn ang="0">
                  <a:pos x="35" y="5"/>
                </a:cxn>
                <a:cxn ang="0">
                  <a:pos x="35" y="3"/>
                </a:cxn>
                <a:cxn ang="0">
                  <a:pos x="34" y="2"/>
                </a:cxn>
                <a:cxn ang="0">
                  <a:pos x="33" y="0"/>
                </a:cxn>
                <a:cxn ang="0">
                  <a:pos x="31" y="0"/>
                </a:cxn>
                <a:cxn ang="0">
                  <a:pos x="30" y="0"/>
                </a:cxn>
                <a:cxn ang="0">
                  <a:pos x="28" y="0"/>
                </a:cxn>
                <a:cxn ang="0">
                  <a:pos x="27" y="1"/>
                </a:cxn>
                <a:cxn ang="0">
                  <a:pos x="26" y="3"/>
                </a:cxn>
                <a:cxn ang="0">
                  <a:pos x="26" y="3"/>
                </a:cxn>
              </a:cxnLst>
              <a:rect l="0" t="0" r="r" b="b"/>
              <a:pathLst>
                <a:path w="35" h="88">
                  <a:moveTo>
                    <a:pt x="26" y="3"/>
                  </a:moveTo>
                  <a:lnTo>
                    <a:pt x="26" y="3"/>
                  </a:lnTo>
                  <a:lnTo>
                    <a:pt x="22" y="23"/>
                  </a:lnTo>
                  <a:lnTo>
                    <a:pt x="17" y="44"/>
                  </a:lnTo>
                  <a:lnTo>
                    <a:pt x="11" y="62"/>
                  </a:lnTo>
                  <a:lnTo>
                    <a:pt x="6" y="72"/>
                  </a:lnTo>
                  <a:lnTo>
                    <a:pt x="1" y="81"/>
                  </a:lnTo>
                  <a:lnTo>
                    <a:pt x="1" y="81"/>
                  </a:lnTo>
                  <a:lnTo>
                    <a:pt x="0" y="83"/>
                  </a:lnTo>
                  <a:lnTo>
                    <a:pt x="0" y="85"/>
                  </a:lnTo>
                  <a:lnTo>
                    <a:pt x="1" y="86"/>
                  </a:lnTo>
                  <a:lnTo>
                    <a:pt x="3" y="87"/>
                  </a:lnTo>
                  <a:lnTo>
                    <a:pt x="4" y="88"/>
                  </a:lnTo>
                  <a:lnTo>
                    <a:pt x="6" y="88"/>
                  </a:lnTo>
                  <a:lnTo>
                    <a:pt x="8" y="87"/>
                  </a:lnTo>
                  <a:lnTo>
                    <a:pt x="10" y="86"/>
                  </a:lnTo>
                  <a:lnTo>
                    <a:pt x="10" y="86"/>
                  </a:lnTo>
                  <a:lnTo>
                    <a:pt x="15" y="77"/>
                  </a:lnTo>
                  <a:lnTo>
                    <a:pt x="19" y="66"/>
                  </a:lnTo>
                  <a:lnTo>
                    <a:pt x="25" y="47"/>
                  </a:lnTo>
                  <a:lnTo>
                    <a:pt x="30" y="26"/>
                  </a:lnTo>
                  <a:lnTo>
                    <a:pt x="35" y="5"/>
                  </a:lnTo>
                  <a:lnTo>
                    <a:pt x="35" y="5"/>
                  </a:lnTo>
                  <a:lnTo>
                    <a:pt x="35" y="3"/>
                  </a:lnTo>
                  <a:lnTo>
                    <a:pt x="34" y="2"/>
                  </a:lnTo>
                  <a:lnTo>
                    <a:pt x="33" y="0"/>
                  </a:lnTo>
                  <a:lnTo>
                    <a:pt x="31" y="0"/>
                  </a:lnTo>
                  <a:lnTo>
                    <a:pt x="30" y="0"/>
                  </a:lnTo>
                  <a:lnTo>
                    <a:pt x="28" y="0"/>
                  </a:lnTo>
                  <a:lnTo>
                    <a:pt x="27" y="1"/>
                  </a:lnTo>
                  <a:lnTo>
                    <a:pt x="26" y="3"/>
                  </a:lnTo>
                  <a:lnTo>
                    <a:pt x="2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44" name="Freeform 775"/>
            <p:cNvSpPr/>
            <p:nvPr/>
          </p:nvSpPr>
          <p:spPr bwMode="auto">
            <a:xfrm>
              <a:off x="6586538" y="2754313"/>
              <a:ext cx="7938" cy="46038"/>
            </a:xfrm>
            <a:custGeom>
              <a:avLst/>
              <a:gdLst/>
              <a:ahLst/>
              <a:cxnLst>
                <a:cxn ang="0">
                  <a:pos x="6" y="4"/>
                </a:cxn>
                <a:cxn ang="0">
                  <a:pos x="6" y="4"/>
                </a:cxn>
                <a:cxn ang="0">
                  <a:pos x="6" y="24"/>
                </a:cxn>
                <a:cxn ang="0">
                  <a:pos x="5" y="44"/>
                </a:cxn>
                <a:cxn ang="0">
                  <a:pos x="3" y="63"/>
                </a:cxn>
                <a:cxn ang="0">
                  <a:pos x="0" y="83"/>
                </a:cxn>
                <a:cxn ang="0">
                  <a:pos x="0" y="83"/>
                </a:cxn>
                <a:cxn ang="0">
                  <a:pos x="0" y="85"/>
                </a:cxn>
                <a:cxn ang="0">
                  <a:pos x="1" y="86"/>
                </a:cxn>
                <a:cxn ang="0">
                  <a:pos x="2" y="88"/>
                </a:cxn>
                <a:cxn ang="0">
                  <a:pos x="3" y="88"/>
                </a:cxn>
                <a:cxn ang="0">
                  <a:pos x="5" y="88"/>
                </a:cxn>
                <a:cxn ang="0">
                  <a:pos x="7" y="88"/>
                </a:cxn>
                <a:cxn ang="0">
                  <a:pos x="8" y="87"/>
                </a:cxn>
                <a:cxn ang="0">
                  <a:pos x="9" y="85"/>
                </a:cxn>
                <a:cxn ang="0">
                  <a:pos x="9" y="85"/>
                </a:cxn>
                <a:cxn ang="0">
                  <a:pos x="12" y="65"/>
                </a:cxn>
                <a:cxn ang="0">
                  <a:pos x="14" y="46"/>
                </a:cxn>
                <a:cxn ang="0">
                  <a:pos x="15" y="25"/>
                </a:cxn>
                <a:cxn ang="0">
                  <a:pos x="15" y="4"/>
                </a:cxn>
                <a:cxn ang="0">
                  <a:pos x="15" y="4"/>
                </a:cxn>
                <a:cxn ang="0">
                  <a:pos x="15" y="3"/>
                </a:cxn>
                <a:cxn ang="0">
                  <a:pos x="14" y="1"/>
                </a:cxn>
                <a:cxn ang="0">
                  <a:pos x="12" y="0"/>
                </a:cxn>
                <a:cxn ang="0">
                  <a:pos x="11" y="0"/>
                </a:cxn>
                <a:cxn ang="0">
                  <a:pos x="9" y="0"/>
                </a:cxn>
                <a:cxn ang="0">
                  <a:pos x="7" y="1"/>
                </a:cxn>
                <a:cxn ang="0">
                  <a:pos x="6" y="3"/>
                </a:cxn>
                <a:cxn ang="0">
                  <a:pos x="6" y="4"/>
                </a:cxn>
                <a:cxn ang="0">
                  <a:pos x="6" y="4"/>
                </a:cxn>
              </a:cxnLst>
              <a:rect l="0" t="0" r="r" b="b"/>
              <a:pathLst>
                <a:path w="15" h="88">
                  <a:moveTo>
                    <a:pt x="6" y="4"/>
                  </a:moveTo>
                  <a:lnTo>
                    <a:pt x="6" y="4"/>
                  </a:lnTo>
                  <a:lnTo>
                    <a:pt x="6" y="24"/>
                  </a:lnTo>
                  <a:lnTo>
                    <a:pt x="5" y="44"/>
                  </a:lnTo>
                  <a:lnTo>
                    <a:pt x="3" y="63"/>
                  </a:lnTo>
                  <a:lnTo>
                    <a:pt x="0" y="83"/>
                  </a:lnTo>
                  <a:lnTo>
                    <a:pt x="0" y="83"/>
                  </a:lnTo>
                  <a:lnTo>
                    <a:pt x="0" y="85"/>
                  </a:lnTo>
                  <a:lnTo>
                    <a:pt x="1" y="86"/>
                  </a:lnTo>
                  <a:lnTo>
                    <a:pt x="2" y="88"/>
                  </a:lnTo>
                  <a:lnTo>
                    <a:pt x="3" y="88"/>
                  </a:lnTo>
                  <a:lnTo>
                    <a:pt x="5" y="88"/>
                  </a:lnTo>
                  <a:lnTo>
                    <a:pt x="7" y="88"/>
                  </a:lnTo>
                  <a:lnTo>
                    <a:pt x="8" y="87"/>
                  </a:lnTo>
                  <a:lnTo>
                    <a:pt x="9" y="85"/>
                  </a:lnTo>
                  <a:lnTo>
                    <a:pt x="9" y="85"/>
                  </a:lnTo>
                  <a:lnTo>
                    <a:pt x="12" y="65"/>
                  </a:lnTo>
                  <a:lnTo>
                    <a:pt x="14" y="46"/>
                  </a:lnTo>
                  <a:lnTo>
                    <a:pt x="15" y="25"/>
                  </a:lnTo>
                  <a:lnTo>
                    <a:pt x="15" y="4"/>
                  </a:lnTo>
                  <a:lnTo>
                    <a:pt x="15" y="4"/>
                  </a:lnTo>
                  <a:lnTo>
                    <a:pt x="15" y="3"/>
                  </a:lnTo>
                  <a:lnTo>
                    <a:pt x="14" y="1"/>
                  </a:lnTo>
                  <a:lnTo>
                    <a:pt x="12" y="0"/>
                  </a:lnTo>
                  <a:lnTo>
                    <a:pt x="11" y="0"/>
                  </a:lnTo>
                  <a:lnTo>
                    <a:pt x="9" y="0"/>
                  </a:lnTo>
                  <a:lnTo>
                    <a:pt x="7" y="1"/>
                  </a:lnTo>
                  <a:lnTo>
                    <a:pt x="6" y="3"/>
                  </a:lnTo>
                  <a:lnTo>
                    <a:pt x="6" y="4"/>
                  </a:lnTo>
                  <a:lnTo>
                    <a:pt x="6"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45" name="Freeform 776"/>
            <p:cNvSpPr/>
            <p:nvPr/>
          </p:nvSpPr>
          <p:spPr bwMode="auto">
            <a:xfrm>
              <a:off x="6623050" y="2711450"/>
              <a:ext cx="12700" cy="47625"/>
            </a:xfrm>
            <a:custGeom>
              <a:avLst/>
              <a:gdLst/>
              <a:ahLst/>
              <a:cxnLst>
                <a:cxn ang="0">
                  <a:pos x="20" y="1"/>
                </a:cxn>
                <a:cxn ang="0">
                  <a:pos x="20" y="1"/>
                </a:cxn>
                <a:cxn ang="0">
                  <a:pos x="16" y="2"/>
                </a:cxn>
                <a:cxn ang="0">
                  <a:pos x="13" y="4"/>
                </a:cxn>
                <a:cxn ang="0">
                  <a:pos x="9" y="8"/>
                </a:cxn>
                <a:cxn ang="0">
                  <a:pos x="8" y="11"/>
                </a:cxn>
                <a:cxn ang="0">
                  <a:pos x="6" y="19"/>
                </a:cxn>
                <a:cxn ang="0">
                  <a:pos x="5" y="27"/>
                </a:cxn>
                <a:cxn ang="0">
                  <a:pos x="5" y="27"/>
                </a:cxn>
                <a:cxn ang="0">
                  <a:pos x="6" y="55"/>
                </a:cxn>
                <a:cxn ang="0">
                  <a:pos x="6" y="63"/>
                </a:cxn>
                <a:cxn ang="0">
                  <a:pos x="5" y="69"/>
                </a:cxn>
                <a:cxn ang="0">
                  <a:pos x="4" y="76"/>
                </a:cxn>
                <a:cxn ang="0">
                  <a:pos x="1" y="82"/>
                </a:cxn>
                <a:cxn ang="0">
                  <a:pos x="1" y="82"/>
                </a:cxn>
                <a:cxn ang="0">
                  <a:pos x="0" y="84"/>
                </a:cxn>
                <a:cxn ang="0">
                  <a:pos x="0" y="86"/>
                </a:cxn>
                <a:cxn ang="0">
                  <a:pos x="1" y="87"/>
                </a:cxn>
                <a:cxn ang="0">
                  <a:pos x="3" y="88"/>
                </a:cxn>
                <a:cxn ang="0">
                  <a:pos x="4" y="89"/>
                </a:cxn>
                <a:cxn ang="0">
                  <a:pos x="6" y="89"/>
                </a:cxn>
                <a:cxn ang="0">
                  <a:pos x="7" y="88"/>
                </a:cxn>
                <a:cxn ang="0">
                  <a:pos x="9" y="87"/>
                </a:cxn>
                <a:cxn ang="0">
                  <a:pos x="9" y="87"/>
                </a:cxn>
                <a:cxn ang="0">
                  <a:pos x="13" y="78"/>
                </a:cxn>
                <a:cxn ang="0">
                  <a:pos x="15" y="68"/>
                </a:cxn>
                <a:cxn ang="0">
                  <a:pos x="16" y="57"/>
                </a:cxn>
                <a:cxn ang="0">
                  <a:pos x="17" y="48"/>
                </a:cxn>
                <a:cxn ang="0">
                  <a:pos x="17" y="48"/>
                </a:cxn>
                <a:cxn ang="0">
                  <a:pos x="16" y="39"/>
                </a:cxn>
                <a:cxn ang="0">
                  <a:pos x="15" y="26"/>
                </a:cxn>
                <a:cxn ang="0">
                  <a:pos x="15" y="21"/>
                </a:cxn>
                <a:cxn ang="0">
                  <a:pos x="16" y="16"/>
                </a:cxn>
                <a:cxn ang="0">
                  <a:pos x="19" y="13"/>
                </a:cxn>
                <a:cxn ang="0">
                  <a:pos x="22" y="10"/>
                </a:cxn>
                <a:cxn ang="0">
                  <a:pos x="22" y="10"/>
                </a:cxn>
                <a:cxn ang="0">
                  <a:pos x="24" y="9"/>
                </a:cxn>
                <a:cxn ang="0">
                  <a:pos x="25" y="8"/>
                </a:cxn>
                <a:cxn ang="0">
                  <a:pos x="26" y="6"/>
                </a:cxn>
                <a:cxn ang="0">
                  <a:pos x="25" y="4"/>
                </a:cxn>
                <a:cxn ang="0">
                  <a:pos x="25" y="2"/>
                </a:cxn>
                <a:cxn ang="0">
                  <a:pos x="23" y="1"/>
                </a:cxn>
                <a:cxn ang="0">
                  <a:pos x="22" y="0"/>
                </a:cxn>
                <a:cxn ang="0">
                  <a:pos x="20" y="1"/>
                </a:cxn>
                <a:cxn ang="0">
                  <a:pos x="20" y="1"/>
                </a:cxn>
              </a:cxnLst>
              <a:rect l="0" t="0" r="r" b="b"/>
              <a:pathLst>
                <a:path w="26" h="89">
                  <a:moveTo>
                    <a:pt x="20" y="1"/>
                  </a:moveTo>
                  <a:lnTo>
                    <a:pt x="20" y="1"/>
                  </a:lnTo>
                  <a:lnTo>
                    <a:pt x="16" y="2"/>
                  </a:lnTo>
                  <a:lnTo>
                    <a:pt x="13" y="4"/>
                  </a:lnTo>
                  <a:lnTo>
                    <a:pt x="9" y="8"/>
                  </a:lnTo>
                  <a:lnTo>
                    <a:pt x="8" y="11"/>
                  </a:lnTo>
                  <a:lnTo>
                    <a:pt x="6" y="19"/>
                  </a:lnTo>
                  <a:lnTo>
                    <a:pt x="5" y="27"/>
                  </a:lnTo>
                  <a:lnTo>
                    <a:pt x="5" y="27"/>
                  </a:lnTo>
                  <a:lnTo>
                    <a:pt x="6" y="55"/>
                  </a:lnTo>
                  <a:lnTo>
                    <a:pt x="6" y="63"/>
                  </a:lnTo>
                  <a:lnTo>
                    <a:pt x="5" y="69"/>
                  </a:lnTo>
                  <a:lnTo>
                    <a:pt x="4" y="76"/>
                  </a:lnTo>
                  <a:lnTo>
                    <a:pt x="1" y="82"/>
                  </a:lnTo>
                  <a:lnTo>
                    <a:pt x="1" y="82"/>
                  </a:lnTo>
                  <a:lnTo>
                    <a:pt x="0" y="84"/>
                  </a:lnTo>
                  <a:lnTo>
                    <a:pt x="0" y="86"/>
                  </a:lnTo>
                  <a:lnTo>
                    <a:pt x="1" y="87"/>
                  </a:lnTo>
                  <a:lnTo>
                    <a:pt x="3" y="88"/>
                  </a:lnTo>
                  <a:lnTo>
                    <a:pt x="4" y="89"/>
                  </a:lnTo>
                  <a:lnTo>
                    <a:pt x="6" y="89"/>
                  </a:lnTo>
                  <a:lnTo>
                    <a:pt x="7" y="88"/>
                  </a:lnTo>
                  <a:lnTo>
                    <a:pt x="9" y="87"/>
                  </a:lnTo>
                  <a:lnTo>
                    <a:pt x="9" y="87"/>
                  </a:lnTo>
                  <a:lnTo>
                    <a:pt x="13" y="78"/>
                  </a:lnTo>
                  <a:lnTo>
                    <a:pt x="15" y="68"/>
                  </a:lnTo>
                  <a:lnTo>
                    <a:pt x="16" y="57"/>
                  </a:lnTo>
                  <a:lnTo>
                    <a:pt x="17" y="48"/>
                  </a:lnTo>
                  <a:lnTo>
                    <a:pt x="17" y="48"/>
                  </a:lnTo>
                  <a:lnTo>
                    <a:pt x="16" y="39"/>
                  </a:lnTo>
                  <a:lnTo>
                    <a:pt x="15" y="26"/>
                  </a:lnTo>
                  <a:lnTo>
                    <a:pt x="15" y="21"/>
                  </a:lnTo>
                  <a:lnTo>
                    <a:pt x="16" y="16"/>
                  </a:lnTo>
                  <a:lnTo>
                    <a:pt x="19" y="13"/>
                  </a:lnTo>
                  <a:lnTo>
                    <a:pt x="22" y="10"/>
                  </a:lnTo>
                  <a:lnTo>
                    <a:pt x="22" y="10"/>
                  </a:lnTo>
                  <a:lnTo>
                    <a:pt x="24" y="9"/>
                  </a:lnTo>
                  <a:lnTo>
                    <a:pt x="25" y="8"/>
                  </a:lnTo>
                  <a:lnTo>
                    <a:pt x="26" y="6"/>
                  </a:lnTo>
                  <a:lnTo>
                    <a:pt x="25" y="4"/>
                  </a:lnTo>
                  <a:lnTo>
                    <a:pt x="25" y="2"/>
                  </a:lnTo>
                  <a:lnTo>
                    <a:pt x="23" y="1"/>
                  </a:lnTo>
                  <a:lnTo>
                    <a:pt x="22" y="0"/>
                  </a:lnTo>
                  <a:lnTo>
                    <a:pt x="20" y="1"/>
                  </a:lnTo>
                  <a:lnTo>
                    <a:pt x="2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46" name="Freeform 777"/>
            <p:cNvSpPr/>
            <p:nvPr/>
          </p:nvSpPr>
          <p:spPr bwMode="auto">
            <a:xfrm>
              <a:off x="6661150" y="2678113"/>
              <a:ext cx="23813" cy="50800"/>
            </a:xfrm>
            <a:custGeom>
              <a:avLst/>
              <a:gdLst/>
              <a:ahLst/>
              <a:cxnLst>
                <a:cxn ang="0">
                  <a:pos x="35" y="2"/>
                </a:cxn>
                <a:cxn ang="0">
                  <a:pos x="35" y="2"/>
                </a:cxn>
                <a:cxn ang="0">
                  <a:pos x="29" y="13"/>
                </a:cxn>
                <a:cxn ang="0">
                  <a:pos x="23" y="23"/>
                </a:cxn>
                <a:cxn ang="0">
                  <a:pos x="18" y="33"/>
                </a:cxn>
                <a:cxn ang="0">
                  <a:pos x="13" y="45"/>
                </a:cxn>
                <a:cxn ang="0">
                  <a:pos x="6" y="66"/>
                </a:cxn>
                <a:cxn ang="0">
                  <a:pos x="0" y="89"/>
                </a:cxn>
                <a:cxn ang="0">
                  <a:pos x="0" y="89"/>
                </a:cxn>
                <a:cxn ang="0">
                  <a:pos x="0" y="91"/>
                </a:cxn>
                <a:cxn ang="0">
                  <a:pos x="0" y="93"/>
                </a:cxn>
                <a:cxn ang="0">
                  <a:pos x="1" y="94"/>
                </a:cxn>
                <a:cxn ang="0">
                  <a:pos x="3" y="95"/>
                </a:cxn>
                <a:cxn ang="0">
                  <a:pos x="5" y="95"/>
                </a:cxn>
                <a:cxn ang="0">
                  <a:pos x="6" y="94"/>
                </a:cxn>
                <a:cxn ang="0">
                  <a:pos x="8" y="93"/>
                </a:cxn>
                <a:cxn ang="0">
                  <a:pos x="9" y="92"/>
                </a:cxn>
                <a:cxn ang="0">
                  <a:pos x="9" y="92"/>
                </a:cxn>
                <a:cxn ang="0">
                  <a:pos x="15" y="70"/>
                </a:cxn>
                <a:cxn ang="0">
                  <a:pos x="23" y="48"/>
                </a:cxn>
                <a:cxn ang="0">
                  <a:pos x="27" y="37"/>
                </a:cxn>
                <a:cxn ang="0">
                  <a:pos x="32" y="27"/>
                </a:cxn>
                <a:cxn ang="0">
                  <a:pos x="37" y="17"/>
                </a:cxn>
                <a:cxn ang="0">
                  <a:pos x="43" y="7"/>
                </a:cxn>
                <a:cxn ang="0">
                  <a:pos x="43" y="7"/>
                </a:cxn>
                <a:cxn ang="0">
                  <a:pos x="44" y="5"/>
                </a:cxn>
                <a:cxn ang="0">
                  <a:pos x="43" y="4"/>
                </a:cxn>
                <a:cxn ang="0">
                  <a:pos x="43" y="2"/>
                </a:cxn>
                <a:cxn ang="0">
                  <a:pos x="41" y="1"/>
                </a:cxn>
                <a:cxn ang="0">
                  <a:pos x="38" y="0"/>
                </a:cxn>
                <a:cxn ang="0">
                  <a:pos x="36" y="1"/>
                </a:cxn>
                <a:cxn ang="0">
                  <a:pos x="35" y="2"/>
                </a:cxn>
                <a:cxn ang="0">
                  <a:pos x="35" y="2"/>
                </a:cxn>
              </a:cxnLst>
              <a:rect l="0" t="0" r="r" b="b"/>
              <a:pathLst>
                <a:path w="44" h="95">
                  <a:moveTo>
                    <a:pt x="35" y="2"/>
                  </a:moveTo>
                  <a:lnTo>
                    <a:pt x="35" y="2"/>
                  </a:lnTo>
                  <a:lnTo>
                    <a:pt x="29" y="13"/>
                  </a:lnTo>
                  <a:lnTo>
                    <a:pt x="23" y="23"/>
                  </a:lnTo>
                  <a:lnTo>
                    <a:pt x="18" y="33"/>
                  </a:lnTo>
                  <a:lnTo>
                    <a:pt x="13" y="45"/>
                  </a:lnTo>
                  <a:lnTo>
                    <a:pt x="6" y="66"/>
                  </a:lnTo>
                  <a:lnTo>
                    <a:pt x="0" y="89"/>
                  </a:lnTo>
                  <a:lnTo>
                    <a:pt x="0" y="89"/>
                  </a:lnTo>
                  <a:lnTo>
                    <a:pt x="0" y="91"/>
                  </a:lnTo>
                  <a:lnTo>
                    <a:pt x="0" y="93"/>
                  </a:lnTo>
                  <a:lnTo>
                    <a:pt x="1" y="94"/>
                  </a:lnTo>
                  <a:lnTo>
                    <a:pt x="3" y="95"/>
                  </a:lnTo>
                  <a:lnTo>
                    <a:pt x="5" y="95"/>
                  </a:lnTo>
                  <a:lnTo>
                    <a:pt x="6" y="94"/>
                  </a:lnTo>
                  <a:lnTo>
                    <a:pt x="8" y="93"/>
                  </a:lnTo>
                  <a:lnTo>
                    <a:pt x="9" y="92"/>
                  </a:lnTo>
                  <a:lnTo>
                    <a:pt x="9" y="92"/>
                  </a:lnTo>
                  <a:lnTo>
                    <a:pt x="15" y="70"/>
                  </a:lnTo>
                  <a:lnTo>
                    <a:pt x="23" y="48"/>
                  </a:lnTo>
                  <a:lnTo>
                    <a:pt x="27" y="37"/>
                  </a:lnTo>
                  <a:lnTo>
                    <a:pt x="32" y="27"/>
                  </a:lnTo>
                  <a:lnTo>
                    <a:pt x="37" y="17"/>
                  </a:lnTo>
                  <a:lnTo>
                    <a:pt x="43" y="7"/>
                  </a:lnTo>
                  <a:lnTo>
                    <a:pt x="43" y="7"/>
                  </a:lnTo>
                  <a:lnTo>
                    <a:pt x="44" y="5"/>
                  </a:lnTo>
                  <a:lnTo>
                    <a:pt x="43" y="4"/>
                  </a:lnTo>
                  <a:lnTo>
                    <a:pt x="43" y="2"/>
                  </a:lnTo>
                  <a:lnTo>
                    <a:pt x="41" y="1"/>
                  </a:lnTo>
                  <a:lnTo>
                    <a:pt x="38" y="0"/>
                  </a:lnTo>
                  <a:lnTo>
                    <a:pt x="36" y="1"/>
                  </a:lnTo>
                  <a:lnTo>
                    <a:pt x="35" y="2"/>
                  </a:lnTo>
                  <a:lnTo>
                    <a:pt x="3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47" name="Freeform 778"/>
            <p:cNvSpPr/>
            <p:nvPr/>
          </p:nvSpPr>
          <p:spPr bwMode="auto">
            <a:xfrm>
              <a:off x="6719888" y="2638425"/>
              <a:ext cx="15875" cy="53975"/>
            </a:xfrm>
            <a:custGeom>
              <a:avLst/>
              <a:gdLst/>
              <a:ahLst/>
              <a:cxnLst>
                <a:cxn ang="0">
                  <a:pos x="19" y="3"/>
                </a:cxn>
                <a:cxn ang="0">
                  <a:pos x="19" y="3"/>
                </a:cxn>
                <a:cxn ang="0">
                  <a:pos x="15" y="14"/>
                </a:cxn>
                <a:cxn ang="0">
                  <a:pos x="12" y="25"/>
                </a:cxn>
                <a:cxn ang="0">
                  <a:pos x="9" y="49"/>
                </a:cxn>
                <a:cxn ang="0">
                  <a:pos x="6" y="73"/>
                </a:cxn>
                <a:cxn ang="0">
                  <a:pos x="3" y="84"/>
                </a:cxn>
                <a:cxn ang="0">
                  <a:pos x="0" y="96"/>
                </a:cxn>
                <a:cxn ang="0">
                  <a:pos x="0" y="96"/>
                </a:cxn>
                <a:cxn ang="0">
                  <a:pos x="0" y="98"/>
                </a:cxn>
                <a:cxn ang="0">
                  <a:pos x="0" y="99"/>
                </a:cxn>
                <a:cxn ang="0">
                  <a:pos x="1" y="101"/>
                </a:cxn>
                <a:cxn ang="0">
                  <a:pos x="3" y="101"/>
                </a:cxn>
                <a:cxn ang="0">
                  <a:pos x="6" y="101"/>
                </a:cxn>
                <a:cxn ang="0">
                  <a:pos x="8" y="100"/>
                </a:cxn>
                <a:cxn ang="0">
                  <a:pos x="9" y="98"/>
                </a:cxn>
                <a:cxn ang="0">
                  <a:pos x="9" y="98"/>
                </a:cxn>
                <a:cxn ang="0">
                  <a:pos x="12" y="88"/>
                </a:cxn>
                <a:cxn ang="0">
                  <a:pos x="14" y="76"/>
                </a:cxn>
                <a:cxn ang="0">
                  <a:pos x="17" y="52"/>
                </a:cxn>
                <a:cxn ang="0">
                  <a:pos x="20" y="29"/>
                </a:cxn>
                <a:cxn ang="0">
                  <a:pos x="23" y="18"/>
                </a:cxn>
                <a:cxn ang="0">
                  <a:pos x="28" y="8"/>
                </a:cxn>
                <a:cxn ang="0">
                  <a:pos x="28" y="8"/>
                </a:cxn>
                <a:cxn ang="0">
                  <a:pos x="28" y="6"/>
                </a:cxn>
                <a:cxn ang="0">
                  <a:pos x="28" y="4"/>
                </a:cxn>
                <a:cxn ang="0">
                  <a:pos x="25" y="0"/>
                </a:cxn>
                <a:cxn ang="0">
                  <a:pos x="23" y="0"/>
                </a:cxn>
                <a:cxn ang="0">
                  <a:pos x="21" y="0"/>
                </a:cxn>
                <a:cxn ang="0">
                  <a:pos x="20" y="0"/>
                </a:cxn>
                <a:cxn ang="0">
                  <a:pos x="19" y="3"/>
                </a:cxn>
                <a:cxn ang="0">
                  <a:pos x="19" y="3"/>
                </a:cxn>
              </a:cxnLst>
              <a:rect l="0" t="0" r="r" b="b"/>
              <a:pathLst>
                <a:path w="28" h="101">
                  <a:moveTo>
                    <a:pt x="19" y="3"/>
                  </a:moveTo>
                  <a:lnTo>
                    <a:pt x="19" y="3"/>
                  </a:lnTo>
                  <a:lnTo>
                    <a:pt x="15" y="14"/>
                  </a:lnTo>
                  <a:lnTo>
                    <a:pt x="12" y="25"/>
                  </a:lnTo>
                  <a:lnTo>
                    <a:pt x="9" y="49"/>
                  </a:lnTo>
                  <a:lnTo>
                    <a:pt x="6" y="73"/>
                  </a:lnTo>
                  <a:lnTo>
                    <a:pt x="3" y="84"/>
                  </a:lnTo>
                  <a:lnTo>
                    <a:pt x="0" y="96"/>
                  </a:lnTo>
                  <a:lnTo>
                    <a:pt x="0" y="96"/>
                  </a:lnTo>
                  <a:lnTo>
                    <a:pt x="0" y="98"/>
                  </a:lnTo>
                  <a:lnTo>
                    <a:pt x="0" y="99"/>
                  </a:lnTo>
                  <a:lnTo>
                    <a:pt x="1" y="101"/>
                  </a:lnTo>
                  <a:lnTo>
                    <a:pt x="3" y="101"/>
                  </a:lnTo>
                  <a:lnTo>
                    <a:pt x="6" y="101"/>
                  </a:lnTo>
                  <a:lnTo>
                    <a:pt x="8" y="100"/>
                  </a:lnTo>
                  <a:lnTo>
                    <a:pt x="9" y="98"/>
                  </a:lnTo>
                  <a:lnTo>
                    <a:pt x="9" y="98"/>
                  </a:lnTo>
                  <a:lnTo>
                    <a:pt x="12" y="88"/>
                  </a:lnTo>
                  <a:lnTo>
                    <a:pt x="14" y="76"/>
                  </a:lnTo>
                  <a:lnTo>
                    <a:pt x="17" y="52"/>
                  </a:lnTo>
                  <a:lnTo>
                    <a:pt x="20" y="29"/>
                  </a:lnTo>
                  <a:lnTo>
                    <a:pt x="23" y="18"/>
                  </a:lnTo>
                  <a:lnTo>
                    <a:pt x="28" y="8"/>
                  </a:lnTo>
                  <a:lnTo>
                    <a:pt x="28" y="8"/>
                  </a:lnTo>
                  <a:lnTo>
                    <a:pt x="28" y="6"/>
                  </a:lnTo>
                  <a:lnTo>
                    <a:pt x="28" y="4"/>
                  </a:lnTo>
                  <a:lnTo>
                    <a:pt x="25" y="0"/>
                  </a:lnTo>
                  <a:lnTo>
                    <a:pt x="23" y="0"/>
                  </a:lnTo>
                  <a:lnTo>
                    <a:pt x="21" y="0"/>
                  </a:lnTo>
                  <a:lnTo>
                    <a:pt x="20" y="0"/>
                  </a:lnTo>
                  <a:lnTo>
                    <a:pt x="19" y="3"/>
                  </a:lnTo>
                  <a:lnTo>
                    <a:pt x="1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48" name="Freeform 779"/>
            <p:cNvSpPr/>
            <p:nvPr/>
          </p:nvSpPr>
          <p:spPr bwMode="auto">
            <a:xfrm>
              <a:off x="6767513" y="2584450"/>
              <a:ext cx="15875" cy="57150"/>
            </a:xfrm>
            <a:custGeom>
              <a:avLst/>
              <a:gdLst/>
              <a:ahLst/>
              <a:cxnLst>
                <a:cxn ang="0">
                  <a:pos x="29" y="4"/>
                </a:cxn>
                <a:cxn ang="0">
                  <a:pos x="29" y="4"/>
                </a:cxn>
                <a:cxn ang="0">
                  <a:pos x="28" y="2"/>
                </a:cxn>
                <a:cxn ang="0">
                  <a:pos x="27" y="1"/>
                </a:cxn>
                <a:cxn ang="0">
                  <a:pos x="26" y="0"/>
                </a:cxn>
                <a:cxn ang="0">
                  <a:pos x="24" y="0"/>
                </a:cxn>
                <a:cxn ang="0">
                  <a:pos x="23" y="0"/>
                </a:cxn>
                <a:cxn ang="0">
                  <a:pos x="20" y="1"/>
                </a:cxn>
                <a:cxn ang="0">
                  <a:pos x="19" y="2"/>
                </a:cxn>
                <a:cxn ang="0">
                  <a:pos x="19" y="4"/>
                </a:cxn>
                <a:cxn ang="0">
                  <a:pos x="19" y="4"/>
                </a:cxn>
                <a:cxn ang="0">
                  <a:pos x="19" y="31"/>
                </a:cxn>
                <a:cxn ang="0">
                  <a:pos x="18" y="44"/>
                </a:cxn>
                <a:cxn ang="0">
                  <a:pos x="16" y="57"/>
                </a:cxn>
                <a:cxn ang="0">
                  <a:pos x="16" y="57"/>
                </a:cxn>
                <a:cxn ang="0">
                  <a:pos x="9" y="80"/>
                </a:cxn>
                <a:cxn ang="0">
                  <a:pos x="1" y="101"/>
                </a:cxn>
                <a:cxn ang="0">
                  <a:pos x="1" y="101"/>
                </a:cxn>
                <a:cxn ang="0">
                  <a:pos x="0" y="104"/>
                </a:cxn>
                <a:cxn ang="0">
                  <a:pos x="1" y="105"/>
                </a:cxn>
                <a:cxn ang="0">
                  <a:pos x="2" y="107"/>
                </a:cxn>
                <a:cxn ang="0">
                  <a:pos x="3" y="107"/>
                </a:cxn>
                <a:cxn ang="0">
                  <a:pos x="7" y="107"/>
                </a:cxn>
                <a:cxn ang="0">
                  <a:pos x="8" y="106"/>
                </a:cxn>
                <a:cxn ang="0">
                  <a:pos x="9" y="104"/>
                </a:cxn>
                <a:cxn ang="0">
                  <a:pos x="9" y="104"/>
                </a:cxn>
                <a:cxn ang="0">
                  <a:pos x="19" y="79"/>
                </a:cxn>
                <a:cxn ang="0">
                  <a:pos x="28" y="53"/>
                </a:cxn>
                <a:cxn ang="0">
                  <a:pos x="28" y="53"/>
                </a:cxn>
                <a:cxn ang="0">
                  <a:pos x="30" y="40"/>
                </a:cxn>
                <a:cxn ang="0">
                  <a:pos x="30" y="29"/>
                </a:cxn>
                <a:cxn ang="0">
                  <a:pos x="29" y="4"/>
                </a:cxn>
                <a:cxn ang="0">
                  <a:pos x="29" y="4"/>
                </a:cxn>
              </a:cxnLst>
              <a:rect l="0" t="0" r="r" b="b"/>
              <a:pathLst>
                <a:path w="30" h="107">
                  <a:moveTo>
                    <a:pt x="29" y="4"/>
                  </a:moveTo>
                  <a:lnTo>
                    <a:pt x="29" y="4"/>
                  </a:lnTo>
                  <a:lnTo>
                    <a:pt x="28" y="2"/>
                  </a:lnTo>
                  <a:lnTo>
                    <a:pt x="27" y="1"/>
                  </a:lnTo>
                  <a:lnTo>
                    <a:pt x="26" y="0"/>
                  </a:lnTo>
                  <a:lnTo>
                    <a:pt x="24" y="0"/>
                  </a:lnTo>
                  <a:lnTo>
                    <a:pt x="23" y="0"/>
                  </a:lnTo>
                  <a:lnTo>
                    <a:pt x="20" y="1"/>
                  </a:lnTo>
                  <a:lnTo>
                    <a:pt x="19" y="2"/>
                  </a:lnTo>
                  <a:lnTo>
                    <a:pt x="19" y="4"/>
                  </a:lnTo>
                  <a:lnTo>
                    <a:pt x="19" y="4"/>
                  </a:lnTo>
                  <a:lnTo>
                    <a:pt x="19" y="31"/>
                  </a:lnTo>
                  <a:lnTo>
                    <a:pt x="18" y="44"/>
                  </a:lnTo>
                  <a:lnTo>
                    <a:pt x="16" y="57"/>
                  </a:lnTo>
                  <a:lnTo>
                    <a:pt x="16" y="57"/>
                  </a:lnTo>
                  <a:lnTo>
                    <a:pt x="9" y="80"/>
                  </a:lnTo>
                  <a:lnTo>
                    <a:pt x="1" y="101"/>
                  </a:lnTo>
                  <a:lnTo>
                    <a:pt x="1" y="101"/>
                  </a:lnTo>
                  <a:lnTo>
                    <a:pt x="0" y="104"/>
                  </a:lnTo>
                  <a:lnTo>
                    <a:pt x="1" y="105"/>
                  </a:lnTo>
                  <a:lnTo>
                    <a:pt x="2" y="107"/>
                  </a:lnTo>
                  <a:lnTo>
                    <a:pt x="3" y="107"/>
                  </a:lnTo>
                  <a:lnTo>
                    <a:pt x="7" y="107"/>
                  </a:lnTo>
                  <a:lnTo>
                    <a:pt x="8" y="106"/>
                  </a:lnTo>
                  <a:lnTo>
                    <a:pt x="9" y="104"/>
                  </a:lnTo>
                  <a:lnTo>
                    <a:pt x="9" y="104"/>
                  </a:lnTo>
                  <a:lnTo>
                    <a:pt x="19" y="79"/>
                  </a:lnTo>
                  <a:lnTo>
                    <a:pt x="28" y="53"/>
                  </a:lnTo>
                  <a:lnTo>
                    <a:pt x="28" y="53"/>
                  </a:lnTo>
                  <a:lnTo>
                    <a:pt x="30" y="40"/>
                  </a:lnTo>
                  <a:lnTo>
                    <a:pt x="30" y="29"/>
                  </a:lnTo>
                  <a:lnTo>
                    <a:pt x="29" y="4"/>
                  </a:lnTo>
                  <a:lnTo>
                    <a:pt x="29"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49" name="Freeform 780"/>
            <p:cNvSpPr/>
            <p:nvPr/>
          </p:nvSpPr>
          <p:spPr bwMode="auto">
            <a:xfrm>
              <a:off x="6805613" y="2538413"/>
              <a:ext cx="15875" cy="63500"/>
            </a:xfrm>
            <a:custGeom>
              <a:avLst/>
              <a:gdLst/>
              <a:ahLst/>
              <a:cxnLst>
                <a:cxn ang="0">
                  <a:pos x="22" y="5"/>
                </a:cxn>
                <a:cxn ang="0">
                  <a:pos x="22" y="5"/>
                </a:cxn>
                <a:cxn ang="0">
                  <a:pos x="21" y="19"/>
                </a:cxn>
                <a:cxn ang="0">
                  <a:pos x="20" y="33"/>
                </a:cxn>
                <a:cxn ang="0">
                  <a:pos x="15" y="62"/>
                </a:cxn>
                <a:cxn ang="0">
                  <a:pos x="15" y="62"/>
                </a:cxn>
                <a:cxn ang="0">
                  <a:pos x="14" y="75"/>
                </a:cxn>
                <a:cxn ang="0">
                  <a:pos x="12" y="88"/>
                </a:cxn>
                <a:cxn ang="0">
                  <a:pos x="11" y="95"/>
                </a:cxn>
                <a:cxn ang="0">
                  <a:pos x="9" y="101"/>
                </a:cxn>
                <a:cxn ang="0">
                  <a:pos x="6" y="106"/>
                </a:cxn>
                <a:cxn ang="0">
                  <a:pos x="1" y="113"/>
                </a:cxn>
                <a:cxn ang="0">
                  <a:pos x="1" y="113"/>
                </a:cxn>
                <a:cxn ang="0">
                  <a:pos x="0" y="114"/>
                </a:cxn>
                <a:cxn ang="0">
                  <a:pos x="0" y="116"/>
                </a:cxn>
                <a:cxn ang="0">
                  <a:pos x="2" y="119"/>
                </a:cxn>
                <a:cxn ang="0">
                  <a:pos x="3" y="120"/>
                </a:cxn>
                <a:cxn ang="0">
                  <a:pos x="4" y="121"/>
                </a:cxn>
                <a:cxn ang="0">
                  <a:pos x="7" y="120"/>
                </a:cxn>
                <a:cxn ang="0">
                  <a:pos x="9" y="119"/>
                </a:cxn>
                <a:cxn ang="0">
                  <a:pos x="9" y="119"/>
                </a:cxn>
                <a:cxn ang="0">
                  <a:pos x="14" y="110"/>
                </a:cxn>
                <a:cxn ang="0">
                  <a:pos x="18" y="100"/>
                </a:cxn>
                <a:cxn ang="0">
                  <a:pos x="21" y="90"/>
                </a:cxn>
                <a:cxn ang="0">
                  <a:pos x="22" y="80"/>
                </a:cxn>
                <a:cxn ang="0">
                  <a:pos x="22" y="80"/>
                </a:cxn>
                <a:cxn ang="0">
                  <a:pos x="28" y="42"/>
                </a:cxn>
                <a:cxn ang="0">
                  <a:pos x="30" y="24"/>
                </a:cxn>
                <a:cxn ang="0">
                  <a:pos x="31" y="5"/>
                </a:cxn>
                <a:cxn ang="0">
                  <a:pos x="31" y="5"/>
                </a:cxn>
                <a:cxn ang="0">
                  <a:pos x="31" y="3"/>
                </a:cxn>
                <a:cxn ang="0">
                  <a:pos x="30" y="1"/>
                </a:cxn>
                <a:cxn ang="0">
                  <a:pos x="29" y="1"/>
                </a:cxn>
                <a:cxn ang="0">
                  <a:pos x="27" y="0"/>
                </a:cxn>
                <a:cxn ang="0">
                  <a:pos x="25" y="1"/>
                </a:cxn>
                <a:cxn ang="0">
                  <a:pos x="24" y="1"/>
                </a:cxn>
                <a:cxn ang="0">
                  <a:pos x="23" y="3"/>
                </a:cxn>
                <a:cxn ang="0">
                  <a:pos x="22" y="5"/>
                </a:cxn>
                <a:cxn ang="0">
                  <a:pos x="22" y="5"/>
                </a:cxn>
              </a:cxnLst>
              <a:rect l="0" t="0" r="r" b="b"/>
              <a:pathLst>
                <a:path w="31" h="121">
                  <a:moveTo>
                    <a:pt x="22" y="5"/>
                  </a:moveTo>
                  <a:lnTo>
                    <a:pt x="22" y="5"/>
                  </a:lnTo>
                  <a:lnTo>
                    <a:pt x="21" y="19"/>
                  </a:lnTo>
                  <a:lnTo>
                    <a:pt x="20" y="33"/>
                  </a:lnTo>
                  <a:lnTo>
                    <a:pt x="15" y="62"/>
                  </a:lnTo>
                  <a:lnTo>
                    <a:pt x="15" y="62"/>
                  </a:lnTo>
                  <a:lnTo>
                    <a:pt x="14" y="75"/>
                  </a:lnTo>
                  <a:lnTo>
                    <a:pt x="12" y="88"/>
                  </a:lnTo>
                  <a:lnTo>
                    <a:pt x="11" y="95"/>
                  </a:lnTo>
                  <a:lnTo>
                    <a:pt x="9" y="101"/>
                  </a:lnTo>
                  <a:lnTo>
                    <a:pt x="6" y="106"/>
                  </a:lnTo>
                  <a:lnTo>
                    <a:pt x="1" y="113"/>
                  </a:lnTo>
                  <a:lnTo>
                    <a:pt x="1" y="113"/>
                  </a:lnTo>
                  <a:lnTo>
                    <a:pt x="0" y="114"/>
                  </a:lnTo>
                  <a:lnTo>
                    <a:pt x="0" y="116"/>
                  </a:lnTo>
                  <a:lnTo>
                    <a:pt x="2" y="119"/>
                  </a:lnTo>
                  <a:lnTo>
                    <a:pt x="3" y="120"/>
                  </a:lnTo>
                  <a:lnTo>
                    <a:pt x="4" y="121"/>
                  </a:lnTo>
                  <a:lnTo>
                    <a:pt x="7" y="120"/>
                  </a:lnTo>
                  <a:lnTo>
                    <a:pt x="9" y="119"/>
                  </a:lnTo>
                  <a:lnTo>
                    <a:pt x="9" y="119"/>
                  </a:lnTo>
                  <a:lnTo>
                    <a:pt x="14" y="110"/>
                  </a:lnTo>
                  <a:lnTo>
                    <a:pt x="18" y="100"/>
                  </a:lnTo>
                  <a:lnTo>
                    <a:pt x="21" y="90"/>
                  </a:lnTo>
                  <a:lnTo>
                    <a:pt x="22" y="80"/>
                  </a:lnTo>
                  <a:lnTo>
                    <a:pt x="22" y="80"/>
                  </a:lnTo>
                  <a:lnTo>
                    <a:pt x="28" y="42"/>
                  </a:lnTo>
                  <a:lnTo>
                    <a:pt x="30" y="24"/>
                  </a:lnTo>
                  <a:lnTo>
                    <a:pt x="31" y="5"/>
                  </a:lnTo>
                  <a:lnTo>
                    <a:pt x="31" y="5"/>
                  </a:lnTo>
                  <a:lnTo>
                    <a:pt x="31" y="3"/>
                  </a:lnTo>
                  <a:lnTo>
                    <a:pt x="30" y="1"/>
                  </a:lnTo>
                  <a:lnTo>
                    <a:pt x="29" y="1"/>
                  </a:lnTo>
                  <a:lnTo>
                    <a:pt x="27" y="0"/>
                  </a:lnTo>
                  <a:lnTo>
                    <a:pt x="25" y="1"/>
                  </a:lnTo>
                  <a:lnTo>
                    <a:pt x="24" y="1"/>
                  </a:lnTo>
                  <a:lnTo>
                    <a:pt x="23" y="3"/>
                  </a:lnTo>
                  <a:lnTo>
                    <a:pt x="22" y="5"/>
                  </a:lnTo>
                  <a:lnTo>
                    <a:pt x="2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50" name="Freeform 781"/>
            <p:cNvSpPr/>
            <p:nvPr/>
          </p:nvSpPr>
          <p:spPr bwMode="auto">
            <a:xfrm>
              <a:off x="6854825" y="2497138"/>
              <a:ext cx="6350" cy="44450"/>
            </a:xfrm>
            <a:custGeom>
              <a:avLst/>
              <a:gdLst/>
              <a:ahLst/>
              <a:cxnLst>
                <a:cxn ang="0">
                  <a:pos x="4" y="4"/>
                </a:cxn>
                <a:cxn ang="0">
                  <a:pos x="4" y="4"/>
                </a:cxn>
                <a:cxn ang="0">
                  <a:pos x="3" y="23"/>
                </a:cxn>
                <a:cxn ang="0">
                  <a:pos x="2" y="40"/>
                </a:cxn>
                <a:cxn ang="0">
                  <a:pos x="1" y="59"/>
                </a:cxn>
                <a:cxn ang="0">
                  <a:pos x="0" y="78"/>
                </a:cxn>
                <a:cxn ang="0">
                  <a:pos x="0" y="78"/>
                </a:cxn>
                <a:cxn ang="0">
                  <a:pos x="1" y="80"/>
                </a:cxn>
                <a:cxn ang="0">
                  <a:pos x="2" y="81"/>
                </a:cxn>
                <a:cxn ang="0">
                  <a:pos x="3" y="82"/>
                </a:cxn>
                <a:cxn ang="0">
                  <a:pos x="5" y="82"/>
                </a:cxn>
                <a:cxn ang="0">
                  <a:pos x="7" y="82"/>
                </a:cxn>
                <a:cxn ang="0">
                  <a:pos x="8" y="81"/>
                </a:cxn>
                <a:cxn ang="0">
                  <a:pos x="9" y="80"/>
                </a:cxn>
                <a:cxn ang="0">
                  <a:pos x="10" y="78"/>
                </a:cxn>
                <a:cxn ang="0">
                  <a:pos x="10" y="78"/>
                </a:cxn>
                <a:cxn ang="0">
                  <a:pos x="10" y="59"/>
                </a:cxn>
                <a:cxn ang="0">
                  <a:pos x="11" y="40"/>
                </a:cxn>
                <a:cxn ang="0">
                  <a:pos x="12" y="23"/>
                </a:cxn>
                <a:cxn ang="0">
                  <a:pos x="13" y="4"/>
                </a:cxn>
                <a:cxn ang="0">
                  <a:pos x="13" y="4"/>
                </a:cxn>
                <a:cxn ang="0">
                  <a:pos x="12" y="2"/>
                </a:cxn>
                <a:cxn ang="0">
                  <a:pos x="11" y="1"/>
                </a:cxn>
                <a:cxn ang="0">
                  <a:pos x="10" y="0"/>
                </a:cxn>
                <a:cxn ang="0">
                  <a:pos x="8" y="0"/>
                </a:cxn>
                <a:cxn ang="0">
                  <a:pos x="6" y="0"/>
                </a:cxn>
                <a:cxn ang="0">
                  <a:pos x="5" y="1"/>
                </a:cxn>
                <a:cxn ang="0">
                  <a:pos x="4" y="2"/>
                </a:cxn>
                <a:cxn ang="0">
                  <a:pos x="4" y="4"/>
                </a:cxn>
                <a:cxn ang="0">
                  <a:pos x="4" y="4"/>
                </a:cxn>
              </a:cxnLst>
              <a:rect l="0" t="0" r="r" b="b"/>
              <a:pathLst>
                <a:path w="13" h="82">
                  <a:moveTo>
                    <a:pt x="4" y="4"/>
                  </a:moveTo>
                  <a:lnTo>
                    <a:pt x="4" y="4"/>
                  </a:lnTo>
                  <a:lnTo>
                    <a:pt x="3" y="23"/>
                  </a:lnTo>
                  <a:lnTo>
                    <a:pt x="2" y="40"/>
                  </a:lnTo>
                  <a:lnTo>
                    <a:pt x="1" y="59"/>
                  </a:lnTo>
                  <a:lnTo>
                    <a:pt x="0" y="78"/>
                  </a:lnTo>
                  <a:lnTo>
                    <a:pt x="0" y="78"/>
                  </a:lnTo>
                  <a:lnTo>
                    <a:pt x="1" y="80"/>
                  </a:lnTo>
                  <a:lnTo>
                    <a:pt x="2" y="81"/>
                  </a:lnTo>
                  <a:lnTo>
                    <a:pt x="3" y="82"/>
                  </a:lnTo>
                  <a:lnTo>
                    <a:pt x="5" y="82"/>
                  </a:lnTo>
                  <a:lnTo>
                    <a:pt x="7" y="82"/>
                  </a:lnTo>
                  <a:lnTo>
                    <a:pt x="8" y="81"/>
                  </a:lnTo>
                  <a:lnTo>
                    <a:pt x="9" y="80"/>
                  </a:lnTo>
                  <a:lnTo>
                    <a:pt x="10" y="78"/>
                  </a:lnTo>
                  <a:lnTo>
                    <a:pt x="10" y="78"/>
                  </a:lnTo>
                  <a:lnTo>
                    <a:pt x="10" y="59"/>
                  </a:lnTo>
                  <a:lnTo>
                    <a:pt x="11" y="40"/>
                  </a:lnTo>
                  <a:lnTo>
                    <a:pt x="12" y="23"/>
                  </a:lnTo>
                  <a:lnTo>
                    <a:pt x="13" y="4"/>
                  </a:lnTo>
                  <a:lnTo>
                    <a:pt x="13" y="4"/>
                  </a:lnTo>
                  <a:lnTo>
                    <a:pt x="12" y="2"/>
                  </a:lnTo>
                  <a:lnTo>
                    <a:pt x="11" y="1"/>
                  </a:lnTo>
                  <a:lnTo>
                    <a:pt x="10" y="0"/>
                  </a:lnTo>
                  <a:lnTo>
                    <a:pt x="8" y="0"/>
                  </a:lnTo>
                  <a:lnTo>
                    <a:pt x="6" y="0"/>
                  </a:lnTo>
                  <a:lnTo>
                    <a:pt x="5" y="1"/>
                  </a:lnTo>
                  <a:lnTo>
                    <a:pt x="4" y="2"/>
                  </a:lnTo>
                  <a:lnTo>
                    <a:pt x="4" y="4"/>
                  </a:lnTo>
                  <a:lnTo>
                    <a:pt x="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51" name="Freeform 782"/>
            <p:cNvSpPr/>
            <p:nvPr/>
          </p:nvSpPr>
          <p:spPr bwMode="auto">
            <a:xfrm>
              <a:off x="6578600" y="2328863"/>
              <a:ext cx="12700" cy="52388"/>
            </a:xfrm>
            <a:custGeom>
              <a:avLst/>
              <a:gdLst/>
              <a:ahLst/>
              <a:cxnLst>
                <a:cxn ang="0">
                  <a:pos x="22" y="5"/>
                </a:cxn>
                <a:cxn ang="0">
                  <a:pos x="22" y="5"/>
                </a:cxn>
                <a:cxn ang="0">
                  <a:pos x="22" y="3"/>
                </a:cxn>
                <a:cxn ang="0">
                  <a:pos x="21" y="1"/>
                </a:cxn>
                <a:cxn ang="0">
                  <a:pos x="19" y="1"/>
                </a:cxn>
                <a:cxn ang="0">
                  <a:pos x="18" y="0"/>
                </a:cxn>
                <a:cxn ang="0">
                  <a:pos x="16" y="1"/>
                </a:cxn>
                <a:cxn ang="0">
                  <a:pos x="14" y="1"/>
                </a:cxn>
                <a:cxn ang="0">
                  <a:pos x="13" y="3"/>
                </a:cxn>
                <a:cxn ang="0">
                  <a:pos x="13" y="5"/>
                </a:cxn>
                <a:cxn ang="0">
                  <a:pos x="13" y="5"/>
                </a:cxn>
                <a:cxn ang="0">
                  <a:pos x="12" y="17"/>
                </a:cxn>
                <a:cxn ang="0">
                  <a:pos x="8" y="31"/>
                </a:cxn>
                <a:cxn ang="0">
                  <a:pos x="8" y="31"/>
                </a:cxn>
                <a:cxn ang="0">
                  <a:pos x="3" y="39"/>
                </a:cxn>
                <a:cxn ang="0">
                  <a:pos x="1" y="44"/>
                </a:cxn>
                <a:cxn ang="0">
                  <a:pos x="0" y="50"/>
                </a:cxn>
                <a:cxn ang="0">
                  <a:pos x="0" y="93"/>
                </a:cxn>
                <a:cxn ang="0">
                  <a:pos x="0" y="93"/>
                </a:cxn>
                <a:cxn ang="0">
                  <a:pos x="0" y="95"/>
                </a:cxn>
                <a:cxn ang="0">
                  <a:pos x="1" y="97"/>
                </a:cxn>
                <a:cxn ang="0">
                  <a:pos x="3" y="98"/>
                </a:cxn>
                <a:cxn ang="0">
                  <a:pos x="4" y="98"/>
                </a:cxn>
                <a:cxn ang="0">
                  <a:pos x="7" y="98"/>
                </a:cxn>
                <a:cxn ang="0">
                  <a:pos x="8" y="97"/>
                </a:cxn>
                <a:cxn ang="0">
                  <a:pos x="9" y="95"/>
                </a:cxn>
                <a:cxn ang="0">
                  <a:pos x="10" y="93"/>
                </a:cxn>
                <a:cxn ang="0">
                  <a:pos x="10" y="93"/>
                </a:cxn>
                <a:cxn ang="0">
                  <a:pos x="8" y="70"/>
                </a:cxn>
                <a:cxn ang="0">
                  <a:pos x="9" y="58"/>
                </a:cxn>
                <a:cxn ang="0">
                  <a:pos x="10" y="52"/>
                </a:cxn>
                <a:cxn ang="0">
                  <a:pos x="11" y="48"/>
                </a:cxn>
                <a:cxn ang="0">
                  <a:pos x="11" y="48"/>
                </a:cxn>
                <a:cxn ang="0">
                  <a:pos x="16" y="37"/>
                </a:cxn>
                <a:cxn ang="0">
                  <a:pos x="19" y="27"/>
                </a:cxn>
                <a:cxn ang="0">
                  <a:pos x="21" y="16"/>
                </a:cxn>
                <a:cxn ang="0">
                  <a:pos x="22" y="5"/>
                </a:cxn>
                <a:cxn ang="0">
                  <a:pos x="22" y="5"/>
                </a:cxn>
              </a:cxnLst>
              <a:rect l="0" t="0" r="r" b="b"/>
              <a:pathLst>
                <a:path w="22" h="98">
                  <a:moveTo>
                    <a:pt x="22" y="5"/>
                  </a:moveTo>
                  <a:lnTo>
                    <a:pt x="22" y="5"/>
                  </a:lnTo>
                  <a:lnTo>
                    <a:pt x="22" y="3"/>
                  </a:lnTo>
                  <a:lnTo>
                    <a:pt x="21" y="1"/>
                  </a:lnTo>
                  <a:lnTo>
                    <a:pt x="19" y="1"/>
                  </a:lnTo>
                  <a:lnTo>
                    <a:pt x="18" y="0"/>
                  </a:lnTo>
                  <a:lnTo>
                    <a:pt x="16" y="1"/>
                  </a:lnTo>
                  <a:lnTo>
                    <a:pt x="14" y="1"/>
                  </a:lnTo>
                  <a:lnTo>
                    <a:pt x="13" y="3"/>
                  </a:lnTo>
                  <a:lnTo>
                    <a:pt x="13" y="5"/>
                  </a:lnTo>
                  <a:lnTo>
                    <a:pt x="13" y="5"/>
                  </a:lnTo>
                  <a:lnTo>
                    <a:pt x="12" y="17"/>
                  </a:lnTo>
                  <a:lnTo>
                    <a:pt x="8" y="31"/>
                  </a:lnTo>
                  <a:lnTo>
                    <a:pt x="8" y="31"/>
                  </a:lnTo>
                  <a:lnTo>
                    <a:pt x="3" y="39"/>
                  </a:lnTo>
                  <a:lnTo>
                    <a:pt x="1" y="44"/>
                  </a:lnTo>
                  <a:lnTo>
                    <a:pt x="0" y="50"/>
                  </a:lnTo>
                  <a:lnTo>
                    <a:pt x="0" y="93"/>
                  </a:lnTo>
                  <a:lnTo>
                    <a:pt x="0" y="93"/>
                  </a:lnTo>
                  <a:lnTo>
                    <a:pt x="0" y="95"/>
                  </a:lnTo>
                  <a:lnTo>
                    <a:pt x="1" y="97"/>
                  </a:lnTo>
                  <a:lnTo>
                    <a:pt x="3" y="98"/>
                  </a:lnTo>
                  <a:lnTo>
                    <a:pt x="4" y="98"/>
                  </a:lnTo>
                  <a:lnTo>
                    <a:pt x="7" y="98"/>
                  </a:lnTo>
                  <a:lnTo>
                    <a:pt x="8" y="97"/>
                  </a:lnTo>
                  <a:lnTo>
                    <a:pt x="9" y="95"/>
                  </a:lnTo>
                  <a:lnTo>
                    <a:pt x="10" y="93"/>
                  </a:lnTo>
                  <a:lnTo>
                    <a:pt x="10" y="93"/>
                  </a:lnTo>
                  <a:lnTo>
                    <a:pt x="8" y="70"/>
                  </a:lnTo>
                  <a:lnTo>
                    <a:pt x="9" y="58"/>
                  </a:lnTo>
                  <a:lnTo>
                    <a:pt x="10" y="52"/>
                  </a:lnTo>
                  <a:lnTo>
                    <a:pt x="11" y="48"/>
                  </a:lnTo>
                  <a:lnTo>
                    <a:pt x="11" y="48"/>
                  </a:lnTo>
                  <a:lnTo>
                    <a:pt x="16" y="37"/>
                  </a:lnTo>
                  <a:lnTo>
                    <a:pt x="19" y="27"/>
                  </a:lnTo>
                  <a:lnTo>
                    <a:pt x="21" y="16"/>
                  </a:lnTo>
                  <a:lnTo>
                    <a:pt x="22" y="5"/>
                  </a:lnTo>
                  <a:lnTo>
                    <a:pt x="2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52" name="Freeform 783"/>
            <p:cNvSpPr/>
            <p:nvPr/>
          </p:nvSpPr>
          <p:spPr bwMode="auto">
            <a:xfrm>
              <a:off x="6613525" y="2352675"/>
              <a:ext cx="14288" cy="44450"/>
            </a:xfrm>
            <a:custGeom>
              <a:avLst/>
              <a:gdLst/>
              <a:ahLst/>
              <a:cxnLst>
                <a:cxn ang="0">
                  <a:pos x="18" y="6"/>
                </a:cxn>
                <a:cxn ang="0">
                  <a:pos x="18" y="6"/>
                </a:cxn>
                <a:cxn ang="0">
                  <a:pos x="17" y="15"/>
                </a:cxn>
                <a:cxn ang="0">
                  <a:pos x="16" y="24"/>
                </a:cxn>
                <a:cxn ang="0">
                  <a:pos x="11" y="43"/>
                </a:cxn>
                <a:cxn ang="0">
                  <a:pos x="5" y="62"/>
                </a:cxn>
                <a:cxn ang="0">
                  <a:pos x="0" y="80"/>
                </a:cxn>
                <a:cxn ang="0">
                  <a:pos x="0" y="80"/>
                </a:cxn>
                <a:cxn ang="0">
                  <a:pos x="0" y="82"/>
                </a:cxn>
                <a:cxn ang="0">
                  <a:pos x="1" y="83"/>
                </a:cxn>
                <a:cxn ang="0">
                  <a:pos x="2" y="85"/>
                </a:cxn>
                <a:cxn ang="0">
                  <a:pos x="3" y="85"/>
                </a:cxn>
                <a:cxn ang="0">
                  <a:pos x="5" y="86"/>
                </a:cxn>
                <a:cxn ang="0">
                  <a:pos x="7" y="85"/>
                </a:cxn>
                <a:cxn ang="0">
                  <a:pos x="8" y="84"/>
                </a:cxn>
                <a:cxn ang="0">
                  <a:pos x="9" y="82"/>
                </a:cxn>
                <a:cxn ang="0">
                  <a:pos x="9" y="82"/>
                </a:cxn>
                <a:cxn ang="0">
                  <a:pos x="14" y="64"/>
                </a:cxn>
                <a:cxn ang="0">
                  <a:pos x="20" y="44"/>
                </a:cxn>
                <a:cxn ang="0">
                  <a:pos x="25" y="25"/>
                </a:cxn>
                <a:cxn ang="0">
                  <a:pos x="27" y="15"/>
                </a:cxn>
                <a:cxn ang="0">
                  <a:pos x="27" y="6"/>
                </a:cxn>
                <a:cxn ang="0">
                  <a:pos x="27" y="6"/>
                </a:cxn>
                <a:cxn ang="0">
                  <a:pos x="27" y="4"/>
                </a:cxn>
                <a:cxn ang="0">
                  <a:pos x="26" y="1"/>
                </a:cxn>
                <a:cxn ang="0">
                  <a:pos x="25" y="0"/>
                </a:cxn>
                <a:cxn ang="0">
                  <a:pos x="23" y="0"/>
                </a:cxn>
                <a:cxn ang="0">
                  <a:pos x="21" y="0"/>
                </a:cxn>
                <a:cxn ang="0">
                  <a:pos x="20" y="1"/>
                </a:cxn>
                <a:cxn ang="0">
                  <a:pos x="19" y="4"/>
                </a:cxn>
                <a:cxn ang="0">
                  <a:pos x="18" y="6"/>
                </a:cxn>
                <a:cxn ang="0">
                  <a:pos x="18" y="6"/>
                </a:cxn>
              </a:cxnLst>
              <a:rect l="0" t="0" r="r" b="b"/>
              <a:pathLst>
                <a:path w="27" h="86">
                  <a:moveTo>
                    <a:pt x="18" y="6"/>
                  </a:moveTo>
                  <a:lnTo>
                    <a:pt x="18" y="6"/>
                  </a:lnTo>
                  <a:lnTo>
                    <a:pt x="17" y="15"/>
                  </a:lnTo>
                  <a:lnTo>
                    <a:pt x="16" y="24"/>
                  </a:lnTo>
                  <a:lnTo>
                    <a:pt x="11" y="43"/>
                  </a:lnTo>
                  <a:lnTo>
                    <a:pt x="5" y="62"/>
                  </a:lnTo>
                  <a:lnTo>
                    <a:pt x="0" y="80"/>
                  </a:lnTo>
                  <a:lnTo>
                    <a:pt x="0" y="80"/>
                  </a:lnTo>
                  <a:lnTo>
                    <a:pt x="0" y="82"/>
                  </a:lnTo>
                  <a:lnTo>
                    <a:pt x="1" y="83"/>
                  </a:lnTo>
                  <a:lnTo>
                    <a:pt x="2" y="85"/>
                  </a:lnTo>
                  <a:lnTo>
                    <a:pt x="3" y="85"/>
                  </a:lnTo>
                  <a:lnTo>
                    <a:pt x="5" y="86"/>
                  </a:lnTo>
                  <a:lnTo>
                    <a:pt x="7" y="85"/>
                  </a:lnTo>
                  <a:lnTo>
                    <a:pt x="8" y="84"/>
                  </a:lnTo>
                  <a:lnTo>
                    <a:pt x="9" y="82"/>
                  </a:lnTo>
                  <a:lnTo>
                    <a:pt x="9" y="82"/>
                  </a:lnTo>
                  <a:lnTo>
                    <a:pt x="14" y="64"/>
                  </a:lnTo>
                  <a:lnTo>
                    <a:pt x="20" y="44"/>
                  </a:lnTo>
                  <a:lnTo>
                    <a:pt x="25" y="25"/>
                  </a:lnTo>
                  <a:lnTo>
                    <a:pt x="27" y="15"/>
                  </a:lnTo>
                  <a:lnTo>
                    <a:pt x="27" y="6"/>
                  </a:lnTo>
                  <a:lnTo>
                    <a:pt x="27" y="6"/>
                  </a:lnTo>
                  <a:lnTo>
                    <a:pt x="27" y="4"/>
                  </a:lnTo>
                  <a:lnTo>
                    <a:pt x="26" y="1"/>
                  </a:lnTo>
                  <a:lnTo>
                    <a:pt x="25" y="0"/>
                  </a:lnTo>
                  <a:lnTo>
                    <a:pt x="23" y="0"/>
                  </a:lnTo>
                  <a:lnTo>
                    <a:pt x="21" y="0"/>
                  </a:lnTo>
                  <a:lnTo>
                    <a:pt x="20" y="1"/>
                  </a:lnTo>
                  <a:lnTo>
                    <a:pt x="19" y="4"/>
                  </a:lnTo>
                  <a:lnTo>
                    <a:pt x="18" y="6"/>
                  </a:lnTo>
                  <a:lnTo>
                    <a:pt x="18"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53" name="Freeform 784"/>
            <p:cNvSpPr/>
            <p:nvPr/>
          </p:nvSpPr>
          <p:spPr bwMode="auto">
            <a:xfrm>
              <a:off x="6656388" y="2373313"/>
              <a:ext cx="38100" cy="58738"/>
            </a:xfrm>
            <a:custGeom>
              <a:avLst/>
              <a:gdLst/>
              <a:ahLst/>
              <a:cxnLst>
                <a:cxn ang="0">
                  <a:pos x="64" y="2"/>
                </a:cxn>
                <a:cxn ang="0">
                  <a:pos x="64" y="2"/>
                </a:cxn>
                <a:cxn ang="0">
                  <a:pos x="56" y="14"/>
                </a:cxn>
                <a:cxn ang="0">
                  <a:pos x="48" y="26"/>
                </a:cxn>
                <a:cxn ang="0">
                  <a:pos x="32" y="48"/>
                </a:cxn>
                <a:cxn ang="0">
                  <a:pos x="32" y="48"/>
                </a:cxn>
                <a:cxn ang="0">
                  <a:pos x="23" y="62"/>
                </a:cxn>
                <a:cxn ang="0">
                  <a:pos x="15" y="75"/>
                </a:cxn>
                <a:cxn ang="0">
                  <a:pos x="0" y="103"/>
                </a:cxn>
                <a:cxn ang="0">
                  <a:pos x="0" y="103"/>
                </a:cxn>
                <a:cxn ang="0">
                  <a:pos x="0" y="105"/>
                </a:cxn>
                <a:cxn ang="0">
                  <a:pos x="0" y="108"/>
                </a:cxn>
                <a:cxn ang="0">
                  <a:pos x="1" y="109"/>
                </a:cxn>
                <a:cxn ang="0">
                  <a:pos x="2" y="110"/>
                </a:cxn>
                <a:cxn ang="0">
                  <a:pos x="5" y="111"/>
                </a:cxn>
                <a:cxn ang="0">
                  <a:pos x="6" y="111"/>
                </a:cxn>
                <a:cxn ang="0">
                  <a:pos x="8" y="110"/>
                </a:cxn>
                <a:cxn ang="0">
                  <a:pos x="9" y="109"/>
                </a:cxn>
                <a:cxn ang="0">
                  <a:pos x="9" y="109"/>
                </a:cxn>
                <a:cxn ang="0">
                  <a:pos x="24" y="77"/>
                </a:cxn>
                <a:cxn ang="0">
                  <a:pos x="34" y="63"/>
                </a:cxn>
                <a:cxn ang="0">
                  <a:pos x="43" y="50"/>
                </a:cxn>
                <a:cxn ang="0">
                  <a:pos x="43" y="50"/>
                </a:cxn>
                <a:cxn ang="0">
                  <a:pos x="58" y="29"/>
                </a:cxn>
                <a:cxn ang="0">
                  <a:pos x="66" y="18"/>
                </a:cxn>
                <a:cxn ang="0">
                  <a:pos x="72" y="7"/>
                </a:cxn>
                <a:cxn ang="0">
                  <a:pos x="72" y="7"/>
                </a:cxn>
                <a:cxn ang="0">
                  <a:pos x="73" y="5"/>
                </a:cxn>
                <a:cxn ang="0">
                  <a:pos x="73" y="3"/>
                </a:cxn>
                <a:cxn ang="0">
                  <a:pos x="72" y="2"/>
                </a:cxn>
                <a:cxn ang="0">
                  <a:pos x="70" y="0"/>
                </a:cxn>
                <a:cxn ang="0">
                  <a:pos x="69" y="0"/>
                </a:cxn>
                <a:cxn ang="0">
                  <a:pos x="67" y="0"/>
                </a:cxn>
                <a:cxn ang="0">
                  <a:pos x="65" y="1"/>
                </a:cxn>
                <a:cxn ang="0">
                  <a:pos x="64" y="2"/>
                </a:cxn>
                <a:cxn ang="0">
                  <a:pos x="64" y="2"/>
                </a:cxn>
              </a:cxnLst>
              <a:rect l="0" t="0" r="r" b="b"/>
              <a:pathLst>
                <a:path w="73" h="111">
                  <a:moveTo>
                    <a:pt x="64" y="2"/>
                  </a:moveTo>
                  <a:lnTo>
                    <a:pt x="64" y="2"/>
                  </a:lnTo>
                  <a:lnTo>
                    <a:pt x="56" y="14"/>
                  </a:lnTo>
                  <a:lnTo>
                    <a:pt x="48" y="26"/>
                  </a:lnTo>
                  <a:lnTo>
                    <a:pt x="32" y="48"/>
                  </a:lnTo>
                  <a:lnTo>
                    <a:pt x="32" y="48"/>
                  </a:lnTo>
                  <a:lnTo>
                    <a:pt x="23" y="62"/>
                  </a:lnTo>
                  <a:lnTo>
                    <a:pt x="15" y="75"/>
                  </a:lnTo>
                  <a:lnTo>
                    <a:pt x="0" y="103"/>
                  </a:lnTo>
                  <a:lnTo>
                    <a:pt x="0" y="103"/>
                  </a:lnTo>
                  <a:lnTo>
                    <a:pt x="0" y="105"/>
                  </a:lnTo>
                  <a:lnTo>
                    <a:pt x="0" y="108"/>
                  </a:lnTo>
                  <a:lnTo>
                    <a:pt x="1" y="109"/>
                  </a:lnTo>
                  <a:lnTo>
                    <a:pt x="2" y="110"/>
                  </a:lnTo>
                  <a:lnTo>
                    <a:pt x="5" y="111"/>
                  </a:lnTo>
                  <a:lnTo>
                    <a:pt x="6" y="111"/>
                  </a:lnTo>
                  <a:lnTo>
                    <a:pt x="8" y="110"/>
                  </a:lnTo>
                  <a:lnTo>
                    <a:pt x="9" y="109"/>
                  </a:lnTo>
                  <a:lnTo>
                    <a:pt x="9" y="109"/>
                  </a:lnTo>
                  <a:lnTo>
                    <a:pt x="24" y="77"/>
                  </a:lnTo>
                  <a:lnTo>
                    <a:pt x="34" y="63"/>
                  </a:lnTo>
                  <a:lnTo>
                    <a:pt x="43" y="50"/>
                  </a:lnTo>
                  <a:lnTo>
                    <a:pt x="43" y="50"/>
                  </a:lnTo>
                  <a:lnTo>
                    <a:pt x="58" y="29"/>
                  </a:lnTo>
                  <a:lnTo>
                    <a:pt x="66" y="18"/>
                  </a:lnTo>
                  <a:lnTo>
                    <a:pt x="72" y="7"/>
                  </a:lnTo>
                  <a:lnTo>
                    <a:pt x="72" y="7"/>
                  </a:lnTo>
                  <a:lnTo>
                    <a:pt x="73" y="5"/>
                  </a:lnTo>
                  <a:lnTo>
                    <a:pt x="73" y="3"/>
                  </a:lnTo>
                  <a:lnTo>
                    <a:pt x="72" y="2"/>
                  </a:lnTo>
                  <a:lnTo>
                    <a:pt x="70" y="0"/>
                  </a:lnTo>
                  <a:lnTo>
                    <a:pt x="69" y="0"/>
                  </a:lnTo>
                  <a:lnTo>
                    <a:pt x="67" y="0"/>
                  </a:lnTo>
                  <a:lnTo>
                    <a:pt x="65" y="1"/>
                  </a:lnTo>
                  <a:lnTo>
                    <a:pt x="64" y="2"/>
                  </a:lnTo>
                  <a:lnTo>
                    <a:pt x="6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54" name="Freeform 785"/>
            <p:cNvSpPr/>
            <p:nvPr/>
          </p:nvSpPr>
          <p:spPr bwMode="auto">
            <a:xfrm>
              <a:off x="6532563" y="2520950"/>
              <a:ext cx="17463" cy="47625"/>
            </a:xfrm>
            <a:custGeom>
              <a:avLst/>
              <a:gdLst/>
              <a:ahLst/>
              <a:cxnLst>
                <a:cxn ang="0">
                  <a:pos x="26" y="3"/>
                </a:cxn>
                <a:cxn ang="0">
                  <a:pos x="26" y="3"/>
                </a:cxn>
                <a:cxn ang="0">
                  <a:pos x="20" y="23"/>
                </a:cxn>
                <a:cxn ang="0">
                  <a:pos x="13" y="44"/>
                </a:cxn>
                <a:cxn ang="0">
                  <a:pos x="5" y="65"/>
                </a:cxn>
                <a:cxn ang="0">
                  <a:pos x="0" y="86"/>
                </a:cxn>
                <a:cxn ang="0">
                  <a:pos x="0" y="86"/>
                </a:cxn>
                <a:cxn ang="0">
                  <a:pos x="0" y="88"/>
                </a:cxn>
                <a:cxn ang="0">
                  <a:pos x="1" y="90"/>
                </a:cxn>
                <a:cxn ang="0">
                  <a:pos x="2" y="91"/>
                </a:cxn>
                <a:cxn ang="0">
                  <a:pos x="4" y="92"/>
                </a:cxn>
                <a:cxn ang="0">
                  <a:pos x="5" y="92"/>
                </a:cxn>
                <a:cxn ang="0">
                  <a:pos x="7" y="91"/>
                </a:cxn>
                <a:cxn ang="0">
                  <a:pos x="8" y="90"/>
                </a:cxn>
                <a:cxn ang="0">
                  <a:pos x="9" y="88"/>
                </a:cxn>
                <a:cxn ang="0">
                  <a:pos x="9" y="88"/>
                </a:cxn>
                <a:cxn ang="0">
                  <a:pos x="15" y="67"/>
                </a:cxn>
                <a:cxn ang="0">
                  <a:pos x="22" y="46"/>
                </a:cxn>
                <a:cxn ang="0">
                  <a:pos x="28" y="27"/>
                </a:cxn>
                <a:cxn ang="0">
                  <a:pos x="34" y="6"/>
                </a:cxn>
                <a:cxn ang="0">
                  <a:pos x="34" y="6"/>
                </a:cxn>
                <a:cxn ang="0">
                  <a:pos x="35" y="4"/>
                </a:cxn>
                <a:cxn ang="0">
                  <a:pos x="34" y="2"/>
                </a:cxn>
                <a:cxn ang="0">
                  <a:pos x="33" y="1"/>
                </a:cxn>
                <a:cxn ang="0">
                  <a:pos x="31" y="0"/>
                </a:cxn>
                <a:cxn ang="0">
                  <a:pos x="29" y="0"/>
                </a:cxn>
                <a:cxn ang="0">
                  <a:pos x="28" y="1"/>
                </a:cxn>
                <a:cxn ang="0">
                  <a:pos x="26" y="2"/>
                </a:cxn>
                <a:cxn ang="0">
                  <a:pos x="26" y="3"/>
                </a:cxn>
                <a:cxn ang="0">
                  <a:pos x="26" y="3"/>
                </a:cxn>
              </a:cxnLst>
              <a:rect l="0" t="0" r="r" b="b"/>
              <a:pathLst>
                <a:path w="35" h="92">
                  <a:moveTo>
                    <a:pt x="26" y="3"/>
                  </a:moveTo>
                  <a:lnTo>
                    <a:pt x="26" y="3"/>
                  </a:lnTo>
                  <a:lnTo>
                    <a:pt x="20" y="23"/>
                  </a:lnTo>
                  <a:lnTo>
                    <a:pt x="13" y="44"/>
                  </a:lnTo>
                  <a:lnTo>
                    <a:pt x="5" y="65"/>
                  </a:lnTo>
                  <a:lnTo>
                    <a:pt x="0" y="86"/>
                  </a:lnTo>
                  <a:lnTo>
                    <a:pt x="0" y="86"/>
                  </a:lnTo>
                  <a:lnTo>
                    <a:pt x="0" y="88"/>
                  </a:lnTo>
                  <a:lnTo>
                    <a:pt x="1" y="90"/>
                  </a:lnTo>
                  <a:lnTo>
                    <a:pt x="2" y="91"/>
                  </a:lnTo>
                  <a:lnTo>
                    <a:pt x="4" y="92"/>
                  </a:lnTo>
                  <a:lnTo>
                    <a:pt x="5" y="92"/>
                  </a:lnTo>
                  <a:lnTo>
                    <a:pt x="7" y="91"/>
                  </a:lnTo>
                  <a:lnTo>
                    <a:pt x="8" y="90"/>
                  </a:lnTo>
                  <a:lnTo>
                    <a:pt x="9" y="88"/>
                  </a:lnTo>
                  <a:lnTo>
                    <a:pt x="9" y="88"/>
                  </a:lnTo>
                  <a:lnTo>
                    <a:pt x="15" y="67"/>
                  </a:lnTo>
                  <a:lnTo>
                    <a:pt x="22" y="46"/>
                  </a:lnTo>
                  <a:lnTo>
                    <a:pt x="28" y="27"/>
                  </a:lnTo>
                  <a:lnTo>
                    <a:pt x="34" y="6"/>
                  </a:lnTo>
                  <a:lnTo>
                    <a:pt x="34" y="6"/>
                  </a:lnTo>
                  <a:lnTo>
                    <a:pt x="35" y="4"/>
                  </a:lnTo>
                  <a:lnTo>
                    <a:pt x="34" y="2"/>
                  </a:lnTo>
                  <a:lnTo>
                    <a:pt x="33" y="1"/>
                  </a:lnTo>
                  <a:lnTo>
                    <a:pt x="31" y="0"/>
                  </a:lnTo>
                  <a:lnTo>
                    <a:pt x="29" y="0"/>
                  </a:lnTo>
                  <a:lnTo>
                    <a:pt x="28" y="1"/>
                  </a:lnTo>
                  <a:lnTo>
                    <a:pt x="26" y="2"/>
                  </a:lnTo>
                  <a:lnTo>
                    <a:pt x="26" y="3"/>
                  </a:lnTo>
                  <a:lnTo>
                    <a:pt x="2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55" name="Freeform 786"/>
            <p:cNvSpPr/>
            <p:nvPr/>
          </p:nvSpPr>
          <p:spPr bwMode="auto">
            <a:xfrm>
              <a:off x="6569075" y="2543175"/>
              <a:ext cx="11113" cy="25400"/>
            </a:xfrm>
            <a:custGeom>
              <a:avLst/>
              <a:gdLst/>
              <a:ahLst/>
              <a:cxnLst>
                <a:cxn ang="0">
                  <a:pos x="14" y="1"/>
                </a:cxn>
                <a:cxn ang="0">
                  <a:pos x="14" y="1"/>
                </a:cxn>
                <a:cxn ang="0">
                  <a:pos x="11" y="5"/>
                </a:cxn>
                <a:cxn ang="0">
                  <a:pos x="8" y="11"/>
                </a:cxn>
                <a:cxn ang="0">
                  <a:pos x="4" y="21"/>
                </a:cxn>
                <a:cxn ang="0">
                  <a:pos x="1" y="32"/>
                </a:cxn>
                <a:cxn ang="0">
                  <a:pos x="0" y="43"/>
                </a:cxn>
                <a:cxn ang="0">
                  <a:pos x="0" y="43"/>
                </a:cxn>
                <a:cxn ang="0">
                  <a:pos x="1" y="45"/>
                </a:cxn>
                <a:cxn ang="0">
                  <a:pos x="2" y="47"/>
                </a:cxn>
                <a:cxn ang="0">
                  <a:pos x="3" y="47"/>
                </a:cxn>
                <a:cxn ang="0">
                  <a:pos x="5" y="48"/>
                </a:cxn>
                <a:cxn ang="0">
                  <a:pos x="6" y="47"/>
                </a:cxn>
                <a:cxn ang="0">
                  <a:pos x="8" y="47"/>
                </a:cxn>
                <a:cxn ang="0">
                  <a:pos x="9" y="45"/>
                </a:cxn>
                <a:cxn ang="0">
                  <a:pos x="9" y="43"/>
                </a:cxn>
                <a:cxn ang="0">
                  <a:pos x="9" y="43"/>
                </a:cxn>
                <a:cxn ang="0">
                  <a:pos x="10" y="34"/>
                </a:cxn>
                <a:cxn ang="0">
                  <a:pos x="12" y="24"/>
                </a:cxn>
                <a:cxn ang="0">
                  <a:pos x="16" y="16"/>
                </a:cxn>
                <a:cxn ang="0">
                  <a:pos x="18" y="12"/>
                </a:cxn>
                <a:cxn ang="0">
                  <a:pos x="20" y="8"/>
                </a:cxn>
                <a:cxn ang="0">
                  <a:pos x="20" y="8"/>
                </a:cxn>
                <a:cxn ang="0">
                  <a:pos x="21" y="6"/>
                </a:cxn>
                <a:cxn ang="0">
                  <a:pos x="22" y="4"/>
                </a:cxn>
                <a:cxn ang="0">
                  <a:pos x="21" y="3"/>
                </a:cxn>
                <a:cxn ang="0">
                  <a:pos x="20" y="1"/>
                </a:cxn>
                <a:cxn ang="0">
                  <a:pos x="19" y="0"/>
                </a:cxn>
                <a:cxn ang="0">
                  <a:pos x="17" y="0"/>
                </a:cxn>
                <a:cxn ang="0">
                  <a:pos x="15" y="0"/>
                </a:cxn>
                <a:cxn ang="0">
                  <a:pos x="14" y="1"/>
                </a:cxn>
                <a:cxn ang="0">
                  <a:pos x="14" y="1"/>
                </a:cxn>
              </a:cxnLst>
              <a:rect l="0" t="0" r="r" b="b"/>
              <a:pathLst>
                <a:path w="22" h="48">
                  <a:moveTo>
                    <a:pt x="14" y="1"/>
                  </a:moveTo>
                  <a:lnTo>
                    <a:pt x="14" y="1"/>
                  </a:lnTo>
                  <a:lnTo>
                    <a:pt x="11" y="5"/>
                  </a:lnTo>
                  <a:lnTo>
                    <a:pt x="8" y="11"/>
                  </a:lnTo>
                  <a:lnTo>
                    <a:pt x="4" y="21"/>
                  </a:lnTo>
                  <a:lnTo>
                    <a:pt x="1" y="32"/>
                  </a:lnTo>
                  <a:lnTo>
                    <a:pt x="0" y="43"/>
                  </a:lnTo>
                  <a:lnTo>
                    <a:pt x="0" y="43"/>
                  </a:lnTo>
                  <a:lnTo>
                    <a:pt x="1" y="45"/>
                  </a:lnTo>
                  <a:lnTo>
                    <a:pt x="2" y="47"/>
                  </a:lnTo>
                  <a:lnTo>
                    <a:pt x="3" y="47"/>
                  </a:lnTo>
                  <a:lnTo>
                    <a:pt x="5" y="48"/>
                  </a:lnTo>
                  <a:lnTo>
                    <a:pt x="6" y="47"/>
                  </a:lnTo>
                  <a:lnTo>
                    <a:pt x="8" y="47"/>
                  </a:lnTo>
                  <a:lnTo>
                    <a:pt x="9" y="45"/>
                  </a:lnTo>
                  <a:lnTo>
                    <a:pt x="9" y="43"/>
                  </a:lnTo>
                  <a:lnTo>
                    <a:pt x="9" y="43"/>
                  </a:lnTo>
                  <a:lnTo>
                    <a:pt x="10" y="34"/>
                  </a:lnTo>
                  <a:lnTo>
                    <a:pt x="12" y="24"/>
                  </a:lnTo>
                  <a:lnTo>
                    <a:pt x="16" y="16"/>
                  </a:lnTo>
                  <a:lnTo>
                    <a:pt x="18" y="12"/>
                  </a:lnTo>
                  <a:lnTo>
                    <a:pt x="20" y="8"/>
                  </a:lnTo>
                  <a:lnTo>
                    <a:pt x="20" y="8"/>
                  </a:lnTo>
                  <a:lnTo>
                    <a:pt x="21" y="6"/>
                  </a:lnTo>
                  <a:lnTo>
                    <a:pt x="22" y="4"/>
                  </a:lnTo>
                  <a:lnTo>
                    <a:pt x="21" y="3"/>
                  </a:lnTo>
                  <a:lnTo>
                    <a:pt x="20" y="1"/>
                  </a:lnTo>
                  <a:lnTo>
                    <a:pt x="19" y="0"/>
                  </a:lnTo>
                  <a:lnTo>
                    <a:pt x="17" y="0"/>
                  </a:lnTo>
                  <a:lnTo>
                    <a:pt x="15" y="0"/>
                  </a:lnTo>
                  <a:lnTo>
                    <a:pt x="14" y="1"/>
                  </a:lnTo>
                  <a:lnTo>
                    <a:pt x="1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56" name="Freeform 787"/>
            <p:cNvSpPr/>
            <p:nvPr/>
          </p:nvSpPr>
          <p:spPr bwMode="auto">
            <a:xfrm>
              <a:off x="6665913" y="2536825"/>
              <a:ext cx="9525" cy="34925"/>
            </a:xfrm>
            <a:custGeom>
              <a:avLst/>
              <a:gdLst/>
              <a:ahLst/>
              <a:cxnLst>
                <a:cxn ang="0">
                  <a:pos x="8" y="2"/>
                </a:cxn>
                <a:cxn ang="0">
                  <a:pos x="8" y="2"/>
                </a:cxn>
                <a:cxn ang="0">
                  <a:pos x="4" y="9"/>
                </a:cxn>
                <a:cxn ang="0">
                  <a:pos x="2" y="16"/>
                </a:cxn>
                <a:cxn ang="0">
                  <a:pos x="0" y="24"/>
                </a:cxn>
                <a:cxn ang="0">
                  <a:pos x="0" y="31"/>
                </a:cxn>
                <a:cxn ang="0">
                  <a:pos x="0" y="45"/>
                </a:cxn>
                <a:cxn ang="0">
                  <a:pos x="1" y="61"/>
                </a:cxn>
                <a:cxn ang="0">
                  <a:pos x="1" y="61"/>
                </a:cxn>
                <a:cxn ang="0">
                  <a:pos x="1" y="63"/>
                </a:cxn>
                <a:cxn ang="0">
                  <a:pos x="2" y="65"/>
                </a:cxn>
                <a:cxn ang="0">
                  <a:pos x="4" y="65"/>
                </a:cxn>
                <a:cxn ang="0">
                  <a:pos x="5" y="66"/>
                </a:cxn>
                <a:cxn ang="0">
                  <a:pos x="7" y="65"/>
                </a:cxn>
                <a:cxn ang="0">
                  <a:pos x="9" y="65"/>
                </a:cxn>
                <a:cxn ang="0">
                  <a:pos x="10" y="63"/>
                </a:cxn>
                <a:cxn ang="0">
                  <a:pos x="10" y="61"/>
                </a:cxn>
                <a:cxn ang="0">
                  <a:pos x="10" y="61"/>
                </a:cxn>
                <a:cxn ang="0">
                  <a:pos x="9" y="47"/>
                </a:cxn>
                <a:cxn ang="0">
                  <a:pos x="9" y="33"/>
                </a:cxn>
                <a:cxn ang="0">
                  <a:pos x="9" y="27"/>
                </a:cxn>
                <a:cxn ang="0">
                  <a:pos x="10" y="19"/>
                </a:cxn>
                <a:cxn ang="0">
                  <a:pos x="12" y="13"/>
                </a:cxn>
                <a:cxn ang="0">
                  <a:pos x="16" y="7"/>
                </a:cxn>
                <a:cxn ang="0">
                  <a:pos x="16" y="7"/>
                </a:cxn>
                <a:cxn ang="0">
                  <a:pos x="17" y="5"/>
                </a:cxn>
                <a:cxn ang="0">
                  <a:pos x="17" y="3"/>
                </a:cxn>
                <a:cxn ang="0">
                  <a:pos x="16" y="2"/>
                </a:cxn>
                <a:cxn ang="0">
                  <a:pos x="15" y="0"/>
                </a:cxn>
                <a:cxn ang="0">
                  <a:pos x="12" y="0"/>
                </a:cxn>
                <a:cxn ang="0">
                  <a:pos x="10" y="0"/>
                </a:cxn>
                <a:cxn ang="0">
                  <a:pos x="9" y="0"/>
                </a:cxn>
                <a:cxn ang="0">
                  <a:pos x="8" y="2"/>
                </a:cxn>
                <a:cxn ang="0">
                  <a:pos x="8" y="2"/>
                </a:cxn>
              </a:cxnLst>
              <a:rect l="0" t="0" r="r" b="b"/>
              <a:pathLst>
                <a:path w="17" h="66">
                  <a:moveTo>
                    <a:pt x="8" y="2"/>
                  </a:moveTo>
                  <a:lnTo>
                    <a:pt x="8" y="2"/>
                  </a:lnTo>
                  <a:lnTo>
                    <a:pt x="4" y="9"/>
                  </a:lnTo>
                  <a:lnTo>
                    <a:pt x="2" y="16"/>
                  </a:lnTo>
                  <a:lnTo>
                    <a:pt x="0" y="24"/>
                  </a:lnTo>
                  <a:lnTo>
                    <a:pt x="0" y="31"/>
                  </a:lnTo>
                  <a:lnTo>
                    <a:pt x="0" y="45"/>
                  </a:lnTo>
                  <a:lnTo>
                    <a:pt x="1" y="61"/>
                  </a:lnTo>
                  <a:lnTo>
                    <a:pt x="1" y="61"/>
                  </a:lnTo>
                  <a:lnTo>
                    <a:pt x="1" y="63"/>
                  </a:lnTo>
                  <a:lnTo>
                    <a:pt x="2" y="65"/>
                  </a:lnTo>
                  <a:lnTo>
                    <a:pt x="4" y="65"/>
                  </a:lnTo>
                  <a:lnTo>
                    <a:pt x="5" y="66"/>
                  </a:lnTo>
                  <a:lnTo>
                    <a:pt x="7" y="65"/>
                  </a:lnTo>
                  <a:lnTo>
                    <a:pt x="9" y="65"/>
                  </a:lnTo>
                  <a:lnTo>
                    <a:pt x="10" y="63"/>
                  </a:lnTo>
                  <a:lnTo>
                    <a:pt x="10" y="61"/>
                  </a:lnTo>
                  <a:lnTo>
                    <a:pt x="10" y="61"/>
                  </a:lnTo>
                  <a:lnTo>
                    <a:pt x="9" y="47"/>
                  </a:lnTo>
                  <a:lnTo>
                    <a:pt x="9" y="33"/>
                  </a:lnTo>
                  <a:lnTo>
                    <a:pt x="9" y="27"/>
                  </a:lnTo>
                  <a:lnTo>
                    <a:pt x="10" y="19"/>
                  </a:lnTo>
                  <a:lnTo>
                    <a:pt x="12" y="13"/>
                  </a:lnTo>
                  <a:lnTo>
                    <a:pt x="16" y="7"/>
                  </a:lnTo>
                  <a:lnTo>
                    <a:pt x="16" y="7"/>
                  </a:lnTo>
                  <a:lnTo>
                    <a:pt x="17" y="5"/>
                  </a:lnTo>
                  <a:lnTo>
                    <a:pt x="17" y="3"/>
                  </a:lnTo>
                  <a:lnTo>
                    <a:pt x="16" y="2"/>
                  </a:lnTo>
                  <a:lnTo>
                    <a:pt x="15" y="0"/>
                  </a:lnTo>
                  <a:lnTo>
                    <a:pt x="12" y="0"/>
                  </a:lnTo>
                  <a:lnTo>
                    <a:pt x="10" y="0"/>
                  </a:lnTo>
                  <a:lnTo>
                    <a:pt x="9" y="0"/>
                  </a:lnTo>
                  <a:lnTo>
                    <a:pt x="8" y="2"/>
                  </a:lnTo>
                  <a:lnTo>
                    <a:pt x="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57" name="Freeform 788"/>
            <p:cNvSpPr/>
            <p:nvPr/>
          </p:nvSpPr>
          <p:spPr bwMode="auto">
            <a:xfrm>
              <a:off x="6735763" y="2103438"/>
              <a:ext cx="9525" cy="49213"/>
            </a:xfrm>
            <a:custGeom>
              <a:avLst/>
              <a:gdLst/>
              <a:ahLst/>
              <a:cxnLst>
                <a:cxn ang="0">
                  <a:pos x="16" y="85"/>
                </a:cxn>
                <a:cxn ang="0">
                  <a:pos x="16" y="85"/>
                </a:cxn>
                <a:cxn ang="0">
                  <a:pos x="13" y="76"/>
                </a:cxn>
                <a:cxn ang="0">
                  <a:pos x="10" y="65"/>
                </a:cxn>
                <a:cxn ang="0">
                  <a:pos x="9" y="56"/>
                </a:cxn>
                <a:cxn ang="0">
                  <a:pos x="9" y="45"/>
                </a:cxn>
                <a:cxn ang="0">
                  <a:pos x="10" y="25"/>
                </a:cxn>
                <a:cxn ang="0">
                  <a:pos x="10" y="5"/>
                </a:cxn>
                <a:cxn ang="0">
                  <a:pos x="10" y="5"/>
                </a:cxn>
                <a:cxn ang="0">
                  <a:pos x="10" y="3"/>
                </a:cxn>
                <a:cxn ang="0">
                  <a:pos x="9" y="1"/>
                </a:cxn>
                <a:cxn ang="0">
                  <a:pos x="8" y="1"/>
                </a:cxn>
                <a:cxn ang="0">
                  <a:pos x="6" y="0"/>
                </a:cxn>
                <a:cxn ang="0">
                  <a:pos x="4" y="1"/>
                </a:cxn>
                <a:cxn ang="0">
                  <a:pos x="3" y="1"/>
                </a:cxn>
                <a:cxn ang="0">
                  <a:pos x="2" y="3"/>
                </a:cxn>
                <a:cxn ang="0">
                  <a:pos x="1" y="5"/>
                </a:cxn>
                <a:cxn ang="0">
                  <a:pos x="1" y="5"/>
                </a:cxn>
                <a:cxn ang="0">
                  <a:pos x="1" y="27"/>
                </a:cxn>
                <a:cxn ang="0">
                  <a:pos x="0" y="48"/>
                </a:cxn>
                <a:cxn ang="0">
                  <a:pos x="1" y="58"/>
                </a:cxn>
                <a:cxn ang="0">
                  <a:pos x="2" y="69"/>
                </a:cxn>
                <a:cxn ang="0">
                  <a:pos x="4" y="80"/>
                </a:cxn>
                <a:cxn ang="0">
                  <a:pos x="8" y="90"/>
                </a:cxn>
                <a:cxn ang="0">
                  <a:pos x="8" y="90"/>
                </a:cxn>
                <a:cxn ang="0">
                  <a:pos x="9" y="91"/>
                </a:cxn>
                <a:cxn ang="0">
                  <a:pos x="11" y="92"/>
                </a:cxn>
                <a:cxn ang="0">
                  <a:pos x="12" y="92"/>
                </a:cxn>
                <a:cxn ang="0">
                  <a:pos x="14" y="91"/>
                </a:cxn>
                <a:cxn ang="0">
                  <a:pos x="16" y="89"/>
                </a:cxn>
                <a:cxn ang="0">
                  <a:pos x="16" y="87"/>
                </a:cxn>
                <a:cxn ang="0">
                  <a:pos x="16" y="85"/>
                </a:cxn>
                <a:cxn ang="0">
                  <a:pos x="16" y="85"/>
                </a:cxn>
              </a:cxnLst>
              <a:rect l="0" t="0" r="r" b="b"/>
              <a:pathLst>
                <a:path w="16" h="92">
                  <a:moveTo>
                    <a:pt x="16" y="85"/>
                  </a:moveTo>
                  <a:lnTo>
                    <a:pt x="16" y="85"/>
                  </a:lnTo>
                  <a:lnTo>
                    <a:pt x="13" y="76"/>
                  </a:lnTo>
                  <a:lnTo>
                    <a:pt x="10" y="65"/>
                  </a:lnTo>
                  <a:lnTo>
                    <a:pt x="9" y="56"/>
                  </a:lnTo>
                  <a:lnTo>
                    <a:pt x="9" y="45"/>
                  </a:lnTo>
                  <a:lnTo>
                    <a:pt x="10" y="25"/>
                  </a:lnTo>
                  <a:lnTo>
                    <a:pt x="10" y="5"/>
                  </a:lnTo>
                  <a:lnTo>
                    <a:pt x="10" y="5"/>
                  </a:lnTo>
                  <a:lnTo>
                    <a:pt x="10" y="3"/>
                  </a:lnTo>
                  <a:lnTo>
                    <a:pt x="9" y="1"/>
                  </a:lnTo>
                  <a:lnTo>
                    <a:pt x="8" y="1"/>
                  </a:lnTo>
                  <a:lnTo>
                    <a:pt x="6" y="0"/>
                  </a:lnTo>
                  <a:lnTo>
                    <a:pt x="4" y="1"/>
                  </a:lnTo>
                  <a:lnTo>
                    <a:pt x="3" y="1"/>
                  </a:lnTo>
                  <a:lnTo>
                    <a:pt x="2" y="3"/>
                  </a:lnTo>
                  <a:lnTo>
                    <a:pt x="1" y="5"/>
                  </a:lnTo>
                  <a:lnTo>
                    <a:pt x="1" y="5"/>
                  </a:lnTo>
                  <a:lnTo>
                    <a:pt x="1" y="27"/>
                  </a:lnTo>
                  <a:lnTo>
                    <a:pt x="0" y="48"/>
                  </a:lnTo>
                  <a:lnTo>
                    <a:pt x="1" y="58"/>
                  </a:lnTo>
                  <a:lnTo>
                    <a:pt x="2" y="69"/>
                  </a:lnTo>
                  <a:lnTo>
                    <a:pt x="4" y="80"/>
                  </a:lnTo>
                  <a:lnTo>
                    <a:pt x="8" y="90"/>
                  </a:lnTo>
                  <a:lnTo>
                    <a:pt x="8" y="90"/>
                  </a:lnTo>
                  <a:lnTo>
                    <a:pt x="9" y="91"/>
                  </a:lnTo>
                  <a:lnTo>
                    <a:pt x="11" y="92"/>
                  </a:lnTo>
                  <a:lnTo>
                    <a:pt x="12" y="92"/>
                  </a:lnTo>
                  <a:lnTo>
                    <a:pt x="14" y="91"/>
                  </a:lnTo>
                  <a:lnTo>
                    <a:pt x="16" y="89"/>
                  </a:lnTo>
                  <a:lnTo>
                    <a:pt x="16" y="87"/>
                  </a:lnTo>
                  <a:lnTo>
                    <a:pt x="16" y="85"/>
                  </a:lnTo>
                  <a:lnTo>
                    <a:pt x="16" y="8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58" name="Freeform 789"/>
            <p:cNvSpPr/>
            <p:nvPr/>
          </p:nvSpPr>
          <p:spPr bwMode="auto">
            <a:xfrm>
              <a:off x="6777038" y="2109788"/>
              <a:ext cx="14288" cy="36513"/>
            </a:xfrm>
            <a:custGeom>
              <a:avLst/>
              <a:gdLst/>
              <a:ahLst/>
              <a:cxnLst>
                <a:cxn ang="0">
                  <a:pos x="20" y="1"/>
                </a:cxn>
                <a:cxn ang="0">
                  <a:pos x="20" y="1"/>
                </a:cxn>
                <a:cxn ang="0">
                  <a:pos x="18" y="0"/>
                </a:cxn>
                <a:cxn ang="0">
                  <a:pos x="16" y="0"/>
                </a:cxn>
                <a:cxn ang="0">
                  <a:pos x="15" y="1"/>
                </a:cxn>
                <a:cxn ang="0">
                  <a:pos x="14" y="3"/>
                </a:cxn>
                <a:cxn ang="0">
                  <a:pos x="13" y="4"/>
                </a:cxn>
                <a:cxn ang="0">
                  <a:pos x="13" y="7"/>
                </a:cxn>
                <a:cxn ang="0">
                  <a:pos x="14" y="9"/>
                </a:cxn>
                <a:cxn ang="0">
                  <a:pos x="15" y="10"/>
                </a:cxn>
                <a:cxn ang="0">
                  <a:pos x="15" y="10"/>
                </a:cxn>
                <a:cxn ang="0">
                  <a:pos x="17" y="11"/>
                </a:cxn>
                <a:cxn ang="0">
                  <a:pos x="18" y="14"/>
                </a:cxn>
                <a:cxn ang="0">
                  <a:pos x="18" y="19"/>
                </a:cxn>
                <a:cxn ang="0">
                  <a:pos x="16" y="26"/>
                </a:cxn>
                <a:cxn ang="0">
                  <a:pos x="13" y="35"/>
                </a:cxn>
                <a:cxn ang="0">
                  <a:pos x="6" y="50"/>
                </a:cxn>
                <a:cxn ang="0">
                  <a:pos x="0" y="60"/>
                </a:cxn>
                <a:cxn ang="0">
                  <a:pos x="0" y="60"/>
                </a:cxn>
                <a:cxn ang="0">
                  <a:pos x="0" y="63"/>
                </a:cxn>
                <a:cxn ang="0">
                  <a:pos x="0" y="64"/>
                </a:cxn>
                <a:cxn ang="0">
                  <a:pos x="1" y="66"/>
                </a:cxn>
                <a:cxn ang="0">
                  <a:pos x="3" y="67"/>
                </a:cxn>
                <a:cxn ang="0">
                  <a:pos x="5" y="68"/>
                </a:cxn>
                <a:cxn ang="0">
                  <a:pos x="7" y="68"/>
                </a:cxn>
                <a:cxn ang="0">
                  <a:pos x="8" y="67"/>
                </a:cxn>
                <a:cxn ang="0">
                  <a:pos x="9" y="65"/>
                </a:cxn>
                <a:cxn ang="0">
                  <a:pos x="9" y="65"/>
                </a:cxn>
                <a:cxn ang="0">
                  <a:pos x="16" y="51"/>
                </a:cxn>
                <a:cxn ang="0">
                  <a:pos x="20" y="42"/>
                </a:cxn>
                <a:cxn ang="0">
                  <a:pos x="24" y="32"/>
                </a:cxn>
                <a:cxn ang="0">
                  <a:pos x="26" y="23"/>
                </a:cxn>
                <a:cxn ang="0">
                  <a:pos x="27" y="15"/>
                </a:cxn>
                <a:cxn ang="0">
                  <a:pos x="26" y="11"/>
                </a:cxn>
                <a:cxn ang="0">
                  <a:pos x="25" y="7"/>
                </a:cxn>
                <a:cxn ang="0">
                  <a:pos x="23" y="3"/>
                </a:cxn>
                <a:cxn ang="0">
                  <a:pos x="20" y="1"/>
                </a:cxn>
                <a:cxn ang="0">
                  <a:pos x="20" y="1"/>
                </a:cxn>
              </a:cxnLst>
              <a:rect l="0" t="0" r="r" b="b"/>
              <a:pathLst>
                <a:path w="27" h="68">
                  <a:moveTo>
                    <a:pt x="20" y="1"/>
                  </a:moveTo>
                  <a:lnTo>
                    <a:pt x="20" y="1"/>
                  </a:lnTo>
                  <a:lnTo>
                    <a:pt x="18" y="0"/>
                  </a:lnTo>
                  <a:lnTo>
                    <a:pt x="16" y="0"/>
                  </a:lnTo>
                  <a:lnTo>
                    <a:pt x="15" y="1"/>
                  </a:lnTo>
                  <a:lnTo>
                    <a:pt x="14" y="3"/>
                  </a:lnTo>
                  <a:lnTo>
                    <a:pt x="13" y="4"/>
                  </a:lnTo>
                  <a:lnTo>
                    <a:pt x="13" y="7"/>
                  </a:lnTo>
                  <a:lnTo>
                    <a:pt x="14" y="9"/>
                  </a:lnTo>
                  <a:lnTo>
                    <a:pt x="15" y="10"/>
                  </a:lnTo>
                  <a:lnTo>
                    <a:pt x="15" y="10"/>
                  </a:lnTo>
                  <a:lnTo>
                    <a:pt x="17" y="11"/>
                  </a:lnTo>
                  <a:lnTo>
                    <a:pt x="18" y="14"/>
                  </a:lnTo>
                  <a:lnTo>
                    <a:pt x="18" y="19"/>
                  </a:lnTo>
                  <a:lnTo>
                    <a:pt x="16" y="26"/>
                  </a:lnTo>
                  <a:lnTo>
                    <a:pt x="13" y="35"/>
                  </a:lnTo>
                  <a:lnTo>
                    <a:pt x="6" y="50"/>
                  </a:lnTo>
                  <a:lnTo>
                    <a:pt x="0" y="60"/>
                  </a:lnTo>
                  <a:lnTo>
                    <a:pt x="0" y="60"/>
                  </a:lnTo>
                  <a:lnTo>
                    <a:pt x="0" y="63"/>
                  </a:lnTo>
                  <a:lnTo>
                    <a:pt x="0" y="64"/>
                  </a:lnTo>
                  <a:lnTo>
                    <a:pt x="1" y="66"/>
                  </a:lnTo>
                  <a:lnTo>
                    <a:pt x="3" y="67"/>
                  </a:lnTo>
                  <a:lnTo>
                    <a:pt x="5" y="68"/>
                  </a:lnTo>
                  <a:lnTo>
                    <a:pt x="7" y="68"/>
                  </a:lnTo>
                  <a:lnTo>
                    <a:pt x="8" y="67"/>
                  </a:lnTo>
                  <a:lnTo>
                    <a:pt x="9" y="65"/>
                  </a:lnTo>
                  <a:lnTo>
                    <a:pt x="9" y="65"/>
                  </a:lnTo>
                  <a:lnTo>
                    <a:pt x="16" y="51"/>
                  </a:lnTo>
                  <a:lnTo>
                    <a:pt x="20" y="42"/>
                  </a:lnTo>
                  <a:lnTo>
                    <a:pt x="24" y="32"/>
                  </a:lnTo>
                  <a:lnTo>
                    <a:pt x="26" y="23"/>
                  </a:lnTo>
                  <a:lnTo>
                    <a:pt x="27" y="15"/>
                  </a:lnTo>
                  <a:lnTo>
                    <a:pt x="26" y="11"/>
                  </a:lnTo>
                  <a:lnTo>
                    <a:pt x="25" y="7"/>
                  </a:lnTo>
                  <a:lnTo>
                    <a:pt x="23" y="3"/>
                  </a:lnTo>
                  <a:lnTo>
                    <a:pt x="20" y="1"/>
                  </a:lnTo>
                  <a:lnTo>
                    <a:pt x="2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59" name="Freeform 790"/>
            <p:cNvSpPr>
              <a:spLocks noEditPoints="1"/>
            </p:cNvSpPr>
            <p:nvPr/>
          </p:nvSpPr>
          <p:spPr bwMode="auto">
            <a:xfrm>
              <a:off x="6108700" y="2038350"/>
              <a:ext cx="787400" cy="804863"/>
            </a:xfrm>
            <a:custGeom>
              <a:avLst/>
              <a:gdLst/>
              <a:ahLst/>
              <a:cxnLst>
                <a:cxn ang="0">
                  <a:pos x="578" y="1404"/>
                </a:cxn>
                <a:cxn ang="0">
                  <a:pos x="407" y="1195"/>
                </a:cxn>
                <a:cxn ang="0">
                  <a:pos x="531" y="1138"/>
                </a:cxn>
                <a:cxn ang="0">
                  <a:pos x="680" y="1150"/>
                </a:cxn>
                <a:cxn ang="0">
                  <a:pos x="645" y="932"/>
                </a:cxn>
                <a:cxn ang="0">
                  <a:pos x="408" y="748"/>
                </a:cxn>
                <a:cxn ang="0">
                  <a:pos x="309" y="884"/>
                </a:cxn>
                <a:cxn ang="0">
                  <a:pos x="256" y="1027"/>
                </a:cxn>
                <a:cxn ang="0">
                  <a:pos x="27" y="808"/>
                </a:cxn>
                <a:cxn ang="0">
                  <a:pos x="28" y="580"/>
                </a:cxn>
                <a:cxn ang="0">
                  <a:pos x="237" y="380"/>
                </a:cxn>
                <a:cxn ang="0">
                  <a:pos x="342" y="519"/>
                </a:cxn>
                <a:cxn ang="0">
                  <a:pos x="488" y="635"/>
                </a:cxn>
                <a:cxn ang="0">
                  <a:pos x="644" y="548"/>
                </a:cxn>
                <a:cxn ang="0">
                  <a:pos x="628" y="366"/>
                </a:cxn>
                <a:cxn ang="0">
                  <a:pos x="492" y="300"/>
                </a:cxn>
                <a:cxn ang="0">
                  <a:pos x="415" y="290"/>
                </a:cxn>
                <a:cxn ang="0">
                  <a:pos x="435" y="200"/>
                </a:cxn>
                <a:cxn ang="0">
                  <a:pos x="676" y="5"/>
                </a:cxn>
                <a:cxn ang="0">
                  <a:pos x="880" y="97"/>
                </a:cxn>
                <a:cxn ang="0">
                  <a:pos x="996" y="212"/>
                </a:cxn>
                <a:cxn ang="0">
                  <a:pos x="1057" y="40"/>
                </a:cxn>
                <a:cxn ang="0">
                  <a:pos x="1286" y="30"/>
                </a:cxn>
                <a:cxn ang="0">
                  <a:pos x="1459" y="212"/>
                </a:cxn>
                <a:cxn ang="0">
                  <a:pos x="1441" y="427"/>
                </a:cxn>
                <a:cxn ang="0">
                  <a:pos x="1284" y="473"/>
                </a:cxn>
                <a:cxn ang="0">
                  <a:pos x="1353" y="601"/>
                </a:cxn>
                <a:cxn ang="0">
                  <a:pos x="1487" y="856"/>
                </a:cxn>
                <a:cxn ang="0">
                  <a:pos x="1299" y="1117"/>
                </a:cxn>
                <a:cxn ang="0">
                  <a:pos x="1017" y="1376"/>
                </a:cxn>
                <a:cxn ang="0">
                  <a:pos x="789" y="1521"/>
                </a:cxn>
                <a:cxn ang="0">
                  <a:pos x="453" y="1210"/>
                </a:cxn>
                <a:cxn ang="0">
                  <a:pos x="633" y="1401"/>
                </a:cxn>
                <a:cxn ang="0">
                  <a:pos x="800" y="1483"/>
                </a:cxn>
                <a:cxn ang="0">
                  <a:pos x="1004" y="1338"/>
                </a:cxn>
                <a:cxn ang="0">
                  <a:pos x="1270" y="1096"/>
                </a:cxn>
                <a:cxn ang="0">
                  <a:pos x="1454" y="851"/>
                </a:cxn>
                <a:cxn ang="0">
                  <a:pos x="1336" y="635"/>
                </a:cxn>
                <a:cxn ang="0">
                  <a:pos x="1274" y="564"/>
                </a:cxn>
                <a:cxn ang="0">
                  <a:pos x="1278" y="427"/>
                </a:cxn>
                <a:cxn ang="0">
                  <a:pos x="1442" y="370"/>
                </a:cxn>
                <a:cxn ang="0">
                  <a:pos x="1397" y="175"/>
                </a:cxn>
                <a:cxn ang="0">
                  <a:pos x="1211" y="37"/>
                </a:cxn>
                <a:cxn ang="0">
                  <a:pos x="1064" y="102"/>
                </a:cxn>
                <a:cxn ang="0">
                  <a:pos x="999" y="246"/>
                </a:cxn>
                <a:cxn ang="0">
                  <a:pos x="939" y="213"/>
                </a:cxn>
                <a:cxn ang="0">
                  <a:pos x="716" y="34"/>
                </a:cxn>
                <a:cxn ang="0">
                  <a:pos x="480" y="208"/>
                </a:cxn>
                <a:cxn ang="0">
                  <a:pos x="502" y="262"/>
                </a:cxn>
                <a:cxn ang="0">
                  <a:pos x="695" y="412"/>
                </a:cxn>
                <a:cxn ang="0">
                  <a:pos x="640" y="610"/>
                </a:cxn>
                <a:cxn ang="0">
                  <a:pos x="420" y="655"/>
                </a:cxn>
                <a:cxn ang="0">
                  <a:pos x="277" y="462"/>
                </a:cxn>
                <a:cxn ang="0">
                  <a:pos x="213" y="447"/>
                </a:cxn>
                <a:cxn ang="0">
                  <a:pos x="43" y="639"/>
                </a:cxn>
                <a:cxn ang="0">
                  <a:pos x="210" y="963"/>
                </a:cxn>
                <a:cxn ang="0">
                  <a:pos x="265" y="982"/>
                </a:cxn>
                <a:cxn ang="0">
                  <a:pos x="280" y="792"/>
                </a:cxn>
                <a:cxn ang="0">
                  <a:pos x="469" y="724"/>
                </a:cxn>
                <a:cxn ang="0">
                  <a:pos x="730" y="1027"/>
                </a:cxn>
                <a:cxn ang="0">
                  <a:pos x="672" y="1200"/>
                </a:cxn>
                <a:cxn ang="0">
                  <a:pos x="499" y="1166"/>
                </a:cxn>
              </a:cxnLst>
              <a:rect l="0" t="0" r="r" b="b"/>
              <a:pathLst>
                <a:path w="1489" h="1521">
                  <a:moveTo>
                    <a:pt x="789" y="1521"/>
                  </a:moveTo>
                  <a:lnTo>
                    <a:pt x="789" y="1521"/>
                  </a:lnTo>
                  <a:lnTo>
                    <a:pt x="778" y="1521"/>
                  </a:lnTo>
                  <a:lnTo>
                    <a:pt x="778" y="1521"/>
                  </a:lnTo>
                  <a:lnTo>
                    <a:pt x="762" y="1519"/>
                  </a:lnTo>
                  <a:lnTo>
                    <a:pt x="747" y="1516"/>
                  </a:lnTo>
                  <a:lnTo>
                    <a:pt x="733" y="1512"/>
                  </a:lnTo>
                  <a:lnTo>
                    <a:pt x="718" y="1507"/>
                  </a:lnTo>
                  <a:lnTo>
                    <a:pt x="705" y="1501"/>
                  </a:lnTo>
                  <a:lnTo>
                    <a:pt x="691" y="1494"/>
                  </a:lnTo>
                  <a:lnTo>
                    <a:pt x="678" y="1486"/>
                  </a:lnTo>
                  <a:lnTo>
                    <a:pt x="663" y="1476"/>
                  </a:lnTo>
                  <a:lnTo>
                    <a:pt x="663" y="1476"/>
                  </a:lnTo>
                  <a:lnTo>
                    <a:pt x="643" y="1461"/>
                  </a:lnTo>
                  <a:lnTo>
                    <a:pt x="621" y="1444"/>
                  </a:lnTo>
                  <a:lnTo>
                    <a:pt x="599" y="1425"/>
                  </a:lnTo>
                  <a:lnTo>
                    <a:pt x="578" y="1404"/>
                  </a:lnTo>
                  <a:lnTo>
                    <a:pt x="578" y="1404"/>
                  </a:lnTo>
                  <a:lnTo>
                    <a:pt x="552" y="1378"/>
                  </a:lnTo>
                  <a:lnTo>
                    <a:pt x="529" y="1352"/>
                  </a:lnTo>
                  <a:lnTo>
                    <a:pt x="505" y="1326"/>
                  </a:lnTo>
                  <a:lnTo>
                    <a:pt x="484" y="1300"/>
                  </a:lnTo>
                  <a:lnTo>
                    <a:pt x="484" y="1300"/>
                  </a:lnTo>
                  <a:lnTo>
                    <a:pt x="475" y="1289"/>
                  </a:lnTo>
                  <a:lnTo>
                    <a:pt x="463" y="1277"/>
                  </a:lnTo>
                  <a:lnTo>
                    <a:pt x="442" y="1256"/>
                  </a:lnTo>
                  <a:lnTo>
                    <a:pt x="442" y="1256"/>
                  </a:lnTo>
                  <a:lnTo>
                    <a:pt x="436" y="1251"/>
                  </a:lnTo>
                  <a:lnTo>
                    <a:pt x="439" y="1249"/>
                  </a:lnTo>
                  <a:lnTo>
                    <a:pt x="434" y="1244"/>
                  </a:lnTo>
                  <a:lnTo>
                    <a:pt x="434" y="1244"/>
                  </a:lnTo>
                  <a:lnTo>
                    <a:pt x="426" y="1233"/>
                  </a:lnTo>
                  <a:lnTo>
                    <a:pt x="419" y="1223"/>
                  </a:lnTo>
                  <a:lnTo>
                    <a:pt x="414" y="1213"/>
                  </a:lnTo>
                  <a:lnTo>
                    <a:pt x="409" y="1204"/>
                  </a:lnTo>
                  <a:lnTo>
                    <a:pt x="407" y="1195"/>
                  </a:lnTo>
                  <a:lnTo>
                    <a:pt x="407" y="1186"/>
                  </a:lnTo>
                  <a:lnTo>
                    <a:pt x="409" y="1178"/>
                  </a:lnTo>
                  <a:lnTo>
                    <a:pt x="413" y="1171"/>
                  </a:lnTo>
                  <a:lnTo>
                    <a:pt x="413" y="1171"/>
                  </a:lnTo>
                  <a:lnTo>
                    <a:pt x="419" y="1161"/>
                  </a:lnTo>
                  <a:lnTo>
                    <a:pt x="426" y="1153"/>
                  </a:lnTo>
                  <a:lnTo>
                    <a:pt x="434" y="1147"/>
                  </a:lnTo>
                  <a:lnTo>
                    <a:pt x="444" y="1141"/>
                  </a:lnTo>
                  <a:lnTo>
                    <a:pt x="454" y="1135"/>
                  </a:lnTo>
                  <a:lnTo>
                    <a:pt x="465" y="1132"/>
                  </a:lnTo>
                  <a:lnTo>
                    <a:pt x="477" y="1130"/>
                  </a:lnTo>
                  <a:lnTo>
                    <a:pt x="489" y="1129"/>
                  </a:lnTo>
                  <a:lnTo>
                    <a:pt x="489" y="1129"/>
                  </a:lnTo>
                  <a:lnTo>
                    <a:pt x="501" y="1130"/>
                  </a:lnTo>
                  <a:lnTo>
                    <a:pt x="511" y="1131"/>
                  </a:lnTo>
                  <a:lnTo>
                    <a:pt x="521" y="1134"/>
                  </a:lnTo>
                  <a:lnTo>
                    <a:pt x="531" y="1138"/>
                  </a:lnTo>
                  <a:lnTo>
                    <a:pt x="531" y="1138"/>
                  </a:lnTo>
                  <a:lnTo>
                    <a:pt x="553" y="1148"/>
                  </a:lnTo>
                  <a:lnTo>
                    <a:pt x="553" y="1148"/>
                  </a:lnTo>
                  <a:lnTo>
                    <a:pt x="571" y="1156"/>
                  </a:lnTo>
                  <a:lnTo>
                    <a:pt x="591" y="1165"/>
                  </a:lnTo>
                  <a:lnTo>
                    <a:pt x="600" y="1168"/>
                  </a:lnTo>
                  <a:lnTo>
                    <a:pt x="609" y="1170"/>
                  </a:lnTo>
                  <a:lnTo>
                    <a:pt x="619" y="1171"/>
                  </a:lnTo>
                  <a:lnTo>
                    <a:pt x="629" y="1172"/>
                  </a:lnTo>
                  <a:lnTo>
                    <a:pt x="631" y="1172"/>
                  </a:lnTo>
                  <a:lnTo>
                    <a:pt x="631" y="1172"/>
                  </a:lnTo>
                  <a:lnTo>
                    <a:pt x="638" y="1171"/>
                  </a:lnTo>
                  <a:lnTo>
                    <a:pt x="646" y="1170"/>
                  </a:lnTo>
                  <a:lnTo>
                    <a:pt x="652" y="1168"/>
                  </a:lnTo>
                  <a:lnTo>
                    <a:pt x="658" y="1166"/>
                  </a:lnTo>
                  <a:lnTo>
                    <a:pt x="664" y="1162"/>
                  </a:lnTo>
                  <a:lnTo>
                    <a:pt x="671" y="1158"/>
                  </a:lnTo>
                  <a:lnTo>
                    <a:pt x="676" y="1154"/>
                  </a:lnTo>
                  <a:lnTo>
                    <a:pt x="680" y="1150"/>
                  </a:lnTo>
                  <a:lnTo>
                    <a:pt x="680" y="1150"/>
                  </a:lnTo>
                  <a:lnTo>
                    <a:pt x="686" y="1143"/>
                  </a:lnTo>
                  <a:lnTo>
                    <a:pt x="690" y="1134"/>
                  </a:lnTo>
                  <a:lnTo>
                    <a:pt x="694" y="1125"/>
                  </a:lnTo>
                  <a:lnTo>
                    <a:pt x="698" y="1116"/>
                  </a:lnTo>
                  <a:lnTo>
                    <a:pt x="700" y="1105"/>
                  </a:lnTo>
                  <a:lnTo>
                    <a:pt x="702" y="1095"/>
                  </a:lnTo>
                  <a:lnTo>
                    <a:pt x="702" y="1085"/>
                  </a:lnTo>
                  <a:lnTo>
                    <a:pt x="702" y="1073"/>
                  </a:lnTo>
                  <a:lnTo>
                    <a:pt x="702" y="1073"/>
                  </a:lnTo>
                  <a:lnTo>
                    <a:pt x="700" y="1061"/>
                  </a:lnTo>
                  <a:lnTo>
                    <a:pt x="698" y="1048"/>
                  </a:lnTo>
                  <a:lnTo>
                    <a:pt x="694" y="1036"/>
                  </a:lnTo>
                  <a:lnTo>
                    <a:pt x="690" y="1024"/>
                  </a:lnTo>
                  <a:lnTo>
                    <a:pt x="682" y="1000"/>
                  </a:lnTo>
                  <a:lnTo>
                    <a:pt x="671" y="976"/>
                  </a:lnTo>
                  <a:lnTo>
                    <a:pt x="658" y="954"/>
                  </a:lnTo>
                  <a:lnTo>
                    <a:pt x="645" y="932"/>
                  </a:lnTo>
                  <a:lnTo>
                    <a:pt x="630" y="911"/>
                  </a:lnTo>
                  <a:lnTo>
                    <a:pt x="616" y="891"/>
                  </a:lnTo>
                  <a:lnTo>
                    <a:pt x="616" y="891"/>
                  </a:lnTo>
                  <a:lnTo>
                    <a:pt x="596" y="865"/>
                  </a:lnTo>
                  <a:lnTo>
                    <a:pt x="574" y="840"/>
                  </a:lnTo>
                  <a:lnTo>
                    <a:pt x="562" y="828"/>
                  </a:lnTo>
                  <a:lnTo>
                    <a:pt x="549" y="816"/>
                  </a:lnTo>
                  <a:lnTo>
                    <a:pt x="537" y="805"/>
                  </a:lnTo>
                  <a:lnTo>
                    <a:pt x="523" y="794"/>
                  </a:lnTo>
                  <a:lnTo>
                    <a:pt x="510" y="785"/>
                  </a:lnTo>
                  <a:lnTo>
                    <a:pt x="495" y="776"/>
                  </a:lnTo>
                  <a:lnTo>
                    <a:pt x="481" y="768"/>
                  </a:lnTo>
                  <a:lnTo>
                    <a:pt x="467" y="761"/>
                  </a:lnTo>
                  <a:lnTo>
                    <a:pt x="453" y="755"/>
                  </a:lnTo>
                  <a:lnTo>
                    <a:pt x="438" y="751"/>
                  </a:lnTo>
                  <a:lnTo>
                    <a:pt x="423" y="749"/>
                  </a:lnTo>
                  <a:lnTo>
                    <a:pt x="408" y="748"/>
                  </a:lnTo>
                  <a:lnTo>
                    <a:pt x="408" y="748"/>
                  </a:lnTo>
                  <a:lnTo>
                    <a:pt x="404" y="748"/>
                  </a:lnTo>
                  <a:lnTo>
                    <a:pt x="404" y="748"/>
                  </a:lnTo>
                  <a:lnTo>
                    <a:pt x="393" y="748"/>
                  </a:lnTo>
                  <a:lnTo>
                    <a:pt x="382" y="749"/>
                  </a:lnTo>
                  <a:lnTo>
                    <a:pt x="372" y="751"/>
                  </a:lnTo>
                  <a:lnTo>
                    <a:pt x="363" y="754"/>
                  </a:lnTo>
                  <a:lnTo>
                    <a:pt x="354" y="758"/>
                  </a:lnTo>
                  <a:lnTo>
                    <a:pt x="346" y="763"/>
                  </a:lnTo>
                  <a:lnTo>
                    <a:pt x="339" y="770"/>
                  </a:lnTo>
                  <a:lnTo>
                    <a:pt x="333" y="776"/>
                  </a:lnTo>
                  <a:lnTo>
                    <a:pt x="333" y="776"/>
                  </a:lnTo>
                  <a:lnTo>
                    <a:pt x="324" y="786"/>
                  </a:lnTo>
                  <a:lnTo>
                    <a:pt x="318" y="799"/>
                  </a:lnTo>
                  <a:lnTo>
                    <a:pt x="313" y="813"/>
                  </a:lnTo>
                  <a:lnTo>
                    <a:pt x="310" y="829"/>
                  </a:lnTo>
                  <a:lnTo>
                    <a:pt x="308" y="845"/>
                  </a:lnTo>
                  <a:lnTo>
                    <a:pt x="308" y="864"/>
                  </a:lnTo>
                  <a:lnTo>
                    <a:pt x="309" y="884"/>
                  </a:lnTo>
                  <a:lnTo>
                    <a:pt x="311" y="905"/>
                  </a:lnTo>
                  <a:lnTo>
                    <a:pt x="311" y="905"/>
                  </a:lnTo>
                  <a:lnTo>
                    <a:pt x="313" y="922"/>
                  </a:lnTo>
                  <a:lnTo>
                    <a:pt x="315" y="938"/>
                  </a:lnTo>
                  <a:lnTo>
                    <a:pt x="315" y="952"/>
                  </a:lnTo>
                  <a:lnTo>
                    <a:pt x="313" y="966"/>
                  </a:lnTo>
                  <a:lnTo>
                    <a:pt x="312" y="972"/>
                  </a:lnTo>
                  <a:lnTo>
                    <a:pt x="310" y="978"/>
                  </a:lnTo>
                  <a:lnTo>
                    <a:pt x="307" y="984"/>
                  </a:lnTo>
                  <a:lnTo>
                    <a:pt x="303" y="990"/>
                  </a:lnTo>
                  <a:lnTo>
                    <a:pt x="299" y="997"/>
                  </a:lnTo>
                  <a:lnTo>
                    <a:pt x="294" y="1002"/>
                  </a:lnTo>
                  <a:lnTo>
                    <a:pt x="288" y="1008"/>
                  </a:lnTo>
                  <a:lnTo>
                    <a:pt x="281" y="1013"/>
                  </a:lnTo>
                  <a:lnTo>
                    <a:pt x="281" y="1013"/>
                  </a:lnTo>
                  <a:lnTo>
                    <a:pt x="273" y="1019"/>
                  </a:lnTo>
                  <a:lnTo>
                    <a:pt x="264" y="1024"/>
                  </a:lnTo>
                  <a:lnTo>
                    <a:pt x="256" y="1027"/>
                  </a:lnTo>
                  <a:lnTo>
                    <a:pt x="248" y="1028"/>
                  </a:lnTo>
                  <a:lnTo>
                    <a:pt x="248" y="1028"/>
                  </a:lnTo>
                  <a:lnTo>
                    <a:pt x="239" y="1027"/>
                  </a:lnTo>
                  <a:lnTo>
                    <a:pt x="232" y="1024"/>
                  </a:lnTo>
                  <a:lnTo>
                    <a:pt x="224" y="1019"/>
                  </a:lnTo>
                  <a:lnTo>
                    <a:pt x="216" y="1014"/>
                  </a:lnTo>
                  <a:lnTo>
                    <a:pt x="213" y="1010"/>
                  </a:lnTo>
                  <a:lnTo>
                    <a:pt x="209" y="1013"/>
                  </a:lnTo>
                  <a:lnTo>
                    <a:pt x="164" y="968"/>
                  </a:lnTo>
                  <a:lnTo>
                    <a:pt x="164" y="968"/>
                  </a:lnTo>
                  <a:lnTo>
                    <a:pt x="125" y="929"/>
                  </a:lnTo>
                  <a:lnTo>
                    <a:pt x="108" y="911"/>
                  </a:lnTo>
                  <a:lnTo>
                    <a:pt x="90" y="891"/>
                  </a:lnTo>
                  <a:lnTo>
                    <a:pt x="73" y="871"/>
                  </a:lnTo>
                  <a:lnTo>
                    <a:pt x="57" y="851"/>
                  </a:lnTo>
                  <a:lnTo>
                    <a:pt x="41" y="830"/>
                  </a:lnTo>
                  <a:lnTo>
                    <a:pt x="27" y="808"/>
                  </a:lnTo>
                  <a:lnTo>
                    <a:pt x="27" y="808"/>
                  </a:lnTo>
                  <a:lnTo>
                    <a:pt x="22" y="798"/>
                  </a:lnTo>
                  <a:lnTo>
                    <a:pt x="17" y="786"/>
                  </a:lnTo>
                  <a:lnTo>
                    <a:pt x="11" y="776"/>
                  </a:lnTo>
                  <a:lnTo>
                    <a:pt x="8" y="764"/>
                  </a:lnTo>
                  <a:lnTo>
                    <a:pt x="5" y="752"/>
                  </a:lnTo>
                  <a:lnTo>
                    <a:pt x="2" y="741"/>
                  </a:lnTo>
                  <a:lnTo>
                    <a:pt x="1" y="728"/>
                  </a:lnTo>
                  <a:lnTo>
                    <a:pt x="0" y="716"/>
                  </a:lnTo>
                  <a:lnTo>
                    <a:pt x="0" y="702"/>
                  </a:lnTo>
                  <a:lnTo>
                    <a:pt x="0" y="689"/>
                  </a:lnTo>
                  <a:lnTo>
                    <a:pt x="2" y="675"/>
                  </a:lnTo>
                  <a:lnTo>
                    <a:pt x="4" y="662"/>
                  </a:lnTo>
                  <a:lnTo>
                    <a:pt x="6" y="647"/>
                  </a:lnTo>
                  <a:lnTo>
                    <a:pt x="9" y="633"/>
                  </a:lnTo>
                  <a:lnTo>
                    <a:pt x="19" y="602"/>
                  </a:lnTo>
                  <a:lnTo>
                    <a:pt x="19" y="602"/>
                  </a:lnTo>
                  <a:lnTo>
                    <a:pt x="23" y="590"/>
                  </a:lnTo>
                  <a:lnTo>
                    <a:pt x="28" y="580"/>
                  </a:lnTo>
                  <a:lnTo>
                    <a:pt x="33" y="570"/>
                  </a:lnTo>
                  <a:lnTo>
                    <a:pt x="39" y="560"/>
                  </a:lnTo>
                  <a:lnTo>
                    <a:pt x="53" y="541"/>
                  </a:lnTo>
                  <a:lnTo>
                    <a:pt x="68" y="523"/>
                  </a:lnTo>
                  <a:lnTo>
                    <a:pt x="85" y="506"/>
                  </a:lnTo>
                  <a:lnTo>
                    <a:pt x="104" y="490"/>
                  </a:lnTo>
                  <a:lnTo>
                    <a:pt x="141" y="459"/>
                  </a:lnTo>
                  <a:lnTo>
                    <a:pt x="141" y="459"/>
                  </a:lnTo>
                  <a:lnTo>
                    <a:pt x="156" y="446"/>
                  </a:lnTo>
                  <a:lnTo>
                    <a:pt x="156" y="446"/>
                  </a:lnTo>
                  <a:lnTo>
                    <a:pt x="178" y="428"/>
                  </a:lnTo>
                  <a:lnTo>
                    <a:pt x="202" y="405"/>
                  </a:lnTo>
                  <a:lnTo>
                    <a:pt x="205" y="408"/>
                  </a:lnTo>
                  <a:lnTo>
                    <a:pt x="209" y="404"/>
                  </a:lnTo>
                  <a:lnTo>
                    <a:pt x="209" y="404"/>
                  </a:lnTo>
                  <a:lnTo>
                    <a:pt x="220" y="393"/>
                  </a:lnTo>
                  <a:lnTo>
                    <a:pt x="231" y="384"/>
                  </a:lnTo>
                  <a:lnTo>
                    <a:pt x="237" y="380"/>
                  </a:lnTo>
                  <a:lnTo>
                    <a:pt x="244" y="377"/>
                  </a:lnTo>
                  <a:lnTo>
                    <a:pt x="249" y="375"/>
                  </a:lnTo>
                  <a:lnTo>
                    <a:pt x="255" y="375"/>
                  </a:lnTo>
                  <a:lnTo>
                    <a:pt x="255" y="375"/>
                  </a:lnTo>
                  <a:lnTo>
                    <a:pt x="261" y="376"/>
                  </a:lnTo>
                  <a:lnTo>
                    <a:pt x="267" y="378"/>
                  </a:lnTo>
                  <a:lnTo>
                    <a:pt x="274" y="381"/>
                  </a:lnTo>
                  <a:lnTo>
                    <a:pt x="280" y="386"/>
                  </a:lnTo>
                  <a:lnTo>
                    <a:pt x="280" y="386"/>
                  </a:lnTo>
                  <a:lnTo>
                    <a:pt x="290" y="399"/>
                  </a:lnTo>
                  <a:lnTo>
                    <a:pt x="300" y="411"/>
                  </a:lnTo>
                  <a:lnTo>
                    <a:pt x="307" y="422"/>
                  </a:lnTo>
                  <a:lnTo>
                    <a:pt x="314" y="435"/>
                  </a:lnTo>
                  <a:lnTo>
                    <a:pt x="319" y="447"/>
                  </a:lnTo>
                  <a:lnTo>
                    <a:pt x="324" y="461"/>
                  </a:lnTo>
                  <a:lnTo>
                    <a:pt x="333" y="489"/>
                  </a:lnTo>
                  <a:lnTo>
                    <a:pt x="333" y="489"/>
                  </a:lnTo>
                  <a:lnTo>
                    <a:pt x="342" y="519"/>
                  </a:lnTo>
                  <a:lnTo>
                    <a:pt x="345" y="527"/>
                  </a:lnTo>
                  <a:lnTo>
                    <a:pt x="345" y="527"/>
                  </a:lnTo>
                  <a:lnTo>
                    <a:pt x="352" y="549"/>
                  </a:lnTo>
                  <a:lnTo>
                    <a:pt x="357" y="559"/>
                  </a:lnTo>
                  <a:lnTo>
                    <a:pt x="362" y="570"/>
                  </a:lnTo>
                  <a:lnTo>
                    <a:pt x="368" y="580"/>
                  </a:lnTo>
                  <a:lnTo>
                    <a:pt x="375" y="588"/>
                  </a:lnTo>
                  <a:lnTo>
                    <a:pt x="385" y="595"/>
                  </a:lnTo>
                  <a:lnTo>
                    <a:pt x="395" y="602"/>
                  </a:lnTo>
                  <a:lnTo>
                    <a:pt x="395" y="602"/>
                  </a:lnTo>
                  <a:lnTo>
                    <a:pt x="411" y="610"/>
                  </a:lnTo>
                  <a:lnTo>
                    <a:pt x="411" y="610"/>
                  </a:lnTo>
                  <a:lnTo>
                    <a:pt x="428" y="617"/>
                  </a:lnTo>
                  <a:lnTo>
                    <a:pt x="446" y="625"/>
                  </a:lnTo>
                  <a:lnTo>
                    <a:pt x="462" y="631"/>
                  </a:lnTo>
                  <a:lnTo>
                    <a:pt x="480" y="635"/>
                  </a:lnTo>
                  <a:lnTo>
                    <a:pt x="480" y="635"/>
                  </a:lnTo>
                  <a:lnTo>
                    <a:pt x="488" y="635"/>
                  </a:lnTo>
                  <a:lnTo>
                    <a:pt x="488" y="635"/>
                  </a:lnTo>
                  <a:lnTo>
                    <a:pt x="498" y="635"/>
                  </a:lnTo>
                  <a:lnTo>
                    <a:pt x="507" y="633"/>
                  </a:lnTo>
                  <a:lnTo>
                    <a:pt x="517" y="631"/>
                  </a:lnTo>
                  <a:lnTo>
                    <a:pt x="528" y="627"/>
                  </a:lnTo>
                  <a:lnTo>
                    <a:pt x="547" y="619"/>
                  </a:lnTo>
                  <a:lnTo>
                    <a:pt x="566" y="611"/>
                  </a:lnTo>
                  <a:lnTo>
                    <a:pt x="574" y="607"/>
                  </a:lnTo>
                  <a:lnTo>
                    <a:pt x="574" y="607"/>
                  </a:lnTo>
                  <a:lnTo>
                    <a:pt x="584" y="603"/>
                  </a:lnTo>
                  <a:lnTo>
                    <a:pt x="592" y="598"/>
                  </a:lnTo>
                  <a:lnTo>
                    <a:pt x="599" y="593"/>
                  </a:lnTo>
                  <a:lnTo>
                    <a:pt x="605" y="588"/>
                  </a:lnTo>
                  <a:lnTo>
                    <a:pt x="618" y="577"/>
                  </a:lnTo>
                  <a:lnTo>
                    <a:pt x="629" y="564"/>
                  </a:lnTo>
                  <a:lnTo>
                    <a:pt x="629" y="564"/>
                  </a:lnTo>
                  <a:lnTo>
                    <a:pt x="644" y="548"/>
                  </a:lnTo>
                  <a:lnTo>
                    <a:pt x="644" y="548"/>
                  </a:lnTo>
                  <a:lnTo>
                    <a:pt x="652" y="538"/>
                  </a:lnTo>
                  <a:lnTo>
                    <a:pt x="659" y="529"/>
                  </a:lnTo>
                  <a:lnTo>
                    <a:pt x="664" y="519"/>
                  </a:lnTo>
                  <a:lnTo>
                    <a:pt x="667" y="508"/>
                  </a:lnTo>
                  <a:lnTo>
                    <a:pt x="671" y="497"/>
                  </a:lnTo>
                  <a:lnTo>
                    <a:pt x="673" y="486"/>
                  </a:lnTo>
                  <a:lnTo>
                    <a:pt x="673" y="474"/>
                  </a:lnTo>
                  <a:lnTo>
                    <a:pt x="673" y="463"/>
                  </a:lnTo>
                  <a:lnTo>
                    <a:pt x="671" y="451"/>
                  </a:lnTo>
                  <a:lnTo>
                    <a:pt x="669" y="440"/>
                  </a:lnTo>
                  <a:lnTo>
                    <a:pt x="665" y="430"/>
                  </a:lnTo>
                  <a:lnTo>
                    <a:pt x="661" y="418"/>
                  </a:lnTo>
                  <a:lnTo>
                    <a:pt x="656" y="408"/>
                  </a:lnTo>
                  <a:lnTo>
                    <a:pt x="651" y="398"/>
                  </a:lnTo>
                  <a:lnTo>
                    <a:pt x="645" y="388"/>
                  </a:lnTo>
                  <a:lnTo>
                    <a:pt x="637" y="379"/>
                  </a:lnTo>
                  <a:lnTo>
                    <a:pt x="637" y="379"/>
                  </a:lnTo>
                  <a:lnTo>
                    <a:pt x="628" y="366"/>
                  </a:lnTo>
                  <a:lnTo>
                    <a:pt x="628" y="366"/>
                  </a:lnTo>
                  <a:lnTo>
                    <a:pt x="619" y="355"/>
                  </a:lnTo>
                  <a:lnTo>
                    <a:pt x="609" y="344"/>
                  </a:lnTo>
                  <a:lnTo>
                    <a:pt x="597" y="332"/>
                  </a:lnTo>
                  <a:lnTo>
                    <a:pt x="591" y="328"/>
                  </a:lnTo>
                  <a:lnTo>
                    <a:pt x="584" y="324"/>
                  </a:lnTo>
                  <a:lnTo>
                    <a:pt x="584" y="324"/>
                  </a:lnTo>
                  <a:lnTo>
                    <a:pt x="570" y="316"/>
                  </a:lnTo>
                  <a:lnTo>
                    <a:pt x="570" y="316"/>
                  </a:lnTo>
                  <a:lnTo>
                    <a:pt x="563" y="311"/>
                  </a:lnTo>
                  <a:lnTo>
                    <a:pt x="555" y="307"/>
                  </a:lnTo>
                  <a:lnTo>
                    <a:pt x="546" y="304"/>
                  </a:lnTo>
                  <a:lnTo>
                    <a:pt x="537" y="301"/>
                  </a:lnTo>
                  <a:lnTo>
                    <a:pt x="537" y="301"/>
                  </a:lnTo>
                  <a:lnTo>
                    <a:pt x="520" y="300"/>
                  </a:lnTo>
                  <a:lnTo>
                    <a:pt x="506" y="300"/>
                  </a:lnTo>
                  <a:lnTo>
                    <a:pt x="492" y="300"/>
                  </a:lnTo>
                  <a:lnTo>
                    <a:pt x="492" y="300"/>
                  </a:lnTo>
                  <a:lnTo>
                    <a:pt x="483" y="298"/>
                  </a:lnTo>
                  <a:lnTo>
                    <a:pt x="483" y="298"/>
                  </a:lnTo>
                  <a:lnTo>
                    <a:pt x="473" y="296"/>
                  </a:lnTo>
                  <a:lnTo>
                    <a:pt x="471" y="296"/>
                  </a:lnTo>
                  <a:lnTo>
                    <a:pt x="469" y="297"/>
                  </a:lnTo>
                  <a:lnTo>
                    <a:pt x="469" y="297"/>
                  </a:lnTo>
                  <a:lnTo>
                    <a:pt x="464" y="300"/>
                  </a:lnTo>
                  <a:lnTo>
                    <a:pt x="460" y="302"/>
                  </a:lnTo>
                  <a:lnTo>
                    <a:pt x="451" y="303"/>
                  </a:lnTo>
                  <a:lnTo>
                    <a:pt x="450" y="303"/>
                  </a:lnTo>
                  <a:lnTo>
                    <a:pt x="450" y="303"/>
                  </a:lnTo>
                  <a:lnTo>
                    <a:pt x="445" y="304"/>
                  </a:lnTo>
                  <a:lnTo>
                    <a:pt x="445" y="304"/>
                  </a:lnTo>
                  <a:lnTo>
                    <a:pt x="437" y="303"/>
                  </a:lnTo>
                  <a:lnTo>
                    <a:pt x="429" y="300"/>
                  </a:lnTo>
                  <a:lnTo>
                    <a:pt x="422" y="296"/>
                  </a:lnTo>
                  <a:lnTo>
                    <a:pt x="415" y="290"/>
                  </a:lnTo>
                  <a:lnTo>
                    <a:pt x="415" y="290"/>
                  </a:lnTo>
                  <a:lnTo>
                    <a:pt x="408" y="282"/>
                  </a:lnTo>
                  <a:lnTo>
                    <a:pt x="403" y="275"/>
                  </a:lnTo>
                  <a:lnTo>
                    <a:pt x="400" y="268"/>
                  </a:lnTo>
                  <a:lnTo>
                    <a:pt x="400" y="261"/>
                  </a:lnTo>
                  <a:lnTo>
                    <a:pt x="400" y="252"/>
                  </a:lnTo>
                  <a:lnTo>
                    <a:pt x="402" y="244"/>
                  </a:lnTo>
                  <a:lnTo>
                    <a:pt x="406" y="235"/>
                  </a:lnTo>
                  <a:lnTo>
                    <a:pt x="410" y="225"/>
                  </a:lnTo>
                  <a:lnTo>
                    <a:pt x="413" y="220"/>
                  </a:lnTo>
                  <a:lnTo>
                    <a:pt x="411" y="220"/>
                  </a:lnTo>
                  <a:lnTo>
                    <a:pt x="415" y="218"/>
                  </a:lnTo>
                  <a:lnTo>
                    <a:pt x="419" y="209"/>
                  </a:lnTo>
                  <a:lnTo>
                    <a:pt x="419" y="209"/>
                  </a:lnTo>
                  <a:lnTo>
                    <a:pt x="423" y="204"/>
                  </a:lnTo>
                  <a:lnTo>
                    <a:pt x="426" y="202"/>
                  </a:lnTo>
                  <a:lnTo>
                    <a:pt x="430" y="200"/>
                  </a:lnTo>
                  <a:lnTo>
                    <a:pt x="433" y="200"/>
                  </a:lnTo>
                  <a:lnTo>
                    <a:pt x="435" y="200"/>
                  </a:lnTo>
                  <a:lnTo>
                    <a:pt x="438" y="199"/>
                  </a:lnTo>
                  <a:lnTo>
                    <a:pt x="438" y="199"/>
                  </a:lnTo>
                  <a:lnTo>
                    <a:pt x="459" y="180"/>
                  </a:lnTo>
                  <a:lnTo>
                    <a:pt x="479" y="163"/>
                  </a:lnTo>
                  <a:lnTo>
                    <a:pt x="495" y="147"/>
                  </a:lnTo>
                  <a:lnTo>
                    <a:pt x="511" y="131"/>
                  </a:lnTo>
                  <a:lnTo>
                    <a:pt x="522" y="119"/>
                  </a:lnTo>
                  <a:lnTo>
                    <a:pt x="522" y="119"/>
                  </a:lnTo>
                  <a:lnTo>
                    <a:pt x="541" y="99"/>
                  </a:lnTo>
                  <a:lnTo>
                    <a:pt x="560" y="80"/>
                  </a:lnTo>
                  <a:lnTo>
                    <a:pt x="578" y="63"/>
                  </a:lnTo>
                  <a:lnTo>
                    <a:pt x="597" y="47"/>
                  </a:lnTo>
                  <a:lnTo>
                    <a:pt x="618" y="32"/>
                  </a:lnTo>
                  <a:lnTo>
                    <a:pt x="629" y="25"/>
                  </a:lnTo>
                  <a:lnTo>
                    <a:pt x="640" y="19"/>
                  </a:lnTo>
                  <a:lnTo>
                    <a:pt x="651" y="14"/>
                  </a:lnTo>
                  <a:lnTo>
                    <a:pt x="663" y="9"/>
                  </a:lnTo>
                  <a:lnTo>
                    <a:pt x="676" y="5"/>
                  </a:lnTo>
                  <a:lnTo>
                    <a:pt x="689" y="2"/>
                  </a:lnTo>
                  <a:lnTo>
                    <a:pt x="689" y="2"/>
                  </a:lnTo>
                  <a:lnTo>
                    <a:pt x="701" y="0"/>
                  </a:lnTo>
                  <a:lnTo>
                    <a:pt x="713" y="0"/>
                  </a:lnTo>
                  <a:lnTo>
                    <a:pt x="713" y="0"/>
                  </a:lnTo>
                  <a:lnTo>
                    <a:pt x="723" y="0"/>
                  </a:lnTo>
                  <a:lnTo>
                    <a:pt x="734" y="1"/>
                  </a:lnTo>
                  <a:lnTo>
                    <a:pt x="744" y="3"/>
                  </a:lnTo>
                  <a:lnTo>
                    <a:pt x="755" y="6"/>
                  </a:lnTo>
                  <a:lnTo>
                    <a:pt x="765" y="10"/>
                  </a:lnTo>
                  <a:lnTo>
                    <a:pt x="775" y="14"/>
                  </a:lnTo>
                  <a:lnTo>
                    <a:pt x="795" y="23"/>
                  </a:lnTo>
                  <a:lnTo>
                    <a:pt x="813" y="35"/>
                  </a:lnTo>
                  <a:lnTo>
                    <a:pt x="829" y="47"/>
                  </a:lnTo>
                  <a:lnTo>
                    <a:pt x="845" y="61"/>
                  </a:lnTo>
                  <a:lnTo>
                    <a:pt x="857" y="73"/>
                  </a:lnTo>
                  <a:lnTo>
                    <a:pt x="857" y="73"/>
                  </a:lnTo>
                  <a:lnTo>
                    <a:pt x="880" y="97"/>
                  </a:lnTo>
                  <a:lnTo>
                    <a:pt x="903" y="120"/>
                  </a:lnTo>
                  <a:lnTo>
                    <a:pt x="903" y="120"/>
                  </a:lnTo>
                  <a:lnTo>
                    <a:pt x="923" y="142"/>
                  </a:lnTo>
                  <a:lnTo>
                    <a:pt x="945" y="164"/>
                  </a:lnTo>
                  <a:lnTo>
                    <a:pt x="945" y="164"/>
                  </a:lnTo>
                  <a:lnTo>
                    <a:pt x="956" y="177"/>
                  </a:lnTo>
                  <a:lnTo>
                    <a:pt x="966" y="188"/>
                  </a:lnTo>
                  <a:lnTo>
                    <a:pt x="966" y="188"/>
                  </a:lnTo>
                  <a:lnTo>
                    <a:pt x="978" y="204"/>
                  </a:lnTo>
                  <a:lnTo>
                    <a:pt x="978" y="205"/>
                  </a:lnTo>
                  <a:lnTo>
                    <a:pt x="979" y="205"/>
                  </a:lnTo>
                  <a:lnTo>
                    <a:pt x="979" y="205"/>
                  </a:lnTo>
                  <a:lnTo>
                    <a:pt x="983" y="208"/>
                  </a:lnTo>
                  <a:lnTo>
                    <a:pt x="986" y="210"/>
                  </a:lnTo>
                  <a:lnTo>
                    <a:pt x="990" y="212"/>
                  </a:lnTo>
                  <a:lnTo>
                    <a:pt x="993" y="212"/>
                  </a:lnTo>
                  <a:lnTo>
                    <a:pt x="993" y="212"/>
                  </a:lnTo>
                  <a:lnTo>
                    <a:pt x="996" y="212"/>
                  </a:lnTo>
                  <a:lnTo>
                    <a:pt x="999" y="210"/>
                  </a:lnTo>
                  <a:lnTo>
                    <a:pt x="1002" y="209"/>
                  </a:lnTo>
                  <a:lnTo>
                    <a:pt x="1004" y="206"/>
                  </a:lnTo>
                  <a:lnTo>
                    <a:pt x="1008" y="200"/>
                  </a:lnTo>
                  <a:lnTo>
                    <a:pt x="1013" y="190"/>
                  </a:lnTo>
                  <a:lnTo>
                    <a:pt x="1015" y="181"/>
                  </a:lnTo>
                  <a:lnTo>
                    <a:pt x="1017" y="169"/>
                  </a:lnTo>
                  <a:lnTo>
                    <a:pt x="1019" y="147"/>
                  </a:lnTo>
                  <a:lnTo>
                    <a:pt x="1019" y="147"/>
                  </a:lnTo>
                  <a:lnTo>
                    <a:pt x="1021" y="130"/>
                  </a:lnTo>
                  <a:lnTo>
                    <a:pt x="1023" y="114"/>
                  </a:lnTo>
                  <a:lnTo>
                    <a:pt x="1027" y="97"/>
                  </a:lnTo>
                  <a:lnTo>
                    <a:pt x="1032" y="80"/>
                  </a:lnTo>
                  <a:lnTo>
                    <a:pt x="1032" y="80"/>
                  </a:lnTo>
                  <a:lnTo>
                    <a:pt x="1034" y="73"/>
                  </a:lnTo>
                  <a:lnTo>
                    <a:pt x="1037" y="66"/>
                  </a:lnTo>
                  <a:lnTo>
                    <a:pt x="1047" y="52"/>
                  </a:lnTo>
                  <a:lnTo>
                    <a:pt x="1057" y="40"/>
                  </a:lnTo>
                  <a:lnTo>
                    <a:pt x="1069" y="30"/>
                  </a:lnTo>
                  <a:lnTo>
                    <a:pt x="1082" y="20"/>
                  </a:lnTo>
                  <a:lnTo>
                    <a:pt x="1097" y="12"/>
                  </a:lnTo>
                  <a:lnTo>
                    <a:pt x="1112" y="7"/>
                  </a:lnTo>
                  <a:lnTo>
                    <a:pt x="1128" y="4"/>
                  </a:lnTo>
                  <a:lnTo>
                    <a:pt x="1128" y="4"/>
                  </a:lnTo>
                  <a:lnTo>
                    <a:pt x="1153" y="1"/>
                  </a:lnTo>
                  <a:lnTo>
                    <a:pt x="1176" y="1"/>
                  </a:lnTo>
                  <a:lnTo>
                    <a:pt x="1176" y="1"/>
                  </a:lnTo>
                  <a:lnTo>
                    <a:pt x="1192" y="1"/>
                  </a:lnTo>
                  <a:lnTo>
                    <a:pt x="1207" y="2"/>
                  </a:lnTo>
                  <a:lnTo>
                    <a:pt x="1222" y="5"/>
                  </a:lnTo>
                  <a:lnTo>
                    <a:pt x="1235" y="8"/>
                  </a:lnTo>
                  <a:lnTo>
                    <a:pt x="1249" y="12"/>
                  </a:lnTo>
                  <a:lnTo>
                    <a:pt x="1262" y="17"/>
                  </a:lnTo>
                  <a:lnTo>
                    <a:pt x="1274" y="22"/>
                  </a:lnTo>
                  <a:lnTo>
                    <a:pt x="1286" y="30"/>
                  </a:lnTo>
                  <a:lnTo>
                    <a:pt x="1286" y="30"/>
                  </a:lnTo>
                  <a:lnTo>
                    <a:pt x="1298" y="38"/>
                  </a:lnTo>
                  <a:lnTo>
                    <a:pt x="1309" y="47"/>
                  </a:lnTo>
                  <a:lnTo>
                    <a:pt x="1331" y="67"/>
                  </a:lnTo>
                  <a:lnTo>
                    <a:pt x="1331" y="67"/>
                  </a:lnTo>
                  <a:lnTo>
                    <a:pt x="1343" y="79"/>
                  </a:lnTo>
                  <a:lnTo>
                    <a:pt x="1357" y="91"/>
                  </a:lnTo>
                  <a:lnTo>
                    <a:pt x="1357" y="91"/>
                  </a:lnTo>
                  <a:lnTo>
                    <a:pt x="1373" y="104"/>
                  </a:lnTo>
                  <a:lnTo>
                    <a:pt x="1373" y="104"/>
                  </a:lnTo>
                  <a:lnTo>
                    <a:pt x="1387" y="116"/>
                  </a:lnTo>
                  <a:lnTo>
                    <a:pt x="1400" y="128"/>
                  </a:lnTo>
                  <a:lnTo>
                    <a:pt x="1413" y="140"/>
                  </a:lnTo>
                  <a:lnTo>
                    <a:pt x="1425" y="154"/>
                  </a:lnTo>
                  <a:lnTo>
                    <a:pt x="1425" y="154"/>
                  </a:lnTo>
                  <a:lnTo>
                    <a:pt x="1433" y="166"/>
                  </a:lnTo>
                  <a:lnTo>
                    <a:pt x="1443" y="180"/>
                  </a:lnTo>
                  <a:lnTo>
                    <a:pt x="1451" y="195"/>
                  </a:lnTo>
                  <a:lnTo>
                    <a:pt x="1459" y="212"/>
                  </a:lnTo>
                  <a:lnTo>
                    <a:pt x="1468" y="230"/>
                  </a:lnTo>
                  <a:lnTo>
                    <a:pt x="1474" y="248"/>
                  </a:lnTo>
                  <a:lnTo>
                    <a:pt x="1480" y="267"/>
                  </a:lnTo>
                  <a:lnTo>
                    <a:pt x="1484" y="286"/>
                  </a:lnTo>
                  <a:lnTo>
                    <a:pt x="1487" y="305"/>
                  </a:lnTo>
                  <a:lnTo>
                    <a:pt x="1488" y="324"/>
                  </a:lnTo>
                  <a:lnTo>
                    <a:pt x="1487" y="343"/>
                  </a:lnTo>
                  <a:lnTo>
                    <a:pt x="1484" y="360"/>
                  </a:lnTo>
                  <a:lnTo>
                    <a:pt x="1482" y="368"/>
                  </a:lnTo>
                  <a:lnTo>
                    <a:pt x="1479" y="378"/>
                  </a:lnTo>
                  <a:lnTo>
                    <a:pt x="1476" y="386"/>
                  </a:lnTo>
                  <a:lnTo>
                    <a:pt x="1472" y="393"/>
                  </a:lnTo>
                  <a:lnTo>
                    <a:pt x="1467" y="401"/>
                  </a:lnTo>
                  <a:lnTo>
                    <a:pt x="1461" y="408"/>
                  </a:lnTo>
                  <a:lnTo>
                    <a:pt x="1455" y="415"/>
                  </a:lnTo>
                  <a:lnTo>
                    <a:pt x="1448" y="421"/>
                  </a:lnTo>
                  <a:lnTo>
                    <a:pt x="1448" y="421"/>
                  </a:lnTo>
                  <a:lnTo>
                    <a:pt x="1441" y="427"/>
                  </a:lnTo>
                  <a:lnTo>
                    <a:pt x="1432" y="431"/>
                  </a:lnTo>
                  <a:lnTo>
                    <a:pt x="1424" y="433"/>
                  </a:lnTo>
                  <a:lnTo>
                    <a:pt x="1416" y="435"/>
                  </a:lnTo>
                  <a:lnTo>
                    <a:pt x="1406" y="436"/>
                  </a:lnTo>
                  <a:lnTo>
                    <a:pt x="1397" y="437"/>
                  </a:lnTo>
                  <a:lnTo>
                    <a:pt x="1377" y="437"/>
                  </a:lnTo>
                  <a:lnTo>
                    <a:pt x="1377" y="437"/>
                  </a:lnTo>
                  <a:lnTo>
                    <a:pt x="1359" y="437"/>
                  </a:lnTo>
                  <a:lnTo>
                    <a:pt x="1339" y="439"/>
                  </a:lnTo>
                  <a:lnTo>
                    <a:pt x="1331" y="441"/>
                  </a:lnTo>
                  <a:lnTo>
                    <a:pt x="1321" y="443"/>
                  </a:lnTo>
                  <a:lnTo>
                    <a:pt x="1313" y="447"/>
                  </a:lnTo>
                  <a:lnTo>
                    <a:pt x="1305" y="452"/>
                  </a:lnTo>
                  <a:lnTo>
                    <a:pt x="1305" y="452"/>
                  </a:lnTo>
                  <a:lnTo>
                    <a:pt x="1298" y="458"/>
                  </a:lnTo>
                  <a:lnTo>
                    <a:pt x="1292" y="463"/>
                  </a:lnTo>
                  <a:lnTo>
                    <a:pt x="1287" y="468"/>
                  </a:lnTo>
                  <a:lnTo>
                    <a:pt x="1284" y="473"/>
                  </a:lnTo>
                  <a:lnTo>
                    <a:pt x="1281" y="478"/>
                  </a:lnTo>
                  <a:lnTo>
                    <a:pt x="1280" y="484"/>
                  </a:lnTo>
                  <a:lnTo>
                    <a:pt x="1279" y="488"/>
                  </a:lnTo>
                  <a:lnTo>
                    <a:pt x="1279" y="493"/>
                  </a:lnTo>
                  <a:lnTo>
                    <a:pt x="1281" y="501"/>
                  </a:lnTo>
                  <a:lnTo>
                    <a:pt x="1284" y="510"/>
                  </a:lnTo>
                  <a:lnTo>
                    <a:pt x="1289" y="518"/>
                  </a:lnTo>
                  <a:lnTo>
                    <a:pt x="1295" y="526"/>
                  </a:lnTo>
                  <a:lnTo>
                    <a:pt x="1295" y="526"/>
                  </a:lnTo>
                  <a:lnTo>
                    <a:pt x="1302" y="537"/>
                  </a:lnTo>
                  <a:lnTo>
                    <a:pt x="1308" y="549"/>
                  </a:lnTo>
                  <a:lnTo>
                    <a:pt x="1308" y="549"/>
                  </a:lnTo>
                  <a:lnTo>
                    <a:pt x="1308" y="549"/>
                  </a:lnTo>
                  <a:lnTo>
                    <a:pt x="1316" y="559"/>
                  </a:lnTo>
                  <a:lnTo>
                    <a:pt x="1316" y="559"/>
                  </a:lnTo>
                  <a:lnTo>
                    <a:pt x="1333" y="581"/>
                  </a:lnTo>
                  <a:lnTo>
                    <a:pt x="1342" y="591"/>
                  </a:lnTo>
                  <a:lnTo>
                    <a:pt x="1353" y="601"/>
                  </a:lnTo>
                  <a:lnTo>
                    <a:pt x="1353" y="601"/>
                  </a:lnTo>
                  <a:lnTo>
                    <a:pt x="1367" y="614"/>
                  </a:lnTo>
                  <a:lnTo>
                    <a:pt x="1367" y="614"/>
                  </a:lnTo>
                  <a:lnTo>
                    <a:pt x="1400" y="644"/>
                  </a:lnTo>
                  <a:lnTo>
                    <a:pt x="1416" y="660"/>
                  </a:lnTo>
                  <a:lnTo>
                    <a:pt x="1431" y="677"/>
                  </a:lnTo>
                  <a:lnTo>
                    <a:pt x="1446" y="694"/>
                  </a:lnTo>
                  <a:lnTo>
                    <a:pt x="1459" y="713"/>
                  </a:lnTo>
                  <a:lnTo>
                    <a:pt x="1464" y="721"/>
                  </a:lnTo>
                  <a:lnTo>
                    <a:pt x="1470" y="730"/>
                  </a:lnTo>
                  <a:lnTo>
                    <a:pt x="1474" y="741"/>
                  </a:lnTo>
                  <a:lnTo>
                    <a:pt x="1477" y="750"/>
                  </a:lnTo>
                  <a:lnTo>
                    <a:pt x="1477" y="750"/>
                  </a:lnTo>
                  <a:lnTo>
                    <a:pt x="1483" y="773"/>
                  </a:lnTo>
                  <a:lnTo>
                    <a:pt x="1487" y="794"/>
                  </a:lnTo>
                  <a:lnTo>
                    <a:pt x="1489" y="816"/>
                  </a:lnTo>
                  <a:lnTo>
                    <a:pt x="1489" y="836"/>
                  </a:lnTo>
                  <a:lnTo>
                    <a:pt x="1487" y="856"/>
                  </a:lnTo>
                  <a:lnTo>
                    <a:pt x="1483" y="876"/>
                  </a:lnTo>
                  <a:lnTo>
                    <a:pt x="1476" y="896"/>
                  </a:lnTo>
                  <a:lnTo>
                    <a:pt x="1467" y="918"/>
                  </a:lnTo>
                  <a:lnTo>
                    <a:pt x="1467" y="918"/>
                  </a:lnTo>
                  <a:lnTo>
                    <a:pt x="1458" y="933"/>
                  </a:lnTo>
                  <a:lnTo>
                    <a:pt x="1448" y="949"/>
                  </a:lnTo>
                  <a:lnTo>
                    <a:pt x="1437" y="963"/>
                  </a:lnTo>
                  <a:lnTo>
                    <a:pt x="1425" y="978"/>
                  </a:lnTo>
                  <a:lnTo>
                    <a:pt x="1425" y="978"/>
                  </a:lnTo>
                  <a:lnTo>
                    <a:pt x="1404" y="1004"/>
                  </a:lnTo>
                  <a:lnTo>
                    <a:pt x="1404" y="1004"/>
                  </a:lnTo>
                  <a:lnTo>
                    <a:pt x="1389" y="1024"/>
                  </a:lnTo>
                  <a:lnTo>
                    <a:pt x="1373" y="1041"/>
                  </a:lnTo>
                  <a:lnTo>
                    <a:pt x="1340" y="1075"/>
                  </a:lnTo>
                  <a:lnTo>
                    <a:pt x="1340" y="1075"/>
                  </a:lnTo>
                  <a:lnTo>
                    <a:pt x="1320" y="1096"/>
                  </a:lnTo>
                  <a:lnTo>
                    <a:pt x="1320" y="1096"/>
                  </a:lnTo>
                  <a:lnTo>
                    <a:pt x="1299" y="1117"/>
                  </a:lnTo>
                  <a:lnTo>
                    <a:pt x="1278" y="1137"/>
                  </a:lnTo>
                  <a:lnTo>
                    <a:pt x="1233" y="1175"/>
                  </a:lnTo>
                  <a:lnTo>
                    <a:pt x="1233" y="1175"/>
                  </a:lnTo>
                  <a:lnTo>
                    <a:pt x="1194" y="1209"/>
                  </a:lnTo>
                  <a:lnTo>
                    <a:pt x="1174" y="1227"/>
                  </a:lnTo>
                  <a:lnTo>
                    <a:pt x="1155" y="1245"/>
                  </a:lnTo>
                  <a:lnTo>
                    <a:pt x="1155" y="1245"/>
                  </a:lnTo>
                  <a:lnTo>
                    <a:pt x="1134" y="1266"/>
                  </a:lnTo>
                  <a:lnTo>
                    <a:pt x="1112" y="1286"/>
                  </a:lnTo>
                  <a:lnTo>
                    <a:pt x="1112" y="1286"/>
                  </a:lnTo>
                  <a:lnTo>
                    <a:pt x="1089" y="1305"/>
                  </a:lnTo>
                  <a:lnTo>
                    <a:pt x="1068" y="1326"/>
                  </a:lnTo>
                  <a:lnTo>
                    <a:pt x="1063" y="1330"/>
                  </a:lnTo>
                  <a:lnTo>
                    <a:pt x="1063" y="1330"/>
                  </a:lnTo>
                  <a:lnTo>
                    <a:pt x="1041" y="1352"/>
                  </a:lnTo>
                  <a:lnTo>
                    <a:pt x="1018" y="1374"/>
                  </a:lnTo>
                  <a:lnTo>
                    <a:pt x="1017" y="1375"/>
                  </a:lnTo>
                  <a:lnTo>
                    <a:pt x="1017" y="1376"/>
                  </a:lnTo>
                  <a:lnTo>
                    <a:pt x="1017" y="1376"/>
                  </a:lnTo>
                  <a:lnTo>
                    <a:pt x="1013" y="1381"/>
                  </a:lnTo>
                  <a:lnTo>
                    <a:pt x="1013" y="1381"/>
                  </a:lnTo>
                  <a:lnTo>
                    <a:pt x="988" y="1404"/>
                  </a:lnTo>
                  <a:lnTo>
                    <a:pt x="962" y="1427"/>
                  </a:lnTo>
                  <a:lnTo>
                    <a:pt x="935" y="1447"/>
                  </a:lnTo>
                  <a:lnTo>
                    <a:pt x="909" y="1468"/>
                  </a:lnTo>
                  <a:lnTo>
                    <a:pt x="909" y="1468"/>
                  </a:lnTo>
                  <a:lnTo>
                    <a:pt x="883" y="1489"/>
                  </a:lnTo>
                  <a:lnTo>
                    <a:pt x="883" y="1489"/>
                  </a:lnTo>
                  <a:lnTo>
                    <a:pt x="873" y="1496"/>
                  </a:lnTo>
                  <a:lnTo>
                    <a:pt x="861" y="1502"/>
                  </a:lnTo>
                  <a:lnTo>
                    <a:pt x="850" y="1509"/>
                  </a:lnTo>
                  <a:lnTo>
                    <a:pt x="839" y="1513"/>
                  </a:lnTo>
                  <a:lnTo>
                    <a:pt x="826" y="1517"/>
                  </a:lnTo>
                  <a:lnTo>
                    <a:pt x="814" y="1519"/>
                  </a:lnTo>
                  <a:lnTo>
                    <a:pt x="801" y="1521"/>
                  </a:lnTo>
                  <a:lnTo>
                    <a:pt x="789" y="1521"/>
                  </a:lnTo>
                  <a:lnTo>
                    <a:pt x="789" y="1521"/>
                  </a:lnTo>
                  <a:lnTo>
                    <a:pt x="789" y="1521"/>
                  </a:lnTo>
                  <a:lnTo>
                    <a:pt x="789" y="1521"/>
                  </a:lnTo>
                  <a:close/>
                  <a:moveTo>
                    <a:pt x="490" y="1165"/>
                  </a:moveTo>
                  <a:lnTo>
                    <a:pt x="490" y="1165"/>
                  </a:lnTo>
                  <a:lnTo>
                    <a:pt x="484" y="1165"/>
                  </a:lnTo>
                  <a:lnTo>
                    <a:pt x="478" y="1166"/>
                  </a:lnTo>
                  <a:lnTo>
                    <a:pt x="473" y="1168"/>
                  </a:lnTo>
                  <a:lnTo>
                    <a:pt x="467" y="1171"/>
                  </a:lnTo>
                  <a:lnTo>
                    <a:pt x="467" y="1171"/>
                  </a:lnTo>
                  <a:lnTo>
                    <a:pt x="460" y="1176"/>
                  </a:lnTo>
                  <a:lnTo>
                    <a:pt x="454" y="1181"/>
                  </a:lnTo>
                  <a:lnTo>
                    <a:pt x="450" y="1187"/>
                  </a:lnTo>
                  <a:lnTo>
                    <a:pt x="449" y="1194"/>
                  </a:lnTo>
                  <a:lnTo>
                    <a:pt x="449" y="1194"/>
                  </a:lnTo>
                  <a:lnTo>
                    <a:pt x="449" y="1200"/>
                  </a:lnTo>
                  <a:lnTo>
                    <a:pt x="450" y="1205"/>
                  </a:lnTo>
                  <a:lnTo>
                    <a:pt x="453" y="1210"/>
                  </a:lnTo>
                  <a:lnTo>
                    <a:pt x="456" y="1215"/>
                  </a:lnTo>
                  <a:lnTo>
                    <a:pt x="465" y="1226"/>
                  </a:lnTo>
                  <a:lnTo>
                    <a:pt x="476" y="1236"/>
                  </a:lnTo>
                  <a:lnTo>
                    <a:pt x="476" y="1236"/>
                  </a:lnTo>
                  <a:lnTo>
                    <a:pt x="485" y="1244"/>
                  </a:lnTo>
                  <a:lnTo>
                    <a:pt x="485" y="1244"/>
                  </a:lnTo>
                  <a:lnTo>
                    <a:pt x="487" y="1247"/>
                  </a:lnTo>
                  <a:lnTo>
                    <a:pt x="489" y="1252"/>
                  </a:lnTo>
                  <a:lnTo>
                    <a:pt x="489" y="1253"/>
                  </a:lnTo>
                  <a:lnTo>
                    <a:pt x="504" y="1268"/>
                  </a:lnTo>
                  <a:lnTo>
                    <a:pt x="504" y="1268"/>
                  </a:lnTo>
                  <a:lnTo>
                    <a:pt x="545" y="1312"/>
                  </a:lnTo>
                  <a:lnTo>
                    <a:pt x="545" y="1312"/>
                  </a:lnTo>
                  <a:lnTo>
                    <a:pt x="567" y="1334"/>
                  </a:lnTo>
                  <a:lnTo>
                    <a:pt x="567" y="1334"/>
                  </a:lnTo>
                  <a:lnTo>
                    <a:pt x="598" y="1369"/>
                  </a:lnTo>
                  <a:lnTo>
                    <a:pt x="615" y="1385"/>
                  </a:lnTo>
                  <a:lnTo>
                    <a:pt x="633" y="1401"/>
                  </a:lnTo>
                  <a:lnTo>
                    <a:pt x="633" y="1401"/>
                  </a:lnTo>
                  <a:lnTo>
                    <a:pt x="646" y="1412"/>
                  </a:lnTo>
                  <a:lnTo>
                    <a:pt x="658" y="1424"/>
                  </a:lnTo>
                  <a:lnTo>
                    <a:pt x="658" y="1424"/>
                  </a:lnTo>
                  <a:lnTo>
                    <a:pt x="676" y="1440"/>
                  </a:lnTo>
                  <a:lnTo>
                    <a:pt x="685" y="1447"/>
                  </a:lnTo>
                  <a:lnTo>
                    <a:pt x="694" y="1455"/>
                  </a:lnTo>
                  <a:lnTo>
                    <a:pt x="705" y="1462"/>
                  </a:lnTo>
                  <a:lnTo>
                    <a:pt x="715" y="1468"/>
                  </a:lnTo>
                  <a:lnTo>
                    <a:pt x="727" y="1472"/>
                  </a:lnTo>
                  <a:lnTo>
                    <a:pt x="739" y="1476"/>
                  </a:lnTo>
                  <a:lnTo>
                    <a:pt x="739" y="1476"/>
                  </a:lnTo>
                  <a:lnTo>
                    <a:pt x="752" y="1480"/>
                  </a:lnTo>
                  <a:lnTo>
                    <a:pt x="765" y="1482"/>
                  </a:lnTo>
                  <a:lnTo>
                    <a:pt x="776" y="1483"/>
                  </a:lnTo>
                  <a:lnTo>
                    <a:pt x="787" y="1483"/>
                  </a:lnTo>
                  <a:lnTo>
                    <a:pt x="787" y="1483"/>
                  </a:lnTo>
                  <a:lnTo>
                    <a:pt x="800" y="1483"/>
                  </a:lnTo>
                  <a:lnTo>
                    <a:pt x="813" y="1481"/>
                  </a:lnTo>
                  <a:lnTo>
                    <a:pt x="824" y="1478"/>
                  </a:lnTo>
                  <a:lnTo>
                    <a:pt x="836" y="1473"/>
                  </a:lnTo>
                  <a:lnTo>
                    <a:pt x="848" y="1467"/>
                  </a:lnTo>
                  <a:lnTo>
                    <a:pt x="859" y="1460"/>
                  </a:lnTo>
                  <a:lnTo>
                    <a:pt x="872" y="1452"/>
                  </a:lnTo>
                  <a:lnTo>
                    <a:pt x="883" y="1442"/>
                  </a:lnTo>
                  <a:lnTo>
                    <a:pt x="883" y="1442"/>
                  </a:lnTo>
                  <a:lnTo>
                    <a:pt x="905" y="1424"/>
                  </a:lnTo>
                  <a:lnTo>
                    <a:pt x="928" y="1405"/>
                  </a:lnTo>
                  <a:lnTo>
                    <a:pt x="928" y="1405"/>
                  </a:lnTo>
                  <a:lnTo>
                    <a:pt x="945" y="1391"/>
                  </a:lnTo>
                  <a:lnTo>
                    <a:pt x="949" y="1388"/>
                  </a:lnTo>
                  <a:lnTo>
                    <a:pt x="946" y="1384"/>
                  </a:lnTo>
                  <a:lnTo>
                    <a:pt x="959" y="1376"/>
                  </a:lnTo>
                  <a:lnTo>
                    <a:pt x="959" y="1376"/>
                  </a:lnTo>
                  <a:lnTo>
                    <a:pt x="982" y="1357"/>
                  </a:lnTo>
                  <a:lnTo>
                    <a:pt x="1004" y="1338"/>
                  </a:lnTo>
                  <a:lnTo>
                    <a:pt x="1025" y="1317"/>
                  </a:lnTo>
                  <a:lnTo>
                    <a:pt x="1047" y="1296"/>
                  </a:lnTo>
                  <a:lnTo>
                    <a:pt x="1053" y="1289"/>
                  </a:lnTo>
                  <a:lnTo>
                    <a:pt x="1053" y="1289"/>
                  </a:lnTo>
                  <a:lnTo>
                    <a:pt x="1070" y="1274"/>
                  </a:lnTo>
                  <a:lnTo>
                    <a:pt x="1086" y="1260"/>
                  </a:lnTo>
                  <a:lnTo>
                    <a:pt x="1086" y="1260"/>
                  </a:lnTo>
                  <a:lnTo>
                    <a:pt x="1102" y="1246"/>
                  </a:lnTo>
                  <a:lnTo>
                    <a:pt x="1118" y="1231"/>
                  </a:lnTo>
                  <a:lnTo>
                    <a:pt x="1118" y="1231"/>
                  </a:lnTo>
                  <a:lnTo>
                    <a:pt x="1136" y="1214"/>
                  </a:lnTo>
                  <a:lnTo>
                    <a:pt x="1155" y="1198"/>
                  </a:lnTo>
                  <a:lnTo>
                    <a:pt x="1192" y="1166"/>
                  </a:lnTo>
                  <a:lnTo>
                    <a:pt x="1192" y="1166"/>
                  </a:lnTo>
                  <a:lnTo>
                    <a:pt x="1231" y="1132"/>
                  </a:lnTo>
                  <a:lnTo>
                    <a:pt x="1251" y="1115"/>
                  </a:lnTo>
                  <a:lnTo>
                    <a:pt x="1270" y="1096"/>
                  </a:lnTo>
                  <a:lnTo>
                    <a:pt x="1270" y="1096"/>
                  </a:lnTo>
                  <a:lnTo>
                    <a:pt x="1307" y="1057"/>
                  </a:lnTo>
                  <a:lnTo>
                    <a:pt x="1343" y="1017"/>
                  </a:lnTo>
                  <a:lnTo>
                    <a:pt x="1377" y="977"/>
                  </a:lnTo>
                  <a:lnTo>
                    <a:pt x="1410" y="936"/>
                  </a:lnTo>
                  <a:lnTo>
                    <a:pt x="1410" y="936"/>
                  </a:lnTo>
                  <a:lnTo>
                    <a:pt x="1419" y="924"/>
                  </a:lnTo>
                  <a:lnTo>
                    <a:pt x="1427" y="911"/>
                  </a:lnTo>
                  <a:lnTo>
                    <a:pt x="1431" y="903"/>
                  </a:lnTo>
                  <a:lnTo>
                    <a:pt x="1434" y="896"/>
                  </a:lnTo>
                  <a:lnTo>
                    <a:pt x="1438" y="888"/>
                  </a:lnTo>
                  <a:lnTo>
                    <a:pt x="1440" y="878"/>
                  </a:lnTo>
                  <a:lnTo>
                    <a:pt x="1440" y="878"/>
                  </a:lnTo>
                  <a:lnTo>
                    <a:pt x="1442" y="874"/>
                  </a:lnTo>
                  <a:lnTo>
                    <a:pt x="1443" y="871"/>
                  </a:lnTo>
                  <a:lnTo>
                    <a:pt x="1448" y="864"/>
                  </a:lnTo>
                  <a:lnTo>
                    <a:pt x="1448" y="864"/>
                  </a:lnTo>
                  <a:lnTo>
                    <a:pt x="1451" y="858"/>
                  </a:lnTo>
                  <a:lnTo>
                    <a:pt x="1454" y="851"/>
                  </a:lnTo>
                  <a:lnTo>
                    <a:pt x="1456" y="843"/>
                  </a:lnTo>
                  <a:lnTo>
                    <a:pt x="1457" y="834"/>
                  </a:lnTo>
                  <a:lnTo>
                    <a:pt x="1457" y="834"/>
                  </a:lnTo>
                  <a:lnTo>
                    <a:pt x="1455" y="816"/>
                  </a:lnTo>
                  <a:lnTo>
                    <a:pt x="1452" y="800"/>
                  </a:lnTo>
                  <a:lnTo>
                    <a:pt x="1449" y="783"/>
                  </a:lnTo>
                  <a:lnTo>
                    <a:pt x="1444" y="769"/>
                  </a:lnTo>
                  <a:lnTo>
                    <a:pt x="1439" y="755"/>
                  </a:lnTo>
                  <a:lnTo>
                    <a:pt x="1431" y="743"/>
                  </a:lnTo>
                  <a:lnTo>
                    <a:pt x="1424" y="730"/>
                  </a:lnTo>
                  <a:lnTo>
                    <a:pt x="1415" y="719"/>
                  </a:lnTo>
                  <a:lnTo>
                    <a:pt x="1410" y="713"/>
                  </a:lnTo>
                  <a:lnTo>
                    <a:pt x="1410" y="713"/>
                  </a:lnTo>
                  <a:lnTo>
                    <a:pt x="1381" y="678"/>
                  </a:lnTo>
                  <a:lnTo>
                    <a:pt x="1366" y="663"/>
                  </a:lnTo>
                  <a:lnTo>
                    <a:pt x="1349" y="647"/>
                  </a:lnTo>
                  <a:lnTo>
                    <a:pt x="1349" y="647"/>
                  </a:lnTo>
                  <a:lnTo>
                    <a:pt x="1336" y="635"/>
                  </a:lnTo>
                  <a:lnTo>
                    <a:pt x="1336" y="635"/>
                  </a:lnTo>
                  <a:lnTo>
                    <a:pt x="1323" y="623"/>
                  </a:lnTo>
                  <a:lnTo>
                    <a:pt x="1310" y="612"/>
                  </a:lnTo>
                  <a:lnTo>
                    <a:pt x="1300" y="600"/>
                  </a:lnTo>
                  <a:lnTo>
                    <a:pt x="1295" y="593"/>
                  </a:lnTo>
                  <a:lnTo>
                    <a:pt x="1290" y="586"/>
                  </a:lnTo>
                  <a:lnTo>
                    <a:pt x="1290" y="586"/>
                  </a:lnTo>
                  <a:lnTo>
                    <a:pt x="1288" y="582"/>
                  </a:lnTo>
                  <a:lnTo>
                    <a:pt x="1286" y="580"/>
                  </a:lnTo>
                  <a:lnTo>
                    <a:pt x="1285" y="579"/>
                  </a:lnTo>
                  <a:lnTo>
                    <a:pt x="1285" y="579"/>
                  </a:lnTo>
                  <a:lnTo>
                    <a:pt x="1281" y="577"/>
                  </a:lnTo>
                  <a:lnTo>
                    <a:pt x="1279" y="574"/>
                  </a:lnTo>
                  <a:lnTo>
                    <a:pt x="1277" y="571"/>
                  </a:lnTo>
                  <a:lnTo>
                    <a:pt x="1276" y="566"/>
                  </a:lnTo>
                  <a:lnTo>
                    <a:pt x="1275" y="565"/>
                  </a:lnTo>
                  <a:lnTo>
                    <a:pt x="1274" y="564"/>
                  </a:lnTo>
                  <a:lnTo>
                    <a:pt x="1274" y="564"/>
                  </a:lnTo>
                  <a:lnTo>
                    <a:pt x="1263" y="552"/>
                  </a:lnTo>
                  <a:lnTo>
                    <a:pt x="1263" y="552"/>
                  </a:lnTo>
                  <a:lnTo>
                    <a:pt x="1259" y="547"/>
                  </a:lnTo>
                  <a:lnTo>
                    <a:pt x="1257" y="543"/>
                  </a:lnTo>
                  <a:lnTo>
                    <a:pt x="1257" y="543"/>
                  </a:lnTo>
                  <a:lnTo>
                    <a:pt x="1248" y="527"/>
                  </a:lnTo>
                  <a:lnTo>
                    <a:pt x="1244" y="520"/>
                  </a:lnTo>
                  <a:lnTo>
                    <a:pt x="1242" y="514"/>
                  </a:lnTo>
                  <a:lnTo>
                    <a:pt x="1240" y="506"/>
                  </a:lnTo>
                  <a:lnTo>
                    <a:pt x="1239" y="500"/>
                  </a:lnTo>
                  <a:lnTo>
                    <a:pt x="1239" y="493"/>
                  </a:lnTo>
                  <a:lnTo>
                    <a:pt x="1240" y="487"/>
                  </a:lnTo>
                  <a:lnTo>
                    <a:pt x="1240" y="487"/>
                  </a:lnTo>
                  <a:lnTo>
                    <a:pt x="1244" y="473"/>
                  </a:lnTo>
                  <a:lnTo>
                    <a:pt x="1250" y="460"/>
                  </a:lnTo>
                  <a:lnTo>
                    <a:pt x="1257" y="447"/>
                  </a:lnTo>
                  <a:lnTo>
                    <a:pt x="1267" y="436"/>
                  </a:lnTo>
                  <a:lnTo>
                    <a:pt x="1278" y="427"/>
                  </a:lnTo>
                  <a:lnTo>
                    <a:pt x="1289" y="418"/>
                  </a:lnTo>
                  <a:lnTo>
                    <a:pt x="1302" y="412"/>
                  </a:lnTo>
                  <a:lnTo>
                    <a:pt x="1315" y="408"/>
                  </a:lnTo>
                  <a:lnTo>
                    <a:pt x="1315" y="408"/>
                  </a:lnTo>
                  <a:lnTo>
                    <a:pt x="1324" y="407"/>
                  </a:lnTo>
                  <a:lnTo>
                    <a:pt x="1333" y="406"/>
                  </a:lnTo>
                  <a:lnTo>
                    <a:pt x="1353" y="405"/>
                  </a:lnTo>
                  <a:lnTo>
                    <a:pt x="1353" y="405"/>
                  </a:lnTo>
                  <a:lnTo>
                    <a:pt x="1368" y="404"/>
                  </a:lnTo>
                  <a:lnTo>
                    <a:pt x="1383" y="403"/>
                  </a:lnTo>
                  <a:lnTo>
                    <a:pt x="1397" y="401"/>
                  </a:lnTo>
                  <a:lnTo>
                    <a:pt x="1412" y="396"/>
                  </a:lnTo>
                  <a:lnTo>
                    <a:pt x="1418" y="393"/>
                  </a:lnTo>
                  <a:lnTo>
                    <a:pt x="1423" y="390"/>
                  </a:lnTo>
                  <a:lnTo>
                    <a:pt x="1429" y="386"/>
                  </a:lnTo>
                  <a:lnTo>
                    <a:pt x="1433" y="382"/>
                  </a:lnTo>
                  <a:lnTo>
                    <a:pt x="1439" y="376"/>
                  </a:lnTo>
                  <a:lnTo>
                    <a:pt x="1442" y="370"/>
                  </a:lnTo>
                  <a:lnTo>
                    <a:pt x="1445" y="362"/>
                  </a:lnTo>
                  <a:lnTo>
                    <a:pt x="1447" y="354"/>
                  </a:lnTo>
                  <a:lnTo>
                    <a:pt x="1447" y="354"/>
                  </a:lnTo>
                  <a:lnTo>
                    <a:pt x="1449" y="343"/>
                  </a:lnTo>
                  <a:lnTo>
                    <a:pt x="1449" y="331"/>
                  </a:lnTo>
                  <a:lnTo>
                    <a:pt x="1449" y="319"/>
                  </a:lnTo>
                  <a:lnTo>
                    <a:pt x="1449" y="306"/>
                  </a:lnTo>
                  <a:lnTo>
                    <a:pt x="1447" y="294"/>
                  </a:lnTo>
                  <a:lnTo>
                    <a:pt x="1445" y="280"/>
                  </a:lnTo>
                  <a:lnTo>
                    <a:pt x="1442" y="268"/>
                  </a:lnTo>
                  <a:lnTo>
                    <a:pt x="1438" y="254"/>
                  </a:lnTo>
                  <a:lnTo>
                    <a:pt x="1433" y="242"/>
                  </a:lnTo>
                  <a:lnTo>
                    <a:pt x="1429" y="230"/>
                  </a:lnTo>
                  <a:lnTo>
                    <a:pt x="1424" y="217"/>
                  </a:lnTo>
                  <a:lnTo>
                    <a:pt x="1418" y="206"/>
                  </a:lnTo>
                  <a:lnTo>
                    <a:pt x="1412" y="194"/>
                  </a:lnTo>
                  <a:lnTo>
                    <a:pt x="1404" y="184"/>
                  </a:lnTo>
                  <a:lnTo>
                    <a:pt x="1397" y="175"/>
                  </a:lnTo>
                  <a:lnTo>
                    <a:pt x="1389" y="166"/>
                  </a:lnTo>
                  <a:lnTo>
                    <a:pt x="1389" y="166"/>
                  </a:lnTo>
                  <a:lnTo>
                    <a:pt x="1381" y="158"/>
                  </a:lnTo>
                  <a:lnTo>
                    <a:pt x="1371" y="150"/>
                  </a:lnTo>
                  <a:lnTo>
                    <a:pt x="1354" y="134"/>
                  </a:lnTo>
                  <a:lnTo>
                    <a:pt x="1354" y="134"/>
                  </a:lnTo>
                  <a:lnTo>
                    <a:pt x="1336" y="121"/>
                  </a:lnTo>
                  <a:lnTo>
                    <a:pt x="1320" y="106"/>
                  </a:lnTo>
                  <a:lnTo>
                    <a:pt x="1320" y="106"/>
                  </a:lnTo>
                  <a:lnTo>
                    <a:pt x="1302" y="88"/>
                  </a:lnTo>
                  <a:lnTo>
                    <a:pt x="1282" y="72"/>
                  </a:lnTo>
                  <a:lnTo>
                    <a:pt x="1273" y="65"/>
                  </a:lnTo>
                  <a:lnTo>
                    <a:pt x="1263" y="59"/>
                  </a:lnTo>
                  <a:lnTo>
                    <a:pt x="1253" y="52"/>
                  </a:lnTo>
                  <a:lnTo>
                    <a:pt x="1242" y="47"/>
                  </a:lnTo>
                  <a:lnTo>
                    <a:pt x="1242" y="47"/>
                  </a:lnTo>
                  <a:lnTo>
                    <a:pt x="1227" y="41"/>
                  </a:lnTo>
                  <a:lnTo>
                    <a:pt x="1211" y="37"/>
                  </a:lnTo>
                  <a:lnTo>
                    <a:pt x="1195" y="35"/>
                  </a:lnTo>
                  <a:lnTo>
                    <a:pt x="1177" y="34"/>
                  </a:lnTo>
                  <a:lnTo>
                    <a:pt x="1177" y="34"/>
                  </a:lnTo>
                  <a:lnTo>
                    <a:pt x="1167" y="34"/>
                  </a:lnTo>
                  <a:lnTo>
                    <a:pt x="1157" y="35"/>
                  </a:lnTo>
                  <a:lnTo>
                    <a:pt x="1146" y="37"/>
                  </a:lnTo>
                  <a:lnTo>
                    <a:pt x="1137" y="39"/>
                  </a:lnTo>
                  <a:lnTo>
                    <a:pt x="1128" y="42"/>
                  </a:lnTo>
                  <a:lnTo>
                    <a:pt x="1119" y="45"/>
                  </a:lnTo>
                  <a:lnTo>
                    <a:pt x="1111" y="49"/>
                  </a:lnTo>
                  <a:lnTo>
                    <a:pt x="1103" y="54"/>
                  </a:lnTo>
                  <a:lnTo>
                    <a:pt x="1096" y="60"/>
                  </a:lnTo>
                  <a:lnTo>
                    <a:pt x="1088" y="66"/>
                  </a:lnTo>
                  <a:lnTo>
                    <a:pt x="1082" y="72"/>
                  </a:lnTo>
                  <a:lnTo>
                    <a:pt x="1077" y="79"/>
                  </a:lnTo>
                  <a:lnTo>
                    <a:pt x="1072" y="87"/>
                  </a:lnTo>
                  <a:lnTo>
                    <a:pt x="1068" y="94"/>
                  </a:lnTo>
                  <a:lnTo>
                    <a:pt x="1064" y="102"/>
                  </a:lnTo>
                  <a:lnTo>
                    <a:pt x="1061" y="111"/>
                  </a:lnTo>
                  <a:lnTo>
                    <a:pt x="1061" y="111"/>
                  </a:lnTo>
                  <a:lnTo>
                    <a:pt x="1058" y="123"/>
                  </a:lnTo>
                  <a:lnTo>
                    <a:pt x="1057" y="134"/>
                  </a:lnTo>
                  <a:lnTo>
                    <a:pt x="1055" y="157"/>
                  </a:lnTo>
                  <a:lnTo>
                    <a:pt x="1055" y="157"/>
                  </a:lnTo>
                  <a:lnTo>
                    <a:pt x="1054" y="175"/>
                  </a:lnTo>
                  <a:lnTo>
                    <a:pt x="1053" y="184"/>
                  </a:lnTo>
                  <a:lnTo>
                    <a:pt x="1051" y="192"/>
                  </a:lnTo>
                  <a:lnTo>
                    <a:pt x="1049" y="201"/>
                  </a:lnTo>
                  <a:lnTo>
                    <a:pt x="1045" y="209"/>
                  </a:lnTo>
                  <a:lnTo>
                    <a:pt x="1040" y="216"/>
                  </a:lnTo>
                  <a:lnTo>
                    <a:pt x="1032" y="224"/>
                  </a:lnTo>
                  <a:lnTo>
                    <a:pt x="1032" y="224"/>
                  </a:lnTo>
                  <a:lnTo>
                    <a:pt x="1021" y="235"/>
                  </a:lnTo>
                  <a:lnTo>
                    <a:pt x="1011" y="242"/>
                  </a:lnTo>
                  <a:lnTo>
                    <a:pt x="1004" y="244"/>
                  </a:lnTo>
                  <a:lnTo>
                    <a:pt x="999" y="246"/>
                  </a:lnTo>
                  <a:lnTo>
                    <a:pt x="994" y="247"/>
                  </a:lnTo>
                  <a:lnTo>
                    <a:pt x="989" y="248"/>
                  </a:lnTo>
                  <a:lnTo>
                    <a:pt x="989" y="248"/>
                  </a:lnTo>
                  <a:lnTo>
                    <a:pt x="984" y="247"/>
                  </a:lnTo>
                  <a:lnTo>
                    <a:pt x="978" y="246"/>
                  </a:lnTo>
                  <a:lnTo>
                    <a:pt x="973" y="244"/>
                  </a:lnTo>
                  <a:lnTo>
                    <a:pt x="968" y="242"/>
                  </a:lnTo>
                  <a:lnTo>
                    <a:pt x="964" y="239"/>
                  </a:lnTo>
                  <a:lnTo>
                    <a:pt x="963" y="240"/>
                  </a:lnTo>
                  <a:lnTo>
                    <a:pt x="963" y="240"/>
                  </a:lnTo>
                  <a:lnTo>
                    <a:pt x="959" y="235"/>
                  </a:lnTo>
                  <a:lnTo>
                    <a:pt x="959" y="235"/>
                  </a:lnTo>
                  <a:lnTo>
                    <a:pt x="954" y="231"/>
                  </a:lnTo>
                  <a:lnTo>
                    <a:pt x="954" y="231"/>
                  </a:lnTo>
                  <a:lnTo>
                    <a:pt x="950" y="225"/>
                  </a:lnTo>
                  <a:lnTo>
                    <a:pt x="949" y="224"/>
                  </a:lnTo>
                  <a:lnTo>
                    <a:pt x="939" y="213"/>
                  </a:lnTo>
                  <a:lnTo>
                    <a:pt x="939" y="213"/>
                  </a:lnTo>
                  <a:lnTo>
                    <a:pt x="927" y="199"/>
                  </a:lnTo>
                  <a:lnTo>
                    <a:pt x="914" y="184"/>
                  </a:lnTo>
                  <a:lnTo>
                    <a:pt x="887" y="157"/>
                  </a:lnTo>
                  <a:lnTo>
                    <a:pt x="887" y="157"/>
                  </a:lnTo>
                  <a:lnTo>
                    <a:pt x="875" y="145"/>
                  </a:lnTo>
                  <a:lnTo>
                    <a:pt x="875" y="145"/>
                  </a:lnTo>
                  <a:lnTo>
                    <a:pt x="854" y="124"/>
                  </a:lnTo>
                  <a:lnTo>
                    <a:pt x="854" y="124"/>
                  </a:lnTo>
                  <a:lnTo>
                    <a:pt x="825" y="93"/>
                  </a:lnTo>
                  <a:lnTo>
                    <a:pt x="808" y="78"/>
                  </a:lnTo>
                  <a:lnTo>
                    <a:pt x="792" y="64"/>
                  </a:lnTo>
                  <a:lnTo>
                    <a:pt x="774" y="52"/>
                  </a:lnTo>
                  <a:lnTo>
                    <a:pt x="765" y="47"/>
                  </a:lnTo>
                  <a:lnTo>
                    <a:pt x="756" y="43"/>
                  </a:lnTo>
                  <a:lnTo>
                    <a:pt x="745" y="39"/>
                  </a:lnTo>
                  <a:lnTo>
                    <a:pt x="736" y="37"/>
                  </a:lnTo>
                  <a:lnTo>
                    <a:pt x="726" y="35"/>
                  </a:lnTo>
                  <a:lnTo>
                    <a:pt x="716" y="34"/>
                  </a:lnTo>
                  <a:lnTo>
                    <a:pt x="716" y="34"/>
                  </a:lnTo>
                  <a:lnTo>
                    <a:pt x="708" y="35"/>
                  </a:lnTo>
                  <a:lnTo>
                    <a:pt x="700" y="36"/>
                  </a:lnTo>
                  <a:lnTo>
                    <a:pt x="692" y="38"/>
                  </a:lnTo>
                  <a:lnTo>
                    <a:pt x="684" y="40"/>
                  </a:lnTo>
                  <a:lnTo>
                    <a:pt x="684" y="40"/>
                  </a:lnTo>
                  <a:lnTo>
                    <a:pt x="664" y="48"/>
                  </a:lnTo>
                  <a:lnTo>
                    <a:pt x="646" y="59"/>
                  </a:lnTo>
                  <a:lnTo>
                    <a:pt x="628" y="70"/>
                  </a:lnTo>
                  <a:lnTo>
                    <a:pt x="612" y="82"/>
                  </a:lnTo>
                  <a:lnTo>
                    <a:pt x="597" y="95"/>
                  </a:lnTo>
                  <a:lnTo>
                    <a:pt x="581" y="109"/>
                  </a:lnTo>
                  <a:lnTo>
                    <a:pt x="552" y="138"/>
                  </a:lnTo>
                  <a:lnTo>
                    <a:pt x="552" y="138"/>
                  </a:lnTo>
                  <a:lnTo>
                    <a:pt x="535" y="158"/>
                  </a:lnTo>
                  <a:lnTo>
                    <a:pt x="515" y="177"/>
                  </a:lnTo>
                  <a:lnTo>
                    <a:pt x="515" y="177"/>
                  </a:lnTo>
                  <a:lnTo>
                    <a:pt x="480" y="208"/>
                  </a:lnTo>
                  <a:lnTo>
                    <a:pt x="448" y="235"/>
                  </a:lnTo>
                  <a:lnTo>
                    <a:pt x="447" y="236"/>
                  </a:lnTo>
                  <a:lnTo>
                    <a:pt x="447" y="236"/>
                  </a:lnTo>
                  <a:lnTo>
                    <a:pt x="444" y="247"/>
                  </a:lnTo>
                  <a:lnTo>
                    <a:pt x="444" y="247"/>
                  </a:lnTo>
                  <a:lnTo>
                    <a:pt x="438" y="261"/>
                  </a:lnTo>
                  <a:lnTo>
                    <a:pt x="439" y="259"/>
                  </a:lnTo>
                  <a:lnTo>
                    <a:pt x="448" y="268"/>
                  </a:lnTo>
                  <a:lnTo>
                    <a:pt x="448" y="268"/>
                  </a:lnTo>
                  <a:lnTo>
                    <a:pt x="451" y="265"/>
                  </a:lnTo>
                  <a:lnTo>
                    <a:pt x="455" y="264"/>
                  </a:lnTo>
                  <a:lnTo>
                    <a:pt x="463" y="261"/>
                  </a:lnTo>
                  <a:lnTo>
                    <a:pt x="463" y="261"/>
                  </a:lnTo>
                  <a:lnTo>
                    <a:pt x="470" y="260"/>
                  </a:lnTo>
                  <a:lnTo>
                    <a:pt x="477" y="260"/>
                  </a:lnTo>
                  <a:lnTo>
                    <a:pt x="477" y="260"/>
                  </a:lnTo>
                  <a:lnTo>
                    <a:pt x="489" y="260"/>
                  </a:lnTo>
                  <a:lnTo>
                    <a:pt x="502" y="262"/>
                  </a:lnTo>
                  <a:lnTo>
                    <a:pt x="502" y="262"/>
                  </a:lnTo>
                  <a:lnTo>
                    <a:pt x="514" y="263"/>
                  </a:lnTo>
                  <a:lnTo>
                    <a:pt x="526" y="264"/>
                  </a:lnTo>
                  <a:lnTo>
                    <a:pt x="526" y="264"/>
                  </a:lnTo>
                  <a:lnTo>
                    <a:pt x="541" y="265"/>
                  </a:lnTo>
                  <a:lnTo>
                    <a:pt x="557" y="268"/>
                  </a:lnTo>
                  <a:lnTo>
                    <a:pt x="572" y="273"/>
                  </a:lnTo>
                  <a:lnTo>
                    <a:pt x="588" y="280"/>
                  </a:lnTo>
                  <a:lnTo>
                    <a:pt x="603" y="291"/>
                  </a:lnTo>
                  <a:lnTo>
                    <a:pt x="618" y="301"/>
                  </a:lnTo>
                  <a:lnTo>
                    <a:pt x="632" y="315"/>
                  </a:lnTo>
                  <a:lnTo>
                    <a:pt x="646" y="329"/>
                  </a:lnTo>
                  <a:lnTo>
                    <a:pt x="646" y="329"/>
                  </a:lnTo>
                  <a:lnTo>
                    <a:pt x="658" y="345"/>
                  </a:lnTo>
                  <a:lnTo>
                    <a:pt x="670" y="361"/>
                  </a:lnTo>
                  <a:lnTo>
                    <a:pt x="679" y="378"/>
                  </a:lnTo>
                  <a:lnTo>
                    <a:pt x="687" y="394"/>
                  </a:lnTo>
                  <a:lnTo>
                    <a:pt x="695" y="412"/>
                  </a:lnTo>
                  <a:lnTo>
                    <a:pt x="702" y="431"/>
                  </a:lnTo>
                  <a:lnTo>
                    <a:pt x="706" y="449"/>
                  </a:lnTo>
                  <a:lnTo>
                    <a:pt x="710" y="469"/>
                  </a:lnTo>
                  <a:lnTo>
                    <a:pt x="710" y="469"/>
                  </a:lnTo>
                  <a:lnTo>
                    <a:pt x="711" y="484"/>
                  </a:lnTo>
                  <a:lnTo>
                    <a:pt x="710" y="497"/>
                  </a:lnTo>
                  <a:lnTo>
                    <a:pt x="708" y="508"/>
                  </a:lnTo>
                  <a:lnTo>
                    <a:pt x="704" y="521"/>
                  </a:lnTo>
                  <a:lnTo>
                    <a:pt x="698" y="532"/>
                  </a:lnTo>
                  <a:lnTo>
                    <a:pt x="691" y="543"/>
                  </a:lnTo>
                  <a:lnTo>
                    <a:pt x="676" y="565"/>
                  </a:lnTo>
                  <a:lnTo>
                    <a:pt x="676" y="565"/>
                  </a:lnTo>
                  <a:lnTo>
                    <a:pt x="664" y="581"/>
                  </a:lnTo>
                  <a:lnTo>
                    <a:pt x="664" y="581"/>
                  </a:lnTo>
                  <a:lnTo>
                    <a:pt x="659" y="589"/>
                  </a:lnTo>
                  <a:lnTo>
                    <a:pt x="653" y="597"/>
                  </a:lnTo>
                  <a:lnTo>
                    <a:pt x="646" y="604"/>
                  </a:lnTo>
                  <a:lnTo>
                    <a:pt x="640" y="610"/>
                  </a:lnTo>
                  <a:lnTo>
                    <a:pt x="624" y="621"/>
                  </a:lnTo>
                  <a:lnTo>
                    <a:pt x="608" y="631"/>
                  </a:lnTo>
                  <a:lnTo>
                    <a:pt x="592" y="639"/>
                  </a:lnTo>
                  <a:lnTo>
                    <a:pt x="574" y="645"/>
                  </a:lnTo>
                  <a:lnTo>
                    <a:pt x="538" y="659"/>
                  </a:lnTo>
                  <a:lnTo>
                    <a:pt x="535" y="660"/>
                  </a:lnTo>
                  <a:lnTo>
                    <a:pt x="535" y="660"/>
                  </a:lnTo>
                  <a:lnTo>
                    <a:pt x="521" y="663"/>
                  </a:lnTo>
                  <a:lnTo>
                    <a:pt x="508" y="666"/>
                  </a:lnTo>
                  <a:lnTo>
                    <a:pt x="495" y="668"/>
                  </a:lnTo>
                  <a:lnTo>
                    <a:pt x="482" y="668"/>
                  </a:lnTo>
                  <a:lnTo>
                    <a:pt x="482" y="668"/>
                  </a:lnTo>
                  <a:lnTo>
                    <a:pt x="472" y="668"/>
                  </a:lnTo>
                  <a:lnTo>
                    <a:pt x="461" y="667"/>
                  </a:lnTo>
                  <a:lnTo>
                    <a:pt x="451" y="665"/>
                  </a:lnTo>
                  <a:lnTo>
                    <a:pt x="441" y="663"/>
                  </a:lnTo>
                  <a:lnTo>
                    <a:pt x="430" y="659"/>
                  </a:lnTo>
                  <a:lnTo>
                    <a:pt x="420" y="655"/>
                  </a:lnTo>
                  <a:lnTo>
                    <a:pt x="409" y="649"/>
                  </a:lnTo>
                  <a:lnTo>
                    <a:pt x="398" y="644"/>
                  </a:lnTo>
                  <a:lnTo>
                    <a:pt x="398" y="644"/>
                  </a:lnTo>
                  <a:lnTo>
                    <a:pt x="381" y="634"/>
                  </a:lnTo>
                  <a:lnTo>
                    <a:pt x="367" y="623"/>
                  </a:lnTo>
                  <a:lnTo>
                    <a:pt x="354" y="613"/>
                  </a:lnTo>
                  <a:lnTo>
                    <a:pt x="343" y="602"/>
                  </a:lnTo>
                  <a:lnTo>
                    <a:pt x="334" y="589"/>
                  </a:lnTo>
                  <a:lnTo>
                    <a:pt x="325" y="575"/>
                  </a:lnTo>
                  <a:lnTo>
                    <a:pt x="318" y="559"/>
                  </a:lnTo>
                  <a:lnTo>
                    <a:pt x="312" y="543"/>
                  </a:lnTo>
                  <a:lnTo>
                    <a:pt x="312" y="543"/>
                  </a:lnTo>
                  <a:lnTo>
                    <a:pt x="306" y="521"/>
                  </a:lnTo>
                  <a:lnTo>
                    <a:pt x="300" y="499"/>
                  </a:lnTo>
                  <a:lnTo>
                    <a:pt x="300" y="499"/>
                  </a:lnTo>
                  <a:lnTo>
                    <a:pt x="294" y="478"/>
                  </a:lnTo>
                  <a:lnTo>
                    <a:pt x="288" y="459"/>
                  </a:lnTo>
                  <a:lnTo>
                    <a:pt x="277" y="462"/>
                  </a:lnTo>
                  <a:lnTo>
                    <a:pt x="278" y="457"/>
                  </a:lnTo>
                  <a:lnTo>
                    <a:pt x="282" y="455"/>
                  </a:lnTo>
                  <a:lnTo>
                    <a:pt x="287" y="457"/>
                  </a:lnTo>
                  <a:lnTo>
                    <a:pt x="287" y="457"/>
                  </a:lnTo>
                  <a:lnTo>
                    <a:pt x="283" y="450"/>
                  </a:lnTo>
                  <a:lnTo>
                    <a:pt x="283" y="450"/>
                  </a:lnTo>
                  <a:lnTo>
                    <a:pt x="273" y="433"/>
                  </a:lnTo>
                  <a:lnTo>
                    <a:pt x="265" y="421"/>
                  </a:lnTo>
                  <a:lnTo>
                    <a:pt x="259" y="415"/>
                  </a:lnTo>
                  <a:lnTo>
                    <a:pt x="256" y="414"/>
                  </a:lnTo>
                  <a:lnTo>
                    <a:pt x="254" y="413"/>
                  </a:lnTo>
                  <a:lnTo>
                    <a:pt x="254" y="413"/>
                  </a:lnTo>
                  <a:lnTo>
                    <a:pt x="252" y="414"/>
                  </a:lnTo>
                  <a:lnTo>
                    <a:pt x="249" y="415"/>
                  </a:lnTo>
                  <a:lnTo>
                    <a:pt x="222" y="442"/>
                  </a:lnTo>
                  <a:lnTo>
                    <a:pt x="222" y="442"/>
                  </a:lnTo>
                  <a:lnTo>
                    <a:pt x="218" y="446"/>
                  </a:lnTo>
                  <a:lnTo>
                    <a:pt x="213" y="447"/>
                  </a:lnTo>
                  <a:lnTo>
                    <a:pt x="210" y="447"/>
                  </a:lnTo>
                  <a:lnTo>
                    <a:pt x="208" y="449"/>
                  </a:lnTo>
                  <a:lnTo>
                    <a:pt x="208" y="449"/>
                  </a:lnTo>
                  <a:lnTo>
                    <a:pt x="196" y="461"/>
                  </a:lnTo>
                  <a:lnTo>
                    <a:pt x="182" y="472"/>
                  </a:lnTo>
                  <a:lnTo>
                    <a:pt x="157" y="494"/>
                  </a:lnTo>
                  <a:lnTo>
                    <a:pt x="157" y="494"/>
                  </a:lnTo>
                  <a:lnTo>
                    <a:pt x="136" y="510"/>
                  </a:lnTo>
                  <a:lnTo>
                    <a:pt x="115" y="528"/>
                  </a:lnTo>
                  <a:lnTo>
                    <a:pt x="95" y="548"/>
                  </a:lnTo>
                  <a:lnTo>
                    <a:pt x="86" y="558"/>
                  </a:lnTo>
                  <a:lnTo>
                    <a:pt x="77" y="569"/>
                  </a:lnTo>
                  <a:lnTo>
                    <a:pt x="77" y="569"/>
                  </a:lnTo>
                  <a:lnTo>
                    <a:pt x="68" y="581"/>
                  </a:lnTo>
                  <a:lnTo>
                    <a:pt x="60" y="594"/>
                  </a:lnTo>
                  <a:lnTo>
                    <a:pt x="53" y="609"/>
                  </a:lnTo>
                  <a:lnTo>
                    <a:pt x="48" y="623"/>
                  </a:lnTo>
                  <a:lnTo>
                    <a:pt x="43" y="639"/>
                  </a:lnTo>
                  <a:lnTo>
                    <a:pt x="39" y="655"/>
                  </a:lnTo>
                  <a:lnTo>
                    <a:pt x="36" y="670"/>
                  </a:lnTo>
                  <a:lnTo>
                    <a:pt x="35" y="687"/>
                  </a:lnTo>
                  <a:lnTo>
                    <a:pt x="35" y="702"/>
                  </a:lnTo>
                  <a:lnTo>
                    <a:pt x="36" y="718"/>
                  </a:lnTo>
                  <a:lnTo>
                    <a:pt x="38" y="733"/>
                  </a:lnTo>
                  <a:lnTo>
                    <a:pt x="41" y="748"/>
                  </a:lnTo>
                  <a:lnTo>
                    <a:pt x="47" y="762"/>
                  </a:lnTo>
                  <a:lnTo>
                    <a:pt x="52" y="776"/>
                  </a:lnTo>
                  <a:lnTo>
                    <a:pt x="59" y="789"/>
                  </a:lnTo>
                  <a:lnTo>
                    <a:pt x="66" y="801"/>
                  </a:lnTo>
                  <a:lnTo>
                    <a:pt x="66" y="801"/>
                  </a:lnTo>
                  <a:lnTo>
                    <a:pt x="94" y="837"/>
                  </a:lnTo>
                  <a:lnTo>
                    <a:pt x="124" y="873"/>
                  </a:lnTo>
                  <a:lnTo>
                    <a:pt x="159" y="911"/>
                  </a:lnTo>
                  <a:lnTo>
                    <a:pt x="199" y="952"/>
                  </a:lnTo>
                  <a:lnTo>
                    <a:pt x="199" y="952"/>
                  </a:lnTo>
                  <a:lnTo>
                    <a:pt x="210" y="963"/>
                  </a:lnTo>
                  <a:lnTo>
                    <a:pt x="216" y="969"/>
                  </a:lnTo>
                  <a:lnTo>
                    <a:pt x="218" y="969"/>
                  </a:lnTo>
                  <a:lnTo>
                    <a:pt x="218" y="969"/>
                  </a:lnTo>
                  <a:lnTo>
                    <a:pt x="221" y="970"/>
                  </a:lnTo>
                  <a:lnTo>
                    <a:pt x="224" y="971"/>
                  </a:lnTo>
                  <a:lnTo>
                    <a:pt x="226" y="973"/>
                  </a:lnTo>
                  <a:lnTo>
                    <a:pt x="229" y="975"/>
                  </a:lnTo>
                  <a:lnTo>
                    <a:pt x="229" y="975"/>
                  </a:lnTo>
                  <a:lnTo>
                    <a:pt x="234" y="981"/>
                  </a:lnTo>
                  <a:lnTo>
                    <a:pt x="240" y="985"/>
                  </a:lnTo>
                  <a:lnTo>
                    <a:pt x="246" y="988"/>
                  </a:lnTo>
                  <a:lnTo>
                    <a:pt x="251" y="989"/>
                  </a:lnTo>
                  <a:lnTo>
                    <a:pt x="251" y="989"/>
                  </a:lnTo>
                  <a:lnTo>
                    <a:pt x="254" y="988"/>
                  </a:lnTo>
                  <a:lnTo>
                    <a:pt x="257" y="987"/>
                  </a:lnTo>
                  <a:lnTo>
                    <a:pt x="261" y="985"/>
                  </a:lnTo>
                  <a:lnTo>
                    <a:pt x="265" y="982"/>
                  </a:lnTo>
                  <a:lnTo>
                    <a:pt x="265" y="982"/>
                  </a:lnTo>
                  <a:lnTo>
                    <a:pt x="268" y="977"/>
                  </a:lnTo>
                  <a:lnTo>
                    <a:pt x="272" y="971"/>
                  </a:lnTo>
                  <a:lnTo>
                    <a:pt x="275" y="963"/>
                  </a:lnTo>
                  <a:lnTo>
                    <a:pt x="276" y="956"/>
                  </a:lnTo>
                  <a:lnTo>
                    <a:pt x="278" y="942"/>
                  </a:lnTo>
                  <a:lnTo>
                    <a:pt x="277" y="928"/>
                  </a:lnTo>
                  <a:lnTo>
                    <a:pt x="277" y="928"/>
                  </a:lnTo>
                  <a:lnTo>
                    <a:pt x="275" y="915"/>
                  </a:lnTo>
                  <a:lnTo>
                    <a:pt x="275" y="915"/>
                  </a:lnTo>
                  <a:lnTo>
                    <a:pt x="271" y="882"/>
                  </a:lnTo>
                  <a:lnTo>
                    <a:pt x="270" y="865"/>
                  </a:lnTo>
                  <a:lnTo>
                    <a:pt x="268" y="848"/>
                  </a:lnTo>
                  <a:lnTo>
                    <a:pt x="268" y="848"/>
                  </a:lnTo>
                  <a:lnTo>
                    <a:pt x="270" y="838"/>
                  </a:lnTo>
                  <a:lnTo>
                    <a:pt x="271" y="828"/>
                  </a:lnTo>
                  <a:lnTo>
                    <a:pt x="273" y="818"/>
                  </a:lnTo>
                  <a:lnTo>
                    <a:pt x="275" y="809"/>
                  </a:lnTo>
                  <a:lnTo>
                    <a:pt x="280" y="792"/>
                  </a:lnTo>
                  <a:lnTo>
                    <a:pt x="288" y="777"/>
                  </a:lnTo>
                  <a:lnTo>
                    <a:pt x="297" y="762"/>
                  </a:lnTo>
                  <a:lnTo>
                    <a:pt x="309" y="748"/>
                  </a:lnTo>
                  <a:lnTo>
                    <a:pt x="322" y="735"/>
                  </a:lnTo>
                  <a:lnTo>
                    <a:pt x="337" y="722"/>
                  </a:lnTo>
                  <a:lnTo>
                    <a:pt x="337" y="722"/>
                  </a:lnTo>
                  <a:lnTo>
                    <a:pt x="341" y="719"/>
                  </a:lnTo>
                  <a:lnTo>
                    <a:pt x="346" y="716"/>
                  </a:lnTo>
                  <a:lnTo>
                    <a:pt x="352" y="714"/>
                  </a:lnTo>
                  <a:lnTo>
                    <a:pt x="359" y="712"/>
                  </a:lnTo>
                  <a:lnTo>
                    <a:pt x="373" y="708"/>
                  </a:lnTo>
                  <a:lnTo>
                    <a:pt x="391" y="707"/>
                  </a:lnTo>
                  <a:lnTo>
                    <a:pt x="391" y="707"/>
                  </a:lnTo>
                  <a:lnTo>
                    <a:pt x="402" y="708"/>
                  </a:lnTo>
                  <a:lnTo>
                    <a:pt x="414" y="709"/>
                  </a:lnTo>
                  <a:lnTo>
                    <a:pt x="434" y="713"/>
                  </a:lnTo>
                  <a:lnTo>
                    <a:pt x="453" y="718"/>
                  </a:lnTo>
                  <a:lnTo>
                    <a:pt x="469" y="724"/>
                  </a:lnTo>
                  <a:lnTo>
                    <a:pt x="469" y="724"/>
                  </a:lnTo>
                  <a:lnTo>
                    <a:pt x="495" y="737"/>
                  </a:lnTo>
                  <a:lnTo>
                    <a:pt x="520" y="752"/>
                  </a:lnTo>
                  <a:lnTo>
                    <a:pt x="543" y="767"/>
                  </a:lnTo>
                  <a:lnTo>
                    <a:pt x="564" y="782"/>
                  </a:lnTo>
                  <a:lnTo>
                    <a:pt x="584" y="799"/>
                  </a:lnTo>
                  <a:lnTo>
                    <a:pt x="601" y="815"/>
                  </a:lnTo>
                  <a:lnTo>
                    <a:pt x="617" y="833"/>
                  </a:lnTo>
                  <a:lnTo>
                    <a:pt x="631" y="850"/>
                  </a:lnTo>
                  <a:lnTo>
                    <a:pt x="642" y="865"/>
                  </a:lnTo>
                  <a:lnTo>
                    <a:pt x="642" y="865"/>
                  </a:lnTo>
                  <a:lnTo>
                    <a:pt x="669" y="902"/>
                  </a:lnTo>
                  <a:lnTo>
                    <a:pt x="681" y="922"/>
                  </a:lnTo>
                  <a:lnTo>
                    <a:pt x="693" y="942"/>
                  </a:lnTo>
                  <a:lnTo>
                    <a:pt x="705" y="962"/>
                  </a:lnTo>
                  <a:lnTo>
                    <a:pt x="715" y="983"/>
                  </a:lnTo>
                  <a:lnTo>
                    <a:pt x="723" y="1005"/>
                  </a:lnTo>
                  <a:lnTo>
                    <a:pt x="730" y="1027"/>
                  </a:lnTo>
                  <a:lnTo>
                    <a:pt x="730" y="1027"/>
                  </a:lnTo>
                  <a:lnTo>
                    <a:pt x="733" y="1040"/>
                  </a:lnTo>
                  <a:lnTo>
                    <a:pt x="735" y="1057"/>
                  </a:lnTo>
                  <a:lnTo>
                    <a:pt x="737" y="1076"/>
                  </a:lnTo>
                  <a:lnTo>
                    <a:pt x="737" y="1097"/>
                  </a:lnTo>
                  <a:lnTo>
                    <a:pt x="736" y="1108"/>
                  </a:lnTo>
                  <a:lnTo>
                    <a:pt x="735" y="1118"/>
                  </a:lnTo>
                  <a:lnTo>
                    <a:pt x="733" y="1129"/>
                  </a:lnTo>
                  <a:lnTo>
                    <a:pt x="730" y="1140"/>
                  </a:lnTo>
                  <a:lnTo>
                    <a:pt x="726" y="1149"/>
                  </a:lnTo>
                  <a:lnTo>
                    <a:pt x="720" y="1158"/>
                  </a:lnTo>
                  <a:lnTo>
                    <a:pt x="714" y="1168"/>
                  </a:lnTo>
                  <a:lnTo>
                    <a:pt x="707" y="1176"/>
                  </a:lnTo>
                  <a:lnTo>
                    <a:pt x="707" y="1176"/>
                  </a:lnTo>
                  <a:lnTo>
                    <a:pt x="699" y="1183"/>
                  </a:lnTo>
                  <a:lnTo>
                    <a:pt x="689" y="1189"/>
                  </a:lnTo>
                  <a:lnTo>
                    <a:pt x="681" y="1196"/>
                  </a:lnTo>
                  <a:lnTo>
                    <a:pt x="672" y="1200"/>
                  </a:lnTo>
                  <a:lnTo>
                    <a:pt x="662" y="1203"/>
                  </a:lnTo>
                  <a:lnTo>
                    <a:pt x="653" y="1206"/>
                  </a:lnTo>
                  <a:lnTo>
                    <a:pt x="643" y="1207"/>
                  </a:lnTo>
                  <a:lnTo>
                    <a:pt x="633" y="1208"/>
                  </a:lnTo>
                  <a:lnTo>
                    <a:pt x="633" y="1208"/>
                  </a:lnTo>
                  <a:lnTo>
                    <a:pt x="620" y="1207"/>
                  </a:lnTo>
                  <a:lnTo>
                    <a:pt x="607" y="1205"/>
                  </a:lnTo>
                  <a:lnTo>
                    <a:pt x="593" y="1202"/>
                  </a:lnTo>
                  <a:lnTo>
                    <a:pt x="578" y="1197"/>
                  </a:lnTo>
                  <a:lnTo>
                    <a:pt x="578" y="1197"/>
                  </a:lnTo>
                  <a:lnTo>
                    <a:pt x="568" y="1192"/>
                  </a:lnTo>
                  <a:lnTo>
                    <a:pt x="557" y="1186"/>
                  </a:lnTo>
                  <a:lnTo>
                    <a:pt x="557" y="1186"/>
                  </a:lnTo>
                  <a:lnTo>
                    <a:pt x="540" y="1179"/>
                  </a:lnTo>
                  <a:lnTo>
                    <a:pt x="523" y="1172"/>
                  </a:lnTo>
                  <a:lnTo>
                    <a:pt x="515" y="1169"/>
                  </a:lnTo>
                  <a:lnTo>
                    <a:pt x="507" y="1167"/>
                  </a:lnTo>
                  <a:lnTo>
                    <a:pt x="499" y="1166"/>
                  </a:lnTo>
                  <a:lnTo>
                    <a:pt x="490" y="1165"/>
                  </a:lnTo>
                  <a:lnTo>
                    <a:pt x="490" y="1165"/>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1460" name="组合 1459"/>
          <p:cNvGrpSpPr/>
          <p:nvPr/>
        </p:nvGrpSpPr>
        <p:grpSpPr>
          <a:xfrm>
            <a:off x="9378584" y="803627"/>
            <a:ext cx="1051984" cy="1081616"/>
            <a:chOff x="6119813" y="1023938"/>
            <a:chExt cx="788988" cy="811212"/>
          </a:xfrm>
          <a:solidFill>
            <a:schemeClr val="tx1">
              <a:lumMod val="65000"/>
              <a:lumOff val="35000"/>
            </a:schemeClr>
          </a:solidFill>
        </p:grpSpPr>
        <p:sp>
          <p:nvSpPr>
            <p:cNvPr id="1461" name="Freeform 1049"/>
            <p:cNvSpPr/>
            <p:nvPr/>
          </p:nvSpPr>
          <p:spPr bwMode="auto">
            <a:xfrm>
              <a:off x="6213475" y="1209675"/>
              <a:ext cx="39688" cy="65088"/>
            </a:xfrm>
            <a:custGeom>
              <a:avLst/>
              <a:gdLst/>
              <a:ahLst/>
              <a:cxnLst>
                <a:cxn ang="0">
                  <a:pos x="76" y="6"/>
                </a:cxn>
                <a:cxn ang="0">
                  <a:pos x="76" y="6"/>
                </a:cxn>
                <a:cxn ang="0">
                  <a:pos x="76" y="4"/>
                </a:cxn>
                <a:cxn ang="0">
                  <a:pos x="75" y="1"/>
                </a:cxn>
                <a:cxn ang="0">
                  <a:pos x="73" y="0"/>
                </a:cxn>
                <a:cxn ang="0">
                  <a:pos x="70" y="0"/>
                </a:cxn>
                <a:cxn ang="0">
                  <a:pos x="69" y="0"/>
                </a:cxn>
                <a:cxn ang="0">
                  <a:pos x="67" y="1"/>
                </a:cxn>
                <a:cxn ang="0">
                  <a:pos x="66" y="4"/>
                </a:cxn>
                <a:cxn ang="0">
                  <a:pos x="66" y="6"/>
                </a:cxn>
                <a:cxn ang="0">
                  <a:pos x="66" y="6"/>
                </a:cxn>
                <a:cxn ang="0">
                  <a:pos x="65" y="9"/>
                </a:cxn>
                <a:cxn ang="0">
                  <a:pos x="63" y="14"/>
                </a:cxn>
                <a:cxn ang="0">
                  <a:pos x="57" y="23"/>
                </a:cxn>
                <a:cxn ang="0">
                  <a:pos x="50" y="32"/>
                </a:cxn>
                <a:cxn ang="0">
                  <a:pos x="44" y="38"/>
                </a:cxn>
                <a:cxn ang="0">
                  <a:pos x="44" y="38"/>
                </a:cxn>
                <a:cxn ang="0">
                  <a:pos x="32" y="52"/>
                </a:cxn>
                <a:cxn ang="0">
                  <a:pos x="22" y="67"/>
                </a:cxn>
                <a:cxn ang="0">
                  <a:pos x="22" y="67"/>
                </a:cxn>
                <a:cxn ang="0">
                  <a:pos x="15" y="78"/>
                </a:cxn>
                <a:cxn ang="0">
                  <a:pos x="8" y="91"/>
                </a:cxn>
                <a:cxn ang="0">
                  <a:pos x="3" y="104"/>
                </a:cxn>
                <a:cxn ang="0">
                  <a:pos x="1" y="110"/>
                </a:cxn>
                <a:cxn ang="0">
                  <a:pos x="0" y="117"/>
                </a:cxn>
                <a:cxn ang="0">
                  <a:pos x="0" y="117"/>
                </a:cxn>
                <a:cxn ang="0">
                  <a:pos x="0" y="119"/>
                </a:cxn>
                <a:cxn ang="0">
                  <a:pos x="1" y="121"/>
                </a:cxn>
                <a:cxn ang="0">
                  <a:pos x="2" y="121"/>
                </a:cxn>
                <a:cxn ang="0">
                  <a:pos x="4" y="122"/>
                </a:cxn>
                <a:cxn ang="0">
                  <a:pos x="7" y="121"/>
                </a:cxn>
                <a:cxn ang="0">
                  <a:pos x="8" y="119"/>
                </a:cxn>
                <a:cxn ang="0">
                  <a:pos x="9" y="117"/>
                </a:cxn>
                <a:cxn ang="0">
                  <a:pos x="9" y="117"/>
                </a:cxn>
                <a:cxn ang="0">
                  <a:pos x="10" y="109"/>
                </a:cxn>
                <a:cxn ang="0">
                  <a:pos x="13" y="102"/>
                </a:cxn>
                <a:cxn ang="0">
                  <a:pos x="21" y="89"/>
                </a:cxn>
                <a:cxn ang="0">
                  <a:pos x="21" y="89"/>
                </a:cxn>
                <a:cxn ang="0">
                  <a:pos x="26" y="78"/>
                </a:cxn>
                <a:cxn ang="0">
                  <a:pos x="32" y="69"/>
                </a:cxn>
                <a:cxn ang="0">
                  <a:pos x="38" y="60"/>
                </a:cxn>
                <a:cxn ang="0">
                  <a:pos x="46" y="50"/>
                </a:cxn>
                <a:cxn ang="0">
                  <a:pos x="46" y="50"/>
                </a:cxn>
                <a:cxn ang="0">
                  <a:pos x="62" y="32"/>
                </a:cxn>
                <a:cxn ang="0">
                  <a:pos x="70" y="21"/>
                </a:cxn>
                <a:cxn ang="0">
                  <a:pos x="74" y="15"/>
                </a:cxn>
                <a:cxn ang="0">
                  <a:pos x="75" y="10"/>
                </a:cxn>
                <a:cxn ang="0">
                  <a:pos x="75" y="10"/>
                </a:cxn>
                <a:cxn ang="0">
                  <a:pos x="76" y="8"/>
                </a:cxn>
                <a:cxn ang="0">
                  <a:pos x="76" y="6"/>
                </a:cxn>
              </a:cxnLst>
              <a:rect l="0" t="0" r="r" b="b"/>
              <a:pathLst>
                <a:path w="76" h="122">
                  <a:moveTo>
                    <a:pt x="76" y="6"/>
                  </a:moveTo>
                  <a:lnTo>
                    <a:pt x="76" y="6"/>
                  </a:lnTo>
                  <a:lnTo>
                    <a:pt x="76" y="4"/>
                  </a:lnTo>
                  <a:lnTo>
                    <a:pt x="75" y="1"/>
                  </a:lnTo>
                  <a:lnTo>
                    <a:pt x="73" y="0"/>
                  </a:lnTo>
                  <a:lnTo>
                    <a:pt x="70" y="0"/>
                  </a:lnTo>
                  <a:lnTo>
                    <a:pt x="69" y="0"/>
                  </a:lnTo>
                  <a:lnTo>
                    <a:pt x="67" y="1"/>
                  </a:lnTo>
                  <a:lnTo>
                    <a:pt x="66" y="4"/>
                  </a:lnTo>
                  <a:lnTo>
                    <a:pt x="66" y="6"/>
                  </a:lnTo>
                  <a:lnTo>
                    <a:pt x="66" y="6"/>
                  </a:lnTo>
                  <a:lnTo>
                    <a:pt x="65" y="9"/>
                  </a:lnTo>
                  <a:lnTo>
                    <a:pt x="63" y="14"/>
                  </a:lnTo>
                  <a:lnTo>
                    <a:pt x="57" y="23"/>
                  </a:lnTo>
                  <a:lnTo>
                    <a:pt x="50" y="32"/>
                  </a:lnTo>
                  <a:lnTo>
                    <a:pt x="44" y="38"/>
                  </a:lnTo>
                  <a:lnTo>
                    <a:pt x="44" y="38"/>
                  </a:lnTo>
                  <a:lnTo>
                    <a:pt x="32" y="52"/>
                  </a:lnTo>
                  <a:lnTo>
                    <a:pt x="22" y="67"/>
                  </a:lnTo>
                  <a:lnTo>
                    <a:pt x="22" y="67"/>
                  </a:lnTo>
                  <a:lnTo>
                    <a:pt x="15" y="78"/>
                  </a:lnTo>
                  <a:lnTo>
                    <a:pt x="8" y="91"/>
                  </a:lnTo>
                  <a:lnTo>
                    <a:pt x="3" y="104"/>
                  </a:lnTo>
                  <a:lnTo>
                    <a:pt x="1" y="110"/>
                  </a:lnTo>
                  <a:lnTo>
                    <a:pt x="0" y="117"/>
                  </a:lnTo>
                  <a:lnTo>
                    <a:pt x="0" y="117"/>
                  </a:lnTo>
                  <a:lnTo>
                    <a:pt x="0" y="119"/>
                  </a:lnTo>
                  <a:lnTo>
                    <a:pt x="1" y="121"/>
                  </a:lnTo>
                  <a:lnTo>
                    <a:pt x="2" y="121"/>
                  </a:lnTo>
                  <a:lnTo>
                    <a:pt x="4" y="122"/>
                  </a:lnTo>
                  <a:lnTo>
                    <a:pt x="7" y="121"/>
                  </a:lnTo>
                  <a:lnTo>
                    <a:pt x="8" y="119"/>
                  </a:lnTo>
                  <a:lnTo>
                    <a:pt x="9" y="117"/>
                  </a:lnTo>
                  <a:lnTo>
                    <a:pt x="9" y="117"/>
                  </a:lnTo>
                  <a:lnTo>
                    <a:pt x="10" y="109"/>
                  </a:lnTo>
                  <a:lnTo>
                    <a:pt x="13" y="102"/>
                  </a:lnTo>
                  <a:lnTo>
                    <a:pt x="21" y="89"/>
                  </a:lnTo>
                  <a:lnTo>
                    <a:pt x="21" y="89"/>
                  </a:lnTo>
                  <a:lnTo>
                    <a:pt x="26" y="78"/>
                  </a:lnTo>
                  <a:lnTo>
                    <a:pt x="32" y="69"/>
                  </a:lnTo>
                  <a:lnTo>
                    <a:pt x="38" y="60"/>
                  </a:lnTo>
                  <a:lnTo>
                    <a:pt x="46" y="50"/>
                  </a:lnTo>
                  <a:lnTo>
                    <a:pt x="46" y="50"/>
                  </a:lnTo>
                  <a:lnTo>
                    <a:pt x="62" y="32"/>
                  </a:lnTo>
                  <a:lnTo>
                    <a:pt x="70" y="21"/>
                  </a:lnTo>
                  <a:lnTo>
                    <a:pt x="74" y="15"/>
                  </a:lnTo>
                  <a:lnTo>
                    <a:pt x="75" y="10"/>
                  </a:lnTo>
                  <a:lnTo>
                    <a:pt x="75" y="10"/>
                  </a:lnTo>
                  <a:lnTo>
                    <a:pt x="76" y="8"/>
                  </a:lnTo>
                  <a:lnTo>
                    <a:pt x="76"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62" name="Freeform 1050"/>
            <p:cNvSpPr/>
            <p:nvPr/>
          </p:nvSpPr>
          <p:spPr bwMode="auto">
            <a:xfrm>
              <a:off x="6227763" y="1220788"/>
              <a:ext cx="55563" cy="85725"/>
            </a:xfrm>
            <a:custGeom>
              <a:avLst/>
              <a:gdLst/>
              <a:ahLst/>
              <a:cxnLst>
                <a:cxn ang="0">
                  <a:pos x="105" y="5"/>
                </a:cxn>
                <a:cxn ang="0">
                  <a:pos x="105" y="4"/>
                </a:cxn>
                <a:cxn ang="0">
                  <a:pos x="105" y="4"/>
                </a:cxn>
                <a:cxn ang="0">
                  <a:pos x="105" y="4"/>
                </a:cxn>
                <a:cxn ang="0">
                  <a:pos x="105" y="4"/>
                </a:cxn>
                <a:cxn ang="0">
                  <a:pos x="105" y="3"/>
                </a:cxn>
                <a:cxn ang="0">
                  <a:pos x="105" y="3"/>
                </a:cxn>
                <a:cxn ang="0">
                  <a:pos x="104" y="1"/>
                </a:cxn>
                <a:cxn ang="0">
                  <a:pos x="103" y="0"/>
                </a:cxn>
                <a:cxn ang="0">
                  <a:pos x="99" y="0"/>
                </a:cxn>
                <a:cxn ang="0">
                  <a:pos x="96" y="1"/>
                </a:cxn>
                <a:cxn ang="0">
                  <a:pos x="95" y="2"/>
                </a:cxn>
                <a:cxn ang="0">
                  <a:pos x="95" y="4"/>
                </a:cxn>
                <a:cxn ang="0">
                  <a:pos x="95" y="10"/>
                </a:cxn>
                <a:cxn ang="0">
                  <a:pos x="95" y="10"/>
                </a:cxn>
                <a:cxn ang="0">
                  <a:pos x="95" y="10"/>
                </a:cxn>
                <a:cxn ang="0">
                  <a:pos x="95" y="10"/>
                </a:cxn>
                <a:cxn ang="0">
                  <a:pos x="94" y="15"/>
                </a:cxn>
                <a:cxn ang="0">
                  <a:pos x="92" y="19"/>
                </a:cxn>
                <a:cxn ang="0">
                  <a:pos x="86" y="28"/>
                </a:cxn>
                <a:cxn ang="0">
                  <a:pos x="79" y="38"/>
                </a:cxn>
                <a:cxn ang="0">
                  <a:pos x="73" y="44"/>
                </a:cxn>
                <a:cxn ang="0">
                  <a:pos x="73" y="44"/>
                </a:cxn>
                <a:cxn ang="0">
                  <a:pos x="62" y="56"/>
                </a:cxn>
                <a:cxn ang="0">
                  <a:pos x="53" y="70"/>
                </a:cxn>
                <a:cxn ang="0">
                  <a:pos x="53" y="70"/>
                </a:cxn>
                <a:cxn ang="0">
                  <a:pos x="25" y="113"/>
                </a:cxn>
                <a:cxn ang="0">
                  <a:pos x="25" y="113"/>
                </a:cxn>
                <a:cxn ang="0">
                  <a:pos x="19" y="124"/>
                </a:cxn>
                <a:cxn ang="0">
                  <a:pos x="13" y="134"/>
                </a:cxn>
                <a:cxn ang="0">
                  <a:pos x="8" y="143"/>
                </a:cxn>
                <a:cxn ang="0">
                  <a:pos x="1" y="154"/>
                </a:cxn>
                <a:cxn ang="0">
                  <a:pos x="1" y="154"/>
                </a:cxn>
                <a:cxn ang="0">
                  <a:pos x="0" y="155"/>
                </a:cxn>
                <a:cxn ang="0">
                  <a:pos x="0" y="157"/>
                </a:cxn>
                <a:cxn ang="0">
                  <a:pos x="1" y="159"/>
                </a:cxn>
                <a:cxn ang="0">
                  <a:pos x="2" y="160"/>
                </a:cxn>
                <a:cxn ang="0">
                  <a:pos x="3" y="161"/>
                </a:cxn>
                <a:cxn ang="0">
                  <a:pos x="5" y="162"/>
                </a:cxn>
                <a:cxn ang="0">
                  <a:pos x="6" y="161"/>
                </a:cxn>
                <a:cxn ang="0">
                  <a:pos x="8" y="160"/>
                </a:cxn>
                <a:cxn ang="0">
                  <a:pos x="8" y="160"/>
                </a:cxn>
                <a:cxn ang="0">
                  <a:pos x="18" y="148"/>
                </a:cxn>
                <a:cxn ang="0">
                  <a:pos x="25" y="135"/>
                </a:cxn>
                <a:cxn ang="0">
                  <a:pos x="39" y="108"/>
                </a:cxn>
                <a:cxn ang="0">
                  <a:pos x="47" y="95"/>
                </a:cxn>
                <a:cxn ang="0">
                  <a:pos x="54" y="81"/>
                </a:cxn>
                <a:cxn ang="0">
                  <a:pos x="62" y="69"/>
                </a:cxn>
                <a:cxn ang="0">
                  <a:pos x="73" y="57"/>
                </a:cxn>
                <a:cxn ang="0">
                  <a:pos x="73" y="57"/>
                </a:cxn>
                <a:cxn ang="0">
                  <a:pos x="83" y="47"/>
                </a:cxn>
                <a:cxn ang="0">
                  <a:pos x="94" y="34"/>
                </a:cxn>
                <a:cxn ang="0">
                  <a:pos x="98" y="27"/>
                </a:cxn>
                <a:cxn ang="0">
                  <a:pos x="103" y="20"/>
                </a:cxn>
                <a:cxn ang="0">
                  <a:pos x="105" y="13"/>
                </a:cxn>
                <a:cxn ang="0">
                  <a:pos x="105" y="5"/>
                </a:cxn>
                <a:cxn ang="0">
                  <a:pos x="105" y="5"/>
                </a:cxn>
              </a:cxnLst>
              <a:rect l="0" t="0" r="r" b="b"/>
              <a:pathLst>
                <a:path w="105" h="162">
                  <a:moveTo>
                    <a:pt x="105" y="5"/>
                  </a:moveTo>
                  <a:lnTo>
                    <a:pt x="105" y="4"/>
                  </a:lnTo>
                  <a:lnTo>
                    <a:pt x="105" y="4"/>
                  </a:lnTo>
                  <a:lnTo>
                    <a:pt x="105" y="4"/>
                  </a:lnTo>
                  <a:lnTo>
                    <a:pt x="105" y="4"/>
                  </a:lnTo>
                  <a:lnTo>
                    <a:pt x="105" y="3"/>
                  </a:lnTo>
                  <a:lnTo>
                    <a:pt x="105" y="3"/>
                  </a:lnTo>
                  <a:lnTo>
                    <a:pt x="104" y="1"/>
                  </a:lnTo>
                  <a:lnTo>
                    <a:pt x="103" y="0"/>
                  </a:lnTo>
                  <a:lnTo>
                    <a:pt x="99" y="0"/>
                  </a:lnTo>
                  <a:lnTo>
                    <a:pt x="96" y="1"/>
                  </a:lnTo>
                  <a:lnTo>
                    <a:pt x="95" y="2"/>
                  </a:lnTo>
                  <a:lnTo>
                    <a:pt x="95" y="4"/>
                  </a:lnTo>
                  <a:lnTo>
                    <a:pt x="95" y="10"/>
                  </a:lnTo>
                  <a:lnTo>
                    <a:pt x="95" y="10"/>
                  </a:lnTo>
                  <a:lnTo>
                    <a:pt x="95" y="10"/>
                  </a:lnTo>
                  <a:lnTo>
                    <a:pt x="95" y="10"/>
                  </a:lnTo>
                  <a:lnTo>
                    <a:pt x="94" y="15"/>
                  </a:lnTo>
                  <a:lnTo>
                    <a:pt x="92" y="19"/>
                  </a:lnTo>
                  <a:lnTo>
                    <a:pt x="86" y="28"/>
                  </a:lnTo>
                  <a:lnTo>
                    <a:pt x="79" y="38"/>
                  </a:lnTo>
                  <a:lnTo>
                    <a:pt x="73" y="44"/>
                  </a:lnTo>
                  <a:lnTo>
                    <a:pt x="73" y="44"/>
                  </a:lnTo>
                  <a:lnTo>
                    <a:pt x="62" y="56"/>
                  </a:lnTo>
                  <a:lnTo>
                    <a:pt x="53" y="70"/>
                  </a:lnTo>
                  <a:lnTo>
                    <a:pt x="53" y="70"/>
                  </a:lnTo>
                  <a:lnTo>
                    <a:pt x="25" y="113"/>
                  </a:lnTo>
                  <a:lnTo>
                    <a:pt x="25" y="113"/>
                  </a:lnTo>
                  <a:lnTo>
                    <a:pt x="19" y="124"/>
                  </a:lnTo>
                  <a:lnTo>
                    <a:pt x="13" y="134"/>
                  </a:lnTo>
                  <a:lnTo>
                    <a:pt x="8" y="143"/>
                  </a:lnTo>
                  <a:lnTo>
                    <a:pt x="1" y="154"/>
                  </a:lnTo>
                  <a:lnTo>
                    <a:pt x="1" y="154"/>
                  </a:lnTo>
                  <a:lnTo>
                    <a:pt x="0" y="155"/>
                  </a:lnTo>
                  <a:lnTo>
                    <a:pt x="0" y="157"/>
                  </a:lnTo>
                  <a:lnTo>
                    <a:pt x="1" y="159"/>
                  </a:lnTo>
                  <a:lnTo>
                    <a:pt x="2" y="160"/>
                  </a:lnTo>
                  <a:lnTo>
                    <a:pt x="3" y="161"/>
                  </a:lnTo>
                  <a:lnTo>
                    <a:pt x="5" y="162"/>
                  </a:lnTo>
                  <a:lnTo>
                    <a:pt x="6" y="161"/>
                  </a:lnTo>
                  <a:lnTo>
                    <a:pt x="8" y="160"/>
                  </a:lnTo>
                  <a:lnTo>
                    <a:pt x="8" y="160"/>
                  </a:lnTo>
                  <a:lnTo>
                    <a:pt x="18" y="148"/>
                  </a:lnTo>
                  <a:lnTo>
                    <a:pt x="25" y="135"/>
                  </a:lnTo>
                  <a:lnTo>
                    <a:pt x="39" y="108"/>
                  </a:lnTo>
                  <a:lnTo>
                    <a:pt x="47" y="95"/>
                  </a:lnTo>
                  <a:lnTo>
                    <a:pt x="54" y="81"/>
                  </a:lnTo>
                  <a:lnTo>
                    <a:pt x="62" y="69"/>
                  </a:lnTo>
                  <a:lnTo>
                    <a:pt x="73" y="57"/>
                  </a:lnTo>
                  <a:lnTo>
                    <a:pt x="73" y="57"/>
                  </a:lnTo>
                  <a:lnTo>
                    <a:pt x="83" y="47"/>
                  </a:lnTo>
                  <a:lnTo>
                    <a:pt x="94" y="34"/>
                  </a:lnTo>
                  <a:lnTo>
                    <a:pt x="98" y="27"/>
                  </a:lnTo>
                  <a:lnTo>
                    <a:pt x="103" y="20"/>
                  </a:lnTo>
                  <a:lnTo>
                    <a:pt x="105" y="13"/>
                  </a:lnTo>
                  <a:lnTo>
                    <a:pt x="105" y="5"/>
                  </a:lnTo>
                  <a:lnTo>
                    <a:pt x="105"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63" name="Freeform 1051"/>
            <p:cNvSpPr/>
            <p:nvPr/>
          </p:nvSpPr>
          <p:spPr bwMode="auto">
            <a:xfrm>
              <a:off x="6227763" y="1250950"/>
              <a:ext cx="66675" cy="88900"/>
            </a:xfrm>
            <a:custGeom>
              <a:avLst/>
              <a:gdLst/>
              <a:ahLst/>
              <a:cxnLst>
                <a:cxn ang="0">
                  <a:pos x="116" y="1"/>
                </a:cxn>
                <a:cxn ang="0">
                  <a:pos x="116" y="1"/>
                </a:cxn>
                <a:cxn ang="0">
                  <a:pos x="99" y="16"/>
                </a:cxn>
                <a:cxn ang="0">
                  <a:pos x="82" y="29"/>
                </a:cxn>
                <a:cxn ang="0">
                  <a:pos x="82" y="29"/>
                </a:cxn>
                <a:cxn ang="0">
                  <a:pos x="76" y="38"/>
                </a:cxn>
                <a:cxn ang="0">
                  <a:pos x="69" y="47"/>
                </a:cxn>
                <a:cxn ang="0">
                  <a:pos x="58" y="67"/>
                </a:cxn>
                <a:cxn ang="0">
                  <a:pos x="58" y="67"/>
                </a:cxn>
                <a:cxn ang="0">
                  <a:pos x="51" y="78"/>
                </a:cxn>
                <a:cxn ang="0">
                  <a:pos x="45" y="89"/>
                </a:cxn>
                <a:cxn ang="0">
                  <a:pos x="32" y="113"/>
                </a:cxn>
                <a:cxn ang="0">
                  <a:pos x="25" y="125"/>
                </a:cxn>
                <a:cxn ang="0">
                  <a:pos x="19" y="137"/>
                </a:cxn>
                <a:cxn ang="0">
                  <a:pos x="10" y="147"/>
                </a:cxn>
                <a:cxn ang="0">
                  <a:pos x="1" y="158"/>
                </a:cxn>
                <a:cxn ang="0">
                  <a:pos x="1" y="158"/>
                </a:cxn>
                <a:cxn ang="0">
                  <a:pos x="0" y="160"/>
                </a:cxn>
                <a:cxn ang="0">
                  <a:pos x="0" y="162"/>
                </a:cxn>
                <a:cxn ang="0">
                  <a:pos x="1" y="163"/>
                </a:cxn>
                <a:cxn ang="0">
                  <a:pos x="2" y="165"/>
                </a:cxn>
                <a:cxn ang="0">
                  <a:pos x="3" y="166"/>
                </a:cxn>
                <a:cxn ang="0">
                  <a:pos x="5" y="166"/>
                </a:cxn>
                <a:cxn ang="0">
                  <a:pos x="6" y="166"/>
                </a:cxn>
                <a:cxn ang="0">
                  <a:pos x="8" y="165"/>
                </a:cxn>
                <a:cxn ang="0">
                  <a:pos x="8" y="165"/>
                </a:cxn>
                <a:cxn ang="0">
                  <a:pos x="16" y="157"/>
                </a:cxn>
                <a:cxn ang="0">
                  <a:pos x="22" y="148"/>
                </a:cxn>
                <a:cxn ang="0">
                  <a:pos x="34" y="130"/>
                </a:cxn>
                <a:cxn ang="0">
                  <a:pos x="45" y="111"/>
                </a:cxn>
                <a:cxn ang="0">
                  <a:pos x="55" y="91"/>
                </a:cxn>
                <a:cxn ang="0">
                  <a:pos x="55" y="91"/>
                </a:cxn>
                <a:cxn ang="0">
                  <a:pos x="60" y="81"/>
                </a:cxn>
                <a:cxn ang="0">
                  <a:pos x="66" y="71"/>
                </a:cxn>
                <a:cxn ang="0">
                  <a:pos x="81" y="50"/>
                </a:cxn>
                <a:cxn ang="0">
                  <a:pos x="81" y="50"/>
                </a:cxn>
                <a:cxn ang="0">
                  <a:pos x="90" y="38"/>
                </a:cxn>
                <a:cxn ang="0">
                  <a:pos x="101" y="27"/>
                </a:cxn>
                <a:cxn ang="0">
                  <a:pos x="122" y="7"/>
                </a:cxn>
                <a:cxn ang="0">
                  <a:pos x="122" y="7"/>
                </a:cxn>
                <a:cxn ang="0">
                  <a:pos x="123" y="6"/>
                </a:cxn>
                <a:cxn ang="0">
                  <a:pos x="124" y="4"/>
                </a:cxn>
                <a:cxn ang="0">
                  <a:pos x="123" y="2"/>
                </a:cxn>
                <a:cxn ang="0">
                  <a:pos x="122" y="1"/>
                </a:cxn>
                <a:cxn ang="0">
                  <a:pos x="121" y="0"/>
                </a:cxn>
                <a:cxn ang="0">
                  <a:pos x="119" y="0"/>
                </a:cxn>
                <a:cxn ang="0">
                  <a:pos x="117" y="0"/>
                </a:cxn>
                <a:cxn ang="0">
                  <a:pos x="116" y="1"/>
                </a:cxn>
                <a:cxn ang="0">
                  <a:pos x="116" y="1"/>
                </a:cxn>
              </a:cxnLst>
              <a:rect l="0" t="0" r="r" b="b"/>
              <a:pathLst>
                <a:path w="124" h="166">
                  <a:moveTo>
                    <a:pt x="116" y="1"/>
                  </a:moveTo>
                  <a:lnTo>
                    <a:pt x="116" y="1"/>
                  </a:lnTo>
                  <a:lnTo>
                    <a:pt x="99" y="16"/>
                  </a:lnTo>
                  <a:lnTo>
                    <a:pt x="82" y="29"/>
                  </a:lnTo>
                  <a:lnTo>
                    <a:pt x="82" y="29"/>
                  </a:lnTo>
                  <a:lnTo>
                    <a:pt x="76" y="38"/>
                  </a:lnTo>
                  <a:lnTo>
                    <a:pt x="69" y="47"/>
                  </a:lnTo>
                  <a:lnTo>
                    <a:pt x="58" y="67"/>
                  </a:lnTo>
                  <a:lnTo>
                    <a:pt x="58" y="67"/>
                  </a:lnTo>
                  <a:lnTo>
                    <a:pt x="51" y="78"/>
                  </a:lnTo>
                  <a:lnTo>
                    <a:pt x="45" y="89"/>
                  </a:lnTo>
                  <a:lnTo>
                    <a:pt x="32" y="113"/>
                  </a:lnTo>
                  <a:lnTo>
                    <a:pt x="25" y="125"/>
                  </a:lnTo>
                  <a:lnTo>
                    <a:pt x="19" y="137"/>
                  </a:lnTo>
                  <a:lnTo>
                    <a:pt x="10" y="147"/>
                  </a:lnTo>
                  <a:lnTo>
                    <a:pt x="1" y="158"/>
                  </a:lnTo>
                  <a:lnTo>
                    <a:pt x="1" y="158"/>
                  </a:lnTo>
                  <a:lnTo>
                    <a:pt x="0" y="160"/>
                  </a:lnTo>
                  <a:lnTo>
                    <a:pt x="0" y="162"/>
                  </a:lnTo>
                  <a:lnTo>
                    <a:pt x="1" y="163"/>
                  </a:lnTo>
                  <a:lnTo>
                    <a:pt x="2" y="165"/>
                  </a:lnTo>
                  <a:lnTo>
                    <a:pt x="3" y="166"/>
                  </a:lnTo>
                  <a:lnTo>
                    <a:pt x="5" y="166"/>
                  </a:lnTo>
                  <a:lnTo>
                    <a:pt x="6" y="166"/>
                  </a:lnTo>
                  <a:lnTo>
                    <a:pt x="8" y="165"/>
                  </a:lnTo>
                  <a:lnTo>
                    <a:pt x="8" y="165"/>
                  </a:lnTo>
                  <a:lnTo>
                    <a:pt x="16" y="157"/>
                  </a:lnTo>
                  <a:lnTo>
                    <a:pt x="22" y="148"/>
                  </a:lnTo>
                  <a:lnTo>
                    <a:pt x="34" y="130"/>
                  </a:lnTo>
                  <a:lnTo>
                    <a:pt x="45" y="111"/>
                  </a:lnTo>
                  <a:lnTo>
                    <a:pt x="55" y="91"/>
                  </a:lnTo>
                  <a:lnTo>
                    <a:pt x="55" y="91"/>
                  </a:lnTo>
                  <a:lnTo>
                    <a:pt x="60" y="81"/>
                  </a:lnTo>
                  <a:lnTo>
                    <a:pt x="66" y="71"/>
                  </a:lnTo>
                  <a:lnTo>
                    <a:pt x="81" y="50"/>
                  </a:lnTo>
                  <a:lnTo>
                    <a:pt x="81" y="50"/>
                  </a:lnTo>
                  <a:lnTo>
                    <a:pt x="90" y="38"/>
                  </a:lnTo>
                  <a:lnTo>
                    <a:pt x="101" y="27"/>
                  </a:lnTo>
                  <a:lnTo>
                    <a:pt x="122" y="7"/>
                  </a:lnTo>
                  <a:lnTo>
                    <a:pt x="122" y="7"/>
                  </a:lnTo>
                  <a:lnTo>
                    <a:pt x="123" y="6"/>
                  </a:lnTo>
                  <a:lnTo>
                    <a:pt x="124" y="4"/>
                  </a:lnTo>
                  <a:lnTo>
                    <a:pt x="123" y="2"/>
                  </a:lnTo>
                  <a:lnTo>
                    <a:pt x="122" y="1"/>
                  </a:lnTo>
                  <a:lnTo>
                    <a:pt x="121" y="0"/>
                  </a:lnTo>
                  <a:lnTo>
                    <a:pt x="119" y="0"/>
                  </a:lnTo>
                  <a:lnTo>
                    <a:pt x="117" y="0"/>
                  </a:lnTo>
                  <a:lnTo>
                    <a:pt x="116" y="1"/>
                  </a:lnTo>
                  <a:lnTo>
                    <a:pt x="11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64" name="Freeform 1052"/>
            <p:cNvSpPr/>
            <p:nvPr/>
          </p:nvSpPr>
          <p:spPr bwMode="auto">
            <a:xfrm>
              <a:off x="6218238" y="1208088"/>
              <a:ext cx="57150" cy="68263"/>
            </a:xfrm>
            <a:custGeom>
              <a:avLst/>
              <a:gdLst/>
              <a:ahLst/>
              <a:cxnLst>
                <a:cxn ang="0">
                  <a:pos x="102" y="1"/>
                </a:cxn>
                <a:cxn ang="0">
                  <a:pos x="102" y="1"/>
                </a:cxn>
                <a:cxn ang="0">
                  <a:pos x="87" y="14"/>
                </a:cxn>
                <a:cxn ang="0">
                  <a:pos x="74" y="27"/>
                </a:cxn>
                <a:cxn ang="0">
                  <a:pos x="60" y="43"/>
                </a:cxn>
                <a:cxn ang="0">
                  <a:pos x="49" y="58"/>
                </a:cxn>
                <a:cxn ang="0">
                  <a:pos x="25" y="89"/>
                </a:cxn>
                <a:cxn ang="0">
                  <a:pos x="14" y="106"/>
                </a:cxn>
                <a:cxn ang="0">
                  <a:pos x="1" y="122"/>
                </a:cxn>
                <a:cxn ang="0">
                  <a:pos x="1" y="122"/>
                </a:cxn>
                <a:cxn ang="0">
                  <a:pos x="0" y="123"/>
                </a:cxn>
                <a:cxn ang="0">
                  <a:pos x="0" y="125"/>
                </a:cxn>
                <a:cxn ang="0">
                  <a:pos x="2" y="128"/>
                </a:cxn>
                <a:cxn ang="0">
                  <a:pos x="3" y="129"/>
                </a:cxn>
                <a:cxn ang="0">
                  <a:pos x="4" y="130"/>
                </a:cxn>
                <a:cxn ang="0">
                  <a:pos x="7" y="129"/>
                </a:cxn>
                <a:cxn ang="0">
                  <a:pos x="9" y="128"/>
                </a:cxn>
                <a:cxn ang="0">
                  <a:pos x="9" y="128"/>
                </a:cxn>
                <a:cxn ang="0">
                  <a:pos x="20" y="113"/>
                </a:cxn>
                <a:cxn ang="0">
                  <a:pos x="31" y="97"/>
                </a:cxn>
                <a:cxn ang="0">
                  <a:pos x="54" y="66"/>
                </a:cxn>
                <a:cxn ang="0">
                  <a:pos x="67" y="50"/>
                </a:cxn>
                <a:cxn ang="0">
                  <a:pos x="79" y="36"/>
                </a:cxn>
                <a:cxn ang="0">
                  <a:pos x="93" y="22"/>
                </a:cxn>
                <a:cxn ang="0">
                  <a:pos x="107" y="10"/>
                </a:cxn>
                <a:cxn ang="0">
                  <a:pos x="107" y="10"/>
                </a:cxn>
                <a:cxn ang="0">
                  <a:pos x="108" y="9"/>
                </a:cxn>
                <a:cxn ang="0">
                  <a:pos x="109" y="7"/>
                </a:cxn>
                <a:cxn ang="0">
                  <a:pos x="108" y="2"/>
                </a:cxn>
                <a:cxn ang="0">
                  <a:pos x="107" y="1"/>
                </a:cxn>
                <a:cxn ang="0">
                  <a:pos x="106" y="0"/>
                </a:cxn>
                <a:cxn ang="0">
                  <a:pos x="104" y="0"/>
                </a:cxn>
                <a:cxn ang="0">
                  <a:pos x="102" y="1"/>
                </a:cxn>
                <a:cxn ang="0">
                  <a:pos x="102" y="1"/>
                </a:cxn>
              </a:cxnLst>
              <a:rect l="0" t="0" r="r" b="b"/>
              <a:pathLst>
                <a:path w="109" h="130">
                  <a:moveTo>
                    <a:pt x="102" y="1"/>
                  </a:moveTo>
                  <a:lnTo>
                    <a:pt x="102" y="1"/>
                  </a:lnTo>
                  <a:lnTo>
                    <a:pt x="87" y="14"/>
                  </a:lnTo>
                  <a:lnTo>
                    <a:pt x="74" y="27"/>
                  </a:lnTo>
                  <a:lnTo>
                    <a:pt x="60" y="43"/>
                  </a:lnTo>
                  <a:lnTo>
                    <a:pt x="49" y="58"/>
                  </a:lnTo>
                  <a:lnTo>
                    <a:pt x="25" y="89"/>
                  </a:lnTo>
                  <a:lnTo>
                    <a:pt x="14" y="106"/>
                  </a:lnTo>
                  <a:lnTo>
                    <a:pt x="1" y="122"/>
                  </a:lnTo>
                  <a:lnTo>
                    <a:pt x="1" y="122"/>
                  </a:lnTo>
                  <a:lnTo>
                    <a:pt x="0" y="123"/>
                  </a:lnTo>
                  <a:lnTo>
                    <a:pt x="0" y="125"/>
                  </a:lnTo>
                  <a:lnTo>
                    <a:pt x="2" y="128"/>
                  </a:lnTo>
                  <a:lnTo>
                    <a:pt x="3" y="129"/>
                  </a:lnTo>
                  <a:lnTo>
                    <a:pt x="4" y="130"/>
                  </a:lnTo>
                  <a:lnTo>
                    <a:pt x="7" y="129"/>
                  </a:lnTo>
                  <a:lnTo>
                    <a:pt x="9" y="128"/>
                  </a:lnTo>
                  <a:lnTo>
                    <a:pt x="9" y="128"/>
                  </a:lnTo>
                  <a:lnTo>
                    <a:pt x="20" y="113"/>
                  </a:lnTo>
                  <a:lnTo>
                    <a:pt x="31" y="97"/>
                  </a:lnTo>
                  <a:lnTo>
                    <a:pt x="54" y="66"/>
                  </a:lnTo>
                  <a:lnTo>
                    <a:pt x="67" y="50"/>
                  </a:lnTo>
                  <a:lnTo>
                    <a:pt x="79" y="36"/>
                  </a:lnTo>
                  <a:lnTo>
                    <a:pt x="93" y="22"/>
                  </a:lnTo>
                  <a:lnTo>
                    <a:pt x="107" y="10"/>
                  </a:lnTo>
                  <a:lnTo>
                    <a:pt x="107" y="10"/>
                  </a:lnTo>
                  <a:lnTo>
                    <a:pt x="108" y="9"/>
                  </a:lnTo>
                  <a:lnTo>
                    <a:pt x="109" y="7"/>
                  </a:lnTo>
                  <a:lnTo>
                    <a:pt x="108" y="2"/>
                  </a:lnTo>
                  <a:lnTo>
                    <a:pt x="107" y="1"/>
                  </a:lnTo>
                  <a:lnTo>
                    <a:pt x="106" y="0"/>
                  </a:lnTo>
                  <a:lnTo>
                    <a:pt x="104" y="0"/>
                  </a:lnTo>
                  <a:lnTo>
                    <a:pt x="102" y="1"/>
                  </a:lnTo>
                  <a:lnTo>
                    <a:pt x="10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65" name="Freeform 1053"/>
            <p:cNvSpPr/>
            <p:nvPr/>
          </p:nvSpPr>
          <p:spPr bwMode="auto">
            <a:xfrm>
              <a:off x="6743700" y="1198563"/>
              <a:ext cx="42863" cy="60325"/>
            </a:xfrm>
            <a:custGeom>
              <a:avLst/>
              <a:gdLst/>
              <a:ahLst/>
              <a:cxnLst>
                <a:cxn ang="0">
                  <a:pos x="72" y="5"/>
                </a:cxn>
                <a:cxn ang="0">
                  <a:pos x="72" y="5"/>
                </a:cxn>
                <a:cxn ang="0">
                  <a:pos x="71" y="12"/>
                </a:cxn>
                <a:cxn ang="0">
                  <a:pos x="68" y="19"/>
                </a:cxn>
                <a:cxn ang="0">
                  <a:pos x="65" y="27"/>
                </a:cxn>
                <a:cxn ang="0">
                  <a:pos x="60" y="34"/>
                </a:cxn>
                <a:cxn ang="0">
                  <a:pos x="51" y="47"/>
                </a:cxn>
                <a:cxn ang="0">
                  <a:pos x="41" y="59"/>
                </a:cxn>
                <a:cxn ang="0">
                  <a:pos x="41" y="59"/>
                </a:cxn>
                <a:cxn ang="0">
                  <a:pos x="20" y="83"/>
                </a:cxn>
                <a:cxn ang="0">
                  <a:pos x="11" y="94"/>
                </a:cxn>
                <a:cxn ang="0">
                  <a:pos x="1" y="106"/>
                </a:cxn>
                <a:cxn ang="0">
                  <a:pos x="1" y="106"/>
                </a:cxn>
                <a:cxn ang="0">
                  <a:pos x="0" y="109"/>
                </a:cxn>
                <a:cxn ang="0">
                  <a:pos x="0" y="111"/>
                </a:cxn>
                <a:cxn ang="0">
                  <a:pos x="1" y="112"/>
                </a:cxn>
                <a:cxn ang="0">
                  <a:pos x="2" y="113"/>
                </a:cxn>
                <a:cxn ang="0">
                  <a:pos x="5" y="114"/>
                </a:cxn>
                <a:cxn ang="0">
                  <a:pos x="8" y="113"/>
                </a:cxn>
                <a:cxn ang="0">
                  <a:pos x="10" y="112"/>
                </a:cxn>
                <a:cxn ang="0">
                  <a:pos x="10" y="112"/>
                </a:cxn>
                <a:cxn ang="0">
                  <a:pos x="19" y="99"/>
                </a:cxn>
                <a:cxn ang="0">
                  <a:pos x="29" y="87"/>
                </a:cxn>
                <a:cxn ang="0">
                  <a:pos x="52" y="62"/>
                </a:cxn>
                <a:cxn ang="0">
                  <a:pos x="63" y="48"/>
                </a:cxn>
                <a:cxn ang="0">
                  <a:pos x="72" y="35"/>
                </a:cxn>
                <a:cxn ang="0">
                  <a:pos x="76" y="28"/>
                </a:cxn>
                <a:cxn ang="0">
                  <a:pos x="78" y="20"/>
                </a:cxn>
                <a:cxn ang="0">
                  <a:pos x="80" y="12"/>
                </a:cxn>
                <a:cxn ang="0">
                  <a:pos x="81" y="5"/>
                </a:cxn>
                <a:cxn ang="0">
                  <a:pos x="81" y="5"/>
                </a:cxn>
                <a:cxn ang="0">
                  <a:pos x="81" y="3"/>
                </a:cxn>
                <a:cxn ang="0">
                  <a:pos x="80" y="1"/>
                </a:cxn>
                <a:cxn ang="0">
                  <a:pos x="78" y="1"/>
                </a:cxn>
                <a:cxn ang="0">
                  <a:pos x="77" y="0"/>
                </a:cxn>
                <a:cxn ang="0">
                  <a:pos x="75" y="1"/>
                </a:cxn>
                <a:cxn ang="0">
                  <a:pos x="74" y="1"/>
                </a:cxn>
                <a:cxn ang="0">
                  <a:pos x="72" y="3"/>
                </a:cxn>
                <a:cxn ang="0">
                  <a:pos x="72" y="5"/>
                </a:cxn>
                <a:cxn ang="0">
                  <a:pos x="72" y="5"/>
                </a:cxn>
              </a:cxnLst>
              <a:rect l="0" t="0" r="r" b="b"/>
              <a:pathLst>
                <a:path w="81" h="114">
                  <a:moveTo>
                    <a:pt x="72" y="5"/>
                  </a:moveTo>
                  <a:lnTo>
                    <a:pt x="72" y="5"/>
                  </a:lnTo>
                  <a:lnTo>
                    <a:pt x="71" y="12"/>
                  </a:lnTo>
                  <a:lnTo>
                    <a:pt x="68" y="19"/>
                  </a:lnTo>
                  <a:lnTo>
                    <a:pt x="65" y="27"/>
                  </a:lnTo>
                  <a:lnTo>
                    <a:pt x="60" y="34"/>
                  </a:lnTo>
                  <a:lnTo>
                    <a:pt x="51" y="47"/>
                  </a:lnTo>
                  <a:lnTo>
                    <a:pt x="41" y="59"/>
                  </a:lnTo>
                  <a:lnTo>
                    <a:pt x="41" y="59"/>
                  </a:lnTo>
                  <a:lnTo>
                    <a:pt x="20" y="83"/>
                  </a:lnTo>
                  <a:lnTo>
                    <a:pt x="11" y="94"/>
                  </a:lnTo>
                  <a:lnTo>
                    <a:pt x="1" y="106"/>
                  </a:lnTo>
                  <a:lnTo>
                    <a:pt x="1" y="106"/>
                  </a:lnTo>
                  <a:lnTo>
                    <a:pt x="0" y="109"/>
                  </a:lnTo>
                  <a:lnTo>
                    <a:pt x="0" y="111"/>
                  </a:lnTo>
                  <a:lnTo>
                    <a:pt x="1" y="112"/>
                  </a:lnTo>
                  <a:lnTo>
                    <a:pt x="2" y="113"/>
                  </a:lnTo>
                  <a:lnTo>
                    <a:pt x="5" y="114"/>
                  </a:lnTo>
                  <a:lnTo>
                    <a:pt x="8" y="113"/>
                  </a:lnTo>
                  <a:lnTo>
                    <a:pt x="10" y="112"/>
                  </a:lnTo>
                  <a:lnTo>
                    <a:pt x="10" y="112"/>
                  </a:lnTo>
                  <a:lnTo>
                    <a:pt x="19" y="99"/>
                  </a:lnTo>
                  <a:lnTo>
                    <a:pt x="29" y="87"/>
                  </a:lnTo>
                  <a:lnTo>
                    <a:pt x="52" y="62"/>
                  </a:lnTo>
                  <a:lnTo>
                    <a:pt x="63" y="48"/>
                  </a:lnTo>
                  <a:lnTo>
                    <a:pt x="72" y="35"/>
                  </a:lnTo>
                  <a:lnTo>
                    <a:pt x="76" y="28"/>
                  </a:lnTo>
                  <a:lnTo>
                    <a:pt x="78" y="20"/>
                  </a:lnTo>
                  <a:lnTo>
                    <a:pt x="80" y="12"/>
                  </a:lnTo>
                  <a:lnTo>
                    <a:pt x="81" y="5"/>
                  </a:lnTo>
                  <a:lnTo>
                    <a:pt x="81" y="5"/>
                  </a:lnTo>
                  <a:lnTo>
                    <a:pt x="81" y="3"/>
                  </a:lnTo>
                  <a:lnTo>
                    <a:pt x="80" y="1"/>
                  </a:lnTo>
                  <a:lnTo>
                    <a:pt x="78" y="1"/>
                  </a:lnTo>
                  <a:lnTo>
                    <a:pt x="77" y="0"/>
                  </a:lnTo>
                  <a:lnTo>
                    <a:pt x="75" y="1"/>
                  </a:lnTo>
                  <a:lnTo>
                    <a:pt x="74" y="1"/>
                  </a:lnTo>
                  <a:lnTo>
                    <a:pt x="72" y="3"/>
                  </a:lnTo>
                  <a:lnTo>
                    <a:pt x="72" y="5"/>
                  </a:lnTo>
                  <a:lnTo>
                    <a:pt x="7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66" name="Freeform 1054"/>
            <p:cNvSpPr/>
            <p:nvPr/>
          </p:nvSpPr>
          <p:spPr bwMode="auto">
            <a:xfrm>
              <a:off x="6751638" y="1206500"/>
              <a:ext cx="60325" cy="74613"/>
            </a:xfrm>
            <a:custGeom>
              <a:avLst/>
              <a:gdLst/>
              <a:ahLst/>
              <a:cxnLst>
                <a:cxn ang="0">
                  <a:pos x="105" y="1"/>
                </a:cxn>
                <a:cxn ang="0">
                  <a:pos x="105" y="1"/>
                </a:cxn>
                <a:cxn ang="0">
                  <a:pos x="91" y="17"/>
                </a:cxn>
                <a:cxn ang="0">
                  <a:pos x="77" y="33"/>
                </a:cxn>
                <a:cxn ang="0">
                  <a:pos x="52" y="67"/>
                </a:cxn>
                <a:cxn ang="0">
                  <a:pos x="0" y="136"/>
                </a:cxn>
                <a:cxn ang="0">
                  <a:pos x="0" y="136"/>
                </a:cxn>
                <a:cxn ang="0">
                  <a:pos x="0" y="137"/>
                </a:cxn>
                <a:cxn ang="0">
                  <a:pos x="0" y="139"/>
                </a:cxn>
                <a:cxn ang="0">
                  <a:pos x="0" y="140"/>
                </a:cxn>
                <a:cxn ang="0">
                  <a:pos x="2" y="142"/>
                </a:cxn>
                <a:cxn ang="0">
                  <a:pos x="5" y="142"/>
                </a:cxn>
                <a:cxn ang="0">
                  <a:pos x="7" y="142"/>
                </a:cxn>
                <a:cxn ang="0">
                  <a:pos x="8" y="140"/>
                </a:cxn>
                <a:cxn ang="0">
                  <a:pos x="8" y="140"/>
                </a:cxn>
                <a:cxn ang="0">
                  <a:pos x="59" y="73"/>
                </a:cxn>
                <a:cxn ang="0">
                  <a:pos x="85" y="40"/>
                </a:cxn>
                <a:cxn ang="0">
                  <a:pos x="98" y="24"/>
                </a:cxn>
                <a:cxn ang="0">
                  <a:pos x="113" y="8"/>
                </a:cxn>
                <a:cxn ang="0">
                  <a:pos x="113" y="8"/>
                </a:cxn>
                <a:cxn ang="0">
                  <a:pos x="114" y="6"/>
                </a:cxn>
                <a:cxn ang="0">
                  <a:pos x="114" y="4"/>
                </a:cxn>
                <a:cxn ang="0">
                  <a:pos x="113" y="3"/>
                </a:cxn>
                <a:cxn ang="0">
                  <a:pos x="112" y="1"/>
                </a:cxn>
                <a:cxn ang="0">
                  <a:pos x="111" y="0"/>
                </a:cxn>
                <a:cxn ang="0">
                  <a:pos x="109" y="0"/>
                </a:cxn>
                <a:cxn ang="0">
                  <a:pos x="108" y="0"/>
                </a:cxn>
                <a:cxn ang="0">
                  <a:pos x="105" y="1"/>
                </a:cxn>
                <a:cxn ang="0">
                  <a:pos x="105" y="1"/>
                </a:cxn>
              </a:cxnLst>
              <a:rect l="0" t="0" r="r" b="b"/>
              <a:pathLst>
                <a:path w="114" h="142">
                  <a:moveTo>
                    <a:pt x="105" y="1"/>
                  </a:moveTo>
                  <a:lnTo>
                    <a:pt x="105" y="1"/>
                  </a:lnTo>
                  <a:lnTo>
                    <a:pt x="91" y="17"/>
                  </a:lnTo>
                  <a:lnTo>
                    <a:pt x="77" y="33"/>
                  </a:lnTo>
                  <a:lnTo>
                    <a:pt x="52" y="67"/>
                  </a:lnTo>
                  <a:lnTo>
                    <a:pt x="0" y="136"/>
                  </a:lnTo>
                  <a:lnTo>
                    <a:pt x="0" y="136"/>
                  </a:lnTo>
                  <a:lnTo>
                    <a:pt x="0" y="137"/>
                  </a:lnTo>
                  <a:lnTo>
                    <a:pt x="0" y="139"/>
                  </a:lnTo>
                  <a:lnTo>
                    <a:pt x="0" y="140"/>
                  </a:lnTo>
                  <a:lnTo>
                    <a:pt x="2" y="142"/>
                  </a:lnTo>
                  <a:lnTo>
                    <a:pt x="5" y="142"/>
                  </a:lnTo>
                  <a:lnTo>
                    <a:pt x="7" y="142"/>
                  </a:lnTo>
                  <a:lnTo>
                    <a:pt x="8" y="140"/>
                  </a:lnTo>
                  <a:lnTo>
                    <a:pt x="8" y="140"/>
                  </a:lnTo>
                  <a:lnTo>
                    <a:pt x="59" y="73"/>
                  </a:lnTo>
                  <a:lnTo>
                    <a:pt x="85" y="40"/>
                  </a:lnTo>
                  <a:lnTo>
                    <a:pt x="98" y="24"/>
                  </a:lnTo>
                  <a:lnTo>
                    <a:pt x="113" y="8"/>
                  </a:lnTo>
                  <a:lnTo>
                    <a:pt x="113" y="8"/>
                  </a:lnTo>
                  <a:lnTo>
                    <a:pt x="114" y="6"/>
                  </a:lnTo>
                  <a:lnTo>
                    <a:pt x="114" y="4"/>
                  </a:lnTo>
                  <a:lnTo>
                    <a:pt x="113" y="3"/>
                  </a:lnTo>
                  <a:lnTo>
                    <a:pt x="112" y="1"/>
                  </a:lnTo>
                  <a:lnTo>
                    <a:pt x="111" y="0"/>
                  </a:lnTo>
                  <a:lnTo>
                    <a:pt x="109" y="0"/>
                  </a:lnTo>
                  <a:lnTo>
                    <a:pt x="108" y="0"/>
                  </a:lnTo>
                  <a:lnTo>
                    <a:pt x="105" y="1"/>
                  </a:lnTo>
                  <a:lnTo>
                    <a:pt x="10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67" name="Freeform 1055"/>
            <p:cNvSpPr/>
            <p:nvPr/>
          </p:nvSpPr>
          <p:spPr bwMode="auto">
            <a:xfrm>
              <a:off x="6750050" y="1228725"/>
              <a:ext cx="66675" cy="85725"/>
            </a:xfrm>
            <a:custGeom>
              <a:avLst/>
              <a:gdLst/>
              <a:ahLst/>
              <a:cxnLst>
                <a:cxn ang="0">
                  <a:pos x="120" y="2"/>
                </a:cxn>
                <a:cxn ang="0">
                  <a:pos x="120" y="2"/>
                </a:cxn>
                <a:cxn ang="0">
                  <a:pos x="103" y="18"/>
                </a:cxn>
                <a:cxn ang="0">
                  <a:pos x="88" y="36"/>
                </a:cxn>
                <a:cxn ang="0">
                  <a:pos x="72" y="55"/>
                </a:cxn>
                <a:cxn ang="0">
                  <a:pos x="58" y="73"/>
                </a:cxn>
                <a:cxn ang="0">
                  <a:pos x="58" y="73"/>
                </a:cxn>
                <a:cxn ang="0">
                  <a:pos x="42" y="97"/>
                </a:cxn>
                <a:cxn ang="0">
                  <a:pos x="35" y="109"/>
                </a:cxn>
                <a:cxn ang="0">
                  <a:pos x="25" y="120"/>
                </a:cxn>
                <a:cxn ang="0">
                  <a:pos x="25" y="120"/>
                </a:cxn>
                <a:cxn ang="0">
                  <a:pos x="12" y="137"/>
                </a:cxn>
                <a:cxn ang="0">
                  <a:pos x="1" y="154"/>
                </a:cxn>
                <a:cxn ang="0">
                  <a:pos x="1" y="154"/>
                </a:cxn>
                <a:cxn ang="0">
                  <a:pos x="0" y="156"/>
                </a:cxn>
                <a:cxn ang="0">
                  <a:pos x="0" y="158"/>
                </a:cxn>
                <a:cxn ang="0">
                  <a:pos x="1" y="159"/>
                </a:cxn>
                <a:cxn ang="0">
                  <a:pos x="3" y="161"/>
                </a:cxn>
                <a:cxn ang="0">
                  <a:pos x="4" y="161"/>
                </a:cxn>
                <a:cxn ang="0">
                  <a:pos x="6" y="161"/>
                </a:cxn>
                <a:cxn ang="0">
                  <a:pos x="7" y="160"/>
                </a:cxn>
                <a:cxn ang="0">
                  <a:pos x="9" y="159"/>
                </a:cxn>
                <a:cxn ang="0">
                  <a:pos x="9" y="159"/>
                </a:cxn>
                <a:cxn ang="0">
                  <a:pos x="15" y="150"/>
                </a:cxn>
                <a:cxn ang="0">
                  <a:pos x="21" y="141"/>
                </a:cxn>
                <a:cxn ang="0">
                  <a:pos x="35" y="122"/>
                </a:cxn>
                <a:cxn ang="0">
                  <a:pos x="49" y="104"/>
                </a:cxn>
                <a:cxn ang="0">
                  <a:pos x="56" y="95"/>
                </a:cxn>
                <a:cxn ang="0">
                  <a:pos x="62" y="86"/>
                </a:cxn>
                <a:cxn ang="0">
                  <a:pos x="62" y="86"/>
                </a:cxn>
                <a:cxn ang="0">
                  <a:pos x="69" y="74"/>
                </a:cxn>
                <a:cxn ang="0">
                  <a:pos x="76" y="64"/>
                </a:cxn>
                <a:cxn ang="0">
                  <a:pos x="92" y="44"/>
                </a:cxn>
                <a:cxn ang="0">
                  <a:pos x="109" y="27"/>
                </a:cxn>
                <a:cxn ang="0">
                  <a:pos x="127" y="8"/>
                </a:cxn>
                <a:cxn ang="0">
                  <a:pos x="127" y="8"/>
                </a:cxn>
                <a:cxn ang="0">
                  <a:pos x="128" y="6"/>
                </a:cxn>
                <a:cxn ang="0">
                  <a:pos x="128" y="5"/>
                </a:cxn>
                <a:cxn ang="0">
                  <a:pos x="128" y="3"/>
                </a:cxn>
                <a:cxn ang="0">
                  <a:pos x="127" y="2"/>
                </a:cxn>
                <a:cxn ang="0">
                  <a:pos x="125" y="1"/>
                </a:cxn>
                <a:cxn ang="0">
                  <a:pos x="124" y="0"/>
                </a:cxn>
                <a:cxn ang="0">
                  <a:pos x="122" y="0"/>
                </a:cxn>
                <a:cxn ang="0">
                  <a:pos x="120" y="2"/>
                </a:cxn>
                <a:cxn ang="0">
                  <a:pos x="120" y="2"/>
                </a:cxn>
              </a:cxnLst>
              <a:rect l="0" t="0" r="r" b="b"/>
              <a:pathLst>
                <a:path w="128" h="161">
                  <a:moveTo>
                    <a:pt x="120" y="2"/>
                  </a:moveTo>
                  <a:lnTo>
                    <a:pt x="120" y="2"/>
                  </a:lnTo>
                  <a:lnTo>
                    <a:pt x="103" y="18"/>
                  </a:lnTo>
                  <a:lnTo>
                    <a:pt x="88" y="36"/>
                  </a:lnTo>
                  <a:lnTo>
                    <a:pt x="72" y="55"/>
                  </a:lnTo>
                  <a:lnTo>
                    <a:pt x="58" y="73"/>
                  </a:lnTo>
                  <a:lnTo>
                    <a:pt x="58" y="73"/>
                  </a:lnTo>
                  <a:lnTo>
                    <a:pt x="42" y="97"/>
                  </a:lnTo>
                  <a:lnTo>
                    <a:pt x="35" y="109"/>
                  </a:lnTo>
                  <a:lnTo>
                    <a:pt x="25" y="120"/>
                  </a:lnTo>
                  <a:lnTo>
                    <a:pt x="25" y="120"/>
                  </a:lnTo>
                  <a:lnTo>
                    <a:pt x="12" y="137"/>
                  </a:lnTo>
                  <a:lnTo>
                    <a:pt x="1" y="154"/>
                  </a:lnTo>
                  <a:lnTo>
                    <a:pt x="1" y="154"/>
                  </a:lnTo>
                  <a:lnTo>
                    <a:pt x="0" y="156"/>
                  </a:lnTo>
                  <a:lnTo>
                    <a:pt x="0" y="158"/>
                  </a:lnTo>
                  <a:lnTo>
                    <a:pt x="1" y="159"/>
                  </a:lnTo>
                  <a:lnTo>
                    <a:pt x="3" y="161"/>
                  </a:lnTo>
                  <a:lnTo>
                    <a:pt x="4" y="161"/>
                  </a:lnTo>
                  <a:lnTo>
                    <a:pt x="6" y="161"/>
                  </a:lnTo>
                  <a:lnTo>
                    <a:pt x="7" y="160"/>
                  </a:lnTo>
                  <a:lnTo>
                    <a:pt x="9" y="159"/>
                  </a:lnTo>
                  <a:lnTo>
                    <a:pt x="9" y="159"/>
                  </a:lnTo>
                  <a:lnTo>
                    <a:pt x="15" y="150"/>
                  </a:lnTo>
                  <a:lnTo>
                    <a:pt x="21" y="141"/>
                  </a:lnTo>
                  <a:lnTo>
                    <a:pt x="35" y="122"/>
                  </a:lnTo>
                  <a:lnTo>
                    <a:pt x="49" y="104"/>
                  </a:lnTo>
                  <a:lnTo>
                    <a:pt x="56" y="95"/>
                  </a:lnTo>
                  <a:lnTo>
                    <a:pt x="62" y="86"/>
                  </a:lnTo>
                  <a:lnTo>
                    <a:pt x="62" y="86"/>
                  </a:lnTo>
                  <a:lnTo>
                    <a:pt x="69" y="74"/>
                  </a:lnTo>
                  <a:lnTo>
                    <a:pt x="76" y="64"/>
                  </a:lnTo>
                  <a:lnTo>
                    <a:pt x="92" y="44"/>
                  </a:lnTo>
                  <a:lnTo>
                    <a:pt x="109" y="27"/>
                  </a:lnTo>
                  <a:lnTo>
                    <a:pt x="127" y="8"/>
                  </a:lnTo>
                  <a:lnTo>
                    <a:pt x="127" y="8"/>
                  </a:lnTo>
                  <a:lnTo>
                    <a:pt x="128" y="6"/>
                  </a:lnTo>
                  <a:lnTo>
                    <a:pt x="128" y="5"/>
                  </a:lnTo>
                  <a:lnTo>
                    <a:pt x="128" y="3"/>
                  </a:lnTo>
                  <a:lnTo>
                    <a:pt x="127" y="2"/>
                  </a:lnTo>
                  <a:lnTo>
                    <a:pt x="125" y="1"/>
                  </a:lnTo>
                  <a:lnTo>
                    <a:pt x="124" y="0"/>
                  </a:lnTo>
                  <a:lnTo>
                    <a:pt x="122" y="0"/>
                  </a:lnTo>
                  <a:lnTo>
                    <a:pt x="120" y="2"/>
                  </a:lnTo>
                  <a:lnTo>
                    <a:pt x="12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68" name="Freeform 1056"/>
            <p:cNvSpPr/>
            <p:nvPr/>
          </p:nvSpPr>
          <p:spPr bwMode="auto">
            <a:xfrm>
              <a:off x="6751638" y="1262063"/>
              <a:ext cx="65088" cy="77788"/>
            </a:xfrm>
            <a:custGeom>
              <a:avLst/>
              <a:gdLst/>
              <a:ahLst/>
              <a:cxnLst>
                <a:cxn ang="0">
                  <a:pos x="115" y="1"/>
                </a:cxn>
                <a:cxn ang="0">
                  <a:pos x="115" y="1"/>
                </a:cxn>
                <a:cxn ang="0">
                  <a:pos x="99" y="19"/>
                </a:cxn>
                <a:cxn ang="0">
                  <a:pos x="84" y="37"/>
                </a:cxn>
                <a:cxn ang="0">
                  <a:pos x="53" y="75"/>
                </a:cxn>
                <a:cxn ang="0">
                  <a:pos x="53" y="75"/>
                </a:cxn>
                <a:cxn ang="0">
                  <a:pos x="26" y="107"/>
                </a:cxn>
                <a:cxn ang="0">
                  <a:pos x="12" y="123"/>
                </a:cxn>
                <a:cxn ang="0">
                  <a:pos x="0" y="140"/>
                </a:cxn>
                <a:cxn ang="0">
                  <a:pos x="0" y="140"/>
                </a:cxn>
                <a:cxn ang="0">
                  <a:pos x="0" y="142"/>
                </a:cxn>
                <a:cxn ang="0">
                  <a:pos x="0" y="144"/>
                </a:cxn>
                <a:cxn ang="0">
                  <a:pos x="1" y="145"/>
                </a:cxn>
                <a:cxn ang="0">
                  <a:pos x="2" y="146"/>
                </a:cxn>
                <a:cxn ang="0">
                  <a:pos x="5" y="147"/>
                </a:cxn>
                <a:cxn ang="0">
                  <a:pos x="7" y="146"/>
                </a:cxn>
                <a:cxn ang="0">
                  <a:pos x="8" y="145"/>
                </a:cxn>
                <a:cxn ang="0">
                  <a:pos x="8" y="145"/>
                </a:cxn>
                <a:cxn ang="0">
                  <a:pos x="22" y="126"/>
                </a:cxn>
                <a:cxn ang="0">
                  <a:pos x="36" y="109"/>
                </a:cxn>
                <a:cxn ang="0">
                  <a:pos x="65" y="75"/>
                </a:cxn>
                <a:cxn ang="0">
                  <a:pos x="65" y="75"/>
                </a:cxn>
                <a:cxn ang="0">
                  <a:pos x="93" y="40"/>
                </a:cxn>
                <a:cxn ang="0">
                  <a:pos x="107" y="24"/>
                </a:cxn>
                <a:cxn ang="0">
                  <a:pos x="122" y="8"/>
                </a:cxn>
                <a:cxn ang="0">
                  <a:pos x="122" y="8"/>
                </a:cxn>
                <a:cxn ang="0">
                  <a:pos x="123" y="6"/>
                </a:cxn>
                <a:cxn ang="0">
                  <a:pos x="123" y="4"/>
                </a:cxn>
                <a:cxn ang="0">
                  <a:pos x="123" y="3"/>
                </a:cxn>
                <a:cxn ang="0">
                  <a:pos x="122" y="1"/>
                </a:cxn>
                <a:cxn ang="0">
                  <a:pos x="120" y="0"/>
                </a:cxn>
                <a:cxn ang="0">
                  <a:pos x="119" y="0"/>
                </a:cxn>
                <a:cxn ang="0">
                  <a:pos x="117" y="0"/>
                </a:cxn>
                <a:cxn ang="0">
                  <a:pos x="115" y="1"/>
                </a:cxn>
                <a:cxn ang="0">
                  <a:pos x="115" y="1"/>
                </a:cxn>
              </a:cxnLst>
              <a:rect l="0" t="0" r="r" b="b"/>
              <a:pathLst>
                <a:path w="123" h="147">
                  <a:moveTo>
                    <a:pt x="115" y="1"/>
                  </a:moveTo>
                  <a:lnTo>
                    <a:pt x="115" y="1"/>
                  </a:lnTo>
                  <a:lnTo>
                    <a:pt x="99" y="19"/>
                  </a:lnTo>
                  <a:lnTo>
                    <a:pt x="84" y="37"/>
                  </a:lnTo>
                  <a:lnTo>
                    <a:pt x="53" y="75"/>
                  </a:lnTo>
                  <a:lnTo>
                    <a:pt x="53" y="75"/>
                  </a:lnTo>
                  <a:lnTo>
                    <a:pt x="26" y="107"/>
                  </a:lnTo>
                  <a:lnTo>
                    <a:pt x="12" y="123"/>
                  </a:lnTo>
                  <a:lnTo>
                    <a:pt x="0" y="140"/>
                  </a:lnTo>
                  <a:lnTo>
                    <a:pt x="0" y="140"/>
                  </a:lnTo>
                  <a:lnTo>
                    <a:pt x="0" y="142"/>
                  </a:lnTo>
                  <a:lnTo>
                    <a:pt x="0" y="144"/>
                  </a:lnTo>
                  <a:lnTo>
                    <a:pt x="1" y="145"/>
                  </a:lnTo>
                  <a:lnTo>
                    <a:pt x="2" y="146"/>
                  </a:lnTo>
                  <a:lnTo>
                    <a:pt x="5" y="147"/>
                  </a:lnTo>
                  <a:lnTo>
                    <a:pt x="7" y="146"/>
                  </a:lnTo>
                  <a:lnTo>
                    <a:pt x="8" y="145"/>
                  </a:lnTo>
                  <a:lnTo>
                    <a:pt x="8" y="145"/>
                  </a:lnTo>
                  <a:lnTo>
                    <a:pt x="22" y="126"/>
                  </a:lnTo>
                  <a:lnTo>
                    <a:pt x="36" y="109"/>
                  </a:lnTo>
                  <a:lnTo>
                    <a:pt x="65" y="75"/>
                  </a:lnTo>
                  <a:lnTo>
                    <a:pt x="65" y="75"/>
                  </a:lnTo>
                  <a:lnTo>
                    <a:pt x="93" y="40"/>
                  </a:lnTo>
                  <a:lnTo>
                    <a:pt x="107" y="24"/>
                  </a:lnTo>
                  <a:lnTo>
                    <a:pt x="122" y="8"/>
                  </a:lnTo>
                  <a:lnTo>
                    <a:pt x="122" y="8"/>
                  </a:lnTo>
                  <a:lnTo>
                    <a:pt x="123" y="6"/>
                  </a:lnTo>
                  <a:lnTo>
                    <a:pt x="123" y="4"/>
                  </a:lnTo>
                  <a:lnTo>
                    <a:pt x="123" y="3"/>
                  </a:lnTo>
                  <a:lnTo>
                    <a:pt x="122" y="1"/>
                  </a:lnTo>
                  <a:lnTo>
                    <a:pt x="120" y="0"/>
                  </a:lnTo>
                  <a:lnTo>
                    <a:pt x="119" y="0"/>
                  </a:lnTo>
                  <a:lnTo>
                    <a:pt x="117" y="0"/>
                  </a:lnTo>
                  <a:lnTo>
                    <a:pt x="115" y="1"/>
                  </a:lnTo>
                  <a:lnTo>
                    <a:pt x="11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69" name="Freeform 1057"/>
            <p:cNvSpPr/>
            <p:nvPr/>
          </p:nvSpPr>
          <p:spPr bwMode="auto">
            <a:xfrm>
              <a:off x="6777038" y="1298575"/>
              <a:ext cx="34925" cy="38100"/>
            </a:xfrm>
            <a:custGeom>
              <a:avLst/>
              <a:gdLst/>
              <a:ahLst/>
              <a:cxnLst>
                <a:cxn ang="0">
                  <a:pos x="57" y="2"/>
                </a:cxn>
                <a:cxn ang="0">
                  <a:pos x="57" y="2"/>
                </a:cxn>
                <a:cxn ang="0">
                  <a:pos x="51" y="11"/>
                </a:cxn>
                <a:cxn ang="0">
                  <a:pos x="44" y="18"/>
                </a:cxn>
                <a:cxn ang="0">
                  <a:pos x="36" y="25"/>
                </a:cxn>
                <a:cxn ang="0">
                  <a:pos x="27" y="33"/>
                </a:cxn>
                <a:cxn ang="0">
                  <a:pos x="27" y="33"/>
                </a:cxn>
                <a:cxn ang="0">
                  <a:pos x="14" y="48"/>
                </a:cxn>
                <a:cxn ang="0">
                  <a:pos x="0" y="65"/>
                </a:cxn>
                <a:cxn ang="0">
                  <a:pos x="0" y="65"/>
                </a:cxn>
                <a:cxn ang="0">
                  <a:pos x="0" y="66"/>
                </a:cxn>
                <a:cxn ang="0">
                  <a:pos x="0" y="68"/>
                </a:cxn>
                <a:cxn ang="0">
                  <a:pos x="0" y="70"/>
                </a:cxn>
                <a:cxn ang="0">
                  <a:pos x="3" y="71"/>
                </a:cxn>
                <a:cxn ang="0">
                  <a:pos x="6" y="71"/>
                </a:cxn>
                <a:cxn ang="0">
                  <a:pos x="8" y="71"/>
                </a:cxn>
                <a:cxn ang="0">
                  <a:pos x="9" y="69"/>
                </a:cxn>
                <a:cxn ang="0">
                  <a:pos x="9" y="69"/>
                </a:cxn>
                <a:cxn ang="0">
                  <a:pos x="16" y="59"/>
                </a:cxn>
                <a:cxn ang="0">
                  <a:pos x="23" y="51"/>
                </a:cxn>
                <a:cxn ang="0">
                  <a:pos x="40" y="35"/>
                </a:cxn>
                <a:cxn ang="0">
                  <a:pos x="40" y="35"/>
                </a:cxn>
                <a:cxn ang="0">
                  <a:pos x="53" y="21"/>
                </a:cxn>
                <a:cxn ang="0">
                  <a:pos x="61" y="15"/>
                </a:cxn>
                <a:cxn ang="0">
                  <a:pos x="66" y="8"/>
                </a:cxn>
                <a:cxn ang="0">
                  <a:pos x="66" y="8"/>
                </a:cxn>
                <a:cxn ang="0">
                  <a:pos x="67" y="6"/>
                </a:cxn>
                <a:cxn ang="0">
                  <a:pos x="67" y="4"/>
                </a:cxn>
                <a:cxn ang="0">
                  <a:pos x="66" y="2"/>
                </a:cxn>
                <a:cxn ang="0">
                  <a:pos x="65" y="0"/>
                </a:cxn>
                <a:cxn ang="0">
                  <a:pos x="63" y="0"/>
                </a:cxn>
                <a:cxn ang="0">
                  <a:pos x="61" y="0"/>
                </a:cxn>
                <a:cxn ang="0">
                  <a:pos x="60" y="1"/>
                </a:cxn>
                <a:cxn ang="0">
                  <a:pos x="57" y="2"/>
                </a:cxn>
                <a:cxn ang="0">
                  <a:pos x="57" y="2"/>
                </a:cxn>
              </a:cxnLst>
              <a:rect l="0" t="0" r="r" b="b"/>
              <a:pathLst>
                <a:path w="67" h="71">
                  <a:moveTo>
                    <a:pt x="57" y="2"/>
                  </a:moveTo>
                  <a:lnTo>
                    <a:pt x="57" y="2"/>
                  </a:lnTo>
                  <a:lnTo>
                    <a:pt x="51" y="11"/>
                  </a:lnTo>
                  <a:lnTo>
                    <a:pt x="44" y="18"/>
                  </a:lnTo>
                  <a:lnTo>
                    <a:pt x="36" y="25"/>
                  </a:lnTo>
                  <a:lnTo>
                    <a:pt x="27" y="33"/>
                  </a:lnTo>
                  <a:lnTo>
                    <a:pt x="27" y="33"/>
                  </a:lnTo>
                  <a:lnTo>
                    <a:pt x="14" y="48"/>
                  </a:lnTo>
                  <a:lnTo>
                    <a:pt x="0" y="65"/>
                  </a:lnTo>
                  <a:lnTo>
                    <a:pt x="0" y="65"/>
                  </a:lnTo>
                  <a:lnTo>
                    <a:pt x="0" y="66"/>
                  </a:lnTo>
                  <a:lnTo>
                    <a:pt x="0" y="68"/>
                  </a:lnTo>
                  <a:lnTo>
                    <a:pt x="0" y="70"/>
                  </a:lnTo>
                  <a:lnTo>
                    <a:pt x="3" y="71"/>
                  </a:lnTo>
                  <a:lnTo>
                    <a:pt x="6" y="71"/>
                  </a:lnTo>
                  <a:lnTo>
                    <a:pt x="8" y="71"/>
                  </a:lnTo>
                  <a:lnTo>
                    <a:pt x="9" y="69"/>
                  </a:lnTo>
                  <a:lnTo>
                    <a:pt x="9" y="69"/>
                  </a:lnTo>
                  <a:lnTo>
                    <a:pt x="16" y="59"/>
                  </a:lnTo>
                  <a:lnTo>
                    <a:pt x="23" y="51"/>
                  </a:lnTo>
                  <a:lnTo>
                    <a:pt x="40" y="35"/>
                  </a:lnTo>
                  <a:lnTo>
                    <a:pt x="40" y="35"/>
                  </a:lnTo>
                  <a:lnTo>
                    <a:pt x="53" y="21"/>
                  </a:lnTo>
                  <a:lnTo>
                    <a:pt x="61" y="15"/>
                  </a:lnTo>
                  <a:lnTo>
                    <a:pt x="66" y="8"/>
                  </a:lnTo>
                  <a:lnTo>
                    <a:pt x="66" y="8"/>
                  </a:lnTo>
                  <a:lnTo>
                    <a:pt x="67" y="6"/>
                  </a:lnTo>
                  <a:lnTo>
                    <a:pt x="67" y="4"/>
                  </a:lnTo>
                  <a:lnTo>
                    <a:pt x="66" y="2"/>
                  </a:lnTo>
                  <a:lnTo>
                    <a:pt x="65" y="0"/>
                  </a:lnTo>
                  <a:lnTo>
                    <a:pt x="63" y="0"/>
                  </a:lnTo>
                  <a:lnTo>
                    <a:pt x="61" y="0"/>
                  </a:lnTo>
                  <a:lnTo>
                    <a:pt x="60" y="1"/>
                  </a:lnTo>
                  <a:lnTo>
                    <a:pt x="57" y="2"/>
                  </a:lnTo>
                  <a:lnTo>
                    <a:pt x="5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70" name="Freeform 1058"/>
            <p:cNvSpPr/>
            <p:nvPr/>
          </p:nvSpPr>
          <p:spPr bwMode="auto">
            <a:xfrm>
              <a:off x="6148388" y="1654175"/>
              <a:ext cx="41275" cy="77788"/>
            </a:xfrm>
            <a:custGeom>
              <a:avLst/>
              <a:gdLst/>
              <a:ahLst/>
              <a:cxnLst>
                <a:cxn ang="0">
                  <a:pos x="71" y="3"/>
                </a:cxn>
                <a:cxn ang="0">
                  <a:pos x="71" y="3"/>
                </a:cxn>
                <a:cxn ang="0">
                  <a:pos x="70" y="7"/>
                </a:cxn>
                <a:cxn ang="0">
                  <a:pos x="68" y="10"/>
                </a:cxn>
                <a:cxn ang="0">
                  <a:pos x="64" y="17"/>
                </a:cxn>
                <a:cxn ang="0">
                  <a:pos x="58" y="23"/>
                </a:cxn>
                <a:cxn ang="0">
                  <a:pos x="54" y="29"/>
                </a:cxn>
                <a:cxn ang="0">
                  <a:pos x="54" y="29"/>
                </a:cxn>
                <a:cxn ang="0">
                  <a:pos x="33" y="70"/>
                </a:cxn>
                <a:cxn ang="0">
                  <a:pos x="33" y="70"/>
                </a:cxn>
                <a:cxn ang="0">
                  <a:pos x="23" y="88"/>
                </a:cxn>
                <a:cxn ang="0">
                  <a:pos x="14" y="105"/>
                </a:cxn>
                <a:cxn ang="0">
                  <a:pos x="6" y="122"/>
                </a:cxn>
                <a:cxn ang="0">
                  <a:pos x="3" y="132"/>
                </a:cxn>
                <a:cxn ang="0">
                  <a:pos x="0" y="141"/>
                </a:cxn>
                <a:cxn ang="0">
                  <a:pos x="0" y="141"/>
                </a:cxn>
                <a:cxn ang="0">
                  <a:pos x="0" y="143"/>
                </a:cxn>
                <a:cxn ang="0">
                  <a:pos x="1" y="145"/>
                </a:cxn>
                <a:cxn ang="0">
                  <a:pos x="2" y="146"/>
                </a:cxn>
                <a:cxn ang="0">
                  <a:pos x="4" y="147"/>
                </a:cxn>
                <a:cxn ang="0">
                  <a:pos x="6" y="147"/>
                </a:cxn>
                <a:cxn ang="0">
                  <a:pos x="7" y="147"/>
                </a:cxn>
                <a:cxn ang="0">
                  <a:pos x="8" y="146"/>
                </a:cxn>
                <a:cxn ang="0">
                  <a:pos x="9" y="144"/>
                </a:cxn>
                <a:cxn ang="0">
                  <a:pos x="9" y="144"/>
                </a:cxn>
                <a:cxn ang="0">
                  <a:pos x="12" y="134"/>
                </a:cxn>
                <a:cxn ang="0">
                  <a:pos x="16" y="123"/>
                </a:cxn>
                <a:cxn ang="0">
                  <a:pos x="24" y="105"/>
                </a:cxn>
                <a:cxn ang="0">
                  <a:pos x="35" y="86"/>
                </a:cxn>
                <a:cxn ang="0">
                  <a:pos x="45" y="67"/>
                </a:cxn>
                <a:cxn ang="0">
                  <a:pos x="45" y="67"/>
                </a:cxn>
                <a:cxn ang="0">
                  <a:pos x="56" y="45"/>
                </a:cxn>
                <a:cxn ang="0">
                  <a:pos x="61" y="33"/>
                </a:cxn>
                <a:cxn ang="0">
                  <a:pos x="65" y="28"/>
                </a:cxn>
                <a:cxn ang="0">
                  <a:pos x="68" y="24"/>
                </a:cxn>
                <a:cxn ang="0">
                  <a:pos x="68" y="24"/>
                </a:cxn>
                <a:cxn ang="0">
                  <a:pos x="73" y="20"/>
                </a:cxn>
                <a:cxn ang="0">
                  <a:pos x="76" y="17"/>
                </a:cxn>
                <a:cxn ang="0">
                  <a:pos x="78" y="11"/>
                </a:cxn>
                <a:cxn ang="0">
                  <a:pos x="80" y="6"/>
                </a:cxn>
                <a:cxn ang="0">
                  <a:pos x="80" y="6"/>
                </a:cxn>
                <a:cxn ang="0">
                  <a:pos x="80" y="4"/>
                </a:cxn>
                <a:cxn ang="0">
                  <a:pos x="79" y="2"/>
                </a:cxn>
                <a:cxn ang="0">
                  <a:pos x="78" y="1"/>
                </a:cxn>
                <a:cxn ang="0">
                  <a:pos x="77" y="0"/>
                </a:cxn>
                <a:cxn ang="0">
                  <a:pos x="75" y="0"/>
                </a:cxn>
                <a:cxn ang="0">
                  <a:pos x="73" y="0"/>
                </a:cxn>
                <a:cxn ang="0">
                  <a:pos x="72" y="1"/>
                </a:cxn>
                <a:cxn ang="0">
                  <a:pos x="71" y="3"/>
                </a:cxn>
                <a:cxn ang="0">
                  <a:pos x="71" y="3"/>
                </a:cxn>
              </a:cxnLst>
              <a:rect l="0" t="0" r="r" b="b"/>
              <a:pathLst>
                <a:path w="80" h="147">
                  <a:moveTo>
                    <a:pt x="71" y="3"/>
                  </a:moveTo>
                  <a:lnTo>
                    <a:pt x="71" y="3"/>
                  </a:lnTo>
                  <a:lnTo>
                    <a:pt x="70" y="7"/>
                  </a:lnTo>
                  <a:lnTo>
                    <a:pt x="68" y="10"/>
                  </a:lnTo>
                  <a:lnTo>
                    <a:pt x="64" y="17"/>
                  </a:lnTo>
                  <a:lnTo>
                    <a:pt x="58" y="23"/>
                  </a:lnTo>
                  <a:lnTo>
                    <a:pt x="54" y="29"/>
                  </a:lnTo>
                  <a:lnTo>
                    <a:pt x="54" y="29"/>
                  </a:lnTo>
                  <a:lnTo>
                    <a:pt x="33" y="70"/>
                  </a:lnTo>
                  <a:lnTo>
                    <a:pt x="33" y="70"/>
                  </a:lnTo>
                  <a:lnTo>
                    <a:pt x="23" y="88"/>
                  </a:lnTo>
                  <a:lnTo>
                    <a:pt x="14" y="105"/>
                  </a:lnTo>
                  <a:lnTo>
                    <a:pt x="6" y="122"/>
                  </a:lnTo>
                  <a:lnTo>
                    <a:pt x="3" y="132"/>
                  </a:lnTo>
                  <a:lnTo>
                    <a:pt x="0" y="141"/>
                  </a:lnTo>
                  <a:lnTo>
                    <a:pt x="0" y="141"/>
                  </a:lnTo>
                  <a:lnTo>
                    <a:pt x="0" y="143"/>
                  </a:lnTo>
                  <a:lnTo>
                    <a:pt x="1" y="145"/>
                  </a:lnTo>
                  <a:lnTo>
                    <a:pt x="2" y="146"/>
                  </a:lnTo>
                  <a:lnTo>
                    <a:pt x="4" y="147"/>
                  </a:lnTo>
                  <a:lnTo>
                    <a:pt x="6" y="147"/>
                  </a:lnTo>
                  <a:lnTo>
                    <a:pt x="7" y="147"/>
                  </a:lnTo>
                  <a:lnTo>
                    <a:pt x="8" y="146"/>
                  </a:lnTo>
                  <a:lnTo>
                    <a:pt x="9" y="144"/>
                  </a:lnTo>
                  <a:lnTo>
                    <a:pt x="9" y="144"/>
                  </a:lnTo>
                  <a:lnTo>
                    <a:pt x="12" y="134"/>
                  </a:lnTo>
                  <a:lnTo>
                    <a:pt x="16" y="123"/>
                  </a:lnTo>
                  <a:lnTo>
                    <a:pt x="24" y="105"/>
                  </a:lnTo>
                  <a:lnTo>
                    <a:pt x="35" y="86"/>
                  </a:lnTo>
                  <a:lnTo>
                    <a:pt x="45" y="67"/>
                  </a:lnTo>
                  <a:lnTo>
                    <a:pt x="45" y="67"/>
                  </a:lnTo>
                  <a:lnTo>
                    <a:pt x="56" y="45"/>
                  </a:lnTo>
                  <a:lnTo>
                    <a:pt x="61" y="33"/>
                  </a:lnTo>
                  <a:lnTo>
                    <a:pt x="65" y="28"/>
                  </a:lnTo>
                  <a:lnTo>
                    <a:pt x="68" y="24"/>
                  </a:lnTo>
                  <a:lnTo>
                    <a:pt x="68" y="24"/>
                  </a:lnTo>
                  <a:lnTo>
                    <a:pt x="73" y="20"/>
                  </a:lnTo>
                  <a:lnTo>
                    <a:pt x="76" y="17"/>
                  </a:lnTo>
                  <a:lnTo>
                    <a:pt x="78" y="11"/>
                  </a:lnTo>
                  <a:lnTo>
                    <a:pt x="80" y="6"/>
                  </a:lnTo>
                  <a:lnTo>
                    <a:pt x="80" y="6"/>
                  </a:lnTo>
                  <a:lnTo>
                    <a:pt x="80" y="4"/>
                  </a:lnTo>
                  <a:lnTo>
                    <a:pt x="79" y="2"/>
                  </a:lnTo>
                  <a:lnTo>
                    <a:pt x="78" y="1"/>
                  </a:lnTo>
                  <a:lnTo>
                    <a:pt x="77" y="0"/>
                  </a:lnTo>
                  <a:lnTo>
                    <a:pt x="75" y="0"/>
                  </a:lnTo>
                  <a:lnTo>
                    <a:pt x="73" y="0"/>
                  </a:lnTo>
                  <a:lnTo>
                    <a:pt x="72" y="1"/>
                  </a:lnTo>
                  <a:lnTo>
                    <a:pt x="71" y="3"/>
                  </a:lnTo>
                  <a:lnTo>
                    <a:pt x="71"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71" name="Freeform 1059"/>
            <p:cNvSpPr/>
            <p:nvPr/>
          </p:nvSpPr>
          <p:spPr bwMode="auto">
            <a:xfrm>
              <a:off x="6172200" y="1663700"/>
              <a:ext cx="42863" cy="76200"/>
            </a:xfrm>
            <a:custGeom>
              <a:avLst/>
              <a:gdLst/>
              <a:ahLst/>
              <a:cxnLst>
                <a:cxn ang="0">
                  <a:pos x="73" y="2"/>
                </a:cxn>
                <a:cxn ang="0">
                  <a:pos x="73" y="2"/>
                </a:cxn>
                <a:cxn ang="0">
                  <a:pos x="60" y="16"/>
                </a:cxn>
                <a:cxn ang="0">
                  <a:pos x="50" y="32"/>
                </a:cxn>
                <a:cxn ang="0">
                  <a:pos x="41" y="48"/>
                </a:cxn>
                <a:cxn ang="0">
                  <a:pos x="32" y="65"/>
                </a:cxn>
                <a:cxn ang="0">
                  <a:pos x="17" y="100"/>
                </a:cxn>
                <a:cxn ang="0">
                  <a:pos x="1" y="135"/>
                </a:cxn>
                <a:cxn ang="0">
                  <a:pos x="1" y="135"/>
                </a:cxn>
                <a:cxn ang="0">
                  <a:pos x="0" y="137"/>
                </a:cxn>
                <a:cxn ang="0">
                  <a:pos x="1" y="140"/>
                </a:cxn>
                <a:cxn ang="0">
                  <a:pos x="1" y="141"/>
                </a:cxn>
                <a:cxn ang="0">
                  <a:pos x="3" y="142"/>
                </a:cxn>
                <a:cxn ang="0">
                  <a:pos x="4" y="143"/>
                </a:cxn>
                <a:cxn ang="0">
                  <a:pos x="7" y="143"/>
                </a:cxn>
                <a:cxn ang="0">
                  <a:pos x="8" y="142"/>
                </a:cxn>
                <a:cxn ang="0">
                  <a:pos x="10" y="141"/>
                </a:cxn>
                <a:cxn ang="0">
                  <a:pos x="10" y="141"/>
                </a:cxn>
                <a:cxn ang="0">
                  <a:pos x="17" y="123"/>
                </a:cxn>
                <a:cxn ang="0">
                  <a:pos x="24" y="106"/>
                </a:cxn>
                <a:cxn ang="0">
                  <a:pos x="40" y="71"/>
                </a:cxn>
                <a:cxn ang="0">
                  <a:pos x="48" y="55"/>
                </a:cxn>
                <a:cxn ang="0">
                  <a:pos x="57" y="38"/>
                </a:cxn>
                <a:cxn ang="0">
                  <a:pos x="68" y="22"/>
                </a:cxn>
                <a:cxn ang="0">
                  <a:pos x="80" y="8"/>
                </a:cxn>
                <a:cxn ang="0">
                  <a:pos x="80" y="8"/>
                </a:cxn>
                <a:cxn ang="0">
                  <a:pos x="81" y="6"/>
                </a:cxn>
                <a:cxn ang="0">
                  <a:pos x="81" y="5"/>
                </a:cxn>
                <a:cxn ang="0">
                  <a:pos x="81" y="3"/>
                </a:cxn>
                <a:cxn ang="0">
                  <a:pos x="80" y="2"/>
                </a:cxn>
                <a:cxn ang="0">
                  <a:pos x="78" y="1"/>
                </a:cxn>
                <a:cxn ang="0">
                  <a:pos x="77" y="0"/>
                </a:cxn>
                <a:cxn ang="0">
                  <a:pos x="75" y="0"/>
                </a:cxn>
                <a:cxn ang="0">
                  <a:pos x="73" y="2"/>
                </a:cxn>
                <a:cxn ang="0">
                  <a:pos x="73" y="2"/>
                </a:cxn>
              </a:cxnLst>
              <a:rect l="0" t="0" r="r" b="b"/>
              <a:pathLst>
                <a:path w="81" h="143">
                  <a:moveTo>
                    <a:pt x="73" y="2"/>
                  </a:moveTo>
                  <a:lnTo>
                    <a:pt x="73" y="2"/>
                  </a:lnTo>
                  <a:lnTo>
                    <a:pt x="60" y="16"/>
                  </a:lnTo>
                  <a:lnTo>
                    <a:pt x="50" y="32"/>
                  </a:lnTo>
                  <a:lnTo>
                    <a:pt x="41" y="48"/>
                  </a:lnTo>
                  <a:lnTo>
                    <a:pt x="32" y="65"/>
                  </a:lnTo>
                  <a:lnTo>
                    <a:pt x="17" y="100"/>
                  </a:lnTo>
                  <a:lnTo>
                    <a:pt x="1" y="135"/>
                  </a:lnTo>
                  <a:lnTo>
                    <a:pt x="1" y="135"/>
                  </a:lnTo>
                  <a:lnTo>
                    <a:pt x="0" y="137"/>
                  </a:lnTo>
                  <a:lnTo>
                    <a:pt x="1" y="140"/>
                  </a:lnTo>
                  <a:lnTo>
                    <a:pt x="1" y="141"/>
                  </a:lnTo>
                  <a:lnTo>
                    <a:pt x="3" y="142"/>
                  </a:lnTo>
                  <a:lnTo>
                    <a:pt x="4" y="143"/>
                  </a:lnTo>
                  <a:lnTo>
                    <a:pt x="7" y="143"/>
                  </a:lnTo>
                  <a:lnTo>
                    <a:pt x="8" y="142"/>
                  </a:lnTo>
                  <a:lnTo>
                    <a:pt x="10" y="141"/>
                  </a:lnTo>
                  <a:lnTo>
                    <a:pt x="10" y="141"/>
                  </a:lnTo>
                  <a:lnTo>
                    <a:pt x="17" y="123"/>
                  </a:lnTo>
                  <a:lnTo>
                    <a:pt x="24" y="106"/>
                  </a:lnTo>
                  <a:lnTo>
                    <a:pt x="40" y="71"/>
                  </a:lnTo>
                  <a:lnTo>
                    <a:pt x="48" y="55"/>
                  </a:lnTo>
                  <a:lnTo>
                    <a:pt x="57" y="38"/>
                  </a:lnTo>
                  <a:lnTo>
                    <a:pt x="68" y="22"/>
                  </a:lnTo>
                  <a:lnTo>
                    <a:pt x="80" y="8"/>
                  </a:lnTo>
                  <a:lnTo>
                    <a:pt x="80" y="8"/>
                  </a:lnTo>
                  <a:lnTo>
                    <a:pt x="81" y="6"/>
                  </a:lnTo>
                  <a:lnTo>
                    <a:pt x="81" y="5"/>
                  </a:lnTo>
                  <a:lnTo>
                    <a:pt x="81" y="3"/>
                  </a:lnTo>
                  <a:lnTo>
                    <a:pt x="80" y="2"/>
                  </a:lnTo>
                  <a:lnTo>
                    <a:pt x="78" y="1"/>
                  </a:lnTo>
                  <a:lnTo>
                    <a:pt x="77" y="0"/>
                  </a:lnTo>
                  <a:lnTo>
                    <a:pt x="75" y="0"/>
                  </a:lnTo>
                  <a:lnTo>
                    <a:pt x="73" y="2"/>
                  </a:lnTo>
                  <a:lnTo>
                    <a:pt x="7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72" name="Freeform 1060"/>
            <p:cNvSpPr/>
            <p:nvPr/>
          </p:nvSpPr>
          <p:spPr bwMode="auto">
            <a:xfrm>
              <a:off x="6196013" y="1663700"/>
              <a:ext cx="52388" cy="77788"/>
            </a:xfrm>
            <a:custGeom>
              <a:avLst/>
              <a:gdLst/>
              <a:ahLst/>
              <a:cxnLst>
                <a:cxn ang="0">
                  <a:pos x="92" y="2"/>
                </a:cxn>
                <a:cxn ang="0">
                  <a:pos x="92" y="2"/>
                </a:cxn>
                <a:cxn ang="0">
                  <a:pos x="64" y="34"/>
                </a:cxn>
                <a:cxn ang="0">
                  <a:pos x="51" y="51"/>
                </a:cxn>
                <a:cxn ang="0">
                  <a:pos x="39" y="69"/>
                </a:cxn>
                <a:cxn ang="0">
                  <a:pos x="39" y="69"/>
                </a:cxn>
                <a:cxn ang="0">
                  <a:pos x="30" y="86"/>
                </a:cxn>
                <a:cxn ang="0">
                  <a:pos x="23" y="103"/>
                </a:cxn>
                <a:cxn ang="0">
                  <a:pos x="23" y="103"/>
                </a:cxn>
                <a:cxn ang="0">
                  <a:pos x="18" y="111"/>
                </a:cxn>
                <a:cxn ang="0">
                  <a:pos x="14" y="119"/>
                </a:cxn>
                <a:cxn ang="0">
                  <a:pos x="5" y="133"/>
                </a:cxn>
                <a:cxn ang="0">
                  <a:pos x="5" y="133"/>
                </a:cxn>
                <a:cxn ang="0">
                  <a:pos x="2" y="134"/>
                </a:cxn>
                <a:cxn ang="0">
                  <a:pos x="1" y="136"/>
                </a:cxn>
                <a:cxn ang="0">
                  <a:pos x="0" y="137"/>
                </a:cxn>
                <a:cxn ang="0">
                  <a:pos x="0" y="143"/>
                </a:cxn>
                <a:cxn ang="0">
                  <a:pos x="0" y="143"/>
                </a:cxn>
                <a:cxn ang="0">
                  <a:pos x="1" y="146"/>
                </a:cxn>
                <a:cxn ang="0">
                  <a:pos x="4" y="147"/>
                </a:cxn>
                <a:cxn ang="0">
                  <a:pos x="7" y="147"/>
                </a:cxn>
                <a:cxn ang="0">
                  <a:pos x="8" y="147"/>
                </a:cxn>
                <a:cxn ang="0">
                  <a:pos x="9" y="145"/>
                </a:cxn>
                <a:cxn ang="0">
                  <a:pos x="9" y="145"/>
                </a:cxn>
                <a:cxn ang="0">
                  <a:pos x="27" y="113"/>
                </a:cxn>
                <a:cxn ang="0">
                  <a:pos x="43" y="80"/>
                </a:cxn>
                <a:cxn ang="0">
                  <a:pos x="43" y="80"/>
                </a:cxn>
                <a:cxn ang="0">
                  <a:pos x="49" y="70"/>
                </a:cxn>
                <a:cxn ang="0">
                  <a:pos x="55" y="61"/>
                </a:cxn>
                <a:cxn ang="0">
                  <a:pos x="69" y="43"/>
                </a:cxn>
                <a:cxn ang="0">
                  <a:pos x="85" y="26"/>
                </a:cxn>
                <a:cxn ang="0">
                  <a:pos x="98" y="8"/>
                </a:cxn>
                <a:cxn ang="0">
                  <a:pos x="98" y="8"/>
                </a:cxn>
                <a:cxn ang="0">
                  <a:pos x="99" y="6"/>
                </a:cxn>
                <a:cxn ang="0">
                  <a:pos x="100" y="5"/>
                </a:cxn>
                <a:cxn ang="0">
                  <a:pos x="98" y="1"/>
                </a:cxn>
                <a:cxn ang="0">
                  <a:pos x="97" y="0"/>
                </a:cxn>
                <a:cxn ang="0">
                  <a:pos x="95" y="0"/>
                </a:cxn>
                <a:cxn ang="0">
                  <a:pos x="93" y="0"/>
                </a:cxn>
                <a:cxn ang="0">
                  <a:pos x="92" y="2"/>
                </a:cxn>
                <a:cxn ang="0">
                  <a:pos x="92" y="2"/>
                </a:cxn>
              </a:cxnLst>
              <a:rect l="0" t="0" r="r" b="b"/>
              <a:pathLst>
                <a:path w="100" h="147">
                  <a:moveTo>
                    <a:pt x="92" y="2"/>
                  </a:moveTo>
                  <a:lnTo>
                    <a:pt x="92" y="2"/>
                  </a:lnTo>
                  <a:lnTo>
                    <a:pt x="64" y="34"/>
                  </a:lnTo>
                  <a:lnTo>
                    <a:pt x="51" y="51"/>
                  </a:lnTo>
                  <a:lnTo>
                    <a:pt x="39" y="69"/>
                  </a:lnTo>
                  <a:lnTo>
                    <a:pt x="39" y="69"/>
                  </a:lnTo>
                  <a:lnTo>
                    <a:pt x="30" y="86"/>
                  </a:lnTo>
                  <a:lnTo>
                    <a:pt x="23" y="103"/>
                  </a:lnTo>
                  <a:lnTo>
                    <a:pt x="23" y="103"/>
                  </a:lnTo>
                  <a:lnTo>
                    <a:pt x="18" y="111"/>
                  </a:lnTo>
                  <a:lnTo>
                    <a:pt x="14" y="119"/>
                  </a:lnTo>
                  <a:lnTo>
                    <a:pt x="5" y="133"/>
                  </a:lnTo>
                  <a:lnTo>
                    <a:pt x="5" y="133"/>
                  </a:lnTo>
                  <a:lnTo>
                    <a:pt x="2" y="134"/>
                  </a:lnTo>
                  <a:lnTo>
                    <a:pt x="1" y="136"/>
                  </a:lnTo>
                  <a:lnTo>
                    <a:pt x="0" y="137"/>
                  </a:lnTo>
                  <a:lnTo>
                    <a:pt x="0" y="143"/>
                  </a:lnTo>
                  <a:lnTo>
                    <a:pt x="0" y="143"/>
                  </a:lnTo>
                  <a:lnTo>
                    <a:pt x="1" y="146"/>
                  </a:lnTo>
                  <a:lnTo>
                    <a:pt x="4" y="147"/>
                  </a:lnTo>
                  <a:lnTo>
                    <a:pt x="7" y="147"/>
                  </a:lnTo>
                  <a:lnTo>
                    <a:pt x="8" y="147"/>
                  </a:lnTo>
                  <a:lnTo>
                    <a:pt x="9" y="145"/>
                  </a:lnTo>
                  <a:lnTo>
                    <a:pt x="9" y="145"/>
                  </a:lnTo>
                  <a:lnTo>
                    <a:pt x="27" y="113"/>
                  </a:lnTo>
                  <a:lnTo>
                    <a:pt x="43" y="80"/>
                  </a:lnTo>
                  <a:lnTo>
                    <a:pt x="43" y="80"/>
                  </a:lnTo>
                  <a:lnTo>
                    <a:pt x="49" y="70"/>
                  </a:lnTo>
                  <a:lnTo>
                    <a:pt x="55" y="61"/>
                  </a:lnTo>
                  <a:lnTo>
                    <a:pt x="69" y="43"/>
                  </a:lnTo>
                  <a:lnTo>
                    <a:pt x="85" y="26"/>
                  </a:lnTo>
                  <a:lnTo>
                    <a:pt x="98" y="8"/>
                  </a:lnTo>
                  <a:lnTo>
                    <a:pt x="98" y="8"/>
                  </a:lnTo>
                  <a:lnTo>
                    <a:pt x="99" y="6"/>
                  </a:lnTo>
                  <a:lnTo>
                    <a:pt x="100" y="5"/>
                  </a:lnTo>
                  <a:lnTo>
                    <a:pt x="98" y="1"/>
                  </a:lnTo>
                  <a:lnTo>
                    <a:pt x="97" y="0"/>
                  </a:lnTo>
                  <a:lnTo>
                    <a:pt x="95" y="0"/>
                  </a:lnTo>
                  <a:lnTo>
                    <a:pt x="93" y="0"/>
                  </a:lnTo>
                  <a:lnTo>
                    <a:pt x="92" y="2"/>
                  </a:lnTo>
                  <a:lnTo>
                    <a:pt x="9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73" name="Freeform 1061"/>
            <p:cNvSpPr/>
            <p:nvPr/>
          </p:nvSpPr>
          <p:spPr bwMode="auto">
            <a:xfrm>
              <a:off x="6215063" y="1673225"/>
              <a:ext cx="55563" cy="69850"/>
            </a:xfrm>
            <a:custGeom>
              <a:avLst/>
              <a:gdLst/>
              <a:ahLst/>
              <a:cxnLst>
                <a:cxn ang="0">
                  <a:pos x="98" y="1"/>
                </a:cxn>
                <a:cxn ang="0">
                  <a:pos x="98" y="1"/>
                </a:cxn>
                <a:cxn ang="0">
                  <a:pos x="83" y="13"/>
                </a:cxn>
                <a:cxn ang="0">
                  <a:pos x="69" y="24"/>
                </a:cxn>
                <a:cxn ang="0">
                  <a:pos x="55" y="37"/>
                </a:cxn>
                <a:cxn ang="0">
                  <a:pos x="49" y="44"/>
                </a:cxn>
                <a:cxn ang="0">
                  <a:pos x="44" y="51"/>
                </a:cxn>
                <a:cxn ang="0">
                  <a:pos x="44" y="51"/>
                </a:cxn>
                <a:cxn ang="0">
                  <a:pos x="33" y="69"/>
                </a:cxn>
                <a:cxn ang="0">
                  <a:pos x="24" y="86"/>
                </a:cxn>
                <a:cxn ang="0">
                  <a:pos x="24" y="86"/>
                </a:cxn>
                <a:cxn ang="0">
                  <a:pos x="19" y="96"/>
                </a:cxn>
                <a:cxn ang="0">
                  <a:pos x="13" y="104"/>
                </a:cxn>
                <a:cxn ang="0">
                  <a:pos x="6" y="113"/>
                </a:cxn>
                <a:cxn ang="0">
                  <a:pos x="1" y="123"/>
                </a:cxn>
                <a:cxn ang="0">
                  <a:pos x="1" y="123"/>
                </a:cxn>
                <a:cxn ang="0">
                  <a:pos x="0" y="125"/>
                </a:cxn>
                <a:cxn ang="0">
                  <a:pos x="1" y="126"/>
                </a:cxn>
                <a:cxn ang="0">
                  <a:pos x="1" y="128"/>
                </a:cxn>
                <a:cxn ang="0">
                  <a:pos x="3" y="129"/>
                </a:cxn>
                <a:cxn ang="0">
                  <a:pos x="4" y="130"/>
                </a:cxn>
                <a:cxn ang="0">
                  <a:pos x="6" y="130"/>
                </a:cxn>
                <a:cxn ang="0">
                  <a:pos x="7" y="129"/>
                </a:cxn>
                <a:cxn ang="0">
                  <a:pos x="9" y="127"/>
                </a:cxn>
                <a:cxn ang="0">
                  <a:pos x="9" y="127"/>
                </a:cxn>
                <a:cxn ang="0">
                  <a:pos x="18" y="112"/>
                </a:cxn>
                <a:cxn ang="0">
                  <a:pos x="26" y="99"/>
                </a:cxn>
                <a:cxn ang="0">
                  <a:pos x="35" y="84"/>
                </a:cxn>
                <a:cxn ang="0">
                  <a:pos x="44" y="70"/>
                </a:cxn>
                <a:cxn ang="0">
                  <a:pos x="44" y="70"/>
                </a:cxn>
                <a:cxn ang="0">
                  <a:pos x="49" y="60"/>
                </a:cxn>
                <a:cxn ang="0">
                  <a:pos x="55" y="52"/>
                </a:cxn>
                <a:cxn ang="0">
                  <a:pos x="62" y="44"/>
                </a:cxn>
                <a:cxn ang="0">
                  <a:pos x="70" y="37"/>
                </a:cxn>
                <a:cxn ang="0">
                  <a:pos x="86" y="23"/>
                </a:cxn>
                <a:cxn ang="0">
                  <a:pos x="103" y="10"/>
                </a:cxn>
                <a:cxn ang="0">
                  <a:pos x="103" y="10"/>
                </a:cxn>
                <a:cxn ang="0">
                  <a:pos x="104" y="9"/>
                </a:cxn>
                <a:cxn ang="0">
                  <a:pos x="105" y="7"/>
                </a:cxn>
                <a:cxn ang="0">
                  <a:pos x="104" y="3"/>
                </a:cxn>
                <a:cxn ang="0">
                  <a:pos x="103" y="1"/>
                </a:cxn>
                <a:cxn ang="0">
                  <a:pos x="102" y="1"/>
                </a:cxn>
                <a:cxn ang="0">
                  <a:pos x="100" y="0"/>
                </a:cxn>
                <a:cxn ang="0">
                  <a:pos x="98" y="1"/>
                </a:cxn>
                <a:cxn ang="0">
                  <a:pos x="98" y="1"/>
                </a:cxn>
              </a:cxnLst>
              <a:rect l="0" t="0" r="r" b="b"/>
              <a:pathLst>
                <a:path w="105" h="130">
                  <a:moveTo>
                    <a:pt x="98" y="1"/>
                  </a:moveTo>
                  <a:lnTo>
                    <a:pt x="98" y="1"/>
                  </a:lnTo>
                  <a:lnTo>
                    <a:pt x="83" y="13"/>
                  </a:lnTo>
                  <a:lnTo>
                    <a:pt x="69" y="24"/>
                  </a:lnTo>
                  <a:lnTo>
                    <a:pt x="55" y="37"/>
                  </a:lnTo>
                  <a:lnTo>
                    <a:pt x="49" y="44"/>
                  </a:lnTo>
                  <a:lnTo>
                    <a:pt x="44" y="51"/>
                  </a:lnTo>
                  <a:lnTo>
                    <a:pt x="44" y="51"/>
                  </a:lnTo>
                  <a:lnTo>
                    <a:pt x="33" y="69"/>
                  </a:lnTo>
                  <a:lnTo>
                    <a:pt x="24" y="86"/>
                  </a:lnTo>
                  <a:lnTo>
                    <a:pt x="24" y="86"/>
                  </a:lnTo>
                  <a:lnTo>
                    <a:pt x="19" y="96"/>
                  </a:lnTo>
                  <a:lnTo>
                    <a:pt x="13" y="104"/>
                  </a:lnTo>
                  <a:lnTo>
                    <a:pt x="6" y="113"/>
                  </a:lnTo>
                  <a:lnTo>
                    <a:pt x="1" y="123"/>
                  </a:lnTo>
                  <a:lnTo>
                    <a:pt x="1" y="123"/>
                  </a:lnTo>
                  <a:lnTo>
                    <a:pt x="0" y="125"/>
                  </a:lnTo>
                  <a:lnTo>
                    <a:pt x="1" y="126"/>
                  </a:lnTo>
                  <a:lnTo>
                    <a:pt x="1" y="128"/>
                  </a:lnTo>
                  <a:lnTo>
                    <a:pt x="3" y="129"/>
                  </a:lnTo>
                  <a:lnTo>
                    <a:pt x="4" y="130"/>
                  </a:lnTo>
                  <a:lnTo>
                    <a:pt x="6" y="130"/>
                  </a:lnTo>
                  <a:lnTo>
                    <a:pt x="7" y="129"/>
                  </a:lnTo>
                  <a:lnTo>
                    <a:pt x="9" y="127"/>
                  </a:lnTo>
                  <a:lnTo>
                    <a:pt x="9" y="127"/>
                  </a:lnTo>
                  <a:lnTo>
                    <a:pt x="18" y="112"/>
                  </a:lnTo>
                  <a:lnTo>
                    <a:pt x="26" y="99"/>
                  </a:lnTo>
                  <a:lnTo>
                    <a:pt x="35" y="84"/>
                  </a:lnTo>
                  <a:lnTo>
                    <a:pt x="44" y="70"/>
                  </a:lnTo>
                  <a:lnTo>
                    <a:pt x="44" y="70"/>
                  </a:lnTo>
                  <a:lnTo>
                    <a:pt x="49" y="60"/>
                  </a:lnTo>
                  <a:lnTo>
                    <a:pt x="55" y="52"/>
                  </a:lnTo>
                  <a:lnTo>
                    <a:pt x="62" y="44"/>
                  </a:lnTo>
                  <a:lnTo>
                    <a:pt x="70" y="37"/>
                  </a:lnTo>
                  <a:lnTo>
                    <a:pt x="86" y="23"/>
                  </a:lnTo>
                  <a:lnTo>
                    <a:pt x="103" y="10"/>
                  </a:lnTo>
                  <a:lnTo>
                    <a:pt x="103" y="10"/>
                  </a:lnTo>
                  <a:lnTo>
                    <a:pt x="104" y="9"/>
                  </a:lnTo>
                  <a:lnTo>
                    <a:pt x="105" y="7"/>
                  </a:lnTo>
                  <a:lnTo>
                    <a:pt x="104" y="3"/>
                  </a:lnTo>
                  <a:lnTo>
                    <a:pt x="103" y="1"/>
                  </a:lnTo>
                  <a:lnTo>
                    <a:pt x="102" y="1"/>
                  </a:lnTo>
                  <a:lnTo>
                    <a:pt x="100" y="0"/>
                  </a:lnTo>
                  <a:lnTo>
                    <a:pt x="98" y="1"/>
                  </a:lnTo>
                  <a:lnTo>
                    <a:pt x="9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74" name="Freeform 1062"/>
            <p:cNvSpPr/>
            <p:nvPr/>
          </p:nvSpPr>
          <p:spPr bwMode="auto">
            <a:xfrm>
              <a:off x="6238875" y="1698625"/>
              <a:ext cx="34925" cy="38100"/>
            </a:xfrm>
            <a:custGeom>
              <a:avLst/>
              <a:gdLst/>
              <a:ahLst/>
              <a:cxnLst>
                <a:cxn ang="0">
                  <a:pos x="59" y="1"/>
                </a:cxn>
                <a:cxn ang="0">
                  <a:pos x="59" y="1"/>
                </a:cxn>
                <a:cxn ang="0">
                  <a:pos x="42" y="13"/>
                </a:cxn>
                <a:cxn ang="0">
                  <a:pos x="27" y="28"/>
                </a:cxn>
                <a:cxn ang="0">
                  <a:pos x="27" y="28"/>
                </a:cxn>
                <a:cxn ang="0">
                  <a:pos x="19" y="36"/>
                </a:cxn>
                <a:cxn ang="0">
                  <a:pos x="13" y="46"/>
                </a:cxn>
                <a:cxn ang="0">
                  <a:pos x="8" y="55"/>
                </a:cxn>
                <a:cxn ang="0">
                  <a:pos x="1" y="64"/>
                </a:cxn>
                <a:cxn ang="0">
                  <a:pos x="1" y="64"/>
                </a:cxn>
                <a:cxn ang="0">
                  <a:pos x="0" y="65"/>
                </a:cxn>
                <a:cxn ang="0">
                  <a:pos x="0" y="67"/>
                </a:cxn>
                <a:cxn ang="0">
                  <a:pos x="0" y="69"/>
                </a:cxn>
                <a:cxn ang="0">
                  <a:pos x="1" y="70"/>
                </a:cxn>
                <a:cxn ang="0">
                  <a:pos x="2" y="71"/>
                </a:cxn>
                <a:cxn ang="0">
                  <a:pos x="4" y="71"/>
                </a:cxn>
                <a:cxn ang="0">
                  <a:pos x="6" y="71"/>
                </a:cxn>
                <a:cxn ang="0">
                  <a:pos x="7" y="70"/>
                </a:cxn>
                <a:cxn ang="0">
                  <a:pos x="7" y="70"/>
                </a:cxn>
                <a:cxn ang="0">
                  <a:pos x="13" y="64"/>
                </a:cxn>
                <a:cxn ang="0">
                  <a:pos x="17" y="58"/>
                </a:cxn>
                <a:cxn ang="0">
                  <a:pos x="27" y="44"/>
                </a:cxn>
                <a:cxn ang="0">
                  <a:pos x="27" y="44"/>
                </a:cxn>
                <a:cxn ang="0">
                  <a:pos x="35" y="34"/>
                </a:cxn>
                <a:cxn ang="0">
                  <a:pos x="43" y="25"/>
                </a:cxn>
                <a:cxn ang="0">
                  <a:pos x="54" y="17"/>
                </a:cxn>
                <a:cxn ang="0">
                  <a:pos x="63" y="9"/>
                </a:cxn>
                <a:cxn ang="0">
                  <a:pos x="63" y="9"/>
                </a:cxn>
                <a:cxn ang="0">
                  <a:pos x="65" y="8"/>
                </a:cxn>
                <a:cxn ang="0">
                  <a:pos x="65" y="6"/>
                </a:cxn>
                <a:cxn ang="0">
                  <a:pos x="65" y="4"/>
                </a:cxn>
                <a:cxn ang="0">
                  <a:pos x="65" y="3"/>
                </a:cxn>
                <a:cxn ang="0">
                  <a:pos x="64" y="1"/>
                </a:cxn>
                <a:cxn ang="0">
                  <a:pos x="62" y="1"/>
                </a:cxn>
                <a:cxn ang="0">
                  <a:pos x="61" y="0"/>
                </a:cxn>
                <a:cxn ang="0">
                  <a:pos x="59" y="1"/>
                </a:cxn>
                <a:cxn ang="0">
                  <a:pos x="59" y="1"/>
                </a:cxn>
              </a:cxnLst>
              <a:rect l="0" t="0" r="r" b="b"/>
              <a:pathLst>
                <a:path w="65" h="71">
                  <a:moveTo>
                    <a:pt x="59" y="1"/>
                  </a:moveTo>
                  <a:lnTo>
                    <a:pt x="59" y="1"/>
                  </a:lnTo>
                  <a:lnTo>
                    <a:pt x="42" y="13"/>
                  </a:lnTo>
                  <a:lnTo>
                    <a:pt x="27" y="28"/>
                  </a:lnTo>
                  <a:lnTo>
                    <a:pt x="27" y="28"/>
                  </a:lnTo>
                  <a:lnTo>
                    <a:pt x="19" y="36"/>
                  </a:lnTo>
                  <a:lnTo>
                    <a:pt x="13" y="46"/>
                  </a:lnTo>
                  <a:lnTo>
                    <a:pt x="8" y="55"/>
                  </a:lnTo>
                  <a:lnTo>
                    <a:pt x="1" y="64"/>
                  </a:lnTo>
                  <a:lnTo>
                    <a:pt x="1" y="64"/>
                  </a:lnTo>
                  <a:lnTo>
                    <a:pt x="0" y="65"/>
                  </a:lnTo>
                  <a:lnTo>
                    <a:pt x="0" y="67"/>
                  </a:lnTo>
                  <a:lnTo>
                    <a:pt x="0" y="69"/>
                  </a:lnTo>
                  <a:lnTo>
                    <a:pt x="1" y="70"/>
                  </a:lnTo>
                  <a:lnTo>
                    <a:pt x="2" y="71"/>
                  </a:lnTo>
                  <a:lnTo>
                    <a:pt x="4" y="71"/>
                  </a:lnTo>
                  <a:lnTo>
                    <a:pt x="6" y="71"/>
                  </a:lnTo>
                  <a:lnTo>
                    <a:pt x="7" y="70"/>
                  </a:lnTo>
                  <a:lnTo>
                    <a:pt x="7" y="70"/>
                  </a:lnTo>
                  <a:lnTo>
                    <a:pt x="13" y="64"/>
                  </a:lnTo>
                  <a:lnTo>
                    <a:pt x="17" y="58"/>
                  </a:lnTo>
                  <a:lnTo>
                    <a:pt x="27" y="44"/>
                  </a:lnTo>
                  <a:lnTo>
                    <a:pt x="27" y="44"/>
                  </a:lnTo>
                  <a:lnTo>
                    <a:pt x="35" y="34"/>
                  </a:lnTo>
                  <a:lnTo>
                    <a:pt x="43" y="25"/>
                  </a:lnTo>
                  <a:lnTo>
                    <a:pt x="54" y="17"/>
                  </a:lnTo>
                  <a:lnTo>
                    <a:pt x="63" y="9"/>
                  </a:lnTo>
                  <a:lnTo>
                    <a:pt x="63" y="9"/>
                  </a:lnTo>
                  <a:lnTo>
                    <a:pt x="65" y="8"/>
                  </a:lnTo>
                  <a:lnTo>
                    <a:pt x="65" y="6"/>
                  </a:lnTo>
                  <a:lnTo>
                    <a:pt x="65" y="4"/>
                  </a:lnTo>
                  <a:lnTo>
                    <a:pt x="65" y="3"/>
                  </a:lnTo>
                  <a:lnTo>
                    <a:pt x="64" y="1"/>
                  </a:lnTo>
                  <a:lnTo>
                    <a:pt x="62" y="1"/>
                  </a:lnTo>
                  <a:lnTo>
                    <a:pt x="61" y="0"/>
                  </a:lnTo>
                  <a:lnTo>
                    <a:pt x="59" y="1"/>
                  </a:lnTo>
                  <a:lnTo>
                    <a:pt x="5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75" name="Freeform 1063"/>
            <p:cNvSpPr/>
            <p:nvPr/>
          </p:nvSpPr>
          <p:spPr bwMode="auto">
            <a:xfrm>
              <a:off x="6754813" y="1679575"/>
              <a:ext cx="36513" cy="61913"/>
            </a:xfrm>
            <a:custGeom>
              <a:avLst/>
              <a:gdLst/>
              <a:ahLst/>
              <a:cxnLst>
                <a:cxn ang="0">
                  <a:pos x="62" y="3"/>
                </a:cxn>
                <a:cxn ang="0">
                  <a:pos x="62" y="3"/>
                </a:cxn>
                <a:cxn ang="0">
                  <a:pos x="59" y="9"/>
                </a:cxn>
                <a:cxn ang="0">
                  <a:pos x="54" y="17"/>
                </a:cxn>
                <a:cxn ang="0">
                  <a:pos x="43" y="31"/>
                </a:cxn>
                <a:cxn ang="0">
                  <a:pos x="43" y="31"/>
                </a:cxn>
                <a:cxn ang="0">
                  <a:pos x="25" y="59"/>
                </a:cxn>
                <a:cxn ang="0">
                  <a:pos x="25" y="59"/>
                </a:cxn>
                <a:cxn ang="0">
                  <a:pos x="18" y="71"/>
                </a:cxn>
                <a:cxn ang="0">
                  <a:pos x="10" y="85"/>
                </a:cxn>
                <a:cxn ang="0">
                  <a:pos x="5" y="98"/>
                </a:cxn>
                <a:cxn ang="0">
                  <a:pos x="1" y="113"/>
                </a:cxn>
                <a:cxn ang="0">
                  <a:pos x="1" y="113"/>
                </a:cxn>
                <a:cxn ang="0">
                  <a:pos x="0" y="115"/>
                </a:cxn>
                <a:cxn ang="0">
                  <a:pos x="1" y="116"/>
                </a:cxn>
                <a:cxn ang="0">
                  <a:pos x="2" y="118"/>
                </a:cxn>
                <a:cxn ang="0">
                  <a:pos x="4" y="118"/>
                </a:cxn>
                <a:cxn ang="0">
                  <a:pos x="6" y="118"/>
                </a:cxn>
                <a:cxn ang="0">
                  <a:pos x="7" y="118"/>
                </a:cxn>
                <a:cxn ang="0">
                  <a:pos x="9" y="117"/>
                </a:cxn>
                <a:cxn ang="0">
                  <a:pos x="9" y="115"/>
                </a:cxn>
                <a:cxn ang="0">
                  <a:pos x="9" y="115"/>
                </a:cxn>
                <a:cxn ang="0">
                  <a:pos x="14" y="99"/>
                </a:cxn>
                <a:cxn ang="0">
                  <a:pos x="22" y="85"/>
                </a:cxn>
                <a:cxn ang="0">
                  <a:pos x="29" y="70"/>
                </a:cxn>
                <a:cxn ang="0">
                  <a:pos x="38" y="57"/>
                </a:cxn>
                <a:cxn ang="0">
                  <a:pos x="38" y="57"/>
                </a:cxn>
                <a:cxn ang="0">
                  <a:pos x="47" y="44"/>
                </a:cxn>
                <a:cxn ang="0">
                  <a:pos x="57" y="32"/>
                </a:cxn>
                <a:cxn ang="0">
                  <a:pos x="65" y="19"/>
                </a:cxn>
                <a:cxn ang="0">
                  <a:pos x="69" y="12"/>
                </a:cxn>
                <a:cxn ang="0">
                  <a:pos x="71" y="6"/>
                </a:cxn>
                <a:cxn ang="0">
                  <a:pos x="71" y="6"/>
                </a:cxn>
                <a:cxn ang="0">
                  <a:pos x="71" y="4"/>
                </a:cxn>
                <a:cxn ang="0">
                  <a:pos x="71" y="2"/>
                </a:cxn>
                <a:cxn ang="0">
                  <a:pos x="69" y="1"/>
                </a:cxn>
                <a:cxn ang="0">
                  <a:pos x="68" y="0"/>
                </a:cxn>
                <a:cxn ang="0">
                  <a:pos x="66" y="0"/>
                </a:cxn>
                <a:cxn ang="0">
                  <a:pos x="65" y="0"/>
                </a:cxn>
                <a:cxn ang="0">
                  <a:pos x="63" y="1"/>
                </a:cxn>
                <a:cxn ang="0">
                  <a:pos x="62" y="3"/>
                </a:cxn>
                <a:cxn ang="0">
                  <a:pos x="62" y="3"/>
                </a:cxn>
              </a:cxnLst>
              <a:rect l="0" t="0" r="r" b="b"/>
              <a:pathLst>
                <a:path w="71" h="118">
                  <a:moveTo>
                    <a:pt x="62" y="3"/>
                  </a:moveTo>
                  <a:lnTo>
                    <a:pt x="62" y="3"/>
                  </a:lnTo>
                  <a:lnTo>
                    <a:pt x="59" y="9"/>
                  </a:lnTo>
                  <a:lnTo>
                    <a:pt x="54" y="17"/>
                  </a:lnTo>
                  <a:lnTo>
                    <a:pt x="43" y="31"/>
                  </a:lnTo>
                  <a:lnTo>
                    <a:pt x="43" y="31"/>
                  </a:lnTo>
                  <a:lnTo>
                    <a:pt x="25" y="59"/>
                  </a:lnTo>
                  <a:lnTo>
                    <a:pt x="25" y="59"/>
                  </a:lnTo>
                  <a:lnTo>
                    <a:pt x="18" y="71"/>
                  </a:lnTo>
                  <a:lnTo>
                    <a:pt x="10" y="85"/>
                  </a:lnTo>
                  <a:lnTo>
                    <a:pt x="5" y="98"/>
                  </a:lnTo>
                  <a:lnTo>
                    <a:pt x="1" y="113"/>
                  </a:lnTo>
                  <a:lnTo>
                    <a:pt x="1" y="113"/>
                  </a:lnTo>
                  <a:lnTo>
                    <a:pt x="0" y="115"/>
                  </a:lnTo>
                  <a:lnTo>
                    <a:pt x="1" y="116"/>
                  </a:lnTo>
                  <a:lnTo>
                    <a:pt x="2" y="118"/>
                  </a:lnTo>
                  <a:lnTo>
                    <a:pt x="4" y="118"/>
                  </a:lnTo>
                  <a:lnTo>
                    <a:pt x="6" y="118"/>
                  </a:lnTo>
                  <a:lnTo>
                    <a:pt x="7" y="118"/>
                  </a:lnTo>
                  <a:lnTo>
                    <a:pt x="9" y="117"/>
                  </a:lnTo>
                  <a:lnTo>
                    <a:pt x="9" y="115"/>
                  </a:lnTo>
                  <a:lnTo>
                    <a:pt x="9" y="115"/>
                  </a:lnTo>
                  <a:lnTo>
                    <a:pt x="14" y="99"/>
                  </a:lnTo>
                  <a:lnTo>
                    <a:pt x="22" y="85"/>
                  </a:lnTo>
                  <a:lnTo>
                    <a:pt x="29" y="70"/>
                  </a:lnTo>
                  <a:lnTo>
                    <a:pt x="38" y="57"/>
                  </a:lnTo>
                  <a:lnTo>
                    <a:pt x="38" y="57"/>
                  </a:lnTo>
                  <a:lnTo>
                    <a:pt x="47" y="44"/>
                  </a:lnTo>
                  <a:lnTo>
                    <a:pt x="57" y="32"/>
                  </a:lnTo>
                  <a:lnTo>
                    <a:pt x="65" y="19"/>
                  </a:lnTo>
                  <a:lnTo>
                    <a:pt x="69" y="12"/>
                  </a:lnTo>
                  <a:lnTo>
                    <a:pt x="71" y="6"/>
                  </a:lnTo>
                  <a:lnTo>
                    <a:pt x="71" y="6"/>
                  </a:lnTo>
                  <a:lnTo>
                    <a:pt x="71" y="4"/>
                  </a:lnTo>
                  <a:lnTo>
                    <a:pt x="71" y="2"/>
                  </a:lnTo>
                  <a:lnTo>
                    <a:pt x="69" y="1"/>
                  </a:lnTo>
                  <a:lnTo>
                    <a:pt x="68" y="0"/>
                  </a:lnTo>
                  <a:lnTo>
                    <a:pt x="66" y="0"/>
                  </a:lnTo>
                  <a:lnTo>
                    <a:pt x="65" y="0"/>
                  </a:lnTo>
                  <a:lnTo>
                    <a:pt x="63" y="1"/>
                  </a:lnTo>
                  <a:lnTo>
                    <a:pt x="62" y="3"/>
                  </a:lnTo>
                  <a:lnTo>
                    <a:pt x="6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76" name="Freeform 1064"/>
            <p:cNvSpPr/>
            <p:nvPr/>
          </p:nvSpPr>
          <p:spPr bwMode="auto">
            <a:xfrm>
              <a:off x="6769100" y="1676400"/>
              <a:ext cx="60325" cy="84138"/>
            </a:xfrm>
            <a:custGeom>
              <a:avLst/>
              <a:gdLst/>
              <a:ahLst/>
              <a:cxnLst>
                <a:cxn ang="0">
                  <a:pos x="106" y="3"/>
                </a:cxn>
                <a:cxn ang="0">
                  <a:pos x="106" y="3"/>
                </a:cxn>
                <a:cxn ang="0">
                  <a:pos x="90" y="18"/>
                </a:cxn>
                <a:cxn ang="0">
                  <a:pos x="75" y="35"/>
                </a:cxn>
                <a:cxn ang="0">
                  <a:pos x="59" y="52"/>
                </a:cxn>
                <a:cxn ang="0">
                  <a:pos x="46" y="71"/>
                </a:cxn>
                <a:cxn ang="0">
                  <a:pos x="33" y="90"/>
                </a:cxn>
                <a:cxn ang="0">
                  <a:pos x="21" y="109"/>
                </a:cxn>
                <a:cxn ang="0">
                  <a:pos x="10" y="130"/>
                </a:cxn>
                <a:cxn ang="0">
                  <a:pos x="1" y="151"/>
                </a:cxn>
                <a:cxn ang="0">
                  <a:pos x="1" y="151"/>
                </a:cxn>
                <a:cxn ang="0">
                  <a:pos x="0" y="153"/>
                </a:cxn>
                <a:cxn ang="0">
                  <a:pos x="1" y="155"/>
                </a:cxn>
                <a:cxn ang="0">
                  <a:pos x="3" y="157"/>
                </a:cxn>
                <a:cxn ang="0">
                  <a:pos x="4" y="158"/>
                </a:cxn>
                <a:cxn ang="0">
                  <a:pos x="6" y="158"/>
                </a:cxn>
                <a:cxn ang="0">
                  <a:pos x="7" y="157"/>
                </a:cxn>
                <a:cxn ang="0">
                  <a:pos x="9" y="155"/>
                </a:cxn>
                <a:cxn ang="0">
                  <a:pos x="9" y="155"/>
                </a:cxn>
                <a:cxn ang="0">
                  <a:pos x="19" y="135"/>
                </a:cxn>
                <a:cxn ang="0">
                  <a:pos x="29" y="116"/>
                </a:cxn>
                <a:cxn ang="0">
                  <a:pos x="40" y="96"/>
                </a:cxn>
                <a:cxn ang="0">
                  <a:pos x="54" y="77"/>
                </a:cxn>
                <a:cxn ang="0">
                  <a:pos x="67" y="59"/>
                </a:cxn>
                <a:cxn ang="0">
                  <a:pos x="82" y="41"/>
                </a:cxn>
                <a:cxn ang="0">
                  <a:pos x="96" y="24"/>
                </a:cxn>
                <a:cxn ang="0">
                  <a:pos x="113" y="9"/>
                </a:cxn>
                <a:cxn ang="0">
                  <a:pos x="113" y="9"/>
                </a:cxn>
                <a:cxn ang="0">
                  <a:pos x="114" y="7"/>
                </a:cxn>
                <a:cxn ang="0">
                  <a:pos x="114" y="6"/>
                </a:cxn>
                <a:cxn ang="0">
                  <a:pos x="114" y="4"/>
                </a:cxn>
                <a:cxn ang="0">
                  <a:pos x="113" y="3"/>
                </a:cxn>
                <a:cxn ang="0">
                  <a:pos x="111" y="2"/>
                </a:cxn>
                <a:cxn ang="0">
                  <a:pos x="110" y="0"/>
                </a:cxn>
                <a:cxn ang="0">
                  <a:pos x="108" y="2"/>
                </a:cxn>
                <a:cxn ang="0">
                  <a:pos x="106" y="3"/>
                </a:cxn>
                <a:cxn ang="0">
                  <a:pos x="106" y="3"/>
                </a:cxn>
              </a:cxnLst>
              <a:rect l="0" t="0" r="r" b="b"/>
              <a:pathLst>
                <a:path w="114" h="158">
                  <a:moveTo>
                    <a:pt x="106" y="3"/>
                  </a:moveTo>
                  <a:lnTo>
                    <a:pt x="106" y="3"/>
                  </a:lnTo>
                  <a:lnTo>
                    <a:pt x="90" y="18"/>
                  </a:lnTo>
                  <a:lnTo>
                    <a:pt x="75" y="35"/>
                  </a:lnTo>
                  <a:lnTo>
                    <a:pt x="59" y="52"/>
                  </a:lnTo>
                  <a:lnTo>
                    <a:pt x="46" y="71"/>
                  </a:lnTo>
                  <a:lnTo>
                    <a:pt x="33" y="90"/>
                  </a:lnTo>
                  <a:lnTo>
                    <a:pt x="21" y="109"/>
                  </a:lnTo>
                  <a:lnTo>
                    <a:pt x="10" y="130"/>
                  </a:lnTo>
                  <a:lnTo>
                    <a:pt x="1" y="151"/>
                  </a:lnTo>
                  <a:lnTo>
                    <a:pt x="1" y="151"/>
                  </a:lnTo>
                  <a:lnTo>
                    <a:pt x="0" y="153"/>
                  </a:lnTo>
                  <a:lnTo>
                    <a:pt x="1" y="155"/>
                  </a:lnTo>
                  <a:lnTo>
                    <a:pt x="3" y="157"/>
                  </a:lnTo>
                  <a:lnTo>
                    <a:pt x="4" y="158"/>
                  </a:lnTo>
                  <a:lnTo>
                    <a:pt x="6" y="158"/>
                  </a:lnTo>
                  <a:lnTo>
                    <a:pt x="7" y="157"/>
                  </a:lnTo>
                  <a:lnTo>
                    <a:pt x="9" y="155"/>
                  </a:lnTo>
                  <a:lnTo>
                    <a:pt x="9" y="155"/>
                  </a:lnTo>
                  <a:lnTo>
                    <a:pt x="19" y="135"/>
                  </a:lnTo>
                  <a:lnTo>
                    <a:pt x="29" y="116"/>
                  </a:lnTo>
                  <a:lnTo>
                    <a:pt x="40" y="96"/>
                  </a:lnTo>
                  <a:lnTo>
                    <a:pt x="54" y="77"/>
                  </a:lnTo>
                  <a:lnTo>
                    <a:pt x="67" y="59"/>
                  </a:lnTo>
                  <a:lnTo>
                    <a:pt x="82" y="41"/>
                  </a:lnTo>
                  <a:lnTo>
                    <a:pt x="96" y="24"/>
                  </a:lnTo>
                  <a:lnTo>
                    <a:pt x="113" y="9"/>
                  </a:lnTo>
                  <a:lnTo>
                    <a:pt x="113" y="9"/>
                  </a:lnTo>
                  <a:lnTo>
                    <a:pt x="114" y="7"/>
                  </a:lnTo>
                  <a:lnTo>
                    <a:pt x="114" y="6"/>
                  </a:lnTo>
                  <a:lnTo>
                    <a:pt x="114" y="4"/>
                  </a:lnTo>
                  <a:lnTo>
                    <a:pt x="113" y="3"/>
                  </a:lnTo>
                  <a:lnTo>
                    <a:pt x="111" y="2"/>
                  </a:lnTo>
                  <a:lnTo>
                    <a:pt x="110" y="0"/>
                  </a:lnTo>
                  <a:lnTo>
                    <a:pt x="108" y="2"/>
                  </a:lnTo>
                  <a:lnTo>
                    <a:pt x="106" y="3"/>
                  </a:lnTo>
                  <a:lnTo>
                    <a:pt x="10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77" name="Freeform 1065"/>
            <p:cNvSpPr/>
            <p:nvPr/>
          </p:nvSpPr>
          <p:spPr bwMode="auto">
            <a:xfrm>
              <a:off x="6797675" y="1681163"/>
              <a:ext cx="52388" cy="63500"/>
            </a:xfrm>
            <a:custGeom>
              <a:avLst/>
              <a:gdLst/>
              <a:ahLst/>
              <a:cxnLst>
                <a:cxn ang="0">
                  <a:pos x="93" y="1"/>
                </a:cxn>
                <a:cxn ang="0">
                  <a:pos x="93" y="1"/>
                </a:cxn>
                <a:cxn ang="0">
                  <a:pos x="88" y="3"/>
                </a:cxn>
                <a:cxn ang="0">
                  <a:pos x="83" y="6"/>
                </a:cxn>
                <a:cxn ang="0">
                  <a:pos x="79" y="10"/>
                </a:cxn>
                <a:cxn ang="0">
                  <a:pos x="74" y="15"/>
                </a:cxn>
                <a:cxn ang="0">
                  <a:pos x="68" y="27"/>
                </a:cxn>
                <a:cxn ang="0">
                  <a:pos x="63" y="37"/>
                </a:cxn>
                <a:cxn ang="0">
                  <a:pos x="63" y="37"/>
                </a:cxn>
                <a:cxn ang="0">
                  <a:pos x="56" y="49"/>
                </a:cxn>
                <a:cxn ang="0">
                  <a:pos x="47" y="60"/>
                </a:cxn>
                <a:cxn ang="0">
                  <a:pos x="29" y="80"/>
                </a:cxn>
                <a:cxn ang="0">
                  <a:pos x="29" y="80"/>
                </a:cxn>
                <a:cxn ang="0">
                  <a:pos x="21" y="92"/>
                </a:cxn>
                <a:cxn ang="0">
                  <a:pos x="15" y="99"/>
                </a:cxn>
                <a:cxn ang="0">
                  <a:pos x="10" y="106"/>
                </a:cxn>
                <a:cxn ang="0">
                  <a:pos x="10" y="106"/>
                </a:cxn>
                <a:cxn ang="0">
                  <a:pos x="7" y="106"/>
                </a:cxn>
                <a:cxn ang="0">
                  <a:pos x="5" y="107"/>
                </a:cxn>
                <a:cxn ang="0">
                  <a:pos x="1" y="111"/>
                </a:cxn>
                <a:cxn ang="0">
                  <a:pos x="1" y="111"/>
                </a:cxn>
                <a:cxn ang="0">
                  <a:pos x="0" y="114"/>
                </a:cxn>
                <a:cxn ang="0">
                  <a:pos x="0" y="117"/>
                </a:cxn>
                <a:cxn ang="0">
                  <a:pos x="2" y="119"/>
                </a:cxn>
                <a:cxn ang="0">
                  <a:pos x="4" y="119"/>
                </a:cxn>
                <a:cxn ang="0">
                  <a:pos x="5" y="119"/>
                </a:cxn>
                <a:cxn ang="0">
                  <a:pos x="5" y="119"/>
                </a:cxn>
                <a:cxn ang="0">
                  <a:pos x="12" y="116"/>
                </a:cxn>
                <a:cxn ang="0">
                  <a:pos x="18" y="111"/>
                </a:cxn>
                <a:cxn ang="0">
                  <a:pos x="25" y="104"/>
                </a:cxn>
                <a:cxn ang="0">
                  <a:pos x="30" y="97"/>
                </a:cxn>
                <a:cxn ang="0">
                  <a:pos x="40" y="83"/>
                </a:cxn>
                <a:cxn ang="0">
                  <a:pos x="51" y="70"/>
                </a:cxn>
                <a:cxn ang="0">
                  <a:pos x="51" y="70"/>
                </a:cxn>
                <a:cxn ang="0">
                  <a:pos x="62" y="57"/>
                </a:cxn>
                <a:cxn ang="0">
                  <a:pos x="67" y="50"/>
                </a:cxn>
                <a:cxn ang="0">
                  <a:pos x="71" y="42"/>
                </a:cxn>
                <a:cxn ang="0">
                  <a:pos x="71" y="42"/>
                </a:cxn>
                <a:cxn ang="0">
                  <a:pos x="75" y="34"/>
                </a:cxn>
                <a:cxn ang="0">
                  <a:pos x="81" y="24"/>
                </a:cxn>
                <a:cxn ang="0">
                  <a:pos x="85" y="18"/>
                </a:cxn>
                <a:cxn ang="0">
                  <a:pos x="88" y="14"/>
                </a:cxn>
                <a:cxn ang="0">
                  <a:pos x="92" y="11"/>
                </a:cxn>
                <a:cxn ang="0">
                  <a:pos x="95" y="9"/>
                </a:cxn>
                <a:cxn ang="0">
                  <a:pos x="95" y="9"/>
                </a:cxn>
                <a:cxn ang="0">
                  <a:pos x="97" y="9"/>
                </a:cxn>
                <a:cxn ang="0">
                  <a:pos x="98" y="7"/>
                </a:cxn>
                <a:cxn ang="0">
                  <a:pos x="99" y="6"/>
                </a:cxn>
                <a:cxn ang="0">
                  <a:pos x="99" y="4"/>
                </a:cxn>
                <a:cxn ang="0">
                  <a:pos x="98" y="2"/>
                </a:cxn>
                <a:cxn ang="0">
                  <a:pos x="97" y="1"/>
                </a:cxn>
                <a:cxn ang="0">
                  <a:pos x="95" y="0"/>
                </a:cxn>
                <a:cxn ang="0">
                  <a:pos x="93" y="1"/>
                </a:cxn>
                <a:cxn ang="0">
                  <a:pos x="93" y="1"/>
                </a:cxn>
              </a:cxnLst>
              <a:rect l="0" t="0" r="r" b="b"/>
              <a:pathLst>
                <a:path w="99" h="119">
                  <a:moveTo>
                    <a:pt x="93" y="1"/>
                  </a:moveTo>
                  <a:lnTo>
                    <a:pt x="93" y="1"/>
                  </a:lnTo>
                  <a:lnTo>
                    <a:pt x="88" y="3"/>
                  </a:lnTo>
                  <a:lnTo>
                    <a:pt x="83" y="6"/>
                  </a:lnTo>
                  <a:lnTo>
                    <a:pt x="79" y="10"/>
                  </a:lnTo>
                  <a:lnTo>
                    <a:pt x="74" y="15"/>
                  </a:lnTo>
                  <a:lnTo>
                    <a:pt x="68" y="27"/>
                  </a:lnTo>
                  <a:lnTo>
                    <a:pt x="63" y="37"/>
                  </a:lnTo>
                  <a:lnTo>
                    <a:pt x="63" y="37"/>
                  </a:lnTo>
                  <a:lnTo>
                    <a:pt x="56" y="49"/>
                  </a:lnTo>
                  <a:lnTo>
                    <a:pt x="47" y="60"/>
                  </a:lnTo>
                  <a:lnTo>
                    <a:pt x="29" y="80"/>
                  </a:lnTo>
                  <a:lnTo>
                    <a:pt x="29" y="80"/>
                  </a:lnTo>
                  <a:lnTo>
                    <a:pt x="21" y="92"/>
                  </a:lnTo>
                  <a:lnTo>
                    <a:pt x="15" y="99"/>
                  </a:lnTo>
                  <a:lnTo>
                    <a:pt x="10" y="106"/>
                  </a:lnTo>
                  <a:lnTo>
                    <a:pt x="10" y="106"/>
                  </a:lnTo>
                  <a:lnTo>
                    <a:pt x="7" y="106"/>
                  </a:lnTo>
                  <a:lnTo>
                    <a:pt x="5" y="107"/>
                  </a:lnTo>
                  <a:lnTo>
                    <a:pt x="1" y="111"/>
                  </a:lnTo>
                  <a:lnTo>
                    <a:pt x="1" y="111"/>
                  </a:lnTo>
                  <a:lnTo>
                    <a:pt x="0" y="114"/>
                  </a:lnTo>
                  <a:lnTo>
                    <a:pt x="0" y="117"/>
                  </a:lnTo>
                  <a:lnTo>
                    <a:pt x="2" y="119"/>
                  </a:lnTo>
                  <a:lnTo>
                    <a:pt x="4" y="119"/>
                  </a:lnTo>
                  <a:lnTo>
                    <a:pt x="5" y="119"/>
                  </a:lnTo>
                  <a:lnTo>
                    <a:pt x="5" y="119"/>
                  </a:lnTo>
                  <a:lnTo>
                    <a:pt x="12" y="116"/>
                  </a:lnTo>
                  <a:lnTo>
                    <a:pt x="18" y="111"/>
                  </a:lnTo>
                  <a:lnTo>
                    <a:pt x="25" y="104"/>
                  </a:lnTo>
                  <a:lnTo>
                    <a:pt x="30" y="97"/>
                  </a:lnTo>
                  <a:lnTo>
                    <a:pt x="40" y="83"/>
                  </a:lnTo>
                  <a:lnTo>
                    <a:pt x="51" y="70"/>
                  </a:lnTo>
                  <a:lnTo>
                    <a:pt x="51" y="70"/>
                  </a:lnTo>
                  <a:lnTo>
                    <a:pt x="62" y="57"/>
                  </a:lnTo>
                  <a:lnTo>
                    <a:pt x="67" y="50"/>
                  </a:lnTo>
                  <a:lnTo>
                    <a:pt x="71" y="42"/>
                  </a:lnTo>
                  <a:lnTo>
                    <a:pt x="71" y="42"/>
                  </a:lnTo>
                  <a:lnTo>
                    <a:pt x="75" y="34"/>
                  </a:lnTo>
                  <a:lnTo>
                    <a:pt x="81" y="24"/>
                  </a:lnTo>
                  <a:lnTo>
                    <a:pt x="85" y="18"/>
                  </a:lnTo>
                  <a:lnTo>
                    <a:pt x="88" y="14"/>
                  </a:lnTo>
                  <a:lnTo>
                    <a:pt x="92" y="11"/>
                  </a:lnTo>
                  <a:lnTo>
                    <a:pt x="95" y="9"/>
                  </a:lnTo>
                  <a:lnTo>
                    <a:pt x="95" y="9"/>
                  </a:lnTo>
                  <a:lnTo>
                    <a:pt x="97" y="9"/>
                  </a:lnTo>
                  <a:lnTo>
                    <a:pt x="98" y="7"/>
                  </a:lnTo>
                  <a:lnTo>
                    <a:pt x="99" y="6"/>
                  </a:lnTo>
                  <a:lnTo>
                    <a:pt x="99" y="4"/>
                  </a:lnTo>
                  <a:lnTo>
                    <a:pt x="98" y="2"/>
                  </a:lnTo>
                  <a:lnTo>
                    <a:pt x="97" y="1"/>
                  </a:lnTo>
                  <a:lnTo>
                    <a:pt x="95" y="0"/>
                  </a:lnTo>
                  <a:lnTo>
                    <a:pt x="93" y="1"/>
                  </a:lnTo>
                  <a:lnTo>
                    <a:pt x="9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78" name="Freeform 1066"/>
            <p:cNvSpPr/>
            <p:nvPr/>
          </p:nvSpPr>
          <p:spPr bwMode="auto">
            <a:xfrm>
              <a:off x="6827838" y="1679575"/>
              <a:ext cx="44450" cy="65088"/>
            </a:xfrm>
            <a:custGeom>
              <a:avLst/>
              <a:gdLst/>
              <a:ahLst/>
              <a:cxnLst>
                <a:cxn ang="0">
                  <a:pos x="76" y="1"/>
                </a:cxn>
                <a:cxn ang="0">
                  <a:pos x="76" y="1"/>
                </a:cxn>
                <a:cxn ang="0">
                  <a:pos x="64" y="13"/>
                </a:cxn>
                <a:cxn ang="0">
                  <a:pos x="53" y="26"/>
                </a:cxn>
                <a:cxn ang="0">
                  <a:pos x="42" y="39"/>
                </a:cxn>
                <a:cxn ang="0">
                  <a:pos x="37" y="46"/>
                </a:cxn>
                <a:cxn ang="0">
                  <a:pos x="33" y="55"/>
                </a:cxn>
                <a:cxn ang="0">
                  <a:pos x="33" y="55"/>
                </a:cxn>
                <a:cxn ang="0">
                  <a:pos x="29" y="62"/>
                </a:cxn>
                <a:cxn ang="0">
                  <a:pos x="25" y="70"/>
                </a:cxn>
                <a:cxn ang="0">
                  <a:pos x="15" y="85"/>
                </a:cxn>
                <a:cxn ang="0">
                  <a:pos x="6" y="100"/>
                </a:cxn>
                <a:cxn ang="0">
                  <a:pos x="2" y="108"/>
                </a:cxn>
                <a:cxn ang="0">
                  <a:pos x="0" y="117"/>
                </a:cxn>
                <a:cxn ang="0">
                  <a:pos x="0" y="117"/>
                </a:cxn>
                <a:cxn ang="0">
                  <a:pos x="0" y="119"/>
                </a:cxn>
                <a:cxn ang="0">
                  <a:pos x="0" y="121"/>
                </a:cxn>
                <a:cxn ang="0">
                  <a:pos x="1" y="122"/>
                </a:cxn>
                <a:cxn ang="0">
                  <a:pos x="3" y="123"/>
                </a:cxn>
                <a:cxn ang="0">
                  <a:pos x="5" y="123"/>
                </a:cxn>
                <a:cxn ang="0">
                  <a:pos x="6" y="123"/>
                </a:cxn>
                <a:cxn ang="0">
                  <a:pos x="8" y="122"/>
                </a:cxn>
                <a:cxn ang="0">
                  <a:pos x="9" y="120"/>
                </a:cxn>
                <a:cxn ang="0">
                  <a:pos x="9" y="120"/>
                </a:cxn>
                <a:cxn ang="0">
                  <a:pos x="11" y="112"/>
                </a:cxn>
                <a:cxn ang="0">
                  <a:pos x="14" y="103"/>
                </a:cxn>
                <a:cxn ang="0">
                  <a:pos x="24" y="89"/>
                </a:cxn>
                <a:cxn ang="0">
                  <a:pos x="33" y="74"/>
                </a:cxn>
                <a:cxn ang="0">
                  <a:pos x="41" y="59"/>
                </a:cxn>
                <a:cxn ang="0">
                  <a:pos x="41" y="59"/>
                </a:cxn>
                <a:cxn ang="0">
                  <a:pos x="51" y="44"/>
                </a:cxn>
                <a:cxn ang="0">
                  <a:pos x="61" y="32"/>
                </a:cxn>
                <a:cxn ang="0">
                  <a:pos x="71" y="19"/>
                </a:cxn>
                <a:cxn ang="0">
                  <a:pos x="84" y="8"/>
                </a:cxn>
                <a:cxn ang="0">
                  <a:pos x="84" y="8"/>
                </a:cxn>
                <a:cxn ang="0">
                  <a:pos x="85" y="6"/>
                </a:cxn>
                <a:cxn ang="0">
                  <a:pos x="85" y="4"/>
                </a:cxn>
                <a:cxn ang="0">
                  <a:pos x="85" y="3"/>
                </a:cxn>
                <a:cxn ang="0">
                  <a:pos x="84" y="1"/>
                </a:cxn>
                <a:cxn ang="0">
                  <a:pos x="82" y="0"/>
                </a:cxn>
                <a:cxn ang="0">
                  <a:pos x="81" y="0"/>
                </a:cxn>
                <a:cxn ang="0">
                  <a:pos x="79" y="0"/>
                </a:cxn>
                <a:cxn ang="0">
                  <a:pos x="76" y="1"/>
                </a:cxn>
                <a:cxn ang="0">
                  <a:pos x="76" y="1"/>
                </a:cxn>
              </a:cxnLst>
              <a:rect l="0" t="0" r="r" b="b"/>
              <a:pathLst>
                <a:path w="85" h="123">
                  <a:moveTo>
                    <a:pt x="76" y="1"/>
                  </a:moveTo>
                  <a:lnTo>
                    <a:pt x="76" y="1"/>
                  </a:lnTo>
                  <a:lnTo>
                    <a:pt x="64" y="13"/>
                  </a:lnTo>
                  <a:lnTo>
                    <a:pt x="53" y="26"/>
                  </a:lnTo>
                  <a:lnTo>
                    <a:pt x="42" y="39"/>
                  </a:lnTo>
                  <a:lnTo>
                    <a:pt x="37" y="46"/>
                  </a:lnTo>
                  <a:lnTo>
                    <a:pt x="33" y="55"/>
                  </a:lnTo>
                  <a:lnTo>
                    <a:pt x="33" y="55"/>
                  </a:lnTo>
                  <a:lnTo>
                    <a:pt x="29" y="62"/>
                  </a:lnTo>
                  <a:lnTo>
                    <a:pt x="25" y="70"/>
                  </a:lnTo>
                  <a:lnTo>
                    <a:pt x="15" y="85"/>
                  </a:lnTo>
                  <a:lnTo>
                    <a:pt x="6" y="100"/>
                  </a:lnTo>
                  <a:lnTo>
                    <a:pt x="2" y="108"/>
                  </a:lnTo>
                  <a:lnTo>
                    <a:pt x="0" y="117"/>
                  </a:lnTo>
                  <a:lnTo>
                    <a:pt x="0" y="117"/>
                  </a:lnTo>
                  <a:lnTo>
                    <a:pt x="0" y="119"/>
                  </a:lnTo>
                  <a:lnTo>
                    <a:pt x="0" y="121"/>
                  </a:lnTo>
                  <a:lnTo>
                    <a:pt x="1" y="122"/>
                  </a:lnTo>
                  <a:lnTo>
                    <a:pt x="3" y="123"/>
                  </a:lnTo>
                  <a:lnTo>
                    <a:pt x="5" y="123"/>
                  </a:lnTo>
                  <a:lnTo>
                    <a:pt x="6" y="123"/>
                  </a:lnTo>
                  <a:lnTo>
                    <a:pt x="8" y="122"/>
                  </a:lnTo>
                  <a:lnTo>
                    <a:pt x="9" y="120"/>
                  </a:lnTo>
                  <a:lnTo>
                    <a:pt x="9" y="120"/>
                  </a:lnTo>
                  <a:lnTo>
                    <a:pt x="11" y="112"/>
                  </a:lnTo>
                  <a:lnTo>
                    <a:pt x="14" y="103"/>
                  </a:lnTo>
                  <a:lnTo>
                    <a:pt x="24" y="89"/>
                  </a:lnTo>
                  <a:lnTo>
                    <a:pt x="33" y="74"/>
                  </a:lnTo>
                  <a:lnTo>
                    <a:pt x="41" y="59"/>
                  </a:lnTo>
                  <a:lnTo>
                    <a:pt x="41" y="59"/>
                  </a:lnTo>
                  <a:lnTo>
                    <a:pt x="51" y="44"/>
                  </a:lnTo>
                  <a:lnTo>
                    <a:pt x="61" y="32"/>
                  </a:lnTo>
                  <a:lnTo>
                    <a:pt x="71" y="19"/>
                  </a:lnTo>
                  <a:lnTo>
                    <a:pt x="84" y="8"/>
                  </a:lnTo>
                  <a:lnTo>
                    <a:pt x="84" y="8"/>
                  </a:lnTo>
                  <a:lnTo>
                    <a:pt x="85" y="6"/>
                  </a:lnTo>
                  <a:lnTo>
                    <a:pt x="85" y="4"/>
                  </a:lnTo>
                  <a:lnTo>
                    <a:pt x="85" y="3"/>
                  </a:lnTo>
                  <a:lnTo>
                    <a:pt x="84" y="1"/>
                  </a:lnTo>
                  <a:lnTo>
                    <a:pt x="82" y="0"/>
                  </a:lnTo>
                  <a:lnTo>
                    <a:pt x="81" y="0"/>
                  </a:lnTo>
                  <a:lnTo>
                    <a:pt x="79" y="0"/>
                  </a:lnTo>
                  <a:lnTo>
                    <a:pt x="76" y="1"/>
                  </a:lnTo>
                  <a:lnTo>
                    <a:pt x="7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79" name="Freeform 1067"/>
            <p:cNvSpPr/>
            <p:nvPr/>
          </p:nvSpPr>
          <p:spPr bwMode="auto">
            <a:xfrm>
              <a:off x="6842125" y="1681163"/>
              <a:ext cx="47625" cy="63500"/>
            </a:xfrm>
            <a:custGeom>
              <a:avLst/>
              <a:gdLst/>
              <a:ahLst/>
              <a:cxnLst>
                <a:cxn ang="0">
                  <a:pos x="82" y="2"/>
                </a:cxn>
                <a:cxn ang="0">
                  <a:pos x="82" y="2"/>
                </a:cxn>
                <a:cxn ang="0">
                  <a:pos x="70" y="14"/>
                </a:cxn>
                <a:cxn ang="0">
                  <a:pos x="59" y="28"/>
                </a:cxn>
                <a:cxn ang="0">
                  <a:pos x="38" y="55"/>
                </a:cxn>
                <a:cxn ang="0">
                  <a:pos x="19" y="83"/>
                </a:cxn>
                <a:cxn ang="0">
                  <a:pos x="1" y="112"/>
                </a:cxn>
                <a:cxn ang="0">
                  <a:pos x="1" y="112"/>
                </a:cxn>
                <a:cxn ang="0">
                  <a:pos x="0" y="114"/>
                </a:cxn>
                <a:cxn ang="0">
                  <a:pos x="0" y="116"/>
                </a:cxn>
                <a:cxn ang="0">
                  <a:pos x="1" y="117"/>
                </a:cxn>
                <a:cxn ang="0">
                  <a:pos x="2" y="118"/>
                </a:cxn>
                <a:cxn ang="0">
                  <a:pos x="4" y="119"/>
                </a:cxn>
                <a:cxn ang="0">
                  <a:pos x="6" y="119"/>
                </a:cxn>
                <a:cxn ang="0">
                  <a:pos x="7" y="118"/>
                </a:cxn>
                <a:cxn ang="0">
                  <a:pos x="9" y="117"/>
                </a:cxn>
                <a:cxn ang="0">
                  <a:pos x="9" y="117"/>
                </a:cxn>
                <a:cxn ang="0">
                  <a:pos x="27" y="88"/>
                </a:cxn>
                <a:cxn ang="0">
                  <a:pos x="45" y="60"/>
                </a:cxn>
                <a:cxn ang="0">
                  <a:pos x="66" y="34"/>
                </a:cxn>
                <a:cxn ang="0">
                  <a:pos x="77" y="21"/>
                </a:cxn>
                <a:cxn ang="0">
                  <a:pos x="89" y="8"/>
                </a:cxn>
                <a:cxn ang="0">
                  <a:pos x="89" y="8"/>
                </a:cxn>
                <a:cxn ang="0">
                  <a:pos x="90" y="7"/>
                </a:cxn>
                <a:cxn ang="0">
                  <a:pos x="90" y="5"/>
                </a:cxn>
                <a:cxn ang="0">
                  <a:pos x="90" y="3"/>
                </a:cxn>
                <a:cxn ang="0">
                  <a:pos x="89" y="2"/>
                </a:cxn>
                <a:cxn ang="0">
                  <a:pos x="87" y="1"/>
                </a:cxn>
                <a:cxn ang="0">
                  <a:pos x="86" y="0"/>
                </a:cxn>
                <a:cxn ang="0">
                  <a:pos x="84" y="1"/>
                </a:cxn>
                <a:cxn ang="0">
                  <a:pos x="82" y="2"/>
                </a:cxn>
                <a:cxn ang="0">
                  <a:pos x="82" y="2"/>
                </a:cxn>
              </a:cxnLst>
              <a:rect l="0" t="0" r="r" b="b"/>
              <a:pathLst>
                <a:path w="90" h="119">
                  <a:moveTo>
                    <a:pt x="82" y="2"/>
                  </a:moveTo>
                  <a:lnTo>
                    <a:pt x="82" y="2"/>
                  </a:lnTo>
                  <a:lnTo>
                    <a:pt x="70" y="14"/>
                  </a:lnTo>
                  <a:lnTo>
                    <a:pt x="59" y="28"/>
                  </a:lnTo>
                  <a:lnTo>
                    <a:pt x="38" y="55"/>
                  </a:lnTo>
                  <a:lnTo>
                    <a:pt x="19" y="83"/>
                  </a:lnTo>
                  <a:lnTo>
                    <a:pt x="1" y="112"/>
                  </a:lnTo>
                  <a:lnTo>
                    <a:pt x="1" y="112"/>
                  </a:lnTo>
                  <a:lnTo>
                    <a:pt x="0" y="114"/>
                  </a:lnTo>
                  <a:lnTo>
                    <a:pt x="0" y="116"/>
                  </a:lnTo>
                  <a:lnTo>
                    <a:pt x="1" y="117"/>
                  </a:lnTo>
                  <a:lnTo>
                    <a:pt x="2" y="118"/>
                  </a:lnTo>
                  <a:lnTo>
                    <a:pt x="4" y="119"/>
                  </a:lnTo>
                  <a:lnTo>
                    <a:pt x="6" y="119"/>
                  </a:lnTo>
                  <a:lnTo>
                    <a:pt x="7" y="118"/>
                  </a:lnTo>
                  <a:lnTo>
                    <a:pt x="9" y="117"/>
                  </a:lnTo>
                  <a:lnTo>
                    <a:pt x="9" y="117"/>
                  </a:lnTo>
                  <a:lnTo>
                    <a:pt x="27" y="88"/>
                  </a:lnTo>
                  <a:lnTo>
                    <a:pt x="45" y="60"/>
                  </a:lnTo>
                  <a:lnTo>
                    <a:pt x="66" y="34"/>
                  </a:lnTo>
                  <a:lnTo>
                    <a:pt x="77" y="21"/>
                  </a:lnTo>
                  <a:lnTo>
                    <a:pt x="89" y="8"/>
                  </a:lnTo>
                  <a:lnTo>
                    <a:pt x="89" y="8"/>
                  </a:lnTo>
                  <a:lnTo>
                    <a:pt x="90" y="7"/>
                  </a:lnTo>
                  <a:lnTo>
                    <a:pt x="90" y="5"/>
                  </a:lnTo>
                  <a:lnTo>
                    <a:pt x="90" y="3"/>
                  </a:lnTo>
                  <a:lnTo>
                    <a:pt x="89" y="2"/>
                  </a:lnTo>
                  <a:lnTo>
                    <a:pt x="87" y="1"/>
                  </a:lnTo>
                  <a:lnTo>
                    <a:pt x="86" y="0"/>
                  </a:lnTo>
                  <a:lnTo>
                    <a:pt x="84" y="1"/>
                  </a:lnTo>
                  <a:lnTo>
                    <a:pt x="82" y="2"/>
                  </a:lnTo>
                  <a:lnTo>
                    <a:pt x="8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80" name="Freeform 1068"/>
            <p:cNvSpPr/>
            <p:nvPr/>
          </p:nvSpPr>
          <p:spPr bwMode="auto">
            <a:xfrm>
              <a:off x="6283325" y="1727200"/>
              <a:ext cx="33338" cy="39688"/>
            </a:xfrm>
            <a:custGeom>
              <a:avLst/>
              <a:gdLst/>
              <a:ahLst/>
              <a:cxnLst>
                <a:cxn ang="0">
                  <a:pos x="54" y="1"/>
                </a:cxn>
                <a:cxn ang="0">
                  <a:pos x="54" y="1"/>
                </a:cxn>
                <a:cxn ang="0">
                  <a:pos x="45" y="8"/>
                </a:cxn>
                <a:cxn ang="0">
                  <a:pos x="38" y="16"/>
                </a:cxn>
                <a:cxn ang="0">
                  <a:pos x="25" y="33"/>
                </a:cxn>
                <a:cxn ang="0">
                  <a:pos x="1" y="69"/>
                </a:cxn>
                <a:cxn ang="0">
                  <a:pos x="1" y="69"/>
                </a:cxn>
                <a:cxn ang="0">
                  <a:pos x="0" y="70"/>
                </a:cxn>
                <a:cxn ang="0">
                  <a:pos x="0" y="72"/>
                </a:cxn>
                <a:cxn ang="0">
                  <a:pos x="1" y="73"/>
                </a:cxn>
                <a:cxn ang="0">
                  <a:pos x="2" y="74"/>
                </a:cxn>
                <a:cxn ang="0">
                  <a:pos x="5" y="76"/>
                </a:cxn>
                <a:cxn ang="0">
                  <a:pos x="7" y="76"/>
                </a:cxn>
                <a:cxn ang="0">
                  <a:pos x="9" y="73"/>
                </a:cxn>
                <a:cxn ang="0">
                  <a:pos x="9" y="73"/>
                </a:cxn>
                <a:cxn ang="0">
                  <a:pos x="33" y="39"/>
                </a:cxn>
                <a:cxn ang="0">
                  <a:pos x="45" y="23"/>
                </a:cxn>
                <a:cxn ang="0">
                  <a:pos x="53" y="15"/>
                </a:cxn>
                <a:cxn ang="0">
                  <a:pos x="60" y="8"/>
                </a:cxn>
                <a:cxn ang="0">
                  <a:pos x="60" y="8"/>
                </a:cxn>
                <a:cxn ang="0">
                  <a:pos x="62" y="6"/>
                </a:cxn>
                <a:cxn ang="0">
                  <a:pos x="62" y="5"/>
                </a:cxn>
                <a:cxn ang="0">
                  <a:pos x="62" y="3"/>
                </a:cxn>
                <a:cxn ang="0">
                  <a:pos x="61" y="2"/>
                </a:cxn>
                <a:cxn ang="0">
                  <a:pos x="57" y="0"/>
                </a:cxn>
                <a:cxn ang="0">
                  <a:pos x="56" y="0"/>
                </a:cxn>
                <a:cxn ang="0">
                  <a:pos x="54" y="1"/>
                </a:cxn>
                <a:cxn ang="0">
                  <a:pos x="54" y="1"/>
                </a:cxn>
              </a:cxnLst>
              <a:rect l="0" t="0" r="r" b="b"/>
              <a:pathLst>
                <a:path w="62" h="76">
                  <a:moveTo>
                    <a:pt x="54" y="1"/>
                  </a:moveTo>
                  <a:lnTo>
                    <a:pt x="54" y="1"/>
                  </a:lnTo>
                  <a:lnTo>
                    <a:pt x="45" y="8"/>
                  </a:lnTo>
                  <a:lnTo>
                    <a:pt x="38" y="16"/>
                  </a:lnTo>
                  <a:lnTo>
                    <a:pt x="25" y="33"/>
                  </a:lnTo>
                  <a:lnTo>
                    <a:pt x="1" y="69"/>
                  </a:lnTo>
                  <a:lnTo>
                    <a:pt x="1" y="69"/>
                  </a:lnTo>
                  <a:lnTo>
                    <a:pt x="0" y="70"/>
                  </a:lnTo>
                  <a:lnTo>
                    <a:pt x="0" y="72"/>
                  </a:lnTo>
                  <a:lnTo>
                    <a:pt x="1" y="73"/>
                  </a:lnTo>
                  <a:lnTo>
                    <a:pt x="2" y="74"/>
                  </a:lnTo>
                  <a:lnTo>
                    <a:pt x="5" y="76"/>
                  </a:lnTo>
                  <a:lnTo>
                    <a:pt x="7" y="76"/>
                  </a:lnTo>
                  <a:lnTo>
                    <a:pt x="9" y="73"/>
                  </a:lnTo>
                  <a:lnTo>
                    <a:pt x="9" y="73"/>
                  </a:lnTo>
                  <a:lnTo>
                    <a:pt x="33" y="39"/>
                  </a:lnTo>
                  <a:lnTo>
                    <a:pt x="45" y="23"/>
                  </a:lnTo>
                  <a:lnTo>
                    <a:pt x="53" y="15"/>
                  </a:lnTo>
                  <a:lnTo>
                    <a:pt x="60" y="8"/>
                  </a:lnTo>
                  <a:lnTo>
                    <a:pt x="60" y="8"/>
                  </a:lnTo>
                  <a:lnTo>
                    <a:pt x="62" y="6"/>
                  </a:lnTo>
                  <a:lnTo>
                    <a:pt x="62" y="5"/>
                  </a:lnTo>
                  <a:lnTo>
                    <a:pt x="62" y="3"/>
                  </a:lnTo>
                  <a:lnTo>
                    <a:pt x="61" y="2"/>
                  </a:lnTo>
                  <a:lnTo>
                    <a:pt x="57" y="0"/>
                  </a:lnTo>
                  <a:lnTo>
                    <a:pt x="56" y="0"/>
                  </a:lnTo>
                  <a:lnTo>
                    <a:pt x="54" y="1"/>
                  </a:lnTo>
                  <a:lnTo>
                    <a:pt x="5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81" name="Freeform 1069"/>
            <p:cNvSpPr/>
            <p:nvPr/>
          </p:nvSpPr>
          <p:spPr bwMode="auto">
            <a:xfrm>
              <a:off x="6281738" y="1757363"/>
              <a:ext cx="36513" cy="46038"/>
            </a:xfrm>
            <a:custGeom>
              <a:avLst/>
              <a:gdLst/>
              <a:ahLst/>
              <a:cxnLst>
                <a:cxn ang="0">
                  <a:pos x="63" y="1"/>
                </a:cxn>
                <a:cxn ang="0">
                  <a:pos x="63" y="1"/>
                </a:cxn>
                <a:cxn ang="0">
                  <a:pos x="43" y="19"/>
                </a:cxn>
                <a:cxn ang="0">
                  <a:pos x="35" y="27"/>
                </a:cxn>
                <a:cxn ang="0">
                  <a:pos x="26" y="36"/>
                </a:cxn>
                <a:cxn ang="0">
                  <a:pos x="26" y="36"/>
                </a:cxn>
                <a:cxn ang="0">
                  <a:pos x="20" y="46"/>
                </a:cxn>
                <a:cxn ang="0">
                  <a:pos x="14" y="58"/>
                </a:cxn>
                <a:cxn ang="0">
                  <a:pos x="8" y="68"/>
                </a:cxn>
                <a:cxn ang="0">
                  <a:pos x="5" y="73"/>
                </a:cxn>
                <a:cxn ang="0">
                  <a:pos x="1" y="78"/>
                </a:cxn>
                <a:cxn ang="0">
                  <a:pos x="1" y="78"/>
                </a:cxn>
                <a:cxn ang="0">
                  <a:pos x="0" y="80"/>
                </a:cxn>
                <a:cxn ang="0">
                  <a:pos x="0" y="81"/>
                </a:cxn>
                <a:cxn ang="0">
                  <a:pos x="0" y="83"/>
                </a:cxn>
                <a:cxn ang="0">
                  <a:pos x="1" y="84"/>
                </a:cxn>
                <a:cxn ang="0">
                  <a:pos x="2" y="85"/>
                </a:cxn>
                <a:cxn ang="0">
                  <a:pos x="4" y="86"/>
                </a:cxn>
                <a:cxn ang="0">
                  <a:pos x="6" y="86"/>
                </a:cxn>
                <a:cxn ang="0">
                  <a:pos x="7" y="84"/>
                </a:cxn>
                <a:cxn ang="0">
                  <a:pos x="7" y="84"/>
                </a:cxn>
                <a:cxn ang="0">
                  <a:pos x="13" y="78"/>
                </a:cxn>
                <a:cxn ang="0">
                  <a:pos x="18" y="70"/>
                </a:cxn>
                <a:cxn ang="0">
                  <a:pos x="26" y="55"/>
                </a:cxn>
                <a:cxn ang="0">
                  <a:pos x="26" y="55"/>
                </a:cxn>
                <a:cxn ang="0">
                  <a:pos x="31" y="48"/>
                </a:cxn>
                <a:cxn ang="0">
                  <a:pos x="36" y="41"/>
                </a:cxn>
                <a:cxn ang="0">
                  <a:pos x="46" y="30"/>
                </a:cxn>
                <a:cxn ang="0">
                  <a:pos x="69" y="8"/>
                </a:cxn>
                <a:cxn ang="0">
                  <a:pos x="69" y="8"/>
                </a:cxn>
                <a:cxn ang="0">
                  <a:pos x="70" y="6"/>
                </a:cxn>
                <a:cxn ang="0">
                  <a:pos x="70" y="5"/>
                </a:cxn>
                <a:cxn ang="0">
                  <a:pos x="70" y="3"/>
                </a:cxn>
                <a:cxn ang="0">
                  <a:pos x="69" y="2"/>
                </a:cxn>
                <a:cxn ang="0">
                  <a:pos x="68" y="1"/>
                </a:cxn>
                <a:cxn ang="0">
                  <a:pos x="66" y="0"/>
                </a:cxn>
                <a:cxn ang="0">
                  <a:pos x="64" y="0"/>
                </a:cxn>
                <a:cxn ang="0">
                  <a:pos x="63" y="1"/>
                </a:cxn>
                <a:cxn ang="0">
                  <a:pos x="63" y="1"/>
                </a:cxn>
              </a:cxnLst>
              <a:rect l="0" t="0" r="r" b="b"/>
              <a:pathLst>
                <a:path w="70" h="86">
                  <a:moveTo>
                    <a:pt x="63" y="1"/>
                  </a:moveTo>
                  <a:lnTo>
                    <a:pt x="63" y="1"/>
                  </a:lnTo>
                  <a:lnTo>
                    <a:pt x="43" y="19"/>
                  </a:lnTo>
                  <a:lnTo>
                    <a:pt x="35" y="27"/>
                  </a:lnTo>
                  <a:lnTo>
                    <a:pt x="26" y="36"/>
                  </a:lnTo>
                  <a:lnTo>
                    <a:pt x="26" y="36"/>
                  </a:lnTo>
                  <a:lnTo>
                    <a:pt x="20" y="46"/>
                  </a:lnTo>
                  <a:lnTo>
                    <a:pt x="14" y="58"/>
                  </a:lnTo>
                  <a:lnTo>
                    <a:pt x="8" y="68"/>
                  </a:lnTo>
                  <a:lnTo>
                    <a:pt x="5" y="73"/>
                  </a:lnTo>
                  <a:lnTo>
                    <a:pt x="1" y="78"/>
                  </a:lnTo>
                  <a:lnTo>
                    <a:pt x="1" y="78"/>
                  </a:lnTo>
                  <a:lnTo>
                    <a:pt x="0" y="80"/>
                  </a:lnTo>
                  <a:lnTo>
                    <a:pt x="0" y="81"/>
                  </a:lnTo>
                  <a:lnTo>
                    <a:pt x="0" y="83"/>
                  </a:lnTo>
                  <a:lnTo>
                    <a:pt x="1" y="84"/>
                  </a:lnTo>
                  <a:lnTo>
                    <a:pt x="2" y="85"/>
                  </a:lnTo>
                  <a:lnTo>
                    <a:pt x="4" y="86"/>
                  </a:lnTo>
                  <a:lnTo>
                    <a:pt x="6" y="86"/>
                  </a:lnTo>
                  <a:lnTo>
                    <a:pt x="7" y="84"/>
                  </a:lnTo>
                  <a:lnTo>
                    <a:pt x="7" y="84"/>
                  </a:lnTo>
                  <a:lnTo>
                    <a:pt x="13" y="78"/>
                  </a:lnTo>
                  <a:lnTo>
                    <a:pt x="18" y="70"/>
                  </a:lnTo>
                  <a:lnTo>
                    <a:pt x="26" y="55"/>
                  </a:lnTo>
                  <a:lnTo>
                    <a:pt x="26" y="55"/>
                  </a:lnTo>
                  <a:lnTo>
                    <a:pt x="31" y="48"/>
                  </a:lnTo>
                  <a:lnTo>
                    <a:pt x="36" y="41"/>
                  </a:lnTo>
                  <a:lnTo>
                    <a:pt x="46" y="30"/>
                  </a:lnTo>
                  <a:lnTo>
                    <a:pt x="69" y="8"/>
                  </a:lnTo>
                  <a:lnTo>
                    <a:pt x="69" y="8"/>
                  </a:lnTo>
                  <a:lnTo>
                    <a:pt x="70" y="6"/>
                  </a:lnTo>
                  <a:lnTo>
                    <a:pt x="70" y="5"/>
                  </a:lnTo>
                  <a:lnTo>
                    <a:pt x="70" y="3"/>
                  </a:lnTo>
                  <a:lnTo>
                    <a:pt x="69" y="2"/>
                  </a:lnTo>
                  <a:lnTo>
                    <a:pt x="68" y="1"/>
                  </a:lnTo>
                  <a:lnTo>
                    <a:pt x="66" y="0"/>
                  </a:lnTo>
                  <a:lnTo>
                    <a:pt x="64" y="0"/>
                  </a:lnTo>
                  <a:lnTo>
                    <a:pt x="63" y="1"/>
                  </a:lnTo>
                  <a:lnTo>
                    <a:pt x="6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82" name="Freeform 1070"/>
            <p:cNvSpPr/>
            <p:nvPr/>
          </p:nvSpPr>
          <p:spPr bwMode="auto">
            <a:xfrm>
              <a:off x="6305550" y="1778000"/>
              <a:ext cx="26988" cy="31750"/>
            </a:xfrm>
            <a:custGeom>
              <a:avLst/>
              <a:gdLst/>
              <a:ahLst/>
              <a:cxnLst>
                <a:cxn ang="0">
                  <a:pos x="40" y="1"/>
                </a:cxn>
                <a:cxn ang="0">
                  <a:pos x="40" y="1"/>
                </a:cxn>
                <a:cxn ang="0">
                  <a:pos x="33" y="7"/>
                </a:cxn>
                <a:cxn ang="0">
                  <a:pos x="28" y="14"/>
                </a:cxn>
                <a:cxn ang="0">
                  <a:pos x="19" y="26"/>
                </a:cxn>
                <a:cxn ang="0">
                  <a:pos x="11" y="41"/>
                </a:cxn>
                <a:cxn ang="0">
                  <a:pos x="1" y="55"/>
                </a:cxn>
                <a:cxn ang="0">
                  <a:pos x="1" y="55"/>
                </a:cxn>
                <a:cxn ang="0">
                  <a:pos x="0" y="56"/>
                </a:cxn>
                <a:cxn ang="0">
                  <a:pos x="0" y="58"/>
                </a:cxn>
                <a:cxn ang="0">
                  <a:pos x="1" y="59"/>
                </a:cxn>
                <a:cxn ang="0">
                  <a:pos x="2" y="60"/>
                </a:cxn>
                <a:cxn ang="0">
                  <a:pos x="6" y="61"/>
                </a:cxn>
                <a:cxn ang="0">
                  <a:pos x="7" y="61"/>
                </a:cxn>
                <a:cxn ang="0">
                  <a:pos x="9" y="59"/>
                </a:cxn>
                <a:cxn ang="0">
                  <a:pos x="9" y="59"/>
                </a:cxn>
                <a:cxn ang="0">
                  <a:pos x="18" y="46"/>
                </a:cxn>
                <a:cxn ang="0">
                  <a:pos x="26" y="32"/>
                </a:cxn>
                <a:cxn ang="0">
                  <a:pos x="35" y="20"/>
                </a:cxn>
                <a:cxn ang="0">
                  <a:pos x="41" y="14"/>
                </a:cxn>
                <a:cxn ang="0">
                  <a:pos x="47" y="8"/>
                </a:cxn>
                <a:cxn ang="0">
                  <a:pos x="47" y="8"/>
                </a:cxn>
                <a:cxn ang="0">
                  <a:pos x="48" y="6"/>
                </a:cxn>
                <a:cxn ang="0">
                  <a:pos x="49" y="5"/>
                </a:cxn>
                <a:cxn ang="0">
                  <a:pos x="48" y="3"/>
                </a:cxn>
                <a:cxn ang="0">
                  <a:pos x="47" y="2"/>
                </a:cxn>
                <a:cxn ang="0">
                  <a:pos x="44" y="0"/>
                </a:cxn>
                <a:cxn ang="0">
                  <a:pos x="42" y="0"/>
                </a:cxn>
                <a:cxn ang="0">
                  <a:pos x="40" y="1"/>
                </a:cxn>
                <a:cxn ang="0">
                  <a:pos x="40" y="1"/>
                </a:cxn>
              </a:cxnLst>
              <a:rect l="0" t="0" r="r" b="b"/>
              <a:pathLst>
                <a:path w="49" h="61">
                  <a:moveTo>
                    <a:pt x="40" y="1"/>
                  </a:moveTo>
                  <a:lnTo>
                    <a:pt x="40" y="1"/>
                  </a:lnTo>
                  <a:lnTo>
                    <a:pt x="33" y="7"/>
                  </a:lnTo>
                  <a:lnTo>
                    <a:pt x="28" y="14"/>
                  </a:lnTo>
                  <a:lnTo>
                    <a:pt x="19" y="26"/>
                  </a:lnTo>
                  <a:lnTo>
                    <a:pt x="11" y="41"/>
                  </a:lnTo>
                  <a:lnTo>
                    <a:pt x="1" y="55"/>
                  </a:lnTo>
                  <a:lnTo>
                    <a:pt x="1" y="55"/>
                  </a:lnTo>
                  <a:lnTo>
                    <a:pt x="0" y="56"/>
                  </a:lnTo>
                  <a:lnTo>
                    <a:pt x="0" y="58"/>
                  </a:lnTo>
                  <a:lnTo>
                    <a:pt x="1" y="59"/>
                  </a:lnTo>
                  <a:lnTo>
                    <a:pt x="2" y="60"/>
                  </a:lnTo>
                  <a:lnTo>
                    <a:pt x="6" y="61"/>
                  </a:lnTo>
                  <a:lnTo>
                    <a:pt x="7" y="61"/>
                  </a:lnTo>
                  <a:lnTo>
                    <a:pt x="9" y="59"/>
                  </a:lnTo>
                  <a:lnTo>
                    <a:pt x="9" y="59"/>
                  </a:lnTo>
                  <a:lnTo>
                    <a:pt x="18" y="46"/>
                  </a:lnTo>
                  <a:lnTo>
                    <a:pt x="26" y="32"/>
                  </a:lnTo>
                  <a:lnTo>
                    <a:pt x="35" y="20"/>
                  </a:lnTo>
                  <a:lnTo>
                    <a:pt x="41" y="14"/>
                  </a:lnTo>
                  <a:lnTo>
                    <a:pt x="47" y="8"/>
                  </a:lnTo>
                  <a:lnTo>
                    <a:pt x="47" y="8"/>
                  </a:lnTo>
                  <a:lnTo>
                    <a:pt x="48" y="6"/>
                  </a:lnTo>
                  <a:lnTo>
                    <a:pt x="49" y="5"/>
                  </a:lnTo>
                  <a:lnTo>
                    <a:pt x="48" y="3"/>
                  </a:lnTo>
                  <a:lnTo>
                    <a:pt x="47" y="2"/>
                  </a:lnTo>
                  <a:lnTo>
                    <a:pt x="44" y="0"/>
                  </a:lnTo>
                  <a:lnTo>
                    <a:pt x="42" y="0"/>
                  </a:lnTo>
                  <a:lnTo>
                    <a:pt x="40" y="1"/>
                  </a:lnTo>
                  <a:lnTo>
                    <a:pt x="4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83" name="Freeform 1071"/>
            <p:cNvSpPr/>
            <p:nvPr/>
          </p:nvSpPr>
          <p:spPr bwMode="auto">
            <a:xfrm>
              <a:off x="6348413" y="1778000"/>
              <a:ext cx="33338" cy="39688"/>
            </a:xfrm>
            <a:custGeom>
              <a:avLst/>
              <a:gdLst/>
              <a:ahLst/>
              <a:cxnLst>
                <a:cxn ang="0">
                  <a:pos x="54" y="1"/>
                </a:cxn>
                <a:cxn ang="0">
                  <a:pos x="54" y="1"/>
                </a:cxn>
                <a:cxn ang="0">
                  <a:pos x="47" y="10"/>
                </a:cxn>
                <a:cxn ang="0">
                  <a:pos x="40" y="18"/>
                </a:cxn>
                <a:cxn ang="0">
                  <a:pos x="28" y="34"/>
                </a:cxn>
                <a:cxn ang="0">
                  <a:pos x="16" y="52"/>
                </a:cxn>
                <a:cxn ang="0">
                  <a:pos x="9" y="60"/>
                </a:cxn>
                <a:cxn ang="0">
                  <a:pos x="2" y="68"/>
                </a:cxn>
                <a:cxn ang="0">
                  <a:pos x="2" y="68"/>
                </a:cxn>
                <a:cxn ang="0">
                  <a:pos x="1" y="70"/>
                </a:cxn>
                <a:cxn ang="0">
                  <a:pos x="0" y="72"/>
                </a:cxn>
                <a:cxn ang="0">
                  <a:pos x="1" y="73"/>
                </a:cxn>
                <a:cxn ang="0">
                  <a:pos x="2" y="75"/>
                </a:cxn>
                <a:cxn ang="0">
                  <a:pos x="3" y="76"/>
                </a:cxn>
                <a:cxn ang="0">
                  <a:pos x="5" y="76"/>
                </a:cxn>
                <a:cxn ang="0">
                  <a:pos x="7" y="76"/>
                </a:cxn>
                <a:cxn ang="0">
                  <a:pos x="8" y="75"/>
                </a:cxn>
                <a:cxn ang="0">
                  <a:pos x="8" y="75"/>
                </a:cxn>
                <a:cxn ang="0">
                  <a:pos x="16" y="67"/>
                </a:cxn>
                <a:cxn ang="0">
                  <a:pos x="22" y="58"/>
                </a:cxn>
                <a:cxn ang="0">
                  <a:pos x="35" y="42"/>
                </a:cxn>
                <a:cxn ang="0">
                  <a:pos x="48" y="24"/>
                </a:cxn>
                <a:cxn ang="0">
                  <a:pos x="54" y="16"/>
                </a:cxn>
                <a:cxn ang="0">
                  <a:pos x="61" y="8"/>
                </a:cxn>
                <a:cxn ang="0">
                  <a:pos x="61" y="8"/>
                </a:cxn>
                <a:cxn ang="0">
                  <a:pos x="62" y="6"/>
                </a:cxn>
                <a:cxn ang="0">
                  <a:pos x="62" y="4"/>
                </a:cxn>
                <a:cxn ang="0">
                  <a:pos x="62" y="3"/>
                </a:cxn>
                <a:cxn ang="0">
                  <a:pos x="61" y="1"/>
                </a:cxn>
                <a:cxn ang="0">
                  <a:pos x="59" y="0"/>
                </a:cxn>
                <a:cxn ang="0">
                  <a:pos x="58" y="0"/>
                </a:cxn>
                <a:cxn ang="0">
                  <a:pos x="56" y="0"/>
                </a:cxn>
                <a:cxn ang="0">
                  <a:pos x="54" y="1"/>
                </a:cxn>
                <a:cxn ang="0">
                  <a:pos x="54" y="1"/>
                </a:cxn>
              </a:cxnLst>
              <a:rect l="0" t="0" r="r" b="b"/>
              <a:pathLst>
                <a:path w="62" h="76">
                  <a:moveTo>
                    <a:pt x="54" y="1"/>
                  </a:moveTo>
                  <a:lnTo>
                    <a:pt x="54" y="1"/>
                  </a:lnTo>
                  <a:lnTo>
                    <a:pt x="47" y="10"/>
                  </a:lnTo>
                  <a:lnTo>
                    <a:pt x="40" y="18"/>
                  </a:lnTo>
                  <a:lnTo>
                    <a:pt x="28" y="34"/>
                  </a:lnTo>
                  <a:lnTo>
                    <a:pt x="16" y="52"/>
                  </a:lnTo>
                  <a:lnTo>
                    <a:pt x="9" y="60"/>
                  </a:lnTo>
                  <a:lnTo>
                    <a:pt x="2" y="68"/>
                  </a:lnTo>
                  <a:lnTo>
                    <a:pt x="2" y="68"/>
                  </a:lnTo>
                  <a:lnTo>
                    <a:pt x="1" y="70"/>
                  </a:lnTo>
                  <a:lnTo>
                    <a:pt x="0" y="72"/>
                  </a:lnTo>
                  <a:lnTo>
                    <a:pt x="1" y="73"/>
                  </a:lnTo>
                  <a:lnTo>
                    <a:pt x="2" y="75"/>
                  </a:lnTo>
                  <a:lnTo>
                    <a:pt x="3" y="76"/>
                  </a:lnTo>
                  <a:lnTo>
                    <a:pt x="5" y="76"/>
                  </a:lnTo>
                  <a:lnTo>
                    <a:pt x="7" y="76"/>
                  </a:lnTo>
                  <a:lnTo>
                    <a:pt x="8" y="75"/>
                  </a:lnTo>
                  <a:lnTo>
                    <a:pt x="8" y="75"/>
                  </a:lnTo>
                  <a:lnTo>
                    <a:pt x="16" y="67"/>
                  </a:lnTo>
                  <a:lnTo>
                    <a:pt x="22" y="58"/>
                  </a:lnTo>
                  <a:lnTo>
                    <a:pt x="35" y="42"/>
                  </a:lnTo>
                  <a:lnTo>
                    <a:pt x="48" y="24"/>
                  </a:lnTo>
                  <a:lnTo>
                    <a:pt x="54" y="16"/>
                  </a:lnTo>
                  <a:lnTo>
                    <a:pt x="61" y="8"/>
                  </a:lnTo>
                  <a:lnTo>
                    <a:pt x="61" y="8"/>
                  </a:lnTo>
                  <a:lnTo>
                    <a:pt x="62" y="6"/>
                  </a:lnTo>
                  <a:lnTo>
                    <a:pt x="62" y="4"/>
                  </a:lnTo>
                  <a:lnTo>
                    <a:pt x="62" y="3"/>
                  </a:lnTo>
                  <a:lnTo>
                    <a:pt x="61" y="1"/>
                  </a:lnTo>
                  <a:lnTo>
                    <a:pt x="59" y="0"/>
                  </a:lnTo>
                  <a:lnTo>
                    <a:pt x="58" y="0"/>
                  </a:lnTo>
                  <a:lnTo>
                    <a:pt x="56" y="0"/>
                  </a:lnTo>
                  <a:lnTo>
                    <a:pt x="54" y="1"/>
                  </a:lnTo>
                  <a:lnTo>
                    <a:pt x="5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84" name="Freeform 1072"/>
            <p:cNvSpPr/>
            <p:nvPr/>
          </p:nvSpPr>
          <p:spPr bwMode="auto">
            <a:xfrm>
              <a:off x="6392863" y="1778000"/>
              <a:ext cx="23813" cy="42863"/>
            </a:xfrm>
            <a:custGeom>
              <a:avLst/>
              <a:gdLst/>
              <a:ahLst/>
              <a:cxnLst>
                <a:cxn ang="0">
                  <a:pos x="39" y="1"/>
                </a:cxn>
                <a:cxn ang="0">
                  <a:pos x="39" y="1"/>
                </a:cxn>
                <a:cxn ang="0">
                  <a:pos x="32" y="10"/>
                </a:cxn>
                <a:cxn ang="0">
                  <a:pos x="25" y="18"/>
                </a:cxn>
                <a:cxn ang="0">
                  <a:pos x="19" y="26"/>
                </a:cxn>
                <a:cxn ang="0">
                  <a:pos x="13" y="35"/>
                </a:cxn>
                <a:cxn ang="0">
                  <a:pos x="9" y="45"/>
                </a:cxn>
                <a:cxn ang="0">
                  <a:pos x="5" y="54"/>
                </a:cxn>
                <a:cxn ang="0">
                  <a:pos x="2" y="64"/>
                </a:cxn>
                <a:cxn ang="0">
                  <a:pos x="0" y="75"/>
                </a:cxn>
                <a:cxn ang="0">
                  <a:pos x="0" y="75"/>
                </a:cxn>
                <a:cxn ang="0">
                  <a:pos x="0" y="77"/>
                </a:cxn>
                <a:cxn ang="0">
                  <a:pos x="0" y="79"/>
                </a:cxn>
                <a:cxn ang="0">
                  <a:pos x="3" y="81"/>
                </a:cxn>
                <a:cxn ang="0">
                  <a:pos x="5" y="81"/>
                </a:cxn>
                <a:cxn ang="0">
                  <a:pos x="6" y="80"/>
                </a:cxn>
                <a:cxn ang="0">
                  <a:pos x="8" y="79"/>
                </a:cxn>
                <a:cxn ang="0">
                  <a:pos x="8" y="77"/>
                </a:cxn>
                <a:cxn ang="0">
                  <a:pos x="8" y="77"/>
                </a:cxn>
                <a:cxn ang="0">
                  <a:pos x="11" y="68"/>
                </a:cxn>
                <a:cxn ang="0">
                  <a:pos x="13" y="58"/>
                </a:cxn>
                <a:cxn ang="0">
                  <a:pos x="17" y="49"/>
                </a:cxn>
                <a:cxn ang="0">
                  <a:pos x="22" y="40"/>
                </a:cxn>
                <a:cxn ang="0">
                  <a:pos x="27" y="31"/>
                </a:cxn>
                <a:cxn ang="0">
                  <a:pos x="32" y="23"/>
                </a:cxn>
                <a:cxn ang="0">
                  <a:pos x="38" y="16"/>
                </a:cxn>
                <a:cxn ang="0">
                  <a:pos x="45" y="8"/>
                </a:cxn>
                <a:cxn ang="0">
                  <a:pos x="45" y="8"/>
                </a:cxn>
                <a:cxn ang="0">
                  <a:pos x="47" y="6"/>
                </a:cxn>
                <a:cxn ang="0">
                  <a:pos x="47" y="4"/>
                </a:cxn>
                <a:cxn ang="0">
                  <a:pos x="47" y="3"/>
                </a:cxn>
                <a:cxn ang="0">
                  <a:pos x="45" y="1"/>
                </a:cxn>
                <a:cxn ang="0">
                  <a:pos x="43" y="0"/>
                </a:cxn>
                <a:cxn ang="0">
                  <a:pos x="42" y="0"/>
                </a:cxn>
                <a:cxn ang="0">
                  <a:pos x="40" y="0"/>
                </a:cxn>
                <a:cxn ang="0">
                  <a:pos x="39" y="1"/>
                </a:cxn>
                <a:cxn ang="0">
                  <a:pos x="39" y="1"/>
                </a:cxn>
              </a:cxnLst>
              <a:rect l="0" t="0" r="r" b="b"/>
              <a:pathLst>
                <a:path w="47" h="81">
                  <a:moveTo>
                    <a:pt x="39" y="1"/>
                  </a:moveTo>
                  <a:lnTo>
                    <a:pt x="39" y="1"/>
                  </a:lnTo>
                  <a:lnTo>
                    <a:pt x="32" y="10"/>
                  </a:lnTo>
                  <a:lnTo>
                    <a:pt x="25" y="18"/>
                  </a:lnTo>
                  <a:lnTo>
                    <a:pt x="19" y="26"/>
                  </a:lnTo>
                  <a:lnTo>
                    <a:pt x="13" y="35"/>
                  </a:lnTo>
                  <a:lnTo>
                    <a:pt x="9" y="45"/>
                  </a:lnTo>
                  <a:lnTo>
                    <a:pt x="5" y="54"/>
                  </a:lnTo>
                  <a:lnTo>
                    <a:pt x="2" y="64"/>
                  </a:lnTo>
                  <a:lnTo>
                    <a:pt x="0" y="75"/>
                  </a:lnTo>
                  <a:lnTo>
                    <a:pt x="0" y="75"/>
                  </a:lnTo>
                  <a:lnTo>
                    <a:pt x="0" y="77"/>
                  </a:lnTo>
                  <a:lnTo>
                    <a:pt x="0" y="79"/>
                  </a:lnTo>
                  <a:lnTo>
                    <a:pt x="3" y="81"/>
                  </a:lnTo>
                  <a:lnTo>
                    <a:pt x="5" y="81"/>
                  </a:lnTo>
                  <a:lnTo>
                    <a:pt x="6" y="80"/>
                  </a:lnTo>
                  <a:lnTo>
                    <a:pt x="8" y="79"/>
                  </a:lnTo>
                  <a:lnTo>
                    <a:pt x="8" y="77"/>
                  </a:lnTo>
                  <a:lnTo>
                    <a:pt x="8" y="77"/>
                  </a:lnTo>
                  <a:lnTo>
                    <a:pt x="11" y="68"/>
                  </a:lnTo>
                  <a:lnTo>
                    <a:pt x="13" y="58"/>
                  </a:lnTo>
                  <a:lnTo>
                    <a:pt x="17" y="49"/>
                  </a:lnTo>
                  <a:lnTo>
                    <a:pt x="22" y="40"/>
                  </a:lnTo>
                  <a:lnTo>
                    <a:pt x="27" y="31"/>
                  </a:lnTo>
                  <a:lnTo>
                    <a:pt x="32" y="23"/>
                  </a:lnTo>
                  <a:lnTo>
                    <a:pt x="38" y="16"/>
                  </a:lnTo>
                  <a:lnTo>
                    <a:pt x="45" y="8"/>
                  </a:lnTo>
                  <a:lnTo>
                    <a:pt x="45" y="8"/>
                  </a:lnTo>
                  <a:lnTo>
                    <a:pt x="47" y="6"/>
                  </a:lnTo>
                  <a:lnTo>
                    <a:pt x="47" y="4"/>
                  </a:lnTo>
                  <a:lnTo>
                    <a:pt x="47" y="3"/>
                  </a:lnTo>
                  <a:lnTo>
                    <a:pt x="45" y="1"/>
                  </a:lnTo>
                  <a:lnTo>
                    <a:pt x="43" y="0"/>
                  </a:lnTo>
                  <a:lnTo>
                    <a:pt x="42" y="0"/>
                  </a:lnTo>
                  <a:lnTo>
                    <a:pt x="40" y="0"/>
                  </a:lnTo>
                  <a:lnTo>
                    <a:pt x="39" y="1"/>
                  </a:lnTo>
                  <a:lnTo>
                    <a:pt x="3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85" name="Freeform 1073"/>
            <p:cNvSpPr/>
            <p:nvPr/>
          </p:nvSpPr>
          <p:spPr bwMode="auto">
            <a:xfrm>
              <a:off x="6423025" y="1782763"/>
              <a:ext cx="25400" cy="30163"/>
            </a:xfrm>
            <a:custGeom>
              <a:avLst/>
              <a:gdLst/>
              <a:ahLst/>
              <a:cxnLst>
                <a:cxn ang="0">
                  <a:pos x="39" y="1"/>
                </a:cxn>
                <a:cxn ang="0">
                  <a:pos x="39" y="1"/>
                </a:cxn>
                <a:cxn ang="0">
                  <a:pos x="29" y="9"/>
                </a:cxn>
                <a:cxn ang="0">
                  <a:pos x="25" y="13"/>
                </a:cxn>
                <a:cxn ang="0">
                  <a:pos x="21" y="18"/>
                </a:cxn>
                <a:cxn ang="0">
                  <a:pos x="21" y="18"/>
                </a:cxn>
                <a:cxn ang="0">
                  <a:pos x="9" y="34"/>
                </a:cxn>
                <a:cxn ang="0">
                  <a:pos x="5" y="41"/>
                </a:cxn>
                <a:cxn ang="0">
                  <a:pos x="0" y="49"/>
                </a:cxn>
                <a:cxn ang="0">
                  <a:pos x="0" y="49"/>
                </a:cxn>
                <a:cxn ang="0">
                  <a:pos x="0" y="51"/>
                </a:cxn>
                <a:cxn ang="0">
                  <a:pos x="0" y="53"/>
                </a:cxn>
                <a:cxn ang="0">
                  <a:pos x="1" y="54"/>
                </a:cxn>
                <a:cxn ang="0">
                  <a:pos x="2" y="55"/>
                </a:cxn>
                <a:cxn ang="0">
                  <a:pos x="4" y="57"/>
                </a:cxn>
                <a:cxn ang="0">
                  <a:pos x="5" y="57"/>
                </a:cxn>
                <a:cxn ang="0">
                  <a:pos x="7" y="55"/>
                </a:cxn>
                <a:cxn ang="0">
                  <a:pos x="8" y="54"/>
                </a:cxn>
                <a:cxn ang="0">
                  <a:pos x="8" y="54"/>
                </a:cxn>
                <a:cxn ang="0">
                  <a:pos x="16" y="40"/>
                </a:cxn>
                <a:cxn ang="0">
                  <a:pos x="21" y="33"/>
                </a:cxn>
                <a:cxn ang="0">
                  <a:pos x="27" y="26"/>
                </a:cxn>
                <a:cxn ang="0">
                  <a:pos x="27" y="26"/>
                </a:cxn>
                <a:cxn ang="0">
                  <a:pos x="31" y="21"/>
                </a:cxn>
                <a:cxn ang="0">
                  <a:pos x="35" y="16"/>
                </a:cxn>
                <a:cxn ang="0">
                  <a:pos x="35" y="16"/>
                </a:cxn>
                <a:cxn ang="0">
                  <a:pos x="45" y="8"/>
                </a:cxn>
                <a:cxn ang="0">
                  <a:pos x="45" y="8"/>
                </a:cxn>
                <a:cxn ang="0">
                  <a:pos x="47" y="6"/>
                </a:cxn>
                <a:cxn ang="0">
                  <a:pos x="48" y="5"/>
                </a:cxn>
                <a:cxn ang="0">
                  <a:pos x="47" y="3"/>
                </a:cxn>
                <a:cxn ang="0">
                  <a:pos x="45" y="2"/>
                </a:cxn>
                <a:cxn ang="0">
                  <a:pos x="44" y="1"/>
                </a:cxn>
                <a:cxn ang="0">
                  <a:pos x="42" y="0"/>
                </a:cxn>
                <a:cxn ang="0">
                  <a:pos x="40" y="0"/>
                </a:cxn>
                <a:cxn ang="0">
                  <a:pos x="39" y="1"/>
                </a:cxn>
                <a:cxn ang="0">
                  <a:pos x="39" y="1"/>
                </a:cxn>
              </a:cxnLst>
              <a:rect l="0" t="0" r="r" b="b"/>
              <a:pathLst>
                <a:path w="48" h="57">
                  <a:moveTo>
                    <a:pt x="39" y="1"/>
                  </a:moveTo>
                  <a:lnTo>
                    <a:pt x="39" y="1"/>
                  </a:lnTo>
                  <a:lnTo>
                    <a:pt x="29" y="9"/>
                  </a:lnTo>
                  <a:lnTo>
                    <a:pt x="25" y="13"/>
                  </a:lnTo>
                  <a:lnTo>
                    <a:pt x="21" y="18"/>
                  </a:lnTo>
                  <a:lnTo>
                    <a:pt x="21" y="18"/>
                  </a:lnTo>
                  <a:lnTo>
                    <a:pt x="9" y="34"/>
                  </a:lnTo>
                  <a:lnTo>
                    <a:pt x="5" y="41"/>
                  </a:lnTo>
                  <a:lnTo>
                    <a:pt x="0" y="49"/>
                  </a:lnTo>
                  <a:lnTo>
                    <a:pt x="0" y="49"/>
                  </a:lnTo>
                  <a:lnTo>
                    <a:pt x="0" y="51"/>
                  </a:lnTo>
                  <a:lnTo>
                    <a:pt x="0" y="53"/>
                  </a:lnTo>
                  <a:lnTo>
                    <a:pt x="1" y="54"/>
                  </a:lnTo>
                  <a:lnTo>
                    <a:pt x="2" y="55"/>
                  </a:lnTo>
                  <a:lnTo>
                    <a:pt x="4" y="57"/>
                  </a:lnTo>
                  <a:lnTo>
                    <a:pt x="5" y="57"/>
                  </a:lnTo>
                  <a:lnTo>
                    <a:pt x="7" y="55"/>
                  </a:lnTo>
                  <a:lnTo>
                    <a:pt x="8" y="54"/>
                  </a:lnTo>
                  <a:lnTo>
                    <a:pt x="8" y="54"/>
                  </a:lnTo>
                  <a:lnTo>
                    <a:pt x="16" y="40"/>
                  </a:lnTo>
                  <a:lnTo>
                    <a:pt x="21" y="33"/>
                  </a:lnTo>
                  <a:lnTo>
                    <a:pt x="27" y="26"/>
                  </a:lnTo>
                  <a:lnTo>
                    <a:pt x="27" y="26"/>
                  </a:lnTo>
                  <a:lnTo>
                    <a:pt x="31" y="21"/>
                  </a:lnTo>
                  <a:lnTo>
                    <a:pt x="35" y="16"/>
                  </a:lnTo>
                  <a:lnTo>
                    <a:pt x="35" y="16"/>
                  </a:lnTo>
                  <a:lnTo>
                    <a:pt x="45" y="8"/>
                  </a:lnTo>
                  <a:lnTo>
                    <a:pt x="45" y="8"/>
                  </a:lnTo>
                  <a:lnTo>
                    <a:pt x="47" y="6"/>
                  </a:lnTo>
                  <a:lnTo>
                    <a:pt x="48" y="5"/>
                  </a:lnTo>
                  <a:lnTo>
                    <a:pt x="47" y="3"/>
                  </a:lnTo>
                  <a:lnTo>
                    <a:pt x="45" y="2"/>
                  </a:lnTo>
                  <a:lnTo>
                    <a:pt x="44" y="1"/>
                  </a:lnTo>
                  <a:lnTo>
                    <a:pt x="42" y="0"/>
                  </a:lnTo>
                  <a:lnTo>
                    <a:pt x="40" y="0"/>
                  </a:lnTo>
                  <a:lnTo>
                    <a:pt x="39" y="1"/>
                  </a:lnTo>
                  <a:lnTo>
                    <a:pt x="3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86" name="Freeform 1074"/>
            <p:cNvSpPr/>
            <p:nvPr/>
          </p:nvSpPr>
          <p:spPr bwMode="auto">
            <a:xfrm>
              <a:off x="6475413" y="1778000"/>
              <a:ext cx="26988" cy="34925"/>
            </a:xfrm>
            <a:custGeom>
              <a:avLst/>
              <a:gdLst/>
              <a:ahLst/>
              <a:cxnLst>
                <a:cxn ang="0">
                  <a:pos x="48" y="0"/>
                </a:cxn>
                <a:cxn ang="0">
                  <a:pos x="48" y="0"/>
                </a:cxn>
                <a:cxn ang="0">
                  <a:pos x="44" y="1"/>
                </a:cxn>
                <a:cxn ang="0">
                  <a:pos x="40" y="3"/>
                </a:cxn>
                <a:cxn ang="0">
                  <a:pos x="37" y="5"/>
                </a:cxn>
                <a:cxn ang="0">
                  <a:pos x="34" y="8"/>
                </a:cxn>
                <a:cxn ang="0">
                  <a:pos x="29" y="16"/>
                </a:cxn>
                <a:cxn ang="0">
                  <a:pos x="26" y="24"/>
                </a:cxn>
                <a:cxn ang="0">
                  <a:pos x="26" y="24"/>
                </a:cxn>
                <a:cxn ang="0">
                  <a:pos x="23" y="28"/>
                </a:cxn>
                <a:cxn ang="0">
                  <a:pos x="20" y="33"/>
                </a:cxn>
                <a:cxn ang="0">
                  <a:pos x="13" y="42"/>
                </a:cxn>
                <a:cxn ang="0">
                  <a:pos x="6" y="51"/>
                </a:cxn>
                <a:cxn ang="0">
                  <a:pos x="2" y="55"/>
                </a:cxn>
                <a:cxn ang="0">
                  <a:pos x="0" y="60"/>
                </a:cxn>
                <a:cxn ang="0">
                  <a:pos x="0" y="60"/>
                </a:cxn>
                <a:cxn ang="0">
                  <a:pos x="0" y="62"/>
                </a:cxn>
                <a:cxn ang="0">
                  <a:pos x="0" y="64"/>
                </a:cxn>
                <a:cxn ang="0">
                  <a:pos x="1" y="65"/>
                </a:cxn>
                <a:cxn ang="0">
                  <a:pos x="3" y="67"/>
                </a:cxn>
                <a:cxn ang="0">
                  <a:pos x="7" y="65"/>
                </a:cxn>
                <a:cxn ang="0">
                  <a:pos x="9" y="64"/>
                </a:cxn>
                <a:cxn ang="0">
                  <a:pos x="10" y="63"/>
                </a:cxn>
                <a:cxn ang="0">
                  <a:pos x="10" y="63"/>
                </a:cxn>
                <a:cxn ang="0">
                  <a:pos x="14" y="55"/>
                </a:cxn>
                <a:cxn ang="0">
                  <a:pos x="19" y="49"/>
                </a:cxn>
                <a:cxn ang="0">
                  <a:pos x="29" y="36"/>
                </a:cxn>
                <a:cxn ang="0">
                  <a:pos x="29" y="36"/>
                </a:cxn>
                <a:cxn ang="0">
                  <a:pos x="34" y="29"/>
                </a:cxn>
                <a:cxn ang="0">
                  <a:pos x="37" y="21"/>
                </a:cxn>
                <a:cxn ang="0">
                  <a:pos x="40" y="17"/>
                </a:cxn>
                <a:cxn ang="0">
                  <a:pos x="42" y="14"/>
                </a:cxn>
                <a:cxn ang="0">
                  <a:pos x="45" y="11"/>
                </a:cxn>
                <a:cxn ang="0">
                  <a:pos x="48" y="10"/>
                </a:cxn>
                <a:cxn ang="0">
                  <a:pos x="48" y="10"/>
                </a:cxn>
                <a:cxn ang="0">
                  <a:pos x="50" y="8"/>
                </a:cxn>
                <a:cxn ang="0">
                  <a:pos x="51" y="7"/>
                </a:cxn>
                <a:cxn ang="0">
                  <a:pos x="52" y="4"/>
                </a:cxn>
                <a:cxn ang="0">
                  <a:pos x="52" y="2"/>
                </a:cxn>
                <a:cxn ang="0">
                  <a:pos x="51" y="1"/>
                </a:cxn>
                <a:cxn ang="0">
                  <a:pos x="50" y="0"/>
                </a:cxn>
                <a:cxn ang="0">
                  <a:pos x="48" y="0"/>
                </a:cxn>
                <a:cxn ang="0">
                  <a:pos x="48" y="0"/>
                </a:cxn>
              </a:cxnLst>
              <a:rect l="0" t="0" r="r" b="b"/>
              <a:pathLst>
                <a:path w="52" h="67">
                  <a:moveTo>
                    <a:pt x="48" y="0"/>
                  </a:moveTo>
                  <a:lnTo>
                    <a:pt x="48" y="0"/>
                  </a:lnTo>
                  <a:lnTo>
                    <a:pt x="44" y="1"/>
                  </a:lnTo>
                  <a:lnTo>
                    <a:pt x="40" y="3"/>
                  </a:lnTo>
                  <a:lnTo>
                    <a:pt x="37" y="5"/>
                  </a:lnTo>
                  <a:lnTo>
                    <a:pt x="34" y="8"/>
                  </a:lnTo>
                  <a:lnTo>
                    <a:pt x="29" y="16"/>
                  </a:lnTo>
                  <a:lnTo>
                    <a:pt x="26" y="24"/>
                  </a:lnTo>
                  <a:lnTo>
                    <a:pt x="26" y="24"/>
                  </a:lnTo>
                  <a:lnTo>
                    <a:pt x="23" y="28"/>
                  </a:lnTo>
                  <a:lnTo>
                    <a:pt x="20" y="33"/>
                  </a:lnTo>
                  <a:lnTo>
                    <a:pt x="13" y="42"/>
                  </a:lnTo>
                  <a:lnTo>
                    <a:pt x="6" y="51"/>
                  </a:lnTo>
                  <a:lnTo>
                    <a:pt x="2" y="55"/>
                  </a:lnTo>
                  <a:lnTo>
                    <a:pt x="0" y="60"/>
                  </a:lnTo>
                  <a:lnTo>
                    <a:pt x="0" y="60"/>
                  </a:lnTo>
                  <a:lnTo>
                    <a:pt x="0" y="62"/>
                  </a:lnTo>
                  <a:lnTo>
                    <a:pt x="0" y="64"/>
                  </a:lnTo>
                  <a:lnTo>
                    <a:pt x="1" y="65"/>
                  </a:lnTo>
                  <a:lnTo>
                    <a:pt x="3" y="67"/>
                  </a:lnTo>
                  <a:lnTo>
                    <a:pt x="7" y="65"/>
                  </a:lnTo>
                  <a:lnTo>
                    <a:pt x="9" y="64"/>
                  </a:lnTo>
                  <a:lnTo>
                    <a:pt x="10" y="63"/>
                  </a:lnTo>
                  <a:lnTo>
                    <a:pt x="10" y="63"/>
                  </a:lnTo>
                  <a:lnTo>
                    <a:pt x="14" y="55"/>
                  </a:lnTo>
                  <a:lnTo>
                    <a:pt x="19" y="49"/>
                  </a:lnTo>
                  <a:lnTo>
                    <a:pt x="29" y="36"/>
                  </a:lnTo>
                  <a:lnTo>
                    <a:pt x="29" y="36"/>
                  </a:lnTo>
                  <a:lnTo>
                    <a:pt x="34" y="29"/>
                  </a:lnTo>
                  <a:lnTo>
                    <a:pt x="37" y="21"/>
                  </a:lnTo>
                  <a:lnTo>
                    <a:pt x="40" y="17"/>
                  </a:lnTo>
                  <a:lnTo>
                    <a:pt x="42" y="14"/>
                  </a:lnTo>
                  <a:lnTo>
                    <a:pt x="45" y="11"/>
                  </a:lnTo>
                  <a:lnTo>
                    <a:pt x="48" y="10"/>
                  </a:lnTo>
                  <a:lnTo>
                    <a:pt x="48" y="10"/>
                  </a:lnTo>
                  <a:lnTo>
                    <a:pt x="50" y="8"/>
                  </a:lnTo>
                  <a:lnTo>
                    <a:pt x="51" y="7"/>
                  </a:lnTo>
                  <a:lnTo>
                    <a:pt x="52" y="4"/>
                  </a:lnTo>
                  <a:lnTo>
                    <a:pt x="52" y="2"/>
                  </a:lnTo>
                  <a:lnTo>
                    <a:pt x="51" y="1"/>
                  </a:lnTo>
                  <a:lnTo>
                    <a:pt x="50" y="0"/>
                  </a:lnTo>
                  <a:lnTo>
                    <a:pt x="48" y="0"/>
                  </a:lnTo>
                  <a:lnTo>
                    <a:pt x="48"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87" name="Freeform 1075"/>
            <p:cNvSpPr/>
            <p:nvPr/>
          </p:nvSpPr>
          <p:spPr bwMode="auto">
            <a:xfrm>
              <a:off x="6519863" y="1770063"/>
              <a:ext cx="25400" cy="38100"/>
            </a:xfrm>
            <a:custGeom>
              <a:avLst/>
              <a:gdLst/>
              <a:ahLst/>
              <a:cxnLst>
                <a:cxn ang="0">
                  <a:pos x="39" y="2"/>
                </a:cxn>
                <a:cxn ang="0">
                  <a:pos x="39" y="2"/>
                </a:cxn>
                <a:cxn ang="0">
                  <a:pos x="27" y="19"/>
                </a:cxn>
                <a:cxn ang="0">
                  <a:pos x="18" y="37"/>
                </a:cxn>
                <a:cxn ang="0">
                  <a:pos x="18" y="37"/>
                </a:cxn>
                <a:cxn ang="0">
                  <a:pos x="11" y="50"/>
                </a:cxn>
                <a:cxn ang="0">
                  <a:pos x="7" y="57"/>
                </a:cxn>
                <a:cxn ang="0">
                  <a:pos x="1" y="63"/>
                </a:cxn>
                <a:cxn ang="0">
                  <a:pos x="1" y="63"/>
                </a:cxn>
                <a:cxn ang="0">
                  <a:pos x="0" y="65"/>
                </a:cxn>
                <a:cxn ang="0">
                  <a:pos x="0" y="67"/>
                </a:cxn>
                <a:cxn ang="0">
                  <a:pos x="0" y="68"/>
                </a:cxn>
                <a:cxn ang="0">
                  <a:pos x="1" y="70"/>
                </a:cxn>
                <a:cxn ang="0">
                  <a:pos x="3" y="71"/>
                </a:cxn>
                <a:cxn ang="0">
                  <a:pos x="5" y="71"/>
                </a:cxn>
                <a:cxn ang="0">
                  <a:pos x="7" y="71"/>
                </a:cxn>
                <a:cxn ang="0">
                  <a:pos x="8" y="70"/>
                </a:cxn>
                <a:cxn ang="0">
                  <a:pos x="8" y="70"/>
                </a:cxn>
                <a:cxn ang="0">
                  <a:pos x="14" y="63"/>
                </a:cxn>
                <a:cxn ang="0">
                  <a:pos x="19" y="55"/>
                </a:cxn>
                <a:cxn ang="0">
                  <a:pos x="28" y="39"/>
                </a:cxn>
                <a:cxn ang="0">
                  <a:pos x="38" y="22"/>
                </a:cxn>
                <a:cxn ang="0">
                  <a:pos x="47" y="7"/>
                </a:cxn>
                <a:cxn ang="0">
                  <a:pos x="47" y="7"/>
                </a:cxn>
                <a:cxn ang="0">
                  <a:pos x="48" y="5"/>
                </a:cxn>
                <a:cxn ang="0">
                  <a:pos x="47" y="3"/>
                </a:cxn>
                <a:cxn ang="0">
                  <a:pos x="47" y="2"/>
                </a:cxn>
                <a:cxn ang="0">
                  <a:pos x="45" y="1"/>
                </a:cxn>
                <a:cxn ang="0">
                  <a:pos x="44" y="0"/>
                </a:cxn>
                <a:cxn ang="0">
                  <a:pos x="42" y="0"/>
                </a:cxn>
                <a:cxn ang="0">
                  <a:pos x="40" y="1"/>
                </a:cxn>
                <a:cxn ang="0">
                  <a:pos x="39" y="2"/>
                </a:cxn>
                <a:cxn ang="0">
                  <a:pos x="39" y="2"/>
                </a:cxn>
              </a:cxnLst>
              <a:rect l="0" t="0" r="r" b="b"/>
              <a:pathLst>
                <a:path w="48" h="71">
                  <a:moveTo>
                    <a:pt x="39" y="2"/>
                  </a:moveTo>
                  <a:lnTo>
                    <a:pt x="39" y="2"/>
                  </a:lnTo>
                  <a:lnTo>
                    <a:pt x="27" y="19"/>
                  </a:lnTo>
                  <a:lnTo>
                    <a:pt x="18" y="37"/>
                  </a:lnTo>
                  <a:lnTo>
                    <a:pt x="18" y="37"/>
                  </a:lnTo>
                  <a:lnTo>
                    <a:pt x="11" y="50"/>
                  </a:lnTo>
                  <a:lnTo>
                    <a:pt x="7" y="57"/>
                  </a:lnTo>
                  <a:lnTo>
                    <a:pt x="1" y="63"/>
                  </a:lnTo>
                  <a:lnTo>
                    <a:pt x="1" y="63"/>
                  </a:lnTo>
                  <a:lnTo>
                    <a:pt x="0" y="65"/>
                  </a:lnTo>
                  <a:lnTo>
                    <a:pt x="0" y="67"/>
                  </a:lnTo>
                  <a:lnTo>
                    <a:pt x="0" y="68"/>
                  </a:lnTo>
                  <a:lnTo>
                    <a:pt x="1" y="70"/>
                  </a:lnTo>
                  <a:lnTo>
                    <a:pt x="3" y="71"/>
                  </a:lnTo>
                  <a:lnTo>
                    <a:pt x="5" y="71"/>
                  </a:lnTo>
                  <a:lnTo>
                    <a:pt x="7" y="71"/>
                  </a:lnTo>
                  <a:lnTo>
                    <a:pt x="8" y="70"/>
                  </a:lnTo>
                  <a:lnTo>
                    <a:pt x="8" y="70"/>
                  </a:lnTo>
                  <a:lnTo>
                    <a:pt x="14" y="63"/>
                  </a:lnTo>
                  <a:lnTo>
                    <a:pt x="19" y="55"/>
                  </a:lnTo>
                  <a:lnTo>
                    <a:pt x="28" y="39"/>
                  </a:lnTo>
                  <a:lnTo>
                    <a:pt x="38" y="22"/>
                  </a:lnTo>
                  <a:lnTo>
                    <a:pt x="47" y="7"/>
                  </a:lnTo>
                  <a:lnTo>
                    <a:pt x="47" y="7"/>
                  </a:lnTo>
                  <a:lnTo>
                    <a:pt x="48" y="5"/>
                  </a:lnTo>
                  <a:lnTo>
                    <a:pt x="47" y="3"/>
                  </a:lnTo>
                  <a:lnTo>
                    <a:pt x="47" y="2"/>
                  </a:lnTo>
                  <a:lnTo>
                    <a:pt x="45" y="1"/>
                  </a:lnTo>
                  <a:lnTo>
                    <a:pt x="44" y="0"/>
                  </a:lnTo>
                  <a:lnTo>
                    <a:pt x="42" y="0"/>
                  </a:lnTo>
                  <a:lnTo>
                    <a:pt x="40" y="1"/>
                  </a:lnTo>
                  <a:lnTo>
                    <a:pt x="39" y="2"/>
                  </a:lnTo>
                  <a:lnTo>
                    <a:pt x="3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88" name="Freeform 1076"/>
            <p:cNvSpPr/>
            <p:nvPr/>
          </p:nvSpPr>
          <p:spPr bwMode="auto">
            <a:xfrm>
              <a:off x="6557963" y="1774825"/>
              <a:ext cx="28575" cy="30163"/>
            </a:xfrm>
            <a:custGeom>
              <a:avLst/>
              <a:gdLst/>
              <a:ahLst/>
              <a:cxnLst>
                <a:cxn ang="0">
                  <a:pos x="45" y="1"/>
                </a:cxn>
                <a:cxn ang="0">
                  <a:pos x="45" y="1"/>
                </a:cxn>
                <a:cxn ang="0">
                  <a:pos x="32" y="10"/>
                </a:cxn>
                <a:cxn ang="0">
                  <a:pos x="19" y="23"/>
                </a:cxn>
                <a:cxn ang="0">
                  <a:pos x="12" y="29"/>
                </a:cxn>
                <a:cxn ang="0">
                  <a:pos x="7" y="36"/>
                </a:cxn>
                <a:cxn ang="0">
                  <a:pos x="3" y="44"/>
                </a:cxn>
                <a:cxn ang="0">
                  <a:pos x="1" y="52"/>
                </a:cxn>
                <a:cxn ang="0">
                  <a:pos x="1" y="52"/>
                </a:cxn>
                <a:cxn ang="0">
                  <a:pos x="0" y="53"/>
                </a:cxn>
                <a:cxn ang="0">
                  <a:pos x="1" y="55"/>
                </a:cxn>
                <a:cxn ang="0">
                  <a:pos x="2" y="56"/>
                </a:cxn>
                <a:cxn ang="0">
                  <a:pos x="4" y="57"/>
                </a:cxn>
                <a:cxn ang="0">
                  <a:pos x="5" y="57"/>
                </a:cxn>
                <a:cxn ang="0">
                  <a:pos x="7" y="57"/>
                </a:cxn>
                <a:cxn ang="0">
                  <a:pos x="8" y="56"/>
                </a:cxn>
                <a:cxn ang="0">
                  <a:pos x="9" y="54"/>
                </a:cxn>
                <a:cxn ang="0">
                  <a:pos x="9" y="54"/>
                </a:cxn>
                <a:cxn ang="0">
                  <a:pos x="12" y="47"/>
                </a:cxn>
                <a:cxn ang="0">
                  <a:pos x="16" y="40"/>
                </a:cxn>
                <a:cxn ang="0">
                  <a:pos x="21" y="34"/>
                </a:cxn>
                <a:cxn ang="0">
                  <a:pos x="26" y="28"/>
                </a:cxn>
                <a:cxn ang="0">
                  <a:pos x="38" y="18"/>
                </a:cxn>
                <a:cxn ang="0">
                  <a:pos x="51" y="9"/>
                </a:cxn>
                <a:cxn ang="0">
                  <a:pos x="51" y="9"/>
                </a:cxn>
                <a:cxn ang="0">
                  <a:pos x="52" y="7"/>
                </a:cxn>
                <a:cxn ang="0">
                  <a:pos x="53" y="6"/>
                </a:cxn>
                <a:cxn ang="0">
                  <a:pos x="53" y="4"/>
                </a:cxn>
                <a:cxn ang="0">
                  <a:pos x="52" y="2"/>
                </a:cxn>
                <a:cxn ang="0">
                  <a:pos x="51" y="1"/>
                </a:cxn>
                <a:cxn ang="0">
                  <a:pos x="49" y="0"/>
                </a:cxn>
                <a:cxn ang="0">
                  <a:pos x="48" y="0"/>
                </a:cxn>
                <a:cxn ang="0">
                  <a:pos x="45" y="1"/>
                </a:cxn>
                <a:cxn ang="0">
                  <a:pos x="45" y="1"/>
                </a:cxn>
              </a:cxnLst>
              <a:rect l="0" t="0" r="r" b="b"/>
              <a:pathLst>
                <a:path w="53" h="57">
                  <a:moveTo>
                    <a:pt x="45" y="1"/>
                  </a:moveTo>
                  <a:lnTo>
                    <a:pt x="45" y="1"/>
                  </a:lnTo>
                  <a:lnTo>
                    <a:pt x="32" y="10"/>
                  </a:lnTo>
                  <a:lnTo>
                    <a:pt x="19" y="23"/>
                  </a:lnTo>
                  <a:lnTo>
                    <a:pt x="12" y="29"/>
                  </a:lnTo>
                  <a:lnTo>
                    <a:pt x="7" y="36"/>
                  </a:lnTo>
                  <a:lnTo>
                    <a:pt x="3" y="44"/>
                  </a:lnTo>
                  <a:lnTo>
                    <a:pt x="1" y="52"/>
                  </a:lnTo>
                  <a:lnTo>
                    <a:pt x="1" y="52"/>
                  </a:lnTo>
                  <a:lnTo>
                    <a:pt x="0" y="53"/>
                  </a:lnTo>
                  <a:lnTo>
                    <a:pt x="1" y="55"/>
                  </a:lnTo>
                  <a:lnTo>
                    <a:pt x="2" y="56"/>
                  </a:lnTo>
                  <a:lnTo>
                    <a:pt x="4" y="57"/>
                  </a:lnTo>
                  <a:lnTo>
                    <a:pt x="5" y="57"/>
                  </a:lnTo>
                  <a:lnTo>
                    <a:pt x="7" y="57"/>
                  </a:lnTo>
                  <a:lnTo>
                    <a:pt x="8" y="56"/>
                  </a:lnTo>
                  <a:lnTo>
                    <a:pt x="9" y="54"/>
                  </a:lnTo>
                  <a:lnTo>
                    <a:pt x="9" y="54"/>
                  </a:lnTo>
                  <a:lnTo>
                    <a:pt x="12" y="47"/>
                  </a:lnTo>
                  <a:lnTo>
                    <a:pt x="16" y="40"/>
                  </a:lnTo>
                  <a:lnTo>
                    <a:pt x="21" y="34"/>
                  </a:lnTo>
                  <a:lnTo>
                    <a:pt x="26" y="28"/>
                  </a:lnTo>
                  <a:lnTo>
                    <a:pt x="38" y="18"/>
                  </a:lnTo>
                  <a:lnTo>
                    <a:pt x="51" y="9"/>
                  </a:lnTo>
                  <a:lnTo>
                    <a:pt x="51" y="9"/>
                  </a:lnTo>
                  <a:lnTo>
                    <a:pt x="52" y="7"/>
                  </a:lnTo>
                  <a:lnTo>
                    <a:pt x="53" y="6"/>
                  </a:lnTo>
                  <a:lnTo>
                    <a:pt x="53" y="4"/>
                  </a:lnTo>
                  <a:lnTo>
                    <a:pt x="52" y="2"/>
                  </a:lnTo>
                  <a:lnTo>
                    <a:pt x="51" y="1"/>
                  </a:lnTo>
                  <a:lnTo>
                    <a:pt x="49" y="0"/>
                  </a:lnTo>
                  <a:lnTo>
                    <a:pt x="48" y="0"/>
                  </a:lnTo>
                  <a:lnTo>
                    <a:pt x="45" y="1"/>
                  </a:lnTo>
                  <a:lnTo>
                    <a:pt x="4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89" name="Freeform 1077"/>
            <p:cNvSpPr/>
            <p:nvPr/>
          </p:nvSpPr>
          <p:spPr bwMode="auto">
            <a:xfrm>
              <a:off x="6600825" y="1774825"/>
              <a:ext cx="20638" cy="30163"/>
            </a:xfrm>
            <a:custGeom>
              <a:avLst/>
              <a:gdLst/>
              <a:ahLst/>
              <a:cxnLst>
                <a:cxn ang="0">
                  <a:pos x="29" y="3"/>
                </a:cxn>
                <a:cxn ang="0">
                  <a:pos x="29" y="3"/>
                </a:cxn>
                <a:cxn ang="0">
                  <a:pos x="25" y="7"/>
                </a:cxn>
                <a:cxn ang="0">
                  <a:pos x="20" y="12"/>
                </a:cxn>
                <a:cxn ang="0">
                  <a:pos x="16" y="17"/>
                </a:cxn>
                <a:cxn ang="0">
                  <a:pos x="12" y="22"/>
                </a:cxn>
                <a:cxn ang="0">
                  <a:pos x="12" y="22"/>
                </a:cxn>
                <a:cxn ang="0">
                  <a:pos x="9" y="28"/>
                </a:cxn>
                <a:cxn ang="0">
                  <a:pos x="7" y="35"/>
                </a:cxn>
                <a:cxn ang="0">
                  <a:pos x="4" y="43"/>
                </a:cxn>
                <a:cxn ang="0">
                  <a:pos x="1" y="49"/>
                </a:cxn>
                <a:cxn ang="0">
                  <a:pos x="1" y="49"/>
                </a:cxn>
                <a:cxn ang="0">
                  <a:pos x="0" y="51"/>
                </a:cxn>
                <a:cxn ang="0">
                  <a:pos x="0" y="53"/>
                </a:cxn>
                <a:cxn ang="0">
                  <a:pos x="1" y="56"/>
                </a:cxn>
                <a:cxn ang="0">
                  <a:pos x="3" y="57"/>
                </a:cxn>
                <a:cxn ang="0">
                  <a:pos x="4" y="58"/>
                </a:cxn>
                <a:cxn ang="0">
                  <a:pos x="6" y="57"/>
                </a:cxn>
                <a:cxn ang="0">
                  <a:pos x="7" y="56"/>
                </a:cxn>
                <a:cxn ang="0">
                  <a:pos x="7" y="56"/>
                </a:cxn>
                <a:cxn ang="0">
                  <a:pos x="11" y="50"/>
                </a:cxn>
                <a:cxn ang="0">
                  <a:pos x="13" y="44"/>
                </a:cxn>
                <a:cxn ang="0">
                  <a:pos x="15" y="37"/>
                </a:cxn>
                <a:cxn ang="0">
                  <a:pos x="17" y="31"/>
                </a:cxn>
                <a:cxn ang="0">
                  <a:pos x="17" y="31"/>
                </a:cxn>
                <a:cxn ang="0">
                  <a:pos x="22" y="25"/>
                </a:cxn>
                <a:cxn ang="0">
                  <a:pos x="27" y="19"/>
                </a:cxn>
                <a:cxn ang="0">
                  <a:pos x="32" y="13"/>
                </a:cxn>
                <a:cxn ang="0">
                  <a:pos x="37" y="7"/>
                </a:cxn>
                <a:cxn ang="0">
                  <a:pos x="37" y="7"/>
                </a:cxn>
                <a:cxn ang="0">
                  <a:pos x="37" y="5"/>
                </a:cxn>
                <a:cxn ang="0">
                  <a:pos x="37" y="4"/>
                </a:cxn>
                <a:cxn ang="0">
                  <a:pos x="36" y="2"/>
                </a:cxn>
                <a:cxn ang="0">
                  <a:pos x="35" y="1"/>
                </a:cxn>
                <a:cxn ang="0">
                  <a:pos x="33" y="0"/>
                </a:cxn>
                <a:cxn ang="0">
                  <a:pos x="31" y="0"/>
                </a:cxn>
                <a:cxn ang="0">
                  <a:pos x="30" y="1"/>
                </a:cxn>
                <a:cxn ang="0">
                  <a:pos x="29" y="3"/>
                </a:cxn>
                <a:cxn ang="0">
                  <a:pos x="29" y="3"/>
                </a:cxn>
              </a:cxnLst>
              <a:rect l="0" t="0" r="r" b="b"/>
              <a:pathLst>
                <a:path w="37" h="58">
                  <a:moveTo>
                    <a:pt x="29" y="3"/>
                  </a:moveTo>
                  <a:lnTo>
                    <a:pt x="29" y="3"/>
                  </a:lnTo>
                  <a:lnTo>
                    <a:pt x="25" y="7"/>
                  </a:lnTo>
                  <a:lnTo>
                    <a:pt x="20" y="12"/>
                  </a:lnTo>
                  <a:lnTo>
                    <a:pt x="16" y="17"/>
                  </a:lnTo>
                  <a:lnTo>
                    <a:pt x="12" y="22"/>
                  </a:lnTo>
                  <a:lnTo>
                    <a:pt x="12" y="22"/>
                  </a:lnTo>
                  <a:lnTo>
                    <a:pt x="9" y="28"/>
                  </a:lnTo>
                  <a:lnTo>
                    <a:pt x="7" y="35"/>
                  </a:lnTo>
                  <a:lnTo>
                    <a:pt x="4" y="43"/>
                  </a:lnTo>
                  <a:lnTo>
                    <a:pt x="1" y="49"/>
                  </a:lnTo>
                  <a:lnTo>
                    <a:pt x="1" y="49"/>
                  </a:lnTo>
                  <a:lnTo>
                    <a:pt x="0" y="51"/>
                  </a:lnTo>
                  <a:lnTo>
                    <a:pt x="0" y="53"/>
                  </a:lnTo>
                  <a:lnTo>
                    <a:pt x="1" y="56"/>
                  </a:lnTo>
                  <a:lnTo>
                    <a:pt x="3" y="57"/>
                  </a:lnTo>
                  <a:lnTo>
                    <a:pt x="4" y="58"/>
                  </a:lnTo>
                  <a:lnTo>
                    <a:pt x="6" y="57"/>
                  </a:lnTo>
                  <a:lnTo>
                    <a:pt x="7" y="56"/>
                  </a:lnTo>
                  <a:lnTo>
                    <a:pt x="7" y="56"/>
                  </a:lnTo>
                  <a:lnTo>
                    <a:pt x="11" y="50"/>
                  </a:lnTo>
                  <a:lnTo>
                    <a:pt x="13" y="44"/>
                  </a:lnTo>
                  <a:lnTo>
                    <a:pt x="15" y="37"/>
                  </a:lnTo>
                  <a:lnTo>
                    <a:pt x="17" y="31"/>
                  </a:lnTo>
                  <a:lnTo>
                    <a:pt x="17" y="31"/>
                  </a:lnTo>
                  <a:lnTo>
                    <a:pt x="22" y="25"/>
                  </a:lnTo>
                  <a:lnTo>
                    <a:pt x="27" y="19"/>
                  </a:lnTo>
                  <a:lnTo>
                    <a:pt x="32" y="13"/>
                  </a:lnTo>
                  <a:lnTo>
                    <a:pt x="37" y="7"/>
                  </a:lnTo>
                  <a:lnTo>
                    <a:pt x="37" y="7"/>
                  </a:lnTo>
                  <a:lnTo>
                    <a:pt x="37" y="5"/>
                  </a:lnTo>
                  <a:lnTo>
                    <a:pt x="37" y="4"/>
                  </a:lnTo>
                  <a:lnTo>
                    <a:pt x="36" y="2"/>
                  </a:lnTo>
                  <a:lnTo>
                    <a:pt x="35" y="1"/>
                  </a:lnTo>
                  <a:lnTo>
                    <a:pt x="33" y="0"/>
                  </a:lnTo>
                  <a:lnTo>
                    <a:pt x="31" y="0"/>
                  </a:lnTo>
                  <a:lnTo>
                    <a:pt x="30" y="1"/>
                  </a:lnTo>
                  <a:lnTo>
                    <a:pt x="29" y="3"/>
                  </a:lnTo>
                  <a:lnTo>
                    <a:pt x="2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90" name="Freeform 1078"/>
            <p:cNvSpPr/>
            <p:nvPr/>
          </p:nvSpPr>
          <p:spPr bwMode="auto">
            <a:xfrm>
              <a:off x="6638925" y="1774825"/>
              <a:ext cx="17463" cy="33338"/>
            </a:xfrm>
            <a:custGeom>
              <a:avLst/>
              <a:gdLst/>
              <a:ahLst/>
              <a:cxnLst>
                <a:cxn ang="0">
                  <a:pos x="33" y="4"/>
                </a:cxn>
                <a:cxn ang="0">
                  <a:pos x="33" y="4"/>
                </a:cxn>
                <a:cxn ang="0">
                  <a:pos x="32" y="2"/>
                </a:cxn>
                <a:cxn ang="0">
                  <a:pos x="31" y="1"/>
                </a:cxn>
                <a:cxn ang="0">
                  <a:pos x="29" y="0"/>
                </a:cxn>
                <a:cxn ang="0">
                  <a:pos x="28" y="1"/>
                </a:cxn>
                <a:cxn ang="0">
                  <a:pos x="26" y="1"/>
                </a:cxn>
                <a:cxn ang="0">
                  <a:pos x="25" y="2"/>
                </a:cxn>
                <a:cxn ang="0">
                  <a:pos x="24" y="4"/>
                </a:cxn>
                <a:cxn ang="0">
                  <a:pos x="24" y="6"/>
                </a:cxn>
                <a:cxn ang="0">
                  <a:pos x="24" y="6"/>
                </a:cxn>
                <a:cxn ang="0">
                  <a:pos x="25" y="10"/>
                </a:cxn>
                <a:cxn ang="0">
                  <a:pos x="25" y="13"/>
                </a:cxn>
                <a:cxn ang="0">
                  <a:pos x="23" y="17"/>
                </a:cxn>
                <a:cxn ang="0">
                  <a:pos x="22" y="21"/>
                </a:cxn>
                <a:cxn ang="0">
                  <a:pos x="18" y="26"/>
                </a:cxn>
                <a:cxn ang="0">
                  <a:pos x="13" y="32"/>
                </a:cxn>
                <a:cxn ang="0">
                  <a:pos x="13" y="32"/>
                </a:cxn>
                <a:cxn ang="0">
                  <a:pos x="10" y="37"/>
                </a:cxn>
                <a:cxn ang="0">
                  <a:pos x="6" y="44"/>
                </a:cxn>
                <a:cxn ang="0">
                  <a:pos x="1" y="55"/>
                </a:cxn>
                <a:cxn ang="0">
                  <a:pos x="1" y="55"/>
                </a:cxn>
                <a:cxn ang="0">
                  <a:pos x="0" y="57"/>
                </a:cxn>
                <a:cxn ang="0">
                  <a:pos x="1" y="59"/>
                </a:cxn>
                <a:cxn ang="0">
                  <a:pos x="3" y="61"/>
                </a:cxn>
                <a:cxn ang="0">
                  <a:pos x="5" y="62"/>
                </a:cxn>
                <a:cxn ang="0">
                  <a:pos x="6" y="62"/>
                </a:cxn>
                <a:cxn ang="0">
                  <a:pos x="9" y="61"/>
                </a:cxn>
                <a:cxn ang="0">
                  <a:pos x="10" y="60"/>
                </a:cxn>
                <a:cxn ang="0">
                  <a:pos x="10" y="60"/>
                </a:cxn>
                <a:cxn ang="0">
                  <a:pos x="17" y="45"/>
                </a:cxn>
                <a:cxn ang="0">
                  <a:pos x="22" y="37"/>
                </a:cxn>
                <a:cxn ang="0">
                  <a:pos x="26" y="30"/>
                </a:cxn>
                <a:cxn ang="0">
                  <a:pos x="26" y="30"/>
                </a:cxn>
                <a:cxn ang="0">
                  <a:pos x="30" y="24"/>
                </a:cxn>
                <a:cxn ang="0">
                  <a:pos x="33" y="18"/>
                </a:cxn>
                <a:cxn ang="0">
                  <a:pos x="34" y="11"/>
                </a:cxn>
                <a:cxn ang="0">
                  <a:pos x="33" y="4"/>
                </a:cxn>
                <a:cxn ang="0">
                  <a:pos x="33" y="4"/>
                </a:cxn>
              </a:cxnLst>
              <a:rect l="0" t="0" r="r" b="b"/>
              <a:pathLst>
                <a:path w="34" h="62">
                  <a:moveTo>
                    <a:pt x="33" y="4"/>
                  </a:moveTo>
                  <a:lnTo>
                    <a:pt x="33" y="4"/>
                  </a:lnTo>
                  <a:lnTo>
                    <a:pt x="32" y="2"/>
                  </a:lnTo>
                  <a:lnTo>
                    <a:pt x="31" y="1"/>
                  </a:lnTo>
                  <a:lnTo>
                    <a:pt x="29" y="0"/>
                  </a:lnTo>
                  <a:lnTo>
                    <a:pt x="28" y="1"/>
                  </a:lnTo>
                  <a:lnTo>
                    <a:pt x="26" y="1"/>
                  </a:lnTo>
                  <a:lnTo>
                    <a:pt x="25" y="2"/>
                  </a:lnTo>
                  <a:lnTo>
                    <a:pt x="24" y="4"/>
                  </a:lnTo>
                  <a:lnTo>
                    <a:pt x="24" y="6"/>
                  </a:lnTo>
                  <a:lnTo>
                    <a:pt x="24" y="6"/>
                  </a:lnTo>
                  <a:lnTo>
                    <a:pt x="25" y="10"/>
                  </a:lnTo>
                  <a:lnTo>
                    <a:pt x="25" y="13"/>
                  </a:lnTo>
                  <a:lnTo>
                    <a:pt x="23" y="17"/>
                  </a:lnTo>
                  <a:lnTo>
                    <a:pt x="22" y="21"/>
                  </a:lnTo>
                  <a:lnTo>
                    <a:pt x="18" y="26"/>
                  </a:lnTo>
                  <a:lnTo>
                    <a:pt x="13" y="32"/>
                  </a:lnTo>
                  <a:lnTo>
                    <a:pt x="13" y="32"/>
                  </a:lnTo>
                  <a:lnTo>
                    <a:pt x="10" y="37"/>
                  </a:lnTo>
                  <a:lnTo>
                    <a:pt x="6" y="44"/>
                  </a:lnTo>
                  <a:lnTo>
                    <a:pt x="1" y="55"/>
                  </a:lnTo>
                  <a:lnTo>
                    <a:pt x="1" y="55"/>
                  </a:lnTo>
                  <a:lnTo>
                    <a:pt x="0" y="57"/>
                  </a:lnTo>
                  <a:lnTo>
                    <a:pt x="1" y="59"/>
                  </a:lnTo>
                  <a:lnTo>
                    <a:pt x="3" y="61"/>
                  </a:lnTo>
                  <a:lnTo>
                    <a:pt x="5" y="62"/>
                  </a:lnTo>
                  <a:lnTo>
                    <a:pt x="6" y="62"/>
                  </a:lnTo>
                  <a:lnTo>
                    <a:pt x="9" y="61"/>
                  </a:lnTo>
                  <a:lnTo>
                    <a:pt x="10" y="60"/>
                  </a:lnTo>
                  <a:lnTo>
                    <a:pt x="10" y="60"/>
                  </a:lnTo>
                  <a:lnTo>
                    <a:pt x="17" y="45"/>
                  </a:lnTo>
                  <a:lnTo>
                    <a:pt x="22" y="37"/>
                  </a:lnTo>
                  <a:lnTo>
                    <a:pt x="26" y="30"/>
                  </a:lnTo>
                  <a:lnTo>
                    <a:pt x="26" y="30"/>
                  </a:lnTo>
                  <a:lnTo>
                    <a:pt x="30" y="24"/>
                  </a:lnTo>
                  <a:lnTo>
                    <a:pt x="33" y="18"/>
                  </a:lnTo>
                  <a:lnTo>
                    <a:pt x="34" y="11"/>
                  </a:lnTo>
                  <a:lnTo>
                    <a:pt x="33" y="4"/>
                  </a:lnTo>
                  <a:lnTo>
                    <a:pt x="33"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91" name="Freeform 1079"/>
            <p:cNvSpPr/>
            <p:nvPr/>
          </p:nvSpPr>
          <p:spPr bwMode="auto">
            <a:xfrm>
              <a:off x="6681788" y="1774825"/>
              <a:ext cx="22225" cy="38100"/>
            </a:xfrm>
            <a:custGeom>
              <a:avLst/>
              <a:gdLst/>
              <a:ahLst/>
              <a:cxnLst>
                <a:cxn ang="0">
                  <a:pos x="34" y="3"/>
                </a:cxn>
                <a:cxn ang="0">
                  <a:pos x="34" y="3"/>
                </a:cxn>
                <a:cxn ang="0">
                  <a:pos x="26" y="19"/>
                </a:cxn>
                <a:cxn ang="0">
                  <a:pos x="18" y="33"/>
                </a:cxn>
                <a:cxn ang="0">
                  <a:pos x="9" y="49"/>
                </a:cxn>
                <a:cxn ang="0">
                  <a:pos x="1" y="63"/>
                </a:cxn>
                <a:cxn ang="0">
                  <a:pos x="1" y="63"/>
                </a:cxn>
                <a:cxn ang="0">
                  <a:pos x="0" y="65"/>
                </a:cxn>
                <a:cxn ang="0">
                  <a:pos x="1" y="67"/>
                </a:cxn>
                <a:cxn ang="0">
                  <a:pos x="2" y="68"/>
                </a:cxn>
                <a:cxn ang="0">
                  <a:pos x="3" y="69"/>
                </a:cxn>
                <a:cxn ang="0">
                  <a:pos x="4" y="71"/>
                </a:cxn>
                <a:cxn ang="0">
                  <a:pos x="6" y="71"/>
                </a:cxn>
                <a:cxn ang="0">
                  <a:pos x="8" y="69"/>
                </a:cxn>
                <a:cxn ang="0">
                  <a:pos x="9" y="68"/>
                </a:cxn>
                <a:cxn ang="0">
                  <a:pos x="9" y="68"/>
                </a:cxn>
                <a:cxn ang="0">
                  <a:pos x="18" y="53"/>
                </a:cxn>
                <a:cxn ang="0">
                  <a:pos x="27" y="37"/>
                </a:cxn>
                <a:cxn ang="0">
                  <a:pos x="35" y="22"/>
                </a:cxn>
                <a:cxn ang="0">
                  <a:pos x="43" y="5"/>
                </a:cxn>
                <a:cxn ang="0">
                  <a:pos x="43" y="5"/>
                </a:cxn>
                <a:cxn ang="0">
                  <a:pos x="44" y="3"/>
                </a:cxn>
                <a:cxn ang="0">
                  <a:pos x="43" y="2"/>
                </a:cxn>
                <a:cxn ang="0">
                  <a:pos x="42" y="0"/>
                </a:cxn>
                <a:cxn ang="0">
                  <a:pos x="40" y="0"/>
                </a:cxn>
                <a:cxn ang="0">
                  <a:pos x="36" y="0"/>
                </a:cxn>
                <a:cxn ang="0">
                  <a:pos x="35" y="1"/>
                </a:cxn>
                <a:cxn ang="0">
                  <a:pos x="34" y="3"/>
                </a:cxn>
                <a:cxn ang="0">
                  <a:pos x="34" y="3"/>
                </a:cxn>
              </a:cxnLst>
              <a:rect l="0" t="0" r="r" b="b"/>
              <a:pathLst>
                <a:path w="44" h="71">
                  <a:moveTo>
                    <a:pt x="34" y="3"/>
                  </a:moveTo>
                  <a:lnTo>
                    <a:pt x="34" y="3"/>
                  </a:lnTo>
                  <a:lnTo>
                    <a:pt x="26" y="19"/>
                  </a:lnTo>
                  <a:lnTo>
                    <a:pt x="18" y="33"/>
                  </a:lnTo>
                  <a:lnTo>
                    <a:pt x="9" y="49"/>
                  </a:lnTo>
                  <a:lnTo>
                    <a:pt x="1" y="63"/>
                  </a:lnTo>
                  <a:lnTo>
                    <a:pt x="1" y="63"/>
                  </a:lnTo>
                  <a:lnTo>
                    <a:pt x="0" y="65"/>
                  </a:lnTo>
                  <a:lnTo>
                    <a:pt x="1" y="67"/>
                  </a:lnTo>
                  <a:lnTo>
                    <a:pt x="2" y="68"/>
                  </a:lnTo>
                  <a:lnTo>
                    <a:pt x="3" y="69"/>
                  </a:lnTo>
                  <a:lnTo>
                    <a:pt x="4" y="71"/>
                  </a:lnTo>
                  <a:lnTo>
                    <a:pt x="6" y="71"/>
                  </a:lnTo>
                  <a:lnTo>
                    <a:pt x="8" y="69"/>
                  </a:lnTo>
                  <a:lnTo>
                    <a:pt x="9" y="68"/>
                  </a:lnTo>
                  <a:lnTo>
                    <a:pt x="9" y="68"/>
                  </a:lnTo>
                  <a:lnTo>
                    <a:pt x="18" y="53"/>
                  </a:lnTo>
                  <a:lnTo>
                    <a:pt x="27" y="37"/>
                  </a:lnTo>
                  <a:lnTo>
                    <a:pt x="35" y="22"/>
                  </a:lnTo>
                  <a:lnTo>
                    <a:pt x="43" y="5"/>
                  </a:lnTo>
                  <a:lnTo>
                    <a:pt x="43" y="5"/>
                  </a:lnTo>
                  <a:lnTo>
                    <a:pt x="44" y="3"/>
                  </a:lnTo>
                  <a:lnTo>
                    <a:pt x="43" y="2"/>
                  </a:lnTo>
                  <a:lnTo>
                    <a:pt x="42" y="0"/>
                  </a:lnTo>
                  <a:lnTo>
                    <a:pt x="40" y="0"/>
                  </a:lnTo>
                  <a:lnTo>
                    <a:pt x="36" y="0"/>
                  </a:lnTo>
                  <a:lnTo>
                    <a:pt x="35" y="1"/>
                  </a:lnTo>
                  <a:lnTo>
                    <a:pt x="34" y="3"/>
                  </a:lnTo>
                  <a:lnTo>
                    <a:pt x="34"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92" name="Freeform 1080"/>
            <p:cNvSpPr/>
            <p:nvPr/>
          </p:nvSpPr>
          <p:spPr bwMode="auto">
            <a:xfrm>
              <a:off x="6291263" y="1112838"/>
              <a:ext cx="22225" cy="28575"/>
            </a:xfrm>
            <a:custGeom>
              <a:avLst/>
              <a:gdLst/>
              <a:ahLst/>
              <a:cxnLst>
                <a:cxn ang="0">
                  <a:pos x="35" y="1"/>
                </a:cxn>
                <a:cxn ang="0">
                  <a:pos x="35" y="1"/>
                </a:cxn>
                <a:cxn ang="0">
                  <a:pos x="30" y="5"/>
                </a:cxn>
                <a:cxn ang="0">
                  <a:pos x="26" y="10"/>
                </a:cxn>
                <a:cxn ang="0">
                  <a:pos x="18" y="22"/>
                </a:cxn>
                <a:cxn ang="0">
                  <a:pos x="11" y="33"/>
                </a:cxn>
                <a:cxn ang="0">
                  <a:pos x="6" y="39"/>
                </a:cxn>
                <a:cxn ang="0">
                  <a:pos x="1" y="45"/>
                </a:cxn>
                <a:cxn ang="0">
                  <a:pos x="1" y="45"/>
                </a:cxn>
                <a:cxn ang="0">
                  <a:pos x="0" y="46"/>
                </a:cxn>
                <a:cxn ang="0">
                  <a:pos x="0" y="48"/>
                </a:cxn>
                <a:cxn ang="0">
                  <a:pos x="0" y="50"/>
                </a:cxn>
                <a:cxn ang="0">
                  <a:pos x="1" y="51"/>
                </a:cxn>
                <a:cxn ang="0">
                  <a:pos x="3" y="52"/>
                </a:cxn>
                <a:cxn ang="0">
                  <a:pos x="4" y="53"/>
                </a:cxn>
                <a:cxn ang="0">
                  <a:pos x="6" y="52"/>
                </a:cxn>
                <a:cxn ang="0">
                  <a:pos x="8" y="51"/>
                </a:cxn>
                <a:cxn ang="0">
                  <a:pos x="8" y="51"/>
                </a:cxn>
                <a:cxn ang="0">
                  <a:pos x="13" y="46"/>
                </a:cxn>
                <a:cxn ang="0">
                  <a:pos x="17" y="40"/>
                </a:cxn>
                <a:cxn ang="0">
                  <a:pos x="23" y="29"/>
                </a:cxn>
                <a:cxn ang="0">
                  <a:pos x="31" y="18"/>
                </a:cxn>
                <a:cxn ang="0">
                  <a:pos x="35" y="13"/>
                </a:cxn>
                <a:cxn ang="0">
                  <a:pos x="41" y="9"/>
                </a:cxn>
                <a:cxn ang="0">
                  <a:pos x="41" y="9"/>
                </a:cxn>
                <a:cxn ang="0">
                  <a:pos x="42" y="7"/>
                </a:cxn>
                <a:cxn ang="0">
                  <a:pos x="43" y="5"/>
                </a:cxn>
                <a:cxn ang="0">
                  <a:pos x="42" y="2"/>
                </a:cxn>
                <a:cxn ang="0">
                  <a:pos x="41" y="1"/>
                </a:cxn>
                <a:cxn ang="0">
                  <a:pos x="40" y="0"/>
                </a:cxn>
                <a:cxn ang="0">
                  <a:pos x="37" y="0"/>
                </a:cxn>
                <a:cxn ang="0">
                  <a:pos x="35" y="1"/>
                </a:cxn>
                <a:cxn ang="0">
                  <a:pos x="35" y="1"/>
                </a:cxn>
              </a:cxnLst>
              <a:rect l="0" t="0" r="r" b="b"/>
              <a:pathLst>
                <a:path w="43" h="53">
                  <a:moveTo>
                    <a:pt x="35" y="1"/>
                  </a:moveTo>
                  <a:lnTo>
                    <a:pt x="35" y="1"/>
                  </a:lnTo>
                  <a:lnTo>
                    <a:pt x="30" y="5"/>
                  </a:lnTo>
                  <a:lnTo>
                    <a:pt x="26" y="10"/>
                  </a:lnTo>
                  <a:lnTo>
                    <a:pt x="18" y="22"/>
                  </a:lnTo>
                  <a:lnTo>
                    <a:pt x="11" y="33"/>
                  </a:lnTo>
                  <a:lnTo>
                    <a:pt x="6" y="39"/>
                  </a:lnTo>
                  <a:lnTo>
                    <a:pt x="1" y="45"/>
                  </a:lnTo>
                  <a:lnTo>
                    <a:pt x="1" y="45"/>
                  </a:lnTo>
                  <a:lnTo>
                    <a:pt x="0" y="46"/>
                  </a:lnTo>
                  <a:lnTo>
                    <a:pt x="0" y="48"/>
                  </a:lnTo>
                  <a:lnTo>
                    <a:pt x="0" y="50"/>
                  </a:lnTo>
                  <a:lnTo>
                    <a:pt x="1" y="51"/>
                  </a:lnTo>
                  <a:lnTo>
                    <a:pt x="3" y="52"/>
                  </a:lnTo>
                  <a:lnTo>
                    <a:pt x="4" y="53"/>
                  </a:lnTo>
                  <a:lnTo>
                    <a:pt x="6" y="52"/>
                  </a:lnTo>
                  <a:lnTo>
                    <a:pt x="8" y="51"/>
                  </a:lnTo>
                  <a:lnTo>
                    <a:pt x="8" y="51"/>
                  </a:lnTo>
                  <a:lnTo>
                    <a:pt x="13" y="46"/>
                  </a:lnTo>
                  <a:lnTo>
                    <a:pt x="17" y="40"/>
                  </a:lnTo>
                  <a:lnTo>
                    <a:pt x="23" y="29"/>
                  </a:lnTo>
                  <a:lnTo>
                    <a:pt x="31" y="18"/>
                  </a:lnTo>
                  <a:lnTo>
                    <a:pt x="35" y="13"/>
                  </a:lnTo>
                  <a:lnTo>
                    <a:pt x="41" y="9"/>
                  </a:lnTo>
                  <a:lnTo>
                    <a:pt x="41" y="9"/>
                  </a:lnTo>
                  <a:lnTo>
                    <a:pt x="42" y="7"/>
                  </a:lnTo>
                  <a:lnTo>
                    <a:pt x="43" y="5"/>
                  </a:lnTo>
                  <a:lnTo>
                    <a:pt x="42" y="2"/>
                  </a:lnTo>
                  <a:lnTo>
                    <a:pt x="41" y="1"/>
                  </a:lnTo>
                  <a:lnTo>
                    <a:pt x="40" y="0"/>
                  </a:lnTo>
                  <a:lnTo>
                    <a:pt x="37" y="0"/>
                  </a:lnTo>
                  <a:lnTo>
                    <a:pt x="35" y="1"/>
                  </a:lnTo>
                  <a:lnTo>
                    <a:pt x="3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93" name="Freeform 1081"/>
            <p:cNvSpPr/>
            <p:nvPr/>
          </p:nvSpPr>
          <p:spPr bwMode="auto">
            <a:xfrm>
              <a:off x="6291263" y="1147763"/>
              <a:ext cx="34925" cy="36513"/>
            </a:xfrm>
            <a:custGeom>
              <a:avLst/>
              <a:gdLst/>
              <a:ahLst/>
              <a:cxnLst>
                <a:cxn ang="0">
                  <a:pos x="58" y="2"/>
                </a:cxn>
                <a:cxn ang="0">
                  <a:pos x="1" y="59"/>
                </a:cxn>
                <a:cxn ang="0">
                  <a:pos x="1" y="59"/>
                </a:cxn>
                <a:cxn ang="0">
                  <a:pos x="0" y="60"/>
                </a:cxn>
                <a:cxn ang="0">
                  <a:pos x="0" y="63"/>
                </a:cxn>
                <a:cxn ang="0">
                  <a:pos x="0" y="65"/>
                </a:cxn>
                <a:cxn ang="0">
                  <a:pos x="1" y="66"/>
                </a:cxn>
                <a:cxn ang="0">
                  <a:pos x="3" y="67"/>
                </a:cxn>
                <a:cxn ang="0">
                  <a:pos x="4" y="68"/>
                </a:cxn>
                <a:cxn ang="0">
                  <a:pos x="6" y="67"/>
                </a:cxn>
                <a:cxn ang="0">
                  <a:pos x="8" y="66"/>
                </a:cxn>
                <a:cxn ang="0">
                  <a:pos x="65" y="9"/>
                </a:cxn>
                <a:cxn ang="0">
                  <a:pos x="65" y="9"/>
                </a:cxn>
                <a:cxn ang="0">
                  <a:pos x="66" y="7"/>
                </a:cxn>
                <a:cxn ang="0">
                  <a:pos x="66" y="6"/>
                </a:cxn>
                <a:cxn ang="0">
                  <a:pos x="66" y="3"/>
                </a:cxn>
                <a:cxn ang="0">
                  <a:pos x="65" y="2"/>
                </a:cxn>
                <a:cxn ang="0">
                  <a:pos x="63" y="1"/>
                </a:cxn>
                <a:cxn ang="0">
                  <a:pos x="62" y="0"/>
                </a:cxn>
                <a:cxn ang="0">
                  <a:pos x="60" y="1"/>
                </a:cxn>
                <a:cxn ang="0">
                  <a:pos x="58" y="2"/>
                </a:cxn>
                <a:cxn ang="0">
                  <a:pos x="58" y="2"/>
                </a:cxn>
              </a:cxnLst>
              <a:rect l="0" t="0" r="r" b="b"/>
              <a:pathLst>
                <a:path w="66" h="68">
                  <a:moveTo>
                    <a:pt x="58" y="2"/>
                  </a:moveTo>
                  <a:lnTo>
                    <a:pt x="1" y="59"/>
                  </a:lnTo>
                  <a:lnTo>
                    <a:pt x="1" y="59"/>
                  </a:lnTo>
                  <a:lnTo>
                    <a:pt x="0" y="60"/>
                  </a:lnTo>
                  <a:lnTo>
                    <a:pt x="0" y="63"/>
                  </a:lnTo>
                  <a:lnTo>
                    <a:pt x="0" y="65"/>
                  </a:lnTo>
                  <a:lnTo>
                    <a:pt x="1" y="66"/>
                  </a:lnTo>
                  <a:lnTo>
                    <a:pt x="3" y="67"/>
                  </a:lnTo>
                  <a:lnTo>
                    <a:pt x="4" y="68"/>
                  </a:lnTo>
                  <a:lnTo>
                    <a:pt x="6" y="67"/>
                  </a:lnTo>
                  <a:lnTo>
                    <a:pt x="8" y="66"/>
                  </a:lnTo>
                  <a:lnTo>
                    <a:pt x="65" y="9"/>
                  </a:lnTo>
                  <a:lnTo>
                    <a:pt x="65" y="9"/>
                  </a:lnTo>
                  <a:lnTo>
                    <a:pt x="66" y="7"/>
                  </a:lnTo>
                  <a:lnTo>
                    <a:pt x="66" y="6"/>
                  </a:lnTo>
                  <a:lnTo>
                    <a:pt x="66" y="3"/>
                  </a:lnTo>
                  <a:lnTo>
                    <a:pt x="65" y="2"/>
                  </a:lnTo>
                  <a:lnTo>
                    <a:pt x="63" y="1"/>
                  </a:lnTo>
                  <a:lnTo>
                    <a:pt x="62" y="0"/>
                  </a:lnTo>
                  <a:lnTo>
                    <a:pt x="60" y="1"/>
                  </a:lnTo>
                  <a:lnTo>
                    <a:pt x="58" y="2"/>
                  </a:lnTo>
                  <a:lnTo>
                    <a:pt x="5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94" name="Freeform 1082"/>
            <p:cNvSpPr/>
            <p:nvPr/>
          </p:nvSpPr>
          <p:spPr bwMode="auto">
            <a:xfrm>
              <a:off x="6286500" y="1211263"/>
              <a:ext cx="23813" cy="30163"/>
            </a:xfrm>
            <a:custGeom>
              <a:avLst/>
              <a:gdLst/>
              <a:ahLst/>
              <a:cxnLst>
                <a:cxn ang="0">
                  <a:pos x="41" y="0"/>
                </a:cxn>
                <a:cxn ang="0">
                  <a:pos x="41" y="0"/>
                </a:cxn>
                <a:cxn ang="0">
                  <a:pos x="35" y="3"/>
                </a:cxn>
                <a:cxn ang="0">
                  <a:pos x="31" y="6"/>
                </a:cxn>
                <a:cxn ang="0">
                  <a:pos x="27" y="10"/>
                </a:cxn>
                <a:cxn ang="0">
                  <a:pos x="24" y="15"/>
                </a:cxn>
                <a:cxn ang="0">
                  <a:pos x="24" y="15"/>
                </a:cxn>
                <a:cxn ang="0">
                  <a:pos x="17" y="24"/>
                </a:cxn>
                <a:cxn ang="0">
                  <a:pos x="11" y="33"/>
                </a:cxn>
                <a:cxn ang="0">
                  <a:pos x="6" y="41"/>
                </a:cxn>
                <a:cxn ang="0">
                  <a:pos x="0" y="49"/>
                </a:cxn>
                <a:cxn ang="0">
                  <a:pos x="0" y="49"/>
                </a:cxn>
                <a:cxn ang="0">
                  <a:pos x="0" y="51"/>
                </a:cxn>
                <a:cxn ang="0">
                  <a:pos x="0" y="53"/>
                </a:cxn>
                <a:cxn ang="0">
                  <a:pos x="1" y="54"/>
                </a:cxn>
                <a:cxn ang="0">
                  <a:pos x="2" y="55"/>
                </a:cxn>
                <a:cxn ang="0">
                  <a:pos x="4" y="57"/>
                </a:cxn>
                <a:cxn ang="0">
                  <a:pos x="5" y="57"/>
                </a:cxn>
                <a:cxn ang="0">
                  <a:pos x="7" y="55"/>
                </a:cxn>
                <a:cxn ang="0">
                  <a:pos x="8" y="54"/>
                </a:cxn>
                <a:cxn ang="0">
                  <a:pos x="8" y="54"/>
                </a:cxn>
                <a:cxn ang="0">
                  <a:pos x="12" y="47"/>
                </a:cxn>
                <a:cxn ang="0">
                  <a:pos x="16" y="41"/>
                </a:cxn>
                <a:cxn ang="0">
                  <a:pos x="16" y="41"/>
                </a:cxn>
                <a:cxn ang="0">
                  <a:pos x="23" y="33"/>
                </a:cxn>
                <a:cxn ang="0">
                  <a:pos x="29" y="24"/>
                </a:cxn>
                <a:cxn ang="0">
                  <a:pos x="29" y="24"/>
                </a:cxn>
                <a:cxn ang="0">
                  <a:pos x="32" y="20"/>
                </a:cxn>
                <a:cxn ang="0">
                  <a:pos x="35" y="16"/>
                </a:cxn>
                <a:cxn ang="0">
                  <a:pos x="38" y="12"/>
                </a:cxn>
                <a:cxn ang="0">
                  <a:pos x="43" y="9"/>
                </a:cxn>
                <a:cxn ang="0">
                  <a:pos x="43" y="9"/>
                </a:cxn>
                <a:cxn ang="0">
                  <a:pos x="45" y="8"/>
                </a:cxn>
                <a:cxn ang="0">
                  <a:pos x="46" y="7"/>
                </a:cxn>
                <a:cxn ang="0">
                  <a:pos x="46" y="3"/>
                </a:cxn>
                <a:cxn ang="0">
                  <a:pos x="45" y="2"/>
                </a:cxn>
                <a:cxn ang="0">
                  <a:pos x="44" y="0"/>
                </a:cxn>
                <a:cxn ang="0">
                  <a:pos x="43" y="0"/>
                </a:cxn>
                <a:cxn ang="0">
                  <a:pos x="41" y="0"/>
                </a:cxn>
                <a:cxn ang="0">
                  <a:pos x="41" y="0"/>
                </a:cxn>
              </a:cxnLst>
              <a:rect l="0" t="0" r="r" b="b"/>
              <a:pathLst>
                <a:path w="46" h="57">
                  <a:moveTo>
                    <a:pt x="41" y="0"/>
                  </a:moveTo>
                  <a:lnTo>
                    <a:pt x="41" y="0"/>
                  </a:lnTo>
                  <a:lnTo>
                    <a:pt x="35" y="3"/>
                  </a:lnTo>
                  <a:lnTo>
                    <a:pt x="31" y="6"/>
                  </a:lnTo>
                  <a:lnTo>
                    <a:pt x="27" y="10"/>
                  </a:lnTo>
                  <a:lnTo>
                    <a:pt x="24" y="15"/>
                  </a:lnTo>
                  <a:lnTo>
                    <a:pt x="24" y="15"/>
                  </a:lnTo>
                  <a:lnTo>
                    <a:pt x="17" y="24"/>
                  </a:lnTo>
                  <a:lnTo>
                    <a:pt x="11" y="33"/>
                  </a:lnTo>
                  <a:lnTo>
                    <a:pt x="6" y="41"/>
                  </a:lnTo>
                  <a:lnTo>
                    <a:pt x="0" y="49"/>
                  </a:lnTo>
                  <a:lnTo>
                    <a:pt x="0" y="49"/>
                  </a:lnTo>
                  <a:lnTo>
                    <a:pt x="0" y="51"/>
                  </a:lnTo>
                  <a:lnTo>
                    <a:pt x="0" y="53"/>
                  </a:lnTo>
                  <a:lnTo>
                    <a:pt x="1" y="54"/>
                  </a:lnTo>
                  <a:lnTo>
                    <a:pt x="2" y="55"/>
                  </a:lnTo>
                  <a:lnTo>
                    <a:pt x="4" y="57"/>
                  </a:lnTo>
                  <a:lnTo>
                    <a:pt x="5" y="57"/>
                  </a:lnTo>
                  <a:lnTo>
                    <a:pt x="7" y="55"/>
                  </a:lnTo>
                  <a:lnTo>
                    <a:pt x="8" y="54"/>
                  </a:lnTo>
                  <a:lnTo>
                    <a:pt x="8" y="54"/>
                  </a:lnTo>
                  <a:lnTo>
                    <a:pt x="12" y="47"/>
                  </a:lnTo>
                  <a:lnTo>
                    <a:pt x="16" y="41"/>
                  </a:lnTo>
                  <a:lnTo>
                    <a:pt x="16" y="41"/>
                  </a:lnTo>
                  <a:lnTo>
                    <a:pt x="23" y="33"/>
                  </a:lnTo>
                  <a:lnTo>
                    <a:pt x="29" y="24"/>
                  </a:lnTo>
                  <a:lnTo>
                    <a:pt x="29" y="24"/>
                  </a:lnTo>
                  <a:lnTo>
                    <a:pt x="32" y="20"/>
                  </a:lnTo>
                  <a:lnTo>
                    <a:pt x="35" y="16"/>
                  </a:lnTo>
                  <a:lnTo>
                    <a:pt x="38" y="12"/>
                  </a:lnTo>
                  <a:lnTo>
                    <a:pt x="43" y="9"/>
                  </a:lnTo>
                  <a:lnTo>
                    <a:pt x="43" y="9"/>
                  </a:lnTo>
                  <a:lnTo>
                    <a:pt x="45" y="8"/>
                  </a:lnTo>
                  <a:lnTo>
                    <a:pt x="46" y="7"/>
                  </a:lnTo>
                  <a:lnTo>
                    <a:pt x="46" y="3"/>
                  </a:lnTo>
                  <a:lnTo>
                    <a:pt x="45" y="2"/>
                  </a:lnTo>
                  <a:lnTo>
                    <a:pt x="44" y="0"/>
                  </a:lnTo>
                  <a:lnTo>
                    <a:pt x="43" y="0"/>
                  </a:lnTo>
                  <a:lnTo>
                    <a:pt x="41" y="0"/>
                  </a:lnTo>
                  <a:lnTo>
                    <a:pt x="41"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95" name="Freeform 1083"/>
            <p:cNvSpPr/>
            <p:nvPr/>
          </p:nvSpPr>
          <p:spPr bwMode="auto">
            <a:xfrm>
              <a:off x="6288088" y="1258888"/>
              <a:ext cx="28575" cy="39688"/>
            </a:xfrm>
            <a:custGeom>
              <a:avLst/>
              <a:gdLst/>
              <a:ahLst/>
              <a:cxnLst>
                <a:cxn ang="0">
                  <a:pos x="48" y="0"/>
                </a:cxn>
                <a:cxn ang="0">
                  <a:pos x="48" y="0"/>
                </a:cxn>
                <a:cxn ang="0">
                  <a:pos x="44" y="1"/>
                </a:cxn>
                <a:cxn ang="0">
                  <a:pos x="39" y="3"/>
                </a:cxn>
                <a:cxn ang="0">
                  <a:pos x="36" y="5"/>
                </a:cxn>
                <a:cxn ang="0">
                  <a:pos x="33" y="7"/>
                </a:cxn>
                <a:cxn ang="0">
                  <a:pos x="29" y="14"/>
                </a:cxn>
                <a:cxn ang="0">
                  <a:pos x="25" y="21"/>
                </a:cxn>
                <a:cxn ang="0">
                  <a:pos x="25" y="21"/>
                </a:cxn>
                <a:cxn ang="0">
                  <a:pos x="18" y="34"/>
                </a:cxn>
                <a:cxn ang="0">
                  <a:pos x="11" y="45"/>
                </a:cxn>
                <a:cxn ang="0">
                  <a:pos x="5" y="57"/>
                </a:cxn>
                <a:cxn ang="0">
                  <a:pos x="0" y="70"/>
                </a:cxn>
                <a:cxn ang="0">
                  <a:pos x="0" y="70"/>
                </a:cxn>
                <a:cxn ang="0">
                  <a:pos x="0" y="72"/>
                </a:cxn>
                <a:cxn ang="0">
                  <a:pos x="1" y="74"/>
                </a:cxn>
                <a:cxn ang="0">
                  <a:pos x="2" y="75"/>
                </a:cxn>
                <a:cxn ang="0">
                  <a:pos x="4" y="75"/>
                </a:cxn>
                <a:cxn ang="0">
                  <a:pos x="5" y="76"/>
                </a:cxn>
                <a:cxn ang="0">
                  <a:pos x="7" y="75"/>
                </a:cxn>
                <a:cxn ang="0">
                  <a:pos x="8" y="74"/>
                </a:cxn>
                <a:cxn ang="0">
                  <a:pos x="9" y="72"/>
                </a:cxn>
                <a:cxn ang="0">
                  <a:pos x="9" y="72"/>
                </a:cxn>
                <a:cxn ang="0">
                  <a:pos x="12" y="64"/>
                </a:cxn>
                <a:cxn ang="0">
                  <a:pos x="16" y="56"/>
                </a:cxn>
                <a:cxn ang="0">
                  <a:pos x="24" y="40"/>
                </a:cxn>
                <a:cxn ang="0">
                  <a:pos x="24" y="40"/>
                </a:cxn>
                <a:cxn ang="0">
                  <a:pos x="28" y="33"/>
                </a:cxn>
                <a:cxn ang="0">
                  <a:pos x="33" y="22"/>
                </a:cxn>
                <a:cxn ang="0">
                  <a:pos x="37" y="17"/>
                </a:cxn>
                <a:cxn ang="0">
                  <a:pos x="40" y="14"/>
                </a:cxn>
                <a:cxn ang="0">
                  <a:pos x="45" y="11"/>
                </a:cxn>
                <a:cxn ang="0">
                  <a:pos x="48" y="9"/>
                </a:cxn>
                <a:cxn ang="0">
                  <a:pos x="48" y="9"/>
                </a:cxn>
                <a:cxn ang="0">
                  <a:pos x="50" y="9"/>
                </a:cxn>
                <a:cxn ang="0">
                  <a:pos x="51" y="8"/>
                </a:cxn>
                <a:cxn ang="0">
                  <a:pos x="53" y="4"/>
                </a:cxn>
                <a:cxn ang="0">
                  <a:pos x="52" y="3"/>
                </a:cxn>
                <a:cxn ang="0">
                  <a:pos x="51" y="1"/>
                </a:cxn>
                <a:cxn ang="0">
                  <a:pos x="50" y="0"/>
                </a:cxn>
                <a:cxn ang="0">
                  <a:pos x="48" y="0"/>
                </a:cxn>
                <a:cxn ang="0">
                  <a:pos x="48" y="0"/>
                </a:cxn>
              </a:cxnLst>
              <a:rect l="0" t="0" r="r" b="b"/>
              <a:pathLst>
                <a:path w="53" h="76">
                  <a:moveTo>
                    <a:pt x="48" y="0"/>
                  </a:moveTo>
                  <a:lnTo>
                    <a:pt x="48" y="0"/>
                  </a:lnTo>
                  <a:lnTo>
                    <a:pt x="44" y="1"/>
                  </a:lnTo>
                  <a:lnTo>
                    <a:pt x="39" y="3"/>
                  </a:lnTo>
                  <a:lnTo>
                    <a:pt x="36" y="5"/>
                  </a:lnTo>
                  <a:lnTo>
                    <a:pt x="33" y="7"/>
                  </a:lnTo>
                  <a:lnTo>
                    <a:pt x="29" y="14"/>
                  </a:lnTo>
                  <a:lnTo>
                    <a:pt x="25" y="21"/>
                  </a:lnTo>
                  <a:lnTo>
                    <a:pt x="25" y="21"/>
                  </a:lnTo>
                  <a:lnTo>
                    <a:pt x="18" y="34"/>
                  </a:lnTo>
                  <a:lnTo>
                    <a:pt x="11" y="45"/>
                  </a:lnTo>
                  <a:lnTo>
                    <a:pt x="5" y="57"/>
                  </a:lnTo>
                  <a:lnTo>
                    <a:pt x="0" y="70"/>
                  </a:lnTo>
                  <a:lnTo>
                    <a:pt x="0" y="70"/>
                  </a:lnTo>
                  <a:lnTo>
                    <a:pt x="0" y="72"/>
                  </a:lnTo>
                  <a:lnTo>
                    <a:pt x="1" y="74"/>
                  </a:lnTo>
                  <a:lnTo>
                    <a:pt x="2" y="75"/>
                  </a:lnTo>
                  <a:lnTo>
                    <a:pt x="4" y="75"/>
                  </a:lnTo>
                  <a:lnTo>
                    <a:pt x="5" y="76"/>
                  </a:lnTo>
                  <a:lnTo>
                    <a:pt x="7" y="75"/>
                  </a:lnTo>
                  <a:lnTo>
                    <a:pt x="8" y="74"/>
                  </a:lnTo>
                  <a:lnTo>
                    <a:pt x="9" y="72"/>
                  </a:lnTo>
                  <a:lnTo>
                    <a:pt x="9" y="72"/>
                  </a:lnTo>
                  <a:lnTo>
                    <a:pt x="12" y="64"/>
                  </a:lnTo>
                  <a:lnTo>
                    <a:pt x="16" y="56"/>
                  </a:lnTo>
                  <a:lnTo>
                    <a:pt x="24" y="40"/>
                  </a:lnTo>
                  <a:lnTo>
                    <a:pt x="24" y="40"/>
                  </a:lnTo>
                  <a:lnTo>
                    <a:pt x="28" y="33"/>
                  </a:lnTo>
                  <a:lnTo>
                    <a:pt x="33" y="22"/>
                  </a:lnTo>
                  <a:lnTo>
                    <a:pt x="37" y="17"/>
                  </a:lnTo>
                  <a:lnTo>
                    <a:pt x="40" y="14"/>
                  </a:lnTo>
                  <a:lnTo>
                    <a:pt x="45" y="11"/>
                  </a:lnTo>
                  <a:lnTo>
                    <a:pt x="48" y="9"/>
                  </a:lnTo>
                  <a:lnTo>
                    <a:pt x="48" y="9"/>
                  </a:lnTo>
                  <a:lnTo>
                    <a:pt x="50" y="9"/>
                  </a:lnTo>
                  <a:lnTo>
                    <a:pt x="51" y="8"/>
                  </a:lnTo>
                  <a:lnTo>
                    <a:pt x="53" y="4"/>
                  </a:lnTo>
                  <a:lnTo>
                    <a:pt x="52" y="3"/>
                  </a:lnTo>
                  <a:lnTo>
                    <a:pt x="51" y="1"/>
                  </a:lnTo>
                  <a:lnTo>
                    <a:pt x="50" y="0"/>
                  </a:lnTo>
                  <a:lnTo>
                    <a:pt x="48" y="0"/>
                  </a:lnTo>
                  <a:lnTo>
                    <a:pt x="48"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96" name="Freeform 1084"/>
            <p:cNvSpPr/>
            <p:nvPr/>
          </p:nvSpPr>
          <p:spPr bwMode="auto">
            <a:xfrm>
              <a:off x="6288088" y="1304925"/>
              <a:ext cx="28575" cy="36513"/>
            </a:xfrm>
            <a:custGeom>
              <a:avLst/>
              <a:gdLst/>
              <a:ahLst/>
              <a:cxnLst>
                <a:cxn ang="0">
                  <a:pos x="45" y="1"/>
                </a:cxn>
                <a:cxn ang="0">
                  <a:pos x="45" y="1"/>
                </a:cxn>
                <a:cxn ang="0">
                  <a:pos x="38" y="8"/>
                </a:cxn>
                <a:cxn ang="0">
                  <a:pos x="32" y="15"/>
                </a:cxn>
                <a:cxn ang="0">
                  <a:pos x="21" y="31"/>
                </a:cxn>
                <a:cxn ang="0">
                  <a:pos x="1" y="64"/>
                </a:cxn>
                <a:cxn ang="0">
                  <a:pos x="1" y="64"/>
                </a:cxn>
                <a:cxn ang="0">
                  <a:pos x="0" y="66"/>
                </a:cxn>
                <a:cxn ang="0">
                  <a:pos x="0" y="67"/>
                </a:cxn>
                <a:cxn ang="0">
                  <a:pos x="1" y="69"/>
                </a:cxn>
                <a:cxn ang="0">
                  <a:pos x="2" y="70"/>
                </a:cxn>
                <a:cxn ang="0">
                  <a:pos x="4" y="71"/>
                </a:cxn>
                <a:cxn ang="0">
                  <a:pos x="6" y="71"/>
                </a:cxn>
                <a:cxn ang="0">
                  <a:pos x="7" y="70"/>
                </a:cxn>
                <a:cxn ang="0">
                  <a:pos x="9" y="68"/>
                </a:cxn>
                <a:cxn ang="0">
                  <a:pos x="9" y="68"/>
                </a:cxn>
                <a:cxn ang="0">
                  <a:pos x="29" y="37"/>
                </a:cxn>
                <a:cxn ang="0">
                  <a:pos x="39" y="21"/>
                </a:cxn>
                <a:cxn ang="0">
                  <a:pos x="45" y="14"/>
                </a:cxn>
                <a:cxn ang="0">
                  <a:pos x="51" y="8"/>
                </a:cxn>
                <a:cxn ang="0">
                  <a:pos x="51" y="8"/>
                </a:cxn>
                <a:cxn ang="0">
                  <a:pos x="52" y="6"/>
                </a:cxn>
                <a:cxn ang="0">
                  <a:pos x="53" y="4"/>
                </a:cxn>
                <a:cxn ang="0">
                  <a:pos x="52" y="3"/>
                </a:cxn>
                <a:cxn ang="0">
                  <a:pos x="51" y="1"/>
                </a:cxn>
                <a:cxn ang="0">
                  <a:pos x="50" y="0"/>
                </a:cxn>
                <a:cxn ang="0">
                  <a:pos x="48" y="0"/>
                </a:cxn>
                <a:cxn ang="0">
                  <a:pos x="47" y="0"/>
                </a:cxn>
                <a:cxn ang="0">
                  <a:pos x="45" y="1"/>
                </a:cxn>
                <a:cxn ang="0">
                  <a:pos x="45" y="1"/>
                </a:cxn>
              </a:cxnLst>
              <a:rect l="0" t="0" r="r" b="b"/>
              <a:pathLst>
                <a:path w="53" h="71">
                  <a:moveTo>
                    <a:pt x="45" y="1"/>
                  </a:moveTo>
                  <a:lnTo>
                    <a:pt x="45" y="1"/>
                  </a:lnTo>
                  <a:lnTo>
                    <a:pt x="38" y="8"/>
                  </a:lnTo>
                  <a:lnTo>
                    <a:pt x="32" y="15"/>
                  </a:lnTo>
                  <a:lnTo>
                    <a:pt x="21" y="31"/>
                  </a:lnTo>
                  <a:lnTo>
                    <a:pt x="1" y="64"/>
                  </a:lnTo>
                  <a:lnTo>
                    <a:pt x="1" y="64"/>
                  </a:lnTo>
                  <a:lnTo>
                    <a:pt x="0" y="66"/>
                  </a:lnTo>
                  <a:lnTo>
                    <a:pt x="0" y="67"/>
                  </a:lnTo>
                  <a:lnTo>
                    <a:pt x="1" y="69"/>
                  </a:lnTo>
                  <a:lnTo>
                    <a:pt x="2" y="70"/>
                  </a:lnTo>
                  <a:lnTo>
                    <a:pt x="4" y="71"/>
                  </a:lnTo>
                  <a:lnTo>
                    <a:pt x="6" y="71"/>
                  </a:lnTo>
                  <a:lnTo>
                    <a:pt x="7" y="70"/>
                  </a:lnTo>
                  <a:lnTo>
                    <a:pt x="9" y="68"/>
                  </a:lnTo>
                  <a:lnTo>
                    <a:pt x="9" y="68"/>
                  </a:lnTo>
                  <a:lnTo>
                    <a:pt x="29" y="37"/>
                  </a:lnTo>
                  <a:lnTo>
                    <a:pt x="39" y="21"/>
                  </a:lnTo>
                  <a:lnTo>
                    <a:pt x="45" y="14"/>
                  </a:lnTo>
                  <a:lnTo>
                    <a:pt x="51" y="8"/>
                  </a:lnTo>
                  <a:lnTo>
                    <a:pt x="51" y="8"/>
                  </a:lnTo>
                  <a:lnTo>
                    <a:pt x="52" y="6"/>
                  </a:lnTo>
                  <a:lnTo>
                    <a:pt x="53" y="4"/>
                  </a:lnTo>
                  <a:lnTo>
                    <a:pt x="52" y="3"/>
                  </a:lnTo>
                  <a:lnTo>
                    <a:pt x="51" y="1"/>
                  </a:lnTo>
                  <a:lnTo>
                    <a:pt x="50" y="0"/>
                  </a:lnTo>
                  <a:lnTo>
                    <a:pt x="48" y="0"/>
                  </a:lnTo>
                  <a:lnTo>
                    <a:pt x="47" y="0"/>
                  </a:lnTo>
                  <a:lnTo>
                    <a:pt x="45" y="1"/>
                  </a:lnTo>
                  <a:lnTo>
                    <a:pt x="4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97" name="Freeform 1085"/>
            <p:cNvSpPr/>
            <p:nvPr/>
          </p:nvSpPr>
          <p:spPr bwMode="auto">
            <a:xfrm>
              <a:off x="6338888" y="1304925"/>
              <a:ext cx="28575" cy="38100"/>
            </a:xfrm>
            <a:custGeom>
              <a:avLst/>
              <a:gdLst/>
              <a:ahLst/>
              <a:cxnLst>
                <a:cxn ang="0">
                  <a:pos x="44" y="2"/>
                </a:cxn>
                <a:cxn ang="0">
                  <a:pos x="44" y="2"/>
                </a:cxn>
                <a:cxn ang="0">
                  <a:pos x="38" y="11"/>
                </a:cxn>
                <a:cxn ang="0">
                  <a:pos x="30" y="19"/>
                </a:cxn>
                <a:cxn ang="0">
                  <a:pos x="23" y="28"/>
                </a:cxn>
                <a:cxn ang="0">
                  <a:pos x="17" y="36"/>
                </a:cxn>
                <a:cxn ang="0">
                  <a:pos x="17" y="36"/>
                </a:cxn>
                <a:cxn ang="0">
                  <a:pos x="9" y="49"/>
                </a:cxn>
                <a:cxn ang="0">
                  <a:pos x="4" y="57"/>
                </a:cxn>
                <a:cxn ang="0">
                  <a:pos x="1" y="63"/>
                </a:cxn>
                <a:cxn ang="0">
                  <a:pos x="1" y="63"/>
                </a:cxn>
                <a:cxn ang="0">
                  <a:pos x="0" y="66"/>
                </a:cxn>
                <a:cxn ang="0">
                  <a:pos x="0" y="69"/>
                </a:cxn>
                <a:cxn ang="0">
                  <a:pos x="0" y="69"/>
                </a:cxn>
                <a:cxn ang="0">
                  <a:pos x="0" y="71"/>
                </a:cxn>
                <a:cxn ang="0">
                  <a:pos x="1" y="73"/>
                </a:cxn>
                <a:cxn ang="0">
                  <a:pos x="3" y="73"/>
                </a:cxn>
                <a:cxn ang="0">
                  <a:pos x="6" y="74"/>
                </a:cxn>
                <a:cxn ang="0">
                  <a:pos x="7" y="73"/>
                </a:cxn>
                <a:cxn ang="0">
                  <a:pos x="9" y="73"/>
                </a:cxn>
                <a:cxn ang="0">
                  <a:pos x="10" y="71"/>
                </a:cxn>
                <a:cxn ang="0">
                  <a:pos x="10" y="69"/>
                </a:cxn>
                <a:cxn ang="0">
                  <a:pos x="10" y="69"/>
                </a:cxn>
                <a:cxn ang="0">
                  <a:pos x="11" y="65"/>
                </a:cxn>
                <a:cxn ang="0">
                  <a:pos x="13" y="61"/>
                </a:cxn>
                <a:cxn ang="0">
                  <a:pos x="18" y="54"/>
                </a:cxn>
                <a:cxn ang="0">
                  <a:pos x="18" y="54"/>
                </a:cxn>
                <a:cxn ang="0">
                  <a:pos x="27" y="38"/>
                </a:cxn>
                <a:cxn ang="0">
                  <a:pos x="27" y="38"/>
                </a:cxn>
                <a:cxn ang="0">
                  <a:pos x="32" y="30"/>
                </a:cxn>
                <a:cxn ang="0">
                  <a:pos x="40" y="23"/>
                </a:cxn>
                <a:cxn ang="0">
                  <a:pos x="46" y="15"/>
                </a:cxn>
                <a:cxn ang="0">
                  <a:pos x="52" y="7"/>
                </a:cxn>
                <a:cxn ang="0">
                  <a:pos x="52" y="7"/>
                </a:cxn>
                <a:cxn ang="0">
                  <a:pos x="53" y="5"/>
                </a:cxn>
                <a:cxn ang="0">
                  <a:pos x="52" y="3"/>
                </a:cxn>
                <a:cxn ang="0">
                  <a:pos x="51" y="2"/>
                </a:cxn>
                <a:cxn ang="0">
                  <a:pos x="50" y="1"/>
                </a:cxn>
                <a:cxn ang="0">
                  <a:pos x="49" y="0"/>
                </a:cxn>
                <a:cxn ang="0">
                  <a:pos x="47" y="0"/>
                </a:cxn>
                <a:cxn ang="0">
                  <a:pos x="45" y="1"/>
                </a:cxn>
                <a:cxn ang="0">
                  <a:pos x="44" y="2"/>
                </a:cxn>
                <a:cxn ang="0">
                  <a:pos x="44" y="2"/>
                </a:cxn>
              </a:cxnLst>
              <a:rect l="0" t="0" r="r" b="b"/>
              <a:pathLst>
                <a:path w="53" h="74">
                  <a:moveTo>
                    <a:pt x="44" y="2"/>
                  </a:moveTo>
                  <a:lnTo>
                    <a:pt x="44" y="2"/>
                  </a:lnTo>
                  <a:lnTo>
                    <a:pt x="38" y="11"/>
                  </a:lnTo>
                  <a:lnTo>
                    <a:pt x="30" y="19"/>
                  </a:lnTo>
                  <a:lnTo>
                    <a:pt x="23" y="28"/>
                  </a:lnTo>
                  <a:lnTo>
                    <a:pt x="17" y="36"/>
                  </a:lnTo>
                  <a:lnTo>
                    <a:pt x="17" y="36"/>
                  </a:lnTo>
                  <a:lnTo>
                    <a:pt x="9" y="49"/>
                  </a:lnTo>
                  <a:lnTo>
                    <a:pt x="4" y="57"/>
                  </a:lnTo>
                  <a:lnTo>
                    <a:pt x="1" y="63"/>
                  </a:lnTo>
                  <a:lnTo>
                    <a:pt x="1" y="63"/>
                  </a:lnTo>
                  <a:lnTo>
                    <a:pt x="0" y="66"/>
                  </a:lnTo>
                  <a:lnTo>
                    <a:pt x="0" y="69"/>
                  </a:lnTo>
                  <a:lnTo>
                    <a:pt x="0" y="69"/>
                  </a:lnTo>
                  <a:lnTo>
                    <a:pt x="0" y="71"/>
                  </a:lnTo>
                  <a:lnTo>
                    <a:pt x="1" y="73"/>
                  </a:lnTo>
                  <a:lnTo>
                    <a:pt x="3" y="73"/>
                  </a:lnTo>
                  <a:lnTo>
                    <a:pt x="6" y="74"/>
                  </a:lnTo>
                  <a:lnTo>
                    <a:pt x="7" y="73"/>
                  </a:lnTo>
                  <a:lnTo>
                    <a:pt x="9" y="73"/>
                  </a:lnTo>
                  <a:lnTo>
                    <a:pt x="10" y="71"/>
                  </a:lnTo>
                  <a:lnTo>
                    <a:pt x="10" y="69"/>
                  </a:lnTo>
                  <a:lnTo>
                    <a:pt x="10" y="69"/>
                  </a:lnTo>
                  <a:lnTo>
                    <a:pt x="11" y="65"/>
                  </a:lnTo>
                  <a:lnTo>
                    <a:pt x="13" y="61"/>
                  </a:lnTo>
                  <a:lnTo>
                    <a:pt x="18" y="54"/>
                  </a:lnTo>
                  <a:lnTo>
                    <a:pt x="18" y="54"/>
                  </a:lnTo>
                  <a:lnTo>
                    <a:pt x="27" y="38"/>
                  </a:lnTo>
                  <a:lnTo>
                    <a:pt x="27" y="38"/>
                  </a:lnTo>
                  <a:lnTo>
                    <a:pt x="32" y="30"/>
                  </a:lnTo>
                  <a:lnTo>
                    <a:pt x="40" y="23"/>
                  </a:lnTo>
                  <a:lnTo>
                    <a:pt x="46" y="15"/>
                  </a:lnTo>
                  <a:lnTo>
                    <a:pt x="52" y="7"/>
                  </a:lnTo>
                  <a:lnTo>
                    <a:pt x="52" y="7"/>
                  </a:lnTo>
                  <a:lnTo>
                    <a:pt x="53" y="5"/>
                  </a:lnTo>
                  <a:lnTo>
                    <a:pt x="52" y="3"/>
                  </a:lnTo>
                  <a:lnTo>
                    <a:pt x="51" y="2"/>
                  </a:lnTo>
                  <a:lnTo>
                    <a:pt x="50" y="1"/>
                  </a:lnTo>
                  <a:lnTo>
                    <a:pt x="49" y="0"/>
                  </a:lnTo>
                  <a:lnTo>
                    <a:pt x="47" y="0"/>
                  </a:lnTo>
                  <a:lnTo>
                    <a:pt x="45" y="1"/>
                  </a:lnTo>
                  <a:lnTo>
                    <a:pt x="44" y="2"/>
                  </a:lnTo>
                  <a:lnTo>
                    <a:pt x="4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98" name="Freeform 1086"/>
            <p:cNvSpPr/>
            <p:nvPr/>
          </p:nvSpPr>
          <p:spPr bwMode="auto">
            <a:xfrm>
              <a:off x="6380163" y="1311275"/>
              <a:ext cx="19050" cy="33338"/>
            </a:xfrm>
            <a:custGeom>
              <a:avLst/>
              <a:gdLst/>
              <a:ahLst/>
              <a:cxnLst>
                <a:cxn ang="0">
                  <a:pos x="28" y="3"/>
                </a:cxn>
                <a:cxn ang="0">
                  <a:pos x="28" y="3"/>
                </a:cxn>
                <a:cxn ang="0">
                  <a:pos x="27" y="7"/>
                </a:cxn>
                <a:cxn ang="0">
                  <a:pos x="24" y="11"/>
                </a:cxn>
                <a:cxn ang="0">
                  <a:pos x="22" y="14"/>
                </a:cxn>
                <a:cxn ang="0">
                  <a:pos x="19" y="17"/>
                </a:cxn>
                <a:cxn ang="0">
                  <a:pos x="19" y="17"/>
                </a:cxn>
                <a:cxn ang="0">
                  <a:pos x="16" y="26"/>
                </a:cxn>
                <a:cxn ang="0">
                  <a:pos x="16" y="26"/>
                </a:cxn>
                <a:cxn ang="0">
                  <a:pos x="9" y="41"/>
                </a:cxn>
                <a:cxn ang="0">
                  <a:pos x="5" y="48"/>
                </a:cxn>
                <a:cxn ang="0">
                  <a:pos x="1" y="54"/>
                </a:cxn>
                <a:cxn ang="0">
                  <a:pos x="1" y="54"/>
                </a:cxn>
                <a:cxn ang="0">
                  <a:pos x="0" y="55"/>
                </a:cxn>
                <a:cxn ang="0">
                  <a:pos x="0" y="57"/>
                </a:cxn>
                <a:cxn ang="0">
                  <a:pos x="0" y="59"/>
                </a:cxn>
                <a:cxn ang="0">
                  <a:pos x="1" y="60"/>
                </a:cxn>
                <a:cxn ang="0">
                  <a:pos x="2" y="61"/>
                </a:cxn>
                <a:cxn ang="0">
                  <a:pos x="4" y="61"/>
                </a:cxn>
                <a:cxn ang="0">
                  <a:pos x="6" y="61"/>
                </a:cxn>
                <a:cxn ang="0">
                  <a:pos x="7" y="60"/>
                </a:cxn>
                <a:cxn ang="0">
                  <a:pos x="7" y="60"/>
                </a:cxn>
                <a:cxn ang="0">
                  <a:pos x="11" y="55"/>
                </a:cxn>
                <a:cxn ang="0">
                  <a:pos x="16" y="49"/>
                </a:cxn>
                <a:cxn ang="0">
                  <a:pos x="21" y="37"/>
                </a:cxn>
                <a:cxn ang="0">
                  <a:pos x="21" y="37"/>
                </a:cxn>
                <a:cxn ang="0">
                  <a:pos x="25" y="27"/>
                </a:cxn>
                <a:cxn ang="0">
                  <a:pos x="27" y="23"/>
                </a:cxn>
                <a:cxn ang="0">
                  <a:pos x="29" y="20"/>
                </a:cxn>
                <a:cxn ang="0">
                  <a:pos x="29" y="20"/>
                </a:cxn>
                <a:cxn ang="0">
                  <a:pos x="34" y="14"/>
                </a:cxn>
                <a:cxn ang="0">
                  <a:pos x="36" y="10"/>
                </a:cxn>
                <a:cxn ang="0">
                  <a:pos x="37" y="5"/>
                </a:cxn>
                <a:cxn ang="0">
                  <a:pos x="37" y="5"/>
                </a:cxn>
                <a:cxn ang="0">
                  <a:pos x="37" y="3"/>
                </a:cxn>
                <a:cxn ang="0">
                  <a:pos x="36" y="2"/>
                </a:cxn>
                <a:cxn ang="0">
                  <a:pos x="33" y="0"/>
                </a:cxn>
                <a:cxn ang="0">
                  <a:pos x="32" y="0"/>
                </a:cxn>
                <a:cxn ang="0">
                  <a:pos x="30" y="0"/>
                </a:cxn>
                <a:cxn ang="0">
                  <a:pos x="29" y="1"/>
                </a:cxn>
                <a:cxn ang="0">
                  <a:pos x="28" y="3"/>
                </a:cxn>
                <a:cxn ang="0">
                  <a:pos x="28" y="3"/>
                </a:cxn>
              </a:cxnLst>
              <a:rect l="0" t="0" r="r" b="b"/>
              <a:pathLst>
                <a:path w="37" h="61">
                  <a:moveTo>
                    <a:pt x="28" y="3"/>
                  </a:moveTo>
                  <a:lnTo>
                    <a:pt x="28" y="3"/>
                  </a:lnTo>
                  <a:lnTo>
                    <a:pt x="27" y="7"/>
                  </a:lnTo>
                  <a:lnTo>
                    <a:pt x="24" y="11"/>
                  </a:lnTo>
                  <a:lnTo>
                    <a:pt x="22" y="14"/>
                  </a:lnTo>
                  <a:lnTo>
                    <a:pt x="19" y="17"/>
                  </a:lnTo>
                  <a:lnTo>
                    <a:pt x="19" y="17"/>
                  </a:lnTo>
                  <a:lnTo>
                    <a:pt x="16" y="26"/>
                  </a:lnTo>
                  <a:lnTo>
                    <a:pt x="16" y="26"/>
                  </a:lnTo>
                  <a:lnTo>
                    <a:pt x="9" y="41"/>
                  </a:lnTo>
                  <a:lnTo>
                    <a:pt x="5" y="48"/>
                  </a:lnTo>
                  <a:lnTo>
                    <a:pt x="1" y="54"/>
                  </a:lnTo>
                  <a:lnTo>
                    <a:pt x="1" y="54"/>
                  </a:lnTo>
                  <a:lnTo>
                    <a:pt x="0" y="55"/>
                  </a:lnTo>
                  <a:lnTo>
                    <a:pt x="0" y="57"/>
                  </a:lnTo>
                  <a:lnTo>
                    <a:pt x="0" y="59"/>
                  </a:lnTo>
                  <a:lnTo>
                    <a:pt x="1" y="60"/>
                  </a:lnTo>
                  <a:lnTo>
                    <a:pt x="2" y="61"/>
                  </a:lnTo>
                  <a:lnTo>
                    <a:pt x="4" y="61"/>
                  </a:lnTo>
                  <a:lnTo>
                    <a:pt x="6" y="61"/>
                  </a:lnTo>
                  <a:lnTo>
                    <a:pt x="7" y="60"/>
                  </a:lnTo>
                  <a:lnTo>
                    <a:pt x="7" y="60"/>
                  </a:lnTo>
                  <a:lnTo>
                    <a:pt x="11" y="55"/>
                  </a:lnTo>
                  <a:lnTo>
                    <a:pt x="16" y="49"/>
                  </a:lnTo>
                  <a:lnTo>
                    <a:pt x="21" y="37"/>
                  </a:lnTo>
                  <a:lnTo>
                    <a:pt x="21" y="37"/>
                  </a:lnTo>
                  <a:lnTo>
                    <a:pt x="25" y="27"/>
                  </a:lnTo>
                  <a:lnTo>
                    <a:pt x="27" y="23"/>
                  </a:lnTo>
                  <a:lnTo>
                    <a:pt x="29" y="20"/>
                  </a:lnTo>
                  <a:lnTo>
                    <a:pt x="29" y="20"/>
                  </a:lnTo>
                  <a:lnTo>
                    <a:pt x="34" y="14"/>
                  </a:lnTo>
                  <a:lnTo>
                    <a:pt x="36" y="10"/>
                  </a:lnTo>
                  <a:lnTo>
                    <a:pt x="37" y="5"/>
                  </a:lnTo>
                  <a:lnTo>
                    <a:pt x="37" y="5"/>
                  </a:lnTo>
                  <a:lnTo>
                    <a:pt x="37" y="3"/>
                  </a:lnTo>
                  <a:lnTo>
                    <a:pt x="36" y="2"/>
                  </a:lnTo>
                  <a:lnTo>
                    <a:pt x="33" y="0"/>
                  </a:lnTo>
                  <a:lnTo>
                    <a:pt x="32" y="0"/>
                  </a:lnTo>
                  <a:lnTo>
                    <a:pt x="30" y="0"/>
                  </a:lnTo>
                  <a:lnTo>
                    <a:pt x="29" y="1"/>
                  </a:lnTo>
                  <a:lnTo>
                    <a:pt x="28" y="3"/>
                  </a:lnTo>
                  <a:lnTo>
                    <a:pt x="28"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99" name="Freeform 1087"/>
            <p:cNvSpPr/>
            <p:nvPr/>
          </p:nvSpPr>
          <p:spPr bwMode="auto">
            <a:xfrm>
              <a:off x="6423025" y="1314450"/>
              <a:ext cx="23813" cy="30163"/>
            </a:xfrm>
            <a:custGeom>
              <a:avLst/>
              <a:gdLst/>
              <a:ahLst/>
              <a:cxnLst>
                <a:cxn ang="0">
                  <a:pos x="39" y="2"/>
                </a:cxn>
                <a:cxn ang="0">
                  <a:pos x="39" y="2"/>
                </a:cxn>
                <a:cxn ang="0">
                  <a:pos x="28" y="13"/>
                </a:cxn>
                <a:cxn ang="0">
                  <a:pos x="17" y="25"/>
                </a:cxn>
                <a:cxn ang="0">
                  <a:pos x="8" y="38"/>
                </a:cxn>
                <a:cxn ang="0">
                  <a:pos x="0" y="50"/>
                </a:cxn>
                <a:cxn ang="0">
                  <a:pos x="0" y="50"/>
                </a:cxn>
                <a:cxn ang="0">
                  <a:pos x="0" y="52"/>
                </a:cxn>
                <a:cxn ang="0">
                  <a:pos x="0" y="54"/>
                </a:cxn>
                <a:cxn ang="0">
                  <a:pos x="1" y="56"/>
                </a:cxn>
                <a:cxn ang="0">
                  <a:pos x="2" y="57"/>
                </a:cxn>
                <a:cxn ang="0">
                  <a:pos x="4" y="57"/>
                </a:cxn>
                <a:cxn ang="0">
                  <a:pos x="5" y="57"/>
                </a:cxn>
                <a:cxn ang="0">
                  <a:pos x="7" y="57"/>
                </a:cxn>
                <a:cxn ang="0">
                  <a:pos x="8" y="55"/>
                </a:cxn>
                <a:cxn ang="0">
                  <a:pos x="8" y="55"/>
                </a:cxn>
                <a:cxn ang="0">
                  <a:pos x="16" y="43"/>
                </a:cxn>
                <a:cxn ang="0">
                  <a:pos x="25" y="30"/>
                </a:cxn>
                <a:cxn ang="0">
                  <a:pos x="35" y="19"/>
                </a:cxn>
                <a:cxn ang="0">
                  <a:pos x="45" y="9"/>
                </a:cxn>
                <a:cxn ang="0">
                  <a:pos x="45" y="9"/>
                </a:cxn>
                <a:cxn ang="0">
                  <a:pos x="47" y="7"/>
                </a:cxn>
                <a:cxn ang="0">
                  <a:pos x="47" y="6"/>
                </a:cxn>
                <a:cxn ang="0">
                  <a:pos x="47" y="3"/>
                </a:cxn>
                <a:cxn ang="0">
                  <a:pos x="45" y="2"/>
                </a:cxn>
                <a:cxn ang="0">
                  <a:pos x="44" y="1"/>
                </a:cxn>
                <a:cxn ang="0">
                  <a:pos x="42" y="0"/>
                </a:cxn>
                <a:cxn ang="0">
                  <a:pos x="40" y="1"/>
                </a:cxn>
                <a:cxn ang="0">
                  <a:pos x="39" y="2"/>
                </a:cxn>
                <a:cxn ang="0">
                  <a:pos x="39" y="2"/>
                </a:cxn>
              </a:cxnLst>
              <a:rect l="0" t="0" r="r" b="b"/>
              <a:pathLst>
                <a:path w="47" h="57">
                  <a:moveTo>
                    <a:pt x="39" y="2"/>
                  </a:moveTo>
                  <a:lnTo>
                    <a:pt x="39" y="2"/>
                  </a:lnTo>
                  <a:lnTo>
                    <a:pt x="28" y="13"/>
                  </a:lnTo>
                  <a:lnTo>
                    <a:pt x="17" y="25"/>
                  </a:lnTo>
                  <a:lnTo>
                    <a:pt x="8" y="38"/>
                  </a:lnTo>
                  <a:lnTo>
                    <a:pt x="0" y="50"/>
                  </a:lnTo>
                  <a:lnTo>
                    <a:pt x="0" y="50"/>
                  </a:lnTo>
                  <a:lnTo>
                    <a:pt x="0" y="52"/>
                  </a:lnTo>
                  <a:lnTo>
                    <a:pt x="0" y="54"/>
                  </a:lnTo>
                  <a:lnTo>
                    <a:pt x="1" y="56"/>
                  </a:lnTo>
                  <a:lnTo>
                    <a:pt x="2" y="57"/>
                  </a:lnTo>
                  <a:lnTo>
                    <a:pt x="4" y="57"/>
                  </a:lnTo>
                  <a:lnTo>
                    <a:pt x="5" y="57"/>
                  </a:lnTo>
                  <a:lnTo>
                    <a:pt x="7" y="57"/>
                  </a:lnTo>
                  <a:lnTo>
                    <a:pt x="8" y="55"/>
                  </a:lnTo>
                  <a:lnTo>
                    <a:pt x="8" y="55"/>
                  </a:lnTo>
                  <a:lnTo>
                    <a:pt x="16" y="43"/>
                  </a:lnTo>
                  <a:lnTo>
                    <a:pt x="25" y="30"/>
                  </a:lnTo>
                  <a:lnTo>
                    <a:pt x="35" y="19"/>
                  </a:lnTo>
                  <a:lnTo>
                    <a:pt x="45" y="9"/>
                  </a:lnTo>
                  <a:lnTo>
                    <a:pt x="45" y="9"/>
                  </a:lnTo>
                  <a:lnTo>
                    <a:pt x="47" y="7"/>
                  </a:lnTo>
                  <a:lnTo>
                    <a:pt x="47" y="6"/>
                  </a:lnTo>
                  <a:lnTo>
                    <a:pt x="47" y="3"/>
                  </a:lnTo>
                  <a:lnTo>
                    <a:pt x="45" y="2"/>
                  </a:lnTo>
                  <a:lnTo>
                    <a:pt x="44" y="1"/>
                  </a:lnTo>
                  <a:lnTo>
                    <a:pt x="42" y="0"/>
                  </a:lnTo>
                  <a:lnTo>
                    <a:pt x="40" y="1"/>
                  </a:lnTo>
                  <a:lnTo>
                    <a:pt x="39" y="2"/>
                  </a:lnTo>
                  <a:lnTo>
                    <a:pt x="3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00" name="Freeform 1088"/>
            <p:cNvSpPr/>
            <p:nvPr/>
          </p:nvSpPr>
          <p:spPr bwMode="auto">
            <a:xfrm>
              <a:off x="6472238" y="1319213"/>
              <a:ext cx="17463" cy="30163"/>
            </a:xfrm>
            <a:custGeom>
              <a:avLst/>
              <a:gdLst/>
              <a:ahLst/>
              <a:cxnLst>
                <a:cxn ang="0">
                  <a:pos x="24" y="4"/>
                </a:cxn>
                <a:cxn ang="0">
                  <a:pos x="24" y="4"/>
                </a:cxn>
                <a:cxn ang="0">
                  <a:pos x="24" y="16"/>
                </a:cxn>
                <a:cxn ang="0">
                  <a:pos x="22" y="23"/>
                </a:cxn>
                <a:cxn ang="0">
                  <a:pos x="20" y="28"/>
                </a:cxn>
                <a:cxn ang="0">
                  <a:pos x="20" y="28"/>
                </a:cxn>
                <a:cxn ang="0">
                  <a:pos x="16" y="34"/>
                </a:cxn>
                <a:cxn ang="0">
                  <a:pos x="12" y="38"/>
                </a:cxn>
                <a:cxn ang="0">
                  <a:pos x="2" y="48"/>
                </a:cxn>
                <a:cxn ang="0">
                  <a:pos x="2" y="48"/>
                </a:cxn>
                <a:cxn ang="0">
                  <a:pos x="1" y="49"/>
                </a:cxn>
                <a:cxn ang="0">
                  <a:pos x="0" y="52"/>
                </a:cxn>
                <a:cxn ang="0">
                  <a:pos x="1" y="54"/>
                </a:cxn>
                <a:cxn ang="0">
                  <a:pos x="2" y="55"/>
                </a:cxn>
                <a:cxn ang="0">
                  <a:pos x="3" y="56"/>
                </a:cxn>
                <a:cxn ang="0">
                  <a:pos x="5" y="57"/>
                </a:cxn>
                <a:cxn ang="0">
                  <a:pos x="7" y="56"/>
                </a:cxn>
                <a:cxn ang="0">
                  <a:pos x="8" y="55"/>
                </a:cxn>
                <a:cxn ang="0">
                  <a:pos x="8" y="55"/>
                </a:cxn>
                <a:cxn ang="0">
                  <a:pos x="20" y="43"/>
                </a:cxn>
                <a:cxn ang="0">
                  <a:pos x="25" y="38"/>
                </a:cxn>
                <a:cxn ang="0">
                  <a:pos x="29" y="31"/>
                </a:cxn>
                <a:cxn ang="0">
                  <a:pos x="29" y="31"/>
                </a:cxn>
                <a:cxn ang="0">
                  <a:pos x="31" y="25"/>
                </a:cxn>
                <a:cxn ang="0">
                  <a:pos x="33" y="17"/>
                </a:cxn>
                <a:cxn ang="0">
                  <a:pos x="33" y="4"/>
                </a:cxn>
                <a:cxn ang="0">
                  <a:pos x="33" y="4"/>
                </a:cxn>
                <a:cxn ang="0">
                  <a:pos x="33" y="2"/>
                </a:cxn>
                <a:cxn ang="0">
                  <a:pos x="32" y="1"/>
                </a:cxn>
                <a:cxn ang="0">
                  <a:pos x="31" y="0"/>
                </a:cxn>
                <a:cxn ang="0">
                  <a:pos x="29" y="0"/>
                </a:cxn>
                <a:cxn ang="0">
                  <a:pos x="27" y="0"/>
                </a:cxn>
                <a:cxn ang="0">
                  <a:pos x="26" y="1"/>
                </a:cxn>
                <a:cxn ang="0">
                  <a:pos x="25" y="2"/>
                </a:cxn>
                <a:cxn ang="0">
                  <a:pos x="24" y="4"/>
                </a:cxn>
                <a:cxn ang="0">
                  <a:pos x="24" y="4"/>
                </a:cxn>
              </a:cxnLst>
              <a:rect l="0" t="0" r="r" b="b"/>
              <a:pathLst>
                <a:path w="33" h="57">
                  <a:moveTo>
                    <a:pt x="24" y="4"/>
                  </a:moveTo>
                  <a:lnTo>
                    <a:pt x="24" y="4"/>
                  </a:lnTo>
                  <a:lnTo>
                    <a:pt x="24" y="16"/>
                  </a:lnTo>
                  <a:lnTo>
                    <a:pt x="22" y="23"/>
                  </a:lnTo>
                  <a:lnTo>
                    <a:pt x="20" y="28"/>
                  </a:lnTo>
                  <a:lnTo>
                    <a:pt x="20" y="28"/>
                  </a:lnTo>
                  <a:lnTo>
                    <a:pt x="16" y="34"/>
                  </a:lnTo>
                  <a:lnTo>
                    <a:pt x="12" y="38"/>
                  </a:lnTo>
                  <a:lnTo>
                    <a:pt x="2" y="48"/>
                  </a:lnTo>
                  <a:lnTo>
                    <a:pt x="2" y="48"/>
                  </a:lnTo>
                  <a:lnTo>
                    <a:pt x="1" y="49"/>
                  </a:lnTo>
                  <a:lnTo>
                    <a:pt x="0" y="52"/>
                  </a:lnTo>
                  <a:lnTo>
                    <a:pt x="1" y="54"/>
                  </a:lnTo>
                  <a:lnTo>
                    <a:pt x="2" y="55"/>
                  </a:lnTo>
                  <a:lnTo>
                    <a:pt x="3" y="56"/>
                  </a:lnTo>
                  <a:lnTo>
                    <a:pt x="5" y="57"/>
                  </a:lnTo>
                  <a:lnTo>
                    <a:pt x="7" y="56"/>
                  </a:lnTo>
                  <a:lnTo>
                    <a:pt x="8" y="55"/>
                  </a:lnTo>
                  <a:lnTo>
                    <a:pt x="8" y="55"/>
                  </a:lnTo>
                  <a:lnTo>
                    <a:pt x="20" y="43"/>
                  </a:lnTo>
                  <a:lnTo>
                    <a:pt x="25" y="38"/>
                  </a:lnTo>
                  <a:lnTo>
                    <a:pt x="29" y="31"/>
                  </a:lnTo>
                  <a:lnTo>
                    <a:pt x="29" y="31"/>
                  </a:lnTo>
                  <a:lnTo>
                    <a:pt x="31" y="25"/>
                  </a:lnTo>
                  <a:lnTo>
                    <a:pt x="33" y="17"/>
                  </a:lnTo>
                  <a:lnTo>
                    <a:pt x="33" y="4"/>
                  </a:lnTo>
                  <a:lnTo>
                    <a:pt x="33" y="4"/>
                  </a:lnTo>
                  <a:lnTo>
                    <a:pt x="33" y="2"/>
                  </a:lnTo>
                  <a:lnTo>
                    <a:pt x="32" y="1"/>
                  </a:lnTo>
                  <a:lnTo>
                    <a:pt x="31" y="0"/>
                  </a:lnTo>
                  <a:lnTo>
                    <a:pt x="29" y="0"/>
                  </a:lnTo>
                  <a:lnTo>
                    <a:pt x="27" y="0"/>
                  </a:lnTo>
                  <a:lnTo>
                    <a:pt x="26" y="1"/>
                  </a:lnTo>
                  <a:lnTo>
                    <a:pt x="25" y="2"/>
                  </a:lnTo>
                  <a:lnTo>
                    <a:pt x="24" y="4"/>
                  </a:lnTo>
                  <a:lnTo>
                    <a:pt x="2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01" name="Freeform 1089"/>
            <p:cNvSpPr/>
            <p:nvPr/>
          </p:nvSpPr>
          <p:spPr bwMode="auto">
            <a:xfrm>
              <a:off x="6526213" y="1311275"/>
              <a:ext cx="23813" cy="30163"/>
            </a:xfrm>
            <a:custGeom>
              <a:avLst/>
              <a:gdLst/>
              <a:ahLst/>
              <a:cxnLst>
                <a:cxn ang="0">
                  <a:pos x="37" y="4"/>
                </a:cxn>
                <a:cxn ang="0">
                  <a:pos x="37" y="4"/>
                </a:cxn>
                <a:cxn ang="0">
                  <a:pos x="37" y="7"/>
                </a:cxn>
                <a:cxn ang="0">
                  <a:pos x="36" y="11"/>
                </a:cxn>
                <a:cxn ang="0">
                  <a:pos x="32" y="14"/>
                </a:cxn>
                <a:cxn ang="0">
                  <a:pos x="28" y="17"/>
                </a:cxn>
                <a:cxn ang="0">
                  <a:pos x="24" y="21"/>
                </a:cxn>
                <a:cxn ang="0">
                  <a:pos x="24" y="21"/>
                </a:cxn>
                <a:cxn ang="0">
                  <a:pos x="19" y="29"/>
                </a:cxn>
                <a:cxn ang="0">
                  <a:pos x="13" y="35"/>
                </a:cxn>
                <a:cxn ang="0">
                  <a:pos x="1" y="49"/>
                </a:cxn>
                <a:cxn ang="0">
                  <a:pos x="1" y="49"/>
                </a:cxn>
                <a:cxn ang="0">
                  <a:pos x="0" y="51"/>
                </a:cxn>
                <a:cxn ang="0">
                  <a:pos x="0" y="52"/>
                </a:cxn>
                <a:cxn ang="0">
                  <a:pos x="0" y="54"/>
                </a:cxn>
                <a:cxn ang="0">
                  <a:pos x="1" y="55"/>
                </a:cxn>
                <a:cxn ang="0">
                  <a:pos x="3" y="56"/>
                </a:cxn>
                <a:cxn ang="0">
                  <a:pos x="4" y="57"/>
                </a:cxn>
                <a:cxn ang="0">
                  <a:pos x="6" y="57"/>
                </a:cxn>
                <a:cxn ang="0">
                  <a:pos x="8" y="55"/>
                </a:cxn>
                <a:cxn ang="0">
                  <a:pos x="8" y="55"/>
                </a:cxn>
                <a:cxn ang="0">
                  <a:pos x="23" y="40"/>
                </a:cxn>
                <a:cxn ang="0">
                  <a:pos x="23" y="40"/>
                </a:cxn>
                <a:cxn ang="0">
                  <a:pos x="28" y="32"/>
                </a:cxn>
                <a:cxn ang="0">
                  <a:pos x="30" y="29"/>
                </a:cxn>
                <a:cxn ang="0">
                  <a:pos x="33" y="26"/>
                </a:cxn>
                <a:cxn ang="0">
                  <a:pos x="33" y="26"/>
                </a:cxn>
                <a:cxn ang="0">
                  <a:pos x="38" y="21"/>
                </a:cxn>
                <a:cxn ang="0">
                  <a:pos x="42" y="17"/>
                </a:cxn>
                <a:cxn ang="0">
                  <a:pos x="45" y="12"/>
                </a:cxn>
                <a:cxn ang="0">
                  <a:pos x="47" y="4"/>
                </a:cxn>
                <a:cxn ang="0">
                  <a:pos x="47" y="4"/>
                </a:cxn>
                <a:cxn ang="0">
                  <a:pos x="46" y="2"/>
                </a:cxn>
                <a:cxn ang="0">
                  <a:pos x="45" y="1"/>
                </a:cxn>
                <a:cxn ang="0">
                  <a:pos x="44" y="0"/>
                </a:cxn>
                <a:cxn ang="0">
                  <a:pos x="42" y="0"/>
                </a:cxn>
                <a:cxn ang="0">
                  <a:pos x="39" y="1"/>
                </a:cxn>
                <a:cxn ang="0">
                  <a:pos x="38" y="2"/>
                </a:cxn>
                <a:cxn ang="0">
                  <a:pos x="37" y="4"/>
                </a:cxn>
                <a:cxn ang="0">
                  <a:pos x="37" y="4"/>
                </a:cxn>
              </a:cxnLst>
              <a:rect l="0" t="0" r="r" b="b"/>
              <a:pathLst>
                <a:path w="47" h="57">
                  <a:moveTo>
                    <a:pt x="37" y="4"/>
                  </a:moveTo>
                  <a:lnTo>
                    <a:pt x="37" y="4"/>
                  </a:lnTo>
                  <a:lnTo>
                    <a:pt x="37" y="7"/>
                  </a:lnTo>
                  <a:lnTo>
                    <a:pt x="36" y="11"/>
                  </a:lnTo>
                  <a:lnTo>
                    <a:pt x="32" y="14"/>
                  </a:lnTo>
                  <a:lnTo>
                    <a:pt x="28" y="17"/>
                  </a:lnTo>
                  <a:lnTo>
                    <a:pt x="24" y="21"/>
                  </a:lnTo>
                  <a:lnTo>
                    <a:pt x="24" y="21"/>
                  </a:lnTo>
                  <a:lnTo>
                    <a:pt x="19" y="29"/>
                  </a:lnTo>
                  <a:lnTo>
                    <a:pt x="13" y="35"/>
                  </a:lnTo>
                  <a:lnTo>
                    <a:pt x="1" y="49"/>
                  </a:lnTo>
                  <a:lnTo>
                    <a:pt x="1" y="49"/>
                  </a:lnTo>
                  <a:lnTo>
                    <a:pt x="0" y="51"/>
                  </a:lnTo>
                  <a:lnTo>
                    <a:pt x="0" y="52"/>
                  </a:lnTo>
                  <a:lnTo>
                    <a:pt x="0" y="54"/>
                  </a:lnTo>
                  <a:lnTo>
                    <a:pt x="1" y="55"/>
                  </a:lnTo>
                  <a:lnTo>
                    <a:pt x="3" y="56"/>
                  </a:lnTo>
                  <a:lnTo>
                    <a:pt x="4" y="57"/>
                  </a:lnTo>
                  <a:lnTo>
                    <a:pt x="6" y="57"/>
                  </a:lnTo>
                  <a:lnTo>
                    <a:pt x="8" y="55"/>
                  </a:lnTo>
                  <a:lnTo>
                    <a:pt x="8" y="55"/>
                  </a:lnTo>
                  <a:lnTo>
                    <a:pt x="23" y="40"/>
                  </a:lnTo>
                  <a:lnTo>
                    <a:pt x="23" y="40"/>
                  </a:lnTo>
                  <a:lnTo>
                    <a:pt x="28" y="32"/>
                  </a:lnTo>
                  <a:lnTo>
                    <a:pt x="30" y="29"/>
                  </a:lnTo>
                  <a:lnTo>
                    <a:pt x="33" y="26"/>
                  </a:lnTo>
                  <a:lnTo>
                    <a:pt x="33" y="26"/>
                  </a:lnTo>
                  <a:lnTo>
                    <a:pt x="38" y="21"/>
                  </a:lnTo>
                  <a:lnTo>
                    <a:pt x="42" y="17"/>
                  </a:lnTo>
                  <a:lnTo>
                    <a:pt x="45" y="12"/>
                  </a:lnTo>
                  <a:lnTo>
                    <a:pt x="47" y="4"/>
                  </a:lnTo>
                  <a:lnTo>
                    <a:pt x="47" y="4"/>
                  </a:lnTo>
                  <a:lnTo>
                    <a:pt x="46" y="2"/>
                  </a:lnTo>
                  <a:lnTo>
                    <a:pt x="45" y="1"/>
                  </a:lnTo>
                  <a:lnTo>
                    <a:pt x="44" y="0"/>
                  </a:lnTo>
                  <a:lnTo>
                    <a:pt x="42" y="0"/>
                  </a:lnTo>
                  <a:lnTo>
                    <a:pt x="39" y="1"/>
                  </a:lnTo>
                  <a:lnTo>
                    <a:pt x="38" y="2"/>
                  </a:lnTo>
                  <a:lnTo>
                    <a:pt x="37" y="4"/>
                  </a:lnTo>
                  <a:lnTo>
                    <a:pt x="3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02" name="Freeform 1090"/>
            <p:cNvSpPr/>
            <p:nvPr/>
          </p:nvSpPr>
          <p:spPr bwMode="auto">
            <a:xfrm>
              <a:off x="6578600" y="1309688"/>
              <a:ext cx="20638" cy="31750"/>
            </a:xfrm>
            <a:custGeom>
              <a:avLst/>
              <a:gdLst/>
              <a:ahLst/>
              <a:cxnLst>
                <a:cxn ang="0">
                  <a:pos x="29" y="5"/>
                </a:cxn>
                <a:cxn ang="0">
                  <a:pos x="29" y="5"/>
                </a:cxn>
                <a:cxn ang="0">
                  <a:pos x="28" y="12"/>
                </a:cxn>
                <a:cxn ang="0">
                  <a:pos x="26" y="20"/>
                </a:cxn>
                <a:cxn ang="0">
                  <a:pos x="24" y="26"/>
                </a:cxn>
                <a:cxn ang="0">
                  <a:pos x="20" y="32"/>
                </a:cxn>
                <a:cxn ang="0">
                  <a:pos x="12" y="44"/>
                </a:cxn>
                <a:cxn ang="0">
                  <a:pos x="1" y="54"/>
                </a:cxn>
                <a:cxn ang="0">
                  <a:pos x="1" y="54"/>
                </a:cxn>
                <a:cxn ang="0">
                  <a:pos x="0" y="56"/>
                </a:cxn>
                <a:cxn ang="0">
                  <a:pos x="0" y="57"/>
                </a:cxn>
                <a:cxn ang="0">
                  <a:pos x="1" y="59"/>
                </a:cxn>
                <a:cxn ang="0">
                  <a:pos x="2" y="60"/>
                </a:cxn>
                <a:cxn ang="0">
                  <a:pos x="3" y="61"/>
                </a:cxn>
                <a:cxn ang="0">
                  <a:pos x="5" y="62"/>
                </a:cxn>
                <a:cxn ang="0">
                  <a:pos x="6" y="62"/>
                </a:cxn>
                <a:cxn ang="0">
                  <a:pos x="9" y="60"/>
                </a:cxn>
                <a:cxn ang="0">
                  <a:pos x="9" y="60"/>
                </a:cxn>
                <a:cxn ang="0">
                  <a:pos x="20" y="49"/>
                </a:cxn>
                <a:cxn ang="0">
                  <a:pos x="25" y="43"/>
                </a:cxn>
                <a:cxn ang="0">
                  <a:pos x="29" y="35"/>
                </a:cxn>
                <a:cxn ang="0">
                  <a:pos x="32" y="29"/>
                </a:cxn>
                <a:cxn ang="0">
                  <a:pos x="35" y="21"/>
                </a:cxn>
                <a:cxn ang="0">
                  <a:pos x="38" y="14"/>
                </a:cxn>
                <a:cxn ang="0">
                  <a:pos x="39" y="5"/>
                </a:cxn>
                <a:cxn ang="0">
                  <a:pos x="39" y="5"/>
                </a:cxn>
                <a:cxn ang="0">
                  <a:pos x="38" y="3"/>
                </a:cxn>
                <a:cxn ang="0">
                  <a:pos x="38" y="1"/>
                </a:cxn>
                <a:cxn ang="0">
                  <a:pos x="35" y="1"/>
                </a:cxn>
                <a:cxn ang="0">
                  <a:pos x="33" y="0"/>
                </a:cxn>
                <a:cxn ang="0">
                  <a:pos x="32" y="1"/>
                </a:cxn>
                <a:cxn ang="0">
                  <a:pos x="30" y="1"/>
                </a:cxn>
                <a:cxn ang="0">
                  <a:pos x="29" y="3"/>
                </a:cxn>
                <a:cxn ang="0">
                  <a:pos x="29" y="5"/>
                </a:cxn>
                <a:cxn ang="0">
                  <a:pos x="29" y="5"/>
                </a:cxn>
              </a:cxnLst>
              <a:rect l="0" t="0" r="r" b="b"/>
              <a:pathLst>
                <a:path w="39" h="62">
                  <a:moveTo>
                    <a:pt x="29" y="5"/>
                  </a:moveTo>
                  <a:lnTo>
                    <a:pt x="29" y="5"/>
                  </a:lnTo>
                  <a:lnTo>
                    <a:pt x="28" y="12"/>
                  </a:lnTo>
                  <a:lnTo>
                    <a:pt x="26" y="20"/>
                  </a:lnTo>
                  <a:lnTo>
                    <a:pt x="24" y="26"/>
                  </a:lnTo>
                  <a:lnTo>
                    <a:pt x="20" y="32"/>
                  </a:lnTo>
                  <a:lnTo>
                    <a:pt x="12" y="44"/>
                  </a:lnTo>
                  <a:lnTo>
                    <a:pt x="1" y="54"/>
                  </a:lnTo>
                  <a:lnTo>
                    <a:pt x="1" y="54"/>
                  </a:lnTo>
                  <a:lnTo>
                    <a:pt x="0" y="56"/>
                  </a:lnTo>
                  <a:lnTo>
                    <a:pt x="0" y="57"/>
                  </a:lnTo>
                  <a:lnTo>
                    <a:pt x="1" y="59"/>
                  </a:lnTo>
                  <a:lnTo>
                    <a:pt x="2" y="60"/>
                  </a:lnTo>
                  <a:lnTo>
                    <a:pt x="3" y="61"/>
                  </a:lnTo>
                  <a:lnTo>
                    <a:pt x="5" y="62"/>
                  </a:lnTo>
                  <a:lnTo>
                    <a:pt x="6" y="62"/>
                  </a:lnTo>
                  <a:lnTo>
                    <a:pt x="9" y="60"/>
                  </a:lnTo>
                  <a:lnTo>
                    <a:pt x="9" y="60"/>
                  </a:lnTo>
                  <a:lnTo>
                    <a:pt x="20" y="49"/>
                  </a:lnTo>
                  <a:lnTo>
                    <a:pt x="25" y="43"/>
                  </a:lnTo>
                  <a:lnTo>
                    <a:pt x="29" y="35"/>
                  </a:lnTo>
                  <a:lnTo>
                    <a:pt x="32" y="29"/>
                  </a:lnTo>
                  <a:lnTo>
                    <a:pt x="35" y="21"/>
                  </a:lnTo>
                  <a:lnTo>
                    <a:pt x="38" y="14"/>
                  </a:lnTo>
                  <a:lnTo>
                    <a:pt x="39" y="5"/>
                  </a:lnTo>
                  <a:lnTo>
                    <a:pt x="39" y="5"/>
                  </a:lnTo>
                  <a:lnTo>
                    <a:pt x="38" y="3"/>
                  </a:lnTo>
                  <a:lnTo>
                    <a:pt x="38" y="1"/>
                  </a:lnTo>
                  <a:lnTo>
                    <a:pt x="35" y="1"/>
                  </a:lnTo>
                  <a:lnTo>
                    <a:pt x="33" y="0"/>
                  </a:lnTo>
                  <a:lnTo>
                    <a:pt x="32" y="1"/>
                  </a:lnTo>
                  <a:lnTo>
                    <a:pt x="30" y="1"/>
                  </a:lnTo>
                  <a:lnTo>
                    <a:pt x="29" y="3"/>
                  </a:lnTo>
                  <a:lnTo>
                    <a:pt x="29" y="5"/>
                  </a:lnTo>
                  <a:lnTo>
                    <a:pt x="29"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03" name="Freeform 1091"/>
            <p:cNvSpPr/>
            <p:nvPr/>
          </p:nvSpPr>
          <p:spPr bwMode="auto">
            <a:xfrm>
              <a:off x="6626225" y="1314450"/>
              <a:ext cx="22225" cy="30163"/>
            </a:xfrm>
            <a:custGeom>
              <a:avLst/>
              <a:gdLst/>
              <a:ahLst/>
              <a:cxnLst>
                <a:cxn ang="0">
                  <a:pos x="34" y="6"/>
                </a:cxn>
                <a:cxn ang="0">
                  <a:pos x="34" y="6"/>
                </a:cxn>
                <a:cxn ang="0">
                  <a:pos x="33" y="13"/>
                </a:cxn>
                <a:cxn ang="0">
                  <a:pos x="29" y="19"/>
                </a:cxn>
                <a:cxn ang="0">
                  <a:pos x="24" y="25"/>
                </a:cxn>
                <a:cxn ang="0">
                  <a:pos x="20" y="30"/>
                </a:cxn>
                <a:cxn ang="0">
                  <a:pos x="20" y="30"/>
                </a:cxn>
                <a:cxn ang="0">
                  <a:pos x="11" y="41"/>
                </a:cxn>
                <a:cxn ang="0">
                  <a:pos x="2" y="50"/>
                </a:cxn>
                <a:cxn ang="0">
                  <a:pos x="2" y="50"/>
                </a:cxn>
                <a:cxn ang="0">
                  <a:pos x="1" y="51"/>
                </a:cxn>
                <a:cxn ang="0">
                  <a:pos x="0" y="53"/>
                </a:cxn>
                <a:cxn ang="0">
                  <a:pos x="1" y="55"/>
                </a:cxn>
                <a:cxn ang="0">
                  <a:pos x="2" y="56"/>
                </a:cxn>
                <a:cxn ang="0">
                  <a:pos x="3" y="57"/>
                </a:cxn>
                <a:cxn ang="0">
                  <a:pos x="6" y="57"/>
                </a:cxn>
                <a:cxn ang="0">
                  <a:pos x="8" y="57"/>
                </a:cxn>
                <a:cxn ang="0">
                  <a:pos x="9" y="56"/>
                </a:cxn>
                <a:cxn ang="0">
                  <a:pos x="9" y="56"/>
                </a:cxn>
                <a:cxn ang="0">
                  <a:pos x="20" y="46"/>
                </a:cxn>
                <a:cxn ang="0">
                  <a:pos x="30" y="34"/>
                </a:cxn>
                <a:cxn ang="0">
                  <a:pos x="36" y="27"/>
                </a:cxn>
                <a:cxn ang="0">
                  <a:pos x="40" y="20"/>
                </a:cxn>
                <a:cxn ang="0">
                  <a:pos x="42" y="13"/>
                </a:cxn>
                <a:cxn ang="0">
                  <a:pos x="44" y="6"/>
                </a:cxn>
                <a:cxn ang="0">
                  <a:pos x="44" y="6"/>
                </a:cxn>
                <a:cxn ang="0">
                  <a:pos x="43" y="3"/>
                </a:cxn>
                <a:cxn ang="0">
                  <a:pos x="42" y="2"/>
                </a:cxn>
                <a:cxn ang="0">
                  <a:pos x="41" y="1"/>
                </a:cxn>
                <a:cxn ang="0">
                  <a:pos x="39" y="0"/>
                </a:cxn>
                <a:cxn ang="0">
                  <a:pos x="38" y="1"/>
                </a:cxn>
                <a:cxn ang="0">
                  <a:pos x="36" y="2"/>
                </a:cxn>
                <a:cxn ang="0">
                  <a:pos x="35" y="3"/>
                </a:cxn>
                <a:cxn ang="0">
                  <a:pos x="34" y="6"/>
                </a:cxn>
                <a:cxn ang="0">
                  <a:pos x="34" y="6"/>
                </a:cxn>
              </a:cxnLst>
              <a:rect l="0" t="0" r="r" b="b"/>
              <a:pathLst>
                <a:path w="44" h="57">
                  <a:moveTo>
                    <a:pt x="34" y="6"/>
                  </a:moveTo>
                  <a:lnTo>
                    <a:pt x="34" y="6"/>
                  </a:lnTo>
                  <a:lnTo>
                    <a:pt x="33" y="13"/>
                  </a:lnTo>
                  <a:lnTo>
                    <a:pt x="29" y="19"/>
                  </a:lnTo>
                  <a:lnTo>
                    <a:pt x="24" y="25"/>
                  </a:lnTo>
                  <a:lnTo>
                    <a:pt x="20" y="30"/>
                  </a:lnTo>
                  <a:lnTo>
                    <a:pt x="20" y="30"/>
                  </a:lnTo>
                  <a:lnTo>
                    <a:pt x="11" y="41"/>
                  </a:lnTo>
                  <a:lnTo>
                    <a:pt x="2" y="50"/>
                  </a:lnTo>
                  <a:lnTo>
                    <a:pt x="2" y="50"/>
                  </a:lnTo>
                  <a:lnTo>
                    <a:pt x="1" y="51"/>
                  </a:lnTo>
                  <a:lnTo>
                    <a:pt x="0" y="53"/>
                  </a:lnTo>
                  <a:lnTo>
                    <a:pt x="1" y="55"/>
                  </a:lnTo>
                  <a:lnTo>
                    <a:pt x="2" y="56"/>
                  </a:lnTo>
                  <a:lnTo>
                    <a:pt x="3" y="57"/>
                  </a:lnTo>
                  <a:lnTo>
                    <a:pt x="6" y="57"/>
                  </a:lnTo>
                  <a:lnTo>
                    <a:pt x="8" y="57"/>
                  </a:lnTo>
                  <a:lnTo>
                    <a:pt x="9" y="56"/>
                  </a:lnTo>
                  <a:lnTo>
                    <a:pt x="9" y="56"/>
                  </a:lnTo>
                  <a:lnTo>
                    <a:pt x="20" y="46"/>
                  </a:lnTo>
                  <a:lnTo>
                    <a:pt x="30" y="34"/>
                  </a:lnTo>
                  <a:lnTo>
                    <a:pt x="36" y="27"/>
                  </a:lnTo>
                  <a:lnTo>
                    <a:pt x="40" y="20"/>
                  </a:lnTo>
                  <a:lnTo>
                    <a:pt x="42" y="13"/>
                  </a:lnTo>
                  <a:lnTo>
                    <a:pt x="44" y="6"/>
                  </a:lnTo>
                  <a:lnTo>
                    <a:pt x="44" y="6"/>
                  </a:lnTo>
                  <a:lnTo>
                    <a:pt x="43" y="3"/>
                  </a:lnTo>
                  <a:lnTo>
                    <a:pt x="42" y="2"/>
                  </a:lnTo>
                  <a:lnTo>
                    <a:pt x="41" y="1"/>
                  </a:lnTo>
                  <a:lnTo>
                    <a:pt x="39" y="0"/>
                  </a:lnTo>
                  <a:lnTo>
                    <a:pt x="38" y="1"/>
                  </a:lnTo>
                  <a:lnTo>
                    <a:pt x="36" y="2"/>
                  </a:lnTo>
                  <a:lnTo>
                    <a:pt x="35" y="3"/>
                  </a:lnTo>
                  <a:lnTo>
                    <a:pt x="34" y="6"/>
                  </a:lnTo>
                  <a:lnTo>
                    <a:pt x="34"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04" name="Freeform 1092"/>
            <p:cNvSpPr/>
            <p:nvPr/>
          </p:nvSpPr>
          <p:spPr bwMode="auto">
            <a:xfrm>
              <a:off x="6665913" y="1317625"/>
              <a:ext cx="20638" cy="26988"/>
            </a:xfrm>
            <a:custGeom>
              <a:avLst/>
              <a:gdLst/>
              <a:ahLst/>
              <a:cxnLst>
                <a:cxn ang="0">
                  <a:pos x="37" y="4"/>
                </a:cxn>
                <a:cxn ang="0">
                  <a:pos x="37" y="4"/>
                </a:cxn>
                <a:cxn ang="0">
                  <a:pos x="37" y="2"/>
                </a:cxn>
                <a:cxn ang="0">
                  <a:pos x="36" y="1"/>
                </a:cxn>
                <a:cxn ang="0">
                  <a:pos x="35" y="0"/>
                </a:cxn>
                <a:cxn ang="0">
                  <a:pos x="33" y="0"/>
                </a:cxn>
                <a:cxn ang="0">
                  <a:pos x="31" y="0"/>
                </a:cxn>
                <a:cxn ang="0">
                  <a:pos x="30" y="1"/>
                </a:cxn>
                <a:cxn ang="0">
                  <a:pos x="29" y="2"/>
                </a:cxn>
                <a:cxn ang="0">
                  <a:pos x="28" y="4"/>
                </a:cxn>
                <a:cxn ang="0">
                  <a:pos x="28" y="4"/>
                </a:cxn>
                <a:cxn ang="0">
                  <a:pos x="28" y="7"/>
                </a:cxn>
                <a:cxn ang="0">
                  <a:pos x="27" y="8"/>
                </a:cxn>
                <a:cxn ang="0">
                  <a:pos x="24" y="11"/>
                </a:cxn>
                <a:cxn ang="0">
                  <a:pos x="24" y="11"/>
                </a:cxn>
                <a:cxn ang="0">
                  <a:pos x="19" y="23"/>
                </a:cxn>
                <a:cxn ang="0">
                  <a:pos x="19" y="23"/>
                </a:cxn>
                <a:cxn ang="0">
                  <a:pos x="15" y="29"/>
                </a:cxn>
                <a:cxn ang="0">
                  <a:pos x="10" y="34"/>
                </a:cxn>
                <a:cxn ang="0">
                  <a:pos x="1" y="44"/>
                </a:cxn>
                <a:cxn ang="0">
                  <a:pos x="1" y="44"/>
                </a:cxn>
                <a:cxn ang="0">
                  <a:pos x="0" y="45"/>
                </a:cxn>
                <a:cxn ang="0">
                  <a:pos x="0" y="47"/>
                </a:cxn>
                <a:cxn ang="0">
                  <a:pos x="0" y="49"/>
                </a:cxn>
                <a:cxn ang="0">
                  <a:pos x="1" y="50"/>
                </a:cxn>
                <a:cxn ang="0">
                  <a:pos x="3" y="51"/>
                </a:cxn>
                <a:cxn ang="0">
                  <a:pos x="4" y="51"/>
                </a:cxn>
                <a:cxn ang="0">
                  <a:pos x="6" y="51"/>
                </a:cxn>
                <a:cxn ang="0">
                  <a:pos x="8" y="50"/>
                </a:cxn>
                <a:cxn ang="0">
                  <a:pos x="8" y="50"/>
                </a:cxn>
                <a:cxn ang="0">
                  <a:pos x="15" y="43"/>
                </a:cxn>
                <a:cxn ang="0">
                  <a:pos x="22" y="35"/>
                </a:cxn>
                <a:cxn ang="0">
                  <a:pos x="27" y="27"/>
                </a:cxn>
                <a:cxn ang="0">
                  <a:pos x="32" y="17"/>
                </a:cxn>
                <a:cxn ang="0">
                  <a:pos x="32" y="17"/>
                </a:cxn>
                <a:cxn ang="0">
                  <a:pos x="35" y="15"/>
                </a:cxn>
                <a:cxn ang="0">
                  <a:pos x="36" y="12"/>
                </a:cxn>
                <a:cxn ang="0">
                  <a:pos x="37" y="9"/>
                </a:cxn>
                <a:cxn ang="0">
                  <a:pos x="37" y="4"/>
                </a:cxn>
                <a:cxn ang="0">
                  <a:pos x="37" y="4"/>
                </a:cxn>
              </a:cxnLst>
              <a:rect l="0" t="0" r="r" b="b"/>
              <a:pathLst>
                <a:path w="37" h="51">
                  <a:moveTo>
                    <a:pt x="37" y="4"/>
                  </a:moveTo>
                  <a:lnTo>
                    <a:pt x="37" y="4"/>
                  </a:lnTo>
                  <a:lnTo>
                    <a:pt x="37" y="2"/>
                  </a:lnTo>
                  <a:lnTo>
                    <a:pt x="36" y="1"/>
                  </a:lnTo>
                  <a:lnTo>
                    <a:pt x="35" y="0"/>
                  </a:lnTo>
                  <a:lnTo>
                    <a:pt x="33" y="0"/>
                  </a:lnTo>
                  <a:lnTo>
                    <a:pt x="31" y="0"/>
                  </a:lnTo>
                  <a:lnTo>
                    <a:pt x="30" y="1"/>
                  </a:lnTo>
                  <a:lnTo>
                    <a:pt x="29" y="2"/>
                  </a:lnTo>
                  <a:lnTo>
                    <a:pt x="28" y="4"/>
                  </a:lnTo>
                  <a:lnTo>
                    <a:pt x="28" y="4"/>
                  </a:lnTo>
                  <a:lnTo>
                    <a:pt x="28" y="7"/>
                  </a:lnTo>
                  <a:lnTo>
                    <a:pt x="27" y="8"/>
                  </a:lnTo>
                  <a:lnTo>
                    <a:pt x="24" y="11"/>
                  </a:lnTo>
                  <a:lnTo>
                    <a:pt x="24" y="11"/>
                  </a:lnTo>
                  <a:lnTo>
                    <a:pt x="19" y="23"/>
                  </a:lnTo>
                  <a:lnTo>
                    <a:pt x="19" y="23"/>
                  </a:lnTo>
                  <a:lnTo>
                    <a:pt x="15" y="29"/>
                  </a:lnTo>
                  <a:lnTo>
                    <a:pt x="10" y="34"/>
                  </a:lnTo>
                  <a:lnTo>
                    <a:pt x="1" y="44"/>
                  </a:lnTo>
                  <a:lnTo>
                    <a:pt x="1" y="44"/>
                  </a:lnTo>
                  <a:lnTo>
                    <a:pt x="0" y="45"/>
                  </a:lnTo>
                  <a:lnTo>
                    <a:pt x="0" y="47"/>
                  </a:lnTo>
                  <a:lnTo>
                    <a:pt x="0" y="49"/>
                  </a:lnTo>
                  <a:lnTo>
                    <a:pt x="1" y="50"/>
                  </a:lnTo>
                  <a:lnTo>
                    <a:pt x="3" y="51"/>
                  </a:lnTo>
                  <a:lnTo>
                    <a:pt x="4" y="51"/>
                  </a:lnTo>
                  <a:lnTo>
                    <a:pt x="6" y="51"/>
                  </a:lnTo>
                  <a:lnTo>
                    <a:pt x="8" y="50"/>
                  </a:lnTo>
                  <a:lnTo>
                    <a:pt x="8" y="50"/>
                  </a:lnTo>
                  <a:lnTo>
                    <a:pt x="15" y="43"/>
                  </a:lnTo>
                  <a:lnTo>
                    <a:pt x="22" y="35"/>
                  </a:lnTo>
                  <a:lnTo>
                    <a:pt x="27" y="27"/>
                  </a:lnTo>
                  <a:lnTo>
                    <a:pt x="32" y="17"/>
                  </a:lnTo>
                  <a:lnTo>
                    <a:pt x="32" y="17"/>
                  </a:lnTo>
                  <a:lnTo>
                    <a:pt x="35" y="15"/>
                  </a:lnTo>
                  <a:lnTo>
                    <a:pt x="36" y="12"/>
                  </a:lnTo>
                  <a:lnTo>
                    <a:pt x="37" y="9"/>
                  </a:lnTo>
                  <a:lnTo>
                    <a:pt x="37" y="4"/>
                  </a:lnTo>
                  <a:lnTo>
                    <a:pt x="3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05" name="Freeform 1093"/>
            <p:cNvSpPr/>
            <p:nvPr/>
          </p:nvSpPr>
          <p:spPr bwMode="auto">
            <a:xfrm>
              <a:off x="6708775" y="1319213"/>
              <a:ext cx="12700" cy="22225"/>
            </a:xfrm>
            <a:custGeom>
              <a:avLst/>
              <a:gdLst/>
              <a:ahLst/>
              <a:cxnLst>
                <a:cxn ang="0">
                  <a:pos x="14" y="3"/>
                </a:cxn>
                <a:cxn ang="0">
                  <a:pos x="14" y="3"/>
                </a:cxn>
                <a:cxn ang="0">
                  <a:pos x="7" y="19"/>
                </a:cxn>
                <a:cxn ang="0">
                  <a:pos x="0" y="36"/>
                </a:cxn>
                <a:cxn ang="0">
                  <a:pos x="0" y="36"/>
                </a:cxn>
                <a:cxn ang="0">
                  <a:pos x="0" y="38"/>
                </a:cxn>
                <a:cxn ang="0">
                  <a:pos x="0" y="40"/>
                </a:cxn>
                <a:cxn ang="0">
                  <a:pos x="1" y="41"/>
                </a:cxn>
                <a:cxn ang="0">
                  <a:pos x="2" y="42"/>
                </a:cxn>
                <a:cxn ang="0">
                  <a:pos x="4" y="43"/>
                </a:cxn>
                <a:cxn ang="0">
                  <a:pos x="6" y="43"/>
                </a:cxn>
                <a:cxn ang="0">
                  <a:pos x="7" y="42"/>
                </a:cxn>
                <a:cxn ang="0">
                  <a:pos x="8" y="40"/>
                </a:cxn>
                <a:cxn ang="0">
                  <a:pos x="8" y="40"/>
                </a:cxn>
                <a:cxn ang="0">
                  <a:pos x="15" y="24"/>
                </a:cxn>
                <a:cxn ang="0">
                  <a:pos x="23" y="7"/>
                </a:cxn>
                <a:cxn ang="0">
                  <a:pos x="23" y="7"/>
                </a:cxn>
                <a:cxn ang="0">
                  <a:pos x="24" y="5"/>
                </a:cxn>
                <a:cxn ang="0">
                  <a:pos x="23" y="4"/>
                </a:cxn>
                <a:cxn ang="0">
                  <a:pos x="22" y="2"/>
                </a:cxn>
                <a:cxn ang="0">
                  <a:pos x="21" y="1"/>
                </a:cxn>
                <a:cxn ang="0">
                  <a:pos x="20" y="0"/>
                </a:cxn>
                <a:cxn ang="0">
                  <a:pos x="18" y="0"/>
                </a:cxn>
                <a:cxn ang="0">
                  <a:pos x="15" y="1"/>
                </a:cxn>
                <a:cxn ang="0">
                  <a:pos x="14" y="3"/>
                </a:cxn>
                <a:cxn ang="0">
                  <a:pos x="14" y="3"/>
                </a:cxn>
              </a:cxnLst>
              <a:rect l="0" t="0" r="r" b="b"/>
              <a:pathLst>
                <a:path w="24" h="43">
                  <a:moveTo>
                    <a:pt x="14" y="3"/>
                  </a:moveTo>
                  <a:lnTo>
                    <a:pt x="14" y="3"/>
                  </a:lnTo>
                  <a:lnTo>
                    <a:pt x="7" y="19"/>
                  </a:lnTo>
                  <a:lnTo>
                    <a:pt x="0" y="36"/>
                  </a:lnTo>
                  <a:lnTo>
                    <a:pt x="0" y="36"/>
                  </a:lnTo>
                  <a:lnTo>
                    <a:pt x="0" y="38"/>
                  </a:lnTo>
                  <a:lnTo>
                    <a:pt x="0" y="40"/>
                  </a:lnTo>
                  <a:lnTo>
                    <a:pt x="1" y="41"/>
                  </a:lnTo>
                  <a:lnTo>
                    <a:pt x="2" y="42"/>
                  </a:lnTo>
                  <a:lnTo>
                    <a:pt x="4" y="43"/>
                  </a:lnTo>
                  <a:lnTo>
                    <a:pt x="6" y="43"/>
                  </a:lnTo>
                  <a:lnTo>
                    <a:pt x="7" y="42"/>
                  </a:lnTo>
                  <a:lnTo>
                    <a:pt x="8" y="40"/>
                  </a:lnTo>
                  <a:lnTo>
                    <a:pt x="8" y="40"/>
                  </a:lnTo>
                  <a:lnTo>
                    <a:pt x="15" y="24"/>
                  </a:lnTo>
                  <a:lnTo>
                    <a:pt x="23" y="7"/>
                  </a:lnTo>
                  <a:lnTo>
                    <a:pt x="23" y="7"/>
                  </a:lnTo>
                  <a:lnTo>
                    <a:pt x="24" y="5"/>
                  </a:lnTo>
                  <a:lnTo>
                    <a:pt x="23" y="4"/>
                  </a:lnTo>
                  <a:lnTo>
                    <a:pt x="22" y="2"/>
                  </a:lnTo>
                  <a:lnTo>
                    <a:pt x="21" y="1"/>
                  </a:lnTo>
                  <a:lnTo>
                    <a:pt x="20" y="0"/>
                  </a:lnTo>
                  <a:lnTo>
                    <a:pt x="18" y="0"/>
                  </a:lnTo>
                  <a:lnTo>
                    <a:pt x="15" y="1"/>
                  </a:lnTo>
                  <a:lnTo>
                    <a:pt x="14" y="3"/>
                  </a:lnTo>
                  <a:lnTo>
                    <a:pt x="14"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06" name="Freeform 1094"/>
            <p:cNvSpPr/>
            <p:nvPr/>
          </p:nvSpPr>
          <p:spPr bwMode="auto">
            <a:xfrm>
              <a:off x="6178550" y="1379538"/>
              <a:ext cx="30163" cy="34925"/>
            </a:xfrm>
            <a:custGeom>
              <a:avLst/>
              <a:gdLst/>
              <a:ahLst/>
              <a:cxnLst>
                <a:cxn ang="0">
                  <a:pos x="49" y="1"/>
                </a:cxn>
                <a:cxn ang="0">
                  <a:pos x="49" y="1"/>
                </a:cxn>
                <a:cxn ang="0">
                  <a:pos x="35" y="14"/>
                </a:cxn>
                <a:cxn ang="0">
                  <a:pos x="20" y="27"/>
                </a:cxn>
                <a:cxn ang="0">
                  <a:pos x="13" y="34"/>
                </a:cxn>
                <a:cxn ang="0">
                  <a:pos x="8" y="42"/>
                </a:cxn>
                <a:cxn ang="0">
                  <a:pos x="4" y="51"/>
                </a:cxn>
                <a:cxn ang="0">
                  <a:pos x="0" y="60"/>
                </a:cxn>
                <a:cxn ang="0">
                  <a:pos x="0" y="60"/>
                </a:cxn>
                <a:cxn ang="0">
                  <a:pos x="0" y="62"/>
                </a:cxn>
                <a:cxn ang="0">
                  <a:pos x="1" y="64"/>
                </a:cxn>
                <a:cxn ang="0">
                  <a:pos x="2" y="65"/>
                </a:cxn>
                <a:cxn ang="0">
                  <a:pos x="4" y="66"/>
                </a:cxn>
                <a:cxn ang="0">
                  <a:pos x="6" y="66"/>
                </a:cxn>
                <a:cxn ang="0">
                  <a:pos x="7" y="65"/>
                </a:cxn>
                <a:cxn ang="0">
                  <a:pos x="8" y="64"/>
                </a:cxn>
                <a:cxn ang="0">
                  <a:pos x="9" y="62"/>
                </a:cxn>
                <a:cxn ang="0">
                  <a:pos x="9" y="62"/>
                </a:cxn>
                <a:cxn ang="0">
                  <a:pos x="12" y="54"/>
                </a:cxn>
                <a:cxn ang="0">
                  <a:pos x="16" y="46"/>
                </a:cxn>
                <a:cxn ang="0">
                  <a:pos x="22" y="39"/>
                </a:cxn>
                <a:cxn ang="0">
                  <a:pos x="29" y="32"/>
                </a:cxn>
                <a:cxn ang="0">
                  <a:pos x="42" y="19"/>
                </a:cxn>
                <a:cxn ang="0">
                  <a:pos x="56" y="7"/>
                </a:cxn>
                <a:cxn ang="0">
                  <a:pos x="56" y="7"/>
                </a:cxn>
                <a:cxn ang="0">
                  <a:pos x="57" y="6"/>
                </a:cxn>
                <a:cxn ang="0">
                  <a:pos x="57" y="4"/>
                </a:cxn>
                <a:cxn ang="0">
                  <a:pos x="57" y="2"/>
                </a:cxn>
                <a:cxn ang="0">
                  <a:pos x="56" y="1"/>
                </a:cxn>
                <a:cxn ang="0">
                  <a:pos x="55" y="0"/>
                </a:cxn>
                <a:cxn ang="0">
                  <a:pos x="52" y="0"/>
                </a:cxn>
                <a:cxn ang="0">
                  <a:pos x="50" y="0"/>
                </a:cxn>
                <a:cxn ang="0">
                  <a:pos x="49" y="1"/>
                </a:cxn>
                <a:cxn ang="0">
                  <a:pos x="49" y="1"/>
                </a:cxn>
              </a:cxnLst>
              <a:rect l="0" t="0" r="r" b="b"/>
              <a:pathLst>
                <a:path w="57" h="66">
                  <a:moveTo>
                    <a:pt x="49" y="1"/>
                  </a:moveTo>
                  <a:lnTo>
                    <a:pt x="49" y="1"/>
                  </a:lnTo>
                  <a:lnTo>
                    <a:pt x="35" y="14"/>
                  </a:lnTo>
                  <a:lnTo>
                    <a:pt x="20" y="27"/>
                  </a:lnTo>
                  <a:lnTo>
                    <a:pt x="13" y="34"/>
                  </a:lnTo>
                  <a:lnTo>
                    <a:pt x="8" y="42"/>
                  </a:lnTo>
                  <a:lnTo>
                    <a:pt x="4" y="51"/>
                  </a:lnTo>
                  <a:lnTo>
                    <a:pt x="0" y="60"/>
                  </a:lnTo>
                  <a:lnTo>
                    <a:pt x="0" y="60"/>
                  </a:lnTo>
                  <a:lnTo>
                    <a:pt x="0" y="62"/>
                  </a:lnTo>
                  <a:lnTo>
                    <a:pt x="1" y="64"/>
                  </a:lnTo>
                  <a:lnTo>
                    <a:pt x="2" y="65"/>
                  </a:lnTo>
                  <a:lnTo>
                    <a:pt x="4" y="66"/>
                  </a:lnTo>
                  <a:lnTo>
                    <a:pt x="6" y="66"/>
                  </a:lnTo>
                  <a:lnTo>
                    <a:pt x="7" y="65"/>
                  </a:lnTo>
                  <a:lnTo>
                    <a:pt x="8" y="64"/>
                  </a:lnTo>
                  <a:lnTo>
                    <a:pt x="9" y="62"/>
                  </a:lnTo>
                  <a:lnTo>
                    <a:pt x="9" y="62"/>
                  </a:lnTo>
                  <a:lnTo>
                    <a:pt x="12" y="54"/>
                  </a:lnTo>
                  <a:lnTo>
                    <a:pt x="16" y="46"/>
                  </a:lnTo>
                  <a:lnTo>
                    <a:pt x="22" y="39"/>
                  </a:lnTo>
                  <a:lnTo>
                    <a:pt x="29" y="32"/>
                  </a:lnTo>
                  <a:lnTo>
                    <a:pt x="42" y="19"/>
                  </a:lnTo>
                  <a:lnTo>
                    <a:pt x="56" y="7"/>
                  </a:lnTo>
                  <a:lnTo>
                    <a:pt x="56" y="7"/>
                  </a:lnTo>
                  <a:lnTo>
                    <a:pt x="57" y="6"/>
                  </a:lnTo>
                  <a:lnTo>
                    <a:pt x="57" y="4"/>
                  </a:lnTo>
                  <a:lnTo>
                    <a:pt x="57" y="2"/>
                  </a:lnTo>
                  <a:lnTo>
                    <a:pt x="56" y="1"/>
                  </a:lnTo>
                  <a:lnTo>
                    <a:pt x="55" y="0"/>
                  </a:lnTo>
                  <a:lnTo>
                    <a:pt x="52" y="0"/>
                  </a:lnTo>
                  <a:lnTo>
                    <a:pt x="50" y="0"/>
                  </a:lnTo>
                  <a:lnTo>
                    <a:pt x="49" y="1"/>
                  </a:lnTo>
                  <a:lnTo>
                    <a:pt x="4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07" name="Freeform 1095"/>
            <p:cNvSpPr/>
            <p:nvPr/>
          </p:nvSpPr>
          <p:spPr bwMode="auto">
            <a:xfrm>
              <a:off x="6175375" y="1414463"/>
              <a:ext cx="39688" cy="50800"/>
            </a:xfrm>
            <a:custGeom>
              <a:avLst/>
              <a:gdLst/>
              <a:ahLst/>
              <a:cxnLst>
                <a:cxn ang="0">
                  <a:pos x="67" y="3"/>
                </a:cxn>
                <a:cxn ang="0">
                  <a:pos x="67" y="3"/>
                </a:cxn>
                <a:cxn ang="0">
                  <a:pos x="64" y="10"/>
                </a:cxn>
                <a:cxn ang="0">
                  <a:pos x="60" y="16"/>
                </a:cxn>
                <a:cxn ang="0">
                  <a:pos x="51" y="27"/>
                </a:cxn>
                <a:cxn ang="0">
                  <a:pos x="41" y="38"/>
                </a:cxn>
                <a:cxn ang="0">
                  <a:pos x="32" y="50"/>
                </a:cxn>
                <a:cxn ang="0">
                  <a:pos x="32" y="50"/>
                </a:cxn>
                <a:cxn ang="0">
                  <a:pos x="16" y="68"/>
                </a:cxn>
                <a:cxn ang="0">
                  <a:pos x="8" y="78"/>
                </a:cxn>
                <a:cxn ang="0">
                  <a:pos x="0" y="88"/>
                </a:cxn>
                <a:cxn ang="0">
                  <a:pos x="0" y="88"/>
                </a:cxn>
                <a:cxn ang="0">
                  <a:pos x="0" y="90"/>
                </a:cxn>
                <a:cxn ang="0">
                  <a:pos x="0" y="91"/>
                </a:cxn>
                <a:cxn ang="0">
                  <a:pos x="0" y="93"/>
                </a:cxn>
                <a:cxn ang="0">
                  <a:pos x="3" y="94"/>
                </a:cxn>
                <a:cxn ang="0">
                  <a:pos x="6" y="94"/>
                </a:cxn>
                <a:cxn ang="0">
                  <a:pos x="8" y="94"/>
                </a:cxn>
                <a:cxn ang="0">
                  <a:pos x="9" y="92"/>
                </a:cxn>
                <a:cxn ang="0">
                  <a:pos x="9" y="92"/>
                </a:cxn>
                <a:cxn ang="0">
                  <a:pos x="17" y="82"/>
                </a:cxn>
                <a:cxn ang="0">
                  <a:pos x="26" y="72"/>
                </a:cxn>
                <a:cxn ang="0">
                  <a:pos x="43" y="50"/>
                </a:cxn>
                <a:cxn ang="0">
                  <a:pos x="43" y="50"/>
                </a:cxn>
                <a:cxn ang="0">
                  <a:pos x="52" y="39"/>
                </a:cxn>
                <a:cxn ang="0">
                  <a:pos x="62" y="29"/>
                </a:cxn>
                <a:cxn ang="0">
                  <a:pos x="70" y="19"/>
                </a:cxn>
                <a:cxn ang="0">
                  <a:pos x="73" y="13"/>
                </a:cxn>
                <a:cxn ang="0">
                  <a:pos x="76" y="6"/>
                </a:cxn>
                <a:cxn ang="0">
                  <a:pos x="76" y="6"/>
                </a:cxn>
                <a:cxn ang="0">
                  <a:pos x="76" y="4"/>
                </a:cxn>
                <a:cxn ang="0">
                  <a:pos x="76" y="2"/>
                </a:cxn>
                <a:cxn ang="0">
                  <a:pos x="75" y="1"/>
                </a:cxn>
                <a:cxn ang="0">
                  <a:pos x="73" y="0"/>
                </a:cxn>
                <a:cxn ang="0">
                  <a:pos x="70" y="1"/>
                </a:cxn>
                <a:cxn ang="0">
                  <a:pos x="68" y="2"/>
                </a:cxn>
                <a:cxn ang="0">
                  <a:pos x="67" y="3"/>
                </a:cxn>
                <a:cxn ang="0">
                  <a:pos x="67" y="3"/>
                </a:cxn>
              </a:cxnLst>
              <a:rect l="0" t="0" r="r" b="b"/>
              <a:pathLst>
                <a:path w="76" h="94">
                  <a:moveTo>
                    <a:pt x="67" y="3"/>
                  </a:moveTo>
                  <a:lnTo>
                    <a:pt x="67" y="3"/>
                  </a:lnTo>
                  <a:lnTo>
                    <a:pt x="64" y="10"/>
                  </a:lnTo>
                  <a:lnTo>
                    <a:pt x="60" y="16"/>
                  </a:lnTo>
                  <a:lnTo>
                    <a:pt x="51" y="27"/>
                  </a:lnTo>
                  <a:lnTo>
                    <a:pt x="41" y="38"/>
                  </a:lnTo>
                  <a:lnTo>
                    <a:pt x="32" y="50"/>
                  </a:lnTo>
                  <a:lnTo>
                    <a:pt x="32" y="50"/>
                  </a:lnTo>
                  <a:lnTo>
                    <a:pt x="16" y="68"/>
                  </a:lnTo>
                  <a:lnTo>
                    <a:pt x="8" y="78"/>
                  </a:lnTo>
                  <a:lnTo>
                    <a:pt x="0" y="88"/>
                  </a:lnTo>
                  <a:lnTo>
                    <a:pt x="0" y="88"/>
                  </a:lnTo>
                  <a:lnTo>
                    <a:pt x="0" y="90"/>
                  </a:lnTo>
                  <a:lnTo>
                    <a:pt x="0" y="91"/>
                  </a:lnTo>
                  <a:lnTo>
                    <a:pt x="0" y="93"/>
                  </a:lnTo>
                  <a:lnTo>
                    <a:pt x="3" y="94"/>
                  </a:lnTo>
                  <a:lnTo>
                    <a:pt x="6" y="94"/>
                  </a:lnTo>
                  <a:lnTo>
                    <a:pt x="8" y="94"/>
                  </a:lnTo>
                  <a:lnTo>
                    <a:pt x="9" y="92"/>
                  </a:lnTo>
                  <a:lnTo>
                    <a:pt x="9" y="92"/>
                  </a:lnTo>
                  <a:lnTo>
                    <a:pt x="17" y="82"/>
                  </a:lnTo>
                  <a:lnTo>
                    <a:pt x="26" y="72"/>
                  </a:lnTo>
                  <a:lnTo>
                    <a:pt x="43" y="50"/>
                  </a:lnTo>
                  <a:lnTo>
                    <a:pt x="43" y="50"/>
                  </a:lnTo>
                  <a:lnTo>
                    <a:pt x="52" y="39"/>
                  </a:lnTo>
                  <a:lnTo>
                    <a:pt x="62" y="29"/>
                  </a:lnTo>
                  <a:lnTo>
                    <a:pt x="70" y="19"/>
                  </a:lnTo>
                  <a:lnTo>
                    <a:pt x="73" y="13"/>
                  </a:lnTo>
                  <a:lnTo>
                    <a:pt x="76" y="6"/>
                  </a:lnTo>
                  <a:lnTo>
                    <a:pt x="76" y="6"/>
                  </a:lnTo>
                  <a:lnTo>
                    <a:pt x="76" y="4"/>
                  </a:lnTo>
                  <a:lnTo>
                    <a:pt x="76" y="2"/>
                  </a:lnTo>
                  <a:lnTo>
                    <a:pt x="75" y="1"/>
                  </a:lnTo>
                  <a:lnTo>
                    <a:pt x="73" y="0"/>
                  </a:lnTo>
                  <a:lnTo>
                    <a:pt x="70" y="1"/>
                  </a:lnTo>
                  <a:lnTo>
                    <a:pt x="68" y="2"/>
                  </a:lnTo>
                  <a:lnTo>
                    <a:pt x="67" y="3"/>
                  </a:lnTo>
                  <a:lnTo>
                    <a:pt x="6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08" name="Freeform 1096"/>
            <p:cNvSpPr/>
            <p:nvPr/>
          </p:nvSpPr>
          <p:spPr bwMode="auto">
            <a:xfrm>
              <a:off x="6175375" y="1485900"/>
              <a:ext cx="33338" cy="39688"/>
            </a:xfrm>
            <a:custGeom>
              <a:avLst/>
              <a:gdLst/>
              <a:ahLst/>
              <a:cxnLst>
                <a:cxn ang="0">
                  <a:pos x="54" y="0"/>
                </a:cxn>
                <a:cxn ang="0">
                  <a:pos x="54" y="0"/>
                </a:cxn>
                <a:cxn ang="0">
                  <a:pos x="45" y="5"/>
                </a:cxn>
                <a:cxn ang="0">
                  <a:pos x="37" y="12"/>
                </a:cxn>
                <a:cxn ang="0">
                  <a:pos x="30" y="21"/>
                </a:cxn>
                <a:cxn ang="0">
                  <a:pos x="22" y="29"/>
                </a:cxn>
                <a:cxn ang="0">
                  <a:pos x="16" y="39"/>
                </a:cxn>
                <a:cxn ang="0">
                  <a:pos x="11" y="49"/>
                </a:cxn>
                <a:cxn ang="0">
                  <a:pos x="0" y="68"/>
                </a:cxn>
                <a:cxn ang="0">
                  <a:pos x="0" y="68"/>
                </a:cxn>
                <a:cxn ang="0">
                  <a:pos x="0" y="70"/>
                </a:cxn>
                <a:cxn ang="0">
                  <a:pos x="0" y="72"/>
                </a:cxn>
                <a:cxn ang="0">
                  <a:pos x="2" y="73"/>
                </a:cxn>
                <a:cxn ang="0">
                  <a:pos x="3" y="74"/>
                </a:cxn>
                <a:cxn ang="0">
                  <a:pos x="5" y="75"/>
                </a:cxn>
                <a:cxn ang="0">
                  <a:pos x="7" y="75"/>
                </a:cxn>
                <a:cxn ang="0">
                  <a:pos x="8" y="74"/>
                </a:cxn>
                <a:cxn ang="0">
                  <a:pos x="9" y="73"/>
                </a:cxn>
                <a:cxn ang="0">
                  <a:pos x="9" y="73"/>
                </a:cxn>
                <a:cxn ang="0">
                  <a:pos x="18" y="55"/>
                </a:cxn>
                <a:cxn ang="0">
                  <a:pos x="23" y="45"/>
                </a:cxn>
                <a:cxn ang="0">
                  <a:pos x="30" y="36"/>
                </a:cxn>
                <a:cxn ang="0">
                  <a:pos x="36" y="28"/>
                </a:cxn>
                <a:cxn ang="0">
                  <a:pos x="43" y="19"/>
                </a:cxn>
                <a:cxn ang="0">
                  <a:pos x="50" y="13"/>
                </a:cxn>
                <a:cxn ang="0">
                  <a:pos x="60" y="8"/>
                </a:cxn>
                <a:cxn ang="0">
                  <a:pos x="60" y="8"/>
                </a:cxn>
                <a:cxn ang="0">
                  <a:pos x="62" y="7"/>
                </a:cxn>
                <a:cxn ang="0">
                  <a:pos x="62" y="5"/>
                </a:cxn>
                <a:cxn ang="0">
                  <a:pos x="62" y="4"/>
                </a:cxn>
                <a:cxn ang="0">
                  <a:pos x="62" y="2"/>
                </a:cxn>
                <a:cxn ang="0">
                  <a:pos x="59" y="0"/>
                </a:cxn>
                <a:cxn ang="0">
                  <a:pos x="56" y="0"/>
                </a:cxn>
                <a:cxn ang="0">
                  <a:pos x="54" y="0"/>
                </a:cxn>
                <a:cxn ang="0">
                  <a:pos x="54" y="0"/>
                </a:cxn>
              </a:cxnLst>
              <a:rect l="0" t="0" r="r" b="b"/>
              <a:pathLst>
                <a:path w="62" h="75">
                  <a:moveTo>
                    <a:pt x="54" y="0"/>
                  </a:moveTo>
                  <a:lnTo>
                    <a:pt x="54" y="0"/>
                  </a:lnTo>
                  <a:lnTo>
                    <a:pt x="45" y="5"/>
                  </a:lnTo>
                  <a:lnTo>
                    <a:pt x="37" y="12"/>
                  </a:lnTo>
                  <a:lnTo>
                    <a:pt x="30" y="21"/>
                  </a:lnTo>
                  <a:lnTo>
                    <a:pt x="22" y="29"/>
                  </a:lnTo>
                  <a:lnTo>
                    <a:pt x="16" y="39"/>
                  </a:lnTo>
                  <a:lnTo>
                    <a:pt x="11" y="49"/>
                  </a:lnTo>
                  <a:lnTo>
                    <a:pt x="0" y="68"/>
                  </a:lnTo>
                  <a:lnTo>
                    <a:pt x="0" y="68"/>
                  </a:lnTo>
                  <a:lnTo>
                    <a:pt x="0" y="70"/>
                  </a:lnTo>
                  <a:lnTo>
                    <a:pt x="0" y="72"/>
                  </a:lnTo>
                  <a:lnTo>
                    <a:pt x="2" y="73"/>
                  </a:lnTo>
                  <a:lnTo>
                    <a:pt x="3" y="74"/>
                  </a:lnTo>
                  <a:lnTo>
                    <a:pt x="5" y="75"/>
                  </a:lnTo>
                  <a:lnTo>
                    <a:pt x="7" y="75"/>
                  </a:lnTo>
                  <a:lnTo>
                    <a:pt x="8" y="74"/>
                  </a:lnTo>
                  <a:lnTo>
                    <a:pt x="9" y="73"/>
                  </a:lnTo>
                  <a:lnTo>
                    <a:pt x="9" y="73"/>
                  </a:lnTo>
                  <a:lnTo>
                    <a:pt x="18" y="55"/>
                  </a:lnTo>
                  <a:lnTo>
                    <a:pt x="23" y="45"/>
                  </a:lnTo>
                  <a:lnTo>
                    <a:pt x="30" y="36"/>
                  </a:lnTo>
                  <a:lnTo>
                    <a:pt x="36" y="28"/>
                  </a:lnTo>
                  <a:lnTo>
                    <a:pt x="43" y="19"/>
                  </a:lnTo>
                  <a:lnTo>
                    <a:pt x="50" y="13"/>
                  </a:lnTo>
                  <a:lnTo>
                    <a:pt x="60" y="8"/>
                  </a:lnTo>
                  <a:lnTo>
                    <a:pt x="60" y="8"/>
                  </a:lnTo>
                  <a:lnTo>
                    <a:pt x="62" y="7"/>
                  </a:lnTo>
                  <a:lnTo>
                    <a:pt x="62" y="5"/>
                  </a:lnTo>
                  <a:lnTo>
                    <a:pt x="62" y="4"/>
                  </a:lnTo>
                  <a:lnTo>
                    <a:pt x="62" y="2"/>
                  </a:lnTo>
                  <a:lnTo>
                    <a:pt x="59" y="0"/>
                  </a:lnTo>
                  <a:lnTo>
                    <a:pt x="56" y="0"/>
                  </a:lnTo>
                  <a:lnTo>
                    <a:pt x="54" y="0"/>
                  </a:lnTo>
                  <a:lnTo>
                    <a:pt x="54"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09" name="Freeform 1097"/>
            <p:cNvSpPr/>
            <p:nvPr/>
          </p:nvSpPr>
          <p:spPr bwMode="auto">
            <a:xfrm>
              <a:off x="6189663" y="1533525"/>
              <a:ext cx="25400" cy="31750"/>
            </a:xfrm>
            <a:custGeom>
              <a:avLst/>
              <a:gdLst/>
              <a:ahLst/>
              <a:cxnLst>
                <a:cxn ang="0">
                  <a:pos x="40" y="1"/>
                </a:cxn>
                <a:cxn ang="0">
                  <a:pos x="40" y="1"/>
                </a:cxn>
                <a:cxn ang="0">
                  <a:pos x="29" y="12"/>
                </a:cxn>
                <a:cxn ang="0">
                  <a:pos x="19" y="25"/>
                </a:cxn>
                <a:cxn ang="0">
                  <a:pos x="19" y="25"/>
                </a:cxn>
                <a:cxn ang="0">
                  <a:pos x="15" y="32"/>
                </a:cxn>
                <a:cxn ang="0">
                  <a:pos x="11" y="39"/>
                </a:cxn>
                <a:cxn ang="0">
                  <a:pos x="7" y="47"/>
                </a:cxn>
                <a:cxn ang="0">
                  <a:pos x="3" y="53"/>
                </a:cxn>
                <a:cxn ang="0">
                  <a:pos x="3" y="53"/>
                </a:cxn>
                <a:cxn ang="0">
                  <a:pos x="2" y="55"/>
                </a:cxn>
                <a:cxn ang="0">
                  <a:pos x="0" y="57"/>
                </a:cxn>
                <a:cxn ang="0">
                  <a:pos x="2" y="59"/>
                </a:cxn>
                <a:cxn ang="0">
                  <a:pos x="3" y="60"/>
                </a:cxn>
                <a:cxn ang="0">
                  <a:pos x="4" y="61"/>
                </a:cxn>
                <a:cxn ang="0">
                  <a:pos x="6" y="61"/>
                </a:cxn>
                <a:cxn ang="0">
                  <a:pos x="8" y="61"/>
                </a:cxn>
                <a:cxn ang="0">
                  <a:pos x="9" y="60"/>
                </a:cxn>
                <a:cxn ang="0">
                  <a:pos x="9" y="60"/>
                </a:cxn>
                <a:cxn ang="0">
                  <a:pos x="13" y="54"/>
                </a:cxn>
                <a:cxn ang="0">
                  <a:pos x="17" y="48"/>
                </a:cxn>
                <a:cxn ang="0">
                  <a:pos x="24" y="35"/>
                </a:cxn>
                <a:cxn ang="0">
                  <a:pos x="24" y="35"/>
                </a:cxn>
                <a:cxn ang="0">
                  <a:pos x="28" y="28"/>
                </a:cxn>
                <a:cxn ang="0">
                  <a:pos x="35" y="21"/>
                </a:cxn>
                <a:cxn ang="0">
                  <a:pos x="47" y="7"/>
                </a:cxn>
                <a:cxn ang="0">
                  <a:pos x="47" y="7"/>
                </a:cxn>
                <a:cxn ang="0">
                  <a:pos x="48" y="6"/>
                </a:cxn>
                <a:cxn ang="0">
                  <a:pos x="48" y="4"/>
                </a:cxn>
                <a:cxn ang="0">
                  <a:pos x="48" y="2"/>
                </a:cxn>
                <a:cxn ang="0">
                  <a:pos x="47" y="1"/>
                </a:cxn>
                <a:cxn ang="0">
                  <a:pos x="45" y="0"/>
                </a:cxn>
                <a:cxn ang="0">
                  <a:pos x="44" y="0"/>
                </a:cxn>
                <a:cxn ang="0">
                  <a:pos x="42" y="0"/>
                </a:cxn>
                <a:cxn ang="0">
                  <a:pos x="40" y="1"/>
                </a:cxn>
                <a:cxn ang="0">
                  <a:pos x="40" y="1"/>
                </a:cxn>
              </a:cxnLst>
              <a:rect l="0" t="0" r="r" b="b"/>
              <a:pathLst>
                <a:path w="48" h="61">
                  <a:moveTo>
                    <a:pt x="40" y="1"/>
                  </a:moveTo>
                  <a:lnTo>
                    <a:pt x="40" y="1"/>
                  </a:lnTo>
                  <a:lnTo>
                    <a:pt x="29" y="12"/>
                  </a:lnTo>
                  <a:lnTo>
                    <a:pt x="19" y="25"/>
                  </a:lnTo>
                  <a:lnTo>
                    <a:pt x="19" y="25"/>
                  </a:lnTo>
                  <a:lnTo>
                    <a:pt x="15" y="32"/>
                  </a:lnTo>
                  <a:lnTo>
                    <a:pt x="11" y="39"/>
                  </a:lnTo>
                  <a:lnTo>
                    <a:pt x="7" y="47"/>
                  </a:lnTo>
                  <a:lnTo>
                    <a:pt x="3" y="53"/>
                  </a:lnTo>
                  <a:lnTo>
                    <a:pt x="3" y="53"/>
                  </a:lnTo>
                  <a:lnTo>
                    <a:pt x="2" y="55"/>
                  </a:lnTo>
                  <a:lnTo>
                    <a:pt x="0" y="57"/>
                  </a:lnTo>
                  <a:lnTo>
                    <a:pt x="2" y="59"/>
                  </a:lnTo>
                  <a:lnTo>
                    <a:pt x="3" y="60"/>
                  </a:lnTo>
                  <a:lnTo>
                    <a:pt x="4" y="61"/>
                  </a:lnTo>
                  <a:lnTo>
                    <a:pt x="6" y="61"/>
                  </a:lnTo>
                  <a:lnTo>
                    <a:pt x="8" y="61"/>
                  </a:lnTo>
                  <a:lnTo>
                    <a:pt x="9" y="60"/>
                  </a:lnTo>
                  <a:lnTo>
                    <a:pt x="9" y="60"/>
                  </a:lnTo>
                  <a:lnTo>
                    <a:pt x="13" y="54"/>
                  </a:lnTo>
                  <a:lnTo>
                    <a:pt x="17" y="48"/>
                  </a:lnTo>
                  <a:lnTo>
                    <a:pt x="24" y="35"/>
                  </a:lnTo>
                  <a:lnTo>
                    <a:pt x="24" y="35"/>
                  </a:lnTo>
                  <a:lnTo>
                    <a:pt x="28" y="28"/>
                  </a:lnTo>
                  <a:lnTo>
                    <a:pt x="35" y="21"/>
                  </a:lnTo>
                  <a:lnTo>
                    <a:pt x="47" y="7"/>
                  </a:lnTo>
                  <a:lnTo>
                    <a:pt x="47" y="7"/>
                  </a:lnTo>
                  <a:lnTo>
                    <a:pt x="48" y="6"/>
                  </a:lnTo>
                  <a:lnTo>
                    <a:pt x="48" y="4"/>
                  </a:lnTo>
                  <a:lnTo>
                    <a:pt x="48" y="2"/>
                  </a:lnTo>
                  <a:lnTo>
                    <a:pt x="47" y="1"/>
                  </a:lnTo>
                  <a:lnTo>
                    <a:pt x="45" y="0"/>
                  </a:lnTo>
                  <a:lnTo>
                    <a:pt x="44" y="0"/>
                  </a:lnTo>
                  <a:lnTo>
                    <a:pt x="42" y="0"/>
                  </a:lnTo>
                  <a:lnTo>
                    <a:pt x="40" y="1"/>
                  </a:lnTo>
                  <a:lnTo>
                    <a:pt x="4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10" name="Freeform 1098"/>
            <p:cNvSpPr/>
            <p:nvPr/>
          </p:nvSpPr>
          <p:spPr bwMode="auto">
            <a:xfrm>
              <a:off x="6192838" y="1573213"/>
              <a:ext cx="22225" cy="30163"/>
            </a:xfrm>
            <a:custGeom>
              <a:avLst/>
              <a:gdLst/>
              <a:ahLst/>
              <a:cxnLst>
                <a:cxn ang="0">
                  <a:pos x="34" y="2"/>
                </a:cxn>
                <a:cxn ang="0">
                  <a:pos x="34" y="2"/>
                </a:cxn>
                <a:cxn ang="0">
                  <a:pos x="16" y="26"/>
                </a:cxn>
                <a:cxn ang="0">
                  <a:pos x="0" y="49"/>
                </a:cxn>
                <a:cxn ang="0">
                  <a:pos x="0" y="49"/>
                </a:cxn>
                <a:cxn ang="0">
                  <a:pos x="0" y="51"/>
                </a:cxn>
                <a:cxn ang="0">
                  <a:pos x="0" y="54"/>
                </a:cxn>
                <a:cxn ang="0">
                  <a:pos x="1" y="55"/>
                </a:cxn>
                <a:cxn ang="0">
                  <a:pos x="2" y="56"/>
                </a:cxn>
                <a:cxn ang="0">
                  <a:pos x="4" y="57"/>
                </a:cxn>
                <a:cxn ang="0">
                  <a:pos x="5" y="57"/>
                </a:cxn>
                <a:cxn ang="0">
                  <a:pos x="7" y="56"/>
                </a:cxn>
                <a:cxn ang="0">
                  <a:pos x="8" y="55"/>
                </a:cxn>
                <a:cxn ang="0">
                  <a:pos x="8" y="55"/>
                </a:cxn>
                <a:cxn ang="0">
                  <a:pos x="25" y="31"/>
                </a:cxn>
                <a:cxn ang="0">
                  <a:pos x="42" y="7"/>
                </a:cxn>
                <a:cxn ang="0">
                  <a:pos x="42" y="7"/>
                </a:cxn>
                <a:cxn ang="0">
                  <a:pos x="42" y="5"/>
                </a:cxn>
                <a:cxn ang="0">
                  <a:pos x="42" y="4"/>
                </a:cxn>
                <a:cxn ang="0">
                  <a:pos x="41" y="2"/>
                </a:cxn>
                <a:cxn ang="0">
                  <a:pos x="40" y="1"/>
                </a:cxn>
                <a:cxn ang="0">
                  <a:pos x="37" y="0"/>
                </a:cxn>
                <a:cxn ang="0">
                  <a:pos x="35" y="1"/>
                </a:cxn>
                <a:cxn ang="0">
                  <a:pos x="34" y="2"/>
                </a:cxn>
                <a:cxn ang="0">
                  <a:pos x="34" y="2"/>
                </a:cxn>
              </a:cxnLst>
              <a:rect l="0" t="0" r="r" b="b"/>
              <a:pathLst>
                <a:path w="42" h="57">
                  <a:moveTo>
                    <a:pt x="34" y="2"/>
                  </a:moveTo>
                  <a:lnTo>
                    <a:pt x="34" y="2"/>
                  </a:lnTo>
                  <a:lnTo>
                    <a:pt x="16" y="26"/>
                  </a:lnTo>
                  <a:lnTo>
                    <a:pt x="0" y="49"/>
                  </a:lnTo>
                  <a:lnTo>
                    <a:pt x="0" y="49"/>
                  </a:lnTo>
                  <a:lnTo>
                    <a:pt x="0" y="51"/>
                  </a:lnTo>
                  <a:lnTo>
                    <a:pt x="0" y="54"/>
                  </a:lnTo>
                  <a:lnTo>
                    <a:pt x="1" y="55"/>
                  </a:lnTo>
                  <a:lnTo>
                    <a:pt x="2" y="56"/>
                  </a:lnTo>
                  <a:lnTo>
                    <a:pt x="4" y="57"/>
                  </a:lnTo>
                  <a:lnTo>
                    <a:pt x="5" y="57"/>
                  </a:lnTo>
                  <a:lnTo>
                    <a:pt x="7" y="56"/>
                  </a:lnTo>
                  <a:lnTo>
                    <a:pt x="8" y="55"/>
                  </a:lnTo>
                  <a:lnTo>
                    <a:pt x="8" y="55"/>
                  </a:lnTo>
                  <a:lnTo>
                    <a:pt x="25" y="31"/>
                  </a:lnTo>
                  <a:lnTo>
                    <a:pt x="42" y="7"/>
                  </a:lnTo>
                  <a:lnTo>
                    <a:pt x="42" y="7"/>
                  </a:lnTo>
                  <a:lnTo>
                    <a:pt x="42" y="5"/>
                  </a:lnTo>
                  <a:lnTo>
                    <a:pt x="42" y="4"/>
                  </a:lnTo>
                  <a:lnTo>
                    <a:pt x="41" y="2"/>
                  </a:lnTo>
                  <a:lnTo>
                    <a:pt x="40" y="1"/>
                  </a:lnTo>
                  <a:lnTo>
                    <a:pt x="37" y="0"/>
                  </a:lnTo>
                  <a:lnTo>
                    <a:pt x="35" y="1"/>
                  </a:lnTo>
                  <a:lnTo>
                    <a:pt x="34" y="2"/>
                  </a:lnTo>
                  <a:lnTo>
                    <a:pt x="3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11" name="Freeform 1099"/>
            <p:cNvSpPr/>
            <p:nvPr/>
          </p:nvSpPr>
          <p:spPr bwMode="auto">
            <a:xfrm>
              <a:off x="6257925" y="1624013"/>
              <a:ext cx="15875" cy="26988"/>
            </a:xfrm>
            <a:custGeom>
              <a:avLst/>
              <a:gdLst/>
              <a:ahLst/>
              <a:cxnLst>
                <a:cxn ang="0">
                  <a:pos x="20" y="4"/>
                </a:cxn>
                <a:cxn ang="0">
                  <a:pos x="20" y="4"/>
                </a:cxn>
                <a:cxn ang="0">
                  <a:pos x="19" y="10"/>
                </a:cxn>
                <a:cxn ang="0">
                  <a:pos x="17" y="16"/>
                </a:cxn>
                <a:cxn ang="0">
                  <a:pos x="11" y="26"/>
                </a:cxn>
                <a:cxn ang="0">
                  <a:pos x="5" y="36"/>
                </a:cxn>
                <a:cxn ang="0">
                  <a:pos x="0" y="47"/>
                </a:cxn>
                <a:cxn ang="0">
                  <a:pos x="0" y="47"/>
                </a:cxn>
                <a:cxn ang="0">
                  <a:pos x="0" y="48"/>
                </a:cxn>
                <a:cxn ang="0">
                  <a:pos x="1" y="50"/>
                </a:cxn>
                <a:cxn ang="0">
                  <a:pos x="2" y="51"/>
                </a:cxn>
                <a:cxn ang="0">
                  <a:pos x="3" y="52"/>
                </a:cxn>
                <a:cxn ang="0">
                  <a:pos x="7" y="52"/>
                </a:cxn>
                <a:cxn ang="0">
                  <a:pos x="8" y="51"/>
                </a:cxn>
                <a:cxn ang="0">
                  <a:pos x="9" y="49"/>
                </a:cxn>
                <a:cxn ang="0">
                  <a:pos x="9" y="49"/>
                </a:cxn>
                <a:cxn ang="0">
                  <a:pos x="14" y="37"/>
                </a:cxn>
                <a:cxn ang="0">
                  <a:pos x="21" y="27"/>
                </a:cxn>
                <a:cxn ang="0">
                  <a:pos x="26" y="17"/>
                </a:cxn>
                <a:cxn ang="0">
                  <a:pos x="28" y="10"/>
                </a:cxn>
                <a:cxn ang="0">
                  <a:pos x="29" y="4"/>
                </a:cxn>
                <a:cxn ang="0">
                  <a:pos x="29" y="4"/>
                </a:cxn>
                <a:cxn ang="0">
                  <a:pos x="28" y="2"/>
                </a:cxn>
                <a:cxn ang="0">
                  <a:pos x="27" y="1"/>
                </a:cxn>
                <a:cxn ang="0">
                  <a:pos x="26" y="0"/>
                </a:cxn>
                <a:cxn ang="0">
                  <a:pos x="24" y="0"/>
                </a:cxn>
                <a:cxn ang="0">
                  <a:pos x="23" y="0"/>
                </a:cxn>
                <a:cxn ang="0">
                  <a:pos x="21" y="1"/>
                </a:cxn>
                <a:cxn ang="0">
                  <a:pos x="20" y="2"/>
                </a:cxn>
                <a:cxn ang="0">
                  <a:pos x="20" y="4"/>
                </a:cxn>
                <a:cxn ang="0">
                  <a:pos x="20" y="4"/>
                </a:cxn>
              </a:cxnLst>
              <a:rect l="0" t="0" r="r" b="b"/>
              <a:pathLst>
                <a:path w="29" h="52">
                  <a:moveTo>
                    <a:pt x="20" y="4"/>
                  </a:moveTo>
                  <a:lnTo>
                    <a:pt x="20" y="4"/>
                  </a:lnTo>
                  <a:lnTo>
                    <a:pt x="19" y="10"/>
                  </a:lnTo>
                  <a:lnTo>
                    <a:pt x="17" y="16"/>
                  </a:lnTo>
                  <a:lnTo>
                    <a:pt x="11" y="26"/>
                  </a:lnTo>
                  <a:lnTo>
                    <a:pt x="5" y="36"/>
                  </a:lnTo>
                  <a:lnTo>
                    <a:pt x="0" y="47"/>
                  </a:lnTo>
                  <a:lnTo>
                    <a:pt x="0" y="47"/>
                  </a:lnTo>
                  <a:lnTo>
                    <a:pt x="0" y="48"/>
                  </a:lnTo>
                  <a:lnTo>
                    <a:pt x="1" y="50"/>
                  </a:lnTo>
                  <a:lnTo>
                    <a:pt x="2" y="51"/>
                  </a:lnTo>
                  <a:lnTo>
                    <a:pt x="3" y="52"/>
                  </a:lnTo>
                  <a:lnTo>
                    <a:pt x="7" y="52"/>
                  </a:lnTo>
                  <a:lnTo>
                    <a:pt x="8" y="51"/>
                  </a:lnTo>
                  <a:lnTo>
                    <a:pt x="9" y="49"/>
                  </a:lnTo>
                  <a:lnTo>
                    <a:pt x="9" y="49"/>
                  </a:lnTo>
                  <a:lnTo>
                    <a:pt x="14" y="37"/>
                  </a:lnTo>
                  <a:lnTo>
                    <a:pt x="21" y="27"/>
                  </a:lnTo>
                  <a:lnTo>
                    <a:pt x="26" y="17"/>
                  </a:lnTo>
                  <a:lnTo>
                    <a:pt x="28" y="10"/>
                  </a:lnTo>
                  <a:lnTo>
                    <a:pt x="29" y="4"/>
                  </a:lnTo>
                  <a:lnTo>
                    <a:pt x="29" y="4"/>
                  </a:lnTo>
                  <a:lnTo>
                    <a:pt x="28" y="2"/>
                  </a:lnTo>
                  <a:lnTo>
                    <a:pt x="27" y="1"/>
                  </a:lnTo>
                  <a:lnTo>
                    <a:pt x="26" y="0"/>
                  </a:lnTo>
                  <a:lnTo>
                    <a:pt x="24" y="0"/>
                  </a:lnTo>
                  <a:lnTo>
                    <a:pt x="23" y="0"/>
                  </a:lnTo>
                  <a:lnTo>
                    <a:pt x="21" y="1"/>
                  </a:lnTo>
                  <a:lnTo>
                    <a:pt x="20" y="2"/>
                  </a:lnTo>
                  <a:lnTo>
                    <a:pt x="20" y="4"/>
                  </a:lnTo>
                  <a:lnTo>
                    <a:pt x="2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12" name="Freeform 1100"/>
            <p:cNvSpPr/>
            <p:nvPr/>
          </p:nvSpPr>
          <p:spPr bwMode="auto">
            <a:xfrm>
              <a:off x="6308725" y="1628775"/>
              <a:ext cx="20638" cy="26988"/>
            </a:xfrm>
            <a:custGeom>
              <a:avLst/>
              <a:gdLst/>
              <a:ahLst/>
              <a:cxnLst>
                <a:cxn ang="0">
                  <a:pos x="31" y="1"/>
                </a:cxn>
                <a:cxn ang="0">
                  <a:pos x="31" y="1"/>
                </a:cxn>
                <a:cxn ang="0">
                  <a:pos x="19" y="10"/>
                </a:cxn>
                <a:cxn ang="0">
                  <a:pos x="14" y="15"/>
                </a:cxn>
                <a:cxn ang="0">
                  <a:pos x="10" y="20"/>
                </a:cxn>
                <a:cxn ang="0">
                  <a:pos x="6" y="26"/>
                </a:cxn>
                <a:cxn ang="0">
                  <a:pos x="2" y="32"/>
                </a:cxn>
                <a:cxn ang="0">
                  <a:pos x="1" y="40"/>
                </a:cxn>
                <a:cxn ang="0">
                  <a:pos x="0" y="48"/>
                </a:cxn>
                <a:cxn ang="0">
                  <a:pos x="0" y="48"/>
                </a:cxn>
                <a:cxn ang="0">
                  <a:pos x="0" y="50"/>
                </a:cxn>
                <a:cxn ang="0">
                  <a:pos x="1" y="51"/>
                </a:cxn>
                <a:cxn ang="0">
                  <a:pos x="3" y="52"/>
                </a:cxn>
                <a:cxn ang="0">
                  <a:pos x="4" y="52"/>
                </a:cxn>
                <a:cxn ang="0">
                  <a:pos x="7" y="52"/>
                </a:cxn>
                <a:cxn ang="0">
                  <a:pos x="9" y="51"/>
                </a:cxn>
                <a:cxn ang="0">
                  <a:pos x="10" y="50"/>
                </a:cxn>
                <a:cxn ang="0">
                  <a:pos x="10" y="48"/>
                </a:cxn>
                <a:cxn ang="0">
                  <a:pos x="10" y="48"/>
                </a:cxn>
                <a:cxn ang="0">
                  <a:pos x="11" y="41"/>
                </a:cxn>
                <a:cxn ang="0">
                  <a:pos x="12" y="36"/>
                </a:cxn>
                <a:cxn ang="0">
                  <a:pos x="15" y="30"/>
                </a:cxn>
                <a:cxn ang="0">
                  <a:pos x="18" y="25"/>
                </a:cxn>
                <a:cxn ang="0">
                  <a:pos x="21" y="21"/>
                </a:cxn>
                <a:cxn ang="0">
                  <a:pos x="26" y="17"/>
                </a:cxn>
                <a:cxn ang="0">
                  <a:pos x="36" y="10"/>
                </a:cxn>
                <a:cxn ang="0">
                  <a:pos x="36" y="10"/>
                </a:cxn>
                <a:cxn ang="0">
                  <a:pos x="38" y="8"/>
                </a:cxn>
                <a:cxn ang="0">
                  <a:pos x="38" y="5"/>
                </a:cxn>
                <a:cxn ang="0">
                  <a:pos x="38" y="4"/>
                </a:cxn>
                <a:cxn ang="0">
                  <a:pos x="38" y="2"/>
                </a:cxn>
                <a:cxn ang="0">
                  <a:pos x="37" y="1"/>
                </a:cxn>
                <a:cxn ang="0">
                  <a:pos x="35" y="0"/>
                </a:cxn>
                <a:cxn ang="0">
                  <a:pos x="33" y="0"/>
                </a:cxn>
                <a:cxn ang="0">
                  <a:pos x="31" y="1"/>
                </a:cxn>
                <a:cxn ang="0">
                  <a:pos x="31" y="1"/>
                </a:cxn>
              </a:cxnLst>
              <a:rect l="0" t="0" r="r" b="b"/>
              <a:pathLst>
                <a:path w="38" h="52">
                  <a:moveTo>
                    <a:pt x="31" y="1"/>
                  </a:moveTo>
                  <a:lnTo>
                    <a:pt x="31" y="1"/>
                  </a:lnTo>
                  <a:lnTo>
                    <a:pt x="19" y="10"/>
                  </a:lnTo>
                  <a:lnTo>
                    <a:pt x="14" y="15"/>
                  </a:lnTo>
                  <a:lnTo>
                    <a:pt x="10" y="20"/>
                  </a:lnTo>
                  <a:lnTo>
                    <a:pt x="6" y="26"/>
                  </a:lnTo>
                  <a:lnTo>
                    <a:pt x="2" y="32"/>
                  </a:lnTo>
                  <a:lnTo>
                    <a:pt x="1" y="40"/>
                  </a:lnTo>
                  <a:lnTo>
                    <a:pt x="0" y="48"/>
                  </a:lnTo>
                  <a:lnTo>
                    <a:pt x="0" y="48"/>
                  </a:lnTo>
                  <a:lnTo>
                    <a:pt x="0" y="50"/>
                  </a:lnTo>
                  <a:lnTo>
                    <a:pt x="1" y="51"/>
                  </a:lnTo>
                  <a:lnTo>
                    <a:pt x="3" y="52"/>
                  </a:lnTo>
                  <a:lnTo>
                    <a:pt x="4" y="52"/>
                  </a:lnTo>
                  <a:lnTo>
                    <a:pt x="7" y="52"/>
                  </a:lnTo>
                  <a:lnTo>
                    <a:pt x="9" y="51"/>
                  </a:lnTo>
                  <a:lnTo>
                    <a:pt x="10" y="50"/>
                  </a:lnTo>
                  <a:lnTo>
                    <a:pt x="10" y="48"/>
                  </a:lnTo>
                  <a:lnTo>
                    <a:pt x="10" y="48"/>
                  </a:lnTo>
                  <a:lnTo>
                    <a:pt x="11" y="41"/>
                  </a:lnTo>
                  <a:lnTo>
                    <a:pt x="12" y="36"/>
                  </a:lnTo>
                  <a:lnTo>
                    <a:pt x="15" y="30"/>
                  </a:lnTo>
                  <a:lnTo>
                    <a:pt x="18" y="25"/>
                  </a:lnTo>
                  <a:lnTo>
                    <a:pt x="21" y="21"/>
                  </a:lnTo>
                  <a:lnTo>
                    <a:pt x="26" y="17"/>
                  </a:lnTo>
                  <a:lnTo>
                    <a:pt x="36" y="10"/>
                  </a:lnTo>
                  <a:lnTo>
                    <a:pt x="36" y="10"/>
                  </a:lnTo>
                  <a:lnTo>
                    <a:pt x="38" y="8"/>
                  </a:lnTo>
                  <a:lnTo>
                    <a:pt x="38" y="5"/>
                  </a:lnTo>
                  <a:lnTo>
                    <a:pt x="38" y="4"/>
                  </a:lnTo>
                  <a:lnTo>
                    <a:pt x="38" y="2"/>
                  </a:lnTo>
                  <a:lnTo>
                    <a:pt x="37" y="1"/>
                  </a:lnTo>
                  <a:lnTo>
                    <a:pt x="35" y="0"/>
                  </a:lnTo>
                  <a:lnTo>
                    <a:pt x="33" y="0"/>
                  </a:lnTo>
                  <a:lnTo>
                    <a:pt x="31" y="1"/>
                  </a:lnTo>
                  <a:lnTo>
                    <a:pt x="3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13" name="Freeform 1101"/>
            <p:cNvSpPr/>
            <p:nvPr/>
          </p:nvSpPr>
          <p:spPr bwMode="auto">
            <a:xfrm>
              <a:off x="6372225" y="1633538"/>
              <a:ext cx="20638" cy="28575"/>
            </a:xfrm>
            <a:custGeom>
              <a:avLst/>
              <a:gdLst/>
              <a:ahLst/>
              <a:cxnLst>
                <a:cxn ang="0">
                  <a:pos x="29" y="2"/>
                </a:cxn>
                <a:cxn ang="0">
                  <a:pos x="29" y="2"/>
                </a:cxn>
                <a:cxn ang="0">
                  <a:pos x="13" y="23"/>
                </a:cxn>
                <a:cxn ang="0">
                  <a:pos x="7" y="34"/>
                </a:cxn>
                <a:cxn ang="0">
                  <a:pos x="0" y="45"/>
                </a:cxn>
                <a:cxn ang="0">
                  <a:pos x="0" y="45"/>
                </a:cxn>
                <a:cxn ang="0">
                  <a:pos x="0" y="47"/>
                </a:cxn>
                <a:cxn ang="0">
                  <a:pos x="0" y="48"/>
                </a:cxn>
                <a:cxn ang="0">
                  <a:pos x="1" y="50"/>
                </a:cxn>
                <a:cxn ang="0">
                  <a:pos x="2" y="51"/>
                </a:cxn>
                <a:cxn ang="0">
                  <a:pos x="4" y="52"/>
                </a:cxn>
                <a:cxn ang="0">
                  <a:pos x="6" y="52"/>
                </a:cxn>
                <a:cxn ang="0">
                  <a:pos x="7" y="51"/>
                </a:cxn>
                <a:cxn ang="0">
                  <a:pos x="8" y="49"/>
                </a:cxn>
                <a:cxn ang="0">
                  <a:pos x="8" y="49"/>
                </a:cxn>
                <a:cxn ang="0">
                  <a:pos x="14" y="39"/>
                </a:cxn>
                <a:cxn ang="0">
                  <a:pos x="21" y="28"/>
                </a:cxn>
                <a:cxn ang="0">
                  <a:pos x="37" y="7"/>
                </a:cxn>
                <a:cxn ang="0">
                  <a:pos x="37" y="7"/>
                </a:cxn>
                <a:cxn ang="0">
                  <a:pos x="38" y="5"/>
                </a:cxn>
                <a:cxn ang="0">
                  <a:pos x="37" y="4"/>
                </a:cxn>
                <a:cxn ang="0">
                  <a:pos x="37" y="2"/>
                </a:cxn>
                <a:cxn ang="0">
                  <a:pos x="35" y="1"/>
                </a:cxn>
                <a:cxn ang="0">
                  <a:pos x="34" y="1"/>
                </a:cxn>
                <a:cxn ang="0">
                  <a:pos x="32" y="0"/>
                </a:cxn>
                <a:cxn ang="0">
                  <a:pos x="30" y="1"/>
                </a:cxn>
                <a:cxn ang="0">
                  <a:pos x="29" y="2"/>
                </a:cxn>
                <a:cxn ang="0">
                  <a:pos x="29" y="2"/>
                </a:cxn>
              </a:cxnLst>
              <a:rect l="0" t="0" r="r" b="b"/>
              <a:pathLst>
                <a:path w="38" h="52">
                  <a:moveTo>
                    <a:pt x="29" y="2"/>
                  </a:moveTo>
                  <a:lnTo>
                    <a:pt x="29" y="2"/>
                  </a:lnTo>
                  <a:lnTo>
                    <a:pt x="13" y="23"/>
                  </a:lnTo>
                  <a:lnTo>
                    <a:pt x="7" y="34"/>
                  </a:lnTo>
                  <a:lnTo>
                    <a:pt x="0" y="45"/>
                  </a:lnTo>
                  <a:lnTo>
                    <a:pt x="0" y="45"/>
                  </a:lnTo>
                  <a:lnTo>
                    <a:pt x="0" y="47"/>
                  </a:lnTo>
                  <a:lnTo>
                    <a:pt x="0" y="48"/>
                  </a:lnTo>
                  <a:lnTo>
                    <a:pt x="1" y="50"/>
                  </a:lnTo>
                  <a:lnTo>
                    <a:pt x="2" y="51"/>
                  </a:lnTo>
                  <a:lnTo>
                    <a:pt x="4" y="52"/>
                  </a:lnTo>
                  <a:lnTo>
                    <a:pt x="6" y="52"/>
                  </a:lnTo>
                  <a:lnTo>
                    <a:pt x="7" y="51"/>
                  </a:lnTo>
                  <a:lnTo>
                    <a:pt x="8" y="49"/>
                  </a:lnTo>
                  <a:lnTo>
                    <a:pt x="8" y="49"/>
                  </a:lnTo>
                  <a:lnTo>
                    <a:pt x="14" y="39"/>
                  </a:lnTo>
                  <a:lnTo>
                    <a:pt x="21" y="28"/>
                  </a:lnTo>
                  <a:lnTo>
                    <a:pt x="37" y="7"/>
                  </a:lnTo>
                  <a:lnTo>
                    <a:pt x="37" y="7"/>
                  </a:lnTo>
                  <a:lnTo>
                    <a:pt x="38" y="5"/>
                  </a:lnTo>
                  <a:lnTo>
                    <a:pt x="37" y="4"/>
                  </a:lnTo>
                  <a:lnTo>
                    <a:pt x="37" y="2"/>
                  </a:lnTo>
                  <a:lnTo>
                    <a:pt x="35" y="1"/>
                  </a:lnTo>
                  <a:lnTo>
                    <a:pt x="34" y="1"/>
                  </a:lnTo>
                  <a:lnTo>
                    <a:pt x="32" y="0"/>
                  </a:lnTo>
                  <a:lnTo>
                    <a:pt x="30" y="1"/>
                  </a:lnTo>
                  <a:lnTo>
                    <a:pt x="29" y="2"/>
                  </a:lnTo>
                  <a:lnTo>
                    <a:pt x="2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14" name="Freeform 1102"/>
            <p:cNvSpPr/>
            <p:nvPr/>
          </p:nvSpPr>
          <p:spPr bwMode="auto">
            <a:xfrm>
              <a:off x="6440488" y="1639888"/>
              <a:ext cx="17463" cy="28575"/>
            </a:xfrm>
            <a:custGeom>
              <a:avLst/>
              <a:gdLst/>
              <a:ahLst/>
              <a:cxnLst>
                <a:cxn ang="0">
                  <a:pos x="24" y="3"/>
                </a:cxn>
                <a:cxn ang="0">
                  <a:pos x="24" y="3"/>
                </a:cxn>
                <a:cxn ang="0">
                  <a:pos x="18" y="15"/>
                </a:cxn>
                <a:cxn ang="0">
                  <a:pos x="11" y="26"/>
                </a:cxn>
                <a:cxn ang="0">
                  <a:pos x="5" y="38"/>
                </a:cxn>
                <a:cxn ang="0">
                  <a:pos x="2" y="44"/>
                </a:cxn>
                <a:cxn ang="0">
                  <a:pos x="0" y="51"/>
                </a:cxn>
                <a:cxn ang="0">
                  <a:pos x="0" y="51"/>
                </a:cxn>
                <a:cxn ang="0">
                  <a:pos x="0" y="53"/>
                </a:cxn>
                <a:cxn ang="0">
                  <a:pos x="0" y="54"/>
                </a:cxn>
                <a:cxn ang="0">
                  <a:pos x="2" y="55"/>
                </a:cxn>
                <a:cxn ang="0">
                  <a:pos x="3" y="56"/>
                </a:cxn>
                <a:cxn ang="0">
                  <a:pos x="5" y="56"/>
                </a:cxn>
                <a:cxn ang="0">
                  <a:pos x="6" y="56"/>
                </a:cxn>
                <a:cxn ang="0">
                  <a:pos x="8" y="55"/>
                </a:cxn>
                <a:cxn ang="0">
                  <a:pos x="9" y="53"/>
                </a:cxn>
                <a:cxn ang="0">
                  <a:pos x="9" y="53"/>
                </a:cxn>
                <a:cxn ang="0">
                  <a:pos x="11" y="47"/>
                </a:cxn>
                <a:cxn ang="0">
                  <a:pos x="14" y="40"/>
                </a:cxn>
                <a:cxn ang="0">
                  <a:pos x="21" y="29"/>
                </a:cxn>
                <a:cxn ang="0">
                  <a:pos x="27" y="18"/>
                </a:cxn>
                <a:cxn ang="0">
                  <a:pos x="33" y="5"/>
                </a:cxn>
                <a:cxn ang="0">
                  <a:pos x="33" y="5"/>
                </a:cxn>
                <a:cxn ang="0">
                  <a:pos x="33" y="3"/>
                </a:cxn>
                <a:cxn ang="0">
                  <a:pos x="32" y="2"/>
                </a:cxn>
                <a:cxn ang="0">
                  <a:pos x="31" y="1"/>
                </a:cxn>
                <a:cxn ang="0">
                  <a:pos x="30" y="0"/>
                </a:cxn>
                <a:cxn ang="0">
                  <a:pos x="26" y="0"/>
                </a:cxn>
                <a:cxn ang="0">
                  <a:pos x="25" y="1"/>
                </a:cxn>
                <a:cxn ang="0">
                  <a:pos x="24" y="3"/>
                </a:cxn>
                <a:cxn ang="0">
                  <a:pos x="24" y="3"/>
                </a:cxn>
              </a:cxnLst>
              <a:rect l="0" t="0" r="r" b="b"/>
              <a:pathLst>
                <a:path w="33" h="56">
                  <a:moveTo>
                    <a:pt x="24" y="3"/>
                  </a:moveTo>
                  <a:lnTo>
                    <a:pt x="24" y="3"/>
                  </a:lnTo>
                  <a:lnTo>
                    <a:pt x="18" y="15"/>
                  </a:lnTo>
                  <a:lnTo>
                    <a:pt x="11" y="26"/>
                  </a:lnTo>
                  <a:lnTo>
                    <a:pt x="5" y="38"/>
                  </a:lnTo>
                  <a:lnTo>
                    <a:pt x="2" y="44"/>
                  </a:lnTo>
                  <a:lnTo>
                    <a:pt x="0" y="51"/>
                  </a:lnTo>
                  <a:lnTo>
                    <a:pt x="0" y="51"/>
                  </a:lnTo>
                  <a:lnTo>
                    <a:pt x="0" y="53"/>
                  </a:lnTo>
                  <a:lnTo>
                    <a:pt x="0" y="54"/>
                  </a:lnTo>
                  <a:lnTo>
                    <a:pt x="2" y="55"/>
                  </a:lnTo>
                  <a:lnTo>
                    <a:pt x="3" y="56"/>
                  </a:lnTo>
                  <a:lnTo>
                    <a:pt x="5" y="56"/>
                  </a:lnTo>
                  <a:lnTo>
                    <a:pt x="6" y="56"/>
                  </a:lnTo>
                  <a:lnTo>
                    <a:pt x="8" y="55"/>
                  </a:lnTo>
                  <a:lnTo>
                    <a:pt x="9" y="53"/>
                  </a:lnTo>
                  <a:lnTo>
                    <a:pt x="9" y="53"/>
                  </a:lnTo>
                  <a:lnTo>
                    <a:pt x="11" y="47"/>
                  </a:lnTo>
                  <a:lnTo>
                    <a:pt x="14" y="40"/>
                  </a:lnTo>
                  <a:lnTo>
                    <a:pt x="21" y="29"/>
                  </a:lnTo>
                  <a:lnTo>
                    <a:pt x="27" y="18"/>
                  </a:lnTo>
                  <a:lnTo>
                    <a:pt x="33" y="5"/>
                  </a:lnTo>
                  <a:lnTo>
                    <a:pt x="33" y="5"/>
                  </a:lnTo>
                  <a:lnTo>
                    <a:pt x="33" y="3"/>
                  </a:lnTo>
                  <a:lnTo>
                    <a:pt x="32" y="2"/>
                  </a:lnTo>
                  <a:lnTo>
                    <a:pt x="31" y="1"/>
                  </a:lnTo>
                  <a:lnTo>
                    <a:pt x="30" y="0"/>
                  </a:lnTo>
                  <a:lnTo>
                    <a:pt x="26" y="0"/>
                  </a:lnTo>
                  <a:lnTo>
                    <a:pt x="25" y="1"/>
                  </a:lnTo>
                  <a:lnTo>
                    <a:pt x="24" y="3"/>
                  </a:lnTo>
                  <a:lnTo>
                    <a:pt x="24"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15" name="Freeform 1103"/>
            <p:cNvSpPr/>
            <p:nvPr/>
          </p:nvSpPr>
          <p:spPr bwMode="auto">
            <a:xfrm>
              <a:off x="6515100" y="1639888"/>
              <a:ext cx="23813" cy="34925"/>
            </a:xfrm>
            <a:custGeom>
              <a:avLst/>
              <a:gdLst/>
              <a:ahLst/>
              <a:cxnLst>
                <a:cxn ang="0">
                  <a:pos x="34" y="2"/>
                </a:cxn>
                <a:cxn ang="0">
                  <a:pos x="34" y="2"/>
                </a:cxn>
                <a:cxn ang="0">
                  <a:pos x="24" y="16"/>
                </a:cxn>
                <a:cxn ang="0">
                  <a:pos x="15" y="29"/>
                </a:cxn>
                <a:cxn ang="0">
                  <a:pos x="10" y="36"/>
                </a:cxn>
                <a:cxn ang="0">
                  <a:pos x="6" y="44"/>
                </a:cxn>
                <a:cxn ang="0">
                  <a:pos x="3" y="52"/>
                </a:cxn>
                <a:cxn ang="0">
                  <a:pos x="1" y="60"/>
                </a:cxn>
                <a:cxn ang="0">
                  <a:pos x="1" y="60"/>
                </a:cxn>
                <a:cxn ang="0">
                  <a:pos x="0" y="62"/>
                </a:cxn>
                <a:cxn ang="0">
                  <a:pos x="1" y="63"/>
                </a:cxn>
                <a:cxn ang="0">
                  <a:pos x="2" y="65"/>
                </a:cxn>
                <a:cxn ang="0">
                  <a:pos x="4" y="65"/>
                </a:cxn>
                <a:cxn ang="0">
                  <a:pos x="6" y="66"/>
                </a:cxn>
                <a:cxn ang="0">
                  <a:pos x="7" y="65"/>
                </a:cxn>
                <a:cxn ang="0">
                  <a:pos x="9" y="64"/>
                </a:cxn>
                <a:cxn ang="0">
                  <a:pos x="9" y="62"/>
                </a:cxn>
                <a:cxn ang="0">
                  <a:pos x="9" y="62"/>
                </a:cxn>
                <a:cxn ang="0">
                  <a:pos x="12" y="55"/>
                </a:cxn>
                <a:cxn ang="0">
                  <a:pos x="16" y="47"/>
                </a:cxn>
                <a:cxn ang="0">
                  <a:pos x="19" y="39"/>
                </a:cxn>
                <a:cxn ang="0">
                  <a:pos x="23" y="33"/>
                </a:cxn>
                <a:cxn ang="0">
                  <a:pos x="32" y="20"/>
                </a:cxn>
                <a:cxn ang="0">
                  <a:pos x="43" y="6"/>
                </a:cxn>
                <a:cxn ang="0">
                  <a:pos x="43" y="6"/>
                </a:cxn>
                <a:cxn ang="0">
                  <a:pos x="44" y="5"/>
                </a:cxn>
                <a:cxn ang="0">
                  <a:pos x="44" y="3"/>
                </a:cxn>
                <a:cxn ang="0">
                  <a:pos x="43" y="2"/>
                </a:cxn>
                <a:cxn ang="0">
                  <a:pos x="41" y="0"/>
                </a:cxn>
                <a:cxn ang="0">
                  <a:pos x="37" y="0"/>
                </a:cxn>
                <a:cxn ang="0">
                  <a:pos x="36" y="0"/>
                </a:cxn>
                <a:cxn ang="0">
                  <a:pos x="34" y="2"/>
                </a:cxn>
                <a:cxn ang="0">
                  <a:pos x="34" y="2"/>
                </a:cxn>
              </a:cxnLst>
              <a:rect l="0" t="0" r="r" b="b"/>
              <a:pathLst>
                <a:path w="44" h="66">
                  <a:moveTo>
                    <a:pt x="34" y="2"/>
                  </a:moveTo>
                  <a:lnTo>
                    <a:pt x="34" y="2"/>
                  </a:lnTo>
                  <a:lnTo>
                    <a:pt x="24" y="16"/>
                  </a:lnTo>
                  <a:lnTo>
                    <a:pt x="15" y="29"/>
                  </a:lnTo>
                  <a:lnTo>
                    <a:pt x="10" y="36"/>
                  </a:lnTo>
                  <a:lnTo>
                    <a:pt x="6" y="44"/>
                  </a:lnTo>
                  <a:lnTo>
                    <a:pt x="3" y="52"/>
                  </a:lnTo>
                  <a:lnTo>
                    <a:pt x="1" y="60"/>
                  </a:lnTo>
                  <a:lnTo>
                    <a:pt x="1" y="60"/>
                  </a:lnTo>
                  <a:lnTo>
                    <a:pt x="0" y="62"/>
                  </a:lnTo>
                  <a:lnTo>
                    <a:pt x="1" y="63"/>
                  </a:lnTo>
                  <a:lnTo>
                    <a:pt x="2" y="65"/>
                  </a:lnTo>
                  <a:lnTo>
                    <a:pt x="4" y="65"/>
                  </a:lnTo>
                  <a:lnTo>
                    <a:pt x="6" y="66"/>
                  </a:lnTo>
                  <a:lnTo>
                    <a:pt x="7" y="65"/>
                  </a:lnTo>
                  <a:lnTo>
                    <a:pt x="9" y="64"/>
                  </a:lnTo>
                  <a:lnTo>
                    <a:pt x="9" y="62"/>
                  </a:lnTo>
                  <a:lnTo>
                    <a:pt x="9" y="62"/>
                  </a:lnTo>
                  <a:lnTo>
                    <a:pt x="12" y="55"/>
                  </a:lnTo>
                  <a:lnTo>
                    <a:pt x="16" y="47"/>
                  </a:lnTo>
                  <a:lnTo>
                    <a:pt x="19" y="39"/>
                  </a:lnTo>
                  <a:lnTo>
                    <a:pt x="23" y="33"/>
                  </a:lnTo>
                  <a:lnTo>
                    <a:pt x="32" y="20"/>
                  </a:lnTo>
                  <a:lnTo>
                    <a:pt x="43" y="6"/>
                  </a:lnTo>
                  <a:lnTo>
                    <a:pt x="43" y="6"/>
                  </a:lnTo>
                  <a:lnTo>
                    <a:pt x="44" y="5"/>
                  </a:lnTo>
                  <a:lnTo>
                    <a:pt x="44" y="3"/>
                  </a:lnTo>
                  <a:lnTo>
                    <a:pt x="43" y="2"/>
                  </a:lnTo>
                  <a:lnTo>
                    <a:pt x="41" y="0"/>
                  </a:lnTo>
                  <a:lnTo>
                    <a:pt x="37" y="0"/>
                  </a:lnTo>
                  <a:lnTo>
                    <a:pt x="36" y="0"/>
                  </a:lnTo>
                  <a:lnTo>
                    <a:pt x="34" y="2"/>
                  </a:lnTo>
                  <a:lnTo>
                    <a:pt x="3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16" name="Freeform 1104"/>
            <p:cNvSpPr/>
            <p:nvPr/>
          </p:nvSpPr>
          <p:spPr bwMode="auto">
            <a:xfrm>
              <a:off x="6573838" y="1639888"/>
              <a:ext cx="12700" cy="28575"/>
            </a:xfrm>
            <a:custGeom>
              <a:avLst/>
              <a:gdLst/>
              <a:ahLst/>
              <a:cxnLst>
                <a:cxn ang="0">
                  <a:pos x="14" y="4"/>
                </a:cxn>
                <a:cxn ang="0">
                  <a:pos x="14" y="4"/>
                </a:cxn>
                <a:cxn ang="0">
                  <a:pos x="13" y="10"/>
                </a:cxn>
                <a:cxn ang="0">
                  <a:pos x="12" y="17"/>
                </a:cxn>
                <a:cxn ang="0">
                  <a:pos x="9" y="28"/>
                </a:cxn>
                <a:cxn ang="0">
                  <a:pos x="0" y="51"/>
                </a:cxn>
                <a:cxn ang="0">
                  <a:pos x="0" y="51"/>
                </a:cxn>
                <a:cxn ang="0">
                  <a:pos x="0" y="53"/>
                </a:cxn>
                <a:cxn ang="0">
                  <a:pos x="0" y="54"/>
                </a:cxn>
                <a:cxn ang="0">
                  <a:pos x="2" y="55"/>
                </a:cxn>
                <a:cxn ang="0">
                  <a:pos x="3" y="56"/>
                </a:cxn>
                <a:cxn ang="0">
                  <a:pos x="5" y="56"/>
                </a:cxn>
                <a:cxn ang="0">
                  <a:pos x="6" y="56"/>
                </a:cxn>
                <a:cxn ang="0">
                  <a:pos x="8" y="55"/>
                </a:cxn>
                <a:cxn ang="0">
                  <a:pos x="9" y="53"/>
                </a:cxn>
                <a:cxn ang="0">
                  <a:pos x="9" y="53"/>
                </a:cxn>
                <a:cxn ang="0">
                  <a:pos x="19" y="29"/>
                </a:cxn>
                <a:cxn ang="0">
                  <a:pos x="22" y="17"/>
                </a:cxn>
                <a:cxn ang="0">
                  <a:pos x="23" y="10"/>
                </a:cxn>
                <a:cxn ang="0">
                  <a:pos x="24" y="4"/>
                </a:cxn>
                <a:cxn ang="0">
                  <a:pos x="24" y="4"/>
                </a:cxn>
                <a:cxn ang="0">
                  <a:pos x="24" y="2"/>
                </a:cxn>
                <a:cxn ang="0">
                  <a:pos x="23" y="1"/>
                </a:cxn>
                <a:cxn ang="0">
                  <a:pos x="21" y="0"/>
                </a:cxn>
                <a:cxn ang="0">
                  <a:pos x="19" y="0"/>
                </a:cxn>
                <a:cxn ang="0">
                  <a:pos x="18" y="0"/>
                </a:cxn>
                <a:cxn ang="0">
                  <a:pos x="15" y="1"/>
                </a:cxn>
                <a:cxn ang="0">
                  <a:pos x="14" y="2"/>
                </a:cxn>
                <a:cxn ang="0">
                  <a:pos x="14" y="4"/>
                </a:cxn>
                <a:cxn ang="0">
                  <a:pos x="14" y="4"/>
                </a:cxn>
              </a:cxnLst>
              <a:rect l="0" t="0" r="r" b="b"/>
              <a:pathLst>
                <a:path w="24" h="56">
                  <a:moveTo>
                    <a:pt x="14" y="4"/>
                  </a:moveTo>
                  <a:lnTo>
                    <a:pt x="14" y="4"/>
                  </a:lnTo>
                  <a:lnTo>
                    <a:pt x="13" y="10"/>
                  </a:lnTo>
                  <a:lnTo>
                    <a:pt x="12" y="17"/>
                  </a:lnTo>
                  <a:lnTo>
                    <a:pt x="9" y="28"/>
                  </a:lnTo>
                  <a:lnTo>
                    <a:pt x="0" y="51"/>
                  </a:lnTo>
                  <a:lnTo>
                    <a:pt x="0" y="51"/>
                  </a:lnTo>
                  <a:lnTo>
                    <a:pt x="0" y="53"/>
                  </a:lnTo>
                  <a:lnTo>
                    <a:pt x="0" y="54"/>
                  </a:lnTo>
                  <a:lnTo>
                    <a:pt x="2" y="55"/>
                  </a:lnTo>
                  <a:lnTo>
                    <a:pt x="3" y="56"/>
                  </a:lnTo>
                  <a:lnTo>
                    <a:pt x="5" y="56"/>
                  </a:lnTo>
                  <a:lnTo>
                    <a:pt x="6" y="56"/>
                  </a:lnTo>
                  <a:lnTo>
                    <a:pt x="8" y="55"/>
                  </a:lnTo>
                  <a:lnTo>
                    <a:pt x="9" y="53"/>
                  </a:lnTo>
                  <a:lnTo>
                    <a:pt x="9" y="53"/>
                  </a:lnTo>
                  <a:lnTo>
                    <a:pt x="19" y="29"/>
                  </a:lnTo>
                  <a:lnTo>
                    <a:pt x="22" y="17"/>
                  </a:lnTo>
                  <a:lnTo>
                    <a:pt x="23" y="10"/>
                  </a:lnTo>
                  <a:lnTo>
                    <a:pt x="24" y="4"/>
                  </a:lnTo>
                  <a:lnTo>
                    <a:pt x="24" y="4"/>
                  </a:lnTo>
                  <a:lnTo>
                    <a:pt x="24" y="2"/>
                  </a:lnTo>
                  <a:lnTo>
                    <a:pt x="23" y="1"/>
                  </a:lnTo>
                  <a:lnTo>
                    <a:pt x="21" y="0"/>
                  </a:lnTo>
                  <a:lnTo>
                    <a:pt x="19" y="0"/>
                  </a:lnTo>
                  <a:lnTo>
                    <a:pt x="18" y="0"/>
                  </a:lnTo>
                  <a:lnTo>
                    <a:pt x="15" y="1"/>
                  </a:lnTo>
                  <a:lnTo>
                    <a:pt x="14" y="2"/>
                  </a:lnTo>
                  <a:lnTo>
                    <a:pt x="14" y="4"/>
                  </a:lnTo>
                  <a:lnTo>
                    <a:pt x="1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17" name="Freeform 1105"/>
            <p:cNvSpPr/>
            <p:nvPr/>
          </p:nvSpPr>
          <p:spPr bwMode="auto">
            <a:xfrm>
              <a:off x="6634163" y="1636713"/>
              <a:ext cx="22225" cy="31750"/>
            </a:xfrm>
            <a:custGeom>
              <a:avLst/>
              <a:gdLst/>
              <a:ahLst/>
              <a:cxnLst>
                <a:cxn ang="0">
                  <a:pos x="34" y="2"/>
                </a:cxn>
                <a:cxn ang="0">
                  <a:pos x="34" y="2"/>
                </a:cxn>
                <a:cxn ang="0">
                  <a:pos x="30" y="9"/>
                </a:cxn>
                <a:cxn ang="0">
                  <a:pos x="25" y="14"/>
                </a:cxn>
                <a:cxn ang="0">
                  <a:pos x="14" y="27"/>
                </a:cxn>
                <a:cxn ang="0">
                  <a:pos x="14" y="27"/>
                </a:cxn>
                <a:cxn ang="0">
                  <a:pos x="10" y="33"/>
                </a:cxn>
                <a:cxn ang="0">
                  <a:pos x="7" y="40"/>
                </a:cxn>
                <a:cxn ang="0">
                  <a:pos x="1" y="55"/>
                </a:cxn>
                <a:cxn ang="0">
                  <a:pos x="1" y="55"/>
                </a:cxn>
                <a:cxn ang="0">
                  <a:pos x="0" y="57"/>
                </a:cxn>
                <a:cxn ang="0">
                  <a:pos x="1" y="58"/>
                </a:cxn>
                <a:cxn ang="0">
                  <a:pos x="3" y="61"/>
                </a:cxn>
                <a:cxn ang="0">
                  <a:pos x="4" y="61"/>
                </a:cxn>
                <a:cxn ang="0">
                  <a:pos x="6" y="61"/>
                </a:cxn>
                <a:cxn ang="0">
                  <a:pos x="7" y="61"/>
                </a:cxn>
                <a:cxn ang="0">
                  <a:pos x="9" y="59"/>
                </a:cxn>
                <a:cxn ang="0">
                  <a:pos x="9" y="59"/>
                </a:cxn>
                <a:cxn ang="0">
                  <a:pos x="14" y="44"/>
                </a:cxn>
                <a:cxn ang="0">
                  <a:pos x="19" y="38"/>
                </a:cxn>
                <a:cxn ang="0">
                  <a:pos x="23" y="32"/>
                </a:cxn>
                <a:cxn ang="0">
                  <a:pos x="23" y="32"/>
                </a:cxn>
                <a:cxn ang="0">
                  <a:pos x="33" y="20"/>
                </a:cxn>
                <a:cxn ang="0">
                  <a:pos x="38" y="13"/>
                </a:cxn>
                <a:cxn ang="0">
                  <a:pos x="42" y="7"/>
                </a:cxn>
                <a:cxn ang="0">
                  <a:pos x="42" y="7"/>
                </a:cxn>
                <a:cxn ang="0">
                  <a:pos x="42" y="5"/>
                </a:cxn>
                <a:cxn ang="0">
                  <a:pos x="42" y="3"/>
                </a:cxn>
                <a:cxn ang="0">
                  <a:pos x="41" y="2"/>
                </a:cxn>
                <a:cxn ang="0">
                  <a:pos x="40" y="0"/>
                </a:cxn>
                <a:cxn ang="0">
                  <a:pos x="38" y="0"/>
                </a:cxn>
                <a:cxn ang="0">
                  <a:pos x="37" y="0"/>
                </a:cxn>
                <a:cxn ang="0">
                  <a:pos x="35" y="1"/>
                </a:cxn>
                <a:cxn ang="0">
                  <a:pos x="34" y="2"/>
                </a:cxn>
                <a:cxn ang="0">
                  <a:pos x="34" y="2"/>
                </a:cxn>
              </a:cxnLst>
              <a:rect l="0" t="0" r="r" b="b"/>
              <a:pathLst>
                <a:path w="42" h="61">
                  <a:moveTo>
                    <a:pt x="34" y="2"/>
                  </a:moveTo>
                  <a:lnTo>
                    <a:pt x="34" y="2"/>
                  </a:lnTo>
                  <a:lnTo>
                    <a:pt x="30" y="9"/>
                  </a:lnTo>
                  <a:lnTo>
                    <a:pt x="25" y="14"/>
                  </a:lnTo>
                  <a:lnTo>
                    <a:pt x="14" y="27"/>
                  </a:lnTo>
                  <a:lnTo>
                    <a:pt x="14" y="27"/>
                  </a:lnTo>
                  <a:lnTo>
                    <a:pt x="10" y="33"/>
                  </a:lnTo>
                  <a:lnTo>
                    <a:pt x="7" y="40"/>
                  </a:lnTo>
                  <a:lnTo>
                    <a:pt x="1" y="55"/>
                  </a:lnTo>
                  <a:lnTo>
                    <a:pt x="1" y="55"/>
                  </a:lnTo>
                  <a:lnTo>
                    <a:pt x="0" y="57"/>
                  </a:lnTo>
                  <a:lnTo>
                    <a:pt x="1" y="58"/>
                  </a:lnTo>
                  <a:lnTo>
                    <a:pt x="3" y="61"/>
                  </a:lnTo>
                  <a:lnTo>
                    <a:pt x="4" y="61"/>
                  </a:lnTo>
                  <a:lnTo>
                    <a:pt x="6" y="61"/>
                  </a:lnTo>
                  <a:lnTo>
                    <a:pt x="7" y="61"/>
                  </a:lnTo>
                  <a:lnTo>
                    <a:pt x="9" y="59"/>
                  </a:lnTo>
                  <a:lnTo>
                    <a:pt x="9" y="59"/>
                  </a:lnTo>
                  <a:lnTo>
                    <a:pt x="14" y="44"/>
                  </a:lnTo>
                  <a:lnTo>
                    <a:pt x="19" y="38"/>
                  </a:lnTo>
                  <a:lnTo>
                    <a:pt x="23" y="32"/>
                  </a:lnTo>
                  <a:lnTo>
                    <a:pt x="23" y="32"/>
                  </a:lnTo>
                  <a:lnTo>
                    <a:pt x="33" y="20"/>
                  </a:lnTo>
                  <a:lnTo>
                    <a:pt x="38" y="13"/>
                  </a:lnTo>
                  <a:lnTo>
                    <a:pt x="42" y="7"/>
                  </a:lnTo>
                  <a:lnTo>
                    <a:pt x="42" y="7"/>
                  </a:lnTo>
                  <a:lnTo>
                    <a:pt x="42" y="5"/>
                  </a:lnTo>
                  <a:lnTo>
                    <a:pt x="42" y="3"/>
                  </a:lnTo>
                  <a:lnTo>
                    <a:pt x="41" y="2"/>
                  </a:lnTo>
                  <a:lnTo>
                    <a:pt x="40" y="0"/>
                  </a:lnTo>
                  <a:lnTo>
                    <a:pt x="38" y="0"/>
                  </a:lnTo>
                  <a:lnTo>
                    <a:pt x="37" y="0"/>
                  </a:lnTo>
                  <a:lnTo>
                    <a:pt x="35" y="1"/>
                  </a:lnTo>
                  <a:lnTo>
                    <a:pt x="34" y="2"/>
                  </a:lnTo>
                  <a:lnTo>
                    <a:pt x="3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18" name="Freeform 1106"/>
            <p:cNvSpPr/>
            <p:nvPr/>
          </p:nvSpPr>
          <p:spPr bwMode="auto">
            <a:xfrm>
              <a:off x="6681788" y="1641475"/>
              <a:ext cx="14288" cy="31750"/>
            </a:xfrm>
            <a:custGeom>
              <a:avLst/>
              <a:gdLst/>
              <a:ahLst/>
              <a:cxnLst>
                <a:cxn ang="0">
                  <a:pos x="20" y="5"/>
                </a:cxn>
                <a:cxn ang="0">
                  <a:pos x="20" y="5"/>
                </a:cxn>
                <a:cxn ang="0">
                  <a:pos x="19" y="12"/>
                </a:cxn>
                <a:cxn ang="0">
                  <a:pos x="17" y="19"/>
                </a:cxn>
                <a:cxn ang="0">
                  <a:pos x="12" y="31"/>
                </a:cxn>
                <a:cxn ang="0">
                  <a:pos x="6" y="44"/>
                </a:cxn>
                <a:cxn ang="0">
                  <a:pos x="0" y="56"/>
                </a:cxn>
                <a:cxn ang="0">
                  <a:pos x="0" y="56"/>
                </a:cxn>
                <a:cxn ang="0">
                  <a:pos x="0" y="58"/>
                </a:cxn>
                <a:cxn ang="0">
                  <a:pos x="1" y="59"/>
                </a:cxn>
                <a:cxn ang="0">
                  <a:pos x="2" y="61"/>
                </a:cxn>
                <a:cxn ang="0">
                  <a:pos x="3" y="61"/>
                </a:cxn>
                <a:cxn ang="0">
                  <a:pos x="7" y="61"/>
                </a:cxn>
                <a:cxn ang="0">
                  <a:pos x="8" y="60"/>
                </a:cxn>
                <a:cxn ang="0">
                  <a:pos x="9" y="58"/>
                </a:cxn>
                <a:cxn ang="0">
                  <a:pos x="9" y="58"/>
                </a:cxn>
                <a:cxn ang="0">
                  <a:pos x="16" y="46"/>
                </a:cxn>
                <a:cxn ang="0">
                  <a:pos x="22" y="32"/>
                </a:cxn>
                <a:cxn ang="0">
                  <a:pos x="27" y="19"/>
                </a:cxn>
                <a:cxn ang="0">
                  <a:pos x="28" y="13"/>
                </a:cxn>
                <a:cxn ang="0">
                  <a:pos x="29" y="5"/>
                </a:cxn>
                <a:cxn ang="0">
                  <a:pos x="29" y="5"/>
                </a:cxn>
                <a:cxn ang="0">
                  <a:pos x="29" y="3"/>
                </a:cxn>
                <a:cxn ang="0">
                  <a:pos x="28" y="1"/>
                </a:cxn>
                <a:cxn ang="0">
                  <a:pos x="26" y="0"/>
                </a:cxn>
                <a:cxn ang="0">
                  <a:pos x="24" y="0"/>
                </a:cxn>
                <a:cxn ang="0">
                  <a:pos x="23" y="0"/>
                </a:cxn>
                <a:cxn ang="0">
                  <a:pos x="21" y="1"/>
                </a:cxn>
                <a:cxn ang="0">
                  <a:pos x="20" y="3"/>
                </a:cxn>
                <a:cxn ang="0">
                  <a:pos x="20" y="5"/>
                </a:cxn>
                <a:cxn ang="0">
                  <a:pos x="20" y="5"/>
                </a:cxn>
              </a:cxnLst>
              <a:rect l="0" t="0" r="r" b="b"/>
              <a:pathLst>
                <a:path w="29" h="61">
                  <a:moveTo>
                    <a:pt x="20" y="5"/>
                  </a:moveTo>
                  <a:lnTo>
                    <a:pt x="20" y="5"/>
                  </a:lnTo>
                  <a:lnTo>
                    <a:pt x="19" y="12"/>
                  </a:lnTo>
                  <a:lnTo>
                    <a:pt x="17" y="19"/>
                  </a:lnTo>
                  <a:lnTo>
                    <a:pt x="12" y="31"/>
                  </a:lnTo>
                  <a:lnTo>
                    <a:pt x="6" y="44"/>
                  </a:lnTo>
                  <a:lnTo>
                    <a:pt x="0" y="56"/>
                  </a:lnTo>
                  <a:lnTo>
                    <a:pt x="0" y="56"/>
                  </a:lnTo>
                  <a:lnTo>
                    <a:pt x="0" y="58"/>
                  </a:lnTo>
                  <a:lnTo>
                    <a:pt x="1" y="59"/>
                  </a:lnTo>
                  <a:lnTo>
                    <a:pt x="2" y="61"/>
                  </a:lnTo>
                  <a:lnTo>
                    <a:pt x="3" y="61"/>
                  </a:lnTo>
                  <a:lnTo>
                    <a:pt x="7" y="61"/>
                  </a:lnTo>
                  <a:lnTo>
                    <a:pt x="8" y="60"/>
                  </a:lnTo>
                  <a:lnTo>
                    <a:pt x="9" y="58"/>
                  </a:lnTo>
                  <a:lnTo>
                    <a:pt x="9" y="58"/>
                  </a:lnTo>
                  <a:lnTo>
                    <a:pt x="16" y="46"/>
                  </a:lnTo>
                  <a:lnTo>
                    <a:pt x="22" y="32"/>
                  </a:lnTo>
                  <a:lnTo>
                    <a:pt x="27" y="19"/>
                  </a:lnTo>
                  <a:lnTo>
                    <a:pt x="28" y="13"/>
                  </a:lnTo>
                  <a:lnTo>
                    <a:pt x="29" y="5"/>
                  </a:lnTo>
                  <a:lnTo>
                    <a:pt x="29" y="5"/>
                  </a:lnTo>
                  <a:lnTo>
                    <a:pt x="29" y="3"/>
                  </a:lnTo>
                  <a:lnTo>
                    <a:pt x="28" y="1"/>
                  </a:lnTo>
                  <a:lnTo>
                    <a:pt x="26" y="0"/>
                  </a:lnTo>
                  <a:lnTo>
                    <a:pt x="24" y="0"/>
                  </a:lnTo>
                  <a:lnTo>
                    <a:pt x="23" y="0"/>
                  </a:lnTo>
                  <a:lnTo>
                    <a:pt x="21" y="1"/>
                  </a:lnTo>
                  <a:lnTo>
                    <a:pt x="20" y="3"/>
                  </a:lnTo>
                  <a:lnTo>
                    <a:pt x="20" y="5"/>
                  </a:lnTo>
                  <a:lnTo>
                    <a:pt x="2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19" name="Freeform 1107"/>
            <p:cNvSpPr/>
            <p:nvPr/>
          </p:nvSpPr>
          <p:spPr bwMode="auto">
            <a:xfrm>
              <a:off x="6743700" y="1641475"/>
              <a:ext cx="19050" cy="30163"/>
            </a:xfrm>
            <a:custGeom>
              <a:avLst/>
              <a:gdLst/>
              <a:ahLst/>
              <a:cxnLst>
                <a:cxn ang="0">
                  <a:pos x="33" y="3"/>
                </a:cxn>
                <a:cxn ang="0">
                  <a:pos x="33" y="3"/>
                </a:cxn>
                <a:cxn ang="0">
                  <a:pos x="32" y="2"/>
                </a:cxn>
                <a:cxn ang="0">
                  <a:pos x="31" y="0"/>
                </a:cxn>
                <a:cxn ang="0">
                  <a:pos x="29" y="0"/>
                </a:cxn>
                <a:cxn ang="0">
                  <a:pos x="28" y="0"/>
                </a:cxn>
                <a:cxn ang="0">
                  <a:pos x="26" y="1"/>
                </a:cxn>
                <a:cxn ang="0">
                  <a:pos x="25" y="2"/>
                </a:cxn>
                <a:cxn ang="0">
                  <a:pos x="24" y="4"/>
                </a:cxn>
                <a:cxn ang="0">
                  <a:pos x="24" y="6"/>
                </a:cxn>
                <a:cxn ang="0">
                  <a:pos x="24" y="6"/>
                </a:cxn>
                <a:cxn ang="0">
                  <a:pos x="25" y="9"/>
                </a:cxn>
                <a:cxn ang="0">
                  <a:pos x="24" y="13"/>
                </a:cxn>
                <a:cxn ang="0">
                  <a:pos x="22" y="19"/>
                </a:cxn>
                <a:cxn ang="0">
                  <a:pos x="18" y="24"/>
                </a:cxn>
                <a:cxn ang="0">
                  <a:pos x="14" y="29"/>
                </a:cxn>
                <a:cxn ang="0">
                  <a:pos x="14" y="29"/>
                </a:cxn>
                <a:cxn ang="0">
                  <a:pos x="6" y="40"/>
                </a:cxn>
                <a:cxn ang="0">
                  <a:pos x="3" y="46"/>
                </a:cxn>
                <a:cxn ang="0">
                  <a:pos x="0" y="51"/>
                </a:cxn>
                <a:cxn ang="0">
                  <a:pos x="0" y="51"/>
                </a:cxn>
                <a:cxn ang="0">
                  <a:pos x="0" y="53"/>
                </a:cxn>
                <a:cxn ang="0">
                  <a:pos x="0" y="55"/>
                </a:cxn>
                <a:cxn ang="0">
                  <a:pos x="2" y="56"/>
                </a:cxn>
                <a:cxn ang="0">
                  <a:pos x="3" y="57"/>
                </a:cxn>
                <a:cxn ang="0">
                  <a:pos x="8" y="56"/>
                </a:cxn>
                <a:cxn ang="0">
                  <a:pos x="9" y="55"/>
                </a:cxn>
                <a:cxn ang="0">
                  <a:pos x="10" y="54"/>
                </a:cxn>
                <a:cxn ang="0">
                  <a:pos x="10" y="54"/>
                </a:cxn>
                <a:cxn ang="0">
                  <a:pos x="13" y="48"/>
                </a:cxn>
                <a:cxn ang="0">
                  <a:pos x="17" y="42"/>
                </a:cxn>
                <a:cxn ang="0">
                  <a:pos x="26" y="30"/>
                </a:cxn>
                <a:cxn ang="0">
                  <a:pos x="29" y="24"/>
                </a:cxn>
                <a:cxn ang="0">
                  <a:pos x="32" y="18"/>
                </a:cxn>
                <a:cxn ang="0">
                  <a:pos x="34" y="11"/>
                </a:cxn>
                <a:cxn ang="0">
                  <a:pos x="33" y="3"/>
                </a:cxn>
                <a:cxn ang="0">
                  <a:pos x="33" y="3"/>
                </a:cxn>
              </a:cxnLst>
              <a:rect l="0" t="0" r="r" b="b"/>
              <a:pathLst>
                <a:path w="34" h="57">
                  <a:moveTo>
                    <a:pt x="33" y="3"/>
                  </a:moveTo>
                  <a:lnTo>
                    <a:pt x="33" y="3"/>
                  </a:lnTo>
                  <a:lnTo>
                    <a:pt x="32" y="2"/>
                  </a:lnTo>
                  <a:lnTo>
                    <a:pt x="31" y="0"/>
                  </a:lnTo>
                  <a:lnTo>
                    <a:pt x="29" y="0"/>
                  </a:lnTo>
                  <a:lnTo>
                    <a:pt x="28" y="0"/>
                  </a:lnTo>
                  <a:lnTo>
                    <a:pt x="26" y="1"/>
                  </a:lnTo>
                  <a:lnTo>
                    <a:pt x="25" y="2"/>
                  </a:lnTo>
                  <a:lnTo>
                    <a:pt x="24" y="4"/>
                  </a:lnTo>
                  <a:lnTo>
                    <a:pt x="24" y="6"/>
                  </a:lnTo>
                  <a:lnTo>
                    <a:pt x="24" y="6"/>
                  </a:lnTo>
                  <a:lnTo>
                    <a:pt x="25" y="9"/>
                  </a:lnTo>
                  <a:lnTo>
                    <a:pt x="24" y="13"/>
                  </a:lnTo>
                  <a:lnTo>
                    <a:pt x="22" y="19"/>
                  </a:lnTo>
                  <a:lnTo>
                    <a:pt x="18" y="24"/>
                  </a:lnTo>
                  <a:lnTo>
                    <a:pt x="14" y="29"/>
                  </a:lnTo>
                  <a:lnTo>
                    <a:pt x="14" y="29"/>
                  </a:lnTo>
                  <a:lnTo>
                    <a:pt x="6" y="40"/>
                  </a:lnTo>
                  <a:lnTo>
                    <a:pt x="3" y="46"/>
                  </a:lnTo>
                  <a:lnTo>
                    <a:pt x="0" y="51"/>
                  </a:lnTo>
                  <a:lnTo>
                    <a:pt x="0" y="51"/>
                  </a:lnTo>
                  <a:lnTo>
                    <a:pt x="0" y="53"/>
                  </a:lnTo>
                  <a:lnTo>
                    <a:pt x="0" y="55"/>
                  </a:lnTo>
                  <a:lnTo>
                    <a:pt x="2" y="56"/>
                  </a:lnTo>
                  <a:lnTo>
                    <a:pt x="3" y="57"/>
                  </a:lnTo>
                  <a:lnTo>
                    <a:pt x="8" y="56"/>
                  </a:lnTo>
                  <a:lnTo>
                    <a:pt x="9" y="55"/>
                  </a:lnTo>
                  <a:lnTo>
                    <a:pt x="10" y="54"/>
                  </a:lnTo>
                  <a:lnTo>
                    <a:pt x="10" y="54"/>
                  </a:lnTo>
                  <a:lnTo>
                    <a:pt x="13" y="48"/>
                  </a:lnTo>
                  <a:lnTo>
                    <a:pt x="17" y="42"/>
                  </a:lnTo>
                  <a:lnTo>
                    <a:pt x="26" y="30"/>
                  </a:lnTo>
                  <a:lnTo>
                    <a:pt x="29" y="24"/>
                  </a:lnTo>
                  <a:lnTo>
                    <a:pt x="32" y="18"/>
                  </a:lnTo>
                  <a:lnTo>
                    <a:pt x="34" y="11"/>
                  </a:lnTo>
                  <a:lnTo>
                    <a:pt x="33" y="3"/>
                  </a:lnTo>
                  <a:lnTo>
                    <a:pt x="33"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20" name="Freeform 1108"/>
            <p:cNvSpPr/>
            <p:nvPr/>
          </p:nvSpPr>
          <p:spPr bwMode="auto">
            <a:xfrm>
              <a:off x="6789738" y="1649413"/>
              <a:ext cx="7938" cy="17463"/>
            </a:xfrm>
            <a:custGeom>
              <a:avLst/>
              <a:gdLst/>
              <a:ahLst/>
              <a:cxnLst>
                <a:cxn ang="0">
                  <a:pos x="4" y="4"/>
                </a:cxn>
                <a:cxn ang="0">
                  <a:pos x="4" y="4"/>
                </a:cxn>
                <a:cxn ang="0">
                  <a:pos x="4" y="15"/>
                </a:cxn>
                <a:cxn ang="0">
                  <a:pos x="3" y="20"/>
                </a:cxn>
                <a:cxn ang="0">
                  <a:pos x="1" y="25"/>
                </a:cxn>
                <a:cxn ang="0">
                  <a:pos x="1" y="25"/>
                </a:cxn>
                <a:cxn ang="0">
                  <a:pos x="0" y="27"/>
                </a:cxn>
                <a:cxn ang="0">
                  <a:pos x="0" y="29"/>
                </a:cxn>
                <a:cxn ang="0">
                  <a:pos x="0" y="30"/>
                </a:cxn>
                <a:cxn ang="0">
                  <a:pos x="1" y="32"/>
                </a:cxn>
                <a:cxn ang="0">
                  <a:pos x="3" y="33"/>
                </a:cxn>
                <a:cxn ang="0">
                  <a:pos x="4" y="33"/>
                </a:cxn>
                <a:cxn ang="0">
                  <a:pos x="6" y="33"/>
                </a:cxn>
                <a:cxn ang="0">
                  <a:pos x="9" y="32"/>
                </a:cxn>
                <a:cxn ang="0">
                  <a:pos x="9" y="32"/>
                </a:cxn>
                <a:cxn ang="0">
                  <a:pos x="11" y="29"/>
                </a:cxn>
                <a:cxn ang="0">
                  <a:pos x="12" y="26"/>
                </a:cxn>
                <a:cxn ang="0">
                  <a:pos x="14" y="18"/>
                </a:cxn>
                <a:cxn ang="0">
                  <a:pos x="14" y="11"/>
                </a:cxn>
                <a:cxn ang="0">
                  <a:pos x="14" y="4"/>
                </a:cxn>
                <a:cxn ang="0">
                  <a:pos x="14" y="4"/>
                </a:cxn>
                <a:cxn ang="0">
                  <a:pos x="14" y="2"/>
                </a:cxn>
                <a:cxn ang="0">
                  <a:pos x="13" y="1"/>
                </a:cxn>
                <a:cxn ang="0">
                  <a:pos x="12" y="0"/>
                </a:cxn>
                <a:cxn ang="0">
                  <a:pos x="10" y="0"/>
                </a:cxn>
                <a:cxn ang="0">
                  <a:pos x="8" y="0"/>
                </a:cxn>
                <a:cxn ang="0">
                  <a:pos x="6" y="1"/>
                </a:cxn>
                <a:cxn ang="0">
                  <a:pos x="5" y="2"/>
                </a:cxn>
                <a:cxn ang="0">
                  <a:pos x="4" y="4"/>
                </a:cxn>
                <a:cxn ang="0">
                  <a:pos x="4" y="4"/>
                </a:cxn>
              </a:cxnLst>
              <a:rect l="0" t="0" r="r" b="b"/>
              <a:pathLst>
                <a:path w="14" h="33">
                  <a:moveTo>
                    <a:pt x="4" y="4"/>
                  </a:moveTo>
                  <a:lnTo>
                    <a:pt x="4" y="4"/>
                  </a:lnTo>
                  <a:lnTo>
                    <a:pt x="4" y="15"/>
                  </a:lnTo>
                  <a:lnTo>
                    <a:pt x="3" y="20"/>
                  </a:lnTo>
                  <a:lnTo>
                    <a:pt x="1" y="25"/>
                  </a:lnTo>
                  <a:lnTo>
                    <a:pt x="1" y="25"/>
                  </a:lnTo>
                  <a:lnTo>
                    <a:pt x="0" y="27"/>
                  </a:lnTo>
                  <a:lnTo>
                    <a:pt x="0" y="29"/>
                  </a:lnTo>
                  <a:lnTo>
                    <a:pt x="0" y="30"/>
                  </a:lnTo>
                  <a:lnTo>
                    <a:pt x="1" y="32"/>
                  </a:lnTo>
                  <a:lnTo>
                    <a:pt x="3" y="33"/>
                  </a:lnTo>
                  <a:lnTo>
                    <a:pt x="4" y="33"/>
                  </a:lnTo>
                  <a:lnTo>
                    <a:pt x="6" y="33"/>
                  </a:lnTo>
                  <a:lnTo>
                    <a:pt x="9" y="32"/>
                  </a:lnTo>
                  <a:lnTo>
                    <a:pt x="9" y="32"/>
                  </a:lnTo>
                  <a:lnTo>
                    <a:pt x="11" y="29"/>
                  </a:lnTo>
                  <a:lnTo>
                    <a:pt x="12" y="26"/>
                  </a:lnTo>
                  <a:lnTo>
                    <a:pt x="14" y="18"/>
                  </a:lnTo>
                  <a:lnTo>
                    <a:pt x="14" y="11"/>
                  </a:lnTo>
                  <a:lnTo>
                    <a:pt x="14" y="4"/>
                  </a:lnTo>
                  <a:lnTo>
                    <a:pt x="14" y="4"/>
                  </a:lnTo>
                  <a:lnTo>
                    <a:pt x="14" y="2"/>
                  </a:lnTo>
                  <a:lnTo>
                    <a:pt x="13" y="1"/>
                  </a:lnTo>
                  <a:lnTo>
                    <a:pt x="12" y="0"/>
                  </a:lnTo>
                  <a:lnTo>
                    <a:pt x="10" y="0"/>
                  </a:lnTo>
                  <a:lnTo>
                    <a:pt x="8" y="0"/>
                  </a:lnTo>
                  <a:lnTo>
                    <a:pt x="6" y="1"/>
                  </a:lnTo>
                  <a:lnTo>
                    <a:pt x="5" y="2"/>
                  </a:lnTo>
                  <a:lnTo>
                    <a:pt x="4" y="4"/>
                  </a:lnTo>
                  <a:lnTo>
                    <a:pt x="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21" name="Freeform 1109"/>
            <p:cNvSpPr/>
            <p:nvPr/>
          </p:nvSpPr>
          <p:spPr bwMode="auto">
            <a:xfrm>
              <a:off x="6834188" y="1651000"/>
              <a:ext cx="12700" cy="19050"/>
            </a:xfrm>
            <a:custGeom>
              <a:avLst/>
              <a:gdLst/>
              <a:ahLst/>
              <a:cxnLst>
                <a:cxn ang="0">
                  <a:pos x="16" y="3"/>
                </a:cxn>
                <a:cxn ang="0">
                  <a:pos x="16" y="3"/>
                </a:cxn>
                <a:cxn ang="0">
                  <a:pos x="10" y="14"/>
                </a:cxn>
                <a:cxn ang="0">
                  <a:pos x="6" y="21"/>
                </a:cxn>
                <a:cxn ang="0">
                  <a:pos x="2" y="26"/>
                </a:cxn>
                <a:cxn ang="0">
                  <a:pos x="2" y="26"/>
                </a:cxn>
                <a:cxn ang="0">
                  <a:pos x="1" y="27"/>
                </a:cxn>
                <a:cxn ang="0">
                  <a:pos x="0" y="29"/>
                </a:cxn>
                <a:cxn ang="0">
                  <a:pos x="1" y="31"/>
                </a:cxn>
                <a:cxn ang="0">
                  <a:pos x="2" y="32"/>
                </a:cxn>
                <a:cxn ang="0">
                  <a:pos x="3" y="33"/>
                </a:cxn>
                <a:cxn ang="0">
                  <a:pos x="5" y="34"/>
                </a:cxn>
                <a:cxn ang="0">
                  <a:pos x="8" y="33"/>
                </a:cxn>
                <a:cxn ang="0">
                  <a:pos x="9" y="32"/>
                </a:cxn>
                <a:cxn ang="0">
                  <a:pos x="9" y="32"/>
                </a:cxn>
                <a:cxn ang="0">
                  <a:pos x="14" y="27"/>
                </a:cxn>
                <a:cxn ang="0">
                  <a:pos x="17" y="21"/>
                </a:cxn>
                <a:cxn ang="0">
                  <a:pos x="24" y="7"/>
                </a:cxn>
                <a:cxn ang="0">
                  <a:pos x="24" y="7"/>
                </a:cxn>
                <a:cxn ang="0">
                  <a:pos x="24" y="5"/>
                </a:cxn>
                <a:cxn ang="0">
                  <a:pos x="24" y="4"/>
                </a:cxn>
                <a:cxn ang="0">
                  <a:pos x="23" y="2"/>
                </a:cxn>
                <a:cxn ang="0">
                  <a:pos x="22" y="1"/>
                </a:cxn>
                <a:cxn ang="0">
                  <a:pos x="20" y="0"/>
                </a:cxn>
                <a:cxn ang="0">
                  <a:pos x="18" y="0"/>
                </a:cxn>
                <a:cxn ang="0">
                  <a:pos x="17" y="1"/>
                </a:cxn>
                <a:cxn ang="0">
                  <a:pos x="16" y="3"/>
                </a:cxn>
                <a:cxn ang="0">
                  <a:pos x="16" y="3"/>
                </a:cxn>
              </a:cxnLst>
              <a:rect l="0" t="0" r="r" b="b"/>
              <a:pathLst>
                <a:path w="24" h="34">
                  <a:moveTo>
                    <a:pt x="16" y="3"/>
                  </a:moveTo>
                  <a:lnTo>
                    <a:pt x="16" y="3"/>
                  </a:lnTo>
                  <a:lnTo>
                    <a:pt x="10" y="14"/>
                  </a:lnTo>
                  <a:lnTo>
                    <a:pt x="6" y="21"/>
                  </a:lnTo>
                  <a:lnTo>
                    <a:pt x="2" y="26"/>
                  </a:lnTo>
                  <a:lnTo>
                    <a:pt x="2" y="26"/>
                  </a:lnTo>
                  <a:lnTo>
                    <a:pt x="1" y="27"/>
                  </a:lnTo>
                  <a:lnTo>
                    <a:pt x="0" y="29"/>
                  </a:lnTo>
                  <a:lnTo>
                    <a:pt x="1" y="31"/>
                  </a:lnTo>
                  <a:lnTo>
                    <a:pt x="2" y="32"/>
                  </a:lnTo>
                  <a:lnTo>
                    <a:pt x="3" y="33"/>
                  </a:lnTo>
                  <a:lnTo>
                    <a:pt x="5" y="34"/>
                  </a:lnTo>
                  <a:lnTo>
                    <a:pt x="8" y="33"/>
                  </a:lnTo>
                  <a:lnTo>
                    <a:pt x="9" y="32"/>
                  </a:lnTo>
                  <a:lnTo>
                    <a:pt x="9" y="32"/>
                  </a:lnTo>
                  <a:lnTo>
                    <a:pt x="14" y="27"/>
                  </a:lnTo>
                  <a:lnTo>
                    <a:pt x="17" y="21"/>
                  </a:lnTo>
                  <a:lnTo>
                    <a:pt x="24" y="7"/>
                  </a:lnTo>
                  <a:lnTo>
                    <a:pt x="24" y="7"/>
                  </a:lnTo>
                  <a:lnTo>
                    <a:pt x="24" y="5"/>
                  </a:lnTo>
                  <a:lnTo>
                    <a:pt x="24" y="4"/>
                  </a:lnTo>
                  <a:lnTo>
                    <a:pt x="23" y="2"/>
                  </a:lnTo>
                  <a:lnTo>
                    <a:pt x="22" y="1"/>
                  </a:lnTo>
                  <a:lnTo>
                    <a:pt x="20" y="0"/>
                  </a:lnTo>
                  <a:lnTo>
                    <a:pt x="18" y="0"/>
                  </a:lnTo>
                  <a:lnTo>
                    <a:pt x="17" y="1"/>
                  </a:lnTo>
                  <a:lnTo>
                    <a:pt x="16" y="3"/>
                  </a:lnTo>
                  <a:lnTo>
                    <a:pt x="1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22" name="Freeform 1110"/>
            <p:cNvSpPr/>
            <p:nvPr/>
          </p:nvSpPr>
          <p:spPr bwMode="auto">
            <a:xfrm>
              <a:off x="6205538" y="1625600"/>
              <a:ext cx="25400" cy="23813"/>
            </a:xfrm>
            <a:custGeom>
              <a:avLst/>
              <a:gdLst/>
              <a:ahLst/>
              <a:cxnLst>
                <a:cxn ang="0">
                  <a:pos x="43" y="0"/>
                </a:cxn>
                <a:cxn ang="0">
                  <a:pos x="43" y="0"/>
                </a:cxn>
                <a:cxn ang="0">
                  <a:pos x="37" y="2"/>
                </a:cxn>
                <a:cxn ang="0">
                  <a:pos x="31" y="4"/>
                </a:cxn>
                <a:cxn ang="0">
                  <a:pos x="24" y="8"/>
                </a:cxn>
                <a:cxn ang="0">
                  <a:pos x="19" y="14"/>
                </a:cxn>
                <a:cxn ang="0">
                  <a:pos x="11" y="25"/>
                </a:cxn>
                <a:cxn ang="0">
                  <a:pos x="2" y="35"/>
                </a:cxn>
                <a:cxn ang="0">
                  <a:pos x="2" y="35"/>
                </a:cxn>
                <a:cxn ang="0">
                  <a:pos x="0" y="37"/>
                </a:cxn>
                <a:cxn ang="0">
                  <a:pos x="0" y="38"/>
                </a:cxn>
                <a:cxn ang="0">
                  <a:pos x="0" y="41"/>
                </a:cxn>
                <a:cxn ang="0">
                  <a:pos x="2" y="42"/>
                </a:cxn>
                <a:cxn ang="0">
                  <a:pos x="4" y="43"/>
                </a:cxn>
                <a:cxn ang="0">
                  <a:pos x="5" y="44"/>
                </a:cxn>
                <a:cxn ang="0">
                  <a:pos x="7" y="44"/>
                </a:cxn>
                <a:cxn ang="0">
                  <a:pos x="9" y="42"/>
                </a:cxn>
                <a:cxn ang="0">
                  <a:pos x="9" y="42"/>
                </a:cxn>
                <a:cxn ang="0">
                  <a:pos x="16" y="33"/>
                </a:cxn>
                <a:cxn ang="0">
                  <a:pos x="23" y="25"/>
                </a:cxn>
                <a:cxn ang="0">
                  <a:pos x="23" y="25"/>
                </a:cxn>
                <a:cxn ang="0">
                  <a:pos x="27" y="20"/>
                </a:cxn>
                <a:cxn ang="0">
                  <a:pos x="32" y="16"/>
                </a:cxn>
                <a:cxn ang="0">
                  <a:pos x="37" y="12"/>
                </a:cxn>
                <a:cxn ang="0">
                  <a:pos x="40" y="10"/>
                </a:cxn>
                <a:cxn ang="0">
                  <a:pos x="43" y="10"/>
                </a:cxn>
                <a:cxn ang="0">
                  <a:pos x="43" y="10"/>
                </a:cxn>
                <a:cxn ang="0">
                  <a:pos x="45" y="9"/>
                </a:cxn>
                <a:cxn ang="0">
                  <a:pos x="46" y="8"/>
                </a:cxn>
                <a:cxn ang="0">
                  <a:pos x="47" y="6"/>
                </a:cxn>
                <a:cxn ang="0">
                  <a:pos x="48" y="5"/>
                </a:cxn>
                <a:cxn ang="0">
                  <a:pos x="47" y="3"/>
                </a:cxn>
                <a:cxn ang="0">
                  <a:pos x="46" y="2"/>
                </a:cxn>
                <a:cxn ang="0">
                  <a:pos x="45" y="1"/>
                </a:cxn>
                <a:cxn ang="0">
                  <a:pos x="43" y="0"/>
                </a:cxn>
                <a:cxn ang="0">
                  <a:pos x="43" y="0"/>
                </a:cxn>
              </a:cxnLst>
              <a:rect l="0" t="0" r="r" b="b"/>
              <a:pathLst>
                <a:path w="48" h="44">
                  <a:moveTo>
                    <a:pt x="43" y="0"/>
                  </a:moveTo>
                  <a:lnTo>
                    <a:pt x="43" y="0"/>
                  </a:lnTo>
                  <a:lnTo>
                    <a:pt x="37" y="2"/>
                  </a:lnTo>
                  <a:lnTo>
                    <a:pt x="31" y="4"/>
                  </a:lnTo>
                  <a:lnTo>
                    <a:pt x="24" y="8"/>
                  </a:lnTo>
                  <a:lnTo>
                    <a:pt x="19" y="14"/>
                  </a:lnTo>
                  <a:lnTo>
                    <a:pt x="11" y="25"/>
                  </a:lnTo>
                  <a:lnTo>
                    <a:pt x="2" y="35"/>
                  </a:lnTo>
                  <a:lnTo>
                    <a:pt x="2" y="35"/>
                  </a:lnTo>
                  <a:lnTo>
                    <a:pt x="0" y="37"/>
                  </a:lnTo>
                  <a:lnTo>
                    <a:pt x="0" y="38"/>
                  </a:lnTo>
                  <a:lnTo>
                    <a:pt x="0" y="41"/>
                  </a:lnTo>
                  <a:lnTo>
                    <a:pt x="2" y="42"/>
                  </a:lnTo>
                  <a:lnTo>
                    <a:pt x="4" y="43"/>
                  </a:lnTo>
                  <a:lnTo>
                    <a:pt x="5" y="44"/>
                  </a:lnTo>
                  <a:lnTo>
                    <a:pt x="7" y="44"/>
                  </a:lnTo>
                  <a:lnTo>
                    <a:pt x="9" y="42"/>
                  </a:lnTo>
                  <a:lnTo>
                    <a:pt x="9" y="42"/>
                  </a:lnTo>
                  <a:lnTo>
                    <a:pt x="16" y="33"/>
                  </a:lnTo>
                  <a:lnTo>
                    <a:pt x="23" y="25"/>
                  </a:lnTo>
                  <a:lnTo>
                    <a:pt x="23" y="25"/>
                  </a:lnTo>
                  <a:lnTo>
                    <a:pt x="27" y="20"/>
                  </a:lnTo>
                  <a:lnTo>
                    <a:pt x="32" y="16"/>
                  </a:lnTo>
                  <a:lnTo>
                    <a:pt x="37" y="12"/>
                  </a:lnTo>
                  <a:lnTo>
                    <a:pt x="40" y="10"/>
                  </a:lnTo>
                  <a:lnTo>
                    <a:pt x="43" y="10"/>
                  </a:lnTo>
                  <a:lnTo>
                    <a:pt x="43" y="10"/>
                  </a:lnTo>
                  <a:lnTo>
                    <a:pt x="45" y="9"/>
                  </a:lnTo>
                  <a:lnTo>
                    <a:pt x="46" y="8"/>
                  </a:lnTo>
                  <a:lnTo>
                    <a:pt x="47" y="6"/>
                  </a:lnTo>
                  <a:lnTo>
                    <a:pt x="48" y="5"/>
                  </a:lnTo>
                  <a:lnTo>
                    <a:pt x="47" y="3"/>
                  </a:lnTo>
                  <a:lnTo>
                    <a:pt x="46" y="2"/>
                  </a:lnTo>
                  <a:lnTo>
                    <a:pt x="45" y="1"/>
                  </a:lnTo>
                  <a:lnTo>
                    <a:pt x="43" y="0"/>
                  </a:lnTo>
                  <a:lnTo>
                    <a:pt x="43"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23" name="Freeform 1111"/>
            <p:cNvSpPr/>
            <p:nvPr/>
          </p:nvSpPr>
          <p:spPr bwMode="auto">
            <a:xfrm>
              <a:off x="6478588" y="1447800"/>
              <a:ext cx="28575" cy="39688"/>
            </a:xfrm>
            <a:custGeom>
              <a:avLst/>
              <a:gdLst/>
              <a:ahLst/>
              <a:cxnLst>
                <a:cxn ang="0">
                  <a:pos x="44" y="3"/>
                </a:cxn>
                <a:cxn ang="0">
                  <a:pos x="44" y="3"/>
                </a:cxn>
                <a:cxn ang="0">
                  <a:pos x="41" y="13"/>
                </a:cxn>
                <a:cxn ang="0">
                  <a:pos x="37" y="21"/>
                </a:cxn>
                <a:cxn ang="0">
                  <a:pos x="32" y="29"/>
                </a:cxn>
                <a:cxn ang="0">
                  <a:pos x="27" y="38"/>
                </a:cxn>
                <a:cxn ang="0">
                  <a:pos x="14" y="51"/>
                </a:cxn>
                <a:cxn ang="0">
                  <a:pos x="1" y="66"/>
                </a:cxn>
                <a:cxn ang="0">
                  <a:pos x="1" y="66"/>
                </a:cxn>
                <a:cxn ang="0">
                  <a:pos x="0" y="67"/>
                </a:cxn>
                <a:cxn ang="0">
                  <a:pos x="0" y="69"/>
                </a:cxn>
                <a:cxn ang="0">
                  <a:pos x="1" y="71"/>
                </a:cxn>
                <a:cxn ang="0">
                  <a:pos x="2" y="72"/>
                </a:cxn>
                <a:cxn ang="0">
                  <a:pos x="3" y="73"/>
                </a:cxn>
                <a:cxn ang="0">
                  <a:pos x="5" y="73"/>
                </a:cxn>
                <a:cxn ang="0">
                  <a:pos x="6" y="73"/>
                </a:cxn>
                <a:cxn ang="0">
                  <a:pos x="8" y="72"/>
                </a:cxn>
                <a:cxn ang="0">
                  <a:pos x="8" y="72"/>
                </a:cxn>
                <a:cxn ang="0">
                  <a:pos x="22" y="57"/>
                </a:cxn>
                <a:cxn ang="0">
                  <a:pos x="35" y="42"/>
                </a:cxn>
                <a:cxn ang="0">
                  <a:pos x="41" y="33"/>
                </a:cxn>
                <a:cxn ang="0">
                  <a:pos x="46" y="25"/>
                </a:cxn>
                <a:cxn ang="0">
                  <a:pos x="50" y="16"/>
                </a:cxn>
                <a:cxn ang="0">
                  <a:pos x="53" y="7"/>
                </a:cxn>
                <a:cxn ang="0">
                  <a:pos x="53" y="7"/>
                </a:cxn>
                <a:cxn ang="0">
                  <a:pos x="53" y="4"/>
                </a:cxn>
                <a:cxn ang="0">
                  <a:pos x="52" y="2"/>
                </a:cxn>
                <a:cxn ang="0">
                  <a:pos x="51" y="1"/>
                </a:cxn>
                <a:cxn ang="0">
                  <a:pos x="50" y="0"/>
                </a:cxn>
                <a:cxn ang="0">
                  <a:pos x="48" y="0"/>
                </a:cxn>
                <a:cxn ang="0">
                  <a:pos x="46" y="1"/>
                </a:cxn>
                <a:cxn ang="0">
                  <a:pos x="45" y="2"/>
                </a:cxn>
                <a:cxn ang="0">
                  <a:pos x="44" y="3"/>
                </a:cxn>
                <a:cxn ang="0">
                  <a:pos x="44" y="3"/>
                </a:cxn>
              </a:cxnLst>
              <a:rect l="0" t="0" r="r" b="b"/>
              <a:pathLst>
                <a:path w="53" h="73">
                  <a:moveTo>
                    <a:pt x="44" y="3"/>
                  </a:moveTo>
                  <a:lnTo>
                    <a:pt x="44" y="3"/>
                  </a:lnTo>
                  <a:lnTo>
                    <a:pt x="41" y="13"/>
                  </a:lnTo>
                  <a:lnTo>
                    <a:pt x="37" y="21"/>
                  </a:lnTo>
                  <a:lnTo>
                    <a:pt x="32" y="29"/>
                  </a:lnTo>
                  <a:lnTo>
                    <a:pt x="27" y="38"/>
                  </a:lnTo>
                  <a:lnTo>
                    <a:pt x="14" y="51"/>
                  </a:lnTo>
                  <a:lnTo>
                    <a:pt x="1" y="66"/>
                  </a:lnTo>
                  <a:lnTo>
                    <a:pt x="1" y="66"/>
                  </a:lnTo>
                  <a:lnTo>
                    <a:pt x="0" y="67"/>
                  </a:lnTo>
                  <a:lnTo>
                    <a:pt x="0" y="69"/>
                  </a:lnTo>
                  <a:lnTo>
                    <a:pt x="1" y="71"/>
                  </a:lnTo>
                  <a:lnTo>
                    <a:pt x="2" y="72"/>
                  </a:lnTo>
                  <a:lnTo>
                    <a:pt x="3" y="73"/>
                  </a:lnTo>
                  <a:lnTo>
                    <a:pt x="5" y="73"/>
                  </a:lnTo>
                  <a:lnTo>
                    <a:pt x="6" y="73"/>
                  </a:lnTo>
                  <a:lnTo>
                    <a:pt x="8" y="72"/>
                  </a:lnTo>
                  <a:lnTo>
                    <a:pt x="8" y="72"/>
                  </a:lnTo>
                  <a:lnTo>
                    <a:pt x="22" y="57"/>
                  </a:lnTo>
                  <a:lnTo>
                    <a:pt x="35" y="42"/>
                  </a:lnTo>
                  <a:lnTo>
                    <a:pt x="41" y="33"/>
                  </a:lnTo>
                  <a:lnTo>
                    <a:pt x="46" y="25"/>
                  </a:lnTo>
                  <a:lnTo>
                    <a:pt x="50" y="16"/>
                  </a:lnTo>
                  <a:lnTo>
                    <a:pt x="53" y="7"/>
                  </a:lnTo>
                  <a:lnTo>
                    <a:pt x="53" y="7"/>
                  </a:lnTo>
                  <a:lnTo>
                    <a:pt x="53" y="4"/>
                  </a:lnTo>
                  <a:lnTo>
                    <a:pt x="52" y="2"/>
                  </a:lnTo>
                  <a:lnTo>
                    <a:pt x="51" y="1"/>
                  </a:lnTo>
                  <a:lnTo>
                    <a:pt x="50" y="0"/>
                  </a:lnTo>
                  <a:lnTo>
                    <a:pt x="48" y="0"/>
                  </a:lnTo>
                  <a:lnTo>
                    <a:pt x="46" y="1"/>
                  </a:lnTo>
                  <a:lnTo>
                    <a:pt x="45" y="2"/>
                  </a:lnTo>
                  <a:lnTo>
                    <a:pt x="44" y="3"/>
                  </a:lnTo>
                  <a:lnTo>
                    <a:pt x="44"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24" name="Freeform 1112"/>
            <p:cNvSpPr/>
            <p:nvPr/>
          </p:nvSpPr>
          <p:spPr bwMode="auto">
            <a:xfrm>
              <a:off x="6535738" y="1462088"/>
              <a:ext cx="31750" cy="34925"/>
            </a:xfrm>
            <a:custGeom>
              <a:avLst/>
              <a:gdLst/>
              <a:ahLst/>
              <a:cxnLst>
                <a:cxn ang="0">
                  <a:pos x="54" y="1"/>
                </a:cxn>
                <a:cxn ang="0">
                  <a:pos x="54" y="1"/>
                </a:cxn>
                <a:cxn ang="0">
                  <a:pos x="45" y="5"/>
                </a:cxn>
                <a:cxn ang="0">
                  <a:pos x="37" y="11"/>
                </a:cxn>
                <a:cxn ang="0">
                  <a:pos x="28" y="18"/>
                </a:cxn>
                <a:cxn ang="0">
                  <a:pos x="21" y="25"/>
                </a:cxn>
                <a:cxn ang="0">
                  <a:pos x="14" y="33"/>
                </a:cxn>
                <a:cxn ang="0">
                  <a:pos x="9" y="43"/>
                </a:cxn>
                <a:cxn ang="0">
                  <a:pos x="5" y="52"/>
                </a:cxn>
                <a:cxn ang="0">
                  <a:pos x="0" y="61"/>
                </a:cxn>
                <a:cxn ang="0">
                  <a:pos x="0" y="61"/>
                </a:cxn>
                <a:cxn ang="0">
                  <a:pos x="0" y="63"/>
                </a:cxn>
                <a:cxn ang="0">
                  <a:pos x="1" y="65"/>
                </a:cxn>
                <a:cxn ang="0">
                  <a:pos x="2" y="67"/>
                </a:cxn>
                <a:cxn ang="0">
                  <a:pos x="3" y="68"/>
                </a:cxn>
                <a:cxn ang="0">
                  <a:pos x="6" y="68"/>
                </a:cxn>
                <a:cxn ang="0">
                  <a:pos x="8" y="67"/>
                </a:cxn>
                <a:cxn ang="0">
                  <a:pos x="9" y="65"/>
                </a:cxn>
                <a:cxn ang="0">
                  <a:pos x="10" y="63"/>
                </a:cxn>
                <a:cxn ang="0">
                  <a:pos x="10" y="63"/>
                </a:cxn>
                <a:cxn ang="0">
                  <a:pos x="13" y="55"/>
                </a:cxn>
                <a:cxn ang="0">
                  <a:pos x="17" y="47"/>
                </a:cxn>
                <a:cxn ang="0">
                  <a:pos x="22" y="40"/>
                </a:cxn>
                <a:cxn ang="0">
                  <a:pos x="27" y="31"/>
                </a:cxn>
                <a:cxn ang="0">
                  <a:pos x="35" y="25"/>
                </a:cxn>
                <a:cxn ang="0">
                  <a:pos x="41" y="19"/>
                </a:cxn>
                <a:cxn ang="0">
                  <a:pos x="49" y="14"/>
                </a:cxn>
                <a:cxn ang="0">
                  <a:pos x="57" y="11"/>
                </a:cxn>
                <a:cxn ang="0">
                  <a:pos x="57" y="11"/>
                </a:cxn>
                <a:cxn ang="0">
                  <a:pos x="59" y="10"/>
                </a:cxn>
                <a:cxn ang="0">
                  <a:pos x="60" y="7"/>
                </a:cxn>
                <a:cxn ang="0">
                  <a:pos x="60" y="4"/>
                </a:cxn>
                <a:cxn ang="0">
                  <a:pos x="59" y="2"/>
                </a:cxn>
                <a:cxn ang="0">
                  <a:pos x="58" y="1"/>
                </a:cxn>
                <a:cxn ang="0">
                  <a:pos x="56" y="0"/>
                </a:cxn>
                <a:cxn ang="0">
                  <a:pos x="54" y="1"/>
                </a:cxn>
                <a:cxn ang="0">
                  <a:pos x="54" y="1"/>
                </a:cxn>
              </a:cxnLst>
              <a:rect l="0" t="0" r="r" b="b"/>
              <a:pathLst>
                <a:path w="60" h="68">
                  <a:moveTo>
                    <a:pt x="54" y="1"/>
                  </a:moveTo>
                  <a:lnTo>
                    <a:pt x="54" y="1"/>
                  </a:lnTo>
                  <a:lnTo>
                    <a:pt x="45" y="5"/>
                  </a:lnTo>
                  <a:lnTo>
                    <a:pt x="37" y="11"/>
                  </a:lnTo>
                  <a:lnTo>
                    <a:pt x="28" y="18"/>
                  </a:lnTo>
                  <a:lnTo>
                    <a:pt x="21" y="25"/>
                  </a:lnTo>
                  <a:lnTo>
                    <a:pt x="14" y="33"/>
                  </a:lnTo>
                  <a:lnTo>
                    <a:pt x="9" y="43"/>
                  </a:lnTo>
                  <a:lnTo>
                    <a:pt x="5" y="52"/>
                  </a:lnTo>
                  <a:lnTo>
                    <a:pt x="0" y="61"/>
                  </a:lnTo>
                  <a:lnTo>
                    <a:pt x="0" y="61"/>
                  </a:lnTo>
                  <a:lnTo>
                    <a:pt x="0" y="63"/>
                  </a:lnTo>
                  <a:lnTo>
                    <a:pt x="1" y="65"/>
                  </a:lnTo>
                  <a:lnTo>
                    <a:pt x="2" y="67"/>
                  </a:lnTo>
                  <a:lnTo>
                    <a:pt x="3" y="68"/>
                  </a:lnTo>
                  <a:lnTo>
                    <a:pt x="6" y="68"/>
                  </a:lnTo>
                  <a:lnTo>
                    <a:pt x="8" y="67"/>
                  </a:lnTo>
                  <a:lnTo>
                    <a:pt x="9" y="65"/>
                  </a:lnTo>
                  <a:lnTo>
                    <a:pt x="10" y="63"/>
                  </a:lnTo>
                  <a:lnTo>
                    <a:pt x="10" y="63"/>
                  </a:lnTo>
                  <a:lnTo>
                    <a:pt x="13" y="55"/>
                  </a:lnTo>
                  <a:lnTo>
                    <a:pt x="17" y="47"/>
                  </a:lnTo>
                  <a:lnTo>
                    <a:pt x="22" y="40"/>
                  </a:lnTo>
                  <a:lnTo>
                    <a:pt x="27" y="31"/>
                  </a:lnTo>
                  <a:lnTo>
                    <a:pt x="35" y="25"/>
                  </a:lnTo>
                  <a:lnTo>
                    <a:pt x="41" y="19"/>
                  </a:lnTo>
                  <a:lnTo>
                    <a:pt x="49" y="14"/>
                  </a:lnTo>
                  <a:lnTo>
                    <a:pt x="57" y="11"/>
                  </a:lnTo>
                  <a:lnTo>
                    <a:pt x="57" y="11"/>
                  </a:lnTo>
                  <a:lnTo>
                    <a:pt x="59" y="10"/>
                  </a:lnTo>
                  <a:lnTo>
                    <a:pt x="60" y="7"/>
                  </a:lnTo>
                  <a:lnTo>
                    <a:pt x="60" y="4"/>
                  </a:lnTo>
                  <a:lnTo>
                    <a:pt x="59" y="2"/>
                  </a:lnTo>
                  <a:lnTo>
                    <a:pt x="58" y="1"/>
                  </a:lnTo>
                  <a:lnTo>
                    <a:pt x="56" y="0"/>
                  </a:lnTo>
                  <a:lnTo>
                    <a:pt x="54" y="1"/>
                  </a:lnTo>
                  <a:lnTo>
                    <a:pt x="5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25" name="Freeform 1113"/>
            <p:cNvSpPr/>
            <p:nvPr/>
          </p:nvSpPr>
          <p:spPr bwMode="auto">
            <a:xfrm>
              <a:off x="6602413" y="1468438"/>
              <a:ext cx="19050" cy="34925"/>
            </a:xfrm>
            <a:custGeom>
              <a:avLst/>
              <a:gdLst/>
              <a:ahLst/>
              <a:cxnLst>
                <a:cxn ang="0">
                  <a:pos x="26" y="3"/>
                </a:cxn>
                <a:cxn ang="0">
                  <a:pos x="26" y="3"/>
                </a:cxn>
                <a:cxn ang="0">
                  <a:pos x="20" y="17"/>
                </a:cxn>
                <a:cxn ang="0">
                  <a:pos x="13" y="32"/>
                </a:cxn>
                <a:cxn ang="0">
                  <a:pos x="6" y="45"/>
                </a:cxn>
                <a:cxn ang="0">
                  <a:pos x="1" y="60"/>
                </a:cxn>
                <a:cxn ang="0">
                  <a:pos x="1" y="60"/>
                </a:cxn>
                <a:cxn ang="0">
                  <a:pos x="0" y="62"/>
                </a:cxn>
                <a:cxn ang="0">
                  <a:pos x="1" y="64"/>
                </a:cxn>
                <a:cxn ang="0">
                  <a:pos x="2" y="65"/>
                </a:cxn>
                <a:cxn ang="0">
                  <a:pos x="4" y="66"/>
                </a:cxn>
                <a:cxn ang="0">
                  <a:pos x="7" y="65"/>
                </a:cxn>
                <a:cxn ang="0">
                  <a:pos x="8" y="64"/>
                </a:cxn>
                <a:cxn ang="0">
                  <a:pos x="10" y="63"/>
                </a:cxn>
                <a:cxn ang="0">
                  <a:pos x="10" y="63"/>
                </a:cxn>
                <a:cxn ang="0">
                  <a:pos x="15" y="48"/>
                </a:cxn>
                <a:cxn ang="0">
                  <a:pos x="23" y="34"/>
                </a:cxn>
                <a:cxn ang="0">
                  <a:pos x="29" y="20"/>
                </a:cxn>
                <a:cxn ang="0">
                  <a:pos x="35" y="6"/>
                </a:cxn>
                <a:cxn ang="0">
                  <a:pos x="35" y="6"/>
                </a:cxn>
                <a:cxn ang="0">
                  <a:pos x="35" y="4"/>
                </a:cxn>
                <a:cxn ang="0">
                  <a:pos x="35" y="2"/>
                </a:cxn>
                <a:cxn ang="0">
                  <a:pos x="34" y="1"/>
                </a:cxn>
                <a:cxn ang="0">
                  <a:pos x="32" y="0"/>
                </a:cxn>
                <a:cxn ang="0">
                  <a:pos x="30" y="0"/>
                </a:cxn>
                <a:cxn ang="0">
                  <a:pos x="29" y="0"/>
                </a:cxn>
                <a:cxn ang="0">
                  <a:pos x="27" y="1"/>
                </a:cxn>
                <a:cxn ang="0">
                  <a:pos x="26" y="3"/>
                </a:cxn>
                <a:cxn ang="0">
                  <a:pos x="26" y="3"/>
                </a:cxn>
              </a:cxnLst>
              <a:rect l="0" t="0" r="r" b="b"/>
              <a:pathLst>
                <a:path w="35" h="66">
                  <a:moveTo>
                    <a:pt x="26" y="3"/>
                  </a:moveTo>
                  <a:lnTo>
                    <a:pt x="26" y="3"/>
                  </a:lnTo>
                  <a:lnTo>
                    <a:pt x="20" y="17"/>
                  </a:lnTo>
                  <a:lnTo>
                    <a:pt x="13" y="32"/>
                  </a:lnTo>
                  <a:lnTo>
                    <a:pt x="6" y="45"/>
                  </a:lnTo>
                  <a:lnTo>
                    <a:pt x="1" y="60"/>
                  </a:lnTo>
                  <a:lnTo>
                    <a:pt x="1" y="60"/>
                  </a:lnTo>
                  <a:lnTo>
                    <a:pt x="0" y="62"/>
                  </a:lnTo>
                  <a:lnTo>
                    <a:pt x="1" y="64"/>
                  </a:lnTo>
                  <a:lnTo>
                    <a:pt x="2" y="65"/>
                  </a:lnTo>
                  <a:lnTo>
                    <a:pt x="4" y="66"/>
                  </a:lnTo>
                  <a:lnTo>
                    <a:pt x="7" y="65"/>
                  </a:lnTo>
                  <a:lnTo>
                    <a:pt x="8" y="64"/>
                  </a:lnTo>
                  <a:lnTo>
                    <a:pt x="10" y="63"/>
                  </a:lnTo>
                  <a:lnTo>
                    <a:pt x="10" y="63"/>
                  </a:lnTo>
                  <a:lnTo>
                    <a:pt x="15" y="48"/>
                  </a:lnTo>
                  <a:lnTo>
                    <a:pt x="23" y="34"/>
                  </a:lnTo>
                  <a:lnTo>
                    <a:pt x="29" y="20"/>
                  </a:lnTo>
                  <a:lnTo>
                    <a:pt x="35" y="6"/>
                  </a:lnTo>
                  <a:lnTo>
                    <a:pt x="35" y="6"/>
                  </a:lnTo>
                  <a:lnTo>
                    <a:pt x="35" y="4"/>
                  </a:lnTo>
                  <a:lnTo>
                    <a:pt x="35" y="2"/>
                  </a:lnTo>
                  <a:lnTo>
                    <a:pt x="34" y="1"/>
                  </a:lnTo>
                  <a:lnTo>
                    <a:pt x="32" y="0"/>
                  </a:lnTo>
                  <a:lnTo>
                    <a:pt x="30" y="0"/>
                  </a:lnTo>
                  <a:lnTo>
                    <a:pt x="29" y="0"/>
                  </a:lnTo>
                  <a:lnTo>
                    <a:pt x="27" y="1"/>
                  </a:lnTo>
                  <a:lnTo>
                    <a:pt x="26" y="3"/>
                  </a:lnTo>
                  <a:lnTo>
                    <a:pt x="2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26" name="Freeform 1114"/>
            <p:cNvSpPr/>
            <p:nvPr/>
          </p:nvSpPr>
          <p:spPr bwMode="auto">
            <a:xfrm>
              <a:off x="6119813" y="1331913"/>
              <a:ext cx="788988" cy="425450"/>
            </a:xfrm>
            <a:custGeom>
              <a:avLst/>
              <a:gdLst/>
              <a:ahLst/>
              <a:cxnLst>
                <a:cxn ang="0">
                  <a:pos x="1188" y="803"/>
                </a:cxn>
                <a:cxn ang="0">
                  <a:pos x="1171" y="793"/>
                </a:cxn>
                <a:cxn ang="0">
                  <a:pos x="1173" y="773"/>
                </a:cxn>
                <a:cxn ang="0">
                  <a:pos x="1232" y="767"/>
                </a:cxn>
                <a:cxn ang="0">
                  <a:pos x="1381" y="767"/>
                </a:cxn>
                <a:cxn ang="0">
                  <a:pos x="1417" y="753"/>
                </a:cxn>
                <a:cxn ang="0">
                  <a:pos x="1451" y="693"/>
                </a:cxn>
                <a:cxn ang="0">
                  <a:pos x="1449" y="459"/>
                </a:cxn>
                <a:cxn ang="0">
                  <a:pos x="1450" y="293"/>
                </a:cxn>
                <a:cxn ang="0">
                  <a:pos x="1442" y="200"/>
                </a:cxn>
                <a:cxn ang="0">
                  <a:pos x="1413" y="105"/>
                </a:cxn>
                <a:cxn ang="0">
                  <a:pos x="1383" y="76"/>
                </a:cxn>
                <a:cxn ang="0">
                  <a:pos x="1309" y="56"/>
                </a:cxn>
                <a:cxn ang="0">
                  <a:pos x="822" y="52"/>
                </a:cxn>
                <a:cxn ang="0">
                  <a:pos x="546" y="48"/>
                </a:cxn>
                <a:cxn ang="0">
                  <a:pos x="364" y="39"/>
                </a:cxn>
                <a:cxn ang="0">
                  <a:pos x="197" y="39"/>
                </a:cxn>
                <a:cxn ang="0">
                  <a:pos x="89" y="50"/>
                </a:cxn>
                <a:cxn ang="0">
                  <a:pos x="51" y="73"/>
                </a:cxn>
                <a:cxn ang="0">
                  <a:pos x="50" y="129"/>
                </a:cxn>
                <a:cxn ang="0">
                  <a:pos x="54" y="239"/>
                </a:cxn>
                <a:cxn ang="0">
                  <a:pos x="46" y="333"/>
                </a:cxn>
                <a:cxn ang="0">
                  <a:pos x="38" y="442"/>
                </a:cxn>
                <a:cxn ang="0">
                  <a:pos x="44" y="504"/>
                </a:cxn>
                <a:cxn ang="0">
                  <a:pos x="51" y="570"/>
                </a:cxn>
                <a:cxn ang="0">
                  <a:pos x="50" y="659"/>
                </a:cxn>
                <a:cxn ang="0">
                  <a:pos x="43" y="693"/>
                </a:cxn>
                <a:cxn ang="0">
                  <a:pos x="71" y="750"/>
                </a:cxn>
                <a:cxn ang="0">
                  <a:pos x="188" y="760"/>
                </a:cxn>
                <a:cxn ang="0">
                  <a:pos x="292" y="767"/>
                </a:cxn>
                <a:cxn ang="0">
                  <a:pos x="306" y="785"/>
                </a:cxn>
                <a:cxn ang="0">
                  <a:pos x="295" y="802"/>
                </a:cxn>
                <a:cxn ang="0">
                  <a:pos x="157" y="799"/>
                </a:cxn>
                <a:cxn ang="0">
                  <a:pos x="79" y="790"/>
                </a:cxn>
                <a:cxn ang="0">
                  <a:pos x="26" y="765"/>
                </a:cxn>
                <a:cxn ang="0">
                  <a:pos x="11" y="716"/>
                </a:cxn>
                <a:cxn ang="0">
                  <a:pos x="1" y="701"/>
                </a:cxn>
                <a:cxn ang="0">
                  <a:pos x="7" y="684"/>
                </a:cxn>
                <a:cxn ang="0">
                  <a:pos x="9" y="650"/>
                </a:cxn>
                <a:cxn ang="0">
                  <a:pos x="13" y="631"/>
                </a:cxn>
                <a:cxn ang="0">
                  <a:pos x="13" y="555"/>
                </a:cxn>
                <a:cxn ang="0">
                  <a:pos x="1" y="458"/>
                </a:cxn>
                <a:cxn ang="0">
                  <a:pos x="8" y="326"/>
                </a:cxn>
                <a:cxn ang="0">
                  <a:pos x="13" y="177"/>
                </a:cxn>
                <a:cxn ang="0">
                  <a:pos x="10" y="94"/>
                </a:cxn>
                <a:cxn ang="0">
                  <a:pos x="28" y="42"/>
                </a:cxn>
                <a:cxn ang="0">
                  <a:pos x="88" y="13"/>
                </a:cxn>
                <a:cxn ang="0">
                  <a:pos x="158" y="3"/>
                </a:cxn>
                <a:cxn ang="0">
                  <a:pos x="336" y="1"/>
                </a:cxn>
                <a:cxn ang="0">
                  <a:pos x="713" y="12"/>
                </a:cxn>
                <a:cxn ang="0">
                  <a:pos x="1090" y="18"/>
                </a:cxn>
                <a:cxn ang="0">
                  <a:pos x="1265" y="15"/>
                </a:cxn>
                <a:cxn ang="0">
                  <a:pos x="1343" y="21"/>
                </a:cxn>
                <a:cxn ang="0">
                  <a:pos x="1416" y="54"/>
                </a:cxn>
                <a:cxn ang="0">
                  <a:pos x="1456" y="110"/>
                </a:cxn>
                <a:cxn ang="0">
                  <a:pos x="1479" y="190"/>
                </a:cxn>
                <a:cxn ang="0">
                  <a:pos x="1485" y="306"/>
                </a:cxn>
                <a:cxn ang="0">
                  <a:pos x="1487" y="524"/>
                </a:cxn>
                <a:cxn ang="0">
                  <a:pos x="1490" y="675"/>
                </a:cxn>
                <a:cxn ang="0">
                  <a:pos x="1489" y="717"/>
                </a:cxn>
                <a:cxn ang="0">
                  <a:pos x="1477" y="731"/>
                </a:cxn>
                <a:cxn ang="0">
                  <a:pos x="1435" y="789"/>
                </a:cxn>
                <a:cxn ang="0">
                  <a:pos x="1390" y="803"/>
                </a:cxn>
              </a:cxnLst>
              <a:rect l="0" t="0" r="r" b="b"/>
              <a:pathLst>
                <a:path w="1490" h="804">
                  <a:moveTo>
                    <a:pt x="1377" y="804"/>
                  </a:moveTo>
                  <a:lnTo>
                    <a:pt x="1377" y="804"/>
                  </a:lnTo>
                  <a:lnTo>
                    <a:pt x="1364" y="804"/>
                  </a:lnTo>
                  <a:lnTo>
                    <a:pt x="1364" y="804"/>
                  </a:lnTo>
                  <a:lnTo>
                    <a:pt x="1352" y="803"/>
                  </a:lnTo>
                  <a:lnTo>
                    <a:pt x="1188" y="803"/>
                  </a:lnTo>
                  <a:lnTo>
                    <a:pt x="1188" y="803"/>
                  </a:lnTo>
                  <a:lnTo>
                    <a:pt x="1182" y="803"/>
                  </a:lnTo>
                  <a:lnTo>
                    <a:pt x="1179" y="802"/>
                  </a:lnTo>
                  <a:lnTo>
                    <a:pt x="1176" y="800"/>
                  </a:lnTo>
                  <a:lnTo>
                    <a:pt x="1173" y="797"/>
                  </a:lnTo>
                  <a:lnTo>
                    <a:pt x="1171" y="793"/>
                  </a:lnTo>
                  <a:lnTo>
                    <a:pt x="1170" y="790"/>
                  </a:lnTo>
                  <a:lnTo>
                    <a:pt x="1169" y="785"/>
                  </a:lnTo>
                  <a:lnTo>
                    <a:pt x="1169" y="785"/>
                  </a:lnTo>
                  <a:lnTo>
                    <a:pt x="1170" y="779"/>
                  </a:lnTo>
                  <a:lnTo>
                    <a:pt x="1171" y="776"/>
                  </a:lnTo>
                  <a:lnTo>
                    <a:pt x="1173" y="773"/>
                  </a:lnTo>
                  <a:lnTo>
                    <a:pt x="1176" y="771"/>
                  </a:lnTo>
                  <a:lnTo>
                    <a:pt x="1179" y="769"/>
                  </a:lnTo>
                  <a:lnTo>
                    <a:pt x="1182" y="767"/>
                  </a:lnTo>
                  <a:lnTo>
                    <a:pt x="1188" y="767"/>
                  </a:lnTo>
                  <a:lnTo>
                    <a:pt x="1188" y="767"/>
                  </a:lnTo>
                  <a:lnTo>
                    <a:pt x="1232" y="767"/>
                  </a:lnTo>
                  <a:lnTo>
                    <a:pt x="1235" y="767"/>
                  </a:lnTo>
                  <a:lnTo>
                    <a:pt x="1235" y="767"/>
                  </a:lnTo>
                  <a:lnTo>
                    <a:pt x="1320" y="768"/>
                  </a:lnTo>
                  <a:lnTo>
                    <a:pt x="1320" y="768"/>
                  </a:lnTo>
                  <a:lnTo>
                    <a:pt x="1356" y="767"/>
                  </a:lnTo>
                  <a:lnTo>
                    <a:pt x="1381" y="767"/>
                  </a:lnTo>
                  <a:lnTo>
                    <a:pt x="1381" y="767"/>
                  </a:lnTo>
                  <a:lnTo>
                    <a:pt x="1389" y="765"/>
                  </a:lnTo>
                  <a:lnTo>
                    <a:pt x="1396" y="763"/>
                  </a:lnTo>
                  <a:lnTo>
                    <a:pt x="1403" y="760"/>
                  </a:lnTo>
                  <a:lnTo>
                    <a:pt x="1410" y="757"/>
                  </a:lnTo>
                  <a:lnTo>
                    <a:pt x="1417" y="753"/>
                  </a:lnTo>
                  <a:lnTo>
                    <a:pt x="1422" y="748"/>
                  </a:lnTo>
                  <a:lnTo>
                    <a:pt x="1427" y="743"/>
                  </a:lnTo>
                  <a:lnTo>
                    <a:pt x="1432" y="736"/>
                  </a:lnTo>
                  <a:lnTo>
                    <a:pt x="1439" y="723"/>
                  </a:lnTo>
                  <a:lnTo>
                    <a:pt x="1446" y="708"/>
                  </a:lnTo>
                  <a:lnTo>
                    <a:pt x="1451" y="693"/>
                  </a:lnTo>
                  <a:lnTo>
                    <a:pt x="1453" y="676"/>
                  </a:lnTo>
                  <a:lnTo>
                    <a:pt x="1453" y="676"/>
                  </a:lnTo>
                  <a:lnTo>
                    <a:pt x="1452" y="610"/>
                  </a:lnTo>
                  <a:lnTo>
                    <a:pt x="1451" y="543"/>
                  </a:lnTo>
                  <a:lnTo>
                    <a:pt x="1451" y="543"/>
                  </a:lnTo>
                  <a:lnTo>
                    <a:pt x="1449" y="459"/>
                  </a:lnTo>
                  <a:lnTo>
                    <a:pt x="1448" y="374"/>
                  </a:lnTo>
                  <a:lnTo>
                    <a:pt x="1448" y="374"/>
                  </a:lnTo>
                  <a:lnTo>
                    <a:pt x="1448" y="350"/>
                  </a:lnTo>
                  <a:lnTo>
                    <a:pt x="1449" y="325"/>
                  </a:lnTo>
                  <a:lnTo>
                    <a:pt x="1449" y="325"/>
                  </a:lnTo>
                  <a:lnTo>
                    <a:pt x="1450" y="293"/>
                  </a:lnTo>
                  <a:lnTo>
                    <a:pt x="1451" y="261"/>
                  </a:lnTo>
                  <a:lnTo>
                    <a:pt x="1450" y="244"/>
                  </a:lnTo>
                  <a:lnTo>
                    <a:pt x="1448" y="229"/>
                  </a:lnTo>
                  <a:lnTo>
                    <a:pt x="1446" y="214"/>
                  </a:lnTo>
                  <a:lnTo>
                    <a:pt x="1442" y="200"/>
                  </a:lnTo>
                  <a:lnTo>
                    <a:pt x="1442" y="200"/>
                  </a:lnTo>
                  <a:lnTo>
                    <a:pt x="1437" y="179"/>
                  </a:lnTo>
                  <a:lnTo>
                    <a:pt x="1437" y="179"/>
                  </a:lnTo>
                  <a:lnTo>
                    <a:pt x="1430" y="149"/>
                  </a:lnTo>
                  <a:lnTo>
                    <a:pt x="1426" y="133"/>
                  </a:lnTo>
                  <a:lnTo>
                    <a:pt x="1420" y="119"/>
                  </a:lnTo>
                  <a:lnTo>
                    <a:pt x="1413" y="105"/>
                  </a:lnTo>
                  <a:lnTo>
                    <a:pt x="1405" y="93"/>
                  </a:lnTo>
                  <a:lnTo>
                    <a:pt x="1400" y="88"/>
                  </a:lnTo>
                  <a:lnTo>
                    <a:pt x="1395" y="83"/>
                  </a:lnTo>
                  <a:lnTo>
                    <a:pt x="1390" y="79"/>
                  </a:lnTo>
                  <a:lnTo>
                    <a:pt x="1383" y="76"/>
                  </a:lnTo>
                  <a:lnTo>
                    <a:pt x="1383" y="76"/>
                  </a:lnTo>
                  <a:lnTo>
                    <a:pt x="1361" y="67"/>
                  </a:lnTo>
                  <a:lnTo>
                    <a:pt x="1350" y="63"/>
                  </a:lnTo>
                  <a:lnTo>
                    <a:pt x="1341" y="60"/>
                  </a:lnTo>
                  <a:lnTo>
                    <a:pt x="1331" y="58"/>
                  </a:lnTo>
                  <a:lnTo>
                    <a:pt x="1320" y="57"/>
                  </a:lnTo>
                  <a:lnTo>
                    <a:pt x="1309" y="56"/>
                  </a:lnTo>
                  <a:lnTo>
                    <a:pt x="1297" y="56"/>
                  </a:lnTo>
                  <a:lnTo>
                    <a:pt x="989" y="56"/>
                  </a:lnTo>
                  <a:lnTo>
                    <a:pt x="989" y="56"/>
                  </a:lnTo>
                  <a:lnTo>
                    <a:pt x="906" y="54"/>
                  </a:lnTo>
                  <a:lnTo>
                    <a:pt x="824" y="52"/>
                  </a:lnTo>
                  <a:lnTo>
                    <a:pt x="822" y="52"/>
                  </a:lnTo>
                  <a:lnTo>
                    <a:pt x="822" y="52"/>
                  </a:lnTo>
                  <a:lnTo>
                    <a:pt x="740" y="50"/>
                  </a:lnTo>
                  <a:lnTo>
                    <a:pt x="658" y="49"/>
                  </a:lnTo>
                  <a:lnTo>
                    <a:pt x="610" y="49"/>
                  </a:lnTo>
                  <a:lnTo>
                    <a:pt x="610" y="49"/>
                  </a:lnTo>
                  <a:lnTo>
                    <a:pt x="546" y="48"/>
                  </a:lnTo>
                  <a:lnTo>
                    <a:pt x="477" y="47"/>
                  </a:lnTo>
                  <a:lnTo>
                    <a:pt x="477" y="47"/>
                  </a:lnTo>
                  <a:lnTo>
                    <a:pt x="440" y="45"/>
                  </a:lnTo>
                  <a:lnTo>
                    <a:pt x="406" y="42"/>
                  </a:lnTo>
                  <a:lnTo>
                    <a:pt x="406" y="42"/>
                  </a:lnTo>
                  <a:lnTo>
                    <a:pt x="364" y="39"/>
                  </a:lnTo>
                  <a:lnTo>
                    <a:pt x="321" y="37"/>
                  </a:lnTo>
                  <a:lnTo>
                    <a:pt x="321" y="37"/>
                  </a:lnTo>
                  <a:lnTo>
                    <a:pt x="284" y="37"/>
                  </a:lnTo>
                  <a:lnTo>
                    <a:pt x="284" y="37"/>
                  </a:lnTo>
                  <a:lnTo>
                    <a:pt x="243" y="37"/>
                  </a:lnTo>
                  <a:lnTo>
                    <a:pt x="197" y="39"/>
                  </a:lnTo>
                  <a:lnTo>
                    <a:pt x="150" y="41"/>
                  </a:lnTo>
                  <a:lnTo>
                    <a:pt x="130" y="43"/>
                  </a:lnTo>
                  <a:lnTo>
                    <a:pt x="113" y="46"/>
                  </a:lnTo>
                  <a:lnTo>
                    <a:pt x="107" y="47"/>
                  </a:lnTo>
                  <a:lnTo>
                    <a:pt x="107" y="47"/>
                  </a:lnTo>
                  <a:lnTo>
                    <a:pt x="89" y="50"/>
                  </a:lnTo>
                  <a:lnTo>
                    <a:pt x="80" y="52"/>
                  </a:lnTo>
                  <a:lnTo>
                    <a:pt x="71" y="56"/>
                  </a:lnTo>
                  <a:lnTo>
                    <a:pt x="63" y="60"/>
                  </a:lnTo>
                  <a:lnTo>
                    <a:pt x="57" y="64"/>
                  </a:lnTo>
                  <a:lnTo>
                    <a:pt x="53" y="70"/>
                  </a:lnTo>
                  <a:lnTo>
                    <a:pt x="51" y="73"/>
                  </a:lnTo>
                  <a:lnTo>
                    <a:pt x="50" y="77"/>
                  </a:lnTo>
                  <a:lnTo>
                    <a:pt x="50" y="77"/>
                  </a:lnTo>
                  <a:lnTo>
                    <a:pt x="49" y="91"/>
                  </a:lnTo>
                  <a:lnTo>
                    <a:pt x="49" y="103"/>
                  </a:lnTo>
                  <a:lnTo>
                    <a:pt x="50" y="129"/>
                  </a:lnTo>
                  <a:lnTo>
                    <a:pt x="50" y="129"/>
                  </a:lnTo>
                  <a:lnTo>
                    <a:pt x="51" y="158"/>
                  </a:lnTo>
                  <a:lnTo>
                    <a:pt x="51" y="158"/>
                  </a:lnTo>
                  <a:lnTo>
                    <a:pt x="51" y="182"/>
                  </a:lnTo>
                  <a:lnTo>
                    <a:pt x="52" y="206"/>
                  </a:lnTo>
                  <a:lnTo>
                    <a:pt x="52" y="206"/>
                  </a:lnTo>
                  <a:lnTo>
                    <a:pt x="54" y="239"/>
                  </a:lnTo>
                  <a:lnTo>
                    <a:pt x="54" y="271"/>
                  </a:lnTo>
                  <a:lnTo>
                    <a:pt x="53" y="288"/>
                  </a:lnTo>
                  <a:lnTo>
                    <a:pt x="52" y="303"/>
                  </a:lnTo>
                  <a:lnTo>
                    <a:pt x="50" y="318"/>
                  </a:lnTo>
                  <a:lnTo>
                    <a:pt x="46" y="333"/>
                  </a:lnTo>
                  <a:lnTo>
                    <a:pt x="46" y="333"/>
                  </a:lnTo>
                  <a:lnTo>
                    <a:pt x="43" y="346"/>
                  </a:lnTo>
                  <a:lnTo>
                    <a:pt x="41" y="359"/>
                  </a:lnTo>
                  <a:lnTo>
                    <a:pt x="39" y="374"/>
                  </a:lnTo>
                  <a:lnTo>
                    <a:pt x="38" y="387"/>
                  </a:lnTo>
                  <a:lnTo>
                    <a:pt x="38" y="414"/>
                  </a:lnTo>
                  <a:lnTo>
                    <a:pt x="38" y="442"/>
                  </a:lnTo>
                  <a:lnTo>
                    <a:pt x="38" y="442"/>
                  </a:lnTo>
                  <a:lnTo>
                    <a:pt x="38" y="469"/>
                  </a:lnTo>
                  <a:lnTo>
                    <a:pt x="38" y="469"/>
                  </a:lnTo>
                  <a:lnTo>
                    <a:pt x="39" y="477"/>
                  </a:lnTo>
                  <a:lnTo>
                    <a:pt x="40" y="487"/>
                  </a:lnTo>
                  <a:lnTo>
                    <a:pt x="44" y="504"/>
                  </a:lnTo>
                  <a:lnTo>
                    <a:pt x="44" y="504"/>
                  </a:lnTo>
                  <a:lnTo>
                    <a:pt x="47" y="522"/>
                  </a:lnTo>
                  <a:lnTo>
                    <a:pt x="49" y="530"/>
                  </a:lnTo>
                  <a:lnTo>
                    <a:pt x="50" y="539"/>
                  </a:lnTo>
                  <a:lnTo>
                    <a:pt x="50" y="539"/>
                  </a:lnTo>
                  <a:lnTo>
                    <a:pt x="51" y="570"/>
                  </a:lnTo>
                  <a:lnTo>
                    <a:pt x="51" y="600"/>
                  </a:lnTo>
                  <a:lnTo>
                    <a:pt x="51" y="619"/>
                  </a:lnTo>
                  <a:lnTo>
                    <a:pt x="51" y="627"/>
                  </a:lnTo>
                  <a:lnTo>
                    <a:pt x="51" y="627"/>
                  </a:lnTo>
                  <a:lnTo>
                    <a:pt x="51" y="642"/>
                  </a:lnTo>
                  <a:lnTo>
                    <a:pt x="50" y="659"/>
                  </a:lnTo>
                  <a:lnTo>
                    <a:pt x="47" y="675"/>
                  </a:lnTo>
                  <a:lnTo>
                    <a:pt x="46" y="683"/>
                  </a:lnTo>
                  <a:lnTo>
                    <a:pt x="43" y="691"/>
                  </a:lnTo>
                  <a:lnTo>
                    <a:pt x="43" y="692"/>
                  </a:lnTo>
                  <a:lnTo>
                    <a:pt x="43" y="693"/>
                  </a:lnTo>
                  <a:lnTo>
                    <a:pt x="43" y="693"/>
                  </a:lnTo>
                  <a:lnTo>
                    <a:pt x="45" y="707"/>
                  </a:lnTo>
                  <a:lnTo>
                    <a:pt x="47" y="720"/>
                  </a:lnTo>
                  <a:lnTo>
                    <a:pt x="52" y="730"/>
                  </a:lnTo>
                  <a:lnTo>
                    <a:pt x="57" y="739"/>
                  </a:lnTo>
                  <a:lnTo>
                    <a:pt x="64" y="746"/>
                  </a:lnTo>
                  <a:lnTo>
                    <a:pt x="71" y="750"/>
                  </a:lnTo>
                  <a:lnTo>
                    <a:pt x="81" y="753"/>
                  </a:lnTo>
                  <a:lnTo>
                    <a:pt x="91" y="754"/>
                  </a:lnTo>
                  <a:lnTo>
                    <a:pt x="91" y="754"/>
                  </a:lnTo>
                  <a:lnTo>
                    <a:pt x="111" y="755"/>
                  </a:lnTo>
                  <a:lnTo>
                    <a:pt x="135" y="756"/>
                  </a:lnTo>
                  <a:lnTo>
                    <a:pt x="188" y="760"/>
                  </a:lnTo>
                  <a:lnTo>
                    <a:pt x="188" y="760"/>
                  </a:lnTo>
                  <a:lnTo>
                    <a:pt x="243" y="764"/>
                  </a:lnTo>
                  <a:lnTo>
                    <a:pt x="267" y="765"/>
                  </a:lnTo>
                  <a:lnTo>
                    <a:pt x="287" y="767"/>
                  </a:lnTo>
                  <a:lnTo>
                    <a:pt x="287" y="767"/>
                  </a:lnTo>
                  <a:lnTo>
                    <a:pt x="292" y="767"/>
                  </a:lnTo>
                  <a:lnTo>
                    <a:pt x="295" y="769"/>
                  </a:lnTo>
                  <a:lnTo>
                    <a:pt x="298" y="771"/>
                  </a:lnTo>
                  <a:lnTo>
                    <a:pt x="301" y="773"/>
                  </a:lnTo>
                  <a:lnTo>
                    <a:pt x="302" y="776"/>
                  </a:lnTo>
                  <a:lnTo>
                    <a:pt x="305" y="779"/>
                  </a:lnTo>
                  <a:lnTo>
                    <a:pt x="306" y="785"/>
                  </a:lnTo>
                  <a:lnTo>
                    <a:pt x="306" y="785"/>
                  </a:lnTo>
                  <a:lnTo>
                    <a:pt x="305" y="790"/>
                  </a:lnTo>
                  <a:lnTo>
                    <a:pt x="302" y="793"/>
                  </a:lnTo>
                  <a:lnTo>
                    <a:pt x="301" y="797"/>
                  </a:lnTo>
                  <a:lnTo>
                    <a:pt x="298" y="800"/>
                  </a:lnTo>
                  <a:lnTo>
                    <a:pt x="295" y="802"/>
                  </a:lnTo>
                  <a:lnTo>
                    <a:pt x="292" y="803"/>
                  </a:lnTo>
                  <a:lnTo>
                    <a:pt x="287" y="803"/>
                  </a:lnTo>
                  <a:lnTo>
                    <a:pt x="287" y="803"/>
                  </a:lnTo>
                  <a:lnTo>
                    <a:pt x="251" y="803"/>
                  </a:lnTo>
                  <a:lnTo>
                    <a:pt x="204" y="801"/>
                  </a:lnTo>
                  <a:lnTo>
                    <a:pt x="157" y="799"/>
                  </a:lnTo>
                  <a:lnTo>
                    <a:pt x="122" y="796"/>
                  </a:lnTo>
                  <a:lnTo>
                    <a:pt x="122" y="796"/>
                  </a:lnTo>
                  <a:lnTo>
                    <a:pt x="106" y="793"/>
                  </a:lnTo>
                  <a:lnTo>
                    <a:pt x="106" y="793"/>
                  </a:lnTo>
                  <a:lnTo>
                    <a:pt x="92" y="792"/>
                  </a:lnTo>
                  <a:lnTo>
                    <a:pt x="79" y="790"/>
                  </a:lnTo>
                  <a:lnTo>
                    <a:pt x="66" y="787"/>
                  </a:lnTo>
                  <a:lnTo>
                    <a:pt x="54" y="783"/>
                  </a:lnTo>
                  <a:lnTo>
                    <a:pt x="54" y="783"/>
                  </a:lnTo>
                  <a:lnTo>
                    <a:pt x="37" y="774"/>
                  </a:lnTo>
                  <a:lnTo>
                    <a:pt x="31" y="770"/>
                  </a:lnTo>
                  <a:lnTo>
                    <a:pt x="26" y="765"/>
                  </a:lnTo>
                  <a:lnTo>
                    <a:pt x="22" y="760"/>
                  </a:lnTo>
                  <a:lnTo>
                    <a:pt x="18" y="753"/>
                  </a:lnTo>
                  <a:lnTo>
                    <a:pt x="16" y="745"/>
                  </a:lnTo>
                  <a:lnTo>
                    <a:pt x="14" y="734"/>
                  </a:lnTo>
                  <a:lnTo>
                    <a:pt x="14" y="734"/>
                  </a:lnTo>
                  <a:lnTo>
                    <a:pt x="11" y="716"/>
                  </a:lnTo>
                  <a:lnTo>
                    <a:pt x="9" y="714"/>
                  </a:lnTo>
                  <a:lnTo>
                    <a:pt x="9" y="714"/>
                  </a:lnTo>
                  <a:lnTo>
                    <a:pt x="5" y="711"/>
                  </a:lnTo>
                  <a:lnTo>
                    <a:pt x="2" y="705"/>
                  </a:lnTo>
                  <a:lnTo>
                    <a:pt x="2" y="705"/>
                  </a:lnTo>
                  <a:lnTo>
                    <a:pt x="1" y="701"/>
                  </a:lnTo>
                  <a:lnTo>
                    <a:pt x="1" y="697"/>
                  </a:lnTo>
                  <a:lnTo>
                    <a:pt x="2" y="694"/>
                  </a:lnTo>
                  <a:lnTo>
                    <a:pt x="4" y="690"/>
                  </a:lnTo>
                  <a:lnTo>
                    <a:pt x="4" y="690"/>
                  </a:lnTo>
                  <a:lnTo>
                    <a:pt x="7" y="686"/>
                  </a:lnTo>
                  <a:lnTo>
                    <a:pt x="7" y="684"/>
                  </a:lnTo>
                  <a:lnTo>
                    <a:pt x="7" y="683"/>
                  </a:lnTo>
                  <a:lnTo>
                    <a:pt x="7" y="683"/>
                  </a:lnTo>
                  <a:lnTo>
                    <a:pt x="7" y="669"/>
                  </a:lnTo>
                  <a:lnTo>
                    <a:pt x="7" y="657"/>
                  </a:lnTo>
                  <a:lnTo>
                    <a:pt x="7" y="657"/>
                  </a:lnTo>
                  <a:lnTo>
                    <a:pt x="9" y="650"/>
                  </a:lnTo>
                  <a:lnTo>
                    <a:pt x="12" y="645"/>
                  </a:lnTo>
                  <a:lnTo>
                    <a:pt x="14" y="644"/>
                  </a:lnTo>
                  <a:lnTo>
                    <a:pt x="14" y="641"/>
                  </a:lnTo>
                  <a:lnTo>
                    <a:pt x="14" y="641"/>
                  </a:lnTo>
                  <a:lnTo>
                    <a:pt x="13" y="631"/>
                  </a:lnTo>
                  <a:lnTo>
                    <a:pt x="13" y="631"/>
                  </a:lnTo>
                  <a:lnTo>
                    <a:pt x="13" y="619"/>
                  </a:lnTo>
                  <a:lnTo>
                    <a:pt x="13" y="619"/>
                  </a:lnTo>
                  <a:lnTo>
                    <a:pt x="14" y="597"/>
                  </a:lnTo>
                  <a:lnTo>
                    <a:pt x="14" y="597"/>
                  </a:lnTo>
                  <a:lnTo>
                    <a:pt x="14" y="576"/>
                  </a:lnTo>
                  <a:lnTo>
                    <a:pt x="13" y="555"/>
                  </a:lnTo>
                  <a:lnTo>
                    <a:pt x="12" y="534"/>
                  </a:lnTo>
                  <a:lnTo>
                    <a:pt x="9" y="515"/>
                  </a:lnTo>
                  <a:lnTo>
                    <a:pt x="9" y="515"/>
                  </a:lnTo>
                  <a:lnTo>
                    <a:pt x="5" y="496"/>
                  </a:lnTo>
                  <a:lnTo>
                    <a:pt x="3" y="476"/>
                  </a:lnTo>
                  <a:lnTo>
                    <a:pt x="1" y="458"/>
                  </a:lnTo>
                  <a:lnTo>
                    <a:pt x="0" y="438"/>
                  </a:lnTo>
                  <a:lnTo>
                    <a:pt x="1" y="401"/>
                  </a:lnTo>
                  <a:lnTo>
                    <a:pt x="2" y="365"/>
                  </a:lnTo>
                  <a:lnTo>
                    <a:pt x="2" y="365"/>
                  </a:lnTo>
                  <a:lnTo>
                    <a:pt x="4" y="346"/>
                  </a:lnTo>
                  <a:lnTo>
                    <a:pt x="8" y="326"/>
                  </a:lnTo>
                  <a:lnTo>
                    <a:pt x="8" y="326"/>
                  </a:lnTo>
                  <a:lnTo>
                    <a:pt x="12" y="303"/>
                  </a:lnTo>
                  <a:lnTo>
                    <a:pt x="13" y="292"/>
                  </a:lnTo>
                  <a:lnTo>
                    <a:pt x="13" y="280"/>
                  </a:lnTo>
                  <a:lnTo>
                    <a:pt x="13" y="177"/>
                  </a:lnTo>
                  <a:lnTo>
                    <a:pt x="13" y="177"/>
                  </a:lnTo>
                  <a:lnTo>
                    <a:pt x="13" y="160"/>
                  </a:lnTo>
                  <a:lnTo>
                    <a:pt x="12" y="144"/>
                  </a:lnTo>
                  <a:lnTo>
                    <a:pt x="12" y="144"/>
                  </a:lnTo>
                  <a:lnTo>
                    <a:pt x="10" y="119"/>
                  </a:lnTo>
                  <a:lnTo>
                    <a:pt x="10" y="106"/>
                  </a:lnTo>
                  <a:lnTo>
                    <a:pt x="10" y="94"/>
                  </a:lnTo>
                  <a:lnTo>
                    <a:pt x="11" y="81"/>
                  </a:lnTo>
                  <a:lnTo>
                    <a:pt x="14" y="69"/>
                  </a:lnTo>
                  <a:lnTo>
                    <a:pt x="18" y="58"/>
                  </a:lnTo>
                  <a:lnTo>
                    <a:pt x="24" y="46"/>
                  </a:lnTo>
                  <a:lnTo>
                    <a:pt x="24" y="46"/>
                  </a:lnTo>
                  <a:lnTo>
                    <a:pt x="28" y="42"/>
                  </a:lnTo>
                  <a:lnTo>
                    <a:pt x="31" y="37"/>
                  </a:lnTo>
                  <a:lnTo>
                    <a:pt x="40" y="30"/>
                  </a:lnTo>
                  <a:lnTo>
                    <a:pt x="52" y="23"/>
                  </a:lnTo>
                  <a:lnTo>
                    <a:pt x="63" y="19"/>
                  </a:lnTo>
                  <a:lnTo>
                    <a:pt x="75" y="15"/>
                  </a:lnTo>
                  <a:lnTo>
                    <a:pt x="88" y="13"/>
                  </a:lnTo>
                  <a:lnTo>
                    <a:pt x="112" y="9"/>
                  </a:lnTo>
                  <a:lnTo>
                    <a:pt x="112" y="9"/>
                  </a:lnTo>
                  <a:lnTo>
                    <a:pt x="125" y="7"/>
                  </a:lnTo>
                  <a:lnTo>
                    <a:pt x="125" y="7"/>
                  </a:lnTo>
                  <a:lnTo>
                    <a:pt x="141" y="5"/>
                  </a:lnTo>
                  <a:lnTo>
                    <a:pt x="158" y="3"/>
                  </a:lnTo>
                  <a:lnTo>
                    <a:pt x="198" y="1"/>
                  </a:lnTo>
                  <a:lnTo>
                    <a:pt x="235" y="0"/>
                  </a:lnTo>
                  <a:lnTo>
                    <a:pt x="263" y="0"/>
                  </a:lnTo>
                  <a:lnTo>
                    <a:pt x="263" y="0"/>
                  </a:lnTo>
                  <a:lnTo>
                    <a:pt x="302" y="0"/>
                  </a:lnTo>
                  <a:lnTo>
                    <a:pt x="336" y="1"/>
                  </a:lnTo>
                  <a:lnTo>
                    <a:pt x="336" y="1"/>
                  </a:lnTo>
                  <a:lnTo>
                    <a:pt x="424" y="5"/>
                  </a:lnTo>
                  <a:lnTo>
                    <a:pt x="517" y="9"/>
                  </a:lnTo>
                  <a:lnTo>
                    <a:pt x="614" y="11"/>
                  </a:lnTo>
                  <a:lnTo>
                    <a:pt x="713" y="12"/>
                  </a:lnTo>
                  <a:lnTo>
                    <a:pt x="713" y="12"/>
                  </a:lnTo>
                  <a:lnTo>
                    <a:pt x="807" y="13"/>
                  </a:lnTo>
                  <a:lnTo>
                    <a:pt x="901" y="15"/>
                  </a:lnTo>
                  <a:lnTo>
                    <a:pt x="904" y="15"/>
                  </a:lnTo>
                  <a:lnTo>
                    <a:pt x="904" y="15"/>
                  </a:lnTo>
                  <a:lnTo>
                    <a:pt x="997" y="17"/>
                  </a:lnTo>
                  <a:lnTo>
                    <a:pt x="1090" y="18"/>
                  </a:lnTo>
                  <a:lnTo>
                    <a:pt x="1090" y="18"/>
                  </a:lnTo>
                  <a:lnTo>
                    <a:pt x="1159" y="17"/>
                  </a:lnTo>
                  <a:lnTo>
                    <a:pt x="1160" y="17"/>
                  </a:lnTo>
                  <a:lnTo>
                    <a:pt x="1160" y="17"/>
                  </a:lnTo>
                  <a:lnTo>
                    <a:pt x="1214" y="15"/>
                  </a:lnTo>
                  <a:lnTo>
                    <a:pt x="1265" y="15"/>
                  </a:lnTo>
                  <a:lnTo>
                    <a:pt x="1265" y="15"/>
                  </a:lnTo>
                  <a:lnTo>
                    <a:pt x="1292" y="15"/>
                  </a:lnTo>
                  <a:lnTo>
                    <a:pt x="1292" y="15"/>
                  </a:lnTo>
                  <a:lnTo>
                    <a:pt x="1309" y="16"/>
                  </a:lnTo>
                  <a:lnTo>
                    <a:pt x="1325" y="18"/>
                  </a:lnTo>
                  <a:lnTo>
                    <a:pt x="1343" y="21"/>
                  </a:lnTo>
                  <a:lnTo>
                    <a:pt x="1362" y="26"/>
                  </a:lnTo>
                  <a:lnTo>
                    <a:pt x="1380" y="33"/>
                  </a:lnTo>
                  <a:lnTo>
                    <a:pt x="1390" y="37"/>
                  </a:lnTo>
                  <a:lnTo>
                    <a:pt x="1398" y="42"/>
                  </a:lnTo>
                  <a:lnTo>
                    <a:pt x="1407" y="48"/>
                  </a:lnTo>
                  <a:lnTo>
                    <a:pt x="1416" y="54"/>
                  </a:lnTo>
                  <a:lnTo>
                    <a:pt x="1424" y="62"/>
                  </a:lnTo>
                  <a:lnTo>
                    <a:pt x="1432" y="69"/>
                  </a:lnTo>
                  <a:lnTo>
                    <a:pt x="1432" y="69"/>
                  </a:lnTo>
                  <a:lnTo>
                    <a:pt x="1441" y="81"/>
                  </a:lnTo>
                  <a:lnTo>
                    <a:pt x="1450" y="95"/>
                  </a:lnTo>
                  <a:lnTo>
                    <a:pt x="1456" y="110"/>
                  </a:lnTo>
                  <a:lnTo>
                    <a:pt x="1462" y="126"/>
                  </a:lnTo>
                  <a:lnTo>
                    <a:pt x="1467" y="142"/>
                  </a:lnTo>
                  <a:lnTo>
                    <a:pt x="1472" y="157"/>
                  </a:lnTo>
                  <a:lnTo>
                    <a:pt x="1478" y="187"/>
                  </a:lnTo>
                  <a:lnTo>
                    <a:pt x="1479" y="190"/>
                  </a:lnTo>
                  <a:lnTo>
                    <a:pt x="1479" y="190"/>
                  </a:lnTo>
                  <a:lnTo>
                    <a:pt x="1481" y="204"/>
                  </a:lnTo>
                  <a:lnTo>
                    <a:pt x="1483" y="218"/>
                  </a:lnTo>
                  <a:lnTo>
                    <a:pt x="1485" y="247"/>
                  </a:lnTo>
                  <a:lnTo>
                    <a:pt x="1485" y="276"/>
                  </a:lnTo>
                  <a:lnTo>
                    <a:pt x="1485" y="304"/>
                  </a:lnTo>
                  <a:lnTo>
                    <a:pt x="1485" y="306"/>
                  </a:lnTo>
                  <a:lnTo>
                    <a:pt x="1485" y="306"/>
                  </a:lnTo>
                  <a:lnTo>
                    <a:pt x="1484" y="340"/>
                  </a:lnTo>
                  <a:lnTo>
                    <a:pt x="1484" y="340"/>
                  </a:lnTo>
                  <a:lnTo>
                    <a:pt x="1485" y="433"/>
                  </a:lnTo>
                  <a:lnTo>
                    <a:pt x="1487" y="524"/>
                  </a:lnTo>
                  <a:lnTo>
                    <a:pt x="1487" y="524"/>
                  </a:lnTo>
                  <a:lnTo>
                    <a:pt x="1489" y="598"/>
                  </a:lnTo>
                  <a:lnTo>
                    <a:pt x="1490" y="671"/>
                  </a:lnTo>
                  <a:lnTo>
                    <a:pt x="1490" y="671"/>
                  </a:lnTo>
                  <a:lnTo>
                    <a:pt x="1490" y="672"/>
                  </a:lnTo>
                  <a:lnTo>
                    <a:pt x="1490" y="672"/>
                  </a:lnTo>
                  <a:lnTo>
                    <a:pt x="1490" y="675"/>
                  </a:lnTo>
                  <a:lnTo>
                    <a:pt x="1490" y="676"/>
                  </a:lnTo>
                  <a:lnTo>
                    <a:pt x="1490" y="687"/>
                  </a:lnTo>
                  <a:lnTo>
                    <a:pt x="1490" y="687"/>
                  </a:lnTo>
                  <a:lnTo>
                    <a:pt x="1490" y="712"/>
                  </a:lnTo>
                  <a:lnTo>
                    <a:pt x="1490" y="712"/>
                  </a:lnTo>
                  <a:lnTo>
                    <a:pt x="1489" y="717"/>
                  </a:lnTo>
                  <a:lnTo>
                    <a:pt x="1487" y="722"/>
                  </a:lnTo>
                  <a:lnTo>
                    <a:pt x="1484" y="725"/>
                  </a:lnTo>
                  <a:lnTo>
                    <a:pt x="1480" y="728"/>
                  </a:lnTo>
                  <a:lnTo>
                    <a:pt x="1478" y="729"/>
                  </a:lnTo>
                  <a:lnTo>
                    <a:pt x="1477" y="731"/>
                  </a:lnTo>
                  <a:lnTo>
                    <a:pt x="1477" y="731"/>
                  </a:lnTo>
                  <a:lnTo>
                    <a:pt x="1469" y="748"/>
                  </a:lnTo>
                  <a:lnTo>
                    <a:pt x="1464" y="757"/>
                  </a:lnTo>
                  <a:lnTo>
                    <a:pt x="1458" y="765"/>
                  </a:lnTo>
                  <a:lnTo>
                    <a:pt x="1452" y="774"/>
                  </a:lnTo>
                  <a:lnTo>
                    <a:pt x="1445" y="782"/>
                  </a:lnTo>
                  <a:lnTo>
                    <a:pt x="1435" y="789"/>
                  </a:lnTo>
                  <a:lnTo>
                    <a:pt x="1426" y="795"/>
                  </a:lnTo>
                  <a:lnTo>
                    <a:pt x="1426" y="795"/>
                  </a:lnTo>
                  <a:lnTo>
                    <a:pt x="1421" y="798"/>
                  </a:lnTo>
                  <a:lnTo>
                    <a:pt x="1415" y="800"/>
                  </a:lnTo>
                  <a:lnTo>
                    <a:pt x="1402" y="802"/>
                  </a:lnTo>
                  <a:lnTo>
                    <a:pt x="1390" y="803"/>
                  </a:lnTo>
                  <a:lnTo>
                    <a:pt x="1377" y="804"/>
                  </a:lnTo>
                  <a:lnTo>
                    <a:pt x="1377" y="80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27" name="Freeform 1115"/>
            <p:cNvSpPr>
              <a:spLocks noEditPoints="1"/>
            </p:cNvSpPr>
            <p:nvPr/>
          </p:nvSpPr>
          <p:spPr bwMode="auto">
            <a:xfrm>
              <a:off x="6162675" y="1647825"/>
              <a:ext cx="695325" cy="187325"/>
            </a:xfrm>
            <a:custGeom>
              <a:avLst/>
              <a:gdLst/>
              <a:ahLst/>
              <a:cxnLst>
                <a:cxn ang="0">
                  <a:pos x="852" y="351"/>
                </a:cxn>
                <a:cxn ang="0">
                  <a:pos x="747" y="346"/>
                </a:cxn>
                <a:cxn ang="0">
                  <a:pos x="552" y="348"/>
                </a:cxn>
                <a:cxn ang="0">
                  <a:pos x="401" y="347"/>
                </a:cxn>
                <a:cxn ang="0">
                  <a:pos x="275" y="337"/>
                </a:cxn>
                <a:cxn ang="0">
                  <a:pos x="217" y="333"/>
                </a:cxn>
                <a:cxn ang="0">
                  <a:pos x="206" y="320"/>
                </a:cxn>
                <a:cxn ang="0">
                  <a:pos x="206" y="293"/>
                </a:cxn>
                <a:cxn ang="0">
                  <a:pos x="202" y="246"/>
                </a:cxn>
                <a:cxn ang="0">
                  <a:pos x="200" y="60"/>
                </a:cxn>
                <a:cxn ang="0">
                  <a:pos x="187" y="53"/>
                </a:cxn>
                <a:cxn ang="0">
                  <a:pos x="102" y="47"/>
                </a:cxn>
                <a:cxn ang="0">
                  <a:pos x="65" y="37"/>
                </a:cxn>
                <a:cxn ang="0">
                  <a:pos x="6" y="33"/>
                </a:cxn>
                <a:cxn ang="0">
                  <a:pos x="0" y="18"/>
                </a:cxn>
                <a:cxn ang="0">
                  <a:pos x="9" y="2"/>
                </a:cxn>
                <a:cxn ang="0">
                  <a:pos x="37" y="0"/>
                </a:cxn>
                <a:cxn ang="0">
                  <a:pos x="85" y="2"/>
                </a:cxn>
                <a:cxn ang="0">
                  <a:pos x="122" y="12"/>
                </a:cxn>
                <a:cxn ang="0">
                  <a:pos x="156" y="12"/>
                </a:cxn>
                <a:cxn ang="0">
                  <a:pos x="179" y="15"/>
                </a:cxn>
                <a:cxn ang="0">
                  <a:pos x="238" y="16"/>
                </a:cxn>
                <a:cxn ang="0">
                  <a:pos x="287" y="18"/>
                </a:cxn>
                <a:cxn ang="0">
                  <a:pos x="352" y="25"/>
                </a:cxn>
                <a:cxn ang="0">
                  <a:pos x="427" y="24"/>
                </a:cxn>
                <a:cxn ang="0">
                  <a:pos x="510" y="27"/>
                </a:cxn>
                <a:cxn ang="0">
                  <a:pos x="626" y="32"/>
                </a:cxn>
                <a:cxn ang="0">
                  <a:pos x="749" y="39"/>
                </a:cxn>
                <a:cxn ang="0">
                  <a:pos x="941" y="38"/>
                </a:cxn>
                <a:cxn ang="0">
                  <a:pos x="1138" y="40"/>
                </a:cxn>
                <a:cxn ang="0">
                  <a:pos x="1295" y="43"/>
                </a:cxn>
                <a:cxn ang="0">
                  <a:pos x="1311" y="52"/>
                </a:cxn>
                <a:cxn ang="0">
                  <a:pos x="1311" y="70"/>
                </a:cxn>
                <a:cxn ang="0">
                  <a:pos x="1295" y="79"/>
                </a:cxn>
                <a:cxn ang="0">
                  <a:pos x="1139" y="77"/>
                </a:cxn>
                <a:cxn ang="0">
                  <a:pos x="1107" y="92"/>
                </a:cxn>
                <a:cxn ang="0">
                  <a:pos x="1103" y="190"/>
                </a:cxn>
                <a:cxn ang="0">
                  <a:pos x="1110" y="299"/>
                </a:cxn>
                <a:cxn ang="0">
                  <a:pos x="1109" y="323"/>
                </a:cxn>
                <a:cxn ang="0">
                  <a:pos x="1092" y="338"/>
                </a:cxn>
                <a:cxn ang="0">
                  <a:pos x="1081" y="347"/>
                </a:cxn>
                <a:cxn ang="0">
                  <a:pos x="994" y="351"/>
                </a:cxn>
                <a:cxn ang="0">
                  <a:pos x="253" y="53"/>
                </a:cxn>
                <a:cxn ang="0">
                  <a:pos x="236" y="107"/>
                </a:cxn>
                <a:cxn ang="0">
                  <a:pos x="239" y="258"/>
                </a:cxn>
                <a:cxn ang="0">
                  <a:pos x="248" y="270"/>
                </a:cxn>
                <a:cxn ang="0">
                  <a:pos x="245" y="299"/>
                </a:cxn>
                <a:cxn ang="0">
                  <a:pos x="321" y="304"/>
                </a:cxn>
                <a:cxn ang="0">
                  <a:pos x="642" y="310"/>
                </a:cxn>
                <a:cxn ang="0">
                  <a:pos x="898" y="317"/>
                </a:cxn>
                <a:cxn ang="0">
                  <a:pos x="1053" y="310"/>
                </a:cxn>
                <a:cxn ang="0">
                  <a:pos x="1065" y="304"/>
                </a:cxn>
                <a:cxn ang="0">
                  <a:pos x="1071" y="276"/>
                </a:cxn>
                <a:cxn ang="0">
                  <a:pos x="1069" y="118"/>
                </a:cxn>
                <a:cxn ang="0">
                  <a:pos x="1063" y="103"/>
                </a:cxn>
                <a:cxn ang="0">
                  <a:pos x="983" y="74"/>
                </a:cxn>
                <a:cxn ang="0">
                  <a:pos x="794" y="76"/>
                </a:cxn>
                <a:cxn ang="0">
                  <a:pos x="670" y="72"/>
                </a:cxn>
                <a:cxn ang="0">
                  <a:pos x="581" y="67"/>
                </a:cxn>
                <a:cxn ang="0">
                  <a:pos x="440" y="62"/>
                </a:cxn>
                <a:cxn ang="0">
                  <a:pos x="382" y="63"/>
                </a:cxn>
                <a:cxn ang="0">
                  <a:pos x="274" y="54"/>
                </a:cxn>
              </a:cxnLst>
              <a:rect l="0" t="0" r="r" b="b"/>
              <a:pathLst>
                <a:path w="1313" h="354">
                  <a:moveTo>
                    <a:pt x="910" y="354"/>
                  </a:moveTo>
                  <a:lnTo>
                    <a:pt x="910" y="354"/>
                  </a:lnTo>
                  <a:lnTo>
                    <a:pt x="880" y="354"/>
                  </a:lnTo>
                  <a:lnTo>
                    <a:pt x="852" y="351"/>
                  </a:lnTo>
                  <a:lnTo>
                    <a:pt x="852" y="351"/>
                  </a:lnTo>
                  <a:lnTo>
                    <a:pt x="829" y="349"/>
                  </a:lnTo>
                  <a:lnTo>
                    <a:pt x="804" y="347"/>
                  </a:lnTo>
                  <a:lnTo>
                    <a:pt x="777" y="346"/>
                  </a:lnTo>
                  <a:lnTo>
                    <a:pt x="747" y="346"/>
                  </a:lnTo>
                  <a:lnTo>
                    <a:pt x="747" y="346"/>
                  </a:lnTo>
                  <a:lnTo>
                    <a:pt x="687" y="347"/>
                  </a:lnTo>
                  <a:lnTo>
                    <a:pt x="687" y="347"/>
                  </a:lnTo>
                  <a:lnTo>
                    <a:pt x="627" y="347"/>
                  </a:lnTo>
                  <a:lnTo>
                    <a:pt x="627" y="347"/>
                  </a:lnTo>
                  <a:lnTo>
                    <a:pt x="552" y="348"/>
                  </a:lnTo>
                  <a:lnTo>
                    <a:pt x="552" y="348"/>
                  </a:lnTo>
                  <a:lnTo>
                    <a:pt x="476" y="349"/>
                  </a:lnTo>
                  <a:lnTo>
                    <a:pt x="476" y="349"/>
                  </a:lnTo>
                  <a:lnTo>
                    <a:pt x="436" y="348"/>
                  </a:lnTo>
                  <a:lnTo>
                    <a:pt x="401" y="347"/>
                  </a:lnTo>
                  <a:lnTo>
                    <a:pt x="401" y="347"/>
                  </a:lnTo>
                  <a:lnTo>
                    <a:pt x="363" y="345"/>
                  </a:lnTo>
                  <a:lnTo>
                    <a:pt x="326" y="342"/>
                  </a:lnTo>
                  <a:lnTo>
                    <a:pt x="326" y="342"/>
                  </a:lnTo>
                  <a:lnTo>
                    <a:pt x="275" y="337"/>
                  </a:lnTo>
                  <a:lnTo>
                    <a:pt x="249" y="335"/>
                  </a:lnTo>
                  <a:lnTo>
                    <a:pt x="225" y="335"/>
                  </a:lnTo>
                  <a:lnTo>
                    <a:pt x="225" y="335"/>
                  </a:lnTo>
                  <a:lnTo>
                    <a:pt x="220" y="334"/>
                  </a:lnTo>
                  <a:lnTo>
                    <a:pt x="217" y="333"/>
                  </a:lnTo>
                  <a:lnTo>
                    <a:pt x="214" y="332"/>
                  </a:lnTo>
                  <a:lnTo>
                    <a:pt x="211" y="329"/>
                  </a:lnTo>
                  <a:lnTo>
                    <a:pt x="209" y="327"/>
                  </a:lnTo>
                  <a:lnTo>
                    <a:pt x="207" y="324"/>
                  </a:lnTo>
                  <a:lnTo>
                    <a:pt x="206" y="320"/>
                  </a:lnTo>
                  <a:lnTo>
                    <a:pt x="206" y="317"/>
                  </a:lnTo>
                  <a:lnTo>
                    <a:pt x="206" y="317"/>
                  </a:lnTo>
                  <a:lnTo>
                    <a:pt x="206" y="310"/>
                  </a:lnTo>
                  <a:lnTo>
                    <a:pt x="206" y="310"/>
                  </a:lnTo>
                  <a:lnTo>
                    <a:pt x="206" y="293"/>
                  </a:lnTo>
                  <a:lnTo>
                    <a:pt x="206" y="293"/>
                  </a:lnTo>
                  <a:lnTo>
                    <a:pt x="206" y="292"/>
                  </a:lnTo>
                  <a:lnTo>
                    <a:pt x="206" y="292"/>
                  </a:lnTo>
                  <a:lnTo>
                    <a:pt x="203" y="269"/>
                  </a:lnTo>
                  <a:lnTo>
                    <a:pt x="202" y="246"/>
                  </a:lnTo>
                  <a:lnTo>
                    <a:pt x="200" y="200"/>
                  </a:lnTo>
                  <a:lnTo>
                    <a:pt x="199" y="154"/>
                  </a:lnTo>
                  <a:lnTo>
                    <a:pt x="200" y="107"/>
                  </a:lnTo>
                  <a:lnTo>
                    <a:pt x="200" y="107"/>
                  </a:lnTo>
                  <a:lnTo>
                    <a:pt x="200" y="60"/>
                  </a:lnTo>
                  <a:lnTo>
                    <a:pt x="200" y="54"/>
                  </a:lnTo>
                  <a:lnTo>
                    <a:pt x="194" y="54"/>
                  </a:lnTo>
                  <a:lnTo>
                    <a:pt x="194" y="54"/>
                  </a:lnTo>
                  <a:lnTo>
                    <a:pt x="187" y="53"/>
                  </a:lnTo>
                  <a:lnTo>
                    <a:pt x="187" y="53"/>
                  </a:lnTo>
                  <a:lnTo>
                    <a:pt x="152" y="50"/>
                  </a:lnTo>
                  <a:lnTo>
                    <a:pt x="115" y="49"/>
                  </a:lnTo>
                  <a:lnTo>
                    <a:pt x="115" y="49"/>
                  </a:lnTo>
                  <a:lnTo>
                    <a:pt x="108" y="48"/>
                  </a:lnTo>
                  <a:lnTo>
                    <a:pt x="102" y="47"/>
                  </a:lnTo>
                  <a:lnTo>
                    <a:pt x="90" y="43"/>
                  </a:lnTo>
                  <a:lnTo>
                    <a:pt x="90" y="43"/>
                  </a:lnTo>
                  <a:lnTo>
                    <a:pt x="77" y="39"/>
                  </a:lnTo>
                  <a:lnTo>
                    <a:pt x="71" y="38"/>
                  </a:lnTo>
                  <a:lnTo>
                    <a:pt x="65" y="37"/>
                  </a:lnTo>
                  <a:lnTo>
                    <a:pt x="17" y="37"/>
                  </a:lnTo>
                  <a:lnTo>
                    <a:pt x="17" y="37"/>
                  </a:lnTo>
                  <a:lnTo>
                    <a:pt x="13" y="37"/>
                  </a:lnTo>
                  <a:lnTo>
                    <a:pt x="9" y="35"/>
                  </a:lnTo>
                  <a:lnTo>
                    <a:pt x="6" y="33"/>
                  </a:lnTo>
                  <a:lnTo>
                    <a:pt x="4" y="31"/>
                  </a:lnTo>
                  <a:lnTo>
                    <a:pt x="2" y="27"/>
                  </a:lnTo>
                  <a:lnTo>
                    <a:pt x="1" y="24"/>
                  </a:lnTo>
                  <a:lnTo>
                    <a:pt x="0" y="18"/>
                  </a:lnTo>
                  <a:lnTo>
                    <a:pt x="0" y="18"/>
                  </a:lnTo>
                  <a:lnTo>
                    <a:pt x="1" y="13"/>
                  </a:lnTo>
                  <a:lnTo>
                    <a:pt x="2" y="10"/>
                  </a:lnTo>
                  <a:lnTo>
                    <a:pt x="4" y="7"/>
                  </a:lnTo>
                  <a:lnTo>
                    <a:pt x="6" y="4"/>
                  </a:lnTo>
                  <a:lnTo>
                    <a:pt x="9" y="2"/>
                  </a:lnTo>
                  <a:lnTo>
                    <a:pt x="13" y="1"/>
                  </a:lnTo>
                  <a:lnTo>
                    <a:pt x="17" y="1"/>
                  </a:lnTo>
                  <a:lnTo>
                    <a:pt x="17" y="1"/>
                  </a:lnTo>
                  <a:lnTo>
                    <a:pt x="35" y="0"/>
                  </a:lnTo>
                  <a:lnTo>
                    <a:pt x="37" y="0"/>
                  </a:lnTo>
                  <a:lnTo>
                    <a:pt x="37" y="0"/>
                  </a:lnTo>
                  <a:lnTo>
                    <a:pt x="56" y="0"/>
                  </a:lnTo>
                  <a:lnTo>
                    <a:pt x="56" y="0"/>
                  </a:lnTo>
                  <a:lnTo>
                    <a:pt x="69" y="0"/>
                  </a:lnTo>
                  <a:lnTo>
                    <a:pt x="85" y="2"/>
                  </a:lnTo>
                  <a:lnTo>
                    <a:pt x="99" y="5"/>
                  </a:lnTo>
                  <a:lnTo>
                    <a:pt x="107" y="7"/>
                  </a:lnTo>
                  <a:lnTo>
                    <a:pt x="115" y="10"/>
                  </a:lnTo>
                  <a:lnTo>
                    <a:pt x="115" y="10"/>
                  </a:lnTo>
                  <a:lnTo>
                    <a:pt x="122" y="12"/>
                  </a:lnTo>
                  <a:lnTo>
                    <a:pt x="131" y="13"/>
                  </a:lnTo>
                  <a:lnTo>
                    <a:pt x="131" y="13"/>
                  </a:lnTo>
                  <a:lnTo>
                    <a:pt x="144" y="12"/>
                  </a:lnTo>
                  <a:lnTo>
                    <a:pt x="144" y="12"/>
                  </a:lnTo>
                  <a:lnTo>
                    <a:pt x="156" y="12"/>
                  </a:lnTo>
                  <a:lnTo>
                    <a:pt x="156" y="12"/>
                  </a:lnTo>
                  <a:lnTo>
                    <a:pt x="164" y="12"/>
                  </a:lnTo>
                  <a:lnTo>
                    <a:pt x="164" y="12"/>
                  </a:lnTo>
                  <a:lnTo>
                    <a:pt x="179" y="15"/>
                  </a:lnTo>
                  <a:lnTo>
                    <a:pt x="179" y="15"/>
                  </a:lnTo>
                  <a:lnTo>
                    <a:pt x="200" y="18"/>
                  </a:lnTo>
                  <a:lnTo>
                    <a:pt x="200" y="18"/>
                  </a:lnTo>
                  <a:lnTo>
                    <a:pt x="221" y="17"/>
                  </a:lnTo>
                  <a:lnTo>
                    <a:pt x="221" y="17"/>
                  </a:lnTo>
                  <a:lnTo>
                    <a:pt x="238" y="16"/>
                  </a:lnTo>
                  <a:lnTo>
                    <a:pt x="256" y="16"/>
                  </a:lnTo>
                  <a:lnTo>
                    <a:pt x="256" y="16"/>
                  </a:lnTo>
                  <a:lnTo>
                    <a:pt x="267" y="16"/>
                  </a:lnTo>
                  <a:lnTo>
                    <a:pt x="267" y="16"/>
                  </a:lnTo>
                  <a:lnTo>
                    <a:pt x="287" y="18"/>
                  </a:lnTo>
                  <a:lnTo>
                    <a:pt x="306" y="21"/>
                  </a:lnTo>
                  <a:lnTo>
                    <a:pt x="306" y="21"/>
                  </a:lnTo>
                  <a:lnTo>
                    <a:pt x="329" y="24"/>
                  </a:lnTo>
                  <a:lnTo>
                    <a:pt x="341" y="25"/>
                  </a:lnTo>
                  <a:lnTo>
                    <a:pt x="352" y="25"/>
                  </a:lnTo>
                  <a:lnTo>
                    <a:pt x="362" y="25"/>
                  </a:lnTo>
                  <a:lnTo>
                    <a:pt x="362" y="25"/>
                  </a:lnTo>
                  <a:lnTo>
                    <a:pt x="411" y="25"/>
                  </a:lnTo>
                  <a:lnTo>
                    <a:pt x="427" y="24"/>
                  </a:lnTo>
                  <a:lnTo>
                    <a:pt x="427" y="24"/>
                  </a:lnTo>
                  <a:lnTo>
                    <a:pt x="438" y="24"/>
                  </a:lnTo>
                  <a:lnTo>
                    <a:pt x="438" y="24"/>
                  </a:lnTo>
                  <a:lnTo>
                    <a:pt x="474" y="25"/>
                  </a:lnTo>
                  <a:lnTo>
                    <a:pt x="510" y="27"/>
                  </a:lnTo>
                  <a:lnTo>
                    <a:pt x="510" y="27"/>
                  </a:lnTo>
                  <a:lnTo>
                    <a:pt x="546" y="30"/>
                  </a:lnTo>
                  <a:lnTo>
                    <a:pt x="581" y="31"/>
                  </a:lnTo>
                  <a:lnTo>
                    <a:pt x="581" y="31"/>
                  </a:lnTo>
                  <a:lnTo>
                    <a:pt x="604" y="31"/>
                  </a:lnTo>
                  <a:lnTo>
                    <a:pt x="626" y="32"/>
                  </a:lnTo>
                  <a:lnTo>
                    <a:pt x="668" y="35"/>
                  </a:lnTo>
                  <a:lnTo>
                    <a:pt x="668" y="35"/>
                  </a:lnTo>
                  <a:lnTo>
                    <a:pt x="709" y="38"/>
                  </a:lnTo>
                  <a:lnTo>
                    <a:pt x="749" y="39"/>
                  </a:lnTo>
                  <a:lnTo>
                    <a:pt x="749" y="39"/>
                  </a:lnTo>
                  <a:lnTo>
                    <a:pt x="785" y="39"/>
                  </a:lnTo>
                  <a:lnTo>
                    <a:pt x="785" y="39"/>
                  </a:lnTo>
                  <a:lnTo>
                    <a:pt x="854" y="39"/>
                  </a:lnTo>
                  <a:lnTo>
                    <a:pt x="921" y="38"/>
                  </a:lnTo>
                  <a:lnTo>
                    <a:pt x="941" y="38"/>
                  </a:lnTo>
                  <a:lnTo>
                    <a:pt x="941" y="38"/>
                  </a:lnTo>
                  <a:lnTo>
                    <a:pt x="981" y="37"/>
                  </a:lnTo>
                  <a:lnTo>
                    <a:pt x="981" y="37"/>
                  </a:lnTo>
                  <a:lnTo>
                    <a:pt x="1060" y="38"/>
                  </a:lnTo>
                  <a:lnTo>
                    <a:pt x="1138" y="40"/>
                  </a:lnTo>
                  <a:lnTo>
                    <a:pt x="1139" y="40"/>
                  </a:lnTo>
                  <a:lnTo>
                    <a:pt x="1139" y="40"/>
                  </a:lnTo>
                  <a:lnTo>
                    <a:pt x="1216" y="42"/>
                  </a:lnTo>
                  <a:lnTo>
                    <a:pt x="1295" y="43"/>
                  </a:lnTo>
                  <a:lnTo>
                    <a:pt x="1295" y="43"/>
                  </a:lnTo>
                  <a:lnTo>
                    <a:pt x="1299" y="43"/>
                  </a:lnTo>
                  <a:lnTo>
                    <a:pt x="1303" y="44"/>
                  </a:lnTo>
                  <a:lnTo>
                    <a:pt x="1307" y="46"/>
                  </a:lnTo>
                  <a:lnTo>
                    <a:pt x="1309" y="49"/>
                  </a:lnTo>
                  <a:lnTo>
                    <a:pt x="1311" y="52"/>
                  </a:lnTo>
                  <a:lnTo>
                    <a:pt x="1312" y="55"/>
                  </a:lnTo>
                  <a:lnTo>
                    <a:pt x="1313" y="61"/>
                  </a:lnTo>
                  <a:lnTo>
                    <a:pt x="1313" y="61"/>
                  </a:lnTo>
                  <a:lnTo>
                    <a:pt x="1312" y="67"/>
                  </a:lnTo>
                  <a:lnTo>
                    <a:pt x="1311" y="70"/>
                  </a:lnTo>
                  <a:lnTo>
                    <a:pt x="1309" y="73"/>
                  </a:lnTo>
                  <a:lnTo>
                    <a:pt x="1307" y="75"/>
                  </a:lnTo>
                  <a:lnTo>
                    <a:pt x="1303" y="77"/>
                  </a:lnTo>
                  <a:lnTo>
                    <a:pt x="1299" y="79"/>
                  </a:lnTo>
                  <a:lnTo>
                    <a:pt x="1295" y="79"/>
                  </a:lnTo>
                  <a:lnTo>
                    <a:pt x="1288" y="79"/>
                  </a:lnTo>
                  <a:lnTo>
                    <a:pt x="1288" y="79"/>
                  </a:lnTo>
                  <a:lnTo>
                    <a:pt x="1288" y="79"/>
                  </a:lnTo>
                  <a:lnTo>
                    <a:pt x="1212" y="78"/>
                  </a:lnTo>
                  <a:lnTo>
                    <a:pt x="1139" y="77"/>
                  </a:lnTo>
                  <a:lnTo>
                    <a:pt x="1101" y="76"/>
                  </a:lnTo>
                  <a:lnTo>
                    <a:pt x="1104" y="85"/>
                  </a:lnTo>
                  <a:lnTo>
                    <a:pt x="1104" y="85"/>
                  </a:lnTo>
                  <a:lnTo>
                    <a:pt x="1107" y="88"/>
                  </a:lnTo>
                  <a:lnTo>
                    <a:pt x="1107" y="92"/>
                  </a:lnTo>
                  <a:lnTo>
                    <a:pt x="1107" y="92"/>
                  </a:lnTo>
                  <a:lnTo>
                    <a:pt x="1106" y="122"/>
                  </a:lnTo>
                  <a:lnTo>
                    <a:pt x="1104" y="153"/>
                  </a:lnTo>
                  <a:lnTo>
                    <a:pt x="1104" y="153"/>
                  </a:lnTo>
                  <a:lnTo>
                    <a:pt x="1103" y="190"/>
                  </a:lnTo>
                  <a:lnTo>
                    <a:pt x="1103" y="227"/>
                  </a:lnTo>
                  <a:lnTo>
                    <a:pt x="1103" y="245"/>
                  </a:lnTo>
                  <a:lnTo>
                    <a:pt x="1104" y="264"/>
                  </a:lnTo>
                  <a:lnTo>
                    <a:pt x="1107" y="281"/>
                  </a:lnTo>
                  <a:lnTo>
                    <a:pt x="1110" y="299"/>
                  </a:lnTo>
                  <a:lnTo>
                    <a:pt x="1110" y="299"/>
                  </a:lnTo>
                  <a:lnTo>
                    <a:pt x="1111" y="305"/>
                  </a:lnTo>
                  <a:lnTo>
                    <a:pt x="1111" y="311"/>
                  </a:lnTo>
                  <a:lnTo>
                    <a:pt x="1110" y="318"/>
                  </a:lnTo>
                  <a:lnTo>
                    <a:pt x="1109" y="323"/>
                  </a:lnTo>
                  <a:lnTo>
                    <a:pt x="1106" y="327"/>
                  </a:lnTo>
                  <a:lnTo>
                    <a:pt x="1102" y="331"/>
                  </a:lnTo>
                  <a:lnTo>
                    <a:pt x="1098" y="334"/>
                  </a:lnTo>
                  <a:lnTo>
                    <a:pt x="1093" y="337"/>
                  </a:lnTo>
                  <a:lnTo>
                    <a:pt x="1092" y="338"/>
                  </a:lnTo>
                  <a:lnTo>
                    <a:pt x="1091" y="339"/>
                  </a:lnTo>
                  <a:lnTo>
                    <a:pt x="1091" y="339"/>
                  </a:lnTo>
                  <a:lnTo>
                    <a:pt x="1088" y="343"/>
                  </a:lnTo>
                  <a:lnTo>
                    <a:pt x="1085" y="346"/>
                  </a:lnTo>
                  <a:lnTo>
                    <a:pt x="1081" y="347"/>
                  </a:lnTo>
                  <a:lnTo>
                    <a:pt x="1075" y="347"/>
                  </a:lnTo>
                  <a:lnTo>
                    <a:pt x="1075" y="347"/>
                  </a:lnTo>
                  <a:lnTo>
                    <a:pt x="1035" y="348"/>
                  </a:lnTo>
                  <a:lnTo>
                    <a:pt x="994" y="351"/>
                  </a:lnTo>
                  <a:lnTo>
                    <a:pt x="994" y="351"/>
                  </a:lnTo>
                  <a:lnTo>
                    <a:pt x="952" y="353"/>
                  </a:lnTo>
                  <a:lnTo>
                    <a:pt x="910" y="354"/>
                  </a:lnTo>
                  <a:lnTo>
                    <a:pt x="910" y="354"/>
                  </a:lnTo>
                  <a:close/>
                  <a:moveTo>
                    <a:pt x="253" y="53"/>
                  </a:moveTo>
                  <a:lnTo>
                    <a:pt x="253" y="53"/>
                  </a:lnTo>
                  <a:lnTo>
                    <a:pt x="242" y="53"/>
                  </a:lnTo>
                  <a:lnTo>
                    <a:pt x="237" y="53"/>
                  </a:lnTo>
                  <a:lnTo>
                    <a:pt x="237" y="59"/>
                  </a:lnTo>
                  <a:lnTo>
                    <a:pt x="237" y="59"/>
                  </a:lnTo>
                  <a:lnTo>
                    <a:pt x="236" y="107"/>
                  </a:lnTo>
                  <a:lnTo>
                    <a:pt x="236" y="107"/>
                  </a:lnTo>
                  <a:lnTo>
                    <a:pt x="236" y="181"/>
                  </a:lnTo>
                  <a:lnTo>
                    <a:pt x="237" y="218"/>
                  </a:lnTo>
                  <a:lnTo>
                    <a:pt x="239" y="256"/>
                  </a:lnTo>
                  <a:lnTo>
                    <a:pt x="239" y="258"/>
                  </a:lnTo>
                  <a:lnTo>
                    <a:pt x="241" y="260"/>
                  </a:lnTo>
                  <a:lnTo>
                    <a:pt x="241" y="260"/>
                  </a:lnTo>
                  <a:lnTo>
                    <a:pt x="244" y="262"/>
                  </a:lnTo>
                  <a:lnTo>
                    <a:pt x="247" y="266"/>
                  </a:lnTo>
                  <a:lnTo>
                    <a:pt x="248" y="270"/>
                  </a:lnTo>
                  <a:lnTo>
                    <a:pt x="248" y="274"/>
                  </a:lnTo>
                  <a:lnTo>
                    <a:pt x="248" y="274"/>
                  </a:lnTo>
                  <a:lnTo>
                    <a:pt x="248" y="284"/>
                  </a:lnTo>
                  <a:lnTo>
                    <a:pt x="246" y="292"/>
                  </a:lnTo>
                  <a:lnTo>
                    <a:pt x="245" y="299"/>
                  </a:lnTo>
                  <a:lnTo>
                    <a:pt x="251" y="299"/>
                  </a:lnTo>
                  <a:lnTo>
                    <a:pt x="251" y="299"/>
                  </a:lnTo>
                  <a:lnTo>
                    <a:pt x="287" y="301"/>
                  </a:lnTo>
                  <a:lnTo>
                    <a:pt x="321" y="304"/>
                  </a:lnTo>
                  <a:lnTo>
                    <a:pt x="321" y="304"/>
                  </a:lnTo>
                  <a:lnTo>
                    <a:pt x="369" y="308"/>
                  </a:lnTo>
                  <a:lnTo>
                    <a:pt x="392" y="309"/>
                  </a:lnTo>
                  <a:lnTo>
                    <a:pt x="417" y="310"/>
                  </a:lnTo>
                  <a:lnTo>
                    <a:pt x="642" y="310"/>
                  </a:lnTo>
                  <a:lnTo>
                    <a:pt x="642" y="310"/>
                  </a:lnTo>
                  <a:lnTo>
                    <a:pt x="694" y="310"/>
                  </a:lnTo>
                  <a:lnTo>
                    <a:pt x="748" y="311"/>
                  </a:lnTo>
                  <a:lnTo>
                    <a:pt x="867" y="316"/>
                  </a:lnTo>
                  <a:lnTo>
                    <a:pt x="867" y="316"/>
                  </a:lnTo>
                  <a:lnTo>
                    <a:pt x="898" y="317"/>
                  </a:lnTo>
                  <a:lnTo>
                    <a:pt x="898" y="317"/>
                  </a:lnTo>
                  <a:lnTo>
                    <a:pt x="943" y="316"/>
                  </a:lnTo>
                  <a:lnTo>
                    <a:pt x="986" y="314"/>
                  </a:lnTo>
                  <a:lnTo>
                    <a:pt x="986" y="314"/>
                  </a:lnTo>
                  <a:lnTo>
                    <a:pt x="1053" y="310"/>
                  </a:lnTo>
                  <a:lnTo>
                    <a:pt x="1055" y="310"/>
                  </a:lnTo>
                  <a:lnTo>
                    <a:pt x="1057" y="308"/>
                  </a:lnTo>
                  <a:lnTo>
                    <a:pt x="1057" y="308"/>
                  </a:lnTo>
                  <a:lnTo>
                    <a:pt x="1061" y="306"/>
                  </a:lnTo>
                  <a:lnTo>
                    <a:pt x="1065" y="304"/>
                  </a:lnTo>
                  <a:lnTo>
                    <a:pt x="1068" y="304"/>
                  </a:lnTo>
                  <a:lnTo>
                    <a:pt x="1069" y="300"/>
                  </a:lnTo>
                  <a:lnTo>
                    <a:pt x="1069" y="300"/>
                  </a:lnTo>
                  <a:lnTo>
                    <a:pt x="1070" y="292"/>
                  </a:lnTo>
                  <a:lnTo>
                    <a:pt x="1071" y="276"/>
                  </a:lnTo>
                  <a:lnTo>
                    <a:pt x="1071" y="253"/>
                  </a:lnTo>
                  <a:lnTo>
                    <a:pt x="1070" y="220"/>
                  </a:lnTo>
                  <a:lnTo>
                    <a:pt x="1070" y="220"/>
                  </a:lnTo>
                  <a:lnTo>
                    <a:pt x="1069" y="212"/>
                  </a:lnTo>
                  <a:lnTo>
                    <a:pt x="1069" y="118"/>
                  </a:lnTo>
                  <a:lnTo>
                    <a:pt x="1068" y="116"/>
                  </a:lnTo>
                  <a:lnTo>
                    <a:pt x="1068" y="116"/>
                  </a:lnTo>
                  <a:lnTo>
                    <a:pt x="1066" y="114"/>
                  </a:lnTo>
                  <a:lnTo>
                    <a:pt x="1065" y="110"/>
                  </a:lnTo>
                  <a:lnTo>
                    <a:pt x="1063" y="103"/>
                  </a:lnTo>
                  <a:lnTo>
                    <a:pt x="1063" y="75"/>
                  </a:lnTo>
                  <a:lnTo>
                    <a:pt x="1058" y="75"/>
                  </a:lnTo>
                  <a:lnTo>
                    <a:pt x="1058" y="75"/>
                  </a:lnTo>
                  <a:lnTo>
                    <a:pt x="983" y="74"/>
                  </a:lnTo>
                  <a:lnTo>
                    <a:pt x="983" y="74"/>
                  </a:lnTo>
                  <a:lnTo>
                    <a:pt x="941" y="74"/>
                  </a:lnTo>
                  <a:lnTo>
                    <a:pt x="910" y="75"/>
                  </a:lnTo>
                  <a:lnTo>
                    <a:pt x="910" y="75"/>
                  </a:lnTo>
                  <a:lnTo>
                    <a:pt x="852" y="76"/>
                  </a:lnTo>
                  <a:lnTo>
                    <a:pt x="794" y="76"/>
                  </a:lnTo>
                  <a:lnTo>
                    <a:pt x="794" y="76"/>
                  </a:lnTo>
                  <a:lnTo>
                    <a:pt x="749" y="76"/>
                  </a:lnTo>
                  <a:lnTo>
                    <a:pt x="749" y="76"/>
                  </a:lnTo>
                  <a:lnTo>
                    <a:pt x="710" y="74"/>
                  </a:lnTo>
                  <a:lnTo>
                    <a:pt x="670" y="72"/>
                  </a:lnTo>
                  <a:lnTo>
                    <a:pt x="670" y="72"/>
                  </a:lnTo>
                  <a:lnTo>
                    <a:pt x="626" y="69"/>
                  </a:lnTo>
                  <a:lnTo>
                    <a:pt x="604" y="68"/>
                  </a:lnTo>
                  <a:lnTo>
                    <a:pt x="581" y="67"/>
                  </a:lnTo>
                  <a:lnTo>
                    <a:pt x="581" y="67"/>
                  </a:lnTo>
                  <a:lnTo>
                    <a:pt x="546" y="67"/>
                  </a:lnTo>
                  <a:lnTo>
                    <a:pt x="511" y="65"/>
                  </a:lnTo>
                  <a:lnTo>
                    <a:pt x="511" y="65"/>
                  </a:lnTo>
                  <a:lnTo>
                    <a:pt x="475" y="63"/>
                  </a:lnTo>
                  <a:lnTo>
                    <a:pt x="440" y="62"/>
                  </a:lnTo>
                  <a:lnTo>
                    <a:pt x="440" y="62"/>
                  </a:lnTo>
                  <a:lnTo>
                    <a:pt x="428" y="62"/>
                  </a:lnTo>
                  <a:lnTo>
                    <a:pt x="428" y="62"/>
                  </a:lnTo>
                  <a:lnTo>
                    <a:pt x="382" y="63"/>
                  </a:lnTo>
                  <a:lnTo>
                    <a:pt x="382" y="63"/>
                  </a:lnTo>
                  <a:lnTo>
                    <a:pt x="352" y="62"/>
                  </a:lnTo>
                  <a:lnTo>
                    <a:pt x="324" y="61"/>
                  </a:lnTo>
                  <a:lnTo>
                    <a:pt x="299" y="58"/>
                  </a:lnTo>
                  <a:lnTo>
                    <a:pt x="274" y="54"/>
                  </a:lnTo>
                  <a:lnTo>
                    <a:pt x="274" y="54"/>
                  </a:lnTo>
                  <a:lnTo>
                    <a:pt x="264" y="53"/>
                  </a:lnTo>
                  <a:lnTo>
                    <a:pt x="253" y="53"/>
                  </a:lnTo>
                  <a:lnTo>
                    <a:pt x="253" y="5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28" name="Freeform 1116"/>
            <p:cNvSpPr/>
            <p:nvPr/>
          </p:nvSpPr>
          <p:spPr bwMode="auto">
            <a:xfrm>
              <a:off x="6265863" y="1023938"/>
              <a:ext cx="487363" cy="323850"/>
            </a:xfrm>
            <a:custGeom>
              <a:avLst/>
              <a:gdLst/>
              <a:ahLst/>
              <a:cxnLst>
                <a:cxn ang="0">
                  <a:pos x="881" y="605"/>
                </a:cxn>
                <a:cxn ang="0">
                  <a:pos x="878" y="586"/>
                </a:cxn>
                <a:cxn ang="0">
                  <a:pos x="886" y="572"/>
                </a:cxn>
                <a:cxn ang="0">
                  <a:pos x="883" y="499"/>
                </a:cxn>
                <a:cxn ang="0">
                  <a:pos x="882" y="380"/>
                </a:cxn>
                <a:cxn ang="0">
                  <a:pos x="872" y="238"/>
                </a:cxn>
                <a:cxn ang="0">
                  <a:pos x="870" y="150"/>
                </a:cxn>
                <a:cxn ang="0">
                  <a:pos x="869" y="111"/>
                </a:cxn>
                <a:cxn ang="0">
                  <a:pos x="851" y="76"/>
                </a:cxn>
                <a:cxn ang="0">
                  <a:pos x="807" y="66"/>
                </a:cxn>
                <a:cxn ang="0">
                  <a:pos x="743" y="62"/>
                </a:cxn>
                <a:cxn ang="0">
                  <a:pos x="657" y="60"/>
                </a:cxn>
                <a:cxn ang="0">
                  <a:pos x="621" y="62"/>
                </a:cxn>
                <a:cxn ang="0">
                  <a:pos x="586" y="58"/>
                </a:cxn>
                <a:cxn ang="0">
                  <a:pos x="525" y="52"/>
                </a:cxn>
                <a:cxn ang="0">
                  <a:pos x="519" y="52"/>
                </a:cxn>
                <a:cxn ang="0">
                  <a:pos x="450" y="47"/>
                </a:cxn>
                <a:cxn ang="0">
                  <a:pos x="191" y="41"/>
                </a:cxn>
                <a:cxn ang="0">
                  <a:pos x="81" y="51"/>
                </a:cxn>
                <a:cxn ang="0">
                  <a:pos x="55" y="71"/>
                </a:cxn>
                <a:cxn ang="0">
                  <a:pos x="47" y="104"/>
                </a:cxn>
                <a:cxn ang="0">
                  <a:pos x="50" y="404"/>
                </a:cxn>
                <a:cxn ang="0">
                  <a:pos x="53" y="471"/>
                </a:cxn>
                <a:cxn ang="0">
                  <a:pos x="40" y="568"/>
                </a:cxn>
                <a:cxn ang="0">
                  <a:pos x="34" y="599"/>
                </a:cxn>
                <a:cxn ang="0">
                  <a:pos x="18" y="606"/>
                </a:cxn>
                <a:cxn ang="0">
                  <a:pos x="5" y="600"/>
                </a:cxn>
                <a:cxn ang="0">
                  <a:pos x="0" y="588"/>
                </a:cxn>
                <a:cxn ang="0">
                  <a:pos x="16" y="486"/>
                </a:cxn>
                <a:cxn ang="0">
                  <a:pos x="13" y="408"/>
                </a:cxn>
                <a:cxn ang="0">
                  <a:pos x="10" y="130"/>
                </a:cxn>
                <a:cxn ang="0">
                  <a:pos x="10" y="88"/>
                </a:cxn>
                <a:cxn ang="0">
                  <a:pos x="28" y="38"/>
                </a:cxn>
                <a:cxn ang="0">
                  <a:pos x="58" y="19"/>
                </a:cxn>
                <a:cxn ang="0">
                  <a:pos x="110" y="9"/>
                </a:cxn>
                <a:cxn ang="0">
                  <a:pos x="209" y="0"/>
                </a:cxn>
                <a:cxn ang="0">
                  <a:pos x="378" y="6"/>
                </a:cxn>
                <a:cxn ang="0">
                  <a:pos x="489" y="14"/>
                </a:cxn>
                <a:cxn ang="0">
                  <a:pos x="551" y="18"/>
                </a:cxn>
                <a:cxn ang="0">
                  <a:pos x="609" y="25"/>
                </a:cxn>
                <a:cxn ang="0">
                  <a:pos x="660" y="24"/>
                </a:cxn>
                <a:cxn ang="0">
                  <a:pos x="772" y="28"/>
                </a:cxn>
                <a:cxn ang="0">
                  <a:pos x="825" y="29"/>
                </a:cxn>
                <a:cxn ang="0">
                  <a:pos x="878" y="51"/>
                </a:cxn>
                <a:cxn ang="0">
                  <a:pos x="903" y="102"/>
                </a:cxn>
                <a:cxn ang="0">
                  <a:pos x="910" y="110"/>
                </a:cxn>
                <a:cxn ang="0">
                  <a:pos x="913" y="124"/>
                </a:cxn>
                <a:cxn ang="0">
                  <a:pos x="907" y="136"/>
                </a:cxn>
                <a:cxn ang="0">
                  <a:pos x="914" y="284"/>
                </a:cxn>
                <a:cxn ang="0">
                  <a:pos x="920" y="343"/>
                </a:cxn>
                <a:cxn ang="0">
                  <a:pos x="920" y="431"/>
                </a:cxn>
                <a:cxn ang="0">
                  <a:pos x="921" y="542"/>
                </a:cxn>
                <a:cxn ang="0">
                  <a:pos x="921" y="565"/>
                </a:cxn>
                <a:cxn ang="0">
                  <a:pos x="908" y="607"/>
                </a:cxn>
                <a:cxn ang="0">
                  <a:pos x="896" y="613"/>
                </a:cxn>
              </a:cxnLst>
              <a:rect l="0" t="0" r="r" b="b"/>
              <a:pathLst>
                <a:path w="921" h="613">
                  <a:moveTo>
                    <a:pt x="896" y="613"/>
                  </a:moveTo>
                  <a:lnTo>
                    <a:pt x="896" y="613"/>
                  </a:lnTo>
                  <a:lnTo>
                    <a:pt x="890" y="612"/>
                  </a:lnTo>
                  <a:lnTo>
                    <a:pt x="886" y="610"/>
                  </a:lnTo>
                  <a:lnTo>
                    <a:pt x="881" y="605"/>
                  </a:lnTo>
                  <a:lnTo>
                    <a:pt x="878" y="600"/>
                  </a:lnTo>
                  <a:lnTo>
                    <a:pt x="878" y="600"/>
                  </a:lnTo>
                  <a:lnTo>
                    <a:pt x="876" y="595"/>
                  </a:lnTo>
                  <a:lnTo>
                    <a:pt x="877" y="591"/>
                  </a:lnTo>
                  <a:lnTo>
                    <a:pt x="878" y="586"/>
                  </a:lnTo>
                  <a:lnTo>
                    <a:pt x="882" y="582"/>
                  </a:lnTo>
                  <a:lnTo>
                    <a:pt x="882" y="582"/>
                  </a:lnTo>
                  <a:lnTo>
                    <a:pt x="883" y="579"/>
                  </a:lnTo>
                  <a:lnTo>
                    <a:pt x="885" y="576"/>
                  </a:lnTo>
                  <a:lnTo>
                    <a:pt x="886" y="572"/>
                  </a:lnTo>
                  <a:lnTo>
                    <a:pt x="887" y="566"/>
                  </a:lnTo>
                  <a:lnTo>
                    <a:pt x="887" y="546"/>
                  </a:lnTo>
                  <a:lnTo>
                    <a:pt x="885" y="515"/>
                  </a:lnTo>
                  <a:lnTo>
                    <a:pt x="885" y="515"/>
                  </a:lnTo>
                  <a:lnTo>
                    <a:pt x="883" y="499"/>
                  </a:lnTo>
                  <a:lnTo>
                    <a:pt x="883" y="499"/>
                  </a:lnTo>
                  <a:lnTo>
                    <a:pt x="881" y="436"/>
                  </a:lnTo>
                  <a:lnTo>
                    <a:pt x="882" y="407"/>
                  </a:lnTo>
                  <a:lnTo>
                    <a:pt x="882" y="380"/>
                  </a:lnTo>
                  <a:lnTo>
                    <a:pt x="882" y="380"/>
                  </a:lnTo>
                  <a:lnTo>
                    <a:pt x="883" y="362"/>
                  </a:lnTo>
                  <a:lnTo>
                    <a:pt x="883" y="343"/>
                  </a:lnTo>
                  <a:lnTo>
                    <a:pt x="880" y="306"/>
                  </a:lnTo>
                  <a:lnTo>
                    <a:pt x="877" y="271"/>
                  </a:lnTo>
                  <a:lnTo>
                    <a:pt x="872" y="238"/>
                  </a:lnTo>
                  <a:lnTo>
                    <a:pt x="872" y="238"/>
                  </a:lnTo>
                  <a:lnTo>
                    <a:pt x="870" y="217"/>
                  </a:lnTo>
                  <a:lnTo>
                    <a:pt x="869" y="196"/>
                  </a:lnTo>
                  <a:lnTo>
                    <a:pt x="870" y="152"/>
                  </a:lnTo>
                  <a:lnTo>
                    <a:pt x="870" y="150"/>
                  </a:lnTo>
                  <a:lnTo>
                    <a:pt x="870" y="150"/>
                  </a:lnTo>
                  <a:lnTo>
                    <a:pt x="870" y="133"/>
                  </a:lnTo>
                  <a:lnTo>
                    <a:pt x="870" y="133"/>
                  </a:lnTo>
                  <a:lnTo>
                    <a:pt x="870" y="119"/>
                  </a:lnTo>
                  <a:lnTo>
                    <a:pt x="869" y="111"/>
                  </a:lnTo>
                  <a:lnTo>
                    <a:pt x="867" y="102"/>
                  </a:lnTo>
                  <a:lnTo>
                    <a:pt x="864" y="93"/>
                  </a:lnTo>
                  <a:lnTo>
                    <a:pt x="860" y="85"/>
                  </a:lnTo>
                  <a:lnTo>
                    <a:pt x="854" y="79"/>
                  </a:lnTo>
                  <a:lnTo>
                    <a:pt x="851" y="76"/>
                  </a:lnTo>
                  <a:lnTo>
                    <a:pt x="847" y="74"/>
                  </a:lnTo>
                  <a:lnTo>
                    <a:pt x="847" y="74"/>
                  </a:lnTo>
                  <a:lnTo>
                    <a:pt x="837" y="71"/>
                  </a:lnTo>
                  <a:lnTo>
                    <a:pt x="822" y="68"/>
                  </a:lnTo>
                  <a:lnTo>
                    <a:pt x="807" y="66"/>
                  </a:lnTo>
                  <a:lnTo>
                    <a:pt x="795" y="65"/>
                  </a:lnTo>
                  <a:lnTo>
                    <a:pt x="795" y="65"/>
                  </a:lnTo>
                  <a:lnTo>
                    <a:pt x="768" y="64"/>
                  </a:lnTo>
                  <a:lnTo>
                    <a:pt x="743" y="62"/>
                  </a:lnTo>
                  <a:lnTo>
                    <a:pt x="743" y="62"/>
                  </a:lnTo>
                  <a:lnTo>
                    <a:pt x="717" y="60"/>
                  </a:lnTo>
                  <a:lnTo>
                    <a:pt x="691" y="59"/>
                  </a:lnTo>
                  <a:lnTo>
                    <a:pt x="691" y="59"/>
                  </a:lnTo>
                  <a:lnTo>
                    <a:pt x="673" y="59"/>
                  </a:lnTo>
                  <a:lnTo>
                    <a:pt x="657" y="60"/>
                  </a:lnTo>
                  <a:lnTo>
                    <a:pt x="655" y="60"/>
                  </a:lnTo>
                  <a:lnTo>
                    <a:pt x="655" y="60"/>
                  </a:lnTo>
                  <a:lnTo>
                    <a:pt x="639" y="61"/>
                  </a:lnTo>
                  <a:lnTo>
                    <a:pt x="621" y="62"/>
                  </a:lnTo>
                  <a:lnTo>
                    <a:pt x="621" y="62"/>
                  </a:lnTo>
                  <a:lnTo>
                    <a:pt x="615" y="62"/>
                  </a:lnTo>
                  <a:lnTo>
                    <a:pt x="615" y="62"/>
                  </a:lnTo>
                  <a:lnTo>
                    <a:pt x="601" y="60"/>
                  </a:lnTo>
                  <a:lnTo>
                    <a:pt x="586" y="58"/>
                  </a:lnTo>
                  <a:lnTo>
                    <a:pt x="586" y="58"/>
                  </a:lnTo>
                  <a:lnTo>
                    <a:pt x="574" y="56"/>
                  </a:lnTo>
                  <a:lnTo>
                    <a:pt x="561" y="54"/>
                  </a:lnTo>
                  <a:lnTo>
                    <a:pt x="561" y="54"/>
                  </a:lnTo>
                  <a:lnTo>
                    <a:pt x="525" y="52"/>
                  </a:lnTo>
                  <a:lnTo>
                    <a:pt x="525" y="52"/>
                  </a:lnTo>
                  <a:lnTo>
                    <a:pt x="522" y="52"/>
                  </a:lnTo>
                  <a:lnTo>
                    <a:pt x="522" y="52"/>
                  </a:lnTo>
                  <a:lnTo>
                    <a:pt x="520" y="52"/>
                  </a:lnTo>
                  <a:lnTo>
                    <a:pt x="521" y="52"/>
                  </a:lnTo>
                  <a:lnTo>
                    <a:pt x="519" y="52"/>
                  </a:lnTo>
                  <a:lnTo>
                    <a:pt x="519" y="52"/>
                  </a:lnTo>
                  <a:lnTo>
                    <a:pt x="519" y="52"/>
                  </a:lnTo>
                  <a:lnTo>
                    <a:pt x="485" y="49"/>
                  </a:lnTo>
                  <a:lnTo>
                    <a:pt x="450" y="47"/>
                  </a:lnTo>
                  <a:lnTo>
                    <a:pt x="450" y="47"/>
                  </a:lnTo>
                  <a:lnTo>
                    <a:pt x="382" y="45"/>
                  </a:lnTo>
                  <a:lnTo>
                    <a:pt x="316" y="43"/>
                  </a:lnTo>
                  <a:lnTo>
                    <a:pt x="252" y="42"/>
                  </a:lnTo>
                  <a:lnTo>
                    <a:pt x="191" y="41"/>
                  </a:lnTo>
                  <a:lnTo>
                    <a:pt x="191" y="41"/>
                  </a:lnTo>
                  <a:lnTo>
                    <a:pt x="164" y="42"/>
                  </a:lnTo>
                  <a:lnTo>
                    <a:pt x="136" y="43"/>
                  </a:lnTo>
                  <a:lnTo>
                    <a:pt x="108" y="46"/>
                  </a:lnTo>
                  <a:lnTo>
                    <a:pt x="95" y="48"/>
                  </a:lnTo>
                  <a:lnTo>
                    <a:pt x="81" y="51"/>
                  </a:lnTo>
                  <a:lnTo>
                    <a:pt x="81" y="51"/>
                  </a:lnTo>
                  <a:lnTo>
                    <a:pt x="73" y="53"/>
                  </a:lnTo>
                  <a:lnTo>
                    <a:pt x="67" y="58"/>
                  </a:lnTo>
                  <a:lnTo>
                    <a:pt x="61" y="64"/>
                  </a:lnTo>
                  <a:lnTo>
                    <a:pt x="55" y="71"/>
                  </a:lnTo>
                  <a:lnTo>
                    <a:pt x="52" y="78"/>
                  </a:lnTo>
                  <a:lnTo>
                    <a:pt x="49" y="85"/>
                  </a:lnTo>
                  <a:lnTo>
                    <a:pt x="46" y="99"/>
                  </a:lnTo>
                  <a:lnTo>
                    <a:pt x="45" y="102"/>
                  </a:lnTo>
                  <a:lnTo>
                    <a:pt x="47" y="104"/>
                  </a:lnTo>
                  <a:lnTo>
                    <a:pt x="47" y="104"/>
                  </a:lnTo>
                  <a:lnTo>
                    <a:pt x="49" y="108"/>
                  </a:lnTo>
                  <a:lnTo>
                    <a:pt x="50" y="114"/>
                  </a:lnTo>
                  <a:lnTo>
                    <a:pt x="50" y="404"/>
                  </a:lnTo>
                  <a:lnTo>
                    <a:pt x="50" y="404"/>
                  </a:lnTo>
                  <a:lnTo>
                    <a:pt x="50" y="421"/>
                  </a:lnTo>
                  <a:lnTo>
                    <a:pt x="51" y="439"/>
                  </a:lnTo>
                  <a:lnTo>
                    <a:pt x="51" y="439"/>
                  </a:lnTo>
                  <a:lnTo>
                    <a:pt x="53" y="455"/>
                  </a:lnTo>
                  <a:lnTo>
                    <a:pt x="53" y="471"/>
                  </a:lnTo>
                  <a:lnTo>
                    <a:pt x="53" y="487"/>
                  </a:lnTo>
                  <a:lnTo>
                    <a:pt x="51" y="502"/>
                  </a:lnTo>
                  <a:lnTo>
                    <a:pt x="51" y="502"/>
                  </a:lnTo>
                  <a:lnTo>
                    <a:pt x="43" y="546"/>
                  </a:lnTo>
                  <a:lnTo>
                    <a:pt x="40" y="568"/>
                  </a:lnTo>
                  <a:lnTo>
                    <a:pt x="38" y="589"/>
                  </a:lnTo>
                  <a:lnTo>
                    <a:pt x="38" y="589"/>
                  </a:lnTo>
                  <a:lnTo>
                    <a:pt x="37" y="593"/>
                  </a:lnTo>
                  <a:lnTo>
                    <a:pt x="36" y="596"/>
                  </a:lnTo>
                  <a:lnTo>
                    <a:pt x="34" y="599"/>
                  </a:lnTo>
                  <a:lnTo>
                    <a:pt x="31" y="601"/>
                  </a:lnTo>
                  <a:lnTo>
                    <a:pt x="27" y="603"/>
                  </a:lnTo>
                  <a:lnTo>
                    <a:pt x="24" y="605"/>
                  </a:lnTo>
                  <a:lnTo>
                    <a:pt x="18" y="606"/>
                  </a:lnTo>
                  <a:lnTo>
                    <a:pt x="18" y="606"/>
                  </a:lnTo>
                  <a:lnTo>
                    <a:pt x="14" y="605"/>
                  </a:lnTo>
                  <a:lnTo>
                    <a:pt x="11" y="604"/>
                  </a:lnTo>
                  <a:lnTo>
                    <a:pt x="8" y="603"/>
                  </a:lnTo>
                  <a:lnTo>
                    <a:pt x="5" y="600"/>
                  </a:lnTo>
                  <a:lnTo>
                    <a:pt x="5" y="600"/>
                  </a:lnTo>
                  <a:lnTo>
                    <a:pt x="3" y="598"/>
                  </a:lnTo>
                  <a:lnTo>
                    <a:pt x="1" y="595"/>
                  </a:lnTo>
                  <a:lnTo>
                    <a:pt x="0" y="592"/>
                  </a:lnTo>
                  <a:lnTo>
                    <a:pt x="0" y="588"/>
                  </a:lnTo>
                  <a:lnTo>
                    <a:pt x="0" y="588"/>
                  </a:lnTo>
                  <a:lnTo>
                    <a:pt x="4" y="565"/>
                  </a:lnTo>
                  <a:lnTo>
                    <a:pt x="7" y="543"/>
                  </a:lnTo>
                  <a:lnTo>
                    <a:pt x="14" y="505"/>
                  </a:lnTo>
                  <a:lnTo>
                    <a:pt x="14" y="505"/>
                  </a:lnTo>
                  <a:lnTo>
                    <a:pt x="16" y="486"/>
                  </a:lnTo>
                  <a:lnTo>
                    <a:pt x="16" y="468"/>
                  </a:lnTo>
                  <a:lnTo>
                    <a:pt x="16" y="448"/>
                  </a:lnTo>
                  <a:lnTo>
                    <a:pt x="15" y="428"/>
                  </a:lnTo>
                  <a:lnTo>
                    <a:pt x="15" y="428"/>
                  </a:lnTo>
                  <a:lnTo>
                    <a:pt x="13" y="408"/>
                  </a:lnTo>
                  <a:lnTo>
                    <a:pt x="13" y="390"/>
                  </a:lnTo>
                  <a:lnTo>
                    <a:pt x="13" y="134"/>
                  </a:lnTo>
                  <a:lnTo>
                    <a:pt x="11" y="132"/>
                  </a:lnTo>
                  <a:lnTo>
                    <a:pt x="11" y="132"/>
                  </a:lnTo>
                  <a:lnTo>
                    <a:pt x="10" y="130"/>
                  </a:lnTo>
                  <a:lnTo>
                    <a:pt x="8" y="127"/>
                  </a:lnTo>
                  <a:lnTo>
                    <a:pt x="7" y="120"/>
                  </a:lnTo>
                  <a:lnTo>
                    <a:pt x="7" y="120"/>
                  </a:lnTo>
                  <a:lnTo>
                    <a:pt x="8" y="100"/>
                  </a:lnTo>
                  <a:lnTo>
                    <a:pt x="10" y="88"/>
                  </a:lnTo>
                  <a:lnTo>
                    <a:pt x="12" y="76"/>
                  </a:lnTo>
                  <a:lnTo>
                    <a:pt x="15" y="63"/>
                  </a:lnTo>
                  <a:lnTo>
                    <a:pt x="20" y="53"/>
                  </a:lnTo>
                  <a:lnTo>
                    <a:pt x="25" y="43"/>
                  </a:lnTo>
                  <a:lnTo>
                    <a:pt x="28" y="38"/>
                  </a:lnTo>
                  <a:lnTo>
                    <a:pt x="33" y="34"/>
                  </a:lnTo>
                  <a:lnTo>
                    <a:pt x="33" y="34"/>
                  </a:lnTo>
                  <a:lnTo>
                    <a:pt x="41" y="28"/>
                  </a:lnTo>
                  <a:lnTo>
                    <a:pt x="49" y="22"/>
                  </a:lnTo>
                  <a:lnTo>
                    <a:pt x="58" y="19"/>
                  </a:lnTo>
                  <a:lnTo>
                    <a:pt x="69" y="16"/>
                  </a:lnTo>
                  <a:lnTo>
                    <a:pt x="79" y="13"/>
                  </a:lnTo>
                  <a:lnTo>
                    <a:pt x="90" y="11"/>
                  </a:lnTo>
                  <a:lnTo>
                    <a:pt x="110" y="9"/>
                  </a:lnTo>
                  <a:lnTo>
                    <a:pt x="110" y="9"/>
                  </a:lnTo>
                  <a:lnTo>
                    <a:pt x="131" y="6"/>
                  </a:lnTo>
                  <a:lnTo>
                    <a:pt x="131" y="6"/>
                  </a:lnTo>
                  <a:lnTo>
                    <a:pt x="155" y="4"/>
                  </a:lnTo>
                  <a:lnTo>
                    <a:pt x="181" y="2"/>
                  </a:lnTo>
                  <a:lnTo>
                    <a:pt x="209" y="0"/>
                  </a:lnTo>
                  <a:lnTo>
                    <a:pt x="238" y="0"/>
                  </a:lnTo>
                  <a:lnTo>
                    <a:pt x="238" y="0"/>
                  </a:lnTo>
                  <a:lnTo>
                    <a:pt x="273" y="0"/>
                  </a:lnTo>
                  <a:lnTo>
                    <a:pt x="308" y="2"/>
                  </a:lnTo>
                  <a:lnTo>
                    <a:pt x="378" y="6"/>
                  </a:lnTo>
                  <a:lnTo>
                    <a:pt x="378" y="6"/>
                  </a:lnTo>
                  <a:lnTo>
                    <a:pt x="451" y="10"/>
                  </a:lnTo>
                  <a:lnTo>
                    <a:pt x="451" y="10"/>
                  </a:lnTo>
                  <a:lnTo>
                    <a:pt x="470" y="11"/>
                  </a:lnTo>
                  <a:lnTo>
                    <a:pt x="489" y="14"/>
                  </a:lnTo>
                  <a:lnTo>
                    <a:pt x="489" y="14"/>
                  </a:lnTo>
                  <a:lnTo>
                    <a:pt x="510" y="15"/>
                  </a:lnTo>
                  <a:lnTo>
                    <a:pt x="532" y="17"/>
                  </a:lnTo>
                  <a:lnTo>
                    <a:pt x="532" y="17"/>
                  </a:lnTo>
                  <a:lnTo>
                    <a:pt x="551" y="18"/>
                  </a:lnTo>
                  <a:lnTo>
                    <a:pt x="569" y="21"/>
                  </a:lnTo>
                  <a:lnTo>
                    <a:pt x="569" y="21"/>
                  </a:lnTo>
                  <a:lnTo>
                    <a:pt x="590" y="24"/>
                  </a:lnTo>
                  <a:lnTo>
                    <a:pt x="600" y="25"/>
                  </a:lnTo>
                  <a:lnTo>
                    <a:pt x="609" y="25"/>
                  </a:lnTo>
                  <a:lnTo>
                    <a:pt x="609" y="25"/>
                  </a:lnTo>
                  <a:lnTo>
                    <a:pt x="615" y="25"/>
                  </a:lnTo>
                  <a:lnTo>
                    <a:pt x="615" y="25"/>
                  </a:lnTo>
                  <a:lnTo>
                    <a:pt x="637" y="24"/>
                  </a:lnTo>
                  <a:lnTo>
                    <a:pt x="660" y="24"/>
                  </a:lnTo>
                  <a:lnTo>
                    <a:pt x="660" y="24"/>
                  </a:lnTo>
                  <a:lnTo>
                    <a:pt x="701" y="25"/>
                  </a:lnTo>
                  <a:lnTo>
                    <a:pt x="744" y="26"/>
                  </a:lnTo>
                  <a:lnTo>
                    <a:pt x="744" y="26"/>
                  </a:lnTo>
                  <a:lnTo>
                    <a:pt x="772" y="28"/>
                  </a:lnTo>
                  <a:lnTo>
                    <a:pt x="772" y="28"/>
                  </a:lnTo>
                  <a:lnTo>
                    <a:pt x="790" y="28"/>
                  </a:lnTo>
                  <a:lnTo>
                    <a:pt x="790" y="28"/>
                  </a:lnTo>
                  <a:lnTo>
                    <a:pt x="813" y="28"/>
                  </a:lnTo>
                  <a:lnTo>
                    <a:pt x="825" y="29"/>
                  </a:lnTo>
                  <a:lnTo>
                    <a:pt x="838" y="31"/>
                  </a:lnTo>
                  <a:lnTo>
                    <a:pt x="849" y="33"/>
                  </a:lnTo>
                  <a:lnTo>
                    <a:pt x="860" y="37"/>
                  </a:lnTo>
                  <a:lnTo>
                    <a:pt x="869" y="44"/>
                  </a:lnTo>
                  <a:lnTo>
                    <a:pt x="878" y="51"/>
                  </a:lnTo>
                  <a:lnTo>
                    <a:pt x="878" y="51"/>
                  </a:lnTo>
                  <a:lnTo>
                    <a:pt x="887" y="61"/>
                  </a:lnTo>
                  <a:lnTo>
                    <a:pt x="894" y="74"/>
                  </a:lnTo>
                  <a:lnTo>
                    <a:pt x="899" y="87"/>
                  </a:lnTo>
                  <a:lnTo>
                    <a:pt x="903" y="102"/>
                  </a:lnTo>
                  <a:lnTo>
                    <a:pt x="904" y="104"/>
                  </a:lnTo>
                  <a:lnTo>
                    <a:pt x="905" y="105"/>
                  </a:lnTo>
                  <a:lnTo>
                    <a:pt x="905" y="105"/>
                  </a:lnTo>
                  <a:lnTo>
                    <a:pt x="908" y="107"/>
                  </a:lnTo>
                  <a:lnTo>
                    <a:pt x="910" y="110"/>
                  </a:lnTo>
                  <a:lnTo>
                    <a:pt x="911" y="113"/>
                  </a:lnTo>
                  <a:lnTo>
                    <a:pt x="913" y="117"/>
                  </a:lnTo>
                  <a:lnTo>
                    <a:pt x="913" y="117"/>
                  </a:lnTo>
                  <a:lnTo>
                    <a:pt x="913" y="121"/>
                  </a:lnTo>
                  <a:lnTo>
                    <a:pt x="913" y="124"/>
                  </a:lnTo>
                  <a:lnTo>
                    <a:pt x="910" y="129"/>
                  </a:lnTo>
                  <a:lnTo>
                    <a:pt x="908" y="132"/>
                  </a:lnTo>
                  <a:lnTo>
                    <a:pt x="907" y="134"/>
                  </a:lnTo>
                  <a:lnTo>
                    <a:pt x="907" y="136"/>
                  </a:lnTo>
                  <a:lnTo>
                    <a:pt x="907" y="136"/>
                  </a:lnTo>
                  <a:lnTo>
                    <a:pt x="908" y="169"/>
                  </a:lnTo>
                  <a:lnTo>
                    <a:pt x="910" y="202"/>
                  </a:lnTo>
                  <a:lnTo>
                    <a:pt x="910" y="202"/>
                  </a:lnTo>
                  <a:lnTo>
                    <a:pt x="913" y="243"/>
                  </a:lnTo>
                  <a:lnTo>
                    <a:pt x="914" y="284"/>
                  </a:lnTo>
                  <a:lnTo>
                    <a:pt x="914" y="284"/>
                  </a:lnTo>
                  <a:lnTo>
                    <a:pt x="915" y="303"/>
                  </a:lnTo>
                  <a:lnTo>
                    <a:pt x="917" y="321"/>
                  </a:lnTo>
                  <a:lnTo>
                    <a:pt x="917" y="321"/>
                  </a:lnTo>
                  <a:lnTo>
                    <a:pt x="920" y="343"/>
                  </a:lnTo>
                  <a:lnTo>
                    <a:pt x="921" y="355"/>
                  </a:lnTo>
                  <a:lnTo>
                    <a:pt x="921" y="367"/>
                  </a:lnTo>
                  <a:lnTo>
                    <a:pt x="921" y="367"/>
                  </a:lnTo>
                  <a:lnTo>
                    <a:pt x="920" y="399"/>
                  </a:lnTo>
                  <a:lnTo>
                    <a:pt x="920" y="431"/>
                  </a:lnTo>
                  <a:lnTo>
                    <a:pt x="920" y="440"/>
                  </a:lnTo>
                  <a:lnTo>
                    <a:pt x="920" y="440"/>
                  </a:lnTo>
                  <a:lnTo>
                    <a:pt x="921" y="486"/>
                  </a:lnTo>
                  <a:lnTo>
                    <a:pt x="921" y="486"/>
                  </a:lnTo>
                  <a:lnTo>
                    <a:pt x="921" y="542"/>
                  </a:lnTo>
                  <a:lnTo>
                    <a:pt x="921" y="542"/>
                  </a:lnTo>
                  <a:lnTo>
                    <a:pt x="921" y="548"/>
                  </a:lnTo>
                  <a:lnTo>
                    <a:pt x="921" y="550"/>
                  </a:lnTo>
                  <a:lnTo>
                    <a:pt x="921" y="550"/>
                  </a:lnTo>
                  <a:lnTo>
                    <a:pt x="921" y="565"/>
                  </a:lnTo>
                  <a:lnTo>
                    <a:pt x="920" y="581"/>
                  </a:lnTo>
                  <a:lnTo>
                    <a:pt x="919" y="588"/>
                  </a:lnTo>
                  <a:lnTo>
                    <a:pt x="916" y="595"/>
                  </a:lnTo>
                  <a:lnTo>
                    <a:pt x="913" y="601"/>
                  </a:lnTo>
                  <a:lnTo>
                    <a:pt x="908" y="607"/>
                  </a:lnTo>
                  <a:lnTo>
                    <a:pt x="908" y="607"/>
                  </a:lnTo>
                  <a:lnTo>
                    <a:pt x="905" y="610"/>
                  </a:lnTo>
                  <a:lnTo>
                    <a:pt x="902" y="612"/>
                  </a:lnTo>
                  <a:lnTo>
                    <a:pt x="899" y="613"/>
                  </a:lnTo>
                  <a:lnTo>
                    <a:pt x="896" y="613"/>
                  </a:lnTo>
                  <a:lnTo>
                    <a:pt x="896" y="61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29" name="Freeform 1117"/>
            <p:cNvSpPr/>
            <p:nvPr/>
          </p:nvSpPr>
          <p:spPr bwMode="auto">
            <a:xfrm>
              <a:off x="6199188" y="1189038"/>
              <a:ext cx="85725" cy="161925"/>
            </a:xfrm>
            <a:custGeom>
              <a:avLst/>
              <a:gdLst/>
              <a:ahLst/>
              <a:cxnLst>
                <a:cxn ang="0">
                  <a:pos x="29" y="307"/>
                </a:cxn>
                <a:cxn ang="0">
                  <a:pos x="20" y="304"/>
                </a:cxn>
                <a:cxn ang="0">
                  <a:pos x="14" y="300"/>
                </a:cxn>
                <a:cxn ang="0">
                  <a:pos x="10" y="293"/>
                </a:cxn>
                <a:cxn ang="0">
                  <a:pos x="10" y="288"/>
                </a:cxn>
                <a:cxn ang="0">
                  <a:pos x="10" y="264"/>
                </a:cxn>
                <a:cxn ang="0">
                  <a:pos x="8" y="182"/>
                </a:cxn>
                <a:cxn ang="0">
                  <a:pos x="6" y="153"/>
                </a:cxn>
                <a:cxn ang="0">
                  <a:pos x="3" y="127"/>
                </a:cxn>
                <a:cxn ang="0">
                  <a:pos x="0" y="83"/>
                </a:cxn>
                <a:cxn ang="0">
                  <a:pos x="1" y="54"/>
                </a:cxn>
                <a:cxn ang="0">
                  <a:pos x="3" y="42"/>
                </a:cxn>
                <a:cxn ang="0">
                  <a:pos x="10" y="23"/>
                </a:cxn>
                <a:cxn ang="0">
                  <a:pos x="23" y="9"/>
                </a:cxn>
                <a:cxn ang="0">
                  <a:pos x="42" y="2"/>
                </a:cxn>
                <a:cxn ang="0">
                  <a:pos x="66" y="0"/>
                </a:cxn>
                <a:cxn ang="0">
                  <a:pos x="79" y="0"/>
                </a:cxn>
                <a:cxn ang="0">
                  <a:pos x="117" y="5"/>
                </a:cxn>
                <a:cxn ang="0">
                  <a:pos x="132" y="7"/>
                </a:cxn>
                <a:cxn ang="0">
                  <a:pos x="144" y="8"/>
                </a:cxn>
                <a:cxn ang="0">
                  <a:pos x="152" y="10"/>
                </a:cxn>
                <a:cxn ang="0">
                  <a:pos x="158" y="16"/>
                </a:cxn>
                <a:cxn ang="0">
                  <a:pos x="161" y="22"/>
                </a:cxn>
                <a:cxn ang="0">
                  <a:pos x="162" y="29"/>
                </a:cxn>
                <a:cxn ang="0">
                  <a:pos x="161" y="35"/>
                </a:cxn>
                <a:cxn ang="0">
                  <a:pos x="158" y="40"/>
                </a:cxn>
                <a:cxn ang="0">
                  <a:pos x="152" y="44"/>
                </a:cxn>
                <a:cxn ang="0">
                  <a:pos x="145" y="46"/>
                </a:cxn>
                <a:cxn ang="0">
                  <a:pos x="143" y="46"/>
                </a:cxn>
                <a:cxn ang="0">
                  <a:pos x="114" y="42"/>
                </a:cxn>
                <a:cxn ang="0">
                  <a:pos x="74" y="38"/>
                </a:cxn>
                <a:cxn ang="0">
                  <a:pos x="72" y="38"/>
                </a:cxn>
                <a:cxn ang="0">
                  <a:pos x="64" y="38"/>
                </a:cxn>
                <a:cxn ang="0">
                  <a:pos x="53" y="43"/>
                </a:cxn>
                <a:cxn ang="0">
                  <a:pos x="49" y="46"/>
                </a:cxn>
                <a:cxn ang="0">
                  <a:pos x="43" y="56"/>
                </a:cxn>
                <a:cxn ang="0">
                  <a:pos x="40" y="68"/>
                </a:cxn>
                <a:cxn ang="0">
                  <a:pos x="40" y="96"/>
                </a:cxn>
                <a:cxn ang="0">
                  <a:pos x="40" y="112"/>
                </a:cxn>
                <a:cxn ang="0">
                  <a:pos x="42" y="156"/>
                </a:cxn>
                <a:cxn ang="0">
                  <a:pos x="44" y="199"/>
                </a:cxn>
                <a:cxn ang="0">
                  <a:pos x="47" y="288"/>
                </a:cxn>
                <a:cxn ang="0">
                  <a:pos x="47" y="293"/>
                </a:cxn>
                <a:cxn ang="0">
                  <a:pos x="44" y="300"/>
                </a:cxn>
                <a:cxn ang="0">
                  <a:pos x="37" y="304"/>
                </a:cxn>
                <a:cxn ang="0">
                  <a:pos x="29" y="307"/>
                </a:cxn>
              </a:cxnLst>
              <a:rect l="0" t="0" r="r" b="b"/>
              <a:pathLst>
                <a:path w="162" h="307">
                  <a:moveTo>
                    <a:pt x="29" y="307"/>
                  </a:moveTo>
                  <a:lnTo>
                    <a:pt x="29" y="307"/>
                  </a:lnTo>
                  <a:lnTo>
                    <a:pt x="23" y="306"/>
                  </a:lnTo>
                  <a:lnTo>
                    <a:pt x="20" y="304"/>
                  </a:lnTo>
                  <a:lnTo>
                    <a:pt x="17" y="303"/>
                  </a:lnTo>
                  <a:lnTo>
                    <a:pt x="14" y="300"/>
                  </a:lnTo>
                  <a:lnTo>
                    <a:pt x="11" y="296"/>
                  </a:lnTo>
                  <a:lnTo>
                    <a:pt x="10" y="293"/>
                  </a:lnTo>
                  <a:lnTo>
                    <a:pt x="10" y="288"/>
                  </a:lnTo>
                  <a:lnTo>
                    <a:pt x="10" y="288"/>
                  </a:lnTo>
                  <a:lnTo>
                    <a:pt x="10" y="264"/>
                  </a:lnTo>
                  <a:lnTo>
                    <a:pt x="10" y="264"/>
                  </a:lnTo>
                  <a:lnTo>
                    <a:pt x="10" y="209"/>
                  </a:lnTo>
                  <a:lnTo>
                    <a:pt x="8" y="182"/>
                  </a:lnTo>
                  <a:lnTo>
                    <a:pt x="6" y="154"/>
                  </a:lnTo>
                  <a:lnTo>
                    <a:pt x="6" y="153"/>
                  </a:lnTo>
                  <a:lnTo>
                    <a:pt x="6" y="153"/>
                  </a:lnTo>
                  <a:lnTo>
                    <a:pt x="3" y="127"/>
                  </a:lnTo>
                  <a:lnTo>
                    <a:pt x="1" y="97"/>
                  </a:lnTo>
                  <a:lnTo>
                    <a:pt x="0" y="83"/>
                  </a:lnTo>
                  <a:lnTo>
                    <a:pt x="0" y="68"/>
                  </a:lnTo>
                  <a:lnTo>
                    <a:pt x="1" y="54"/>
                  </a:lnTo>
                  <a:lnTo>
                    <a:pt x="3" y="42"/>
                  </a:lnTo>
                  <a:lnTo>
                    <a:pt x="3" y="42"/>
                  </a:lnTo>
                  <a:lnTo>
                    <a:pt x="6" y="31"/>
                  </a:lnTo>
                  <a:lnTo>
                    <a:pt x="10" y="23"/>
                  </a:lnTo>
                  <a:lnTo>
                    <a:pt x="16" y="16"/>
                  </a:lnTo>
                  <a:lnTo>
                    <a:pt x="23" y="9"/>
                  </a:lnTo>
                  <a:lnTo>
                    <a:pt x="32" y="5"/>
                  </a:lnTo>
                  <a:lnTo>
                    <a:pt x="42" y="2"/>
                  </a:lnTo>
                  <a:lnTo>
                    <a:pt x="53" y="0"/>
                  </a:lnTo>
                  <a:lnTo>
                    <a:pt x="66" y="0"/>
                  </a:lnTo>
                  <a:lnTo>
                    <a:pt x="66" y="0"/>
                  </a:lnTo>
                  <a:lnTo>
                    <a:pt x="79" y="0"/>
                  </a:lnTo>
                  <a:lnTo>
                    <a:pt x="92" y="1"/>
                  </a:lnTo>
                  <a:lnTo>
                    <a:pt x="117" y="5"/>
                  </a:lnTo>
                  <a:lnTo>
                    <a:pt x="117" y="5"/>
                  </a:lnTo>
                  <a:lnTo>
                    <a:pt x="132" y="7"/>
                  </a:lnTo>
                  <a:lnTo>
                    <a:pt x="144" y="8"/>
                  </a:lnTo>
                  <a:lnTo>
                    <a:pt x="144" y="8"/>
                  </a:lnTo>
                  <a:lnTo>
                    <a:pt x="148" y="9"/>
                  </a:lnTo>
                  <a:lnTo>
                    <a:pt x="152" y="10"/>
                  </a:lnTo>
                  <a:lnTo>
                    <a:pt x="156" y="13"/>
                  </a:lnTo>
                  <a:lnTo>
                    <a:pt x="158" y="16"/>
                  </a:lnTo>
                  <a:lnTo>
                    <a:pt x="160" y="19"/>
                  </a:lnTo>
                  <a:lnTo>
                    <a:pt x="161" y="22"/>
                  </a:lnTo>
                  <a:lnTo>
                    <a:pt x="162" y="29"/>
                  </a:lnTo>
                  <a:lnTo>
                    <a:pt x="162" y="29"/>
                  </a:lnTo>
                  <a:lnTo>
                    <a:pt x="162" y="32"/>
                  </a:lnTo>
                  <a:lnTo>
                    <a:pt x="161" y="35"/>
                  </a:lnTo>
                  <a:lnTo>
                    <a:pt x="159" y="38"/>
                  </a:lnTo>
                  <a:lnTo>
                    <a:pt x="158" y="40"/>
                  </a:lnTo>
                  <a:lnTo>
                    <a:pt x="154" y="43"/>
                  </a:lnTo>
                  <a:lnTo>
                    <a:pt x="152" y="44"/>
                  </a:lnTo>
                  <a:lnTo>
                    <a:pt x="148" y="45"/>
                  </a:lnTo>
                  <a:lnTo>
                    <a:pt x="145" y="46"/>
                  </a:lnTo>
                  <a:lnTo>
                    <a:pt x="143" y="46"/>
                  </a:lnTo>
                  <a:lnTo>
                    <a:pt x="143" y="46"/>
                  </a:lnTo>
                  <a:lnTo>
                    <a:pt x="114" y="42"/>
                  </a:lnTo>
                  <a:lnTo>
                    <a:pt x="114" y="42"/>
                  </a:lnTo>
                  <a:lnTo>
                    <a:pt x="94" y="39"/>
                  </a:lnTo>
                  <a:lnTo>
                    <a:pt x="74" y="38"/>
                  </a:lnTo>
                  <a:lnTo>
                    <a:pt x="74" y="38"/>
                  </a:lnTo>
                  <a:lnTo>
                    <a:pt x="72" y="38"/>
                  </a:lnTo>
                  <a:lnTo>
                    <a:pt x="72" y="38"/>
                  </a:lnTo>
                  <a:lnTo>
                    <a:pt x="64" y="38"/>
                  </a:lnTo>
                  <a:lnTo>
                    <a:pt x="58" y="40"/>
                  </a:lnTo>
                  <a:lnTo>
                    <a:pt x="53" y="43"/>
                  </a:lnTo>
                  <a:lnTo>
                    <a:pt x="49" y="46"/>
                  </a:lnTo>
                  <a:lnTo>
                    <a:pt x="49" y="46"/>
                  </a:lnTo>
                  <a:lnTo>
                    <a:pt x="46" y="51"/>
                  </a:lnTo>
                  <a:lnTo>
                    <a:pt x="43" y="56"/>
                  </a:lnTo>
                  <a:lnTo>
                    <a:pt x="42" y="61"/>
                  </a:lnTo>
                  <a:lnTo>
                    <a:pt x="40" y="68"/>
                  </a:lnTo>
                  <a:lnTo>
                    <a:pt x="39" y="82"/>
                  </a:lnTo>
                  <a:lnTo>
                    <a:pt x="40" y="96"/>
                  </a:lnTo>
                  <a:lnTo>
                    <a:pt x="40" y="96"/>
                  </a:lnTo>
                  <a:lnTo>
                    <a:pt x="40" y="112"/>
                  </a:lnTo>
                  <a:lnTo>
                    <a:pt x="40" y="112"/>
                  </a:lnTo>
                  <a:lnTo>
                    <a:pt x="42" y="156"/>
                  </a:lnTo>
                  <a:lnTo>
                    <a:pt x="44" y="199"/>
                  </a:lnTo>
                  <a:lnTo>
                    <a:pt x="44" y="199"/>
                  </a:lnTo>
                  <a:lnTo>
                    <a:pt x="46" y="244"/>
                  </a:lnTo>
                  <a:lnTo>
                    <a:pt x="47" y="288"/>
                  </a:lnTo>
                  <a:lnTo>
                    <a:pt x="47" y="288"/>
                  </a:lnTo>
                  <a:lnTo>
                    <a:pt x="47" y="293"/>
                  </a:lnTo>
                  <a:lnTo>
                    <a:pt x="46" y="296"/>
                  </a:lnTo>
                  <a:lnTo>
                    <a:pt x="44" y="300"/>
                  </a:lnTo>
                  <a:lnTo>
                    <a:pt x="40" y="303"/>
                  </a:lnTo>
                  <a:lnTo>
                    <a:pt x="37" y="304"/>
                  </a:lnTo>
                  <a:lnTo>
                    <a:pt x="34" y="306"/>
                  </a:lnTo>
                  <a:lnTo>
                    <a:pt x="29" y="307"/>
                  </a:lnTo>
                  <a:lnTo>
                    <a:pt x="29" y="30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30" name="Freeform 1118"/>
            <p:cNvSpPr/>
            <p:nvPr/>
          </p:nvSpPr>
          <p:spPr bwMode="auto">
            <a:xfrm>
              <a:off x="6742113" y="1189038"/>
              <a:ext cx="84138" cy="168275"/>
            </a:xfrm>
            <a:custGeom>
              <a:avLst/>
              <a:gdLst/>
              <a:ahLst/>
              <a:cxnLst>
                <a:cxn ang="0">
                  <a:pos x="127" y="317"/>
                </a:cxn>
                <a:cxn ang="0">
                  <a:pos x="118" y="316"/>
                </a:cxn>
                <a:cxn ang="0">
                  <a:pos x="113" y="312"/>
                </a:cxn>
                <a:cxn ang="0">
                  <a:pos x="111" y="309"/>
                </a:cxn>
                <a:cxn ang="0">
                  <a:pos x="109" y="303"/>
                </a:cxn>
                <a:cxn ang="0">
                  <a:pos x="109" y="299"/>
                </a:cxn>
                <a:cxn ang="0">
                  <a:pos x="118" y="209"/>
                </a:cxn>
                <a:cxn ang="0">
                  <a:pos x="121" y="130"/>
                </a:cxn>
                <a:cxn ang="0">
                  <a:pos x="121" y="122"/>
                </a:cxn>
                <a:cxn ang="0">
                  <a:pos x="120" y="85"/>
                </a:cxn>
                <a:cxn ang="0">
                  <a:pos x="115" y="60"/>
                </a:cxn>
                <a:cxn ang="0">
                  <a:pos x="110" y="49"/>
                </a:cxn>
                <a:cxn ang="0">
                  <a:pos x="103" y="42"/>
                </a:cxn>
                <a:cxn ang="0">
                  <a:pos x="93" y="37"/>
                </a:cxn>
                <a:cxn ang="0">
                  <a:pos x="81" y="36"/>
                </a:cxn>
                <a:cxn ang="0">
                  <a:pos x="69" y="35"/>
                </a:cxn>
                <a:cxn ang="0">
                  <a:pos x="39" y="37"/>
                </a:cxn>
                <a:cxn ang="0">
                  <a:pos x="19" y="38"/>
                </a:cxn>
                <a:cxn ang="0">
                  <a:pos x="15" y="37"/>
                </a:cxn>
                <a:cxn ang="0">
                  <a:pos x="7" y="35"/>
                </a:cxn>
                <a:cxn ang="0">
                  <a:pos x="3" y="30"/>
                </a:cxn>
                <a:cxn ang="0">
                  <a:pos x="0" y="21"/>
                </a:cxn>
                <a:cxn ang="0">
                  <a:pos x="1" y="14"/>
                </a:cxn>
                <a:cxn ang="0">
                  <a:pos x="4" y="7"/>
                </a:cxn>
                <a:cxn ang="0">
                  <a:pos x="10" y="3"/>
                </a:cxn>
                <a:cxn ang="0">
                  <a:pos x="18" y="1"/>
                </a:cxn>
                <a:cxn ang="0">
                  <a:pos x="30" y="1"/>
                </a:cxn>
                <a:cxn ang="0">
                  <a:pos x="59" y="0"/>
                </a:cxn>
                <a:cxn ang="0">
                  <a:pos x="91" y="2"/>
                </a:cxn>
                <a:cxn ang="0">
                  <a:pos x="113" y="8"/>
                </a:cxn>
                <a:cxn ang="0">
                  <a:pos x="127" y="17"/>
                </a:cxn>
                <a:cxn ang="0">
                  <a:pos x="138" y="27"/>
                </a:cxn>
                <a:cxn ang="0">
                  <a:pos x="146" y="42"/>
                </a:cxn>
                <a:cxn ang="0">
                  <a:pos x="153" y="59"/>
                </a:cxn>
                <a:cxn ang="0">
                  <a:pos x="156" y="71"/>
                </a:cxn>
                <a:cxn ang="0">
                  <a:pos x="160" y="127"/>
                </a:cxn>
                <a:cxn ang="0">
                  <a:pos x="159" y="184"/>
                </a:cxn>
                <a:cxn ang="0">
                  <a:pos x="153" y="241"/>
                </a:cxn>
                <a:cxn ang="0">
                  <a:pos x="146" y="301"/>
                </a:cxn>
                <a:cxn ang="0">
                  <a:pos x="145" y="304"/>
                </a:cxn>
                <a:cxn ang="0">
                  <a:pos x="141" y="311"/>
                </a:cxn>
                <a:cxn ang="0">
                  <a:pos x="133" y="316"/>
                </a:cxn>
                <a:cxn ang="0">
                  <a:pos x="127" y="317"/>
                </a:cxn>
              </a:cxnLst>
              <a:rect l="0" t="0" r="r" b="b"/>
              <a:pathLst>
                <a:path w="160" h="317">
                  <a:moveTo>
                    <a:pt x="127" y="317"/>
                  </a:moveTo>
                  <a:lnTo>
                    <a:pt x="127" y="317"/>
                  </a:lnTo>
                  <a:lnTo>
                    <a:pt x="122" y="317"/>
                  </a:lnTo>
                  <a:lnTo>
                    <a:pt x="118" y="316"/>
                  </a:lnTo>
                  <a:lnTo>
                    <a:pt x="115" y="314"/>
                  </a:lnTo>
                  <a:lnTo>
                    <a:pt x="113" y="312"/>
                  </a:lnTo>
                  <a:lnTo>
                    <a:pt x="113" y="312"/>
                  </a:lnTo>
                  <a:lnTo>
                    <a:pt x="111" y="309"/>
                  </a:lnTo>
                  <a:lnTo>
                    <a:pt x="110" y="306"/>
                  </a:lnTo>
                  <a:lnTo>
                    <a:pt x="109" y="303"/>
                  </a:lnTo>
                  <a:lnTo>
                    <a:pt x="109" y="299"/>
                  </a:lnTo>
                  <a:lnTo>
                    <a:pt x="109" y="299"/>
                  </a:lnTo>
                  <a:lnTo>
                    <a:pt x="115" y="253"/>
                  </a:lnTo>
                  <a:lnTo>
                    <a:pt x="118" y="209"/>
                  </a:lnTo>
                  <a:lnTo>
                    <a:pt x="120" y="168"/>
                  </a:lnTo>
                  <a:lnTo>
                    <a:pt x="121" y="130"/>
                  </a:lnTo>
                  <a:lnTo>
                    <a:pt x="121" y="122"/>
                  </a:lnTo>
                  <a:lnTo>
                    <a:pt x="121" y="122"/>
                  </a:lnTo>
                  <a:lnTo>
                    <a:pt x="121" y="99"/>
                  </a:lnTo>
                  <a:lnTo>
                    <a:pt x="120" y="85"/>
                  </a:lnTo>
                  <a:lnTo>
                    <a:pt x="118" y="72"/>
                  </a:lnTo>
                  <a:lnTo>
                    <a:pt x="115" y="60"/>
                  </a:lnTo>
                  <a:lnTo>
                    <a:pt x="113" y="54"/>
                  </a:lnTo>
                  <a:lnTo>
                    <a:pt x="110" y="49"/>
                  </a:lnTo>
                  <a:lnTo>
                    <a:pt x="107" y="45"/>
                  </a:lnTo>
                  <a:lnTo>
                    <a:pt x="103" y="42"/>
                  </a:lnTo>
                  <a:lnTo>
                    <a:pt x="99" y="39"/>
                  </a:lnTo>
                  <a:lnTo>
                    <a:pt x="93" y="37"/>
                  </a:lnTo>
                  <a:lnTo>
                    <a:pt x="93" y="37"/>
                  </a:lnTo>
                  <a:lnTo>
                    <a:pt x="81" y="36"/>
                  </a:lnTo>
                  <a:lnTo>
                    <a:pt x="69" y="35"/>
                  </a:lnTo>
                  <a:lnTo>
                    <a:pt x="69" y="35"/>
                  </a:lnTo>
                  <a:lnTo>
                    <a:pt x="54" y="36"/>
                  </a:lnTo>
                  <a:lnTo>
                    <a:pt x="39" y="37"/>
                  </a:lnTo>
                  <a:lnTo>
                    <a:pt x="39" y="37"/>
                  </a:lnTo>
                  <a:lnTo>
                    <a:pt x="19" y="38"/>
                  </a:lnTo>
                  <a:lnTo>
                    <a:pt x="19" y="38"/>
                  </a:lnTo>
                  <a:lnTo>
                    <a:pt x="15" y="37"/>
                  </a:lnTo>
                  <a:lnTo>
                    <a:pt x="10" y="36"/>
                  </a:lnTo>
                  <a:lnTo>
                    <a:pt x="7" y="35"/>
                  </a:lnTo>
                  <a:lnTo>
                    <a:pt x="5" y="32"/>
                  </a:lnTo>
                  <a:lnTo>
                    <a:pt x="3" y="30"/>
                  </a:lnTo>
                  <a:lnTo>
                    <a:pt x="1" y="27"/>
                  </a:lnTo>
                  <a:lnTo>
                    <a:pt x="0" y="21"/>
                  </a:lnTo>
                  <a:lnTo>
                    <a:pt x="0" y="21"/>
                  </a:lnTo>
                  <a:lnTo>
                    <a:pt x="1" y="14"/>
                  </a:lnTo>
                  <a:lnTo>
                    <a:pt x="2" y="10"/>
                  </a:lnTo>
                  <a:lnTo>
                    <a:pt x="4" y="7"/>
                  </a:lnTo>
                  <a:lnTo>
                    <a:pt x="7" y="5"/>
                  </a:lnTo>
                  <a:lnTo>
                    <a:pt x="10" y="3"/>
                  </a:lnTo>
                  <a:lnTo>
                    <a:pt x="14" y="2"/>
                  </a:lnTo>
                  <a:lnTo>
                    <a:pt x="18" y="1"/>
                  </a:lnTo>
                  <a:lnTo>
                    <a:pt x="30" y="1"/>
                  </a:lnTo>
                  <a:lnTo>
                    <a:pt x="30" y="1"/>
                  </a:lnTo>
                  <a:lnTo>
                    <a:pt x="59" y="0"/>
                  </a:lnTo>
                  <a:lnTo>
                    <a:pt x="59" y="0"/>
                  </a:lnTo>
                  <a:lnTo>
                    <a:pt x="76" y="0"/>
                  </a:lnTo>
                  <a:lnTo>
                    <a:pt x="91" y="2"/>
                  </a:lnTo>
                  <a:lnTo>
                    <a:pt x="107" y="6"/>
                  </a:lnTo>
                  <a:lnTo>
                    <a:pt x="113" y="8"/>
                  </a:lnTo>
                  <a:lnTo>
                    <a:pt x="120" y="13"/>
                  </a:lnTo>
                  <a:lnTo>
                    <a:pt x="127" y="17"/>
                  </a:lnTo>
                  <a:lnTo>
                    <a:pt x="133" y="21"/>
                  </a:lnTo>
                  <a:lnTo>
                    <a:pt x="138" y="27"/>
                  </a:lnTo>
                  <a:lnTo>
                    <a:pt x="142" y="33"/>
                  </a:lnTo>
                  <a:lnTo>
                    <a:pt x="146" y="42"/>
                  </a:lnTo>
                  <a:lnTo>
                    <a:pt x="150" y="50"/>
                  </a:lnTo>
                  <a:lnTo>
                    <a:pt x="153" y="59"/>
                  </a:lnTo>
                  <a:lnTo>
                    <a:pt x="156" y="71"/>
                  </a:lnTo>
                  <a:lnTo>
                    <a:pt x="156" y="71"/>
                  </a:lnTo>
                  <a:lnTo>
                    <a:pt x="159" y="99"/>
                  </a:lnTo>
                  <a:lnTo>
                    <a:pt x="160" y="127"/>
                  </a:lnTo>
                  <a:lnTo>
                    <a:pt x="160" y="155"/>
                  </a:lnTo>
                  <a:lnTo>
                    <a:pt x="159" y="184"/>
                  </a:lnTo>
                  <a:lnTo>
                    <a:pt x="157" y="213"/>
                  </a:lnTo>
                  <a:lnTo>
                    <a:pt x="153" y="241"/>
                  </a:lnTo>
                  <a:lnTo>
                    <a:pt x="147" y="295"/>
                  </a:lnTo>
                  <a:lnTo>
                    <a:pt x="146" y="301"/>
                  </a:lnTo>
                  <a:lnTo>
                    <a:pt x="146" y="301"/>
                  </a:lnTo>
                  <a:lnTo>
                    <a:pt x="145" y="304"/>
                  </a:lnTo>
                  <a:lnTo>
                    <a:pt x="144" y="308"/>
                  </a:lnTo>
                  <a:lnTo>
                    <a:pt x="141" y="311"/>
                  </a:lnTo>
                  <a:lnTo>
                    <a:pt x="139" y="313"/>
                  </a:lnTo>
                  <a:lnTo>
                    <a:pt x="133" y="316"/>
                  </a:lnTo>
                  <a:lnTo>
                    <a:pt x="127" y="317"/>
                  </a:lnTo>
                  <a:lnTo>
                    <a:pt x="127" y="31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31" name="Freeform 1119"/>
            <p:cNvSpPr>
              <a:spLocks noEditPoints="1"/>
            </p:cNvSpPr>
            <p:nvPr/>
          </p:nvSpPr>
          <p:spPr bwMode="auto">
            <a:xfrm>
              <a:off x="6586538" y="1546225"/>
              <a:ext cx="61913" cy="57150"/>
            </a:xfrm>
            <a:custGeom>
              <a:avLst/>
              <a:gdLst/>
              <a:ahLst/>
              <a:cxnLst>
                <a:cxn ang="0">
                  <a:pos x="52" y="108"/>
                </a:cxn>
                <a:cxn ang="0">
                  <a:pos x="29" y="102"/>
                </a:cxn>
                <a:cxn ang="0">
                  <a:pos x="11" y="89"/>
                </a:cxn>
                <a:cxn ang="0">
                  <a:pos x="6" y="81"/>
                </a:cxn>
                <a:cxn ang="0">
                  <a:pos x="0" y="64"/>
                </a:cxn>
                <a:cxn ang="0">
                  <a:pos x="0" y="55"/>
                </a:cxn>
                <a:cxn ang="0">
                  <a:pos x="3" y="39"/>
                </a:cxn>
                <a:cxn ang="0">
                  <a:pos x="11" y="25"/>
                </a:cxn>
                <a:cxn ang="0">
                  <a:pos x="23" y="13"/>
                </a:cxn>
                <a:cxn ang="0">
                  <a:pos x="38" y="6"/>
                </a:cxn>
                <a:cxn ang="0">
                  <a:pos x="40" y="6"/>
                </a:cxn>
                <a:cxn ang="0">
                  <a:pos x="44" y="3"/>
                </a:cxn>
                <a:cxn ang="0">
                  <a:pos x="56" y="1"/>
                </a:cxn>
                <a:cxn ang="0">
                  <a:pos x="61" y="0"/>
                </a:cxn>
                <a:cxn ang="0">
                  <a:pos x="78" y="3"/>
                </a:cxn>
                <a:cxn ang="0">
                  <a:pos x="94" y="11"/>
                </a:cxn>
                <a:cxn ang="0">
                  <a:pos x="106" y="24"/>
                </a:cxn>
                <a:cxn ang="0">
                  <a:pos x="115" y="39"/>
                </a:cxn>
                <a:cxn ang="0">
                  <a:pos x="117" y="51"/>
                </a:cxn>
                <a:cxn ang="0">
                  <a:pos x="117" y="61"/>
                </a:cxn>
                <a:cxn ang="0">
                  <a:pos x="115" y="71"/>
                </a:cxn>
                <a:cxn ang="0">
                  <a:pos x="110" y="82"/>
                </a:cxn>
                <a:cxn ang="0">
                  <a:pos x="105" y="86"/>
                </a:cxn>
                <a:cxn ang="0">
                  <a:pos x="96" y="95"/>
                </a:cxn>
                <a:cxn ang="0">
                  <a:pos x="85" y="101"/>
                </a:cxn>
                <a:cxn ang="0">
                  <a:pos x="71" y="104"/>
                </a:cxn>
                <a:cxn ang="0">
                  <a:pos x="64" y="106"/>
                </a:cxn>
                <a:cxn ang="0">
                  <a:pos x="63" y="106"/>
                </a:cxn>
                <a:cxn ang="0">
                  <a:pos x="54" y="108"/>
                </a:cxn>
                <a:cxn ang="0">
                  <a:pos x="59" y="46"/>
                </a:cxn>
                <a:cxn ang="0">
                  <a:pos x="52" y="50"/>
                </a:cxn>
                <a:cxn ang="0">
                  <a:pos x="48" y="51"/>
                </a:cxn>
                <a:cxn ang="0">
                  <a:pos x="47" y="53"/>
                </a:cxn>
                <a:cxn ang="0">
                  <a:pos x="54" y="62"/>
                </a:cxn>
                <a:cxn ang="0">
                  <a:pos x="55" y="62"/>
                </a:cxn>
                <a:cxn ang="0">
                  <a:pos x="64" y="60"/>
                </a:cxn>
                <a:cxn ang="0">
                  <a:pos x="68" y="51"/>
                </a:cxn>
                <a:cxn ang="0">
                  <a:pos x="67" y="50"/>
                </a:cxn>
                <a:cxn ang="0">
                  <a:pos x="65" y="46"/>
                </a:cxn>
                <a:cxn ang="0">
                  <a:pos x="59" y="46"/>
                </a:cxn>
              </a:cxnLst>
              <a:rect l="0" t="0" r="r" b="b"/>
              <a:pathLst>
                <a:path w="117" h="108">
                  <a:moveTo>
                    <a:pt x="52" y="108"/>
                  </a:moveTo>
                  <a:lnTo>
                    <a:pt x="52" y="108"/>
                  </a:lnTo>
                  <a:lnTo>
                    <a:pt x="40" y="106"/>
                  </a:lnTo>
                  <a:lnTo>
                    <a:pt x="29" y="102"/>
                  </a:lnTo>
                  <a:lnTo>
                    <a:pt x="19" y="96"/>
                  </a:lnTo>
                  <a:lnTo>
                    <a:pt x="11" y="89"/>
                  </a:lnTo>
                  <a:lnTo>
                    <a:pt x="11" y="89"/>
                  </a:lnTo>
                  <a:lnTo>
                    <a:pt x="6" y="81"/>
                  </a:lnTo>
                  <a:lnTo>
                    <a:pt x="2" y="73"/>
                  </a:lnTo>
                  <a:lnTo>
                    <a:pt x="0" y="64"/>
                  </a:lnTo>
                  <a:lnTo>
                    <a:pt x="0" y="55"/>
                  </a:lnTo>
                  <a:lnTo>
                    <a:pt x="0" y="55"/>
                  </a:lnTo>
                  <a:lnTo>
                    <a:pt x="1" y="47"/>
                  </a:lnTo>
                  <a:lnTo>
                    <a:pt x="3" y="39"/>
                  </a:lnTo>
                  <a:lnTo>
                    <a:pt x="7" y="32"/>
                  </a:lnTo>
                  <a:lnTo>
                    <a:pt x="11" y="25"/>
                  </a:lnTo>
                  <a:lnTo>
                    <a:pt x="16" y="18"/>
                  </a:lnTo>
                  <a:lnTo>
                    <a:pt x="23" y="13"/>
                  </a:lnTo>
                  <a:lnTo>
                    <a:pt x="30" y="9"/>
                  </a:lnTo>
                  <a:lnTo>
                    <a:pt x="38" y="6"/>
                  </a:lnTo>
                  <a:lnTo>
                    <a:pt x="39" y="6"/>
                  </a:lnTo>
                  <a:lnTo>
                    <a:pt x="40" y="6"/>
                  </a:lnTo>
                  <a:lnTo>
                    <a:pt x="40" y="6"/>
                  </a:lnTo>
                  <a:lnTo>
                    <a:pt x="44" y="3"/>
                  </a:lnTo>
                  <a:lnTo>
                    <a:pt x="49" y="2"/>
                  </a:lnTo>
                  <a:lnTo>
                    <a:pt x="56" y="1"/>
                  </a:lnTo>
                  <a:lnTo>
                    <a:pt x="61" y="0"/>
                  </a:lnTo>
                  <a:lnTo>
                    <a:pt x="61" y="0"/>
                  </a:lnTo>
                  <a:lnTo>
                    <a:pt x="69" y="1"/>
                  </a:lnTo>
                  <a:lnTo>
                    <a:pt x="78" y="3"/>
                  </a:lnTo>
                  <a:lnTo>
                    <a:pt x="86" y="7"/>
                  </a:lnTo>
                  <a:lnTo>
                    <a:pt x="94" y="11"/>
                  </a:lnTo>
                  <a:lnTo>
                    <a:pt x="100" y="17"/>
                  </a:lnTo>
                  <a:lnTo>
                    <a:pt x="106" y="24"/>
                  </a:lnTo>
                  <a:lnTo>
                    <a:pt x="111" y="31"/>
                  </a:lnTo>
                  <a:lnTo>
                    <a:pt x="115" y="39"/>
                  </a:lnTo>
                  <a:lnTo>
                    <a:pt x="115" y="39"/>
                  </a:lnTo>
                  <a:lnTo>
                    <a:pt x="117" y="51"/>
                  </a:lnTo>
                  <a:lnTo>
                    <a:pt x="117" y="56"/>
                  </a:lnTo>
                  <a:lnTo>
                    <a:pt x="117" y="61"/>
                  </a:lnTo>
                  <a:lnTo>
                    <a:pt x="116" y="66"/>
                  </a:lnTo>
                  <a:lnTo>
                    <a:pt x="115" y="71"/>
                  </a:lnTo>
                  <a:lnTo>
                    <a:pt x="113" y="77"/>
                  </a:lnTo>
                  <a:lnTo>
                    <a:pt x="110" y="82"/>
                  </a:lnTo>
                  <a:lnTo>
                    <a:pt x="110" y="82"/>
                  </a:lnTo>
                  <a:lnTo>
                    <a:pt x="105" y="86"/>
                  </a:lnTo>
                  <a:lnTo>
                    <a:pt x="101" y="91"/>
                  </a:lnTo>
                  <a:lnTo>
                    <a:pt x="96" y="95"/>
                  </a:lnTo>
                  <a:lnTo>
                    <a:pt x="91" y="98"/>
                  </a:lnTo>
                  <a:lnTo>
                    <a:pt x="85" y="101"/>
                  </a:lnTo>
                  <a:lnTo>
                    <a:pt x="78" y="103"/>
                  </a:lnTo>
                  <a:lnTo>
                    <a:pt x="71" y="104"/>
                  </a:lnTo>
                  <a:lnTo>
                    <a:pt x="65" y="106"/>
                  </a:lnTo>
                  <a:lnTo>
                    <a:pt x="64" y="106"/>
                  </a:lnTo>
                  <a:lnTo>
                    <a:pt x="63" y="106"/>
                  </a:lnTo>
                  <a:lnTo>
                    <a:pt x="63" y="106"/>
                  </a:lnTo>
                  <a:lnTo>
                    <a:pt x="58" y="108"/>
                  </a:lnTo>
                  <a:lnTo>
                    <a:pt x="54" y="108"/>
                  </a:lnTo>
                  <a:lnTo>
                    <a:pt x="52" y="108"/>
                  </a:lnTo>
                  <a:close/>
                  <a:moveTo>
                    <a:pt x="59" y="46"/>
                  </a:moveTo>
                  <a:lnTo>
                    <a:pt x="59" y="46"/>
                  </a:lnTo>
                  <a:lnTo>
                    <a:pt x="52" y="50"/>
                  </a:lnTo>
                  <a:lnTo>
                    <a:pt x="49" y="51"/>
                  </a:lnTo>
                  <a:lnTo>
                    <a:pt x="48" y="51"/>
                  </a:lnTo>
                  <a:lnTo>
                    <a:pt x="48" y="51"/>
                  </a:lnTo>
                  <a:lnTo>
                    <a:pt x="47" y="53"/>
                  </a:lnTo>
                  <a:lnTo>
                    <a:pt x="40" y="61"/>
                  </a:lnTo>
                  <a:lnTo>
                    <a:pt x="54" y="62"/>
                  </a:lnTo>
                  <a:lnTo>
                    <a:pt x="55" y="62"/>
                  </a:lnTo>
                  <a:lnTo>
                    <a:pt x="55" y="62"/>
                  </a:lnTo>
                  <a:lnTo>
                    <a:pt x="59" y="60"/>
                  </a:lnTo>
                  <a:lnTo>
                    <a:pt x="64" y="60"/>
                  </a:lnTo>
                  <a:lnTo>
                    <a:pt x="72" y="59"/>
                  </a:lnTo>
                  <a:lnTo>
                    <a:pt x="68" y="51"/>
                  </a:lnTo>
                  <a:lnTo>
                    <a:pt x="67" y="50"/>
                  </a:lnTo>
                  <a:lnTo>
                    <a:pt x="67" y="50"/>
                  </a:lnTo>
                  <a:lnTo>
                    <a:pt x="66" y="49"/>
                  </a:lnTo>
                  <a:lnTo>
                    <a:pt x="65" y="46"/>
                  </a:lnTo>
                  <a:lnTo>
                    <a:pt x="61" y="45"/>
                  </a:lnTo>
                  <a:lnTo>
                    <a:pt x="59" y="4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32" name="Freeform 1120"/>
            <p:cNvSpPr>
              <a:spLocks noEditPoints="1"/>
            </p:cNvSpPr>
            <p:nvPr/>
          </p:nvSpPr>
          <p:spPr bwMode="auto">
            <a:xfrm>
              <a:off x="6664325" y="1544638"/>
              <a:ext cx="66675" cy="57150"/>
            </a:xfrm>
            <a:custGeom>
              <a:avLst/>
              <a:gdLst/>
              <a:ahLst/>
              <a:cxnLst>
                <a:cxn ang="0">
                  <a:pos x="75" y="109"/>
                </a:cxn>
                <a:cxn ang="0">
                  <a:pos x="65" y="106"/>
                </a:cxn>
                <a:cxn ang="0">
                  <a:pos x="63" y="106"/>
                </a:cxn>
                <a:cxn ang="0">
                  <a:pos x="51" y="105"/>
                </a:cxn>
                <a:cxn ang="0">
                  <a:pos x="32" y="101"/>
                </a:cxn>
                <a:cxn ang="0">
                  <a:pos x="22" y="96"/>
                </a:cxn>
                <a:cxn ang="0">
                  <a:pos x="18" y="92"/>
                </a:cxn>
                <a:cxn ang="0">
                  <a:pos x="7" y="76"/>
                </a:cxn>
                <a:cxn ang="0">
                  <a:pos x="1" y="56"/>
                </a:cxn>
                <a:cxn ang="0">
                  <a:pos x="0" y="47"/>
                </a:cxn>
                <a:cxn ang="0">
                  <a:pos x="3" y="32"/>
                </a:cxn>
                <a:cxn ang="0">
                  <a:pos x="7" y="25"/>
                </a:cxn>
                <a:cxn ang="0">
                  <a:pos x="17" y="15"/>
                </a:cxn>
                <a:cxn ang="0">
                  <a:pos x="28" y="8"/>
                </a:cxn>
                <a:cxn ang="0">
                  <a:pos x="40" y="3"/>
                </a:cxn>
                <a:cxn ang="0">
                  <a:pos x="54" y="1"/>
                </a:cxn>
                <a:cxn ang="0">
                  <a:pos x="55" y="1"/>
                </a:cxn>
                <a:cxn ang="0">
                  <a:pos x="69" y="0"/>
                </a:cxn>
                <a:cxn ang="0">
                  <a:pos x="85" y="2"/>
                </a:cxn>
                <a:cxn ang="0">
                  <a:pos x="101" y="8"/>
                </a:cxn>
                <a:cxn ang="0">
                  <a:pos x="110" y="15"/>
                </a:cxn>
                <a:cxn ang="0">
                  <a:pos x="121" y="34"/>
                </a:cxn>
                <a:cxn ang="0">
                  <a:pos x="125" y="44"/>
                </a:cxn>
                <a:cxn ang="0">
                  <a:pos x="126" y="56"/>
                </a:cxn>
                <a:cxn ang="0">
                  <a:pos x="125" y="66"/>
                </a:cxn>
                <a:cxn ang="0">
                  <a:pos x="116" y="85"/>
                </a:cxn>
                <a:cxn ang="0">
                  <a:pos x="100" y="99"/>
                </a:cxn>
                <a:cxn ang="0">
                  <a:pos x="81" y="107"/>
                </a:cxn>
                <a:cxn ang="0">
                  <a:pos x="75" y="109"/>
                </a:cxn>
                <a:cxn ang="0">
                  <a:pos x="68" y="61"/>
                </a:cxn>
                <a:cxn ang="0">
                  <a:pos x="74" y="61"/>
                </a:cxn>
                <a:cxn ang="0">
                  <a:pos x="80" y="59"/>
                </a:cxn>
                <a:cxn ang="0">
                  <a:pos x="81" y="54"/>
                </a:cxn>
                <a:cxn ang="0">
                  <a:pos x="81" y="53"/>
                </a:cxn>
                <a:cxn ang="0">
                  <a:pos x="76" y="47"/>
                </a:cxn>
                <a:cxn ang="0">
                  <a:pos x="69" y="45"/>
                </a:cxn>
                <a:cxn ang="0">
                  <a:pos x="62" y="45"/>
                </a:cxn>
                <a:cxn ang="0">
                  <a:pos x="58" y="46"/>
                </a:cxn>
                <a:cxn ang="0">
                  <a:pos x="54" y="46"/>
                </a:cxn>
                <a:cxn ang="0">
                  <a:pos x="47" y="49"/>
                </a:cxn>
                <a:cxn ang="0">
                  <a:pos x="52" y="60"/>
                </a:cxn>
                <a:cxn ang="0">
                  <a:pos x="54" y="60"/>
                </a:cxn>
                <a:cxn ang="0">
                  <a:pos x="67" y="61"/>
                </a:cxn>
              </a:cxnLst>
              <a:rect l="0" t="0" r="r" b="b"/>
              <a:pathLst>
                <a:path w="126" h="109">
                  <a:moveTo>
                    <a:pt x="75" y="109"/>
                  </a:moveTo>
                  <a:lnTo>
                    <a:pt x="75" y="109"/>
                  </a:lnTo>
                  <a:lnTo>
                    <a:pt x="69" y="109"/>
                  </a:lnTo>
                  <a:lnTo>
                    <a:pt x="65" y="106"/>
                  </a:lnTo>
                  <a:lnTo>
                    <a:pt x="64" y="106"/>
                  </a:lnTo>
                  <a:lnTo>
                    <a:pt x="63" y="106"/>
                  </a:lnTo>
                  <a:lnTo>
                    <a:pt x="63" y="106"/>
                  </a:lnTo>
                  <a:lnTo>
                    <a:pt x="51" y="105"/>
                  </a:lnTo>
                  <a:lnTo>
                    <a:pt x="38" y="103"/>
                  </a:lnTo>
                  <a:lnTo>
                    <a:pt x="32" y="101"/>
                  </a:lnTo>
                  <a:lnTo>
                    <a:pt x="27" y="99"/>
                  </a:lnTo>
                  <a:lnTo>
                    <a:pt x="22" y="96"/>
                  </a:lnTo>
                  <a:lnTo>
                    <a:pt x="18" y="92"/>
                  </a:lnTo>
                  <a:lnTo>
                    <a:pt x="18" y="92"/>
                  </a:lnTo>
                  <a:lnTo>
                    <a:pt x="11" y="85"/>
                  </a:lnTo>
                  <a:lnTo>
                    <a:pt x="7" y="76"/>
                  </a:lnTo>
                  <a:lnTo>
                    <a:pt x="4" y="66"/>
                  </a:lnTo>
                  <a:lnTo>
                    <a:pt x="1" y="56"/>
                  </a:lnTo>
                  <a:lnTo>
                    <a:pt x="1" y="56"/>
                  </a:lnTo>
                  <a:lnTo>
                    <a:pt x="0" y="47"/>
                  </a:lnTo>
                  <a:lnTo>
                    <a:pt x="1" y="40"/>
                  </a:lnTo>
                  <a:lnTo>
                    <a:pt x="3" y="32"/>
                  </a:lnTo>
                  <a:lnTo>
                    <a:pt x="7" y="25"/>
                  </a:lnTo>
                  <a:lnTo>
                    <a:pt x="7" y="25"/>
                  </a:lnTo>
                  <a:lnTo>
                    <a:pt x="11" y="20"/>
                  </a:lnTo>
                  <a:lnTo>
                    <a:pt x="17" y="15"/>
                  </a:lnTo>
                  <a:lnTo>
                    <a:pt x="22" y="12"/>
                  </a:lnTo>
                  <a:lnTo>
                    <a:pt x="28" y="8"/>
                  </a:lnTo>
                  <a:lnTo>
                    <a:pt x="34" y="5"/>
                  </a:lnTo>
                  <a:lnTo>
                    <a:pt x="40" y="3"/>
                  </a:lnTo>
                  <a:lnTo>
                    <a:pt x="47" y="2"/>
                  </a:lnTo>
                  <a:lnTo>
                    <a:pt x="54" y="1"/>
                  </a:lnTo>
                  <a:lnTo>
                    <a:pt x="55" y="1"/>
                  </a:lnTo>
                  <a:lnTo>
                    <a:pt x="55" y="1"/>
                  </a:lnTo>
                  <a:lnTo>
                    <a:pt x="69" y="0"/>
                  </a:lnTo>
                  <a:lnTo>
                    <a:pt x="69" y="0"/>
                  </a:lnTo>
                  <a:lnTo>
                    <a:pt x="77" y="1"/>
                  </a:lnTo>
                  <a:lnTo>
                    <a:pt x="85" y="2"/>
                  </a:lnTo>
                  <a:lnTo>
                    <a:pt x="93" y="4"/>
                  </a:lnTo>
                  <a:lnTo>
                    <a:pt x="101" y="8"/>
                  </a:lnTo>
                  <a:lnTo>
                    <a:pt x="101" y="8"/>
                  </a:lnTo>
                  <a:lnTo>
                    <a:pt x="110" y="15"/>
                  </a:lnTo>
                  <a:lnTo>
                    <a:pt x="116" y="24"/>
                  </a:lnTo>
                  <a:lnTo>
                    <a:pt x="121" y="34"/>
                  </a:lnTo>
                  <a:lnTo>
                    <a:pt x="125" y="44"/>
                  </a:lnTo>
                  <a:lnTo>
                    <a:pt x="125" y="44"/>
                  </a:lnTo>
                  <a:lnTo>
                    <a:pt x="126" y="50"/>
                  </a:lnTo>
                  <a:lnTo>
                    <a:pt x="126" y="56"/>
                  </a:lnTo>
                  <a:lnTo>
                    <a:pt x="126" y="61"/>
                  </a:lnTo>
                  <a:lnTo>
                    <a:pt x="125" y="66"/>
                  </a:lnTo>
                  <a:lnTo>
                    <a:pt x="121" y="75"/>
                  </a:lnTo>
                  <a:lnTo>
                    <a:pt x="116" y="85"/>
                  </a:lnTo>
                  <a:lnTo>
                    <a:pt x="109" y="92"/>
                  </a:lnTo>
                  <a:lnTo>
                    <a:pt x="100" y="99"/>
                  </a:lnTo>
                  <a:lnTo>
                    <a:pt x="91" y="104"/>
                  </a:lnTo>
                  <a:lnTo>
                    <a:pt x="81" y="107"/>
                  </a:lnTo>
                  <a:lnTo>
                    <a:pt x="81" y="107"/>
                  </a:lnTo>
                  <a:lnTo>
                    <a:pt x="75" y="109"/>
                  </a:lnTo>
                  <a:lnTo>
                    <a:pt x="75" y="109"/>
                  </a:lnTo>
                  <a:close/>
                  <a:moveTo>
                    <a:pt x="68" y="61"/>
                  </a:moveTo>
                  <a:lnTo>
                    <a:pt x="68" y="61"/>
                  </a:lnTo>
                  <a:lnTo>
                    <a:pt x="74" y="61"/>
                  </a:lnTo>
                  <a:lnTo>
                    <a:pt x="76" y="62"/>
                  </a:lnTo>
                  <a:lnTo>
                    <a:pt x="80" y="59"/>
                  </a:lnTo>
                  <a:lnTo>
                    <a:pt x="81" y="55"/>
                  </a:lnTo>
                  <a:lnTo>
                    <a:pt x="81" y="54"/>
                  </a:lnTo>
                  <a:lnTo>
                    <a:pt x="81" y="53"/>
                  </a:lnTo>
                  <a:lnTo>
                    <a:pt x="81" y="53"/>
                  </a:lnTo>
                  <a:lnTo>
                    <a:pt x="79" y="49"/>
                  </a:lnTo>
                  <a:lnTo>
                    <a:pt x="76" y="47"/>
                  </a:lnTo>
                  <a:lnTo>
                    <a:pt x="72" y="45"/>
                  </a:lnTo>
                  <a:lnTo>
                    <a:pt x="69" y="45"/>
                  </a:lnTo>
                  <a:lnTo>
                    <a:pt x="69" y="45"/>
                  </a:lnTo>
                  <a:lnTo>
                    <a:pt x="62" y="45"/>
                  </a:lnTo>
                  <a:lnTo>
                    <a:pt x="62" y="45"/>
                  </a:lnTo>
                  <a:lnTo>
                    <a:pt x="58" y="46"/>
                  </a:lnTo>
                  <a:lnTo>
                    <a:pt x="58" y="46"/>
                  </a:lnTo>
                  <a:lnTo>
                    <a:pt x="54" y="46"/>
                  </a:lnTo>
                  <a:lnTo>
                    <a:pt x="51" y="47"/>
                  </a:lnTo>
                  <a:lnTo>
                    <a:pt x="47" y="49"/>
                  </a:lnTo>
                  <a:lnTo>
                    <a:pt x="48" y="58"/>
                  </a:lnTo>
                  <a:lnTo>
                    <a:pt x="52" y="60"/>
                  </a:lnTo>
                  <a:lnTo>
                    <a:pt x="54" y="60"/>
                  </a:lnTo>
                  <a:lnTo>
                    <a:pt x="54" y="60"/>
                  </a:lnTo>
                  <a:lnTo>
                    <a:pt x="63" y="61"/>
                  </a:lnTo>
                  <a:lnTo>
                    <a:pt x="67" y="61"/>
                  </a:lnTo>
                  <a:lnTo>
                    <a:pt x="68" y="6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33" name="Freeform 1121"/>
            <p:cNvSpPr>
              <a:spLocks noEditPoints="1"/>
            </p:cNvSpPr>
            <p:nvPr/>
          </p:nvSpPr>
          <p:spPr bwMode="auto">
            <a:xfrm>
              <a:off x="6759575" y="1531938"/>
              <a:ext cx="92075" cy="90488"/>
            </a:xfrm>
            <a:custGeom>
              <a:avLst/>
              <a:gdLst/>
              <a:ahLst/>
              <a:cxnLst>
                <a:cxn ang="0">
                  <a:pos x="100" y="171"/>
                </a:cxn>
                <a:cxn ang="0">
                  <a:pos x="87" y="168"/>
                </a:cxn>
                <a:cxn ang="0">
                  <a:pos x="86" y="168"/>
                </a:cxn>
                <a:cxn ang="0">
                  <a:pos x="69" y="164"/>
                </a:cxn>
                <a:cxn ang="0">
                  <a:pos x="41" y="152"/>
                </a:cxn>
                <a:cxn ang="0">
                  <a:pos x="20" y="135"/>
                </a:cxn>
                <a:cxn ang="0">
                  <a:pos x="6" y="111"/>
                </a:cxn>
                <a:cxn ang="0">
                  <a:pos x="2" y="96"/>
                </a:cxn>
                <a:cxn ang="0">
                  <a:pos x="0" y="78"/>
                </a:cxn>
                <a:cxn ang="0">
                  <a:pos x="2" y="60"/>
                </a:cxn>
                <a:cxn ang="0">
                  <a:pos x="8" y="43"/>
                </a:cxn>
                <a:cxn ang="0">
                  <a:pos x="16" y="29"/>
                </a:cxn>
                <a:cxn ang="0">
                  <a:pos x="22" y="23"/>
                </a:cxn>
                <a:cxn ang="0">
                  <a:pos x="36" y="12"/>
                </a:cxn>
                <a:cxn ang="0">
                  <a:pos x="51" y="5"/>
                </a:cxn>
                <a:cxn ang="0">
                  <a:pos x="69" y="1"/>
                </a:cxn>
                <a:cxn ang="0">
                  <a:pos x="78" y="0"/>
                </a:cxn>
                <a:cxn ang="0">
                  <a:pos x="86" y="0"/>
                </a:cxn>
                <a:cxn ang="0">
                  <a:pos x="111" y="2"/>
                </a:cxn>
                <a:cxn ang="0">
                  <a:pos x="126" y="7"/>
                </a:cxn>
                <a:cxn ang="0">
                  <a:pos x="140" y="16"/>
                </a:cxn>
                <a:cxn ang="0">
                  <a:pos x="146" y="23"/>
                </a:cxn>
                <a:cxn ang="0">
                  <a:pos x="162" y="43"/>
                </a:cxn>
                <a:cxn ang="0">
                  <a:pos x="168" y="57"/>
                </a:cxn>
                <a:cxn ang="0">
                  <a:pos x="172" y="82"/>
                </a:cxn>
                <a:cxn ang="0">
                  <a:pos x="173" y="98"/>
                </a:cxn>
                <a:cxn ang="0">
                  <a:pos x="172" y="113"/>
                </a:cxn>
                <a:cxn ang="0">
                  <a:pos x="168" y="125"/>
                </a:cxn>
                <a:cxn ang="0">
                  <a:pos x="159" y="139"/>
                </a:cxn>
                <a:cxn ang="0">
                  <a:pos x="151" y="147"/>
                </a:cxn>
                <a:cxn ang="0">
                  <a:pos x="136" y="158"/>
                </a:cxn>
                <a:cxn ang="0">
                  <a:pos x="128" y="163"/>
                </a:cxn>
                <a:cxn ang="0">
                  <a:pos x="127" y="164"/>
                </a:cxn>
                <a:cxn ang="0">
                  <a:pos x="120" y="168"/>
                </a:cxn>
                <a:cxn ang="0">
                  <a:pos x="112" y="169"/>
                </a:cxn>
                <a:cxn ang="0">
                  <a:pos x="108" y="170"/>
                </a:cxn>
                <a:cxn ang="0">
                  <a:pos x="104" y="171"/>
                </a:cxn>
                <a:cxn ang="0">
                  <a:pos x="100" y="171"/>
                </a:cxn>
                <a:cxn ang="0">
                  <a:pos x="84" y="45"/>
                </a:cxn>
                <a:cxn ang="0">
                  <a:pos x="68" y="47"/>
                </a:cxn>
                <a:cxn ang="0">
                  <a:pos x="57" y="52"/>
                </a:cxn>
                <a:cxn ang="0">
                  <a:pos x="50" y="61"/>
                </a:cxn>
                <a:cxn ang="0">
                  <a:pos x="48" y="65"/>
                </a:cxn>
                <a:cxn ang="0">
                  <a:pos x="46" y="77"/>
                </a:cxn>
                <a:cxn ang="0">
                  <a:pos x="47" y="88"/>
                </a:cxn>
                <a:cxn ang="0">
                  <a:pos x="50" y="98"/>
                </a:cxn>
                <a:cxn ang="0">
                  <a:pos x="52" y="103"/>
                </a:cxn>
                <a:cxn ang="0">
                  <a:pos x="61" y="113"/>
                </a:cxn>
                <a:cxn ang="0">
                  <a:pos x="73" y="119"/>
                </a:cxn>
                <a:cxn ang="0">
                  <a:pos x="86" y="122"/>
                </a:cxn>
                <a:cxn ang="0">
                  <a:pos x="102" y="123"/>
                </a:cxn>
                <a:cxn ang="0">
                  <a:pos x="103" y="123"/>
                </a:cxn>
                <a:cxn ang="0">
                  <a:pos x="119" y="115"/>
                </a:cxn>
                <a:cxn ang="0">
                  <a:pos x="127" y="109"/>
                </a:cxn>
                <a:cxn ang="0">
                  <a:pos x="129" y="101"/>
                </a:cxn>
                <a:cxn ang="0">
                  <a:pos x="128" y="91"/>
                </a:cxn>
                <a:cxn ang="0">
                  <a:pos x="127" y="75"/>
                </a:cxn>
                <a:cxn ang="0">
                  <a:pos x="124" y="63"/>
                </a:cxn>
                <a:cxn ang="0">
                  <a:pos x="115" y="54"/>
                </a:cxn>
                <a:cxn ang="0">
                  <a:pos x="102" y="47"/>
                </a:cxn>
                <a:cxn ang="0">
                  <a:pos x="84" y="45"/>
                </a:cxn>
              </a:cxnLst>
              <a:rect l="0" t="0" r="r" b="b"/>
              <a:pathLst>
                <a:path w="173" h="171">
                  <a:moveTo>
                    <a:pt x="100" y="171"/>
                  </a:moveTo>
                  <a:lnTo>
                    <a:pt x="100" y="171"/>
                  </a:lnTo>
                  <a:lnTo>
                    <a:pt x="94" y="170"/>
                  </a:lnTo>
                  <a:lnTo>
                    <a:pt x="87" y="168"/>
                  </a:lnTo>
                  <a:lnTo>
                    <a:pt x="87" y="168"/>
                  </a:lnTo>
                  <a:lnTo>
                    <a:pt x="86" y="168"/>
                  </a:lnTo>
                  <a:lnTo>
                    <a:pt x="86" y="168"/>
                  </a:lnTo>
                  <a:lnTo>
                    <a:pt x="69" y="164"/>
                  </a:lnTo>
                  <a:lnTo>
                    <a:pt x="54" y="159"/>
                  </a:lnTo>
                  <a:lnTo>
                    <a:pt x="41" y="152"/>
                  </a:lnTo>
                  <a:lnTo>
                    <a:pt x="29" y="145"/>
                  </a:lnTo>
                  <a:lnTo>
                    <a:pt x="20" y="135"/>
                  </a:lnTo>
                  <a:lnTo>
                    <a:pt x="12" y="123"/>
                  </a:lnTo>
                  <a:lnTo>
                    <a:pt x="6" y="111"/>
                  </a:lnTo>
                  <a:lnTo>
                    <a:pt x="2" y="96"/>
                  </a:lnTo>
                  <a:lnTo>
                    <a:pt x="2" y="96"/>
                  </a:lnTo>
                  <a:lnTo>
                    <a:pt x="0" y="87"/>
                  </a:lnTo>
                  <a:lnTo>
                    <a:pt x="0" y="78"/>
                  </a:lnTo>
                  <a:lnTo>
                    <a:pt x="0" y="68"/>
                  </a:lnTo>
                  <a:lnTo>
                    <a:pt x="2" y="60"/>
                  </a:lnTo>
                  <a:lnTo>
                    <a:pt x="4" y="52"/>
                  </a:lnTo>
                  <a:lnTo>
                    <a:pt x="8" y="43"/>
                  </a:lnTo>
                  <a:lnTo>
                    <a:pt x="12" y="36"/>
                  </a:lnTo>
                  <a:lnTo>
                    <a:pt x="16" y="29"/>
                  </a:lnTo>
                  <a:lnTo>
                    <a:pt x="16" y="29"/>
                  </a:lnTo>
                  <a:lnTo>
                    <a:pt x="22" y="23"/>
                  </a:lnTo>
                  <a:lnTo>
                    <a:pt x="28" y="17"/>
                  </a:lnTo>
                  <a:lnTo>
                    <a:pt x="36" y="12"/>
                  </a:lnTo>
                  <a:lnTo>
                    <a:pt x="43" y="8"/>
                  </a:lnTo>
                  <a:lnTo>
                    <a:pt x="51" y="5"/>
                  </a:lnTo>
                  <a:lnTo>
                    <a:pt x="59" y="3"/>
                  </a:lnTo>
                  <a:lnTo>
                    <a:pt x="69" y="1"/>
                  </a:lnTo>
                  <a:lnTo>
                    <a:pt x="78" y="0"/>
                  </a:lnTo>
                  <a:lnTo>
                    <a:pt x="78" y="0"/>
                  </a:lnTo>
                  <a:lnTo>
                    <a:pt x="86" y="0"/>
                  </a:lnTo>
                  <a:lnTo>
                    <a:pt x="86" y="0"/>
                  </a:lnTo>
                  <a:lnTo>
                    <a:pt x="103" y="1"/>
                  </a:lnTo>
                  <a:lnTo>
                    <a:pt x="111" y="2"/>
                  </a:lnTo>
                  <a:lnTo>
                    <a:pt x="118" y="4"/>
                  </a:lnTo>
                  <a:lnTo>
                    <a:pt x="126" y="7"/>
                  </a:lnTo>
                  <a:lnTo>
                    <a:pt x="133" y="11"/>
                  </a:lnTo>
                  <a:lnTo>
                    <a:pt x="140" y="16"/>
                  </a:lnTo>
                  <a:lnTo>
                    <a:pt x="146" y="23"/>
                  </a:lnTo>
                  <a:lnTo>
                    <a:pt x="146" y="23"/>
                  </a:lnTo>
                  <a:lnTo>
                    <a:pt x="158" y="36"/>
                  </a:lnTo>
                  <a:lnTo>
                    <a:pt x="162" y="43"/>
                  </a:lnTo>
                  <a:lnTo>
                    <a:pt x="165" y="50"/>
                  </a:lnTo>
                  <a:lnTo>
                    <a:pt x="168" y="57"/>
                  </a:lnTo>
                  <a:lnTo>
                    <a:pt x="170" y="64"/>
                  </a:lnTo>
                  <a:lnTo>
                    <a:pt x="172" y="82"/>
                  </a:lnTo>
                  <a:lnTo>
                    <a:pt x="172" y="82"/>
                  </a:lnTo>
                  <a:lnTo>
                    <a:pt x="173" y="98"/>
                  </a:lnTo>
                  <a:lnTo>
                    <a:pt x="173" y="106"/>
                  </a:lnTo>
                  <a:lnTo>
                    <a:pt x="172" y="113"/>
                  </a:lnTo>
                  <a:lnTo>
                    <a:pt x="170" y="119"/>
                  </a:lnTo>
                  <a:lnTo>
                    <a:pt x="168" y="125"/>
                  </a:lnTo>
                  <a:lnTo>
                    <a:pt x="164" y="132"/>
                  </a:lnTo>
                  <a:lnTo>
                    <a:pt x="159" y="139"/>
                  </a:lnTo>
                  <a:lnTo>
                    <a:pt x="159" y="139"/>
                  </a:lnTo>
                  <a:lnTo>
                    <a:pt x="151" y="147"/>
                  </a:lnTo>
                  <a:lnTo>
                    <a:pt x="143" y="153"/>
                  </a:lnTo>
                  <a:lnTo>
                    <a:pt x="136" y="158"/>
                  </a:lnTo>
                  <a:lnTo>
                    <a:pt x="129" y="163"/>
                  </a:lnTo>
                  <a:lnTo>
                    <a:pt x="128" y="163"/>
                  </a:lnTo>
                  <a:lnTo>
                    <a:pt x="127" y="164"/>
                  </a:lnTo>
                  <a:lnTo>
                    <a:pt x="127" y="164"/>
                  </a:lnTo>
                  <a:lnTo>
                    <a:pt x="124" y="166"/>
                  </a:lnTo>
                  <a:lnTo>
                    <a:pt x="120" y="168"/>
                  </a:lnTo>
                  <a:lnTo>
                    <a:pt x="116" y="169"/>
                  </a:lnTo>
                  <a:lnTo>
                    <a:pt x="112" y="169"/>
                  </a:lnTo>
                  <a:lnTo>
                    <a:pt x="109" y="169"/>
                  </a:lnTo>
                  <a:lnTo>
                    <a:pt x="108" y="170"/>
                  </a:lnTo>
                  <a:lnTo>
                    <a:pt x="108" y="170"/>
                  </a:lnTo>
                  <a:lnTo>
                    <a:pt x="104" y="171"/>
                  </a:lnTo>
                  <a:lnTo>
                    <a:pt x="100" y="171"/>
                  </a:lnTo>
                  <a:lnTo>
                    <a:pt x="100" y="171"/>
                  </a:lnTo>
                  <a:close/>
                  <a:moveTo>
                    <a:pt x="84" y="45"/>
                  </a:moveTo>
                  <a:lnTo>
                    <a:pt x="84" y="45"/>
                  </a:lnTo>
                  <a:lnTo>
                    <a:pt x="68" y="47"/>
                  </a:lnTo>
                  <a:lnTo>
                    <a:pt x="68" y="47"/>
                  </a:lnTo>
                  <a:lnTo>
                    <a:pt x="62" y="49"/>
                  </a:lnTo>
                  <a:lnTo>
                    <a:pt x="57" y="52"/>
                  </a:lnTo>
                  <a:lnTo>
                    <a:pt x="53" y="56"/>
                  </a:lnTo>
                  <a:lnTo>
                    <a:pt x="50" y="61"/>
                  </a:lnTo>
                  <a:lnTo>
                    <a:pt x="50" y="61"/>
                  </a:lnTo>
                  <a:lnTo>
                    <a:pt x="48" y="65"/>
                  </a:lnTo>
                  <a:lnTo>
                    <a:pt x="47" y="70"/>
                  </a:lnTo>
                  <a:lnTo>
                    <a:pt x="46" y="77"/>
                  </a:lnTo>
                  <a:lnTo>
                    <a:pt x="46" y="82"/>
                  </a:lnTo>
                  <a:lnTo>
                    <a:pt x="47" y="88"/>
                  </a:lnTo>
                  <a:lnTo>
                    <a:pt x="48" y="93"/>
                  </a:lnTo>
                  <a:lnTo>
                    <a:pt x="50" y="98"/>
                  </a:lnTo>
                  <a:lnTo>
                    <a:pt x="52" y="103"/>
                  </a:lnTo>
                  <a:lnTo>
                    <a:pt x="52" y="103"/>
                  </a:lnTo>
                  <a:lnTo>
                    <a:pt x="56" y="109"/>
                  </a:lnTo>
                  <a:lnTo>
                    <a:pt x="61" y="113"/>
                  </a:lnTo>
                  <a:lnTo>
                    <a:pt x="67" y="117"/>
                  </a:lnTo>
                  <a:lnTo>
                    <a:pt x="73" y="119"/>
                  </a:lnTo>
                  <a:lnTo>
                    <a:pt x="80" y="121"/>
                  </a:lnTo>
                  <a:lnTo>
                    <a:pt x="86" y="122"/>
                  </a:lnTo>
                  <a:lnTo>
                    <a:pt x="101" y="123"/>
                  </a:lnTo>
                  <a:lnTo>
                    <a:pt x="102" y="123"/>
                  </a:lnTo>
                  <a:lnTo>
                    <a:pt x="103" y="123"/>
                  </a:lnTo>
                  <a:lnTo>
                    <a:pt x="103" y="123"/>
                  </a:lnTo>
                  <a:lnTo>
                    <a:pt x="110" y="120"/>
                  </a:lnTo>
                  <a:lnTo>
                    <a:pt x="119" y="115"/>
                  </a:lnTo>
                  <a:lnTo>
                    <a:pt x="124" y="112"/>
                  </a:lnTo>
                  <a:lnTo>
                    <a:pt x="127" y="109"/>
                  </a:lnTo>
                  <a:lnTo>
                    <a:pt x="129" y="105"/>
                  </a:lnTo>
                  <a:lnTo>
                    <a:pt x="129" y="101"/>
                  </a:lnTo>
                  <a:lnTo>
                    <a:pt x="128" y="91"/>
                  </a:lnTo>
                  <a:lnTo>
                    <a:pt x="128" y="91"/>
                  </a:lnTo>
                  <a:lnTo>
                    <a:pt x="127" y="75"/>
                  </a:lnTo>
                  <a:lnTo>
                    <a:pt x="127" y="75"/>
                  </a:lnTo>
                  <a:lnTo>
                    <a:pt x="126" y="68"/>
                  </a:lnTo>
                  <a:lnTo>
                    <a:pt x="124" y="63"/>
                  </a:lnTo>
                  <a:lnTo>
                    <a:pt x="119" y="58"/>
                  </a:lnTo>
                  <a:lnTo>
                    <a:pt x="115" y="54"/>
                  </a:lnTo>
                  <a:lnTo>
                    <a:pt x="109" y="50"/>
                  </a:lnTo>
                  <a:lnTo>
                    <a:pt x="102" y="47"/>
                  </a:lnTo>
                  <a:lnTo>
                    <a:pt x="94" y="46"/>
                  </a:lnTo>
                  <a:lnTo>
                    <a:pt x="84" y="45"/>
                  </a:lnTo>
                  <a:lnTo>
                    <a:pt x="84" y="45"/>
                  </a:lnTo>
                  <a:close/>
                </a:path>
              </a:pathLst>
            </a:custGeom>
            <a:grpFill/>
            <a:ln w="9525">
              <a:noFill/>
              <a:round/>
            </a:ln>
          </p:spPr>
          <p:txBody>
            <a:bodyPr vert="horz" wrap="square" lIns="121920" tIns="60960" rIns="121920" bIns="60960" numCol="1" anchor="t" anchorCtr="0" compatLnSpc="1"/>
            <a:lstStyle/>
            <a:p>
              <a:endParaRPr lang="zh-CN" altLang="en-US" sz="2400"/>
            </a:p>
          </p:txBody>
        </p:sp>
      </p:grpSp>
    </p:spTree>
  </p:cSld>
  <p:clrMapOvr>
    <a:masterClrMapping/>
  </p:clrMapOvr>
  <mc:AlternateContent xmlns:mc="http://schemas.openxmlformats.org/markup-compatibility/2006">
    <mc:Choice xmlns:p14="http://schemas.microsoft.com/office/powerpoint/2010/main" Requires="p14">
      <p:transition spd="slow" p14:dur="1500" advTm="0">
        <p:random/>
      </p:transition>
    </mc:Choice>
    <mc:Fallback>
      <p:transition spd="slow" advTm="0">
        <p:random/>
      </p:transition>
    </mc:Fallback>
  </mc:AlternateContent>
  <p:timing>
    <p:tnLst>
      <p:par>
        <p:cTn id="1" dur="indefinite" restart="never" nodeType="tmRoot"/>
      </p:par>
    </p:tnLst>
  </p:timing>
</p:sld>
</file>

<file path=ppt/slides/slide34.xml><?xml version="1.0" encoding="utf-8"?>
<p:sld xmlns:a="http://schemas.openxmlformats.org/drawingml/2006/main" xmlns:r="http://schemas.openxmlformats.org/officeDocument/2006/relationships" xmlns:p="http://schemas.openxmlformats.org/presentationml/2006/main" show="0">
  <p:cSld>
    <p:bg>
      <p:bgPr>
        <a:solidFill>
          <a:schemeClr val="bg1"/>
        </a:solidFill>
        <a:effectLst/>
      </p:bgPr>
    </p:bg>
    <p:spTree>
      <p:nvGrpSpPr>
        <p:cNvPr id="1" name=""/>
        <p:cNvGrpSpPr/>
        <p:nvPr/>
      </p:nvGrpSpPr>
      <p:grpSpPr>
        <a:xfrm>
          <a:off x="0" y="0"/>
          <a:ext cx="0" cy="0"/>
          <a:chOff x="0" y="0"/>
          <a:chExt cx="0" cy="0"/>
        </a:xfrm>
      </p:grpSpPr>
      <p:grpSp>
        <p:nvGrpSpPr>
          <p:cNvPr id="953" name="组合 952"/>
          <p:cNvGrpSpPr/>
          <p:nvPr/>
        </p:nvGrpSpPr>
        <p:grpSpPr>
          <a:xfrm>
            <a:off x="7294601" y="2638946"/>
            <a:ext cx="1104900" cy="588433"/>
            <a:chOff x="6148388" y="2366963"/>
            <a:chExt cx="828675" cy="441325"/>
          </a:xfrm>
          <a:solidFill>
            <a:schemeClr val="tx1">
              <a:lumMod val="65000"/>
              <a:lumOff val="35000"/>
            </a:schemeClr>
          </a:solidFill>
        </p:grpSpPr>
        <p:sp>
          <p:nvSpPr>
            <p:cNvPr id="16485" name="Freeform 101"/>
            <p:cNvSpPr/>
            <p:nvPr/>
          </p:nvSpPr>
          <p:spPr bwMode="auto">
            <a:xfrm>
              <a:off x="6172200" y="2527300"/>
              <a:ext cx="65088" cy="107950"/>
            </a:xfrm>
            <a:custGeom>
              <a:avLst/>
              <a:gdLst/>
              <a:ahLst/>
              <a:cxnLst>
                <a:cxn ang="0">
                  <a:pos x="116" y="1"/>
                </a:cxn>
                <a:cxn ang="0">
                  <a:pos x="116" y="1"/>
                </a:cxn>
                <a:cxn ang="0">
                  <a:pos x="104" y="9"/>
                </a:cxn>
                <a:cxn ang="0">
                  <a:pos x="92" y="17"/>
                </a:cxn>
                <a:cxn ang="0">
                  <a:pos x="82" y="27"/>
                </a:cxn>
                <a:cxn ang="0">
                  <a:pos x="73" y="40"/>
                </a:cxn>
                <a:cxn ang="0">
                  <a:pos x="64" y="52"/>
                </a:cxn>
                <a:cxn ang="0">
                  <a:pos x="57" y="64"/>
                </a:cxn>
                <a:cxn ang="0">
                  <a:pos x="44" y="89"/>
                </a:cxn>
                <a:cxn ang="0">
                  <a:pos x="44" y="89"/>
                </a:cxn>
                <a:cxn ang="0">
                  <a:pos x="29" y="116"/>
                </a:cxn>
                <a:cxn ang="0">
                  <a:pos x="16" y="143"/>
                </a:cxn>
                <a:cxn ang="0">
                  <a:pos x="10" y="156"/>
                </a:cxn>
                <a:cxn ang="0">
                  <a:pos x="6" y="171"/>
                </a:cxn>
                <a:cxn ang="0">
                  <a:pos x="1" y="185"/>
                </a:cxn>
                <a:cxn ang="0">
                  <a:pos x="0" y="200"/>
                </a:cxn>
                <a:cxn ang="0">
                  <a:pos x="0" y="200"/>
                </a:cxn>
                <a:cxn ang="0">
                  <a:pos x="0" y="202"/>
                </a:cxn>
                <a:cxn ang="0">
                  <a:pos x="1" y="203"/>
                </a:cxn>
                <a:cxn ang="0">
                  <a:pos x="2" y="204"/>
                </a:cxn>
                <a:cxn ang="0">
                  <a:pos x="4" y="204"/>
                </a:cxn>
                <a:cxn ang="0">
                  <a:pos x="7" y="204"/>
                </a:cxn>
                <a:cxn ang="0">
                  <a:pos x="8" y="203"/>
                </a:cxn>
                <a:cxn ang="0">
                  <a:pos x="9" y="202"/>
                </a:cxn>
                <a:cxn ang="0">
                  <a:pos x="10" y="200"/>
                </a:cxn>
                <a:cxn ang="0">
                  <a:pos x="10" y="200"/>
                </a:cxn>
                <a:cxn ang="0">
                  <a:pos x="11" y="185"/>
                </a:cxn>
                <a:cxn ang="0">
                  <a:pos x="15" y="172"/>
                </a:cxn>
                <a:cxn ang="0">
                  <a:pos x="19" y="158"/>
                </a:cxn>
                <a:cxn ang="0">
                  <a:pos x="25" y="145"/>
                </a:cxn>
                <a:cxn ang="0">
                  <a:pos x="39" y="120"/>
                </a:cxn>
                <a:cxn ang="0">
                  <a:pos x="52" y="94"/>
                </a:cxn>
                <a:cxn ang="0">
                  <a:pos x="52" y="94"/>
                </a:cxn>
                <a:cxn ang="0">
                  <a:pos x="57" y="83"/>
                </a:cxn>
                <a:cxn ang="0">
                  <a:pos x="64" y="71"/>
                </a:cxn>
                <a:cxn ang="0">
                  <a:pos x="72" y="58"/>
                </a:cxn>
                <a:cxn ang="0">
                  <a:pos x="80" y="46"/>
                </a:cxn>
                <a:cxn ang="0">
                  <a:pos x="89" y="34"/>
                </a:cxn>
                <a:cxn ang="0">
                  <a:pos x="98" y="24"/>
                </a:cxn>
                <a:cxn ang="0">
                  <a:pos x="110" y="16"/>
                </a:cxn>
                <a:cxn ang="0">
                  <a:pos x="121" y="10"/>
                </a:cxn>
                <a:cxn ang="0">
                  <a:pos x="121" y="10"/>
                </a:cxn>
                <a:cxn ang="0">
                  <a:pos x="122" y="9"/>
                </a:cxn>
                <a:cxn ang="0">
                  <a:pos x="123" y="6"/>
                </a:cxn>
                <a:cxn ang="0">
                  <a:pos x="123" y="5"/>
                </a:cxn>
                <a:cxn ang="0">
                  <a:pos x="122" y="3"/>
                </a:cxn>
                <a:cxn ang="0">
                  <a:pos x="120" y="1"/>
                </a:cxn>
                <a:cxn ang="0">
                  <a:pos x="118" y="0"/>
                </a:cxn>
                <a:cxn ang="0">
                  <a:pos x="116" y="1"/>
                </a:cxn>
                <a:cxn ang="0">
                  <a:pos x="116" y="1"/>
                </a:cxn>
              </a:cxnLst>
              <a:rect l="0" t="0" r="r" b="b"/>
              <a:pathLst>
                <a:path w="123" h="204">
                  <a:moveTo>
                    <a:pt x="116" y="1"/>
                  </a:moveTo>
                  <a:lnTo>
                    <a:pt x="116" y="1"/>
                  </a:lnTo>
                  <a:lnTo>
                    <a:pt x="104" y="9"/>
                  </a:lnTo>
                  <a:lnTo>
                    <a:pt x="92" y="17"/>
                  </a:lnTo>
                  <a:lnTo>
                    <a:pt x="82" y="27"/>
                  </a:lnTo>
                  <a:lnTo>
                    <a:pt x="73" y="40"/>
                  </a:lnTo>
                  <a:lnTo>
                    <a:pt x="64" y="52"/>
                  </a:lnTo>
                  <a:lnTo>
                    <a:pt x="57" y="64"/>
                  </a:lnTo>
                  <a:lnTo>
                    <a:pt x="44" y="89"/>
                  </a:lnTo>
                  <a:lnTo>
                    <a:pt x="44" y="89"/>
                  </a:lnTo>
                  <a:lnTo>
                    <a:pt x="29" y="116"/>
                  </a:lnTo>
                  <a:lnTo>
                    <a:pt x="16" y="143"/>
                  </a:lnTo>
                  <a:lnTo>
                    <a:pt x="10" y="156"/>
                  </a:lnTo>
                  <a:lnTo>
                    <a:pt x="6" y="171"/>
                  </a:lnTo>
                  <a:lnTo>
                    <a:pt x="1" y="185"/>
                  </a:lnTo>
                  <a:lnTo>
                    <a:pt x="0" y="200"/>
                  </a:lnTo>
                  <a:lnTo>
                    <a:pt x="0" y="200"/>
                  </a:lnTo>
                  <a:lnTo>
                    <a:pt x="0" y="202"/>
                  </a:lnTo>
                  <a:lnTo>
                    <a:pt x="1" y="203"/>
                  </a:lnTo>
                  <a:lnTo>
                    <a:pt x="2" y="204"/>
                  </a:lnTo>
                  <a:lnTo>
                    <a:pt x="4" y="204"/>
                  </a:lnTo>
                  <a:lnTo>
                    <a:pt x="7" y="204"/>
                  </a:lnTo>
                  <a:lnTo>
                    <a:pt x="8" y="203"/>
                  </a:lnTo>
                  <a:lnTo>
                    <a:pt x="9" y="202"/>
                  </a:lnTo>
                  <a:lnTo>
                    <a:pt x="10" y="200"/>
                  </a:lnTo>
                  <a:lnTo>
                    <a:pt x="10" y="200"/>
                  </a:lnTo>
                  <a:lnTo>
                    <a:pt x="11" y="185"/>
                  </a:lnTo>
                  <a:lnTo>
                    <a:pt x="15" y="172"/>
                  </a:lnTo>
                  <a:lnTo>
                    <a:pt x="19" y="158"/>
                  </a:lnTo>
                  <a:lnTo>
                    <a:pt x="25" y="145"/>
                  </a:lnTo>
                  <a:lnTo>
                    <a:pt x="39" y="120"/>
                  </a:lnTo>
                  <a:lnTo>
                    <a:pt x="52" y="94"/>
                  </a:lnTo>
                  <a:lnTo>
                    <a:pt x="52" y="94"/>
                  </a:lnTo>
                  <a:lnTo>
                    <a:pt x="57" y="83"/>
                  </a:lnTo>
                  <a:lnTo>
                    <a:pt x="64" y="71"/>
                  </a:lnTo>
                  <a:lnTo>
                    <a:pt x="72" y="58"/>
                  </a:lnTo>
                  <a:lnTo>
                    <a:pt x="80" y="46"/>
                  </a:lnTo>
                  <a:lnTo>
                    <a:pt x="89" y="34"/>
                  </a:lnTo>
                  <a:lnTo>
                    <a:pt x="98" y="24"/>
                  </a:lnTo>
                  <a:lnTo>
                    <a:pt x="110" y="16"/>
                  </a:lnTo>
                  <a:lnTo>
                    <a:pt x="121" y="10"/>
                  </a:lnTo>
                  <a:lnTo>
                    <a:pt x="121" y="10"/>
                  </a:lnTo>
                  <a:lnTo>
                    <a:pt x="122" y="9"/>
                  </a:lnTo>
                  <a:lnTo>
                    <a:pt x="123" y="6"/>
                  </a:lnTo>
                  <a:lnTo>
                    <a:pt x="123" y="5"/>
                  </a:lnTo>
                  <a:lnTo>
                    <a:pt x="122" y="3"/>
                  </a:lnTo>
                  <a:lnTo>
                    <a:pt x="120" y="1"/>
                  </a:lnTo>
                  <a:lnTo>
                    <a:pt x="118" y="0"/>
                  </a:lnTo>
                  <a:lnTo>
                    <a:pt x="116" y="1"/>
                  </a:lnTo>
                  <a:lnTo>
                    <a:pt x="11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86" name="Freeform 102"/>
            <p:cNvSpPr/>
            <p:nvPr/>
          </p:nvSpPr>
          <p:spPr bwMode="auto">
            <a:xfrm>
              <a:off x="6173788" y="2527300"/>
              <a:ext cx="103188" cy="157163"/>
            </a:xfrm>
            <a:custGeom>
              <a:avLst/>
              <a:gdLst/>
              <a:ahLst/>
              <a:cxnLst>
                <a:cxn ang="0">
                  <a:pos x="187" y="1"/>
                </a:cxn>
                <a:cxn ang="0">
                  <a:pos x="187" y="1"/>
                </a:cxn>
                <a:cxn ang="0">
                  <a:pos x="170" y="16"/>
                </a:cxn>
                <a:cxn ang="0">
                  <a:pos x="153" y="31"/>
                </a:cxn>
                <a:cxn ang="0">
                  <a:pos x="138" y="48"/>
                </a:cxn>
                <a:cxn ang="0">
                  <a:pos x="123" y="65"/>
                </a:cxn>
                <a:cxn ang="0">
                  <a:pos x="110" y="84"/>
                </a:cxn>
                <a:cxn ang="0">
                  <a:pos x="97" y="103"/>
                </a:cxn>
                <a:cxn ang="0">
                  <a:pos x="72" y="142"/>
                </a:cxn>
                <a:cxn ang="0">
                  <a:pos x="72" y="142"/>
                </a:cxn>
                <a:cxn ang="0">
                  <a:pos x="60" y="161"/>
                </a:cxn>
                <a:cxn ang="0">
                  <a:pos x="50" y="181"/>
                </a:cxn>
                <a:cxn ang="0">
                  <a:pos x="40" y="202"/>
                </a:cxn>
                <a:cxn ang="0">
                  <a:pos x="30" y="221"/>
                </a:cxn>
                <a:cxn ang="0">
                  <a:pos x="30" y="221"/>
                </a:cxn>
                <a:cxn ang="0">
                  <a:pos x="21" y="240"/>
                </a:cxn>
                <a:cxn ang="0">
                  <a:pos x="12" y="258"/>
                </a:cxn>
                <a:cxn ang="0">
                  <a:pos x="8" y="266"/>
                </a:cxn>
                <a:cxn ang="0">
                  <a:pos x="5" y="275"/>
                </a:cxn>
                <a:cxn ang="0">
                  <a:pos x="3" y="284"/>
                </a:cxn>
                <a:cxn ang="0">
                  <a:pos x="0" y="295"/>
                </a:cxn>
                <a:cxn ang="0">
                  <a:pos x="0" y="295"/>
                </a:cxn>
                <a:cxn ang="0">
                  <a:pos x="0" y="297"/>
                </a:cxn>
                <a:cxn ang="0">
                  <a:pos x="2" y="298"/>
                </a:cxn>
                <a:cxn ang="0">
                  <a:pos x="4" y="299"/>
                </a:cxn>
                <a:cxn ang="0">
                  <a:pos x="5" y="299"/>
                </a:cxn>
                <a:cxn ang="0">
                  <a:pos x="7" y="299"/>
                </a:cxn>
                <a:cxn ang="0">
                  <a:pos x="9" y="298"/>
                </a:cxn>
                <a:cxn ang="0">
                  <a:pos x="10" y="297"/>
                </a:cxn>
                <a:cxn ang="0">
                  <a:pos x="10" y="295"/>
                </a:cxn>
                <a:cxn ang="0">
                  <a:pos x="10" y="295"/>
                </a:cxn>
                <a:cxn ang="0">
                  <a:pos x="12" y="284"/>
                </a:cxn>
                <a:cxn ang="0">
                  <a:pos x="14" y="275"/>
                </a:cxn>
                <a:cxn ang="0">
                  <a:pos x="18" y="266"/>
                </a:cxn>
                <a:cxn ang="0">
                  <a:pos x="22" y="255"/>
                </a:cxn>
                <a:cxn ang="0">
                  <a:pos x="33" y="237"/>
                </a:cxn>
                <a:cxn ang="0">
                  <a:pos x="42" y="219"/>
                </a:cxn>
                <a:cxn ang="0">
                  <a:pos x="42" y="219"/>
                </a:cxn>
                <a:cxn ang="0">
                  <a:pos x="50" y="201"/>
                </a:cxn>
                <a:cxn ang="0">
                  <a:pos x="60" y="182"/>
                </a:cxn>
                <a:cxn ang="0">
                  <a:pos x="80" y="147"/>
                </a:cxn>
                <a:cxn ang="0">
                  <a:pos x="80" y="147"/>
                </a:cxn>
                <a:cxn ang="0">
                  <a:pos x="91" y="127"/>
                </a:cxn>
                <a:cxn ang="0">
                  <a:pos x="104" y="109"/>
                </a:cxn>
                <a:cxn ang="0">
                  <a:pos x="116" y="90"/>
                </a:cxn>
                <a:cxn ang="0">
                  <a:pos x="130" y="73"/>
                </a:cxn>
                <a:cxn ang="0">
                  <a:pos x="144" y="55"/>
                </a:cxn>
                <a:cxn ang="0">
                  <a:pos x="160" y="39"/>
                </a:cxn>
                <a:cxn ang="0">
                  <a:pos x="175" y="24"/>
                </a:cxn>
                <a:cxn ang="0">
                  <a:pos x="193" y="10"/>
                </a:cxn>
                <a:cxn ang="0">
                  <a:pos x="193" y="10"/>
                </a:cxn>
                <a:cxn ang="0">
                  <a:pos x="194" y="8"/>
                </a:cxn>
                <a:cxn ang="0">
                  <a:pos x="195" y="6"/>
                </a:cxn>
                <a:cxn ang="0">
                  <a:pos x="194" y="2"/>
                </a:cxn>
                <a:cxn ang="0">
                  <a:pos x="193" y="1"/>
                </a:cxn>
                <a:cxn ang="0">
                  <a:pos x="192" y="0"/>
                </a:cxn>
                <a:cxn ang="0">
                  <a:pos x="190" y="0"/>
                </a:cxn>
                <a:cxn ang="0">
                  <a:pos x="187" y="1"/>
                </a:cxn>
                <a:cxn ang="0">
                  <a:pos x="187" y="1"/>
                </a:cxn>
              </a:cxnLst>
              <a:rect l="0" t="0" r="r" b="b"/>
              <a:pathLst>
                <a:path w="195" h="299">
                  <a:moveTo>
                    <a:pt x="187" y="1"/>
                  </a:moveTo>
                  <a:lnTo>
                    <a:pt x="187" y="1"/>
                  </a:lnTo>
                  <a:lnTo>
                    <a:pt x="170" y="16"/>
                  </a:lnTo>
                  <a:lnTo>
                    <a:pt x="153" y="31"/>
                  </a:lnTo>
                  <a:lnTo>
                    <a:pt x="138" y="48"/>
                  </a:lnTo>
                  <a:lnTo>
                    <a:pt x="123" y="65"/>
                  </a:lnTo>
                  <a:lnTo>
                    <a:pt x="110" y="84"/>
                  </a:lnTo>
                  <a:lnTo>
                    <a:pt x="97" y="103"/>
                  </a:lnTo>
                  <a:lnTo>
                    <a:pt x="72" y="142"/>
                  </a:lnTo>
                  <a:lnTo>
                    <a:pt x="72" y="142"/>
                  </a:lnTo>
                  <a:lnTo>
                    <a:pt x="60" y="161"/>
                  </a:lnTo>
                  <a:lnTo>
                    <a:pt x="50" y="181"/>
                  </a:lnTo>
                  <a:lnTo>
                    <a:pt x="40" y="202"/>
                  </a:lnTo>
                  <a:lnTo>
                    <a:pt x="30" y="221"/>
                  </a:lnTo>
                  <a:lnTo>
                    <a:pt x="30" y="221"/>
                  </a:lnTo>
                  <a:lnTo>
                    <a:pt x="21" y="240"/>
                  </a:lnTo>
                  <a:lnTo>
                    <a:pt x="12" y="258"/>
                  </a:lnTo>
                  <a:lnTo>
                    <a:pt x="8" y="266"/>
                  </a:lnTo>
                  <a:lnTo>
                    <a:pt x="5" y="275"/>
                  </a:lnTo>
                  <a:lnTo>
                    <a:pt x="3" y="284"/>
                  </a:lnTo>
                  <a:lnTo>
                    <a:pt x="0" y="295"/>
                  </a:lnTo>
                  <a:lnTo>
                    <a:pt x="0" y="295"/>
                  </a:lnTo>
                  <a:lnTo>
                    <a:pt x="0" y="297"/>
                  </a:lnTo>
                  <a:lnTo>
                    <a:pt x="2" y="298"/>
                  </a:lnTo>
                  <a:lnTo>
                    <a:pt x="4" y="299"/>
                  </a:lnTo>
                  <a:lnTo>
                    <a:pt x="5" y="299"/>
                  </a:lnTo>
                  <a:lnTo>
                    <a:pt x="7" y="299"/>
                  </a:lnTo>
                  <a:lnTo>
                    <a:pt x="9" y="298"/>
                  </a:lnTo>
                  <a:lnTo>
                    <a:pt x="10" y="297"/>
                  </a:lnTo>
                  <a:lnTo>
                    <a:pt x="10" y="295"/>
                  </a:lnTo>
                  <a:lnTo>
                    <a:pt x="10" y="295"/>
                  </a:lnTo>
                  <a:lnTo>
                    <a:pt x="12" y="284"/>
                  </a:lnTo>
                  <a:lnTo>
                    <a:pt x="14" y="275"/>
                  </a:lnTo>
                  <a:lnTo>
                    <a:pt x="18" y="266"/>
                  </a:lnTo>
                  <a:lnTo>
                    <a:pt x="22" y="255"/>
                  </a:lnTo>
                  <a:lnTo>
                    <a:pt x="33" y="237"/>
                  </a:lnTo>
                  <a:lnTo>
                    <a:pt x="42" y="219"/>
                  </a:lnTo>
                  <a:lnTo>
                    <a:pt x="42" y="219"/>
                  </a:lnTo>
                  <a:lnTo>
                    <a:pt x="50" y="201"/>
                  </a:lnTo>
                  <a:lnTo>
                    <a:pt x="60" y="182"/>
                  </a:lnTo>
                  <a:lnTo>
                    <a:pt x="80" y="147"/>
                  </a:lnTo>
                  <a:lnTo>
                    <a:pt x="80" y="147"/>
                  </a:lnTo>
                  <a:lnTo>
                    <a:pt x="91" y="127"/>
                  </a:lnTo>
                  <a:lnTo>
                    <a:pt x="104" y="109"/>
                  </a:lnTo>
                  <a:lnTo>
                    <a:pt x="116" y="90"/>
                  </a:lnTo>
                  <a:lnTo>
                    <a:pt x="130" y="73"/>
                  </a:lnTo>
                  <a:lnTo>
                    <a:pt x="144" y="55"/>
                  </a:lnTo>
                  <a:lnTo>
                    <a:pt x="160" y="39"/>
                  </a:lnTo>
                  <a:lnTo>
                    <a:pt x="175" y="24"/>
                  </a:lnTo>
                  <a:lnTo>
                    <a:pt x="193" y="10"/>
                  </a:lnTo>
                  <a:lnTo>
                    <a:pt x="193" y="10"/>
                  </a:lnTo>
                  <a:lnTo>
                    <a:pt x="194" y="8"/>
                  </a:lnTo>
                  <a:lnTo>
                    <a:pt x="195" y="6"/>
                  </a:lnTo>
                  <a:lnTo>
                    <a:pt x="194" y="2"/>
                  </a:lnTo>
                  <a:lnTo>
                    <a:pt x="193" y="1"/>
                  </a:lnTo>
                  <a:lnTo>
                    <a:pt x="192" y="0"/>
                  </a:lnTo>
                  <a:lnTo>
                    <a:pt x="190" y="0"/>
                  </a:lnTo>
                  <a:lnTo>
                    <a:pt x="187" y="1"/>
                  </a:lnTo>
                  <a:lnTo>
                    <a:pt x="18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87" name="Freeform 103"/>
            <p:cNvSpPr/>
            <p:nvPr/>
          </p:nvSpPr>
          <p:spPr bwMode="auto">
            <a:xfrm>
              <a:off x="6181725" y="2536825"/>
              <a:ext cx="115888" cy="185738"/>
            </a:xfrm>
            <a:custGeom>
              <a:avLst/>
              <a:gdLst/>
              <a:ahLst/>
              <a:cxnLst>
                <a:cxn ang="0">
                  <a:pos x="210" y="1"/>
                </a:cxn>
                <a:cxn ang="0">
                  <a:pos x="193" y="19"/>
                </a:cxn>
                <a:cxn ang="0">
                  <a:pos x="179" y="38"/>
                </a:cxn>
                <a:cxn ang="0">
                  <a:pos x="159" y="69"/>
                </a:cxn>
                <a:cxn ang="0">
                  <a:pos x="152" y="78"/>
                </a:cxn>
                <a:cxn ang="0">
                  <a:pos x="118" y="119"/>
                </a:cxn>
                <a:cxn ang="0">
                  <a:pos x="93" y="150"/>
                </a:cxn>
                <a:cxn ang="0">
                  <a:pos x="87" y="161"/>
                </a:cxn>
                <a:cxn ang="0">
                  <a:pos x="60" y="204"/>
                </a:cxn>
                <a:cxn ang="0">
                  <a:pos x="32" y="249"/>
                </a:cxn>
                <a:cxn ang="0">
                  <a:pos x="14" y="284"/>
                </a:cxn>
                <a:cxn ang="0">
                  <a:pos x="6" y="308"/>
                </a:cxn>
                <a:cxn ang="0">
                  <a:pos x="1" y="333"/>
                </a:cxn>
                <a:cxn ang="0">
                  <a:pos x="0" y="346"/>
                </a:cxn>
                <a:cxn ang="0">
                  <a:pos x="1" y="349"/>
                </a:cxn>
                <a:cxn ang="0">
                  <a:pos x="4" y="350"/>
                </a:cxn>
                <a:cxn ang="0">
                  <a:pos x="8" y="349"/>
                </a:cxn>
                <a:cxn ang="0">
                  <a:pos x="9" y="346"/>
                </a:cxn>
                <a:cxn ang="0">
                  <a:pos x="10" y="334"/>
                </a:cxn>
                <a:cxn ang="0">
                  <a:pos x="15" y="310"/>
                </a:cxn>
                <a:cxn ang="0">
                  <a:pos x="24" y="286"/>
                </a:cxn>
                <a:cxn ang="0">
                  <a:pos x="41" y="252"/>
                </a:cxn>
                <a:cxn ang="0">
                  <a:pos x="68" y="208"/>
                </a:cxn>
                <a:cxn ang="0">
                  <a:pos x="95" y="166"/>
                </a:cxn>
                <a:cxn ang="0">
                  <a:pos x="102" y="154"/>
                </a:cxn>
                <a:cxn ang="0">
                  <a:pos x="127" y="121"/>
                </a:cxn>
                <a:cxn ang="0">
                  <a:pos x="163" y="78"/>
                </a:cxn>
                <a:cxn ang="0">
                  <a:pos x="170" y="69"/>
                </a:cxn>
                <a:cxn ang="0">
                  <a:pos x="188" y="41"/>
                </a:cxn>
                <a:cxn ang="0">
                  <a:pos x="200" y="24"/>
                </a:cxn>
                <a:cxn ang="0">
                  <a:pos x="217" y="7"/>
                </a:cxn>
                <a:cxn ang="0">
                  <a:pos x="218" y="6"/>
                </a:cxn>
                <a:cxn ang="0">
                  <a:pos x="218" y="3"/>
                </a:cxn>
                <a:cxn ang="0">
                  <a:pos x="214" y="0"/>
                </a:cxn>
                <a:cxn ang="0">
                  <a:pos x="210" y="1"/>
                </a:cxn>
              </a:cxnLst>
              <a:rect l="0" t="0" r="r" b="b"/>
              <a:pathLst>
                <a:path w="218" h="350">
                  <a:moveTo>
                    <a:pt x="210" y="1"/>
                  </a:moveTo>
                  <a:lnTo>
                    <a:pt x="210" y="1"/>
                  </a:lnTo>
                  <a:lnTo>
                    <a:pt x="200" y="9"/>
                  </a:lnTo>
                  <a:lnTo>
                    <a:pt x="193" y="19"/>
                  </a:lnTo>
                  <a:lnTo>
                    <a:pt x="185" y="28"/>
                  </a:lnTo>
                  <a:lnTo>
                    <a:pt x="179" y="38"/>
                  </a:lnTo>
                  <a:lnTo>
                    <a:pt x="165" y="59"/>
                  </a:lnTo>
                  <a:lnTo>
                    <a:pt x="159" y="69"/>
                  </a:lnTo>
                  <a:lnTo>
                    <a:pt x="152" y="78"/>
                  </a:lnTo>
                  <a:lnTo>
                    <a:pt x="152" y="78"/>
                  </a:lnTo>
                  <a:lnTo>
                    <a:pt x="134" y="99"/>
                  </a:lnTo>
                  <a:lnTo>
                    <a:pt x="118" y="119"/>
                  </a:lnTo>
                  <a:lnTo>
                    <a:pt x="101" y="139"/>
                  </a:lnTo>
                  <a:lnTo>
                    <a:pt x="93" y="150"/>
                  </a:lnTo>
                  <a:lnTo>
                    <a:pt x="87" y="161"/>
                  </a:lnTo>
                  <a:lnTo>
                    <a:pt x="87" y="161"/>
                  </a:lnTo>
                  <a:lnTo>
                    <a:pt x="73" y="183"/>
                  </a:lnTo>
                  <a:lnTo>
                    <a:pt x="60" y="204"/>
                  </a:lnTo>
                  <a:lnTo>
                    <a:pt x="45" y="226"/>
                  </a:lnTo>
                  <a:lnTo>
                    <a:pt x="32" y="249"/>
                  </a:lnTo>
                  <a:lnTo>
                    <a:pt x="21" y="273"/>
                  </a:lnTo>
                  <a:lnTo>
                    <a:pt x="14" y="284"/>
                  </a:lnTo>
                  <a:lnTo>
                    <a:pt x="10" y="296"/>
                  </a:lnTo>
                  <a:lnTo>
                    <a:pt x="6" y="308"/>
                  </a:lnTo>
                  <a:lnTo>
                    <a:pt x="3" y="320"/>
                  </a:lnTo>
                  <a:lnTo>
                    <a:pt x="1" y="333"/>
                  </a:lnTo>
                  <a:lnTo>
                    <a:pt x="0" y="346"/>
                  </a:lnTo>
                  <a:lnTo>
                    <a:pt x="0" y="346"/>
                  </a:lnTo>
                  <a:lnTo>
                    <a:pt x="0" y="348"/>
                  </a:lnTo>
                  <a:lnTo>
                    <a:pt x="1" y="349"/>
                  </a:lnTo>
                  <a:lnTo>
                    <a:pt x="3" y="350"/>
                  </a:lnTo>
                  <a:lnTo>
                    <a:pt x="4" y="350"/>
                  </a:lnTo>
                  <a:lnTo>
                    <a:pt x="6" y="350"/>
                  </a:lnTo>
                  <a:lnTo>
                    <a:pt x="8" y="349"/>
                  </a:lnTo>
                  <a:lnTo>
                    <a:pt x="9" y="348"/>
                  </a:lnTo>
                  <a:lnTo>
                    <a:pt x="9" y="346"/>
                  </a:lnTo>
                  <a:lnTo>
                    <a:pt x="9" y="346"/>
                  </a:lnTo>
                  <a:lnTo>
                    <a:pt x="10" y="334"/>
                  </a:lnTo>
                  <a:lnTo>
                    <a:pt x="12" y="321"/>
                  </a:lnTo>
                  <a:lnTo>
                    <a:pt x="15" y="310"/>
                  </a:lnTo>
                  <a:lnTo>
                    <a:pt x="20" y="297"/>
                  </a:lnTo>
                  <a:lnTo>
                    <a:pt x="24" y="286"/>
                  </a:lnTo>
                  <a:lnTo>
                    <a:pt x="29" y="275"/>
                  </a:lnTo>
                  <a:lnTo>
                    <a:pt x="41" y="252"/>
                  </a:lnTo>
                  <a:lnTo>
                    <a:pt x="55" y="229"/>
                  </a:lnTo>
                  <a:lnTo>
                    <a:pt x="68" y="208"/>
                  </a:lnTo>
                  <a:lnTo>
                    <a:pt x="82" y="187"/>
                  </a:lnTo>
                  <a:lnTo>
                    <a:pt x="95" y="166"/>
                  </a:lnTo>
                  <a:lnTo>
                    <a:pt x="95" y="166"/>
                  </a:lnTo>
                  <a:lnTo>
                    <a:pt x="102" y="154"/>
                  </a:lnTo>
                  <a:lnTo>
                    <a:pt x="110" y="142"/>
                  </a:lnTo>
                  <a:lnTo>
                    <a:pt x="127" y="121"/>
                  </a:lnTo>
                  <a:lnTo>
                    <a:pt x="146" y="100"/>
                  </a:lnTo>
                  <a:lnTo>
                    <a:pt x="163" y="78"/>
                  </a:lnTo>
                  <a:lnTo>
                    <a:pt x="163" y="78"/>
                  </a:lnTo>
                  <a:lnTo>
                    <a:pt x="170" y="69"/>
                  </a:lnTo>
                  <a:lnTo>
                    <a:pt x="177" y="60"/>
                  </a:lnTo>
                  <a:lnTo>
                    <a:pt x="188" y="41"/>
                  </a:lnTo>
                  <a:lnTo>
                    <a:pt x="194" y="32"/>
                  </a:lnTo>
                  <a:lnTo>
                    <a:pt x="200" y="24"/>
                  </a:lnTo>
                  <a:lnTo>
                    <a:pt x="209" y="15"/>
                  </a:lnTo>
                  <a:lnTo>
                    <a:pt x="217" y="7"/>
                  </a:lnTo>
                  <a:lnTo>
                    <a:pt x="217" y="7"/>
                  </a:lnTo>
                  <a:lnTo>
                    <a:pt x="218" y="6"/>
                  </a:lnTo>
                  <a:lnTo>
                    <a:pt x="218" y="4"/>
                  </a:lnTo>
                  <a:lnTo>
                    <a:pt x="218" y="3"/>
                  </a:lnTo>
                  <a:lnTo>
                    <a:pt x="217" y="1"/>
                  </a:lnTo>
                  <a:lnTo>
                    <a:pt x="214" y="0"/>
                  </a:lnTo>
                  <a:lnTo>
                    <a:pt x="212" y="0"/>
                  </a:lnTo>
                  <a:lnTo>
                    <a:pt x="210" y="1"/>
                  </a:lnTo>
                  <a:lnTo>
                    <a:pt x="21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88" name="Freeform 104"/>
            <p:cNvSpPr/>
            <p:nvPr/>
          </p:nvSpPr>
          <p:spPr bwMode="auto">
            <a:xfrm>
              <a:off x="6189663" y="2667000"/>
              <a:ext cx="47625" cy="85725"/>
            </a:xfrm>
            <a:custGeom>
              <a:avLst/>
              <a:gdLst/>
              <a:ahLst/>
              <a:cxnLst>
                <a:cxn ang="0">
                  <a:pos x="82" y="2"/>
                </a:cxn>
                <a:cxn ang="0">
                  <a:pos x="82" y="2"/>
                </a:cxn>
                <a:cxn ang="0">
                  <a:pos x="74" y="9"/>
                </a:cxn>
                <a:cxn ang="0">
                  <a:pos x="67" y="17"/>
                </a:cxn>
                <a:cxn ang="0">
                  <a:pos x="59" y="26"/>
                </a:cxn>
                <a:cxn ang="0">
                  <a:pos x="53" y="35"/>
                </a:cxn>
                <a:cxn ang="0">
                  <a:pos x="42" y="53"/>
                </a:cxn>
                <a:cxn ang="0">
                  <a:pos x="32" y="73"/>
                </a:cxn>
                <a:cxn ang="0">
                  <a:pos x="24" y="93"/>
                </a:cxn>
                <a:cxn ang="0">
                  <a:pos x="16" y="113"/>
                </a:cxn>
                <a:cxn ang="0">
                  <a:pos x="9" y="134"/>
                </a:cxn>
                <a:cxn ang="0">
                  <a:pos x="0" y="156"/>
                </a:cxn>
                <a:cxn ang="0">
                  <a:pos x="0" y="156"/>
                </a:cxn>
                <a:cxn ang="0">
                  <a:pos x="0" y="157"/>
                </a:cxn>
                <a:cxn ang="0">
                  <a:pos x="0" y="159"/>
                </a:cxn>
                <a:cxn ang="0">
                  <a:pos x="1" y="160"/>
                </a:cxn>
                <a:cxn ang="0">
                  <a:pos x="4" y="161"/>
                </a:cxn>
                <a:cxn ang="0">
                  <a:pos x="7" y="161"/>
                </a:cxn>
                <a:cxn ang="0">
                  <a:pos x="9" y="160"/>
                </a:cxn>
                <a:cxn ang="0">
                  <a:pos x="10" y="158"/>
                </a:cxn>
                <a:cxn ang="0">
                  <a:pos x="10" y="158"/>
                </a:cxn>
                <a:cxn ang="0">
                  <a:pos x="17" y="138"/>
                </a:cxn>
                <a:cxn ang="0">
                  <a:pos x="25" y="118"/>
                </a:cxn>
                <a:cxn ang="0">
                  <a:pos x="32" y="98"/>
                </a:cxn>
                <a:cxn ang="0">
                  <a:pos x="41" y="77"/>
                </a:cxn>
                <a:cxn ang="0">
                  <a:pos x="50" y="59"/>
                </a:cxn>
                <a:cxn ang="0">
                  <a:pos x="60" y="40"/>
                </a:cxn>
                <a:cxn ang="0">
                  <a:pos x="67" y="32"/>
                </a:cxn>
                <a:cxn ang="0">
                  <a:pos x="74" y="24"/>
                </a:cxn>
                <a:cxn ang="0">
                  <a:pos x="81" y="15"/>
                </a:cxn>
                <a:cxn ang="0">
                  <a:pos x="89" y="8"/>
                </a:cxn>
                <a:cxn ang="0">
                  <a:pos x="89" y="8"/>
                </a:cxn>
                <a:cxn ang="0">
                  <a:pos x="90" y="7"/>
                </a:cxn>
                <a:cxn ang="0">
                  <a:pos x="90" y="5"/>
                </a:cxn>
                <a:cxn ang="0">
                  <a:pos x="90" y="3"/>
                </a:cxn>
                <a:cxn ang="0">
                  <a:pos x="89" y="2"/>
                </a:cxn>
                <a:cxn ang="0">
                  <a:pos x="87" y="1"/>
                </a:cxn>
                <a:cxn ang="0">
                  <a:pos x="86" y="0"/>
                </a:cxn>
                <a:cxn ang="0">
                  <a:pos x="84" y="1"/>
                </a:cxn>
                <a:cxn ang="0">
                  <a:pos x="82" y="2"/>
                </a:cxn>
                <a:cxn ang="0">
                  <a:pos x="82" y="2"/>
                </a:cxn>
              </a:cxnLst>
              <a:rect l="0" t="0" r="r" b="b"/>
              <a:pathLst>
                <a:path w="90" h="161">
                  <a:moveTo>
                    <a:pt x="82" y="2"/>
                  </a:moveTo>
                  <a:lnTo>
                    <a:pt x="82" y="2"/>
                  </a:lnTo>
                  <a:lnTo>
                    <a:pt x="74" y="9"/>
                  </a:lnTo>
                  <a:lnTo>
                    <a:pt x="67" y="17"/>
                  </a:lnTo>
                  <a:lnTo>
                    <a:pt x="59" y="26"/>
                  </a:lnTo>
                  <a:lnTo>
                    <a:pt x="53" y="35"/>
                  </a:lnTo>
                  <a:lnTo>
                    <a:pt x="42" y="53"/>
                  </a:lnTo>
                  <a:lnTo>
                    <a:pt x="32" y="73"/>
                  </a:lnTo>
                  <a:lnTo>
                    <a:pt x="24" y="93"/>
                  </a:lnTo>
                  <a:lnTo>
                    <a:pt x="16" y="113"/>
                  </a:lnTo>
                  <a:lnTo>
                    <a:pt x="9" y="134"/>
                  </a:lnTo>
                  <a:lnTo>
                    <a:pt x="0" y="156"/>
                  </a:lnTo>
                  <a:lnTo>
                    <a:pt x="0" y="156"/>
                  </a:lnTo>
                  <a:lnTo>
                    <a:pt x="0" y="157"/>
                  </a:lnTo>
                  <a:lnTo>
                    <a:pt x="0" y="159"/>
                  </a:lnTo>
                  <a:lnTo>
                    <a:pt x="1" y="160"/>
                  </a:lnTo>
                  <a:lnTo>
                    <a:pt x="4" y="161"/>
                  </a:lnTo>
                  <a:lnTo>
                    <a:pt x="7" y="161"/>
                  </a:lnTo>
                  <a:lnTo>
                    <a:pt x="9" y="160"/>
                  </a:lnTo>
                  <a:lnTo>
                    <a:pt x="10" y="158"/>
                  </a:lnTo>
                  <a:lnTo>
                    <a:pt x="10" y="158"/>
                  </a:lnTo>
                  <a:lnTo>
                    <a:pt x="17" y="138"/>
                  </a:lnTo>
                  <a:lnTo>
                    <a:pt x="25" y="118"/>
                  </a:lnTo>
                  <a:lnTo>
                    <a:pt x="32" y="98"/>
                  </a:lnTo>
                  <a:lnTo>
                    <a:pt x="41" y="77"/>
                  </a:lnTo>
                  <a:lnTo>
                    <a:pt x="50" y="59"/>
                  </a:lnTo>
                  <a:lnTo>
                    <a:pt x="60" y="40"/>
                  </a:lnTo>
                  <a:lnTo>
                    <a:pt x="67" y="32"/>
                  </a:lnTo>
                  <a:lnTo>
                    <a:pt x="74" y="24"/>
                  </a:lnTo>
                  <a:lnTo>
                    <a:pt x="81" y="15"/>
                  </a:lnTo>
                  <a:lnTo>
                    <a:pt x="89" y="8"/>
                  </a:lnTo>
                  <a:lnTo>
                    <a:pt x="89" y="8"/>
                  </a:lnTo>
                  <a:lnTo>
                    <a:pt x="90" y="7"/>
                  </a:lnTo>
                  <a:lnTo>
                    <a:pt x="90" y="5"/>
                  </a:lnTo>
                  <a:lnTo>
                    <a:pt x="90" y="3"/>
                  </a:lnTo>
                  <a:lnTo>
                    <a:pt x="89" y="2"/>
                  </a:lnTo>
                  <a:lnTo>
                    <a:pt x="87" y="1"/>
                  </a:lnTo>
                  <a:lnTo>
                    <a:pt x="86" y="0"/>
                  </a:lnTo>
                  <a:lnTo>
                    <a:pt x="84" y="1"/>
                  </a:lnTo>
                  <a:lnTo>
                    <a:pt x="82" y="2"/>
                  </a:lnTo>
                  <a:lnTo>
                    <a:pt x="8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89" name="Freeform 105"/>
            <p:cNvSpPr/>
            <p:nvPr/>
          </p:nvSpPr>
          <p:spPr bwMode="auto">
            <a:xfrm>
              <a:off x="6210300" y="2705100"/>
              <a:ext cx="34925" cy="68263"/>
            </a:xfrm>
            <a:custGeom>
              <a:avLst/>
              <a:gdLst/>
              <a:ahLst/>
              <a:cxnLst>
                <a:cxn ang="0">
                  <a:pos x="57" y="3"/>
                </a:cxn>
                <a:cxn ang="0">
                  <a:pos x="57" y="3"/>
                </a:cxn>
                <a:cxn ang="0">
                  <a:pos x="54" y="12"/>
                </a:cxn>
                <a:cxn ang="0">
                  <a:pos x="50" y="21"/>
                </a:cxn>
                <a:cxn ang="0">
                  <a:pos x="40" y="35"/>
                </a:cxn>
                <a:cxn ang="0">
                  <a:pos x="31" y="50"/>
                </a:cxn>
                <a:cxn ang="0">
                  <a:pos x="25" y="58"/>
                </a:cxn>
                <a:cxn ang="0">
                  <a:pos x="21" y="66"/>
                </a:cxn>
                <a:cxn ang="0">
                  <a:pos x="21" y="66"/>
                </a:cxn>
                <a:cxn ang="0">
                  <a:pos x="15" y="80"/>
                </a:cxn>
                <a:cxn ang="0">
                  <a:pos x="10" y="94"/>
                </a:cxn>
                <a:cxn ang="0">
                  <a:pos x="1" y="122"/>
                </a:cxn>
                <a:cxn ang="0">
                  <a:pos x="1" y="122"/>
                </a:cxn>
                <a:cxn ang="0">
                  <a:pos x="0" y="124"/>
                </a:cxn>
                <a:cxn ang="0">
                  <a:pos x="1" y="126"/>
                </a:cxn>
                <a:cxn ang="0">
                  <a:pos x="2" y="127"/>
                </a:cxn>
                <a:cxn ang="0">
                  <a:pos x="3" y="128"/>
                </a:cxn>
                <a:cxn ang="0">
                  <a:pos x="7" y="127"/>
                </a:cxn>
                <a:cxn ang="0">
                  <a:pos x="8" y="126"/>
                </a:cxn>
                <a:cxn ang="0">
                  <a:pos x="9" y="125"/>
                </a:cxn>
                <a:cxn ang="0">
                  <a:pos x="9" y="125"/>
                </a:cxn>
                <a:cxn ang="0">
                  <a:pos x="20" y="94"/>
                </a:cxn>
                <a:cxn ang="0">
                  <a:pos x="26" y="79"/>
                </a:cxn>
                <a:cxn ang="0">
                  <a:pos x="33" y="64"/>
                </a:cxn>
                <a:cxn ang="0">
                  <a:pos x="33" y="64"/>
                </a:cxn>
                <a:cxn ang="0">
                  <a:pos x="37" y="57"/>
                </a:cxn>
                <a:cxn ang="0">
                  <a:pos x="41" y="50"/>
                </a:cxn>
                <a:cxn ang="0">
                  <a:pos x="50" y="36"/>
                </a:cxn>
                <a:cxn ang="0">
                  <a:pos x="60" y="22"/>
                </a:cxn>
                <a:cxn ang="0">
                  <a:pos x="64" y="14"/>
                </a:cxn>
                <a:cxn ang="0">
                  <a:pos x="67" y="6"/>
                </a:cxn>
                <a:cxn ang="0">
                  <a:pos x="67" y="6"/>
                </a:cxn>
                <a:cxn ang="0">
                  <a:pos x="67" y="4"/>
                </a:cxn>
                <a:cxn ang="0">
                  <a:pos x="66" y="2"/>
                </a:cxn>
                <a:cxn ang="0">
                  <a:pos x="65" y="1"/>
                </a:cxn>
                <a:cxn ang="0">
                  <a:pos x="63" y="0"/>
                </a:cxn>
                <a:cxn ang="0">
                  <a:pos x="62" y="0"/>
                </a:cxn>
                <a:cxn ang="0">
                  <a:pos x="60" y="1"/>
                </a:cxn>
                <a:cxn ang="0">
                  <a:pos x="58" y="2"/>
                </a:cxn>
                <a:cxn ang="0">
                  <a:pos x="57" y="3"/>
                </a:cxn>
                <a:cxn ang="0">
                  <a:pos x="57" y="3"/>
                </a:cxn>
              </a:cxnLst>
              <a:rect l="0" t="0" r="r" b="b"/>
              <a:pathLst>
                <a:path w="67" h="128">
                  <a:moveTo>
                    <a:pt x="57" y="3"/>
                  </a:moveTo>
                  <a:lnTo>
                    <a:pt x="57" y="3"/>
                  </a:lnTo>
                  <a:lnTo>
                    <a:pt x="54" y="12"/>
                  </a:lnTo>
                  <a:lnTo>
                    <a:pt x="50" y="21"/>
                  </a:lnTo>
                  <a:lnTo>
                    <a:pt x="40" y="35"/>
                  </a:lnTo>
                  <a:lnTo>
                    <a:pt x="31" y="50"/>
                  </a:lnTo>
                  <a:lnTo>
                    <a:pt x="25" y="58"/>
                  </a:lnTo>
                  <a:lnTo>
                    <a:pt x="21" y="66"/>
                  </a:lnTo>
                  <a:lnTo>
                    <a:pt x="21" y="66"/>
                  </a:lnTo>
                  <a:lnTo>
                    <a:pt x="15" y="80"/>
                  </a:lnTo>
                  <a:lnTo>
                    <a:pt x="10" y="94"/>
                  </a:lnTo>
                  <a:lnTo>
                    <a:pt x="1" y="122"/>
                  </a:lnTo>
                  <a:lnTo>
                    <a:pt x="1" y="122"/>
                  </a:lnTo>
                  <a:lnTo>
                    <a:pt x="0" y="124"/>
                  </a:lnTo>
                  <a:lnTo>
                    <a:pt x="1" y="126"/>
                  </a:lnTo>
                  <a:lnTo>
                    <a:pt x="2" y="127"/>
                  </a:lnTo>
                  <a:lnTo>
                    <a:pt x="3" y="128"/>
                  </a:lnTo>
                  <a:lnTo>
                    <a:pt x="7" y="127"/>
                  </a:lnTo>
                  <a:lnTo>
                    <a:pt x="8" y="126"/>
                  </a:lnTo>
                  <a:lnTo>
                    <a:pt x="9" y="125"/>
                  </a:lnTo>
                  <a:lnTo>
                    <a:pt x="9" y="125"/>
                  </a:lnTo>
                  <a:lnTo>
                    <a:pt x="20" y="94"/>
                  </a:lnTo>
                  <a:lnTo>
                    <a:pt x="26" y="79"/>
                  </a:lnTo>
                  <a:lnTo>
                    <a:pt x="33" y="64"/>
                  </a:lnTo>
                  <a:lnTo>
                    <a:pt x="33" y="64"/>
                  </a:lnTo>
                  <a:lnTo>
                    <a:pt x="37" y="57"/>
                  </a:lnTo>
                  <a:lnTo>
                    <a:pt x="41" y="50"/>
                  </a:lnTo>
                  <a:lnTo>
                    <a:pt x="50" y="36"/>
                  </a:lnTo>
                  <a:lnTo>
                    <a:pt x="60" y="22"/>
                  </a:lnTo>
                  <a:lnTo>
                    <a:pt x="64" y="14"/>
                  </a:lnTo>
                  <a:lnTo>
                    <a:pt x="67" y="6"/>
                  </a:lnTo>
                  <a:lnTo>
                    <a:pt x="67" y="6"/>
                  </a:lnTo>
                  <a:lnTo>
                    <a:pt x="67" y="4"/>
                  </a:lnTo>
                  <a:lnTo>
                    <a:pt x="66" y="2"/>
                  </a:lnTo>
                  <a:lnTo>
                    <a:pt x="65" y="1"/>
                  </a:lnTo>
                  <a:lnTo>
                    <a:pt x="63" y="0"/>
                  </a:lnTo>
                  <a:lnTo>
                    <a:pt x="62" y="0"/>
                  </a:lnTo>
                  <a:lnTo>
                    <a:pt x="60" y="1"/>
                  </a:lnTo>
                  <a:lnTo>
                    <a:pt x="58" y="2"/>
                  </a:lnTo>
                  <a:lnTo>
                    <a:pt x="57" y="3"/>
                  </a:lnTo>
                  <a:lnTo>
                    <a:pt x="5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90" name="Freeform 106"/>
            <p:cNvSpPr/>
            <p:nvPr/>
          </p:nvSpPr>
          <p:spPr bwMode="auto">
            <a:xfrm>
              <a:off x="6240463" y="2722563"/>
              <a:ext cx="30163" cy="60325"/>
            </a:xfrm>
            <a:custGeom>
              <a:avLst/>
              <a:gdLst/>
              <a:ahLst/>
              <a:cxnLst>
                <a:cxn ang="0">
                  <a:pos x="47" y="5"/>
                </a:cxn>
                <a:cxn ang="0">
                  <a:pos x="47" y="5"/>
                </a:cxn>
                <a:cxn ang="0">
                  <a:pos x="46" y="11"/>
                </a:cxn>
                <a:cxn ang="0">
                  <a:pos x="45" y="18"/>
                </a:cxn>
                <a:cxn ang="0">
                  <a:pos x="40" y="30"/>
                </a:cxn>
                <a:cxn ang="0">
                  <a:pos x="27" y="55"/>
                </a:cxn>
                <a:cxn ang="0">
                  <a:pos x="27" y="55"/>
                </a:cxn>
                <a:cxn ang="0">
                  <a:pos x="14" y="81"/>
                </a:cxn>
                <a:cxn ang="0">
                  <a:pos x="7" y="94"/>
                </a:cxn>
                <a:cxn ang="0">
                  <a:pos x="0" y="108"/>
                </a:cxn>
                <a:cxn ang="0">
                  <a:pos x="0" y="108"/>
                </a:cxn>
                <a:cxn ang="0">
                  <a:pos x="0" y="109"/>
                </a:cxn>
                <a:cxn ang="0">
                  <a:pos x="0" y="111"/>
                </a:cxn>
                <a:cxn ang="0">
                  <a:pos x="3" y="114"/>
                </a:cxn>
                <a:cxn ang="0">
                  <a:pos x="5" y="114"/>
                </a:cxn>
                <a:cxn ang="0">
                  <a:pos x="7" y="114"/>
                </a:cxn>
                <a:cxn ang="0">
                  <a:pos x="8" y="114"/>
                </a:cxn>
                <a:cxn ang="0">
                  <a:pos x="9" y="112"/>
                </a:cxn>
                <a:cxn ang="0">
                  <a:pos x="9" y="112"/>
                </a:cxn>
                <a:cxn ang="0">
                  <a:pos x="16" y="97"/>
                </a:cxn>
                <a:cxn ang="0">
                  <a:pos x="23" y="82"/>
                </a:cxn>
                <a:cxn ang="0">
                  <a:pos x="31" y="67"/>
                </a:cxn>
                <a:cxn ang="0">
                  <a:pos x="39" y="53"/>
                </a:cxn>
                <a:cxn ang="0">
                  <a:pos x="39" y="53"/>
                </a:cxn>
                <a:cxn ang="0">
                  <a:pos x="50" y="29"/>
                </a:cxn>
                <a:cxn ang="0">
                  <a:pos x="54" y="18"/>
                </a:cxn>
                <a:cxn ang="0">
                  <a:pos x="56" y="11"/>
                </a:cxn>
                <a:cxn ang="0">
                  <a:pos x="57" y="5"/>
                </a:cxn>
                <a:cxn ang="0">
                  <a:pos x="57" y="5"/>
                </a:cxn>
                <a:cxn ang="0">
                  <a:pos x="56" y="3"/>
                </a:cxn>
                <a:cxn ang="0">
                  <a:pos x="55" y="2"/>
                </a:cxn>
                <a:cxn ang="0">
                  <a:pos x="54" y="1"/>
                </a:cxn>
                <a:cxn ang="0">
                  <a:pos x="52" y="0"/>
                </a:cxn>
                <a:cxn ang="0">
                  <a:pos x="49" y="2"/>
                </a:cxn>
                <a:cxn ang="0">
                  <a:pos x="48" y="3"/>
                </a:cxn>
                <a:cxn ang="0">
                  <a:pos x="47" y="5"/>
                </a:cxn>
                <a:cxn ang="0">
                  <a:pos x="47" y="5"/>
                </a:cxn>
              </a:cxnLst>
              <a:rect l="0" t="0" r="r" b="b"/>
              <a:pathLst>
                <a:path w="57" h="114">
                  <a:moveTo>
                    <a:pt x="47" y="5"/>
                  </a:moveTo>
                  <a:lnTo>
                    <a:pt x="47" y="5"/>
                  </a:lnTo>
                  <a:lnTo>
                    <a:pt x="46" y="11"/>
                  </a:lnTo>
                  <a:lnTo>
                    <a:pt x="45" y="18"/>
                  </a:lnTo>
                  <a:lnTo>
                    <a:pt x="40" y="30"/>
                  </a:lnTo>
                  <a:lnTo>
                    <a:pt x="27" y="55"/>
                  </a:lnTo>
                  <a:lnTo>
                    <a:pt x="27" y="55"/>
                  </a:lnTo>
                  <a:lnTo>
                    <a:pt x="14" y="81"/>
                  </a:lnTo>
                  <a:lnTo>
                    <a:pt x="7" y="94"/>
                  </a:lnTo>
                  <a:lnTo>
                    <a:pt x="0" y="108"/>
                  </a:lnTo>
                  <a:lnTo>
                    <a:pt x="0" y="108"/>
                  </a:lnTo>
                  <a:lnTo>
                    <a:pt x="0" y="109"/>
                  </a:lnTo>
                  <a:lnTo>
                    <a:pt x="0" y="111"/>
                  </a:lnTo>
                  <a:lnTo>
                    <a:pt x="3" y="114"/>
                  </a:lnTo>
                  <a:lnTo>
                    <a:pt x="5" y="114"/>
                  </a:lnTo>
                  <a:lnTo>
                    <a:pt x="7" y="114"/>
                  </a:lnTo>
                  <a:lnTo>
                    <a:pt x="8" y="114"/>
                  </a:lnTo>
                  <a:lnTo>
                    <a:pt x="9" y="112"/>
                  </a:lnTo>
                  <a:lnTo>
                    <a:pt x="9" y="112"/>
                  </a:lnTo>
                  <a:lnTo>
                    <a:pt x="16" y="97"/>
                  </a:lnTo>
                  <a:lnTo>
                    <a:pt x="23" y="82"/>
                  </a:lnTo>
                  <a:lnTo>
                    <a:pt x="31" y="67"/>
                  </a:lnTo>
                  <a:lnTo>
                    <a:pt x="39" y="53"/>
                  </a:lnTo>
                  <a:lnTo>
                    <a:pt x="39" y="53"/>
                  </a:lnTo>
                  <a:lnTo>
                    <a:pt x="50" y="29"/>
                  </a:lnTo>
                  <a:lnTo>
                    <a:pt x="54" y="18"/>
                  </a:lnTo>
                  <a:lnTo>
                    <a:pt x="56" y="11"/>
                  </a:lnTo>
                  <a:lnTo>
                    <a:pt x="57" y="5"/>
                  </a:lnTo>
                  <a:lnTo>
                    <a:pt x="57" y="5"/>
                  </a:lnTo>
                  <a:lnTo>
                    <a:pt x="56" y="3"/>
                  </a:lnTo>
                  <a:lnTo>
                    <a:pt x="55" y="2"/>
                  </a:lnTo>
                  <a:lnTo>
                    <a:pt x="54" y="1"/>
                  </a:lnTo>
                  <a:lnTo>
                    <a:pt x="52" y="0"/>
                  </a:lnTo>
                  <a:lnTo>
                    <a:pt x="49" y="2"/>
                  </a:lnTo>
                  <a:lnTo>
                    <a:pt x="48" y="3"/>
                  </a:lnTo>
                  <a:lnTo>
                    <a:pt x="47" y="5"/>
                  </a:lnTo>
                  <a:lnTo>
                    <a:pt x="47"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91" name="Freeform 107"/>
            <p:cNvSpPr/>
            <p:nvPr/>
          </p:nvSpPr>
          <p:spPr bwMode="auto">
            <a:xfrm>
              <a:off x="6275388" y="2730500"/>
              <a:ext cx="31750" cy="55563"/>
            </a:xfrm>
            <a:custGeom>
              <a:avLst/>
              <a:gdLst/>
              <a:ahLst/>
              <a:cxnLst>
                <a:cxn ang="0">
                  <a:pos x="51" y="3"/>
                </a:cxn>
                <a:cxn ang="0">
                  <a:pos x="51" y="3"/>
                </a:cxn>
                <a:cxn ang="0">
                  <a:pos x="50" y="9"/>
                </a:cxn>
                <a:cxn ang="0">
                  <a:pos x="47" y="15"/>
                </a:cxn>
                <a:cxn ang="0">
                  <a:pos x="43" y="20"/>
                </a:cxn>
                <a:cxn ang="0">
                  <a:pos x="39" y="25"/>
                </a:cxn>
                <a:cxn ang="0">
                  <a:pos x="31" y="36"/>
                </a:cxn>
                <a:cxn ang="0">
                  <a:pos x="26" y="41"/>
                </a:cxn>
                <a:cxn ang="0">
                  <a:pos x="23" y="46"/>
                </a:cxn>
                <a:cxn ang="0">
                  <a:pos x="23" y="46"/>
                </a:cxn>
                <a:cxn ang="0">
                  <a:pos x="10" y="71"/>
                </a:cxn>
                <a:cxn ang="0">
                  <a:pos x="4" y="84"/>
                </a:cxn>
                <a:cxn ang="0">
                  <a:pos x="0" y="98"/>
                </a:cxn>
                <a:cxn ang="0">
                  <a:pos x="0" y="98"/>
                </a:cxn>
                <a:cxn ang="0">
                  <a:pos x="0" y="100"/>
                </a:cxn>
                <a:cxn ang="0">
                  <a:pos x="0" y="102"/>
                </a:cxn>
                <a:cxn ang="0">
                  <a:pos x="2" y="103"/>
                </a:cxn>
                <a:cxn ang="0">
                  <a:pos x="3" y="104"/>
                </a:cxn>
                <a:cxn ang="0">
                  <a:pos x="5" y="104"/>
                </a:cxn>
                <a:cxn ang="0">
                  <a:pos x="6" y="103"/>
                </a:cxn>
                <a:cxn ang="0">
                  <a:pos x="8" y="102"/>
                </a:cxn>
                <a:cxn ang="0">
                  <a:pos x="9" y="101"/>
                </a:cxn>
                <a:cxn ang="0">
                  <a:pos x="9" y="101"/>
                </a:cxn>
                <a:cxn ang="0">
                  <a:pos x="14" y="86"/>
                </a:cxn>
                <a:cxn ang="0">
                  <a:pos x="20" y="72"/>
                </a:cxn>
                <a:cxn ang="0">
                  <a:pos x="34" y="45"/>
                </a:cxn>
                <a:cxn ang="0">
                  <a:pos x="34" y="45"/>
                </a:cxn>
                <a:cxn ang="0">
                  <a:pos x="37" y="40"/>
                </a:cxn>
                <a:cxn ang="0">
                  <a:pos x="41" y="36"/>
                </a:cxn>
                <a:cxn ang="0">
                  <a:pos x="49" y="26"/>
                </a:cxn>
                <a:cxn ang="0">
                  <a:pos x="53" y="22"/>
                </a:cxn>
                <a:cxn ang="0">
                  <a:pos x="56" y="17"/>
                </a:cxn>
                <a:cxn ang="0">
                  <a:pos x="59" y="12"/>
                </a:cxn>
                <a:cxn ang="0">
                  <a:pos x="60" y="6"/>
                </a:cxn>
                <a:cxn ang="0">
                  <a:pos x="60" y="6"/>
                </a:cxn>
                <a:cxn ang="0">
                  <a:pos x="60" y="4"/>
                </a:cxn>
                <a:cxn ang="0">
                  <a:pos x="59" y="2"/>
                </a:cxn>
                <a:cxn ang="0">
                  <a:pos x="57" y="0"/>
                </a:cxn>
                <a:cxn ang="0">
                  <a:pos x="55" y="0"/>
                </a:cxn>
                <a:cxn ang="0">
                  <a:pos x="53" y="0"/>
                </a:cxn>
                <a:cxn ang="0">
                  <a:pos x="52" y="2"/>
                </a:cxn>
                <a:cxn ang="0">
                  <a:pos x="51" y="3"/>
                </a:cxn>
                <a:cxn ang="0">
                  <a:pos x="51" y="3"/>
                </a:cxn>
              </a:cxnLst>
              <a:rect l="0" t="0" r="r" b="b"/>
              <a:pathLst>
                <a:path w="60" h="104">
                  <a:moveTo>
                    <a:pt x="51" y="3"/>
                  </a:moveTo>
                  <a:lnTo>
                    <a:pt x="51" y="3"/>
                  </a:lnTo>
                  <a:lnTo>
                    <a:pt x="50" y="9"/>
                  </a:lnTo>
                  <a:lnTo>
                    <a:pt x="47" y="15"/>
                  </a:lnTo>
                  <a:lnTo>
                    <a:pt x="43" y="20"/>
                  </a:lnTo>
                  <a:lnTo>
                    <a:pt x="39" y="25"/>
                  </a:lnTo>
                  <a:lnTo>
                    <a:pt x="31" y="36"/>
                  </a:lnTo>
                  <a:lnTo>
                    <a:pt x="26" y="41"/>
                  </a:lnTo>
                  <a:lnTo>
                    <a:pt x="23" y="46"/>
                  </a:lnTo>
                  <a:lnTo>
                    <a:pt x="23" y="46"/>
                  </a:lnTo>
                  <a:lnTo>
                    <a:pt x="10" y="71"/>
                  </a:lnTo>
                  <a:lnTo>
                    <a:pt x="4" y="84"/>
                  </a:lnTo>
                  <a:lnTo>
                    <a:pt x="0" y="98"/>
                  </a:lnTo>
                  <a:lnTo>
                    <a:pt x="0" y="98"/>
                  </a:lnTo>
                  <a:lnTo>
                    <a:pt x="0" y="100"/>
                  </a:lnTo>
                  <a:lnTo>
                    <a:pt x="0" y="102"/>
                  </a:lnTo>
                  <a:lnTo>
                    <a:pt x="2" y="103"/>
                  </a:lnTo>
                  <a:lnTo>
                    <a:pt x="3" y="104"/>
                  </a:lnTo>
                  <a:lnTo>
                    <a:pt x="5" y="104"/>
                  </a:lnTo>
                  <a:lnTo>
                    <a:pt x="6" y="103"/>
                  </a:lnTo>
                  <a:lnTo>
                    <a:pt x="8" y="102"/>
                  </a:lnTo>
                  <a:lnTo>
                    <a:pt x="9" y="101"/>
                  </a:lnTo>
                  <a:lnTo>
                    <a:pt x="9" y="101"/>
                  </a:lnTo>
                  <a:lnTo>
                    <a:pt x="14" y="86"/>
                  </a:lnTo>
                  <a:lnTo>
                    <a:pt x="20" y="72"/>
                  </a:lnTo>
                  <a:lnTo>
                    <a:pt x="34" y="45"/>
                  </a:lnTo>
                  <a:lnTo>
                    <a:pt x="34" y="45"/>
                  </a:lnTo>
                  <a:lnTo>
                    <a:pt x="37" y="40"/>
                  </a:lnTo>
                  <a:lnTo>
                    <a:pt x="41" y="36"/>
                  </a:lnTo>
                  <a:lnTo>
                    <a:pt x="49" y="26"/>
                  </a:lnTo>
                  <a:lnTo>
                    <a:pt x="53" y="22"/>
                  </a:lnTo>
                  <a:lnTo>
                    <a:pt x="56" y="17"/>
                  </a:lnTo>
                  <a:lnTo>
                    <a:pt x="59" y="12"/>
                  </a:lnTo>
                  <a:lnTo>
                    <a:pt x="60" y="6"/>
                  </a:lnTo>
                  <a:lnTo>
                    <a:pt x="60" y="6"/>
                  </a:lnTo>
                  <a:lnTo>
                    <a:pt x="60" y="4"/>
                  </a:lnTo>
                  <a:lnTo>
                    <a:pt x="59" y="2"/>
                  </a:lnTo>
                  <a:lnTo>
                    <a:pt x="57" y="0"/>
                  </a:lnTo>
                  <a:lnTo>
                    <a:pt x="55" y="0"/>
                  </a:lnTo>
                  <a:lnTo>
                    <a:pt x="53" y="0"/>
                  </a:lnTo>
                  <a:lnTo>
                    <a:pt x="52" y="2"/>
                  </a:lnTo>
                  <a:lnTo>
                    <a:pt x="51" y="3"/>
                  </a:lnTo>
                  <a:lnTo>
                    <a:pt x="51"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92" name="Freeform 108"/>
            <p:cNvSpPr/>
            <p:nvPr/>
          </p:nvSpPr>
          <p:spPr bwMode="auto">
            <a:xfrm>
              <a:off x="6300788" y="2730500"/>
              <a:ext cx="36513" cy="60325"/>
            </a:xfrm>
            <a:custGeom>
              <a:avLst/>
              <a:gdLst/>
              <a:ahLst/>
              <a:cxnLst>
                <a:cxn ang="0">
                  <a:pos x="62" y="3"/>
                </a:cxn>
                <a:cxn ang="0">
                  <a:pos x="62" y="3"/>
                </a:cxn>
                <a:cxn ang="0">
                  <a:pos x="60" y="10"/>
                </a:cxn>
                <a:cxn ang="0">
                  <a:pos x="57" y="16"/>
                </a:cxn>
                <a:cxn ang="0">
                  <a:pos x="53" y="23"/>
                </a:cxn>
                <a:cxn ang="0">
                  <a:pos x="48" y="30"/>
                </a:cxn>
                <a:cxn ang="0">
                  <a:pos x="37" y="42"/>
                </a:cxn>
                <a:cxn ang="0">
                  <a:pos x="28" y="53"/>
                </a:cxn>
                <a:cxn ang="0">
                  <a:pos x="28" y="53"/>
                </a:cxn>
                <a:cxn ang="0">
                  <a:pos x="19" y="66"/>
                </a:cxn>
                <a:cxn ang="0">
                  <a:pos x="11" y="79"/>
                </a:cxn>
                <a:cxn ang="0">
                  <a:pos x="5" y="93"/>
                </a:cxn>
                <a:cxn ang="0">
                  <a:pos x="0" y="107"/>
                </a:cxn>
                <a:cxn ang="0">
                  <a:pos x="0" y="107"/>
                </a:cxn>
                <a:cxn ang="0">
                  <a:pos x="0" y="109"/>
                </a:cxn>
                <a:cxn ang="0">
                  <a:pos x="0" y="111"/>
                </a:cxn>
                <a:cxn ang="0">
                  <a:pos x="2" y="112"/>
                </a:cxn>
                <a:cxn ang="0">
                  <a:pos x="3" y="113"/>
                </a:cxn>
                <a:cxn ang="0">
                  <a:pos x="5" y="113"/>
                </a:cxn>
                <a:cxn ang="0">
                  <a:pos x="6" y="113"/>
                </a:cxn>
                <a:cxn ang="0">
                  <a:pos x="8" y="112"/>
                </a:cxn>
                <a:cxn ang="0">
                  <a:pos x="9" y="110"/>
                </a:cxn>
                <a:cxn ang="0">
                  <a:pos x="9" y="110"/>
                </a:cxn>
                <a:cxn ang="0">
                  <a:pos x="11" y="102"/>
                </a:cxn>
                <a:cxn ang="0">
                  <a:pos x="15" y="94"/>
                </a:cxn>
                <a:cxn ang="0">
                  <a:pos x="23" y="78"/>
                </a:cxn>
                <a:cxn ang="0">
                  <a:pos x="32" y="64"/>
                </a:cxn>
                <a:cxn ang="0">
                  <a:pos x="41" y="49"/>
                </a:cxn>
                <a:cxn ang="0">
                  <a:pos x="41" y="49"/>
                </a:cxn>
                <a:cxn ang="0">
                  <a:pos x="50" y="39"/>
                </a:cxn>
                <a:cxn ang="0">
                  <a:pos x="59" y="28"/>
                </a:cxn>
                <a:cxn ang="0">
                  <a:pos x="63" y="23"/>
                </a:cxn>
                <a:cxn ang="0">
                  <a:pos x="66" y="18"/>
                </a:cxn>
                <a:cxn ang="0">
                  <a:pos x="69" y="12"/>
                </a:cxn>
                <a:cxn ang="0">
                  <a:pos x="70" y="6"/>
                </a:cxn>
                <a:cxn ang="0">
                  <a:pos x="70" y="6"/>
                </a:cxn>
                <a:cxn ang="0">
                  <a:pos x="70" y="4"/>
                </a:cxn>
                <a:cxn ang="0">
                  <a:pos x="69" y="2"/>
                </a:cxn>
                <a:cxn ang="0">
                  <a:pos x="67" y="0"/>
                </a:cxn>
                <a:cxn ang="0">
                  <a:pos x="65" y="0"/>
                </a:cxn>
                <a:cxn ang="0">
                  <a:pos x="63" y="0"/>
                </a:cxn>
                <a:cxn ang="0">
                  <a:pos x="62" y="2"/>
                </a:cxn>
                <a:cxn ang="0">
                  <a:pos x="62" y="3"/>
                </a:cxn>
                <a:cxn ang="0">
                  <a:pos x="62" y="3"/>
                </a:cxn>
              </a:cxnLst>
              <a:rect l="0" t="0" r="r" b="b"/>
              <a:pathLst>
                <a:path w="70" h="113">
                  <a:moveTo>
                    <a:pt x="62" y="3"/>
                  </a:moveTo>
                  <a:lnTo>
                    <a:pt x="62" y="3"/>
                  </a:lnTo>
                  <a:lnTo>
                    <a:pt x="60" y="10"/>
                  </a:lnTo>
                  <a:lnTo>
                    <a:pt x="57" y="16"/>
                  </a:lnTo>
                  <a:lnTo>
                    <a:pt x="53" y="23"/>
                  </a:lnTo>
                  <a:lnTo>
                    <a:pt x="48" y="30"/>
                  </a:lnTo>
                  <a:lnTo>
                    <a:pt x="37" y="42"/>
                  </a:lnTo>
                  <a:lnTo>
                    <a:pt x="28" y="53"/>
                  </a:lnTo>
                  <a:lnTo>
                    <a:pt x="28" y="53"/>
                  </a:lnTo>
                  <a:lnTo>
                    <a:pt x="19" y="66"/>
                  </a:lnTo>
                  <a:lnTo>
                    <a:pt x="11" y="79"/>
                  </a:lnTo>
                  <a:lnTo>
                    <a:pt x="5" y="93"/>
                  </a:lnTo>
                  <a:lnTo>
                    <a:pt x="0" y="107"/>
                  </a:lnTo>
                  <a:lnTo>
                    <a:pt x="0" y="107"/>
                  </a:lnTo>
                  <a:lnTo>
                    <a:pt x="0" y="109"/>
                  </a:lnTo>
                  <a:lnTo>
                    <a:pt x="0" y="111"/>
                  </a:lnTo>
                  <a:lnTo>
                    <a:pt x="2" y="112"/>
                  </a:lnTo>
                  <a:lnTo>
                    <a:pt x="3" y="113"/>
                  </a:lnTo>
                  <a:lnTo>
                    <a:pt x="5" y="113"/>
                  </a:lnTo>
                  <a:lnTo>
                    <a:pt x="6" y="113"/>
                  </a:lnTo>
                  <a:lnTo>
                    <a:pt x="8" y="112"/>
                  </a:lnTo>
                  <a:lnTo>
                    <a:pt x="9" y="110"/>
                  </a:lnTo>
                  <a:lnTo>
                    <a:pt x="9" y="110"/>
                  </a:lnTo>
                  <a:lnTo>
                    <a:pt x="11" y="102"/>
                  </a:lnTo>
                  <a:lnTo>
                    <a:pt x="15" y="94"/>
                  </a:lnTo>
                  <a:lnTo>
                    <a:pt x="23" y="78"/>
                  </a:lnTo>
                  <a:lnTo>
                    <a:pt x="32" y="64"/>
                  </a:lnTo>
                  <a:lnTo>
                    <a:pt x="41" y="49"/>
                  </a:lnTo>
                  <a:lnTo>
                    <a:pt x="41" y="49"/>
                  </a:lnTo>
                  <a:lnTo>
                    <a:pt x="50" y="39"/>
                  </a:lnTo>
                  <a:lnTo>
                    <a:pt x="59" y="28"/>
                  </a:lnTo>
                  <a:lnTo>
                    <a:pt x="63" y="23"/>
                  </a:lnTo>
                  <a:lnTo>
                    <a:pt x="66" y="18"/>
                  </a:lnTo>
                  <a:lnTo>
                    <a:pt x="69" y="12"/>
                  </a:lnTo>
                  <a:lnTo>
                    <a:pt x="70" y="6"/>
                  </a:lnTo>
                  <a:lnTo>
                    <a:pt x="70" y="6"/>
                  </a:lnTo>
                  <a:lnTo>
                    <a:pt x="70" y="4"/>
                  </a:lnTo>
                  <a:lnTo>
                    <a:pt x="69" y="2"/>
                  </a:lnTo>
                  <a:lnTo>
                    <a:pt x="67" y="0"/>
                  </a:lnTo>
                  <a:lnTo>
                    <a:pt x="65" y="0"/>
                  </a:lnTo>
                  <a:lnTo>
                    <a:pt x="63" y="0"/>
                  </a:lnTo>
                  <a:lnTo>
                    <a:pt x="62" y="2"/>
                  </a:lnTo>
                  <a:lnTo>
                    <a:pt x="62" y="3"/>
                  </a:lnTo>
                  <a:lnTo>
                    <a:pt x="6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93" name="Freeform 109"/>
            <p:cNvSpPr/>
            <p:nvPr/>
          </p:nvSpPr>
          <p:spPr bwMode="auto">
            <a:xfrm>
              <a:off x="6326188" y="2735263"/>
              <a:ext cx="44450" cy="63500"/>
            </a:xfrm>
            <a:custGeom>
              <a:avLst/>
              <a:gdLst/>
              <a:ahLst/>
              <a:cxnLst>
                <a:cxn ang="0">
                  <a:pos x="76" y="1"/>
                </a:cxn>
                <a:cxn ang="0">
                  <a:pos x="76" y="1"/>
                </a:cxn>
                <a:cxn ang="0">
                  <a:pos x="54" y="27"/>
                </a:cxn>
                <a:cxn ang="0">
                  <a:pos x="33" y="54"/>
                </a:cxn>
                <a:cxn ang="0">
                  <a:pos x="22" y="67"/>
                </a:cxn>
                <a:cxn ang="0">
                  <a:pos x="13" y="81"/>
                </a:cxn>
                <a:cxn ang="0">
                  <a:pos x="6" y="96"/>
                </a:cxn>
                <a:cxn ang="0">
                  <a:pos x="0" y="111"/>
                </a:cxn>
                <a:cxn ang="0">
                  <a:pos x="0" y="111"/>
                </a:cxn>
                <a:cxn ang="0">
                  <a:pos x="0" y="114"/>
                </a:cxn>
                <a:cxn ang="0">
                  <a:pos x="1" y="116"/>
                </a:cxn>
                <a:cxn ang="0">
                  <a:pos x="2" y="117"/>
                </a:cxn>
                <a:cxn ang="0">
                  <a:pos x="4" y="118"/>
                </a:cxn>
                <a:cxn ang="0">
                  <a:pos x="9" y="118"/>
                </a:cxn>
                <a:cxn ang="0">
                  <a:pos x="9" y="118"/>
                </a:cxn>
                <a:cxn ang="0">
                  <a:pos x="11" y="118"/>
                </a:cxn>
                <a:cxn ang="0">
                  <a:pos x="12" y="117"/>
                </a:cxn>
                <a:cxn ang="0">
                  <a:pos x="13" y="114"/>
                </a:cxn>
                <a:cxn ang="0">
                  <a:pos x="13" y="110"/>
                </a:cxn>
                <a:cxn ang="0">
                  <a:pos x="12" y="109"/>
                </a:cxn>
                <a:cxn ang="0">
                  <a:pos x="11" y="108"/>
                </a:cxn>
                <a:cxn ang="0">
                  <a:pos x="11" y="108"/>
                </a:cxn>
                <a:cxn ang="0">
                  <a:pos x="17" y="94"/>
                </a:cxn>
                <a:cxn ang="0">
                  <a:pos x="24" y="80"/>
                </a:cxn>
                <a:cxn ang="0">
                  <a:pos x="34" y="67"/>
                </a:cxn>
                <a:cxn ang="0">
                  <a:pos x="43" y="55"/>
                </a:cxn>
                <a:cxn ang="0">
                  <a:pos x="64" y="30"/>
                </a:cxn>
                <a:cxn ang="0">
                  <a:pos x="84" y="6"/>
                </a:cxn>
                <a:cxn ang="0">
                  <a:pos x="84" y="6"/>
                </a:cxn>
                <a:cxn ang="0">
                  <a:pos x="84" y="4"/>
                </a:cxn>
                <a:cxn ang="0">
                  <a:pos x="84" y="3"/>
                </a:cxn>
                <a:cxn ang="0">
                  <a:pos x="84" y="1"/>
                </a:cxn>
                <a:cxn ang="0">
                  <a:pos x="82" y="0"/>
                </a:cxn>
                <a:cxn ang="0">
                  <a:pos x="79" y="0"/>
                </a:cxn>
                <a:cxn ang="0">
                  <a:pos x="77" y="0"/>
                </a:cxn>
                <a:cxn ang="0">
                  <a:pos x="76" y="1"/>
                </a:cxn>
                <a:cxn ang="0">
                  <a:pos x="76" y="1"/>
                </a:cxn>
              </a:cxnLst>
              <a:rect l="0" t="0" r="r" b="b"/>
              <a:pathLst>
                <a:path w="84" h="118">
                  <a:moveTo>
                    <a:pt x="76" y="1"/>
                  </a:moveTo>
                  <a:lnTo>
                    <a:pt x="76" y="1"/>
                  </a:lnTo>
                  <a:lnTo>
                    <a:pt x="54" y="27"/>
                  </a:lnTo>
                  <a:lnTo>
                    <a:pt x="33" y="54"/>
                  </a:lnTo>
                  <a:lnTo>
                    <a:pt x="22" y="67"/>
                  </a:lnTo>
                  <a:lnTo>
                    <a:pt x="13" y="81"/>
                  </a:lnTo>
                  <a:lnTo>
                    <a:pt x="6" y="96"/>
                  </a:lnTo>
                  <a:lnTo>
                    <a:pt x="0" y="111"/>
                  </a:lnTo>
                  <a:lnTo>
                    <a:pt x="0" y="111"/>
                  </a:lnTo>
                  <a:lnTo>
                    <a:pt x="0" y="114"/>
                  </a:lnTo>
                  <a:lnTo>
                    <a:pt x="1" y="116"/>
                  </a:lnTo>
                  <a:lnTo>
                    <a:pt x="2" y="117"/>
                  </a:lnTo>
                  <a:lnTo>
                    <a:pt x="4" y="118"/>
                  </a:lnTo>
                  <a:lnTo>
                    <a:pt x="9" y="118"/>
                  </a:lnTo>
                  <a:lnTo>
                    <a:pt x="9" y="118"/>
                  </a:lnTo>
                  <a:lnTo>
                    <a:pt x="11" y="118"/>
                  </a:lnTo>
                  <a:lnTo>
                    <a:pt x="12" y="117"/>
                  </a:lnTo>
                  <a:lnTo>
                    <a:pt x="13" y="114"/>
                  </a:lnTo>
                  <a:lnTo>
                    <a:pt x="13" y="110"/>
                  </a:lnTo>
                  <a:lnTo>
                    <a:pt x="12" y="109"/>
                  </a:lnTo>
                  <a:lnTo>
                    <a:pt x="11" y="108"/>
                  </a:lnTo>
                  <a:lnTo>
                    <a:pt x="11" y="108"/>
                  </a:lnTo>
                  <a:lnTo>
                    <a:pt x="17" y="94"/>
                  </a:lnTo>
                  <a:lnTo>
                    <a:pt x="24" y="80"/>
                  </a:lnTo>
                  <a:lnTo>
                    <a:pt x="34" y="67"/>
                  </a:lnTo>
                  <a:lnTo>
                    <a:pt x="43" y="55"/>
                  </a:lnTo>
                  <a:lnTo>
                    <a:pt x="64" y="30"/>
                  </a:lnTo>
                  <a:lnTo>
                    <a:pt x="84" y="6"/>
                  </a:lnTo>
                  <a:lnTo>
                    <a:pt x="84" y="6"/>
                  </a:lnTo>
                  <a:lnTo>
                    <a:pt x="84" y="4"/>
                  </a:lnTo>
                  <a:lnTo>
                    <a:pt x="84" y="3"/>
                  </a:lnTo>
                  <a:lnTo>
                    <a:pt x="84" y="1"/>
                  </a:lnTo>
                  <a:lnTo>
                    <a:pt x="82" y="0"/>
                  </a:lnTo>
                  <a:lnTo>
                    <a:pt x="79" y="0"/>
                  </a:lnTo>
                  <a:lnTo>
                    <a:pt x="77" y="0"/>
                  </a:lnTo>
                  <a:lnTo>
                    <a:pt x="76" y="1"/>
                  </a:lnTo>
                  <a:lnTo>
                    <a:pt x="7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94" name="Freeform 110"/>
            <p:cNvSpPr/>
            <p:nvPr/>
          </p:nvSpPr>
          <p:spPr bwMode="auto">
            <a:xfrm>
              <a:off x="6361113" y="2738438"/>
              <a:ext cx="31750" cy="52388"/>
            </a:xfrm>
            <a:custGeom>
              <a:avLst/>
              <a:gdLst/>
              <a:ahLst/>
              <a:cxnLst>
                <a:cxn ang="0">
                  <a:pos x="51" y="4"/>
                </a:cxn>
                <a:cxn ang="0">
                  <a:pos x="51" y="4"/>
                </a:cxn>
                <a:cxn ang="0">
                  <a:pos x="50" y="9"/>
                </a:cxn>
                <a:cxn ang="0">
                  <a:pos x="48" y="14"/>
                </a:cxn>
                <a:cxn ang="0">
                  <a:pos x="43" y="25"/>
                </a:cxn>
                <a:cxn ang="0">
                  <a:pos x="31" y="43"/>
                </a:cxn>
                <a:cxn ang="0">
                  <a:pos x="31" y="43"/>
                </a:cxn>
                <a:cxn ang="0">
                  <a:pos x="14" y="67"/>
                </a:cxn>
                <a:cxn ang="0">
                  <a:pos x="7" y="80"/>
                </a:cxn>
                <a:cxn ang="0">
                  <a:pos x="0" y="92"/>
                </a:cxn>
                <a:cxn ang="0">
                  <a:pos x="0" y="92"/>
                </a:cxn>
                <a:cxn ang="0">
                  <a:pos x="0" y="94"/>
                </a:cxn>
                <a:cxn ang="0">
                  <a:pos x="0" y="96"/>
                </a:cxn>
                <a:cxn ang="0">
                  <a:pos x="3" y="99"/>
                </a:cxn>
                <a:cxn ang="0">
                  <a:pos x="4" y="99"/>
                </a:cxn>
                <a:cxn ang="0">
                  <a:pos x="6" y="99"/>
                </a:cxn>
                <a:cxn ang="0">
                  <a:pos x="7" y="98"/>
                </a:cxn>
                <a:cxn ang="0">
                  <a:pos x="8" y="97"/>
                </a:cxn>
                <a:cxn ang="0">
                  <a:pos x="8" y="97"/>
                </a:cxn>
                <a:cxn ang="0">
                  <a:pos x="15" y="83"/>
                </a:cxn>
                <a:cxn ang="0">
                  <a:pos x="23" y="70"/>
                </a:cxn>
                <a:cxn ang="0">
                  <a:pos x="41" y="44"/>
                </a:cxn>
                <a:cxn ang="0">
                  <a:pos x="41" y="44"/>
                </a:cxn>
                <a:cxn ang="0">
                  <a:pos x="53" y="26"/>
                </a:cxn>
                <a:cxn ang="0">
                  <a:pos x="59" y="16"/>
                </a:cxn>
                <a:cxn ang="0">
                  <a:pos x="61" y="10"/>
                </a:cxn>
                <a:cxn ang="0">
                  <a:pos x="62" y="4"/>
                </a:cxn>
                <a:cxn ang="0">
                  <a:pos x="62" y="4"/>
                </a:cxn>
                <a:cxn ang="0">
                  <a:pos x="61" y="2"/>
                </a:cxn>
                <a:cxn ang="0">
                  <a:pos x="60" y="1"/>
                </a:cxn>
                <a:cxn ang="0">
                  <a:pos x="59" y="0"/>
                </a:cxn>
                <a:cxn ang="0">
                  <a:pos x="56" y="0"/>
                </a:cxn>
                <a:cxn ang="0">
                  <a:pos x="53" y="1"/>
                </a:cxn>
                <a:cxn ang="0">
                  <a:pos x="52" y="2"/>
                </a:cxn>
                <a:cxn ang="0">
                  <a:pos x="51" y="4"/>
                </a:cxn>
                <a:cxn ang="0">
                  <a:pos x="51" y="4"/>
                </a:cxn>
              </a:cxnLst>
              <a:rect l="0" t="0" r="r" b="b"/>
              <a:pathLst>
                <a:path w="62" h="99">
                  <a:moveTo>
                    <a:pt x="51" y="4"/>
                  </a:moveTo>
                  <a:lnTo>
                    <a:pt x="51" y="4"/>
                  </a:lnTo>
                  <a:lnTo>
                    <a:pt x="50" y="9"/>
                  </a:lnTo>
                  <a:lnTo>
                    <a:pt x="48" y="14"/>
                  </a:lnTo>
                  <a:lnTo>
                    <a:pt x="43" y="25"/>
                  </a:lnTo>
                  <a:lnTo>
                    <a:pt x="31" y="43"/>
                  </a:lnTo>
                  <a:lnTo>
                    <a:pt x="31" y="43"/>
                  </a:lnTo>
                  <a:lnTo>
                    <a:pt x="14" y="67"/>
                  </a:lnTo>
                  <a:lnTo>
                    <a:pt x="7" y="80"/>
                  </a:lnTo>
                  <a:lnTo>
                    <a:pt x="0" y="92"/>
                  </a:lnTo>
                  <a:lnTo>
                    <a:pt x="0" y="92"/>
                  </a:lnTo>
                  <a:lnTo>
                    <a:pt x="0" y="94"/>
                  </a:lnTo>
                  <a:lnTo>
                    <a:pt x="0" y="96"/>
                  </a:lnTo>
                  <a:lnTo>
                    <a:pt x="3" y="99"/>
                  </a:lnTo>
                  <a:lnTo>
                    <a:pt x="4" y="99"/>
                  </a:lnTo>
                  <a:lnTo>
                    <a:pt x="6" y="99"/>
                  </a:lnTo>
                  <a:lnTo>
                    <a:pt x="7" y="98"/>
                  </a:lnTo>
                  <a:lnTo>
                    <a:pt x="8" y="97"/>
                  </a:lnTo>
                  <a:lnTo>
                    <a:pt x="8" y="97"/>
                  </a:lnTo>
                  <a:lnTo>
                    <a:pt x="15" y="83"/>
                  </a:lnTo>
                  <a:lnTo>
                    <a:pt x="23" y="70"/>
                  </a:lnTo>
                  <a:lnTo>
                    <a:pt x="41" y="44"/>
                  </a:lnTo>
                  <a:lnTo>
                    <a:pt x="41" y="44"/>
                  </a:lnTo>
                  <a:lnTo>
                    <a:pt x="53" y="26"/>
                  </a:lnTo>
                  <a:lnTo>
                    <a:pt x="59" y="16"/>
                  </a:lnTo>
                  <a:lnTo>
                    <a:pt x="61" y="10"/>
                  </a:lnTo>
                  <a:lnTo>
                    <a:pt x="62" y="4"/>
                  </a:lnTo>
                  <a:lnTo>
                    <a:pt x="62" y="4"/>
                  </a:lnTo>
                  <a:lnTo>
                    <a:pt x="61" y="2"/>
                  </a:lnTo>
                  <a:lnTo>
                    <a:pt x="60" y="1"/>
                  </a:lnTo>
                  <a:lnTo>
                    <a:pt x="59" y="0"/>
                  </a:lnTo>
                  <a:lnTo>
                    <a:pt x="56" y="0"/>
                  </a:lnTo>
                  <a:lnTo>
                    <a:pt x="53" y="1"/>
                  </a:lnTo>
                  <a:lnTo>
                    <a:pt x="52" y="2"/>
                  </a:lnTo>
                  <a:lnTo>
                    <a:pt x="51" y="4"/>
                  </a:lnTo>
                  <a:lnTo>
                    <a:pt x="51"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95" name="Freeform 111"/>
            <p:cNvSpPr/>
            <p:nvPr/>
          </p:nvSpPr>
          <p:spPr bwMode="auto">
            <a:xfrm>
              <a:off x="6392863" y="2614613"/>
              <a:ext cx="120650" cy="173038"/>
            </a:xfrm>
            <a:custGeom>
              <a:avLst/>
              <a:gdLst/>
              <a:ahLst/>
              <a:cxnLst>
                <a:cxn ang="0">
                  <a:pos x="218" y="2"/>
                </a:cxn>
                <a:cxn ang="0">
                  <a:pos x="202" y="22"/>
                </a:cxn>
                <a:cxn ang="0">
                  <a:pos x="186" y="41"/>
                </a:cxn>
                <a:cxn ang="0">
                  <a:pos x="178" y="49"/>
                </a:cxn>
                <a:cxn ang="0">
                  <a:pos x="161" y="78"/>
                </a:cxn>
                <a:cxn ang="0">
                  <a:pos x="131" y="121"/>
                </a:cxn>
                <a:cxn ang="0">
                  <a:pos x="102" y="167"/>
                </a:cxn>
                <a:cxn ang="0">
                  <a:pos x="75" y="213"/>
                </a:cxn>
                <a:cxn ang="0">
                  <a:pos x="46" y="259"/>
                </a:cxn>
                <a:cxn ang="0">
                  <a:pos x="40" y="266"/>
                </a:cxn>
                <a:cxn ang="0">
                  <a:pos x="19" y="288"/>
                </a:cxn>
                <a:cxn ang="0">
                  <a:pos x="7" y="303"/>
                </a:cxn>
                <a:cxn ang="0">
                  <a:pos x="0" y="321"/>
                </a:cxn>
                <a:cxn ang="0">
                  <a:pos x="0" y="323"/>
                </a:cxn>
                <a:cxn ang="0">
                  <a:pos x="3" y="326"/>
                </a:cxn>
                <a:cxn ang="0">
                  <a:pos x="7" y="326"/>
                </a:cxn>
                <a:cxn ang="0">
                  <a:pos x="9" y="323"/>
                </a:cxn>
                <a:cxn ang="0">
                  <a:pos x="10" y="319"/>
                </a:cxn>
                <a:cxn ang="0">
                  <a:pos x="18" y="305"/>
                </a:cxn>
                <a:cxn ang="0">
                  <a:pos x="32" y="291"/>
                </a:cxn>
                <a:cxn ang="0">
                  <a:pos x="46" y="274"/>
                </a:cxn>
                <a:cxn ang="0">
                  <a:pos x="60" y="257"/>
                </a:cxn>
                <a:cxn ang="0">
                  <a:pos x="87" y="211"/>
                </a:cxn>
                <a:cxn ang="0">
                  <a:pos x="114" y="165"/>
                </a:cxn>
                <a:cxn ang="0">
                  <a:pos x="141" y="123"/>
                </a:cxn>
                <a:cxn ang="0">
                  <a:pos x="169" y="82"/>
                </a:cxn>
                <a:cxn ang="0">
                  <a:pos x="182" y="62"/>
                </a:cxn>
                <a:cxn ang="0">
                  <a:pos x="197" y="42"/>
                </a:cxn>
                <a:cxn ang="0">
                  <a:pos x="204" y="33"/>
                </a:cxn>
                <a:cxn ang="0">
                  <a:pos x="220" y="16"/>
                </a:cxn>
                <a:cxn ang="0">
                  <a:pos x="226" y="7"/>
                </a:cxn>
                <a:cxn ang="0">
                  <a:pos x="227" y="3"/>
                </a:cxn>
                <a:cxn ang="0">
                  <a:pos x="225" y="1"/>
                </a:cxn>
                <a:cxn ang="0">
                  <a:pos x="221" y="0"/>
                </a:cxn>
                <a:cxn ang="0">
                  <a:pos x="218" y="2"/>
                </a:cxn>
              </a:cxnLst>
              <a:rect l="0" t="0" r="r" b="b"/>
              <a:pathLst>
                <a:path w="227" h="327">
                  <a:moveTo>
                    <a:pt x="218" y="2"/>
                  </a:moveTo>
                  <a:lnTo>
                    <a:pt x="218" y="2"/>
                  </a:lnTo>
                  <a:lnTo>
                    <a:pt x="210" y="12"/>
                  </a:lnTo>
                  <a:lnTo>
                    <a:pt x="202" y="22"/>
                  </a:lnTo>
                  <a:lnTo>
                    <a:pt x="194" y="32"/>
                  </a:lnTo>
                  <a:lnTo>
                    <a:pt x="186" y="41"/>
                  </a:lnTo>
                  <a:lnTo>
                    <a:pt x="186" y="41"/>
                  </a:lnTo>
                  <a:lnTo>
                    <a:pt x="178" y="49"/>
                  </a:lnTo>
                  <a:lnTo>
                    <a:pt x="172" y="58"/>
                  </a:lnTo>
                  <a:lnTo>
                    <a:pt x="161" y="78"/>
                  </a:lnTo>
                  <a:lnTo>
                    <a:pt x="161" y="78"/>
                  </a:lnTo>
                  <a:lnTo>
                    <a:pt x="131" y="121"/>
                  </a:lnTo>
                  <a:lnTo>
                    <a:pt x="116" y="144"/>
                  </a:lnTo>
                  <a:lnTo>
                    <a:pt x="102" y="167"/>
                  </a:lnTo>
                  <a:lnTo>
                    <a:pt x="102" y="167"/>
                  </a:lnTo>
                  <a:lnTo>
                    <a:pt x="75" y="213"/>
                  </a:lnTo>
                  <a:lnTo>
                    <a:pt x="61" y="236"/>
                  </a:lnTo>
                  <a:lnTo>
                    <a:pt x="46" y="259"/>
                  </a:lnTo>
                  <a:lnTo>
                    <a:pt x="46" y="259"/>
                  </a:lnTo>
                  <a:lnTo>
                    <a:pt x="40" y="266"/>
                  </a:lnTo>
                  <a:lnTo>
                    <a:pt x="34" y="273"/>
                  </a:lnTo>
                  <a:lnTo>
                    <a:pt x="19" y="288"/>
                  </a:lnTo>
                  <a:lnTo>
                    <a:pt x="12" y="296"/>
                  </a:lnTo>
                  <a:lnTo>
                    <a:pt x="7" y="303"/>
                  </a:lnTo>
                  <a:lnTo>
                    <a:pt x="2" y="312"/>
                  </a:lnTo>
                  <a:lnTo>
                    <a:pt x="0" y="321"/>
                  </a:lnTo>
                  <a:lnTo>
                    <a:pt x="0" y="321"/>
                  </a:lnTo>
                  <a:lnTo>
                    <a:pt x="0" y="323"/>
                  </a:lnTo>
                  <a:lnTo>
                    <a:pt x="0" y="324"/>
                  </a:lnTo>
                  <a:lnTo>
                    <a:pt x="3" y="326"/>
                  </a:lnTo>
                  <a:lnTo>
                    <a:pt x="5" y="327"/>
                  </a:lnTo>
                  <a:lnTo>
                    <a:pt x="7" y="326"/>
                  </a:lnTo>
                  <a:lnTo>
                    <a:pt x="8" y="325"/>
                  </a:lnTo>
                  <a:lnTo>
                    <a:pt x="9" y="323"/>
                  </a:lnTo>
                  <a:lnTo>
                    <a:pt x="9" y="323"/>
                  </a:lnTo>
                  <a:lnTo>
                    <a:pt x="10" y="319"/>
                  </a:lnTo>
                  <a:lnTo>
                    <a:pt x="12" y="314"/>
                  </a:lnTo>
                  <a:lnTo>
                    <a:pt x="18" y="305"/>
                  </a:lnTo>
                  <a:lnTo>
                    <a:pt x="25" y="298"/>
                  </a:lnTo>
                  <a:lnTo>
                    <a:pt x="32" y="291"/>
                  </a:lnTo>
                  <a:lnTo>
                    <a:pt x="32" y="291"/>
                  </a:lnTo>
                  <a:lnTo>
                    <a:pt x="46" y="274"/>
                  </a:lnTo>
                  <a:lnTo>
                    <a:pt x="60" y="257"/>
                  </a:lnTo>
                  <a:lnTo>
                    <a:pt x="60" y="257"/>
                  </a:lnTo>
                  <a:lnTo>
                    <a:pt x="74" y="234"/>
                  </a:lnTo>
                  <a:lnTo>
                    <a:pt x="87" y="211"/>
                  </a:lnTo>
                  <a:lnTo>
                    <a:pt x="114" y="165"/>
                  </a:lnTo>
                  <a:lnTo>
                    <a:pt x="114" y="165"/>
                  </a:lnTo>
                  <a:lnTo>
                    <a:pt x="128" y="143"/>
                  </a:lnTo>
                  <a:lnTo>
                    <a:pt x="141" y="123"/>
                  </a:lnTo>
                  <a:lnTo>
                    <a:pt x="169" y="82"/>
                  </a:lnTo>
                  <a:lnTo>
                    <a:pt x="169" y="82"/>
                  </a:lnTo>
                  <a:lnTo>
                    <a:pt x="176" y="72"/>
                  </a:lnTo>
                  <a:lnTo>
                    <a:pt x="182" y="62"/>
                  </a:lnTo>
                  <a:lnTo>
                    <a:pt x="190" y="51"/>
                  </a:lnTo>
                  <a:lnTo>
                    <a:pt x="197" y="42"/>
                  </a:lnTo>
                  <a:lnTo>
                    <a:pt x="197" y="42"/>
                  </a:lnTo>
                  <a:lnTo>
                    <a:pt x="204" y="33"/>
                  </a:lnTo>
                  <a:lnTo>
                    <a:pt x="212" y="24"/>
                  </a:lnTo>
                  <a:lnTo>
                    <a:pt x="220" y="16"/>
                  </a:lnTo>
                  <a:lnTo>
                    <a:pt x="226" y="7"/>
                  </a:lnTo>
                  <a:lnTo>
                    <a:pt x="226" y="7"/>
                  </a:lnTo>
                  <a:lnTo>
                    <a:pt x="227" y="5"/>
                  </a:lnTo>
                  <a:lnTo>
                    <a:pt x="227" y="3"/>
                  </a:lnTo>
                  <a:lnTo>
                    <a:pt x="226" y="2"/>
                  </a:lnTo>
                  <a:lnTo>
                    <a:pt x="225" y="1"/>
                  </a:lnTo>
                  <a:lnTo>
                    <a:pt x="223" y="0"/>
                  </a:lnTo>
                  <a:lnTo>
                    <a:pt x="221" y="0"/>
                  </a:lnTo>
                  <a:lnTo>
                    <a:pt x="220" y="1"/>
                  </a:lnTo>
                  <a:lnTo>
                    <a:pt x="218" y="2"/>
                  </a:lnTo>
                  <a:lnTo>
                    <a:pt x="21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96" name="Freeform 112"/>
            <p:cNvSpPr/>
            <p:nvPr/>
          </p:nvSpPr>
          <p:spPr bwMode="auto">
            <a:xfrm>
              <a:off x="6426200" y="2662238"/>
              <a:ext cx="76200" cy="125413"/>
            </a:xfrm>
            <a:custGeom>
              <a:avLst/>
              <a:gdLst/>
              <a:ahLst/>
              <a:cxnLst>
                <a:cxn ang="0">
                  <a:pos x="137" y="4"/>
                </a:cxn>
                <a:cxn ang="0">
                  <a:pos x="137" y="4"/>
                </a:cxn>
                <a:cxn ang="0">
                  <a:pos x="135" y="12"/>
                </a:cxn>
                <a:cxn ang="0">
                  <a:pos x="132" y="19"/>
                </a:cxn>
                <a:cxn ang="0">
                  <a:pos x="127" y="26"/>
                </a:cxn>
                <a:cxn ang="0">
                  <a:pos x="120" y="35"/>
                </a:cxn>
                <a:cxn ang="0">
                  <a:pos x="108" y="49"/>
                </a:cxn>
                <a:cxn ang="0">
                  <a:pos x="98" y="62"/>
                </a:cxn>
                <a:cxn ang="0">
                  <a:pos x="98" y="62"/>
                </a:cxn>
                <a:cxn ang="0">
                  <a:pos x="78" y="93"/>
                </a:cxn>
                <a:cxn ang="0">
                  <a:pos x="58" y="125"/>
                </a:cxn>
                <a:cxn ang="0">
                  <a:pos x="58" y="125"/>
                </a:cxn>
                <a:cxn ang="0">
                  <a:pos x="41" y="156"/>
                </a:cxn>
                <a:cxn ang="0">
                  <a:pos x="24" y="187"/>
                </a:cxn>
                <a:cxn ang="0">
                  <a:pos x="24" y="187"/>
                </a:cxn>
                <a:cxn ang="0">
                  <a:pos x="17" y="199"/>
                </a:cxn>
                <a:cxn ang="0">
                  <a:pos x="10" y="209"/>
                </a:cxn>
                <a:cxn ang="0">
                  <a:pos x="7" y="214"/>
                </a:cxn>
                <a:cxn ang="0">
                  <a:pos x="4" y="220"/>
                </a:cxn>
                <a:cxn ang="0">
                  <a:pos x="2" y="227"/>
                </a:cxn>
                <a:cxn ang="0">
                  <a:pos x="0" y="233"/>
                </a:cxn>
                <a:cxn ang="0">
                  <a:pos x="0" y="233"/>
                </a:cxn>
                <a:cxn ang="0">
                  <a:pos x="0" y="235"/>
                </a:cxn>
                <a:cxn ang="0">
                  <a:pos x="1" y="236"/>
                </a:cxn>
                <a:cxn ang="0">
                  <a:pos x="3" y="237"/>
                </a:cxn>
                <a:cxn ang="0">
                  <a:pos x="4" y="237"/>
                </a:cxn>
                <a:cxn ang="0">
                  <a:pos x="7" y="236"/>
                </a:cxn>
                <a:cxn ang="0">
                  <a:pos x="9" y="235"/>
                </a:cxn>
                <a:cxn ang="0">
                  <a:pos x="9" y="233"/>
                </a:cxn>
                <a:cxn ang="0">
                  <a:pos x="9" y="233"/>
                </a:cxn>
                <a:cxn ang="0">
                  <a:pos x="11" y="225"/>
                </a:cxn>
                <a:cxn ang="0">
                  <a:pos x="14" y="217"/>
                </a:cxn>
                <a:cxn ang="0">
                  <a:pos x="18" y="209"/>
                </a:cxn>
                <a:cxn ang="0">
                  <a:pos x="23" y="202"/>
                </a:cxn>
                <a:cxn ang="0">
                  <a:pos x="34" y="186"/>
                </a:cxn>
                <a:cxn ang="0">
                  <a:pos x="43" y="172"/>
                </a:cxn>
                <a:cxn ang="0">
                  <a:pos x="43" y="172"/>
                </a:cxn>
                <a:cxn ang="0">
                  <a:pos x="61" y="140"/>
                </a:cxn>
                <a:cxn ang="0">
                  <a:pos x="80" y="109"/>
                </a:cxn>
                <a:cxn ang="0">
                  <a:pos x="80" y="109"/>
                </a:cxn>
                <a:cxn ang="0">
                  <a:pos x="98" y="81"/>
                </a:cxn>
                <a:cxn ang="0">
                  <a:pos x="116" y="53"/>
                </a:cxn>
                <a:cxn ang="0">
                  <a:pos x="116" y="53"/>
                </a:cxn>
                <a:cxn ang="0">
                  <a:pos x="125" y="42"/>
                </a:cxn>
                <a:cxn ang="0">
                  <a:pos x="134" y="31"/>
                </a:cxn>
                <a:cxn ang="0">
                  <a:pos x="138" y="25"/>
                </a:cxn>
                <a:cxn ang="0">
                  <a:pos x="142" y="19"/>
                </a:cxn>
                <a:cxn ang="0">
                  <a:pos x="145" y="13"/>
                </a:cxn>
                <a:cxn ang="0">
                  <a:pos x="146" y="7"/>
                </a:cxn>
                <a:cxn ang="0">
                  <a:pos x="146" y="7"/>
                </a:cxn>
                <a:cxn ang="0">
                  <a:pos x="146" y="5"/>
                </a:cxn>
                <a:cxn ang="0">
                  <a:pos x="146" y="3"/>
                </a:cxn>
                <a:cxn ang="0">
                  <a:pos x="143" y="0"/>
                </a:cxn>
                <a:cxn ang="0">
                  <a:pos x="141" y="0"/>
                </a:cxn>
                <a:cxn ang="0">
                  <a:pos x="139" y="2"/>
                </a:cxn>
                <a:cxn ang="0">
                  <a:pos x="138" y="3"/>
                </a:cxn>
                <a:cxn ang="0">
                  <a:pos x="137" y="4"/>
                </a:cxn>
                <a:cxn ang="0">
                  <a:pos x="137" y="4"/>
                </a:cxn>
              </a:cxnLst>
              <a:rect l="0" t="0" r="r" b="b"/>
              <a:pathLst>
                <a:path w="146" h="237">
                  <a:moveTo>
                    <a:pt x="137" y="4"/>
                  </a:moveTo>
                  <a:lnTo>
                    <a:pt x="137" y="4"/>
                  </a:lnTo>
                  <a:lnTo>
                    <a:pt x="135" y="12"/>
                  </a:lnTo>
                  <a:lnTo>
                    <a:pt x="132" y="19"/>
                  </a:lnTo>
                  <a:lnTo>
                    <a:pt x="127" y="26"/>
                  </a:lnTo>
                  <a:lnTo>
                    <a:pt x="120" y="35"/>
                  </a:lnTo>
                  <a:lnTo>
                    <a:pt x="108" y="49"/>
                  </a:lnTo>
                  <a:lnTo>
                    <a:pt x="98" y="62"/>
                  </a:lnTo>
                  <a:lnTo>
                    <a:pt x="98" y="62"/>
                  </a:lnTo>
                  <a:lnTo>
                    <a:pt x="78" y="93"/>
                  </a:lnTo>
                  <a:lnTo>
                    <a:pt x="58" y="125"/>
                  </a:lnTo>
                  <a:lnTo>
                    <a:pt x="58" y="125"/>
                  </a:lnTo>
                  <a:lnTo>
                    <a:pt x="41" y="156"/>
                  </a:lnTo>
                  <a:lnTo>
                    <a:pt x="24" y="187"/>
                  </a:lnTo>
                  <a:lnTo>
                    <a:pt x="24" y="187"/>
                  </a:lnTo>
                  <a:lnTo>
                    <a:pt x="17" y="199"/>
                  </a:lnTo>
                  <a:lnTo>
                    <a:pt x="10" y="209"/>
                  </a:lnTo>
                  <a:lnTo>
                    <a:pt x="7" y="214"/>
                  </a:lnTo>
                  <a:lnTo>
                    <a:pt x="4" y="220"/>
                  </a:lnTo>
                  <a:lnTo>
                    <a:pt x="2" y="227"/>
                  </a:lnTo>
                  <a:lnTo>
                    <a:pt x="0" y="233"/>
                  </a:lnTo>
                  <a:lnTo>
                    <a:pt x="0" y="233"/>
                  </a:lnTo>
                  <a:lnTo>
                    <a:pt x="0" y="235"/>
                  </a:lnTo>
                  <a:lnTo>
                    <a:pt x="1" y="236"/>
                  </a:lnTo>
                  <a:lnTo>
                    <a:pt x="3" y="237"/>
                  </a:lnTo>
                  <a:lnTo>
                    <a:pt x="4" y="237"/>
                  </a:lnTo>
                  <a:lnTo>
                    <a:pt x="7" y="236"/>
                  </a:lnTo>
                  <a:lnTo>
                    <a:pt x="9" y="235"/>
                  </a:lnTo>
                  <a:lnTo>
                    <a:pt x="9" y="233"/>
                  </a:lnTo>
                  <a:lnTo>
                    <a:pt x="9" y="233"/>
                  </a:lnTo>
                  <a:lnTo>
                    <a:pt x="11" y="225"/>
                  </a:lnTo>
                  <a:lnTo>
                    <a:pt x="14" y="217"/>
                  </a:lnTo>
                  <a:lnTo>
                    <a:pt x="18" y="209"/>
                  </a:lnTo>
                  <a:lnTo>
                    <a:pt x="23" y="202"/>
                  </a:lnTo>
                  <a:lnTo>
                    <a:pt x="34" y="186"/>
                  </a:lnTo>
                  <a:lnTo>
                    <a:pt x="43" y="172"/>
                  </a:lnTo>
                  <a:lnTo>
                    <a:pt x="43" y="172"/>
                  </a:lnTo>
                  <a:lnTo>
                    <a:pt x="61" y="140"/>
                  </a:lnTo>
                  <a:lnTo>
                    <a:pt x="80" y="109"/>
                  </a:lnTo>
                  <a:lnTo>
                    <a:pt x="80" y="109"/>
                  </a:lnTo>
                  <a:lnTo>
                    <a:pt x="98" y="81"/>
                  </a:lnTo>
                  <a:lnTo>
                    <a:pt x="116" y="53"/>
                  </a:lnTo>
                  <a:lnTo>
                    <a:pt x="116" y="53"/>
                  </a:lnTo>
                  <a:lnTo>
                    <a:pt x="125" y="42"/>
                  </a:lnTo>
                  <a:lnTo>
                    <a:pt x="134" y="31"/>
                  </a:lnTo>
                  <a:lnTo>
                    <a:pt x="138" y="25"/>
                  </a:lnTo>
                  <a:lnTo>
                    <a:pt x="142" y="19"/>
                  </a:lnTo>
                  <a:lnTo>
                    <a:pt x="145" y="13"/>
                  </a:lnTo>
                  <a:lnTo>
                    <a:pt x="146" y="7"/>
                  </a:lnTo>
                  <a:lnTo>
                    <a:pt x="146" y="7"/>
                  </a:lnTo>
                  <a:lnTo>
                    <a:pt x="146" y="5"/>
                  </a:lnTo>
                  <a:lnTo>
                    <a:pt x="146" y="3"/>
                  </a:lnTo>
                  <a:lnTo>
                    <a:pt x="143" y="0"/>
                  </a:lnTo>
                  <a:lnTo>
                    <a:pt x="141" y="0"/>
                  </a:lnTo>
                  <a:lnTo>
                    <a:pt x="139" y="2"/>
                  </a:lnTo>
                  <a:lnTo>
                    <a:pt x="138" y="3"/>
                  </a:lnTo>
                  <a:lnTo>
                    <a:pt x="137" y="4"/>
                  </a:lnTo>
                  <a:lnTo>
                    <a:pt x="13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97" name="Freeform 113"/>
            <p:cNvSpPr/>
            <p:nvPr/>
          </p:nvSpPr>
          <p:spPr bwMode="auto">
            <a:xfrm>
              <a:off x="6453188" y="2716213"/>
              <a:ext cx="47625" cy="57150"/>
            </a:xfrm>
            <a:custGeom>
              <a:avLst/>
              <a:gdLst/>
              <a:ahLst/>
              <a:cxnLst>
                <a:cxn ang="0">
                  <a:pos x="81" y="3"/>
                </a:cxn>
                <a:cxn ang="0">
                  <a:pos x="81" y="3"/>
                </a:cxn>
                <a:cxn ang="0">
                  <a:pos x="77" y="11"/>
                </a:cxn>
                <a:cxn ang="0">
                  <a:pos x="72" y="18"/>
                </a:cxn>
                <a:cxn ang="0">
                  <a:pos x="66" y="25"/>
                </a:cxn>
                <a:cxn ang="0">
                  <a:pos x="60" y="32"/>
                </a:cxn>
                <a:cxn ang="0">
                  <a:pos x="48" y="45"/>
                </a:cxn>
                <a:cxn ang="0">
                  <a:pos x="35" y="59"/>
                </a:cxn>
                <a:cxn ang="0">
                  <a:pos x="35" y="59"/>
                </a:cxn>
                <a:cxn ang="0">
                  <a:pos x="27" y="69"/>
                </a:cxn>
                <a:cxn ang="0">
                  <a:pos x="20" y="80"/>
                </a:cxn>
                <a:cxn ang="0">
                  <a:pos x="12" y="91"/>
                </a:cxn>
                <a:cxn ang="0">
                  <a:pos x="8" y="96"/>
                </a:cxn>
                <a:cxn ang="0">
                  <a:pos x="2" y="100"/>
                </a:cxn>
                <a:cxn ang="0">
                  <a:pos x="2" y="100"/>
                </a:cxn>
                <a:cxn ang="0">
                  <a:pos x="1" y="101"/>
                </a:cxn>
                <a:cxn ang="0">
                  <a:pos x="0" y="103"/>
                </a:cxn>
                <a:cxn ang="0">
                  <a:pos x="0" y="104"/>
                </a:cxn>
                <a:cxn ang="0">
                  <a:pos x="1" y="106"/>
                </a:cxn>
                <a:cxn ang="0">
                  <a:pos x="2" y="107"/>
                </a:cxn>
                <a:cxn ang="0">
                  <a:pos x="3" y="108"/>
                </a:cxn>
                <a:cxn ang="0">
                  <a:pos x="5" y="108"/>
                </a:cxn>
                <a:cxn ang="0">
                  <a:pos x="8" y="107"/>
                </a:cxn>
                <a:cxn ang="0">
                  <a:pos x="8" y="107"/>
                </a:cxn>
                <a:cxn ang="0">
                  <a:pos x="14" y="103"/>
                </a:cxn>
                <a:cxn ang="0">
                  <a:pos x="19" y="98"/>
                </a:cxn>
                <a:cxn ang="0">
                  <a:pos x="28" y="85"/>
                </a:cxn>
                <a:cxn ang="0">
                  <a:pos x="37" y="72"/>
                </a:cxn>
                <a:cxn ang="0">
                  <a:pos x="47" y="60"/>
                </a:cxn>
                <a:cxn ang="0">
                  <a:pos x="47" y="60"/>
                </a:cxn>
                <a:cxn ang="0">
                  <a:pos x="58" y="47"/>
                </a:cxn>
                <a:cxn ang="0">
                  <a:pos x="71" y="34"/>
                </a:cxn>
                <a:cxn ang="0">
                  <a:pos x="76" y="28"/>
                </a:cxn>
                <a:cxn ang="0">
                  <a:pos x="82" y="20"/>
                </a:cxn>
                <a:cxn ang="0">
                  <a:pos x="86" y="13"/>
                </a:cxn>
                <a:cxn ang="0">
                  <a:pos x="90" y="5"/>
                </a:cxn>
                <a:cxn ang="0">
                  <a:pos x="90" y="5"/>
                </a:cxn>
                <a:cxn ang="0">
                  <a:pos x="90" y="3"/>
                </a:cxn>
                <a:cxn ang="0">
                  <a:pos x="90" y="2"/>
                </a:cxn>
                <a:cxn ang="0">
                  <a:pos x="88" y="1"/>
                </a:cxn>
                <a:cxn ang="0">
                  <a:pos x="87" y="0"/>
                </a:cxn>
                <a:cxn ang="0">
                  <a:pos x="83" y="0"/>
                </a:cxn>
                <a:cxn ang="0">
                  <a:pos x="82" y="1"/>
                </a:cxn>
                <a:cxn ang="0">
                  <a:pos x="81" y="3"/>
                </a:cxn>
                <a:cxn ang="0">
                  <a:pos x="81" y="3"/>
                </a:cxn>
              </a:cxnLst>
              <a:rect l="0" t="0" r="r" b="b"/>
              <a:pathLst>
                <a:path w="90" h="108">
                  <a:moveTo>
                    <a:pt x="81" y="3"/>
                  </a:moveTo>
                  <a:lnTo>
                    <a:pt x="81" y="3"/>
                  </a:lnTo>
                  <a:lnTo>
                    <a:pt x="77" y="11"/>
                  </a:lnTo>
                  <a:lnTo>
                    <a:pt x="72" y="18"/>
                  </a:lnTo>
                  <a:lnTo>
                    <a:pt x="66" y="25"/>
                  </a:lnTo>
                  <a:lnTo>
                    <a:pt x="60" y="32"/>
                  </a:lnTo>
                  <a:lnTo>
                    <a:pt x="48" y="45"/>
                  </a:lnTo>
                  <a:lnTo>
                    <a:pt x="35" y="59"/>
                  </a:lnTo>
                  <a:lnTo>
                    <a:pt x="35" y="59"/>
                  </a:lnTo>
                  <a:lnTo>
                    <a:pt x="27" y="69"/>
                  </a:lnTo>
                  <a:lnTo>
                    <a:pt x="20" y="80"/>
                  </a:lnTo>
                  <a:lnTo>
                    <a:pt x="12" y="91"/>
                  </a:lnTo>
                  <a:lnTo>
                    <a:pt x="8" y="96"/>
                  </a:lnTo>
                  <a:lnTo>
                    <a:pt x="2" y="100"/>
                  </a:lnTo>
                  <a:lnTo>
                    <a:pt x="2" y="100"/>
                  </a:lnTo>
                  <a:lnTo>
                    <a:pt x="1" y="101"/>
                  </a:lnTo>
                  <a:lnTo>
                    <a:pt x="0" y="103"/>
                  </a:lnTo>
                  <a:lnTo>
                    <a:pt x="0" y="104"/>
                  </a:lnTo>
                  <a:lnTo>
                    <a:pt x="1" y="106"/>
                  </a:lnTo>
                  <a:lnTo>
                    <a:pt x="2" y="107"/>
                  </a:lnTo>
                  <a:lnTo>
                    <a:pt x="3" y="108"/>
                  </a:lnTo>
                  <a:lnTo>
                    <a:pt x="5" y="108"/>
                  </a:lnTo>
                  <a:lnTo>
                    <a:pt x="8" y="107"/>
                  </a:lnTo>
                  <a:lnTo>
                    <a:pt x="8" y="107"/>
                  </a:lnTo>
                  <a:lnTo>
                    <a:pt x="14" y="103"/>
                  </a:lnTo>
                  <a:lnTo>
                    <a:pt x="19" y="98"/>
                  </a:lnTo>
                  <a:lnTo>
                    <a:pt x="28" y="85"/>
                  </a:lnTo>
                  <a:lnTo>
                    <a:pt x="37" y="72"/>
                  </a:lnTo>
                  <a:lnTo>
                    <a:pt x="47" y="60"/>
                  </a:lnTo>
                  <a:lnTo>
                    <a:pt x="47" y="60"/>
                  </a:lnTo>
                  <a:lnTo>
                    <a:pt x="58" y="47"/>
                  </a:lnTo>
                  <a:lnTo>
                    <a:pt x="71" y="34"/>
                  </a:lnTo>
                  <a:lnTo>
                    <a:pt x="76" y="28"/>
                  </a:lnTo>
                  <a:lnTo>
                    <a:pt x="82" y="20"/>
                  </a:lnTo>
                  <a:lnTo>
                    <a:pt x="86" y="13"/>
                  </a:lnTo>
                  <a:lnTo>
                    <a:pt x="90" y="5"/>
                  </a:lnTo>
                  <a:lnTo>
                    <a:pt x="90" y="5"/>
                  </a:lnTo>
                  <a:lnTo>
                    <a:pt x="90" y="3"/>
                  </a:lnTo>
                  <a:lnTo>
                    <a:pt x="90" y="2"/>
                  </a:lnTo>
                  <a:lnTo>
                    <a:pt x="88" y="1"/>
                  </a:lnTo>
                  <a:lnTo>
                    <a:pt x="87" y="0"/>
                  </a:lnTo>
                  <a:lnTo>
                    <a:pt x="83" y="0"/>
                  </a:lnTo>
                  <a:lnTo>
                    <a:pt x="82" y="1"/>
                  </a:lnTo>
                  <a:lnTo>
                    <a:pt x="81" y="3"/>
                  </a:lnTo>
                  <a:lnTo>
                    <a:pt x="81"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98" name="Freeform 114"/>
            <p:cNvSpPr/>
            <p:nvPr/>
          </p:nvSpPr>
          <p:spPr bwMode="auto">
            <a:xfrm>
              <a:off x="6289675" y="2527300"/>
              <a:ext cx="42863" cy="69850"/>
            </a:xfrm>
            <a:custGeom>
              <a:avLst/>
              <a:gdLst/>
              <a:ahLst/>
              <a:cxnLst>
                <a:cxn ang="0">
                  <a:pos x="72" y="3"/>
                </a:cxn>
                <a:cxn ang="0">
                  <a:pos x="72" y="3"/>
                </a:cxn>
                <a:cxn ang="0">
                  <a:pos x="70" y="8"/>
                </a:cxn>
                <a:cxn ang="0">
                  <a:pos x="66" y="13"/>
                </a:cxn>
                <a:cxn ang="0">
                  <a:pos x="59" y="23"/>
                </a:cxn>
                <a:cxn ang="0">
                  <a:pos x="59" y="23"/>
                </a:cxn>
                <a:cxn ang="0">
                  <a:pos x="49" y="43"/>
                </a:cxn>
                <a:cxn ang="0">
                  <a:pos x="38" y="62"/>
                </a:cxn>
                <a:cxn ang="0">
                  <a:pos x="38" y="62"/>
                </a:cxn>
                <a:cxn ang="0">
                  <a:pos x="32" y="71"/>
                </a:cxn>
                <a:cxn ang="0">
                  <a:pos x="27" y="78"/>
                </a:cxn>
                <a:cxn ang="0">
                  <a:pos x="16" y="93"/>
                </a:cxn>
                <a:cxn ang="0">
                  <a:pos x="11" y="102"/>
                </a:cxn>
                <a:cxn ang="0">
                  <a:pos x="7" y="110"/>
                </a:cxn>
                <a:cxn ang="0">
                  <a:pos x="3" y="118"/>
                </a:cxn>
                <a:cxn ang="0">
                  <a:pos x="0" y="127"/>
                </a:cxn>
                <a:cxn ang="0">
                  <a:pos x="0" y="127"/>
                </a:cxn>
                <a:cxn ang="0">
                  <a:pos x="0" y="129"/>
                </a:cxn>
                <a:cxn ang="0">
                  <a:pos x="1" y="130"/>
                </a:cxn>
                <a:cxn ang="0">
                  <a:pos x="4" y="132"/>
                </a:cxn>
                <a:cxn ang="0">
                  <a:pos x="5" y="133"/>
                </a:cxn>
                <a:cxn ang="0">
                  <a:pos x="9" y="130"/>
                </a:cxn>
                <a:cxn ang="0">
                  <a:pos x="10" y="129"/>
                </a:cxn>
                <a:cxn ang="0">
                  <a:pos x="11" y="127"/>
                </a:cxn>
                <a:cxn ang="0">
                  <a:pos x="11" y="127"/>
                </a:cxn>
                <a:cxn ang="0">
                  <a:pos x="12" y="122"/>
                </a:cxn>
                <a:cxn ang="0">
                  <a:pos x="14" y="116"/>
                </a:cxn>
                <a:cxn ang="0">
                  <a:pos x="19" y="106"/>
                </a:cxn>
                <a:cxn ang="0">
                  <a:pos x="26" y="96"/>
                </a:cxn>
                <a:cxn ang="0">
                  <a:pos x="33" y="87"/>
                </a:cxn>
                <a:cxn ang="0">
                  <a:pos x="33" y="87"/>
                </a:cxn>
                <a:cxn ang="0">
                  <a:pos x="44" y="71"/>
                </a:cxn>
                <a:cxn ang="0">
                  <a:pos x="54" y="52"/>
                </a:cxn>
                <a:cxn ang="0">
                  <a:pos x="54" y="52"/>
                </a:cxn>
                <a:cxn ang="0">
                  <a:pos x="60" y="41"/>
                </a:cxn>
                <a:cxn ang="0">
                  <a:pos x="68" y="29"/>
                </a:cxn>
                <a:cxn ang="0">
                  <a:pos x="75" y="18"/>
                </a:cxn>
                <a:cxn ang="0">
                  <a:pos x="81" y="5"/>
                </a:cxn>
                <a:cxn ang="0">
                  <a:pos x="81" y="5"/>
                </a:cxn>
                <a:cxn ang="0">
                  <a:pos x="82" y="3"/>
                </a:cxn>
                <a:cxn ang="0">
                  <a:pos x="81" y="2"/>
                </a:cxn>
                <a:cxn ang="0">
                  <a:pos x="80" y="0"/>
                </a:cxn>
                <a:cxn ang="0">
                  <a:pos x="78" y="0"/>
                </a:cxn>
                <a:cxn ang="0">
                  <a:pos x="75" y="0"/>
                </a:cxn>
                <a:cxn ang="0">
                  <a:pos x="73" y="1"/>
                </a:cxn>
                <a:cxn ang="0">
                  <a:pos x="72" y="3"/>
                </a:cxn>
                <a:cxn ang="0">
                  <a:pos x="72" y="3"/>
                </a:cxn>
              </a:cxnLst>
              <a:rect l="0" t="0" r="r" b="b"/>
              <a:pathLst>
                <a:path w="82" h="133">
                  <a:moveTo>
                    <a:pt x="72" y="3"/>
                  </a:moveTo>
                  <a:lnTo>
                    <a:pt x="72" y="3"/>
                  </a:lnTo>
                  <a:lnTo>
                    <a:pt x="70" y="8"/>
                  </a:lnTo>
                  <a:lnTo>
                    <a:pt x="66" y="13"/>
                  </a:lnTo>
                  <a:lnTo>
                    <a:pt x="59" y="23"/>
                  </a:lnTo>
                  <a:lnTo>
                    <a:pt x="59" y="23"/>
                  </a:lnTo>
                  <a:lnTo>
                    <a:pt x="49" y="43"/>
                  </a:lnTo>
                  <a:lnTo>
                    <a:pt x="38" y="62"/>
                  </a:lnTo>
                  <a:lnTo>
                    <a:pt x="38" y="62"/>
                  </a:lnTo>
                  <a:lnTo>
                    <a:pt x="32" y="71"/>
                  </a:lnTo>
                  <a:lnTo>
                    <a:pt x="27" y="78"/>
                  </a:lnTo>
                  <a:lnTo>
                    <a:pt x="16" y="93"/>
                  </a:lnTo>
                  <a:lnTo>
                    <a:pt x="11" y="102"/>
                  </a:lnTo>
                  <a:lnTo>
                    <a:pt x="7" y="110"/>
                  </a:lnTo>
                  <a:lnTo>
                    <a:pt x="3" y="118"/>
                  </a:lnTo>
                  <a:lnTo>
                    <a:pt x="0" y="127"/>
                  </a:lnTo>
                  <a:lnTo>
                    <a:pt x="0" y="127"/>
                  </a:lnTo>
                  <a:lnTo>
                    <a:pt x="0" y="129"/>
                  </a:lnTo>
                  <a:lnTo>
                    <a:pt x="1" y="130"/>
                  </a:lnTo>
                  <a:lnTo>
                    <a:pt x="4" y="132"/>
                  </a:lnTo>
                  <a:lnTo>
                    <a:pt x="5" y="133"/>
                  </a:lnTo>
                  <a:lnTo>
                    <a:pt x="9" y="130"/>
                  </a:lnTo>
                  <a:lnTo>
                    <a:pt x="10" y="129"/>
                  </a:lnTo>
                  <a:lnTo>
                    <a:pt x="11" y="127"/>
                  </a:lnTo>
                  <a:lnTo>
                    <a:pt x="11" y="127"/>
                  </a:lnTo>
                  <a:lnTo>
                    <a:pt x="12" y="122"/>
                  </a:lnTo>
                  <a:lnTo>
                    <a:pt x="14" y="116"/>
                  </a:lnTo>
                  <a:lnTo>
                    <a:pt x="19" y="106"/>
                  </a:lnTo>
                  <a:lnTo>
                    <a:pt x="26" y="96"/>
                  </a:lnTo>
                  <a:lnTo>
                    <a:pt x="33" y="87"/>
                  </a:lnTo>
                  <a:lnTo>
                    <a:pt x="33" y="87"/>
                  </a:lnTo>
                  <a:lnTo>
                    <a:pt x="44" y="71"/>
                  </a:lnTo>
                  <a:lnTo>
                    <a:pt x="54" y="52"/>
                  </a:lnTo>
                  <a:lnTo>
                    <a:pt x="54" y="52"/>
                  </a:lnTo>
                  <a:lnTo>
                    <a:pt x="60" y="41"/>
                  </a:lnTo>
                  <a:lnTo>
                    <a:pt x="68" y="29"/>
                  </a:lnTo>
                  <a:lnTo>
                    <a:pt x="75" y="18"/>
                  </a:lnTo>
                  <a:lnTo>
                    <a:pt x="81" y="5"/>
                  </a:lnTo>
                  <a:lnTo>
                    <a:pt x="81" y="5"/>
                  </a:lnTo>
                  <a:lnTo>
                    <a:pt x="82" y="3"/>
                  </a:lnTo>
                  <a:lnTo>
                    <a:pt x="81" y="2"/>
                  </a:lnTo>
                  <a:lnTo>
                    <a:pt x="80" y="0"/>
                  </a:lnTo>
                  <a:lnTo>
                    <a:pt x="78" y="0"/>
                  </a:lnTo>
                  <a:lnTo>
                    <a:pt x="75" y="0"/>
                  </a:lnTo>
                  <a:lnTo>
                    <a:pt x="73" y="1"/>
                  </a:lnTo>
                  <a:lnTo>
                    <a:pt x="72" y="3"/>
                  </a:lnTo>
                  <a:lnTo>
                    <a:pt x="7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99" name="Freeform 115"/>
            <p:cNvSpPr/>
            <p:nvPr/>
          </p:nvSpPr>
          <p:spPr bwMode="auto">
            <a:xfrm>
              <a:off x="6327775" y="2540000"/>
              <a:ext cx="44450" cy="65088"/>
            </a:xfrm>
            <a:custGeom>
              <a:avLst/>
              <a:gdLst/>
              <a:ahLst/>
              <a:cxnLst>
                <a:cxn ang="0">
                  <a:pos x="78" y="1"/>
                </a:cxn>
                <a:cxn ang="0">
                  <a:pos x="78" y="1"/>
                </a:cxn>
                <a:cxn ang="0">
                  <a:pos x="70" y="7"/>
                </a:cxn>
                <a:cxn ang="0">
                  <a:pos x="63" y="13"/>
                </a:cxn>
                <a:cxn ang="0">
                  <a:pos x="55" y="22"/>
                </a:cxn>
                <a:cxn ang="0">
                  <a:pos x="49" y="29"/>
                </a:cxn>
                <a:cxn ang="0">
                  <a:pos x="38" y="46"/>
                </a:cxn>
                <a:cxn ang="0">
                  <a:pos x="28" y="63"/>
                </a:cxn>
                <a:cxn ang="0">
                  <a:pos x="28" y="63"/>
                </a:cxn>
                <a:cxn ang="0">
                  <a:pos x="23" y="70"/>
                </a:cxn>
                <a:cxn ang="0">
                  <a:pos x="18" y="76"/>
                </a:cxn>
                <a:cxn ang="0">
                  <a:pos x="8" y="90"/>
                </a:cxn>
                <a:cxn ang="0">
                  <a:pos x="4" y="96"/>
                </a:cxn>
                <a:cxn ang="0">
                  <a:pos x="1" y="103"/>
                </a:cxn>
                <a:cxn ang="0">
                  <a:pos x="0" y="112"/>
                </a:cxn>
                <a:cxn ang="0">
                  <a:pos x="0" y="120"/>
                </a:cxn>
                <a:cxn ang="0">
                  <a:pos x="0" y="120"/>
                </a:cxn>
                <a:cxn ang="0">
                  <a:pos x="1" y="122"/>
                </a:cxn>
                <a:cxn ang="0">
                  <a:pos x="2" y="123"/>
                </a:cxn>
                <a:cxn ang="0">
                  <a:pos x="4" y="123"/>
                </a:cxn>
                <a:cxn ang="0">
                  <a:pos x="6" y="123"/>
                </a:cxn>
                <a:cxn ang="0">
                  <a:pos x="8" y="121"/>
                </a:cxn>
                <a:cxn ang="0">
                  <a:pos x="9" y="120"/>
                </a:cxn>
                <a:cxn ang="0">
                  <a:pos x="9" y="118"/>
                </a:cxn>
                <a:cxn ang="0">
                  <a:pos x="9" y="118"/>
                </a:cxn>
                <a:cxn ang="0">
                  <a:pos x="9" y="111"/>
                </a:cxn>
                <a:cxn ang="0">
                  <a:pos x="11" y="103"/>
                </a:cxn>
                <a:cxn ang="0">
                  <a:pos x="14" y="97"/>
                </a:cxn>
                <a:cxn ang="0">
                  <a:pos x="18" y="91"/>
                </a:cxn>
                <a:cxn ang="0">
                  <a:pos x="28" y="80"/>
                </a:cxn>
                <a:cxn ang="0">
                  <a:pos x="32" y="73"/>
                </a:cxn>
                <a:cxn ang="0">
                  <a:pos x="36" y="68"/>
                </a:cxn>
                <a:cxn ang="0">
                  <a:pos x="36" y="68"/>
                </a:cxn>
                <a:cxn ang="0">
                  <a:pos x="45" y="52"/>
                </a:cxn>
                <a:cxn ang="0">
                  <a:pos x="55" y="36"/>
                </a:cxn>
                <a:cxn ang="0">
                  <a:pos x="62" y="28"/>
                </a:cxn>
                <a:cxn ang="0">
                  <a:pos x="68" y="22"/>
                </a:cxn>
                <a:cxn ang="0">
                  <a:pos x="75" y="15"/>
                </a:cxn>
                <a:cxn ang="0">
                  <a:pos x="83" y="9"/>
                </a:cxn>
                <a:cxn ang="0">
                  <a:pos x="83" y="9"/>
                </a:cxn>
                <a:cxn ang="0">
                  <a:pos x="84" y="7"/>
                </a:cxn>
                <a:cxn ang="0">
                  <a:pos x="85" y="6"/>
                </a:cxn>
                <a:cxn ang="0">
                  <a:pos x="85" y="4"/>
                </a:cxn>
                <a:cxn ang="0">
                  <a:pos x="84" y="2"/>
                </a:cxn>
                <a:cxn ang="0">
                  <a:pos x="83" y="1"/>
                </a:cxn>
                <a:cxn ang="0">
                  <a:pos x="81" y="0"/>
                </a:cxn>
                <a:cxn ang="0">
                  <a:pos x="80" y="0"/>
                </a:cxn>
                <a:cxn ang="0">
                  <a:pos x="78" y="1"/>
                </a:cxn>
                <a:cxn ang="0">
                  <a:pos x="78" y="1"/>
                </a:cxn>
              </a:cxnLst>
              <a:rect l="0" t="0" r="r" b="b"/>
              <a:pathLst>
                <a:path w="85" h="123">
                  <a:moveTo>
                    <a:pt x="78" y="1"/>
                  </a:moveTo>
                  <a:lnTo>
                    <a:pt x="78" y="1"/>
                  </a:lnTo>
                  <a:lnTo>
                    <a:pt x="70" y="7"/>
                  </a:lnTo>
                  <a:lnTo>
                    <a:pt x="63" y="13"/>
                  </a:lnTo>
                  <a:lnTo>
                    <a:pt x="55" y="22"/>
                  </a:lnTo>
                  <a:lnTo>
                    <a:pt x="49" y="29"/>
                  </a:lnTo>
                  <a:lnTo>
                    <a:pt x="38" y="46"/>
                  </a:lnTo>
                  <a:lnTo>
                    <a:pt x="28" y="63"/>
                  </a:lnTo>
                  <a:lnTo>
                    <a:pt x="28" y="63"/>
                  </a:lnTo>
                  <a:lnTo>
                    <a:pt x="23" y="70"/>
                  </a:lnTo>
                  <a:lnTo>
                    <a:pt x="18" y="76"/>
                  </a:lnTo>
                  <a:lnTo>
                    <a:pt x="8" y="90"/>
                  </a:lnTo>
                  <a:lnTo>
                    <a:pt x="4" y="96"/>
                  </a:lnTo>
                  <a:lnTo>
                    <a:pt x="1" y="103"/>
                  </a:lnTo>
                  <a:lnTo>
                    <a:pt x="0" y="112"/>
                  </a:lnTo>
                  <a:lnTo>
                    <a:pt x="0" y="120"/>
                  </a:lnTo>
                  <a:lnTo>
                    <a:pt x="0" y="120"/>
                  </a:lnTo>
                  <a:lnTo>
                    <a:pt x="1" y="122"/>
                  </a:lnTo>
                  <a:lnTo>
                    <a:pt x="2" y="123"/>
                  </a:lnTo>
                  <a:lnTo>
                    <a:pt x="4" y="123"/>
                  </a:lnTo>
                  <a:lnTo>
                    <a:pt x="6" y="123"/>
                  </a:lnTo>
                  <a:lnTo>
                    <a:pt x="8" y="121"/>
                  </a:lnTo>
                  <a:lnTo>
                    <a:pt x="9" y="120"/>
                  </a:lnTo>
                  <a:lnTo>
                    <a:pt x="9" y="118"/>
                  </a:lnTo>
                  <a:lnTo>
                    <a:pt x="9" y="118"/>
                  </a:lnTo>
                  <a:lnTo>
                    <a:pt x="9" y="111"/>
                  </a:lnTo>
                  <a:lnTo>
                    <a:pt x="11" y="103"/>
                  </a:lnTo>
                  <a:lnTo>
                    <a:pt x="14" y="97"/>
                  </a:lnTo>
                  <a:lnTo>
                    <a:pt x="18" y="91"/>
                  </a:lnTo>
                  <a:lnTo>
                    <a:pt x="28" y="80"/>
                  </a:lnTo>
                  <a:lnTo>
                    <a:pt x="32" y="73"/>
                  </a:lnTo>
                  <a:lnTo>
                    <a:pt x="36" y="68"/>
                  </a:lnTo>
                  <a:lnTo>
                    <a:pt x="36" y="68"/>
                  </a:lnTo>
                  <a:lnTo>
                    <a:pt x="45" y="52"/>
                  </a:lnTo>
                  <a:lnTo>
                    <a:pt x="55" y="36"/>
                  </a:lnTo>
                  <a:lnTo>
                    <a:pt x="62" y="28"/>
                  </a:lnTo>
                  <a:lnTo>
                    <a:pt x="68" y="22"/>
                  </a:lnTo>
                  <a:lnTo>
                    <a:pt x="75" y="15"/>
                  </a:lnTo>
                  <a:lnTo>
                    <a:pt x="83" y="9"/>
                  </a:lnTo>
                  <a:lnTo>
                    <a:pt x="83" y="9"/>
                  </a:lnTo>
                  <a:lnTo>
                    <a:pt x="84" y="7"/>
                  </a:lnTo>
                  <a:lnTo>
                    <a:pt x="85" y="6"/>
                  </a:lnTo>
                  <a:lnTo>
                    <a:pt x="85" y="4"/>
                  </a:lnTo>
                  <a:lnTo>
                    <a:pt x="84" y="2"/>
                  </a:lnTo>
                  <a:lnTo>
                    <a:pt x="83" y="1"/>
                  </a:lnTo>
                  <a:lnTo>
                    <a:pt x="81" y="0"/>
                  </a:lnTo>
                  <a:lnTo>
                    <a:pt x="80" y="0"/>
                  </a:lnTo>
                  <a:lnTo>
                    <a:pt x="78" y="1"/>
                  </a:lnTo>
                  <a:lnTo>
                    <a:pt x="7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00" name="Freeform 116"/>
            <p:cNvSpPr/>
            <p:nvPr/>
          </p:nvSpPr>
          <p:spPr bwMode="auto">
            <a:xfrm>
              <a:off x="6357938" y="2549525"/>
              <a:ext cx="34925" cy="52388"/>
            </a:xfrm>
            <a:custGeom>
              <a:avLst/>
              <a:gdLst/>
              <a:ahLst/>
              <a:cxnLst>
                <a:cxn ang="0">
                  <a:pos x="56" y="3"/>
                </a:cxn>
                <a:cxn ang="0">
                  <a:pos x="56" y="3"/>
                </a:cxn>
                <a:cxn ang="0">
                  <a:pos x="52" y="15"/>
                </a:cxn>
                <a:cxn ang="0">
                  <a:pos x="45" y="27"/>
                </a:cxn>
                <a:cxn ang="0">
                  <a:pos x="37" y="38"/>
                </a:cxn>
                <a:cxn ang="0">
                  <a:pos x="28" y="48"/>
                </a:cxn>
                <a:cxn ang="0">
                  <a:pos x="20" y="59"/>
                </a:cxn>
                <a:cxn ang="0">
                  <a:pos x="12" y="69"/>
                </a:cxn>
                <a:cxn ang="0">
                  <a:pos x="5" y="80"/>
                </a:cxn>
                <a:cxn ang="0">
                  <a:pos x="0" y="93"/>
                </a:cxn>
                <a:cxn ang="0">
                  <a:pos x="0" y="93"/>
                </a:cxn>
                <a:cxn ang="0">
                  <a:pos x="0" y="95"/>
                </a:cxn>
                <a:cxn ang="0">
                  <a:pos x="1" y="97"/>
                </a:cxn>
                <a:cxn ang="0">
                  <a:pos x="2" y="98"/>
                </a:cxn>
                <a:cxn ang="0">
                  <a:pos x="4" y="99"/>
                </a:cxn>
                <a:cxn ang="0">
                  <a:pos x="5" y="99"/>
                </a:cxn>
                <a:cxn ang="0">
                  <a:pos x="7" y="98"/>
                </a:cxn>
                <a:cxn ang="0">
                  <a:pos x="8" y="97"/>
                </a:cxn>
                <a:cxn ang="0">
                  <a:pos x="9" y="96"/>
                </a:cxn>
                <a:cxn ang="0">
                  <a:pos x="9" y="96"/>
                </a:cxn>
                <a:cxn ang="0">
                  <a:pos x="12" y="89"/>
                </a:cxn>
                <a:cxn ang="0">
                  <a:pos x="15" y="82"/>
                </a:cxn>
                <a:cxn ang="0">
                  <a:pos x="22" y="71"/>
                </a:cxn>
                <a:cxn ang="0">
                  <a:pos x="32" y="61"/>
                </a:cxn>
                <a:cxn ang="0">
                  <a:pos x="40" y="49"/>
                </a:cxn>
                <a:cxn ang="0">
                  <a:pos x="40" y="49"/>
                </a:cxn>
                <a:cxn ang="0">
                  <a:pos x="55" y="29"/>
                </a:cxn>
                <a:cxn ang="0">
                  <a:pos x="61" y="17"/>
                </a:cxn>
                <a:cxn ang="0">
                  <a:pos x="66" y="5"/>
                </a:cxn>
                <a:cxn ang="0">
                  <a:pos x="66" y="5"/>
                </a:cxn>
                <a:cxn ang="0">
                  <a:pos x="67" y="3"/>
                </a:cxn>
                <a:cxn ang="0">
                  <a:pos x="66" y="2"/>
                </a:cxn>
                <a:cxn ang="0">
                  <a:pos x="65" y="1"/>
                </a:cxn>
                <a:cxn ang="0">
                  <a:pos x="63" y="0"/>
                </a:cxn>
                <a:cxn ang="0">
                  <a:pos x="61" y="0"/>
                </a:cxn>
                <a:cxn ang="0">
                  <a:pos x="59" y="0"/>
                </a:cxn>
                <a:cxn ang="0">
                  <a:pos x="57" y="1"/>
                </a:cxn>
                <a:cxn ang="0">
                  <a:pos x="56" y="3"/>
                </a:cxn>
                <a:cxn ang="0">
                  <a:pos x="56" y="3"/>
                </a:cxn>
              </a:cxnLst>
              <a:rect l="0" t="0" r="r" b="b"/>
              <a:pathLst>
                <a:path w="67" h="99">
                  <a:moveTo>
                    <a:pt x="56" y="3"/>
                  </a:moveTo>
                  <a:lnTo>
                    <a:pt x="56" y="3"/>
                  </a:lnTo>
                  <a:lnTo>
                    <a:pt x="52" y="15"/>
                  </a:lnTo>
                  <a:lnTo>
                    <a:pt x="45" y="27"/>
                  </a:lnTo>
                  <a:lnTo>
                    <a:pt x="37" y="38"/>
                  </a:lnTo>
                  <a:lnTo>
                    <a:pt x="28" y="48"/>
                  </a:lnTo>
                  <a:lnTo>
                    <a:pt x="20" y="59"/>
                  </a:lnTo>
                  <a:lnTo>
                    <a:pt x="12" y="69"/>
                  </a:lnTo>
                  <a:lnTo>
                    <a:pt x="5" y="80"/>
                  </a:lnTo>
                  <a:lnTo>
                    <a:pt x="0" y="93"/>
                  </a:lnTo>
                  <a:lnTo>
                    <a:pt x="0" y="93"/>
                  </a:lnTo>
                  <a:lnTo>
                    <a:pt x="0" y="95"/>
                  </a:lnTo>
                  <a:lnTo>
                    <a:pt x="1" y="97"/>
                  </a:lnTo>
                  <a:lnTo>
                    <a:pt x="2" y="98"/>
                  </a:lnTo>
                  <a:lnTo>
                    <a:pt x="4" y="99"/>
                  </a:lnTo>
                  <a:lnTo>
                    <a:pt x="5" y="99"/>
                  </a:lnTo>
                  <a:lnTo>
                    <a:pt x="7" y="98"/>
                  </a:lnTo>
                  <a:lnTo>
                    <a:pt x="8" y="97"/>
                  </a:lnTo>
                  <a:lnTo>
                    <a:pt x="9" y="96"/>
                  </a:lnTo>
                  <a:lnTo>
                    <a:pt x="9" y="96"/>
                  </a:lnTo>
                  <a:lnTo>
                    <a:pt x="12" y="89"/>
                  </a:lnTo>
                  <a:lnTo>
                    <a:pt x="15" y="82"/>
                  </a:lnTo>
                  <a:lnTo>
                    <a:pt x="22" y="71"/>
                  </a:lnTo>
                  <a:lnTo>
                    <a:pt x="32" y="61"/>
                  </a:lnTo>
                  <a:lnTo>
                    <a:pt x="40" y="49"/>
                  </a:lnTo>
                  <a:lnTo>
                    <a:pt x="40" y="49"/>
                  </a:lnTo>
                  <a:lnTo>
                    <a:pt x="55" y="29"/>
                  </a:lnTo>
                  <a:lnTo>
                    <a:pt x="61" y="17"/>
                  </a:lnTo>
                  <a:lnTo>
                    <a:pt x="66" y="5"/>
                  </a:lnTo>
                  <a:lnTo>
                    <a:pt x="66" y="5"/>
                  </a:lnTo>
                  <a:lnTo>
                    <a:pt x="67" y="3"/>
                  </a:lnTo>
                  <a:lnTo>
                    <a:pt x="66" y="2"/>
                  </a:lnTo>
                  <a:lnTo>
                    <a:pt x="65" y="1"/>
                  </a:lnTo>
                  <a:lnTo>
                    <a:pt x="63" y="0"/>
                  </a:lnTo>
                  <a:lnTo>
                    <a:pt x="61" y="0"/>
                  </a:lnTo>
                  <a:lnTo>
                    <a:pt x="59" y="0"/>
                  </a:lnTo>
                  <a:lnTo>
                    <a:pt x="57" y="1"/>
                  </a:lnTo>
                  <a:lnTo>
                    <a:pt x="56" y="3"/>
                  </a:lnTo>
                  <a:lnTo>
                    <a:pt x="5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01" name="Freeform 117"/>
            <p:cNvSpPr/>
            <p:nvPr/>
          </p:nvSpPr>
          <p:spPr bwMode="auto">
            <a:xfrm>
              <a:off x="6392863" y="2549525"/>
              <a:ext cx="34925" cy="52388"/>
            </a:xfrm>
            <a:custGeom>
              <a:avLst/>
              <a:gdLst/>
              <a:ahLst/>
              <a:cxnLst>
                <a:cxn ang="0">
                  <a:pos x="56" y="2"/>
                </a:cxn>
                <a:cxn ang="0">
                  <a:pos x="56" y="2"/>
                </a:cxn>
                <a:cxn ang="0">
                  <a:pos x="48" y="15"/>
                </a:cxn>
                <a:cxn ang="0">
                  <a:pos x="39" y="28"/>
                </a:cxn>
                <a:cxn ang="0">
                  <a:pos x="30" y="40"/>
                </a:cxn>
                <a:cxn ang="0">
                  <a:pos x="20" y="53"/>
                </a:cxn>
                <a:cxn ang="0">
                  <a:pos x="20" y="53"/>
                </a:cxn>
                <a:cxn ang="0">
                  <a:pos x="17" y="59"/>
                </a:cxn>
                <a:cxn ang="0">
                  <a:pos x="12" y="64"/>
                </a:cxn>
                <a:cxn ang="0">
                  <a:pos x="7" y="69"/>
                </a:cxn>
                <a:cxn ang="0">
                  <a:pos x="5" y="71"/>
                </a:cxn>
                <a:cxn ang="0">
                  <a:pos x="4" y="74"/>
                </a:cxn>
                <a:cxn ang="0">
                  <a:pos x="4" y="74"/>
                </a:cxn>
                <a:cxn ang="0">
                  <a:pos x="2" y="83"/>
                </a:cxn>
                <a:cxn ang="0">
                  <a:pos x="0" y="89"/>
                </a:cxn>
                <a:cxn ang="0">
                  <a:pos x="0" y="94"/>
                </a:cxn>
                <a:cxn ang="0">
                  <a:pos x="0" y="94"/>
                </a:cxn>
                <a:cxn ang="0">
                  <a:pos x="0" y="96"/>
                </a:cxn>
                <a:cxn ang="0">
                  <a:pos x="1" y="98"/>
                </a:cxn>
                <a:cxn ang="0">
                  <a:pos x="2" y="98"/>
                </a:cxn>
                <a:cxn ang="0">
                  <a:pos x="4" y="99"/>
                </a:cxn>
                <a:cxn ang="0">
                  <a:pos x="7" y="98"/>
                </a:cxn>
                <a:cxn ang="0">
                  <a:pos x="8" y="96"/>
                </a:cxn>
                <a:cxn ang="0">
                  <a:pos x="9" y="94"/>
                </a:cxn>
                <a:cxn ang="0">
                  <a:pos x="9" y="94"/>
                </a:cxn>
                <a:cxn ang="0">
                  <a:pos x="10" y="89"/>
                </a:cxn>
                <a:cxn ang="0">
                  <a:pos x="12" y="82"/>
                </a:cxn>
                <a:cxn ang="0">
                  <a:pos x="14" y="76"/>
                </a:cxn>
                <a:cxn ang="0">
                  <a:pos x="18" y="71"/>
                </a:cxn>
                <a:cxn ang="0">
                  <a:pos x="25" y="61"/>
                </a:cxn>
                <a:cxn ang="0">
                  <a:pos x="34" y="51"/>
                </a:cxn>
                <a:cxn ang="0">
                  <a:pos x="34" y="51"/>
                </a:cxn>
                <a:cxn ang="0">
                  <a:pos x="42" y="41"/>
                </a:cxn>
                <a:cxn ang="0">
                  <a:pos x="50" y="30"/>
                </a:cxn>
                <a:cxn ang="0">
                  <a:pos x="65" y="6"/>
                </a:cxn>
                <a:cxn ang="0">
                  <a:pos x="65" y="6"/>
                </a:cxn>
                <a:cxn ang="0">
                  <a:pos x="66" y="5"/>
                </a:cxn>
                <a:cxn ang="0">
                  <a:pos x="66" y="3"/>
                </a:cxn>
                <a:cxn ang="0">
                  <a:pos x="65" y="1"/>
                </a:cxn>
                <a:cxn ang="0">
                  <a:pos x="63" y="0"/>
                </a:cxn>
                <a:cxn ang="0">
                  <a:pos x="62" y="0"/>
                </a:cxn>
                <a:cxn ang="0">
                  <a:pos x="60" y="0"/>
                </a:cxn>
                <a:cxn ang="0">
                  <a:pos x="59" y="0"/>
                </a:cxn>
                <a:cxn ang="0">
                  <a:pos x="56" y="2"/>
                </a:cxn>
                <a:cxn ang="0">
                  <a:pos x="56" y="2"/>
                </a:cxn>
              </a:cxnLst>
              <a:rect l="0" t="0" r="r" b="b"/>
              <a:pathLst>
                <a:path w="66" h="99">
                  <a:moveTo>
                    <a:pt x="56" y="2"/>
                  </a:moveTo>
                  <a:lnTo>
                    <a:pt x="56" y="2"/>
                  </a:lnTo>
                  <a:lnTo>
                    <a:pt x="48" y="15"/>
                  </a:lnTo>
                  <a:lnTo>
                    <a:pt x="39" y="28"/>
                  </a:lnTo>
                  <a:lnTo>
                    <a:pt x="30" y="40"/>
                  </a:lnTo>
                  <a:lnTo>
                    <a:pt x="20" y="53"/>
                  </a:lnTo>
                  <a:lnTo>
                    <a:pt x="20" y="53"/>
                  </a:lnTo>
                  <a:lnTo>
                    <a:pt x="17" y="59"/>
                  </a:lnTo>
                  <a:lnTo>
                    <a:pt x="12" y="64"/>
                  </a:lnTo>
                  <a:lnTo>
                    <a:pt x="7" y="69"/>
                  </a:lnTo>
                  <a:lnTo>
                    <a:pt x="5" y="71"/>
                  </a:lnTo>
                  <a:lnTo>
                    <a:pt x="4" y="74"/>
                  </a:lnTo>
                  <a:lnTo>
                    <a:pt x="4" y="74"/>
                  </a:lnTo>
                  <a:lnTo>
                    <a:pt x="2" y="83"/>
                  </a:lnTo>
                  <a:lnTo>
                    <a:pt x="0" y="89"/>
                  </a:lnTo>
                  <a:lnTo>
                    <a:pt x="0" y="94"/>
                  </a:lnTo>
                  <a:lnTo>
                    <a:pt x="0" y="94"/>
                  </a:lnTo>
                  <a:lnTo>
                    <a:pt x="0" y="96"/>
                  </a:lnTo>
                  <a:lnTo>
                    <a:pt x="1" y="98"/>
                  </a:lnTo>
                  <a:lnTo>
                    <a:pt x="2" y="98"/>
                  </a:lnTo>
                  <a:lnTo>
                    <a:pt x="4" y="99"/>
                  </a:lnTo>
                  <a:lnTo>
                    <a:pt x="7" y="98"/>
                  </a:lnTo>
                  <a:lnTo>
                    <a:pt x="8" y="96"/>
                  </a:lnTo>
                  <a:lnTo>
                    <a:pt x="9" y="94"/>
                  </a:lnTo>
                  <a:lnTo>
                    <a:pt x="9" y="94"/>
                  </a:lnTo>
                  <a:lnTo>
                    <a:pt x="10" y="89"/>
                  </a:lnTo>
                  <a:lnTo>
                    <a:pt x="12" y="82"/>
                  </a:lnTo>
                  <a:lnTo>
                    <a:pt x="14" y="76"/>
                  </a:lnTo>
                  <a:lnTo>
                    <a:pt x="18" y="71"/>
                  </a:lnTo>
                  <a:lnTo>
                    <a:pt x="25" y="61"/>
                  </a:lnTo>
                  <a:lnTo>
                    <a:pt x="34" y="51"/>
                  </a:lnTo>
                  <a:lnTo>
                    <a:pt x="34" y="51"/>
                  </a:lnTo>
                  <a:lnTo>
                    <a:pt x="42" y="41"/>
                  </a:lnTo>
                  <a:lnTo>
                    <a:pt x="50" y="30"/>
                  </a:lnTo>
                  <a:lnTo>
                    <a:pt x="65" y="6"/>
                  </a:lnTo>
                  <a:lnTo>
                    <a:pt x="65" y="6"/>
                  </a:lnTo>
                  <a:lnTo>
                    <a:pt x="66" y="5"/>
                  </a:lnTo>
                  <a:lnTo>
                    <a:pt x="66" y="3"/>
                  </a:lnTo>
                  <a:lnTo>
                    <a:pt x="65" y="1"/>
                  </a:lnTo>
                  <a:lnTo>
                    <a:pt x="63" y="0"/>
                  </a:lnTo>
                  <a:lnTo>
                    <a:pt x="62" y="0"/>
                  </a:lnTo>
                  <a:lnTo>
                    <a:pt x="60" y="0"/>
                  </a:lnTo>
                  <a:lnTo>
                    <a:pt x="59" y="0"/>
                  </a:lnTo>
                  <a:lnTo>
                    <a:pt x="56" y="2"/>
                  </a:lnTo>
                  <a:lnTo>
                    <a:pt x="5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02" name="Freeform 118"/>
            <p:cNvSpPr/>
            <p:nvPr/>
          </p:nvSpPr>
          <p:spPr bwMode="auto">
            <a:xfrm>
              <a:off x="6418263" y="2547938"/>
              <a:ext cx="49213" cy="57150"/>
            </a:xfrm>
            <a:custGeom>
              <a:avLst/>
              <a:gdLst/>
              <a:ahLst/>
              <a:cxnLst>
                <a:cxn ang="0">
                  <a:pos x="87" y="1"/>
                </a:cxn>
                <a:cxn ang="0">
                  <a:pos x="87" y="1"/>
                </a:cxn>
                <a:cxn ang="0">
                  <a:pos x="63" y="22"/>
                </a:cxn>
                <a:cxn ang="0">
                  <a:pos x="39" y="44"/>
                </a:cxn>
                <a:cxn ang="0">
                  <a:pos x="39" y="44"/>
                </a:cxn>
                <a:cxn ang="0">
                  <a:pos x="34" y="49"/>
                </a:cxn>
                <a:cxn ang="0">
                  <a:pos x="29" y="56"/>
                </a:cxn>
                <a:cxn ang="0">
                  <a:pos x="19" y="71"/>
                </a:cxn>
                <a:cxn ang="0">
                  <a:pos x="9" y="86"/>
                </a:cxn>
                <a:cxn ang="0">
                  <a:pos x="1" y="102"/>
                </a:cxn>
                <a:cxn ang="0">
                  <a:pos x="1" y="102"/>
                </a:cxn>
                <a:cxn ang="0">
                  <a:pos x="0" y="104"/>
                </a:cxn>
                <a:cxn ang="0">
                  <a:pos x="1" y="105"/>
                </a:cxn>
                <a:cxn ang="0">
                  <a:pos x="2" y="107"/>
                </a:cxn>
                <a:cxn ang="0">
                  <a:pos x="3" y="108"/>
                </a:cxn>
                <a:cxn ang="0">
                  <a:pos x="5" y="108"/>
                </a:cxn>
                <a:cxn ang="0">
                  <a:pos x="6" y="108"/>
                </a:cxn>
                <a:cxn ang="0">
                  <a:pos x="8" y="108"/>
                </a:cxn>
                <a:cxn ang="0">
                  <a:pos x="9" y="106"/>
                </a:cxn>
                <a:cxn ang="0">
                  <a:pos x="9" y="106"/>
                </a:cxn>
                <a:cxn ang="0">
                  <a:pos x="17" y="92"/>
                </a:cxn>
                <a:cxn ang="0">
                  <a:pos x="25" y="80"/>
                </a:cxn>
                <a:cxn ang="0">
                  <a:pos x="42" y="55"/>
                </a:cxn>
                <a:cxn ang="0">
                  <a:pos x="42" y="55"/>
                </a:cxn>
                <a:cxn ang="0">
                  <a:pos x="48" y="49"/>
                </a:cxn>
                <a:cxn ang="0">
                  <a:pos x="54" y="43"/>
                </a:cxn>
                <a:cxn ang="0">
                  <a:pos x="67" y="31"/>
                </a:cxn>
                <a:cxn ang="0">
                  <a:pos x="81" y="19"/>
                </a:cxn>
                <a:cxn ang="0">
                  <a:pos x="94" y="8"/>
                </a:cxn>
                <a:cxn ang="0">
                  <a:pos x="94" y="8"/>
                </a:cxn>
                <a:cxn ang="0">
                  <a:pos x="95" y="6"/>
                </a:cxn>
                <a:cxn ang="0">
                  <a:pos x="95" y="4"/>
                </a:cxn>
                <a:cxn ang="0">
                  <a:pos x="95" y="3"/>
                </a:cxn>
                <a:cxn ang="0">
                  <a:pos x="94" y="1"/>
                </a:cxn>
                <a:cxn ang="0">
                  <a:pos x="92" y="0"/>
                </a:cxn>
                <a:cxn ang="0">
                  <a:pos x="91" y="0"/>
                </a:cxn>
                <a:cxn ang="0">
                  <a:pos x="89" y="0"/>
                </a:cxn>
                <a:cxn ang="0">
                  <a:pos x="87" y="1"/>
                </a:cxn>
                <a:cxn ang="0">
                  <a:pos x="87" y="1"/>
                </a:cxn>
              </a:cxnLst>
              <a:rect l="0" t="0" r="r" b="b"/>
              <a:pathLst>
                <a:path w="95" h="108">
                  <a:moveTo>
                    <a:pt x="87" y="1"/>
                  </a:moveTo>
                  <a:lnTo>
                    <a:pt x="87" y="1"/>
                  </a:lnTo>
                  <a:lnTo>
                    <a:pt x="63" y="22"/>
                  </a:lnTo>
                  <a:lnTo>
                    <a:pt x="39" y="44"/>
                  </a:lnTo>
                  <a:lnTo>
                    <a:pt x="39" y="44"/>
                  </a:lnTo>
                  <a:lnTo>
                    <a:pt x="34" y="49"/>
                  </a:lnTo>
                  <a:lnTo>
                    <a:pt x="29" y="56"/>
                  </a:lnTo>
                  <a:lnTo>
                    <a:pt x="19" y="71"/>
                  </a:lnTo>
                  <a:lnTo>
                    <a:pt x="9" y="86"/>
                  </a:lnTo>
                  <a:lnTo>
                    <a:pt x="1" y="102"/>
                  </a:lnTo>
                  <a:lnTo>
                    <a:pt x="1" y="102"/>
                  </a:lnTo>
                  <a:lnTo>
                    <a:pt x="0" y="104"/>
                  </a:lnTo>
                  <a:lnTo>
                    <a:pt x="1" y="105"/>
                  </a:lnTo>
                  <a:lnTo>
                    <a:pt x="2" y="107"/>
                  </a:lnTo>
                  <a:lnTo>
                    <a:pt x="3" y="108"/>
                  </a:lnTo>
                  <a:lnTo>
                    <a:pt x="5" y="108"/>
                  </a:lnTo>
                  <a:lnTo>
                    <a:pt x="6" y="108"/>
                  </a:lnTo>
                  <a:lnTo>
                    <a:pt x="8" y="108"/>
                  </a:lnTo>
                  <a:lnTo>
                    <a:pt x="9" y="106"/>
                  </a:lnTo>
                  <a:lnTo>
                    <a:pt x="9" y="106"/>
                  </a:lnTo>
                  <a:lnTo>
                    <a:pt x="17" y="92"/>
                  </a:lnTo>
                  <a:lnTo>
                    <a:pt x="25" y="80"/>
                  </a:lnTo>
                  <a:lnTo>
                    <a:pt x="42" y="55"/>
                  </a:lnTo>
                  <a:lnTo>
                    <a:pt x="42" y="55"/>
                  </a:lnTo>
                  <a:lnTo>
                    <a:pt x="48" y="49"/>
                  </a:lnTo>
                  <a:lnTo>
                    <a:pt x="54" y="43"/>
                  </a:lnTo>
                  <a:lnTo>
                    <a:pt x="67" y="31"/>
                  </a:lnTo>
                  <a:lnTo>
                    <a:pt x="81" y="19"/>
                  </a:lnTo>
                  <a:lnTo>
                    <a:pt x="94" y="8"/>
                  </a:lnTo>
                  <a:lnTo>
                    <a:pt x="94" y="8"/>
                  </a:lnTo>
                  <a:lnTo>
                    <a:pt x="95" y="6"/>
                  </a:lnTo>
                  <a:lnTo>
                    <a:pt x="95" y="4"/>
                  </a:lnTo>
                  <a:lnTo>
                    <a:pt x="95" y="3"/>
                  </a:lnTo>
                  <a:lnTo>
                    <a:pt x="94" y="1"/>
                  </a:lnTo>
                  <a:lnTo>
                    <a:pt x="92" y="0"/>
                  </a:lnTo>
                  <a:lnTo>
                    <a:pt x="91" y="0"/>
                  </a:lnTo>
                  <a:lnTo>
                    <a:pt x="89" y="0"/>
                  </a:lnTo>
                  <a:lnTo>
                    <a:pt x="87" y="1"/>
                  </a:lnTo>
                  <a:lnTo>
                    <a:pt x="8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03" name="Freeform 119"/>
            <p:cNvSpPr/>
            <p:nvPr/>
          </p:nvSpPr>
          <p:spPr bwMode="auto">
            <a:xfrm>
              <a:off x="6435725" y="2552700"/>
              <a:ext cx="52388" cy="66675"/>
            </a:xfrm>
            <a:custGeom>
              <a:avLst/>
              <a:gdLst/>
              <a:ahLst/>
              <a:cxnLst>
                <a:cxn ang="0">
                  <a:pos x="91" y="1"/>
                </a:cxn>
                <a:cxn ang="0">
                  <a:pos x="91" y="1"/>
                </a:cxn>
                <a:cxn ang="0">
                  <a:pos x="79" y="17"/>
                </a:cxn>
                <a:cxn ang="0">
                  <a:pos x="67" y="33"/>
                </a:cxn>
                <a:cxn ang="0">
                  <a:pos x="55" y="49"/>
                </a:cxn>
                <a:cxn ang="0">
                  <a:pos x="43" y="66"/>
                </a:cxn>
                <a:cxn ang="0">
                  <a:pos x="43" y="66"/>
                </a:cxn>
                <a:cxn ang="0">
                  <a:pos x="20" y="92"/>
                </a:cxn>
                <a:cxn ang="0">
                  <a:pos x="10" y="106"/>
                </a:cxn>
                <a:cxn ang="0">
                  <a:pos x="0" y="121"/>
                </a:cxn>
                <a:cxn ang="0">
                  <a:pos x="0" y="121"/>
                </a:cxn>
                <a:cxn ang="0">
                  <a:pos x="0" y="123"/>
                </a:cxn>
                <a:cxn ang="0">
                  <a:pos x="0" y="125"/>
                </a:cxn>
                <a:cxn ang="0">
                  <a:pos x="1" y="126"/>
                </a:cxn>
                <a:cxn ang="0">
                  <a:pos x="2" y="127"/>
                </a:cxn>
                <a:cxn ang="0">
                  <a:pos x="4" y="128"/>
                </a:cxn>
                <a:cxn ang="0">
                  <a:pos x="5" y="128"/>
                </a:cxn>
                <a:cxn ang="0">
                  <a:pos x="7" y="127"/>
                </a:cxn>
                <a:cxn ang="0">
                  <a:pos x="8" y="126"/>
                </a:cxn>
                <a:cxn ang="0">
                  <a:pos x="8" y="126"/>
                </a:cxn>
                <a:cxn ang="0">
                  <a:pos x="19" y="109"/>
                </a:cxn>
                <a:cxn ang="0">
                  <a:pos x="30" y="95"/>
                </a:cxn>
                <a:cxn ang="0">
                  <a:pos x="55" y="67"/>
                </a:cxn>
                <a:cxn ang="0">
                  <a:pos x="55" y="67"/>
                </a:cxn>
                <a:cxn ang="0">
                  <a:pos x="66" y="52"/>
                </a:cxn>
                <a:cxn ang="0">
                  <a:pos x="77" y="37"/>
                </a:cxn>
                <a:cxn ang="0">
                  <a:pos x="86" y="23"/>
                </a:cxn>
                <a:cxn ang="0">
                  <a:pos x="98" y="8"/>
                </a:cxn>
                <a:cxn ang="0">
                  <a:pos x="98" y="8"/>
                </a:cxn>
                <a:cxn ang="0">
                  <a:pos x="99" y="6"/>
                </a:cxn>
                <a:cxn ang="0">
                  <a:pos x="99" y="5"/>
                </a:cxn>
                <a:cxn ang="0">
                  <a:pos x="98" y="3"/>
                </a:cxn>
                <a:cxn ang="0">
                  <a:pos x="97" y="1"/>
                </a:cxn>
                <a:cxn ang="0">
                  <a:pos x="96" y="0"/>
                </a:cxn>
                <a:cxn ang="0">
                  <a:pos x="94" y="0"/>
                </a:cxn>
                <a:cxn ang="0">
                  <a:pos x="93" y="0"/>
                </a:cxn>
                <a:cxn ang="0">
                  <a:pos x="91" y="1"/>
                </a:cxn>
                <a:cxn ang="0">
                  <a:pos x="91" y="1"/>
                </a:cxn>
              </a:cxnLst>
              <a:rect l="0" t="0" r="r" b="b"/>
              <a:pathLst>
                <a:path w="99" h="128">
                  <a:moveTo>
                    <a:pt x="91" y="1"/>
                  </a:moveTo>
                  <a:lnTo>
                    <a:pt x="91" y="1"/>
                  </a:lnTo>
                  <a:lnTo>
                    <a:pt x="79" y="17"/>
                  </a:lnTo>
                  <a:lnTo>
                    <a:pt x="67" y="33"/>
                  </a:lnTo>
                  <a:lnTo>
                    <a:pt x="55" y="49"/>
                  </a:lnTo>
                  <a:lnTo>
                    <a:pt x="43" y="66"/>
                  </a:lnTo>
                  <a:lnTo>
                    <a:pt x="43" y="66"/>
                  </a:lnTo>
                  <a:lnTo>
                    <a:pt x="20" y="92"/>
                  </a:lnTo>
                  <a:lnTo>
                    <a:pt x="10" y="106"/>
                  </a:lnTo>
                  <a:lnTo>
                    <a:pt x="0" y="121"/>
                  </a:lnTo>
                  <a:lnTo>
                    <a:pt x="0" y="121"/>
                  </a:lnTo>
                  <a:lnTo>
                    <a:pt x="0" y="123"/>
                  </a:lnTo>
                  <a:lnTo>
                    <a:pt x="0" y="125"/>
                  </a:lnTo>
                  <a:lnTo>
                    <a:pt x="1" y="126"/>
                  </a:lnTo>
                  <a:lnTo>
                    <a:pt x="2" y="127"/>
                  </a:lnTo>
                  <a:lnTo>
                    <a:pt x="4" y="128"/>
                  </a:lnTo>
                  <a:lnTo>
                    <a:pt x="5" y="128"/>
                  </a:lnTo>
                  <a:lnTo>
                    <a:pt x="7" y="127"/>
                  </a:lnTo>
                  <a:lnTo>
                    <a:pt x="8" y="126"/>
                  </a:lnTo>
                  <a:lnTo>
                    <a:pt x="8" y="126"/>
                  </a:lnTo>
                  <a:lnTo>
                    <a:pt x="19" y="109"/>
                  </a:lnTo>
                  <a:lnTo>
                    <a:pt x="30" y="95"/>
                  </a:lnTo>
                  <a:lnTo>
                    <a:pt x="55" y="67"/>
                  </a:lnTo>
                  <a:lnTo>
                    <a:pt x="55" y="67"/>
                  </a:lnTo>
                  <a:lnTo>
                    <a:pt x="66" y="52"/>
                  </a:lnTo>
                  <a:lnTo>
                    <a:pt x="77" y="37"/>
                  </a:lnTo>
                  <a:lnTo>
                    <a:pt x="86" y="23"/>
                  </a:lnTo>
                  <a:lnTo>
                    <a:pt x="98" y="8"/>
                  </a:lnTo>
                  <a:lnTo>
                    <a:pt x="98" y="8"/>
                  </a:lnTo>
                  <a:lnTo>
                    <a:pt x="99" y="6"/>
                  </a:lnTo>
                  <a:lnTo>
                    <a:pt x="99" y="5"/>
                  </a:lnTo>
                  <a:lnTo>
                    <a:pt x="98" y="3"/>
                  </a:lnTo>
                  <a:lnTo>
                    <a:pt x="97" y="1"/>
                  </a:lnTo>
                  <a:lnTo>
                    <a:pt x="96" y="0"/>
                  </a:lnTo>
                  <a:lnTo>
                    <a:pt x="94" y="0"/>
                  </a:lnTo>
                  <a:lnTo>
                    <a:pt x="93" y="0"/>
                  </a:lnTo>
                  <a:lnTo>
                    <a:pt x="91" y="1"/>
                  </a:lnTo>
                  <a:lnTo>
                    <a:pt x="9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04" name="Freeform 120"/>
            <p:cNvSpPr/>
            <p:nvPr/>
          </p:nvSpPr>
          <p:spPr bwMode="auto">
            <a:xfrm>
              <a:off x="6448425" y="2579688"/>
              <a:ext cx="44450" cy="61913"/>
            </a:xfrm>
            <a:custGeom>
              <a:avLst/>
              <a:gdLst/>
              <a:ahLst/>
              <a:cxnLst>
                <a:cxn ang="0">
                  <a:pos x="77" y="2"/>
                </a:cxn>
                <a:cxn ang="0">
                  <a:pos x="77" y="2"/>
                </a:cxn>
                <a:cxn ang="0">
                  <a:pos x="66" y="14"/>
                </a:cxn>
                <a:cxn ang="0">
                  <a:pos x="55" y="27"/>
                </a:cxn>
                <a:cxn ang="0">
                  <a:pos x="44" y="41"/>
                </a:cxn>
                <a:cxn ang="0">
                  <a:pos x="34" y="55"/>
                </a:cxn>
                <a:cxn ang="0">
                  <a:pos x="34" y="55"/>
                </a:cxn>
                <a:cxn ang="0">
                  <a:pos x="24" y="69"/>
                </a:cxn>
                <a:cxn ang="0">
                  <a:pos x="13" y="83"/>
                </a:cxn>
                <a:cxn ang="0">
                  <a:pos x="9" y="90"/>
                </a:cxn>
                <a:cxn ang="0">
                  <a:pos x="5" y="98"/>
                </a:cxn>
                <a:cxn ang="0">
                  <a:pos x="2" y="106"/>
                </a:cxn>
                <a:cxn ang="0">
                  <a:pos x="0" y="114"/>
                </a:cxn>
                <a:cxn ang="0">
                  <a:pos x="0" y="114"/>
                </a:cxn>
                <a:cxn ang="0">
                  <a:pos x="1" y="116"/>
                </a:cxn>
                <a:cxn ang="0">
                  <a:pos x="2" y="117"/>
                </a:cxn>
                <a:cxn ang="0">
                  <a:pos x="3" y="118"/>
                </a:cxn>
                <a:cxn ang="0">
                  <a:pos x="5" y="118"/>
                </a:cxn>
                <a:cxn ang="0">
                  <a:pos x="8" y="117"/>
                </a:cxn>
                <a:cxn ang="0">
                  <a:pos x="9" y="116"/>
                </a:cxn>
                <a:cxn ang="0">
                  <a:pos x="10" y="114"/>
                </a:cxn>
                <a:cxn ang="0">
                  <a:pos x="10" y="114"/>
                </a:cxn>
                <a:cxn ang="0">
                  <a:pos x="11" y="107"/>
                </a:cxn>
                <a:cxn ang="0">
                  <a:pos x="14" y="100"/>
                </a:cxn>
                <a:cxn ang="0">
                  <a:pos x="19" y="92"/>
                </a:cxn>
                <a:cxn ang="0">
                  <a:pos x="23" y="85"/>
                </a:cxn>
                <a:cxn ang="0">
                  <a:pos x="33" y="72"/>
                </a:cxn>
                <a:cxn ang="0">
                  <a:pos x="42" y="59"/>
                </a:cxn>
                <a:cxn ang="0">
                  <a:pos x="42" y="59"/>
                </a:cxn>
                <a:cxn ang="0">
                  <a:pos x="52" y="46"/>
                </a:cxn>
                <a:cxn ang="0">
                  <a:pos x="62" y="34"/>
                </a:cxn>
                <a:cxn ang="0">
                  <a:pos x="73" y="20"/>
                </a:cxn>
                <a:cxn ang="0">
                  <a:pos x="85" y="8"/>
                </a:cxn>
                <a:cxn ang="0">
                  <a:pos x="85" y="8"/>
                </a:cxn>
                <a:cxn ang="0">
                  <a:pos x="86" y="7"/>
                </a:cxn>
                <a:cxn ang="0">
                  <a:pos x="86" y="5"/>
                </a:cxn>
                <a:cxn ang="0">
                  <a:pos x="86" y="3"/>
                </a:cxn>
                <a:cxn ang="0">
                  <a:pos x="85" y="2"/>
                </a:cxn>
                <a:cxn ang="0">
                  <a:pos x="83" y="0"/>
                </a:cxn>
                <a:cxn ang="0">
                  <a:pos x="82" y="0"/>
                </a:cxn>
                <a:cxn ang="0">
                  <a:pos x="79" y="0"/>
                </a:cxn>
                <a:cxn ang="0">
                  <a:pos x="77" y="2"/>
                </a:cxn>
                <a:cxn ang="0">
                  <a:pos x="77" y="2"/>
                </a:cxn>
              </a:cxnLst>
              <a:rect l="0" t="0" r="r" b="b"/>
              <a:pathLst>
                <a:path w="86" h="118">
                  <a:moveTo>
                    <a:pt x="77" y="2"/>
                  </a:moveTo>
                  <a:lnTo>
                    <a:pt x="77" y="2"/>
                  </a:lnTo>
                  <a:lnTo>
                    <a:pt x="66" y="14"/>
                  </a:lnTo>
                  <a:lnTo>
                    <a:pt x="55" y="27"/>
                  </a:lnTo>
                  <a:lnTo>
                    <a:pt x="44" y="41"/>
                  </a:lnTo>
                  <a:lnTo>
                    <a:pt x="34" y="55"/>
                  </a:lnTo>
                  <a:lnTo>
                    <a:pt x="34" y="55"/>
                  </a:lnTo>
                  <a:lnTo>
                    <a:pt x="24" y="69"/>
                  </a:lnTo>
                  <a:lnTo>
                    <a:pt x="13" y="83"/>
                  </a:lnTo>
                  <a:lnTo>
                    <a:pt x="9" y="90"/>
                  </a:lnTo>
                  <a:lnTo>
                    <a:pt x="5" y="98"/>
                  </a:lnTo>
                  <a:lnTo>
                    <a:pt x="2" y="106"/>
                  </a:lnTo>
                  <a:lnTo>
                    <a:pt x="0" y="114"/>
                  </a:lnTo>
                  <a:lnTo>
                    <a:pt x="0" y="114"/>
                  </a:lnTo>
                  <a:lnTo>
                    <a:pt x="1" y="116"/>
                  </a:lnTo>
                  <a:lnTo>
                    <a:pt x="2" y="117"/>
                  </a:lnTo>
                  <a:lnTo>
                    <a:pt x="3" y="118"/>
                  </a:lnTo>
                  <a:lnTo>
                    <a:pt x="5" y="118"/>
                  </a:lnTo>
                  <a:lnTo>
                    <a:pt x="8" y="117"/>
                  </a:lnTo>
                  <a:lnTo>
                    <a:pt x="9" y="116"/>
                  </a:lnTo>
                  <a:lnTo>
                    <a:pt x="10" y="114"/>
                  </a:lnTo>
                  <a:lnTo>
                    <a:pt x="10" y="114"/>
                  </a:lnTo>
                  <a:lnTo>
                    <a:pt x="11" y="107"/>
                  </a:lnTo>
                  <a:lnTo>
                    <a:pt x="14" y="100"/>
                  </a:lnTo>
                  <a:lnTo>
                    <a:pt x="19" y="92"/>
                  </a:lnTo>
                  <a:lnTo>
                    <a:pt x="23" y="85"/>
                  </a:lnTo>
                  <a:lnTo>
                    <a:pt x="33" y="72"/>
                  </a:lnTo>
                  <a:lnTo>
                    <a:pt x="42" y="59"/>
                  </a:lnTo>
                  <a:lnTo>
                    <a:pt x="42" y="59"/>
                  </a:lnTo>
                  <a:lnTo>
                    <a:pt x="52" y="46"/>
                  </a:lnTo>
                  <a:lnTo>
                    <a:pt x="62" y="34"/>
                  </a:lnTo>
                  <a:lnTo>
                    <a:pt x="73" y="20"/>
                  </a:lnTo>
                  <a:lnTo>
                    <a:pt x="85" y="8"/>
                  </a:lnTo>
                  <a:lnTo>
                    <a:pt x="85" y="8"/>
                  </a:lnTo>
                  <a:lnTo>
                    <a:pt x="86" y="7"/>
                  </a:lnTo>
                  <a:lnTo>
                    <a:pt x="86" y="5"/>
                  </a:lnTo>
                  <a:lnTo>
                    <a:pt x="86" y="3"/>
                  </a:lnTo>
                  <a:lnTo>
                    <a:pt x="85" y="2"/>
                  </a:lnTo>
                  <a:lnTo>
                    <a:pt x="83" y="0"/>
                  </a:lnTo>
                  <a:lnTo>
                    <a:pt x="82" y="0"/>
                  </a:lnTo>
                  <a:lnTo>
                    <a:pt x="79" y="0"/>
                  </a:lnTo>
                  <a:lnTo>
                    <a:pt x="77" y="2"/>
                  </a:lnTo>
                  <a:lnTo>
                    <a:pt x="7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05" name="Freeform 121"/>
            <p:cNvSpPr/>
            <p:nvPr/>
          </p:nvSpPr>
          <p:spPr bwMode="auto">
            <a:xfrm>
              <a:off x="6448425" y="2593975"/>
              <a:ext cx="52388" cy="65088"/>
            </a:xfrm>
            <a:custGeom>
              <a:avLst/>
              <a:gdLst/>
              <a:ahLst/>
              <a:cxnLst>
                <a:cxn ang="0">
                  <a:pos x="93" y="1"/>
                </a:cxn>
                <a:cxn ang="0">
                  <a:pos x="93" y="1"/>
                </a:cxn>
                <a:cxn ang="0">
                  <a:pos x="88" y="5"/>
                </a:cxn>
                <a:cxn ang="0">
                  <a:pos x="85" y="8"/>
                </a:cxn>
                <a:cxn ang="0">
                  <a:pos x="77" y="16"/>
                </a:cxn>
                <a:cxn ang="0">
                  <a:pos x="77" y="16"/>
                </a:cxn>
                <a:cxn ang="0">
                  <a:pos x="65" y="29"/>
                </a:cxn>
                <a:cxn ang="0">
                  <a:pos x="59" y="37"/>
                </a:cxn>
                <a:cxn ang="0">
                  <a:pos x="54" y="44"/>
                </a:cxn>
                <a:cxn ang="0">
                  <a:pos x="54" y="44"/>
                </a:cxn>
                <a:cxn ang="0">
                  <a:pos x="27" y="80"/>
                </a:cxn>
                <a:cxn ang="0">
                  <a:pos x="13" y="97"/>
                </a:cxn>
                <a:cxn ang="0">
                  <a:pos x="1" y="117"/>
                </a:cxn>
                <a:cxn ang="0">
                  <a:pos x="1" y="117"/>
                </a:cxn>
                <a:cxn ang="0">
                  <a:pos x="0" y="118"/>
                </a:cxn>
                <a:cxn ang="0">
                  <a:pos x="1" y="120"/>
                </a:cxn>
                <a:cxn ang="0">
                  <a:pos x="1" y="122"/>
                </a:cxn>
                <a:cxn ang="0">
                  <a:pos x="3" y="123"/>
                </a:cxn>
                <a:cxn ang="0">
                  <a:pos x="4" y="123"/>
                </a:cxn>
                <a:cxn ang="0">
                  <a:pos x="6" y="123"/>
                </a:cxn>
                <a:cxn ang="0">
                  <a:pos x="8" y="123"/>
                </a:cxn>
                <a:cxn ang="0">
                  <a:pos x="9" y="121"/>
                </a:cxn>
                <a:cxn ang="0">
                  <a:pos x="9" y="121"/>
                </a:cxn>
                <a:cxn ang="0">
                  <a:pos x="29" y="90"/>
                </a:cxn>
                <a:cxn ang="0">
                  <a:pos x="39" y="76"/>
                </a:cxn>
                <a:cxn ang="0">
                  <a:pos x="51" y="61"/>
                </a:cxn>
                <a:cxn ang="0">
                  <a:pos x="51" y="61"/>
                </a:cxn>
                <a:cxn ang="0">
                  <a:pos x="63" y="47"/>
                </a:cxn>
                <a:cxn ang="0">
                  <a:pos x="75" y="32"/>
                </a:cxn>
                <a:cxn ang="0">
                  <a:pos x="75" y="32"/>
                </a:cxn>
                <a:cxn ang="0">
                  <a:pos x="86" y="20"/>
                </a:cxn>
                <a:cxn ang="0">
                  <a:pos x="92" y="14"/>
                </a:cxn>
                <a:cxn ang="0">
                  <a:pos x="98" y="10"/>
                </a:cxn>
                <a:cxn ang="0">
                  <a:pos x="98" y="10"/>
                </a:cxn>
                <a:cxn ang="0">
                  <a:pos x="99" y="9"/>
                </a:cxn>
                <a:cxn ang="0">
                  <a:pos x="100" y="7"/>
                </a:cxn>
                <a:cxn ang="0">
                  <a:pos x="100" y="6"/>
                </a:cxn>
                <a:cxn ang="0">
                  <a:pos x="99" y="3"/>
                </a:cxn>
                <a:cxn ang="0">
                  <a:pos x="97" y="1"/>
                </a:cxn>
                <a:cxn ang="0">
                  <a:pos x="95" y="0"/>
                </a:cxn>
                <a:cxn ang="0">
                  <a:pos x="93" y="1"/>
                </a:cxn>
                <a:cxn ang="0">
                  <a:pos x="93" y="1"/>
                </a:cxn>
              </a:cxnLst>
              <a:rect l="0" t="0" r="r" b="b"/>
              <a:pathLst>
                <a:path w="100" h="123">
                  <a:moveTo>
                    <a:pt x="93" y="1"/>
                  </a:moveTo>
                  <a:lnTo>
                    <a:pt x="93" y="1"/>
                  </a:lnTo>
                  <a:lnTo>
                    <a:pt x="88" y="5"/>
                  </a:lnTo>
                  <a:lnTo>
                    <a:pt x="85" y="8"/>
                  </a:lnTo>
                  <a:lnTo>
                    <a:pt x="77" y="16"/>
                  </a:lnTo>
                  <a:lnTo>
                    <a:pt x="77" y="16"/>
                  </a:lnTo>
                  <a:lnTo>
                    <a:pt x="65" y="29"/>
                  </a:lnTo>
                  <a:lnTo>
                    <a:pt x="59" y="37"/>
                  </a:lnTo>
                  <a:lnTo>
                    <a:pt x="54" y="44"/>
                  </a:lnTo>
                  <a:lnTo>
                    <a:pt x="54" y="44"/>
                  </a:lnTo>
                  <a:lnTo>
                    <a:pt x="27" y="80"/>
                  </a:lnTo>
                  <a:lnTo>
                    <a:pt x="13" y="97"/>
                  </a:lnTo>
                  <a:lnTo>
                    <a:pt x="1" y="117"/>
                  </a:lnTo>
                  <a:lnTo>
                    <a:pt x="1" y="117"/>
                  </a:lnTo>
                  <a:lnTo>
                    <a:pt x="0" y="118"/>
                  </a:lnTo>
                  <a:lnTo>
                    <a:pt x="1" y="120"/>
                  </a:lnTo>
                  <a:lnTo>
                    <a:pt x="1" y="122"/>
                  </a:lnTo>
                  <a:lnTo>
                    <a:pt x="3" y="123"/>
                  </a:lnTo>
                  <a:lnTo>
                    <a:pt x="4" y="123"/>
                  </a:lnTo>
                  <a:lnTo>
                    <a:pt x="6" y="123"/>
                  </a:lnTo>
                  <a:lnTo>
                    <a:pt x="8" y="123"/>
                  </a:lnTo>
                  <a:lnTo>
                    <a:pt x="9" y="121"/>
                  </a:lnTo>
                  <a:lnTo>
                    <a:pt x="9" y="121"/>
                  </a:lnTo>
                  <a:lnTo>
                    <a:pt x="29" y="90"/>
                  </a:lnTo>
                  <a:lnTo>
                    <a:pt x="39" y="76"/>
                  </a:lnTo>
                  <a:lnTo>
                    <a:pt x="51" y="61"/>
                  </a:lnTo>
                  <a:lnTo>
                    <a:pt x="51" y="61"/>
                  </a:lnTo>
                  <a:lnTo>
                    <a:pt x="63" y="47"/>
                  </a:lnTo>
                  <a:lnTo>
                    <a:pt x="75" y="32"/>
                  </a:lnTo>
                  <a:lnTo>
                    <a:pt x="75" y="32"/>
                  </a:lnTo>
                  <a:lnTo>
                    <a:pt x="86" y="20"/>
                  </a:lnTo>
                  <a:lnTo>
                    <a:pt x="92" y="14"/>
                  </a:lnTo>
                  <a:lnTo>
                    <a:pt x="98" y="10"/>
                  </a:lnTo>
                  <a:lnTo>
                    <a:pt x="98" y="10"/>
                  </a:lnTo>
                  <a:lnTo>
                    <a:pt x="99" y="9"/>
                  </a:lnTo>
                  <a:lnTo>
                    <a:pt x="100" y="7"/>
                  </a:lnTo>
                  <a:lnTo>
                    <a:pt x="100" y="6"/>
                  </a:lnTo>
                  <a:lnTo>
                    <a:pt x="99" y="3"/>
                  </a:lnTo>
                  <a:lnTo>
                    <a:pt x="97" y="1"/>
                  </a:lnTo>
                  <a:lnTo>
                    <a:pt x="95" y="0"/>
                  </a:lnTo>
                  <a:lnTo>
                    <a:pt x="93" y="1"/>
                  </a:lnTo>
                  <a:lnTo>
                    <a:pt x="9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06" name="Freeform 122"/>
            <p:cNvSpPr/>
            <p:nvPr/>
          </p:nvSpPr>
          <p:spPr bwMode="auto">
            <a:xfrm>
              <a:off x="6604000" y="2535238"/>
              <a:ext cx="73025" cy="100013"/>
            </a:xfrm>
            <a:custGeom>
              <a:avLst/>
              <a:gdLst/>
              <a:ahLst/>
              <a:cxnLst>
                <a:cxn ang="0">
                  <a:pos x="129" y="1"/>
                </a:cxn>
                <a:cxn ang="0">
                  <a:pos x="129" y="1"/>
                </a:cxn>
                <a:cxn ang="0">
                  <a:pos x="121" y="11"/>
                </a:cxn>
                <a:cxn ang="0">
                  <a:pos x="113" y="20"/>
                </a:cxn>
                <a:cxn ang="0">
                  <a:pos x="97" y="42"/>
                </a:cxn>
                <a:cxn ang="0">
                  <a:pos x="83" y="64"/>
                </a:cxn>
                <a:cxn ang="0">
                  <a:pos x="71" y="87"/>
                </a:cxn>
                <a:cxn ang="0">
                  <a:pos x="71" y="87"/>
                </a:cxn>
                <a:cxn ang="0">
                  <a:pos x="63" y="100"/>
                </a:cxn>
                <a:cxn ang="0">
                  <a:pos x="55" y="112"/>
                </a:cxn>
                <a:cxn ang="0">
                  <a:pos x="38" y="135"/>
                </a:cxn>
                <a:cxn ang="0">
                  <a:pos x="19" y="159"/>
                </a:cxn>
                <a:cxn ang="0">
                  <a:pos x="1" y="183"/>
                </a:cxn>
                <a:cxn ang="0">
                  <a:pos x="1" y="183"/>
                </a:cxn>
                <a:cxn ang="0">
                  <a:pos x="0" y="184"/>
                </a:cxn>
                <a:cxn ang="0">
                  <a:pos x="0" y="186"/>
                </a:cxn>
                <a:cxn ang="0">
                  <a:pos x="1" y="188"/>
                </a:cxn>
                <a:cxn ang="0">
                  <a:pos x="2" y="189"/>
                </a:cxn>
                <a:cxn ang="0">
                  <a:pos x="4" y="189"/>
                </a:cxn>
                <a:cxn ang="0">
                  <a:pos x="7" y="189"/>
                </a:cxn>
                <a:cxn ang="0">
                  <a:pos x="8" y="189"/>
                </a:cxn>
                <a:cxn ang="0">
                  <a:pos x="10" y="187"/>
                </a:cxn>
                <a:cxn ang="0">
                  <a:pos x="10" y="187"/>
                </a:cxn>
                <a:cxn ang="0">
                  <a:pos x="17" y="176"/>
                </a:cxn>
                <a:cxn ang="0">
                  <a:pos x="26" y="165"/>
                </a:cxn>
                <a:cxn ang="0">
                  <a:pos x="44" y="144"/>
                </a:cxn>
                <a:cxn ang="0">
                  <a:pos x="60" y="123"/>
                </a:cxn>
                <a:cxn ang="0">
                  <a:pos x="69" y="110"/>
                </a:cxn>
                <a:cxn ang="0">
                  <a:pos x="75" y="99"/>
                </a:cxn>
                <a:cxn ang="0">
                  <a:pos x="75" y="99"/>
                </a:cxn>
                <a:cxn ang="0">
                  <a:pos x="88" y="74"/>
                </a:cxn>
                <a:cxn ang="0">
                  <a:pos x="103" y="51"/>
                </a:cxn>
                <a:cxn ang="0">
                  <a:pos x="118" y="29"/>
                </a:cxn>
                <a:cxn ang="0">
                  <a:pos x="127" y="18"/>
                </a:cxn>
                <a:cxn ang="0">
                  <a:pos x="137" y="8"/>
                </a:cxn>
                <a:cxn ang="0">
                  <a:pos x="137" y="8"/>
                </a:cxn>
                <a:cxn ang="0">
                  <a:pos x="138" y="6"/>
                </a:cxn>
                <a:cxn ang="0">
                  <a:pos x="138" y="4"/>
                </a:cxn>
                <a:cxn ang="0">
                  <a:pos x="138" y="3"/>
                </a:cxn>
                <a:cxn ang="0">
                  <a:pos x="137" y="1"/>
                </a:cxn>
                <a:cxn ang="0">
                  <a:pos x="135" y="0"/>
                </a:cxn>
                <a:cxn ang="0">
                  <a:pos x="134" y="0"/>
                </a:cxn>
                <a:cxn ang="0">
                  <a:pos x="132" y="0"/>
                </a:cxn>
                <a:cxn ang="0">
                  <a:pos x="129" y="1"/>
                </a:cxn>
                <a:cxn ang="0">
                  <a:pos x="129" y="1"/>
                </a:cxn>
              </a:cxnLst>
              <a:rect l="0" t="0" r="r" b="b"/>
              <a:pathLst>
                <a:path w="138" h="189">
                  <a:moveTo>
                    <a:pt x="129" y="1"/>
                  </a:moveTo>
                  <a:lnTo>
                    <a:pt x="129" y="1"/>
                  </a:lnTo>
                  <a:lnTo>
                    <a:pt x="121" y="11"/>
                  </a:lnTo>
                  <a:lnTo>
                    <a:pt x="113" y="20"/>
                  </a:lnTo>
                  <a:lnTo>
                    <a:pt x="97" y="42"/>
                  </a:lnTo>
                  <a:lnTo>
                    <a:pt x="83" y="64"/>
                  </a:lnTo>
                  <a:lnTo>
                    <a:pt x="71" y="87"/>
                  </a:lnTo>
                  <a:lnTo>
                    <a:pt x="71" y="87"/>
                  </a:lnTo>
                  <a:lnTo>
                    <a:pt x="63" y="100"/>
                  </a:lnTo>
                  <a:lnTo>
                    <a:pt x="55" y="112"/>
                  </a:lnTo>
                  <a:lnTo>
                    <a:pt x="38" y="135"/>
                  </a:lnTo>
                  <a:lnTo>
                    <a:pt x="19" y="159"/>
                  </a:lnTo>
                  <a:lnTo>
                    <a:pt x="1" y="183"/>
                  </a:lnTo>
                  <a:lnTo>
                    <a:pt x="1" y="183"/>
                  </a:lnTo>
                  <a:lnTo>
                    <a:pt x="0" y="184"/>
                  </a:lnTo>
                  <a:lnTo>
                    <a:pt x="0" y="186"/>
                  </a:lnTo>
                  <a:lnTo>
                    <a:pt x="1" y="188"/>
                  </a:lnTo>
                  <a:lnTo>
                    <a:pt x="2" y="189"/>
                  </a:lnTo>
                  <a:lnTo>
                    <a:pt x="4" y="189"/>
                  </a:lnTo>
                  <a:lnTo>
                    <a:pt x="7" y="189"/>
                  </a:lnTo>
                  <a:lnTo>
                    <a:pt x="8" y="189"/>
                  </a:lnTo>
                  <a:lnTo>
                    <a:pt x="10" y="187"/>
                  </a:lnTo>
                  <a:lnTo>
                    <a:pt x="10" y="187"/>
                  </a:lnTo>
                  <a:lnTo>
                    <a:pt x="17" y="176"/>
                  </a:lnTo>
                  <a:lnTo>
                    <a:pt x="26" y="165"/>
                  </a:lnTo>
                  <a:lnTo>
                    <a:pt x="44" y="144"/>
                  </a:lnTo>
                  <a:lnTo>
                    <a:pt x="60" y="123"/>
                  </a:lnTo>
                  <a:lnTo>
                    <a:pt x="69" y="110"/>
                  </a:lnTo>
                  <a:lnTo>
                    <a:pt x="75" y="99"/>
                  </a:lnTo>
                  <a:lnTo>
                    <a:pt x="75" y="99"/>
                  </a:lnTo>
                  <a:lnTo>
                    <a:pt x="88" y="74"/>
                  </a:lnTo>
                  <a:lnTo>
                    <a:pt x="103" y="51"/>
                  </a:lnTo>
                  <a:lnTo>
                    <a:pt x="118" y="29"/>
                  </a:lnTo>
                  <a:lnTo>
                    <a:pt x="127" y="18"/>
                  </a:lnTo>
                  <a:lnTo>
                    <a:pt x="137" y="8"/>
                  </a:lnTo>
                  <a:lnTo>
                    <a:pt x="137" y="8"/>
                  </a:lnTo>
                  <a:lnTo>
                    <a:pt x="138" y="6"/>
                  </a:lnTo>
                  <a:lnTo>
                    <a:pt x="138" y="4"/>
                  </a:lnTo>
                  <a:lnTo>
                    <a:pt x="138" y="3"/>
                  </a:lnTo>
                  <a:lnTo>
                    <a:pt x="137" y="1"/>
                  </a:lnTo>
                  <a:lnTo>
                    <a:pt x="135" y="0"/>
                  </a:lnTo>
                  <a:lnTo>
                    <a:pt x="134" y="0"/>
                  </a:lnTo>
                  <a:lnTo>
                    <a:pt x="132" y="0"/>
                  </a:lnTo>
                  <a:lnTo>
                    <a:pt x="129" y="1"/>
                  </a:lnTo>
                  <a:lnTo>
                    <a:pt x="12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07" name="Freeform 123"/>
            <p:cNvSpPr/>
            <p:nvPr/>
          </p:nvSpPr>
          <p:spPr bwMode="auto">
            <a:xfrm>
              <a:off x="6604000" y="2532063"/>
              <a:ext cx="103188" cy="139700"/>
            </a:xfrm>
            <a:custGeom>
              <a:avLst/>
              <a:gdLst/>
              <a:ahLst/>
              <a:cxnLst>
                <a:cxn ang="0">
                  <a:pos x="185" y="3"/>
                </a:cxn>
                <a:cxn ang="0">
                  <a:pos x="185" y="3"/>
                </a:cxn>
                <a:cxn ang="0">
                  <a:pos x="184" y="6"/>
                </a:cxn>
                <a:cxn ang="0">
                  <a:pos x="181" y="9"/>
                </a:cxn>
                <a:cxn ang="0">
                  <a:pos x="175" y="15"/>
                </a:cxn>
                <a:cxn ang="0">
                  <a:pos x="161" y="28"/>
                </a:cxn>
                <a:cxn ang="0">
                  <a:pos x="161" y="28"/>
                </a:cxn>
                <a:cxn ang="0">
                  <a:pos x="156" y="34"/>
                </a:cxn>
                <a:cxn ang="0">
                  <a:pos x="151" y="40"/>
                </a:cxn>
                <a:cxn ang="0">
                  <a:pos x="143" y="54"/>
                </a:cxn>
                <a:cxn ang="0">
                  <a:pos x="143" y="54"/>
                </a:cxn>
                <a:cxn ang="0">
                  <a:pos x="130" y="74"/>
                </a:cxn>
                <a:cxn ang="0">
                  <a:pos x="117" y="93"/>
                </a:cxn>
                <a:cxn ang="0">
                  <a:pos x="104" y="111"/>
                </a:cxn>
                <a:cxn ang="0">
                  <a:pos x="89" y="130"/>
                </a:cxn>
                <a:cxn ang="0">
                  <a:pos x="89" y="130"/>
                </a:cxn>
                <a:cxn ang="0">
                  <a:pos x="64" y="160"/>
                </a:cxn>
                <a:cxn ang="0">
                  <a:pos x="42" y="191"/>
                </a:cxn>
                <a:cxn ang="0">
                  <a:pos x="30" y="207"/>
                </a:cxn>
                <a:cxn ang="0">
                  <a:pos x="20" y="224"/>
                </a:cxn>
                <a:cxn ang="0">
                  <a:pos x="10" y="240"/>
                </a:cxn>
                <a:cxn ang="0">
                  <a:pos x="1" y="258"/>
                </a:cxn>
                <a:cxn ang="0">
                  <a:pos x="1" y="258"/>
                </a:cxn>
                <a:cxn ang="0">
                  <a:pos x="0" y="259"/>
                </a:cxn>
                <a:cxn ang="0">
                  <a:pos x="0" y="261"/>
                </a:cxn>
                <a:cxn ang="0">
                  <a:pos x="1" y="263"/>
                </a:cxn>
                <a:cxn ang="0">
                  <a:pos x="3" y="264"/>
                </a:cxn>
                <a:cxn ang="0">
                  <a:pos x="4" y="264"/>
                </a:cxn>
                <a:cxn ang="0">
                  <a:pos x="7" y="264"/>
                </a:cxn>
                <a:cxn ang="0">
                  <a:pos x="8" y="264"/>
                </a:cxn>
                <a:cxn ang="0">
                  <a:pos x="10" y="262"/>
                </a:cxn>
                <a:cxn ang="0">
                  <a:pos x="10" y="262"/>
                </a:cxn>
                <a:cxn ang="0">
                  <a:pos x="20" y="242"/>
                </a:cxn>
                <a:cxn ang="0">
                  <a:pos x="31" y="224"/>
                </a:cxn>
                <a:cxn ang="0">
                  <a:pos x="44" y="205"/>
                </a:cxn>
                <a:cxn ang="0">
                  <a:pos x="57" y="187"/>
                </a:cxn>
                <a:cxn ang="0">
                  <a:pos x="84" y="151"/>
                </a:cxn>
                <a:cxn ang="0">
                  <a:pos x="112" y="116"/>
                </a:cxn>
                <a:cxn ang="0">
                  <a:pos x="112" y="116"/>
                </a:cxn>
                <a:cxn ang="0">
                  <a:pos x="135" y="84"/>
                </a:cxn>
                <a:cxn ang="0">
                  <a:pos x="156" y="51"/>
                </a:cxn>
                <a:cxn ang="0">
                  <a:pos x="156" y="51"/>
                </a:cxn>
                <a:cxn ang="0">
                  <a:pos x="168" y="34"/>
                </a:cxn>
                <a:cxn ang="0">
                  <a:pos x="168" y="34"/>
                </a:cxn>
                <a:cxn ang="0">
                  <a:pos x="172" y="31"/>
                </a:cxn>
                <a:cxn ang="0">
                  <a:pos x="176" y="28"/>
                </a:cxn>
                <a:cxn ang="0">
                  <a:pos x="180" y="24"/>
                </a:cxn>
                <a:cxn ang="0">
                  <a:pos x="184" y="21"/>
                </a:cxn>
                <a:cxn ang="0">
                  <a:pos x="184" y="21"/>
                </a:cxn>
                <a:cxn ang="0">
                  <a:pos x="190" y="14"/>
                </a:cxn>
                <a:cxn ang="0">
                  <a:pos x="192" y="10"/>
                </a:cxn>
                <a:cxn ang="0">
                  <a:pos x="195" y="5"/>
                </a:cxn>
                <a:cxn ang="0">
                  <a:pos x="195" y="5"/>
                </a:cxn>
                <a:cxn ang="0">
                  <a:pos x="195" y="3"/>
                </a:cxn>
                <a:cxn ang="0">
                  <a:pos x="195" y="2"/>
                </a:cxn>
                <a:cxn ang="0">
                  <a:pos x="192" y="0"/>
                </a:cxn>
                <a:cxn ang="0">
                  <a:pos x="191" y="0"/>
                </a:cxn>
                <a:cxn ang="0">
                  <a:pos x="189" y="0"/>
                </a:cxn>
                <a:cxn ang="0">
                  <a:pos x="188" y="0"/>
                </a:cxn>
                <a:cxn ang="0">
                  <a:pos x="186" y="1"/>
                </a:cxn>
                <a:cxn ang="0">
                  <a:pos x="185" y="3"/>
                </a:cxn>
                <a:cxn ang="0">
                  <a:pos x="185" y="3"/>
                </a:cxn>
              </a:cxnLst>
              <a:rect l="0" t="0" r="r" b="b"/>
              <a:pathLst>
                <a:path w="195" h="264">
                  <a:moveTo>
                    <a:pt x="185" y="3"/>
                  </a:moveTo>
                  <a:lnTo>
                    <a:pt x="185" y="3"/>
                  </a:lnTo>
                  <a:lnTo>
                    <a:pt x="184" y="6"/>
                  </a:lnTo>
                  <a:lnTo>
                    <a:pt x="181" y="9"/>
                  </a:lnTo>
                  <a:lnTo>
                    <a:pt x="175" y="15"/>
                  </a:lnTo>
                  <a:lnTo>
                    <a:pt x="161" y="28"/>
                  </a:lnTo>
                  <a:lnTo>
                    <a:pt x="161" y="28"/>
                  </a:lnTo>
                  <a:lnTo>
                    <a:pt x="156" y="34"/>
                  </a:lnTo>
                  <a:lnTo>
                    <a:pt x="151" y="40"/>
                  </a:lnTo>
                  <a:lnTo>
                    <a:pt x="143" y="54"/>
                  </a:lnTo>
                  <a:lnTo>
                    <a:pt x="143" y="54"/>
                  </a:lnTo>
                  <a:lnTo>
                    <a:pt x="130" y="74"/>
                  </a:lnTo>
                  <a:lnTo>
                    <a:pt x="117" y="93"/>
                  </a:lnTo>
                  <a:lnTo>
                    <a:pt x="104" y="111"/>
                  </a:lnTo>
                  <a:lnTo>
                    <a:pt x="89" y="130"/>
                  </a:lnTo>
                  <a:lnTo>
                    <a:pt x="89" y="130"/>
                  </a:lnTo>
                  <a:lnTo>
                    <a:pt x="64" y="160"/>
                  </a:lnTo>
                  <a:lnTo>
                    <a:pt x="42" y="191"/>
                  </a:lnTo>
                  <a:lnTo>
                    <a:pt x="30" y="207"/>
                  </a:lnTo>
                  <a:lnTo>
                    <a:pt x="20" y="224"/>
                  </a:lnTo>
                  <a:lnTo>
                    <a:pt x="10" y="240"/>
                  </a:lnTo>
                  <a:lnTo>
                    <a:pt x="1" y="258"/>
                  </a:lnTo>
                  <a:lnTo>
                    <a:pt x="1" y="258"/>
                  </a:lnTo>
                  <a:lnTo>
                    <a:pt x="0" y="259"/>
                  </a:lnTo>
                  <a:lnTo>
                    <a:pt x="0" y="261"/>
                  </a:lnTo>
                  <a:lnTo>
                    <a:pt x="1" y="263"/>
                  </a:lnTo>
                  <a:lnTo>
                    <a:pt x="3" y="264"/>
                  </a:lnTo>
                  <a:lnTo>
                    <a:pt x="4" y="264"/>
                  </a:lnTo>
                  <a:lnTo>
                    <a:pt x="7" y="264"/>
                  </a:lnTo>
                  <a:lnTo>
                    <a:pt x="8" y="264"/>
                  </a:lnTo>
                  <a:lnTo>
                    <a:pt x="10" y="262"/>
                  </a:lnTo>
                  <a:lnTo>
                    <a:pt x="10" y="262"/>
                  </a:lnTo>
                  <a:lnTo>
                    <a:pt x="20" y="242"/>
                  </a:lnTo>
                  <a:lnTo>
                    <a:pt x="31" y="224"/>
                  </a:lnTo>
                  <a:lnTo>
                    <a:pt x="44" y="205"/>
                  </a:lnTo>
                  <a:lnTo>
                    <a:pt x="57" y="187"/>
                  </a:lnTo>
                  <a:lnTo>
                    <a:pt x="84" y="151"/>
                  </a:lnTo>
                  <a:lnTo>
                    <a:pt x="112" y="116"/>
                  </a:lnTo>
                  <a:lnTo>
                    <a:pt x="112" y="116"/>
                  </a:lnTo>
                  <a:lnTo>
                    <a:pt x="135" y="84"/>
                  </a:lnTo>
                  <a:lnTo>
                    <a:pt x="156" y="51"/>
                  </a:lnTo>
                  <a:lnTo>
                    <a:pt x="156" y="51"/>
                  </a:lnTo>
                  <a:lnTo>
                    <a:pt x="168" y="34"/>
                  </a:lnTo>
                  <a:lnTo>
                    <a:pt x="168" y="34"/>
                  </a:lnTo>
                  <a:lnTo>
                    <a:pt x="172" y="31"/>
                  </a:lnTo>
                  <a:lnTo>
                    <a:pt x="176" y="28"/>
                  </a:lnTo>
                  <a:lnTo>
                    <a:pt x="180" y="24"/>
                  </a:lnTo>
                  <a:lnTo>
                    <a:pt x="184" y="21"/>
                  </a:lnTo>
                  <a:lnTo>
                    <a:pt x="184" y="21"/>
                  </a:lnTo>
                  <a:lnTo>
                    <a:pt x="190" y="14"/>
                  </a:lnTo>
                  <a:lnTo>
                    <a:pt x="192" y="10"/>
                  </a:lnTo>
                  <a:lnTo>
                    <a:pt x="195" y="5"/>
                  </a:lnTo>
                  <a:lnTo>
                    <a:pt x="195" y="5"/>
                  </a:lnTo>
                  <a:lnTo>
                    <a:pt x="195" y="3"/>
                  </a:lnTo>
                  <a:lnTo>
                    <a:pt x="195" y="2"/>
                  </a:lnTo>
                  <a:lnTo>
                    <a:pt x="192" y="0"/>
                  </a:lnTo>
                  <a:lnTo>
                    <a:pt x="191" y="0"/>
                  </a:lnTo>
                  <a:lnTo>
                    <a:pt x="189" y="0"/>
                  </a:lnTo>
                  <a:lnTo>
                    <a:pt x="188" y="0"/>
                  </a:lnTo>
                  <a:lnTo>
                    <a:pt x="186" y="1"/>
                  </a:lnTo>
                  <a:lnTo>
                    <a:pt x="185" y="3"/>
                  </a:lnTo>
                  <a:lnTo>
                    <a:pt x="185"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08" name="Freeform 124"/>
            <p:cNvSpPr/>
            <p:nvPr/>
          </p:nvSpPr>
          <p:spPr bwMode="auto">
            <a:xfrm>
              <a:off x="6616700" y="2541588"/>
              <a:ext cx="107950" cy="150813"/>
            </a:xfrm>
            <a:custGeom>
              <a:avLst/>
              <a:gdLst/>
              <a:ahLst/>
              <a:cxnLst>
                <a:cxn ang="0">
                  <a:pos x="196" y="1"/>
                </a:cxn>
                <a:cxn ang="0">
                  <a:pos x="196" y="1"/>
                </a:cxn>
                <a:cxn ang="0">
                  <a:pos x="165" y="31"/>
                </a:cxn>
                <a:cxn ang="0">
                  <a:pos x="151" y="48"/>
                </a:cxn>
                <a:cxn ang="0">
                  <a:pos x="137" y="64"/>
                </a:cxn>
                <a:cxn ang="0">
                  <a:pos x="137" y="64"/>
                </a:cxn>
                <a:cxn ang="0">
                  <a:pos x="123" y="84"/>
                </a:cxn>
                <a:cxn ang="0">
                  <a:pos x="110" y="105"/>
                </a:cxn>
                <a:cxn ang="0">
                  <a:pos x="96" y="125"/>
                </a:cxn>
                <a:cxn ang="0">
                  <a:pos x="90" y="135"/>
                </a:cxn>
                <a:cxn ang="0">
                  <a:pos x="82" y="145"/>
                </a:cxn>
                <a:cxn ang="0">
                  <a:pos x="82" y="145"/>
                </a:cxn>
                <a:cxn ang="0">
                  <a:pos x="69" y="160"/>
                </a:cxn>
                <a:cxn ang="0">
                  <a:pos x="57" y="177"/>
                </a:cxn>
                <a:cxn ang="0">
                  <a:pos x="34" y="210"/>
                </a:cxn>
                <a:cxn ang="0">
                  <a:pos x="34" y="210"/>
                </a:cxn>
                <a:cxn ang="0">
                  <a:pos x="23" y="226"/>
                </a:cxn>
                <a:cxn ang="0">
                  <a:pos x="12" y="243"/>
                </a:cxn>
                <a:cxn ang="0">
                  <a:pos x="8" y="252"/>
                </a:cxn>
                <a:cxn ang="0">
                  <a:pos x="4" y="261"/>
                </a:cxn>
                <a:cxn ang="0">
                  <a:pos x="2" y="270"/>
                </a:cxn>
                <a:cxn ang="0">
                  <a:pos x="0" y="280"/>
                </a:cxn>
                <a:cxn ang="0">
                  <a:pos x="0" y="280"/>
                </a:cxn>
                <a:cxn ang="0">
                  <a:pos x="0" y="282"/>
                </a:cxn>
                <a:cxn ang="0">
                  <a:pos x="1" y="283"/>
                </a:cxn>
                <a:cxn ang="0">
                  <a:pos x="3" y="284"/>
                </a:cxn>
                <a:cxn ang="0">
                  <a:pos x="4" y="284"/>
                </a:cxn>
                <a:cxn ang="0">
                  <a:pos x="7" y="283"/>
                </a:cxn>
                <a:cxn ang="0">
                  <a:pos x="9" y="281"/>
                </a:cxn>
                <a:cxn ang="0">
                  <a:pos x="9" y="280"/>
                </a:cxn>
                <a:cxn ang="0">
                  <a:pos x="9" y="280"/>
                </a:cxn>
                <a:cxn ang="0">
                  <a:pos x="11" y="269"/>
                </a:cxn>
                <a:cxn ang="0">
                  <a:pos x="16" y="258"/>
                </a:cxn>
                <a:cxn ang="0">
                  <a:pos x="20" y="248"/>
                </a:cxn>
                <a:cxn ang="0">
                  <a:pos x="26" y="238"/>
                </a:cxn>
                <a:cxn ang="0">
                  <a:pos x="38" y="219"/>
                </a:cxn>
                <a:cxn ang="0">
                  <a:pos x="52" y="201"/>
                </a:cxn>
                <a:cxn ang="0">
                  <a:pos x="52" y="201"/>
                </a:cxn>
                <a:cxn ang="0">
                  <a:pos x="63" y="185"/>
                </a:cxn>
                <a:cxn ang="0">
                  <a:pos x="75" y="170"/>
                </a:cxn>
                <a:cxn ang="0">
                  <a:pos x="87" y="154"/>
                </a:cxn>
                <a:cxn ang="0">
                  <a:pos x="99" y="138"/>
                </a:cxn>
                <a:cxn ang="0">
                  <a:pos x="99" y="138"/>
                </a:cxn>
                <a:cxn ang="0">
                  <a:pos x="112" y="119"/>
                </a:cxn>
                <a:cxn ang="0">
                  <a:pos x="123" y="100"/>
                </a:cxn>
                <a:cxn ang="0">
                  <a:pos x="135" y="82"/>
                </a:cxn>
                <a:cxn ang="0">
                  <a:pos x="149" y="64"/>
                </a:cxn>
                <a:cxn ang="0">
                  <a:pos x="149" y="64"/>
                </a:cxn>
                <a:cxn ang="0">
                  <a:pos x="161" y="50"/>
                </a:cxn>
                <a:cxn ang="0">
                  <a:pos x="175" y="35"/>
                </a:cxn>
                <a:cxn ang="0">
                  <a:pos x="203" y="8"/>
                </a:cxn>
                <a:cxn ang="0">
                  <a:pos x="203" y="8"/>
                </a:cxn>
                <a:cxn ang="0">
                  <a:pos x="204" y="6"/>
                </a:cxn>
                <a:cxn ang="0">
                  <a:pos x="204" y="4"/>
                </a:cxn>
                <a:cxn ang="0">
                  <a:pos x="204" y="3"/>
                </a:cxn>
                <a:cxn ang="0">
                  <a:pos x="203" y="1"/>
                </a:cxn>
                <a:cxn ang="0">
                  <a:pos x="202" y="0"/>
                </a:cxn>
                <a:cxn ang="0">
                  <a:pos x="199" y="0"/>
                </a:cxn>
                <a:cxn ang="0">
                  <a:pos x="197" y="0"/>
                </a:cxn>
                <a:cxn ang="0">
                  <a:pos x="196" y="1"/>
                </a:cxn>
                <a:cxn ang="0">
                  <a:pos x="196" y="1"/>
                </a:cxn>
              </a:cxnLst>
              <a:rect l="0" t="0" r="r" b="b"/>
              <a:pathLst>
                <a:path w="204" h="284">
                  <a:moveTo>
                    <a:pt x="196" y="1"/>
                  </a:moveTo>
                  <a:lnTo>
                    <a:pt x="196" y="1"/>
                  </a:lnTo>
                  <a:lnTo>
                    <a:pt x="165" y="31"/>
                  </a:lnTo>
                  <a:lnTo>
                    <a:pt x="151" y="48"/>
                  </a:lnTo>
                  <a:lnTo>
                    <a:pt x="137" y="64"/>
                  </a:lnTo>
                  <a:lnTo>
                    <a:pt x="137" y="64"/>
                  </a:lnTo>
                  <a:lnTo>
                    <a:pt x="123" y="84"/>
                  </a:lnTo>
                  <a:lnTo>
                    <a:pt x="110" y="105"/>
                  </a:lnTo>
                  <a:lnTo>
                    <a:pt x="96" y="125"/>
                  </a:lnTo>
                  <a:lnTo>
                    <a:pt x="90" y="135"/>
                  </a:lnTo>
                  <a:lnTo>
                    <a:pt x="82" y="145"/>
                  </a:lnTo>
                  <a:lnTo>
                    <a:pt x="82" y="145"/>
                  </a:lnTo>
                  <a:lnTo>
                    <a:pt x="69" y="160"/>
                  </a:lnTo>
                  <a:lnTo>
                    <a:pt x="57" y="177"/>
                  </a:lnTo>
                  <a:lnTo>
                    <a:pt x="34" y="210"/>
                  </a:lnTo>
                  <a:lnTo>
                    <a:pt x="34" y="210"/>
                  </a:lnTo>
                  <a:lnTo>
                    <a:pt x="23" y="226"/>
                  </a:lnTo>
                  <a:lnTo>
                    <a:pt x="12" y="243"/>
                  </a:lnTo>
                  <a:lnTo>
                    <a:pt x="8" y="252"/>
                  </a:lnTo>
                  <a:lnTo>
                    <a:pt x="4" y="261"/>
                  </a:lnTo>
                  <a:lnTo>
                    <a:pt x="2" y="270"/>
                  </a:lnTo>
                  <a:lnTo>
                    <a:pt x="0" y="280"/>
                  </a:lnTo>
                  <a:lnTo>
                    <a:pt x="0" y="280"/>
                  </a:lnTo>
                  <a:lnTo>
                    <a:pt x="0" y="282"/>
                  </a:lnTo>
                  <a:lnTo>
                    <a:pt x="1" y="283"/>
                  </a:lnTo>
                  <a:lnTo>
                    <a:pt x="3" y="284"/>
                  </a:lnTo>
                  <a:lnTo>
                    <a:pt x="4" y="284"/>
                  </a:lnTo>
                  <a:lnTo>
                    <a:pt x="7" y="283"/>
                  </a:lnTo>
                  <a:lnTo>
                    <a:pt x="9" y="281"/>
                  </a:lnTo>
                  <a:lnTo>
                    <a:pt x="9" y="280"/>
                  </a:lnTo>
                  <a:lnTo>
                    <a:pt x="9" y="280"/>
                  </a:lnTo>
                  <a:lnTo>
                    <a:pt x="11" y="269"/>
                  </a:lnTo>
                  <a:lnTo>
                    <a:pt x="16" y="258"/>
                  </a:lnTo>
                  <a:lnTo>
                    <a:pt x="20" y="248"/>
                  </a:lnTo>
                  <a:lnTo>
                    <a:pt x="26" y="238"/>
                  </a:lnTo>
                  <a:lnTo>
                    <a:pt x="38" y="219"/>
                  </a:lnTo>
                  <a:lnTo>
                    <a:pt x="52" y="201"/>
                  </a:lnTo>
                  <a:lnTo>
                    <a:pt x="52" y="201"/>
                  </a:lnTo>
                  <a:lnTo>
                    <a:pt x="63" y="185"/>
                  </a:lnTo>
                  <a:lnTo>
                    <a:pt x="75" y="170"/>
                  </a:lnTo>
                  <a:lnTo>
                    <a:pt x="87" y="154"/>
                  </a:lnTo>
                  <a:lnTo>
                    <a:pt x="99" y="138"/>
                  </a:lnTo>
                  <a:lnTo>
                    <a:pt x="99" y="138"/>
                  </a:lnTo>
                  <a:lnTo>
                    <a:pt x="112" y="119"/>
                  </a:lnTo>
                  <a:lnTo>
                    <a:pt x="123" y="100"/>
                  </a:lnTo>
                  <a:lnTo>
                    <a:pt x="135" y="82"/>
                  </a:lnTo>
                  <a:lnTo>
                    <a:pt x="149" y="64"/>
                  </a:lnTo>
                  <a:lnTo>
                    <a:pt x="149" y="64"/>
                  </a:lnTo>
                  <a:lnTo>
                    <a:pt x="161" y="50"/>
                  </a:lnTo>
                  <a:lnTo>
                    <a:pt x="175" y="35"/>
                  </a:lnTo>
                  <a:lnTo>
                    <a:pt x="203" y="8"/>
                  </a:lnTo>
                  <a:lnTo>
                    <a:pt x="203" y="8"/>
                  </a:lnTo>
                  <a:lnTo>
                    <a:pt x="204" y="6"/>
                  </a:lnTo>
                  <a:lnTo>
                    <a:pt x="204" y="4"/>
                  </a:lnTo>
                  <a:lnTo>
                    <a:pt x="204" y="3"/>
                  </a:lnTo>
                  <a:lnTo>
                    <a:pt x="203" y="1"/>
                  </a:lnTo>
                  <a:lnTo>
                    <a:pt x="202" y="0"/>
                  </a:lnTo>
                  <a:lnTo>
                    <a:pt x="199" y="0"/>
                  </a:lnTo>
                  <a:lnTo>
                    <a:pt x="197" y="0"/>
                  </a:lnTo>
                  <a:lnTo>
                    <a:pt x="196" y="1"/>
                  </a:lnTo>
                  <a:lnTo>
                    <a:pt x="19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09" name="Freeform 125"/>
            <p:cNvSpPr/>
            <p:nvPr/>
          </p:nvSpPr>
          <p:spPr bwMode="auto">
            <a:xfrm>
              <a:off x="6613525" y="2652713"/>
              <a:ext cx="52388" cy="80963"/>
            </a:xfrm>
            <a:custGeom>
              <a:avLst/>
              <a:gdLst/>
              <a:ahLst/>
              <a:cxnLst>
                <a:cxn ang="0">
                  <a:pos x="90" y="2"/>
                </a:cxn>
                <a:cxn ang="0">
                  <a:pos x="90" y="2"/>
                </a:cxn>
                <a:cxn ang="0">
                  <a:pos x="86" y="8"/>
                </a:cxn>
                <a:cxn ang="0">
                  <a:pos x="81" y="13"/>
                </a:cxn>
                <a:cxn ang="0">
                  <a:pos x="75" y="20"/>
                </a:cxn>
                <a:cxn ang="0">
                  <a:pos x="71" y="26"/>
                </a:cxn>
                <a:cxn ang="0">
                  <a:pos x="71" y="26"/>
                </a:cxn>
                <a:cxn ang="0">
                  <a:pos x="65" y="36"/>
                </a:cxn>
                <a:cxn ang="0">
                  <a:pos x="59" y="47"/>
                </a:cxn>
                <a:cxn ang="0">
                  <a:pos x="47" y="68"/>
                </a:cxn>
                <a:cxn ang="0">
                  <a:pos x="47" y="68"/>
                </a:cxn>
                <a:cxn ang="0">
                  <a:pos x="41" y="77"/>
                </a:cxn>
                <a:cxn ang="0">
                  <a:pos x="35" y="87"/>
                </a:cxn>
                <a:cxn ang="0">
                  <a:pos x="22" y="104"/>
                </a:cxn>
                <a:cxn ang="0">
                  <a:pos x="22" y="104"/>
                </a:cxn>
                <a:cxn ang="0">
                  <a:pos x="16" y="113"/>
                </a:cxn>
                <a:cxn ang="0">
                  <a:pos x="11" y="124"/>
                </a:cxn>
                <a:cxn ang="0">
                  <a:pos x="7" y="134"/>
                </a:cxn>
                <a:cxn ang="0">
                  <a:pos x="1" y="143"/>
                </a:cxn>
                <a:cxn ang="0">
                  <a:pos x="1" y="143"/>
                </a:cxn>
                <a:cxn ang="0">
                  <a:pos x="0" y="146"/>
                </a:cxn>
                <a:cxn ang="0">
                  <a:pos x="0" y="147"/>
                </a:cxn>
                <a:cxn ang="0">
                  <a:pos x="1" y="150"/>
                </a:cxn>
                <a:cxn ang="0">
                  <a:pos x="3" y="151"/>
                </a:cxn>
                <a:cxn ang="0">
                  <a:pos x="4" y="152"/>
                </a:cxn>
                <a:cxn ang="0">
                  <a:pos x="6" y="151"/>
                </a:cxn>
                <a:cxn ang="0">
                  <a:pos x="7" y="150"/>
                </a:cxn>
                <a:cxn ang="0">
                  <a:pos x="7" y="150"/>
                </a:cxn>
                <a:cxn ang="0">
                  <a:pos x="12" y="143"/>
                </a:cxn>
                <a:cxn ang="0">
                  <a:pos x="15" y="137"/>
                </a:cxn>
                <a:cxn ang="0">
                  <a:pos x="22" y="123"/>
                </a:cxn>
                <a:cxn ang="0">
                  <a:pos x="22" y="123"/>
                </a:cxn>
                <a:cxn ang="0">
                  <a:pos x="28" y="111"/>
                </a:cxn>
                <a:cxn ang="0">
                  <a:pos x="35" y="101"/>
                </a:cxn>
                <a:cxn ang="0">
                  <a:pos x="51" y="80"/>
                </a:cxn>
                <a:cxn ang="0">
                  <a:pos x="51" y="80"/>
                </a:cxn>
                <a:cxn ang="0">
                  <a:pos x="57" y="70"/>
                </a:cxn>
                <a:cxn ang="0">
                  <a:pos x="63" y="60"/>
                </a:cxn>
                <a:cxn ang="0">
                  <a:pos x="75" y="37"/>
                </a:cxn>
                <a:cxn ang="0">
                  <a:pos x="75" y="37"/>
                </a:cxn>
                <a:cxn ang="0">
                  <a:pos x="81" y="30"/>
                </a:cxn>
                <a:cxn ang="0">
                  <a:pos x="87" y="22"/>
                </a:cxn>
                <a:cxn ang="0">
                  <a:pos x="93" y="14"/>
                </a:cxn>
                <a:cxn ang="0">
                  <a:pos x="98" y="7"/>
                </a:cxn>
                <a:cxn ang="0">
                  <a:pos x="98" y="7"/>
                </a:cxn>
                <a:cxn ang="0">
                  <a:pos x="99" y="5"/>
                </a:cxn>
                <a:cxn ang="0">
                  <a:pos x="99" y="3"/>
                </a:cxn>
                <a:cxn ang="0">
                  <a:pos x="98" y="2"/>
                </a:cxn>
                <a:cxn ang="0">
                  <a:pos x="97" y="1"/>
                </a:cxn>
                <a:cxn ang="0">
                  <a:pos x="95" y="0"/>
                </a:cxn>
                <a:cxn ang="0">
                  <a:pos x="93" y="0"/>
                </a:cxn>
                <a:cxn ang="0">
                  <a:pos x="92" y="1"/>
                </a:cxn>
                <a:cxn ang="0">
                  <a:pos x="90" y="2"/>
                </a:cxn>
                <a:cxn ang="0">
                  <a:pos x="90" y="2"/>
                </a:cxn>
              </a:cxnLst>
              <a:rect l="0" t="0" r="r" b="b"/>
              <a:pathLst>
                <a:path w="99" h="152">
                  <a:moveTo>
                    <a:pt x="90" y="2"/>
                  </a:moveTo>
                  <a:lnTo>
                    <a:pt x="90" y="2"/>
                  </a:lnTo>
                  <a:lnTo>
                    <a:pt x="86" y="8"/>
                  </a:lnTo>
                  <a:lnTo>
                    <a:pt x="81" y="13"/>
                  </a:lnTo>
                  <a:lnTo>
                    <a:pt x="75" y="20"/>
                  </a:lnTo>
                  <a:lnTo>
                    <a:pt x="71" y="26"/>
                  </a:lnTo>
                  <a:lnTo>
                    <a:pt x="71" y="26"/>
                  </a:lnTo>
                  <a:lnTo>
                    <a:pt x="65" y="36"/>
                  </a:lnTo>
                  <a:lnTo>
                    <a:pt x="59" y="47"/>
                  </a:lnTo>
                  <a:lnTo>
                    <a:pt x="47" y="68"/>
                  </a:lnTo>
                  <a:lnTo>
                    <a:pt x="47" y="68"/>
                  </a:lnTo>
                  <a:lnTo>
                    <a:pt x="41" y="77"/>
                  </a:lnTo>
                  <a:lnTo>
                    <a:pt x="35" y="87"/>
                  </a:lnTo>
                  <a:lnTo>
                    <a:pt x="22" y="104"/>
                  </a:lnTo>
                  <a:lnTo>
                    <a:pt x="22" y="104"/>
                  </a:lnTo>
                  <a:lnTo>
                    <a:pt x="16" y="113"/>
                  </a:lnTo>
                  <a:lnTo>
                    <a:pt x="11" y="124"/>
                  </a:lnTo>
                  <a:lnTo>
                    <a:pt x="7" y="134"/>
                  </a:lnTo>
                  <a:lnTo>
                    <a:pt x="1" y="143"/>
                  </a:lnTo>
                  <a:lnTo>
                    <a:pt x="1" y="143"/>
                  </a:lnTo>
                  <a:lnTo>
                    <a:pt x="0" y="146"/>
                  </a:lnTo>
                  <a:lnTo>
                    <a:pt x="0" y="147"/>
                  </a:lnTo>
                  <a:lnTo>
                    <a:pt x="1" y="150"/>
                  </a:lnTo>
                  <a:lnTo>
                    <a:pt x="3" y="151"/>
                  </a:lnTo>
                  <a:lnTo>
                    <a:pt x="4" y="152"/>
                  </a:lnTo>
                  <a:lnTo>
                    <a:pt x="6" y="151"/>
                  </a:lnTo>
                  <a:lnTo>
                    <a:pt x="7" y="150"/>
                  </a:lnTo>
                  <a:lnTo>
                    <a:pt x="7" y="150"/>
                  </a:lnTo>
                  <a:lnTo>
                    <a:pt x="12" y="143"/>
                  </a:lnTo>
                  <a:lnTo>
                    <a:pt x="15" y="137"/>
                  </a:lnTo>
                  <a:lnTo>
                    <a:pt x="22" y="123"/>
                  </a:lnTo>
                  <a:lnTo>
                    <a:pt x="22" y="123"/>
                  </a:lnTo>
                  <a:lnTo>
                    <a:pt x="28" y="111"/>
                  </a:lnTo>
                  <a:lnTo>
                    <a:pt x="35" y="101"/>
                  </a:lnTo>
                  <a:lnTo>
                    <a:pt x="51" y="80"/>
                  </a:lnTo>
                  <a:lnTo>
                    <a:pt x="51" y="80"/>
                  </a:lnTo>
                  <a:lnTo>
                    <a:pt x="57" y="70"/>
                  </a:lnTo>
                  <a:lnTo>
                    <a:pt x="63" y="60"/>
                  </a:lnTo>
                  <a:lnTo>
                    <a:pt x="75" y="37"/>
                  </a:lnTo>
                  <a:lnTo>
                    <a:pt x="75" y="37"/>
                  </a:lnTo>
                  <a:lnTo>
                    <a:pt x="81" y="30"/>
                  </a:lnTo>
                  <a:lnTo>
                    <a:pt x="87" y="22"/>
                  </a:lnTo>
                  <a:lnTo>
                    <a:pt x="93" y="14"/>
                  </a:lnTo>
                  <a:lnTo>
                    <a:pt x="98" y="7"/>
                  </a:lnTo>
                  <a:lnTo>
                    <a:pt x="98" y="7"/>
                  </a:lnTo>
                  <a:lnTo>
                    <a:pt x="99" y="5"/>
                  </a:lnTo>
                  <a:lnTo>
                    <a:pt x="99" y="3"/>
                  </a:lnTo>
                  <a:lnTo>
                    <a:pt x="98" y="2"/>
                  </a:lnTo>
                  <a:lnTo>
                    <a:pt x="97" y="1"/>
                  </a:lnTo>
                  <a:lnTo>
                    <a:pt x="95" y="0"/>
                  </a:lnTo>
                  <a:lnTo>
                    <a:pt x="93" y="0"/>
                  </a:lnTo>
                  <a:lnTo>
                    <a:pt x="92" y="1"/>
                  </a:lnTo>
                  <a:lnTo>
                    <a:pt x="90" y="2"/>
                  </a:lnTo>
                  <a:lnTo>
                    <a:pt x="9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10" name="Freeform 126"/>
            <p:cNvSpPr/>
            <p:nvPr/>
          </p:nvSpPr>
          <p:spPr bwMode="auto">
            <a:xfrm>
              <a:off x="6624638" y="2689225"/>
              <a:ext cx="46038" cy="76200"/>
            </a:xfrm>
            <a:custGeom>
              <a:avLst/>
              <a:gdLst/>
              <a:ahLst/>
              <a:cxnLst>
                <a:cxn ang="0">
                  <a:pos x="82" y="1"/>
                </a:cxn>
                <a:cxn ang="0">
                  <a:pos x="82" y="1"/>
                </a:cxn>
                <a:cxn ang="0">
                  <a:pos x="78" y="4"/>
                </a:cxn>
                <a:cxn ang="0">
                  <a:pos x="75" y="7"/>
                </a:cxn>
                <a:cxn ang="0">
                  <a:pos x="73" y="11"/>
                </a:cxn>
                <a:cxn ang="0">
                  <a:pos x="71" y="16"/>
                </a:cxn>
                <a:cxn ang="0">
                  <a:pos x="71" y="16"/>
                </a:cxn>
                <a:cxn ang="0">
                  <a:pos x="66" y="27"/>
                </a:cxn>
                <a:cxn ang="0">
                  <a:pos x="59" y="36"/>
                </a:cxn>
                <a:cxn ang="0">
                  <a:pos x="52" y="46"/>
                </a:cxn>
                <a:cxn ang="0">
                  <a:pos x="43" y="54"/>
                </a:cxn>
                <a:cxn ang="0">
                  <a:pos x="43" y="54"/>
                </a:cxn>
                <a:cxn ang="0">
                  <a:pos x="38" y="62"/>
                </a:cxn>
                <a:cxn ang="0">
                  <a:pos x="33" y="71"/>
                </a:cxn>
                <a:cxn ang="0">
                  <a:pos x="23" y="90"/>
                </a:cxn>
                <a:cxn ang="0">
                  <a:pos x="23" y="90"/>
                </a:cxn>
                <a:cxn ang="0">
                  <a:pos x="0" y="135"/>
                </a:cxn>
                <a:cxn ang="0">
                  <a:pos x="0" y="135"/>
                </a:cxn>
                <a:cxn ang="0">
                  <a:pos x="0" y="137"/>
                </a:cxn>
                <a:cxn ang="0">
                  <a:pos x="0" y="140"/>
                </a:cxn>
                <a:cxn ang="0">
                  <a:pos x="1" y="142"/>
                </a:cxn>
                <a:cxn ang="0">
                  <a:pos x="2" y="143"/>
                </a:cxn>
                <a:cxn ang="0">
                  <a:pos x="4" y="143"/>
                </a:cxn>
                <a:cxn ang="0">
                  <a:pos x="6" y="143"/>
                </a:cxn>
                <a:cxn ang="0">
                  <a:pos x="7" y="143"/>
                </a:cxn>
                <a:cxn ang="0">
                  <a:pos x="8" y="141"/>
                </a:cxn>
                <a:cxn ang="0">
                  <a:pos x="8" y="141"/>
                </a:cxn>
                <a:cxn ang="0">
                  <a:pos x="27" y="103"/>
                </a:cxn>
                <a:cxn ang="0">
                  <a:pos x="47" y="66"/>
                </a:cxn>
                <a:cxn ang="0">
                  <a:pos x="47" y="66"/>
                </a:cxn>
                <a:cxn ang="0">
                  <a:pos x="52" y="59"/>
                </a:cxn>
                <a:cxn ang="0">
                  <a:pos x="58" y="52"/>
                </a:cxn>
                <a:cxn ang="0">
                  <a:pos x="65" y="45"/>
                </a:cxn>
                <a:cxn ang="0">
                  <a:pos x="71" y="37"/>
                </a:cxn>
                <a:cxn ang="0">
                  <a:pos x="71" y="37"/>
                </a:cxn>
                <a:cxn ang="0">
                  <a:pos x="75" y="30"/>
                </a:cxn>
                <a:cxn ang="0">
                  <a:pos x="78" y="23"/>
                </a:cxn>
                <a:cxn ang="0">
                  <a:pos x="81" y="16"/>
                </a:cxn>
                <a:cxn ang="0">
                  <a:pos x="84" y="13"/>
                </a:cxn>
                <a:cxn ang="0">
                  <a:pos x="87" y="9"/>
                </a:cxn>
                <a:cxn ang="0">
                  <a:pos x="87" y="9"/>
                </a:cxn>
                <a:cxn ang="0">
                  <a:pos x="88" y="8"/>
                </a:cxn>
                <a:cxn ang="0">
                  <a:pos x="89" y="6"/>
                </a:cxn>
                <a:cxn ang="0">
                  <a:pos x="88" y="3"/>
                </a:cxn>
                <a:cxn ang="0">
                  <a:pos x="87" y="1"/>
                </a:cxn>
                <a:cxn ang="0">
                  <a:pos x="86" y="0"/>
                </a:cxn>
                <a:cxn ang="0">
                  <a:pos x="84" y="0"/>
                </a:cxn>
                <a:cxn ang="0">
                  <a:pos x="82" y="1"/>
                </a:cxn>
                <a:cxn ang="0">
                  <a:pos x="82" y="1"/>
                </a:cxn>
              </a:cxnLst>
              <a:rect l="0" t="0" r="r" b="b"/>
              <a:pathLst>
                <a:path w="89" h="143">
                  <a:moveTo>
                    <a:pt x="82" y="1"/>
                  </a:moveTo>
                  <a:lnTo>
                    <a:pt x="82" y="1"/>
                  </a:lnTo>
                  <a:lnTo>
                    <a:pt x="78" y="4"/>
                  </a:lnTo>
                  <a:lnTo>
                    <a:pt x="75" y="7"/>
                  </a:lnTo>
                  <a:lnTo>
                    <a:pt x="73" y="11"/>
                  </a:lnTo>
                  <a:lnTo>
                    <a:pt x="71" y="16"/>
                  </a:lnTo>
                  <a:lnTo>
                    <a:pt x="71" y="16"/>
                  </a:lnTo>
                  <a:lnTo>
                    <a:pt x="66" y="27"/>
                  </a:lnTo>
                  <a:lnTo>
                    <a:pt x="59" y="36"/>
                  </a:lnTo>
                  <a:lnTo>
                    <a:pt x="52" y="46"/>
                  </a:lnTo>
                  <a:lnTo>
                    <a:pt x="43" y="54"/>
                  </a:lnTo>
                  <a:lnTo>
                    <a:pt x="43" y="54"/>
                  </a:lnTo>
                  <a:lnTo>
                    <a:pt x="38" y="62"/>
                  </a:lnTo>
                  <a:lnTo>
                    <a:pt x="33" y="71"/>
                  </a:lnTo>
                  <a:lnTo>
                    <a:pt x="23" y="90"/>
                  </a:lnTo>
                  <a:lnTo>
                    <a:pt x="23" y="90"/>
                  </a:lnTo>
                  <a:lnTo>
                    <a:pt x="0" y="135"/>
                  </a:lnTo>
                  <a:lnTo>
                    <a:pt x="0" y="135"/>
                  </a:lnTo>
                  <a:lnTo>
                    <a:pt x="0" y="137"/>
                  </a:lnTo>
                  <a:lnTo>
                    <a:pt x="0" y="140"/>
                  </a:lnTo>
                  <a:lnTo>
                    <a:pt x="1" y="142"/>
                  </a:lnTo>
                  <a:lnTo>
                    <a:pt x="2" y="143"/>
                  </a:lnTo>
                  <a:lnTo>
                    <a:pt x="4" y="143"/>
                  </a:lnTo>
                  <a:lnTo>
                    <a:pt x="6" y="143"/>
                  </a:lnTo>
                  <a:lnTo>
                    <a:pt x="7" y="143"/>
                  </a:lnTo>
                  <a:lnTo>
                    <a:pt x="8" y="141"/>
                  </a:lnTo>
                  <a:lnTo>
                    <a:pt x="8" y="141"/>
                  </a:lnTo>
                  <a:lnTo>
                    <a:pt x="27" y="103"/>
                  </a:lnTo>
                  <a:lnTo>
                    <a:pt x="47" y="66"/>
                  </a:lnTo>
                  <a:lnTo>
                    <a:pt x="47" y="66"/>
                  </a:lnTo>
                  <a:lnTo>
                    <a:pt x="52" y="59"/>
                  </a:lnTo>
                  <a:lnTo>
                    <a:pt x="58" y="52"/>
                  </a:lnTo>
                  <a:lnTo>
                    <a:pt x="65" y="45"/>
                  </a:lnTo>
                  <a:lnTo>
                    <a:pt x="71" y="37"/>
                  </a:lnTo>
                  <a:lnTo>
                    <a:pt x="71" y="37"/>
                  </a:lnTo>
                  <a:lnTo>
                    <a:pt x="75" y="30"/>
                  </a:lnTo>
                  <a:lnTo>
                    <a:pt x="78" y="23"/>
                  </a:lnTo>
                  <a:lnTo>
                    <a:pt x="81" y="16"/>
                  </a:lnTo>
                  <a:lnTo>
                    <a:pt x="84" y="13"/>
                  </a:lnTo>
                  <a:lnTo>
                    <a:pt x="87" y="9"/>
                  </a:lnTo>
                  <a:lnTo>
                    <a:pt x="87" y="9"/>
                  </a:lnTo>
                  <a:lnTo>
                    <a:pt x="88" y="8"/>
                  </a:lnTo>
                  <a:lnTo>
                    <a:pt x="89" y="6"/>
                  </a:lnTo>
                  <a:lnTo>
                    <a:pt x="88" y="3"/>
                  </a:lnTo>
                  <a:lnTo>
                    <a:pt x="87" y="1"/>
                  </a:lnTo>
                  <a:lnTo>
                    <a:pt x="86" y="0"/>
                  </a:lnTo>
                  <a:lnTo>
                    <a:pt x="84" y="0"/>
                  </a:lnTo>
                  <a:lnTo>
                    <a:pt x="82" y="1"/>
                  </a:lnTo>
                  <a:lnTo>
                    <a:pt x="8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11" name="Freeform 127"/>
            <p:cNvSpPr/>
            <p:nvPr/>
          </p:nvSpPr>
          <p:spPr bwMode="auto">
            <a:xfrm>
              <a:off x="6648450" y="2714625"/>
              <a:ext cx="42863" cy="68263"/>
            </a:xfrm>
            <a:custGeom>
              <a:avLst/>
              <a:gdLst/>
              <a:ahLst/>
              <a:cxnLst>
                <a:cxn ang="0">
                  <a:pos x="71" y="3"/>
                </a:cxn>
                <a:cxn ang="0">
                  <a:pos x="71" y="3"/>
                </a:cxn>
                <a:cxn ang="0">
                  <a:pos x="63" y="18"/>
                </a:cxn>
                <a:cxn ang="0">
                  <a:pos x="53" y="33"/>
                </a:cxn>
                <a:cxn ang="0">
                  <a:pos x="31" y="60"/>
                </a:cxn>
                <a:cxn ang="0">
                  <a:pos x="21" y="74"/>
                </a:cxn>
                <a:cxn ang="0">
                  <a:pos x="11" y="88"/>
                </a:cxn>
                <a:cxn ang="0">
                  <a:pos x="7" y="97"/>
                </a:cxn>
                <a:cxn ang="0">
                  <a:pos x="4" y="105"/>
                </a:cxn>
                <a:cxn ang="0">
                  <a:pos x="2" y="113"/>
                </a:cxn>
                <a:cxn ang="0">
                  <a:pos x="0" y="123"/>
                </a:cxn>
                <a:cxn ang="0">
                  <a:pos x="0" y="123"/>
                </a:cxn>
                <a:cxn ang="0">
                  <a:pos x="0" y="126"/>
                </a:cxn>
                <a:cxn ang="0">
                  <a:pos x="2" y="128"/>
                </a:cxn>
                <a:cxn ang="0">
                  <a:pos x="5" y="128"/>
                </a:cxn>
                <a:cxn ang="0">
                  <a:pos x="8" y="127"/>
                </a:cxn>
                <a:cxn ang="0">
                  <a:pos x="12" y="122"/>
                </a:cxn>
                <a:cxn ang="0">
                  <a:pos x="12" y="122"/>
                </a:cxn>
                <a:cxn ang="0">
                  <a:pos x="13" y="119"/>
                </a:cxn>
                <a:cxn ang="0">
                  <a:pos x="13" y="117"/>
                </a:cxn>
                <a:cxn ang="0">
                  <a:pos x="12" y="116"/>
                </a:cxn>
                <a:cxn ang="0">
                  <a:pos x="11" y="114"/>
                </a:cxn>
                <a:cxn ang="0">
                  <a:pos x="11" y="114"/>
                </a:cxn>
                <a:cxn ang="0">
                  <a:pos x="13" y="107"/>
                </a:cxn>
                <a:cxn ang="0">
                  <a:pos x="17" y="100"/>
                </a:cxn>
                <a:cxn ang="0">
                  <a:pos x="24" y="85"/>
                </a:cxn>
                <a:cxn ang="0">
                  <a:pos x="33" y="72"/>
                </a:cxn>
                <a:cxn ang="0">
                  <a:pos x="42" y="60"/>
                </a:cxn>
                <a:cxn ang="0">
                  <a:pos x="63" y="35"/>
                </a:cxn>
                <a:cxn ang="0">
                  <a:pos x="72" y="21"/>
                </a:cxn>
                <a:cxn ang="0">
                  <a:pos x="80" y="7"/>
                </a:cxn>
                <a:cxn ang="0">
                  <a:pos x="80" y="7"/>
                </a:cxn>
                <a:cxn ang="0">
                  <a:pos x="81" y="5"/>
                </a:cxn>
                <a:cxn ang="0">
                  <a:pos x="80" y="4"/>
                </a:cxn>
                <a:cxn ang="0">
                  <a:pos x="78" y="1"/>
                </a:cxn>
                <a:cxn ang="0">
                  <a:pos x="75" y="0"/>
                </a:cxn>
                <a:cxn ang="0">
                  <a:pos x="74" y="0"/>
                </a:cxn>
                <a:cxn ang="0">
                  <a:pos x="72" y="1"/>
                </a:cxn>
                <a:cxn ang="0">
                  <a:pos x="71" y="3"/>
                </a:cxn>
                <a:cxn ang="0">
                  <a:pos x="71" y="3"/>
                </a:cxn>
              </a:cxnLst>
              <a:rect l="0" t="0" r="r" b="b"/>
              <a:pathLst>
                <a:path w="81" h="128">
                  <a:moveTo>
                    <a:pt x="71" y="3"/>
                  </a:moveTo>
                  <a:lnTo>
                    <a:pt x="71" y="3"/>
                  </a:lnTo>
                  <a:lnTo>
                    <a:pt x="63" y="18"/>
                  </a:lnTo>
                  <a:lnTo>
                    <a:pt x="53" y="33"/>
                  </a:lnTo>
                  <a:lnTo>
                    <a:pt x="31" y="60"/>
                  </a:lnTo>
                  <a:lnTo>
                    <a:pt x="21" y="74"/>
                  </a:lnTo>
                  <a:lnTo>
                    <a:pt x="11" y="88"/>
                  </a:lnTo>
                  <a:lnTo>
                    <a:pt x="7" y="97"/>
                  </a:lnTo>
                  <a:lnTo>
                    <a:pt x="4" y="105"/>
                  </a:lnTo>
                  <a:lnTo>
                    <a:pt x="2" y="113"/>
                  </a:lnTo>
                  <a:lnTo>
                    <a:pt x="0" y="123"/>
                  </a:lnTo>
                  <a:lnTo>
                    <a:pt x="0" y="123"/>
                  </a:lnTo>
                  <a:lnTo>
                    <a:pt x="0" y="126"/>
                  </a:lnTo>
                  <a:lnTo>
                    <a:pt x="2" y="128"/>
                  </a:lnTo>
                  <a:lnTo>
                    <a:pt x="5" y="128"/>
                  </a:lnTo>
                  <a:lnTo>
                    <a:pt x="8" y="127"/>
                  </a:lnTo>
                  <a:lnTo>
                    <a:pt x="12" y="122"/>
                  </a:lnTo>
                  <a:lnTo>
                    <a:pt x="12" y="122"/>
                  </a:lnTo>
                  <a:lnTo>
                    <a:pt x="13" y="119"/>
                  </a:lnTo>
                  <a:lnTo>
                    <a:pt x="13" y="117"/>
                  </a:lnTo>
                  <a:lnTo>
                    <a:pt x="12" y="116"/>
                  </a:lnTo>
                  <a:lnTo>
                    <a:pt x="11" y="114"/>
                  </a:lnTo>
                  <a:lnTo>
                    <a:pt x="11" y="114"/>
                  </a:lnTo>
                  <a:lnTo>
                    <a:pt x="13" y="107"/>
                  </a:lnTo>
                  <a:lnTo>
                    <a:pt x="17" y="100"/>
                  </a:lnTo>
                  <a:lnTo>
                    <a:pt x="24" y="85"/>
                  </a:lnTo>
                  <a:lnTo>
                    <a:pt x="33" y="72"/>
                  </a:lnTo>
                  <a:lnTo>
                    <a:pt x="42" y="60"/>
                  </a:lnTo>
                  <a:lnTo>
                    <a:pt x="63" y="35"/>
                  </a:lnTo>
                  <a:lnTo>
                    <a:pt x="72" y="21"/>
                  </a:lnTo>
                  <a:lnTo>
                    <a:pt x="80" y="7"/>
                  </a:lnTo>
                  <a:lnTo>
                    <a:pt x="80" y="7"/>
                  </a:lnTo>
                  <a:lnTo>
                    <a:pt x="81" y="5"/>
                  </a:lnTo>
                  <a:lnTo>
                    <a:pt x="80" y="4"/>
                  </a:lnTo>
                  <a:lnTo>
                    <a:pt x="78" y="1"/>
                  </a:lnTo>
                  <a:lnTo>
                    <a:pt x="75" y="0"/>
                  </a:lnTo>
                  <a:lnTo>
                    <a:pt x="74" y="0"/>
                  </a:lnTo>
                  <a:lnTo>
                    <a:pt x="72" y="1"/>
                  </a:lnTo>
                  <a:lnTo>
                    <a:pt x="71" y="3"/>
                  </a:lnTo>
                  <a:lnTo>
                    <a:pt x="71"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12" name="Freeform 128"/>
            <p:cNvSpPr/>
            <p:nvPr/>
          </p:nvSpPr>
          <p:spPr bwMode="auto">
            <a:xfrm>
              <a:off x="6681788" y="2725738"/>
              <a:ext cx="42863" cy="60325"/>
            </a:xfrm>
            <a:custGeom>
              <a:avLst/>
              <a:gdLst/>
              <a:ahLst/>
              <a:cxnLst>
                <a:cxn ang="0">
                  <a:pos x="73" y="1"/>
                </a:cxn>
                <a:cxn ang="0">
                  <a:pos x="73" y="1"/>
                </a:cxn>
                <a:cxn ang="0">
                  <a:pos x="60" y="13"/>
                </a:cxn>
                <a:cxn ang="0">
                  <a:pos x="49" y="23"/>
                </a:cxn>
                <a:cxn ang="0">
                  <a:pos x="38" y="35"/>
                </a:cxn>
                <a:cxn ang="0">
                  <a:pos x="34" y="43"/>
                </a:cxn>
                <a:cxn ang="0">
                  <a:pos x="30" y="50"/>
                </a:cxn>
                <a:cxn ang="0">
                  <a:pos x="30" y="50"/>
                </a:cxn>
                <a:cxn ang="0">
                  <a:pos x="13" y="78"/>
                </a:cxn>
                <a:cxn ang="0">
                  <a:pos x="6" y="92"/>
                </a:cxn>
                <a:cxn ang="0">
                  <a:pos x="3" y="100"/>
                </a:cxn>
                <a:cxn ang="0">
                  <a:pos x="1" y="108"/>
                </a:cxn>
                <a:cxn ang="0">
                  <a:pos x="1" y="108"/>
                </a:cxn>
                <a:cxn ang="0">
                  <a:pos x="0" y="110"/>
                </a:cxn>
                <a:cxn ang="0">
                  <a:pos x="1" y="112"/>
                </a:cxn>
                <a:cxn ang="0">
                  <a:pos x="2" y="113"/>
                </a:cxn>
                <a:cxn ang="0">
                  <a:pos x="4" y="114"/>
                </a:cxn>
                <a:cxn ang="0">
                  <a:pos x="6" y="114"/>
                </a:cxn>
                <a:cxn ang="0">
                  <a:pos x="7" y="113"/>
                </a:cxn>
                <a:cxn ang="0">
                  <a:pos x="9" y="112"/>
                </a:cxn>
                <a:cxn ang="0">
                  <a:pos x="9" y="111"/>
                </a:cxn>
                <a:cxn ang="0">
                  <a:pos x="9" y="111"/>
                </a:cxn>
                <a:cxn ang="0">
                  <a:pos x="14" y="94"/>
                </a:cxn>
                <a:cxn ang="0">
                  <a:pos x="23" y="79"/>
                </a:cxn>
                <a:cxn ang="0">
                  <a:pos x="32" y="63"/>
                </a:cxn>
                <a:cxn ang="0">
                  <a:pos x="42" y="50"/>
                </a:cxn>
                <a:cxn ang="0">
                  <a:pos x="42" y="50"/>
                </a:cxn>
                <a:cxn ang="0">
                  <a:pos x="49" y="42"/>
                </a:cxn>
                <a:cxn ang="0">
                  <a:pos x="54" y="32"/>
                </a:cxn>
                <a:cxn ang="0">
                  <a:pos x="54" y="32"/>
                </a:cxn>
                <a:cxn ang="0">
                  <a:pos x="59" y="25"/>
                </a:cxn>
                <a:cxn ang="0">
                  <a:pos x="65" y="19"/>
                </a:cxn>
                <a:cxn ang="0">
                  <a:pos x="80" y="9"/>
                </a:cxn>
                <a:cxn ang="0">
                  <a:pos x="80" y="9"/>
                </a:cxn>
                <a:cxn ang="0">
                  <a:pos x="81" y="6"/>
                </a:cxn>
                <a:cxn ang="0">
                  <a:pos x="82" y="5"/>
                </a:cxn>
                <a:cxn ang="0">
                  <a:pos x="81" y="3"/>
                </a:cxn>
                <a:cxn ang="0">
                  <a:pos x="80" y="2"/>
                </a:cxn>
                <a:cxn ang="0">
                  <a:pos x="76" y="0"/>
                </a:cxn>
                <a:cxn ang="0">
                  <a:pos x="74" y="0"/>
                </a:cxn>
                <a:cxn ang="0">
                  <a:pos x="73" y="1"/>
                </a:cxn>
                <a:cxn ang="0">
                  <a:pos x="73" y="1"/>
                </a:cxn>
              </a:cxnLst>
              <a:rect l="0" t="0" r="r" b="b"/>
              <a:pathLst>
                <a:path w="82" h="114">
                  <a:moveTo>
                    <a:pt x="73" y="1"/>
                  </a:moveTo>
                  <a:lnTo>
                    <a:pt x="73" y="1"/>
                  </a:lnTo>
                  <a:lnTo>
                    <a:pt x="60" y="13"/>
                  </a:lnTo>
                  <a:lnTo>
                    <a:pt x="49" y="23"/>
                  </a:lnTo>
                  <a:lnTo>
                    <a:pt x="38" y="35"/>
                  </a:lnTo>
                  <a:lnTo>
                    <a:pt x="34" y="43"/>
                  </a:lnTo>
                  <a:lnTo>
                    <a:pt x="30" y="50"/>
                  </a:lnTo>
                  <a:lnTo>
                    <a:pt x="30" y="50"/>
                  </a:lnTo>
                  <a:lnTo>
                    <a:pt x="13" y="78"/>
                  </a:lnTo>
                  <a:lnTo>
                    <a:pt x="6" y="92"/>
                  </a:lnTo>
                  <a:lnTo>
                    <a:pt x="3" y="100"/>
                  </a:lnTo>
                  <a:lnTo>
                    <a:pt x="1" y="108"/>
                  </a:lnTo>
                  <a:lnTo>
                    <a:pt x="1" y="108"/>
                  </a:lnTo>
                  <a:lnTo>
                    <a:pt x="0" y="110"/>
                  </a:lnTo>
                  <a:lnTo>
                    <a:pt x="1" y="112"/>
                  </a:lnTo>
                  <a:lnTo>
                    <a:pt x="2" y="113"/>
                  </a:lnTo>
                  <a:lnTo>
                    <a:pt x="4" y="114"/>
                  </a:lnTo>
                  <a:lnTo>
                    <a:pt x="6" y="114"/>
                  </a:lnTo>
                  <a:lnTo>
                    <a:pt x="7" y="113"/>
                  </a:lnTo>
                  <a:lnTo>
                    <a:pt x="9" y="112"/>
                  </a:lnTo>
                  <a:lnTo>
                    <a:pt x="9" y="111"/>
                  </a:lnTo>
                  <a:lnTo>
                    <a:pt x="9" y="111"/>
                  </a:lnTo>
                  <a:lnTo>
                    <a:pt x="14" y="94"/>
                  </a:lnTo>
                  <a:lnTo>
                    <a:pt x="23" y="79"/>
                  </a:lnTo>
                  <a:lnTo>
                    <a:pt x="32" y="63"/>
                  </a:lnTo>
                  <a:lnTo>
                    <a:pt x="42" y="50"/>
                  </a:lnTo>
                  <a:lnTo>
                    <a:pt x="42" y="50"/>
                  </a:lnTo>
                  <a:lnTo>
                    <a:pt x="49" y="42"/>
                  </a:lnTo>
                  <a:lnTo>
                    <a:pt x="54" y="32"/>
                  </a:lnTo>
                  <a:lnTo>
                    <a:pt x="54" y="32"/>
                  </a:lnTo>
                  <a:lnTo>
                    <a:pt x="59" y="25"/>
                  </a:lnTo>
                  <a:lnTo>
                    <a:pt x="65" y="19"/>
                  </a:lnTo>
                  <a:lnTo>
                    <a:pt x="80" y="9"/>
                  </a:lnTo>
                  <a:lnTo>
                    <a:pt x="80" y="9"/>
                  </a:lnTo>
                  <a:lnTo>
                    <a:pt x="81" y="6"/>
                  </a:lnTo>
                  <a:lnTo>
                    <a:pt x="82" y="5"/>
                  </a:lnTo>
                  <a:lnTo>
                    <a:pt x="81" y="3"/>
                  </a:lnTo>
                  <a:lnTo>
                    <a:pt x="80" y="2"/>
                  </a:lnTo>
                  <a:lnTo>
                    <a:pt x="76" y="0"/>
                  </a:lnTo>
                  <a:lnTo>
                    <a:pt x="74" y="0"/>
                  </a:lnTo>
                  <a:lnTo>
                    <a:pt x="73" y="1"/>
                  </a:lnTo>
                  <a:lnTo>
                    <a:pt x="7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13" name="Freeform 129"/>
            <p:cNvSpPr/>
            <p:nvPr/>
          </p:nvSpPr>
          <p:spPr bwMode="auto">
            <a:xfrm>
              <a:off x="6700838" y="2732088"/>
              <a:ext cx="52388" cy="60325"/>
            </a:xfrm>
            <a:custGeom>
              <a:avLst/>
              <a:gdLst/>
              <a:ahLst/>
              <a:cxnLst>
                <a:cxn ang="0">
                  <a:pos x="93" y="1"/>
                </a:cxn>
                <a:cxn ang="0">
                  <a:pos x="93" y="1"/>
                </a:cxn>
                <a:cxn ang="0">
                  <a:pos x="78" y="13"/>
                </a:cxn>
                <a:cxn ang="0">
                  <a:pos x="63" y="26"/>
                </a:cxn>
                <a:cxn ang="0">
                  <a:pos x="50" y="39"/>
                </a:cxn>
                <a:cxn ang="0">
                  <a:pos x="37" y="53"/>
                </a:cxn>
                <a:cxn ang="0">
                  <a:pos x="37" y="53"/>
                </a:cxn>
                <a:cxn ang="0">
                  <a:pos x="26" y="66"/>
                </a:cxn>
                <a:cxn ang="0">
                  <a:pos x="16" y="78"/>
                </a:cxn>
                <a:cxn ang="0">
                  <a:pos x="11" y="85"/>
                </a:cxn>
                <a:cxn ang="0">
                  <a:pos x="6" y="93"/>
                </a:cxn>
                <a:cxn ang="0">
                  <a:pos x="3" y="100"/>
                </a:cxn>
                <a:cxn ang="0">
                  <a:pos x="0" y="108"/>
                </a:cxn>
                <a:cxn ang="0">
                  <a:pos x="0" y="108"/>
                </a:cxn>
                <a:cxn ang="0">
                  <a:pos x="0" y="110"/>
                </a:cxn>
                <a:cxn ang="0">
                  <a:pos x="1" y="112"/>
                </a:cxn>
                <a:cxn ang="0">
                  <a:pos x="2" y="113"/>
                </a:cxn>
                <a:cxn ang="0">
                  <a:pos x="4" y="113"/>
                </a:cxn>
                <a:cxn ang="0">
                  <a:pos x="5" y="114"/>
                </a:cxn>
                <a:cxn ang="0">
                  <a:pos x="7" y="113"/>
                </a:cxn>
                <a:cxn ang="0">
                  <a:pos x="8" y="112"/>
                </a:cxn>
                <a:cxn ang="0">
                  <a:pos x="10" y="110"/>
                </a:cxn>
                <a:cxn ang="0">
                  <a:pos x="10" y="110"/>
                </a:cxn>
                <a:cxn ang="0">
                  <a:pos x="12" y="103"/>
                </a:cxn>
                <a:cxn ang="0">
                  <a:pos x="16" y="96"/>
                </a:cxn>
                <a:cxn ang="0">
                  <a:pos x="19" y="90"/>
                </a:cxn>
                <a:cxn ang="0">
                  <a:pos x="24" y="83"/>
                </a:cxn>
                <a:cxn ang="0">
                  <a:pos x="33" y="71"/>
                </a:cxn>
                <a:cxn ang="0">
                  <a:pos x="44" y="60"/>
                </a:cxn>
                <a:cxn ang="0">
                  <a:pos x="44" y="60"/>
                </a:cxn>
                <a:cxn ang="0">
                  <a:pos x="56" y="46"/>
                </a:cxn>
                <a:cxn ang="0">
                  <a:pos x="69" y="33"/>
                </a:cxn>
                <a:cxn ang="0">
                  <a:pos x="83" y="20"/>
                </a:cxn>
                <a:cxn ang="0">
                  <a:pos x="97" y="9"/>
                </a:cxn>
                <a:cxn ang="0">
                  <a:pos x="97" y="9"/>
                </a:cxn>
                <a:cxn ang="0">
                  <a:pos x="99" y="8"/>
                </a:cxn>
                <a:cxn ang="0">
                  <a:pos x="99" y="6"/>
                </a:cxn>
                <a:cxn ang="0">
                  <a:pos x="98" y="3"/>
                </a:cxn>
                <a:cxn ang="0">
                  <a:pos x="97" y="1"/>
                </a:cxn>
                <a:cxn ang="0">
                  <a:pos x="96" y="0"/>
                </a:cxn>
                <a:cxn ang="0">
                  <a:pos x="94" y="0"/>
                </a:cxn>
                <a:cxn ang="0">
                  <a:pos x="93" y="1"/>
                </a:cxn>
                <a:cxn ang="0">
                  <a:pos x="93" y="1"/>
                </a:cxn>
              </a:cxnLst>
              <a:rect l="0" t="0" r="r" b="b"/>
              <a:pathLst>
                <a:path w="99" h="114">
                  <a:moveTo>
                    <a:pt x="93" y="1"/>
                  </a:moveTo>
                  <a:lnTo>
                    <a:pt x="93" y="1"/>
                  </a:lnTo>
                  <a:lnTo>
                    <a:pt x="78" y="13"/>
                  </a:lnTo>
                  <a:lnTo>
                    <a:pt x="63" y="26"/>
                  </a:lnTo>
                  <a:lnTo>
                    <a:pt x="50" y="39"/>
                  </a:lnTo>
                  <a:lnTo>
                    <a:pt x="37" y="53"/>
                  </a:lnTo>
                  <a:lnTo>
                    <a:pt x="37" y="53"/>
                  </a:lnTo>
                  <a:lnTo>
                    <a:pt x="26" y="66"/>
                  </a:lnTo>
                  <a:lnTo>
                    <a:pt x="16" y="78"/>
                  </a:lnTo>
                  <a:lnTo>
                    <a:pt x="11" y="85"/>
                  </a:lnTo>
                  <a:lnTo>
                    <a:pt x="6" y="93"/>
                  </a:lnTo>
                  <a:lnTo>
                    <a:pt x="3" y="100"/>
                  </a:lnTo>
                  <a:lnTo>
                    <a:pt x="0" y="108"/>
                  </a:lnTo>
                  <a:lnTo>
                    <a:pt x="0" y="108"/>
                  </a:lnTo>
                  <a:lnTo>
                    <a:pt x="0" y="110"/>
                  </a:lnTo>
                  <a:lnTo>
                    <a:pt x="1" y="112"/>
                  </a:lnTo>
                  <a:lnTo>
                    <a:pt x="2" y="113"/>
                  </a:lnTo>
                  <a:lnTo>
                    <a:pt x="4" y="113"/>
                  </a:lnTo>
                  <a:lnTo>
                    <a:pt x="5" y="114"/>
                  </a:lnTo>
                  <a:lnTo>
                    <a:pt x="7" y="113"/>
                  </a:lnTo>
                  <a:lnTo>
                    <a:pt x="8" y="112"/>
                  </a:lnTo>
                  <a:lnTo>
                    <a:pt x="10" y="110"/>
                  </a:lnTo>
                  <a:lnTo>
                    <a:pt x="10" y="110"/>
                  </a:lnTo>
                  <a:lnTo>
                    <a:pt x="12" y="103"/>
                  </a:lnTo>
                  <a:lnTo>
                    <a:pt x="16" y="96"/>
                  </a:lnTo>
                  <a:lnTo>
                    <a:pt x="19" y="90"/>
                  </a:lnTo>
                  <a:lnTo>
                    <a:pt x="24" y="83"/>
                  </a:lnTo>
                  <a:lnTo>
                    <a:pt x="33" y="71"/>
                  </a:lnTo>
                  <a:lnTo>
                    <a:pt x="44" y="60"/>
                  </a:lnTo>
                  <a:lnTo>
                    <a:pt x="44" y="60"/>
                  </a:lnTo>
                  <a:lnTo>
                    <a:pt x="56" y="46"/>
                  </a:lnTo>
                  <a:lnTo>
                    <a:pt x="69" y="33"/>
                  </a:lnTo>
                  <a:lnTo>
                    <a:pt x="83" y="20"/>
                  </a:lnTo>
                  <a:lnTo>
                    <a:pt x="97" y="9"/>
                  </a:lnTo>
                  <a:lnTo>
                    <a:pt x="97" y="9"/>
                  </a:lnTo>
                  <a:lnTo>
                    <a:pt x="99" y="8"/>
                  </a:lnTo>
                  <a:lnTo>
                    <a:pt x="99" y="6"/>
                  </a:lnTo>
                  <a:lnTo>
                    <a:pt x="98" y="3"/>
                  </a:lnTo>
                  <a:lnTo>
                    <a:pt x="97" y="1"/>
                  </a:lnTo>
                  <a:lnTo>
                    <a:pt x="96" y="0"/>
                  </a:lnTo>
                  <a:lnTo>
                    <a:pt x="94" y="0"/>
                  </a:lnTo>
                  <a:lnTo>
                    <a:pt x="93" y="1"/>
                  </a:lnTo>
                  <a:lnTo>
                    <a:pt x="9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14" name="Freeform 130"/>
            <p:cNvSpPr/>
            <p:nvPr/>
          </p:nvSpPr>
          <p:spPr bwMode="auto">
            <a:xfrm>
              <a:off x="6738938" y="2738438"/>
              <a:ext cx="58738" cy="61913"/>
            </a:xfrm>
            <a:custGeom>
              <a:avLst/>
              <a:gdLst/>
              <a:ahLst/>
              <a:cxnLst>
                <a:cxn ang="0">
                  <a:pos x="102" y="1"/>
                </a:cxn>
                <a:cxn ang="0">
                  <a:pos x="102" y="1"/>
                </a:cxn>
                <a:cxn ang="0">
                  <a:pos x="70" y="33"/>
                </a:cxn>
                <a:cxn ang="0">
                  <a:pos x="53" y="49"/>
                </a:cxn>
                <a:cxn ang="0">
                  <a:pos x="36" y="64"/>
                </a:cxn>
                <a:cxn ang="0">
                  <a:pos x="36" y="64"/>
                </a:cxn>
                <a:cxn ang="0">
                  <a:pos x="24" y="73"/>
                </a:cxn>
                <a:cxn ang="0">
                  <a:pos x="13" y="86"/>
                </a:cxn>
                <a:cxn ang="0">
                  <a:pos x="9" y="92"/>
                </a:cxn>
                <a:cxn ang="0">
                  <a:pos x="5" y="99"/>
                </a:cxn>
                <a:cxn ang="0">
                  <a:pos x="2" y="106"/>
                </a:cxn>
                <a:cxn ang="0">
                  <a:pos x="0" y="114"/>
                </a:cxn>
                <a:cxn ang="0">
                  <a:pos x="0" y="114"/>
                </a:cxn>
                <a:cxn ang="0">
                  <a:pos x="0" y="116"/>
                </a:cxn>
                <a:cxn ang="0">
                  <a:pos x="2" y="117"/>
                </a:cxn>
                <a:cxn ang="0">
                  <a:pos x="4" y="118"/>
                </a:cxn>
                <a:cxn ang="0">
                  <a:pos x="6" y="119"/>
                </a:cxn>
                <a:cxn ang="0">
                  <a:pos x="10" y="119"/>
                </a:cxn>
                <a:cxn ang="0">
                  <a:pos x="10" y="119"/>
                </a:cxn>
                <a:cxn ang="0">
                  <a:pos x="12" y="118"/>
                </a:cxn>
                <a:cxn ang="0">
                  <a:pos x="13" y="117"/>
                </a:cxn>
                <a:cxn ang="0">
                  <a:pos x="15" y="114"/>
                </a:cxn>
                <a:cxn ang="0">
                  <a:pos x="14" y="111"/>
                </a:cxn>
                <a:cxn ang="0">
                  <a:pos x="13" y="110"/>
                </a:cxn>
                <a:cxn ang="0">
                  <a:pos x="11" y="110"/>
                </a:cxn>
                <a:cxn ang="0">
                  <a:pos x="11" y="110"/>
                </a:cxn>
                <a:cxn ang="0">
                  <a:pos x="14" y="102"/>
                </a:cxn>
                <a:cxn ang="0">
                  <a:pos x="17" y="95"/>
                </a:cxn>
                <a:cxn ang="0">
                  <a:pos x="22" y="89"/>
                </a:cxn>
                <a:cxn ang="0">
                  <a:pos x="28" y="83"/>
                </a:cxn>
                <a:cxn ang="0">
                  <a:pos x="40" y="72"/>
                </a:cxn>
                <a:cxn ang="0">
                  <a:pos x="52" y="63"/>
                </a:cxn>
                <a:cxn ang="0">
                  <a:pos x="52" y="63"/>
                </a:cxn>
                <a:cxn ang="0">
                  <a:pos x="67" y="51"/>
                </a:cxn>
                <a:cxn ang="0">
                  <a:pos x="81" y="36"/>
                </a:cxn>
                <a:cxn ang="0">
                  <a:pos x="108" y="8"/>
                </a:cxn>
                <a:cxn ang="0">
                  <a:pos x="108" y="8"/>
                </a:cxn>
                <a:cxn ang="0">
                  <a:pos x="109" y="6"/>
                </a:cxn>
                <a:cxn ang="0">
                  <a:pos x="110" y="4"/>
                </a:cxn>
                <a:cxn ang="0">
                  <a:pos x="109" y="3"/>
                </a:cxn>
                <a:cxn ang="0">
                  <a:pos x="108" y="1"/>
                </a:cxn>
                <a:cxn ang="0">
                  <a:pos x="107" y="0"/>
                </a:cxn>
                <a:cxn ang="0">
                  <a:pos x="105" y="0"/>
                </a:cxn>
                <a:cxn ang="0">
                  <a:pos x="103" y="0"/>
                </a:cxn>
                <a:cxn ang="0">
                  <a:pos x="102" y="1"/>
                </a:cxn>
                <a:cxn ang="0">
                  <a:pos x="102" y="1"/>
                </a:cxn>
              </a:cxnLst>
              <a:rect l="0" t="0" r="r" b="b"/>
              <a:pathLst>
                <a:path w="110" h="119">
                  <a:moveTo>
                    <a:pt x="102" y="1"/>
                  </a:moveTo>
                  <a:lnTo>
                    <a:pt x="102" y="1"/>
                  </a:lnTo>
                  <a:lnTo>
                    <a:pt x="70" y="33"/>
                  </a:lnTo>
                  <a:lnTo>
                    <a:pt x="53" y="49"/>
                  </a:lnTo>
                  <a:lnTo>
                    <a:pt x="36" y="64"/>
                  </a:lnTo>
                  <a:lnTo>
                    <a:pt x="36" y="64"/>
                  </a:lnTo>
                  <a:lnTo>
                    <a:pt x="24" y="73"/>
                  </a:lnTo>
                  <a:lnTo>
                    <a:pt x="13" y="86"/>
                  </a:lnTo>
                  <a:lnTo>
                    <a:pt x="9" y="92"/>
                  </a:lnTo>
                  <a:lnTo>
                    <a:pt x="5" y="99"/>
                  </a:lnTo>
                  <a:lnTo>
                    <a:pt x="2" y="106"/>
                  </a:lnTo>
                  <a:lnTo>
                    <a:pt x="0" y="114"/>
                  </a:lnTo>
                  <a:lnTo>
                    <a:pt x="0" y="114"/>
                  </a:lnTo>
                  <a:lnTo>
                    <a:pt x="0" y="116"/>
                  </a:lnTo>
                  <a:lnTo>
                    <a:pt x="2" y="117"/>
                  </a:lnTo>
                  <a:lnTo>
                    <a:pt x="4" y="118"/>
                  </a:lnTo>
                  <a:lnTo>
                    <a:pt x="6" y="119"/>
                  </a:lnTo>
                  <a:lnTo>
                    <a:pt x="10" y="119"/>
                  </a:lnTo>
                  <a:lnTo>
                    <a:pt x="10" y="119"/>
                  </a:lnTo>
                  <a:lnTo>
                    <a:pt x="12" y="118"/>
                  </a:lnTo>
                  <a:lnTo>
                    <a:pt x="13" y="117"/>
                  </a:lnTo>
                  <a:lnTo>
                    <a:pt x="15" y="114"/>
                  </a:lnTo>
                  <a:lnTo>
                    <a:pt x="14" y="111"/>
                  </a:lnTo>
                  <a:lnTo>
                    <a:pt x="13" y="110"/>
                  </a:lnTo>
                  <a:lnTo>
                    <a:pt x="11" y="110"/>
                  </a:lnTo>
                  <a:lnTo>
                    <a:pt x="11" y="110"/>
                  </a:lnTo>
                  <a:lnTo>
                    <a:pt x="14" y="102"/>
                  </a:lnTo>
                  <a:lnTo>
                    <a:pt x="17" y="95"/>
                  </a:lnTo>
                  <a:lnTo>
                    <a:pt x="22" y="89"/>
                  </a:lnTo>
                  <a:lnTo>
                    <a:pt x="28" y="83"/>
                  </a:lnTo>
                  <a:lnTo>
                    <a:pt x="40" y="72"/>
                  </a:lnTo>
                  <a:lnTo>
                    <a:pt x="52" y="63"/>
                  </a:lnTo>
                  <a:lnTo>
                    <a:pt x="52" y="63"/>
                  </a:lnTo>
                  <a:lnTo>
                    <a:pt x="67" y="51"/>
                  </a:lnTo>
                  <a:lnTo>
                    <a:pt x="81" y="36"/>
                  </a:lnTo>
                  <a:lnTo>
                    <a:pt x="108" y="8"/>
                  </a:lnTo>
                  <a:lnTo>
                    <a:pt x="108" y="8"/>
                  </a:lnTo>
                  <a:lnTo>
                    <a:pt x="109" y="6"/>
                  </a:lnTo>
                  <a:lnTo>
                    <a:pt x="110" y="4"/>
                  </a:lnTo>
                  <a:lnTo>
                    <a:pt x="109" y="3"/>
                  </a:lnTo>
                  <a:lnTo>
                    <a:pt x="108" y="1"/>
                  </a:lnTo>
                  <a:lnTo>
                    <a:pt x="107" y="0"/>
                  </a:lnTo>
                  <a:lnTo>
                    <a:pt x="105" y="0"/>
                  </a:lnTo>
                  <a:lnTo>
                    <a:pt x="103" y="0"/>
                  </a:lnTo>
                  <a:lnTo>
                    <a:pt x="102" y="1"/>
                  </a:lnTo>
                  <a:lnTo>
                    <a:pt x="10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15" name="Freeform 131"/>
            <p:cNvSpPr/>
            <p:nvPr/>
          </p:nvSpPr>
          <p:spPr bwMode="auto">
            <a:xfrm>
              <a:off x="6773863" y="2738438"/>
              <a:ext cx="58738" cy="65088"/>
            </a:xfrm>
            <a:custGeom>
              <a:avLst/>
              <a:gdLst/>
              <a:ahLst/>
              <a:cxnLst>
                <a:cxn ang="0">
                  <a:pos x="101" y="1"/>
                </a:cxn>
                <a:cxn ang="0">
                  <a:pos x="101" y="1"/>
                </a:cxn>
                <a:cxn ang="0">
                  <a:pos x="74" y="28"/>
                </a:cxn>
                <a:cxn ang="0">
                  <a:pos x="48" y="56"/>
                </a:cxn>
                <a:cxn ang="0">
                  <a:pos x="23" y="86"/>
                </a:cxn>
                <a:cxn ang="0">
                  <a:pos x="12" y="100"/>
                </a:cxn>
                <a:cxn ang="0">
                  <a:pos x="1" y="116"/>
                </a:cxn>
                <a:cxn ang="0">
                  <a:pos x="1" y="116"/>
                </a:cxn>
                <a:cxn ang="0">
                  <a:pos x="0" y="118"/>
                </a:cxn>
                <a:cxn ang="0">
                  <a:pos x="0" y="120"/>
                </a:cxn>
                <a:cxn ang="0">
                  <a:pos x="1" y="121"/>
                </a:cxn>
                <a:cxn ang="0">
                  <a:pos x="2" y="122"/>
                </a:cxn>
                <a:cxn ang="0">
                  <a:pos x="4" y="123"/>
                </a:cxn>
                <a:cxn ang="0">
                  <a:pos x="6" y="123"/>
                </a:cxn>
                <a:cxn ang="0">
                  <a:pos x="7" y="122"/>
                </a:cxn>
                <a:cxn ang="0">
                  <a:pos x="9" y="121"/>
                </a:cxn>
                <a:cxn ang="0">
                  <a:pos x="9" y="121"/>
                </a:cxn>
                <a:cxn ang="0">
                  <a:pos x="19" y="105"/>
                </a:cxn>
                <a:cxn ang="0">
                  <a:pos x="31" y="91"/>
                </a:cxn>
                <a:cxn ang="0">
                  <a:pos x="55" y="62"/>
                </a:cxn>
                <a:cxn ang="0">
                  <a:pos x="81" y="35"/>
                </a:cxn>
                <a:cxn ang="0">
                  <a:pos x="107" y="8"/>
                </a:cxn>
                <a:cxn ang="0">
                  <a:pos x="107" y="8"/>
                </a:cxn>
                <a:cxn ang="0">
                  <a:pos x="109" y="6"/>
                </a:cxn>
                <a:cxn ang="0">
                  <a:pos x="109" y="4"/>
                </a:cxn>
                <a:cxn ang="0">
                  <a:pos x="108" y="3"/>
                </a:cxn>
                <a:cxn ang="0">
                  <a:pos x="107" y="1"/>
                </a:cxn>
                <a:cxn ang="0">
                  <a:pos x="106" y="0"/>
                </a:cxn>
                <a:cxn ang="0">
                  <a:pos x="104" y="0"/>
                </a:cxn>
                <a:cxn ang="0">
                  <a:pos x="103" y="0"/>
                </a:cxn>
                <a:cxn ang="0">
                  <a:pos x="101" y="1"/>
                </a:cxn>
                <a:cxn ang="0">
                  <a:pos x="101" y="1"/>
                </a:cxn>
              </a:cxnLst>
              <a:rect l="0" t="0" r="r" b="b"/>
              <a:pathLst>
                <a:path w="109" h="123">
                  <a:moveTo>
                    <a:pt x="101" y="1"/>
                  </a:moveTo>
                  <a:lnTo>
                    <a:pt x="101" y="1"/>
                  </a:lnTo>
                  <a:lnTo>
                    <a:pt x="74" y="28"/>
                  </a:lnTo>
                  <a:lnTo>
                    <a:pt x="48" y="56"/>
                  </a:lnTo>
                  <a:lnTo>
                    <a:pt x="23" y="86"/>
                  </a:lnTo>
                  <a:lnTo>
                    <a:pt x="12" y="100"/>
                  </a:lnTo>
                  <a:lnTo>
                    <a:pt x="1" y="116"/>
                  </a:lnTo>
                  <a:lnTo>
                    <a:pt x="1" y="116"/>
                  </a:lnTo>
                  <a:lnTo>
                    <a:pt x="0" y="118"/>
                  </a:lnTo>
                  <a:lnTo>
                    <a:pt x="0" y="120"/>
                  </a:lnTo>
                  <a:lnTo>
                    <a:pt x="1" y="121"/>
                  </a:lnTo>
                  <a:lnTo>
                    <a:pt x="2" y="122"/>
                  </a:lnTo>
                  <a:lnTo>
                    <a:pt x="4" y="123"/>
                  </a:lnTo>
                  <a:lnTo>
                    <a:pt x="6" y="123"/>
                  </a:lnTo>
                  <a:lnTo>
                    <a:pt x="7" y="122"/>
                  </a:lnTo>
                  <a:lnTo>
                    <a:pt x="9" y="121"/>
                  </a:lnTo>
                  <a:lnTo>
                    <a:pt x="9" y="121"/>
                  </a:lnTo>
                  <a:lnTo>
                    <a:pt x="19" y="105"/>
                  </a:lnTo>
                  <a:lnTo>
                    <a:pt x="31" y="91"/>
                  </a:lnTo>
                  <a:lnTo>
                    <a:pt x="55" y="62"/>
                  </a:lnTo>
                  <a:lnTo>
                    <a:pt x="81" y="35"/>
                  </a:lnTo>
                  <a:lnTo>
                    <a:pt x="107" y="8"/>
                  </a:lnTo>
                  <a:lnTo>
                    <a:pt x="107" y="8"/>
                  </a:lnTo>
                  <a:lnTo>
                    <a:pt x="109" y="6"/>
                  </a:lnTo>
                  <a:lnTo>
                    <a:pt x="109" y="4"/>
                  </a:lnTo>
                  <a:lnTo>
                    <a:pt x="108" y="3"/>
                  </a:lnTo>
                  <a:lnTo>
                    <a:pt x="107" y="1"/>
                  </a:lnTo>
                  <a:lnTo>
                    <a:pt x="106" y="0"/>
                  </a:lnTo>
                  <a:lnTo>
                    <a:pt x="104" y="0"/>
                  </a:lnTo>
                  <a:lnTo>
                    <a:pt x="103" y="0"/>
                  </a:lnTo>
                  <a:lnTo>
                    <a:pt x="101" y="1"/>
                  </a:lnTo>
                  <a:lnTo>
                    <a:pt x="10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16" name="Freeform 132"/>
            <p:cNvSpPr/>
            <p:nvPr/>
          </p:nvSpPr>
          <p:spPr bwMode="auto">
            <a:xfrm>
              <a:off x="6819900" y="2652713"/>
              <a:ext cx="134938" cy="146050"/>
            </a:xfrm>
            <a:custGeom>
              <a:avLst/>
              <a:gdLst/>
              <a:ahLst/>
              <a:cxnLst>
                <a:cxn ang="0">
                  <a:pos x="251" y="0"/>
                </a:cxn>
                <a:cxn ang="0">
                  <a:pos x="251" y="0"/>
                </a:cxn>
                <a:cxn ang="0">
                  <a:pos x="244" y="0"/>
                </a:cxn>
                <a:cxn ang="0">
                  <a:pos x="238" y="2"/>
                </a:cxn>
                <a:cxn ang="0">
                  <a:pos x="233" y="5"/>
                </a:cxn>
                <a:cxn ang="0">
                  <a:pos x="227" y="9"/>
                </a:cxn>
                <a:cxn ang="0">
                  <a:pos x="216" y="20"/>
                </a:cxn>
                <a:cxn ang="0">
                  <a:pos x="212" y="25"/>
                </a:cxn>
                <a:cxn ang="0">
                  <a:pos x="206" y="29"/>
                </a:cxn>
                <a:cxn ang="0">
                  <a:pos x="206" y="29"/>
                </a:cxn>
                <a:cxn ang="0">
                  <a:pos x="203" y="32"/>
                </a:cxn>
                <a:cxn ang="0">
                  <a:pos x="199" y="36"/>
                </a:cxn>
                <a:cxn ang="0">
                  <a:pos x="191" y="45"/>
                </a:cxn>
                <a:cxn ang="0">
                  <a:pos x="185" y="55"/>
                </a:cxn>
                <a:cxn ang="0">
                  <a:pos x="179" y="64"/>
                </a:cxn>
                <a:cxn ang="0">
                  <a:pos x="179" y="64"/>
                </a:cxn>
                <a:cxn ang="0">
                  <a:pos x="159" y="87"/>
                </a:cxn>
                <a:cxn ang="0">
                  <a:pos x="140" y="108"/>
                </a:cxn>
                <a:cxn ang="0">
                  <a:pos x="140" y="108"/>
                </a:cxn>
                <a:cxn ang="0">
                  <a:pos x="101" y="152"/>
                </a:cxn>
                <a:cxn ang="0">
                  <a:pos x="61" y="194"/>
                </a:cxn>
                <a:cxn ang="0">
                  <a:pos x="61" y="194"/>
                </a:cxn>
                <a:cxn ang="0">
                  <a:pos x="30" y="230"/>
                </a:cxn>
                <a:cxn ang="0">
                  <a:pos x="15" y="249"/>
                </a:cxn>
                <a:cxn ang="0">
                  <a:pos x="0" y="267"/>
                </a:cxn>
                <a:cxn ang="0">
                  <a:pos x="0" y="267"/>
                </a:cxn>
                <a:cxn ang="0">
                  <a:pos x="0" y="269"/>
                </a:cxn>
                <a:cxn ang="0">
                  <a:pos x="0" y="271"/>
                </a:cxn>
                <a:cxn ang="0">
                  <a:pos x="1" y="273"/>
                </a:cxn>
                <a:cxn ang="0">
                  <a:pos x="2" y="274"/>
                </a:cxn>
                <a:cxn ang="0">
                  <a:pos x="5" y="275"/>
                </a:cxn>
                <a:cxn ang="0">
                  <a:pos x="8" y="274"/>
                </a:cxn>
                <a:cxn ang="0">
                  <a:pos x="9" y="273"/>
                </a:cxn>
                <a:cxn ang="0">
                  <a:pos x="9" y="273"/>
                </a:cxn>
                <a:cxn ang="0">
                  <a:pos x="23" y="254"/>
                </a:cxn>
                <a:cxn ang="0">
                  <a:pos x="38" y="236"/>
                </a:cxn>
                <a:cxn ang="0">
                  <a:pos x="69" y="201"/>
                </a:cxn>
                <a:cxn ang="0">
                  <a:pos x="69" y="201"/>
                </a:cxn>
                <a:cxn ang="0">
                  <a:pos x="101" y="164"/>
                </a:cxn>
                <a:cxn ang="0">
                  <a:pos x="135" y="128"/>
                </a:cxn>
                <a:cxn ang="0">
                  <a:pos x="135" y="128"/>
                </a:cxn>
                <a:cxn ang="0">
                  <a:pos x="150" y="110"/>
                </a:cxn>
                <a:cxn ang="0">
                  <a:pos x="166" y="93"/>
                </a:cxn>
                <a:cxn ang="0">
                  <a:pos x="197" y="57"/>
                </a:cxn>
                <a:cxn ang="0">
                  <a:pos x="197" y="57"/>
                </a:cxn>
                <a:cxn ang="0">
                  <a:pos x="207" y="43"/>
                </a:cxn>
                <a:cxn ang="0">
                  <a:pos x="220" y="27"/>
                </a:cxn>
                <a:cxn ang="0">
                  <a:pos x="229" y="20"/>
                </a:cxn>
                <a:cxn ang="0">
                  <a:pos x="236" y="13"/>
                </a:cxn>
                <a:cxn ang="0">
                  <a:pos x="244" y="10"/>
                </a:cxn>
                <a:cxn ang="0">
                  <a:pos x="247" y="9"/>
                </a:cxn>
                <a:cxn ang="0">
                  <a:pos x="251" y="9"/>
                </a:cxn>
                <a:cxn ang="0">
                  <a:pos x="251" y="9"/>
                </a:cxn>
                <a:cxn ang="0">
                  <a:pos x="253" y="9"/>
                </a:cxn>
                <a:cxn ang="0">
                  <a:pos x="254" y="8"/>
                </a:cxn>
                <a:cxn ang="0">
                  <a:pos x="255" y="7"/>
                </a:cxn>
                <a:cxn ang="0">
                  <a:pos x="255" y="5"/>
                </a:cxn>
                <a:cxn ang="0">
                  <a:pos x="254" y="2"/>
                </a:cxn>
                <a:cxn ang="0">
                  <a:pos x="253" y="0"/>
                </a:cxn>
                <a:cxn ang="0">
                  <a:pos x="251" y="0"/>
                </a:cxn>
                <a:cxn ang="0">
                  <a:pos x="251" y="0"/>
                </a:cxn>
              </a:cxnLst>
              <a:rect l="0" t="0" r="r" b="b"/>
              <a:pathLst>
                <a:path w="255" h="275">
                  <a:moveTo>
                    <a:pt x="251" y="0"/>
                  </a:moveTo>
                  <a:lnTo>
                    <a:pt x="251" y="0"/>
                  </a:lnTo>
                  <a:lnTo>
                    <a:pt x="244" y="0"/>
                  </a:lnTo>
                  <a:lnTo>
                    <a:pt x="238" y="2"/>
                  </a:lnTo>
                  <a:lnTo>
                    <a:pt x="233" y="5"/>
                  </a:lnTo>
                  <a:lnTo>
                    <a:pt x="227" y="9"/>
                  </a:lnTo>
                  <a:lnTo>
                    <a:pt x="216" y="20"/>
                  </a:lnTo>
                  <a:lnTo>
                    <a:pt x="212" y="25"/>
                  </a:lnTo>
                  <a:lnTo>
                    <a:pt x="206" y="29"/>
                  </a:lnTo>
                  <a:lnTo>
                    <a:pt x="206" y="29"/>
                  </a:lnTo>
                  <a:lnTo>
                    <a:pt x="203" y="32"/>
                  </a:lnTo>
                  <a:lnTo>
                    <a:pt x="199" y="36"/>
                  </a:lnTo>
                  <a:lnTo>
                    <a:pt x="191" y="45"/>
                  </a:lnTo>
                  <a:lnTo>
                    <a:pt x="185" y="55"/>
                  </a:lnTo>
                  <a:lnTo>
                    <a:pt x="179" y="64"/>
                  </a:lnTo>
                  <a:lnTo>
                    <a:pt x="179" y="64"/>
                  </a:lnTo>
                  <a:lnTo>
                    <a:pt x="159" y="87"/>
                  </a:lnTo>
                  <a:lnTo>
                    <a:pt x="140" y="108"/>
                  </a:lnTo>
                  <a:lnTo>
                    <a:pt x="140" y="108"/>
                  </a:lnTo>
                  <a:lnTo>
                    <a:pt x="101" y="152"/>
                  </a:lnTo>
                  <a:lnTo>
                    <a:pt x="61" y="194"/>
                  </a:lnTo>
                  <a:lnTo>
                    <a:pt x="61" y="194"/>
                  </a:lnTo>
                  <a:lnTo>
                    <a:pt x="30" y="230"/>
                  </a:lnTo>
                  <a:lnTo>
                    <a:pt x="15" y="249"/>
                  </a:lnTo>
                  <a:lnTo>
                    <a:pt x="0" y="267"/>
                  </a:lnTo>
                  <a:lnTo>
                    <a:pt x="0" y="267"/>
                  </a:lnTo>
                  <a:lnTo>
                    <a:pt x="0" y="269"/>
                  </a:lnTo>
                  <a:lnTo>
                    <a:pt x="0" y="271"/>
                  </a:lnTo>
                  <a:lnTo>
                    <a:pt x="1" y="273"/>
                  </a:lnTo>
                  <a:lnTo>
                    <a:pt x="2" y="274"/>
                  </a:lnTo>
                  <a:lnTo>
                    <a:pt x="5" y="275"/>
                  </a:lnTo>
                  <a:lnTo>
                    <a:pt x="8" y="274"/>
                  </a:lnTo>
                  <a:lnTo>
                    <a:pt x="9" y="273"/>
                  </a:lnTo>
                  <a:lnTo>
                    <a:pt x="9" y="273"/>
                  </a:lnTo>
                  <a:lnTo>
                    <a:pt x="23" y="254"/>
                  </a:lnTo>
                  <a:lnTo>
                    <a:pt x="38" y="236"/>
                  </a:lnTo>
                  <a:lnTo>
                    <a:pt x="69" y="201"/>
                  </a:lnTo>
                  <a:lnTo>
                    <a:pt x="69" y="201"/>
                  </a:lnTo>
                  <a:lnTo>
                    <a:pt x="101" y="164"/>
                  </a:lnTo>
                  <a:lnTo>
                    <a:pt x="135" y="128"/>
                  </a:lnTo>
                  <a:lnTo>
                    <a:pt x="135" y="128"/>
                  </a:lnTo>
                  <a:lnTo>
                    <a:pt x="150" y="110"/>
                  </a:lnTo>
                  <a:lnTo>
                    <a:pt x="166" y="93"/>
                  </a:lnTo>
                  <a:lnTo>
                    <a:pt x="197" y="57"/>
                  </a:lnTo>
                  <a:lnTo>
                    <a:pt x="197" y="57"/>
                  </a:lnTo>
                  <a:lnTo>
                    <a:pt x="207" y="43"/>
                  </a:lnTo>
                  <a:lnTo>
                    <a:pt x="220" y="27"/>
                  </a:lnTo>
                  <a:lnTo>
                    <a:pt x="229" y="20"/>
                  </a:lnTo>
                  <a:lnTo>
                    <a:pt x="236" y="13"/>
                  </a:lnTo>
                  <a:lnTo>
                    <a:pt x="244" y="10"/>
                  </a:lnTo>
                  <a:lnTo>
                    <a:pt x="247" y="9"/>
                  </a:lnTo>
                  <a:lnTo>
                    <a:pt x="251" y="9"/>
                  </a:lnTo>
                  <a:lnTo>
                    <a:pt x="251" y="9"/>
                  </a:lnTo>
                  <a:lnTo>
                    <a:pt x="253" y="9"/>
                  </a:lnTo>
                  <a:lnTo>
                    <a:pt x="254" y="8"/>
                  </a:lnTo>
                  <a:lnTo>
                    <a:pt x="255" y="7"/>
                  </a:lnTo>
                  <a:lnTo>
                    <a:pt x="255" y="5"/>
                  </a:lnTo>
                  <a:lnTo>
                    <a:pt x="254" y="2"/>
                  </a:lnTo>
                  <a:lnTo>
                    <a:pt x="253" y="0"/>
                  </a:lnTo>
                  <a:lnTo>
                    <a:pt x="251" y="0"/>
                  </a:lnTo>
                  <a:lnTo>
                    <a:pt x="251"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17" name="Freeform 133"/>
            <p:cNvSpPr/>
            <p:nvPr/>
          </p:nvSpPr>
          <p:spPr bwMode="auto">
            <a:xfrm>
              <a:off x="6854825" y="2687638"/>
              <a:ext cx="92075" cy="107950"/>
            </a:xfrm>
            <a:custGeom>
              <a:avLst/>
              <a:gdLst/>
              <a:ahLst/>
              <a:cxnLst>
                <a:cxn ang="0">
                  <a:pos x="169" y="1"/>
                </a:cxn>
                <a:cxn ang="0">
                  <a:pos x="169" y="1"/>
                </a:cxn>
                <a:cxn ang="0">
                  <a:pos x="156" y="10"/>
                </a:cxn>
                <a:cxn ang="0">
                  <a:pos x="145" y="22"/>
                </a:cxn>
                <a:cxn ang="0">
                  <a:pos x="134" y="33"/>
                </a:cxn>
                <a:cxn ang="0">
                  <a:pos x="123" y="45"/>
                </a:cxn>
                <a:cxn ang="0">
                  <a:pos x="103" y="70"/>
                </a:cxn>
                <a:cxn ang="0">
                  <a:pos x="83" y="95"/>
                </a:cxn>
                <a:cxn ang="0">
                  <a:pos x="83" y="95"/>
                </a:cxn>
                <a:cxn ang="0">
                  <a:pos x="61" y="119"/>
                </a:cxn>
                <a:cxn ang="0">
                  <a:pos x="39" y="144"/>
                </a:cxn>
                <a:cxn ang="0">
                  <a:pos x="28" y="156"/>
                </a:cxn>
                <a:cxn ang="0">
                  <a:pos x="18" y="168"/>
                </a:cxn>
                <a:cxn ang="0">
                  <a:pos x="9" y="182"/>
                </a:cxn>
                <a:cxn ang="0">
                  <a:pos x="1" y="196"/>
                </a:cxn>
                <a:cxn ang="0">
                  <a:pos x="1" y="196"/>
                </a:cxn>
                <a:cxn ang="0">
                  <a:pos x="0" y="198"/>
                </a:cxn>
                <a:cxn ang="0">
                  <a:pos x="1" y="200"/>
                </a:cxn>
                <a:cxn ang="0">
                  <a:pos x="4" y="203"/>
                </a:cxn>
                <a:cxn ang="0">
                  <a:pos x="5" y="203"/>
                </a:cxn>
                <a:cxn ang="0">
                  <a:pos x="7" y="203"/>
                </a:cxn>
                <a:cxn ang="0">
                  <a:pos x="8" y="203"/>
                </a:cxn>
                <a:cxn ang="0">
                  <a:pos x="10" y="201"/>
                </a:cxn>
                <a:cxn ang="0">
                  <a:pos x="10" y="201"/>
                </a:cxn>
                <a:cxn ang="0">
                  <a:pos x="16" y="188"/>
                </a:cxn>
                <a:cxn ang="0">
                  <a:pos x="24" y="176"/>
                </a:cxn>
                <a:cxn ang="0">
                  <a:pos x="33" y="163"/>
                </a:cxn>
                <a:cxn ang="0">
                  <a:pos x="43" y="152"/>
                </a:cxn>
                <a:cxn ang="0">
                  <a:pos x="63" y="129"/>
                </a:cxn>
                <a:cxn ang="0">
                  <a:pos x="85" y="107"/>
                </a:cxn>
                <a:cxn ang="0">
                  <a:pos x="85" y="107"/>
                </a:cxn>
                <a:cxn ang="0">
                  <a:pos x="95" y="95"/>
                </a:cxn>
                <a:cxn ang="0">
                  <a:pos x="107" y="82"/>
                </a:cxn>
                <a:cxn ang="0">
                  <a:pos x="127" y="56"/>
                </a:cxn>
                <a:cxn ang="0">
                  <a:pos x="138" y="43"/>
                </a:cxn>
                <a:cxn ang="0">
                  <a:pos x="149" y="31"/>
                </a:cxn>
                <a:cxn ang="0">
                  <a:pos x="161" y="20"/>
                </a:cxn>
                <a:cxn ang="0">
                  <a:pos x="174" y="9"/>
                </a:cxn>
                <a:cxn ang="0">
                  <a:pos x="174" y="9"/>
                </a:cxn>
                <a:cxn ang="0">
                  <a:pos x="175" y="7"/>
                </a:cxn>
                <a:cxn ang="0">
                  <a:pos x="176" y="5"/>
                </a:cxn>
                <a:cxn ang="0">
                  <a:pos x="175" y="2"/>
                </a:cxn>
                <a:cxn ang="0">
                  <a:pos x="174" y="1"/>
                </a:cxn>
                <a:cxn ang="0">
                  <a:pos x="172" y="0"/>
                </a:cxn>
                <a:cxn ang="0">
                  <a:pos x="171" y="0"/>
                </a:cxn>
                <a:cxn ang="0">
                  <a:pos x="169" y="1"/>
                </a:cxn>
                <a:cxn ang="0">
                  <a:pos x="169" y="1"/>
                </a:cxn>
              </a:cxnLst>
              <a:rect l="0" t="0" r="r" b="b"/>
              <a:pathLst>
                <a:path w="176" h="203">
                  <a:moveTo>
                    <a:pt x="169" y="1"/>
                  </a:moveTo>
                  <a:lnTo>
                    <a:pt x="169" y="1"/>
                  </a:lnTo>
                  <a:lnTo>
                    <a:pt x="156" y="10"/>
                  </a:lnTo>
                  <a:lnTo>
                    <a:pt x="145" y="22"/>
                  </a:lnTo>
                  <a:lnTo>
                    <a:pt x="134" y="33"/>
                  </a:lnTo>
                  <a:lnTo>
                    <a:pt x="123" y="45"/>
                  </a:lnTo>
                  <a:lnTo>
                    <a:pt x="103" y="70"/>
                  </a:lnTo>
                  <a:lnTo>
                    <a:pt x="83" y="95"/>
                  </a:lnTo>
                  <a:lnTo>
                    <a:pt x="83" y="95"/>
                  </a:lnTo>
                  <a:lnTo>
                    <a:pt x="61" y="119"/>
                  </a:lnTo>
                  <a:lnTo>
                    <a:pt x="39" y="144"/>
                  </a:lnTo>
                  <a:lnTo>
                    <a:pt x="28" y="156"/>
                  </a:lnTo>
                  <a:lnTo>
                    <a:pt x="18" y="168"/>
                  </a:lnTo>
                  <a:lnTo>
                    <a:pt x="9" y="182"/>
                  </a:lnTo>
                  <a:lnTo>
                    <a:pt x="1" y="196"/>
                  </a:lnTo>
                  <a:lnTo>
                    <a:pt x="1" y="196"/>
                  </a:lnTo>
                  <a:lnTo>
                    <a:pt x="0" y="198"/>
                  </a:lnTo>
                  <a:lnTo>
                    <a:pt x="1" y="200"/>
                  </a:lnTo>
                  <a:lnTo>
                    <a:pt x="4" y="203"/>
                  </a:lnTo>
                  <a:lnTo>
                    <a:pt x="5" y="203"/>
                  </a:lnTo>
                  <a:lnTo>
                    <a:pt x="7" y="203"/>
                  </a:lnTo>
                  <a:lnTo>
                    <a:pt x="8" y="203"/>
                  </a:lnTo>
                  <a:lnTo>
                    <a:pt x="10" y="201"/>
                  </a:lnTo>
                  <a:lnTo>
                    <a:pt x="10" y="201"/>
                  </a:lnTo>
                  <a:lnTo>
                    <a:pt x="16" y="188"/>
                  </a:lnTo>
                  <a:lnTo>
                    <a:pt x="24" y="176"/>
                  </a:lnTo>
                  <a:lnTo>
                    <a:pt x="33" y="163"/>
                  </a:lnTo>
                  <a:lnTo>
                    <a:pt x="43" y="152"/>
                  </a:lnTo>
                  <a:lnTo>
                    <a:pt x="63" y="129"/>
                  </a:lnTo>
                  <a:lnTo>
                    <a:pt x="85" y="107"/>
                  </a:lnTo>
                  <a:lnTo>
                    <a:pt x="85" y="107"/>
                  </a:lnTo>
                  <a:lnTo>
                    <a:pt x="95" y="95"/>
                  </a:lnTo>
                  <a:lnTo>
                    <a:pt x="107" y="82"/>
                  </a:lnTo>
                  <a:lnTo>
                    <a:pt x="127" y="56"/>
                  </a:lnTo>
                  <a:lnTo>
                    <a:pt x="138" y="43"/>
                  </a:lnTo>
                  <a:lnTo>
                    <a:pt x="149" y="31"/>
                  </a:lnTo>
                  <a:lnTo>
                    <a:pt x="161" y="20"/>
                  </a:lnTo>
                  <a:lnTo>
                    <a:pt x="174" y="9"/>
                  </a:lnTo>
                  <a:lnTo>
                    <a:pt x="174" y="9"/>
                  </a:lnTo>
                  <a:lnTo>
                    <a:pt x="175" y="7"/>
                  </a:lnTo>
                  <a:lnTo>
                    <a:pt x="176" y="5"/>
                  </a:lnTo>
                  <a:lnTo>
                    <a:pt x="175" y="2"/>
                  </a:lnTo>
                  <a:lnTo>
                    <a:pt x="174" y="1"/>
                  </a:lnTo>
                  <a:lnTo>
                    <a:pt x="172" y="0"/>
                  </a:lnTo>
                  <a:lnTo>
                    <a:pt x="171" y="0"/>
                  </a:lnTo>
                  <a:lnTo>
                    <a:pt x="169" y="1"/>
                  </a:lnTo>
                  <a:lnTo>
                    <a:pt x="16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18" name="Freeform 134"/>
            <p:cNvSpPr/>
            <p:nvPr/>
          </p:nvSpPr>
          <p:spPr bwMode="auto">
            <a:xfrm>
              <a:off x="6881813" y="2722563"/>
              <a:ext cx="68263" cy="65088"/>
            </a:xfrm>
            <a:custGeom>
              <a:avLst/>
              <a:gdLst/>
              <a:ahLst/>
              <a:cxnLst>
                <a:cxn ang="0">
                  <a:pos x="121" y="1"/>
                </a:cxn>
                <a:cxn ang="0">
                  <a:pos x="121" y="1"/>
                </a:cxn>
                <a:cxn ang="0">
                  <a:pos x="111" y="6"/>
                </a:cxn>
                <a:cxn ang="0">
                  <a:pos x="102" y="14"/>
                </a:cxn>
                <a:cxn ang="0">
                  <a:pos x="85" y="27"/>
                </a:cxn>
                <a:cxn ang="0">
                  <a:pos x="54" y="57"/>
                </a:cxn>
                <a:cxn ang="0">
                  <a:pos x="54" y="57"/>
                </a:cxn>
                <a:cxn ang="0">
                  <a:pos x="39" y="70"/>
                </a:cxn>
                <a:cxn ang="0">
                  <a:pos x="25" y="85"/>
                </a:cxn>
                <a:cxn ang="0">
                  <a:pos x="11" y="100"/>
                </a:cxn>
                <a:cxn ang="0">
                  <a:pos x="5" y="109"/>
                </a:cxn>
                <a:cxn ang="0">
                  <a:pos x="0" y="117"/>
                </a:cxn>
                <a:cxn ang="0">
                  <a:pos x="0" y="117"/>
                </a:cxn>
                <a:cxn ang="0">
                  <a:pos x="0" y="119"/>
                </a:cxn>
                <a:cxn ang="0">
                  <a:pos x="0" y="120"/>
                </a:cxn>
                <a:cxn ang="0">
                  <a:pos x="1" y="122"/>
                </a:cxn>
                <a:cxn ang="0">
                  <a:pos x="2" y="123"/>
                </a:cxn>
                <a:cxn ang="0">
                  <a:pos x="4" y="123"/>
                </a:cxn>
                <a:cxn ang="0">
                  <a:pos x="5" y="123"/>
                </a:cxn>
                <a:cxn ang="0">
                  <a:pos x="7" y="123"/>
                </a:cxn>
                <a:cxn ang="0">
                  <a:pos x="8" y="121"/>
                </a:cxn>
                <a:cxn ang="0">
                  <a:pos x="8" y="121"/>
                </a:cxn>
                <a:cxn ang="0">
                  <a:pos x="14" y="114"/>
                </a:cxn>
                <a:cxn ang="0">
                  <a:pos x="20" y="105"/>
                </a:cxn>
                <a:cxn ang="0">
                  <a:pos x="32" y="91"/>
                </a:cxn>
                <a:cxn ang="0">
                  <a:pos x="47" y="78"/>
                </a:cxn>
                <a:cxn ang="0">
                  <a:pos x="60" y="64"/>
                </a:cxn>
                <a:cxn ang="0">
                  <a:pos x="60" y="64"/>
                </a:cxn>
                <a:cxn ang="0">
                  <a:pos x="91" y="34"/>
                </a:cxn>
                <a:cxn ang="0">
                  <a:pos x="108" y="21"/>
                </a:cxn>
                <a:cxn ang="0">
                  <a:pos x="116" y="15"/>
                </a:cxn>
                <a:cxn ang="0">
                  <a:pos x="125" y="9"/>
                </a:cxn>
                <a:cxn ang="0">
                  <a:pos x="125" y="9"/>
                </a:cxn>
                <a:cxn ang="0">
                  <a:pos x="127" y="8"/>
                </a:cxn>
                <a:cxn ang="0">
                  <a:pos x="127" y="6"/>
                </a:cxn>
                <a:cxn ang="0">
                  <a:pos x="127" y="4"/>
                </a:cxn>
                <a:cxn ang="0">
                  <a:pos x="127" y="3"/>
                </a:cxn>
                <a:cxn ang="0">
                  <a:pos x="126" y="1"/>
                </a:cxn>
                <a:cxn ang="0">
                  <a:pos x="124" y="1"/>
                </a:cxn>
                <a:cxn ang="0">
                  <a:pos x="123" y="0"/>
                </a:cxn>
                <a:cxn ang="0">
                  <a:pos x="121" y="1"/>
                </a:cxn>
                <a:cxn ang="0">
                  <a:pos x="121" y="1"/>
                </a:cxn>
              </a:cxnLst>
              <a:rect l="0" t="0" r="r" b="b"/>
              <a:pathLst>
                <a:path w="127" h="123">
                  <a:moveTo>
                    <a:pt x="121" y="1"/>
                  </a:moveTo>
                  <a:lnTo>
                    <a:pt x="121" y="1"/>
                  </a:lnTo>
                  <a:lnTo>
                    <a:pt x="111" y="6"/>
                  </a:lnTo>
                  <a:lnTo>
                    <a:pt x="102" y="14"/>
                  </a:lnTo>
                  <a:lnTo>
                    <a:pt x="85" y="27"/>
                  </a:lnTo>
                  <a:lnTo>
                    <a:pt x="54" y="57"/>
                  </a:lnTo>
                  <a:lnTo>
                    <a:pt x="54" y="57"/>
                  </a:lnTo>
                  <a:lnTo>
                    <a:pt x="39" y="70"/>
                  </a:lnTo>
                  <a:lnTo>
                    <a:pt x="25" y="85"/>
                  </a:lnTo>
                  <a:lnTo>
                    <a:pt x="11" y="100"/>
                  </a:lnTo>
                  <a:lnTo>
                    <a:pt x="5" y="109"/>
                  </a:lnTo>
                  <a:lnTo>
                    <a:pt x="0" y="117"/>
                  </a:lnTo>
                  <a:lnTo>
                    <a:pt x="0" y="117"/>
                  </a:lnTo>
                  <a:lnTo>
                    <a:pt x="0" y="119"/>
                  </a:lnTo>
                  <a:lnTo>
                    <a:pt x="0" y="120"/>
                  </a:lnTo>
                  <a:lnTo>
                    <a:pt x="1" y="122"/>
                  </a:lnTo>
                  <a:lnTo>
                    <a:pt x="2" y="123"/>
                  </a:lnTo>
                  <a:lnTo>
                    <a:pt x="4" y="123"/>
                  </a:lnTo>
                  <a:lnTo>
                    <a:pt x="5" y="123"/>
                  </a:lnTo>
                  <a:lnTo>
                    <a:pt x="7" y="123"/>
                  </a:lnTo>
                  <a:lnTo>
                    <a:pt x="8" y="121"/>
                  </a:lnTo>
                  <a:lnTo>
                    <a:pt x="8" y="121"/>
                  </a:lnTo>
                  <a:lnTo>
                    <a:pt x="14" y="114"/>
                  </a:lnTo>
                  <a:lnTo>
                    <a:pt x="20" y="105"/>
                  </a:lnTo>
                  <a:lnTo>
                    <a:pt x="32" y="91"/>
                  </a:lnTo>
                  <a:lnTo>
                    <a:pt x="47" y="78"/>
                  </a:lnTo>
                  <a:lnTo>
                    <a:pt x="60" y="64"/>
                  </a:lnTo>
                  <a:lnTo>
                    <a:pt x="60" y="64"/>
                  </a:lnTo>
                  <a:lnTo>
                    <a:pt x="91" y="34"/>
                  </a:lnTo>
                  <a:lnTo>
                    <a:pt x="108" y="21"/>
                  </a:lnTo>
                  <a:lnTo>
                    <a:pt x="116" y="15"/>
                  </a:lnTo>
                  <a:lnTo>
                    <a:pt x="125" y="9"/>
                  </a:lnTo>
                  <a:lnTo>
                    <a:pt x="125" y="9"/>
                  </a:lnTo>
                  <a:lnTo>
                    <a:pt x="127" y="8"/>
                  </a:lnTo>
                  <a:lnTo>
                    <a:pt x="127" y="6"/>
                  </a:lnTo>
                  <a:lnTo>
                    <a:pt x="127" y="4"/>
                  </a:lnTo>
                  <a:lnTo>
                    <a:pt x="127" y="3"/>
                  </a:lnTo>
                  <a:lnTo>
                    <a:pt x="126" y="1"/>
                  </a:lnTo>
                  <a:lnTo>
                    <a:pt x="124" y="1"/>
                  </a:lnTo>
                  <a:lnTo>
                    <a:pt x="123" y="0"/>
                  </a:lnTo>
                  <a:lnTo>
                    <a:pt x="121" y="1"/>
                  </a:lnTo>
                  <a:lnTo>
                    <a:pt x="12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19" name="Freeform 135"/>
            <p:cNvSpPr/>
            <p:nvPr/>
          </p:nvSpPr>
          <p:spPr bwMode="auto">
            <a:xfrm>
              <a:off x="6697663" y="2528888"/>
              <a:ext cx="55563" cy="71438"/>
            </a:xfrm>
            <a:custGeom>
              <a:avLst/>
              <a:gdLst/>
              <a:ahLst/>
              <a:cxnLst>
                <a:cxn ang="0">
                  <a:pos x="98" y="3"/>
                </a:cxn>
                <a:cxn ang="0">
                  <a:pos x="98" y="3"/>
                </a:cxn>
                <a:cxn ang="0">
                  <a:pos x="95" y="8"/>
                </a:cxn>
                <a:cxn ang="0">
                  <a:pos x="91" y="12"/>
                </a:cxn>
                <a:cxn ang="0">
                  <a:pos x="83" y="20"/>
                </a:cxn>
                <a:cxn ang="0">
                  <a:pos x="73" y="28"/>
                </a:cxn>
                <a:cxn ang="0">
                  <a:pos x="66" y="38"/>
                </a:cxn>
                <a:cxn ang="0">
                  <a:pos x="66" y="38"/>
                </a:cxn>
                <a:cxn ang="0">
                  <a:pos x="48" y="58"/>
                </a:cxn>
                <a:cxn ang="0">
                  <a:pos x="38" y="69"/>
                </a:cxn>
                <a:cxn ang="0">
                  <a:pos x="30" y="80"/>
                </a:cxn>
                <a:cxn ang="0">
                  <a:pos x="30" y="80"/>
                </a:cxn>
                <a:cxn ang="0">
                  <a:pos x="23" y="89"/>
                </a:cxn>
                <a:cxn ang="0">
                  <a:pos x="10" y="105"/>
                </a:cxn>
                <a:cxn ang="0">
                  <a:pos x="5" y="112"/>
                </a:cxn>
                <a:cxn ang="0">
                  <a:pos x="1" y="120"/>
                </a:cxn>
                <a:cxn ang="0">
                  <a:pos x="0" y="126"/>
                </a:cxn>
                <a:cxn ang="0">
                  <a:pos x="0" y="130"/>
                </a:cxn>
                <a:cxn ang="0">
                  <a:pos x="1" y="132"/>
                </a:cxn>
                <a:cxn ang="0">
                  <a:pos x="1" y="132"/>
                </a:cxn>
                <a:cxn ang="0">
                  <a:pos x="3" y="134"/>
                </a:cxn>
                <a:cxn ang="0">
                  <a:pos x="6" y="134"/>
                </a:cxn>
                <a:cxn ang="0">
                  <a:pos x="6" y="134"/>
                </a:cxn>
                <a:cxn ang="0">
                  <a:pos x="8" y="133"/>
                </a:cxn>
                <a:cxn ang="0">
                  <a:pos x="8" y="133"/>
                </a:cxn>
                <a:cxn ang="0">
                  <a:pos x="10" y="132"/>
                </a:cxn>
                <a:cxn ang="0">
                  <a:pos x="11" y="131"/>
                </a:cxn>
                <a:cxn ang="0">
                  <a:pos x="12" y="129"/>
                </a:cxn>
                <a:cxn ang="0">
                  <a:pos x="11" y="126"/>
                </a:cxn>
                <a:cxn ang="0">
                  <a:pos x="11" y="125"/>
                </a:cxn>
                <a:cxn ang="0">
                  <a:pos x="9" y="124"/>
                </a:cxn>
                <a:cxn ang="0">
                  <a:pos x="8" y="123"/>
                </a:cxn>
                <a:cxn ang="0">
                  <a:pos x="6" y="123"/>
                </a:cxn>
                <a:cxn ang="0">
                  <a:pos x="6" y="123"/>
                </a:cxn>
                <a:cxn ang="0">
                  <a:pos x="9" y="123"/>
                </a:cxn>
                <a:cxn ang="0">
                  <a:pos x="10" y="123"/>
                </a:cxn>
                <a:cxn ang="0">
                  <a:pos x="11" y="122"/>
                </a:cxn>
                <a:cxn ang="0">
                  <a:pos x="14" y="119"/>
                </a:cxn>
                <a:cxn ang="0">
                  <a:pos x="14" y="119"/>
                </a:cxn>
                <a:cxn ang="0">
                  <a:pos x="21" y="110"/>
                </a:cxn>
                <a:cxn ang="0">
                  <a:pos x="21" y="110"/>
                </a:cxn>
                <a:cxn ang="0">
                  <a:pos x="36" y="88"/>
                </a:cxn>
                <a:cxn ang="0">
                  <a:pos x="43" y="77"/>
                </a:cxn>
                <a:cxn ang="0">
                  <a:pos x="52" y="67"/>
                </a:cxn>
                <a:cxn ang="0">
                  <a:pos x="52" y="67"/>
                </a:cxn>
                <a:cxn ang="0">
                  <a:pos x="82" y="32"/>
                </a:cxn>
                <a:cxn ang="0">
                  <a:pos x="82" y="32"/>
                </a:cxn>
                <a:cxn ang="0">
                  <a:pos x="88" y="26"/>
                </a:cxn>
                <a:cxn ang="0">
                  <a:pos x="95" y="20"/>
                </a:cxn>
                <a:cxn ang="0">
                  <a:pos x="101" y="15"/>
                </a:cxn>
                <a:cxn ang="0">
                  <a:pos x="106" y="8"/>
                </a:cxn>
                <a:cxn ang="0">
                  <a:pos x="106" y="8"/>
                </a:cxn>
                <a:cxn ang="0">
                  <a:pos x="106" y="6"/>
                </a:cxn>
                <a:cxn ang="0">
                  <a:pos x="106" y="4"/>
                </a:cxn>
                <a:cxn ang="0">
                  <a:pos x="105" y="3"/>
                </a:cxn>
                <a:cxn ang="0">
                  <a:pos x="104" y="1"/>
                </a:cxn>
                <a:cxn ang="0">
                  <a:pos x="102" y="0"/>
                </a:cxn>
                <a:cxn ang="0">
                  <a:pos x="101" y="0"/>
                </a:cxn>
                <a:cxn ang="0">
                  <a:pos x="99" y="1"/>
                </a:cxn>
                <a:cxn ang="0">
                  <a:pos x="98" y="3"/>
                </a:cxn>
                <a:cxn ang="0">
                  <a:pos x="98" y="3"/>
                </a:cxn>
              </a:cxnLst>
              <a:rect l="0" t="0" r="r" b="b"/>
              <a:pathLst>
                <a:path w="106" h="134">
                  <a:moveTo>
                    <a:pt x="98" y="3"/>
                  </a:moveTo>
                  <a:lnTo>
                    <a:pt x="98" y="3"/>
                  </a:lnTo>
                  <a:lnTo>
                    <a:pt x="95" y="8"/>
                  </a:lnTo>
                  <a:lnTo>
                    <a:pt x="91" y="12"/>
                  </a:lnTo>
                  <a:lnTo>
                    <a:pt x="83" y="20"/>
                  </a:lnTo>
                  <a:lnTo>
                    <a:pt x="73" y="28"/>
                  </a:lnTo>
                  <a:lnTo>
                    <a:pt x="66" y="38"/>
                  </a:lnTo>
                  <a:lnTo>
                    <a:pt x="66" y="38"/>
                  </a:lnTo>
                  <a:lnTo>
                    <a:pt x="48" y="58"/>
                  </a:lnTo>
                  <a:lnTo>
                    <a:pt x="38" y="69"/>
                  </a:lnTo>
                  <a:lnTo>
                    <a:pt x="30" y="80"/>
                  </a:lnTo>
                  <a:lnTo>
                    <a:pt x="30" y="80"/>
                  </a:lnTo>
                  <a:lnTo>
                    <a:pt x="23" y="89"/>
                  </a:lnTo>
                  <a:lnTo>
                    <a:pt x="10" y="105"/>
                  </a:lnTo>
                  <a:lnTo>
                    <a:pt x="5" y="112"/>
                  </a:lnTo>
                  <a:lnTo>
                    <a:pt x="1" y="120"/>
                  </a:lnTo>
                  <a:lnTo>
                    <a:pt x="0" y="126"/>
                  </a:lnTo>
                  <a:lnTo>
                    <a:pt x="0" y="130"/>
                  </a:lnTo>
                  <a:lnTo>
                    <a:pt x="1" y="132"/>
                  </a:lnTo>
                  <a:lnTo>
                    <a:pt x="1" y="132"/>
                  </a:lnTo>
                  <a:lnTo>
                    <a:pt x="3" y="134"/>
                  </a:lnTo>
                  <a:lnTo>
                    <a:pt x="6" y="134"/>
                  </a:lnTo>
                  <a:lnTo>
                    <a:pt x="6" y="134"/>
                  </a:lnTo>
                  <a:lnTo>
                    <a:pt x="8" y="133"/>
                  </a:lnTo>
                  <a:lnTo>
                    <a:pt x="8" y="133"/>
                  </a:lnTo>
                  <a:lnTo>
                    <a:pt x="10" y="132"/>
                  </a:lnTo>
                  <a:lnTo>
                    <a:pt x="11" y="131"/>
                  </a:lnTo>
                  <a:lnTo>
                    <a:pt x="12" y="129"/>
                  </a:lnTo>
                  <a:lnTo>
                    <a:pt x="11" y="126"/>
                  </a:lnTo>
                  <a:lnTo>
                    <a:pt x="11" y="125"/>
                  </a:lnTo>
                  <a:lnTo>
                    <a:pt x="9" y="124"/>
                  </a:lnTo>
                  <a:lnTo>
                    <a:pt x="8" y="123"/>
                  </a:lnTo>
                  <a:lnTo>
                    <a:pt x="6" y="123"/>
                  </a:lnTo>
                  <a:lnTo>
                    <a:pt x="6" y="123"/>
                  </a:lnTo>
                  <a:lnTo>
                    <a:pt x="9" y="123"/>
                  </a:lnTo>
                  <a:lnTo>
                    <a:pt x="10" y="123"/>
                  </a:lnTo>
                  <a:lnTo>
                    <a:pt x="11" y="122"/>
                  </a:lnTo>
                  <a:lnTo>
                    <a:pt x="14" y="119"/>
                  </a:lnTo>
                  <a:lnTo>
                    <a:pt x="14" y="119"/>
                  </a:lnTo>
                  <a:lnTo>
                    <a:pt x="21" y="110"/>
                  </a:lnTo>
                  <a:lnTo>
                    <a:pt x="21" y="110"/>
                  </a:lnTo>
                  <a:lnTo>
                    <a:pt x="36" y="88"/>
                  </a:lnTo>
                  <a:lnTo>
                    <a:pt x="43" y="77"/>
                  </a:lnTo>
                  <a:lnTo>
                    <a:pt x="52" y="67"/>
                  </a:lnTo>
                  <a:lnTo>
                    <a:pt x="52" y="67"/>
                  </a:lnTo>
                  <a:lnTo>
                    <a:pt x="82" y="32"/>
                  </a:lnTo>
                  <a:lnTo>
                    <a:pt x="82" y="32"/>
                  </a:lnTo>
                  <a:lnTo>
                    <a:pt x="88" y="26"/>
                  </a:lnTo>
                  <a:lnTo>
                    <a:pt x="95" y="20"/>
                  </a:lnTo>
                  <a:lnTo>
                    <a:pt x="101" y="15"/>
                  </a:lnTo>
                  <a:lnTo>
                    <a:pt x="106" y="8"/>
                  </a:lnTo>
                  <a:lnTo>
                    <a:pt x="106" y="8"/>
                  </a:lnTo>
                  <a:lnTo>
                    <a:pt x="106" y="6"/>
                  </a:lnTo>
                  <a:lnTo>
                    <a:pt x="106" y="4"/>
                  </a:lnTo>
                  <a:lnTo>
                    <a:pt x="105" y="3"/>
                  </a:lnTo>
                  <a:lnTo>
                    <a:pt x="104" y="1"/>
                  </a:lnTo>
                  <a:lnTo>
                    <a:pt x="102" y="0"/>
                  </a:lnTo>
                  <a:lnTo>
                    <a:pt x="101" y="0"/>
                  </a:lnTo>
                  <a:lnTo>
                    <a:pt x="99" y="1"/>
                  </a:lnTo>
                  <a:lnTo>
                    <a:pt x="98" y="3"/>
                  </a:lnTo>
                  <a:lnTo>
                    <a:pt x="98"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20" name="Freeform 136"/>
            <p:cNvSpPr/>
            <p:nvPr/>
          </p:nvSpPr>
          <p:spPr bwMode="auto">
            <a:xfrm>
              <a:off x="6729413" y="2536825"/>
              <a:ext cx="60325" cy="65088"/>
            </a:xfrm>
            <a:custGeom>
              <a:avLst/>
              <a:gdLst/>
              <a:ahLst/>
              <a:cxnLst>
                <a:cxn ang="0">
                  <a:pos x="104" y="2"/>
                </a:cxn>
                <a:cxn ang="0">
                  <a:pos x="104" y="2"/>
                </a:cxn>
                <a:cxn ang="0">
                  <a:pos x="99" y="10"/>
                </a:cxn>
                <a:cxn ang="0">
                  <a:pos x="93" y="19"/>
                </a:cxn>
                <a:cxn ang="0">
                  <a:pos x="87" y="27"/>
                </a:cxn>
                <a:cxn ang="0">
                  <a:pos x="78" y="34"/>
                </a:cxn>
                <a:cxn ang="0">
                  <a:pos x="63" y="47"/>
                </a:cxn>
                <a:cxn ang="0">
                  <a:pos x="47" y="60"/>
                </a:cxn>
                <a:cxn ang="0">
                  <a:pos x="47" y="60"/>
                </a:cxn>
                <a:cxn ang="0">
                  <a:pos x="40" y="66"/>
                </a:cxn>
                <a:cxn ang="0">
                  <a:pos x="33" y="72"/>
                </a:cxn>
                <a:cxn ang="0">
                  <a:pos x="21" y="86"/>
                </a:cxn>
                <a:cxn ang="0">
                  <a:pos x="10" y="100"/>
                </a:cxn>
                <a:cxn ang="0">
                  <a:pos x="0" y="116"/>
                </a:cxn>
                <a:cxn ang="0">
                  <a:pos x="0" y="116"/>
                </a:cxn>
                <a:cxn ang="0">
                  <a:pos x="0" y="118"/>
                </a:cxn>
                <a:cxn ang="0">
                  <a:pos x="0" y="119"/>
                </a:cxn>
                <a:cxn ang="0">
                  <a:pos x="1" y="122"/>
                </a:cxn>
                <a:cxn ang="0">
                  <a:pos x="4" y="123"/>
                </a:cxn>
                <a:cxn ang="0">
                  <a:pos x="6" y="123"/>
                </a:cxn>
                <a:cxn ang="0">
                  <a:pos x="7" y="122"/>
                </a:cxn>
                <a:cxn ang="0">
                  <a:pos x="12" y="117"/>
                </a:cxn>
                <a:cxn ang="0">
                  <a:pos x="12" y="117"/>
                </a:cxn>
                <a:cxn ang="0">
                  <a:pos x="13" y="115"/>
                </a:cxn>
                <a:cxn ang="0">
                  <a:pos x="13" y="113"/>
                </a:cxn>
                <a:cxn ang="0">
                  <a:pos x="13" y="113"/>
                </a:cxn>
                <a:cxn ang="0">
                  <a:pos x="23" y="99"/>
                </a:cxn>
                <a:cxn ang="0">
                  <a:pos x="33" y="87"/>
                </a:cxn>
                <a:cxn ang="0">
                  <a:pos x="33" y="87"/>
                </a:cxn>
                <a:cxn ang="0">
                  <a:pos x="40" y="79"/>
                </a:cxn>
                <a:cxn ang="0">
                  <a:pos x="48" y="73"/>
                </a:cxn>
                <a:cxn ang="0">
                  <a:pos x="57" y="67"/>
                </a:cxn>
                <a:cxn ang="0">
                  <a:pos x="64" y="60"/>
                </a:cxn>
                <a:cxn ang="0">
                  <a:pos x="64" y="60"/>
                </a:cxn>
                <a:cxn ang="0">
                  <a:pos x="91" y="35"/>
                </a:cxn>
                <a:cxn ang="0">
                  <a:pos x="102" y="22"/>
                </a:cxn>
                <a:cxn ang="0">
                  <a:pos x="107" y="14"/>
                </a:cxn>
                <a:cxn ang="0">
                  <a:pos x="112" y="6"/>
                </a:cxn>
                <a:cxn ang="0">
                  <a:pos x="112" y="6"/>
                </a:cxn>
                <a:cxn ang="0">
                  <a:pos x="114" y="5"/>
                </a:cxn>
                <a:cxn ang="0">
                  <a:pos x="114" y="3"/>
                </a:cxn>
                <a:cxn ang="0">
                  <a:pos x="112" y="1"/>
                </a:cxn>
                <a:cxn ang="0">
                  <a:pos x="110" y="0"/>
                </a:cxn>
                <a:cxn ang="0">
                  <a:pos x="109" y="0"/>
                </a:cxn>
                <a:cxn ang="0">
                  <a:pos x="107" y="0"/>
                </a:cxn>
                <a:cxn ang="0">
                  <a:pos x="105" y="0"/>
                </a:cxn>
                <a:cxn ang="0">
                  <a:pos x="104" y="2"/>
                </a:cxn>
                <a:cxn ang="0">
                  <a:pos x="104" y="2"/>
                </a:cxn>
              </a:cxnLst>
              <a:rect l="0" t="0" r="r" b="b"/>
              <a:pathLst>
                <a:path w="114" h="123">
                  <a:moveTo>
                    <a:pt x="104" y="2"/>
                  </a:moveTo>
                  <a:lnTo>
                    <a:pt x="104" y="2"/>
                  </a:lnTo>
                  <a:lnTo>
                    <a:pt x="99" y="10"/>
                  </a:lnTo>
                  <a:lnTo>
                    <a:pt x="93" y="19"/>
                  </a:lnTo>
                  <a:lnTo>
                    <a:pt x="87" y="27"/>
                  </a:lnTo>
                  <a:lnTo>
                    <a:pt x="78" y="34"/>
                  </a:lnTo>
                  <a:lnTo>
                    <a:pt x="63" y="47"/>
                  </a:lnTo>
                  <a:lnTo>
                    <a:pt x="47" y="60"/>
                  </a:lnTo>
                  <a:lnTo>
                    <a:pt x="47" y="60"/>
                  </a:lnTo>
                  <a:lnTo>
                    <a:pt x="40" y="66"/>
                  </a:lnTo>
                  <a:lnTo>
                    <a:pt x="33" y="72"/>
                  </a:lnTo>
                  <a:lnTo>
                    <a:pt x="21" y="86"/>
                  </a:lnTo>
                  <a:lnTo>
                    <a:pt x="10" y="100"/>
                  </a:lnTo>
                  <a:lnTo>
                    <a:pt x="0" y="116"/>
                  </a:lnTo>
                  <a:lnTo>
                    <a:pt x="0" y="116"/>
                  </a:lnTo>
                  <a:lnTo>
                    <a:pt x="0" y="118"/>
                  </a:lnTo>
                  <a:lnTo>
                    <a:pt x="0" y="119"/>
                  </a:lnTo>
                  <a:lnTo>
                    <a:pt x="1" y="122"/>
                  </a:lnTo>
                  <a:lnTo>
                    <a:pt x="4" y="123"/>
                  </a:lnTo>
                  <a:lnTo>
                    <a:pt x="6" y="123"/>
                  </a:lnTo>
                  <a:lnTo>
                    <a:pt x="7" y="122"/>
                  </a:lnTo>
                  <a:lnTo>
                    <a:pt x="12" y="117"/>
                  </a:lnTo>
                  <a:lnTo>
                    <a:pt x="12" y="117"/>
                  </a:lnTo>
                  <a:lnTo>
                    <a:pt x="13" y="115"/>
                  </a:lnTo>
                  <a:lnTo>
                    <a:pt x="13" y="113"/>
                  </a:lnTo>
                  <a:lnTo>
                    <a:pt x="13" y="113"/>
                  </a:lnTo>
                  <a:lnTo>
                    <a:pt x="23" y="99"/>
                  </a:lnTo>
                  <a:lnTo>
                    <a:pt x="33" y="87"/>
                  </a:lnTo>
                  <a:lnTo>
                    <a:pt x="33" y="87"/>
                  </a:lnTo>
                  <a:lnTo>
                    <a:pt x="40" y="79"/>
                  </a:lnTo>
                  <a:lnTo>
                    <a:pt x="48" y="73"/>
                  </a:lnTo>
                  <a:lnTo>
                    <a:pt x="57" y="67"/>
                  </a:lnTo>
                  <a:lnTo>
                    <a:pt x="64" y="60"/>
                  </a:lnTo>
                  <a:lnTo>
                    <a:pt x="64" y="60"/>
                  </a:lnTo>
                  <a:lnTo>
                    <a:pt x="91" y="35"/>
                  </a:lnTo>
                  <a:lnTo>
                    <a:pt x="102" y="22"/>
                  </a:lnTo>
                  <a:lnTo>
                    <a:pt x="107" y="14"/>
                  </a:lnTo>
                  <a:lnTo>
                    <a:pt x="112" y="6"/>
                  </a:lnTo>
                  <a:lnTo>
                    <a:pt x="112" y="6"/>
                  </a:lnTo>
                  <a:lnTo>
                    <a:pt x="114" y="5"/>
                  </a:lnTo>
                  <a:lnTo>
                    <a:pt x="114" y="3"/>
                  </a:lnTo>
                  <a:lnTo>
                    <a:pt x="112" y="1"/>
                  </a:lnTo>
                  <a:lnTo>
                    <a:pt x="110" y="0"/>
                  </a:lnTo>
                  <a:lnTo>
                    <a:pt x="109" y="0"/>
                  </a:lnTo>
                  <a:lnTo>
                    <a:pt x="107" y="0"/>
                  </a:lnTo>
                  <a:lnTo>
                    <a:pt x="105" y="0"/>
                  </a:lnTo>
                  <a:lnTo>
                    <a:pt x="104" y="2"/>
                  </a:lnTo>
                  <a:lnTo>
                    <a:pt x="10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21" name="Freeform 137"/>
            <p:cNvSpPr/>
            <p:nvPr/>
          </p:nvSpPr>
          <p:spPr bwMode="auto">
            <a:xfrm>
              <a:off x="6764338" y="2535238"/>
              <a:ext cx="52388" cy="61913"/>
            </a:xfrm>
            <a:custGeom>
              <a:avLst/>
              <a:gdLst/>
              <a:ahLst/>
              <a:cxnLst>
                <a:cxn ang="0">
                  <a:pos x="95" y="0"/>
                </a:cxn>
                <a:cxn ang="0">
                  <a:pos x="90" y="0"/>
                </a:cxn>
                <a:cxn ang="0">
                  <a:pos x="90" y="0"/>
                </a:cxn>
                <a:cxn ang="0">
                  <a:pos x="87" y="1"/>
                </a:cxn>
                <a:cxn ang="0">
                  <a:pos x="86" y="3"/>
                </a:cxn>
                <a:cxn ang="0">
                  <a:pos x="86" y="6"/>
                </a:cxn>
                <a:cxn ang="0">
                  <a:pos x="87" y="8"/>
                </a:cxn>
                <a:cxn ang="0">
                  <a:pos x="87" y="8"/>
                </a:cxn>
                <a:cxn ang="0">
                  <a:pos x="83" y="14"/>
                </a:cxn>
                <a:cxn ang="0">
                  <a:pos x="79" y="19"/>
                </a:cxn>
                <a:cxn ang="0">
                  <a:pos x="67" y="31"/>
                </a:cxn>
                <a:cxn ang="0">
                  <a:pos x="67" y="31"/>
                </a:cxn>
                <a:cxn ang="0">
                  <a:pos x="61" y="37"/>
                </a:cxn>
                <a:cxn ang="0">
                  <a:pos x="56" y="44"/>
                </a:cxn>
                <a:cxn ang="0">
                  <a:pos x="44" y="59"/>
                </a:cxn>
                <a:cxn ang="0">
                  <a:pos x="44" y="59"/>
                </a:cxn>
                <a:cxn ang="0">
                  <a:pos x="22" y="84"/>
                </a:cxn>
                <a:cxn ang="0">
                  <a:pos x="10" y="98"/>
                </a:cxn>
                <a:cxn ang="0">
                  <a:pos x="0" y="111"/>
                </a:cxn>
                <a:cxn ang="0">
                  <a:pos x="0" y="111"/>
                </a:cxn>
                <a:cxn ang="0">
                  <a:pos x="0" y="113"/>
                </a:cxn>
                <a:cxn ang="0">
                  <a:pos x="1" y="116"/>
                </a:cxn>
                <a:cxn ang="0">
                  <a:pos x="3" y="119"/>
                </a:cxn>
                <a:cxn ang="0">
                  <a:pos x="6" y="119"/>
                </a:cxn>
                <a:cxn ang="0">
                  <a:pos x="6" y="119"/>
                </a:cxn>
                <a:cxn ang="0">
                  <a:pos x="9" y="116"/>
                </a:cxn>
                <a:cxn ang="0">
                  <a:pos x="11" y="115"/>
                </a:cxn>
                <a:cxn ang="0">
                  <a:pos x="13" y="113"/>
                </a:cxn>
                <a:cxn ang="0">
                  <a:pos x="13" y="110"/>
                </a:cxn>
                <a:cxn ang="0">
                  <a:pos x="13" y="110"/>
                </a:cxn>
                <a:cxn ang="0">
                  <a:pos x="13" y="109"/>
                </a:cxn>
                <a:cxn ang="0">
                  <a:pos x="13" y="109"/>
                </a:cxn>
                <a:cxn ang="0">
                  <a:pos x="25" y="95"/>
                </a:cxn>
                <a:cxn ang="0">
                  <a:pos x="37" y="81"/>
                </a:cxn>
                <a:cxn ang="0">
                  <a:pos x="61" y="53"/>
                </a:cxn>
                <a:cxn ang="0">
                  <a:pos x="61" y="53"/>
                </a:cxn>
                <a:cxn ang="0">
                  <a:pos x="70" y="42"/>
                </a:cxn>
                <a:cxn ang="0">
                  <a:pos x="82" y="32"/>
                </a:cxn>
                <a:cxn ang="0">
                  <a:pos x="91" y="19"/>
                </a:cxn>
                <a:cxn ang="0">
                  <a:pos x="95" y="13"/>
                </a:cxn>
                <a:cxn ang="0">
                  <a:pos x="99" y="7"/>
                </a:cxn>
                <a:cxn ang="0">
                  <a:pos x="99" y="7"/>
                </a:cxn>
                <a:cxn ang="0">
                  <a:pos x="99" y="5"/>
                </a:cxn>
                <a:cxn ang="0">
                  <a:pos x="99" y="2"/>
                </a:cxn>
                <a:cxn ang="0">
                  <a:pos x="97" y="1"/>
                </a:cxn>
                <a:cxn ang="0">
                  <a:pos x="95" y="0"/>
                </a:cxn>
                <a:cxn ang="0">
                  <a:pos x="95" y="0"/>
                </a:cxn>
              </a:cxnLst>
              <a:rect l="0" t="0" r="r" b="b"/>
              <a:pathLst>
                <a:path w="99" h="119">
                  <a:moveTo>
                    <a:pt x="95" y="0"/>
                  </a:moveTo>
                  <a:lnTo>
                    <a:pt x="90" y="0"/>
                  </a:lnTo>
                  <a:lnTo>
                    <a:pt x="90" y="0"/>
                  </a:lnTo>
                  <a:lnTo>
                    <a:pt x="87" y="1"/>
                  </a:lnTo>
                  <a:lnTo>
                    <a:pt x="86" y="3"/>
                  </a:lnTo>
                  <a:lnTo>
                    <a:pt x="86" y="6"/>
                  </a:lnTo>
                  <a:lnTo>
                    <a:pt x="87" y="8"/>
                  </a:lnTo>
                  <a:lnTo>
                    <a:pt x="87" y="8"/>
                  </a:lnTo>
                  <a:lnTo>
                    <a:pt x="83" y="14"/>
                  </a:lnTo>
                  <a:lnTo>
                    <a:pt x="79" y="19"/>
                  </a:lnTo>
                  <a:lnTo>
                    <a:pt x="67" y="31"/>
                  </a:lnTo>
                  <a:lnTo>
                    <a:pt x="67" y="31"/>
                  </a:lnTo>
                  <a:lnTo>
                    <a:pt x="61" y="37"/>
                  </a:lnTo>
                  <a:lnTo>
                    <a:pt x="56" y="44"/>
                  </a:lnTo>
                  <a:lnTo>
                    <a:pt x="44" y="59"/>
                  </a:lnTo>
                  <a:lnTo>
                    <a:pt x="44" y="59"/>
                  </a:lnTo>
                  <a:lnTo>
                    <a:pt x="22" y="84"/>
                  </a:lnTo>
                  <a:lnTo>
                    <a:pt x="10" y="98"/>
                  </a:lnTo>
                  <a:lnTo>
                    <a:pt x="0" y="111"/>
                  </a:lnTo>
                  <a:lnTo>
                    <a:pt x="0" y="111"/>
                  </a:lnTo>
                  <a:lnTo>
                    <a:pt x="0" y="113"/>
                  </a:lnTo>
                  <a:lnTo>
                    <a:pt x="1" y="116"/>
                  </a:lnTo>
                  <a:lnTo>
                    <a:pt x="3" y="119"/>
                  </a:lnTo>
                  <a:lnTo>
                    <a:pt x="6" y="119"/>
                  </a:lnTo>
                  <a:lnTo>
                    <a:pt x="6" y="119"/>
                  </a:lnTo>
                  <a:lnTo>
                    <a:pt x="9" y="116"/>
                  </a:lnTo>
                  <a:lnTo>
                    <a:pt x="11" y="115"/>
                  </a:lnTo>
                  <a:lnTo>
                    <a:pt x="13" y="113"/>
                  </a:lnTo>
                  <a:lnTo>
                    <a:pt x="13" y="110"/>
                  </a:lnTo>
                  <a:lnTo>
                    <a:pt x="13" y="110"/>
                  </a:lnTo>
                  <a:lnTo>
                    <a:pt x="13" y="109"/>
                  </a:lnTo>
                  <a:lnTo>
                    <a:pt x="13" y="109"/>
                  </a:lnTo>
                  <a:lnTo>
                    <a:pt x="25" y="95"/>
                  </a:lnTo>
                  <a:lnTo>
                    <a:pt x="37" y="81"/>
                  </a:lnTo>
                  <a:lnTo>
                    <a:pt x="61" y="53"/>
                  </a:lnTo>
                  <a:lnTo>
                    <a:pt x="61" y="53"/>
                  </a:lnTo>
                  <a:lnTo>
                    <a:pt x="70" y="42"/>
                  </a:lnTo>
                  <a:lnTo>
                    <a:pt x="82" y="32"/>
                  </a:lnTo>
                  <a:lnTo>
                    <a:pt x="91" y="19"/>
                  </a:lnTo>
                  <a:lnTo>
                    <a:pt x="95" y="13"/>
                  </a:lnTo>
                  <a:lnTo>
                    <a:pt x="99" y="7"/>
                  </a:lnTo>
                  <a:lnTo>
                    <a:pt x="99" y="7"/>
                  </a:lnTo>
                  <a:lnTo>
                    <a:pt x="99" y="5"/>
                  </a:lnTo>
                  <a:lnTo>
                    <a:pt x="99" y="2"/>
                  </a:lnTo>
                  <a:lnTo>
                    <a:pt x="97" y="1"/>
                  </a:lnTo>
                  <a:lnTo>
                    <a:pt x="95" y="0"/>
                  </a:lnTo>
                  <a:lnTo>
                    <a:pt x="95"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22" name="Freeform 138"/>
            <p:cNvSpPr/>
            <p:nvPr/>
          </p:nvSpPr>
          <p:spPr bwMode="auto">
            <a:xfrm>
              <a:off x="6804025" y="2535238"/>
              <a:ext cx="46038" cy="57150"/>
            </a:xfrm>
            <a:custGeom>
              <a:avLst/>
              <a:gdLst/>
              <a:ahLst/>
              <a:cxnLst>
                <a:cxn ang="0">
                  <a:pos x="77" y="2"/>
                </a:cxn>
                <a:cxn ang="0">
                  <a:pos x="77" y="2"/>
                </a:cxn>
                <a:cxn ang="0">
                  <a:pos x="74" y="9"/>
                </a:cxn>
                <a:cxn ang="0">
                  <a:pos x="69" y="16"/>
                </a:cxn>
                <a:cxn ang="0">
                  <a:pos x="58" y="30"/>
                </a:cxn>
                <a:cxn ang="0">
                  <a:pos x="34" y="56"/>
                </a:cxn>
                <a:cxn ang="0">
                  <a:pos x="34" y="56"/>
                </a:cxn>
                <a:cxn ang="0">
                  <a:pos x="17" y="74"/>
                </a:cxn>
                <a:cxn ang="0">
                  <a:pos x="9" y="84"/>
                </a:cxn>
                <a:cxn ang="0">
                  <a:pos x="6" y="90"/>
                </a:cxn>
                <a:cxn ang="0">
                  <a:pos x="4" y="95"/>
                </a:cxn>
                <a:cxn ang="0">
                  <a:pos x="4" y="95"/>
                </a:cxn>
                <a:cxn ang="0">
                  <a:pos x="1" y="97"/>
                </a:cxn>
                <a:cxn ang="0">
                  <a:pos x="0" y="99"/>
                </a:cxn>
                <a:cxn ang="0">
                  <a:pos x="0" y="104"/>
                </a:cxn>
                <a:cxn ang="0">
                  <a:pos x="0" y="104"/>
                </a:cxn>
                <a:cxn ang="0">
                  <a:pos x="1" y="106"/>
                </a:cxn>
                <a:cxn ang="0">
                  <a:pos x="2" y="107"/>
                </a:cxn>
                <a:cxn ang="0">
                  <a:pos x="4" y="108"/>
                </a:cxn>
                <a:cxn ang="0">
                  <a:pos x="6" y="108"/>
                </a:cxn>
                <a:cxn ang="0">
                  <a:pos x="9" y="107"/>
                </a:cxn>
                <a:cxn ang="0">
                  <a:pos x="10" y="106"/>
                </a:cxn>
                <a:cxn ang="0">
                  <a:pos x="10" y="104"/>
                </a:cxn>
                <a:cxn ang="0">
                  <a:pos x="10" y="104"/>
                </a:cxn>
                <a:cxn ang="0">
                  <a:pos x="11" y="102"/>
                </a:cxn>
                <a:cxn ang="0">
                  <a:pos x="11" y="102"/>
                </a:cxn>
                <a:cxn ang="0">
                  <a:pos x="12" y="102"/>
                </a:cxn>
                <a:cxn ang="0">
                  <a:pos x="12" y="102"/>
                </a:cxn>
                <a:cxn ang="0">
                  <a:pos x="13" y="101"/>
                </a:cxn>
                <a:cxn ang="0">
                  <a:pos x="14" y="99"/>
                </a:cxn>
                <a:cxn ang="0">
                  <a:pos x="15" y="96"/>
                </a:cxn>
                <a:cxn ang="0">
                  <a:pos x="15" y="96"/>
                </a:cxn>
                <a:cxn ang="0">
                  <a:pos x="15" y="94"/>
                </a:cxn>
                <a:cxn ang="0">
                  <a:pos x="15" y="93"/>
                </a:cxn>
                <a:cxn ang="0">
                  <a:pos x="15" y="93"/>
                </a:cxn>
                <a:cxn ang="0">
                  <a:pos x="19" y="88"/>
                </a:cxn>
                <a:cxn ang="0">
                  <a:pos x="23" y="82"/>
                </a:cxn>
                <a:cxn ang="0">
                  <a:pos x="32" y="72"/>
                </a:cxn>
                <a:cxn ang="0">
                  <a:pos x="32" y="72"/>
                </a:cxn>
                <a:cxn ang="0">
                  <a:pos x="44" y="59"/>
                </a:cxn>
                <a:cxn ang="0">
                  <a:pos x="56" y="46"/>
                </a:cxn>
                <a:cxn ang="0">
                  <a:pos x="56" y="46"/>
                </a:cxn>
                <a:cxn ang="0">
                  <a:pos x="64" y="37"/>
                </a:cxn>
                <a:cxn ang="0">
                  <a:pos x="73" y="28"/>
                </a:cxn>
                <a:cxn ang="0">
                  <a:pos x="80" y="17"/>
                </a:cxn>
                <a:cxn ang="0">
                  <a:pos x="85" y="7"/>
                </a:cxn>
                <a:cxn ang="0">
                  <a:pos x="85" y="7"/>
                </a:cxn>
                <a:cxn ang="0">
                  <a:pos x="86" y="5"/>
                </a:cxn>
                <a:cxn ang="0">
                  <a:pos x="85" y="3"/>
                </a:cxn>
                <a:cxn ang="0">
                  <a:pos x="83" y="1"/>
                </a:cxn>
                <a:cxn ang="0">
                  <a:pos x="82" y="0"/>
                </a:cxn>
                <a:cxn ang="0">
                  <a:pos x="80" y="0"/>
                </a:cxn>
                <a:cxn ang="0">
                  <a:pos x="78" y="1"/>
                </a:cxn>
                <a:cxn ang="0">
                  <a:pos x="77" y="2"/>
                </a:cxn>
                <a:cxn ang="0">
                  <a:pos x="77" y="2"/>
                </a:cxn>
              </a:cxnLst>
              <a:rect l="0" t="0" r="r" b="b"/>
              <a:pathLst>
                <a:path w="86" h="108">
                  <a:moveTo>
                    <a:pt x="77" y="2"/>
                  </a:moveTo>
                  <a:lnTo>
                    <a:pt x="77" y="2"/>
                  </a:lnTo>
                  <a:lnTo>
                    <a:pt x="74" y="9"/>
                  </a:lnTo>
                  <a:lnTo>
                    <a:pt x="69" y="16"/>
                  </a:lnTo>
                  <a:lnTo>
                    <a:pt x="58" y="30"/>
                  </a:lnTo>
                  <a:lnTo>
                    <a:pt x="34" y="56"/>
                  </a:lnTo>
                  <a:lnTo>
                    <a:pt x="34" y="56"/>
                  </a:lnTo>
                  <a:lnTo>
                    <a:pt x="17" y="74"/>
                  </a:lnTo>
                  <a:lnTo>
                    <a:pt x="9" y="84"/>
                  </a:lnTo>
                  <a:lnTo>
                    <a:pt x="6" y="90"/>
                  </a:lnTo>
                  <a:lnTo>
                    <a:pt x="4" y="95"/>
                  </a:lnTo>
                  <a:lnTo>
                    <a:pt x="4" y="95"/>
                  </a:lnTo>
                  <a:lnTo>
                    <a:pt x="1" y="97"/>
                  </a:lnTo>
                  <a:lnTo>
                    <a:pt x="0" y="99"/>
                  </a:lnTo>
                  <a:lnTo>
                    <a:pt x="0" y="104"/>
                  </a:lnTo>
                  <a:lnTo>
                    <a:pt x="0" y="104"/>
                  </a:lnTo>
                  <a:lnTo>
                    <a:pt x="1" y="106"/>
                  </a:lnTo>
                  <a:lnTo>
                    <a:pt x="2" y="107"/>
                  </a:lnTo>
                  <a:lnTo>
                    <a:pt x="4" y="108"/>
                  </a:lnTo>
                  <a:lnTo>
                    <a:pt x="6" y="108"/>
                  </a:lnTo>
                  <a:lnTo>
                    <a:pt x="9" y="107"/>
                  </a:lnTo>
                  <a:lnTo>
                    <a:pt x="10" y="106"/>
                  </a:lnTo>
                  <a:lnTo>
                    <a:pt x="10" y="104"/>
                  </a:lnTo>
                  <a:lnTo>
                    <a:pt x="10" y="104"/>
                  </a:lnTo>
                  <a:lnTo>
                    <a:pt x="11" y="102"/>
                  </a:lnTo>
                  <a:lnTo>
                    <a:pt x="11" y="102"/>
                  </a:lnTo>
                  <a:lnTo>
                    <a:pt x="12" y="102"/>
                  </a:lnTo>
                  <a:lnTo>
                    <a:pt x="12" y="102"/>
                  </a:lnTo>
                  <a:lnTo>
                    <a:pt x="13" y="101"/>
                  </a:lnTo>
                  <a:lnTo>
                    <a:pt x="14" y="99"/>
                  </a:lnTo>
                  <a:lnTo>
                    <a:pt x="15" y="96"/>
                  </a:lnTo>
                  <a:lnTo>
                    <a:pt x="15" y="96"/>
                  </a:lnTo>
                  <a:lnTo>
                    <a:pt x="15" y="94"/>
                  </a:lnTo>
                  <a:lnTo>
                    <a:pt x="15" y="93"/>
                  </a:lnTo>
                  <a:lnTo>
                    <a:pt x="15" y="93"/>
                  </a:lnTo>
                  <a:lnTo>
                    <a:pt x="19" y="88"/>
                  </a:lnTo>
                  <a:lnTo>
                    <a:pt x="23" y="82"/>
                  </a:lnTo>
                  <a:lnTo>
                    <a:pt x="32" y="72"/>
                  </a:lnTo>
                  <a:lnTo>
                    <a:pt x="32" y="72"/>
                  </a:lnTo>
                  <a:lnTo>
                    <a:pt x="44" y="59"/>
                  </a:lnTo>
                  <a:lnTo>
                    <a:pt x="56" y="46"/>
                  </a:lnTo>
                  <a:lnTo>
                    <a:pt x="56" y="46"/>
                  </a:lnTo>
                  <a:lnTo>
                    <a:pt x="64" y="37"/>
                  </a:lnTo>
                  <a:lnTo>
                    <a:pt x="73" y="28"/>
                  </a:lnTo>
                  <a:lnTo>
                    <a:pt x="80" y="17"/>
                  </a:lnTo>
                  <a:lnTo>
                    <a:pt x="85" y="7"/>
                  </a:lnTo>
                  <a:lnTo>
                    <a:pt x="85" y="7"/>
                  </a:lnTo>
                  <a:lnTo>
                    <a:pt x="86" y="5"/>
                  </a:lnTo>
                  <a:lnTo>
                    <a:pt x="85" y="3"/>
                  </a:lnTo>
                  <a:lnTo>
                    <a:pt x="83" y="1"/>
                  </a:lnTo>
                  <a:lnTo>
                    <a:pt x="82" y="0"/>
                  </a:lnTo>
                  <a:lnTo>
                    <a:pt x="80" y="0"/>
                  </a:lnTo>
                  <a:lnTo>
                    <a:pt x="78" y="1"/>
                  </a:lnTo>
                  <a:lnTo>
                    <a:pt x="77" y="2"/>
                  </a:lnTo>
                  <a:lnTo>
                    <a:pt x="7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23" name="Freeform 139"/>
            <p:cNvSpPr/>
            <p:nvPr/>
          </p:nvSpPr>
          <p:spPr bwMode="auto">
            <a:xfrm>
              <a:off x="6834188" y="2535238"/>
              <a:ext cx="42863" cy="58738"/>
            </a:xfrm>
            <a:custGeom>
              <a:avLst/>
              <a:gdLst/>
              <a:ahLst/>
              <a:cxnLst>
                <a:cxn ang="0">
                  <a:pos x="73" y="1"/>
                </a:cxn>
                <a:cxn ang="0">
                  <a:pos x="73" y="1"/>
                </a:cxn>
                <a:cxn ang="0">
                  <a:pos x="67" y="6"/>
                </a:cxn>
                <a:cxn ang="0">
                  <a:pos x="63" y="11"/>
                </a:cxn>
                <a:cxn ang="0">
                  <a:pos x="56" y="21"/>
                </a:cxn>
                <a:cxn ang="0">
                  <a:pos x="50" y="33"/>
                </a:cxn>
                <a:cxn ang="0">
                  <a:pos x="43" y="45"/>
                </a:cxn>
                <a:cxn ang="0">
                  <a:pos x="43" y="45"/>
                </a:cxn>
                <a:cxn ang="0">
                  <a:pos x="32" y="61"/>
                </a:cxn>
                <a:cxn ang="0">
                  <a:pos x="21" y="75"/>
                </a:cxn>
                <a:cxn ang="0">
                  <a:pos x="10" y="90"/>
                </a:cxn>
                <a:cxn ang="0">
                  <a:pos x="4" y="98"/>
                </a:cxn>
                <a:cxn ang="0">
                  <a:pos x="0" y="106"/>
                </a:cxn>
                <a:cxn ang="0">
                  <a:pos x="0" y="106"/>
                </a:cxn>
                <a:cxn ang="0">
                  <a:pos x="0" y="109"/>
                </a:cxn>
                <a:cxn ang="0">
                  <a:pos x="0" y="111"/>
                </a:cxn>
                <a:cxn ang="0">
                  <a:pos x="2" y="113"/>
                </a:cxn>
                <a:cxn ang="0">
                  <a:pos x="4" y="113"/>
                </a:cxn>
                <a:cxn ang="0">
                  <a:pos x="10" y="113"/>
                </a:cxn>
                <a:cxn ang="0">
                  <a:pos x="10" y="113"/>
                </a:cxn>
                <a:cxn ang="0">
                  <a:pos x="12" y="112"/>
                </a:cxn>
                <a:cxn ang="0">
                  <a:pos x="14" y="110"/>
                </a:cxn>
                <a:cxn ang="0">
                  <a:pos x="14" y="107"/>
                </a:cxn>
                <a:cxn ang="0">
                  <a:pos x="12" y="105"/>
                </a:cxn>
                <a:cxn ang="0">
                  <a:pos x="12" y="105"/>
                </a:cxn>
                <a:cxn ang="0">
                  <a:pos x="19" y="92"/>
                </a:cxn>
                <a:cxn ang="0">
                  <a:pos x="28" y="79"/>
                </a:cxn>
                <a:cxn ang="0">
                  <a:pos x="47" y="56"/>
                </a:cxn>
                <a:cxn ang="0">
                  <a:pos x="47" y="56"/>
                </a:cxn>
                <a:cxn ang="0">
                  <a:pos x="51" y="49"/>
                </a:cxn>
                <a:cxn ang="0">
                  <a:pos x="54" y="43"/>
                </a:cxn>
                <a:cxn ang="0">
                  <a:pos x="61" y="31"/>
                </a:cxn>
                <a:cxn ang="0">
                  <a:pos x="68" y="18"/>
                </a:cxn>
                <a:cxn ang="0">
                  <a:pos x="74" y="13"/>
                </a:cxn>
                <a:cxn ang="0">
                  <a:pos x="79" y="8"/>
                </a:cxn>
                <a:cxn ang="0">
                  <a:pos x="79" y="8"/>
                </a:cxn>
                <a:cxn ang="0">
                  <a:pos x="80" y="6"/>
                </a:cxn>
                <a:cxn ang="0">
                  <a:pos x="81" y="5"/>
                </a:cxn>
                <a:cxn ang="0">
                  <a:pos x="80" y="3"/>
                </a:cxn>
                <a:cxn ang="0">
                  <a:pos x="79" y="2"/>
                </a:cxn>
                <a:cxn ang="0">
                  <a:pos x="76" y="0"/>
                </a:cxn>
                <a:cxn ang="0">
                  <a:pos x="74" y="0"/>
                </a:cxn>
                <a:cxn ang="0">
                  <a:pos x="73" y="1"/>
                </a:cxn>
                <a:cxn ang="0">
                  <a:pos x="73" y="1"/>
                </a:cxn>
              </a:cxnLst>
              <a:rect l="0" t="0" r="r" b="b"/>
              <a:pathLst>
                <a:path w="81" h="113">
                  <a:moveTo>
                    <a:pt x="73" y="1"/>
                  </a:moveTo>
                  <a:lnTo>
                    <a:pt x="73" y="1"/>
                  </a:lnTo>
                  <a:lnTo>
                    <a:pt x="67" y="6"/>
                  </a:lnTo>
                  <a:lnTo>
                    <a:pt x="63" y="11"/>
                  </a:lnTo>
                  <a:lnTo>
                    <a:pt x="56" y="21"/>
                  </a:lnTo>
                  <a:lnTo>
                    <a:pt x="50" y="33"/>
                  </a:lnTo>
                  <a:lnTo>
                    <a:pt x="43" y="45"/>
                  </a:lnTo>
                  <a:lnTo>
                    <a:pt x="43" y="45"/>
                  </a:lnTo>
                  <a:lnTo>
                    <a:pt x="32" y="61"/>
                  </a:lnTo>
                  <a:lnTo>
                    <a:pt x="21" y="75"/>
                  </a:lnTo>
                  <a:lnTo>
                    <a:pt x="10" y="90"/>
                  </a:lnTo>
                  <a:lnTo>
                    <a:pt x="4" y="98"/>
                  </a:lnTo>
                  <a:lnTo>
                    <a:pt x="0" y="106"/>
                  </a:lnTo>
                  <a:lnTo>
                    <a:pt x="0" y="106"/>
                  </a:lnTo>
                  <a:lnTo>
                    <a:pt x="0" y="109"/>
                  </a:lnTo>
                  <a:lnTo>
                    <a:pt x="0" y="111"/>
                  </a:lnTo>
                  <a:lnTo>
                    <a:pt x="2" y="113"/>
                  </a:lnTo>
                  <a:lnTo>
                    <a:pt x="4" y="113"/>
                  </a:lnTo>
                  <a:lnTo>
                    <a:pt x="10" y="113"/>
                  </a:lnTo>
                  <a:lnTo>
                    <a:pt x="10" y="113"/>
                  </a:lnTo>
                  <a:lnTo>
                    <a:pt x="12" y="112"/>
                  </a:lnTo>
                  <a:lnTo>
                    <a:pt x="14" y="110"/>
                  </a:lnTo>
                  <a:lnTo>
                    <a:pt x="14" y="107"/>
                  </a:lnTo>
                  <a:lnTo>
                    <a:pt x="12" y="105"/>
                  </a:lnTo>
                  <a:lnTo>
                    <a:pt x="12" y="105"/>
                  </a:lnTo>
                  <a:lnTo>
                    <a:pt x="19" y="92"/>
                  </a:lnTo>
                  <a:lnTo>
                    <a:pt x="28" y="79"/>
                  </a:lnTo>
                  <a:lnTo>
                    <a:pt x="47" y="56"/>
                  </a:lnTo>
                  <a:lnTo>
                    <a:pt x="47" y="56"/>
                  </a:lnTo>
                  <a:lnTo>
                    <a:pt x="51" y="49"/>
                  </a:lnTo>
                  <a:lnTo>
                    <a:pt x="54" y="43"/>
                  </a:lnTo>
                  <a:lnTo>
                    <a:pt x="61" y="31"/>
                  </a:lnTo>
                  <a:lnTo>
                    <a:pt x="68" y="18"/>
                  </a:lnTo>
                  <a:lnTo>
                    <a:pt x="74" y="13"/>
                  </a:lnTo>
                  <a:lnTo>
                    <a:pt x="79" y="8"/>
                  </a:lnTo>
                  <a:lnTo>
                    <a:pt x="79" y="8"/>
                  </a:lnTo>
                  <a:lnTo>
                    <a:pt x="80" y="6"/>
                  </a:lnTo>
                  <a:lnTo>
                    <a:pt x="81" y="5"/>
                  </a:lnTo>
                  <a:lnTo>
                    <a:pt x="80" y="3"/>
                  </a:lnTo>
                  <a:lnTo>
                    <a:pt x="79" y="2"/>
                  </a:lnTo>
                  <a:lnTo>
                    <a:pt x="76" y="0"/>
                  </a:lnTo>
                  <a:lnTo>
                    <a:pt x="74" y="0"/>
                  </a:lnTo>
                  <a:lnTo>
                    <a:pt x="73" y="1"/>
                  </a:lnTo>
                  <a:lnTo>
                    <a:pt x="7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24" name="Freeform 140"/>
            <p:cNvSpPr/>
            <p:nvPr/>
          </p:nvSpPr>
          <p:spPr bwMode="auto">
            <a:xfrm>
              <a:off x="6859588" y="2544763"/>
              <a:ext cx="34925" cy="55563"/>
            </a:xfrm>
            <a:custGeom>
              <a:avLst/>
              <a:gdLst/>
              <a:ahLst/>
              <a:cxnLst>
                <a:cxn ang="0">
                  <a:pos x="58" y="4"/>
                </a:cxn>
                <a:cxn ang="0">
                  <a:pos x="58" y="4"/>
                </a:cxn>
                <a:cxn ang="0">
                  <a:pos x="54" y="12"/>
                </a:cxn>
                <a:cxn ang="0">
                  <a:pos x="51" y="18"/>
                </a:cxn>
                <a:cxn ang="0">
                  <a:pos x="43" y="31"/>
                </a:cxn>
                <a:cxn ang="0">
                  <a:pos x="43" y="31"/>
                </a:cxn>
                <a:cxn ang="0">
                  <a:pos x="28" y="59"/>
                </a:cxn>
                <a:cxn ang="0">
                  <a:pos x="28" y="59"/>
                </a:cxn>
                <a:cxn ang="0">
                  <a:pos x="19" y="72"/>
                </a:cxn>
                <a:cxn ang="0">
                  <a:pos x="15" y="78"/>
                </a:cxn>
                <a:cxn ang="0">
                  <a:pos x="10" y="83"/>
                </a:cxn>
                <a:cxn ang="0">
                  <a:pos x="10" y="83"/>
                </a:cxn>
                <a:cxn ang="0">
                  <a:pos x="6" y="86"/>
                </a:cxn>
                <a:cxn ang="0">
                  <a:pos x="4" y="90"/>
                </a:cxn>
                <a:cxn ang="0">
                  <a:pos x="2" y="94"/>
                </a:cxn>
                <a:cxn ang="0">
                  <a:pos x="0" y="100"/>
                </a:cxn>
                <a:cxn ang="0">
                  <a:pos x="0" y="100"/>
                </a:cxn>
                <a:cxn ang="0">
                  <a:pos x="0" y="102"/>
                </a:cxn>
                <a:cxn ang="0">
                  <a:pos x="1" y="103"/>
                </a:cxn>
                <a:cxn ang="0">
                  <a:pos x="4" y="105"/>
                </a:cxn>
                <a:cxn ang="0">
                  <a:pos x="6" y="105"/>
                </a:cxn>
                <a:cxn ang="0">
                  <a:pos x="7" y="105"/>
                </a:cxn>
                <a:cxn ang="0">
                  <a:pos x="9" y="104"/>
                </a:cxn>
                <a:cxn ang="0">
                  <a:pos x="9" y="102"/>
                </a:cxn>
                <a:cxn ang="0">
                  <a:pos x="9" y="102"/>
                </a:cxn>
                <a:cxn ang="0">
                  <a:pos x="10" y="98"/>
                </a:cxn>
                <a:cxn ang="0">
                  <a:pos x="11" y="95"/>
                </a:cxn>
                <a:cxn ang="0">
                  <a:pos x="15" y="91"/>
                </a:cxn>
                <a:cxn ang="0">
                  <a:pos x="19" y="88"/>
                </a:cxn>
                <a:cxn ang="0">
                  <a:pos x="23" y="84"/>
                </a:cxn>
                <a:cxn ang="0">
                  <a:pos x="23" y="84"/>
                </a:cxn>
                <a:cxn ang="0">
                  <a:pos x="39" y="59"/>
                </a:cxn>
                <a:cxn ang="0">
                  <a:pos x="39" y="59"/>
                </a:cxn>
                <a:cxn ang="0">
                  <a:pos x="46" y="46"/>
                </a:cxn>
                <a:cxn ang="0">
                  <a:pos x="54" y="31"/>
                </a:cxn>
                <a:cxn ang="0">
                  <a:pos x="54" y="31"/>
                </a:cxn>
                <a:cxn ang="0">
                  <a:pos x="62" y="20"/>
                </a:cxn>
                <a:cxn ang="0">
                  <a:pos x="65" y="14"/>
                </a:cxn>
                <a:cxn ang="0">
                  <a:pos x="66" y="7"/>
                </a:cxn>
                <a:cxn ang="0">
                  <a:pos x="66" y="7"/>
                </a:cxn>
                <a:cxn ang="0">
                  <a:pos x="66" y="4"/>
                </a:cxn>
                <a:cxn ang="0">
                  <a:pos x="65" y="3"/>
                </a:cxn>
                <a:cxn ang="0">
                  <a:pos x="63" y="1"/>
                </a:cxn>
                <a:cxn ang="0">
                  <a:pos x="61" y="0"/>
                </a:cxn>
                <a:cxn ang="0">
                  <a:pos x="59" y="1"/>
                </a:cxn>
                <a:cxn ang="0">
                  <a:pos x="58" y="2"/>
                </a:cxn>
                <a:cxn ang="0">
                  <a:pos x="58" y="4"/>
                </a:cxn>
                <a:cxn ang="0">
                  <a:pos x="58" y="4"/>
                </a:cxn>
              </a:cxnLst>
              <a:rect l="0" t="0" r="r" b="b"/>
              <a:pathLst>
                <a:path w="66" h="105">
                  <a:moveTo>
                    <a:pt x="58" y="4"/>
                  </a:moveTo>
                  <a:lnTo>
                    <a:pt x="58" y="4"/>
                  </a:lnTo>
                  <a:lnTo>
                    <a:pt x="54" y="12"/>
                  </a:lnTo>
                  <a:lnTo>
                    <a:pt x="51" y="18"/>
                  </a:lnTo>
                  <a:lnTo>
                    <a:pt x="43" y="31"/>
                  </a:lnTo>
                  <a:lnTo>
                    <a:pt x="43" y="31"/>
                  </a:lnTo>
                  <a:lnTo>
                    <a:pt x="28" y="59"/>
                  </a:lnTo>
                  <a:lnTo>
                    <a:pt x="28" y="59"/>
                  </a:lnTo>
                  <a:lnTo>
                    <a:pt x="19" y="72"/>
                  </a:lnTo>
                  <a:lnTo>
                    <a:pt x="15" y="78"/>
                  </a:lnTo>
                  <a:lnTo>
                    <a:pt x="10" y="83"/>
                  </a:lnTo>
                  <a:lnTo>
                    <a:pt x="10" y="83"/>
                  </a:lnTo>
                  <a:lnTo>
                    <a:pt x="6" y="86"/>
                  </a:lnTo>
                  <a:lnTo>
                    <a:pt x="4" y="90"/>
                  </a:lnTo>
                  <a:lnTo>
                    <a:pt x="2" y="94"/>
                  </a:lnTo>
                  <a:lnTo>
                    <a:pt x="0" y="100"/>
                  </a:lnTo>
                  <a:lnTo>
                    <a:pt x="0" y="100"/>
                  </a:lnTo>
                  <a:lnTo>
                    <a:pt x="0" y="102"/>
                  </a:lnTo>
                  <a:lnTo>
                    <a:pt x="1" y="103"/>
                  </a:lnTo>
                  <a:lnTo>
                    <a:pt x="4" y="105"/>
                  </a:lnTo>
                  <a:lnTo>
                    <a:pt x="6" y="105"/>
                  </a:lnTo>
                  <a:lnTo>
                    <a:pt x="7" y="105"/>
                  </a:lnTo>
                  <a:lnTo>
                    <a:pt x="9" y="104"/>
                  </a:lnTo>
                  <a:lnTo>
                    <a:pt x="9" y="102"/>
                  </a:lnTo>
                  <a:lnTo>
                    <a:pt x="9" y="102"/>
                  </a:lnTo>
                  <a:lnTo>
                    <a:pt x="10" y="98"/>
                  </a:lnTo>
                  <a:lnTo>
                    <a:pt x="11" y="95"/>
                  </a:lnTo>
                  <a:lnTo>
                    <a:pt x="15" y="91"/>
                  </a:lnTo>
                  <a:lnTo>
                    <a:pt x="19" y="88"/>
                  </a:lnTo>
                  <a:lnTo>
                    <a:pt x="23" y="84"/>
                  </a:lnTo>
                  <a:lnTo>
                    <a:pt x="23" y="84"/>
                  </a:lnTo>
                  <a:lnTo>
                    <a:pt x="39" y="59"/>
                  </a:lnTo>
                  <a:lnTo>
                    <a:pt x="39" y="59"/>
                  </a:lnTo>
                  <a:lnTo>
                    <a:pt x="46" y="46"/>
                  </a:lnTo>
                  <a:lnTo>
                    <a:pt x="54" y="31"/>
                  </a:lnTo>
                  <a:lnTo>
                    <a:pt x="54" y="31"/>
                  </a:lnTo>
                  <a:lnTo>
                    <a:pt x="62" y="20"/>
                  </a:lnTo>
                  <a:lnTo>
                    <a:pt x="65" y="14"/>
                  </a:lnTo>
                  <a:lnTo>
                    <a:pt x="66" y="7"/>
                  </a:lnTo>
                  <a:lnTo>
                    <a:pt x="66" y="7"/>
                  </a:lnTo>
                  <a:lnTo>
                    <a:pt x="66" y="4"/>
                  </a:lnTo>
                  <a:lnTo>
                    <a:pt x="65" y="3"/>
                  </a:lnTo>
                  <a:lnTo>
                    <a:pt x="63" y="1"/>
                  </a:lnTo>
                  <a:lnTo>
                    <a:pt x="61" y="0"/>
                  </a:lnTo>
                  <a:lnTo>
                    <a:pt x="59" y="1"/>
                  </a:lnTo>
                  <a:lnTo>
                    <a:pt x="58" y="2"/>
                  </a:lnTo>
                  <a:lnTo>
                    <a:pt x="58" y="4"/>
                  </a:lnTo>
                  <a:lnTo>
                    <a:pt x="5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25" name="Freeform 141"/>
            <p:cNvSpPr/>
            <p:nvPr/>
          </p:nvSpPr>
          <p:spPr bwMode="auto">
            <a:xfrm>
              <a:off x="6869113" y="2549525"/>
              <a:ext cx="41275" cy="60325"/>
            </a:xfrm>
            <a:custGeom>
              <a:avLst/>
              <a:gdLst/>
              <a:ahLst/>
              <a:cxnLst>
                <a:cxn ang="0">
                  <a:pos x="66" y="3"/>
                </a:cxn>
                <a:cxn ang="0">
                  <a:pos x="66" y="3"/>
                </a:cxn>
                <a:cxn ang="0">
                  <a:pos x="63" y="9"/>
                </a:cxn>
                <a:cxn ang="0">
                  <a:pos x="59" y="16"/>
                </a:cxn>
                <a:cxn ang="0">
                  <a:pos x="50" y="30"/>
                </a:cxn>
                <a:cxn ang="0">
                  <a:pos x="50" y="30"/>
                </a:cxn>
                <a:cxn ang="0">
                  <a:pos x="44" y="43"/>
                </a:cxn>
                <a:cxn ang="0">
                  <a:pos x="35" y="55"/>
                </a:cxn>
                <a:cxn ang="0">
                  <a:pos x="35" y="55"/>
                </a:cxn>
                <a:cxn ang="0">
                  <a:pos x="20" y="80"/>
                </a:cxn>
                <a:cxn ang="0">
                  <a:pos x="11" y="93"/>
                </a:cxn>
                <a:cxn ang="0">
                  <a:pos x="1" y="105"/>
                </a:cxn>
                <a:cxn ang="0">
                  <a:pos x="1" y="105"/>
                </a:cxn>
                <a:cxn ang="0">
                  <a:pos x="0" y="107"/>
                </a:cxn>
                <a:cxn ang="0">
                  <a:pos x="0" y="108"/>
                </a:cxn>
                <a:cxn ang="0">
                  <a:pos x="0" y="110"/>
                </a:cxn>
                <a:cxn ang="0">
                  <a:pos x="1" y="111"/>
                </a:cxn>
                <a:cxn ang="0">
                  <a:pos x="3" y="112"/>
                </a:cxn>
                <a:cxn ang="0">
                  <a:pos x="4" y="113"/>
                </a:cxn>
                <a:cxn ang="0">
                  <a:pos x="7" y="112"/>
                </a:cxn>
                <a:cxn ang="0">
                  <a:pos x="8" y="111"/>
                </a:cxn>
                <a:cxn ang="0">
                  <a:pos x="8" y="111"/>
                </a:cxn>
                <a:cxn ang="0">
                  <a:pos x="18" y="100"/>
                </a:cxn>
                <a:cxn ang="0">
                  <a:pos x="27" y="86"/>
                </a:cxn>
                <a:cxn ang="0">
                  <a:pos x="44" y="60"/>
                </a:cxn>
                <a:cxn ang="0">
                  <a:pos x="44" y="60"/>
                </a:cxn>
                <a:cxn ang="0">
                  <a:pos x="53" y="44"/>
                </a:cxn>
                <a:cxn ang="0">
                  <a:pos x="62" y="28"/>
                </a:cxn>
                <a:cxn ang="0">
                  <a:pos x="62" y="28"/>
                </a:cxn>
                <a:cxn ang="0">
                  <a:pos x="65" y="21"/>
                </a:cxn>
                <a:cxn ang="0">
                  <a:pos x="70" y="16"/>
                </a:cxn>
                <a:cxn ang="0">
                  <a:pos x="73" y="11"/>
                </a:cxn>
                <a:cxn ang="0">
                  <a:pos x="76" y="5"/>
                </a:cxn>
                <a:cxn ang="0">
                  <a:pos x="76" y="5"/>
                </a:cxn>
                <a:cxn ang="0">
                  <a:pos x="76" y="3"/>
                </a:cxn>
                <a:cxn ang="0">
                  <a:pos x="75" y="2"/>
                </a:cxn>
                <a:cxn ang="0">
                  <a:pos x="74" y="1"/>
                </a:cxn>
                <a:cxn ang="0">
                  <a:pos x="73" y="0"/>
                </a:cxn>
                <a:cxn ang="0">
                  <a:pos x="71" y="0"/>
                </a:cxn>
                <a:cxn ang="0">
                  <a:pos x="69" y="0"/>
                </a:cxn>
                <a:cxn ang="0">
                  <a:pos x="67" y="1"/>
                </a:cxn>
                <a:cxn ang="0">
                  <a:pos x="66" y="3"/>
                </a:cxn>
                <a:cxn ang="0">
                  <a:pos x="66" y="3"/>
                </a:cxn>
              </a:cxnLst>
              <a:rect l="0" t="0" r="r" b="b"/>
              <a:pathLst>
                <a:path w="76" h="113">
                  <a:moveTo>
                    <a:pt x="66" y="3"/>
                  </a:moveTo>
                  <a:lnTo>
                    <a:pt x="66" y="3"/>
                  </a:lnTo>
                  <a:lnTo>
                    <a:pt x="63" y="9"/>
                  </a:lnTo>
                  <a:lnTo>
                    <a:pt x="59" y="16"/>
                  </a:lnTo>
                  <a:lnTo>
                    <a:pt x="50" y="30"/>
                  </a:lnTo>
                  <a:lnTo>
                    <a:pt x="50" y="30"/>
                  </a:lnTo>
                  <a:lnTo>
                    <a:pt x="44" y="43"/>
                  </a:lnTo>
                  <a:lnTo>
                    <a:pt x="35" y="55"/>
                  </a:lnTo>
                  <a:lnTo>
                    <a:pt x="35" y="55"/>
                  </a:lnTo>
                  <a:lnTo>
                    <a:pt x="20" y="80"/>
                  </a:lnTo>
                  <a:lnTo>
                    <a:pt x="11" y="93"/>
                  </a:lnTo>
                  <a:lnTo>
                    <a:pt x="1" y="105"/>
                  </a:lnTo>
                  <a:lnTo>
                    <a:pt x="1" y="105"/>
                  </a:lnTo>
                  <a:lnTo>
                    <a:pt x="0" y="107"/>
                  </a:lnTo>
                  <a:lnTo>
                    <a:pt x="0" y="108"/>
                  </a:lnTo>
                  <a:lnTo>
                    <a:pt x="0" y="110"/>
                  </a:lnTo>
                  <a:lnTo>
                    <a:pt x="1" y="111"/>
                  </a:lnTo>
                  <a:lnTo>
                    <a:pt x="3" y="112"/>
                  </a:lnTo>
                  <a:lnTo>
                    <a:pt x="4" y="113"/>
                  </a:lnTo>
                  <a:lnTo>
                    <a:pt x="7" y="112"/>
                  </a:lnTo>
                  <a:lnTo>
                    <a:pt x="8" y="111"/>
                  </a:lnTo>
                  <a:lnTo>
                    <a:pt x="8" y="111"/>
                  </a:lnTo>
                  <a:lnTo>
                    <a:pt x="18" y="100"/>
                  </a:lnTo>
                  <a:lnTo>
                    <a:pt x="27" y="86"/>
                  </a:lnTo>
                  <a:lnTo>
                    <a:pt x="44" y="60"/>
                  </a:lnTo>
                  <a:lnTo>
                    <a:pt x="44" y="60"/>
                  </a:lnTo>
                  <a:lnTo>
                    <a:pt x="53" y="44"/>
                  </a:lnTo>
                  <a:lnTo>
                    <a:pt x="62" y="28"/>
                  </a:lnTo>
                  <a:lnTo>
                    <a:pt x="62" y="28"/>
                  </a:lnTo>
                  <a:lnTo>
                    <a:pt x="65" y="21"/>
                  </a:lnTo>
                  <a:lnTo>
                    <a:pt x="70" y="16"/>
                  </a:lnTo>
                  <a:lnTo>
                    <a:pt x="73" y="11"/>
                  </a:lnTo>
                  <a:lnTo>
                    <a:pt x="76" y="5"/>
                  </a:lnTo>
                  <a:lnTo>
                    <a:pt x="76" y="5"/>
                  </a:lnTo>
                  <a:lnTo>
                    <a:pt x="76" y="3"/>
                  </a:lnTo>
                  <a:lnTo>
                    <a:pt x="75" y="2"/>
                  </a:lnTo>
                  <a:lnTo>
                    <a:pt x="74" y="1"/>
                  </a:lnTo>
                  <a:lnTo>
                    <a:pt x="73" y="0"/>
                  </a:lnTo>
                  <a:lnTo>
                    <a:pt x="71" y="0"/>
                  </a:lnTo>
                  <a:lnTo>
                    <a:pt x="69" y="0"/>
                  </a:lnTo>
                  <a:lnTo>
                    <a:pt x="67" y="1"/>
                  </a:lnTo>
                  <a:lnTo>
                    <a:pt x="66" y="3"/>
                  </a:lnTo>
                  <a:lnTo>
                    <a:pt x="6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26" name="Freeform 142"/>
            <p:cNvSpPr/>
            <p:nvPr/>
          </p:nvSpPr>
          <p:spPr bwMode="auto">
            <a:xfrm>
              <a:off x="6881813" y="2562225"/>
              <a:ext cx="42863" cy="61913"/>
            </a:xfrm>
            <a:custGeom>
              <a:avLst/>
              <a:gdLst/>
              <a:ahLst/>
              <a:cxnLst>
                <a:cxn ang="0">
                  <a:pos x="72" y="2"/>
                </a:cxn>
                <a:cxn ang="0">
                  <a:pos x="72" y="2"/>
                </a:cxn>
                <a:cxn ang="0">
                  <a:pos x="66" y="12"/>
                </a:cxn>
                <a:cxn ang="0">
                  <a:pos x="61" y="21"/>
                </a:cxn>
                <a:cxn ang="0">
                  <a:pos x="57" y="31"/>
                </a:cxn>
                <a:cxn ang="0">
                  <a:pos x="54" y="42"/>
                </a:cxn>
                <a:cxn ang="0">
                  <a:pos x="54" y="42"/>
                </a:cxn>
                <a:cxn ang="0">
                  <a:pos x="50" y="51"/>
                </a:cxn>
                <a:cxn ang="0">
                  <a:pos x="45" y="60"/>
                </a:cxn>
                <a:cxn ang="0">
                  <a:pos x="38" y="70"/>
                </a:cxn>
                <a:cxn ang="0">
                  <a:pos x="31" y="78"/>
                </a:cxn>
                <a:cxn ang="0">
                  <a:pos x="16" y="95"/>
                </a:cxn>
                <a:cxn ang="0">
                  <a:pos x="1" y="111"/>
                </a:cxn>
                <a:cxn ang="0">
                  <a:pos x="1" y="111"/>
                </a:cxn>
                <a:cxn ang="0">
                  <a:pos x="0" y="113"/>
                </a:cxn>
                <a:cxn ang="0">
                  <a:pos x="0" y="115"/>
                </a:cxn>
                <a:cxn ang="0">
                  <a:pos x="1" y="118"/>
                </a:cxn>
                <a:cxn ang="0">
                  <a:pos x="3" y="119"/>
                </a:cxn>
                <a:cxn ang="0">
                  <a:pos x="4" y="119"/>
                </a:cxn>
                <a:cxn ang="0">
                  <a:pos x="6" y="119"/>
                </a:cxn>
                <a:cxn ang="0">
                  <a:pos x="7" y="118"/>
                </a:cxn>
                <a:cxn ang="0">
                  <a:pos x="7" y="118"/>
                </a:cxn>
                <a:cxn ang="0">
                  <a:pos x="28" y="94"/>
                </a:cxn>
                <a:cxn ang="0">
                  <a:pos x="38" y="82"/>
                </a:cxn>
                <a:cxn ang="0">
                  <a:pos x="48" y="70"/>
                </a:cxn>
                <a:cxn ang="0">
                  <a:pos x="48" y="70"/>
                </a:cxn>
                <a:cxn ang="0">
                  <a:pos x="57" y="57"/>
                </a:cxn>
                <a:cxn ang="0">
                  <a:pos x="60" y="51"/>
                </a:cxn>
                <a:cxn ang="0">
                  <a:pos x="63" y="44"/>
                </a:cxn>
                <a:cxn ang="0">
                  <a:pos x="63" y="44"/>
                </a:cxn>
                <a:cxn ang="0">
                  <a:pos x="69" y="25"/>
                </a:cxn>
                <a:cxn ang="0">
                  <a:pos x="73" y="17"/>
                </a:cxn>
                <a:cxn ang="0">
                  <a:pos x="79" y="9"/>
                </a:cxn>
                <a:cxn ang="0">
                  <a:pos x="79" y="9"/>
                </a:cxn>
                <a:cxn ang="0">
                  <a:pos x="80" y="8"/>
                </a:cxn>
                <a:cxn ang="0">
                  <a:pos x="80" y="6"/>
                </a:cxn>
                <a:cxn ang="0">
                  <a:pos x="79" y="2"/>
                </a:cxn>
                <a:cxn ang="0">
                  <a:pos x="78" y="1"/>
                </a:cxn>
                <a:cxn ang="0">
                  <a:pos x="76" y="0"/>
                </a:cxn>
                <a:cxn ang="0">
                  <a:pos x="73" y="1"/>
                </a:cxn>
                <a:cxn ang="0">
                  <a:pos x="72" y="2"/>
                </a:cxn>
                <a:cxn ang="0">
                  <a:pos x="72" y="2"/>
                </a:cxn>
              </a:cxnLst>
              <a:rect l="0" t="0" r="r" b="b"/>
              <a:pathLst>
                <a:path w="80" h="119">
                  <a:moveTo>
                    <a:pt x="72" y="2"/>
                  </a:moveTo>
                  <a:lnTo>
                    <a:pt x="72" y="2"/>
                  </a:lnTo>
                  <a:lnTo>
                    <a:pt x="66" y="12"/>
                  </a:lnTo>
                  <a:lnTo>
                    <a:pt x="61" y="21"/>
                  </a:lnTo>
                  <a:lnTo>
                    <a:pt x="57" y="31"/>
                  </a:lnTo>
                  <a:lnTo>
                    <a:pt x="54" y="42"/>
                  </a:lnTo>
                  <a:lnTo>
                    <a:pt x="54" y="42"/>
                  </a:lnTo>
                  <a:lnTo>
                    <a:pt x="50" y="51"/>
                  </a:lnTo>
                  <a:lnTo>
                    <a:pt x="45" y="60"/>
                  </a:lnTo>
                  <a:lnTo>
                    <a:pt x="38" y="70"/>
                  </a:lnTo>
                  <a:lnTo>
                    <a:pt x="31" y="78"/>
                  </a:lnTo>
                  <a:lnTo>
                    <a:pt x="16" y="95"/>
                  </a:lnTo>
                  <a:lnTo>
                    <a:pt x="1" y="111"/>
                  </a:lnTo>
                  <a:lnTo>
                    <a:pt x="1" y="111"/>
                  </a:lnTo>
                  <a:lnTo>
                    <a:pt x="0" y="113"/>
                  </a:lnTo>
                  <a:lnTo>
                    <a:pt x="0" y="115"/>
                  </a:lnTo>
                  <a:lnTo>
                    <a:pt x="1" y="118"/>
                  </a:lnTo>
                  <a:lnTo>
                    <a:pt x="3" y="119"/>
                  </a:lnTo>
                  <a:lnTo>
                    <a:pt x="4" y="119"/>
                  </a:lnTo>
                  <a:lnTo>
                    <a:pt x="6" y="119"/>
                  </a:lnTo>
                  <a:lnTo>
                    <a:pt x="7" y="118"/>
                  </a:lnTo>
                  <a:lnTo>
                    <a:pt x="7" y="118"/>
                  </a:lnTo>
                  <a:lnTo>
                    <a:pt x="28" y="94"/>
                  </a:lnTo>
                  <a:lnTo>
                    <a:pt x="38" y="82"/>
                  </a:lnTo>
                  <a:lnTo>
                    <a:pt x="48" y="70"/>
                  </a:lnTo>
                  <a:lnTo>
                    <a:pt x="48" y="70"/>
                  </a:lnTo>
                  <a:lnTo>
                    <a:pt x="57" y="57"/>
                  </a:lnTo>
                  <a:lnTo>
                    <a:pt x="60" y="51"/>
                  </a:lnTo>
                  <a:lnTo>
                    <a:pt x="63" y="44"/>
                  </a:lnTo>
                  <a:lnTo>
                    <a:pt x="63" y="44"/>
                  </a:lnTo>
                  <a:lnTo>
                    <a:pt x="69" y="25"/>
                  </a:lnTo>
                  <a:lnTo>
                    <a:pt x="73" y="17"/>
                  </a:lnTo>
                  <a:lnTo>
                    <a:pt x="79" y="9"/>
                  </a:lnTo>
                  <a:lnTo>
                    <a:pt x="79" y="9"/>
                  </a:lnTo>
                  <a:lnTo>
                    <a:pt x="80" y="8"/>
                  </a:lnTo>
                  <a:lnTo>
                    <a:pt x="80" y="6"/>
                  </a:lnTo>
                  <a:lnTo>
                    <a:pt x="79" y="2"/>
                  </a:lnTo>
                  <a:lnTo>
                    <a:pt x="78" y="1"/>
                  </a:lnTo>
                  <a:lnTo>
                    <a:pt x="76" y="0"/>
                  </a:lnTo>
                  <a:lnTo>
                    <a:pt x="73" y="1"/>
                  </a:lnTo>
                  <a:lnTo>
                    <a:pt x="72" y="2"/>
                  </a:lnTo>
                  <a:lnTo>
                    <a:pt x="7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27" name="Freeform 143"/>
            <p:cNvSpPr/>
            <p:nvPr/>
          </p:nvSpPr>
          <p:spPr bwMode="auto">
            <a:xfrm>
              <a:off x="6886575" y="2582863"/>
              <a:ext cx="53975" cy="66675"/>
            </a:xfrm>
            <a:custGeom>
              <a:avLst/>
              <a:gdLst/>
              <a:ahLst/>
              <a:cxnLst>
                <a:cxn ang="0">
                  <a:pos x="91" y="2"/>
                </a:cxn>
                <a:cxn ang="0">
                  <a:pos x="91" y="2"/>
                </a:cxn>
                <a:cxn ang="0">
                  <a:pos x="85" y="8"/>
                </a:cxn>
                <a:cxn ang="0">
                  <a:pos x="80" y="15"/>
                </a:cxn>
                <a:cxn ang="0">
                  <a:pos x="70" y="31"/>
                </a:cxn>
                <a:cxn ang="0">
                  <a:pos x="59" y="45"/>
                </a:cxn>
                <a:cxn ang="0">
                  <a:pos x="54" y="52"/>
                </a:cxn>
                <a:cxn ang="0">
                  <a:pos x="48" y="60"/>
                </a:cxn>
                <a:cxn ang="0">
                  <a:pos x="48" y="60"/>
                </a:cxn>
                <a:cxn ang="0">
                  <a:pos x="34" y="74"/>
                </a:cxn>
                <a:cxn ang="0">
                  <a:pos x="23" y="88"/>
                </a:cxn>
                <a:cxn ang="0">
                  <a:pos x="12" y="104"/>
                </a:cxn>
                <a:cxn ang="0">
                  <a:pos x="0" y="120"/>
                </a:cxn>
                <a:cxn ang="0">
                  <a:pos x="0" y="120"/>
                </a:cxn>
                <a:cxn ang="0">
                  <a:pos x="0" y="123"/>
                </a:cxn>
                <a:cxn ang="0">
                  <a:pos x="0" y="125"/>
                </a:cxn>
                <a:cxn ang="0">
                  <a:pos x="1" y="126"/>
                </a:cxn>
                <a:cxn ang="0">
                  <a:pos x="2" y="127"/>
                </a:cxn>
                <a:cxn ang="0">
                  <a:pos x="5" y="128"/>
                </a:cxn>
                <a:cxn ang="0">
                  <a:pos x="6" y="128"/>
                </a:cxn>
                <a:cxn ang="0">
                  <a:pos x="8" y="127"/>
                </a:cxn>
                <a:cxn ang="0">
                  <a:pos x="9" y="126"/>
                </a:cxn>
                <a:cxn ang="0">
                  <a:pos x="9" y="126"/>
                </a:cxn>
                <a:cxn ang="0">
                  <a:pos x="19" y="110"/>
                </a:cxn>
                <a:cxn ang="0">
                  <a:pos x="30" y="95"/>
                </a:cxn>
                <a:cxn ang="0">
                  <a:pos x="42" y="80"/>
                </a:cxn>
                <a:cxn ang="0">
                  <a:pos x="55" y="66"/>
                </a:cxn>
                <a:cxn ang="0">
                  <a:pos x="55" y="66"/>
                </a:cxn>
                <a:cxn ang="0">
                  <a:pos x="67" y="52"/>
                </a:cxn>
                <a:cxn ang="0">
                  <a:pos x="76" y="37"/>
                </a:cxn>
                <a:cxn ang="0">
                  <a:pos x="86" y="22"/>
                </a:cxn>
                <a:cxn ang="0">
                  <a:pos x="92" y="15"/>
                </a:cxn>
                <a:cxn ang="0">
                  <a:pos x="99" y="8"/>
                </a:cxn>
                <a:cxn ang="0">
                  <a:pos x="99" y="8"/>
                </a:cxn>
                <a:cxn ang="0">
                  <a:pos x="100" y="6"/>
                </a:cxn>
                <a:cxn ang="0">
                  <a:pos x="100" y="5"/>
                </a:cxn>
                <a:cxn ang="0">
                  <a:pos x="100" y="3"/>
                </a:cxn>
                <a:cxn ang="0">
                  <a:pos x="99" y="2"/>
                </a:cxn>
                <a:cxn ang="0">
                  <a:pos x="96" y="1"/>
                </a:cxn>
                <a:cxn ang="0">
                  <a:pos x="95" y="0"/>
                </a:cxn>
                <a:cxn ang="0">
                  <a:pos x="93" y="0"/>
                </a:cxn>
                <a:cxn ang="0">
                  <a:pos x="91" y="2"/>
                </a:cxn>
                <a:cxn ang="0">
                  <a:pos x="91" y="2"/>
                </a:cxn>
              </a:cxnLst>
              <a:rect l="0" t="0" r="r" b="b"/>
              <a:pathLst>
                <a:path w="100" h="128">
                  <a:moveTo>
                    <a:pt x="91" y="2"/>
                  </a:moveTo>
                  <a:lnTo>
                    <a:pt x="91" y="2"/>
                  </a:lnTo>
                  <a:lnTo>
                    <a:pt x="85" y="8"/>
                  </a:lnTo>
                  <a:lnTo>
                    <a:pt x="80" y="15"/>
                  </a:lnTo>
                  <a:lnTo>
                    <a:pt x="70" y="31"/>
                  </a:lnTo>
                  <a:lnTo>
                    <a:pt x="59" y="45"/>
                  </a:lnTo>
                  <a:lnTo>
                    <a:pt x="54" y="52"/>
                  </a:lnTo>
                  <a:lnTo>
                    <a:pt x="48" y="60"/>
                  </a:lnTo>
                  <a:lnTo>
                    <a:pt x="48" y="60"/>
                  </a:lnTo>
                  <a:lnTo>
                    <a:pt x="34" y="74"/>
                  </a:lnTo>
                  <a:lnTo>
                    <a:pt x="23" y="88"/>
                  </a:lnTo>
                  <a:lnTo>
                    <a:pt x="12" y="104"/>
                  </a:lnTo>
                  <a:lnTo>
                    <a:pt x="0" y="120"/>
                  </a:lnTo>
                  <a:lnTo>
                    <a:pt x="0" y="120"/>
                  </a:lnTo>
                  <a:lnTo>
                    <a:pt x="0" y="123"/>
                  </a:lnTo>
                  <a:lnTo>
                    <a:pt x="0" y="125"/>
                  </a:lnTo>
                  <a:lnTo>
                    <a:pt x="1" y="126"/>
                  </a:lnTo>
                  <a:lnTo>
                    <a:pt x="2" y="127"/>
                  </a:lnTo>
                  <a:lnTo>
                    <a:pt x="5" y="128"/>
                  </a:lnTo>
                  <a:lnTo>
                    <a:pt x="6" y="128"/>
                  </a:lnTo>
                  <a:lnTo>
                    <a:pt x="8" y="127"/>
                  </a:lnTo>
                  <a:lnTo>
                    <a:pt x="9" y="126"/>
                  </a:lnTo>
                  <a:lnTo>
                    <a:pt x="9" y="126"/>
                  </a:lnTo>
                  <a:lnTo>
                    <a:pt x="19" y="110"/>
                  </a:lnTo>
                  <a:lnTo>
                    <a:pt x="30" y="95"/>
                  </a:lnTo>
                  <a:lnTo>
                    <a:pt x="42" y="80"/>
                  </a:lnTo>
                  <a:lnTo>
                    <a:pt x="55" y="66"/>
                  </a:lnTo>
                  <a:lnTo>
                    <a:pt x="55" y="66"/>
                  </a:lnTo>
                  <a:lnTo>
                    <a:pt x="67" y="52"/>
                  </a:lnTo>
                  <a:lnTo>
                    <a:pt x="76" y="37"/>
                  </a:lnTo>
                  <a:lnTo>
                    <a:pt x="86" y="22"/>
                  </a:lnTo>
                  <a:lnTo>
                    <a:pt x="92" y="15"/>
                  </a:lnTo>
                  <a:lnTo>
                    <a:pt x="99" y="8"/>
                  </a:lnTo>
                  <a:lnTo>
                    <a:pt x="99" y="8"/>
                  </a:lnTo>
                  <a:lnTo>
                    <a:pt x="100" y="6"/>
                  </a:lnTo>
                  <a:lnTo>
                    <a:pt x="100" y="5"/>
                  </a:lnTo>
                  <a:lnTo>
                    <a:pt x="100" y="3"/>
                  </a:lnTo>
                  <a:lnTo>
                    <a:pt x="99" y="2"/>
                  </a:lnTo>
                  <a:lnTo>
                    <a:pt x="96" y="1"/>
                  </a:lnTo>
                  <a:lnTo>
                    <a:pt x="95" y="0"/>
                  </a:lnTo>
                  <a:lnTo>
                    <a:pt x="93" y="0"/>
                  </a:lnTo>
                  <a:lnTo>
                    <a:pt x="91" y="2"/>
                  </a:lnTo>
                  <a:lnTo>
                    <a:pt x="91"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28" name="Freeform 144"/>
            <p:cNvSpPr/>
            <p:nvPr/>
          </p:nvSpPr>
          <p:spPr bwMode="auto">
            <a:xfrm>
              <a:off x="6881813" y="2601913"/>
              <a:ext cx="68263" cy="82550"/>
            </a:xfrm>
            <a:custGeom>
              <a:avLst/>
              <a:gdLst/>
              <a:ahLst/>
              <a:cxnLst>
                <a:cxn ang="0">
                  <a:pos x="119" y="3"/>
                </a:cxn>
                <a:cxn ang="0">
                  <a:pos x="119" y="3"/>
                </a:cxn>
                <a:cxn ang="0">
                  <a:pos x="117" y="8"/>
                </a:cxn>
                <a:cxn ang="0">
                  <a:pos x="114" y="13"/>
                </a:cxn>
                <a:cxn ang="0">
                  <a:pos x="105" y="22"/>
                </a:cxn>
                <a:cxn ang="0">
                  <a:pos x="88" y="37"/>
                </a:cxn>
                <a:cxn ang="0">
                  <a:pos x="88" y="37"/>
                </a:cxn>
                <a:cxn ang="0">
                  <a:pos x="81" y="44"/>
                </a:cxn>
                <a:cxn ang="0">
                  <a:pos x="73" y="53"/>
                </a:cxn>
                <a:cxn ang="0">
                  <a:pos x="61" y="69"/>
                </a:cxn>
                <a:cxn ang="0">
                  <a:pos x="61" y="69"/>
                </a:cxn>
                <a:cxn ang="0">
                  <a:pos x="31" y="109"/>
                </a:cxn>
                <a:cxn ang="0">
                  <a:pos x="1" y="149"/>
                </a:cxn>
                <a:cxn ang="0">
                  <a:pos x="1" y="149"/>
                </a:cxn>
                <a:cxn ang="0">
                  <a:pos x="0" y="151"/>
                </a:cxn>
                <a:cxn ang="0">
                  <a:pos x="0" y="153"/>
                </a:cxn>
                <a:cxn ang="0">
                  <a:pos x="1" y="154"/>
                </a:cxn>
                <a:cxn ang="0">
                  <a:pos x="3" y="155"/>
                </a:cxn>
                <a:cxn ang="0">
                  <a:pos x="6" y="156"/>
                </a:cxn>
                <a:cxn ang="0">
                  <a:pos x="8" y="155"/>
                </a:cxn>
                <a:cxn ang="0">
                  <a:pos x="9" y="154"/>
                </a:cxn>
                <a:cxn ang="0">
                  <a:pos x="9" y="154"/>
                </a:cxn>
                <a:cxn ang="0">
                  <a:pos x="42" y="110"/>
                </a:cxn>
                <a:cxn ang="0">
                  <a:pos x="75" y="67"/>
                </a:cxn>
                <a:cxn ang="0">
                  <a:pos x="75" y="67"/>
                </a:cxn>
                <a:cxn ang="0">
                  <a:pos x="84" y="56"/>
                </a:cxn>
                <a:cxn ang="0">
                  <a:pos x="92" y="46"/>
                </a:cxn>
                <a:cxn ang="0">
                  <a:pos x="112" y="28"/>
                </a:cxn>
                <a:cxn ang="0">
                  <a:pos x="112" y="28"/>
                </a:cxn>
                <a:cxn ang="0">
                  <a:pos x="117" y="23"/>
                </a:cxn>
                <a:cxn ang="0">
                  <a:pos x="122" y="18"/>
                </a:cxn>
                <a:cxn ang="0">
                  <a:pos x="126" y="12"/>
                </a:cxn>
                <a:cxn ang="0">
                  <a:pos x="128" y="6"/>
                </a:cxn>
                <a:cxn ang="0">
                  <a:pos x="128" y="6"/>
                </a:cxn>
                <a:cxn ang="0">
                  <a:pos x="129" y="4"/>
                </a:cxn>
                <a:cxn ang="0">
                  <a:pos x="128" y="2"/>
                </a:cxn>
                <a:cxn ang="0">
                  <a:pos x="127" y="1"/>
                </a:cxn>
                <a:cxn ang="0">
                  <a:pos x="125" y="0"/>
                </a:cxn>
                <a:cxn ang="0">
                  <a:pos x="123" y="0"/>
                </a:cxn>
                <a:cxn ang="0">
                  <a:pos x="122" y="0"/>
                </a:cxn>
                <a:cxn ang="0">
                  <a:pos x="120" y="2"/>
                </a:cxn>
                <a:cxn ang="0">
                  <a:pos x="119" y="3"/>
                </a:cxn>
                <a:cxn ang="0">
                  <a:pos x="119" y="3"/>
                </a:cxn>
              </a:cxnLst>
              <a:rect l="0" t="0" r="r" b="b"/>
              <a:pathLst>
                <a:path w="129" h="156">
                  <a:moveTo>
                    <a:pt x="119" y="3"/>
                  </a:moveTo>
                  <a:lnTo>
                    <a:pt x="119" y="3"/>
                  </a:lnTo>
                  <a:lnTo>
                    <a:pt x="117" y="8"/>
                  </a:lnTo>
                  <a:lnTo>
                    <a:pt x="114" y="13"/>
                  </a:lnTo>
                  <a:lnTo>
                    <a:pt x="105" y="22"/>
                  </a:lnTo>
                  <a:lnTo>
                    <a:pt x="88" y="37"/>
                  </a:lnTo>
                  <a:lnTo>
                    <a:pt x="88" y="37"/>
                  </a:lnTo>
                  <a:lnTo>
                    <a:pt x="81" y="44"/>
                  </a:lnTo>
                  <a:lnTo>
                    <a:pt x="73" y="53"/>
                  </a:lnTo>
                  <a:lnTo>
                    <a:pt x="61" y="69"/>
                  </a:lnTo>
                  <a:lnTo>
                    <a:pt x="61" y="69"/>
                  </a:lnTo>
                  <a:lnTo>
                    <a:pt x="31" y="109"/>
                  </a:lnTo>
                  <a:lnTo>
                    <a:pt x="1" y="149"/>
                  </a:lnTo>
                  <a:lnTo>
                    <a:pt x="1" y="149"/>
                  </a:lnTo>
                  <a:lnTo>
                    <a:pt x="0" y="151"/>
                  </a:lnTo>
                  <a:lnTo>
                    <a:pt x="0" y="153"/>
                  </a:lnTo>
                  <a:lnTo>
                    <a:pt x="1" y="154"/>
                  </a:lnTo>
                  <a:lnTo>
                    <a:pt x="3" y="155"/>
                  </a:lnTo>
                  <a:lnTo>
                    <a:pt x="6" y="156"/>
                  </a:lnTo>
                  <a:lnTo>
                    <a:pt x="8" y="155"/>
                  </a:lnTo>
                  <a:lnTo>
                    <a:pt x="9" y="154"/>
                  </a:lnTo>
                  <a:lnTo>
                    <a:pt x="9" y="154"/>
                  </a:lnTo>
                  <a:lnTo>
                    <a:pt x="42" y="110"/>
                  </a:lnTo>
                  <a:lnTo>
                    <a:pt x="75" y="67"/>
                  </a:lnTo>
                  <a:lnTo>
                    <a:pt x="75" y="67"/>
                  </a:lnTo>
                  <a:lnTo>
                    <a:pt x="84" y="56"/>
                  </a:lnTo>
                  <a:lnTo>
                    <a:pt x="92" y="46"/>
                  </a:lnTo>
                  <a:lnTo>
                    <a:pt x="112" y="28"/>
                  </a:lnTo>
                  <a:lnTo>
                    <a:pt x="112" y="28"/>
                  </a:lnTo>
                  <a:lnTo>
                    <a:pt x="117" y="23"/>
                  </a:lnTo>
                  <a:lnTo>
                    <a:pt x="122" y="18"/>
                  </a:lnTo>
                  <a:lnTo>
                    <a:pt x="126" y="12"/>
                  </a:lnTo>
                  <a:lnTo>
                    <a:pt x="128" y="6"/>
                  </a:lnTo>
                  <a:lnTo>
                    <a:pt x="128" y="6"/>
                  </a:lnTo>
                  <a:lnTo>
                    <a:pt x="129" y="4"/>
                  </a:lnTo>
                  <a:lnTo>
                    <a:pt x="128" y="2"/>
                  </a:lnTo>
                  <a:lnTo>
                    <a:pt x="127" y="1"/>
                  </a:lnTo>
                  <a:lnTo>
                    <a:pt x="125" y="0"/>
                  </a:lnTo>
                  <a:lnTo>
                    <a:pt x="123" y="0"/>
                  </a:lnTo>
                  <a:lnTo>
                    <a:pt x="122" y="0"/>
                  </a:lnTo>
                  <a:lnTo>
                    <a:pt x="120" y="2"/>
                  </a:lnTo>
                  <a:lnTo>
                    <a:pt x="119" y="3"/>
                  </a:lnTo>
                  <a:lnTo>
                    <a:pt x="11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29" name="Freeform 145"/>
            <p:cNvSpPr/>
            <p:nvPr/>
          </p:nvSpPr>
          <p:spPr bwMode="auto">
            <a:xfrm>
              <a:off x="6292850" y="2393950"/>
              <a:ext cx="82550" cy="50800"/>
            </a:xfrm>
            <a:custGeom>
              <a:avLst/>
              <a:gdLst/>
              <a:ahLst/>
              <a:cxnLst>
                <a:cxn ang="0">
                  <a:pos x="148" y="1"/>
                </a:cxn>
                <a:cxn ang="0">
                  <a:pos x="148" y="1"/>
                </a:cxn>
                <a:cxn ang="0">
                  <a:pos x="131" y="11"/>
                </a:cxn>
                <a:cxn ang="0">
                  <a:pos x="111" y="20"/>
                </a:cxn>
                <a:cxn ang="0">
                  <a:pos x="93" y="28"/>
                </a:cxn>
                <a:cxn ang="0">
                  <a:pos x="75" y="40"/>
                </a:cxn>
                <a:cxn ang="0">
                  <a:pos x="75" y="40"/>
                </a:cxn>
                <a:cxn ang="0">
                  <a:pos x="38" y="62"/>
                </a:cxn>
                <a:cxn ang="0">
                  <a:pos x="19" y="74"/>
                </a:cxn>
                <a:cxn ang="0">
                  <a:pos x="2" y="86"/>
                </a:cxn>
                <a:cxn ang="0">
                  <a:pos x="2" y="86"/>
                </a:cxn>
                <a:cxn ang="0">
                  <a:pos x="0" y="89"/>
                </a:cxn>
                <a:cxn ang="0">
                  <a:pos x="0" y="91"/>
                </a:cxn>
                <a:cxn ang="0">
                  <a:pos x="2" y="94"/>
                </a:cxn>
                <a:cxn ang="0">
                  <a:pos x="5" y="95"/>
                </a:cxn>
                <a:cxn ang="0">
                  <a:pos x="9" y="95"/>
                </a:cxn>
                <a:cxn ang="0">
                  <a:pos x="9" y="95"/>
                </a:cxn>
                <a:cxn ang="0">
                  <a:pos x="11" y="94"/>
                </a:cxn>
                <a:cxn ang="0">
                  <a:pos x="13" y="93"/>
                </a:cxn>
                <a:cxn ang="0">
                  <a:pos x="13" y="91"/>
                </a:cxn>
                <a:cxn ang="0">
                  <a:pos x="13" y="89"/>
                </a:cxn>
                <a:cxn ang="0">
                  <a:pos x="13" y="89"/>
                </a:cxn>
                <a:cxn ang="0">
                  <a:pos x="30" y="79"/>
                </a:cxn>
                <a:cxn ang="0">
                  <a:pos x="46" y="67"/>
                </a:cxn>
                <a:cxn ang="0">
                  <a:pos x="79" y="48"/>
                </a:cxn>
                <a:cxn ang="0">
                  <a:pos x="79" y="48"/>
                </a:cxn>
                <a:cxn ang="0">
                  <a:pos x="98" y="37"/>
                </a:cxn>
                <a:cxn ang="0">
                  <a:pos x="116" y="28"/>
                </a:cxn>
                <a:cxn ang="0">
                  <a:pos x="135" y="19"/>
                </a:cxn>
                <a:cxn ang="0">
                  <a:pos x="154" y="10"/>
                </a:cxn>
                <a:cxn ang="0">
                  <a:pos x="154" y="10"/>
                </a:cxn>
                <a:cxn ang="0">
                  <a:pos x="156" y="8"/>
                </a:cxn>
                <a:cxn ang="0">
                  <a:pos x="156" y="6"/>
                </a:cxn>
                <a:cxn ang="0">
                  <a:pos x="156" y="4"/>
                </a:cxn>
                <a:cxn ang="0">
                  <a:pos x="156" y="2"/>
                </a:cxn>
                <a:cxn ang="0">
                  <a:pos x="155" y="1"/>
                </a:cxn>
                <a:cxn ang="0">
                  <a:pos x="152" y="0"/>
                </a:cxn>
                <a:cxn ang="0">
                  <a:pos x="150" y="0"/>
                </a:cxn>
                <a:cxn ang="0">
                  <a:pos x="148" y="1"/>
                </a:cxn>
                <a:cxn ang="0">
                  <a:pos x="148" y="1"/>
                </a:cxn>
              </a:cxnLst>
              <a:rect l="0" t="0" r="r" b="b"/>
              <a:pathLst>
                <a:path w="156" h="95">
                  <a:moveTo>
                    <a:pt x="148" y="1"/>
                  </a:moveTo>
                  <a:lnTo>
                    <a:pt x="148" y="1"/>
                  </a:lnTo>
                  <a:lnTo>
                    <a:pt x="131" y="11"/>
                  </a:lnTo>
                  <a:lnTo>
                    <a:pt x="111" y="20"/>
                  </a:lnTo>
                  <a:lnTo>
                    <a:pt x="93" y="28"/>
                  </a:lnTo>
                  <a:lnTo>
                    <a:pt x="75" y="40"/>
                  </a:lnTo>
                  <a:lnTo>
                    <a:pt x="75" y="40"/>
                  </a:lnTo>
                  <a:lnTo>
                    <a:pt x="38" y="62"/>
                  </a:lnTo>
                  <a:lnTo>
                    <a:pt x="19" y="74"/>
                  </a:lnTo>
                  <a:lnTo>
                    <a:pt x="2" y="86"/>
                  </a:lnTo>
                  <a:lnTo>
                    <a:pt x="2" y="86"/>
                  </a:lnTo>
                  <a:lnTo>
                    <a:pt x="0" y="89"/>
                  </a:lnTo>
                  <a:lnTo>
                    <a:pt x="0" y="91"/>
                  </a:lnTo>
                  <a:lnTo>
                    <a:pt x="2" y="94"/>
                  </a:lnTo>
                  <a:lnTo>
                    <a:pt x="5" y="95"/>
                  </a:lnTo>
                  <a:lnTo>
                    <a:pt x="9" y="95"/>
                  </a:lnTo>
                  <a:lnTo>
                    <a:pt x="9" y="95"/>
                  </a:lnTo>
                  <a:lnTo>
                    <a:pt x="11" y="94"/>
                  </a:lnTo>
                  <a:lnTo>
                    <a:pt x="13" y="93"/>
                  </a:lnTo>
                  <a:lnTo>
                    <a:pt x="13" y="91"/>
                  </a:lnTo>
                  <a:lnTo>
                    <a:pt x="13" y="89"/>
                  </a:lnTo>
                  <a:lnTo>
                    <a:pt x="13" y="89"/>
                  </a:lnTo>
                  <a:lnTo>
                    <a:pt x="30" y="79"/>
                  </a:lnTo>
                  <a:lnTo>
                    <a:pt x="46" y="67"/>
                  </a:lnTo>
                  <a:lnTo>
                    <a:pt x="79" y="48"/>
                  </a:lnTo>
                  <a:lnTo>
                    <a:pt x="79" y="48"/>
                  </a:lnTo>
                  <a:lnTo>
                    <a:pt x="98" y="37"/>
                  </a:lnTo>
                  <a:lnTo>
                    <a:pt x="116" y="28"/>
                  </a:lnTo>
                  <a:lnTo>
                    <a:pt x="135" y="19"/>
                  </a:lnTo>
                  <a:lnTo>
                    <a:pt x="154" y="10"/>
                  </a:lnTo>
                  <a:lnTo>
                    <a:pt x="154" y="10"/>
                  </a:lnTo>
                  <a:lnTo>
                    <a:pt x="156" y="8"/>
                  </a:lnTo>
                  <a:lnTo>
                    <a:pt x="156" y="6"/>
                  </a:lnTo>
                  <a:lnTo>
                    <a:pt x="156" y="4"/>
                  </a:lnTo>
                  <a:lnTo>
                    <a:pt x="156" y="2"/>
                  </a:lnTo>
                  <a:lnTo>
                    <a:pt x="155" y="1"/>
                  </a:lnTo>
                  <a:lnTo>
                    <a:pt x="152" y="0"/>
                  </a:lnTo>
                  <a:lnTo>
                    <a:pt x="150" y="0"/>
                  </a:lnTo>
                  <a:lnTo>
                    <a:pt x="148" y="1"/>
                  </a:lnTo>
                  <a:lnTo>
                    <a:pt x="14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30" name="Freeform 146"/>
            <p:cNvSpPr/>
            <p:nvPr/>
          </p:nvSpPr>
          <p:spPr bwMode="auto">
            <a:xfrm>
              <a:off x="6281738" y="2419350"/>
              <a:ext cx="90488" cy="52388"/>
            </a:xfrm>
            <a:custGeom>
              <a:avLst/>
              <a:gdLst/>
              <a:ahLst/>
              <a:cxnLst>
                <a:cxn ang="0">
                  <a:pos x="164" y="0"/>
                </a:cxn>
                <a:cxn ang="0">
                  <a:pos x="164" y="0"/>
                </a:cxn>
                <a:cxn ang="0">
                  <a:pos x="141" y="12"/>
                </a:cxn>
                <a:cxn ang="0">
                  <a:pos x="119" y="26"/>
                </a:cxn>
                <a:cxn ang="0">
                  <a:pos x="96" y="38"/>
                </a:cxn>
                <a:cxn ang="0">
                  <a:pos x="73" y="49"/>
                </a:cxn>
                <a:cxn ang="0">
                  <a:pos x="73" y="49"/>
                </a:cxn>
                <a:cxn ang="0">
                  <a:pos x="61" y="57"/>
                </a:cxn>
                <a:cxn ang="0">
                  <a:pos x="50" y="63"/>
                </a:cxn>
                <a:cxn ang="0">
                  <a:pos x="27" y="76"/>
                </a:cxn>
                <a:cxn ang="0">
                  <a:pos x="27" y="76"/>
                </a:cxn>
                <a:cxn ang="0">
                  <a:pos x="12" y="82"/>
                </a:cxn>
                <a:cxn ang="0">
                  <a:pos x="6" y="87"/>
                </a:cxn>
                <a:cxn ang="0">
                  <a:pos x="1" y="92"/>
                </a:cxn>
                <a:cxn ang="0">
                  <a:pos x="1" y="92"/>
                </a:cxn>
                <a:cxn ang="0">
                  <a:pos x="0" y="94"/>
                </a:cxn>
                <a:cxn ang="0">
                  <a:pos x="0" y="96"/>
                </a:cxn>
                <a:cxn ang="0">
                  <a:pos x="1" y="97"/>
                </a:cxn>
                <a:cxn ang="0">
                  <a:pos x="3" y="98"/>
                </a:cxn>
                <a:cxn ang="0">
                  <a:pos x="6" y="99"/>
                </a:cxn>
                <a:cxn ang="0">
                  <a:pos x="8" y="98"/>
                </a:cxn>
                <a:cxn ang="0">
                  <a:pos x="9" y="97"/>
                </a:cxn>
                <a:cxn ang="0">
                  <a:pos x="9" y="97"/>
                </a:cxn>
                <a:cxn ang="0">
                  <a:pos x="12" y="94"/>
                </a:cxn>
                <a:cxn ang="0">
                  <a:pos x="17" y="91"/>
                </a:cxn>
                <a:cxn ang="0">
                  <a:pos x="26" y="86"/>
                </a:cxn>
                <a:cxn ang="0">
                  <a:pos x="35" y="81"/>
                </a:cxn>
                <a:cxn ang="0">
                  <a:pos x="44" y="77"/>
                </a:cxn>
                <a:cxn ang="0">
                  <a:pos x="44" y="77"/>
                </a:cxn>
                <a:cxn ang="0">
                  <a:pos x="64" y="66"/>
                </a:cxn>
                <a:cxn ang="0">
                  <a:pos x="86" y="55"/>
                </a:cxn>
                <a:cxn ang="0">
                  <a:pos x="86" y="55"/>
                </a:cxn>
                <a:cxn ang="0">
                  <a:pos x="106" y="43"/>
                </a:cxn>
                <a:cxn ang="0">
                  <a:pos x="127" y="32"/>
                </a:cxn>
                <a:cxn ang="0">
                  <a:pos x="148" y="19"/>
                </a:cxn>
                <a:cxn ang="0">
                  <a:pos x="169" y="8"/>
                </a:cxn>
                <a:cxn ang="0">
                  <a:pos x="169" y="8"/>
                </a:cxn>
                <a:cxn ang="0">
                  <a:pos x="170" y="7"/>
                </a:cxn>
                <a:cxn ang="0">
                  <a:pos x="171" y="6"/>
                </a:cxn>
                <a:cxn ang="0">
                  <a:pos x="171" y="4"/>
                </a:cxn>
                <a:cxn ang="0">
                  <a:pos x="170" y="2"/>
                </a:cxn>
                <a:cxn ang="0">
                  <a:pos x="169" y="1"/>
                </a:cxn>
                <a:cxn ang="0">
                  <a:pos x="168" y="0"/>
                </a:cxn>
                <a:cxn ang="0">
                  <a:pos x="166" y="0"/>
                </a:cxn>
                <a:cxn ang="0">
                  <a:pos x="164" y="0"/>
                </a:cxn>
                <a:cxn ang="0">
                  <a:pos x="164" y="0"/>
                </a:cxn>
              </a:cxnLst>
              <a:rect l="0" t="0" r="r" b="b"/>
              <a:pathLst>
                <a:path w="171" h="99">
                  <a:moveTo>
                    <a:pt x="164" y="0"/>
                  </a:moveTo>
                  <a:lnTo>
                    <a:pt x="164" y="0"/>
                  </a:lnTo>
                  <a:lnTo>
                    <a:pt x="141" y="12"/>
                  </a:lnTo>
                  <a:lnTo>
                    <a:pt x="119" y="26"/>
                  </a:lnTo>
                  <a:lnTo>
                    <a:pt x="96" y="38"/>
                  </a:lnTo>
                  <a:lnTo>
                    <a:pt x="73" y="49"/>
                  </a:lnTo>
                  <a:lnTo>
                    <a:pt x="73" y="49"/>
                  </a:lnTo>
                  <a:lnTo>
                    <a:pt x="61" y="57"/>
                  </a:lnTo>
                  <a:lnTo>
                    <a:pt x="50" y="63"/>
                  </a:lnTo>
                  <a:lnTo>
                    <a:pt x="27" y="76"/>
                  </a:lnTo>
                  <a:lnTo>
                    <a:pt x="27" y="76"/>
                  </a:lnTo>
                  <a:lnTo>
                    <a:pt x="12" y="82"/>
                  </a:lnTo>
                  <a:lnTo>
                    <a:pt x="6" y="87"/>
                  </a:lnTo>
                  <a:lnTo>
                    <a:pt x="1" y="92"/>
                  </a:lnTo>
                  <a:lnTo>
                    <a:pt x="1" y="92"/>
                  </a:lnTo>
                  <a:lnTo>
                    <a:pt x="0" y="94"/>
                  </a:lnTo>
                  <a:lnTo>
                    <a:pt x="0" y="96"/>
                  </a:lnTo>
                  <a:lnTo>
                    <a:pt x="1" y="97"/>
                  </a:lnTo>
                  <a:lnTo>
                    <a:pt x="3" y="98"/>
                  </a:lnTo>
                  <a:lnTo>
                    <a:pt x="6" y="99"/>
                  </a:lnTo>
                  <a:lnTo>
                    <a:pt x="8" y="98"/>
                  </a:lnTo>
                  <a:lnTo>
                    <a:pt x="9" y="97"/>
                  </a:lnTo>
                  <a:lnTo>
                    <a:pt x="9" y="97"/>
                  </a:lnTo>
                  <a:lnTo>
                    <a:pt x="12" y="94"/>
                  </a:lnTo>
                  <a:lnTo>
                    <a:pt x="17" y="91"/>
                  </a:lnTo>
                  <a:lnTo>
                    <a:pt x="26" y="86"/>
                  </a:lnTo>
                  <a:lnTo>
                    <a:pt x="35" y="81"/>
                  </a:lnTo>
                  <a:lnTo>
                    <a:pt x="44" y="77"/>
                  </a:lnTo>
                  <a:lnTo>
                    <a:pt x="44" y="77"/>
                  </a:lnTo>
                  <a:lnTo>
                    <a:pt x="64" y="66"/>
                  </a:lnTo>
                  <a:lnTo>
                    <a:pt x="86" y="55"/>
                  </a:lnTo>
                  <a:lnTo>
                    <a:pt x="86" y="55"/>
                  </a:lnTo>
                  <a:lnTo>
                    <a:pt x="106" y="43"/>
                  </a:lnTo>
                  <a:lnTo>
                    <a:pt x="127" y="32"/>
                  </a:lnTo>
                  <a:lnTo>
                    <a:pt x="148" y="19"/>
                  </a:lnTo>
                  <a:lnTo>
                    <a:pt x="169" y="8"/>
                  </a:lnTo>
                  <a:lnTo>
                    <a:pt x="169" y="8"/>
                  </a:lnTo>
                  <a:lnTo>
                    <a:pt x="170" y="7"/>
                  </a:lnTo>
                  <a:lnTo>
                    <a:pt x="171" y="6"/>
                  </a:lnTo>
                  <a:lnTo>
                    <a:pt x="171" y="4"/>
                  </a:lnTo>
                  <a:lnTo>
                    <a:pt x="170" y="2"/>
                  </a:lnTo>
                  <a:lnTo>
                    <a:pt x="169" y="1"/>
                  </a:lnTo>
                  <a:lnTo>
                    <a:pt x="168" y="0"/>
                  </a:lnTo>
                  <a:lnTo>
                    <a:pt x="166" y="0"/>
                  </a:lnTo>
                  <a:lnTo>
                    <a:pt x="164" y="0"/>
                  </a:lnTo>
                  <a:lnTo>
                    <a:pt x="164"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31" name="Freeform 147"/>
            <p:cNvSpPr/>
            <p:nvPr/>
          </p:nvSpPr>
          <p:spPr bwMode="auto">
            <a:xfrm>
              <a:off x="6262688" y="2444750"/>
              <a:ext cx="92075" cy="57150"/>
            </a:xfrm>
            <a:custGeom>
              <a:avLst/>
              <a:gdLst/>
              <a:ahLst/>
              <a:cxnLst>
                <a:cxn ang="0">
                  <a:pos x="168" y="0"/>
                </a:cxn>
                <a:cxn ang="0">
                  <a:pos x="168" y="0"/>
                </a:cxn>
                <a:cxn ang="0">
                  <a:pos x="148" y="15"/>
                </a:cxn>
                <a:cxn ang="0">
                  <a:pos x="127" y="26"/>
                </a:cxn>
                <a:cxn ang="0">
                  <a:pos x="82" y="48"/>
                </a:cxn>
                <a:cxn ang="0">
                  <a:pos x="61" y="59"/>
                </a:cxn>
                <a:cxn ang="0">
                  <a:pos x="40" y="72"/>
                </a:cxn>
                <a:cxn ang="0">
                  <a:pos x="19" y="85"/>
                </a:cxn>
                <a:cxn ang="0">
                  <a:pos x="10" y="92"/>
                </a:cxn>
                <a:cxn ang="0">
                  <a:pos x="1" y="101"/>
                </a:cxn>
                <a:cxn ang="0">
                  <a:pos x="1" y="101"/>
                </a:cxn>
                <a:cxn ang="0">
                  <a:pos x="0" y="103"/>
                </a:cxn>
                <a:cxn ang="0">
                  <a:pos x="0" y="105"/>
                </a:cxn>
                <a:cxn ang="0">
                  <a:pos x="0" y="106"/>
                </a:cxn>
                <a:cxn ang="0">
                  <a:pos x="1" y="108"/>
                </a:cxn>
                <a:cxn ang="0">
                  <a:pos x="3" y="109"/>
                </a:cxn>
                <a:cxn ang="0">
                  <a:pos x="4" y="109"/>
                </a:cxn>
                <a:cxn ang="0">
                  <a:pos x="6" y="109"/>
                </a:cxn>
                <a:cxn ang="0">
                  <a:pos x="8" y="108"/>
                </a:cxn>
                <a:cxn ang="0">
                  <a:pos x="8" y="108"/>
                </a:cxn>
                <a:cxn ang="0">
                  <a:pos x="16" y="99"/>
                </a:cxn>
                <a:cxn ang="0">
                  <a:pos x="27" y="92"/>
                </a:cxn>
                <a:cxn ang="0">
                  <a:pos x="46" y="79"/>
                </a:cxn>
                <a:cxn ang="0">
                  <a:pos x="67" y="66"/>
                </a:cxn>
                <a:cxn ang="0">
                  <a:pos x="89" y="56"/>
                </a:cxn>
                <a:cxn ang="0">
                  <a:pos x="132" y="34"/>
                </a:cxn>
                <a:cxn ang="0">
                  <a:pos x="153" y="22"/>
                </a:cxn>
                <a:cxn ang="0">
                  <a:pos x="172" y="9"/>
                </a:cxn>
                <a:cxn ang="0">
                  <a:pos x="172" y="9"/>
                </a:cxn>
                <a:cxn ang="0">
                  <a:pos x="174" y="8"/>
                </a:cxn>
                <a:cxn ang="0">
                  <a:pos x="174" y="5"/>
                </a:cxn>
                <a:cxn ang="0">
                  <a:pos x="174" y="2"/>
                </a:cxn>
                <a:cxn ang="0">
                  <a:pos x="173" y="0"/>
                </a:cxn>
                <a:cxn ang="0">
                  <a:pos x="171" y="0"/>
                </a:cxn>
                <a:cxn ang="0">
                  <a:pos x="170" y="0"/>
                </a:cxn>
                <a:cxn ang="0">
                  <a:pos x="168" y="0"/>
                </a:cxn>
                <a:cxn ang="0">
                  <a:pos x="168" y="0"/>
                </a:cxn>
              </a:cxnLst>
              <a:rect l="0" t="0" r="r" b="b"/>
              <a:pathLst>
                <a:path w="174" h="109">
                  <a:moveTo>
                    <a:pt x="168" y="0"/>
                  </a:moveTo>
                  <a:lnTo>
                    <a:pt x="168" y="0"/>
                  </a:lnTo>
                  <a:lnTo>
                    <a:pt x="148" y="15"/>
                  </a:lnTo>
                  <a:lnTo>
                    <a:pt x="127" y="26"/>
                  </a:lnTo>
                  <a:lnTo>
                    <a:pt x="82" y="48"/>
                  </a:lnTo>
                  <a:lnTo>
                    <a:pt x="61" y="59"/>
                  </a:lnTo>
                  <a:lnTo>
                    <a:pt x="40" y="72"/>
                  </a:lnTo>
                  <a:lnTo>
                    <a:pt x="19" y="85"/>
                  </a:lnTo>
                  <a:lnTo>
                    <a:pt x="10" y="92"/>
                  </a:lnTo>
                  <a:lnTo>
                    <a:pt x="1" y="101"/>
                  </a:lnTo>
                  <a:lnTo>
                    <a:pt x="1" y="101"/>
                  </a:lnTo>
                  <a:lnTo>
                    <a:pt x="0" y="103"/>
                  </a:lnTo>
                  <a:lnTo>
                    <a:pt x="0" y="105"/>
                  </a:lnTo>
                  <a:lnTo>
                    <a:pt x="0" y="106"/>
                  </a:lnTo>
                  <a:lnTo>
                    <a:pt x="1" y="108"/>
                  </a:lnTo>
                  <a:lnTo>
                    <a:pt x="3" y="109"/>
                  </a:lnTo>
                  <a:lnTo>
                    <a:pt x="4" y="109"/>
                  </a:lnTo>
                  <a:lnTo>
                    <a:pt x="6" y="109"/>
                  </a:lnTo>
                  <a:lnTo>
                    <a:pt x="8" y="108"/>
                  </a:lnTo>
                  <a:lnTo>
                    <a:pt x="8" y="108"/>
                  </a:lnTo>
                  <a:lnTo>
                    <a:pt x="16" y="99"/>
                  </a:lnTo>
                  <a:lnTo>
                    <a:pt x="27" y="92"/>
                  </a:lnTo>
                  <a:lnTo>
                    <a:pt x="46" y="79"/>
                  </a:lnTo>
                  <a:lnTo>
                    <a:pt x="67" y="66"/>
                  </a:lnTo>
                  <a:lnTo>
                    <a:pt x="89" y="56"/>
                  </a:lnTo>
                  <a:lnTo>
                    <a:pt x="132" y="34"/>
                  </a:lnTo>
                  <a:lnTo>
                    <a:pt x="153" y="22"/>
                  </a:lnTo>
                  <a:lnTo>
                    <a:pt x="172" y="9"/>
                  </a:lnTo>
                  <a:lnTo>
                    <a:pt x="172" y="9"/>
                  </a:lnTo>
                  <a:lnTo>
                    <a:pt x="174" y="8"/>
                  </a:lnTo>
                  <a:lnTo>
                    <a:pt x="174" y="5"/>
                  </a:lnTo>
                  <a:lnTo>
                    <a:pt x="174" y="2"/>
                  </a:lnTo>
                  <a:lnTo>
                    <a:pt x="173" y="0"/>
                  </a:lnTo>
                  <a:lnTo>
                    <a:pt x="171" y="0"/>
                  </a:lnTo>
                  <a:lnTo>
                    <a:pt x="170" y="0"/>
                  </a:lnTo>
                  <a:lnTo>
                    <a:pt x="168" y="0"/>
                  </a:lnTo>
                  <a:lnTo>
                    <a:pt x="168"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32" name="Freeform 148"/>
            <p:cNvSpPr/>
            <p:nvPr/>
          </p:nvSpPr>
          <p:spPr bwMode="auto">
            <a:xfrm>
              <a:off x="6275388" y="2482850"/>
              <a:ext cx="60325" cy="28575"/>
            </a:xfrm>
            <a:custGeom>
              <a:avLst/>
              <a:gdLst/>
              <a:ahLst/>
              <a:cxnLst>
                <a:cxn ang="0">
                  <a:pos x="107" y="0"/>
                </a:cxn>
                <a:cxn ang="0">
                  <a:pos x="107" y="0"/>
                </a:cxn>
                <a:cxn ang="0">
                  <a:pos x="90" y="5"/>
                </a:cxn>
                <a:cxn ang="0">
                  <a:pos x="75" y="10"/>
                </a:cxn>
                <a:cxn ang="0">
                  <a:pos x="59" y="16"/>
                </a:cxn>
                <a:cxn ang="0">
                  <a:pos x="43" y="21"/>
                </a:cxn>
                <a:cxn ang="0">
                  <a:pos x="43" y="21"/>
                </a:cxn>
                <a:cxn ang="0">
                  <a:pos x="32" y="26"/>
                </a:cxn>
                <a:cxn ang="0">
                  <a:pos x="20" y="32"/>
                </a:cxn>
                <a:cxn ang="0">
                  <a:pos x="10" y="39"/>
                </a:cxn>
                <a:cxn ang="0">
                  <a:pos x="5" y="43"/>
                </a:cxn>
                <a:cxn ang="0">
                  <a:pos x="1" y="48"/>
                </a:cxn>
                <a:cxn ang="0">
                  <a:pos x="1" y="48"/>
                </a:cxn>
                <a:cxn ang="0">
                  <a:pos x="0" y="50"/>
                </a:cxn>
                <a:cxn ang="0">
                  <a:pos x="0" y="51"/>
                </a:cxn>
                <a:cxn ang="0">
                  <a:pos x="2" y="55"/>
                </a:cxn>
                <a:cxn ang="0">
                  <a:pos x="3" y="56"/>
                </a:cxn>
                <a:cxn ang="0">
                  <a:pos x="5" y="56"/>
                </a:cxn>
                <a:cxn ang="0">
                  <a:pos x="6" y="56"/>
                </a:cxn>
                <a:cxn ang="0">
                  <a:pos x="8" y="54"/>
                </a:cxn>
                <a:cxn ang="0">
                  <a:pos x="8" y="54"/>
                </a:cxn>
                <a:cxn ang="0">
                  <a:pos x="12" y="49"/>
                </a:cxn>
                <a:cxn ang="0">
                  <a:pos x="18" y="45"/>
                </a:cxn>
                <a:cxn ang="0">
                  <a:pos x="23" y="41"/>
                </a:cxn>
                <a:cxn ang="0">
                  <a:pos x="31" y="37"/>
                </a:cxn>
                <a:cxn ang="0">
                  <a:pos x="44" y="32"/>
                </a:cxn>
                <a:cxn ang="0">
                  <a:pos x="57" y="27"/>
                </a:cxn>
                <a:cxn ang="0">
                  <a:pos x="57" y="27"/>
                </a:cxn>
                <a:cxn ang="0">
                  <a:pos x="71" y="23"/>
                </a:cxn>
                <a:cxn ang="0">
                  <a:pos x="83" y="18"/>
                </a:cxn>
                <a:cxn ang="0">
                  <a:pos x="97" y="13"/>
                </a:cxn>
                <a:cxn ang="0">
                  <a:pos x="110" y="9"/>
                </a:cxn>
                <a:cxn ang="0">
                  <a:pos x="110" y="9"/>
                </a:cxn>
                <a:cxn ang="0">
                  <a:pos x="111" y="8"/>
                </a:cxn>
                <a:cxn ang="0">
                  <a:pos x="112" y="6"/>
                </a:cxn>
                <a:cxn ang="0">
                  <a:pos x="113" y="5"/>
                </a:cxn>
                <a:cxn ang="0">
                  <a:pos x="113" y="3"/>
                </a:cxn>
                <a:cxn ang="0">
                  <a:pos x="112" y="1"/>
                </a:cxn>
                <a:cxn ang="0">
                  <a:pos x="111" y="0"/>
                </a:cxn>
                <a:cxn ang="0">
                  <a:pos x="109" y="0"/>
                </a:cxn>
                <a:cxn ang="0">
                  <a:pos x="107" y="0"/>
                </a:cxn>
                <a:cxn ang="0">
                  <a:pos x="107" y="0"/>
                </a:cxn>
              </a:cxnLst>
              <a:rect l="0" t="0" r="r" b="b"/>
              <a:pathLst>
                <a:path w="113" h="56">
                  <a:moveTo>
                    <a:pt x="107" y="0"/>
                  </a:moveTo>
                  <a:lnTo>
                    <a:pt x="107" y="0"/>
                  </a:lnTo>
                  <a:lnTo>
                    <a:pt x="90" y="5"/>
                  </a:lnTo>
                  <a:lnTo>
                    <a:pt x="75" y="10"/>
                  </a:lnTo>
                  <a:lnTo>
                    <a:pt x="59" y="16"/>
                  </a:lnTo>
                  <a:lnTo>
                    <a:pt x="43" y="21"/>
                  </a:lnTo>
                  <a:lnTo>
                    <a:pt x="43" y="21"/>
                  </a:lnTo>
                  <a:lnTo>
                    <a:pt x="32" y="26"/>
                  </a:lnTo>
                  <a:lnTo>
                    <a:pt x="20" y="32"/>
                  </a:lnTo>
                  <a:lnTo>
                    <a:pt x="10" y="39"/>
                  </a:lnTo>
                  <a:lnTo>
                    <a:pt x="5" y="43"/>
                  </a:lnTo>
                  <a:lnTo>
                    <a:pt x="1" y="48"/>
                  </a:lnTo>
                  <a:lnTo>
                    <a:pt x="1" y="48"/>
                  </a:lnTo>
                  <a:lnTo>
                    <a:pt x="0" y="50"/>
                  </a:lnTo>
                  <a:lnTo>
                    <a:pt x="0" y="51"/>
                  </a:lnTo>
                  <a:lnTo>
                    <a:pt x="2" y="55"/>
                  </a:lnTo>
                  <a:lnTo>
                    <a:pt x="3" y="56"/>
                  </a:lnTo>
                  <a:lnTo>
                    <a:pt x="5" y="56"/>
                  </a:lnTo>
                  <a:lnTo>
                    <a:pt x="6" y="56"/>
                  </a:lnTo>
                  <a:lnTo>
                    <a:pt x="8" y="54"/>
                  </a:lnTo>
                  <a:lnTo>
                    <a:pt x="8" y="54"/>
                  </a:lnTo>
                  <a:lnTo>
                    <a:pt x="12" y="49"/>
                  </a:lnTo>
                  <a:lnTo>
                    <a:pt x="18" y="45"/>
                  </a:lnTo>
                  <a:lnTo>
                    <a:pt x="23" y="41"/>
                  </a:lnTo>
                  <a:lnTo>
                    <a:pt x="31" y="37"/>
                  </a:lnTo>
                  <a:lnTo>
                    <a:pt x="44" y="32"/>
                  </a:lnTo>
                  <a:lnTo>
                    <a:pt x="57" y="27"/>
                  </a:lnTo>
                  <a:lnTo>
                    <a:pt x="57" y="27"/>
                  </a:lnTo>
                  <a:lnTo>
                    <a:pt x="71" y="23"/>
                  </a:lnTo>
                  <a:lnTo>
                    <a:pt x="83" y="18"/>
                  </a:lnTo>
                  <a:lnTo>
                    <a:pt x="97" y="13"/>
                  </a:lnTo>
                  <a:lnTo>
                    <a:pt x="110" y="9"/>
                  </a:lnTo>
                  <a:lnTo>
                    <a:pt x="110" y="9"/>
                  </a:lnTo>
                  <a:lnTo>
                    <a:pt x="111" y="8"/>
                  </a:lnTo>
                  <a:lnTo>
                    <a:pt x="112" y="6"/>
                  </a:lnTo>
                  <a:lnTo>
                    <a:pt x="113" y="5"/>
                  </a:lnTo>
                  <a:lnTo>
                    <a:pt x="113" y="3"/>
                  </a:lnTo>
                  <a:lnTo>
                    <a:pt x="112" y="1"/>
                  </a:lnTo>
                  <a:lnTo>
                    <a:pt x="111" y="0"/>
                  </a:lnTo>
                  <a:lnTo>
                    <a:pt x="109" y="0"/>
                  </a:lnTo>
                  <a:lnTo>
                    <a:pt x="107" y="0"/>
                  </a:lnTo>
                  <a:lnTo>
                    <a:pt x="107"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33" name="Freeform 149"/>
            <p:cNvSpPr/>
            <p:nvPr/>
          </p:nvSpPr>
          <p:spPr bwMode="auto">
            <a:xfrm>
              <a:off x="6759575" y="2381250"/>
              <a:ext cx="34925" cy="47625"/>
            </a:xfrm>
            <a:custGeom>
              <a:avLst/>
              <a:gdLst/>
              <a:ahLst/>
              <a:cxnLst>
                <a:cxn ang="0">
                  <a:pos x="57" y="3"/>
                </a:cxn>
                <a:cxn ang="0">
                  <a:pos x="57" y="3"/>
                </a:cxn>
                <a:cxn ang="0">
                  <a:pos x="54" y="9"/>
                </a:cxn>
                <a:cxn ang="0">
                  <a:pos x="52" y="14"/>
                </a:cxn>
                <a:cxn ang="0">
                  <a:pos x="48" y="19"/>
                </a:cxn>
                <a:cxn ang="0">
                  <a:pos x="44" y="25"/>
                </a:cxn>
                <a:cxn ang="0">
                  <a:pos x="27" y="44"/>
                </a:cxn>
                <a:cxn ang="0">
                  <a:pos x="27" y="44"/>
                </a:cxn>
                <a:cxn ang="0">
                  <a:pos x="18" y="53"/>
                </a:cxn>
                <a:cxn ang="0">
                  <a:pos x="11" y="63"/>
                </a:cxn>
                <a:cxn ang="0">
                  <a:pos x="4" y="73"/>
                </a:cxn>
                <a:cxn ang="0">
                  <a:pos x="2" y="78"/>
                </a:cxn>
                <a:cxn ang="0">
                  <a:pos x="0" y="83"/>
                </a:cxn>
                <a:cxn ang="0">
                  <a:pos x="0" y="83"/>
                </a:cxn>
                <a:cxn ang="0">
                  <a:pos x="0" y="85"/>
                </a:cxn>
                <a:cxn ang="0">
                  <a:pos x="0" y="87"/>
                </a:cxn>
                <a:cxn ang="0">
                  <a:pos x="1" y="88"/>
                </a:cxn>
                <a:cxn ang="0">
                  <a:pos x="3" y="89"/>
                </a:cxn>
                <a:cxn ang="0">
                  <a:pos x="5" y="89"/>
                </a:cxn>
                <a:cxn ang="0">
                  <a:pos x="6" y="89"/>
                </a:cxn>
                <a:cxn ang="0">
                  <a:pos x="8" y="88"/>
                </a:cxn>
                <a:cxn ang="0">
                  <a:pos x="9" y="86"/>
                </a:cxn>
                <a:cxn ang="0">
                  <a:pos x="9" y="86"/>
                </a:cxn>
                <a:cxn ang="0">
                  <a:pos x="11" y="80"/>
                </a:cxn>
                <a:cxn ang="0">
                  <a:pos x="14" y="74"/>
                </a:cxn>
                <a:cxn ang="0">
                  <a:pos x="22" y="64"/>
                </a:cxn>
                <a:cxn ang="0">
                  <a:pos x="31" y="53"/>
                </a:cxn>
                <a:cxn ang="0">
                  <a:pos x="39" y="43"/>
                </a:cxn>
                <a:cxn ang="0">
                  <a:pos x="39" y="43"/>
                </a:cxn>
                <a:cxn ang="0">
                  <a:pos x="46" y="35"/>
                </a:cxn>
                <a:cxn ang="0">
                  <a:pos x="54" y="25"/>
                </a:cxn>
                <a:cxn ang="0">
                  <a:pos x="59" y="21"/>
                </a:cxn>
                <a:cxn ang="0">
                  <a:pos x="62" y="16"/>
                </a:cxn>
                <a:cxn ang="0">
                  <a:pos x="64" y="11"/>
                </a:cxn>
                <a:cxn ang="0">
                  <a:pos x="66" y="6"/>
                </a:cxn>
                <a:cxn ang="0">
                  <a:pos x="66" y="6"/>
                </a:cxn>
                <a:cxn ang="0">
                  <a:pos x="66" y="4"/>
                </a:cxn>
                <a:cxn ang="0">
                  <a:pos x="65" y="2"/>
                </a:cxn>
                <a:cxn ang="0">
                  <a:pos x="62" y="0"/>
                </a:cxn>
                <a:cxn ang="0">
                  <a:pos x="60" y="0"/>
                </a:cxn>
                <a:cxn ang="0">
                  <a:pos x="59" y="0"/>
                </a:cxn>
                <a:cxn ang="0">
                  <a:pos x="58" y="2"/>
                </a:cxn>
                <a:cxn ang="0">
                  <a:pos x="57" y="3"/>
                </a:cxn>
                <a:cxn ang="0">
                  <a:pos x="57" y="3"/>
                </a:cxn>
              </a:cxnLst>
              <a:rect l="0" t="0" r="r" b="b"/>
              <a:pathLst>
                <a:path w="66" h="89">
                  <a:moveTo>
                    <a:pt x="57" y="3"/>
                  </a:moveTo>
                  <a:lnTo>
                    <a:pt x="57" y="3"/>
                  </a:lnTo>
                  <a:lnTo>
                    <a:pt x="54" y="9"/>
                  </a:lnTo>
                  <a:lnTo>
                    <a:pt x="52" y="14"/>
                  </a:lnTo>
                  <a:lnTo>
                    <a:pt x="48" y="19"/>
                  </a:lnTo>
                  <a:lnTo>
                    <a:pt x="44" y="25"/>
                  </a:lnTo>
                  <a:lnTo>
                    <a:pt x="27" y="44"/>
                  </a:lnTo>
                  <a:lnTo>
                    <a:pt x="27" y="44"/>
                  </a:lnTo>
                  <a:lnTo>
                    <a:pt x="18" y="53"/>
                  </a:lnTo>
                  <a:lnTo>
                    <a:pt x="11" y="63"/>
                  </a:lnTo>
                  <a:lnTo>
                    <a:pt x="4" y="73"/>
                  </a:lnTo>
                  <a:lnTo>
                    <a:pt x="2" y="78"/>
                  </a:lnTo>
                  <a:lnTo>
                    <a:pt x="0" y="83"/>
                  </a:lnTo>
                  <a:lnTo>
                    <a:pt x="0" y="83"/>
                  </a:lnTo>
                  <a:lnTo>
                    <a:pt x="0" y="85"/>
                  </a:lnTo>
                  <a:lnTo>
                    <a:pt x="0" y="87"/>
                  </a:lnTo>
                  <a:lnTo>
                    <a:pt x="1" y="88"/>
                  </a:lnTo>
                  <a:lnTo>
                    <a:pt x="3" y="89"/>
                  </a:lnTo>
                  <a:lnTo>
                    <a:pt x="5" y="89"/>
                  </a:lnTo>
                  <a:lnTo>
                    <a:pt x="6" y="89"/>
                  </a:lnTo>
                  <a:lnTo>
                    <a:pt x="8" y="88"/>
                  </a:lnTo>
                  <a:lnTo>
                    <a:pt x="9" y="86"/>
                  </a:lnTo>
                  <a:lnTo>
                    <a:pt x="9" y="86"/>
                  </a:lnTo>
                  <a:lnTo>
                    <a:pt x="11" y="80"/>
                  </a:lnTo>
                  <a:lnTo>
                    <a:pt x="14" y="74"/>
                  </a:lnTo>
                  <a:lnTo>
                    <a:pt x="22" y="64"/>
                  </a:lnTo>
                  <a:lnTo>
                    <a:pt x="31" y="53"/>
                  </a:lnTo>
                  <a:lnTo>
                    <a:pt x="39" y="43"/>
                  </a:lnTo>
                  <a:lnTo>
                    <a:pt x="39" y="43"/>
                  </a:lnTo>
                  <a:lnTo>
                    <a:pt x="46" y="35"/>
                  </a:lnTo>
                  <a:lnTo>
                    <a:pt x="54" y="25"/>
                  </a:lnTo>
                  <a:lnTo>
                    <a:pt x="59" y="21"/>
                  </a:lnTo>
                  <a:lnTo>
                    <a:pt x="62" y="16"/>
                  </a:lnTo>
                  <a:lnTo>
                    <a:pt x="64" y="11"/>
                  </a:lnTo>
                  <a:lnTo>
                    <a:pt x="66" y="6"/>
                  </a:lnTo>
                  <a:lnTo>
                    <a:pt x="66" y="6"/>
                  </a:lnTo>
                  <a:lnTo>
                    <a:pt x="66" y="4"/>
                  </a:lnTo>
                  <a:lnTo>
                    <a:pt x="65" y="2"/>
                  </a:lnTo>
                  <a:lnTo>
                    <a:pt x="62" y="0"/>
                  </a:lnTo>
                  <a:lnTo>
                    <a:pt x="60" y="0"/>
                  </a:lnTo>
                  <a:lnTo>
                    <a:pt x="59" y="0"/>
                  </a:lnTo>
                  <a:lnTo>
                    <a:pt x="58" y="2"/>
                  </a:lnTo>
                  <a:lnTo>
                    <a:pt x="57" y="3"/>
                  </a:lnTo>
                  <a:lnTo>
                    <a:pt x="5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34" name="Freeform 150"/>
            <p:cNvSpPr/>
            <p:nvPr/>
          </p:nvSpPr>
          <p:spPr bwMode="auto">
            <a:xfrm>
              <a:off x="6770688" y="2398713"/>
              <a:ext cx="36513" cy="55563"/>
            </a:xfrm>
            <a:custGeom>
              <a:avLst/>
              <a:gdLst/>
              <a:ahLst/>
              <a:cxnLst>
                <a:cxn ang="0">
                  <a:pos x="58" y="5"/>
                </a:cxn>
                <a:cxn ang="0">
                  <a:pos x="58" y="5"/>
                </a:cxn>
                <a:cxn ang="0">
                  <a:pos x="56" y="11"/>
                </a:cxn>
                <a:cxn ang="0">
                  <a:pos x="54" y="17"/>
                </a:cxn>
                <a:cxn ang="0">
                  <a:pos x="48" y="29"/>
                </a:cxn>
                <a:cxn ang="0">
                  <a:pos x="41" y="41"/>
                </a:cxn>
                <a:cxn ang="0">
                  <a:pos x="33" y="51"/>
                </a:cxn>
                <a:cxn ang="0">
                  <a:pos x="33" y="51"/>
                </a:cxn>
                <a:cxn ang="0">
                  <a:pos x="26" y="64"/>
                </a:cxn>
                <a:cxn ang="0">
                  <a:pos x="18" y="75"/>
                </a:cxn>
                <a:cxn ang="0">
                  <a:pos x="1" y="97"/>
                </a:cxn>
                <a:cxn ang="0">
                  <a:pos x="1" y="97"/>
                </a:cxn>
                <a:cxn ang="0">
                  <a:pos x="0" y="99"/>
                </a:cxn>
                <a:cxn ang="0">
                  <a:pos x="0" y="101"/>
                </a:cxn>
                <a:cxn ang="0">
                  <a:pos x="1" y="102"/>
                </a:cxn>
                <a:cxn ang="0">
                  <a:pos x="4" y="103"/>
                </a:cxn>
                <a:cxn ang="0">
                  <a:pos x="7" y="104"/>
                </a:cxn>
                <a:cxn ang="0">
                  <a:pos x="9" y="103"/>
                </a:cxn>
                <a:cxn ang="0">
                  <a:pos x="10" y="102"/>
                </a:cxn>
                <a:cxn ang="0">
                  <a:pos x="10" y="102"/>
                </a:cxn>
                <a:cxn ang="0">
                  <a:pos x="30" y="74"/>
                </a:cxn>
                <a:cxn ang="0">
                  <a:pos x="40" y="60"/>
                </a:cxn>
                <a:cxn ang="0">
                  <a:pos x="48" y="45"/>
                </a:cxn>
                <a:cxn ang="0">
                  <a:pos x="48" y="45"/>
                </a:cxn>
                <a:cxn ang="0">
                  <a:pos x="54" y="35"/>
                </a:cxn>
                <a:cxn ang="0">
                  <a:pos x="59" y="25"/>
                </a:cxn>
                <a:cxn ang="0">
                  <a:pos x="64" y="16"/>
                </a:cxn>
                <a:cxn ang="0">
                  <a:pos x="67" y="10"/>
                </a:cxn>
                <a:cxn ang="0">
                  <a:pos x="68" y="5"/>
                </a:cxn>
                <a:cxn ang="0">
                  <a:pos x="68" y="5"/>
                </a:cxn>
                <a:cxn ang="0">
                  <a:pos x="68" y="3"/>
                </a:cxn>
                <a:cxn ang="0">
                  <a:pos x="67" y="1"/>
                </a:cxn>
                <a:cxn ang="0">
                  <a:pos x="64" y="1"/>
                </a:cxn>
                <a:cxn ang="0">
                  <a:pos x="63" y="0"/>
                </a:cxn>
                <a:cxn ang="0">
                  <a:pos x="60" y="1"/>
                </a:cxn>
                <a:cxn ang="0">
                  <a:pos x="58" y="3"/>
                </a:cxn>
                <a:cxn ang="0">
                  <a:pos x="58" y="5"/>
                </a:cxn>
                <a:cxn ang="0">
                  <a:pos x="58" y="5"/>
                </a:cxn>
              </a:cxnLst>
              <a:rect l="0" t="0" r="r" b="b"/>
              <a:pathLst>
                <a:path w="68" h="104">
                  <a:moveTo>
                    <a:pt x="58" y="5"/>
                  </a:moveTo>
                  <a:lnTo>
                    <a:pt x="58" y="5"/>
                  </a:lnTo>
                  <a:lnTo>
                    <a:pt x="56" y="11"/>
                  </a:lnTo>
                  <a:lnTo>
                    <a:pt x="54" y="17"/>
                  </a:lnTo>
                  <a:lnTo>
                    <a:pt x="48" y="29"/>
                  </a:lnTo>
                  <a:lnTo>
                    <a:pt x="41" y="41"/>
                  </a:lnTo>
                  <a:lnTo>
                    <a:pt x="33" y="51"/>
                  </a:lnTo>
                  <a:lnTo>
                    <a:pt x="33" y="51"/>
                  </a:lnTo>
                  <a:lnTo>
                    <a:pt x="26" y="64"/>
                  </a:lnTo>
                  <a:lnTo>
                    <a:pt x="18" y="75"/>
                  </a:lnTo>
                  <a:lnTo>
                    <a:pt x="1" y="97"/>
                  </a:lnTo>
                  <a:lnTo>
                    <a:pt x="1" y="97"/>
                  </a:lnTo>
                  <a:lnTo>
                    <a:pt x="0" y="99"/>
                  </a:lnTo>
                  <a:lnTo>
                    <a:pt x="0" y="101"/>
                  </a:lnTo>
                  <a:lnTo>
                    <a:pt x="1" y="102"/>
                  </a:lnTo>
                  <a:lnTo>
                    <a:pt x="4" y="103"/>
                  </a:lnTo>
                  <a:lnTo>
                    <a:pt x="7" y="104"/>
                  </a:lnTo>
                  <a:lnTo>
                    <a:pt x="9" y="103"/>
                  </a:lnTo>
                  <a:lnTo>
                    <a:pt x="10" y="102"/>
                  </a:lnTo>
                  <a:lnTo>
                    <a:pt x="10" y="102"/>
                  </a:lnTo>
                  <a:lnTo>
                    <a:pt x="30" y="74"/>
                  </a:lnTo>
                  <a:lnTo>
                    <a:pt x="40" y="60"/>
                  </a:lnTo>
                  <a:lnTo>
                    <a:pt x="48" y="45"/>
                  </a:lnTo>
                  <a:lnTo>
                    <a:pt x="48" y="45"/>
                  </a:lnTo>
                  <a:lnTo>
                    <a:pt x="54" y="35"/>
                  </a:lnTo>
                  <a:lnTo>
                    <a:pt x="59" y="25"/>
                  </a:lnTo>
                  <a:lnTo>
                    <a:pt x="64" y="16"/>
                  </a:lnTo>
                  <a:lnTo>
                    <a:pt x="67" y="10"/>
                  </a:lnTo>
                  <a:lnTo>
                    <a:pt x="68" y="5"/>
                  </a:lnTo>
                  <a:lnTo>
                    <a:pt x="68" y="5"/>
                  </a:lnTo>
                  <a:lnTo>
                    <a:pt x="68" y="3"/>
                  </a:lnTo>
                  <a:lnTo>
                    <a:pt x="67" y="1"/>
                  </a:lnTo>
                  <a:lnTo>
                    <a:pt x="64" y="1"/>
                  </a:lnTo>
                  <a:lnTo>
                    <a:pt x="63" y="0"/>
                  </a:lnTo>
                  <a:lnTo>
                    <a:pt x="60" y="1"/>
                  </a:lnTo>
                  <a:lnTo>
                    <a:pt x="58" y="3"/>
                  </a:lnTo>
                  <a:lnTo>
                    <a:pt x="58" y="5"/>
                  </a:lnTo>
                  <a:lnTo>
                    <a:pt x="58"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35" name="Freeform 151"/>
            <p:cNvSpPr/>
            <p:nvPr/>
          </p:nvSpPr>
          <p:spPr bwMode="auto">
            <a:xfrm>
              <a:off x="6799263" y="2424113"/>
              <a:ext cx="25400" cy="44450"/>
            </a:xfrm>
            <a:custGeom>
              <a:avLst/>
              <a:gdLst/>
              <a:ahLst/>
              <a:cxnLst>
                <a:cxn ang="0">
                  <a:pos x="38" y="3"/>
                </a:cxn>
                <a:cxn ang="0">
                  <a:pos x="38" y="3"/>
                </a:cxn>
                <a:cxn ang="0">
                  <a:pos x="34" y="15"/>
                </a:cxn>
                <a:cxn ang="0">
                  <a:pos x="30" y="26"/>
                </a:cxn>
                <a:cxn ang="0">
                  <a:pos x="24" y="36"/>
                </a:cxn>
                <a:cxn ang="0">
                  <a:pos x="18" y="46"/>
                </a:cxn>
                <a:cxn ang="0">
                  <a:pos x="18" y="46"/>
                </a:cxn>
                <a:cxn ang="0">
                  <a:pos x="7" y="62"/>
                </a:cxn>
                <a:cxn ang="0">
                  <a:pos x="2" y="71"/>
                </a:cxn>
                <a:cxn ang="0">
                  <a:pos x="0" y="81"/>
                </a:cxn>
                <a:cxn ang="0">
                  <a:pos x="0" y="81"/>
                </a:cxn>
                <a:cxn ang="0">
                  <a:pos x="0" y="83"/>
                </a:cxn>
                <a:cxn ang="0">
                  <a:pos x="1" y="84"/>
                </a:cxn>
                <a:cxn ang="0">
                  <a:pos x="2" y="85"/>
                </a:cxn>
                <a:cxn ang="0">
                  <a:pos x="4" y="85"/>
                </a:cxn>
                <a:cxn ang="0">
                  <a:pos x="7" y="84"/>
                </a:cxn>
                <a:cxn ang="0">
                  <a:pos x="9" y="83"/>
                </a:cxn>
                <a:cxn ang="0">
                  <a:pos x="9" y="81"/>
                </a:cxn>
                <a:cxn ang="0">
                  <a:pos x="9" y="81"/>
                </a:cxn>
                <a:cxn ang="0">
                  <a:pos x="10" y="76"/>
                </a:cxn>
                <a:cxn ang="0">
                  <a:pos x="13" y="71"/>
                </a:cxn>
                <a:cxn ang="0">
                  <a:pos x="19" y="61"/>
                </a:cxn>
                <a:cxn ang="0">
                  <a:pos x="31" y="42"/>
                </a:cxn>
                <a:cxn ang="0">
                  <a:pos x="31" y="42"/>
                </a:cxn>
                <a:cxn ang="0">
                  <a:pos x="36" y="34"/>
                </a:cxn>
                <a:cxn ang="0">
                  <a:pos x="40" y="25"/>
                </a:cxn>
                <a:cxn ang="0">
                  <a:pos x="45" y="16"/>
                </a:cxn>
                <a:cxn ang="0">
                  <a:pos x="48" y="6"/>
                </a:cxn>
                <a:cxn ang="0">
                  <a:pos x="48" y="6"/>
                </a:cxn>
                <a:cxn ang="0">
                  <a:pos x="48" y="4"/>
                </a:cxn>
                <a:cxn ang="0">
                  <a:pos x="47" y="2"/>
                </a:cxn>
                <a:cxn ang="0">
                  <a:pos x="46" y="1"/>
                </a:cxn>
                <a:cxn ang="0">
                  <a:pos x="45" y="0"/>
                </a:cxn>
                <a:cxn ang="0">
                  <a:pos x="42" y="0"/>
                </a:cxn>
                <a:cxn ang="0">
                  <a:pos x="40" y="1"/>
                </a:cxn>
                <a:cxn ang="0">
                  <a:pos x="39" y="2"/>
                </a:cxn>
                <a:cxn ang="0">
                  <a:pos x="38" y="3"/>
                </a:cxn>
                <a:cxn ang="0">
                  <a:pos x="38" y="3"/>
                </a:cxn>
              </a:cxnLst>
              <a:rect l="0" t="0" r="r" b="b"/>
              <a:pathLst>
                <a:path w="48" h="85">
                  <a:moveTo>
                    <a:pt x="38" y="3"/>
                  </a:moveTo>
                  <a:lnTo>
                    <a:pt x="38" y="3"/>
                  </a:lnTo>
                  <a:lnTo>
                    <a:pt x="34" y="15"/>
                  </a:lnTo>
                  <a:lnTo>
                    <a:pt x="30" y="26"/>
                  </a:lnTo>
                  <a:lnTo>
                    <a:pt x="24" y="36"/>
                  </a:lnTo>
                  <a:lnTo>
                    <a:pt x="18" y="46"/>
                  </a:lnTo>
                  <a:lnTo>
                    <a:pt x="18" y="46"/>
                  </a:lnTo>
                  <a:lnTo>
                    <a:pt x="7" y="62"/>
                  </a:lnTo>
                  <a:lnTo>
                    <a:pt x="2" y="71"/>
                  </a:lnTo>
                  <a:lnTo>
                    <a:pt x="0" y="81"/>
                  </a:lnTo>
                  <a:lnTo>
                    <a:pt x="0" y="81"/>
                  </a:lnTo>
                  <a:lnTo>
                    <a:pt x="0" y="83"/>
                  </a:lnTo>
                  <a:lnTo>
                    <a:pt x="1" y="84"/>
                  </a:lnTo>
                  <a:lnTo>
                    <a:pt x="2" y="85"/>
                  </a:lnTo>
                  <a:lnTo>
                    <a:pt x="4" y="85"/>
                  </a:lnTo>
                  <a:lnTo>
                    <a:pt x="7" y="84"/>
                  </a:lnTo>
                  <a:lnTo>
                    <a:pt x="9" y="83"/>
                  </a:lnTo>
                  <a:lnTo>
                    <a:pt x="9" y="81"/>
                  </a:lnTo>
                  <a:lnTo>
                    <a:pt x="9" y="81"/>
                  </a:lnTo>
                  <a:lnTo>
                    <a:pt x="10" y="76"/>
                  </a:lnTo>
                  <a:lnTo>
                    <a:pt x="13" y="71"/>
                  </a:lnTo>
                  <a:lnTo>
                    <a:pt x="19" y="61"/>
                  </a:lnTo>
                  <a:lnTo>
                    <a:pt x="31" y="42"/>
                  </a:lnTo>
                  <a:lnTo>
                    <a:pt x="31" y="42"/>
                  </a:lnTo>
                  <a:lnTo>
                    <a:pt x="36" y="34"/>
                  </a:lnTo>
                  <a:lnTo>
                    <a:pt x="40" y="25"/>
                  </a:lnTo>
                  <a:lnTo>
                    <a:pt x="45" y="16"/>
                  </a:lnTo>
                  <a:lnTo>
                    <a:pt x="48" y="6"/>
                  </a:lnTo>
                  <a:lnTo>
                    <a:pt x="48" y="6"/>
                  </a:lnTo>
                  <a:lnTo>
                    <a:pt x="48" y="4"/>
                  </a:lnTo>
                  <a:lnTo>
                    <a:pt x="47" y="2"/>
                  </a:lnTo>
                  <a:lnTo>
                    <a:pt x="46" y="1"/>
                  </a:lnTo>
                  <a:lnTo>
                    <a:pt x="45" y="0"/>
                  </a:lnTo>
                  <a:lnTo>
                    <a:pt x="42" y="0"/>
                  </a:lnTo>
                  <a:lnTo>
                    <a:pt x="40" y="1"/>
                  </a:lnTo>
                  <a:lnTo>
                    <a:pt x="39" y="2"/>
                  </a:lnTo>
                  <a:lnTo>
                    <a:pt x="38" y="3"/>
                  </a:lnTo>
                  <a:lnTo>
                    <a:pt x="38"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36" name="Freeform 152"/>
            <p:cNvSpPr/>
            <p:nvPr/>
          </p:nvSpPr>
          <p:spPr bwMode="auto">
            <a:xfrm>
              <a:off x="6815138" y="2444750"/>
              <a:ext cx="22225" cy="44450"/>
            </a:xfrm>
            <a:custGeom>
              <a:avLst/>
              <a:gdLst/>
              <a:ahLst/>
              <a:cxnLst>
                <a:cxn ang="0">
                  <a:pos x="33" y="2"/>
                </a:cxn>
                <a:cxn ang="0">
                  <a:pos x="33" y="2"/>
                </a:cxn>
                <a:cxn ang="0">
                  <a:pos x="25" y="21"/>
                </a:cxn>
                <a:cxn ang="0">
                  <a:pos x="14" y="41"/>
                </a:cxn>
                <a:cxn ang="0">
                  <a:pos x="6" y="59"/>
                </a:cxn>
                <a:cxn ang="0">
                  <a:pos x="2" y="70"/>
                </a:cxn>
                <a:cxn ang="0">
                  <a:pos x="0" y="80"/>
                </a:cxn>
                <a:cxn ang="0">
                  <a:pos x="0" y="80"/>
                </a:cxn>
                <a:cxn ang="0">
                  <a:pos x="0" y="82"/>
                </a:cxn>
                <a:cxn ang="0">
                  <a:pos x="1" y="83"/>
                </a:cxn>
                <a:cxn ang="0">
                  <a:pos x="2" y="84"/>
                </a:cxn>
                <a:cxn ang="0">
                  <a:pos x="3" y="85"/>
                </a:cxn>
                <a:cxn ang="0">
                  <a:pos x="5" y="85"/>
                </a:cxn>
                <a:cxn ang="0">
                  <a:pos x="7" y="85"/>
                </a:cxn>
                <a:cxn ang="0">
                  <a:pos x="8" y="84"/>
                </a:cxn>
                <a:cxn ang="0">
                  <a:pos x="9" y="82"/>
                </a:cxn>
                <a:cxn ang="0">
                  <a:pos x="9" y="82"/>
                </a:cxn>
                <a:cxn ang="0">
                  <a:pos x="11" y="72"/>
                </a:cxn>
                <a:cxn ang="0">
                  <a:pos x="14" y="62"/>
                </a:cxn>
                <a:cxn ang="0">
                  <a:pos x="24" y="44"/>
                </a:cxn>
                <a:cxn ang="0">
                  <a:pos x="33" y="26"/>
                </a:cxn>
                <a:cxn ang="0">
                  <a:pos x="41" y="8"/>
                </a:cxn>
                <a:cxn ang="0">
                  <a:pos x="41" y="8"/>
                </a:cxn>
                <a:cxn ang="0">
                  <a:pos x="42" y="5"/>
                </a:cxn>
                <a:cxn ang="0">
                  <a:pos x="41" y="3"/>
                </a:cxn>
                <a:cxn ang="0">
                  <a:pos x="39" y="0"/>
                </a:cxn>
                <a:cxn ang="0">
                  <a:pos x="38" y="0"/>
                </a:cxn>
                <a:cxn ang="0">
                  <a:pos x="36" y="0"/>
                </a:cxn>
                <a:cxn ang="0">
                  <a:pos x="34" y="0"/>
                </a:cxn>
                <a:cxn ang="0">
                  <a:pos x="33" y="2"/>
                </a:cxn>
                <a:cxn ang="0">
                  <a:pos x="33" y="2"/>
                </a:cxn>
              </a:cxnLst>
              <a:rect l="0" t="0" r="r" b="b"/>
              <a:pathLst>
                <a:path w="42" h="85">
                  <a:moveTo>
                    <a:pt x="33" y="2"/>
                  </a:moveTo>
                  <a:lnTo>
                    <a:pt x="33" y="2"/>
                  </a:lnTo>
                  <a:lnTo>
                    <a:pt x="25" y="21"/>
                  </a:lnTo>
                  <a:lnTo>
                    <a:pt x="14" y="41"/>
                  </a:lnTo>
                  <a:lnTo>
                    <a:pt x="6" y="59"/>
                  </a:lnTo>
                  <a:lnTo>
                    <a:pt x="2" y="70"/>
                  </a:lnTo>
                  <a:lnTo>
                    <a:pt x="0" y="80"/>
                  </a:lnTo>
                  <a:lnTo>
                    <a:pt x="0" y="80"/>
                  </a:lnTo>
                  <a:lnTo>
                    <a:pt x="0" y="82"/>
                  </a:lnTo>
                  <a:lnTo>
                    <a:pt x="1" y="83"/>
                  </a:lnTo>
                  <a:lnTo>
                    <a:pt x="2" y="84"/>
                  </a:lnTo>
                  <a:lnTo>
                    <a:pt x="3" y="85"/>
                  </a:lnTo>
                  <a:lnTo>
                    <a:pt x="5" y="85"/>
                  </a:lnTo>
                  <a:lnTo>
                    <a:pt x="7" y="85"/>
                  </a:lnTo>
                  <a:lnTo>
                    <a:pt x="8" y="84"/>
                  </a:lnTo>
                  <a:lnTo>
                    <a:pt x="9" y="82"/>
                  </a:lnTo>
                  <a:lnTo>
                    <a:pt x="9" y="82"/>
                  </a:lnTo>
                  <a:lnTo>
                    <a:pt x="11" y="72"/>
                  </a:lnTo>
                  <a:lnTo>
                    <a:pt x="14" y="62"/>
                  </a:lnTo>
                  <a:lnTo>
                    <a:pt x="24" y="44"/>
                  </a:lnTo>
                  <a:lnTo>
                    <a:pt x="33" y="26"/>
                  </a:lnTo>
                  <a:lnTo>
                    <a:pt x="41" y="8"/>
                  </a:lnTo>
                  <a:lnTo>
                    <a:pt x="41" y="8"/>
                  </a:lnTo>
                  <a:lnTo>
                    <a:pt x="42" y="5"/>
                  </a:lnTo>
                  <a:lnTo>
                    <a:pt x="41" y="3"/>
                  </a:lnTo>
                  <a:lnTo>
                    <a:pt x="39" y="0"/>
                  </a:lnTo>
                  <a:lnTo>
                    <a:pt x="38" y="0"/>
                  </a:lnTo>
                  <a:lnTo>
                    <a:pt x="36" y="0"/>
                  </a:lnTo>
                  <a:lnTo>
                    <a:pt x="34" y="0"/>
                  </a:lnTo>
                  <a:lnTo>
                    <a:pt x="33" y="2"/>
                  </a:lnTo>
                  <a:lnTo>
                    <a:pt x="3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37" name="Freeform 153"/>
            <p:cNvSpPr/>
            <p:nvPr/>
          </p:nvSpPr>
          <p:spPr bwMode="auto">
            <a:xfrm>
              <a:off x="6829425" y="2466975"/>
              <a:ext cx="25400" cy="38100"/>
            </a:xfrm>
            <a:custGeom>
              <a:avLst/>
              <a:gdLst/>
              <a:ahLst/>
              <a:cxnLst>
                <a:cxn ang="0">
                  <a:pos x="39" y="1"/>
                </a:cxn>
                <a:cxn ang="0">
                  <a:pos x="39" y="1"/>
                </a:cxn>
                <a:cxn ang="0">
                  <a:pos x="27" y="15"/>
                </a:cxn>
                <a:cxn ang="0">
                  <a:pos x="15" y="31"/>
                </a:cxn>
                <a:cxn ang="0">
                  <a:pos x="10" y="39"/>
                </a:cxn>
                <a:cxn ang="0">
                  <a:pos x="6" y="47"/>
                </a:cxn>
                <a:cxn ang="0">
                  <a:pos x="3" y="55"/>
                </a:cxn>
                <a:cxn ang="0">
                  <a:pos x="0" y="65"/>
                </a:cxn>
                <a:cxn ang="0">
                  <a:pos x="0" y="65"/>
                </a:cxn>
                <a:cxn ang="0">
                  <a:pos x="0" y="67"/>
                </a:cxn>
                <a:cxn ang="0">
                  <a:pos x="1" y="69"/>
                </a:cxn>
                <a:cxn ang="0">
                  <a:pos x="2" y="70"/>
                </a:cxn>
                <a:cxn ang="0">
                  <a:pos x="4" y="71"/>
                </a:cxn>
                <a:cxn ang="0">
                  <a:pos x="5" y="71"/>
                </a:cxn>
                <a:cxn ang="0">
                  <a:pos x="7" y="70"/>
                </a:cxn>
                <a:cxn ang="0">
                  <a:pos x="8" y="69"/>
                </a:cxn>
                <a:cxn ang="0">
                  <a:pos x="9" y="68"/>
                </a:cxn>
                <a:cxn ang="0">
                  <a:pos x="9" y="68"/>
                </a:cxn>
                <a:cxn ang="0">
                  <a:pos x="12" y="59"/>
                </a:cxn>
                <a:cxn ang="0">
                  <a:pos x="15" y="50"/>
                </a:cxn>
                <a:cxn ang="0">
                  <a:pos x="20" y="43"/>
                </a:cxn>
                <a:cxn ang="0">
                  <a:pos x="24" y="35"/>
                </a:cxn>
                <a:cxn ang="0">
                  <a:pos x="34" y="21"/>
                </a:cxn>
                <a:cxn ang="0">
                  <a:pos x="46" y="8"/>
                </a:cxn>
                <a:cxn ang="0">
                  <a:pos x="46" y="8"/>
                </a:cxn>
                <a:cxn ang="0">
                  <a:pos x="47" y="6"/>
                </a:cxn>
                <a:cxn ang="0">
                  <a:pos x="47" y="5"/>
                </a:cxn>
                <a:cxn ang="0">
                  <a:pos x="47" y="3"/>
                </a:cxn>
                <a:cxn ang="0">
                  <a:pos x="46" y="1"/>
                </a:cxn>
                <a:cxn ang="0">
                  <a:pos x="44" y="0"/>
                </a:cxn>
                <a:cxn ang="0">
                  <a:pos x="43" y="0"/>
                </a:cxn>
                <a:cxn ang="0">
                  <a:pos x="41" y="0"/>
                </a:cxn>
                <a:cxn ang="0">
                  <a:pos x="39" y="1"/>
                </a:cxn>
                <a:cxn ang="0">
                  <a:pos x="39" y="1"/>
                </a:cxn>
              </a:cxnLst>
              <a:rect l="0" t="0" r="r" b="b"/>
              <a:pathLst>
                <a:path w="47" h="71">
                  <a:moveTo>
                    <a:pt x="39" y="1"/>
                  </a:moveTo>
                  <a:lnTo>
                    <a:pt x="39" y="1"/>
                  </a:lnTo>
                  <a:lnTo>
                    <a:pt x="27" y="15"/>
                  </a:lnTo>
                  <a:lnTo>
                    <a:pt x="15" y="31"/>
                  </a:lnTo>
                  <a:lnTo>
                    <a:pt x="10" y="39"/>
                  </a:lnTo>
                  <a:lnTo>
                    <a:pt x="6" y="47"/>
                  </a:lnTo>
                  <a:lnTo>
                    <a:pt x="3" y="55"/>
                  </a:lnTo>
                  <a:lnTo>
                    <a:pt x="0" y="65"/>
                  </a:lnTo>
                  <a:lnTo>
                    <a:pt x="0" y="65"/>
                  </a:lnTo>
                  <a:lnTo>
                    <a:pt x="0" y="67"/>
                  </a:lnTo>
                  <a:lnTo>
                    <a:pt x="1" y="69"/>
                  </a:lnTo>
                  <a:lnTo>
                    <a:pt x="2" y="70"/>
                  </a:lnTo>
                  <a:lnTo>
                    <a:pt x="4" y="71"/>
                  </a:lnTo>
                  <a:lnTo>
                    <a:pt x="5" y="71"/>
                  </a:lnTo>
                  <a:lnTo>
                    <a:pt x="7" y="70"/>
                  </a:lnTo>
                  <a:lnTo>
                    <a:pt x="8" y="69"/>
                  </a:lnTo>
                  <a:lnTo>
                    <a:pt x="9" y="68"/>
                  </a:lnTo>
                  <a:lnTo>
                    <a:pt x="9" y="68"/>
                  </a:lnTo>
                  <a:lnTo>
                    <a:pt x="12" y="59"/>
                  </a:lnTo>
                  <a:lnTo>
                    <a:pt x="15" y="50"/>
                  </a:lnTo>
                  <a:lnTo>
                    <a:pt x="20" y="43"/>
                  </a:lnTo>
                  <a:lnTo>
                    <a:pt x="24" y="35"/>
                  </a:lnTo>
                  <a:lnTo>
                    <a:pt x="34" y="21"/>
                  </a:lnTo>
                  <a:lnTo>
                    <a:pt x="46" y="8"/>
                  </a:lnTo>
                  <a:lnTo>
                    <a:pt x="46" y="8"/>
                  </a:lnTo>
                  <a:lnTo>
                    <a:pt x="47" y="6"/>
                  </a:lnTo>
                  <a:lnTo>
                    <a:pt x="47" y="5"/>
                  </a:lnTo>
                  <a:lnTo>
                    <a:pt x="47" y="3"/>
                  </a:lnTo>
                  <a:lnTo>
                    <a:pt x="46" y="1"/>
                  </a:lnTo>
                  <a:lnTo>
                    <a:pt x="44" y="0"/>
                  </a:lnTo>
                  <a:lnTo>
                    <a:pt x="43" y="0"/>
                  </a:lnTo>
                  <a:lnTo>
                    <a:pt x="41" y="0"/>
                  </a:lnTo>
                  <a:lnTo>
                    <a:pt x="39" y="1"/>
                  </a:lnTo>
                  <a:lnTo>
                    <a:pt x="3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38" name="Freeform 154"/>
            <p:cNvSpPr/>
            <p:nvPr/>
          </p:nvSpPr>
          <p:spPr bwMode="auto">
            <a:xfrm>
              <a:off x="6845300" y="2484438"/>
              <a:ext cx="23813" cy="38100"/>
            </a:xfrm>
            <a:custGeom>
              <a:avLst/>
              <a:gdLst/>
              <a:ahLst/>
              <a:cxnLst>
                <a:cxn ang="0">
                  <a:pos x="37" y="5"/>
                </a:cxn>
                <a:cxn ang="0">
                  <a:pos x="37" y="5"/>
                </a:cxn>
                <a:cxn ang="0">
                  <a:pos x="37" y="9"/>
                </a:cxn>
                <a:cxn ang="0">
                  <a:pos x="35" y="13"/>
                </a:cxn>
                <a:cxn ang="0">
                  <a:pos x="31" y="20"/>
                </a:cxn>
                <a:cxn ang="0">
                  <a:pos x="25" y="27"/>
                </a:cxn>
                <a:cxn ang="0">
                  <a:pos x="18" y="34"/>
                </a:cxn>
                <a:cxn ang="0">
                  <a:pos x="18" y="34"/>
                </a:cxn>
                <a:cxn ang="0">
                  <a:pos x="8" y="48"/>
                </a:cxn>
                <a:cxn ang="0">
                  <a:pos x="4" y="57"/>
                </a:cxn>
                <a:cxn ang="0">
                  <a:pos x="0" y="65"/>
                </a:cxn>
                <a:cxn ang="0">
                  <a:pos x="0" y="65"/>
                </a:cxn>
                <a:cxn ang="0">
                  <a:pos x="0" y="67"/>
                </a:cxn>
                <a:cxn ang="0">
                  <a:pos x="0" y="69"/>
                </a:cxn>
                <a:cxn ang="0">
                  <a:pos x="1" y="70"/>
                </a:cxn>
                <a:cxn ang="0">
                  <a:pos x="3" y="71"/>
                </a:cxn>
                <a:cxn ang="0">
                  <a:pos x="6" y="70"/>
                </a:cxn>
                <a:cxn ang="0">
                  <a:pos x="8" y="69"/>
                </a:cxn>
                <a:cxn ang="0">
                  <a:pos x="9" y="68"/>
                </a:cxn>
                <a:cxn ang="0">
                  <a:pos x="9" y="68"/>
                </a:cxn>
                <a:cxn ang="0">
                  <a:pos x="13" y="58"/>
                </a:cxn>
                <a:cxn ang="0">
                  <a:pos x="19" y="47"/>
                </a:cxn>
                <a:cxn ang="0">
                  <a:pos x="27" y="38"/>
                </a:cxn>
                <a:cxn ang="0">
                  <a:pos x="34" y="30"/>
                </a:cxn>
                <a:cxn ang="0">
                  <a:pos x="34" y="30"/>
                </a:cxn>
                <a:cxn ang="0">
                  <a:pos x="40" y="25"/>
                </a:cxn>
                <a:cxn ang="0">
                  <a:pos x="43" y="18"/>
                </a:cxn>
                <a:cxn ang="0">
                  <a:pos x="46" y="12"/>
                </a:cxn>
                <a:cxn ang="0">
                  <a:pos x="47" y="5"/>
                </a:cxn>
                <a:cxn ang="0">
                  <a:pos x="47" y="5"/>
                </a:cxn>
                <a:cxn ang="0">
                  <a:pos x="46" y="3"/>
                </a:cxn>
                <a:cxn ang="0">
                  <a:pos x="45" y="1"/>
                </a:cxn>
                <a:cxn ang="0">
                  <a:pos x="44" y="1"/>
                </a:cxn>
                <a:cxn ang="0">
                  <a:pos x="42" y="0"/>
                </a:cxn>
                <a:cxn ang="0">
                  <a:pos x="41" y="1"/>
                </a:cxn>
                <a:cxn ang="0">
                  <a:pos x="39" y="1"/>
                </a:cxn>
                <a:cxn ang="0">
                  <a:pos x="38" y="3"/>
                </a:cxn>
                <a:cxn ang="0">
                  <a:pos x="37" y="5"/>
                </a:cxn>
                <a:cxn ang="0">
                  <a:pos x="37" y="5"/>
                </a:cxn>
              </a:cxnLst>
              <a:rect l="0" t="0" r="r" b="b"/>
              <a:pathLst>
                <a:path w="47" h="71">
                  <a:moveTo>
                    <a:pt x="37" y="5"/>
                  </a:moveTo>
                  <a:lnTo>
                    <a:pt x="37" y="5"/>
                  </a:lnTo>
                  <a:lnTo>
                    <a:pt x="37" y="9"/>
                  </a:lnTo>
                  <a:lnTo>
                    <a:pt x="35" y="13"/>
                  </a:lnTo>
                  <a:lnTo>
                    <a:pt x="31" y="20"/>
                  </a:lnTo>
                  <a:lnTo>
                    <a:pt x="25" y="27"/>
                  </a:lnTo>
                  <a:lnTo>
                    <a:pt x="18" y="34"/>
                  </a:lnTo>
                  <a:lnTo>
                    <a:pt x="18" y="34"/>
                  </a:lnTo>
                  <a:lnTo>
                    <a:pt x="8" y="48"/>
                  </a:lnTo>
                  <a:lnTo>
                    <a:pt x="4" y="57"/>
                  </a:lnTo>
                  <a:lnTo>
                    <a:pt x="0" y="65"/>
                  </a:lnTo>
                  <a:lnTo>
                    <a:pt x="0" y="65"/>
                  </a:lnTo>
                  <a:lnTo>
                    <a:pt x="0" y="67"/>
                  </a:lnTo>
                  <a:lnTo>
                    <a:pt x="0" y="69"/>
                  </a:lnTo>
                  <a:lnTo>
                    <a:pt x="1" y="70"/>
                  </a:lnTo>
                  <a:lnTo>
                    <a:pt x="3" y="71"/>
                  </a:lnTo>
                  <a:lnTo>
                    <a:pt x="6" y="70"/>
                  </a:lnTo>
                  <a:lnTo>
                    <a:pt x="8" y="69"/>
                  </a:lnTo>
                  <a:lnTo>
                    <a:pt x="9" y="68"/>
                  </a:lnTo>
                  <a:lnTo>
                    <a:pt x="9" y="68"/>
                  </a:lnTo>
                  <a:lnTo>
                    <a:pt x="13" y="58"/>
                  </a:lnTo>
                  <a:lnTo>
                    <a:pt x="19" y="47"/>
                  </a:lnTo>
                  <a:lnTo>
                    <a:pt x="27" y="38"/>
                  </a:lnTo>
                  <a:lnTo>
                    <a:pt x="34" y="30"/>
                  </a:lnTo>
                  <a:lnTo>
                    <a:pt x="34" y="30"/>
                  </a:lnTo>
                  <a:lnTo>
                    <a:pt x="40" y="25"/>
                  </a:lnTo>
                  <a:lnTo>
                    <a:pt x="43" y="18"/>
                  </a:lnTo>
                  <a:lnTo>
                    <a:pt x="46" y="12"/>
                  </a:lnTo>
                  <a:lnTo>
                    <a:pt x="47" y="5"/>
                  </a:lnTo>
                  <a:lnTo>
                    <a:pt x="47" y="5"/>
                  </a:lnTo>
                  <a:lnTo>
                    <a:pt x="46" y="3"/>
                  </a:lnTo>
                  <a:lnTo>
                    <a:pt x="45" y="1"/>
                  </a:lnTo>
                  <a:lnTo>
                    <a:pt x="44" y="1"/>
                  </a:lnTo>
                  <a:lnTo>
                    <a:pt x="42" y="0"/>
                  </a:lnTo>
                  <a:lnTo>
                    <a:pt x="41" y="1"/>
                  </a:lnTo>
                  <a:lnTo>
                    <a:pt x="39" y="1"/>
                  </a:lnTo>
                  <a:lnTo>
                    <a:pt x="38" y="3"/>
                  </a:lnTo>
                  <a:lnTo>
                    <a:pt x="37" y="5"/>
                  </a:lnTo>
                  <a:lnTo>
                    <a:pt x="37"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39" name="Freeform 155"/>
            <p:cNvSpPr/>
            <p:nvPr/>
          </p:nvSpPr>
          <p:spPr bwMode="auto">
            <a:xfrm>
              <a:off x="6527800" y="2617788"/>
              <a:ext cx="30163" cy="47625"/>
            </a:xfrm>
            <a:custGeom>
              <a:avLst/>
              <a:gdLst/>
              <a:ahLst/>
              <a:cxnLst>
                <a:cxn ang="0">
                  <a:pos x="49" y="2"/>
                </a:cxn>
                <a:cxn ang="0">
                  <a:pos x="49" y="2"/>
                </a:cxn>
                <a:cxn ang="0">
                  <a:pos x="41" y="11"/>
                </a:cxn>
                <a:cxn ang="0">
                  <a:pos x="34" y="20"/>
                </a:cxn>
                <a:cxn ang="0">
                  <a:pos x="21" y="40"/>
                </a:cxn>
                <a:cxn ang="0">
                  <a:pos x="21" y="40"/>
                </a:cxn>
                <a:cxn ang="0">
                  <a:pos x="15" y="50"/>
                </a:cxn>
                <a:cxn ang="0">
                  <a:pos x="9" y="62"/>
                </a:cxn>
                <a:cxn ang="0">
                  <a:pos x="4" y="72"/>
                </a:cxn>
                <a:cxn ang="0">
                  <a:pos x="1" y="84"/>
                </a:cxn>
                <a:cxn ang="0">
                  <a:pos x="1" y="84"/>
                </a:cxn>
                <a:cxn ang="0">
                  <a:pos x="0" y="87"/>
                </a:cxn>
                <a:cxn ang="0">
                  <a:pos x="1" y="88"/>
                </a:cxn>
                <a:cxn ang="0">
                  <a:pos x="2" y="90"/>
                </a:cxn>
                <a:cxn ang="0">
                  <a:pos x="4" y="90"/>
                </a:cxn>
                <a:cxn ang="0">
                  <a:pos x="5" y="91"/>
                </a:cxn>
                <a:cxn ang="0">
                  <a:pos x="7" y="90"/>
                </a:cxn>
                <a:cxn ang="0">
                  <a:pos x="8" y="89"/>
                </a:cxn>
                <a:cxn ang="0">
                  <a:pos x="9" y="87"/>
                </a:cxn>
                <a:cxn ang="0">
                  <a:pos x="9" y="87"/>
                </a:cxn>
                <a:cxn ang="0">
                  <a:pos x="13" y="75"/>
                </a:cxn>
                <a:cxn ang="0">
                  <a:pos x="18" y="65"/>
                </a:cxn>
                <a:cxn ang="0">
                  <a:pos x="24" y="54"/>
                </a:cxn>
                <a:cxn ang="0">
                  <a:pos x="30" y="45"/>
                </a:cxn>
                <a:cxn ang="0">
                  <a:pos x="30" y="45"/>
                </a:cxn>
                <a:cxn ang="0">
                  <a:pos x="42" y="26"/>
                </a:cxn>
                <a:cxn ang="0">
                  <a:pos x="48" y="17"/>
                </a:cxn>
                <a:cxn ang="0">
                  <a:pos x="56" y="8"/>
                </a:cxn>
                <a:cxn ang="0">
                  <a:pos x="56" y="8"/>
                </a:cxn>
                <a:cxn ang="0">
                  <a:pos x="57" y="7"/>
                </a:cxn>
                <a:cxn ang="0">
                  <a:pos x="57" y="5"/>
                </a:cxn>
                <a:cxn ang="0">
                  <a:pos x="57" y="3"/>
                </a:cxn>
                <a:cxn ang="0">
                  <a:pos x="56" y="2"/>
                </a:cxn>
                <a:cxn ang="0">
                  <a:pos x="55" y="1"/>
                </a:cxn>
                <a:cxn ang="0">
                  <a:pos x="52" y="0"/>
                </a:cxn>
                <a:cxn ang="0">
                  <a:pos x="50" y="1"/>
                </a:cxn>
                <a:cxn ang="0">
                  <a:pos x="49" y="2"/>
                </a:cxn>
                <a:cxn ang="0">
                  <a:pos x="49" y="2"/>
                </a:cxn>
              </a:cxnLst>
              <a:rect l="0" t="0" r="r" b="b"/>
              <a:pathLst>
                <a:path w="57" h="91">
                  <a:moveTo>
                    <a:pt x="49" y="2"/>
                  </a:moveTo>
                  <a:lnTo>
                    <a:pt x="49" y="2"/>
                  </a:lnTo>
                  <a:lnTo>
                    <a:pt x="41" y="11"/>
                  </a:lnTo>
                  <a:lnTo>
                    <a:pt x="34" y="20"/>
                  </a:lnTo>
                  <a:lnTo>
                    <a:pt x="21" y="40"/>
                  </a:lnTo>
                  <a:lnTo>
                    <a:pt x="21" y="40"/>
                  </a:lnTo>
                  <a:lnTo>
                    <a:pt x="15" y="50"/>
                  </a:lnTo>
                  <a:lnTo>
                    <a:pt x="9" y="62"/>
                  </a:lnTo>
                  <a:lnTo>
                    <a:pt x="4" y="72"/>
                  </a:lnTo>
                  <a:lnTo>
                    <a:pt x="1" y="84"/>
                  </a:lnTo>
                  <a:lnTo>
                    <a:pt x="1" y="84"/>
                  </a:lnTo>
                  <a:lnTo>
                    <a:pt x="0" y="87"/>
                  </a:lnTo>
                  <a:lnTo>
                    <a:pt x="1" y="88"/>
                  </a:lnTo>
                  <a:lnTo>
                    <a:pt x="2" y="90"/>
                  </a:lnTo>
                  <a:lnTo>
                    <a:pt x="4" y="90"/>
                  </a:lnTo>
                  <a:lnTo>
                    <a:pt x="5" y="91"/>
                  </a:lnTo>
                  <a:lnTo>
                    <a:pt x="7" y="90"/>
                  </a:lnTo>
                  <a:lnTo>
                    <a:pt x="8" y="89"/>
                  </a:lnTo>
                  <a:lnTo>
                    <a:pt x="9" y="87"/>
                  </a:lnTo>
                  <a:lnTo>
                    <a:pt x="9" y="87"/>
                  </a:lnTo>
                  <a:lnTo>
                    <a:pt x="13" y="75"/>
                  </a:lnTo>
                  <a:lnTo>
                    <a:pt x="18" y="65"/>
                  </a:lnTo>
                  <a:lnTo>
                    <a:pt x="24" y="54"/>
                  </a:lnTo>
                  <a:lnTo>
                    <a:pt x="30" y="45"/>
                  </a:lnTo>
                  <a:lnTo>
                    <a:pt x="30" y="45"/>
                  </a:lnTo>
                  <a:lnTo>
                    <a:pt x="42" y="26"/>
                  </a:lnTo>
                  <a:lnTo>
                    <a:pt x="48" y="17"/>
                  </a:lnTo>
                  <a:lnTo>
                    <a:pt x="56" y="8"/>
                  </a:lnTo>
                  <a:lnTo>
                    <a:pt x="56" y="8"/>
                  </a:lnTo>
                  <a:lnTo>
                    <a:pt x="57" y="7"/>
                  </a:lnTo>
                  <a:lnTo>
                    <a:pt x="57" y="5"/>
                  </a:lnTo>
                  <a:lnTo>
                    <a:pt x="57" y="3"/>
                  </a:lnTo>
                  <a:lnTo>
                    <a:pt x="56" y="2"/>
                  </a:lnTo>
                  <a:lnTo>
                    <a:pt x="55" y="1"/>
                  </a:lnTo>
                  <a:lnTo>
                    <a:pt x="52" y="0"/>
                  </a:lnTo>
                  <a:lnTo>
                    <a:pt x="50" y="1"/>
                  </a:lnTo>
                  <a:lnTo>
                    <a:pt x="49" y="2"/>
                  </a:lnTo>
                  <a:lnTo>
                    <a:pt x="4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40" name="Freeform 156"/>
            <p:cNvSpPr/>
            <p:nvPr/>
          </p:nvSpPr>
          <p:spPr bwMode="auto">
            <a:xfrm>
              <a:off x="6546850" y="2617788"/>
              <a:ext cx="31750" cy="47625"/>
            </a:xfrm>
            <a:custGeom>
              <a:avLst/>
              <a:gdLst/>
              <a:ahLst/>
              <a:cxnLst>
                <a:cxn ang="0">
                  <a:pos x="53" y="2"/>
                </a:cxn>
                <a:cxn ang="0">
                  <a:pos x="53" y="2"/>
                </a:cxn>
                <a:cxn ang="0">
                  <a:pos x="48" y="6"/>
                </a:cxn>
                <a:cxn ang="0">
                  <a:pos x="43" y="9"/>
                </a:cxn>
                <a:cxn ang="0">
                  <a:pos x="39" y="13"/>
                </a:cxn>
                <a:cxn ang="0">
                  <a:pos x="35" y="17"/>
                </a:cxn>
                <a:cxn ang="0">
                  <a:pos x="35" y="17"/>
                </a:cxn>
                <a:cxn ang="0">
                  <a:pos x="27" y="29"/>
                </a:cxn>
                <a:cxn ang="0">
                  <a:pos x="18" y="40"/>
                </a:cxn>
                <a:cxn ang="0">
                  <a:pos x="18" y="40"/>
                </a:cxn>
                <a:cxn ang="0">
                  <a:pos x="11" y="50"/>
                </a:cxn>
                <a:cxn ang="0">
                  <a:pos x="5" y="61"/>
                </a:cxn>
                <a:cxn ang="0">
                  <a:pos x="1" y="72"/>
                </a:cxn>
                <a:cxn ang="0">
                  <a:pos x="0" y="78"/>
                </a:cxn>
                <a:cxn ang="0">
                  <a:pos x="0" y="84"/>
                </a:cxn>
                <a:cxn ang="0">
                  <a:pos x="0" y="84"/>
                </a:cxn>
                <a:cxn ang="0">
                  <a:pos x="0" y="87"/>
                </a:cxn>
                <a:cxn ang="0">
                  <a:pos x="1" y="88"/>
                </a:cxn>
                <a:cxn ang="0">
                  <a:pos x="2" y="89"/>
                </a:cxn>
                <a:cxn ang="0">
                  <a:pos x="4" y="90"/>
                </a:cxn>
                <a:cxn ang="0">
                  <a:pos x="6" y="89"/>
                </a:cxn>
                <a:cxn ang="0">
                  <a:pos x="7" y="88"/>
                </a:cxn>
                <a:cxn ang="0">
                  <a:pos x="8" y="87"/>
                </a:cxn>
                <a:cxn ang="0">
                  <a:pos x="9" y="84"/>
                </a:cxn>
                <a:cxn ang="0">
                  <a:pos x="9" y="84"/>
                </a:cxn>
                <a:cxn ang="0">
                  <a:pos x="10" y="77"/>
                </a:cxn>
                <a:cxn ang="0">
                  <a:pos x="11" y="70"/>
                </a:cxn>
                <a:cxn ang="0">
                  <a:pos x="14" y="64"/>
                </a:cxn>
                <a:cxn ang="0">
                  <a:pos x="17" y="58"/>
                </a:cxn>
                <a:cxn ang="0">
                  <a:pos x="26" y="45"/>
                </a:cxn>
                <a:cxn ang="0">
                  <a:pos x="35" y="34"/>
                </a:cxn>
                <a:cxn ang="0">
                  <a:pos x="35" y="34"/>
                </a:cxn>
                <a:cxn ang="0">
                  <a:pos x="41" y="27"/>
                </a:cxn>
                <a:cxn ang="0">
                  <a:pos x="48" y="20"/>
                </a:cxn>
                <a:cxn ang="0">
                  <a:pos x="55" y="13"/>
                </a:cxn>
                <a:cxn ang="0">
                  <a:pos x="61" y="6"/>
                </a:cxn>
                <a:cxn ang="0">
                  <a:pos x="61" y="6"/>
                </a:cxn>
                <a:cxn ang="0">
                  <a:pos x="61" y="5"/>
                </a:cxn>
                <a:cxn ang="0">
                  <a:pos x="61" y="3"/>
                </a:cxn>
                <a:cxn ang="0">
                  <a:pos x="60" y="1"/>
                </a:cxn>
                <a:cxn ang="0">
                  <a:pos x="59" y="0"/>
                </a:cxn>
                <a:cxn ang="0">
                  <a:pos x="57" y="0"/>
                </a:cxn>
                <a:cxn ang="0">
                  <a:pos x="56" y="0"/>
                </a:cxn>
                <a:cxn ang="0">
                  <a:pos x="54" y="0"/>
                </a:cxn>
                <a:cxn ang="0">
                  <a:pos x="53" y="2"/>
                </a:cxn>
                <a:cxn ang="0">
                  <a:pos x="53" y="2"/>
                </a:cxn>
              </a:cxnLst>
              <a:rect l="0" t="0" r="r" b="b"/>
              <a:pathLst>
                <a:path w="61" h="90">
                  <a:moveTo>
                    <a:pt x="53" y="2"/>
                  </a:moveTo>
                  <a:lnTo>
                    <a:pt x="53" y="2"/>
                  </a:lnTo>
                  <a:lnTo>
                    <a:pt x="48" y="6"/>
                  </a:lnTo>
                  <a:lnTo>
                    <a:pt x="43" y="9"/>
                  </a:lnTo>
                  <a:lnTo>
                    <a:pt x="39" y="13"/>
                  </a:lnTo>
                  <a:lnTo>
                    <a:pt x="35" y="17"/>
                  </a:lnTo>
                  <a:lnTo>
                    <a:pt x="35" y="17"/>
                  </a:lnTo>
                  <a:lnTo>
                    <a:pt x="27" y="29"/>
                  </a:lnTo>
                  <a:lnTo>
                    <a:pt x="18" y="40"/>
                  </a:lnTo>
                  <a:lnTo>
                    <a:pt x="18" y="40"/>
                  </a:lnTo>
                  <a:lnTo>
                    <a:pt x="11" y="50"/>
                  </a:lnTo>
                  <a:lnTo>
                    <a:pt x="5" y="61"/>
                  </a:lnTo>
                  <a:lnTo>
                    <a:pt x="1" y="72"/>
                  </a:lnTo>
                  <a:lnTo>
                    <a:pt x="0" y="78"/>
                  </a:lnTo>
                  <a:lnTo>
                    <a:pt x="0" y="84"/>
                  </a:lnTo>
                  <a:lnTo>
                    <a:pt x="0" y="84"/>
                  </a:lnTo>
                  <a:lnTo>
                    <a:pt x="0" y="87"/>
                  </a:lnTo>
                  <a:lnTo>
                    <a:pt x="1" y="88"/>
                  </a:lnTo>
                  <a:lnTo>
                    <a:pt x="2" y="89"/>
                  </a:lnTo>
                  <a:lnTo>
                    <a:pt x="4" y="90"/>
                  </a:lnTo>
                  <a:lnTo>
                    <a:pt x="6" y="89"/>
                  </a:lnTo>
                  <a:lnTo>
                    <a:pt x="7" y="88"/>
                  </a:lnTo>
                  <a:lnTo>
                    <a:pt x="8" y="87"/>
                  </a:lnTo>
                  <a:lnTo>
                    <a:pt x="9" y="84"/>
                  </a:lnTo>
                  <a:lnTo>
                    <a:pt x="9" y="84"/>
                  </a:lnTo>
                  <a:lnTo>
                    <a:pt x="10" y="77"/>
                  </a:lnTo>
                  <a:lnTo>
                    <a:pt x="11" y="70"/>
                  </a:lnTo>
                  <a:lnTo>
                    <a:pt x="14" y="64"/>
                  </a:lnTo>
                  <a:lnTo>
                    <a:pt x="17" y="58"/>
                  </a:lnTo>
                  <a:lnTo>
                    <a:pt x="26" y="45"/>
                  </a:lnTo>
                  <a:lnTo>
                    <a:pt x="35" y="34"/>
                  </a:lnTo>
                  <a:lnTo>
                    <a:pt x="35" y="34"/>
                  </a:lnTo>
                  <a:lnTo>
                    <a:pt x="41" y="27"/>
                  </a:lnTo>
                  <a:lnTo>
                    <a:pt x="48" y="20"/>
                  </a:lnTo>
                  <a:lnTo>
                    <a:pt x="55" y="13"/>
                  </a:lnTo>
                  <a:lnTo>
                    <a:pt x="61" y="6"/>
                  </a:lnTo>
                  <a:lnTo>
                    <a:pt x="61" y="6"/>
                  </a:lnTo>
                  <a:lnTo>
                    <a:pt x="61" y="5"/>
                  </a:lnTo>
                  <a:lnTo>
                    <a:pt x="61" y="3"/>
                  </a:lnTo>
                  <a:lnTo>
                    <a:pt x="60" y="1"/>
                  </a:lnTo>
                  <a:lnTo>
                    <a:pt x="59" y="0"/>
                  </a:lnTo>
                  <a:lnTo>
                    <a:pt x="57" y="0"/>
                  </a:lnTo>
                  <a:lnTo>
                    <a:pt x="56" y="0"/>
                  </a:lnTo>
                  <a:lnTo>
                    <a:pt x="54" y="0"/>
                  </a:lnTo>
                  <a:lnTo>
                    <a:pt x="53" y="2"/>
                  </a:lnTo>
                  <a:lnTo>
                    <a:pt x="5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41" name="Freeform 157"/>
            <p:cNvSpPr/>
            <p:nvPr/>
          </p:nvSpPr>
          <p:spPr bwMode="auto">
            <a:xfrm>
              <a:off x="6557963" y="2632075"/>
              <a:ext cx="28575" cy="34925"/>
            </a:xfrm>
            <a:custGeom>
              <a:avLst/>
              <a:gdLst/>
              <a:ahLst/>
              <a:cxnLst>
                <a:cxn ang="0">
                  <a:pos x="46" y="0"/>
                </a:cxn>
                <a:cxn ang="0">
                  <a:pos x="46" y="0"/>
                </a:cxn>
                <a:cxn ang="0">
                  <a:pos x="43" y="2"/>
                </a:cxn>
                <a:cxn ang="0">
                  <a:pos x="40" y="4"/>
                </a:cxn>
                <a:cxn ang="0">
                  <a:pos x="34" y="9"/>
                </a:cxn>
                <a:cxn ang="0">
                  <a:pos x="24" y="22"/>
                </a:cxn>
                <a:cxn ang="0">
                  <a:pos x="24" y="22"/>
                </a:cxn>
                <a:cxn ang="0">
                  <a:pos x="11" y="40"/>
                </a:cxn>
                <a:cxn ang="0">
                  <a:pos x="5" y="50"/>
                </a:cxn>
                <a:cxn ang="0">
                  <a:pos x="1" y="60"/>
                </a:cxn>
                <a:cxn ang="0">
                  <a:pos x="1" y="60"/>
                </a:cxn>
                <a:cxn ang="0">
                  <a:pos x="0" y="62"/>
                </a:cxn>
                <a:cxn ang="0">
                  <a:pos x="1" y="64"/>
                </a:cxn>
                <a:cxn ang="0">
                  <a:pos x="2" y="65"/>
                </a:cxn>
                <a:cxn ang="0">
                  <a:pos x="3" y="66"/>
                </a:cxn>
                <a:cxn ang="0">
                  <a:pos x="7" y="66"/>
                </a:cxn>
                <a:cxn ang="0">
                  <a:pos x="8" y="65"/>
                </a:cxn>
                <a:cxn ang="0">
                  <a:pos x="9" y="63"/>
                </a:cxn>
                <a:cxn ang="0">
                  <a:pos x="9" y="63"/>
                </a:cxn>
                <a:cxn ang="0">
                  <a:pos x="13" y="54"/>
                </a:cxn>
                <a:cxn ang="0">
                  <a:pos x="17" y="48"/>
                </a:cxn>
                <a:cxn ang="0">
                  <a:pos x="27" y="34"/>
                </a:cxn>
                <a:cxn ang="0">
                  <a:pos x="27" y="34"/>
                </a:cxn>
                <a:cxn ang="0">
                  <a:pos x="36" y="24"/>
                </a:cxn>
                <a:cxn ang="0">
                  <a:pos x="36" y="24"/>
                </a:cxn>
                <a:cxn ang="0">
                  <a:pos x="41" y="15"/>
                </a:cxn>
                <a:cxn ang="0">
                  <a:pos x="45" y="11"/>
                </a:cxn>
                <a:cxn ang="0">
                  <a:pos x="49" y="9"/>
                </a:cxn>
                <a:cxn ang="0">
                  <a:pos x="49" y="9"/>
                </a:cxn>
                <a:cxn ang="0">
                  <a:pos x="50" y="8"/>
                </a:cxn>
                <a:cxn ang="0">
                  <a:pos x="51" y="7"/>
                </a:cxn>
                <a:cxn ang="0">
                  <a:pos x="52" y="5"/>
                </a:cxn>
                <a:cxn ang="0">
                  <a:pos x="52" y="3"/>
                </a:cxn>
                <a:cxn ang="0">
                  <a:pos x="51" y="2"/>
                </a:cxn>
                <a:cxn ang="0">
                  <a:pos x="50" y="1"/>
                </a:cxn>
                <a:cxn ang="0">
                  <a:pos x="48" y="0"/>
                </a:cxn>
                <a:cxn ang="0">
                  <a:pos x="46" y="0"/>
                </a:cxn>
                <a:cxn ang="0">
                  <a:pos x="46" y="0"/>
                </a:cxn>
              </a:cxnLst>
              <a:rect l="0" t="0" r="r" b="b"/>
              <a:pathLst>
                <a:path w="52" h="66">
                  <a:moveTo>
                    <a:pt x="46" y="0"/>
                  </a:moveTo>
                  <a:lnTo>
                    <a:pt x="46" y="0"/>
                  </a:lnTo>
                  <a:lnTo>
                    <a:pt x="43" y="2"/>
                  </a:lnTo>
                  <a:lnTo>
                    <a:pt x="40" y="4"/>
                  </a:lnTo>
                  <a:lnTo>
                    <a:pt x="34" y="9"/>
                  </a:lnTo>
                  <a:lnTo>
                    <a:pt x="24" y="22"/>
                  </a:lnTo>
                  <a:lnTo>
                    <a:pt x="24" y="22"/>
                  </a:lnTo>
                  <a:lnTo>
                    <a:pt x="11" y="40"/>
                  </a:lnTo>
                  <a:lnTo>
                    <a:pt x="5" y="50"/>
                  </a:lnTo>
                  <a:lnTo>
                    <a:pt x="1" y="60"/>
                  </a:lnTo>
                  <a:lnTo>
                    <a:pt x="1" y="60"/>
                  </a:lnTo>
                  <a:lnTo>
                    <a:pt x="0" y="62"/>
                  </a:lnTo>
                  <a:lnTo>
                    <a:pt x="1" y="64"/>
                  </a:lnTo>
                  <a:lnTo>
                    <a:pt x="2" y="65"/>
                  </a:lnTo>
                  <a:lnTo>
                    <a:pt x="3" y="66"/>
                  </a:lnTo>
                  <a:lnTo>
                    <a:pt x="7" y="66"/>
                  </a:lnTo>
                  <a:lnTo>
                    <a:pt x="8" y="65"/>
                  </a:lnTo>
                  <a:lnTo>
                    <a:pt x="9" y="63"/>
                  </a:lnTo>
                  <a:lnTo>
                    <a:pt x="9" y="63"/>
                  </a:lnTo>
                  <a:lnTo>
                    <a:pt x="13" y="54"/>
                  </a:lnTo>
                  <a:lnTo>
                    <a:pt x="17" y="48"/>
                  </a:lnTo>
                  <a:lnTo>
                    <a:pt x="27" y="34"/>
                  </a:lnTo>
                  <a:lnTo>
                    <a:pt x="27" y="34"/>
                  </a:lnTo>
                  <a:lnTo>
                    <a:pt x="36" y="24"/>
                  </a:lnTo>
                  <a:lnTo>
                    <a:pt x="36" y="24"/>
                  </a:lnTo>
                  <a:lnTo>
                    <a:pt x="41" y="15"/>
                  </a:lnTo>
                  <a:lnTo>
                    <a:pt x="45" y="11"/>
                  </a:lnTo>
                  <a:lnTo>
                    <a:pt x="49" y="9"/>
                  </a:lnTo>
                  <a:lnTo>
                    <a:pt x="49" y="9"/>
                  </a:lnTo>
                  <a:lnTo>
                    <a:pt x="50" y="8"/>
                  </a:lnTo>
                  <a:lnTo>
                    <a:pt x="51" y="7"/>
                  </a:lnTo>
                  <a:lnTo>
                    <a:pt x="52" y="5"/>
                  </a:lnTo>
                  <a:lnTo>
                    <a:pt x="52" y="3"/>
                  </a:lnTo>
                  <a:lnTo>
                    <a:pt x="51" y="2"/>
                  </a:lnTo>
                  <a:lnTo>
                    <a:pt x="50" y="1"/>
                  </a:lnTo>
                  <a:lnTo>
                    <a:pt x="48" y="0"/>
                  </a:lnTo>
                  <a:lnTo>
                    <a:pt x="46" y="0"/>
                  </a:lnTo>
                  <a:lnTo>
                    <a:pt x="46"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42" name="Freeform 158"/>
            <p:cNvSpPr>
              <a:spLocks noEditPoints="1"/>
            </p:cNvSpPr>
            <p:nvPr/>
          </p:nvSpPr>
          <p:spPr bwMode="auto">
            <a:xfrm>
              <a:off x="6148388" y="2513013"/>
              <a:ext cx="390525" cy="295275"/>
            </a:xfrm>
            <a:custGeom>
              <a:avLst/>
              <a:gdLst/>
              <a:ahLst/>
              <a:cxnLst>
                <a:cxn ang="0">
                  <a:pos x="344" y="557"/>
                </a:cxn>
                <a:cxn ang="0">
                  <a:pos x="231" y="552"/>
                </a:cxn>
                <a:cxn ang="0">
                  <a:pos x="147" y="536"/>
                </a:cxn>
                <a:cxn ang="0">
                  <a:pos x="93" y="508"/>
                </a:cxn>
                <a:cxn ang="0">
                  <a:pos x="46" y="450"/>
                </a:cxn>
                <a:cxn ang="0">
                  <a:pos x="15" y="365"/>
                </a:cxn>
                <a:cxn ang="0">
                  <a:pos x="2" y="278"/>
                </a:cxn>
                <a:cxn ang="0">
                  <a:pos x="3" y="184"/>
                </a:cxn>
                <a:cxn ang="0">
                  <a:pos x="22" y="101"/>
                </a:cxn>
                <a:cxn ang="0">
                  <a:pos x="46" y="49"/>
                </a:cxn>
                <a:cxn ang="0">
                  <a:pos x="87" y="19"/>
                </a:cxn>
                <a:cxn ang="0">
                  <a:pos x="177" y="5"/>
                </a:cxn>
                <a:cxn ang="0">
                  <a:pos x="241" y="5"/>
                </a:cxn>
                <a:cxn ang="0">
                  <a:pos x="305" y="1"/>
                </a:cxn>
                <a:cxn ang="0">
                  <a:pos x="401" y="4"/>
                </a:cxn>
                <a:cxn ang="0">
                  <a:pos x="503" y="9"/>
                </a:cxn>
                <a:cxn ang="0">
                  <a:pos x="572" y="17"/>
                </a:cxn>
                <a:cxn ang="0">
                  <a:pos x="628" y="27"/>
                </a:cxn>
                <a:cxn ang="0">
                  <a:pos x="692" y="66"/>
                </a:cxn>
                <a:cxn ang="0">
                  <a:pos x="719" y="116"/>
                </a:cxn>
                <a:cxn ang="0">
                  <a:pos x="723" y="162"/>
                </a:cxn>
                <a:cxn ang="0">
                  <a:pos x="730" y="172"/>
                </a:cxn>
                <a:cxn ang="0">
                  <a:pos x="731" y="193"/>
                </a:cxn>
                <a:cxn ang="0">
                  <a:pos x="736" y="205"/>
                </a:cxn>
                <a:cxn ang="0">
                  <a:pos x="730" y="220"/>
                </a:cxn>
                <a:cxn ang="0">
                  <a:pos x="716" y="332"/>
                </a:cxn>
                <a:cxn ang="0">
                  <a:pos x="704" y="400"/>
                </a:cxn>
                <a:cxn ang="0">
                  <a:pos x="677" y="468"/>
                </a:cxn>
                <a:cxn ang="0">
                  <a:pos x="633" y="509"/>
                </a:cxn>
                <a:cxn ang="0">
                  <a:pos x="560" y="543"/>
                </a:cxn>
                <a:cxn ang="0">
                  <a:pos x="466" y="558"/>
                </a:cxn>
                <a:cxn ang="0">
                  <a:pos x="195" y="40"/>
                </a:cxn>
                <a:cxn ang="0">
                  <a:pos x="157" y="43"/>
                </a:cxn>
                <a:cxn ang="0">
                  <a:pos x="94" y="59"/>
                </a:cxn>
                <a:cxn ang="0">
                  <a:pos x="67" y="85"/>
                </a:cxn>
                <a:cxn ang="0">
                  <a:pos x="41" y="188"/>
                </a:cxn>
                <a:cxn ang="0">
                  <a:pos x="46" y="342"/>
                </a:cxn>
                <a:cxn ang="0">
                  <a:pos x="75" y="422"/>
                </a:cxn>
                <a:cxn ang="0">
                  <a:pos x="102" y="467"/>
                </a:cxn>
                <a:cxn ang="0">
                  <a:pos x="149" y="498"/>
                </a:cxn>
                <a:cxn ang="0">
                  <a:pos x="222" y="514"/>
                </a:cxn>
                <a:cxn ang="0">
                  <a:pos x="337" y="519"/>
                </a:cxn>
                <a:cxn ang="0">
                  <a:pos x="421" y="524"/>
                </a:cxn>
                <a:cxn ang="0">
                  <a:pos x="529" y="511"/>
                </a:cxn>
                <a:cxn ang="0">
                  <a:pos x="609" y="485"/>
                </a:cxn>
                <a:cxn ang="0">
                  <a:pos x="658" y="425"/>
                </a:cxn>
                <a:cxn ang="0">
                  <a:pos x="686" y="312"/>
                </a:cxn>
                <a:cxn ang="0">
                  <a:pos x="695" y="195"/>
                </a:cxn>
                <a:cxn ang="0">
                  <a:pos x="689" y="158"/>
                </a:cxn>
                <a:cxn ang="0">
                  <a:pos x="678" y="109"/>
                </a:cxn>
                <a:cxn ang="0">
                  <a:pos x="646" y="75"/>
                </a:cxn>
                <a:cxn ang="0">
                  <a:pos x="566" y="54"/>
                </a:cxn>
                <a:cxn ang="0">
                  <a:pos x="404" y="37"/>
                </a:cxn>
                <a:cxn ang="0">
                  <a:pos x="312" y="37"/>
                </a:cxn>
                <a:cxn ang="0">
                  <a:pos x="267" y="43"/>
                </a:cxn>
                <a:cxn ang="0">
                  <a:pos x="224" y="42"/>
                </a:cxn>
              </a:cxnLst>
              <a:rect l="0" t="0" r="r" b="b"/>
              <a:pathLst>
                <a:path w="736" h="560">
                  <a:moveTo>
                    <a:pt x="421" y="560"/>
                  </a:moveTo>
                  <a:lnTo>
                    <a:pt x="421" y="560"/>
                  </a:lnTo>
                  <a:lnTo>
                    <a:pt x="382" y="559"/>
                  </a:lnTo>
                  <a:lnTo>
                    <a:pt x="344" y="557"/>
                  </a:lnTo>
                  <a:lnTo>
                    <a:pt x="344" y="557"/>
                  </a:lnTo>
                  <a:lnTo>
                    <a:pt x="306" y="555"/>
                  </a:lnTo>
                  <a:lnTo>
                    <a:pt x="266" y="554"/>
                  </a:lnTo>
                  <a:lnTo>
                    <a:pt x="266" y="554"/>
                  </a:lnTo>
                  <a:lnTo>
                    <a:pt x="249" y="553"/>
                  </a:lnTo>
                  <a:lnTo>
                    <a:pt x="231" y="552"/>
                  </a:lnTo>
                  <a:lnTo>
                    <a:pt x="215" y="550"/>
                  </a:lnTo>
                  <a:lnTo>
                    <a:pt x="197" y="548"/>
                  </a:lnTo>
                  <a:lnTo>
                    <a:pt x="181" y="544"/>
                  </a:lnTo>
                  <a:lnTo>
                    <a:pt x="163" y="540"/>
                  </a:lnTo>
                  <a:lnTo>
                    <a:pt x="147" y="536"/>
                  </a:lnTo>
                  <a:lnTo>
                    <a:pt x="131" y="529"/>
                  </a:lnTo>
                  <a:lnTo>
                    <a:pt x="131" y="529"/>
                  </a:lnTo>
                  <a:lnTo>
                    <a:pt x="118" y="523"/>
                  </a:lnTo>
                  <a:lnTo>
                    <a:pt x="104" y="516"/>
                  </a:lnTo>
                  <a:lnTo>
                    <a:pt x="93" y="508"/>
                  </a:lnTo>
                  <a:lnTo>
                    <a:pt x="82" y="497"/>
                  </a:lnTo>
                  <a:lnTo>
                    <a:pt x="71" y="487"/>
                  </a:lnTo>
                  <a:lnTo>
                    <a:pt x="62" y="475"/>
                  </a:lnTo>
                  <a:lnTo>
                    <a:pt x="54" y="462"/>
                  </a:lnTo>
                  <a:lnTo>
                    <a:pt x="46" y="450"/>
                  </a:lnTo>
                  <a:lnTo>
                    <a:pt x="39" y="436"/>
                  </a:lnTo>
                  <a:lnTo>
                    <a:pt x="33" y="422"/>
                  </a:lnTo>
                  <a:lnTo>
                    <a:pt x="28" y="408"/>
                  </a:lnTo>
                  <a:lnTo>
                    <a:pt x="23" y="394"/>
                  </a:lnTo>
                  <a:lnTo>
                    <a:pt x="15" y="365"/>
                  </a:lnTo>
                  <a:lnTo>
                    <a:pt x="9" y="337"/>
                  </a:lnTo>
                  <a:lnTo>
                    <a:pt x="9" y="337"/>
                  </a:lnTo>
                  <a:lnTo>
                    <a:pt x="6" y="318"/>
                  </a:lnTo>
                  <a:lnTo>
                    <a:pt x="4" y="298"/>
                  </a:lnTo>
                  <a:lnTo>
                    <a:pt x="2" y="278"/>
                  </a:lnTo>
                  <a:lnTo>
                    <a:pt x="1" y="259"/>
                  </a:lnTo>
                  <a:lnTo>
                    <a:pt x="0" y="240"/>
                  </a:lnTo>
                  <a:lnTo>
                    <a:pt x="1" y="221"/>
                  </a:lnTo>
                  <a:lnTo>
                    <a:pt x="2" y="203"/>
                  </a:lnTo>
                  <a:lnTo>
                    <a:pt x="3" y="184"/>
                  </a:lnTo>
                  <a:lnTo>
                    <a:pt x="5" y="167"/>
                  </a:lnTo>
                  <a:lnTo>
                    <a:pt x="8" y="149"/>
                  </a:lnTo>
                  <a:lnTo>
                    <a:pt x="12" y="133"/>
                  </a:lnTo>
                  <a:lnTo>
                    <a:pt x="16" y="116"/>
                  </a:lnTo>
                  <a:lnTo>
                    <a:pt x="22" y="101"/>
                  </a:lnTo>
                  <a:lnTo>
                    <a:pt x="28" y="86"/>
                  </a:lnTo>
                  <a:lnTo>
                    <a:pt x="34" y="72"/>
                  </a:lnTo>
                  <a:lnTo>
                    <a:pt x="41" y="57"/>
                  </a:lnTo>
                  <a:lnTo>
                    <a:pt x="41" y="57"/>
                  </a:lnTo>
                  <a:lnTo>
                    <a:pt x="46" y="49"/>
                  </a:lnTo>
                  <a:lnTo>
                    <a:pt x="53" y="41"/>
                  </a:lnTo>
                  <a:lnTo>
                    <a:pt x="60" y="35"/>
                  </a:lnTo>
                  <a:lnTo>
                    <a:pt x="68" y="28"/>
                  </a:lnTo>
                  <a:lnTo>
                    <a:pt x="77" y="23"/>
                  </a:lnTo>
                  <a:lnTo>
                    <a:pt x="87" y="19"/>
                  </a:lnTo>
                  <a:lnTo>
                    <a:pt x="97" y="16"/>
                  </a:lnTo>
                  <a:lnTo>
                    <a:pt x="107" y="13"/>
                  </a:lnTo>
                  <a:lnTo>
                    <a:pt x="129" y="9"/>
                  </a:lnTo>
                  <a:lnTo>
                    <a:pt x="153" y="6"/>
                  </a:lnTo>
                  <a:lnTo>
                    <a:pt x="177" y="5"/>
                  </a:lnTo>
                  <a:lnTo>
                    <a:pt x="201" y="5"/>
                  </a:lnTo>
                  <a:lnTo>
                    <a:pt x="201" y="5"/>
                  </a:lnTo>
                  <a:lnTo>
                    <a:pt x="222" y="5"/>
                  </a:lnTo>
                  <a:lnTo>
                    <a:pt x="222" y="5"/>
                  </a:lnTo>
                  <a:lnTo>
                    <a:pt x="241" y="5"/>
                  </a:lnTo>
                  <a:lnTo>
                    <a:pt x="241" y="5"/>
                  </a:lnTo>
                  <a:lnTo>
                    <a:pt x="260" y="5"/>
                  </a:lnTo>
                  <a:lnTo>
                    <a:pt x="280" y="4"/>
                  </a:lnTo>
                  <a:lnTo>
                    <a:pt x="280" y="4"/>
                  </a:lnTo>
                  <a:lnTo>
                    <a:pt x="305" y="1"/>
                  </a:lnTo>
                  <a:lnTo>
                    <a:pt x="332" y="0"/>
                  </a:lnTo>
                  <a:lnTo>
                    <a:pt x="332" y="0"/>
                  </a:lnTo>
                  <a:lnTo>
                    <a:pt x="367" y="1"/>
                  </a:lnTo>
                  <a:lnTo>
                    <a:pt x="401" y="4"/>
                  </a:lnTo>
                  <a:lnTo>
                    <a:pt x="401" y="4"/>
                  </a:lnTo>
                  <a:lnTo>
                    <a:pt x="432" y="5"/>
                  </a:lnTo>
                  <a:lnTo>
                    <a:pt x="463" y="6"/>
                  </a:lnTo>
                  <a:lnTo>
                    <a:pt x="463" y="6"/>
                  </a:lnTo>
                  <a:lnTo>
                    <a:pt x="483" y="7"/>
                  </a:lnTo>
                  <a:lnTo>
                    <a:pt x="503" y="9"/>
                  </a:lnTo>
                  <a:lnTo>
                    <a:pt x="542" y="14"/>
                  </a:lnTo>
                  <a:lnTo>
                    <a:pt x="542" y="14"/>
                  </a:lnTo>
                  <a:lnTo>
                    <a:pt x="557" y="16"/>
                  </a:lnTo>
                  <a:lnTo>
                    <a:pt x="572" y="17"/>
                  </a:lnTo>
                  <a:lnTo>
                    <a:pt x="572" y="17"/>
                  </a:lnTo>
                  <a:lnTo>
                    <a:pt x="593" y="19"/>
                  </a:lnTo>
                  <a:lnTo>
                    <a:pt x="604" y="20"/>
                  </a:lnTo>
                  <a:lnTo>
                    <a:pt x="613" y="23"/>
                  </a:lnTo>
                  <a:lnTo>
                    <a:pt x="613" y="23"/>
                  </a:lnTo>
                  <a:lnTo>
                    <a:pt x="628" y="27"/>
                  </a:lnTo>
                  <a:lnTo>
                    <a:pt x="642" y="32"/>
                  </a:lnTo>
                  <a:lnTo>
                    <a:pt x="656" y="39"/>
                  </a:lnTo>
                  <a:lnTo>
                    <a:pt x="668" y="46"/>
                  </a:lnTo>
                  <a:lnTo>
                    <a:pt x="681" y="55"/>
                  </a:lnTo>
                  <a:lnTo>
                    <a:pt x="692" y="66"/>
                  </a:lnTo>
                  <a:lnTo>
                    <a:pt x="702" y="78"/>
                  </a:lnTo>
                  <a:lnTo>
                    <a:pt x="711" y="92"/>
                  </a:lnTo>
                  <a:lnTo>
                    <a:pt x="711" y="92"/>
                  </a:lnTo>
                  <a:lnTo>
                    <a:pt x="716" y="104"/>
                  </a:lnTo>
                  <a:lnTo>
                    <a:pt x="719" y="116"/>
                  </a:lnTo>
                  <a:lnTo>
                    <a:pt x="720" y="130"/>
                  </a:lnTo>
                  <a:lnTo>
                    <a:pt x="721" y="142"/>
                  </a:lnTo>
                  <a:lnTo>
                    <a:pt x="721" y="142"/>
                  </a:lnTo>
                  <a:lnTo>
                    <a:pt x="723" y="160"/>
                  </a:lnTo>
                  <a:lnTo>
                    <a:pt x="723" y="162"/>
                  </a:lnTo>
                  <a:lnTo>
                    <a:pt x="725" y="164"/>
                  </a:lnTo>
                  <a:lnTo>
                    <a:pt x="725" y="164"/>
                  </a:lnTo>
                  <a:lnTo>
                    <a:pt x="727" y="166"/>
                  </a:lnTo>
                  <a:lnTo>
                    <a:pt x="729" y="169"/>
                  </a:lnTo>
                  <a:lnTo>
                    <a:pt x="730" y="172"/>
                  </a:lnTo>
                  <a:lnTo>
                    <a:pt x="730" y="176"/>
                  </a:lnTo>
                  <a:lnTo>
                    <a:pt x="730" y="176"/>
                  </a:lnTo>
                  <a:lnTo>
                    <a:pt x="730" y="188"/>
                  </a:lnTo>
                  <a:lnTo>
                    <a:pt x="730" y="192"/>
                  </a:lnTo>
                  <a:lnTo>
                    <a:pt x="731" y="193"/>
                  </a:lnTo>
                  <a:lnTo>
                    <a:pt x="731" y="193"/>
                  </a:lnTo>
                  <a:lnTo>
                    <a:pt x="734" y="198"/>
                  </a:lnTo>
                  <a:lnTo>
                    <a:pt x="734" y="198"/>
                  </a:lnTo>
                  <a:lnTo>
                    <a:pt x="735" y="202"/>
                  </a:lnTo>
                  <a:lnTo>
                    <a:pt x="736" y="205"/>
                  </a:lnTo>
                  <a:lnTo>
                    <a:pt x="736" y="208"/>
                  </a:lnTo>
                  <a:lnTo>
                    <a:pt x="736" y="211"/>
                  </a:lnTo>
                  <a:lnTo>
                    <a:pt x="734" y="215"/>
                  </a:lnTo>
                  <a:lnTo>
                    <a:pt x="731" y="218"/>
                  </a:lnTo>
                  <a:lnTo>
                    <a:pt x="730" y="220"/>
                  </a:lnTo>
                  <a:lnTo>
                    <a:pt x="730" y="223"/>
                  </a:lnTo>
                  <a:lnTo>
                    <a:pt x="730" y="223"/>
                  </a:lnTo>
                  <a:lnTo>
                    <a:pt x="728" y="249"/>
                  </a:lnTo>
                  <a:lnTo>
                    <a:pt x="724" y="277"/>
                  </a:lnTo>
                  <a:lnTo>
                    <a:pt x="716" y="332"/>
                  </a:lnTo>
                  <a:lnTo>
                    <a:pt x="716" y="332"/>
                  </a:lnTo>
                  <a:lnTo>
                    <a:pt x="713" y="355"/>
                  </a:lnTo>
                  <a:lnTo>
                    <a:pt x="713" y="355"/>
                  </a:lnTo>
                  <a:lnTo>
                    <a:pt x="707" y="385"/>
                  </a:lnTo>
                  <a:lnTo>
                    <a:pt x="704" y="400"/>
                  </a:lnTo>
                  <a:lnTo>
                    <a:pt x="701" y="416"/>
                  </a:lnTo>
                  <a:lnTo>
                    <a:pt x="697" y="430"/>
                  </a:lnTo>
                  <a:lnTo>
                    <a:pt x="691" y="444"/>
                  </a:lnTo>
                  <a:lnTo>
                    <a:pt x="685" y="457"/>
                  </a:lnTo>
                  <a:lnTo>
                    <a:pt x="677" y="468"/>
                  </a:lnTo>
                  <a:lnTo>
                    <a:pt x="677" y="468"/>
                  </a:lnTo>
                  <a:lnTo>
                    <a:pt x="666" y="480"/>
                  </a:lnTo>
                  <a:lnTo>
                    <a:pt x="656" y="490"/>
                  </a:lnTo>
                  <a:lnTo>
                    <a:pt x="646" y="500"/>
                  </a:lnTo>
                  <a:lnTo>
                    <a:pt x="633" y="509"/>
                  </a:lnTo>
                  <a:lnTo>
                    <a:pt x="620" y="517"/>
                  </a:lnTo>
                  <a:lnTo>
                    <a:pt x="606" y="525"/>
                  </a:lnTo>
                  <a:lnTo>
                    <a:pt x="592" y="531"/>
                  </a:lnTo>
                  <a:lnTo>
                    <a:pt x="576" y="538"/>
                  </a:lnTo>
                  <a:lnTo>
                    <a:pt x="560" y="543"/>
                  </a:lnTo>
                  <a:lnTo>
                    <a:pt x="543" y="548"/>
                  </a:lnTo>
                  <a:lnTo>
                    <a:pt x="525" y="551"/>
                  </a:lnTo>
                  <a:lnTo>
                    <a:pt x="506" y="554"/>
                  </a:lnTo>
                  <a:lnTo>
                    <a:pt x="486" y="557"/>
                  </a:lnTo>
                  <a:lnTo>
                    <a:pt x="466" y="558"/>
                  </a:lnTo>
                  <a:lnTo>
                    <a:pt x="444" y="559"/>
                  </a:lnTo>
                  <a:lnTo>
                    <a:pt x="421" y="560"/>
                  </a:lnTo>
                  <a:lnTo>
                    <a:pt x="421" y="560"/>
                  </a:lnTo>
                  <a:close/>
                  <a:moveTo>
                    <a:pt x="195" y="40"/>
                  </a:moveTo>
                  <a:lnTo>
                    <a:pt x="195" y="40"/>
                  </a:lnTo>
                  <a:lnTo>
                    <a:pt x="184" y="40"/>
                  </a:lnTo>
                  <a:lnTo>
                    <a:pt x="184" y="40"/>
                  </a:lnTo>
                  <a:lnTo>
                    <a:pt x="172" y="41"/>
                  </a:lnTo>
                  <a:lnTo>
                    <a:pt x="172" y="41"/>
                  </a:lnTo>
                  <a:lnTo>
                    <a:pt x="157" y="43"/>
                  </a:lnTo>
                  <a:lnTo>
                    <a:pt x="140" y="45"/>
                  </a:lnTo>
                  <a:lnTo>
                    <a:pt x="124" y="48"/>
                  </a:lnTo>
                  <a:lnTo>
                    <a:pt x="108" y="52"/>
                  </a:lnTo>
                  <a:lnTo>
                    <a:pt x="101" y="55"/>
                  </a:lnTo>
                  <a:lnTo>
                    <a:pt x="94" y="59"/>
                  </a:lnTo>
                  <a:lnTo>
                    <a:pt x="87" y="62"/>
                  </a:lnTo>
                  <a:lnTo>
                    <a:pt x="82" y="68"/>
                  </a:lnTo>
                  <a:lnTo>
                    <a:pt x="75" y="73"/>
                  </a:lnTo>
                  <a:lnTo>
                    <a:pt x="71" y="79"/>
                  </a:lnTo>
                  <a:lnTo>
                    <a:pt x="67" y="85"/>
                  </a:lnTo>
                  <a:lnTo>
                    <a:pt x="64" y="92"/>
                  </a:lnTo>
                  <a:lnTo>
                    <a:pt x="64" y="92"/>
                  </a:lnTo>
                  <a:lnTo>
                    <a:pt x="54" y="124"/>
                  </a:lnTo>
                  <a:lnTo>
                    <a:pt x="46" y="156"/>
                  </a:lnTo>
                  <a:lnTo>
                    <a:pt x="41" y="188"/>
                  </a:lnTo>
                  <a:lnTo>
                    <a:pt x="38" y="220"/>
                  </a:lnTo>
                  <a:lnTo>
                    <a:pt x="37" y="251"/>
                  </a:lnTo>
                  <a:lnTo>
                    <a:pt x="38" y="283"/>
                  </a:lnTo>
                  <a:lnTo>
                    <a:pt x="41" y="313"/>
                  </a:lnTo>
                  <a:lnTo>
                    <a:pt x="46" y="342"/>
                  </a:lnTo>
                  <a:lnTo>
                    <a:pt x="46" y="342"/>
                  </a:lnTo>
                  <a:lnTo>
                    <a:pt x="51" y="357"/>
                  </a:lnTo>
                  <a:lnTo>
                    <a:pt x="55" y="370"/>
                  </a:lnTo>
                  <a:lnTo>
                    <a:pt x="65" y="396"/>
                  </a:lnTo>
                  <a:lnTo>
                    <a:pt x="75" y="422"/>
                  </a:lnTo>
                  <a:lnTo>
                    <a:pt x="88" y="446"/>
                  </a:lnTo>
                  <a:lnTo>
                    <a:pt x="88" y="446"/>
                  </a:lnTo>
                  <a:lnTo>
                    <a:pt x="92" y="454"/>
                  </a:lnTo>
                  <a:lnTo>
                    <a:pt x="97" y="461"/>
                  </a:lnTo>
                  <a:lnTo>
                    <a:pt x="102" y="467"/>
                  </a:lnTo>
                  <a:lnTo>
                    <a:pt x="108" y="474"/>
                  </a:lnTo>
                  <a:lnTo>
                    <a:pt x="115" y="479"/>
                  </a:lnTo>
                  <a:lnTo>
                    <a:pt x="121" y="484"/>
                  </a:lnTo>
                  <a:lnTo>
                    <a:pt x="134" y="492"/>
                  </a:lnTo>
                  <a:lnTo>
                    <a:pt x="149" y="498"/>
                  </a:lnTo>
                  <a:lnTo>
                    <a:pt x="164" y="503"/>
                  </a:lnTo>
                  <a:lnTo>
                    <a:pt x="179" y="507"/>
                  </a:lnTo>
                  <a:lnTo>
                    <a:pt x="193" y="510"/>
                  </a:lnTo>
                  <a:lnTo>
                    <a:pt x="193" y="510"/>
                  </a:lnTo>
                  <a:lnTo>
                    <a:pt x="222" y="514"/>
                  </a:lnTo>
                  <a:lnTo>
                    <a:pt x="252" y="517"/>
                  </a:lnTo>
                  <a:lnTo>
                    <a:pt x="281" y="518"/>
                  </a:lnTo>
                  <a:lnTo>
                    <a:pt x="309" y="518"/>
                  </a:lnTo>
                  <a:lnTo>
                    <a:pt x="309" y="518"/>
                  </a:lnTo>
                  <a:lnTo>
                    <a:pt x="337" y="519"/>
                  </a:lnTo>
                  <a:lnTo>
                    <a:pt x="365" y="521"/>
                  </a:lnTo>
                  <a:lnTo>
                    <a:pt x="365" y="521"/>
                  </a:lnTo>
                  <a:lnTo>
                    <a:pt x="392" y="523"/>
                  </a:lnTo>
                  <a:lnTo>
                    <a:pt x="421" y="524"/>
                  </a:lnTo>
                  <a:lnTo>
                    <a:pt x="421" y="524"/>
                  </a:lnTo>
                  <a:lnTo>
                    <a:pt x="440" y="523"/>
                  </a:lnTo>
                  <a:lnTo>
                    <a:pt x="458" y="522"/>
                  </a:lnTo>
                  <a:lnTo>
                    <a:pt x="476" y="520"/>
                  </a:lnTo>
                  <a:lnTo>
                    <a:pt x="494" y="518"/>
                  </a:lnTo>
                  <a:lnTo>
                    <a:pt x="529" y="511"/>
                  </a:lnTo>
                  <a:lnTo>
                    <a:pt x="562" y="503"/>
                  </a:lnTo>
                  <a:lnTo>
                    <a:pt x="562" y="503"/>
                  </a:lnTo>
                  <a:lnTo>
                    <a:pt x="579" y="499"/>
                  </a:lnTo>
                  <a:lnTo>
                    <a:pt x="595" y="492"/>
                  </a:lnTo>
                  <a:lnTo>
                    <a:pt x="609" y="485"/>
                  </a:lnTo>
                  <a:lnTo>
                    <a:pt x="623" y="476"/>
                  </a:lnTo>
                  <a:lnTo>
                    <a:pt x="634" y="464"/>
                  </a:lnTo>
                  <a:lnTo>
                    <a:pt x="644" y="453"/>
                  </a:lnTo>
                  <a:lnTo>
                    <a:pt x="653" y="439"/>
                  </a:lnTo>
                  <a:lnTo>
                    <a:pt x="658" y="425"/>
                  </a:lnTo>
                  <a:lnTo>
                    <a:pt x="658" y="425"/>
                  </a:lnTo>
                  <a:lnTo>
                    <a:pt x="667" y="398"/>
                  </a:lnTo>
                  <a:lnTo>
                    <a:pt x="674" y="370"/>
                  </a:lnTo>
                  <a:lnTo>
                    <a:pt x="681" y="341"/>
                  </a:lnTo>
                  <a:lnTo>
                    <a:pt x="686" y="312"/>
                  </a:lnTo>
                  <a:lnTo>
                    <a:pt x="690" y="282"/>
                  </a:lnTo>
                  <a:lnTo>
                    <a:pt x="693" y="254"/>
                  </a:lnTo>
                  <a:lnTo>
                    <a:pt x="694" y="225"/>
                  </a:lnTo>
                  <a:lnTo>
                    <a:pt x="695" y="196"/>
                  </a:lnTo>
                  <a:lnTo>
                    <a:pt x="695" y="195"/>
                  </a:lnTo>
                  <a:lnTo>
                    <a:pt x="694" y="195"/>
                  </a:lnTo>
                  <a:lnTo>
                    <a:pt x="694" y="195"/>
                  </a:lnTo>
                  <a:lnTo>
                    <a:pt x="691" y="177"/>
                  </a:lnTo>
                  <a:lnTo>
                    <a:pt x="689" y="158"/>
                  </a:lnTo>
                  <a:lnTo>
                    <a:pt x="689" y="158"/>
                  </a:lnTo>
                  <a:lnTo>
                    <a:pt x="687" y="142"/>
                  </a:lnTo>
                  <a:lnTo>
                    <a:pt x="687" y="142"/>
                  </a:lnTo>
                  <a:lnTo>
                    <a:pt x="685" y="130"/>
                  </a:lnTo>
                  <a:lnTo>
                    <a:pt x="682" y="118"/>
                  </a:lnTo>
                  <a:lnTo>
                    <a:pt x="678" y="109"/>
                  </a:lnTo>
                  <a:lnTo>
                    <a:pt x="672" y="100"/>
                  </a:lnTo>
                  <a:lnTo>
                    <a:pt x="667" y="92"/>
                  </a:lnTo>
                  <a:lnTo>
                    <a:pt x="660" y="85"/>
                  </a:lnTo>
                  <a:lnTo>
                    <a:pt x="653" y="80"/>
                  </a:lnTo>
                  <a:lnTo>
                    <a:pt x="646" y="75"/>
                  </a:lnTo>
                  <a:lnTo>
                    <a:pt x="637" y="71"/>
                  </a:lnTo>
                  <a:lnTo>
                    <a:pt x="628" y="67"/>
                  </a:lnTo>
                  <a:lnTo>
                    <a:pt x="608" y="61"/>
                  </a:lnTo>
                  <a:lnTo>
                    <a:pt x="588" y="57"/>
                  </a:lnTo>
                  <a:lnTo>
                    <a:pt x="566" y="54"/>
                  </a:lnTo>
                  <a:lnTo>
                    <a:pt x="550" y="52"/>
                  </a:lnTo>
                  <a:lnTo>
                    <a:pt x="550" y="52"/>
                  </a:lnTo>
                  <a:lnTo>
                    <a:pt x="502" y="46"/>
                  </a:lnTo>
                  <a:lnTo>
                    <a:pt x="453" y="41"/>
                  </a:lnTo>
                  <a:lnTo>
                    <a:pt x="404" y="37"/>
                  </a:lnTo>
                  <a:lnTo>
                    <a:pt x="379" y="36"/>
                  </a:lnTo>
                  <a:lnTo>
                    <a:pt x="354" y="36"/>
                  </a:lnTo>
                  <a:lnTo>
                    <a:pt x="354" y="36"/>
                  </a:lnTo>
                  <a:lnTo>
                    <a:pt x="333" y="36"/>
                  </a:lnTo>
                  <a:lnTo>
                    <a:pt x="312" y="37"/>
                  </a:lnTo>
                  <a:lnTo>
                    <a:pt x="312" y="37"/>
                  </a:lnTo>
                  <a:lnTo>
                    <a:pt x="298" y="38"/>
                  </a:lnTo>
                  <a:lnTo>
                    <a:pt x="284" y="40"/>
                  </a:lnTo>
                  <a:lnTo>
                    <a:pt x="284" y="40"/>
                  </a:lnTo>
                  <a:lnTo>
                    <a:pt x="267" y="43"/>
                  </a:lnTo>
                  <a:lnTo>
                    <a:pt x="250" y="44"/>
                  </a:lnTo>
                  <a:lnTo>
                    <a:pt x="248" y="44"/>
                  </a:lnTo>
                  <a:lnTo>
                    <a:pt x="248" y="44"/>
                  </a:lnTo>
                  <a:lnTo>
                    <a:pt x="236" y="43"/>
                  </a:lnTo>
                  <a:lnTo>
                    <a:pt x="224" y="42"/>
                  </a:lnTo>
                  <a:lnTo>
                    <a:pt x="224" y="42"/>
                  </a:lnTo>
                  <a:lnTo>
                    <a:pt x="210" y="40"/>
                  </a:lnTo>
                  <a:lnTo>
                    <a:pt x="195" y="40"/>
                  </a:lnTo>
                  <a:lnTo>
                    <a:pt x="195" y="4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43" name="Freeform 159"/>
            <p:cNvSpPr>
              <a:spLocks noEditPoints="1"/>
            </p:cNvSpPr>
            <p:nvPr/>
          </p:nvSpPr>
          <p:spPr bwMode="auto">
            <a:xfrm>
              <a:off x="6226175" y="2582863"/>
              <a:ext cx="236538" cy="150813"/>
            </a:xfrm>
            <a:custGeom>
              <a:avLst/>
              <a:gdLst/>
              <a:ahLst/>
              <a:cxnLst>
                <a:cxn ang="0">
                  <a:pos x="184" y="285"/>
                </a:cxn>
                <a:cxn ang="0">
                  <a:pos x="106" y="279"/>
                </a:cxn>
                <a:cxn ang="0">
                  <a:pos x="62" y="262"/>
                </a:cxn>
                <a:cxn ang="0">
                  <a:pos x="40" y="244"/>
                </a:cxn>
                <a:cxn ang="0">
                  <a:pos x="16" y="210"/>
                </a:cxn>
                <a:cxn ang="0">
                  <a:pos x="1" y="159"/>
                </a:cxn>
                <a:cxn ang="0">
                  <a:pos x="0" y="94"/>
                </a:cxn>
                <a:cxn ang="0">
                  <a:pos x="8" y="45"/>
                </a:cxn>
                <a:cxn ang="0">
                  <a:pos x="22" y="23"/>
                </a:cxn>
                <a:cxn ang="0">
                  <a:pos x="43" y="11"/>
                </a:cxn>
                <a:cxn ang="0">
                  <a:pos x="89" y="5"/>
                </a:cxn>
                <a:cxn ang="0">
                  <a:pos x="204" y="0"/>
                </a:cxn>
                <a:cxn ang="0">
                  <a:pos x="331" y="4"/>
                </a:cxn>
                <a:cxn ang="0">
                  <a:pos x="380" y="11"/>
                </a:cxn>
                <a:cxn ang="0">
                  <a:pos x="408" y="20"/>
                </a:cxn>
                <a:cxn ang="0">
                  <a:pos x="417" y="22"/>
                </a:cxn>
                <a:cxn ang="0">
                  <a:pos x="426" y="29"/>
                </a:cxn>
                <a:cxn ang="0">
                  <a:pos x="432" y="39"/>
                </a:cxn>
                <a:cxn ang="0">
                  <a:pos x="432" y="44"/>
                </a:cxn>
                <a:cxn ang="0">
                  <a:pos x="436" y="71"/>
                </a:cxn>
                <a:cxn ang="0">
                  <a:pos x="441" y="107"/>
                </a:cxn>
                <a:cxn ang="0">
                  <a:pos x="448" y="145"/>
                </a:cxn>
                <a:cxn ang="0">
                  <a:pos x="445" y="166"/>
                </a:cxn>
                <a:cxn ang="0">
                  <a:pos x="416" y="226"/>
                </a:cxn>
                <a:cxn ang="0">
                  <a:pos x="381" y="264"/>
                </a:cxn>
                <a:cxn ang="0">
                  <a:pos x="358" y="276"/>
                </a:cxn>
                <a:cxn ang="0">
                  <a:pos x="304" y="283"/>
                </a:cxn>
                <a:cxn ang="0">
                  <a:pos x="264" y="284"/>
                </a:cxn>
                <a:cxn ang="0">
                  <a:pos x="210" y="286"/>
                </a:cxn>
                <a:cxn ang="0">
                  <a:pos x="142" y="36"/>
                </a:cxn>
                <a:cxn ang="0">
                  <a:pos x="57" y="45"/>
                </a:cxn>
                <a:cxn ang="0">
                  <a:pos x="38" y="63"/>
                </a:cxn>
                <a:cxn ang="0">
                  <a:pos x="32" y="111"/>
                </a:cxn>
                <a:cxn ang="0">
                  <a:pos x="39" y="176"/>
                </a:cxn>
                <a:cxn ang="0">
                  <a:pos x="50" y="201"/>
                </a:cxn>
                <a:cxn ang="0">
                  <a:pos x="74" y="224"/>
                </a:cxn>
                <a:cxn ang="0">
                  <a:pos x="107" y="240"/>
                </a:cxn>
                <a:cxn ang="0">
                  <a:pos x="204" y="254"/>
                </a:cxn>
                <a:cxn ang="0">
                  <a:pos x="292" y="249"/>
                </a:cxn>
                <a:cxn ang="0">
                  <a:pos x="329" y="245"/>
                </a:cxn>
                <a:cxn ang="0">
                  <a:pos x="363" y="231"/>
                </a:cxn>
                <a:cxn ang="0">
                  <a:pos x="386" y="210"/>
                </a:cxn>
                <a:cxn ang="0">
                  <a:pos x="405" y="179"/>
                </a:cxn>
                <a:cxn ang="0">
                  <a:pos x="411" y="147"/>
                </a:cxn>
                <a:cxn ang="0">
                  <a:pos x="407" y="122"/>
                </a:cxn>
                <a:cxn ang="0">
                  <a:pos x="402" y="94"/>
                </a:cxn>
                <a:cxn ang="0">
                  <a:pos x="401" y="67"/>
                </a:cxn>
                <a:cxn ang="0">
                  <a:pos x="396" y="56"/>
                </a:cxn>
                <a:cxn ang="0">
                  <a:pos x="291" y="38"/>
                </a:cxn>
                <a:cxn ang="0">
                  <a:pos x="158" y="36"/>
                </a:cxn>
              </a:cxnLst>
              <a:rect l="0" t="0" r="r" b="b"/>
              <a:pathLst>
                <a:path w="448" h="286">
                  <a:moveTo>
                    <a:pt x="210" y="286"/>
                  </a:moveTo>
                  <a:lnTo>
                    <a:pt x="210" y="286"/>
                  </a:lnTo>
                  <a:lnTo>
                    <a:pt x="194" y="286"/>
                  </a:lnTo>
                  <a:lnTo>
                    <a:pt x="184" y="285"/>
                  </a:lnTo>
                  <a:lnTo>
                    <a:pt x="184" y="285"/>
                  </a:lnTo>
                  <a:lnTo>
                    <a:pt x="145" y="284"/>
                  </a:lnTo>
                  <a:lnTo>
                    <a:pt x="126" y="282"/>
                  </a:lnTo>
                  <a:lnTo>
                    <a:pt x="106" y="279"/>
                  </a:lnTo>
                  <a:lnTo>
                    <a:pt x="87" y="273"/>
                  </a:lnTo>
                  <a:lnTo>
                    <a:pt x="78" y="270"/>
                  </a:lnTo>
                  <a:lnTo>
                    <a:pt x="70" y="267"/>
                  </a:lnTo>
                  <a:lnTo>
                    <a:pt x="62" y="262"/>
                  </a:lnTo>
                  <a:lnTo>
                    <a:pt x="53" y="257"/>
                  </a:lnTo>
                  <a:lnTo>
                    <a:pt x="46" y="252"/>
                  </a:lnTo>
                  <a:lnTo>
                    <a:pt x="40" y="244"/>
                  </a:lnTo>
                  <a:lnTo>
                    <a:pt x="40" y="244"/>
                  </a:lnTo>
                  <a:lnTo>
                    <a:pt x="33" y="236"/>
                  </a:lnTo>
                  <a:lnTo>
                    <a:pt x="26" y="227"/>
                  </a:lnTo>
                  <a:lnTo>
                    <a:pt x="20" y="219"/>
                  </a:lnTo>
                  <a:lnTo>
                    <a:pt x="16" y="210"/>
                  </a:lnTo>
                  <a:lnTo>
                    <a:pt x="12" y="202"/>
                  </a:lnTo>
                  <a:lnTo>
                    <a:pt x="9" y="194"/>
                  </a:lnTo>
                  <a:lnTo>
                    <a:pt x="4" y="176"/>
                  </a:lnTo>
                  <a:lnTo>
                    <a:pt x="1" y="159"/>
                  </a:lnTo>
                  <a:lnTo>
                    <a:pt x="0" y="139"/>
                  </a:lnTo>
                  <a:lnTo>
                    <a:pt x="0" y="119"/>
                  </a:lnTo>
                  <a:lnTo>
                    <a:pt x="0" y="98"/>
                  </a:lnTo>
                  <a:lnTo>
                    <a:pt x="0" y="94"/>
                  </a:lnTo>
                  <a:lnTo>
                    <a:pt x="0" y="94"/>
                  </a:lnTo>
                  <a:lnTo>
                    <a:pt x="1" y="76"/>
                  </a:lnTo>
                  <a:lnTo>
                    <a:pt x="3" y="60"/>
                  </a:lnTo>
                  <a:lnTo>
                    <a:pt x="8" y="45"/>
                  </a:lnTo>
                  <a:lnTo>
                    <a:pt x="11" y="39"/>
                  </a:lnTo>
                  <a:lnTo>
                    <a:pt x="14" y="34"/>
                  </a:lnTo>
                  <a:lnTo>
                    <a:pt x="18" y="29"/>
                  </a:lnTo>
                  <a:lnTo>
                    <a:pt x="22" y="23"/>
                  </a:lnTo>
                  <a:lnTo>
                    <a:pt x="26" y="20"/>
                  </a:lnTo>
                  <a:lnTo>
                    <a:pt x="32" y="16"/>
                  </a:lnTo>
                  <a:lnTo>
                    <a:pt x="37" y="13"/>
                  </a:lnTo>
                  <a:lnTo>
                    <a:pt x="43" y="11"/>
                  </a:lnTo>
                  <a:lnTo>
                    <a:pt x="49" y="9"/>
                  </a:lnTo>
                  <a:lnTo>
                    <a:pt x="56" y="8"/>
                  </a:lnTo>
                  <a:lnTo>
                    <a:pt x="56" y="8"/>
                  </a:lnTo>
                  <a:lnTo>
                    <a:pt x="89" y="5"/>
                  </a:lnTo>
                  <a:lnTo>
                    <a:pt x="125" y="2"/>
                  </a:lnTo>
                  <a:lnTo>
                    <a:pt x="163" y="1"/>
                  </a:lnTo>
                  <a:lnTo>
                    <a:pt x="204" y="0"/>
                  </a:lnTo>
                  <a:lnTo>
                    <a:pt x="204" y="0"/>
                  </a:lnTo>
                  <a:lnTo>
                    <a:pt x="239" y="1"/>
                  </a:lnTo>
                  <a:lnTo>
                    <a:pt x="239" y="1"/>
                  </a:lnTo>
                  <a:lnTo>
                    <a:pt x="302" y="3"/>
                  </a:lnTo>
                  <a:lnTo>
                    <a:pt x="331" y="4"/>
                  </a:lnTo>
                  <a:lnTo>
                    <a:pt x="358" y="7"/>
                  </a:lnTo>
                  <a:lnTo>
                    <a:pt x="358" y="7"/>
                  </a:lnTo>
                  <a:lnTo>
                    <a:pt x="369" y="8"/>
                  </a:lnTo>
                  <a:lnTo>
                    <a:pt x="380" y="11"/>
                  </a:lnTo>
                  <a:lnTo>
                    <a:pt x="400" y="18"/>
                  </a:lnTo>
                  <a:lnTo>
                    <a:pt x="405" y="20"/>
                  </a:lnTo>
                  <a:lnTo>
                    <a:pt x="408" y="20"/>
                  </a:lnTo>
                  <a:lnTo>
                    <a:pt x="408" y="20"/>
                  </a:lnTo>
                  <a:lnTo>
                    <a:pt x="410" y="20"/>
                  </a:lnTo>
                  <a:lnTo>
                    <a:pt x="410" y="20"/>
                  </a:lnTo>
                  <a:lnTo>
                    <a:pt x="414" y="20"/>
                  </a:lnTo>
                  <a:lnTo>
                    <a:pt x="417" y="22"/>
                  </a:lnTo>
                  <a:lnTo>
                    <a:pt x="421" y="24"/>
                  </a:lnTo>
                  <a:lnTo>
                    <a:pt x="424" y="28"/>
                  </a:lnTo>
                  <a:lnTo>
                    <a:pt x="425" y="29"/>
                  </a:lnTo>
                  <a:lnTo>
                    <a:pt x="426" y="29"/>
                  </a:lnTo>
                  <a:lnTo>
                    <a:pt x="426" y="29"/>
                  </a:lnTo>
                  <a:lnTo>
                    <a:pt x="428" y="32"/>
                  </a:lnTo>
                  <a:lnTo>
                    <a:pt x="430" y="35"/>
                  </a:lnTo>
                  <a:lnTo>
                    <a:pt x="432" y="39"/>
                  </a:lnTo>
                  <a:lnTo>
                    <a:pt x="432" y="42"/>
                  </a:lnTo>
                  <a:lnTo>
                    <a:pt x="432" y="43"/>
                  </a:lnTo>
                  <a:lnTo>
                    <a:pt x="432" y="44"/>
                  </a:lnTo>
                  <a:lnTo>
                    <a:pt x="432" y="44"/>
                  </a:lnTo>
                  <a:lnTo>
                    <a:pt x="434" y="50"/>
                  </a:lnTo>
                  <a:lnTo>
                    <a:pt x="435" y="57"/>
                  </a:lnTo>
                  <a:lnTo>
                    <a:pt x="436" y="71"/>
                  </a:lnTo>
                  <a:lnTo>
                    <a:pt x="436" y="71"/>
                  </a:lnTo>
                  <a:lnTo>
                    <a:pt x="436" y="85"/>
                  </a:lnTo>
                  <a:lnTo>
                    <a:pt x="438" y="94"/>
                  </a:lnTo>
                  <a:lnTo>
                    <a:pt x="440" y="102"/>
                  </a:lnTo>
                  <a:lnTo>
                    <a:pt x="441" y="107"/>
                  </a:lnTo>
                  <a:lnTo>
                    <a:pt x="441" y="107"/>
                  </a:lnTo>
                  <a:lnTo>
                    <a:pt x="445" y="122"/>
                  </a:lnTo>
                  <a:lnTo>
                    <a:pt x="447" y="137"/>
                  </a:lnTo>
                  <a:lnTo>
                    <a:pt x="448" y="145"/>
                  </a:lnTo>
                  <a:lnTo>
                    <a:pt x="448" y="153"/>
                  </a:lnTo>
                  <a:lnTo>
                    <a:pt x="447" y="160"/>
                  </a:lnTo>
                  <a:lnTo>
                    <a:pt x="445" y="166"/>
                  </a:lnTo>
                  <a:lnTo>
                    <a:pt x="445" y="166"/>
                  </a:lnTo>
                  <a:lnTo>
                    <a:pt x="439" y="181"/>
                  </a:lnTo>
                  <a:lnTo>
                    <a:pt x="432" y="197"/>
                  </a:lnTo>
                  <a:lnTo>
                    <a:pt x="425" y="211"/>
                  </a:lnTo>
                  <a:lnTo>
                    <a:pt x="416" y="226"/>
                  </a:lnTo>
                  <a:lnTo>
                    <a:pt x="405" y="240"/>
                  </a:lnTo>
                  <a:lnTo>
                    <a:pt x="394" y="253"/>
                  </a:lnTo>
                  <a:lnTo>
                    <a:pt x="388" y="259"/>
                  </a:lnTo>
                  <a:lnTo>
                    <a:pt x="381" y="264"/>
                  </a:lnTo>
                  <a:lnTo>
                    <a:pt x="372" y="269"/>
                  </a:lnTo>
                  <a:lnTo>
                    <a:pt x="364" y="273"/>
                  </a:lnTo>
                  <a:lnTo>
                    <a:pt x="364" y="273"/>
                  </a:lnTo>
                  <a:lnTo>
                    <a:pt x="358" y="276"/>
                  </a:lnTo>
                  <a:lnTo>
                    <a:pt x="350" y="279"/>
                  </a:lnTo>
                  <a:lnTo>
                    <a:pt x="335" y="282"/>
                  </a:lnTo>
                  <a:lnTo>
                    <a:pt x="320" y="283"/>
                  </a:lnTo>
                  <a:lnTo>
                    <a:pt x="304" y="283"/>
                  </a:lnTo>
                  <a:lnTo>
                    <a:pt x="304" y="283"/>
                  </a:lnTo>
                  <a:lnTo>
                    <a:pt x="289" y="284"/>
                  </a:lnTo>
                  <a:lnTo>
                    <a:pt x="289" y="284"/>
                  </a:lnTo>
                  <a:lnTo>
                    <a:pt x="264" y="284"/>
                  </a:lnTo>
                  <a:lnTo>
                    <a:pt x="264" y="284"/>
                  </a:lnTo>
                  <a:lnTo>
                    <a:pt x="237" y="285"/>
                  </a:lnTo>
                  <a:lnTo>
                    <a:pt x="210" y="286"/>
                  </a:lnTo>
                  <a:lnTo>
                    <a:pt x="210" y="286"/>
                  </a:lnTo>
                  <a:lnTo>
                    <a:pt x="210" y="286"/>
                  </a:lnTo>
                  <a:lnTo>
                    <a:pt x="210" y="286"/>
                  </a:lnTo>
                  <a:close/>
                  <a:moveTo>
                    <a:pt x="142" y="36"/>
                  </a:moveTo>
                  <a:lnTo>
                    <a:pt x="142" y="36"/>
                  </a:lnTo>
                  <a:lnTo>
                    <a:pt x="112" y="37"/>
                  </a:lnTo>
                  <a:lnTo>
                    <a:pt x="88" y="39"/>
                  </a:lnTo>
                  <a:lnTo>
                    <a:pt x="71" y="42"/>
                  </a:lnTo>
                  <a:lnTo>
                    <a:pt x="57" y="45"/>
                  </a:lnTo>
                  <a:lnTo>
                    <a:pt x="48" y="49"/>
                  </a:lnTo>
                  <a:lnTo>
                    <a:pt x="43" y="53"/>
                  </a:lnTo>
                  <a:lnTo>
                    <a:pt x="39" y="59"/>
                  </a:lnTo>
                  <a:lnTo>
                    <a:pt x="38" y="63"/>
                  </a:lnTo>
                  <a:lnTo>
                    <a:pt x="38" y="63"/>
                  </a:lnTo>
                  <a:lnTo>
                    <a:pt x="36" y="77"/>
                  </a:lnTo>
                  <a:lnTo>
                    <a:pt x="34" y="94"/>
                  </a:lnTo>
                  <a:lnTo>
                    <a:pt x="32" y="111"/>
                  </a:lnTo>
                  <a:lnTo>
                    <a:pt x="32" y="131"/>
                  </a:lnTo>
                  <a:lnTo>
                    <a:pt x="33" y="149"/>
                  </a:lnTo>
                  <a:lnTo>
                    <a:pt x="37" y="168"/>
                  </a:lnTo>
                  <a:lnTo>
                    <a:pt x="39" y="176"/>
                  </a:lnTo>
                  <a:lnTo>
                    <a:pt x="42" y="186"/>
                  </a:lnTo>
                  <a:lnTo>
                    <a:pt x="46" y="193"/>
                  </a:lnTo>
                  <a:lnTo>
                    <a:pt x="50" y="201"/>
                  </a:lnTo>
                  <a:lnTo>
                    <a:pt x="50" y="201"/>
                  </a:lnTo>
                  <a:lnTo>
                    <a:pt x="55" y="207"/>
                  </a:lnTo>
                  <a:lnTo>
                    <a:pt x="60" y="213"/>
                  </a:lnTo>
                  <a:lnTo>
                    <a:pt x="67" y="219"/>
                  </a:lnTo>
                  <a:lnTo>
                    <a:pt x="74" y="224"/>
                  </a:lnTo>
                  <a:lnTo>
                    <a:pt x="81" y="229"/>
                  </a:lnTo>
                  <a:lnTo>
                    <a:pt x="89" y="233"/>
                  </a:lnTo>
                  <a:lnTo>
                    <a:pt x="98" y="237"/>
                  </a:lnTo>
                  <a:lnTo>
                    <a:pt x="107" y="240"/>
                  </a:lnTo>
                  <a:lnTo>
                    <a:pt x="128" y="246"/>
                  </a:lnTo>
                  <a:lnTo>
                    <a:pt x="150" y="251"/>
                  </a:lnTo>
                  <a:lnTo>
                    <a:pt x="176" y="253"/>
                  </a:lnTo>
                  <a:lnTo>
                    <a:pt x="204" y="254"/>
                  </a:lnTo>
                  <a:lnTo>
                    <a:pt x="204" y="254"/>
                  </a:lnTo>
                  <a:lnTo>
                    <a:pt x="228" y="253"/>
                  </a:lnTo>
                  <a:lnTo>
                    <a:pt x="250" y="252"/>
                  </a:lnTo>
                  <a:lnTo>
                    <a:pt x="292" y="249"/>
                  </a:lnTo>
                  <a:lnTo>
                    <a:pt x="292" y="249"/>
                  </a:lnTo>
                  <a:lnTo>
                    <a:pt x="321" y="246"/>
                  </a:lnTo>
                  <a:lnTo>
                    <a:pt x="321" y="246"/>
                  </a:lnTo>
                  <a:lnTo>
                    <a:pt x="329" y="245"/>
                  </a:lnTo>
                  <a:lnTo>
                    <a:pt x="337" y="243"/>
                  </a:lnTo>
                  <a:lnTo>
                    <a:pt x="347" y="240"/>
                  </a:lnTo>
                  <a:lnTo>
                    <a:pt x="355" y="236"/>
                  </a:lnTo>
                  <a:lnTo>
                    <a:pt x="363" y="231"/>
                  </a:lnTo>
                  <a:lnTo>
                    <a:pt x="371" y="225"/>
                  </a:lnTo>
                  <a:lnTo>
                    <a:pt x="379" y="218"/>
                  </a:lnTo>
                  <a:lnTo>
                    <a:pt x="386" y="210"/>
                  </a:lnTo>
                  <a:lnTo>
                    <a:pt x="386" y="210"/>
                  </a:lnTo>
                  <a:lnTo>
                    <a:pt x="392" y="202"/>
                  </a:lnTo>
                  <a:lnTo>
                    <a:pt x="397" y="195"/>
                  </a:lnTo>
                  <a:lnTo>
                    <a:pt x="402" y="187"/>
                  </a:lnTo>
                  <a:lnTo>
                    <a:pt x="405" y="179"/>
                  </a:lnTo>
                  <a:lnTo>
                    <a:pt x="409" y="171"/>
                  </a:lnTo>
                  <a:lnTo>
                    <a:pt x="411" y="163"/>
                  </a:lnTo>
                  <a:lnTo>
                    <a:pt x="412" y="156"/>
                  </a:lnTo>
                  <a:lnTo>
                    <a:pt x="411" y="147"/>
                  </a:lnTo>
                  <a:lnTo>
                    <a:pt x="411" y="147"/>
                  </a:lnTo>
                  <a:lnTo>
                    <a:pt x="410" y="135"/>
                  </a:lnTo>
                  <a:lnTo>
                    <a:pt x="407" y="122"/>
                  </a:lnTo>
                  <a:lnTo>
                    <a:pt x="407" y="122"/>
                  </a:lnTo>
                  <a:lnTo>
                    <a:pt x="403" y="108"/>
                  </a:lnTo>
                  <a:lnTo>
                    <a:pt x="402" y="101"/>
                  </a:lnTo>
                  <a:lnTo>
                    <a:pt x="402" y="94"/>
                  </a:lnTo>
                  <a:lnTo>
                    <a:pt x="402" y="94"/>
                  </a:lnTo>
                  <a:lnTo>
                    <a:pt x="402" y="85"/>
                  </a:lnTo>
                  <a:lnTo>
                    <a:pt x="402" y="85"/>
                  </a:lnTo>
                  <a:lnTo>
                    <a:pt x="402" y="73"/>
                  </a:lnTo>
                  <a:lnTo>
                    <a:pt x="401" y="67"/>
                  </a:lnTo>
                  <a:lnTo>
                    <a:pt x="400" y="61"/>
                  </a:lnTo>
                  <a:lnTo>
                    <a:pt x="399" y="57"/>
                  </a:lnTo>
                  <a:lnTo>
                    <a:pt x="396" y="56"/>
                  </a:lnTo>
                  <a:lnTo>
                    <a:pt x="396" y="56"/>
                  </a:lnTo>
                  <a:lnTo>
                    <a:pt x="368" y="48"/>
                  </a:lnTo>
                  <a:lnTo>
                    <a:pt x="342" y="43"/>
                  </a:lnTo>
                  <a:lnTo>
                    <a:pt x="317" y="39"/>
                  </a:lnTo>
                  <a:lnTo>
                    <a:pt x="291" y="38"/>
                  </a:lnTo>
                  <a:lnTo>
                    <a:pt x="291" y="38"/>
                  </a:lnTo>
                  <a:lnTo>
                    <a:pt x="234" y="37"/>
                  </a:lnTo>
                  <a:lnTo>
                    <a:pt x="176" y="36"/>
                  </a:lnTo>
                  <a:lnTo>
                    <a:pt x="158" y="36"/>
                  </a:lnTo>
                  <a:lnTo>
                    <a:pt x="142" y="3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44" name="Freeform 160"/>
            <p:cNvSpPr>
              <a:spLocks noEditPoints="1"/>
            </p:cNvSpPr>
            <p:nvPr/>
          </p:nvSpPr>
          <p:spPr bwMode="auto">
            <a:xfrm>
              <a:off x="6586538" y="2513013"/>
              <a:ext cx="390525" cy="295275"/>
            </a:xfrm>
            <a:custGeom>
              <a:avLst/>
              <a:gdLst/>
              <a:ahLst/>
              <a:cxnLst>
                <a:cxn ang="0">
                  <a:pos x="251" y="557"/>
                </a:cxn>
                <a:cxn ang="0">
                  <a:pos x="160" y="538"/>
                </a:cxn>
                <a:cxn ang="0">
                  <a:pos x="92" y="500"/>
                </a:cxn>
                <a:cxn ang="0">
                  <a:pos x="53" y="457"/>
                </a:cxn>
                <a:cxn ang="0">
                  <a:pos x="29" y="385"/>
                </a:cxn>
                <a:cxn ang="0">
                  <a:pos x="13" y="277"/>
                </a:cxn>
                <a:cxn ang="0">
                  <a:pos x="6" y="218"/>
                </a:cxn>
                <a:cxn ang="0">
                  <a:pos x="1" y="202"/>
                </a:cxn>
                <a:cxn ang="0">
                  <a:pos x="7" y="188"/>
                </a:cxn>
                <a:cxn ang="0">
                  <a:pos x="9" y="169"/>
                </a:cxn>
                <a:cxn ang="0">
                  <a:pos x="14" y="160"/>
                </a:cxn>
                <a:cxn ang="0">
                  <a:pos x="22" y="104"/>
                </a:cxn>
                <a:cxn ang="0">
                  <a:pos x="56" y="55"/>
                </a:cxn>
                <a:cxn ang="0">
                  <a:pos x="123" y="23"/>
                </a:cxn>
                <a:cxn ang="0">
                  <a:pos x="166" y="17"/>
                </a:cxn>
                <a:cxn ang="0">
                  <a:pos x="254" y="7"/>
                </a:cxn>
                <a:cxn ang="0">
                  <a:pos x="336" y="4"/>
                </a:cxn>
                <a:cxn ang="0">
                  <a:pos x="457" y="4"/>
                </a:cxn>
                <a:cxn ang="0">
                  <a:pos x="516" y="5"/>
                </a:cxn>
                <a:cxn ang="0">
                  <a:pos x="584" y="6"/>
                </a:cxn>
                <a:cxn ang="0">
                  <a:pos x="660" y="23"/>
                </a:cxn>
                <a:cxn ang="0">
                  <a:pos x="697" y="57"/>
                </a:cxn>
                <a:cxn ang="0">
                  <a:pos x="720" y="116"/>
                </a:cxn>
                <a:cxn ang="0">
                  <a:pos x="736" y="203"/>
                </a:cxn>
                <a:cxn ang="0">
                  <a:pos x="734" y="298"/>
                </a:cxn>
                <a:cxn ang="0">
                  <a:pos x="714" y="394"/>
                </a:cxn>
                <a:cxn ang="0">
                  <a:pos x="683" y="462"/>
                </a:cxn>
                <a:cxn ang="0">
                  <a:pos x="632" y="516"/>
                </a:cxn>
                <a:cxn ang="0">
                  <a:pos x="574" y="540"/>
                </a:cxn>
                <a:cxn ang="0">
                  <a:pos x="488" y="553"/>
                </a:cxn>
                <a:cxn ang="0">
                  <a:pos x="393" y="557"/>
                </a:cxn>
                <a:cxn ang="0">
                  <a:pos x="383" y="36"/>
                </a:cxn>
                <a:cxn ang="0">
                  <a:pos x="186" y="52"/>
                </a:cxn>
                <a:cxn ang="0">
                  <a:pos x="109" y="67"/>
                </a:cxn>
                <a:cxn ang="0">
                  <a:pos x="71" y="92"/>
                </a:cxn>
                <a:cxn ang="0">
                  <a:pos x="50" y="142"/>
                </a:cxn>
                <a:cxn ang="0">
                  <a:pos x="43" y="195"/>
                </a:cxn>
                <a:cxn ang="0">
                  <a:pos x="45" y="254"/>
                </a:cxn>
                <a:cxn ang="0">
                  <a:pos x="71" y="398"/>
                </a:cxn>
                <a:cxn ang="0">
                  <a:pos x="103" y="464"/>
                </a:cxn>
                <a:cxn ang="0">
                  <a:pos x="175" y="503"/>
                </a:cxn>
                <a:cxn ang="0">
                  <a:pos x="279" y="522"/>
                </a:cxn>
                <a:cxn ang="0">
                  <a:pos x="373" y="521"/>
                </a:cxn>
                <a:cxn ang="0">
                  <a:pos x="457" y="518"/>
                </a:cxn>
                <a:cxn ang="0">
                  <a:pos x="559" y="507"/>
                </a:cxn>
                <a:cxn ang="0">
                  <a:pos x="623" y="479"/>
                </a:cxn>
                <a:cxn ang="0">
                  <a:pos x="650" y="446"/>
                </a:cxn>
                <a:cxn ang="0">
                  <a:pos x="687" y="357"/>
                </a:cxn>
                <a:cxn ang="0">
                  <a:pos x="701" y="251"/>
                </a:cxn>
                <a:cxn ang="0">
                  <a:pos x="674" y="92"/>
                </a:cxn>
                <a:cxn ang="0">
                  <a:pos x="656" y="68"/>
                </a:cxn>
                <a:cxn ang="0">
                  <a:pos x="613" y="48"/>
                </a:cxn>
                <a:cxn ang="0">
                  <a:pos x="553" y="40"/>
                </a:cxn>
                <a:cxn ang="0">
                  <a:pos x="514" y="42"/>
                </a:cxn>
                <a:cxn ang="0">
                  <a:pos x="487" y="44"/>
                </a:cxn>
                <a:cxn ang="0">
                  <a:pos x="425" y="37"/>
                </a:cxn>
              </a:cxnLst>
              <a:rect l="0" t="0" r="r" b="b"/>
              <a:pathLst>
                <a:path w="737" h="560">
                  <a:moveTo>
                    <a:pt x="315" y="560"/>
                  </a:moveTo>
                  <a:lnTo>
                    <a:pt x="315" y="560"/>
                  </a:lnTo>
                  <a:lnTo>
                    <a:pt x="294" y="559"/>
                  </a:lnTo>
                  <a:lnTo>
                    <a:pt x="272" y="558"/>
                  </a:lnTo>
                  <a:lnTo>
                    <a:pt x="251" y="557"/>
                  </a:lnTo>
                  <a:lnTo>
                    <a:pt x="231" y="554"/>
                  </a:lnTo>
                  <a:lnTo>
                    <a:pt x="212" y="551"/>
                  </a:lnTo>
                  <a:lnTo>
                    <a:pt x="195" y="548"/>
                  </a:lnTo>
                  <a:lnTo>
                    <a:pt x="177" y="543"/>
                  </a:lnTo>
                  <a:lnTo>
                    <a:pt x="160" y="538"/>
                  </a:lnTo>
                  <a:lnTo>
                    <a:pt x="145" y="531"/>
                  </a:lnTo>
                  <a:lnTo>
                    <a:pt x="130" y="525"/>
                  </a:lnTo>
                  <a:lnTo>
                    <a:pt x="117" y="517"/>
                  </a:lnTo>
                  <a:lnTo>
                    <a:pt x="105" y="509"/>
                  </a:lnTo>
                  <a:lnTo>
                    <a:pt x="92" y="500"/>
                  </a:lnTo>
                  <a:lnTo>
                    <a:pt x="81" y="490"/>
                  </a:lnTo>
                  <a:lnTo>
                    <a:pt x="71" y="480"/>
                  </a:lnTo>
                  <a:lnTo>
                    <a:pt x="61" y="468"/>
                  </a:lnTo>
                  <a:lnTo>
                    <a:pt x="61" y="468"/>
                  </a:lnTo>
                  <a:lnTo>
                    <a:pt x="53" y="457"/>
                  </a:lnTo>
                  <a:lnTo>
                    <a:pt x="46" y="444"/>
                  </a:lnTo>
                  <a:lnTo>
                    <a:pt x="41" y="430"/>
                  </a:lnTo>
                  <a:lnTo>
                    <a:pt x="36" y="416"/>
                  </a:lnTo>
                  <a:lnTo>
                    <a:pt x="32" y="400"/>
                  </a:lnTo>
                  <a:lnTo>
                    <a:pt x="29" y="385"/>
                  </a:lnTo>
                  <a:lnTo>
                    <a:pt x="25" y="355"/>
                  </a:lnTo>
                  <a:lnTo>
                    <a:pt x="25" y="355"/>
                  </a:lnTo>
                  <a:lnTo>
                    <a:pt x="21" y="332"/>
                  </a:lnTo>
                  <a:lnTo>
                    <a:pt x="21" y="332"/>
                  </a:lnTo>
                  <a:lnTo>
                    <a:pt x="13" y="277"/>
                  </a:lnTo>
                  <a:lnTo>
                    <a:pt x="10" y="249"/>
                  </a:lnTo>
                  <a:lnTo>
                    <a:pt x="8" y="223"/>
                  </a:lnTo>
                  <a:lnTo>
                    <a:pt x="8" y="220"/>
                  </a:lnTo>
                  <a:lnTo>
                    <a:pt x="6" y="218"/>
                  </a:lnTo>
                  <a:lnTo>
                    <a:pt x="6" y="218"/>
                  </a:lnTo>
                  <a:lnTo>
                    <a:pt x="3" y="215"/>
                  </a:lnTo>
                  <a:lnTo>
                    <a:pt x="1" y="211"/>
                  </a:lnTo>
                  <a:lnTo>
                    <a:pt x="0" y="208"/>
                  </a:lnTo>
                  <a:lnTo>
                    <a:pt x="0" y="205"/>
                  </a:lnTo>
                  <a:lnTo>
                    <a:pt x="1" y="202"/>
                  </a:lnTo>
                  <a:lnTo>
                    <a:pt x="3" y="198"/>
                  </a:lnTo>
                  <a:lnTo>
                    <a:pt x="3" y="198"/>
                  </a:lnTo>
                  <a:lnTo>
                    <a:pt x="7" y="193"/>
                  </a:lnTo>
                  <a:lnTo>
                    <a:pt x="7" y="192"/>
                  </a:lnTo>
                  <a:lnTo>
                    <a:pt x="7" y="188"/>
                  </a:lnTo>
                  <a:lnTo>
                    <a:pt x="7" y="188"/>
                  </a:lnTo>
                  <a:lnTo>
                    <a:pt x="7" y="176"/>
                  </a:lnTo>
                  <a:lnTo>
                    <a:pt x="7" y="176"/>
                  </a:lnTo>
                  <a:lnTo>
                    <a:pt x="8" y="172"/>
                  </a:lnTo>
                  <a:lnTo>
                    <a:pt x="9" y="169"/>
                  </a:lnTo>
                  <a:lnTo>
                    <a:pt x="11" y="166"/>
                  </a:lnTo>
                  <a:lnTo>
                    <a:pt x="13" y="164"/>
                  </a:lnTo>
                  <a:lnTo>
                    <a:pt x="14" y="162"/>
                  </a:lnTo>
                  <a:lnTo>
                    <a:pt x="14" y="160"/>
                  </a:lnTo>
                  <a:lnTo>
                    <a:pt x="14" y="160"/>
                  </a:lnTo>
                  <a:lnTo>
                    <a:pt x="16" y="142"/>
                  </a:lnTo>
                  <a:lnTo>
                    <a:pt x="16" y="142"/>
                  </a:lnTo>
                  <a:lnTo>
                    <a:pt x="17" y="130"/>
                  </a:lnTo>
                  <a:lnTo>
                    <a:pt x="19" y="116"/>
                  </a:lnTo>
                  <a:lnTo>
                    <a:pt x="22" y="104"/>
                  </a:lnTo>
                  <a:lnTo>
                    <a:pt x="26" y="92"/>
                  </a:lnTo>
                  <a:lnTo>
                    <a:pt x="26" y="92"/>
                  </a:lnTo>
                  <a:lnTo>
                    <a:pt x="34" y="78"/>
                  </a:lnTo>
                  <a:lnTo>
                    <a:pt x="45" y="66"/>
                  </a:lnTo>
                  <a:lnTo>
                    <a:pt x="56" y="55"/>
                  </a:lnTo>
                  <a:lnTo>
                    <a:pt x="69" y="46"/>
                  </a:lnTo>
                  <a:lnTo>
                    <a:pt x="82" y="39"/>
                  </a:lnTo>
                  <a:lnTo>
                    <a:pt x="95" y="32"/>
                  </a:lnTo>
                  <a:lnTo>
                    <a:pt x="109" y="27"/>
                  </a:lnTo>
                  <a:lnTo>
                    <a:pt x="123" y="23"/>
                  </a:lnTo>
                  <a:lnTo>
                    <a:pt x="123" y="23"/>
                  </a:lnTo>
                  <a:lnTo>
                    <a:pt x="134" y="20"/>
                  </a:lnTo>
                  <a:lnTo>
                    <a:pt x="144" y="19"/>
                  </a:lnTo>
                  <a:lnTo>
                    <a:pt x="166" y="17"/>
                  </a:lnTo>
                  <a:lnTo>
                    <a:pt x="166" y="17"/>
                  </a:lnTo>
                  <a:lnTo>
                    <a:pt x="180" y="16"/>
                  </a:lnTo>
                  <a:lnTo>
                    <a:pt x="196" y="14"/>
                  </a:lnTo>
                  <a:lnTo>
                    <a:pt x="196" y="14"/>
                  </a:lnTo>
                  <a:lnTo>
                    <a:pt x="234" y="9"/>
                  </a:lnTo>
                  <a:lnTo>
                    <a:pt x="254" y="7"/>
                  </a:lnTo>
                  <a:lnTo>
                    <a:pt x="275" y="6"/>
                  </a:lnTo>
                  <a:lnTo>
                    <a:pt x="275" y="6"/>
                  </a:lnTo>
                  <a:lnTo>
                    <a:pt x="306" y="5"/>
                  </a:lnTo>
                  <a:lnTo>
                    <a:pt x="336" y="4"/>
                  </a:lnTo>
                  <a:lnTo>
                    <a:pt x="336" y="4"/>
                  </a:lnTo>
                  <a:lnTo>
                    <a:pt x="371" y="1"/>
                  </a:lnTo>
                  <a:lnTo>
                    <a:pt x="405" y="0"/>
                  </a:lnTo>
                  <a:lnTo>
                    <a:pt x="405" y="0"/>
                  </a:lnTo>
                  <a:lnTo>
                    <a:pt x="432" y="1"/>
                  </a:lnTo>
                  <a:lnTo>
                    <a:pt x="457" y="4"/>
                  </a:lnTo>
                  <a:lnTo>
                    <a:pt x="457" y="4"/>
                  </a:lnTo>
                  <a:lnTo>
                    <a:pt x="477" y="5"/>
                  </a:lnTo>
                  <a:lnTo>
                    <a:pt x="496" y="5"/>
                  </a:lnTo>
                  <a:lnTo>
                    <a:pt x="496" y="5"/>
                  </a:lnTo>
                  <a:lnTo>
                    <a:pt x="516" y="5"/>
                  </a:lnTo>
                  <a:lnTo>
                    <a:pt x="516" y="5"/>
                  </a:lnTo>
                  <a:lnTo>
                    <a:pt x="536" y="5"/>
                  </a:lnTo>
                  <a:lnTo>
                    <a:pt x="536" y="5"/>
                  </a:lnTo>
                  <a:lnTo>
                    <a:pt x="560" y="5"/>
                  </a:lnTo>
                  <a:lnTo>
                    <a:pt x="584" y="6"/>
                  </a:lnTo>
                  <a:lnTo>
                    <a:pt x="608" y="9"/>
                  </a:lnTo>
                  <a:lnTo>
                    <a:pt x="630" y="13"/>
                  </a:lnTo>
                  <a:lnTo>
                    <a:pt x="641" y="16"/>
                  </a:lnTo>
                  <a:lnTo>
                    <a:pt x="651" y="19"/>
                  </a:lnTo>
                  <a:lnTo>
                    <a:pt x="660" y="23"/>
                  </a:lnTo>
                  <a:lnTo>
                    <a:pt x="669" y="28"/>
                  </a:lnTo>
                  <a:lnTo>
                    <a:pt x="677" y="35"/>
                  </a:lnTo>
                  <a:lnTo>
                    <a:pt x="684" y="41"/>
                  </a:lnTo>
                  <a:lnTo>
                    <a:pt x="691" y="49"/>
                  </a:lnTo>
                  <a:lnTo>
                    <a:pt x="697" y="57"/>
                  </a:lnTo>
                  <a:lnTo>
                    <a:pt x="697" y="57"/>
                  </a:lnTo>
                  <a:lnTo>
                    <a:pt x="704" y="72"/>
                  </a:lnTo>
                  <a:lnTo>
                    <a:pt x="710" y="86"/>
                  </a:lnTo>
                  <a:lnTo>
                    <a:pt x="715" y="101"/>
                  </a:lnTo>
                  <a:lnTo>
                    <a:pt x="720" y="116"/>
                  </a:lnTo>
                  <a:lnTo>
                    <a:pt x="725" y="133"/>
                  </a:lnTo>
                  <a:lnTo>
                    <a:pt x="729" y="149"/>
                  </a:lnTo>
                  <a:lnTo>
                    <a:pt x="732" y="167"/>
                  </a:lnTo>
                  <a:lnTo>
                    <a:pt x="734" y="184"/>
                  </a:lnTo>
                  <a:lnTo>
                    <a:pt x="736" y="203"/>
                  </a:lnTo>
                  <a:lnTo>
                    <a:pt x="737" y="221"/>
                  </a:lnTo>
                  <a:lnTo>
                    <a:pt x="737" y="240"/>
                  </a:lnTo>
                  <a:lnTo>
                    <a:pt x="737" y="259"/>
                  </a:lnTo>
                  <a:lnTo>
                    <a:pt x="736" y="278"/>
                  </a:lnTo>
                  <a:lnTo>
                    <a:pt x="734" y="298"/>
                  </a:lnTo>
                  <a:lnTo>
                    <a:pt x="731" y="318"/>
                  </a:lnTo>
                  <a:lnTo>
                    <a:pt x="728" y="337"/>
                  </a:lnTo>
                  <a:lnTo>
                    <a:pt x="728" y="337"/>
                  </a:lnTo>
                  <a:lnTo>
                    <a:pt x="722" y="365"/>
                  </a:lnTo>
                  <a:lnTo>
                    <a:pt x="714" y="394"/>
                  </a:lnTo>
                  <a:lnTo>
                    <a:pt x="709" y="408"/>
                  </a:lnTo>
                  <a:lnTo>
                    <a:pt x="704" y="422"/>
                  </a:lnTo>
                  <a:lnTo>
                    <a:pt x="698" y="436"/>
                  </a:lnTo>
                  <a:lnTo>
                    <a:pt x="691" y="450"/>
                  </a:lnTo>
                  <a:lnTo>
                    <a:pt x="683" y="462"/>
                  </a:lnTo>
                  <a:lnTo>
                    <a:pt x="675" y="475"/>
                  </a:lnTo>
                  <a:lnTo>
                    <a:pt x="666" y="487"/>
                  </a:lnTo>
                  <a:lnTo>
                    <a:pt x="655" y="497"/>
                  </a:lnTo>
                  <a:lnTo>
                    <a:pt x="645" y="508"/>
                  </a:lnTo>
                  <a:lnTo>
                    <a:pt x="632" y="516"/>
                  </a:lnTo>
                  <a:lnTo>
                    <a:pt x="620" y="523"/>
                  </a:lnTo>
                  <a:lnTo>
                    <a:pt x="606" y="529"/>
                  </a:lnTo>
                  <a:lnTo>
                    <a:pt x="606" y="529"/>
                  </a:lnTo>
                  <a:lnTo>
                    <a:pt x="590" y="536"/>
                  </a:lnTo>
                  <a:lnTo>
                    <a:pt x="574" y="540"/>
                  </a:lnTo>
                  <a:lnTo>
                    <a:pt x="557" y="544"/>
                  </a:lnTo>
                  <a:lnTo>
                    <a:pt x="540" y="548"/>
                  </a:lnTo>
                  <a:lnTo>
                    <a:pt x="523" y="550"/>
                  </a:lnTo>
                  <a:lnTo>
                    <a:pt x="505" y="552"/>
                  </a:lnTo>
                  <a:lnTo>
                    <a:pt x="488" y="553"/>
                  </a:lnTo>
                  <a:lnTo>
                    <a:pt x="471" y="554"/>
                  </a:lnTo>
                  <a:lnTo>
                    <a:pt x="471" y="554"/>
                  </a:lnTo>
                  <a:lnTo>
                    <a:pt x="432" y="555"/>
                  </a:lnTo>
                  <a:lnTo>
                    <a:pt x="393" y="557"/>
                  </a:lnTo>
                  <a:lnTo>
                    <a:pt x="393" y="557"/>
                  </a:lnTo>
                  <a:lnTo>
                    <a:pt x="355" y="559"/>
                  </a:lnTo>
                  <a:lnTo>
                    <a:pt x="315" y="560"/>
                  </a:lnTo>
                  <a:lnTo>
                    <a:pt x="315" y="560"/>
                  </a:lnTo>
                  <a:close/>
                  <a:moveTo>
                    <a:pt x="383" y="36"/>
                  </a:moveTo>
                  <a:lnTo>
                    <a:pt x="383" y="36"/>
                  </a:lnTo>
                  <a:lnTo>
                    <a:pt x="358" y="36"/>
                  </a:lnTo>
                  <a:lnTo>
                    <a:pt x="333" y="37"/>
                  </a:lnTo>
                  <a:lnTo>
                    <a:pt x="284" y="41"/>
                  </a:lnTo>
                  <a:lnTo>
                    <a:pt x="235" y="46"/>
                  </a:lnTo>
                  <a:lnTo>
                    <a:pt x="186" y="52"/>
                  </a:lnTo>
                  <a:lnTo>
                    <a:pt x="171" y="54"/>
                  </a:lnTo>
                  <a:lnTo>
                    <a:pt x="171" y="54"/>
                  </a:lnTo>
                  <a:lnTo>
                    <a:pt x="149" y="57"/>
                  </a:lnTo>
                  <a:lnTo>
                    <a:pt x="128" y="61"/>
                  </a:lnTo>
                  <a:lnTo>
                    <a:pt x="109" y="67"/>
                  </a:lnTo>
                  <a:lnTo>
                    <a:pt x="101" y="71"/>
                  </a:lnTo>
                  <a:lnTo>
                    <a:pt x="92" y="75"/>
                  </a:lnTo>
                  <a:lnTo>
                    <a:pt x="84" y="80"/>
                  </a:lnTo>
                  <a:lnTo>
                    <a:pt x="77" y="85"/>
                  </a:lnTo>
                  <a:lnTo>
                    <a:pt x="71" y="92"/>
                  </a:lnTo>
                  <a:lnTo>
                    <a:pt x="64" y="100"/>
                  </a:lnTo>
                  <a:lnTo>
                    <a:pt x="59" y="109"/>
                  </a:lnTo>
                  <a:lnTo>
                    <a:pt x="55" y="118"/>
                  </a:lnTo>
                  <a:lnTo>
                    <a:pt x="52" y="130"/>
                  </a:lnTo>
                  <a:lnTo>
                    <a:pt x="50" y="142"/>
                  </a:lnTo>
                  <a:lnTo>
                    <a:pt x="50" y="142"/>
                  </a:lnTo>
                  <a:lnTo>
                    <a:pt x="48" y="158"/>
                  </a:lnTo>
                  <a:lnTo>
                    <a:pt x="48" y="158"/>
                  </a:lnTo>
                  <a:lnTo>
                    <a:pt x="46" y="177"/>
                  </a:lnTo>
                  <a:lnTo>
                    <a:pt x="43" y="195"/>
                  </a:lnTo>
                  <a:lnTo>
                    <a:pt x="43" y="195"/>
                  </a:lnTo>
                  <a:lnTo>
                    <a:pt x="43" y="196"/>
                  </a:lnTo>
                  <a:lnTo>
                    <a:pt x="43" y="196"/>
                  </a:lnTo>
                  <a:lnTo>
                    <a:pt x="43" y="225"/>
                  </a:lnTo>
                  <a:lnTo>
                    <a:pt x="45" y="254"/>
                  </a:lnTo>
                  <a:lnTo>
                    <a:pt x="47" y="282"/>
                  </a:lnTo>
                  <a:lnTo>
                    <a:pt x="51" y="312"/>
                  </a:lnTo>
                  <a:lnTo>
                    <a:pt x="56" y="341"/>
                  </a:lnTo>
                  <a:lnTo>
                    <a:pt x="63" y="370"/>
                  </a:lnTo>
                  <a:lnTo>
                    <a:pt x="71" y="398"/>
                  </a:lnTo>
                  <a:lnTo>
                    <a:pt x="79" y="425"/>
                  </a:lnTo>
                  <a:lnTo>
                    <a:pt x="79" y="425"/>
                  </a:lnTo>
                  <a:lnTo>
                    <a:pt x="85" y="439"/>
                  </a:lnTo>
                  <a:lnTo>
                    <a:pt x="93" y="453"/>
                  </a:lnTo>
                  <a:lnTo>
                    <a:pt x="103" y="464"/>
                  </a:lnTo>
                  <a:lnTo>
                    <a:pt x="114" y="476"/>
                  </a:lnTo>
                  <a:lnTo>
                    <a:pt x="127" y="485"/>
                  </a:lnTo>
                  <a:lnTo>
                    <a:pt x="142" y="492"/>
                  </a:lnTo>
                  <a:lnTo>
                    <a:pt x="158" y="499"/>
                  </a:lnTo>
                  <a:lnTo>
                    <a:pt x="175" y="503"/>
                  </a:lnTo>
                  <a:lnTo>
                    <a:pt x="175" y="503"/>
                  </a:lnTo>
                  <a:lnTo>
                    <a:pt x="209" y="511"/>
                  </a:lnTo>
                  <a:lnTo>
                    <a:pt x="243" y="518"/>
                  </a:lnTo>
                  <a:lnTo>
                    <a:pt x="262" y="520"/>
                  </a:lnTo>
                  <a:lnTo>
                    <a:pt x="279" y="522"/>
                  </a:lnTo>
                  <a:lnTo>
                    <a:pt x="298" y="523"/>
                  </a:lnTo>
                  <a:lnTo>
                    <a:pt x="315" y="524"/>
                  </a:lnTo>
                  <a:lnTo>
                    <a:pt x="315" y="524"/>
                  </a:lnTo>
                  <a:lnTo>
                    <a:pt x="344" y="523"/>
                  </a:lnTo>
                  <a:lnTo>
                    <a:pt x="373" y="521"/>
                  </a:lnTo>
                  <a:lnTo>
                    <a:pt x="373" y="521"/>
                  </a:lnTo>
                  <a:lnTo>
                    <a:pt x="401" y="519"/>
                  </a:lnTo>
                  <a:lnTo>
                    <a:pt x="429" y="518"/>
                  </a:lnTo>
                  <a:lnTo>
                    <a:pt x="429" y="518"/>
                  </a:lnTo>
                  <a:lnTo>
                    <a:pt x="457" y="518"/>
                  </a:lnTo>
                  <a:lnTo>
                    <a:pt x="486" y="517"/>
                  </a:lnTo>
                  <a:lnTo>
                    <a:pt x="515" y="514"/>
                  </a:lnTo>
                  <a:lnTo>
                    <a:pt x="545" y="510"/>
                  </a:lnTo>
                  <a:lnTo>
                    <a:pt x="545" y="510"/>
                  </a:lnTo>
                  <a:lnTo>
                    <a:pt x="559" y="507"/>
                  </a:lnTo>
                  <a:lnTo>
                    <a:pt x="574" y="503"/>
                  </a:lnTo>
                  <a:lnTo>
                    <a:pt x="588" y="498"/>
                  </a:lnTo>
                  <a:lnTo>
                    <a:pt x="603" y="492"/>
                  </a:lnTo>
                  <a:lnTo>
                    <a:pt x="616" y="484"/>
                  </a:lnTo>
                  <a:lnTo>
                    <a:pt x="623" y="479"/>
                  </a:lnTo>
                  <a:lnTo>
                    <a:pt x="629" y="474"/>
                  </a:lnTo>
                  <a:lnTo>
                    <a:pt x="635" y="467"/>
                  </a:lnTo>
                  <a:lnTo>
                    <a:pt x="640" y="461"/>
                  </a:lnTo>
                  <a:lnTo>
                    <a:pt x="645" y="454"/>
                  </a:lnTo>
                  <a:lnTo>
                    <a:pt x="650" y="446"/>
                  </a:lnTo>
                  <a:lnTo>
                    <a:pt x="650" y="446"/>
                  </a:lnTo>
                  <a:lnTo>
                    <a:pt x="661" y="422"/>
                  </a:lnTo>
                  <a:lnTo>
                    <a:pt x="673" y="396"/>
                  </a:lnTo>
                  <a:lnTo>
                    <a:pt x="682" y="370"/>
                  </a:lnTo>
                  <a:lnTo>
                    <a:pt x="687" y="357"/>
                  </a:lnTo>
                  <a:lnTo>
                    <a:pt x="690" y="342"/>
                  </a:lnTo>
                  <a:lnTo>
                    <a:pt x="690" y="342"/>
                  </a:lnTo>
                  <a:lnTo>
                    <a:pt x="697" y="313"/>
                  </a:lnTo>
                  <a:lnTo>
                    <a:pt x="700" y="283"/>
                  </a:lnTo>
                  <a:lnTo>
                    <a:pt x="701" y="251"/>
                  </a:lnTo>
                  <a:lnTo>
                    <a:pt x="700" y="220"/>
                  </a:lnTo>
                  <a:lnTo>
                    <a:pt x="697" y="188"/>
                  </a:lnTo>
                  <a:lnTo>
                    <a:pt x="690" y="156"/>
                  </a:lnTo>
                  <a:lnTo>
                    <a:pt x="683" y="124"/>
                  </a:lnTo>
                  <a:lnTo>
                    <a:pt x="674" y="92"/>
                  </a:lnTo>
                  <a:lnTo>
                    <a:pt x="674" y="92"/>
                  </a:lnTo>
                  <a:lnTo>
                    <a:pt x="671" y="85"/>
                  </a:lnTo>
                  <a:lnTo>
                    <a:pt x="667" y="79"/>
                  </a:lnTo>
                  <a:lnTo>
                    <a:pt x="661" y="73"/>
                  </a:lnTo>
                  <a:lnTo>
                    <a:pt x="656" y="68"/>
                  </a:lnTo>
                  <a:lnTo>
                    <a:pt x="650" y="62"/>
                  </a:lnTo>
                  <a:lnTo>
                    <a:pt x="644" y="59"/>
                  </a:lnTo>
                  <a:lnTo>
                    <a:pt x="637" y="55"/>
                  </a:lnTo>
                  <a:lnTo>
                    <a:pt x="628" y="52"/>
                  </a:lnTo>
                  <a:lnTo>
                    <a:pt x="613" y="48"/>
                  </a:lnTo>
                  <a:lnTo>
                    <a:pt x="596" y="45"/>
                  </a:lnTo>
                  <a:lnTo>
                    <a:pt x="581" y="43"/>
                  </a:lnTo>
                  <a:lnTo>
                    <a:pt x="565" y="41"/>
                  </a:lnTo>
                  <a:lnTo>
                    <a:pt x="565" y="41"/>
                  </a:lnTo>
                  <a:lnTo>
                    <a:pt x="553" y="40"/>
                  </a:lnTo>
                  <a:lnTo>
                    <a:pt x="553" y="40"/>
                  </a:lnTo>
                  <a:lnTo>
                    <a:pt x="542" y="40"/>
                  </a:lnTo>
                  <a:lnTo>
                    <a:pt x="542" y="40"/>
                  </a:lnTo>
                  <a:lnTo>
                    <a:pt x="528" y="40"/>
                  </a:lnTo>
                  <a:lnTo>
                    <a:pt x="514" y="42"/>
                  </a:lnTo>
                  <a:lnTo>
                    <a:pt x="514" y="42"/>
                  </a:lnTo>
                  <a:lnTo>
                    <a:pt x="501" y="43"/>
                  </a:lnTo>
                  <a:lnTo>
                    <a:pt x="490" y="44"/>
                  </a:lnTo>
                  <a:lnTo>
                    <a:pt x="487" y="44"/>
                  </a:lnTo>
                  <a:lnTo>
                    <a:pt x="487" y="44"/>
                  </a:lnTo>
                  <a:lnTo>
                    <a:pt x="470" y="43"/>
                  </a:lnTo>
                  <a:lnTo>
                    <a:pt x="453" y="40"/>
                  </a:lnTo>
                  <a:lnTo>
                    <a:pt x="453" y="40"/>
                  </a:lnTo>
                  <a:lnTo>
                    <a:pt x="439" y="38"/>
                  </a:lnTo>
                  <a:lnTo>
                    <a:pt x="425" y="37"/>
                  </a:lnTo>
                  <a:lnTo>
                    <a:pt x="425" y="37"/>
                  </a:lnTo>
                  <a:lnTo>
                    <a:pt x="404" y="36"/>
                  </a:lnTo>
                  <a:lnTo>
                    <a:pt x="383" y="36"/>
                  </a:lnTo>
                  <a:lnTo>
                    <a:pt x="383" y="3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45" name="Freeform 161"/>
            <p:cNvSpPr>
              <a:spLocks noEditPoints="1"/>
            </p:cNvSpPr>
            <p:nvPr/>
          </p:nvSpPr>
          <p:spPr bwMode="auto">
            <a:xfrm>
              <a:off x="6664325" y="2582863"/>
              <a:ext cx="236538" cy="150813"/>
            </a:xfrm>
            <a:custGeom>
              <a:avLst/>
              <a:gdLst/>
              <a:ahLst/>
              <a:cxnLst>
                <a:cxn ang="0">
                  <a:pos x="184" y="284"/>
                </a:cxn>
                <a:cxn ang="0">
                  <a:pos x="144" y="283"/>
                </a:cxn>
                <a:cxn ang="0">
                  <a:pos x="97" y="279"/>
                </a:cxn>
                <a:cxn ang="0">
                  <a:pos x="74" y="269"/>
                </a:cxn>
                <a:cxn ang="0">
                  <a:pos x="41" y="240"/>
                </a:cxn>
                <a:cxn ang="0">
                  <a:pos x="8" y="181"/>
                </a:cxn>
                <a:cxn ang="0">
                  <a:pos x="0" y="153"/>
                </a:cxn>
                <a:cxn ang="0">
                  <a:pos x="6" y="107"/>
                </a:cxn>
                <a:cxn ang="0">
                  <a:pos x="10" y="85"/>
                </a:cxn>
                <a:cxn ang="0">
                  <a:pos x="12" y="50"/>
                </a:cxn>
                <a:cxn ang="0">
                  <a:pos x="14" y="42"/>
                </a:cxn>
                <a:cxn ang="0">
                  <a:pos x="22" y="29"/>
                </a:cxn>
                <a:cxn ang="0">
                  <a:pos x="27" y="24"/>
                </a:cxn>
                <a:cxn ang="0">
                  <a:pos x="37" y="20"/>
                </a:cxn>
                <a:cxn ang="0">
                  <a:pos x="46" y="18"/>
                </a:cxn>
                <a:cxn ang="0">
                  <a:pos x="89" y="7"/>
                </a:cxn>
                <a:cxn ang="0">
                  <a:pos x="209" y="1"/>
                </a:cxn>
                <a:cxn ang="0">
                  <a:pos x="322" y="2"/>
                </a:cxn>
                <a:cxn ang="0">
                  <a:pos x="398" y="9"/>
                </a:cxn>
                <a:cxn ang="0">
                  <a:pos x="420" y="20"/>
                </a:cxn>
                <a:cxn ang="0">
                  <a:pos x="437" y="39"/>
                </a:cxn>
                <a:cxn ang="0">
                  <a:pos x="448" y="94"/>
                </a:cxn>
                <a:cxn ang="0">
                  <a:pos x="448" y="139"/>
                </a:cxn>
                <a:cxn ang="0">
                  <a:pos x="436" y="202"/>
                </a:cxn>
                <a:cxn ang="0">
                  <a:pos x="415" y="236"/>
                </a:cxn>
                <a:cxn ang="0">
                  <a:pos x="393" y="257"/>
                </a:cxn>
                <a:cxn ang="0">
                  <a:pos x="360" y="273"/>
                </a:cxn>
                <a:cxn ang="0">
                  <a:pos x="263" y="285"/>
                </a:cxn>
                <a:cxn ang="0">
                  <a:pos x="238" y="286"/>
                </a:cxn>
                <a:cxn ang="0">
                  <a:pos x="157" y="38"/>
                </a:cxn>
                <a:cxn ang="0">
                  <a:pos x="78" y="48"/>
                </a:cxn>
                <a:cxn ang="0">
                  <a:pos x="47" y="61"/>
                </a:cxn>
                <a:cxn ang="0">
                  <a:pos x="45" y="85"/>
                </a:cxn>
                <a:cxn ang="0">
                  <a:pos x="43" y="108"/>
                </a:cxn>
                <a:cxn ang="0">
                  <a:pos x="36" y="147"/>
                </a:cxn>
                <a:cxn ang="0">
                  <a:pos x="39" y="171"/>
                </a:cxn>
                <a:cxn ang="0">
                  <a:pos x="55" y="202"/>
                </a:cxn>
                <a:cxn ang="0">
                  <a:pos x="76" y="225"/>
                </a:cxn>
                <a:cxn ang="0">
                  <a:pos x="109" y="243"/>
                </a:cxn>
                <a:cxn ang="0">
                  <a:pos x="155" y="249"/>
                </a:cxn>
                <a:cxn ang="0">
                  <a:pos x="243" y="254"/>
                </a:cxn>
                <a:cxn ang="0">
                  <a:pos x="319" y="246"/>
                </a:cxn>
                <a:cxn ang="0">
                  <a:pos x="366" y="229"/>
                </a:cxn>
                <a:cxn ang="0">
                  <a:pos x="391" y="207"/>
                </a:cxn>
                <a:cxn ang="0">
                  <a:pos x="405" y="186"/>
                </a:cxn>
                <a:cxn ang="0">
                  <a:pos x="416" y="131"/>
                </a:cxn>
                <a:cxn ang="0">
                  <a:pos x="409" y="63"/>
                </a:cxn>
                <a:cxn ang="0">
                  <a:pos x="399" y="49"/>
                </a:cxn>
                <a:cxn ang="0">
                  <a:pos x="335" y="37"/>
                </a:cxn>
              </a:cxnLst>
              <a:rect l="0" t="0" r="r" b="b"/>
              <a:pathLst>
                <a:path w="448" h="286">
                  <a:moveTo>
                    <a:pt x="238" y="286"/>
                  </a:moveTo>
                  <a:lnTo>
                    <a:pt x="238" y="286"/>
                  </a:lnTo>
                  <a:lnTo>
                    <a:pt x="211" y="285"/>
                  </a:lnTo>
                  <a:lnTo>
                    <a:pt x="184" y="284"/>
                  </a:lnTo>
                  <a:lnTo>
                    <a:pt x="184" y="284"/>
                  </a:lnTo>
                  <a:lnTo>
                    <a:pt x="158" y="284"/>
                  </a:lnTo>
                  <a:lnTo>
                    <a:pt x="158" y="284"/>
                  </a:lnTo>
                  <a:lnTo>
                    <a:pt x="144" y="283"/>
                  </a:lnTo>
                  <a:lnTo>
                    <a:pt x="144" y="283"/>
                  </a:lnTo>
                  <a:lnTo>
                    <a:pt x="128" y="283"/>
                  </a:lnTo>
                  <a:lnTo>
                    <a:pt x="113" y="282"/>
                  </a:lnTo>
                  <a:lnTo>
                    <a:pt x="97" y="279"/>
                  </a:lnTo>
                  <a:lnTo>
                    <a:pt x="90" y="276"/>
                  </a:lnTo>
                  <a:lnTo>
                    <a:pt x="83" y="273"/>
                  </a:lnTo>
                  <a:lnTo>
                    <a:pt x="83" y="273"/>
                  </a:lnTo>
                  <a:lnTo>
                    <a:pt x="74" y="269"/>
                  </a:lnTo>
                  <a:lnTo>
                    <a:pt x="67" y="264"/>
                  </a:lnTo>
                  <a:lnTo>
                    <a:pt x="60" y="259"/>
                  </a:lnTo>
                  <a:lnTo>
                    <a:pt x="53" y="253"/>
                  </a:lnTo>
                  <a:lnTo>
                    <a:pt x="41" y="240"/>
                  </a:lnTo>
                  <a:lnTo>
                    <a:pt x="31" y="226"/>
                  </a:lnTo>
                  <a:lnTo>
                    <a:pt x="23" y="211"/>
                  </a:lnTo>
                  <a:lnTo>
                    <a:pt x="14" y="197"/>
                  </a:lnTo>
                  <a:lnTo>
                    <a:pt x="8" y="181"/>
                  </a:lnTo>
                  <a:lnTo>
                    <a:pt x="2" y="166"/>
                  </a:lnTo>
                  <a:lnTo>
                    <a:pt x="2" y="166"/>
                  </a:lnTo>
                  <a:lnTo>
                    <a:pt x="1" y="160"/>
                  </a:lnTo>
                  <a:lnTo>
                    <a:pt x="0" y="153"/>
                  </a:lnTo>
                  <a:lnTo>
                    <a:pt x="0" y="145"/>
                  </a:lnTo>
                  <a:lnTo>
                    <a:pt x="0" y="137"/>
                  </a:lnTo>
                  <a:lnTo>
                    <a:pt x="3" y="122"/>
                  </a:lnTo>
                  <a:lnTo>
                    <a:pt x="6" y="107"/>
                  </a:lnTo>
                  <a:lnTo>
                    <a:pt x="8" y="102"/>
                  </a:lnTo>
                  <a:lnTo>
                    <a:pt x="8" y="102"/>
                  </a:lnTo>
                  <a:lnTo>
                    <a:pt x="9" y="94"/>
                  </a:lnTo>
                  <a:lnTo>
                    <a:pt x="10" y="85"/>
                  </a:lnTo>
                  <a:lnTo>
                    <a:pt x="11" y="71"/>
                  </a:lnTo>
                  <a:lnTo>
                    <a:pt x="11" y="71"/>
                  </a:lnTo>
                  <a:lnTo>
                    <a:pt x="12" y="57"/>
                  </a:lnTo>
                  <a:lnTo>
                    <a:pt x="12" y="50"/>
                  </a:lnTo>
                  <a:lnTo>
                    <a:pt x="14" y="44"/>
                  </a:lnTo>
                  <a:lnTo>
                    <a:pt x="14" y="43"/>
                  </a:lnTo>
                  <a:lnTo>
                    <a:pt x="14" y="42"/>
                  </a:lnTo>
                  <a:lnTo>
                    <a:pt x="14" y="42"/>
                  </a:lnTo>
                  <a:lnTo>
                    <a:pt x="15" y="39"/>
                  </a:lnTo>
                  <a:lnTo>
                    <a:pt x="16" y="35"/>
                  </a:lnTo>
                  <a:lnTo>
                    <a:pt x="19" y="32"/>
                  </a:lnTo>
                  <a:lnTo>
                    <a:pt x="22" y="29"/>
                  </a:lnTo>
                  <a:lnTo>
                    <a:pt x="23" y="29"/>
                  </a:lnTo>
                  <a:lnTo>
                    <a:pt x="23" y="28"/>
                  </a:lnTo>
                  <a:lnTo>
                    <a:pt x="23" y="28"/>
                  </a:lnTo>
                  <a:lnTo>
                    <a:pt x="27" y="24"/>
                  </a:lnTo>
                  <a:lnTo>
                    <a:pt x="30" y="22"/>
                  </a:lnTo>
                  <a:lnTo>
                    <a:pt x="34" y="20"/>
                  </a:lnTo>
                  <a:lnTo>
                    <a:pt x="37" y="20"/>
                  </a:lnTo>
                  <a:lnTo>
                    <a:pt x="37" y="20"/>
                  </a:lnTo>
                  <a:lnTo>
                    <a:pt x="40" y="20"/>
                  </a:lnTo>
                  <a:lnTo>
                    <a:pt x="41" y="20"/>
                  </a:lnTo>
                  <a:lnTo>
                    <a:pt x="46" y="18"/>
                  </a:lnTo>
                  <a:lnTo>
                    <a:pt x="46" y="18"/>
                  </a:lnTo>
                  <a:lnTo>
                    <a:pt x="67" y="11"/>
                  </a:lnTo>
                  <a:lnTo>
                    <a:pt x="78" y="8"/>
                  </a:lnTo>
                  <a:lnTo>
                    <a:pt x="89" y="7"/>
                  </a:lnTo>
                  <a:lnTo>
                    <a:pt x="89" y="7"/>
                  </a:lnTo>
                  <a:lnTo>
                    <a:pt x="117" y="4"/>
                  </a:lnTo>
                  <a:lnTo>
                    <a:pt x="145" y="3"/>
                  </a:lnTo>
                  <a:lnTo>
                    <a:pt x="209" y="1"/>
                  </a:lnTo>
                  <a:lnTo>
                    <a:pt x="209" y="1"/>
                  </a:lnTo>
                  <a:lnTo>
                    <a:pt x="243" y="0"/>
                  </a:lnTo>
                  <a:lnTo>
                    <a:pt x="243" y="0"/>
                  </a:lnTo>
                  <a:lnTo>
                    <a:pt x="285" y="1"/>
                  </a:lnTo>
                  <a:lnTo>
                    <a:pt x="322" y="2"/>
                  </a:lnTo>
                  <a:lnTo>
                    <a:pt x="357" y="5"/>
                  </a:lnTo>
                  <a:lnTo>
                    <a:pt x="391" y="8"/>
                  </a:lnTo>
                  <a:lnTo>
                    <a:pt x="391" y="8"/>
                  </a:lnTo>
                  <a:lnTo>
                    <a:pt x="398" y="9"/>
                  </a:lnTo>
                  <a:lnTo>
                    <a:pt x="405" y="11"/>
                  </a:lnTo>
                  <a:lnTo>
                    <a:pt x="410" y="13"/>
                  </a:lnTo>
                  <a:lnTo>
                    <a:pt x="416" y="16"/>
                  </a:lnTo>
                  <a:lnTo>
                    <a:pt x="420" y="20"/>
                  </a:lnTo>
                  <a:lnTo>
                    <a:pt x="426" y="23"/>
                  </a:lnTo>
                  <a:lnTo>
                    <a:pt x="430" y="29"/>
                  </a:lnTo>
                  <a:lnTo>
                    <a:pt x="434" y="34"/>
                  </a:lnTo>
                  <a:lnTo>
                    <a:pt x="437" y="39"/>
                  </a:lnTo>
                  <a:lnTo>
                    <a:pt x="440" y="45"/>
                  </a:lnTo>
                  <a:lnTo>
                    <a:pt x="444" y="60"/>
                  </a:lnTo>
                  <a:lnTo>
                    <a:pt x="447" y="76"/>
                  </a:lnTo>
                  <a:lnTo>
                    <a:pt x="448" y="94"/>
                  </a:lnTo>
                  <a:lnTo>
                    <a:pt x="448" y="98"/>
                  </a:lnTo>
                  <a:lnTo>
                    <a:pt x="448" y="98"/>
                  </a:lnTo>
                  <a:lnTo>
                    <a:pt x="448" y="119"/>
                  </a:lnTo>
                  <a:lnTo>
                    <a:pt x="448" y="139"/>
                  </a:lnTo>
                  <a:lnTo>
                    <a:pt x="446" y="159"/>
                  </a:lnTo>
                  <a:lnTo>
                    <a:pt x="443" y="176"/>
                  </a:lnTo>
                  <a:lnTo>
                    <a:pt x="439" y="194"/>
                  </a:lnTo>
                  <a:lnTo>
                    <a:pt x="436" y="202"/>
                  </a:lnTo>
                  <a:lnTo>
                    <a:pt x="432" y="210"/>
                  </a:lnTo>
                  <a:lnTo>
                    <a:pt x="427" y="219"/>
                  </a:lnTo>
                  <a:lnTo>
                    <a:pt x="421" y="227"/>
                  </a:lnTo>
                  <a:lnTo>
                    <a:pt x="415" y="236"/>
                  </a:lnTo>
                  <a:lnTo>
                    <a:pt x="408" y="244"/>
                  </a:lnTo>
                  <a:lnTo>
                    <a:pt x="408" y="244"/>
                  </a:lnTo>
                  <a:lnTo>
                    <a:pt x="401" y="252"/>
                  </a:lnTo>
                  <a:lnTo>
                    <a:pt x="393" y="257"/>
                  </a:lnTo>
                  <a:lnTo>
                    <a:pt x="386" y="262"/>
                  </a:lnTo>
                  <a:lnTo>
                    <a:pt x="378" y="267"/>
                  </a:lnTo>
                  <a:lnTo>
                    <a:pt x="369" y="270"/>
                  </a:lnTo>
                  <a:lnTo>
                    <a:pt x="360" y="273"/>
                  </a:lnTo>
                  <a:lnTo>
                    <a:pt x="341" y="279"/>
                  </a:lnTo>
                  <a:lnTo>
                    <a:pt x="321" y="282"/>
                  </a:lnTo>
                  <a:lnTo>
                    <a:pt x="302" y="284"/>
                  </a:lnTo>
                  <a:lnTo>
                    <a:pt x="263" y="285"/>
                  </a:lnTo>
                  <a:lnTo>
                    <a:pt x="253" y="286"/>
                  </a:lnTo>
                  <a:lnTo>
                    <a:pt x="253" y="286"/>
                  </a:lnTo>
                  <a:lnTo>
                    <a:pt x="238" y="286"/>
                  </a:lnTo>
                  <a:lnTo>
                    <a:pt x="238" y="286"/>
                  </a:lnTo>
                  <a:close/>
                  <a:moveTo>
                    <a:pt x="271" y="36"/>
                  </a:moveTo>
                  <a:lnTo>
                    <a:pt x="271" y="36"/>
                  </a:lnTo>
                  <a:lnTo>
                    <a:pt x="214" y="37"/>
                  </a:lnTo>
                  <a:lnTo>
                    <a:pt x="157" y="38"/>
                  </a:lnTo>
                  <a:lnTo>
                    <a:pt x="157" y="38"/>
                  </a:lnTo>
                  <a:lnTo>
                    <a:pt x="130" y="39"/>
                  </a:lnTo>
                  <a:lnTo>
                    <a:pt x="104" y="43"/>
                  </a:lnTo>
                  <a:lnTo>
                    <a:pt x="78" y="48"/>
                  </a:lnTo>
                  <a:lnTo>
                    <a:pt x="51" y="56"/>
                  </a:lnTo>
                  <a:lnTo>
                    <a:pt x="47" y="57"/>
                  </a:lnTo>
                  <a:lnTo>
                    <a:pt x="47" y="61"/>
                  </a:lnTo>
                  <a:lnTo>
                    <a:pt x="47" y="61"/>
                  </a:lnTo>
                  <a:lnTo>
                    <a:pt x="45" y="67"/>
                  </a:lnTo>
                  <a:lnTo>
                    <a:pt x="45" y="73"/>
                  </a:lnTo>
                  <a:lnTo>
                    <a:pt x="45" y="85"/>
                  </a:lnTo>
                  <a:lnTo>
                    <a:pt x="45" y="85"/>
                  </a:lnTo>
                  <a:lnTo>
                    <a:pt x="45" y="94"/>
                  </a:lnTo>
                  <a:lnTo>
                    <a:pt x="45" y="94"/>
                  </a:lnTo>
                  <a:lnTo>
                    <a:pt x="44" y="101"/>
                  </a:lnTo>
                  <a:lnTo>
                    <a:pt x="43" y="108"/>
                  </a:lnTo>
                  <a:lnTo>
                    <a:pt x="40" y="122"/>
                  </a:lnTo>
                  <a:lnTo>
                    <a:pt x="40" y="122"/>
                  </a:lnTo>
                  <a:lnTo>
                    <a:pt x="38" y="135"/>
                  </a:lnTo>
                  <a:lnTo>
                    <a:pt x="36" y="147"/>
                  </a:lnTo>
                  <a:lnTo>
                    <a:pt x="36" y="147"/>
                  </a:lnTo>
                  <a:lnTo>
                    <a:pt x="36" y="156"/>
                  </a:lnTo>
                  <a:lnTo>
                    <a:pt x="37" y="163"/>
                  </a:lnTo>
                  <a:lnTo>
                    <a:pt x="39" y="171"/>
                  </a:lnTo>
                  <a:lnTo>
                    <a:pt x="41" y="179"/>
                  </a:lnTo>
                  <a:lnTo>
                    <a:pt x="45" y="187"/>
                  </a:lnTo>
                  <a:lnTo>
                    <a:pt x="50" y="195"/>
                  </a:lnTo>
                  <a:lnTo>
                    <a:pt x="55" y="202"/>
                  </a:lnTo>
                  <a:lnTo>
                    <a:pt x="61" y="210"/>
                  </a:lnTo>
                  <a:lnTo>
                    <a:pt x="61" y="210"/>
                  </a:lnTo>
                  <a:lnTo>
                    <a:pt x="68" y="218"/>
                  </a:lnTo>
                  <a:lnTo>
                    <a:pt x="76" y="225"/>
                  </a:lnTo>
                  <a:lnTo>
                    <a:pt x="84" y="231"/>
                  </a:lnTo>
                  <a:lnTo>
                    <a:pt x="93" y="236"/>
                  </a:lnTo>
                  <a:lnTo>
                    <a:pt x="101" y="240"/>
                  </a:lnTo>
                  <a:lnTo>
                    <a:pt x="109" y="243"/>
                  </a:lnTo>
                  <a:lnTo>
                    <a:pt x="118" y="245"/>
                  </a:lnTo>
                  <a:lnTo>
                    <a:pt x="126" y="246"/>
                  </a:lnTo>
                  <a:lnTo>
                    <a:pt x="126" y="246"/>
                  </a:lnTo>
                  <a:lnTo>
                    <a:pt x="155" y="249"/>
                  </a:lnTo>
                  <a:lnTo>
                    <a:pt x="155" y="249"/>
                  </a:lnTo>
                  <a:lnTo>
                    <a:pt x="197" y="252"/>
                  </a:lnTo>
                  <a:lnTo>
                    <a:pt x="220" y="253"/>
                  </a:lnTo>
                  <a:lnTo>
                    <a:pt x="243" y="254"/>
                  </a:lnTo>
                  <a:lnTo>
                    <a:pt x="243" y="254"/>
                  </a:lnTo>
                  <a:lnTo>
                    <a:pt x="271" y="253"/>
                  </a:lnTo>
                  <a:lnTo>
                    <a:pt x="296" y="251"/>
                  </a:lnTo>
                  <a:lnTo>
                    <a:pt x="319" y="246"/>
                  </a:lnTo>
                  <a:lnTo>
                    <a:pt x="340" y="240"/>
                  </a:lnTo>
                  <a:lnTo>
                    <a:pt x="349" y="237"/>
                  </a:lnTo>
                  <a:lnTo>
                    <a:pt x="358" y="233"/>
                  </a:lnTo>
                  <a:lnTo>
                    <a:pt x="366" y="229"/>
                  </a:lnTo>
                  <a:lnTo>
                    <a:pt x="373" y="224"/>
                  </a:lnTo>
                  <a:lnTo>
                    <a:pt x="380" y="219"/>
                  </a:lnTo>
                  <a:lnTo>
                    <a:pt x="386" y="213"/>
                  </a:lnTo>
                  <a:lnTo>
                    <a:pt x="391" y="207"/>
                  </a:lnTo>
                  <a:lnTo>
                    <a:pt x="397" y="201"/>
                  </a:lnTo>
                  <a:lnTo>
                    <a:pt x="397" y="201"/>
                  </a:lnTo>
                  <a:lnTo>
                    <a:pt x="402" y="193"/>
                  </a:lnTo>
                  <a:lnTo>
                    <a:pt x="405" y="186"/>
                  </a:lnTo>
                  <a:lnTo>
                    <a:pt x="408" y="176"/>
                  </a:lnTo>
                  <a:lnTo>
                    <a:pt x="411" y="168"/>
                  </a:lnTo>
                  <a:lnTo>
                    <a:pt x="414" y="149"/>
                  </a:lnTo>
                  <a:lnTo>
                    <a:pt x="416" y="131"/>
                  </a:lnTo>
                  <a:lnTo>
                    <a:pt x="415" y="111"/>
                  </a:lnTo>
                  <a:lnTo>
                    <a:pt x="414" y="94"/>
                  </a:lnTo>
                  <a:lnTo>
                    <a:pt x="412" y="77"/>
                  </a:lnTo>
                  <a:lnTo>
                    <a:pt x="409" y="63"/>
                  </a:lnTo>
                  <a:lnTo>
                    <a:pt x="409" y="63"/>
                  </a:lnTo>
                  <a:lnTo>
                    <a:pt x="408" y="59"/>
                  </a:lnTo>
                  <a:lnTo>
                    <a:pt x="405" y="53"/>
                  </a:lnTo>
                  <a:lnTo>
                    <a:pt x="399" y="49"/>
                  </a:lnTo>
                  <a:lnTo>
                    <a:pt x="389" y="45"/>
                  </a:lnTo>
                  <a:lnTo>
                    <a:pt x="377" y="42"/>
                  </a:lnTo>
                  <a:lnTo>
                    <a:pt x="358" y="39"/>
                  </a:lnTo>
                  <a:lnTo>
                    <a:pt x="335" y="37"/>
                  </a:lnTo>
                  <a:lnTo>
                    <a:pt x="305" y="36"/>
                  </a:lnTo>
                  <a:lnTo>
                    <a:pt x="289" y="36"/>
                  </a:lnTo>
                  <a:lnTo>
                    <a:pt x="271" y="3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46" name="Freeform 162"/>
            <p:cNvSpPr/>
            <p:nvPr/>
          </p:nvSpPr>
          <p:spPr bwMode="auto">
            <a:xfrm>
              <a:off x="6526213" y="2589213"/>
              <a:ext cx="79375" cy="22225"/>
            </a:xfrm>
            <a:custGeom>
              <a:avLst/>
              <a:gdLst/>
              <a:ahLst/>
              <a:cxnLst>
                <a:cxn ang="0">
                  <a:pos x="79" y="44"/>
                </a:cxn>
                <a:cxn ang="0">
                  <a:pos x="79" y="44"/>
                </a:cxn>
                <a:cxn ang="0">
                  <a:pos x="64" y="44"/>
                </a:cxn>
                <a:cxn ang="0">
                  <a:pos x="47" y="42"/>
                </a:cxn>
                <a:cxn ang="0">
                  <a:pos x="31" y="40"/>
                </a:cxn>
                <a:cxn ang="0">
                  <a:pos x="12" y="36"/>
                </a:cxn>
                <a:cxn ang="0">
                  <a:pos x="12" y="36"/>
                </a:cxn>
                <a:cxn ang="0">
                  <a:pos x="9" y="35"/>
                </a:cxn>
                <a:cxn ang="0">
                  <a:pos x="6" y="33"/>
                </a:cxn>
                <a:cxn ang="0">
                  <a:pos x="4" y="30"/>
                </a:cxn>
                <a:cxn ang="0">
                  <a:pos x="2" y="28"/>
                </a:cxn>
                <a:cxn ang="0">
                  <a:pos x="0" y="22"/>
                </a:cxn>
                <a:cxn ang="0">
                  <a:pos x="1" y="17"/>
                </a:cxn>
                <a:cxn ang="0">
                  <a:pos x="1" y="17"/>
                </a:cxn>
                <a:cxn ang="0">
                  <a:pos x="2" y="10"/>
                </a:cxn>
                <a:cxn ang="0">
                  <a:pos x="5" y="5"/>
                </a:cxn>
                <a:cxn ang="0">
                  <a:pos x="7" y="3"/>
                </a:cxn>
                <a:cxn ang="0">
                  <a:pos x="10" y="2"/>
                </a:cxn>
                <a:cxn ang="0">
                  <a:pos x="13" y="1"/>
                </a:cxn>
                <a:cxn ang="0">
                  <a:pos x="16" y="0"/>
                </a:cxn>
                <a:cxn ang="0">
                  <a:pos x="16" y="0"/>
                </a:cxn>
                <a:cxn ang="0">
                  <a:pos x="22" y="1"/>
                </a:cxn>
                <a:cxn ang="0">
                  <a:pos x="22" y="1"/>
                </a:cxn>
                <a:cxn ang="0">
                  <a:pos x="35" y="4"/>
                </a:cxn>
                <a:cxn ang="0">
                  <a:pos x="48" y="7"/>
                </a:cxn>
                <a:cxn ang="0">
                  <a:pos x="63" y="8"/>
                </a:cxn>
                <a:cxn ang="0">
                  <a:pos x="79" y="8"/>
                </a:cxn>
                <a:cxn ang="0">
                  <a:pos x="79" y="8"/>
                </a:cxn>
                <a:cxn ang="0">
                  <a:pos x="107" y="7"/>
                </a:cxn>
                <a:cxn ang="0">
                  <a:pos x="107" y="7"/>
                </a:cxn>
                <a:cxn ang="0">
                  <a:pos x="131" y="7"/>
                </a:cxn>
                <a:cxn ang="0">
                  <a:pos x="131" y="7"/>
                </a:cxn>
                <a:cxn ang="0">
                  <a:pos x="135" y="7"/>
                </a:cxn>
                <a:cxn ang="0">
                  <a:pos x="139" y="8"/>
                </a:cxn>
                <a:cxn ang="0">
                  <a:pos x="142" y="10"/>
                </a:cxn>
                <a:cxn ang="0">
                  <a:pos x="144" y="12"/>
                </a:cxn>
                <a:cxn ang="0">
                  <a:pos x="146" y="16"/>
                </a:cxn>
                <a:cxn ang="0">
                  <a:pos x="147" y="19"/>
                </a:cxn>
                <a:cxn ang="0">
                  <a:pos x="148" y="25"/>
                </a:cxn>
                <a:cxn ang="0">
                  <a:pos x="148" y="25"/>
                </a:cxn>
                <a:cxn ang="0">
                  <a:pos x="147" y="31"/>
                </a:cxn>
                <a:cxn ang="0">
                  <a:pos x="146" y="34"/>
                </a:cxn>
                <a:cxn ang="0">
                  <a:pos x="144" y="37"/>
                </a:cxn>
                <a:cxn ang="0">
                  <a:pos x="142" y="39"/>
                </a:cxn>
                <a:cxn ang="0">
                  <a:pos x="139" y="41"/>
                </a:cxn>
                <a:cxn ang="0">
                  <a:pos x="135" y="42"/>
                </a:cxn>
                <a:cxn ang="0">
                  <a:pos x="131" y="43"/>
                </a:cxn>
                <a:cxn ang="0">
                  <a:pos x="131" y="43"/>
                </a:cxn>
                <a:cxn ang="0">
                  <a:pos x="107" y="43"/>
                </a:cxn>
                <a:cxn ang="0">
                  <a:pos x="107" y="43"/>
                </a:cxn>
                <a:cxn ang="0">
                  <a:pos x="79" y="44"/>
                </a:cxn>
                <a:cxn ang="0">
                  <a:pos x="79" y="44"/>
                </a:cxn>
              </a:cxnLst>
              <a:rect l="0" t="0" r="r" b="b"/>
              <a:pathLst>
                <a:path w="148" h="44">
                  <a:moveTo>
                    <a:pt x="79" y="44"/>
                  </a:moveTo>
                  <a:lnTo>
                    <a:pt x="79" y="44"/>
                  </a:lnTo>
                  <a:lnTo>
                    <a:pt x="64" y="44"/>
                  </a:lnTo>
                  <a:lnTo>
                    <a:pt x="47" y="42"/>
                  </a:lnTo>
                  <a:lnTo>
                    <a:pt x="31" y="40"/>
                  </a:lnTo>
                  <a:lnTo>
                    <a:pt x="12" y="36"/>
                  </a:lnTo>
                  <a:lnTo>
                    <a:pt x="12" y="36"/>
                  </a:lnTo>
                  <a:lnTo>
                    <a:pt x="9" y="35"/>
                  </a:lnTo>
                  <a:lnTo>
                    <a:pt x="6" y="33"/>
                  </a:lnTo>
                  <a:lnTo>
                    <a:pt x="4" y="30"/>
                  </a:lnTo>
                  <a:lnTo>
                    <a:pt x="2" y="28"/>
                  </a:lnTo>
                  <a:lnTo>
                    <a:pt x="0" y="22"/>
                  </a:lnTo>
                  <a:lnTo>
                    <a:pt x="1" y="17"/>
                  </a:lnTo>
                  <a:lnTo>
                    <a:pt x="1" y="17"/>
                  </a:lnTo>
                  <a:lnTo>
                    <a:pt x="2" y="10"/>
                  </a:lnTo>
                  <a:lnTo>
                    <a:pt x="5" y="5"/>
                  </a:lnTo>
                  <a:lnTo>
                    <a:pt x="7" y="3"/>
                  </a:lnTo>
                  <a:lnTo>
                    <a:pt x="10" y="2"/>
                  </a:lnTo>
                  <a:lnTo>
                    <a:pt x="13" y="1"/>
                  </a:lnTo>
                  <a:lnTo>
                    <a:pt x="16" y="0"/>
                  </a:lnTo>
                  <a:lnTo>
                    <a:pt x="16" y="0"/>
                  </a:lnTo>
                  <a:lnTo>
                    <a:pt x="22" y="1"/>
                  </a:lnTo>
                  <a:lnTo>
                    <a:pt x="22" y="1"/>
                  </a:lnTo>
                  <a:lnTo>
                    <a:pt x="35" y="4"/>
                  </a:lnTo>
                  <a:lnTo>
                    <a:pt x="48" y="7"/>
                  </a:lnTo>
                  <a:lnTo>
                    <a:pt x="63" y="8"/>
                  </a:lnTo>
                  <a:lnTo>
                    <a:pt x="79" y="8"/>
                  </a:lnTo>
                  <a:lnTo>
                    <a:pt x="79" y="8"/>
                  </a:lnTo>
                  <a:lnTo>
                    <a:pt x="107" y="7"/>
                  </a:lnTo>
                  <a:lnTo>
                    <a:pt x="107" y="7"/>
                  </a:lnTo>
                  <a:lnTo>
                    <a:pt x="131" y="7"/>
                  </a:lnTo>
                  <a:lnTo>
                    <a:pt x="131" y="7"/>
                  </a:lnTo>
                  <a:lnTo>
                    <a:pt x="135" y="7"/>
                  </a:lnTo>
                  <a:lnTo>
                    <a:pt x="139" y="8"/>
                  </a:lnTo>
                  <a:lnTo>
                    <a:pt x="142" y="10"/>
                  </a:lnTo>
                  <a:lnTo>
                    <a:pt x="144" y="12"/>
                  </a:lnTo>
                  <a:lnTo>
                    <a:pt x="146" y="16"/>
                  </a:lnTo>
                  <a:lnTo>
                    <a:pt x="147" y="19"/>
                  </a:lnTo>
                  <a:lnTo>
                    <a:pt x="148" y="25"/>
                  </a:lnTo>
                  <a:lnTo>
                    <a:pt x="148" y="25"/>
                  </a:lnTo>
                  <a:lnTo>
                    <a:pt x="147" y="31"/>
                  </a:lnTo>
                  <a:lnTo>
                    <a:pt x="146" y="34"/>
                  </a:lnTo>
                  <a:lnTo>
                    <a:pt x="144" y="37"/>
                  </a:lnTo>
                  <a:lnTo>
                    <a:pt x="142" y="39"/>
                  </a:lnTo>
                  <a:lnTo>
                    <a:pt x="139" y="41"/>
                  </a:lnTo>
                  <a:lnTo>
                    <a:pt x="135" y="42"/>
                  </a:lnTo>
                  <a:lnTo>
                    <a:pt x="131" y="43"/>
                  </a:lnTo>
                  <a:lnTo>
                    <a:pt x="131" y="43"/>
                  </a:lnTo>
                  <a:lnTo>
                    <a:pt x="107" y="43"/>
                  </a:lnTo>
                  <a:lnTo>
                    <a:pt x="107" y="43"/>
                  </a:lnTo>
                  <a:lnTo>
                    <a:pt x="79" y="44"/>
                  </a:lnTo>
                  <a:lnTo>
                    <a:pt x="79" y="4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47" name="Freeform 163"/>
            <p:cNvSpPr/>
            <p:nvPr/>
          </p:nvSpPr>
          <p:spPr bwMode="auto">
            <a:xfrm>
              <a:off x="6516688" y="2643188"/>
              <a:ext cx="92075" cy="28575"/>
            </a:xfrm>
            <a:custGeom>
              <a:avLst/>
              <a:gdLst/>
              <a:ahLst/>
              <a:cxnLst>
                <a:cxn ang="0">
                  <a:pos x="157" y="55"/>
                </a:cxn>
                <a:cxn ang="0">
                  <a:pos x="140" y="52"/>
                </a:cxn>
                <a:cxn ang="0">
                  <a:pos x="122" y="46"/>
                </a:cxn>
                <a:cxn ang="0">
                  <a:pos x="96" y="37"/>
                </a:cxn>
                <a:cxn ang="0">
                  <a:pos x="88" y="36"/>
                </a:cxn>
                <a:cxn ang="0">
                  <a:pos x="77" y="35"/>
                </a:cxn>
                <a:cxn ang="0">
                  <a:pos x="43" y="39"/>
                </a:cxn>
                <a:cxn ang="0">
                  <a:pos x="30" y="41"/>
                </a:cxn>
                <a:cxn ang="0">
                  <a:pos x="16" y="43"/>
                </a:cxn>
                <a:cxn ang="0">
                  <a:pos x="11" y="42"/>
                </a:cxn>
                <a:cxn ang="0">
                  <a:pos x="6" y="40"/>
                </a:cxn>
                <a:cxn ang="0">
                  <a:pos x="1" y="32"/>
                </a:cxn>
                <a:cxn ang="0">
                  <a:pos x="0" y="26"/>
                </a:cxn>
                <a:cxn ang="0">
                  <a:pos x="2" y="16"/>
                </a:cxn>
                <a:cxn ang="0">
                  <a:pos x="6" y="11"/>
                </a:cxn>
                <a:cxn ang="0">
                  <a:pos x="14" y="6"/>
                </a:cxn>
                <a:cxn ang="0">
                  <a:pos x="18" y="6"/>
                </a:cxn>
                <a:cxn ang="0">
                  <a:pos x="47" y="3"/>
                </a:cxn>
                <a:cxn ang="0">
                  <a:pos x="63" y="1"/>
                </a:cxn>
                <a:cxn ang="0">
                  <a:pos x="81" y="0"/>
                </a:cxn>
                <a:cxn ang="0">
                  <a:pos x="93" y="0"/>
                </a:cxn>
                <a:cxn ang="0">
                  <a:pos x="108" y="3"/>
                </a:cxn>
                <a:cxn ang="0">
                  <a:pos x="122" y="10"/>
                </a:cxn>
                <a:cxn ang="0">
                  <a:pos x="147" y="18"/>
                </a:cxn>
                <a:cxn ang="0">
                  <a:pos x="156" y="19"/>
                </a:cxn>
                <a:cxn ang="0">
                  <a:pos x="163" y="21"/>
                </a:cxn>
                <a:cxn ang="0">
                  <a:pos x="169" y="26"/>
                </a:cxn>
                <a:cxn ang="0">
                  <a:pos x="173" y="32"/>
                </a:cxn>
                <a:cxn ang="0">
                  <a:pos x="174" y="40"/>
                </a:cxn>
                <a:cxn ang="0">
                  <a:pos x="169" y="50"/>
                </a:cxn>
                <a:cxn ang="0">
                  <a:pos x="165" y="54"/>
                </a:cxn>
                <a:cxn ang="0">
                  <a:pos x="158" y="55"/>
                </a:cxn>
                <a:cxn ang="0">
                  <a:pos x="157" y="55"/>
                </a:cxn>
              </a:cxnLst>
              <a:rect l="0" t="0" r="r" b="b"/>
              <a:pathLst>
                <a:path w="174" h="55">
                  <a:moveTo>
                    <a:pt x="157" y="55"/>
                  </a:moveTo>
                  <a:lnTo>
                    <a:pt x="157" y="55"/>
                  </a:lnTo>
                  <a:lnTo>
                    <a:pt x="148" y="54"/>
                  </a:lnTo>
                  <a:lnTo>
                    <a:pt x="140" y="52"/>
                  </a:lnTo>
                  <a:lnTo>
                    <a:pt x="122" y="46"/>
                  </a:lnTo>
                  <a:lnTo>
                    <a:pt x="122" y="46"/>
                  </a:lnTo>
                  <a:lnTo>
                    <a:pt x="105" y="40"/>
                  </a:lnTo>
                  <a:lnTo>
                    <a:pt x="96" y="37"/>
                  </a:lnTo>
                  <a:lnTo>
                    <a:pt x="88" y="36"/>
                  </a:lnTo>
                  <a:lnTo>
                    <a:pt x="88" y="36"/>
                  </a:lnTo>
                  <a:lnTo>
                    <a:pt x="77" y="35"/>
                  </a:lnTo>
                  <a:lnTo>
                    <a:pt x="77" y="35"/>
                  </a:lnTo>
                  <a:lnTo>
                    <a:pt x="60" y="36"/>
                  </a:lnTo>
                  <a:lnTo>
                    <a:pt x="43" y="39"/>
                  </a:lnTo>
                  <a:lnTo>
                    <a:pt x="43" y="39"/>
                  </a:lnTo>
                  <a:lnTo>
                    <a:pt x="30" y="41"/>
                  </a:lnTo>
                  <a:lnTo>
                    <a:pt x="17" y="43"/>
                  </a:lnTo>
                  <a:lnTo>
                    <a:pt x="16" y="43"/>
                  </a:lnTo>
                  <a:lnTo>
                    <a:pt x="16" y="43"/>
                  </a:lnTo>
                  <a:lnTo>
                    <a:pt x="11" y="42"/>
                  </a:lnTo>
                  <a:lnTo>
                    <a:pt x="8" y="41"/>
                  </a:lnTo>
                  <a:lnTo>
                    <a:pt x="6" y="40"/>
                  </a:lnTo>
                  <a:lnTo>
                    <a:pt x="4" y="37"/>
                  </a:lnTo>
                  <a:lnTo>
                    <a:pt x="1" y="32"/>
                  </a:lnTo>
                  <a:lnTo>
                    <a:pt x="0" y="26"/>
                  </a:lnTo>
                  <a:lnTo>
                    <a:pt x="0" y="26"/>
                  </a:lnTo>
                  <a:lnTo>
                    <a:pt x="1" y="19"/>
                  </a:lnTo>
                  <a:lnTo>
                    <a:pt x="2" y="16"/>
                  </a:lnTo>
                  <a:lnTo>
                    <a:pt x="4" y="13"/>
                  </a:lnTo>
                  <a:lnTo>
                    <a:pt x="6" y="11"/>
                  </a:lnTo>
                  <a:lnTo>
                    <a:pt x="9" y="9"/>
                  </a:lnTo>
                  <a:lnTo>
                    <a:pt x="14" y="6"/>
                  </a:lnTo>
                  <a:lnTo>
                    <a:pt x="18" y="6"/>
                  </a:lnTo>
                  <a:lnTo>
                    <a:pt x="18" y="6"/>
                  </a:lnTo>
                  <a:lnTo>
                    <a:pt x="32" y="4"/>
                  </a:lnTo>
                  <a:lnTo>
                    <a:pt x="47" y="3"/>
                  </a:lnTo>
                  <a:lnTo>
                    <a:pt x="47" y="3"/>
                  </a:lnTo>
                  <a:lnTo>
                    <a:pt x="63" y="1"/>
                  </a:lnTo>
                  <a:lnTo>
                    <a:pt x="81" y="0"/>
                  </a:lnTo>
                  <a:lnTo>
                    <a:pt x="81" y="0"/>
                  </a:lnTo>
                  <a:lnTo>
                    <a:pt x="93" y="0"/>
                  </a:lnTo>
                  <a:lnTo>
                    <a:pt x="93" y="0"/>
                  </a:lnTo>
                  <a:lnTo>
                    <a:pt x="100" y="1"/>
                  </a:lnTo>
                  <a:lnTo>
                    <a:pt x="108" y="3"/>
                  </a:lnTo>
                  <a:lnTo>
                    <a:pt x="122" y="10"/>
                  </a:lnTo>
                  <a:lnTo>
                    <a:pt x="122" y="10"/>
                  </a:lnTo>
                  <a:lnTo>
                    <a:pt x="139" y="16"/>
                  </a:lnTo>
                  <a:lnTo>
                    <a:pt x="147" y="18"/>
                  </a:lnTo>
                  <a:lnTo>
                    <a:pt x="156" y="19"/>
                  </a:lnTo>
                  <a:lnTo>
                    <a:pt x="156" y="19"/>
                  </a:lnTo>
                  <a:lnTo>
                    <a:pt x="160" y="20"/>
                  </a:lnTo>
                  <a:lnTo>
                    <a:pt x="163" y="21"/>
                  </a:lnTo>
                  <a:lnTo>
                    <a:pt x="166" y="23"/>
                  </a:lnTo>
                  <a:lnTo>
                    <a:pt x="169" y="26"/>
                  </a:lnTo>
                  <a:lnTo>
                    <a:pt x="172" y="29"/>
                  </a:lnTo>
                  <a:lnTo>
                    <a:pt x="173" y="32"/>
                  </a:lnTo>
                  <a:lnTo>
                    <a:pt x="174" y="40"/>
                  </a:lnTo>
                  <a:lnTo>
                    <a:pt x="174" y="40"/>
                  </a:lnTo>
                  <a:lnTo>
                    <a:pt x="173" y="45"/>
                  </a:lnTo>
                  <a:lnTo>
                    <a:pt x="169" y="50"/>
                  </a:lnTo>
                  <a:lnTo>
                    <a:pt x="167" y="52"/>
                  </a:lnTo>
                  <a:lnTo>
                    <a:pt x="165" y="54"/>
                  </a:lnTo>
                  <a:lnTo>
                    <a:pt x="162" y="55"/>
                  </a:lnTo>
                  <a:lnTo>
                    <a:pt x="158" y="55"/>
                  </a:lnTo>
                  <a:lnTo>
                    <a:pt x="158" y="55"/>
                  </a:lnTo>
                  <a:lnTo>
                    <a:pt x="157" y="55"/>
                  </a:lnTo>
                  <a:lnTo>
                    <a:pt x="157" y="5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48" name="Freeform 164"/>
            <p:cNvSpPr/>
            <p:nvPr/>
          </p:nvSpPr>
          <p:spPr bwMode="auto">
            <a:xfrm>
              <a:off x="6223000" y="2368550"/>
              <a:ext cx="180975" cy="163513"/>
            </a:xfrm>
            <a:custGeom>
              <a:avLst/>
              <a:gdLst/>
              <a:ahLst/>
              <a:cxnLst>
                <a:cxn ang="0">
                  <a:pos x="159" y="306"/>
                </a:cxn>
                <a:cxn ang="0">
                  <a:pos x="147" y="296"/>
                </a:cxn>
                <a:cxn ang="0">
                  <a:pos x="145" y="288"/>
                </a:cxn>
                <a:cxn ang="0">
                  <a:pos x="147" y="278"/>
                </a:cxn>
                <a:cxn ang="0">
                  <a:pos x="153" y="272"/>
                </a:cxn>
                <a:cxn ang="0">
                  <a:pos x="167" y="261"/>
                </a:cxn>
                <a:cxn ang="0">
                  <a:pos x="181" y="235"/>
                </a:cxn>
                <a:cxn ang="0">
                  <a:pos x="190" y="217"/>
                </a:cxn>
                <a:cxn ang="0">
                  <a:pos x="211" y="194"/>
                </a:cxn>
                <a:cxn ang="0">
                  <a:pos x="244" y="155"/>
                </a:cxn>
                <a:cxn ang="0">
                  <a:pos x="261" y="131"/>
                </a:cxn>
                <a:cxn ang="0">
                  <a:pos x="284" y="105"/>
                </a:cxn>
                <a:cxn ang="0">
                  <a:pos x="308" y="78"/>
                </a:cxn>
                <a:cxn ang="0">
                  <a:pos x="312" y="64"/>
                </a:cxn>
                <a:cxn ang="0">
                  <a:pos x="310" y="57"/>
                </a:cxn>
                <a:cxn ang="0">
                  <a:pos x="300" y="45"/>
                </a:cxn>
                <a:cxn ang="0">
                  <a:pos x="275" y="38"/>
                </a:cxn>
                <a:cxn ang="0">
                  <a:pos x="260" y="37"/>
                </a:cxn>
                <a:cxn ang="0">
                  <a:pos x="242" y="39"/>
                </a:cxn>
                <a:cxn ang="0">
                  <a:pos x="216" y="49"/>
                </a:cxn>
                <a:cxn ang="0">
                  <a:pos x="187" y="73"/>
                </a:cxn>
                <a:cxn ang="0">
                  <a:pos x="153" y="120"/>
                </a:cxn>
                <a:cxn ang="0">
                  <a:pos x="126" y="163"/>
                </a:cxn>
                <a:cxn ang="0">
                  <a:pos x="79" y="228"/>
                </a:cxn>
                <a:cxn ang="0">
                  <a:pos x="29" y="289"/>
                </a:cxn>
                <a:cxn ang="0">
                  <a:pos x="21" y="294"/>
                </a:cxn>
                <a:cxn ang="0">
                  <a:pos x="14" y="294"/>
                </a:cxn>
                <a:cxn ang="0">
                  <a:pos x="2" y="283"/>
                </a:cxn>
                <a:cxn ang="0">
                  <a:pos x="0" y="275"/>
                </a:cxn>
                <a:cxn ang="0">
                  <a:pos x="5" y="262"/>
                </a:cxn>
                <a:cxn ang="0">
                  <a:pos x="72" y="177"/>
                </a:cxn>
                <a:cxn ang="0">
                  <a:pos x="108" y="126"/>
                </a:cxn>
                <a:cxn ang="0">
                  <a:pos x="140" y="74"/>
                </a:cxn>
                <a:cxn ang="0">
                  <a:pos x="160" y="45"/>
                </a:cxn>
                <a:cxn ang="0">
                  <a:pos x="193" y="18"/>
                </a:cxn>
                <a:cxn ang="0">
                  <a:pos x="236" y="3"/>
                </a:cxn>
                <a:cxn ang="0">
                  <a:pos x="267" y="0"/>
                </a:cxn>
                <a:cxn ang="0">
                  <a:pos x="310" y="8"/>
                </a:cxn>
                <a:cxn ang="0">
                  <a:pos x="330" y="19"/>
                </a:cxn>
                <a:cxn ang="0">
                  <a:pos x="342" y="43"/>
                </a:cxn>
                <a:cxn ang="0">
                  <a:pos x="344" y="71"/>
                </a:cxn>
                <a:cxn ang="0">
                  <a:pos x="342" y="86"/>
                </a:cxn>
                <a:cxn ang="0">
                  <a:pos x="334" y="103"/>
                </a:cxn>
                <a:cxn ang="0">
                  <a:pos x="316" y="122"/>
                </a:cxn>
                <a:cxn ang="0">
                  <a:pos x="300" y="139"/>
                </a:cxn>
                <a:cxn ang="0">
                  <a:pos x="235" y="219"/>
                </a:cxn>
                <a:cxn ang="0">
                  <a:pos x="216" y="248"/>
                </a:cxn>
                <a:cxn ang="0">
                  <a:pos x="203" y="270"/>
                </a:cxn>
                <a:cxn ang="0">
                  <a:pos x="183" y="295"/>
                </a:cxn>
                <a:cxn ang="0">
                  <a:pos x="172" y="303"/>
                </a:cxn>
                <a:cxn ang="0">
                  <a:pos x="163" y="307"/>
                </a:cxn>
              </a:cxnLst>
              <a:rect l="0" t="0" r="r" b="b"/>
              <a:pathLst>
                <a:path w="344" h="307">
                  <a:moveTo>
                    <a:pt x="163" y="307"/>
                  </a:moveTo>
                  <a:lnTo>
                    <a:pt x="163" y="307"/>
                  </a:lnTo>
                  <a:lnTo>
                    <a:pt x="159" y="306"/>
                  </a:lnTo>
                  <a:lnTo>
                    <a:pt x="156" y="306"/>
                  </a:lnTo>
                  <a:lnTo>
                    <a:pt x="151" y="301"/>
                  </a:lnTo>
                  <a:lnTo>
                    <a:pt x="147" y="296"/>
                  </a:lnTo>
                  <a:lnTo>
                    <a:pt x="145" y="291"/>
                  </a:lnTo>
                  <a:lnTo>
                    <a:pt x="145" y="291"/>
                  </a:lnTo>
                  <a:lnTo>
                    <a:pt x="145" y="288"/>
                  </a:lnTo>
                  <a:lnTo>
                    <a:pt x="145" y="283"/>
                  </a:lnTo>
                  <a:lnTo>
                    <a:pt x="146" y="281"/>
                  </a:lnTo>
                  <a:lnTo>
                    <a:pt x="147" y="278"/>
                  </a:lnTo>
                  <a:lnTo>
                    <a:pt x="150" y="276"/>
                  </a:lnTo>
                  <a:lnTo>
                    <a:pt x="153" y="272"/>
                  </a:lnTo>
                  <a:lnTo>
                    <a:pt x="153" y="272"/>
                  </a:lnTo>
                  <a:lnTo>
                    <a:pt x="158" y="269"/>
                  </a:lnTo>
                  <a:lnTo>
                    <a:pt x="163" y="266"/>
                  </a:lnTo>
                  <a:lnTo>
                    <a:pt x="167" y="261"/>
                  </a:lnTo>
                  <a:lnTo>
                    <a:pt x="170" y="257"/>
                  </a:lnTo>
                  <a:lnTo>
                    <a:pt x="176" y="247"/>
                  </a:lnTo>
                  <a:lnTo>
                    <a:pt x="181" y="235"/>
                  </a:lnTo>
                  <a:lnTo>
                    <a:pt x="181" y="235"/>
                  </a:lnTo>
                  <a:lnTo>
                    <a:pt x="187" y="223"/>
                  </a:lnTo>
                  <a:lnTo>
                    <a:pt x="190" y="217"/>
                  </a:lnTo>
                  <a:lnTo>
                    <a:pt x="195" y="213"/>
                  </a:lnTo>
                  <a:lnTo>
                    <a:pt x="195" y="213"/>
                  </a:lnTo>
                  <a:lnTo>
                    <a:pt x="211" y="194"/>
                  </a:lnTo>
                  <a:lnTo>
                    <a:pt x="211" y="194"/>
                  </a:lnTo>
                  <a:lnTo>
                    <a:pt x="234" y="168"/>
                  </a:lnTo>
                  <a:lnTo>
                    <a:pt x="244" y="155"/>
                  </a:lnTo>
                  <a:lnTo>
                    <a:pt x="254" y="140"/>
                  </a:lnTo>
                  <a:lnTo>
                    <a:pt x="254" y="140"/>
                  </a:lnTo>
                  <a:lnTo>
                    <a:pt x="261" y="131"/>
                  </a:lnTo>
                  <a:lnTo>
                    <a:pt x="268" y="122"/>
                  </a:lnTo>
                  <a:lnTo>
                    <a:pt x="284" y="105"/>
                  </a:lnTo>
                  <a:lnTo>
                    <a:pt x="284" y="105"/>
                  </a:lnTo>
                  <a:lnTo>
                    <a:pt x="302" y="87"/>
                  </a:lnTo>
                  <a:lnTo>
                    <a:pt x="302" y="87"/>
                  </a:lnTo>
                  <a:lnTo>
                    <a:pt x="308" y="78"/>
                  </a:lnTo>
                  <a:lnTo>
                    <a:pt x="311" y="71"/>
                  </a:lnTo>
                  <a:lnTo>
                    <a:pt x="312" y="67"/>
                  </a:lnTo>
                  <a:lnTo>
                    <a:pt x="312" y="64"/>
                  </a:lnTo>
                  <a:lnTo>
                    <a:pt x="311" y="60"/>
                  </a:lnTo>
                  <a:lnTo>
                    <a:pt x="310" y="57"/>
                  </a:lnTo>
                  <a:lnTo>
                    <a:pt x="310" y="57"/>
                  </a:lnTo>
                  <a:lnTo>
                    <a:pt x="308" y="53"/>
                  </a:lnTo>
                  <a:lnTo>
                    <a:pt x="306" y="50"/>
                  </a:lnTo>
                  <a:lnTo>
                    <a:pt x="300" y="45"/>
                  </a:lnTo>
                  <a:lnTo>
                    <a:pt x="292" y="42"/>
                  </a:lnTo>
                  <a:lnTo>
                    <a:pt x="283" y="39"/>
                  </a:lnTo>
                  <a:lnTo>
                    <a:pt x="275" y="38"/>
                  </a:lnTo>
                  <a:lnTo>
                    <a:pt x="269" y="37"/>
                  </a:lnTo>
                  <a:lnTo>
                    <a:pt x="260" y="37"/>
                  </a:lnTo>
                  <a:lnTo>
                    <a:pt x="260" y="37"/>
                  </a:lnTo>
                  <a:lnTo>
                    <a:pt x="251" y="37"/>
                  </a:lnTo>
                  <a:lnTo>
                    <a:pt x="251" y="37"/>
                  </a:lnTo>
                  <a:lnTo>
                    <a:pt x="242" y="39"/>
                  </a:lnTo>
                  <a:lnTo>
                    <a:pt x="233" y="42"/>
                  </a:lnTo>
                  <a:lnTo>
                    <a:pt x="225" y="45"/>
                  </a:lnTo>
                  <a:lnTo>
                    <a:pt x="216" y="49"/>
                  </a:lnTo>
                  <a:lnTo>
                    <a:pt x="208" y="55"/>
                  </a:lnTo>
                  <a:lnTo>
                    <a:pt x="201" y="60"/>
                  </a:lnTo>
                  <a:lnTo>
                    <a:pt x="187" y="73"/>
                  </a:lnTo>
                  <a:lnTo>
                    <a:pt x="175" y="88"/>
                  </a:lnTo>
                  <a:lnTo>
                    <a:pt x="164" y="103"/>
                  </a:lnTo>
                  <a:lnTo>
                    <a:pt x="153" y="120"/>
                  </a:lnTo>
                  <a:lnTo>
                    <a:pt x="143" y="136"/>
                  </a:lnTo>
                  <a:lnTo>
                    <a:pt x="143" y="136"/>
                  </a:lnTo>
                  <a:lnTo>
                    <a:pt x="126" y="163"/>
                  </a:lnTo>
                  <a:lnTo>
                    <a:pt x="126" y="163"/>
                  </a:lnTo>
                  <a:lnTo>
                    <a:pt x="103" y="196"/>
                  </a:lnTo>
                  <a:lnTo>
                    <a:pt x="79" y="228"/>
                  </a:lnTo>
                  <a:lnTo>
                    <a:pt x="54" y="259"/>
                  </a:lnTo>
                  <a:lnTo>
                    <a:pt x="29" y="289"/>
                  </a:lnTo>
                  <a:lnTo>
                    <a:pt x="29" y="289"/>
                  </a:lnTo>
                  <a:lnTo>
                    <a:pt x="27" y="291"/>
                  </a:lnTo>
                  <a:lnTo>
                    <a:pt x="24" y="293"/>
                  </a:lnTo>
                  <a:lnTo>
                    <a:pt x="21" y="294"/>
                  </a:lnTo>
                  <a:lnTo>
                    <a:pt x="18" y="295"/>
                  </a:lnTo>
                  <a:lnTo>
                    <a:pt x="18" y="295"/>
                  </a:lnTo>
                  <a:lnTo>
                    <a:pt x="14" y="294"/>
                  </a:lnTo>
                  <a:lnTo>
                    <a:pt x="9" y="291"/>
                  </a:lnTo>
                  <a:lnTo>
                    <a:pt x="6" y="288"/>
                  </a:lnTo>
                  <a:lnTo>
                    <a:pt x="2" y="283"/>
                  </a:lnTo>
                  <a:lnTo>
                    <a:pt x="2" y="283"/>
                  </a:lnTo>
                  <a:lnTo>
                    <a:pt x="0" y="280"/>
                  </a:lnTo>
                  <a:lnTo>
                    <a:pt x="0" y="275"/>
                  </a:lnTo>
                  <a:lnTo>
                    <a:pt x="1" y="269"/>
                  </a:lnTo>
                  <a:lnTo>
                    <a:pt x="2" y="266"/>
                  </a:lnTo>
                  <a:lnTo>
                    <a:pt x="5" y="262"/>
                  </a:lnTo>
                  <a:lnTo>
                    <a:pt x="5" y="262"/>
                  </a:lnTo>
                  <a:lnTo>
                    <a:pt x="48" y="208"/>
                  </a:lnTo>
                  <a:lnTo>
                    <a:pt x="72" y="177"/>
                  </a:lnTo>
                  <a:lnTo>
                    <a:pt x="94" y="145"/>
                  </a:lnTo>
                  <a:lnTo>
                    <a:pt x="94" y="145"/>
                  </a:lnTo>
                  <a:lnTo>
                    <a:pt x="108" y="126"/>
                  </a:lnTo>
                  <a:lnTo>
                    <a:pt x="120" y="105"/>
                  </a:lnTo>
                  <a:lnTo>
                    <a:pt x="120" y="105"/>
                  </a:lnTo>
                  <a:lnTo>
                    <a:pt x="140" y="74"/>
                  </a:lnTo>
                  <a:lnTo>
                    <a:pt x="150" y="60"/>
                  </a:lnTo>
                  <a:lnTo>
                    <a:pt x="160" y="45"/>
                  </a:lnTo>
                  <a:lnTo>
                    <a:pt x="160" y="45"/>
                  </a:lnTo>
                  <a:lnTo>
                    <a:pt x="170" y="35"/>
                  </a:lnTo>
                  <a:lnTo>
                    <a:pt x="181" y="27"/>
                  </a:lnTo>
                  <a:lnTo>
                    <a:pt x="193" y="18"/>
                  </a:lnTo>
                  <a:lnTo>
                    <a:pt x="206" y="12"/>
                  </a:lnTo>
                  <a:lnTo>
                    <a:pt x="220" y="7"/>
                  </a:lnTo>
                  <a:lnTo>
                    <a:pt x="236" y="3"/>
                  </a:lnTo>
                  <a:lnTo>
                    <a:pt x="251" y="1"/>
                  </a:lnTo>
                  <a:lnTo>
                    <a:pt x="267" y="0"/>
                  </a:lnTo>
                  <a:lnTo>
                    <a:pt x="267" y="0"/>
                  </a:lnTo>
                  <a:lnTo>
                    <a:pt x="282" y="1"/>
                  </a:lnTo>
                  <a:lnTo>
                    <a:pt x="297" y="3"/>
                  </a:lnTo>
                  <a:lnTo>
                    <a:pt x="310" y="8"/>
                  </a:lnTo>
                  <a:lnTo>
                    <a:pt x="324" y="13"/>
                  </a:lnTo>
                  <a:lnTo>
                    <a:pt x="324" y="13"/>
                  </a:lnTo>
                  <a:lnTo>
                    <a:pt x="330" y="19"/>
                  </a:lnTo>
                  <a:lnTo>
                    <a:pt x="335" y="27"/>
                  </a:lnTo>
                  <a:lnTo>
                    <a:pt x="339" y="34"/>
                  </a:lnTo>
                  <a:lnTo>
                    <a:pt x="342" y="43"/>
                  </a:lnTo>
                  <a:lnTo>
                    <a:pt x="344" y="52"/>
                  </a:lnTo>
                  <a:lnTo>
                    <a:pt x="344" y="62"/>
                  </a:lnTo>
                  <a:lnTo>
                    <a:pt x="344" y="71"/>
                  </a:lnTo>
                  <a:lnTo>
                    <a:pt x="344" y="79"/>
                  </a:lnTo>
                  <a:lnTo>
                    <a:pt x="344" y="79"/>
                  </a:lnTo>
                  <a:lnTo>
                    <a:pt x="342" y="86"/>
                  </a:lnTo>
                  <a:lnTo>
                    <a:pt x="340" y="92"/>
                  </a:lnTo>
                  <a:lnTo>
                    <a:pt x="337" y="98"/>
                  </a:lnTo>
                  <a:lnTo>
                    <a:pt x="334" y="103"/>
                  </a:lnTo>
                  <a:lnTo>
                    <a:pt x="326" y="112"/>
                  </a:lnTo>
                  <a:lnTo>
                    <a:pt x="316" y="122"/>
                  </a:lnTo>
                  <a:lnTo>
                    <a:pt x="316" y="122"/>
                  </a:lnTo>
                  <a:lnTo>
                    <a:pt x="308" y="130"/>
                  </a:lnTo>
                  <a:lnTo>
                    <a:pt x="300" y="139"/>
                  </a:lnTo>
                  <a:lnTo>
                    <a:pt x="300" y="139"/>
                  </a:lnTo>
                  <a:lnTo>
                    <a:pt x="278" y="165"/>
                  </a:lnTo>
                  <a:lnTo>
                    <a:pt x="257" y="192"/>
                  </a:lnTo>
                  <a:lnTo>
                    <a:pt x="235" y="219"/>
                  </a:lnTo>
                  <a:lnTo>
                    <a:pt x="226" y="233"/>
                  </a:lnTo>
                  <a:lnTo>
                    <a:pt x="216" y="248"/>
                  </a:lnTo>
                  <a:lnTo>
                    <a:pt x="216" y="248"/>
                  </a:lnTo>
                  <a:lnTo>
                    <a:pt x="211" y="257"/>
                  </a:lnTo>
                  <a:lnTo>
                    <a:pt x="211" y="257"/>
                  </a:lnTo>
                  <a:lnTo>
                    <a:pt x="203" y="270"/>
                  </a:lnTo>
                  <a:lnTo>
                    <a:pt x="194" y="283"/>
                  </a:lnTo>
                  <a:lnTo>
                    <a:pt x="188" y="289"/>
                  </a:lnTo>
                  <a:lnTo>
                    <a:pt x="183" y="295"/>
                  </a:lnTo>
                  <a:lnTo>
                    <a:pt x="178" y="299"/>
                  </a:lnTo>
                  <a:lnTo>
                    <a:pt x="172" y="303"/>
                  </a:lnTo>
                  <a:lnTo>
                    <a:pt x="172" y="303"/>
                  </a:lnTo>
                  <a:lnTo>
                    <a:pt x="167" y="306"/>
                  </a:lnTo>
                  <a:lnTo>
                    <a:pt x="163" y="307"/>
                  </a:lnTo>
                  <a:lnTo>
                    <a:pt x="163" y="30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49" name="Freeform 165"/>
            <p:cNvSpPr/>
            <p:nvPr/>
          </p:nvSpPr>
          <p:spPr bwMode="auto">
            <a:xfrm>
              <a:off x="6731000" y="2366963"/>
              <a:ext cx="182563" cy="160338"/>
            </a:xfrm>
            <a:custGeom>
              <a:avLst/>
              <a:gdLst/>
              <a:ahLst/>
              <a:cxnLst>
                <a:cxn ang="0">
                  <a:pos x="221" y="303"/>
                </a:cxn>
                <a:cxn ang="0">
                  <a:pos x="213" y="298"/>
                </a:cxn>
                <a:cxn ang="0">
                  <a:pos x="210" y="291"/>
                </a:cxn>
                <a:cxn ang="0">
                  <a:pos x="198" y="273"/>
                </a:cxn>
                <a:cxn ang="0">
                  <a:pos x="177" y="251"/>
                </a:cxn>
                <a:cxn ang="0">
                  <a:pos x="164" y="237"/>
                </a:cxn>
                <a:cxn ang="0">
                  <a:pos x="119" y="195"/>
                </a:cxn>
                <a:cxn ang="0">
                  <a:pos x="71" y="158"/>
                </a:cxn>
                <a:cxn ang="0">
                  <a:pos x="27" y="118"/>
                </a:cxn>
                <a:cxn ang="0">
                  <a:pos x="8" y="95"/>
                </a:cxn>
                <a:cxn ang="0">
                  <a:pos x="0" y="69"/>
                </a:cxn>
                <a:cxn ang="0">
                  <a:pos x="1" y="51"/>
                </a:cxn>
                <a:cxn ang="0">
                  <a:pos x="14" y="28"/>
                </a:cxn>
                <a:cxn ang="0">
                  <a:pos x="39" y="10"/>
                </a:cxn>
                <a:cxn ang="0">
                  <a:pos x="60" y="2"/>
                </a:cxn>
                <a:cxn ang="0">
                  <a:pos x="84" y="0"/>
                </a:cxn>
                <a:cxn ang="0">
                  <a:pos x="133" y="9"/>
                </a:cxn>
                <a:cxn ang="0">
                  <a:pos x="155" y="21"/>
                </a:cxn>
                <a:cxn ang="0">
                  <a:pos x="185" y="50"/>
                </a:cxn>
                <a:cxn ang="0">
                  <a:pos x="206" y="78"/>
                </a:cxn>
                <a:cxn ang="0">
                  <a:pos x="229" y="105"/>
                </a:cxn>
                <a:cxn ang="0">
                  <a:pos x="261" y="142"/>
                </a:cxn>
                <a:cxn ang="0">
                  <a:pos x="291" y="182"/>
                </a:cxn>
                <a:cxn ang="0">
                  <a:pos x="306" y="210"/>
                </a:cxn>
                <a:cxn ang="0">
                  <a:pos x="330" y="256"/>
                </a:cxn>
                <a:cxn ang="0">
                  <a:pos x="341" y="267"/>
                </a:cxn>
                <a:cxn ang="0">
                  <a:pos x="347" y="280"/>
                </a:cxn>
                <a:cxn ang="0">
                  <a:pos x="343" y="289"/>
                </a:cxn>
                <a:cxn ang="0">
                  <a:pos x="326" y="297"/>
                </a:cxn>
                <a:cxn ang="0">
                  <a:pos x="320" y="296"/>
                </a:cxn>
                <a:cxn ang="0">
                  <a:pos x="307" y="285"/>
                </a:cxn>
                <a:cxn ang="0">
                  <a:pos x="291" y="256"/>
                </a:cxn>
                <a:cxn ang="0">
                  <a:pos x="281" y="234"/>
                </a:cxn>
                <a:cxn ang="0">
                  <a:pos x="270" y="216"/>
                </a:cxn>
                <a:cxn ang="0">
                  <a:pos x="234" y="162"/>
                </a:cxn>
                <a:cxn ang="0">
                  <a:pos x="221" y="146"/>
                </a:cxn>
                <a:cxn ang="0">
                  <a:pos x="192" y="112"/>
                </a:cxn>
                <a:cxn ang="0">
                  <a:pos x="146" y="61"/>
                </a:cxn>
                <a:cxn ang="0">
                  <a:pos x="118" y="43"/>
                </a:cxn>
                <a:cxn ang="0">
                  <a:pos x="94" y="36"/>
                </a:cxn>
                <a:cxn ang="0">
                  <a:pos x="77" y="36"/>
                </a:cxn>
                <a:cxn ang="0">
                  <a:pos x="74" y="36"/>
                </a:cxn>
                <a:cxn ang="0">
                  <a:pos x="55" y="41"/>
                </a:cxn>
                <a:cxn ang="0">
                  <a:pos x="45" y="52"/>
                </a:cxn>
                <a:cxn ang="0">
                  <a:pos x="42" y="81"/>
                </a:cxn>
                <a:cxn ang="0">
                  <a:pos x="43" y="85"/>
                </a:cxn>
                <a:cxn ang="0">
                  <a:pos x="71" y="106"/>
                </a:cxn>
                <a:cxn ang="0">
                  <a:pos x="94" y="126"/>
                </a:cxn>
                <a:cxn ang="0">
                  <a:pos x="128" y="155"/>
                </a:cxn>
                <a:cxn ang="0">
                  <a:pos x="163" y="185"/>
                </a:cxn>
                <a:cxn ang="0">
                  <a:pos x="200" y="221"/>
                </a:cxn>
                <a:cxn ang="0">
                  <a:pos x="234" y="261"/>
                </a:cxn>
                <a:cxn ang="0">
                  <a:pos x="244" y="282"/>
                </a:cxn>
                <a:cxn ang="0">
                  <a:pos x="243" y="293"/>
                </a:cxn>
                <a:cxn ang="0">
                  <a:pos x="238" y="299"/>
                </a:cxn>
                <a:cxn ang="0">
                  <a:pos x="225" y="303"/>
                </a:cxn>
              </a:cxnLst>
              <a:rect l="0" t="0" r="r" b="b"/>
              <a:pathLst>
                <a:path w="347" h="303">
                  <a:moveTo>
                    <a:pt x="225" y="303"/>
                  </a:moveTo>
                  <a:lnTo>
                    <a:pt x="225" y="303"/>
                  </a:lnTo>
                  <a:lnTo>
                    <a:pt x="221" y="303"/>
                  </a:lnTo>
                  <a:lnTo>
                    <a:pt x="217" y="301"/>
                  </a:lnTo>
                  <a:lnTo>
                    <a:pt x="215" y="300"/>
                  </a:lnTo>
                  <a:lnTo>
                    <a:pt x="213" y="298"/>
                  </a:lnTo>
                  <a:lnTo>
                    <a:pt x="211" y="295"/>
                  </a:lnTo>
                  <a:lnTo>
                    <a:pt x="210" y="291"/>
                  </a:lnTo>
                  <a:lnTo>
                    <a:pt x="210" y="291"/>
                  </a:lnTo>
                  <a:lnTo>
                    <a:pt x="208" y="287"/>
                  </a:lnTo>
                  <a:lnTo>
                    <a:pt x="206" y="283"/>
                  </a:lnTo>
                  <a:lnTo>
                    <a:pt x="198" y="273"/>
                  </a:lnTo>
                  <a:lnTo>
                    <a:pt x="189" y="263"/>
                  </a:lnTo>
                  <a:lnTo>
                    <a:pt x="177" y="251"/>
                  </a:lnTo>
                  <a:lnTo>
                    <a:pt x="177" y="251"/>
                  </a:lnTo>
                  <a:lnTo>
                    <a:pt x="166" y="240"/>
                  </a:lnTo>
                  <a:lnTo>
                    <a:pt x="164" y="237"/>
                  </a:lnTo>
                  <a:lnTo>
                    <a:pt x="164" y="237"/>
                  </a:lnTo>
                  <a:lnTo>
                    <a:pt x="143" y="214"/>
                  </a:lnTo>
                  <a:lnTo>
                    <a:pt x="131" y="204"/>
                  </a:lnTo>
                  <a:lnTo>
                    <a:pt x="119" y="195"/>
                  </a:lnTo>
                  <a:lnTo>
                    <a:pt x="119" y="195"/>
                  </a:lnTo>
                  <a:lnTo>
                    <a:pt x="95" y="176"/>
                  </a:lnTo>
                  <a:lnTo>
                    <a:pt x="71" y="158"/>
                  </a:lnTo>
                  <a:lnTo>
                    <a:pt x="49" y="138"/>
                  </a:lnTo>
                  <a:lnTo>
                    <a:pt x="27" y="118"/>
                  </a:lnTo>
                  <a:lnTo>
                    <a:pt x="27" y="118"/>
                  </a:lnTo>
                  <a:lnTo>
                    <a:pt x="20" y="111"/>
                  </a:lnTo>
                  <a:lnTo>
                    <a:pt x="13" y="103"/>
                  </a:lnTo>
                  <a:lnTo>
                    <a:pt x="8" y="95"/>
                  </a:lnTo>
                  <a:lnTo>
                    <a:pt x="4" y="86"/>
                  </a:lnTo>
                  <a:lnTo>
                    <a:pt x="1" y="77"/>
                  </a:lnTo>
                  <a:lnTo>
                    <a:pt x="0" y="69"/>
                  </a:lnTo>
                  <a:lnTo>
                    <a:pt x="0" y="60"/>
                  </a:lnTo>
                  <a:lnTo>
                    <a:pt x="1" y="51"/>
                  </a:lnTo>
                  <a:lnTo>
                    <a:pt x="1" y="51"/>
                  </a:lnTo>
                  <a:lnTo>
                    <a:pt x="4" y="43"/>
                  </a:lnTo>
                  <a:lnTo>
                    <a:pt x="9" y="35"/>
                  </a:lnTo>
                  <a:lnTo>
                    <a:pt x="14" y="28"/>
                  </a:lnTo>
                  <a:lnTo>
                    <a:pt x="22" y="20"/>
                  </a:lnTo>
                  <a:lnTo>
                    <a:pt x="30" y="14"/>
                  </a:lnTo>
                  <a:lnTo>
                    <a:pt x="39" y="10"/>
                  </a:lnTo>
                  <a:lnTo>
                    <a:pt x="49" y="6"/>
                  </a:lnTo>
                  <a:lnTo>
                    <a:pt x="60" y="2"/>
                  </a:lnTo>
                  <a:lnTo>
                    <a:pt x="60" y="2"/>
                  </a:lnTo>
                  <a:lnTo>
                    <a:pt x="71" y="1"/>
                  </a:lnTo>
                  <a:lnTo>
                    <a:pt x="84" y="0"/>
                  </a:lnTo>
                  <a:lnTo>
                    <a:pt x="84" y="0"/>
                  </a:lnTo>
                  <a:lnTo>
                    <a:pt x="100" y="1"/>
                  </a:lnTo>
                  <a:lnTo>
                    <a:pt x="117" y="4"/>
                  </a:lnTo>
                  <a:lnTo>
                    <a:pt x="133" y="9"/>
                  </a:lnTo>
                  <a:lnTo>
                    <a:pt x="147" y="16"/>
                  </a:lnTo>
                  <a:lnTo>
                    <a:pt x="147" y="16"/>
                  </a:lnTo>
                  <a:lnTo>
                    <a:pt x="155" y="21"/>
                  </a:lnTo>
                  <a:lnTo>
                    <a:pt x="161" y="27"/>
                  </a:lnTo>
                  <a:lnTo>
                    <a:pt x="173" y="38"/>
                  </a:lnTo>
                  <a:lnTo>
                    <a:pt x="185" y="50"/>
                  </a:lnTo>
                  <a:lnTo>
                    <a:pt x="195" y="65"/>
                  </a:lnTo>
                  <a:lnTo>
                    <a:pt x="195" y="65"/>
                  </a:lnTo>
                  <a:lnTo>
                    <a:pt x="206" y="78"/>
                  </a:lnTo>
                  <a:lnTo>
                    <a:pt x="218" y="93"/>
                  </a:lnTo>
                  <a:lnTo>
                    <a:pt x="218" y="93"/>
                  </a:lnTo>
                  <a:lnTo>
                    <a:pt x="229" y="105"/>
                  </a:lnTo>
                  <a:lnTo>
                    <a:pt x="229" y="105"/>
                  </a:lnTo>
                  <a:lnTo>
                    <a:pt x="246" y="124"/>
                  </a:lnTo>
                  <a:lnTo>
                    <a:pt x="261" y="142"/>
                  </a:lnTo>
                  <a:lnTo>
                    <a:pt x="277" y="161"/>
                  </a:lnTo>
                  <a:lnTo>
                    <a:pt x="291" y="182"/>
                  </a:lnTo>
                  <a:lnTo>
                    <a:pt x="291" y="182"/>
                  </a:lnTo>
                  <a:lnTo>
                    <a:pt x="297" y="195"/>
                  </a:lnTo>
                  <a:lnTo>
                    <a:pt x="306" y="210"/>
                  </a:lnTo>
                  <a:lnTo>
                    <a:pt x="306" y="210"/>
                  </a:lnTo>
                  <a:lnTo>
                    <a:pt x="313" y="227"/>
                  </a:lnTo>
                  <a:lnTo>
                    <a:pt x="321" y="242"/>
                  </a:lnTo>
                  <a:lnTo>
                    <a:pt x="330" y="256"/>
                  </a:lnTo>
                  <a:lnTo>
                    <a:pt x="336" y="262"/>
                  </a:lnTo>
                  <a:lnTo>
                    <a:pt x="341" y="267"/>
                  </a:lnTo>
                  <a:lnTo>
                    <a:pt x="341" y="267"/>
                  </a:lnTo>
                  <a:lnTo>
                    <a:pt x="345" y="271"/>
                  </a:lnTo>
                  <a:lnTo>
                    <a:pt x="346" y="276"/>
                  </a:lnTo>
                  <a:lnTo>
                    <a:pt x="347" y="280"/>
                  </a:lnTo>
                  <a:lnTo>
                    <a:pt x="346" y="284"/>
                  </a:lnTo>
                  <a:lnTo>
                    <a:pt x="346" y="284"/>
                  </a:lnTo>
                  <a:lnTo>
                    <a:pt x="343" y="289"/>
                  </a:lnTo>
                  <a:lnTo>
                    <a:pt x="338" y="293"/>
                  </a:lnTo>
                  <a:lnTo>
                    <a:pt x="333" y="296"/>
                  </a:lnTo>
                  <a:lnTo>
                    <a:pt x="326" y="297"/>
                  </a:lnTo>
                  <a:lnTo>
                    <a:pt x="326" y="297"/>
                  </a:lnTo>
                  <a:lnTo>
                    <a:pt x="326" y="297"/>
                  </a:lnTo>
                  <a:lnTo>
                    <a:pt x="320" y="296"/>
                  </a:lnTo>
                  <a:lnTo>
                    <a:pt x="315" y="292"/>
                  </a:lnTo>
                  <a:lnTo>
                    <a:pt x="315" y="292"/>
                  </a:lnTo>
                  <a:lnTo>
                    <a:pt x="307" y="285"/>
                  </a:lnTo>
                  <a:lnTo>
                    <a:pt x="301" y="275"/>
                  </a:lnTo>
                  <a:lnTo>
                    <a:pt x="296" y="266"/>
                  </a:lnTo>
                  <a:lnTo>
                    <a:pt x="291" y="256"/>
                  </a:lnTo>
                  <a:lnTo>
                    <a:pt x="291" y="256"/>
                  </a:lnTo>
                  <a:lnTo>
                    <a:pt x="286" y="245"/>
                  </a:lnTo>
                  <a:lnTo>
                    <a:pt x="281" y="234"/>
                  </a:lnTo>
                  <a:lnTo>
                    <a:pt x="281" y="234"/>
                  </a:lnTo>
                  <a:lnTo>
                    <a:pt x="270" y="216"/>
                  </a:lnTo>
                  <a:lnTo>
                    <a:pt x="270" y="216"/>
                  </a:lnTo>
                  <a:lnTo>
                    <a:pt x="258" y="197"/>
                  </a:lnTo>
                  <a:lnTo>
                    <a:pt x="247" y="178"/>
                  </a:lnTo>
                  <a:lnTo>
                    <a:pt x="234" y="162"/>
                  </a:lnTo>
                  <a:lnTo>
                    <a:pt x="228" y="154"/>
                  </a:lnTo>
                  <a:lnTo>
                    <a:pt x="221" y="146"/>
                  </a:lnTo>
                  <a:lnTo>
                    <a:pt x="221" y="146"/>
                  </a:lnTo>
                  <a:lnTo>
                    <a:pt x="208" y="130"/>
                  </a:lnTo>
                  <a:lnTo>
                    <a:pt x="192" y="112"/>
                  </a:lnTo>
                  <a:lnTo>
                    <a:pt x="192" y="112"/>
                  </a:lnTo>
                  <a:lnTo>
                    <a:pt x="170" y="85"/>
                  </a:lnTo>
                  <a:lnTo>
                    <a:pt x="158" y="72"/>
                  </a:lnTo>
                  <a:lnTo>
                    <a:pt x="146" y="61"/>
                  </a:lnTo>
                  <a:lnTo>
                    <a:pt x="132" y="50"/>
                  </a:lnTo>
                  <a:lnTo>
                    <a:pt x="125" y="46"/>
                  </a:lnTo>
                  <a:lnTo>
                    <a:pt x="118" y="43"/>
                  </a:lnTo>
                  <a:lnTo>
                    <a:pt x="110" y="40"/>
                  </a:lnTo>
                  <a:lnTo>
                    <a:pt x="102" y="38"/>
                  </a:lnTo>
                  <a:lnTo>
                    <a:pt x="94" y="36"/>
                  </a:lnTo>
                  <a:lnTo>
                    <a:pt x="86" y="36"/>
                  </a:lnTo>
                  <a:lnTo>
                    <a:pt x="86" y="36"/>
                  </a:lnTo>
                  <a:lnTo>
                    <a:pt x="77" y="36"/>
                  </a:lnTo>
                  <a:lnTo>
                    <a:pt x="77" y="36"/>
                  </a:lnTo>
                  <a:lnTo>
                    <a:pt x="74" y="36"/>
                  </a:lnTo>
                  <a:lnTo>
                    <a:pt x="74" y="36"/>
                  </a:lnTo>
                  <a:lnTo>
                    <a:pt x="66" y="37"/>
                  </a:lnTo>
                  <a:lnTo>
                    <a:pt x="60" y="38"/>
                  </a:lnTo>
                  <a:lnTo>
                    <a:pt x="55" y="41"/>
                  </a:lnTo>
                  <a:lnTo>
                    <a:pt x="50" y="45"/>
                  </a:lnTo>
                  <a:lnTo>
                    <a:pt x="50" y="45"/>
                  </a:lnTo>
                  <a:lnTo>
                    <a:pt x="45" y="52"/>
                  </a:lnTo>
                  <a:lnTo>
                    <a:pt x="42" y="60"/>
                  </a:lnTo>
                  <a:lnTo>
                    <a:pt x="41" y="70"/>
                  </a:lnTo>
                  <a:lnTo>
                    <a:pt x="42" y="81"/>
                  </a:lnTo>
                  <a:lnTo>
                    <a:pt x="42" y="83"/>
                  </a:lnTo>
                  <a:lnTo>
                    <a:pt x="43" y="85"/>
                  </a:lnTo>
                  <a:lnTo>
                    <a:pt x="43" y="85"/>
                  </a:lnTo>
                  <a:lnTo>
                    <a:pt x="57" y="96"/>
                  </a:lnTo>
                  <a:lnTo>
                    <a:pt x="71" y="106"/>
                  </a:lnTo>
                  <a:lnTo>
                    <a:pt x="71" y="106"/>
                  </a:lnTo>
                  <a:lnTo>
                    <a:pt x="83" y="115"/>
                  </a:lnTo>
                  <a:lnTo>
                    <a:pt x="94" y="126"/>
                  </a:lnTo>
                  <a:lnTo>
                    <a:pt x="94" y="126"/>
                  </a:lnTo>
                  <a:lnTo>
                    <a:pt x="110" y="140"/>
                  </a:lnTo>
                  <a:lnTo>
                    <a:pt x="128" y="155"/>
                  </a:lnTo>
                  <a:lnTo>
                    <a:pt x="128" y="155"/>
                  </a:lnTo>
                  <a:lnTo>
                    <a:pt x="146" y="169"/>
                  </a:lnTo>
                  <a:lnTo>
                    <a:pt x="163" y="185"/>
                  </a:lnTo>
                  <a:lnTo>
                    <a:pt x="163" y="185"/>
                  </a:lnTo>
                  <a:lnTo>
                    <a:pt x="182" y="202"/>
                  </a:lnTo>
                  <a:lnTo>
                    <a:pt x="182" y="202"/>
                  </a:lnTo>
                  <a:lnTo>
                    <a:pt x="200" y="221"/>
                  </a:lnTo>
                  <a:lnTo>
                    <a:pt x="219" y="240"/>
                  </a:lnTo>
                  <a:lnTo>
                    <a:pt x="227" y="251"/>
                  </a:lnTo>
                  <a:lnTo>
                    <a:pt x="234" y="261"/>
                  </a:lnTo>
                  <a:lnTo>
                    <a:pt x="241" y="271"/>
                  </a:lnTo>
                  <a:lnTo>
                    <a:pt x="244" y="282"/>
                  </a:lnTo>
                  <a:lnTo>
                    <a:pt x="244" y="282"/>
                  </a:lnTo>
                  <a:lnTo>
                    <a:pt x="245" y="286"/>
                  </a:lnTo>
                  <a:lnTo>
                    <a:pt x="244" y="289"/>
                  </a:lnTo>
                  <a:lnTo>
                    <a:pt x="243" y="293"/>
                  </a:lnTo>
                  <a:lnTo>
                    <a:pt x="241" y="296"/>
                  </a:lnTo>
                  <a:lnTo>
                    <a:pt x="241" y="296"/>
                  </a:lnTo>
                  <a:lnTo>
                    <a:pt x="238" y="299"/>
                  </a:lnTo>
                  <a:lnTo>
                    <a:pt x="234" y="301"/>
                  </a:lnTo>
                  <a:lnTo>
                    <a:pt x="229" y="303"/>
                  </a:lnTo>
                  <a:lnTo>
                    <a:pt x="225" y="303"/>
                  </a:lnTo>
                  <a:lnTo>
                    <a:pt x="225" y="303"/>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955" name="组合 954"/>
          <p:cNvGrpSpPr/>
          <p:nvPr/>
        </p:nvGrpSpPr>
        <p:grpSpPr>
          <a:xfrm>
            <a:off x="4693217" y="2393412"/>
            <a:ext cx="810684" cy="855133"/>
            <a:chOff x="4197350" y="2182813"/>
            <a:chExt cx="608013" cy="641350"/>
          </a:xfrm>
          <a:solidFill>
            <a:schemeClr val="tx1">
              <a:lumMod val="65000"/>
              <a:lumOff val="35000"/>
            </a:schemeClr>
          </a:solidFill>
        </p:grpSpPr>
        <p:sp>
          <p:nvSpPr>
            <p:cNvPr id="16550" name="Freeform 166"/>
            <p:cNvSpPr/>
            <p:nvPr/>
          </p:nvSpPr>
          <p:spPr bwMode="auto">
            <a:xfrm>
              <a:off x="4229100" y="2211388"/>
              <a:ext cx="39688" cy="157163"/>
            </a:xfrm>
            <a:custGeom>
              <a:avLst/>
              <a:gdLst/>
              <a:ahLst/>
              <a:cxnLst>
                <a:cxn ang="0">
                  <a:pos x="63" y="2"/>
                </a:cxn>
                <a:cxn ang="0">
                  <a:pos x="63" y="2"/>
                </a:cxn>
                <a:cxn ang="0">
                  <a:pos x="58" y="14"/>
                </a:cxn>
                <a:cxn ang="0">
                  <a:pos x="54" y="25"/>
                </a:cxn>
                <a:cxn ang="0">
                  <a:pos x="47" y="49"/>
                </a:cxn>
                <a:cxn ang="0">
                  <a:pos x="34" y="96"/>
                </a:cxn>
                <a:cxn ang="0">
                  <a:pos x="34" y="96"/>
                </a:cxn>
                <a:cxn ang="0">
                  <a:pos x="27" y="122"/>
                </a:cxn>
                <a:cxn ang="0">
                  <a:pos x="21" y="149"/>
                </a:cxn>
                <a:cxn ang="0">
                  <a:pos x="10" y="203"/>
                </a:cxn>
                <a:cxn ang="0">
                  <a:pos x="10" y="203"/>
                </a:cxn>
                <a:cxn ang="0">
                  <a:pos x="6" y="222"/>
                </a:cxn>
                <a:cxn ang="0">
                  <a:pos x="3" y="243"/>
                </a:cxn>
                <a:cxn ang="0">
                  <a:pos x="1" y="263"/>
                </a:cxn>
                <a:cxn ang="0">
                  <a:pos x="0" y="283"/>
                </a:cxn>
                <a:cxn ang="0">
                  <a:pos x="0" y="283"/>
                </a:cxn>
                <a:cxn ang="0">
                  <a:pos x="1" y="290"/>
                </a:cxn>
                <a:cxn ang="0">
                  <a:pos x="2" y="292"/>
                </a:cxn>
                <a:cxn ang="0">
                  <a:pos x="3" y="294"/>
                </a:cxn>
                <a:cxn ang="0">
                  <a:pos x="6" y="296"/>
                </a:cxn>
                <a:cxn ang="0">
                  <a:pos x="8" y="296"/>
                </a:cxn>
                <a:cxn ang="0">
                  <a:pos x="11" y="296"/>
                </a:cxn>
                <a:cxn ang="0">
                  <a:pos x="14" y="294"/>
                </a:cxn>
                <a:cxn ang="0">
                  <a:pos x="14" y="294"/>
                </a:cxn>
                <a:cxn ang="0">
                  <a:pos x="15" y="293"/>
                </a:cxn>
                <a:cxn ang="0">
                  <a:pos x="16" y="291"/>
                </a:cxn>
                <a:cxn ang="0">
                  <a:pos x="15" y="287"/>
                </a:cxn>
                <a:cxn ang="0">
                  <a:pos x="14" y="285"/>
                </a:cxn>
                <a:cxn ang="0">
                  <a:pos x="12" y="285"/>
                </a:cxn>
                <a:cxn ang="0">
                  <a:pos x="11" y="284"/>
                </a:cxn>
                <a:cxn ang="0">
                  <a:pos x="9" y="285"/>
                </a:cxn>
                <a:cxn ang="0">
                  <a:pos x="9" y="285"/>
                </a:cxn>
                <a:cxn ang="0">
                  <a:pos x="11" y="282"/>
                </a:cxn>
                <a:cxn ang="0">
                  <a:pos x="12" y="276"/>
                </a:cxn>
                <a:cxn ang="0">
                  <a:pos x="14" y="259"/>
                </a:cxn>
                <a:cxn ang="0">
                  <a:pos x="14" y="232"/>
                </a:cxn>
                <a:cxn ang="0">
                  <a:pos x="14" y="232"/>
                </a:cxn>
                <a:cxn ang="0">
                  <a:pos x="17" y="212"/>
                </a:cxn>
                <a:cxn ang="0">
                  <a:pos x="21" y="193"/>
                </a:cxn>
                <a:cxn ang="0">
                  <a:pos x="29" y="155"/>
                </a:cxn>
                <a:cxn ang="0">
                  <a:pos x="29" y="155"/>
                </a:cxn>
                <a:cxn ang="0">
                  <a:pos x="38" y="119"/>
                </a:cxn>
                <a:cxn ang="0">
                  <a:pos x="48" y="83"/>
                </a:cxn>
                <a:cxn ang="0">
                  <a:pos x="48" y="83"/>
                </a:cxn>
                <a:cxn ang="0">
                  <a:pos x="58" y="45"/>
                </a:cxn>
                <a:cxn ang="0">
                  <a:pos x="64" y="25"/>
                </a:cxn>
                <a:cxn ang="0">
                  <a:pos x="68" y="16"/>
                </a:cxn>
                <a:cxn ang="0">
                  <a:pos x="72" y="8"/>
                </a:cxn>
                <a:cxn ang="0">
                  <a:pos x="72" y="8"/>
                </a:cxn>
                <a:cxn ang="0">
                  <a:pos x="73" y="5"/>
                </a:cxn>
                <a:cxn ang="0">
                  <a:pos x="73" y="3"/>
                </a:cxn>
                <a:cxn ang="0">
                  <a:pos x="72" y="2"/>
                </a:cxn>
                <a:cxn ang="0">
                  <a:pos x="71" y="1"/>
                </a:cxn>
                <a:cxn ang="0">
                  <a:pos x="69" y="0"/>
                </a:cxn>
                <a:cxn ang="0">
                  <a:pos x="67" y="0"/>
                </a:cxn>
                <a:cxn ang="0">
                  <a:pos x="65" y="1"/>
                </a:cxn>
                <a:cxn ang="0">
                  <a:pos x="63" y="2"/>
                </a:cxn>
                <a:cxn ang="0">
                  <a:pos x="63" y="2"/>
                </a:cxn>
              </a:cxnLst>
              <a:rect l="0" t="0" r="r" b="b"/>
              <a:pathLst>
                <a:path w="73" h="296">
                  <a:moveTo>
                    <a:pt x="63" y="2"/>
                  </a:moveTo>
                  <a:lnTo>
                    <a:pt x="63" y="2"/>
                  </a:lnTo>
                  <a:lnTo>
                    <a:pt x="58" y="14"/>
                  </a:lnTo>
                  <a:lnTo>
                    <a:pt x="54" y="25"/>
                  </a:lnTo>
                  <a:lnTo>
                    <a:pt x="47" y="49"/>
                  </a:lnTo>
                  <a:lnTo>
                    <a:pt x="34" y="96"/>
                  </a:lnTo>
                  <a:lnTo>
                    <a:pt x="34" y="96"/>
                  </a:lnTo>
                  <a:lnTo>
                    <a:pt x="27" y="122"/>
                  </a:lnTo>
                  <a:lnTo>
                    <a:pt x="21" y="149"/>
                  </a:lnTo>
                  <a:lnTo>
                    <a:pt x="10" y="203"/>
                  </a:lnTo>
                  <a:lnTo>
                    <a:pt x="10" y="203"/>
                  </a:lnTo>
                  <a:lnTo>
                    <a:pt x="6" y="222"/>
                  </a:lnTo>
                  <a:lnTo>
                    <a:pt x="3" y="243"/>
                  </a:lnTo>
                  <a:lnTo>
                    <a:pt x="1" y="263"/>
                  </a:lnTo>
                  <a:lnTo>
                    <a:pt x="0" y="283"/>
                  </a:lnTo>
                  <a:lnTo>
                    <a:pt x="0" y="283"/>
                  </a:lnTo>
                  <a:lnTo>
                    <a:pt x="1" y="290"/>
                  </a:lnTo>
                  <a:lnTo>
                    <a:pt x="2" y="292"/>
                  </a:lnTo>
                  <a:lnTo>
                    <a:pt x="3" y="294"/>
                  </a:lnTo>
                  <a:lnTo>
                    <a:pt x="6" y="296"/>
                  </a:lnTo>
                  <a:lnTo>
                    <a:pt x="8" y="296"/>
                  </a:lnTo>
                  <a:lnTo>
                    <a:pt x="11" y="296"/>
                  </a:lnTo>
                  <a:lnTo>
                    <a:pt x="14" y="294"/>
                  </a:lnTo>
                  <a:lnTo>
                    <a:pt x="14" y="294"/>
                  </a:lnTo>
                  <a:lnTo>
                    <a:pt x="15" y="293"/>
                  </a:lnTo>
                  <a:lnTo>
                    <a:pt x="16" y="291"/>
                  </a:lnTo>
                  <a:lnTo>
                    <a:pt x="15" y="287"/>
                  </a:lnTo>
                  <a:lnTo>
                    <a:pt x="14" y="285"/>
                  </a:lnTo>
                  <a:lnTo>
                    <a:pt x="12" y="285"/>
                  </a:lnTo>
                  <a:lnTo>
                    <a:pt x="11" y="284"/>
                  </a:lnTo>
                  <a:lnTo>
                    <a:pt x="9" y="285"/>
                  </a:lnTo>
                  <a:lnTo>
                    <a:pt x="9" y="285"/>
                  </a:lnTo>
                  <a:lnTo>
                    <a:pt x="11" y="282"/>
                  </a:lnTo>
                  <a:lnTo>
                    <a:pt x="12" y="276"/>
                  </a:lnTo>
                  <a:lnTo>
                    <a:pt x="14" y="259"/>
                  </a:lnTo>
                  <a:lnTo>
                    <a:pt x="14" y="232"/>
                  </a:lnTo>
                  <a:lnTo>
                    <a:pt x="14" y="232"/>
                  </a:lnTo>
                  <a:lnTo>
                    <a:pt x="17" y="212"/>
                  </a:lnTo>
                  <a:lnTo>
                    <a:pt x="21" y="193"/>
                  </a:lnTo>
                  <a:lnTo>
                    <a:pt x="29" y="155"/>
                  </a:lnTo>
                  <a:lnTo>
                    <a:pt x="29" y="155"/>
                  </a:lnTo>
                  <a:lnTo>
                    <a:pt x="38" y="119"/>
                  </a:lnTo>
                  <a:lnTo>
                    <a:pt x="48" y="83"/>
                  </a:lnTo>
                  <a:lnTo>
                    <a:pt x="48" y="83"/>
                  </a:lnTo>
                  <a:lnTo>
                    <a:pt x="58" y="45"/>
                  </a:lnTo>
                  <a:lnTo>
                    <a:pt x="64" y="25"/>
                  </a:lnTo>
                  <a:lnTo>
                    <a:pt x="68" y="16"/>
                  </a:lnTo>
                  <a:lnTo>
                    <a:pt x="72" y="8"/>
                  </a:lnTo>
                  <a:lnTo>
                    <a:pt x="72" y="8"/>
                  </a:lnTo>
                  <a:lnTo>
                    <a:pt x="73" y="5"/>
                  </a:lnTo>
                  <a:lnTo>
                    <a:pt x="73" y="3"/>
                  </a:lnTo>
                  <a:lnTo>
                    <a:pt x="72" y="2"/>
                  </a:lnTo>
                  <a:lnTo>
                    <a:pt x="71" y="1"/>
                  </a:lnTo>
                  <a:lnTo>
                    <a:pt x="69" y="0"/>
                  </a:lnTo>
                  <a:lnTo>
                    <a:pt x="67" y="0"/>
                  </a:lnTo>
                  <a:lnTo>
                    <a:pt x="65" y="1"/>
                  </a:lnTo>
                  <a:lnTo>
                    <a:pt x="63" y="2"/>
                  </a:lnTo>
                  <a:lnTo>
                    <a:pt x="6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51" name="Freeform 167"/>
            <p:cNvSpPr/>
            <p:nvPr/>
          </p:nvSpPr>
          <p:spPr bwMode="auto">
            <a:xfrm>
              <a:off x="4251325" y="2206625"/>
              <a:ext cx="39688" cy="177800"/>
            </a:xfrm>
            <a:custGeom>
              <a:avLst/>
              <a:gdLst/>
              <a:ahLst/>
              <a:cxnLst>
                <a:cxn ang="0">
                  <a:pos x="66" y="3"/>
                </a:cxn>
                <a:cxn ang="0">
                  <a:pos x="66" y="3"/>
                </a:cxn>
                <a:cxn ang="0">
                  <a:pos x="51" y="40"/>
                </a:cxn>
                <a:cxn ang="0">
                  <a:pos x="44" y="59"/>
                </a:cxn>
                <a:cxn ang="0">
                  <a:pos x="38" y="78"/>
                </a:cxn>
                <a:cxn ang="0">
                  <a:pos x="38" y="78"/>
                </a:cxn>
                <a:cxn ang="0">
                  <a:pos x="33" y="101"/>
                </a:cxn>
                <a:cxn ang="0">
                  <a:pos x="29" y="124"/>
                </a:cxn>
                <a:cxn ang="0">
                  <a:pos x="20" y="170"/>
                </a:cxn>
                <a:cxn ang="0">
                  <a:pos x="20" y="170"/>
                </a:cxn>
                <a:cxn ang="0">
                  <a:pos x="5" y="249"/>
                </a:cxn>
                <a:cxn ang="0">
                  <a:pos x="5" y="249"/>
                </a:cxn>
                <a:cxn ang="0">
                  <a:pos x="2" y="270"/>
                </a:cxn>
                <a:cxn ang="0">
                  <a:pos x="1" y="290"/>
                </a:cxn>
                <a:cxn ang="0">
                  <a:pos x="0" y="311"/>
                </a:cxn>
                <a:cxn ang="0">
                  <a:pos x="0" y="332"/>
                </a:cxn>
                <a:cxn ang="0">
                  <a:pos x="0" y="332"/>
                </a:cxn>
                <a:cxn ang="0">
                  <a:pos x="0" y="334"/>
                </a:cxn>
                <a:cxn ang="0">
                  <a:pos x="1" y="336"/>
                </a:cxn>
                <a:cxn ang="0">
                  <a:pos x="3" y="336"/>
                </a:cxn>
                <a:cxn ang="0">
                  <a:pos x="5" y="337"/>
                </a:cxn>
                <a:cxn ang="0">
                  <a:pos x="6" y="336"/>
                </a:cxn>
                <a:cxn ang="0">
                  <a:pos x="8" y="336"/>
                </a:cxn>
                <a:cxn ang="0">
                  <a:pos x="9" y="334"/>
                </a:cxn>
                <a:cxn ang="0">
                  <a:pos x="9" y="332"/>
                </a:cxn>
                <a:cxn ang="0">
                  <a:pos x="9" y="332"/>
                </a:cxn>
                <a:cxn ang="0">
                  <a:pos x="9" y="310"/>
                </a:cxn>
                <a:cxn ang="0">
                  <a:pos x="10" y="288"/>
                </a:cxn>
                <a:cxn ang="0">
                  <a:pos x="12" y="265"/>
                </a:cxn>
                <a:cxn ang="0">
                  <a:pos x="16" y="244"/>
                </a:cxn>
                <a:cxn ang="0">
                  <a:pos x="16" y="244"/>
                </a:cxn>
                <a:cxn ang="0">
                  <a:pos x="32" y="164"/>
                </a:cxn>
                <a:cxn ang="0">
                  <a:pos x="32" y="164"/>
                </a:cxn>
                <a:cxn ang="0">
                  <a:pos x="39" y="122"/>
                </a:cxn>
                <a:cxn ang="0">
                  <a:pos x="47" y="81"/>
                </a:cxn>
                <a:cxn ang="0">
                  <a:pos x="47" y="81"/>
                </a:cxn>
                <a:cxn ang="0">
                  <a:pos x="52" y="61"/>
                </a:cxn>
                <a:cxn ang="0">
                  <a:pos x="60" y="43"/>
                </a:cxn>
                <a:cxn ang="0">
                  <a:pos x="75" y="6"/>
                </a:cxn>
                <a:cxn ang="0">
                  <a:pos x="75" y="6"/>
                </a:cxn>
                <a:cxn ang="0">
                  <a:pos x="76" y="4"/>
                </a:cxn>
                <a:cxn ang="0">
                  <a:pos x="75" y="2"/>
                </a:cxn>
                <a:cxn ang="0">
                  <a:pos x="74" y="1"/>
                </a:cxn>
                <a:cxn ang="0">
                  <a:pos x="72" y="0"/>
                </a:cxn>
                <a:cxn ang="0">
                  <a:pos x="69" y="1"/>
                </a:cxn>
                <a:cxn ang="0">
                  <a:pos x="67" y="2"/>
                </a:cxn>
                <a:cxn ang="0">
                  <a:pos x="66" y="3"/>
                </a:cxn>
                <a:cxn ang="0">
                  <a:pos x="66" y="3"/>
                </a:cxn>
              </a:cxnLst>
              <a:rect l="0" t="0" r="r" b="b"/>
              <a:pathLst>
                <a:path w="76" h="337">
                  <a:moveTo>
                    <a:pt x="66" y="3"/>
                  </a:moveTo>
                  <a:lnTo>
                    <a:pt x="66" y="3"/>
                  </a:lnTo>
                  <a:lnTo>
                    <a:pt x="51" y="40"/>
                  </a:lnTo>
                  <a:lnTo>
                    <a:pt x="44" y="59"/>
                  </a:lnTo>
                  <a:lnTo>
                    <a:pt x="38" y="78"/>
                  </a:lnTo>
                  <a:lnTo>
                    <a:pt x="38" y="78"/>
                  </a:lnTo>
                  <a:lnTo>
                    <a:pt x="33" y="101"/>
                  </a:lnTo>
                  <a:lnTo>
                    <a:pt x="29" y="124"/>
                  </a:lnTo>
                  <a:lnTo>
                    <a:pt x="20" y="170"/>
                  </a:lnTo>
                  <a:lnTo>
                    <a:pt x="20" y="170"/>
                  </a:lnTo>
                  <a:lnTo>
                    <a:pt x="5" y="249"/>
                  </a:lnTo>
                  <a:lnTo>
                    <a:pt x="5" y="249"/>
                  </a:lnTo>
                  <a:lnTo>
                    <a:pt x="2" y="270"/>
                  </a:lnTo>
                  <a:lnTo>
                    <a:pt x="1" y="290"/>
                  </a:lnTo>
                  <a:lnTo>
                    <a:pt x="0" y="311"/>
                  </a:lnTo>
                  <a:lnTo>
                    <a:pt x="0" y="332"/>
                  </a:lnTo>
                  <a:lnTo>
                    <a:pt x="0" y="332"/>
                  </a:lnTo>
                  <a:lnTo>
                    <a:pt x="0" y="334"/>
                  </a:lnTo>
                  <a:lnTo>
                    <a:pt x="1" y="336"/>
                  </a:lnTo>
                  <a:lnTo>
                    <a:pt x="3" y="336"/>
                  </a:lnTo>
                  <a:lnTo>
                    <a:pt x="5" y="337"/>
                  </a:lnTo>
                  <a:lnTo>
                    <a:pt x="6" y="336"/>
                  </a:lnTo>
                  <a:lnTo>
                    <a:pt x="8" y="336"/>
                  </a:lnTo>
                  <a:lnTo>
                    <a:pt x="9" y="334"/>
                  </a:lnTo>
                  <a:lnTo>
                    <a:pt x="9" y="332"/>
                  </a:lnTo>
                  <a:lnTo>
                    <a:pt x="9" y="332"/>
                  </a:lnTo>
                  <a:lnTo>
                    <a:pt x="9" y="310"/>
                  </a:lnTo>
                  <a:lnTo>
                    <a:pt x="10" y="288"/>
                  </a:lnTo>
                  <a:lnTo>
                    <a:pt x="12" y="265"/>
                  </a:lnTo>
                  <a:lnTo>
                    <a:pt x="16" y="244"/>
                  </a:lnTo>
                  <a:lnTo>
                    <a:pt x="16" y="244"/>
                  </a:lnTo>
                  <a:lnTo>
                    <a:pt x="32" y="164"/>
                  </a:lnTo>
                  <a:lnTo>
                    <a:pt x="32" y="164"/>
                  </a:lnTo>
                  <a:lnTo>
                    <a:pt x="39" y="122"/>
                  </a:lnTo>
                  <a:lnTo>
                    <a:pt x="47" y="81"/>
                  </a:lnTo>
                  <a:lnTo>
                    <a:pt x="47" y="81"/>
                  </a:lnTo>
                  <a:lnTo>
                    <a:pt x="52" y="61"/>
                  </a:lnTo>
                  <a:lnTo>
                    <a:pt x="60" y="43"/>
                  </a:lnTo>
                  <a:lnTo>
                    <a:pt x="75" y="6"/>
                  </a:lnTo>
                  <a:lnTo>
                    <a:pt x="75" y="6"/>
                  </a:lnTo>
                  <a:lnTo>
                    <a:pt x="76" y="4"/>
                  </a:lnTo>
                  <a:lnTo>
                    <a:pt x="75" y="2"/>
                  </a:lnTo>
                  <a:lnTo>
                    <a:pt x="74" y="1"/>
                  </a:lnTo>
                  <a:lnTo>
                    <a:pt x="72" y="0"/>
                  </a:lnTo>
                  <a:lnTo>
                    <a:pt x="69" y="1"/>
                  </a:lnTo>
                  <a:lnTo>
                    <a:pt x="67" y="2"/>
                  </a:lnTo>
                  <a:lnTo>
                    <a:pt x="66" y="3"/>
                  </a:lnTo>
                  <a:lnTo>
                    <a:pt x="6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52" name="Freeform 168"/>
            <p:cNvSpPr/>
            <p:nvPr/>
          </p:nvSpPr>
          <p:spPr bwMode="auto">
            <a:xfrm>
              <a:off x="4271963" y="2197100"/>
              <a:ext cx="55563" cy="195263"/>
            </a:xfrm>
            <a:custGeom>
              <a:avLst/>
              <a:gdLst/>
              <a:ahLst/>
              <a:cxnLst>
                <a:cxn ang="0">
                  <a:pos x="98" y="2"/>
                </a:cxn>
                <a:cxn ang="0">
                  <a:pos x="98" y="2"/>
                </a:cxn>
                <a:cxn ang="0">
                  <a:pos x="84" y="26"/>
                </a:cxn>
                <a:cxn ang="0">
                  <a:pos x="71" y="51"/>
                </a:cxn>
                <a:cxn ang="0">
                  <a:pos x="61" y="77"/>
                </a:cxn>
                <a:cxn ang="0">
                  <a:pos x="51" y="103"/>
                </a:cxn>
                <a:cxn ang="0">
                  <a:pos x="42" y="128"/>
                </a:cxn>
                <a:cxn ang="0">
                  <a:pos x="34" y="155"/>
                </a:cxn>
                <a:cxn ang="0">
                  <a:pos x="27" y="182"/>
                </a:cxn>
                <a:cxn ang="0">
                  <a:pos x="21" y="209"/>
                </a:cxn>
                <a:cxn ang="0">
                  <a:pos x="21" y="209"/>
                </a:cxn>
                <a:cxn ang="0">
                  <a:pos x="14" y="234"/>
                </a:cxn>
                <a:cxn ang="0">
                  <a:pos x="9" y="259"/>
                </a:cxn>
                <a:cxn ang="0">
                  <a:pos x="6" y="283"/>
                </a:cxn>
                <a:cxn ang="0">
                  <a:pos x="3" y="308"/>
                </a:cxn>
                <a:cxn ang="0">
                  <a:pos x="3" y="308"/>
                </a:cxn>
                <a:cxn ang="0">
                  <a:pos x="1" y="323"/>
                </a:cxn>
                <a:cxn ang="0">
                  <a:pos x="0" y="340"/>
                </a:cxn>
                <a:cxn ang="0">
                  <a:pos x="0" y="349"/>
                </a:cxn>
                <a:cxn ang="0">
                  <a:pos x="1" y="356"/>
                </a:cxn>
                <a:cxn ang="0">
                  <a:pos x="4" y="363"/>
                </a:cxn>
                <a:cxn ang="0">
                  <a:pos x="6" y="366"/>
                </a:cxn>
                <a:cxn ang="0">
                  <a:pos x="8" y="368"/>
                </a:cxn>
                <a:cxn ang="0">
                  <a:pos x="8" y="368"/>
                </a:cxn>
                <a:cxn ang="0">
                  <a:pos x="11" y="370"/>
                </a:cxn>
                <a:cxn ang="0">
                  <a:pos x="13" y="369"/>
                </a:cxn>
                <a:cxn ang="0">
                  <a:pos x="15" y="368"/>
                </a:cxn>
                <a:cxn ang="0">
                  <a:pos x="16" y="365"/>
                </a:cxn>
                <a:cxn ang="0">
                  <a:pos x="16" y="361"/>
                </a:cxn>
                <a:cxn ang="0">
                  <a:pos x="16" y="361"/>
                </a:cxn>
                <a:cxn ang="0">
                  <a:pos x="16" y="359"/>
                </a:cxn>
                <a:cxn ang="0">
                  <a:pos x="15" y="357"/>
                </a:cxn>
                <a:cxn ang="0">
                  <a:pos x="13" y="356"/>
                </a:cxn>
                <a:cxn ang="0">
                  <a:pos x="11" y="356"/>
                </a:cxn>
                <a:cxn ang="0">
                  <a:pos x="11" y="356"/>
                </a:cxn>
                <a:cxn ang="0">
                  <a:pos x="10" y="349"/>
                </a:cxn>
                <a:cxn ang="0">
                  <a:pos x="10" y="339"/>
                </a:cxn>
                <a:cxn ang="0">
                  <a:pos x="11" y="324"/>
                </a:cxn>
                <a:cxn ang="0">
                  <a:pos x="11" y="324"/>
                </a:cxn>
                <a:cxn ang="0">
                  <a:pos x="12" y="304"/>
                </a:cxn>
                <a:cxn ang="0">
                  <a:pos x="14" y="283"/>
                </a:cxn>
                <a:cxn ang="0">
                  <a:pos x="14" y="283"/>
                </a:cxn>
                <a:cxn ang="0">
                  <a:pos x="19" y="259"/>
                </a:cxn>
                <a:cxn ang="0">
                  <a:pos x="24" y="235"/>
                </a:cxn>
                <a:cxn ang="0">
                  <a:pos x="35" y="185"/>
                </a:cxn>
                <a:cxn ang="0">
                  <a:pos x="35" y="185"/>
                </a:cxn>
                <a:cxn ang="0">
                  <a:pos x="47" y="143"/>
                </a:cxn>
                <a:cxn ang="0">
                  <a:pos x="61" y="102"/>
                </a:cxn>
                <a:cxn ang="0">
                  <a:pos x="61" y="102"/>
                </a:cxn>
                <a:cxn ang="0">
                  <a:pos x="70" y="77"/>
                </a:cxn>
                <a:cxn ang="0">
                  <a:pos x="80" y="53"/>
                </a:cxn>
                <a:cxn ang="0">
                  <a:pos x="93" y="30"/>
                </a:cxn>
                <a:cxn ang="0">
                  <a:pos x="106" y="8"/>
                </a:cxn>
                <a:cxn ang="0">
                  <a:pos x="106" y="8"/>
                </a:cxn>
                <a:cxn ang="0">
                  <a:pos x="106" y="6"/>
                </a:cxn>
                <a:cxn ang="0">
                  <a:pos x="106" y="3"/>
                </a:cxn>
                <a:cxn ang="0">
                  <a:pos x="105" y="2"/>
                </a:cxn>
                <a:cxn ang="0">
                  <a:pos x="104" y="0"/>
                </a:cxn>
                <a:cxn ang="0">
                  <a:pos x="102" y="0"/>
                </a:cxn>
                <a:cxn ang="0">
                  <a:pos x="101" y="0"/>
                </a:cxn>
                <a:cxn ang="0">
                  <a:pos x="99" y="0"/>
                </a:cxn>
                <a:cxn ang="0">
                  <a:pos x="98" y="2"/>
                </a:cxn>
                <a:cxn ang="0">
                  <a:pos x="98" y="2"/>
                </a:cxn>
              </a:cxnLst>
              <a:rect l="0" t="0" r="r" b="b"/>
              <a:pathLst>
                <a:path w="106" h="370">
                  <a:moveTo>
                    <a:pt x="98" y="2"/>
                  </a:moveTo>
                  <a:lnTo>
                    <a:pt x="98" y="2"/>
                  </a:lnTo>
                  <a:lnTo>
                    <a:pt x="84" y="26"/>
                  </a:lnTo>
                  <a:lnTo>
                    <a:pt x="71" y="51"/>
                  </a:lnTo>
                  <a:lnTo>
                    <a:pt x="61" y="77"/>
                  </a:lnTo>
                  <a:lnTo>
                    <a:pt x="51" y="103"/>
                  </a:lnTo>
                  <a:lnTo>
                    <a:pt x="42" y="128"/>
                  </a:lnTo>
                  <a:lnTo>
                    <a:pt x="34" y="155"/>
                  </a:lnTo>
                  <a:lnTo>
                    <a:pt x="27" y="182"/>
                  </a:lnTo>
                  <a:lnTo>
                    <a:pt x="21" y="209"/>
                  </a:lnTo>
                  <a:lnTo>
                    <a:pt x="21" y="209"/>
                  </a:lnTo>
                  <a:lnTo>
                    <a:pt x="14" y="234"/>
                  </a:lnTo>
                  <a:lnTo>
                    <a:pt x="9" y="259"/>
                  </a:lnTo>
                  <a:lnTo>
                    <a:pt x="6" y="283"/>
                  </a:lnTo>
                  <a:lnTo>
                    <a:pt x="3" y="308"/>
                  </a:lnTo>
                  <a:lnTo>
                    <a:pt x="3" y="308"/>
                  </a:lnTo>
                  <a:lnTo>
                    <a:pt x="1" y="323"/>
                  </a:lnTo>
                  <a:lnTo>
                    <a:pt x="0" y="340"/>
                  </a:lnTo>
                  <a:lnTo>
                    <a:pt x="0" y="349"/>
                  </a:lnTo>
                  <a:lnTo>
                    <a:pt x="1" y="356"/>
                  </a:lnTo>
                  <a:lnTo>
                    <a:pt x="4" y="363"/>
                  </a:lnTo>
                  <a:lnTo>
                    <a:pt x="6" y="366"/>
                  </a:lnTo>
                  <a:lnTo>
                    <a:pt x="8" y="368"/>
                  </a:lnTo>
                  <a:lnTo>
                    <a:pt x="8" y="368"/>
                  </a:lnTo>
                  <a:lnTo>
                    <a:pt x="11" y="370"/>
                  </a:lnTo>
                  <a:lnTo>
                    <a:pt x="13" y="369"/>
                  </a:lnTo>
                  <a:lnTo>
                    <a:pt x="15" y="368"/>
                  </a:lnTo>
                  <a:lnTo>
                    <a:pt x="16" y="365"/>
                  </a:lnTo>
                  <a:lnTo>
                    <a:pt x="16" y="361"/>
                  </a:lnTo>
                  <a:lnTo>
                    <a:pt x="16" y="361"/>
                  </a:lnTo>
                  <a:lnTo>
                    <a:pt x="16" y="359"/>
                  </a:lnTo>
                  <a:lnTo>
                    <a:pt x="15" y="357"/>
                  </a:lnTo>
                  <a:lnTo>
                    <a:pt x="13" y="356"/>
                  </a:lnTo>
                  <a:lnTo>
                    <a:pt x="11" y="356"/>
                  </a:lnTo>
                  <a:lnTo>
                    <a:pt x="11" y="356"/>
                  </a:lnTo>
                  <a:lnTo>
                    <a:pt x="10" y="349"/>
                  </a:lnTo>
                  <a:lnTo>
                    <a:pt x="10" y="339"/>
                  </a:lnTo>
                  <a:lnTo>
                    <a:pt x="11" y="324"/>
                  </a:lnTo>
                  <a:lnTo>
                    <a:pt x="11" y="324"/>
                  </a:lnTo>
                  <a:lnTo>
                    <a:pt x="12" y="304"/>
                  </a:lnTo>
                  <a:lnTo>
                    <a:pt x="14" y="283"/>
                  </a:lnTo>
                  <a:lnTo>
                    <a:pt x="14" y="283"/>
                  </a:lnTo>
                  <a:lnTo>
                    <a:pt x="19" y="259"/>
                  </a:lnTo>
                  <a:lnTo>
                    <a:pt x="24" y="235"/>
                  </a:lnTo>
                  <a:lnTo>
                    <a:pt x="35" y="185"/>
                  </a:lnTo>
                  <a:lnTo>
                    <a:pt x="35" y="185"/>
                  </a:lnTo>
                  <a:lnTo>
                    <a:pt x="47" y="143"/>
                  </a:lnTo>
                  <a:lnTo>
                    <a:pt x="61" y="102"/>
                  </a:lnTo>
                  <a:lnTo>
                    <a:pt x="61" y="102"/>
                  </a:lnTo>
                  <a:lnTo>
                    <a:pt x="70" y="77"/>
                  </a:lnTo>
                  <a:lnTo>
                    <a:pt x="80" y="53"/>
                  </a:lnTo>
                  <a:lnTo>
                    <a:pt x="93" y="30"/>
                  </a:lnTo>
                  <a:lnTo>
                    <a:pt x="106" y="8"/>
                  </a:lnTo>
                  <a:lnTo>
                    <a:pt x="106" y="8"/>
                  </a:lnTo>
                  <a:lnTo>
                    <a:pt x="106" y="6"/>
                  </a:lnTo>
                  <a:lnTo>
                    <a:pt x="106" y="3"/>
                  </a:lnTo>
                  <a:lnTo>
                    <a:pt x="105" y="2"/>
                  </a:lnTo>
                  <a:lnTo>
                    <a:pt x="104" y="0"/>
                  </a:lnTo>
                  <a:lnTo>
                    <a:pt x="102" y="0"/>
                  </a:lnTo>
                  <a:lnTo>
                    <a:pt x="101" y="0"/>
                  </a:lnTo>
                  <a:lnTo>
                    <a:pt x="99" y="0"/>
                  </a:lnTo>
                  <a:lnTo>
                    <a:pt x="98" y="2"/>
                  </a:lnTo>
                  <a:lnTo>
                    <a:pt x="9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53" name="Freeform 169"/>
            <p:cNvSpPr/>
            <p:nvPr/>
          </p:nvSpPr>
          <p:spPr bwMode="auto">
            <a:xfrm>
              <a:off x="4305300" y="2198688"/>
              <a:ext cx="39688" cy="146050"/>
            </a:xfrm>
            <a:custGeom>
              <a:avLst/>
              <a:gdLst/>
              <a:ahLst/>
              <a:cxnLst>
                <a:cxn ang="0">
                  <a:pos x="68" y="2"/>
                </a:cxn>
                <a:cxn ang="0">
                  <a:pos x="68" y="2"/>
                </a:cxn>
                <a:cxn ang="0">
                  <a:pos x="62" y="10"/>
                </a:cxn>
                <a:cxn ang="0">
                  <a:pos x="57" y="20"/>
                </a:cxn>
                <a:cxn ang="0">
                  <a:pos x="54" y="31"/>
                </a:cxn>
                <a:cxn ang="0">
                  <a:pos x="53" y="41"/>
                </a:cxn>
                <a:cxn ang="0">
                  <a:pos x="53" y="41"/>
                </a:cxn>
                <a:cxn ang="0">
                  <a:pos x="51" y="51"/>
                </a:cxn>
                <a:cxn ang="0">
                  <a:pos x="49" y="60"/>
                </a:cxn>
                <a:cxn ang="0">
                  <a:pos x="42" y="80"/>
                </a:cxn>
                <a:cxn ang="0">
                  <a:pos x="37" y="101"/>
                </a:cxn>
                <a:cxn ang="0">
                  <a:pos x="32" y="120"/>
                </a:cxn>
                <a:cxn ang="0">
                  <a:pos x="32" y="120"/>
                </a:cxn>
                <a:cxn ang="0">
                  <a:pos x="14" y="191"/>
                </a:cxn>
                <a:cxn ang="0">
                  <a:pos x="7" y="227"/>
                </a:cxn>
                <a:cxn ang="0">
                  <a:pos x="3" y="244"/>
                </a:cxn>
                <a:cxn ang="0">
                  <a:pos x="1" y="263"/>
                </a:cxn>
                <a:cxn ang="0">
                  <a:pos x="1" y="263"/>
                </a:cxn>
                <a:cxn ang="0">
                  <a:pos x="0" y="265"/>
                </a:cxn>
                <a:cxn ang="0">
                  <a:pos x="0" y="270"/>
                </a:cxn>
                <a:cxn ang="0">
                  <a:pos x="0" y="270"/>
                </a:cxn>
                <a:cxn ang="0">
                  <a:pos x="0" y="272"/>
                </a:cxn>
                <a:cxn ang="0">
                  <a:pos x="1" y="273"/>
                </a:cxn>
                <a:cxn ang="0">
                  <a:pos x="3" y="274"/>
                </a:cxn>
                <a:cxn ang="0">
                  <a:pos x="4" y="274"/>
                </a:cxn>
                <a:cxn ang="0">
                  <a:pos x="7" y="273"/>
                </a:cxn>
                <a:cxn ang="0">
                  <a:pos x="8" y="272"/>
                </a:cxn>
                <a:cxn ang="0">
                  <a:pos x="9" y="270"/>
                </a:cxn>
                <a:cxn ang="0">
                  <a:pos x="9" y="270"/>
                </a:cxn>
                <a:cxn ang="0">
                  <a:pos x="11" y="254"/>
                </a:cxn>
                <a:cxn ang="0">
                  <a:pos x="14" y="237"/>
                </a:cxn>
                <a:cxn ang="0">
                  <a:pos x="22" y="204"/>
                </a:cxn>
                <a:cxn ang="0">
                  <a:pos x="37" y="139"/>
                </a:cxn>
                <a:cxn ang="0">
                  <a:pos x="37" y="139"/>
                </a:cxn>
                <a:cxn ang="0">
                  <a:pos x="45" y="106"/>
                </a:cxn>
                <a:cxn ang="0">
                  <a:pos x="54" y="73"/>
                </a:cxn>
                <a:cxn ang="0">
                  <a:pos x="54" y="73"/>
                </a:cxn>
                <a:cxn ang="0">
                  <a:pos x="58" y="56"/>
                </a:cxn>
                <a:cxn ang="0">
                  <a:pos x="61" y="39"/>
                </a:cxn>
                <a:cxn ang="0">
                  <a:pos x="64" y="31"/>
                </a:cxn>
                <a:cxn ang="0">
                  <a:pos x="66" y="22"/>
                </a:cxn>
                <a:cxn ang="0">
                  <a:pos x="70" y="14"/>
                </a:cxn>
                <a:cxn ang="0">
                  <a:pos x="74" y="8"/>
                </a:cxn>
                <a:cxn ang="0">
                  <a:pos x="74" y="8"/>
                </a:cxn>
                <a:cxn ang="0">
                  <a:pos x="75" y="6"/>
                </a:cxn>
                <a:cxn ang="0">
                  <a:pos x="75" y="5"/>
                </a:cxn>
                <a:cxn ang="0">
                  <a:pos x="74" y="1"/>
                </a:cxn>
                <a:cxn ang="0">
                  <a:pos x="72" y="0"/>
                </a:cxn>
                <a:cxn ang="0">
                  <a:pos x="71" y="0"/>
                </a:cxn>
                <a:cxn ang="0">
                  <a:pos x="69" y="0"/>
                </a:cxn>
                <a:cxn ang="0">
                  <a:pos x="68" y="2"/>
                </a:cxn>
                <a:cxn ang="0">
                  <a:pos x="68" y="2"/>
                </a:cxn>
              </a:cxnLst>
              <a:rect l="0" t="0" r="r" b="b"/>
              <a:pathLst>
                <a:path w="75" h="274">
                  <a:moveTo>
                    <a:pt x="68" y="2"/>
                  </a:moveTo>
                  <a:lnTo>
                    <a:pt x="68" y="2"/>
                  </a:lnTo>
                  <a:lnTo>
                    <a:pt x="62" y="10"/>
                  </a:lnTo>
                  <a:lnTo>
                    <a:pt x="57" y="20"/>
                  </a:lnTo>
                  <a:lnTo>
                    <a:pt x="54" y="31"/>
                  </a:lnTo>
                  <a:lnTo>
                    <a:pt x="53" y="41"/>
                  </a:lnTo>
                  <a:lnTo>
                    <a:pt x="53" y="41"/>
                  </a:lnTo>
                  <a:lnTo>
                    <a:pt x="51" y="51"/>
                  </a:lnTo>
                  <a:lnTo>
                    <a:pt x="49" y="60"/>
                  </a:lnTo>
                  <a:lnTo>
                    <a:pt x="42" y="80"/>
                  </a:lnTo>
                  <a:lnTo>
                    <a:pt x="37" y="101"/>
                  </a:lnTo>
                  <a:lnTo>
                    <a:pt x="32" y="120"/>
                  </a:lnTo>
                  <a:lnTo>
                    <a:pt x="32" y="120"/>
                  </a:lnTo>
                  <a:lnTo>
                    <a:pt x="14" y="191"/>
                  </a:lnTo>
                  <a:lnTo>
                    <a:pt x="7" y="227"/>
                  </a:lnTo>
                  <a:lnTo>
                    <a:pt x="3" y="244"/>
                  </a:lnTo>
                  <a:lnTo>
                    <a:pt x="1" y="263"/>
                  </a:lnTo>
                  <a:lnTo>
                    <a:pt x="1" y="263"/>
                  </a:lnTo>
                  <a:lnTo>
                    <a:pt x="0" y="265"/>
                  </a:lnTo>
                  <a:lnTo>
                    <a:pt x="0" y="270"/>
                  </a:lnTo>
                  <a:lnTo>
                    <a:pt x="0" y="270"/>
                  </a:lnTo>
                  <a:lnTo>
                    <a:pt x="0" y="272"/>
                  </a:lnTo>
                  <a:lnTo>
                    <a:pt x="1" y="273"/>
                  </a:lnTo>
                  <a:lnTo>
                    <a:pt x="3" y="274"/>
                  </a:lnTo>
                  <a:lnTo>
                    <a:pt x="4" y="274"/>
                  </a:lnTo>
                  <a:lnTo>
                    <a:pt x="7" y="273"/>
                  </a:lnTo>
                  <a:lnTo>
                    <a:pt x="8" y="272"/>
                  </a:lnTo>
                  <a:lnTo>
                    <a:pt x="9" y="270"/>
                  </a:lnTo>
                  <a:lnTo>
                    <a:pt x="9" y="270"/>
                  </a:lnTo>
                  <a:lnTo>
                    <a:pt x="11" y="254"/>
                  </a:lnTo>
                  <a:lnTo>
                    <a:pt x="14" y="237"/>
                  </a:lnTo>
                  <a:lnTo>
                    <a:pt x="22" y="204"/>
                  </a:lnTo>
                  <a:lnTo>
                    <a:pt x="37" y="139"/>
                  </a:lnTo>
                  <a:lnTo>
                    <a:pt x="37" y="139"/>
                  </a:lnTo>
                  <a:lnTo>
                    <a:pt x="45" y="106"/>
                  </a:lnTo>
                  <a:lnTo>
                    <a:pt x="54" y="73"/>
                  </a:lnTo>
                  <a:lnTo>
                    <a:pt x="54" y="73"/>
                  </a:lnTo>
                  <a:lnTo>
                    <a:pt x="58" y="56"/>
                  </a:lnTo>
                  <a:lnTo>
                    <a:pt x="61" y="39"/>
                  </a:lnTo>
                  <a:lnTo>
                    <a:pt x="64" y="31"/>
                  </a:lnTo>
                  <a:lnTo>
                    <a:pt x="66" y="22"/>
                  </a:lnTo>
                  <a:lnTo>
                    <a:pt x="70" y="14"/>
                  </a:lnTo>
                  <a:lnTo>
                    <a:pt x="74" y="8"/>
                  </a:lnTo>
                  <a:lnTo>
                    <a:pt x="74" y="8"/>
                  </a:lnTo>
                  <a:lnTo>
                    <a:pt x="75" y="6"/>
                  </a:lnTo>
                  <a:lnTo>
                    <a:pt x="75" y="5"/>
                  </a:lnTo>
                  <a:lnTo>
                    <a:pt x="74" y="1"/>
                  </a:lnTo>
                  <a:lnTo>
                    <a:pt x="72" y="0"/>
                  </a:lnTo>
                  <a:lnTo>
                    <a:pt x="71" y="0"/>
                  </a:lnTo>
                  <a:lnTo>
                    <a:pt x="69" y="0"/>
                  </a:lnTo>
                  <a:lnTo>
                    <a:pt x="68" y="2"/>
                  </a:lnTo>
                  <a:lnTo>
                    <a:pt x="6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54" name="Freeform 170"/>
            <p:cNvSpPr/>
            <p:nvPr/>
          </p:nvSpPr>
          <p:spPr bwMode="auto">
            <a:xfrm>
              <a:off x="4338638" y="2201863"/>
              <a:ext cx="31750" cy="112713"/>
            </a:xfrm>
            <a:custGeom>
              <a:avLst/>
              <a:gdLst/>
              <a:ahLst/>
              <a:cxnLst>
                <a:cxn ang="0">
                  <a:pos x="52" y="4"/>
                </a:cxn>
                <a:cxn ang="0">
                  <a:pos x="52" y="4"/>
                </a:cxn>
                <a:cxn ang="0">
                  <a:pos x="51" y="10"/>
                </a:cxn>
                <a:cxn ang="0">
                  <a:pos x="48" y="16"/>
                </a:cxn>
                <a:cxn ang="0">
                  <a:pos x="43" y="29"/>
                </a:cxn>
                <a:cxn ang="0">
                  <a:pos x="38" y="41"/>
                </a:cxn>
                <a:cxn ang="0">
                  <a:pos x="36" y="47"/>
                </a:cxn>
                <a:cxn ang="0">
                  <a:pos x="34" y="54"/>
                </a:cxn>
                <a:cxn ang="0">
                  <a:pos x="34" y="54"/>
                </a:cxn>
                <a:cxn ang="0">
                  <a:pos x="25" y="103"/>
                </a:cxn>
                <a:cxn ang="0">
                  <a:pos x="25" y="103"/>
                </a:cxn>
                <a:cxn ang="0">
                  <a:pos x="23" y="116"/>
                </a:cxn>
                <a:cxn ang="0">
                  <a:pos x="19" y="129"/>
                </a:cxn>
                <a:cxn ang="0">
                  <a:pos x="10" y="156"/>
                </a:cxn>
                <a:cxn ang="0">
                  <a:pos x="3" y="181"/>
                </a:cxn>
                <a:cxn ang="0">
                  <a:pos x="1" y="195"/>
                </a:cxn>
                <a:cxn ang="0">
                  <a:pos x="0" y="208"/>
                </a:cxn>
                <a:cxn ang="0">
                  <a:pos x="0" y="208"/>
                </a:cxn>
                <a:cxn ang="0">
                  <a:pos x="0" y="210"/>
                </a:cxn>
                <a:cxn ang="0">
                  <a:pos x="1" y="211"/>
                </a:cxn>
                <a:cxn ang="0">
                  <a:pos x="2" y="212"/>
                </a:cxn>
                <a:cxn ang="0">
                  <a:pos x="4" y="212"/>
                </a:cxn>
                <a:cxn ang="0">
                  <a:pos x="6" y="212"/>
                </a:cxn>
                <a:cxn ang="0">
                  <a:pos x="7" y="211"/>
                </a:cxn>
                <a:cxn ang="0">
                  <a:pos x="8" y="210"/>
                </a:cxn>
                <a:cxn ang="0">
                  <a:pos x="9" y="208"/>
                </a:cxn>
                <a:cxn ang="0">
                  <a:pos x="9" y="208"/>
                </a:cxn>
                <a:cxn ang="0">
                  <a:pos x="10" y="200"/>
                </a:cxn>
                <a:cxn ang="0">
                  <a:pos x="11" y="192"/>
                </a:cxn>
                <a:cxn ang="0">
                  <a:pos x="15" y="176"/>
                </a:cxn>
                <a:cxn ang="0">
                  <a:pos x="26" y="144"/>
                </a:cxn>
                <a:cxn ang="0">
                  <a:pos x="26" y="144"/>
                </a:cxn>
                <a:cxn ang="0">
                  <a:pos x="29" y="131"/>
                </a:cxn>
                <a:cxn ang="0">
                  <a:pos x="32" y="117"/>
                </a:cxn>
                <a:cxn ang="0">
                  <a:pos x="37" y="91"/>
                </a:cxn>
                <a:cxn ang="0">
                  <a:pos x="37" y="91"/>
                </a:cxn>
                <a:cxn ang="0">
                  <a:pos x="41" y="67"/>
                </a:cxn>
                <a:cxn ang="0">
                  <a:pos x="46" y="42"/>
                </a:cxn>
                <a:cxn ang="0">
                  <a:pos x="46" y="42"/>
                </a:cxn>
                <a:cxn ang="0">
                  <a:pos x="50" y="33"/>
                </a:cxn>
                <a:cxn ang="0">
                  <a:pos x="55" y="23"/>
                </a:cxn>
                <a:cxn ang="0">
                  <a:pos x="59" y="14"/>
                </a:cxn>
                <a:cxn ang="0">
                  <a:pos x="60" y="9"/>
                </a:cxn>
                <a:cxn ang="0">
                  <a:pos x="61" y="4"/>
                </a:cxn>
                <a:cxn ang="0">
                  <a:pos x="61" y="4"/>
                </a:cxn>
                <a:cxn ang="0">
                  <a:pos x="61" y="3"/>
                </a:cxn>
                <a:cxn ang="0">
                  <a:pos x="60" y="1"/>
                </a:cxn>
                <a:cxn ang="0">
                  <a:pos x="59" y="0"/>
                </a:cxn>
                <a:cxn ang="0">
                  <a:pos x="57" y="0"/>
                </a:cxn>
                <a:cxn ang="0">
                  <a:pos x="54" y="1"/>
                </a:cxn>
                <a:cxn ang="0">
                  <a:pos x="53" y="3"/>
                </a:cxn>
                <a:cxn ang="0">
                  <a:pos x="52" y="4"/>
                </a:cxn>
                <a:cxn ang="0">
                  <a:pos x="52" y="4"/>
                </a:cxn>
              </a:cxnLst>
              <a:rect l="0" t="0" r="r" b="b"/>
              <a:pathLst>
                <a:path w="61" h="212">
                  <a:moveTo>
                    <a:pt x="52" y="4"/>
                  </a:moveTo>
                  <a:lnTo>
                    <a:pt x="52" y="4"/>
                  </a:lnTo>
                  <a:lnTo>
                    <a:pt x="51" y="10"/>
                  </a:lnTo>
                  <a:lnTo>
                    <a:pt x="48" y="16"/>
                  </a:lnTo>
                  <a:lnTo>
                    <a:pt x="43" y="29"/>
                  </a:lnTo>
                  <a:lnTo>
                    <a:pt x="38" y="41"/>
                  </a:lnTo>
                  <a:lnTo>
                    <a:pt x="36" y="47"/>
                  </a:lnTo>
                  <a:lnTo>
                    <a:pt x="34" y="54"/>
                  </a:lnTo>
                  <a:lnTo>
                    <a:pt x="34" y="54"/>
                  </a:lnTo>
                  <a:lnTo>
                    <a:pt x="25" y="103"/>
                  </a:lnTo>
                  <a:lnTo>
                    <a:pt x="25" y="103"/>
                  </a:lnTo>
                  <a:lnTo>
                    <a:pt x="23" y="116"/>
                  </a:lnTo>
                  <a:lnTo>
                    <a:pt x="19" y="129"/>
                  </a:lnTo>
                  <a:lnTo>
                    <a:pt x="10" y="156"/>
                  </a:lnTo>
                  <a:lnTo>
                    <a:pt x="3" y="181"/>
                  </a:lnTo>
                  <a:lnTo>
                    <a:pt x="1" y="195"/>
                  </a:lnTo>
                  <a:lnTo>
                    <a:pt x="0" y="208"/>
                  </a:lnTo>
                  <a:lnTo>
                    <a:pt x="0" y="208"/>
                  </a:lnTo>
                  <a:lnTo>
                    <a:pt x="0" y="210"/>
                  </a:lnTo>
                  <a:lnTo>
                    <a:pt x="1" y="211"/>
                  </a:lnTo>
                  <a:lnTo>
                    <a:pt x="2" y="212"/>
                  </a:lnTo>
                  <a:lnTo>
                    <a:pt x="4" y="212"/>
                  </a:lnTo>
                  <a:lnTo>
                    <a:pt x="6" y="212"/>
                  </a:lnTo>
                  <a:lnTo>
                    <a:pt x="7" y="211"/>
                  </a:lnTo>
                  <a:lnTo>
                    <a:pt x="8" y="210"/>
                  </a:lnTo>
                  <a:lnTo>
                    <a:pt x="9" y="208"/>
                  </a:lnTo>
                  <a:lnTo>
                    <a:pt x="9" y="208"/>
                  </a:lnTo>
                  <a:lnTo>
                    <a:pt x="10" y="200"/>
                  </a:lnTo>
                  <a:lnTo>
                    <a:pt x="11" y="192"/>
                  </a:lnTo>
                  <a:lnTo>
                    <a:pt x="15" y="176"/>
                  </a:lnTo>
                  <a:lnTo>
                    <a:pt x="26" y="144"/>
                  </a:lnTo>
                  <a:lnTo>
                    <a:pt x="26" y="144"/>
                  </a:lnTo>
                  <a:lnTo>
                    <a:pt x="29" y="131"/>
                  </a:lnTo>
                  <a:lnTo>
                    <a:pt x="32" y="117"/>
                  </a:lnTo>
                  <a:lnTo>
                    <a:pt x="37" y="91"/>
                  </a:lnTo>
                  <a:lnTo>
                    <a:pt x="37" y="91"/>
                  </a:lnTo>
                  <a:lnTo>
                    <a:pt x="41" y="67"/>
                  </a:lnTo>
                  <a:lnTo>
                    <a:pt x="46" y="42"/>
                  </a:lnTo>
                  <a:lnTo>
                    <a:pt x="46" y="42"/>
                  </a:lnTo>
                  <a:lnTo>
                    <a:pt x="50" y="33"/>
                  </a:lnTo>
                  <a:lnTo>
                    <a:pt x="55" y="23"/>
                  </a:lnTo>
                  <a:lnTo>
                    <a:pt x="59" y="14"/>
                  </a:lnTo>
                  <a:lnTo>
                    <a:pt x="60" y="9"/>
                  </a:lnTo>
                  <a:lnTo>
                    <a:pt x="61" y="4"/>
                  </a:lnTo>
                  <a:lnTo>
                    <a:pt x="61" y="4"/>
                  </a:lnTo>
                  <a:lnTo>
                    <a:pt x="61" y="3"/>
                  </a:lnTo>
                  <a:lnTo>
                    <a:pt x="60" y="1"/>
                  </a:lnTo>
                  <a:lnTo>
                    <a:pt x="59" y="0"/>
                  </a:lnTo>
                  <a:lnTo>
                    <a:pt x="57" y="0"/>
                  </a:lnTo>
                  <a:lnTo>
                    <a:pt x="54" y="1"/>
                  </a:lnTo>
                  <a:lnTo>
                    <a:pt x="53" y="3"/>
                  </a:lnTo>
                  <a:lnTo>
                    <a:pt x="52" y="4"/>
                  </a:lnTo>
                  <a:lnTo>
                    <a:pt x="52"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55" name="Freeform 171"/>
            <p:cNvSpPr/>
            <p:nvPr/>
          </p:nvSpPr>
          <p:spPr bwMode="auto">
            <a:xfrm>
              <a:off x="4357688" y="2209800"/>
              <a:ext cx="36513" cy="90488"/>
            </a:xfrm>
            <a:custGeom>
              <a:avLst/>
              <a:gdLst/>
              <a:ahLst/>
              <a:cxnLst>
                <a:cxn ang="0">
                  <a:pos x="60" y="1"/>
                </a:cxn>
                <a:cxn ang="0">
                  <a:pos x="60" y="1"/>
                </a:cxn>
                <a:cxn ang="0">
                  <a:pos x="51" y="10"/>
                </a:cxn>
                <a:cxn ang="0">
                  <a:pos x="43" y="22"/>
                </a:cxn>
                <a:cxn ang="0">
                  <a:pos x="37" y="34"/>
                </a:cxn>
                <a:cxn ang="0">
                  <a:pos x="33" y="48"/>
                </a:cxn>
                <a:cxn ang="0">
                  <a:pos x="29" y="61"/>
                </a:cxn>
                <a:cxn ang="0">
                  <a:pos x="25" y="75"/>
                </a:cxn>
                <a:cxn ang="0">
                  <a:pos x="20" y="100"/>
                </a:cxn>
                <a:cxn ang="0">
                  <a:pos x="20" y="100"/>
                </a:cxn>
                <a:cxn ang="0">
                  <a:pos x="15" y="115"/>
                </a:cxn>
                <a:cxn ang="0">
                  <a:pos x="6" y="135"/>
                </a:cxn>
                <a:cxn ang="0">
                  <a:pos x="3" y="147"/>
                </a:cxn>
                <a:cxn ang="0">
                  <a:pos x="0" y="156"/>
                </a:cxn>
                <a:cxn ang="0">
                  <a:pos x="0" y="164"/>
                </a:cxn>
                <a:cxn ang="0">
                  <a:pos x="1" y="166"/>
                </a:cxn>
                <a:cxn ang="0">
                  <a:pos x="3" y="170"/>
                </a:cxn>
                <a:cxn ang="0">
                  <a:pos x="3" y="170"/>
                </a:cxn>
                <a:cxn ang="0">
                  <a:pos x="4" y="170"/>
                </a:cxn>
                <a:cxn ang="0">
                  <a:pos x="6" y="171"/>
                </a:cxn>
                <a:cxn ang="0">
                  <a:pos x="9" y="169"/>
                </a:cxn>
                <a:cxn ang="0">
                  <a:pos x="10" y="167"/>
                </a:cxn>
                <a:cxn ang="0">
                  <a:pos x="11" y="165"/>
                </a:cxn>
                <a:cxn ang="0">
                  <a:pos x="10" y="164"/>
                </a:cxn>
                <a:cxn ang="0">
                  <a:pos x="9" y="162"/>
                </a:cxn>
                <a:cxn ang="0">
                  <a:pos x="9" y="162"/>
                </a:cxn>
                <a:cxn ang="0">
                  <a:pos x="10" y="159"/>
                </a:cxn>
                <a:cxn ang="0">
                  <a:pos x="14" y="152"/>
                </a:cxn>
                <a:cxn ang="0">
                  <a:pos x="18" y="138"/>
                </a:cxn>
                <a:cxn ang="0">
                  <a:pos x="18" y="138"/>
                </a:cxn>
                <a:cxn ang="0">
                  <a:pos x="24" y="119"/>
                </a:cxn>
                <a:cxn ang="0">
                  <a:pos x="29" y="100"/>
                </a:cxn>
                <a:cxn ang="0">
                  <a:pos x="29" y="100"/>
                </a:cxn>
                <a:cxn ang="0">
                  <a:pos x="34" y="76"/>
                </a:cxn>
                <a:cxn ang="0">
                  <a:pos x="38" y="63"/>
                </a:cxn>
                <a:cxn ang="0">
                  <a:pos x="41" y="51"/>
                </a:cxn>
                <a:cxn ang="0">
                  <a:pos x="47" y="38"/>
                </a:cxn>
                <a:cxn ang="0">
                  <a:pos x="52" y="27"/>
                </a:cxn>
                <a:cxn ang="0">
                  <a:pos x="58" y="17"/>
                </a:cxn>
                <a:cxn ang="0">
                  <a:pos x="66" y="7"/>
                </a:cxn>
                <a:cxn ang="0">
                  <a:pos x="66" y="7"/>
                </a:cxn>
                <a:cxn ang="0">
                  <a:pos x="67" y="6"/>
                </a:cxn>
                <a:cxn ang="0">
                  <a:pos x="68" y="4"/>
                </a:cxn>
                <a:cxn ang="0">
                  <a:pos x="67" y="3"/>
                </a:cxn>
                <a:cxn ang="0">
                  <a:pos x="66" y="1"/>
                </a:cxn>
                <a:cxn ang="0">
                  <a:pos x="65" y="0"/>
                </a:cxn>
                <a:cxn ang="0">
                  <a:pos x="63" y="0"/>
                </a:cxn>
                <a:cxn ang="0">
                  <a:pos x="61" y="0"/>
                </a:cxn>
                <a:cxn ang="0">
                  <a:pos x="60" y="1"/>
                </a:cxn>
                <a:cxn ang="0">
                  <a:pos x="60" y="1"/>
                </a:cxn>
              </a:cxnLst>
              <a:rect l="0" t="0" r="r" b="b"/>
              <a:pathLst>
                <a:path w="68" h="171">
                  <a:moveTo>
                    <a:pt x="60" y="1"/>
                  </a:moveTo>
                  <a:lnTo>
                    <a:pt x="60" y="1"/>
                  </a:lnTo>
                  <a:lnTo>
                    <a:pt x="51" y="10"/>
                  </a:lnTo>
                  <a:lnTo>
                    <a:pt x="43" y="22"/>
                  </a:lnTo>
                  <a:lnTo>
                    <a:pt x="37" y="34"/>
                  </a:lnTo>
                  <a:lnTo>
                    <a:pt x="33" y="48"/>
                  </a:lnTo>
                  <a:lnTo>
                    <a:pt x="29" y="61"/>
                  </a:lnTo>
                  <a:lnTo>
                    <a:pt x="25" y="75"/>
                  </a:lnTo>
                  <a:lnTo>
                    <a:pt x="20" y="100"/>
                  </a:lnTo>
                  <a:lnTo>
                    <a:pt x="20" y="100"/>
                  </a:lnTo>
                  <a:lnTo>
                    <a:pt x="15" y="115"/>
                  </a:lnTo>
                  <a:lnTo>
                    <a:pt x="6" y="135"/>
                  </a:lnTo>
                  <a:lnTo>
                    <a:pt x="3" y="147"/>
                  </a:lnTo>
                  <a:lnTo>
                    <a:pt x="0" y="156"/>
                  </a:lnTo>
                  <a:lnTo>
                    <a:pt x="0" y="164"/>
                  </a:lnTo>
                  <a:lnTo>
                    <a:pt x="1" y="166"/>
                  </a:lnTo>
                  <a:lnTo>
                    <a:pt x="3" y="170"/>
                  </a:lnTo>
                  <a:lnTo>
                    <a:pt x="3" y="170"/>
                  </a:lnTo>
                  <a:lnTo>
                    <a:pt x="4" y="170"/>
                  </a:lnTo>
                  <a:lnTo>
                    <a:pt x="6" y="171"/>
                  </a:lnTo>
                  <a:lnTo>
                    <a:pt x="9" y="169"/>
                  </a:lnTo>
                  <a:lnTo>
                    <a:pt x="10" y="167"/>
                  </a:lnTo>
                  <a:lnTo>
                    <a:pt x="11" y="165"/>
                  </a:lnTo>
                  <a:lnTo>
                    <a:pt x="10" y="164"/>
                  </a:lnTo>
                  <a:lnTo>
                    <a:pt x="9" y="162"/>
                  </a:lnTo>
                  <a:lnTo>
                    <a:pt x="9" y="162"/>
                  </a:lnTo>
                  <a:lnTo>
                    <a:pt x="10" y="159"/>
                  </a:lnTo>
                  <a:lnTo>
                    <a:pt x="14" y="152"/>
                  </a:lnTo>
                  <a:lnTo>
                    <a:pt x="18" y="138"/>
                  </a:lnTo>
                  <a:lnTo>
                    <a:pt x="18" y="138"/>
                  </a:lnTo>
                  <a:lnTo>
                    <a:pt x="24" y="119"/>
                  </a:lnTo>
                  <a:lnTo>
                    <a:pt x="29" y="100"/>
                  </a:lnTo>
                  <a:lnTo>
                    <a:pt x="29" y="100"/>
                  </a:lnTo>
                  <a:lnTo>
                    <a:pt x="34" y="76"/>
                  </a:lnTo>
                  <a:lnTo>
                    <a:pt x="38" y="63"/>
                  </a:lnTo>
                  <a:lnTo>
                    <a:pt x="41" y="51"/>
                  </a:lnTo>
                  <a:lnTo>
                    <a:pt x="47" y="38"/>
                  </a:lnTo>
                  <a:lnTo>
                    <a:pt x="52" y="27"/>
                  </a:lnTo>
                  <a:lnTo>
                    <a:pt x="58" y="17"/>
                  </a:lnTo>
                  <a:lnTo>
                    <a:pt x="66" y="7"/>
                  </a:lnTo>
                  <a:lnTo>
                    <a:pt x="66" y="7"/>
                  </a:lnTo>
                  <a:lnTo>
                    <a:pt x="67" y="6"/>
                  </a:lnTo>
                  <a:lnTo>
                    <a:pt x="68" y="4"/>
                  </a:lnTo>
                  <a:lnTo>
                    <a:pt x="67" y="3"/>
                  </a:lnTo>
                  <a:lnTo>
                    <a:pt x="66" y="1"/>
                  </a:lnTo>
                  <a:lnTo>
                    <a:pt x="65" y="0"/>
                  </a:lnTo>
                  <a:lnTo>
                    <a:pt x="63" y="0"/>
                  </a:lnTo>
                  <a:lnTo>
                    <a:pt x="61" y="0"/>
                  </a:lnTo>
                  <a:lnTo>
                    <a:pt x="60" y="1"/>
                  </a:lnTo>
                  <a:lnTo>
                    <a:pt x="6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56" name="Freeform 172"/>
            <p:cNvSpPr/>
            <p:nvPr/>
          </p:nvSpPr>
          <p:spPr bwMode="auto">
            <a:xfrm>
              <a:off x="4383088" y="2219325"/>
              <a:ext cx="33338" cy="63500"/>
            </a:xfrm>
            <a:custGeom>
              <a:avLst/>
              <a:gdLst/>
              <a:ahLst/>
              <a:cxnLst>
                <a:cxn ang="0">
                  <a:pos x="55" y="0"/>
                </a:cxn>
                <a:cxn ang="0">
                  <a:pos x="55" y="0"/>
                </a:cxn>
                <a:cxn ang="0">
                  <a:pos x="50" y="2"/>
                </a:cxn>
                <a:cxn ang="0">
                  <a:pos x="46" y="5"/>
                </a:cxn>
                <a:cxn ang="0">
                  <a:pos x="42" y="8"/>
                </a:cxn>
                <a:cxn ang="0">
                  <a:pos x="39" y="11"/>
                </a:cxn>
                <a:cxn ang="0">
                  <a:pos x="33" y="19"/>
                </a:cxn>
                <a:cxn ang="0">
                  <a:pos x="29" y="30"/>
                </a:cxn>
                <a:cxn ang="0">
                  <a:pos x="29" y="30"/>
                </a:cxn>
                <a:cxn ang="0">
                  <a:pos x="13" y="70"/>
                </a:cxn>
                <a:cxn ang="0">
                  <a:pos x="6" y="91"/>
                </a:cxn>
                <a:cxn ang="0">
                  <a:pos x="0" y="112"/>
                </a:cxn>
                <a:cxn ang="0">
                  <a:pos x="0" y="112"/>
                </a:cxn>
                <a:cxn ang="0">
                  <a:pos x="0" y="114"/>
                </a:cxn>
                <a:cxn ang="0">
                  <a:pos x="1" y="116"/>
                </a:cxn>
                <a:cxn ang="0">
                  <a:pos x="2" y="118"/>
                </a:cxn>
                <a:cxn ang="0">
                  <a:pos x="4" y="118"/>
                </a:cxn>
                <a:cxn ang="0">
                  <a:pos x="6" y="119"/>
                </a:cxn>
                <a:cxn ang="0">
                  <a:pos x="7" y="118"/>
                </a:cxn>
                <a:cxn ang="0">
                  <a:pos x="8" y="116"/>
                </a:cxn>
                <a:cxn ang="0">
                  <a:pos x="9" y="114"/>
                </a:cxn>
                <a:cxn ang="0">
                  <a:pos x="9" y="114"/>
                </a:cxn>
                <a:cxn ang="0">
                  <a:pos x="13" y="100"/>
                </a:cxn>
                <a:cxn ang="0">
                  <a:pos x="17" y="84"/>
                </a:cxn>
                <a:cxn ang="0">
                  <a:pos x="23" y="70"/>
                </a:cxn>
                <a:cxn ang="0">
                  <a:pos x="30" y="56"/>
                </a:cxn>
                <a:cxn ang="0">
                  <a:pos x="30" y="56"/>
                </a:cxn>
                <a:cxn ang="0">
                  <a:pos x="34" y="42"/>
                </a:cxn>
                <a:cxn ang="0">
                  <a:pos x="39" y="29"/>
                </a:cxn>
                <a:cxn ang="0">
                  <a:pos x="42" y="22"/>
                </a:cxn>
                <a:cxn ang="0">
                  <a:pos x="46" y="17"/>
                </a:cxn>
                <a:cxn ang="0">
                  <a:pos x="51" y="12"/>
                </a:cxn>
                <a:cxn ang="0">
                  <a:pos x="57" y="9"/>
                </a:cxn>
                <a:cxn ang="0">
                  <a:pos x="57" y="9"/>
                </a:cxn>
                <a:cxn ang="0">
                  <a:pos x="60" y="8"/>
                </a:cxn>
                <a:cxn ang="0">
                  <a:pos x="61" y="7"/>
                </a:cxn>
                <a:cxn ang="0">
                  <a:pos x="62" y="5"/>
                </a:cxn>
                <a:cxn ang="0">
                  <a:pos x="61" y="3"/>
                </a:cxn>
                <a:cxn ang="0">
                  <a:pos x="61" y="2"/>
                </a:cxn>
                <a:cxn ang="0">
                  <a:pos x="60" y="0"/>
                </a:cxn>
                <a:cxn ang="0">
                  <a:pos x="57" y="0"/>
                </a:cxn>
                <a:cxn ang="0">
                  <a:pos x="55" y="0"/>
                </a:cxn>
                <a:cxn ang="0">
                  <a:pos x="55" y="0"/>
                </a:cxn>
              </a:cxnLst>
              <a:rect l="0" t="0" r="r" b="b"/>
              <a:pathLst>
                <a:path w="62" h="119">
                  <a:moveTo>
                    <a:pt x="55" y="0"/>
                  </a:moveTo>
                  <a:lnTo>
                    <a:pt x="55" y="0"/>
                  </a:lnTo>
                  <a:lnTo>
                    <a:pt x="50" y="2"/>
                  </a:lnTo>
                  <a:lnTo>
                    <a:pt x="46" y="5"/>
                  </a:lnTo>
                  <a:lnTo>
                    <a:pt x="42" y="8"/>
                  </a:lnTo>
                  <a:lnTo>
                    <a:pt x="39" y="11"/>
                  </a:lnTo>
                  <a:lnTo>
                    <a:pt x="33" y="19"/>
                  </a:lnTo>
                  <a:lnTo>
                    <a:pt x="29" y="30"/>
                  </a:lnTo>
                  <a:lnTo>
                    <a:pt x="29" y="30"/>
                  </a:lnTo>
                  <a:lnTo>
                    <a:pt x="13" y="70"/>
                  </a:lnTo>
                  <a:lnTo>
                    <a:pt x="6" y="91"/>
                  </a:lnTo>
                  <a:lnTo>
                    <a:pt x="0" y="112"/>
                  </a:lnTo>
                  <a:lnTo>
                    <a:pt x="0" y="112"/>
                  </a:lnTo>
                  <a:lnTo>
                    <a:pt x="0" y="114"/>
                  </a:lnTo>
                  <a:lnTo>
                    <a:pt x="1" y="116"/>
                  </a:lnTo>
                  <a:lnTo>
                    <a:pt x="2" y="118"/>
                  </a:lnTo>
                  <a:lnTo>
                    <a:pt x="4" y="118"/>
                  </a:lnTo>
                  <a:lnTo>
                    <a:pt x="6" y="119"/>
                  </a:lnTo>
                  <a:lnTo>
                    <a:pt x="7" y="118"/>
                  </a:lnTo>
                  <a:lnTo>
                    <a:pt x="8" y="116"/>
                  </a:lnTo>
                  <a:lnTo>
                    <a:pt x="9" y="114"/>
                  </a:lnTo>
                  <a:lnTo>
                    <a:pt x="9" y="114"/>
                  </a:lnTo>
                  <a:lnTo>
                    <a:pt x="13" y="100"/>
                  </a:lnTo>
                  <a:lnTo>
                    <a:pt x="17" y="84"/>
                  </a:lnTo>
                  <a:lnTo>
                    <a:pt x="23" y="70"/>
                  </a:lnTo>
                  <a:lnTo>
                    <a:pt x="30" y="56"/>
                  </a:lnTo>
                  <a:lnTo>
                    <a:pt x="30" y="56"/>
                  </a:lnTo>
                  <a:lnTo>
                    <a:pt x="34" y="42"/>
                  </a:lnTo>
                  <a:lnTo>
                    <a:pt x="39" y="29"/>
                  </a:lnTo>
                  <a:lnTo>
                    <a:pt x="42" y="22"/>
                  </a:lnTo>
                  <a:lnTo>
                    <a:pt x="46" y="17"/>
                  </a:lnTo>
                  <a:lnTo>
                    <a:pt x="51" y="12"/>
                  </a:lnTo>
                  <a:lnTo>
                    <a:pt x="57" y="9"/>
                  </a:lnTo>
                  <a:lnTo>
                    <a:pt x="57" y="9"/>
                  </a:lnTo>
                  <a:lnTo>
                    <a:pt x="60" y="8"/>
                  </a:lnTo>
                  <a:lnTo>
                    <a:pt x="61" y="7"/>
                  </a:lnTo>
                  <a:lnTo>
                    <a:pt x="62" y="5"/>
                  </a:lnTo>
                  <a:lnTo>
                    <a:pt x="61" y="3"/>
                  </a:lnTo>
                  <a:lnTo>
                    <a:pt x="61" y="2"/>
                  </a:lnTo>
                  <a:lnTo>
                    <a:pt x="60" y="0"/>
                  </a:lnTo>
                  <a:lnTo>
                    <a:pt x="57" y="0"/>
                  </a:lnTo>
                  <a:lnTo>
                    <a:pt x="55" y="0"/>
                  </a:lnTo>
                  <a:lnTo>
                    <a:pt x="55"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57" name="Freeform 173"/>
            <p:cNvSpPr/>
            <p:nvPr/>
          </p:nvSpPr>
          <p:spPr bwMode="auto">
            <a:xfrm>
              <a:off x="4403725" y="2228850"/>
              <a:ext cx="17463" cy="52388"/>
            </a:xfrm>
            <a:custGeom>
              <a:avLst/>
              <a:gdLst/>
              <a:ahLst/>
              <a:cxnLst>
                <a:cxn ang="0">
                  <a:pos x="27" y="1"/>
                </a:cxn>
                <a:cxn ang="0">
                  <a:pos x="27" y="1"/>
                </a:cxn>
                <a:cxn ang="0">
                  <a:pos x="24" y="2"/>
                </a:cxn>
                <a:cxn ang="0">
                  <a:pos x="22" y="6"/>
                </a:cxn>
                <a:cxn ang="0">
                  <a:pos x="17" y="12"/>
                </a:cxn>
                <a:cxn ang="0">
                  <a:pos x="15" y="20"/>
                </a:cxn>
                <a:cxn ang="0">
                  <a:pos x="14" y="27"/>
                </a:cxn>
                <a:cxn ang="0">
                  <a:pos x="14" y="27"/>
                </a:cxn>
                <a:cxn ang="0">
                  <a:pos x="12" y="45"/>
                </a:cxn>
                <a:cxn ang="0">
                  <a:pos x="10" y="61"/>
                </a:cxn>
                <a:cxn ang="0">
                  <a:pos x="6" y="78"/>
                </a:cxn>
                <a:cxn ang="0">
                  <a:pos x="0" y="94"/>
                </a:cxn>
                <a:cxn ang="0">
                  <a:pos x="0" y="94"/>
                </a:cxn>
                <a:cxn ang="0">
                  <a:pos x="0" y="96"/>
                </a:cxn>
                <a:cxn ang="0">
                  <a:pos x="0" y="97"/>
                </a:cxn>
                <a:cxn ang="0">
                  <a:pos x="1" y="100"/>
                </a:cxn>
                <a:cxn ang="0">
                  <a:pos x="3" y="100"/>
                </a:cxn>
                <a:cxn ang="0">
                  <a:pos x="6" y="100"/>
                </a:cxn>
                <a:cxn ang="0">
                  <a:pos x="8" y="98"/>
                </a:cxn>
                <a:cxn ang="0">
                  <a:pos x="9" y="96"/>
                </a:cxn>
                <a:cxn ang="0">
                  <a:pos x="9" y="96"/>
                </a:cxn>
                <a:cxn ang="0">
                  <a:pos x="13" y="85"/>
                </a:cxn>
                <a:cxn ang="0">
                  <a:pos x="15" y="80"/>
                </a:cxn>
                <a:cxn ang="0">
                  <a:pos x="18" y="75"/>
                </a:cxn>
                <a:cxn ang="0">
                  <a:pos x="18" y="75"/>
                </a:cxn>
                <a:cxn ang="0">
                  <a:pos x="19" y="72"/>
                </a:cxn>
                <a:cxn ang="0">
                  <a:pos x="21" y="69"/>
                </a:cxn>
                <a:cxn ang="0">
                  <a:pos x="21" y="62"/>
                </a:cxn>
                <a:cxn ang="0">
                  <a:pos x="22" y="49"/>
                </a:cxn>
                <a:cxn ang="0">
                  <a:pos x="22" y="49"/>
                </a:cxn>
                <a:cxn ang="0">
                  <a:pos x="23" y="28"/>
                </a:cxn>
                <a:cxn ang="0">
                  <a:pos x="24" y="22"/>
                </a:cxn>
                <a:cxn ang="0">
                  <a:pos x="25" y="17"/>
                </a:cxn>
                <a:cxn ang="0">
                  <a:pos x="27" y="13"/>
                </a:cxn>
                <a:cxn ang="0">
                  <a:pos x="30" y="10"/>
                </a:cxn>
                <a:cxn ang="0">
                  <a:pos x="30" y="10"/>
                </a:cxn>
                <a:cxn ang="0">
                  <a:pos x="31" y="9"/>
                </a:cxn>
                <a:cxn ang="0">
                  <a:pos x="32" y="8"/>
                </a:cxn>
                <a:cxn ang="0">
                  <a:pos x="33" y="3"/>
                </a:cxn>
                <a:cxn ang="0">
                  <a:pos x="32" y="2"/>
                </a:cxn>
                <a:cxn ang="0">
                  <a:pos x="31" y="1"/>
                </a:cxn>
                <a:cxn ang="0">
                  <a:pos x="29" y="0"/>
                </a:cxn>
                <a:cxn ang="0">
                  <a:pos x="27" y="1"/>
                </a:cxn>
                <a:cxn ang="0">
                  <a:pos x="27" y="1"/>
                </a:cxn>
              </a:cxnLst>
              <a:rect l="0" t="0" r="r" b="b"/>
              <a:pathLst>
                <a:path w="33" h="100">
                  <a:moveTo>
                    <a:pt x="27" y="1"/>
                  </a:moveTo>
                  <a:lnTo>
                    <a:pt x="27" y="1"/>
                  </a:lnTo>
                  <a:lnTo>
                    <a:pt x="24" y="2"/>
                  </a:lnTo>
                  <a:lnTo>
                    <a:pt x="22" y="6"/>
                  </a:lnTo>
                  <a:lnTo>
                    <a:pt x="17" y="12"/>
                  </a:lnTo>
                  <a:lnTo>
                    <a:pt x="15" y="20"/>
                  </a:lnTo>
                  <a:lnTo>
                    <a:pt x="14" y="27"/>
                  </a:lnTo>
                  <a:lnTo>
                    <a:pt x="14" y="27"/>
                  </a:lnTo>
                  <a:lnTo>
                    <a:pt x="12" y="45"/>
                  </a:lnTo>
                  <a:lnTo>
                    <a:pt x="10" y="61"/>
                  </a:lnTo>
                  <a:lnTo>
                    <a:pt x="6" y="78"/>
                  </a:lnTo>
                  <a:lnTo>
                    <a:pt x="0" y="94"/>
                  </a:lnTo>
                  <a:lnTo>
                    <a:pt x="0" y="94"/>
                  </a:lnTo>
                  <a:lnTo>
                    <a:pt x="0" y="96"/>
                  </a:lnTo>
                  <a:lnTo>
                    <a:pt x="0" y="97"/>
                  </a:lnTo>
                  <a:lnTo>
                    <a:pt x="1" y="100"/>
                  </a:lnTo>
                  <a:lnTo>
                    <a:pt x="3" y="100"/>
                  </a:lnTo>
                  <a:lnTo>
                    <a:pt x="6" y="100"/>
                  </a:lnTo>
                  <a:lnTo>
                    <a:pt x="8" y="98"/>
                  </a:lnTo>
                  <a:lnTo>
                    <a:pt x="9" y="96"/>
                  </a:lnTo>
                  <a:lnTo>
                    <a:pt x="9" y="96"/>
                  </a:lnTo>
                  <a:lnTo>
                    <a:pt x="13" y="85"/>
                  </a:lnTo>
                  <a:lnTo>
                    <a:pt x="15" y="80"/>
                  </a:lnTo>
                  <a:lnTo>
                    <a:pt x="18" y="75"/>
                  </a:lnTo>
                  <a:lnTo>
                    <a:pt x="18" y="75"/>
                  </a:lnTo>
                  <a:lnTo>
                    <a:pt x="19" y="72"/>
                  </a:lnTo>
                  <a:lnTo>
                    <a:pt x="21" y="69"/>
                  </a:lnTo>
                  <a:lnTo>
                    <a:pt x="21" y="62"/>
                  </a:lnTo>
                  <a:lnTo>
                    <a:pt x="22" y="49"/>
                  </a:lnTo>
                  <a:lnTo>
                    <a:pt x="22" y="49"/>
                  </a:lnTo>
                  <a:lnTo>
                    <a:pt x="23" y="28"/>
                  </a:lnTo>
                  <a:lnTo>
                    <a:pt x="24" y="22"/>
                  </a:lnTo>
                  <a:lnTo>
                    <a:pt x="25" y="17"/>
                  </a:lnTo>
                  <a:lnTo>
                    <a:pt x="27" y="13"/>
                  </a:lnTo>
                  <a:lnTo>
                    <a:pt x="30" y="10"/>
                  </a:lnTo>
                  <a:lnTo>
                    <a:pt x="30" y="10"/>
                  </a:lnTo>
                  <a:lnTo>
                    <a:pt x="31" y="9"/>
                  </a:lnTo>
                  <a:lnTo>
                    <a:pt x="32" y="8"/>
                  </a:lnTo>
                  <a:lnTo>
                    <a:pt x="33" y="3"/>
                  </a:lnTo>
                  <a:lnTo>
                    <a:pt x="32" y="2"/>
                  </a:lnTo>
                  <a:lnTo>
                    <a:pt x="31" y="1"/>
                  </a:lnTo>
                  <a:lnTo>
                    <a:pt x="29" y="0"/>
                  </a:lnTo>
                  <a:lnTo>
                    <a:pt x="27" y="1"/>
                  </a:lnTo>
                  <a:lnTo>
                    <a:pt x="2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58" name="Freeform 174"/>
            <p:cNvSpPr/>
            <p:nvPr/>
          </p:nvSpPr>
          <p:spPr bwMode="auto">
            <a:xfrm>
              <a:off x="4340225" y="2436813"/>
              <a:ext cx="4763" cy="42863"/>
            </a:xfrm>
            <a:custGeom>
              <a:avLst/>
              <a:gdLst/>
              <a:ahLst/>
              <a:cxnLst>
                <a:cxn ang="0">
                  <a:pos x="0" y="5"/>
                </a:cxn>
                <a:cxn ang="0">
                  <a:pos x="0" y="76"/>
                </a:cxn>
                <a:cxn ang="0">
                  <a:pos x="0" y="76"/>
                </a:cxn>
                <a:cxn ang="0">
                  <a:pos x="1" y="78"/>
                </a:cxn>
                <a:cxn ang="0">
                  <a:pos x="2" y="79"/>
                </a:cxn>
                <a:cxn ang="0">
                  <a:pos x="3" y="80"/>
                </a:cxn>
                <a:cxn ang="0">
                  <a:pos x="5" y="80"/>
                </a:cxn>
                <a:cxn ang="0">
                  <a:pos x="6" y="80"/>
                </a:cxn>
                <a:cxn ang="0">
                  <a:pos x="8" y="79"/>
                </a:cxn>
                <a:cxn ang="0">
                  <a:pos x="9" y="78"/>
                </a:cxn>
                <a:cxn ang="0">
                  <a:pos x="9" y="76"/>
                </a:cxn>
                <a:cxn ang="0">
                  <a:pos x="9" y="5"/>
                </a:cxn>
                <a:cxn ang="0">
                  <a:pos x="9" y="5"/>
                </a:cxn>
                <a:cxn ang="0">
                  <a:pos x="9" y="3"/>
                </a:cxn>
                <a:cxn ang="0">
                  <a:pos x="8" y="2"/>
                </a:cxn>
                <a:cxn ang="0">
                  <a:pos x="6" y="1"/>
                </a:cxn>
                <a:cxn ang="0">
                  <a:pos x="5" y="0"/>
                </a:cxn>
                <a:cxn ang="0">
                  <a:pos x="3" y="1"/>
                </a:cxn>
                <a:cxn ang="0">
                  <a:pos x="2" y="2"/>
                </a:cxn>
                <a:cxn ang="0">
                  <a:pos x="1" y="3"/>
                </a:cxn>
                <a:cxn ang="0">
                  <a:pos x="0" y="5"/>
                </a:cxn>
                <a:cxn ang="0">
                  <a:pos x="0" y="5"/>
                </a:cxn>
              </a:cxnLst>
              <a:rect l="0" t="0" r="r" b="b"/>
              <a:pathLst>
                <a:path w="9" h="80">
                  <a:moveTo>
                    <a:pt x="0" y="5"/>
                  </a:moveTo>
                  <a:lnTo>
                    <a:pt x="0" y="76"/>
                  </a:lnTo>
                  <a:lnTo>
                    <a:pt x="0" y="76"/>
                  </a:lnTo>
                  <a:lnTo>
                    <a:pt x="1" y="78"/>
                  </a:lnTo>
                  <a:lnTo>
                    <a:pt x="2" y="79"/>
                  </a:lnTo>
                  <a:lnTo>
                    <a:pt x="3" y="80"/>
                  </a:lnTo>
                  <a:lnTo>
                    <a:pt x="5" y="80"/>
                  </a:lnTo>
                  <a:lnTo>
                    <a:pt x="6" y="80"/>
                  </a:lnTo>
                  <a:lnTo>
                    <a:pt x="8" y="79"/>
                  </a:lnTo>
                  <a:lnTo>
                    <a:pt x="9" y="78"/>
                  </a:lnTo>
                  <a:lnTo>
                    <a:pt x="9" y="76"/>
                  </a:lnTo>
                  <a:lnTo>
                    <a:pt x="9" y="5"/>
                  </a:lnTo>
                  <a:lnTo>
                    <a:pt x="9" y="5"/>
                  </a:lnTo>
                  <a:lnTo>
                    <a:pt x="9" y="3"/>
                  </a:lnTo>
                  <a:lnTo>
                    <a:pt x="8" y="2"/>
                  </a:lnTo>
                  <a:lnTo>
                    <a:pt x="6" y="1"/>
                  </a:lnTo>
                  <a:lnTo>
                    <a:pt x="5" y="0"/>
                  </a:lnTo>
                  <a:lnTo>
                    <a:pt x="3" y="1"/>
                  </a:lnTo>
                  <a:lnTo>
                    <a:pt x="2" y="2"/>
                  </a:lnTo>
                  <a:lnTo>
                    <a:pt x="1" y="3"/>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59" name="Freeform 175"/>
            <p:cNvSpPr/>
            <p:nvPr/>
          </p:nvSpPr>
          <p:spPr bwMode="auto">
            <a:xfrm>
              <a:off x="4370388" y="2460625"/>
              <a:ext cx="11113" cy="65088"/>
            </a:xfrm>
            <a:custGeom>
              <a:avLst/>
              <a:gdLst/>
              <a:ahLst/>
              <a:cxnLst>
                <a:cxn ang="0">
                  <a:pos x="12" y="2"/>
                </a:cxn>
                <a:cxn ang="0">
                  <a:pos x="12" y="2"/>
                </a:cxn>
                <a:cxn ang="0">
                  <a:pos x="9" y="9"/>
                </a:cxn>
                <a:cxn ang="0">
                  <a:pos x="7" y="15"/>
                </a:cxn>
                <a:cxn ang="0">
                  <a:pos x="3" y="29"/>
                </a:cxn>
                <a:cxn ang="0">
                  <a:pos x="1" y="44"/>
                </a:cxn>
                <a:cxn ang="0">
                  <a:pos x="0" y="59"/>
                </a:cxn>
                <a:cxn ang="0">
                  <a:pos x="1" y="90"/>
                </a:cxn>
                <a:cxn ang="0">
                  <a:pos x="2" y="118"/>
                </a:cxn>
                <a:cxn ang="0">
                  <a:pos x="2" y="118"/>
                </a:cxn>
                <a:cxn ang="0">
                  <a:pos x="3" y="120"/>
                </a:cxn>
                <a:cxn ang="0">
                  <a:pos x="4" y="122"/>
                </a:cxn>
                <a:cxn ang="0">
                  <a:pos x="5" y="123"/>
                </a:cxn>
                <a:cxn ang="0">
                  <a:pos x="7" y="123"/>
                </a:cxn>
                <a:cxn ang="0">
                  <a:pos x="9" y="123"/>
                </a:cxn>
                <a:cxn ang="0">
                  <a:pos x="10" y="122"/>
                </a:cxn>
                <a:cxn ang="0">
                  <a:pos x="11" y="120"/>
                </a:cxn>
                <a:cxn ang="0">
                  <a:pos x="11" y="118"/>
                </a:cxn>
                <a:cxn ang="0">
                  <a:pos x="11" y="118"/>
                </a:cxn>
                <a:cxn ang="0">
                  <a:pos x="10" y="91"/>
                </a:cxn>
                <a:cxn ang="0">
                  <a:pos x="10" y="61"/>
                </a:cxn>
                <a:cxn ang="0">
                  <a:pos x="10" y="47"/>
                </a:cxn>
                <a:cxn ang="0">
                  <a:pos x="12" y="32"/>
                </a:cxn>
                <a:cxn ang="0">
                  <a:pos x="15" y="19"/>
                </a:cxn>
                <a:cxn ang="0">
                  <a:pos x="17" y="13"/>
                </a:cxn>
                <a:cxn ang="0">
                  <a:pos x="20" y="8"/>
                </a:cxn>
                <a:cxn ang="0">
                  <a:pos x="20" y="8"/>
                </a:cxn>
                <a:cxn ang="0">
                  <a:pos x="22" y="5"/>
                </a:cxn>
                <a:cxn ang="0">
                  <a:pos x="20" y="3"/>
                </a:cxn>
                <a:cxn ang="0">
                  <a:pos x="19" y="1"/>
                </a:cxn>
                <a:cxn ang="0">
                  <a:pos x="18" y="0"/>
                </a:cxn>
                <a:cxn ang="0">
                  <a:pos x="17" y="0"/>
                </a:cxn>
                <a:cxn ang="0">
                  <a:pos x="15" y="0"/>
                </a:cxn>
                <a:cxn ang="0">
                  <a:pos x="13" y="0"/>
                </a:cxn>
                <a:cxn ang="0">
                  <a:pos x="12" y="2"/>
                </a:cxn>
                <a:cxn ang="0">
                  <a:pos x="12" y="2"/>
                </a:cxn>
              </a:cxnLst>
              <a:rect l="0" t="0" r="r" b="b"/>
              <a:pathLst>
                <a:path w="22" h="123">
                  <a:moveTo>
                    <a:pt x="12" y="2"/>
                  </a:moveTo>
                  <a:lnTo>
                    <a:pt x="12" y="2"/>
                  </a:lnTo>
                  <a:lnTo>
                    <a:pt x="9" y="9"/>
                  </a:lnTo>
                  <a:lnTo>
                    <a:pt x="7" y="15"/>
                  </a:lnTo>
                  <a:lnTo>
                    <a:pt x="3" y="29"/>
                  </a:lnTo>
                  <a:lnTo>
                    <a:pt x="1" y="44"/>
                  </a:lnTo>
                  <a:lnTo>
                    <a:pt x="0" y="59"/>
                  </a:lnTo>
                  <a:lnTo>
                    <a:pt x="1" y="90"/>
                  </a:lnTo>
                  <a:lnTo>
                    <a:pt x="2" y="118"/>
                  </a:lnTo>
                  <a:lnTo>
                    <a:pt x="2" y="118"/>
                  </a:lnTo>
                  <a:lnTo>
                    <a:pt x="3" y="120"/>
                  </a:lnTo>
                  <a:lnTo>
                    <a:pt x="4" y="122"/>
                  </a:lnTo>
                  <a:lnTo>
                    <a:pt x="5" y="123"/>
                  </a:lnTo>
                  <a:lnTo>
                    <a:pt x="7" y="123"/>
                  </a:lnTo>
                  <a:lnTo>
                    <a:pt x="9" y="123"/>
                  </a:lnTo>
                  <a:lnTo>
                    <a:pt x="10" y="122"/>
                  </a:lnTo>
                  <a:lnTo>
                    <a:pt x="11" y="120"/>
                  </a:lnTo>
                  <a:lnTo>
                    <a:pt x="11" y="118"/>
                  </a:lnTo>
                  <a:lnTo>
                    <a:pt x="11" y="118"/>
                  </a:lnTo>
                  <a:lnTo>
                    <a:pt x="10" y="91"/>
                  </a:lnTo>
                  <a:lnTo>
                    <a:pt x="10" y="61"/>
                  </a:lnTo>
                  <a:lnTo>
                    <a:pt x="10" y="47"/>
                  </a:lnTo>
                  <a:lnTo>
                    <a:pt x="12" y="32"/>
                  </a:lnTo>
                  <a:lnTo>
                    <a:pt x="15" y="19"/>
                  </a:lnTo>
                  <a:lnTo>
                    <a:pt x="17" y="13"/>
                  </a:lnTo>
                  <a:lnTo>
                    <a:pt x="20" y="8"/>
                  </a:lnTo>
                  <a:lnTo>
                    <a:pt x="20" y="8"/>
                  </a:lnTo>
                  <a:lnTo>
                    <a:pt x="22" y="5"/>
                  </a:lnTo>
                  <a:lnTo>
                    <a:pt x="20" y="3"/>
                  </a:lnTo>
                  <a:lnTo>
                    <a:pt x="19" y="1"/>
                  </a:lnTo>
                  <a:lnTo>
                    <a:pt x="18" y="0"/>
                  </a:lnTo>
                  <a:lnTo>
                    <a:pt x="17" y="0"/>
                  </a:lnTo>
                  <a:lnTo>
                    <a:pt x="15" y="0"/>
                  </a:lnTo>
                  <a:lnTo>
                    <a:pt x="13" y="0"/>
                  </a:lnTo>
                  <a:lnTo>
                    <a:pt x="12" y="2"/>
                  </a:lnTo>
                  <a:lnTo>
                    <a:pt x="1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60" name="Freeform 176"/>
            <p:cNvSpPr/>
            <p:nvPr/>
          </p:nvSpPr>
          <p:spPr bwMode="auto">
            <a:xfrm>
              <a:off x="4395788" y="2492375"/>
              <a:ext cx="7938" cy="55563"/>
            </a:xfrm>
            <a:custGeom>
              <a:avLst/>
              <a:gdLst/>
              <a:ahLst/>
              <a:cxnLst>
                <a:cxn ang="0">
                  <a:pos x="6" y="5"/>
                </a:cxn>
                <a:cxn ang="0">
                  <a:pos x="6" y="5"/>
                </a:cxn>
                <a:cxn ang="0">
                  <a:pos x="5" y="29"/>
                </a:cxn>
                <a:cxn ang="0">
                  <a:pos x="2" y="53"/>
                </a:cxn>
                <a:cxn ang="0">
                  <a:pos x="1" y="77"/>
                </a:cxn>
                <a:cxn ang="0">
                  <a:pos x="0" y="100"/>
                </a:cxn>
                <a:cxn ang="0">
                  <a:pos x="0" y="100"/>
                </a:cxn>
                <a:cxn ang="0">
                  <a:pos x="1" y="102"/>
                </a:cxn>
                <a:cxn ang="0">
                  <a:pos x="2" y="104"/>
                </a:cxn>
                <a:cxn ang="0">
                  <a:pos x="4" y="105"/>
                </a:cxn>
                <a:cxn ang="0">
                  <a:pos x="6" y="105"/>
                </a:cxn>
                <a:cxn ang="0">
                  <a:pos x="7" y="105"/>
                </a:cxn>
                <a:cxn ang="0">
                  <a:pos x="9" y="104"/>
                </a:cxn>
                <a:cxn ang="0">
                  <a:pos x="10" y="102"/>
                </a:cxn>
                <a:cxn ang="0">
                  <a:pos x="10" y="100"/>
                </a:cxn>
                <a:cxn ang="0">
                  <a:pos x="10" y="100"/>
                </a:cxn>
                <a:cxn ang="0">
                  <a:pos x="11" y="77"/>
                </a:cxn>
                <a:cxn ang="0">
                  <a:pos x="13" y="53"/>
                </a:cxn>
                <a:cxn ang="0">
                  <a:pos x="14" y="29"/>
                </a:cxn>
                <a:cxn ang="0">
                  <a:pos x="15" y="5"/>
                </a:cxn>
                <a:cxn ang="0">
                  <a:pos x="15" y="5"/>
                </a:cxn>
                <a:cxn ang="0">
                  <a:pos x="15" y="3"/>
                </a:cxn>
                <a:cxn ang="0">
                  <a:pos x="14" y="2"/>
                </a:cxn>
                <a:cxn ang="0">
                  <a:pos x="12" y="1"/>
                </a:cxn>
                <a:cxn ang="0">
                  <a:pos x="10" y="0"/>
                </a:cxn>
                <a:cxn ang="0">
                  <a:pos x="9" y="1"/>
                </a:cxn>
                <a:cxn ang="0">
                  <a:pos x="7" y="2"/>
                </a:cxn>
                <a:cxn ang="0">
                  <a:pos x="6" y="3"/>
                </a:cxn>
                <a:cxn ang="0">
                  <a:pos x="6" y="5"/>
                </a:cxn>
                <a:cxn ang="0">
                  <a:pos x="6" y="5"/>
                </a:cxn>
              </a:cxnLst>
              <a:rect l="0" t="0" r="r" b="b"/>
              <a:pathLst>
                <a:path w="15" h="105">
                  <a:moveTo>
                    <a:pt x="6" y="5"/>
                  </a:moveTo>
                  <a:lnTo>
                    <a:pt x="6" y="5"/>
                  </a:lnTo>
                  <a:lnTo>
                    <a:pt x="5" y="29"/>
                  </a:lnTo>
                  <a:lnTo>
                    <a:pt x="2" y="53"/>
                  </a:lnTo>
                  <a:lnTo>
                    <a:pt x="1" y="77"/>
                  </a:lnTo>
                  <a:lnTo>
                    <a:pt x="0" y="100"/>
                  </a:lnTo>
                  <a:lnTo>
                    <a:pt x="0" y="100"/>
                  </a:lnTo>
                  <a:lnTo>
                    <a:pt x="1" y="102"/>
                  </a:lnTo>
                  <a:lnTo>
                    <a:pt x="2" y="104"/>
                  </a:lnTo>
                  <a:lnTo>
                    <a:pt x="4" y="105"/>
                  </a:lnTo>
                  <a:lnTo>
                    <a:pt x="6" y="105"/>
                  </a:lnTo>
                  <a:lnTo>
                    <a:pt x="7" y="105"/>
                  </a:lnTo>
                  <a:lnTo>
                    <a:pt x="9" y="104"/>
                  </a:lnTo>
                  <a:lnTo>
                    <a:pt x="10" y="102"/>
                  </a:lnTo>
                  <a:lnTo>
                    <a:pt x="10" y="100"/>
                  </a:lnTo>
                  <a:lnTo>
                    <a:pt x="10" y="100"/>
                  </a:lnTo>
                  <a:lnTo>
                    <a:pt x="11" y="77"/>
                  </a:lnTo>
                  <a:lnTo>
                    <a:pt x="13" y="53"/>
                  </a:lnTo>
                  <a:lnTo>
                    <a:pt x="14" y="29"/>
                  </a:lnTo>
                  <a:lnTo>
                    <a:pt x="15" y="5"/>
                  </a:lnTo>
                  <a:lnTo>
                    <a:pt x="15" y="5"/>
                  </a:lnTo>
                  <a:lnTo>
                    <a:pt x="15" y="3"/>
                  </a:lnTo>
                  <a:lnTo>
                    <a:pt x="14" y="2"/>
                  </a:lnTo>
                  <a:lnTo>
                    <a:pt x="12" y="1"/>
                  </a:lnTo>
                  <a:lnTo>
                    <a:pt x="10" y="0"/>
                  </a:lnTo>
                  <a:lnTo>
                    <a:pt x="9" y="1"/>
                  </a:lnTo>
                  <a:lnTo>
                    <a:pt x="7" y="2"/>
                  </a:lnTo>
                  <a:lnTo>
                    <a:pt x="6" y="3"/>
                  </a:lnTo>
                  <a:lnTo>
                    <a:pt x="6" y="5"/>
                  </a:lnTo>
                  <a:lnTo>
                    <a:pt x="6"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61" name="Freeform 177"/>
            <p:cNvSpPr/>
            <p:nvPr/>
          </p:nvSpPr>
          <p:spPr bwMode="auto">
            <a:xfrm>
              <a:off x="4424363" y="2520950"/>
              <a:ext cx="4763" cy="71438"/>
            </a:xfrm>
            <a:custGeom>
              <a:avLst/>
              <a:gdLst/>
              <a:ahLst/>
              <a:cxnLst>
                <a:cxn ang="0">
                  <a:pos x="0" y="4"/>
                </a:cxn>
                <a:cxn ang="0">
                  <a:pos x="0" y="132"/>
                </a:cxn>
                <a:cxn ang="0">
                  <a:pos x="0" y="132"/>
                </a:cxn>
                <a:cxn ang="0">
                  <a:pos x="0" y="134"/>
                </a:cxn>
                <a:cxn ang="0">
                  <a:pos x="1" y="136"/>
                </a:cxn>
                <a:cxn ang="0">
                  <a:pos x="3" y="136"/>
                </a:cxn>
                <a:cxn ang="0">
                  <a:pos x="4" y="137"/>
                </a:cxn>
                <a:cxn ang="0">
                  <a:pos x="6" y="136"/>
                </a:cxn>
                <a:cxn ang="0">
                  <a:pos x="7" y="136"/>
                </a:cxn>
                <a:cxn ang="0">
                  <a:pos x="8" y="134"/>
                </a:cxn>
                <a:cxn ang="0">
                  <a:pos x="9" y="132"/>
                </a:cxn>
                <a:cxn ang="0">
                  <a:pos x="9" y="4"/>
                </a:cxn>
                <a:cxn ang="0">
                  <a:pos x="9" y="4"/>
                </a:cxn>
                <a:cxn ang="0">
                  <a:pos x="8" y="2"/>
                </a:cxn>
                <a:cxn ang="0">
                  <a:pos x="7" y="1"/>
                </a:cxn>
                <a:cxn ang="0">
                  <a:pos x="6" y="0"/>
                </a:cxn>
                <a:cxn ang="0">
                  <a:pos x="4" y="0"/>
                </a:cxn>
                <a:cxn ang="0">
                  <a:pos x="3" y="0"/>
                </a:cxn>
                <a:cxn ang="0">
                  <a:pos x="1" y="1"/>
                </a:cxn>
                <a:cxn ang="0">
                  <a:pos x="0" y="2"/>
                </a:cxn>
                <a:cxn ang="0">
                  <a:pos x="0" y="4"/>
                </a:cxn>
                <a:cxn ang="0">
                  <a:pos x="0" y="4"/>
                </a:cxn>
              </a:cxnLst>
              <a:rect l="0" t="0" r="r" b="b"/>
              <a:pathLst>
                <a:path w="9" h="137">
                  <a:moveTo>
                    <a:pt x="0" y="4"/>
                  </a:moveTo>
                  <a:lnTo>
                    <a:pt x="0" y="132"/>
                  </a:lnTo>
                  <a:lnTo>
                    <a:pt x="0" y="132"/>
                  </a:lnTo>
                  <a:lnTo>
                    <a:pt x="0" y="134"/>
                  </a:lnTo>
                  <a:lnTo>
                    <a:pt x="1" y="136"/>
                  </a:lnTo>
                  <a:lnTo>
                    <a:pt x="3" y="136"/>
                  </a:lnTo>
                  <a:lnTo>
                    <a:pt x="4" y="137"/>
                  </a:lnTo>
                  <a:lnTo>
                    <a:pt x="6" y="136"/>
                  </a:lnTo>
                  <a:lnTo>
                    <a:pt x="7" y="136"/>
                  </a:lnTo>
                  <a:lnTo>
                    <a:pt x="8" y="134"/>
                  </a:lnTo>
                  <a:lnTo>
                    <a:pt x="9" y="132"/>
                  </a:lnTo>
                  <a:lnTo>
                    <a:pt x="9" y="4"/>
                  </a:lnTo>
                  <a:lnTo>
                    <a:pt x="9" y="4"/>
                  </a:lnTo>
                  <a:lnTo>
                    <a:pt x="8" y="2"/>
                  </a:lnTo>
                  <a:lnTo>
                    <a:pt x="7" y="1"/>
                  </a:lnTo>
                  <a:lnTo>
                    <a:pt x="6" y="0"/>
                  </a:lnTo>
                  <a:lnTo>
                    <a:pt x="4" y="0"/>
                  </a:lnTo>
                  <a:lnTo>
                    <a:pt x="3" y="0"/>
                  </a:lnTo>
                  <a:lnTo>
                    <a:pt x="1" y="1"/>
                  </a:lnTo>
                  <a:lnTo>
                    <a:pt x="0" y="2"/>
                  </a:lnTo>
                  <a:lnTo>
                    <a:pt x="0" y="4"/>
                  </a:lnTo>
                  <a:lnTo>
                    <a:pt x="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62" name="Freeform 178"/>
            <p:cNvSpPr/>
            <p:nvPr/>
          </p:nvSpPr>
          <p:spPr bwMode="auto">
            <a:xfrm>
              <a:off x="4451350" y="2547938"/>
              <a:ext cx="7938" cy="68263"/>
            </a:xfrm>
            <a:custGeom>
              <a:avLst/>
              <a:gdLst/>
              <a:ahLst/>
              <a:cxnLst>
                <a:cxn ang="0">
                  <a:pos x="5" y="5"/>
                </a:cxn>
                <a:cxn ang="0">
                  <a:pos x="5" y="5"/>
                </a:cxn>
                <a:cxn ang="0">
                  <a:pos x="2" y="33"/>
                </a:cxn>
                <a:cxn ang="0">
                  <a:pos x="1" y="47"/>
                </a:cxn>
                <a:cxn ang="0">
                  <a:pos x="0" y="62"/>
                </a:cxn>
                <a:cxn ang="0">
                  <a:pos x="0" y="124"/>
                </a:cxn>
                <a:cxn ang="0">
                  <a:pos x="0" y="124"/>
                </a:cxn>
                <a:cxn ang="0">
                  <a:pos x="1" y="126"/>
                </a:cxn>
                <a:cxn ang="0">
                  <a:pos x="2" y="127"/>
                </a:cxn>
                <a:cxn ang="0">
                  <a:pos x="3" y="128"/>
                </a:cxn>
                <a:cxn ang="0">
                  <a:pos x="5" y="128"/>
                </a:cxn>
                <a:cxn ang="0">
                  <a:pos x="6" y="128"/>
                </a:cxn>
                <a:cxn ang="0">
                  <a:pos x="8" y="127"/>
                </a:cxn>
                <a:cxn ang="0">
                  <a:pos x="9" y="126"/>
                </a:cxn>
                <a:cxn ang="0">
                  <a:pos x="9" y="124"/>
                </a:cxn>
                <a:cxn ang="0">
                  <a:pos x="9" y="69"/>
                </a:cxn>
                <a:cxn ang="0">
                  <a:pos x="9" y="69"/>
                </a:cxn>
                <a:cxn ang="0">
                  <a:pos x="10" y="52"/>
                </a:cxn>
                <a:cxn ang="0">
                  <a:pos x="11" y="37"/>
                </a:cxn>
                <a:cxn ang="0">
                  <a:pos x="14" y="5"/>
                </a:cxn>
                <a:cxn ang="0">
                  <a:pos x="14" y="5"/>
                </a:cxn>
                <a:cxn ang="0">
                  <a:pos x="14" y="3"/>
                </a:cxn>
                <a:cxn ang="0">
                  <a:pos x="13" y="2"/>
                </a:cxn>
                <a:cxn ang="0">
                  <a:pos x="11" y="1"/>
                </a:cxn>
                <a:cxn ang="0">
                  <a:pos x="10" y="0"/>
                </a:cxn>
                <a:cxn ang="0">
                  <a:pos x="6" y="2"/>
                </a:cxn>
                <a:cxn ang="0">
                  <a:pos x="5" y="3"/>
                </a:cxn>
                <a:cxn ang="0">
                  <a:pos x="5" y="5"/>
                </a:cxn>
                <a:cxn ang="0">
                  <a:pos x="5" y="5"/>
                </a:cxn>
              </a:cxnLst>
              <a:rect l="0" t="0" r="r" b="b"/>
              <a:pathLst>
                <a:path w="14" h="128">
                  <a:moveTo>
                    <a:pt x="5" y="5"/>
                  </a:moveTo>
                  <a:lnTo>
                    <a:pt x="5" y="5"/>
                  </a:lnTo>
                  <a:lnTo>
                    <a:pt x="2" y="33"/>
                  </a:lnTo>
                  <a:lnTo>
                    <a:pt x="1" y="47"/>
                  </a:lnTo>
                  <a:lnTo>
                    <a:pt x="0" y="62"/>
                  </a:lnTo>
                  <a:lnTo>
                    <a:pt x="0" y="124"/>
                  </a:lnTo>
                  <a:lnTo>
                    <a:pt x="0" y="124"/>
                  </a:lnTo>
                  <a:lnTo>
                    <a:pt x="1" y="126"/>
                  </a:lnTo>
                  <a:lnTo>
                    <a:pt x="2" y="127"/>
                  </a:lnTo>
                  <a:lnTo>
                    <a:pt x="3" y="128"/>
                  </a:lnTo>
                  <a:lnTo>
                    <a:pt x="5" y="128"/>
                  </a:lnTo>
                  <a:lnTo>
                    <a:pt x="6" y="128"/>
                  </a:lnTo>
                  <a:lnTo>
                    <a:pt x="8" y="127"/>
                  </a:lnTo>
                  <a:lnTo>
                    <a:pt x="9" y="126"/>
                  </a:lnTo>
                  <a:lnTo>
                    <a:pt x="9" y="124"/>
                  </a:lnTo>
                  <a:lnTo>
                    <a:pt x="9" y="69"/>
                  </a:lnTo>
                  <a:lnTo>
                    <a:pt x="9" y="69"/>
                  </a:lnTo>
                  <a:lnTo>
                    <a:pt x="10" y="52"/>
                  </a:lnTo>
                  <a:lnTo>
                    <a:pt x="11" y="37"/>
                  </a:lnTo>
                  <a:lnTo>
                    <a:pt x="14" y="5"/>
                  </a:lnTo>
                  <a:lnTo>
                    <a:pt x="14" y="5"/>
                  </a:lnTo>
                  <a:lnTo>
                    <a:pt x="14" y="3"/>
                  </a:lnTo>
                  <a:lnTo>
                    <a:pt x="13" y="2"/>
                  </a:lnTo>
                  <a:lnTo>
                    <a:pt x="11" y="1"/>
                  </a:lnTo>
                  <a:lnTo>
                    <a:pt x="10" y="0"/>
                  </a:lnTo>
                  <a:lnTo>
                    <a:pt x="6" y="2"/>
                  </a:lnTo>
                  <a:lnTo>
                    <a:pt x="5" y="3"/>
                  </a:lnTo>
                  <a:lnTo>
                    <a:pt x="5" y="5"/>
                  </a:lnTo>
                  <a:lnTo>
                    <a:pt x="5"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63" name="Freeform 179"/>
            <p:cNvSpPr/>
            <p:nvPr/>
          </p:nvSpPr>
          <p:spPr bwMode="auto">
            <a:xfrm>
              <a:off x="4478338" y="2578100"/>
              <a:ext cx="6350" cy="55563"/>
            </a:xfrm>
            <a:custGeom>
              <a:avLst/>
              <a:gdLst/>
              <a:ahLst/>
              <a:cxnLst>
                <a:cxn ang="0">
                  <a:pos x="0" y="5"/>
                </a:cxn>
                <a:cxn ang="0">
                  <a:pos x="0" y="100"/>
                </a:cxn>
                <a:cxn ang="0">
                  <a:pos x="0" y="100"/>
                </a:cxn>
                <a:cxn ang="0">
                  <a:pos x="0" y="102"/>
                </a:cxn>
                <a:cxn ang="0">
                  <a:pos x="1" y="103"/>
                </a:cxn>
                <a:cxn ang="0">
                  <a:pos x="4" y="104"/>
                </a:cxn>
                <a:cxn ang="0">
                  <a:pos x="5" y="104"/>
                </a:cxn>
                <a:cxn ang="0">
                  <a:pos x="7" y="104"/>
                </a:cxn>
                <a:cxn ang="0">
                  <a:pos x="8" y="103"/>
                </a:cxn>
                <a:cxn ang="0">
                  <a:pos x="9" y="102"/>
                </a:cxn>
                <a:cxn ang="0">
                  <a:pos x="10" y="100"/>
                </a:cxn>
                <a:cxn ang="0">
                  <a:pos x="10" y="5"/>
                </a:cxn>
                <a:cxn ang="0">
                  <a:pos x="10" y="5"/>
                </a:cxn>
                <a:cxn ang="0">
                  <a:pos x="9" y="2"/>
                </a:cxn>
                <a:cxn ang="0">
                  <a:pos x="8" y="1"/>
                </a:cxn>
                <a:cxn ang="0">
                  <a:pos x="7" y="0"/>
                </a:cxn>
                <a:cxn ang="0">
                  <a:pos x="5" y="0"/>
                </a:cxn>
                <a:cxn ang="0">
                  <a:pos x="4" y="0"/>
                </a:cxn>
                <a:cxn ang="0">
                  <a:pos x="1" y="1"/>
                </a:cxn>
                <a:cxn ang="0">
                  <a:pos x="0" y="2"/>
                </a:cxn>
                <a:cxn ang="0">
                  <a:pos x="0" y="5"/>
                </a:cxn>
                <a:cxn ang="0">
                  <a:pos x="0" y="5"/>
                </a:cxn>
              </a:cxnLst>
              <a:rect l="0" t="0" r="r" b="b"/>
              <a:pathLst>
                <a:path w="10" h="104">
                  <a:moveTo>
                    <a:pt x="0" y="5"/>
                  </a:moveTo>
                  <a:lnTo>
                    <a:pt x="0" y="100"/>
                  </a:lnTo>
                  <a:lnTo>
                    <a:pt x="0" y="100"/>
                  </a:lnTo>
                  <a:lnTo>
                    <a:pt x="0" y="102"/>
                  </a:lnTo>
                  <a:lnTo>
                    <a:pt x="1" y="103"/>
                  </a:lnTo>
                  <a:lnTo>
                    <a:pt x="4" y="104"/>
                  </a:lnTo>
                  <a:lnTo>
                    <a:pt x="5" y="104"/>
                  </a:lnTo>
                  <a:lnTo>
                    <a:pt x="7" y="104"/>
                  </a:lnTo>
                  <a:lnTo>
                    <a:pt x="8" y="103"/>
                  </a:lnTo>
                  <a:lnTo>
                    <a:pt x="9" y="102"/>
                  </a:lnTo>
                  <a:lnTo>
                    <a:pt x="10" y="100"/>
                  </a:lnTo>
                  <a:lnTo>
                    <a:pt x="10" y="5"/>
                  </a:lnTo>
                  <a:lnTo>
                    <a:pt x="10" y="5"/>
                  </a:lnTo>
                  <a:lnTo>
                    <a:pt x="9" y="2"/>
                  </a:lnTo>
                  <a:lnTo>
                    <a:pt x="8" y="1"/>
                  </a:lnTo>
                  <a:lnTo>
                    <a:pt x="7" y="0"/>
                  </a:lnTo>
                  <a:lnTo>
                    <a:pt x="5" y="0"/>
                  </a:lnTo>
                  <a:lnTo>
                    <a:pt x="4" y="0"/>
                  </a:lnTo>
                  <a:lnTo>
                    <a:pt x="1" y="1"/>
                  </a:lnTo>
                  <a:lnTo>
                    <a:pt x="0" y="2"/>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64" name="Freeform 180"/>
            <p:cNvSpPr/>
            <p:nvPr/>
          </p:nvSpPr>
          <p:spPr bwMode="auto">
            <a:xfrm>
              <a:off x="4500563" y="2608263"/>
              <a:ext cx="7938" cy="49213"/>
            </a:xfrm>
            <a:custGeom>
              <a:avLst/>
              <a:gdLst/>
              <a:ahLst/>
              <a:cxnLst>
                <a:cxn ang="0">
                  <a:pos x="15" y="88"/>
                </a:cxn>
                <a:cxn ang="0">
                  <a:pos x="15" y="88"/>
                </a:cxn>
                <a:cxn ang="0">
                  <a:pos x="12" y="79"/>
                </a:cxn>
                <a:cxn ang="0">
                  <a:pos x="10" y="68"/>
                </a:cxn>
                <a:cxn ang="0">
                  <a:pos x="9" y="57"/>
                </a:cxn>
                <a:cxn ang="0">
                  <a:pos x="9" y="47"/>
                </a:cxn>
                <a:cxn ang="0">
                  <a:pos x="9" y="25"/>
                </a:cxn>
                <a:cxn ang="0">
                  <a:pos x="10" y="4"/>
                </a:cxn>
                <a:cxn ang="0">
                  <a:pos x="10" y="4"/>
                </a:cxn>
                <a:cxn ang="0">
                  <a:pos x="10" y="2"/>
                </a:cxn>
                <a:cxn ang="0">
                  <a:pos x="9" y="1"/>
                </a:cxn>
                <a:cxn ang="0">
                  <a:pos x="7" y="0"/>
                </a:cxn>
                <a:cxn ang="0">
                  <a:pos x="6" y="0"/>
                </a:cxn>
                <a:cxn ang="0">
                  <a:pos x="4" y="0"/>
                </a:cxn>
                <a:cxn ang="0">
                  <a:pos x="2" y="1"/>
                </a:cxn>
                <a:cxn ang="0">
                  <a:pos x="1" y="2"/>
                </a:cxn>
                <a:cxn ang="0">
                  <a:pos x="1" y="4"/>
                </a:cxn>
                <a:cxn ang="0">
                  <a:pos x="1" y="4"/>
                </a:cxn>
                <a:cxn ang="0">
                  <a:pos x="0" y="26"/>
                </a:cxn>
                <a:cxn ang="0">
                  <a:pos x="0" y="48"/>
                </a:cxn>
                <a:cxn ang="0">
                  <a:pos x="0" y="59"/>
                </a:cxn>
                <a:cxn ang="0">
                  <a:pos x="1" y="69"/>
                </a:cxn>
                <a:cxn ang="0">
                  <a:pos x="3" y="81"/>
                </a:cxn>
                <a:cxn ang="0">
                  <a:pos x="6" y="91"/>
                </a:cxn>
                <a:cxn ang="0">
                  <a:pos x="6" y="91"/>
                </a:cxn>
                <a:cxn ang="0">
                  <a:pos x="7" y="93"/>
                </a:cxn>
                <a:cxn ang="0">
                  <a:pos x="8" y="94"/>
                </a:cxn>
                <a:cxn ang="0">
                  <a:pos x="10" y="94"/>
                </a:cxn>
                <a:cxn ang="0">
                  <a:pos x="12" y="94"/>
                </a:cxn>
                <a:cxn ang="0">
                  <a:pos x="13" y="93"/>
                </a:cxn>
                <a:cxn ang="0">
                  <a:pos x="14" y="92"/>
                </a:cxn>
                <a:cxn ang="0">
                  <a:pos x="15" y="90"/>
                </a:cxn>
                <a:cxn ang="0">
                  <a:pos x="15" y="88"/>
                </a:cxn>
                <a:cxn ang="0">
                  <a:pos x="15" y="88"/>
                </a:cxn>
              </a:cxnLst>
              <a:rect l="0" t="0" r="r" b="b"/>
              <a:pathLst>
                <a:path w="15" h="94">
                  <a:moveTo>
                    <a:pt x="15" y="88"/>
                  </a:moveTo>
                  <a:lnTo>
                    <a:pt x="15" y="88"/>
                  </a:lnTo>
                  <a:lnTo>
                    <a:pt x="12" y="79"/>
                  </a:lnTo>
                  <a:lnTo>
                    <a:pt x="10" y="68"/>
                  </a:lnTo>
                  <a:lnTo>
                    <a:pt x="9" y="57"/>
                  </a:lnTo>
                  <a:lnTo>
                    <a:pt x="9" y="47"/>
                  </a:lnTo>
                  <a:lnTo>
                    <a:pt x="9" y="25"/>
                  </a:lnTo>
                  <a:lnTo>
                    <a:pt x="10" y="4"/>
                  </a:lnTo>
                  <a:lnTo>
                    <a:pt x="10" y="4"/>
                  </a:lnTo>
                  <a:lnTo>
                    <a:pt x="10" y="2"/>
                  </a:lnTo>
                  <a:lnTo>
                    <a:pt x="9" y="1"/>
                  </a:lnTo>
                  <a:lnTo>
                    <a:pt x="7" y="0"/>
                  </a:lnTo>
                  <a:lnTo>
                    <a:pt x="6" y="0"/>
                  </a:lnTo>
                  <a:lnTo>
                    <a:pt x="4" y="0"/>
                  </a:lnTo>
                  <a:lnTo>
                    <a:pt x="2" y="1"/>
                  </a:lnTo>
                  <a:lnTo>
                    <a:pt x="1" y="2"/>
                  </a:lnTo>
                  <a:lnTo>
                    <a:pt x="1" y="4"/>
                  </a:lnTo>
                  <a:lnTo>
                    <a:pt x="1" y="4"/>
                  </a:lnTo>
                  <a:lnTo>
                    <a:pt x="0" y="26"/>
                  </a:lnTo>
                  <a:lnTo>
                    <a:pt x="0" y="48"/>
                  </a:lnTo>
                  <a:lnTo>
                    <a:pt x="0" y="59"/>
                  </a:lnTo>
                  <a:lnTo>
                    <a:pt x="1" y="69"/>
                  </a:lnTo>
                  <a:lnTo>
                    <a:pt x="3" y="81"/>
                  </a:lnTo>
                  <a:lnTo>
                    <a:pt x="6" y="91"/>
                  </a:lnTo>
                  <a:lnTo>
                    <a:pt x="6" y="91"/>
                  </a:lnTo>
                  <a:lnTo>
                    <a:pt x="7" y="93"/>
                  </a:lnTo>
                  <a:lnTo>
                    <a:pt x="8" y="94"/>
                  </a:lnTo>
                  <a:lnTo>
                    <a:pt x="10" y="94"/>
                  </a:lnTo>
                  <a:lnTo>
                    <a:pt x="12" y="94"/>
                  </a:lnTo>
                  <a:lnTo>
                    <a:pt x="13" y="93"/>
                  </a:lnTo>
                  <a:lnTo>
                    <a:pt x="14" y="92"/>
                  </a:lnTo>
                  <a:lnTo>
                    <a:pt x="15" y="90"/>
                  </a:lnTo>
                  <a:lnTo>
                    <a:pt x="15" y="88"/>
                  </a:lnTo>
                  <a:lnTo>
                    <a:pt x="15" y="88"/>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65" name="Freeform 181"/>
            <p:cNvSpPr/>
            <p:nvPr/>
          </p:nvSpPr>
          <p:spPr bwMode="auto">
            <a:xfrm>
              <a:off x="4529138" y="2622550"/>
              <a:ext cx="7938" cy="63500"/>
            </a:xfrm>
            <a:custGeom>
              <a:avLst/>
              <a:gdLst/>
              <a:ahLst/>
              <a:cxnLst>
                <a:cxn ang="0">
                  <a:pos x="6" y="5"/>
                </a:cxn>
                <a:cxn ang="0">
                  <a:pos x="6" y="5"/>
                </a:cxn>
                <a:cxn ang="0">
                  <a:pos x="5" y="18"/>
                </a:cxn>
                <a:cxn ang="0">
                  <a:pos x="3" y="31"/>
                </a:cxn>
                <a:cxn ang="0">
                  <a:pos x="1" y="43"/>
                </a:cxn>
                <a:cxn ang="0">
                  <a:pos x="0" y="57"/>
                </a:cxn>
                <a:cxn ang="0">
                  <a:pos x="0" y="57"/>
                </a:cxn>
                <a:cxn ang="0">
                  <a:pos x="0" y="86"/>
                </a:cxn>
                <a:cxn ang="0">
                  <a:pos x="0" y="114"/>
                </a:cxn>
                <a:cxn ang="0">
                  <a:pos x="0" y="114"/>
                </a:cxn>
                <a:cxn ang="0">
                  <a:pos x="1" y="116"/>
                </a:cxn>
                <a:cxn ang="0">
                  <a:pos x="2" y="117"/>
                </a:cxn>
                <a:cxn ang="0">
                  <a:pos x="3" y="118"/>
                </a:cxn>
                <a:cxn ang="0">
                  <a:pos x="6" y="119"/>
                </a:cxn>
                <a:cxn ang="0">
                  <a:pos x="8" y="118"/>
                </a:cxn>
                <a:cxn ang="0">
                  <a:pos x="9" y="117"/>
                </a:cxn>
                <a:cxn ang="0">
                  <a:pos x="10" y="116"/>
                </a:cxn>
                <a:cxn ang="0">
                  <a:pos x="11" y="114"/>
                </a:cxn>
                <a:cxn ang="0">
                  <a:pos x="11" y="57"/>
                </a:cxn>
                <a:cxn ang="0">
                  <a:pos x="11" y="57"/>
                </a:cxn>
                <a:cxn ang="0">
                  <a:pos x="11" y="43"/>
                </a:cxn>
                <a:cxn ang="0">
                  <a:pos x="13" y="31"/>
                </a:cxn>
                <a:cxn ang="0">
                  <a:pos x="14" y="18"/>
                </a:cxn>
                <a:cxn ang="0">
                  <a:pos x="15" y="5"/>
                </a:cxn>
                <a:cxn ang="0">
                  <a:pos x="15" y="5"/>
                </a:cxn>
                <a:cxn ang="0">
                  <a:pos x="15" y="3"/>
                </a:cxn>
                <a:cxn ang="0">
                  <a:pos x="14" y="1"/>
                </a:cxn>
                <a:cxn ang="0">
                  <a:pos x="12" y="0"/>
                </a:cxn>
                <a:cxn ang="0">
                  <a:pos x="11" y="0"/>
                </a:cxn>
                <a:cxn ang="0">
                  <a:pos x="9" y="0"/>
                </a:cxn>
                <a:cxn ang="0">
                  <a:pos x="8" y="1"/>
                </a:cxn>
                <a:cxn ang="0">
                  <a:pos x="6" y="3"/>
                </a:cxn>
                <a:cxn ang="0">
                  <a:pos x="6" y="5"/>
                </a:cxn>
                <a:cxn ang="0">
                  <a:pos x="6" y="5"/>
                </a:cxn>
              </a:cxnLst>
              <a:rect l="0" t="0" r="r" b="b"/>
              <a:pathLst>
                <a:path w="15" h="119">
                  <a:moveTo>
                    <a:pt x="6" y="5"/>
                  </a:moveTo>
                  <a:lnTo>
                    <a:pt x="6" y="5"/>
                  </a:lnTo>
                  <a:lnTo>
                    <a:pt x="5" y="18"/>
                  </a:lnTo>
                  <a:lnTo>
                    <a:pt x="3" y="31"/>
                  </a:lnTo>
                  <a:lnTo>
                    <a:pt x="1" y="43"/>
                  </a:lnTo>
                  <a:lnTo>
                    <a:pt x="0" y="57"/>
                  </a:lnTo>
                  <a:lnTo>
                    <a:pt x="0" y="57"/>
                  </a:lnTo>
                  <a:lnTo>
                    <a:pt x="0" y="86"/>
                  </a:lnTo>
                  <a:lnTo>
                    <a:pt x="0" y="114"/>
                  </a:lnTo>
                  <a:lnTo>
                    <a:pt x="0" y="114"/>
                  </a:lnTo>
                  <a:lnTo>
                    <a:pt x="1" y="116"/>
                  </a:lnTo>
                  <a:lnTo>
                    <a:pt x="2" y="117"/>
                  </a:lnTo>
                  <a:lnTo>
                    <a:pt x="3" y="118"/>
                  </a:lnTo>
                  <a:lnTo>
                    <a:pt x="6" y="119"/>
                  </a:lnTo>
                  <a:lnTo>
                    <a:pt x="8" y="118"/>
                  </a:lnTo>
                  <a:lnTo>
                    <a:pt x="9" y="117"/>
                  </a:lnTo>
                  <a:lnTo>
                    <a:pt x="10" y="116"/>
                  </a:lnTo>
                  <a:lnTo>
                    <a:pt x="11" y="114"/>
                  </a:lnTo>
                  <a:lnTo>
                    <a:pt x="11" y="57"/>
                  </a:lnTo>
                  <a:lnTo>
                    <a:pt x="11" y="57"/>
                  </a:lnTo>
                  <a:lnTo>
                    <a:pt x="11" y="43"/>
                  </a:lnTo>
                  <a:lnTo>
                    <a:pt x="13" y="31"/>
                  </a:lnTo>
                  <a:lnTo>
                    <a:pt x="14" y="18"/>
                  </a:lnTo>
                  <a:lnTo>
                    <a:pt x="15" y="5"/>
                  </a:lnTo>
                  <a:lnTo>
                    <a:pt x="15" y="5"/>
                  </a:lnTo>
                  <a:lnTo>
                    <a:pt x="15" y="3"/>
                  </a:lnTo>
                  <a:lnTo>
                    <a:pt x="14" y="1"/>
                  </a:lnTo>
                  <a:lnTo>
                    <a:pt x="12" y="0"/>
                  </a:lnTo>
                  <a:lnTo>
                    <a:pt x="11" y="0"/>
                  </a:lnTo>
                  <a:lnTo>
                    <a:pt x="9" y="0"/>
                  </a:lnTo>
                  <a:lnTo>
                    <a:pt x="8" y="1"/>
                  </a:lnTo>
                  <a:lnTo>
                    <a:pt x="6" y="3"/>
                  </a:lnTo>
                  <a:lnTo>
                    <a:pt x="6" y="5"/>
                  </a:lnTo>
                  <a:lnTo>
                    <a:pt x="6"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66" name="Freeform 182"/>
            <p:cNvSpPr/>
            <p:nvPr/>
          </p:nvSpPr>
          <p:spPr bwMode="auto">
            <a:xfrm>
              <a:off x="4551363" y="2652713"/>
              <a:ext cx="4763" cy="55563"/>
            </a:xfrm>
            <a:custGeom>
              <a:avLst/>
              <a:gdLst/>
              <a:ahLst/>
              <a:cxnLst>
                <a:cxn ang="0">
                  <a:pos x="11" y="5"/>
                </a:cxn>
                <a:cxn ang="0">
                  <a:pos x="11" y="5"/>
                </a:cxn>
                <a:cxn ang="0">
                  <a:pos x="11" y="3"/>
                </a:cxn>
                <a:cxn ang="0">
                  <a:pos x="10" y="1"/>
                </a:cxn>
                <a:cxn ang="0">
                  <a:pos x="8" y="0"/>
                </a:cxn>
                <a:cxn ang="0">
                  <a:pos x="6" y="0"/>
                </a:cxn>
                <a:cxn ang="0">
                  <a:pos x="5" y="0"/>
                </a:cxn>
                <a:cxn ang="0">
                  <a:pos x="3" y="1"/>
                </a:cxn>
                <a:cxn ang="0">
                  <a:pos x="2" y="3"/>
                </a:cxn>
                <a:cxn ang="0">
                  <a:pos x="2" y="5"/>
                </a:cxn>
                <a:cxn ang="0">
                  <a:pos x="2" y="5"/>
                </a:cxn>
                <a:cxn ang="0">
                  <a:pos x="0" y="53"/>
                </a:cxn>
                <a:cxn ang="0">
                  <a:pos x="0" y="75"/>
                </a:cxn>
                <a:cxn ang="0">
                  <a:pos x="2" y="99"/>
                </a:cxn>
                <a:cxn ang="0">
                  <a:pos x="2" y="99"/>
                </a:cxn>
                <a:cxn ang="0">
                  <a:pos x="2" y="101"/>
                </a:cxn>
                <a:cxn ang="0">
                  <a:pos x="4" y="103"/>
                </a:cxn>
                <a:cxn ang="0">
                  <a:pos x="7" y="104"/>
                </a:cxn>
                <a:cxn ang="0">
                  <a:pos x="9" y="104"/>
                </a:cxn>
                <a:cxn ang="0">
                  <a:pos x="10" y="103"/>
                </a:cxn>
                <a:cxn ang="0">
                  <a:pos x="11" y="101"/>
                </a:cxn>
                <a:cxn ang="0">
                  <a:pos x="11" y="99"/>
                </a:cxn>
                <a:cxn ang="0">
                  <a:pos x="11" y="99"/>
                </a:cxn>
                <a:cxn ang="0">
                  <a:pos x="9" y="75"/>
                </a:cxn>
                <a:cxn ang="0">
                  <a:pos x="9" y="53"/>
                </a:cxn>
                <a:cxn ang="0">
                  <a:pos x="11" y="5"/>
                </a:cxn>
                <a:cxn ang="0">
                  <a:pos x="11" y="5"/>
                </a:cxn>
              </a:cxnLst>
              <a:rect l="0" t="0" r="r" b="b"/>
              <a:pathLst>
                <a:path w="11" h="104">
                  <a:moveTo>
                    <a:pt x="11" y="5"/>
                  </a:moveTo>
                  <a:lnTo>
                    <a:pt x="11" y="5"/>
                  </a:lnTo>
                  <a:lnTo>
                    <a:pt x="11" y="3"/>
                  </a:lnTo>
                  <a:lnTo>
                    <a:pt x="10" y="1"/>
                  </a:lnTo>
                  <a:lnTo>
                    <a:pt x="8" y="0"/>
                  </a:lnTo>
                  <a:lnTo>
                    <a:pt x="6" y="0"/>
                  </a:lnTo>
                  <a:lnTo>
                    <a:pt x="5" y="0"/>
                  </a:lnTo>
                  <a:lnTo>
                    <a:pt x="3" y="1"/>
                  </a:lnTo>
                  <a:lnTo>
                    <a:pt x="2" y="3"/>
                  </a:lnTo>
                  <a:lnTo>
                    <a:pt x="2" y="5"/>
                  </a:lnTo>
                  <a:lnTo>
                    <a:pt x="2" y="5"/>
                  </a:lnTo>
                  <a:lnTo>
                    <a:pt x="0" y="53"/>
                  </a:lnTo>
                  <a:lnTo>
                    <a:pt x="0" y="75"/>
                  </a:lnTo>
                  <a:lnTo>
                    <a:pt x="2" y="99"/>
                  </a:lnTo>
                  <a:lnTo>
                    <a:pt x="2" y="99"/>
                  </a:lnTo>
                  <a:lnTo>
                    <a:pt x="2" y="101"/>
                  </a:lnTo>
                  <a:lnTo>
                    <a:pt x="4" y="103"/>
                  </a:lnTo>
                  <a:lnTo>
                    <a:pt x="7" y="104"/>
                  </a:lnTo>
                  <a:lnTo>
                    <a:pt x="9" y="104"/>
                  </a:lnTo>
                  <a:lnTo>
                    <a:pt x="10" y="103"/>
                  </a:lnTo>
                  <a:lnTo>
                    <a:pt x="11" y="101"/>
                  </a:lnTo>
                  <a:lnTo>
                    <a:pt x="11" y="99"/>
                  </a:lnTo>
                  <a:lnTo>
                    <a:pt x="11" y="99"/>
                  </a:lnTo>
                  <a:lnTo>
                    <a:pt x="9" y="75"/>
                  </a:lnTo>
                  <a:lnTo>
                    <a:pt x="9" y="53"/>
                  </a:lnTo>
                  <a:lnTo>
                    <a:pt x="11" y="5"/>
                  </a:lnTo>
                  <a:lnTo>
                    <a:pt x="11"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67" name="Freeform 183"/>
            <p:cNvSpPr/>
            <p:nvPr/>
          </p:nvSpPr>
          <p:spPr bwMode="auto">
            <a:xfrm>
              <a:off x="4572000" y="2676525"/>
              <a:ext cx="6350" cy="58738"/>
            </a:xfrm>
            <a:custGeom>
              <a:avLst/>
              <a:gdLst/>
              <a:ahLst/>
              <a:cxnLst>
                <a:cxn ang="0">
                  <a:pos x="10" y="4"/>
                </a:cxn>
                <a:cxn ang="0">
                  <a:pos x="10" y="4"/>
                </a:cxn>
                <a:cxn ang="0">
                  <a:pos x="9" y="2"/>
                </a:cxn>
                <a:cxn ang="0">
                  <a:pos x="8" y="1"/>
                </a:cxn>
                <a:cxn ang="0">
                  <a:pos x="7" y="0"/>
                </a:cxn>
                <a:cxn ang="0">
                  <a:pos x="5" y="0"/>
                </a:cxn>
                <a:cxn ang="0">
                  <a:pos x="3" y="0"/>
                </a:cxn>
                <a:cxn ang="0">
                  <a:pos x="2" y="1"/>
                </a:cxn>
                <a:cxn ang="0">
                  <a:pos x="1" y="2"/>
                </a:cxn>
                <a:cxn ang="0">
                  <a:pos x="0" y="4"/>
                </a:cxn>
                <a:cxn ang="0">
                  <a:pos x="0" y="4"/>
                </a:cxn>
                <a:cxn ang="0">
                  <a:pos x="1" y="57"/>
                </a:cxn>
                <a:cxn ang="0">
                  <a:pos x="2" y="83"/>
                </a:cxn>
                <a:cxn ang="0">
                  <a:pos x="5" y="109"/>
                </a:cxn>
                <a:cxn ang="0">
                  <a:pos x="5" y="109"/>
                </a:cxn>
                <a:cxn ang="0">
                  <a:pos x="6" y="111"/>
                </a:cxn>
                <a:cxn ang="0">
                  <a:pos x="7" y="112"/>
                </a:cxn>
                <a:cxn ang="0">
                  <a:pos x="10" y="113"/>
                </a:cxn>
                <a:cxn ang="0">
                  <a:pos x="12" y="113"/>
                </a:cxn>
                <a:cxn ang="0">
                  <a:pos x="13" y="112"/>
                </a:cxn>
                <a:cxn ang="0">
                  <a:pos x="14" y="111"/>
                </a:cxn>
                <a:cxn ang="0">
                  <a:pos x="14" y="109"/>
                </a:cxn>
                <a:cxn ang="0">
                  <a:pos x="14" y="109"/>
                </a:cxn>
                <a:cxn ang="0">
                  <a:pos x="12" y="83"/>
                </a:cxn>
                <a:cxn ang="0">
                  <a:pos x="10" y="57"/>
                </a:cxn>
                <a:cxn ang="0">
                  <a:pos x="10" y="4"/>
                </a:cxn>
                <a:cxn ang="0">
                  <a:pos x="10" y="4"/>
                </a:cxn>
              </a:cxnLst>
              <a:rect l="0" t="0" r="r" b="b"/>
              <a:pathLst>
                <a:path w="14" h="113">
                  <a:moveTo>
                    <a:pt x="10" y="4"/>
                  </a:moveTo>
                  <a:lnTo>
                    <a:pt x="10" y="4"/>
                  </a:lnTo>
                  <a:lnTo>
                    <a:pt x="9" y="2"/>
                  </a:lnTo>
                  <a:lnTo>
                    <a:pt x="8" y="1"/>
                  </a:lnTo>
                  <a:lnTo>
                    <a:pt x="7" y="0"/>
                  </a:lnTo>
                  <a:lnTo>
                    <a:pt x="5" y="0"/>
                  </a:lnTo>
                  <a:lnTo>
                    <a:pt x="3" y="0"/>
                  </a:lnTo>
                  <a:lnTo>
                    <a:pt x="2" y="1"/>
                  </a:lnTo>
                  <a:lnTo>
                    <a:pt x="1" y="2"/>
                  </a:lnTo>
                  <a:lnTo>
                    <a:pt x="0" y="4"/>
                  </a:lnTo>
                  <a:lnTo>
                    <a:pt x="0" y="4"/>
                  </a:lnTo>
                  <a:lnTo>
                    <a:pt x="1" y="57"/>
                  </a:lnTo>
                  <a:lnTo>
                    <a:pt x="2" y="83"/>
                  </a:lnTo>
                  <a:lnTo>
                    <a:pt x="5" y="109"/>
                  </a:lnTo>
                  <a:lnTo>
                    <a:pt x="5" y="109"/>
                  </a:lnTo>
                  <a:lnTo>
                    <a:pt x="6" y="111"/>
                  </a:lnTo>
                  <a:lnTo>
                    <a:pt x="7" y="112"/>
                  </a:lnTo>
                  <a:lnTo>
                    <a:pt x="10" y="113"/>
                  </a:lnTo>
                  <a:lnTo>
                    <a:pt x="12" y="113"/>
                  </a:lnTo>
                  <a:lnTo>
                    <a:pt x="13" y="112"/>
                  </a:lnTo>
                  <a:lnTo>
                    <a:pt x="14" y="111"/>
                  </a:lnTo>
                  <a:lnTo>
                    <a:pt x="14" y="109"/>
                  </a:lnTo>
                  <a:lnTo>
                    <a:pt x="14" y="109"/>
                  </a:lnTo>
                  <a:lnTo>
                    <a:pt x="12" y="83"/>
                  </a:lnTo>
                  <a:lnTo>
                    <a:pt x="10" y="57"/>
                  </a:lnTo>
                  <a:lnTo>
                    <a:pt x="10" y="4"/>
                  </a:lnTo>
                  <a:lnTo>
                    <a:pt x="1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68" name="Freeform 184"/>
            <p:cNvSpPr/>
            <p:nvPr/>
          </p:nvSpPr>
          <p:spPr bwMode="auto">
            <a:xfrm>
              <a:off x="4481513" y="2305050"/>
              <a:ext cx="12700" cy="61913"/>
            </a:xfrm>
            <a:custGeom>
              <a:avLst/>
              <a:gdLst/>
              <a:ahLst/>
              <a:cxnLst>
                <a:cxn ang="0">
                  <a:pos x="21" y="109"/>
                </a:cxn>
                <a:cxn ang="0">
                  <a:pos x="21" y="109"/>
                </a:cxn>
                <a:cxn ang="0">
                  <a:pos x="16" y="105"/>
                </a:cxn>
                <a:cxn ang="0">
                  <a:pos x="13" y="101"/>
                </a:cxn>
                <a:cxn ang="0">
                  <a:pos x="11" y="95"/>
                </a:cxn>
                <a:cxn ang="0">
                  <a:pos x="9" y="89"/>
                </a:cxn>
                <a:cxn ang="0">
                  <a:pos x="9" y="76"/>
                </a:cxn>
                <a:cxn ang="0">
                  <a:pos x="9" y="64"/>
                </a:cxn>
                <a:cxn ang="0">
                  <a:pos x="9" y="64"/>
                </a:cxn>
                <a:cxn ang="0">
                  <a:pos x="10" y="34"/>
                </a:cxn>
                <a:cxn ang="0">
                  <a:pos x="9" y="5"/>
                </a:cxn>
                <a:cxn ang="0">
                  <a:pos x="9" y="5"/>
                </a:cxn>
                <a:cxn ang="0">
                  <a:pos x="9" y="3"/>
                </a:cxn>
                <a:cxn ang="0">
                  <a:pos x="8" y="1"/>
                </a:cxn>
                <a:cxn ang="0">
                  <a:pos x="6" y="0"/>
                </a:cxn>
                <a:cxn ang="0">
                  <a:pos x="5" y="0"/>
                </a:cxn>
                <a:cxn ang="0">
                  <a:pos x="3" y="0"/>
                </a:cxn>
                <a:cxn ang="0">
                  <a:pos x="2" y="1"/>
                </a:cxn>
                <a:cxn ang="0">
                  <a:pos x="1" y="3"/>
                </a:cxn>
                <a:cxn ang="0">
                  <a:pos x="0" y="5"/>
                </a:cxn>
                <a:cxn ang="0">
                  <a:pos x="0" y="5"/>
                </a:cxn>
                <a:cxn ang="0">
                  <a:pos x="0" y="77"/>
                </a:cxn>
                <a:cxn ang="0">
                  <a:pos x="0" y="77"/>
                </a:cxn>
                <a:cxn ang="0">
                  <a:pos x="0" y="89"/>
                </a:cxn>
                <a:cxn ang="0">
                  <a:pos x="1" y="95"/>
                </a:cxn>
                <a:cxn ang="0">
                  <a:pos x="3" y="100"/>
                </a:cxn>
                <a:cxn ang="0">
                  <a:pos x="5" y="105"/>
                </a:cxn>
                <a:cxn ang="0">
                  <a:pos x="8" y="110"/>
                </a:cxn>
                <a:cxn ang="0">
                  <a:pos x="12" y="115"/>
                </a:cxn>
                <a:cxn ang="0">
                  <a:pos x="16" y="118"/>
                </a:cxn>
                <a:cxn ang="0">
                  <a:pos x="16" y="118"/>
                </a:cxn>
                <a:cxn ang="0">
                  <a:pos x="18" y="119"/>
                </a:cxn>
                <a:cxn ang="0">
                  <a:pos x="20" y="119"/>
                </a:cxn>
                <a:cxn ang="0">
                  <a:pos x="21" y="118"/>
                </a:cxn>
                <a:cxn ang="0">
                  <a:pos x="22" y="117"/>
                </a:cxn>
                <a:cxn ang="0">
                  <a:pos x="23" y="115"/>
                </a:cxn>
                <a:cxn ang="0">
                  <a:pos x="23" y="112"/>
                </a:cxn>
                <a:cxn ang="0">
                  <a:pos x="22" y="111"/>
                </a:cxn>
                <a:cxn ang="0">
                  <a:pos x="21" y="109"/>
                </a:cxn>
                <a:cxn ang="0">
                  <a:pos x="21" y="109"/>
                </a:cxn>
              </a:cxnLst>
              <a:rect l="0" t="0" r="r" b="b"/>
              <a:pathLst>
                <a:path w="23" h="119">
                  <a:moveTo>
                    <a:pt x="21" y="109"/>
                  </a:moveTo>
                  <a:lnTo>
                    <a:pt x="21" y="109"/>
                  </a:lnTo>
                  <a:lnTo>
                    <a:pt x="16" y="105"/>
                  </a:lnTo>
                  <a:lnTo>
                    <a:pt x="13" y="101"/>
                  </a:lnTo>
                  <a:lnTo>
                    <a:pt x="11" y="95"/>
                  </a:lnTo>
                  <a:lnTo>
                    <a:pt x="9" y="89"/>
                  </a:lnTo>
                  <a:lnTo>
                    <a:pt x="9" y="76"/>
                  </a:lnTo>
                  <a:lnTo>
                    <a:pt x="9" y="64"/>
                  </a:lnTo>
                  <a:lnTo>
                    <a:pt x="9" y="64"/>
                  </a:lnTo>
                  <a:lnTo>
                    <a:pt x="10" y="34"/>
                  </a:lnTo>
                  <a:lnTo>
                    <a:pt x="9" y="5"/>
                  </a:lnTo>
                  <a:lnTo>
                    <a:pt x="9" y="5"/>
                  </a:lnTo>
                  <a:lnTo>
                    <a:pt x="9" y="3"/>
                  </a:lnTo>
                  <a:lnTo>
                    <a:pt x="8" y="1"/>
                  </a:lnTo>
                  <a:lnTo>
                    <a:pt x="6" y="0"/>
                  </a:lnTo>
                  <a:lnTo>
                    <a:pt x="5" y="0"/>
                  </a:lnTo>
                  <a:lnTo>
                    <a:pt x="3" y="0"/>
                  </a:lnTo>
                  <a:lnTo>
                    <a:pt x="2" y="1"/>
                  </a:lnTo>
                  <a:lnTo>
                    <a:pt x="1" y="3"/>
                  </a:lnTo>
                  <a:lnTo>
                    <a:pt x="0" y="5"/>
                  </a:lnTo>
                  <a:lnTo>
                    <a:pt x="0" y="5"/>
                  </a:lnTo>
                  <a:lnTo>
                    <a:pt x="0" y="77"/>
                  </a:lnTo>
                  <a:lnTo>
                    <a:pt x="0" y="77"/>
                  </a:lnTo>
                  <a:lnTo>
                    <a:pt x="0" y="89"/>
                  </a:lnTo>
                  <a:lnTo>
                    <a:pt x="1" y="95"/>
                  </a:lnTo>
                  <a:lnTo>
                    <a:pt x="3" y="100"/>
                  </a:lnTo>
                  <a:lnTo>
                    <a:pt x="5" y="105"/>
                  </a:lnTo>
                  <a:lnTo>
                    <a:pt x="8" y="110"/>
                  </a:lnTo>
                  <a:lnTo>
                    <a:pt x="12" y="115"/>
                  </a:lnTo>
                  <a:lnTo>
                    <a:pt x="16" y="118"/>
                  </a:lnTo>
                  <a:lnTo>
                    <a:pt x="16" y="118"/>
                  </a:lnTo>
                  <a:lnTo>
                    <a:pt x="18" y="119"/>
                  </a:lnTo>
                  <a:lnTo>
                    <a:pt x="20" y="119"/>
                  </a:lnTo>
                  <a:lnTo>
                    <a:pt x="21" y="118"/>
                  </a:lnTo>
                  <a:lnTo>
                    <a:pt x="22" y="117"/>
                  </a:lnTo>
                  <a:lnTo>
                    <a:pt x="23" y="115"/>
                  </a:lnTo>
                  <a:lnTo>
                    <a:pt x="23" y="112"/>
                  </a:lnTo>
                  <a:lnTo>
                    <a:pt x="22" y="111"/>
                  </a:lnTo>
                  <a:lnTo>
                    <a:pt x="21" y="109"/>
                  </a:lnTo>
                  <a:lnTo>
                    <a:pt x="21" y="109"/>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69" name="Freeform 185"/>
            <p:cNvSpPr/>
            <p:nvPr/>
          </p:nvSpPr>
          <p:spPr bwMode="auto">
            <a:xfrm>
              <a:off x="4519613" y="2336800"/>
              <a:ext cx="9525" cy="55563"/>
            </a:xfrm>
            <a:custGeom>
              <a:avLst/>
              <a:gdLst/>
              <a:ahLst/>
              <a:cxnLst>
                <a:cxn ang="0">
                  <a:pos x="9" y="3"/>
                </a:cxn>
                <a:cxn ang="0">
                  <a:pos x="9" y="3"/>
                </a:cxn>
                <a:cxn ang="0">
                  <a:pos x="7" y="15"/>
                </a:cxn>
                <a:cxn ang="0">
                  <a:pos x="4" y="27"/>
                </a:cxn>
                <a:cxn ang="0">
                  <a:pos x="2" y="50"/>
                </a:cxn>
                <a:cxn ang="0">
                  <a:pos x="0" y="75"/>
                </a:cxn>
                <a:cxn ang="0">
                  <a:pos x="0" y="99"/>
                </a:cxn>
                <a:cxn ang="0">
                  <a:pos x="0" y="99"/>
                </a:cxn>
                <a:cxn ang="0">
                  <a:pos x="0" y="101"/>
                </a:cxn>
                <a:cxn ang="0">
                  <a:pos x="1" y="102"/>
                </a:cxn>
                <a:cxn ang="0">
                  <a:pos x="3" y="103"/>
                </a:cxn>
                <a:cxn ang="0">
                  <a:pos x="5" y="104"/>
                </a:cxn>
                <a:cxn ang="0">
                  <a:pos x="6" y="103"/>
                </a:cxn>
                <a:cxn ang="0">
                  <a:pos x="8" y="102"/>
                </a:cxn>
                <a:cxn ang="0">
                  <a:pos x="9" y="101"/>
                </a:cxn>
                <a:cxn ang="0">
                  <a:pos x="9" y="99"/>
                </a:cxn>
                <a:cxn ang="0">
                  <a:pos x="9" y="99"/>
                </a:cxn>
                <a:cxn ang="0">
                  <a:pos x="10" y="75"/>
                </a:cxn>
                <a:cxn ang="0">
                  <a:pos x="11" y="52"/>
                </a:cxn>
                <a:cxn ang="0">
                  <a:pos x="13" y="29"/>
                </a:cxn>
                <a:cxn ang="0">
                  <a:pos x="16" y="17"/>
                </a:cxn>
                <a:cxn ang="0">
                  <a:pos x="18" y="6"/>
                </a:cxn>
                <a:cxn ang="0">
                  <a:pos x="18" y="6"/>
                </a:cxn>
                <a:cxn ang="0">
                  <a:pos x="18" y="4"/>
                </a:cxn>
                <a:cxn ang="0">
                  <a:pos x="18" y="2"/>
                </a:cxn>
                <a:cxn ang="0">
                  <a:pos x="17" y="1"/>
                </a:cxn>
                <a:cxn ang="0">
                  <a:pos x="15" y="0"/>
                </a:cxn>
                <a:cxn ang="0">
                  <a:pos x="13" y="0"/>
                </a:cxn>
                <a:cxn ang="0">
                  <a:pos x="12" y="0"/>
                </a:cxn>
                <a:cxn ang="0">
                  <a:pos x="10" y="1"/>
                </a:cxn>
                <a:cxn ang="0">
                  <a:pos x="9" y="3"/>
                </a:cxn>
                <a:cxn ang="0">
                  <a:pos x="9" y="3"/>
                </a:cxn>
              </a:cxnLst>
              <a:rect l="0" t="0" r="r" b="b"/>
              <a:pathLst>
                <a:path w="18" h="104">
                  <a:moveTo>
                    <a:pt x="9" y="3"/>
                  </a:moveTo>
                  <a:lnTo>
                    <a:pt x="9" y="3"/>
                  </a:lnTo>
                  <a:lnTo>
                    <a:pt x="7" y="15"/>
                  </a:lnTo>
                  <a:lnTo>
                    <a:pt x="4" y="27"/>
                  </a:lnTo>
                  <a:lnTo>
                    <a:pt x="2" y="50"/>
                  </a:lnTo>
                  <a:lnTo>
                    <a:pt x="0" y="75"/>
                  </a:lnTo>
                  <a:lnTo>
                    <a:pt x="0" y="99"/>
                  </a:lnTo>
                  <a:lnTo>
                    <a:pt x="0" y="99"/>
                  </a:lnTo>
                  <a:lnTo>
                    <a:pt x="0" y="101"/>
                  </a:lnTo>
                  <a:lnTo>
                    <a:pt x="1" y="102"/>
                  </a:lnTo>
                  <a:lnTo>
                    <a:pt x="3" y="103"/>
                  </a:lnTo>
                  <a:lnTo>
                    <a:pt x="5" y="104"/>
                  </a:lnTo>
                  <a:lnTo>
                    <a:pt x="6" y="103"/>
                  </a:lnTo>
                  <a:lnTo>
                    <a:pt x="8" y="102"/>
                  </a:lnTo>
                  <a:lnTo>
                    <a:pt x="9" y="101"/>
                  </a:lnTo>
                  <a:lnTo>
                    <a:pt x="9" y="99"/>
                  </a:lnTo>
                  <a:lnTo>
                    <a:pt x="9" y="99"/>
                  </a:lnTo>
                  <a:lnTo>
                    <a:pt x="10" y="75"/>
                  </a:lnTo>
                  <a:lnTo>
                    <a:pt x="11" y="52"/>
                  </a:lnTo>
                  <a:lnTo>
                    <a:pt x="13" y="29"/>
                  </a:lnTo>
                  <a:lnTo>
                    <a:pt x="16" y="17"/>
                  </a:lnTo>
                  <a:lnTo>
                    <a:pt x="18" y="6"/>
                  </a:lnTo>
                  <a:lnTo>
                    <a:pt x="18" y="6"/>
                  </a:lnTo>
                  <a:lnTo>
                    <a:pt x="18" y="4"/>
                  </a:lnTo>
                  <a:lnTo>
                    <a:pt x="18" y="2"/>
                  </a:lnTo>
                  <a:lnTo>
                    <a:pt x="17" y="1"/>
                  </a:lnTo>
                  <a:lnTo>
                    <a:pt x="15" y="0"/>
                  </a:lnTo>
                  <a:lnTo>
                    <a:pt x="13" y="0"/>
                  </a:lnTo>
                  <a:lnTo>
                    <a:pt x="12" y="0"/>
                  </a:lnTo>
                  <a:lnTo>
                    <a:pt x="10" y="1"/>
                  </a:lnTo>
                  <a:lnTo>
                    <a:pt x="9" y="3"/>
                  </a:lnTo>
                  <a:lnTo>
                    <a:pt x="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70" name="Freeform 186"/>
            <p:cNvSpPr/>
            <p:nvPr/>
          </p:nvSpPr>
          <p:spPr bwMode="auto">
            <a:xfrm>
              <a:off x="4543425" y="2370138"/>
              <a:ext cx="7938" cy="71438"/>
            </a:xfrm>
            <a:custGeom>
              <a:avLst/>
              <a:gdLst/>
              <a:ahLst/>
              <a:cxnLst>
                <a:cxn ang="0">
                  <a:pos x="5" y="4"/>
                </a:cxn>
                <a:cxn ang="0">
                  <a:pos x="5" y="4"/>
                </a:cxn>
                <a:cxn ang="0">
                  <a:pos x="4" y="36"/>
                </a:cxn>
                <a:cxn ang="0">
                  <a:pos x="3" y="68"/>
                </a:cxn>
                <a:cxn ang="0">
                  <a:pos x="1" y="100"/>
                </a:cxn>
                <a:cxn ang="0">
                  <a:pos x="0" y="132"/>
                </a:cxn>
                <a:cxn ang="0">
                  <a:pos x="0" y="132"/>
                </a:cxn>
                <a:cxn ang="0">
                  <a:pos x="0" y="134"/>
                </a:cxn>
                <a:cxn ang="0">
                  <a:pos x="1" y="135"/>
                </a:cxn>
                <a:cxn ang="0">
                  <a:pos x="3" y="136"/>
                </a:cxn>
                <a:cxn ang="0">
                  <a:pos x="4" y="136"/>
                </a:cxn>
                <a:cxn ang="0">
                  <a:pos x="7" y="136"/>
                </a:cxn>
                <a:cxn ang="0">
                  <a:pos x="9" y="135"/>
                </a:cxn>
                <a:cxn ang="0">
                  <a:pos x="10" y="134"/>
                </a:cxn>
                <a:cxn ang="0">
                  <a:pos x="10" y="132"/>
                </a:cxn>
                <a:cxn ang="0">
                  <a:pos x="10" y="132"/>
                </a:cxn>
                <a:cxn ang="0">
                  <a:pos x="11" y="100"/>
                </a:cxn>
                <a:cxn ang="0">
                  <a:pos x="13" y="68"/>
                </a:cxn>
                <a:cxn ang="0">
                  <a:pos x="14" y="36"/>
                </a:cxn>
                <a:cxn ang="0">
                  <a:pos x="15" y="4"/>
                </a:cxn>
                <a:cxn ang="0">
                  <a:pos x="15" y="4"/>
                </a:cxn>
                <a:cxn ang="0">
                  <a:pos x="14" y="2"/>
                </a:cxn>
                <a:cxn ang="0">
                  <a:pos x="13" y="1"/>
                </a:cxn>
                <a:cxn ang="0">
                  <a:pos x="12" y="0"/>
                </a:cxn>
                <a:cxn ang="0">
                  <a:pos x="10" y="0"/>
                </a:cxn>
                <a:cxn ang="0">
                  <a:pos x="8" y="0"/>
                </a:cxn>
                <a:cxn ang="0">
                  <a:pos x="7" y="1"/>
                </a:cxn>
                <a:cxn ang="0">
                  <a:pos x="5" y="2"/>
                </a:cxn>
                <a:cxn ang="0">
                  <a:pos x="5" y="4"/>
                </a:cxn>
                <a:cxn ang="0">
                  <a:pos x="5" y="4"/>
                </a:cxn>
              </a:cxnLst>
              <a:rect l="0" t="0" r="r" b="b"/>
              <a:pathLst>
                <a:path w="15" h="136">
                  <a:moveTo>
                    <a:pt x="5" y="4"/>
                  </a:moveTo>
                  <a:lnTo>
                    <a:pt x="5" y="4"/>
                  </a:lnTo>
                  <a:lnTo>
                    <a:pt x="4" y="36"/>
                  </a:lnTo>
                  <a:lnTo>
                    <a:pt x="3" y="68"/>
                  </a:lnTo>
                  <a:lnTo>
                    <a:pt x="1" y="100"/>
                  </a:lnTo>
                  <a:lnTo>
                    <a:pt x="0" y="132"/>
                  </a:lnTo>
                  <a:lnTo>
                    <a:pt x="0" y="132"/>
                  </a:lnTo>
                  <a:lnTo>
                    <a:pt x="0" y="134"/>
                  </a:lnTo>
                  <a:lnTo>
                    <a:pt x="1" y="135"/>
                  </a:lnTo>
                  <a:lnTo>
                    <a:pt x="3" y="136"/>
                  </a:lnTo>
                  <a:lnTo>
                    <a:pt x="4" y="136"/>
                  </a:lnTo>
                  <a:lnTo>
                    <a:pt x="7" y="136"/>
                  </a:lnTo>
                  <a:lnTo>
                    <a:pt x="9" y="135"/>
                  </a:lnTo>
                  <a:lnTo>
                    <a:pt x="10" y="134"/>
                  </a:lnTo>
                  <a:lnTo>
                    <a:pt x="10" y="132"/>
                  </a:lnTo>
                  <a:lnTo>
                    <a:pt x="10" y="132"/>
                  </a:lnTo>
                  <a:lnTo>
                    <a:pt x="11" y="100"/>
                  </a:lnTo>
                  <a:lnTo>
                    <a:pt x="13" y="68"/>
                  </a:lnTo>
                  <a:lnTo>
                    <a:pt x="14" y="36"/>
                  </a:lnTo>
                  <a:lnTo>
                    <a:pt x="15" y="4"/>
                  </a:lnTo>
                  <a:lnTo>
                    <a:pt x="15" y="4"/>
                  </a:lnTo>
                  <a:lnTo>
                    <a:pt x="14" y="2"/>
                  </a:lnTo>
                  <a:lnTo>
                    <a:pt x="13" y="1"/>
                  </a:lnTo>
                  <a:lnTo>
                    <a:pt x="12" y="0"/>
                  </a:lnTo>
                  <a:lnTo>
                    <a:pt x="10" y="0"/>
                  </a:lnTo>
                  <a:lnTo>
                    <a:pt x="8" y="0"/>
                  </a:lnTo>
                  <a:lnTo>
                    <a:pt x="7" y="1"/>
                  </a:lnTo>
                  <a:lnTo>
                    <a:pt x="5" y="2"/>
                  </a:lnTo>
                  <a:lnTo>
                    <a:pt x="5" y="4"/>
                  </a:lnTo>
                  <a:lnTo>
                    <a:pt x="5"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71" name="Freeform 187"/>
            <p:cNvSpPr/>
            <p:nvPr/>
          </p:nvSpPr>
          <p:spPr bwMode="auto">
            <a:xfrm>
              <a:off x="4573588" y="2406650"/>
              <a:ext cx="4763" cy="71438"/>
            </a:xfrm>
            <a:custGeom>
              <a:avLst/>
              <a:gdLst/>
              <a:ahLst/>
              <a:cxnLst>
                <a:cxn ang="0">
                  <a:pos x="0" y="5"/>
                </a:cxn>
                <a:cxn ang="0">
                  <a:pos x="0" y="128"/>
                </a:cxn>
                <a:cxn ang="0">
                  <a:pos x="0" y="128"/>
                </a:cxn>
                <a:cxn ang="0">
                  <a:pos x="0" y="130"/>
                </a:cxn>
                <a:cxn ang="0">
                  <a:pos x="1" y="131"/>
                </a:cxn>
                <a:cxn ang="0">
                  <a:pos x="3" y="132"/>
                </a:cxn>
                <a:cxn ang="0">
                  <a:pos x="5" y="133"/>
                </a:cxn>
                <a:cxn ang="0">
                  <a:pos x="6" y="132"/>
                </a:cxn>
                <a:cxn ang="0">
                  <a:pos x="8" y="131"/>
                </a:cxn>
                <a:cxn ang="0">
                  <a:pos x="9" y="130"/>
                </a:cxn>
                <a:cxn ang="0">
                  <a:pos x="9" y="128"/>
                </a:cxn>
                <a:cxn ang="0">
                  <a:pos x="9" y="5"/>
                </a:cxn>
                <a:cxn ang="0">
                  <a:pos x="9" y="5"/>
                </a:cxn>
                <a:cxn ang="0">
                  <a:pos x="9" y="3"/>
                </a:cxn>
                <a:cxn ang="0">
                  <a:pos x="8" y="1"/>
                </a:cxn>
                <a:cxn ang="0">
                  <a:pos x="6" y="1"/>
                </a:cxn>
                <a:cxn ang="0">
                  <a:pos x="5" y="0"/>
                </a:cxn>
                <a:cxn ang="0">
                  <a:pos x="3" y="1"/>
                </a:cxn>
                <a:cxn ang="0">
                  <a:pos x="1" y="1"/>
                </a:cxn>
                <a:cxn ang="0">
                  <a:pos x="0" y="3"/>
                </a:cxn>
                <a:cxn ang="0">
                  <a:pos x="0" y="5"/>
                </a:cxn>
                <a:cxn ang="0">
                  <a:pos x="0" y="5"/>
                </a:cxn>
              </a:cxnLst>
              <a:rect l="0" t="0" r="r" b="b"/>
              <a:pathLst>
                <a:path w="9" h="133">
                  <a:moveTo>
                    <a:pt x="0" y="5"/>
                  </a:moveTo>
                  <a:lnTo>
                    <a:pt x="0" y="128"/>
                  </a:lnTo>
                  <a:lnTo>
                    <a:pt x="0" y="128"/>
                  </a:lnTo>
                  <a:lnTo>
                    <a:pt x="0" y="130"/>
                  </a:lnTo>
                  <a:lnTo>
                    <a:pt x="1" y="131"/>
                  </a:lnTo>
                  <a:lnTo>
                    <a:pt x="3" y="132"/>
                  </a:lnTo>
                  <a:lnTo>
                    <a:pt x="5" y="133"/>
                  </a:lnTo>
                  <a:lnTo>
                    <a:pt x="6" y="132"/>
                  </a:lnTo>
                  <a:lnTo>
                    <a:pt x="8" y="131"/>
                  </a:lnTo>
                  <a:lnTo>
                    <a:pt x="9" y="130"/>
                  </a:lnTo>
                  <a:lnTo>
                    <a:pt x="9" y="128"/>
                  </a:lnTo>
                  <a:lnTo>
                    <a:pt x="9" y="5"/>
                  </a:lnTo>
                  <a:lnTo>
                    <a:pt x="9" y="5"/>
                  </a:lnTo>
                  <a:lnTo>
                    <a:pt x="9" y="3"/>
                  </a:lnTo>
                  <a:lnTo>
                    <a:pt x="8" y="1"/>
                  </a:lnTo>
                  <a:lnTo>
                    <a:pt x="6" y="1"/>
                  </a:lnTo>
                  <a:lnTo>
                    <a:pt x="5" y="0"/>
                  </a:lnTo>
                  <a:lnTo>
                    <a:pt x="3" y="1"/>
                  </a:lnTo>
                  <a:lnTo>
                    <a:pt x="1" y="1"/>
                  </a:lnTo>
                  <a:lnTo>
                    <a:pt x="0" y="3"/>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72" name="Freeform 188"/>
            <p:cNvSpPr/>
            <p:nvPr/>
          </p:nvSpPr>
          <p:spPr bwMode="auto">
            <a:xfrm>
              <a:off x="4602163" y="2432050"/>
              <a:ext cx="4763" cy="65088"/>
            </a:xfrm>
            <a:custGeom>
              <a:avLst/>
              <a:gdLst/>
              <a:ahLst/>
              <a:cxnLst>
                <a:cxn ang="0">
                  <a:pos x="0" y="5"/>
                </a:cxn>
                <a:cxn ang="0">
                  <a:pos x="0" y="118"/>
                </a:cxn>
                <a:cxn ang="0">
                  <a:pos x="0" y="118"/>
                </a:cxn>
                <a:cxn ang="0">
                  <a:pos x="0" y="120"/>
                </a:cxn>
                <a:cxn ang="0">
                  <a:pos x="1" y="121"/>
                </a:cxn>
                <a:cxn ang="0">
                  <a:pos x="2" y="123"/>
                </a:cxn>
                <a:cxn ang="0">
                  <a:pos x="4" y="123"/>
                </a:cxn>
                <a:cxn ang="0">
                  <a:pos x="6" y="123"/>
                </a:cxn>
                <a:cxn ang="0">
                  <a:pos x="7" y="121"/>
                </a:cxn>
                <a:cxn ang="0">
                  <a:pos x="8" y="120"/>
                </a:cxn>
                <a:cxn ang="0">
                  <a:pos x="9" y="118"/>
                </a:cxn>
                <a:cxn ang="0">
                  <a:pos x="9" y="5"/>
                </a:cxn>
                <a:cxn ang="0">
                  <a:pos x="9" y="5"/>
                </a:cxn>
                <a:cxn ang="0">
                  <a:pos x="8" y="3"/>
                </a:cxn>
                <a:cxn ang="0">
                  <a:pos x="7" y="1"/>
                </a:cxn>
                <a:cxn ang="0">
                  <a:pos x="6" y="1"/>
                </a:cxn>
                <a:cxn ang="0">
                  <a:pos x="4" y="0"/>
                </a:cxn>
                <a:cxn ang="0">
                  <a:pos x="2" y="1"/>
                </a:cxn>
                <a:cxn ang="0">
                  <a:pos x="1" y="1"/>
                </a:cxn>
                <a:cxn ang="0">
                  <a:pos x="0" y="3"/>
                </a:cxn>
                <a:cxn ang="0">
                  <a:pos x="0" y="5"/>
                </a:cxn>
                <a:cxn ang="0">
                  <a:pos x="0" y="5"/>
                </a:cxn>
              </a:cxnLst>
              <a:rect l="0" t="0" r="r" b="b"/>
              <a:pathLst>
                <a:path w="9" h="123">
                  <a:moveTo>
                    <a:pt x="0" y="5"/>
                  </a:moveTo>
                  <a:lnTo>
                    <a:pt x="0" y="118"/>
                  </a:lnTo>
                  <a:lnTo>
                    <a:pt x="0" y="118"/>
                  </a:lnTo>
                  <a:lnTo>
                    <a:pt x="0" y="120"/>
                  </a:lnTo>
                  <a:lnTo>
                    <a:pt x="1" y="121"/>
                  </a:lnTo>
                  <a:lnTo>
                    <a:pt x="2" y="123"/>
                  </a:lnTo>
                  <a:lnTo>
                    <a:pt x="4" y="123"/>
                  </a:lnTo>
                  <a:lnTo>
                    <a:pt x="6" y="123"/>
                  </a:lnTo>
                  <a:lnTo>
                    <a:pt x="7" y="121"/>
                  </a:lnTo>
                  <a:lnTo>
                    <a:pt x="8" y="120"/>
                  </a:lnTo>
                  <a:lnTo>
                    <a:pt x="9" y="118"/>
                  </a:lnTo>
                  <a:lnTo>
                    <a:pt x="9" y="5"/>
                  </a:lnTo>
                  <a:lnTo>
                    <a:pt x="9" y="5"/>
                  </a:lnTo>
                  <a:lnTo>
                    <a:pt x="8" y="3"/>
                  </a:lnTo>
                  <a:lnTo>
                    <a:pt x="7" y="1"/>
                  </a:lnTo>
                  <a:lnTo>
                    <a:pt x="6" y="1"/>
                  </a:lnTo>
                  <a:lnTo>
                    <a:pt x="4" y="0"/>
                  </a:lnTo>
                  <a:lnTo>
                    <a:pt x="2" y="1"/>
                  </a:lnTo>
                  <a:lnTo>
                    <a:pt x="1" y="1"/>
                  </a:lnTo>
                  <a:lnTo>
                    <a:pt x="0" y="3"/>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73" name="Freeform 189"/>
            <p:cNvSpPr/>
            <p:nvPr/>
          </p:nvSpPr>
          <p:spPr bwMode="auto">
            <a:xfrm>
              <a:off x="4624388" y="2457450"/>
              <a:ext cx="4763" cy="65088"/>
            </a:xfrm>
            <a:custGeom>
              <a:avLst/>
              <a:gdLst/>
              <a:ahLst/>
              <a:cxnLst>
                <a:cxn ang="0">
                  <a:pos x="0" y="5"/>
                </a:cxn>
                <a:cxn ang="0">
                  <a:pos x="0" y="119"/>
                </a:cxn>
                <a:cxn ang="0">
                  <a:pos x="0" y="119"/>
                </a:cxn>
                <a:cxn ang="0">
                  <a:pos x="0" y="121"/>
                </a:cxn>
                <a:cxn ang="0">
                  <a:pos x="1" y="122"/>
                </a:cxn>
                <a:cxn ang="0">
                  <a:pos x="3" y="123"/>
                </a:cxn>
                <a:cxn ang="0">
                  <a:pos x="4" y="123"/>
                </a:cxn>
                <a:cxn ang="0">
                  <a:pos x="6" y="123"/>
                </a:cxn>
                <a:cxn ang="0">
                  <a:pos x="8" y="122"/>
                </a:cxn>
                <a:cxn ang="0">
                  <a:pos x="9" y="121"/>
                </a:cxn>
                <a:cxn ang="0">
                  <a:pos x="9" y="119"/>
                </a:cxn>
                <a:cxn ang="0">
                  <a:pos x="9" y="5"/>
                </a:cxn>
                <a:cxn ang="0">
                  <a:pos x="9" y="5"/>
                </a:cxn>
                <a:cxn ang="0">
                  <a:pos x="9" y="3"/>
                </a:cxn>
                <a:cxn ang="0">
                  <a:pos x="8" y="1"/>
                </a:cxn>
                <a:cxn ang="0">
                  <a:pos x="6" y="0"/>
                </a:cxn>
                <a:cxn ang="0">
                  <a:pos x="4" y="0"/>
                </a:cxn>
                <a:cxn ang="0">
                  <a:pos x="3" y="0"/>
                </a:cxn>
                <a:cxn ang="0">
                  <a:pos x="1" y="1"/>
                </a:cxn>
                <a:cxn ang="0">
                  <a:pos x="0" y="3"/>
                </a:cxn>
                <a:cxn ang="0">
                  <a:pos x="0" y="5"/>
                </a:cxn>
                <a:cxn ang="0">
                  <a:pos x="0" y="5"/>
                </a:cxn>
              </a:cxnLst>
              <a:rect l="0" t="0" r="r" b="b"/>
              <a:pathLst>
                <a:path w="9" h="123">
                  <a:moveTo>
                    <a:pt x="0" y="5"/>
                  </a:moveTo>
                  <a:lnTo>
                    <a:pt x="0" y="119"/>
                  </a:lnTo>
                  <a:lnTo>
                    <a:pt x="0" y="119"/>
                  </a:lnTo>
                  <a:lnTo>
                    <a:pt x="0" y="121"/>
                  </a:lnTo>
                  <a:lnTo>
                    <a:pt x="1" y="122"/>
                  </a:lnTo>
                  <a:lnTo>
                    <a:pt x="3" y="123"/>
                  </a:lnTo>
                  <a:lnTo>
                    <a:pt x="4" y="123"/>
                  </a:lnTo>
                  <a:lnTo>
                    <a:pt x="6" y="123"/>
                  </a:lnTo>
                  <a:lnTo>
                    <a:pt x="8" y="122"/>
                  </a:lnTo>
                  <a:lnTo>
                    <a:pt x="9" y="121"/>
                  </a:lnTo>
                  <a:lnTo>
                    <a:pt x="9" y="119"/>
                  </a:lnTo>
                  <a:lnTo>
                    <a:pt x="9" y="5"/>
                  </a:lnTo>
                  <a:lnTo>
                    <a:pt x="9" y="5"/>
                  </a:lnTo>
                  <a:lnTo>
                    <a:pt x="9" y="3"/>
                  </a:lnTo>
                  <a:lnTo>
                    <a:pt x="8" y="1"/>
                  </a:lnTo>
                  <a:lnTo>
                    <a:pt x="6" y="0"/>
                  </a:lnTo>
                  <a:lnTo>
                    <a:pt x="4" y="0"/>
                  </a:lnTo>
                  <a:lnTo>
                    <a:pt x="3" y="0"/>
                  </a:lnTo>
                  <a:lnTo>
                    <a:pt x="1" y="1"/>
                  </a:lnTo>
                  <a:lnTo>
                    <a:pt x="0" y="3"/>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74" name="Freeform 190"/>
            <p:cNvSpPr/>
            <p:nvPr/>
          </p:nvSpPr>
          <p:spPr bwMode="auto">
            <a:xfrm>
              <a:off x="4651375" y="2482850"/>
              <a:ext cx="7938" cy="73025"/>
            </a:xfrm>
            <a:custGeom>
              <a:avLst/>
              <a:gdLst/>
              <a:ahLst/>
              <a:cxnLst>
                <a:cxn ang="0">
                  <a:pos x="5" y="5"/>
                </a:cxn>
                <a:cxn ang="0">
                  <a:pos x="5" y="5"/>
                </a:cxn>
                <a:cxn ang="0">
                  <a:pos x="2" y="30"/>
                </a:cxn>
                <a:cxn ang="0">
                  <a:pos x="1" y="42"/>
                </a:cxn>
                <a:cxn ang="0">
                  <a:pos x="0" y="55"/>
                </a:cxn>
                <a:cxn ang="0">
                  <a:pos x="0" y="132"/>
                </a:cxn>
                <a:cxn ang="0">
                  <a:pos x="0" y="132"/>
                </a:cxn>
                <a:cxn ang="0">
                  <a:pos x="1" y="134"/>
                </a:cxn>
                <a:cxn ang="0">
                  <a:pos x="2" y="136"/>
                </a:cxn>
                <a:cxn ang="0">
                  <a:pos x="3" y="137"/>
                </a:cxn>
                <a:cxn ang="0">
                  <a:pos x="5" y="137"/>
                </a:cxn>
                <a:cxn ang="0">
                  <a:pos x="7" y="137"/>
                </a:cxn>
                <a:cxn ang="0">
                  <a:pos x="8" y="136"/>
                </a:cxn>
                <a:cxn ang="0">
                  <a:pos x="9" y="134"/>
                </a:cxn>
                <a:cxn ang="0">
                  <a:pos x="10" y="132"/>
                </a:cxn>
                <a:cxn ang="0">
                  <a:pos x="10" y="62"/>
                </a:cxn>
                <a:cxn ang="0">
                  <a:pos x="10" y="62"/>
                </a:cxn>
                <a:cxn ang="0">
                  <a:pos x="10" y="47"/>
                </a:cxn>
                <a:cxn ang="0">
                  <a:pos x="11" y="33"/>
                </a:cxn>
                <a:cxn ang="0">
                  <a:pos x="14" y="5"/>
                </a:cxn>
                <a:cxn ang="0">
                  <a:pos x="14" y="5"/>
                </a:cxn>
                <a:cxn ang="0">
                  <a:pos x="14" y="3"/>
                </a:cxn>
                <a:cxn ang="0">
                  <a:pos x="13" y="1"/>
                </a:cxn>
                <a:cxn ang="0">
                  <a:pos x="12" y="0"/>
                </a:cxn>
                <a:cxn ang="0">
                  <a:pos x="10" y="0"/>
                </a:cxn>
                <a:cxn ang="0">
                  <a:pos x="7" y="1"/>
                </a:cxn>
                <a:cxn ang="0">
                  <a:pos x="6" y="3"/>
                </a:cxn>
                <a:cxn ang="0">
                  <a:pos x="5" y="5"/>
                </a:cxn>
                <a:cxn ang="0">
                  <a:pos x="5" y="5"/>
                </a:cxn>
              </a:cxnLst>
              <a:rect l="0" t="0" r="r" b="b"/>
              <a:pathLst>
                <a:path w="14" h="137">
                  <a:moveTo>
                    <a:pt x="5" y="5"/>
                  </a:moveTo>
                  <a:lnTo>
                    <a:pt x="5" y="5"/>
                  </a:lnTo>
                  <a:lnTo>
                    <a:pt x="2" y="30"/>
                  </a:lnTo>
                  <a:lnTo>
                    <a:pt x="1" y="42"/>
                  </a:lnTo>
                  <a:lnTo>
                    <a:pt x="0" y="55"/>
                  </a:lnTo>
                  <a:lnTo>
                    <a:pt x="0" y="132"/>
                  </a:lnTo>
                  <a:lnTo>
                    <a:pt x="0" y="132"/>
                  </a:lnTo>
                  <a:lnTo>
                    <a:pt x="1" y="134"/>
                  </a:lnTo>
                  <a:lnTo>
                    <a:pt x="2" y="136"/>
                  </a:lnTo>
                  <a:lnTo>
                    <a:pt x="3" y="137"/>
                  </a:lnTo>
                  <a:lnTo>
                    <a:pt x="5" y="137"/>
                  </a:lnTo>
                  <a:lnTo>
                    <a:pt x="7" y="137"/>
                  </a:lnTo>
                  <a:lnTo>
                    <a:pt x="8" y="136"/>
                  </a:lnTo>
                  <a:lnTo>
                    <a:pt x="9" y="134"/>
                  </a:lnTo>
                  <a:lnTo>
                    <a:pt x="10" y="132"/>
                  </a:lnTo>
                  <a:lnTo>
                    <a:pt x="10" y="62"/>
                  </a:lnTo>
                  <a:lnTo>
                    <a:pt x="10" y="62"/>
                  </a:lnTo>
                  <a:lnTo>
                    <a:pt x="10" y="47"/>
                  </a:lnTo>
                  <a:lnTo>
                    <a:pt x="11" y="33"/>
                  </a:lnTo>
                  <a:lnTo>
                    <a:pt x="14" y="5"/>
                  </a:lnTo>
                  <a:lnTo>
                    <a:pt x="14" y="5"/>
                  </a:lnTo>
                  <a:lnTo>
                    <a:pt x="14" y="3"/>
                  </a:lnTo>
                  <a:lnTo>
                    <a:pt x="13" y="1"/>
                  </a:lnTo>
                  <a:lnTo>
                    <a:pt x="12" y="0"/>
                  </a:lnTo>
                  <a:lnTo>
                    <a:pt x="10" y="0"/>
                  </a:lnTo>
                  <a:lnTo>
                    <a:pt x="7" y="1"/>
                  </a:lnTo>
                  <a:lnTo>
                    <a:pt x="6" y="3"/>
                  </a:lnTo>
                  <a:lnTo>
                    <a:pt x="5" y="5"/>
                  </a:lnTo>
                  <a:lnTo>
                    <a:pt x="5"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75" name="Freeform 191"/>
            <p:cNvSpPr/>
            <p:nvPr/>
          </p:nvSpPr>
          <p:spPr bwMode="auto">
            <a:xfrm>
              <a:off x="4684713" y="2500313"/>
              <a:ext cx="4763" cy="87313"/>
            </a:xfrm>
            <a:custGeom>
              <a:avLst/>
              <a:gdLst/>
              <a:ahLst/>
              <a:cxnLst>
                <a:cxn ang="0">
                  <a:pos x="0" y="5"/>
                </a:cxn>
                <a:cxn ang="0">
                  <a:pos x="0" y="161"/>
                </a:cxn>
                <a:cxn ang="0">
                  <a:pos x="0" y="161"/>
                </a:cxn>
                <a:cxn ang="0">
                  <a:pos x="0" y="163"/>
                </a:cxn>
                <a:cxn ang="0">
                  <a:pos x="1" y="164"/>
                </a:cxn>
                <a:cxn ang="0">
                  <a:pos x="3" y="165"/>
                </a:cxn>
                <a:cxn ang="0">
                  <a:pos x="5" y="166"/>
                </a:cxn>
                <a:cxn ang="0">
                  <a:pos x="6" y="165"/>
                </a:cxn>
                <a:cxn ang="0">
                  <a:pos x="8" y="164"/>
                </a:cxn>
                <a:cxn ang="0">
                  <a:pos x="9" y="163"/>
                </a:cxn>
                <a:cxn ang="0">
                  <a:pos x="9" y="161"/>
                </a:cxn>
                <a:cxn ang="0">
                  <a:pos x="9" y="5"/>
                </a:cxn>
                <a:cxn ang="0">
                  <a:pos x="9" y="5"/>
                </a:cxn>
                <a:cxn ang="0">
                  <a:pos x="9" y="3"/>
                </a:cxn>
                <a:cxn ang="0">
                  <a:pos x="8" y="1"/>
                </a:cxn>
                <a:cxn ang="0">
                  <a:pos x="6" y="0"/>
                </a:cxn>
                <a:cxn ang="0">
                  <a:pos x="5" y="0"/>
                </a:cxn>
                <a:cxn ang="0">
                  <a:pos x="3" y="0"/>
                </a:cxn>
                <a:cxn ang="0">
                  <a:pos x="1" y="1"/>
                </a:cxn>
                <a:cxn ang="0">
                  <a:pos x="0" y="3"/>
                </a:cxn>
                <a:cxn ang="0">
                  <a:pos x="0" y="5"/>
                </a:cxn>
                <a:cxn ang="0">
                  <a:pos x="0" y="5"/>
                </a:cxn>
              </a:cxnLst>
              <a:rect l="0" t="0" r="r" b="b"/>
              <a:pathLst>
                <a:path w="9" h="166">
                  <a:moveTo>
                    <a:pt x="0" y="5"/>
                  </a:moveTo>
                  <a:lnTo>
                    <a:pt x="0" y="161"/>
                  </a:lnTo>
                  <a:lnTo>
                    <a:pt x="0" y="161"/>
                  </a:lnTo>
                  <a:lnTo>
                    <a:pt x="0" y="163"/>
                  </a:lnTo>
                  <a:lnTo>
                    <a:pt x="1" y="164"/>
                  </a:lnTo>
                  <a:lnTo>
                    <a:pt x="3" y="165"/>
                  </a:lnTo>
                  <a:lnTo>
                    <a:pt x="5" y="166"/>
                  </a:lnTo>
                  <a:lnTo>
                    <a:pt x="6" y="165"/>
                  </a:lnTo>
                  <a:lnTo>
                    <a:pt x="8" y="164"/>
                  </a:lnTo>
                  <a:lnTo>
                    <a:pt x="9" y="163"/>
                  </a:lnTo>
                  <a:lnTo>
                    <a:pt x="9" y="161"/>
                  </a:lnTo>
                  <a:lnTo>
                    <a:pt x="9" y="5"/>
                  </a:lnTo>
                  <a:lnTo>
                    <a:pt x="9" y="5"/>
                  </a:lnTo>
                  <a:lnTo>
                    <a:pt x="9" y="3"/>
                  </a:lnTo>
                  <a:lnTo>
                    <a:pt x="8" y="1"/>
                  </a:lnTo>
                  <a:lnTo>
                    <a:pt x="6" y="0"/>
                  </a:lnTo>
                  <a:lnTo>
                    <a:pt x="5" y="0"/>
                  </a:lnTo>
                  <a:lnTo>
                    <a:pt x="3" y="0"/>
                  </a:lnTo>
                  <a:lnTo>
                    <a:pt x="1" y="1"/>
                  </a:lnTo>
                  <a:lnTo>
                    <a:pt x="0" y="3"/>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76" name="Freeform 192"/>
            <p:cNvSpPr/>
            <p:nvPr/>
          </p:nvSpPr>
          <p:spPr bwMode="auto">
            <a:xfrm>
              <a:off x="4702175" y="2540000"/>
              <a:ext cx="7938" cy="69850"/>
            </a:xfrm>
            <a:custGeom>
              <a:avLst/>
              <a:gdLst/>
              <a:ahLst/>
              <a:cxnLst>
                <a:cxn ang="0">
                  <a:pos x="6" y="3"/>
                </a:cxn>
                <a:cxn ang="0">
                  <a:pos x="6" y="3"/>
                </a:cxn>
                <a:cxn ang="0">
                  <a:pos x="3" y="19"/>
                </a:cxn>
                <a:cxn ang="0">
                  <a:pos x="1" y="34"/>
                </a:cxn>
                <a:cxn ang="0">
                  <a:pos x="0" y="50"/>
                </a:cxn>
                <a:cxn ang="0">
                  <a:pos x="0" y="65"/>
                </a:cxn>
                <a:cxn ang="0">
                  <a:pos x="1" y="96"/>
                </a:cxn>
                <a:cxn ang="0">
                  <a:pos x="1" y="127"/>
                </a:cxn>
                <a:cxn ang="0">
                  <a:pos x="1" y="127"/>
                </a:cxn>
                <a:cxn ang="0">
                  <a:pos x="2" y="129"/>
                </a:cxn>
                <a:cxn ang="0">
                  <a:pos x="3" y="131"/>
                </a:cxn>
                <a:cxn ang="0">
                  <a:pos x="4" y="132"/>
                </a:cxn>
                <a:cxn ang="0">
                  <a:pos x="6" y="132"/>
                </a:cxn>
                <a:cxn ang="0">
                  <a:pos x="7" y="132"/>
                </a:cxn>
                <a:cxn ang="0">
                  <a:pos x="9" y="131"/>
                </a:cxn>
                <a:cxn ang="0">
                  <a:pos x="10" y="129"/>
                </a:cxn>
                <a:cxn ang="0">
                  <a:pos x="10" y="127"/>
                </a:cxn>
                <a:cxn ang="0">
                  <a:pos x="10" y="127"/>
                </a:cxn>
                <a:cxn ang="0">
                  <a:pos x="10" y="97"/>
                </a:cxn>
                <a:cxn ang="0">
                  <a:pos x="9" y="66"/>
                </a:cxn>
                <a:cxn ang="0">
                  <a:pos x="9" y="51"/>
                </a:cxn>
                <a:cxn ang="0">
                  <a:pos x="10" y="36"/>
                </a:cxn>
                <a:cxn ang="0">
                  <a:pos x="12" y="21"/>
                </a:cxn>
                <a:cxn ang="0">
                  <a:pos x="15" y="5"/>
                </a:cxn>
                <a:cxn ang="0">
                  <a:pos x="15" y="5"/>
                </a:cxn>
                <a:cxn ang="0">
                  <a:pos x="15" y="3"/>
                </a:cxn>
                <a:cxn ang="0">
                  <a:pos x="14" y="2"/>
                </a:cxn>
                <a:cxn ang="0">
                  <a:pos x="13" y="0"/>
                </a:cxn>
                <a:cxn ang="0">
                  <a:pos x="11" y="0"/>
                </a:cxn>
                <a:cxn ang="0">
                  <a:pos x="10" y="0"/>
                </a:cxn>
                <a:cxn ang="0">
                  <a:pos x="8" y="0"/>
                </a:cxn>
                <a:cxn ang="0">
                  <a:pos x="7" y="1"/>
                </a:cxn>
                <a:cxn ang="0">
                  <a:pos x="6" y="3"/>
                </a:cxn>
                <a:cxn ang="0">
                  <a:pos x="6" y="3"/>
                </a:cxn>
              </a:cxnLst>
              <a:rect l="0" t="0" r="r" b="b"/>
              <a:pathLst>
                <a:path w="15" h="132">
                  <a:moveTo>
                    <a:pt x="6" y="3"/>
                  </a:moveTo>
                  <a:lnTo>
                    <a:pt x="6" y="3"/>
                  </a:lnTo>
                  <a:lnTo>
                    <a:pt x="3" y="19"/>
                  </a:lnTo>
                  <a:lnTo>
                    <a:pt x="1" y="34"/>
                  </a:lnTo>
                  <a:lnTo>
                    <a:pt x="0" y="50"/>
                  </a:lnTo>
                  <a:lnTo>
                    <a:pt x="0" y="65"/>
                  </a:lnTo>
                  <a:lnTo>
                    <a:pt x="1" y="96"/>
                  </a:lnTo>
                  <a:lnTo>
                    <a:pt x="1" y="127"/>
                  </a:lnTo>
                  <a:lnTo>
                    <a:pt x="1" y="127"/>
                  </a:lnTo>
                  <a:lnTo>
                    <a:pt x="2" y="129"/>
                  </a:lnTo>
                  <a:lnTo>
                    <a:pt x="3" y="131"/>
                  </a:lnTo>
                  <a:lnTo>
                    <a:pt x="4" y="132"/>
                  </a:lnTo>
                  <a:lnTo>
                    <a:pt x="6" y="132"/>
                  </a:lnTo>
                  <a:lnTo>
                    <a:pt x="7" y="132"/>
                  </a:lnTo>
                  <a:lnTo>
                    <a:pt x="9" y="131"/>
                  </a:lnTo>
                  <a:lnTo>
                    <a:pt x="10" y="129"/>
                  </a:lnTo>
                  <a:lnTo>
                    <a:pt x="10" y="127"/>
                  </a:lnTo>
                  <a:lnTo>
                    <a:pt x="10" y="127"/>
                  </a:lnTo>
                  <a:lnTo>
                    <a:pt x="10" y="97"/>
                  </a:lnTo>
                  <a:lnTo>
                    <a:pt x="9" y="66"/>
                  </a:lnTo>
                  <a:lnTo>
                    <a:pt x="9" y="51"/>
                  </a:lnTo>
                  <a:lnTo>
                    <a:pt x="10" y="36"/>
                  </a:lnTo>
                  <a:lnTo>
                    <a:pt x="12" y="21"/>
                  </a:lnTo>
                  <a:lnTo>
                    <a:pt x="15" y="5"/>
                  </a:lnTo>
                  <a:lnTo>
                    <a:pt x="15" y="5"/>
                  </a:lnTo>
                  <a:lnTo>
                    <a:pt x="15" y="3"/>
                  </a:lnTo>
                  <a:lnTo>
                    <a:pt x="14" y="2"/>
                  </a:lnTo>
                  <a:lnTo>
                    <a:pt x="13" y="0"/>
                  </a:lnTo>
                  <a:lnTo>
                    <a:pt x="11" y="0"/>
                  </a:lnTo>
                  <a:lnTo>
                    <a:pt x="10" y="0"/>
                  </a:lnTo>
                  <a:lnTo>
                    <a:pt x="8" y="0"/>
                  </a:lnTo>
                  <a:lnTo>
                    <a:pt x="7" y="1"/>
                  </a:lnTo>
                  <a:lnTo>
                    <a:pt x="6" y="3"/>
                  </a:lnTo>
                  <a:lnTo>
                    <a:pt x="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77" name="Freeform 193"/>
            <p:cNvSpPr/>
            <p:nvPr/>
          </p:nvSpPr>
          <p:spPr bwMode="auto">
            <a:xfrm>
              <a:off x="4727575" y="2568575"/>
              <a:ext cx="9525" cy="52388"/>
            </a:xfrm>
            <a:custGeom>
              <a:avLst/>
              <a:gdLst/>
              <a:ahLst/>
              <a:cxnLst>
                <a:cxn ang="0">
                  <a:pos x="10" y="3"/>
                </a:cxn>
                <a:cxn ang="0">
                  <a:pos x="10" y="3"/>
                </a:cxn>
                <a:cxn ang="0">
                  <a:pos x="3" y="48"/>
                </a:cxn>
                <a:cxn ang="0">
                  <a:pos x="1" y="72"/>
                </a:cxn>
                <a:cxn ang="0">
                  <a:pos x="0" y="95"/>
                </a:cxn>
                <a:cxn ang="0">
                  <a:pos x="0" y="95"/>
                </a:cxn>
                <a:cxn ang="0">
                  <a:pos x="0" y="97"/>
                </a:cxn>
                <a:cxn ang="0">
                  <a:pos x="1" y="98"/>
                </a:cxn>
                <a:cxn ang="0">
                  <a:pos x="3" y="99"/>
                </a:cxn>
                <a:cxn ang="0">
                  <a:pos x="6" y="99"/>
                </a:cxn>
                <a:cxn ang="0">
                  <a:pos x="7" y="99"/>
                </a:cxn>
                <a:cxn ang="0">
                  <a:pos x="9" y="98"/>
                </a:cxn>
                <a:cxn ang="0">
                  <a:pos x="10" y="97"/>
                </a:cxn>
                <a:cxn ang="0">
                  <a:pos x="10" y="95"/>
                </a:cxn>
                <a:cxn ang="0">
                  <a:pos x="10" y="95"/>
                </a:cxn>
                <a:cxn ang="0">
                  <a:pos x="11" y="72"/>
                </a:cxn>
                <a:cxn ang="0">
                  <a:pos x="13" y="50"/>
                </a:cxn>
                <a:cxn ang="0">
                  <a:pos x="19" y="6"/>
                </a:cxn>
                <a:cxn ang="0">
                  <a:pos x="19" y="6"/>
                </a:cxn>
                <a:cxn ang="0">
                  <a:pos x="19" y="4"/>
                </a:cxn>
                <a:cxn ang="0">
                  <a:pos x="18" y="2"/>
                </a:cxn>
                <a:cxn ang="0">
                  <a:pos x="15" y="0"/>
                </a:cxn>
                <a:cxn ang="0">
                  <a:pos x="14" y="0"/>
                </a:cxn>
                <a:cxn ang="0">
                  <a:pos x="12" y="0"/>
                </a:cxn>
                <a:cxn ang="0">
                  <a:pos x="11" y="2"/>
                </a:cxn>
                <a:cxn ang="0">
                  <a:pos x="10" y="3"/>
                </a:cxn>
                <a:cxn ang="0">
                  <a:pos x="10" y="3"/>
                </a:cxn>
              </a:cxnLst>
              <a:rect l="0" t="0" r="r" b="b"/>
              <a:pathLst>
                <a:path w="19" h="99">
                  <a:moveTo>
                    <a:pt x="10" y="3"/>
                  </a:moveTo>
                  <a:lnTo>
                    <a:pt x="10" y="3"/>
                  </a:lnTo>
                  <a:lnTo>
                    <a:pt x="3" y="48"/>
                  </a:lnTo>
                  <a:lnTo>
                    <a:pt x="1" y="72"/>
                  </a:lnTo>
                  <a:lnTo>
                    <a:pt x="0" y="95"/>
                  </a:lnTo>
                  <a:lnTo>
                    <a:pt x="0" y="95"/>
                  </a:lnTo>
                  <a:lnTo>
                    <a:pt x="0" y="97"/>
                  </a:lnTo>
                  <a:lnTo>
                    <a:pt x="1" y="98"/>
                  </a:lnTo>
                  <a:lnTo>
                    <a:pt x="3" y="99"/>
                  </a:lnTo>
                  <a:lnTo>
                    <a:pt x="6" y="99"/>
                  </a:lnTo>
                  <a:lnTo>
                    <a:pt x="7" y="99"/>
                  </a:lnTo>
                  <a:lnTo>
                    <a:pt x="9" y="98"/>
                  </a:lnTo>
                  <a:lnTo>
                    <a:pt x="10" y="97"/>
                  </a:lnTo>
                  <a:lnTo>
                    <a:pt x="10" y="95"/>
                  </a:lnTo>
                  <a:lnTo>
                    <a:pt x="10" y="95"/>
                  </a:lnTo>
                  <a:lnTo>
                    <a:pt x="11" y="72"/>
                  </a:lnTo>
                  <a:lnTo>
                    <a:pt x="13" y="50"/>
                  </a:lnTo>
                  <a:lnTo>
                    <a:pt x="19" y="6"/>
                  </a:lnTo>
                  <a:lnTo>
                    <a:pt x="19" y="6"/>
                  </a:lnTo>
                  <a:lnTo>
                    <a:pt x="19" y="4"/>
                  </a:lnTo>
                  <a:lnTo>
                    <a:pt x="18" y="2"/>
                  </a:lnTo>
                  <a:lnTo>
                    <a:pt x="15" y="0"/>
                  </a:lnTo>
                  <a:lnTo>
                    <a:pt x="14" y="0"/>
                  </a:lnTo>
                  <a:lnTo>
                    <a:pt x="12" y="0"/>
                  </a:lnTo>
                  <a:lnTo>
                    <a:pt x="11" y="2"/>
                  </a:lnTo>
                  <a:lnTo>
                    <a:pt x="10" y="3"/>
                  </a:lnTo>
                  <a:lnTo>
                    <a:pt x="10"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78" name="Freeform 194"/>
            <p:cNvSpPr/>
            <p:nvPr/>
          </p:nvSpPr>
          <p:spPr bwMode="auto">
            <a:xfrm>
              <a:off x="4748213" y="2590800"/>
              <a:ext cx="4763" cy="57150"/>
            </a:xfrm>
            <a:custGeom>
              <a:avLst/>
              <a:gdLst/>
              <a:ahLst/>
              <a:cxnLst>
                <a:cxn ang="0">
                  <a:pos x="0" y="5"/>
                </a:cxn>
                <a:cxn ang="0">
                  <a:pos x="0" y="104"/>
                </a:cxn>
                <a:cxn ang="0">
                  <a:pos x="0" y="104"/>
                </a:cxn>
                <a:cxn ang="0">
                  <a:pos x="0" y="107"/>
                </a:cxn>
                <a:cxn ang="0">
                  <a:pos x="1" y="109"/>
                </a:cxn>
                <a:cxn ang="0">
                  <a:pos x="3" y="109"/>
                </a:cxn>
                <a:cxn ang="0">
                  <a:pos x="4" y="110"/>
                </a:cxn>
                <a:cxn ang="0">
                  <a:pos x="6" y="109"/>
                </a:cxn>
                <a:cxn ang="0">
                  <a:pos x="7" y="109"/>
                </a:cxn>
                <a:cxn ang="0">
                  <a:pos x="9" y="107"/>
                </a:cxn>
                <a:cxn ang="0">
                  <a:pos x="9" y="104"/>
                </a:cxn>
                <a:cxn ang="0">
                  <a:pos x="9" y="5"/>
                </a:cxn>
                <a:cxn ang="0">
                  <a:pos x="9" y="5"/>
                </a:cxn>
                <a:cxn ang="0">
                  <a:pos x="9" y="3"/>
                </a:cxn>
                <a:cxn ang="0">
                  <a:pos x="7" y="2"/>
                </a:cxn>
                <a:cxn ang="0">
                  <a:pos x="6" y="1"/>
                </a:cxn>
                <a:cxn ang="0">
                  <a:pos x="4" y="0"/>
                </a:cxn>
                <a:cxn ang="0">
                  <a:pos x="3" y="1"/>
                </a:cxn>
                <a:cxn ang="0">
                  <a:pos x="1" y="2"/>
                </a:cxn>
                <a:cxn ang="0">
                  <a:pos x="0" y="3"/>
                </a:cxn>
                <a:cxn ang="0">
                  <a:pos x="0" y="5"/>
                </a:cxn>
                <a:cxn ang="0">
                  <a:pos x="0" y="5"/>
                </a:cxn>
              </a:cxnLst>
              <a:rect l="0" t="0" r="r" b="b"/>
              <a:pathLst>
                <a:path w="9" h="110">
                  <a:moveTo>
                    <a:pt x="0" y="5"/>
                  </a:moveTo>
                  <a:lnTo>
                    <a:pt x="0" y="104"/>
                  </a:lnTo>
                  <a:lnTo>
                    <a:pt x="0" y="104"/>
                  </a:lnTo>
                  <a:lnTo>
                    <a:pt x="0" y="107"/>
                  </a:lnTo>
                  <a:lnTo>
                    <a:pt x="1" y="109"/>
                  </a:lnTo>
                  <a:lnTo>
                    <a:pt x="3" y="109"/>
                  </a:lnTo>
                  <a:lnTo>
                    <a:pt x="4" y="110"/>
                  </a:lnTo>
                  <a:lnTo>
                    <a:pt x="6" y="109"/>
                  </a:lnTo>
                  <a:lnTo>
                    <a:pt x="7" y="109"/>
                  </a:lnTo>
                  <a:lnTo>
                    <a:pt x="9" y="107"/>
                  </a:lnTo>
                  <a:lnTo>
                    <a:pt x="9" y="104"/>
                  </a:lnTo>
                  <a:lnTo>
                    <a:pt x="9" y="5"/>
                  </a:lnTo>
                  <a:lnTo>
                    <a:pt x="9" y="5"/>
                  </a:lnTo>
                  <a:lnTo>
                    <a:pt x="9" y="3"/>
                  </a:lnTo>
                  <a:lnTo>
                    <a:pt x="7" y="2"/>
                  </a:lnTo>
                  <a:lnTo>
                    <a:pt x="6" y="1"/>
                  </a:lnTo>
                  <a:lnTo>
                    <a:pt x="4" y="0"/>
                  </a:lnTo>
                  <a:lnTo>
                    <a:pt x="3" y="1"/>
                  </a:lnTo>
                  <a:lnTo>
                    <a:pt x="1" y="2"/>
                  </a:lnTo>
                  <a:lnTo>
                    <a:pt x="0" y="3"/>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79" name="Freeform 195"/>
            <p:cNvSpPr/>
            <p:nvPr/>
          </p:nvSpPr>
          <p:spPr bwMode="auto">
            <a:xfrm>
              <a:off x="4641850" y="2751138"/>
              <a:ext cx="7938" cy="26988"/>
            </a:xfrm>
            <a:custGeom>
              <a:avLst/>
              <a:gdLst/>
              <a:ahLst/>
              <a:cxnLst>
                <a:cxn ang="0">
                  <a:pos x="15" y="46"/>
                </a:cxn>
                <a:cxn ang="0">
                  <a:pos x="15" y="46"/>
                </a:cxn>
                <a:cxn ang="0">
                  <a:pos x="12" y="36"/>
                </a:cxn>
                <a:cxn ang="0">
                  <a:pos x="11" y="26"/>
                </a:cxn>
                <a:cxn ang="0">
                  <a:pos x="10" y="5"/>
                </a:cxn>
                <a:cxn ang="0">
                  <a:pos x="10" y="5"/>
                </a:cxn>
                <a:cxn ang="0">
                  <a:pos x="10" y="3"/>
                </a:cxn>
                <a:cxn ang="0">
                  <a:pos x="8" y="1"/>
                </a:cxn>
                <a:cxn ang="0">
                  <a:pos x="6" y="1"/>
                </a:cxn>
                <a:cxn ang="0">
                  <a:pos x="5" y="0"/>
                </a:cxn>
                <a:cxn ang="0">
                  <a:pos x="3" y="1"/>
                </a:cxn>
                <a:cxn ang="0">
                  <a:pos x="1" y="1"/>
                </a:cxn>
                <a:cxn ang="0">
                  <a:pos x="0" y="3"/>
                </a:cxn>
                <a:cxn ang="0">
                  <a:pos x="0" y="5"/>
                </a:cxn>
                <a:cxn ang="0">
                  <a:pos x="0" y="5"/>
                </a:cxn>
                <a:cxn ang="0">
                  <a:pos x="1" y="27"/>
                </a:cxn>
                <a:cxn ang="0">
                  <a:pos x="2" y="38"/>
                </a:cxn>
                <a:cxn ang="0">
                  <a:pos x="5" y="48"/>
                </a:cxn>
                <a:cxn ang="0">
                  <a:pos x="5" y="48"/>
                </a:cxn>
                <a:cxn ang="0">
                  <a:pos x="6" y="50"/>
                </a:cxn>
                <a:cxn ang="0">
                  <a:pos x="7" y="51"/>
                </a:cxn>
                <a:cxn ang="0">
                  <a:pos x="10" y="51"/>
                </a:cxn>
                <a:cxn ang="0">
                  <a:pos x="11" y="51"/>
                </a:cxn>
                <a:cxn ang="0">
                  <a:pos x="13" y="51"/>
                </a:cxn>
                <a:cxn ang="0">
                  <a:pos x="14" y="49"/>
                </a:cxn>
                <a:cxn ang="0">
                  <a:pos x="15" y="48"/>
                </a:cxn>
                <a:cxn ang="0">
                  <a:pos x="15" y="46"/>
                </a:cxn>
                <a:cxn ang="0">
                  <a:pos x="15" y="46"/>
                </a:cxn>
              </a:cxnLst>
              <a:rect l="0" t="0" r="r" b="b"/>
              <a:pathLst>
                <a:path w="15" h="51">
                  <a:moveTo>
                    <a:pt x="15" y="46"/>
                  </a:moveTo>
                  <a:lnTo>
                    <a:pt x="15" y="46"/>
                  </a:lnTo>
                  <a:lnTo>
                    <a:pt x="12" y="36"/>
                  </a:lnTo>
                  <a:lnTo>
                    <a:pt x="11" y="26"/>
                  </a:lnTo>
                  <a:lnTo>
                    <a:pt x="10" y="5"/>
                  </a:lnTo>
                  <a:lnTo>
                    <a:pt x="10" y="5"/>
                  </a:lnTo>
                  <a:lnTo>
                    <a:pt x="10" y="3"/>
                  </a:lnTo>
                  <a:lnTo>
                    <a:pt x="8" y="1"/>
                  </a:lnTo>
                  <a:lnTo>
                    <a:pt x="6" y="1"/>
                  </a:lnTo>
                  <a:lnTo>
                    <a:pt x="5" y="0"/>
                  </a:lnTo>
                  <a:lnTo>
                    <a:pt x="3" y="1"/>
                  </a:lnTo>
                  <a:lnTo>
                    <a:pt x="1" y="1"/>
                  </a:lnTo>
                  <a:lnTo>
                    <a:pt x="0" y="3"/>
                  </a:lnTo>
                  <a:lnTo>
                    <a:pt x="0" y="5"/>
                  </a:lnTo>
                  <a:lnTo>
                    <a:pt x="0" y="5"/>
                  </a:lnTo>
                  <a:lnTo>
                    <a:pt x="1" y="27"/>
                  </a:lnTo>
                  <a:lnTo>
                    <a:pt x="2" y="38"/>
                  </a:lnTo>
                  <a:lnTo>
                    <a:pt x="5" y="48"/>
                  </a:lnTo>
                  <a:lnTo>
                    <a:pt x="5" y="48"/>
                  </a:lnTo>
                  <a:lnTo>
                    <a:pt x="6" y="50"/>
                  </a:lnTo>
                  <a:lnTo>
                    <a:pt x="7" y="51"/>
                  </a:lnTo>
                  <a:lnTo>
                    <a:pt x="10" y="51"/>
                  </a:lnTo>
                  <a:lnTo>
                    <a:pt x="11" y="51"/>
                  </a:lnTo>
                  <a:lnTo>
                    <a:pt x="13" y="51"/>
                  </a:lnTo>
                  <a:lnTo>
                    <a:pt x="14" y="49"/>
                  </a:lnTo>
                  <a:lnTo>
                    <a:pt x="15" y="48"/>
                  </a:lnTo>
                  <a:lnTo>
                    <a:pt x="15" y="46"/>
                  </a:lnTo>
                  <a:lnTo>
                    <a:pt x="15" y="4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80" name="Freeform 196"/>
            <p:cNvSpPr/>
            <p:nvPr/>
          </p:nvSpPr>
          <p:spPr bwMode="auto">
            <a:xfrm>
              <a:off x="4675188" y="2751138"/>
              <a:ext cx="12700" cy="34925"/>
            </a:xfrm>
            <a:custGeom>
              <a:avLst/>
              <a:gdLst/>
              <a:ahLst/>
              <a:cxnLst>
                <a:cxn ang="0">
                  <a:pos x="18" y="39"/>
                </a:cxn>
                <a:cxn ang="0">
                  <a:pos x="18" y="39"/>
                </a:cxn>
                <a:cxn ang="0">
                  <a:pos x="14" y="31"/>
                </a:cxn>
                <a:cxn ang="0">
                  <a:pos x="12" y="23"/>
                </a:cxn>
                <a:cxn ang="0">
                  <a:pos x="9" y="13"/>
                </a:cxn>
                <a:cxn ang="0">
                  <a:pos x="9" y="5"/>
                </a:cxn>
                <a:cxn ang="0">
                  <a:pos x="9" y="5"/>
                </a:cxn>
                <a:cxn ang="0">
                  <a:pos x="8" y="3"/>
                </a:cxn>
                <a:cxn ang="0">
                  <a:pos x="7" y="1"/>
                </a:cxn>
                <a:cxn ang="0">
                  <a:pos x="6" y="1"/>
                </a:cxn>
                <a:cxn ang="0">
                  <a:pos x="4" y="0"/>
                </a:cxn>
                <a:cxn ang="0">
                  <a:pos x="3" y="1"/>
                </a:cxn>
                <a:cxn ang="0">
                  <a:pos x="1" y="1"/>
                </a:cxn>
                <a:cxn ang="0">
                  <a:pos x="0" y="3"/>
                </a:cxn>
                <a:cxn ang="0">
                  <a:pos x="0" y="5"/>
                </a:cxn>
                <a:cxn ang="0">
                  <a:pos x="0" y="5"/>
                </a:cxn>
                <a:cxn ang="0">
                  <a:pos x="0" y="17"/>
                </a:cxn>
                <a:cxn ang="0">
                  <a:pos x="1" y="24"/>
                </a:cxn>
                <a:cxn ang="0">
                  <a:pos x="3" y="30"/>
                </a:cxn>
                <a:cxn ang="0">
                  <a:pos x="3" y="30"/>
                </a:cxn>
                <a:cxn ang="0">
                  <a:pos x="6" y="38"/>
                </a:cxn>
                <a:cxn ang="0">
                  <a:pos x="9" y="45"/>
                </a:cxn>
                <a:cxn ang="0">
                  <a:pos x="13" y="54"/>
                </a:cxn>
                <a:cxn ang="0">
                  <a:pos x="14" y="62"/>
                </a:cxn>
                <a:cxn ang="0">
                  <a:pos x="14" y="62"/>
                </a:cxn>
                <a:cxn ang="0">
                  <a:pos x="15" y="64"/>
                </a:cxn>
                <a:cxn ang="0">
                  <a:pos x="16" y="65"/>
                </a:cxn>
                <a:cxn ang="0">
                  <a:pos x="18" y="66"/>
                </a:cxn>
                <a:cxn ang="0">
                  <a:pos x="19" y="66"/>
                </a:cxn>
                <a:cxn ang="0">
                  <a:pos x="21" y="66"/>
                </a:cxn>
                <a:cxn ang="0">
                  <a:pos x="22" y="65"/>
                </a:cxn>
                <a:cxn ang="0">
                  <a:pos x="23" y="64"/>
                </a:cxn>
                <a:cxn ang="0">
                  <a:pos x="24" y="62"/>
                </a:cxn>
                <a:cxn ang="0">
                  <a:pos x="24" y="62"/>
                </a:cxn>
                <a:cxn ang="0">
                  <a:pos x="23" y="56"/>
                </a:cxn>
                <a:cxn ang="0">
                  <a:pos x="22" y="49"/>
                </a:cxn>
                <a:cxn ang="0">
                  <a:pos x="18" y="39"/>
                </a:cxn>
                <a:cxn ang="0">
                  <a:pos x="18" y="39"/>
                </a:cxn>
              </a:cxnLst>
              <a:rect l="0" t="0" r="r" b="b"/>
              <a:pathLst>
                <a:path w="24" h="66">
                  <a:moveTo>
                    <a:pt x="18" y="39"/>
                  </a:moveTo>
                  <a:lnTo>
                    <a:pt x="18" y="39"/>
                  </a:lnTo>
                  <a:lnTo>
                    <a:pt x="14" y="31"/>
                  </a:lnTo>
                  <a:lnTo>
                    <a:pt x="12" y="23"/>
                  </a:lnTo>
                  <a:lnTo>
                    <a:pt x="9" y="13"/>
                  </a:lnTo>
                  <a:lnTo>
                    <a:pt x="9" y="5"/>
                  </a:lnTo>
                  <a:lnTo>
                    <a:pt x="9" y="5"/>
                  </a:lnTo>
                  <a:lnTo>
                    <a:pt x="8" y="3"/>
                  </a:lnTo>
                  <a:lnTo>
                    <a:pt x="7" y="1"/>
                  </a:lnTo>
                  <a:lnTo>
                    <a:pt x="6" y="1"/>
                  </a:lnTo>
                  <a:lnTo>
                    <a:pt x="4" y="0"/>
                  </a:lnTo>
                  <a:lnTo>
                    <a:pt x="3" y="1"/>
                  </a:lnTo>
                  <a:lnTo>
                    <a:pt x="1" y="1"/>
                  </a:lnTo>
                  <a:lnTo>
                    <a:pt x="0" y="3"/>
                  </a:lnTo>
                  <a:lnTo>
                    <a:pt x="0" y="5"/>
                  </a:lnTo>
                  <a:lnTo>
                    <a:pt x="0" y="5"/>
                  </a:lnTo>
                  <a:lnTo>
                    <a:pt x="0" y="17"/>
                  </a:lnTo>
                  <a:lnTo>
                    <a:pt x="1" y="24"/>
                  </a:lnTo>
                  <a:lnTo>
                    <a:pt x="3" y="30"/>
                  </a:lnTo>
                  <a:lnTo>
                    <a:pt x="3" y="30"/>
                  </a:lnTo>
                  <a:lnTo>
                    <a:pt x="6" y="38"/>
                  </a:lnTo>
                  <a:lnTo>
                    <a:pt x="9" y="45"/>
                  </a:lnTo>
                  <a:lnTo>
                    <a:pt x="13" y="54"/>
                  </a:lnTo>
                  <a:lnTo>
                    <a:pt x="14" y="62"/>
                  </a:lnTo>
                  <a:lnTo>
                    <a:pt x="14" y="62"/>
                  </a:lnTo>
                  <a:lnTo>
                    <a:pt x="15" y="64"/>
                  </a:lnTo>
                  <a:lnTo>
                    <a:pt x="16" y="65"/>
                  </a:lnTo>
                  <a:lnTo>
                    <a:pt x="18" y="66"/>
                  </a:lnTo>
                  <a:lnTo>
                    <a:pt x="19" y="66"/>
                  </a:lnTo>
                  <a:lnTo>
                    <a:pt x="21" y="66"/>
                  </a:lnTo>
                  <a:lnTo>
                    <a:pt x="22" y="65"/>
                  </a:lnTo>
                  <a:lnTo>
                    <a:pt x="23" y="64"/>
                  </a:lnTo>
                  <a:lnTo>
                    <a:pt x="24" y="62"/>
                  </a:lnTo>
                  <a:lnTo>
                    <a:pt x="24" y="62"/>
                  </a:lnTo>
                  <a:lnTo>
                    <a:pt x="23" y="56"/>
                  </a:lnTo>
                  <a:lnTo>
                    <a:pt x="22" y="49"/>
                  </a:lnTo>
                  <a:lnTo>
                    <a:pt x="18" y="39"/>
                  </a:lnTo>
                  <a:lnTo>
                    <a:pt x="18" y="39"/>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81" name="Freeform 197"/>
            <p:cNvSpPr/>
            <p:nvPr/>
          </p:nvSpPr>
          <p:spPr bwMode="auto">
            <a:xfrm>
              <a:off x="4710113" y="2759075"/>
              <a:ext cx="9525" cy="44450"/>
            </a:xfrm>
            <a:custGeom>
              <a:avLst/>
              <a:gdLst/>
              <a:ahLst/>
              <a:cxnLst>
                <a:cxn ang="0">
                  <a:pos x="10" y="4"/>
                </a:cxn>
                <a:cxn ang="0">
                  <a:pos x="10" y="4"/>
                </a:cxn>
                <a:cxn ang="0">
                  <a:pos x="10" y="2"/>
                </a:cxn>
                <a:cxn ang="0">
                  <a:pos x="9" y="1"/>
                </a:cxn>
                <a:cxn ang="0">
                  <a:pos x="6" y="0"/>
                </a:cxn>
                <a:cxn ang="0">
                  <a:pos x="4" y="0"/>
                </a:cxn>
                <a:cxn ang="0">
                  <a:pos x="3" y="0"/>
                </a:cxn>
                <a:cxn ang="0">
                  <a:pos x="1" y="1"/>
                </a:cxn>
                <a:cxn ang="0">
                  <a:pos x="0" y="2"/>
                </a:cxn>
                <a:cxn ang="0">
                  <a:pos x="0" y="4"/>
                </a:cxn>
                <a:cxn ang="0">
                  <a:pos x="0" y="4"/>
                </a:cxn>
                <a:cxn ang="0">
                  <a:pos x="1" y="24"/>
                </a:cxn>
                <a:cxn ang="0">
                  <a:pos x="3" y="44"/>
                </a:cxn>
                <a:cxn ang="0">
                  <a:pos x="6" y="63"/>
                </a:cxn>
                <a:cxn ang="0">
                  <a:pos x="10" y="82"/>
                </a:cxn>
                <a:cxn ang="0">
                  <a:pos x="10" y="82"/>
                </a:cxn>
                <a:cxn ang="0">
                  <a:pos x="11" y="84"/>
                </a:cxn>
                <a:cxn ang="0">
                  <a:pos x="12" y="85"/>
                </a:cxn>
                <a:cxn ang="0">
                  <a:pos x="14" y="85"/>
                </a:cxn>
                <a:cxn ang="0">
                  <a:pos x="16" y="85"/>
                </a:cxn>
                <a:cxn ang="0">
                  <a:pos x="17" y="84"/>
                </a:cxn>
                <a:cxn ang="0">
                  <a:pos x="18" y="83"/>
                </a:cxn>
                <a:cxn ang="0">
                  <a:pos x="19" y="82"/>
                </a:cxn>
                <a:cxn ang="0">
                  <a:pos x="19" y="80"/>
                </a:cxn>
                <a:cxn ang="0">
                  <a:pos x="19" y="80"/>
                </a:cxn>
                <a:cxn ang="0">
                  <a:pos x="16" y="61"/>
                </a:cxn>
                <a:cxn ang="0">
                  <a:pos x="13" y="43"/>
                </a:cxn>
                <a:cxn ang="0">
                  <a:pos x="11" y="24"/>
                </a:cxn>
                <a:cxn ang="0">
                  <a:pos x="10" y="4"/>
                </a:cxn>
                <a:cxn ang="0">
                  <a:pos x="10" y="4"/>
                </a:cxn>
              </a:cxnLst>
              <a:rect l="0" t="0" r="r" b="b"/>
              <a:pathLst>
                <a:path w="19" h="85">
                  <a:moveTo>
                    <a:pt x="10" y="4"/>
                  </a:moveTo>
                  <a:lnTo>
                    <a:pt x="10" y="4"/>
                  </a:lnTo>
                  <a:lnTo>
                    <a:pt x="10" y="2"/>
                  </a:lnTo>
                  <a:lnTo>
                    <a:pt x="9" y="1"/>
                  </a:lnTo>
                  <a:lnTo>
                    <a:pt x="6" y="0"/>
                  </a:lnTo>
                  <a:lnTo>
                    <a:pt x="4" y="0"/>
                  </a:lnTo>
                  <a:lnTo>
                    <a:pt x="3" y="0"/>
                  </a:lnTo>
                  <a:lnTo>
                    <a:pt x="1" y="1"/>
                  </a:lnTo>
                  <a:lnTo>
                    <a:pt x="0" y="2"/>
                  </a:lnTo>
                  <a:lnTo>
                    <a:pt x="0" y="4"/>
                  </a:lnTo>
                  <a:lnTo>
                    <a:pt x="0" y="4"/>
                  </a:lnTo>
                  <a:lnTo>
                    <a:pt x="1" y="24"/>
                  </a:lnTo>
                  <a:lnTo>
                    <a:pt x="3" y="44"/>
                  </a:lnTo>
                  <a:lnTo>
                    <a:pt x="6" y="63"/>
                  </a:lnTo>
                  <a:lnTo>
                    <a:pt x="10" y="82"/>
                  </a:lnTo>
                  <a:lnTo>
                    <a:pt x="10" y="82"/>
                  </a:lnTo>
                  <a:lnTo>
                    <a:pt x="11" y="84"/>
                  </a:lnTo>
                  <a:lnTo>
                    <a:pt x="12" y="85"/>
                  </a:lnTo>
                  <a:lnTo>
                    <a:pt x="14" y="85"/>
                  </a:lnTo>
                  <a:lnTo>
                    <a:pt x="16" y="85"/>
                  </a:lnTo>
                  <a:lnTo>
                    <a:pt x="17" y="84"/>
                  </a:lnTo>
                  <a:lnTo>
                    <a:pt x="18" y="83"/>
                  </a:lnTo>
                  <a:lnTo>
                    <a:pt x="19" y="82"/>
                  </a:lnTo>
                  <a:lnTo>
                    <a:pt x="19" y="80"/>
                  </a:lnTo>
                  <a:lnTo>
                    <a:pt x="19" y="80"/>
                  </a:lnTo>
                  <a:lnTo>
                    <a:pt x="16" y="61"/>
                  </a:lnTo>
                  <a:lnTo>
                    <a:pt x="13" y="43"/>
                  </a:lnTo>
                  <a:lnTo>
                    <a:pt x="11" y="24"/>
                  </a:lnTo>
                  <a:lnTo>
                    <a:pt x="10" y="4"/>
                  </a:lnTo>
                  <a:lnTo>
                    <a:pt x="1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82" name="Freeform 198"/>
            <p:cNvSpPr/>
            <p:nvPr/>
          </p:nvSpPr>
          <p:spPr bwMode="auto">
            <a:xfrm>
              <a:off x="4416425" y="2370138"/>
              <a:ext cx="15875" cy="106363"/>
            </a:xfrm>
            <a:custGeom>
              <a:avLst/>
              <a:gdLst/>
              <a:ahLst/>
              <a:cxnLst>
                <a:cxn ang="0">
                  <a:pos x="19" y="3"/>
                </a:cxn>
                <a:cxn ang="0">
                  <a:pos x="19" y="3"/>
                </a:cxn>
                <a:cxn ang="0">
                  <a:pos x="14" y="24"/>
                </a:cxn>
                <a:cxn ang="0">
                  <a:pos x="13" y="34"/>
                </a:cxn>
                <a:cxn ang="0">
                  <a:pos x="13" y="45"/>
                </a:cxn>
                <a:cxn ang="0">
                  <a:pos x="13" y="98"/>
                </a:cxn>
                <a:cxn ang="0">
                  <a:pos x="13" y="98"/>
                </a:cxn>
                <a:cxn ang="0">
                  <a:pos x="13" y="124"/>
                </a:cxn>
                <a:cxn ang="0">
                  <a:pos x="12" y="136"/>
                </a:cxn>
                <a:cxn ang="0">
                  <a:pos x="10" y="149"/>
                </a:cxn>
                <a:cxn ang="0">
                  <a:pos x="10" y="149"/>
                </a:cxn>
                <a:cxn ang="0">
                  <a:pos x="4" y="171"/>
                </a:cxn>
                <a:cxn ang="0">
                  <a:pos x="2" y="183"/>
                </a:cxn>
                <a:cxn ang="0">
                  <a:pos x="0" y="194"/>
                </a:cxn>
                <a:cxn ang="0">
                  <a:pos x="0" y="194"/>
                </a:cxn>
                <a:cxn ang="0">
                  <a:pos x="1" y="196"/>
                </a:cxn>
                <a:cxn ang="0">
                  <a:pos x="2" y="197"/>
                </a:cxn>
                <a:cxn ang="0">
                  <a:pos x="3" y="198"/>
                </a:cxn>
                <a:cxn ang="0">
                  <a:pos x="5" y="199"/>
                </a:cxn>
                <a:cxn ang="0">
                  <a:pos x="6" y="198"/>
                </a:cxn>
                <a:cxn ang="0">
                  <a:pos x="8" y="197"/>
                </a:cxn>
                <a:cxn ang="0">
                  <a:pos x="9" y="196"/>
                </a:cxn>
                <a:cxn ang="0">
                  <a:pos x="10" y="194"/>
                </a:cxn>
                <a:cxn ang="0">
                  <a:pos x="10" y="194"/>
                </a:cxn>
                <a:cxn ang="0">
                  <a:pos x="11" y="182"/>
                </a:cxn>
                <a:cxn ang="0">
                  <a:pos x="14" y="169"/>
                </a:cxn>
                <a:cxn ang="0">
                  <a:pos x="20" y="144"/>
                </a:cxn>
                <a:cxn ang="0">
                  <a:pos x="20" y="144"/>
                </a:cxn>
                <a:cxn ang="0">
                  <a:pos x="22" y="135"/>
                </a:cxn>
                <a:cxn ang="0">
                  <a:pos x="22" y="125"/>
                </a:cxn>
                <a:cxn ang="0">
                  <a:pos x="22" y="105"/>
                </a:cxn>
                <a:cxn ang="0">
                  <a:pos x="22" y="105"/>
                </a:cxn>
                <a:cxn ang="0">
                  <a:pos x="22" y="80"/>
                </a:cxn>
                <a:cxn ang="0">
                  <a:pos x="22" y="55"/>
                </a:cxn>
                <a:cxn ang="0">
                  <a:pos x="23" y="31"/>
                </a:cxn>
                <a:cxn ang="0">
                  <a:pos x="25" y="18"/>
                </a:cxn>
                <a:cxn ang="0">
                  <a:pos x="29" y="6"/>
                </a:cxn>
                <a:cxn ang="0">
                  <a:pos x="29" y="6"/>
                </a:cxn>
                <a:cxn ang="0">
                  <a:pos x="29" y="4"/>
                </a:cxn>
                <a:cxn ang="0">
                  <a:pos x="28" y="2"/>
                </a:cxn>
                <a:cxn ang="0">
                  <a:pos x="27" y="1"/>
                </a:cxn>
                <a:cxn ang="0">
                  <a:pos x="24" y="0"/>
                </a:cxn>
                <a:cxn ang="0">
                  <a:pos x="23" y="0"/>
                </a:cxn>
                <a:cxn ang="0">
                  <a:pos x="21" y="0"/>
                </a:cxn>
                <a:cxn ang="0">
                  <a:pos x="20" y="2"/>
                </a:cxn>
                <a:cxn ang="0">
                  <a:pos x="19" y="3"/>
                </a:cxn>
                <a:cxn ang="0">
                  <a:pos x="19" y="3"/>
                </a:cxn>
              </a:cxnLst>
              <a:rect l="0" t="0" r="r" b="b"/>
              <a:pathLst>
                <a:path w="29" h="199">
                  <a:moveTo>
                    <a:pt x="19" y="3"/>
                  </a:moveTo>
                  <a:lnTo>
                    <a:pt x="19" y="3"/>
                  </a:lnTo>
                  <a:lnTo>
                    <a:pt x="14" y="24"/>
                  </a:lnTo>
                  <a:lnTo>
                    <a:pt x="13" y="34"/>
                  </a:lnTo>
                  <a:lnTo>
                    <a:pt x="13" y="45"/>
                  </a:lnTo>
                  <a:lnTo>
                    <a:pt x="13" y="98"/>
                  </a:lnTo>
                  <a:lnTo>
                    <a:pt x="13" y="98"/>
                  </a:lnTo>
                  <a:lnTo>
                    <a:pt x="13" y="124"/>
                  </a:lnTo>
                  <a:lnTo>
                    <a:pt x="12" y="136"/>
                  </a:lnTo>
                  <a:lnTo>
                    <a:pt x="10" y="149"/>
                  </a:lnTo>
                  <a:lnTo>
                    <a:pt x="10" y="149"/>
                  </a:lnTo>
                  <a:lnTo>
                    <a:pt x="4" y="171"/>
                  </a:lnTo>
                  <a:lnTo>
                    <a:pt x="2" y="183"/>
                  </a:lnTo>
                  <a:lnTo>
                    <a:pt x="0" y="194"/>
                  </a:lnTo>
                  <a:lnTo>
                    <a:pt x="0" y="194"/>
                  </a:lnTo>
                  <a:lnTo>
                    <a:pt x="1" y="196"/>
                  </a:lnTo>
                  <a:lnTo>
                    <a:pt x="2" y="197"/>
                  </a:lnTo>
                  <a:lnTo>
                    <a:pt x="3" y="198"/>
                  </a:lnTo>
                  <a:lnTo>
                    <a:pt x="5" y="199"/>
                  </a:lnTo>
                  <a:lnTo>
                    <a:pt x="6" y="198"/>
                  </a:lnTo>
                  <a:lnTo>
                    <a:pt x="8" y="197"/>
                  </a:lnTo>
                  <a:lnTo>
                    <a:pt x="9" y="196"/>
                  </a:lnTo>
                  <a:lnTo>
                    <a:pt x="10" y="194"/>
                  </a:lnTo>
                  <a:lnTo>
                    <a:pt x="10" y="194"/>
                  </a:lnTo>
                  <a:lnTo>
                    <a:pt x="11" y="182"/>
                  </a:lnTo>
                  <a:lnTo>
                    <a:pt x="14" y="169"/>
                  </a:lnTo>
                  <a:lnTo>
                    <a:pt x="20" y="144"/>
                  </a:lnTo>
                  <a:lnTo>
                    <a:pt x="20" y="144"/>
                  </a:lnTo>
                  <a:lnTo>
                    <a:pt x="22" y="135"/>
                  </a:lnTo>
                  <a:lnTo>
                    <a:pt x="22" y="125"/>
                  </a:lnTo>
                  <a:lnTo>
                    <a:pt x="22" y="105"/>
                  </a:lnTo>
                  <a:lnTo>
                    <a:pt x="22" y="105"/>
                  </a:lnTo>
                  <a:lnTo>
                    <a:pt x="22" y="80"/>
                  </a:lnTo>
                  <a:lnTo>
                    <a:pt x="22" y="55"/>
                  </a:lnTo>
                  <a:lnTo>
                    <a:pt x="23" y="31"/>
                  </a:lnTo>
                  <a:lnTo>
                    <a:pt x="25" y="18"/>
                  </a:lnTo>
                  <a:lnTo>
                    <a:pt x="29" y="6"/>
                  </a:lnTo>
                  <a:lnTo>
                    <a:pt x="29" y="6"/>
                  </a:lnTo>
                  <a:lnTo>
                    <a:pt x="29" y="4"/>
                  </a:lnTo>
                  <a:lnTo>
                    <a:pt x="28" y="2"/>
                  </a:lnTo>
                  <a:lnTo>
                    <a:pt x="27" y="1"/>
                  </a:lnTo>
                  <a:lnTo>
                    <a:pt x="24" y="0"/>
                  </a:lnTo>
                  <a:lnTo>
                    <a:pt x="23" y="0"/>
                  </a:lnTo>
                  <a:lnTo>
                    <a:pt x="21" y="0"/>
                  </a:lnTo>
                  <a:lnTo>
                    <a:pt x="20" y="2"/>
                  </a:lnTo>
                  <a:lnTo>
                    <a:pt x="19" y="3"/>
                  </a:lnTo>
                  <a:lnTo>
                    <a:pt x="1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83" name="Freeform 199"/>
            <p:cNvSpPr/>
            <p:nvPr/>
          </p:nvSpPr>
          <p:spPr bwMode="auto">
            <a:xfrm>
              <a:off x="4464050" y="2424113"/>
              <a:ext cx="19050" cy="88900"/>
            </a:xfrm>
            <a:custGeom>
              <a:avLst/>
              <a:gdLst/>
              <a:ahLst/>
              <a:cxnLst>
                <a:cxn ang="0">
                  <a:pos x="26" y="3"/>
                </a:cxn>
                <a:cxn ang="0">
                  <a:pos x="26" y="3"/>
                </a:cxn>
                <a:cxn ang="0">
                  <a:pos x="18" y="42"/>
                </a:cxn>
                <a:cxn ang="0">
                  <a:pos x="11" y="83"/>
                </a:cxn>
                <a:cxn ang="0">
                  <a:pos x="6" y="123"/>
                </a:cxn>
                <a:cxn ang="0">
                  <a:pos x="0" y="162"/>
                </a:cxn>
                <a:cxn ang="0">
                  <a:pos x="0" y="162"/>
                </a:cxn>
                <a:cxn ang="0">
                  <a:pos x="0" y="164"/>
                </a:cxn>
                <a:cxn ang="0">
                  <a:pos x="2" y="166"/>
                </a:cxn>
                <a:cxn ang="0">
                  <a:pos x="3" y="167"/>
                </a:cxn>
                <a:cxn ang="0">
                  <a:pos x="5" y="167"/>
                </a:cxn>
                <a:cxn ang="0">
                  <a:pos x="8" y="166"/>
                </a:cxn>
                <a:cxn ang="0">
                  <a:pos x="10" y="164"/>
                </a:cxn>
                <a:cxn ang="0">
                  <a:pos x="10" y="162"/>
                </a:cxn>
                <a:cxn ang="0">
                  <a:pos x="10" y="162"/>
                </a:cxn>
                <a:cxn ang="0">
                  <a:pos x="15" y="123"/>
                </a:cxn>
                <a:cxn ang="0">
                  <a:pos x="20" y="84"/>
                </a:cxn>
                <a:cxn ang="0">
                  <a:pos x="26" y="45"/>
                </a:cxn>
                <a:cxn ang="0">
                  <a:pos x="36" y="6"/>
                </a:cxn>
                <a:cxn ang="0">
                  <a:pos x="36" y="6"/>
                </a:cxn>
                <a:cxn ang="0">
                  <a:pos x="36" y="4"/>
                </a:cxn>
                <a:cxn ang="0">
                  <a:pos x="35" y="2"/>
                </a:cxn>
                <a:cxn ang="0">
                  <a:pos x="34" y="1"/>
                </a:cxn>
                <a:cxn ang="0">
                  <a:pos x="31" y="0"/>
                </a:cxn>
                <a:cxn ang="0">
                  <a:pos x="29" y="0"/>
                </a:cxn>
                <a:cxn ang="0">
                  <a:pos x="28" y="0"/>
                </a:cxn>
                <a:cxn ang="0">
                  <a:pos x="26" y="1"/>
                </a:cxn>
                <a:cxn ang="0">
                  <a:pos x="26" y="3"/>
                </a:cxn>
                <a:cxn ang="0">
                  <a:pos x="26" y="3"/>
                </a:cxn>
              </a:cxnLst>
              <a:rect l="0" t="0" r="r" b="b"/>
              <a:pathLst>
                <a:path w="36" h="167">
                  <a:moveTo>
                    <a:pt x="26" y="3"/>
                  </a:moveTo>
                  <a:lnTo>
                    <a:pt x="26" y="3"/>
                  </a:lnTo>
                  <a:lnTo>
                    <a:pt x="18" y="42"/>
                  </a:lnTo>
                  <a:lnTo>
                    <a:pt x="11" y="83"/>
                  </a:lnTo>
                  <a:lnTo>
                    <a:pt x="6" y="123"/>
                  </a:lnTo>
                  <a:lnTo>
                    <a:pt x="0" y="162"/>
                  </a:lnTo>
                  <a:lnTo>
                    <a:pt x="0" y="162"/>
                  </a:lnTo>
                  <a:lnTo>
                    <a:pt x="0" y="164"/>
                  </a:lnTo>
                  <a:lnTo>
                    <a:pt x="2" y="166"/>
                  </a:lnTo>
                  <a:lnTo>
                    <a:pt x="3" y="167"/>
                  </a:lnTo>
                  <a:lnTo>
                    <a:pt x="5" y="167"/>
                  </a:lnTo>
                  <a:lnTo>
                    <a:pt x="8" y="166"/>
                  </a:lnTo>
                  <a:lnTo>
                    <a:pt x="10" y="164"/>
                  </a:lnTo>
                  <a:lnTo>
                    <a:pt x="10" y="162"/>
                  </a:lnTo>
                  <a:lnTo>
                    <a:pt x="10" y="162"/>
                  </a:lnTo>
                  <a:lnTo>
                    <a:pt x="15" y="123"/>
                  </a:lnTo>
                  <a:lnTo>
                    <a:pt x="20" y="84"/>
                  </a:lnTo>
                  <a:lnTo>
                    <a:pt x="26" y="45"/>
                  </a:lnTo>
                  <a:lnTo>
                    <a:pt x="36" y="6"/>
                  </a:lnTo>
                  <a:lnTo>
                    <a:pt x="36" y="6"/>
                  </a:lnTo>
                  <a:lnTo>
                    <a:pt x="36" y="4"/>
                  </a:lnTo>
                  <a:lnTo>
                    <a:pt x="35" y="2"/>
                  </a:lnTo>
                  <a:lnTo>
                    <a:pt x="34" y="1"/>
                  </a:lnTo>
                  <a:lnTo>
                    <a:pt x="31" y="0"/>
                  </a:lnTo>
                  <a:lnTo>
                    <a:pt x="29" y="0"/>
                  </a:lnTo>
                  <a:lnTo>
                    <a:pt x="28" y="0"/>
                  </a:lnTo>
                  <a:lnTo>
                    <a:pt x="26" y="1"/>
                  </a:lnTo>
                  <a:lnTo>
                    <a:pt x="26" y="3"/>
                  </a:lnTo>
                  <a:lnTo>
                    <a:pt x="2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84" name="Freeform 200"/>
            <p:cNvSpPr/>
            <p:nvPr/>
          </p:nvSpPr>
          <p:spPr bwMode="auto">
            <a:xfrm>
              <a:off x="4521200" y="2484438"/>
              <a:ext cx="17463" cy="95250"/>
            </a:xfrm>
            <a:custGeom>
              <a:avLst/>
              <a:gdLst/>
              <a:ahLst/>
              <a:cxnLst>
                <a:cxn ang="0">
                  <a:pos x="26" y="5"/>
                </a:cxn>
                <a:cxn ang="0">
                  <a:pos x="26" y="5"/>
                </a:cxn>
                <a:cxn ang="0">
                  <a:pos x="25" y="26"/>
                </a:cxn>
                <a:cxn ang="0">
                  <a:pos x="23" y="46"/>
                </a:cxn>
                <a:cxn ang="0">
                  <a:pos x="20" y="67"/>
                </a:cxn>
                <a:cxn ang="0">
                  <a:pos x="14" y="88"/>
                </a:cxn>
                <a:cxn ang="0">
                  <a:pos x="14" y="88"/>
                </a:cxn>
                <a:cxn ang="0">
                  <a:pos x="11" y="98"/>
                </a:cxn>
                <a:cxn ang="0">
                  <a:pos x="9" y="109"/>
                </a:cxn>
                <a:cxn ang="0">
                  <a:pos x="6" y="131"/>
                </a:cxn>
                <a:cxn ang="0">
                  <a:pos x="3" y="153"/>
                </a:cxn>
                <a:cxn ang="0">
                  <a:pos x="0" y="174"/>
                </a:cxn>
                <a:cxn ang="0">
                  <a:pos x="0" y="174"/>
                </a:cxn>
                <a:cxn ang="0">
                  <a:pos x="0" y="176"/>
                </a:cxn>
                <a:cxn ang="0">
                  <a:pos x="1" y="177"/>
                </a:cxn>
                <a:cxn ang="0">
                  <a:pos x="4" y="179"/>
                </a:cxn>
                <a:cxn ang="0">
                  <a:pos x="6" y="179"/>
                </a:cxn>
                <a:cxn ang="0">
                  <a:pos x="7" y="179"/>
                </a:cxn>
                <a:cxn ang="0">
                  <a:pos x="8" y="178"/>
                </a:cxn>
                <a:cxn ang="0">
                  <a:pos x="9" y="176"/>
                </a:cxn>
                <a:cxn ang="0">
                  <a:pos x="9" y="176"/>
                </a:cxn>
                <a:cxn ang="0">
                  <a:pos x="12" y="155"/>
                </a:cxn>
                <a:cxn ang="0">
                  <a:pos x="15" y="133"/>
                </a:cxn>
                <a:cxn ang="0">
                  <a:pos x="18" y="111"/>
                </a:cxn>
                <a:cxn ang="0">
                  <a:pos x="24" y="91"/>
                </a:cxn>
                <a:cxn ang="0">
                  <a:pos x="24" y="91"/>
                </a:cxn>
                <a:cxn ang="0">
                  <a:pos x="28" y="69"/>
                </a:cxn>
                <a:cxn ang="0">
                  <a:pos x="32" y="48"/>
                </a:cxn>
                <a:cxn ang="0">
                  <a:pos x="34" y="27"/>
                </a:cxn>
                <a:cxn ang="0">
                  <a:pos x="35" y="5"/>
                </a:cxn>
                <a:cxn ang="0">
                  <a:pos x="35" y="5"/>
                </a:cxn>
                <a:cxn ang="0">
                  <a:pos x="34" y="3"/>
                </a:cxn>
                <a:cxn ang="0">
                  <a:pos x="33" y="1"/>
                </a:cxn>
                <a:cxn ang="0">
                  <a:pos x="32" y="0"/>
                </a:cxn>
                <a:cxn ang="0">
                  <a:pos x="30" y="0"/>
                </a:cxn>
                <a:cxn ang="0">
                  <a:pos x="28" y="0"/>
                </a:cxn>
                <a:cxn ang="0">
                  <a:pos x="27" y="1"/>
                </a:cxn>
                <a:cxn ang="0">
                  <a:pos x="26" y="3"/>
                </a:cxn>
                <a:cxn ang="0">
                  <a:pos x="26" y="5"/>
                </a:cxn>
                <a:cxn ang="0">
                  <a:pos x="26" y="5"/>
                </a:cxn>
              </a:cxnLst>
              <a:rect l="0" t="0" r="r" b="b"/>
              <a:pathLst>
                <a:path w="35" h="179">
                  <a:moveTo>
                    <a:pt x="26" y="5"/>
                  </a:moveTo>
                  <a:lnTo>
                    <a:pt x="26" y="5"/>
                  </a:lnTo>
                  <a:lnTo>
                    <a:pt x="25" y="26"/>
                  </a:lnTo>
                  <a:lnTo>
                    <a:pt x="23" y="46"/>
                  </a:lnTo>
                  <a:lnTo>
                    <a:pt x="20" y="67"/>
                  </a:lnTo>
                  <a:lnTo>
                    <a:pt x="14" y="88"/>
                  </a:lnTo>
                  <a:lnTo>
                    <a:pt x="14" y="88"/>
                  </a:lnTo>
                  <a:lnTo>
                    <a:pt x="11" y="98"/>
                  </a:lnTo>
                  <a:lnTo>
                    <a:pt x="9" y="109"/>
                  </a:lnTo>
                  <a:lnTo>
                    <a:pt x="6" y="131"/>
                  </a:lnTo>
                  <a:lnTo>
                    <a:pt x="3" y="153"/>
                  </a:lnTo>
                  <a:lnTo>
                    <a:pt x="0" y="174"/>
                  </a:lnTo>
                  <a:lnTo>
                    <a:pt x="0" y="174"/>
                  </a:lnTo>
                  <a:lnTo>
                    <a:pt x="0" y="176"/>
                  </a:lnTo>
                  <a:lnTo>
                    <a:pt x="1" y="177"/>
                  </a:lnTo>
                  <a:lnTo>
                    <a:pt x="4" y="179"/>
                  </a:lnTo>
                  <a:lnTo>
                    <a:pt x="6" y="179"/>
                  </a:lnTo>
                  <a:lnTo>
                    <a:pt x="7" y="179"/>
                  </a:lnTo>
                  <a:lnTo>
                    <a:pt x="8" y="178"/>
                  </a:lnTo>
                  <a:lnTo>
                    <a:pt x="9" y="176"/>
                  </a:lnTo>
                  <a:lnTo>
                    <a:pt x="9" y="176"/>
                  </a:lnTo>
                  <a:lnTo>
                    <a:pt x="12" y="155"/>
                  </a:lnTo>
                  <a:lnTo>
                    <a:pt x="15" y="133"/>
                  </a:lnTo>
                  <a:lnTo>
                    <a:pt x="18" y="111"/>
                  </a:lnTo>
                  <a:lnTo>
                    <a:pt x="24" y="91"/>
                  </a:lnTo>
                  <a:lnTo>
                    <a:pt x="24" y="91"/>
                  </a:lnTo>
                  <a:lnTo>
                    <a:pt x="28" y="69"/>
                  </a:lnTo>
                  <a:lnTo>
                    <a:pt x="32" y="48"/>
                  </a:lnTo>
                  <a:lnTo>
                    <a:pt x="34" y="27"/>
                  </a:lnTo>
                  <a:lnTo>
                    <a:pt x="35" y="5"/>
                  </a:lnTo>
                  <a:lnTo>
                    <a:pt x="35" y="5"/>
                  </a:lnTo>
                  <a:lnTo>
                    <a:pt x="34" y="3"/>
                  </a:lnTo>
                  <a:lnTo>
                    <a:pt x="33" y="1"/>
                  </a:lnTo>
                  <a:lnTo>
                    <a:pt x="32" y="0"/>
                  </a:lnTo>
                  <a:lnTo>
                    <a:pt x="30" y="0"/>
                  </a:lnTo>
                  <a:lnTo>
                    <a:pt x="28" y="0"/>
                  </a:lnTo>
                  <a:lnTo>
                    <a:pt x="27" y="1"/>
                  </a:lnTo>
                  <a:lnTo>
                    <a:pt x="26" y="3"/>
                  </a:lnTo>
                  <a:lnTo>
                    <a:pt x="26" y="5"/>
                  </a:lnTo>
                  <a:lnTo>
                    <a:pt x="26"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85" name="Freeform 201"/>
            <p:cNvSpPr/>
            <p:nvPr/>
          </p:nvSpPr>
          <p:spPr bwMode="auto">
            <a:xfrm>
              <a:off x="4570413" y="2508250"/>
              <a:ext cx="12700" cy="41275"/>
            </a:xfrm>
            <a:custGeom>
              <a:avLst/>
              <a:gdLst/>
              <a:ahLst/>
              <a:cxnLst>
                <a:cxn ang="0">
                  <a:pos x="12" y="3"/>
                </a:cxn>
                <a:cxn ang="0">
                  <a:pos x="12" y="3"/>
                </a:cxn>
                <a:cxn ang="0">
                  <a:pos x="8" y="21"/>
                </a:cxn>
                <a:cxn ang="0">
                  <a:pos x="6" y="38"/>
                </a:cxn>
                <a:cxn ang="0">
                  <a:pos x="3" y="56"/>
                </a:cxn>
                <a:cxn ang="0">
                  <a:pos x="0" y="73"/>
                </a:cxn>
                <a:cxn ang="0">
                  <a:pos x="0" y="73"/>
                </a:cxn>
                <a:cxn ang="0">
                  <a:pos x="0" y="76"/>
                </a:cxn>
                <a:cxn ang="0">
                  <a:pos x="1" y="77"/>
                </a:cxn>
                <a:cxn ang="0">
                  <a:pos x="2" y="78"/>
                </a:cxn>
                <a:cxn ang="0">
                  <a:pos x="3" y="79"/>
                </a:cxn>
                <a:cxn ang="0">
                  <a:pos x="5" y="79"/>
                </a:cxn>
                <a:cxn ang="0">
                  <a:pos x="7" y="79"/>
                </a:cxn>
                <a:cxn ang="0">
                  <a:pos x="8" y="78"/>
                </a:cxn>
                <a:cxn ang="0">
                  <a:pos x="9" y="76"/>
                </a:cxn>
                <a:cxn ang="0">
                  <a:pos x="9" y="76"/>
                </a:cxn>
                <a:cxn ang="0">
                  <a:pos x="12" y="58"/>
                </a:cxn>
                <a:cxn ang="0">
                  <a:pos x="14" y="40"/>
                </a:cxn>
                <a:cxn ang="0">
                  <a:pos x="17" y="23"/>
                </a:cxn>
                <a:cxn ang="0">
                  <a:pos x="22" y="6"/>
                </a:cxn>
                <a:cxn ang="0">
                  <a:pos x="22" y="6"/>
                </a:cxn>
                <a:cxn ang="0">
                  <a:pos x="22" y="4"/>
                </a:cxn>
                <a:cxn ang="0">
                  <a:pos x="22" y="2"/>
                </a:cxn>
                <a:cxn ang="0">
                  <a:pos x="21" y="1"/>
                </a:cxn>
                <a:cxn ang="0">
                  <a:pos x="19" y="0"/>
                </a:cxn>
                <a:cxn ang="0">
                  <a:pos x="16" y="0"/>
                </a:cxn>
                <a:cxn ang="0">
                  <a:pos x="15" y="0"/>
                </a:cxn>
                <a:cxn ang="0">
                  <a:pos x="13" y="1"/>
                </a:cxn>
                <a:cxn ang="0">
                  <a:pos x="12" y="3"/>
                </a:cxn>
                <a:cxn ang="0">
                  <a:pos x="12" y="3"/>
                </a:cxn>
              </a:cxnLst>
              <a:rect l="0" t="0" r="r" b="b"/>
              <a:pathLst>
                <a:path w="22" h="79">
                  <a:moveTo>
                    <a:pt x="12" y="3"/>
                  </a:moveTo>
                  <a:lnTo>
                    <a:pt x="12" y="3"/>
                  </a:lnTo>
                  <a:lnTo>
                    <a:pt x="8" y="21"/>
                  </a:lnTo>
                  <a:lnTo>
                    <a:pt x="6" y="38"/>
                  </a:lnTo>
                  <a:lnTo>
                    <a:pt x="3" y="56"/>
                  </a:lnTo>
                  <a:lnTo>
                    <a:pt x="0" y="73"/>
                  </a:lnTo>
                  <a:lnTo>
                    <a:pt x="0" y="73"/>
                  </a:lnTo>
                  <a:lnTo>
                    <a:pt x="0" y="76"/>
                  </a:lnTo>
                  <a:lnTo>
                    <a:pt x="1" y="77"/>
                  </a:lnTo>
                  <a:lnTo>
                    <a:pt x="2" y="78"/>
                  </a:lnTo>
                  <a:lnTo>
                    <a:pt x="3" y="79"/>
                  </a:lnTo>
                  <a:lnTo>
                    <a:pt x="5" y="79"/>
                  </a:lnTo>
                  <a:lnTo>
                    <a:pt x="7" y="79"/>
                  </a:lnTo>
                  <a:lnTo>
                    <a:pt x="8" y="78"/>
                  </a:lnTo>
                  <a:lnTo>
                    <a:pt x="9" y="76"/>
                  </a:lnTo>
                  <a:lnTo>
                    <a:pt x="9" y="76"/>
                  </a:lnTo>
                  <a:lnTo>
                    <a:pt x="12" y="58"/>
                  </a:lnTo>
                  <a:lnTo>
                    <a:pt x="14" y="40"/>
                  </a:lnTo>
                  <a:lnTo>
                    <a:pt x="17" y="23"/>
                  </a:lnTo>
                  <a:lnTo>
                    <a:pt x="22" y="6"/>
                  </a:lnTo>
                  <a:lnTo>
                    <a:pt x="22" y="6"/>
                  </a:lnTo>
                  <a:lnTo>
                    <a:pt x="22" y="4"/>
                  </a:lnTo>
                  <a:lnTo>
                    <a:pt x="22" y="2"/>
                  </a:lnTo>
                  <a:lnTo>
                    <a:pt x="21" y="1"/>
                  </a:lnTo>
                  <a:lnTo>
                    <a:pt x="19" y="0"/>
                  </a:lnTo>
                  <a:lnTo>
                    <a:pt x="16" y="0"/>
                  </a:lnTo>
                  <a:lnTo>
                    <a:pt x="15" y="0"/>
                  </a:lnTo>
                  <a:lnTo>
                    <a:pt x="13" y="1"/>
                  </a:lnTo>
                  <a:lnTo>
                    <a:pt x="12" y="3"/>
                  </a:lnTo>
                  <a:lnTo>
                    <a:pt x="1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86" name="Freeform 202"/>
            <p:cNvSpPr/>
            <p:nvPr/>
          </p:nvSpPr>
          <p:spPr bwMode="auto">
            <a:xfrm>
              <a:off x="4603750" y="2557463"/>
              <a:ext cx="15875" cy="46038"/>
            </a:xfrm>
            <a:custGeom>
              <a:avLst/>
              <a:gdLst/>
              <a:ahLst/>
              <a:cxnLst>
                <a:cxn ang="0">
                  <a:pos x="20" y="3"/>
                </a:cxn>
                <a:cxn ang="0">
                  <a:pos x="20" y="3"/>
                </a:cxn>
                <a:cxn ang="0">
                  <a:pos x="0" y="79"/>
                </a:cxn>
                <a:cxn ang="0">
                  <a:pos x="0" y="79"/>
                </a:cxn>
                <a:cxn ang="0">
                  <a:pos x="0" y="81"/>
                </a:cxn>
                <a:cxn ang="0">
                  <a:pos x="1" y="83"/>
                </a:cxn>
                <a:cxn ang="0">
                  <a:pos x="2" y="84"/>
                </a:cxn>
                <a:cxn ang="0">
                  <a:pos x="4" y="85"/>
                </a:cxn>
                <a:cxn ang="0">
                  <a:pos x="5" y="85"/>
                </a:cxn>
                <a:cxn ang="0">
                  <a:pos x="7" y="85"/>
                </a:cxn>
                <a:cxn ang="0">
                  <a:pos x="8" y="84"/>
                </a:cxn>
                <a:cxn ang="0">
                  <a:pos x="9" y="82"/>
                </a:cxn>
                <a:cxn ang="0">
                  <a:pos x="9" y="82"/>
                </a:cxn>
                <a:cxn ang="0">
                  <a:pos x="28" y="5"/>
                </a:cxn>
                <a:cxn ang="0">
                  <a:pos x="28" y="5"/>
                </a:cxn>
                <a:cxn ang="0">
                  <a:pos x="29" y="3"/>
                </a:cxn>
                <a:cxn ang="0">
                  <a:pos x="28" y="2"/>
                </a:cxn>
                <a:cxn ang="0">
                  <a:pos x="27" y="1"/>
                </a:cxn>
                <a:cxn ang="0">
                  <a:pos x="25" y="0"/>
                </a:cxn>
                <a:cxn ang="0">
                  <a:pos x="23" y="0"/>
                </a:cxn>
                <a:cxn ang="0">
                  <a:pos x="22" y="0"/>
                </a:cxn>
                <a:cxn ang="0">
                  <a:pos x="20" y="1"/>
                </a:cxn>
                <a:cxn ang="0">
                  <a:pos x="20" y="3"/>
                </a:cxn>
                <a:cxn ang="0">
                  <a:pos x="20" y="3"/>
                </a:cxn>
              </a:cxnLst>
              <a:rect l="0" t="0" r="r" b="b"/>
              <a:pathLst>
                <a:path w="29" h="85">
                  <a:moveTo>
                    <a:pt x="20" y="3"/>
                  </a:moveTo>
                  <a:lnTo>
                    <a:pt x="20" y="3"/>
                  </a:lnTo>
                  <a:lnTo>
                    <a:pt x="0" y="79"/>
                  </a:lnTo>
                  <a:lnTo>
                    <a:pt x="0" y="79"/>
                  </a:lnTo>
                  <a:lnTo>
                    <a:pt x="0" y="81"/>
                  </a:lnTo>
                  <a:lnTo>
                    <a:pt x="1" y="83"/>
                  </a:lnTo>
                  <a:lnTo>
                    <a:pt x="2" y="84"/>
                  </a:lnTo>
                  <a:lnTo>
                    <a:pt x="4" y="85"/>
                  </a:lnTo>
                  <a:lnTo>
                    <a:pt x="5" y="85"/>
                  </a:lnTo>
                  <a:lnTo>
                    <a:pt x="7" y="85"/>
                  </a:lnTo>
                  <a:lnTo>
                    <a:pt x="8" y="84"/>
                  </a:lnTo>
                  <a:lnTo>
                    <a:pt x="9" y="82"/>
                  </a:lnTo>
                  <a:lnTo>
                    <a:pt x="9" y="82"/>
                  </a:lnTo>
                  <a:lnTo>
                    <a:pt x="28" y="5"/>
                  </a:lnTo>
                  <a:lnTo>
                    <a:pt x="28" y="5"/>
                  </a:lnTo>
                  <a:lnTo>
                    <a:pt x="29" y="3"/>
                  </a:lnTo>
                  <a:lnTo>
                    <a:pt x="28" y="2"/>
                  </a:lnTo>
                  <a:lnTo>
                    <a:pt x="27" y="1"/>
                  </a:lnTo>
                  <a:lnTo>
                    <a:pt x="25" y="0"/>
                  </a:lnTo>
                  <a:lnTo>
                    <a:pt x="23" y="0"/>
                  </a:lnTo>
                  <a:lnTo>
                    <a:pt x="22" y="0"/>
                  </a:lnTo>
                  <a:lnTo>
                    <a:pt x="20" y="1"/>
                  </a:lnTo>
                  <a:lnTo>
                    <a:pt x="20" y="3"/>
                  </a:lnTo>
                  <a:lnTo>
                    <a:pt x="20"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87" name="Freeform 203"/>
            <p:cNvSpPr/>
            <p:nvPr/>
          </p:nvSpPr>
          <p:spPr bwMode="auto">
            <a:xfrm>
              <a:off x="4687888" y="2668588"/>
              <a:ext cx="15875" cy="61913"/>
            </a:xfrm>
            <a:custGeom>
              <a:avLst/>
              <a:gdLst/>
              <a:ahLst/>
              <a:cxnLst>
                <a:cxn ang="0">
                  <a:pos x="19" y="4"/>
                </a:cxn>
                <a:cxn ang="0">
                  <a:pos x="19" y="4"/>
                </a:cxn>
                <a:cxn ang="0">
                  <a:pos x="19" y="12"/>
                </a:cxn>
                <a:cxn ang="0">
                  <a:pos x="17" y="19"/>
                </a:cxn>
                <a:cxn ang="0">
                  <a:pos x="12" y="35"/>
                </a:cxn>
                <a:cxn ang="0">
                  <a:pos x="8" y="50"/>
                </a:cxn>
                <a:cxn ang="0">
                  <a:pos x="7" y="58"/>
                </a:cxn>
                <a:cxn ang="0">
                  <a:pos x="6" y="65"/>
                </a:cxn>
                <a:cxn ang="0">
                  <a:pos x="6" y="65"/>
                </a:cxn>
                <a:cxn ang="0">
                  <a:pos x="6" y="76"/>
                </a:cxn>
                <a:cxn ang="0">
                  <a:pos x="5" y="89"/>
                </a:cxn>
                <a:cxn ang="0">
                  <a:pos x="4" y="99"/>
                </a:cxn>
                <a:cxn ang="0">
                  <a:pos x="0" y="110"/>
                </a:cxn>
                <a:cxn ang="0">
                  <a:pos x="0" y="110"/>
                </a:cxn>
                <a:cxn ang="0">
                  <a:pos x="0" y="112"/>
                </a:cxn>
                <a:cxn ang="0">
                  <a:pos x="0" y="113"/>
                </a:cxn>
                <a:cxn ang="0">
                  <a:pos x="1" y="116"/>
                </a:cxn>
                <a:cxn ang="0">
                  <a:pos x="3" y="116"/>
                </a:cxn>
                <a:cxn ang="0">
                  <a:pos x="6" y="116"/>
                </a:cxn>
                <a:cxn ang="0">
                  <a:pos x="8" y="114"/>
                </a:cxn>
                <a:cxn ang="0">
                  <a:pos x="9" y="112"/>
                </a:cxn>
                <a:cxn ang="0">
                  <a:pos x="9" y="112"/>
                </a:cxn>
                <a:cxn ang="0">
                  <a:pos x="12" y="102"/>
                </a:cxn>
                <a:cxn ang="0">
                  <a:pos x="14" y="92"/>
                </a:cxn>
                <a:cxn ang="0">
                  <a:pos x="15" y="80"/>
                </a:cxn>
                <a:cxn ang="0">
                  <a:pos x="15" y="70"/>
                </a:cxn>
                <a:cxn ang="0">
                  <a:pos x="15" y="70"/>
                </a:cxn>
                <a:cxn ang="0">
                  <a:pos x="17" y="62"/>
                </a:cxn>
                <a:cxn ang="0">
                  <a:pos x="18" y="54"/>
                </a:cxn>
                <a:cxn ang="0">
                  <a:pos x="22" y="37"/>
                </a:cxn>
                <a:cxn ang="0">
                  <a:pos x="26" y="20"/>
                </a:cxn>
                <a:cxn ang="0">
                  <a:pos x="28" y="12"/>
                </a:cxn>
                <a:cxn ang="0">
                  <a:pos x="29" y="4"/>
                </a:cxn>
                <a:cxn ang="0">
                  <a:pos x="29" y="4"/>
                </a:cxn>
                <a:cxn ang="0">
                  <a:pos x="28" y="2"/>
                </a:cxn>
                <a:cxn ang="0">
                  <a:pos x="27" y="1"/>
                </a:cxn>
                <a:cxn ang="0">
                  <a:pos x="26" y="0"/>
                </a:cxn>
                <a:cxn ang="0">
                  <a:pos x="24" y="0"/>
                </a:cxn>
                <a:cxn ang="0">
                  <a:pos x="22" y="0"/>
                </a:cxn>
                <a:cxn ang="0">
                  <a:pos x="21" y="1"/>
                </a:cxn>
                <a:cxn ang="0">
                  <a:pos x="20" y="2"/>
                </a:cxn>
                <a:cxn ang="0">
                  <a:pos x="19" y="4"/>
                </a:cxn>
                <a:cxn ang="0">
                  <a:pos x="19" y="4"/>
                </a:cxn>
              </a:cxnLst>
              <a:rect l="0" t="0" r="r" b="b"/>
              <a:pathLst>
                <a:path w="29" h="116">
                  <a:moveTo>
                    <a:pt x="19" y="4"/>
                  </a:moveTo>
                  <a:lnTo>
                    <a:pt x="19" y="4"/>
                  </a:lnTo>
                  <a:lnTo>
                    <a:pt x="19" y="12"/>
                  </a:lnTo>
                  <a:lnTo>
                    <a:pt x="17" y="19"/>
                  </a:lnTo>
                  <a:lnTo>
                    <a:pt x="12" y="35"/>
                  </a:lnTo>
                  <a:lnTo>
                    <a:pt x="8" y="50"/>
                  </a:lnTo>
                  <a:lnTo>
                    <a:pt x="7" y="58"/>
                  </a:lnTo>
                  <a:lnTo>
                    <a:pt x="6" y="65"/>
                  </a:lnTo>
                  <a:lnTo>
                    <a:pt x="6" y="65"/>
                  </a:lnTo>
                  <a:lnTo>
                    <a:pt x="6" y="76"/>
                  </a:lnTo>
                  <a:lnTo>
                    <a:pt x="5" y="89"/>
                  </a:lnTo>
                  <a:lnTo>
                    <a:pt x="4" y="99"/>
                  </a:lnTo>
                  <a:lnTo>
                    <a:pt x="0" y="110"/>
                  </a:lnTo>
                  <a:lnTo>
                    <a:pt x="0" y="110"/>
                  </a:lnTo>
                  <a:lnTo>
                    <a:pt x="0" y="112"/>
                  </a:lnTo>
                  <a:lnTo>
                    <a:pt x="0" y="113"/>
                  </a:lnTo>
                  <a:lnTo>
                    <a:pt x="1" y="116"/>
                  </a:lnTo>
                  <a:lnTo>
                    <a:pt x="3" y="116"/>
                  </a:lnTo>
                  <a:lnTo>
                    <a:pt x="6" y="116"/>
                  </a:lnTo>
                  <a:lnTo>
                    <a:pt x="8" y="114"/>
                  </a:lnTo>
                  <a:lnTo>
                    <a:pt x="9" y="112"/>
                  </a:lnTo>
                  <a:lnTo>
                    <a:pt x="9" y="112"/>
                  </a:lnTo>
                  <a:lnTo>
                    <a:pt x="12" y="102"/>
                  </a:lnTo>
                  <a:lnTo>
                    <a:pt x="14" y="92"/>
                  </a:lnTo>
                  <a:lnTo>
                    <a:pt x="15" y="80"/>
                  </a:lnTo>
                  <a:lnTo>
                    <a:pt x="15" y="70"/>
                  </a:lnTo>
                  <a:lnTo>
                    <a:pt x="15" y="70"/>
                  </a:lnTo>
                  <a:lnTo>
                    <a:pt x="17" y="62"/>
                  </a:lnTo>
                  <a:lnTo>
                    <a:pt x="18" y="54"/>
                  </a:lnTo>
                  <a:lnTo>
                    <a:pt x="22" y="37"/>
                  </a:lnTo>
                  <a:lnTo>
                    <a:pt x="26" y="20"/>
                  </a:lnTo>
                  <a:lnTo>
                    <a:pt x="28" y="12"/>
                  </a:lnTo>
                  <a:lnTo>
                    <a:pt x="29" y="4"/>
                  </a:lnTo>
                  <a:lnTo>
                    <a:pt x="29" y="4"/>
                  </a:lnTo>
                  <a:lnTo>
                    <a:pt x="28" y="2"/>
                  </a:lnTo>
                  <a:lnTo>
                    <a:pt x="27" y="1"/>
                  </a:lnTo>
                  <a:lnTo>
                    <a:pt x="26" y="0"/>
                  </a:lnTo>
                  <a:lnTo>
                    <a:pt x="24" y="0"/>
                  </a:lnTo>
                  <a:lnTo>
                    <a:pt x="22" y="0"/>
                  </a:lnTo>
                  <a:lnTo>
                    <a:pt x="21" y="1"/>
                  </a:lnTo>
                  <a:lnTo>
                    <a:pt x="20" y="2"/>
                  </a:lnTo>
                  <a:lnTo>
                    <a:pt x="19" y="4"/>
                  </a:lnTo>
                  <a:lnTo>
                    <a:pt x="19"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88" name="Freeform 204"/>
            <p:cNvSpPr/>
            <p:nvPr/>
          </p:nvSpPr>
          <p:spPr bwMode="auto">
            <a:xfrm>
              <a:off x="4714875" y="2657475"/>
              <a:ext cx="11113" cy="61913"/>
            </a:xfrm>
            <a:custGeom>
              <a:avLst/>
              <a:gdLst/>
              <a:ahLst/>
              <a:cxnLst>
                <a:cxn ang="0">
                  <a:pos x="12" y="5"/>
                </a:cxn>
                <a:cxn ang="0">
                  <a:pos x="12" y="5"/>
                </a:cxn>
                <a:cxn ang="0">
                  <a:pos x="10" y="32"/>
                </a:cxn>
                <a:cxn ang="0">
                  <a:pos x="6" y="59"/>
                </a:cxn>
                <a:cxn ang="0">
                  <a:pos x="2" y="86"/>
                </a:cxn>
                <a:cxn ang="0">
                  <a:pos x="0" y="113"/>
                </a:cxn>
                <a:cxn ang="0">
                  <a:pos x="0" y="113"/>
                </a:cxn>
                <a:cxn ang="0">
                  <a:pos x="0" y="115"/>
                </a:cxn>
                <a:cxn ang="0">
                  <a:pos x="1" y="116"/>
                </a:cxn>
                <a:cxn ang="0">
                  <a:pos x="3" y="117"/>
                </a:cxn>
                <a:cxn ang="0">
                  <a:pos x="4" y="117"/>
                </a:cxn>
                <a:cxn ang="0">
                  <a:pos x="6" y="117"/>
                </a:cxn>
                <a:cxn ang="0">
                  <a:pos x="8" y="116"/>
                </a:cxn>
                <a:cxn ang="0">
                  <a:pos x="9" y="115"/>
                </a:cxn>
                <a:cxn ang="0">
                  <a:pos x="9" y="113"/>
                </a:cxn>
                <a:cxn ang="0">
                  <a:pos x="9" y="113"/>
                </a:cxn>
                <a:cxn ang="0">
                  <a:pos x="11" y="86"/>
                </a:cxn>
                <a:cxn ang="0">
                  <a:pos x="15" y="59"/>
                </a:cxn>
                <a:cxn ang="0">
                  <a:pos x="19" y="32"/>
                </a:cxn>
                <a:cxn ang="0">
                  <a:pos x="21" y="5"/>
                </a:cxn>
                <a:cxn ang="0">
                  <a:pos x="21" y="5"/>
                </a:cxn>
                <a:cxn ang="0">
                  <a:pos x="21" y="3"/>
                </a:cxn>
                <a:cxn ang="0">
                  <a:pos x="20" y="2"/>
                </a:cxn>
                <a:cxn ang="0">
                  <a:pos x="19" y="1"/>
                </a:cxn>
                <a:cxn ang="0">
                  <a:pos x="17" y="0"/>
                </a:cxn>
                <a:cxn ang="0">
                  <a:pos x="15" y="1"/>
                </a:cxn>
                <a:cxn ang="0">
                  <a:pos x="14" y="2"/>
                </a:cxn>
                <a:cxn ang="0">
                  <a:pos x="13" y="3"/>
                </a:cxn>
                <a:cxn ang="0">
                  <a:pos x="12" y="5"/>
                </a:cxn>
                <a:cxn ang="0">
                  <a:pos x="12" y="5"/>
                </a:cxn>
              </a:cxnLst>
              <a:rect l="0" t="0" r="r" b="b"/>
              <a:pathLst>
                <a:path w="21" h="117">
                  <a:moveTo>
                    <a:pt x="12" y="5"/>
                  </a:moveTo>
                  <a:lnTo>
                    <a:pt x="12" y="5"/>
                  </a:lnTo>
                  <a:lnTo>
                    <a:pt x="10" y="32"/>
                  </a:lnTo>
                  <a:lnTo>
                    <a:pt x="6" y="59"/>
                  </a:lnTo>
                  <a:lnTo>
                    <a:pt x="2" y="86"/>
                  </a:lnTo>
                  <a:lnTo>
                    <a:pt x="0" y="113"/>
                  </a:lnTo>
                  <a:lnTo>
                    <a:pt x="0" y="113"/>
                  </a:lnTo>
                  <a:lnTo>
                    <a:pt x="0" y="115"/>
                  </a:lnTo>
                  <a:lnTo>
                    <a:pt x="1" y="116"/>
                  </a:lnTo>
                  <a:lnTo>
                    <a:pt x="3" y="117"/>
                  </a:lnTo>
                  <a:lnTo>
                    <a:pt x="4" y="117"/>
                  </a:lnTo>
                  <a:lnTo>
                    <a:pt x="6" y="117"/>
                  </a:lnTo>
                  <a:lnTo>
                    <a:pt x="8" y="116"/>
                  </a:lnTo>
                  <a:lnTo>
                    <a:pt x="9" y="115"/>
                  </a:lnTo>
                  <a:lnTo>
                    <a:pt x="9" y="113"/>
                  </a:lnTo>
                  <a:lnTo>
                    <a:pt x="9" y="113"/>
                  </a:lnTo>
                  <a:lnTo>
                    <a:pt x="11" y="86"/>
                  </a:lnTo>
                  <a:lnTo>
                    <a:pt x="15" y="59"/>
                  </a:lnTo>
                  <a:lnTo>
                    <a:pt x="19" y="32"/>
                  </a:lnTo>
                  <a:lnTo>
                    <a:pt x="21" y="5"/>
                  </a:lnTo>
                  <a:lnTo>
                    <a:pt x="21" y="5"/>
                  </a:lnTo>
                  <a:lnTo>
                    <a:pt x="21" y="3"/>
                  </a:lnTo>
                  <a:lnTo>
                    <a:pt x="20" y="2"/>
                  </a:lnTo>
                  <a:lnTo>
                    <a:pt x="19" y="1"/>
                  </a:lnTo>
                  <a:lnTo>
                    <a:pt x="17" y="0"/>
                  </a:lnTo>
                  <a:lnTo>
                    <a:pt x="15" y="1"/>
                  </a:lnTo>
                  <a:lnTo>
                    <a:pt x="14" y="2"/>
                  </a:lnTo>
                  <a:lnTo>
                    <a:pt x="13" y="3"/>
                  </a:lnTo>
                  <a:lnTo>
                    <a:pt x="12" y="5"/>
                  </a:lnTo>
                  <a:lnTo>
                    <a:pt x="1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90" name="Freeform 206"/>
            <p:cNvSpPr>
              <a:spLocks noEditPoints="1"/>
            </p:cNvSpPr>
            <p:nvPr/>
          </p:nvSpPr>
          <p:spPr bwMode="auto">
            <a:xfrm>
              <a:off x="4249738" y="2249488"/>
              <a:ext cx="555625" cy="574675"/>
            </a:xfrm>
            <a:custGeom>
              <a:avLst/>
              <a:gdLst/>
              <a:ahLst/>
              <a:cxnLst>
                <a:cxn ang="0">
                  <a:pos x="817" y="1056"/>
                </a:cxn>
                <a:cxn ang="0">
                  <a:pos x="716" y="1035"/>
                </a:cxn>
                <a:cxn ang="0">
                  <a:pos x="659" y="1016"/>
                </a:cxn>
                <a:cxn ang="0">
                  <a:pos x="645" y="1010"/>
                </a:cxn>
                <a:cxn ang="0">
                  <a:pos x="623" y="986"/>
                </a:cxn>
                <a:cxn ang="0">
                  <a:pos x="608" y="970"/>
                </a:cxn>
                <a:cxn ang="0">
                  <a:pos x="577" y="929"/>
                </a:cxn>
                <a:cxn ang="0">
                  <a:pos x="513" y="864"/>
                </a:cxn>
                <a:cxn ang="0">
                  <a:pos x="403" y="767"/>
                </a:cxn>
                <a:cxn ang="0">
                  <a:pos x="307" y="683"/>
                </a:cxn>
                <a:cxn ang="0">
                  <a:pos x="222" y="574"/>
                </a:cxn>
                <a:cxn ang="0">
                  <a:pos x="139" y="472"/>
                </a:cxn>
                <a:cxn ang="0">
                  <a:pos x="97" y="439"/>
                </a:cxn>
                <a:cxn ang="0">
                  <a:pos x="31" y="360"/>
                </a:cxn>
                <a:cxn ang="0">
                  <a:pos x="27" y="300"/>
                </a:cxn>
                <a:cxn ang="0">
                  <a:pos x="84" y="371"/>
                </a:cxn>
                <a:cxn ang="0">
                  <a:pos x="141" y="426"/>
                </a:cxn>
                <a:cxn ang="0">
                  <a:pos x="208" y="491"/>
                </a:cxn>
                <a:cxn ang="0">
                  <a:pos x="305" y="624"/>
                </a:cxn>
                <a:cxn ang="0">
                  <a:pos x="398" y="714"/>
                </a:cxn>
                <a:cxn ang="0">
                  <a:pos x="481" y="790"/>
                </a:cxn>
                <a:cxn ang="0">
                  <a:pos x="571" y="872"/>
                </a:cxn>
                <a:cxn ang="0">
                  <a:pos x="646" y="943"/>
                </a:cxn>
                <a:cxn ang="0">
                  <a:pos x="724" y="871"/>
                </a:cxn>
                <a:cxn ang="0">
                  <a:pos x="843" y="787"/>
                </a:cxn>
                <a:cxn ang="0">
                  <a:pos x="981" y="693"/>
                </a:cxn>
                <a:cxn ang="0">
                  <a:pos x="917" y="620"/>
                </a:cxn>
                <a:cxn ang="0">
                  <a:pos x="751" y="446"/>
                </a:cxn>
                <a:cxn ang="0">
                  <a:pos x="583" y="291"/>
                </a:cxn>
                <a:cxn ang="0">
                  <a:pos x="501" y="195"/>
                </a:cxn>
                <a:cxn ang="0">
                  <a:pos x="431" y="116"/>
                </a:cxn>
                <a:cxn ang="0">
                  <a:pos x="378" y="54"/>
                </a:cxn>
                <a:cxn ang="0">
                  <a:pos x="377" y="0"/>
                </a:cxn>
                <a:cxn ang="0">
                  <a:pos x="496" y="134"/>
                </a:cxn>
                <a:cxn ang="0">
                  <a:pos x="631" y="290"/>
                </a:cxn>
                <a:cxn ang="0">
                  <a:pos x="729" y="380"/>
                </a:cxn>
                <a:cxn ang="0">
                  <a:pos x="900" y="546"/>
                </a:cxn>
                <a:cxn ang="0">
                  <a:pos x="980" y="641"/>
                </a:cxn>
                <a:cxn ang="0">
                  <a:pos x="1020" y="678"/>
                </a:cxn>
                <a:cxn ang="0">
                  <a:pos x="1032" y="689"/>
                </a:cxn>
                <a:cxn ang="0">
                  <a:pos x="1037" y="700"/>
                </a:cxn>
                <a:cxn ang="0">
                  <a:pos x="1051" y="800"/>
                </a:cxn>
                <a:cxn ang="0">
                  <a:pos x="1037" y="911"/>
                </a:cxn>
                <a:cxn ang="0">
                  <a:pos x="1029" y="991"/>
                </a:cxn>
                <a:cxn ang="0">
                  <a:pos x="1023" y="1039"/>
                </a:cxn>
                <a:cxn ang="0">
                  <a:pos x="1016" y="1079"/>
                </a:cxn>
                <a:cxn ang="0">
                  <a:pos x="1002" y="1088"/>
                </a:cxn>
                <a:cxn ang="0">
                  <a:pos x="996" y="1087"/>
                </a:cxn>
                <a:cxn ang="0">
                  <a:pos x="954" y="761"/>
                </a:cxn>
                <a:cxn ang="0">
                  <a:pos x="842" y="830"/>
                </a:cxn>
                <a:cxn ang="0">
                  <a:pos x="729" y="917"/>
                </a:cxn>
                <a:cxn ang="0">
                  <a:pos x="672" y="967"/>
                </a:cxn>
                <a:cxn ang="0">
                  <a:pos x="699" y="991"/>
                </a:cxn>
                <a:cxn ang="0">
                  <a:pos x="772" y="1010"/>
                </a:cxn>
                <a:cxn ang="0">
                  <a:pos x="941" y="1046"/>
                </a:cxn>
                <a:cxn ang="0">
                  <a:pos x="989" y="1039"/>
                </a:cxn>
                <a:cxn ang="0">
                  <a:pos x="990" y="1018"/>
                </a:cxn>
                <a:cxn ang="0">
                  <a:pos x="995" y="957"/>
                </a:cxn>
                <a:cxn ang="0">
                  <a:pos x="1010" y="856"/>
                </a:cxn>
                <a:cxn ang="0">
                  <a:pos x="1010" y="734"/>
                </a:cxn>
              </a:cxnLst>
              <a:rect l="0" t="0" r="r" b="b"/>
              <a:pathLst>
                <a:path w="1051" h="1088">
                  <a:moveTo>
                    <a:pt x="991" y="1088"/>
                  </a:moveTo>
                  <a:lnTo>
                    <a:pt x="991" y="1088"/>
                  </a:lnTo>
                  <a:lnTo>
                    <a:pt x="952" y="1084"/>
                  </a:lnTo>
                  <a:lnTo>
                    <a:pt x="911" y="1078"/>
                  </a:lnTo>
                  <a:lnTo>
                    <a:pt x="866" y="1069"/>
                  </a:lnTo>
                  <a:lnTo>
                    <a:pt x="817" y="1056"/>
                  </a:lnTo>
                  <a:lnTo>
                    <a:pt x="817" y="1056"/>
                  </a:lnTo>
                  <a:lnTo>
                    <a:pt x="773" y="1046"/>
                  </a:lnTo>
                  <a:lnTo>
                    <a:pt x="751" y="1041"/>
                  </a:lnTo>
                  <a:lnTo>
                    <a:pt x="728" y="1037"/>
                  </a:lnTo>
                  <a:lnTo>
                    <a:pt x="728" y="1037"/>
                  </a:lnTo>
                  <a:lnTo>
                    <a:pt x="716" y="1035"/>
                  </a:lnTo>
                  <a:lnTo>
                    <a:pt x="706" y="1031"/>
                  </a:lnTo>
                  <a:lnTo>
                    <a:pt x="686" y="1025"/>
                  </a:lnTo>
                  <a:lnTo>
                    <a:pt x="686" y="1025"/>
                  </a:lnTo>
                  <a:lnTo>
                    <a:pt x="673" y="1020"/>
                  </a:lnTo>
                  <a:lnTo>
                    <a:pt x="659" y="1016"/>
                  </a:lnTo>
                  <a:lnTo>
                    <a:pt x="659" y="1016"/>
                  </a:lnTo>
                  <a:lnTo>
                    <a:pt x="654" y="1015"/>
                  </a:lnTo>
                  <a:lnTo>
                    <a:pt x="651" y="1013"/>
                  </a:lnTo>
                  <a:lnTo>
                    <a:pt x="650" y="1012"/>
                  </a:lnTo>
                  <a:lnTo>
                    <a:pt x="649" y="1011"/>
                  </a:lnTo>
                  <a:lnTo>
                    <a:pt x="649" y="1011"/>
                  </a:lnTo>
                  <a:lnTo>
                    <a:pt x="645" y="1010"/>
                  </a:lnTo>
                  <a:lnTo>
                    <a:pt x="645" y="1010"/>
                  </a:lnTo>
                  <a:lnTo>
                    <a:pt x="640" y="1006"/>
                  </a:lnTo>
                  <a:lnTo>
                    <a:pt x="635" y="1001"/>
                  </a:lnTo>
                  <a:lnTo>
                    <a:pt x="628" y="991"/>
                  </a:lnTo>
                  <a:lnTo>
                    <a:pt x="623" y="986"/>
                  </a:lnTo>
                  <a:lnTo>
                    <a:pt x="623" y="986"/>
                  </a:lnTo>
                  <a:lnTo>
                    <a:pt x="620" y="983"/>
                  </a:lnTo>
                  <a:lnTo>
                    <a:pt x="619" y="982"/>
                  </a:lnTo>
                  <a:lnTo>
                    <a:pt x="619" y="982"/>
                  </a:lnTo>
                  <a:lnTo>
                    <a:pt x="614" y="979"/>
                  </a:lnTo>
                  <a:lnTo>
                    <a:pt x="611" y="976"/>
                  </a:lnTo>
                  <a:lnTo>
                    <a:pt x="608" y="970"/>
                  </a:lnTo>
                  <a:lnTo>
                    <a:pt x="608" y="965"/>
                  </a:lnTo>
                  <a:lnTo>
                    <a:pt x="608" y="963"/>
                  </a:lnTo>
                  <a:lnTo>
                    <a:pt x="606" y="961"/>
                  </a:lnTo>
                  <a:lnTo>
                    <a:pt x="606" y="961"/>
                  </a:lnTo>
                  <a:lnTo>
                    <a:pt x="591" y="946"/>
                  </a:lnTo>
                  <a:lnTo>
                    <a:pt x="577" y="929"/>
                  </a:lnTo>
                  <a:lnTo>
                    <a:pt x="577" y="929"/>
                  </a:lnTo>
                  <a:lnTo>
                    <a:pt x="561" y="912"/>
                  </a:lnTo>
                  <a:lnTo>
                    <a:pt x="546" y="895"/>
                  </a:lnTo>
                  <a:lnTo>
                    <a:pt x="529" y="879"/>
                  </a:lnTo>
                  <a:lnTo>
                    <a:pt x="513" y="864"/>
                  </a:lnTo>
                  <a:lnTo>
                    <a:pt x="513" y="864"/>
                  </a:lnTo>
                  <a:lnTo>
                    <a:pt x="490" y="846"/>
                  </a:lnTo>
                  <a:lnTo>
                    <a:pt x="469" y="827"/>
                  </a:lnTo>
                  <a:lnTo>
                    <a:pt x="428" y="789"/>
                  </a:lnTo>
                  <a:lnTo>
                    <a:pt x="428" y="789"/>
                  </a:lnTo>
                  <a:lnTo>
                    <a:pt x="416" y="777"/>
                  </a:lnTo>
                  <a:lnTo>
                    <a:pt x="403" y="767"/>
                  </a:lnTo>
                  <a:lnTo>
                    <a:pt x="378" y="745"/>
                  </a:lnTo>
                  <a:lnTo>
                    <a:pt x="378" y="745"/>
                  </a:lnTo>
                  <a:lnTo>
                    <a:pt x="356" y="729"/>
                  </a:lnTo>
                  <a:lnTo>
                    <a:pt x="336" y="711"/>
                  </a:lnTo>
                  <a:lnTo>
                    <a:pt x="317" y="693"/>
                  </a:lnTo>
                  <a:lnTo>
                    <a:pt x="307" y="683"/>
                  </a:lnTo>
                  <a:lnTo>
                    <a:pt x="299" y="673"/>
                  </a:lnTo>
                  <a:lnTo>
                    <a:pt x="299" y="673"/>
                  </a:lnTo>
                  <a:lnTo>
                    <a:pt x="271" y="638"/>
                  </a:lnTo>
                  <a:lnTo>
                    <a:pt x="271" y="638"/>
                  </a:lnTo>
                  <a:lnTo>
                    <a:pt x="238" y="596"/>
                  </a:lnTo>
                  <a:lnTo>
                    <a:pt x="222" y="574"/>
                  </a:lnTo>
                  <a:lnTo>
                    <a:pt x="207" y="552"/>
                  </a:lnTo>
                  <a:lnTo>
                    <a:pt x="207" y="552"/>
                  </a:lnTo>
                  <a:lnTo>
                    <a:pt x="194" y="534"/>
                  </a:lnTo>
                  <a:lnTo>
                    <a:pt x="178" y="514"/>
                  </a:lnTo>
                  <a:lnTo>
                    <a:pt x="160" y="493"/>
                  </a:lnTo>
                  <a:lnTo>
                    <a:pt x="139" y="472"/>
                  </a:lnTo>
                  <a:lnTo>
                    <a:pt x="139" y="472"/>
                  </a:lnTo>
                  <a:lnTo>
                    <a:pt x="128" y="461"/>
                  </a:lnTo>
                  <a:lnTo>
                    <a:pt x="115" y="453"/>
                  </a:lnTo>
                  <a:lnTo>
                    <a:pt x="115" y="453"/>
                  </a:lnTo>
                  <a:lnTo>
                    <a:pt x="103" y="444"/>
                  </a:lnTo>
                  <a:lnTo>
                    <a:pt x="97" y="439"/>
                  </a:lnTo>
                  <a:lnTo>
                    <a:pt x="92" y="433"/>
                  </a:lnTo>
                  <a:lnTo>
                    <a:pt x="92" y="433"/>
                  </a:lnTo>
                  <a:lnTo>
                    <a:pt x="74" y="414"/>
                  </a:lnTo>
                  <a:lnTo>
                    <a:pt x="57" y="393"/>
                  </a:lnTo>
                  <a:lnTo>
                    <a:pt x="57" y="393"/>
                  </a:lnTo>
                  <a:lnTo>
                    <a:pt x="31" y="360"/>
                  </a:lnTo>
                  <a:lnTo>
                    <a:pt x="16" y="345"/>
                  </a:lnTo>
                  <a:lnTo>
                    <a:pt x="2" y="329"/>
                  </a:lnTo>
                  <a:lnTo>
                    <a:pt x="2" y="329"/>
                  </a:lnTo>
                  <a:lnTo>
                    <a:pt x="0" y="327"/>
                  </a:lnTo>
                  <a:lnTo>
                    <a:pt x="0" y="327"/>
                  </a:lnTo>
                  <a:lnTo>
                    <a:pt x="27" y="300"/>
                  </a:lnTo>
                  <a:lnTo>
                    <a:pt x="27" y="300"/>
                  </a:lnTo>
                  <a:lnTo>
                    <a:pt x="45" y="322"/>
                  </a:lnTo>
                  <a:lnTo>
                    <a:pt x="45" y="322"/>
                  </a:lnTo>
                  <a:lnTo>
                    <a:pt x="68" y="351"/>
                  </a:lnTo>
                  <a:lnTo>
                    <a:pt x="68" y="351"/>
                  </a:lnTo>
                  <a:lnTo>
                    <a:pt x="84" y="371"/>
                  </a:lnTo>
                  <a:lnTo>
                    <a:pt x="102" y="392"/>
                  </a:lnTo>
                  <a:lnTo>
                    <a:pt x="111" y="401"/>
                  </a:lnTo>
                  <a:lnTo>
                    <a:pt x="120" y="411"/>
                  </a:lnTo>
                  <a:lnTo>
                    <a:pt x="131" y="419"/>
                  </a:lnTo>
                  <a:lnTo>
                    <a:pt x="141" y="426"/>
                  </a:lnTo>
                  <a:lnTo>
                    <a:pt x="141" y="426"/>
                  </a:lnTo>
                  <a:lnTo>
                    <a:pt x="151" y="434"/>
                  </a:lnTo>
                  <a:lnTo>
                    <a:pt x="163" y="444"/>
                  </a:lnTo>
                  <a:lnTo>
                    <a:pt x="174" y="454"/>
                  </a:lnTo>
                  <a:lnTo>
                    <a:pt x="186" y="465"/>
                  </a:lnTo>
                  <a:lnTo>
                    <a:pt x="197" y="478"/>
                  </a:lnTo>
                  <a:lnTo>
                    <a:pt x="208" y="491"/>
                  </a:lnTo>
                  <a:lnTo>
                    <a:pt x="219" y="506"/>
                  </a:lnTo>
                  <a:lnTo>
                    <a:pt x="229" y="521"/>
                  </a:lnTo>
                  <a:lnTo>
                    <a:pt x="229" y="521"/>
                  </a:lnTo>
                  <a:lnTo>
                    <a:pt x="261" y="567"/>
                  </a:lnTo>
                  <a:lnTo>
                    <a:pt x="291" y="607"/>
                  </a:lnTo>
                  <a:lnTo>
                    <a:pt x="305" y="624"/>
                  </a:lnTo>
                  <a:lnTo>
                    <a:pt x="319" y="640"/>
                  </a:lnTo>
                  <a:lnTo>
                    <a:pt x="332" y="654"/>
                  </a:lnTo>
                  <a:lnTo>
                    <a:pt x="346" y="668"/>
                  </a:lnTo>
                  <a:lnTo>
                    <a:pt x="346" y="668"/>
                  </a:lnTo>
                  <a:lnTo>
                    <a:pt x="371" y="692"/>
                  </a:lnTo>
                  <a:lnTo>
                    <a:pt x="398" y="714"/>
                  </a:lnTo>
                  <a:lnTo>
                    <a:pt x="398" y="714"/>
                  </a:lnTo>
                  <a:lnTo>
                    <a:pt x="429" y="741"/>
                  </a:lnTo>
                  <a:lnTo>
                    <a:pt x="445" y="755"/>
                  </a:lnTo>
                  <a:lnTo>
                    <a:pt x="459" y="769"/>
                  </a:lnTo>
                  <a:lnTo>
                    <a:pt x="459" y="769"/>
                  </a:lnTo>
                  <a:lnTo>
                    <a:pt x="481" y="790"/>
                  </a:lnTo>
                  <a:lnTo>
                    <a:pt x="504" y="809"/>
                  </a:lnTo>
                  <a:lnTo>
                    <a:pt x="504" y="809"/>
                  </a:lnTo>
                  <a:lnTo>
                    <a:pt x="526" y="828"/>
                  </a:lnTo>
                  <a:lnTo>
                    <a:pt x="548" y="849"/>
                  </a:lnTo>
                  <a:lnTo>
                    <a:pt x="548" y="849"/>
                  </a:lnTo>
                  <a:lnTo>
                    <a:pt x="571" y="872"/>
                  </a:lnTo>
                  <a:lnTo>
                    <a:pt x="594" y="896"/>
                  </a:lnTo>
                  <a:lnTo>
                    <a:pt x="594" y="896"/>
                  </a:lnTo>
                  <a:lnTo>
                    <a:pt x="615" y="920"/>
                  </a:lnTo>
                  <a:lnTo>
                    <a:pt x="638" y="943"/>
                  </a:lnTo>
                  <a:lnTo>
                    <a:pt x="643" y="948"/>
                  </a:lnTo>
                  <a:lnTo>
                    <a:pt x="646" y="943"/>
                  </a:lnTo>
                  <a:lnTo>
                    <a:pt x="646" y="943"/>
                  </a:lnTo>
                  <a:lnTo>
                    <a:pt x="658" y="929"/>
                  </a:lnTo>
                  <a:lnTo>
                    <a:pt x="669" y="917"/>
                  </a:lnTo>
                  <a:lnTo>
                    <a:pt x="682" y="904"/>
                  </a:lnTo>
                  <a:lnTo>
                    <a:pt x="696" y="893"/>
                  </a:lnTo>
                  <a:lnTo>
                    <a:pt x="724" y="871"/>
                  </a:lnTo>
                  <a:lnTo>
                    <a:pt x="753" y="851"/>
                  </a:lnTo>
                  <a:lnTo>
                    <a:pt x="753" y="851"/>
                  </a:lnTo>
                  <a:lnTo>
                    <a:pt x="784" y="829"/>
                  </a:lnTo>
                  <a:lnTo>
                    <a:pt x="784" y="829"/>
                  </a:lnTo>
                  <a:lnTo>
                    <a:pt x="812" y="807"/>
                  </a:lnTo>
                  <a:lnTo>
                    <a:pt x="843" y="787"/>
                  </a:lnTo>
                  <a:lnTo>
                    <a:pt x="906" y="748"/>
                  </a:lnTo>
                  <a:lnTo>
                    <a:pt x="906" y="748"/>
                  </a:lnTo>
                  <a:lnTo>
                    <a:pt x="944" y="725"/>
                  </a:lnTo>
                  <a:lnTo>
                    <a:pt x="980" y="702"/>
                  </a:lnTo>
                  <a:lnTo>
                    <a:pt x="986" y="698"/>
                  </a:lnTo>
                  <a:lnTo>
                    <a:pt x="981" y="693"/>
                  </a:lnTo>
                  <a:lnTo>
                    <a:pt x="981" y="693"/>
                  </a:lnTo>
                  <a:lnTo>
                    <a:pt x="964" y="676"/>
                  </a:lnTo>
                  <a:lnTo>
                    <a:pt x="949" y="660"/>
                  </a:lnTo>
                  <a:lnTo>
                    <a:pt x="920" y="624"/>
                  </a:lnTo>
                  <a:lnTo>
                    <a:pt x="917" y="620"/>
                  </a:lnTo>
                  <a:lnTo>
                    <a:pt x="917" y="620"/>
                  </a:lnTo>
                  <a:lnTo>
                    <a:pt x="882" y="579"/>
                  </a:lnTo>
                  <a:lnTo>
                    <a:pt x="850" y="543"/>
                  </a:lnTo>
                  <a:lnTo>
                    <a:pt x="819" y="510"/>
                  </a:lnTo>
                  <a:lnTo>
                    <a:pt x="789" y="480"/>
                  </a:lnTo>
                  <a:lnTo>
                    <a:pt x="789" y="480"/>
                  </a:lnTo>
                  <a:lnTo>
                    <a:pt x="751" y="446"/>
                  </a:lnTo>
                  <a:lnTo>
                    <a:pt x="712" y="412"/>
                  </a:lnTo>
                  <a:lnTo>
                    <a:pt x="712" y="412"/>
                  </a:lnTo>
                  <a:lnTo>
                    <a:pt x="668" y="372"/>
                  </a:lnTo>
                  <a:lnTo>
                    <a:pt x="624" y="332"/>
                  </a:lnTo>
                  <a:lnTo>
                    <a:pt x="604" y="313"/>
                  </a:lnTo>
                  <a:lnTo>
                    <a:pt x="583" y="291"/>
                  </a:lnTo>
                  <a:lnTo>
                    <a:pt x="564" y="269"/>
                  </a:lnTo>
                  <a:lnTo>
                    <a:pt x="544" y="246"/>
                  </a:lnTo>
                  <a:lnTo>
                    <a:pt x="544" y="246"/>
                  </a:lnTo>
                  <a:lnTo>
                    <a:pt x="522" y="221"/>
                  </a:lnTo>
                  <a:lnTo>
                    <a:pt x="501" y="195"/>
                  </a:lnTo>
                  <a:lnTo>
                    <a:pt x="501" y="195"/>
                  </a:lnTo>
                  <a:lnTo>
                    <a:pt x="475" y="165"/>
                  </a:lnTo>
                  <a:lnTo>
                    <a:pt x="450" y="135"/>
                  </a:lnTo>
                  <a:lnTo>
                    <a:pt x="450" y="135"/>
                  </a:lnTo>
                  <a:lnTo>
                    <a:pt x="441" y="125"/>
                  </a:lnTo>
                  <a:lnTo>
                    <a:pt x="431" y="116"/>
                  </a:lnTo>
                  <a:lnTo>
                    <a:pt x="431" y="116"/>
                  </a:lnTo>
                  <a:lnTo>
                    <a:pt x="422" y="107"/>
                  </a:lnTo>
                  <a:lnTo>
                    <a:pt x="413" y="98"/>
                  </a:lnTo>
                  <a:lnTo>
                    <a:pt x="413" y="98"/>
                  </a:lnTo>
                  <a:lnTo>
                    <a:pt x="400" y="81"/>
                  </a:lnTo>
                  <a:lnTo>
                    <a:pt x="389" y="67"/>
                  </a:lnTo>
                  <a:lnTo>
                    <a:pt x="378" y="54"/>
                  </a:lnTo>
                  <a:lnTo>
                    <a:pt x="366" y="44"/>
                  </a:lnTo>
                  <a:lnTo>
                    <a:pt x="366" y="44"/>
                  </a:lnTo>
                  <a:lnTo>
                    <a:pt x="355" y="33"/>
                  </a:lnTo>
                  <a:lnTo>
                    <a:pt x="346" y="21"/>
                  </a:lnTo>
                  <a:lnTo>
                    <a:pt x="346" y="21"/>
                  </a:lnTo>
                  <a:lnTo>
                    <a:pt x="377" y="0"/>
                  </a:lnTo>
                  <a:lnTo>
                    <a:pt x="377" y="0"/>
                  </a:lnTo>
                  <a:lnTo>
                    <a:pt x="382" y="6"/>
                  </a:lnTo>
                  <a:lnTo>
                    <a:pt x="382" y="6"/>
                  </a:lnTo>
                  <a:lnTo>
                    <a:pt x="433" y="64"/>
                  </a:lnTo>
                  <a:lnTo>
                    <a:pt x="433" y="64"/>
                  </a:lnTo>
                  <a:lnTo>
                    <a:pt x="496" y="134"/>
                  </a:lnTo>
                  <a:lnTo>
                    <a:pt x="527" y="170"/>
                  </a:lnTo>
                  <a:lnTo>
                    <a:pt x="558" y="207"/>
                  </a:lnTo>
                  <a:lnTo>
                    <a:pt x="558" y="207"/>
                  </a:lnTo>
                  <a:lnTo>
                    <a:pt x="585" y="239"/>
                  </a:lnTo>
                  <a:lnTo>
                    <a:pt x="614" y="273"/>
                  </a:lnTo>
                  <a:lnTo>
                    <a:pt x="631" y="290"/>
                  </a:lnTo>
                  <a:lnTo>
                    <a:pt x="647" y="307"/>
                  </a:lnTo>
                  <a:lnTo>
                    <a:pt x="665" y="324"/>
                  </a:lnTo>
                  <a:lnTo>
                    <a:pt x="683" y="341"/>
                  </a:lnTo>
                  <a:lnTo>
                    <a:pt x="683" y="341"/>
                  </a:lnTo>
                  <a:lnTo>
                    <a:pt x="729" y="380"/>
                  </a:lnTo>
                  <a:lnTo>
                    <a:pt x="729" y="380"/>
                  </a:lnTo>
                  <a:lnTo>
                    <a:pt x="765" y="411"/>
                  </a:lnTo>
                  <a:lnTo>
                    <a:pt x="801" y="444"/>
                  </a:lnTo>
                  <a:lnTo>
                    <a:pt x="801" y="444"/>
                  </a:lnTo>
                  <a:lnTo>
                    <a:pt x="836" y="477"/>
                  </a:lnTo>
                  <a:lnTo>
                    <a:pt x="869" y="511"/>
                  </a:lnTo>
                  <a:lnTo>
                    <a:pt x="900" y="546"/>
                  </a:lnTo>
                  <a:lnTo>
                    <a:pt x="930" y="581"/>
                  </a:lnTo>
                  <a:lnTo>
                    <a:pt x="930" y="581"/>
                  </a:lnTo>
                  <a:lnTo>
                    <a:pt x="946" y="600"/>
                  </a:lnTo>
                  <a:lnTo>
                    <a:pt x="946" y="600"/>
                  </a:lnTo>
                  <a:lnTo>
                    <a:pt x="962" y="620"/>
                  </a:lnTo>
                  <a:lnTo>
                    <a:pt x="980" y="641"/>
                  </a:lnTo>
                  <a:lnTo>
                    <a:pt x="998" y="661"/>
                  </a:lnTo>
                  <a:lnTo>
                    <a:pt x="1008" y="669"/>
                  </a:lnTo>
                  <a:lnTo>
                    <a:pt x="1018" y="677"/>
                  </a:lnTo>
                  <a:lnTo>
                    <a:pt x="1019" y="678"/>
                  </a:lnTo>
                  <a:lnTo>
                    <a:pt x="1020" y="678"/>
                  </a:lnTo>
                  <a:lnTo>
                    <a:pt x="1020" y="678"/>
                  </a:lnTo>
                  <a:lnTo>
                    <a:pt x="1025" y="680"/>
                  </a:lnTo>
                  <a:lnTo>
                    <a:pt x="1029" y="684"/>
                  </a:lnTo>
                  <a:lnTo>
                    <a:pt x="1029" y="685"/>
                  </a:lnTo>
                  <a:lnTo>
                    <a:pt x="1030" y="686"/>
                  </a:lnTo>
                  <a:lnTo>
                    <a:pt x="1030" y="686"/>
                  </a:lnTo>
                  <a:lnTo>
                    <a:pt x="1032" y="689"/>
                  </a:lnTo>
                  <a:lnTo>
                    <a:pt x="1035" y="692"/>
                  </a:lnTo>
                  <a:lnTo>
                    <a:pt x="1036" y="695"/>
                  </a:lnTo>
                  <a:lnTo>
                    <a:pt x="1037" y="698"/>
                  </a:lnTo>
                  <a:lnTo>
                    <a:pt x="1037" y="699"/>
                  </a:lnTo>
                  <a:lnTo>
                    <a:pt x="1037" y="700"/>
                  </a:lnTo>
                  <a:lnTo>
                    <a:pt x="1037" y="700"/>
                  </a:lnTo>
                  <a:lnTo>
                    <a:pt x="1041" y="711"/>
                  </a:lnTo>
                  <a:lnTo>
                    <a:pt x="1045" y="723"/>
                  </a:lnTo>
                  <a:lnTo>
                    <a:pt x="1047" y="735"/>
                  </a:lnTo>
                  <a:lnTo>
                    <a:pt x="1049" y="748"/>
                  </a:lnTo>
                  <a:lnTo>
                    <a:pt x="1051" y="774"/>
                  </a:lnTo>
                  <a:lnTo>
                    <a:pt x="1051" y="800"/>
                  </a:lnTo>
                  <a:lnTo>
                    <a:pt x="1050" y="826"/>
                  </a:lnTo>
                  <a:lnTo>
                    <a:pt x="1047" y="851"/>
                  </a:lnTo>
                  <a:lnTo>
                    <a:pt x="1044" y="872"/>
                  </a:lnTo>
                  <a:lnTo>
                    <a:pt x="1040" y="892"/>
                  </a:lnTo>
                  <a:lnTo>
                    <a:pt x="1040" y="892"/>
                  </a:lnTo>
                  <a:lnTo>
                    <a:pt x="1037" y="911"/>
                  </a:lnTo>
                  <a:lnTo>
                    <a:pt x="1035" y="929"/>
                  </a:lnTo>
                  <a:lnTo>
                    <a:pt x="1030" y="967"/>
                  </a:lnTo>
                  <a:lnTo>
                    <a:pt x="1030" y="973"/>
                  </a:lnTo>
                  <a:lnTo>
                    <a:pt x="1030" y="973"/>
                  </a:lnTo>
                  <a:lnTo>
                    <a:pt x="1029" y="991"/>
                  </a:lnTo>
                  <a:lnTo>
                    <a:pt x="1029" y="991"/>
                  </a:lnTo>
                  <a:lnTo>
                    <a:pt x="1029" y="1009"/>
                  </a:lnTo>
                  <a:lnTo>
                    <a:pt x="1028" y="1017"/>
                  </a:lnTo>
                  <a:lnTo>
                    <a:pt x="1026" y="1024"/>
                  </a:lnTo>
                  <a:lnTo>
                    <a:pt x="1026" y="1024"/>
                  </a:lnTo>
                  <a:lnTo>
                    <a:pt x="1024" y="1031"/>
                  </a:lnTo>
                  <a:lnTo>
                    <a:pt x="1023" y="1039"/>
                  </a:lnTo>
                  <a:lnTo>
                    <a:pt x="1023" y="1051"/>
                  </a:lnTo>
                  <a:lnTo>
                    <a:pt x="1023" y="1051"/>
                  </a:lnTo>
                  <a:lnTo>
                    <a:pt x="1023" y="1059"/>
                  </a:lnTo>
                  <a:lnTo>
                    <a:pt x="1021" y="1068"/>
                  </a:lnTo>
                  <a:lnTo>
                    <a:pt x="1019" y="1075"/>
                  </a:lnTo>
                  <a:lnTo>
                    <a:pt x="1016" y="1079"/>
                  </a:lnTo>
                  <a:lnTo>
                    <a:pt x="1013" y="1083"/>
                  </a:lnTo>
                  <a:lnTo>
                    <a:pt x="1013" y="1083"/>
                  </a:lnTo>
                  <a:lnTo>
                    <a:pt x="1010" y="1085"/>
                  </a:lnTo>
                  <a:lnTo>
                    <a:pt x="1008" y="1086"/>
                  </a:lnTo>
                  <a:lnTo>
                    <a:pt x="1005" y="1087"/>
                  </a:lnTo>
                  <a:lnTo>
                    <a:pt x="1002" y="1088"/>
                  </a:lnTo>
                  <a:lnTo>
                    <a:pt x="1002" y="1088"/>
                  </a:lnTo>
                  <a:lnTo>
                    <a:pt x="1002" y="1088"/>
                  </a:lnTo>
                  <a:lnTo>
                    <a:pt x="998" y="1087"/>
                  </a:lnTo>
                  <a:lnTo>
                    <a:pt x="997" y="1087"/>
                  </a:lnTo>
                  <a:lnTo>
                    <a:pt x="996" y="1087"/>
                  </a:lnTo>
                  <a:lnTo>
                    <a:pt x="996" y="1087"/>
                  </a:lnTo>
                  <a:lnTo>
                    <a:pt x="992" y="1088"/>
                  </a:lnTo>
                  <a:lnTo>
                    <a:pt x="991" y="1088"/>
                  </a:lnTo>
                  <a:close/>
                  <a:moveTo>
                    <a:pt x="1002" y="731"/>
                  </a:moveTo>
                  <a:lnTo>
                    <a:pt x="1002" y="731"/>
                  </a:lnTo>
                  <a:lnTo>
                    <a:pt x="954" y="761"/>
                  </a:lnTo>
                  <a:lnTo>
                    <a:pt x="954" y="761"/>
                  </a:lnTo>
                  <a:lnTo>
                    <a:pt x="918" y="784"/>
                  </a:lnTo>
                  <a:lnTo>
                    <a:pt x="918" y="784"/>
                  </a:lnTo>
                  <a:lnTo>
                    <a:pt x="885" y="803"/>
                  </a:lnTo>
                  <a:lnTo>
                    <a:pt x="885" y="803"/>
                  </a:lnTo>
                  <a:lnTo>
                    <a:pt x="856" y="821"/>
                  </a:lnTo>
                  <a:lnTo>
                    <a:pt x="842" y="830"/>
                  </a:lnTo>
                  <a:lnTo>
                    <a:pt x="829" y="839"/>
                  </a:lnTo>
                  <a:lnTo>
                    <a:pt x="819" y="847"/>
                  </a:lnTo>
                  <a:lnTo>
                    <a:pt x="819" y="847"/>
                  </a:lnTo>
                  <a:lnTo>
                    <a:pt x="773" y="881"/>
                  </a:lnTo>
                  <a:lnTo>
                    <a:pt x="729" y="917"/>
                  </a:lnTo>
                  <a:lnTo>
                    <a:pt x="729" y="917"/>
                  </a:lnTo>
                  <a:lnTo>
                    <a:pt x="717" y="925"/>
                  </a:lnTo>
                  <a:lnTo>
                    <a:pt x="717" y="925"/>
                  </a:lnTo>
                  <a:lnTo>
                    <a:pt x="704" y="936"/>
                  </a:lnTo>
                  <a:lnTo>
                    <a:pt x="691" y="948"/>
                  </a:lnTo>
                  <a:lnTo>
                    <a:pt x="678" y="960"/>
                  </a:lnTo>
                  <a:lnTo>
                    <a:pt x="672" y="967"/>
                  </a:lnTo>
                  <a:lnTo>
                    <a:pt x="668" y="974"/>
                  </a:lnTo>
                  <a:lnTo>
                    <a:pt x="664" y="980"/>
                  </a:lnTo>
                  <a:lnTo>
                    <a:pt x="671" y="982"/>
                  </a:lnTo>
                  <a:lnTo>
                    <a:pt x="671" y="982"/>
                  </a:lnTo>
                  <a:lnTo>
                    <a:pt x="699" y="991"/>
                  </a:lnTo>
                  <a:lnTo>
                    <a:pt x="699" y="991"/>
                  </a:lnTo>
                  <a:lnTo>
                    <a:pt x="718" y="996"/>
                  </a:lnTo>
                  <a:lnTo>
                    <a:pt x="738" y="1003"/>
                  </a:lnTo>
                  <a:lnTo>
                    <a:pt x="738" y="1003"/>
                  </a:lnTo>
                  <a:lnTo>
                    <a:pt x="756" y="1007"/>
                  </a:lnTo>
                  <a:lnTo>
                    <a:pt x="772" y="1010"/>
                  </a:lnTo>
                  <a:lnTo>
                    <a:pt x="772" y="1010"/>
                  </a:lnTo>
                  <a:lnTo>
                    <a:pt x="792" y="1014"/>
                  </a:lnTo>
                  <a:lnTo>
                    <a:pt x="811" y="1018"/>
                  </a:lnTo>
                  <a:lnTo>
                    <a:pt x="811" y="1018"/>
                  </a:lnTo>
                  <a:lnTo>
                    <a:pt x="854" y="1028"/>
                  </a:lnTo>
                  <a:lnTo>
                    <a:pt x="897" y="1039"/>
                  </a:lnTo>
                  <a:lnTo>
                    <a:pt x="941" y="1046"/>
                  </a:lnTo>
                  <a:lnTo>
                    <a:pt x="962" y="1049"/>
                  </a:lnTo>
                  <a:lnTo>
                    <a:pt x="984" y="1051"/>
                  </a:lnTo>
                  <a:lnTo>
                    <a:pt x="991" y="1052"/>
                  </a:lnTo>
                  <a:lnTo>
                    <a:pt x="990" y="1045"/>
                  </a:lnTo>
                  <a:lnTo>
                    <a:pt x="990" y="1045"/>
                  </a:lnTo>
                  <a:lnTo>
                    <a:pt x="989" y="1039"/>
                  </a:lnTo>
                  <a:lnTo>
                    <a:pt x="989" y="1039"/>
                  </a:lnTo>
                  <a:lnTo>
                    <a:pt x="987" y="1032"/>
                  </a:lnTo>
                  <a:lnTo>
                    <a:pt x="987" y="1029"/>
                  </a:lnTo>
                  <a:lnTo>
                    <a:pt x="987" y="1027"/>
                  </a:lnTo>
                  <a:lnTo>
                    <a:pt x="987" y="1027"/>
                  </a:lnTo>
                  <a:lnTo>
                    <a:pt x="990" y="1018"/>
                  </a:lnTo>
                  <a:lnTo>
                    <a:pt x="992" y="1008"/>
                  </a:lnTo>
                  <a:lnTo>
                    <a:pt x="993" y="988"/>
                  </a:lnTo>
                  <a:lnTo>
                    <a:pt x="993" y="988"/>
                  </a:lnTo>
                  <a:lnTo>
                    <a:pt x="994" y="974"/>
                  </a:lnTo>
                  <a:lnTo>
                    <a:pt x="994" y="974"/>
                  </a:lnTo>
                  <a:lnTo>
                    <a:pt x="995" y="957"/>
                  </a:lnTo>
                  <a:lnTo>
                    <a:pt x="995" y="957"/>
                  </a:lnTo>
                  <a:lnTo>
                    <a:pt x="998" y="925"/>
                  </a:lnTo>
                  <a:lnTo>
                    <a:pt x="1000" y="910"/>
                  </a:lnTo>
                  <a:lnTo>
                    <a:pt x="1004" y="893"/>
                  </a:lnTo>
                  <a:lnTo>
                    <a:pt x="1004" y="893"/>
                  </a:lnTo>
                  <a:lnTo>
                    <a:pt x="1010" y="856"/>
                  </a:lnTo>
                  <a:lnTo>
                    <a:pt x="1013" y="835"/>
                  </a:lnTo>
                  <a:lnTo>
                    <a:pt x="1015" y="813"/>
                  </a:lnTo>
                  <a:lnTo>
                    <a:pt x="1016" y="793"/>
                  </a:lnTo>
                  <a:lnTo>
                    <a:pt x="1015" y="772"/>
                  </a:lnTo>
                  <a:lnTo>
                    <a:pt x="1014" y="753"/>
                  </a:lnTo>
                  <a:lnTo>
                    <a:pt x="1010" y="734"/>
                  </a:lnTo>
                  <a:lnTo>
                    <a:pt x="1008" y="726"/>
                  </a:lnTo>
                  <a:lnTo>
                    <a:pt x="1002" y="73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91" name="Freeform 207"/>
            <p:cNvSpPr/>
            <p:nvPr/>
          </p:nvSpPr>
          <p:spPr bwMode="auto">
            <a:xfrm>
              <a:off x="4251325" y="2251075"/>
              <a:ext cx="195263" cy="161925"/>
            </a:xfrm>
            <a:custGeom>
              <a:avLst/>
              <a:gdLst/>
              <a:ahLst/>
              <a:cxnLst>
                <a:cxn ang="0">
                  <a:pos x="15" y="307"/>
                </a:cxn>
                <a:cxn ang="0">
                  <a:pos x="9" y="306"/>
                </a:cxn>
                <a:cxn ang="0">
                  <a:pos x="2" y="298"/>
                </a:cxn>
                <a:cxn ang="0">
                  <a:pos x="0" y="293"/>
                </a:cxn>
                <a:cxn ang="0">
                  <a:pos x="2" y="281"/>
                </a:cxn>
                <a:cxn ang="0">
                  <a:pos x="6" y="275"/>
                </a:cxn>
                <a:cxn ang="0">
                  <a:pos x="12" y="272"/>
                </a:cxn>
                <a:cxn ang="0">
                  <a:pos x="18" y="269"/>
                </a:cxn>
                <a:cxn ang="0">
                  <a:pos x="30" y="259"/>
                </a:cxn>
                <a:cxn ang="0">
                  <a:pos x="48" y="238"/>
                </a:cxn>
                <a:cxn ang="0">
                  <a:pos x="59" y="222"/>
                </a:cxn>
                <a:cxn ang="0">
                  <a:pos x="75" y="201"/>
                </a:cxn>
                <a:cxn ang="0">
                  <a:pos x="94" y="180"/>
                </a:cxn>
                <a:cxn ang="0">
                  <a:pos x="136" y="143"/>
                </a:cxn>
                <a:cxn ang="0">
                  <a:pos x="160" y="124"/>
                </a:cxn>
                <a:cxn ang="0">
                  <a:pos x="174" y="112"/>
                </a:cxn>
                <a:cxn ang="0">
                  <a:pos x="224" y="83"/>
                </a:cxn>
                <a:cxn ang="0">
                  <a:pos x="241" y="73"/>
                </a:cxn>
                <a:cxn ang="0">
                  <a:pos x="259" y="63"/>
                </a:cxn>
                <a:cxn ang="0">
                  <a:pos x="305" y="32"/>
                </a:cxn>
                <a:cxn ang="0">
                  <a:pos x="345" y="3"/>
                </a:cxn>
                <a:cxn ang="0">
                  <a:pos x="354" y="0"/>
                </a:cxn>
                <a:cxn ang="0">
                  <a:pos x="359" y="1"/>
                </a:cxn>
                <a:cxn ang="0">
                  <a:pos x="366" y="8"/>
                </a:cxn>
                <a:cxn ang="0">
                  <a:pos x="368" y="12"/>
                </a:cxn>
                <a:cxn ang="0">
                  <a:pos x="369" y="22"/>
                </a:cxn>
                <a:cxn ang="0">
                  <a:pos x="367" y="29"/>
                </a:cxn>
                <a:cxn ang="0">
                  <a:pos x="362" y="35"/>
                </a:cxn>
                <a:cxn ang="0">
                  <a:pos x="339" y="51"/>
                </a:cxn>
                <a:cxn ang="0">
                  <a:pos x="270" y="96"/>
                </a:cxn>
                <a:cxn ang="0">
                  <a:pos x="240" y="115"/>
                </a:cxn>
                <a:cxn ang="0">
                  <a:pos x="180" y="157"/>
                </a:cxn>
                <a:cxn ang="0">
                  <a:pos x="151" y="179"/>
                </a:cxn>
                <a:cxn ang="0">
                  <a:pos x="109" y="218"/>
                </a:cxn>
                <a:cxn ang="0">
                  <a:pos x="78" y="252"/>
                </a:cxn>
                <a:cxn ang="0">
                  <a:pos x="69" y="264"/>
                </a:cxn>
                <a:cxn ang="0">
                  <a:pos x="47" y="290"/>
                </a:cxn>
                <a:cxn ang="0">
                  <a:pos x="35" y="300"/>
                </a:cxn>
                <a:cxn ang="0">
                  <a:pos x="21" y="306"/>
                </a:cxn>
                <a:cxn ang="0">
                  <a:pos x="15" y="307"/>
                </a:cxn>
              </a:cxnLst>
              <a:rect l="0" t="0" r="r" b="b"/>
              <a:pathLst>
                <a:path w="369" h="307">
                  <a:moveTo>
                    <a:pt x="15" y="307"/>
                  </a:moveTo>
                  <a:lnTo>
                    <a:pt x="15" y="307"/>
                  </a:lnTo>
                  <a:lnTo>
                    <a:pt x="12" y="307"/>
                  </a:lnTo>
                  <a:lnTo>
                    <a:pt x="9" y="306"/>
                  </a:lnTo>
                  <a:lnTo>
                    <a:pt x="5" y="303"/>
                  </a:lnTo>
                  <a:lnTo>
                    <a:pt x="2" y="298"/>
                  </a:lnTo>
                  <a:lnTo>
                    <a:pt x="0" y="293"/>
                  </a:lnTo>
                  <a:lnTo>
                    <a:pt x="0" y="293"/>
                  </a:lnTo>
                  <a:lnTo>
                    <a:pt x="0" y="287"/>
                  </a:lnTo>
                  <a:lnTo>
                    <a:pt x="2" y="281"/>
                  </a:lnTo>
                  <a:lnTo>
                    <a:pt x="4" y="277"/>
                  </a:lnTo>
                  <a:lnTo>
                    <a:pt x="6" y="275"/>
                  </a:lnTo>
                  <a:lnTo>
                    <a:pt x="9" y="273"/>
                  </a:lnTo>
                  <a:lnTo>
                    <a:pt x="12" y="272"/>
                  </a:lnTo>
                  <a:lnTo>
                    <a:pt x="12" y="272"/>
                  </a:lnTo>
                  <a:lnTo>
                    <a:pt x="18" y="269"/>
                  </a:lnTo>
                  <a:lnTo>
                    <a:pt x="24" y="265"/>
                  </a:lnTo>
                  <a:lnTo>
                    <a:pt x="30" y="259"/>
                  </a:lnTo>
                  <a:lnTo>
                    <a:pt x="36" y="253"/>
                  </a:lnTo>
                  <a:lnTo>
                    <a:pt x="48" y="238"/>
                  </a:lnTo>
                  <a:lnTo>
                    <a:pt x="59" y="222"/>
                  </a:lnTo>
                  <a:lnTo>
                    <a:pt x="59" y="222"/>
                  </a:lnTo>
                  <a:lnTo>
                    <a:pt x="68" y="210"/>
                  </a:lnTo>
                  <a:lnTo>
                    <a:pt x="75" y="201"/>
                  </a:lnTo>
                  <a:lnTo>
                    <a:pt x="75" y="201"/>
                  </a:lnTo>
                  <a:lnTo>
                    <a:pt x="94" y="180"/>
                  </a:lnTo>
                  <a:lnTo>
                    <a:pt x="114" y="162"/>
                  </a:lnTo>
                  <a:lnTo>
                    <a:pt x="136" y="143"/>
                  </a:lnTo>
                  <a:lnTo>
                    <a:pt x="157" y="126"/>
                  </a:lnTo>
                  <a:lnTo>
                    <a:pt x="160" y="124"/>
                  </a:lnTo>
                  <a:lnTo>
                    <a:pt x="160" y="124"/>
                  </a:lnTo>
                  <a:lnTo>
                    <a:pt x="174" y="112"/>
                  </a:lnTo>
                  <a:lnTo>
                    <a:pt x="190" y="102"/>
                  </a:lnTo>
                  <a:lnTo>
                    <a:pt x="224" y="83"/>
                  </a:lnTo>
                  <a:lnTo>
                    <a:pt x="224" y="83"/>
                  </a:lnTo>
                  <a:lnTo>
                    <a:pt x="241" y="73"/>
                  </a:lnTo>
                  <a:lnTo>
                    <a:pt x="259" y="63"/>
                  </a:lnTo>
                  <a:lnTo>
                    <a:pt x="259" y="63"/>
                  </a:lnTo>
                  <a:lnTo>
                    <a:pt x="283" y="47"/>
                  </a:lnTo>
                  <a:lnTo>
                    <a:pt x="305" y="32"/>
                  </a:lnTo>
                  <a:lnTo>
                    <a:pt x="345" y="3"/>
                  </a:lnTo>
                  <a:lnTo>
                    <a:pt x="345" y="3"/>
                  </a:lnTo>
                  <a:lnTo>
                    <a:pt x="350" y="1"/>
                  </a:lnTo>
                  <a:lnTo>
                    <a:pt x="354" y="0"/>
                  </a:lnTo>
                  <a:lnTo>
                    <a:pt x="354" y="0"/>
                  </a:lnTo>
                  <a:lnTo>
                    <a:pt x="359" y="1"/>
                  </a:lnTo>
                  <a:lnTo>
                    <a:pt x="363" y="4"/>
                  </a:lnTo>
                  <a:lnTo>
                    <a:pt x="366" y="8"/>
                  </a:lnTo>
                  <a:lnTo>
                    <a:pt x="368" y="12"/>
                  </a:lnTo>
                  <a:lnTo>
                    <a:pt x="368" y="12"/>
                  </a:lnTo>
                  <a:lnTo>
                    <a:pt x="369" y="16"/>
                  </a:lnTo>
                  <a:lnTo>
                    <a:pt x="369" y="22"/>
                  </a:lnTo>
                  <a:lnTo>
                    <a:pt x="369" y="25"/>
                  </a:lnTo>
                  <a:lnTo>
                    <a:pt x="367" y="29"/>
                  </a:lnTo>
                  <a:lnTo>
                    <a:pt x="365" y="32"/>
                  </a:lnTo>
                  <a:lnTo>
                    <a:pt x="362" y="35"/>
                  </a:lnTo>
                  <a:lnTo>
                    <a:pt x="362" y="35"/>
                  </a:lnTo>
                  <a:lnTo>
                    <a:pt x="339" y="51"/>
                  </a:lnTo>
                  <a:lnTo>
                    <a:pt x="317" y="67"/>
                  </a:lnTo>
                  <a:lnTo>
                    <a:pt x="270" y="96"/>
                  </a:lnTo>
                  <a:lnTo>
                    <a:pt x="270" y="96"/>
                  </a:lnTo>
                  <a:lnTo>
                    <a:pt x="240" y="115"/>
                  </a:lnTo>
                  <a:lnTo>
                    <a:pt x="210" y="135"/>
                  </a:lnTo>
                  <a:lnTo>
                    <a:pt x="180" y="157"/>
                  </a:lnTo>
                  <a:lnTo>
                    <a:pt x="151" y="179"/>
                  </a:lnTo>
                  <a:lnTo>
                    <a:pt x="151" y="179"/>
                  </a:lnTo>
                  <a:lnTo>
                    <a:pt x="131" y="198"/>
                  </a:lnTo>
                  <a:lnTo>
                    <a:pt x="109" y="218"/>
                  </a:lnTo>
                  <a:lnTo>
                    <a:pt x="88" y="239"/>
                  </a:lnTo>
                  <a:lnTo>
                    <a:pt x="78" y="252"/>
                  </a:lnTo>
                  <a:lnTo>
                    <a:pt x="69" y="264"/>
                  </a:lnTo>
                  <a:lnTo>
                    <a:pt x="69" y="264"/>
                  </a:lnTo>
                  <a:lnTo>
                    <a:pt x="59" y="277"/>
                  </a:lnTo>
                  <a:lnTo>
                    <a:pt x="47" y="290"/>
                  </a:lnTo>
                  <a:lnTo>
                    <a:pt x="42" y="295"/>
                  </a:lnTo>
                  <a:lnTo>
                    <a:pt x="35" y="300"/>
                  </a:lnTo>
                  <a:lnTo>
                    <a:pt x="29" y="304"/>
                  </a:lnTo>
                  <a:lnTo>
                    <a:pt x="21" y="306"/>
                  </a:lnTo>
                  <a:lnTo>
                    <a:pt x="21" y="306"/>
                  </a:lnTo>
                  <a:lnTo>
                    <a:pt x="15" y="307"/>
                  </a:lnTo>
                  <a:lnTo>
                    <a:pt x="15" y="30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92" name="Freeform 208"/>
            <p:cNvSpPr/>
            <p:nvPr/>
          </p:nvSpPr>
          <p:spPr bwMode="auto">
            <a:xfrm>
              <a:off x="4284663" y="2282825"/>
              <a:ext cx="195263" cy="171450"/>
            </a:xfrm>
            <a:custGeom>
              <a:avLst/>
              <a:gdLst/>
              <a:ahLst/>
              <a:cxnLst>
                <a:cxn ang="0">
                  <a:pos x="15" y="323"/>
                </a:cxn>
                <a:cxn ang="0">
                  <a:pos x="6" y="319"/>
                </a:cxn>
                <a:cxn ang="0">
                  <a:pos x="1" y="309"/>
                </a:cxn>
                <a:cxn ang="0">
                  <a:pos x="0" y="306"/>
                </a:cxn>
                <a:cxn ang="0">
                  <a:pos x="0" y="297"/>
                </a:cxn>
                <a:cxn ang="0">
                  <a:pos x="4" y="290"/>
                </a:cxn>
                <a:cxn ang="0">
                  <a:pos x="7" y="287"/>
                </a:cxn>
                <a:cxn ang="0">
                  <a:pos x="15" y="277"/>
                </a:cxn>
                <a:cxn ang="0">
                  <a:pos x="20" y="266"/>
                </a:cxn>
                <a:cxn ang="0">
                  <a:pos x="29" y="253"/>
                </a:cxn>
                <a:cxn ang="0">
                  <a:pos x="48" y="230"/>
                </a:cxn>
                <a:cxn ang="0">
                  <a:pos x="68" y="211"/>
                </a:cxn>
                <a:cxn ang="0">
                  <a:pos x="94" y="190"/>
                </a:cxn>
                <a:cxn ang="0">
                  <a:pos x="126" y="162"/>
                </a:cxn>
                <a:cxn ang="0">
                  <a:pos x="159" y="135"/>
                </a:cxn>
                <a:cxn ang="0">
                  <a:pos x="187" y="111"/>
                </a:cxn>
                <a:cxn ang="0">
                  <a:pos x="236" y="73"/>
                </a:cxn>
                <a:cxn ang="0">
                  <a:pos x="254" y="61"/>
                </a:cxn>
                <a:cxn ang="0">
                  <a:pos x="311" y="23"/>
                </a:cxn>
                <a:cxn ang="0">
                  <a:pos x="344" y="3"/>
                </a:cxn>
                <a:cxn ang="0">
                  <a:pos x="348" y="1"/>
                </a:cxn>
                <a:cxn ang="0">
                  <a:pos x="352" y="0"/>
                </a:cxn>
                <a:cxn ang="0">
                  <a:pos x="358" y="2"/>
                </a:cxn>
                <a:cxn ang="0">
                  <a:pos x="366" y="9"/>
                </a:cxn>
                <a:cxn ang="0">
                  <a:pos x="368" y="14"/>
                </a:cxn>
                <a:cxn ang="0">
                  <a:pos x="369" y="22"/>
                </a:cxn>
                <a:cxn ang="0">
                  <a:pos x="366" y="29"/>
                </a:cxn>
                <a:cxn ang="0">
                  <a:pos x="361" y="35"/>
                </a:cxn>
                <a:cxn ang="0">
                  <a:pos x="325" y="57"/>
                </a:cxn>
                <a:cxn ang="0">
                  <a:pos x="271" y="92"/>
                </a:cxn>
                <a:cxn ang="0">
                  <a:pos x="250" y="107"/>
                </a:cxn>
                <a:cxn ang="0">
                  <a:pos x="190" y="157"/>
                </a:cxn>
                <a:cxn ang="0">
                  <a:pos x="164" y="179"/>
                </a:cxn>
                <a:cxn ang="0">
                  <a:pos x="134" y="203"/>
                </a:cxn>
                <a:cxn ang="0">
                  <a:pos x="102" y="229"/>
                </a:cxn>
                <a:cxn ang="0">
                  <a:pos x="72" y="258"/>
                </a:cxn>
                <a:cxn ang="0">
                  <a:pos x="66" y="264"/>
                </a:cxn>
                <a:cxn ang="0">
                  <a:pos x="51" y="286"/>
                </a:cxn>
                <a:cxn ang="0">
                  <a:pos x="46" y="295"/>
                </a:cxn>
                <a:cxn ang="0">
                  <a:pos x="33" y="312"/>
                </a:cxn>
                <a:cxn ang="0">
                  <a:pos x="24" y="319"/>
                </a:cxn>
                <a:cxn ang="0">
                  <a:pos x="15" y="323"/>
                </a:cxn>
              </a:cxnLst>
              <a:rect l="0" t="0" r="r" b="b"/>
              <a:pathLst>
                <a:path w="369" h="323">
                  <a:moveTo>
                    <a:pt x="15" y="323"/>
                  </a:moveTo>
                  <a:lnTo>
                    <a:pt x="15" y="323"/>
                  </a:lnTo>
                  <a:lnTo>
                    <a:pt x="10" y="322"/>
                  </a:lnTo>
                  <a:lnTo>
                    <a:pt x="6" y="319"/>
                  </a:lnTo>
                  <a:lnTo>
                    <a:pt x="3" y="315"/>
                  </a:lnTo>
                  <a:lnTo>
                    <a:pt x="1" y="309"/>
                  </a:lnTo>
                  <a:lnTo>
                    <a:pt x="1" y="309"/>
                  </a:lnTo>
                  <a:lnTo>
                    <a:pt x="0" y="306"/>
                  </a:lnTo>
                  <a:lnTo>
                    <a:pt x="0" y="300"/>
                  </a:lnTo>
                  <a:lnTo>
                    <a:pt x="0" y="297"/>
                  </a:lnTo>
                  <a:lnTo>
                    <a:pt x="2" y="294"/>
                  </a:lnTo>
                  <a:lnTo>
                    <a:pt x="4" y="290"/>
                  </a:lnTo>
                  <a:lnTo>
                    <a:pt x="7" y="287"/>
                  </a:lnTo>
                  <a:lnTo>
                    <a:pt x="7" y="287"/>
                  </a:lnTo>
                  <a:lnTo>
                    <a:pt x="11" y="283"/>
                  </a:lnTo>
                  <a:lnTo>
                    <a:pt x="15" y="277"/>
                  </a:lnTo>
                  <a:lnTo>
                    <a:pt x="20" y="266"/>
                  </a:lnTo>
                  <a:lnTo>
                    <a:pt x="20" y="266"/>
                  </a:lnTo>
                  <a:lnTo>
                    <a:pt x="24" y="259"/>
                  </a:lnTo>
                  <a:lnTo>
                    <a:pt x="29" y="253"/>
                  </a:lnTo>
                  <a:lnTo>
                    <a:pt x="29" y="253"/>
                  </a:lnTo>
                  <a:lnTo>
                    <a:pt x="48" y="230"/>
                  </a:lnTo>
                  <a:lnTo>
                    <a:pt x="59" y="221"/>
                  </a:lnTo>
                  <a:lnTo>
                    <a:pt x="68" y="211"/>
                  </a:lnTo>
                  <a:lnTo>
                    <a:pt x="68" y="211"/>
                  </a:lnTo>
                  <a:lnTo>
                    <a:pt x="94" y="190"/>
                  </a:lnTo>
                  <a:lnTo>
                    <a:pt x="94" y="190"/>
                  </a:lnTo>
                  <a:lnTo>
                    <a:pt x="126" y="162"/>
                  </a:lnTo>
                  <a:lnTo>
                    <a:pt x="159" y="135"/>
                  </a:lnTo>
                  <a:lnTo>
                    <a:pt x="159" y="135"/>
                  </a:lnTo>
                  <a:lnTo>
                    <a:pt x="187" y="111"/>
                  </a:lnTo>
                  <a:lnTo>
                    <a:pt x="187" y="111"/>
                  </a:lnTo>
                  <a:lnTo>
                    <a:pt x="220" y="85"/>
                  </a:lnTo>
                  <a:lnTo>
                    <a:pt x="236" y="73"/>
                  </a:lnTo>
                  <a:lnTo>
                    <a:pt x="254" y="61"/>
                  </a:lnTo>
                  <a:lnTo>
                    <a:pt x="254" y="61"/>
                  </a:lnTo>
                  <a:lnTo>
                    <a:pt x="282" y="41"/>
                  </a:lnTo>
                  <a:lnTo>
                    <a:pt x="311" y="23"/>
                  </a:lnTo>
                  <a:lnTo>
                    <a:pt x="311" y="23"/>
                  </a:lnTo>
                  <a:lnTo>
                    <a:pt x="344" y="3"/>
                  </a:lnTo>
                  <a:lnTo>
                    <a:pt x="344" y="3"/>
                  </a:lnTo>
                  <a:lnTo>
                    <a:pt x="348" y="1"/>
                  </a:lnTo>
                  <a:lnTo>
                    <a:pt x="352" y="0"/>
                  </a:lnTo>
                  <a:lnTo>
                    <a:pt x="352" y="0"/>
                  </a:lnTo>
                  <a:lnTo>
                    <a:pt x="355" y="1"/>
                  </a:lnTo>
                  <a:lnTo>
                    <a:pt x="358" y="2"/>
                  </a:lnTo>
                  <a:lnTo>
                    <a:pt x="363" y="5"/>
                  </a:lnTo>
                  <a:lnTo>
                    <a:pt x="366" y="9"/>
                  </a:lnTo>
                  <a:lnTo>
                    <a:pt x="368" y="14"/>
                  </a:lnTo>
                  <a:lnTo>
                    <a:pt x="368" y="14"/>
                  </a:lnTo>
                  <a:lnTo>
                    <a:pt x="369" y="17"/>
                  </a:lnTo>
                  <a:lnTo>
                    <a:pt x="369" y="22"/>
                  </a:lnTo>
                  <a:lnTo>
                    <a:pt x="368" y="25"/>
                  </a:lnTo>
                  <a:lnTo>
                    <a:pt x="366" y="29"/>
                  </a:lnTo>
                  <a:lnTo>
                    <a:pt x="364" y="32"/>
                  </a:lnTo>
                  <a:lnTo>
                    <a:pt x="361" y="35"/>
                  </a:lnTo>
                  <a:lnTo>
                    <a:pt x="361" y="35"/>
                  </a:lnTo>
                  <a:lnTo>
                    <a:pt x="325" y="57"/>
                  </a:lnTo>
                  <a:lnTo>
                    <a:pt x="325" y="57"/>
                  </a:lnTo>
                  <a:lnTo>
                    <a:pt x="271" y="92"/>
                  </a:lnTo>
                  <a:lnTo>
                    <a:pt x="271" y="92"/>
                  </a:lnTo>
                  <a:lnTo>
                    <a:pt x="250" y="107"/>
                  </a:lnTo>
                  <a:lnTo>
                    <a:pt x="229" y="123"/>
                  </a:lnTo>
                  <a:lnTo>
                    <a:pt x="190" y="157"/>
                  </a:lnTo>
                  <a:lnTo>
                    <a:pt x="190" y="157"/>
                  </a:lnTo>
                  <a:lnTo>
                    <a:pt x="164" y="179"/>
                  </a:lnTo>
                  <a:lnTo>
                    <a:pt x="164" y="179"/>
                  </a:lnTo>
                  <a:lnTo>
                    <a:pt x="134" y="203"/>
                  </a:lnTo>
                  <a:lnTo>
                    <a:pt x="134" y="203"/>
                  </a:lnTo>
                  <a:lnTo>
                    <a:pt x="102" y="229"/>
                  </a:lnTo>
                  <a:lnTo>
                    <a:pt x="86" y="242"/>
                  </a:lnTo>
                  <a:lnTo>
                    <a:pt x="72" y="258"/>
                  </a:lnTo>
                  <a:lnTo>
                    <a:pt x="72" y="258"/>
                  </a:lnTo>
                  <a:lnTo>
                    <a:pt x="66" y="264"/>
                  </a:lnTo>
                  <a:lnTo>
                    <a:pt x="61" y="271"/>
                  </a:lnTo>
                  <a:lnTo>
                    <a:pt x="51" y="286"/>
                  </a:lnTo>
                  <a:lnTo>
                    <a:pt x="51" y="286"/>
                  </a:lnTo>
                  <a:lnTo>
                    <a:pt x="46" y="295"/>
                  </a:lnTo>
                  <a:lnTo>
                    <a:pt x="40" y="303"/>
                  </a:lnTo>
                  <a:lnTo>
                    <a:pt x="33" y="312"/>
                  </a:lnTo>
                  <a:lnTo>
                    <a:pt x="24" y="319"/>
                  </a:lnTo>
                  <a:lnTo>
                    <a:pt x="24" y="319"/>
                  </a:lnTo>
                  <a:lnTo>
                    <a:pt x="19" y="322"/>
                  </a:lnTo>
                  <a:lnTo>
                    <a:pt x="15" y="323"/>
                  </a:lnTo>
                  <a:lnTo>
                    <a:pt x="15" y="32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93" name="Freeform 209"/>
            <p:cNvSpPr/>
            <p:nvPr/>
          </p:nvSpPr>
          <p:spPr bwMode="auto">
            <a:xfrm>
              <a:off x="4446588" y="2346325"/>
              <a:ext cx="285750" cy="307975"/>
            </a:xfrm>
            <a:custGeom>
              <a:avLst/>
              <a:gdLst/>
              <a:ahLst/>
              <a:cxnLst>
                <a:cxn ang="0">
                  <a:pos x="524" y="583"/>
                </a:cxn>
                <a:cxn ang="0">
                  <a:pos x="515" y="580"/>
                </a:cxn>
                <a:cxn ang="0">
                  <a:pos x="501" y="571"/>
                </a:cxn>
                <a:cxn ang="0">
                  <a:pos x="476" y="549"/>
                </a:cxn>
                <a:cxn ang="0">
                  <a:pos x="437" y="513"/>
                </a:cxn>
                <a:cxn ang="0">
                  <a:pos x="414" y="488"/>
                </a:cxn>
                <a:cxn ang="0">
                  <a:pos x="388" y="460"/>
                </a:cxn>
                <a:cxn ang="0">
                  <a:pos x="339" y="409"/>
                </a:cxn>
                <a:cxn ang="0">
                  <a:pos x="300" y="361"/>
                </a:cxn>
                <a:cxn ang="0">
                  <a:pos x="288" y="344"/>
                </a:cxn>
                <a:cxn ang="0">
                  <a:pos x="246" y="293"/>
                </a:cxn>
                <a:cxn ang="0">
                  <a:pos x="202" y="245"/>
                </a:cxn>
                <a:cxn ang="0">
                  <a:pos x="167" y="208"/>
                </a:cxn>
                <a:cxn ang="0">
                  <a:pos x="134" y="170"/>
                </a:cxn>
                <a:cxn ang="0">
                  <a:pos x="121" y="153"/>
                </a:cxn>
                <a:cxn ang="0">
                  <a:pos x="95" y="121"/>
                </a:cxn>
                <a:cxn ang="0">
                  <a:pos x="54" y="76"/>
                </a:cxn>
                <a:cxn ang="0">
                  <a:pos x="24" y="48"/>
                </a:cxn>
                <a:cxn ang="0">
                  <a:pos x="8" y="36"/>
                </a:cxn>
                <a:cxn ang="0">
                  <a:pos x="3" y="29"/>
                </a:cxn>
                <a:cxn ang="0">
                  <a:pos x="0" y="22"/>
                </a:cxn>
                <a:cxn ang="0">
                  <a:pos x="1" y="13"/>
                </a:cxn>
                <a:cxn ang="0">
                  <a:pos x="4" y="8"/>
                </a:cxn>
                <a:cxn ang="0">
                  <a:pos x="12" y="1"/>
                </a:cxn>
                <a:cxn ang="0">
                  <a:pos x="16" y="0"/>
                </a:cxn>
                <a:cxn ang="0">
                  <a:pos x="25" y="3"/>
                </a:cxn>
                <a:cxn ang="0">
                  <a:pos x="41" y="15"/>
                </a:cxn>
                <a:cxn ang="0">
                  <a:pos x="70" y="41"/>
                </a:cxn>
                <a:cxn ang="0">
                  <a:pos x="110" y="84"/>
                </a:cxn>
                <a:cxn ang="0">
                  <a:pos x="136" y="115"/>
                </a:cxn>
                <a:cxn ang="0">
                  <a:pos x="206" y="198"/>
                </a:cxn>
                <a:cxn ang="0">
                  <a:pos x="290" y="291"/>
                </a:cxn>
                <a:cxn ang="0">
                  <a:pos x="303" y="306"/>
                </a:cxn>
                <a:cxn ang="0">
                  <a:pos x="341" y="353"/>
                </a:cxn>
                <a:cxn ang="0">
                  <a:pos x="371" y="390"/>
                </a:cxn>
                <a:cxn ang="0">
                  <a:pos x="403" y="425"/>
                </a:cxn>
                <a:cxn ang="0">
                  <a:pos x="433" y="457"/>
                </a:cxn>
                <a:cxn ang="0">
                  <a:pos x="457" y="482"/>
                </a:cxn>
                <a:cxn ang="0">
                  <a:pos x="493" y="518"/>
                </a:cxn>
                <a:cxn ang="0">
                  <a:pos x="519" y="540"/>
                </a:cxn>
                <a:cxn ang="0">
                  <a:pos x="532" y="549"/>
                </a:cxn>
                <a:cxn ang="0">
                  <a:pos x="539" y="554"/>
                </a:cxn>
                <a:cxn ang="0">
                  <a:pos x="541" y="560"/>
                </a:cxn>
                <a:cxn ang="0">
                  <a:pos x="541" y="570"/>
                </a:cxn>
                <a:cxn ang="0">
                  <a:pos x="539" y="575"/>
                </a:cxn>
                <a:cxn ang="0">
                  <a:pos x="530" y="582"/>
                </a:cxn>
                <a:cxn ang="0">
                  <a:pos x="524" y="583"/>
                </a:cxn>
              </a:cxnLst>
              <a:rect l="0" t="0" r="r" b="b"/>
              <a:pathLst>
                <a:path w="541" h="583">
                  <a:moveTo>
                    <a:pt x="524" y="583"/>
                  </a:moveTo>
                  <a:lnTo>
                    <a:pt x="524" y="583"/>
                  </a:lnTo>
                  <a:lnTo>
                    <a:pt x="520" y="582"/>
                  </a:lnTo>
                  <a:lnTo>
                    <a:pt x="515" y="580"/>
                  </a:lnTo>
                  <a:lnTo>
                    <a:pt x="515" y="580"/>
                  </a:lnTo>
                  <a:lnTo>
                    <a:pt x="501" y="571"/>
                  </a:lnTo>
                  <a:lnTo>
                    <a:pt x="488" y="560"/>
                  </a:lnTo>
                  <a:lnTo>
                    <a:pt x="476" y="549"/>
                  </a:lnTo>
                  <a:lnTo>
                    <a:pt x="462" y="538"/>
                  </a:lnTo>
                  <a:lnTo>
                    <a:pt x="437" y="513"/>
                  </a:lnTo>
                  <a:lnTo>
                    <a:pt x="414" y="488"/>
                  </a:lnTo>
                  <a:lnTo>
                    <a:pt x="414" y="488"/>
                  </a:lnTo>
                  <a:lnTo>
                    <a:pt x="388" y="460"/>
                  </a:lnTo>
                  <a:lnTo>
                    <a:pt x="388" y="460"/>
                  </a:lnTo>
                  <a:lnTo>
                    <a:pt x="365" y="437"/>
                  </a:lnTo>
                  <a:lnTo>
                    <a:pt x="339" y="409"/>
                  </a:lnTo>
                  <a:lnTo>
                    <a:pt x="313" y="377"/>
                  </a:lnTo>
                  <a:lnTo>
                    <a:pt x="300" y="361"/>
                  </a:lnTo>
                  <a:lnTo>
                    <a:pt x="288" y="344"/>
                  </a:lnTo>
                  <a:lnTo>
                    <a:pt x="288" y="344"/>
                  </a:lnTo>
                  <a:lnTo>
                    <a:pt x="268" y="319"/>
                  </a:lnTo>
                  <a:lnTo>
                    <a:pt x="246" y="293"/>
                  </a:lnTo>
                  <a:lnTo>
                    <a:pt x="224" y="269"/>
                  </a:lnTo>
                  <a:lnTo>
                    <a:pt x="202" y="245"/>
                  </a:lnTo>
                  <a:lnTo>
                    <a:pt x="202" y="245"/>
                  </a:lnTo>
                  <a:lnTo>
                    <a:pt x="167" y="208"/>
                  </a:lnTo>
                  <a:lnTo>
                    <a:pt x="150" y="189"/>
                  </a:lnTo>
                  <a:lnTo>
                    <a:pt x="134" y="170"/>
                  </a:lnTo>
                  <a:lnTo>
                    <a:pt x="134" y="170"/>
                  </a:lnTo>
                  <a:lnTo>
                    <a:pt x="121" y="153"/>
                  </a:lnTo>
                  <a:lnTo>
                    <a:pt x="121" y="153"/>
                  </a:lnTo>
                  <a:lnTo>
                    <a:pt x="95" y="121"/>
                  </a:lnTo>
                  <a:lnTo>
                    <a:pt x="69" y="90"/>
                  </a:lnTo>
                  <a:lnTo>
                    <a:pt x="54" y="76"/>
                  </a:lnTo>
                  <a:lnTo>
                    <a:pt x="40" y="61"/>
                  </a:lnTo>
                  <a:lnTo>
                    <a:pt x="24" y="48"/>
                  </a:lnTo>
                  <a:lnTo>
                    <a:pt x="8" y="36"/>
                  </a:lnTo>
                  <a:lnTo>
                    <a:pt x="8" y="36"/>
                  </a:lnTo>
                  <a:lnTo>
                    <a:pt x="5" y="32"/>
                  </a:lnTo>
                  <a:lnTo>
                    <a:pt x="3" y="29"/>
                  </a:lnTo>
                  <a:lnTo>
                    <a:pt x="0" y="25"/>
                  </a:lnTo>
                  <a:lnTo>
                    <a:pt x="0" y="22"/>
                  </a:lnTo>
                  <a:lnTo>
                    <a:pt x="0" y="17"/>
                  </a:lnTo>
                  <a:lnTo>
                    <a:pt x="1" y="13"/>
                  </a:lnTo>
                  <a:lnTo>
                    <a:pt x="1" y="13"/>
                  </a:lnTo>
                  <a:lnTo>
                    <a:pt x="4" y="8"/>
                  </a:lnTo>
                  <a:lnTo>
                    <a:pt x="7" y="3"/>
                  </a:lnTo>
                  <a:lnTo>
                    <a:pt x="12" y="1"/>
                  </a:lnTo>
                  <a:lnTo>
                    <a:pt x="16" y="0"/>
                  </a:lnTo>
                  <a:lnTo>
                    <a:pt x="16" y="0"/>
                  </a:lnTo>
                  <a:lnTo>
                    <a:pt x="21" y="0"/>
                  </a:lnTo>
                  <a:lnTo>
                    <a:pt x="25" y="3"/>
                  </a:lnTo>
                  <a:lnTo>
                    <a:pt x="25" y="3"/>
                  </a:lnTo>
                  <a:lnTo>
                    <a:pt x="41" y="15"/>
                  </a:lnTo>
                  <a:lnTo>
                    <a:pt x="55" y="28"/>
                  </a:lnTo>
                  <a:lnTo>
                    <a:pt x="70" y="41"/>
                  </a:lnTo>
                  <a:lnTo>
                    <a:pt x="83" y="55"/>
                  </a:lnTo>
                  <a:lnTo>
                    <a:pt x="110" y="84"/>
                  </a:lnTo>
                  <a:lnTo>
                    <a:pt x="136" y="115"/>
                  </a:lnTo>
                  <a:lnTo>
                    <a:pt x="136" y="115"/>
                  </a:lnTo>
                  <a:lnTo>
                    <a:pt x="170" y="156"/>
                  </a:lnTo>
                  <a:lnTo>
                    <a:pt x="206" y="198"/>
                  </a:lnTo>
                  <a:lnTo>
                    <a:pt x="246" y="242"/>
                  </a:lnTo>
                  <a:lnTo>
                    <a:pt x="290" y="291"/>
                  </a:lnTo>
                  <a:lnTo>
                    <a:pt x="290" y="291"/>
                  </a:lnTo>
                  <a:lnTo>
                    <a:pt x="303" y="306"/>
                  </a:lnTo>
                  <a:lnTo>
                    <a:pt x="317" y="322"/>
                  </a:lnTo>
                  <a:lnTo>
                    <a:pt x="341" y="353"/>
                  </a:lnTo>
                  <a:lnTo>
                    <a:pt x="341" y="353"/>
                  </a:lnTo>
                  <a:lnTo>
                    <a:pt x="371" y="390"/>
                  </a:lnTo>
                  <a:lnTo>
                    <a:pt x="387" y="407"/>
                  </a:lnTo>
                  <a:lnTo>
                    <a:pt x="403" y="425"/>
                  </a:lnTo>
                  <a:lnTo>
                    <a:pt x="403" y="425"/>
                  </a:lnTo>
                  <a:lnTo>
                    <a:pt x="433" y="457"/>
                  </a:lnTo>
                  <a:lnTo>
                    <a:pt x="433" y="457"/>
                  </a:lnTo>
                  <a:lnTo>
                    <a:pt x="457" y="482"/>
                  </a:lnTo>
                  <a:lnTo>
                    <a:pt x="481" y="507"/>
                  </a:lnTo>
                  <a:lnTo>
                    <a:pt x="493" y="518"/>
                  </a:lnTo>
                  <a:lnTo>
                    <a:pt x="507" y="529"/>
                  </a:lnTo>
                  <a:lnTo>
                    <a:pt x="519" y="540"/>
                  </a:lnTo>
                  <a:lnTo>
                    <a:pt x="532" y="549"/>
                  </a:lnTo>
                  <a:lnTo>
                    <a:pt x="532" y="549"/>
                  </a:lnTo>
                  <a:lnTo>
                    <a:pt x="537" y="552"/>
                  </a:lnTo>
                  <a:lnTo>
                    <a:pt x="539" y="554"/>
                  </a:lnTo>
                  <a:lnTo>
                    <a:pt x="540" y="557"/>
                  </a:lnTo>
                  <a:lnTo>
                    <a:pt x="541" y="560"/>
                  </a:lnTo>
                  <a:lnTo>
                    <a:pt x="541" y="565"/>
                  </a:lnTo>
                  <a:lnTo>
                    <a:pt x="541" y="570"/>
                  </a:lnTo>
                  <a:lnTo>
                    <a:pt x="541" y="570"/>
                  </a:lnTo>
                  <a:lnTo>
                    <a:pt x="539" y="575"/>
                  </a:lnTo>
                  <a:lnTo>
                    <a:pt x="534" y="579"/>
                  </a:lnTo>
                  <a:lnTo>
                    <a:pt x="530" y="582"/>
                  </a:lnTo>
                  <a:lnTo>
                    <a:pt x="527" y="583"/>
                  </a:lnTo>
                  <a:lnTo>
                    <a:pt x="524" y="583"/>
                  </a:lnTo>
                  <a:lnTo>
                    <a:pt x="524" y="58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94" name="Freeform 210"/>
            <p:cNvSpPr/>
            <p:nvPr/>
          </p:nvSpPr>
          <p:spPr bwMode="auto">
            <a:xfrm>
              <a:off x="4349750" y="2435225"/>
              <a:ext cx="273050" cy="288925"/>
            </a:xfrm>
            <a:custGeom>
              <a:avLst/>
              <a:gdLst/>
              <a:ahLst/>
              <a:cxnLst>
                <a:cxn ang="0">
                  <a:pos x="493" y="546"/>
                </a:cxn>
                <a:cxn ang="0">
                  <a:pos x="481" y="537"/>
                </a:cxn>
                <a:cxn ang="0">
                  <a:pos x="475" y="524"/>
                </a:cxn>
                <a:cxn ang="0">
                  <a:pos x="457" y="505"/>
                </a:cxn>
                <a:cxn ang="0">
                  <a:pos x="444" y="490"/>
                </a:cxn>
                <a:cxn ang="0">
                  <a:pos x="436" y="479"/>
                </a:cxn>
                <a:cxn ang="0">
                  <a:pos x="411" y="452"/>
                </a:cxn>
                <a:cxn ang="0">
                  <a:pos x="402" y="443"/>
                </a:cxn>
                <a:cxn ang="0">
                  <a:pos x="387" y="420"/>
                </a:cxn>
                <a:cxn ang="0">
                  <a:pos x="376" y="410"/>
                </a:cxn>
                <a:cxn ang="0">
                  <a:pos x="345" y="378"/>
                </a:cxn>
                <a:cxn ang="0">
                  <a:pos x="321" y="352"/>
                </a:cxn>
                <a:cxn ang="0">
                  <a:pos x="280" y="313"/>
                </a:cxn>
                <a:cxn ang="0">
                  <a:pos x="252" y="285"/>
                </a:cxn>
                <a:cxn ang="0">
                  <a:pos x="151" y="183"/>
                </a:cxn>
                <a:cxn ang="0">
                  <a:pos x="106" y="136"/>
                </a:cxn>
                <a:cxn ang="0">
                  <a:pos x="64" y="92"/>
                </a:cxn>
                <a:cxn ang="0">
                  <a:pos x="33" y="58"/>
                </a:cxn>
                <a:cxn ang="0">
                  <a:pos x="13" y="39"/>
                </a:cxn>
                <a:cxn ang="0">
                  <a:pos x="3" y="26"/>
                </a:cxn>
                <a:cxn ang="0">
                  <a:pos x="0" y="14"/>
                </a:cxn>
                <a:cxn ang="0">
                  <a:pos x="5" y="6"/>
                </a:cxn>
                <a:cxn ang="0">
                  <a:pos x="19" y="0"/>
                </a:cxn>
                <a:cxn ang="0">
                  <a:pos x="26" y="2"/>
                </a:cxn>
                <a:cxn ang="0">
                  <a:pos x="34" y="8"/>
                </a:cxn>
                <a:cxn ang="0">
                  <a:pos x="72" y="47"/>
                </a:cxn>
                <a:cxn ang="0">
                  <a:pos x="94" y="67"/>
                </a:cxn>
                <a:cxn ang="0">
                  <a:pos x="151" y="133"/>
                </a:cxn>
                <a:cxn ang="0">
                  <a:pos x="191" y="176"/>
                </a:cxn>
                <a:cxn ang="0">
                  <a:pos x="275" y="260"/>
                </a:cxn>
                <a:cxn ang="0">
                  <a:pos x="311" y="293"/>
                </a:cxn>
                <a:cxn ang="0">
                  <a:pos x="364" y="343"/>
                </a:cxn>
                <a:cxn ang="0">
                  <a:pos x="407" y="387"/>
                </a:cxn>
                <a:cxn ang="0">
                  <a:pos x="423" y="411"/>
                </a:cxn>
                <a:cxn ang="0">
                  <a:pos x="440" y="429"/>
                </a:cxn>
                <a:cxn ang="0">
                  <a:pos x="452" y="440"/>
                </a:cxn>
                <a:cxn ang="0">
                  <a:pos x="460" y="452"/>
                </a:cxn>
                <a:cxn ang="0">
                  <a:pos x="481" y="478"/>
                </a:cxn>
                <a:cxn ang="0">
                  <a:pos x="496" y="493"/>
                </a:cxn>
                <a:cxn ang="0">
                  <a:pos x="508" y="510"/>
                </a:cxn>
                <a:cxn ang="0">
                  <a:pos x="512" y="513"/>
                </a:cxn>
                <a:cxn ang="0">
                  <a:pos x="515" y="524"/>
                </a:cxn>
                <a:cxn ang="0">
                  <a:pos x="515" y="533"/>
                </a:cxn>
                <a:cxn ang="0">
                  <a:pos x="510" y="542"/>
                </a:cxn>
                <a:cxn ang="0">
                  <a:pos x="499" y="546"/>
                </a:cxn>
              </a:cxnLst>
              <a:rect l="0" t="0" r="r" b="b"/>
              <a:pathLst>
                <a:path w="515" h="546">
                  <a:moveTo>
                    <a:pt x="499" y="546"/>
                  </a:moveTo>
                  <a:lnTo>
                    <a:pt x="499" y="546"/>
                  </a:lnTo>
                  <a:lnTo>
                    <a:pt x="493" y="546"/>
                  </a:lnTo>
                  <a:lnTo>
                    <a:pt x="488" y="543"/>
                  </a:lnTo>
                  <a:lnTo>
                    <a:pt x="483" y="540"/>
                  </a:lnTo>
                  <a:lnTo>
                    <a:pt x="481" y="537"/>
                  </a:lnTo>
                  <a:lnTo>
                    <a:pt x="480" y="534"/>
                  </a:lnTo>
                  <a:lnTo>
                    <a:pt x="480" y="534"/>
                  </a:lnTo>
                  <a:lnTo>
                    <a:pt x="475" y="524"/>
                  </a:lnTo>
                  <a:lnTo>
                    <a:pt x="470" y="517"/>
                  </a:lnTo>
                  <a:lnTo>
                    <a:pt x="463" y="511"/>
                  </a:lnTo>
                  <a:lnTo>
                    <a:pt x="457" y="505"/>
                  </a:lnTo>
                  <a:lnTo>
                    <a:pt x="457" y="505"/>
                  </a:lnTo>
                  <a:lnTo>
                    <a:pt x="450" y="498"/>
                  </a:lnTo>
                  <a:lnTo>
                    <a:pt x="444" y="490"/>
                  </a:lnTo>
                  <a:lnTo>
                    <a:pt x="444" y="490"/>
                  </a:lnTo>
                  <a:lnTo>
                    <a:pt x="436" y="479"/>
                  </a:lnTo>
                  <a:lnTo>
                    <a:pt x="436" y="479"/>
                  </a:lnTo>
                  <a:lnTo>
                    <a:pt x="425" y="466"/>
                  </a:lnTo>
                  <a:lnTo>
                    <a:pt x="419" y="458"/>
                  </a:lnTo>
                  <a:lnTo>
                    <a:pt x="411" y="452"/>
                  </a:lnTo>
                  <a:lnTo>
                    <a:pt x="411" y="452"/>
                  </a:lnTo>
                  <a:lnTo>
                    <a:pt x="407" y="448"/>
                  </a:lnTo>
                  <a:lnTo>
                    <a:pt x="402" y="443"/>
                  </a:lnTo>
                  <a:lnTo>
                    <a:pt x="395" y="433"/>
                  </a:lnTo>
                  <a:lnTo>
                    <a:pt x="395" y="433"/>
                  </a:lnTo>
                  <a:lnTo>
                    <a:pt x="387" y="420"/>
                  </a:lnTo>
                  <a:lnTo>
                    <a:pt x="382" y="415"/>
                  </a:lnTo>
                  <a:lnTo>
                    <a:pt x="376" y="410"/>
                  </a:lnTo>
                  <a:lnTo>
                    <a:pt x="376" y="410"/>
                  </a:lnTo>
                  <a:lnTo>
                    <a:pt x="367" y="404"/>
                  </a:lnTo>
                  <a:lnTo>
                    <a:pt x="360" y="395"/>
                  </a:lnTo>
                  <a:lnTo>
                    <a:pt x="345" y="378"/>
                  </a:lnTo>
                  <a:lnTo>
                    <a:pt x="345" y="378"/>
                  </a:lnTo>
                  <a:lnTo>
                    <a:pt x="333" y="364"/>
                  </a:lnTo>
                  <a:lnTo>
                    <a:pt x="321" y="352"/>
                  </a:lnTo>
                  <a:lnTo>
                    <a:pt x="321" y="352"/>
                  </a:lnTo>
                  <a:lnTo>
                    <a:pt x="299" y="332"/>
                  </a:lnTo>
                  <a:lnTo>
                    <a:pt x="280" y="313"/>
                  </a:lnTo>
                  <a:lnTo>
                    <a:pt x="280" y="313"/>
                  </a:lnTo>
                  <a:lnTo>
                    <a:pt x="252" y="285"/>
                  </a:lnTo>
                  <a:lnTo>
                    <a:pt x="252" y="285"/>
                  </a:lnTo>
                  <a:lnTo>
                    <a:pt x="225" y="260"/>
                  </a:lnTo>
                  <a:lnTo>
                    <a:pt x="200" y="234"/>
                  </a:lnTo>
                  <a:lnTo>
                    <a:pt x="151" y="183"/>
                  </a:lnTo>
                  <a:lnTo>
                    <a:pt x="151" y="183"/>
                  </a:lnTo>
                  <a:lnTo>
                    <a:pt x="106" y="136"/>
                  </a:lnTo>
                  <a:lnTo>
                    <a:pt x="106" y="136"/>
                  </a:lnTo>
                  <a:lnTo>
                    <a:pt x="87" y="116"/>
                  </a:lnTo>
                  <a:lnTo>
                    <a:pt x="87" y="116"/>
                  </a:lnTo>
                  <a:lnTo>
                    <a:pt x="64" y="92"/>
                  </a:lnTo>
                  <a:lnTo>
                    <a:pt x="40" y="66"/>
                  </a:lnTo>
                  <a:lnTo>
                    <a:pt x="40" y="66"/>
                  </a:lnTo>
                  <a:lnTo>
                    <a:pt x="33" y="58"/>
                  </a:lnTo>
                  <a:lnTo>
                    <a:pt x="24" y="50"/>
                  </a:lnTo>
                  <a:lnTo>
                    <a:pt x="24" y="50"/>
                  </a:lnTo>
                  <a:lnTo>
                    <a:pt x="13" y="39"/>
                  </a:lnTo>
                  <a:lnTo>
                    <a:pt x="8" y="33"/>
                  </a:lnTo>
                  <a:lnTo>
                    <a:pt x="3" y="26"/>
                  </a:lnTo>
                  <a:lnTo>
                    <a:pt x="3" y="26"/>
                  </a:lnTo>
                  <a:lnTo>
                    <a:pt x="1" y="22"/>
                  </a:lnTo>
                  <a:lnTo>
                    <a:pt x="0" y="18"/>
                  </a:lnTo>
                  <a:lnTo>
                    <a:pt x="0" y="14"/>
                  </a:lnTo>
                  <a:lnTo>
                    <a:pt x="2" y="10"/>
                  </a:lnTo>
                  <a:lnTo>
                    <a:pt x="2" y="10"/>
                  </a:lnTo>
                  <a:lnTo>
                    <a:pt x="5" y="6"/>
                  </a:lnTo>
                  <a:lnTo>
                    <a:pt x="9" y="3"/>
                  </a:lnTo>
                  <a:lnTo>
                    <a:pt x="14" y="1"/>
                  </a:lnTo>
                  <a:lnTo>
                    <a:pt x="19" y="0"/>
                  </a:lnTo>
                  <a:lnTo>
                    <a:pt x="19" y="0"/>
                  </a:lnTo>
                  <a:lnTo>
                    <a:pt x="22" y="1"/>
                  </a:lnTo>
                  <a:lnTo>
                    <a:pt x="26" y="2"/>
                  </a:lnTo>
                  <a:lnTo>
                    <a:pt x="31" y="4"/>
                  </a:lnTo>
                  <a:lnTo>
                    <a:pt x="34" y="8"/>
                  </a:lnTo>
                  <a:lnTo>
                    <a:pt x="34" y="8"/>
                  </a:lnTo>
                  <a:lnTo>
                    <a:pt x="42" y="18"/>
                  </a:lnTo>
                  <a:lnTo>
                    <a:pt x="51" y="29"/>
                  </a:lnTo>
                  <a:lnTo>
                    <a:pt x="72" y="47"/>
                  </a:lnTo>
                  <a:lnTo>
                    <a:pt x="72" y="47"/>
                  </a:lnTo>
                  <a:lnTo>
                    <a:pt x="83" y="57"/>
                  </a:lnTo>
                  <a:lnTo>
                    <a:pt x="94" y="67"/>
                  </a:lnTo>
                  <a:lnTo>
                    <a:pt x="94" y="67"/>
                  </a:lnTo>
                  <a:lnTo>
                    <a:pt x="124" y="100"/>
                  </a:lnTo>
                  <a:lnTo>
                    <a:pt x="151" y="133"/>
                  </a:lnTo>
                  <a:lnTo>
                    <a:pt x="164" y="146"/>
                  </a:lnTo>
                  <a:lnTo>
                    <a:pt x="164" y="146"/>
                  </a:lnTo>
                  <a:lnTo>
                    <a:pt x="191" y="176"/>
                  </a:lnTo>
                  <a:lnTo>
                    <a:pt x="219" y="205"/>
                  </a:lnTo>
                  <a:lnTo>
                    <a:pt x="247" y="232"/>
                  </a:lnTo>
                  <a:lnTo>
                    <a:pt x="275" y="260"/>
                  </a:lnTo>
                  <a:lnTo>
                    <a:pt x="275" y="260"/>
                  </a:lnTo>
                  <a:lnTo>
                    <a:pt x="311" y="293"/>
                  </a:lnTo>
                  <a:lnTo>
                    <a:pt x="311" y="293"/>
                  </a:lnTo>
                  <a:lnTo>
                    <a:pt x="342" y="321"/>
                  </a:lnTo>
                  <a:lnTo>
                    <a:pt x="342" y="321"/>
                  </a:lnTo>
                  <a:lnTo>
                    <a:pt x="364" y="343"/>
                  </a:lnTo>
                  <a:lnTo>
                    <a:pt x="386" y="363"/>
                  </a:lnTo>
                  <a:lnTo>
                    <a:pt x="396" y="375"/>
                  </a:lnTo>
                  <a:lnTo>
                    <a:pt x="407" y="387"/>
                  </a:lnTo>
                  <a:lnTo>
                    <a:pt x="415" y="398"/>
                  </a:lnTo>
                  <a:lnTo>
                    <a:pt x="423" y="411"/>
                  </a:lnTo>
                  <a:lnTo>
                    <a:pt x="423" y="411"/>
                  </a:lnTo>
                  <a:lnTo>
                    <a:pt x="426" y="416"/>
                  </a:lnTo>
                  <a:lnTo>
                    <a:pt x="430" y="421"/>
                  </a:lnTo>
                  <a:lnTo>
                    <a:pt x="440" y="429"/>
                  </a:lnTo>
                  <a:lnTo>
                    <a:pt x="440" y="429"/>
                  </a:lnTo>
                  <a:lnTo>
                    <a:pt x="446" y="435"/>
                  </a:lnTo>
                  <a:lnTo>
                    <a:pt x="452" y="440"/>
                  </a:lnTo>
                  <a:lnTo>
                    <a:pt x="452" y="440"/>
                  </a:lnTo>
                  <a:lnTo>
                    <a:pt x="460" y="452"/>
                  </a:lnTo>
                  <a:lnTo>
                    <a:pt x="460" y="452"/>
                  </a:lnTo>
                  <a:lnTo>
                    <a:pt x="470" y="466"/>
                  </a:lnTo>
                  <a:lnTo>
                    <a:pt x="475" y="472"/>
                  </a:lnTo>
                  <a:lnTo>
                    <a:pt x="481" y="478"/>
                  </a:lnTo>
                  <a:lnTo>
                    <a:pt x="481" y="478"/>
                  </a:lnTo>
                  <a:lnTo>
                    <a:pt x="489" y="486"/>
                  </a:lnTo>
                  <a:lnTo>
                    <a:pt x="496" y="493"/>
                  </a:lnTo>
                  <a:lnTo>
                    <a:pt x="502" y="501"/>
                  </a:lnTo>
                  <a:lnTo>
                    <a:pt x="507" y="509"/>
                  </a:lnTo>
                  <a:lnTo>
                    <a:pt x="508" y="510"/>
                  </a:lnTo>
                  <a:lnTo>
                    <a:pt x="509" y="511"/>
                  </a:lnTo>
                  <a:lnTo>
                    <a:pt x="509" y="511"/>
                  </a:lnTo>
                  <a:lnTo>
                    <a:pt x="512" y="513"/>
                  </a:lnTo>
                  <a:lnTo>
                    <a:pt x="514" y="516"/>
                  </a:lnTo>
                  <a:lnTo>
                    <a:pt x="515" y="520"/>
                  </a:lnTo>
                  <a:lnTo>
                    <a:pt x="515" y="524"/>
                  </a:lnTo>
                  <a:lnTo>
                    <a:pt x="515" y="530"/>
                  </a:lnTo>
                  <a:lnTo>
                    <a:pt x="515" y="530"/>
                  </a:lnTo>
                  <a:lnTo>
                    <a:pt x="515" y="533"/>
                  </a:lnTo>
                  <a:lnTo>
                    <a:pt x="514" y="537"/>
                  </a:lnTo>
                  <a:lnTo>
                    <a:pt x="513" y="540"/>
                  </a:lnTo>
                  <a:lnTo>
                    <a:pt x="510" y="542"/>
                  </a:lnTo>
                  <a:lnTo>
                    <a:pt x="510" y="542"/>
                  </a:lnTo>
                  <a:lnTo>
                    <a:pt x="506" y="545"/>
                  </a:lnTo>
                  <a:lnTo>
                    <a:pt x="499" y="546"/>
                  </a:lnTo>
                  <a:lnTo>
                    <a:pt x="499" y="54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95" name="Freeform 211"/>
            <p:cNvSpPr/>
            <p:nvPr/>
          </p:nvSpPr>
          <p:spPr bwMode="auto">
            <a:xfrm>
              <a:off x="4708525" y="2740025"/>
              <a:ext cx="77788" cy="74613"/>
            </a:xfrm>
            <a:custGeom>
              <a:avLst/>
              <a:gdLst/>
              <a:ahLst/>
              <a:cxnLst>
                <a:cxn ang="0">
                  <a:pos x="116" y="142"/>
                </a:cxn>
                <a:cxn ang="0">
                  <a:pos x="111" y="142"/>
                </a:cxn>
                <a:cxn ang="0">
                  <a:pos x="101" y="140"/>
                </a:cxn>
                <a:cxn ang="0">
                  <a:pos x="90" y="136"/>
                </a:cxn>
                <a:cxn ang="0">
                  <a:pos x="88" y="139"/>
                </a:cxn>
                <a:cxn ang="0">
                  <a:pos x="79" y="141"/>
                </a:cxn>
                <a:cxn ang="0">
                  <a:pos x="77" y="141"/>
                </a:cxn>
                <a:cxn ang="0">
                  <a:pos x="63" y="139"/>
                </a:cxn>
                <a:cxn ang="0">
                  <a:pos x="49" y="136"/>
                </a:cxn>
                <a:cxn ang="0">
                  <a:pos x="42" y="134"/>
                </a:cxn>
                <a:cxn ang="0">
                  <a:pos x="33" y="127"/>
                </a:cxn>
                <a:cxn ang="0">
                  <a:pos x="30" y="129"/>
                </a:cxn>
                <a:cxn ang="0">
                  <a:pos x="21" y="131"/>
                </a:cxn>
                <a:cxn ang="0">
                  <a:pos x="18" y="130"/>
                </a:cxn>
                <a:cxn ang="0">
                  <a:pos x="12" y="127"/>
                </a:cxn>
                <a:cxn ang="0">
                  <a:pos x="7" y="122"/>
                </a:cxn>
                <a:cxn ang="0">
                  <a:pos x="6" y="117"/>
                </a:cxn>
                <a:cxn ang="0">
                  <a:pos x="5" y="115"/>
                </a:cxn>
                <a:cxn ang="0">
                  <a:pos x="1" y="108"/>
                </a:cxn>
                <a:cxn ang="0">
                  <a:pos x="1" y="101"/>
                </a:cxn>
                <a:cxn ang="0">
                  <a:pos x="3" y="95"/>
                </a:cxn>
                <a:cxn ang="0">
                  <a:pos x="13" y="83"/>
                </a:cxn>
                <a:cxn ang="0">
                  <a:pos x="31" y="62"/>
                </a:cxn>
                <a:cxn ang="0">
                  <a:pos x="63" y="34"/>
                </a:cxn>
                <a:cxn ang="0">
                  <a:pos x="92" y="13"/>
                </a:cxn>
                <a:cxn ang="0">
                  <a:pos x="98" y="8"/>
                </a:cxn>
                <a:cxn ang="0">
                  <a:pos x="113" y="1"/>
                </a:cxn>
                <a:cxn ang="0">
                  <a:pos x="121" y="0"/>
                </a:cxn>
                <a:cxn ang="0">
                  <a:pos x="131" y="2"/>
                </a:cxn>
                <a:cxn ang="0">
                  <a:pos x="137" y="5"/>
                </a:cxn>
                <a:cxn ang="0">
                  <a:pos x="143" y="15"/>
                </a:cxn>
                <a:cxn ang="0">
                  <a:pos x="147" y="29"/>
                </a:cxn>
                <a:cxn ang="0">
                  <a:pos x="148" y="35"/>
                </a:cxn>
                <a:cxn ang="0">
                  <a:pos x="147" y="53"/>
                </a:cxn>
                <a:cxn ang="0">
                  <a:pos x="148" y="84"/>
                </a:cxn>
                <a:cxn ang="0">
                  <a:pos x="148" y="100"/>
                </a:cxn>
                <a:cxn ang="0">
                  <a:pos x="146" y="116"/>
                </a:cxn>
                <a:cxn ang="0">
                  <a:pos x="145" y="125"/>
                </a:cxn>
                <a:cxn ang="0">
                  <a:pos x="141" y="132"/>
                </a:cxn>
                <a:cxn ang="0">
                  <a:pos x="136" y="136"/>
                </a:cxn>
                <a:cxn ang="0">
                  <a:pos x="128" y="141"/>
                </a:cxn>
                <a:cxn ang="0">
                  <a:pos x="126" y="141"/>
                </a:cxn>
                <a:cxn ang="0">
                  <a:pos x="121" y="142"/>
                </a:cxn>
                <a:cxn ang="0">
                  <a:pos x="116" y="142"/>
                </a:cxn>
              </a:cxnLst>
              <a:rect l="0" t="0" r="r" b="b"/>
              <a:pathLst>
                <a:path w="148" h="142">
                  <a:moveTo>
                    <a:pt x="116" y="142"/>
                  </a:moveTo>
                  <a:lnTo>
                    <a:pt x="116" y="142"/>
                  </a:lnTo>
                  <a:lnTo>
                    <a:pt x="111" y="142"/>
                  </a:lnTo>
                  <a:lnTo>
                    <a:pt x="111" y="142"/>
                  </a:lnTo>
                  <a:lnTo>
                    <a:pt x="101" y="140"/>
                  </a:lnTo>
                  <a:lnTo>
                    <a:pt x="101" y="140"/>
                  </a:lnTo>
                  <a:lnTo>
                    <a:pt x="93" y="136"/>
                  </a:lnTo>
                  <a:lnTo>
                    <a:pt x="90" y="136"/>
                  </a:lnTo>
                  <a:lnTo>
                    <a:pt x="88" y="139"/>
                  </a:lnTo>
                  <a:lnTo>
                    <a:pt x="88" y="139"/>
                  </a:lnTo>
                  <a:lnTo>
                    <a:pt x="84" y="141"/>
                  </a:lnTo>
                  <a:lnTo>
                    <a:pt x="79" y="141"/>
                  </a:lnTo>
                  <a:lnTo>
                    <a:pt x="79" y="141"/>
                  </a:lnTo>
                  <a:lnTo>
                    <a:pt x="77" y="141"/>
                  </a:lnTo>
                  <a:lnTo>
                    <a:pt x="77" y="141"/>
                  </a:lnTo>
                  <a:lnTo>
                    <a:pt x="63" y="139"/>
                  </a:lnTo>
                  <a:lnTo>
                    <a:pt x="63" y="139"/>
                  </a:lnTo>
                  <a:lnTo>
                    <a:pt x="49" y="136"/>
                  </a:lnTo>
                  <a:lnTo>
                    <a:pt x="49" y="136"/>
                  </a:lnTo>
                  <a:lnTo>
                    <a:pt x="42" y="134"/>
                  </a:lnTo>
                  <a:lnTo>
                    <a:pt x="36" y="130"/>
                  </a:lnTo>
                  <a:lnTo>
                    <a:pt x="33" y="127"/>
                  </a:lnTo>
                  <a:lnTo>
                    <a:pt x="30" y="129"/>
                  </a:lnTo>
                  <a:lnTo>
                    <a:pt x="30" y="129"/>
                  </a:lnTo>
                  <a:lnTo>
                    <a:pt x="25" y="130"/>
                  </a:lnTo>
                  <a:lnTo>
                    <a:pt x="21" y="131"/>
                  </a:lnTo>
                  <a:lnTo>
                    <a:pt x="21" y="131"/>
                  </a:lnTo>
                  <a:lnTo>
                    <a:pt x="18" y="130"/>
                  </a:lnTo>
                  <a:lnTo>
                    <a:pt x="13" y="129"/>
                  </a:lnTo>
                  <a:lnTo>
                    <a:pt x="12" y="127"/>
                  </a:lnTo>
                  <a:lnTo>
                    <a:pt x="10" y="125"/>
                  </a:lnTo>
                  <a:lnTo>
                    <a:pt x="7" y="122"/>
                  </a:lnTo>
                  <a:lnTo>
                    <a:pt x="6" y="119"/>
                  </a:lnTo>
                  <a:lnTo>
                    <a:pt x="6" y="117"/>
                  </a:lnTo>
                  <a:lnTo>
                    <a:pt x="5" y="115"/>
                  </a:lnTo>
                  <a:lnTo>
                    <a:pt x="5" y="115"/>
                  </a:lnTo>
                  <a:lnTo>
                    <a:pt x="2" y="112"/>
                  </a:lnTo>
                  <a:lnTo>
                    <a:pt x="1" y="108"/>
                  </a:lnTo>
                  <a:lnTo>
                    <a:pt x="0" y="104"/>
                  </a:lnTo>
                  <a:lnTo>
                    <a:pt x="1" y="101"/>
                  </a:lnTo>
                  <a:lnTo>
                    <a:pt x="2" y="98"/>
                  </a:lnTo>
                  <a:lnTo>
                    <a:pt x="3" y="95"/>
                  </a:lnTo>
                  <a:lnTo>
                    <a:pt x="3" y="95"/>
                  </a:lnTo>
                  <a:lnTo>
                    <a:pt x="13" y="83"/>
                  </a:lnTo>
                  <a:lnTo>
                    <a:pt x="22" y="72"/>
                  </a:lnTo>
                  <a:lnTo>
                    <a:pt x="31" y="62"/>
                  </a:lnTo>
                  <a:lnTo>
                    <a:pt x="42" y="52"/>
                  </a:lnTo>
                  <a:lnTo>
                    <a:pt x="63" y="34"/>
                  </a:lnTo>
                  <a:lnTo>
                    <a:pt x="87" y="17"/>
                  </a:lnTo>
                  <a:lnTo>
                    <a:pt x="92" y="13"/>
                  </a:lnTo>
                  <a:lnTo>
                    <a:pt x="92" y="13"/>
                  </a:lnTo>
                  <a:lnTo>
                    <a:pt x="98" y="8"/>
                  </a:lnTo>
                  <a:lnTo>
                    <a:pt x="105" y="4"/>
                  </a:lnTo>
                  <a:lnTo>
                    <a:pt x="113" y="1"/>
                  </a:lnTo>
                  <a:lnTo>
                    <a:pt x="121" y="0"/>
                  </a:lnTo>
                  <a:lnTo>
                    <a:pt x="121" y="0"/>
                  </a:lnTo>
                  <a:lnTo>
                    <a:pt x="126" y="1"/>
                  </a:lnTo>
                  <a:lnTo>
                    <a:pt x="131" y="2"/>
                  </a:lnTo>
                  <a:lnTo>
                    <a:pt x="131" y="2"/>
                  </a:lnTo>
                  <a:lnTo>
                    <a:pt x="137" y="5"/>
                  </a:lnTo>
                  <a:lnTo>
                    <a:pt x="141" y="9"/>
                  </a:lnTo>
                  <a:lnTo>
                    <a:pt x="143" y="15"/>
                  </a:lnTo>
                  <a:lnTo>
                    <a:pt x="145" y="20"/>
                  </a:lnTo>
                  <a:lnTo>
                    <a:pt x="147" y="29"/>
                  </a:lnTo>
                  <a:lnTo>
                    <a:pt x="148" y="35"/>
                  </a:lnTo>
                  <a:lnTo>
                    <a:pt x="148" y="35"/>
                  </a:lnTo>
                  <a:lnTo>
                    <a:pt x="147" y="53"/>
                  </a:lnTo>
                  <a:lnTo>
                    <a:pt x="147" y="53"/>
                  </a:lnTo>
                  <a:lnTo>
                    <a:pt x="147" y="81"/>
                  </a:lnTo>
                  <a:lnTo>
                    <a:pt x="148" y="84"/>
                  </a:lnTo>
                  <a:lnTo>
                    <a:pt x="148" y="84"/>
                  </a:lnTo>
                  <a:lnTo>
                    <a:pt x="148" y="100"/>
                  </a:lnTo>
                  <a:lnTo>
                    <a:pt x="147" y="108"/>
                  </a:lnTo>
                  <a:lnTo>
                    <a:pt x="146" y="116"/>
                  </a:lnTo>
                  <a:lnTo>
                    <a:pt x="146" y="116"/>
                  </a:lnTo>
                  <a:lnTo>
                    <a:pt x="145" y="125"/>
                  </a:lnTo>
                  <a:lnTo>
                    <a:pt x="143" y="128"/>
                  </a:lnTo>
                  <a:lnTo>
                    <a:pt x="141" y="132"/>
                  </a:lnTo>
                  <a:lnTo>
                    <a:pt x="139" y="134"/>
                  </a:lnTo>
                  <a:lnTo>
                    <a:pt x="136" y="136"/>
                  </a:lnTo>
                  <a:lnTo>
                    <a:pt x="128" y="141"/>
                  </a:lnTo>
                  <a:lnTo>
                    <a:pt x="128" y="141"/>
                  </a:lnTo>
                  <a:lnTo>
                    <a:pt x="127" y="141"/>
                  </a:lnTo>
                  <a:lnTo>
                    <a:pt x="126" y="141"/>
                  </a:lnTo>
                  <a:lnTo>
                    <a:pt x="126" y="141"/>
                  </a:lnTo>
                  <a:lnTo>
                    <a:pt x="121" y="142"/>
                  </a:lnTo>
                  <a:lnTo>
                    <a:pt x="116" y="142"/>
                  </a:lnTo>
                  <a:lnTo>
                    <a:pt x="116" y="14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96" name="Freeform 212"/>
            <p:cNvSpPr/>
            <p:nvPr/>
          </p:nvSpPr>
          <p:spPr bwMode="auto">
            <a:xfrm>
              <a:off x="4197350" y="2182813"/>
              <a:ext cx="260350" cy="244475"/>
            </a:xfrm>
            <a:custGeom>
              <a:avLst/>
              <a:gdLst/>
              <a:ahLst/>
              <a:cxnLst>
                <a:cxn ang="0">
                  <a:pos x="106" y="462"/>
                </a:cxn>
                <a:cxn ang="0">
                  <a:pos x="96" y="455"/>
                </a:cxn>
                <a:cxn ang="0">
                  <a:pos x="94" y="452"/>
                </a:cxn>
                <a:cxn ang="0">
                  <a:pos x="85" y="442"/>
                </a:cxn>
                <a:cxn ang="0">
                  <a:pos x="76" y="430"/>
                </a:cxn>
                <a:cxn ang="0">
                  <a:pos x="53" y="411"/>
                </a:cxn>
                <a:cxn ang="0">
                  <a:pos x="35" y="386"/>
                </a:cxn>
                <a:cxn ang="0">
                  <a:pos x="15" y="339"/>
                </a:cxn>
                <a:cxn ang="0">
                  <a:pos x="5" y="299"/>
                </a:cxn>
                <a:cxn ang="0">
                  <a:pos x="0" y="253"/>
                </a:cxn>
                <a:cxn ang="0">
                  <a:pos x="3" y="202"/>
                </a:cxn>
                <a:cxn ang="0">
                  <a:pos x="8" y="172"/>
                </a:cxn>
                <a:cxn ang="0">
                  <a:pos x="24" y="124"/>
                </a:cxn>
                <a:cxn ang="0">
                  <a:pos x="48" y="85"/>
                </a:cxn>
                <a:cxn ang="0">
                  <a:pos x="68" y="64"/>
                </a:cxn>
                <a:cxn ang="0">
                  <a:pos x="124" y="25"/>
                </a:cxn>
                <a:cxn ang="0">
                  <a:pos x="193" y="4"/>
                </a:cxn>
                <a:cxn ang="0">
                  <a:pos x="241" y="0"/>
                </a:cxn>
                <a:cxn ang="0">
                  <a:pos x="298" y="5"/>
                </a:cxn>
                <a:cxn ang="0">
                  <a:pos x="352" y="20"/>
                </a:cxn>
                <a:cxn ang="0">
                  <a:pos x="401" y="44"/>
                </a:cxn>
                <a:cxn ang="0">
                  <a:pos x="445" y="76"/>
                </a:cxn>
                <a:cxn ang="0">
                  <a:pos x="480" y="115"/>
                </a:cxn>
                <a:cxn ang="0">
                  <a:pos x="492" y="135"/>
                </a:cxn>
                <a:cxn ang="0">
                  <a:pos x="491" y="146"/>
                </a:cxn>
                <a:cxn ang="0">
                  <a:pos x="483" y="153"/>
                </a:cxn>
                <a:cxn ang="0">
                  <a:pos x="473" y="157"/>
                </a:cxn>
                <a:cxn ang="0">
                  <a:pos x="465" y="154"/>
                </a:cxn>
                <a:cxn ang="0">
                  <a:pos x="458" y="147"/>
                </a:cxn>
                <a:cxn ang="0">
                  <a:pos x="429" y="112"/>
                </a:cxn>
                <a:cxn ang="0">
                  <a:pos x="395" y="85"/>
                </a:cxn>
                <a:cxn ang="0">
                  <a:pos x="356" y="65"/>
                </a:cxn>
                <a:cxn ang="0">
                  <a:pos x="289" y="42"/>
                </a:cxn>
                <a:cxn ang="0">
                  <a:pos x="247" y="34"/>
                </a:cxn>
                <a:cxn ang="0">
                  <a:pos x="219" y="34"/>
                </a:cxn>
                <a:cxn ang="0">
                  <a:pos x="182" y="40"/>
                </a:cxn>
                <a:cxn ang="0">
                  <a:pos x="144" y="53"/>
                </a:cxn>
                <a:cxn ang="0">
                  <a:pos x="109" y="74"/>
                </a:cxn>
                <a:cxn ang="0">
                  <a:pos x="80" y="100"/>
                </a:cxn>
                <a:cxn ang="0">
                  <a:pos x="59" y="133"/>
                </a:cxn>
                <a:cxn ang="0">
                  <a:pos x="48" y="163"/>
                </a:cxn>
                <a:cxn ang="0">
                  <a:pos x="39" y="210"/>
                </a:cxn>
                <a:cxn ang="0">
                  <a:pos x="38" y="259"/>
                </a:cxn>
                <a:cxn ang="0">
                  <a:pos x="45" y="304"/>
                </a:cxn>
                <a:cxn ang="0">
                  <a:pos x="60" y="348"/>
                </a:cxn>
                <a:cxn ang="0">
                  <a:pos x="76" y="373"/>
                </a:cxn>
                <a:cxn ang="0">
                  <a:pos x="101" y="402"/>
                </a:cxn>
                <a:cxn ang="0">
                  <a:pos x="122" y="429"/>
                </a:cxn>
                <a:cxn ang="0">
                  <a:pos x="125" y="431"/>
                </a:cxn>
                <a:cxn ang="0">
                  <a:pos x="131" y="446"/>
                </a:cxn>
                <a:cxn ang="0">
                  <a:pos x="129" y="455"/>
                </a:cxn>
                <a:cxn ang="0">
                  <a:pos x="121" y="462"/>
                </a:cxn>
                <a:cxn ang="0">
                  <a:pos x="110" y="463"/>
                </a:cxn>
              </a:cxnLst>
              <a:rect l="0" t="0" r="r" b="b"/>
              <a:pathLst>
                <a:path w="492" h="463">
                  <a:moveTo>
                    <a:pt x="110" y="463"/>
                  </a:moveTo>
                  <a:lnTo>
                    <a:pt x="110" y="463"/>
                  </a:lnTo>
                  <a:lnTo>
                    <a:pt x="106" y="462"/>
                  </a:lnTo>
                  <a:lnTo>
                    <a:pt x="102" y="461"/>
                  </a:lnTo>
                  <a:lnTo>
                    <a:pt x="98" y="458"/>
                  </a:lnTo>
                  <a:lnTo>
                    <a:pt x="96" y="455"/>
                  </a:lnTo>
                  <a:lnTo>
                    <a:pt x="96" y="455"/>
                  </a:lnTo>
                  <a:lnTo>
                    <a:pt x="94" y="453"/>
                  </a:lnTo>
                  <a:lnTo>
                    <a:pt x="94" y="452"/>
                  </a:lnTo>
                  <a:lnTo>
                    <a:pt x="91" y="450"/>
                  </a:lnTo>
                  <a:lnTo>
                    <a:pt x="91" y="450"/>
                  </a:lnTo>
                  <a:lnTo>
                    <a:pt x="85" y="442"/>
                  </a:lnTo>
                  <a:lnTo>
                    <a:pt x="85" y="442"/>
                  </a:lnTo>
                  <a:lnTo>
                    <a:pt x="80" y="435"/>
                  </a:lnTo>
                  <a:lnTo>
                    <a:pt x="76" y="430"/>
                  </a:lnTo>
                  <a:lnTo>
                    <a:pt x="65" y="421"/>
                  </a:lnTo>
                  <a:lnTo>
                    <a:pt x="65" y="421"/>
                  </a:lnTo>
                  <a:lnTo>
                    <a:pt x="53" y="411"/>
                  </a:lnTo>
                  <a:lnTo>
                    <a:pt x="53" y="411"/>
                  </a:lnTo>
                  <a:lnTo>
                    <a:pt x="44" y="399"/>
                  </a:lnTo>
                  <a:lnTo>
                    <a:pt x="35" y="386"/>
                  </a:lnTo>
                  <a:lnTo>
                    <a:pt x="27" y="370"/>
                  </a:lnTo>
                  <a:lnTo>
                    <a:pt x="21" y="355"/>
                  </a:lnTo>
                  <a:lnTo>
                    <a:pt x="15" y="339"/>
                  </a:lnTo>
                  <a:lnTo>
                    <a:pt x="11" y="325"/>
                  </a:lnTo>
                  <a:lnTo>
                    <a:pt x="5" y="299"/>
                  </a:lnTo>
                  <a:lnTo>
                    <a:pt x="5" y="299"/>
                  </a:lnTo>
                  <a:lnTo>
                    <a:pt x="3" y="285"/>
                  </a:lnTo>
                  <a:lnTo>
                    <a:pt x="0" y="269"/>
                  </a:lnTo>
                  <a:lnTo>
                    <a:pt x="0" y="253"/>
                  </a:lnTo>
                  <a:lnTo>
                    <a:pt x="0" y="235"/>
                  </a:lnTo>
                  <a:lnTo>
                    <a:pt x="0" y="218"/>
                  </a:lnTo>
                  <a:lnTo>
                    <a:pt x="3" y="202"/>
                  </a:lnTo>
                  <a:lnTo>
                    <a:pt x="5" y="186"/>
                  </a:lnTo>
                  <a:lnTo>
                    <a:pt x="8" y="172"/>
                  </a:lnTo>
                  <a:lnTo>
                    <a:pt x="8" y="172"/>
                  </a:lnTo>
                  <a:lnTo>
                    <a:pt x="13" y="154"/>
                  </a:lnTo>
                  <a:lnTo>
                    <a:pt x="18" y="139"/>
                  </a:lnTo>
                  <a:lnTo>
                    <a:pt x="24" y="124"/>
                  </a:lnTo>
                  <a:lnTo>
                    <a:pt x="31" y="110"/>
                  </a:lnTo>
                  <a:lnTo>
                    <a:pt x="39" y="98"/>
                  </a:lnTo>
                  <a:lnTo>
                    <a:pt x="48" y="85"/>
                  </a:lnTo>
                  <a:lnTo>
                    <a:pt x="57" y="74"/>
                  </a:lnTo>
                  <a:lnTo>
                    <a:pt x="68" y="64"/>
                  </a:lnTo>
                  <a:lnTo>
                    <a:pt x="68" y="64"/>
                  </a:lnTo>
                  <a:lnTo>
                    <a:pt x="85" y="49"/>
                  </a:lnTo>
                  <a:lnTo>
                    <a:pt x="105" y="36"/>
                  </a:lnTo>
                  <a:lnTo>
                    <a:pt x="124" y="25"/>
                  </a:lnTo>
                  <a:lnTo>
                    <a:pt x="146" y="16"/>
                  </a:lnTo>
                  <a:lnTo>
                    <a:pt x="169" y="9"/>
                  </a:lnTo>
                  <a:lnTo>
                    <a:pt x="193" y="4"/>
                  </a:lnTo>
                  <a:lnTo>
                    <a:pt x="216" y="1"/>
                  </a:lnTo>
                  <a:lnTo>
                    <a:pt x="241" y="0"/>
                  </a:lnTo>
                  <a:lnTo>
                    <a:pt x="241" y="0"/>
                  </a:lnTo>
                  <a:lnTo>
                    <a:pt x="260" y="1"/>
                  </a:lnTo>
                  <a:lnTo>
                    <a:pt x="279" y="2"/>
                  </a:lnTo>
                  <a:lnTo>
                    <a:pt x="298" y="5"/>
                  </a:lnTo>
                  <a:lnTo>
                    <a:pt x="316" y="9"/>
                  </a:lnTo>
                  <a:lnTo>
                    <a:pt x="334" y="14"/>
                  </a:lnTo>
                  <a:lnTo>
                    <a:pt x="352" y="20"/>
                  </a:lnTo>
                  <a:lnTo>
                    <a:pt x="368" y="27"/>
                  </a:lnTo>
                  <a:lnTo>
                    <a:pt x="385" y="35"/>
                  </a:lnTo>
                  <a:lnTo>
                    <a:pt x="401" y="44"/>
                  </a:lnTo>
                  <a:lnTo>
                    <a:pt x="416" y="54"/>
                  </a:lnTo>
                  <a:lnTo>
                    <a:pt x="430" y="65"/>
                  </a:lnTo>
                  <a:lnTo>
                    <a:pt x="445" y="76"/>
                  </a:lnTo>
                  <a:lnTo>
                    <a:pt x="457" y="88"/>
                  </a:lnTo>
                  <a:lnTo>
                    <a:pt x="469" y="102"/>
                  </a:lnTo>
                  <a:lnTo>
                    <a:pt x="480" y="115"/>
                  </a:lnTo>
                  <a:lnTo>
                    <a:pt x="490" y="130"/>
                  </a:lnTo>
                  <a:lnTo>
                    <a:pt x="490" y="130"/>
                  </a:lnTo>
                  <a:lnTo>
                    <a:pt x="492" y="135"/>
                  </a:lnTo>
                  <a:lnTo>
                    <a:pt x="492" y="139"/>
                  </a:lnTo>
                  <a:lnTo>
                    <a:pt x="492" y="143"/>
                  </a:lnTo>
                  <a:lnTo>
                    <a:pt x="491" y="146"/>
                  </a:lnTo>
                  <a:lnTo>
                    <a:pt x="491" y="146"/>
                  </a:lnTo>
                  <a:lnTo>
                    <a:pt x="487" y="150"/>
                  </a:lnTo>
                  <a:lnTo>
                    <a:pt x="483" y="153"/>
                  </a:lnTo>
                  <a:lnTo>
                    <a:pt x="478" y="155"/>
                  </a:lnTo>
                  <a:lnTo>
                    <a:pt x="473" y="157"/>
                  </a:lnTo>
                  <a:lnTo>
                    <a:pt x="473" y="157"/>
                  </a:lnTo>
                  <a:lnTo>
                    <a:pt x="473" y="157"/>
                  </a:lnTo>
                  <a:lnTo>
                    <a:pt x="469" y="155"/>
                  </a:lnTo>
                  <a:lnTo>
                    <a:pt x="465" y="154"/>
                  </a:lnTo>
                  <a:lnTo>
                    <a:pt x="462" y="151"/>
                  </a:lnTo>
                  <a:lnTo>
                    <a:pt x="458" y="147"/>
                  </a:lnTo>
                  <a:lnTo>
                    <a:pt x="458" y="147"/>
                  </a:lnTo>
                  <a:lnTo>
                    <a:pt x="450" y="135"/>
                  </a:lnTo>
                  <a:lnTo>
                    <a:pt x="439" y="123"/>
                  </a:lnTo>
                  <a:lnTo>
                    <a:pt x="429" y="112"/>
                  </a:lnTo>
                  <a:lnTo>
                    <a:pt x="419" y="102"/>
                  </a:lnTo>
                  <a:lnTo>
                    <a:pt x="407" y="94"/>
                  </a:lnTo>
                  <a:lnTo>
                    <a:pt x="395" y="85"/>
                  </a:lnTo>
                  <a:lnTo>
                    <a:pt x="383" y="77"/>
                  </a:lnTo>
                  <a:lnTo>
                    <a:pt x="369" y="71"/>
                  </a:lnTo>
                  <a:lnTo>
                    <a:pt x="356" y="65"/>
                  </a:lnTo>
                  <a:lnTo>
                    <a:pt x="342" y="59"/>
                  </a:lnTo>
                  <a:lnTo>
                    <a:pt x="316" y="50"/>
                  </a:lnTo>
                  <a:lnTo>
                    <a:pt x="289" y="42"/>
                  </a:lnTo>
                  <a:lnTo>
                    <a:pt x="263" y="36"/>
                  </a:lnTo>
                  <a:lnTo>
                    <a:pt x="263" y="36"/>
                  </a:lnTo>
                  <a:lnTo>
                    <a:pt x="247" y="34"/>
                  </a:lnTo>
                  <a:lnTo>
                    <a:pt x="232" y="33"/>
                  </a:lnTo>
                  <a:lnTo>
                    <a:pt x="232" y="33"/>
                  </a:lnTo>
                  <a:lnTo>
                    <a:pt x="219" y="34"/>
                  </a:lnTo>
                  <a:lnTo>
                    <a:pt x="207" y="35"/>
                  </a:lnTo>
                  <a:lnTo>
                    <a:pt x="195" y="37"/>
                  </a:lnTo>
                  <a:lnTo>
                    <a:pt x="182" y="40"/>
                  </a:lnTo>
                  <a:lnTo>
                    <a:pt x="169" y="44"/>
                  </a:lnTo>
                  <a:lnTo>
                    <a:pt x="156" y="48"/>
                  </a:lnTo>
                  <a:lnTo>
                    <a:pt x="144" y="53"/>
                  </a:lnTo>
                  <a:lnTo>
                    <a:pt x="133" y="59"/>
                  </a:lnTo>
                  <a:lnTo>
                    <a:pt x="120" y="66"/>
                  </a:lnTo>
                  <a:lnTo>
                    <a:pt x="109" y="74"/>
                  </a:lnTo>
                  <a:lnTo>
                    <a:pt x="99" y="82"/>
                  </a:lnTo>
                  <a:lnTo>
                    <a:pt x="89" y="90"/>
                  </a:lnTo>
                  <a:lnTo>
                    <a:pt x="80" y="100"/>
                  </a:lnTo>
                  <a:lnTo>
                    <a:pt x="72" y="110"/>
                  </a:lnTo>
                  <a:lnTo>
                    <a:pt x="66" y="121"/>
                  </a:lnTo>
                  <a:lnTo>
                    <a:pt x="59" y="133"/>
                  </a:lnTo>
                  <a:lnTo>
                    <a:pt x="59" y="133"/>
                  </a:lnTo>
                  <a:lnTo>
                    <a:pt x="53" y="147"/>
                  </a:lnTo>
                  <a:lnTo>
                    <a:pt x="48" y="163"/>
                  </a:lnTo>
                  <a:lnTo>
                    <a:pt x="44" y="178"/>
                  </a:lnTo>
                  <a:lnTo>
                    <a:pt x="41" y="195"/>
                  </a:lnTo>
                  <a:lnTo>
                    <a:pt x="39" y="210"/>
                  </a:lnTo>
                  <a:lnTo>
                    <a:pt x="38" y="227"/>
                  </a:lnTo>
                  <a:lnTo>
                    <a:pt x="37" y="242"/>
                  </a:lnTo>
                  <a:lnTo>
                    <a:pt x="38" y="259"/>
                  </a:lnTo>
                  <a:lnTo>
                    <a:pt x="39" y="274"/>
                  </a:lnTo>
                  <a:lnTo>
                    <a:pt x="42" y="290"/>
                  </a:lnTo>
                  <a:lnTo>
                    <a:pt x="45" y="304"/>
                  </a:lnTo>
                  <a:lnTo>
                    <a:pt x="49" y="320"/>
                  </a:lnTo>
                  <a:lnTo>
                    <a:pt x="54" y="334"/>
                  </a:lnTo>
                  <a:lnTo>
                    <a:pt x="60" y="348"/>
                  </a:lnTo>
                  <a:lnTo>
                    <a:pt x="68" y="361"/>
                  </a:lnTo>
                  <a:lnTo>
                    <a:pt x="76" y="373"/>
                  </a:lnTo>
                  <a:lnTo>
                    <a:pt x="76" y="373"/>
                  </a:lnTo>
                  <a:lnTo>
                    <a:pt x="87" y="389"/>
                  </a:lnTo>
                  <a:lnTo>
                    <a:pt x="101" y="402"/>
                  </a:lnTo>
                  <a:lnTo>
                    <a:pt x="101" y="402"/>
                  </a:lnTo>
                  <a:lnTo>
                    <a:pt x="112" y="416"/>
                  </a:lnTo>
                  <a:lnTo>
                    <a:pt x="121" y="428"/>
                  </a:lnTo>
                  <a:lnTo>
                    <a:pt x="122" y="429"/>
                  </a:lnTo>
                  <a:lnTo>
                    <a:pt x="123" y="430"/>
                  </a:lnTo>
                  <a:lnTo>
                    <a:pt x="123" y="430"/>
                  </a:lnTo>
                  <a:lnTo>
                    <a:pt x="125" y="431"/>
                  </a:lnTo>
                  <a:lnTo>
                    <a:pt x="128" y="434"/>
                  </a:lnTo>
                  <a:lnTo>
                    <a:pt x="130" y="440"/>
                  </a:lnTo>
                  <a:lnTo>
                    <a:pt x="131" y="446"/>
                  </a:lnTo>
                  <a:lnTo>
                    <a:pt x="130" y="451"/>
                  </a:lnTo>
                  <a:lnTo>
                    <a:pt x="130" y="451"/>
                  </a:lnTo>
                  <a:lnTo>
                    <a:pt x="129" y="455"/>
                  </a:lnTo>
                  <a:lnTo>
                    <a:pt x="125" y="458"/>
                  </a:lnTo>
                  <a:lnTo>
                    <a:pt x="123" y="460"/>
                  </a:lnTo>
                  <a:lnTo>
                    <a:pt x="121" y="462"/>
                  </a:lnTo>
                  <a:lnTo>
                    <a:pt x="117" y="463"/>
                  </a:lnTo>
                  <a:lnTo>
                    <a:pt x="114" y="463"/>
                  </a:lnTo>
                  <a:lnTo>
                    <a:pt x="110" y="463"/>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956" name="组合 955"/>
          <p:cNvGrpSpPr/>
          <p:nvPr/>
        </p:nvGrpSpPr>
        <p:grpSpPr>
          <a:xfrm>
            <a:off x="3351251" y="2285462"/>
            <a:ext cx="1039284" cy="1003300"/>
            <a:chOff x="3190875" y="2101850"/>
            <a:chExt cx="779463" cy="752475"/>
          </a:xfrm>
          <a:solidFill>
            <a:schemeClr val="tx1">
              <a:lumMod val="65000"/>
              <a:lumOff val="35000"/>
            </a:schemeClr>
          </a:solidFill>
        </p:grpSpPr>
        <p:sp>
          <p:nvSpPr>
            <p:cNvPr id="16597" name="Freeform 213"/>
            <p:cNvSpPr/>
            <p:nvPr/>
          </p:nvSpPr>
          <p:spPr bwMode="auto">
            <a:xfrm>
              <a:off x="3417888" y="2455863"/>
              <a:ext cx="44450" cy="82550"/>
            </a:xfrm>
            <a:custGeom>
              <a:avLst/>
              <a:gdLst/>
              <a:ahLst/>
              <a:cxnLst>
                <a:cxn ang="0">
                  <a:pos x="78" y="2"/>
                </a:cxn>
                <a:cxn ang="0">
                  <a:pos x="78" y="2"/>
                </a:cxn>
                <a:cxn ang="0">
                  <a:pos x="71" y="9"/>
                </a:cxn>
                <a:cxn ang="0">
                  <a:pos x="65" y="18"/>
                </a:cxn>
                <a:cxn ang="0">
                  <a:pos x="58" y="26"/>
                </a:cxn>
                <a:cxn ang="0">
                  <a:pos x="54" y="34"/>
                </a:cxn>
                <a:cxn ang="0">
                  <a:pos x="45" y="52"/>
                </a:cxn>
                <a:cxn ang="0">
                  <a:pos x="37" y="71"/>
                </a:cxn>
                <a:cxn ang="0">
                  <a:pos x="37" y="71"/>
                </a:cxn>
                <a:cxn ang="0">
                  <a:pos x="26" y="100"/>
                </a:cxn>
                <a:cxn ang="0">
                  <a:pos x="19" y="114"/>
                </a:cxn>
                <a:cxn ang="0">
                  <a:pos x="15" y="120"/>
                </a:cxn>
                <a:cxn ang="0">
                  <a:pos x="11" y="126"/>
                </a:cxn>
                <a:cxn ang="0">
                  <a:pos x="11" y="126"/>
                </a:cxn>
                <a:cxn ang="0">
                  <a:pos x="6" y="131"/>
                </a:cxn>
                <a:cxn ang="0">
                  <a:pos x="4" y="137"/>
                </a:cxn>
                <a:cxn ang="0">
                  <a:pos x="2" y="144"/>
                </a:cxn>
                <a:cxn ang="0">
                  <a:pos x="0" y="151"/>
                </a:cxn>
                <a:cxn ang="0">
                  <a:pos x="0" y="151"/>
                </a:cxn>
                <a:cxn ang="0">
                  <a:pos x="0" y="153"/>
                </a:cxn>
                <a:cxn ang="0">
                  <a:pos x="2" y="154"/>
                </a:cxn>
                <a:cxn ang="0">
                  <a:pos x="3" y="155"/>
                </a:cxn>
                <a:cxn ang="0">
                  <a:pos x="5" y="155"/>
                </a:cxn>
                <a:cxn ang="0">
                  <a:pos x="8" y="154"/>
                </a:cxn>
                <a:cxn ang="0">
                  <a:pos x="9" y="153"/>
                </a:cxn>
                <a:cxn ang="0">
                  <a:pos x="10" y="151"/>
                </a:cxn>
                <a:cxn ang="0">
                  <a:pos x="10" y="151"/>
                </a:cxn>
                <a:cxn ang="0">
                  <a:pos x="11" y="146"/>
                </a:cxn>
                <a:cxn ang="0">
                  <a:pos x="13" y="142"/>
                </a:cxn>
                <a:cxn ang="0">
                  <a:pos x="18" y="132"/>
                </a:cxn>
                <a:cxn ang="0">
                  <a:pos x="24" y="123"/>
                </a:cxn>
                <a:cxn ang="0">
                  <a:pos x="29" y="115"/>
                </a:cxn>
                <a:cxn ang="0">
                  <a:pos x="29" y="115"/>
                </a:cxn>
                <a:cxn ang="0">
                  <a:pos x="37" y="98"/>
                </a:cxn>
                <a:cxn ang="0">
                  <a:pos x="43" y="82"/>
                </a:cxn>
                <a:cxn ang="0">
                  <a:pos x="43" y="82"/>
                </a:cxn>
                <a:cxn ang="0">
                  <a:pos x="51" y="62"/>
                </a:cxn>
                <a:cxn ang="0">
                  <a:pos x="60" y="43"/>
                </a:cxn>
                <a:cxn ang="0">
                  <a:pos x="65" y="34"/>
                </a:cxn>
                <a:cxn ang="0">
                  <a:pos x="71" y="25"/>
                </a:cxn>
                <a:cxn ang="0">
                  <a:pos x="77" y="17"/>
                </a:cxn>
                <a:cxn ang="0">
                  <a:pos x="84" y="8"/>
                </a:cxn>
                <a:cxn ang="0">
                  <a:pos x="84" y="8"/>
                </a:cxn>
                <a:cxn ang="0">
                  <a:pos x="85" y="7"/>
                </a:cxn>
                <a:cxn ang="0">
                  <a:pos x="85" y="5"/>
                </a:cxn>
                <a:cxn ang="0">
                  <a:pos x="85" y="3"/>
                </a:cxn>
                <a:cxn ang="0">
                  <a:pos x="84" y="2"/>
                </a:cxn>
                <a:cxn ang="0">
                  <a:pos x="83" y="1"/>
                </a:cxn>
                <a:cxn ang="0">
                  <a:pos x="81" y="0"/>
                </a:cxn>
                <a:cxn ang="0">
                  <a:pos x="79" y="1"/>
                </a:cxn>
                <a:cxn ang="0">
                  <a:pos x="78" y="2"/>
                </a:cxn>
                <a:cxn ang="0">
                  <a:pos x="78" y="2"/>
                </a:cxn>
              </a:cxnLst>
              <a:rect l="0" t="0" r="r" b="b"/>
              <a:pathLst>
                <a:path w="85" h="155">
                  <a:moveTo>
                    <a:pt x="78" y="2"/>
                  </a:moveTo>
                  <a:lnTo>
                    <a:pt x="78" y="2"/>
                  </a:lnTo>
                  <a:lnTo>
                    <a:pt x="71" y="9"/>
                  </a:lnTo>
                  <a:lnTo>
                    <a:pt x="65" y="18"/>
                  </a:lnTo>
                  <a:lnTo>
                    <a:pt x="58" y="26"/>
                  </a:lnTo>
                  <a:lnTo>
                    <a:pt x="54" y="34"/>
                  </a:lnTo>
                  <a:lnTo>
                    <a:pt x="45" y="52"/>
                  </a:lnTo>
                  <a:lnTo>
                    <a:pt x="37" y="71"/>
                  </a:lnTo>
                  <a:lnTo>
                    <a:pt x="37" y="71"/>
                  </a:lnTo>
                  <a:lnTo>
                    <a:pt x="26" y="100"/>
                  </a:lnTo>
                  <a:lnTo>
                    <a:pt x="19" y="114"/>
                  </a:lnTo>
                  <a:lnTo>
                    <a:pt x="15" y="120"/>
                  </a:lnTo>
                  <a:lnTo>
                    <a:pt x="11" y="126"/>
                  </a:lnTo>
                  <a:lnTo>
                    <a:pt x="11" y="126"/>
                  </a:lnTo>
                  <a:lnTo>
                    <a:pt x="6" y="131"/>
                  </a:lnTo>
                  <a:lnTo>
                    <a:pt x="4" y="137"/>
                  </a:lnTo>
                  <a:lnTo>
                    <a:pt x="2" y="144"/>
                  </a:lnTo>
                  <a:lnTo>
                    <a:pt x="0" y="151"/>
                  </a:lnTo>
                  <a:lnTo>
                    <a:pt x="0" y="151"/>
                  </a:lnTo>
                  <a:lnTo>
                    <a:pt x="0" y="153"/>
                  </a:lnTo>
                  <a:lnTo>
                    <a:pt x="2" y="154"/>
                  </a:lnTo>
                  <a:lnTo>
                    <a:pt x="3" y="155"/>
                  </a:lnTo>
                  <a:lnTo>
                    <a:pt x="5" y="155"/>
                  </a:lnTo>
                  <a:lnTo>
                    <a:pt x="8" y="154"/>
                  </a:lnTo>
                  <a:lnTo>
                    <a:pt x="9" y="153"/>
                  </a:lnTo>
                  <a:lnTo>
                    <a:pt x="10" y="151"/>
                  </a:lnTo>
                  <a:lnTo>
                    <a:pt x="10" y="151"/>
                  </a:lnTo>
                  <a:lnTo>
                    <a:pt x="11" y="146"/>
                  </a:lnTo>
                  <a:lnTo>
                    <a:pt x="13" y="142"/>
                  </a:lnTo>
                  <a:lnTo>
                    <a:pt x="18" y="132"/>
                  </a:lnTo>
                  <a:lnTo>
                    <a:pt x="24" y="123"/>
                  </a:lnTo>
                  <a:lnTo>
                    <a:pt x="29" y="115"/>
                  </a:lnTo>
                  <a:lnTo>
                    <a:pt x="29" y="115"/>
                  </a:lnTo>
                  <a:lnTo>
                    <a:pt x="37" y="98"/>
                  </a:lnTo>
                  <a:lnTo>
                    <a:pt x="43" y="82"/>
                  </a:lnTo>
                  <a:lnTo>
                    <a:pt x="43" y="82"/>
                  </a:lnTo>
                  <a:lnTo>
                    <a:pt x="51" y="62"/>
                  </a:lnTo>
                  <a:lnTo>
                    <a:pt x="60" y="43"/>
                  </a:lnTo>
                  <a:lnTo>
                    <a:pt x="65" y="34"/>
                  </a:lnTo>
                  <a:lnTo>
                    <a:pt x="71" y="25"/>
                  </a:lnTo>
                  <a:lnTo>
                    <a:pt x="77" y="17"/>
                  </a:lnTo>
                  <a:lnTo>
                    <a:pt x="84" y="8"/>
                  </a:lnTo>
                  <a:lnTo>
                    <a:pt x="84" y="8"/>
                  </a:lnTo>
                  <a:lnTo>
                    <a:pt x="85" y="7"/>
                  </a:lnTo>
                  <a:lnTo>
                    <a:pt x="85" y="5"/>
                  </a:lnTo>
                  <a:lnTo>
                    <a:pt x="85" y="3"/>
                  </a:lnTo>
                  <a:lnTo>
                    <a:pt x="84" y="2"/>
                  </a:lnTo>
                  <a:lnTo>
                    <a:pt x="83" y="1"/>
                  </a:lnTo>
                  <a:lnTo>
                    <a:pt x="81" y="0"/>
                  </a:lnTo>
                  <a:lnTo>
                    <a:pt x="79" y="1"/>
                  </a:lnTo>
                  <a:lnTo>
                    <a:pt x="78" y="2"/>
                  </a:lnTo>
                  <a:lnTo>
                    <a:pt x="7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98" name="Freeform 214"/>
            <p:cNvSpPr/>
            <p:nvPr/>
          </p:nvSpPr>
          <p:spPr bwMode="auto">
            <a:xfrm>
              <a:off x="3421063" y="2446338"/>
              <a:ext cx="71438" cy="147638"/>
            </a:xfrm>
            <a:custGeom>
              <a:avLst/>
              <a:gdLst/>
              <a:ahLst/>
              <a:cxnLst>
                <a:cxn ang="0">
                  <a:pos x="126" y="3"/>
                </a:cxn>
                <a:cxn ang="0">
                  <a:pos x="126" y="3"/>
                </a:cxn>
                <a:cxn ang="0">
                  <a:pos x="118" y="19"/>
                </a:cxn>
                <a:cxn ang="0">
                  <a:pos x="110" y="35"/>
                </a:cxn>
                <a:cxn ang="0">
                  <a:pos x="101" y="50"/>
                </a:cxn>
                <a:cxn ang="0">
                  <a:pos x="92" y="66"/>
                </a:cxn>
                <a:cxn ang="0">
                  <a:pos x="92" y="66"/>
                </a:cxn>
                <a:cxn ang="0">
                  <a:pos x="75" y="95"/>
                </a:cxn>
                <a:cxn ang="0">
                  <a:pos x="68" y="111"/>
                </a:cxn>
                <a:cxn ang="0">
                  <a:pos x="61" y="126"/>
                </a:cxn>
                <a:cxn ang="0">
                  <a:pos x="61" y="126"/>
                </a:cxn>
                <a:cxn ang="0">
                  <a:pos x="47" y="164"/>
                </a:cxn>
                <a:cxn ang="0">
                  <a:pos x="33" y="201"/>
                </a:cxn>
                <a:cxn ang="0">
                  <a:pos x="17" y="238"/>
                </a:cxn>
                <a:cxn ang="0">
                  <a:pos x="1" y="273"/>
                </a:cxn>
                <a:cxn ang="0">
                  <a:pos x="1" y="273"/>
                </a:cxn>
                <a:cxn ang="0">
                  <a:pos x="0" y="275"/>
                </a:cxn>
                <a:cxn ang="0">
                  <a:pos x="0" y="277"/>
                </a:cxn>
                <a:cxn ang="0">
                  <a:pos x="1" y="279"/>
                </a:cxn>
                <a:cxn ang="0">
                  <a:pos x="3" y="280"/>
                </a:cxn>
                <a:cxn ang="0">
                  <a:pos x="4" y="280"/>
                </a:cxn>
                <a:cxn ang="0">
                  <a:pos x="6" y="280"/>
                </a:cxn>
                <a:cxn ang="0">
                  <a:pos x="7" y="280"/>
                </a:cxn>
                <a:cxn ang="0">
                  <a:pos x="8" y="278"/>
                </a:cxn>
                <a:cxn ang="0">
                  <a:pos x="8" y="278"/>
                </a:cxn>
                <a:cxn ang="0">
                  <a:pos x="23" y="246"/>
                </a:cxn>
                <a:cxn ang="0">
                  <a:pos x="37" y="213"/>
                </a:cxn>
                <a:cxn ang="0">
                  <a:pos x="37" y="213"/>
                </a:cxn>
                <a:cxn ang="0">
                  <a:pos x="54" y="175"/>
                </a:cxn>
                <a:cxn ang="0">
                  <a:pos x="62" y="156"/>
                </a:cxn>
                <a:cxn ang="0">
                  <a:pos x="68" y="137"/>
                </a:cxn>
                <a:cxn ang="0">
                  <a:pos x="68" y="137"/>
                </a:cxn>
                <a:cxn ang="0">
                  <a:pos x="70" y="128"/>
                </a:cxn>
                <a:cxn ang="0">
                  <a:pos x="73" y="119"/>
                </a:cxn>
                <a:cxn ang="0">
                  <a:pos x="80" y="103"/>
                </a:cxn>
                <a:cxn ang="0">
                  <a:pos x="90" y="86"/>
                </a:cxn>
                <a:cxn ang="0">
                  <a:pos x="99" y="70"/>
                </a:cxn>
                <a:cxn ang="0">
                  <a:pos x="118" y="39"/>
                </a:cxn>
                <a:cxn ang="0">
                  <a:pos x="128" y="22"/>
                </a:cxn>
                <a:cxn ang="0">
                  <a:pos x="135" y="6"/>
                </a:cxn>
                <a:cxn ang="0">
                  <a:pos x="135" y="6"/>
                </a:cxn>
                <a:cxn ang="0">
                  <a:pos x="136" y="4"/>
                </a:cxn>
                <a:cxn ang="0">
                  <a:pos x="135" y="1"/>
                </a:cxn>
                <a:cxn ang="0">
                  <a:pos x="134" y="0"/>
                </a:cxn>
                <a:cxn ang="0">
                  <a:pos x="133" y="0"/>
                </a:cxn>
                <a:cxn ang="0">
                  <a:pos x="129" y="0"/>
                </a:cxn>
                <a:cxn ang="0">
                  <a:pos x="128" y="1"/>
                </a:cxn>
                <a:cxn ang="0">
                  <a:pos x="126" y="3"/>
                </a:cxn>
                <a:cxn ang="0">
                  <a:pos x="126" y="3"/>
                </a:cxn>
              </a:cxnLst>
              <a:rect l="0" t="0" r="r" b="b"/>
              <a:pathLst>
                <a:path w="136" h="280">
                  <a:moveTo>
                    <a:pt x="126" y="3"/>
                  </a:moveTo>
                  <a:lnTo>
                    <a:pt x="126" y="3"/>
                  </a:lnTo>
                  <a:lnTo>
                    <a:pt x="118" y="19"/>
                  </a:lnTo>
                  <a:lnTo>
                    <a:pt x="110" y="35"/>
                  </a:lnTo>
                  <a:lnTo>
                    <a:pt x="101" y="50"/>
                  </a:lnTo>
                  <a:lnTo>
                    <a:pt x="92" y="66"/>
                  </a:lnTo>
                  <a:lnTo>
                    <a:pt x="92" y="66"/>
                  </a:lnTo>
                  <a:lnTo>
                    <a:pt x="75" y="95"/>
                  </a:lnTo>
                  <a:lnTo>
                    <a:pt x="68" y="111"/>
                  </a:lnTo>
                  <a:lnTo>
                    <a:pt x="61" y="126"/>
                  </a:lnTo>
                  <a:lnTo>
                    <a:pt x="61" y="126"/>
                  </a:lnTo>
                  <a:lnTo>
                    <a:pt x="47" y="164"/>
                  </a:lnTo>
                  <a:lnTo>
                    <a:pt x="33" y="201"/>
                  </a:lnTo>
                  <a:lnTo>
                    <a:pt x="17" y="238"/>
                  </a:lnTo>
                  <a:lnTo>
                    <a:pt x="1" y="273"/>
                  </a:lnTo>
                  <a:lnTo>
                    <a:pt x="1" y="273"/>
                  </a:lnTo>
                  <a:lnTo>
                    <a:pt x="0" y="275"/>
                  </a:lnTo>
                  <a:lnTo>
                    <a:pt x="0" y="277"/>
                  </a:lnTo>
                  <a:lnTo>
                    <a:pt x="1" y="279"/>
                  </a:lnTo>
                  <a:lnTo>
                    <a:pt x="3" y="280"/>
                  </a:lnTo>
                  <a:lnTo>
                    <a:pt x="4" y="280"/>
                  </a:lnTo>
                  <a:lnTo>
                    <a:pt x="6" y="280"/>
                  </a:lnTo>
                  <a:lnTo>
                    <a:pt x="7" y="280"/>
                  </a:lnTo>
                  <a:lnTo>
                    <a:pt x="8" y="278"/>
                  </a:lnTo>
                  <a:lnTo>
                    <a:pt x="8" y="278"/>
                  </a:lnTo>
                  <a:lnTo>
                    <a:pt x="23" y="246"/>
                  </a:lnTo>
                  <a:lnTo>
                    <a:pt x="37" y="213"/>
                  </a:lnTo>
                  <a:lnTo>
                    <a:pt x="37" y="213"/>
                  </a:lnTo>
                  <a:lnTo>
                    <a:pt x="54" y="175"/>
                  </a:lnTo>
                  <a:lnTo>
                    <a:pt x="62" y="156"/>
                  </a:lnTo>
                  <a:lnTo>
                    <a:pt x="68" y="137"/>
                  </a:lnTo>
                  <a:lnTo>
                    <a:pt x="68" y="137"/>
                  </a:lnTo>
                  <a:lnTo>
                    <a:pt x="70" y="128"/>
                  </a:lnTo>
                  <a:lnTo>
                    <a:pt x="73" y="119"/>
                  </a:lnTo>
                  <a:lnTo>
                    <a:pt x="80" y="103"/>
                  </a:lnTo>
                  <a:lnTo>
                    <a:pt x="90" y="86"/>
                  </a:lnTo>
                  <a:lnTo>
                    <a:pt x="99" y="70"/>
                  </a:lnTo>
                  <a:lnTo>
                    <a:pt x="118" y="39"/>
                  </a:lnTo>
                  <a:lnTo>
                    <a:pt x="128" y="22"/>
                  </a:lnTo>
                  <a:lnTo>
                    <a:pt x="135" y="6"/>
                  </a:lnTo>
                  <a:lnTo>
                    <a:pt x="135" y="6"/>
                  </a:lnTo>
                  <a:lnTo>
                    <a:pt x="136" y="4"/>
                  </a:lnTo>
                  <a:lnTo>
                    <a:pt x="135" y="1"/>
                  </a:lnTo>
                  <a:lnTo>
                    <a:pt x="134" y="0"/>
                  </a:lnTo>
                  <a:lnTo>
                    <a:pt x="133" y="0"/>
                  </a:lnTo>
                  <a:lnTo>
                    <a:pt x="129" y="0"/>
                  </a:lnTo>
                  <a:lnTo>
                    <a:pt x="128" y="1"/>
                  </a:lnTo>
                  <a:lnTo>
                    <a:pt x="126" y="3"/>
                  </a:lnTo>
                  <a:lnTo>
                    <a:pt x="12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99" name="Freeform 215"/>
            <p:cNvSpPr/>
            <p:nvPr/>
          </p:nvSpPr>
          <p:spPr bwMode="auto">
            <a:xfrm>
              <a:off x="3441700" y="2446338"/>
              <a:ext cx="84138" cy="161925"/>
            </a:xfrm>
            <a:custGeom>
              <a:avLst/>
              <a:gdLst/>
              <a:ahLst/>
              <a:cxnLst>
                <a:cxn ang="0">
                  <a:pos x="153" y="1"/>
                </a:cxn>
                <a:cxn ang="0">
                  <a:pos x="139" y="22"/>
                </a:cxn>
                <a:cxn ang="0">
                  <a:pos x="129" y="44"/>
                </a:cxn>
                <a:cxn ang="0">
                  <a:pos x="112" y="84"/>
                </a:cxn>
                <a:cxn ang="0">
                  <a:pos x="109" y="93"/>
                </a:cxn>
                <a:cxn ang="0">
                  <a:pos x="104" y="116"/>
                </a:cxn>
                <a:cxn ang="0">
                  <a:pos x="100" y="125"/>
                </a:cxn>
                <a:cxn ang="0">
                  <a:pos x="79" y="157"/>
                </a:cxn>
                <a:cxn ang="0">
                  <a:pos x="60" y="190"/>
                </a:cxn>
                <a:cxn ang="0">
                  <a:pos x="24" y="249"/>
                </a:cxn>
                <a:cxn ang="0">
                  <a:pos x="5" y="287"/>
                </a:cxn>
                <a:cxn ang="0">
                  <a:pos x="0" y="300"/>
                </a:cxn>
                <a:cxn ang="0">
                  <a:pos x="1" y="305"/>
                </a:cxn>
                <a:cxn ang="0">
                  <a:pos x="2" y="306"/>
                </a:cxn>
                <a:cxn ang="0">
                  <a:pos x="5" y="307"/>
                </a:cxn>
                <a:cxn ang="0">
                  <a:pos x="9" y="302"/>
                </a:cxn>
                <a:cxn ang="0">
                  <a:pos x="8" y="300"/>
                </a:cxn>
                <a:cxn ang="0">
                  <a:pos x="10" y="299"/>
                </a:cxn>
                <a:cxn ang="0">
                  <a:pos x="15" y="288"/>
                </a:cxn>
                <a:cxn ang="0">
                  <a:pos x="32" y="258"/>
                </a:cxn>
                <a:cxn ang="0">
                  <a:pos x="55" y="218"/>
                </a:cxn>
                <a:cxn ang="0">
                  <a:pos x="77" y="179"/>
                </a:cxn>
                <a:cxn ang="0">
                  <a:pos x="108" y="129"/>
                </a:cxn>
                <a:cxn ang="0">
                  <a:pos x="110" y="124"/>
                </a:cxn>
                <a:cxn ang="0">
                  <a:pos x="114" y="110"/>
                </a:cxn>
                <a:cxn ang="0">
                  <a:pos x="121" y="90"/>
                </a:cxn>
                <a:cxn ang="0">
                  <a:pos x="128" y="71"/>
                </a:cxn>
                <a:cxn ang="0">
                  <a:pos x="141" y="39"/>
                </a:cxn>
                <a:cxn ang="0">
                  <a:pos x="155" y="15"/>
                </a:cxn>
                <a:cxn ang="0">
                  <a:pos x="159" y="9"/>
                </a:cxn>
                <a:cxn ang="0">
                  <a:pos x="160" y="5"/>
                </a:cxn>
                <a:cxn ang="0">
                  <a:pos x="157" y="0"/>
                </a:cxn>
                <a:cxn ang="0">
                  <a:pos x="154" y="0"/>
                </a:cxn>
                <a:cxn ang="0">
                  <a:pos x="153" y="1"/>
                </a:cxn>
              </a:cxnLst>
              <a:rect l="0" t="0" r="r" b="b"/>
              <a:pathLst>
                <a:path w="160" h="307">
                  <a:moveTo>
                    <a:pt x="153" y="1"/>
                  </a:moveTo>
                  <a:lnTo>
                    <a:pt x="153" y="1"/>
                  </a:lnTo>
                  <a:lnTo>
                    <a:pt x="146" y="12"/>
                  </a:lnTo>
                  <a:lnTo>
                    <a:pt x="139" y="22"/>
                  </a:lnTo>
                  <a:lnTo>
                    <a:pt x="134" y="33"/>
                  </a:lnTo>
                  <a:lnTo>
                    <a:pt x="129" y="44"/>
                  </a:lnTo>
                  <a:lnTo>
                    <a:pt x="129" y="44"/>
                  </a:lnTo>
                  <a:lnTo>
                    <a:pt x="112" y="84"/>
                  </a:lnTo>
                  <a:lnTo>
                    <a:pt x="112" y="84"/>
                  </a:lnTo>
                  <a:lnTo>
                    <a:pt x="109" y="93"/>
                  </a:lnTo>
                  <a:lnTo>
                    <a:pt x="107" y="105"/>
                  </a:lnTo>
                  <a:lnTo>
                    <a:pt x="104" y="116"/>
                  </a:lnTo>
                  <a:lnTo>
                    <a:pt x="102" y="121"/>
                  </a:lnTo>
                  <a:lnTo>
                    <a:pt x="100" y="125"/>
                  </a:lnTo>
                  <a:lnTo>
                    <a:pt x="100" y="125"/>
                  </a:lnTo>
                  <a:lnTo>
                    <a:pt x="79" y="157"/>
                  </a:lnTo>
                  <a:lnTo>
                    <a:pt x="60" y="190"/>
                  </a:lnTo>
                  <a:lnTo>
                    <a:pt x="60" y="190"/>
                  </a:lnTo>
                  <a:lnTo>
                    <a:pt x="46" y="212"/>
                  </a:lnTo>
                  <a:lnTo>
                    <a:pt x="24" y="249"/>
                  </a:lnTo>
                  <a:lnTo>
                    <a:pt x="13" y="269"/>
                  </a:lnTo>
                  <a:lnTo>
                    <a:pt x="5" y="287"/>
                  </a:lnTo>
                  <a:lnTo>
                    <a:pt x="2" y="294"/>
                  </a:lnTo>
                  <a:lnTo>
                    <a:pt x="0" y="300"/>
                  </a:lnTo>
                  <a:lnTo>
                    <a:pt x="0" y="304"/>
                  </a:lnTo>
                  <a:lnTo>
                    <a:pt x="1" y="305"/>
                  </a:lnTo>
                  <a:lnTo>
                    <a:pt x="2" y="306"/>
                  </a:lnTo>
                  <a:lnTo>
                    <a:pt x="2" y="306"/>
                  </a:lnTo>
                  <a:lnTo>
                    <a:pt x="4" y="307"/>
                  </a:lnTo>
                  <a:lnTo>
                    <a:pt x="5" y="307"/>
                  </a:lnTo>
                  <a:lnTo>
                    <a:pt x="8" y="305"/>
                  </a:lnTo>
                  <a:lnTo>
                    <a:pt x="9" y="302"/>
                  </a:lnTo>
                  <a:lnTo>
                    <a:pt x="8" y="300"/>
                  </a:lnTo>
                  <a:lnTo>
                    <a:pt x="8" y="300"/>
                  </a:lnTo>
                  <a:lnTo>
                    <a:pt x="9" y="302"/>
                  </a:lnTo>
                  <a:lnTo>
                    <a:pt x="10" y="299"/>
                  </a:lnTo>
                  <a:lnTo>
                    <a:pt x="10" y="299"/>
                  </a:lnTo>
                  <a:lnTo>
                    <a:pt x="15" y="288"/>
                  </a:lnTo>
                  <a:lnTo>
                    <a:pt x="15" y="288"/>
                  </a:lnTo>
                  <a:lnTo>
                    <a:pt x="32" y="258"/>
                  </a:lnTo>
                  <a:lnTo>
                    <a:pt x="32" y="258"/>
                  </a:lnTo>
                  <a:lnTo>
                    <a:pt x="55" y="218"/>
                  </a:lnTo>
                  <a:lnTo>
                    <a:pt x="77" y="179"/>
                  </a:lnTo>
                  <a:lnTo>
                    <a:pt x="77" y="179"/>
                  </a:lnTo>
                  <a:lnTo>
                    <a:pt x="93" y="154"/>
                  </a:lnTo>
                  <a:lnTo>
                    <a:pt x="108" y="129"/>
                  </a:lnTo>
                  <a:lnTo>
                    <a:pt x="108" y="129"/>
                  </a:lnTo>
                  <a:lnTo>
                    <a:pt x="110" y="124"/>
                  </a:lnTo>
                  <a:lnTo>
                    <a:pt x="112" y="119"/>
                  </a:lnTo>
                  <a:lnTo>
                    <a:pt x="114" y="110"/>
                  </a:lnTo>
                  <a:lnTo>
                    <a:pt x="114" y="110"/>
                  </a:lnTo>
                  <a:lnTo>
                    <a:pt x="121" y="90"/>
                  </a:lnTo>
                  <a:lnTo>
                    <a:pt x="128" y="71"/>
                  </a:lnTo>
                  <a:lnTo>
                    <a:pt x="128" y="71"/>
                  </a:lnTo>
                  <a:lnTo>
                    <a:pt x="134" y="55"/>
                  </a:lnTo>
                  <a:lnTo>
                    <a:pt x="141" y="39"/>
                  </a:lnTo>
                  <a:lnTo>
                    <a:pt x="150" y="23"/>
                  </a:lnTo>
                  <a:lnTo>
                    <a:pt x="155" y="15"/>
                  </a:lnTo>
                  <a:lnTo>
                    <a:pt x="159" y="9"/>
                  </a:lnTo>
                  <a:lnTo>
                    <a:pt x="159" y="9"/>
                  </a:lnTo>
                  <a:lnTo>
                    <a:pt x="160" y="7"/>
                  </a:lnTo>
                  <a:lnTo>
                    <a:pt x="160" y="5"/>
                  </a:lnTo>
                  <a:lnTo>
                    <a:pt x="159" y="1"/>
                  </a:lnTo>
                  <a:lnTo>
                    <a:pt x="157" y="0"/>
                  </a:lnTo>
                  <a:lnTo>
                    <a:pt x="156" y="0"/>
                  </a:lnTo>
                  <a:lnTo>
                    <a:pt x="154" y="0"/>
                  </a:lnTo>
                  <a:lnTo>
                    <a:pt x="153" y="1"/>
                  </a:lnTo>
                  <a:lnTo>
                    <a:pt x="15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00" name="Freeform 216"/>
            <p:cNvSpPr/>
            <p:nvPr/>
          </p:nvSpPr>
          <p:spPr bwMode="auto">
            <a:xfrm>
              <a:off x="3468688" y="2425700"/>
              <a:ext cx="96838" cy="206375"/>
            </a:xfrm>
            <a:custGeom>
              <a:avLst/>
              <a:gdLst/>
              <a:ahLst/>
              <a:cxnLst>
                <a:cxn ang="0">
                  <a:pos x="177" y="2"/>
                </a:cxn>
                <a:cxn ang="0">
                  <a:pos x="177" y="2"/>
                </a:cxn>
                <a:cxn ang="0">
                  <a:pos x="162" y="26"/>
                </a:cxn>
                <a:cxn ang="0">
                  <a:pos x="147" y="50"/>
                </a:cxn>
                <a:cxn ang="0">
                  <a:pos x="134" y="76"/>
                </a:cxn>
                <a:cxn ang="0">
                  <a:pos x="121" y="100"/>
                </a:cxn>
                <a:cxn ang="0">
                  <a:pos x="98" y="152"/>
                </a:cxn>
                <a:cxn ang="0">
                  <a:pos x="76" y="204"/>
                </a:cxn>
                <a:cxn ang="0">
                  <a:pos x="76" y="204"/>
                </a:cxn>
                <a:cxn ang="0">
                  <a:pos x="36" y="297"/>
                </a:cxn>
                <a:cxn ang="0">
                  <a:pos x="36" y="297"/>
                </a:cxn>
                <a:cxn ang="0">
                  <a:pos x="26" y="317"/>
                </a:cxn>
                <a:cxn ang="0">
                  <a:pos x="16" y="339"/>
                </a:cxn>
                <a:cxn ang="0">
                  <a:pos x="7" y="360"/>
                </a:cxn>
                <a:cxn ang="0">
                  <a:pos x="3" y="371"/>
                </a:cxn>
                <a:cxn ang="0">
                  <a:pos x="0" y="382"/>
                </a:cxn>
                <a:cxn ang="0">
                  <a:pos x="0" y="382"/>
                </a:cxn>
                <a:cxn ang="0">
                  <a:pos x="0" y="384"/>
                </a:cxn>
                <a:cxn ang="0">
                  <a:pos x="0" y="386"/>
                </a:cxn>
                <a:cxn ang="0">
                  <a:pos x="1" y="388"/>
                </a:cxn>
                <a:cxn ang="0">
                  <a:pos x="3" y="388"/>
                </a:cxn>
                <a:cxn ang="0">
                  <a:pos x="5" y="389"/>
                </a:cxn>
                <a:cxn ang="0">
                  <a:pos x="6" y="388"/>
                </a:cxn>
                <a:cxn ang="0">
                  <a:pos x="8" y="387"/>
                </a:cxn>
                <a:cxn ang="0">
                  <a:pos x="9" y="384"/>
                </a:cxn>
                <a:cxn ang="0">
                  <a:pos x="9" y="384"/>
                </a:cxn>
                <a:cxn ang="0">
                  <a:pos x="12" y="373"/>
                </a:cxn>
                <a:cxn ang="0">
                  <a:pos x="16" y="363"/>
                </a:cxn>
                <a:cxn ang="0">
                  <a:pos x="20" y="351"/>
                </a:cxn>
                <a:cxn ang="0">
                  <a:pos x="25" y="341"/>
                </a:cxn>
                <a:cxn ang="0">
                  <a:pos x="25" y="341"/>
                </a:cxn>
                <a:cxn ang="0">
                  <a:pos x="32" y="330"/>
                </a:cxn>
                <a:cxn ang="0">
                  <a:pos x="37" y="318"/>
                </a:cxn>
                <a:cxn ang="0">
                  <a:pos x="47" y="295"/>
                </a:cxn>
                <a:cxn ang="0">
                  <a:pos x="47" y="295"/>
                </a:cxn>
                <a:cxn ang="0">
                  <a:pos x="87" y="202"/>
                </a:cxn>
                <a:cxn ang="0">
                  <a:pos x="87" y="202"/>
                </a:cxn>
                <a:cxn ang="0">
                  <a:pos x="109" y="151"/>
                </a:cxn>
                <a:cxn ang="0">
                  <a:pos x="132" y="101"/>
                </a:cxn>
                <a:cxn ang="0">
                  <a:pos x="144" y="78"/>
                </a:cxn>
                <a:cxn ang="0">
                  <a:pos x="157" y="53"/>
                </a:cxn>
                <a:cxn ang="0">
                  <a:pos x="170" y="29"/>
                </a:cxn>
                <a:cxn ang="0">
                  <a:pos x="184" y="6"/>
                </a:cxn>
                <a:cxn ang="0">
                  <a:pos x="184" y="6"/>
                </a:cxn>
                <a:cxn ang="0">
                  <a:pos x="185" y="4"/>
                </a:cxn>
                <a:cxn ang="0">
                  <a:pos x="185" y="3"/>
                </a:cxn>
                <a:cxn ang="0">
                  <a:pos x="184" y="1"/>
                </a:cxn>
                <a:cxn ang="0">
                  <a:pos x="183" y="0"/>
                </a:cxn>
                <a:cxn ang="0">
                  <a:pos x="181" y="0"/>
                </a:cxn>
                <a:cxn ang="0">
                  <a:pos x="180" y="0"/>
                </a:cxn>
                <a:cxn ang="0">
                  <a:pos x="178" y="0"/>
                </a:cxn>
                <a:cxn ang="0">
                  <a:pos x="177" y="2"/>
                </a:cxn>
                <a:cxn ang="0">
                  <a:pos x="177" y="2"/>
                </a:cxn>
              </a:cxnLst>
              <a:rect l="0" t="0" r="r" b="b"/>
              <a:pathLst>
                <a:path w="185" h="389">
                  <a:moveTo>
                    <a:pt x="177" y="2"/>
                  </a:moveTo>
                  <a:lnTo>
                    <a:pt x="177" y="2"/>
                  </a:lnTo>
                  <a:lnTo>
                    <a:pt x="162" y="26"/>
                  </a:lnTo>
                  <a:lnTo>
                    <a:pt x="147" y="50"/>
                  </a:lnTo>
                  <a:lnTo>
                    <a:pt x="134" y="76"/>
                  </a:lnTo>
                  <a:lnTo>
                    <a:pt x="121" y="100"/>
                  </a:lnTo>
                  <a:lnTo>
                    <a:pt x="98" y="152"/>
                  </a:lnTo>
                  <a:lnTo>
                    <a:pt x="76" y="204"/>
                  </a:lnTo>
                  <a:lnTo>
                    <a:pt x="76" y="204"/>
                  </a:lnTo>
                  <a:lnTo>
                    <a:pt x="36" y="297"/>
                  </a:lnTo>
                  <a:lnTo>
                    <a:pt x="36" y="297"/>
                  </a:lnTo>
                  <a:lnTo>
                    <a:pt x="26" y="317"/>
                  </a:lnTo>
                  <a:lnTo>
                    <a:pt x="16" y="339"/>
                  </a:lnTo>
                  <a:lnTo>
                    <a:pt x="7" y="360"/>
                  </a:lnTo>
                  <a:lnTo>
                    <a:pt x="3" y="371"/>
                  </a:lnTo>
                  <a:lnTo>
                    <a:pt x="0" y="382"/>
                  </a:lnTo>
                  <a:lnTo>
                    <a:pt x="0" y="382"/>
                  </a:lnTo>
                  <a:lnTo>
                    <a:pt x="0" y="384"/>
                  </a:lnTo>
                  <a:lnTo>
                    <a:pt x="0" y="386"/>
                  </a:lnTo>
                  <a:lnTo>
                    <a:pt x="1" y="388"/>
                  </a:lnTo>
                  <a:lnTo>
                    <a:pt x="3" y="388"/>
                  </a:lnTo>
                  <a:lnTo>
                    <a:pt x="5" y="389"/>
                  </a:lnTo>
                  <a:lnTo>
                    <a:pt x="6" y="388"/>
                  </a:lnTo>
                  <a:lnTo>
                    <a:pt x="8" y="387"/>
                  </a:lnTo>
                  <a:lnTo>
                    <a:pt x="9" y="384"/>
                  </a:lnTo>
                  <a:lnTo>
                    <a:pt x="9" y="384"/>
                  </a:lnTo>
                  <a:lnTo>
                    <a:pt x="12" y="373"/>
                  </a:lnTo>
                  <a:lnTo>
                    <a:pt x="16" y="363"/>
                  </a:lnTo>
                  <a:lnTo>
                    <a:pt x="20" y="351"/>
                  </a:lnTo>
                  <a:lnTo>
                    <a:pt x="25" y="341"/>
                  </a:lnTo>
                  <a:lnTo>
                    <a:pt x="25" y="341"/>
                  </a:lnTo>
                  <a:lnTo>
                    <a:pt x="32" y="330"/>
                  </a:lnTo>
                  <a:lnTo>
                    <a:pt x="37" y="318"/>
                  </a:lnTo>
                  <a:lnTo>
                    <a:pt x="47" y="295"/>
                  </a:lnTo>
                  <a:lnTo>
                    <a:pt x="47" y="295"/>
                  </a:lnTo>
                  <a:lnTo>
                    <a:pt x="87" y="202"/>
                  </a:lnTo>
                  <a:lnTo>
                    <a:pt x="87" y="202"/>
                  </a:lnTo>
                  <a:lnTo>
                    <a:pt x="109" y="151"/>
                  </a:lnTo>
                  <a:lnTo>
                    <a:pt x="132" y="101"/>
                  </a:lnTo>
                  <a:lnTo>
                    <a:pt x="144" y="78"/>
                  </a:lnTo>
                  <a:lnTo>
                    <a:pt x="157" y="53"/>
                  </a:lnTo>
                  <a:lnTo>
                    <a:pt x="170" y="29"/>
                  </a:lnTo>
                  <a:lnTo>
                    <a:pt x="184" y="6"/>
                  </a:lnTo>
                  <a:lnTo>
                    <a:pt x="184" y="6"/>
                  </a:lnTo>
                  <a:lnTo>
                    <a:pt x="185" y="4"/>
                  </a:lnTo>
                  <a:lnTo>
                    <a:pt x="185" y="3"/>
                  </a:lnTo>
                  <a:lnTo>
                    <a:pt x="184" y="1"/>
                  </a:lnTo>
                  <a:lnTo>
                    <a:pt x="183" y="0"/>
                  </a:lnTo>
                  <a:lnTo>
                    <a:pt x="181" y="0"/>
                  </a:lnTo>
                  <a:lnTo>
                    <a:pt x="180" y="0"/>
                  </a:lnTo>
                  <a:lnTo>
                    <a:pt x="178" y="0"/>
                  </a:lnTo>
                  <a:lnTo>
                    <a:pt x="177" y="2"/>
                  </a:lnTo>
                  <a:lnTo>
                    <a:pt x="17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01" name="Freeform 217"/>
            <p:cNvSpPr/>
            <p:nvPr/>
          </p:nvSpPr>
          <p:spPr bwMode="auto">
            <a:xfrm>
              <a:off x="3514725" y="2389188"/>
              <a:ext cx="107950" cy="252413"/>
            </a:xfrm>
            <a:custGeom>
              <a:avLst/>
              <a:gdLst/>
              <a:ahLst/>
              <a:cxnLst>
                <a:cxn ang="0">
                  <a:pos x="198" y="2"/>
                </a:cxn>
                <a:cxn ang="0">
                  <a:pos x="147" y="97"/>
                </a:cxn>
                <a:cxn ang="0">
                  <a:pos x="133" y="128"/>
                </a:cxn>
                <a:cxn ang="0">
                  <a:pos x="108" y="192"/>
                </a:cxn>
                <a:cxn ang="0">
                  <a:pos x="95" y="224"/>
                </a:cxn>
                <a:cxn ang="0">
                  <a:pos x="55" y="314"/>
                </a:cxn>
                <a:cxn ang="0">
                  <a:pos x="44" y="344"/>
                </a:cxn>
                <a:cxn ang="0">
                  <a:pos x="33" y="374"/>
                </a:cxn>
                <a:cxn ang="0">
                  <a:pos x="25" y="405"/>
                </a:cxn>
                <a:cxn ang="0">
                  <a:pos x="19" y="419"/>
                </a:cxn>
                <a:cxn ang="0">
                  <a:pos x="14" y="434"/>
                </a:cxn>
                <a:cxn ang="0">
                  <a:pos x="9" y="452"/>
                </a:cxn>
                <a:cxn ang="0">
                  <a:pos x="1" y="470"/>
                </a:cxn>
                <a:cxn ang="0">
                  <a:pos x="0" y="472"/>
                </a:cxn>
                <a:cxn ang="0">
                  <a:pos x="2" y="475"/>
                </a:cxn>
                <a:cxn ang="0">
                  <a:pos x="4" y="477"/>
                </a:cxn>
                <a:cxn ang="0">
                  <a:pos x="9" y="476"/>
                </a:cxn>
                <a:cxn ang="0">
                  <a:pos x="10" y="475"/>
                </a:cxn>
                <a:cxn ang="0">
                  <a:pos x="20" y="449"/>
                </a:cxn>
                <a:cxn ang="0">
                  <a:pos x="44" y="371"/>
                </a:cxn>
                <a:cxn ang="0">
                  <a:pos x="50" y="353"/>
                </a:cxn>
                <a:cxn ang="0">
                  <a:pos x="70" y="304"/>
                </a:cxn>
                <a:cxn ang="0">
                  <a:pos x="99" y="238"/>
                </a:cxn>
                <a:cxn ang="0">
                  <a:pos x="124" y="174"/>
                </a:cxn>
                <a:cxn ang="0">
                  <a:pos x="143" y="125"/>
                </a:cxn>
                <a:cxn ang="0">
                  <a:pos x="150" y="109"/>
                </a:cxn>
                <a:cxn ang="0">
                  <a:pos x="206" y="7"/>
                </a:cxn>
                <a:cxn ang="0">
                  <a:pos x="206" y="5"/>
                </a:cxn>
                <a:cxn ang="0">
                  <a:pos x="205" y="2"/>
                </a:cxn>
                <a:cxn ang="0">
                  <a:pos x="202" y="0"/>
                </a:cxn>
                <a:cxn ang="0">
                  <a:pos x="199" y="1"/>
                </a:cxn>
                <a:cxn ang="0">
                  <a:pos x="198" y="2"/>
                </a:cxn>
              </a:cxnLst>
              <a:rect l="0" t="0" r="r" b="b"/>
              <a:pathLst>
                <a:path w="206" h="477">
                  <a:moveTo>
                    <a:pt x="198" y="2"/>
                  </a:moveTo>
                  <a:lnTo>
                    <a:pt x="198" y="2"/>
                  </a:lnTo>
                  <a:lnTo>
                    <a:pt x="147" y="97"/>
                  </a:lnTo>
                  <a:lnTo>
                    <a:pt x="147" y="97"/>
                  </a:lnTo>
                  <a:lnTo>
                    <a:pt x="139" y="113"/>
                  </a:lnTo>
                  <a:lnTo>
                    <a:pt x="133" y="128"/>
                  </a:lnTo>
                  <a:lnTo>
                    <a:pt x="120" y="160"/>
                  </a:lnTo>
                  <a:lnTo>
                    <a:pt x="108" y="192"/>
                  </a:lnTo>
                  <a:lnTo>
                    <a:pt x="95" y="224"/>
                  </a:lnTo>
                  <a:lnTo>
                    <a:pt x="95" y="224"/>
                  </a:lnTo>
                  <a:lnTo>
                    <a:pt x="68" y="284"/>
                  </a:lnTo>
                  <a:lnTo>
                    <a:pt x="55" y="314"/>
                  </a:lnTo>
                  <a:lnTo>
                    <a:pt x="44" y="344"/>
                  </a:lnTo>
                  <a:lnTo>
                    <a:pt x="44" y="344"/>
                  </a:lnTo>
                  <a:lnTo>
                    <a:pt x="38" y="359"/>
                  </a:lnTo>
                  <a:lnTo>
                    <a:pt x="33" y="374"/>
                  </a:lnTo>
                  <a:lnTo>
                    <a:pt x="25" y="405"/>
                  </a:lnTo>
                  <a:lnTo>
                    <a:pt x="25" y="405"/>
                  </a:lnTo>
                  <a:lnTo>
                    <a:pt x="23" y="412"/>
                  </a:lnTo>
                  <a:lnTo>
                    <a:pt x="19" y="419"/>
                  </a:lnTo>
                  <a:lnTo>
                    <a:pt x="16" y="427"/>
                  </a:lnTo>
                  <a:lnTo>
                    <a:pt x="14" y="434"/>
                  </a:lnTo>
                  <a:lnTo>
                    <a:pt x="14" y="434"/>
                  </a:lnTo>
                  <a:lnTo>
                    <a:pt x="9" y="452"/>
                  </a:lnTo>
                  <a:lnTo>
                    <a:pt x="5" y="461"/>
                  </a:lnTo>
                  <a:lnTo>
                    <a:pt x="1" y="470"/>
                  </a:lnTo>
                  <a:lnTo>
                    <a:pt x="1" y="470"/>
                  </a:lnTo>
                  <a:lnTo>
                    <a:pt x="0" y="472"/>
                  </a:lnTo>
                  <a:lnTo>
                    <a:pt x="1" y="474"/>
                  </a:lnTo>
                  <a:lnTo>
                    <a:pt x="2" y="475"/>
                  </a:lnTo>
                  <a:lnTo>
                    <a:pt x="3" y="476"/>
                  </a:lnTo>
                  <a:lnTo>
                    <a:pt x="4" y="477"/>
                  </a:lnTo>
                  <a:lnTo>
                    <a:pt x="7" y="477"/>
                  </a:lnTo>
                  <a:lnTo>
                    <a:pt x="9" y="476"/>
                  </a:lnTo>
                  <a:lnTo>
                    <a:pt x="10" y="475"/>
                  </a:lnTo>
                  <a:lnTo>
                    <a:pt x="10" y="475"/>
                  </a:lnTo>
                  <a:lnTo>
                    <a:pt x="15" y="463"/>
                  </a:lnTo>
                  <a:lnTo>
                    <a:pt x="20" y="449"/>
                  </a:lnTo>
                  <a:lnTo>
                    <a:pt x="29" y="424"/>
                  </a:lnTo>
                  <a:lnTo>
                    <a:pt x="44" y="371"/>
                  </a:lnTo>
                  <a:lnTo>
                    <a:pt x="44" y="371"/>
                  </a:lnTo>
                  <a:lnTo>
                    <a:pt x="50" y="353"/>
                  </a:lnTo>
                  <a:lnTo>
                    <a:pt x="56" y="337"/>
                  </a:lnTo>
                  <a:lnTo>
                    <a:pt x="70" y="304"/>
                  </a:lnTo>
                  <a:lnTo>
                    <a:pt x="99" y="238"/>
                  </a:lnTo>
                  <a:lnTo>
                    <a:pt x="99" y="238"/>
                  </a:lnTo>
                  <a:lnTo>
                    <a:pt x="113" y="206"/>
                  </a:lnTo>
                  <a:lnTo>
                    <a:pt x="124" y="174"/>
                  </a:lnTo>
                  <a:lnTo>
                    <a:pt x="137" y="142"/>
                  </a:lnTo>
                  <a:lnTo>
                    <a:pt x="143" y="125"/>
                  </a:lnTo>
                  <a:lnTo>
                    <a:pt x="150" y="109"/>
                  </a:lnTo>
                  <a:lnTo>
                    <a:pt x="150" y="109"/>
                  </a:lnTo>
                  <a:lnTo>
                    <a:pt x="178" y="59"/>
                  </a:lnTo>
                  <a:lnTo>
                    <a:pt x="206" y="7"/>
                  </a:lnTo>
                  <a:lnTo>
                    <a:pt x="206" y="7"/>
                  </a:lnTo>
                  <a:lnTo>
                    <a:pt x="206" y="5"/>
                  </a:lnTo>
                  <a:lnTo>
                    <a:pt x="206" y="3"/>
                  </a:lnTo>
                  <a:lnTo>
                    <a:pt x="205" y="2"/>
                  </a:lnTo>
                  <a:lnTo>
                    <a:pt x="204" y="1"/>
                  </a:lnTo>
                  <a:lnTo>
                    <a:pt x="202" y="0"/>
                  </a:lnTo>
                  <a:lnTo>
                    <a:pt x="200" y="0"/>
                  </a:lnTo>
                  <a:lnTo>
                    <a:pt x="199" y="1"/>
                  </a:lnTo>
                  <a:lnTo>
                    <a:pt x="198" y="2"/>
                  </a:lnTo>
                  <a:lnTo>
                    <a:pt x="19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02" name="Freeform 218"/>
            <p:cNvSpPr/>
            <p:nvPr/>
          </p:nvSpPr>
          <p:spPr bwMode="auto">
            <a:xfrm>
              <a:off x="3571875" y="2335213"/>
              <a:ext cx="95250" cy="282575"/>
            </a:xfrm>
            <a:custGeom>
              <a:avLst/>
              <a:gdLst/>
              <a:ahLst/>
              <a:cxnLst>
                <a:cxn ang="0">
                  <a:pos x="171" y="5"/>
                </a:cxn>
                <a:cxn ang="0">
                  <a:pos x="165" y="36"/>
                </a:cxn>
                <a:cxn ang="0">
                  <a:pos x="157" y="67"/>
                </a:cxn>
                <a:cxn ang="0">
                  <a:pos x="133" y="127"/>
                </a:cxn>
                <a:cxn ang="0">
                  <a:pos x="119" y="162"/>
                </a:cxn>
                <a:cxn ang="0">
                  <a:pos x="79" y="267"/>
                </a:cxn>
                <a:cxn ang="0">
                  <a:pos x="51" y="335"/>
                </a:cxn>
                <a:cxn ang="0">
                  <a:pos x="33" y="387"/>
                </a:cxn>
                <a:cxn ang="0">
                  <a:pos x="28" y="406"/>
                </a:cxn>
                <a:cxn ang="0">
                  <a:pos x="12" y="472"/>
                </a:cxn>
                <a:cxn ang="0">
                  <a:pos x="9" y="486"/>
                </a:cxn>
                <a:cxn ang="0">
                  <a:pos x="2" y="515"/>
                </a:cxn>
                <a:cxn ang="0">
                  <a:pos x="0" y="530"/>
                </a:cxn>
                <a:cxn ang="0">
                  <a:pos x="1" y="533"/>
                </a:cxn>
                <a:cxn ang="0">
                  <a:pos x="4" y="534"/>
                </a:cxn>
                <a:cxn ang="0">
                  <a:pos x="9" y="532"/>
                </a:cxn>
                <a:cxn ang="0">
                  <a:pos x="9" y="530"/>
                </a:cxn>
                <a:cxn ang="0">
                  <a:pos x="15" y="498"/>
                </a:cxn>
                <a:cxn ang="0">
                  <a:pos x="22" y="467"/>
                </a:cxn>
                <a:cxn ang="0">
                  <a:pos x="26" y="449"/>
                </a:cxn>
                <a:cxn ang="0">
                  <a:pos x="39" y="400"/>
                </a:cxn>
                <a:cxn ang="0">
                  <a:pos x="44" y="382"/>
                </a:cxn>
                <a:cxn ang="0">
                  <a:pos x="64" y="329"/>
                </a:cxn>
                <a:cxn ang="0">
                  <a:pos x="92" y="261"/>
                </a:cxn>
                <a:cxn ang="0">
                  <a:pos x="120" y="187"/>
                </a:cxn>
                <a:cxn ang="0">
                  <a:pos x="148" y="113"/>
                </a:cxn>
                <a:cxn ang="0">
                  <a:pos x="160" y="88"/>
                </a:cxn>
                <a:cxn ang="0">
                  <a:pos x="173" y="46"/>
                </a:cxn>
                <a:cxn ang="0">
                  <a:pos x="178" y="18"/>
                </a:cxn>
                <a:cxn ang="0">
                  <a:pos x="180" y="5"/>
                </a:cxn>
                <a:cxn ang="0">
                  <a:pos x="179" y="1"/>
                </a:cxn>
                <a:cxn ang="0">
                  <a:pos x="176" y="0"/>
                </a:cxn>
                <a:cxn ang="0">
                  <a:pos x="171" y="3"/>
                </a:cxn>
                <a:cxn ang="0">
                  <a:pos x="171" y="5"/>
                </a:cxn>
              </a:cxnLst>
              <a:rect l="0" t="0" r="r" b="b"/>
              <a:pathLst>
                <a:path w="180" h="534">
                  <a:moveTo>
                    <a:pt x="171" y="5"/>
                  </a:moveTo>
                  <a:lnTo>
                    <a:pt x="171" y="5"/>
                  </a:lnTo>
                  <a:lnTo>
                    <a:pt x="168" y="20"/>
                  </a:lnTo>
                  <a:lnTo>
                    <a:pt x="165" y="36"/>
                  </a:lnTo>
                  <a:lnTo>
                    <a:pt x="161" y="51"/>
                  </a:lnTo>
                  <a:lnTo>
                    <a:pt x="157" y="67"/>
                  </a:lnTo>
                  <a:lnTo>
                    <a:pt x="145" y="97"/>
                  </a:lnTo>
                  <a:lnTo>
                    <a:pt x="133" y="127"/>
                  </a:lnTo>
                  <a:lnTo>
                    <a:pt x="133" y="127"/>
                  </a:lnTo>
                  <a:lnTo>
                    <a:pt x="119" y="162"/>
                  </a:lnTo>
                  <a:lnTo>
                    <a:pt x="106" y="197"/>
                  </a:lnTo>
                  <a:lnTo>
                    <a:pt x="79" y="267"/>
                  </a:lnTo>
                  <a:lnTo>
                    <a:pt x="79" y="267"/>
                  </a:lnTo>
                  <a:lnTo>
                    <a:pt x="51" y="335"/>
                  </a:lnTo>
                  <a:lnTo>
                    <a:pt x="39" y="370"/>
                  </a:lnTo>
                  <a:lnTo>
                    <a:pt x="33" y="387"/>
                  </a:lnTo>
                  <a:lnTo>
                    <a:pt x="28" y="406"/>
                  </a:lnTo>
                  <a:lnTo>
                    <a:pt x="28" y="406"/>
                  </a:lnTo>
                  <a:lnTo>
                    <a:pt x="19" y="439"/>
                  </a:lnTo>
                  <a:lnTo>
                    <a:pt x="12" y="472"/>
                  </a:lnTo>
                  <a:lnTo>
                    <a:pt x="12" y="472"/>
                  </a:lnTo>
                  <a:lnTo>
                    <a:pt x="9" y="486"/>
                  </a:lnTo>
                  <a:lnTo>
                    <a:pt x="6" y="501"/>
                  </a:lnTo>
                  <a:lnTo>
                    <a:pt x="2" y="515"/>
                  </a:lnTo>
                  <a:lnTo>
                    <a:pt x="0" y="530"/>
                  </a:lnTo>
                  <a:lnTo>
                    <a:pt x="0" y="530"/>
                  </a:lnTo>
                  <a:lnTo>
                    <a:pt x="1" y="532"/>
                  </a:lnTo>
                  <a:lnTo>
                    <a:pt x="1" y="533"/>
                  </a:lnTo>
                  <a:lnTo>
                    <a:pt x="3" y="534"/>
                  </a:lnTo>
                  <a:lnTo>
                    <a:pt x="4" y="534"/>
                  </a:lnTo>
                  <a:lnTo>
                    <a:pt x="8" y="533"/>
                  </a:lnTo>
                  <a:lnTo>
                    <a:pt x="9" y="532"/>
                  </a:lnTo>
                  <a:lnTo>
                    <a:pt x="9" y="530"/>
                  </a:lnTo>
                  <a:lnTo>
                    <a:pt x="9" y="530"/>
                  </a:lnTo>
                  <a:lnTo>
                    <a:pt x="12" y="513"/>
                  </a:lnTo>
                  <a:lnTo>
                    <a:pt x="15" y="498"/>
                  </a:lnTo>
                  <a:lnTo>
                    <a:pt x="19" y="482"/>
                  </a:lnTo>
                  <a:lnTo>
                    <a:pt x="22" y="467"/>
                  </a:lnTo>
                  <a:lnTo>
                    <a:pt x="22" y="467"/>
                  </a:lnTo>
                  <a:lnTo>
                    <a:pt x="26" y="449"/>
                  </a:lnTo>
                  <a:lnTo>
                    <a:pt x="30" y="433"/>
                  </a:lnTo>
                  <a:lnTo>
                    <a:pt x="39" y="400"/>
                  </a:lnTo>
                  <a:lnTo>
                    <a:pt x="39" y="400"/>
                  </a:lnTo>
                  <a:lnTo>
                    <a:pt x="44" y="382"/>
                  </a:lnTo>
                  <a:lnTo>
                    <a:pt x="50" y="364"/>
                  </a:lnTo>
                  <a:lnTo>
                    <a:pt x="64" y="329"/>
                  </a:lnTo>
                  <a:lnTo>
                    <a:pt x="78" y="295"/>
                  </a:lnTo>
                  <a:lnTo>
                    <a:pt x="92" y="261"/>
                  </a:lnTo>
                  <a:lnTo>
                    <a:pt x="92" y="261"/>
                  </a:lnTo>
                  <a:lnTo>
                    <a:pt x="120" y="187"/>
                  </a:lnTo>
                  <a:lnTo>
                    <a:pt x="134" y="151"/>
                  </a:lnTo>
                  <a:lnTo>
                    <a:pt x="148" y="113"/>
                  </a:lnTo>
                  <a:lnTo>
                    <a:pt x="148" y="113"/>
                  </a:lnTo>
                  <a:lnTo>
                    <a:pt x="160" y="88"/>
                  </a:lnTo>
                  <a:lnTo>
                    <a:pt x="169" y="61"/>
                  </a:lnTo>
                  <a:lnTo>
                    <a:pt x="173" y="46"/>
                  </a:lnTo>
                  <a:lnTo>
                    <a:pt x="176" y="33"/>
                  </a:lnTo>
                  <a:lnTo>
                    <a:pt x="178" y="18"/>
                  </a:lnTo>
                  <a:lnTo>
                    <a:pt x="180" y="5"/>
                  </a:lnTo>
                  <a:lnTo>
                    <a:pt x="180" y="5"/>
                  </a:lnTo>
                  <a:lnTo>
                    <a:pt x="180" y="3"/>
                  </a:lnTo>
                  <a:lnTo>
                    <a:pt x="179" y="1"/>
                  </a:lnTo>
                  <a:lnTo>
                    <a:pt x="177" y="1"/>
                  </a:lnTo>
                  <a:lnTo>
                    <a:pt x="176" y="0"/>
                  </a:lnTo>
                  <a:lnTo>
                    <a:pt x="172" y="1"/>
                  </a:lnTo>
                  <a:lnTo>
                    <a:pt x="171" y="3"/>
                  </a:lnTo>
                  <a:lnTo>
                    <a:pt x="171" y="5"/>
                  </a:lnTo>
                  <a:lnTo>
                    <a:pt x="171"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03" name="Freeform 219"/>
            <p:cNvSpPr/>
            <p:nvPr/>
          </p:nvSpPr>
          <p:spPr bwMode="auto">
            <a:xfrm>
              <a:off x="3662363" y="2174875"/>
              <a:ext cx="14288" cy="49213"/>
            </a:xfrm>
            <a:custGeom>
              <a:avLst/>
              <a:gdLst/>
              <a:ahLst/>
              <a:cxnLst>
                <a:cxn ang="0">
                  <a:pos x="20" y="3"/>
                </a:cxn>
                <a:cxn ang="0">
                  <a:pos x="20" y="3"/>
                </a:cxn>
                <a:cxn ang="0">
                  <a:pos x="11" y="23"/>
                </a:cxn>
                <a:cxn ang="0">
                  <a:pos x="4" y="43"/>
                </a:cxn>
                <a:cxn ang="0">
                  <a:pos x="1" y="65"/>
                </a:cxn>
                <a:cxn ang="0">
                  <a:pos x="0" y="87"/>
                </a:cxn>
                <a:cxn ang="0">
                  <a:pos x="0" y="87"/>
                </a:cxn>
                <a:cxn ang="0">
                  <a:pos x="0" y="89"/>
                </a:cxn>
                <a:cxn ang="0">
                  <a:pos x="1" y="91"/>
                </a:cxn>
                <a:cxn ang="0">
                  <a:pos x="2" y="92"/>
                </a:cxn>
                <a:cxn ang="0">
                  <a:pos x="4" y="92"/>
                </a:cxn>
                <a:cxn ang="0">
                  <a:pos x="6" y="92"/>
                </a:cxn>
                <a:cxn ang="0">
                  <a:pos x="7" y="91"/>
                </a:cxn>
                <a:cxn ang="0">
                  <a:pos x="8" y="89"/>
                </a:cxn>
                <a:cxn ang="0">
                  <a:pos x="9" y="87"/>
                </a:cxn>
                <a:cxn ang="0">
                  <a:pos x="9" y="87"/>
                </a:cxn>
                <a:cxn ang="0">
                  <a:pos x="11" y="66"/>
                </a:cxn>
                <a:cxn ang="0">
                  <a:pos x="14" y="47"/>
                </a:cxn>
                <a:cxn ang="0">
                  <a:pos x="20" y="27"/>
                </a:cxn>
                <a:cxn ang="0">
                  <a:pos x="27" y="7"/>
                </a:cxn>
                <a:cxn ang="0">
                  <a:pos x="27" y="7"/>
                </a:cxn>
                <a:cxn ang="0">
                  <a:pos x="28" y="5"/>
                </a:cxn>
                <a:cxn ang="0">
                  <a:pos x="28" y="4"/>
                </a:cxn>
                <a:cxn ang="0">
                  <a:pos x="25" y="1"/>
                </a:cxn>
                <a:cxn ang="0">
                  <a:pos x="24" y="0"/>
                </a:cxn>
                <a:cxn ang="0">
                  <a:pos x="22" y="0"/>
                </a:cxn>
                <a:cxn ang="0">
                  <a:pos x="21" y="1"/>
                </a:cxn>
                <a:cxn ang="0">
                  <a:pos x="20" y="3"/>
                </a:cxn>
                <a:cxn ang="0">
                  <a:pos x="20" y="3"/>
                </a:cxn>
              </a:cxnLst>
              <a:rect l="0" t="0" r="r" b="b"/>
              <a:pathLst>
                <a:path w="28" h="92">
                  <a:moveTo>
                    <a:pt x="20" y="3"/>
                  </a:moveTo>
                  <a:lnTo>
                    <a:pt x="20" y="3"/>
                  </a:lnTo>
                  <a:lnTo>
                    <a:pt x="11" y="23"/>
                  </a:lnTo>
                  <a:lnTo>
                    <a:pt x="4" y="43"/>
                  </a:lnTo>
                  <a:lnTo>
                    <a:pt x="1" y="65"/>
                  </a:lnTo>
                  <a:lnTo>
                    <a:pt x="0" y="87"/>
                  </a:lnTo>
                  <a:lnTo>
                    <a:pt x="0" y="87"/>
                  </a:lnTo>
                  <a:lnTo>
                    <a:pt x="0" y="89"/>
                  </a:lnTo>
                  <a:lnTo>
                    <a:pt x="1" y="91"/>
                  </a:lnTo>
                  <a:lnTo>
                    <a:pt x="2" y="92"/>
                  </a:lnTo>
                  <a:lnTo>
                    <a:pt x="4" y="92"/>
                  </a:lnTo>
                  <a:lnTo>
                    <a:pt x="6" y="92"/>
                  </a:lnTo>
                  <a:lnTo>
                    <a:pt x="7" y="91"/>
                  </a:lnTo>
                  <a:lnTo>
                    <a:pt x="8" y="89"/>
                  </a:lnTo>
                  <a:lnTo>
                    <a:pt x="9" y="87"/>
                  </a:lnTo>
                  <a:lnTo>
                    <a:pt x="9" y="87"/>
                  </a:lnTo>
                  <a:lnTo>
                    <a:pt x="11" y="66"/>
                  </a:lnTo>
                  <a:lnTo>
                    <a:pt x="14" y="47"/>
                  </a:lnTo>
                  <a:lnTo>
                    <a:pt x="20" y="27"/>
                  </a:lnTo>
                  <a:lnTo>
                    <a:pt x="27" y="7"/>
                  </a:lnTo>
                  <a:lnTo>
                    <a:pt x="27" y="7"/>
                  </a:lnTo>
                  <a:lnTo>
                    <a:pt x="28" y="5"/>
                  </a:lnTo>
                  <a:lnTo>
                    <a:pt x="28" y="4"/>
                  </a:lnTo>
                  <a:lnTo>
                    <a:pt x="25" y="1"/>
                  </a:lnTo>
                  <a:lnTo>
                    <a:pt x="24" y="0"/>
                  </a:lnTo>
                  <a:lnTo>
                    <a:pt x="22" y="0"/>
                  </a:lnTo>
                  <a:lnTo>
                    <a:pt x="21" y="1"/>
                  </a:lnTo>
                  <a:lnTo>
                    <a:pt x="20" y="3"/>
                  </a:lnTo>
                  <a:lnTo>
                    <a:pt x="20"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04" name="Freeform 220"/>
            <p:cNvSpPr/>
            <p:nvPr/>
          </p:nvSpPr>
          <p:spPr bwMode="auto">
            <a:xfrm>
              <a:off x="3681413" y="2162175"/>
              <a:ext cx="36513" cy="88900"/>
            </a:xfrm>
            <a:custGeom>
              <a:avLst/>
              <a:gdLst/>
              <a:ahLst/>
              <a:cxnLst>
                <a:cxn ang="0">
                  <a:pos x="57" y="4"/>
                </a:cxn>
                <a:cxn ang="0">
                  <a:pos x="57" y="4"/>
                </a:cxn>
                <a:cxn ang="0">
                  <a:pos x="56" y="16"/>
                </a:cxn>
                <a:cxn ang="0">
                  <a:pos x="54" y="26"/>
                </a:cxn>
                <a:cxn ang="0">
                  <a:pos x="50" y="36"/>
                </a:cxn>
                <a:cxn ang="0">
                  <a:pos x="46" y="47"/>
                </a:cxn>
                <a:cxn ang="0">
                  <a:pos x="37" y="67"/>
                </a:cxn>
                <a:cxn ang="0">
                  <a:pos x="27" y="88"/>
                </a:cxn>
                <a:cxn ang="0">
                  <a:pos x="27" y="88"/>
                </a:cxn>
                <a:cxn ang="0">
                  <a:pos x="13" y="124"/>
                </a:cxn>
                <a:cxn ang="0">
                  <a:pos x="6" y="143"/>
                </a:cxn>
                <a:cxn ang="0">
                  <a:pos x="0" y="161"/>
                </a:cxn>
                <a:cxn ang="0">
                  <a:pos x="0" y="161"/>
                </a:cxn>
                <a:cxn ang="0">
                  <a:pos x="0" y="163"/>
                </a:cxn>
                <a:cxn ang="0">
                  <a:pos x="1" y="166"/>
                </a:cxn>
                <a:cxn ang="0">
                  <a:pos x="2" y="167"/>
                </a:cxn>
                <a:cxn ang="0">
                  <a:pos x="5" y="168"/>
                </a:cxn>
                <a:cxn ang="0">
                  <a:pos x="7" y="168"/>
                </a:cxn>
                <a:cxn ang="0">
                  <a:pos x="8" y="168"/>
                </a:cxn>
                <a:cxn ang="0">
                  <a:pos x="9" y="166"/>
                </a:cxn>
                <a:cxn ang="0">
                  <a:pos x="10" y="165"/>
                </a:cxn>
                <a:cxn ang="0">
                  <a:pos x="10" y="165"/>
                </a:cxn>
                <a:cxn ang="0">
                  <a:pos x="16" y="142"/>
                </a:cxn>
                <a:cxn ang="0">
                  <a:pos x="24" y="120"/>
                </a:cxn>
                <a:cxn ang="0">
                  <a:pos x="42" y="77"/>
                </a:cxn>
                <a:cxn ang="0">
                  <a:pos x="42" y="77"/>
                </a:cxn>
                <a:cxn ang="0">
                  <a:pos x="57" y="42"/>
                </a:cxn>
                <a:cxn ang="0">
                  <a:pos x="61" y="33"/>
                </a:cxn>
                <a:cxn ang="0">
                  <a:pos x="63" y="24"/>
                </a:cxn>
                <a:cxn ang="0">
                  <a:pos x="65" y="15"/>
                </a:cxn>
                <a:cxn ang="0">
                  <a:pos x="68" y="4"/>
                </a:cxn>
                <a:cxn ang="0">
                  <a:pos x="68" y="4"/>
                </a:cxn>
                <a:cxn ang="0">
                  <a:pos x="66" y="2"/>
                </a:cxn>
                <a:cxn ang="0">
                  <a:pos x="65" y="1"/>
                </a:cxn>
                <a:cxn ang="0">
                  <a:pos x="64" y="0"/>
                </a:cxn>
                <a:cxn ang="0">
                  <a:pos x="62" y="0"/>
                </a:cxn>
                <a:cxn ang="0">
                  <a:pos x="61" y="0"/>
                </a:cxn>
                <a:cxn ang="0">
                  <a:pos x="59" y="1"/>
                </a:cxn>
                <a:cxn ang="0">
                  <a:pos x="58" y="2"/>
                </a:cxn>
                <a:cxn ang="0">
                  <a:pos x="57" y="4"/>
                </a:cxn>
                <a:cxn ang="0">
                  <a:pos x="57" y="4"/>
                </a:cxn>
              </a:cxnLst>
              <a:rect l="0" t="0" r="r" b="b"/>
              <a:pathLst>
                <a:path w="68" h="168">
                  <a:moveTo>
                    <a:pt x="57" y="4"/>
                  </a:moveTo>
                  <a:lnTo>
                    <a:pt x="57" y="4"/>
                  </a:lnTo>
                  <a:lnTo>
                    <a:pt x="56" y="16"/>
                  </a:lnTo>
                  <a:lnTo>
                    <a:pt x="54" y="26"/>
                  </a:lnTo>
                  <a:lnTo>
                    <a:pt x="50" y="36"/>
                  </a:lnTo>
                  <a:lnTo>
                    <a:pt x="46" y="47"/>
                  </a:lnTo>
                  <a:lnTo>
                    <a:pt x="37" y="67"/>
                  </a:lnTo>
                  <a:lnTo>
                    <a:pt x="27" y="88"/>
                  </a:lnTo>
                  <a:lnTo>
                    <a:pt x="27" y="88"/>
                  </a:lnTo>
                  <a:lnTo>
                    <a:pt x="13" y="124"/>
                  </a:lnTo>
                  <a:lnTo>
                    <a:pt x="6" y="143"/>
                  </a:lnTo>
                  <a:lnTo>
                    <a:pt x="0" y="161"/>
                  </a:lnTo>
                  <a:lnTo>
                    <a:pt x="0" y="161"/>
                  </a:lnTo>
                  <a:lnTo>
                    <a:pt x="0" y="163"/>
                  </a:lnTo>
                  <a:lnTo>
                    <a:pt x="1" y="166"/>
                  </a:lnTo>
                  <a:lnTo>
                    <a:pt x="2" y="167"/>
                  </a:lnTo>
                  <a:lnTo>
                    <a:pt x="5" y="168"/>
                  </a:lnTo>
                  <a:lnTo>
                    <a:pt x="7" y="168"/>
                  </a:lnTo>
                  <a:lnTo>
                    <a:pt x="8" y="168"/>
                  </a:lnTo>
                  <a:lnTo>
                    <a:pt x="9" y="166"/>
                  </a:lnTo>
                  <a:lnTo>
                    <a:pt x="10" y="165"/>
                  </a:lnTo>
                  <a:lnTo>
                    <a:pt x="10" y="165"/>
                  </a:lnTo>
                  <a:lnTo>
                    <a:pt x="16" y="142"/>
                  </a:lnTo>
                  <a:lnTo>
                    <a:pt x="24" y="120"/>
                  </a:lnTo>
                  <a:lnTo>
                    <a:pt x="42" y="77"/>
                  </a:lnTo>
                  <a:lnTo>
                    <a:pt x="42" y="77"/>
                  </a:lnTo>
                  <a:lnTo>
                    <a:pt x="57" y="42"/>
                  </a:lnTo>
                  <a:lnTo>
                    <a:pt x="61" y="33"/>
                  </a:lnTo>
                  <a:lnTo>
                    <a:pt x="63" y="24"/>
                  </a:lnTo>
                  <a:lnTo>
                    <a:pt x="65" y="15"/>
                  </a:lnTo>
                  <a:lnTo>
                    <a:pt x="68" y="4"/>
                  </a:lnTo>
                  <a:lnTo>
                    <a:pt x="68" y="4"/>
                  </a:lnTo>
                  <a:lnTo>
                    <a:pt x="66" y="2"/>
                  </a:lnTo>
                  <a:lnTo>
                    <a:pt x="65" y="1"/>
                  </a:lnTo>
                  <a:lnTo>
                    <a:pt x="64" y="0"/>
                  </a:lnTo>
                  <a:lnTo>
                    <a:pt x="62" y="0"/>
                  </a:lnTo>
                  <a:lnTo>
                    <a:pt x="61" y="0"/>
                  </a:lnTo>
                  <a:lnTo>
                    <a:pt x="59" y="1"/>
                  </a:lnTo>
                  <a:lnTo>
                    <a:pt x="58" y="2"/>
                  </a:lnTo>
                  <a:lnTo>
                    <a:pt x="57" y="4"/>
                  </a:lnTo>
                  <a:lnTo>
                    <a:pt x="5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05" name="Freeform 221"/>
            <p:cNvSpPr/>
            <p:nvPr/>
          </p:nvSpPr>
          <p:spPr bwMode="auto">
            <a:xfrm>
              <a:off x="3617913" y="2128838"/>
              <a:ext cx="155575" cy="488950"/>
            </a:xfrm>
            <a:custGeom>
              <a:avLst/>
              <a:gdLst/>
              <a:ahLst/>
              <a:cxnLst>
                <a:cxn ang="0">
                  <a:pos x="285" y="4"/>
                </a:cxn>
                <a:cxn ang="0">
                  <a:pos x="283" y="20"/>
                </a:cxn>
                <a:cxn ang="0">
                  <a:pos x="277" y="34"/>
                </a:cxn>
                <a:cxn ang="0">
                  <a:pos x="262" y="61"/>
                </a:cxn>
                <a:cxn ang="0">
                  <a:pos x="253" y="75"/>
                </a:cxn>
                <a:cxn ang="0">
                  <a:pos x="230" y="115"/>
                </a:cxn>
                <a:cxn ang="0">
                  <a:pos x="215" y="142"/>
                </a:cxn>
                <a:cxn ang="0">
                  <a:pos x="193" y="196"/>
                </a:cxn>
                <a:cxn ang="0">
                  <a:pos x="183" y="224"/>
                </a:cxn>
                <a:cxn ang="0">
                  <a:pos x="168" y="290"/>
                </a:cxn>
                <a:cxn ang="0">
                  <a:pos x="154" y="337"/>
                </a:cxn>
                <a:cxn ang="0">
                  <a:pos x="149" y="354"/>
                </a:cxn>
                <a:cxn ang="0">
                  <a:pos x="128" y="416"/>
                </a:cxn>
                <a:cxn ang="0">
                  <a:pos x="111" y="480"/>
                </a:cxn>
                <a:cxn ang="0">
                  <a:pos x="104" y="514"/>
                </a:cxn>
                <a:cxn ang="0">
                  <a:pos x="85" y="580"/>
                </a:cxn>
                <a:cxn ang="0">
                  <a:pos x="75" y="613"/>
                </a:cxn>
                <a:cxn ang="0">
                  <a:pos x="59" y="660"/>
                </a:cxn>
                <a:cxn ang="0">
                  <a:pos x="56" y="676"/>
                </a:cxn>
                <a:cxn ang="0">
                  <a:pos x="43" y="748"/>
                </a:cxn>
                <a:cxn ang="0">
                  <a:pos x="37" y="780"/>
                </a:cxn>
                <a:cxn ang="0">
                  <a:pos x="21" y="842"/>
                </a:cxn>
                <a:cxn ang="0">
                  <a:pos x="12" y="873"/>
                </a:cxn>
                <a:cxn ang="0">
                  <a:pos x="0" y="926"/>
                </a:cxn>
                <a:cxn ang="0">
                  <a:pos x="10" y="923"/>
                </a:cxn>
                <a:cxn ang="0">
                  <a:pos x="16" y="895"/>
                </a:cxn>
                <a:cxn ang="0">
                  <a:pos x="23" y="868"/>
                </a:cxn>
                <a:cxn ang="0">
                  <a:pos x="41" y="805"/>
                </a:cxn>
                <a:cxn ang="0">
                  <a:pos x="54" y="742"/>
                </a:cxn>
                <a:cxn ang="0">
                  <a:pos x="65" y="679"/>
                </a:cxn>
                <a:cxn ang="0">
                  <a:pos x="70" y="660"/>
                </a:cxn>
                <a:cxn ang="0">
                  <a:pos x="87" y="607"/>
                </a:cxn>
                <a:cxn ang="0">
                  <a:pos x="98" y="574"/>
                </a:cxn>
                <a:cxn ang="0">
                  <a:pos x="114" y="507"/>
                </a:cxn>
                <a:cxn ang="0">
                  <a:pos x="121" y="473"/>
                </a:cxn>
                <a:cxn ang="0">
                  <a:pos x="129" y="441"/>
                </a:cxn>
                <a:cxn ang="0">
                  <a:pos x="150" y="378"/>
                </a:cxn>
                <a:cxn ang="0">
                  <a:pos x="162" y="347"/>
                </a:cxn>
                <a:cxn ang="0">
                  <a:pos x="172" y="315"/>
                </a:cxn>
                <a:cxn ang="0">
                  <a:pos x="188" y="250"/>
                </a:cxn>
                <a:cxn ang="0">
                  <a:pos x="196" y="218"/>
                </a:cxn>
                <a:cxn ang="0">
                  <a:pos x="205" y="186"/>
                </a:cxn>
                <a:cxn ang="0">
                  <a:pos x="219" y="156"/>
                </a:cxn>
                <a:cxn ang="0">
                  <a:pos x="251" y="98"/>
                </a:cxn>
                <a:cxn ang="0">
                  <a:pos x="264" y="77"/>
                </a:cxn>
                <a:cxn ang="0">
                  <a:pos x="284" y="42"/>
                </a:cxn>
                <a:cxn ang="0">
                  <a:pos x="293" y="18"/>
                </a:cxn>
                <a:cxn ang="0">
                  <a:pos x="295" y="4"/>
                </a:cxn>
                <a:cxn ang="0">
                  <a:pos x="293" y="1"/>
                </a:cxn>
                <a:cxn ang="0">
                  <a:pos x="290" y="0"/>
                </a:cxn>
                <a:cxn ang="0">
                  <a:pos x="287" y="1"/>
                </a:cxn>
                <a:cxn ang="0">
                  <a:pos x="285" y="4"/>
                </a:cxn>
              </a:cxnLst>
              <a:rect l="0" t="0" r="r" b="b"/>
              <a:pathLst>
                <a:path w="295" h="926">
                  <a:moveTo>
                    <a:pt x="285" y="4"/>
                  </a:moveTo>
                  <a:lnTo>
                    <a:pt x="285" y="4"/>
                  </a:lnTo>
                  <a:lnTo>
                    <a:pt x="284" y="13"/>
                  </a:lnTo>
                  <a:lnTo>
                    <a:pt x="283" y="20"/>
                  </a:lnTo>
                  <a:lnTo>
                    <a:pt x="280" y="27"/>
                  </a:lnTo>
                  <a:lnTo>
                    <a:pt x="277" y="34"/>
                  </a:lnTo>
                  <a:lnTo>
                    <a:pt x="270" y="48"/>
                  </a:lnTo>
                  <a:lnTo>
                    <a:pt x="262" y="61"/>
                  </a:lnTo>
                  <a:lnTo>
                    <a:pt x="262" y="61"/>
                  </a:lnTo>
                  <a:lnTo>
                    <a:pt x="253" y="75"/>
                  </a:lnTo>
                  <a:lnTo>
                    <a:pt x="245" y="88"/>
                  </a:lnTo>
                  <a:lnTo>
                    <a:pt x="230" y="115"/>
                  </a:lnTo>
                  <a:lnTo>
                    <a:pt x="230" y="115"/>
                  </a:lnTo>
                  <a:lnTo>
                    <a:pt x="215" y="142"/>
                  </a:lnTo>
                  <a:lnTo>
                    <a:pt x="203" y="168"/>
                  </a:lnTo>
                  <a:lnTo>
                    <a:pt x="193" y="196"/>
                  </a:lnTo>
                  <a:lnTo>
                    <a:pt x="183" y="224"/>
                  </a:lnTo>
                  <a:lnTo>
                    <a:pt x="183" y="224"/>
                  </a:lnTo>
                  <a:lnTo>
                    <a:pt x="176" y="256"/>
                  </a:lnTo>
                  <a:lnTo>
                    <a:pt x="168" y="290"/>
                  </a:lnTo>
                  <a:lnTo>
                    <a:pt x="160" y="322"/>
                  </a:lnTo>
                  <a:lnTo>
                    <a:pt x="154" y="337"/>
                  </a:lnTo>
                  <a:lnTo>
                    <a:pt x="149" y="354"/>
                  </a:lnTo>
                  <a:lnTo>
                    <a:pt x="149" y="354"/>
                  </a:lnTo>
                  <a:lnTo>
                    <a:pt x="138" y="385"/>
                  </a:lnTo>
                  <a:lnTo>
                    <a:pt x="128" y="416"/>
                  </a:lnTo>
                  <a:lnTo>
                    <a:pt x="118" y="448"/>
                  </a:lnTo>
                  <a:lnTo>
                    <a:pt x="111" y="480"/>
                  </a:lnTo>
                  <a:lnTo>
                    <a:pt x="111" y="480"/>
                  </a:lnTo>
                  <a:lnTo>
                    <a:pt x="104" y="514"/>
                  </a:lnTo>
                  <a:lnTo>
                    <a:pt x="96" y="547"/>
                  </a:lnTo>
                  <a:lnTo>
                    <a:pt x="85" y="580"/>
                  </a:lnTo>
                  <a:lnTo>
                    <a:pt x="75" y="613"/>
                  </a:lnTo>
                  <a:lnTo>
                    <a:pt x="75" y="613"/>
                  </a:lnTo>
                  <a:lnTo>
                    <a:pt x="65" y="645"/>
                  </a:lnTo>
                  <a:lnTo>
                    <a:pt x="59" y="660"/>
                  </a:lnTo>
                  <a:lnTo>
                    <a:pt x="56" y="676"/>
                  </a:lnTo>
                  <a:lnTo>
                    <a:pt x="56" y="676"/>
                  </a:lnTo>
                  <a:lnTo>
                    <a:pt x="49" y="712"/>
                  </a:lnTo>
                  <a:lnTo>
                    <a:pt x="43" y="748"/>
                  </a:lnTo>
                  <a:lnTo>
                    <a:pt x="43" y="748"/>
                  </a:lnTo>
                  <a:lnTo>
                    <a:pt x="37" y="780"/>
                  </a:lnTo>
                  <a:lnTo>
                    <a:pt x="29" y="811"/>
                  </a:lnTo>
                  <a:lnTo>
                    <a:pt x="21" y="842"/>
                  </a:lnTo>
                  <a:lnTo>
                    <a:pt x="12" y="873"/>
                  </a:lnTo>
                  <a:lnTo>
                    <a:pt x="12" y="873"/>
                  </a:lnTo>
                  <a:lnTo>
                    <a:pt x="5" y="900"/>
                  </a:lnTo>
                  <a:lnTo>
                    <a:pt x="0" y="926"/>
                  </a:lnTo>
                  <a:lnTo>
                    <a:pt x="0" y="926"/>
                  </a:lnTo>
                  <a:lnTo>
                    <a:pt x="10" y="923"/>
                  </a:lnTo>
                  <a:lnTo>
                    <a:pt x="10" y="923"/>
                  </a:lnTo>
                  <a:lnTo>
                    <a:pt x="16" y="895"/>
                  </a:lnTo>
                  <a:lnTo>
                    <a:pt x="23" y="868"/>
                  </a:lnTo>
                  <a:lnTo>
                    <a:pt x="23" y="868"/>
                  </a:lnTo>
                  <a:lnTo>
                    <a:pt x="33" y="837"/>
                  </a:lnTo>
                  <a:lnTo>
                    <a:pt x="41" y="805"/>
                  </a:lnTo>
                  <a:lnTo>
                    <a:pt x="48" y="774"/>
                  </a:lnTo>
                  <a:lnTo>
                    <a:pt x="54" y="742"/>
                  </a:lnTo>
                  <a:lnTo>
                    <a:pt x="54" y="742"/>
                  </a:lnTo>
                  <a:lnTo>
                    <a:pt x="65" y="679"/>
                  </a:lnTo>
                  <a:lnTo>
                    <a:pt x="65" y="679"/>
                  </a:lnTo>
                  <a:lnTo>
                    <a:pt x="70" y="660"/>
                  </a:lnTo>
                  <a:lnTo>
                    <a:pt x="75" y="643"/>
                  </a:lnTo>
                  <a:lnTo>
                    <a:pt x="87" y="607"/>
                  </a:lnTo>
                  <a:lnTo>
                    <a:pt x="87" y="607"/>
                  </a:lnTo>
                  <a:lnTo>
                    <a:pt x="98" y="574"/>
                  </a:lnTo>
                  <a:lnTo>
                    <a:pt x="107" y="541"/>
                  </a:lnTo>
                  <a:lnTo>
                    <a:pt x="114" y="507"/>
                  </a:lnTo>
                  <a:lnTo>
                    <a:pt x="121" y="473"/>
                  </a:lnTo>
                  <a:lnTo>
                    <a:pt x="121" y="473"/>
                  </a:lnTo>
                  <a:lnTo>
                    <a:pt x="125" y="458"/>
                  </a:lnTo>
                  <a:lnTo>
                    <a:pt x="129" y="441"/>
                  </a:lnTo>
                  <a:lnTo>
                    <a:pt x="139" y="409"/>
                  </a:lnTo>
                  <a:lnTo>
                    <a:pt x="150" y="378"/>
                  </a:lnTo>
                  <a:lnTo>
                    <a:pt x="162" y="347"/>
                  </a:lnTo>
                  <a:lnTo>
                    <a:pt x="162" y="347"/>
                  </a:lnTo>
                  <a:lnTo>
                    <a:pt x="167" y="332"/>
                  </a:lnTo>
                  <a:lnTo>
                    <a:pt x="172" y="315"/>
                  </a:lnTo>
                  <a:lnTo>
                    <a:pt x="180" y="283"/>
                  </a:lnTo>
                  <a:lnTo>
                    <a:pt x="188" y="250"/>
                  </a:lnTo>
                  <a:lnTo>
                    <a:pt x="196" y="218"/>
                  </a:lnTo>
                  <a:lnTo>
                    <a:pt x="196" y="218"/>
                  </a:lnTo>
                  <a:lnTo>
                    <a:pt x="200" y="202"/>
                  </a:lnTo>
                  <a:lnTo>
                    <a:pt x="205" y="186"/>
                  </a:lnTo>
                  <a:lnTo>
                    <a:pt x="211" y="171"/>
                  </a:lnTo>
                  <a:lnTo>
                    <a:pt x="219" y="156"/>
                  </a:lnTo>
                  <a:lnTo>
                    <a:pt x="234" y="127"/>
                  </a:lnTo>
                  <a:lnTo>
                    <a:pt x="251" y="98"/>
                  </a:lnTo>
                  <a:lnTo>
                    <a:pt x="251" y="98"/>
                  </a:lnTo>
                  <a:lnTo>
                    <a:pt x="264" y="77"/>
                  </a:lnTo>
                  <a:lnTo>
                    <a:pt x="278" y="54"/>
                  </a:lnTo>
                  <a:lnTo>
                    <a:pt x="284" y="42"/>
                  </a:lnTo>
                  <a:lnTo>
                    <a:pt x="289" y="30"/>
                  </a:lnTo>
                  <a:lnTo>
                    <a:pt x="293" y="18"/>
                  </a:lnTo>
                  <a:lnTo>
                    <a:pt x="295" y="4"/>
                  </a:lnTo>
                  <a:lnTo>
                    <a:pt x="295" y="4"/>
                  </a:lnTo>
                  <a:lnTo>
                    <a:pt x="294" y="2"/>
                  </a:lnTo>
                  <a:lnTo>
                    <a:pt x="293" y="1"/>
                  </a:lnTo>
                  <a:lnTo>
                    <a:pt x="292" y="0"/>
                  </a:lnTo>
                  <a:lnTo>
                    <a:pt x="290" y="0"/>
                  </a:lnTo>
                  <a:lnTo>
                    <a:pt x="289" y="0"/>
                  </a:lnTo>
                  <a:lnTo>
                    <a:pt x="287" y="1"/>
                  </a:lnTo>
                  <a:lnTo>
                    <a:pt x="286" y="2"/>
                  </a:lnTo>
                  <a:lnTo>
                    <a:pt x="285" y="4"/>
                  </a:lnTo>
                  <a:lnTo>
                    <a:pt x="285"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06" name="Freeform 222"/>
            <p:cNvSpPr/>
            <p:nvPr/>
          </p:nvSpPr>
          <p:spPr bwMode="auto">
            <a:xfrm>
              <a:off x="3648075" y="2117725"/>
              <a:ext cx="169863" cy="493713"/>
            </a:xfrm>
            <a:custGeom>
              <a:avLst/>
              <a:gdLst/>
              <a:ahLst/>
              <a:cxnLst>
                <a:cxn ang="0">
                  <a:pos x="309" y="8"/>
                </a:cxn>
                <a:cxn ang="0">
                  <a:pos x="291" y="37"/>
                </a:cxn>
                <a:cxn ang="0">
                  <a:pos x="278" y="54"/>
                </a:cxn>
                <a:cxn ang="0">
                  <a:pos x="269" y="73"/>
                </a:cxn>
                <a:cxn ang="0">
                  <a:pos x="225" y="193"/>
                </a:cxn>
                <a:cxn ang="0">
                  <a:pos x="199" y="254"/>
                </a:cxn>
                <a:cxn ang="0">
                  <a:pos x="175" y="316"/>
                </a:cxn>
                <a:cxn ang="0">
                  <a:pos x="152" y="418"/>
                </a:cxn>
                <a:cxn ang="0">
                  <a:pos x="143" y="468"/>
                </a:cxn>
                <a:cxn ang="0">
                  <a:pos x="128" y="513"/>
                </a:cxn>
                <a:cxn ang="0">
                  <a:pos x="104" y="572"/>
                </a:cxn>
                <a:cxn ang="0">
                  <a:pos x="85" y="637"/>
                </a:cxn>
                <a:cxn ang="0">
                  <a:pos x="64" y="702"/>
                </a:cxn>
                <a:cxn ang="0">
                  <a:pos x="44" y="756"/>
                </a:cxn>
                <a:cxn ang="0">
                  <a:pos x="27" y="812"/>
                </a:cxn>
                <a:cxn ang="0">
                  <a:pos x="21" y="835"/>
                </a:cxn>
                <a:cxn ang="0">
                  <a:pos x="17" y="863"/>
                </a:cxn>
                <a:cxn ang="0">
                  <a:pos x="7" y="895"/>
                </a:cxn>
                <a:cxn ang="0">
                  <a:pos x="1" y="919"/>
                </a:cxn>
                <a:cxn ang="0">
                  <a:pos x="0" y="927"/>
                </a:cxn>
                <a:cxn ang="0">
                  <a:pos x="3" y="932"/>
                </a:cxn>
                <a:cxn ang="0">
                  <a:pos x="9" y="931"/>
                </a:cxn>
                <a:cxn ang="0">
                  <a:pos x="10" y="927"/>
                </a:cxn>
                <a:cxn ang="0">
                  <a:pos x="16" y="897"/>
                </a:cxn>
                <a:cxn ang="0">
                  <a:pos x="28" y="861"/>
                </a:cxn>
                <a:cxn ang="0">
                  <a:pos x="29" y="843"/>
                </a:cxn>
                <a:cxn ang="0">
                  <a:pos x="39" y="807"/>
                </a:cxn>
                <a:cxn ang="0">
                  <a:pos x="57" y="745"/>
                </a:cxn>
                <a:cxn ang="0">
                  <a:pos x="82" y="686"/>
                </a:cxn>
                <a:cxn ang="0">
                  <a:pos x="99" y="630"/>
                </a:cxn>
                <a:cxn ang="0">
                  <a:pos x="113" y="574"/>
                </a:cxn>
                <a:cxn ang="0">
                  <a:pos x="137" y="515"/>
                </a:cxn>
                <a:cxn ang="0">
                  <a:pos x="152" y="471"/>
                </a:cxn>
                <a:cxn ang="0">
                  <a:pos x="160" y="423"/>
                </a:cxn>
                <a:cxn ang="0">
                  <a:pos x="182" y="327"/>
                </a:cxn>
                <a:cxn ang="0">
                  <a:pos x="205" y="264"/>
                </a:cxn>
                <a:cxn ang="0">
                  <a:pos x="231" y="203"/>
                </a:cxn>
                <a:cxn ang="0">
                  <a:pos x="276" y="82"/>
                </a:cxn>
                <a:cxn ang="0">
                  <a:pos x="294" y="48"/>
                </a:cxn>
                <a:cxn ang="0">
                  <a:pos x="307" y="30"/>
                </a:cxn>
                <a:cxn ang="0">
                  <a:pos x="320" y="6"/>
                </a:cxn>
                <a:cxn ang="0">
                  <a:pos x="319" y="2"/>
                </a:cxn>
                <a:cxn ang="0">
                  <a:pos x="312" y="1"/>
                </a:cxn>
                <a:cxn ang="0">
                  <a:pos x="310" y="4"/>
                </a:cxn>
              </a:cxnLst>
              <a:rect l="0" t="0" r="r" b="b"/>
              <a:pathLst>
                <a:path w="320" h="932">
                  <a:moveTo>
                    <a:pt x="310" y="4"/>
                  </a:moveTo>
                  <a:lnTo>
                    <a:pt x="310" y="4"/>
                  </a:lnTo>
                  <a:lnTo>
                    <a:pt x="309" y="8"/>
                  </a:lnTo>
                  <a:lnTo>
                    <a:pt x="307" y="13"/>
                  </a:lnTo>
                  <a:lnTo>
                    <a:pt x="302" y="21"/>
                  </a:lnTo>
                  <a:lnTo>
                    <a:pt x="291" y="37"/>
                  </a:lnTo>
                  <a:lnTo>
                    <a:pt x="291" y="37"/>
                  </a:lnTo>
                  <a:lnTo>
                    <a:pt x="284" y="45"/>
                  </a:lnTo>
                  <a:lnTo>
                    <a:pt x="278" y="54"/>
                  </a:lnTo>
                  <a:lnTo>
                    <a:pt x="273" y="64"/>
                  </a:lnTo>
                  <a:lnTo>
                    <a:pt x="269" y="73"/>
                  </a:lnTo>
                  <a:lnTo>
                    <a:pt x="269" y="73"/>
                  </a:lnTo>
                  <a:lnTo>
                    <a:pt x="258" y="103"/>
                  </a:lnTo>
                  <a:lnTo>
                    <a:pt x="247" y="133"/>
                  </a:lnTo>
                  <a:lnTo>
                    <a:pt x="225" y="193"/>
                  </a:lnTo>
                  <a:lnTo>
                    <a:pt x="225" y="193"/>
                  </a:lnTo>
                  <a:lnTo>
                    <a:pt x="212" y="223"/>
                  </a:lnTo>
                  <a:lnTo>
                    <a:pt x="199" y="254"/>
                  </a:lnTo>
                  <a:lnTo>
                    <a:pt x="185" y="285"/>
                  </a:lnTo>
                  <a:lnTo>
                    <a:pt x="180" y="300"/>
                  </a:lnTo>
                  <a:lnTo>
                    <a:pt x="175" y="316"/>
                  </a:lnTo>
                  <a:lnTo>
                    <a:pt x="175" y="316"/>
                  </a:lnTo>
                  <a:lnTo>
                    <a:pt x="159" y="384"/>
                  </a:lnTo>
                  <a:lnTo>
                    <a:pt x="152" y="418"/>
                  </a:lnTo>
                  <a:lnTo>
                    <a:pt x="146" y="452"/>
                  </a:lnTo>
                  <a:lnTo>
                    <a:pt x="146" y="452"/>
                  </a:lnTo>
                  <a:lnTo>
                    <a:pt x="143" y="468"/>
                  </a:lnTo>
                  <a:lnTo>
                    <a:pt x="139" y="483"/>
                  </a:lnTo>
                  <a:lnTo>
                    <a:pt x="134" y="499"/>
                  </a:lnTo>
                  <a:lnTo>
                    <a:pt x="128" y="513"/>
                  </a:lnTo>
                  <a:lnTo>
                    <a:pt x="116" y="543"/>
                  </a:lnTo>
                  <a:lnTo>
                    <a:pt x="104" y="572"/>
                  </a:lnTo>
                  <a:lnTo>
                    <a:pt x="104" y="572"/>
                  </a:lnTo>
                  <a:lnTo>
                    <a:pt x="99" y="588"/>
                  </a:lnTo>
                  <a:lnTo>
                    <a:pt x="93" y="604"/>
                  </a:lnTo>
                  <a:lnTo>
                    <a:pt x="85" y="637"/>
                  </a:lnTo>
                  <a:lnTo>
                    <a:pt x="76" y="670"/>
                  </a:lnTo>
                  <a:lnTo>
                    <a:pt x="71" y="686"/>
                  </a:lnTo>
                  <a:lnTo>
                    <a:pt x="64" y="702"/>
                  </a:lnTo>
                  <a:lnTo>
                    <a:pt x="64" y="702"/>
                  </a:lnTo>
                  <a:lnTo>
                    <a:pt x="53" y="729"/>
                  </a:lnTo>
                  <a:lnTo>
                    <a:pt x="44" y="756"/>
                  </a:lnTo>
                  <a:lnTo>
                    <a:pt x="35" y="784"/>
                  </a:lnTo>
                  <a:lnTo>
                    <a:pt x="27" y="812"/>
                  </a:lnTo>
                  <a:lnTo>
                    <a:pt x="27" y="812"/>
                  </a:lnTo>
                  <a:lnTo>
                    <a:pt x="24" y="824"/>
                  </a:lnTo>
                  <a:lnTo>
                    <a:pt x="22" y="829"/>
                  </a:lnTo>
                  <a:lnTo>
                    <a:pt x="21" y="835"/>
                  </a:lnTo>
                  <a:lnTo>
                    <a:pt x="21" y="835"/>
                  </a:lnTo>
                  <a:lnTo>
                    <a:pt x="19" y="854"/>
                  </a:lnTo>
                  <a:lnTo>
                    <a:pt x="17" y="863"/>
                  </a:lnTo>
                  <a:lnTo>
                    <a:pt x="15" y="872"/>
                  </a:lnTo>
                  <a:lnTo>
                    <a:pt x="15" y="872"/>
                  </a:lnTo>
                  <a:lnTo>
                    <a:pt x="7" y="895"/>
                  </a:lnTo>
                  <a:lnTo>
                    <a:pt x="3" y="907"/>
                  </a:lnTo>
                  <a:lnTo>
                    <a:pt x="1" y="919"/>
                  </a:lnTo>
                  <a:lnTo>
                    <a:pt x="1" y="919"/>
                  </a:lnTo>
                  <a:lnTo>
                    <a:pt x="0" y="921"/>
                  </a:lnTo>
                  <a:lnTo>
                    <a:pt x="0" y="927"/>
                  </a:lnTo>
                  <a:lnTo>
                    <a:pt x="0" y="927"/>
                  </a:lnTo>
                  <a:lnTo>
                    <a:pt x="0" y="929"/>
                  </a:lnTo>
                  <a:lnTo>
                    <a:pt x="1" y="931"/>
                  </a:lnTo>
                  <a:lnTo>
                    <a:pt x="3" y="932"/>
                  </a:lnTo>
                  <a:lnTo>
                    <a:pt x="6" y="932"/>
                  </a:lnTo>
                  <a:lnTo>
                    <a:pt x="7" y="932"/>
                  </a:lnTo>
                  <a:lnTo>
                    <a:pt x="9" y="931"/>
                  </a:lnTo>
                  <a:lnTo>
                    <a:pt x="10" y="929"/>
                  </a:lnTo>
                  <a:lnTo>
                    <a:pt x="10" y="927"/>
                  </a:lnTo>
                  <a:lnTo>
                    <a:pt x="10" y="927"/>
                  </a:lnTo>
                  <a:lnTo>
                    <a:pt x="11" y="920"/>
                  </a:lnTo>
                  <a:lnTo>
                    <a:pt x="12" y="912"/>
                  </a:lnTo>
                  <a:lnTo>
                    <a:pt x="16" y="897"/>
                  </a:lnTo>
                  <a:lnTo>
                    <a:pt x="26" y="867"/>
                  </a:lnTo>
                  <a:lnTo>
                    <a:pt x="26" y="867"/>
                  </a:lnTo>
                  <a:lnTo>
                    <a:pt x="28" y="861"/>
                  </a:lnTo>
                  <a:lnTo>
                    <a:pt x="28" y="855"/>
                  </a:lnTo>
                  <a:lnTo>
                    <a:pt x="29" y="843"/>
                  </a:lnTo>
                  <a:lnTo>
                    <a:pt x="29" y="843"/>
                  </a:lnTo>
                  <a:lnTo>
                    <a:pt x="30" y="834"/>
                  </a:lnTo>
                  <a:lnTo>
                    <a:pt x="33" y="825"/>
                  </a:lnTo>
                  <a:lnTo>
                    <a:pt x="39" y="807"/>
                  </a:lnTo>
                  <a:lnTo>
                    <a:pt x="39" y="807"/>
                  </a:lnTo>
                  <a:lnTo>
                    <a:pt x="47" y="775"/>
                  </a:lnTo>
                  <a:lnTo>
                    <a:pt x="57" y="745"/>
                  </a:lnTo>
                  <a:lnTo>
                    <a:pt x="70" y="715"/>
                  </a:lnTo>
                  <a:lnTo>
                    <a:pt x="82" y="686"/>
                  </a:lnTo>
                  <a:lnTo>
                    <a:pt x="82" y="686"/>
                  </a:lnTo>
                  <a:lnTo>
                    <a:pt x="87" y="672"/>
                  </a:lnTo>
                  <a:lnTo>
                    <a:pt x="91" y="658"/>
                  </a:lnTo>
                  <a:lnTo>
                    <a:pt x="99" y="630"/>
                  </a:lnTo>
                  <a:lnTo>
                    <a:pt x="105" y="602"/>
                  </a:lnTo>
                  <a:lnTo>
                    <a:pt x="109" y="588"/>
                  </a:lnTo>
                  <a:lnTo>
                    <a:pt x="113" y="574"/>
                  </a:lnTo>
                  <a:lnTo>
                    <a:pt x="113" y="574"/>
                  </a:lnTo>
                  <a:lnTo>
                    <a:pt x="124" y="545"/>
                  </a:lnTo>
                  <a:lnTo>
                    <a:pt x="137" y="515"/>
                  </a:lnTo>
                  <a:lnTo>
                    <a:pt x="143" y="501"/>
                  </a:lnTo>
                  <a:lnTo>
                    <a:pt x="148" y="486"/>
                  </a:lnTo>
                  <a:lnTo>
                    <a:pt x="152" y="471"/>
                  </a:lnTo>
                  <a:lnTo>
                    <a:pt x="155" y="455"/>
                  </a:lnTo>
                  <a:lnTo>
                    <a:pt x="155" y="455"/>
                  </a:lnTo>
                  <a:lnTo>
                    <a:pt x="160" y="423"/>
                  </a:lnTo>
                  <a:lnTo>
                    <a:pt x="168" y="391"/>
                  </a:lnTo>
                  <a:lnTo>
                    <a:pt x="182" y="327"/>
                  </a:lnTo>
                  <a:lnTo>
                    <a:pt x="182" y="327"/>
                  </a:lnTo>
                  <a:lnTo>
                    <a:pt x="186" y="312"/>
                  </a:lnTo>
                  <a:lnTo>
                    <a:pt x="193" y="296"/>
                  </a:lnTo>
                  <a:lnTo>
                    <a:pt x="205" y="264"/>
                  </a:lnTo>
                  <a:lnTo>
                    <a:pt x="218" y="234"/>
                  </a:lnTo>
                  <a:lnTo>
                    <a:pt x="231" y="203"/>
                  </a:lnTo>
                  <a:lnTo>
                    <a:pt x="231" y="203"/>
                  </a:lnTo>
                  <a:lnTo>
                    <a:pt x="253" y="143"/>
                  </a:lnTo>
                  <a:lnTo>
                    <a:pt x="276" y="82"/>
                  </a:lnTo>
                  <a:lnTo>
                    <a:pt x="276" y="82"/>
                  </a:lnTo>
                  <a:lnTo>
                    <a:pt x="281" y="70"/>
                  </a:lnTo>
                  <a:lnTo>
                    <a:pt x="288" y="59"/>
                  </a:lnTo>
                  <a:lnTo>
                    <a:pt x="294" y="48"/>
                  </a:lnTo>
                  <a:lnTo>
                    <a:pt x="302" y="37"/>
                  </a:lnTo>
                  <a:lnTo>
                    <a:pt x="302" y="37"/>
                  </a:lnTo>
                  <a:lnTo>
                    <a:pt x="307" y="30"/>
                  </a:lnTo>
                  <a:lnTo>
                    <a:pt x="312" y="22"/>
                  </a:lnTo>
                  <a:lnTo>
                    <a:pt x="317" y="14"/>
                  </a:lnTo>
                  <a:lnTo>
                    <a:pt x="320" y="6"/>
                  </a:lnTo>
                  <a:lnTo>
                    <a:pt x="320" y="6"/>
                  </a:lnTo>
                  <a:lnTo>
                    <a:pt x="320" y="4"/>
                  </a:lnTo>
                  <a:lnTo>
                    <a:pt x="319" y="2"/>
                  </a:lnTo>
                  <a:lnTo>
                    <a:pt x="315" y="0"/>
                  </a:lnTo>
                  <a:lnTo>
                    <a:pt x="314" y="0"/>
                  </a:lnTo>
                  <a:lnTo>
                    <a:pt x="312" y="1"/>
                  </a:lnTo>
                  <a:lnTo>
                    <a:pt x="311" y="2"/>
                  </a:lnTo>
                  <a:lnTo>
                    <a:pt x="310" y="4"/>
                  </a:lnTo>
                  <a:lnTo>
                    <a:pt x="31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07" name="Freeform 223"/>
            <p:cNvSpPr/>
            <p:nvPr/>
          </p:nvSpPr>
          <p:spPr bwMode="auto">
            <a:xfrm>
              <a:off x="3678238" y="2128838"/>
              <a:ext cx="165100" cy="463550"/>
            </a:xfrm>
            <a:custGeom>
              <a:avLst/>
              <a:gdLst/>
              <a:ahLst/>
              <a:cxnLst>
                <a:cxn ang="0">
                  <a:pos x="304" y="4"/>
                </a:cxn>
                <a:cxn ang="0">
                  <a:pos x="301" y="32"/>
                </a:cxn>
                <a:cxn ang="0">
                  <a:pos x="288" y="87"/>
                </a:cxn>
                <a:cxn ang="0">
                  <a:pos x="281" y="114"/>
                </a:cxn>
                <a:cxn ang="0">
                  <a:pos x="262" y="201"/>
                </a:cxn>
                <a:cxn ang="0">
                  <a:pos x="253" y="230"/>
                </a:cxn>
                <a:cxn ang="0">
                  <a:pos x="233" y="291"/>
                </a:cxn>
                <a:cxn ang="0">
                  <a:pos x="199" y="381"/>
                </a:cxn>
                <a:cxn ang="0">
                  <a:pos x="178" y="442"/>
                </a:cxn>
                <a:cxn ang="0">
                  <a:pos x="169" y="473"/>
                </a:cxn>
                <a:cxn ang="0">
                  <a:pos x="149" y="535"/>
                </a:cxn>
                <a:cxn ang="0">
                  <a:pos x="123" y="594"/>
                </a:cxn>
                <a:cxn ang="0">
                  <a:pos x="108" y="622"/>
                </a:cxn>
                <a:cxn ang="0">
                  <a:pos x="77" y="677"/>
                </a:cxn>
                <a:cxn ang="0">
                  <a:pos x="62" y="705"/>
                </a:cxn>
                <a:cxn ang="0">
                  <a:pos x="42" y="757"/>
                </a:cxn>
                <a:cxn ang="0">
                  <a:pos x="25" y="796"/>
                </a:cxn>
                <a:cxn ang="0">
                  <a:pos x="18" y="808"/>
                </a:cxn>
                <a:cxn ang="0">
                  <a:pos x="5" y="839"/>
                </a:cxn>
                <a:cxn ang="0">
                  <a:pos x="0" y="870"/>
                </a:cxn>
                <a:cxn ang="0">
                  <a:pos x="0" y="871"/>
                </a:cxn>
                <a:cxn ang="0">
                  <a:pos x="0" y="872"/>
                </a:cxn>
                <a:cxn ang="0">
                  <a:pos x="2" y="875"/>
                </a:cxn>
                <a:cxn ang="0">
                  <a:pos x="5" y="876"/>
                </a:cxn>
                <a:cxn ang="0">
                  <a:pos x="8" y="875"/>
                </a:cxn>
                <a:cxn ang="0">
                  <a:pos x="9" y="872"/>
                </a:cxn>
                <a:cxn ang="0">
                  <a:pos x="11" y="861"/>
                </a:cxn>
                <a:cxn ang="0">
                  <a:pos x="15" y="841"/>
                </a:cxn>
                <a:cxn ang="0">
                  <a:pos x="27" y="812"/>
                </a:cxn>
                <a:cxn ang="0">
                  <a:pos x="37" y="794"/>
                </a:cxn>
                <a:cxn ang="0">
                  <a:pos x="46" y="771"/>
                </a:cxn>
                <a:cxn ang="0">
                  <a:pos x="54" y="748"/>
                </a:cxn>
                <a:cxn ang="0">
                  <a:pos x="83" y="686"/>
                </a:cxn>
                <a:cxn ang="0">
                  <a:pos x="97" y="658"/>
                </a:cxn>
                <a:cxn ang="0">
                  <a:pos x="128" y="604"/>
                </a:cxn>
                <a:cxn ang="0">
                  <a:pos x="143" y="576"/>
                </a:cxn>
                <a:cxn ang="0">
                  <a:pos x="154" y="547"/>
                </a:cxn>
                <a:cxn ang="0">
                  <a:pos x="183" y="459"/>
                </a:cxn>
                <a:cxn ang="0">
                  <a:pos x="204" y="400"/>
                </a:cxn>
                <a:cxn ang="0">
                  <a:pos x="246" y="282"/>
                </a:cxn>
                <a:cxn ang="0">
                  <a:pos x="266" y="223"/>
                </a:cxn>
                <a:cxn ang="0">
                  <a:pos x="273" y="196"/>
                </a:cxn>
                <a:cxn ang="0">
                  <a:pos x="293" y="109"/>
                </a:cxn>
                <a:cxn ang="0">
                  <a:pos x="305" y="57"/>
                </a:cxn>
                <a:cxn ang="0">
                  <a:pos x="312" y="18"/>
                </a:cxn>
                <a:cxn ang="0">
                  <a:pos x="313" y="4"/>
                </a:cxn>
                <a:cxn ang="0">
                  <a:pos x="312" y="1"/>
                </a:cxn>
                <a:cxn ang="0">
                  <a:pos x="309" y="0"/>
                </a:cxn>
                <a:cxn ang="0">
                  <a:pos x="305" y="1"/>
                </a:cxn>
                <a:cxn ang="0">
                  <a:pos x="304" y="4"/>
                </a:cxn>
              </a:cxnLst>
              <a:rect l="0" t="0" r="r" b="b"/>
              <a:pathLst>
                <a:path w="313" h="876">
                  <a:moveTo>
                    <a:pt x="304" y="4"/>
                  </a:moveTo>
                  <a:lnTo>
                    <a:pt x="304" y="4"/>
                  </a:lnTo>
                  <a:lnTo>
                    <a:pt x="303" y="19"/>
                  </a:lnTo>
                  <a:lnTo>
                    <a:pt x="301" y="32"/>
                  </a:lnTo>
                  <a:lnTo>
                    <a:pt x="296" y="60"/>
                  </a:lnTo>
                  <a:lnTo>
                    <a:pt x="288" y="87"/>
                  </a:lnTo>
                  <a:lnTo>
                    <a:pt x="281" y="114"/>
                  </a:lnTo>
                  <a:lnTo>
                    <a:pt x="281" y="114"/>
                  </a:lnTo>
                  <a:lnTo>
                    <a:pt x="269" y="172"/>
                  </a:lnTo>
                  <a:lnTo>
                    <a:pt x="262" y="201"/>
                  </a:lnTo>
                  <a:lnTo>
                    <a:pt x="253" y="230"/>
                  </a:lnTo>
                  <a:lnTo>
                    <a:pt x="253" y="230"/>
                  </a:lnTo>
                  <a:lnTo>
                    <a:pt x="244" y="260"/>
                  </a:lnTo>
                  <a:lnTo>
                    <a:pt x="233" y="291"/>
                  </a:lnTo>
                  <a:lnTo>
                    <a:pt x="210" y="351"/>
                  </a:lnTo>
                  <a:lnTo>
                    <a:pt x="199" y="381"/>
                  </a:lnTo>
                  <a:lnTo>
                    <a:pt x="188" y="411"/>
                  </a:lnTo>
                  <a:lnTo>
                    <a:pt x="178" y="442"/>
                  </a:lnTo>
                  <a:lnTo>
                    <a:pt x="169" y="473"/>
                  </a:lnTo>
                  <a:lnTo>
                    <a:pt x="169" y="473"/>
                  </a:lnTo>
                  <a:lnTo>
                    <a:pt x="160" y="504"/>
                  </a:lnTo>
                  <a:lnTo>
                    <a:pt x="149" y="535"/>
                  </a:lnTo>
                  <a:lnTo>
                    <a:pt x="137" y="565"/>
                  </a:lnTo>
                  <a:lnTo>
                    <a:pt x="123" y="594"/>
                  </a:lnTo>
                  <a:lnTo>
                    <a:pt x="123" y="594"/>
                  </a:lnTo>
                  <a:lnTo>
                    <a:pt x="108" y="622"/>
                  </a:lnTo>
                  <a:lnTo>
                    <a:pt x="92" y="649"/>
                  </a:lnTo>
                  <a:lnTo>
                    <a:pt x="77" y="677"/>
                  </a:lnTo>
                  <a:lnTo>
                    <a:pt x="62" y="705"/>
                  </a:lnTo>
                  <a:lnTo>
                    <a:pt x="62" y="705"/>
                  </a:lnTo>
                  <a:lnTo>
                    <a:pt x="51" y="731"/>
                  </a:lnTo>
                  <a:lnTo>
                    <a:pt x="42" y="757"/>
                  </a:lnTo>
                  <a:lnTo>
                    <a:pt x="30" y="783"/>
                  </a:lnTo>
                  <a:lnTo>
                    <a:pt x="25" y="796"/>
                  </a:lnTo>
                  <a:lnTo>
                    <a:pt x="18" y="808"/>
                  </a:lnTo>
                  <a:lnTo>
                    <a:pt x="18" y="808"/>
                  </a:lnTo>
                  <a:lnTo>
                    <a:pt x="11" y="824"/>
                  </a:lnTo>
                  <a:lnTo>
                    <a:pt x="5" y="839"/>
                  </a:lnTo>
                  <a:lnTo>
                    <a:pt x="1" y="853"/>
                  </a:lnTo>
                  <a:lnTo>
                    <a:pt x="0" y="870"/>
                  </a:lnTo>
                  <a:lnTo>
                    <a:pt x="0" y="870"/>
                  </a:lnTo>
                  <a:lnTo>
                    <a:pt x="0" y="871"/>
                  </a:lnTo>
                  <a:lnTo>
                    <a:pt x="0" y="872"/>
                  </a:lnTo>
                  <a:lnTo>
                    <a:pt x="0" y="872"/>
                  </a:lnTo>
                  <a:lnTo>
                    <a:pt x="1" y="874"/>
                  </a:lnTo>
                  <a:lnTo>
                    <a:pt x="2" y="875"/>
                  </a:lnTo>
                  <a:lnTo>
                    <a:pt x="3" y="876"/>
                  </a:lnTo>
                  <a:lnTo>
                    <a:pt x="5" y="876"/>
                  </a:lnTo>
                  <a:lnTo>
                    <a:pt x="6" y="876"/>
                  </a:lnTo>
                  <a:lnTo>
                    <a:pt x="8" y="875"/>
                  </a:lnTo>
                  <a:lnTo>
                    <a:pt x="9" y="874"/>
                  </a:lnTo>
                  <a:lnTo>
                    <a:pt x="9" y="872"/>
                  </a:lnTo>
                  <a:lnTo>
                    <a:pt x="9" y="872"/>
                  </a:lnTo>
                  <a:lnTo>
                    <a:pt x="11" y="861"/>
                  </a:lnTo>
                  <a:lnTo>
                    <a:pt x="13" y="850"/>
                  </a:lnTo>
                  <a:lnTo>
                    <a:pt x="15" y="841"/>
                  </a:lnTo>
                  <a:lnTo>
                    <a:pt x="19" y="831"/>
                  </a:lnTo>
                  <a:lnTo>
                    <a:pt x="27" y="812"/>
                  </a:lnTo>
                  <a:lnTo>
                    <a:pt x="37" y="794"/>
                  </a:lnTo>
                  <a:lnTo>
                    <a:pt x="37" y="794"/>
                  </a:lnTo>
                  <a:lnTo>
                    <a:pt x="42" y="782"/>
                  </a:lnTo>
                  <a:lnTo>
                    <a:pt x="46" y="771"/>
                  </a:lnTo>
                  <a:lnTo>
                    <a:pt x="54" y="748"/>
                  </a:lnTo>
                  <a:lnTo>
                    <a:pt x="54" y="748"/>
                  </a:lnTo>
                  <a:lnTo>
                    <a:pt x="67" y="717"/>
                  </a:lnTo>
                  <a:lnTo>
                    <a:pt x="83" y="686"/>
                  </a:lnTo>
                  <a:lnTo>
                    <a:pt x="83" y="686"/>
                  </a:lnTo>
                  <a:lnTo>
                    <a:pt x="97" y="658"/>
                  </a:lnTo>
                  <a:lnTo>
                    <a:pt x="113" y="631"/>
                  </a:lnTo>
                  <a:lnTo>
                    <a:pt x="128" y="604"/>
                  </a:lnTo>
                  <a:lnTo>
                    <a:pt x="143" y="576"/>
                  </a:lnTo>
                  <a:lnTo>
                    <a:pt x="143" y="576"/>
                  </a:lnTo>
                  <a:lnTo>
                    <a:pt x="149" y="561"/>
                  </a:lnTo>
                  <a:lnTo>
                    <a:pt x="154" y="547"/>
                  </a:lnTo>
                  <a:lnTo>
                    <a:pt x="164" y="518"/>
                  </a:lnTo>
                  <a:lnTo>
                    <a:pt x="183" y="459"/>
                  </a:lnTo>
                  <a:lnTo>
                    <a:pt x="183" y="459"/>
                  </a:lnTo>
                  <a:lnTo>
                    <a:pt x="204" y="400"/>
                  </a:lnTo>
                  <a:lnTo>
                    <a:pt x="225" y="341"/>
                  </a:lnTo>
                  <a:lnTo>
                    <a:pt x="246" y="282"/>
                  </a:lnTo>
                  <a:lnTo>
                    <a:pt x="256" y="253"/>
                  </a:lnTo>
                  <a:lnTo>
                    <a:pt x="266" y="223"/>
                  </a:lnTo>
                  <a:lnTo>
                    <a:pt x="266" y="223"/>
                  </a:lnTo>
                  <a:lnTo>
                    <a:pt x="273" y="196"/>
                  </a:lnTo>
                  <a:lnTo>
                    <a:pt x="280" y="167"/>
                  </a:lnTo>
                  <a:lnTo>
                    <a:pt x="293" y="109"/>
                  </a:lnTo>
                  <a:lnTo>
                    <a:pt x="293" y="109"/>
                  </a:lnTo>
                  <a:lnTo>
                    <a:pt x="305" y="57"/>
                  </a:lnTo>
                  <a:lnTo>
                    <a:pt x="311" y="31"/>
                  </a:lnTo>
                  <a:lnTo>
                    <a:pt x="312" y="18"/>
                  </a:lnTo>
                  <a:lnTo>
                    <a:pt x="313" y="4"/>
                  </a:lnTo>
                  <a:lnTo>
                    <a:pt x="313" y="4"/>
                  </a:lnTo>
                  <a:lnTo>
                    <a:pt x="313" y="2"/>
                  </a:lnTo>
                  <a:lnTo>
                    <a:pt x="312" y="1"/>
                  </a:lnTo>
                  <a:lnTo>
                    <a:pt x="310" y="0"/>
                  </a:lnTo>
                  <a:lnTo>
                    <a:pt x="309" y="0"/>
                  </a:lnTo>
                  <a:lnTo>
                    <a:pt x="307" y="0"/>
                  </a:lnTo>
                  <a:lnTo>
                    <a:pt x="305" y="1"/>
                  </a:lnTo>
                  <a:lnTo>
                    <a:pt x="304" y="2"/>
                  </a:lnTo>
                  <a:lnTo>
                    <a:pt x="304" y="4"/>
                  </a:lnTo>
                  <a:lnTo>
                    <a:pt x="30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08" name="Freeform 224"/>
            <p:cNvSpPr/>
            <p:nvPr/>
          </p:nvSpPr>
          <p:spPr bwMode="auto">
            <a:xfrm>
              <a:off x="3725863" y="2147888"/>
              <a:ext cx="158750" cy="400050"/>
            </a:xfrm>
            <a:custGeom>
              <a:avLst/>
              <a:gdLst/>
              <a:ahLst/>
              <a:cxnLst>
                <a:cxn ang="0">
                  <a:pos x="286" y="10"/>
                </a:cxn>
                <a:cxn ang="0">
                  <a:pos x="276" y="32"/>
                </a:cxn>
                <a:cxn ang="0">
                  <a:pos x="265" y="66"/>
                </a:cxn>
                <a:cxn ang="0">
                  <a:pos x="238" y="143"/>
                </a:cxn>
                <a:cxn ang="0">
                  <a:pos x="211" y="216"/>
                </a:cxn>
                <a:cxn ang="0">
                  <a:pos x="184" y="291"/>
                </a:cxn>
                <a:cxn ang="0">
                  <a:pos x="171" y="353"/>
                </a:cxn>
                <a:cxn ang="0">
                  <a:pos x="168" y="377"/>
                </a:cxn>
                <a:cxn ang="0">
                  <a:pos x="156" y="412"/>
                </a:cxn>
                <a:cxn ang="0">
                  <a:pos x="136" y="455"/>
                </a:cxn>
                <a:cxn ang="0">
                  <a:pos x="123" y="496"/>
                </a:cxn>
                <a:cxn ang="0">
                  <a:pos x="117" y="509"/>
                </a:cxn>
                <a:cxn ang="0">
                  <a:pos x="94" y="556"/>
                </a:cxn>
                <a:cxn ang="0">
                  <a:pos x="76" y="606"/>
                </a:cxn>
                <a:cxn ang="0">
                  <a:pos x="61" y="653"/>
                </a:cxn>
                <a:cxn ang="0">
                  <a:pos x="53" y="667"/>
                </a:cxn>
                <a:cxn ang="0">
                  <a:pos x="23" y="705"/>
                </a:cxn>
                <a:cxn ang="0">
                  <a:pos x="16" y="715"/>
                </a:cxn>
                <a:cxn ang="0">
                  <a:pos x="4" y="744"/>
                </a:cxn>
                <a:cxn ang="0">
                  <a:pos x="0" y="751"/>
                </a:cxn>
                <a:cxn ang="0">
                  <a:pos x="4" y="757"/>
                </a:cxn>
                <a:cxn ang="0">
                  <a:pos x="12" y="756"/>
                </a:cxn>
                <a:cxn ang="0">
                  <a:pos x="14" y="749"/>
                </a:cxn>
                <a:cxn ang="0">
                  <a:pos x="12" y="747"/>
                </a:cxn>
                <a:cxn ang="0">
                  <a:pos x="22" y="724"/>
                </a:cxn>
                <a:cxn ang="0">
                  <a:pos x="33" y="706"/>
                </a:cxn>
                <a:cxn ang="0">
                  <a:pos x="57" y="678"/>
                </a:cxn>
                <a:cxn ang="0">
                  <a:pos x="74" y="645"/>
                </a:cxn>
                <a:cxn ang="0">
                  <a:pos x="94" y="584"/>
                </a:cxn>
                <a:cxn ang="0">
                  <a:pos x="111" y="542"/>
                </a:cxn>
                <a:cxn ang="0">
                  <a:pos x="126" y="510"/>
                </a:cxn>
                <a:cxn ang="0">
                  <a:pos x="134" y="490"/>
                </a:cxn>
                <a:cxn ang="0">
                  <a:pos x="164" y="417"/>
                </a:cxn>
                <a:cxn ang="0">
                  <a:pos x="177" y="384"/>
                </a:cxn>
                <a:cxn ang="0">
                  <a:pos x="180" y="359"/>
                </a:cxn>
                <a:cxn ang="0">
                  <a:pos x="191" y="305"/>
                </a:cxn>
                <a:cxn ang="0">
                  <a:pos x="208" y="254"/>
                </a:cxn>
                <a:cxn ang="0">
                  <a:pos x="243" y="154"/>
                </a:cxn>
                <a:cxn ang="0">
                  <a:pos x="268" y="83"/>
                </a:cxn>
                <a:cxn ang="0">
                  <a:pos x="282" y="46"/>
                </a:cxn>
                <a:cxn ang="0">
                  <a:pos x="290" y="21"/>
                </a:cxn>
                <a:cxn ang="0">
                  <a:pos x="299" y="9"/>
                </a:cxn>
                <a:cxn ang="0">
                  <a:pos x="300" y="4"/>
                </a:cxn>
                <a:cxn ang="0">
                  <a:pos x="295" y="0"/>
                </a:cxn>
                <a:cxn ang="0">
                  <a:pos x="292" y="3"/>
                </a:cxn>
              </a:cxnLst>
              <a:rect l="0" t="0" r="r" b="b"/>
              <a:pathLst>
                <a:path w="300" h="757">
                  <a:moveTo>
                    <a:pt x="292" y="3"/>
                  </a:moveTo>
                  <a:lnTo>
                    <a:pt x="292" y="3"/>
                  </a:lnTo>
                  <a:lnTo>
                    <a:pt x="286" y="10"/>
                  </a:lnTo>
                  <a:lnTo>
                    <a:pt x="282" y="17"/>
                  </a:lnTo>
                  <a:lnTo>
                    <a:pt x="279" y="24"/>
                  </a:lnTo>
                  <a:lnTo>
                    <a:pt x="276" y="32"/>
                  </a:lnTo>
                  <a:lnTo>
                    <a:pt x="271" y="49"/>
                  </a:lnTo>
                  <a:lnTo>
                    <a:pt x="265" y="66"/>
                  </a:lnTo>
                  <a:lnTo>
                    <a:pt x="265" y="66"/>
                  </a:lnTo>
                  <a:lnTo>
                    <a:pt x="255" y="91"/>
                  </a:lnTo>
                  <a:lnTo>
                    <a:pt x="246" y="117"/>
                  </a:lnTo>
                  <a:lnTo>
                    <a:pt x="238" y="143"/>
                  </a:lnTo>
                  <a:lnTo>
                    <a:pt x="228" y="169"/>
                  </a:lnTo>
                  <a:lnTo>
                    <a:pt x="228" y="169"/>
                  </a:lnTo>
                  <a:lnTo>
                    <a:pt x="211" y="216"/>
                  </a:lnTo>
                  <a:lnTo>
                    <a:pt x="200" y="241"/>
                  </a:lnTo>
                  <a:lnTo>
                    <a:pt x="192" y="266"/>
                  </a:lnTo>
                  <a:lnTo>
                    <a:pt x="184" y="291"/>
                  </a:lnTo>
                  <a:lnTo>
                    <a:pt x="178" y="316"/>
                  </a:lnTo>
                  <a:lnTo>
                    <a:pt x="173" y="340"/>
                  </a:lnTo>
                  <a:lnTo>
                    <a:pt x="171" y="353"/>
                  </a:lnTo>
                  <a:lnTo>
                    <a:pt x="170" y="366"/>
                  </a:lnTo>
                  <a:lnTo>
                    <a:pt x="170" y="366"/>
                  </a:lnTo>
                  <a:lnTo>
                    <a:pt x="168" y="377"/>
                  </a:lnTo>
                  <a:lnTo>
                    <a:pt x="165" y="389"/>
                  </a:lnTo>
                  <a:lnTo>
                    <a:pt x="161" y="400"/>
                  </a:lnTo>
                  <a:lnTo>
                    <a:pt x="156" y="412"/>
                  </a:lnTo>
                  <a:lnTo>
                    <a:pt x="146" y="433"/>
                  </a:lnTo>
                  <a:lnTo>
                    <a:pt x="140" y="444"/>
                  </a:lnTo>
                  <a:lnTo>
                    <a:pt x="136" y="455"/>
                  </a:lnTo>
                  <a:lnTo>
                    <a:pt x="136" y="455"/>
                  </a:lnTo>
                  <a:lnTo>
                    <a:pt x="128" y="483"/>
                  </a:lnTo>
                  <a:lnTo>
                    <a:pt x="123" y="496"/>
                  </a:lnTo>
                  <a:lnTo>
                    <a:pt x="120" y="504"/>
                  </a:lnTo>
                  <a:lnTo>
                    <a:pt x="117" y="509"/>
                  </a:lnTo>
                  <a:lnTo>
                    <a:pt x="117" y="509"/>
                  </a:lnTo>
                  <a:lnTo>
                    <a:pt x="110" y="520"/>
                  </a:lnTo>
                  <a:lnTo>
                    <a:pt x="103" y="532"/>
                  </a:lnTo>
                  <a:lnTo>
                    <a:pt x="94" y="556"/>
                  </a:lnTo>
                  <a:lnTo>
                    <a:pt x="94" y="556"/>
                  </a:lnTo>
                  <a:lnTo>
                    <a:pt x="85" y="581"/>
                  </a:lnTo>
                  <a:lnTo>
                    <a:pt x="76" y="606"/>
                  </a:lnTo>
                  <a:lnTo>
                    <a:pt x="76" y="606"/>
                  </a:lnTo>
                  <a:lnTo>
                    <a:pt x="67" y="638"/>
                  </a:lnTo>
                  <a:lnTo>
                    <a:pt x="61" y="653"/>
                  </a:lnTo>
                  <a:lnTo>
                    <a:pt x="57" y="661"/>
                  </a:lnTo>
                  <a:lnTo>
                    <a:pt x="53" y="667"/>
                  </a:lnTo>
                  <a:lnTo>
                    <a:pt x="53" y="667"/>
                  </a:lnTo>
                  <a:lnTo>
                    <a:pt x="45" y="677"/>
                  </a:lnTo>
                  <a:lnTo>
                    <a:pt x="38" y="686"/>
                  </a:lnTo>
                  <a:lnTo>
                    <a:pt x="23" y="705"/>
                  </a:lnTo>
                  <a:lnTo>
                    <a:pt x="23" y="705"/>
                  </a:lnTo>
                  <a:lnTo>
                    <a:pt x="19" y="710"/>
                  </a:lnTo>
                  <a:lnTo>
                    <a:pt x="16" y="715"/>
                  </a:lnTo>
                  <a:lnTo>
                    <a:pt x="11" y="727"/>
                  </a:lnTo>
                  <a:lnTo>
                    <a:pt x="6" y="738"/>
                  </a:lnTo>
                  <a:lnTo>
                    <a:pt x="4" y="744"/>
                  </a:lnTo>
                  <a:lnTo>
                    <a:pt x="0" y="749"/>
                  </a:lnTo>
                  <a:lnTo>
                    <a:pt x="0" y="749"/>
                  </a:lnTo>
                  <a:lnTo>
                    <a:pt x="0" y="751"/>
                  </a:lnTo>
                  <a:lnTo>
                    <a:pt x="0" y="753"/>
                  </a:lnTo>
                  <a:lnTo>
                    <a:pt x="2" y="756"/>
                  </a:lnTo>
                  <a:lnTo>
                    <a:pt x="4" y="757"/>
                  </a:lnTo>
                  <a:lnTo>
                    <a:pt x="11" y="757"/>
                  </a:lnTo>
                  <a:lnTo>
                    <a:pt x="11" y="757"/>
                  </a:lnTo>
                  <a:lnTo>
                    <a:pt x="12" y="756"/>
                  </a:lnTo>
                  <a:lnTo>
                    <a:pt x="14" y="756"/>
                  </a:lnTo>
                  <a:lnTo>
                    <a:pt x="16" y="752"/>
                  </a:lnTo>
                  <a:lnTo>
                    <a:pt x="14" y="749"/>
                  </a:lnTo>
                  <a:lnTo>
                    <a:pt x="13" y="748"/>
                  </a:lnTo>
                  <a:lnTo>
                    <a:pt x="12" y="747"/>
                  </a:lnTo>
                  <a:lnTo>
                    <a:pt x="12" y="747"/>
                  </a:lnTo>
                  <a:lnTo>
                    <a:pt x="16" y="739"/>
                  </a:lnTo>
                  <a:lnTo>
                    <a:pt x="19" y="732"/>
                  </a:lnTo>
                  <a:lnTo>
                    <a:pt x="22" y="724"/>
                  </a:lnTo>
                  <a:lnTo>
                    <a:pt x="26" y="716"/>
                  </a:lnTo>
                  <a:lnTo>
                    <a:pt x="26" y="716"/>
                  </a:lnTo>
                  <a:lnTo>
                    <a:pt x="33" y="706"/>
                  </a:lnTo>
                  <a:lnTo>
                    <a:pt x="41" y="697"/>
                  </a:lnTo>
                  <a:lnTo>
                    <a:pt x="57" y="678"/>
                  </a:lnTo>
                  <a:lnTo>
                    <a:pt x="57" y="678"/>
                  </a:lnTo>
                  <a:lnTo>
                    <a:pt x="63" y="668"/>
                  </a:lnTo>
                  <a:lnTo>
                    <a:pt x="69" y="656"/>
                  </a:lnTo>
                  <a:lnTo>
                    <a:pt x="74" y="645"/>
                  </a:lnTo>
                  <a:lnTo>
                    <a:pt x="79" y="633"/>
                  </a:lnTo>
                  <a:lnTo>
                    <a:pt x="87" y="608"/>
                  </a:lnTo>
                  <a:lnTo>
                    <a:pt x="94" y="584"/>
                  </a:lnTo>
                  <a:lnTo>
                    <a:pt x="94" y="584"/>
                  </a:lnTo>
                  <a:lnTo>
                    <a:pt x="104" y="556"/>
                  </a:lnTo>
                  <a:lnTo>
                    <a:pt x="111" y="542"/>
                  </a:lnTo>
                  <a:lnTo>
                    <a:pt x="117" y="528"/>
                  </a:lnTo>
                  <a:lnTo>
                    <a:pt x="117" y="528"/>
                  </a:lnTo>
                  <a:lnTo>
                    <a:pt x="126" y="510"/>
                  </a:lnTo>
                  <a:lnTo>
                    <a:pt x="131" y="500"/>
                  </a:lnTo>
                  <a:lnTo>
                    <a:pt x="134" y="490"/>
                  </a:lnTo>
                  <a:lnTo>
                    <a:pt x="134" y="490"/>
                  </a:lnTo>
                  <a:lnTo>
                    <a:pt x="144" y="465"/>
                  </a:lnTo>
                  <a:lnTo>
                    <a:pt x="154" y="441"/>
                  </a:lnTo>
                  <a:lnTo>
                    <a:pt x="164" y="417"/>
                  </a:lnTo>
                  <a:lnTo>
                    <a:pt x="174" y="392"/>
                  </a:lnTo>
                  <a:lnTo>
                    <a:pt x="174" y="392"/>
                  </a:lnTo>
                  <a:lnTo>
                    <a:pt x="177" y="384"/>
                  </a:lnTo>
                  <a:lnTo>
                    <a:pt x="178" y="376"/>
                  </a:lnTo>
                  <a:lnTo>
                    <a:pt x="180" y="359"/>
                  </a:lnTo>
                  <a:lnTo>
                    <a:pt x="180" y="359"/>
                  </a:lnTo>
                  <a:lnTo>
                    <a:pt x="182" y="345"/>
                  </a:lnTo>
                  <a:lnTo>
                    <a:pt x="184" y="332"/>
                  </a:lnTo>
                  <a:lnTo>
                    <a:pt x="191" y="305"/>
                  </a:lnTo>
                  <a:lnTo>
                    <a:pt x="191" y="305"/>
                  </a:lnTo>
                  <a:lnTo>
                    <a:pt x="199" y="279"/>
                  </a:lnTo>
                  <a:lnTo>
                    <a:pt x="208" y="254"/>
                  </a:lnTo>
                  <a:lnTo>
                    <a:pt x="226" y="203"/>
                  </a:lnTo>
                  <a:lnTo>
                    <a:pt x="226" y="203"/>
                  </a:lnTo>
                  <a:lnTo>
                    <a:pt x="243" y="154"/>
                  </a:lnTo>
                  <a:lnTo>
                    <a:pt x="258" y="107"/>
                  </a:lnTo>
                  <a:lnTo>
                    <a:pt x="258" y="107"/>
                  </a:lnTo>
                  <a:lnTo>
                    <a:pt x="268" y="83"/>
                  </a:lnTo>
                  <a:lnTo>
                    <a:pt x="278" y="59"/>
                  </a:lnTo>
                  <a:lnTo>
                    <a:pt x="278" y="59"/>
                  </a:lnTo>
                  <a:lnTo>
                    <a:pt x="282" y="46"/>
                  </a:lnTo>
                  <a:lnTo>
                    <a:pt x="286" y="34"/>
                  </a:lnTo>
                  <a:lnTo>
                    <a:pt x="288" y="27"/>
                  </a:lnTo>
                  <a:lnTo>
                    <a:pt x="290" y="21"/>
                  </a:lnTo>
                  <a:lnTo>
                    <a:pt x="294" y="15"/>
                  </a:lnTo>
                  <a:lnTo>
                    <a:pt x="299" y="9"/>
                  </a:lnTo>
                  <a:lnTo>
                    <a:pt x="299" y="9"/>
                  </a:lnTo>
                  <a:lnTo>
                    <a:pt x="300" y="7"/>
                  </a:lnTo>
                  <a:lnTo>
                    <a:pt x="300" y="6"/>
                  </a:lnTo>
                  <a:lnTo>
                    <a:pt x="300" y="4"/>
                  </a:lnTo>
                  <a:lnTo>
                    <a:pt x="299" y="3"/>
                  </a:lnTo>
                  <a:lnTo>
                    <a:pt x="297" y="2"/>
                  </a:lnTo>
                  <a:lnTo>
                    <a:pt x="295" y="0"/>
                  </a:lnTo>
                  <a:lnTo>
                    <a:pt x="293" y="2"/>
                  </a:lnTo>
                  <a:lnTo>
                    <a:pt x="292" y="3"/>
                  </a:lnTo>
                  <a:lnTo>
                    <a:pt x="29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09" name="Freeform 225"/>
            <p:cNvSpPr/>
            <p:nvPr/>
          </p:nvSpPr>
          <p:spPr bwMode="auto">
            <a:xfrm>
              <a:off x="3811588" y="2182813"/>
              <a:ext cx="88900" cy="282575"/>
            </a:xfrm>
            <a:custGeom>
              <a:avLst/>
              <a:gdLst/>
              <a:ahLst/>
              <a:cxnLst>
                <a:cxn ang="0">
                  <a:pos x="161" y="0"/>
                </a:cxn>
                <a:cxn ang="0">
                  <a:pos x="154" y="3"/>
                </a:cxn>
                <a:cxn ang="0">
                  <a:pos x="148" y="9"/>
                </a:cxn>
                <a:cxn ang="0">
                  <a:pos x="142" y="26"/>
                </a:cxn>
                <a:cxn ang="0">
                  <a:pos x="140" y="47"/>
                </a:cxn>
                <a:cxn ang="0">
                  <a:pos x="140" y="65"/>
                </a:cxn>
                <a:cxn ang="0">
                  <a:pos x="137" y="96"/>
                </a:cxn>
                <a:cxn ang="0">
                  <a:pos x="131" y="126"/>
                </a:cxn>
                <a:cxn ang="0">
                  <a:pos x="126" y="150"/>
                </a:cxn>
                <a:cxn ang="0">
                  <a:pos x="117" y="173"/>
                </a:cxn>
                <a:cxn ang="0">
                  <a:pos x="96" y="218"/>
                </a:cxn>
                <a:cxn ang="0">
                  <a:pos x="89" y="236"/>
                </a:cxn>
                <a:cxn ang="0">
                  <a:pos x="75" y="290"/>
                </a:cxn>
                <a:cxn ang="0">
                  <a:pos x="60" y="336"/>
                </a:cxn>
                <a:cxn ang="0">
                  <a:pos x="48" y="384"/>
                </a:cxn>
                <a:cxn ang="0">
                  <a:pos x="38" y="426"/>
                </a:cxn>
                <a:cxn ang="0">
                  <a:pos x="26" y="468"/>
                </a:cxn>
                <a:cxn ang="0">
                  <a:pos x="22" y="477"/>
                </a:cxn>
                <a:cxn ang="0">
                  <a:pos x="11" y="497"/>
                </a:cxn>
                <a:cxn ang="0">
                  <a:pos x="4" y="512"/>
                </a:cxn>
                <a:cxn ang="0">
                  <a:pos x="0" y="528"/>
                </a:cxn>
                <a:cxn ang="0">
                  <a:pos x="0" y="530"/>
                </a:cxn>
                <a:cxn ang="0">
                  <a:pos x="3" y="533"/>
                </a:cxn>
                <a:cxn ang="0">
                  <a:pos x="7" y="531"/>
                </a:cxn>
                <a:cxn ang="0">
                  <a:pos x="10" y="528"/>
                </a:cxn>
                <a:cxn ang="0">
                  <a:pos x="11" y="521"/>
                </a:cxn>
                <a:cxn ang="0">
                  <a:pos x="17" y="507"/>
                </a:cxn>
                <a:cxn ang="0">
                  <a:pos x="28" y="485"/>
                </a:cxn>
                <a:cxn ang="0">
                  <a:pos x="34" y="472"/>
                </a:cxn>
                <a:cxn ang="0">
                  <a:pos x="46" y="437"/>
                </a:cxn>
                <a:cxn ang="0">
                  <a:pos x="54" y="403"/>
                </a:cxn>
                <a:cxn ang="0">
                  <a:pos x="75" y="325"/>
                </a:cxn>
                <a:cxn ang="0">
                  <a:pos x="96" y="247"/>
                </a:cxn>
                <a:cxn ang="0">
                  <a:pos x="111" y="209"/>
                </a:cxn>
                <a:cxn ang="0">
                  <a:pos x="128" y="172"/>
                </a:cxn>
                <a:cxn ang="0">
                  <a:pos x="139" y="142"/>
                </a:cxn>
                <a:cxn ang="0">
                  <a:pos x="143" y="110"/>
                </a:cxn>
                <a:cxn ang="0">
                  <a:pos x="147" y="85"/>
                </a:cxn>
                <a:cxn ang="0">
                  <a:pos x="149" y="60"/>
                </a:cxn>
                <a:cxn ang="0">
                  <a:pos x="149" y="48"/>
                </a:cxn>
                <a:cxn ang="0">
                  <a:pos x="152" y="23"/>
                </a:cxn>
                <a:cxn ang="0">
                  <a:pos x="159" y="11"/>
                </a:cxn>
                <a:cxn ang="0">
                  <a:pos x="164" y="9"/>
                </a:cxn>
                <a:cxn ang="0">
                  <a:pos x="167" y="8"/>
                </a:cxn>
                <a:cxn ang="0">
                  <a:pos x="168" y="5"/>
                </a:cxn>
                <a:cxn ang="0">
                  <a:pos x="166" y="1"/>
                </a:cxn>
                <a:cxn ang="0">
                  <a:pos x="161" y="0"/>
                </a:cxn>
              </a:cxnLst>
              <a:rect l="0" t="0" r="r" b="b"/>
              <a:pathLst>
                <a:path w="168" h="534">
                  <a:moveTo>
                    <a:pt x="161" y="0"/>
                  </a:moveTo>
                  <a:lnTo>
                    <a:pt x="161" y="0"/>
                  </a:lnTo>
                  <a:lnTo>
                    <a:pt x="157" y="1"/>
                  </a:lnTo>
                  <a:lnTo>
                    <a:pt x="154" y="3"/>
                  </a:lnTo>
                  <a:lnTo>
                    <a:pt x="151" y="5"/>
                  </a:lnTo>
                  <a:lnTo>
                    <a:pt x="148" y="9"/>
                  </a:lnTo>
                  <a:lnTo>
                    <a:pt x="145" y="17"/>
                  </a:lnTo>
                  <a:lnTo>
                    <a:pt x="142" y="26"/>
                  </a:lnTo>
                  <a:lnTo>
                    <a:pt x="141" y="38"/>
                  </a:lnTo>
                  <a:lnTo>
                    <a:pt x="140" y="47"/>
                  </a:lnTo>
                  <a:lnTo>
                    <a:pt x="140" y="65"/>
                  </a:lnTo>
                  <a:lnTo>
                    <a:pt x="140" y="65"/>
                  </a:lnTo>
                  <a:lnTo>
                    <a:pt x="139" y="80"/>
                  </a:lnTo>
                  <a:lnTo>
                    <a:pt x="137" y="96"/>
                  </a:lnTo>
                  <a:lnTo>
                    <a:pt x="131" y="126"/>
                  </a:lnTo>
                  <a:lnTo>
                    <a:pt x="131" y="126"/>
                  </a:lnTo>
                  <a:lnTo>
                    <a:pt x="129" y="138"/>
                  </a:lnTo>
                  <a:lnTo>
                    <a:pt x="126" y="150"/>
                  </a:lnTo>
                  <a:lnTo>
                    <a:pt x="122" y="162"/>
                  </a:lnTo>
                  <a:lnTo>
                    <a:pt x="117" y="173"/>
                  </a:lnTo>
                  <a:lnTo>
                    <a:pt x="107" y="196"/>
                  </a:lnTo>
                  <a:lnTo>
                    <a:pt x="96" y="218"/>
                  </a:lnTo>
                  <a:lnTo>
                    <a:pt x="96" y="218"/>
                  </a:lnTo>
                  <a:lnTo>
                    <a:pt x="89" y="236"/>
                  </a:lnTo>
                  <a:lnTo>
                    <a:pt x="84" y="254"/>
                  </a:lnTo>
                  <a:lnTo>
                    <a:pt x="75" y="290"/>
                  </a:lnTo>
                  <a:lnTo>
                    <a:pt x="75" y="290"/>
                  </a:lnTo>
                  <a:lnTo>
                    <a:pt x="60" y="336"/>
                  </a:lnTo>
                  <a:lnTo>
                    <a:pt x="54" y="360"/>
                  </a:lnTo>
                  <a:lnTo>
                    <a:pt x="48" y="384"/>
                  </a:lnTo>
                  <a:lnTo>
                    <a:pt x="48" y="384"/>
                  </a:lnTo>
                  <a:lnTo>
                    <a:pt x="38" y="426"/>
                  </a:lnTo>
                  <a:lnTo>
                    <a:pt x="32" y="448"/>
                  </a:lnTo>
                  <a:lnTo>
                    <a:pt x="26" y="468"/>
                  </a:lnTo>
                  <a:lnTo>
                    <a:pt x="26" y="468"/>
                  </a:lnTo>
                  <a:lnTo>
                    <a:pt x="22" y="477"/>
                  </a:lnTo>
                  <a:lnTo>
                    <a:pt x="19" y="484"/>
                  </a:lnTo>
                  <a:lnTo>
                    <a:pt x="11" y="497"/>
                  </a:lnTo>
                  <a:lnTo>
                    <a:pt x="7" y="505"/>
                  </a:lnTo>
                  <a:lnTo>
                    <a:pt x="4" y="512"/>
                  </a:lnTo>
                  <a:lnTo>
                    <a:pt x="1" y="520"/>
                  </a:lnTo>
                  <a:lnTo>
                    <a:pt x="0" y="528"/>
                  </a:lnTo>
                  <a:lnTo>
                    <a:pt x="0" y="528"/>
                  </a:lnTo>
                  <a:lnTo>
                    <a:pt x="0" y="530"/>
                  </a:lnTo>
                  <a:lnTo>
                    <a:pt x="1" y="531"/>
                  </a:lnTo>
                  <a:lnTo>
                    <a:pt x="3" y="533"/>
                  </a:lnTo>
                  <a:lnTo>
                    <a:pt x="4" y="534"/>
                  </a:lnTo>
                  <a:lnTo>
                    <a:pt x="7" y="531"/>
                  </a:lnTo>
                  <a:lnTo>
                    <a:pt x="10" y="530"/>
                  </a:lnTo>
                  <a:lnTo>
                    <a:pt x="10" y="528"/>
                  </a:lnTo>
                  <a:lnTo>
                    <a:pt x="10" y="528"/>
                  </a:lnTo>
                  <a:lnTo>
                    <a:pt x="11" y="521"/>
                  </a:lnTo>
                  <a:lnTo>
                    <a:pt x="14" y="514"/>
                  </a:lnTo>
                  <a:lnTo>
                    <a:pt x="17" y="507"/>
                  </a:lnTo>
                  <a:lnTo>
                    <a:pt x="20" y="499"/>
                  </a:lnTo>
                  <a:lnTo>
                    <a:pt x="28" y="485"/>
                  </a:lnTo>
                  <a:lnTo>
                    <a:pt x="34" y="472"/>
                  </a:lnTo>
                  <a:lnTo>
                    <a:pt x="34" y="472"/>
                  </a:lnTo>
                  <a:lnTo>
                    <a:pt x="41" y="455"/>
                  </a:lnTo>
                  <a:lnTo>
                    <a:pt x="46" y="437"/>
                  </a:lnTo>
                  <a:lnTo>
                    <a:pt x="54" y="403"/>
                  </a:lnTo>
                  <a:lnTo>
                    <a:pt x="54" y="403"/>
                  </a:lnTo>
                  <a:lnTo>
                    <a:pt x="64" y="364"/>
                  </a:lnTo>
                  <a:lnTo>
                    <a:pt x="75" y="325"/>
                  </a:lnTo>
                  <a:lnTo>
                    <a:pt x="96" y="247"/>
                  </a:lnTo>
                  <a:lnTo>
                    <a:pt x="96" y="247"/>
                  </a:lnTo>
                  <a:lnTo>
                    <a:pt x="103" y="228"/>
                  </a:lnTo>
                  <a:lnTo>
                    <a:pt x="111" y="209"/>
                  </a:lnTo>
                  <a:lnTo>
                    <a:pt x="128" y="172"/>
                  </a:lnTo>
                  <a:lnTo>
                    <a:pt x="128" y="172"/>
                  </a:lnTo>
                  <a:lnTo>
                    <a:pt x="135" y="157"/>
                  </a:lnTo>
                  <a:lnTo>
                    <a:pt x="139" y="142"/>
                  </a:lnTo>
                  <a:lnTo>
                    <a:pt x="141" y="127"/>
                  </a:lnTo>
                  <a:lnTo>
                    <a:pt x="143" y="110"/>
                  </a:lnTo>
                  <a:lnTo>
                    <a:pt x="143" y="110"/>
                  </a:lnTo>
                  <a:lnTo>
                    <a:pt x="147" y="85"/>
                  </a:lnTo>
                  <a:lnTo>
                    <a:pt x="148" y="73"/>
                  </a:lnTo>
                  <a:lnTo>
                    <a:pt x="149" y="60"/>
                  </a:lnTo>
                  <a:lnTo>
                    <a:pt x="149" y="60"/>
                  </a:lnTo>
                  <a:lnTo>
                    <a:pt x="149" y="48"/>
                  </a:lnTo>
                  <a:lnTo>
                    <a:pt x="151" y="32"/>
                  </a:lnTo>
                  <a:lnTo>
                    <a:pt x="152" y="23"/>
                  </a:lnTo>
                  <a:lnTo>
                    <a:pt x="155" y="16"/>
                  </a:lnTo>
                  <a:lnTo>
                    <a:pt x="159" y="11"/>
                  </a:lnTo>
                  <a:lnTo>
                    <a:pt x="161" y="9"/>
                  </a:lnTo>
                  <a:lnTo>
                    <a:pt x="164" y="9"/>
                  </a:lnTo>
                  <a:lnTo>
                    <a:pt x="164" y="9"/>
                  </a:lnTo>
                  <a:lnTo>
                    <a:pt x="167" y="8"/>
                  </a:lnTo>
                  <a:lnTo>
                    <a:pt x="168" y="7"/>
                  </a:lnTo>
                  <a:lnTo>
                    <a:pt x="168" y="5"/>
                  </a:lnTo>
                  <a:lnTo>
                    <a:pt x="168" y="3"/>
                  </a:lnTo>
                  <a:lnTo>
                    <a:pt x="166" y="1"/>
                  </a:lnTo>
                  <a:lnTo>
                    <a:pt x="163" y="0"/>
                  </a:lnTo>
                  <a:lnTo>
                    <a:pt x="161" y="0"/>
                  </a:lnTo>
                  <a:lnTo>
                    <a:pt x="161"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10" name="Freeform 226"/>
            <p:cNvSpPr/>
            <p:nvPr/>
          </p:nvSpPr>
          <p:spPr bwMode="auto">
            <a:xfrm>
              <a:off x="3902075" y="2205038"/>
              <a:ext cx="25400" cy="85725"/>
            </a:xfrm>
            <a:custGeom>
              <a:avLst/>
              <a:gdLst/>
              <a:ahLst/>
              <a:cxnLst>
                <a:cxn ang="0">
                  <a:pos x="38" y="4"/>
                </a:cxn>
                <a:cxn ang="0">
                  <a:pos x="38" y="4"/>
                </a:cxn>
                <a:cxn ang="0">
                  <a:pos x="36" y="15"/>
                </a:cxn>
                <a:cxn ang="0">
                  <a:pos x="32" y="26"/>
                </a:cxn>
                <a:cxn ang="0">
                  <a:pos x="22" y="45"/>
                </a:cxn>
                <a:cxn ang="0">
                  <a:pos x="22" y="45"/>
                </a:cxn>
                <a:cxn ang="0">
                  <a:pos x="19" y="54"/>
                </a:cxn>
                <a:cxn ang="0">
                  <a:pos x="17" y="62"/>
                </a:cxn>
                <a:cxn ang="0">
                  <a:pos x="14" y="78"/>
                </a:cxn>
                <a:cxn ang="0">
                  <a:pos x="14" y="78"/>
                </a:cxn>
                <a:cxn ang="0">
                  <a:pos x="11" y="98"/>
                </a:cxn>
                <a:cxn ang="0">
                  <a:pos x="7" y="117"/>
                </a:cxn>
                <a:cxn ang="0">
                  <a:pos x="4" y="135"/>
                </a:cxn>
                <a:cxn ang="0">
                  <a:pos x="0" y="155"/>
                </a:cxn>
                <a:cxn ang="0">
                  <a:pos x="0" y="155"/>
                </a:cxn>
                <a:cxn ang="0">
                  <a:pos x="0" y="157"/>
                </a:cxn>
                <a:cxn ang="0">
                  <a:pos x="1" y="158"/>
                </a:cxn>
                <a:cxn ang="0">
                  <a:pos x="4" y="160"/>
                </a:cxn>
                <a:cxn ang="0">
                  <a:pos x="6" y="160"/>
                </a:cxn>
                <a:cxn ang="0">
                  <a:pos x="7" y="160"/>
                </a:cxn>
                <a:cxn ang="0">
                  <a:pos x="9" y="159"/>
                </a:cxn>
                <a:cxn ang="0">
                  <a:pos x="9" y="157"/>
                </a:cxn>
                <a:cxn ang="0">
                  <a:pos x="9" y="157"/>
                </a:cxn>
                <a:cxn ang="0">
                  <a:pos x="12" y="139"/>
                </a:cxn>
                <a:cxn ang="0">
                  <a:pos x="16" y="123"/>
                </a:cxn>
                <a:cxn ang="0">
                  <a:pos x="19" y="105"/>
                </a:cxn>
                <a:cxn ang="0">
                  <a:pos x="22" y="89"/>
                </a:cxn>
                <a:cxn ang="0">
                  <a:pos x="22" y="89"/>
                </a:cxn>
                <a:cxn ang="0">
                  <a:pos x="24" y="73"/>
                </a:cxn>
                <a:cxn ang="0">
                  <a:pos x="29" y="59"/>
                </a:cxn>
                <a:cxn ang="0">
                  <a:pos x="33" y="45"/>
                </a:cxn>
                <a:cxn ang="0">
                  <a:pos x="40" y="32"/>
                </a:cxn>
                <a:cxn ang="0">
                  <a:pos x="40" y="32"/>
                </a:cxn>
                <a:cxn ang="0">
                  <a:pos x="43" y="25"/>
                </a:cxn>
                <a:cxn ang="0">
                  <a:pos x="45" y="19"/>
                </a:cxn>
                <a:cxn ang="0">
                  <a:pos x="46" y="11"/>
                </a:cxn>
                <a:cxn ang="0">
                  <a:pos x="47" y="4"/>
                </a:cxn>
                <a:cxn ang="0">
                  <a:pos x="47" y="4"/>
                </a:cxn>
                <a:cxn ang="0">
                  <a:pos x="47" y="2"/>
                </a:cxn>
                <a:cxn ang="0">
                  <a:pos x="46" y="1"/>
                </a:cxn>
                <a:cxn ang="0">
                  <a:pos x="45" y="0"/>
                </a:cxn>
                <a:cxn ang="0">
                  <a:pos x="43" y="0"/>
                </a:cxn>
                <a:cxn ang="0">
                  <a:pos x="40" y="1"/>
                </a:cxn>
                <a:cxn ang="0">
                  <a:pos x="38" y="2"/>
                </a:cxn>
                <a:cxn ang="0">
                  <a:pos x="38" y="4"/>
                </a:cxn>
                <a:cxn ang="0">
                  <a:pos x="38" y="4"/>
                </a:cxn>
              </a:cxnLst>
              <a:rect l="0" t="0" r="r" b="b"/>
              <a:pathLst>
                <a:path w="47" h="160">
                  <a:moveTo>
                    <a:pt x="38" y="4"/>
                  </a:moveTo>
                  <a:lnTo>
                    <a:pt x="38" y="4"/>
                  </a:lnTo>
                  <a:lnTo>
                    <a:pt x="36" y="15"/>
                  </a:lnTo>
                  <a:lnTo>
                    <a:pt x="32" y="26"/>
                  </a:lnTo>
                  <a:lnTo>
                    <a:pt x="22" y="45"/>
                  </a:lnTo>
                  <a:lnTo>
                    <a:pt x="22" y="45"/>
                  </a:lnTo>
                  <a:lnTo>
                    <a:pt x="19" y="54"/>
                  </a:lnTo>
                  <a:lnTo>
                    <a:pt x="17" y="62"/>
                  </a:lnTo>
                  <a:lnTo>
                    <a:pt x="14" y="78"/>
                  </a:lnTo>
                  <a:lnTo>
                    <a:pt x="14" y="78"/>
                  </a:lnTo>
                  <a:lnTo>
                    <a:pt x="11" y="98"/>
                  </a:lnTo>
                  <a:lnTo>
                    <a:pt x="7" y="117"/>
                  </a:lnTo>
                  <a:lnTo>
                    <a:pt x="4" y="135"/>
                  </a:lnTo>
                  <a:lnTo>
                    <a:pt x="0" y="155"/>
                  </a:lnTo>
                  <a:lnTo>
                    <a:pt x="0" y="155"/>
                  </a:lnTo>
                  <a:lnTo>
                    <a:pt x="0" y="157"/>
                  </a:lnTo>
                  <a:lnTo>
                    <a:pt x="1" y="158"/>
                  </a:lnTo>
                  <a:lnTo>
                    <a:pt x="4" y="160"/>
                  </a:lnTo>
                  <a:lnTo>
                    <a:pt x="6" y="160"/>
                  </a:lnTo>
                  <a:lnTo>
                    <a:pt x="7" y="160"/>
                  </a:lnTo>
                  <a:lnTo>
                    <a:pt x="9" y="159"/>
                  </a:lnTo>
                  <a:lnTo>
                    <a:pt x="9" y="157"/>
                  </a:lnTo>
                  <a:lnTo>
                    <a:pt x="9" y="157"/>
                  </a:lnTo>
                  <a:lnTo>
                    <a:pt x="12" y="139"/>
                  </a:lnTo>
                  <a:lnTo>
                    <a:pt x="16" y="123"/>
                  </a:lnTo>
                  <a:lnTo>
                    <a:pt x="19" y="105"/>
                  </a:lnTo>
                  <a:lnTo>
                    <a:pt x="22" y="89"/>
                  </a:lnTo>
                  <a:lnTo>
                    <a:pt x="22" y="89"/>
                  </a:lnTo>
                  <a:lnTo>
                    <a:pt x="24" y="73"/>
                  </a:lnTo>
                  <a:lnTo>
                    <a:pt x="29" y="59"/>
                  </a:lnTo>
                  <a:lnTo>
                    <a:pt x="33" y="45"/>
                  </a:lnTo>
                  <a:lnTo>
                    <a:pt x="40" y="32"/>
                  </a:lnTo>
                  <a:lnTo>
                    <a:pt x="40" y="32"/>
                  </a:lnTo>
                  <a:lnTo>
                    <a:pt x="43" y="25"/>
                  </a:lnTo>
                  <a:lnTo>
                    <a:pt x="45" y="19"/>
                  </a:lnTo>
                  <a:lnTo>
                    <a:pt x="46" y="11"/>
                  </a:lnTo>
                  <a:lnTo>
                    <a:pt x="47" y="4"/>
                  </a:lnTo>
                  <a:lnTo>
                    <a:pt x="47" y="4"/>
                  </a:lnTo>
                  <a:lnTo>
                    <a:pt x="47" y="2"/>
                  </a:lnTo>
                  <a:lnTo>
                    <a:pt x="46" y="1"/>
                  </a:lnTo>
                  <a:lnTo>
                    <a:pt x="45" y="0"/>
                  </a:lnTo>
                  <a:lnTo>
                    <a:pt x="43" y="0"/>
                  </a:lnTo>
                  <a:lnTo>
                    <a:pt x="40" y="1"/>
                  </a:lnTo>
                  <a:lnTo>
                    <a:pt x="38" y="2"/>
                  </a:lnTo>
                  <a:lnTo>
                    <a:pt x="38" y="4"/>
                  </a:lnTo>
                  <a:lnTo>
                    <a:pt x="3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11" name="Freeform 227"/>
            <p:cNvSpPr/>
            <p:nvPr/>
          </p:nvSpPr>
          <p:spPr bwMode="auto">
            <a:xfrm>
              <a:off x="3379788" y="2730500"/>
              <a:ext cx="19050" cy="26988"/>
            </a:xfrm>
            <a:custGeom>
              <a:avLst/>
              <a:gdLst/>
              <a:ahLst/>
              <a:cxnLst>
                <a:cxn ang="0">
                  <a:pos x="29" y="3"/>
                </a:cxn>
                <a:cxn ang="0">
                  <a:pos x="29" y="3"/>
                </a:cxn>
                <a:cxn ang="0">
                  <a:pos x="26" y="8"/>
                </a:cxn>
                <a:cxn ang="0">
                  <a:pos x="22" y="13"/>
                </a:cxn>
                <a:cxn ang="0">
                  <a:pos x="15" y="23"/>
                </a:cxn>
                <a:cxn ang="0">
                  <a:pos x="6" y="33"/>
                </a:cxn>
                <a:cxn ang="0">
                  <a:pos x="3" y="38"/>
                </a:cxn>
                <a:cxn ang="0">
                  <a:pos x="0" y="44"/>
                </a:cxn>
                <a:cxn ang="0">
                  <a:pos x="0" y="44"/>
                </a:cxn>
                <a:cxn ang="0">
                  <a:pos x="0" y="46"/>
                </a:cxn>
                <a:cxn ang="0">
                  <a:pos x="0" y="47"/>
                </a:cxn>
                <a:cxn ang="0">
                  <a:pos x="2" y="50"/>
                </a:cxn>
                <a:cxn ang="0">
                  <a:pos x="4" y="51"/>
                </a:cxn>
                <a:cxn ang="0">
                  <a:pos x="5" y="51"/>
                </a:cxn>
                <a:cxn ang="0">
                  <a:pos x="7" y="50"/>
                </a:cxn>
                <a:cxn ang="0">
                  <a:pos x="8" y="48"/>
                </a:cxn>
                <a:cxn ang="0">
                  <a:pos x="8" y="48"/>
                </a:cxn>
                <a:cxn ang="0">
                  <a:pos x="12" y="43"/>
                </a:cxn>
                <a:cxn ang="0">
                  <a:pos x="15" y="38"/>
                </a:cxn>
                <a:cxn ang="0">
                  <a:pos x="23" y="27"/>
                </a:cxn>
                <a:cxn ang="0">
                  <a:pos x="30" y="18"/>
                </a:cxn>
                <a:cxn ang="0">
                  <a:pos x="34" y="13"/>
                </a:cxn>
                <a:cxn ang="0">
                  <a:pos x="37" y="7"/>
                </a:cxn>
                <a:cxn ang="0">
                  <a:pos x="37" y="7"/>
                </a:cxn>
                <a:cxn ang="0">
                  <a:pos x="37" y="5"/>
                </a:cxn>
                <a:cxn ang="0">
                  <a:pos x="37" y="4"/>
                </a:cxn>
                <a:cxn ang="0">
                  <a:pos x="34" y="1"/>
                </a:cxn>
                <a:cxn ang="0">
                  <a:pos x="33" y="0"/>
                </a:cxn>
                <a:cxn ang="0">
                  <a:pos x="31" y="1"/>
                </a:cxn>
                <a:cxn ang="0">
                  <a:pos x="30" y="1"/>
                </a:cxn>
                <a:cxn ang="0">
                  <a:pos x="29" y="3"/>
                </a:cxn>
                <a:cxn ang="0">
                  <a:pos x="29" y="3"/>
                </a:cxn>
              </a:cxnLst>
              <a:rect l="0" t="0" r="r" b="b"/>
              <a:pathLst>
                <a:path w="37" h="51">
                  <a:moveTo>
                    <a:pt x="29" y="3"/>
                  </a:moveTo>
                  <a:lnTo>
                    <a:pt x="29" y="3"/>
                  </a:lnTo>
                  <a:lnTo>
                    <a:pt x="26" y="8"/>
                  </a:lnTo>
                  <a:lnTo>
                    <a:pt x="22" y="13"/>
                  </a:lnTo>
                  <a:lnTo>
                    <a:pt x="15" y="23"/>
                  </a:lnTo>
                  <a:lnTo>
                    <a:pt x="6" y="33"/>
                  </a:lnTo>
                  <a:lnTo>
                    <a:pt x="3" y="38"/>
                  </a:lnTo>
                  <a:lnTo>
                    <a:pt x="0" y="44"/>
                  </a:lnTo>
                  <a:lnTo>
                    <a:pt x="0" y="44"/>
                  </a:lnTo>
                  <a:lnTo>
                    <a:pt x="0" y="46"/>
                  </a:lnTo>
                  <a:lnTo>
                    <a:pt x="0" y="47"/>
                  </a:lnTo>
                  <a:lnTo>
                    <a:pt x="2" y="50"/>
                  </a:lnTo>
                  <a:lnTo>
                    <a:pt x="4" y="51"/>
                  </a:lnTo>
                  <a:lnTo>
                    <a:pt x="5" y="51"/>
                  </a:lnTo>
                  <a:lnTo>
                    <a:pt x="7" y="50"/>
                  </a:lnTo>
                  <a:lnTo>
                    <a:pt x="8" y="48"/>
                  </a:lnTo>
                  <a:lnTo>
                    <a:pt x="8" y="48"/>
                  </a:lnTo>
                  <a:lnTo>
                    <a:pt x="12" y="43"/>
                  </a:lnTo>
                  <a:lnTo>
                    <a:pt x="15" y="38"/>
                  </a:lnTo>
                  <a:lnTo>
                    <a:pt x="23" y="27"/>
                  </a:lnTo>
                  <a:lnTo>
                    <a:pt x="30" y="18"/>
                  </a:lnTo>
                  <a:lnTo>
                    <a:pt x="34" y="13"/>
                  </a:lnTo>
                  <a:lnTo>
                    <a:pt x="37" y="7"/>
                  </a:lnTo>
                  <a:lnTo>
                    <a:pt x="37" y="7"/>
                  </a:lnTo>
                  <a:lnTo>
                    <a:pt x="37" y="5"/>
                  </a:lnTo>
                  <a:lnTo>
                    <a:pt x="37" y="4"/>
                  </a:lnTo>
                  <a:lnTo>
                    <a:pt x="34" y="1"/>
                  </a:lnTo>
                  <a:lnTo>
                    <a:pt x="33" y="0"/>
                  </a:lnTo>
                  <a:lnTo>
                    <a:pt x="31" y="1"/>
                  </a:lnTo>
                  <a:lnTo>
                    <a:pt x="30" y="1"/>
                  </a:lnTo>
                  <a:lnTo>
                    <a:pt x="29" y="3"/>
                  </a:lnTo>
                  <a:lnTo>
                    <a:pt x="2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12" name="Freeform 228"/>
            <p:cNvSpPr/>
            <p:nvPr/>
          </p:nvSpPr>
          <p:spPr bwMode="auto">
            <a:xfrm>
              <a:off x="3419475" y="2735263"/>
              <a:ext cx="15875" cy="25400"/>
            </a:xfrm>
            <a:custGeom>
              <a:avLst/>
              <a:gdLst/>
              <a:ahLst/>
              <a:cxnLst>
                <a:cxn ang="0">
                  <a:pos x="22" y="2"/>
                </a:cxn>
                <a:cxn ang="0">
                  <a:pos x="22" y="2"/>
                </a:cxn>
                <a:cxn ang="0">
                  <a:pos x="12" y="22"/>
                </a:cxn>
                <a:cxn ang="0">
                  <a:pos x="6" y="31"/>
                </a:cxn>
                <a:cxn ang="0">
                  <a:pos x="0" y="40"/>
                </a:cxn>
                <a:cxn ang="0">
                  <a:pos x="0" y="40"/>
                </a:cxn>
                <a:cxn ang="0">
                  <a:pos x="0" y="41"/>
                </a:cxn>
                <a:cxn ang="0">
                  <a:pos x="0" y="43"/>
                </a:cxn>
                <a:cxn ang="0">
                  <a:pos x="1" y="45"/>
                </a:cxn>
                <a:cxn ang="0">
                  <a:pos x="2" y="46"/>
                </a:cxn>
                <a:cxn ang="0">
                  <a:pos x="5" y="46"/>
                </a:cxn>
                <a:cxn ang="0">
                  <a:pos x="7" y="46"/>
                </a:cxn>
                <a:cxn ang="0">
                  <a:pos x="8" y="44"/>
                </a:cxn>
                <a:cxn ang="0">
                  <a:pos x="8" y="44"/>
                </a:cxn>
                <a:cxn ang="0">
                  <a:pos x="14" y="36"/>
                </a:cxn>
                <a:cxn ang="0">
                  <a:pos x="20" y="26"/>
                </a:cxn>
                <a:cxn ang="0">
                  <a:pos x="31" y="7"/>
                </a:cxn>
                <a:cxn ang="0">
                  <a:pos x="31" y="7"/>
                </a:cxn>
                <a:cxn ang="0">
                  <a:pos x="31" y="5"/>
                </a:cxn>
                <a:cxn ang="0">
                  <a:pos x="31" y="3"/>
                </a:cxn>
                <a:cxn ang="0">
                  <a:pos x="30" y="1"/>
                </a:cxn>
                <a:cxn ang="0">
                  <a:pos x="29" y="0"/>
                </a:cxn>
                <a:cxn ang="0">
                  <a:pos x="26" y="0"/>
                </a:cxn>
                <a:cxn ang="0">
                  <a:pos x="25" y="0"/>
                </a:cxn>
                <a:cxn ang="0">
                  <a:pos x="23" y="0"/>
                </a:cxn>
                <a:cxn ang="0">
                  <a:pos x="22" y="2"/>
                </a:cxn>
                <a:cxn ang="0">
                  <a:pos x="22" y="2"/>
                </a:cxn>
              </a:cxnLst>
              <a:rect l="0" t="0" r="r" b="b"/>
              <a:pathLst>
                <a:path w="31" h="46">
                  <a:moveTo>
                    <a:pt x="22" y="2"/>
                  </a:moveTo>
                  <a:lnTo>
                    <a:pt x="22" y="2"/>
                  </a:lnTo>
                  <a:lnTo>
                    <a:pt x="12" y="22"/>
                  </a:lnTo>
                  <a:lnTo>
                    <a:pt x="6" y="31"/>
                  </a:lnTo>
                  <a:lnTo>
                    <a:pt x="0" y="40"/>
                  </a:lnTo>
                  <a:lnTo>
                    <a:pt x="0" y="40"/>
                  </a:lnTo>
                  <a:lnTo>
                    <a:pt x="0" y="41"/>
                  </a:lnTo>
                  <a:lnTo>
                    <a:pt x="0" y="43"/>
                  </a:lnTo>
                  <a:lnTo>
                    <a:pt x="1" y="45"/>
                  </a:lnTo>
                  <a:lnTo>
                    <a:pt x="2" y="46"/>
                  </a:lnTo>
                  <a:lnTo>
                    <a:pt x="5" y="46"/>
                  </a:lnTo>
                  <a:lnTo>
                    <a:pt x="7" y="46"/>
                  </a:lnTo>
                  <a:lnTo>
                    <a:pt x="8" y="44"/>
                  </a:lnTo>
                  <a:lnTo>
                    <a:pt x="8" y="44"/>
                  </a:lnTo>
                  <a:lnTo>
                    <a:pt x="14" y="36"/>
                  </a:lnTo>
                  <a:lnTo>
                    <a:pt x="20" y="26"/>
                  </a:lnTo>
                  <a:lnTo>
                    <a:pt x="31" y="7"/>
                  </a:lnTo>
                  <a:lnTo>
                    <a:pt x="31" y="7"/>
                  </a:lnTo>
                  <a:lnTo>
                    <a:pt x="31" y="5"/>
                  </a:lnTo>
                  <a:lnTo>
                    <a:pt x="31" y="3"/>
                  </a:lnTo>
                  <a:lnTo>
                    <a:pt x="30" y="1"/>
                  </a:lnTo>
                  <a:lnTo>
                    <a:pt x="29" y="0"/>
                  </a:lnTo>
                  <a:lnTo>
                    <a:pt x="26" y="0"/>
                  </a:lnTo>
                  <a:lnTo>
                    <a:pt x="25" y="0"/>
                  </a:lnTo>
                  <a:lnTo>
                    <a:pt x="23" y="0"/>
                  </a:lnTo>
                  <a:lnTo>
                    <a:pt x="22" y="2"/>
                  </a:lnTo>
                  <a:lnTo>
                    <a:pt x="2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13" name="Freeform 229"/>
            <p:cNvSpPr/>
            <p:nvPr/>
          </p:nvSpPr>
          <p:spPr bwMode="auto">
            <a:xfrm>
              <a:off x="3451225" y="2735263"/>
              <a:ext cx="19050" cy="28575"/>
            </a:xfrm>
            <a:custGeom>
              <a:avLst/>
              <a:gdLst/>
              <a:ahLst/>
              <a:cxnLst>
                <a:cxn ang="0">
                  <a:pos x="25" y="4"/>
                </a:cxn>
                <a:cxn ang="0">
                  <a:pos x="25" y="4"/>
                </a:cxn>
                <a:cxn ang="0">
                  <a:pos x="24" y="10"/>
                </a:cxn>
                <a:cxn ang="0">
                  <a:pos x="21" y="16"/>
                </a:cxn>
                <a:cxn ang="0">
                  <a:pos x="15" y="28"/>
                </a:cxn>
                <a:cxn ang="0">
                  <a:pos x="15" y="28"/>
                </a:cxn>
                <a:cxn ang="0">
                  <a:pos x="8" y="37"/>
                </a:cxn>
                <a:cxn ang="0">
                  <a:pos x="5" y="41"/>
                </a:cxn>
                <a:cxn ang="0">
                  <a:pos x="2" y="46"/>
                </a:cxn>
                <a:cxn ang="0">
                  <a:pos x="2" y="46"/>
                </a:cxn>
                <a:cxn ang="0">
                  <a:pos x="0" y="48"/>
                </a:cxn>
                <a:cxn ang="0">
                  <a:pos x="0" y="49"/>
                </a:cxn>
                <a:cxn ang="0">
                  <a:pos x="2" y="52"/>
                </a:cxn>
                <a:cxn ang="0">
                  <a:pos x="3" y="53"/>
                </a:cxn>
                <a:cxn ang="0">
                  <a:pos x="5" y="54"/>
                </a:cxn>
                <a:cxn ang="0">
                  <a:pos x="7" y="54"/>
                </a:cxn>
                <a:cxn ang="0">
                  <a:pos x="8" y="53"/>
                </a:cxn>
                <a:cxn ang="0">
                  <a:pos x="10" y="50"/>
                </a:cxn>
                <a:cxn ang="0">
                  <a:pos x="10" y="50"/>
                </a:cxn>
                <a:cxn ang="0">
                  <a:pos x="17" y="40"/>
                </a:cxn>
                <a:cxn ang="0">
                  <a:pos x="25" y="29"/>
                </a:cxn>
                <a:cxn ang="0">
                  <a:pos x="28" y="24"/>
                </a:cxn>
                <a:cxn ang="0">
                  <a:pos x="31" y="17"/>
                </a:cxn>
                <a:cxn ang="0">
                  <a:pos x="34" y="11"/>
                </a:cxn>
                <a:cxn ang="0">
                  <a:pos x="36" y="4"/>
                </a:cxn>
                <a:cxn ang="0">
                  <a:pos x="36" y="4"/>
                </a:cxn>
                <a:cxn ang="0">
                  <a:pos x="35" y="2"/>
                </a:cxn>
                <a:cxn ang="0">
                  <a:pos x="35" y="1"/>
                </a:cxn>
                <a:cxn ang="0">
                  <a:pos x="33" y="0"/>
                </a:cxn>
                <a:cxn ang="0">
                  <a:pos x="30" y="0"/>
                </a:cxn>
                <a:cxn ang="0">
                  <a:pos x="27" y="1"/>
                </a:cxn>
                <a:cxn ang="0">
                  <a:pos x="26" y="2"/>
                </a:cxn>
                <a:cxn ang="0">
                  <a:pos x="25" y="4"/>
                </a:cxn>
                <a:cxn ang="0">
                  <a:pos x="25" y="4"/>
                </a:cxn>
              </a:cxnLst>
              <a:rect l="0" t="0" r="r" b="b"/>
              <a:pathLst>
                <a:path w="36" h="54">
                  <a:moveTo>
                    <a:pt x="25" y="4"/>
                  </a:moveTo>
                  <a:lnTo>
                    <a:pt x="25" y="4"/>
                  </a:lnTo>
                  <a:lnTo>
                    <a:pt x="24" y="10"/>
                  </a:lnTo>
                  <a:lnTo>
                    <a:pt x="21" y="16"/>
                  </a:lnTo>
                  <a:lnTo>
                    <a:pt x="15" y="28"/>
                  </a:lnTo>
                  <a:lnTo>
                    <a:pt x="15" y="28"/>
                  </a:lnTo>
                  <a:lnTo>
                    <a:pt x="8" y="37"/>
                  </a:lnTo>
                  <a:lnTo>
                    <a:pt x="5" y="41"/>
                  </a:lnTo>
                  <a:lnTo>
                    <a:pt x="2" y="46"/>
                  </a:lnTo>
                  <a:lnTo>
                    <a:pt x="2" y="46"/>
                  </a:lnTo>
                  <a:lnTo>
                    <a:pt x="0" y="48"/>
                  </a:lnTo>
                  <a:lnTo>
                    <a:pt x="0" y="49"/>
                  </a:lnTo>
                  <a:lnTo>
                    <a:pt x="2" y="52"/>
                  </a:lnTo>
                  <a:lnTo>
                    <a:pt x="3" y="53"/>
                  </a:lnTo>
                  <a:lnTo>
                    <a:pt x="5" y="54"/>
                  </a:lnTo>
                  <a:lnTo>
                    <a:pt x="7" y="54"/>
                  </a:lnTo>
                  <a:lnTo>
                    <a:pt x="8" y="53"/>
                  </a:lnTo>
                  <a:lnTo>
                    <a:pt x="10" y="50"/>
                  </a:lnTo>
                  <a:lnTo>
                    <a:pt x="10" y="50"/>
                  </a:lnTo>
                  <a:lnTo>
                    <a:pt x="17" y="40"/>
                  </a:lnTo>
                  <a:lnTo>
                    <a:pt x="25" y="29"/>
                  </a:lnTo>
                  <a:lnTo>
                    <a:pt x="28" y="24"/>
                  </a:lnTo>
                  <a:lnTo>
                    <a:pt x="31" y="17"/>
                  </a:lnTo>
                  <a:lnTo>
                    <a:pt x="34" y="11"/>
                  </a:lnTo>
                  <a:lnTo>
                    <a:pt x="36" y="4"/>
                  </a:lnTo>
                  <a:lnTo>
                    <a:pt x="36" y="4"/>
                  </a:lnTo>
                  <a:lnTo>
                    <a:pt x="35" y="2"/>
                  </a:lnTo>
                  <a:lnTo>
                    <a:pt x="35" y="1"/>
                  </a:lnTo>
                  <a:lnTo>
                    <a:pt x="33" y="0"/>
                  </a:lnTo>
                  <a:lnTo>
                    <a:pt x="30" y="0"/>
                  </a:lnTo>
                  <a:lnTo>
                    <a:pt x="27" y="1"/>
                  </a:lnTo>
                  <a:lnTo>
                    <a:pt x="26" y="2"/>
                  </a:lnTo>
                  <a:lnTo>
                    <a:pt x="25" y="4"/>
                  </a:lnTo>
                  <a:lnTo>
                    <a:pt x="25"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14" name="Freeform 230"/>
            <p:cNvSpPr/>
            <p:nvPr/>
          </p:nvSpPr>
          <p:spPr bwMode="auto">
            <a:xfrm>
              <a:off x="3490913" y="2736850"/>
              <a:ext cx="23813" cy="28575"/>
            </a:xfrm>
            <a:custGeom>
              <a:avLst/>
              <a:gdLst/>
              <a:ahLst/>
              <a:cxnLst>
                <a:cxn ang="0">
                  <a:pos x="36" y="1"/>
                </a:cxn>
                <a:cxn ang="0">
                  <a:pos x="36" y="1"/>
                </a:cxn>
                <a:cxn ang="0">
                  <a:pos x="28" y="11"/>
                </a:cxn>
                <a:cxn ang="0">
                  <a:pos x="20" y="23"/>
                </a:cxn>
                <a:cxn ang="0">
                  <a:pos x="20" y="23"/>
                </a:cxn>
                <a:cxn ang="0">
                  <a:pos x="9" y="34"/>
                </a:cxn>
                <a:cxn ang="0">
                  <a:pos x="5" y="40"/>
                </a:cxn>
                <a:cxn ang="0">
                  <a:pos x="1" y="46"/>
                </a:cxn>
                <a:cxn ang="0">
                  <a:pos x="1" y="46"/>
                </a:cxn>
                <a:cxn ang="0">
                  <a:pos x="0" y="49"/>
                </a:cxn>
                <a:cxn ang="0">
                  <a:pos x="1" y="51"/>
                </a:cxn>
                <a:cxn ang="0">
                  <a:pos x="2" y="52"/>
                </a:cxn>
                <a:cxn ang="0">
                  <a:pos x="3" y="53"/>
                </a:cxn>
                <a:cxn ang="0">
                  <a:pos x="5" y="54"/>
                </a:cxn>
                <a:cxn ang="0">
                  <a:pos x="6" y="54"/>
                </a:cxn>
                <a:cxn ang="0">
                  <a:pos x="8" y="53"/>
                </a:cxn>
                <a:cxn ang="0">
                  <a:pos x="9" y="52"/>
                </a:cxn>
                <a:cxn ang="0">
                  <a:pos x="9" y="52"/>
                </a:cxn>
                <a:cxn ang="0">
                  <a:pos x="13" y="45"/>
                </a:cxn>
                <a:cxn ang="0">
                  <a:pos x="17" y="40"/>
                </a:cxn>
                <a:cxn ang="0">
                  <a:pos x="26" y="29"/>
                </a:cxn>
                <a:cxn ang="0">
                  <a:pos x="26" y="29"/>
                </a:cxn>
                <a:cxn ang="0">
                  <a:pos x="35" y="19"/>
                </a:cxn>
                <a:cxn ang="0">
                  <a:pos x="43" y="8"/>
                </a:cxn>
                <a:cxn ang="0">
                  <a:pos x="43" y="8"/>
                </a:cxn>
                <a:cxn ang="0">
                  <a:pos x="44" y="6"/>
                </a:cxn>
                <a:cxn ang="0">
                  <a:pos x="44" y="4"/>
                </a:cxn>
                <a:cxn ang="0">
                  <a:pos x="44" y="2"/>
                </a:cxn>
                <a:cxn ang="0">
                  <a:pos x="43" y="1"/>
                </a:cxn>
                <a:cxn ang="0">
                  <a:pos x="41" y="0"/>
                </a:cxn>
                <a:cxn ang="0">
                  <a:pos x="40" y="0"/>
                </a:cxn>
                <a:cxn ang="0">
                  <a:pos x="38" y="0"/>
                </a:cxn>
                <a:cxn ang="0">
                  <a:pos x="36" y="1"/>
                </a:cxn>
                <a:cxn ang="0">
                  <a:pos x="36" y="1"/>
                </a:cxn>
              </a:cxnLst>
              <a:rect l="0" t="0" r="r" b="b"/>
              <a:pathLst>
                <a:path w="44" h="54">
                  <a:moveTo>
                    <a:pt x="36" y="1"/>
                  </a:moveTo>
                  <a:lnTo>
                    <a:pt x="36" y="1"/>
                  </a:lnTo>
                  <a:lnTo>
                    <a:pt x="28" y="11"/>
                  </a:lnTo>
                  <a:lnTo>
                    <a:pt x="20" y="23"/>
                  </a:lnTo>
                  <a:lnTo>
                    <a:pt x="20" y="23"/>
                  </a:lnTo>
                  <a:lnTo>
                    <a:pt x="9" y="34"/>
                  </a:lnTo>
                  <a:lnTo>
                    <a:pt x="5" y="40"/>
                  </a:lnTo>
                  <a:lnTo>
                    <a:pt x="1" y="46"/>
                  </a:lnTo>
                  <a:lnTo>
                    <a:pt x="1" y="46"/>
                  </a:lnTo>
                  <a:lnTo>
                    <a:pt x="0" y="49"/>
                  </a:lnTo>
                  <a:lnTo>
                    <a:pt x="1" y="51"/>
                  </a:lnTo>
                  <a:lnTo>
                    <a:pt x="2" y="52"/>
                  </a:lnTo>
                  <a:lnTo>
                    <a:pt x="3" y="53"/>
                  </a:lnTo>
                  <a:lnTo>
                    <a:pt x="5" y="54"/>
                  </a:lnTo>
                  <a:lnTo>
                    <a:pt x="6" y="54"/>
                  </a:lnTo>
                  <a:lnTo>
                    <a:pt x="8" y="53"/>
                  </a:lnTo>
                  <a:lnTo>
                    <a:pt x="9" y="52"/>
                  </a:lnTo>
                  <a:lnTo>
                    <a:pt x="9" y="52"/>
                  </a:lnTo>
                  <a:lnTo>
                    <a:pt x="13" y="45"/>
                  </a:lnTo>
                  <a:lnTo>
                    <a:pt x="17" y="40"/>
                  </a:lnTo>
                  <a:lnTo>
                    <a:pt x="26" y="29"/>
                  </a:lnTo>
                  <a:lnTo>
                    <a:pt x="26" y="29"/>
                  </a:lnTo>
                  <a:lnTo>
                    <a:pt x="35" y="19"/>
                  </a:lnTo>
                  <a:lnTo>
                    <a:pt x="43" y="8"/>
                  </a:lnTo>
                  <a:lnTo>
                    <a:pt x="43" y="8"/>
                  </a:lnTo>
                  <a:lnTo>
                    <a:pt x="44" y="6"/>
                  </a:lnTo>
                  <a:lnTo>
                    <a:pt x="44" y="4"/>
                  </a:lnTo>
                  <a:lnTo>
                    <a:pt x="44" y="2"/>
                  </a:lnTo>
                  <a:lnTo>
                    <a:pt x="43" y="1"/>
                  </a:lnTo>
                  <a:lnTo>
                    <a:pt x="41" y="0"/>
                  </a:lnTo>
                  <a:lnTo>
                    <a:pt x="40" y="0"/>
                  </a:lnTo>
                  <a:lnTo>
                    <a:pt x="38" y="0"/>
                  </a:lnTo>
                  <a:lnTo>
                    <a:pt x="36" y="1"/>
                  </a:lnTo>
                  <a:lnTo>
                    <a:pt x="3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15" name="Freeform 231"/>
            <p:cNvSpPr/>
            <p:nvPr/>
          </p:nvSpPr>
          <p:spPr bwMode="auto">
            <a:xfrm>
              <a:off x="3541713" y="2738438"/>
              <a:ext cx="19050" cy="28575"/>
            </a:xfrm>
            <a:custGeom>
              <a:avLst/>
              <a:gdLst/>
              <a:ahLst/>
              <a:cxnLst>
                <a:cxn ang="0">
                  <a:pos x="30" y="1"/>
                </a:cxn>
                <a:cxn ang="0">
                  <a:pos x="30" y="1"/>
                </a:cxn>
                <a:cxn ang="0">
                  <a:pos x="26" y="6"/>
                </a:cxn>
                <a:cxn ang="0">
                  <a:pos x="22" y="12"/>
                </a:cxn>
                <a:cxn ang="0">
                  <a:pos x="14" y="25"/>
                </a:cxn>
                <a:cxn ang="0">
                  <a:pos x="14" y="25"/>
                </a:cxn>
                <a:cxn ang="0">
                  <a:pos x="7" y="36"/>
                </a:cxn>
                <a:cxn ang="0">
                  <a:pos x="3" y="41"/>
                </a:cxn>
                <a:cxn ang="0">
                  <a:pos x="0" y="48"/>
                </a:cxn>
                <a:cxn ang="0">
                  <a:pos x="0" y="48"/>
                </a:cxn>
                <a:cxn ang="0">
                  <a:pos x="0" y="50"/>
                </a:cxn>
                <a:cxn ang="0">
                  <a:pos x="1" y="52"/>
                </a:cxn>
                <a:cxn ang="0">
                  <a:pos x="2" y="53"/>
                </a:cxn>
                <a:cxn ang="0">
                  <a:pos x="3" y="53"/>
                </a:cxn>
                <a:cxn ang="0">
                  <a:pos x="7" y="53"/>
                </a:cxn>
                <a:cxn ang="0">
                  <a:pos x="8" y="52"/>
                </a:cxn>
                <a:cxn ang="0">
                  <a:pos x="9" y="50"/>
                </a:cxn>
                <a:cxn ang="0">
                  <a:pos x="9" y="50"/>
                </a:cxn>
                <a:cxn ang="0">
                  <a:pos x="12" y="44"/>
                </a:cxn>
                <a:cxn ang="0">
                  <a:pos x="15" y="39"/>
                </a:cxn>
                <a:cxn ang="0">
                  <a:pos x="23" y="29"/>
                </a:cxn>
                <a:cxn ang="0">
                  <a:pos x="23" y="29"/>
                </a:cxn>
                <a:cxn ang="0">
                  <a:pos x="30" y="19"/>
                </a:cxn>
                <a:cxn ang="0">
                  <a:pos x="33" y="14"/>
                </a:cxn>
                <a:cxn ang="0">
                  <a:pos x="37" y="8"/>
                </a:cxn>
                <a:cxn ang="0">
                  <a:pos x="37" y="8"/>
                </a:cxn>
                <a:cxn ang="0">
                  <a:pos x="38" y="6"/>
                </a:cxn>
                <a:cxn ang="0">
                  <a:pos x="38" y="4"/>
                </a:cxn>
                <a:cxn ang="0">
                  <a:pos x="37" y="3"/>
                </a:cxn>
                <a:cxn ang="0">
                  <a:pos x="36" y="1"/>
                </a:cxn>
                <a:cxn ang="0">
                  <a:pos x="35" y="0"/>
                </a:cxn>
                <a:cxn ang="0">
                  <a:pos x="33" y="0"/>
                </a:cxn>
                <a:cxn ang="0">
                  <a:pos x="32" y="0"/>
                </a:cxn>
                <a:cxn ang="0">
                  <a:pos x="30" y="1"/>
                </a:cxn>
                <a:cxn ang="0">
                  <a:pos x="30" y="1"/>
                </a:cxn>
              </a:cxnLst>
              <a:rect l="0" t="0" r="r" b="b"/>
              <a:pathLst>
                <a:path w="38" h="53">
                  <a:moveTo>
                    <a:pt x="30" y="1"/>
                  </a:moveTo>
                  <a:lnTo>
                    <a:pt x="30" y="1"/>
                  </a:lnTo>
                  <a:lnTo>
                    <a:pt x="26" y="6"/>
                  </a:lnTo>
                  <a:lnTo>
                    <a:pt x="22" y="12"/>
                  </a:lnTo>
                  <a:lnTo>
                    <a:pt x="14" y="25"/>
                  </a:lnTo>
                  <a:lnTo>
                    <a:pt x="14" y="25"/>
                  </a:lnTo>
                  <a:lnTo>
                    <a:pt x="7" y="36"/>
                  </a:lnTo>
                  <a:lnTo>
                    <a:pt x="3" y="41"/>
                  </a:lnTo>
                  <a:lnTo>
                    <a:pt x="0" y="48"/>
                  </a:lnTo>
                  <a:lnTo>
                    <a:pt x="0" y="48"/>
                  </a:lnTo>
                  <a:lnTo>
                    <a:pt x="0" y="50"/>
                  </a:lnTo>
                  <a:lnTo>
                    <a:pt x="1" y="52"/>
                  </a:lnTo>
                  <a:lnTo>
                    <a:pt x="2" y="53"/>
                  </a:lnTo>
                  <a:lnTo>
                    <a:pt x="3" y="53"/>
                  </a:lnTo>
                  <a:lnTo>
                    <a:pt x="7" y="53"/>
                  </a:lnTo>
                  <a:lnTo>
                    <a:pt x="8" y="52"/>
                  </a:lnTo>
                  <a:lnTo>
                    <a:pt x="9" y="50"/>
                  </a:lnTo>
                  <a:lnTo>
                    <a:pt x="9" y="50"/>
                  </a:lnTo>
                  <a:lnTo>
                    <a:pt x="12" y="44"/>
                  </a:lnTo>
                  <a:lnTo>
                    <a:pt x="15" y="39"/>
                  </a:lnTo>
                  <a:lnTo>
                    <a:pt x="23" y="29"/>
                  </a:lnTo>
                  <a:lnTo>
                    <a:pt x="23" y="29"/>
                  </a:lnTo>
                  <a:lnTo>
                    <a:pt x="30" y="19"/>
                  </a:lnTo>
                  <a:lnTo>
                    <a:pt x="33" y="14"/>
                  </a:lnTo>
                  <a:lnTo>
                    <a:pt x="37" y="8"/>
                  </a:lnTo>
                  <a:lnTo>
                    <a:pt x="37" y="8"/>
                  </a:lnTo>
                  <a:lnTo>
                    <a:pt x="38" y="6"/>
                  </a:lnTo>
                  <a:lnTo>
                    <a:pt x="38" y="4"/>
                  </a:lnTo>
                  <a:lnTo>
                    <a:pt x="37" y="3"/>
                  </a:lnTo>
                  <a:lnTo>
                    <a:pt x="36" y="1"/>
                  </a:lnTo>
                  <a:lnTo>
                    <a:pt x="35" y="0"/>
                  </a:lnTo>
                  <a:lnTo>
                    <a:pt x="33" y="0"/>
                  </a:lnTo>
                  <a:lnTo>
                    <a:pt x="32" y="0"/>
                  </a:lnTo>
                  <a:lnTo>
                    <a:pt x="30" y="1"/>
                  </a:lnTo>
                  <a:lnTo>
                    <a:pt x="3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16" name="Freeform 232"/>
            <p:cNvSpPr/>
            <p:nvPr/>
          </p:nvSpPr>
          <p:spPr bwMode="auto">
            <a:xfrm>
              <a:off x="3587750" y="2736850"/>
              <a:ext cx="22225" cy="28575"/>
            </a:xfrm>
            <a:custGeom>
              <a:avLst/>
              <a:gdLst/>
              <a:ahLst/>
              <a:cxnLst>
                <a:cxn ang="0">
                  <a:pos x="33" y="1"/>
                </a:cxn>
                <a:cxn ang="0">
                  <a:pos x="33" y="1"/>
                </a:cxn>
                <a:cxn ang="0">
                  <a:pos x="24" y="11"/>
                </a:cxn>
                <a:cxn ang="0">
                  <a:pos x="15" y="22"/>
                </a:cxn>
                <a:cxn ang="0">
                  <a:pos x="15" y="22"/>
                </a:cxn>
                <a:cxn ang="0">
                  <a:pos x="11" y="28"/>
                </a:cxn>
                <a:cxn ang="0">
                  <a:pos x="7" y="34"/>
                </a:cxn>
                <a:cxn ang="0">
                  <a:pos x="1" y="46"/>
                </a:cxn>
                <a:cxn ang="0">
                  <a:pos x="1" y="46"/>
                </a:cxn>
                <a:cxn ang="0">
                  <a:pos x="0" y="49"/>
                </a:cxn>
                <a:cxn ang="0">
                  <a:pos x="0" y="50"/>
                </a:cxn>
                <a:cxn ang="0">
                  <a:pos x="1" y="52"/>
                </a:cxn>
                <a:cxn ang="0">
                  <a:pos x="2" y="53"/>
                </a:cxn>
                <a:cxn ang="0">
                  <a:pos x="4" y="54"/>
                </a:cxn>
                <a:cxn ang="0">
                  <a:pos x="5" y="54"/>
                </a:cxn>
                <a:cxn ang="0">
                  <a:pos x="7" y="53"/>
                </a:cxn>
                <a:cxn ang="0">
                  <a:pos x="8" y="52"/>
                </a:cxn>
                <a:cxn ang="0">
                  <a:pos x="8" y="52"/>
                </a:cxn>
                <a:cxn ang="0">
                  <a:pos x="14" y="40"/>
                </a:cxn>
                <a:cxn ang="0">
                  <a:pos x="20" y="30"/>
                </a:cxn>
                <a:cxn ang="0">
                  <a:pos x="20" y="30"/>
                </a:cxn>
                <a:cxn ang="0">
                  <a:pos x="30" y="19"/>
                </a:cxn>
                <a:cxn ang="0">
                  <a:pos x="39" y="8"/>
                </a:cxn>
                <a:cxn ang="0">
                  <a:pos x="39" y="8"/>
                </a:cxn>
                <a:cxn ang="0">
                  <a:pos x="40" y="6"/>
                </a:cxn>
                <a:cxn ang="0">
                  <a:pos x="41" y="4"/>
                </a:cxn>
                <a:cxn ang="0">
                  <a:pos x="40" y="3"/>
                </a:cxn>
                <a:cxn ang="0">
                  <a:pos x="39" y="1"/>
                </a:cxn>
                <a:cxn ang="0">
                  <a:pos x="38" y="0"/>
                </a:cxn>
                <a:cxn ang="0">
                  <a:pos x="36" y="0"/>
                </a:cxn>
                <a:cxn ang="0">
                  <a:pos x="35" y="0"/>
                </a:cxn>
                <a:cxn ang="0">
                  <a:pos x="33" y="1"/>
                </a:cxn>
                <a:cxn ang="0">
                  <a:pos x="33" y="1"/>
                </a:cxn>
              </a:cxnLst>
              <a:rect l="0" t="0" r="r" b="b"/>
              <a:pathLst>
                <a:path w="41" h="54">
                  <a:moveTo>
                    <a:pt x="33" y="1"/>
                  </a:moveTo>
                  <a:lnTo>
                    <a:pt x="33" y="1"/>
                  </a:lnTo>
                  <a:lnTo>
                    <a:pt x="24" y="11"/>
                  </a:lnTo>
                  <a:lnTo>
                    <a:pt x="15" y="22"/>
                  </a:lnTo>
                  <a:lnTo>
                    <a:pt x="15" y="22"/>
                  </a:lnTo>
                  <a:lnTo>
                    <a:pt x="11" y="28"/>
                  </a:lnTo>
                  <a:lnTo>
                    <a:pt x="7" y="34"/>
                  </a:lnTo>
                  <a:lnTo>
                    <a:pt x="1" y="46"/>
                  </a:lnTo>
                  <a:lnTo>
                    <a:pt x="1" y="46"/>
                  </a:lnTo>
                  <a:lnTo>
                    <a:pt x="0" y="49"/>
                  </a:lnTo>
                  <a:lnTo>
                    <a:pt x="0" y="50"/>
                  </a:lnTo>
                  <a:lnTo>
                    <a:pt x="1" y="52"/>
                  </a:lnTo>
                  <a:lnTo>
                    <a:pt x="2" y="53"/>
                  </a:lnTo>
                  <a:lnTo>
                    <a:pt x="4" y="54"/>
                  </a:lnTo>
                  <a:lnTo>
                    <a:pt x="5" y="54"/>
                  </a:lnTo>
                  <a:lnTo>
                    <a:pt x="7" y="53"/>
                  </a:lnTo>
                  <a:lnTo>
                    <a:pt x="8" y="52"/>
                  </a:lnTo>
                  <a:lnTo>
                    <a:pt x="8" y="52"/>
                  </a:lnTo>
                  <a:lnTo>
                    <a:pt x="14" y="40"/>
                  </a:lnTo>
                  <a:lnTo>
                    <a:pt x="20" y="30"/>
                  </a:lnTo>
                  <a:lnTo>
                    <a:pt x="20" y="30"/>
                  </a:lnTo>
                  <a:lnTo>
                    <a:pt x="30" y="19"/>
                  </a:lnTo>
                  <a:lnTo>
                    <a:pt x="39" y="8"/>
                  </a:lnTo>
                  <a:lnTo>
                    <a:pt x="39" y="8"/>
                  </a:lnTo>
                  <a:lnTo>
                    <a:pt x="40" y="6"/>
                  </a:lnTo>
                  <a:lnTo>
                    <a:pt x="41" y="4"/>
                  </a:lnTo>
                  <a:lnTo>
                    <a:pt x="40" y="3"/>
                  </a:lnTo>
                  <a:lnTo>
                    <a:pt x="39" y="1"/>
                  </a:lnTo>
                  <a:lnTo>
                    <a:pt x="38" y="0"/>
                  </a:lnTo>
                  <a:lnTo>
                    <a:pt x="36" y="0"/>
                  </a:lnTo>
                  <a:lnTo>
                    <a:pt x="35" y="0"/>
                  </a:lnTo>
                  <a:lnTo>
                    <a:pt x="33" y="1"/>
                  </a:lnTo>
                  <a:lnTo>
                    <a:pt x="3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17" name="Freeform 233"/>
            <p:cNvSpPr/>
            <p:nvPr/>
          </p:nvSpPr>
          <p:spPr bwMode="auto">
            <a:xfrm>
              <a:off x="3643313" y="2735263"/>
              <a:ext cx="23813" cy="30163"/>
            </a:xfrm>
            <a:custGeom>
              <a:avLst/>
              <a:gdLst/>
              <a:ahLst/>
              <a:cxnLst>
                <a:cxn ang="0">
                  <a:pos x="35" y="2"/>
                </a:cxn>
                <a:cxn ang="0">
                  <a:pos x="35" y="2"/>
                </a:cxn>
                <a:cxn ang="0">
                  <a:pos x="27" y="14"/>
                </a:cxn>
                <a:cxn ang="0">
                  <a:pos x="18" y="26"/>
                </a:cxn>
                <a:cxn ang="0">
                  <a:pos x="8" y="37"/>
                </a:cxn>
                <a:cxn ang="0">
                  <a:pos x="1" y="49"/>
                </a:cxn>
                <a:cxn ang="0">
                  <a:pos x="1" y="49"/>
                </a:cxn>
                <a:cxn ang="0">
                  <a:pos x="0" y="52"/>
                </a:cxn>
                <a:cxn ang="0">
                  <a:pos x="0" y="54"/>
                </a:cxn>
                <a:cxn ang="0">
                  <a:pos x="1" y="55"/>
                </a:cxn>
                <a:cxn ang="0">
                  <a:pos x="2" y="56"/>
                </a:cxn>
                <a:cxn ang="0">
                  <a:pos x="4" y="57"/>
                </a:cxn>
                <a:cxn ang="0">
                  <a:pos x="6" y="57"/>
                </a:cxn>
                <a:cxn ang="0">
                  <a:pos x="7" y="56"/>
                </a:cxn>
                <a:cxn ang="0">
                  <a:pos x="8" y="55"/>
                </a:cxn>
                <a:cxn ang="0">
                  <a:pos x="8" y="55"/>
                </a:cxn>
                <a:cxn ang="0">
                  <a:pos x="17" y="41"/>
                </a:cxn>
                <a:cxn ang="0">
                  <a:pos x="26" y="30"/>
                </a:cxn>
                <a:cxn ang="0">
                  <a:pos x="35" y="18"/>
                </a:cxn>
                <a:cxn ang="0">
                  <a:pos x="43" y="7"/>
                </a:cxn>
                <a:cxn ang="0">
                  <a:pos x="43" y="7"/>
                </a:cxn>
                <a:cxn ang="0">
                  <a:pos x="44" y="5"/>
                </a:cxn>
                <a:cxn ang="0">
                  <a:pos x="44" y="3"/>
                </a:cxn>
                <a:cxn ang="0">
                  <a:pos x="43" y="2"/>
                </a:cxn>
                <a:cxn ang="0">
                  <a:pos x="41" y="1"/>
                </a:cxn>
                <a:cxn ang="0">
                  <a:pos x="40" y="0"/>
                </a:cxn>
                <a:cxn ang="0">
                  <a:pos x="38" y="0"/>
                </a:cxn>
                <a:cxn ang="0">
                  <a:pos x="37" y="1"/>
                </a:cxn>
                <a:cxn ang="0">
                  <a:pos x="35" y="2"/>
                </a:cxn>
                <a:cxn ang="0">
                  <a:pos x="35" y="2"/>
                </a:cxn>
              </a:cxnLst>
              <a:rect l="0" t="0" r="r" b="b"/>
              <a:pathLst>
                <a:path w="44" h="57">
                  <a:moveTo>
                    <a:pt x="35" y="2"/>
                  </a:moveTo>
                  <a:lnTo>
                    <a:pt x="35" y="2"/>
                  </a:lnTo>
                  <a:lnTo>
                    <a:pt x="27" y="14"/>
                  </a:lnTo>
                  <a:lnTo>
                    <a:pt x="18" y="26"/>
                  </a:lnTo>
                  <a:lnTo>
                    <a:pt x="8" y="37"/>
                  </a:lnTo>
                  <a:lnTo>
                    <a:pt x="1" y="49"/>
                  </a:lnTo>
                  <a:lnTo>
                    <a:pt x="1" y="49"/>
                  </a:lnTo>
                  <a:lnTo>
                    <a:pt x="0" y="52"/>
                  </a:lnTo>
                  <a:lnTo>
                    <a:pt x="0" y="54"/>
                  </a:lnTo>
                  <a:lnTo>
                    <a:pt x="1" y="55"/>
                  </a:lnTo>
                  <a:lnTo>
                    <a:pt x="2" y="56"/>
                  </a:lnTo>
                  <a:lnTo>
                    <a:pt x="4" y="57"/>
                  </a:lnTo>
                  <a:lnTo>
                    <a:pt x="6" y="57"/>
                  </a:lnTo>
                  <a:lnTo>
                    <a:pt x="7" y="56"/>
                  </a:lnTo>
                  <a:lnTo>
                    <a:pt x="8" y="55"/>
                  </a:lnTo>
                  <a:lnTo>
                    <a:pt x="8" y="55"/>
                  </a:lnTo>
                  <a:lnTo>
                    <a:pt x="17" y="41"/>
                  </a:lnTo>
                  <a:lnTo>
                    <a:pt x="26" y="30"/>
                  </a:lnTo>
                  <a:lnTo>
                    <a:pt x="35" y="18"/>
                  </a:lnTo>
                  <a:lnTo>
                    <a:pt x="43" y="7"/>
                  </a:lnTo>
                  <a:lnTo>
                    <a:pt x="43" y="7"/>
                  </a:lnTo>
                  <a:lnTo>
                    <a:pt x="44" y="5"/>
                  </a:lnTo>
                  <a:lnTo>
                    <a:pt x="44" y="3"/>
                  </a:lnTo>
                  <a:lnTo>
                    <a:pt x="43" y="2"/>
                  </a:lnTo>
                  <a:lnTo>
                    <a:pt x="41" y="1"/>
                  </a:lnTo>
                  <a:lnTo>
                    <a:pt x="40" y="0"/>
                  </a:lnTo>
                  <a:lnTo>
                    <a:pt x="38" y="0"/>
                  </a:lnTo>
                  <a:lnTo>
                    <a:pt x="37" y="1"/>
                  </a:lnTo>
                  <a:lnTo>
                    <a:pt x="35" y="2"/>
                  </a:lnTo>
                  <a:lnTo>
                    <a:pt x="3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18" name="Freeform 234"/>
            <p:cNvSpPr/>
            <p:nvPr/>
          </p:nvSpPr>
          <p:spPr bwMode="auto">
            <a:xfrm>
              <a:off x="3686175" y="2738438"/>
              <a:ext cx="23813" cy="30163"/>
            </a:xfrm>
            <a:custGeom>
              <a:avLst/>
              <a:gdLst/>
              <a:ahLst/>
              <a:cxnLst>
                <a:cxn ang="0">
                  <a:pos x="36" y="1"/>
                </a:cxn>
                <a:cxn ang="0">
                  <a:pos x="36" y="1"/>
                </a:cxn>
                <a:cxn ang="0">
                  <a:pos x="30" y="9"/>
                </a:cxn>
                <a:cxn ang="0">
                  <a:pos x="30" y="9"/>
                </a:cxn>
                <a:cxn ang="0">
                  <a:pos x="24" y="16"/>
                </a:cxn>
                <a:cxn ang="0">
                  <a:pos x="21" y="19"/>
                </a:cxn>
                <a:cxn ang="0">
                  <a:pos x="19" y="21"/>
                </a:cxn>
                <a:cxn ang="0">
                  <a:pos x="19" y="21"/>
                </a:cxn>
                <a:cxn ang="0">
                  <a:pos x="12" y="36"/>
                </a:cxn>
                <a:cxn ang="0">
                  <a:pos x="7" y="42"/>
                </a:cxn>
                <a:cxn ang="0">
                  <a:pos x="2" y="49"/>
                </a:cxn>
                <a:cxn ang="0">
                  <a:pos x="2" y="49"/>
                </a:cxn>
                <a:cxn ang="0">
                  <a:pos x="1" y="51"/>
                </a:cxn>
                <a:cxn ang="0">
                  <a:pos x="0" y="52"/>
                </a:cxn>
                <a:cxn ang="0">
                  <a:pos x="1" y="54"/>
                </a:cxn>
                <a:cxn ang="0">
                  <a:pos x="2" y="55"/>
                </a:cxn>
                <a:cxn ang="0">
                  <a:pos x="3" y="56"/>
                </a:cxn>
                <a:cxn ang="0">
                  <a:pos x="5" y="57"/>
                </a:cxn>
                <a:cxn ang="0">
                  <a:pos x="7" y="57"/>
                </a:cxn>
                <a:cxn ang="0">
                  <a:pos x="8" y="56"/>
                </a:cxn>
                <a:cxn ang="0">
                  <a:pos x="8" y="56"/>
                </a:cxn>
                <a:cxn ang="0">
                  <a:pos x="17" y="46"/>
                </a:cxn>
                <a:cxn ang="0">
                  <a:pos x="17" y="46"/>
                </a:cxn>
                <a:cxn ang="0">
                  <a:pos x="20" y="43"/>
                </a:cxn>
                <a:cxn ang="0">
                  <a:pos x="21" y="39"/>
                </a:cxn>
                <a:cxn ang="0">
                  <a:pos x="24" y="32"/>
                </a:cxn>
                <a:cxn ang="0">
                  <a:pos x="24" y="32"/>
                </a:cxn>
                <a:cxn ang="0">
                  <a:pos x="29" y="26"/>
                </a:cxn>
                <a:cxn ang="0">
                  <a:pos x="33" y="20"/>
                </a:cxn>
                <a:cxn ang="0">
                  <a:pos x="43" y="8"/>
                </a:cxn>
                <a:cxn ang="0">
                  <a:pos x="43" y="8"/>
                </a:cxn>
                <a:cxn ang="0">
                  <a:pos x="44" y="6"/>
                </a:cxn>
                <a:cxn ang="0">
                  <a:pos x="44" y="4"/>
                </a:cxn>
                <a:cxn ang="0">
                  <a:pos x="44" y="3"/>
                </a:cxn>
                <a:cxn ang="0">
                  <a:pos x="43" y="1"/>
                </a:cxn>
                <a:cxn ang="0">
                  <a:pos x="41" y="0"/>
                </a:cxn>
                <a:cxn ang="0">
                  <a:pos x="40" y="0"/>
                </a:cxn>
                <a:cxn ang="0">
                  <a:pos x="38" y="0"/>
                </a:cxn>
                <a:cxn ang="0">
                  <a:pos x="36" y="1"/>
                </a:cxn>
                <a:cxn ang="0">
                  <a:pos x="36" y="1"/>
                </a:cxn>
              </a:cxnLst>
              <a:rect l="0" t="0" r="r" b="b"/>
              <a:pathLst>
                <a:path w="44" h="57">
                  <a:moveTo>
                    <a:pt x="36" y="1"/>
                  </a:moveTo>
                  <a:lnTo>
                    <a:pt x="36" y="1"/>
                  </a:lnTo>
                  <a:lnTo>
                    <a:pt x="30" y="9"/>
                  </a:lnTo>
                  <a:lnTo>
                    <a:pt x="30" y="9"/>
                  </a:lnTo>
                  <a:lnTo>
                    <a:pt x="24" y="16"/>
                  </a:lnTo>
                  <a:lnTo>
                    <a:pt x="21" y="19"/>
                  </a:lnTo>
                  <a:lnTo>
                    <a:pt x="19" y="21"/>
                  </a:lnTo>
                  <a:lnTo>
                    <a:pt x="19" y="21"/>
                  </a:lnTo>
                  <a:lnTo>
                    <a:pt x="12" y="36"/>
                  </a:lnTo>
                  <a:lnTo>
                    <a:pt x="7" y="42"/>
                  </a:lnTo>
                  <a:lnTo>
                    <a:pt x="2" y="49"/>
                  </a:lnTo>
                  <a:lnTo>
                    <a:pt x="2" y="49"/>
                  </a:lnTo>
                  <a:lnTo>
                    <a:pt x="1" y="51"/>
                  </a:lnTo>
                  <a:lnTo>
                    <a:pt x="0" y="52"/>
                  </a:lnTo>
                  <a:lnTo>
                    <a:pt x="1" y="54"/>
                  </a:lnTo>
                  <a:lnTo>
                    <a:pt x="2" y="55"/>
                  </a:lnTo>
                  <a:lnTo>
                    <a:pt x="3" y="56"/>
                  </a:lnTo>
                  <a:lnTo>
                    <a:pt x="5" y="57"/>
                  </a:lnTo>
                  <a:lnTo>
                    <a:pt x="7" y="57"/>
                  </a:lnTo>
                  <a:lnTo>
                    <a:pt x="8" y="56"/>
                  </a:lnTo>
                  <a:lnTo>
                    <a:pt x="8" y="56"/>
                  </a:lnTo>
                  <a:lnTo>
                    <a:pt x="17" y="46"/>
                  </a:lnTo>
                  <a:lnTo>
                    <a:pt x="17" y="46"/>
                  </a:lnTo>
                  <a:lnTo>
                    <a:pt x="20" y="43"/>
                  </a:lnTo>
                  <a:lnTo>
                    <a:pt x="21" y="39"/>
                  </a:lnTo>
                  <a:lnTo>
                    <a:pt x="24" y="32"/>
                  </a:lnTo>
                  <a:lnTo>
                    <a:pt x="24" y="32"/>
                  </a:lnTo>
                  <a:lnTo>
                    <a:pt x="29" y="26"/>
                  </a:lnTo>
                  <a:lnTo>
                    <a:pt x="33" y="20"/>
                  </a:lnTo>
                  <a:lnTo>
                    <a:pt x="43" y="8"/>
                  </a:lnTo>
                  <a:lnTo>
                    <a:pt x="43" y="8"/>
                  </a:lnTo>
                  <a:lnTo>
                    <a:pt x="44" y="6"/>
                  </a:lnTo>
                  <a:lnTo>
                    <a:pt x="44" y="4"/>
                  </a:lnTo>
                  <a:lnTo>
                    <a:pt x="44" y="3"/>
                  </a:lnTo>
                  <a:lnTo>
                    <a:pt x="43" y="1"/>
                  </a:lnTo>
                  <a:lnTo>
                    <a:pt x="41" y="0"/>
                  </a:lnTo>
                  <a:lnTo>
                    <a:pt x="40" y="0"/>
                  </a:lnTo>
                  <a:lnTo>
                    <a:pt x="38" y="0"/>
                  </a:lnTo>
                  <a:lnTo>
                    <a:pt x="36" y="1"/>
                  </a:lnTo>
                  <a:lnTo>
                    <a:pt x="3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19" name="Freeform 235"/>
            <p:cNvSpPr/>
            <p:nvPr/>
          </p:nvSpPr>
          <p:spPr bwMode="auto">
            <a:xfrm>
              <a:off x="3732213" y="2740025"/>
              <a:ext cx="25400" cy="30163"/>
            </a:xfrm>
            <a:custGeom>
              <a:avLst/>
              <a:gdLst/>
              <a:ahLst/>
              <a:cxnLst>
                <a:cxn ang="0">
                  <a:pos x="39" y="3"/>
                </a:cxn>
                <a:cxn ang="0">
                  <a:pos x="39" y="3"/>
                </a:cxn>
                <a:cxn ang="0">
                  <a:pos x="38" y="7"/>
                </a:cxn>
                <a:cxn ang="0">
                  <a:pos x="36" y="12"/>
                </a:cxn>
                <a:cxn ang="0">
                  <a:pos x="31" y="19"/>
                </a:cxn>
                <a:cxn ang="0">
                  <a:pos x="24" y="25"/>
                </a:cxn>
                <a:cxn ang="0">
                  <a:pos x="18" y="30"/>
                </a:cxn>
                <a:cxn ang="0">
                  <a:pos x="18" y="30"/>
                </a:cxn>
                <a:cxn ang="0">
                  <a:pos x="14" y="34"/>
                </a:cxn>
                <a:cxn ang="0">
                  <a:pos x="10" y="39"/>
                </a:cxn>
                <a:cxn ang="0">
                  <a:pos x="1" y="49"/>
                </a:cxn>
                <a:cxn ang="0">
                  <a:pos x="1" y="49"/>
                </a:cxn>
                <a:cxn ang="0">
                  <a:pos x="0" y="51"/>
                </a:cxn>
                <a:cxn ang="0">
                  <a:pos x="0" y="53"/>
                </a:cxn>
                <a:cxn ang="0">
                  <a:pos x="1" y="54"/>
                </a:cxn>
                <a:cxn ang="0">
                  <a:pos x="2" y="56"/>
                </a:cxn>
                <a:cxn ang="0">
                  <a:pos x="4" y="57"/>
                </a:cxn>
                <a:cxn ang="0">
                  <a:pos x="6" y="57"/>
                </a:cxn>
                <a:cxn ang="0">
                  <a:pos x="7" y="57"/>
                </a:cxn>
                <a:cxn ang="0">
                  <a:pos x="9" y="56"/>
                </a:cxn>
                <a:cxn ang="0">
                  <a:pos x="9" y="56"/>
                </a:cxn>
                <a:cxn ang="0">
                  <a:pos x="17" y="45"/>
                </a:cxn>
                <a:cxn ang="0">
                  <a:pos x="17" y="45"/>
                </a:cxn>
                <a:cxn ang="0">
                  <a:pos x="20" y="41"/>
                </a:cxn>
                <a:cxn ang="0">
                  <a:pos x="24" y="38"/>
                </a:cxn>
                <a:cxn ang="0">
                  <a:pos x="31" y="32"/>
                </a:cxn>
                <a:cxn ang="0">
                  <a:pos x="31" y="32"/>
                </a:cxn>
                <a:cxn ang="0">
                  <a:pos x="37" y="27"/>
                </a:cxn>
                <a:cxn ang="0">
                  <a:pos x="42" y="21"/>
                </a:cxn>
                <a:cxn ang="0">
                  <a:pos x="46" y="14"/>
                </a:cxn>
                <a:cxn ang="0">
                  <a:pos x="48" y="6"/>
                </a:cxn>
                <a:cxn ang="0">
                  <a:pos x="48" y="6"/>
                </a:cxn>
                <a:cxn ang="0">
                  <a:pos x="48" y="4"/>
                </a:cxn>
                <a:cxn ang="0">
                  <a:pos x="47" y="2"/>
                </a:cxn>
                <a:cxn ang="0">
                  <a:pos x="44" y="0"/>
                </a:cxn>
                <a:cxn ang="0">
                  <a:pos x="42" y="0"/>
                </a:cxn>
                <a:cxn ang="0">
                  <a:pos x="41" y="0"/>
                </a:cxn>
                <a:cxn ang="0">
                  <a:pos x="40" y="1"/>
                </a:cxn>
                <a:cxn ang="0">
                  <a:pos x="39" y="3"/>
                </a:cxn>
                <a:cxn ang="0">
                  <a:pos x="39" y="3"/>
                </a:cxn>
              </a:cxnLst>
              <a:rect l="0" t="0" r="r" b="b"/>
              <a:pathLst>
                <a:path w="48" h="57">
                  <a:moveTo>
                    <a:pt x="39" y="3"/>
                  </a:moveTo>
                  <a:lnTo>
                    <a:pt x="39" y="3"/>
                  </a:lnTo>
                  <a:lnTo>
                    <a:pt x="38" y="7"/>
                  </a:lnTo>
                  <a:lnTo>
                    <a:pt x="36" y="12"/>
                  </a:lnTo>
                  <a:lnTo>
                    <a:pt x="31" y="19"/>
                  </a:lnTo>
                  <a:lnTo>
                    <a:pt x="24" y="25"/>
                  </a:lnTo>
                  <a:lnTo>
                    <a:pt x="18" y="30"/>
                  </a:lnTo>
                  <a:lnTo>
                    <a:pt x="18" y="30"/>
                  </a:lnTo>
                  <a:lnTo>
                    <a:pt x="14" y="34"/>
                  </a:lnTo>
                  <a:lnTo>
                    <a:pt x="10" y="39"/>
                  </a:lnTo>
                  <a:lnTo>
                    <a:pt x="1" y="49"/>
                  </a:lnTo>
                  <a:lnTo>
                    <a:pt x="1" y="49"/>
                  </a:lnTo>
                  <a:lnTo>
                    <a:pt x="0" y="51"/>
                  </a:lnTo>
                  <a:lnTo>
                    <a:pt x="0" y="53"/>
                  </a:lnTo>
                  <a:lnTo>
                    <a:pt x="1" y="54"/>
                  </a:lnTo>
                  <a:lnTo>
                    <a:pt x="2" y="56"/>
                  </a:lnTo>
                  <a:lnTo>
                    <a:pt x="4" y="57"/>
                  </a:lnTo>
                  <a:lnTo>
                    <a:pt x="6" y="57"/>
                  </a:lnTo>
                  <a:lnTo>
                    <a:pt x="7" y="57"/>
                  </a:lnTo>
                  <a:lnTo>
                    <a:pt x="9" y="56"/>
                  </a:lnTo>
                  <a:lnTo>
                    <a:pt x="9" y="56"/>
                  </a:lnTo>
                  <a:lnTo>
                    <a:pt x="17" y="45"/>
                  </a:lnTo>
                  <a:lnTo>
                    <a:pt x="17" y="45"/>
                  </a:lnTo>
                  <a:lnTo>
                    <a:pt x="20" y="41"/>
                  </a:lnTo>
                  <a:lnTo>
                    <a:pt x="24" y="38"/>
                  </a:lnTo>
                  <a:lnTo>
                    <a:pt x="31" y="32"/>
                  </a:lnTo>
                  <a:lnTo>
                    <a:pt x="31" y="32"/>
                  </a:lnTo>
                  <a:lnTo>
                    <a:pt x="37" y="27"/>
                  </a:lnTo>
                  <a:lnTo>
                    <a:pt x="42" y="21"/>
                  </a:lnTo>
                  <a:lnTo>
                    <a:pt x="46" y="14"/>
                  </a:lnTo>
                  <a:lnTo>
                    <a:pt x="48" y="6"/>
                  </a:lnTo>
                  <a:lnTo>
                    <a:pt x="48" y="6"/>
                  </a:lnTo>
                  <a:lnTo>
                    <a:pt x="48" y="4"/>
                  </a:lnTo>
                  <a:lnTo>
                    <a:pt x="47" y="2"/>
                  </a:lnTo>
                  <a:lnTo>
                    <a:pt x="44" y="0"/>
                  </a:lnTo>
                  <a:lnTo>
                    <a:pt x="42" y="0"/>
                  </a:lnTo>
                  <a:lnTo>
                    <a:pt x="41" y="0"/>
                  </a:lnTo>
                  <a:lnTo>
                    <a:pt x="40" y="1"/>
                  </a:lnTo>
                  <a:lnTo>
                    <a:pt x="39" y="3"/>
                  </a:lnTo>
                  <a:lnTo>
                    <a:pt x="3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20" name="Freeform 236"/>
            <p:cNvSpPr/>
            <p:nvPr/>
          </p:nvSpPr>
          <p:spPr bwMode="auto">
            <a:xfrm>
              <a:off x="3778250" y="2743200"/>
              <a:ext cx="26988" cy="30163"/>
            </a:xfrm>
            <a:custGeom>
              <a:avLst/>
              <a:gdLst/>
              <a:ahLst/>
              <a:cxnLst>
                <a:cxn ang="0">
                  <a:pos x="42" y="3"/>
                </a:cxn>
                <a:cxn ang="0">
                  <a:pos x="42" y="3"/>
                </a:cxn>
                <a:cxn ang="0">
                  <a:pos x="38" y="9"/>
                </a:cxn>
                <a:cxn ang="0">
                  <a:pos x="34" y="14"/>
                </a:cxn>
                <a:cxn ang="0">
                  <a:pos x="30" y="19"/>
                </a:cxn>
                <a:cxn ang="0">
                  <a:pos x="26" y="23"/>
                </a:cxn>
                <a:cxn ang="0">
                  <a:pos x="26" y="23"/>
                </a:cxn>
                <a:cxn ang="0">
                  <a:pos x="21" y="30"/>
                </a:cxn>
                <a:cxn ang="0">
                  <a:pos x="15" y="37"/>
                </a:cxn>
                <a:cxn ang="0">
                  <a:pos x="1" y="49"/>
                </a:cxn>
                <a:cxn ang="0">
                  <a:pos x="1" y="49"/>
                </a:cxn>
                <a:cxn ang="0">
                  <a:pos x="0" y="51"/>
                </a:cxn>
                <a:cxn ang="0">
                  <a:pos x="0" y="53"/>
                </a:cxn>
                <a:cxn ang="0">
                  <a:pos x="0" y="54"/>
                </a:cxn>
                <a:cxn ang="0">
                  <a:pos x="1" y="56"/>
                </a:cxn>
                <a:cxn ang="0">
                  <a:pos x="3" y="57"/>
                </a:cxn>
                <a:cxn ang="0">
                  <a:pos x="4" y="57"/>
                </a:cxn>
                <a:cxn ang="0">
                  <a:pos x="6" y="57"/>
                </a:cxn>
                <a:cxn ang="0">
                  <a:pos x="9" y="56"/>
                </a:cxn>
                <a:cxn ang="0">
                  <a:pos x="9" y="56"/>
                </a:cxn>
                <a:cxn ang="0">
                  <a:pos x="22" y="43"/>
                </a:cxn>
                <a:cxn ang="0">
                  <a:pos x="28" y="35"/>
                </a:cxn>
                <a:cxn ang="0">
                  <a:pos x="34" y="28"/>
                </a:cxn>
                <a:cxn ang="0">
                  <a:pos x="34" y="28"/>
                </a:cxn>
                <a:cxn ang="0">
                  <a:pos x="38" y="23"/>
                </a:cxn>
                <a:cxn ang="0">
                  <a:pos x="44" y="18"/>
                </a:cxn>
                <a:cxn ang="0">
                  <a:pos x="48" y="13"/>
                </a:cxn>
                <a:cxn ang="0">
                  <a:pos x="51" y="7"/>
                </a:cxn>
                <a:cxn ang="0">
                  <a:pos x="51" y="7"/>
                </a:cxn>
                <a:cxn ang="0">
                  <a:pos x="51" y="5"/>
                </a:cxn>
                <a:cxn ang="0">
                  <a:pos x="50" y="2"/>
                </a:cxn>
                <a:cxn ang="0">
                  <a:pos x="49" y="1"/>
                </a:cxn>
                <a:cxn ang="0">
                  <a:pos x="47" y="0"/>
                </a:cxn>
                <a:cxn ang="0">
                  <a:pos x="45" y="0"/>
                </a:cxn>
                <a:cxn ang="0">
                  <a:pos x="44" y="1"/>
                </a:cxn>
                <a:cxn ang="0">
                  <a:pos x="43" y="2"/>
                </a:cxn>
                <a:cxn ang="0">
                  <a:pos x="42" y="3"/>
                </a:cxn>
                <a:cxn ang="0">
                  <a:pos x="42" y="3"/>
                </a:cxn>
              </a:cxnLst>
              <a:rect l="0" t="0" r="r" b="b"/>
              <a:pathLst>
                <a:path w="51" h="57">
                  <a:moveTo>
                    <a:pt x="42" y="3"/>
                  </a:moveTo>
                  <a:lnTo>
                    <a:pt x="42" y="3"/>
                  </a:lnTo>
                  <a:lnTo>
                    <a:pt x="38" y="9"/>
                  </a:lnTo>
                  <a:lnTo>
                    <a:pt x="34" y="14"/>
                  </a:lnTo>
                  <a:lnTo>
                    <a:pt x="30" y="19"/>
                  </a:lnTo>
                  <a:lnTo>
                    <a:pt x="26" y="23"/>
                  </a:lnTo>
                  <a:lnTo>
                    <a:pt x="26" y="23"/>
                  </a:lnTo>
                  <a:lnTo>
                    <a:pt x="21" y="30"/>
                  </a:lnTo>
                  <a:lnTo>
                    <a:pt x="15" y="37"/>
                  </a:lnTo>
                  <a:lnTo>
                    <a:pt x="1" y="49"/>
                  </a:lnTo>
                  <a:lnTo>
                    <a:pt x="1" y="49"/>
                  </a:lnTo>
                  <a:lnTo>
                    <a:pt x="0" y="51"/>
                  </a:lnTo>
                  <a:lnTo>
                    <a:pt x="0" y="53"/>
                  </a:lnTo>
                  <a:lnTo>
                    <a:pt x="0" y="54"/>
                  </a:lnTo>
                  <a:lnTo>
                    <a:pt x="1" y="56"/>
                  </a:lnTo>
                  <a:lnTo>
                    <a:pt x="3" y="57"/>
                  </a:lnTo>
                  <a:lnTo>
                    <a:pt x="4" y="57"/>
                  </a:lnTo>
                  <a:lnTo>
                    <a:pt x="6" y="57"/>
                  </a:lnTo>
                  <a:lnTo>
                    <a:pt x="9" y="56"/>
                  </a:lnTo>
                  <a:lnTo>
                    <a:pt x="9" y="56"/>
                  </a:lnTo>
                  <a:lnTo>
                    <a:pt x="22" y="43"/>
                  </a:lnTo>
                  <a:lnTo>
                    <a:pt x="28" y="35"/>
                  </a:lnTo>
                  <a:lnTo>
                    <a:pt x="34" y="28"/>
                  </a:lnTo>
                  <a:lnTo>
                    <a:pt x="34" y="28"/>
                  </a:lnTo>
                  <a:lnTo>
                    <a:pt x="38" y="23"/>
                  </a:lnTo>
                  <a:lnTo>
                    <a:pt x="44" y="18"/>
                  </a:lnTo>
                  <a:lnTo>
                    <a:pt x="48" y="13"/>
                  </a:lnTo>
                  <a:lnTo>
                    <a:pt x="51" y="7"/>
                  </a:lnTo>
                  <a:lnTo>
                    <a:pt x="51" y="7"/>
                  </a:lnTo>
                  <a:lnTo>
                    <a:pt x="51" y="5"/>
                  </a:lnTo>
                  <a:lnTo>
                    <a:pt x="50" y="2"/>
                  </a:lnTo>
                  <a:lnTo>
                    <a:pt x="49" y="1"/>
                  </a:lnTo>
                  <a:lnTo>
                    <a:pt x="47" y="0"/>
                  </a:lnTo>
                  <a:lnTo>
                    <a:pt x="45" y="0"/>
                  </a:lnTo>
                  <a:lnTo>
                    <a:pt x="44" y="1"/>
                  </a:lnTo>
                  <a:lnTo>
                    <a:pt x="43" y="2"/>
                  </a:lnTo>
                  <a:lnTo>
                    <a:pt x="42" y="3"/>
                  </a:lnTo>
                  <a:lnTo>
                    <a:pt x="4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21" name="Freeform 237"/>
            <p:cNvSpPr/>
            <p:nvPr/>
          </p:nvSpPr>
          <p:spPr bwMode="auto">
            <a:xfrm>
              <a:off x="3827463" y="2741613"/>
              <a:ext cx="25400" cy="31750"/>
            </a:xfrm>
            <a:custGeom>
              <a:avLst/>
              <a:gdLst/>
              <a:ahLst/>
              <a:cxnLst>
                <a:cxn ang="0">
                  <a:pos x="37" y="5"/>
                </a:cxn>
                <a:cxn ang="0">
                  <a:pos x="37" y="5"/>
                </a:cxn>
                <a:cxn ang="0">
                  <a:pos x="37" y="9"/>
                </a:cxn>
                <a:cxn ang="0">
                  <a:pos x="35" y="12"/>
                </a:cxn>
                <a:cxn ang="0">
                  <a:pos x="32" y="19"/>
                </a:cxn>
                <a:cxn ang="0">
                  <a:pos x="27" y="25"/>
                </a:cxn>
                <a:cxn ang="0">
                  <a:pos x="22" y="30"/>
                </a:cxn>
                <a:cxn ang="0">
                  <a:pos x="22" y="30"/>
                </a:cxn>
                <a:cxn ang="0">
                  <a:pos x="12" y="41"/>
                </a:cxn>
                <a:cxn ang="0">
                  <a:pos x="1" y="52"/>
                </a:cxn>
                <a:cxn ang="0">
                  <a:pos x="1" y="52"/>
                </a:cxn>
                <a:cxn ang="0">
                  <a:pos x="0" y="54"/>
                </a:cxn>
                <a:cxn ang="0">
                  <a:pos x="0" y="56"/>
                </a:cxn>
                <a:cxn ang="0">
                  <a:pos x="1" y="59"/>
                </a:cxn>
                <a:cxn ang="0">
                  <a:pos x="3" y="60"/>
                </a:cxn>
                <a:cxn ang="0">
                  <a:pos x="4" y="60"/>
                </a:cxn>
                <a:cxn ang="0">
                  <a:pos x="6" y="60"/>
                </a:cxn>
                <a:cxn ang="0">
                  <a:pos x="7" y="59"/>
                </a:cxn>
                <a:cxn ang="0">
                  <a:pos x="7" y="59"/>
                </a:cxn>
                <a:cxn ang="0">
                  <a:pos x="13" y="53"/>
                </a:cxn>
                <a:cxn ang="0">
                  <a:pos x="19" y="47"/>
                </a:cxn>
                <a:cxn ang="0">
                  <a:pos x="31" y="34"/>
                </a:cxn>
                <a:cxn ang="0">
                  <a:pos x="37" y="27"/>
                </a:cxn>
                <a:cxn ang="0">
                  <a:pos x="41" y="21"/>
                </a:cxn>
                <a:cxn ang="0">
                  <a:pos x="46" y="13"/>
                </a:cxn>
                <a:cxn ang="0">
                  <a:pos x="47" y="5"/>
                </a:cxn>
                <a:cxn ang="0">
                  <a:pos x="47" y="5"/>
                </a:cxn>
                <a:cxn ang="0">
                  <a:pos x="47" y="3"/>
                </a:cxn>
                <a:cxn ang="0">
                  <a:pos x="46" y="1"/>
                </a:cxn>
                <a:cxn ang="0">
                  <a:pos x="45" y="0"/>
                </a:cxn>
                <a:cxn ang="0">
                  <a:pos x="43" y="0"/>
                </a:cxn>
                <a:cxn ang="0">
                  <a:pos x="39" y="1"/>
                </a:cxn>
                <a:cxn ang="0">
                  <a:pos x="38" y="3"/>
                </a:cxn>
                <a:cxn ang="0">
                  <a:pos x="37" y="5"/>
                </a:cxn>
                <a:cxn ang="0">
                  <a:pos x="37" y="5"/>
                </a:cxn>
              </a:cxnLst>
              <a:rect l="0" t="0" r="r" b="b"/>
              <a:pathLst>
                <a:path w="47" h="60">
                  <a:moveTo>
                    <a:pt x="37" y="5"/>
                  </a:moveTo>
                  <a:lnTo>
                    <a:pt x="37" y="5"/>
                  </a:lnTo>
                  <a:lnTo>
                    <a:pt x="37" y="9"/>
                  </a:lnTo>
                  <a:lnTo>
                    <a:pt x="35" y="12"/>
                  </a:lnTo>
                  <a:lnTo>
                    <a:pt x="32" y="19"/>
                  </a:lnTo>
                  <a:lnTo>
                    <a:pt x="27" y="25"/>
                  </a:lnTo>
                  <a:lnTo>
                    <a:pt x="22" y="30"/>
                  </a:lnTo>
                  <a:lnTo>
                    <a:pt x="22" y="30"/>
                  </a:lnTo>
                  <a:lnTo>
                    <a:pt x="12" y="41"/>
                  </a:lnTo>
                  <a:lnTo>
                    <a:pt x="1" y="52"/>
                  </a:lnTo>
                  <a:lnTo>
                    <a:pt x="1" y="52"/>
                  </a:lnTo>
                  <a:lnTo>
                    <a:pt x="0" y="54"/>
                  </a:lnTo>
                  <a:lnTo>
                    <a:pt x="0" y="56"/>
                  </a:lnTo>
                  <a:lnTo>
                    <a:pt x="1" y="59"/>
                  </a:lnTo>
                  <a:lnTo>
                    <a:pt x="3" y="60"/>
                  </a:lnTo>
                  <a:lnTo>
                    <a:pt x="4" y="60"/>
                  </a:lnTo>
                  <a:lnTo>
                    <a:pt x="6" y="60"/>
                  </a:lnTo>
                  <a:lnTo>
                    <a:pt x="7" y="59"/>
                  </a:lnTo>
                  <a:lnTo>
                    <a:pt x="7" y="59"/>
                  </a:lnTo>
                  <a:lnTo>
                    <a:pt x="13" y="53"/>
                  </a:lnTo>
                  <a:lnTo>
                    <a:pt x="19" y="47"/>
                  </a:lnTo>
                  <a:lnTo>
                    <a:pt x="31" y="34"/>
                  </a:lnTo>
                  <a:lnTo>
                    <a:pt x="37" y="27"/>
                  </a:lnTo>
                  <a:lnTo>
                    <a:pt x="41" y="21"/>
                  </a:lnTo>
                  <a:lnTo>
                    <a:pt x="46" y="13"/>
                  </a:lnTo>
                  <a:lnTo>
                    <a:pt x="47" y="5"/>
                  </a:lnTo>
                  <a:lnTo>
                    <a:pt x="47" y="5"/>
                  </a:lnTo>
                  <a:lnTo>
                    <a:pt x="47" y="3"/>
                  </a:lnTo>
                  <a:lnTo>
                    <a:pt x="46" y="1"/>
                  </a:lnTo>
                  <a:lnTo>
                    <a:pt x="45" y="0"/>
                  </a:lnTo>
                  <a:lnTo>
                    <a:pt x="43" y="0"/>
                  </a:lnTo>
                  <a:lnTo>
                    <a:pt x="39" y="1"/>
                  </a:lnTo>
                  <a:lnTo>
                    <a:pt x="38" y="3"/>
                  </a:lnTo>
                  <a:lnTo>
                    <a:pt x="37" y="5"/>
                  </a:lnTo>
                  <a:lnTo>
                    <a:pt x="37"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22" name="Freeform 238"/>
            <p:cNvSpPr/>
            <p:nvPr/>
          </p:nvSpPr>
          <p:spPr bwMode="auto">
            <a:xfrm>
              <a:off x="3879850" y="2740025"/>
              <a:ext cx="19050" cy="23813"/>
            </a:xfrm>
            <a:custGeom>
              <a:avLst/>
              <a:gdLst/>
              <a:ahLst/>
              <a:cxnLst>
                <a:cxn ang="0">
                  <a:pos x="28" y="3"/>
                </a:cxn>
                <a:cxn ang="0">
                  <a:pos x="28" y="3"/>
                </a:cxn>
                <a:cxn ang="0">
                  <a:pos x="26" y="8"/>
                </a:cxn>
                <a:cxn ang="0">
                  <a:pos x="24" y="14"/>
                </a:cxn>
                <a:cxn ang="0">
                  <a:pos x="17" y="21"/>
                </a:cxn>
                <a:cxn ang="0">
                  <a:pos x="9" y="28"/>
                </a:cxn>
                <a:cxn ang="0">
                  <a:pos x="1" y="36"/>
                </a:cxn>
                <a:cxn ang="0">
                  <a:pos x="1" y="36"/>
                </a:cxn>
                <a:cxn ang="0">
                  <a:pos x="0" y="38"/>
                </a:cxn>
                <a:cxn ang="0">
                  <a:pos x="0" y="40"/>
                </a:cxn>
                <a:cxn ang="0">
                  <a:pos x="1" y="44"/>
                </a:cxn>
                <a:cxn ang="0">
                  <a:pos x="3" y="45"/>
                </a:cxn>
                <a:cxn ang="0">
                  <a:pos x="4" y="45"/>
                </a:cxn>
                <a:cxn ang="0">
                  <a:pos x="6" y="45"/>
                </a:cxn>
                <a:cxn ang="0">
                  <a:pos x="8" y="43"/>
                </a:cxn>
                <a:cxn ang="0">
                  <a:pos x="8" y="43"/>
                </a:cxn>
                <a:cxn ang="0">
                  <a:pos x="16" y="34"/>
                </a:cxn>
                <a:cxn ang="0">
                  <a:pos x="25" y="26"/>
                </a:cxn>
                <a:cxn ang="0">
                  <a:pos x="29" y="22"/>
                </a:cxn>
                <a:cxn ang="0">
                  <a:pos x="32" y="17"/>
                </a:cxn>
                <a:cxn ang="0">
                  <a:pos x="35" y="12"/>
                </a:cxn>
                <a:cxn ang="0">
                  <a:pos x="37" y="6"/>
                </a:cxn>
                <a:cxn ang="0">
                  <a:pos x="37" y="6"/>
                </a:cxn>
                <a:cxn ang="0">
                  <a:pos x="37" y="4"/>
                </a:cxn>
                <a:cxn ang="0">
                  <a:pos x="36" y="2"/>
                </a:cxn>
                <a:cxn ang="0">
                  <a:pos x="35" y="1"/>
                </a:cxn>
                <a:cxn ang="0">
                  <a:pos x="34" y="0"/>
                </a:cxn>
                <a:cxn ang="0">
                  <a:pos x="32" y="0"/>
                </a:cxn>
                <a:cxn ang="0">
                  <a:pos x="30" y="0"/>
                </a:cxn>
                <a:cxn ang="0">
                  <a:pos x="29" y="1"/>
                </a:cxn>
                <a:cxn ang="0">
                  <a:pos x="28" y="3"/>
                </a:cxn>
                <a:cxn ang="0">
                  <a:pos x="28" y="3"/>
                </a:cxn>
              </a:cxnLst>
              <a:rect l="0" t="0" r="r" b="b"/>
              <a:pathLst>
                <a:path w="37" h="45">
                  <a:moveTo>
                    <a:pt x="28" y="3"/>
                  </a:moveTo>
                  <a:lnTo>
                    <a:pt x="28" y="3"/>
                  </a:lnTo>
                  <a:lnTo>
                    <a:pt x="26" y="8"/>
                  </a:lnTo>
                  <a:lnTo>
                    <a:pt x="24" y="14"/>
                  </a:lnTo>
                  <a:lnTo>
                    <a:pt x="17" y="21"/>
                  </a:lnTo>
                  <a:lnTo>
                    <a:pt x="9" y="28"/>
                  </a:lnTo>
                  <a:lnTo>
                    <a:pt x="1" y="36"/>
                  </a:lnTo>
                  <a:lnTo>
                    <a:pt x="1" y="36"/>
                  </a:lnTo>
                  <a:lnTo>
                    <a:pt x="0" y="38"/>
                  </a:lnTo>
                  <a:lnTo>
                    <a:pt x="0" y="40"/>
                  </a:lnTo>
                  <a:lnTo>
                    <a:pt x="1" y="44"/>
                  </a:lnTo>
                  <a:lnTo>
                    <a:pt x="3" y="45"/>
                  </a:lnTo>
                  <a:lnTo>
                    <a:pt x="4" y="45"/>
                  </a:lnTo>
                  <a:lnTo>
                    <a:pt x="6" y="45"/>
                  </a:lnTo>
                  <a:lnTo>
                    <a:pt x="8" y="43"/>
                  </a:lnTo>
                  <a:lnTo>
                    <a:pt x="8" y="43"/>
                  </a:lnTo>
                  <a:lnTo>
                    <a:pt x="16" y="34"/>
                  </a:lnTo>
                  <a:lnTo>
                    <a:pt x="25" y="26"/>
                  </a:lnTo>
                  <a:lnTo>
                    <a:pt x="29" y="22"/>
                  </a:lnTo>
                  <a:lnTo>
                    <a:pt x="32" y="17"/>
                  </a:lnTo>
                  <a:lnTo>
                    <a:pt x="35" y="12"/>
                  </a:lnTo>
                  <a:lnTo>
                    <a:pt x="37" y="6"/>
                  </a:lnTo>
                  <a:lnTo>
                    <a:pt x="37" y="6"/>
                  </a:lnTo>
                  <a:lnTo>
                    <a:pt x="37" y="4"/>
                  </a:lnTo>
                  <a:lnTo>
                    <a:pt x="36" y="2"/>
                  </a:lnTo>
                  <a:lnTo>
                    <a:pt x="35" y="1"/>
                  </a:lnTo>
                  <a:lnTo>
                    <a:pt x="34" y="0"/>
                  </a:lnTo>
                  <a:lnTo>
                    <a:pt x="32" y="0"/>
                  </a:lnTo>
                  <a:lnTo>
                    <a:pt x="30" y="0"/>
                  </a:lnTo>
                  <a:lnTo>
                    <a:pt x="29" y="1"/>
                  </a:lnTo>
                  <a:lnTo>
                    <a:pt x="28" y="3"/>
                  </a:lnTo>
                  <a:lnTo>
                    <a:pt x="28"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23" name="Freeform 239"/>
            <p:cNvSpPr/>
            <p:nvPr/>
          </p:nvSpPr>
          <p:spPr bwMode="auto">
            <a:xfrm>
              <a:off x="3906838" y="2740025"/>
              <a:ext cx="26988" cy="28575"/>
            </a:xfrm>
            <a:custGeom>
              <a:avLst/>
              <a:gdLst/>
              <a:ahLst/>
              <a:cxnLst>
                <a:cxn ang="0">
                  <a:pos x="43" y="4"/>
                </a:cxn>
                <a:cxn ang="0">
                  <a:pos x="43" y="4"/>
                </a:cxn>
                <a:cxn ang="0">
                  <a:pos x="42" y="7"/>
                </a:cxn>
                <a:cxn ang="0">
                  <a:pos x="41" y="11"/>
                </a:cxn>
                <a:cxn ang="0">
                  <a:pos x="35" y="15"/>
                </a:cxn>
                <a:cxn ang="0">
                  <a:pos x="24" y="23"/>
                </a:cxn>
                <a:cxn ang="0">
                  <a:pos x="24" y="23"/>
                </a:cxn>
                <a:cxn ang="0">
                  <a:pos x="11" y="33"/>
                </a:cxn>
                <a:cxn ang="0">
                  <a:pos x="1" y="46"/>
                </a:cxn>
                <a:cxn ang="0">
                  <a:pos x="1" y="46"/>
                </a:cxn>
                <a:cxn ang="0">
                  <a:pos x="0" y="48"/>
                </a:cxn>
                <a:cxn ang="0">
                  <a:pos x="0" y="50"/>
                </a:cxn>
                <a:cxn ang="0">
                  <a:pos x="1" y="53"/>
                </a:cxn>
                <a:cxn ang="0">
                  <a:pos x="3" y="54"/>
                </a:cxn>
                <a:cxn ang="0">
                  <a:pos x="4" y="54"/>
                </a:cxn>
                <a:cxn ang="0">
                  <a:pos x="6" y="54"/>
                </a:cxn>
                <a:cxn ang="0">
                  <a:pos x="7" y="53"/>
                </a:cxn>
                <a:cxn ang="0">
                  <a:pos x="7" y="53"/>
                </a:cxn>
                <a:cxn ang="0">
                  <a:pos x="13" y="45"/>
                </a:cxn>
                <a:cxn ang="0">
                  <a:pos x="21" y="37"/>
                </a:cxn>
                <a:cxn ang="0">
                  <a:pos x="36" y="25"/>
                </a:cxn>
                <a:cxn ang="0">
                  <a:pos x="36" y="25"/>
                </a:cxn>
                <a:cxn ang="0">
                  <a:pos x="42" y="21"/>
                </a:cxn>
                <a:cxn ang="0">
                  <a:pos x="47" y="17"/>
                </a:cxn>
                <a:cxn ang="0">
                  <a:pos x="51" y="12"/>
                </a:cxn>
                <a:cxn ang="0">
                  <a:pos x="53" y="8"/>
                </a:cxn>
                <a:cxn ang="0">
                  <a:pos x="53" y="4"/>
                </a:cxn>
                <a:cxn ang="0">
                  <a:pos x="53" y="4"/>
                </a:cxn>
                <a:cxn ang="0">
                  <a:pos x="53" y="3"/>
                </a:cxn>
                <a:cxn ang="0">
                  <a:pos x="52" y="1"/>
                </a:cxn>
                <a:cxn ang="0">
                  <a:pos x="51" y="0"/>
                </a:cxn>
                <a:cxn ang="0">
                  <a:pos x="48" y="0"/>
                </a:cxn>
                <a:cxn ang="0">
                  <a:pos x="45" y="1"/>
                </a:cxn>
                <a:cxn ang="0">
                  <a:pos x="44" y="3"/>
                </a:cxn>
                <a:cxn ang="0">
                  <a:pos x="43" y="4"/>
                </a:cxn>
                <a:cxn ang="0">
                  <a:pos x="43" y="4"/>
                </a:cxn>
              </a:cxnLst>
              <a:rect l="0" t="0" r="r" b="b"/>
              <a:pathLst>
                <a:path w="53" h="54">
                  <a:moveTo>
                    <a:pt x="43" y="4"/>
                  </a:moveTo>
                  <a:lnTo>
                    <a:pt x="43" y="4"/>
                  </a:lnTo>
                  <a:lnTo>
                    <a:pt x="42" y="7"/>
                  </a:lnTo>
                  <a:lnTo>
                    <a:pt x="41" y="11"/>
                  </a:lnTo>
                  <a:lnTo>
                    <a:pt x="35" y="15"/>
                  </a:lnTo>
                  <a:lnTo>
                    <a:pt x="24" y="23"/>
                  </a:lnTo>
                  <a:lnTo>
                    <a:pt x="24" y="23"/>
                  </a:lnTo>
                  <a:lnTo>
                    <a:pt x="11" y="33"/>
                  </a:lnTo>
                  <a:lnTo>
                    <a:pt x="1" y="46"/>
                  </a:lnTo>
                  <a:lnTo>
                    <a:pt x="1" y="46"/>
                  </a:lnTo>
                  <a:lnTo>
                    <a:pt x="0" y="48"/>
                  </a:lnTo>
                  <a:lnTo>
                    <a:pt x="0" y="50"/>
                  </a:lnTo>
                  <a:lnTo>
                    <a:pt x="1" y="53"/>
                  </a:lnTo>
                  <a:lnTo>
                    <a:pt x="3" y="54"/>
                  </a:lnTo>
                  <a:lnTo>
                    <a:pt x="4" y="54"/>
                  </a:lnTo>
                  <a:lnTo>
                    <a:pt x="6" y="54"/>
                  </a:lnTo>
                  <a:lnTo>
                    <a:pt x="7" y="53"/>
                  </a:lnTo>
                  <a:lnTo>
                    <a:pt x="7" y="53"/>
                  </a:lnTo>
                  <a:lnTo>
                    <a:pt x="13" y="45"/>
                  </a:lnTo>
                  <a:lnTo>
                    <a:pt x="21" y="37"/>
                  </a:lnTo>
                  <a:lnTo>
                    <a:pt x="36" y="25"/>
                  </a:lnTo>
                  <a:lnTo>
                    <a:pt x="36" y="25"/>
                  </a:lnTo>
                  <a:lnTo>
                    <a:pt x="42" y="21"/>
                  </a:lnTo>
                  <a:lnTo>
                    <a:pt x="47" y="17"/>
                  </a:lnTo>
                  <a:lnTo>
                    <a:pt x="51" y="12"/>
                  </a:lnTo>
                  <a:lnTo>
                    <a:pt x="53" y="8"/>
                  </a:lnTo>
                  <a:lnTo>
                    <a:pt x="53" y="4"/>
                  </a:lnTo>
                  <a:lnTo>
                    <a:pt x="53" y="4"/>
                  </a:lnTo>
                  <a:lnTo>
                    <a:pt x="53" y="3"/>
                  </a:lnTo>
                  <a:lnTo>
                    <a:pt x="52" y="1"/>
                  </a:lnTo>
                  <a:lnTo>
                    <a:pt x="51" y="0"/>
                  </a:lnTo>
                  <a:lnTo>
                    <a:pt x="48" y="0"/>
                  </a:lnTo>
                  <a:lnTo>
                    <a:pt x="45" y="1"/>
                  </a:lnTo>
                  <a:lnTo>
                    <a:pt x="44" y="3"/>
                  </a:lnTo>
                  <a:lnTo>
                    <a:pt x="43" y="4"/>
                  </a:lnTo>
                  <a:lnTo>
                    <a:pt x="43"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24" name="Freeform 240"/>
            <p:cNvSpPr/>
            <p:nvPr/>
          </p:nvSpPr>
          <p:spPr bwMode="auto">
            <a:xfrm>
              <a:off x="3228975" y="2728913"/>
              <a:ext cx="14288" cy="23813"/>
            </a:xfrm>
            <a:custGeom>
              <a:avLst/>
              <a:gdLst/>
              <a:ahLst/>
              <a:cxnLst>
                <a:cxn ang="0">
                  <a:pos x="28" y="4"/>
                </a:cxn>
                <a:cxn ang="0">
                  <a:pos x="28" y="4"/>
                </a:cxn>
                <a:cxn ang="0">
                  <a:pos x="28" y="2"/>
                </a:cxn>
                <a:cxn ang="0">
                  <a:pos x="26" y="0"/>
                </a:cxn>
                <a:cxn ang="0">
                  <a:pos x="25" y="0"/>
                </a:cxn>
                <a:cxn ang="0">
                  <a:pos x="23" y="0"/>
                </a:cxn>
                <a:cxn ang="0">
                  <a:pos x="20" y="3"/>
                </a:cxn>
                <a:cxn ang="0">
                  <a:pos x="20" y="4"/>
                </a:cxn>
                <a:cxn ang="0">
                  <a:pos x="20" y="6"/>
                </a:cxn>
                <a:cxn ang="0">
                  <a:pos x="20" y="6"/>
                </a:cxn>
                <a:cxn ang="0">
                  <a:pos x="20" y="10"/>
                </a:cxn>
                <a:cxn ang="0">
                  <a:pos x="18" y="15"/>
                </a:cxn>
                <a:cxn ang="0">
                  <a:pos x="16" y="19"/>
                </a:cxn>
                <a:cxn ang="0">
                  <a:pos x="14" y="22"/>
                </a:cxn>
                <a:cxn ang="0">
                  <a:pos x="6" y="30"/>
                </a:cxn>
                <a:cxn ang="0">
                  <a:pos x="1" y="37"/>
                </a:cxn>
                <a:cxn ang="0">
                  <a:pos x="1" y="37"/>
                </a:cxn>
                <a:cxn ang="0">
                  <a:pos x="0" y="39"/>
                </a:cxn>
                <a:cxn ang="0">
                  <a:pos x="0" y="41"/>
                </a:cxn>
                <a:cxn ang="0">
                  <a:pos x="1" y="42"/>
                </a:cxn>
                <a:cxn ang="0">
                  <a:pos x="2" y="43"/>
                </a:cxn>
                <a:cxn ang="0">
                  <a:pos x="5" y="44"/>
                </a:cxn>
                <a:cxn ang="0">
                  <a:pos x="7" y="43"/>
                </a:cxn>
                <a:cxn ang="0">
                  <a:pos x="9" y="42"/>
                </a:cxn>
                <a:cxn ang="0">
                  <a:pos x="9" y="42"/>
                </a:cxn>
                <a:cxn ang="0">
                  <a:pos x="16" y="34"/>
                </a:cxn>
                <a:cxn ang="0">
                  <a:pos x="23" y="24"/>
                </a:cxn>
                <a:cxn ang="0">
                  <a:pos x="26" y="19"/>
                </a:cxn>
                <a:cxn ang="0">
                  <a:pos x="28" y="15"/>
                </a:cxn>
                <a:cxn ang="0">
                  <a:pos x="29" y="9"/>
                </a:cxn>
                <a:cxn ang="0">
                  <a:pos x="28" y="4"/>
                </a:cxn>
                <a:cxn ang="0">
                  <a:pos x="28" y="4"/>
                </a:cxn>
              </a:cxnLst>
              <a:rect l="0" t="0" r="r" b="b"/>
              <a:pathLst>
                <a:path w="29" h="44">
                  <a:moveTo>
                    <a:pt x="28" y="4"/>
                  </a:moveTo>
                  <a:lnTo>
                    <a:pt x="28" y="4"/>
                  </a:lnTo>
                  <a:lnTo>
                    <a:pt x="28" y="2"/>
                  </a:lnTo>
                  <a:lnTo>
                    <a:pt x="26" y="0"/>
                  </a:lnTo>
                  <a:lnTo>
                    <a:pt x="25" y="0"/>
                  </a:lnTo>
                  <a:lnTo>
                    <a:pt x="23" y="0"/>
                  </a:lnTo>
                  <a:lnTo>
                    <a:pt x="20" y="3"/>
                  </a:lnTo>
                  <a:lnTo>
                    <a:pt x="20" y="4"/>
                  </a:lnTo>
                  <a:lnTo>
                    <a:pt x="20" y="6"/>
                  </a:lnTo>
                  <a:lnTo>
                    <a:pt x="20" y="6"/>
                  </a:lnTo>
                  <a:lnTo>
                    <a:pt x="20" y="10"/>
                  </a:lnTo>
                  <a:lnTo>
                    <a:pt x="18" y="15"/>
                  </a:lnTo>
                  <a:lnTo>
                    <a:pt x="16" y="19"/>
                  </a:lnTo>
                  <a:lnTo>
                    <a:pt x="14" y="22"/>
                  </a:lnTo>
                  <a:lnTo>
                    <a:pt x="6" y="30"/>
                  </a:lnTo>
                  <a:lnTo>
                    <a:pt x="1" y="37"/>
                  </a:lnTo>
                  <a:lnTo>
                    <a:pt x="1" y="37"/>
                  </a:lnTo>
                  <a:lnTo>
                    <a:pt x="0" y="39"/>
                  </a:lnTo>
                  <a:lnTo>
                    <a:pt x="0" y="41"/>
                  </a:lnTo>
                  <a:lnTo>
                    <a:pt x="1" y="42"/>
                  </a:lnTo>
                  <a:lnTo>
                    <a:pt x="2" y="43"/>
                  </a:lnTo>
                  <a:lnTo>
                    <a:pt x="5" y="44"/>
                  </a:lnTo>
                  <a:lnTo>
                    <a:pt x="7" y="43"/>
                  </a:lnTo>
                  <a:lnTo>
                    <a:pt x="9" y="42"/>
                  </a:lnTo>
                  <a:lnTo>
                    <a:pt x="9" y="42"/>
                  </a:lnTo>
                  <a:lnTo>
                    <a:pt x="16" y="34"/>
                  </a:lnTo>
                  <a:lnTo>
                    <a:pt x="23" y="24"/>
                  </a:lnTo>
                  <a:lnTo>
                    <a:pt x="26" y="19"/>
                  </a:lnTo>
                  <a:lnTo>
                    <a:pt x="28" y="15"/>
                  </a:lnTo>
                  <a:lnTo>
                    <a:pt x="29" y="9"/>
                  </a:lnTo>
                  <a:lnTo>
                    <a:pt x="28" y="4"/>
                  </a:lnTo>
                  <a:lnTo>
                    <a:pt x="2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25" name="Freeform 241"/>
            <p:cNvSpPr/>
            <p:nvPr/>
          </p:nvSpPr>
          <p:spPr bwMode="auto">
            <a:xfrm>
              <a:off x="3248025" y="2730500"/>
              <a:ext cx="17463" cy="26988"/>
            </a:xfrm>
            <a:custGeom>
              <a:avLst/>
              <a:gdLst/>
              <a:ahLst/>
              <a:cxnLst>
                <a:cxn ang="0">
                  <a:pos x="23" y="2"/>
                </a:cxn>
                <a:cxn ang="0">
                  <a:pos x="23" y="2"/>
                </a:cxn>
                <a:cxn ang="0">
                  <a:pos x="20" y="6"/>
                </a:cxn>
                <a:cxn ang="0">
                  <a:pos x="16" y="11"/>
                </a:cxn>
                <a:cxn ang="0">
                  <a:pos x="11" y="21"/>
                </a:cxn>
                <a:cxn ang="0">
                  <a:pos x="0" y="44"/>
                </a:cxn>
                <a:cxn ang="0">
                  <a:pos x="0" y="44"/>
                </a:cxn>
                <a:cxn ang="0">
                  <a:pos x="0" y="46"/>
                </a:cxn>
                <a:cxn ang="0">
                  <a:pos x="0" y="47"/>
                </a:cxn>
                <a:cxn ang="0">
                  <a:pos x="1" y="49"/>
                </a:cxn>
                <a:cxn ang="0">
                  <a:pos x="2" y="50"/>
                </a:cxn>
                <a:cxn ang="0">
                  <a:pos x="4" y="50"/>
                </a:cxn>
                <a:cxn ang="0">
                  <a:pos x="7" y="50"/>
                </a:cxn>
                <a:cxn ang="0">
                  <a:pos x="8" y="50"/>
                </a:cxn>
                <a:cxn ang="0">
                  <a:pos x="9" y="48"/>
                </a:cxn>
                <a:cxn ang="0">
                  <a:pos x="9" y="48"/>
                </a:cxn>
                <a:cxn ang="0">
                  <a:pos x="18" y="27"/>
                </a:cxn>
                <a:cxn ang="0">
                  <a:pos x="23" y="17"/>
                </a:cxn>
                <a:cxn ang="0">
                  <a:pos x="26" y="13"/>
                </a:cxn>
                <a:cxn ang="0">
                  <a:pos x="30" y="8"/>
                </a:cxn>
                <a:cxn ang="0">
                  <a:pos x="30" y="8"/>
                </a:cxn>
                <a:cxn ang="0">
                  <a:pos x="31" y="7"/>
                </a:cxn>
                <a:cxn ang="0">
                  <a:pos x="31" y="5"/>
                </a:cxn>
                <a:cxn ang="0">
                  <a:pos x="31" y="3"/>
                </a:cxn>
                <a:cxn ang="0">
                  <a:pos x="30" y="2"/>
                </a:cxn>
                <a:cxn ang="0">
                  <a:pos x="28" y="1"/>
                </a:cxn>
                <a:cxn ang="0">
                  <a:pos x="27" y="0"/>
                </a:cxn>
                <a:cxn ang="0">
                  <a:pos x="25" y="1"/>
                </a:cxn>
                <a:cxn ang="0">
                  <a:pos x="23" y="2"/>
                </a:cxn>
                <a:cxn ang="0">
                  <a:pos x="23" y="2"/>
                </a:cxn>
              </a:cxnLst>
              <a:rect l="0" t="0" r="r" b="b"/>
              <a:pathLst>
                <a:path w="31" h="50">
                  <a:moveTo>
                    <a:pt x="23" y="2"/>
                  </a:moveTo>
                  <a:lnTo>
                    <a:pt x="23" y="2"/>
                  </a:lnTo>
                  <a:lnTo>
                    <a:pt x="20" y="6"/>
                  </a:lnTo>
                  <a:lnTo>
                    <a:pt x="16" y="11"/>
                  </a:lnTo>
                  <a:lnTo>
                    <a:pt x="11" y="21"/>
                  </a:lnTo>
                  <a:lnTo>
                    <a:pt x="0" y="44"/>
                  </a:lnTo>
                  <a:lnTo>
                    <a:pt x="0" y="44"/>
                  </a:lnTo>
                  <a:lnTo>
                    <a:pt x="0" y="46"/>
                  </a:lnTo>
                  <a:lnTo>
                    <a:pt x="0" y="47"/>
                  </a:lnTo>
                  <a:lnTo>
                    <a:pt x="1" y="49"/>
                  </a:lnTo>
                  <a:lnTo>
                    <a:pt x="2" y="50"/>
                  </a:lnTo>
                  <a:lnTo>
                    <a:pt x="4" y="50"/>
                  </a:lnTo>
                  <a:lnTo>
                    <a:pt x="7" y="50"/>
                  </a:lnTo>
                  <a:lnTo>
                    <a:pt x="8" y="50"/>
                  </a:lnTo>
                  <a:lnTo>
                    <a:pt x="9" y="48"/>
                  </a:lnTo>
                  <a:lnTo>
                    <a:pt x="9" y="48"/>
                  </a:lnTo>
                  <a:lnTo>
                    <a:pt x="18" y="27"/>
                  </a:lnTo>
                  <a:lnTo>
                    <a:pt x="23" y="17"/>
                  </a:lnTo>
                  <a:lnTo>
                    <a:pt x="26" y="13"/>
                  </a:lnTo>
                  <a:lnTo>
                    <a:pt x="30" y="8"/>
                  </a:lnTo>
                  <a:lnTo>
                    <a:pt x="30" y="8"/>
                  </a:lnTo>
                  <a:lnTo>
                    <a:pt x="31" y="7"/>
                  </a:lnTo>
                  <a:lnTo>
                    <a:pt x="31" y="5"/>
                  </a:lnTo>
                  <a:lnTo>
                    <a:pt x="31" y="3"/>
                  </a:lnTo>
                  <a:lnTo>
                    <a:pt x="30" y="2"/>
                  </a:lnTo>
                  <a:lnTo>
                    <a:pt x="28" y="1"/>
                  </a:lnTo>
                  <a:lnTo>
                    <a:pt x="27" y="0"/>
                  </a:lnTo>
                  <a:lnTo>
                    <a:pt x="25" y="1"/>
                  </a:lnTo>
                  <a:lnTo>
                    <a:pt x="23" y="2"/>
                  </a:lnTo>
                  <a:lnTo>
                    <a:pt x="2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26" name="Freeform 242"/>
            <p:cNvSpPr/>
            <p:nvPr/>
          </p:nvSpPr>
          <p:spPr bwMode="auto">
            <a:xfrm>
              <a:off x="3287713" y="2152650"/>
              <a:ext cx="22225" cy="26988"/>
            </a:xfrm>
            <a:custGeom>
              <a:avLst/>
              <a:gdLst/>
              <a:ahLst/>
              <a:cxnLst>
                <a:cxn ang="0">
                  <a:pos x="37" y="0"/>
                </a:cxn>
                <a:cxn ang="0">
                  <a:pos x="37" y="0"/>
                </a:cxn>
                <a:cxn ang="0">
                  <a:pos x="31" y="4"/>
                </a:cxn>
                <a:cxn ang="0">
                  <a:pos x="24" y="8"/>
                </a:cxn>
                <a:cxn ang="0">
                  <a:pos x="19" y="14"/>
                </a:cxn>
                <a:cxn ang="0">
                  <a:pos x="15" y="20"/>
                </a:cxn>
                <a:cxn ang="0">
                  <a:pos x="8" y="33"/>
                </a:cxn>
                <a:cxn ang="0">
                  <a:pos x="1" y="46"/>
                </a:cxn>
                <a:cxn ang="0">
                  <a:pos x="1" y="46"/>
                </a:cxn>
                <a:cxn ang="0">
                  <a:pos x="0" y="48"/>
                </a:cxn>
                <a:cxn ang="0">
                  <a:pos x="0" y="49"/>
                </a:cxn>
                <a:cxn ang="0">
                  <a:pos x="1" y="51"/>
                </a:cxn>
                <a:cxn ang="0">
                  <a:pos x="2" y="52"/>
                </a:cxn>
                <a:cxn ang="0">
                  <a:pos x="4" y="53"/>
                </a:cxn>
                <a:cxn ang="0">
                  <a:pos x="6" y="53"/>
                </a:cxn>
                <a:cxn ang="0">
                  <a:pos x="7" y="52"/>
                </a:cxn>
                <a:cxn ang="0">
                  <a:pos x="9" y="51"/>
                </a:cxn>
                <a:cxn ang="0">
                  <a:pos x="9" y="51"/>
                </a:cxn>
                <a:cxn ang="0">
                  <a:pos x="15" y="39"/>
                </a:cxn>
                <a:cxn ang="0">
                  <a:pos x="22" y="27"/>
                </a:cxn>
                <a:cxn ang="0">
                  <a:pos x="26" y="21"/>
                </a:cxn>
                <a:cxn ang="0">
                  <a:pos x="31" y="16"/>
                </a:cxn>
                <a:cxn ang="0">
                  <a:pos x="36" y="12"/>
                </a:cxn>
                <a:cxn ang="0">
                  <a:pos x="42" y="8"/>
                </a:cxn>
                <a:cxn ang="0">
                  <a:pos x="42" y="8"/>
                </a:cxn>
                <a:cxn ang="0">
                  <a:pos x="43" y="7"/>
                </a:cxn>
                <a:cxn ang="0">
                  <a:pos x="44" y="6"/>
                </a:cxn>
                <a:cxn ang="0">
                  <a:pos x="44" y="4"/>
                </a:cxn>
                <a:cxn ang="0">
                  <a:pos x="43" y="3"/>
                </a:cxn>
                <a:cxn ang="0">
                  <a:pos x="41" y="0"/>
                </a:cxn>
                <a:cxn ang="0">
                  <a:pos x="39" y="0"/>
                </a:cxn>
                <a:cxn ang="0">
                  <a:pos x="37" y="0"/>
                </a:cxn>
                <a:cxn ang="0">
                  <a:pos x="37" y="0"/>
                </a:cxn>
              </a:cxnLst>
              <a:rect l="0" t="0" r="r" b="b"/>
              <a:pathLst>
                <a:path w="44" h="53">
                  <a:moveTo>
                    <a:pt x="37" y="0"/>
                  </a:moveTo>
                  <a:lnTo>
                    <a:pt x="37" y="0"/>
                  </a:lnTo>
                  <a:lnTo>
                    <a:pt x="31" y="4"/>
                  </a:lnTo>
                  <a:lnTo>
                    <a:pt x="24" y="8"/>
                  </a:lnTo>
                  <a:lnTo>
                    <a:pt x="19" y="14"/>
                  </a:lnTo>
                  <a:lnTo>
                    <a:pt x="15" y="20"/>
                  </a:lnTo>
                  <a:lnTo>
                    <a:pt x="8" y="33"/>
                  </a:lnTo>
                  <a:lnTo>
                    <a:pt x="1" y="46"/>
                  </a:lnTo>
                  <a:lnTo>
                    <a:pt x="1" y="46"/>
                  </a:lnTo>
                  <a:lnTo>
                    <a:pt x="0" y="48"/>
                  </a:lnTo>
                  <a:lnTo>
                    <a:pt x="0" y="49"/>
                  </a:lnTo>
                  <a:lnTo>
                    <a:pt x="1" y="51"/>
                  </a:lnTo>
                  <a:lnTo>
                    <a:pt x="2" y="52"/>
                  </a:lnTo>
                  <a:lnTo>
                    <a:pt x="4" y="53"/>
                  </a:lnTo>
                  <a:lnTo>
                    <a:pt x="6" y="53"/>
                  </a:lnTo>
                  <a:lnTo>
                    <a:pt x="7" y="52"/>
                  </a:lnTo>
                  <a:lnTo>
                    <a:pt x="9" y="51"/>
                  </a:lnTo>
                  <a:lnTo>
                    <a:pt x="9" y="51"/>
                  </a:lnTo>
                  <a:lnTo>
                    <a:pt x="15" y="39"/>
                  </a:lnTo>
                  <a:lnTo>
                    <a:pt x="22" y="27"/>
                  </a:lnTo>
                  <a:lnTo>
                    <a:pt x="26" y="21"/>
                  </a:lnTo>
                  <a:lnTo>
                    <a:pt x="31" y="16"/>
                  </a:lnTo>
                  <a:lnTo>
                    <a:pt x="36" y="12"/>
                  </a:lnTo>
                  <a:lnTo>
                    <a:pt x="42" y="8"/>
                  </a:lnTo>
                  <a:lnTo>
                    <a:pt x="42" y="8"/>
                  </a:lnTo>
                  <a:lnTo>
                    <a:pt x="43" y="7"/>
                  </a:lnTo>
                  <a:lnTo>
                    <a:pt x="44" y="6"/>
                  </a:lnTo>
                  <a:lnTo>
                    <a:pt x="44" y="4"/>
                  </a:lnTo>
                  <a:lnTo>
                    <a:pt x="43" y="3"/>
                  </a:lnTo>
                  <a:lnTo>
                    <a:pt x="41" y="0"/>
                  </a:lnTo>
                  <a:lnTo>
                    <a:pt x="39" y="0"/>
                  </a:lnTo>
                  <a:lnTo>
                    <a:pt x="37" y="0"/>
                  </a:lnTo>
                  <a:lnTo>
                    <a:pt x="37"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27" name="Freeform 243"/>
            <p:cNvSpPr/>
            <p:nvPr/>
          </p:nvSpPr>
          <p:spPr bwMode="auto">
            <a:xfrm>
              <a:off x="3295650" y="2187575"/>
              <a:ext cx="23813" cy="25400"/>
            </a:xfrm>
            <a:custGeom>
              <a:avLst/>
              <a:gdLst/>
              <a:ahLst/>
              <a:cxnLst>
                <a:cxn ang="0">
                  <a:pos x="35" y="3"/>
                </a:cxn>
                <a:cxn ang="0">
                  <a:pos x="35" y="3"/>
                </a:cxn>
                <a:cxn ang="0">
                  <a:pos x="34" y="5"/>
                </a:cxn>
                <a:cxn ang="0">
                  <a:pos x="33" y="7"/>
                </a:cxn>
                <a:cxn ang="0">
                  <a:pos x="29" y="9"/>
                </a:cxn>
                <a:cxn ang="0">
                  <a:pos x="29" y="9"/>
                </a:cxn>
                <a:cxn ang="0">
                  <a:pos x="20" y="18"/>
                </a:cxn>
                <a:cxn ang="0">
                  <a:pos x="20" y="18"/>
                </a:cxn>
                <a:cxn ang="0">
                  <a:pos x="10" y="31"/>
                </a:cxn>
                <a:cxn ang="0">
                  <a:pos x="1" y="43"/>
                </a:cxn>
                <a:cxn ang="0">
                  <a:pos x="1" y="43"/>
                </a:cxn>
                <a:cxn ang="0">
                  <a:pos x="0" y="45"/>
                </a:cxn>
                <a:cxn ang="0">
                  <a:pos x="0" y="47"/>
                </a:cxn>
                <a:cxn ang="0">
                  <a:pos x="1" y="48"/>
                </a:cxn>
                <a:cxn ang="0">
                  <a:pos x="3" y="49"/>
                </a:cxn>
                <a:cxn ang="0">
                  <a:pos x="4" y="50"/>
                </a:cxn>
                <a:cxn ang="0">
                  <a:pos x="6" y="50"/>
                </a:cxn>
                <a:cxn ang="0">
                  <a:pos x="8" y="49"/>
                </a:cxn>
                <a:cxn ang="0">
                  <a:pos x="9" y="48"/>
                </a:cxn>
                <a:cxn ang="0">
                  <a:pos x="9" y="48"/>
                </a:cxn>
                <a:cxn ang="0">
                  <a:pos x="20" y="34"/>
                </a:cxn>
                <a:cxn ang="0">
                  <a:pos x="31" y="20"/>
                </a:cxn>
                <a:cxn ang="0">
                  <a:pos x="31" y="20"/>
                </a:cxn>
                <a:cxn ang="0">
                  <a:pos x="38" y="14"/>
                </a:cxn>
                <a:cxn ang="0">
                  <a:pos x="42" y="10"/>
                </a:cxn>
                <a:cxn ang="0">
                  <a:pos x="45" y="6"/>
                </a:cxn>
                <a:cxn ang="0">
                  <a:pos x="45" y="6"/>
                </a:cxn>
                <a:cxn ang="0">
                  <a:pos x="45" y="4"/>
                </a:cxn>
                <a:cxn ang="0">
                  <a:pos x="44" y="2"/>
                </a:cxn>
                <a:cxn ang="0">
                  <a:pos x="42" y="1"/>
                </a:cxn>
                <a:cxn ang="0">
                  <a:pos x="41" y="0"/>
                </a:cxn>
                <a:cxn ang="0">
                  <a:pos x="39" y="0"/>
                </a:cxn>
                <a:cxn ang="0">
                  <a:pos x="37" y="1"/>
                </a:cxn>
                <a:cxn ang="0">
                  <a:pos x="36" y="2"/>
                </a:cxn>
                <a:cxn ang="0">
                  <a:pos x="35" y="3"/>
                </a:cxn>
                <a:cxn ang="0">
                  <a:pos x="35" y="3"/>
                </a:cxn>
              </a:cxnLst>
              <a:rect l="0" t="0" r="r" b="b"/>
              <a:pathLst>
                <a:path w="45" h="50">
                  <a:moveTo>
                    <a:pt x="35" y="3"/>
                  </a:moveTo>
                  <a:lnTo>
                    <a:pt x="35" y="3"/>
                  </a:lnTo>
                  <a:lnTo>
                    <a:pt x="34" y="5"/>
                  </a:lnTo>
                  <a:lnTo>
                    <a:pt x="33" y="7"/>
                  </a:lnTo>
                  <a:lnTo>
                    <a:pt x="29" y="9"/>
                  </a:lnTo>
                  <a:lnTo>
                    <a:pt x="29" y="9"/>
                  </a:lnTo>
                  <a:lnTo>
                    <a:pt x="20" y="18"/>
                  </a:lnTo>
                  <a:lnTo>
                    <a:pt x="20" y="18"/>
                  </a:lnTo>
                  <a:lnTo>
                    <a:pt x="10" y="31"/>
                  </a:lnTo>
                  <a:lnTo>
                    <a:pt x="1" y="43"/>
                  </a:lnTo>
                  <a:lnTo>
                    <a:pt x="1" y="43"/>
                  </a:lnTo>
                  <a:lnTo>
                    <a:pt x="0" y="45"/>
                  </a:lnTo>
                  <a:lnTo>
                    <a:pt x="0" y="47"/>
                  </a:lnTo>
                  <a:lnTo>
                    <a:pt x="1" y="48"/>
                  </a:lnTo>
                  <a:lnTo>
                    <a:pt x="3" y="49"/>
                  </a:lnTo>
                  <a:lnTo>
                    <a:pt x="4" y="50"/>
                  </a:lnTo>
                  <a:lnTo>
                    <a:pt x="6" y="50"/>
                  </a:lnTo>
                  <a:lnTo>
                    <a:pt x="8" y="49"/>
                  </a:lnTo>
                  <a:lnTo>
                    <a:pt x="9" y="48"/>
                  </a:lnTo>
                  <a:lnTo>
                    <a:pt x="9" y="48"/>
                  </a:lnTo>
                  <a:lnTo>
                    <a:pt x="20" y="34"/>
                  </a:lnTo>
                  <a:lnTo>
                    <a:pt x="31" y="20"/>
                  </a:lnTo>
                  <a:lnTo>
                    <a:pt x="31" y="20"/>
                  </a:lnTo>
                  <a:lnTo>
                    <a:pt x="38" y="14"/>
                  </a:lnTo>
                  <a:lnTo>
                    <a:pt x="42" y="10"/>
                  </a:lnTo>
                  <a:lnTo>
                    <a:pt x="45" y="6"/>
                  </a:lnTo>
                  <a:lnTo>
                    <a:pt x="45" y="6"/>
                  </a:lnTo>
                  <a:lnTo>
                    <a:pt x="45" y="4"/>
                  </a:lnTo>
                  <a:lnTo>
                    <a:pt x="44" y="2"/>
                  </a:lnTo>
                  <a:lnTo>
                    <a:pt x="42" y="1"/>
                  </a:lnTo>
                  <a:lnTo>
                    <a:pt x="41" y="0"/>
                  </a:lnTo>
                  <a:lnTo>
                    <a:pt x="39" y="0"/>
                  </a:lnTo>
                  <a:lnTo>
                    <a:pt x="37" y="1"/>
                  </a:lnTo>
                  <a:lnTo>
                    <a:pt x="36" y="2"/>
                  </a:lnTo>
                  <a:lnTo>
                    <a:pt x="35" y="3"/>
                  </a:lnTo>
                  <a:lnTo>
                    <a:pt x="35"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28" name="Freeform 244"/>
            <p:cNvSpPr/>
            <p:nvPr/>
          </p:nvSpPr>
          <p:spPr bwMode="auto">
            <a:xfrm>
              <a:off x="3295650" y="2235200"/>
              <a:ext cx="30163" cy="28575"/>
            </a:xfrm>
            <a:custGeom>
              <a:avLst/>
              <a:gdLst/>
              <a:ahLst/>
              <a:cxnLst>
                <a:cxn ang="0">
                  <a:pos x="51" y="0"/>
                </a:cxn>
                <a:cxn ang="0">
                  <a:pos x="51" y="0"/>
                </a:cxn>
                <a:cxn ang="0">
                  <a:pos x="36" y="10"/>
                </a:cxn>
                <a:cxn ang="0">
                  <a:pos x="24" y="20"/>
                </a:cxn>
                <a:cxn ang="0">
                  <a:pos x="11" y="33"/>
                </a:cxn>
                <a:cxn ang="0">
                  <a:pos x="1" y="46"/>
                </a:cxn>
                <a:cxn ang="0">
                  <a:pos x="1" y="46"/>
                </a:cxn>
                <a:cxn ang="0">
                  <a:pos x="0" y="48"/>
                </a:cxn>
                <a:cxn ang="0">
                  <a:pos x="0" y="49"/>
                </a:cxn>
                <a:cxn ang="0">
                  <a:pos x="1" y="51"/>
                </a:cxn>
                <a:cxn ang="0">
                  <a:pos x="2" y="52"/>
                </a:cxn>
                <a:cxn ang="0">
                  <a:pos x="4" y="52"/>
                </a:cxn>
                <a:cxn ang="0">
                  <a:pos x="6" y="53"/>
                </a:cxn>
                <a:cxn ang="0">
                  <a:pos x="8" y="52"/>
                </a:cxn>
                <a:cxn ang="0">
                  <a:pos x="9" y="51"/>
                </a:cxn>
                <a:cxn ang="0">
                  <a:pos x="9" y="51"/>
                </a:cxn>
                <a:cxn ang="0">
                  <a:pos x="19" y="38"/>
                </a:cxn>
                <a:cxn ang="0">
                  <a:pos x="30" y="28"/>
                </a:cxn>
                <a:cxn ang="0">
                  <a:pos x="42" y="17"/>
                </a:cxn>
                <a:cxn ang="0">
                  <a:pos x="55" y="8"/>
                </a:cxn>
                <a:cxn ang="0">
                  <a:pos x="55" y="8"/>
                </a:cxn>
                <a:cxn ang="0">
                  <a:pos x="57" y="7"/>
                </a:cxn>
                <a:cxn ang="0">
                  <a:pos x="57" y="5"/>
                </a:cxn>
                <a:cxn ang="0">
                  <a:pos x="57" y="3"/>
                </a:cxn>
                <a:cxn ang="0">
                  <a:pos x="57" y="2"/>
                </a:cxn>
                <a:cxn ang="0">
                  <a:pos x="56" y="1"/>
                </a:cxn>
                <a:cxn ang="0">
                  <a:pos x="54" y="0"/>
                </a:cxn>
                <a:cxn ang="0">
                  <a:pos x="52" y="0"/>
                </a:cxn>
                <a:cxn ang="0">
                  <a:pos x="51" y="0"/>
                </a:cxn>
                <a:cxn ang="0">
                  <a:pos x="51" y="0"/>
                </a:cxn>
              </a:cxnLst>
              <a:rect l="0" t="0" r="r" b="b"/>
              <a:pathLst>
                <a:path w="57" h="53">
                  <a:moveTo>
                    <a:pt x="51" y="0"/>
                  </a:moveTo>
                  <a:lnTo>
                    <a:pt x="51" y="0"/>
                  </a:lnTo>
                  <a:lnTo>
                    <a:pt x="36" y="10"/>
                  </a:lnTo>
                  <a:lnTo>
                    <a:pt x="24" y="20"/>
                  </a:lnTo>
                  <a:lnTo>
                    <a:pt x="11" y="33"/>
                  </a:lnTo>
                  <a:lnTo>
                    <a:pt x="1" y="46"/>
                  </a:lnTo>
                  <a:lnTo>
                    <a:pt x="1" y="46"/>
                  </a:lnTo>
                  <a:lnTo>
                    <a:pt x="0" y="48"/>
                  </a:lnTo>
                  <a:lnTo>
                    <a:pt x="0" y="49"/>
                  </a:lnTo>
                  <a:lnTo>
                    <a:pt x="1" y="51"/>
                  </a:lnTo>
                  <a:lnTo>
                    <a:pt x="2" y="52"/>
                  </a:lnTo>
                  <a:lnTo>
                    <a:pt x="4" y="52"/>
                  </a:lnTo>
                  <a:lnTo>
                    <a:pt x="6" y="53"/>
                  </a:lnTo>
                  <a:lnTo>
                    <a:pt x="8" y="52"/>
                  </a:lnTo>
                  <a:lnTo>
                    <a:pt x="9" y="51"/>
                  </a:lnTo>
                  <a:lnTo>
                    <a:pt x="9" y="51"/>
                  </a:lnTo>
                  <a:lnTo>
                    <a:pt x="19" y="38"/>
                  </a:lnTo>
                  <a:lnTo>
                    <a:pt x="30" y="28"/>
                  </a:lnTo>
                  <a:lnTo>
                    <a:pt x="42" y="17"/>
                  </a:lnTo>
                  <a:lnTo>
                    <a:pt x="55" y="8"/>
                  </a:lnTo>
                  <a:lnTo>
                    <a:pt x="55" y="8"/>
                  </a:lnTo>
                  <a:lnTo>
                    <a:pt x="57" y="7"/>
                  </a:lnTo>
                  <a:lnTo>
                    <a:pt x="57" y="5"/>
                  </a:lnTo>
                  <a:lnTo>
                    <a:pt x="57" y="3"/>
                  </a:lnTo>
                  <a:lnTo>
                    <a:pt x="57" y="2"/>
                  </a:lnTo>
                  <a:lnTo>
                    <a:pt x="56" y="1"/>
                  </a:lnTo>
                  <a:lnTo>
                    <a:pt x="54" y="0"/>
                  </a:lnTo>
                  <a:lnTo>
                    <a:pt x="52" y="0"/>
                  </a:lnTo>
                  <a:lnTo>
                    <a:pt x="51" y="0"/>
                  </a:lnTo>
                  <a:lnTo>
                    <a:pt x="51"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29" name="Freeform 245"/>
            <p:cNvSpPr/>
            <p:nvPr/>
          </p:nvSpPr>
          <p:spPr bwMode="auto">
            <a:xfrm>
              <a:off x="3290888" y="2292350"/>
              <a:ext cx="30163" cy="30163"/>
            </a:xfrm>
            <a:custGeom>
              <a:avLst/>
              <a:gdLst/>
              <a:ahLst/>
              <a:cxnLst>
                <a:cxn ang="0">
                  <a:pos x="48" y="0"/>
                </a:cxn>
                <a:cxn ang="0">
                  <a:pos x="48" y="0"/>
                </a:cxn>
                <a:cxn ang="0">
                  <a:pos x="35" y="12"/>
                </a:cxn>
                <a:cxn ang="0">
                  <a:pos x="23" y="23"/>
                </a:cxn>
                <a:cxn ang="0">
                  <a:pos x="11" y="35"/>
                </a:cxn>
                <a:cxn ang="0">
                  <a:pos x="1" y="49"/>
                </a:cxn>
                <a:cxn ang="0">
                  <a:pos x="1" y="49"/>
                </a:cxn>
                <a:cxn ang="0">
                  <a:pos x="0" y="51"/>
                </a:cxn>
                <a:cxn ang="0">
                  <a:pos x="0" y="53"/>
                </a:cxn>
                <a:cxn ang="0">
                  <a:pos x="1" y="56"/>
                </a:cxn>
                <a:cxn ang="0">
                  <a:pos x="2" y="57"/>
                </a:cxn>
                <a:cxn ang="0">
                  <a:pos x="4" y="57"/>
                </a:cxn>
                <a:cxn ang="0">
                  <a:pos x="6" y="57"/>
                </a:cxn>
                <a:cxn ang="0">
                  <a:pos x="7" y="56"/>
                </a:cxn>
                <a:cxn ang="0">
                  <a:pos x="7" y="56"/>
                </a:cxn>
                <a:cxn ang="0">
                  <a:pos x="17" y="43"/>
                </a:cxn>
                <a:cxn ang="0">
                  <a:pos x="29" y="30"/>
                </a:cxn>
                <a:cxn ang="0">
                  <a:pos x="40" y="19"/>
                </a:cxn>
                <a:cxn ang="0">
                  <a:pos x="54" y="8"/>
                </a:cxn>
                <a:cxn ang="0">
                  <a:pos x="54" y="8"/>
                </a:cxn>
                <a:cxn ang="0">
                  <a:pos x="55" y="7"/>
                </a:cxn>
                <a:cxn ang="0">
                  <a:pos x="56" y="5"/>
                </a:cxn>
                <a:cxn ang="0">
                  <a:pos x="56" y="4"/>
                </a:cxn>
                <a:cxn ang="0">
                  <a:pos x="55" y="2"/>
                </a:cxn>
                <a:cxn ang="0">
                  <a:pos x="54" y="1"/>
                </a:cxn>
                <a:cxn ang="0">
                  <a:pos x="53" y="0"/>
                </a:cxn>
                <a:cxn ang="0">
                  <a:pos x="50" y="0"/>
                </a:cxn>
                <a:cxn ang="0">
                  <a:pos x="48" y="0"/>
                </a:cxn>
                <a:cxn ang="0">
                  <a:pos x="48" y="0"/>
                </a:cxn>
              </a:cxnLst>
              <a:rect l="0" t="0" r="r" b="b"/>
              <a:pathLst>
                <a:path w="56" h="57">
                  <a:moveTo>
                    <a:pt x="48" y="0"/>
                  </a:moveTo>
                  <a:lnTo>
                    <a:pt x="48" y="0"/>
                  </a:lnTo>
                  <a:lnTo>
                    <a:pt x="35" y="12"/>
                  </a:lnTo>
                  <a:lnTo>
                    <a:pt x="23" y="23"/>
                  </a:lnTo>
                  <a:lnTo>
                    <a:pt x="11" y="35"/>
                  </a:lnTo>
                  <a:lnTo>
                    <a:pt x="1" y="49"/>
                  </a:lnTo>
                  <a:lnTo>
                    <a:pt x="1" y="49"/>
                  </a:lnTo>
                  <a:lnTo>
                    <a:pt x="0" y="51"/>
                  </a:lnTo>
                  <a:lnTo>
                    <a:pt x="0" y="53"/>
                  </a:lnTo>
                  <a:lnTo>
                    <a:pt x="1" y="56"/>
                  </a:lnTo>
                  <a:lnTo>
                    <a:pt x="2" y="57"/>
                  </a:lnTo>
                  <a:lnTo>
                    <a:pt x="4" y="57"/>
                  </a:lnTo>
                  <a:lnTo>
                    <a:pt x="6" y="57"/>
                  </a:lnTo>
                  <a:lnTo>
                    <a:pt x="7" y="56"/>
                  </a:lnTo>
                  <a:lnTo>
                    <a:pt x="7" y="56"/>
                  </a:lnTo>
                  <a:lnTo>
                    <a:pt x="17" y="43"/>
                  </a:lnTo>
                  <a:lnTo>
                    <a:pt x="29" y="30"/>
                  </a:lnTo>
                  <a:lnTo>
                    <a:pt x="40" y="19"/>
                  </a:lnTo>
                  <a:lnTo>
                    <a:pt x="54" y="8"/>
                  </a:lnTo>
                  <a:lnTo>
                    <a:pt x="54" y="8"/>
                  </a:lnTo>
                  <a:lnTo>
                    <a:pt x="55" y="7"/>
                  </a:lnTo>
                  <a:lnTo>
                    <a:pt x="56" y="5"/>
                  </a:lnTo>
                  <a:lnTo>
                    <a:pt x="56" y="4"/>
                  </a:lnTo>
                  <a:lnTo>
                    <a:pt x="55" y="2"/>
                  </a:lnTo>
                  <a:lnTo>
                    <a:pt x="54" y="1"/>
                  </a:lnTo>
                  <a:lnTo>
                    <a:pt x="53" y="0"/>
                  </a:lnTo>
                  <a:lnTo>
                    <a:pt x="50" y="0"/>
                  </a:lnTo>
                  <a:lnTo>
                    <a:pt x="48" y="0"/>
                  </a:lnTo>
                  <a:lnTo>
                    <a:pt x="48"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30" name="Freeform 246"/>
            <p:cNvSpPr/>
            <p:nvPr/>
          </p:nvSpPr>
          <p:spPr bwMode="auto">
            <a:xfrm>
              <a:off x="3286125" y="2343150"/>
              <a:ext cx="26988" cy="33338"/>
            </a:xfrm>
            <a:custGeom>
              <a:avLst/>
              <a:gdLst/>
              <a:ahLst/>
              <a:cxnLst>
                <a:cxn ang="0">
                  <a:pos x="46" y="0"/>
                </a:cxn>
                <a:cxn ang="0">
                  <a:pos x="46" y="0"/>
                </a:cxn>
                <a:cxn ang="0">
                  <a:pos x="38" y="5"/>
                </a:cxn>
                <a:cxn ang="0">
                  <a:pos x="31" y="11"/>
                </a:cxn>
                <a:cxn ang="0">
                  <a:pos x="24" y="17"/>
                </a:cxn>
                <a:cxn ang="0">
                  <a:pos x="18" y="24"/>
                </a:cxn>
                <a:cxn ang="0">
                  <a:pos x="13" y="31"/>
                </a:cxn>
                <a:cxn ang="0">
                  <a:pos x="8" y="39"/>
                </a:cxn>
                <a:cxn ang="0">
                  <a:pos x="1" y="56"/>
                </a:cxn>
                <a:cxn ang="0">
                  <a:pos x="1" y="56"/>
                </a:cxn>
                <a:cxn ang="0">
                  <a:pos x="0" y="58"/>
                </a:cxn>
                <a:cxn ang="0">
                  <a:pos x="1" y="60"/>
                </a:cxn>
                <a:cxn ang="0">
                  <a:pos x="3" y="62"/>
                </a:cxn>
                <a:cxn ang="0">
                  <a:pos x="4" y="63"/>
                </a:cxn>
                <a:cxn ang="0">
                  <a:pos x="6" y="63"/>
                </a:cxn>
                <a:cxn ang="0">
                  <a:pos x="7" y="62"/>
                </a:cxn>
                <a:cxn ang="0">
                  <a:pos x="9" y="61"/>
                </a:cxn>
                <a:cxn ang="0">
                  <a:pos x="9" y="61"/>
                </a:cxn>
                <a:cxn ang="0">
                  <a:pos x="16" y="45"/>
                </a:cxn>
                <a:cxn ang="0">
                  <a:pos x="20" y="37"/>
                </a:cxn>
                <a:cxn ang="0">
                  <a:pos x="25" y="30"/>
                </a:cxn>
                <a:cxn ang="0">
                  <a:pos x="31" y="24"/>
                </a:cxn>
                <a:cxn ang="0">
                  <a:pos x="37" y="18"/>
                </a:cxn>
                <a:cxn ang="0">
                  <a:pos x="43" y="13"/>
                </a:cxn>
                <a:cxn ang="0">
                  <a:pos x="51" y="8"/>
                </a:cxn>
                <a:cxn ang="0">
                  <a:pos x="51" y="8"/>
                </a:cxn>
                <a:cxn ang="0">
                  <a:pos x="52" y="7"/>
                </a:cxn>
                <a:cxn ang="0">
                  <a:pos x="53" y="6"/>
                </a:cxn>
                <a:cxn ang="0">
                  <a:pos x="53" y="4"/>
                </a:cxn>
                <a:cxn ang="0">
                  <a:pos x="52" y="2"/>
                </a:cxn>
                <a:cxn ang="0">
                  <a:pos x="50" y="0"/>
                </a:cxn>
                <a:cxn ang="0">
                  <a:pos x="48" y="0"/>
                </a:cxn>
                <a:cxn ang="0">
                  <a:pos x="46" y="0"/>
                </a:cxn>
                <a:cxn ang="0">
                  <a:pos x="46" y="0"/>
                </a:cxn>
              </a:cxnLst>
              <a:rect l="0" t="0" r="r" b="b"/>
              <a:pathLst>
                <a:path w="53" h="63">
                  <a:moveTo>
                    <a:pt x="46" y="0"/>
                  </a:moveTo>
                  <a:lnTo>
                    <a:pt x="46" y="0"/>
                  </a:lnTo>
                  <a:lnTo>
                    <a:pt x="38" y="5"/>
                  </a:lnTo>
                  <a:lnTo>
                    <a:pt x="31" y="11"/>
                  </a:lnTo>
                  <a:lnTo>
                    <a:pt x="24" y="17"/>
                  </a:lnTo>
                  <a:lnTo>
                    <a:pt x="18" y="24"/>
                  </a:lnTo>
                  <a:lnTo>
                    <a:pt x="13" y="31"/>
                  </a:lnTo>
                  <a:lnTo>
                    <a:pt x="8" y="39"/>
                  </a:lnTo>
                  <a:lnTo>
                    <a:pt x="1" y="56"/>
                  </a:lnTo>
                  <a:lnTo>
                    <a:pt x="1" y="56"/>
                  </a:lnTo>
                  <a:lnTo>
                    <a:pt x="0" y="58"/>
                  </a:lnTo>
                  <a:lnTo>
                    <a:pt x="1" y="60"/>
                  </a:lnTo>
                  <a:lnTo>
                    <a:pt x="3" y="62"/>
                  </a:lnTo>
                  <a:lnTo>
                    <a:pt x="4" y="63"/>
                  </a:lnTo>
                  <a:lnTo>
                    <a:pt x="6" y="63"/>
                  </a:lnTo>
                  <a:lnTo>
                    <a:pt x="7" y="62"/>
                  </a:lnTo>
                  <a:lnTo>
                    <a:pt x="9" y="61"/>
                  </a:lnTo>
                  <a:lnTo>
                    <a:pt x="9" y="61"/>
                  </a:lnTo>
                  <a:lnTo>
                    <a:pt x="16" y="45"/>
                  </a:lnTo>
                  <a:lnTo>
                    <a:pt x="20" y="37"/>
                  </a:lnTo>
                  <a:lnTo>
                    <a:pt x="25" y="30"/>
                  </a:lnTo>
                  <a:lnTo>
                    <a:pt x="31" y="24"/>
                  </a:lnTo>
                  <a:lnTo>
                    <a:pt x="37" y="18"/>
                  </a:lnTo>
                  <a:lnTo>
                    <a:pt x="43" y="13"/>
                  </a:lnTo>
                  <a:lnTo>
                    <a:pt x="51" y="8"/>
                  </a:lnTo>
                  <a:lnTo>
                    <a:pt x="51" y="8"/>
                  </a:lnTo>
                  <a:lnTo>
                    <a:pt x="52" y="7"/>
                  </a:lnTo>
                  <a:lnTo>
                    <a:pt x="53" y="6"/>
                  </a:lnTo>
                  <a:lnTo>
                    <a:pt x="53" y="4"/>
                  </a:lnTo>
                  <a:lnTo>
                    <a:pt x="52" y="2"/>
                  </a:lnTo>
                  <a:lnTo>
                    <a:pt x="50" y="0"/>
                  </a:lnTo>
                  <a:lnTo>
                    <a:pt x="48" y="0"/>
                  </a:lnTo>
                  <a:lnTo>
                    <a:pt x="46" y="0"/>
                  </a:lnTo>
                  <a:lnTo>
                    <a:pt x="46"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31" name="Freeform 247"/>
            <p:cNvSpPr/>
            <p:nvPr/>
          </p:nvSpPr>
          <p:spPr bwMode="auto">
            <a:xfrm>
              <a:off x="3287713" y="2390775"/>
              <a:ext cx="25400" cy="33338"/>
            </a:xfrm>
            <a:custGeom>
              <a:avLst/>
              <a:gdLst/>
              <a:ahLst/>
              <a:cxnLst>
                <a:cxn ang="0">
                  <a:pos x="42" y="2"/>
                </a:cxn>
                <a:cxn ang="0">
                  <a:pos x="42" y="2"/>
                </a:cxn>
                <a:cxn ang="0">
                  <a:pos x="30" y="14"/>
                </a:cxn>
                <a:cxn ang="0">
                  <a:pos x="16" y="27"/>
                </a:cxn>
                <a:cxn ang="0">
                  <a:pos x="11" y="34"/>
                </a:cxn>
                <a:cxn ang="0">
                  <a:pos x="6" y="41"/>
                </a:cxn>
                <a:cxn ang="0">
                  <a:pos x="3" y="49"/>
                </a:cxn>
                <a:cxn ang="0">
                  <a:pos x="0" y="58"/>
                </a:cxn>
                <a:cxn ang="0">
                  <a:pos x="0" y="58"/>
                </a:cxn>
                <a:cxn ang="0">
                  <a:pos x="0" y="60"/>
                </a:cxn>
                <a:cxn ang="0">
                  <a:pos x="1" y="61"/>
                </a:cxn>
                <a:cxn ang="0">
                  <a:pos x="4" y="63"/>
                </a:cxn>
                <a:cxn ang="0">
                  <a:pos x="6" y="63"/>
                </a:cxn>
                <a:cxn ang="0">
                  <a:pos x="7" y="63"/>
                </a:cxn>
                <a:cxn ang="0">
                  <a:pos x="8" y="62"/>
                </a:cxn>
                <a:cxn ang="0">
                  <a:pos x="9" y="60"/>
                </a:cxn>
                <a:cxn ang="0">
                  <a:pos x="9" y="60"/>
                </a:cxn>
                <a:cxn ang="0">
                  <a:pos x="11" y="52"/>
                </a:cxn>
                <a:cxn ang="0">
                  <a:pos x="15" y="45"/>
                </a:cxn>
                <a:cxn ang="0">
                  <a:pos x="19" y="38"/>
                </a:cxn>
                <a:cxn ang="0">
                  <a:pos x="24" y="32"/>
                </a:cxn>
                <a:cxn ang="0">
                  <a:pos x="37" y="20"/>
                </a:cxn>
                <a:cxn ang="0">
                  <a:pos x="49" y="8"/>
                </a:cxn>
                <a:cxn ang="0">
                  <a:pos x="49" y="8"/>
                </a:cxn>
                <a:cxn ang="0">
                  <a:pos x="50" y="7"/>
                </a:cxn>
                <a:cxn ang="0">
                  <a:pos x="50" y="5"/>
                </a:cxn>
                <a:cxn ang="0">
                  <a:pos x="50" y="3"/>
                </a:cxn>
                <a:cxn ang="0">
                  <a:pos x="49" y="2"/>
                </a:cxn>
                <a:cxn ang="0">
                  <a:pos x="47" y="1"/>
                </a:cxn>
                <a:cxn ang="0">
                  <a:pos x="46" y="0"/>
                </a:cxn>
                <a:cxn ang="0">
                  <a:pos x="44" y="1"/>
                </a:cxn>
                <a:cxn ang="0">
                  <a:pos x="42" y="2"/>
                </a:cxn>
                <a:cxn ang="0">
                  <a:pos x="42" y="2"/>
                </a:cxn>
              </a:cxnLst>
              <a:rect l="0" t="0" r="r" b="b"/>
              <a:pathLst>
                <a:path w="50" h="63">
                  <a:moveTo>
                    <a:pt x="42" y="2"/>
                  </a:moveTo>
                  <a:lnTo>
                    <a:pt x="42" y="2"/>
                  </a:lnTo>
                  <a:lnTo>
                    <a:pt x="30" y="14"/>
                  </a:lnTo>
                  <a:lnTo>
                    <a:pt x="16" y="27"/>
                  </a:lnTo>
                  <a:lnTo>
                    <a:pt x="11" y="34"/>
                  </a:lnTo>
                  <a:lnTo>
                    <a:pt x="6" y="41"/>
                  </a:lnTo>
                  <a:lnTo>
                    <a:pt x="3" y="49"/>
                  </a:lnTo>
                  <a:lnTo>
                    <a:pt x="0" y="58"/>
                  </a:lnTo>
                  <a:lnTo>
                    <a:pt x="0" y="58"/>
                  </a:lnTo>
                  <a:lnTo>
                    <a:pt x="0" y="60"/>
                  </a:lnTo>
                  <a:lnTo>
                    <a:pt x="1" y="61"/>
                  </a:lnTo>
                  <a:lnTo>
                    <a:pt x="4" y="63"/>
                  </a:lnTo>
                  <a:lnTo>
                    <a:pt x="6" y="63"/>
                  </a:lnTo>
                  <a:lnTo>
                    <a:pt x="7" y="63"/>
                  </a:lnTo>
                  <a:lnTo>
                    <a:pt x="8" y="62"/>
                  </a:lnTo>
                  <a:lnTo>
                    <a:pt x="9" y="60"/>
                  </a:lnTo>
                  <a:lnTo>
                    <a:pt x="9" y="60"/>
                  </a:lnTo>
                  <a:lnTo>
                    <a:pt x="11" y="52"/>
                  </a:lnTo>
                  <a:lnTo>
                    <a:pt x="15" y="45"/>
                  </a:lnTo>
                  <a:lnTo>
                    <a:pt x="19" y="38"/>
                  </a:lnTo>
                  <a:lnTo>
                    <a:pt x="24" y="32"/>
                  </a:lnTo>
                  <a:lnTo>
                    <a:pt x="37" y="20"/>
                  </a:lnTo>
                  <a:lnTo>
                    <a:pt x="49" y="8"/>
                  </a:lnTo>
                  <a:lnTo>
                    <a:pt x="49" y="8"/>
                  </a:lnTo>
                  <a:lnTo>
                    <a:pt x="50" y="7"/>
                  </a:lnTo>
                  <a:lnTo>
                    <a:pt x="50" y="5"/>
                  </a:lnTo>
                  <a:lnTo>
                    <a:pt x="50" y="3"/>
                  </a:lnTo>
                  <a:lnTo>
                    <a:pt x="49" y="2"/>
                  </a:lnTo>
                  <a:lnTo>
                    <a:pt x="47" y="1"/>
                  </a:lnTo>
                  <a:lnTo>
                    <a:pt x="46" y="0"/>
                  </a:lnTo>
                  <a:lnTo>
                    <a:pt x="44" y="1"/>
                  </a:lnTo>
                  <a:lnTo>
                    <a:pt x="42" y="2"/>
                  </a:lnTo>
                  <a:lnTo>
                    <a:pt x="4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32" name="Freeform 248"/>
            <p:cNvSpPr/>
            <p:nvPr/>
          </p:nvSpPr>
          <p:spPr bwMode="auto">
            <a:xfrm>
              <a:off x="3286125" y="2447925"/>
              <a:ext cx="23813" cy="28575"/>
            </a:xfrm>
            <a:custGeom>
              <a:avLst/>
              <a:gdLst/>
              <a:ahLst/>
              <a:cxnLst>
                <a:cxn ang="0">
                  <a:pos x="41" y="1"/>
                </a:cxn>
                <a:cxn ang="0">
                  <a:pos x="41" y="1"/>
                </a:cxn>
                <a:cxn ang="0">
                  <a:pos x="34" y="4"/>
                </a:cxn>
                <a:cxn ang="0">
                  <a:pos x="28" y="9"/>
                </a:cxn>
                <a:cxn ang="0">
                  <a:pos x="23" y="14"/>
                </a:cxn>
                <a:cxn ang="0">
                  <a:pos x="18" y="20"/>
                </a:cxn>
                <a:cxn ang="0">
                  <a:pos x="10" y="34"/>
                </a:cxn>
                <a:cxn ang="0">
                  <a:pos x="6" y="40"/>
                </a:cxn>
                <a:cxn ang="0">
                  <a:pos x="1" y="46"/>
                </a:cxn>
                <a:cxn ang="0">
                  <a:pos x="1" y="46"/>
                </a:cxn>
                <a:cxn ang="0">
                  <a:pos x="0" y="47"/>
                </a:cxn>
                <a:cxn ang="0">
                  <a:pos x="0" y="49"/>
                </a:cxn>
                <a:cxn ang="0">
                  <a:pos x="1" y="51"/>
                </a:cxn>
                <a:cxn ang="0">
                  <a:pos x="2" y="52"/>
                </a:cxn>
                <a:cxn ang="0">
                  <a:pos x="3" y="53"/>
                </a:cxn>
                <a:cxn ang="0">
                  <a:pos x="5" y="54"/>
                </a:cxn>
                <a:cxn ang="0">
                  <a:pos x="6" y="53"/>
                </a:cxn>
                <a:cxn ang="0">
                  <a:pos x="8" y="52"/>
                </a:cxn>
                <a:cxn ang="0">
                  <a:pos x="8" y="52"/>
                </a:cxn>
                <a:cxn ang="0">
                  <a:pos x="15" y="43"/>
                </a:cxn>
                <a:cxn ang="0">
                  <a:pos x="15" y="43"/>
                </a:cxn>
                <a:cxn ang="0">
                  <a:pos x="20" y="36"/>
                </a:cxn>
                <a:cxn ang="0">
                  <a:pos x="24" y="29"/>
                </a:cxn>
                <a:cxn ang="0">
                  <a:pos x="24" y="29"/>
                </a:cxn>
                <a:cxn ang="0">
                  <a:pos x="27" y="23"/>
                </a:cxn>
                <a:cxn ang="0">
                  <a:pos x="33" y="17"/>
                </a:cxn>
                <a:cxn ang="0">
                  <a:pos x="38" y="13"/>
                </a:cxn>
                <a:cxn ang="0">
                  <a:pos x="44" y="9"/>
                </a:cxn>
                <a:cxn ang="0">
                  <a:pos x="44" y="9"/>
                </a:cxn>
                <a:cxn ang="0">
                  <a:pos x="45" y="8"/>
                </a:cxn>
                <a:cxn ang="0">
                  <a:pos x="46" y="7"/>
                </a:cxn>
                <a:cxn ang="0">
                  <a:pos x="46" y="3"/>
                </a:cxn>
                <a:cxn ang="0">
                  <a:pos x="46" y="2"/>
                </a:cxn>
                <a:cxn ang="0">
                  <a:pos x="45" y="1"/>
                </a:cxn>
                <a:cxn ang="0">
                  <a:pos x="43" y="0"/>
                </a:cxn>
                <a:cxn ang="0">
                  <a:pos x="41" y="1"/>
                </a:cxn>
                <a:cxn ang="0">
                  <a:pos x="41" y="1"/>
                </a:cxn>
              </a:cxnLst>
              <a:rect l="0" t="0" r="r" b="b"/>
              <a:pathLst>
                <a:path w="46" h="54">
                  <a:moveTo>
                    <a:pt x="41" y="1"/>
                  </a:moveTo>
                  <a:lnTo>
                    <a:pt x="41" y="1"/>
                  </a:lnTo>
                  <a:lnTo>
                    <a:pt x="34" y="4"/>
                  </a:lnTo>
                  <a:lnTo>
                    <a:pt x="28" y="9"/>
                  </a:lnTo>
                  <a:lnTo>
                    <a:pt x="23" y="14"/>
                  </a:lnTo>
                  <a:lnTo>
                    <a:pt x="18" y="20"/>
                  </a:lnTo>
                  <a:lnTo>
                    <a:pt x="10" y="34"/>
                  </a:lnTo>
                  <a:lnTo>
                    <a:pt x="6" y="40"/>
                  </a:lnTo>
                  <a:lnTo>
                    <a:pt x="1" y="46"/>
                  </a:lnTo>
                  <a:lnTo>
                    <a:pt x="1" y="46"/>
                  </a:lnTo>
                  <a:lnTo>
                    <a:pt x="0" y="47"/>
                  </a:lnTo>
                  <a:lnTo>
                    <a:pt x="0" y="49"/>
                  </a:lnTo>
                  <a:lnTo>
                    <a:pt x="1" y="51"/>
                  </a:lnTo>
                  <a:lnTo>
                    <a:pt x="2" y="52"/>
                  </a:lnTo>
                  <a:lnTo>
                    <a:pt x="3" y="53"/>
                  </a:lnTo>
                  <a:lnTo>
                    <a:pt x="5" y="54"/>
                  </a:lnTo>
                  <a:lnTo>
                    <a:pt x="6" y="53"/>
                  </a:lnTo>
                  <a:lnTo>
                    <a:pt x="8" y="52"/>
                  </a:lnTo>
                  <a:lnTo>
                    <a:pt x="8" y="52"/>
                  </a:lnTo>
                  <a:lnTo>
                    <a:pt x="15" y="43"/>
                  </a:lnTo>
                  <a:lnTo>
                    <a:pt x="15" y="43"/>
                  </a:lnTo>
                  <a:lnTo>
                    <a:pt x="20" y="36"/>
                  </a:lnTo>
                  <a:lnTo>
                    <a:pt x="24" y="29"/>
                  </a:lnTo>
                  <a:lnTo>
                    <a:pt x="24" y="29"/>
                  </a:lnTo>
                  <a:lnTo>
                    <a:pt x="27" y="23"/>
                  </a:lnTo>
                  <a:lnTo>
                    <a:pt x="33" y="17"/>
                  </a:lnTo>
                  <a:lnTo>
                    <a:pt x="38" y="13"/>
                  </a:lnTo>
                  <a:lnTo>
                    <a:pt x="44" y="9"/>
                  </a:lnTo>
                  <a:lnTo>
                    <a:pt x="44" y="9"/>
                  </a:lnTo>
                  <a:lnTo>
                    <a:pt x="45" y="8"/>
                  </a:lnTo>
                  <a:lnTo>
                    <a:pt x="46" y="7"/>
                  </a:lnTo>
                  <a:lnTo>
                    <a:pt x="46" y="3"/>
                  </a:lnTo>
                  <a:lnTo>
                    <a:pt x="46" y="2"/>
                  </a:lnTo>
                  <a:lnTo>
                    <a:pt x="45" y="1"/>
                  </a:lnTo>
                  <a:lnTo>
                    <a:pt x="43" y="0"/>
                  </a:lnTo>
                  <a:lnTo>
                    <a:pt x="41" y="1"/>
                  </a:lnTo>
                  <a:lnTo>
                    <a:pt x="4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33" name="Freeform 249"/>
            <p:cNvSpPr/>
            <p:nvPr/>
          </p:nvSpPr>
          <p:spPr bwMode="auto">
            <a:xfrm>
              <a:off x="3292475" y="2490788"/>
              <a:ext cx="19050" cy="28575"/>
            </a:xfrm>
            <a:custGeom>
              <a:avLst/>
              <a:gdLst/>
              <a:ahLst/>
              <a:cxnLst>
                <a:cxn ang="0">
                  <a:pos x="29" y="2"/>
                </a:cxn>
                <a:cxn ang="0">
                  <a:pos x="29" y="2"/>
                </a:cxn>
                <a:cxn ang="0">
                  <a:pos x="22" y="14"/>
                </a:cxn>
                <a:cxn ang="0">
                  <a:pos x="14" y="24"/>
                </a:cxn>
                <a:cxn ang="0">
                  <a:pos x="7" y="35"/>
                </a:cxn>
                <a:cxn ang="0">
                  <a:pos x="1" y="47"/>
                </a:cxn>
                <a:cxn ang="0">
                  <a:pos x="1" y="47"/>
                </a:cxn>
                <a:cxn ang="0">
                  <a:pos x="0" y="49"/>
                </a:cxn>
                <a:cxn ang="0">
                  <a:pos x="1" y="51"/>
                </a:cxn>
                <a:cxn ang="0">
                  <a:pos x="3" y="53"/>
                </a:cxn>
                <a:cxn ang="0">
                  <a:pos x="5" y="54"/>
                </a:cxn>
                <a:cxn ang="0">
                  <a:pos x="6" y="54"/>
                </a:cxn>
                <a:cxn ang="0">
                  <a:pos x="8" y="53"/>
                </a:cxn>
                <a:cxn ang="0">
                  <a:pos x="9" y="52"/>
                </a:cxn>
                <a:cxn ang="0">
                  <a:pos x="9" y="52"/>
                </a:cxn>
                <a:cxn ang="0">
                  <a:pos x="15" y="39"/>
                </a:cxn>
                <a:cxn ang="0">
                  <a:pos x="23" y="29"/>
                </a:cxn>
                <a:cxn ang="0">
                  <a:pos x="30" y="18"/>
                </a:cxn>
                <a:cxn ang="0">
                  <a:pos x="37" y="7"/>
                </a:cxn>
                <a:cxn ang="0">
                  <a:pos x="37" y="7"/>
                </a:cxn>
                <a:cxn ang="0">
                  <a:pos x="38" y="5"/>
                </a:cxn>
                <a:cxn ang="0">
                  <a:pos x="38" y="3"/>
                </a:cxn>
                <a:cxn ang="0">
                  <a:pos x="37" y="2"/>
                </a:cxn>
                <a:cxn ang="0">
                  <a:pos x="36" y="1"/>
                </a:cxn>
                <a:cxn ang="0">
                  <a:pos x="34" y="0"/>
                </a:cxn>
                <a:cxn ang="0">
                  <a:pos x="32" y="0"/>
                </a:cxn>
                <a:cxn ang="0">
                  <a:pos x="31" y="1"/>
                </a:cxn>
                <a:cxn ang="0">
                  <a:pos x="29" y="2"/>
                </a:cxn>
                <a:cxn ang="0">
                  <a:pos x="29" y="2"/>
                </a:cxn>
              </a:cxnLst>
              <a:rect l="0" t="0" r="r" b="b"/>
              <a:pathLst>
                <a:path w="38" h="54">
                  <a:moveTo>
                    <a:pt x="29" y="2"/>
                  </a:moveTo>
                  <a:lnTo>
                    <a:pt x="29" y="2"/>
                  </a:lnTo>
                  <a:lnTo>
                    <a:pt x="22" y="14"/>
                  </a:lnTo>
                  <a:lnTo>
                    <a:pt x="14" y="24"/>
                  </a:lnTo>
                  <a:lnTo>
                    <a:pt x="7" y="35"/>
                  </a:lnTo>
                  <a:lnTo>
                    <a:pt x="1" y="47"/>
                  </a:lnTo>
                  <a:lnTo>
                    <a:pt x="1" y="47"/>
                  </a:lnTo>
                  <a:lnTo>
                    <a:pt x="0" y="49"/>
                  </a:lnTo>
                  <a:lnTo>
                    <a:pt x="1" y="51"/>
                  </a:lnTo>
                  <a:lnTo>
                    <a:pt x="3" y="53"/>
                  </a:lnTo>
                  <a:lnTo>
                    <a:pt x="5" y="54"/>
                  </a:lnTo>
                  <a:lnTo>
                    <a:pt x="6" y="54"/>
                  </a:lnTo>
                  <a:lnTo>
                    <a:pt x="8" y="53"/>
                  </a:lnTo>
                  <a:lnTo>
                    <a:pt x="9" y="52"/>
                  </a:lnTo>
                  <a:lnTo>
                    <a:pt x="9" y="52"/>
                  </a:lnTo>
                  <a:lnTo>
                    <a:pt x="15" y="39"/>
                  </a:lnTo>
                  <a:lnTo>
                    <a:pt x="23" y="29"/>
                  </a:lnTo>
                  <a:lnTo>
                    <a:pt x="30" y="18"/>
                  </a:lnTo>
                  <a:lnTo>
                    <a:pt x="37" y="7"/>
                  </a:lnTo>
                  <a:lnTo>
                    <a:pt x="37" y="7"/>
                  </a:lnTo>
                  <a:lnTo>
                    <a:pt x="38" y="5"/>
                  </a:lnTo>
                  <a:lnTo>
                    <a:pt x="38" y="3"/>
                  </a:lnTo>
                  <a:lnTo>
                    <a:pt x="37" y="2"/>
                  </a:lnTo>
                  <a:lnTo>
                    <a:pt x="36" y="1"/>
                  </a:lnTo>
                  <a:lnTo>
                    <a:pt x="34" y="0"/>
                  </a:lnTo>
                  <a:lnTo>
                    <a:pt x="32" y="0"/>
                  </a:lnTo>
                  <a:lnTo>
                    <a:pt x="31" y="1"/>
                  </a:lnTo>
                  <a:lnTo>
                    <a:pt x="29" y="2"/>
                  </a:lnTo>
                  <a:lnTo>
                    <a:pt x="2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34" name="Freeform 250"/>
            <p:cNvSpPr/>
            <p:nvPr/>
          </p:nvSpPr>
          <p:spPr bwMode="auto">
            <a:xfrm>
              <a:off x="3294063" y="2552700"/>
              <a:ext cx="22225" cy="25400"/>
            </a:xfrm>
            <a:custGeom>
              <a:avLst/>
              <a:gdLst/>
              <a:ahLst/>
              <a:cxnLst>
                <a:cxn ang="0">
                  <a:pos x="36" y="2"/>
                </a:cxn>
                <a:cxn ang="0">
                  <a:pos x="36" y="2"/>
                </a:cxn>
                <a:cxn ang="0">
                  <a:pos x="33" y="8"/>
                </a:cxn>
                <a:cxn ang="0">
                  <a:pos x="29" y="13"/>
                </a:cxn>
                <a:cxn ang="0">
                  <a:pos x="21" y="23"/>
                </a:cxn>
                <a:cxn ang="0">
                  <a:pos x="2" y="39"/>
                </a:cxn>
                <a:cxn ang="0">
                  <a:pos x="2" y="39"/>
                </a:cxn>
                <a:cxn ang="0">
                  <a:pos x="1" y="41"/>
                </a:cxn>
                <a:cxn ang="0">
                  <a:pos x="0" y="43"/>
                </a:cxn>
                <a:cxn ang="0">
                  <a:pos x="1" y="44"/>
                </a:cxn>
                <a:cxn ang="0">
                  <a:pos x="2" y="46"/>
                </a:cxn>
                <a:cxn ang="0">
                  <a:pos x="3" y="47"/>
                </a:cxn>
                <a:cxn ang="0">
                  <a:pos x="5" y="47"/>
                </a:cxn>
                <a:cxn ang="0">
                  <a:pos x="7" y="47"/>
                </a:cxn>
                <a:cxn ang="0">
                  <a:pos x="8" y="46"/>
                </a:cxn>
                <a:cxn ang="0">
                  <a:pos x="8" y="46"/>
                </a:cxn>
                <a:cxn ang="0">
                  <a:pos x="28" y="28"/>
                </a:cxn>
                <a:cxn ang="0">
                  <a:pos x="37" y="18"/>
                </a:cxn>
                <a:cxn ang="0">
                  <a:pos x="41" y="13"/>
                </a:cxn>
                <a:cxn ang="0">
                  <a:pos x="44" y="7"/>
                </a:cxn>
                <a:cxn ang="0">
                  <a:pos x="44" y="7"/>
                </a:cxn>
                <a:cxn ang="0">
                  <a:pos x="44" y="5"/>
                </a:cxn>
                <a:cxn ang="0">
                  <a:pos x="44" y="3"/>
                </a:cxn>
                <a:cxn ang="0">
                  <a:pos x="41" y="1"/>
                </a:cxn>
                <a:cxn ang="0">
                  <a:pos x="40" y="0"/>
                </a:cxn>
                <a:cxn ang="0">
                  <a:pos x="38" y="0"/>
                </a:cxn>
                <a:cxn ang="0">
                  <a:pos x="37" y="1"/>
                </a:cxn>
                <a:cxn ang="0">
                  <a:pos x="36" y="2"/>
                </a:cxn>
                <a:cxn ang="0">
                  <a:pos x="36" y="2"/>
                </a:cxn>
              </a:cxnLst>
              <a:rect l="0" t="0" r="r" b="b"/>
              <a:pathLst>
                <a:path w="44" h="47">
                  <a:moveTo>
                    <a:pt x="36" y="2"/>
                  </a:moveTo>
                  <a:lnTo>
                    <a:pt x="36" y="2"/>
                  </a:lnTo>
                  <a:lnTo>
                    <a:pt x="33" y="8"/>
                  </a:lnTo>
                  <a:lnTo>
                    <a:pt x="29" y="13"/>
                  </a:lnTo>
                  <a:lnTo>
                    <a:pt x="21" y="23"/>
                  </a:lnTo>
                  <a:lnTo>
                    <a:pt x="2" y="39"/>
                  </a:lnTo>
                  <a:lnTo>
                    <a:pt x="2" y="39"/>
                  </a:lnTo>
                  <a:lnTo>
                    <a:pt x="1" y="41"/>
                  </a:lnTo>
                  <a:lnTo>
                    <a:pt x="0" y="43"/>
                  </a:lnTo>
                  <a:lnTo>
                    <a:pt x="1" y="44"/>
                  </a:lnTo>
                  <a:lnTo>
                    <a:pt x="2" y="46"/>
                  </a:lnTo>
                  <a:lnTo>
                    <a:pt x="3" y="47"/>
                  </a:lnTo>
                  <a:lnTo>
                    <a:pt x="5" y="47"/>
                  </a:lnTo>
                  <a:lnTo>
                    <a:pt x="7" y="47"/>
                  </a:lnTo>
                  <a:lnTo>
                    <a:pt x="8" y="46"/>
                  </a:lnTo>
                  <a:lnTo>
                    <a:pt x="8" y="46"/>
                  </a:lnTo>
                  <a:lnTo>
                    <a:pt x="28" y="28"/>
                  </a:lnTo>
                  <a:lnTo>
                    <a:pt x="37" y="18"/>
                  </a:lnTo>
                  <a:lnTo>
                    <a:pt x="41" y="13"/>
                  </a:lnTo>
                  <a:lnTo>
                    <a:pt x="44" y="7"/>
                  </a:lnTo>
                  <a:lnTo>
                    <a:pt x="44" y="7"/>
                  </a:lnTo>
                  <a:lnTo>
                    <a:pt x="44" y="5"/>
                  </a:lnTo>
                  <a:lnTo>
                    <a:pt x="44" y="3"/>
                  </a:lnTo>
                  <a:lnTo>
                    <a:pt x="41" y="1"/>
                  </a:lnTo>
                  <a:lnTo>
                    <a:pt x="40" y="0"/>
                  </a:lnTo>
                  <a:lnTo>
                    <a:pt x="38" y="0"/>
                  </a:lnTo>
                  <a:lnTo>
                    <a:pt x="37" y="1"/>
                  </a:lnTo>
                  <a:lnTo>
                    <a:pt x="36" y="2"/>
                  </a:lnTo>
                  <a:lnTo>
                    <a:pt x="3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35" name="Freeform 251"/>
            <p:cNvSpPr/>
            <p:nvPr/>
          </p:nvSpPr>
          <p:spPr bwMode="auto">
            <a:xfrm>
              <a:off x="3294063" y="2597150"/>
              <a:ext cx="28575" cy="34925"/>
            </a:xfrm>
            <a:custGeom>
              <a:avLst/>
              <a:gdLst/>
              <a:ahLst/>
              <a:cxnLst>
                <a:cxn ang="0">
                  <a:pos x="47" y="1"/>
                </a:cxn>
                <a:cxn ang="0">
                  <a:pos x="18" y="29"/>
                </a:cxn>
                <a:cxn ang="0">
                  <a:pos x="18" y="29"/>
                </a:cxn>
                <a:cxn ang="0">
                  <a:pos x="12" y="36"/>
                </a:cxn>
                <a:cxn ang="0">
                  <a:pos x="8" y="43"/>
                </a:cxn>
                <a:cxn ang="0">
                  <a:pos x="5" y="51"/>
                </a:cxn>
                <a:cxn ang="0">
                  <a:pos x="1" y="58"/>
                </a:cxn>
                <a:cxn ang="0">
                  <a:pos x="1" y="58"/>
                </a:cxn>
                <a:cxn ang="0">
                  <a:pos x="0" y="60"/>
                </a:cxn>
                <a:cxn ang="0">
                  <a:pos x="0" y="63"/>
                </a:cxn>
                <a:cxn ang="0">
                  <a:pos x="1" y="64"/>
                </a:cxn>
                <a:cxn ang="0">
                  <a:pos x="3" y="65"/>
                </a:cxn>
                <a:cxn ang="0">
                  <a:pos x="4" y="66"/>
                </a:cxn>
                <a:cxn ang="0">
                  <a:pos x="6" y="66"/>
                </a:cxn>
                <a:cxn ang="0">
                  <a:pos x="8" y="65"/>
                </a:cxn>
                <a:cxn ang="0">
                  <a:pos x="9" y="64"/>
                </a:cxn>
                <a:cxn ang="0">
                  <a:pos x="9" y="64"/>
                </a:cxn>
                <a:cxn ang="0">
                  <a:pos x="13" y="55"/>
                </a:cxn>
                <a:cxn ang="0">
                  <a:pos x="18" y="47"/>
                </a:cxn>
                <a:cxn ang="0">
                  <a:pos x="22" y="40"/>
                </a:cxn>
                <a:cxn ang="0">
                  <a:pos x="28" y="33"/>
                </a:cxn>
                <a:cxn ang="0">
                  <a:pos x="53" y="8"/>
                </a:cxn>
                <a:cxn ang="0">
                  <a:pos x="53" y="8"/>
                </a:cxn>
                <a:cxn ang="0">
                  <a:pos x="54" y="6"/>
                </a:cxn>
                <a:cxn ang="0">
                  <a:pos x="54" y="4"/>
                </a:cxn>
                <a:cxn ang="0">
                  <a:pos x="54" y="3"/>
                </a:cxn>
                <a:cxn ang="0">
                  <a:pos x="53" y="1"/>
                </a:cxn>
                <a:cxn ang="0">
                  <a:pos x="52" y="0"/>
                </a:cxn>
                <a:cxn ang="0">
                  <a:pos x="50" y="0"/>
                </a:cxn>
                <a:cxn ang="0">
                  <a:pos x="48" y="0"/>
                </a:cxn>
                <a:cxn ang="0">
                  <a:pos x="47" y="1"/>
                </a:cxn>
                <a:cxn ang="0">
                  <a:pos x="47" y="1"/>
                </a:cxn>
              </a:cxnLst>
              <a:rect l="0" t="0" r="r" b="b"/>
              <a:pathLst>
                <a:path w="54" h="66">
                  <a:moveTo>
                    <a:pt x="47" y="1"/>
                  </a:moveTo>
                  <a:lnTo>
                    <a:pt x="18" y="29"/>
                  </a:lnTo>
                  <a:lnTo>
                    <a:pt x="18" y="29"/>
                  </a:lnTo>
                  <a:lnTo>
                    <a:pt x="12" y="36"/>
                  </a:lnTo>
                  <a:lnTo>
                    <a:pt x="8" y="43"/>
                  </a:lnTo>
                  <a:lnTo>
                    <a:pt x="5" y="51"/>
                  </a:lnTo>
                  <a:lnTo>
                    <a:pt x="1" y="58"/>
                  </a:lnTo>
                  <a:lnTo>
                    <a:pt x="1" y="58"/>
                  </a:lnTo>
                  <a:lnTo>
                    <a:pt x="0" y="60"/>
                  </a:lnTo>
                  <a:lnTo>
                    <a:pt x="0" y="63"/>
                  </a:lnTo>
                  <a:lnTo>
                    <a:pt x="1" y="64"/>
                  </a:lnTo>
                  <a:lnTo>
                    <a:pt x="3" y="65"/>
                  </a:lnTo>
                  <a:lnTo>
                    <a:pt x="4" y="66"/>
                  </a:lnTo>
                  <a:lnTo>
                    <a:pt x="6" y="66"/>
                  </a:lnTo>
                  <a:lnTo>
                    <a:pt x="8" y="65"/>
                  </a:lnTo>
                  <a:lnTo>
                    <a:pt x="9" y="64"/>
                  </a:lnTo>
                  <a:lnTo>
                    <a:pt x="9" y="64"/>
                  </a:lnTo>
                  <a:lnTo>
                    <a:pt x="13" y="55"/>
                  </a:lnTo>
                  <a:lnTo>
                    <a:pt x="18" y="47"/>
                  </a:lnTo>
                  <a:lnTo>
                    <a:pt x="22" y="40"/>
                  </a:lnTo>
                  <a:lnTo>
                    <a:pt x="28" y="33"/>
                  </a:lnTo>
                  <a:lnTo>
                    <a:pt x="53" y="8"/>
                  </a:lnTo>
                  <a:lnTo>
                    <a:pt x="53" y="8"/>
                  </a:lnTo>
                  <a:lnTo>
                    <a:pt x="54" y="6"/>
                  </a:lnTo>
                  <a:lnTo>
                    <a:pt x="54" y="4"/>
                  </a:lnTo>
                  <a:lnTo>
                    <a:pt x="54" y="3"/>
                  </a:lnTo>
                  <a:lnTo>
                    <a:pt x="53" y="1"/>
                  </a:lnTo>
                  <a:lnTo>
                    <a:pt x="52" y="0"/>
                  </a:lnTo>
                  <a:lnTo>
                    <a:pt x="50" y="0"/>
                  </a:lnTo>
                  <a:lnTo>
                    <a:pt x="48" y="0"/>
                  </a:lnTo>
                  <a:lnTo>
                    <a:pt x="47" y="1"/>
                  </a:lnTo>
                  <a:lnTo>
                    <a:pt x="4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36" name="Freeform 252"/>
            <p:cNvSpPr/>
            <p:nvPr/>
          </p:nvSpPr>
          <p:spPr bwMode="auto">
            <a:xfrm>
              <a:off x="3294063" y="2647950"/>
              <a:ext cx="20638" cy="26988"/>
            </a:xfrm>
            <a:custGeom>
              <a:avLst/>
              <a:gdLst/>
              <a:ahLst/>
              <a:cxnLst>
                <a:cxn ang="0">
                  <a:pos x="32" y="3"/>
                </a:cxn>
                <a:cxn ang="0">
                  <a:pos x="32" y="3"/>
                </a:cxn>
                <a:cxn ang="0">
                  <a:pos x="30" y="8"/>
                </a:cxn>
                <a:cxn ang="0">
                  <a:pos x="27" y="13"/>
                </a:cxn>
                <a:cxn ang="0">
                  <a:pos x="27" y="13"/>
                </a:cxn>
                <a:cxn ang="0">
                  <a:pos x="25" y="19"/>
                </a:cxn>
                <a:cxn ang="0">
                  <a:pos x="21" y="24"/>
                </a:cxn>
                <a:cxn ang="0">
                  <a:pos x="21" y="24"/>
                </a:cxn>
                <a:cxn ang="0">
                  <a:pos x="10" y="35"/>
                </a:cxn>
                <a:cxn ang="0">
                  <a:pos x="5" y="40"/>
                </a:cxn>
                <a:cxn ang="0">
                  <a:pos x="1" y="46"/>
                </a:cxn>
                <a:cxn ang="0">
                  <a:pos x="1" y="46"/>
                </a:cxn>
                <a:cxn ang="0">
                  <a:pos x="0" y="47"/>
                </a:cxn>
                <a:cxn ang="0">
                  <a:pos x="0" y="49"/>
                </a:cxn>
                <a:cxn ang="0">
                  <a:pos x="1" y="51"/>
                </a:cxn>
                <a:cxn ang="0">
                  <a:pos x="2" y="52"/>
                </a:cxn>
                <a:cxn ang="0">
                  <a:pos x="6" y="52"/>
                </a:cxn>
                <a:cxn ang="0">
                  <a:pos x="7" y="52"/>
                </a:cxn>
                <a:cxn ang="0">
                  <a:pos x="9" y="50"/>
                </a:cxn>
                <a:cxn ang="0">
                  <a:pos x="9" y="50"/>
                </a:cxn>
                <a:cxn ang="0">
                  <a:pos x="14" y="44"/>
                </a:cxn>
                <a:cxn ang="0">
                  <a:pos x="20" y="39"/>
                </a:cxn>
                <a:cxn ang="0">
                  <a:pos x="31" y="27"/>
                </a:cxn>
                <a:cxn ang="0">
                  <a:pos x="31" y="27"/>
                </a:cxn>
                <a:cxn ang="0">
                  <a:pos x="33" y="24"/>
                </a:cxn>
                <a:cxn ang="0">
                  <a:pos x="34" y="21"/>
                </a:cxn>
                <a:cxn ang="0">
                  <a:pos x="36" y="15"/>
                </a:cxn>
                <a:cxn ang="0">
                  <a:pos x="36" y="15"/>
                </a:cxn>
                <a:cxn ang="0">
                  <a:pos x="39" y="10"/>
                </a:cxn>
                <a:cxn ang="0">
                  <a:pos x="41" y="5"/>
                </a:cxn>
                <a:cxn ang="0">
                  <a:pos x="41" y="5"/>
                </a:cxn>
                <a:cxn ang="0">
                  <a:pos x="41" y="3"/>
                </a:cxn>
                <a:cxn ang="0">
                  <a:pos x="40" y="2"/>
                </a:cxn>
                <a:cxn ang="0">
                  <a:pos x="39" y="1"/>
                </a:cxn>
                <a:cxn ang="0">
                  <a:pos x="37" y="0"/>
                </a:cxn>
                <a:cxn ang="0">
                  <a:pos x="36" y="0"/>
                </a:cxn>
                <a:cxn ang="0">
                  <a:pos x="34" y="0"/>
                </a:cxn>
                <a:cxn ang="0">
                  <a:pos x="33" y="1"/>
                </a:cxn>
                <a:cxn ang="0">
                  <a:pos x="32" y="3"/>
                </a:cxn>
                <a:cxn ang="0">
                  <a:pos x="32" y="3"/>
                </a:cxn>
              </a:cxnLst>
              <a:rect l="0" t="0" r="r" b="b"/>
              <a:pathLst>
                <a:path w="41" h="52">
                  <a:moveTo>
                    <a:pt x="32" y="3"/>
                  </a:moveTo>
                  <a:lnTo>
                    <a:pt x="32" y="3"/>
                  </a:lnTo>
                  <a:lnTo>
                    <a:pt x="30" y="8"/>
                  </a:lnTo>
                  <a:lnTo>
                    <a:pt x="27" y="13"/>
                  </a:lnTo>
                  <a:lnTo>
                    <a:pt x="27" y="13"/>
                  </a:lnTo>
                  <a:lnTo>
                    <a:pt x="25" y="19"/>
                  </a:lnTo>
                  <a:lnTo>
                    <a:pt x="21" y="24"/>
                  </a:lnTo>
                  <a:lnTo>
                    <a:pt x="21" y="24"/>
                  </a:lnTo>
                  <a:lnTo>
                    <a:pt x="10" y="35"/>
                  </a:lnTo>
                  <a:lnTo>
                    <a:pt x="5" y="40"/>
                  </a:lnTo>
                  <a:lnTo>
                    <a:pt x="1" y="46"/>
                  </a:lnTo>
                  <a:lnTo>
                    <a:pt x="1" y="46"/>
                  </a:lnTo>
                  <a:lnTo>
                    <a:pt x="0" y="47"/>
                  </a:lnTo>
                  <a:lnTo>
                    <a:pt x="0" y="49"/>
                  </a:lnTo>
                  <a:lnTo>
                    <a:pt x="1" y="51"/>
                  </a:lnTo>
                  <a:lnTo>
                    <a:pt x="2" y="52"/>
                  </a:lnTo>
                  <a:lnTo>
                    <a:pt x="6" y="52"/>
                  </a:lnTo>
                  <a:lnTo>
                    <a:pt x="7" y="52"/>
                  </a:lnTo>
                  <a:lnTo>
                    <a:pt x="9" y="50"/>
                  </a:lnTo>
                  <a:lnTo>
                    <a:pt x="9" y="50"/>
                  </a:lnTo>
                  <a:lnTo>
                    <a:pt x="14" y="44"/>
                  </a:lnTo>
                  <a:lnTo>
                    <a:pt x="20" y="39"/>
                  </a:lnTo>
                  <a:lnTo>
                    <a:pt x="31" y="27"/>
                  </a:lnTo>
                  <a:lnTo>
                    <a:pt x="31" y="27"/>
                  </a:lnTo>
                  <a:lnTo>
                    <a:pt x="33" y="24"/>
                  </a:lnTo>
                  <a:lnTo>
                    <a:pt x="34" y="21"/>
                  </a:lnTo>
                  <a:lnTo>
                    <a:pt x="36" y="15"/>
                  </a:lnTo>
                  <a:lnTo>
                    <a:pt x="36" y="15"/>
                  </a:lnTo>
                  <a:lnTo>
                    <a:pt x="39" y="10"/>
                  </a:lnTo>
                  <a:lnTo>
                    <a:pt x="41" y="5"/>
                  </a:lnTo>
                  <a:lnTo>
                    <a:pt x="41" y="5"/>
                  </a:lnTo>
                  <a:lnTo>
                    <a:pt x="41" y="3"/>
                  </a:lnTo>
                  <a:lnTo>
                    <a:pt x="40" y="2"/>
                  </a:lnTo>
                  <a:lnTo>
                    <a:pt x="39" y="1"/>
                  </a:lnTo>
                  <a:lnTo>
                    <a:pt x="37" y="0"/>
                  </a:lnTo>
                  <a:lnTo>
                    <a:pt x="36" y="0"/>
                  </a:lnTo>
                  <a:lnTo>
                    <a:pt x="34" y="0"/>
                  </a:lnTo>
                  <a:lnTo>
                    <a:pt x="33" y="1"/>
                  </a:lnTo>
                  <a:lnTo>
                    <a:pt x="32" y="3"/>
                  </a:lnTo>
                  <a:lnTo>
                    <a:pt x="3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37" name="Freeform 253"/>
            <p:cNvSpPr/>
            <p:nvPr/>
          </p:nvSpPr>
          <p:spPr bwMode="auto">
            <a:xfrm>
              <a:off x="3292475" y="2681288"/>
              <a:ext cx="20638" cy="20638"/>
            </a:xfrm>
            <a:custGeom>
              <a:avLst/>
              <a:gdLst/>
              <a:ahLst/>
              <a:cxnLst>
                <a:cxn ang="0">
                  <a:pos x="34" y="0"/>
                </a:cxn>
                <a:cxn ang="0">
                  <a:pos x="34" y="0"/>
                </a:cxn>
                <a:cxn ang="0">
                  <a:pos x="24" y="6"/>
                </a:cxn>
                <a:cxn ang="0">
                  <a:pos x="19" y="9"/>
                </a:cxn>
                <a:cxn ang="0">
                  <a:pos x="14" y="13"/>
                </a:cxn>
                <a:cxn ang="0">
                  <a:pos x="14" y="13"/>
                </a:cxn>
                <a:cxn ang="0">
                  <a:pos x="8" y="22"/>
                </a:cxn>
                <a:cxn ang="0">
                  <a:pos x="5" y="27"/>
                </a:cxn>
                <a:cxn ang="0">
                  <a:pos x="2" y="33"/>
                </a:cxn>
                <a:cxn ang="0">
                  <a:pos x="2" y="33"/>
                </a:cxn>
                <a:cxn ang="0">
                  <a:pos x="1" y="34"/>
                </a:cxn>
                <a:cxn ang="0">
                  <a:pos x="0" y="36"/>
                </a:cxn>
                <a:cxn ang="0">
                  <a:pos x="1" y="38"/>
                </a:cxn>
                <a:cxn ang="0">
                  <a:pos x="2" y="39"/>
                </a:cxn>
                <a:cxn ang="0">
                  <a:pos x="3" y="40"/>
                </a:cxn>
                <a:cxn ang="0">
                  <a:pos x="5" y="41"/>
                </a:cxn>
                <a:cxn ang="0">
                  <a:pos x="7" y="40"/>
                </a:cxn>
                <a:cxn ang="0">
                  <a:pos x="8" y="39"/>
                </a:cxn>
                <a:cxn ang="0">
                  <a:pos x="8" y="39"/>
                </a:cxn>
                <a:cxn ang="0">
                  <a:pos x="14" y="31"/>
                </a:cxn>
                <a:cxn ang="0">
                  <a:pos x="21" y="22"/>
                </a:cxn>
                <a:cxn ang="0">
                  <a:pos x="21" y="22"/>
                </a:cxn>
                <a:cxn ang="0">
                  <a:pos x="24" y="18"/>
                </a:cxn>
                <a:cxn ang="0">
                  <a:pos x="29" y="14"/>
                </a:cxn>
                <a:cxn ang="0">
                  <a:pos x="39" y="8"/>
                </a:cxn>
                <a:cxn ang="0">
                  <a:pos x="39" y="8"/>
                </a:cxn>
                <a:cxn ang="0">
                  <a:pos x="40" y="7"/>
                </a:cxn>
                <a:cxn ang="0">
                  <a:pos x="41" y="6"/>
                </a:cxn>
                <a:cxn ang="0">
                  <a:pos x="41" y="4"/>
                </a:cxn>
                <a:cxn ang="0">
                  <a:pos x="40" y="2"/>
                </a:cxn>
                <a:cxn ang="0">
                  <a:pos x="39" y="1"/>
                </a:cxn>
                <a:cxn ang="0">
                  <a:pos x="38" y="0"/>
                </a:cxn>
                <a:cxn ang="0">
                  <a:pos x="36" y="0"/>
                </a:cxn>
                <a:cxn ang="0">
                  <a:pos x="34" y="0"/>
                </a:cxn>
                <a:cxn ang="0">
                  <a:pos x="34" y="0"/>
                </a:cxn>
              </a:cxnLst>
              <a:rect l="0" t="0" r="r" b="b"/>
              <a:pathLst>
                <a:path w="41" h="41">
                  <a:moveTo>
                    <a:pt x="34" y="0"/>
                  </a:moveTo>
                  <a:lnTo>
                    <a:pt x="34" y="0"/>
                  </a:lnTo>
                  <a:lnTo>
                    <a:pt x="24" y="6"/>
                  </a:lnTo>
                  <a:lnTo>
                    <a:pt x="19" y="9"/>
                  </a:lnTo>
                  <a:lnTo>
                    <a:pt x="14" y="13"/>
                  </a:lnTo>
                  <a:lnTo>
                    <a:pt x="14" y="13"/>
                  </a:lnTo>
                  <a:lnTo>
                    <a:pt x="8" y="22"/>
                  </a:lnTo>
                  <a:lnTo>
                    <a:pt x="5" y="27"/>
                  </a:lnTo>
                  <a:lnTo>
                    <a:pt x="2" y="33"/>
                  </a:lnTo>
                  <a:lnTo>
                    <a:pt x="2" y="33"/>
                  </a:lnTo>
                  <a:lnTo>
                    <a:pt x="1" y="34"/>
                  </a:lnTo>
                  <a:lnTo>
                    <a:pt x="0" y="36"/>
                  </a:lnTo>
                  <a:lnTo>
                    <a:pt x="1" y="38"/>
                  </a:lnTo>
                  <a:lnTo>
                    <a:pt x="2" y="39"/>
                  </a:lnTo>
                  <a:lnTo>
                    <a:pt x="3" y="40"/>
                  </a:lnTo>
                  <a:lnTo>
                    <a:pt x="5" y="41"/>
                  </a:lnTo>
                  <a:lnTo>
                    <a:pt x="7" y="40"/>
                  </a:lnTo>
                  <a:lnTo>
                    <a:pt x="8" y="39"/>
                  </a:lnTo>
                  <a:lnTo>
                    <a:pt x="8" y="39"/>
                  </a:lnTo>
                  <a:lnTo>
                    <a:pt x="14" y="31"/>
                  </a:lnTo>
                  <a:lnTo>
                    <a:pt x="21" y="22"/>
                  </a:lnTo>
                  <a:lnTo>
                    <a:pt x="21" y="22"/>
                  </a:lnTo>
                  <a:lnTo>
                    <a:pt x="24" y="18"/>
                  </a:lnTo>
                  <a:lnTo>
                    <a:pt x="29" y="14"/>
                  </a:lnTo>
                  <a:lnTo>
                    <a:pt x="39" y="8"/>
                  </a:lnTo>
                  <a:lnTo>
                    <a:pt x="39" y="8"/>
                  </a:lnTo>
                  <a:lnTo>
                    <a:pt x="40" y="7"/>
                  </a:lnTo>
                  <a:lnTo>
                    <a:pt x="41" y="6"/>
                  </a:lnTo>
                  <a:lnTo>
                    <a:pt x="41" y="4"/>
                  </a:lnTo>
                  <a:lnTo>
                    <a:pt x="40" y="2"/>
                  </a:lnTo>
                  <a:lnTo>
                    <a:pt x="39" y="1"/>
                  </a:lnTo>
                  <a:lnTo>
                    <a:pt x="38" y="0"/>
                  </a:lnTo>
                  <a:lnTo>
                    <a:pt x="36" y="0"/>
                  </a:lnTo>
                  <a:lnTo>
                    <a:pt x="34" y="0"/>
                  </a:lnTo>
                  <a:lnTo>
                    <a:pt x="34"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38" name="Freeform 254"/>
            <p:cNvSpPr/>
            <p:nvPr/>
          </p:nvSpPr>
          <p:spPr bwMode="auto">
            <a:xfrm>
              <a:off x="3290888" y="2770188"/>
              <a:ext cx="19050" cy="26988"/>
            </a:xfrm>
            <a:custGeom>
              <a:avLst/>
              <a:gdLst/>
              <a:ahLst/>
              <a:cxnLst>
                <a:cxn ang="0">
                  <a:pos x="30" y="1"/>
                </a:cxn>
                <a:cxn ang="0">
                  <a:pos x="30" y="1"/>
                </a:cxn>
                <a:cxn ang="0">
                  <a:pos x="20" y="10"/>
                </a:cxn>
                <a:cxn ang="0">
                  <a:pos x="12" y="21"/>
                </a:cxn>
                <a:cxn ang="0">
                  <a:pos x="5" y="32"/>
                </a:cxn>
                <a:cxn ang="0">
                  <a:pos x="2" y="38"/>
                </a:cxn>
                <a:cxn ang="0">
                  <a:pos x="0" y="44"/>
                </a:cxn>
                <a:cxn ang="0">
                  <a:pos x="0" y="44"/>
                </a:cxn>
                <a:cxn ang="0">
                  <a:pos x="0" y="46"/>
                </a:cxn>
                <a:cxn ang="0">
                  <a:pos x="1" y="49"/>
                </a:cxn>
                <a:cxn ang="0">
                  <a:pos x="2" y="50"/>
                </a:cxn>
                <a:cxn ang="0">
                  <a:pos x="4" y="51"/>
                </a:cxn>
                <a:cxn ang="0">
                  <a:pos x="5" y="51"/>
                </a:cxn>
                <a:cxn ang="0">
                  <a:pos x="7" y="50"/>
                </a:cxn>
                <a:cxn ang="0">
                  <a:pos x="8" y="49"/>
                </a:cxn>
                <a:cxn ang="0">
                  <a:pos x="9" y="48"/>
                </a:cxn>
                <a:cxn ang="0">
                  <a:pos x="9" y="48"/>
                </a:cxn>
                <a:cxn ang="0">
                  <a:pos x="11" y="41"/>
                </a:cxn>
                <a:cxn ang="0">
                  <a:pos x="13" y="36"/>
                </a:cxn>
                <a:cxn ang="0">
                  <a:pos x="20" y="26"/>
                </a:cxn>
                <a:cxn ang="0">
                  <a:pos x="28" y="17"/>
                </a:cxn>
                <a:cxn ang="0">
                  <a:pos x="37" y="8"/>
                </a:cxn>
                <a:cxn ang="0">
                  <a:pos x="37" y="8"/>
                </a:cxn>
                <a:cxn ang="0">
                  <a:pos x="38" y="6"/>
                </a:cxn>
                <a:cxn ang="0">
                  <a:pos x="38" y="4"/>
                </a:cxn>
                <a:cxn ang="0">
                  <a:pos x="37" y="3"/>
                </a:cxn>
                <a:cxn ang="0">
                  <a:pos x="36" y="1"/>
                </a:cxn>
                <a:cxn ang="0">
                  <a:pos x="35" y="0"/>
                </a:cxn>
                <a:cxn ang="0">
                  <a:pos x="33" y="0"/>
                </a:cxn>
                <a:cxn ang="0">
                  <a:pos x="32" y="0"/>
                </a:cxn>
                <a:cxn ang="0">
                  <a:pos x="30" y="1"/>
                </a:cxn>
                <a:cxn ang="0">
                  <a:pos x="30" y="1"/>
                </a:cxn>
              </a:cxnLst>
              <a:rect l="0" t="0" r="r" b="b"/>
              <a:pathLst>
                <a:path w="38" h="51">
                  <a:moveTo>
                    <a:pt x="30" y="1"/>
                  </a:moveTo>
                  <a:lnTo>
                    <a:pt x="30" y="1"/>
                  </a:lnTo>
                  <a:lnTo>
                    <a:pt x="20" y="10"/>
                  </a:lnTo>
                  <a:lnTo>
                    <a:pt x="12" y="21"/>
                  </a:lnTo>
                  <a:lnTo>
                    <a:pt x="5" y="32"/>
                  </a:lnTo>
                  <a:lnTo>
                    <a:pt x="2" y="38"/>
                  </a:lnTo>
                  <a:lnTo>
                    <a:pt x="0" y="44"/>
                  </a:lnTo>
                  <a:lnTo>
                    <a:pt x="0" y="44"/>
                  </a:lnTo>
                  <a:lnTo>
                    <a:pt x="0" y="46"/>
                  </a:lnTo>
                  <a:lnTo>
                    <a:pt x="1" y="49"/>
                  </a:lnTo>
                  <a:lnTo>
                    <a:pt x="2" y="50"/>
                  </a:lnTo>
                  <a:lnTo>
                    <a:pt x="4" y="51"/>
                  </a:lnTo>
                  <a:lnTo>
                    <a:pt x="5" y="51"/>
                  </a:lnTo>
                  <a:lnTo>
                    <a:pt x="7" y="50"/>
                  </a:lnTo>
                  <a:lnTo>
                    <a:pt x="8" y="49"/>
                  </a:lnTo>
                  <a:lnTo>
                    <a:pt x="9" y="48"/>
                  </a:lnTo>
                  <a:lnTo>
                    <a:pt x="9" y="48"/>
                  </a:lnTo>
                  <a:lnTo>
                    <a:pt x="11" y="41"/>
                  </a:lnTo>
                  <a:lnTo>
                    <a:pt x="13" y="36"/>
                  </a:lnTo>
                  <a:lnTo>
                    <a:pt x="20" y="26"/>
                  </a:lnTo>
                  <a:lnTo>
                    <a:pt x="28" y="17"/>
                  </a:lnTo>
                  <a:lnTo>
                    <a:pt x="37" y="8"/>
                  </a:lnTo>
                  <a:lnTo>
                    <a:pt x="37" y="8"/>
                  </a:lnTo>
                  <a:lnTo>
                    <a:pt x="38" y="6"/>
                  </a:lnTo>
                  <a:lnTo>
                    <a:pt x="38" y="4"/>
                  </a:lnTo>
                  <a:lnTo>
                    <a:pt x="37" y="3"/>
                  </a:lnTo>
                  <a:lnTo>
                    <a:pt x="36" y="1"/>
                  </a:lnTo>
                  <a:lnTo>
                    <a:pt x="35" y="0"/>
                  </a:lnTo>
                  <a:lnTo>
                    <a:pt x="33" y="0"/>
                  </a:lnTo>
                  <a:lnTo>
                    <a:pt x="32" y="0"/>
                  </a:lnTo>
                  <a:lnTo>
                    <a:pt x="30" y="1"/>
                  </a:lnTo>
                  <a:lnTo>
                    <a:pt x="3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41" name="Freeform 257"/>
            <p:cNvSpPr/>
            <p:nvPr/>
          </p:nvSpPr>
          <p:spPr bwMode="auto">
            <a:xfrm>
              <a:off x="3267075" y="2105025"/>
              <a:ext cx="100013" cy="604838"/>
            </a:xfrm>
            <a:custGeom>
              <a:avLst/>
              <a:gdLst/>
              <a:ahLst/>
              <a:cxnLst>
                <a:cxn ang="0">
                  <a:pos x="13" y="1135"/>
                </a:cxn>
                <a:cxn ang="0">
                  <a:pos x="10" y="1116"/>
                </a:cxn>
                <a:cxn ang="0">
                  <a:pos x="11" y="1104"/>
                </a:cxn>
                <a:cxn ang="0">
                  <a:pos x="14" y="1102"/>
                </a:cxn>
                <a:cxn ang="0">
                  <a:pos x="16" y="1073"/>
                </a:cxn>
                <a:cxn ang="0">
                  <a:pos x="14" y="994"/>
                </a:cxn>
                <a:cxn ang="0">
                  <a:pos x="7" y="854"/>
                </a:cxn>
                <a:cxn ang="0">
                  <a:pos x="2" y="571"/>
                </a:cxn>
                <a:cxn ang="0">
                  <a:pos x="8" y="88"/>
                </a:cxn>
                <a:cxn ang="0">
                  <a:pos x="15" y="46"/>
                </a:cxn>
                <a:cxn ang="0">
                  <a:pos x="45" y="17"/>
                </a:cxn>
                <a:cxn ang="0">
                  <a:pos x="94" y="0"/>
                </a:cxn>
                <a:cxn ang="0">
                  <a:pos x="113" y="1"/>
                </a:cxn>
                <a:cxn ang="0">
                  <a:pos x="148" y="15"/>
                </a:cxn>
                <a:cxn ang="0">
                  <a:pos x="173" y="41"/>
                </a:cxn>
                <a:cxn ang="0">
                  <a:pos x="182" y="69"/>
                </a:cxn>
                <a:cxn ang="0">
                  <a:pos x="180" y="124"/>
                </a:cxn>
                <a:cxn ang="0">
                  <a:pos x="178" y="212"/>
                </a:cxn>
                <a:cxn ang="0">
                  <a:pos x="190" y="313"/>
                </a:cxn>
                <a:cxn ang="0">
                  <a:pos x="190" y="422"/>
                </a:cxn>
                <a:cxn ang="0">
                  <a:pos x="189" y="529"/>
                </a:cxn>
                <a:cxn ang="0">
                  <a:pos x="181" y="602"/>
                </a:cxn>
                <a:cxn ang="0">
                  <a:pos x="175" y="664"/>
                </a:cxn>
                <a:cxn ang="0">
                  <a:pos x="177" y="720"/>
                </a:cxn>
                <a:cxn ang="0">
                  <a:pos x="174" y="821"/>
                </a:cxn>
                <a:cxn ang="0">
                  <a:pos x="185" y="952"/>
                </a:cxn>
                <a:cxn ang="0">
                  <a:pos x="189" y="1128"/>
                </a:cxn>
                <a:cxn ang="0">
                  <a:pos x="178" y="1140"/>
                </a:cxn>
                <a:cxn ang="0">
                  <a:pos x="164" y="1140"/>
                </a:cxn>
                <a:cxn ang="0">
                  <a:pos x="154" y="1131"/>
                </a:cxn>
                <a:cxn ang="0">
                  <a:pos x="154" y="1075"/>
                </a:cxn>
                <a:cxn ang="0">
                  <a:pos x="151" y="936"/>
                </a:cxn>
                <a:cxn ang="0">
                  <a:pos x="138" y="827"/>
                </a:cxn>
                <a:cxn ang="0">
                  <a:pos x="140" y="732"/>
                </a:cxn>
                <a:cxn ang="0">
                  <a:pos x="139" y="656"/>
                </a:cxn>
                <a:cxn ang="0">
                  <a:pos x="143" y="603"/>
                </a:cxn>
                <a:cxn ang="0">
                  <a:pos x="153" y="515"/>
                </a:cxn>
                <a:cxn ang="0">
                  <a:pos x="154" y="438"/>
                </a:cxn>
                <a:cxn ang="0">
                  <a:pos x="155" y="323"/>
                </a:cxn>
                <a:cxn ang="0">
                  <a:pos x="143" y="223"/>
                </a:cxn>
                <a:cxn ang="0">
                  <a:pos x="144" y="127"/>
                </a:cxn>
                <a:cxn ang="0">
                  <a:pos x="145" y="66"/>
                </a:cxn>
                <a:cxn ang="0">
                  <a:pos x="115" y="38"/>
                </a:cxn>
                <a:cxn ang="0">
                  <a:pos x="84" y="38"/>
                </a:cxn>
                <a:cxn ang="0">
                  <a:pos x="54" y="56"/>
                </a:cxn>
                <a:cxn ang="0">
                  <a:pos x="44" y="395"/>
                </a:cxn>
                <a:cxn ang="0">
                  <a:pos x="38" y="616"/>
                </a:cxn>
                <a:cxn ang="0">
                  <a:pos x="43" y="845"/>
                </a:cxn>
                <a:cxn ang="0">
                  <a:pos x="50" y="989"/>
                </a:cxn>
                <a:cxn ang="0">
                  <a:pos x="55" y="1072"/>
                </a:cxn>
                <a:cxn ang="0">
                  <a:pos x="46" y="1128"/>
                </a:cxn>
                <a:cxn ang="0">
                  <a:pos x="33" y="1141"/>
                </a:cxn>
              </a:cxnLst>
              <a:rect l="0" t="0" r="r" b="b"/>
              <a:pathLst>
                <a:path w="191" h="1142">
                  <a:moveTo>
                    <a:pt x="27" y="1142"/>
                  </a:moveTo>
                  <a:lnTo>
                    <a:pt x="27" y="1142"/>
                  </a:lnTo>
                  <a:lnTo>
                    <a:pt x="21" y="1141"/>
                  </a:lnTo>
                  <a:lnTo>
                    <a:pt x="17" y="1139"/>
                  </a:lnTo>
                  <a:lnTo>
                    <a:pt x="13" y="1135"/>
                  </a:lnTo>
                  <a:lnTo>
                    <a:pt x="10" y="1130"/>
                  </a:lnTo>
                  <a:lnTo>
                    <a:pt x="10" y="1130"/>
                  </a:lnTo>
                  <a:lnTo>
                    <a:pt x="9" y="1127"/>
                  </a:lnTo>
                  <a:lnTo>
                    <a:pt x="8" y="1122"/>
                  </a:lnTo>
                  <a:lnTo>
                    <a:pt x="10" y="1116"/>
                  </a:lnTo>
                  <a:lnTo>
                    <a:pt x="13" y="1111"/>
                  </a:lnTo>
                  <a:lnTo>
                    <a:pt x="6" y="1103"/>
                  </a:lnTo>
                  <a:lnTo>
                    <a:pt x="6" y="1103"/>
                  </a:lnTo>
                  <a:lnTo>
                    <a:pt x="8" y="1103"/>
                  </a:lnTo>
                  <a:lnTo>
                    <a:pt x="11" y="1104"/>
                  </a:lnTo>
                  <a:lnTo>
                    <a:pt x="11" y="1104"/>
                  </a:lnTo>
                  <a:lnTo>
                    <a:pt x="13" y="1106"/>
                  </a:lnTo>
                  <a:lnTo>
                    <a:pt x="13" y="1107"/>
                  </a:lnTo>
                  <a:lnTo>
                    <a:pt x="13" y="1107"/>
                  </a:lnTo>
                  <a:lnTo>
                    <a:pt x="14" y="1102"/>
                  </a:lnTo>
                  <a:lnTo>
                    <a:pt x="14" y="1102"/>
                  </a:lnTo>
                  <a:lnTo>
                    <a:pt x="16" y="1094"/>
                  </a:lnTo>
                  <a:lnTo>
                    <a:pt x="16" y="1094"/>
                  </a:lnTo>
                  <a:lnTo>
                    <a:pt x="16" y="1073"/>
                  </a:lnTo>
                  <a:lnTo>
                    <a:pt x="16" y="1073"/>
                  </a:lnTo>
                  <a:lnTo>
                    <a:pt x="15" y="1041"/>
                  </a:lnTo>
                  <a:lnTo>
                    <a:pt x="15" y="1035"/>
                  </a:lnTo>
                  <a:lnTo>
                    <a:pt x="15" y="1035"/>
                  </a:lnTo>
                  <a:lnTo>
                    <a:pt x="14" y="994"/>
                  </a:lnTo>
                  <a:lnTo>
                    <a:pt x="14" y="994"/>
                  </a:lnTo>
                  <a:lnTo>
                    <a:pt x="14" y="958"/>
                  </a:lnTo>
                  <a:lnTo>
                    <a:pt x="13" y="941"/>
                  </a:lnTo>
                  <a:lnTo>
                    <a:pt x="12" y="923"/>
                  </a:lnTo>
                  <a:lnTo>
                    <a:pt x="12" y="923"/>
                  </a:lnTo>
                  <a:lnTo>
                    <a:pt x="7" y="854"/>
                  </a:lnTo>
                  <a:lnTo>
                    <a:pt x="2" y="783"/>
                  </a:lnTo>
                  <a:lnTo>
                    <a:pt x="0" y="708"/>
                  </a:lnTo>
                  <a:lnTo>
                    <a:pt x="1" y="630"/>
                  </a:lnTo>
                  <a:lnTo>
                    <a:pt x="1" y="630"/>
                  </a:lnTo>
                  <a:lnTo>
                    <a:pt x="2" y="571"/>
                  </a:lnTo>
                  <a:lnTo>
                    <a:pt x="5" y="512"/>
                  </a:lnTo>
                  <a:lnTo>
                    <a:pt x="5" y="512"/>
                  </a:lnTo>
                  <a:lnTo>
                    <a:pt x="7" y="437"/>
                  </a:lnTo>
                  <a:lnTo>
                    <a:pt x="8" y="361"/>
                  </a:lnTo>
                  <a:lnTo>
                    <a:pt x="8" y="88"/>
                  </a:lnTo>
                  <a:lnTo>
                    <a:pt x="8" y="88"/>
                  </a:lnTo>
                  <a:lnTo>
                    <a:pt x="9" y="70"/>
                  </a:lnTo>
                  <a:lnTo>
                    <a:pt x="10" y="62"/>
                  </a:lnTo>
                  <a:lnTo>
                    <a:pt x="12" y="54"/>
                  </a:lnTo>
                  <a:lnTo>
                    <a:pt x="15" y="46"/>
                  </a:lnTo>
                  <a:lnTo>
                    <a:pt x="18" y="39"/>
                  </a:lnTo>
                  <a:lnTo>
                    <a:pt x="23" y="33"/>
                  </a:lnTo>
                  <a:lnTo>
                    <a:pt x="30" y="28"/>
                  </a:lnTo>
                  <a:lnTo>
                    <a:pt x="30" y="28"/>
                  </a:lnTo>
                  <a:lnTo>
                    <a:pt x="45" y="17"/>
                  </a:lnTo>
                  <a:lnTo>
                    <a:pt x="59" y="9"/>
                  </a:lnTo>
                  <a:lnTo>
                    <a:pt x="68" y="5"/>
                  </a:lnTo>
                  <a:lnTo>
                    <a:pt x="76" y="3"/>
                  </a:lnTo>
                  <a:lnTo>
                    <a:pt x="85" y="1"/>
                  </a:lnTo>
                  <a:lnTo>
                    <a:pt x="94" y="0"/>
                  </a:lnTo>
                  <a:lnTo>
                    <a:pt x="94" y="0"/>
                  </a:lnTo>
                  <a:lnTo>
                    <a:pt x="98" y="0"/>
                  </a:lnTo>
                  <a:lnTo>
                    <a:pt x="98" y="0"/>
                  </a:lnTo>
                  <a:lnTo>
                    <a:pt x="106" y="1"/>
                  </a:lnTo>
                  <a:lnTo>
                    <a:pt x="113" y="1"/>
                  </a:lnTo>
                  <a:lnTo>
                    <a:pt x="121" y="3"/>
                  </a:lnTo>
                  <a:lnTo>
                    <a:pt x="128" y="5"/>
                  </a:lnTo>
                  <a:lnTo>
                    <a:pt x="135" y="8"/>
                  </a:lnTo>
                  <a:lnTo>
                    <a:pt x="142" y="11"/>
                  </a:lnTo>
                  <a:lnTo>
                    <a:pt x="148" y="15"/>
                  </a:lnTo>
                  <a:lnTo>
                    <a:pt x="154" y="19"/>
                  </a:lnTo>
                  <a:lnTo>
                    <a:pt x="159" y="24"/>
                  </a:lnTo>
                  <a:lnTo>
                    <a:pt x="165" y="29"/>
                  </a:lnTo>
                  <a:lnTo>
                    <a:pt x="169" y="35"/>
                  </a:lnTo>
                  <a:lnTo>
                    <a:pt x="173" y="41"/>
                  </a:lnTo>
                  <a:lnTo>
                    <a:pt x="176" y="47"/>
                  </a:lnTo>
                  <a:lnTo>
                    <a:pt x="179" y="55"/>
                  </a:lnTo>
                  <a:lnTo>
                    <a:pt x="181" y="62"/>
                  </a:lnTo>
                  <a:lnTo>
                    <a:pt x="182" y="69"/>
                  </a:lnTo>
                  <a:lnTo>
                    <a:pt x="182" y="69"/>
                  </a:lnTo>
                  <a:lnTo>
                    <a:pt x="183" y="74"/>
                  </a:lnTo>
                  <a:lnTo>
                    <a:pt x="183" y="74"/>
                  </a:lnTo>
                  <a:lnTo>
                    <a:pt x="183" y="79"/>
                  </a:lnTo>
                  <a:lnTo>
                    <a:pt x="183" y="79"/>
                  </a:lnTo>
                  <a:lnTo>
                    <a:pt x="180" y="124"/>
                  </a:lnTo>
                  <a:lnTo>
                    <a:pt x="180" y="124"/>
                  </a:lnTo>
                  <a:lnTo>
                    <a:pt x="178" y="149"/>
                  </a:lnTo>
                  <a:lnTo>
                    <a:pt x="177" y="173"/>
                  </a:lnTo>
                  <a:lnTo>
                    <a:pt x="178" y="199"/>
                  </a:lnTo>
                  <a:lnTo>
                    <a:pt x="178" y="212"/>
                  </a:lnTo>
                  <a:lnTo>
                    <a:pt x="180" y="224"/>
                  </a:lnTo>
                  <a:lnTo>
                    <a:pt x="181" y="232"/>
                  </a:lnTo>
                  <a:lnTo>
                    <a:pt x="181" y="232"/>
                  </a:lnTo>
                  <a:lnTo>
                    <a:pt x="188" y="286"/>
                  </a:lnTo>
                  <a:lnTo>
                    <a:pt x="190" y="313"/>
                  </a:lnTo>
                  <a:lnTo>
                    <a:pt x="191" y="339"/>
                  </a:lnTo>
                  <a:lnTo>
                    <a:pt x="191" y="339"/>
                  </a:lnTo>
                  <a:lnTo>
                    <a:pt x="191" y="381"/>
                  </a:lnTo>
                  <a:lnTo>
                    <a:pt x="190" y="422"/>
                  </a:lnTo>
                  <a:lnTo>
                    <a:pt x="190" y="422"/>
                  </a:lnTo>
                  <a:lnTo>
                    <a:pt x="189" y="478"/>
                  </a:lnTo>
                  <a:lnTo>
                    <a:pt x="189" y="478"/>
                  </a:lnTo>
                  <a:lnTo>
                    <a:pt x="189" y="504"/>
                  </a:lnTo>
                  <a:lnTo>
                    <a:pt x="189" y="504"/>
                  </a:lnTo>
                  <a:lnTo>
                    <a:pt x="189" y="529"/>
                  </a:lnTo>
                  <a:lnTo>
                    <a:pt x="188" y="555"/>
                  </a:lnTo>
                  <a:lnTo>
                    <a:pt x="187" y="567"/>
                  </a:lnTo>
                  <a:lnTo>
                    <a:pt x="186" y="579"/>
                  </a:lnTo>
                  <a:lnTo>
                    <a:pt x="184" y="591"/>
                  </a:lnTo>
                  <a:lnTo>
                    <a:pt x="181" y="602"/>
                  </a:lnTo>
                  <a:lnTo>
                    <a:pt x="181" y="602"/>
                  </a:lnTo>
                  <a:lnTo>
                    <a:pt x="178" y="612"/>
                  </a:lnTo>
                  <a:lnTo>
                    <a:pt x="176" y="622"/>
                  </a:lnTo>
                  <a:lnTo>
                    <a:pt x="175" y="642"/>
                  </a:lnTo>
                  <a:lnTo>
                    <a:pt x="175" y="664"/>
                  </a:lnTo>
                  <a:lnTo>
                    <a:pt x="176" y="686"/>
                  </a:lnTo>
                  <a:lnTo>
                    <a:pt x="176" y="686"/>
                  </a:lnTo>
                  <a:lnTo>
                    <a:pt x="176" y="703"/>
                  </a:lnTo>
                  <a:lnTo>
                    <a:pt x="177" y="720"/>
                  </a:lnTo>
                  <a:lnTo>
                    <a:pt x="177" y="720"/>
                  </a:lnTo>
                  <a:lnTo>
                    <a:pt x="175" y="759"/>
                  </a:lnTo>
                  <a:lnTo>
                    <a:pt x="175" y="759"/>
                  </a:lnTo>
                  <a:lnTo>
                    <a:pt x="174" y="780"/>
                  </a:lnTo>
                  <a:lnTo>
                    <a:pt x="173" y="800"/>
                  </a:lnTo>
                  <a:lnTo>
                    <a:pt x="174" y="821"/>
                  </a:lnTo>
                  <a:lnTo>
                    <a:pt x="175" y="841"/>
                  </a:lnTo>
                  <a:lnTo>
                    <a:pt x="175" y="841"/>
                  </a:lnTo>
                  <a:lnTo>
                    <a:pt x="179" y="879"/>
                  </a:lnTo>
                  <a:lnTo>
                    <a:pt x="183" y="916"/>
                  </a:lnTo>
                  <a:lnTo>
                    <a:pt x="185" y="952"/>
                  </a:lnTo>
                  <a:lnTo>
                    <a:pt x="187" y="987"/>
                  </a:lnTo>
                  <a:lnTo>
                    <a:pt x="189" y="1058"/>
                  </a:lnTo>
                  <a:lnTo>
                    <a:pt x="189" y="1124"/>
                  </a:lnTo>
                  <a:lnTo>
                    <a:pt x="189" y="1124"/>
                  </a:lnTo>
                  <a:lnTo>
                    <a:pt x="189" y="1128"/>
                  </a:lnTo>
                  <a:lnTo>
                    <a:pt x="187" y="1132"/>
                  </a:lnTo>
                  <a:lnTo>
                    <a:pt x="186" y="1135"/>
                  </a:lnTo>
                  <a:lnTo>
                    <a:pt x="183" y="1137"/>
                  </a:lnTo>
                  <a:lnTo>
                    <a:pt x="181" y="1139"/>
                  </a:lnTo>
                  <a:lnTo>
                    <a:pt x="178" y="1140"/>
                  </a:lnTo>
                  <a:lnTo>
                    <a:pt x="171" y="1141"/>
                  </a:lnTo>
                  <a:lnTo>
                    <a:pt x="171" y="1141"/>
                  </a:lnTo>
                  <a:lnTo>
                    <a:pt x="171" y="1141"/>
                  </a:lnTo>
                  <a:lnTo>
                    <a:pt x="168" y="1141"/>
                  </a:lnTo>
                  <a:lnTo>
                    <a:pt x="164" y="1140"/>
                  </a:lnTo>
                  <a:lnTo>
                    <a:pt x="161" y="1138"/>
                  </a:lnTo>
                  <a:lnTo>
                    <a:pt x="157" y="1136"/>
                  </a:lnTo>
                  <a:lnTo>
                    <a:pt x="157" y="1136"/>
                  </a:lnTo>
                  <a:lnTo>
                    <a:pt x="156" y="1134"/>
                  </a:lnTo>
                  <a:lnTo>
                    <a:pt x="154" y="1131"/>
                  </a:lnTo>
                  <a:lnTo>
                    <a:pt x="153" y="1128"/>
                  </a:lnTo>
                  <a:lnTo>
                    <a:pt x="153" y="1124"/>
                  </a:lnTo>
                  <a:lnTo>
                    <a:pt x="153" y="1124"/>
                  </a:lnTo>
                  <a:lnTo>
                    <a:pt x="154" y="1075"/>
                  </a:lnTo>
                  <a:lnTo>
                    <a:pt x="154" y="1075"/>
                  </a:lnTo>
                  <a:lnTo>
                    <a:pt x="154" y="1024"/>
                  </a:lnTo>
                  <a:lnTo>
                    <a:pt x="153" y="971"/>
                  </a:lnTo>
                  <a:lnTo>
                    <a:pt x="153" y="971"/>
                  </a:lnTo>
                  <a:lnTo>
                    <a:pt x="152" y="953"/>
                  </a:lnTo>
                  <a:lnTo>
                    <a:pt x="151" y="936"/>
                  </a:lnTo>
                  <a:lnTo>
                    <a:pt x="146" y="901"/>
                  </a:lnTo>
                  <a:lnTo>
                    <a:pt x="146" y="901"/>
                  </a:lnTo>
                  <a:lnTo>
                    <a:pt x="141" y="864"/>
                  </a:lnTo>
                  <a:lnTo>
                    <a:pt x="139" y="846"/>
                  </a:lnTo>
                  <a:lnTo>
                    <a:pt x="138" y="827"/>
                  </a:lnTo>
                  <a:lnTo>
                    <a:pt x="138" y="827"/>
                  </a:lnTo>
                  <a:lnTo>
                    <a:pt x="138" y="793"/>
                  </a:lnTo>
                  <a:lnTo>
                    <a:pt x="140" y="758"/>
                  </a:lnTo>
                  <a:lnTo>
                    <a:pt x="140" y="758"/>
                  </a:lnTo>
                  <a:lnTo>
                    <a:pt x="140" y="732"/>
                  </a:lnTo>
                  <a:lnTo>
                    <a:pt x="141" y="705"/>
                  </a:lnTo>
                  <a:lnTo>
                    <a:pt x="141" y="705"/>
                  </a:lnTo>
                  <a:lnTo>
                    <a:pt x="140" y="675"/>
                  </a:lnTo>
                  <a:lnTo>
                    <a:pt x="140" y="675"/>
                  </a:lnTo>
                  <a:lnTo>
                    <a:pt x="139" y="656"/>
                  </a:lnTo>
                  <a:lnTo>
                    <a:pt x="138" y="637"/>
                  </a:lnTo>
                  <a:lnTo>
                    <a:pt x="140" y="620"/>
                  </a:lnTo>
                  <a:lnTo>
                    <a:pt x="141" y="611"/>
                  </a:lnTo>
                  <a:lnTo>
                    <a:pt x="143" y="603"/>
                  </a:lnTo>
                  <a:lnTo>
                    <a:pt x="143" y="603"/>
                  </a:lnTo>
                  <a:lnTo>
                    <a:pt x="147" y="589"/>
                  </a:lnTo>
                  <a:lnTo>
                    <a:pt x="149" y="575"/>
                  </a:lnTo>
                  <a:lnTo>
                    <a:pt x="151" y="560"/>
                  </a:lnTo>
                  <a:lnTo>
                    <a:pt x="152" y="545"/>
                  </a:lnTo>
                  <a:lnTo>
                    <a:pt x="153" y="515"/>
                  </a:lnTo>
                  <a:lnTo>
                    <a:pt x="153" y="485"/>
                  </a:lnTo>
                  <a:lnTo>
                    <a:pt x="153" y="485"/>
                  </a:lnTo>
                  <a:lnTo>
                    <a:pt x="153" y="463"/>
                  </a:lnTo>
                  <a:lnTo>
                    <a:pt x="153" y="463"/>
                  </a:lnTo>
                  <a:lnTo>
                    <a:pt x="154" y="438"/>
                  </a:lnTo>
                  <a:lnTo>
                    <a:pt x="155" y="413"/>
                  </a:lnTo>
                  <a:lnTo>
                    <a:pt x="155" y="413"/>
                  </a:lnTo>
                  <a:lnTo>
                    <a:pt x="156" y="368"/>
                  </a:lnTo>
                  <a:lnTo>
                    <a:pt x="156" y="346"/>
                  </a:lnTo>
                  <a:lnTo>
                    <a:pt x="155" y="323"/>
                  </a:lnTo>
                  <a:lnTo>
                    <a:pt x="155" y="323"/>
                  </a:lnTo>
                  <a:lnTo>
                    <a:pt x="150" y="282"/>
                  </a:lnTo>
                  <a:lnTo>
                    <a:pt x="150" y="282"/>
                  </a:lnTo>
                  <a:lnTo>
                    <a:pt x="145" y="243"/>
                  </a:lnTo>
                  <a:lnTo>
                    <a:pt x="143" y="223"/>
                  </a:lnTo>
                  <a:lnTo>
                    <a:pt x="141" y="203"/>
                  </a:lnTo>
                  <a:lnTo>
                    <a:pt x="141" y="203"/>
                  </a:lnTo>
                  <a:lnTo>
                    <a:pt x="141" y="184"/>
                  </a:lnTo>
                  <a:lnTo>
                    <a:pt x="142" y="164"/>
                  </a:lnTo>
                  <a:lnTo>
                    <a:pt x="144" y="127"/>
                  </a:lnTo>
                  <a:lnTo>
                    <a:pt x="144" y="127"/>
                  </a:lnTo>
                  <a:lnTo>
                    <a:pt x="146" y="101"/>
                  </a:lnTo>
                  <a:lnTo>
                    <a:pt x="147" y="75"/>
                  </a:lnTo>
                  <a:lnTo>
                    <a:pt x="147" y="75"/>
                  </a:lnTo>
                  <a:lnTo>
                    <a:pt x="145" y="66"/>
                  </a:lnTo>
                  <a:lnTo>
                    <a:pt x="142" y="58"/>
                  </a:lnTo>
                  <a:lnTo>
                    <a:pt x="137" y="52"/>
                  </a:lnTo>
                  <a:lnTo>
                    <a:pt x="131" y="45"/>
                  </a:lnTo>
                  <a:lnTo>
                    <a:pt x="123" y="41"/>
                  </a:lnTo>
                  <a:lnTo>
                    <a:pt x="115" y="38"/>
                  </a:lnTo>
                  <a:lnTo>
                    <a:pt x="107" y="36"/>
                  </a:lnTo>
                  <a:lnTo>
                    <a:pt x="99" y="36"/>
                  </a:lnTo>
                  <a:lnTo>
                    <a:pt x="99" y="36"/>
                  </a:lnTo>
                  <a:lnTo>
                    <a:pt x="91" y="36"/>
                  </a:lnTo>
                  <a:lnTo>
                    <a:pt x="84" y="38"/>
                  </a:lnTo>
                  <a:lnTo>
                    <a:pt x="84" y="38"/>
                  </a:lnTo>
                  <a:lnTo>
                    <a:pt x="75" y="41"/>
                  </a:lnTo>
                  <a:lnTo>
                    <a:pt x="67" y="45"/>
                  </a:lnTo>
                  <a:lnTo>
                    <a:pt x="59" y="50"/>
                  </a:lnTo>
                  <a:lnTo>
                    <a:pt x="54" y="56"/>
                  </a:lnTo>
                  <a:lnTo>
                    <a:pt x="50" y="63"/>
                  </a:lnTo>
                  <a:lnTo>
                    <a:pt x="47" y="70"/>
                  </a:lnTo>
                  <a:lnTo>
                    <a:pt x="45" y="78"/>
                  </a:lnTo>
                  <a:lnTo>
                    <a:pt x="44" y="88"/>
                  </a:lnTo>
                  <a:lnTo>
                    <a:pt x="44" y="395"/>
                  </a:lnTo>
                  <a:lnTo>
                    <a:pt x="44" y="395"/>
                  </a:lnTo>
                  <a:lnTo>
                    <a:pt x="43" y="472"/>
                  </a:lnTo>
                  <a:lnTo>
                    <a:pt x="40" y="549"/>
                  </a:lnTo>
                  <a:lnTo>
                    <a:pt x="40" y="549"/>
                  </a:lnTo>
                  <a:lnTo>
                    <a:pt x="38" y="616"/>
                  </a:lnTo>
                  <a:lnTo>
                    <a:pt x="37" y="683"/>
                  </a:lnTo>
                  <a:lnTo>
                    <a:pt x="37" y="683"/>
                  </a:lnTo>
                  <a:lnTo>
                    <a:pt x="37" y="723"/>
                  </a:lnTo>
                  <a:lnTo>
                    <a:pt x="39" y="764"/>
                  </a:lnTo>
                  <a:lnTo>
                    <a:pt x="43" y="845"/>
                  </a:lnTo>
                  <a:lnTo>
                    <a:pt x="43" y="845"/>
                  </a:lnTo>
                  <a:lnTo>
                    <a:pt x="48" y="917"/>
                  </a:lnTo>
                  <a:lnTo>
                    <a:pt x="49" y="953"/>
                  </a:lnTo>
                  <a:lnTo>
                    <a:pt x="50" y="989"/>
                  </a:lnTo>
                  <a:lnTo>
                    <a:pt x="50" y="989"/>
                  </a:lnTo>
                  <a:lnTo>
                    <a:pt x="51" y="1006"/>
                  </a:lnTo>
                  <a:lnTo>
                    <a:pt x="52" y="1025"/>
                  </a:lnTo>
                  <a:lnTo>
                    <a:pt x="52" y="1025"/>
                  </a:lnTo>
                  <a:lnTo>
                    <a:pt x="55" y="1056"/>
                  </a:lnTo>
                  <a:lnTo>
                    <a:pt x="55" y="1072"/>
                  </a:lnTo>
                  <a:lnTo>
                    <a:pt x="55" y="1088"/>
                  </a:lnTo>
                  <a:lnTo>
                    <a:pt x="53" y="1102"/>
                  </a:lnTo>
                  <a:lnTo>
                    <a:pt x="50" y="1115"/>
                  </a:lnTo>
                  <a:lnTo>
                    <a:pt x="48" y="1122"/>
                  </a:lnTo>
                  <a:lnTo>
                    <a:pt x="46" y="1128"/>
                  </a:lnTo>
                  <a:lnTo>
                    <a:pt x="43" y="1133"/>
                  </a:lnTo>
                  <a:lnTo>
                    <a:pt x="39" y="1137"/>
                  </a:lnTo>
                  <a:lnTo>
                    <a:pt x="39" y="1137"/>
                  </a:lnTo>
                  <a:lnTo>
                    <a:pt x="36" y="1139"/>
                  </a:lnTo>
                  <a:lnTo>
                    <a:pt x="33" y="1141"/>
                  </a:lnTo>
                  <a:lnTo>
                    <a:pt x="30" y="1142"/>
                  </a:lnTo>
                  <a:lnTo>
                    <a:pt x="27" y="1142"/>
                  </a:lnTo>
                  <a:lnTo>
                    <a:pt x="27" y="114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42" name="Freeform 258"/>
            <p:cNvSpPr/>
            <p:nvPr/>
          </p:nvSpPr>
          <p:spPr bwMode="auto">
            <a:xfrm>
              <a:off x="3190875" y="2687638"/>
              <a:ext cx="98425" cy="88900"/>
            </a:xfrm>
            <a:custGeom>
              <a:avLst/>
              <a:gdLst/>
              <a:ahLst/>
              <a:cxnLst>
                <a:cxn ang="0">
                  <a:pos x="162" y="168"/>
                </a:cxn>
                <a:cxn ang="0">
                  <a:pos x="113" y="165"/>
                </a:cxn>
                <a:cxn ang="0">
                  <a:pos x="92" y="163"/>
                </a:cxn>
                <a:cxn ang="0">
                  <a:pos x="84" y="163"/>
                </a:cxn>
                <a:cxn ang="0">
                  <a:pos x="73" y="162"/>
                </a:cxn>
                <a:cxn ang="0">
                  <a:pos x="55" y="158"/>
                </a:cxn>
                <a:cxn ang="0">
                  <a:pos x="45" y="154"/>
                </a:cxn>
                <a:cxn ang="0">
                  <a:pos x="33" y="141"/>
                </a:cxn>
                <a:cxn ang="0">
                  <a:pos x="23" y="125"/>
                </a:cxn>
                <a:cxn ang="0">
                  <a:pos x="16" y="115"/>
                </a:cxn>
                <a:cxn ang="0">
                  <a:pos x="10" y="103"/>
                </a:cxn>
                <a:cxn ang="0">
                  <a:pos x="1" y="79"/>
                </a:cxn>
                <a:cxn ang="0">
                  <a:pos x="0" y="68"/>
                </a:cxn>
                <a:cxn ang="0">
                  <a:pos x="1" y="57"/>
                </a:cxn>
                <a:cxn ang="0">
                  <a:pos x="9" y="35"/>
                </a:cxn>
                <a:cxn ang="0">
                  <a:pos x="23" y="18"/>
                </a:cxn>
                <a:cxn ang="0">
                  <a:pos x="42" y="5"/>
                </a:cxn>
                <a:cxn ang="0">
                  <a:pos x="54" y="2"/>
                </a:cxn>
                <a:cxn ang="0">
                  <a:pos x="66" y="0"/>
                </a:cxn>
                <a:cxn ang="0">
                  <a:pos x="79" y="0"/>
                </a:cxn>
                <a:cxn ang="0">
                  <a:pos x="123" y="3"/>
                </a:cxn>
                <a:cxn ang="0">
                  <a:pos x="146" y="5"/>
                </a:cxn>
                <a:cxn ang="0">
                  <a:pos x="168" y="6"/>
                </a:cxn>
                <a:cxn ang="0">
                  <a:pos x="175" y="8"/>
                </a:cxn>
                <a:cxn ang="0">
                  <a:pos x="181" y="12"/>
                </a:cxn>
                <a:cxn ang="0">
                  <a:pos x="184" y="18"/>
                </a:cxn>
                <a:cxn ang="0">
                  <a:pos x="185" y="25"/>
                </a:cxn>
                <a:cxn ang="0">
                  <a:pos x="183" y="34"/>
                </a:cxn>
                <a:cxn ang="0">
                  <a:pos x="179" y="39"/>
                </a:cxn>
                <a:cxn ang="0">
                  <a:pos x="172" y="42"/>
                </a:cxn>
                <a:cxn ang="0">
                  <a:pos x="168" y="42"/>
                </a:cxn>
                <a:cxn ang="0">
                  <a:pos x="147" y="40"/>
                </a:cxn>
                <a:cxn ang="0">
                  <a:pos x="119" y="36"/>
                </a:cxn>
                <a:cxn ang="0">
                  <a:pos x="88" y="34"/>
                </a:cxn>
                <a:cxn ang="0">
                  <a:pos x="72" y="35"/>
                </a:cxn>
                <a:cxn ang="0">
                  <a:pos x="54" y="39"/>
                </a:cxn>
                <a:cxn ang="0">
                  <a:pos x="44" y="44"/>
                </a:cxn>
                <a:cxn ang="0">
                  <a:pos x="41" y="47"/>
                </a:cxn>
                <a:cxn ang="0">
                  <a:pos x="36" y="57"/>
                </a:cxn>
                <a:cxn ang="0">
                  <a:pos x="36" y="68"/>
                </a:cxn>
                <a:cxn ang="0">
                  <a:pos x="37" y="76"/>
                </a:cxn>
                <a:cxn ang="0">
                  <a:pos x="45" y="96"/>
                </a:cxn>
                <a:cxn ang="0">
                  <a:pos x="58" y="113"/>
                </a:cxn>
                <a:cxn ang="0">
                  <a:pos x="73" y="124"/>
                </a:cxn>
                <a:cxn ang="0">
                  <a:pos x="81" y="127"/>
                </a:cxn>
                <a:cxn ang="0">
                  <a:pos x="106" y="129"/>
                </a:cxn>
                <a:cxn ang="0">
                  <a:pos x="134" y="131"/>
                </a:cxn>
                <a:cxn ang="0">
                  <a:pos x="162" y="132"/>
                </a:cxn>
                <a:cxn ang="0">
                  <a:pos x="169" y="134"/>
                </a:cxn>
                <a:cxn ang="0">
                  <a:pos x="174" y="138"/>
                </a:cxn>
                <a:cxn ang="0">
                  <a:pos x="178" y="144"/>
                </a:cxn>
                <a:cxn ang="0">
                  <a:pos x="179" y="151"/>
                </a:cxn>
                <a:cxn ang="0">
                  <a:pos x="176" y="160"/>
                </a:cxn>
                <a:cxn ang="0">
                  <a:pos x="172" y="165"/>
                </a:cxn>
                <a:cxn ang="0">
                  <a:pos x="166" y="168"/>
                </a:cxn>
                <a:cxn ang="0">
                  <a:pos x="162" y="168"/>
                </a:cxn>
              </a:cxnLst>
              <a:rect l="0" t="0" r="r" b="b"/>
              <a:pathLst>
                <a:path w="185" h="168">
                  <a:moveTo>
                    <a:pt x="162" y="168"/>
                  </a:moveTo>
                  <a:lnTo>
                    <a:pt x="162" y="168"/>
                  </a:lnTo>
                  <a:lnTo>
                    <a:pt x="137" y="167"/>
                  </a:lnTo>
                  <a:lnTo>
                    <a:pt x="113" y="165"/>
                  </a:lnTo>
                  <a:lnTo>
                    <a:pt x="113" y="165"/>
                  </a:lnTo>
                  <a:lnTo>
                    <a:pt x="92" y="163"/>
                  </a:lnTo>
                  <a:lnTo>
                    <a:pt x="92" y="163"/>
                  </a:lnTo>
                  <a:lnTo>
                    <a:pt x="84" y="163"/>
                  </a:lnTo>
                  <a:lnTo>
                    <a:pt x="84" y="163"/>
                  </a:lnTo>
                  <a:lnTo>
                    <a:pt x="73" y="162"/>
                  </a:lnTo>
                  <a:lnTo>
                    <a:pt x="64" y="161"/>
                  </a:lnTo>
                  <a:lnTo>
                    <a:pt x="55" y="158"/>
                  </a:lnTo>
                  <a:lnTo>
                    <a:pt x="45" y="154"/>
                  </a:lnTo>
                  <a:lnTo>
                    <a:pt x="45" y="154"/>
                  </a:lnTo>
                  <a:lnTo>
                    <a:pt x="39" y="149"/>
                  </a:lnTo>
                  <a:lnTo>
                    <a:pt x="33" y="141"/>
                  </a:lnTo>
                  <a:lnTo>
                    <a:pt x="28" y="133"/>
                  </a:lnTo>
                  <a:lnTo>
                    <a:pt x="23" y="125"/>
                  </a:lnTo>
                  <a:lnTo>
                    <a:pt x="23" y="125"/>
                  </a:lnTo>
                  <a:lnTo>
                    <a:pt x="16" y="115"/>
                  </a:lnTo>
                  <a:lnTo>
                    <a:pt x="16" y="115"/>
                  </a:lnTo>
                  <a:lnTo>
                    <a:pt x="10" y="103"/>
                  </a:lnTo>
                  <a:lnTo>
                    <a:pt x="4" y="91"/>
                  </a:lnTo>
                  <a:lnTo>
                    <a:pt x="1" y="79"/>
                  </a:lnTo>
                  <a:lnTo>
                    <a:pt x="0" y="73"/>
                  </a:lnTo>
                  <a:lnTo>
                    <a:pt x="0" y="68"/>
                  </a:lnTo>
                  <a:lnTo>
                    <a:pt x="0" y="68"/>
                  </a:lnTo>
                  <a:lnTo>
                    <a:pt x="1" y="57"/>
                  </a:lnTo>
                  <a:lnTo>
                    <a:pt x="4" y="46"/>
                  </a:lnTo>
                  <a:lnTo>
                    <a:pt x="9" y="35"/>
                  </a:lnTo>
                  <a:lnTo>
                    <a:pt x="15" y="26"/>
                  </a:lnTo>
                  <a:lnTo>
                    <a:pt x="23" y="18"/>
                  </a:lnTo>
                  <a:lnTo>
                    <a:pt x="32" y="10"/>
                  </a:lnTo>
                  <a:lnTo>
                    <a:pt x="42" y="5"/>
                  </a:lnTo>
                  <a:lnTo>
                    <a:pt x="48" y="3"/>
                  </a:lnTo>
                  <a:lnTo>
                    <a:pt x="54" y="2"/>
                  </a:lnTo>
                  <a:lnTo>
                    <a:pt x="54" y="2"/>
                  </a:lnTo>
                  <a:lnTo>
                    <a:pt x="66" y="0"/>
                  </a:lnTo>
                  <a:lnTo>
                    <a:pt x="79" y="0"/>
                  </a:lnTo>
                  <a:lnTo>
                    <a:pt x="79" y="0"/>
                  </a:lnTo>
                  <a:lnTo>
                    <a:pt x="101" y="1"/>
                  </a:lnTo>
                  <a:lnTo>
                    <a:pt x="123" y="3"/>
                  </a:lnTo>
                  <a:lnTo>
                    <a:pt x="123" y="3"/>
                  </a:lnTo>
                  <a:lnTo>
                    <a:pt x="146" y="5"/>
                  </a:lnTo>
                  <a:lnTo>
                    <a:pt x="168" y="6"/>
                  </a:lnTo>
                  <a:lnTo>
                    <a:pt x="168" y="6"/>
                  </a:lnTo>
                  <a:lnTo>
                    <a:pt x="172" y="6"/>
                  </a:lnTo>
                  <a:lnTo>
                    <a:pt x="175" y="8"/>
                  </a:lnTo>
                  <a:lnTo>
                    <a:pt x="179" y="9"/>
                  </a:lnTo>
                  <a:lnTo>
                    <a:pt x="181" y="12"/>
                  </a:lnTo>
                  <a:lnTo>
                    <a:pt x="183" y="14"/>
                  </a:lnTo>
                  <a:lnTo>
                    <a:pt x="184" y="18"/>
                  </a:lnTo>
                  <a:lnTo>
                    <a:pt x="185" y="25"/>
                  </a:lnTo>
                  <a:lnTo>
                    <a:pt x="185" y="25"/>
                  </a:lnTo>
                  <a:lnTo>
                    <a:pt x="184" y="31"/>
                  </a:lnTo>
                  <a:lnTo>
                    <a:pt x="183" y="34"/>
                  </a:lnTo>
                  <a:lnTo>
                    <a:pt x="181" y="36"/>
                  </a:lnTo>
                  <a:lnTo>
                    <a:pt x="179" y="39"/>
                  </a:lnTo>
                  <a:lnTo>
                    <a:pt x="175" y="40"/>
                  </a:lnTo>
                  <a:lnTo>
                    <a:pt x="172" y="42"/>
                  </a:lnTo>
                  <a:lnTo>
                    <a:pt x="168" y="42"/>
                  </a:lnTo>
                  <a:lnTo>
                    <a:pt x="168" y="42"/>
                  </a:lnTo>
                  <a:lnTo>
                    <a:pt x="159" y="41"/>
                  </a:lnTo>
                  <a:lnTo>
                    <a:pt x="147" y="40"/>
                  </a:lnTo>
                  <a:lnTo>
                    <a:pt x="147" y="40"/>
                  </a:lnTo>
                  <a:lnTo>
                    <a:pt x="119" y="36"/>
                  </a:lnTo>
                  <a:lnTo>
                    <a:pt x="103" y="35"/>
                  </a:lnTo>
                  <a:lnTo>
                    <a:pt x="88" y="34"/>
                  </a:lnTo>
                  <a:lnTo>
                    <a:pt x="88" y="34"/>
                  </a:lnTo>
                  <a:lnTo>
                    <a:pt x="72" y="35"/>
                  </a:lnTo>
                  <a:lnTo>
                    <a:pt x="59" y="38"/>
                  </a:lnTo>
                  <a:lnTo>
                    <a:pt x="54" y="39"/>
                  </a:lnTo>
                  <a:lnTo>
                    <a:pt x="48" y="42"/>
                  </a:lnTo>
                  <a:lnTo>
                    <a:pt x="44" y="44"/>
                  </a:lnTo>
                  <a:lnTo>
                    <a:pt x="41" y="47"/>
                  </a:lnTo>
                  <a:lnTo>
                    <a:pt x="41" y="47"/>
                  </a:lnTo>
                  <a:lnTo>
                    <a:pt x="38" y="52"/>
                  </a:lnTo>
                  <a:lnTo>
                    <a:pt x="36" y="57"/>
                  </a:lnTo>
                  <a:lnTo>
                    <a:pt x="35" y="62"/>
                  </a:lnTo>
                  <a:lnTo>
                    <a:pt x="36" y="68"/>
                  </a:lnTo>
                  <a:lnTo>
                    <a:pt x="36" y="68"/>
                  </a:lnTo>
                  <a:lnTo>
                    <a:pt x="37" y="76"/>
                  </a:lnTo>
                  <a:lnTo>
                    <a:pt x="40" y="86"/>
                  </a:lnTo>
                  <a:lnTo>
                    <a:pt x="45" y="96"/>
                  </a:lnTo>
                  <a:lnTo>
                    <a:pt x="50" y="105"/>
                  </a:lnTo>
                  <a:lnTo>
                    <a:pt x="58" y="113"/>
                  </a:lnTo>
                  <a:lnTo>
                    <a:pt x="65" y="120"/>
                  </a:lnTo>
                  <a:lnTo>
                    <a:pt x="73" y="124"/>
                  </a:lnTo>
                  <a:lnTo>
                    <a:pt x="77" y="126"/>
                  </a:lnTo>
                  <a:lnTo>
                    <a:pt x="81" y="127"/>
                  </a:lnTo>
                  <a:lnTo>
                    <a:pt x="81" y="127"/>
                  </a:lnTo>
                  <a:lnTo>
                    <a:pt x="106" y="129"/>
                  </a:lnTo>
                  <a:lnTo>
                    <a:pt x="106" y="129"/>
                  </a:lnTo>
                  <a:lnTo>
                    <a:pt x="134" y="131"/>
                  </a:lnTo>
                  <a:lnTo>
                    <a:pt x="162" y="132"/>
                  </a:lnTo>
                  <a:lnTo>
                    <a:pt x="162" y="132"/>
                  </a:lnTo>
                  <a:lnTo>
                    <a:pt x="166" y="133"/>
                  </a:lnTo>
                  <a:lnTo>
                    <a:pt x="169" y="134"/>
                  </a:lnTo>
                  <a:lnTo>
                    <a:pt x="172" y="136"/>
                  </a:lnTo>
                  <a:lnTo>
                    <a:pt x="174" y="138"/>
                  </a:lnTo>
                  <a:lnTo>
                    <a:pt x="176" y="141"/>
                  </a:lnTo>
                  <a:lnTo>
                    <a:pt x="178" y="144"/>
                  </a:lnTo>
                  <a:lnTo>
                    <a:pt x="179" y="151"/>
                  </a:lnTo>
                  <a:lnTo>
                    <a:pt x="179" y="151"/>
                  </a:lnTo>
                  <a:lnTo>
                    <a:pt x="178" y="157"/>
                  </a:lnTo>
                  <a:lnTo>
                    <a:pt x="176" y="160"/>
                  </a:lnTo>
                  <a:lnTo>
                    <a:pt x="174" y="163"/>
                  </a:lnTo>
                  <a:lnTo>
                    <a:pt x="172" y="165"/>
                  </a:lnTo>
                  <a:lnTo>
                    <a:pt x="169" y="167"/>
                  </a:lnTo>
                  <a:lnTo>
                    <a:pt x="166" y="168"/>
                  </a:lnTo>
                  <a:lnTo>
                    <a:pt x="162" y="168"/>
                  </a:lnTo>
                  <a:lnTo>
                    <a:pt x="162" y="168"/>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43" name="Freeform 259"/>
            <p:cNvSpPr/>
            <p:nvPr/>
          </p:nvSpPr>
          <p:spPr bwMode="auto">
            <a:xfrm>
              <a:off x="3348038" y="2690813"/>
              <a:ext cx="622300" cy="96838"/>
            </a:xfrm>
            <a:custGeom>
              <a:avLst/>
              <a:gdLst/>
              <a:ahLst/>
              <a:cxnLst>
                <a:cxn ang="0">
                  <a:pos x="682" y="179"/>
                </a:cxn>
                <a:cxn ang="0">
                  <a:pos x="574" y="176"/>
                </a:cxn>
                <a:cxn ang="0">
                  <a:pos x="150" y="171"/>
                </a:cxn>
                <a:cxn ang="0">
                  <a:pos x="16" y="167"/>
                </a:cxn>
                <a:cxn ang="0">
                  <a:pos x="8" y="157"/>
                </a:cxn>
                <a:cxn ang="0">
                  <a:pos x="9" y="142"/>
                </a:cxn>
                <a:cxn ang="0">
                  <a:pos x="19" y="133"/>
                </a:cxn>
                <a:cxn ang="0">
                  <a:pos x="283" y="136"/>
                </a:cxn>
                <a:cxn ang="0">
                  <a:pos x="592" y="140"/>
                </a:cxn>
                <a:cxn ang="0">
                  <a:pos x="767" y="145"/>
                </a:cxn>
                <a:cxn ang="0">
                  <a:pos x="841" y="146"/>
                </a:cxn>
                <a:cxn ang="0">
                  <a:pos x="1021" y="146"/>
                </a:cxn>
                <a:cxn ang="0">
                  <a:pos x="1086" y="145"/>
                </a:cxn>
                <a:cxn ang="0">
                  <a:pos x="1104" y="141"/>
                </a:cxn>
                <a:cxn ang="0">
                  <a:pos x="1114" y="145"/>
                </a:cxn>
                <a:cxn ang="0">
                  <a:pos x="1129" y="142"/>
                </a:cxn>
                <a:cxn ang="0">
                  <a:pos x="1129" y="142"/>
                </a:cxn>
                <a:cxn ang="0">
                  <a:pos x="1135" y="139"/>
                </a:cxn>
                <a:cxn ang="0">
                  <a:pos x="1139" y="123"/>
                </a:cxn>
                <a:cxn ang="0">
                  <a:pos x="1138" y="98"/>
                </a:cxn>
                <a:cxn ang="0">
                  <a:pos x="1129" y="79"/>
                </a:cxn>
                <a:cxn ang="0">
                  <a:pos x="1112" y="62"/>
                </a:cxn>
                <a:cxn ang="0">
                  <a:pos x="1101" y="61"/>
                </a:cxn>
                <a:cxn ang="0">
                  <a:pos x="1094" y="60"/>
                </a:cxn>
                <a:cxn ang="0">
                  <a:pos x="1088" y="58"/>
                </a:cxn>
                <a:cxn ang="0">
                  <a:pos x="1027" y="55"/>
                </a:cxn>
                <a:cxn ang="0">
                  <a:pos x="970" y="53"/>
                </a:cxn>
                <a:cxn ang="0">
                  <a:pos x="835" y="49"/>
                </a:cxn>
                <a:cxn ang="0">
                  <a:pos x="296" y="46"/>
                </a:cxn>
                <a:cxn ang="0">
                  <a:pos x="14" y="35"/>
                </a:cxn>
                <a:cxn ang="0">
                  <a:pos x="2" y="27"/>
                </a:cxn>
                <a:cxn ang="0">
                  <a:pos x="1" y="10"/>
                </a:cxn>
                <a:cxn ang="0">
                  <a:pos x="12" y="0"/>
                </a:cxn>
                <a:cxn ang="0">
                  <a:pos x="161" y="5"/>
                </a:cxn>
                <a:cxn ang="0">
                  <a:pos x="890" y="13"/>
                </a:cxn>
                <a:cxn ang="0">
                  <a:pos x="953" y="16"/>
                </a:cxn>
                <a:cxn ang="0">
                  <a:pos x="1054" y="20"/>
                </a:cxn>
                <a:cxn ang="0">
                  <a:pos x="1091" y="22"/>
                </a:cxn>
                <a:cxn ang="0">
                  <a:pos x="1098" y="20"/>
                </a:cxn>
                <a:cxn ang="0">
                  <a:pos x="1112" y="26"/>
                </a:cxn>
                <a:cxn ang="0">
                  <a:pos x="1122" y="29"/>
                </a:cxn>
                <a:cxn ang="0">
                  <a:pos x="1130" y="32"/>
                </a:cxn>
                <a:cxn ang="0">
                  <a:pos x="1155" y="54"/>
                </a:cxn>
                <a:cxn ang="0">
                  <a:pos x="1174" y="104"/>
                </a:cxn>
                <a:cxn ang="0">
                  <a:pos x="1173" y="136"/>
                </a:cxn>
                <a:cxn ang="0">
                  <a:pos x="1161" y="164"/>
                </a:cxn>
                <a:cxn ang="0">
                  <a:pos x="1147" y="176"/>
                </a:cxn>
                <a:cxn ang="0">
                  <a:pos x="1101" y="182"/>
                </a:cxn>
                <a:cxn ang="0">
                  <a:pos x="1085" y="182"/>
                </a:cxn>
                <a:cxn ang="0">
                  <a:pos x="930" y="181"/>
                </a:cxn>
                <a:cxn ang="0">
                  <a:pos x="825" y="182"/>
                </a:cxn>
              </a:cxnLst>
              <a:rect l="0" t="0" r="r" b="b"/>
              <a:pathLst>
                <a:path w="1175" h="183">
                  <a:moveTo>
                    <a:pt x="789" y="183"/>
                  </a:moveTo>
                  <a:lnTo>
                    <a:pt x="789" y="183"/>
                  </a:lnTo>
                  <a:lnTo>
                    <a:pt x="736" y="182"/>
                  </a:lnTo>
                  <a:lnTo>
                    <a:pt x="682" y="179"/>
                  </a:lnTo>
                  <a:lnTo>
                    <a:pt x="682" y="179"/>
                  </a:lnTo>
                  <a:lnTo>
                    <a:pt x="628" y="177"/>
                  </a:lnTo>
                  <a:lnTo>
                    <a:pt x="574" y="176"/>
                  </a:lnTo>
                  <a:lnTo>
                    <a:pt x="574" y="176"/>
                  </a:lnTo>
                  <a:lnTo>
                    <a:pt x="424" y="175"/>
                  </a:lnTo>
                  <a:lnTo>
                    <a:pt x="276" y="172"/>
                  </a:lnTo>
                  <a:lnTo>
                    <a:pt x="276" y="172"/>
                  </a:lnTo>
                  <a:lnTo>
                    <a:pt x="150" y="171"/>
                  </a:lnTo>
                  <a:lnTo>
                    <a:pt x="24" y="169"/>
                  </a:lnTo>
                  <a:lnTo>
                    <a:pt x="24" y="169"/>
                  </a:lnTo>
                  <a:lnTo>
                    <a:pt x="20" y="169"/>
                  </a:lnTo>
                  <a:lnTo>
                    <a:pt x="16" y="167"/>
                  </a:lnTo>
                  <a:lnTo>
                    <a:pt x="13" y="165"/>
                  </a:lnTo>
                  <a:lnTo>
                    <a:pt x="11" y="163"/>
                  </a:lnTo>
                  <a:lnTo>
                    <a:pt x="9" y="160"/>
                  </a:lnTo>
                  <a:lnTo>
                    <a:pt x="8" y="157"/>
                  </a:lnTo>
                  <a:lnTo>
                    <a:pt x="7" y="151"/>
                  </a:lnTo>
                  <a:lnTo>
                    <a:pt x="7" y="151"/>
                  </a:lnTo>
                  <a:lnTo>
                    <a:pt x="8" y="145"/>
                  </a:lnTo>
                  <a:lnTo>
                    <a:pt x="9" y="142"/>
                  </a:lnTo>
                  <a:lnTo>
                    <a:pt x="11" y="139"/>
                  </a:lnTo>
                  <a:lnTo>
                    <a:pt x="13" y="136"/>
                  </a:lnTo>
                  <a:lnTo>
                    <a:pt x="16" y="134"/>
                  </a:lnTo>
                  <a:lnTo>
                    <a:pt x="19" y="133"/>
                  </a:lnTo>
                  <a:lnTo>
                    <a:pt x="23" y="133"/>
                  </a:lnTo>
                  <a:lnTo>
                    <a:pt x="23" y="133"/>
                  </a:lnTo>
                  <a:lnTo>
                    <a:pt x="154" y="134"/>
                  </a:lnTo>
                  <a:lnTo>
                    <a:pt x="283" y="136"/>
                  </a:lnTo>
                  <a:lnTo>
                    <a:pt x="283" y="136"/>
                  </a:lnTo>
                  <a:lnTo>
                    <a:pt x="437" y="139"/>
                  </a:lnTo>
                  <a:lnTo>
                    <a:pt x="592" y="140"/>
                  </a:lnTo>
                  <a:lnTo>
                    <a:pt x="592" y="140"/>
                  </a:lnTo>
                  <a:lnTo>
                    <a:pt x="651" y="141"/>
                  </a:lnTo>
                  <a:lnTo>
                    <a:pt x="709" y="143"/>
                  </a:lnTo>
                  <a:lnTo>
                    <a:pt x="709" y="143"/>
                  </a:lnTo>
                  <a:lnTo>
                    <a:pt x="767" y="145"/>
                  </a:lnTo>
                  <a:lnTo>
                    <a:pt x="826" y="146"/>
                  </a:lnTo>
                  <a:lnTo>
                    <a:pt x="826" y="146"/>
                  </a:lnTo>
                  <a:lnTo>
                    <a:pt x="841" y="146"/>
                  </a:lnTo>
                  <a:lnTo>
                    <a:pt x="841" y="146"/>
                  </a:lnTo>
                  <a:lnTo>
                    <a:pt x="941" y="145"/>
                  </a:lnTo>
                  <a:lnTo>
                    <a:pt x="941" y="145"/>
                  </a:lnTo>
                  <a:lnTo>
                    <a:pt x="1021" y="146"/>
                  </a:lnTo>
                  <a:lnTo>
                    <a:pt x="1021" y="146"/>
                  </a:lnTo>
                  <a:lnTo>
                    <a:pt x="1083" y="146"/>
                  </a:lnTo>
                  <a:lnTo>
                    <a:pt x="1085" y="146"/>
                  </a:lnTo>
                  <a:lnTo>
                    <a:pt x="1086" y="145"/>
                  </a:lnTo>
                  <a:lnTo>
                    <a:pt x="1086" y="145"/>
                  </a:lnTo>
                  <a:lnTo>
                    <a:pt x="1092" y="142"/>
                  </a:lnTo>
                  <a:lnTo>
                    <a:pt x="1098" y="140"/>
                  </a:lnTo>
                  <a:lnTo>
                    <a:pt x="1098" y="140"/>
                  </a:lnTo>
                  <a:lnTo>
                    <a:pt x="1104" y="141"/>
                  </a:lnTo>
                  <a:lnTo>
                    <a:pt x="1110" y="144"/>
                  </a:lnTo>
                  <a:lnTo>
                    <a:pt x="1112" y="145"/>
                  </a:lnTo>
                  <a:lnTo>
                    <a:pt x="1114" y="145"/>
                  </a:lnTo>
                  <a:lnTo>
                    <a:pt x="1114" y="145"/>
                  </a:lnTo>
                  <a:lnTo>
                    <a:pt x="1121" y="144"/>
                  </a:lnTo>
                  <a:lnTo>
                    <a:pt x="1121" y="144"/>
                  </a:lnTo>
                  <a:lnTo>
                    <a:pt x="1126" y="143"/>
                  </a:lnTo>
                  <a:lnTo>
                    <a:pt x="1129" y="142"/>
                  </a:lnTo>
                  <a:lnTo>
                    <a:pt x="1129" y="142"/>
                  </a:lnTo>
                  <a:lnTo>
                    <a:pt x="1130" y="142"/>
                  </a:lnTo>
                  <a:lnTo>
                    <a:pt x="1129" y="142"/>
                  </a:lnTo>
                  <a:lnTo>
                    <a:pt x="1129" y="142"/>
                  </a:lnTo>
                  <a:lnTo>
                    <a:pt x="1127" y="141"/>
                  </a:lnTo>
                  <a:lnTo>
                    <a:pt x="1125" y="140"/>
                  </a:lnTo>
                  <a:lnTo>
                    <a:pt x="1124" y="135"/>
                  </a:lnTo>
                  <a:lnTo>
                    <a:pt x="1135" y="139"/>
                  </a:lnTo>
                  <a:lnTo>
                    <a:pt x="1135" y="139"/>
                  </a:lnTo>
                  <a:lnTo>
                    <a:pt x="1138" y="131"/>
                  </a:lnTo>
                  <a:lnTo>
                    <a:pt x="1139" y="123"/>
                  </a:lnTo>
                  <a:lnTo>
                    <a:pt x="1139" y="123"/>
                  </a:lnTo>
                  <a:lnTo>
                    <a:pt x="1139" y="118"/>
                  </a:lnTo>
                  <a:lnTo>
                    <a:pt x="1139" y="118"/>
                  </a:lnTo>
                  <a:lnTo>
                    <a:pt x="1139" y="104"/>
                  </a:lnTo>
                  <a:lnTo>
                    <a:pt x="1138" y="98"/>
                  </a:lnTo>
                  <a:lnTo>
                    <a:pt x="1135" y="92"/>
                  </a:lnTo>
                  <a:lnTo>
                    <a:pt x="1135" y="92"/>
                  </a:lnTo>
                  <a:lnTo>
                    <a:pt x="1133" y="88"/>
                  </a:lnTo>
                  <a:lnTo>
                    <a:pt x="1129" y="79"/>
                  </a:lnTo>
                  <a:lnTo>
                    <a:pt x="1125" y="73"/>
                  </a:lnTo>
                  <a:lnTo>
                    <a:pt x="1122" y="69"/>
                  </a:lnTo>
                  <a:lnTo>
                    <a:pt x="1117" y="65"/>
                  </a:lnTo>
                  <a:lnTo>
                    <a:pt x="1112" y="62"/>
                  </a:lnTo>
                  <a:lnTo>
                    <a:pt x="1111" y="61"/>
                  </a:lnTo>
                  <a:lnTo>
                    <a:pt x="1104" y="61"/>
                  </a:lnTo>
                  <a:lnTo>
                    <a:pt x="1104" y="61"/>
                  </a:lnTo>
                  <a:lnTo>
                    <a:pt x="1101" y="61"/>
                  </a:lnTo>
                  <a:lnTo>
                    <a:pt x="1100" y="61"/>
                  </a:lnTo>
                  <a:lnTo>
                    <a:pt x="1099" y="61"/>
                  </a:lnTo>
                  <a:lnTo>
                    <a:pt x="1099" y="61"/>
                  </a:lnTo>
                  <a:lnTo>
                    <a:pt x="1094" y="60"/>
                  </a:lnTo>
                  <a:lnTo>
                    <a:pt x="1090" y="59"/>
                  </a:lnTo>
                  <a:lnTo>
                    <a:pt x="1089" y="58"/>
                  </a:lnTo>
                  <a:lnTo>
                    <a:pt x="1088" y="58"/>
                  </a:lnTo>
                  <a:lnTo>
                    <a:pt x="1088" y="58"/>
                  </a:lnTo>
                  <a:lnTo>
                    <a:pt x="1072" y="57"/>
                  </a:lnTo>
                  <a:lnTo>
                    <a:pt x="1058" y="56"/>
                  </a:lnTo>
                  <a:lnTo>
                    <a:pt x="1027" y="55"/>
                  </a:lnTo>
                  <a:lnTo>
                    <a:pt x="1027" y="55"/>
                  </a:lnTo>
                  <a:lnTo>
                    <a:pt x="998" y="55"/>
                  </a:lnTo>
                  <a:lnTo>
                    <a:pt x="984" y="54"/>
                  </a:lnTo>
                  <a:lnTo>
                    <a:pt x="970" y="53"/>
                  </a:lnTo>
                  <a:lnTo>
                    <a:pt x="970" y="53"/>
                  </a:lnTo>
                  <a:lnTo>
                    <a:pt x="946" y="51"/>
                  </a:lnTo>
                  <a:lnTo>
                    <a:pt x="924" y="50"/>
                  </a:lnTo>
                  <a:lnTo>
                    <a:pt x="874" y="49"/>
                  </a:lnTo>
                  <a:lnTo>
                    <a:pt x="835" y="49"/>
                  </a:lnTo>
                  <a:lnTo>
                    <a:pt x="549" y="49"/>
                  </a:lnTo>
                  <a:lnTo>
                    <a:pt x="549" y="49"/>
                  </a:lnTo>
                  <a:lnTo>
                    <a:pt x="425" y="48"/>
                  </a:lnTo>
                  <a:lnTo>
                    <a:pt x="296" y="46"/>
                  </a:lnTo>
                  <a:lnTo>
                    <a:pt x="160" y="41"/>
                  </a:lnTo>
                  <a:lnTo>
                    <a:pt x="18" y="36"/>
                  </a:lnTo>
                  <a:lnTo>
                    <a:pt x="18" y="36"/>
                  </a:lnTo>
                  <a:lnTo>
                    <a:pt x="14" y="35"/>
                  </a:lnTo>
                  <a:lnTo>
                    <a:pt x="10" y="34"/>
                  </a:lnTo>
                  <a:lnTo>
                    <a:pt x="7" y="32"/>
                  </a:lnTo>
                  <a:lnTo>
                    <a:pt x="4" y="30"/>
                  </a:lnTo>
                  <a:lnTo>
                    <a:pt x="2" y="27"/>
                  </a:lnTo>
                  <a:lnTo>
                    <a:pt x="1" y="24"/>
                  </a:lnTo>
                  <a:lnTo>
                    <a:pt x="0" y="17"/>
                  </a:lnTo>
                  <a:lnTo>
                    <a:pt x="0" y="17"/>
                  </a:lnTo>
                  <a:lnTo>
                    <a:pt x="1" y="10"/>
                  </a:lnTo>
                  <a:lnTo>
                    <a:pt x="3" y="5"/>
                  </a:lnTo>
                  <a:lnTo>
                    <a:pt x="7" y="3"/>
                  </a:lnTo>
                  <a:lnTo>
                    <a:pt x="9" y="1"/>
                  </a:lnTo>
                  <a:lnTo>
                    <a:pt x="12" y="0"/>
                  </a:lnTo>
                  <a:lnTo>
                    <a:pt x="16" y="0"/>
                  </a:lnTo>
                  <a:lnTo>
                    <a:pt x="17" y="0"/>
                  </a:lnTo>
                  <a:lnTo>
                    <a:pt x="17" y="0"/>
                  </a:lnTo>
                  <a:lnTo>
                    <a:pt x="161" y="5"/>
                  </a:lnTo>
                  <a:lnTo>
                    <a:pt x="305" y="9"/>
                  </a:lnTo>
                  <a:lnTo>
                    <a:pt x="445" y="12"/>
                  </a:lnTo>
                  <a:lnTo>
                    <a:pt x="584" y="13"/>
                  </a:lnTo>
                  <a:lnTo>
                    <a:pt x="890" y="13"/>
                  </a:lnTo>
                  <a:lnTo>
                    <a:pt x="890" y="13"/>
                  </a:lnTo>
                  <a:lnTo>
                    <a:pt x="922" y="14"/>
                  </a:lnTo>
                  <a:lnTo>
                    <a:pt x="953" y="16"/>
                  </a:lnTo>
                  <a:lnTo>
                    <a:pt x="953" y="16"/>
                  </a:lnTo>
                  <a:lnTo>
                    <a:pt x="984" y="18"/>
                  </a:lnTo>
                  <a:lnTo>
                    <a:pt x="1016" y="19"/>
                  </a:lnTo>
                  <a:lnTo>
                    <a:pt x="1016" y="19"/>
                  </a:lnTo>
                  <a:lnTo>
                    <a:pt x="1054" y="20"/>
                  </a:lnTo>
                  <a:lnTo>
                    <a:pt x="1070" y="21"/>
                  </a:lnTo>
                  <a:lnTo>
                    <a:pt x="1088" y="22"/>
                  </a:lnTo>
                  <a:lnTo>
                    <a:pt x="1089" y="22"/>
                  </a:lnTo>
                  <a:lnTo>
                    <a:pt x="1091" y="22"/>
                  </a:lnTo>
                  <a:lnTo>
                    <a:pt x="1091" y="22"/>
                  </a:lnTo>
                  <a:lnTo>
                    <a:pt x="1094" y="21"/>
                  </a:lnTo>
                  <a:lnTo>
                    <a:pt x="1098" y="20"/>
                  </a:lnTo>
                  <a:lnTo>
                    <a:pt x="1098" y="20"/>
                  </a:lnTo>
                  <a:lnTo>
                    <a:pt x="1106" y="21"/>
                  </a:lnTo>
                  <a:lnTo>
                    <a:pt x="1109" y="23"/>
                  </a:lnTo>
                  <a:lnTo>
                    <a:pt x="1111" y="25"/>
                  </a:lnTo>
                  <a:lnTo>
                    <a:pt x="1112" y="26"/>
                  </a:lnTo>
                  <a:lnTo>
                    <a:pt x="1116" y="26"/>
                  </a:lnTo>
                  <a:lnTo>
                    <a:pt x="1116" y="26"/>
                  </a:lnTo>
                  <a:lnTo>
                    <a:pt x="1120" y="27"/>
                  </a:lnTo>
                  <a:lnTo>
                    <a:pt x="1122" y="29"/>
                  </a:lnTo>
                  <a:lnTo>
                    <a:pt x="1123" y="29"/>
                  </a:lnTo>
                  <a:lnTo>
                    <a:pt x="1124" y="30"/>
                  </a:lnTo>
                  <a:lnTo>
                    <a:pt x="1124" y="30"/>
                  </a:lnTo>
                  <a:lnTo>
                    <a:pt x="1130" y="32"/>
                  </a:lnTo>
                  <a:lnTo>
                    <a:pt x="1135" y="35"/>
                  </a:lnTo>
                  <a:lnTo>
                    <a:pt x="1141" y="39"/>
                  </a:lnTo>
                  <a:lnTo>
                    <a:pt x="1146" y="44"/>
                  </a:lnTo>
                  <a:lnTo>
                    <a:pt x="1155" y="54"/>
                  </a:lnTo>
                  <a:lnTo>
                    <a:pt x="1162" y="65"/>
                  </a:lnTo>
                  <a:lnTo>
                    <a:pt x="1168" y="78"/>
                  </a:lnTo>
                  <a:lnTo>
                    <a:pt x="1172" y="91"/>
                  </a:lnTo>
                  <a:lnTo>
                    <a:pt x="1174" y="104"/>
                  </a:lnTo>
                  <a:lnTo>
                    <a:pt x="1175" y="117"/>
                  </a:lnTo>
                  <a:lnTo>
                    <a:pt x="1175" y="117"/>
                  </a:lnTo>
                  <a:lnTo>
                    <a:pt x="1174" y="127"/>
                  </a:lnTo>
                  <a:lnTo>
                    <a:pt x="1173" y="136"/>
                  </a:lnTo>
                  <a:lnTo>
                    <a:pt x="1171" y="145"/>
                  </a:lnTo>
                  <a:lnTo>
                    <a:pt x="1169" y="152"/>
                  </a:lnTo>
                  <a:lnTo>
                    <a:pt x="1165" y="159"/>
                  </a:lnTo>
                  <a:lnTo>
                    <a:pt x="1161" y="164"/>
                  </a:lnTo>
                  <a:lnTo>
                    <a:pt x="1157" y="170"/>
                  </a:lnTo>
                  <a:lnTo>
                    <a:pt x="1152" y="173"/>
                  </a:lnTo>
                  <a:lnTo>
                    <a:pt x="1152" y="173"/>
                  </a:lnTo>
                  <a:lnTo>
                    <a:pt x="1147" y="176"/>
                  </a:lnTo>
                  <a:lnTo>
                    <a:pt x="1141" y="178"/>
                  </a:lnTo>
                  <a:lnTo>
                    <a:pt x="1128" y="180"/>
                  </a:lnTo>
                  <a:lnTo>
                    <a:pt x="1115" y="181"/>
                  </a:lnTo>
                  <a:lnTo>
                    <a:pt x="1101" y="182"/>
                  </a:lnTo>
                  <a:lnTo>
                    <a:pt x="1101" y="182"/>
                  </a:lnTo>
                  <a:lnTo>
                    <a:pt x="1086" y="182"/>
                  </a:lnTo>
                  <a:lnTo>
                    <a:pt x="1086" y="182"/>
                  </a:lnTo>
                  <a:lnTo>
                    <a:pt x="1085" y="182"/>
                  </a:lnTo>
                  <a:lnTo>
                    <a:pt x="1085" y="182"/>
                  </a:lnTo>
                  <a:lnTo>
                    <a:pt x="1015" y="181"/>
                  </a:lnTo>
                  <a:lnTo>
                    <a:pt x="1015" y="181"/>
                  </a:lnTo>
                  <a:lnTo>
                    <a:pt x="930" y="181"/>
                  </a:lnTo>
                  <a:lnTo>
                    <a:pt x="930" y="181"/>
                  </a:lnTo>
                  <a:lnTo>
                    <a:pt x="874" y="181"/>
                  </a:lnTo>
                  <a:lnTo>
                    <a:pt x="825" y="182"/>
                  </a:lnTo>
                  <a:lnTo>
                    <a:pt x="825" y="182"/>
                  </a:lnTo>
                  <a:lnTo>
                    <a:pt x="789" y="183"/>
                  </a:lnTo>
                  <a:lnTo>
                    <a:pt x="789" y="18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44" name="Freeform 260"/>
            <p:cNvSpPr/>
            <p:nvPr/>
          </p:nvSpPr>
          <p:spPr bwMode="auto">
            <a:xfrm>
              <a:off x="3270250" y="2755900"/>
              <a:ext cx="95250" cy="98425"/>
            </a:xfrm>
            <a:custGeom>
              <a:avLst/>
              <a:gdLst/>
              <a:ahLst/>
              <a:cxnLst>
                <a:cxn ang="0">
                  <a:pos x="96" y="186"/>
                </a:cxn>
                <a:cxn ang="0">
                  <a:pos x="86" y="186"/>
                </a:cxn>
                <a:cxn ang="0">
                  <a:pos x="63" y="182"/>
                </a:cxn>
                <a:cxn ang="0">
                  <a:pos x="37" y="173"/>
                </a:cxn>
                <a:cxn ang="0">
                  <a:pos x="18" y="162"/>
                </a:cxn>
                <a:cxn ang="0">
                  <a:pos x="10" y="154"/>
                </a:cxn>
                <a:cxn ang="0">
                  <a:pos x="4" y="144"/>
                </a:cxn>
                <a:cxn ang="0">
                  <a:pos x="3" y="138"/>
                </a:cxn>
                <a:cxn ang="0">
                  <a:pos x="0" y="96"/>
                </a:cxn>
                <a:cxn ang="0">
                  <a:pos x="1" y="53"/>
                </a:cxn>
                <a:cxn ang="0">
                  <a:pos x="1" y="17"/>
                </a:cxn>
                <a:cxn ang="0">
                  <a:pos x="3" y="9"/>
                </a:cxn>
                <a:cxn ang="0">
                  <a:pos x="7" y="4"/>
                </a:cxn>
                <a:cxn ang="0">
                  <a:pos x="12" y="1"/>
                </a:cxn>
                <a:cxn ang="0">
                  <a:pos x="19" y="0"/>
                </a:cxn>
                <a:cxn ang="0">
                  <a:pos x="29" y="2"/>
                </a:cxn>
                <a:cxn ang="0">
                  <a:pos x="34" y="6"/>
                </a:cxn>
                <a:cxn ang="0">
                  <a:pos x="37" y="12"/>
                </a:cxn>
                <a:cxn ang="0">
                  <a:pos x="37" y="17"/>
                </a:cxn>
                <a:cxn ang="0">
                  <a:pos x="37" y="46"/>
                </a:cxn>
                <a:cxn ang="0">
                  <a:pos x="37" y="102"/>
                </a:cxn>
                <a:cxn ang="0">
                  <a:pos x="37" y="106"/>
                </a:cxn>
                <a:cxn ang="0">
                  <a:pos x="36" y="115"/>
                </a:cxn>
                <a:cxn ang="0">
                  <a:pos x="37" y="126"/>
                </a:cxn>
                <a:cxn ang="0">
                  <a:pos x="40" y="132"/>
                </a:cxn>
                <a:cxn ang="0">
                  <a:pos x="43" y="134"/>
                </a:cxn>
                <a:cxn ang="0">
                  <a:pos x="72" y="147"/>
                </a:cxn>
                <a:cxn ang="0">
                  <a:pos x="83" y="149"/>
                </a:cxn>
                <a:cxn ang="0">
                  <a:pos x="98" y="151"/>
                </a:cxn>
                <a:cxn ang="0">
                  <a:pos x="105" y="150"/>
                </a:cxn>
                <a:cxn ang="0">
                  <a:pos x="119" y="148"/>
                </a:cxn>
                <a:cxn ang="0">
                  <a:pos x="126" y="146"/>
                </a:cxn>
                <a:cxn ang="0">
                  <a:pos x="136" y="137"/>
                </a:cxn>
                <a:cxn ang="0">
                  <a:pos x="141" y="126"/>
                </a:cxn>
                <a:cxn ang="0">
                  <a:pos x="143" y="114"/>
                </a:cxn>
                <a:cxn ang="0">
                  <a:pos x="143" y="98"/>
                </a:cxn>
                <a:cxn ang="0">
                  <a:pos x="143" y="46"/>
                </a:cxn>
                <a:cxn ang="0">
                  <a:pos x="143" y="26"/>
                </a:cxn>
                <a:cxn ang="0">
                  <a:pos x="144" y="19"/>
                </a:cxn>
                <a:cxn ang="0">
                  <a:pos x="148" y="13"/>
                </a:cxn>
                <a:cxn ang="0">
                  <a:pos x="155" y="10"/>
                </a:cxn>
                <a:cxn ang="0">
                  <a:pos x="161" y="9"/>
                </a:cxn>
                <a:cxn ang="0">
                  <a:pos x="171" y="11"/>
                </a:cxn>
                <a:cxn ang="0">
                  <a:pos x="176" y="16"/>
                </a:cxn>
                <a:cxn ang="0">
                  <a:pos x="178" y="22"/>
                </a:cxn>
                <a:cxn ang="0">
                  <a:pos x="179" y="26"/>
                </a:cxn>
                <a:cxn ang="0">
                  <a:pos x="180" y="56"/>
                </a:cxn>
                <a:cxn ang="0">
                  <a:pos x="180" y="105"/>
                </a:cxn>
                <a:cxn ang="0">
                  <a:pos x="177" y="129"/>
                </a:cxn>
                <a:cxn ang="0">
                  <a:pos x="170" y="151"/>
                </a:cxn>
                <a:cxn ang="0">
                  <a:pos x="168" y="157"/>
                </a:cxn>
                <a:cxn ang="0">
                  <a:pos x="160" y="166"/>
                </a:cxn>
                <a:cxn ang="0">
                  <a:pos x="144" y="177"/>
                </a:cxn>
                <a:cxn ang="0">
                  <a:pos x="121" y="184"/>
                </a:cxn>
                <a:cxn ang="0">
                  <a:pos x="96" y="186"/>
                </a:cxn>
              </a:cxnLst>
              <a:rect l="0" t="0" r="r" b="b"/>
              <a:pathLst>
                <a:path w="180" h="186">
                  <a:moveTo>
                    <a:pt x="96" y="186"/>
                  </a:moveTo>
                  <a:lnTo>
                    <a:pt x="96" y="186"/>
                  </a:lnTo>
                  <a:lnTo>
                    <a:pt x="86" y="186"/>
                  </a:lnTo>
                  <a:lnTo>
                    <a:pt x="86" y="186"/>
                  </a:lnTo>
                  <a:lnTo>
                    <a:pt x="76" y="185"/>
                  </a:lnTo>
                  <a:lnTo>
                    <a:pt x="63" y="182"/>
                  </a:lnTo>
                  <a:lnTo>
                    <a:pt x="49" y="178"/>
                  </a:lnTo>
                  <a:lnTo>
                    <a:pt x="37" y="173"/>
                  </a:lnTo>
                  <a:lnTo>
                    <a:pt x="24" y="166"/>
                  </a:lnTo>
                  <a:lnTo>
                    <a:pt x="18" y="162"/>
                  </a:lnTo>
                  <a:lnTo>
                    <a:pt x="14" y="158"/>
                  </a:lnTo>
                  <a:lnTo>
                    <a:pt x="10" y="154"/>
                  </a:lnTo>
                  <a:lnTo>
                    <a:pt x="6" y="149"/>
                  </a:lnTo>
                  <a:lnTo>
                    <a:pt x="4" y="144"/>
                  </a:lnTo>
                  <a:lnTo>
                    <a:pt x="3" y="138"/>
                  </a:lnTo>
                  <a:lnTo>
                    <a:pt x="3" y="138"/>
                  </a:lnTo>
                  <a:lnTo>
                    <a:pt x="1" y="118"/>
                  </a:lnTo>
                  <a:lnTo>
                    <a:pt x="0" y="96"/>
                  </a:lnTo>
                  <a:lnTo>
                    <a:pt x="1" y="53"/>
                  </a:lnTo>
                  <a:lnTo>
                    <a:pt x="1" y="53"/>
                  </a:lnTo>
                  <a:lnTo>
                    <a:pt x="1" y="17"/>
                  </a:lnTo>
                  <a:lnTo>
                    <a:pt x="1" y="17"/>
                  </a:lnTo>
                  <a:lnTo>
                    <a:pt x="2" y="12"/>
                  </a:lnTo>
                  <a:lnTo>
                    <a:pt x="3" y="9"/>
                  </a:lnTo>
                  <a:lnTo>
                    <a:pt x="5" y="6"/>
                  </a:lnTo>
                  <a:lnTo>
                    <a:pt x="7" y="4"/>
                  </a:lnTo>
                  <a:lnTo>
                    <a:pt x="9" y="2"/>
                  </a:lnTo>
                  <a:lnTo>
                    <a:pt x="12" y="1"/>
                  </a:lnTo>
                  <a:lnTo>
                    <a:pt x="19" y="0"/>
                  </a:lnTo>
                  <a:lnTo>
                    <a:pt x="19" y="0"/>
                  </a:lnTo>
                  <a:lnTo>
                    <a:pt x="25" y="1"/>
                  </a:lnTo>
                  <a:lnTo>
                    <a:pt x="29" y="2"/>
                  </a:lnTo>
                  <a:lnTo>
                    <a:pt x="32" y="4"/>
                  </a:lnTo>
                  <a:lnTo>
                    <a:pt x="34" y="6"/>
                  </a:lnTo>
                  <a:lnTo>
                    <a:pt x="36" y="9"/>
                  </a:lnTo>
                  <a:lnTo>
                    <a:pt x="37" y="12"/>
                  </a:lnTo>
                  <a:lnTo>
                    <a:pt x="37" y="17"/>
                  </a:lnTo>
                  <a:lnTo>
                    <a:pt x="37" y="17"/>
                  </a:lnTo>
                  <a:lnTo>
                    <a:pt x="37" y="46"/>
                  </a:lnTo>
                  <a:lnTo>
                    <a:pt x="37" y="46"/>
                  </a:lnTo>
                  <a:lnTo>
                    <a:pt x="37" y="73"/>
                  </a:lnTo>
                  <a:lnTo>
                    <a:pt x="37" y="102"/>
                  </a:lnTo>
                  <a:lnTo>
                    <a:pt x="37" y="102"/>
                  </a:lnTo>
                  <a:lnTo>
                    <a:pt x="37" y="106"/>
                  </a:lnTo>
                  <a:lnTo>
                    <a:pt x="37" y="106"/>
                  </a:lnTo>
                  <a:lnTo>
                    <a:pt x="36" y="115"/>
                  </a:lnTo>
                  <a:lnTo>
                    <a:pt x="36" y="123"/>
                  </a:lnTo>
                  <a:lnTo>
                    <a:pt x="37" y="126"/>
                  </a:lnTo>
                  <a:lnTo>
                    <a:pt x="38" y="129"/>
                  </a:lnTo>
                  <a:lnTo>
                    <a:pt x="40" y="132"/>
                  </a:lnTo>
                  <a:lnTo>
                    <a:pt x="43" y="134"/>
                  </a:lnTo>
                  <a:lnTo>
                    <a:pt x="43" y="134"/>
                  </a:lnTo>
                  <a:lnTo>
                    <a:pt x="62" y="143"/>
                  </a:lnTo>
                  <a:lnTo>
                    <a:pt x="72" y="147"/>
                  </a:lnTo>
                  <a:lnTo>
                    <a:pt x="83" y="149"/>
                  </a:lnTo>
                  <a:lnTo>
                    <a:pt x="83" y="149"/>
                  </a:lnTo>
                  <a:lnTo>
                    <a:pt x="91" y="150"/>
                  </a:lnTo>
                  <a:lnTo>
                    <a:pt x="98" y="151"/>
                  </a:lnTo>
                  <a:lnTo>
                    <a:pt x="98" y="151"/>
                  </a:lnTo>
                  <a:lnTo>
                    <a:pt x="105" y="150"/>
                  </a:lnTo>
                  <a:lnTo>
                    <a:pt x="112" y="149"/>
                  </a:lnTo>
                  <a:lnTo>
                    <a:pt x="119" y="148"/>
                  </a:lnTo>
                  <a:lnTo>
                    <a:pt x="126" y="146"/>
                  </a:lnTo>
                  <a:lnTo>
                    <a:pt x="126" y="146"/>
                  </a:lnTo>
                  <a:lnTo>
                    <a:pt x="131" y="142"/>
                  </a:lnTo>
                  <a:lnTo>
                    <a:pt x="136" y="137"/>
                  </a:lnTo>
                  <a:lnTo>
                    <a:pt x="139" y="132"/>
                  </a:lnTo>
                  <a:lnTo>
                    <a:pt x="141" y="126"/>
                  </a:lnTo>
                  <a:lnTo>
                    <a:pt x="142" y="120"/>
                  </a:lnTo>
                  <a:lnTo>
                    <a:pt x="143" y="114"/>
                  </a:lnTo>
                  <a:lnTo>
                    <a:pt x="143" y="101"/>
                  </a:lnTo>
                  <a:lnTo>
                    <a:pt x="143" y="98"/>
                  </a:lnTo>
                  <a:lnTo>
                    <a:pt x="143" y="98"/>
                  </a:lnTo>
                  <a:lnTo>
                    <a:pt x="143" y="46"/>
                  </a:lnTo>
                  <a:lnTo>
                    <a:pt x="143" y="26"/>
                  </a:lnTo>
                  <a:lnTo>
                    <a:pt x="143" y="26"/>
                  </a:lnTo>
                  <a:lnTo>
                    <a:pt x="143" y="22"/>
                  </a:lnTo>
                  <a:lnTo>
                    <a:pt x="144" y="19"/>
                  </a:lnTo>
                  <a:lnTo>
                    <a:pt x="146" y="16"/>
                  </a:lnTo>
                  <a:lnTo>
                    <a:pt x="148" y="13"/>
                  </a:lnTo>
                  <a:lnTo>
                    <a:pt x="151" y="11"/>
                  </a:lnTo>
                  <a:lnTo>
                    <a:pt x="155" y="10"/>
                  </a:lnTo>
                  <a:lnTo>
                    <a:pt x="161" y="9"/>
                  </a:lnTo>
                  <a:lnTo>
                    <a:pt x="161" y="9"/>
                  </a:lnTo>
                  <a:lnTo>
                    <a:pt x="168" y="10"/>
                  </a:lnTo>
                  <a:lnTo>
                    <a:pt x="171" y="11"/>
                  </a:lnTo>
                  <a:lnTo>
                    <a:pt x="173" y="13"/>
                  </a:lnTo>
                  <a:lnTo>
                    <a:pt x="176" y="16"/>
                  </a:lnTo>
                  <a:lnTo>
                    <a:pt x="177" y="19"/>
                  </a:lnTo>
                  <a:lnTo>
                    <a:pt x="178" y="22"/>
                  </a:lnTo>
                  <a:lnTo>
                    <a:pt x="179" y="26"/>
                  </a:lnTo>
                  <a:lnTo>
                    <a:pt x="179" y="26"/>
                  </a:lnTo>
                  <a:lnTo>
                    <a:pt x="180" y="56"/>
                  </a:lnTo>
                  <a:lnTo>
                    <a:pt x="180" y="56"/>
                  </a:lnTo>
                  <a:lnTo>
                    <a:pt x="180" y="81"/>
                  </a:lnTo>
                  <a:lnTo>
                    <a:pt x="180" y="105"/>
                  </a:lnTo>
                  <a:lnTo>
                    <a:pt x="179" y="117"/>
                  </a:lnTo>
                  <a:lnTo>
                    <a:pt x="177" y="129"/>
                  </a:lnTo>
                  <a:lnTo>
                    <a:pt x="174" y="141"/>
                  </a:lnTo>
                  <a:lnTo>
                    <a:pt x="170" y="151"/>
                  </a:lnTo>
                  <a:lnTo>
                    <a:pt x="170" y="151"/>
                  </a:lnTo>
                  <a:lnTo>
                    <a:pt x="168" y="157"/>
                  </a:lnTo>
                  <a:lnTo>
                    <a:pt x="164" y="162"/>
                  </a:lnTo>
                  <a:lnTo>
                    <a:pt x="160" y="166"/>
                  </a:lnTo>
                  <a:lnTo>
                    <a:pt x="155" y="171"/>
                  </a:lnTo>
                  <a:lnTo>
                    <a:pt x="144" y="177"/>
                  </a:lnTo>
                  <a:lnTo>
                    <a:pt x="133" y="181"/>
                  </a:lnTo>
                  <a:lnTo>
                    <a:pt x="121" y="184"/>
                  </a:lnTo>
                  <a:lnTo>
                    <a:pt x="111" y="185"/>
                  </a:lnTo>
                  <a:lnTo>
                    <a:pt x="96" y="186"/>
                  </a:lnTo>
                  <a:lnTo>
                    <a:pt x="96" y="18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45" name="Freeform 261"/>
            <p:cNvSpPr>
              <a:spLocks noEditPoints="1"/>
            </p:cNvSpPr>
            <p:nvPr/>
          </p:nvSpPr>
          <p:spPr bwMode="auto">
            <a:xfrm>
              <a:off x="3392488" y="2101850"/>
              <a:ext cx="571500" cy="552450"/>
            </a:xfrm>
            <a:custGeom>
              <a:avLst/>
              <a:gdLst/>
              <a:ahLst/>
              <a:cxnLst>
                <a:cxn ang="0">
                  <a:pos x="90" y="1031"/>
                </a:cxn>
                <a:cxn ang="0">
                  <a:pos x="39" y="981"/>
                </a:cxn>
                <a:cxn ang="0">
                  <a:pos x="14" y="919"/>
                </a:cxn>
                <a:cxn ang="0">
                  <a:pos x="2" y="822"/>
                </a:cxn>
                <a:cxn ang="0">
                  <a:pos x="21" y="696"/>
                </a:cxn>
                <a:cxn ang="0">
                  <a:pos x="72" y="662"/>
                </a:cxn>
                <a:cxn ang="0">
                  <a:pos x="156" y="662"/>
                </a:cxn>
                <a:cxn ang="0">
                  <a:pos x="304" y="621"/>
                </a:cxn>
                <a:cxn ang="0">
                  <a:pos x="434" y="530"/>
                </a:cxn>
                <a:cxn ang="0">
                  <a:pos x="522" y="404"/>
                </a:cxn>
                <a:cxn ang="0">
                  <a:pos x="552" y="331"/>
                </a:cxn>
                <a:cxn ang="0">
                  <a:pos x="463" y="291"/>
                </a:cxn>
                <a:cxn ang="0">
                  <a:pos x="416" y="236"/>
                </a:cxn>
                <a:cxn ang="0">
                  <a:pos x="431" y="187"/>
                </a:cxn>
                <a:cxn ang="0">
                  <a:pos x="519" y="115"/>
                </a:cxn>
                <a:cxn ang="0">
                  <a:pos x="695" y="33"/>
                </a:cxn>
                <a:cxn ang="0">
                  <a:pos x="803" y="0"/>
                </a:cxn>
                <a:cxn ang="0">
                  <a:pos x="871" y="23"/>
                </a:cxn>
                <a:cxn ang="0">
                  <a:pos x="926" y="79"/>
                </a:cxn>
                <a:cxn ang="0">
                  <a:pos x="999" y="171"/>
                </a:cxn>
                <a:cxn ang="0">
                  <a:pos x="1070" y="299"/>
                </a:cxn>
                <a:cxn ang="0">
                  <a:pos x="1078" y="371"/>
                </a:cxn>
                <a:cxn ang="0">
                  <a:pos x="1033" y="400"/>
                </a:cxn>
                <a:cxn ang="0">
                  <a:pos x="975" y="395"/>
                </a:cxn>
                <a:cxn ang="0">
                  <a:pos x="911" y="434"/>
                </a:cxn>
                <a:cxn ang="0">
                  <a:pos x="891" y="540"/>
                </a:cxn>
                <a:cxn ang="0">
                  <a:pos x="847" y="641"/>
                </a:cxn>
                <a:cxn ang="0">
                  <a:pos x="710" y="834"/>
                </a:cxn>
                <a:cxn ang="0">
                  <a:pos x="529" y="958"/>
                </a:cxn>
                <a:cxn ang="0">
                  <a:pos x="341" y="1031"/>
                </a:cxn>
                <a:cxn ang="0">
                  <a:pos x="214" y="1041"/>
                </a:cxn>
                <a:cxn ang="0">
                  <a:pos x="62" y="702"/>
                </a:cxn>
                <a:cxn ang="0">
                  <a:pos x="39" y="753"/>
                </a:cxn>
                <a:cxn ang="0">
                  <a:pos x="47" y="883"/>
                </a:cxn>
                <a:cxn ang="0">
                  <a:pos x="76" y="979"/>
                </a:cxn>
                <a:cxn ang="0">
                  <a:pos x="164" y="1005"/>
                </a:cxn>
                <a:cxn ang="0">
                  <a:pos x="286" y="1003"/>
                </a:cxn>
                <a:cxn ang="0">
                  <a:pos x="419" y="969"/>
                </a:cxn>
                <a:cxn ang="0">
                  <a:pos x="633" y="851"/>
                </a:cxn>
                <a:cxn ang="0">
                  <a:pos x="781" y="689"/>
                </a:cxn>
                <a:cxn ang="0">
                  <a:pos x="848" y="553"/>
                </a:cxn>
                <a:cxn ang="0">
                  <a:pos x="860" y="487"/>
                </a:cxn>
                <a:cxn ang="0">
                  <a:pos x="886" y="388"/>
                </a:cxn>
                <a:cxn ang="0">
                  <a:pos x="899" y="356"/>
                </a:cxn>
                <a:cxn ang="0">
                  <a:pos x="915" y="346"/>
                </a:cxn>
                <a:cxn ang="0">
                  <a:pos x="1012" y="363"/>
                </a:cxn>
                <a:cxn ang="0">
                  <a:pos x="1046" y="347"/>
                </a:cxn>
                <a:cxn ang="0">
                  <a:pos x="1012" y="268"/>
                </a:cxn>
                <a:cxn ang="0">
                  <a:pos x="962" y="177"/>
                </a:cxn>
                <a:cxn ang="0">
                  <a:pos x="890" y="90"/>
                </a:cxn>
                <a:cxn ang="0">
                  <a:pos x="839" y="46"/>
                </a:cxn>
                <a:cxn ang="0">
                  <a:pos x="774" y="44"/>
                </a:cxn>
                <a:cxn ang="0">
                  <a:pos x="627" y="97"/>
                </a:cxn>
                <a:cxn ang="0">
                  <a:pos x="513" y="166"/>
                </a:cxn>
                <a:cxn ang="0">
                  <a:pos x="452" y="222"/>
                </a:cxn>
                <a:cxn ang="0">
                  <a:pos x="498" y="269"/>
                </a:cxn>
                <a:cxn ang="0">
                  <a:pos x="563" y="293"/>
                </a:cxn>
                <a:cxn ang="0">
                  <a:pos x="583" y="298"/>
                </a:cxn>
                <a:cxn ang="0">
                  <a:pos x="589" y="328"/>
                </a:cxn>
                <a:cxn ang="0">
                  <a:pos x="533" y="458"/>
                </a:cxn>
                <a:cxn ang="0">
                  <a:pos x="431" y="582"/>
                </a:cxn>
                <a:cxn ang="0">
                  <a:pos x="248" y="684"/>
                </a:cxn>
                <a:cxn ang="0">
                  <a:pos x="129" y="696"/>
                </a:cxn>
              </a:cxnLst>
              <a:rect l="0" t="0" r="r" b="b"/>
              <a:pathLst>
                <a:path w="1082" h="1042">
                  <a:moveTo>
                    <a:pt x="173" y="1042"/>
                  </a:moveTo>
                  <a:lnTo>
                    <a:pt x="173" y="1042"/>
                  </a:lnTo>
                  <a:lnTo>
                    <a:pt x="153" y="1041"/>
                  </a:lnTo>
                  <a:lnTo>
                    <a:pt x="134" y="1040"/>
                  </a:lnTo>
                  <a:lnTo>
                    <a:pt x="118" y="1038"/>
                  </a:lnTo>
                  <a:lnTo>
                    <a:pt x="102" y="1035"/>
                  </a:lnTo>
                  <a:lnTo>
                    <a:pt x="102" y="1035"/>
                  </a:lnTo>
                  <a:lnTo>
                    <a:pt x="90" y="1031"/>
                  </a:lnTo>
                  <a:lnTo>
                    <a:pt x="78" y="1027"/>
                  </a:lnTo>
                  <a:lnTo>
                    <a:pt x="68" y="1022"/>
                  </a:lnTo>
                  <a:lnTo>
                    <a:pt x="60" y="1017"/>
                  </a:lnTo>
                  <a:lnTo>
                    <a:pt x="53" y="1011"/>
                  </a:lnTo>
                  <a:lnTo>
                    <a:pt x="47" y="1003"/>
                  </a:lnTo>
                  <a:lnTo>
                    <a:pt x="42" y="992"/>
                  </a:lnTo>
                  <a:lnTo>
                    <a:pt x="39" y="981"/>
                  </a:lnTo>
                  <a:lnTo>
                    <a:pt x="39" y="981"/>
                  </a:lnTo>
                  <a:lnTo>
                    <a:pt x="37" y="973"/>
                  </a:lnTo>
                  <a:lnTo>
                    <a:pt x="34" y="964"/>
                  </a:lnTo>
                  <a:lnTo>
                    <a:pt x="27" y="950"/>
                  </a:lnTo>
                  <a:lnTo>
                    <a:pt x="27" y="950"/>
                  </a:lnTo>
                  <a:lnTo>
                    <a:pt x="20" y="935"/>
                  </a:lnTo>
                  <a:lnTo>
                    <a:pt x="16" y="927"/>
                  </a:lnTo>
                  <a:lnTo>
                    <a:pt x="14" y="919"/>
                  </a:lnTo>
                  <a:lnTo>
                    <a:pt x="14" y="919"/>
                  </a:lnTo>
                  <a:lnTo>
                    <a:pt x="13" y="907"/>
                  </a:lnTo>
                  <a:lnTo>
                    <a:pt x="12" y="894"/>
                  </a:lnTo>
                  <a:lnTo>
                    <a:pt x="12" y="894"/>
                  </a:lnTo>
                  <a:lnTo>
                    <a:pt x="11" y="879"/>
                  </a:lnTo>
                  <a:lnTo>
                    <a:pt x="8" y="863"/>
                  </a:lnTo>
                  <a:lnTo>
                    <a:pt x="8" y="863"/>
                  </a:lnTo>
                  <a:lnTo>
                    <a:pt x="5" y="846"/>
                  </a:lnTo>
                  <a:lnTo>
                    <a:pt x="2" y="822"/>
                  </a:lnTo>
                  <a:lnTo>
                    <a:pt x="0" y="794"/>
                  </a:lnTo>
                  <a:lnTo>
                    <a:pt x="0" y="780"/>
                  </a:lnTo>
                  <a:lnTo>
                    <a:pt x="0" y="764"/>
                  </a:lnTo>
                  <a:lnTo>
                    <a:pt x="2" y="750"/>
                  </a:lnTo>
                  <a:lnTo>
                    <a:pt x="4" y="735"/>
                  </a:lnTo>
                  <a:lnTo>
                    <a:pt x="8" y="721"/>
                  </a:lnTo>
                  <a:lnTo>
                    <a:pt x="13" y="707"/>
                  </a:lnTo>
                  <a:lnTo>
                    <a:pt x="21" y="696"/>
                  </a:lnTo>
                  <a:lnTo>
                    <a:pt x="29" y="685"/>
                  </a:lnTo>
                  <a:lnTo>
                    <a:pt x="33" y="680"/>
                  </a:lnTo>
                  <a:lnTo>
                    <a:pt x="39" y="675"/>
                  </a:lnTo>
                  <a:lnTo>
                    <a:pt x="44" y="672"/>
                  </a:lnTo>
                  <a:lnTo>
                    <a:pt x="52" y="668"/>
                  </a:lnTo>
                  <a:lnTo>
                    <a:pt x="52" y="668"/>
                  </a:lnTo>
                  <a:lnTo>
                    <a:pt x="61" y="664"/>
                  </a:lnTo>
                  <a:lnTo>
                    <a:pt x="72" y="662"/>
                  </a:lnTo>
                  <a:lnTo>
                    <a:pt x="85" y="660"/>
                  </a:lnTo>
                  <a:lnTo>
                    <a:pt x="98" y="660"/>
                  </a:lnTo>
                  <a:lnTo>
                    <a:pt x="98" y="660"/>
                  </a:lnTo>
                  <a:lnTo>
                    <a:pt x="127" y="661"/>
                  </a:lnTo>
                  <a:lnTo>
                    <a:pt x="127" y="661"/>
                  </a:lnTo>
                  <a:lnTo>
                    <a:pt x="141" y="662"/>
                  </a:lnTo>
                  <a:lnTo>
                    <a:pt x="156" y="662"/>
                  </a:lnTo>
                  <a:lnTo>
                    <a:pt x="156" y="662"/>
                  </a:lnTo>
                  <a:lnTo>
                    <a:pt x="173" y="661"/>
                  </a:lnTo>
                  <a:lnTo>
                    <a:pt x="189" y="659"/>
                  </a:lnTo>
                  <a:lnTo>
                    <a:pt x="189" y="659"/>
                  </a:lnTo>
                  <a:lnTo>
                    <a:pt x="228" y="648"/>
                  </a:lnTo>
                  <a:lnTo>
                    <a:pt x="248" y="642"/>
                  </a:lnTo>
                  <a:lnTo>
                    <a:pt x="266" y="636"/>
                  </a:lnTo>
                  <a:lnTo>
                    <a:pt x="285" y="629"/>
                  </a:lnTo>
                  <a:lnTo>
                    <a:pt x="304" y="621"/>
                  </a:lnTo>
                  <a:lnTo>
                    <a:pt x="323" y="612"/>
                  </a:lnTo>
                  <a:lnTo>
                    <a:pt x="342" y="602"/>
                  </a:lnTo>
                  <a:lnTo>
                    <a:pt x="342" y="602"/>
                  </a:lnTo>
                  <a:lnTo>
                    <a:pt x="361" y="591"/>
                  </a:lnTo>
                  <a:lnTo>
                    <a:pt x="380" y="577"/>
                  </a:lnTo>
                  <a:lnTo>
                    <a:pt x="399" y="563"/>
                  </a:lnTo>
                  <a:lnTo>
                    <a:pt x="416" y="547"/>
                  </a:lnTo>
                  <a:lnTo>
                    <a:pt x="434" y="530"/>
                  </a:lnTo>
                  <a:lnTo>
                    <a:pt x="451" y="511"/>
                  </a:lnTo>
                  <a:lnTo>
                    <a:pt x="468" y="490"/>
                  </a:lnTo>
                  <a:lnTo>
                    <a:pt x="482" y="470"/>
                  </a:lnTo>
                  <a:lnTo>
                    <a:pt x="482" y="470"/>
                  </a:lnTo>
                  <a:lnTo>
                    <a:pt x="495" y="452"/>
                  </a:lnTo>
                  <a:lnTo>
                    <a:pt x="507" y="433"/>
                  </a:lnTo>
                  <a:lnTo>
                    <a:pt x="517" y="413"/>
                  </a:lnTo>
                  <a:lnTo>
                    <a:pt x="522" y="404"/>
                  </a:lnTo>
                  <a:lnTo>
                    <a:pt x="526" y="393"/>
                  </a:lnTo>
                  <a:lnTo>
                    <a:pt x="526" y="393"/>
                  </a:lnTo>
                  <a:lnTo>
                    <a:pt x="531" y="379"/>
                  </a:lnTo>
                  <a:lnTo>
                    <a:pt x="537" y="365"/>
                  </a:lnTo>
                  <a:lnTo>
                    <a:pt x="537" y="365"/>
                  </a:lnTo>
                  <a:lnTo>
                    <a:pt x="545" y="349"/>
                  </a:lnTo>
                  <a:lnTo>
                    <a:pt x="548" y="341"/>
                  </a:lnTo>
                  <a:lnTo>
                    <a:pt x="552" y="331"/>
                  </a:lnTo>
                  <a:lnTo>
                    <a:pt x="553" y="325"/>
                  </a:lnTo>
                  <a:lnTo>
                    <a:pt x="546" y="324"/>
                  </a:lnTo>
                  <a:lnTo>
                    <a:pt x="546" y="324"/>
                  </a:lnTo>
                  <a:lnTo>
                    <a:pt x="530" y="321"/>
                  </a:lnTo>
                  <a:lnTo>
                    <a:pt x="513" y="317"/>
                  </a:lnTo>
                  <a:lnTo>
                    <a:pt x="496" y="310"/>
                  </a:lnTo>
                  <a:lnTo>
                    <a:pt x="478" y="301"/>
                  </a:lnTo>
                  <a:lnTo>
                    <a:pt x="463" y="291"/>
                  </a:lnTo>
                  <a:lnTo>
                    <a:pt x="447" y="280"/>
                  </a:lnTo>
                  <a:lnTo>
                    <a:pt x="441" y="273"/>
                  </a:lnTo>
                  <a:lnTo>
                    <a:pt x="435" y="266"/>
                  </a:lnTo>
                  <a:lnTo>
                    <a:pt x="429" y="259"/>
                  </a:lnTo>
                  <a:lnTo>
                    <a:pt x="423" y="252"/>
                  </a:lnTo>
                  <a:lnTo>
                    <a:pt x="423" y="252"/>
                  </a:lnTo>
                  <a:lnTo>
                    <a:pt x="419" y="243"/>
                  </a:lnTo>
                  <a:lnTo>
                    <a:pt x="416" y="236"/>
                  </a:lnTo>
                  <a:lnTo>
                    <a:pt x="415" y="229"/>
                  </a:lnTo>
                  <a:lnTo>
                    <a:pt x="414" y="222"/>
                  </a:lnTo>
                  <a:lnTo>
                    <a:pt x="415" y="216"/>
                  </a:lnTo>
                  <a:lnTo>
                    <a:pt x="416" y="209"/>
                  </a:lnTo>
                  <a:lnTo>
                    <a:pt x="419" y="203"/>
                  </a:lnTo>
                  <a:lnTo>
                    <a:pt x="422" y="198"/>
                  </a:lnTo>
                  <a:lnTo>
                    <a:pt x="427" y="192"/>
                  </a:lnTo>
                  <a:lnTo>
                    <a:pt x="431" y="187"/>
                  </a:lnTo>
                  <a:lnTo>
                    <a:pt x="441" y="176"/>
                  </a:lnTo>
                  <a:lnTo>
                    <a:pt x="453" y="166"/>
                  </a:lnTo>
                  <a:lnTo>
                    <a:pt x="466" y="157"/>
                  </a:lnTo>
                  <a:lnTo>
                    <a:pt x="466" y="157"/>
                  </a:lnTo>
                  <a:lnTo>
                    <a:pt x="481" y="144"/>
                  </a:lnTo>
                  <a:lnTo>
                    <a:pt x="481" y="144"/>
                  </a:lnTo>
                  <a:lnTo>
                    <a:pt x="500" y="130"/>
                  </a:lnTo>
                  <a:lnTo>
                    <a:pt x="519" y="115"/>
                  </a:lnTo>
                  <a:lnTo>
                    <a:pt x="540" y="103"/>
                  </a:lnTo>
                  <a:lnTo>
                    <a:pt x="563" y="90"/>
                  </a:lnTo>
                  <a:lnTo>
                    <a:pt x="588" y="77"/>
                  </a:lnTo>
                  <a:lnTo>
                    <a:pt x="613" y="65"/>
                  </a:lnTo>
                  <a:lnTo>
                    <a:pt x="642" y="53"/>
                  </a:lnTo>
                  <a:lnTo>
                    <a:pt x="672" y="41"/>
                  </a:lnTo>
                  <a:lnTo>
                    <a:pt x="672" y="41"/>
                  </a:lnTo>
                  <a:lnTo>
                    <a:pt x="695" y="33"/>
                  </a:lnTo>
                  <a:lnTo>
                    <a:pt x="695" y="33"/>
                  </a:lnTo>
                  <a:lnTo>
                    <a:pt x="719" y="23"/>
                  </a:lnTo>
                  <a:lnTo>
                    <a:pt x="744" y="14"/>
                  </a:lnTo>
                  <a:lnTo>
                    <a:pt x="767" y="7"/>
                  </a:lnTo>
                  <a:lnTo>
                    <a:pt x="792" y="1"/>
                  </a:lnTo>
                  <a:lnTo>
                    <a:pt x="792" y="1"/>
                  </a:lnTo>
                  <a:lnTo>
                    <a:pt x="803" y="0"/>
                  </a:lnTo>
                  <a:lnTo>
                    <a:pt x="803" y="0"/>
                  </a:lnTo>
                  <a:lnTo>
                    <a:pt x="815" y="1"/>
                  </a:lnTo>
                  <a:lnTo>
                    <a:pt x="826" y="4"/>
                  </a:lnTo>
                  <a:lnTo>
                    <a:pt x="838" y="8"/>
                  </a:lnTo>
                  <a:lnTo>
                    <a:pt x="850" y="13"/>
                  </a:lnTo>
                  <a:lnTo>
                    <a:pt x="850" y="13"/>
                  </a:lnTo>
                  <a:lnTo>
                    <a:pt x="863" y="19"/>
                  </a:lnTo>
                  <a:lnTo>
                    <a:pt x="863" y="19"/>
                  </a:lnTo>
                  <a:lnTo>
                    <a:pt x="871" y="23"/>
                  </a:lnTo>
                  <a:lnTo>
                    <a:pt x="878" y="27"/>
                  </a:lnTo>
                  <a:lnTo>
                    <a:pt x="883" y="32"/>
                  </a:lnTo>
                  <a:lnTo>
                    <a:pt x="889" y="36"/>
                  </a:lnTo>
                  <a:lnTo>
                    <a:pt x="899" y="46"/>
                  </a:lnTo>
                  <a:lnTo>
                    <a:pt x="909" y="59"/>
                  </a:lnTo>
                  <a:lnTo>
                    <a:pt x="909" y="59"/>
                  </a:lnTo>
                  <a:lnTo>
                    <a:pt x="917" y="69"/>
                  </a:lnTo>
                  <a:lnTo>
                    <a:pt x="926" y="79"/>
                  </a:lnTo>
                  <a:lnTo>
                    <a:pt x="926" y="79"/>
                  </a:lnTo>
                  <a:lnTo>
                    <a:pt x="946" y="100"/>
                  </a:lnTo>
                  <a:lnTo>
                    <a:pt x="966" y="122"/>
                  </a:lnTo>
                  <a:lnTo>
                    <a:pt x="975" y="134"/>
                  </a:lnTo>
                  <a:lnTo>
                    <a:pt x="984" y="146"/>
                  </a:lnTo>
                  <a:lnTo>
                    <a:pt x="992" y="159"/>
                  </a:lnTo>
                  <a:lnTo>
                    <a:pt x="999" y="171"/>
                  </a:lnTo>
                  <a:lnTo>
                    <a:pt x="999" y="171"/>
                  </a:lnTo>
                  <a:lnTo>
                    <a:pt x="1018" y="209"/>
                  </a:lnTo>
                  <a:lnTo>
                    <a:pt x="1031" y="230"/>
                  </a:lnTo>
                  <a:lnTo>
                    <a:pt x="1044" y="251"/>
                  </a:lnTo>
                  <a:lnTo>
                    <a:pt x="1044" y="251"/>
                  </a:lnTo>
                  <a:lnTo>
                    <a:pt x="1059" y="275"/>
                  </a:lnTo>
                  <a:lnTo>
                    <a:pt x="1065" y="287"/>
                  </a:lnTo>
                  <a:lnTo>
                    <a:pt x="1070" y="299"/>
                  </a:lnTo>
                  <a:lnTo>
                    <a:pt x="1070" y="299"/>
                  </a:lnTo>
                  <a:lnTo>
                    <a:pt x="1073" y="309"/>
                  </a:lnTo>
                  <a:lnTo>
                    <a:pt x="1077" y="319"/>
                  </a:lnTo>
                  <a:lnTo>
                    <a:pt x="1080" y="332"/>
                  </a:lnTo>
                  <a:lnTo>
                    <a:pt x="1082" y="346"/>
                  </a:lnTo>
                  <a:lnTo>
                    <a:pt x="1082" y="352"/>
                  </a:lnTo>
                  <a:lnTo>
                    <a:pt x="1081" y="358"/>
                  </a:lnTo>
                  <a:lnTo>
                    <a:pt x="1080" y="365"/>
                  </a:lnTo>
                  <a:lnTo>
                    <a:pt x="1078" y="371"/>
                  </a:lnTo>
                  <a:lnTo>
                    <a:pt x="1076" y="377"/>
                  </a:lnTo>
                  <a:lnTo>
                    <a:pt x="1072" y="382"/>
                  </a:lnTo>
                  <a:lnTo>
                    <a:pt x="1067" y="387"/>
                  </a:lnTo>
                  <a:lnTo>
                    <a:pt x="1062" y="391"/>
                  </a:lnTo>
                  <a:lnTo>
                    <a:pt x="1062" y="391"/>
                  </a:lnTo>
                  <a:lnTo>
                    <a:pt x="1052" y="395"/>
                  </a:lnTo>
                  <a:lnTo>
                    <a:pt x="1043" y="398"/>
                  </a:lnTo>
                  <a:lnTo>
                    <a:pt x="1033" y="400"/>
                  </a:lnTo>
                  <a:lnTo>
                    <a:pt x="1021" y="400"/>
                  </a:lnTo>
                  <a:lnTo>
                    <a:pt x="1021" y="400"/>
                  </a:lnTo>
                  <a:lnTo>
                    <a:pt x="1021" y="400"/>
                  </a:lnTo>
                  <a:lnTo>
                    <a:pt x="1010" y="400"/>
                  </a:lnTo>
                  <a:lnTo>
                    <a:pt x="997" y="398"/>
                  </a:lnTo>
                  <a:lnTo>
                    <a:pt x="997" y="398"/>
                  </a:lnTo>
                  <a:lnTo>
                    <a:pt x="975" y="395"/>
                  </a:lnTo>
                  <a:lnTo>
                    <a:pt x="975" y="395"/>
                  </a:lnTo>
                  <a:lnTo>
                    <a:pt x="952" y="392"/>
                  </a:lnTo>
                  <a:lnTo>
                    <a:pt x="930" y="388"/>
                  </a:lnTo>
                  <a:lnTo>
                    <a:pt x="923" y="387"/>
                  </a:lnTo>
                  <a:lnTo>
                    <a:pt x="922" y="392"/>
                  </a:lnTo>
                  <a:lnTo>
                    <a:pt x="922" y="392"/>
                  </a:lnTo>
                  <a:lnTo>
                    <a:pt x="917" y="413"/>
                  </a:lnTo>
                  <a:lnTo>
                    <a:pt x="911" y="434"/>
                  </a:lnTo>
                  <a:lnTo>
                    <a:pt x="911" y="434"/>
                  </a:lnTo>
                  <a:lnTo>
                    <a:pt x="905" y="452"/>
                  </a:lnTo>
                  <a:lnTo>
                    <a:pt x="900" y="472"/>
                  </a:lnTo>
                  <a:lnTo>
                    <a:pt x="895" y="491"/>
                  </a:lnTo>
                  <a:lnTo>
                    <a:pt x="894" y="501"/>
                  </a:lnTo>
                  <a:lnTo>
                    <a:pt x="894" y="511"/>
                  </a:lnTo>
                  <a:lnTo>
                    <a:pt x="894" y="511"/>
                  </a:lnTo>
                  <a:lnTo>
                    <a:pt x="893" y="525"/>
                  </a:lnTo>
                  <a:lnTo>
                    <a:pt x="891" y="540"/>
                  </a:lnTo>
                  <a:lnTo>
                    <a:pt x="887" y="554"/>
                  </a:lnTo>
                  <a:lnTo>
                    <a:pt x="882" y="568"/>
                  </a:lnTo>
                  <a:lnTo>
                    <a:pt x="877" y="582"/>
                  </a:lnTo>
                  <a:lnTo>
                    <a:pt x="870" y="596"/>
                  </a:lnTo>
                  <a:lnTo>
                    <a:pt x="856" y="623"/>
                  </a:lnTo>
                  <a:lnTo>
                    <a:pt x="856" y="623"/>
                  </a:lnTo>
                  <a:lnTo>
                    <a:pt x="847" y="641"/>
                  </a:lnTo>
                  <a:lnTo>
                    <a:pt x="847" y="641"/>
                  </a:lnTo>
                  <a:lnTo>
                    <a:pt x="832" y="669"/>
                  </a:lnTo>
                  <a:lnTo>
                    <a:pt x="815" y="699"/>
                  </a:lnTo>
                  <a:lnTo>
                    <a:pt x="795" y="730"/>
                  </a:lnTo>
                  <a:lnTo>
                    <a:pt x="774" y="761"/>
                  </a:lnTo>
                  <a:lnTo>
                    <a:pt x="750" y="791"/>
                  </a:lnTo>
                  <a:lnTo>
                    <a:pt x="737" y="806"/>
                  </a:lnTo>
                  <a:lnTo>
                    <a:pt x="724" y="821"/>
                  </a:lnTo>
                  <a:lnTo>
                    <a:pt x="710" y="834"/>
                  </a:lnTo>
                  <a:lnTo>
                    <a:pt x="695" y="848"/>
                  </a:lnTo>
                  <a:lnTo>
                    <a:pt x="680" y="861"/>
                  </a:lnTo>
                  <a:lnTo>
                    <a:pt x="664" y="874"/>
                  </a:lnTo>
                  <a:lnTo>
                    <a:pt x="664" y="874"/>
                  </a:lnTo>
                  <a:lnTo>
                    <a:pt x="629" y="897"/>
                  </a:lnTo>
                  <a:lnTo>
                    <a:pt x="595" y="919"/>
                  </a:lnTo>
                  <a:lnTo>
                    <a:pt x="562" y="940"/>
                  </a:lnTo>
                  <a:lnTo>
                    <a:pt x="529" y="958"/>
                  </a:lnTo>
                  <a:lnTo>
                    <a:pt x="497" y="975"/>
                  </a:lnTo>
                  <a:lnTo>
                    <a:pt x="463" y="989"/>
                  </a:lnTo>
                  <a:lnTo>
                    <a:pt x="430" y="1004"/>
                  </a:lnTo>
                  <a:lnTo>
                    <a:pt x="396" y="1015"/>
                  </a:lnTo>
                  <a:lnTo>
                    <a:pt x="396" y="1015"/>
                  </a:lnTo>
                  <a:lnTo>
                    <a:pt x="377" y="1021"/>
                  </a:lnTo>
                  <a:lnTo>
                    <a:pt x="359" y="1026"/>
                  </a:lnTo>
                  <a:lnTo>
                    <a:pt x="341" y="1031"/>
                  </a:lnTo>
                  <a:lnTo>
                    <a:pt x="323" y="1034"/>
                  </a:lnTo>
                  <a:lnTo>
                    <a:pt x="306" y="1037"/>
                  </a:lnTo>
                  <a:lnTo>
                    <a:pt x="288" y="1038"/>
                  </a:lnTo>
                  <a:lnTo>
                    <a:pt x="271" y="1040"/>
                  </a:lnTo>
                  <a:lnTo>
                    <a:pt x="252" y="1040"/>
                  </a:lnTo>
                  <a:lnTo>
                    <a:pt x="252" y="1040"/>
                  </a:lnTo>
                  <a:lnTo>
                    <a:pt x="214" y="1041"/>
                  </a:lnTo>
                  <a:lnTo>
                    <a:pt x="214" y="1041"/>
                  </a:lnTo>
                  <a:lnTo>
                    <a:pt x="173" y="1042"/>
                  </a:lnTo>
                  <a:lnTo>
                    <a:pt x="173" y="1042"/>
                  </a:lnTo>
                  <a:close/>
                  <a:moveTo>
                    <a:pt x="98" y="694"/>
                  </a:moveTo>
                  <a:lnTo>
                    <a:pt x="98" y="694"/>
                  </a:lnTo>
                  <a:lnTo>
                    <a:pt x="84" y="695"/>
                  </a:lnTo>
                  <a:lnTo>
                    <a:pt x="71" y="698"/>
                  </a:lnTo>
                  <a:lnTo>
                    <a:pt x="66" y="700"/>
                  </a:lnTo>
                  <a:lnTo>
                    <a:pt x="62" y="702"/>
                  </a:lnTo>
                  <a:lnTo>
                    <a:pt x="58" y="705"/>
                  </a:lnTo>
                  <a:lnTo>
                    <a:pt x="55" y="708"/>
                  </a:lnTo>
                  <a:lnTo>
                    <a:pt x="55" y="708"/>
                  </a:lnTo>
                  <a:lnTo>
                    <a:pt x="51" y="714"/>
                  </a:lnTo>
                  <a:lnTo>
                    <a:pt x="47" y="721"/>
                  </a:lnTo>
                  <a:lnTo>
                    <a:pt x="44" y="729"/>
                  </a:lnTo>
                  <a:lnTo>
                    <a:pt x="42" y="736"/>
                  </a:lnTo>
                  <a:lnTo>
                    <a:pt x="39" y="753"/>
                  </a:lnTo>
                  <a:lnTo>
                    <a:pt x="38" y="768"/>
                  </a:lnTo>
                  <a:lnTo>
                    <a:pt x="38" y="768"/>
                  </a:lnTo>
                  <a:lnTo>
                    <a:pt x="38" y="783"/>
                  </a:lnTo>
                  <a:lnTo>
                    <a:pt x="39" y="797"/>
                  </a:lnTo>
                  <a:lnTo>
                    <a:pt x="42" y="826"/>
                  </a:lnTo>
                  <a:lnTo>
                    <a:pt x="42" y="826"/>
                  </a:lnTo>
                  <a:lnTo>
                    <a:pt x="45" y="855"/>
                  </a:lnTo>
                  <a:lnTo>
                    <a:pt x="47" y="883"/>
                  </a:lnTo>
                  <a:lnTo>
                    <a:pt x="47" y="883"/>
                  </a:lnTo>
                  <a:lnTo>
                    <a:pt x="48" y="893"/>
                  </a:lnTo>
                  <a:lnTo>
                    <a:pt x="51" y="909"/>
                  </a:lnTo>
                  <a:lnTo>
                    <a:pt x="55" y="926"/>
                  </a:lnTo>
                  <a:lnTo>
                    <a:pt x="61" y="945"/>
                  </a:lnTo>
                  <a:lnTo>
                    <a:pt x="68" y="962"/>
                  </a:lnTo>
                  <a:lnTo>
                    <a:pt x="72" y="971"/>
                  </a:lnTo>
                  <a:lnTo>
                    <a:pt x="76" y="979"/>
                  </a:lnTo>
                  <a:lnTo>
                    <a:pt x="82" y="985"/>
                  </a:lnTo>
                  <a:lnTo>
                    <a:pt x="87" y="990"/>
                  </a:lnTo>
                  <a:lnTo>
                    <a:pt x="93" y="994"/>
                  </a:lnTo>
                  <a:lnTo>
                    <a:pt x="98" y="996"/>
                  </a:lnTo>
                  <a:lnTo>
                    <a:pt x="98" y="996"/>
                  </a:lnTo>
                  <a:lnTo>
                    <a:pt x="121" y="1001"/>
                  </a:lnTo>
                  <a:lnTo>
                    <a:pt x="142" y="1004"/>
                  </a:lnTo>
                  <a:lnTo>
                    <a:pt x="164" y="1005"/>
                  </a:lnTo>
                  <a:lnTo>
                    <a:pt x="183" y="1005"/>
                  </a:lnTo>
                  <a:lnTo>
                    <a:pt x="183" y="1005"/>
                  </a:lnTo>
                  <a:lnTo>
                    <a:pt x="218" y="1004"/>
                  </a:lnTo>
                  <a:lnTo>
                    <a:pt x="218" y="1004"/>
                  </a:lnTo>
                  <a:lnTo>
                    <a:pt x="252" y="1004"/>
                  </a:lnTo>
                  <a:lnTo>
                    <a:pt x="252" y="1004"/>
                  </a:lnTo>
                  <a:lnTo>
                    <a:pt x="270" y="1004"/>
                  </a:lnTo>
                  <a:lnTo>
                    <a:pt x="286" y="1003"/>
                  </a:lnTo>
                  <a:lnTo>
                    <a:pt x="304" y="1001"/>
                  </a:lnTo>
                  <a:lnTo>
                    <a:pt x="320" y="999"/>
                  </a:lnTo>
                  <a:lnTo>
                    <a:pt x="337" y="994"/>
                  </a:lnTo>
                  <a:lnTo>
                    <a:pt x="353" y="991"/>
                  </a:lnTo>
                  <a:lnTo>
                    <a:pt x="370" y="986"/>
                  </a:lnTo>
                  <a:lnTo>
                    <a:pt x="386" y="981"/>
                  </a:lnTo>
                  <a:lnTo>
                    <a:pt x="386" y="981"/>
                  </a:lnTo>
                  <a:lnTo>
                    <a:pt x="419" y="969"/>
                  </a:lnTo>
                  <a:lnTo>
                    <a:pt x="451" y="955"/>
                  </a:lnTo>
                  <a:lnTo>
                    <a:pt x="483" y="941"/>
                  </a:lnTo>
                  <a:lnTo>
                    <a:pt x="514" y="925"/>
                  </a:lnTo>
                  <a:lnTo>
                    <a:pt x="544" y="909"/>
                  </a:lnTo>
                  <a:lnTo>
                    <a:pt x="574" y="891"/>
                  </a:lnTo>
                  <a:lnTo>
                    <a:pt x="603" y="872"/>
                  </a:lnTo>
                  <a:lnTo>
                    <a:pt x="633" y="851"/>
                  </a:lnTo>
                  <a:lnTo>
                    <a:pt x="633" y="851"/>
                  </a:lnTo>
                  <a:lnTo>
                    <a:pt x="647" y="841"/>
                  </a:lnTo>
                  <a:lnTo>
                    <a:pt x="661" y="829"/>
                  </a:lnTo>
                  <a:lnTo>
                    <a:pt x="674" y="818"/>
                  </a:lnTo>
                  <a:lnTo>
                    <a:pt x="687" y="805"/>
                  </a:lnTo>
                  <a:lnTo>
                    <a:pt x="713" y="779"/>
                  </a:lnTo>
                  <a:lnTo>
                    <a:pt x="737" y="751"/>
                  </a:lnTo>
                  <a:lnTo>
                    <a:pt x="760" y="720"/>
                  </a:lnTo>
                  <a:lnTo>
                    <a:pt x="781" y="689"/>
                  </a:lnTo>
                  <a:lnTo>
                    <a:pt x="799" y="656"/>
                  </a:lnTo>
                  <a:lnTo>
                    <a:pt x="808" y="639"/>
                  </a:lnTo>
                  <a:lnTo>
                    <a:pt x="816" y="623"/>
                  </a:lnTo>
                  <a:lnTo>
                    <a:pt x="821" y="610"/>
                  </a:lnTo>
                  <a:lnTo>
                    <a:pt x="821" y="610"/>
                  </a:lnTo>
                  <a:lnTo>
                    <a:pt x="835" y="581"/>
                  </a:lnTo>
                  <a:lnTo>
                    <a:pt x="848" y="553"/>
                  </a:lnTo>
                  <a:lnTo>
                    <a:pt x="848" y="553"/>
                  </a:lnTo>
                  <a:lnTo>
                    <a:pt x="853" y="542"/>
                  </a:lnTo>
                  <a:lnTo>
                    <a:pt x="855" y="533"/>
                  </a:lnTo>
                  <a:lnTo>
                    <a:pt x="856" y="523"/>
                  </a:lnTo>
                  <a:lnTo>
                    <a:pt x="856" y="515"/>
                  </a:lnTo>
                  <a:lnTo>
                    <a:pt x="856" y="515"/>
                  </a:lnTo>
                  <a:lnTo>
                    <a:pt x="857" y="504"/>
                  </a:lnTo>
                  <a:lnTo>
                    <a:pt x="859" y="492"/>
                  </a:lnTo>
                  <a:lnTo>
                    <a:pt x="860" y="487"/>
                  </a:lnTo>
                  <a:lnTo>
                    <a:pt x="860" y="487"/>
                  </a:lnTo>
                  <a:lnTo>
                    <a:pt x="868" y="456"/>
                  </a:lnTo>
                  <a:lnTo>
                    <a:pt x="875" y="425"/>
                  </a:lnTo>
                  <a:lnTo>
                    <a:pt x="875" y="425"/>
                  </a:lnTo>
                  <a:lnTo>
                    <a:pt x="878" y="414"/>
                  </a:lnTo>
                  <a:lnTo>
                    <a:pt x="881" y="404"/>
                  </a:lnTo>
                  <a:lnTo>
                    <a:pt x="881" y="404"/>
                  </a:lnTo>
                  <a:lnTo>
                    <a:pt x="886" y="388"/>
                  </a:lnTo>
                  <a:lnTo>
                    <a:pt x="888" y="380"/>
                  </a:lnTo>
                  <a:lnTo>
                    <a:pt x="890" y="372"/>
                  </a:lnTo>
                  <a:lnTo>
                    <a:pt x="890" y="372"/>
                  </a:lnTo>
                  <a:lnTo>
                    <a:pt x="890" y="367"/>
                  </a:lnTo>
                  <a:lnTo>
                    <a:pt x="892" y="363"/>
                  </a:lnTo>
                  <a:lnTo>
                    <a:pt x="894" y="360"/>
                  </a:lnTo>
                  <a:lnTo>
                    <a:pt x="898" y="357"/>
                  </a:lnTo>
                  <a:lnTo>
                    <a:pt x="899" y="356"/>
                  </a:lnTo>
                  <a:lnTo>
                    <a:pt x="900" y="355"/>
                  </a:lnTo>
                  <a:lnTo>
                    <a:pt x="900" y="355"/>
                  </a:lnTo>
                  <a:lnTo>
                    <a:pt x="901" y="352"/>
                  </a:lnTo>
                  <a:lnTo>
                    <a:pt x="903" y="349"/>
                  </a:lnTo>
                  <a:lnTo>
                    <a:pt x="907" y="347"/>
                  </a:lnTo>
                  <a:lnTo>
                    <a:pt x="912" y="346"/>
                  </a:lnTo>
                  <a:lnTo>
                    <a:pt x="912" y="346"/>
                  </a:lnTo>
                  <a:lnTo>
                    <a:pt x="915" y="346"/>
                  </a:lnTo>
                  <a:lnTo>
                    <a:pt x="918" y="347"/>
                  </a:lnTo>
                  <a:lnTo>
                    <a:pt x="918" y="347"/>
                  </a:lnTo>
                  <a:lnTo>
                    <a:pt x="934" y="352"/>
                  </a:lnTo>
                  <a:lnTo>
                    <a:pt x="957" y="357"/>
                  </a:lnTo>
                  <a:lnTo>
                    <a:pt x="985" y="362"/>
                  </a:lnTo>
                  <a:lnTo>
                    <a:pt x="999" y="363"/>
                  </a:lnTo>
                  <a:lnTo>
                    <a:pt x="1012" y="363"/>
                  </a:lnTo>
                  <a:lnTo>
                    <a:pt x="1012" y="363"/>
                  </a:lnTo>
                  <a:lnTo>
                    <a:pt x="1023" y="363"/>
                  </a:lnTo>
                  <a:lnTo>
                    <a:pt x="1031" y="361"/>
                  </a:lnTo>
                  <a:lnTo>
                    <a:pt x="1038" y="359"/>
                  </a:lnTo>
                  <a:lnTo>
                    <a:pt x="1043" y="355"/>
                  </a:lnTo>
                  <a:lnTo>
                    <a:pt x="1043" y="355"/>
                  </a:lnTo>
                  <a:lnTo>
                    <a:pt x="1044" y="353"/>
                  </a:lnTo>
                  <a:lnTo>
                    <a:pt x="1045" y="350"/>
                  </a:lnTo>
                  <a:lnTo>
                    <a:pt x="1046" y="347"/>
                  </a:lnTo>
                  <a:lnTo>
                    <a:pt x="1046" y="344"/>
                  </a:lnTo>
                  <a:lnTo>
                    <a:pt x="1046" y="344"/>
                  </a:lnTo>
                  <a:lnTo>
                    <a:pt x="1044" y="333"/>
                  </a:lnTo>
                  <a:lnTo>
                    <a:pt x="1041" y="323"/>
                  </a:lnTo>
                  <a:lnTo>
                    <a:pt x="1038" y="313"/>
                  </a:lnTo>
                  <a:lnTo>
                    <a:pt x="1033" y="303"/>
                  </a:lnTo>
                  <a:lnTo>
                    <a:pt x="1023" y="285"/>
                  </a:lnTo>
                  <a:lnTo>
                    <a:pt x="1012" y="268"/>
                  </a:lnTo>
                  <a:lnTo>
                    <a:pt x="1012" y="268"/>
                  </a:lnTo>
                  <a:lnTo>
                    <a:pt x="1006" y="258"/>
                  </a:lnTo>
                  <a:lnTo>
                    <a:pt x="1000" y="248"/>
                  </a:lnTo>
                  <a:lnTo>
                    <a:pt x="988" y="225"/>
                  </a:lnTo>
                  <a:lnTo>
                    <a:pt x="988" y="225"/>
                  </a:lnTo>
                  <a:lnTo>
                    <a:pt x="976" y="200"/>
                  </a:lnTo>
                  <a:lnTo>
                    <a:pt x="969" y="189"/>
                  </a:lnTo>
                  <a:lnTo>
                    <a:pt x="962" y="177"/>
                  </a:lnTo>
                  <a:lnTo>
                    <a:pt x="962" y="177"/>
                  </a:lnTo>
                  <a:lnTo>
                    <a:pt x="939" y="148"/>
                  </a:lnTo>
                  <a:lnTo>
                    <a:pt x="916" y="123"/>
                  </a:lnTo>
                  <a:lnTo>
                    <a:pt x="916" y="123"/>
                  </a:lnTo>
                  <a:lnTo>
                    <a:pt x="902" y="105"/>
                  </a:lnTo>
                  <a:lnTo>
                    <a:pt x="902" y="105"/>
                  </a:lnTo>
                  <a:lnTo>
                    <a:pt x="890" y="90"/>
                  </a:lnTo>
                  <a:lnTo>
                    <a:pt x="890" y="90"/>
                  </a:lnTo>
                  <a:lnTo>
                    <a:pt x="879" y="75"/>
                  </a:lnTo>
                  <a:lnTo>
                    <a:pt x="874" y="69"/>
                  </a:lnTo>
                  <a:lnTo>
                    <a:pt x="868" y="63"/>
                  </a:lnTo>
                  <a:lnTo>
                    <a:pt x="868" y="63"/>
                  </a:lnTo>
                  <a:lnTo>
                    <a:pt x="860" y="58"/>
                  </a:lnTo>
                  <a:lnTo>
                    <a:pt x="853" y="53"/>
                  </a:lnTo>
                  <a:lnTo>
                    <a:pt x="846" y="49"/>
                  </a:lnTo>
                  <a:lnTo>
                    <a:pt x="839" y="46"/>
                  </a:lnTo>
                  <a:lnTo>
                    <a:pt x="830" y="43"/>
                  </a:lnTo>
                  <a:lnTo>
                    <a:pt x="822" y="42"/>
                  </a:lnTo>
                  <a:lnTo>
                    <a:pt x="814" y="41"/>
                  </a:lnTo>
                  <a:lnTo>
                    <a:pt x="805" y="40"/>
                  </a:lnTo>
                  <a:lnTo>
                    <a:pt x="805" y="40"/>
                  </a:lnTo>
                  <a:lnTo>
                    <a:pt x="794" y="41"/>
                  </a:lnTo>
                  <a:lnTo>
                    <a:pt x="784" y="42"/>
                  </a:lnTo>
                  <a:lnTo>
                    <a:pt x="774" y="44"/>
                  </a:lnTo>
                  <a:lnTo>
                    <a:pt x="763" y="47"/>
                  </a:lnTo>
                  <a:lnTo>
                    <a:pt x="742" y="53"/>
                  </a:lnTo>
                  <a:lnTo>
                    <a:pt x="721" y="61"/>
                  </a:lnTo>
                  <a:lnTo>
                    <a:pt x="714" y="64"/>
                  </a:lnTo>
                  <a:lnTo>
                    <a:pt x="695" y="71"/>
                  </a:lnTo>
                  <a:lnTo>
                    <a:pt x="695" y="71"/>
                  </a:lnTo>
                  <a:lnTo>
                    <a:pt x="661" y="83"/>
                  </a:lnTo>
                  <a:lnTo>
                    <a:pt x="627" y="97"/>
                  </a:lnTo>
                  <a:lnTo>
                    <a:pt x="610" y="105"/>
                  </a:lnTo>
                  <a:lnTo>
                    <a:pt x="595" y="112"/>
                  </a:lnTo>
                  <a:lnTo>
                    <a:pt x="578" y="122"/>
                  </a:lnTo>
                  <a:lnTo>
                    <a:pt x="564" y="131"/>
                  </a:lnTo>
                  <a:lnTo>
                    <a:pt x="564" y="131"/>
                  </a:lnTo>
                  <a:lnTo>
                    <a:pt x="538" y="148"/>
                  </a:lnTo>
                  <a:lnTo>
                    <a:pt x="513" y="166"/>
                  </a:lnTo>
                  <a:lnTo>
                    <a:pt x="513" y="166"/>
                  </a:lnTo>
                  <a:lnTo>
                    <a:pt x="490" y="184"/>
                  </a:lnTo>
                  <a:lnTo>
                    <a:pt x="466" y="201"/>
                  </a:lnTo>
                  <a:lnTo>
                    <a:pt x="466" y="201"/>
                  </a:lnTo>
                  <a:lnTo>
                    <a:pt x="461" y="204"/>
                  </a:lnTo>
                  <a:lnTo>
                    <a:pt x="458" y="207"/>
                  </a:lnTo>
                  <a:lnTo>
                    <a:pt x="454" y="211"/>
                  </a:lnTo>
                  <a:lnTo>
                    <a:pt x="453" y="215"/>
                  </a:lnTo>
                  <a:lnTo>
                    <a:pt x="452" y="222"/>
                  </a:lnTo>
                  <a:lnTo>
                    <a:pt x="452" y="228"/>
                  </a:lnTo>
                  <a:lnTo>
                    <a:pt x="452" y="228"/>
                  </a:lnTo>
                  <a:lnTo>
                    <a:pt x="454" y="233"/>
                  </a:lnTo>
                  <a:lnTo>
                    <a:pt x="459" y="239"/>
                  </a:lnTo>
                  <a:lnTo>
                    <a:pt x="463" y="245"/>
                  </a:lnTo>
                  <a:lnTo>
                    <a:pt x="469" y="250"/>
                  </a:lnTo>
                  <a:lnTo>
                    <a:pt x="482" y="260"/>
                  </a:lnTo>
                  <a:lnTo>
                    <a:pt x="498" y="269"/>
                  </a:lnTo>
                  <a:lnTo>
                    <a:pt x="514" y="277"/>
                  </a:lnTo>
                  <a:lnTo>
                    <a:pt x="530" y="283"/>
                  </a:lnTo>
                  <a:lnTo>
                    <a:pt x="543" y="287"/>
                  </a:lnTo>
                  <a:lnTo>
                    <a:pt x="554" y="289"/>
                  </a:lnTo>
                  <a:lnTo>
                    <a:pt x="554" y="289"/>
                  </a:lnTo>
                  <a:lnTo>
                    <a:pt x="557" y="290"/>
                  </a:lnTo>
                  <a:lnTo>
                    <a:pt x="560" y="291"/>
                  </a:lnTo>
                  <a:lnTo>
                    <a:pt x="563" y="293"/>
                  </a:lnTo>
                  <a:lnTo>
                    <a:pt x="566" y="295"/>
                  </a:lnTo>
                  <a:lnTo>
                    <a:pt x="568" y="298"/>
                  </a:lnTo>
                  <a:lnTo>
                    <a:pt x="571" y="297"/>
                  </a:lnTo>
                  <a:lnTo>
                    <a:pt x="571" y="297"/>
                  </a:lnTo>
                  <a:lnTo>
                    <a:pt x="575" y="297"/>
                  </a:lnTo>
                  <a:lnTo>
                    <a:pt x="575" y="297"/>
                  </a:lnTo>
                  <a:lnTo>
                    <a:pt x="578" y="297"/>
                  </a:lnTo>
                  <a:lnTo>
                    <a:pt x="583" y="298"/>
                  </a:lnTo>
                  <a:lnTo>
                    <a:pt x="586" y="299"/>
                  </a:lnTo>
                  <a:lnTo>
                    <a:pt x="588" y="301"/>
                  </a:lnTo>
                  <a:lnTo>
                    <a:pt x="588" y="301"/>
                  </a:lnTo>
                  <a:lnTo>
                    <a:pt x="590" y="304"/>
                  </a:lnTo>
                  <a:lnTo>
                    <a:pt x="591" y="306"/>
                  </a:lnTo>
                  <a:lnTo>
                    <a:pt x="591" y="313"/>
                  </a:lnTo>
                  <a:lnTo>
                    <a:pt x="591" y="313"/>
                  </a:lnTo>
                  <a:lnTo>
                    <a:pt x="589" y="328"/>
                  </a:lnTo>
                  <a:lnTo>
                    <a:pt x="586" y="344"/>
                  </a:lnTo>
                  <a:lnTo>
                    <a:pt x="581" y="358"/>
                  </a:lnTo>
                  <a:lnTo>
                    <a:pt x="576" y="373"/>
                  </a:lnTo>
                  <a:lnTo>
                    <a:pt x="571" y="388"/>
                  </a:lnTo>
                  <a:lnTo>
                    <a:pt x="565" y="403"/>
                  </a:lnTo>
                  <a:lnTo>
                    <a:pt x="558" y="417"/>
                  </a:lnTo>
                  <a:lnTo>
                    <a:pt x="549" y="430"/>
                  </a:lnTo>
                  <a:lnTo>
                    <a:pt x="533" y="458"/>
                  </a:lnTo>
                  <a:lnTo>
                    <a:pt x="514" y="485"/>
                  </a:lnTo>
                  <a:lnTo>
                    <a:pt x="495" y="512"/>
                  </a:lnTo>
                  <a:lnTo>
                    <a:pt x="474" y="537"/>
                  </a:lnTo>
                  <a:lnTo>
                    <a:pt x="474" y="537"/>
                  </a:lnTo>
                  <a:lnTo>
                    <a:pt x="465" y="548"/>
                  </a:lnTo>
                  <a:lnTo>
                    <a:pt x="453" y="561"/>
                  </a:lnTo>
                  <a:lnTo>
                    <a:pt x="442" y="571"/>
                  </a:lnTo>
                  <a:lnTo>
                    <a:pt x="431" y="582"/>
                  </a:lnTo>
                  <a:lnTo>
                    <a:pt x="418" y="593"/>
                  </a:lnTo>
                  <a:lnTo>
                    <a:pt x="405" y="603"/>
                  </a:lnTo>
                  <a:lnTo>
                    <a:pt x="378" y="622"/>
                  </a:lnTo>
                  <a:lnTo>
                    <a:pt x="348" y="640"/>
                  </a:lnTo>
                  <a:lnTo>
                    <a:pt x="317" y="656"/>
                  </a:lnTo>
                  <a:lnTo>
                    <a:pt x="284" y="670"/>
                  </a:lnTo>
                  <a:lnTo>
                    <a:pt x="248" y="684"/>
                  </a:lnTo>
                  <a:lnTo>
                    <a:pt x="248" y="684"/>
                  </a:lnTo>
                  <a:lnTo>
                    <a:pt x="226" y="690"/>
                  </a:lnTo>
                  <a:lnTo>
                    <a:pt x="204" y="694"/>
                  </a:lnTo>
                  <a:lnTo>
                    <a:pt x="181" y="697"/>
                  </a:lnTo>
                  <a:lnTo>
                    <a:pt x="158" y="698"/>
                  </a:lnTo>
                  <a:lnTo>
                    <a:pt x="158" y="698"/>
                  </a:lnTo>
                  <a:lnTo>
                    <a:pt x="140" y="697"/>
                  </a:lnTo>
                  <a:lnTo>
                    <a:pt x="140" y="697"/>
                  </a:lnTo>
                  <a:lnTo>
                    <a:pt x="129" y="696"/>
                  </a:lnTo>
                  <a:lnTo>
                    <a:pt x="129" y="696"/>
                  </a:lnTo>
                  <a:lnTo>
                    <a:pt x="115" y="695"/>
                  </a:lnTo>
                  <a:lnTo>
                    <a:pt x="98" y="694"/>
                  </a:lnTo>
                  <a:lnTo>
                    <a:pt x="98" y="694"/>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957" name="组合 956"/>
          <p:cNvGrpSpPr/>
          <p:nvPr/>
        </p:nvGrpSpPr>
        <p:grpSpPr>
          <a:xfrm>
            <a:off x="2102417" y="2365895"/>
            <a:ext cx="876300" cy="910167"/>
            <a:chOff x="2254250" y="2162175"/>
            <a:chExt cx="657225" cy="682625"/>
          </a:xfrm>
          <a:solidFill>
            <a:schemeClr val="tx1">
              <a:lumMod val="65000"/>
              <a:lumOff val="35000"/>
            </a:schemeClr>
          </a:solidFill>
        </p:grpSpPr>
        <p:sp>
          <p:nvSpPr>
            <p:cNvPr id="16646" name="Freeform 262"/>
            <p:cNvSpPr/>
            <p:nvPr/>
          </p:nvSpPr>
          <p:spPr bwMode="auto">
            <a:xfrm>
              <a:off x="2292350" y="2236788"/>
              <a:ext cx="38100" cy="179388"/>
            </a:xfrm>
            <a:custGeom>
              <a:avLst/>
              <a:gdLst/>
              <a:ahLst/>
              <a:cxnLst>
                <a:cxn ang="0">
                  <a:pos x="65" y="0"/>
                </a:cxn>
                <a:cxn ang="0">
                  <a:pos x="58" y="7"/>
                </a:cxn>
                <a:cxn ang="0">
                  <a:pos x="52" y="16"/>
                </a:cxn>
                <a:cxn ang="0">
                  <a:pos x="50" y="36"/>
                </a:cxn>
                <a:cxn ang="0">
                  <a:pos x="48" y="64"/>
                </a:cxn>
                <a:cxn ang="0">
                  <a:pos x="41" y="122"/>
                </a:cxn>
                <a:cxn ang="0">
                  <a:pos x="36" y="150"/>
                </a:cxn>
                <a:cxn ang="0">
                  <a:pos x="14" y="245"/>
                </a:cxn>
                <a:cxn ang="0">
                  <a:pos x="9" y="267"/>
                </a:cxn>
                <a:cxn ang="0">
                  <a:pos x="1" y="311"/>
                </a:cxn>
                <a:cxn ang="0">
                  <a:pos x="0" y="333"/>
                </a:cxn>
                <a:cxn ang="0">
                  <a:pos x="0" y="335"/>
                </a:cxn>
                <a:cxn ang="0">
                  <a:pos x="2" y="338"/>
                </a:cxn>
                <a:cxn ang="0">
                  <a:pos x="10" y="338"/>
                </a:cxn>
                <a:cxn ang="0">
                  <a:pos x="12" y="338"/>
                </a:cxn>
                <a:cxn ang="0">
                  <a:pos x="14" y="335"/>
                </a:cxn>
                <a:cxn ang="0">
                  <a:pos x="14" y="331"/>
                </a:cxn>
                <a:cxn ang="0">
                  <a:pos x="12" y="328"/>
                </a:cxn>
                <a:cxn ang="0">
                  <a:pos x="9" y="328"/>
                </a:cxn>
                <a:cxn ang="0">
                  <a:pos x="10" y="310"/>
                </a:cxn>
                <a:cxn ang="0">
                  <a:pos x="16" y="272"/>
                </a:cxn>
                <a:cxn ang="0">
                  <a:pos x="31" y="215"/>
                </a:cxn>
                <a:cxn ang="0">
                  <a:pos x="39" y="178"/>
                </a:cxn>
                <a:cxn ang="0">
                  <a:pos x="50" y="118"/>
                </a:cxn>
                <a:cxn ang="0">
                  <a:pos x="52" y="98"/>
                </a:cxn>
                <a:cxn ang="0">
                  <a:pos x="58" y="54"/>
                </a:cxn>
                <a:cxn ang="0">
                  <a:pos x="61" y="24"/>
                </a:cxn>
                <a:cxn ang="0">
                  <a:pos x="65" y="14"/>
                </a:cxn>
                <a:cxn ang="0">
                  <a:pos x="67" y="15"/>
                </a:cxn>
                <a:cxn ang="0">
                  <a:pos x="71" y="13"/>
                </a:cxn>
                <a:cxn ang="0">
                  <a:pos x="72" y="4"/>
                </a:cxn>
                <a:cxn ang="0">
                  <a:pos x="71" y="2"/>
                </a:cxn>
                <a:cxn ang="0">
                  <a:pos x="67" y="0"/>
                </a:cxn>
                <a:cxn ang="0">
                  <a:pos x="65" y="0"/>
                </a:cxn>
              </a:cxnLst>
              <a:rect l="0" t="0" r="r" b="b"/>
              <a:pathLst>
                <a:path w="72" h="338">
                  <a:moveTo>
                    <a:pt x="65" y="0"/>
                  </a:moveTo>
                  <a:lnTo>
                    <a:pt x="65" y="0"/>
                  </a:lnTo>
                  <a:lnTo>
                    <a:pt x="61" y="4"/>
                  </a:lnTo>
                  <a:lnTo>
                    <a:pt x="58" y="7"/>
                  </a:lnTo>
                  <a:lnTo>
                    <a:pt x="55" y="11"/>
                  </a:lnTo>
                  <a:lnTo>
                    <a:pt x="52" y="16"/>
                  </a:lnTo>
                  <a:lnTo>
                    <a:pt x="50" y="26"/>
                  </a:lnTo>
                  <a:lnTo>
                    <a:pt x="50" y="36"/>
                  </a:lnTo>
                  <a:lnTo>
                    <a:pt x="50" y="36"/>
                  </a:lnTo>
                  <a:lnTo>
                    <a:pt x="48" y="64"/>
                  </a:lnTo>
                  <a:lnTo>
                    <a:pt x="45" y="93"/>
                  </a:lnTo>
                  <a:lnTo>
                    <a:pt x="41" y="122"/>
                  </a:lnTo>
                  <a:lnTo>
                    <a:pt x="36" y="150"/>
                  </a:lnTo>
                  <a:lnTo>
                    <a:pt x="36" y="150"/>
                  </a:lnTo>
                  <a:lnTo>
                    <a:pt x="25" y="197"/>
                  </a:lnTo>
                  <a:lnTo>
                    <a:pt x="14" y="245"/>
                  </a:lnTo>
                  <a:lnTo>
                    <a:pt x="14" y="245"/>
                  </a:lnTo>
                  <a:lnTo>
                    <a:pt x="9" y="267"/>
                  </a:lnTo>
                  <a:lnTo>
                    <a:pt x="4" y="289"/>
                  </a:lnTo>
                  <a:lnTo>
                    <a:pt x="1" y="311"/>
                  </a:lnTo>
                  <a:lnTo>
                    <a:pt x="0" y="322"/>
                  </a:lnTo>
                  <a:lnTo>
                    <a:pt x="0" y="333"/>
                  </a:lnTo>
                  <a:lnTo>
                    <a:pt x="0" y="333"/>
                  </a:lnTo>
                  <a:lnTo>
                    <a:pt x="0" y="335"/>
                  </a:lnTo>
                  <a:lnTo>
                    <a:pt x="1" y="337"/>
                  </a:lnTo>
                  <a:lnTo>
                    <a:pt x="2" y="338"/>
                  </a:lnTo>
                  <a:lnTo>
                    <a:pt x="4" y="338"/>
                  </a:lnTo>
                  <a:lnTo>
                    <a:pt x="10" y="338"/>
                  </a:lnTo>
                  <a:lnTo>
                    <a:pt x="10" y="338"/>
                  </a:lnTo>
                  <a:lnTo>
                    <a:pt x="12" y="338"/>
                  </a:lnTo>
                  <a:lnTo>
                    <a:pt x="14" y="337"/>
                  </a:lnTo>
                  <a:lnTo>
                    <a:pt x="14" y="335"/>
                  </a:lnTo>
                  <a:lnTo>
                    <a:pt x="15" y="333"/>
                  </a:lnTo>
                  <a:lnTo>
                    <a:pt x="14" y="331"/>
                  </a:lnTo>
                  <a:lnTo>
                    <a:pt x="14" y="329"/>
                  </a:lnTo>
                  <a:lnTo>
                    <a:pt x="12" y="328"/>
                  </a:lnTo>
                  <a:lnTo>
                    <a:pt x="10" y="328"/>
                  </a:lnTo>
                  <a:lnTo>
                    <a:pt x="9" y="328"/>
                  </a:lnTo>
                  <a:lnTo>
                    <a:pt x="9" y="328"/>
                  </a:lnTo>
                  <a:lnTo>
                    <a:pt x="10" y="310"/>
                  </a:lnTo>
                  <a:lnTo>
                    <a:pt x="13" y="290"/>
                  </a:lnTo>
                  <a:lnTo>
                    <a:pt x="16" y="272"/>
                  </a:lnTo>
                  <a:lnTo>
                    <a:pt x="20" y="253"/>
                  </a:lnTo>
                  <a:lnTo>
                    <a:pt x="31" y="215"/>
                  </a:lnTo>
                  <a:lnTo>
                    <a:pt x="39" y="178"/>
                  </a:lnTo>
                  <a:lnTo>
                    <a:pt x="39" y="178"/>
                  </a:lnTo>
                  <a:lnTo>
                    <a:pt x="46" y="138"/>
                  </a:lnTo>
                  <a:lnTo>
                    <a:pt x="50" y="118"/>
                  </a:lnTo>
                  <a:lnTo>
                    <a:pt x="52" y="98"/>
                  </a:lnTo>
                  <a:lnTo>
                    <a:pt x="52" y="98"/>
                  </a:lnTo>
                  <a:lnTo>
                    <a:pt x="58" y="54"/>
                  </a:lnTo>
                  <a:lnTo>
                    <a:pt x="58" y="54"/>
                  </a:lnTo>
                  <a:lnTo>
                    <a:pt x="59" y="34"/>
                  </a:lnTo>
                  <a:lnTo>
                    <a:pt x="61" y="24"/>
                  </a:lnTo>
                  <a:lnTo>
                    <a:pt x="62" y="18"/>
                  </a:lnTo>
                  <a:lnTo>
                    <a:pt x="65" y="14"/>
                  </a:lnTo>
                  <a:lnTo>
                    <a:pt x="65" y="14"/>
                  </a:lnTo>
                  <a:lnTo>
                    <a:pt x="67" y="15"/>
                  </a:lnTo>
                  <a:lnTo>
                    <a:pt x="69" y="15"/>
                  </a:lnTo>
                  <a:lnTo>
                    <a:pt x="71" y="13"/>
                  </a:lnTo>
                  <a:lnTo>
                    <a:pt x="72" y="10"/>
                  </a:lnTo>
                  <a:lnTo>
                    <a:pt x="72" y="4"/>
                  </a:lnTo>
                  <a:lnTo>
                    <a:pt x="72" y="4"/>
                  </a:lnTo>
                  <a:lnTo>
                    <a:pt x="71" y="2"/>
                  </a:lnTo>
                  <a:lnTo>
                    <a:pt x="70" y="0"/>
                  </a:lnTo>
                  <a:lnTo>
                    <a:pt x="67" y="0"/>
                  </a:lnTo>
                  <a:lnTo>
                    <a:pt x="65" y="0"/>
                  </a:lnTo>
                  <a:lnTo>
                    <a:pt x="65"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47" name="Freeform 263"/>
            <p:cNvSpPr/>
            <p:nvPr/>
          </p:nvSpPr>
          <p:spPr bwMode="auto">
            <a:xfrm>
              <a:off x="2309813" y="2203450"/>
              <a:ext cx="53975" cy="276225"/>
            </a:xfrm>
            <a:custGeom>
              <a:avLst/>
              <a:gdLst/>
              <a:ahLst/>
              <a:cxnLst>
                <a:cxn ang="0">
                  <a:pos x="104" y="4"/>
                </a:cxn>
                <a:cxn ang="0">
                  <a:pos x="103" y="1"/>
                </a:cxn>
                <a:cxn ang="0">
                  <a:pos x="100" y="0"/>
                </a:cxn>
                <a:cxn ang="0">
                  <a:pos x="97" y="1"/>
                </a:cxn>
                <a:cxn ang="0">
                  <a:pos x="95" y="4"/>
                </a:cxn>
                <a:cxn ang="0">
                  <a:pos x="94" y="16"/>
                </a:cxn>
                <a:cxn ang="0">
                  <a:pos x="90" y="42"/>
                </a:cxn>
                <a:cxn ang="0">
                  <a:pos x="89" y="55"/>
                </a:cxn>
                <a:cxn ang="0">
                  <a:pos x="89" y="103"/>
                </a:cxn>
                <a:cxn ang="0">
                  <a:pos x="87" y="120"/>
                </a:cxn>
                <a:cxn ang="0">
                  <a:pos x="62" y="234"/>
                </a:cxn>
                <a:cxn ang="0">
                  <a:pos x="52" y="273"/>
                </a:cxn>
                <a:cxn ang="0">
                  <a:pos x="32" y="341"/>
                </a:cxn>
                <a:cxn ang="0">
                  <a:pos x="17" y="391"/>
                </a:cxn>
                <a:cxn ang="0">
                  <a:pos x="14" y="409"/>
                </a:cxn>
                <a:cxn ang="0">
                  <a:pos x="12" y="437"/>
                </a:cxn>
                <a:cxn ang="0">
                  <a:pos x="10" y="465"/>
                </a:cxn>
                <a:cxn ang="0">
                  <a:pos x="9" y="478"/>
                </a:cxn>
                <a:cxn ang="0">
                  <a:pos x="9" y="497"/>
                </a:cxn>
                <a:cxn ang="0">
                  <a:pos x="5" y="508"/>
                </a:cxn>
                <a:cxn ang="0">
                  <a:pos x="1" y="513"/>
                </a:cxn>
                <a:cxn ang="0">
                  <a:pos x="0" y="516"/>
                </a:cxn>
                <a:cxn ang="0">
                  <a:pos x="2" y="519"/>
                </a:cxn>
                <a:cxn ang="0">
                  <a:pos x="5" y="520"/>
                </a:cxn>
                <a:cxn ang="0">
                  <a:pos x="8" y="519"/>
                </a:cxn>
                <a:cxn ang="0">
                  <a:pos x="13" y="513"/>
                </a:cxn>
                <a:cxn ang="0">
                  <a:pos x="18" y="502"/>
                </a:cxn>
                <a:cxn ang="0">
                  <a:pos x="18" y="494"/>
                </a:cxn>
                <a:cxn ang="0">
                  <a:pos x="22" y="433"/>
                </a:cxn>
                <a:cxn ang="0">
                  <a:pos x="24" y="413"/>
                </a:cxn>
                <a:cxn ang="0">
                  <a:pos x="31" y="376"/>
                </a:cxn>
                <a:cxn ang="0">
                  <a:pos x="47" y="321"/>
                </a:cxn>
                <a:cxn ang="0">
                  <a:pos x="59" y="285"/>
                </a:cxn>
                <a:cxn ang="0">
                  <a:pos x="79" y="203"/>
                </a:cxn>
                <a:cxn ang="0">
                  <a:pos x="96" y="122"/>
                </a:cxn>
                <a:cxn ang="0">
                  <a:pos x="98" y="92"/>
                </a:cxn>
                <a:cxn ang="0">
                  <a:pos x="98" y="62"/>
                </a:cxn>
                <a:cxn ang="0">
                  <a:pos x="101" y="33"/>
                </a:cxn>
                <a:cxn ang="0">
                  <a:pos x="104" y="4"/>
                </a:cxn>
              </a:cxnLst>
              <a:rect l="0" t="0" r="r" b="b"/>
              <a:pathLst>
                <a:path w="104" h="520">
                  <a:moveTo>
                    <a:pt x="104" y="4"/>
                  </a:moveTo>
                  <a:lnTo>
                    <a:pt x="104" y="4"/>
                  </a:lnTo>
                  <a:lnTo>
                    <a:pt x="104" y="2"/>
                  </a:lnTo>
                  <a:lnTo>
                    <a:pt x="103" y="1"/>
                  </a:lnTo>
                  <a:lnTo>
                    <a:pt x="101" y="0"/>
                  </a:lnTo>
                  <a:lnTo>
                    <a:pt x="100" y="0"/>
                  </a:lnTo>
                  <a:lnTo>
                    <a:pt x="98" y="0"/>
                  </a:lnTo>
                  <a:lnTo>
                    <a:pt x="97" y="1"/>
                  </a:lnTo>
                  <a:lnTo>
                    <a:pt x="95" y="2"/>
                  </a:lnTo>
                  <a:lnTo>
                    <a:pt x="95" y="4"/>
                  </a:lnTo>
                  <a:lnTo>
                    <a:pt x="95" y="4"/>
                  </a:lnTo>
                  <a:lnTo>
                    <a:pt x="94" y="16"/>
                  </a:lnTo>
                  <a:lnTo>
                    <a:pt x="92" y="30"/>
                  </a:lnTo>
                  <a:lnTo>
                    <a:pt x="90" y="42"/>
                  </a:lnTo>
                  <a:lnTo>
                    <a:pt x="89" y="55"/>
                  </a:lnTo>
                  <a:lnTo>
                    <a:pt x="89" y="55"/>
                  </a:lnTo>
                  <a:lnTo>
                    <a:pt x="90" y="88"/>
                  </a:lnTo>
                  <a:lnTo>
                    <a:pt x="89" y="103"/>
                  </a:lnTo>
                  <a:lnTo>
                    <a:pt x="87" y="120"/>
                  </a:lnTo>
                  <a:lnTo>
                    <a:pt x="87" y="120"/>
                  </a:lnTo>
                  <a:lnTo>
                    <a:pt x="71" y="196"/>
                  </a:lnTo>
                  <a:lnTo>
                    <a:pt x="62" y="234"/>
                  </a:lnTo>
                  <a:lnTo>
                    <a:pt x="52" y="273"/>
                  </a:lnTo>
                  <a:lnTo>
                    <a:pt x="52" y="273"/>
                  </a:lnTo>
                  <a:lnTo>
                    <a:pt x="42" y="307"/>
                  </a:lnTo>
                  <a:lnTo>
                    <a:pt x="32" y="341"/>
                  </a:lnTo>
                  <a:lnTo>
                    <a:pt x="21" y="375"/>
                  </a:lnTo>
                  <a:lnTo>
                    <a:pt x="17" y="391"/>
                  </a:lnTo>
                  <a:lnTo>
                    <a:pt x="14" y="409"/>
                  </a:lnTo>
                  <a:lnTo>
                    <a:pt x="14" y="409"/>
                  </a:lnTo>
                  <a:lnTo>
                    <a:pt x="13" y="423"/>
                  </a:lnTo>
                  <a:lnTo>
                    <a:pt x="12" y="437"/>
                  </a:lnTo>
                  <a:lnTo>
                    <a:pt x="11" y="451"/>
                  </a:lnTo>
                  <a:lnTo>
                    <a:pt x="10" y="465"/>
                  </a:lnTo>
                  <a:lnTo>
                    <a:pt x="10" y="465"/>
                  </a:lnTo>
                  <a:lnTo>
                    <a:pt x="9" y="478"/>
                  </a:lnTo>
                  <a:lnTo>
                    <a:pt x="10" y="490"/>
                  </a:lnTo>
                  <a:lnTo>
                    <a:pt x="9" y="497"/>
                  </a:lnTo>
                  <a:lnTo>
                    <a:pt x="8" y="502"/>
                  </a:lnTo>
                  <a:lnTo>
                    <a:pt x="5" y="508"/>
                  </a:lnTo>
                  <a:lnTo>
                    <a:pt x="1" y="513"/>
                  </a:lnTo>
                  <a:lnTo>
                    <a:pt x="1" y="513"/>
                  </a:lnTo>
                  <a:lnTo>
                    <a:pt x="0" y="514"/>
                  </a:lnTo>
                  <a:lnTo>
                    <a:pt x="0" y="516"/>
                  </a:lnTo>
                  <a:lnTo>
                    <a:pt x="1" y="518"/>
                  </a:lnTo>
                  <a:lnTo>
                    <a:pt x="2" y="519"/>
                  </a:lnTo>
                  <a:lnTo>
                    <a:pt x="3" y="520"/>
                  </a:lnTo>
                  <a:lnTo>
                    <a:pt x="5" y="520"/>
                  </a:lnTo>
                  <a:lnTo>
                    <a:pt x="6" y="520"/>
                  </a:lnTo>
                  <a:lnTo>
                    <a:pt x="8" y="519"/>
                  </a:lnTo>
                  <a:lnTo>
                    <a:pt x="8" y="519"/>
                  </a:lnTo>
                  <a:lnTo>
                    <a:pt x="13" y="513"/>
                  </a:lnTo>
                  <a:lnTo>
                    <a:pt x="16" y="508"/>
                  </a:lnTo>
                  <a:lnTo>
                    <a:pt x="18" y="502"/>
                  </a:lnTo>
                  <a:lnTo>
                    <a:pt x="18" y="494"/>
                  </a:lnTo>
                  <a:lnTo>
                    <a:pt x="18" y="494"/>
                  </a:lnTo>
                  <a:lnTo>
                    <a:pt x="20" y="463"/>
                  </a:lnTo>
                  <a:lnTo>
                    <a:pt x="22" y="433"/>
                  </a:lnTo>
                  <a:lnTo>
                    <a:pt x="22" y="433"/>
                  </a:lnTo>
                  <a:lnTo>
                    <a:pt x="24" y="413"/>
                  </a:lnTo>
                  <a:lnTo>
                    <a:pt x="27" y="394"/>
                  </a:lnTo>
                  <a:lnTo>
                    <a:pt x="31" y="376"/>
                  </a:lnTo>
                  <a:lnTo>
                    <a:pt x="36" y="357"/>
                  </a:lnTo>
                  <a:lnTo>
                    <a:pt x="47" y="321"/>
                  </a:lnTo>
                  <a:lnTo>
                    <a:pt x="59" y="285"/>
                  </a:lnTo>
                  <a:lnTo>
                    <a:pt x="59" y="285"/>
                  </a:lnTo>
                  <a:lnTo>
                    <a:pt x="69" y="245"/>
                  </a:lnTo>
                  <a:lnTo>
                    <a:pt x="79" y="203"/>
                  </a:lnTo>
                  <a:lnTo>
                    <a:pt x="96" y="122"/>
                  </a:lnTo>
                  <a:lnTo>
                    <a:pt x="96" y="122"/>
                  </a:lnTo>
                  <a:lnTo>
                    <a:pt x="98" y="107"/>
                  </a:lnTo>
                  <a:lnTo>
                    <a:pt x="98" y="92"/>
                  </a:lnTo>
                  <a:lnTo>
                    <a:pt x="98" y="62"/>
                  </a:lnTo>
                  <a:lnTo>
                    <a:pt x="98" y="62"/>
                  </a:lnTo>
                  <a:lnTo>
                    <a:pt x="99" y="47"/>
                  </a:lnTo>
                  <a:lnTo>
                    <a:pt x="101" y="33"/>
                  </a:lnTo>
                  <a:lnTo>
                    <a:pt x="103" y="18"/>
                  </a:lnTo>
                  <a:lnTo>
                    <a:pt x="104" y="4"/>
                  </a:lnTo>
                  <a:lnTo>
                    <a:pt x="10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48" name="Freeform 264"/>
            <p:cNvSpPr/>
            <p:nvPr/>
          </p:nvSpPr>
          <p:spPr bwMode="auto">
            <a:xfrm>
              <a:off x="2349500" y="2176463"/>
              <a:ext cx="61913" cy="349250"/>
            </a:xfrm>
            <a:custGeom>
              <a:avLst/>
              <a:gdLst/>
              <a:ahLst/>
              <a:cxnLst>
                <a:cxn ang="0">
                  <a:pos x="108" y="2"/>
                </a:cxn>
                <a:cxn ang="0">
                  <a:pos x="100" y="16"/>
                </a:cxn>
                <a:cxn ang="0">
                  <a:pos x="96" y="30"/>
                </a:cxn>
                <a:cxn ang="0">
                  <a:pos x="93" y="61"/>
                </a:cxn>
                <a:cxn ang="0">
                  <a:pos x="90" y="83"/>
                </a:cxn>
                <a:cxn ang="0">
                  <a:pos x="78" y="150"/>
                </a:cxn>
                <a:cxn ang="0">
                  <a:pos x="69" y="192"/>
                </a:cxn>
                <a:cxn ang="0">
                  <a:pos x="39" y="318"/>
                </a:cxn>
                <a:cxn ang="0">
                  <a:pos x="30" y="360"/>
                </a:cxn>
                <a:cxn ang="0">
                  <a:pos x="18" y="444"/>
                </a:cxn>
                <a:cxn ang="0">
                  <a:pos x="14" y="487"/>
                </a:cxn>
                <a:cxn ang="0">
                  <a:pos x="7" y="577"/>
                </a:cxn>
                <a:cxn ang="0">
                  <a:pos x="2" y="616"/>
                </a:cxn>
                <a:cxn ang="0">
                  <a:pos x="0" y="656"/>
                </a:cxn>
                <a:cxn ang="0">
                  <a:pos x="0" y="657"/>
                </a:cxn>
                <a:cxn ang="0">
                  <a:pos x="2" y="660"/>
                </a:cxn>
                <a:cxn ang="0">
                  <a:pos x="6" y="660"/>
                </a:cxn>
                <a:cxn ang="0">
                  <a:pos x="8" y="657"/>
                </a:cxn>
                <a:cxn ang="0">
                  <a:pos x="9" y="656"/>
                </a:cxn>
                <a:cxn ang="0">
                  <a:pos x="15" y="576"/>
                </a:cxn>
                <a:cxn ang="0">
                  <a:pos x="22" y="496"/>
                </a:cxn>
                <a:cxn ang="0">
                  <a:pos x="26" y="452"/>
                </a:cxn>
                <a:cxn ang="0">
                  <a:pos x="39" y="364"/>
                </a:cxn>
                <a:cxn ang="0">
                  <a:pos x="49" y="320"/>
                </a:cxn>
                <a:cxn ang="0">
                  <a:pos x="85" y="161"/>
                </a:cxn>
                <a:cxn ang="0">
                  <a:pos x="92" y="123"/>
                </a:cxn>
                <a:cxn ang="0">
                  <a:pos x="99" y="86"/>
                </a:cxn>
                <a:cxn ang="0">
                  <a:pos x="103" y="45"/>
                </a:cxn>
                <a:cxn ang="0">
                  <a:pos x="108" y="25"/>
                </a:cxn>
                <a:cxn ang="0">
                  <a:pos x="116" y="6"/>
                </a:cxn>
                <a:cxn ang="0">
                  <a:pos x="117" y="5"/>
                </a:cxn>
                <a:cxn ang="0">
                  <a:pos x="116" y="2"/>
                </a:cxn>
                <a:cxn ang="0">
                  <a:pos x="111" y="0"/>
                </a:cxn>
                <a:cxn ang="0">
                  <a:pos x="108" y="2"/>
                </a:cxn>
              </a:cxnLst>
              <a:rect l="0" t="0" r="r" b="b"/>
              <a:pathLst>
                <a:path w="117" h="660">
                  <a:moveTo>
                    <a:pt x="108" y="2"/>
                  </a:moveTo>
                  <a:lnTo>
                    <a:pt x="108" y="2"/>
                  </a:lnTo>
                  <a:lnTo>
                    <a:pt x="103" y="8"/>
                  </a:lnTo>
                  <a:lnTo>
                    <a:pt x="100" y="16"/>
                  </a:lnTo>
                  <a:lnTo>
                    <a:pt x="98" y="23"/>
                  </a:lnTo>
                  <a:lnTo>
                    <a:pt x="96" y="30"/>
                  </a:lnTo>
                  <a:lnTo>
                    <a:pt x="94" y="46"/>
                  </a:lnTo>
                  <a:lnTo>
                    <a:pt x="93" y="61"/>
                  </a:lnTo>
                  <a:lnTo>
                    <a:pt x="93" y="61"/>
                  </a:lnTo>
                  <a:lnTo>
                    <a:pt x="90" y="83"/>
                  </a:lnTo>
                  <a:lnTo>
                    <a:pt x="87" y="106"/>
                  </a:lnTo>
                  <a:lnTo>
                    <a:pt x="78" y="150"/>
                  </a:lnTo>
                  <a:lnTo>
                    <a:pt x="78" y="150"/>
                  </a:lnTo>
                  <a:lnTo>
                    <a:pt x="69" y="192"/>
                  </a:lnTo>
                  <a:lnTo>
                    <a:pt x="60" y="235"/>
                  </a:lnTo>
                  <a:lnTo>
                    <a:pt x="39" y="318"/>
                  </a:lnTo>
                  <a:lnTo>
                    <a:pt x="39" y="318"/>
                  </a:lnTo>
                  <a:lnTo>
                    <a:pt x="30" y="360"/>
                  </a:lnTo>
                  <a:lnTo>
                    <a:pt x="23" y="402"/>
                  </a:lnTo>
                  <a:lnTo>
                    <a:pt x="18" y="444"/>
                  </a:lnTo>
                  <a:lnTo>
                    <a:pt x="14" y="487"/>
                  </a:lnTo>
                  <a:lnTo>
                    <a:pt x="14" y="487"/>
                  </a:lnTo>
                  <a:lnTo>
                    <a:pt x="11" y="532"/>
                  </a:lnTo>
                  <a:lnTo>
                    <a:pt x="7" y="577"/>
                  </a:lnTo>
                  <a:lnTo>
                    <a:pt x="7" y="577"/>
                  </a:lnTo>
                  <a:lnTo>
                    <a:pt x="2" y="616"/>
                  </a:lnTo>
                  <a:lnTo>
                    <a:pt x="1" y="637"/>
                  </a:lnTo>
                  <a:lnTo>
                    <a:pt x="0" y="656"/>
                  </a:lnTo>
                  <a:lnTo>
                    <a:pt x="0" y="656"/>
                  </a:lnTo>
                  <a:lnTo>
                    <a:pt x="0" y="657"/>
                  </a:lnTo>
                  <a:lnTo>
                    <a:pt x="1" y="659"/>
                  </a:lnTo>
                  <a:lnTo>
                    <a:pt x="2" y="660"/>
                  </a:lnTo>
                  <a:lnTo>
                    <a:pt x="4" y="660"/>
                  </a:lnTo>
                  <a:lnTo>
                    <a:pt x="6" y="660"/>
                  </a:lnTo>
                  <a:lnTo>
                    <a:pt x="7" y="659"/>
                  </a:lnTo>
                  <a:lnTo>
                    <a:pt x="8" y="657"/>
                  </a:lnTo>
                  <a:lnTo>
                    <a:pt x="9" y="656"/>
                  </a:lnTo>
                  <a:lnTo>
                    <a:pt x="9" y="656"/>
                  </a:lnTo>
                  <a:lnTo>
                    <a:pt x="12" y="616"/>
                  </a:lnTo>
                  <a:lnTo>
                    <a:pt x="15" y="576"/>
                  </a:lnTo>
                  <a:lnTo>
                    <a:pt x="19" y="535"/>
                  </a:lnTo>
                  <a:lnTo>
                    <a:pt x="22" y="496"/>
                  </a:lnTo>
                  <a:lnTo>
                    <a:pt x="22" y="496"/>
                  </a:lnTo>
                  <a:lnTo>
                    <a:pt x="26" y="452"/>
                  </a:lnTo>
                  <a:lnTo>
                    <a:pt x="32" y="408"/>
                  </a:lnTo>
                  <a:lnTo>
                    <a:pt x="39" y="364"/>
                  </a:lnTo>
                  <a:lnTo>
                    <a:pt x="49" y="320"/>
                  </a:lnTo>
                  <a:lnTo>
                    <a:pt x="49" y="320"/>
                  </a:lnTo>
                  <a:lnTo>
                    <a:pt x="67" y="241"/>
                  </a:lnTo>
                  <a:lnTo>
                    <a:pt x="85" y="161"/>
                  </a:lnTo>
                  <a:lnTo>
                    <a:pt x="85" y="161"/>
                  </a:lnTo>
                  <a:lnTo>
                    <a:pt x="92" y="123"/>
                  </a:lnTo>
                  <a:lnTo>
                    <a:pt x="99" y="86"/>
                  </a:lnTo>
                  <a:lnTo>
                    <a:pt x="99" y="86"/>
                  </a:lnTo>
                  <a:lnTo>
                    <a:pt x="101" y="65"/>
                  </a:lnTo>
                  <a:lnTo>
                    <a:pt x="103" y="45"/>
                  </a:lnTo>
                  <a:lnTo>
                    <a:pt x="106" y="34"/>
                  </a:lnTo>
                  <a:lnTo>
                    <a:pt x="108" y="25"/>
                  </a:lnTo>
                  <a:lnTo>
                    <a:pt x="111" y="16"/>
                  </a:lnTo>
                  <a:lnTo>
                    <a:pt x="116" y="6"/>
                  </a:lnTo>
                  <a:lnTo>
                    <a:pt x="116" y="6"/>
                  </a:lnTo>
                  <a:lnTo>
                    <a:pt x="117" y="5"/>
                  </a:lnTo>
                  <a:lnTo>
                    <a:pt x="117" y="3"/>
                  </a:lnTo>
                  <a:lnTo>
                    <a:pt x="116" y="2"/>
                  </a:lnTo>
                  <a:lnTo>
                    <a:pt x="115" y="1"/>
                  </a:lnTo>
                  <a:lnTo>
                    <a:pt x="111" y="0"/>
                  </a:lnTo>
                  <a:lnTo>
                    <a:pt x="110" y="0"/>
                  </a:lnTo>
                  <a:lnTo>
                    <a:pt x="108" y="2"/>
                  </a:lnTo>
                  <a:lnTo>
                    <a:pt x="10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49" name="Freeform 265"/>
            <p:cNvSpPr/>
            <p:nvPr/>
          </p:nvSpPr>
          <p:spPr bwMode="auto">
            <a:xfrm>
              <a:off x="2386013" y="2193925"/>
              <a:ext cx="58738" cy="395288"/>
            </a:xfrm>
            <a:custGeom>
              <a:avLst/>
              <a:gdLst/>
              <a:ahLst/>
              <a:cxnLst>
                <a:cxn ang="0">
                  <a:pos x="102" y="5"/>
                </a:cxn>
                <a:cxn ang="0">
                  <a:pos x="94" y="49"/>
                </a:cxn>
                <a:cxn ang="0">
                  <a:pos x="89" y="93"/>
                </a:cxn>
                <a:cxn ang="0">
                  <a:pos x="88" y="142"/>
                </a:cxn>
                <a:cxn ang="0">
                  <a:pos x="85" y="190"/>
                </a:cxn>
                <a:cxn ang="0">
                  <a:pos x="81" y="216"/>
                </a:cxn>
                <a:cxn ang="0">
                  <a:pos x="73" y="268"/>
                </a:cxn>
                <a:cxn ang="0">
                  <a:pos x="54" y="343"/>
                </a:cxn>
                <a:cxn ang="0">
                  <a:pos x="41" y="394"/>
                </a:cxn>
                <a:cxn ang="0">
                  <a:pos x="30" y="438"/>
                </a:cxn>
                <a:cxn ang="0">
                  <a:pos x="24" y="484"/>
                </a:cxn>
                <a:cxn ang="0">
                  <a:pos x="16" y="576"/>
                </a:cxn>
                <a:cxn ang="0">
                  <a:pos x="13" y="618"/>
                </a:cxn>
                <a:cxn ang="0">
                  <a:pos x="12" y="628"/>
                </a:cxn>
                <a:cxn ang="0">
                  <a:pos x="8" y="648"/>
                </a:cxn>
                <a:cxn ang="0">
                  <a:pos x="7" y="657"/>
                </a:cxn>
                <a:cxn ang="0">
                  <a:pos x="7" y="705"/>
                </a:cxn>
                <a:cxn ang="0">
                  <a:pos x="6" y="715"/>
                </a:cxn>
                <a:cxn ang="0">
                  <a:pos x="1" y="735"/>
                </a:cxn>
                <a:cxn ang="0">
                  <a:pos x="0" y="745"/>
                </a:cxn>
                <a:cxn ang="0">
                  <a:pos x="1" y="748"/>
                </a:cxn>
                <a:cxn ang="0">
                  <a:pos x="5" y="749"/>
                </a:cxn>
                <a:cxn ang="0">
                  <a:pos x="10" y="747"/>
                </a:cxn>
                <a:cxn ang="0">
                  <a:pos x="10" y="745"/>
                </a:cxn>
                <a:cxn ang="0">
                  <a:pos x="13" y="729"/>
                </a:cxn>
                <a:cxn ang="0">
                  <a:pos x="16" y="713"/>
                </a:cxn>
                <a:cxn ang="0">
                  <a:pos x="17" y="701"/>
                </a:cxn>
                <a:cxn ang="0">
                  <a:pos x="16" y="662"/>
                </a:cxn>
                <a:cxn ang="0">
                  <a:pos x="17" y="655"/>
                </a:cxn>
                <a:cxn ang="0">
                  <a:pos x="21" y="633"/>
                </a:cxn>
                <a:cxn ang="0">
                  <a:pos x="23" y="609"/>
                </a:cxn>
                <a:cxn ang="0">
                  <a:pos x="25" y="585"/>
                </a:cxn>
                <a:cxn ang="0">
                  <a:pos x="34" y="481"/>
                </a:cxn>
                <a:cxn ang="0">
                  <a:pos x="43" y="430"/>
                </a:cxn>
                <a:cxn ang="0">
                  <a:pos x="54" y="379"/>
                </a:cxn>
                <a:cxn ang="0">
                  <a:pos x="66" y="335"/>
                </a:cxn>
                <a:cxn ang="0">
                  <a:pos x="86" y="245"/>
                </a:cxn>
                <a:cxn ang="0">
                  <a:pos x="93" y="200"/>
                </a:cxn>
                <a:cxn ang="0">
                  <a:pos x="97" y="151"/>
                </a:cxn>
                <a:cxn ang="0">
                  <a:pos x="99" y="102"/>
                </a:cxn>
                <a:cxn ang="0">
                  <a:pos x="100" y="78"/>
                </a:cxn>
                <a:cxn ang="0">
                  <a:pos x="108" y="29"/>
                </a:cxn>
                <a:cxn ang="0">
                  <a:pos x="111" y="5"/>
                </a:cxn>
                <a:cxn ang="0">
                  <a:pos x="110" y="1"/>
                </a:cxn>
                <a:cxn ang="0">
                  <a:pos x="107" y="0"/>
                </a:cxn>
                <a:cxn ang="0">
                  <a:pos x="102" y="3"/>
                </a:cxn>
                <a:cxn ang="0">
                  <a:pos x="102" y="5"/>
                </a:cxn>
              </a:cxnLst>
              <a:rect l="0" t="0" r="r" b="b"/>
              <a:pathLst>
                <a:path w="111" h="749">
                  <a:moveTo>
                    <a:pt x="102" y="5"/>
                  </a:moveTo>
                  <a:lnTo>
                    <a:pt x="102" y="5"/>
                  </a:lnTo>
                  <a:lnTo>
                    <a:pt x="99" y="27"/>
                  </a:lnTo>
                  <a:lnTo>
                    <a:pt x="94" y="49"/>
                  </a:lnTo>
                  <a:lnTo>
                    <a:pt x="91" y="71"/>
                  </a:lnTo>
                  <a:lnTo>
                    <a:pt x="89" y="93"/>
                  </a:lnTo>
                  <a:lnTo>
                    <a:pt x="89" y="93"/>
                  </a:lnTo>
                  <a:lnTo>
                    <a:pt x="88" y="142"/>
                  </a:lnTo>
                  <a:lnTo>
                    <a:pt x="87" y="167"/>
                  </a:lnTo>
                  <a:lnTo>
                    <a:pt x="85" y="190"/>
                  </a:lnTo>
                  <a:lnTo>
                    <a:pt x="85" y="190"/>
                  </a:lnTo>
                  <a:lnTo>
                    <a:pt x="81" y="216"/>
                  </a:lnTo>
                  <a:lnTo>
                    <a:pt x="77" y="242"/>
                  </a:lnTo>
                  <a:lnTo>
                    <a:pt x="73" y="268"/>
                  </a:lnTo>
                  <a:lnTo>
                    <a:pt x="66" y="293"/>
                  </a:lnTo>
                  <a:lnTo>
                    <a:pt x="54" y="343"/>
                  </a:lnTo>
                  <a:lnTo>
                    <a:pt x="41" y="394"/>
                  </a:lnTo>
                  <a:lnTo>
                    <a:pt x="41" y="394"/>
                  </a:lnTo>
                  <a:lnTo>
                    <a:pt x="36" y="416"/>
                  </a:lnTo>
                  <a:lnTo>
                    <a:pt x="30" y="438"/>
                  </a:lnTo>
                  <a:lnTo>
                    <a:pt x="27" y="461"/>
                  </a:lnTo>
                  <a:lnTo>
                    <a:pt x="24" y="484"/>
                  </a:lnTo>
                  <a:lnTo>
                    <a:pt x="19" y="530"/>
                  </a:lnTo>
                  <a:lnTo>
                    <a:pt x="16" y="576"/>
                  </a:lnTo>
                  <a:lnTo>
                    <a:pt x="16" y="576"/>
                  </a:lnTo>
                  <a:lnTo>
                    <a:pt x="13" y="618"/>
                  </a:lnTo>
                  <a:lnTo>
                    <a:pt x="13" y="618"/>
                  </a:lnTo>
                  <a:lnTo>
                    <a:pt x="12" y="628"/>
                  </a:lnTo>
                  <a:lnTo>
                    <a:pt x="10" y="638"/>
                  </a:lnTo>
                  <a:lnTo>
                    <a:pt x="8" y="648"/>
                  </a:lnTo>
                  <a:lnTo>
                    <a:pt x="7" y="657"/>
                  </a:lnTo>
                  <a:lnTo>
                    <a:pt x="7" y="657"/>
                  </a:lnTo>
                  <a:lnTo>
                    <a:pt x="7" y="681"/>
                  </a:lnTo>
                  <a:lnTo>
                    <a:pt x="7" y="705"/>
                  </a:lnTo>
                  <a:lnTo>
                    <a:pt x="7" y="705"/>
                  </a:lnTo>
                  <a:lnTo>
                    <a:pt x="6" y="715"/>
                  </a:lnTo>
                  <a:lnTo>
                    <a:pt x="3" y="724"/>
                  </a:lnTo>
                  <a:lnTo>
                    <a:pt x="1" y="735"/>
                  </a:lnTo>
                  <a:lnTo>
                    <a:pt x="0" y="745"/>
                  </a:lnTo>
                  <a:lnTo>
                    <a:pt x="0" y="745"/>
                  </a:lnTo>
                  <a:lnTo>
                    <a:pt x="0" y="747"/>
                  </a:lnTo>
                  <a:lnTo>
                    <a:pt x="1" y="748"/>
                  </a:lnTo>
                  <a:lnTo>
                    <a:pt x="2" y="749"/>
                  </a:lnTo>
                  <a:lnTo>
                    <a:pt x="5" y="749"/>
                  </a:lnTo>
                  <a:lnTo>
                    <a:pt x="8" y="748"/>
                  </a:lnTo>
                  <a:lnTo>
                    <a:pt x="10" y="747"/>
                  </a:lnTo>
                  <a:lnTo>
                    <a:pt x="10" y="745"/>
                  </a:lnTo>
                  <a:lnTo>
                    <a:pt x="10" y="745"/>
                  </a:lnTo>
                  <a:lnTo>
                    <a:pt x="11" y="737"/>
                  </a:lnTo>
                  <a:lnTo>
                    <a:pt x="13" y="729"/>
                  </a:lnTo>
                  <a:lnTo>
                    <a:pt x="15" y="721"/>
                  </a:lnTo>
                  <a:lnTo>
                    <a:pt x="16" y="713"/>
                  </a:lnTo>
                  <a:lnTo>
                    <a:pt x="16" y="713"/>
                  </a:lnTo>
                  <a:lnTo>
                    <a:pt x="17" y="701"/>
                  </a:lnTo>
                  <a:lnTo>
                    <a:pt x="17" y="688"/>
                  </a:lnTo>
                  <a:lnTo>
                    <a:pt x="16" y="662"/>
                  </a:lnTo>
                  <a:lnTo>
                    <a:pt x="16" y="662"/>
                  </a:lnTo>
                  <a:lnTo>
                    <a:pt x="17" y="655"/>
                  </a:lnTo>
                  <a:lnTo>
                    <a:pt x="18" y="648"/>
                  </a:lnTo>
                  <a:lnTo>
                    <a:pt x="21" y="633"/>
                  </a:lnTo>
                  <a:lnTo>
                    <a:pt x="21" y="633"/>
                  </a:lnTo>
                  <a:lnTo>
                    <a:pt x="23" y="609"/>
                  </a:lnTo>
                  <a:lnTo>
                    <a:pt x="25" y="585"/>
                  </a:lnTo>
                  <a:lnTo>
                    <a:pt x="25" y="585"/>
                  </a:lnTo>
                  <a:lnTo>
                    <a:pt x="29" y="532"/>
                  </a:lnTo>
                  <a:lnTo>
                    <a:pt x="34" y="481"/>
                  </a:lnTo>
                  <a:lnTo>
                    <a:pt x="39" y="456"/>
                  </a:lnTo>
                  <a:lnTo>
                    <a:pt x="43" y="430"/>
                  </a:lnTo>
                  <a:lnTo>
                    <a:pt x="48" y="404"/>
                  </a:lnTo>
                  <a:lnTo>
                    <a:pt x="54" y="379"/>
                  </a:lnTo>
                  <a:lnTo>
                    <a:pt x="54" y="379"/>
                  </a:lnTo>
                  <a:lnTo>
                    <a:pt x="66" y="335"/>
                  </a:lnTo>
                  <a:lnTo>
                    <a:pt x="77" y="289"/>
                  </a:lnTo>
                  <a:lnTo>
                    <a:pt x="86" y="245"/>
                  </a:lnTo>
                  <a:lnTo>
                    <a:pt x="93" y="200"/>
                  </a:lnTo>
                  <a:lnTo>
                    <a:pt x="93" y="200"/>
                  </a:lnTo>
                  <a:lnTo>
                    <a:pt x="95" y="175"/>
                  </a:lnTo>
                  <a:lnTo>
                    <a:pt x="97" y="151"/>
                  </a:lnTo>
                  <a:lnTo>
                    <a:pt x="99" y="102"/>
                  </a:lnTo>
                  <a:lnTo>
                    <a:pt x="99" y="102"/>
                  </a:lnTo>
                  <a:lnTo>
                    <a:pt x="99" y="90"/>
                  </a:lnTo>
                  <a:lnTo>
                    <a:pt x="100" y="78"/>
                  </a:lnTo>
                  <a:lnTo>
                    <a:pt x="104" y="54"/>
                  </a:lnTo>
                  <a:lnTo>
                    <a:pt x="108" y="29"/>
                  </a:lnTo>
                  <a:lnTo>
                    <a:pt x="111" y="5"/>
                  </a:lnTo>
                  <a:lnTo>
                    <a:pt x="111" y="5"/>
                  </a:lnTo>
                  <a:lnTo>
                    <a:pt x="111" y="3"/>
                  </a:lnTo>
                  <a:lnTo>
                    <a:pt x="110" y="1"/>
                  </a:lnTo>
                  <a:lnTo>
                    <a:pt x="108" y="1"/>
                  </a:lnTo>
                  <a:lnTo>
                    <a:pt x="107" y="0"/>
                  </a:lnTo>
                  <a:lnTo>
                    <a:pt x="104" y="1"/>
                  </a:lnTo>
                  <a:lnTo>
                    <a:pt x="102" y="3"/>
                  </a:lnTo>
                  <a:lnTo>
                    <a:pt x="102" y="5"/>
                  </a:lnTo>
                  <a:lnTo>
                    <a:pt x="10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50" name="Freeform 266"/>
            <p:cNvSpPr/>
            <p:nvPr/>
          </p:nvSpPr>
          <p:spPr bwMode="auto">
            <a:xfrm>
              <a:off x="2413000" y="2193925"/>
              <a:ext cx="79375" cy="442913"/>
            </a:xfrm>
            <a:custGeom>
              <a:avLst/>
              <a:gdLst/>
              <a:ahLst/>
              <a:cxnLst>
                <a:cxn ang="0">
                  <a:pos x="139" y="5"/>
                </a:cxn>
                <a:cxn ang="0">
                  <a:pos x="135" y="30"/>
                </a:cxn>
                <a:cxn ang="0">
                  <a:pos x="128" y="56"/>
                </a:cxn>
                <a:cxn ang="0">
                  <a:pos x="116" y="93"/>
                </a:cxn>
                <a:cxn ang="0">
                  <a:pos x="113" y="106"/>
                </a:cxn>
                <a:cxn ang="0">
                  <a:pos x="106" y="155"/>
                </a:cxn>
                <a:cxn ang="0">
                  <a:pos x="102" y="206"/>
                </a:cxn>
                <a:cxn ang="0">
                  <a:pos x="95" y="257"/>
                </a:cxn>
                <a:cxn ang="0">
                  <a:pos x="85" y="309"/>
                </a:cxn>
                <a:cxn ang="0">
                  <a:pos x="77" y="337"/>
                </a:cxn>
                <a:cxn ang="0">
                  <a:pos x="62" y="392"/>
                </a:cxn>
                <a:cxn ang="0">
                  <a:pos x="56" y="420"/>
                </a:cxn>
                <a:cxn ang="0">
                  <a:pos x="36" y="532"/>
                </a:cxn>
                <a:cxn ang="0">
                  <a:pos x="19" y="646"/>
                </a:cxn>
                <a:cxn ang="0">
                  <a:pos x="7" y="719"/>
                </a:cxn>
                <a:cxn ang="0">
                  <a:pos x="6" y="744"/>
                </a:cxn>
                <a:cxn ang="0">
                  <a:pos x="3" y="788"/>
                </a:cxn>
                <a:cxn ang="0">
                  <a:pos x="0" y="834"/>
                </a:cxn>
                <a:cxn ang="0">
                  <a:pos x="0" y="835"/>
                </a:cxn>
                <a:cxn ang="0">
                  <a:pos x="3" y="838"/>
                </a:cxn>
                <a:cxn ang="0">
                  <a:pos x="6" y="838"/>
                </a:cxn>
                <a:cxn ang="0">
                  <a:pos x="9" y="835"/>
                </a:cxn>
                <a:cxn ang="0">
                  <a:pos x="9" y="834"/>
                </a:cxn>
                <a:cxn ang="0">
                  <a:pos x="12" y="792"/>
                </a:cxn>
                <a:cxn ang="0">
                  <a:pos x="15" y="752"/>
                </a:cxn>
                <a:cxn ang="0">
                  <a:pos x="18" y="721"/>
                </a:cxn>
                <a:cxn ang="0">
                  <a:pos x="26" y="660"/>
                </a:cxn>
                <a:cxn ang="0">
                  <a:pos x="31" y="629"/>
                </a:cxn>
                <a:cxn ang="0">
                  <a:pos x="58" y="461"/>
                </a:cxn>
                <a:cxn ang="0">
                  <a:pos x="68" y="405"/>
                </a:cxn>
                <a:cxn ang="0">
                  <a:pos x="82" y="353"/>
                </a:cxn>
                <a:cxn ang="0">
                  <a:pos x="96" y="304"/>
                </a:cxn>
                <a:cxn ang="0">
                  <a:pos x="101" y="279"/>
                </a:cxn>
                <a:cxn ang="0">
                  <a:pos x="112" y="206"/>
                </a:cxn>
                <a:cxn ang="0">
                  <a:pos x="115" y="179"/>
                </a:cxn>
                <a:cxn ang="0">
                  <a:pos x="120" y="126"/>
                </a:cxn>
                <a:cxn ang="0">
                  <a:pos x="124" y="100"/>
                </a:cxn>
                <a:cxn ang="0">
                  <a:pos x="130" y="76"/>
                </a:cxn>
                <a:cxn ang="0">
                  <a:pos x="142" y="42"/>
                </a:cxn>
                <a:cxn ang="0">
                  <a:pos x="147" y="18"/>
                </a:cxn>
                <a:cxn ang="0">
                  <a:pos x="149" y="5"/>
                </a:cxn>
                <a:cxn ang="0">
                  <a:pos x="147" y="1"/>
                </a:cxn>
                <a:cxn ang="0">
                  <a:pos x="144" y="0"/>
                </a:cxn>
                <a:cxn ang="0">
                  <a:pos x="140" y="1"/>
                </a:cxn>
                <a:cxn ang="0">
                  <a:pos x="139" y="5"/>
                </a:cxn>
              </a:cxnLst>
              <a:rect l="0" t="0" r="r" b="b"/>
              <a:pathLst>
                <a:path w="149" h="838">
                  <a:moveTo>
                    <a:pt x="139" y="5"/>
                  </a:moveTo>
                  <a:lnTo>
                    <a:pt x="139" y="5"/>
                  </a:lnTo>
                  <a:lnTo>
                    <a:pt x="137" y="18"/>
                  </a:lnTo>
                  <a:lnTo>
                    <a:pt x="135" y="30"/>
                  </a:lnTo>
                  <a:lnTo>
                    <a:pt x="131" y="44"/>
                  </a:lnTo>
                  <a:lnTo>
                    <a:pt x="128" y="56"/>
                  </a:lnTo>
                  <a:lnTo>
                    <a:pt x="120" y="81"/>
                  </a:lnTo>
                  <a:lnTo>
                    <a:pt x="116" y="93"/>
                  </a:lnTo>
                  <a:lnTo>
                    <a:pt x="113" y="106"/>
                  </a:lnTo>
                  <a:lnTo>
                    <a:pt x="113" y="106"/>
                  </a:lnTo>
                  <a:lnTo>
                    <a:pt x="109" y="130"/>
                  </a:lnTo>
                  <a:lnTo>
                    <a:pt x="106" y="155"/>
                  </a:lnTo>
                  <a:lnTo>
                    <a:pt x="102" y="206"/>
                  </a:lnTo>
                  <a:lnTo>
                    <a:pt x="102" y="206"/>
                  </a:lnTo>
                  <a:lnTo>
                    <a:pt x="99" y="232"/>
                  </a:lnTo>
                  <a:lnTo>
                    <a:pt x="95" y="257"/>
                  </a:lnTo>
                  <a:lnTo>
                    <a:pt x="90" y="283"/>
                  </a:lnTo>
                  <a:lnTo>
                    <a:pt x="85" y="309"/>
                  </a:lnTo>
                  <a:lnTo>
                    <a:pt x="85" y="309"/>
                  </a:lnTo>
                  <a:lnTo>
                    <a:pt x="77" y="337"/>
                  </a:lnTo>
                  <a:lnTo>
                    <a:pt x="69" y="364"/>
                  </a:lnTo>
                  <a:lnTo>
                    <a:pt x="62" y="392"/>
                  </a:lnTo>
                  <a:lnTo>
                    <a:pt x="56" y="420"/>
                  </a:lnTo>
                  <a:lnTo>
                    <a:pt x="56" y="420"/>
                  </a:lnTo>
                  <a:lnTo>
                    <a:pt x="45" y="476"/>
                  </a:lnTo>
                  <a:lnTo>
                    <a:pt x="36" y="532"/>
                  </a:lnTo>
                  <a:lnTo>
                    <a:pt x="19" y="646"/>
                  </a:lnTo>
                  <a:lnTo>
                    <a:pt x="19" y="646"/>
                  </a:lnTo>
                  <a:lnTo>
                    <a:pt x="10" y="694"/>
                  </a:lnTo>
                  <a:lnTo>
                    <a:pt x="7" y="719"/>
                  </a:lnTo>
                  <a:lnTo>
                    <a:pt x="6" y="744"/>
                  </a:lnTo>
                  <a:lnTo>
                    <a:pt x="6" y="744"/>
                  </a:lnTo>
                  <a:lnTo>
                    <a:pt x="5" y="767"/>
                  </a:lnTo>
                  <a:lnTo>
                    <a:pt x="3" y="788"/>
                  </a:lnTo>
                  <a:lnTo>
                    <a:pt x="1" y="811"/>
                  </a:lnTo>
                  <a:lnTo>
                    <a:pt x="0" y="834"/>
                  </a:lnTo>
                  <a:lnTo>
                    <a:pt x="0" y="834"/>
                  </a:lnTo>
                  <a:lnTo>
                    <a:pt x="0" y="835"/>
                  </a:lnTo>
                  <a:lnTo>
                    <a:pt x="1" y="837"/>
                  </a:lnTo>
                  <a:lnTo>
                    <a:pt x="3" y="838"/>
                  </a:lnTo>
                  <a:lnTo>
                    <a:pt x="4" y="838"/>
                  </a:lnTo>
                  <a:lnTo>
                    <a:pt x="6" y="838"/>
                  </a:lnTo>
                  <a:lnTo>
                    <a:pt x="8" y="837"/>
                  </a:lnTo>
                  <a:lnTo>
                    <a:pt x="9" y="835"/>
                  </a:lnTo>
                  <a:lnTo>
                    <a:pt x="9" y="834"/>
                  </a:lnTo>
                  <a:lnTo>
                    <a:pt x="9" y="834"/>
                  </a:lnTo>
                  <a:lnTo>
                    <a:pt x="10" y="813"/>
                  </a:lnTo>
                  <a:lnTo>
                    <a:pt x="12" y="792"/>
                  </a:lnTo>
                  <a:lnTo>
                    <a:pt x="14" y="773"/>
                  </a:lnTo>
                  <a:lnTo>
                    <a:pt x="15" y="752"/>
                  </a:lnTo>
                  <a:lnTo>
                    <a:pt x="15" y="752"/>
                  </a:lnTo>
                  <a:lnTo>
                    <a:pt x="18" y="721"/>
                  </a:lnTo>
                  <a:lnTo>
                    <a:pt x="21" y="690"/>
                  </a:lnTo>
                  <a:lnTo>
                    <a:pt x="26" y="660"/>
                  </a:lnTo>
                  <a:lnTo>
                    <a:pt x="31" y="629"/>
                  </a:lnTo>
                  <a:lnTo>
                    <a:pt x="31" y="629"/>
                  </a:lnTo>
                  <a:lnTo>
                    <a:pt x="49" y="517"/>
                  </a:lnTo>
                  <a:lnTo>
                    <a:pt x="58" y="461"/>
                  </a:lnTo>
                  <a:lnTo>
                    <a:pt x="68" y="405"/>
                  </a:lnTo>
                  <a:lnTo>
                    <a:pt x="68" y="405"/>
                  </a:lnTo>
                  <a:lnTo>
                    <a:pt x="74" y="379"/>
                  </a:lnTo>
                  <a:lnTo>
                    <a:pt x="82" y="353"/>
                  </a:lnTo>
                  <a:lnTo>
                    <a:pt x="89" y="329"/>
                  </a:lnTo>
                  <a:lnTo>
                    <a:pt x="96" y="304"/>
                  </a:lnTo>
                  <a:lnTo>
                    <a:pt x="96" y="304"/>
                  </a:lnTo>
                  <a:lnTo>
                    <a:pt x="101" y="279"/>
                  </a:lnTo>
                  <a:lnTo>
                    <a:pt x="105" y="255"/>
                  </a:lnTo>
                  <a:lnTo>
                    <a:pt x="112" y="206"/>
                  </a:lnTo>
                  <a:lnTo>
                    <a:pt x="112" y="206"/>
                  </a:lnTo>
                  <a:lnTo>
                    <a:pt x="115" y="179"/>
                  </a:lnTo>
                  <a:lnTo>
                    <a:pt x="117" y="153"/>
                  </a:lnTo>
                  <a:lnTo>
                    <a:pt x="120" y="126"/>
                  </a:lnTo>
                  <a:lnTo>
                    <a:pt x="124" y="100"/>
                  </a:lnTo>
                  <a:lnTo>
                    <a:pt x="124" y="100"/>
                  </a:lnTo>
                  <a:lnTo>
                    <a:pt x="126" y="88"/>
                  </a:lnTo>
                  <a:lnTo>
                    <a:pt x="130" y="76"/>
                  </a:lnTo>
                  <a:lnTo>
                    <a:pt x="137" y="53"/>
                  </a:lnTo>
                  <a:lnTo>
                    <a:pt x="142" y="42"/>
                  </a:lnTo>
                  <a:lnTo>
                    <a:pt x="145" y="29"/>
                  </a:lnTo>
                  <a:lnTo>
                    <a:pt x="147" y="18"/>
                  </a:lnTo>
                  <a:lnTo>
                    <a:pt x="149" y="5"/>
                  </a:lnTo>
                  <a:lnTo>
                    <a:pt x="149" y="5"/>
                  </a:lnTo>
                  <a:lnTo>
                    <a:pt x="148" y="3"/>
                  </a:lnTo>
                  <a:lnTo>
                    <a:pt x="147" y="1"/>
                  </a:lnTo>
                  <a:lnTo>
                    <a:pt x="146" y="1"/>
                  </a:lnTo>
                  <a:lnTo>
                    <a:pt x="144" y="0"/>
                  </a:lnTo>
                  <a:lnTo>
                    <a:pt x="143" y="1"/>
                  </a:lnTo>
                  <a:lnTo>
                    <a:pt x="140" y="1"/>
                  </a:lnTo>
                  <a:lnTo>
                    <a:pt x="139" y="3"/>
                  </a:lnTo>
                  <a:lnTo>
                    <a:pt x="139" y="5"/>
                  </a:lnTo>
                  <a:lnTo>
                    <a:pt x="139"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51" name="Freeform 267"/>
            <p:cNvSpPr/>
            <p:nvPr/>
          </p:nvSpPr>
          <p:spPr bwMode="auto">
            <a:xfrm>
              <a:off x="2476500" y="2239963"/>
              <a:ext cx="38100" cy="149225"/>
            </a:xfrm>
            <a:custGeom>
              <a:avLst/>
              <a:gdLst/>
              <a:ahLst/>
              <a:cxnLst>
                <a:cxn ang="0">
                  <a:pos x="65" y="1"/>
                </a:cxn>
                <a:cxn ang="0">
                  <a:pos x="65" y="1"/>
                </a:cxn>
                <a:cxn ang="0">
                  <a:pos x="56" y="13"/>
                </a:cxn>
                <a:cxn ang="0">
                  <a:pos x="48" y="26"/>
                </a:cxn>
                <a:cxn ang="0">
                  <a:pos x="42" y="39"/>
                </a:cxn>
                <a:cxn ang="0">
                  <a:pos x="38" y="53"/>
                </a:cxn>
                <a:cxn ang="0">
                  <a:pos x="35" y="67"/>
                </a:cxn>
                <a:cxn ang="0">
                  <a:pos x="32" y="82"/>
                </a:cxn>
                <a:cxn ang="0">
                  <a:pos x="29" y="111"/>
                </a:cxn>
                <a:cxn ang="0">
                  <a:pos x="29" y="111"/>
                </a:cxn>
                <a:cxn ang="0">
                  <a:pos x="26" y="132"/>
                </a:cxn>
                <a:cxn ang="0">
                  <a:pos x="22" y="153"/>
                </a:cxn>
                <a:cxn ang="0">
                  <a:pos x="12" y="193"/>
                </a:cxn>
                <a:cxn ang="0">
                  <a:pos x="8" y="214"/>
                </a:cxn>
                <a:cxn ang="0">
                  <a:pos x="4" y="235"/>
                </a:cxn>
                <a:cxn ang="0">
                  <a:pos x="1" y="255"/>
                </a:cxn>
                <a:cxn ang="0">
                  <a:pos x="0" y="277"/>
                </a:cxn>
                <a:cxn ang="0">
                  <a:pos x="0" y="277"/>
                </a:cxn>
                <a:cxn ang="0">
                  <a:pos x="1" y="279"/>
                </a:cxn>
                <a:cxn ang="0">
                  <a:pos x="2" y="280"/>
                </a:cxn>
                <a:cxn ang="0">
                  <a:pos x="3" y="281"/>
                </a:cxn>
                <a:cxn ang="0">
                  <a:pos x="5" y="281"/>
                </a:cxn>
                <a:cxn ang="0">
                  <a:pos x="6" y="281"/>
                </a:cxn>
                <a:cxn ang="0">
                  <a:pos x="8" y="280"/>
                </a:cxn>
                <a:cxn ang="0">
                  <a:pos x="9" y="279"/>
                </a:cxn>
                <a:cxn ang="0">
                  <a:pos x="9" y="277"/>
                </a:cxn>
                <a:cxn ang="0">
                  <a:pos x="9" y="277"/>
                </a:cxn>
                <a:cxn ang="0">
                  <a:pos x="10" y="258"/>
                </a:cxn>
                <a:cxn ang="0">
                  <a:pos x="12" y="240"/>
                </a:cxn>
                <a:cxn ang="0">
                  <a:pos x="14" y="222"/>
                </a:cxn>
                <a:cxn ang="0">
                  <a:pos x="18" y="204"/>
                </a:cxn>
                <a:cxn ang="0">
                  <a:pos x="18" y="204"/>
                </a:cxn>
                <a:cxn ang="0">
                  <a:pos x="23" y="186"/>
                </a:cxn>
                <a:cxn ang="0">
                  <a:pos x="28" y="168"/>
                </a:cxn>
                <a:cxn ang="0">
                  <a:pos x="32" y="150"/>
                </a:cxn>
                <a:cxn ang="0">
                  <a:pos x="35" y="132"/>
                </a:cxn>
                <a:cxn ang="0">
                  <a:pos x="35" y="132"/>
                </a:cxn>
                <a:cxn ang="0">
                  <a:pos x="39" y="99"/>
                </a:cxn>
                <a:cxn ang="0">
                  <a:pos x="41" y="83"/>
                </a:cxn>
                <a:cxn ang="0">
                  <a:pos x="44" y="67"/>
                </a:cxn>
                <a:cxn ang="0">
                  <a:pos x="48" y="51"/>
                </a:cxn>
                <a:cxn ang="0">
                  <a:pos x="54" y="35"/>
                </a:cxn>
                <a:cxn ang="0">
                  <a:pos x="57" y="28"/>
                </a:cxn>
                <a:cxn ang="0">
                  <a:pos x="61" y="21"/>
                </a:cxn>
                <a:cxn ang="0">
                  <a:pos x="66" y="14"/>
                </a:cxn>
                <a:cxn ang="0">
                  <a:pos x="71" y="8"/>
                </a:cxn>
                <a:cxn ang="0">
                  <a:pos x="71" y="8"/>
                </a:cxn>
                <a:cxn ang="0">
                  <a:pos x="72" y="6"/>
                </a:cxn>
                <a:cxn ang="0">
                  <a:pos x="72" y="4"/>
                </a:cxn>
                <a:cxn ang="0">
                  <a:pos x="72" y="3"/>
                </a:cxn>
                <a:cxn ang="0">
                  <a:pos x="71" y="1"/>
                </a:cxn>
                <a:cxn ang="0">
                  <a:pos x="70" y="0"/>
                </a:cxn>
                <a:cxn ang="0">
                  <a:pos x="68" y="0"/>
                </a:cxn>
                <a:cxn ang="0">
                  <a:pos x="66" y="0"/>
                </a:cxn>
                <a:cxn ang="0">
                  <a:pos x="65" y="1"/>
                </a:cxn>
                <a:cxn ang="0">
                  <a:pos x="65" y="1"/>
                </a:cxn>
              </a:cxnLst>
              <a:rect l="0" t="0" r="r" b="b"/>
              <a:pathLst>
                <a:path w="72" h="281">
                  <a:moveTo>
                    <a:pt x="65" y="1"/>
                  </a:moveTo>
                  <a:lnTo>
                    <a:pt x="65" y="1"/>
                  </a:lnTo>
                  <a:lnTo>
                    <a:pt x="56" y="13"/>
                  </a:lnTo>
                  <a:lnTo>
                    <a:pt x="48" y="26"/>
                  </a:lnTo>
                  <a:lnTo>
                    <a:pt x="42" y="39"/>
                  </a:lnTo>
                  <a:lnTo>
                    <a:pt x="38" y="53"/>
                  </a:lnTo>
                  <a:lnTo>
                    <a:pt x="35" y="67"/>
                  </a:lnTo>
                  <a:lnTo>
                    <a:pt x="32" y="82"/>
                  </a:lnTo>
                  <a:lnTo>
                    <a:pt x="29" y="111"/>
                  </a:lnTo>
                  <a:lnTo>
                    <a:pt x="29" y="111"/>
                  </a:lnTo>
                  <a:lnTo>
                    <a:pt x="26" y="132"/>
                  </a:lnTo>
                  <a:lnTo>
                    <a:pt x="22" y="153"/>
                  </a:lnTo>
                  <a:lnTo>
                    <a:pt x="12" y="193"/>
                  </a:lnTo>
                  <a:lnTo>
                    <a:pt x="8" y="214"/>
                  </a:lnTo>
                  <a:lnTo>
                    <a:pt x="4" y="235"/>
                  </a:lnTo>
                  <a:lnTo>
                    <a:pt x="1" y="255"/>
                  </a:lnTo>
                  <a:lnTo>
                    <a:pt x="0" y="277"/>
                  </a:lnTo>
                  <a:lnTo>
                    <a:pt x="0" y="277"/>
                  </a:lnTo>
                  <a:lnTo>
                    <a:pt x="1" y="279"/>
                  </a:lnTo>
                  <a:lnTo>
                    <a:pt x="2" y="280"/>
                  </a:lnTo>
                  <a:lnTo>
                    <a:pt x="3" y="281"/>
                  </a:lnTo>
                  <a:lnTo>
                    <a:pt x="5" y="281"/>
                  </a:lnTo>
                  <a:lnTo>
                    <a:pt x="6" y="281"/>
                  </a:lnTo>
                  <a:lnTo>
                    <a:pt x="8" y="280"/>
                  </a:lnTo>
                  <a:lnTo>
                    <a:pt x="9" y="279"/>
                  </a:lnTo>
                  <a:lnTo>
                    <a:pt x="9" y="277"/>
                  </a:lnTo>
                  <a:lnTo>
                    <a:pt x="9" y="277"/>
                  </a:lnTo>
                  <a:lnTo>
                    <a:pt x="10" y="258"/>
                  </a:lnTo>
                  <a:lnTo>
                    <a:pt x="12" y="240"/>
                  </a:lnTo>
                  <a:lnTo>
                    <a:pt x="14" y="222"/>
                  </a:lnTo>
                  <a:lnTo>
                    <a:pt x="18" y="204"/>
                  </a:lnTo>
                  <a:lnTo>
                    <a:pt x="18" y="204"/>
                  </a:lnTo>
                  <a:lnTo>
                    <a:pt x="23" y="186"/>
                  </a:lnTo>
                  <a:lnTo>
                    <a:pt x="28" y="168"/>
                  </a:lnTo>
                  <a:lnTo>
                    <a:pt x="32" y="150"/>
                  </a:lnTo>
                  <a:lnTo>
                    <a:pt x="35" y="132"/>
                  </a:lnTo>
                  <a:lnTo>
                    <a:pt x="35" y="132"/>
                  </a:lnTo>
                  <a:lnTo>
                    <a:pt x="39" y="99"/>
                  </a:lnTo>
                  <a:lnTo>
                    <a:pt x="41" y="83"/>
                  </a:lnTo>
                  <a:lnTo>
                    <a:pt x="44" y="67"/>
                  </a:lnTo>
                  <a:lnTo>
                    <a:pt x="48" y="51"/>
                  </a:lnTo>
                  <a:lnTo>
                    <a:pt x="54" y="35"/>
                  </a:lnTo>
                  <a:lnTo>
                    <a:pt x="57" y="28"/>
                  </a:lnTo>
                  <a:lnTo>
                    <a:pt x="61" y="21"/>
                  </a:lnTo>
                  <a:lnTo>
                    <a:pt x="66" y="14"/>
                  </a:lnTo>
                  <a:lnTo>
                    <a:pt x="71" y="8"/>
                  </a:lnTo>
                  <a:lnTo>
                    <a:pt x="71" y="8"/>
                  </a:lnTo>
                  <a:lnTo>
                    <a:pt x="72" y="6"/>
                  </a:lnTo>
                  <a:lnTo>
                    <a:pt x="72" y="4"/>
                  </a:lnTo>
                  <a:lnTo>
                    <a:pt x="72" y="3"/>
                  </a:lnTo>
                  <a:lnTo>
                    <a:pt x="71" y="1"/>
                  </a:lnTo>
                  <a:lnTo>
                    <a:pt x="70" y="0"/>
                  </a:lnTo>
                  <a:lnTo>
                    <a:pt x="68" y="0"/>
                  </a:lnTo>
                  <a:lnTo>
                    <a:pt x="66" y="0"/>
                  </a:lnTo>
                  <a:lnTo>
                    <a:pt x="65" y="1"/>
                  </a:lnTo>
                  <a:lnTo>
                    <a:pt x="6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52" name="Freeform 268"/>
            <p:cNvSpPr/>
            <p:nvPr/>
          </p:nvSpPr>
          <p:spPr bwMode="auto">
            <a:xfrm>
              <a:off x="2516188" y="2290763"/>
              <a:ext cx="19050" cy="74613"/>
            </a:xfrm>
            <a:custGeom>
              <a:avLst/>
              <a:gdLst/>
              <a:ahLst/>
              <a:cxnLst>
                <a:cxn ang="0">
                  <a:pos x="26" y="4"/>
                </a:cxn>
                <a:cxn ang="0">
                  <a:pos x="26" y="4"/>
                </a:cxn>
                <a:cxn ang="0">
                  <a:pos x="25" y="11"/>
                </a:cxn>
                <a:cxn ang="0">
                  <a:pos x="23" y="19"/>
                </a:cxn>
                <a:cxn ang="0">
                  <a:pos x="19" y="32"/>
                </a:cxn>
                <a:cxn ang="0">
                  <a:pos x="14" y="46"/>
                </a:cxn>
                <a:cxn ang="0">
                  <a:pos x="13" y="53"/>
                </a:cxn>
                <a:cxn ang="0">
                  <a:pos x="12" y="60"/>
                </a:cxn>
                <a:cxn ang="0">
                  <a:pos x="12" y="60"/>
                </a:cxn>
                <a:cxn ang="0">
                  <a:pos x="10" y="79"/>
                </a:cxn>
                <a:cxn ang="0">
                  <a:pos x="8" y="98"/>
                </a:cxn>
                <a:cxn ang="0">
                  <a:pos x="5" y="117"/>
                </a:cxn>
                <a:cxn ang="0">
                  <a:pos x="4" y="126"/>
                </a:cxn>
                <a:cxn ang="0">
                  <a:pos x="1" y="136"/>
                </a:cxn>
                <a:cxn ang="0">
                  <a:pos x="1" y="136"/>
                </a:cxn>
                <a:cxn ang="0">
                  <a:pos x="0" y="138"/>
                </a:cxn>
                <a:cxn ang="0">
                  <a:pos x="1" y="140"/>
                </a:cxn>
                <a:cxn ang="0">
                  <a:pos x="2" y="141"/>
                </a:cxn>
                <a:cxn ang="0">
                  <a:pos x="4" y="142"/>
                </a:cxn>
                <a:cxn ang="0">
                  <a:pos x="5" y="142"/>
                </a:cxn>
                <a:cxn ang="0">
                  <a:pos x="7" y="142"/>
                </a:cxn>
                <a:cxn ang="0">
                  <a:pos x="10" y="141"/>
                </a:cxn>
                <a:cxn ang="0">
                  <a:pos x="11" y="138"/>
                </a:cxn>
                <a:cxn ang="0">
                  <a:pos x="11" y="138"/>
                </a:cxn>
                <a:cxn ang="0">
                  <a:pos x="15" y="123"/>
                </a:cxn>
                <a:cxn ang="0">
                  <a:pos x="17" y="109"/>
                </a:cxn>
                <a:cxn ang="0">
                  <a:pos x="19" y="93"/>
                </a:cxn>
                <a:cxn ang="0">
                  <a:pos x="20" y="77"/>
                </a:cxn>
                <a:cxn ang="0">
                  <a:pos x="20" y="77"/>
                </a:cxn>
                <a:cxn ang="0">
                  <a:pos x="21" y="67"/>
                </a:cxn>
                <a:cxn ang="0">
                  <a:pos x="22" y="58"/>
                </a:cxn>
                <a:cxn ang="0">
                  <a:pos x="27" y="40"/>
                </a:cxn>
                <a:cxn ang="0">
                  <a:pos x="32" y="23"/>
                </a:cxn>
                <a:cxn ang="0">
                  <a:pos x="34" y="13"/>
                </a:cxn>
                <a:cxn ang="0">
                  <a:pos x="35" y="4"/>
                </a:cxn>
                <a:cxn ang="0">
                  <a:pos x="35" y="4"/>
                </a:cxn>
                <a:cxn ang="0">
                  <a:pos x="35" y="2"/>
                </a:cxn>
                <a:cxn ang="0">
                  <a:pos x="34" y="1"/>
                </a:cxn>
                <a:cxn ang="0">
                  <a:pos x="33" y="0"/>
                </a:cxn>
                <a:cxn ang="0">
                  <a:pos x="31" y="0"/>
                </a:cxn>
                <a:cxn ang="0">
                  <a:pos x="28" y="1"/>
                </a:cxn>
                <a:cxn ang="0">
                  <a:pos x="27" y="2"/>
                </a:cxn>
                <a:cxn ang="0">
                  <a:pos x="26" y="4"/>
                </a:cxn>
                <a:cxn ang="0">
                  <a:pos x="26" y="4"/>
                </a:cxn>
              </a:cxnLst>
              <a:rect l="0" t="0" r="r" b="b"/>
              <a:pathLst>
                <a:path w="35" h="142">
                  <a:moveTo>
                    <a:pt x="26" y="4"/>
                  </a:moveTo>
                  <a:lnTo>
                    <a:pt x="26" y="4"/>
                  </a:lnTo>
                  <a:lnTo>
                    <a:pt x="25" y="11"/>
                  </a:lnTo>
                  <a:lnTo>
                    <a:pt x="23" y="19"/>
                  </a:lnTo>
                  <a:lnTo>
                    <a:pt x="19" y="32"/>
                  </a:lnTo>
                  <a:lnTo>
                    <a:pt x="14" y="46"/>
                  </a:lnTo>
                  <a:lnTo>
                    <a:pt x="13" y="53"/>
                  </a:lnTo>
                  <a:lnTo>
                    <a:pt x="12" y="60"/>
                  </a:lnTo>
                  <a:lnTo>
                    <a:pt x="12" y="60"/>
                  </a:lnTo>
                  <a:lnTo>
                    <a:pt x="10" y="79"/>
                  </a:lnTo>
                  <a:lnTo>
                    <a:pt x="8" y="98"/>
                  </a:lnTo>
                  <a:lnTo>
                    <a:pt x="5" y="117"/>
                  </a:lnTo>
                  <a:lnTo>
                    <a:pt x="4" y="126"/>
                  </a:lnTo>
                  <a:lnTo>
                    <a:pt x="1" y="136"/>
                  </a:lnTo>
                  <a:lnTo>
                    <a:pt x="1" y="136"/>
                  </a:lnTo>
                  <a:lnTo>
                    <a:pt x="0" y="138"/>
                  </a:lnTo>
                  <a:lnTo>
                    <a:pt x="1" y="140"/>
                  </a:lnTo>
                  <a:lnTo>
                    <a:pt x="2" y="141"/>
                  </a:lnTo>
                  <a:lnTo>
                    <a:pt x="4" y="142"/>
                  </a:lnTo>
                  <a:lnTo>
                    <a:pt x="5" y="142"/>
                  </a:lnTo>
                  <a:lnTo>
                    <a:pt x="7" y="142"/>
                  </a:lnTo>
                  <a:lnTo>
                    <a:pt x="10" y="141"/>
                  </a:lnTo>
                  <a:lnTo>
                    <a:pt x="11" y="138"/>
                  </a:lnTo>
                  <a:lnTo>
                    <a:pt x="11" y="138"/>
                  </a:lnTo>
                  <a:lnTo>
                    <a:pt x="15" y="123"/>
                  </a:lnTo>
                  <a:lnTo>
                    <a:pt x="17" y="109"/>
                  </a:lnTo>
                  <a:lnTo>
                    <a:pt x="19" y="93"/>
                  </a:lnTo>
                  <a:lnTo>
                    <a:pt x="20" y="77"/>
                  </a:lnTo>
                  <a:lnTo>
                    <a:pt x="20" y="77"/>
                  </a:lnTo>
                  <a:lnTo>
                    <a:pt x="21" y="67"/>
                  </a:lnTo>
                  <a:lnTo>
                    <a:pt x="22" y="58"/>
                  </a:lnTo>
                  <a:lnTo>
                    <a:pt x="27" y="40"/>
                  </a:lnTo>
                  <a:lnTo>
                    <a:pt x="32" y="23"/>
                  </a:lnTo>
                  <a:lnTo>
                    <a:pt x="34" y="13"/>
                  </a:lnTo>
                  <a:lnTo>
                    <a:pt x="35" y="4"/>
                  </a:lnTo>
                  <a:lnTo>
                    <a:pt x="35" y="4"/>
                  </a:lnTo>
                  <a:lnTo>
                    <a:pt x="35" y="2"/>
                  </a:lnTo>
                  <a:lnTo>
                    <a:pt x="34" y="1"/>
                  </a:lnTo>
                  <a:lnTo>
                    <a:pt x="33" y="0"/>
                  </a:lnTo>
                  <a:lnTo>
                    <a:pt x="31" y="0"/>
                  </a:lnTo>
                  <a:lnTo>
                    <a:pt x="28" y="1"/>
                  </a:lnTo>
                  <a:lnTo>
                    <a:pt x="27" y="2"/>
                  </a:lnTo>
                  <a:lnTo>
                    <a:pt x="26" y="4"/>
                  </a:lnTo>
                  <a:lnTo>
                    <a:pt x="26"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53" name="Freeform 269"/>
            <p:cNvSpPr/>
            <p:nvPr/>
          </p:nvSpPr>
          <p:spPr bwMode="auto">
            <a:xfrm>
              <a:off x="2443163" y="2420938"/>
              <a:ext cx="38100" cy="215900"/>
            </a:xfrm>
            <a:custGeom>
              <a:avLst/>
              <a:gdLst/>
              <a:ahLst/>
              <a:cxnLst>
                <a:cxn ang="0">
                  <a:pos x="65" y="2"/>
                </a:cxn>
                <a:cxn ang="0">
                  <a:pos x="53" y="21"/>
                </a:cxn>
                <a:cxn ang="0">
                  <a:pos x="48" y="39"/>
                </a:cxn>
                <a:cxn ang="0">
                  <a:pos x="44" y="82"/>
                </a:cxn>
                <a:cxn ang="0">
                  <a:pos x="35" y="143"/>
                </a:cxn>
                <a:cxn ang="0">
                  <a:pos x="23" y="204"/>
                </a:cxn>
                <a:cxn ang="0">
                  <a:pos x="19" y="217"/>
                </a:cxn>
                <a:cxn ang="0">
                  <a:pos x="16" y="241"/>
                </a:cxn>
                <a:cxn ang="0">
                  <a:pos x="13" y="252"/>
                </a:cxn>
                <a:cxn ang="0">
                  <a:pos x="5" y="289"/>
                </a:cxn>
                <a:cxn ang="0">
                  <a:pos x="3" y="303"/>
                </a:cxn>
                <a:cxn ang="0">
                  <a:pos x="0" y="352"/>
                </a:cxn>
                <a:cxn ang="0">
                  <a:pos x="1" y="404"/>
                </a:cxn>
                <a:cxn ang="0">
                  <a:pos x="2" y="407"/>
                </a:cxn>
                <a:cxn ang="0">
                  <a:pos x="6" y="408"/>
                </a:cxn>
                <a:cxn ang="0">
                  <a:pos x="9" y="407"/>
                </a:cxn>
                <a:cxn ang="0">
                  <a:pos x="10" y="404"/>
                </a:cxn>
                <a:cxn ang="0">
                  <a:pos x="10" y="361"/>
                </a:cxn>
                <a:cxn ang="0">
                  <a:pos x="11" y="319"/>
                </a:cxn>
                <a:cxn ang="0">
                  <a:pos x="13" y="294"/>
                </a:cxn>
                <a:cxn ang="0">
                  <a:pos x="25" y="245"/>
                </a:cxn>
                <a:cxn ang="0">
                  <a:pos x="29" y="220"/>
                </a:cxn>
                <a:cxn ang="0">
                  <a:pos x="31" y="206"/>
                </a:cxn>
                <a:cxn ang="0">
                  <a:pos x="39" y="164"/>
                </a:cxn>
                <a:cxn ang="0">
                  <a:pos x="49" y="108"/>
                </a:cxn>
                <a:cxn ang="0">
                  <a:pos x="51" y="95"/>
                </a:cxn>
                <a:cxn ang="0">
                  <a:pos x="55" y="56"/>
                </a:cxn>
                <a:cxn ang="0">
                  <a:pos x="60" y="30"/>
                </a:cxn>
                <a:cxn ang="0">
                  <a:pos x="68" y="13"/>
                </a:cxn>
                <a:cxn ang="0">
                  <a:pos x="72" y="8"/>
                </a:cxn>
                <a:cxn ang="0">
                  <a:pos x="73" y="5"/>
                </a:cxn>
                <a:cxn ang="0">
                  <a:pos x="72" y="2"/>
                </a:cxn>
                <a:cxn ang="0">
                  <a:pos x="69" y="0"/>
                </a:cxn>
                <a:cxn ang="0">
                  <a:pos x="65" y="2"/>
                </a:cxn>
              </a:cxnLst>
              <a:rect l="0" t="0" r="r" b="b"/>
              <a:pathLst>
                <a:path w="73" h="408">
                  <a:moveTo>
                    <a:pt x="65" y="2"/>
                  </a:moveTo>
                  <a:lnTo>
                    <a:pt x="65" y="2"/>
                  </a:lnTo>
                  <a:lnTo>
                    <a:pt x="59" y="11"/>
                  </a:lnTo>
                  <a:lnTo>
                    <a:pt x="53" y="21"/>
                  </a:lnTo>
                  <a:lnTo>
                    <a:pt x="50" y="30"/>
                  </a:lnTo>
                  <a:lnTo>
                    <a:pt x="48" y="39"/>
                  </a:lnTo>
                  <a:lnTo>
                    <a:pt x="46" y="60"/>
                  </a:lnTo>
                  <a:lnTo>
                    <a:pt x="44" y="82"/>
                  </a:lnTo>
                  <a:lnTo>
                    <a:pt x="44" y="82"/>
                  </a:lnTo>
                  <a:lnTo>
                    <a:pt x="35" y="143"/>
                  </a:lnTo>
                  <a:lnTo>
                    <a:pt x="29" y="173"/>
                  </a:lnTo>
                  <a:lnTo>
                    <a:pt x="23" y="204"/>
                  </a:lnTo>
                  <a:lnTo>
                    <a:pt x="23" y="204"/>
                  </a:lnTo>
                  <a:lnTo>
                    <a:pt x="19" y="217"/>
                  </a:lnTo>
                  <a:lnTo>
                    <a:pt x="17" y="228"/>
                  </a:lnTo>
                  <a:lnTo>
                    <a:pt x="16" y="241"/>
                  </a:lnTo>
                  <a:lnTo>
                    <a:pt x="13" y="252"/>
                  </a:lnTo>
                  <a:lnTo>
                    <a:pt x="13" y="252"/>
                  </a:lnTo>
                  <a:lnTo>
                    <a:pt x="7" y="277"/>
                  </a:lnTo>
                  <a:lnTo>
                    <a:pt x="5" y="289"/>
                  </a:lnTo>
                  <a:lnTo>
                    <a:pt x="3" y="303"/>
                  </a:lnTo>
                  <a:lnTo>
                    <a:pt x="3" y="303"/>
                  </a:lnTo>
                  <a:lnTo>
                    <a:pt x="1" y="327"/>
                  </a:lnTo>
                  <a:lnTo>
                    <a:pt x="0" y="352"/>
                  </a:lnTo>
                  <a:lnTo>
                    <a:pt x="1" y="404"/>
                  </a:lnTo>
                  <a:lnTo>
                    <a:pt x="1" y="404"/>
                  </a:lnTo>
                  <a:lnTo>
                    <a:pt x="1" y="405"/>
                  </a:lnTo>
                  <a:lnTo>
                    <a:pt x="2" y="407"/>
                  </a:lnTo>
                  <a:lnTo>
                    <a:pt x="4" y="408"/>
                  </a:lnTo>
                  <a:lnTo>
                    <a:pt x="6" y="408"/>
                  </a:lnTo>
                  <a:lnTo>
                    <a:pt x="7" y="408"/>
                  </a:lnTo>
                  <a:lnTo>
                    <a:pt x="9" y="407"/>
                  </a:lnTo>
                  <a:lnTo>
                    <a:pt x="10" y="405"/>
                  </a:lnTo>
                  <a:lnTo>
                    <a:pt x="10" y="404"/>
                  </a:lnTo>
                  <a:lnTo>
                    <a:pt x="10" y="404"/>
                  </a:lnTo>
                  <a:lnTo>
                    <a:pt x="10" y="361"/>
                  </a:lnTo>
                  <a:lnTo>
                    <a:pt x="11" y="319"/>
                  </a:lnTo>
                  <a:lnTo>
                    <a:pt x="11" y="319"/>
                  </a:lnTo>
                  <a:lnTo>
                    <a:pt x="12" y="307"/>
                  </a:lnTo>
                  <a:lnTo>
                    <a:pt x="13" y="294"/>
                  </a:lnTo>
                  <a:lnTo>
                    <a:pt x="19" y="270"/>
                  </a:lnTo>
                  <a:lnTo>
                    <a:pt x="25" y="245"/>
                  </a:lnTo>
                  <a:lnTo>
                    <a:pt x="28" y="232"/>
                  </a:lnTo>
                  <a:lnTo>
                    <a:pt x="29" y="220"/>
                  </a:lnTo>
                  <a:lnTo>
                    <a:pt x="29" y="220"/>
                  </a:lnTo>
                  <a:lnTo>
                    <a:pt x="31" y="206"/>
                  </a:lnTo>
                  <a:lnTo>
                    <a:pt x="33" y="192"/>
                  </a:lnTo>
                  <a:lnTo>
                    <a:pt x="39" y="164"/>
                  </a:lnTo>
                  <a:lnTo>
                    <a:pt x="45" y="136"/>
                  </a:lnTo>
                  <a:lnTo>
                    <a:pt x="49" y="108"/>
                  </a:lnTo>
                  <a:lnTo>
                    <a:pt x="49" y="108"/>
                  </a:lnTo>
                  <a:lnTo>
                    <a:pt x="51" y="95"/>
                  </a:lnTo>
                  <a:lnTo>
                    <a:pt x="52" y="83"/>
                  </a:lnTo>
                  <a:lnTo>
                    <a:pt x="55" y="56"/>
                  </a:lnTo>
                  <a:lnTo>
                    <a:pt x="57" y="42"/>
                  </a:lnTo>
                  <a:lnTo>
                    <a:pt x="60" y="30"/>
                  </a:lnTo>
                  <a:lnTo>
                    <a:pt x="65" y="19"/>
                  </a:lnTo>
                  <a:lnTo>
                    <a:pt x="68" y="13"/>
                  </a:lnTo>
                  <a:lnTo>
                    <a:pt x="72" y="8"/>
                  </a:lnTo>
                  <a:lnTo>
                    <a:pt x="72" y="8"/>
                  </a:lnTo>
                  <a:lnTo>
                    <a:pt x="73" y="6"/>
                  </a:lnTo>
                  <a:lnTo>
                    <a:pt x="73" y="5"/>
                  </a:lnTo>
                  <a:lnTo>
                    <a:pt x="73" y="3"/>
                  </a:lnTo>
                  <a:lnTo>
                    <a:pt x="72" y="2"/>
                  </a:lnTo>
                  <a:lnTo>
                    <a:pt x="70" y="1"/>
                  </a:lnTo>
                  <a:lnTo>
                    <a:pt x="69" y="0"/>
                  </a:lnTo>
                  <a:lnTo>
                    <a:pt x="67" y="1"/>
                  </a:lnTo>
                  <a:lnTo>
                    <a:pt x="65" y="2"/>
                  </a:lnTo>
                  <a:lnTo>
                    <a:pt x="6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54" name="Freeform 270"/>
            <p:cNvSpPr/>
            <p:nvPr/>
          </p:nvSpPr>
          <p:spPr bwMode="auto">
            <a:xfrm>
              <a:off x="2463800" y="2487613"/>
              <a:ext cx="34925" cy="169863"/>
            </a:xfrm>
            <a:custGeom>
              <a:avLst/>
              <a:gdLst/>
              <a:ahLst/>
              <a:cxnLst>
                <a:cxn ang="0">
                  <a:pos x="57" y="4"/>
                </a:cxn>
                <a:cxn ang="0">
                  <a:pos x="57" y="4"/>
                </a:cxn>
                <a:cxn ang="0">
                  <a:pos x="55" y="22"/>
                </a:cxn>
                <a:cxn ang="0">
                  <a:pos x="51" y="40"/>
                </a:cxn>
                <a:cxn ang="0">
                  <a:pos x="42" y="75"/>
                </a:cxn>
                <a:cxn ang="0">
                  <a:pos x="42" y="75"/>
                </a:cxn>
                <a:cxn ang="0">
                  <a:pos x="25" y="161"/>
                </a:cxn>
                <a:cxn ang="0">
                  <a:pos x="25" y="161"/>
                </a:cxn>
                <a:cxn ang="0">
                  <a:pos x="17" y="199"/>
                </a:cxn>
                <a:cxn ang="0">
                  <a:pos x="9" y="238"/>
                </a:cxn>
                <a:cxn ang="0">
                  <a:pos x="5" y="256"/>
                </a:cxn>
                <a:cxn ang="0">
                  <a:pos x="3" y="276"/>
                </a:cxn>
                <a:cxn ang="0">
                  <a:pos x="1" y="295"/>
                </a:cxn>
                <a:cxn ang="0">
                  <a:pos x="0" y="314"/>
                </a:cxn>
                <a:cxn ang="0">
                  <a:pos x="0" y="314"/>
                </a:cxn>
                <a:cxn ang="0">
                  <a:pos x="0" y="316"/>
                </a:cxn>
                <a:cxn ang="0">
                  <a:pos x="1" y="318"/>
                </a:cxn>
                <a:cxn ang="0">
                  <a:pos x="3" y="318"/>
                </a:cxn>
                <a:cxn ang="0">
                  <a:pos x="4" y="319"/>
                </a:cxn>
                <a:cxn ang="0">
                  <a:pos x="6" y="318"/>
                </a:cxn>
                <a:cxn ang="0">
                  <a:pos x="7" y="318"/>
                </a:cxn>
                <a:cxn ang="0">
                  <a:pos x="8" y="316"/>
                </a:cxn>
                <a:cxn ang="0">
                  <a:pos x="9" y="314"/>
                </a:cxn>
                <a:cxn ang="0">
                  <a:pos x="9" y="314"/>
                </a:cxn>
                <a:cxn ang="0">
                  <a:pos x="10" y="294"/>
                </a:cxn>
                <a:cxn ang="0">
                  <a:pos x="12" y="274"/>
                </a:cxn>
                <a:cxn ang="0">
                  <a:pos x="16" y="254"/>
                </a:cxn>
                <a:cxn ang="0">
                  <a:pos x="19" y="234"/>
                </a:cxn>
                <a:cxn ang="0">
                  <a:pos x="36" y="155"/>
                </a:cxn>
                <a:cxn ang="0">
                  <a:pos x="36" y="155"/>
                </a:cxn>
                <a:cxn ang="0">
                  <a:pos x="54" y="69"/>
                </a:cxn>
                <a:cxn ang="0">
                  <a:pos x="54" y="69"/>
                </a:cxn>
                <a:cxn ang="0">
                  <a:pos x="61" y="37"/>
                </a:cxn>
                <a:cxn ang="0">
                  <a:pos x="64" y="21"/>
                </a:cxn>
                <a:cxn ang="0">
                  <a:pos x="66" y="4"/>
                </a:cxn>
                <a:cxn ang="0">
                  <a:pos x="66" y="4"/>
                </a:cxn>
                <a:cxn ang="0">
                  <a:pos x="66" y="2"/>
                </a:cxn>
                <a:cxn ang="0">
                  <a:pos x="65" y="1"/>
                </a:cxn>
                <a:cxn ang="0">
                  <a:pos x="63" y="0"/>
                </a:cxn>
                <a:cxn ang="0">
                  <a:pos x="62" y="0"/>
                </a:cxn>
                <a:cxn ang="0">
                  <a:pos x="60" y="0"/>
                </a:cxn>
                <a:cxn ang="0">
                  <a:pos x="58" y="1"/>
                </a:cxn>
                <a:cxn ang="0">
                  <a:pos x="57" y="2"/>
                </a:cxn>
                <a:cxn ang="0">
                  <a:pos x="57" y="4"/>
                </a:cxn>
                <a:cxn ang="0">
                  <a:pos x="57" y="4"/>
                </a:cxn>
              </a:cxnLst>
              <a:rect l="0" t="0" r="r" b="b"/>
              <a:pathLst>
                <a:path w="66" h="319">
                  <a:moveTo>
                    <a:pt x="57" y="4"/>
                  </a:moveTo>
                  <a:lnTo>
                    <a:pt x="57" y="4"/>
                  </a:lnTo>
                  <a:lnTo>
                    <a:pt x="55" y="22"/>
                  </a:lnTo>
                  <a:lnTo>
                    <a:pt x="51" y="40"/>
                  </a:lnTo>
                  <a:lnTo>
                    <a:pt x="42" y="75"/>
                  </a:lnTo>
                  <a:lnTo>
                    <a:pt x="42" y="75"/>
                  </a:lnTo>
                  <a:lnTo>
                    <a:pt x="25" y="161"/>
                  </a:lnTo>
                  <a:lnTo>
                    <a:pt x="25" y="161"/>
                  </a:lnTo>
                  <a:lnTo>
                    <a:pt x="17" y="199"/>
                  </a:lnTo>
                  <a:lnTo>
                    <a:pt x="9" y="238"/>
                  </a:lnTo>
                  <a:lnTo>
                    <a:pt x="5" y="256"/>
                  </a:lnTo>
                  <a:lnTo>
                    <a:pt x="3" y="276"/>
                  </a:lnTo>
                  <a:lnTo>
                    <a:pt x="1" y="295"/>
                  </a:lnTo>
                  <a:lnTo>
                    <a:pt x="0" y="314"/>
                  </a:lnTo>
                  <a:lnTo>
                    <a:pt x="0" y="314"/>
                  </a:lnTo>
                  <a:lnTo>
                    <a:pt x="0" y="316"/>
                  </a:lnTo>
                  <a:lnTo>
                    <a:pt x="1" y="318"/>
                  </a:lnTo>
                  <a:lnTo>
                    <a:pt x="3" y="318"/>
                  </a:lnTo>
                  <a:lnTo>
                    <a:pt x="4" y="319"/>
                  </a:lnTo>
                  <a:lnTo>
                    <a:pt x="6" y="318"/>
                  </a:lnTo>
                  <a:lnTo>
                    <a:pt x="7" y="318"/>
                  </a:lnTo>
                  <a:lnTo>
                    <a:pt x="8" y="316"/>
                  </a:lnTo>
                  <a:lnTo>
                    <a:pt x="9" y="314"/>
                  </a:lnTo>
                  <a:lnTo>
                    <a:pt x="9" y="314"/>
                  </a:lnTo>
                  <a:lnTo>
                    <a:pt x="10" y="294"/>
                  </a:lnTo>
                  <a:lnTo>
                    <a:pt x="12" y="274"/>
                  </a:lnTo>
                  <a:lnTo>
                    <a:pt x="16" y="254"/>
                  </a:lnTo>
                  <a:lnTo>
                    <a:pt x="19" y="234"/>
                  </a:lnTo>
                  <a:lnTo>
                    <a:pt x="36" y="155"/>
                  </a:lnTo>
                  <a:lnTo>
                    <a:pt x="36" y="155"/>
                  </a:lnTo>
                  <a:lnTo>
                    <a:pt x="54" y="69"/>
                  </a:lnTo>
                  <a:lnTo>
                    <a:pt x="54" y="69"/>
                  </a:lnTo>
                  <a:lnTo>
                    <a:pt x="61" y="37"/>
                  </a:lnTo>
                  <a:lnTo>
                    <a:pt x="64" y="21"/>
                  </a:lnTo>
                  <a:lnTo>
                    <a:pt x="66" y="4"/>
                  </a:lnTo>
                  <a:lnTo>
                    <a:pt x="66" y="4"/>
                  </a:lnTo>
                  <a:lnTo>
                    <a:pt x="66" y="2"/>
                  </a:lnTo>
                  <a:lnTo>
                    <a:pt x="65" y="1"/>
                  </a:lnTo>
                  <a:lnTo>
                    <a:pt x="63" y="0"/>
                  </a:lnTo>
                  <a:lnTo>
                    <a:pt x="62" y="0"/>
                  </a:lnTo>
                  <a:lnTo>
                    <a:pt x="60" y="0"/>
                  </a:lnTo>
                  <a:lnTo>
                    <a:pt x="58" y="1"/>
                  </a:lnTo>
                  <a:lnTo>
                    <a:pt x="57" y="2"/>
                  </a:lnTo>
                  <a:lnTo>
                    <a:pt x="57" y="4"/>
                  </a:lnTo>
                  <a:lnTo>
                    <a:pt x="5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55" name="Freeform 271"/>
            <p:cNvSpPr/>
            <p:nvPr/>
          </p:nvSpPr>
          <p:spPr bwMode="auto">
            <a:xfrm>
              <a:off x="2482850" y="2514600"/>
              <a:ext cx="46038" cy="158750"/>
            </a:xfrm>
            <a:custGeom>
              <a:avLst/>
              <a:gdLst/>
              <a:ahLst/>
              <a:cxnLst>
                <a:cxn ang="0">
                  <a:pos x="77" y="4"/>
                </a:cxn>
                <a:cxn ang="0">
                  <a:pos x="77" y="4"/>
                </a:cxn>
                <a:cxn ang="0">
                  <a:pos x="76" y="13"/>
                </a:cxn>
                <a:cxn ang="0">
                  <a:pos x="73" y="22"/>
                </a:cxn>
                <a:cxn ang="0">
                  <a:pos x="66" y="40"/>
                </a:cxn>
                <a:cxn ang="0">
                  <a:pos x="59" y="57"/>
                </a:cxn>
                <a:cxn ang="0">
                  <a:pos x="52" y="74"/>
                </a:cxn>
                <a:cxn ang="0">
                  <a:pos x="52" y="74"/>
                </a:cxn>
                <a:cxn ang="0">
                  <a:pos x="47" y="94"/>
                </a:cxn>
                <a:cxn ang="0">
                  <a:pos x="42" y="113"/>
                </a:cxn>
                <a:cxn ang="0">
                  <a:pos x="34" y="152"/>
                </a:cxn>
                <a:cxn ang="0">
                  <a:pos x="34" y="152"/>
                </a:cxn>
                <a:cxn ang="0">
                  <a:pos x="30" y="170"/>
                </a:cxn>
                <a:cxn ang="0">
                  <a:pos x="25" y="188"/>
                </a:cxn>
                <a:cxn ang="0">
                  <a:pos x="15" y="223"/>
                </a:cxn>
                <a:cxn ang="0">
                  <a:pos x="10" y="240"/>
                </a:cxn>
                <a:cxn ang="0">
                  <a:pos x="5" y="258"/>
                </a:cxn>
                <a:cxn ang="0">
                  <a:pos x="2" y="276"/>
                </a:cxn>
                <a:cxn ang="0">
                  <a:pos x="0" y="295"/>
                </a:cxn>
                <a:cxn ang="0">
                  <a:pos x="0" y="295"/>
                </a:cxn>
                <a:cxn ang="0">
                  <a:pos x="1" y="297"/>
                </a:cxn>
                <a:cxn ang="0">
                  <a:pos x="2" y="298"/>
                </a:cxn>
                <a:cxn ang="0">
                  <a:pos x="3" y="299"/>
                </a:cxn>
                <a:cxn ang="0">
                  <a:pos x="5" y="299"/>
                </a:cxn>
                <a:cxn ang="0">
                  <a:pos x="7" y="299"/>
                </a:cxn>
                <a:cxn ang="0">
                  <a:pos x="8" y="298"/>
                </a:cxn>
                <a:cxn ang="0">
                  <a:pos x="10" y="297"/>
                </a:cxn>
                <a:cxn ang="0">
                  <a:pos x="11" y="295"/>
                </a:cxn>
                <a:cxn ang="0">
                  <a:pos x="11" y="295"/>
                </a:cxn>
                <a:cxn ang="0">
                  <a:pos x="12" y="275"/>
                </a:cxn>
                <a:cxn ang="0">
                  <a:pos x="15" y="257"/>
                </a:cxn>
                <a:cxn ang="0">
                  <a:pos x="19" y="238"/>
                </a:cxn>
                <a:cxn ang="0">
                  <a:pos x="24" y="220"/>
                </a:cxn>
                <a:cxn ang="0">
                  <a:pos x="35" y="183"/>
                </a:cxn>
                <a:cxn ang="0">
                  <a:pos x="40" y="165"/>
                </a:cxn>
                <a:cxn ang="0">
                  <a:pos x="45" y="146"/>
                </a:cxn>
                <a:cxn ang="0">
                  <a:pos x="45" y="146"/>
                </a:cxn>
                <a:cxn ang="0">
                  <a:pos x="48" y="127"/>
                </a:cxn>
                <a:cxn ang="0">
                  <a:pos x="53" y="107"/>
                </a:cxn>
                <a:cxn ang="0">
                  <a:pos x="58" y="88"/>
                </a:cxn>
                <a:cxn ang="0">
                  <a:pos x="64" y="70"/>
                </a:cxn>
                <a:cxn ang="0">
                  <a:pos x="64" y="70"/>
                </a:cxn>
                <a:cxn ang="0">
                  <a:pos x="70" y="53"/>
                </a:cxn>
                <a:cxn ang="0">
                  <a:pos x="78" y="38"/>
                </a:cxn>
                <a:cxn ang="0">
                  <a:pos x="83" y="21"/>
                </a:cxn>
                <a:cxn ang="0">
                  <a:pos x="85" y="13"/>
                </a:cxn>
                <a:cxn ang="0">
                  <a:pos x="86" y="4"/>
                </a:cxn>
                <a:cxn ang="0">
                  <a:pos x="86" y="4"/>
                </a:cxn>
                <a:cxn ang="0">
                  <a:pos x="86" y="2"/>
                </a:cxn>
                <a:cxn ang="0">
                  <a:pos x="85" y="1"/>
                </a:cxn>
                <a:cxn ang="0">
                  <a:pos x="83" y="0"/>
                </a:cxn>
                <a:cxn ang="0">
                  <a:pos x="82" y="0"/>
                </a:cxn>
                <a:cxn ang="0">
                  <a:pos x="79" y="1"/>
                </a:cxn>
                <a:cxn ang="0">
                  <a:pos x="77" y="2"/>
                </a:cxn>
                <a:cxn ang="0">
                  <a:pos x="77" y="4"/>
                </a:cxn>
                <a:cxn ang="0">
                  <a:pos x="77" y="4"/>
                </a:cxn>
              </a:cxnLst>
              <a:rect l="0" t="0" r="r" b="b"/>
              <a:pathLst>
                <a:path w="86" h="299">
                  <a:moveTo>
                    <a:pt x="77" y="4"/>
                  </a:moveTo>
                  <a:lnTo>
                    <a:pt x="77" y="4"/>
                  </a:lnTo>
                  <a:lnTo>
                    <a:pt x="76" y="13"/>
                  </a:lnTo>
                  <a:lnTo>
                    <a:pt x="73" y="22"/>
                  </a:lnTo>
                  <a:lnTo>
                    <a:pt x="66" y="40"/>
                  </a:lnTo>
                  <a:lnTo>
                    <a:pt x="59" y="57"/>
                  </a:lnTo>
                  <a:lnTo>
                    <a:pt x="52" y="74"/>
                  </a:lnTo>
                  <a:lnTo>
                    <a:pt x="52" y="74"/>
                  </a:lnTo>
                  <a:lnTo>
                    <a:pt x="47" y="94"/>
                  </a:lnTo>
                  <a:lnTo>
                    <a:pt x="42" y="113"/>
                  </a:lnTo>
                  <a:lnTo>
                    <a:pt x="34" y="152"/>
                  </a:lnTo>
                  <a:lnTo>
                    <a:pt x="34" y="152"/>
                  </a:lnTo>
                  <a:lnTo>
                    <a:pt x="30" y="170"/>
                  </a:lnTo>
                  <a:lnTo>
                    <a:pt x="25" y="188"/>
                  </a:lnTo>
                  <a:lnTo>
                    <a:pt x="15" y="223"/>
                  </a:lnTo>
                  <a:lnTo>
                    <a:pt x="10" y="240"/>
                  </a:lnTo>
                  <a:lnTo>
                    <a:pt x="5" y="258"/>
                  </a:lnTo>
                  <a:lnTo>
                    <a:pt x="2" y="276"/>
                  </a:lnTo>
                  <a:lnTo>
                    <a:pt x="0" y="295"/>
                  </a:lnTo>
                  <a:lnTo>
                    <a:pt x="0" y="295"/>
                  </a:lnTo>
                  <a:lnTo>
                    <a:pt x="1" y="297"/>
                  </a:lnTo>
                  <a:lnTo>
                    <a:pt x="2" y="298"/>
                  </a:lnTo>
                  <a:lnTo>
                    <a:pt x="3" y="299"/>
                  </a:lnTo>
                  <a:lnTo>
                    <a:pt x="5" y="299"/>
                  </a:lnTo>
                  <a:lnTo>
                    <a:pt x="7" y="299"/>
                  </a:lnTo>
                  <a:lnTo>
                    <a:pt x="8" y="298"/>
                  </a:lnTo>
                  <a:lnTo>
                    <a:pt x="10" y="297"/>
                  </a:lnTo>
                  <a:lnTo>
                    <a:pt x="11" y="295"/>
                  </a:lnTo>
                  <a:lnTo>
                    <a:pt x="11" y="295"/>
                  </a:lnTo>
                  <a:lnTo>
                    <a:pt x="12" y="275"/>
                  </a:lnTo>
                  <a:lnTo>
                    <a:pt x="15" y="257"/>
                  </a:lnTo>
                  <a:lnTo>
                    <a:pt x="19" y="238"/>
                  </a:lnTo>
                  <a:lnTo>
                    <a:pt x="24" y="220"/>
                  </a:lnTo>
                  <a:lnTo>
                    <a:pt x="35" y="183"/>
                  </a:lnTo>
                  <a:lnTo>
                    <a:pt x="40" y="165"/>
                  </a:lnTo>
                  <a:lnTo>
                    <a:pt x="45" y="146"/>
                  </a:lnTo>
                  <a:lnTo>
                    <a:pt x="45" y="146"/>
                  </a:lnTo>
                  <a:lnTo>
                    <a:pt x="48" y="127"/>
                  </a:lnTo>
                  <a:lnTo>
                    <a:pt x="53" y="107"/>
                  </a:lnTo>
                  <a:lnTo>
                    <a:pt x="58" y="88"/>
                  </a:lnTo>
                  <a:lnTo>
                    <a:pt x="64" y="70"/>
                  </a:lnTo>
                  <a:lnTo>
                    <a:pt x="64" y="70"/>
                  </a:lnTo>
                  <a:lnTo>
                    <a:pt x="70" y="53"/>
                  </a:lnTo>
                  <a:lnTo>
                    <a:pt x="78" y="38"/>
                  </a:lnTo>
                  <a:lnTo>
                    <a:pt x="83" y="21"/>
                  </a:lnTo>
                  <a:lnTo>
                    <a:pt x="85" y="13"/>
                  </a:lnTo>
                  <a:lnTo>
                    <a:pt x="86" y="4"/>
                  </a:lnTo>
                  <a:lnTo>
                    <a:pt x="86" y="4"/>
                  </a:lnTo>
                  <a:lnTo>
                    <a:pt x="86" y="2"/>
                  </a:lnTo>
                  <a:lnTo>
                    <a:pt x="85" y="1"/>
                  </a:lnTo>
                  <a:lnTo>
                    <a:pt x="83" y="0"/>
                  </a:lnTo>
                  <a:lnTo>
                    <a:pt x="82" y="0"/>
                  </a:lnTo>
                  <a:lnTo>
                    <a:pt x="79" y="1"/>
                  </a:lnTo>
                  <a:lnTo>
                    <a:pt x="77" y="2"/>
                  </a:lnTo>
                  <a:lnTo>
                    <a:pt x="77" y="4"/>
                  </a:lnTo>
                  <a:lnTo>
                    <a:pt x="7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56" name="Freeform 272"/>
            <p:cNvSpPr/>
            <p:nvPr/>
          </p:nvSpPr>
          <p:spPr bwMode="auto">
            <a:xfrm>
              <a:off x="2516188" y="2557463"/>
              <a:ext cx="28575" cy="163513"/>
            </a:xfrm>
            <a:custGeom>
              <a:avLst/>
              <a:gdLst/>
              <a:ahLst/>
              <a:cxnLst>
                <a:cxn ang="0">
                  <a:pos x="45" y="4"/>
                </a:cxn>
                <a:cxn ang="0">
                  <a:pos x="45" y="4"/>
                </a:cxn>
                <a:cxn ang="0">
                  <a:pos x="29" y="78"/>
                </a:cxn>
                <a:cxn ang="0">
                  <a:pos x="16" y="152"/>
                </a:cxn>
                <a:cxn ang="0">
                  <a:pos x="10" y="189"/>
                </a:cxn>
                <a:cxn ang="0">
                  <a:pos x="4" y="226"/>
                </a:cxn>
                <a:cxn ang="0">
                  <a:pos x="1" y="265"/>
                </a:cxn>
                <a:cxn ang="0">
                  <a:pos x="0" y="303"/>
                </a:cxn>
                <a:cxn ang="0">
                  <a:pos x="0" y="303"/>
                </a:cxn>
                <a:cxn ang="0">
                  <a:pos x="0" y="304"/>
                </a:cxn>
                <a:cxn ang="0">
                  <a:pos x="1" y="306"/>
                </a:cxn>
                <a:cxn ang="0">
                  <a:pos x="2" y="307"/>
                </a:cxn>
                <a:cxn ang="0">
                  <a:pos x="4" y="307"/>
                </a:cxn>
                <a:cxn ang="0">
                  <a:pos x="6" y="307"/>
                </a:cxn>
                <a:cxn ang="0">
                  <a:pos x="7" y="306"/>
                </a:cxn>
                <a:cxn ang="0">
                  <a:pos x="9" y="304"/>
                </a:cxn>
                <a:cxn ang="0">
                  <a:pos x="10" y="303"/>
                </a:cxn>
                <a:cxn ang="0">
                  <a:pos x="10" y="303"/>
                </a:cxn>
                <a:cxn ang="0">
                  <a:pos x="11" y="265"/>
                </a:cxn>
                <a:cxn ang="0">
                  <a:pos x="14" y="227"/>
                </a:cxn>
                <a:cxn ang="0">
                  <a:pos x="19" y="190"/>
                </a:cxn>
                <a:cxn ang="0">
                  <a:pos x="25" y="153"/>
                </a:cxn>
                <a:cxn ang="0">
                  <a:pos x="38" y="80"/>
                </a:cxn>
                <a:cxn ang="0">
                  <a:pos x="53" y="6"/>
                </a:cxn>
                <a:cxn ang="0">
                  <a:pos x="53" y="6"/>
                </a:cxn>
                <a:cxn ang="0">
                  <a:pos x="53" y="4"/>
                </a:cxn>
                <a:cxn ang="0">
                  <a:pos x="53" y="2"/>
                </a:cxn>
                <a:cxn ang="0">
                  <a:pos x="50" y="1"/>
                </a:cxn>
                <a:cxn ang="0">
                  <a:pos x="48" y="0"/>
                </a:cxn>
                <a:cxn ang="0">
                  <a:pos x="47" y="1"/>
                </a:cxn>
                <a:cxn ang="0">
                  <a:pos x="45" y="2"/>
                </a:cxn>
                <a:cxn ang="0">
                  <a:pos x="45" y="4"/>
                </a:cxn>
                <a:cxn ang="0">
                  <a:pos x="45" y="4"/>
                </a:cxn>
              </a:cxnLst>
              <a:rect l="0" t="0" r="r" b="b"/>
              <a:pathLst>
                <a:path w="53" h="307">
                  <a:moveTo>
                    <a:pt x="45" y="4"/>
                  </a:moveTo>
                  <a:lnTo>
                    <a:pt x="45" y="4"/>
                  </a:lnTo>
                  <a:lnTo>
                    <a:pt x="29" y="78"/>
                  </a:lnTo>
                  <a:lnTo>
                    <a:pt x="16" y="152"/>
                  </a:lnTo>
                  <a:lnTo>
                    <a:pt x="10" y="189"/>
                  </a:lnTo>
                  <a:lnTo>
                    <a:pt x="4" y="226"/>
                  </a:lnTo>
                  <a:lnTo>
                    <a:pt x="1" y="265"/>
                  </a:lnTo>
                  <a:lnTo>
                    <a:pt x="0" y="303"/>
                  </a:lnTo>
                  <a:lnTo>
                    <a:pt x="0" y="303"/>
                  </a:lnTo>
                  <a:lnTo>
                    <a:pt x="0" y="304"/>
                  </a:lnTo>
                  <a:lnTo>
                    <a:pt x="1" y="306"/>
                  </a:lnTo>
                  <a:lnTo>
                    <a:pt x="2" y="307"/>
                  </a:lnTo>
                  <a:lnTo>
                    <a:pt x="4" y="307"/>
                  </a:lnTo>
                  <a:lnTo>
                    <a:pt x="6" y="307"/>
                  </a:lnTo>
                  <a:lnTo>
                    <a:pt x="7" y="306"/>
                  </a:lnTo>
                  <a:lnTo>
                    <a:pt x="9" y="304"/>
                  </a:lnTo>
                  <a:lnTo>
                    <a:pt x="10" y="303"/>
                  </a:lnTo>
                  <a:lnTo>
                    <a:pt x="10" y="303"/>
                  </a:lnTo>
                  <a:lnTo>
                    <a:pt x="11" y="265"/>
                  </a:lnTo>
                  <a:lnTo>
                    <a:pt x="14" y="227"/>
                  </a:lnTo>
                  <a:lnTo>
                    <a:pt x="19" y="190"/>
                  </a:lnTo>
                  <a:lnTo>
                    <a:pt x="25" y="153"/>
                  </a:lnTo>
                  <a:lnTo>
                    <a:pt x="38" y="80"/>
                  </a:lnTo>
                  <a:lnTo>
                    <a:pt x="53" y="6"/>
                  </a:lnTo>
                  <a:lnTo>
                    <a:pt x="53" y="6"/>
                  </a:lnTo>
                  <a:lnTo>
                    <a:pt x="53" y="4"/>
                  </a:lnTo>
                  <a:lnTo>
                    <a:pt x="53" y="2"/>
                  </a:lnTo>
                  <a:lnTo>
                    <a:pt x="50" y="1"/>
                  </a:lnTo>
                  <a:lnTo>
                    <a:pt x="48" y="0"/>
                  </a:lnTo>
                  <a:lnTo>
                    <a:pt x="47" y="1"/>
                  </a:lnTo>
                  <a:lnTo>
                    <a:pt x="45" y="2"/>
                  </a:lnTo>
                  <a:lnTo>
                    <a:pt x="45" y="4"/>
                  </a:lnTo>
                  <a:lnTo>
                    <a:pt x="45"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57" name="Freeform 273"/>
            <p:cNvSpPr/>
            <p:nvPr/>
          </p:nvSpPr>
          <p:spPr bwMode="auto">
            <a:xfrm>
              <a:off x="2549525" y="2571750"/>
              <a:ext cx="28575" cy="161925"/>
            </a:xfrm>
            <a:custGeom>
              <a:avLst/>
              <a:gdLst/>
              <a:ahLst/>
              <a:cxnLst>
                <a:cxn ang="0">
                  <a:pos x="45" y="4"/>
                </a:cxn>
                <a:cxn ang="0">
                  <a:pos x="45" y="4"/>
                </a:cxn>
                <a:cxn ang="0">
                  <a:pos x="44" y="12"/>
                </a:cxn>
                <a:cxn ang="0">
                  <a:pos x="42" y="21"/>
                </a:cxn>
                <a:cxn ang="0">
                  <a:pos x="37" y="37"/>
                </a:cxn>
                <a:cxn ang="0">
                  <a:pos x="33" y="53"/>
                </a:cxn>
                <a:cxn ang="0">
                  <a:pos x="29" y="68"/>
                </a:cxn>
                <a:cxn ang="0">
                  <a:pos x="29" y="68"/>
                </a:cxn>
                <a:cxn ang="0">
                  <a:pos x="27" y="88"/>
                </a:cxn>
                <a:cxn ang="0">
                  <a:pos x="25" y="107"/>
                </a:cxn>
                <a:cxn ang="0">
                  <a:pos x="21" y="147"/>
                </a:cxn>
                <a:cxn ang="0">
                  <a:pos x="21" y="147"/>
                </a:cxn>
                <a:cxn ang="0">
                  <a:pos x="15" y="185"/>
                </a:cxn>
                <a:cxn ang="0">
                  <a:pos x="7" y="224"/>
                </a:cxn>
                <a:cxn ang="0">
                  <a:pos x="2" y="262"/>
                </a:cxn>
                <a:cxn ang="0">
                  <a:pos x="1" y="282"/>
                </a:cxn>
                <a:cxn ang="0">
                  <a:pos x="0" y="302"/>
                </a:cxn>
                <a:cxn ang="0">
                  <a:pos x="0" y="302"/>
                </a:cxn>
                <a:cxn ang="0">
                  <a:pos x="0" y="304"/>
                </a:cxn>
                <a:cxn ang="0">
                  <a:pos x="1" y="305"/>
                </a:cxn>
                <a:cxn ang="0">
                  <a:pos x="3" y="306"/>
                </a:cxn>
                <a:cxn ang="0">
                  <a:pos x="4" y="306"/>
                </a:cxn>
                <a:cxn ang="0">
                  <a:pos x="6" y="306"/>
                </a:cxn>
                <a:cxn ang="0">
                  <a:pos x="7" y="305"/>
                </a:cxn>
                <a:cxn ang="0">
                  <a:pos x="10" y="304"/>
                </a:cxn>
                <a:cxn ang="0">
                  <a:pos x="10" y="302"/>
                </a:cxn>
                <a:cxn ang="0">
                  <a:pos x="10" y="302"/>
                </a:cxn>
                <a:cxn ang="0">
                  <a:pos x="11" y="281"/>
                </a:cxn>
                <a:cxn ang="0">
                  <a:pos x="13" y="261"/>
                </a:cxn>
                <a:cxn ang="0">
                  <a:pos x="18" y="221"/>
                </a:cxn>
                <a:cxn ang="0">
                  <a:pos x="24" y="181"/>
                </a:cxn>
                <a:cxn ang="0">
                  <a:pos x="31" y="140"/>
                </a:cxn>
                <a:cxn ang="0">
                  <a:pos x="31" y="140"/>
                </a:cxn>
                <a:cxn ang="0">
                  <a:pos x="35" y="102"/>
                </a:cxn>
                <a:cxn ang="0">
                  <a:pos x="37" y="83"/>
                </a:cxn>
                <a:cxn ang="0">
                  <a:pos x="40" y="64"/>
                </a:cxn>
                <a:cxn ang="0">
                  <a:pos x="40" y="64"/>
                </a:cxn>
                <a:cxn ang="0">
                  <a:pos x="43" y="49"/>
                </a:cxn>
                <a:cxn ang="0">
                  <a:pos x="48" y="34"/>
                </a:cxn>
                <a:cxn ang="0">
                  <a:pos x="52" y="20"/>
                </a:cxn>
                <a:cxn ang="0">
                  <a:pos x="53" y="12"/>
                </a:cxn>
                <a:cxn ang="0">
                  <a:pos x="54" y="4"/>
                </a:cxn>
                <a:cxn ang="0">
                  <a:pos x="54" y="4"/>
                </a:cxn>
                <a:cxn ang="0">
                  <a:pos x="54" y="2"/>
                </a:cxn>
                <a:cxn ang="0">
                  <a:pos x="53" y="1"/>
                </a:cxn>
                <a:cxn ang="0">
                  <a:pos x="51" y="0"/>
                </a:cxn>
                <a:cxn ang="0">
                  <a:pos x="49" y="0"/>
                </a:cxn>
                <a:cxn ang="0">
                  <a:pos x="48" y="0"/>
                </a:cxn>
                <a:cxn ang="0">
                  <a:pos x="46" y="1"/>
                </a:cxn>
                <a:cxn ang="0">
                  <a:pos x="45" y="2"/>
                </a:cxn>
                <a:cxn ang="0">
                  <a:pos x="45" y="4"/>
                </a:cxn>
                <a:cxn ang="0">
                  <a:pos x="45" y="4"/>
                </a:cxn>
              </a:cxnLst>
              <a:rect l="0" t="0" r="r" b="b"/>
              <a:pathLst>
                <a:path w="54" h="306">
                  <a:moveTo>
                    <a:pt x="45" y="4"/>
                  </a:moveTo>
                  <a:lnTo>
                    <a:pt x="45" y="4"/>
                  </a:lnTo>
                  <a:lnTo>
                    <a:pt x="44" y="12"/>
                  </a:lnTo>
                  <a:lnTo>
                    <a:pt x="42" y="21"/>
                  </a:lnTo>
                  <a:lnTo>
                    <a:pt x="37" y="37"/>
                  </a:lnTo>
                  <a:lnTo>
                    <a:pt x="33" y="53"/>
                  </a:lnTo>
                  <a:lnTo>
                    <a:pt x="29" y="68"/>
                  </a:lnTo>
                  <a:lnTo>
                    <a:pt x="29" y="68"/>
                  </a:lnTo>
                  <a:lnTo>
                    <a:pt x="27" y="88"/>
                  </a:lnTo>
                  <a:lnTo>
                    <a:pt x="25" y="107"/>
                  </a:lnTo>
                  <a:lnTo>
                    <a:pt x="21" y="147"/>
                  </a:lnTo>
                  <a:lnTo>
                    <a:pt x="21" y="147"/>
                  </a:lnTo>
                  <a:lnTo>
                    <a:pt x="15" y="185"/>
                  </a:lnTo>
                  <a:lnTo>
                    <a:pt x="7" y="224"/>
                  </a:lnTo>
                  <a:lnTo>
                    <a:pt x="2" y="262"/>
                  </a:lnTo>
                  <a:lnTo>
                    <a:pt x="1" y="282"/>
                  </a:lnTo>
                  <a:lnTo>
                    <a:pt x="0" y="302"/>
                  </a:lnTo>
                  <a:lnTo>
                    <a:pt x="0" y="302"/>
                  </a:lnTo>
                  <a:lnTo>
                    <a:pt x="0" y="304"/>
                  </a:lnTo>
                  <a:lnTo>
                    <a:pt x="1" y="305"/>
                  </a:lnTo>
                  <a:lnTo>
                    <a:pt x="3" y="306"/>
                  </a:lnTo>
                  <a:lnTo>
                    <a:pt x="4" y="306"/>
                  </a:lnTo>
                  <a:lnTo>
                    <a:pt x="6" y="306"/>
                  </a:lnTo>
                  <a:lnTo>
                    <a:pt x="7" y="305"/>
                  </a:lnTo>
                  <a:lnTo>
                    <a:pt x="10" y="304"/>
                  </a:lnTo>
                  <a:lnTo>
                    <a:pt x="10" y="302"/>
                  </a:lnTo>
                  <a:lnTo>
                    <a:pt x="10" y="302"/>
                  </a:lnTo>
                  <a:lnTo>
                    <a:pt x="11" y="281"/>
                  </a:lnTo>
                  <a:lnTo>
                    <a:pt x="13" y="261"/>
                  </a:lnTo>
                  <a:lnTo>
                    <a:pt x="18" y="221"/>
                  </a:lnTo>
                  <a:lnTo>
                    <a:pt x="24" y="181"/>
                  </a:lnTo>
                  <a:lnTo>
                    <a:pt x="31" y="140"/>
                  </a:lnTo>
                  <a:lnTo>
                    <a:pt x="31" y="140"/>
                  </a:lnTo>
                  <a:lnTo>
                    <a:pt x="35" y="102"/>
                  </a:lnTo>
                  <a:lnTo>
                    <a:pt x="37" y="83"/>
                  </a:lnTo>
                  <a:lnTo>
                    <a:pt x="40" y="64"/>
                  </a:lnTo>
                  <a:lnTo>
                    <a:pt x="40" y="64"/>
                  </a:lnTo>
                  <a:lnTo>
                    <a:pt x="43" y="49"/>
                  </a:lnTo>
                  <a:lnTo>
                    <a:pt x="48" y="34"/>
                  </a:lnTo>
                  <a:lnTo>
                    <a:pt x="52" y="20"/>
                  </a:lnTo>
                  <a:lnTo>
                    <a:pt x="53" y="12"/>
                  </a:lnTo>
                  <a:lnTo>
                    <a:pt x="54" y="4"/>
                  </a:lnTo>
                  <a:lnTo>
                    <a:pt x="54" y="4"/>
                  </a:lnTo>
                  <a:lnTo>
                    <a:pt x="54" y="2"/>
                  </a:lnTo>
                  <a:lnTo>
                    <a:pt x="53" y="1"/>
                  </a:lnTo>
                  <a:lnTo>
                    <a:pt x="51" y="0"/>
                  </a:lnTo>
                  <a:lnTo>
                    <a:pt x="49" y="0"/>
                  </a:lnTo>
                  <a:lnTo>
                    <a:pt x="48" y="0"/>
                  </a:lnTo>
                  <a:lnTo>
                    <a:pt x="46" y="1"/>
                  </a:lnTo>
                  <a:lnTo>
                    <a:pt x="45" y="2"/>
                  </a:lnTo>
                  <a:lnTo>
                    <a:pt x="45" y="4"/>
                  </a:lnTo>
                  <a:lnTo>
                    <a:pt x="45"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58" name="Freeform 274"/>
            <p:cNvSpPr/>
            <p:nvPr/>
          </p:nvSpPr>
          <p:spPr bwMode="auto">
            <a:xfrm>
              <a:off x="2579688" y="2598738"/>
              <a:ext cx="15875" cy="155575"/>
            </a:xfrm>
            <a:custGeom>
              <a:avLst/>
              <a:gdLst/>
              <a:ahLst/>
              <a:cxnLst>
                <a:cxn ang="0">
                  <a:pos x="28" y="4"/>
                </a:cxn>
                <a:cxn ang="0">
                  <a:pos x="28" y="4"/>
                </a:cxn>
                <a:cxn ang="0">
                  <a:pos x="28" y="2"/>
                </a:cxn>
                <a:cxn ang="0">
                  <a:pos x="27" y="1"/>
                </a:cxn>
                <a:cxn ang="0">
                  <a:pos x="26" y="0"/>
                </a:cxn>
                <a:cxn ang="0">
                  <a:pos x="24" y="0"/>
                </a:cxn>
                <a:cxn ang="0">
                  <a:pos x="22" y="0"/>
                </a:cxn>
                <a:cxn ang="0">
                  <a:pos x="21" y="1"/>
                </a:cxn>
                <a:cxn ang="0">
                  <a:pos x="20" y="2"/>
                </a:cxn>
                <a:cxn ang="0">
                  <a:pos x="19" y="4"/>
                </a:cxn>
                <a:cxn ang="0">
                  <a:pos x="19" y="4"/>
                </a:cxn>
                <a:cxn ang="0">
                  <a:pos x="18" y="40"/>
                </a:cxn>
                <a:cxn ang="0">
                  <a:pos x="16" y="75"/>
                </a:cxn>
                <a:cxn ang="0">
                  <a:pos x="12" y="110"/>
                </a:cxn>
                <a:cxn ang="0">
                  <a:pos x="8" y="146"/>
                </a:cxn>
                <a:cxn ang="0">
                  <a:pos x="8" y="146"/>
                </a:cxn>
                <a:cxn ang="0">
                  <a:pos x="6" y="164"/>
                </a:cxn>
                <a:cxn ang="0">
                  <a:pos x="6" y="181"/>
                </a:cxn>
                <a:cxn ang="0">
                  <a:pos x="5" y="217"/>
                </a:cxn>
                <a:cxn ang="0">
                  <a:pos x="4" y="252"/>
                </a:cxn>
                <a:cxn ang="0">
                  <a:pos x="3" y="269"/>
                </a:cxn>
                <a:cxn ang="0">
                  <a:pos x="0" y="287"/>
                </a:cxn>
                <a:cxn ang="0">
                  <a:pos x="0" y="287"/>
                </a:cxn>
                <a:cxn ang="0">
                  <a:pos x="0" y="289"/>
                </a:cxn>
                <a:cxn ang="0">
                  <a:pos x="1" y="291"/>
                </a:cxn>
                <a:cxn ang="0">
                  <a:pos x="4" y="293"/>
                </a:cxn>
                <a:cxn ang="0">
                  <a:pos x="5" y="293"/>
                </a:cxn>
                <a:cxn ang="0">
                  <a:pos x="7" y="293"/>
                </a:cxn>
                <a:cxn ang="0">
                  <a:pos x="8" y="292"/>
                </a:cxn>
                <a:cxn ang="0">
                  <a:pos x="9" y="290"/>
                </a:cxn>
                <a:cxn ang="0">
                  <a:pos x="9" y="290"/>
                </a:cxn>
                <a:cxn ang="0">
                  <a:pos x="11" y="274"/>
                </a:cxn>
                <a:cxn ang="0">
                  <a:pos x="13" y="258"/>
                </a:cxn>
                <a:cxn ang="0">
                  <a:pos x="16" y="226"/>
                </a:cxn>
                <a:cxn ang="0">
                  <a:pos x="16" y="194"/>
                </a:cxn>
                <a:cxn ang="0">
                  <a:pos x="16" y="162"/>
                </a:cxn>
                <a:cxn ang="0">
                  <a:pos x="16" y="162"/>
                </a:cxn>
                <a:cxn ang="0">
                  <a:pos x="17" y="143"/>
                </a:cxn>
                <a:cxn ang="0">
                  <a:pos x="19" y="125"/>
                </a:cxn>
                <a:cxn ang="0">
                  <a:pos x="22" y="106"/>
                </a:cxn>
                <a:cxn ang="0">
                  <a:pos x="24" y="87"/>
                </a:cxn>
                <a:cxn ang="0">
                  <a:pos x="24" y="87"/>
                </a:cxn>
                <a:cxn ang="0">
                  <a:pos x="27" y="46"/>
                </a:cxn>
                <a:cxn ang="0">
                  <a:pos x="28" y="4"/>
                </a:cxn>
                <a:cxn ang="0">
                  <a:pos x="28" y="4"/>
                </a:cxn>
              </a:cxnLst>
              <a:rect l="0" t="0" r="r" b="b"/>
              <a:pathLst>
                <a:path w="28" h="293">
                  <a:moveTo>
                    <a:pt x="28" y="4"/>
                  </a:moveTo>
                  <a:lnTo>
                    <a:pt x="28" y="4"/>
                  </a:lnTo>
                  <a:lnTo>
                    <a:pt x="28" y="2"/>
                  </a:lnTo>
                  <a:lnTo>
                    <a:pt x="27" y="1"/>
                  </a:lnTo>
                  <a:lnTo>
                    <a:pt x="26" y="0"/>
                  </a:lnTo>
                  <a:lnTo>
                    <a:pt x="24" y="0"/>
                  </a:lnTo>
                  <a:lnTo>
                    <a:pt x="22" y="0"/>
                  </a:lnTo>
                  <a:lnTo>
                    <a:pt x="21" y="1"/>
                  </a:lnTo>
                  <a:lnTo>
                    <a:pt x="20" y="2"/>
                  </a:lnTo>
                  <a:lnTo>
                    <a:pt x="19" y="4"/>
                  </a:lnTo>
                  <a:lnTo>
                    <a:pt x="19" y="4"/>
                  </a:lnTo>
                  <a:lnTo>
                    <a:pt x="18" y="40"/>
                  </a:lnTo>
                  <a:lnTo>
                    <a:pt x="16" y="75"/>
                  </a:lnTo>
                  <a:lnTo>
                    <a:pt x="12" y="110"/>
                  </a:lnTo>
                  <a:lnTo>
                    <a:pt x="8" y="146"/>
                  </a:lnTo>
                  <a:lnTo>
                    <a:pt x="8" y="146"/>
                  </a:lnTo>
                  <a:lnTo>
                    <a:pt x="6" y="164"/>
                  </a:lnTo>
                  <a:lnTo>
                    <a:pt x="6" y="181"/>
                  </a:lnTo>
                  <a:lnTo>
                    <a:pt x="5" y="217"/>
                  </a:lnTo>
                  <a:lnTo>
                    <a:pt x="4" y="252"/>
                  </a:lnTo>
                  <a:lnTo>
                    <a:pt x="3" y="269"/>
                  </a:lnTo>
                  <a:lnTo>
                    <a:pt x="0" y="287"/>
                  </a:lnTo>
                  <a:lnTo>
                    <a:pt x="0" y="287"/>
                  </a:lnTo>
                  <a:lnTo>
                    <a:pt x="0" y="289"/>
                  </a:lnTo>
                  <a:lnTo>
                    <a:pt x="1" y="291"/>
                  </a:lnTo>
                  <a:lnTo>
                    <a:pt x="4" y="293"/>
                  </a:lnTo>
                  <a:lnTo>
                    <a:pt x="5" y="293"/>
                  </a:lnTo>
                  <a:lnTo>
                    <a:pt x="7" y="293"/>
                  </a:lnTo>
                  <a:lnTo>
                    <a:pt x="8" y="292"/>
                  </a:lnTo>
                  <a:lnTo>
                    <a:pt x="9" y="290"/>
                  </a:lnTo>
                  <a:lnTo>
                    <a:pt x="9" y="290"/>
                  </a:lnTo>
                  <a:lnTo>
                    <a:pt x="11" y="274"/>
                  </a:lnTo>
                  <a:lnTo>
                    <a:pt x="13" y="258"/>
                  </a:lnTo>
                  <a:lnTo>
                    <a:pt x="16" y="226"/>
                  </a:lnTo>
                  <a:lnTo>
                    <a:pt x="16" y="194"/>
                  </a:lnTo>
                  <a:lnTo>
                    <a:pt x="16" y="162"/>
                  </a:lnTo>
                  <a:lnTo>
                    <a:pt x="16" y="162"/>
                  </a:lnTo>
                  <a:lnTo>
                    <a:pt x="17" y="143"/>
                  </a:lnTo>
                  <a:lnTo>
                    <a:pt x="19" y="125"/>
                  </a:lnTo>
                  <a:lnTo>
                    <a:pt x="22" y="106"/>
                  </a:lnTo>
                  <a:lnTo>
                    <a:pt x="24" y="87"/>
                  </a:lnTo>
                  <a:lnTo>
                    <a:pt x="24" y="87"/>
                  </a:lnTo>
                  <a:lnTo>
                    <a:pt x="27" y="46"/>
                  </a:lnTo>
                  <a:lnTo>
                    <a:pt x="28" y="4"/>
                  </a:lnTo>
                  <a:lnTo>
                    <a:pt x="2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59" name="Freeform 275"/>
            <p:cNvSpPr/>
            <p:nvPr/>
          </p:nvSpPr>
          <p:spPr bwMode="auto">
            <a:xfrm>
              <a:off x="2609850" y="2592388"/>
              <a:ext cx="25400" cy="158750"/>
            </a:xfrm>
            <a:custGeom>
              <a:avLst/>
              <a:gdLst/>
              <a:ahLst/>
              <a:cxnLst>
                <a:cxn ang="0">
                  <a:pos x="38" y="4"/>
                </a:cxn>
                <a:cxn ang="0">
                  <a:pos x="38" y="4"/>
                </a:cxn>
                <a:cxn ang="0">
                  <a:pos x="37" y="23"/>
                </a:cxn>
                <a:cxn ang="0">
                  <a:pos x="36" y="42"/>
                </a:cxn>
                <a:cxn ang="0">
                  <a:pos x="32" y="78"/>
                </a:cxn>
                <a:cxn ang="0">
                  <a:pos x="26" y="114"/>
                </a:cxn>
                <a:cxn ang="0">
                  <a:pos x="18" y="150"/>
                </a:cxn>
                <a:cxn ang="0">
                  <a:pos x="12" y="186"/>
                </a:cxn>
                <a:cxn ang="0">
                  <a:pos x="6" y="222"/>
                </a:cxn>
                <a:cxn ang="0">
                  <a:pos x="2" y="258"/>
                </a:cxn>
                <a:cxn ang="0">
                  <a:pos x="1" y="277"/>
                </a:cxn>
                <a:cxn ang="0">
                  <a:pos x="0" y="296"/>
                </a:cxn>
                <a:cxn ang="0">
                  <a:pos x="0" y="296"/>
                </a:cxn>
                <a:cxn ang="0">
                  <a:pos x="0" y="298"/>
                </a:cxn>
                <a:cxn ang="0">
                  <a:pos x="1" y="299"/>
                </a:cxn>
                <a:cxn ang="0">
                  <a:pos x="3" y="300"/>
                </a:cxn>
                <a:cxn ang="0">
                  <a:pos x="4" y="300"/>
                </a:cxn>
                <a:cxn ang="0">
                  <a:pos x="6" y="300"/>
                </a:cxn>
                <a:cxn ang="0">
                  <a:pos x="8" y="299"/>
                </a:cxn>
                <a:cxn ang="0">
                  <a:pos x="9" y="298"/>
                </a:cxn>
                <a:cxn ang="0">
                  <a:pos x="9" y="296"/>
                </a:cxn>
                <a:cxn ang="0">
                  <a:pos x="9" y="296"/>
                </a:cxn>
                <a:cxn ang="0">
                  <a:pos x="10" y="277"/>
                </a:cxn>
                <a:cxn ang="0">
                  <a:pos x="11" y="258"/>
                </a:cxn>
                <a:cxn ang="0">
                  <a:pos x="15" y="222"/>
                </a:cxn>
                <a:cxn ang="0">
                  <a:pos x="22" y="186"/>
                </a:cxn>
                <a:cxn ang="0">
                  <a:pos x="29" y="150"/>
                </a:cxn>
                <a:cxn ang="0">
                  <a:pos x="35" y="114"/>
                </a:cxn>
                <a:cxn ang="0">
                  <a:pos x="41" y="78"/>
                </a:cxn>
                <a:cxn ang="0">
                  <a:pos x="45" y="42"/>
                </a:cxn>
                <a:cxn ang="0">
                  <a:pos x="46" y="23"/>
                </a:cxn>
                <a:cxn ang="0">
                  <a:pos x="47" y="4"/>
                </a:cxn>
                <a:cxn ang="0">
                  <a:pos x="47" y="4"/>
                </a:cxn>
                <a:cxn ang="0">
                  <a:pos x="46" y="2"/>
                </a:cxn>
                <a:cxn ang="0">
                  <a:pos x="45" y="1"/>
                </a:cxn>
                <a:cxn ang="0">
                  <a:pos x="44" y="0"/>
                </a:cxn>
                <a:cxn ang="0">
                  <a:pos x="42" y="0"/>
                </a:cxn>
                <a:cxn ang="0">
                  <a:pos x="41" y="0"/>
                </a:cxn>
                <a:cxn ang="0">
                  <a:pos x="39" y="1"/>
                </a:cxn>
                <a:cxn ang="0">
                  <a:pos x="38" y="2"/>
                </a:cxn>
                <a:cxn ang="0">
                  <a:pos x="38" y="4"/>
                </a:cxn>
                <a:cxn ang="0">
                  <a:pos x="38" y="4"/>
                </a:cxn>
              </a:cxnLst>
              <a:rect l="0" t="0" r="r" b="b"/>
              <a:pathLst>
                <a:path w="47" h="300">
                  <a:moveTo>
                    <a:pt x="38" y="4"/>
                  </a:moveTo>
                  <a:lnTo>
                    <a:pt x="38" y="4"/>
                  </a:lnTo>
                  <a:lnTo>
                    <a:pt x="37" y="23"/>
                  </a:lnTo>
                  <a:lnTo>
                    <a:pt x="36" y="42"/>
                  </a:lnTo>
                  <a:lnTo>
                    <a:pt x="32" y="78"/>
                  </a:lnTo>
                  <a:lnTo>
                    <a:pt x="26" y="114"/>
                  </a:lnTo>
                  <a:lnTo>
                    <a:pt x="18" y="150"/>
                  </a:lnTo>
                  <a:lnTo>
                    <a:pt x="12" y="186"/>
                  </a:lnTo>
                  <a:lnTo>
                    <a:pt x="6" y="222"/>
                  </a:lnTo>
                  <a:lnTo>
                    <a:pt x="2" y="258"/>
                  </a:lnTo>
                  <a:lnTo>
                    <a:pt x="1" y="277"/>
                  </a:lnTo>
                  <a:lnTo>
                    <a:pt x="0" y="296"/>
                  </a:lnTo>
                  <a:lnTo>
                    <a:pt x="0" y="296"/>
                  </a:lnTo>
                  <a:lnTo>
                    <a:pt x="0" y="298"/>
                  </a:lnTo>
                  <a:lnTo>
                    <a:pt x="1" y="299"/>
                  </a:lnTo>
                  <a:lnTo>
                    <a:pt x="3" y="300"/>
                  </a:lnTo>
                  <a:lnTo>
                    <a:pt x="4" y="300"/>
                  </a:lnTo>
                  <a:lnTo>
                    <a:pt x="6" y="300"/>
                  </a:lnTo>
                  <a:lnTo>
                    <a:pt x="8" y="299"/>
                  </a:lnTo>
                  <a:lnTo>
                    <a:pt x="9" y="298"/>
                  </a:lnTo>
                  <a:lnTo>
                    <a:pt x="9" y="296"/>
                  </a:lnTo>
                  <a:lnTo>
                    <a:pt x="9" y="296"/>
                  </a:lnTo>
                  <a:lnTo>
                    <a:pt x="10" y="277"/>
                  </a:lnTo>
                  <a:lnTo>
                    <a:pt x="11" y="258"/>
                  </a:lnTo>
                  <a:lnTo>
                    <a:pt x="15" y="222"/>
                  </a:lnTo>
                  <a:lnTo>
                    <a:pt x="22" y="186"/>
                  </a:lnTo>
                  <a:lnTo>
                    <a:pt x="29" y="150"/>
                  </a:lnTo>
                  <a:lnTo>
                    <a:pt x="35" y="114"/>
                  </a:lnTo>
                  <a:lnTo>
                    <a:pt x="41" y="78"/>
                  </a:lnTo>
                  <a:lnTo>
                    <a:pt x="45" y="42"/>
                  </a:lnTo>
                  <a:lnTo>
                    <a:pt x="46" y="23"/>
                  </a:lnTo>
                  <a:lnTo>
                    <a:pt x="47" y="4"/>
                  </a:lnTo>
                  <a:lnTo>
                    <a:pt x="47" y="4"/>
                  </a:lnTo>
                  <a:lnTo>
                    <a:pt x="46" y="2"/>
                  </a:lnTo>
                  <a:lnTo>
                    <a:pt x="45" y="1"/>
                  </a:lnTo>
                  <a:lnTo>
                    <a:pt x="44" y="0"/>
                  </a:lnTo>
                  <a:lnTo>
                    <a:pt x="42" y="0"/>
                  </a:lnTo>
                  <a:lnTo>
                    <a:pt x="41" y="0"/>
                  </a:lnTo>
                  <a:lnTo>
                    <a:pt x="39" y="1"/>
                  </a:lnTo>
                  <a:lnTo>
                    <a:pt x="38" y="2"/>
                  </a:lnTo>
                  <a:lnTo>
                    <a:pt x="38" y="4"/>
                  </a:lnTo>
                  <a:lnTo>
                    <a:pt x="3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60" name="Freeform 276"/>
            <p:cNvSpPr/>
            <p:nvPr/>
          </p:nvSpPr>
          <p:spPr bwMode="auto">
            <a:xfrm>
              <a:off x="2649538" y="2581275"/>
              <a:ext cx="22225" cy="206375"/>
            </a:xfrm>
            <a:custGeom>
              <a:avLst/>
              <a:gdLst/>
              <a:ahLst/>
              <a:cxnLst>
                <a:cxn ang="0">
                  <a:pos x="34" y="5"/>
                </a:cxn>
                <a:cxn ang="0">
                  <a:pos x="34" y="5"/>
                </a:cxn>
                <a:cxn ang="0">
                  <a:pos x="33" y="25"/>
                </a:cxn>
                <a:cxn ang="0">
                  <a:pos x="30" y="47"/>
                </a:cxn>
                <a:cxn ang="0">
                  <a:pos x="24" y="89"/>
                </a:cxn>
                <a:cxn ang="0">
                  <a:pos x="19" y="133"/>
                </a:cxn>
                <a:cxn ang="0">
                  <a:pos x="17" y="154"/>
                </a:cxn>
                <a:cxn ang="0">
                  <a:pos x="16" y="175"/>
                </a:cxn>
                <a:cxn ang="0">
                  <a:pos x="16" y="175"/>
                </a:cxn>
                <a:cxn ang="0">
                  <a:pos x="15" y="191"/>
                </a:cxn>
                <a:cxn ang="0">
                  <a:pos x="14" y="207"/>
                </a:cxn>
                <a:cxn ang="0">
                  <a:pos x="11" y="239"/>
                </a:cxn>
                <a:cxn ang="0">
                  <a:pos x="11" y="239"/>
                </a:cxn>
                <a:cxn ang="0">
                  <a:pos x="6" y="290"/>
                </a:cxn>
                <a:cxn ang="0">
                  <a:pos x="2" y="340"/>
                </a:cxn>
                <a:cxn ang="0">
                  <a:pos x="2" y="340"/>
                </a:cxn>
                <a:cxn ang="0">
                  <a:pos x="1" y="351"/>
                </a:cxn>
                <a:cxn ang="0">
                  <a:pos x="0" y="365"/>
                </a:cxn>
                <a:cxn ang="0">
                  <a:pos x="0" y="372"/>
                </a:cxn>
                <a:cxn ang="0">
                  <a:pos x="0" y="380"/>
                </a:cxn>
                <a:cxn ang="0">
                  <a:pos x="2" y="385"/>
                </a:cxn>
                <a:cxn ang="0">
                  <a:pos x="3" y="387"/>
                </a:cxn>
                <a:cxn ang="0">
                  <a:pos x="5" y="388"/>
                </a:cxn>
                <a:cxn ang="0">
                  <a:pos x="5" y="388"/>
                </a:cxn>
                <a:cxn ang="0">
                  <a:pos x="7" y="388"/>
                </a:cxn>
                <a:cxn ang="0">
                  <a:pos x="8" y="388"/>
                </a:cxn>
                <a:cxn ang="0">
                  <a:pos x="11" y="387"/>
                </a:cxn>
                <a:cxn ang="0">
                  <a:pos x="12" y="386"/>
                </a:cxn>
                <a:cxn ang="0">
                  <a:pos x="13" y="384"/>
                </a:cxn>
                <a:cxn ang="0">
                  <a:pos x="13" y="383"/>
                </a:cxn>
                <a:cxn ang="0">
                  <a:pos x="12" y="381"/>
                </a:cxn>
                <a:cxn ang="0">
                  <a:pos x="10" y="380"/>
                </a:cxn>
                <a:cxn ang="0">
                  <a:pos x="10" y="380"/>
                </a:cxn>
                <a:cxn ang="0">
                  <a:pos x="12" y="380"/>
                </a:cxn>
                <a:cxn ang="0">
                  <a:pos x="12" y="380"/>
                </a:cxn>
                <a:cxn ang="0">
                  <a:pos x="11" y="375"/>
                </a:cxn>
                <a:cxn ang="0">
                  <a:pos x="11" y="375"/>
                </a:cxn>
                <a:cxn ang="0">
                  <a:pos x="12" y="362"/>
                </a:cxn>
                <a:cxn ang="0">
                  <a:pos x="12" y="362"/>
                </a:cxn>
                <a:cxn ang="0">
                  <a:pos x="14" y="324"/>
                </a:cxn>
                <a:cxn ang="0">
                  <a:pos x="14" y="324"/>
                </a:cxn>
                <a:cxn ang="0">
                  <a:pos x="21" y="226"/>
                </a:cxn>
                <a:cxn ang="0">
                  <a:pos x="21" y="226"/>
                </a:cxn>
                <a:cxn ang="0">
                  <a:pos x="23" y="197"/>
                </a:cxn>
                <a:cxn ang="0">
                  <a:pos x="26" y="168"/>
                </a:cxn>
                <a:cxn ang="0">
                  <a:pos x="26" y="168"/>
                </a:cxn>
                <a:cxn ang="0">
                  <a:pos x="30" y="127"/>
                </a:cxn>
                <a:cxn ang="0">
                  <a:pos x="33" y="86"/>
                </a:cxn>
                <a:cxn ang="0">
                  <a:pos x="33" y="86"/>
                </a:cxn>
                <a:cxn ang="0">
                  <a:pos x="36" y="66"/>
                </a:cxn>
                <a:cxn ang="0">
                  <a:pos x="39" y="45"/>
                </a:cxn>
                <a:cxn ang="0">
                  <a:pos x="42" y="25"/>
                </a:cxn>
                <a:cxn ang="0">
                  <a:pos x="44" y="5"/>
                </a:cxn>
                <a:cxn ang="0">
                  <a:pos x="44" y="5"/>
                </a:cxn>
                <a:cxn ang="0">
                  <a:pos x="44" y="3"/>
                </a:cxn>
                <a:cxn ang="0">
                  <a:pos x="43" y="1"/>
                </a:cxn>
                <a:cxn ang="0">
                  <a:pos x="41" y="1"/>
                </a:cxn>
                <a:cxn ang="0">
                  <a:pos x="39" y="0"/>
                </a:cxn>
                <a:cxn ang="0">
                  <a:pos x="37" y="1"/>
                </a:cxn>
                <a:cxn ang="0">
                  <a:pos x="36" y="1"/>
                </a:cxn>
                <a:cxn ang="0">
                  <a:pos x="34" y="3"/>
                </a:cxn>
                <a:cxn ang="0">
                  <a:pos x="34" y="5"/>
                </a:cxn>
                <a:cxn ang="0">
                  <a:pos x="34" y="5"/>
                </a:cxn>
              </a:cxnLst>
              <a:rect l="0" t="0" r="r" b="b"/>
              <a:pathLst>
                <a:path w="44" h="388">
                  <a:moveTo>
                    <a:pt x="34" y="5"/>
                  </a:moveTo>
                  <a:lnTo>
                    <a:pt x="34" y="5"/>
                  </a:lnTo>
                  <a:lnTo>
                    <a:pt x="33" y="25"/>
                  </a:lnTo>
                  <a:lnTo>
                    <a:pt x="30" y="47"/>
                  </a:lnTo>
                  <a:lnTo>
                    <a:pt x="24" y="89"/>
                  </a:lnTo>
                  <a:lnTo>
                    <a:pt x="19" y="133"/>
                  </a:lnTo>
                  <a:lnTo>
                    <a:pt x="17" y="154"/>
                  </a:lnTo>
                  <a:lnTo>
                    <a:pt x="16" y="175"/>
                  </a:lnTo>
                  <a:lnTo>
                    <a:pt x="16" y="175"/>
                  </a:lnTo>
                  <a:lnTo>
                    <a:pt x="15" y="191"/>
                  </a:lnTo>
                  <a:lnTo>
                    <a:pt x="14" y="207"/>
                  </a:lnTo>
                  <a:lnTo>
                    <a:pt x="11" y="239"/>
                  </a:lnTo>
                  <a:lnTo>
                    <a:pt x="11" y="239"/>
                  </a:lnTo>
                  <a:lnTo>
                    <a:pt x="6" y="290"/>
                  </a:lnTo>
                  <a:lnTo>
                    <a:pt x="2" y="340"/>
                  </a:lnTo>
                  <a:lnTo>
                    <a:pt x="2" y="340"/>
                  </a:lnTo>
                  <a:lnTo>
                    <a:pt x="1" y="351"/>
                  </a:lnTo>
                  <a:lnTo>
                    <a:pt x="0" y="365"/>
                  </a:lnTo>
                  <a:lnTo>
                    <a:pt x="0" y="372"/>
                  </a:lnTo>
                  <a:lnTo>
                    <a:pt x="0" y="380"/>
                  </a:lnTo>
                  <a:lnTo>
                    <a:pt x="2" y="385"/>
                  </a:lnTo>
                  <a:lnTo>
                    <a:pt x="3" y="387"/>
                  </a:lnTo>
                  <a:lnTo>
                    <a:pt x="5" y="388"/>
                  </a:lnTo>
                  <a:lnTo>
                    <a:pt x="5" y="388"/>
                  </a:lnTo>
                  <a:lnTo>
                    <a:pt x="7" y="388"/>
                  </a:lnTo>
                  <a:lnTo>
                    <a:pt x="8" y="388"/>
                  </a:lnTo>
                  <a:lnTo>
                    <a:pt x="11" y="387"/>
                  </a:lnTo>
                  <a:lnTo>
                    <a:pt x="12" y="386"/>
                  </a:lnTo>
                  <a:lnTo>
                    <a:pt x="13" y="384"/>
                  </a:lnTo>
                  <a:lnTo>
                    <a:pt x="13" y="383"/>
                  </a:lnTo>
                  <a:lnTo>
                    <a:pt x="12" y="381"/>
                  </a:lnTo>
                  <a:lnTo>
                    <a:pt x="10" y="380"/>
                  </a:lnTo>
                  <a:lnTo>
                    <a:pt x="10" y="380"/>
                  </a:lnTo>
                  <a:lnTo>
                    <a:pt x="12" y="380"/>
                  </a:lnTo>
                  <a:lnTo>
                    <a:pt x="12" y="380"/>
                  </a:lnTo>
                  <a:lnTo>
                    <a:pt x="11" y="375"/>
                  </a:lnTo>
                  <a:lnTo>
                    <a:pt x="11" y="375"/>
                  </a:lnTo>
                  <a:lnTo>
                    <a:pt x="12" y="362"/>
                  </a:lnTo>
                  <a:lnTo>
                    <a:pt x="12" y="362"/>
                  </a:lnTo>
                  <a:lnTo>
                    <a:pt x="14" y="324"/>
                  </a:lnTo>
                  <a:lnTo>
                    <a:pt x="14" y="324"/>
                  </a:lnTo>
                  <a:lnTo>
                    <a:pt x="21" y="226"/>
                  </a:lnTo>
                  <a:lnTo>
                    <a:pt x="21" y="226"/>
                  </a:lnTo>
                  <a:lnTo>
                    <a:pt x="23" y="197"/>
                  </a:lnTo>
                  <a:lnTo>
                    <a:pt x="26" y="168"/>
                  </a:lnTo>
                  <a:lnTo>
                    <a:pt x="26" y="168"/>
                  </a:lnTo>
                  <a:lnTo>
                    <a:pt x="30" y="127"/>
                  </a:lnTo>
                  <a:lnTo>
                    <a:pt x="33" y="86"/>
                  </a:lnTo>
                  <a:lnTo>
                    <a:pt x="33" y="86"/>
                  </a:lnTo>
                  <a:lnTo>
                    <a:pt x="36" y="66"/>
                  </a:lnTo>
                  <a:lnTo>
                    <a:pt x="39" y="45"/>
                  </a:lnTo>
                  <a:lnTo>
                    <a:pt x="42" y="25"/>
                  </a:lnTo>
                  <a:lnTo>
                    <a:pt x="44" y="5"/>
                  </a:lnTo>
                  <a:lnTo>
                    <a:pt x="44" y="5"/>
                  </a:lnTo>
                  <a:lnTo>
                    <a:pt x="44" y="3"/>
                  </a:lnTo>
                  <a:lnTo>
                    <a:pt x="43" y="1"/>
                  </a:lnTo>
                  <a:lnTo>
                    <a:pt x="41" y="1"/>
                  </a:lnTo>
                  <a:lnTo>
                    <a:pt x="39" y="0"/>
                  </a:lnTo>
                  <a:lnTo>
                    <a:pt x="37" y="1"/>
                  </a:lnTo>
                  <a:lnTo>
                    <a:pt x="36" y="1"/>
                  </a:lnTo>
                  <a:lnTo>
                    <a:pt x="34" y="3"/>
                  </a:lnTo>
                  <a:lnTo>
                    <a:pt x="34" y="5"/>
                  </a:lnTo>
                  <a:lnTo>
                    <a:pt x="34"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61" name="Freeform 277"/>
            <p:cNvSpPr/>
            <p:nvPr/>
          </p:nvSpPr>
          <p:spPr bwMode="auto">
            <a:xfrm>
              <a:off x="2687638" y="2544763"/>
              <a:ext cx="20638" cy="236538"/>
            </a:xfrm>
            <a:custGeom>
              <a:avLst/>
              <a:gdLst/>
              <a:ahLst/>
              <a:cxnLst>
                <a:cxn ang="0">
                  <a:pos x="31" y="5"/>
                </a:cxn>
                <a:cxn ang="0">
                  <a:pos x="31" y="5"/>
                </a:cxn>
                <a:cxn ang="0">
                  <a:pos x="29" y="58"/>
                </a:cxn>
                <a:cxn ang="0">
                  <a:pos x="26" y="113"/>
                </a:cxn>
                <a:cxn ang="0">
                  <a:pos x="23" y="167"/>
                </a:cxn>
                <a:cxn ang="0">
                  <a:pos x="18" y="219"/>
                </a:cxn>
                <a:cxn ang="0">
                  <a:pos x="18" y="219"/>
                </a:cxn>
                <a:cxn ang="0">
                  <a:pos x="13" y="275"/>
                </a:cxn>
                <a:cxn ang="0">
                  <a:pos x="7" y="330"/>
                </a:cxn>
                <a:cxn ang="0">
                  <a:pos x="2" y="386"/>
                </a:cxn>
                <a:cxn ang="0">
                  <a:pos x="0" y="414"/>
                </a:cxn>
                <a:cxn ang="0">
                  <a:pos x="0" y="441"/>
                </a:cxn>
                <a:cxn ang="0">
                  <a:pos x="0" y="441"/>
                </a:cxn>
                <a:cxn ang="0">
                  <a:pos x="0" y="444"/>
                </a:cxn>
                <a:cxn ang="0">
                  <a:pos x="1" y="445"/>
                </a:cxn>
                <a:cxn ang="0">
                  <a:pos x="3" y="446"/>
                </a:cxn>
                <a:cxn ang="0">
                  <a:pos x="4" y="446"/>
                </a:cxn>
                <a:cxn ang="0">
                  <a:pos x="6" y="446"/>
                </a:cxn>
                <a:cxn ang="0">
                  <a:pos x="7" y="445"/>
                </a:cxn>
                <a:cxn ang="0">
                  <a:pos x="8" y="444"/>
                </a:cxn>
                <a:cxn ang="0">
                  <a:pos x="9" y="441"/>
                </a:cxn>
                <a:cxn ang="0">
                  <a:pos x="9" y="441"/>
                </a:cxn>
                <a:cxn ang="0">
                  <a:pos x="10" y="414"/>
                </a:cxn>
                <a:cxn ang="0">
                  <a:pos x="11" y="386"/>
                </a:cxn>
                <a:cxn ang="0">
                  <a:pos x="16" y="330"/>
                </a:cxn>
                <a:cxn ang="0">
                  <a:pos x="22" y="275"/>
                </a:cxn>
                <a:cxn ang="0">
                  <a:pos x="27" y="219"/>
                </a:cxn>
                <a:cxn ang="0">
                  <a:pos x="27" y="219"/>
                </a:cxn>
                <a:cxn ang="0">
                  <a:pos x="33" y="167"/>
                </a:cxn>
                <a:cxn ang="0">
                  <a:pos x="37" y="113"/>
                </a:cxn>
                <a:cxn ang="0">
                  <a:pos x="39" y="59"/>
                </a:cxn>
                <a:cxn ang="0">
                  <a:pos x="40" y="5"/>
                </a:cxn>
                <a:cxn ang="0">
                  <a:pos x="40" y="5"/>
                </a:cxn>
                <a:cxn ang="0">
                  <a:pos x="40" y="2"/>
                </a:cxn>
                <a:cxn ang="0">
                  <a:pos x="39" y="1"/>
                </a:cxn>
                <a:cxn ang="0">
                  <a:pos x="38" y="0"/>
                </a:cxn>
                <a:cxn ang="0">
                  <a:pos x="36" y="0"/>
                </a:cxn>
                <a:cxn ang="0">
                  <a:pos x="34" y="0"/>
                </a:cxn>
                <a:cxn ang="0">
                  <a:pos x="33" y="1"/>
                </a:cxn>
                <a:cxn ang="0">
                  <a:pos x="32" y="2"/>
                </a:cxn>
                <a:cxn ang="0">
                  <a:pos x="31" y="5"/>
                </a:cxn>
                <a:cxn ang="0">
                  <a:pos x="31" y="5"/>
                </a:cxn>
              </a:cxnLst>
              <a:rect l="0" t="0" r="r" b="b"/>
              <a:pathLst>
                <a:path w="40" h="446">
                  <a:moveTo>
                    <a:pt x="31" y="5"/>
                  </a:moveTo>
                  <a:lnTo>
                    <a:pt x="31" y="5"/>
                  </a:lnTo>
                  <a:lnTo>
                    <a:pt x="29" y="58"/>
                  </a:lnTo>
                  <a:lnTo>
                    <a:pt x="26" y="113"/>
                  </a:lnTo>
                  <a:lnTo>
                    <a:pt x="23" y="167"/>
                  </a:lnTo>
                  <a:lnTo>
                    <a:pt x="18" y="219"/>
                  </a:lnTo>
                  <a:lnTo>
                    <a:pt x="18" y="219"/>
                  </a:lnTo>
                  <a:lnTo>
                    <a:pt x="13" y="275"/>
                  </a:lnTo>
                  <a:lnTo>
                    <a:pt x="7" y="330"/>
                  </a:lnTo>
                  <a:lnTo>
                    <a:pt x="2" y="386"/>
                  </a:lnTo>
                  <a:lnTo>
                    <a:pt x="0" y="414"/>
                  </a:lnTo>
                  <a:lnTo>
                    <a:pt x="0" y="441"/>
                  </a:lnTo>
                  <a:lnTo>
                    <a:pt x="0" y="441"/>
                  </a:lnTo>
                  <a:lnTo>
                    <a:pt x="0" y="444"/>
                  </a:lnTo>
                  <a:lnTo>
                    <a:pt x="1" y="445"/>
                  </a:lnTo>
                  <a:lnTo>
                    <a:pt x="3" y="446"/>
                  </a:lnTo>
                  <a:lnTo>
                    <a:pt x="4" y="446"/>
                  </a:lnTo>
                  <a:lnTo>
                    <a:pt x="6" y="446"/>
                  </a:lnTo>
                  <a:lnTo>
                    <a:pt x="7" y="445"/>
                  </a:lnTo>
                  <a:lnTo>
                    <a:pt x="8" y="444"/>
                  </a:lnTo>
                  <a:lnTo>
                    <a:pt x="9" y="441"/>
                  </a:lnTo>
                  <a:lnTo>
                    <a:pt x="9" y="441"/>
                  </a:lnTo>
                  <a:lnTo>
                    <a:pt x="10" y="414"/>
                  </a:lnTo>
                  <a:lnTo>
                    <a:pt x="11" y="386"/>
                  </a:lnTo>
                  <a:lnTo>
                    <a:pt x="16" y="330"/>
                  </a:lnTo>
                  <a:lnTo>
                    <a:pt x="22" y="275"/>
                  </a:lnTo>
                  <a:lnTo>
                    <a:pt x="27" y="219"/>
                  </a:lnTo>
                  <a:lnTo>
                    <a:pt x="27" y="219"/>
                  </a:lnTo>
                  <a:lnTo>
                    <a:pt x="33" y="167"/>
                  </a:lnTo>
                  <a:lnTo>
                    <a:pt x="37" y="113"/>
                  </a:lnTo>
                  <a:lnTo>
                    <a:pt x="39" y="59"/>
                  </a:lnTo>
                  <a:lnTo>
                    <a:pt x="40" y="5"/>
                  </a:lnTo>
                  <a:lnTo>
                    <a:pt x="40" y="5"/>
                  </a:lnTo>
                  <a:lnTo>
                    <a:pt x="40" y="2"/>
                  </a:lnTo>
                  <a:lnTo>
                    <a:pt x="39" y="1"/>
                  </a:lnTo>
                  <a:lnTo>
                    <a:pt x="38" y="0"/>
                  </a:lnTo>
                  <a:lnTo>
                    <a:pt x="36" y="0"/>
                  </a:lnTo>
                  <a:lnTo>
                    <a:pt x="34" y="0"/>
                  </a:lnTo>
                  <a:lnTo>
                    <a:pt x="33" y="1"/>
                  </a:lnTo>
                  <a:lnTo>
                    <a:pt x="32" y="2"/>
                  </a:lnTo>
                  <a:lnTo>
                    <a:pt x="31" y="5"/>
                  </a:lnTo>
                  <a:lnTo>
                    <a:pt x="31"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62" name="Freeform 278"/>
            <p:cNvSpPr/>
            <p:nvPr/>
          </p:nvSpPr>
          <p:spPr bwMode="auto">
            <a:xfrm>
              <a:off x="2714625" y="2535238"/>
              <a:ext cx="17463" cy="265113"/>
            </a:xfrm>
            <a:custGeom>
              <a:avLst/>
              <a:gdLst/>
              <a:ahLst/>
              <a:cxnLst>
                <a:cxn ang="0">
                  <a:pos x="28" y="4"/>
                </a:cxn>
                <a:cxn ang="0">
                  <a:pos x="28" y="4"/>
                </a:cxn>
                <a:cxn ang="0">
                  <a:pos x="28" y="2"/>
                </a:cxn>
                <a:cxn ang="0">
                  <a:pos x="27" y="1"/>
                </a:cxn>
                <a:cxn ang="0">
                  <a:pos x="25" y="0"/>
                </a:cxn>
                <a:cxn ang="0">
                  <a:pos x="24" y="0"/>
                </a:cxn>
                <a:cxn ang="0">
                  <a:pos x="22" y="0"/>
                </a:cxn>
                <a:cxn ang="0">
                  <a:pos x="20" y="1"/>
                </a:cxn>
                <a:cxn ang="0">
                  <a:pos x="19" y="2"/>
                </a:cxn>
                <a:cxn ang="0">
                  <a:pos x="19" y="4"/>
                </a:cxn>
                <a:cxn ang="0">
                  <a:pos x="19" y="4"/>
                </a:cxn>
                <a:cxn ang="0">
                  <a:pos x="20" y="34"/>
                </a:cxn>
                <a:cxn ang="0">
                  <a:pos x="21" y="64"/>
                </a:cxn>
                <a:cxn ang="0">
                  <a:pos x="23" y="125"/>
                </a:cxn>
                <a:cxn ang="0">
                  <a:pos x="24" y="155"/>
                </a:cxn>
                <a:cxn ang="0">
                  <a:pos x="24" y="185"/>
                </a:cxn>
                <a:cxn ang="0">
                  <a:pos x="23" y="215"/>
                </a:cxn>
                <a:cxn ang="0">
                  <a:pos x="20" y="245"/>
                </a:cxn>
                <a:cxn ang="0">
                  <a:pos x="20" y="245"/>
                </a:cxn>
                <a:cxn ang="0">
                  <a:pos x="13" y="306"/>
                </a:cxn>
                <a:cxn ang="0">
                  <a:pos x="9" y="335"/>
                </a:cxn>
                <a:cxn ang="0">
                  <a:pos x="7" y="366"/>
                </a:cxn>
                <a:cxn ang="0">
                  <a:pos x="7" y="366"/>
                </a:cxn>
                <a:cxn ang="0">
                  <a:pos x="3" y="427"/>
                </a:cxn>
                <a:cxn ang="0">
                  <a:pos x="1" y="458"/>
                </a:cxn>
                <a:cxn ang="0">
                  <a:pos x="0" y="489"/>
                </a:cxn>
                <a:cxn ang="0">
                  <a:pos x="0" y="489"/>
                </a:cxn>
                <a:cxn ang="0">
                  <a:pos x="0" y="490"/>
                </a:cxn>
                <a:cxn ang="0">
                  <a:pos x="0" y="497"/>
                </a:cxn>
                <a:cxn ang="0">
                  <a:pos x="0" y="497"/>
                </a:cxn>
                <a:cxn ang="0">
                  <a:pos x="0" y="499"/>
                </a:cxn>
                <a:cxn ang="0">
                  <a:pos x="1" y="501"/>
                </a:cxn>
                <a:cxn ang="0">
                  <a:pos x="3" y="502"/>
                </a:cxn>
                <a:cxn ang="0">
                  <a:pos x="4" y="502"/>
                </a:cxn>
                <a:cxn ang="0">
                  <a:pos x="6" y="502"/>
                </a:cxn>
                <a:cxn ang="0">
                  <a:pos x="7" y="501"/>
                </a:cxn>
                <a:cxn ang="0">
                  <a:pos x="8" y="499"/>
                </a:cxn>
                <a:cxn ang="0">
                  <a:pos x="9" y="497"/>
                </a:cxn>
                <a:cxn ang="0">
                  <a:pos x="9" y="497"/>
                </a:cxn>
                <a:cxn ang="0">
                  <a:pos x="10" y="467"/>
                </a:cxn>
                <a:cxn ang="0">
                  <a:pos x="13" y="436"/>
                </a:cxn>
                <a:cxn ang="0">
                  <a:pos x="15" y="406"/>
                </a:cxn>
                <a:cxn ang="0">
                  <a:pos x="17" y="376"/>
                </a:cxn>
                <a:cxn ang="0">
                  <a:pos x="17" y="376"/>
                </a:cxn>
                <a:cxn ang="0">
                  <a:pos x="18" y="345"/>
                </a:cxn>
                <a:cxn ang="0">
                  <a:pos x="21" y="314"/>
                </a:cxn>
                <a:cxn ang="0">
                  <a:pos x="29" y="253"/>
                </a:cxn>
                <a:cxn ang="0">
                  <a:pos x="29" y="253"/>
                </a:cxn>
                <a:cxn ang="0">
                  <a:pos x="32" y="222"/>
                </a:cxn>
                <a:cxn ang="0">
                  <a:pos x="33" y="191"/>
                </a:cxn>
                <a:cxn ang="0">
                  <a:pos x="33" y="160"/>
                </a:cxn>
                <a:cxn ang="0">
                  <a:pos x="32" y="129"/>
                </a:cxn>
                <a:cxn ang="0">
                  <a:pos x="30" y="67"/>
                </a:cxn>
                <a:cxn ang="0">
                  <a:pos x="29" y="35"/>
                </a:cxn>
                <a:cxn ang="0">
                  <a:pos x="28" y="4"/>
                </a:cxn>
                <a:cxn ang="0">
                  <a:pos x="28" y="4"/>
                </a:cxn>
              </a:cxnLst>
              <a:rect l="0" t="0" r="r" b="b"/>
              <a:pathLst>
                <a:path w="33" h="502">
                  <a:moveTo>
                    <a:pt x="28" y="4"/>
                  </a:moveTo>
                  <a:lnTo>
                    <a:pt x="28" y="4"/>
                  </a:lnTo>
                  <a:lnTo>
                    <a:pt x="28" y="2"/>
                  </a:lnTo>
                  <a:lnTo>
                    <a:pt x="27" y="1"/>
                  </a:lnTo>
                  <a:lnTo>
                    <a:pt x="25" y="0"/>
                  </a:lnTo>
                  <a:lnTo>
                    <a:pt x="24" y="0"/>
                  </a:lnTo>
                  <a:lnTo>
                    <a:pt x="22" y="0"/>
                  </a:lnTo>
                  <a:lnTo>
                    <a:pt x="20" y="1"/>
                  </a:lnTo>
                  <a:lnTo>
                    <a:pt x="19" y="2"/>
                  </a:lnTo>
                  <a:lnTo>
                    <a:pt x="19" y="4"/>
                  </a:lnTo>
                  <a:lnTo>
                    <a:pt x="19" y="4"/>
                  </a:lnTo>
                  <a:lnTo>
                    <a:pt x="20" y="34"/>
                  </a:lnTo>
                  <a:lnTo>
                    <a:pt x="21" y="64"/>
                  </a:lnTo>
                  <a:lnTo>
                    <a:pt x="23" y="125"/>
                  </a:lnTo>
                  <a:lnTo>
                    <a:pt x="24" y="155"/>
                  </a:lnTo>
                  <a:lnTo>
                    <a:pt x="24" y="185"/>
                  </a:lnTo>
                  <a:lnTo>
                    <a:pt x="23" y="215"/>
                  </a:lnTo>
                  <a:lnTo>
                    <a:pt x="20" y="245"/>
                  </a:lnTo>
                  <a:lnTo>
                    <a:pt x="20" y="245"/>
                  </a:lnTo>
                  <a:lnTo>
                    <a:pt x="13" y="306"/>
                  </a:lnTo>
                  <a:lnTo>
                    <a:pt x="9" y="335"/>
                  </a:lnTo>
                  <a:lnTo>
                    <a:pt x="7" y="366"/>
                  </a:lnTo>
                  <a:lnTo>
                    <a:pt x="7" y="366"/>
                  </a:lnTo>
                  <a:lnTo>
                    <a:pt x="3" y="427"/>
                  </a:lnTo>
                  <a:lnTo>
                    <a:pt x="1" y="458"/>
                  </a:lnTo>
                  <a:lnTo>
                    <a:pt x="0" y="489"/>
                  </a:lnTo>
                  <a:lnTo>
                    <a:pt x="0" y="489"/>
                  </a:lnTo>
                  <a:lnTo>
                    <a:pt x="0" y="490"/>
                  </a:lnTo>
                  <a:lnTo>
                    <a:pt x="0" y="497"/>
                  </a:lnTo>
                  <a:lnTo>
                    <a:pt x="0" y="497"/>
                  </a:lnTo>
                  <a:lnTo>
                    <a:pt x="0" y="499"/>
                  </a:lnTo>
                  <a:lnTo>
                    <a:pt x="1" y="501"/>
                  </a:lnTo>
                  <a:lnTo>
                    <a:pt x="3" y="502"/>
                  </a:lnTo>
                  <a:lnTo>
                    <a:pt x="4" y="502"/>
                  </a:lnTo>
                  <a:lnTo>
                    <a:pt x="6" y="502"/>
                  </a:lnTo>
                  <a:lnTo>
                    <a:pt x="7" y="501"/>
                  </a:lnTo>
                  <a:lnTo>
                    <a:pt x="8" y="499"/>
                  </a:lnTo>
                  <a:lnTo>
                    <a:pt x="9" y="497"/>
                  </a:lnTo>
                  <a:lnTo>
                    <a:pt x="9" y="497"/>
                  </a:lnTo>
                  <a:lnTo>
                    <a:pt x="10" y="467"/>
                  </a:lnTo>
                  <a:lnTo>
                    <a:pt x="13" y="436"/>
                  </a:lnTo>
                  <a:lnTo>
                    <a:pt x="15" y="406"/>
                  </a:lnTo>
                  <a:lnTo>
                    <a:pt x="17" y="376"/>
                  </a:lnTo>
                  <a:lnTo>
                    <a:pt x="17" y="376"/>
                  </a:lnTo>
                  <a:lnTo>
                    <a:pt x="18" y="345"/>
                  </a:lnTo>
                  <a:lnTo>
                    <a:pt x="21" y="314"/>
                  </a:lnTo>
                  <a:lnTo>
                    <a:pt x="29" y="253"/>
                  </a:lnTo>
                  <a:lnTo>
                    <a:pt x="29" y="253"/>
                  </a:lnTo>
                  <a:lnTo>
                    <a:pt x="32" y="222"/>
                  </a:lnTo>
                  <a:lnTo>
                    <a:pt x="33" y="191"/>
                  </a:lnTo>
                  <a:lnTo>
                    <a:pt x="33" y="160"/>
                  </a:lnTo>
                  <a:lnTo>
                    <a:pt x="32" y="129"/>
                  </a:lnTo>
                  <a:lnTo>
                    <a:pt x="30" y="67"/>
                  </a:lnTo>
                  <a:lnTo>
                    <a:pt x="29" y="35"/>
                  </a:lnTo>
                  <a:lnTo>
                    <a:pt x="28" y="4"/>
                  </a:lnTo>
                  <a:lnTo>
                    <a:pt x="2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63" name="Freeform 279"/>
            <p:cNvSpPr/>
            <p:nvPr/>
          </p:nvSpPr>
          <p:spPr bwMode="auto">
            <a:xfrm>
              <a:off x="2744788" y="2547938"/>
              <a:ext cx="19050" cy="252413"/>
            </a:xfrm>
            <a:custGeom>
              <a:avLst/>
              <a:gdLst/>
              <a:ahLst/>
              <a:cxnLst>
                <a:cxn ang="0">
                  <a:pos x="34" y="5"/>
                </a:cxn>
                <a:cxn ang="0">
                  <a:pos x="34" y="5"/>
                </a:cxn>
                <a:cxn ang="0">
                  <a:pos x="34" y="3"/>
                </a:cxn>
                <a:cxn ang="0">
                  <a:pos x="33" y="1"/>
                </a:cxn>
                <a:cxn ang="0">
                  <a:pos x="31" y="0"/>
                </a:cxn>
                <a:cxn ang="0">
                  <a:pos x="30" y="0"/>
                </a:cxn>
                <a:cxn ang="0">
                  <a:pos x="28" y="0"/>
                </a:cxn>
                <a:cxn ang="0">
                  <a:pos x="27" y="1"/>
                </a:cxn>
                <a:cxn ang="0">
                  <a:pos x="26" y="3"/>
                </a:cxn>
                <a:cxn ang="0">
                  <a:pos x="25" y="5"/>
                </a:cxn>
                <a:cxn ang="0">
                  <a:pos x="25" y="5"/>
                </a:cxn>
                <a:cxn ang="0">
                  <a:pos x="26" y="64"/>
                </a:cxn>
                <a:cxn ang="0">
                  <a:pos x="27" y="123"/>
                </a:cxn>
                <a:cxn ang="0">
                  <a:pos x="27" y="123"/>
                </a:cxn>
                <a:cxn ang="0">
                  <a:pos x="25" y="151"/>
                </a:cxn>
                <a:cxn ang="0">
                  <a:pos x="23" y="180"/>
                </a:cxn>
                <a:cxn ang="0">
                  <a:pos x="16" y="238"/>
                </a:cxn>
                <a:cxn ang="0">
                  <a:pos x="16" y="238"/>
                </a:cxn>
                <a:cxn ang="0">
                  <a:pos x="6" y="355"/>
                </a:cxn>
                <a:cxn ang="0">
                  <a:pos x="2" y="414"/>
                </a:cxn>
                <a:cxn ang="0">
                  <a:pos x="0" y="443"/>
                </a:cxn>
                <a:cxn ang="0">
                  <a:pos x="0" y="472"/>
                </a:cxn>
                <a:cxn ang="0">
                  <a:pos x="0" y="472"/>
                </a:cxn>
                <a:cxn ang="0">
                  <a:pos x="0" y="474"/>
                </a:cxn>
                <a:cxn ang="0">
                  <a:pos x="1" y="476"/>
                </a:cxn>
                <a:cxn ang="0">
                  <a:pos x="3" y="477"/>
                </a:cxn>
                <a:cxn ang="0">
                  <a:pos x="4" y="477"/>
                </a:cxn>
                <a:cxn ang="0">
                  <a:pos x="6" y="477"/>
                </a:cxn>
                <a:cxn ang="0">
                  <a:pos x="7" y="476"/>
                </a:cxn>
                <a:cxn ang="0">
                  <a:pos x="9" y="474"/>
                </a:cxn>
                <a:cxn ang="0">
                  <a:pos x="9" y="472"/>
                </a:cxn>
                <a:cxn ang="0">
                  <a:pos x="9" y="472"/>
                </a:cxn>
                <a:cxn ang="0">
                  <a:pos x="9" y="443"/>
                </a:cxn>
                <a:cxn ang="0">
                  <a:pos x="11" y="414"/>
                </a:cxn>
                <a:cxn ang="0">
                  <a:pos x="15" y="355"/>
                </a:cxn>
                <a:cxn ang="0">
                  <a:pos x="26" y="238"/>
                </a:cxn>
                <a:cxn ang="0">
                  <a:pos x="26" y="238"/>
                </a:cxn>
                <a:cxn ang="0">
                  <a:pos x="32" y="180"/>
                </a:cxn>
                <a:cxn ang="0">
                  <a:pos x="35" y="151"/>
                </a:cxn>
                <a:cxn ang="0">
                  <a:pos x="36" y="123"/>
                </a:cxn>
                <a:cxn ang="0">
                  <a:pos x="36" y="123"/>
                </a:cxn>
                <a:cxn ang="0">
                  <a:pos x="36" y="93"/>
                </a:cxn>
                <a:cxn ang="0">
                  <a:pos x="35" y="64"/>
                </a:cxn>
                <a:cxn ang="0">
                  <a:pos x="34" y="5"/>
                </a:cxn>
                <a:cxn ang="0">
                  <a:pos x="34" y="5"/>
                </a:cxn>
              </a:cxnLst>
              <a:rect l="0" t="0" r="r" b="b"/>
              <a:pathLst>
                <a:path w="36" h="477">
                  <a:moveTo>
                    <a:pt x="34" y="5"/>
                  </a:moveTo>
                  <a:lnTo>
                    <a:pt x="34" y="5"/>
                  </a:lnTo>
                  <a:lnTo>
                    <a:pt x="34" y="3"/>
                  </a:lnTo>
                  <a:lnTo>
                    <a:pt x="33" y="1"/>
                  </a:lnTo>
                  <a:lnTo>
                    <a:pt x="31" y="0"/>
                  </a:lnTo>
                  <a:lnTo>
                    <a:pt x="30" y="0"/>
                  </a:lnTo>
                  <a:lnTo>
                    <a:pt x="28" y="0"/>
                  </a:lnTo>
                  <a:lnTo>
                    <a:pt x="27" y="1"/>
                  </a:lnTo>
                  <a:lnTo>
                    <a:pt x="26" y="3"/>
                  </a:lnTo>
                  <a:lnTo>
                    <a:pt x="25" y="5"/>
                  </a:lnTo>
                  <a:lnTo>
                    <a:pt x="25" y="5"/>
                  </a:lnTo>
                  <a:lnTo>
                    <a:pt x="26" y="64"/>
                  </a:lnTo>
                  <a:lnTo>
                    <a:pt x="27" y="123"/>
                  </a:lnTo>
                  <a:lnTo>
                    <a:pt x="27" y="123"/>
                  </a:lnTo>
                  <a:lnTo>
                    <a:pt x="25" y="151"/>
                  </a:lnTo>
                  <a:lnTo>
                    <a:pt x="23" y="180"/>
                  </a:lnTo>
                  <a:lnTo>
                    <a:pt x="16" y="238"/>
                  </a:lnTo>
                  <a:lnTo>
                    <a:pt x="16" y="238"/>
                  </a:lnTo>
                  <a:lnTo>
                    <a:pt x="6" y="355"/>
                  </a:lnTo>
                  <a:lnTo>
                    <a:pt x="2" y="414"/>
                  </a:lnTo>
                  <a:lnTo>
                    <a:pt x="0" y="443"/>
                  </a:lnTo>
                  <a:lnTo>
                    <a:pt x="0" y="472"/>
                  </a:lnTo>
                  <a:lnTo>
                    <a:pt x="0" y="472"/>
                  </a:lnTo>
                  <a:lnTo>
                    <a:pt x="0" y="474"/>
                  </a:lnTo>
                  <a:lnTo>
                    <a:pt x="1" y="476"/>
                  </a:lnTo>
                  <a:lnTo>
                    <a:pt x="3" y="477"/>
                  </a:lnTo>
                  <a:lnTo>
                    <a:pt x="4" y="477"/>
                  </a:lnTo>
                  <a:lnTo>
                    <a:pt x="6" y="477"/>
                  </a:lnTo>
                  <a:lnTo>
                    <a:pt x="7" y="476"/>
                  </a:lnTo>
                  <a:lnTo>
                    <a:pt x="9" y="474"/>
                  </a:lnTo>
                  <a:lnTo>
                    <a:pt x="9" y="472"/>
                  </a:lnTo>
                  <a:lnTo>
                    <a:pt x="9" y="472"/>
                  </a:lnTo>
                  <a:lnTo>
                    <a:pt x="9" y="443"/>
                  </a:lnTo>
                  <a:lnTo>
                    <a:pt x="11" y="414"/>
                  </a:lnTo>
                  <a:lnTo>
                    <a:pt x="15" y="355"/>
                  </a:lnTo>
                  <a:lnTo>
                    <a:pt x="26" y="238"/>
                  </a:lnTo>
                  <a:lnTo>
                    <a:pt x="26" y="238"/>
                  </a:lnTo>
                  <a:lnTo>
                    <a:pt x="32" y="180"/>
                  </a:lnTo>
                  <a:lnTo>
                    <a:pt x="35" y="151"/>
                  </a:lnTo>
                  <a:lnTo>
                    <a:pt x="36" y="123"/>
                  </a:lnTo>
                  <a:lnTo>
                    <a:pt x="36" y="123"/>
                  </a:lnTo>
                  <a:lnTo>
                    <a:pt x="36" y="93"/>
                  </a:lnTo>
                  <a:lnTo>
                    <a:pt x="35" y="64"/>
                  </a:lnTo>
                  <a:lnTo>
                    <a:pt x="34" y="5"/>
                  </a:lnTo>
                  <a:lnTo>
                    <a:pt x="34"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64" name="Freeform 280"/>
            <p:cNvSpPr/>
            <p:nvPr/>
          </p:nvSpPr>
          <p:spPr bwMode="auto">
            <a:xfrm>
              <a:off x="2774950" y="2544763"/>
              <a:ext cx="25400" cy="242888"/>
            </a:xfrm>
            <a:custGeom>
              <a:avLst/>
              <a:gdLst/>
              <a:ahLst/>
              <a:cxnLst>
                <a:cxn ang="0">
                  <a:pos x="47" y="5"/>
                </a:cxn>
                <a:cxn ang="0">
                  <a:pos x="47" y="5"/>
                </a:cxn>
                <a:cxn ang="0">
                  <a:pos x="46" y="2"/>
                </a:cxn>
                <a:cxn ang="0">
                  <a:pos x="45" y="1"/>
                </a:cxn>
                <a:cxn ang="0">
                  <a:pos x="44" y="0"/>
                </a:cxn>
                <a:cxn ang="0">
                  <a:pos x="42" y="0"/>
                </a:cxn>
                <a:cxn ang="0">
                  <a:pos x="40" y="0"/>
                </a:cxn>
                <a:cxn ang="0">
                  <a:pos x="39" y="1"/>
                </a:cxn>
                <a:cxn ang="0">
                  <a:pos x="38" y="2"/>
                </a:cxn>
                <a:cxn ang="0">
                  <a:pos x="38" y="5"/>
                </a:cxn>
                <a:cxn ang="0">
                  <a:pos x="38" y="5"/>
                </a:cxn>
                <a:cxn ang="0">
                  <a:pos x="38" y="60"/>
                </a:cxn>
                <a:cxn ang="0">
                  <a:pos x="39" y="116"/>
                </a:cxn>
                <a:cxn ang="0">
                  <a:pos x="39" y="144"/>
                </a:cxn>
                <a:cxn ang="0">
                  <a:pos x="39" y="172"/>
                </a:cxn>
                <a:cxn ang="0">
                  <a:pos x="37" y="200"/>
                </a:cxn>
                <a:cxn ang="0">
                  <a:pos x="35" y="228"/>
                </a:cxn>
                <a:cxn ang="0">
                  <a:pos x="35" y="228"/>
                </a:cxn>
                <a:cxn ang="0">
                  <a:pos x="27" y="291"/>
                </a:cxn>
                <a:cxn ang="0">
                  <a:pos x="21" y="322"/>
                </a:cxn>
                <a:cxn ang="0">
                  <a:pos x="16" y="353"/>
                </a:cxn>
                <a:cxn ang="0">
                  <a:pos x="16" y="353"/>
                </a:cxn>
                <a:cxn ang="0">
                  <a:pos x="7" y="395"/>
                </a:cxn>
                <a:cxn ang="0">
                  <a:pos x="3" y="417"/>
                </a:cxn>
                <a:cxn ang="0">
                  <a:pos x="1" y="438"/>
                </a:cxn>
                <a:cxn ang="0">
                  <a:pos x="1" y="438"/>
                </a:cxn>
                <a:cxn ang="0">
                  <a:pos x="0" y="441"/>
                </a:cxn>
                <a:cxn ang="0">
                  <a:pos x="0" y="454"/>
                </a:cxn>
                <a:cxn ang="0">
                  <a:pos x="0" y="454"/>
                </a:cxn>
                <a:cxn ang="0">
                  <a:pos x="0" y="456"/>
                </a:cxn>
                <a:cxn ang="0">
                  <a:pos x="1" y="457"/>
                </a:cxn>
                <a:cxn ang="0">
                  <a:pos x="3" y="458"/>
                </a:cxn>
                <a:cxn ang="0">
                  <a:pos x="4" y="458"/>
                </a:cxn>
                <a:cxn ang="0">
                  <a:pos x="6" y="458"/>
                </a:cxn>
                <a:cxn ang="0">
                  <a:pos x="8" y="457"/>
                </a:cxn>
                <a:cxn ang="0">
                  <a:pos x="9" y="456"/>
                </a:cxn>
                <a:cxn ang="0">
                  <a:pos x="9" y="454"/>
                </a:cxn>
                <a:cxn ang="0">
                  <a:pos x="9" y="454"/>
                </a:cxn>
                <a:cxn ang="0">
                  <a:pos x="10" y="440"/>
                </a:cxn>
                <a:cxn ang="0">
                  <a:pos x="11" y="426"/>
                </a:cxn>
                <a:cxn ang="0">
                  <a:pos x="15" y="399"/>
                </a:cxn>
                <a:cxn ang="0">
                  <a:pos x="27" y="345"/>
                </a:cxn>
                <a:cxn ang="0">
                  <a:pos x="27" y="345"/>
                </a:cxn>
                <a:cxn ang="0">
                  <a:pos x="32" y="319"/>
                </a:cxn>
                <a:cxn ang="0">
                  <a:pos x="36" y="292"/>
                </a:cxn>
                <a:cxn ang="0">
                  <a:pos x="43" y="237"/>
                </a:cxn>
                <a:cxn ang="0">
                  <a:pos x="43" y="237"/>
                </a:cxn>
                <a:cxn ang="0">
                  <a:pos x="46" y="208"/>
                </a:cxn>
                <a:cxn ang="0">
                  <a:pos x="47" y="179"/>
                </a:cxn>
                <a:cxn ang="0">
                  <a:pos x="48" y="150"/>
                </a:cxn>
                <a:cxn ang="0">
                  <a:pos x="48" y="121"/>
                </a:cxn>
                <a:cxn ang="0">
                  <a:pos x="48" y="63"/>
                </a:cxn>
                <a:cxn ang="0">
                  <a:pos x="47" y="5"/>
                </a:cxn>
                <a:cxn ang="0">
                  <a:pos x="47" y="5"/>
                </a:cxn>
              </a:cxnLst>
              <a:rect l="0" t="0" r="r" b="b"/>
              <a:pathLst>
                <a:path w="48" h="458">
                  <a:moveTo>
                    <a:pt x="47" y="5"/>
                  </a:moveTo>
                  <a:lnTo>
                    <a:pt x="47" y="5"/>
                  </a:lnTo>
                  <a:lnTo>
                    <a:pt x="46" y="2"/>
                  </a:lnTo>
                  <a:lnTo>
                    <a:pt x="45" y="1"/>
                  </a:lnTo>
                  <a:lnTo>
                    <a:pt x="44" y="0"/>
                  </a:lnTo>
                  <a:lnTo>
                    <a:pt x="42" y="0"/>
                  </a:lnTo>
                  <a:lnTo>
                    <a:pt x="40" y="0"/>
                  </a:lnTo>
                  <a:lnTo>
                    <a:pt x="39" y="1"/>
                  </a:lnTo>
                  <a:lnTo>
                    <a:pt x="38" y="2"/>
                  </a:lnTo>
                  <a:lnTo>
                    <a:pt x="38" y="5"/>
                  </a:lnTo>
                  <a:lnTo>
                    <a:pt x="38" y="5"/>
                  </a:lnTo>
                  <a:lnTo>
                    <a:pt x="38" y="60"/>
                  </a:lnTo>
                  <a:lnTo>
                    <a:pt x="39" y="116"/>
                  </a:lnTo>
                  <a:lnTo>
                    <a:pt x="39" y="144"/>
                  </a:lnTo>
                  <a:lnTo>
                    <a:pt x="39" y="172"/>
                  </a:lnTo>
                  <a:lnTo>
                    <a:pt x="37" y="200"/>
                  </a:lnTo>
                  <a:lnTo>
                    <a:pt x="35" y="228"/>
                  </a:lnTo>
                  <a:lnTo>
                    <a:pt x="35" y="228"/>
                  </a:lnTo>
                  <a:lnTo>
                    <a:pt x="27" y="291"/>
                  </a:lnTo>
                  <a:lnTo>
                    <a:pt x="21" y="322"/>
                  </a:lnTo>
                  <a:lnTo>
                    <a:pt x="16" y="353"/>
                  </a:lnTo>
                  <a:lnTo>
                    <a:pt x="16" y="353"/>
                  </a:lnTo>
                  <a:lnTo>
                    <a:pt x="7" y="395"/>
                  </a:lnTo>
                  <a:lnTo>
                    <a:pt x="3" y="417"/>
                  </a:lnTo>
                  <a:lnTo>
                    <a:pt x="1" y="438"/>
                  </a:lnTo>
                  <a:lnTo>
                    <a:pt x="1" y="438"/>
                  </a:lnTo>
                  <a:lnTo>
                    <a:pt x="0" y="441"/>
                  </a:lnTo>
                  <a:lnTo>
                    <a:pt x="0" y="454"/>
                  </a:lnTo>
                  <a:lnTo>
                    <a:pt x="0" y="454"/>
                  </a:lnTo>
                  <a:lnTo>
                    <a:pt x="0" y="456"/>
                  </a:lnTo>
                  <a:lnTo>
                    <a:pt x="1" y="457"/>
                  </a:lnTo>
                  <a:lnTo>
                    <a:pt x="3" y="458"/>
                  </a:lnTo>
                  <a:lnTo>
                    <a:pt x="4" y="458"/>
                  </a:lnTo>
                  <a:lnTo>
                    <a:pt x="6" y="458"/>
                  </a:lnTo>
                  <a:lnTo>
                    <a:pt x="8" y="457"/>
                  </a:lnTo>
                  <a:lnTo>
                    <a:pt x="9" y="456"/>
                  </a:lnTo>
                  <a:lnTo>
                    <a:pt x="9" y="454"/>
                  </a:lnTo>
                  <a:lnTo>
                    <a:pt x="9" y="454"/>
                  </a:lnTo>
                  <a:lnTo>
                    <a:pt x="10" y="440"/>
                  </a:lnTo>
                  <a:lnTo>
                    <a:pt x="11" y="426"/>
                  </a:lnTo>
                  <a:lnTo>
                    <a:pt x="15" y="399"/>
                  </a:lnTo>
                  <a:lnTo>
                    <a:pt x="27" y="345"/>
                  </a:lnTo>
                  <a:lnTo>
                    <a:pt x="27" y="345"/>
                  </a:lnTo>
                  <a:lnTo>
                    <a:pt x="32" y="319"/>
                  </a:lnTo>
                  <a:lnTo>
                    <a:pt x="36" y="292"/>
                  </a:lnTo>
                  <a:lnTo>
                    <a:pt x="43" y="237"/>
                  </a:lnTo>
                  <a:lnTo>
                    <a:pt x="43" y="237"/>
                  </a:lnTo>
                  <a:lnTo>
                    <a:pt x="46" y="208"/>
                  </a:lnTo>
                  <a:lnTo>
                    <a:pt x="47" y="179"/>
                  </a:lnTo>
                  <a:lnTo>
                    <a:pt x="48" y="150"/>
                  </a:lnTo>
                  <a:lnTo>
                    <a:pt x="48" y="121"/>
                  </a:lnTo>
                  <a:lnTo>
                    <a:pt x="48" y="63"/>
                  </a:lnTo>
                  <a:lnTo>
                    <a:pt x="47" y="5"/>
                  </a:lnTo>
                  <a:lnTo>
                    <a:pt x="47"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65" name="Freeform 281"/>
            <p:cNvSpPr/>
            <p:nvPr/>
          </p:nvSpPr>
          <p:spPr bwMode="auto">
            <a:xfrm>
              <a:off x="2808288" y="2571750"/>
              <a:ext cx="20638" cy="209550"/>
            </a:xfrm>
            <a:custGeom>
              <a:avLst/>
              <a:gdLst/>
              <a:ahLst/>
              <a:cxnLst>
                <a:cxn ang="0">
                  <a:pos x="32" y="4"/>
                </a:cxn>
                <a:cxn ang="0">
                  <a:pos x="32" y="4"/>
                </a:cxn>
                <a:cxn ang="0">
                  <a:pos x="31" y="50"/>
                </a:cxn>
                <a:cxn ang="0">
                  <a:pos x="30" y="95"/>
                </a:cxn>
                <a:cxn ang="0">
                  <a:pos x="30" y="95"/>
                </a:cxn>
                <a:cxn ang="0">
                  <a:pos x="28" y="121"/>
                </a:cxn>
                <a:cxn ang="0">
                  <a:pos x="24" y="147"/>
                </a:cxn>
                <a:cxn ang="0">
                  <a:pos x="20" y="171"/>
                </a:cxn>
                <a:cxn ang="0">
                  <a:pos x="17" y="197"/>
                </a:cxn>
                <a:cxn ang="0">
                  <a:pos x="17" y="197"/>
                </a:cxn>
                <a:cxn ang="0">
                  <a:pos x="6" y="293"/>
                </a:cxn>
                <a:cxn ang="0">
                  <a:pos x="2" y="342"/>
                </a:cxn>
                <a:cxn ang="0">
                  <a:pos x="0" y="366"/>
                </a:cxn>
                <a:cxn ang="0">
                  <a:pos x="0" y="390"/>
                </a:cxn>
                <a:cxn ang="0">
                  <a:pos x="0" y="390"/>
                </a:cxn>
                <a:cxn ang="0">
                  <a:pos x="0" y="393"/>
                </a:cxn>
                <a:cxn ang="0">
                  <a:pos x="1" y="394"/>
                </a:cxn>
                <a:cxn ang="0">
                  <a:pos x="3" y="395"/>
                </a:cxn>
                <a:cxn ang="0">
                  <a:pos x="5" y="395"/>
                </a:cxn>
                <a:cxn ang="0">
                  <a:pos x="6" y="395"/>
                </a:cxn>
                <a:cxn ang="0">
                  <a:pos x="8" y="394"/>
                </a:cxn>
                <a:cxn ang="0">
                  <a:pos x="9" y="393"/>
                </a:cxn>
                <a:cxn ang="0">
                  <a:pos x="9" y="390"/>
                </a:cxn>
                <a:cxn ang="0">
                  <a:pos x="9" y="390"/>
                </a:cxn>
                <a:cxn ang="0">
                  <a:pos x="10" y="366"/>
                </a:cxn>
                <a:cxn ang="0">
                  <a:pos x="11" y="342"/>
                </a:cxn>
                <a:cxn ang="0">
                  <a:pos x="15" y="293"/>
                </a:cxn>
                <a:cxn ang="0">
                  <a:pos x="21" y="246"/>
                </a:cxn>
                <a:cxn ang="0">
                  <a:pos x="27" y="197"/>
                </a:cxn>
                <a:cxn ang="0">
                  <a:pos x="27" y="197"/>
                </a:cxn>
                <a:cxn ang="0">
                  <a:pos x="30" y="174"/>
                </a:cxn>
                <a:cxn ang="0">
                  <a:pos x="33" y="151"/>
                </a:cxn>
                <a:cxn ang="0">
                  <a:pos x="36" y="127"/>
                </a:cxn>
                <a:cxn ang="0">
                  <a:pos x="39" y="103"/>
                </a:cxn>
                <a:cxn ang="0">
                  <a:pos x="39" y="103"/>
                </a:cxn>
                <a:cxn ang="0">
                  <a:pos x="40" y="79"/>
                </a:cxn>
                <a:cxn ang="0">
                  <a:pos x="41" y="54"/>
                </a:cxn>
                <a:cxn ang="0">
                  <a:pos x="41" y="4"/>
                </a:cxn>
                <a:cxn ang="0">
                  <a:pos x="41" y="4"/>
                </a:cxn>
                <a:cxn ang="0">
                  <a:pos x="40" y="2"/>
                </a:cxn>
                <a:cxn ang="0">
                  <a:pos x="39" y="1"/>
                </a:cxn>
                <a:cxn ang="0">
                  <a:pos x="38" y="0"/>
                </a:cxn>
                <a:cxn ang="0">
                  <a:pos x="36" y="0"/>
                </a:cxn>
                <a:cxn ang="0">
                  <a:pos x="35" y="0"/>
                </a:cxn>
                <a:cxn ang="0">
                  <a:pos x="33" y="1"/>
                </a:cxn>
                <a:cxn ang="0">
                  <a:pos x="32" y="2"/>
                </a:cxn>
                <a:cxn ang="0">
                  <a:pos x="32" y="4"/>
                </a:cxn>
                <a:cxn ang="0">
                  <a:pos x="32" y="4"/>
                </a:cxn>
              </a:cxnLst>
              <a:rect l="0" t="0" r="r" b="b"/>
              <a:pathLst>
                <a:path w="41" h="395">
                  <a:moveTo>
                    <a:pt x="32" y="4"/>
                  </a:moveTo>
                  <a:lnTo>
                    <a:pt x="32" y="4"/>
                  </a:lnTo>
                  <a:lnTo>
                    <a:pt x="31" y="50"/>
                  </a:lnTo>
                  <a:lnTo>
                    <a:pt x="30" y="95"/>
                  </a:lnTo>
                  <a:lnTo>
                    <a:pt x="30" y="95"/>
                  </a:lnTo>
                  <a:lnTo>
                    <a:pt x="28" y="121"/>
                  </a:lnTo>
                  <a:lnTo>
                    <a:pt x="24" y="147"/>
                  </a:lnTo>
                  <a:lnTo>
                    <a:pt x="20" y="171"/>
                  </a:lnTo>
                  <a:lnTo>
                    <a:pt x="17" y="197"/>
                  </a:lnTo>
                  <a:lnTo>
                    <a:pt x="17" y="197"/>
                  </a:lnTo>
                  <a:lnTo>
                    <a:pt x="6" y="293"/>
                  </a:lnTo>
                  <a:lnTo>
                    <a:pt x="2" y="342"/>
                  </a:lnTo>
                  <a:lnTo>
                    <a:pt x="0" y="366"/>
                  </a:lnTo>
                  <a:lnTo>
                    <a:pt x="0" y="390"/>
                  </a:lnTo>
                  <a:lnTo>
                    <a:pt x="0" y="390"/>
                  </a:lnTo>
                  <a:lnTo>
                    <a:pt x="0" y="393"/>
                  </a:lnTo>
                  <a:lnTo>
                    <a:pt x="1" y="394"/>
                  </a:lnTo>
                  <a:lnTo>
                    <a:pt x="3" y="395"/>
                  </a:lnTo>
                  <a:lnTo>
                    <a:pt x="5" y="395"/>
                  </a:lnTo>
                  <a:lnTo>
                    <a:pt x="6" y="395"/>
                  </a:lnTo>
                  <a:lnTo>
                    <a:pt x="8" y="394"/>
                  </a:lnTo>
                  <a:lnTo>
                    <a:pt x="9" y="393"/>
                  </a:lnTo>
                  <a:lnTo>
                    <a:pt x="9" y="390"/>
                  </a:lnTo>
                  <a:lnTo>
                    <a:pt x="9" y="390"/>
                  </a:lnTo>
                  <a:lnTo>
                    <a:pt x="10" y="366"/>
                  </a:lnTo>
                  <a:lnTo>
                    <a:pt x="11" y="342"/>
                  </a:lnTo>
                  <a:lnTo>
                    <a:pt x="15" y="293"/>
                  </a:lnTo>
                  <a:lnTo>
                    <a:pt x="21" y="246"/>
                  </a:lnTo>
                  <a:lnTo>
                    <a:pt x="27" y="197"/>
                  </a:lnTo>
                  <a:lnTo>
                    <a:pt x="27" y="197"/>
                  </a:lnTo>
                  <a:lnTo>
                    <a:pt x="30" y="174"/>
                  </a:lnTo>
                  <a:lnTo>
                    <a:pt x="33" y="151"/>
                  </a:lnTo>
                  <a:lnTo>
                    <a:pt x="36" y="127"/>
                  </a:lnTo>
                  <a:lnTo>
                    <a:pt x="39" y="103"/>
                  </a:lnTo>
                  <a:lnTo>
                    <a:pt x="39" y="103"/>
                  </a:lnTo>
                  <a:lnTo>
                    <a:pt x="40" y="79"/>
                  </a:lnTo>
                  <a:lnTo>
                    <a:pt x="41" y="54"/>
                  </a:lnTo>
                  <a:lnTo>
                    <a:pt x="41" y="4"/>
                  </a:lnTo>
                  <a:lnTo>
                    <a:pt x="41" y="4"/>
                  </a:lnTo>
                  <a:lnTo>
                    <a:pt x="40" y="2"/>
                  </a:lnTo>
                  <a:lnTo>
                    <a:pt x="39" y="1"/>
                  </a:lnTo>
                  <a:lnTo>
                    <a:pt x="38" y="0"/>
                  </a:lnTo>
                  <a:lnTo>
                    <a:pt x="36" y="0"/>
                  </a:lnTo>
                  <a:lnTo>
                    <a:pt x="35" y="0"/>
                  </a:lnTo>
                  <a:lnTo>
                    <a:pt x="33" y="1"/>
                  </a:lnTo>
                  <a:lnTo>
                    <a:pt x="32" y="2"/>
                  </a:lnTo>
                  <a:lnTo>
                    <a:pt x="32" y="4"/>
                  </a:lnTo>
                  <a:lnTo>
                    <a:pt x="32"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66" name="Freeform 282"/>
            <p:cNvSpPr/>
            <p:nvPr/>
          </p:nvSpPr>
          <p:spPr bwMode="auto">
            <a:xfrm>
              <a:off x="2847975" y="2592388"/>
              <a:ext cx="14288" cy="144463"/>
            </a:xfrm>
            <a:custGeom>
              <a:avLst/>
              <a:gdLst/>
              <a:ahLst/>
              <a:cxnLst>
                <a:cxn ang="0">
                  <a:pos x="20" y="4"/>
                </a:cxn>
                <a:cxn ang="0">
                  <a:pos x="20" y="4"/>
                </a:cxn>
                <a:cxn ang="0">
                  <a:pos x="19" y="18"/>
                </a:cxn>
                <a:cxn ang="0">
                  <a:pos x="17" y="31"/>
                </a:cxn>
                <a:cxn ang="0">
                  <a:pos x="15" y="44"/>
                </a:cxn>
                <a:cxn ang="0">
                  <a:pos x="14" y="57"/>
                </a:cxn>
                <a:cxn ang="0">
                  <a:pos x="14" y="133"/>
                </a:cxn>
                <a:cxn ang="0">
                  <a:pos x="14" y="133"/>
                </a:cxn>
                <a:cxn ang="0">
                  <a:pos x="13" y="151"/>
                </a:cxn>
                <a:cxn ang="0">
                  <a:pos x="12" y="168"/>
                </a:cxn>
                <a:cxn ang="0">
                  <a:pos x="7" y="202"/>
                </a:cxn>
                <a:cxn ang="0">
                  <a:pos x="3" y="236"/>
                </a:cxn>
                <a:cxn ang="0">
                  <a:pos x="1" y="253"/>
                </a:cxn>
                <a:cxn ang="0">
                  <a:pos x="0" y="270"/>
                </a:cxn>
                <a:cxn ang="0">
                  <a:pos x="0" y="270"/>
                </a:cxn>
                <a:cxn ang="0">
                  <a:pos x="1" y="272"/>
                </a:cxn>
                <a:cxn ang="0">
                  <a:pos x="2" y="273"/>
                </a:cxn>
                <a:cxn ang="0">
                  <a:pos x="3" y="274"/>
                </a:cxn>
                <a:cxn ang="0">
                  <a:pos x="5" y="275"/>
                </a:cxn>
                <a:cxn ang="0">
                  <a:pos x="7" y="274"/>
                </a:cxn>
                <a:cxn ang="0">
                  <a:pos x="8" y="273"/>
                </a:cxn>
                <a:cxn ang="0">
                  <a:pos x="9" y="272"/>
                </a:cxn>
                <a:cxn ang="0">
                  <a:pos x="10" y="270"/>
                </a:cxn>
                <a:cxn ang="0">
                  <a:pos x="10" y="270"/>
                </a:cxn>
                <a:cxn ang="0">
                  <a:pos x="10" y="253"/>
                </a:cxn>
                <a:cxn ang="0">
                  <a:pos x="13" y="236"/>
                </a:cxn>
                <a:cxn ang="0">
                  <a:pos x="17" y="202"/>
                </a:cxn>
                <a:cxn ang="0">
                  <a:pos x="21" y="168"/>
                </a:cxn>
                <a:cxn ang="0">
                  <a:pos x="22" y="151"/>
                </a:cxn>
                <a:cxn ang="0">
                  <a:pos x="23" y="133"/>
                </a:cxn>
                <a:cxn ang="0">
                  <a:pos x="23" y="57"/>
                </a:cxn>
                <a:cxn ang="0">
                  <a:pos x="23" y="57"/>
                </a:cxn>
                <a:cxn ang="0">
                  <a:pos x="24" y="44"/>
                </a:cxn>
                <a:cxn ang="0">
                  <a:pos x="26" y="31"/>
                </a:cxn>
                <a:cxn ang="0">
                  <a:pos x="28" y="18"/>
                </a:cxn>
                <a:cxn ang="0">
                  <a:pos x="29" y="4"/>
                </a:cxn>
                <a:cxn ang="0">
                  <a:pos x="29" y="4"/>
                </a:cxn>
                <a:cxn ang="0">
                  <a:pos x="29" y="2"/>
                </a:cxn>
                <a:cxn ang="0">
                  <a:pos x="28" y="1"/>
                </a:cxn>
                <a:cxn ang="0">
                  <a:pos x="26" y="0"/>
                </a:cxn>
                <a:cxn ang="0">
                  <a:pos x="24" y="0"/>
                </a:cxn>
                <a:cxn ang="0">
                  <a:pos x="23" y="0"/>
                </a:cxn>
                <a:cxn ang="0">
                  <a:pos x="21" y="1"/>
                </a:cxn>
                <a:cxn ang="0">
                  <a:pos x="20" y="2"/>
                </a:cxn>
                <a:cxn ang="0">
                  <a:pos x="20" y="4"/>
                </a:cxn>
                <a:cxn ang="0">
                  <a:pos x="20" y="4"/>
                </a:cxn>
              </a:cxnLst>
              <a:rect l="0" t="0" r="r" b="b"/>
              <a:pathLst>
                <a:path w="29" h="275">
                  <a:moveTo>
                    <a:pt x="20" y="4"/>
                  </a:moveTo>
                  <a:lnTo>
                    <a:pt x="20" y="4"/>
                  </a:lnTo>
                  <a:lnTo>
                    <a:pt x="19" y="18"/>
                  </a:lnTo>
                  <a:lnTo>
                    <a:pt x="17" y="31"/>
                  </a:lnTo>
                  <a:lnTo>
                    <a:pt x="15" y="44"/>
                  </a:lnTo>
                  <a:lnTo>
                    <a:pt x="14" y="57"/>
                  </a:lnTo>
                  <a:lnTo>
                    <a:pt x="14" y="133"/>
                  </a:lnTo>
                  <a:lnTo>
                    <a:pt x="14" y="133"/>
                  </a:lnTo>
                  <a:lnTo>
                    <a:pt x="13" y="151"/>
                  </a:lnTo>
                  <a:lnTo>
                    <a:pt x="12" y="168"/>
                  </a:lnTo>
                  <a:lnTo>
                    <a:pt x="7" y="202"/>
                  </a:lnTo>
                  <a:lnTo>
                    <a:pt x="3" y="236"/>
                  </a:lnTo>
                  <a:lnTo>
                    <a:pt x="1" y="253"/>
                  </a:lnTo>
                  <a:lnTo>
                    <a:pt x="0" y="270"/>
                  </a:lnTo>
                  <a:lnTo>
                    <a:pt x="0" y="270"/>
                  </a:lnTo>
                  <a:lnTo>
                    <a:pt x="1" y="272"/>
                  </a:lnTo>
                  <a:lnTo>
                    <a:pt x="2" y="273"/>
                  </a:lnTo>
                  <a:lnTo>
                    <a:pt x="3" y="274"/>
                  </a:lnTo>
                  <a:lnTo>
                    <a:pt x="5" y="275"/>
                  </a:lnTo>
                  <a:lnTo>
                    <a:pt x="7" y="274"/>
                  </a:lnTo>
                  <a:lnTo>
                    <a:pt x="8" y="273"/>
                  </a:lnTo>
                  <a:lnTo>
                    <a:pt x="9" y="272"/>
                  </a:lnTo>
                  <a:lnTo>
                    <a:pt x="10" y="270"/>
                  </a:lnTo>
                  <a:lnTo>
                    <a:pt x="10" y="270"/>
                  </a:lnTo>
                  <a:lnTo>
                    <a:pt x="10" y="253"/>
                  </a:lnTo>
                  <a:lnTo>
                    <a:pt x="13" y="236"/>
                  </a:lnTo>
                  <a:lnTo>
                    <a:pt x="17" y="202"/>
                  </a:lnTo>
                  <a:lnTo>
                    <a:pt x="21" y="168"/>
                  </a:lnTo>
                  <a:lnTo>
                    <a:pt x="22" y="151"/>
                  </a:lnTo>
                  <a:lnTo>
                    <a:pt x="23" y="133"/>
                  </a:lnTo>
                  <a:lnTo>
                    <a:pt x="23" y="57"/>
                  </a:lnTo>
                  <a:lnTo>
                    <a:pt x="23" y="57"/>
                  </a:lnTo>
                  <a:lnTo>
                    <a:pt x="24" y="44"/>
                  </a:lnTo>
                  <a:lnTo>
                    <a:pt x="26" y="31"/>
                  </a:lnTo>
                  <a:lnTo>
                    <a:pt x="28" y="18"/>
                  </a:lnTo>
                  <a:lnTo>
                    <a:pt x="29" y="4"/>
                  </a:lnTo>
                  <a:lnTo>
                    <a:pt x="29" y="4"/>
                  </a:lnTo>
                  <a:lnTo>
                    <a:pt x="29" y="2"/>
                  </a:lnTo>
                  <a:lnTo>
                    <a:pt x="28" y="1"/>
                  </a:lnTo>
                  <a:lnTo>
                    <a:pt x="26" y="0"/>
                  </a:lnTo>
                  <a:lnTo>
                    <a:pt x="24" y="0"/>
                  </a:lnTo>
                  <a:lnTo>
                    <a:pt x="23" y="0"/>
                  </a:lnTo>
                  <a:lnTo>
                    <a:pt x="21" y="1"/>
                  </a:lnTo>
                  <a:lnTo>
                    <a:pt x="20" y="2"/>
                  </a:lnTo>
                  <a:lnTo>
                    <a:pt x="20" y="4"/>
                  </a:lnTo>
                  <a:lnTo>
                    <a:pt x="2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67" name="Freeform 283"/>
            <p:cNvSpPr/>
            <p:nvPr/>
          </p:nvSpPr>
          <p:spPr bwMode="auto">
            <a:xfrm>
              <a:off x="2874963" y="2625725"/>
              <a:ext cx="14288" cy="101600"/>
            </a:xfrm>
            <a:custGeom>
              <a:avLst/>
              <a:gdLst/>
              <a:ahLst/>
              <a:cxnLst>
                <a:cxn ang="0">
                  <a:pos x="29" y="4"/>
                </a:cxn>
                <a:cxn ang="0">
                  <a:pos x="29" y="4"/>
                </a:cxn>
                <a:cxn ang="0">
                  <a:pos x="29" y="2"/>
                </a:cxn>
                <a:cxn ang="0">
                  <a:pos x="28" y="1"/>
                </a:cxn>
                <a:cxn ang="0">
                  <a:pos x="26" y="0"/>
                </a:cxn>
                <a:cxn ang="0">
                  <a:pos x="24" y="0"/>
                </a:cxn>
                <a:cxn ang="0">
                  <a:pos x="23" y="0"/>
                </a:cxn>
                <a:cxn ang="0">
                  <a:pos x="20" y="1"/>
                </a:cxn>
                <a:cxn ang="0">
                  <a:pos x="19" y="2"/>
                </a:cxn>
                <a:cxn ang="0">
                  <a:pos x="19" y="4"/>
                </a:cxn>
                <a:cxn ang="0">
                  <a:pos x="19" y="4"/>
                </a:cxn>
                <a:cxn ang="0">
                  <a:pos x="19" y="51"/>
                </a:cxn>
                <a:cxn ang="0">
                  <a:pos x="19" y="74"/>
                </a:cxn>
                <a:cxn ang="0">
                  <a:pos x="18" y="96"/>
                </a:cxn>
                <a:cxn ang="0">
                  <a:pos x="16" y="120"/>
                </a:cxn>
                <a:cxn ang="0">
                  <a:pos x="12" y="142"/>
                </a:cxn>
                <a:cxn ang="0">
                  <a:pos x="8" y="164"/>
                </a:cxn>
                <a:cxn ang="0">
                  <a:pos x="1" y="187"/>
                </a:cxn>
                <a:cxn ang="0">
                  <a:pos x="1" y="187"/>
                </a:cxn>
                <a:cxn ang="0">
                  <a:pos x="0" y="188"/>
                </a:cxn>
                <a:cxn ang="0">
                  <a:pos x="1" y="190"/>
                </a:cxn>
                <a:cxn ang="0">
                  <a:pos x="2" y="191"/>
                </a:cxn>
                <a:cxn ang="0">
                  <a:pos x="3" y="192"/>
                </a:cxn>
                <a:cxn ang="0">
                  <a:pos x="7" y="192"/>
                </a:cxn>
                <a:cxn ang="0">
                  <a:pos x="8" y="191"/>
                </a:cxn>
                <a:cxn ang="0">
                  <a:pos x="9" y="189"/>
                </a:cxn>
                <a:cxn ang="0">
                  <a:pos x="9" y="189"/>
                </a:cxn>
                <a:cxn ang="0">
                  <a:pos x="16" y="167"/>
                </a:cxn>
                <a:cxn ang="0">
                  <a:pos x="23" y="144"/>
                </a:cxn>
                <a:cxn ang="0">
                  <a:pos x="26" y="121"/>
                </a:cxn>
                <a:cxn ang="0">
                  <a:pos x="28" y="98"/>
                </a:cxn>
                <a:cxn ang="0">
                  <a:pos x="29" y="75"/>
                </a:cxn>
                <a:cxn ang="0">
                  <a:pos x="29" y="52"/>
                </a:cxn>
                <a:cxn ang="0">
                  <a:pos x="29" y="4"/>
                </a:cxn>
                <a:cxn ang="0">
                  <a:pos x="29" y="4"/>
                </a:cxn>
              </a:cxnLst>
              <a:rect l="0" t="0" r="r" b="b"/>
              <a:pathLst>
                <a:path w="29" h="192">
                  <a:moveTo>
                    <a:pt x="29" y="4"/>
                  </a:moveTo>
                  <a:lnTo>
                    <a:pt x="29" y="4"/>
                  </a:lnTo>
                  <a:lnTo>
                    <a:pt x="29" y="2"/>
                  </a:lnTo>
                  <a:lnTo>
                    <a:pt x="28" y="1"/>
                  </a:lnTo>
                  <a:lnTo>
                    <a:pt x="26" y="0"/>
                  </a:lnTo>
                  <a:lnTo>
                    <a:pt x="24" y="0"/>
                  </a:lnTo>
                  <a:lnTo>
                    <a:pt x="23" y="0"/>
                  </a:lnTo>
                  <a:lnTo>
                    <a:pt x="20" y="1"/>
                  </a:lnTo>
                  <a:lnTo>
                    <a:pt x="19" y="2"/>
                  </a:lnTo>
                  <a:lnTo>
                    <a:pt x="19" y="4"/>
                  </a:lnTo>
                  <a:lnTo>
                    <a:pt x="19" y="4"/>
                  </a:lnTo>
                  <a:lnTo>
                    <a:pt x="19" y="51"/>
                  </a:lnTo>
                  <a:lnTo>
                    <a:pt x="19" y="74"/>
                  </a:lnTo>
                  <a:lnTo>
                    <a:pt x="18" y="96"/>
                  </a:lnTo>
                  <a:lnTo>
                    <a:pt x="16" y="120"/>
                  </a:lnTo>
                  <a:lnTo>
                    <a:pt x="12" y="142"/>
                  </a:lnTo>
                  <a:lnTo>
                    <a:pt x="8" y="164"/>
                  </a:lnTo>
                  <a:lnTo>
                    <a:pt x="1" y="187"/>
                  </a:lnTo>
                  <a:lnTo>
                    <a:pt x="1" y="187"/>
                  </a:lnTo>
                  <a:lnTo>
                    <a:pt x="0" y="188"/>
                  </a:lnTo>
                  <a:lnTo>
                    <a:pt x="1" y="190"/>
                  </a:lnTo>
                  <a:lnTo>
                    <a:pt x="2" y="191"/>
                  </a:lnTo>
                  <a:lnTo>
                    <a:pt x="3" y="192"/>
                  </a:lnTo>
                  <a:lnTo>
                    <a:pt x="7" y="192"/>
                  </a:lnTo>
                  <a:lnTo>
                    <a:pt x="8" y="191"/>
                  </a:lnTo>
                  <a:lnTo>
                    <a:pt x="9" y="189"/>
                  </a:lnTo>
                  <a:lnTo>
                    <a:pt x="9" y="189"/>
                  </a:lnTo>
                  <a:lnTo>
                    <a:pt x="16" y="167"/>
                  </a:lnTo>
                  <a:lnTo>
                    <a:pt x="23" y="144"/>
                  </a:lnTo>
                  <a:lnTo>
                    <a:pt x="26" y="121"/>
                  </a:lnTo>
                  <a:lnTo>
                    <a:pt x="28" y="98"/>
                  </a:lnTo>
                  <a:lnTo>
                    <a:pt x="29" y="75"/>
                  </a:lnTo>
                  <a:lnTo>
                    <a:pt x="29" y="52"/>
                  </a:lnTo>
                  <a:lnTo>
                    <a:pt x="29" y="4"/>
                  </a:lnTo>
                  <a:lnTo>
                    <a:pt x="29"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68" name="Freeform 284"/>
            <p:cNvSpPr/>
            <p:nvPr/>
          </p:nvSpPr>
          <p:spPr bwMode="auto">
            <a:xfrm>
              <a:off x="2254250" y="2162175"/>
              <a:ext cx="657225" cy="652463"/>
            </a:xfrm>
            <a:custGeom>
              <a:avLst/>
              <a:gdLst/>
              <a:ahLst/>
              <a:cxnLst>
                <a:cxn ang="0">
                  <a:pos x="794" y="1224"/>
                </a:cxn>
                <a:cxn ang="0">
                  <a:pos x="567" y="1137"/>
                </a:cxn>
                <a:cxn ang="0">
                  <a:pos x="468" y="1063"/>
                </a:cxn>
                <a:cxn ang="0">
                  <a:pos x="325" y="941"/>
                </a:cxn>
                <a:cxn ang="0">
                  <a:pos x="171" y="752"/>
                </a:cxn>
                <a:cxn ang="0">
                  <a:pos x="109" y="650"/>
                </a:cxn>
                <a:cxn ang="0">
                  <a:pos x="52" y="558"/>
                </a:cxn>
                <a:cxn ang="0">
                  <a:pos x="12" y="442"/>
                </a:cxn>
                <a:cxn ang="0">
                  <a:pos x="2" y="323"/>
                </a:cxn>
                <a:cxn ang="0">
                  <a:pos x="45" y="213"/>
                </a:cxn>
                <a:cxn ang="0">
                  <a:pos x="165" y="75"/>
                </a:cxn>
                <a:cxn ang="0">
                  <a:pos x="261" y="10"/>
                </a:cxn>
                <a:cxn ang="0">
                  <a:pos x="280" y="1"/>
                </a:cxn>
                <a:cxn ang="0">
                  <a:pos x="336" y="9"/>
                </a:cxn>
                <a:cxn ang="0">
                  <a:pos x="412" y="44"/>
                </a:cxn>
                <a:cxn ang="0">
                  <a:pos x="470" y="93"/>
                </a:cxn>
                <a:cxn ang="0">
                  <a:pos x="549" y="207"/>
                </a:cxn>
                <a:cxn ang="0">
                  <a:pos x="570" y="271"/>
                </a:cxn>
                <a:cxn ang="0">
                  <a:pos x="583" y="316"/>
                </a:cxn>
                <a:cxn ang="0">
                  <a:pos x="563" y="330"/>
                </a:cxn>
                <a:cxn ang="0">
                  <a:pos x="541" y="302"/>
                </a:cxn>
                <a:cxn ang="0">
                  <a:pos x="522" y="232"/>
                </a:cxn>
                <a:cxn ang="0">
                  <a:pos x="429" y="102"/>
                </a:cxn>
                <a:cxn ang="0">
                  <a:pos x="351" y="54"/>
                </a:cxn>
                <a:cxn ang="0">
                  <a:pos x="283" y="42"/>
                </a:cxn>
                <a:cxn ang="0">
                  <a:pos x="169" y="115"/>
                </a:cxn>
                <a:cxn ang="0">
                  <a:pos x="95" y="197"/>
                </a:cxn>
                <a:cxn ang="0">
                  <a:pos x="52" y="278"/>
                </a:cxn>
                <a:cxn ang="0">
                  <a:pos x="37" y="361"/>
                </a:cxn>
                <a:cxn ang="0">
                  <a:pos x="59" y="479"/>
                </a:cxn>
                <a:cxn ang="0">
                  <a:pos x="113" y="593"/>
                </a:cxn>
                <a:cxn ang="0">
                  <a:pos x="154" y="647"/>
                </a:cxn>
                <a:cxn ang="0">
                  <a:pos x="194" y="713"/>
                </a:cxn>
                <a:cxn ang="0">
                  <a:pos x="265" y="822"/>
                </a:cxn>
                <a:cxn ang="0">
                  <a:pos x="440" y="993"/>
                </a:cxn>
                <a:cxn ang="0">
                  <a:pos x="526" y="1068"/>
                </a:cxn>
                <a:cxn ang="0">
                  <a:pos x="682" y="1151"/>
                </a:cxn>
                <a:cxn ang="0">
                  <a:pos x="831" y="1193"/>
                </a:cxn>
                <a:cxn ang="0">
                  <a:pos x="961" y="1178"/>
                </a:cxn>
                <a:cxn ang="0">
                  <a:pos x="1063" y="1130"/>
                </a:cxn>
                <a:cxn ang="0">
                  <a:pos x="1149" y="1057"/>
                </a:cxn>
                <a:cxn ang="0">
                  <a:pos x="1198" y="1006"/>
                </a:cxn>
                <a:cxn ang="0">
                  <a:pos x="1193" y="930"/>
                </a:cxn>
                <a:cxn ang="0">
                  <a:pos x="1158" y="869"/>
                </a:cxn>
                <a:cxn ang="0">
                  <a:pos x="1126" y="834"/>
                </a:cxn>
                <a:cxn ang="0">
                  <a:pos x="1059" y="783"/>
                </a:cxn>
                <a:cxn ang="0">
                  <a:pos x="892" y="720"/>
                </a:cxn>
                <a:cxn ang="0">
                  <a:pos x="875" y="706"/>
                </a:cxn>
                <a:cxn ang="0">
                  <a:pos x="886" y="684"/>
                </a:cxn>
                <a:cxn ang="0">
                  <a:pos x="923" y="690"/>
                </a:cxn>
                <a:cxn ang="0">
                  <a:pos x="1000" y="705"/>
                </a:cxn>
                <a:cxn ang="0">
                  <a:pos x="1112" y="776"/>
                </a:cxn>
                <a:cxn ang="0">
                  <a:pos x="1192" y="850"/>
                </a:cxn>
                <a:cxn ang="0">
                  <a:pos x="1228" y="925"/>
                </a:cxn>
                <a:cxn ang="0">
                  <a:pos x="1242" y="1015"/>
                </a:cxn>
                <a:cxn ang="0">
                  <a:pos x="1224" y="1029"/>
                </a:cxn>
                <a:cxn ang="0">
                  <a:pos x="1165" y="1095"/>
                </a:cxn>
                <a:cxn ang="0">
                  <a:pos x="1111" y="1141"/>
                </a:cxn>
                <a:cxn ang="0">
                  <a:pos x="1027" y="1191"/>
                </a:cxn>
                <a:cxn ang="0">
                  <a:pos x="858" y="1232"/>
                </a:cxn>
              </a:cxnLst>
              <a:rect l="0" t="0" r="r" b="b"/>
              <a:pathLst>
                <a:path w="1242" h="1232">
                  <a:moveTo>
                    <a:pt x="858" y="1232"/>
                  </a:moveTo>
                  <a:lnTo>
                    <a:pt x="858" y="1232"/>
                  </a:lnTo>
                  <a:lnTo>
                    <a:pt x="841" y="1232"/>
                  </a:lnTo>
                  <a:lnTo>
                    <a:pt x="825" y="1230"/>
                  </a:lnTo>
                  <a:lnTo>
                    <a:pt x="809" y="1227"/>
                  </a:lnTo>
                  <a:lnTo>
                    <a:pt x="794" y="1224"/>
                  </a:lnTo>
                  <a:lnTo>
                    <a:pt x="794" y="1224"/>
                  </a:lnTo>
                  <a:lnTo>
                    <a:pt x="761" y="1216"/>
                  </a:lnTo>
                  <a:lnTo>
                    <a:pt x="728" y="1206"/>
                  </a:lnTo>
                  <a:lnTo>
                    <a:pt x="696" y="1194"/>
                  </a:lnTo>
                  <a:lnTo>
                    <a:pt x="663" y="1182"/>
                  </a:lnTo>
                  <a:lnTo>
                    <a:pt x="630" y="1168"/>
                  </a:lnTo>
                  <a:lnTo>
                    <a:pt x="598" y="1152"/>
                  </a:lnTo>
                  <a:lnTo>
                    <a:pt x="567" y="1137"/>
                  </a:lnTo>
                  <a:lnTo>
                    <a:pt x="538" y="1119"/>
                  </a:lnTo>
                  <a:lnTo>
                    <a:pt x="538" y="1119"/>
                  </a:lnTo>
                  <a:lnTo>
                    <a:pt x="519" y="1107"/>
                  </a:lnTo>
                  <a:lnTo>
                    <a:pt x="501" y="1092"/>
                  </a:lnTo>
                  <a:lnTo>
                    <a:pt x="484" y="1078"/>
                  </a:lnTo>
                  <a:lnTo>
                    <a:pt x="468" y="1063"/>
                  </a:lnTo>
                  <a:lnTo>
                    <a:pt x="468" y="1063"/>
                  </a:lnTo>
                  <a:lnTo>
                    <a:pt x="448" y="1046"/>
                  </a:lnTo>
                  <a:lnTo>
                    <a:pt x="427" y="1028"/>
                  </a:lnTo>
                  <a:lnTo>
                    <a:pt x="427" y="1028"/>
                  </a:lnTo>
                  <a:lnTo>
                    <a:pt x="400" y="1006"/>
                  </a:lnTo>
                  <a:lnTo>
                    <a:pt x="374" y="985"/>
                  </a:lnTo>
                  <a:lnTo>
                    <a:pt x="350" y="963"/>
                  </a:lnTo>
                  <a:lnTo>
                    <a:pt x="325" y="941"/>
                  </a:lnTo>
                  <a:lnTo>
                    <a:pt x="325" y="941"/>
                  </a:lnTo>
                  <a:lnTo>
                    <a:pt x="297" y="913"/>
                  </a:lnTo>
                  <a:lnTo>
                    <a:pt x="270" y="885"/>
                  </a:lnTo>
                  <a:lnTo>
                    <a:pt x="243" y="854"/>
                  </a:lnTo>
                  <a:lnTo>
                    <a:pt x="218" y="822"/>
                  </a:lnTo>
                  <a:lnTo>
                    <a:pt x="194" y="787"/>
                  </a:lnTo>
                  <a:lnTo>
                    <a:pt x="171" y="752"/>
                  </a:lnTo>
                  <a:lnTo>
                    <a:pt x="150" y="715"/>
                  </a:lnTo>
                  <a:lnTo>
                    <a:pt x="130" y="678"/>
                  </a:lnTo>
                  <a:lnTo>
                    <a:pt x="130" y="678"/>
                  </a:lnTo>
                  <a:lnTo>
                    <a:pt x="125" y="671"/>
                  </a:lnTo>
                  <a:lnTo>
                    <a:pt x="120" y="663"/>
                  </a:lnTo>
                  <a:lnTo>
                    <a:pt x="109" y="650"/>
                  </a:lnTo>
                  <a:lnTo>
                    <a:pt x="109" y="650"/>
                  </a:lnTo>
                  <a:lnTo>
                    <a:pt x="98" y="639"/>
                  </a:lnTo>
                  <a:lnTo>
                    <a:pt x="93" y="632"/>
                  </a:lnTo>
                  <a:lnTo>
                    <a:pt x="89" y="626"/>
                  </a:lnTo>
                  <a:lnTo>
                    <a:pt x="89" y="626"/>
                  </a:lnTo>
                  <a:lnTo>
                    <a:pt x="75" y="598"/>
                  </a:lnTo>
                  <a:lnTo>
                    <a:pt x="60" y="573"/>
                  </a:lnTo>
                  <a:lnTo>
                    <a:pt x="52" y="558"/>
                  </a:lnTo>
                  <a:lnTo>
                    <a:pt x="52" y="558"/>
                  </a:lnTo>
                  <a:lnTo>
                    <a:pt x="44" y="544"/>
                  </a:lnTo>
                  <a:lnTo>
                    <a:pt x="38" y="528"/>
                  </a:lnTo>
                  <a:lnTo>
                    <a:pt x="31" y="514"/>
                  </a:lnTo>
                  <a:lnTo>
                    <a:pt x="26" y="498"/>
                  </a:lnTo>
                  <a:lnTo>
                    <a:pt x="17" y="468"/>
                  </a:lnTo>
                  <a:lnTo>
                    <a:pt x="12" y="442"/>
                  </a:lnTo>
                  <a:lnTo>
                    <a:pt x="12" y="442"/>
                  </a:lnTo>
                  <a:lnTo>
                    <a:pt x="5" y="409"/>
                  </a:lnTo>
                  <a:lnTo>
                    <a:pt x="2" y="392"/>
                  </a:lnTo>
                  <a:lnTo>
                    <a:pt x="0" y="374"/>
                  </a:lnTo>
                  <a:lnTo>
                    <a:pt x="0" y="358"/>
                  </a:lnTo>
                  <a:lnTo>
                    <a:pt x="0" y="340"/>
                  </a:lnTo>
                  <a:lnTo>
                    <a:pt x="2" y="323"/>
                  </a:lnTo>
                  <a:lnTo>
                    <a:pt x="6" y="305"/>
                  </a:lnTo>
                  <a:lnTo>
                    <a:pt x="6" y="305"/>
                  </a:lnTo>
                  <a:lnTo>
                    <a:pt x="11" y="289"/>
                  </a:lnTo>
                  <a:lnTo>
                    <a:pt x="16" y="273"/>
                  </a:lnTo>
                  <a:lnTo>
                    <a:pt x="22" y="258"/>
                  </a:lnTo>
                  <a:lnTo>
                    <a:pt x="29" y="243"/>
                  </a:lnTo>
                  <a:lnTo>
                    <a:pt x="45" y="213"/>
                  </a:lnTo>
                  <a:lnTo>
                    <a:pt x="64" y="181"/>
                  </a:lnTo>
                  <a:lnTo>
                    <a:pt x="64" y="181"/>
                  </a:lnTo>
                  <a:lnTo>
                    <a:pt x="80" y="158"/>
                  </a:lnTo>
                  <a:lnTo>
                    <a:pt x="98" y="137"/>
                  </a:lnTo>
                  <a:lnTo>
                    <a:pt x="117" y="115"/>
                  </a:lnTo>
                  <a:lnTo>
                    <a:pt x="140" y="94"/>
                  </a:lnTo>
                  <a:lnTo>
                    <a:pt x="165" y="75"/>
                  </a:lnTo>
                  <a:lnTo>
                    <a:pt x="193" y="55"/>
                  </a:lnTo>
                  <a:lnTo>
                    <a:pt x="224" y="35"/>
                  </a:lnTo>
                  <a:lnTo>
                    <a:pt x="257" y="16"/>
                  </a:lnTo>
                  <a:lnTo>
                    <a:pt x="259" y="15"/>
                  </a:lnTo>
                  <a:lnTo>
                    <a:pt x="260" y="13"/>
                  </a:lnTo>
                  <a:lnTo>
                    <a:pt x="260" y="13"/>
                  </a:lnTo>
                  <a:lnTo>
                    <a:pt x="261" y="10"/>
                  </a:lnTo>
                  <a:lnTo>
                    <a:pt x="264" y="5"/>
                  </a:lnTo>
                  <a:lnTo>
                    <a:pt x="268" y="2"/>
                  </a:lnTo>
                  <a:lnTo>
                    <a:pt x="271" y="1"/>
                  </a:lnTo>
                  <a:lnTo>
                    <a:pt x="274" y="0"/>
                  </a:lnTo>
                  <a:lnTo>
                    <a:pt x="274" y="0"/>
                  </a:lnTo>
                  <a:lnTo>
                    <a:pt x="280" y="1"/>
                  </a:lnTo>
                  <a:lnTo>
                    <a:pt x="280" y="1"/>
                  </a:lnTo>
                  <a:lnTo>
                    <a:pt x="288" y="3"/>
                  </a:lnTo>
                  <a:lnTo>
                    <a:pt x="294" y="4"/>
                  </a:lnTo>
                  <a:lnTo>
                    <a:pt x="308" y="4"/>
                  </a:lnTo>
                  <a:lnTo>
                    <a:pt x="308" y="4"/>
                  </a:lnTo>
                  <a:lnTo>
                    <a:pt x="323" y="5"/>
                  </a:lnTo>
                  <a:lnTo>
                    <a:pt x="330" y="7"/>
                  </a:lnTo>
                  <a:lnTo>
                    <a:pt x="336" y="9"/>
                  </a:lnTo>
                  <a:lnTo>
                    <a:pt x="336" y="9"/>
                  </a:lnTo>
                  <a:lnTo>
                    <a:pt x="351" y="15"/>
                  </a:lnTo>
                  <a:lnTo>
                    <a:pt x="351" y="15"/>
                  </a:lnTo>
                  <a:lnTo>
                    <a:pt x="367" y="21"/>
                  </a:lnTo>
                  <a:lnTo>
                    <a:pt x="385" y="29"/>
                  </a:lnTo>
                  <a:lnTo>
                    <a:pt x="385" y="29"/>
                  </a:lnTo>
                  <a:lnTo>
                    <a:pt x="412" y="44"/>
                  </a:lnTo>
                  <a:lnTo>
                    <a:pt x="424" y="52"/>
                  </a:lnTo>
                  <a:lnTo>
                    <a:pt x="435" y="59"/>
                  </a:lnTo>
                  <a:lnTo>
                    <a:pt x="446" y="67"/>
                  </a:lnTo>
                  <a:lnTo>
                    <a:pt x="455" y="76"/>
                  </a:lnTo>
                  <a:lnTo>
                    <a:pt x="463" y="84"/>
                  </a:lnTo>
                  <a:lnTo>
                    <a:pt x="470" y="93"/>
                  </a:lnTo>
                  <a:lnTo>
                    <a:pt x="470" y="93"/>
                  </a:lnTo>
                  <a:lnTo>
                    <a:pt x="487" y="115"/>
                  </a:lnTo>
                  <a:lnTo>
                    <a:pt x="503" y="138"/>
                  </a:lnTo>
                  <a:lnTo>
                    <a:pt x="533" y="184"/>
                  </a:lnTo>
                  <a:lnTo>
                    <a:pt x="544" y="200"/>
                  </a:lnTo>
                  <a:lnTo>
                    <a:pt x="544" y="200"/>
                  </a:lnTo>
                  <a:lnTo>
                    <a:pt x="549" y="207"/>
                  </a:lnTo>
                  <a:lnTo>
                    <a:pt x="549" y="207"/>
                  </a:lnTo>
                  <a:lnTo>
                    <a:pt x="554" y="214"/>
                  </a:lnTo>
                  <a:lnTo>
                    <a:pt x="559" y="222"/>
                  </a:lnTo>
                  <a:lnTo>
                    <a:pt x="562" y="230"/>
                  </a:lnTo>
                  <a:lnTo>
                    <a:pt x="563" y="238"/>
                  </a:lnTo>
                  <a:lnTo>
                    <a:pt x="563" y="238"/>
                  </a:lnTo>
                  <a:lnTo>
                    <a:pt x="565" y="251"/>
                  </a:lnTo>
                  <a:lnTo>
                    <a:pt x="570" y="271"/>
                  </a:lnTo>
                  <a:lnTo>
                    <a:pt x="575" y="291"/>
                  </a:lnTo>
                  <a:lnTo>
                    <a:pt x="578" y="299"/>
                  </a:lnTo>
                  <a:lnTo>
                    <a:pt x="580" y="304"/>
                  </a:lnTo>
                  <a:lnTo>
                    <a:pt x="580" y="304"/>
                  </a:lnTo>
                  <a:lnTo>
                    <a:pt x="582" y="308"/>
                  </a:lnTo>
                  <a:lnTo>
                    <a:pt x="583" y="312"/>
                  </a:lnTo>
                  <a:lnTo>
                    <a:pt x="583" y="316"/>
                  </a:lnTo>
                  <a:lnTo>
                    <a:pt x="582" y="321"/>
                  </a:lnTo>
                  <a:lnTo>
                    <a:pt x="582" y="321"/>
                  </a:lnTo>
                  <a:lnTo>
                    <a:pt x="579" y="325"/>
                  </a:lnTo>
                  <a:lnTo>
                    <a:pt x="574" y="328"/>
                  </a:lnTo>
                  <a:lnTo>
                    <a:pt x="570" y="330"/>
                  </a:lnTo>
                  <a:lnTo>
                    <a:pt x="563" y="330"/>
                  </a:lnTo>
                  <a:lnTo>
                    <a:pt x="563" y="330"/>
                  </a:lnTo>
                  <a:lnTo>
                    <a:pt x="560" y="330"/>
                  </a:lnTo>
                  <a:lnTo>
                    <a:pt x="556" y="329"/>
                  </a:lnTo>
                  <a:lnTo>
                    <a:pt x="553" y="326"/>
                  </a:lnTo>
                  <a:lnTo>
                    <a:pt x="549" y="322"/>
                  </a:lnTo>
                  <a:lnTo>
                    <a:pt x="549" y="322"/>
                  </a:lnTo>
                  <a:lnTo>
                    <a:pt x="544" y="312"/>
                  </a:lnTo>
                  <a:lnTo>
                    <a:pt x="541" y="302"/>
                  </a:lnTo>
                  <a:lnTo>
                    <a:pt x="539" y="291"/>
                  </a:lnTo>
                  <a:lnTo>
                    <a:pt x="537" y="278"/>
                  </a:lnTo>
                  <a:lnTo>
                    <a:pt x="537" y="278"/>
                  </a:lnTo>
                  <a:lnTo>
                    <a:pt x="534" y="267"/>
                  </a:lnTo>
                  <a:lnTo>
                    <a:pt x="531" y="254"/>
                  </a:lnTo>
                  <a:lnTo>
                    <a:pt x="528" y="243"/>
                  </a:lnTo>
                  <a:lnTo>
                    <a:pt x="522" y="232"/>
                  </a:lnTo>
                  <a:lnTo>
                    <a:pt x="522" y="232"/>
                  </a:lnTo>
                  <a:lnTo>
                    <a:pt x="490" y="183"/>
                  </a:lnTo>
                  <a:lnTo>
                    <a:pt x="459" y="137"/>
                  </a:lnTo>
                  <a:lnTo>
                    <a:pt x="459" y="137"/>
                  </a:lnTo>
                  <a:lnTo>
                    <a:pt x="450" y="124"/>
                  </a:lnTo>
                  <a:lnTo>
                    <a:pt x="439" y="113"/>
                  </a:lnTo>
                  <a:lnTo>
                    <a:pt x="429" y="102"/>
                  </a:lnTo>
                  <a:lnTo>
                    <a:pt x="418" y="91"/>
                  </a:lnTo>
                  <a:lnTo>
                    <a:pt x="405" y="82"/>
                  </a:lnTo>
                  <a:lnTo>
                    <a:pt x="392" y="74"/>
                  </a:lnTo>
                  <a:lnTo>
                    <a:pt x="378" y="66"/>
                  </a:lnTo>
                  <a:lnTo>
                    <a:pt x="365" y="59"/>
                  </a:lnTo>
                  <a:lnTo>
                    <a:pt x="365" y="59"/>
                  </a:lnTo>
                  <a:lnTo>
                    <a:pt x="351" y="54"/>
                  </a:lnTo>
                  <a:lnTo>
                    <a:pt x="337" y="50"/>
                  </a:lnTo>
                  <a:lnTo>
                    <a:pt x="323" y="47"/>
                  </a:lnTo>
                  <a:lnTo>
                    <a:pt x="309" y="45"/>
                  </a:lnTo>
                  <a:lnTo>
                    <a:pt x="309" y="45"/>
                  </a:lnTo>
                  <a:lnTo>
                    <a:pt x="288" y="41"/>
                  </a:lnTo>
                  <a:lnTo>
                    <a:pt x="286" y="41"/>
                  </a:lnTo>
                  <a:lnTo>
                    <a:pt x="283" y="42"/>
                  </a:lnTo>
                  <a:lnTo>
                    <a:pt x="283" y="42"/>
                  </a:lnTo>
                  <a:lnTo>
                    <a:pt x="280" y="44"/>
                  </a:lnTo>
                  <a:lnTo>
                    <a:pt x="280" y="44"/>
                  </a:lnTo>
                  <a:lnTo>
                    <a:pt x="251" y="60"/>
                  </a:lnTo>
                  <a:lnTo>
                    <a:pt x="222" y="77"/>
                  </a:lnTo>
                  <a:lnTo>
                    <a:pt x="195" y="95"/>
                  </a:lnTo>
                  <a:lnTo>
                    <a:pt x="169" y="115"/>
                  </a:lnTo>
                  <a:lnTo>
                    <a:pt x="155" y="125"/>
                  </a:lnTo>
                  <a:lnTo>
                    <a:pt x="144" y="137"/>
                  </a:lnTo>
                  <a:lnTo>
                    <a:pt x="133" y="148"/>
                  </a:lnTo>
                  <a:lnTo>
                    <a:pt x="121" y="159"/>
                  </a:lnTo>
                  <a:lnTo>
                    <a:pt x="112" y="172"/>
                  </a:lnTo>
                  <a:lnTo>
                    <a:pt x="103" y="184"/>
                  </a:lnTo>
                  <a:lnTo>
                    <a:pt x="95" y="197"/>
                  </a:lnTo>
                  <a:lnTo>
                    <a:pt x="88" y="210"/>
                  </a:lnTo>
                  <a:lnTo>
                    <a:pt x="88" y="210"/>
                  </a:lnTo>
                  <a:lnTo>
                    <a:pt x="79" y="228"/>
                  </a:lnTo>
                  <a:lnTo>
                    <a:pt x="70" y="244"/>
                  </a:lnTo>
                  <a:lnTo>
                    <a:pt x="70" y="244"/>
                  </a:lnTo>
                  <a:lnTo>
                    <a:pt x="58" y="267"/>
                  </a:lnTo>
                  <a:lnTo>
                    <a:pt x="52" y="278"/>
                  </a:lnTo>
                  <a:lnTo>
                    <a:pt x="47" y="290"/>
                  </a:lnTo>
                  <a:lnTo>
                    <a:pt x="43" y="302"/>
                  </a:lnTo>
                  <a:lnTo>
                    <a:pt x="40" y="315"/>
                  </a:lnTo>
                  <a:lnTo>
                    <a:pt x="38" y="329"/>
                  </a:lnTo>
                  <a:lnTo>
                    <a:pt x="37" y="343"/>
                  </a:lnTo>
                  <a:lnTo>
                    <a:pt x="37" y="343"/>
                  </a:lnTo>
                  <a:lnTo>
                    <a:pt x="37" y="361"/>
                  </a:lnTo>
                  <a:lnTo>
                    <a:pt x="38" y="378"/>
                  </a:lnTo>
                  <a:lnTo>
                    <a:pt x="40" y="396"/>
                  </a:lnTo>
                  <a:lnTo>
                    <a:pt x="42" y="414"/>
                  </a:lnTo>
                  <a:lnTo>
                    <a:pt x="46" y="430"/>
                  </a:lnTo>
                  <a:lnTo>
                    <a:pt x="49" y="447"/>
                  </a:lnTo>
                  <a:lnTo>
                    <a:pt x="54" y="463"/>
                  </a:lnTo>
                  <a:lnTo>
                    <a:pt x="59" y="479"/>
                  </a:lnTo>
                  <a:lnTo>
                    <a:pt x="59" y="479"/>
                  </a:lnTo>
                  <a:lnTo>
                    <a:pt x="68" y="501"/>
                  </a:lnTo>
                  <a:lnTo>
                    <a:pt x="78" y="523"/>
                  </a:lnTo>
                  <a:lnTo>
                    <a:pt x="100" y="566"/>
                  </a:lnTo>
                  <a:lnTo>
                    <a:pt x="100" y="566"/>
                  </a:lnTo>
                  <a:lnTo>
                    <a:pt x="113" y="593"/>
                  </a:lnTo>
                  <a:lnTo>
                    <a:pt x="113" y="593"/>
                  </a:lnTo>
                  <a:lnTo>
                    <a:pt x="118" y="603"/>
                  </a:lnTo>
                  <a:lnTo>
                    <a:pt x="124" y="611"/>
                  </a:lnTo>
                  <a:lnTo>
                    <a:pt x="138" y="626"/>
                  </a:lnTo>
                  <a:lnTo>
                    <a:pt x="138" y="626"/>
                  </a:lnTo>
                  <a:lnTo>
                    <a:pt x="150" y="641"/>
                  </a:lnTo>
                  <a:lnTo>
                    <a:pt x="150" y="641"/>
                  </a:lnTo>
                  <a:lnTo>
                    <a:pt x="154" y="647"/>
                  </a:lnTo>
                  <a:lnTo>
                    <a:pt x="157" y="653"/>
                  </a:lnTo>
                  <a:lnTo>
                    <a:pt x="165" y="666"/>
                  </a:lnTo>
                  <a:lnTo>
                    <a:pt x="165" y="666"/>
                  </a:lnTo>
                  <a:lnTo>
                    <a:pt x="171" y="677"/>
                  </a:lnTo>
                  <a:lnTo>
                    <a:pt x="177" y="688"/>
                  </a:lnTo>
                  <a:lnTo>
                    <a:pt x="177" y="688"/>
                  </a:lnTo>
                  <a:lnTo>
                    <a:pt x="194" y="713"/>
                  </a:lnTo>
                  <a:lnTo>
                    <a:pt x="208" y="738"/>
                  </a:lnTo>
                  <a:lnTo>
                    <a:pt x="208" y="738"/>
                  </a:lnTo>
                  <a:lnTo>
                    <a:pt x="231" y="776"/>
                  </a:lnTo>
                  <a:lnTo>
                    <a:pt x="243" y="795"/>
                  </a:lnTo>
                  <a:lnTo>
                    <a:pt x="257" y="812"/>
                  </a:lnTo>
                  <a:lnTo>
                    <a:pt x="265" y="822"/>
                  </a:lnTo>
                  <a:lnTo>
                    <a:pt x="265" y="822"/>
                  </a:lnTo>
                  <a:lnTo>
                    <a:pt x="286" y="846"/>
                  </a:lnTo>
                  <a:lnTo>
                    <a:pt x="306" y="870"/>
                  </a:lnTo>
                  <a:lnTo>
                    <a:pt x="328" y="894"/>
                  </a:lnTo>
                  <a:lnTo>
                    <a:pt x="351" y="916"/>
                  </a:lnTo>
                  <a:lnTo>
                    <a:pt x="351" y="916"/>
                  </a:lnTo>
                  <a:lnTo>
                    <a:pt x="398" y="958"/>
                  </a:lnTo>
                  <a:lnTo>
                    <a:pt x="440" y="993"/>
                  </a:lnTo>
                  <a:lnTo>
                    <a:pt x="440" y="993"/>
                  </a:lnTo>
                  <a:lnTo>
                    <a:pt x="460" y="1010"/>
                  </a:lnTo>
                  <a:lnTo>
                    <a:pt x="479" y="1027"/>
                  </a:lnTo>
                  <a:lnTo>
                    <a:pt x="479" y="1027"/>
                  </a:lnTo>
                  <a:lnTo>
                    <a:pt x="494" y="1042"/>
                  </a:lnTo>
                  <a:lnTo>
                    <a:pt x="510" y="1055"/>
                  </a:lnTo>
                  <a:lnTo>
                    <a:pt x="526" y="1068"/>
                  </a:lnTo>
                  <a:lnTo>
                    <a:pt x="543" y="1080"/>
                  </a:lnTo>
                  <a:lnTo>
                    <a:pt x="543" y="1080"/>
                  </a:lnTo>
                  <a:lnTo>
                    <a:pt x="570" y="1095"/>
                  </a:lnTo>
                  <a:lnTo>
                    <a:pt x="597" y="1111"/>
                  </a:lnTo>
                  <a:lnTo>
                    <a:pt x="625" y="1125"/>
                  </a:lnTo>
                  <a:lnTo>
                    <a:pt x="653" y="1139"/>
                  </a:lnTo>
                  <a:lnTo>
                    <a:pt x="682" y="1151"/>
                  </a:lnTo>
                  <a:lnTo>
                    <a:pt x="710" y="1162"/>
                  </a:lnTo>
                  <a:lnTo>
                    <a:pt x="738" y="1173"/>
                  </a:lnTo>
                  <a:lnTo>
                    <a:pt x="767" y="1182"/>
                  </a:lnTo>
                  <a:lnTo>
                    <a:pt x="767" y="1182"/>
                  </a:lnTo>
                  <a:lnTo>
                    <a:pt x="788" y="1187"/>
                  </a:lnTo>
                  <a:lnTo>
                    <a:pt x="809" y="1191"/>
                  </a:lnTo>
                  <a:lnTo>
                    <a:pt x="831" y="1193"/>
                  </a:lnTo>
                  <a:lnTo>
                    <a:pt x="854" y="1194"/>
                  </a:lnTo>
                  <a:lnTo>
                    <a:pt x="854" y="1194"/>
                  </a:lnTo>
                  <a:lnTo>
                    <a:pt x="874" y="1193"/>
                  </a:lnTo>
                  <a:lnTo>
                    <a:pt x="896" y="1191"/>
                  </a:lnTo>
                  <a:lnTo>
                    <a:pt x="918" y="1188"/>
                  </a:lnTo>
                  <a:lnTo>
                    <a:pt x="939" y="1184"/>
                  </a:lnTo>
                  <a:lnTo>
                    <a:pt x="961" y="1178"/>
                  </a:lnTo>
                  <a:lnTo>
                    <a:pt x="983" y="1171"/>
                  </a:lnTo>
                  <a:lnTo>
                    <a:pt x="1004" y="1162"/>
                  </a:lnTo>
                  <a:lnTo>
                    <a:pt x="1026" y="1152"/>
                  </a:lnTo>
                  <a:lnTo>
                    <a:pt x="1026" y="1152"/>
                  </a:lnTo>
                  <a:lnTo>
                    <a:pt x="1038" y="1146"/>
                  </a:lnTo>
                  <a:lnTo>
                    <a:pt x="1051" y="1139"/>
                  </a:lnTo>
                  <a:lnTo>
                    <a:pt x="1063" y="1130"/>
                  </a:lnTo>
                  <a:lnTo>
                    <a:pt x="1076" y="1122"/>
                  </a:lnTo>
                  <a:lnTo>
                    <a:pt x="1088" y="1112"/>
                  </a:lnTo>
                  <a:lnTo>
                    <a:pt x="1100" y="1101"/>
                  </a:lnTo>
                  <a:lnTo>
                    <a:pt x="1125" y="1078"/>
                  </a:lnTo>
                  <a:lnTo>
                    <a:pt x="1125" y="1078"/>
                  </a:lnTo>
                  <a:lnTo>
                    <a:pt x="1138" y="1067"/>
                  </a:lnTo>
                  <a:lnTo>
                    <a:pt x="1149" y="1057"/>
                  </a:lnTo>
                  <a:lnTo>
                    <a:pt x="1149" y="1057"/>
                  </a:lnTo>
                  <a:lnTo>
                    <a:pt x="1161" y="1047"/>
                  </a:lnTo>
                  <a:lnTo>
                    <a:pt x="1173" y="1035"/>
                  </a:lnTo>
                  <a:lnTo>
                    <a:pt x="1184" y="1024"/>
                  </a:lnTo>
                  <a:lnTo>
                    <a:pt x="1193" y="1011"/>
                  </a:lnTo>
                  <a:lnTo>
                    <a:pt x="1193" y="1011"/>
                  </a:lnTo>
                  <a:lnTo>
                    <a:pt x="1198" y="1006"/>
                  </a:lnTo>
                  <a:lnTo>
                    <a:pt x="1202" y="1003"/>
                  </a:lnTo>
                  <a:lnTo>
                    <a:pt x="1205" y="1002"/>
                  </a:lnTo>
                  <a:lnTo>
                    <a:pt x="1205" y="998"/>
                  </a:lnTo>
                  <a:lnTo>
                    <a:pt x="1205" y="998"/>
                  </a:lnTo>
                  <a:lnTo>
                    <a:pt x="1201" y="968"/>
                  </a:lnTo>
                  <a:lnTo>
                    <a:pt x="1198" y="950"/>
                  </a:lnTo>
                  <a:lnTo>
                    <a:pt x="1193" y="930"/>
                  </a:lnTo>
                  <a:lnTo>
                    <a:pt x="1187" y="911"/>
                  </a:lnTo>
                  <a:lnTo>
                    <a:pt x="1183" y="903"/>
                  </a:lnTo>
                  <a:lnTo>
                    <a:pt x="1179" y="895"/>
                  </a:lnTo>
                  <a:lnTo>
                    <a:pt x="1175" y="887"/>
                  </a:lnTo>
                  <a:lnTo>
                    <a:pt x="1170" y="880"/>
                  </a:lnTo>
                  <a:lnTo>
                    <a:pt x="1165" y="874"/>
                  </a:lnTo>
                  <a:lnTo>
                    <a:pt x="1158" y="869"/>
                  </a:lnTo>
                  <a:lnTo>
                    <a:pt x="1158" y="869"/>
                  </a:lnTo>
                  <a:lnTo>
                    <a:pt x="1152" y="865"/>
                  </a:lnTo>
                  <a:lnTo>
                    <a:pt x="1147" y="859"/>
                  </a:lnTo>
                  <a:lnTo>
                    <a:pt x="1137" y="846"/>
                  </a:lnTo>
                  <a:lnTo>
                    <a:pt x="1135" y="843"/>
                  </a:lnTo>
                  <a:lnTo>
                    <a:pt x="1135" y="843"/>
                  </a:lnTo>
                  <a:lnTo>
                    <a:pt x="1126" y="834"/>
                  </a:lnTo>
                  <a:lnTo>
                    <a:pt x="1117" y="825"/>
                  </a:lnTo>
                  <a:lnTo>
                    <a:pt x="1107" y="817"/>
                  </a:lnTo>
                  <a:lnTo>
                    <a:pt x="1096" y="810"/>
                  </a:lnTo>
                  <a:lnTo>
                    <a:pt x="1096" y="810"/>
                  </a:lnTo>
                  <a:lnTo>
                    <a:pt x="1082" y="800"/>
                  </a:lnTo>
                  <a:lnTo>
                    <a:pt x="1082" y="800"/>
                  </a:lnTo>
                  <a:lnTo>
                    <a:pt x="1059" y="783"/>
                  </a:lnTo>
                  <a:lnTo>
                    <a:pt x="1036" y="769"/>
                  </a:lnTo>
                  <a:lnTo>
                    <a:pt x="1012" y="755"/>
                  </a:lnTo>
                  <a:lnTo>
                    <a:pt x="988" y="744"/>
                  </a:lnTo>
                  <a:lnTo>
                    <a:pt x="964" y="735"/>
                  </a:lnTo>
                  <a:lnTo>
                    <a:pt x="939" y="728"/>
                  </a:lnTo>
                  <a:lnTo>
                    <a:pt x="916" y="723"/>
                  </a:lnTo>
                  <a:lnTo>
                    <a:pt x="892" y="720"/>
                  </a:lnTo>
                  <a:lnTo>
                    <a:pt x="892" y="720"/>
                  </a:lnTo>
                  <a:lnTo>
                    <a:pt x="888" y="719"/>
                  </a:lnTo>
                  <a:lnTo>
                    <a:pt x="885" y="717"/>
                  </a:lnTo>
                  <a:lnTo>
                    <a:pt x="881" y="715"/>
                  </a:lnTo>
                  <a:lnTo>
                    <a:pt x="878" y="713"/>
                  </a:lnTo>
                  <a:lnTo>
                    <a:pt x="877" y="710"/>
                  </a:lnTo>
                  <a:lnTo>
                    <a:pt x="875" y="706"/>
                  </a:lnTo>
                  <a:lnTo>
                    <a:pt x="874" y="699"/>
                  </a:lnTo>
                  <a:lnTo>
                    <a:pt x="874" y="699"/>
                  </a:lnTo>
                  <a:lnTo>
                    <a:pt x="875" y="693"/>
                  </a:lnTo>
                  <a:lnTo>
                    <a:pt x="878" y="688"/>
                  </a:lnTo>
                  <a:lnTo>
                    <a:pt x="880" y="686"/>
                  </a:lnTo>
                  <a:lnTo>
                    <a:pt x="883" y="685"/>
                  </a:lnTo>
                  <a:lnTo>
                    <a:pt x="886" y="684"/>
                  </a:lnTo>
                  <a:lnTo>
                    <a:pt x="890" y="684"/>
                  </a:lnTo>
                  <a:lnTo>
                    <a:pt x="890" y="684"/>
                  </a:lnTo>
                  <a:lnTo>
                    <a:pt x="892" y="684"/>
                  </a:lnTo>
                  <a:lnTo>
                    <a:pt x="892" y="684"/>
                  </a:lnTo>
                  <a:lnTo>
                    <a:pt x="907" y="686"/>
                  </a:lnTo>
                  <a:lnTo>
                    <a:pt x="923" y="690"/>
                  </a:lnTo>
                  <a:lnTo>
                    <a:pt x="923" y="690"/>
                  </a:lnTo>
                  <a:lnTo>
                    <a:pt x="939" y="694"/>
                  </a:lnTo>
                  <a:lnTo>
                    <a:pt x="939" y="694"/>
                  </a:lnTo>
                  <a:lnTo>
                    <a:pt x="960" y="698"/>
                  </a:lnTo>
                  <a:lnTo>
                    <a:pt x="960" y="698"/>
                  </a:lnTo>
                  <a:lnTo>
                    <a:pt x="974" y="700"/>
                  </a:lnTo>
                  <a:lnTo>
                    <a:pt x="988" y="702"/>
                  </a:lnTo>
                  <a:lnTo>
                    <a:pt x="1000" y="705"/>
                  </a:lnTo>
                  <a:lnTo>
                    <a:pt x="1005" y="707"/>
                  </a:lnTo>
                  <a:lnTo>
                    <a:pt x="1010" y="710"/>
                  </a:lnTo>
                  <a:lnTo>
                    <a:pt x="1010" y="710"/>
                  </a:lnTo>
                  <a:lnTo>
                    <a:pt x="1050" y="736"/>
                  </a:lnTo>
                  <a:lnTo>
                    <a:pt x="1050" y="736"/>
                  </a:lnTo>
                  <a:lnTo>
                    <a:pt x="1091" y="763"/>
                  </a:lnTo>
                  <a:lnTo>
                    <a:pt x="1112" y="776"/>
                  </a:lnTo>
                  <a:lnTo>
                    <a:pt x="1131" y="792"/>
                  </a:lnTo>
                  <a:lnTo>
                    <a:pt x="1131" y="792"/>
                  </a:lnTo>
                  <a:lnTo>
                    <a:pt x="1147" y="804"/>
                  </a:lnTo>
                  <a:lnTo>
                    <a:pt x="1160" y="816"/>
                  </a:lnTo>
                  <a:lnTo>
                    <a:pt x="1172" y="828"/>
                  </a:lnTo>
                  <a:lnTo>
                    <a:pt x="1183" y="839"/>
                  </a:lnTo>
                  <a:lnTo>
                    <a:pt x="1192" y="850"/>
                  </a:lnTo>
                  <a:lnTo>
                    <a:pt x="1201" y="861"/>
                  </a:lnTo>
                  <a:lnTo>
                    <a:pt x="1207" y="871"/>
                  </a:lnTo>
                  <a:lnTo>
                    <a:pt x="1212" y="881"/>
                  </a:lnTo>
                  <a:lnTo>
                    <a:pt x="1212" y="881"/>
                  </a:lnTo>
                  <a:lnTo>
                    <a:pt x="1218" y="896"/>
                  </a:lnTo>
                  <a:lnTo>
                    <a:pt x="1223" y="910"/>
                  </a:lnTo>
                  <a:lnTo>
                    <a:pt x="1228" y="925"/>
                  </a:lnTo>
                  <a:lnTo>
                    <a:pt x="1232" y="941"/>
                  </a:lnTo>
                  <a:lnTo>
                    <a:pt x="1236" y="958"/>
                  </a:lnTo>
                  <a:lnTo>
                    <a:pt x="1238" y="975"/>
                  </a:lnTo>
                  <a:lnTo>
                    <a:pt x="1240" y="993"/>
                  </a:lnTo>
                  <a:lnTo>
                    <a:pt x="1242" y="1011"/>
                  </a:lnTo>
                  <a:lnTo>
                    <a:pt x="1242" y="1011"/>
                  </a:lnTo>
                  <a:lnTo>
                    <a:pt x="1242" y="1015"/>
                  </a:lnTo>
                  <a:lnTo>
                    <a:pt x="1240" y="1019"/>
                  </a:lnTo>
                  <a:lnTo>
                    <a:pt x="1239" y="1021"/>
                  </a:lnTo>
                  <a:lnTo>
                    <a:pt x="1237" y="1023"/>
                  </a:lnTo>
                  <a:lnTo>
                    <a:pt x="1232" y="1026"/>
                  </a:lnTo>
                  <a:lnTo>
                    <a:pt x="1229" y="1027"/>
                  </a:lnTo>
                  <a:lnTo>
                    <a:pt x="1225" y="1027"/>
                  </a:lnTo>
                  <a:lnTo>
                    <a:pt x="1224" y="1029"/>
                  </a:lnTo>
                  <a:lnTo>
                    <a:pt x="1224" y="1029"/>
                  </a:lnTo>
                  <a:lnTo>
                    <a:pt x="1217" y="1039"/>
                  </a:lnTo>
                  <a:lnTo>
                    <a:pt x="1210" y="1050"/>
                  </a:lnTo>
                  <a:lnTo>
                    <a:pt x="1192" y="1069"/>
                  </a:lnTo>
                  <a:lnTo>
                    <a:pt x="1183" y="1079"/>
                  </a:lnTo>
                  <a:lnTo>
                    <a:pt x="1174" y="1087"/>
                  </a:lnTo>
                  <a:lnTo>
                    <a:pt x="1165" y="1095"/>
                  </a:lnTo>
                  <a:lnTo>
                    <a:pt x="1155" y="1101"/>
                  </a:lnTo>
                  <a:lnTo>
                    <a:pt x="1155" y="1101"/>
                  </a:lnTo>
                  <a:lnTo>
                    <a:pt x="1146" y="1108"/>
                  </a:lnTo>
                  <a:lnTo>
                    <a:pt x="1138" y="1115"/>
                  </a:lnTo>
                  <a:lnTo>
                    <a:pt x="1122" y="1129"/>
                  </a:lnTo>
                  <a:lnTo>
                    <a:pt x="1122" y="1129"/>
                  </a:lnTo>
                  <a:lnTo>
                    <a:pt x="1111" y="1141"/>
                  </a:lnTo>
                  <a:lnTo>
                    <a:pt x="1099" y="1150"/>
                  </a:lnTo>
                  <a:lnTo>
                    <a:pt x="1099" y="1150"/>
                  </a:lnTo>
                  <a:lnTo>
                    <a:pt x="1087" y="1159"/>
                  </a:lnTo>
                  <a:lnTo>
                    <a:pt x="1074" y="1168"/>
                  </a:lnTo>
                  <a:lnTo>
                    <a:pt x="1045" y="1183"/>
                  </a:lnTo>
                  <a:lnTo>
                    <a:pt x="1045" y="1183"/>
                  </a:lnTo>
                  <a:lnTo>
                    <a:pt x="1027" y="1191"/>
                  </a:lnTo>
                  <a:lnTo>
                    <a:pt x="1008" y="1200"/>
                  </a:lnTo>
                  <a:lnTo>
                    <a:pt x="986" y="1208"/>
                  </a:lnTo>
                  <a:lnTo>
                    <a:pt x="962" y="1216"/>
                  </a:lnTo>
                  <a:lnTo>
                    <a:pt x="937" y="1222"/>
                  </a:lnTo>
                  <a:lnTo>
                    <a:pt x="911" y="1227"/>
                  </a:lnTo>
                  <a:lnTo>
                    <a:pt x="886" y="1231"/>
                  </a:lnTo>
                  <a:lnTo>
                    <a:pt x="858" y="1232"/>
                  </a:lnTo>
                  <a:lnTo>
                    <a:pt x="858" y="1232"/>
                  </a:lnTo>
                  <a:lnTo>
                    <a:pt x="858" y="1232"/>
                  </a:lnTo>
                  <a:lnTo>
                    <a:pt x="858" y="123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69" name="Freeform 285"/>
            <p:cNvSpPr/>
            <p:nvPr/>
          </p:nvSpPr>
          <p:spPr bwMode="auto">
            <a:xfrm>
              <a:off x="2463800" y="2317750"/>
              <a:ext cx="261938" cy="290513"/>
            </a:xfrm>
            <a:custGeom>
              <a:avLst/>
              <a:gdLst/>
              <a:ahLst/>
              <a:cxnLst>
                <a:cxn ang="0">
                  <a:pos x="314" y="547"/>
                </a:cxn>
                <a:cxn ang="0">
                  <a:pos x="288" y="541"/>
                </a:cxn>
                <a:cxn ang="0">
                  <a:pos x="245" y="523"/>
                </a:cxn>
                <a:cxn ang="0">
                  <a:pos x="210" y="499"/>
                </a:cxn>
                <a:cxn ang="0">
                  <a:pos x="170" y="460"/>
                </a:cxn>
                <a:cxn ang="0">
                  <a:pos x="135" y="426"/>
                </a:cxn>
                <a:cxn ang="0">
                  <a:pos x="104" y="390"/>
                </a:cxn>
                <a:cxn ang="0">
                  <a:pos x="40" y="301"/>
                </a:cxn>
                <a:cxn ang="0">
                  <a:pos x="16" y="260"/>
                </a:cxn>
                <a:cxn ang="0">
                  <a:pos x="3" y="221"/>
                </a:cxn>
                <a:cxn ang="0">
                  <a:pos x="1" y="180"/>
                </a:cxn>
                <a:cxn ang="0">
                  <a:pos x="8" y="157"/>
                </a:cxn>
                <a:cxn ang="0">
                  <a:pos x="29" y="121"/>
                </a:cxn>
                <a:cxn ang="0">
                  <a:pos x="71" y="67"/>
                </a:cxn>
                <a:cxn ang="0">
                  <a:pos x="89" y="48"/>
                </a:cxn>
                <a:cxn ang="0">
                  <a:pos x="150" y="3"/>
                </a:cxn>
                <a:cxn ang="0">
                  <a:pos x="158" y="0"/>
                </a:cxn>
                <a:cxn ang="0">
                  <a:pos x="168" y="3"/>
                </a:cxn>
                <a:cxn ang="0">
                  <a:pos x="175" y="13"/>
                </a:cxn>
                <a:cxn ang="0">
                  <a:pos x="175" y="25"/>
                </a:cxn>
                <a:cxn ang="0">
                  <a:pos x="167" y="34"/>
                </a:cxn>
                <a:cxn ang="0">
                  <a:pos x="144" y="49"/>
                </a:cxn>
                <a:cxn ang="0">
                  <a:pos x="106" y="81"/>
                </a:cxn>
                <a:cxn ang="0">
                  <a:pos x="91" y="101"/>
                </a:cxn>
                <a:cxn ang="0">
                  <a:pos x="72" y="124"/>
                </a:cxn>
                <a:cxn ang="0">
                  <a:pos x="47" y="158"/>
                </a:cxn>
                <a:cxn ang="0">
                  <a:pos x="38" y="188"/>
                </a:cxn>
                <a:cxn ang="0">
                  <a:pos x="42" y="216"/>
                </a:cxn>
                <a:cxn ang="0">
                  <a:pos x="46" y="234"/>
                </a:cxn>
                <a:cxn ang="0">
                  <a:pos x="53" y="253"/>
                </a:cxn>
                <a:cxn ang="0">
                  <a:pos x="66" y="272"/>
                </a:cxn>
                <a:cxn ang="0">
                  <a:pos x="80" y="290"/>
                </a:cxn>
                <a:cxn ang="0">
                  <a:pos x="127" y="361"/>
                </a:cxn>
                <a:cxn ang="0">
                  <a:pos x="179" y="417"/>
                </a:cxn>
                <a:cxn ang="0">
                  <a:pos x="208" y="446"/>
                </a:cxn>
                <a:cxn ang="0">
                  <a:pos x="233" y="472"/>
                </a:cxn>
                <a:cxn ang="0">
                  <a:pos x="263" y="493"/>
                </a:cxn>
                <a:cxn ang="0">
                  <a:pos x="286" y="503"/>
                </a:cxn>
                <a:cxn ang="0">
                  <a:pos x="312" y="507"/>
                </a:cxn>
                <a:cxn ang="0">
                  <a:pos x="345" y="501"/>
                </a:cxn>
                <a:cxn ang="0">
                  <a:pos x="375" y="486"/>
                </a:cxn>
                <a:cxn ang="0">
                  <a:pos x="412" y="455"/>
                </a:cxn>
                <a:cxn ang="0">
                  <a:pos x="460" y="398"/>
                </a:cxn>
                <a:cxn ang="0">
                  <a:pos x="468" y="392"/>
                </a:cxn>
                <a:cxn ang="0">
                  <a:pos x="475" y="390"/>
                </a:cxn>
                <a:cxn ang="0">
                  <a:pos x="491" y="396"/>
                </a:cxn>
                <a:cxn ang="0">
                  <a:pos x="495" y="405"/>
                </a:cxn>
                <a:cxn ang="0">
                  <a:pos x="492" y="415"/>
                </a:cxn>
                <a:cxn ang="0">
                  <a:pos x="444" y="473"/>
                </a:cxn>
                <a:cxn ang="0">
                  <a:pos x="401" y="514"/>
                </a:cxn>
                <a:cxn ang="0">
                  <a:pos x="370" y="535"/>
                </a:cxn>
                <a:cxn ang="0">
                  <a:pos x="341" y="546"/>
                </a:cxn>
                <a:cxn ang="0">
                  <a:pos x="322" y="548"/>
                </a:cxn>
              </a:cxnLst>
              <a:rect l="0" t="0" r="r" b="b"/>
              <a:pathLst>
                <a:path w="495" h="548">
                  <a:moveTo>
                    <a:pt x="322" y="548"/>
                  </a:moveTo>
                  <a:lnTo>
                    <a:pt x="322" y="548"/>
                  </a:lnTo>
                  <a:lnTo>
                    <a:pt x="314" y="547"/>
                  </a:lnTo>
                  <a:lnTo>
                    <a:pt x="305" y="546"/>
                  </a:lnTo>
                  <a:lnTo>
                    <a:pt x="305" y="546"/>
                  </a:lnTo>
                  <a:lnTo>
                    <a:pt x="288" y="541"/>
                  </a:lnTo>
                  <a:lnTo>
                    <a:pt x="273" y="536"/>
                  </a:lnTo>
                  <a:lnTo>
                    <a:pt x="258" y="530"/>
                  </a:lnTo>
                  <a:lnTo>
                    <a:pt x="245" y="523"/>
                  </a:lnTo>
                  <a:lnTo>
                    <a:pt x="232" y="516"/>
                  </a:lnTo>
                  <a:lnTo>
                    <a:pt x="221" y="508"/>
                  </a:lnTo>
                  <a:lnTo>
                    <a:pt x="210" y="499"/>
                  </a:lnTo>
                  <a:lnTo>
                    <a:pt x="198" y="488"/>
                  </a:lnTo>
                  <a:lnTo>
                    <a:pt x="198" y="488"/>
                  </a:lnTo>
                  <a:lnTo>
                    <a:pt x="170" y="460"/>
                  </a:lnTo>
                  <a:lnTo>
                    <a:pt x="170" y="460"/>
                  </a:lnTo>
                  <a:lnTo>
                    <a:pt x="153" y="444"/>
                  </a:lnTo>
                  <a:lnTo>
                    <a:pt x="135" y="426"/>
                  </a:lnTo>
                  <a:lnTo>
                    <a:pt x="119" y="409"/>
                  </a:lnTo>
                  <a:lnTo>
                    <a:pt x="104" y="390"/>
                  </a:lnTo>
                  <a:lnTo>
                    <a:pt x="104" y="390"/>
                  </a:lnTo>
                  <a:lnTo>
                    <a:pt x="82" y="360"/>
                  </a:lnTo>
                  <a:lnTo>
                    <a:pt x="61" y="330"/>
                  </a:lnTo>
                  <a:lnTo>
                    <a:pt x="40" y="301"/>
                  </a:lnTo>
                  <a:lnTo>
                    <a:pt x="22" y="271"/>
                  </a:lnTo>
                  <a:lnTo>
                    <a:pt x="22" y="271"/>
                  </a:lnTo>
                  <a:lnTo>
                    <a:pt x="16" y="260"/>
                  </a:lnTo>
                  <a:lnTo>
                    <a:pt x="11" y="248"/>
                  </a:lnTo>
                  <a:lnTo>
                    <a:pt x="6" y="235"/>
                  </a:lnTo>
                  <a:lnTo>
                    <a:pt x="3" y="221"/>
                  </a:lnTo>
                  <a:lnTo>
                    <a:pt x="1" y="207"/>
                  </a:lnTo>
                  <a:lnTo>
                    <a:pt x="0" y="194"/>
                  </a:lnTo>
                  <a:lnTo>
                    <a:pt x="1" y="180"/>
                  </a:lnTo>
                  <a:lnTo>
                    <a:pt x="3" y="170"/>
                  </a:lnTo>
                  <a:lnTo>
                    <a:pt x="3" y="170"/>
                  </a:lnTo>
                  <a:lnTo>
                    <a:pt x="8" y="157"/>
                  </a:lnTo>
                  <a:lnTo>
                    <a:pt x="15" y="144"/>
                  </a:lnTo>
                  <a:lnTo>
                    <a:pt x="21" y="133"/>
                  </a:lnTo>
                  <a:lnTo>
                    <a:pt x="29" y="121"/>
                  </a:lnTo>
                  <a:lnTo>
                    <a:pt x="46" y="98"/>
                  </a:lnTo>
                  <a:lnTo>
                    <a:pt x="64" y="76"/>
                  </a:lnTo>
                  <a:lnTo>
                    <a:pt x="71" y="67"/>
                  </a:lnTo>
                  <a:lnTo>
                    <a:pt x="71" y="67"/>
                  </a:lnTo>
                  <a:lnTo>
                    <a:pt x="80" y="58"/>
                  </a:lnTo>
                  <a:lnTo>
                    <a:pt x="89" y="48"/>
                  </a:lnTo>
                  <a:lnTo>
                    <a:pt x="107" y="32"/>
                  </a:lnTo>
                  <a:lnTo>
                    <a:pt x="128" y="17"/>
                  </a:lnTo>
                  <a:lnTo>
                    <a:pt x="150" y="3"/>
                  </a:lnTo>
                  <a:lnTo>
                    <a:pt x="150" y="3"/>
                  </a:lnTo>
                  <a:lnTo>
                    <a:pt x="154" y="0"/>
                  </a:lnTo>
                  <a:lnTo>
                    <a:pt x="158" y="0"/>
                  </a:lnTo>
                  <a:lnTo>
                    <a:pt x="158" y="0"/>
                  </a:lnTo>
                  <a:lnTo>
                    <a:pt x="163" y="0"/>
                  </a:lnTo>
                  <a:lnTo>
                    <a:pt x="168" y="3"/>
                  </a:lnTo>
                  <a:lnTo>
                    <a:pt x="172" y="7"/>
                  </a:lnTo>
                  <a:lnTo>
                    <a:pt x="175" y="13"/>
                  </a:lnTo>
                  <a:lnTo>
                    <a:pt x="175" y="13"/>
                  </a:lnTo>
                  <a:lnTo>
                    <a:pt x="175" y="16"/>
                  </a:lnTo>
                  <a:lnTo>
                    <a:pt x="175" y="21"/>
                  </a:lnTo>
                  <a:lnTo>
                    <a:pt x="175" y="25"/>
                  </a:lnTo>
                  <a:lnTo>
                    <a:pt x="173" y="28"/>
                  </a:lnTo>
                  <a:lnTo>
                    <a:pt x="170" y="31"/>
                  </a:lnTo>
                  <a:lnTo>
                    <a:pt x="167" y="34"/>
                  </a:lnTo>
                  <a:lnTo>
                    <a:pt x="164" y="36"/>
                  </a:lnTo>
                  <a:lnTo>
                    <a:pt x="164" y="36"/>
                  </a:lnTo>
                  <a:lnTo>
                    <a:pt x="144" y="49"/>
                  </a:lnTo>
                  <a:lnTo>
                    <a:pt x="124" y="64"/>
                  </a:lnTo>
                  <a:lnTo>
                    <a:pt x="115" y="72"/>
                  </a:lnTo>
                  <a:lnTo>
                    <a:pt x="106" y="81"/>
                  </a:lnTo>
                  <a:lnTo>
                    <a:pt x="98" y="91"/>
                  </a:lnTo>
                  <a:lnTo>
                    <a:pt x="91" y="101"/>
                  </a:lnTo>
                  <a:lnTo>
                    <a:pt x="91" y="101"/>
                  </a:lnTo>
                  <a:lnTo>
                    <a:pt x="83" y="112"/>
                  </a:lnTo>
                  <a:lnTo>
                    <a:pt x="72" y="124"/>
                  </a:lnTo>
                  <a:lnTo>
                    <a:pt x="72" y="124"/>
                  </a:lnTo>
                  <a:lnTo>
                    <a:pt x="59" y="140"/>
                  </a:lnTo>
                  <a:lnTo>
                    <a:pt x="52" y="149"/>
                  </a:lnTo>
                  <a:lnTo>
                    <a:pt x="47" y="158"/>
                  </a:lnTo>
                  <a:lnTo>
                    <a:pt x="42" y="167"/>
                  </a:lnTo>
                  <a:lnTo>
                    <a:pt x="39" y="177"/>
                  </a:lnTo>
                  <a:lnTo>
                    <a:pt x="38" y="188"/>
                  </a:lnTo>
                  <a:lnTo>
                    <a:pt x="39" y="198"/>
                  </a:lnTo>
                  <a:lnTo>
                    <a:pt x="39" y="198"/>
                  </a:lnTo>
                  <a:lnTo>
                    <a:pt x="42" y="216"/>
                  </a:lnTo>
                  <a:lnTo>
                    <a:pt x="42" y="216"/>
                  </a:lnTo>
                  <a:lnTo>
                    <a:pt x="43" y="225"/>
                  </a:lnTo>
                  <a:lnTo>
                    <a:pt x="46" y="234"/>
                  </a:lnTo>
                  <a:lnTo>
                    <a:pt x="49" y="245"/>
                  </a:lnTo>
                  <a:lnTo>
                    <a:pt x="53" y="253"/>
                  </a:lnTo>
                  <a:lnTo>
                    <a:pt x="53" y="253"/>
                  </a:lnTo>
                  <a:lnTo>
                    <a:pt x="60" y="263"/>
                  </a:lnTo>
                  <a:lnTo>
                    <a:pt x="66" y="272"/>
                  </a:lnTo>
                  <a:lnTo>
                    <a:pt x="66" y="272"/>
                  </a:lnTo>
                  <a:lnTo>
                    <a:pt x="73" y="281"/>
                  </a:lnTo>
                  <a:lnTo>
                    <a:pt x="80" y="290"/>
                  </a:lnTo>
                  <a:lnTo>
                    <a:pt x="80" y="290"/>
                  </a:lnTo>
                  <a:lnTo>
                    <a:pt x="104" y="328"/>
                  </a:lnTo>
                  <a:lnTo>
                    <a:pt x="127" y="361"/>
                  </a:lnTo>
                  <a:lnTo>
                    <a:pt x="127" y="361"/>
                  </a:lnTo>
                  <a:lnTo>
                    <a:pt x="140" y="377"/>
                  </a:lnTo>
                  <a:lnTo>
                    <a:pt x="152" y="390"/>
                  </a:lnTo>
                  <a:lnTo>
                    <a:pt x="179" y="417"/>
                  </a:lnTo>
                  <a:lnTo>
                    <a:pt x="179" y="417"/>
                  </a:lnTo>
                  <a:lnTo>
                    <a:pt x="205" y="443"/>
                  </a:lnTo>
                  <a:lnTo>
                    <a:pt x="208" y="446"/>
                  </a:lnTo>
                  <a:lnTo>
                    <a:pt x="208" y="446"/>
                  </a:lnTo>
                  <a:lnTo>
                    <a:pt x="224" y="462"/>
                  </a:lnTo>
                  <a:lnTo>
                    <a:pt x="233" y="472"/>
                  </a:lnTo>
                  <a:lnTo>
                    <a:pt x="243" y="479"/>
                  </a:lnTo>
                  <a:lnTo>
                    <a:pt x="252" y="487"/>
                  </a:lnTo>
                  <a:lnTo>
                    <a:pt x="263" y="493"/>
                  </a:lnTo>
                  <a:lnTo>
                    <a:pt x="274" y="499"/>
                  </a:lnTo>
                  <a:lnTo>
                    <a:pt x="286" y="503"/>
                  </a:lnTo>
                  <a:lnTo>
                    <a:pt x="286" y="503"/>
                  </a:lnTo>
                  <a:lnTo>
                    <a:pt x="299" y="506"/>
                  </a:lnTo>
                  <a:lnTo>
                    <a:pt x="312" y="507"/>
                  </a:lnTo>
                  <a:lnTo>
                    <a:pt x="312" y="507"/>
                  </a:lnTo>
                  <a:lnTo>
                    <a:pt x="323" y="506"/>
                  </a:lnTo>
                  <a:lnTo>
                    <a:pt x="334" y="504"/>
                  </a:lnTo>
                  <a:lnTo>
                    <a:pt x="345" y="501"/>
                  </a:lnTo>
                  <a:lnTo>
                    <a:pt x="355" y="497"/>
                  </a:lnTo>
                  <a:lnTo>
                    <a:pt x="366" y="491"/>
                  </a:lnTo>
                  <a:lnTo>
                    <a:pt x="375" y="486"/>
                  </a:lnTo>
                  <a:lnTo>
                    <a:pt x="385" y="479"/>
                  </a:lnTo>
                  <a:lnTo>
                    <a:pt x="395" y="472"/>
                  </a:lnTo>
                  <a:lnTo>
                    <a:pt x="412" y="455"/>
                  </a:lnTo>
                  <a:lnTo>
                    <a:pt x="430" y="437"/>
                  </a:lnTo>
                  <a:lnTo>
                    <a:pt x="445" y="417"/>
                  </a:lnTo>
                  <a:lnTo>
                    <a:pt x="460" y="398"/>
                  </a:lnTo>
                  <a:lnTo>
                    <a:pt x="460" y="398"/>
                  </a:lnTo>
                  <a:lnTo>
                    <a:pt x="464" y="394"/>
                  </a:lnTo>
                  <a:lnTo>
                    <a:pt x="468" y="392"/>
                  </a:lnTo>
                  <a:lnTo>
                    <a:pt x="472" y="390"/>
                  </a:lnTo>
                  <a:lnTo>
                    <a:pt x="475" y="390"/>
                  </a:lnTo>
                  <a:lnTo>
                    <a:pt x="475" y="390"/>
                  </a:lnTo>
                  <a:lnTo>
                    <a:pt x="481" y="391"/>
                  </a:lnTo>
                  <a:lnTo>
                    <a:pt x="487" y="393"/>
                  </a:lnTo>
                  <a:lnTo>
                    <a:pt x="491" y="396"/>
                  </a:lnTo>
                  <a:lnTo>
                    <a:pt x="494" y="400"/>
                  </a:lnTo>
                  <a:lnTo>
                    <a:pt x="494" y="400"/>
                  </a:lnTo>
                  <a:lnTo>
                    <a:pt x="495" y="405"/>
                  </a:lnTo>
                  <a:lnTo>
                    <a:pt x="495" y="408"/>
                  </a:lnTo>
                  <a:lnTo>
                    <a:pt x="494" y="412"/>
                  </a:lnTo>
                  <a:lnTo>
                    <a:pt x="492" y="415"/>
                  </a:lnTo>
                  <a:lnTo>
                    <a:pt x="492" y="415"/>
                  </a:lnTo>
                  <a:lnTo>
                    <a:pt x="468" y="446"/>
                  </a:lnTo>
                  <a:lnTo>
                    <a:pt x="444" y="473"/>
                  </a:lnTo>
                  <a:lnTo>
                    <a:pt x="423" y="496"/>
                  </a:lnTo>
                  <a:lnTo>
                    <a:pt x="411" y="506"/>
                  </a:lnTo>
                  <a:lnTo>
                    <a:pt x="401" y="514"/>
                  </a:lnTo>
                  <a:lnTo>
                    <a:pt x="391" y="522"/>
                  </a:lnTo>
                  <a:lnTo>
                    <a:pt x="380" y="530"/>
                  </a:lnTo>
                  <a:lnTo>
                    <a:pt x="370" y="535"/>
                  </a:lnTo>
                  <a:lnTo>
                    <a:pt x="360" y="540"/>
                  </a:lnTo>
                  <a:lnTo>
                    <a:pt x="350" y="543"/>
                  </a:lnTo>
                  <a:lnTo>
                    <a:pt x="341" y="546"/>
                  </a:lnTo>
                  <a:lnTo>
                    <a:pt x="332" y="547"/>
                  </a:lnTo>
                  <a:lnTo>
                    <a:pt x="322" y="548"/>
                  </a:lnTo>
                  <a:lnTo>
                    <a:pt x="322" y="548"/>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70" name="Freeform 286"/>
            <p:cNvSpPr>
              <a:spLocks noEditPoints="1"/>
            </p:cNvSpPr>
            <p:nvPr/>
          </p:nvSpPr>
          <p:spPr bwMode="auto">
            <a:xfrm>
              <a:off x="2262188" y="2705100"/>
              <a:ext cx="312738" cy="139700"/>
            </a:xfrm>
            <a:custGeom>
              <a:avLst/>
              <a:gdLst/>
              <a:ahLst/>
              <a:cxnLst>
                <a:cxn ang="0">
                  <a:pos x="146" y="262"/>
                </a:cxn>
                <a:cxn ang="0">
                  <a:pos x="69" y="253"/>
                </a:cxn>
                <a:cxn ang="0">
                  <a:pos x="30" y="239"/>
                </a:cxn>
                <a:cxn ang="0">
                  <a:pos x="2" y="212"/>
                </a:cxn>
                <a:cxn ang="0">
                  <a:pos x="1" y="197"/>
                </a:cxn>
                <a:cxn ang="0">
                  <a:pos x="10" y="187"/>
                </a:cxn>
                <a:cxn ang="0">
                  <a:pos x="23" y="184"/>
                </a:cxn>
                <a:cxn ang="0">
                  <a:pos x="33" y="193"/>
                </a:cxn>
                <a:cxn ang="0">
                  <a:pos x="58" y="213"/>
                </a:cxn>
                <a:cxn ang="0">
                  <a:pos x="111" y="225"/>
                </a:cxn>
                <a:cxn ang="0">
                  <a:pos x="159" y="226"/>
                </a:cxn>
                <a:cxn ang="0">
                  <a:pos x="199" y="218"/>
                </a:cxn>
                <a:cxn ang="0">
                  <a:pos x="160" y="192"/>
                </a:cxn>
                <a:cxn ang="0">
                  <a:pos x="126" y="150"/>
                </a:cxn>
                <a:cxn ang="0">
                  <a:pos x="119" y="111"/>
                </a:cxn>
                <a:cxn ang="0">
                  <a:pos x="127" y="56"/>
                </a:cxn>
                <a:cxn ang="0">
                  <a:pos x="146" y="24"/>
                </a:cxn>
                <a:cxn ang="0">
                  <a:pos x="178" y="4"/>
                </a:cxn>
                <a:cxn ang="0">
                  <a:pos x="209" y="0"/>
                </a:cxn>
                <a:cxn ang="0">
                  <a:pos x="265" y="17"/>
                </a:cxn>
                <a:cxn ang="0">
                  <a:pos x="307" y="66"/>
                </a:cxn>
                <a:cxn ang="0">
                  <a:pos x="322" y="113"/>
                </a:cxn>
                <a:cxn ang="0">
                  <a:pos x="322" y="146"/>
                </a:cxn>
                <a:cxn ang="0">
                  <a:pos x="310" y="177"/>
                </a:cxn>
                <a:cxn ang="0">
                  <a:pos x="284" y="210"/>
                </a:cxn>
                <a:cxn ang="0">
                  <a:pos x="312" y="212"/>
                </a:cxn>
                <a:cxn ang="0">
                  <a:pos x="366" y="205"/>
                </a:cxn>
                <a:cxn ang="0">
                  <a:pos x="453" y="185"/>
                </a:cxn>
                <a:cxn ang="0">
                  <a:pos x="498" y="166"/>
                </a:cxn>
                <a:cxn ang="0">
                  <a:pos x="540" y="135"/>
                </a:cxn>
                <a:cxn ang="0">
                  <a:pos x="555" y="106"/>
                </a:cxn>
                <a:cxn ang="0">
                  <a:pos x="560" y="98"/>
                </a:cxn>
                <a:cxn ang="0">
                  <a:pos x="570" y="94"/>
                </a:cxn>
                <a:cxn ang="0">
                  <a:pos x="587" y="102"/>
                </a:cxn>
                <a:cxn ang="0">
                  <a:pos x="590" y="113"/>
                </a:cxn>
                <a:cxn ang="0">
                  <a:pos x="582" y="138"/>
                </a:cxn>
                <a:cxn ang="0">
                  <a:pos x="554" y="174"/>
                </a:cxn>
                <a:cxn ang="0">
                  <a:pos x="513" y="199"/>
                </a:cxn>
                <a:cxn ang="0">
                  <a:pos x="447" y="224"/>
                </a:cxn>
                <a:cxn ang="0">
                  <a:pos x="344" y="246"/>
                </a:cxn>
                <a:cxn ang="0">
                  <a:pos x="314" y="248"/>
                </a:cxn>
                <a:cxn ang="0">
                  <a:pos x="247" y="238"/>
                </a:cxn>
                <a:cxn ang="0">
                  <a:pos x="231" y="244"/>
                </a:cxn>
                <a:cxn ang="0">
                  <a:pos x="186" y="259"/>
                </a:cxn>
                <a:cxn ang="0">
                  <a:pos x="152" y="263"/>
                </a:cxn>
                <a:cxn ang="0">
                  <a:pos x="188" y="40"/>
                </a:cxn>
                <a:cxn ang="0">
                  <a:pos x="160" y="66"/>
                </a:cxn>
                <a:cxn ang="0">
                  <a:pos x="155" y="101"/>
                </a:cxn>
                <a:cxn ang="0">
                  <a:pos x="161" y="132"/>
                </a:cxn>
                <a:cxn ang="0">
                  <a:pos x="192" y="170"/>
                </a:cxn>
                <a:cxn ang="0">
                  <a:pos x="226" y="191"/>
                </a:cxn>
                <a:cxn ang="0">
                  <a:pos x="244" y="196"/>
                </a:cxn>
                <a:cxn ang="0">
                  <a:pos x="272" y="168"/>
                </a:cxn>
                <a:cxn ang="0">
                  <a:pos x="286" y="135"/>
                </a:cxn>
                <a:cxn ang="0">
                  <a:pos x="285" y="108"/>
                </a:cxn>
                <a:cxn ang="0">
                  <a:pos x="270" y="73"/>
                </a:cxn>
                <a:cxn ang="0">
                  <a:pos x="241" y="48"/>
                </a:cxn>
                <a:cxn ang="0">
                  <a:pos x="204" y="37"/>
                </a:cxn>
              </a:cxnLst>
              <a:rect l="0" t="0" r="r" b="b"/>
              <a:pathLst>
                <a:path w="590" h="263">
                  <a:moveTo>
                    <a:pt x="152" y="263"/>
                  </a:moveTo>
                  <a:lnTo>
                    <a:pt x="152" y="263"/>
                  </a:lnTo>
                  <a:lnTo>
                    <a:pt x="146" y="262"/>
                  </a:lnTo>
                  <a:lnTo>
                    <a:pt x="146" y="262"/>
                  </a:lnTo>
                  <a:lnTo>
                    <a:pt x="130" y="262"/>
                  </a:lnTo>
                  <a:lnTo>
                    <a:pt x="111" y="260"/>
                  </a:lnTo>
                  <a:lnTo>
                    <a:pt x="91" y="258"/>
                  </a:lnTo>
                  <a:lnTo>
                    <a:pt x="69" y="253"/>
                  </a:lnTo>
                  <a:lnTo>
                    <a:pt x="59" y="251"/>
                  </a:lnTo>
                  <a:lnTo>
                    <a:pt x="48" y="247"/>
                  </a:lnTo>
                  <a:lnTo>
                    <a:pt x="39" y="243"/>
                  </a:lnTo>
                  <a:lnTo>
                    <a:pt x="30" y="239"/>
                  </a:lnTo>
                  <a:lnTo>
                    <a:pt x="22" y="233"/>
                  </a:lnTo>
                  <a:lnTo>
                    <a:pt x="13" y="226"/>
                  </a:lnTo>
                  <a:lnTo>
                    <a:pt x="7" y="219"/>
                  </a:lnTo>
                  <a:lnTo>
                    <a:pt x="2" y="212"/>
                  </a:lnTo>
                  <a:lnTo>
                    <a:pt x="2" y="212"/>
                  </a:lnTo>
                  <a:lnTo>
                    <a:pt x="0" y="206"/>
                  </a:lnTo>
                  <a:lnTo>
                    <a:pt x="0" y="201"/>
                  </a:lnTo>
                  <a:lnTo>
                    <a:pt x="1" y="197"/>
                  </a:lnTo>
                  <a:lnTo>
                    <a:pt x="3" y="194"/>
                  </a:lnTo>
                  <a:lnTo>
                    <a:pt x="3" y="194"/>
                  </a:lnTo>
                  <a:lnTo>
                    <a:pt x="6" y="190"/>
                  </a:lnTo>
                  <a:lnTo>
                    <a:pt x="10" y="187"/>
                  </a:lnTo>
                  <a:lnTo>
                    <a:pt x="14" y="185"/>
                  </a:lnTo>
                  <a:lnTo>
                    <a:pt x="20" y="184"/>
                  </a:lnTo>
                  <a:lnTo>
                    <a:pt x="20" y="184"/>
                  </a:lnTo>
                  <a:lnTo>
                    <a:pt x="23" y="184"/>
                  </a:lnTo>
                  <a:lnTo>
                    <a:pt x="27" y="186"/>
                  </a:lnTo>
                  <a:lnTo>
                    <a:pt x="30" y="188"/>
                  </a:lnTo>
                  <a:lnTo>
                    <a:pt x="33" y="193"/>
                  </a:lnTo>
                  <a:lnTo>
                    <a:pt x="33" y="193"/>
                  </a:lnTo>
                  <a:lnTo>
                    <a:pt x="37" y="198"/>
                  </a:lnTo>
                  <a:lnTo>
                    <a:pt x="42" y="204"/>
                  </a:lnTo>
                  <a:lnTo>
                    <a:pt x="49" y="209"/>
                  </a:lnTo>
                  <a:lnTo>
                    <a:pt x="58" y="213"/>
                  </a:lnTo>
                  <a:lnTo>
                    <a:pt x="66" y="216"/>
                  </a:lnTo>
                  <a:lnTo>
                    <a:pt x="75" y="219"/>
                  </a:lnTo>
                  <a:lnTo>
                    <a:pt x="94" y="223"/>
                  </a:lnTo>
                  <a:lnTo>
                    <a:pt x="111" y="225"/>
                  </a:lnTo>
                  <a:lnTo>
                    <a:pt x="128" y="226"/>
                  </a:lnTo>
                  <a:lnTo>
                    <a:pt x="145" y="227"/>
                  </a:lnTo>
                  <a:lnTo>
                    <a:pt x="145" y="227"/>
                  </a:lnTo>
                  <a:lnTo>
                    <a:pt x="159" y="226"/>
                  </a:lnTo>
                  <a:lnTo>
                    <a:pt x="159" y="226"/>
                  </a:lnTo>
                  <a:lnTo>
                    <a:pt x="171" y="224"/>
                  </a:lnTo>
                  <a:lnTo>
                    <a:pt x="186" y="221"/>
                  </a:lnTo>
                  <a:lnTo>
                    <a:pt x="199" y="218"/>
                  </a:lnTo>
                  <a:lnTo>
                    <a:pt x="187" y="211"/>
                  </a:lnTo>
                  <a:lnTo>
                    <a:pt x="187" y="211"/>
                  </a:lnTo>
                  <a:lnTo>
                    <a:pt x="172" y="201"/>
                  </a:lnTo>
                  <a:lnTo>
                    <a:pt x="160" y="192"/>
                  </a:lnTo>
                  <a:lnTo>
                    <a:pt x="149" y="182"/>
                  </a:lnTo>
                  <a:lnTo>
                    <a:pt x="139" y="172"/>
                  </a:lnTo>
                  <a:lnTo>
                    <a:pt x="132" y="161"/>
                  </a:lnTo>
                  <a:lnTo>
                    <a:pt x="126" y="150"/>
                  </a:lnTo>
                  <a:lnTo>
                    <a:pt x="122" y="138"/>
                  </a:lnTo>
                  <a:lnTo>
                    <a:pt x="120" y="127"/>
                  </a:lnTo>
                  <a:lnTo>
                    <a:pt x="120" y="127"/>
                  </a:lnTo>
                  <a:lnTo>
                    <a:pt x="119" y="111"/>
                  </a:lnTo>
                  <a:lnTo>
                    <a:pt x="119" y="92"/>
                  </a:lnTo>
                  <a:lnTo>
                    <a:pt x="122" y="73"/>
                  </a:lnTo>
                  <a:lnTo>
                    <a:pt x="124" y="65"/>
                  </a:lnTo>
                  <a:lnTo>
                    <a:pt x="127" y="56"/>
                  </a:lnTo>
                  <a:lnTo>
                    <a:pt x="130" y="47"/>
                  </a:lnTo>
                  <a:lnTo>
                    <a:pt x="134" y="38"/>
                  </a:lnTo>
                  <a:lnTo>
                    <a:pt x="139" y="31"/>
                  </a:lnTo>
                  <a:lnTo>
                    <a:pt x="146" y="24"/>
                  </a:lnTo>
                  <a:lnTo>
                    <a:pt x="152" y="18"/>
                  </a:lnTo>
                  <a:lnTo>
                    <a:pt x="159" y="12"/>
                  </a:lnTo>
                  <a:lnTo>
                    <a:pt x="168" y="7"/>
                  </a:lnTo>
                  <a:lnTo>
                    <a:pt x="178" y="4"/>
                  </a:lnTo>
                  <a:lnTo>
                    <a:pt x="178" y="4"/>
                  </a:lnTo>
                  <a:lnTo>
                    <a:pt x="193" y="1"/>
                  </a:lnTo>
                  <a:lnTo>
                    <a:pt x="209" y="0"/>
                  </a:lnTo>
                  <a:lnTo>
                    <a:pt x="209" y="0"/>
                  </a:lnTo>
                  <a:lnTo>
                    <a:pt x="224" y="1"/>
                  </a:lnTo>
                  <a:lnTo>
                    <a:pt x="239" y="4"/>
                  </a:lnTo>
                  <a:lnTo>
                    <a:pt x="252" y="9"/>
                  </a:lnTo>
                  <a:lnTo>
                    <a:pt x="265" y="17"/>
                  </a:lnTo>
                  <a:lnTo>
                    <a:pt x="278" y="27"/>
                  </a:lnTo>
                  <a:lnTo>
                    <a:pt x="288" y="38"/>
                  </a:lnTo>
                  <a:lnTo>
                    <a:pt x="297" y="51"/>
                  </a:lnTo>
                  <a:lnTo>
                    <a:pt x="307" y="66"/>
                  </a:lnTo>
                  <a:lnTo>
                    <a:pt x="307" y="66"/>
                  </a:lnTo>
                  <a:lnTo>
                    <a:pt x="315" y="86"/>
                  </a:lnTo>
                  <a:lnTo>
                    <a:pt x="321" y="103"/>
                  </a:lnTo>
                  <a:lnTo>
                    <a:pt x="322" y="113"/>
                  </a:lnTo>
                  <a:lnTo>
                    <a:pt x="323" y="121"/>
                  </a:lnTo>
                  <a:lnTo>
                    <a:pt x="324" y="129"/>
                  </a:lnTo>
                  <a:lnTo>
                    <a:pt x="323" y="137"/>
                  </a:lnTo>
                  <a:lnTo>
                    <a:pt x="322" y="146"/>
                  </a:lnTo>
                  <a:lnTo>
                    <a:pt x="320" y="153"/>
                  </a:lnTo>
                  <a:lnTo>
                    <a:pt x="318" y="161"/>
                  </a:lnTo>
                  <a:lnTo>
                    <a:pt x="314" y="168"/>
                  </a:lnTo>
                  <a:lnTo>
                    <a:pt x="310" y="177"/>
                  </a:lnTo>
                  <a:lnTo>
                    <a:pt x="306" y="184"/>
                  </a:lnTo>
                  <a:lnTo>
                    <a:pt x="293" y="199"/>
                  </a:lnTo>
                  <a:lnTo>
                    <a:pt x="291" y="201"/>
                  </a:lnTo>
                  <a:lnTo>
                    <a:pt x="284" y="210"/>
                  </a:lnTo>
                  <a:lnTo>
                    <a:pt x="295" y="211"/>
                  </a:lnTo>
                  <a:lnTo>
                    <a:pt x="295" y="211"/>
                  </a:lnTo>
                  <a:lnTo>
                    <a:pt x="312" y="212"/>
                  </a:lnTo>
                  <a:lnTo>
                    <a:pt x="312" y="212"/>
                  </a:lnTo>
                  <a:lnTo>
                    <a:pt x="328" y="211"/>
                  </a:lnTo>
                  <a:lnTo>
                    <a:pt x="344" y="209"/>
                  </a:lnTo>
                  <a:lnTo>
                    <a:pt x="344" y="209"/>
                  </a:lnTo>
                  <a:lnTo>
                    <a:pt x="366" y="205"/>
                  </a:lnTo>
                  <a:lnTo>
                    <a:pt x="366" y="205"/>
                  </a:lnTo>
                  <a:lnTo>
                    <a:pt x="410" y="196"/>
                  </a:lnTo>
                  <a:lnTo>
                    <a:pt x="432" y="191"/>
                  </a:lnTo>
                  <a:lnTo>
                    <a:pt x="453" y="185"/>
                  </a:lnTo>
                  <a:lnTo>
                    <a:pt x="453" y="185"/>
                  </a:lnTo>
                  <a:lnTo>
                    <a:pt x="467" y="180"/>
                  </a:lnTo>
                  <a:lnTo>
                    <a:pt x="482" y="174"/>
                  </a:lnTo>
                  <a:lnTo>
                    <a:pt x="498" y="166"/>
                  </a:lnTo>
                  <a:lnTo>
                    <a:pt x="513" y="157"/>
                  </a:lnTo>
                  <a:lnTo>
                    <a:pt x="528" y="147"/>
                  </a:lnTo>
                  <a:lnTo>
                    <a:pt x="534" y="142"/>
                  </a:lnTo>
                  <a:lnTo>
                    <a:pt x="540" y="135"/>
                  </a:lnTo>
                  <a:lnTo>
                    <a:pt x="545" y="129"/>
                  </a:lnTo>
                  <a:lnTo>
                    <a:pt x="549" y="122"/>
                  </a:lnTo>
                  <a:lnTo>
                    <a:pt x="553" y="115"/>
                  </a:lnTo>
                  <a:lnTo>
                    <a:pt x="555" y="106"/>
                  </a:lnTo>
                  <a:lnTo>
                    <a:pt x="555" y="106"/>
                  </a:lnTo>
                  <a:lnTo>
                    <a:pt x="557" y="103"/>
                  </a:lnTo>
                  <a:lnTo>
                    <a:pt x="558" y="100"/>
                  </a:lnTo>
                  <a:lnTo>
                    <a:pt x="560" y="98"/>
                  </a:lnTo>
                  <a:lnTo>
                    <a:pt x="562" y="96"/>
                  </a:lnTo>
                  <a:lnTo>
                    <a:pt x="567" y="95"/>
                  </a:lnTo>
                  <a:lnTo>
                    <a:pt x="570" y="94"/>
                  </a:lnTo>
                  <a:lnTo>
                    <a:pt x="570" y="94"/>
                  </a:lnTo>
                  <a:lnTo>
                    <a:pt x="575" y="95"/>
                  </a:lnTo>
                  <a:lnTo>
                    <a:pt x="579" y="96"/>
                  </a:lnTo>
                  <a:lnTo>
                    <a:pt x="584" y="99"/>
                  </a:lnTo>
                  <a:lnTo>
                    <a:pt x="587" y="102"/>
                  </a:lnTo>
                  <a:lnTo>
                    <a:pt x="587" y="102"/>
                  </a:lnTo>
                  <a:lnTo>
                    <a:pt x="588" y="104"/>
                  </a:lnTo>
                  <a:lnTo>
                    <a:pt x="590" y="107"/>
                  </a:lnTo>
                  <a:lnTo>
                    <a:pt x="590" y="113"/>
                  </a:lnTo>
                  <a:lnTo>
                    <a:pt x="590" y="117"/>
                  </a:lnTo>
                  <a:lnTo>
                    <a:pt x="590" y="117"/>
                  </a:lnTo>
                  <a:lnTo>
                    <a:pt x="587" y="128"/>
                  </a:lnTo>
                  <a:lnTo>
                    <a:pt x="582" y="138"/>
                  </a:lnTo>
                  <a:lnTo>
                    <a:pt x="576" y="149"/>
                  </a:lnTo>
                  <a:lnTo>
                    <a:pt x="570" y="157"/>
                  </a:lnTo>
                  <a:lnTo>
                    <a:pt x="562" y="165"/>
                  </a:lnTo>
                  <a:lnTo>
                    <a:pt x="554" y="174"/>
                  </a:lnTo>
                  <a:lnTo>
                    <a:pt x="544" y="181"/>
                  </a:lnTo>
                  <a:lnTo>
                    <a:pt x="534" y="187"/>
                  </a:lnTo>
                  <a:lnTo>
                    <a:pt x="524" y="193"/>
                  </a:lnTo>
                  <a:lnTo>
                    <a:pt x="513" y="199"/>
                  </a:lnTo>
                  <a:lnTo>
                    <a:pt x="491" y="209"/>
                  </a:lnTo>
                  <a:lnTo>
                    <a:pt x="469" y="217"/>
                  </a:lnTo>
                  <a:lnTo>
                    <a:pt x="447" y="224"/>
                  </a:lnTo>
                  <a:lnTo>
                    <a:pt x="447" y="224"/>
                  </a:lnTo>
                  <a:lnTo>
                    <a:pt x="410" y="235"/>
                  </a:lnTo>
                  <a:lnTo>
                    <a:pt x="376" y="242"/>
                  </a:lnTo>
                  <a:lnTo>
                    <a:pt x="359" y="245"/>
                  </a:lnTo>
                  <a:lnTo>
                    <a:pt x="344" y="246"/>
                  </a:lnTo>
                  <a:lnTo>
                    <a:pt x="328" y="247"/>
                  </a:lnTo>
                  <a:lnTo>
                    <a:pt x="314" y="248"/>
                  </a:lnTo>
                  <a:lnTo>
                    <a:pt x="314" y="248"/>
                  </a:lnTo>
                  <a:lnTo>
                    <a:pt x="314" y="248"/>
                  </a:lnTo>
                  <a:lnTo>
                    <a:pt x="296" y="247"/>
                  </a:lnTo>
                  <a:lnTo>
                    <a:pt x="279" y="245"/>
                  </a:lnTo>
                  <a:lnTo>
                    <a:pt x="262" y="242"/>
                  </a:lnTo>
                  <a:lnTo>
                    <a:pt x="247" y="238"/>
                  </a:lnTo>
                  <a:lnTo>
                    <a:pt x="245" y="238"/>
                  </a:lnTo>
                  <a:lnTo>
                    <a:pt x="243" y="239"/>
                  </a:lnTo>
                  <a:lnTo>
                    <a:pt x="243" y="239"/>
                  </a:lnTo>
                  <a:lnTo>
                    <a:pt x="231" y="244"/>
                  </a:lnTo>
                  <a:lnTo>
                    <a:pt x="220" y="249"/>
                  </a:lnTo>
                  <a:lnTo>
                    <a:pt x="209" y="253"/>
                  </a:lnTo>
                  <a:lnTo>
                    <a:pt x="197" y="256"/>
                  </a:lnTo>
                  <a:lnTo>
                    <a:pt x="186" y="259"/>
                  </a:lnTo>
                  <a:lnTo>
                    <a:pt x="174" y="261"/>
                  </a:lnTo>
                  <a:lnTo>
                    <a:pt x="163" y="262"/>
                  </a:lnTo>
                  <a:lnTo>
                    <a:pt x="152" y="263"/>
                  </a:lnTo>
                  <a:lnTo>
                    <a:pt x="152" y="263"/>
                  </a:lnTo>
                  <a:close/>
                  <a:moveTo>
                    <a:pt x="204" y="37"/>
                  </a:moveTo>
                  <a:lnTo>
                    <a:pt x="204" y="37"/>
                  </a:lnTo>
                  <a:lnTo>
                    <a:pt x="196" y="38"/>
                  </a:lnTo>
                  <a:lnTo>
                    <a:pt x="188" y="40"/>
                  </a:lnTo>
                  <a:lnTo>
                    <a:pt x="180" y="43"/>
                  </a:lnTo>
                  <a:lnTo>
                    <a:pt x="171" y="50"/>
                  </a:lnTo>
                  <a:lnTo>
                    <a:pt x="165" y="57"/>
                  </a:lnTo>
                  <a:lnTo>
                    <a:pt x="160" y="66"/>
                  </a:lnTo>
                  <a:lnTo>
                    <a:pt x="157" y="79"/>
                  </a:lnTo>
                  <a:lnTo>
                    <a:pt x="155" y="92"/>
                  </a:lnTo>
                  <a:lnTo>
                    <a:pt x="155" y="92"/>
                  </a:lnTo>
                  <a:lnTo>
                    <a:pt x="155" y="101"/>
                  </a:lnTo>
                  <a:lnTo>
                    <a:pt x="156" y="110"/>
                  </a:lnTo>
                  <a:lnTo>
                    <a:pt x="157" y="118"/>
                  </a:lnTo>
                  <a:lnTo>
                    <a:pt x="159" y="125"/>
                  </a:lnTo>
                  <a:lnTo>
                    <a:pt x="161" y="132"/>
                  </a:lnTo>
                  <a:lnTo>
                    <a:pt x="164" y="139"/>
                  </a:lnTo>
                  <a:lnTo>
                    <a:pt x="172" y="151"/>
                  </a:lnTo>
                  <a:lnTo>
                    <a:pt x="182" y="161"/>
                  </a:lnTo>
                  <a:lnTo>
                    <a:pt x="192" y="170"/>
                  </a:lnTo>
                  <a:lnTo>
                    <a:pt x="202" y="178"/>
                  </a:lnTo>
                  <a:lnTo>
                    <a:pt x="214" y="185"/>
                  </a:lnTo>
                  <a:lnTo>
                    <a:pt x="214" y="185"/>
                  </a:lnTo>
                  <a:lnTo>
                    <a:pt x="226" y="191"/>
                  </a:lnTo>
                  <a:lnTo>
                    <a:pt x="239" y="196"/>
                  </a:lnTo>
                  <a:lnTo>
                    <a:pt x="242" y="197"/>
                  </a:lnTo>
                  <a:lnTo>
                    <a:pt x="244" y="196"/>
                  </a:lnTo>
                  <a:lnTo>
                    <a:pt x="244" y="196"/>
                  </a:lnTo>
                  <a:lnTo>
                    <a:pt x="253" y="189"/>
                  </a:lnTo>
                  <a:lnTo>
                    <a:pt x="260" y="182"/>
                  </a:lnTo>
                  <a:lnTo>
                    <a:pt x="260" y="182"/>
                  </a:lnTo>
                  <a:lnTo>
                    <a:pt x="272" y="168"/>
                  </a:lnTo>
                  <a:lnTo>
                    <a:pt x="279" y="155"/>
                  </a:lnTo>
                  <a:lnTo>
                    <a:pt x="282" y="149"/>
                  </a:lnTo>
                  <a:lnTo>
                    <a:pt x="284" y="142"/>
                  </a:lnTo>
                  <a:lnTo>
                    <a:pt x="286" y="135"/>
                  </a:lnTo>
                  <a:lnTo>
                    <a:pt x="287" y="128"/>
                  </a:lnTo>
                  <a:lnTo>
                    <a:pt x="287" y="122"/>
                  </a:lnTo>
                  <a:lnTo>
                    <a:pt x="286" y="116"/>
                  </a:lnTo>
                  <a:lnTo>
                    <a:pt x="285" y="108"/>
                  </a:lnTo>
                  <a:lnTo>
                    <a:pt x="283" y="102"/>
                  </a:lnTo>
                  <a:lnTo>
                    <a:pt x="278" y="88"/>
                  </a:lnTo>
                  <a:lnTo>
                    <a:pt x="270" y="73"/>
                  </a:lnTo>
                  <a:lnTo>
                    <a:pt x="270" y="73"/>
                  </a:lnTo>
                  <a:lnTo>
                    <a:pt x="263" y="66"/>
                  </a:lnTo>
                  <a:lnTo>
                    <a:pt x="256" y="59"/>
                  </a:lnTo>
                  <a:lnTo>
                    <a:pt x="249" y="53"/>
                  </a:lnTo>
                  <a:lnTo>
                    <a:pt x="241" y="48"/>
                  </a:lnTo>
                  <a:lnTo>
                    <a:pt x="231" y="43"/>
                  </a:lnTo>
                  <a:lnTo>
                    <a:pt x="223" y="40"/>
                  </a:lnTo>
                  <a:lnTo>
                    <a:pt x="214" y="38"/>
                  </a:lnTo>
                  <a:lnTo>
                    <a:pt x="204" y="37"/>
                  </a:lnTo>
                  <a:lnTo>
                    <a:pt x="204" y="3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71" name="Freeform 287"/>
            <p:cNvSpPr/>
            <p:nvPr/>
          </p:nvSpPr>
          <p:spPr bwMode="auto">
            <a:xfrm>
              <a:off x="2338388" y="2205038"/>
              <a:ext cx="153988" cy="179388"/>
            </a:xfrm>
            <a:custGeom>
              <a:avLst/>
              <a:gdLst/>
              <a:ahLst/>
              <a:cxnLst>
                <a:cxn ang="0">
                  <a:pos x="273" y="340"/>
                </a:cxn>
                <a:cxn ang="0">
                  <a:pos x="263" y="337"/>
                </a:cxn>
                <a:cxn ang="0">
                  <a:pos x="259" y="333"/>
                </a:cxn>
                <a:cxn ang="0">
                  <a:pos x="256" y="326"/>
                </a:cxn>
                <a:cxn ang="0">
                  <a:pos x="255" y="319"/>
                </a:cxn>
                <a:cxn ang="0">
                  <a:pos x="253" y="317"/>
                </a:cxn>
                <a:cxn ang="0">
                  <a:pos x="250" y="316"/>
                </a:cxn>
                <a:cxn ang="0">
                  <a:pos x="246" y="308"/>
                </a:cxn>
                <a:cxn ang="0">
                  <a:pos x="244" y="298"/>
                </a:cxn>
                <a:cxn ang="0">
                  <a:pos x="242" y="288"/>
                </a:cxn>
                <a:cxn ang="0">
                  <a:pos x="236" y="260"/>
                </a:cxn>
                <a:cxn ang="0">
                  <a:pos x="233" y="253"/>
                </a:cxn>
                <a:cxn ang="0">
                  <a:pos x="221" y="231"/>
                </a:cxn>
                <a:cxn ang="0">
                  <a:pos x="215" y="222"/>
                </a:cxn>
                <a:cxn ang="0">
                  <a:pos x="210" y="213"/>
                </a:cxn>
                <a:cxn ang="0">
                  <a:pos x="203" y="195"/>
                </a:cxn>
                <a:cxn ang="0">
                  <a:pos x="194" y="174"/>
                </a:cxn>
                <a:cxn ang="0">
                  <a:pos x="191" y="168"/>
                </a:cxn>
                <a:cxn ang="0">
                  <a:pos x="175" y="146"/>
                </a:cxn>
                <a:cxn ang="0">
                  <a:pos x="157" y="125"/>
                </a:cxn>
                <a:cxn ang="0">
                  <a:pos x="138" y="106"/>
                </a:cxn>
                <a:cxn ang="0">
                  <a:pos x="93" y="73"/>
                </a:cxn>
                <a:cxn ang="0">
                  <a:pos x="41" y="46"/>
                </a:cxn>
                <a:cxn ang="0">
                  <a:pos x="13" y="36"/>
                </a:cxn>
                <a:cxn ang="0">
                  <a:pos x="6" y="32"/>
                </a:cxn>
                <a:cxn ang="0">
                  <a:pos x="2" y="27"/>
                </a:cxn>
                <a:cxn ang="0">
                  <a:pos x="0" y="15"/>
                </a:cxn>
                <a:cxn ang="0">
                  <a:pos x="2" y="9"/>
                </a:cxn>
                <a:cxn ang="0">
                  <a:pos x="10" y="2"/>
                </a:cxn>
                <a:cxn ang="0">
                  <a:pos x="15" y="0"/>
                </a:cxn>
                <a:cxn ang="0">
                  <a:pos x="21" y="1"/>
                </a:cxn>
                <a:cxn ang="0">
                  <a:pos x="50" y="11"/>
                </a:cxn>
                <a:cxn ang="0">
                  <a:pos x="101" y="36"/>
                </a:cxn>
                <a:cxn ang="0">
                  <a:pos x="146" y="66"/>
                </a:cxn>
                <a:cxn ang="0">
                  <a:pos x="184" y="101"/>
                </a:cxn>
                <a:cxn ang="0">
                  <a:pos x="201" y="121"/>
                </a:cxn>
                <a:cxn ang="0">
                  <a:pos x="214" y="142"/>
                </a:cxn>
                <a:cxn ang="0">
                  <a:pos x="226" y="166"/>
                </a:cxn>
                <a:cxn ang="0">
                  <a:pos x="239" y="194"/>
                </a:cxn>
                <a:cxn ang="0">
                  <a:pos x="257" y="219"/>
                </a:cxn>
                <a:cxn ang="0">
                  <a:pos x="263" y="226"/>
                </a:cxn>
                <a:cxn ang="0">
                  <a:pos x="271" y="243"/>
                </a:cxn>
                <a:cxn ang="0">
                  <a:pos x="276" y="263"/>
                </a:cxn>
                <a:cxn ang="0">
                  <a:pos x="281" y="293"/>
                </a:cxn>
                <a:cxn ang="0">
                  <a:pos x="282" y="296"/>
                </a:cxn>
                <a:cxn ang="0">
                  <a:pos x="287" y="302"/>
                </a:cxn>
                <a:cxn ang="0">
                  <a:pos x="291" y="314"/>
                </a:cxn>
                <a:cxn ang="0">
                  <a:pos x="291" y="322"/>
                </a:cxn>
                <a:cxn ang="0">
                  <a:pos x="290" y="329"/>
                </a:cxn>
                <a:cxn ang="0">
                  <a:pos x="286" y="336"/>
                </a:cxn>
                <a:cxn ang="0">
                  <a:pos x="279" y="339"/>
                </a:cxn>
                <a:cxn ang="0">
                  <a:pos x="273" y="340"/>
                </a:cxn>
              </a:cxnLst>
              <a:rect l="0" t="0" r="r" b="b"/>
              <a:pathLst>
                <a:path w="291" h="340">
                  <a:moveTo>
                    <a:pt x="273" y="340"/>
                  </a:moveTo>
                  <a:lnTo>
                    <a:pt x="273" y="340"/>
                  </a:lnTo>
                  <a:lnTo>
                    <a:pt x="266" y="339"/>
                  </a:lnTo>
                  <a:lnTo>
                    <a:pt x="263" y="337"/>
                  </a:lnTo>
                  <a:lnTo>
                    <a:pt x="261" y="336"/>
                  </a:lnTo>
                  <a:lnTo>
                    <a:pt x="259" y="333"/>
                  </a:lnTo>
                  <a:lnTo>
                    <a:pt x="257" y="329"/>
                  </a:lnTo>
                  <a:lnTo>
                    <a:pt x="256" y="326"/>
                  </a:lnTo>
                  <a:lnTo>
                    <a:pt x="255" y="322"/>
                  </a:lnTo>
                  <a:lnTo>
                    <a:pt x="255" y="319"/>
                  </a:lnTo>
                  <a:lnTo>
                    <a:pt x="253" y="317"/>
                  </a:lnTo>
                  <a:lnTo>
                    <a:pt x="253" y="317"/>
                  </a:lnTo>
                  <a:lnTo>
                    <a:pt x="250" y="316"/>
                  </a:lnTo>
                  <a:lnTo>
                    <a:pt x="250" y="316"/>
                  </a:lnTo>
                  <a:lnTo>
                    <a:pt x="247" y="312"/>
                  </a:lnTo>
                  <a:lnTo>
                    <a:pt x="246" y="308"/>
                  </a:lnTo>
                  <a:lnTo>
                    <a:pt x="246" y="308"/>
                  </a:lnTo>
                  <a:lnTo>
                    <a:pt x="244" y="298"/>
                  </a:lnTo>
                  <a:lnTo>
                    <a:pt x="242" y="288"/>
                  </a:lnTo>
                  <a:lnTo>
                    <a:pt x="242" y="288"/>
                  </a:lnTo>
                  <a:lnTo>
                    <a:pt x="240" y="275"/>
                  </a:lnTo>
                  <a:lnTo>
                    <a:pt x="236" y="260"/>
                  </a:lnTo>
                  <a:lnTo>
                    <a:pt x="236" y="260"/>
                  </a:lnTo>
                  <a:lnTo>
                    <a:pt x="233" y="253"/>
                  </a:lnTo>
                  <a:lnTo>
                    <a:pt x="230" y="246"/>
                  </a:lnTo>
                  <a:lnTo>
                    <a:pt x="221" y="231"/>
                  </a:lnTo>
                  <a:lnTo>
                    <a:pt x="221" y="231"/>
                  </a:lnTo>
                  <a:lnTo>
                    <a:pt x="215" y="222"/>
                  </a:lnTo>
                  <a:lnTo>
                    <a:pt x="210" y="213"/>
                  </a:lnTo>
                  <a:lnTo>
                    <a:pt x="210" y="213"/>
                  </a:lnTo>
                  <a:lnTo>
                    <a:pt x="203" y="195"/>
                  </a:lnTo>
                  <a:lnTo>
                    <a:pt x="203" y="195"/>
                  </a:lnTo>
                  <a:lnTo>
                    <a:pt x="197" y="181"/>
                  </a:lnTo>
                  <a:lnTo>
                    <a:pt x="194" y="174"/>
                  </a:lnTo>
                  <a:lnTo>
                    <a:pt x="191" y="168"/>
                  </a:lnTo>
                  <a:lnTo>
                    <a:pt x="191" y="168"/>
                  </a:lnTo>
                  <a:lnTo>
                    <a:pt x="183" y="157"/>
                  </a:lnTo>
                  <a:lnTo>
                    <a:pt x="175" y="146"/>
                  </a:lnTo>
                  <a:lnTo>
                    <a:pt x="167" y="135"/>
                  </a:lnTo>
                  <a:lnTo>
                    <a:pt x="157" y="125"/>
                  </a:lnTo>
                  <a:lnTo>
                    <a:pt x="148" y="116"/>
                  </a:lnTo>
                  <a:lnTo>
                    <a:pt x="138" y="106"/>
                  </a:lnTo>
                  <a:lnTo>
                    <a:pt x="116" y="89"/>
                  </a:lnTo>
                  <a:lnTo>
                    <a:pt x="93" y="73"/>
                  </a:lnTo>
                  <a:lnTo>
                    <a:pt x="68" y="59"/>
                  </a:lnTo>
                  <a:lnTo>
                    <a:pt x="41" y="46"/>
                  </a:lnTo>
                  <a:lnTo>
                    <a:pt x="13" y="36"/>
                  </a:lnTo>
                  <a:lnTo>
                    <a:pt x="13" y="36"/>
                  </a:lnTo>
                  <a:lnTo>
                    <a:pt x="9" y="35"/>
                  </a:lnTo>
                  <a:lnTo>
                    <a:pt x="6" y="32"/>
                  </a:lnTo>
                  <a:lnTo>
                    <a:pt x="4" y="30"/>
                  </a:lnTo>
                  <a:lnTo>
                    <a:pt x="2" y="27"/>
                  </a:lnTo>
                  <a:lnTo>
                    <a:pt x="0" y="22"/>
                  </a:lnTo>
                  <a:lnTo>
                    <a:pt x="0" y="15"/>
                  </a:lnTo>
                  <a:lnTo>
                    <a:pt x="0" y="15"/>
                  </a:lnTo>
                  <a:lnTo>
                    <a:pt x="2" y="9"/>
                  </a:lnTo>
                  <a:lnTo>
                    <a:pt x="5" y="5"/>
                  </a:lnTo>
                  <a:lnTo>
                    <a:pt x="10" y="2"/>
                  </a:lnTo>
                  <a:lnTo>
                    <a:pt x="12" y="1"/>
                  </a:lnTo>
                  <a:lnTo>
                    <a:pt x="15" y="0"/>
                  </a:lnTo>
                  <a:lnTo>
                    <a:pt x="15" y="0"/>
                  </a:lnTo>
                  <a:lnTo>
                    <a:pt x="21" y="1"/>
                  </a:lnTo>
                  <a:lnTo>
                    <a:pt x="21" y="1"/>
                  </a:lnTo>
                  <a:lnTo>
                    <a:pt x="50" y="11"/>
                  </a:lnTo>
                  <a:lnTo>
                    <a:pt x="76" y="24"/>
                  </a:lnTo>
                  <a:lnTo>
                    <a:pt x="101" y="36"/>
                  </a:lnTo>
                  <a:lnTo>
                    <a:pt x="124" y="51"/>
                  </a:lnTo>
                  <a:lnTo>
                    <a:pt x="146" y="66"/>
                  </a:lnTo>
                  <a:lnTo>
                    <a:pt x="166" y="83"/>
                  </a:lnTo>
                  <a:lnTo>
                    <a:pt x="184" y="101"/>
                  </a:lnTo>
                  <a:lnTo>
                    <a:pt x="201" y="121"/>
                  </a:lnTo>
                  <a:lnTo>
                    <a:pt x="201" y="121"/>
                  </a:lnTo>
                  <a:lnTo>
                    <a:pt x="208" y="131"/>
                  </a:lnTo>
                  <a:lnTo>
                    <a:pt x="214" y="142"/>
                  </a:lnTo>
                  <a:lnTo>
                    <a:pt x="226" y="166"/>
                  </a:lnTo>
                  <a:lnTo>
                    <a:pt x="226" y="166"/>
                  </a:lnTo>
                  <a:lnTo>
                    <a:pt x="232" y="180"/>
                  </a:lnTo>
                  <a:lnTo>
                    <a:pt x="239" y="194"/>
                  </a:lnTo>
                  <a:lnTo>
                    <a:pt x="247" y="208"/>
                  </a:lnTo>
                  <a:lnTo>
                    <a:pt x="257" y="219"/>
                  </a:lnTo>
                  <a:lnTo>
                    <a:pt x="257" y="219"/>
                  </a:lnTo>
                  <a:lnTo>
                    <a:pt x="263" y="226"/>
                  </a:lnTo>
                  <a:lnTo>
                    <a:pt x="267" y="234"/>
                  </a:lnTo>
                  <a:lnTo>
                    <a:pt x="271" y="243"/>
                  </a:lnTo>
                  <a:lnTo>
                    <a:pt x="274" y="253"/>
                  </a:lnTo>
                  <a:lnTo>
                    <a:pt x="276" y="263"/>
                  </a:lnTo>
                  <a:lnTo>
                    <a:pt x="278" y="274"/>
                  </a:lnTo>
                  <a:lnTo>
                    <a:pt x="281" y="293"/>
                  </a:lnTo>
                  <a:lnTo>
                    <a:pt x="281" y="295"/>
                  </a:lnTo>
                  <a:lnTo>
                    <a:pt x="282" y="296"/>
                  </a:lnTo>
                  <a:lnTo>
                    <a:pt x="282" y="296"/>
                  </a:lnTo>
                  <a:lnTo>
                    <a:pt x="287" y="302"/>
                  </a:lnTo>
                  <a:lnTo>
                    <a:pt x="289" y="308"/>
                  </a:lnTo>
                  <a:lnTo>
                    <a:pt x="291" y="314"/>
                  </a:lnTo>
                  <a:lnTo>
                    <a:pt x="291" y="322"/>
                  </a:lnTo>
                  <a:lnTo>
                    <a:pt x="291" y="322"/>
                  </a:lnTo>
                  <a:lnTo>
                    <a:pt x="291" y="326"/>
                  </a:lnTo>
                  <a:lnTo>
                    <a:pt x="290" y="329"/>
                  </a:lnTo>
                  <a:lnTo>
                    <a:pt x="288" y="333"/>
                  </a:lnTo>
                  <a:lnTo>
                    <a:pt x="286" y="336"/>
                  </a:lnTo>
                  <a:lnTo>
                    <a:pt x="282" y="337"/>
                  </a:lnTo>
                  <a:lnTo>
                    <a:pt x="279" y="339"/>
                  </a:lnTo>
                  <a:lnTo>
                    <a:pt x="273" y="340"/>
                  </a:lnTo>
                  <a:lnTo>
                    <a:pt x="273" y="34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72" name="Freeform 288"/>
            <p:cNvSpPr/>
            <p:nvPr/>
          </p:nvSpPr>
          <p:spPr bwMode="auto">
            <a:xfrm>
              <a:off x="2679700" y="2560638"/>
              <a:ext cx="160338" cy="195263"/>
            </a:xfrm>
            <a:custGeom>
              <a:avLst/>
              <a:gdLst/>
              <a:ahLst/>
              <a:cxnLst>
                <a:cxn ang="0">
                  <a:pos x="287" y="368"/>
                </a:cxn>
                <a:cxn ang="0">
                  <a:pos x="277" y="366"/>
                </a:cxn>
                <a:cxn ang="0">
                  <a:pos x="273" y="362"/>
                </a:cxn>
                <a:cxn ang="0">
                  <a:pos x="270" y="355"/>
                </a:cxn>
                <a:cxn ang="0">
                  <a:pos x="269" y="351"/>
                </a:cxn>
                <a:cxn ang="0">
                  <a:pos x="268" y="325"/>
                </a:cxn>
                <a:cxn ang="0">
                  <a:pos x="262" y="297"/>
                </a:cxn>
                <a:cxn ang="0">
                  <a:pos x="246" y="240"/>
                </a:cxn>
                <a:cxn ang="0">
                  <a:pos x="220" y="187"/>
                </a:cxn>
                <a:cxn ang="0">
                  <a:pos x="205" y="165"/>
                </a:cxn>
                <a:cxn ang="0">
                  <a:pos x="188" y="144"/>
                </a:cxn>
                <a:cxn ang="0">
                  <a:pos x="169" y="123"/>
                </a:cxn>
                <a:cxn ang="0">
                  <a:pos x="137" y="92"/>
                </a:cxn>
                <a:cxn ang="0">
                  <a:pos x="114" y="74"/>
                </a:cxn>
                <a:cxn ang="0">
                  <a:pos x="101" y="65"/>
                </a:cxn>
                <a:cxn ang="0">
                  <a:pos x="70" y="52"/>
                </a:cxn>
                <a:cxn ang="0">
                  <a:pos x="39" y="44"/>
                </a:cxn>
                <a:cxn ang="0">
                  <a:pos x="12" y="37"/>
                </a:cxn>
                <a:cxn ang="0">
                  <a:pos x="8" y="34"/>
                </a:cxn>
                <a:cxn ang="0">
                  <a:pos x="3" y="30"/>
                </a:cxn>
                <a:cxn ang="0">
                  <a:pos x="0" y="22"/>
                </a:cxn>
                <a:cxn ang="0">
                  <a:pos x="0" y="16"/>
                </a:cxn>
                <a:cxn ang="0">
                  <a:pos x="4" y="6"/>
                </a:cxn>
                <a:cxn ang="0">
                  <a:pos x="12" y="1"/>
                </a:cxn>
                <a:cxn ang="0">
                  <a:pos x="16" y="0"/>
                </a:cxn>
                <a:cxn ang="0">
                  <a:pos x="22" y="1"/>
                </a:cxn>
                <a:cxn ang="0">
                  <a:pos x="51" y="10"/>
                </a:cxn>
                <a:cxn ang="0">
                  <a:pos x="92" y="22"/>
                </a:cxn>
                <a:cxn ang="0">
                  <a:pos x="112" y="30"/>
                </a:cxn>
                <a:cxn ang="0">
                  <a:pos x="131" y="43"/>
                </a:cxn>
                <a:cxn ang="0">
                  <a:pos x="159" y="64"/>
                </a:cxn>
                <a:cxn ang="0">
                  <a:pos x="205" y="108"/>
                </a:cxn>
                <a:cxn ang="0">
                  <a:pos x="223" y="128"/>
                </a:cxn>
                <a:cxn ang="0">
                  <a:pos x="256" y="178"/>
                </a:cxn>
                <a:cxn ang="0">
                  <a:pos x="281" y="233"/>
                </a:cxn>
                <a:cxn ang="0">
                  <a:pos x="298" y="290"/>
                </a:cxn>
                <a:cxn ang="0">
                  <a:pos x="304" y="331"/>
                </a:cxn>
                <a:cxn ang="0">
                  <a:pos x="305" y="345"/>
                </a:cxn>
                <a:cxn ang="0">
                  <a:pos x="305" y="351"/>
                </a:cxn>
                <a:cxn ang="0">
                  <a:pos x="304" y="359"/>
                </a:cxn>
                <a:cxn ang="0">
                  <a:pos x="300" y="364"/>
                </a:cxn>
                <a:cxn ang="0">
                  <a:pos x="293" y="367"/>
                </a:cxn>
                <a:cxn ang="0">
                  <a:pos x="287" y="368"/>
                </a:cxn>
              </a:cxnLst>
              <a:rect l="0" t="0" r="r" b="b"/>
              <a:pathLst>
                <a:path w="305" h="368">
                  <a:moveTo>
                    <a:pt x="287" y="368"/>
                  </a:moveTo>
                  <a:lnTo>
                    <a:pt x="287" y="368"/>
                  </a:lnTo>
                  <a:lnTo>
                    <a:pt x="280" y="367"/>
                  </a:lnTo>
                  <a:lnTo>
                    <a:pt x="277" y="366"/>
                  </a:lnTo>
                  <a:lnTo>
                    <a:pt x="275" y="364"/>
                  </a:lnTo>
                  <a:lnTo>
                    <a:pt x="273" y="362"/>
                  </a:lnTo>
                  <a:lnTo>
                    <a:pt x="271" y="359"/>
                  </a:lnTo>
                  <a:lnTo>
                    <a:pt x="270" y="355"/>
                  </a:lnTo>
                  <a:lnTo>
                    <a:pt x="269" y="351"/>
                  </a:lnTo>
                  <a:lnTo>
                    <a:pt x="269" y="351"/>
                  </a:lnTo>
                  <a:lnTo>
                    <a:pt x="269" y="338"/>
                  </a:lnTo>
                  <a:lnTo>
                    <a:pt x="268" y="325"/>
                  </a:lnTo>
                  <a:lnTo>
                    <a:pt x="265" y="310"/>
                  </a:lnTo>
                  <a:lnTo>
                    <a:pt x="262" y="297"/>
                  </a:lnTo>
                  <a:lnTo>
                    <a:pt x="255" y="269"/>
                  </a:lnTo>
                  <a:lnTo>
                    <a:pt x="246" y="240"/>
                  </a:lnTo>
                  <a:lnTo>
                    <a:pt x="234" y="213"/>
                  </a:lnTo>
                  <a:lnTo>
                    <a:pt x="220" y="187"/>
                  </a:lnTo>
                  <a:lnTo>
                    <a:pt x="213" y="176"/>
                  </a:lnTo>
                  <a:lnTo>
                    <a:pt x="205" y="165"/>
                  </a:lnTo>
                  <a:lnTo>
                    <a:pt x="197" y="153"/>
                  </a:lnTo>
                  <a:lnTo>
                    <a:pt x="188" y="144"/>
                  </a:lnTo>
                  <a:lnTo>
                    <a:pt x="188" y="144"/>
                  </a:lnTo>
                  <a:lnTo>
                    <a:pt x="169" y="123"/>
                  </a:lnTo>
                  <a:lnTo>
                    <a:pt x="149" y="103"/>
                  </a:lnTo>
                  <a:lnTo>
                    <a:pt x="137" y="92"/>
                  </a:lnTo>
                  <a:lnTo>
                    <a:pt x="126" y="83"/>
                  </a:lnTo>
                  <a:lnTo>
                    <a:pt x="114" y="74"/>
                  </a:lnTo>
                  <a:lnTo>
                    <a:pt x="101" y="65"/>
                  </a:lnTo>
                  <a:lnTo>
                    <a:pt x="101" y="65"/>
                  </a:lnTo>
                  <a:lnTo>
                    <a:pt x="86" y="58"/>
                  </a:lnTo>
                  <a:lnTo>
                    <a:pt x="70" y="52"/>
                  </a:lnTo>
                  <a:lnTo>
                    <a:pt x="55" y="48"/>
                  </a:lnTo>
                  <a:lnTo>
                    <a:pt x="39" y="44"/>
                  </a:lnTo>
                  <a:lnTo>
                    <a:pt x="39" y="44"/>
                  </a:lnTo>
                  <a:lnTo>
                    <a:pt x="12" y="37"/>
                  </a:lnTo>
                  <a:lnTo>
                    <a:pt x="12" y="37"/>
                  </a:lnTo>
                  <a:lnTo>
                    <a:pt x="8" y="34"/>
                  </a:lnTo>
                  <a:lnTo>
                    <a:pt x="5" y="32"/>
                  </a:lnTo>
                  <a:lnTo>
                    <a:pt x="3" y="30"/>
                  </a:lnTo>
                  <a:lnTo>
                    <a:pt x="1" y="28"/>
                  </a:lnTo>
                  <a:lnTo>
                    <a:pt x="0" y="22"/>
                  </a:lnTo>
                  <a:lnTo>
                    <a:pt x="0" y="16"/>
                  </a:lnTo>
                  <a:lnTo>
                    <a:pt x="0" y="16"/>
                  </a:lnTo>
                  <a:lnTo>
                    <a:pt x="1" y="11"/>
                  </a:lnTo>
                  <a:lnTo>
                    <a:pt x="4" y="6"/>
                  </a:lnTo>
                  <a:lnTo>
                    <a:pt x="9" y="2"/>
                  </a:lnTo>
                  <a:lnTo>
                    <a:pt x="12" y="1"/>
                  </a:lnTo>
                  <a:lnTo>
                    <a:pt x="16" y="0"/>
                  </a:lnTo>
                  <a:lnTo>
                    <a:pt x="16" y="0"/>
                  </a:lnTo>
                  <a:lnTo>
                    <a:pt x="22" y="1"/>
                  </a:lnTo>
                  <a:lnTo>
                    <a:pt x="22" y="1"/>
                  </a:lnTo>
                  <a:lnTo>
                    <a:pt x="51" y="10"/>
                  </a:lnTo>
                  <a:lnTo>
                    <a:pt x="51" y="10"/>
                  </a:lnTo>
                  <a:lnTo>
                    <a:pt x="71" y="16"/>
                  </a:lnTo>
                  <a:lnTo>
                    <a:pt x="92" y="22"/>
                  </a:lnTo>
                  <a:lnTo>
                    <a:pt x="102" y="26"/>
                  </a:lnTo>
                  <a:lnTo>
                    <a:pt x="112" y="30"/>
                  </a:lnTo>
                  <a:lnTo>
                    <a:pt x="122" y="37"/>
                  </a:lnTo>
                  <a:lnTo>
                    <a:pt x="131" y="43"/>
                  </a:lnTo>
                  <a:lnTo>
                    <a:pt x="131" y="43"/>
                  </a:lnTo>
                  <a:lnTo>
                    <a:pt x="159" y="64"/>
                  </a:lnTo>
                  <a:lnTo>
                    <a:pt x="184" y="86"/>
                  </a:lnTo>
                  <a:lnTo>
                    <a:pt x="205" y="108"/>
                  </a:lnTo>
                  <a:lnTo>
                    <a:pt x="223" y="128"/>
                  </a:lnTo>
                  <a:lnTo>
                    <a:pt x="223" y="128"/>
                  </a:lnTo>
                  <a:lnTo>
                    <a:pt x="241" y="152"/>
                  </a:lnTo>
                  <a:lnTo>
                    <a:pt x="256" y="178"/>
                  </a:lnTo>
                  <a:lnTo>
                    <a:pt x="270" y="205"/>
                  </a:lnTo>
                  <a:lnTo>
                    <a:pt x="281" y="233"/>
                  </a:lnTo>
                  <a:lnTo>
                    <a:pt x="290" y="262"/>
                  </a:lnTo>
                  <a:lnTo>
                    <a:pt x="298" y="290"/>
                  </a:lnTo>
                  <a:lnTo>
                    <a:pt x="303" y="317"/>
                  </a:lnTo>
                  <a:lnTo>
                    <a:pt x="304" y="331"/>
                  </a:lnTo>
                  <a:lnTo>
                    <a:pt x="305" y="344"/>
                  </a:lnTo>
                  <a:lnTo>
                    <a:pt x="305" y="345"/>
                  </a:lnTo>
                  <a:lnTo>
                    <a:pt x="305" y="351"/>
                  </a:lnTo>
                  <a:lnTo>
                    <a:pt x="305" y="351"/>
                  </a:lnTo>
                  <a:lnTo>
                    <a:pt x="305" y="355"/>
                  </a:lnTo>
                  <a:lnTo>
                    <a:pt x="304" y="359"/>
                  </a:lnTo>
                  <a:lnTo>
                    <a:pt x="302" y="362"/>
                  </a:lnTo>
                  <a:lnTo>
                    <a:pt x="300" y="364"/>
                  </a:lnTo>
                  <a:lnTo>
                    <a:pt x="296" y="366"/>
                  </a:lnTo>
                  <a:lnTo>
                    <a:pt x="293" y="367"/>
                  </a:lnTo>
                  <a:lnTo>
                    <a:pt x="287" y="368"/>
                  </a:lnTo>
                  <a:lnTo>
                    <a:pt x="287" y="368"/>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961" name="组合 960"/>
          <p:cNvGrpSpPr/>
          <p:nvPr/>
        </p:nvGrpSpPr>
        <p:grpSpPr>
          <a:xfrm>
            <a:off x="3495183" y="3688812"/>
            <a:ext cx="893235" cy="884767"/>
            <a:chOff x="3298825" y="3154363"/>
            <a:chExt cx="669926" cy="663575"/>
          </a:xfrm>
          <a:solidFill>
            <a:schemeClr val="tx1">
              <a:lumMod val="65000"/>
              <a:lumOff val="35000"/>
            </a:schemeClr>
          </a:solidFill>
        </p:grpSpPr>
        <p:sp>
          <p:nvSpPr>
            <p:cNvPr id="16673" name="Freeform 289"/>
            <p:cNvSpPr/>
            <p:nvPr/>
          </p:nvSpPr>
          <p:spPr bwMode="auto">
            <a:xfrm>
              <a:off x="3313113" y="3236913"/>
              <a:ext cx="138113" cy="165100"/>
            </a:xfrm>
            <a:custGeom>
              <a:avLst/>
              <a:gdLst/>
              <a:ahLst/>
              <a:cxnLst>
                <a:cxn ang="0">
                  <a:pos x="256" y="0"/>
                </a:cxn>
                <a:cxn ang="0">
                  <a:pos x="239" y="6"/>
                </a:cxn>
                <a:cxn ang="0">
                  <a:pos x="224" y="18"/>
                </a:cxn>
                <a:cxn ang="0">
                  <a:pos x="200" y="46"/>
                </a:cxn>
                <a:cxn ang="0">
                  <a:pos x="158" y="86"/>
                </a:cxn>
                <a:cxn ang="0">
                  <a:pos x="118" y="127"/>
                </a:cxn>
                <a:cxn ang="0">
                  <a:pos x="109" y="139"/>
                </a:cxn>
                <a:cxn ang="0">
                  <a:pos x="86" y="173"/>
                </a:cxn>
                <a:cxn ang="0">
                  <a:pos x="58" y="221"/>
                </a:cxn>
                <a:cxn ang="0">
                  <a:pos x="51" y="234"/>
                </a:cxn>
                <a:cxn ang="0">
                  <a:pos x="33" y="256"/>
                </a:cxn>
                <a:cxn ang="0">
                  <a:pos x="26" y="269"/>
                </a:cxn>
                <a:cxn ang="0">
                  <a:pos x="16" y="288"/>
                </a:cxn>
                <a:cxn ang="0">
                  <a:pos x="1" y="305"/>
                </a:cxn>
                <a:cxn ang="0">
                  <a:pos x="0" y="307"/>
                </a:cxn>
                <a:cxn ang="0">
                  <a:pos x="0" y="310"/>
                </a:cxn>
                <a:cxn ang="0">
                  <a:pos x="4" y="313"/>
                </a:cxn>
                <a:cxn ang="0">
                  <a:pos x="9" y="311"/>
                </a:cxn>
                <a:cxn ang="0">
                  <a:pos x="14" y="306"/>
                </a:cxn>
                <a:cxn ang="0">
                  <a:pos x="27" y="287"/>
                </a:cxn>
                <a:cxn ang="0">
                  <a:pos x="43" y="261"/>
                </a:cxn>
                <a:cxn ang="0">
                  <a:pos x="51" y="250"/>
                </a:cxn>
                <a:cxn ang="0">
                  <a:pos x="73" y="215"/>
                </a:cxn>
                <a:cxn ang="0">
                  <a:pos x="99" y="166"/>
                </a:cxn>
                <a:cxn ang="0">
                  <a:pos x="116" y="143"/>
                </a:cxn>
                <a:cxn ang="0">
                  <a:pos x="135" y="121"/>
                </a:cxn>
                <a:cxn ang="0">
                  <a:pos x="177" y="81"/>
                </a:cxn>
                <a:cxn ang="0">
                  <a:pos x="212" y="46"/>
                </a:cxn>
                <a:cxn ang="0">
                  <a:pos x="222" y="35"/>
                </a:cxn>
                <a:cxn ang="0">
                  <a:pos x="237" y="19"/>
                </a:cxn>
                <a:cxn ang="0">
                  <a:pos x="249" y="11"/>
                </a:cxn>
                <a:cxn ang="0">
                  <a:pos x="256" y="9"/>
                </a:cxn>
                <a:cxn ang="0">
                  <a:pos x="259" y="7"/>
                </a:cxn>
                <a:cxn ang="0">
                  <a:pos x="261" y="2"/>
                </a:cxn>
                <a:cxn ang="0">
                  <a:pos x="258" y="0"/>
                </a:cxn>
                <a:cxn ang="0">
                  <a:pos x="256" y="0"/>
                </a:cxn>
              </a:cxnLst>
              <a:rect l="0" t="0" r="r" b="b"/>
              <a:pathLst>
                <a:path w="261" h="313">
                  <a:moveTo>
                    <a:pt x="256" y="0"/>
                  </a:moveTo>
                  <a:lnTo>
                    <a:pt x="256" y="0"/>
                  </a:lnTo>
                  <a:lnTo>
                    <a:pt x="247" y="2"/>
                  </a:lnTo>
                  <a:lnTo>
                    <a:pt x="239" y="6"/>
                  </a:lnTo>
                  <a:lnTo>
                    <a:pt x="232" y="11"/>
                  </a:lnTo>
                  <a:lnTo>
                    <a:pt x="224" y="18"/>
                  </a:lnTo>
                  <a:lnTo>
                    <a:pt x="212" y="31"/>
                  </a:lnTo>
                  <a:lnTo>
                    <a:pt x="200" y="46"/>
                  </a:lnTo>
                  <a:lnTo>
                    <a:pt x="200" y="46"/>
                  </a:lnTo>
                  <a:lnTo>
                    <a:pt x="158" y="86"/>
                  </a:lnTo>
                  <a:lnTo>
                    <a:pt x="138" y="106"/>
                  </a:lnTo>
                  <a:lnTo>
                    <a:pt x="118" y="127"/>
                  </a:lnTo>
                  <a:lnTo>
                    <a:pt x="118" y="127"/>
                  </a:lnTo>
                  <a:lnTo>
                    <a:pt x="109" y="139"/>
                  </a:lnTo>
                  <a:lnTo>
                    <a:pt x="100" y="149"/>
                  </a:lnTo>
                  <a:lnTo>
                    <a:pt x="86" y="173"/>
                  </a:lnTo>
                  <a:lnTo>
                    <a:pt x="72" y="196"/>
                  </a:lnTo>
                  <a:lnTo>
                    <a:pt x="58" y="221"/>
                  </a:lnTo>
                  <a:lnTo>
                    <a:pt x="58" y="221"/>
                  </a:lnTo>
                  <a:lnTo>
                    <a:pt x="51" y="234"/>
                  </a:lnTo>
                  <a:lnTo>
                    <a:pt x="42" y="245"/>
                  </a:lnTo>
                  <a:lnTo>
                    <a:pt x="33" y="256"/>
                  </a:lnTo>
                  <a:lnTo>
                    <a:pt x="26" y="269"/>
                  </a:lnTo>
                  <a:lnTo>
                    <a:pt x="26" y="269"/>
                  </a:lnTo>
                  <a:lnTo>
                    <a:pt x="22" y="278"/>
                  </a:lnTo>
                  <a:lnTo>
                    <a:pt x="16" y="288"/>
                  </a:lnTo>
                  <a:lnTo>
                    <a:pt x="9" y="298"/>
                  </a:lnTo>
                  <a:lnTo>
                    <a:pt x="1" y="305"/>
                  </a:lnTo>
                  <a:lnTo>
                    <a:pt x="1" y="305"/>
                  </a:lnTo>
                  <a:lnTo>
                    <a:pt x="0" y="307"/>
                  </a:lnTo>
                  <a:lnTo>
                    <a:pt x="0" y="308"/>
                  </a:lnTo>
                  <a:lnTo>
                    <a:pt x="0" y="310"/>
                  </a:lnTo>
                  <a:lnTo>
                    <a:pt x="1" y="311"/>
                  </a:lnTo>
                  <a:lnTo>
                    <a:pt x="4" y="313"/>
                  </a:lnTo>
                  <a:lnTo>
                    <a:pt x="6" y="312"/>
                  </a:lnTo>
                  <a:lnTo>
                    <a:pt x="9" y="311"/>
                  </a:lnTo>
                  <a:lnTo>
                    <a:pt x="9" y="311"/>
                  </a:lnTo>
                  <a:lnTo>
                    <a:pt x="14" y="306"/>
                  </a:lnTo>
                  <a:lnTo>
                    <a:pt x="19" y="301"/>
                  </a:lnTo>
                  <a:lnTo>
                    <a:pt x="27" y="287"/>
                  </a:lnTo>
                  <a:lnTo>
                    <a:pt x="34" y="274"/>
                  </a:lnTo>
                  <a:lnTo>
                    <a:pt x="43" y="261"/>
                  </a:lnTo>
                  <a:lnTo>
                    <a:pt x="43" y="261"/>
                  </a:lnTo>
                  <a:lnTo>
                    <a:pt x="51" y="250"/>
                  </a:lnTo>
                  <a:lnTo>
                    <a:pt x="59" y="239"/>
                  </a:lnTo>
                  <a:lnTo>
                    <a:pt x="73" y="215"/>
                  </a:lnTo>
                  <a:lnTo>
                    <a:pt x="99" y="166"/>
                  </a:lnTo>
                  <a:lnTo>
                    <a:pt x="99" y="166"/>
                  </a:lnTo>
                  <a:lnTo>
                    <a:pt x="107" y="154"/>
                  </a:lnTo>
                  <a:lnTo>
                    <a:pt x="116" y="143"/>
                  </a:lnTo>
                  <a:lnTo>
                    <a:pt x="125" y="132"/>
                  </a:lnTo>
                  <a:lnTo>
                    <a:pt x="135" y="121"/>
                  </a:lnTo>
                  <a:lnTo>
                    <a:pt x="156" y="100"/>
                  </a:lnTo>
                  <a:lnTo>
                    <a:pt x="177" y="81"/>
                  </a:lnTo>
                  <a:lnTo>
                    <a:pt x="177" y="81"/>
                  </a:lnTo>
                  <a:lnTo>
                    <a:pt x="212" y="46"/>
                  </a:lnTo>
                  <a:lnTo>
                    <a:pt x="212" y="46"/>
                  </a:lnTo>
                  <a:lnTo>
                    <a:pt x="222" y="35"/>
                  </a:lnTo>
                  <a:lnTo>
                    <a:pt x="232" y="24"/>
                  </a:lnTo>
                  <a:lnTo>
                    <a:pt x="237" y="19"/>
                  </a:lnTo>
                  <a:lnTo>
                    <a:pt x="243" y="15"/>
                  </a:lnTo>
                  <a:lnTo>
                    <a:pt x="249" y="11"/>
                  </a:lnTo>
                  <a:lnTo>
                    <a:pt x="256" y="9"/>
                  </a:lnTo>
                  <a:lnTo>
                    <a:pt x="256" y="9"/>
                  </a:lnTo>
                  <a:lnTo>
                    <a:pt x="258" y="8"/>
                  </a:lnTo>
                  <a:lnTo>
                    <a:pt x="259" y="7"/>
                  </a:lnTo>
                  <a:lnTo>
                    <a:pt x="261" y="4"/>
                  </a:lnTo>
                  <a:lnTo>
                    <a:pt x="261" y="2"/>
                  </a:lnTo>
                  <a:lnTo>
                    <a:pt x="259" y="1"/>
                  </a:lnTo>
                  <a:lnTo>
                    <a:pt x="258" y="0"/>
                  </a:lnTo>
                  <a:lnTo>
                    <a:pt x="256" y="0"/>
                  </a:lnTo>
                  <a:lnTo>
                    <a:pt x="256"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74" name="Freeform 290"/>
            <p:cNvSpPr/>
            <p:nvPr/>
          </p:nvSpPr>
          <p:spPr bwMode="auto">
            <a:xfrm>
              <a:off x="3316288" y="3211513"/>
              <a:ext cx="177800" cy="225425"/>
            </a:xfrm>
            <a:custGeom>
              <a:avLst/>
              <a:gdLst/>
              <a:ahLst/>
              <a:cxnLst>
                <a:cxn ang="0">
                  <a:pos x="329" y="1"/>
                </a:cxn>
                <a:cxn ang="0">
                  <a:pos x="329" y="1"/>
                </a:cxn>
                <a:cxn ang="0">
                  <a:pos x="316" y="12"/>
                </a:cxn>
                <a:cxn ang="0">
                  <a:pos x="305" y="23"/>
                </a:cxn>
                <a:cxn ang="0">
                  <a:pos x="282" y="47"/>
                </a:cxn>
                <a:cxn ang="0">
                  <a:pos x="261" y="72"/>
                </a:cxn>
                <a:cxn ang="0">
                  <a:pos x="239" y="96"/>
                </a:cxn>
                <a:cxn ang="0">
                  <a:pos x="239" y="96"/>
                </a:cxn>
                <a:cxn ang="0">
                  <a:pos x="214" y="121"/>
                </a:cxn>
                <a:cxn ang="0">
                  <a:pos x="191" y="147"/>
                </a:cxn>
                <a:cxn ang="0">
                  <a:pos x="169" y="173"/>
                </a:cxn>
                <a:cxn ang="0">
                  <a:pos x="147" y="201"/>
                </a:cxn>
                <a:cxn ang="0">
                  <a:pos x="147" y="201"/>
                </a:cxn>
                <a:cxn ang="0">
                  <a:pos x="110" y="250"/>
                </a:cxn>
                <a:cxn ang="0">
                  <a:pos x="91" y="275"/>
                </a:cxn>
                <a:cxn ang="0">
                  <a:pos x="74" y="301"/>
                </a:cxn>
                <a:cxn ang="0">
                  <a:pos x="74" y="301"/>
                </a:cxn>
                <a:cxn ang="0">
                  <a:pos x="55" y="330"/>
                </a:cxn>
                <a:cxn ang="0">
                  <a:pos x="38" y="360"/>
                </a:cxn>
                <a:cxn ang="0">
                  <a:pos x="19" y="390"/>
                </a:cxn>
                <a:cxn ang="0">
                  <a:pos x="0" y="419"/>
                </a:cxn>
                <a:cxn ang="0">
                  <a:pos x="0" y="419"/>
                </a:cxn>
                <a:cxn ang="0">
                  <a:pos x="0" y="421"/>
                </a:cxn>
                <a:cxn ang="0">
                  <a:pos x="0" y="423"/>
                </a:cxn>
                <a:cxn ang="0">
                  <a:pos x="0" y="424"/>
                </a:cxn>
                <a:cxn ang="0">
                  <a:pos x="2" y="425"/>
                </a:cxn>
                <a:cxn ang="0">
                  <a:pos x="4" y="426"/>
                </a:cxn>
                <a:cxn ang="0">
                  <a:pos x="6" y="426"/>
                </a:cxn>
                <a:cxn ang="0">
                  <a:pos x="8" y="425"/>
                </a:cxn>
                <a:cxn ang="0">
                  <a:pos x="9" y="424"/>
                </a:cxn>
                <a:cxn ang="0">
                  <a:pos x="9" y="424"/>
                </a:cxn>
                <a:cxn ang="0">
                  <a:pos x="25" y="398"/>
                </a:cxn>
                <a:cxn ang="0">
                  <a:pos x="42" y="371"/>
                </a:cxn>
                <a:cxn ang="0">
                  <a:pos x="57" y="346"/>
                </a:cxn>
                <a:cxn ang="0">
                  <a:pos x="74" y="319"/>
                </a:cxn>
                <a:cxn ang="0">
                  <a:pos x="74" y="319"/>
                </a:cxn>
                <a:cxn ang="0">
                  <a:pos x="92" y="291"/>
                </a:cxn>
                <a:cxn ang="0">
                  <a:pos x="112" y="262"/>
                </a:cxn>
                <a:cxn ang="0">
                  <a:pos x="154" y="207"/>
                </a:cxn>
                <a:cxn ang="0">
                  <a:pos x="154" y="207"/>
                </a:cxn>
                <a:cxn ang="0">
                  <a:pos x="176" y="180"/>
                </a:cxn>
                <a:cxn ang="0">
                  <a:pos x="198" y="153"/>
                </a:cxn>
                <a:cxn ang="0">
                  <a:pos x="221" y="128"/>
                </a:cxn>
                <a:cxn ang="0">
                  <a:pos x="245" y="103"/>
                </a:cxn>
                <a:cxn ang="0">
                  <a:pos x="245" y="103"/>
                </a:cxn>
                <a:cxn ang="0">
                  <a:pos x="268" y="79"/>
                </a:cxn>
                <a:cxn ang="0">
                  <a:pos x="290" y="54"/>
                </a:cxn>
                <a:cxn ang="0">
                  <a:pos x="311" y="31"/>
                </a:cxn>
                <a:cxn ang="0">
                  <a:pos x="324" y="19"/>
                </a:cxn>
                <a:cxn ang="0">
                  <a:pos x="335" y="8"/>
                </a:cxn>
                <a:cxn ang="0">
                  <a:pos x="335" y="8"/>
                </a:cxn>
                <a:cxn ang="0">
                  <a:pos x="336" y="6"/>
                </a:cxn>
                <a:cxn ang="0">
                  <a:pos x="337" y="5"/>
                </a:cxn>
                <a:cxn ang="0">
                  <a:pos x="336" y="3"/>
                </a:cxn>
                <a:cxn ang="0">
                  <a:pos x="335" y="2"/>
                </a:cxn>
                <a:cxn ang="0">
                  <a:pos x="334" y="1"/>
                </a:cxn>
                <a:cxn ang="0">
                  <a:pos x="332" y="0"/>
                </a:cxn>
                <a:cxn ang="0">
                  <a:pos x="330" y="0"/>
                </a:cxn>
                <a:cxn ang="0">
                  <a:pos x="329" y="1"/>
                </a:cxn>
                <a:cxn ang="0">
                  <a:pos x="329" y="1"/>
                </a:cxn>
              </a:cxnLst>
              <a:rect l="0" t="0" r="r" b="b"/>
              <a:pathLst>
                <a:path w="337" h="426">
                  <a:moveTo>
                    <a:pt x="329" y="1"/>
                  </a:moveTo>
                  <a:lnTo>
                    <a:pt x="329" y="1"/>
                  </a:lnTo>
                  <a:lnTo>
                    <a:pt x="316" y="12"/>
                  </a:lnTo>
                  <a:lnTo>
                    <a:pt x="305" y="23"/>
                  </a:lnTo>
                  <a:lnTo>
                    <a:pt x="282" y="47"/>
                  </a:lnTo>
                  <a:lnTo>
                    <a:pt x="261" y="72"/>
                  </a:lnTo>
                  <a:lnTo>
                    <a:pt x="239" y="96"/>
                  </a:lnTo>
                  <a:lnTo>
                    <a:pt x="239" y="96"/>
                  </a:lnTo>
                  <a:lnTo>
                    <a:pt x="214" y="121"/>
                  </a:lnTo>
                  <a:lnTo>
                    <a:pt x="191" y="147"/>
                  </a:lnTo>
                  <a:lnTo>
                    <a:pt x="169" y="173"/>
                  </a:lnTo>
                  <a:lnTo>
                    <a:pt x="147" y="201"/>
                  </a:lnTo>
                  <a:lnTo>
                    <a:pt x="147" y="201"/>
                  </a:lnTo>
                  <a:lnTo>
                    <a:pt x="110" y="250"/>
                  </a:lnTo>
                  <a:lnTo>
                    <a:pt x="91" y="275"/>
                  </a:lnTo>
                  <a:lnTo>
                    <a:pt x="74" y="301"/>
                  </a:lnTo>
                  <a:lnTo>
                    <a:pt x="74" y="301"/>
                  </a:lnTo>
                  <a:lnTo>
                    <a:pt x="55" y="330"/>
                  </a:lnTo>
                  <a:lnTo>
                    <a:pt x="38" y="360"/>
                  </a:lnTo>
                  <a:lnTo>
                    <a:pt x="19" y="390"/>
                  </a:lnTo>
                  <a:lnTo>
                    <a:pt x="0" y="419"/>
                  </a:lnTo>
                  <a:lnTo>
                    <a:pt x="0" y="419"/>
                  </a:lnTo>
                  <a:lnTo>
                    <a:pt x="0" y="421"/>
                  </a:lnTo>
                  <a:lnTo>
                    <a:pt x="0" y="423"/>
                  </a:lnTo>
                  <a:lnTo>
                    <a:pt x="0" y="424"/>
                  </a:lnTo>
                  <a:lnTo>
                    <a:pt x="2" y="425"/>
                  </a:lnTo>
                  <a:lnTo>
                    <a:pt x="4" y="426"/>
                  </a:lnTo>
                  <a:lnTo>
                    <a:pt x="6" y="426"/>
                  </a:lnTo>
                  <a:lnTo>
                    <a:pt x="8" y="425"/>
                  </a:lnTo>
                  <a:lnTo>
                    <a:pt x="9" y="424"/>
                  </a:lnTo>
                  <a:lnTo>
                    <a:pt x="9" y="424"/>
                  </a:lnTo>
                  <a:lnTo>
                    <a:pt x="25" y="398"/>
                  </a:lnTo>
                  <a:lnTo>
                    <a:pt x="42" y="371"/>
                  </a:lnTo>
                  <a:lnTo>
                    <a:pt x="57" y="346"/>
                  </a:lnTo>
                  <a:lnTo>
                    <a:pt x="74" y="319"/>
                  </a:lnTo>
                  <a:lnTo>
                    <a:pt x="74" y="319"/>
                  </a:lnTo>
                  <a:lnTo>
                    <a:pt x="92" y="291"/>
                  </a:lnTo>
                  <a:lnTo>
                    <a:pt x="112" y="262"/>
                  </a:lnTo>
                  <a:lnTo>
                    <a:pt x="154" y="207"/>
                  </a:lnTo>
                  <a:lnTo>
                    <a:pt x="154" y="207"/>
                  </a:lnTo>
                  <a:lnTo>
                    <a:pt x="176" y="180"/>
                  </a:lnTo>
                  <a:lnTo>
                    <a:pt x="198" y="153"/>
                  </a:lnTo>
                  <a:lnTo>
                    <a:pt x="221" y="128"/>
                  </a:lnTo>
                  <a:lnTo>
                    <a:pt x="245" y="103"/>
                  </a:lnTo>
                  <a:lnTo>
                    <a:pt x="245" y="103"/>
                  </a:lnTo>
                  <a:lnTo>
                    <a:pt x="268" y="79"/>
                  </a:lnTo>
                  <a:lnTo>
                    <a:pt x="290" y="54"/>
                  </a:lnTo>
                  <a:lnTo>
                    <a:pt x="311" y="31"/>
                  </a:lnTo>
                  <a:lnTo>
                    <a:pt x="324" y="19"/>
                  </a:lnTo>
                  <a:lnTo>
                    <a:pt x="335" y="8"/>
                  </a:lnTo>
                  <a:lnTo>
                    <a:pt x="335" y="8"/>
                  </a:lnTo>
                  <a:lnTo>
                    <a:pt x="336" y="6"/>
                  </a:lnTo>
                  <a:lnTo>
                    <a:pt x="337" y="5"/>
                  </a:lnTo>
                  <a:lnTo>
                    <a:pt x="336" y="3"/>
                  </a:lnTo>
                  <a:lnTo>
                    <a:pt x="335" y="2"/>
                  </a:lnTo>
                  <a:lnTo>
                    <a:pt x="334" y="1"/>
                  </a:lnTo>
                  <a:lnTo>
                    <a:pt x="332" y="0"/>
                  </a:lnTo>
                  <a:lnTo>
                    <a:pt x="330" y="0"/>
                  </a:lnTo>
                  <a:lnTo>
                    <a:pt x="329" y="1"/>
                  </a:lnTo>
                  <a:lnTo>
                    <a:pt x="32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75" name="Freeform 291"/>
            <p:cNvSpPr/>
            <p:nvPr/>
          </p:nvSpPr>
          <p:spPr bwMode="auto">
            <a:xfrm>
              <a:off x="3319463" y="3198813"/>
              <a:ext cx="217488" cy="288925"/>
            </a:xfrm>
            <a:custGeom>
              <a:avLst/>
              <a:gdLst/>
              <a:ahLst/>
              <a:cxnLst>
                <a:cxn ang="0">
                  <a:pos x="404" y="1"/>
                </a:cxn>
                <a:cxn ang="0">
                  <a:pos x="376" y="33"/>
                </a:cxn>
                <a:cxn ang="0">
                  <a:pos x="324" y="99"/>
                </a:cxn>
                <a:cxn ang="0">
                  <a:pos x="298" y="133"/>
                </a:cxn>
                <a:cxn ang="0">
                  <a:pos x="237" y="210"/>
                </a:cxn>
                <a:cxn ang="0">
                  <a:pos x="172" y="284"/>
                </a:cxn>
                <a:cxn ang="0">
                  <a:pos x="116" y="352"/>
                </a:cxn>
                <a:cxn ang="0">
                  <a:pos x="78" y="405"/>
                </a:cxn>
                <a:cxn ang="0">
                  <a:pos x="66" y="423"/>
                </a:cxn>
                <a:cxn ang="0">
                  <a:pos x="24" y="496"/>
                </a:cxn>
                <a:cxn ang="0">
                  <a:pos x="11" y="516"/>
                </a:cxn>
                <a:cxn ang="0">
                  <a:pos x="0" y="539"/>
                </a:cxn>
                <a:cxn ang="0">
                  <a:pos x="0" y="541"/>
                </a:cxn>
                <a:cxn ang="0">
                  <a:pos x="2" y="544"/>
                </a:cxn>
                <a:cxn ang="0">
                  <a:pos x="5" y="545"/>
                </a:cxn>
                <a:cxn ang="0">
                  <a:pos x="8" y="543"/>
                </a:cxn>
                <a:cxn ang="0">
                  <a:pos x="9" y="542"/>
                </a:cxn>
                <a:cxn ang="0">
                  <a:pos x="21" y="516"/>
                </a:cxn>
                <a:cxn ang="0">
                  <a:pos x="37" y="493"/>
                </a:cxn>
                <a:cxn ang="0">
                  <a:pos x="56" y="456"/>
                </a:cxn>
                <a:cxn ang="0">
                  <a:pos x="78" y="421"/>
                </a:cxn>
                <a:cxn ang="0">
                  <a:pos x="104" y="383"/>
                </a:cxn>
                <a:cxn ang="0">
                  <a:pos x="162" y="312"/>
                </a:cxn>
                <a:cxn ang="0">
                  <a:pos x="191" y="277"/>
                </a:cxn>
                <a:cxn ang="0">
                  <a:pos x="274" y="179"/>
                </a:cxn>
                <a:cxn ang="0">
                  <a:pos x="301" y="144"/>
                </a:cxn>
                <a:cxn ang="0">
                  <a:pos x="382" y="40"/>
                </a:cxn>
                <a:cxn ang="0">
                  <a:pos x="411" y="8"/>
                </a:cxn>
                <a:cxn ang="0">
                  <a:pos x="412" y="6"/>
                </a:cxn>
                <a:cxn ang="0">
                  <a:pos x="412" y="3"/>
                </a:cxn>
                <a:cxn ang="0">
                  <a:pos x="410" y="0"/>
                </a:cxn>
                <a:cxn ang="0">
                  <a:pos x="405" y="0"/>
                </a:cxn>
                <a:cxn ang="0">
                  <a:pos x="404" y="1"/>
                </a:cxn>
              </a:cxnLst>
              <a:rect l="0" t="0" r="r" b="b"/>
              <a:pathLst>
                <a:path w="413" h="545">
                  <a:moveTo>
                    <a:pt x="404" y="1"/>
                  </a:moveTo>
                  <a:lnTo>
                    <a:pt x="404" y="1"/>
                  </a:lnTo>
                  <a:lnTo>
                    <a:pt x="390" y="16"/>
                  </a:lnTo>
                  <a:lnTo>
                    <a:pt x="376" y="33"/>
                  </a:lnTo>
                  <a:lnTo>
                    <a:pt x="350" y="65"/>
                  </a:lnTo>
                  <a:lnTo>
                    <a:pt x="324" y="99"/>
                  </a:lnTo>
                  <a:lnTo>
                    <a:pt x="298" y="133"/>
                  </a:lnTo>
                  <a:lnTo>
                    <a:pt x="298" y="133"/>
                  </a:lnTo>
                  <a:lnTo>
                    <a:pt x="268" y="171"/>
                  </a:lnTo>
                  <a:lnTo>
                    <a:pt x="237" y="210"/>
                  </a:lnTo>
                  <a:lnTo>
                    <a:pt x="172" y="284"/>
                  </a:lnTo>
                  <a:lnTo>
                    <a:pt x="172" y="284"/>
                  </a:lnTo>
                  <a:lnTo>
                    <a:pt x="144" y="318"/>
                  </a:lnTo>
                  <a:lnTo>
                    <a:pt x="116" y="352"/>
                  </a:lnTo>
                  <a:lnTo>
                    <a:pt x="90" y="387"/>
                  </a:lnTo>
                  <a:lnTo>
                    <a:pt x="78" y="405"/>
                  </a:lnTo>
                  <a:lnTo>
                    <a:pt x="66" y="423"/>
                  </a:lnTo>
                  <a:lnTo>
                    <a:pt x="66" y="423"/>
                  </a:lnTo>
                  <a:lnTo>
                    <a:pt x="44" y="459"/>
                  </a:lnTo>
                  <a:lnTo>
                    <a:pt x="24" y="496"/>
                  </a:lnTo>
                  <a:lnTo>
                    <a:pt x="24" y="496"/>
                  </a:lnTo>
                  <a:lnTo>
                    <a:pt x="11" y="516"/>
                  </a:lnTo>
                  <a:lnTo>
                    <a:pt x="5" y="528"/>
                  </a:lnTo>
                  <a:lnTo>
                    <a:pt x="0" y="539"/>
                  </a:lnTo>
                  <a:lnTo>
                    <a:pt x="0" y="539"/>
                  </a:lnTo>
                  <a:lnTo>
                    <a:pt x="0" y="541"/>
                  </a:lnTo>
                  <a:lnTo>
                    <a:pt x="1" y="543"/>
                  </a:lnTo>
                  <a:lnTo>
                    <a:pt x="2" y="544"/>
                  </a:lnTo>
                  <a:lnTo>
                    <a:pt x="3" y="544"/>
                  </a:lnTo>
                  <a:lnTo>
                    <a:pt x="5" y="545"/>
                  </a:lnTo>
                  <a:lnTo>
                    <a:pt x="7" y="544"/>
                  </a:lnTo>
                  <a:lnTo>
                    <a:pt x="8" y="543"/>
                  </a:lnTo>
                  <a:lnTo>
                    <a:pt x="9" y="542"/>
                  </a:lnTo>
                  <a:lnTo>
                    <a:pt x="9" y="542"/>
                  </a:lnTo>
                  <a:lnTo>
                    <a:pt x="15" y="529"/>
                  </a:lnTo>
                  <a:lnTo>
                    <a:pt x="21" y="516"/>
                  </a:lnTo>
                  <a:lnTo>
                    <a:pt x="29" y="505"/>
                  </a:lnTo>
                  <a:lnTo>
                    <a:pt x="37" y="493"/>
                  </a:lnTo>
                  <a:lnTo>
                    <a:pt x="37" y="493"/>
                  </a:lnTo>
                  <a:lnTo>
                    <a:pt x="56" y="456"/>
                  </a:lnTo>
                  <a:lnTo>
                    <a:pt x="78" y="421"/>
                  </a:lnTo>
                  <a:lnTo>
                    <a:pt x="78" y="421"/>
                  </a:lnTo>
                  <a:lnTo>
                    <a:pt x="91" y="403"/>
                  </a:lnTo>
                  <a:lnTo>
                    <a:pt x="104" y="383"/>
                  </a:lnTo>
                  <a:lnTo>
                    <a:pt x="132" y="347"/>
                  </a:lnTo>
                  <a:lnTo>
                    <a:pt x="162" y="312"/>
                  </a:lnTo>
                  <a:lnTo>
                    <a:pt x="191" y="277"/>
                  </a:lnTo>
                  <a:lnTo>
                    <a:pt x="191" y="277"/>
                  </a:lnTo>
                  <a:lnTo>
                    <a:pt x="247" y="212"/>
                  </a:lnTo>
                  <a:lnTo>
                    <a:pt x="274" y="179"/>
                  </a:lnTo>
                  <a:lnTo>
                    <a:pt x="301" y="144"/>
                  </a:lnTo>
                  <a:lnTo>
                    <a:pt x="301" y="144"/>
                  </a:lnTo>
                  <a:lnTo>
                    <a:pt x="354" y="74"/>
                  </a:lnTo>
                  <a:lnTo>
                    <a:pt x="382" y="40"/>
                  </a:lnTo>
                  <a:lnTo>
                    <a:pt x="396" y="24"/>
                  </a:lnTo>
                  <a:lnTo>
                    <a:pt x="411" y="8"/>
                  </a:lnTo>
                  <a:lnTo>
                    <a:pt x="411" y="8"/>
                  </a:lnTo>
                  <a:lnTo>
                    <a:pt x="412" y="6"/>
                  </a:lnTo>
                  <a:lnTo>
                    <a:pt x="413" y="4"/>
                  </a:lnTo>
                  <a:lnTo>
                    <a:pt x="412" y="3"/>
                  </a:lnTo>
                  <a:lnTo>
                    <a:pt x="411" y="1"/>
                  </a:lnTo>
                  <a:lnTo>
                    <a:pt x="410" y="0"/>
                  </a:lnTo>
                  <a:lnTo>
                    <a:pt x="408" y="0"/>
                  </a:lnTo>
                  <a:lnTo>
                    <a:pt x="405" y="0"/>
                  </a:lnTo>
                  <a:lnTo>
                    <a:pt x="404" y="1"/>
                  </a:lnTo>
                  <a:lnTo>
                    <a:pt x="40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76" name="Freeform 292"/>
            <p:cNvSpPr/>
            <p:nvPr/>
          </p:nvSpPr>
          <p:spPr bwMode="auto">
            <a:xfrm>
              <a:off x="3321050" y="3190875"/>
              <a:ext cx="250825" cy="319088"/>
            </a:xfrm>
            <a:custGeom>
              <a:avLst/>
              <a:gdLst/>
              <a:ahLst/>
              <a:cxnLst>
                <a:cxn ang="0">
                  <a:pos x="466" y="2"/>
                </a:cxn>
                <a:cxn ang="0">
                  <a:pos x="440" y="34"/>
                </a:cxn>
                <a:cxn ang="0">
                  <a:pos x="417" y="70"/>
                </a:cxn>
                <a:cxn ang="0">
                  <a:pos x="411" y="80"/>
                </a:cxn>
                <a:cxn ang="0">
                  <a:pos x="386" y="109"/>
                </a:cxn>
                <a:cxn ang="0">
                  <a:pos x="350" y="146"/>
                </a:cxn>
                <a:cxn ang="0">
                  <a:pos x="315" y="183"/>
                </a:cxn>
                <a:cxn ang="0">
                  <a:pos x="249" y="261"/>
                </a:cxn>
                <a:cxn ang="0">
                  <a:pos x="216" y="300"/>
                </a:cxn>
                <a:cxn ang="0">
                  <a:pos x="123" y="414"/>
                </a:cxn>
                <a:cxn ang="0">
                  <a:pos x="94" y="454"/>
                </a:cxn>
                <a:cxn ang="0">
                  <a:pos x="43" y="531"/>
                </a:cxn>
                <a:cxn ang="0">
                  <a:pos x="32" y="548"/>
                </a:cxn>
                <a:cxn ang="0">
                  <a:pos x="8" y="580"/>
                </a:cxn>
                <a:cxn ang="0">
                  <a:pos x="0" y="596"/>
                </a:cxn>
                <a:cxn ang="0">
                  <a:pos x="0" y="598"/>
                </a:cxn>
                <a:cxn ang="0">
                  <a:pos x="1" y="602"/>
                </a:cxn>
                <a:cxn ang="0">
                  <a:pos x="5" y="603"/>
                </a:cxn>
                <a:cxn ang="0">
                  <a:pos x="8" y="602"/>
                </a:cxn>
                <a:cxn ang="0">
                  <a:pos x="9" y="599"/>
                </a:cxn>
                <a:cxn ang="0">
                  <a:pos x="17" y="583"/>
                </a:cxn>
                <a:cxn ang="0">
                  <a:pos x="40" y="552"/>
                </a:cxn>
                <a:cxn ang="0">
                  <a:pos x="50" y="536"/>
                </a:cxn>
                <a:cxn ang="0">
                  <a:pos x="102" y="458"/>
                </a:cxn>
                <a:cxn ang="0">
                  <a:pos x="116" y="437"/>
                </a:cxn>
                <a:cxn ang="0">
                  <a:pos x="164" y="377"/>
                </a:cxn>
                <a:cxn ang="0">
                  <a:pos x="228" y="300"/>
                </a:cxn>
                <a:cxn ang="0">
                  <a:pos x="291" y="225"/>
                </a:cxn>
                <a:cxn ang="0">
                  <a:pos x="357" y="152"/>
                </a:cxn>
                <a:cxn ang="0">
                  <a:pos x="387" y="121"/>
                </a:cxn>
                <a:cxn ang="0">
                  <a:pos x="416" y="87"/>
                </a:cxn>
                <a:cxn ang="0">
                  <a:pos x="429" y="67"/>
                </a:cxn>
                <a:cxn ang="0">
                  <a:pos x="456" y="27"/>
                </a:cxn>
                <a:cxn ang="0">
                  <a:pos x="473" y="9"/>
                </a:cxn>
                <a:cxn ang="0">
                  <a:pos x="474" y="7"/>
                </a:cxn>
                <a:cxn ang="0">
                  <a:pos x="473" y="3"/>
                </a:cxn>
                <a:cxn ang="0">
                  <a:pos x="471" y="1"/>
                </a:cxn>
                <a:cxn ang="0">
                  <a:pos x="468" y="0"/>
                </a:cxn>
                <a:cxn ang="0">
                  <a:pos x="466" y="2"/>
                </a:cxn>
              </a:cxnLst>
              <a:rect l="0" t="0" r="r" b="b"/>
              <a:pathLst>
                <a:path w="474" h="603">
                  <a:moveTo>
                    <a:pt x="466" y="2"/>
                  </a:moveTo>
                  <a:lnTo>
                    <a:pt x="466" y="2"/>
                  </a:lnTo>
                  <a:lnTo>
                    <a:pt x="452" y="18"/>
                  </a:lnTo>
                  <a:lnTo>
                    <a:pt x="440" y="34"/>
                  </a:lnTo>
                  <a:lnTo>
                    <a:pt x="428" y="52"/>
                  </a:lnTo>
                  <a:lnTo>
                    <a:pt x="417" y="70"/>
                  </a:lnTo>
                  <a:lnTo>
                    <a:pt x="417" y="70"/>
                  </a:lnTo>
                  <a:lnTo>
                    <a:pt x="411" y="80"/>
                  </a:lnTo>
                  <a:lnTo>
                    <a:pt x="403" y="90"/>
                  </a:lnTo>
                  <a:lnTo>
                    <a:pt x="386" y="109"/>
                  </a:lnTo>
                  <a:lnTo>
                    <a:pt x="368" y="127"/>
                  </a:lnTo>
                  <a:lnTo>
                    <a:pt x="350" y="146"/>
                  </a:lnTo>
                  <a:lnTo>
                    <a:pt x="350" y="146"/>
                  </a:lnTo>
                  <a:lnTo>
                    <a:pt x="315" y="183"/>
                  </a:lnTo>
                  <a:lnTo>
                    <a:pt x="282" y="221"/>
                  </a:lnTo>
                  <a:lnTo>
                    <a:pt x="249" y="261"/>
                  </a:lnTo>
                  <a:lnTo>
                    <a:pt x="216" y="300"/>
                  </a:lnTo>
                  <a:lnTo>
                    <a:pt x="216" y="300"/>
                  </a:lnTo>
                  <a:lnTo>
                    <a:pt x="154" y="375"/>
                  </a:lnTo>
                  <a:lnTo>
                    <a:pt x="123" y="414"/>
                  </a:lnTo>
                  <a:lnTo>
                    <a:pt x="94" y="454"/>
                  </a:lnTo>
                  <a:lnTo>
                    <a:pt x="94" y="454"/>
                  </a:lnTo>
                  <a:lnTo>
                    <a:pt x="68" y="492"/>
                  </a:lnTo>
                  <a:lnTo>
                    <a:pt x="43" y="531"/>
                  </a:lnTo>
                  <a:lnTo>
                    <a:pt x="43" y="531"/>
                  </a:lnTo>
                  <a:lnTo>
                    <a:pt x="32" y="548"/>
                  </a:lnTo>
                  <a:lnTo>
                    <a:pt x="19" y="563"/>
                  </a:lnTo>
                  <a:lnTo>
                    <a:pt x="8" y="580"/>
                  </a:lnTo>
                  <a:lnTo>
                    <a:pt x="4" y="588"/>
                  </a:lnTo>
                  <a:lnTo>
                    <a:pt x="0" y="596"/>
                  </a:lnTo>
                  <a:lnTo>
                    <a:pt x="0" y="596"/>
                  </a:lnTo>
                  <a:lnTo>
                    <a:pt x="0" y="598"/>
                  </a:lnTo>
                  <a:lnTo>
                    <a:pt x="0" y="600"/>
                  </a:lnTo>
                  <a:lnTo>
                    <a:pt x="1" y="602"/>
                  </a:lnTo>
                  <a:lnTo>
                    <a:pt x="3" y="603"/>
                  </a:lnTo>
                  <a:lnTo>
                    <a:pt x="5" y="603"/>
                  </a:lnTo>
                  <a:lnTo>
                    <a:pt x="6" y="603"/>
                  </a:lnTo>
                  <a:lnTo>
                    <a:pt x="8" y="602"/>
                  </a:lnTo>
                  <a:lnTo>
                    <a:pt x="9" y="599"/>
                  </a:lnTo>
                  <a:lnTo>
                    <a:pt x="9" y="599"/>
                  </a:lnTo>
                  <a:lnTo>
                    <a:pt x="12" y="591"/>
                  </a:lnTo>
                  <a:lnTo>
                    <a:pt x="17" y="583"/>
                  </a:lnTo>
                  <a:lnTo>
                    <a:pt x="28" y="567"/>
                  </a:lnTo>
                  <a:lnTo>
                    <a:pt x="40" y="552"/>
                  </a:lnTo>
                  <a:lnTo>
                    <a:pt x="50" y="536"/>
                  </a:lnTo>
                  <a:lnTo>
                    <a:pt x="50" y="536"/>
                  </a:lnTo>
                  <a:lnTo>
                    <a:pt x="76" y="497"/>
                  </a:lnTo>
                  <a:lnTo>
                    <a:pt x="102" y="458"/>
                  </a:lnTo>
                  <a:lnTo>
                    <a:pt x="102" y="458"/>
                  </a:lnTo>
                  <a:lnTo>
                    <a:pt x="116" y="437"/>
                  </a:lnTo>
                  <a:lnTo>
                    <a:pt x="132" y="418"/>
                  </a:lnTo>
                  <a:lnTo>
                    <a:pt x="164" y="377"/>
                  </a:lnTo>
                  <a:lnTo>
                    <a:pt x="228" y="300"/>
                  </a:lnTo>
                  <a:lnTo>
                    <a:pt x="228" y="300"/>
                  </a:lnTo>
                  <a:lnTo>
                    <a:pt x="259" y="262"/>
                  </a:lnTo>
                  <a:lnTo>
                    <a:pt x="291" y="225"/>
                  </a:lnTo>
                  <a:lnTo>
                    <a:pt x="323" y="187"/>
                  </a:lnTo>
                  <a:lnTo>
                    <a:pt x="357" y="152"/>
                  </a:lnTo>
                  <a:lnTo>
                    <a:pt x="357" y="152"/>
                  </a:lnTo>
                  <a:lnTo>
                    <a:pt x="387" y="121"/>
                  </a:lnTo>
                  <a:lnTo>
                    <a:pt x="402" y="105"/>
                  </a:lnTo>
                  <a:lnTo>
                    <a:pt x="416" y="87"/>
                  </a:lnTo>
                  <a:lnTo>
                    <a:pt x="416" y="87"/>
                  </a:lnTo>
                  <a:lnTo>
                    <a:pt x="429" y="67"/>
                  </a:lnTo>
                  <a:lnTo>
                    <a:pt x="443" y="47"/>
                  </a:lnTo>
                  <a:lnTo>
                    <a:pt x="456" y="27"/>
                  </a:lnTo>
                  <a:lnTo>
                    <a:pt x="465" y="18"/>
                  </a:lnTo>
                  <a:lnTo>
                    <a:pt x="473" y="9"/>
                  </a:lnTo>
                  <a:lnTo>
                    <a:pt x="473" y="9"/>
                  </a:lnTo>
                  <a:lnTo>
                    <a:pt x="474" y="7"/>
                  </a:lnTo>
                  <a:lnTo>
                    <a:pt x="474" y="6"/>
                  </a:lnTo>
                  <a:lnTo>
                    <a:pt x="473" y="3"/>
                  </a:lnTo>
                  <a:lnTo>
                    <a:pt x="472" y="2"/>
                  </a:lnTo>
                  <a:lnTo>
                    <a:pt x="471" y="1"/>
                  </a:lnTo>
                  <a:lnTo>
                    <a:pt x="469" y="0"/>
                  </a:lnTo>
                  <a:lnTo>
                    <a:pt x="468" y="0"/>
                  </a:lnTo>
                  <a:lnTo>
                    <a:pt x="466" y="2"/>
                  </a:lnTo>
                  <a:lnTo>
                    <a:pt x="46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77" name="Freeform 293"/>
            <p:cNvSpPr/>
            <p:nvPr/>
          </p:nvSpPr>
          <p:spPr bwMode="auto">
            <a:xfrm>
              <a:off x="3325813" y="3400425"/>
              <a:ext cx="115888" cy="142875"/>
            </a:xfrm>
            <a:custGeom>
              <a:avLst/>
              <a:gdLst/>
              <a:ahLst/>
              <a:cxnLst>
                <a:cxn ang="0">
                  <a:pos x="212" y="1"/>
                </a:cxn>
                <a:cxn ang="0">
                  <a:pos x="192" y="13"/>
                </a:cxn>
                <a:cxn ang="0">
                  <a:pos x="175" y="31"/>
                </a:cxn>
                <a:cxn ang="0">
                  <a:pos x="141" y="67"/>
                </a:cxn>
                <a:cxn ang="0">
                  <a:pos x="102" y="104"/>
                </a:cxn>
                <a:cxn ang="0">
                  <a:pos x="67" y="143"/>
                </a:cxn>
                <a:cxn ang="0">
                  <a:pos x="52" y="165"/>
                </a:cxn>
                <a:cxn ang="0">
                  <a:pos x="38" y="187"/>
                </a:cxn>
                <a:cxn ang="0">
                  <a:pos x="19" y="218"/>
                </a:cxn>
                <a:cxn ang="0">
                  <a:pos x="15" y="228"/>
                </a:cxn>
                <a:cxn ang="0">
                  <a:pos x="13" y="232"/>
                </a:cxn>
                <a:cxn ang="0">
                  <a:pos x="6" y="247"/>
                </a:cxn>
                <a:cxn ang="0">
                  <a:pos x="1" y="261"/>
                </a:cxn>
                <a:cxn ang="0">
                  <a:pos x="0" y="266"/>
                </a:cxn>
                <a:cxn ang="0">
                  <a:pos x="3" y="271"/>
                </a:cxn>
                <a:cxn ang="0">
                  <a:pos x="7" y="271"/>
                </a:cxn>
                <a:cxn ang="0">
                  <a:pos x="8" y="270"/>
                </a:cxn>
                <a:cxn ang="0">
                  <a:pos x="10" y="267"/>
                </a:cxn>
                <a:cxn ang="0">
                  <a:pos x="10" y="264"/>
                </a:cxn>
                <a:cxn ang="0">
                  <a:pos x="12" y="256"/>
                </a:cxn>
                <a:cxn ang="0">
                  <a:pos x="21" y="239"/>
                </a:cxn>
                <a:cxn ang="0">
                  <a:pos x="25" y="230"/>
                </a:cxn>
                <a:cxn ang="0">
                  <a:pos x="34" y="210"/>
                </a:cxn>
                <a:cxn ang="0">
                  <a:pos x="46" y="188"/>
                </a:cxn>
                <a:cxn ang="0">
                  <a:pos x="75" y="149"/>
                </a:cxn>
                <a:cxn ang="0">
                  <a:pos x="83" y="138"/>
                </a:cxn>
                <a:cxn ang="0">
                  <a:pos x="110" y="109"/>
                </a:cxn>
                <a:cxn ang="0">
                  <a:pos x="180" y="41"/>
                </a:cxn>
                <a:cxn ang="0">
                  <a:pos x="197" y="24"/>
                </a:cxn>
                <a:cxn ang="0">
                  <a:pos x="211" y="12"/>
                </a:cxn>
                <a:cxn ang="0">
                  <a:pos x="217" y="9"/>
                </a:cxn>
                <a:cxn ang="0">
                  <a:pos x="219" y="6"/>
                </a:cxn>
                <a:cxn ang="0">
                  <a:pos x="219" y="3"/>
                </a:cxn>
                <a:cxn ang="0">
                  <a:pos x="214" y="0"/>
                </a:cxn>
                <a:cxn ang="0">
                  <a:pos x="212" y="1"/>
                </a:cxn>
              </a:cxnLst>
              <a:rect l="0" t="0" r="r" b="b"/>
              <a:pathLst>
                <a:path w="219" h="271">
                  <a:moveTo>
                    <a:pt x="212" y="1"/>
                  </a:moveTo>
                  <a:lnTo>
                    <a:pt x="212" y="1"/>
                  </a:lnTo>
                  <a:lnTo>
                    <a:pt x="201" y="6"/>
                  </a:lnTo>
                  <a:lnTo>
                    <a:pt x="192" y="13"/>
                  </a:lnTo>
                  <a:lnTo>
                    <a:pt x="183" y="22"/>
                  </a:lnTo>
                  <a:lnTo>
                    <a:pt x="175" y="31"/>
                  </a:lnTo>
                  <a:lnTo>
                    <a:pt x="157" y="49"/>
                  </a:lnTo>
                  <a:lnTo>
                    <a:pt x="141" y="67"/>
                  </a:lnTo>
                  <a:lnTo>
                    <a:pt x="141" y="67"/>
                  </a:lnTo>
                  <a:lnTo>
                    <a:pt x="102" y="104"/>
                  </a:lnTo>
                  <a:lnTo>
                    <a:pt x="84" y="124"/>
                  </a:lnTo>
                  <a:lnTo>
                    <a:pt x="67" y="143"/>
                  </a:lnTo>
                  <a:lnTo>
                    <a:pt x="67" y="143"/>
                  </a:lnTo>
                  <a:lnTo>
                    <a:pt x="52" y="165"/>
                  </a:lnTo>
                  <a:lnTo>
                    <a:pt x="38" y="187"/>
                  </a:lnTo>
                  <a:lnTo>
                    <a:pt x="38" y="187"/>
                  </a:lnTo>
                  <a:lnTo>
                    <a:pt x="25" y="206"/>
                  </a:lnTo>
                  <a:lnTo>
                    <a:pt x="19" y="218"/>
                  </a:lnTo>
                  <a:lnTo>
                    <a:pt x="16" y="223"/>
                  </a:lnTo>
                  <a:lnTo>
                    <a:pt x="15" y="228"/>
                  </a:lnTo>
                  <a:lnTo>
                    <a:pt x="15" y="228"/>
                  </a:lnTo>
                  <a:lnTo>
                    <a:pt x="13" y="232"/>
                  </a:lnTo>
                  <a:lnTo>
                    <a:pt x="11" y="237"/>
                  </a:lnTo>
                  <a:lnTo>
                    <a:pt x="6" y="247"/>
                  </a:lnTo>
                  <a:lnTo>
                    <a:pt x="2" y="256"/>
                  </a:lnTo>
                  <a:lnTo>
                    <a:pt x="1" y="261"/>
                  </a:lnTo>
                  <a:lnTo>
                    <a:pt x="0" y="266"/>
                  </a:lnTo>
                  <a:lnTo>
                    <a:pt x="0" y="266"/>
                  </a:lnTo>
                  <a:lnTo>
                    <a:pt x="1" y="268"/>
                  </a:lnTo>
                  <a:lnTo>
                    <a:pt x="3" y="271"/>
                  </a:lnTo>
                  <a:lnTo>
                    <a:pt x="5" y="271"/>
                  </a:lnTo>
                  <a:lnTo>
                    <a:pt x="7" y="271"/>
                  </a:lnTo>
                  <a:lnTo>
                    <a:pt x="8" y="270"/>
                  </a:lnTo>
                  <a:lnTo>
                    <a:pt x="8" y="270"/>
                  </a:lnTo>
                  <a:lnTo>
                    <a:pt x="9" y="268"/>
                  </a:lnTo>
                  <a:lnTo>
                    <a:pt x="10" y="267"/>
                  </a:lnTo>
                  <a:lnTo>
                    <a:pt x="10" y="264"/>
                  </a:lnTo>
                  <a:lnTo>
                    <a:pt x="10" y="264"/>
                  </a:lnTo>
                  <a:lnTo>
                    <a:pt x="10" y="260"/>
                  </a:lnTo>
                  <a:lnTo>
                    <a:pt x="12" y="256"/>
                  </a:lnTo>
                  <a:lnTo>
                    <a:pt x="16" y="247"/>
                  </a:lnTo>
                  <a:lnTo>
                    <a:pt x="21" y="239"/>
                  </a:lnTo>
                  <a:lnTo>
                    <a:pt x="25" y="230"/>
                  </a:lnTo>
                  <a:lnTo>
                    <a:pt x="25" y="230"/>
                  </a:lnTo>
                  <a:lnTo>
                    <a:pt x="29" y="220"/>
                  </a:lnTo>
                  <a:lnTo>
                    <a:pt x="34" y="210"/>
                  </a:lnTo>
                  <a:lnTo>
                    <a:pt x="40" y="198"/>
                  </a:lnTo>
                  <a:lnTo>
                    <a:pt x="46" y="188"/>
                  </a:lnTo>
                  <a:lnTo>
                    <a:pt x="61" y="167"/>
                  </a:lnTo>
                  <a:lnTo>
                    <a:pt x="75" y="149"/>
                  </a:lnTo>
                  <a:lnTo>
                    <a:pt x="75" y="149"/>
                  </a:lnTo>
                  <a:lnTo>
                    <a:pt x="83" y="138"/>
                  </a:lnTo>
                  <a:lnTo>
                    <a:pt x="92" y="129"/>
                  </a:lnTo>
                  <a:lnTo>
                    <a:pt x="110" y="109"/>
                  </a:lnTo>
                  <a:lnTo>
                    <a:pt x="148" y="73"/>
                  </a:lnTo>
                  <a:lnTo>
                    <a:pt x="180" y="41"/>
                  </a:lnTo>
                  <a:lnTo>
                    <a:pt x="180" y="41"/>
                  </a:lnTo>
                  <a:lnTo>
                    <a:pt x="197" y="24"/>
                  </a:lnTo>
                  <a:lnTo>
                    <a:pt x="207" y="15"/>
                  </a:lnTo>
                  <a:lnTo>
                    <a:pt x="211" y="12"/>
                  </a:lnTo>
                  <a:lnTo>
                    <a:pt x="217" y="9"/>
                  </a:lnTo>
                  <a:lnTo>
                    <a:pt x="217" y="9"/>
                  </a:lnTo>
                  <a:lnTo>
                    <a:pt x="218" y="8"/>
                  </a:lnTo>
                  <a:lnTo>
                    <a:pt x="219" y="6"/>
                  </a:lnTo>
                  <a:lnTo>
                    <a:pt x="219" y="5"/>
                  </a:lnTo>
                  <a:lnTo>
                    <a:pt x="219" y="3"/>
                  </a:lnTo>
                  <a:lnTo>
                    <a:pt x="216" y="1"/>
                  </a:lnTo>
                  <a:lnTo>
                    <a:pt x="214" y="0"/>
                  </a:lnTo>
                  <a:lnTo>
                    <a:pt x="212" y="1"/>
                  </a:lnTo>
                  <a:lnTo>
                    <a:pt x="21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78" name="Freeform 294"/>
            <p:cNvSpPr/>
            <p:nvPr/>
          </p:nvSpPr>
          <p:spPr bwMode="auto">
            <a:xfrm>
              <a:off x="3338513" y="3462338"/>
              <a:ext cx="76200" cy="107950"/>
            </a:xfrm>
            <a:custGeom>
              <a:avLst/>
              <a:gdLst/>
              <a:ahLst/>
              <a:cxnLst>
                <a:cxn ang="0">
                  <a:pos x="134" y="1"/>
                </a:cxn>
                <a:cxn ang="0">
                  <a:pos x="134" y="1"/>
                </a:cxn>
                <a:cxn ang="0">
                  <a:pos x="113" y="23"/>
                </a:cxn>
                <a:cxn ang="0">
                  <a:pos x="96" y="46"/>
                </a:cxn>
                <a:cxn ang="0">
                  <a:pos x="78" y="71"/>
                </a:cxn>
                <a:cxn ang="0">
                  <a:pos x="63" y="96"/>
                </a:cxn>
                <a:cxn ang="0">
                  <a:pos x="32" y="146"/>
                </a:cxn>
                <a:cxn ang="0">
                  <a:pos x="16" y="171"/>
                </a:cxn>
                <a:cxn ang="0">
                  <a:pos x="1" y="196"/>
                </a:cxn>
                <a:cxn ang="0">
                  <a:pos x="1" y="196"/>
                </a:cxn>
                <a:cxn ang="0">
                  <a:pos x="0" y="198"/>
                </a:cxn>
                <a:cxn ang="0">
                  <a:pos x="0" y="200"/>
                </a:cxn>
                <a:cxn ang="0">
                  <a:pos x="1" y="201"/>
                </a:cxn>
                <a:cxn ang="0">
                  <a:pos x="2" y="202"/>
                </a:cxn>
                <a:cxn ang="0">
                  <a:pos x="4" y="203"/>
                </a:cxn>
                <a:cxn ang="0">
                  <a:pos x="5" y="203"/>
                </a:cxn>
                <a:cxn ang="0">
                  <a:pos x="7" y="203"/>
                </a:cxn>
                <a:cxn ang="0">
                  <a:pos x="9" y="201"/>
                </a:cxn>
                <a:cxn ang="0">
                  <a:pos x="9" y="201"/>
                </a:cxn>
                <a:cxn ang="0">
                  <a:pos x="25" y="176"/>
                </a:cxn>
                <a:cxn ang="0">
                  <a:pos x="39" y="152"/>
                </a:cxn>
                <a:cxn ang="0">
                  <a:pos x="70" y="101"/>
                </a:cxn>
                <a:cxn ang="0">
                  <a:pos x="85" y="76"/>
                </a:cxn>
                <a:cxn ang="0">
                  <a:pos x="102" y="52"/>
                </a:cxn>
                <a:cxn ang="0">
                  <a:pos x="121" y="30"/>
                </a:cxn>
                <a:cxn ang="0">
                  <a:pos x="140" y="8"/>
                </a:cxn>
                <a:cxn ang="0">
                  <a:pos x="140" y="8"/>
                </a:cxn>
                <a:cxn ang="0">
                  <a:pos x="141" y="6"/>
                </a:cxn>
                <a:cxn ang="0">
                  <a:pos x="142" y="4"/>
                </a:cxn>
                <a:cxn ang="0">
                  <a:pos x="141" y="3"/>
                </a:cxn>
                <a:cxn ang="0">
                  <a:pos x="140" y="1"/>
                </a:cxn>
                <a:cxn ang="0">
                  <a:pos x="139" y="0"/>
                </a:cxn>
                <a:cxn ang="0">
                  <a:pos x="137" y="0"/>
                </a:cxn>
                <a:cxn ang="0">
                  <a:pos x="135" y="0"/>
                </a:cxn>
                <a:cxn ang="0">
                  <a:pos x="134" y="1"/>
                </a:cxn>
                <a:cxn ang="0">
                  <a:pos x="134" y="1"/>
                </a:cxn>
              </a:cxnLst>
              <a:rect l="0" t="0" r="r" b="b"/>
              <a:pathLst>
                <a:path w="142" h="203">
                  <a:moveTo>
                    <a:pt x="134" y="1"/>
                  </a:moveTo>
                  <a:lnTo>
                    <a:pt x="134" y="1"/>
                  </a:lnTo>
                  <a:lnTo>
                    <a:pt x="113" y="23"/>
                  </a:lnTo>
                  <a:lnTo>
                    <a:pt x="96" y="46"/>
                  </a:lnTo>
                  <a:lnTo>
                    <a:pt x="78" y="71"/>
                  </a:lnTo>
                  <a:lnTo>
                    <a:pt x="63" y="96"/>
                  </a:lnTo>
                  <a:lnTo>
                    <a:pt x="32" y="146"/>
                  </a:lnTo>
                  <a:lnTo>
                    <a:pt x="16" y="171"/>
                  </a:lnTo>
                  <a:lnTo>
                    <a:pt x="1" y="196"/>
                  </a:lnTo>
                  <a:lnTo>
                    <a:pt x="1" y="196"/>
                  </a:lnTo>
                  <a:lnTo>
                    <a:pt x="0" y="198"/>
                  </a:lnTo>
                  <a:lnTo>
                    <a:pt x="0" y="200"/>
                  </a:lnTo>
                  <a:lnTo>
                    <a:pt x="1" y="201"/>
                  </a:lnTo>
                  <a:lnTo>
                    <a:pt x="2" y="202"/>
                  </a:lnTo>
                  <a:lnTo>
                    <a:pt x="4" y="203"/>
                  </a:lnTo>
                  <a:lnTo>
                    <a:pt x="5" y="203"/>
                  </a:lnTo>
                  <a:lnTo>
                    <a:pt x="7" y="203"/>
                  </a:lnTo>
                  <a:lnTo>
                    <a:pt x="9" y="201"/>
                  </a:lnTo>
                  <a:lnTo>
                    <a:pt x="9" y="201"/>
                  </a:lnTo>
                  <a:lnTo>
                    <a:pt x="25" y="176"/>
                  </a:lnTo>
                  <a:lnTo>
                    <a:pt x="39" y="152"/>
                  </a:lnTo>
                  <a:lnTo>
                    <a:pt x="70" y="101"/>
                  </a:lnTo>
                  <a:lnTo>
                    <a:pt x="85" y="76"/>
                  </a:lnTo>
                  <a:lnTo>
                    <a:pt x="102" y="52"/>
                  </a:lnTo>
                  <a:lnTo>
                    <a:pt x="121" y="30"/>
                  </a:lnTo>
                  <a:lnTo>
                    <a:pt x="140" y="8"/>
                  </a:lnTo>
                  <a:lnTo>
                    <a:pt x="140" y="8"/>
                  </a:lnTo>
                  <a:lnTo>
                    <a:pt x="141" y="6"/>
                  </a:lnTo>
                  <a:lnTo>
                    <a:pt x="142" y="4"/>
                  </a:lnTo>
                  <a:lnTo>
                    <a:pt x="141" y="3"/>
                  </a:lnTo>
                  <a:lnTo>
                    <a:pt x="140" y="1"/>
                  </a:lnTo>
                  <a:lnTo>
                    <a:pt x="139" y="0"/>
                  </a:lnTo>
                  <a:lnTo>
                    <a:pt x="137" y="0"/>
                  </a:lnTo>
                  <a:lnTo>
                    <a:pt x="135" y="0"/>
                  </a:lnTo>
                  <a:lnTo>
                    <a:pt x="134" y="1"/>
                  </a:lnTo>
                  <a:lnTo>
                    <a:pt x="13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79" name="Freeform 295"/>
            <p:cNvSpPr/>
            <p:nvPr/>
          </p:nvSpPr>
          <p:spPr bwMode="auto">
            <a:xfrm>
              <a:off x="3351213" y="3516313"/>
              <a:ext cx="55563" cy="88900"/>
            </a:xfrm>
            <a:custGeom>
              <a:avLst/>
              <a:gdLst/>
              <a:ahLst/>
              <a:cxnLst>
                <a:cxn ang="0">
                  <a:pos x="95" y="2"/>
                </a:cxn>
                <a:cxn ang="0">
                  <a:pos x="95" y="2"/>
                </a:cxn>
                <a:cxn ang="0">
                  <a:pos x="88" y="11"/>
                </a:cxn>
                <a:cxn ang="0">
                  <a:pos x="81" y="20"/>
                </a:cxn>
                <a:cxn ang="0">
                  <a:pos x="74" y="28"/>
                </a:cxn>
                <a:cxn ang="0">
                  <a:pos x="68" y="37"/>
                </a:cxn>
                <a:cxn ang="0">
                  <a:pos x="68" y="37"/>
                </a:cxn>
                <a:cxn ang="0">
                  <a:pos x="55" y="59"/>
                </a:cxn>
                <a:cxn ang="0">
                  <a:pos x="42" y="79"/>
                </a:cxn>
                <a:cxn ang="0">
                  <a:pos x="42" y="79"/>
                </a:cxn>
                <a:cxn ang="0">
                  <a:pos x="29" y="100"/>
                </a:cxn>
                <a:cxn ang="0">
                  <a:pos x="17" y="121"/>
                </a:cxn>
                <a:cxn ang="0">
                  <a:pos x="12" y="131"/>
                </a:cxn>
                <a:cxn ang="0">
                  <a:pos x="7" y="141"/>
                </a:cxn>
                <a:cxn ang="0">
                  <a:pos x="3" y="153"/>
                </a:cxn>
                <a:cxn ang="0">
                  <a:pos x="0" y="164"/>
                </a:cxn>
                <a:cxn ang="0">
                  <a:pos x="0" y="164"/>
                </a:cxn>
                <a:cxn ang="0">
                  <a:pos x="0" y="166"/>
                </a:cxn>
                <a:cxn ang="0">
                  <a:pos x="1" y="167"/>
                </a:cxn>
                <a:cxn ang="0">
                  <a:pos x="2" y="169"/>
                </a:cxn>
                <a:cxn ang="0">
                  <a:pos x="4" y="169"/>
                </a:cxn>
                <a:cxn ang="0">
                  <a:pos x="5" y="170"/>
                </a:cxn>
                <a:cxn ang="0">
                  <a:pos x="7" y="169"/>
                </a:cxn>
                <a:cxn ang="0">
                  <a:pos x="8" y="168"/>
                </a:cxn>
                <a:cxn ang="0">
                  <a:pos x="9" y="166"/>
                </a:cxn>
                <a:cxn ang="0">
                  <a:pos x="9" y="166"/>
                </a:cxn>
                <a:cxn ang="0">
                  <a:pos x="12" y="155"/>
                </a:cxn>
                <a:cxn ang="0">
                  <a:pos x="16" y="145"/>
                </a:cxn>
                <a:cxn ang="0">
                  <a:pos x="21" y="134"/>
                </a:cxn>
                <a:cxn ang="0">
                  <a:pos x="26" y="124"/>
                </a:cxn>
                <a:cxn ang="0">
                  <a:pos x="39" y="104"/>
                </a:cxn>
                <a:cxn ang="0">
                  <a:pos x="50" y="85"/>
                </a:cxn>
                <a:cxn ang="0">
                  <a:pos x="50" y="85"/>
                </a:cxn>
                <a:cxn ang="0">
                  <a:pos x="63" y="63"/>
                </a:cxn>
                <a:cxn ang="0">
                  <a:pos x="76" y="42"/>
                </a:cxn>
                <a:cxn ang="0">
                  <a:pos x="76" y="42"/>
                </a:cxn>
                <a:cxn ang="0">
                  <a:pos x="82" y="33"/>
                </a:cxn>
                <a:cxn ang="0">
                  <a:pos x="89" y="24"/>
                </a:cxn>
                <a:cxn ang="0">
                  <a:pos x="97" y="15"/>
                </a:cxn>
                <a:cxn ang="0">
                  <a:pos x="103" y="6"/>
                </a:cxn>
                <a:cxn ang="0">
                  <a:pos x="103" y="6"/>
                </a:cxn>
                <a:cxn ang="0">
                  <a:pos x="104" y="4"/>
                </a:cxn>
                <a:cxn ang="0">
                  <a:pos x="104" y="3"/>
                </a:cxn>
                <a:cxn ang="0">
                  <a:pos x="103" y="1"/>
                </a:cxn>
                <a:cxn ang="0">
                  <a:pos x="102" y="0"/>
                </a:cxn>
                <a:cxn ang="0">
                  <a:pos x="100" y="0"/>
                </a:cxn>
                <a:cxn ang="0">
                  <a:pos x="98" y="0"/>
                </a:cxn>
                <a:cxn ang="0">
                  <a:pos x="97" y="0"/>
                </a:cxn>
                <a:cxn ang="0">
                  <a:pos x="95" y="2"/>
                </a:cxn>
                <a:cxn ang="0">
                  <a:pos x="95" y="2"/>
                </a:cxn>
              </a:cxnLst>
              <a:rect l="0" t="0" r="r" b="b"/>
              <a:pathLst>
                <a:path w="104" h="170">
                  <a:moveTo>
                    <a:pt x="95" y="2"/>
                  </a:moveTo>
                  <a:lnTo>
                    <a:pt x="95" y="2"/>
                  </a:lnTo>
                  <a:lnTo>
                    <a:pt x="88" y="11"/>
                  </a:lnTo>
                  <a:lnTo>
                    <a:pt x="81" y="20"/>
                  </a:lnTo>
                  <a:lnTo>
                    <a:pt x="74" y="28"/>
                  </a:lnTo>
                  <a:lnTo>
                    <a:pt x="68" y="37"/>
                  </a:lnTo>
                  <a:lnTo>
                    <a:pt x="68" y="37"/>
                  </a:lnTo>
                  <a:lnTo>
                    <a:pt x="55" y="59"/>
                  </a:lnTo>
                  <a:lnTo>
                    <a:pt x="42" y="79"/>
                  </a:lnTo>
                  <a:lnTo>
                    <a:pt x="42" y="79"/>
                  </a:lnTo>
                  <a:lnTo>
                    <a:pt x="29" y="100"/>
                  </a:lnTo>
                  <a:lnTo>
                    <a:pt x="17" y="121"/>
                  </a:lnTo>
                  <a:lnTo>
                    <a:pt x="12" y="131"/>
                  </a:lnTo>
                  <a:lnTo>
                    <a:pt x="7" y="141"/>
                  </a:lnTo>
                  <a:lnTo>
                    <a:pt x="3" y="153"/>
                  </a:lnTo>
                  <a:lnTo>
                    <a:pt x="0" y="164"/>
                  </a:lnTo>
                  <a:lnTo>
                    <a:pt x="0" y="164"/>
                  </a:lnTo>
                  <a:lnTo>
                    <a:pt x="0" y="166"/>
                  </a:lnTo>
                  <a:lnTo>
                    <a:pt x="1" y="167"/>
                  </a:lnTo>
                  <a:lnTo>
                    <a:pt x="2" y="169"/>
                  </a:lnTo>
                  <a:lnTo>
                    <a:pt x="4" y="169"/>
                  </a:lnTo>
                  <a:lnTo>
                    <a:pt x="5" y="170"/>
                  </a:lnTo>
                  <a:lnTo>
                    <a:pt x="7" y="169"/>
                  </a:lnTo>
                  <a:lnTo>
                    <a:pt x="8" y="168"/>
                  </a:lnTo>
                  <a:lnTo>
                    <a:pt x="9" y="166"/>
                  </a:lnTo>
                  <a:lnTo>
                    <a:pt x="9" y="166"/>
                  </a:lnTo>
                  <a:lnTo>
                    <a:pt x="12" y="155"/>
                  </a:lnTo>
                  <a:lnTo>
                    <a:pt x="16" y="145"/>
                  </a:lnTo>
                  <a:lnTo>
                    <a:pt x="21" y="134"/>
                  </a:lnTo>
                  <a:lnTo>
                    <a:pt x="26" y="124"/>
                  </a:lnTo>
                  <a:lnTo>
                    <a:pt x="39" y="104"/>
                  </a:lnTo>
                  <a:lnTo>
                    <a:pt x="50" y="85"/>
                  </a:lnTo>
                  <a:lnTo>
                    <a:pt x="50" y="85"/>
                  </a:lnTo>
                  <a:lnTo>
                    <a:pt x="63" y="63"/>
                  </a:lnTo>
                  <a:lnTo>
                    <a:pt x="76" y="42"/>
                  </a:lnTo>
                  <a:lnTo>
                    <a:pt x="76" y="42"/>
                  </a:lnTo>
                  <a:lnTo>
                    <a:pt x="82" y="33"/>
                  </a:lnTo>
                  <a:lnTo>
                    <a:pt x="89" y="24"/>
                  </a:lnTo>
                  <a:lnTo>
                    <a:pt x="97" y="15"/>
                  </a:lnTo>
                  <a:lnTo>
                    <a:pt x="103" y="6"/>
                  </a:lnTo>
                  <a:lnTo>
                    <a:pt x="103" y="6"/>
                  </a:lnTo>
                  <a:lnTo>
                    <a:pt x="104" y="4"/>
                  </a:lnTo>
                  <a:lnTo>
                    <a:pt x="104" y="3"/>
                  </a:lnTo>
                  <a:lnTo>
                    <a:pt x="103" y="1"/>
                  </a:lnTo>
                  <a:lnTo>
                    <a:pt x="102" y="0"/>
                  </a:lnTo>
                  <a:lnTo>
                    <a:pt x="100" y="0"/>
                  </a:lnTo>
                  <a:lnTo>
                    <a:pt x="98" y="0"/>
                  </a:lnTo>
                  <a:lnTo>
                    <a:pt x="97" y="0"/>
                  </a:lnTo>
                  <a:lnTo>
                    <a:pt x="95" y="2"/>
                  </a:lnTo>
                  <a:lnTo>
                    <a:pt x="9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80" name="Freeform 296"/>
            <p:cNvSpPr/>
            <p:nvPr/>
          </p:nvSpPr>
          <p:spPr bwMode="auto">
            <a:xfrm>
              <a:off x="3359150" y="3557588"/>
              <a:ext cx="49213" cy="88900"/>
            </a:xfrm>
            <a:custGeom>
              <a:avLst/>
              <a:gdLst/>
              <a:ahLst/>
              <a:cxnLst>
                <a:cxn ang="0">
                  <a:pos x="86" y="4"/>
                </a:cxn>
                <a:cxn ang="0">
                  <a:pos x="86" y="4"/>
                </a:cxn>
                <a:cxn ang="0">
                  <a:pos x="63" y="47"/>
                </a:cxn>
                <a:cxn ang="0">
                  <a:pos x="52" y="69"/>
                </a:cxn>
                <a:cxn ang="0">
                  <a:pos x="39" y="89"/>
                </a:cxn>
                <a:cxn ang="0">
                  <a:pos x="39" y="89"/>
                </a:cxn>
                <a:cxn ang="0">
                  <a:pos x="28" y="107"/>
                </a:cxn>
                <a:cxn ang="0">
                  <a:pos x="16" y="123"/>
                </a:cxn>
                <a:cxn ang="0">
                  <a:pos x="11" y="133"/>
                </a:cxn>
                <a:cxn ang="0">
                  <a:pos x="6" y="141"/>
                </a:cxn>
                <a:cxn ang="0">
                  <a:pos x="3" y="151"/>
                </a:cxn>
                <a:cxn ang="0">
                  <a:pos x="0" y="161"/>
                </a:cxn>
                <a:cxn ang="0">
                  <a:pos x="0" y="161"/>
                </a:cxn>
                <a:cxn ang="0">
                  <a:pos x="0" y="163"/>
                </a:cxn>
                <a:cxn ang="0">
                  <a:pos x="1" y="165"/>
                </a:cxn>
                <a:cxn ang="0">
                  <a:pos x="2" y="166"/>
                </a:cxn>
                <a:cxn ang="0">
                  <a:pos x="3" y="167"/>
                </a:cxn>
                <a:cxn ang="0">
                  <a:pos x="5" y="167"/>
                </a:cxn>
                <a:cxn ang="0">
                  <a:pos x="7" y="167"/>
                </a:cxn>
                <a:cxn ang="0">
                  <a:pos x="8" y="165"/>
                </a:cxn>
                <a:cxn ang="0">
                  <a:pos x="9" y="164"/>
                </a:cxn>
                <a:cxn ang="0">
                  <a:pos x="9" y="164"/>
                </a:cxn>
                <a:cxn ang="0">
                  <a:pos x="12" y="153"/>
                </a:cxn>
                <a:cxn ang="0">
                  <a:pos x="16" y="143"/>
                </a:cxn>
                <a:cxn ang="0">
                  <a:pos x="21" y="134"/>
                </a:cxn>
                <a:cxn ang="0">
                  <a:pos x="27" y="124"/>
                </a:cxn>
                <a:cxn ang="0">
                  <a:pos x="39" y="107"/>
                </a:cxn>
                <a:cxn ang="0">
                  <a:pos x="52" y="88"/>
                </a:cxn>
                <a:cxn ang="0">
                  <a:pos x="52" y="88"/>
                </a:cxn>
                <a:cxn ang="0">
                  <a:pos x="63" y="69"/>
                </a:cxn>
                <a:cxn ang="0">
                  <a:pos x="73" y="49"/>
                </a:cxn>
                <a:cxn ang="0">
                  <a:pos x="94" y="8"/>
                </a:cxn>
                <a:cxn ang="0">
                  <a:pos x="94" y="8"/>
                </a:cxn>
                <a:cxn ang="0">
                  <a:pos x="94" y="6"/>
                </a:cxn>
                <a:cxn ang="0">
                  <a:pos x="94" y="5"/>
                </a:cxn>
                <a:cxn ang="0">
                  <a:pos x="93" y="2"/>
                </a:cxn>
                <a:cxn ang="0">
                  <a:pos x="92" y="1"/>
                </a:cxn>
                <a:cxn ang="0">
                  <a:pos x="90" y="0"/>
                </a:cxn>
                <a:cxn ang="0">
                  <a:pos x="89" y="0"/>
                </a:cxn>
                <a:cxn ang="0">
                  <a:pos x="87" y="1"/>
                </a:cxn>
                <a:cxn ang="0">
                  <a:pos x="86" y="4"/>
                </a:cxn>
                <a:cxn ang="0">
                  <a:pos x="86" y="4"/>
                </a:cxn>
              </a:cxnLst>
              <a:rect l="0" t="0" r="r" b="b"/>
              <a:pathLst>
                <a:path w="94" h="167">
                  <a:moveTo>
                    <a:pt x="86" y="4"/>
                  </a:moveTo>
                  <a:lnTo>
                    <a:pt x="86" y="4"/>
                  </a:lnTo>
                  <a:lnTo>
                    <a:pt x="63" y="47"/>
                  </a:lnTo>
                  <a:lnTo>
                    <a:pt x="52" y="69"/>
                  </a:lnTo>
                  <a:lnTo>
                    <a:pt x="39" y="89"/>
                  </a:lnTo>
                  <a:lnTo>
                    <a:pt x="39" y="89"/>
                  </a:lnTo>
                  <a:lnTo>
                    <a:pt x="28" y="107"/>
                  </a:lnTo>
                  <a:lnTo>
                    <a:pt x="16" y="123"/>
                  </a:lnTo>
                  <a:lnTo>
                    <a:pt x="11" y="133"/>
                  </a:lnTo>
                  <a:lnTo>
                    <a:pt x="6" y="141"/>
                  </a:lnTo>
                  <a:lnTo>
                    <a:pt x="3" y="151"/>
                  </a:lnTo>
                  <a:lnTo>
                    <a:pt x="0" y="161"/>
                  </a:lnTo>
                  <a:lnTo>
                    <a:pt x="0" y="161"/>
                  </a:lnTo>
                  <a:lnTo>
                    <a:pt x="0" y="163"/>
                  </a:lnTo>
                  <a:lnTo>
                    <a:pt x="1" y="165"/>
                  </a:lnTo>
                  <a:lnTo>
                    <a:pt x="2" y="166"/>
                  </a:lnTo>
                  <a:lnTo>
                    <a:pt x="3" y="167"/>
                  </a:lnTo>
                  <a:lnTo>
                    <a:pt x="5" y="167"/>
                  </a:lnTo>
                  <a:lnTo>
                    <a:pt x="7" y="167"/>
                  </a:lnTo>
                  <a:lnTo>
                    <a:pt x="8" y="165"/>
                  </a:lnTo>
                  <a:lnTo>
                    <a:pt x="9" y="164"/>
                  </a:lnTo>
                  <a:lnTo>
                    <a:pt x="9" y="164"/>
                  </a:lnTo>
                  <a:lnTo>
                    <a:pt x="12" y="153"/>
                  </a:lnTo>
                  <a:lnTo>
                    <a:pt x="16" y="143"/>
                  </a:lnTo>
                  <a:lnTo>
                    <a:pt x="21" y="134"/>
                  </a:lnTo>
                  <a:lnTo>
                    <a:pt x="27" y="124"/>
                  </a:lnTo>
                  <a:lnTo>
                    <a:pt x="39" y="107"/>
                  </a:lnTo>
                  <a:lnTo>
                    <a:pt x="52" y="88"/>
                  </a:lnTo>
                  <a:lnTo>
                    <a:pt x="52" y="88"/>
                  </a:lnTo>
                  <a:lnTo>
                    <a:pt x="63" y="69"/>
                  </a:lnTo>
                  <a:lnTo>
                    <a:pt x="73" y="49"/>
                  </a:lnTo>
                  <a:lnTo>
                    <a:pt x="94" y="8"/>
                  </a:lnTo>
                  <a:lnTo>
                    <a:pt x="94" y="8"/>
                  </a:lnTo>
                  <a:lnTo>
                    <a:pt x="94" y="6"/>
                  </a:lnTo>
                  <a:lnTo>
                    <a:pt x="94" y="5"/>
                  </a:lnTo>
                  <a:lnTo>
                    <a:pt x="93" y="2"/>
                  </a:lnTo>
                  <a:lnTo>
                    <a:pt x="92" y="1"/>
                  </a:lnTo>
                  <a:lnTo>
                    <a:pt x="90" y="0"/>
                  </a:lnTo>
                  <a:lnTo>
                    <a:pt x="89" y="0"/>
                  </a:lnTo>
                  <a:lnTo>
                    <a:pt x="87" y="1"/>
                  </a:lnTo>
                  <a:lnTo>
                    <a:pt x="86" y="4"/>
                  </a:lnTo>
                  <a:lnTo>
                    <a:pt x="86"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81" name="Freeform 297"/>
            <p:cNvSpPr/>
            <p:nvPr/>
          </p:nvSpPr>
          <p:spPr bwMode="auto">
            <a:xfrm>
              <a:off x="3373438" y="3598863"/>
              <a:ext cx="47625" cy="69850"/>
            </a:xfrm>
            <a:custGeom>
              <a:avLst/>
              <a:gdLst/>
              <a:ahLst/>
              <a:cxnLst>
                <a:cxn ang="0">
                  <a:pos x="82" y="1"/>
                </a:cxn>
                <a:cxn ang="0">
                  <a:pos x="82" y="1"/>
                </a:cxn>
                <a:cxn ang="0">
                  <a:pos x="71" y="14"/>
                </a:cxn>
                <a:cxn ang="0">
                  <a:pos x="61" y="28"/>
                </a:cxn>
                <a:cxn ang="0">
                  <a:pos x="52" y="42"/>
                </a:cxn>
                <a:cxn ang="0">
                  <a:pos x="43" y="57"/>
                </a:cxn>
                <a:cxn ang="0">
                  <a:pos x="43" y="57"/>
                </a:cxn>
                <a:cxn ang="0">
                  <a:pos x="23" y="91"/>
                </a:cxn>
                <a:cxn ang="0">
                  <a:pos x="23" y="91"/>
                </a:cxn>
                <a:cxn ang="0">
                  <a:pos x="13" y="108"/>
                </a:cxn>
                <a:cxn ang="0">
                  <a:pos x="8" y="119"/>
                </a:cxn>
                <a:cxn ang="0">
                  <a:pos x="5" y="122"/>
                </a:cxn>
                <a:cxn ang="0">
                  <a:pos x="3" y="124"/>
                </a:cxn>
                <a:cxn ang="0">
                  <a:pos x="3" y="124"/>
                </a:cxn>
                <a:cxn ang="0">
                  <a:pos x="1" y="125"/>
                </a:cxn>
                <a:cxn ang="0">
                  <a:pos x="0" y="126"/>
                </a:cxn>
                <a:cxn ang="0">
                  <a:pos x="0" y="128"/>
                </a:cxn>
                <a:cxn ang="0">
                  <a:pos x="1" y="130"/>
                </a:cxn>
                <a:cxn ang="0">
                  <a:pos x="3" y="132"/>
                </a:cxn>
                <a:cxn ang="0">
                  <a:pos x="5" y="132"/>
                </a:cxn>
                <a:cxn ang="0">
                  <a:pos x="7" y="132"/>
                </a:cxn>
                <a:cxn ang="0">
                  <a:pos x="7" y="132"/>
                </a:cxn>
                <a:cxn ang="0">
                  <a:pos x="11" y="130"/>
                </a:cxn>
                <a:cxn ang="0">
                  <a:pos x="13" y="127"/>
                </a:cxn>
                <a:cxn ang="0">
                  <a:pos x="17" y="120"/>
                </a:cxn>
                <a:cxn ang="0">
                  <a:pos x="17" y="120"/>
                </a:cxn>
                <a:cxn ang="0">
                  <a:pos x="28" y="101"/>
                </a:cxn>
                <a:cxn ang="0">
                  <a:pos x="39" y="81"/>
                </a:cxn>
                <a:cxn ang="0">
                  <a:pos x="39" y="81"/>
                </a:cxn>
                <a:cxn ang="0">
                  <a:pos x="49" y="62"/>
                </a:cxn>
                <a:cxn ang="0">
                  <a:pos x="62" y="43"/>
                </a:cxn>
                <a:cxn ang="0">
                  <a:pos x="74" y="25"/>
                </a:cxn>
                <a:cxn ang="0">
                  <a:pos x="81" y="16"/>
                </a:cxn>
                <a:cxn ang="0">
                  <a:pos x="89" y="8"/>
                </a:cxn>
                <a:cxn ang="0">
                  <a:pos x="89" y="8"/>
                </a:cxn>
                <a:cxn ang="0">
                  <a:pos x="90" y="6"/>
                </a:cxn>
                <a:cxn ang="0">
                  <a:pos x="90" y="4"/>
                </a:cxn>
                <a:cxn ang="0">
                  <a:pos x="90" y="3"/>
                </a:cxn>
                <a:cxn ang="0">
                  <a:pos x="89" y="1"/>
                </a:cxn>
                <a:cxn ang="0">
                  <a:pos x="88" y="0"/>
                </a:cxn>
                <a:cxn ang="0">
                  <a:pos x="86" y="0"/>
                </a:cxn>
                <a:cxn ang="0">
                  <a:pos x="84" y="0"/>
                </a:cxn>
                <a:cxn ang="0">
                  <a:pos x="82" y="1"/>
                </a:cxn>
                <a:cxn ang="0">
                  <a:pos x="82" y="1"/>
                </a:cxn>
              </a:cxnLst>
              <a:rect l="0" t="0" r="r" b="b"/>
              <a:pathLst>
                <a:path w="90" h="132">
                  <a:moveTo>
                    <a:pt x="82" y="1"/>
                  </a:moveTo>
                  <a:lnTo>
                    <a:pt x="82" y="1"/>
                  </a:lnTo>
                  <a:lnTo>
                    <a:pt x="71" y="14"/>
                  </a:lnTo>
                  <a:lnTo>
                    <a:pt x="61" y="28"/>
                  </a:lnTo>
                  <a:lnTo>
                    <a:pt x="52" y="42"/>
                  </a:lnTo>
                  <a:lnTo>
                    <a:pt x="43" y="57"/>
                  </a:lnTo>
                  <a:lnTo>
                    <a:pt x="43" y="57"/>
                  </a:lnTo>
                  <a:lnTo>
                    <a:pt x="23" y="91"/>
                  </a:lnTo>
                  <a:lnTo>
                    <a:pt x="23" y="91"/>
                  </a:lnTo>
                  <a:lnTo>
                    <a:pt x="13" y="108"/>
                  </a:lnTo>
                  <a:lnTo>
                    <a:pt x="8" y="119"/>
                  </a:lnTo>
                  <a:lnTo>
                    <a:pt x="5" y="122"/>
                  </a:lnTo>
                  <a:lnTo>
                    <a:pt x="3" y="124"/>
                  </a:lnTo>
                  <a:lnTo>
                    <a:pt x="3" y="124"/>
                  </a:lnTo>
                  <a:lnTo>
                    <a:pt x="1" y="125"/>
                  </a:lnTo>
                  <a:lnTo>
                    <a:pt x="0" y="126"/>
                  </a:lnTo>
                  <a:lnTo>
                    <a:pt x="0" y="128"/>
                  </a:lnTo>
                  <a:lnTo>
                    <a:pt x="1" y="130"/>
                  </a:lnTo>
                  <a:lnTo>
                    <a:pt x="3" y="132"/>
                  </a:lnTo>
                  <a:lnTo>
                    <a:pt x="5" y="132"/>
                  </a:lnTo>
                  <a:lnTo>
                    <a:pt x="7" y="132"/>
                  </a:lnTo>
                  <a:lnTo>
                    <a:pt x="7" y="132"/>
                  </a:lnTo>
                  <a:lnTo>
                    <a:pt x="11" y="130"/>
                  </a:lnTo>
                  <a:lnTo>
                    <a:pt x="13" y="127"/>
                  </a:lnTo>
                  <a:lnTo>
                    <a:pt x="17" y="120"/>
                  </a:lnTo>
                  <a:lnTo>
                    <a:pt x="17" y="120"/>
                  </a:lnTo>
                  <a:lnTo>
                    <a:pt x="28" y="101"/>
                  </a:lnTo>
                  <a:lnTo>
                    <a:pt x="39" y="81"/>
                  </a:lnTo>
                  <a:lnTo>
                    <a:pt x="39" y="81"/>
                  </a:lnTo>
                  <a:lnTo>
                    <a:pt x="49" y="62"/>
                  </a:lnTo>
                  <a:lnTo>
                    <a:pt x="62" y="43"/>
                  </a:lnTo>
                  <a:lnTo>
                    <a:pt x="74" y="25"/>
                  </a:lnTo>
                  <a:lnTo>
                    <a:pt x="81" y="16"/>
                  </a:lnTo>
                  <a:lnTo>
                    <a:pt x="89" y="8"/>
                  </a:lnTo>
                  <a:lnTo>
                    <a:pt x="89" y="8"/>
                  </a:lnTo>
                  <a:lnTo>
                    <a:pt x="90" y="6"/>
                  </a:lnTo>
                  <a:lnTo>
                    <a:pt x="90" y="4"/>
                  </a:lnTo>
                  <a:lnTo>
                    <a:pt x="90" y="3"/>
                  </a:lnTo>
                  <a:lnTo>
                    <a:pt x="89" y="1"/>
                  </a:lnTo>
                  <a:lnTo>
                    <a:pt x="88" y="0"/>
                  </a:lnTo>
                  <a:lnTo>
                    <a:pt x="86" y="0"/>
                  </a:lnTo>
                  <a:lnTo>
                    <a:pt x="84" y="0"/>
                  </a:lnTo>
                  <a:lnTo>
                    <a:pt x="82" y="1"/>
                  </a:lnTo>
                  <a:lnTo>
                    <a:pt x="8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82" name="Freeform 298"/>
            <p:cNvSpPr/>
            <p:nvPr/>
          </p:nvSpPr>
          <p:spPr bwMode="auto">
            <a:xfrm>
              <a:off x="3398838" y="3617913"/>
              <a:ext cx="46038" cy="77788"/>
            </a:xfrm>
            <a:custGeom>
              <a:avLst/>
              <a:gdLst/>
              <a:ahLst/>
              <a:cxnLst>
                <a:cxn ang="0">
                  <a:pos x="77" y="4"/>
                </a:cxn>
                <a:cxn ang="0">
                  <a:pos x="77" y="4"/>
                </a:cxn>
                <a:cxn ang="0">
                  <a:pos x="76" y="9"/>
                </a:cxn>
                <a:cxn ang="0">
                  <a:pos x="74" y="14"/>
                </a:cxn>
                <a:cxn ang="0">
                  <a:pos x="68" y="23"/>
                </a:cxn>
                <a:cxn ang="0">
                  <a:pos x="54" y="39"/>
                </a:cxn>
                <a:cxn ang="0">
                  <a:pos x="54" y="39"/>
                </a:cxn>
                <a:cxn ang="0">
                  <a:pos x="42" y="55"/>
                </a:cxn>
                <a:cxn ang="0">
                  <a:pos x="31" y="72"/>
                </a:cxn>
                <a:cxn ang="0">
                  <a:pos x="31" y="72"/>
                </a:cxn>
                <a:cxn ang="0">
                  <a:pos x="22" y="87"/>
                </a:cxn>
                <a:cxn ang="0">
                  <a:pos x="13" y="102"/>
                </a:cxn>
                <a:cxn ang="0">
                  <a:pos x="9" y="111"/>
                </a:cxn>
                <a:cxn ang="0">
                  <a:pos x="6" y="119"/>
                </a:cxn>
                <a:cxn ang="0">
                  <a:pos x="2" y="127"/>
                </a:cxn>
                <a:cxn ang="0">
                  <a:pos x="1" y="135"/>
                </a:cxn>
                <a:cxn ang="0">
                  <a:pos x="1" y="135"/>
                </a:cxn>
                <a:cxn ang="0">
                  <a:pos x="0" y="137"/>
                </a:cxn>
                <a:cxn ang="0">
                  <a:pos x="0" y="141"/>
                </a:cxn>
                <a:cxn ang="0">
                  <a:pos x="0" y="141"/>
                </a:cxn>
                <a:cxn ang="0">
                  <a:pos x="1" y="143"/>
                </a:cxn>
                <a:cxn ang="0">
                  <a:pos x="2" y="144"/>
                </a:cxn>
                <a:cxn ang="0">
                  <a:pos x="3" y="145"/>
                </a:cxn>
                <a:cxn ang="0">
                  <a:pos x="6" y="146"/>
                </a:cxn>
                <a:cxn ang="0">
                  <a:pos x="7" y="145"/>
                </a:cxn>
                <a:cxn ang="0">
                  <a:pos x="9" y="144"/>
                </a:cxn>
                <a:cxn ang="0">
                  <a:pos x="10" y="143"/>
                </a:cxn>
                <a:cxn ang="0">
                  <a:pos x="10" y="141"/>
                </a:cxn>
                <a:cxn ang="0">
                  <a:pos x="10" y="141"/>
                </a:cxn>
                <a:cxn ang="0">
                  <a:pos x="11" y="130"/>
                </a:cxn>
                <a:cxn ang="0">
                  <a:pos x="15" y="119"/>
                </a:cxn>
                <a:cxn ang="0">
                  <a:pos x="19" y="108"/>
                </a:cxn>
                <a:cxn ang="0">
                  <a:pos x="25" y="97"/>
                </a:cxn>
                <a:cxn ang="0">
                  <a:pos x="39" y="75"/>
                </a:cxn>
                <a:cxn ang="0">
                  <a:pos x="52" y="57"/>
                </a:cxn>
                <a:cxn ang="0">
                  <a:pos x="52" y="57"/>
                </a:cxn>
                <a:cxn ang="0">
                  <a:pos x="62" y="45"/>
                </a:cxn>
                <a:cxn ang="0">
                  <a:pos x="73" y="32"/>
                </a:cxn>
                <a:cxn ang="0">
                  <a:pos x="77" y="26"/>
                </a:cxn>
                <a:cxn ang="0">
                  <a:pos x="81" y="19"/>
                </a:cxn>
                <a:cxn ang="0">
                  <a:pos x="84" y="12"/>
                </a:cxn>
                <a:cxn ang="0">
                  <a:pos x="86" y="4"/>
                </a:cxn>
                <a:cxn ang="0">
                  <a:pos x="86" y="4"/>
                </a:cxn>
                <a:cxn ang="0">
                  <a:pos x="86" y="2"/>
                </a:cxn>
                <a:cxn ang="0">
                  <a:pos x="85" y="1"/>
                </a:cxn>
                <a:cxn ang="0">
                  <a:pos x="83" y="0"/>
                </a:cxn>
                <a:cxn ang="0">
                  <a:pos x="82" y="0"/>
                </a:cxn>
                <a:cxn ang="0">
                  <a:pos x="78" y="1"/>
                </a:cxn>
                <a:cxn ang="0">
                  <a:pos x="77" y="2"/>
                </a:cxn>
                <a:cxn ang="0">
                  <a:pos x="77" y="4"/>
                </a:cxn>
                <a:cxn ang="0">
                  <a:pos x="77" y="4"/>
                </a:cxn>
              </a:cxnLst>
              <a:rect l="0" t="0" r="r" b="b"/>
              <a:pathLst>
                <a:path w="86" h="146">
                  <a:moveTo>
                    <a:pt x="77" y="4"/>
                  </a:moveTo>
                  <a:lnTo>
                    <a:pt x="77" y="4"/>
                  </a:lnTo>
                  <a:lnTo>
                    <a:pt x="76" y="9"/>
                  </a:lnTo>
                  <a:lnTo>
                    <a:pt x="74" y="14"/>
                  </a:lnTo>
                  <a:lnTo>
                    <a:pt x="68" y="23"/>
                  </a:lnTo>
                  <a:lnTo>
                    <a:pt x="54" y="39"/>
                  </a:lnTo>
                  <a:lnTo>
                    <a:pt x="54" y="39"/>
                  </a:lnTo>
                  <a:lnTo>
                    <a:pt x="42" y="55"/>
                  </a:lnTo>
                  <a:lnTo>
                    <a:pt x="31" y="72"/>
                  </a:lnTo>
                  <a:lnTo>
                    <a:pt x="31" y="72"/>
                  </a:lnTo>
                  <a:lnTo>
                    <a:pt x="22" y="87"/>
                  </a:lnTo>
                  <a:lnTo>
                    <a:pt x="13" y="102"/>
                  </a:lnTo>
                  <a:lnTo>
                    <a:pt x="9" y="111"/>
                  </a:lnTo>
                  <a:lnTo>
                    <a:pt x="6" y="119"/>
                  </a:lnTo>
                  <a:lnTo>
                    <a:pt x="2" y="127"/>
                  </a:lnTo>
                  <a:lnTo>
                    <a:pt x="1" y="135"/>
                  </a:lnTo>
                  <a:lnTo>
                    <a:pt x="1" y="135"/>
                  </a:lnTo>
                  <a:lnTo>
                    <a:pt x="0" y="137"/>
                  </a:lnTo>
                  <a:lnTo>
                    <a:pt x="0" y="141"/>
                  </a:lnTo>
                  <a:lnTo>
                    <a:pt x="0" y="141"/>
                  </a:lnTo>
                  <a:lnTo>
                    <a:pt x="1" y="143"/>
                  </a:lnTo>
                  <a:lnTo>
                    <a:pt x="2" y="144"/>
                  </a:lnTo>
                  <a:lnTo>
                    <a:pt x="3" y="145"/>
                  </a:lnTo>
                  <a:lnTo>
                    <a:pt x="6" y="146"/>
                  </a:lnTo>
                  <a:lnTo>
                    <a:pt x="7" y="145"/>
                  </a:lnTo>
                  <a:lnTo>
                    <a:pt x="9" y="144"/>
                  </a:lnTo>
                  <a:lnTo>
                    <a:pt x="10" y="143"/>
                  </a:lnTo>
                  <a:lnTo>
                    <a:pt x="10" y="141"/>
                  </a:lnTo>
                  <a:lnTo>
                    <a:pt x="10" y="141"/>
                  </a:lnTo>
                  <a:lnTo>
                    <a:pt x="11" y="130"/>
                  </a:lnTo>
                  <a:lnTo>
                    <a:pt x="15" y="119"/>
                  </a:lnTo>
                  <a:lnTo>
                    <a:pt x="19" y="108"/>
                  </a:lnTo>
                  <a:lnTo>
                    <a:pt x="25" y="97"/>
                  </a:lnTo>
                  <a:lnTo>
                    <a:pt x="39" y="75"/>
                  </a:lnTo>
                  <a:lnTo>
                    <a:pt x="52" y="57"/>
                  </a:lnTo>
                  <a:lnTo>
                    <a:pt x="52" y="57"/>
                  </a:lnTo>
                  <a:lnTo>
                    <a:pt x="62" y="45"/>
                  </a:lnTo>
                  <a:lnTo>
                    <a:pt x="73" y="32"/>
                  </a:lnTo>
                  <a:lnTo>
                    <a:pt x="77" y="26"/>
                  </a:lnTo>
                  <a:lnTo>
                    <a:pt x="81" y="19"/>
                  </a:lnTo>
                  <a:lnTo>
                    <a:pt x="84" y="12"/>
                  </a:lnTo>
                  <a:lnTo>
                    <a:pt x="86" y="4"/>
                  </a:lnTo>
                  <a:lnTo>
                    <a:pt x="86" y="4"/>
                  </a:lnTo>
                  <a:lnTo>
                    <a:pt x="86" y="2"/>
                  </a:lnTo>
                  <a:lnTo>
                    <a:pt x="85" y="1"/>
                  </a:lnTo>
                  <a:lnTo>
                    <a:pt x="83" y="0"/>
                  </a:lnTo>
                  <a:lnTo>
                    <a:pt x="82" y="0"/>
                  </a:lnTo>
                  <a:lnTo>
                    <a:pt x="78" y="1"/>
                  </a:lnTo>
                  <a:lnTo>
                    <a:pt x="77" y="2"/>
                  </a:lnTo>
                  <a:lnTo>
                    <a:pt x="77" y="4"/>
                  </a:lnTo>
                  <a:lnTo>
                    <a:pt x="7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83" name="Freeform 299"/>
            <p:cNvSpPr/>
            <p:nvPr/>
          </p:nvSpPr>
          <p:spPr bwMode="auto">
            <a:xfrm>
              <a:off x="3429000" y="3648075"/>
              <a:ext cx="42863" cy="68263"/>
            </a:xfrm>
            <a:custGeom>
              <a:avLst/>
              <a:gdLst/>
              <a:ahLst/>
              <a:cxnLst>
                <a:cxn ang="0">
                  <a:pos x="72" y="2"/>
                </a:cxn>
                <a:cxn ang="0">
                  <a:pos x="72" y="2"/>
                </a:cxn>
                <a:cxn ang="0">
                  <a:pos x="52" y="31"/>
                </a:cxn>
                <a:cxn ang="0">
                  <a:pos x="32" y="60"/>
                </a:cxn>
                <a:cxn ang="0">
                  <a:pos x="24" y="74"/>
                </a:cxn>
                <a:cxn ang="0">
                  <a:pos x="16" y="90"/>
                </a:cxn>
                <a:cxn ang="0">
                  <a:pos x="7" y="105"/>
                </a:cxn>
                <a:cxn ang="0">
                  <a:pos x="0" y="122"/>
                </a:cxn>
                <a:cxn ang="0">
                  <a:pos x="0" y="122"/>
                </a:cxn>
                <a:cxn ang="0">
                  <a:pos x="0" y="124"/>
                </a:cxn>
                <a:cxn ang="0">
                  <a:pos x="1" y="125"/>
                </a:cxn>
                <a:cxn ang="0">
                  <a:pos x="2" y="126"/>
                </a:cxn>
                <a:cxn ang="0">
                  <a:pos x="3" y="127"/>
                </a:cxn>
                <a:cxn ang="0">
                  <a:pos x="7" y="127"/>
                </a:cxn>
                <a:cxn ang="0">
                  <a:pos x="8" y="126"/>
                </a:cxn>
                <a:cxn ang="0">
                  <a:pos x="9" y="124"/>
                </a:cxn>
                <a:cxn ang="0">
                  <a:pos x="9" y="124"/>
                </a:cxn>
                <a:cxn ang="0">
                  <a:pos x="17" y="108"/>
                </a:cxn>
                <a:cxn ang="0">
                  <a:pos x="24" y="93"/>
                </a:cxn>
                <a:cxn ang="0">
                  <a:pos x="32" y="78"/>
                </a:cxn>
                <a:cxn ang="0">
                  <a:pos x="41" y="63"/>
                </a:cxn>
                <a:cxn ang="0">
                  <a:pos x="60" y="35"/>
                </a:cxn>
                <a:cxn ang="0">
                  <a:pos x="81" y="7"/>
                </a:cxn>
                <a:cxn ang="0">
                  <a:pos x="81" y="7"/>
                </a:cxn>
                <a:cxn ang="0">
                  <a:pos x="81" y="5"/>
                </a:cxn>
                <a:cxn ang="0">
                  <a:pos x="81" y="3"/>
                </a:cxn>
                <a:cxn ang="0">
                  <a:pos x="81" y="2"/>
                </a:cxn>
                <a:cxn ang="0">
                  <a:pos x="79" y="1"/>
                </a:cxn>
                <a:cxn ang="0">
                  <a:pos x="76" y="0"/>
                </a:cxn>
                <a:cxn ang="0">
                  <a:pos x="74" y="1"/>
                </a:cxn>
                <a:cxn ang="0">
                  <a:pos x="72" y="2"/>
                </a:cxn>
                <a:cxn ang="0">
                  <a:pos x="72" y="2"/>
                </a:cxn>
              </a:cxnLst>
              <a:rect l="0" t="0" r="r" b="b"/>
              <a:pathLst>
                <a:path w="81" h="127">
                  <a:moveTo>
                    <a:pt x="72" y="2"/>
                  </a:moveTo>
                  <a:lnTo>
                    <a:pt x="72" y="2"/>
                  </a:lnTo>
                  <a:lnTo>
                    <a:pt x="52" y="31"/>
                  </a:lnTo>
                  <a:lnTo>
                    <a:pt x="32" y="60"/>
                  </a:lnTo>
                  <a:lnTo>
                    <a:pt x="24" y="74"/>
                  </a:lnTo>
                  <a:lnTo>
                    <a:pt x="16" y="90"/>
                  </a:lnTo>
                  <a:lnTo>
                    <a:pt x="7" y="105"/>
                  </a:lnTo>
                  <a:lnTo>
                    <a:pt x="0" y="122"/>
                  </a:lnTo>
                  <a:lnTo>
                    <a:pt x="0" y="122"/>
                  </a:lnTo>
                  <a:lnTo>
                    <a:pt x="0" y="124"/>
                  </a:lnTo>
                  <a:lnTo>
                    <a:pt x="1" y="125"/>
                  </a:lnTo>
                  <a:lnTo>
                    <a:pt x="2" y="126"/>
                  </a:lnTo>
                  <a:lnTo>
                    <a:pt x="3" y="127"/>
                  </a:lnTo>
                  <a:lnTo>
                    <a:pt x="7" y="127"/>
                  </a:lnTo>
                  <a:lnTo>
                    <a:pt x="8" y="126"/>
                  </a:lnTo>
                  <a:lnTo>
                    <a:pt x="9" y="124"/>
                  </a:lnTo>
                  <a:lnTo>
                    <a:pt x="9" y="124"/>
                  </a:lnTo>
                  <a:lnTo>
                    <a:pt x="17" y="108"/>
                  </a:lnTo>
                  <a:lnTo>
                    <a:pt x="24" y="93"/>
                  </a:lnTo>
                  <a:lnTo>
                    <a:pt x="32" y="78"/>
                  </a:lnTo>
                  <a:lnTo>
                    <a:pt x="41" y="63"/>
                  </a:lnTo>
                  <a:lnTo>
                    <a:pt x="60" y="35"/>
                  </a:lnTo>
                  <a:lnTo>
                    <a:pt x="81" y="7"/>
                  </a:lnTo>
                  <a:lnTo>
                    <a:pt x="81" y="7"/>
                  </a:lnTo>
                  <a:lnTo>
                    <a:pt x="81" y="5"/>
                  </a:lnTo>
                  <a:lnTo>
                    <a:pt x="81" y="3"/>
                  </a:lnTo>
                  <a:lnTo>
                    <a:pt x="81" y="2"/>
                  </a:lnTo>
                  <a:lnTo>
                    <a:pt x="79" y="1"/>
                  </a:lnTo>
                  <a:lnTo>
                    <a:pt x="76" y="0"/>
                  </a:lnTo>
                  <a:lnTo>
                    <a:pt x="74" y="1"/>
                  </a:lnTo>
                  <a:lnTo>
                    <a:pt x="72" y="2"/>
                  </a:lnTo>
                  <a:lnTo>
                    <a:pt x="7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84" name="Freeform 300"/>
            <p:cNvSpPr/>
            <p:nvPr/>
          </p:nvSpPr>
          <p:spPr bwMode="auto">
            <a:xfrm>
              <a:off x="3449638" y="3665538"/>
              <a:ext cx="38100" cy="80963"/>
            </a:xfrm>
            <a:custGeom>
              <a:avLst/>
              <a:gdLst/>
              <a:ahLst/>
              <a:cxnLst>
                <a:cxn ang="0">
                  <a:pos x="62" y="2"/>
                </a:cxn>
                <a:cxn ang="0">
                  <a:pos x="62" y="2"/>
                </a:cxn>
                <a:cxn ang="0">
                  <a:pos x="53" y="21"/>
                </a:cxn>
                <a:cxn ang="0">
                  <a:pos x="44" y="40"/>
                </a:cxn>
                <a:cxn ang="0">
                  <a:pos x="34" y="59"/>
                </a:cxn>
                <a:cxn ang="0">
                  <a:pos x="25" y="78"/>
                </a:cxn>
                <a:cxn ang="0">
                  <a:pos x="25" y="78"/>
                </a:cxn>
                <a:cxn ang="0">
                  <a:pos x="16" y="94"/>
                </a:cxn>
                <a:cxn ang="0">
                  <a:pos x="9" y="112"/>
                </a:cxn>
                <a:cxn ang="0">
                  <a:pos x="6" y="120"/>
                </a:cxn>
                <a:cxn ang="0">
                  <a:pos x="3" y="129"/>
                </a:cxn>
                <a:cxn ang="0">
                  <a:pos x="1" y="137"/>
                </a:cxn>
                <a:cxn ang="0">
                  <a:pos x="0" y="147"/>
                </a:cxn>
                <a:cxn ang="0">
                  <a:pos x="0" y="147"/>
                </a:cxn>
                <a:cxn ang="0">
                  <a:pos x="0" y="149"/>
                </a:cxn>
                <a:cxn ang="0">
                  <a:pos x="1" y="150"/>
                </a:cxn>
                <a:cxn ang="0">
                  <a:pos x="3" y="151"/>
                </a:cxn>
                <a:cxn ang="0">
                  <a:pos x="5" y="152"/>
                </a:cxn>
                <a:cxn ang="0">
                  <a:pos x="7" y="151"/>
                </a:cxn>
                <a:cxn ang="0">
                  <a:pos x="8" y="150"/>
                </a:cxn>
                <a:cxn ang="0">
                  <a:pos x="10" y="149"/>
                </a:cxn>
                <a:cxn ang="0">
                  <a:pos x="10" y="147"/>
                </a:cxn>
                <a:cxn ang="0">
                  <a:pos x="10" y="147"/>
                </a:cxn>
                <a:cxn ang="0">
                  <a:pos x="11" y="136"/>
                </a:cxn>
                <a:cxn ang="0">
                  <a:pos x="14" y="126"/>
                </a:cxn>
                <a:cxn ang="0">
                  <a:pos x="17" y="117"/>
                </a:cxn>
                <a:cxn ang="0">
                  <a:pos x="21" y="106"/>
                </a:cxn>
                <a:cxn ang="0">
                  <a:pos x="30" y="88"/>
                </a:cxn>
                <a:cxn ang="0">
                  <a:pos x="41" y="69"/>
                </a:cxn>
                <a:cxn ang="0">
                  <a:pos x="41" y="69"/>
                </a:cxn>
                <a:cxn ang="0">
                  <a:pos x="48" y="54"/>
                </a:cxn>
                <a:cxn ang="0">
                  <a:pos x="55" y="38"/>
                </a:cxn>
                <a:cxn ang="0">
                  <a:pos x="62" y="23"/>
                </a:cxn>
                <a:cxn ang="0">
                  <a:pos x="71" y="7"/>
                </a:cxn>
                <a:cxn ang="0">
                  <a:pos x="71" y="7"/>
                </a:cxn>
                <a:cxn ang="0">
                  <a:pos x="72" y="5"/>
                </a:cxn>
                <a:cxn ang="0">
                  <a:pos x="72" y="3"/>
                </a:cxn>
                <a:cxn ang="0">
                  <a:pos x="71" y="2"/>
                </a:cxn>
                <a:cxn ang="0">
                  <a:pos x="69" y="1"/>
                </a:cxn>
                <a:cxn ang="0">
                  <a:pos x="68" y="0"/>
                </a:cxn>
                <a:cxn ang="0">
                  <a:pos x="65" y="0"/>
                </a:cxn>
                <a:cxn ang="0">
                  <a:pos x="64" y="1"/>
                </a:cxn>
                <a:cxn ang="0">
                  <a:pos x="62" y="2"/>
                </a:cxn>
                <a:cxn ang="0">
                  <a:pos x="62" y="2"/>
                </a:cxn>
              </a:cxnLst>
              <a:rect l="0" t="0" r="r" b="b"/>
              <a:pathLst>
                <a:path w="72" h="152">
                  <a:moveTo>
                    <a:pt x="62" y="2"/>
                  </a:moveTo>
                  <a:lnTo>
                    <a:pt x="62" y="2"/>
                  </a:lnTo>
                  <a:lnTo>
                    <a:pt x="53" y="21"/>
                  </a:lnTo>
                  <a:lnTo>
                    <a:pt x="44" y="40"/>
                  </a:lnTo>
                  <a:lnTo>
                    <a:pt x="34" y="59"/>
                  </a:lnTo>
                  <a:lnTo>
                    <a:pt x="25" y="78"/>
                  </a:lnTo>
                  <a:lnTo>
                    <a:pt x="25" y="78"/>
                  </a:lnTo>
                  <a:lnTo>
                    <a:pt x="16" y="94"/>
                  </a:lnTo>
                  <a:lnTo>
                    <a:pt x="9" y="112"/>
                  </a:lnTo>
                  <a:lnTo>
                    <a:pt x="6" y="120"/>
                  </a:lnTo>
                  <a:lnTo>
                    <a:pt x="3" y="129"/>
                  </a:lnTo>
                  <a:lnTo>
                    <a:pt x="1" y="137"/>
                  </a:lnTo>
                  <a:lnTo>
                    <a:pt x="0" y="147"/>
                  </a:lnTo>
                  <a:lnTo>
                    <a:pt x="0" y="147"/>
                  </a:lnTo>
                  <a:lnTo>
                    <a:pt x="0" y="149"/>
                  </a:lnTo>
                  <a:lnTo>
                    <a:pt x="1" y="150"/>
                  </a:lnTo>
                  <a:lnTo>
                    <a:pt x="3" y="151"/>
                  </a:lnTo>
                  <a:lnTo>
                    <a:pt x="5" y="152"/>
                  </a:lnTo>
                  <a:lnTo>
                    <a:pt x="7" y="151"/>
                  </a:lnTo>
                  <a:lnTo>
                    <a:pt x="8" y="150"/>
                  </a:lnTo>
                  <a:lnTo>
                    <a:pt x="10" y="149"/>
                  </a:lnTo>
                  <a:lnTo>
                    <a:pt x="10" y="147"/>
                  </a:lnTo>
                  <a:lnTo>
                    <a:pt x="10" y="147"/>
                  </a:lnTo>
                  <a:lnTo>
                    <a:pt x="11" y="136"/>
                  </a:lnTo>
                  <a:lnTo>
                    <a:pt x="14" y="126"/>
                  </a:lnTo>
                  <a:lnTo>
                    <a:pt x="17" y="117"/>
                  </a:lnTo>
                  <a:lnTo>
                    <a:pt x="21" y="106"/>
                  </a:lnTo>
                  <a:lnTo>
                    <a:pt x="30" y="88"/>
                  </a:lnTo>
                  <a:lnTo>
                    <a:pt x="41" y="69"/>
                  </a:lnTo>
                  <a:lnTo>
                    <a:pt x="41" y="69"/>
                  </a:lnTo>
                  <a:lnTo>
                    <a:pt x="48" y="54"/>
                  </a:lnTo>
                  <a:lnTo>
                    <a:pt x="55" y="38"/>
                  </a:lnTo>
                  <a:lnTo>
                    <a:pt x="62" y="23"/>
                  </a:lnTo>
                  <a:lnTo>
                    <a:pt x="71" y="7"/>
                  </a:lnTo>
                  <a:lnTo>
                    <a:pt x="71" y="7"/>
                  </a:lnTo>
                  <a:lnTo>
                    <a:pt x="72" y="5"/>
                  </a:lnTo>
                  <a:lnTo>
                    <a:pt x="72" y="3"/>
                  </a:lnTo>
                  <a:lnTo>
                    <a:pt x="71" y="2"/>
                  </a:lnTo>
                  <a:lnTo>
                    <a:pt x="69" y="1"/>
                  </a:lnTo>
                  <a:lnTo>
                    <a:pt x="68" y="0"/>
                  </a:lnTo>
                  <a:lnTo>
                    <a:pt x="65" y="0"/>
                  </a:lnTo>
                  <a:lnTo>
                    <a:pt x="64" y="1"/>
                  </a:lnTo>
                  <a:lnTo>
                    <a:pt x="62" y="2"/>
                  </a:lnTo>
                  <a:lnTo>
                    <a:pt x="6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85" name="Freeform 301"/>
            <p:cNvSpPr/>
            <p:nvPr/>
          </p:nvSpPr>
          <p:spPr bwMode="auto">
            <a:xfrm>
              <a:off x="3481388" y="3683000"/>
              <a:ext cx="38100" cy="68263"/>
            </a:xfrm>
            <a:custGeom>
              <a:avLst/>
              <a:gdLst/>
              <a:ahLst/>
              <a:cxnLst>
                <a:cxn ang="0">
                  <a:pos x="62" y="2"/>
                </a:cxn>
                <a:cxn ang="0">
                  <a:pos x="62" y="2"/>
                </a:cxn>
                <a:cxn ang="0">
                  <a:pos x="58" y="9"/>
                </a:cxn>
                <a:cxn ang="0">
                  <a:pos x="53" y="17"/>
                </a:cxn>
                <a:cxn ang="0">
                  <a:pos x="48" y="24"/>
                </a:cxn>
                <a:cxn ang="0">
                  <a:pos x="44" y="31"/>
                </a:cxn>
                <a:cxn ang="0">
                  <a:pos x="44" y="31"/>
                </a:cxn>
                <a:cxn ang="0">
                  <a:pos x="40" y="38"/>
                </a:cxn>
                <a:cxn ang="0">
                  <a:pos x="35" y="48"/>
                </a:cxn>
                <a:cxn ang="0">
                  <a:pos x="32" y="56"/>
                </a:cxn>
                <a:cxn ang="0">
                  <a:pos x="29" y="64"/>
                </a:cxn>
                <a:cxn ang="0">
                  <a:pos x="29" y="64"/>
                </a:cxn>
                <a:cxn ang="0">
                  <a:pos x="24" y="73"/>
                </a:cxn>
                <a:cxn ang="0">
                  <a:pos x="19" y="82"/>
                </a:cxn>
                <a:cxn ang="0">
                  <a:pos x="13" y="90"/>
                </a:cxn>
                <a:cxn ang="0">
                  <a:pos x="8" y="99"/>
                </a:cxn>
                <a:cxn ang="0">
                  <a:pos x="8" y="99"/>
                </a:cxn>
                <a:cxn ang="0">
                  <a:pos x="6" y="104"/>
                </a:cxn>
                <a:cxn ang="0">
                  <a:pos x="5" y="111"/>
                </a:cxn>
                <a:cxn ang="0">
                  <a:pos x="2" y="116"/>
                </a:cxn>
                <a:cxn ang="0">
                  <a:pos x="0" y="121"/>
                </a:cxn>
                <a:cxn ang="0">
                  <a:pos x="0" y="121"/>
                </a:cxn>
                <a:cxn ang="0">
                  <a:pos x="0" y="123"/>
                </a:cxn>
                <a:cxn ang="0">
                  <a:pos x="0" y="125"/>
                </a:cxn>
                <a:cxn ang="0">
                  <a:pos x="2" y="127"/>
                </a:cxn>
                <a:cxn ang="0">
                  <a:pos x="5" y="128"/>
                </a:cxn>
                <a:cxn ang="0">
                  <a:pos x="6" y="128"/>
                </a:cxn>
                <a:cxn ang="0">
                  <a:pos x="8" y="127"/>
                </a:cxn>
                <a:cxn ang="0">
                  <a:pos x="9" y="126"/>
                </a:cxn>
                <a:cxn ang="0">
                  <a:pos x="9" y="126"/>
                </a:cxn>
                <a:cxn ang="0">
                  <a:pos x="22" y="97"/>
                </a:cxn>
                <a:cxn ang="0">
                  <a:pos x="29" y="83"/>
                </a:cxn>
                <a:cxn ang="0">
                  <a:pos x="38" y="68"/>
                </a:cxn>
                <a:cxn ang="0">
                  <a:pos x="38" y="68"/>
                </a:cxn>
                <a:cxn ang="0">
                  <a:pos x="41" y="63"/>
                </a:cxn>
                <a:cxn ang="0">
                  <a:pos x="44" y="56"/>
                </a:cxn>
                <a:cxn ang="0">
                  <a:pos x="49" y="42"/>
                </a:cxn>
                <a:cxn ang="0">
                  <a:pos x="49" y="42"/>
                </a:cxn>
                <a:cxn ang="0">
                  <a:pos x="54" y="33"/>
                </a:cxn>
                <a:cxn ang="0">
                  <a:pos x="59" y="25"/>
                </a:cxn>
                <a:cxn ang="0">
                  <a:pos x="65" y="16"/>
                </a:cxn>
                <a:cxn ang="0">
                  <a:pos x="71" y="7"/>
                </a:cxn>
                <a:cxn ang="0">
                  <a:pos x="71" y="7"/>
                </a:cxn>
                <a:cxn ang="0">
                  <a:pos x="71" y="5"/>
                </a:cxn>
                <a:cxn ang="0">
                  <a:pos x="71" y="3"/>
                </a:cxn>
                <a:cxn ang="0">
                  <a:pos x="70" y="2"/>
                </a:cxn>
                <a:cxn ang="0">
                  <a:pos x="69" y="1"/>
                </a:cxn>
                <a:cxn ang="0">
                  <a:pos x="66" y="0"/>
                </a:cxn>
                <a:cxn ang="0">
                  <a:pos x="65" y="0"/>
                </a:cxn>
                <a:cxn ang="0">
                  <a:pos x="63" y="1"/>
                </a:cxn>
                <a:cxn ang="0">
                  <a:pos x="62" y="2"/>
                </a:cxn>
                <a:cxn ang="0">
                  <a:pos x="62" y="2"/>
                </a:cxn>
              </a:cxnLst>
              <a:rect l="0" t="0" r="r" b="b"/>
              <a:pathLst>
                <a:path w="71" h="128">
                  <a:moveTo>
                    <a:pt x="62" y="2"/>
                  </a:moveTo>
                  <a:lnTo>
                    <a:pt x="62" y="2"/>
                  </a:lnTo>
                  <a:lnTo>
                    <a:pt x="58" y="9"/>
                  </a:lnTo>
                  <a:lnTo>
                    <a:pt x="53" y="17"/>
                  </a:lnTo>
                  <a:lnTo>
                    <a:pt x="48" y="24"/>
                  </a:lnTo>
                  <a:lnTo>
                    <a:pt x="44" y="31"/>
                  </a:lnTo>
                  <a:lnTo>
                    <a:pt x="44" y="31"/>
                  </a:lnTo>
                  <a:lnTo>
                    <a:pt x="40" y="38"/>
                  </a:lnTo>
                  <a:lnTo>
                    <a:pt x="35" y="48"/>
                  </a:lnTo>
                  <a:lnTo>
                    <a:pt x="32" y="56"/>
                  </a:lnTo>
                  <a:lnTo>
                    <a:pt x="29" y="64"/>
                  </a:lnTo>
                  <a:lnTo>
                    <a:pt x="29" y="64"/>
                  </a:lnTo>
                  <a:lnTo>
                    <a:pt x="24" y="73"/>
                  </a:lnTo>
                  <a:lnTo>
                    <a:pt x="19" y="82"/>
                  </a:lnTo>
                  <a:lnTo>
                    <a:pt x="13" y="90"/>
                  </a:lnTo>
                  <a:lnTo>
                    <a:pt x="8" y="99"/>
                  </a:lnTo>
                  <a:lnTo>
                    <a:pt x="8" y="99"/>
                  </a:lnTo>
                  <a:lnTo>
                    <a:pt x="6" y="104"/>
                  </a:lnTo>
                  <a:lnTo>
                    <a:pt x="5" y="111"/>
                  </a:lnTo>
                  <a:lnTo>
                    <a:pt x="2" y="116"/>
                  </a:lnTo>
                  <a:lnTo>
                    <a:pt x="0" y="121"/>
                  </a:lnTo>
                  <a:lnTo>
                    <a:pt x="0" y="121"/>
                  </a:lnTo>
                  <a:lnTo>
                    <a:pt x="0" y="123"/>
                  </a:lnTo>
                  <a:lnTo>
                    <a:pt x="0" y="125"/>
                  </a:lnTo>
                  <a:lnTo>
                    <a:pt x="2" y="127"/>
                  </a:lnTo>
                  <a:lnTo>
                    <a:pt x="5" y="128"/>
                  </a:lnTo>
                  <a:lnTo>
                    <a:pt x="6" y="128"/>
                  </a:lnTo>
                  <a:lnTo>
                    <a:pt x="8" y="127"/>
                  </a:lnTo>
                  <a:lnTo>
                    <a:pt x="9" y="126"/>
                  </a:lnTo>
                  <a:lnTo>
                    <a:pt x="9" y="126"/>
                  </a:lnTo>
                  <a:lnTo>
                    <a:pt x="22" y="97"/>
                  </a:lnTo>
                  <a:lnTo>
                    <a:pt x="29" y="83"/>
                  </a:lnTo>
                  <a:lnTo>
                    <a:pt x="38" y="68"/>
                  </a:lnTo>
                  <a:lnTo>
                    <a:pt x="38" y="68"/>
                  </a:lnTo>
                  <a:lnTo>
                    <a:pt x="41" y="63"/>
                  </a:lnTo>
                  <a:lnTo>
                    <a:pt x="44" y="56"/>
                  </a:lnTo>
                  <a:lnTo>
                    <a:pt x="49" y="42"/>
                  </a:lnTo>
                  <a:lnTo>
                    <a:pt x="49" y="42"/>
                  </a:lnTo>
                  <a:lnTo>
                    <a:pt x="54" y="33"/>
                  </a:lnTo>
                  <a:lnTo>
                    <a:pt x="59" y="25"/>
                  </a:lnTo>
                  <a:lnTo>
                    <a:pt x="65" y="16"/>
                  </a:lnTo>
                  <a:lnTo>
                    <a:pt x="71" y="7"/>
                  </a:lnTo>
                  <a:lnTo>
                    <a:pt x="71" y="7"/>
                  </a:lnTo>
                  <a:lnTo>
                    <a:pt x="71" y="5"/>
                  </a:lnTo>
                  <a:lnTo>
                    <a:pt x="71" y="3"/>
                  </a:lnTo>
                  <a:lnTo>
                    <a:pt x="70" y="2"/>
                  </a:lnTo>
                  <a:lnTo>
                    <a:pt x="69" y="1"/>
                  </a:lnTo>
                  <a:lnTo>
                    <a:pt x="66" y="0"/>
                  </a:lnTo>
                  <a:lnTo>
                    <a:pt x="65" y="0"/>
                  </a:lnTo>
                  <a:lnTo>
                    <a:pt x="63" y="1"/>
                  </a:lnTo>
                  <a:lnTo>
                    <a:pt x="62" y="2"/>
                  </a:lnTo>
                  <a:lnTo>
                    <a:pt x="6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86" name="Freeform 302"/>
            <p:cNvSpPr/>
            <p:nvPr/>
          </p:nvSpPr>
          <p:spPr bwMode="auto">
            <a:xfrm>
              <a:off x="3514725" y="3687763"/>
              <a:ext cx="39688" cy="82550"/>
            </a:xfrm>
            <a:custGeom>
              <a:avLst/>
              <a:gdLst/>
              <a:ahLst/>
              <a:cxnLst>
                <a:cxn ang="0">
                  <a:pos x="67" y="3"/>
                </a:cxn>
                <a:cxn ang="0">
                  <a:pos x="67" y="3"/>
                </a:cxn>
                <a:cxn ang="0">
                  <a:pos x="64" y="15"/>
                </a:cxn>
                <a:cxn ang="0">
                  <a:pos x="60" y="25"/>
                </a:cxn>
                <a:cxn ang="0">
                  <a:pos x="56" y="35"/>
                </a:cxn>
                <a:cxn ang="0">
                  <a:pos x="50" y="46"/>
                </a:cxn>
                <a:cxn ang="0">
                  <a:pos x="50" y="46"/>
                </a:cxn>
                <a:cxn ang="0">
                  <a:pos x="45" y="54"/>
                </a:cxn>
                <a:cxn ang="0">
                  <a:pos x="39" y="62"/>
                </a:cxn>
                <a:cxn ang="0">
                  <a:pos x="33" y="71"/>
                </a:cxn>
                <a:cxn ang="0">
                  <a:pos x="29" y="80"/>
                </a:cxn>
                <a:cxn ang="0">
                  <a:pos x="29" y="80"/>
                </a:cxn>
                <a:cxn ang="0">
                  <a:pos x="21" y="104"/>
                </a:cxn>
                <a:cxn ang="0">
                  <a:pos x="17" y="115"/>
                </a:cxn>
                <a:cxn ang="0">
                  <a:pos x="11" y="126"/>
                </a:cxn>
                <a:cxn ang="0">
                  <a:pos x="11" y="126"/>
                </a:cxn>
                <a:cxn ang="0">
                  <a:pos x="7" y="135"/>
                </a:cxn>
                <a:cxn ang="0">
                  <a:pos x="2" y="144"/>
                </a:cxn>
                <a:cxn ang="0">
                  <a:pos x="2" y="144"/>
                </a:cxn>
                <a:cxn ang="0">
                  <a:pos x="1" y="145"/>
                </a:cxn>
                <a:cxn ang="0">
                  <a:pos x="0" y="147"/>
                </a:cxn>
                <a:cxn ang="0">
                  <a:pos x="0" y="152"/>
                </a:cxn>
                <a:cxn ang="0">
                  <a:pos x="0" y="152"/>
                </a:cxn>
                <a:cxn ang="0">
                  <a:pos x="1" y="154"/>
                </a:cxn>
                <a:cxn ang="0">
                  <a:pos x="2" y="155"/>
                </a:cxn>
                <a:cxn ang="0">
                  <a:pos x="4" y="156"/>
                </a:cxn>
                <a:cxn ang="0">
                  <a:pos x="8" y="156"/>
                </a:cxn>
                <a:cxn ang="0">
                  <a:pos x="10" y="155"/>
                </a:cxn>
                <a:cxn ang="0">
                  <a:pos x="10" y="153"/>
                </a:cxn>
                <a:cxn ang="0">
                  <a:pos x="10" y="153"/>
                </a:cxn>
                <a:cxn ang="0">
                  <a:pos x="12" y="145"/>
                </a:cxn>
                <a:cxn ang="0">
                  <a:pos x="15" y="137"/>
                </a:cxn>
                <a:cxn ang="0">
                  <a:pos x="22" y="121"/>
                </a:cxn>
                <a:cxn ang="0">
                  <a:pos x="30" y="105"/>
                </a:cxn>
                <a:cxn ang="0">
                  <a:pos x="33" y="96"/>
                </a:cxn>
                <a:cxn ang="0">
                  <a:pos x="36" y="89"/>
                </a:cxn>
                <a:cxn ang="0">
                  <a:pos x="36" y="89"/>
                </a:cxn>
                <a:cxn ang="0">
                  <a:pos x="39" y="83"/>
                </a:cxn>
                <a:cxn ang="0">
                  <a:pos x="42" y="77"/>
                </a:cxn>
                <a:cxn ang="0">
                  <a:pos x="48" y="65"/>
                </a:cxn>
                <a:cxn ang="0">
                  <a:pos x="55" y="55"/>
                </a:cxn>
                <a:cxn ang="0">
                  <a:pos x="62" y="44"/>
                </a:cxn>
                <a:cxn ang="0">
                  <a:pos x="62" y="44"/>
                </a:cxn>
                <a:cxn ang="0">
                  <a:pos x="66" y="34"/>
                </a:cxn>
                <a:cxn ang="0">
                  <a:pos x="71" y="26"/>
                </a:cxn>
                <a:cxn ang="0">
                  <a:pos x="74" y="16"/>
                </a:cxn>
                <a:cxn ang="0">
                  <a:pos x="77" y="7"/>
                </a:cxn>
                <a:cxn ang="0">
                  <a:pos x="77" y="7"/>
                </a:cxn>
                <a:cxn ang="0">
                  <a:pos x="77" y="4"/>
                </a:cxn>
                <a:cxn ang="0">
                  <a:pos x="76" y="2"/>
                </a:cxn>
                <a:cxn ang="0">
                  <a:pos x="75" y="1"/>
                </a:cxn>
                <a:cxn ang="0">
                  <a:pos x="73" y="0"/>
                </a:cxn>
                <a:cxn ang="0">
                  <a:pos x="71" y="0"/>
                </a:cxn>
                <a:cxn ang="0">
                  <a:pos x="70" y="1"/>
                </a:cxn>
                <a:cxn ang="0">
                  <a:pos x="67" y="2"/>
                </a:cxn>
                <a:cxn ang="0">
                  <a:pos x="67" y="3"/>
                </a:cxn>
                <a:cxn ang="0">
                  <a:pos x="67" y="3"/>
                </a:cxn>
              </a:cxnLst>
              <a:rect l="0" t="0" r="r" b="b"/>
              <a:pathLst>
                <a:path w="77" h="156">
                  <a:moveTo>
                    <a:pt x="67" y="3"/>
                  </a:moveTo>
                  <a:lnTo>
                    <a:pt x="67" y="3"/>
                  </a:lnTo>
                  <a:lnTo>
                    <a:pt x="64" y="15"/>
                  </a:lnTo>
                  <a:lnTo>
                    <a:pt x="60" y="25"/>
                  </a:lnTo>
                  <a:lnTo>
                    <a:pt x="56" y="35"/>
                  </a:lnTo>
                  <a:lnTo>
                    <a:pt x="50" y="46"/>
                  </a:lnTo>
                  <a:lnTo>
                    <a:pt x="50" y="46"/>
                  </a:lnTo>
                  <a:lnTo>
                    <a:pt x="45" y="54"/>
                  </a:lnTo>
                  <a:lnTo>
                    <a:pt x="39" y="62"/>
                  </a:lnTo>
                  <a:lnTo>
                    <a:pt x="33" y="71"/>
                  </a:lnTo>
                  <a:lnTo>
                    <a:pt x="29" y="80"/>
                  </a:lnTo>
                  <a:lnTo>
                    <a:pt x="29" y="80"/>
                  </a:lnTo>
                  <a:lnTo>
                    <a:pt x="21" y="104"/>
                  </a:lnTo>
                  <a:lnTo>
                    <a:pt x="17" y="115"/>
                  </a:lnTo>
                  <a:lnTo>
                    <a:pt x="11" y="126"/>
                  </a:lnTo>
                  <a:lnTo>
                    <a:pt x="11" y="126"/>
                  </a:lnTo>
                  <a:lnTo>
                    <a:pt x="7" y="135"/>
                  </a:lnTo>
                  <a:lnTo>
                    <a:pt x="2" y="144"/>
                  </a:lnTo>
                  <a:lnTo>
                    <a:pt x="2" y="144"/>
                  </a:lnTo>
                  <a:lnTo>
                    <a:pt x="1" y="145"/>
                  </a:lnTo>
                  <a:lnTo>
                    <a:pt x="0" y="147"/>
                  </a:lnTo>
                  <a:lnTo>
                    <a:pt x="0" y="152"/>
                  </a:lnTo>
                  <a:lnTo>
                    <a:pt x="0" y="152"/>
                  </a:lnTo>
                  <a:lnTo>
                    <a:pt x="1" y="154"/>
                  </a:lnTo>
                  <a:lnTo>
                    <a:pt x="2" y="155"/>
                  </a:lnTo>
                  <a:lnTo>
                    <a:pt x="4" y="156"/>
                  </a:lnTo>
                  <a:lnTo>
                    <a:pt x="8" y="156"/>
                  </a:lnTo>
                  <a:lnTo>
                    <a:pt x="10" y="155"/>
                  </a:lnTo>
                  <a:lnTo>
                    <a:pt x="10" y="153"/>
                  </a:lnTo>
                  <a:lnTo>
                    <a:pt x="10" y="153"/>
                  </a:lnTo>
                  <a:lnTo>
                    <a:pt x="12" y="145"/>
                  </a:lnTo>
                  <a:lnTo>
                    <a:pt x="15" y="137"/>
                  </a:lnTo>
                  <a:lnTo>
                    <a:pt x="22" y="121"/>
                  </a:lnTo>
                  <a:lnTo>
                    <a:pt x="30" y="105"/>
                  </a:lnTo>
                  <a:lnTo>
                    <a:pt x="33" y="96"/>
                  </a:lnTo>
                  <a:lnTo>
                    <a:pt x="36" y="89"/>
                  </a:lnTo>
                  <a:lnTo>
                    <a:pt x="36" y="89"/>
                  </a:lnTo>
                  <a:lnTo>
                    <a:pt x="39" y="83"/>
                  </a:lnTo>
                  <a:lnTo>
                    <a:pt x="42" y="77"/>
                  </a:lnTo>
                  <a:lnTo>
                    <a:pt x="48" y="65"/>
                  </a:lnTo>
                  <a:lnTo>
                    <a:pt x="55" y="55"/>
                  </a:lnTo>
                  <a:lnTo>
                    <a:pt x="62" y="44"/>
                  </a:lnTo>
                  <a:lnTo>
                    <a:pt x="62" y="44"/>
                  </a:lnTo>
                  <a:lnTo>
                    <a:pt x="66" y="34"/>
                  </a:lnTo>
                  <a:lnTo>
                    <a:pt x="71" y="26"/>
                  </a:lnTo>
                  <a:lnTo>
                    <a:pt x="74" y="16"/>
                  </a:lnTo>
                  <a:lnTo>
                    <a:pt x="77" y="7"/>
                  </a:lnTo>
                  <a:lnTo>
                    <a:pt x="77" y="7"/>
                  </a:lnTo>
                  <a:lnTo>
                    <a:pt x="77" y="4"/>
                  </a:lnTo>
                  <a:lnTo>
                    <a:pt x="76" y="2"/>
                  </a:lnTo>
                  <a:lnTo>
                    <a:pt x="75" y="1"/>
                  </a:lnTo>
                  <a:lnTo>
                    <a:pt x="73" y="0"/>
                  </a:lnTo>
                  <a:lnTo>
                    <a:pt x="71" y="0"/>
                  </a:lnTo>
                  <a:lnTo>
                    <a:pt x="70" y="1"/>
                  </a:lnTo>
                  <a:lnTo>
                    <a:pt x="67" y="2"/>
                  </a:lnTo>
                  <a:lnTo>
                    <a:pt x="67" y="3"/>
                  </a:lnTo>
                  <a:lnTo>
                    <a:pt x="6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87" name="Freeform 303"/>
            <p:cNvSpPr/>
            <p:nvPr/>
          </p:nvSpPr>
          <p:spPr bwMode="auto">
            <a:xfrm>
              <a:off x="3541713" y="3703638"/>
              <a:ext cx="42863" cy="74613"/>
            </a:xfrm>
            <a:custGeom>
              <a:avLst/>
              <a:gdLst/>
              <a:ahLst/>
              <a:cxnLst>
                <a:cxn ang="0">
                  <a:pos x="81" y="3"/>
                </a:cxn>
                <a:cxn ang="0">
                  <a:pos x="81" y="3"/>
                </a:cxn>
                <a:cxn ang="0">
                  <a:pos x="80" y="1"/>
                </a:cxn>
                <a:cxn ang="0">
                  <a:pos x="77" y="0"/>
                </a:cxn>
                <a:cxn ang="0">
                  <a:pos x="76" y="0"/>
                </a:cxn>
                <a:cxn ang="0">
                  <a:pos x="74" y="0"/>
                </a:cxn>
                <a:cxn ang="0">
                  <a:pos x="73" y="1"/>
                </a:cxn>
                <a:cxn ang="0">
                  <a:pos x="71" y="2"/>
                </a:cxn>
                <a:cxn ang="0">
                  <a:pos x="71" y="3"/>
                </a:cxn>
                <a:cxn ang="0">
                  <a:pos x="71" y="5"/>
                </a:cxn>
                <a:cxn ang="0">
                  <a:pos x="71" y="5"/>
                </a:cxn>
                <a:cxn ang="0">
                  <a:pos x="71" y="10"/>
                </a:cxn>
                <a:cxn ang="0">
                  <a:pos x="70" y="13"/>
                </a:cxn>
                <a:cxn ang="0">
                  <a:pos x="68" y="16"/>
                </a:cxn>
                <a:cxn ang="0">
                  <a:pos x="65" y="19"/>
                </a:cxn>
                <a:cxn ang="0">
                  <a:pos x="59" y="25"/>
                </a:cxn>
                <a:cxn ang="0">
                  <a:pos x="57" y="28"/>
                </a:cxn>
                <a:cxn ang="0">
                  <a:pos x="55" y="31"/>
                </a:cxn>
                <a:cxn ang="0">
                  <a:pos x="55" y="31"/>
                </a:cxn>
                <a:cxn ang="0">
                  <a:pos x="51" y="38"/>
                </a:cxn>
                <a:cxn ang="0">
                  <a:pos x="46" y="46"/>
                </a:cxn>
                <a:cxn ang="0">
                  <a:pos x="41" y="53"/>
                </a:cxn>
                <a:cxn ang="0">
                  <a:pos x="38" y="60"/>
                </a:cxn>
                <a:cxn ang="0">
                  <a:pos x="38" y="60"/>
                </a:cxn>
                <a:cxn ang="0">
                  <a:pos x="34" y="70"/>
                </a:cxn>
                <a:cxn ang="0">
                  <a:pos x="29" y="80"/>
                </a:cxn>
                <a:cxn ang="0">
                  <a:pos x="19" y="98"/>
                </a:cxn>
                <a:cxn ang="0">
                  <a:pos x="8" y="117"/>
                </a:cxn>
                <a:cxn ang="0">
                  <a:pos x="4" y="126"/>
                </a:cxn>
                <a:cxn ang="0">
                  <a:pos x="0" y="137"/>
                </a:cxn>
                <a:cxn ang="0">
                  <a:pos x="0" y="137"/>
                </a:cxn>
                <a:cxn ang="0">
                  <a:pos x="0" y="138"/>
                </a:cxn>
                <a:cxn ang="0">
                  <a:pos x="0" y="140"/>
                </a:cxn>
                <a:cxn ang="0">
                  <a:pos x="1" y="141"/>
                </a:cxn>
                <a:cxn ang="0">
                  <a:pos x="3" y="142"/>
                </a:cxn>
                <a:cxn ang="0">
                  <a:pos x="6" y="142"/>
                </a:cxn>
                <a:cxn ang="0">
                  <a:pos x="8" y="141"/>
                </a:cxn>
                <a:cxn ang="0">
                  <a:pos x="9" y="139"/>
                </a:cxn>
                <a:cxn ang="0">
                  <a:pos x="9" y="139"/>
                </a:cxn>
                <a:cxn ang="0">
                  <a:pos x="18" y="118"/>
                </a:cxn>
                <a:cxn ang="0">
                  <a:pos x="28" y="97"/>
                </a:cxn>
                <a:cxn ang="0">
                  <a:pos x="39" y="78"/>
                </a:cxn>
                <a:cxn ang="0">
                  <a:pos x="51" y="59"/>
                </a:cxn>
                <a:cxn ang="0">
                  <a:pos x="51" y="59"/>
                </a:cxn>
                <a:cxn ang="0">
                  <a:pos x="57" y="49"/>
                </a:cxn>
                <a:cxn ang="0">
                  <a:pos x="62" y="39"/>
                </a:cxn>
                <a:cxn ang="0">
                  <a:pos x="68" y="30"/>
                </a:cxn>
                <a:cxn ang="0">
                  <a:pos x="75" y="22"/>
                </a:cxn>
                <a:cxn ang="0">
                  <a:pos x="75" y="22"/>
                </a:cxn>
                <a:cxn ang="0">
                  <a:pos x="78" y="18"/>
                </a:cxn>
                <a:cxn ang="0">
                  <a:pos x="81" y="14"/>
                </a:cxn>
                <a:cxn ang="0">
                  <a:pos x="81" y="8"/>
                </a:cxn>
                <a:cxn ang="0">
                  <a:pos x="81" y="3"/>
                </a:cxn>
                <a:cxn ang="0">
                  <a:pos x="81" y="3"/>
                </a:cxn>
              </a:cxnLst>
              <a:rect l="0" t="0" r="r" b="b"/>
              <a:pathLst>
                <a:path w="81" h="142">
                  <a:moveTo>
                    <a:pt x="81" y="3"/>
                  </a:moveTo>
                  <a:lnTo>
                    <a:pt x="81" y="3"/>
                  </a:lnTo>
                  <a:lnTo>
                    <a:pt x="80" y="1"/>
                  </a:lnTo>
                  <a:lnTo>
                    <a:pt x="77" y="0"/>
                  </a:lnTo>
                  <a:lnTo>
                    <a:pt x="76" y="0"/>
                  </a:lnTo>
                  <a:lnTo>
                    <a:pt x="74" y="0"/>
                  </a:lnTo>
                  <a:lnTo>
                    <a:pt x="73" y="1"/>
                  </a:lnTo>
                  <a:lnTo>
                    <a:pt x="71" y="2"/>
                  </a:lnTo>
                  <a:lnTo>
                    <a:pt x="71" y="3"/>
                  </a:lnTo>
                  <a:lnTo>
                    <a:pt x="71" y="5"/>
                  </a:lnTo>
                  <a:lnTo>
                    <a:pt x="71" y="5"/>
                  </a:lnTo>
                  <a:lnTo>
                    <a:pt x="71" y="10"/>
                  </a:lnTo>
                  <a:lnTo>
                    <a:pt x="70" y="13"/>
                  </a:lnTo>
                  <a:lnTo>
                    <a:pt x="68" y="16"/>
                  </a:lnTo>
                  <a:lnTo>
                    <a:pt x="65" y="19"/>
                  </a:lnTo>
                  <a:lnTo>
                    <a:pt x="59" y="25"/>
                  </a:lnTo>
                  <a:lnTo>
                    <a:pt x="57" y="28"/>
                  </a:lnTo>
                  <a:lnTo>
                    <a:pt x="55" y="31"/>
                  </a:lnTo>
                  <a:lnTo>
                    <a:pt x="55" y="31"/>
                  </a:lnTo>
                  <a:lnTo>
                    <a:pt x="51" y="38"/>
                  </a:lnTo>
                  <a:lnTo>
                    <a:pt x="46" y="46"/>
                  </a:lnTo>
                  <a:lnTo>
                    <a:pt x="41" y="53"/>
                  </a:lnTo>
                  <a:lnTo>
                    <a:pt x="38" y="60"/>
                  </a:lnTo>
                  <a:lnTo>
                    <a:pt x="38" y="60"/>
                  </a:lnTo>
                  <a:lnTo>
                    <a:pt x="34" y="70"/>
                  </a:lnTo>
                  <a:lnTo>
                    <a:pt x="29" y="80"/>
                  </a:lnTo>
                  <a:lnTo>
                    <a:pt x="19" y="98"/>
                  </a:lnTo>
                  <a:lnTo>
                    <a:pt x="8" y="117"/>
                  </a:lnTo>
                  <a:lnTo>
                    <a:pt x="4" y="126"/>
                  </a:lnTo>
                  <a:lnTo>
                    <a:pt x="0" y="137"/>
                  </a:lnTo>
                  <a:lnTo>
                    <a:pt x="0" y="137"/>
                  </a:lnTo>
                  <a:lnTo>
                    <a:pt x="0" y="138"/>
                  </a:lnTo>
                  <a:lnTo>
                    <a:pt x="0" y="140"/>
                  </a:lnTo>
                  <a:lnTo>
                    <a:pt x="1" y="141"/>
                  </a:lnTo>
                  <a:lnTo>
                    <a:pt x="3" y="142"/>
                  </a:lnTo>
                  <a:lnTo>
                    <a:pt x="6" y="142"/>
                  </a:lnTo>
                  <a:lnTo>
                    <a:pt x="8" y="141"/>
                  </a:lnTo>
                  <a:lnTo>
                    <a:pt x="9" y="139"/>
                  </a:lnTo>
                  <a:lnTo>
                    <a:pt x="9" y="139"/>
                  </a:lnTo>
                  <a:lnTo>
                    <a:pt x="18" y="118"/>
                  </a:lnTo>
                  <a:lnTo>
                    <a:pt x="28" y="97"/>
                  </a:lnTo>
                  <a:lnTo>
                    <a:pt x="39" y="78"/>
                  </a:lnTo>
                  <a:lnTo>
                    <a:pt x="51" y="59"/>
                  </a:lnTo>
                  <a:lnTo>
                    <a:pt x="51" y="59"/>
                  </a:lnTo>
                  <a:lnTo>
                    <a:pt x="57" y="49"/>
                  </a:lnTo>
                  <a:lnTo>
                    <a:pt x="62" y="39"/>
                  </a:lnTo>
                  <a:lnTo>
                    <a:pt x="68" y="30"/>
                  </a:lnTo>
                  <a:lnTo>
                    <a:pt x="75" y="22"/>
                  </a:lnTo>
                  <a:lnTo>
                    <a:pt x="75" y="22"/>
                  </a:lnTo>
                  <a:lnTo>
                    <a:pt x="78" y="18"/>
                  </a:lnTo>
                  <a:lnTo>
                    <a:pt x="81" y="14"/>
                  </a:lnTo>
                  <a:lnTo>
                    <a:pt x="81" y="8"/>
                  </a:lnTo>
                  <a:lnTo>
                    <a:pt x="81" y="3"/>
                  </a:lnTo>
                  <a:lnTo>
                    <a:pt x="81"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88" name="Freeform 304"/>
            <p:cNvSpPr/>
            <p:nvPr/>
          </p:nvSpPr>
          <p:spPr bwMode="auto">
            <a:xfrm>
              <a:off x="3570288" y="3708400"/>
              <a:ext cx="47625" cy="73025"/>
            </a:xfrm>
            <a:custGeom>
              <a:avLst/>
              <a:gdLst/>
              <a:ahLst/>
              <a:cxnLst>
                <a:cxn ang="0">
                  <a:pos x="81" y="2"/>
                </a:cxn>
                <a:cxn ang="0">
                  <a:pos x="81" y="2"/>
                </a:cxn>
                <a:cxn ang="0">
                  <a:pos x="59" y="37"/>
                </a:cxn>
                <a:cxn ang="0">
                  <a:pos x="35" y="72"/>
                </a:cxn>
                <a:cxn ang="0">
                  <a:pos x="35" y="72"/>
                </a:cxn>
                <a:cxn ang="0">
                  <a:pos x="25" y="86"/>
                </a:cxn>
                <a:cxn ang="0">
                  <a:pos x="15" y="100"/>
                </a:cxn>
                <a:cxn ang="0">
                  <a:pos x="7" y="114"/>
                </a:cxn>
                <a:cxn ang="0">
                  <a:pos x="0" y="131"/>
                </a:cxn>
                <a:cxn ang="0">
                  <a:pos x="0" y="131"/>
                </a:cxn>
                <a:cxn ang="0">
                  <a:pos x="0" y="133"/>
                </a:cxn>
                <a:cxn ang="0">
                  <a:pos x="1" y="135"/>
                </a:cxn>
                <a:cxn ang="0">
                  <a:pos x="2" y="136"/>
                </a:cxn>
                <a:cxn ang="0">
                  <a:pos x="3" y="137"/>
                </a:cxn>
                <a:cxn ang="0">
                  <a:pos x="5" y="137"/>
                </a:cxn>
                <a:cxn ang="0">
                  <a:pos x="7" y="136"/>
                </a:cxn>
                <a:cxn ang="0">
                  <a:pos x="8" y="135"/>
                </a:cxn>
                <a:cxn ang="0">
                  <a:pos x="9" y="134"/>
                </a:cxn>
                <a:cxn ang="0">
                  <a:pos x="9" y="134"/>
                </a:cxn>
                <a:cxn ang="0">
                  <a:pos x="13" y="125"/>
                </a:cxn>
                <a:cxn ang="0">
                  <a:pos x="17" y="116"/>
                </a:cxn>
                <a:cxn ang="0">
                  <a:pos x="26" y="100"/>
                </a:cxn>
                <a:cxn ang="0">
                  <a:pos x="37" y="84"/>
                </a:cxn>
                <a:cxn ang="0">
                  <a:pos x="48" y="69"/>
                </a:cxn>
                <a:cxn ang="0">
                  <a:pos x="48" y="69"/>
                </a:cxn>
                <a:cxn ang="0">
                  <a:pos x="69" y="38"/>
                </a:cxn>
                <a:cxn ang="0">
                  <a:pos x="90" y="7"/>
                </a:cxn>
                <a:cxn ang="0">
                  <a:pos x="90" y="7"/>
                </a:cxn>
                <a:cxn ang="0">
                  <a:pos x="91" y="5"/>
                </a:cxn>
                <a:cxn ang="0">
                  <a:pos x="90" y="3"/>
                </a:cxn>
                <a:cxn ang="0">
                  <a:pos x="90" y="2"/>
                </a:cxn>
                <a:cxn ang="0">
                  <a:pos x="87" y="1"/>
                </a:cxn>
                <a:cxn ang="0">
                  <a:pos x="86" y="0"/>
                </a:cxn>
                <a:cxn ang="0">
                  <a:pos x="84" y="0"/>
                </a:cxn>
                <a:cxn ang="0">
                  <a:pos x="82" y="1"/>
                </a:cxn>
                <a:cxn ang="0">
                  <a:pos x="81" y="2"/>
                </a:cxn>
                <a:cxn ang="0">
                  <a:pos x="81" y="2"/>
                </a:cxn>
              </a:cxnLst>
              <a:rect l="0" t="0" r="r" b="b"/>
              <a:pathLst>
                <a:path w="91" h="137">
                  <a:moveTo>
                    <a:pt x="81" y="2"/>
                  </a:moveTo>
                  <a:lnTo>
                    <a:pt x="81" y="2"/>
                  </a:lnTo>
                  <a:lnTo>
                    <a:pt x="59" y="37"/>
                  </a:lnTo>
                  <a:lnTo>
                    <a:pt x="35" y="72"/>
                  </a:lnTo>
                  <a:lnTo>
                    <a:pt x="35" y="72"/>
                  </a:lnTo>
                  <a:lnTo>
                    <a:pt x="25" y="86"/>
                  </a:lnTo>
                  <a:lnTo>
                    <a:pt x="15" y="100"/>
                  </a:lnTo>
                  <a:lnTo>
                    <a:pt x="7" y="114"/>
                  </a:lnTo>
                  <a:lnTo>
                    <a:pt x="0" y="131"/>
                  </a:lnTo>
                  <a:lnTo>
                    <a:pt x="0" y="131"/>
                  </a:lnTo>
                  <a:lnTo>
                    <a:pt x="0" y="133"/>
                  </a:lnTo>
                  <a:lnTo>
                    <a:pt x="1" y="135"/>
                  </a:lnTo>
                  <a:lnTo>
                    <a:pt x="2" y="136"/>
                  </a:lnTo>
                  <a:lnTo>
                    <a:pt x="3" y="137"/>
                  </a:lnTo>
                  <a:lnTo>
                    <a:pt x="5" y="137"/>
                  </a:lnTo>
                  <a:lnTo>
                    <a:pt x="7" y="136"/>
                  </a:lnTo>
                  <a:lnTo>
                    <a:pt x="8" y="135"/>
                  </a:lnTo>
                  <a:lnTo>
                    <a:pt x="9" y="134"/>
                  </a:lnTo>
                  <a:lnTo>
                    <a:pt x="9" y="134"/>
                  </a:lnTo>
                  <a:lnTo>
                    <a:pt x="13" y="125"/>
                  </a:lnTo>
                  <a:lnTo>
                    <a:pt x="17" y="116"/>
                  </a:lnTo>
                  <a:lnTo>
                    <a:pt x="26" y="100"/>
                  </a:lnTo>
                  <a:lnTo>
                    <a:pt x="37" y="84"/>
                  </a:lnTo>
                  <a:lnTo>
                    <a:pt x="48" y="69"/>
                  </a:lnTo>
                  <a:lnTo>
                    <a:pt x="48" y="69"/>
                  </a:lnTo>
                  <a:lnTo>
                    <a:pt x="69" y="38"/>
                  </a:lnTo>
                  <a:lnTo>
                    <a:pt x="90" y="7"/>
                  </a:lnTo>
                  <a:lnTo>
                    <a:pt x="90" y="7"/>
                  </a:lnTo>
                  <a:lnTo>
                    <a:pt x="91" y="5"/>
                  </a:lnTo>
                  <a:lnTo>
                    <a:pt x="90" y="3"/>
                  </a:lnTo>
                  <a:lnTo>
                    <a:pt x="90" y="2"/>
                  </a:lnTo>
                  <a:lnTo>
                    <a:pt x="87" y="1"/>
                  </a:lnTo>
                  <a:lnTo>
                    <a:pt x="86" y="0"/>
                  </a:lnTo>
                  <a:lnTo>
                    <a:pt x="84" y="0"/>
                  </a:lnTo>
                  <a:lnTo>
                    <a:pt x="82" y="1"/>
                  </a:lnTo>
                  <a:lnTo>
                    <a:pt x="81" y="2"/>
                  </a:lnTo>
                  <a:lnTo>
                    <a:pt x="81"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89" name="Freeform 305"/>
            <p:cNvSpPr/>
            <p:nvPr/>
          </p:nvSpPr>
          <p:spPr bwMode="auto">
            <a:xfrm>
              <a:off x="3576638" y="3700463"/>
              <a:ext cx="68263" cy="103188"/>
            </a:xfrm>
            <a:custGeom>
              <a:avLst/>
              <a:gdLst/>
              <a:ahLst/>
              <a:cxnLst>
                <a:cxn ang="0">
                  <a:pos x="120" y="1"/>
                </a:cxn>
                <a:cxn ang="0">
                  <a:pos x="120" y="1"/>
                </a:cxn>
                <a:cxn ang="0">
                  <a:pos x="112" y="10"/>
                </a:cxn>
                <a:cxn ang="0">
                  <a:pos x="104" y="21"/>
                </a:cxn>
                <a:cxn ang="0">
                  <a:pos x="90" y="41"/>
                </a:cxn>
                <a:cxn ang="0">
                  <a:pos x="77" y="62"/>
                </a:cxn>
                <a:cxn ang="0">
                  <a:pos x="62" y="83"/>
                </a:cxn>
                <a:cxn ang="0">
                  <a:pos x="62" y="83"/>
                </a:cxn>
                <a:cxn ang="0">
                  <a:pos x="54" y="95"/>
                </a:cxn>
                <a:cxn ang="0">
                  <a:pos x="47" y="109"/>
                </a:cxn>
                <a:cxn ang="0">
                  <a:pos x="33" y="135"/>
                </a:cxn>
                <a:cxn ang="0">
                  <a:pos x="26" y="149"/>
                </a:cxn>
                <a:cxn ang="0">
                  <a:pos x="19" y="162"/>
                </a:cxn>
                <a:cxn ang="0">
                  <a:pos x="10" y="175"/>
                </a:cxn>
                <a:cxn ang="0">
                  <a:pos x="1" y="186"/>
                </a:cxn>
                <a:cxn ang="0">
                  <a:pos x="1" y="186"/>
                </a:cxn>
                <a:cxn ang="0">
                  <a:pos x="0" y="188"/>
                </a:cxn>
                <a:cxn ang="0">
                  <a:pos x="0" y="190"/>
                </a:cxn>
                <a:cxn ang="0">
                  <a:pos x="1" y="192"/>
                </a:cxn>
                <a:cxn ang="0">
                  <a:pos x="2" y="193"/>
                </a:cxn>
                <a:cxn ang="0">
                  <a:pos x="3" y="194"/>
                </a:cxn>
                <a:cxn ang="0">
                  <a:pos x="5" y="194"/>
                </a:cxn>
                <a:cxn ang="0">
                  <a:pos x="6" y="194"/>
                </a:cxn>
                <a:cxn ang="0">
                  <a:pos x="8" y="193"/>
                </a:cxn>
                <a:cxn ang="0">
                  <a:pos x="8" y="193"/>
                </a:cxn>
                <a:cxn ang="0">
                  <a:pos x="17" y="183"/>
                </a:cxn>
                <a:cxn ang="0">
                  <a:pos x="24" y="173"/>
                </a:cxn>
                <a:cxn ang="0">
                  <a:pos x="37" y="150"/>
                </a:cxn>
                <a:cxn ang="0">
                  <a:pos x="50" y="126"/>
                </a:cxn>
                <a:cxn ang="0">
                  <a:pos x="62" y="103"/>
                </a:cxn>
                <a:cxn ang="0">
                  <a:pos x="62" y="103"/>
                </a:cxn>
                <a:cxn ang="0">
                  <a:pos x="69" y="90"/>
                </a:cxn>
                <a:cxn ang="0">
                  <a:pos x="79" y="78"/>
                </a:cxn>
                <a:cxn ang="0">
                  <a:pos x="96" y="53"/>
                </a:cxn>
                <a:cxn ang="0">
                  <a:pos x="96" y="53"/>
                </a:cxn>
                <a:cxn ang="0">
                  <a:pos x="111" y="29"/>
                </a:cxn>
                <a:cxn ang="0">
                  <a:pos x="118" y="19"/>
                </a:cxn>
                <a:cxn ang="0">
                  <a:pos x="127" y="8"/>
                </a:cxn>
                <a:cxn ang="0">
                  <a:pos x="127" y="8"/>
                </a:cxn>
                <a:cxn ang="0">
                  <a:pos x="128" y="6"/>
                </a:cxn>
                <a:cxn ang="0">
                  <a:pos x="128" y="5"/>
                </a:cxn>
                <a:cxn ang="0">
                  <a:pos x="127" y="3"/>
                </a:cxn>
                <a:cxn ang="0">
                  <a:pos x="127" y="1"/>
                </a:cxn>
                <a:cxn ang="0">
                  <a:pos x="125" y="0"/>
                </a:cxn>
                <a:cxn ang="0">
                  <a:pos x="123" y="0"/>
                </a:cxn>
                <a:cxn ang="0">
                  <a:pos x="122" y="0"/>
                </a:cxn>
                <a:cxn ang="0">
                  <a:pos x="120" y="1"/>
                </a:cxn>
                <a:cxn ang="0">
                  <a:pos x="120" y="1"/>
                </a:cxn>
              </a:cxnLst>
              <a:rect l="0" t="0" r="r" b="b"/>
              <a:pathLst>
                <a:path w="128" h="194">
                  <a:moveTo>
                    <a:pt x="120" y="1"/>
                  </a:moveTo>
                  <a:lnTo>
                    <a:pt x="120" y="1"/>
                  </a:lnTo>
                  <a:lnTo>
                    <a:pt x="112" y="10"/>
                  </a:lnTo>
                  <a:lnTo>
                    <a:pt x="104" y="21"/>
                  </a:lnTo>
                  <a:lnTo>
                    <a:pt x="90" y="41"/>
                  </a:lnTo>
                  <a:lnTo>
                    <a:pt x="77" y="62"/>
                  </a:lnTo>
                  <a:lnTo>
                    <a:pt x="62" y="83"/>
                  </a:lnTo>
                  <a:lnTo>
                    <a:pt x="62" y="83"/>
                  </a:lnTo>
                  <a:lnTo>
                    <a:pt x="54" y="95"/>
                  </a:lnTo>
                  <a:lnTo>
                    <a:pt x="47" y="109"/>
                  </a:lnTo>
                  <a:lnTo>
                    <a:pt x="33" y="135"/>
                  </a:lnTo>
                  <a:lnTo>
                    <a:pt x="26" y="149"/>
                  </a:lnTo>
                  <a:lnTo>
                    <a:pt x="19" y="162"/>
                  </a:lnTo>
                  <a:lnTo>
                    <a:pt x="10" y="175"/>
                  </a:lnTo>
                  <a:lnTo>
                    <a:pt x="1" y="186"/>
                  </a:lnTo>
                  <a:lnTo>
                    <a:pt x="1" y="186"/>
                  </a:lnTo>
                  <a:lnTo>
                    <a:pt x="0" y="188"/>
                  </a:lnTo>
                  <a:lnTo>
                    <a:pt x="0" y="190"/>
                  </a:lnTo>
                  <a:lnTo>
                    <a:pt x="1" y="192"/>
                  </a:lnTo>
                  <a:lnTo>
                    <a:pt x="2" y="193"/>
                  </a:lnTo>
                  <a:lnTo>
                    <a:pt x="3" y="194"/>
                  </a:lnTo>
                  <a:lnTo>
                    <a:pt x="5" y="194"/>
                  </a:lnTo>
                  <a:lnTo>
                    <a:pt x="6" y="194"/>
                  </a:lnTo>
                  <a:lnTo>
                    <a:pt x="8" y="193"/>
                  </a:lnTo>
                  <a:lnTo>
                    <a:pt x="8" y="193"/>
                  </a:lnTo>
                  <a:lnTo>
                    <a:pt x="17" y="183"/>
                  </a:lnTo>
                  <a:lnTo>
                    <a:pt x="24" y="173"/>
                  </a:lnTo>
                  <a:lnTo>
                    <a:pt x="37" y="150"/>
                  </a:lnTo>
                  <a:lnTo>
                    <a:pt x="50" y="126"/>
                  </a:lnTo>
                  <a:lnTo>
                    <a:pt x="62" y="103"/>
                  </a:lnTo>
                  <a:lnTo>
                    <a:pt x="62" y="103"/>
                  </a:lnTo>
                  <a:lnTo>
                    <a:pt x="69" y="90"/>
                  </a:lnTo>
                  <a:lnTo>
                    <a:pt x="79" y="78"/>
                  </a:lnTo>
                  <a:lnTo>
                    <a:pt x="96" y="53"/>
                  </a:lnTo>
                  <a:lnTo>
                    <a:pt x="96" y="53"/>
                  </a:lnTo>
                  <a:lnTo>
                    <a:pt x="111" y="29"/>
                  </a:lnTo>
                  <a:lnTo>
                    <a:pt x="118" y="19"/>
                  </a:lnTo>
                  <a:lnTo>
                    <a:pt x="127" y="8"/>
                  </a:lnTo>
                  <a:lnTo>
                    <a:pt x="127" y="8"/>
                  </a:lnTo>
                  <a:lnTo>
                    <a:pt x="128" y="6"/>
                  </a:lnTo>
                  <a:lnTo>
                    <a:pt x="128" y="5"/>
                  </a:lnTo>
                  <a:lnTo>
                    <a:pt x="127" y="3"/>
                  </a:lnTo>
                  <a:lnTo>
                    <a:pt x="127" y="1"/>
                  </a:lnTo>
                  <a:lnTo>
                    <a:pt x="125" y="0"/>
                  </a:lnTo>
                  <a:lnTo>
                    <a:pt x="123" y="0"/>
                  </a:lnTo>
                  <a:lnTo>
                    <a:pt x="122" y="0"/>
                  </a:lnTo>
                  <a:lnTo>
                    <a:pt x="120" y="1"/>
                  </a:lnTo>
                  <a:lnTo>
                    <a:pt x="12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90" name="Freeform 306"/>
            <p:cNvSpPr/>
            <p:nvPr/>
          </p:nvSpPr>
          <p:spPr bwMode="auto">
            <a:xfrm>
              <a:off x="3627438" y="3687763"/>
              <a:ext cx="47625" cy="119063"/>
            </a:xfrm>
            <a:custGeom>
              <a:avLst/>
              <a:gdLst/>
              <a:ahLst/>
              <a:cxnLst>
                <a:cxn ang="0">
                  <a:pos x="81" y="3"/>
                </a:cxn>
                <a:cxn ang="0">
                  <a:pos x="81" y="3"/>
                </a:cxn>
                <a:cxn ang="0">
                  <a:pos x="72" y="31"/>
                </a:cxn>
                <a:cxn ang="0">
                  <a:pos x="63" y="58"/>
                </a:cxn>
                <a:cxn ang="0">
                  <a:pos x="53" y="85"/>
                </a:cxn>
                <a:cxn ang="0">
                  <a:pos x="42" y="111"/>
                </a:cxn>
                <a:cxn ang="0">
                  <a:pos x="21" y="164"/>
                </a:cxn>
                <a:cxn ang="0">
                  <a:pos x="9" y="190"/>
                </a:cxn>
                <a:cxn ang="0">
                  <a:pos x="0" y="217"/>
                </a:cxn>
                <a:cxn ang="0">
                  <a:pos x="0" y="217"/>
                </a:cxn>
                <a:cxn ang="0">
                  <a:pos x="0" y="219"/>
                </a:cxn>
                <a:cxn ang="0">
                  <a:pos x="0" y="221"/>
                </a:cxn>
                <a:cxn ang="0">
                  <a:pos x="1" y="222"/>
                </a:cxn>
                <a:cxn ang="0">
                  <a:pos x="3" y="222"/>
                </a:cxn>
                <a:cxn ang="0">
                  <a:pos x="5" y="223"/>
                </a:cxn>
                <a:cxn ang="0">
                  <a:pos x="6" y="222"/>
                </a:cxn>
                <a:cxn ang="0">
                  <a:pos x="8" y="221"/>
                </a:cxn>
                <a:cxn ang="0">
                  <a:pos x="9" y="219"/>
                </a:cxn>
                <a:cxn ang="0">
                  <a:pos x="9" y="219"/>
                </a:cxn>
                <a:cxn ang="0">
                  <a:pos x="19" y="192"/>
                </a:cxn>
                <a:cxn ang="0">
                  <a:pos x="29" y="167"/>
                </a:cxn>
                <a:cxn ang="0">
                  <a:pos x="52" y="114"/>
                </a:cxn>
                <a:cxn ang="0">
                  <a:pos x="62" y="87"/>
                </a:cxn>
                <a:cxn ang="0">
                  <a:pos x="72" y="61"/>
                </a:cxn>
                <a:cxn ang="0">
                  <a:pos x="82" y="33"/>
                </a:cxn>
                <a:cxn ang="0">
                  <a:pos x="90" y="7"/>
                </a:cxn>
                <a:cxn ang="0">
                  <a:pos x="90" y="7"/>
                </a:cxn>
                <a:cxn ang="0">
                  <a:pos x="90" y="4"/>
                </a:cxn>
                <a:cxn ang="0">
                  <a:pos x="89" y="2"/>
                </a:cxn>
                <a:cxn ang="0">
                  <a:pos x="88" y="1"/>
                </a:cxn>
                <a:cxn ang="0">
                  <a:pos x="87" y="0"/>
                </a:cxn>
                <a:cxn ang="0">
                  <a:pos x="85" y="0"/>
                </a:cxn>
                <a:cxn ang="0">
                  <a:pos x="83" y="1"/>
                </a:cxn>
                <a:cxn ang="0">
                  <a:pos x="82" y="2"/>
                </a:cxn>
                <a:cxn ang="0">
                  <a:pos x="81" y="3"/>
                </a:cxn>
                <a:cxn ang="0">
                  <a:pos x="81" y="3"/>
                </a:cxn>
              </a:cxnLst>
              <a:rect l="0" t="0" r="r" b="b"/>
              <a:pathLst>
                <a:path w="90" h="223">
                  <a:moveTo>
                    <a:pt x="81" y="3"/>
                  </a:moveTo>
                  <a:lnTo>
                    <a:pt x="81" y="3"/>
                  </a:lnTo>
                  <a:lnTo>
                    <a:pt x="72" y="31"/>
                  </a:lnTo>
                  <a:lnTo>
                    <a:pt x="63" y="58"/>
                  </a:lnTo>
                  <a:lnTo>
                    <a:pt x="53" y="85"/>
                  </a:lnTo>
                  <a:lnTo>
                    <a:pt x="42" y="111"/>
                  </a:lnTo>
                  <a:lnTo>
                    <a:pt x="21" y="164"/>
                  </a:lnTo>
                  <a:lnTo>
                    <a:pt x="9" y="190"/>
                  </a:lnTo>
                  <a:lnTo>
                    <a:pt x="0" y="217"/>
                  </a:lnTo>
                  <a:lnTo>
                    <a:pt x="0" y="217"/>
                  </a:lnTo>
                  <a:lnTo>
                    <a:pt x="0" y="219"/>
                  </a:lnTo>
                  <a:lnTo>
                    <a:pt x="0" y="221"/>
                  </a:lnTo>
                  <a:lnTo>
                    <a:pt x="1" y="222"/>
                  </a:lnTo>
                  <a:lnTo>
                    <a:pt x="3" y="222"/>
                  </a:lnTo>
                  <a:lnTo>
                    <a:pt x="5" y="223"/>
                  </a:lnTo>
                  <a:lnTo>
                    <a:pt x="6" y="222"/>
                  </a:lnTo>
                  <a:lnTo>
                    <a:pt x="8" y="221"/>
                  </a:lnTo>
                  <a:lnTo>
                    <a:pt x="9" y="219"/>
                  </a:lnTo>
                  <a:lnTo>
                    <a:pt x="9" y="219"/>
                  </a:lnTo>
                  <a:lnTo>
                    <a:pt x="19" y="192"/>
                  </a:lnTo>
                  <a:lnTo>
                    <a:pt x="29" y="167"/>
                  </a:lnTo>
                  <a:lnTo>
                    <a:pt x="52" y="114"/>
                  </a:lnTo>
                  <a:lnTo>
                    <a:pt x="62" y="87"/>
                  </a:lnTo>
                  <a:lnTo>
                    <a:pt x="72" y="61"/>
                  </a:lnTo>
                  <a:lnTo>
                    <a:pt x="82" y="33"/>
                  </a:lnTo>
                  <a:lnTo>
                    <a:pt x="90" y="7"/>
                  </a:lnTo>
                  <a:lnTo>
                    <a:pt x="90" y="7"/>
                  </a:lnTo>
                  <a:lnTo>
                    <a:pt x="90" y="4"/>
                  </a:lnTo>
                  <a:lnTo>
                    <a:pt x="89" y="2"/>
                  </a:lnTo>
                  <a:lnTo>
                    <a:pt x="88" y="1"/>
                  </a:lnTo>
                  <a:lnTo>
                    <a:pt x="87" y="0"/>
                  </a:lnTo>
                  <a:lnTo>
                    <a:pt x="85" y="0"/>
                  </a:lnTo>
                  <a:lnTo>
                    <a:pt x="83" y="1"/>
                  </a:lnTo>
                  <a:lnTo>
                    <a:pt x="82" y="2"/>
                  </a:lnTo>
                  <a:lnTo>
                    <a:pt x="81" y="3"/>
                  </a:lnTo>
                  <a:lnTo>
                    <a:pt x="81"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91" name="Freeform 307"/>
            <p:cNvSpPr/>
            <p:nvPr/>
          </p:nvSpPr>
          <p:spPr bwMode="auto">
            <a:xfrm>
              <a:off x="3654425" y="3678238"/>
              <a:ext cx="63500" cy="117475"/>
            </a:xfrm>
            <a:custGeom>
              <a:avLst/>
              <a:gdLst/>
              <a:ahLst/>
              <a:cxnLst>
                <a:cxn ang="0">
                  <a:pos x="110" y="1"/>
                </a:cxn>
                <a:cxn ang="0">
                  <a:pos x="110" y="1"/>
                </a:cxn>
                <a:cxn ang="0">
                  <a:pos x="100" y="12"/>
                </a:cxn>
                <a:cxn ang="0">
                  <a:pos x="90" y="23"/>
                </a:cxn>
                <a:cxn ang="0">
                  <a:pos x="80" y="35"/>
                </a:cxn>
                <a:cxn ang="0">
                  <a:pos x="72" y="48"/>
                </a:cxn>
                <a:cxn ang="0">
                  <a:pos x="57" y="74"/>
                </a:cxn>
                <a:cxn ang="0">
                  <a:pos x="42" y="101"/>
                </a:cxn>
                <a:cxn ang="0">
                  <a:pos x="42" y="101"/>
                </a:cxn>
                <a:cxn ang="0">
                  <a:pos x="27" y="129"/>
                </a:cxn>
                <a:cxn ang="0">
                  <a:pos x="20" y="143"/>
                </a:cxn>
                <a:cxn ang="0">
                  <a:pos x="14" y="158"/>
                </a:cxn>
                <a:cxn ang="0">
                  <a:pos x="9" y="172"/>
                </a:cxn>
                <a:cxn ang="0">
                  <a:pos x="5" y="187"/>
                </a:cxn>
                <a:cxn ang="0">
                  <a:pos x="2" y="202"/>
                </a:cxn>
                <a:cxn ang="0">
                  <a:pos x="0" y="218"/>
                </a:cxn>
                <a:cxn ang="0">
                  <a:pos x="0" y="218"/>
                </a:cxn>
                <a:cxn ang="0">
                  <a:pos x="1" y="220"/>
                </a:cxn>
                <a:cxn ang="0">
                  <a:pos x="2" y="221"/>
                </a:cxn>
                <a:cxn ang="0">
                  <a:pos x="3" y="222"/>
                </a:cxn>
                <a:cxn ang="0">
                  <a:pos x="5" y="222"/>
                </a:cxn>
                <a:cxn ang="0">
                  <a:pos x="6" y="222"/>
                </a:cxn>
                <a:cxn ang="0">
                  <a:pos x="8" y="221"/>
                </a:cxn>
                <a:cxn ang="0">
                  <a:pos x="9" y="220"/>
                </a:cxn>
                <a:cxn ang="0">
                  <a:pos x="10" y="218"/>
                </a:cxn>
                <a:cxn ang="0">
                  <a:pos x="10" y="218"/>
                </a:cxn>
                <a:cxn ang="0">
                  <a:pos x="11" y="202"/>
                </a:cxn>
                <a:cxn ang="0">
                  <a:pos x="14" y="188"/>
                </a:cxn>
                <a:cxn ang="0">
                  <a:pos x="18" y="173"/>
                </a:cxn>
                <a:cxn ang="0">
                  <a:pos x="24" y="160"/>
                </a:cxn>
                <a:cxn ang="0">
                  <a:pos x="29" y="146"/>
                </a:cxn>
                <a:cxn ang="0">
                  <a:pos x="36" y="133"/>
                </a:cxn>
                <a:cxn ang="0">
                  <a:pos x="50" y="106"/>
                </a:cxn>
                <a:cxn ang="0">
                  <a:pos x="50" y="106"/>
                </a:cxn>
                <a:cxn ang="0">
                  <a:pos x="64" y="79"/>
                </a:cxn>
                <a:cxn ang="0">
                  <a:pos x="79" y="53"/>
                </a:cxn>
                <a:cxn ang="0">
                  <a:pos x="88" y="41"/>
                </a:cxn>
                <a:cxn ang="0">
                  <a:pos x="97" y="30"/>
                </a:cxn>
                <a:cxn ang="0">
                  <a:pos x="106" y="18"/>
                </a:cxn>
                <a:cxn ang="0">
                  <a:pos x="118" y="8"/>
                </a:cxn>
                <a:cxn ang="0">
                  <a:pos x="118" y="8"/>
                </a:cxn>
                <a:cxn ang="0">
                  <a:pos x="119" y="6"/>
                </a:cxn>
                <a:cxn ang="0">
                  <a:pos x="119" y="4"/>
                </a:cxn>
                <a:cxn ang="0">
                  <a:pos x="119" y="3"/>
                </a:cxn>
                <a:cxn ang="0">
                  <a:pos x="118" y="1"/>
                </a:cxn>
                <a:cxn ang="0">
                  <a:pos x="115" y="0"/>
                </a:cxn>
                <a:cxn ang="0">
                  <a:pos x="114" y="0"/>
                </a:cxn>
                <a:cxn ang="0">
                  <a:pos x="112" y="0"/>
                </a:cxn>
                <a:cxn ang="0">
                  <a:pos x="110" y="1"/>
                </a:cxn>
                <a:cxn ang="0">
                  <a:pos x="110" y="1"/>
                </a:cxn>
              </a:cxnLst>
              <a:rect l="0" t="0" r="r" b="b"/>
              <a:pathLst>
                <a:path w="119" h="222">
                  <a:moveTo>
                    <a:pt x="110" y="1"/>
                  </a:moveTo>
                  <a:lnTo>
                    <a:pt x="110" y="1"/>
                  </a:lnTo>
                  <a:lnTo>
                    <a:pt x="100" y="12"/>
                  </a:lnTo>
                  <a:lnTo>
                    <a:pt x="90" y="23"/>
                  </a:lnTo>
                  <a:lnTo>
                    <a:pt x="80" y="35"/>
                  </a:lnTo>
                  <a:lnTo>
                    <a:pt x="72" y="48"/>
                  </a:lnTo>
                  <a:lnTo>
                    <a:pt x="57" y="74"/>
                  </a:lnTo>
                  <a:lnTo>
                    <a:pt x="42" y="101"/>
                  </a:lnTo>
                  <a:lnTo>
                    <a:pt x="42" y="101"/>
                  </a:lnTo>
                  <a:lnTo>
                    <a:pt x="27" y="129"/>
                  </a:lnTo>
                  <a:lnTo>
                    <a:pt x="20" y="143"/>
                  </a:lnTo>
                  <a:lnTo>
                    <a:pt x="14" y="158"/>
                  </a:lnTo>
                  <a:lnTo>
                    <a:pt x="9" y="172"/>
                  </a:lnTo>
                  <a:lnTo>
                    <a:pt x="5" y="187"/>
                  </a:lnTo>
                  <a:lnTo>
                    <a:pt x="2" y="202"/>
                  </a:lnTo>
                  <a:lnTo>
                    <a:pt x="0" y="218"/>
                  </a:lnTo>
                  <a:lnTo>
                    <a:pt x="0" y="218"/>
                  </a:lnTo>
                  <a:lnTo>
                    <a:pt x="1" y="220"/>
                  </a:lnTo>
                  <a:lnTo>
                    <a:pt x="2" y="221"/>
                  </a:lnTo>
                  <a:lnTo>
                    <a:pt x="3" y="222"/>
                  </a:lnTo>
                  <a:lnTo>
                    <a:pt x="5" y="222"/>
                  </a:lnTo>
                  <a:lnTo>
                    <a:pt x="6" y="222"/>
                  </a:lnTo>
                  <a:lnTo>
                    <a:pt x="8" y="221"/>
                  </a:lnTo>
                  <a:lnTo>
                    <a:pt x="9" y="220"/>
                  </a:lnTo>
                  <a:lnTo>
                    <a:pt x="10" y="218"/>
                  </a:lnTo>
                  <a:lnTo>
                    <a:pt x="10" y="218"/>
                  </a:lnTo>
                  <a:lnTo>
                    <a:pt x="11" y="202"/>
                  </a:lnTo>
                  <a:lnTo>
                    <a:pt x="14" y="188"/>
                  </a:lnTo>
                  <a:lnTo>
                    <a:pt x="18" y="173"/>
                  </a:lnTo>
                  <a:lnTo>
                    <a:pt x="24" y="160"/>
                  </a:lnTo>
                  <a:lnTo>
                    <a:pt x="29" y="146"/>
                  </a:lnTo>
                  <a:lnTo>
                    <a:pt x="36" y="133"/>
                  </a:lnTo>
                  <a:lnTo>
                    <a:pt x="50" y="106"/>
                  </a:lnTo>
                  <a:lnTo>
                    <a:pt x="50" y="106"/>
                  </a:lnTo>
                  <a:lnTo>
                    <a:pt x="64" y="79"/>
                  </a:lnTo>
                  <a:lnTo>
                    <a:pt x="79" y="53"/>
                  </a:lnTo>
                  <a:lnTo>
                    <a:pt x="88" y="41"/>
                  </a:lnTo>
                  <a:lnTo>
                    <a:pt x="97" y="30"/>
                  </a:lnTo>
                  <a:lnTo>
                    <a:pt x="106" y="18"/>
                  </a:lnTo>
                  <a:lnTo>
                    <a:pt x="118" y="8"/>
                  </a:lnTo>
                  <a:lnTo>
                    <a:pt x="118" y="8"/>
                  </a:lnTo>
                  <a:lnTo>
                    <a:pt x="119" y="6"/>
                  </a:lnTo>
                  <a:lnTo>
                    <a:pt x="119" y="4"/>
                  </a:lnTo>
                  <a:lnTo>
                    <a:pt x="119" y="3"/>
                  </a:lnTo>
                  <a:lnTo>
                    <a:pt x="118" y="1"/>
                  </a:lnTo>
                  <a:lnTo>
                    <a:pt x="115" y="0"/>
                  </a:lnTo>
                  <a:lnTo>
                    <a:pt x="114" y="0"/>
                  </a:lnTo>
                  <a:lnTo>
                    <a:pt x="112" y="0"/>
                  </a:lnTo>
                  <a:lnTo>
                    <a:pt x="110" y="1"/>
                  </a:lnTo>
                  <a:lnTo>
                    <a:pt x="11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92" name="Freeform 308"/>
            <p:cNvSpPr/>
            <p:nvPr/>
          </p:nvSpPr>
          <p:spPr bwMode="auto">
            <a:xfrm>
              <a:off x="3675063" y="3630613"/>
              <a:ext cx="95250" cy="171450"/>
            </a:xfrm>
            <a:custGeom>
              <a:avLst/>
              <a:gdLst/>
              <a:ahLst/>
              <a:cxnLst>
                <a:cxn ang="0">
                  <a:pos x="170" y="3"/>
                </a:cxn>
                <a:cxn ang="0">
                  <a:pos x="170" y="3"/>
                </a:cxn>
                <a:cxn ang="0">
                  <a:pos x="166" y="12"/>
                </a:cxn>
                <a:cxn ang="0">
                  <a:pos x="162" y="21"/>
                </a:cxn>
                <a:cxn ang="0">
                  <a:pos x="151" y="38"/>
                </a:cxn>
                <a:cxn ang="0">
                  <a:pos x="151" y="38"/>
                </a:cxn>
                <a:cxn ang="0">
                  <a:pos x="146" y="46"/>
                </a:cxn>
                <a:cxn ang="0">
                  <a:pos x="142" y="55"/>
                </a:cxn>
                <a:cxn ang="0">
                  <a:pos x="133" y="72"/>
                </a:cxn>
                <a:cxn ang="0">
                  <a:pos x="133" y="72"/>
                </a:cxn>
                <a:cxn ang="0">
                  <a:pos x="122" y="93"/>
                </a:cxn>
                <a:cxn ang="0">
                  <a:pos x="109" y="113"/>
                </a:cxn>
                <a:cxn ang="0">
                  <a:pos x="97" y="134"/>
                </a:cxn>
                <a:cxn ang="0">
                  <a:pos x="85" y="156"/>
                </a:cxn>
                <a:cxn ang="0">
                  <a:pos x="85" y="156"/>
                </a:cxn>
                <a:cxn ang="0">
                  <a:pos x="62" y="197"/>
                </a:cxn>
                <a:cxn ang="0">
                  <a:pos x="37" y="239"/>
                </a:cxn>
                <a:cxn ang="0">
                  <a:pos x="37" y="239"/>
                </a:cxn>
                <a:cxn ang="0">
                  <a:pos x="27" y="258"/>
                </a:cxn>
                <a:cxn ang="0">
                  <a:pos x="17" y="277"/>
                </a:cxn>
                <a:cxn ang="0">
                  <a:pos x="7" y="295"/>
                </a:cxn>
                <a:cxn ang="0">
                  <a:pos x="3" y="306"/>
                </a:cxn>
                <a:cxn ang="0">
                  <a:pos x="0" y="316"/>
                </a:cxn>
                <a:cxn ang="0">
                  <a:pos x="0" y="316"/>
                </a:cxn>
                <a:cxn ang="0">
                  <a:pos x="0" y="318"/>
                </a:cxn>
                <a:cxn ang="0">
                  <a:pos x="1" y="319"/>
                </a:cxn>
                <a:cxn ang="0">
                  <a:pos x="2" y="321"/>
                </a:cxn>
                <a:cxn ang="0">
                  <a:pos x="3" y="321"/>
                </a:cxn>
                <a:cxn ang="0">
                  <a:pos x="5" y="322"/>
                </a:cxn>
                <a:cxn ang="0">
                  <a:pos x="7" y="321"/>
                </a:cxn>
                <a:cxn ang="0">
                  <a:pos x="8" y="320"/>
                </a:cxn>
                <a:cxn ang="0">
                  <a:pos x="9" y="318"/>
                </a:cxn>
                <a:cxn ang="0">
                  <a:pos x="9" y="318"/>
                </a:cxn>
                <a:cxn ang="0">
                  <a:pos x="12" y="308"/>
                </a:cxn>
                <a:cxn ang="0">
                  <a:pos x="18" y="296"/>
                </a:cxn>
                <a:cxn ang="0">
                  <a:pos x="27" y="277"/>
                </a:cxn>
                <a:cxn ang="0">
                  <a:pos x="38" y="256"/>
                </a:cxn>
                <a:cxn ang="0">
                  <a:pos x="50" y="236"/>
                </a:cxn>
                <a:cxn ang="0">
                  <a:pos x="50" y="236"/>
                </a:cxn>
                <a:cxn ang="0">
                  <a:pos x="74" y="195"/>
                </a:cxn>
                <a:cxn ang="0">
                  <a:pos x="97" y="153"/>
                </a:cxn>
                <a:cxn ang="0">
                  <a:pos x="97" y="153"/>
                </a:cxn>
                <a:cxn ang="0">
                  <a:pos x="109" y="132"/>
                </a:cxn>
                <a:cxn ang="0">
                  <a:pos x="122" y="111"/>
                </a:cxn>
                <a:cxn ang="0">
                  <a:pos x="133" y="91"/>
                </a:cxn>
                <a:cxn ang="0">
                  <a:pos x="145" y="69"/>
                </a:cxn>
                <a:cxn ang="0">
                  <a:pos x="145" y="69"/>
                </a:cxn>
                <a:cxn ang="0">
                  <a:pos x="154" y="54"/>
                </a:cxn>
                <a:cxn ang="0">
                  <a:pos x="163" y="37"/>
                </a:cxn>
                <a:cxn ang="0">
                  <a:pos x="172" y="22"/>
                </a:cxn>
                <a:cxn ang="0">
                  <a:pos x="180" y="5"/>
                </a:cxn>
                <a:cxn ang="0">
                  <a:pos x="180" y="5"/>
                </a:cxn>
                <a:cxn ang="0">
                  <a:pos x="181" y="3"/>
                </a:cxn>
                <a:cxn ang="0">
                  <a:pos x="180" y="2"/>
                </a:cxn>
                <a:cxn ang="0">
                  <a:pos x="179" y="1"/>
                </a:cxn>
                <a:cxn ang="0">
                  <a:pos x="177" y="0"/>
                </a:cxn>
                <a:cxn ang="0">
                  <a:pos x="174" y="0"/>
                </a:cxn>
                <a:cxn ang="0">
                  <a:pos x="172" y="1"/>
                </a:cxn>
                <a:cxn ang="0">
                  <a:pos x="170" y="3"/>
                </a:cxn>
                <a:cxn ang="0">
                  <a:pos x="170" y="3"/>
                </a:cxn>
              </a:cxnLst>
              <a:rect l="0" t="0" r="r" b="b"/>
              <a:pathLst>
                <a:path w="181" h="322">
                  <a:moveTo>
                    <a:pt x="170" y="3"/>
                  </a:moveTo>
                  <a:lnTo>
                    <a:pt x="170" y="3"/>
                  </a:lnTo>
                  <a:lnTo>
                    <a:pt x="166" y="12"/>
                  </a:lnTo>
                  <a:lnTo>
                    <a:pt x="162" y="21"/>
                  </a:lnTo>
                  <a:lnTo>
                    <a:pt x="151" y="38"/>
                  </a:lnTo>
                  <a:lnTo>
                    <a:pt x="151" y="38"/>
                  </a:lnTo>
                  <a:lnTo>
                    <a:pt x="146" y="46"/>
                  </a:lnTo>
                  <a:lnTo>
                    <a:pt x="142" y="55"/>
                  </a:lnTo>
                  <a:lnTo>
                    <a:pt x="133" y="72"/>
                  </a:lnTo>
                  <a:lnTo>
                    <a:pt x="133" y="72"/>
                  </a:lnTo>
                  <a:lnTo>
                    <a:pt x="122" y="93"/>
                  </a:lnTo>
                  <a:lnTo>
                    <a:pt x="109" y="113"/>
                  </a:lnTo>
                  <a:lnTo>
                    <a:pt x="97" y="134"/>
                  </a:lnTo>
                  <a:lnTo>
                    <a:pt x="85" y="156"/>
                  </a:lnTo>
                  <a:lnTo>
                    <a:pt x="85" y="156"/>
                  </a:lnTo>
                  <a:lnTo>
                    <a:pt x="62" y="197"/>
                  </a:lnTo>
                  <a:lnTo>
                    <a:pt x="37" y="239"/>
                  </a:lnTo>
                  <a:lnTo>
                    <a:pt x="37" y="239"/>
                  </a:lnTo>
                  <a:lnTo>
                    <a:pt x="27" y="258"/>
                  </a:lnTo>
                  <a:lnTo>
                    <a:pt x="17" y="277"/>
                  </a:lnTo>
                  <a:lnTo>
                    <a:pt x="7" y="295"/>
                  </a:lnTo>
                  <a:lnTo>
                    <a:pt x="3" y="306"/>
                  </a:lnTo>
                  <a:lnTo>
                    <a:pt x="0" y="316"/>
                  </a:lnTo>
                  <a:lnTo>
                    <a:pt x="0" y="316"/>
                  </a:lnTo>
                  <a:lnTo>
                    <a:pt x="0" y="318"/>
                  </a:lnTo>
                  <a:lnTo>
                    <a:pt x="1" y="319"/>
                  </a:lnTo>
                  <a:lnTo>
                    <a:pt x="2" y="321"/>
                  </a:lnTo>
                  <a:lnTo>
                    <a:pt x="3" y="321"/>
                  </a:lnTo>
                  <a:lnTo>
                    <a:pt x="5" y="322"/>
                  </a:lnTo>
                  <a:lnTo>
                    <a:pt x="7" y="321"/>
                  </a:lnTo>
                  <a:lnTo>
                    <a:pt x="8" y="320"/>
                  </a:lnTo>
                  <a:lnTo>
                    <a:pt x="9" y="318"/>
                  </a:lnTo>
                  <a:lnTo>
                    <a:pt x="9" y="318"/>
                  </a:lnTo>
                  <a:lnTo>
                    <a:pt x="12" y="308"/>
                  </a:lnTo>
                  <a:lnTo>
                    <a:pt x="18" y="296"/>
                  </a:lnTo>
                  <a:lnTo>
                    <a:pt x="27" y="277"/>
                  </a:lnTo>
                  <a:lnTo>
                    <a:pt x="38" y="256"/>
                  </a:lnTo>
                  <a:lnTo>
                    <a:pt x="50" y="236"/>
                  </a:lnTo>
                  <a:lnTo>
                    <a:pt x="50" y="236"/>
                  </a:lnTo>
                  <a:lnTo>
                    <a:pt x="74" y="195"/>
                  </a:lnTo>
                  <a:lnTo>
                    <a:pt x="97" y="153"/>
                  </a:lnTo>
                  <a:lnTo>
                    <a:pt x="97" y="153"/>
                  </a:lnTo>
                  <a:lnTo>
                    <a:pt x="109" y="132"/>
                  </a:lnTo>
                  <a:lnTo>
                    <a:pt x="122" y="111"/>
                  </a:lnTo>
                  <a:lnTo>
                    <a:pt x="133" y="91"/>
                  </a:lnTo>
                  <a:lnTo>
                    <a:pt x="145" y="69"/>
                  </a:lnTo>
                  <a:lnTo>
                    <a:pt x="145" y="69"/>
                  </a:lnTo>
                  <a:lnTo>
                    <a:pt x="154" y="54"/>
                  </a:lnTo>
                  <a:lnTo>
                    <a:pt x="163" y="37"/>
                  </a:lnTo>
                  <a:lnTo>
                    <a:pt x="172" y="22"/>
                  </a:lnTo>
                  <a:lnTo>
                    <a:pt x="180" y="5"/>
                  </a:lnTo>
                  <a:lnTo>
                    <a:pt x="180" y="5"/>
                  </a:lnTo>
                  <a:lnTo>
                    <a:pt x="181" y="3"/>
                  </a:lnTo>
                  <a:lnTo>
                    <a:pt x="180" y="2"/>
                  </a:lnTo>
                  <a:lnTo>
                    <a:pt x="179" y="1"/>
                  </a:lnTo>
                  <a:lnTo>
                    <a:pt x="177" y="0"/>
                  </a:lnTo>
                  <a:lnTo>
                    <a:pt x="174" y="0"/>
                  </a:lnTo>
                  <a:lnTo>
                    <a:pt x="172" y="1"/>
                  </a:lnTo>
                  <a:lnTo>
                    <a:pt x="170" y="3"/>
                  </a:lnTo>
                  <a:lnTo>
                    <a:pt x="170"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93" name="Freeform 309"/>
            <p:cNvSpPr/>
            <p:nvPr/>
          </p:nvSpPr>
          <p:spPr bwMode="auto">
            <a:xfrm>
              <a:off x="3714750" y="3598863"/>
              <a:ext cx="106363" cy="188913"/>
            </a:xfrm>
            <a:custGeom>
              <a:avLst/>
              <a:gdLst/>
              <a:ahLst/>
              <a:cxnLst>
                <a:cxn ang="0">
                  <a:pos x="190" y="3"/>
                </a:cxn>
                <a:cxn ang="0">
                  <a:pos x="190" y="3"/>
                </a:cxn>
                <a:cxn ang="0">
                  <a:pos x="186" y="15"/>
                </a:cxn>
                <a:cxn ang="0">
                  <a:pos x="180" y="27"/>
                </a:cxn>
                <a:cxn ang="0">
                  <a:pos x="174" y="38"/>
                </a:cxn>
                <a:cxn ang="0">
                  <a:pos x="167" y="48"/>
                </a:cxn>
                <a:cxn ang="0">
                  <a:pos x="167" y="48"/>
                </a:cxn>
                <a:cxn ang="0">
                  <a:pos x="158" y="62"/>
                </a:cxn>
                <a:cxn ang="0">
                  <a:pos x="152" y="75"/>
                </a:cxn>
                <a:cxn ang="0">
                  <a:pos x="140" y="102"/>
                </a:cxn>
                <a:cxn ang="0">
                  <a:pos x="140" y="102"/>
                </a:cxn>
                <a:cxn ang="0">
                  <a:pos x="111" y="157"/>
                </a:cxn>
                <a:cxn ang="0">
                  <a:pos x="80" y="212"/>
                </a:cxn>
                <a:cxn ang="0">
                  <a:pos x="80" y="212"/>
                </a:cxn>
                <a:cxn ang="0">
                  <a:pos x="24" y="308"/>
                </a:cxn>
                <a:cxn ang="0">
                  <a:pos x="24" y="308"/>
                </a:cxn>
                <a:cxn ang="0">
                  <a:pos x="17" y="318"/>
                </a:cxn>
                <a:cxn ang="0">
                  <a:pos x="9" y="331"/>
                </a:cxn>
                <a:cxn ang="0">
                  <a:pos x="5" y="338"/>
                </a:cxn>
                <a:cxn ang="0">
                  <a:pos x="1" y="345"/>
                </a:cxn>
                <a:cxn ang="0">
                  <a:pos x="0" y="351"/>
                </a:cxn>
                <a:cxn ang="0">
                  <a:pos x="0" y="354"/>
                </a:cxn>
                <a:cxn ang="0">
                  <a:pos x="1" y="356"/>
                </a:cxn>
                <a:cxn ang="0">
                  <a:pos x="1" y="356"/>
                </a:cxn>
                <a:cxn ang="0">
                  <a:pos x="2" y="358"/>
                </a:cxn>
                <a:cxn ang="0">
                  <a:pos x="3" y="359"/>
                </a:cxn>
                <a:cxn ang="0">
                  <a:pos x="8" y="359"/>
                </a:cxn>
                <a:cxn ang="0">
                  <a:pos x="9" y="359"/>
                </a:cxn>
                <a:cxn ang="0">
                  <a:pos x="10" y="357"/>
                </a:cxn>
                <a:cxn ang="0">
                  <a:pos x="11" y="356"/>
                </a:cxn>
                <a:cxn ang="0">
                  <a:pos x="11" y="354"/>
                </a:cxn>
                <a:cxn ang="0">
                  <a:pos x="11" y="354"/>
                </a:cxn>
                <a:cxn ang="0">
                  <a:pos x="10" y="351"/>
                </a:cxn>
                <a:cxn ang="0">
                  <a:pos x="11" y="348"/>
                </a:cxn>
                <a:cxn ang="0">
                  <a:pos x="15" y="340"/>
                </a:cxn>
                <a:cxn ang="0">
                  <a:pos x="24" y="327"/>
                </a:cxn>
                <a:cxn ang="0">
                  <a:pos x="24" y="327"/>
                </a:cxn>
                <a:cxn ang="0">
                  <a:pos x="36" y="309"/>
                </a:cxn>
                <a:cxn ang="0">
                  <a:pos x="45" y="291"/>
                </a:cxn>
                <a:cxn ang="0">
                  <a:pos x="45" y="291"/>
                </a:cxn>
                <a:cxn ang="0">
                  <a:pos x="101" y="194"/>
                </a:cxn>
                <a:cxn ang="0">
                  <a:pos x="101" y="194"/>
                </a:cxn>
                <a:cxn ang="0">
                  <a:pos x="128" y="143"/>
                </a:cxn>
                <a:cxn ang="0">
                  <a:pos x="156" y="91"/>
                </a:cxn>
                <a:cxn ang="0">
                  <a:pos x="156" y="91"/>
                </a:cxn>
                <a:cxn ang="0">
                  <a:pos x="167" y="69"/>
                </a:cxn>
                <a:cxn ang="0">
                  <a:pos x="172" y="58"/>
                </a:cxn>
                <a:cxn ang="0">
                  <a:pos x="179" y="47"/>
                </a:cxn>
                <a:cxn ang="0">
                  <a:pos x="179" y="47"/>
                </a:cxn>
                <a:cxn ang="0">
                  <a:pos x="185" y="37"/>
                </a:cxn>
                <a:cxn ang="0">
                  <a:pos x="190" y="28"/>
                </a:cxn>
                <a:cxn ang="0">
                  <a:pos x="196" y="16"/>
                </a:cxn>
                <a:cxn ang="0">
                  <a:pos x="200" y="6"/>
                </a:cxn>
                <a:cxn ang="0">
                  <a:pos x="200" y="6"/>
                </a:cxn>
                <a:cxn ang="0">
                  <a:pos x="200" y="4"/>
                </a:cxn>
                <a:cxn ang="0">
                  <a:pos x="200" y="2"/>
                </a:cxn>
                <a:cxn ang="0">
                  <a:pos x="199" y="1"/>
                </a:cxn>
                <a:cxn ang="0">
                  <a:pos x="197" y="0"/>
                </a:cxn>
                <a:cxn ang="0">
                  <a:pos x="195" y="0"/>
                </a:cxn>
                <a:cxn ang="0">
                  <a:pos x="194" y="0"/>
                </a:cxn>
                <a:cxn ang="0">
                  <a:pos x="191" y="1"/>
                </a:cxn>
                <a:cxn ang="0">
                  <a:pos x="190" y="3"/>
                </a:cxn>
                <a:cxn ang="0">
                  <a:pos x="190" y="3"/>
                </a:cxn>
              </a:cxnLst>
              <a:rect l="0" t="0" r="r" b="b"/>
              <a:pathLst>
                <a:path w="200" h="359">
                  <a:moveTo>
                    <a:pt x="190" y="3"/>
                  </a:moveTo>
                  <a:lnTo>
                    <a:pt x="190" y="3"/>
                  </a:lnTo>
                  <a:lnTo>
                    <a:pt x="186" y="15"/>
                  </a:lnTo>
                  <a:lnTo>
                    <a:pt x="180" y="27"/>
                  </a:lnTo>
                  <a:lnTo>
                    <a:pt x="174" y="38"/>
                  </a:lnTo>
                  <a:lnTo>
                    <a:pt x="167" y="48"/>
                  </a:lnTo>
                  <a:lnTo>
                    <a:pt x="167" y="48"/>
                  </a:lnTo>
                  <a:lnTo>
                    <a:pt x="158" y="62"/>
                  </a:lnTo>
                  <a:lnTo>
                    <a:pt x="152" y="75"/>
                  </a:lnTo>
                  <a:lnTo>
                    <a:pt x="140" y="102"/>
                  </a:lnTo>
                  <a:lnTo>
                    <a:pt x="140" y="102"/>
                  </a:lnTo>
                  <a:lnTo>
                    <a:pt x="111" y="157"/>
                  </a:lnTo>
                  <a:lnTo>
                    <a:pt x="80" y="212"/>
                  </a:lnTo>
                  <a:lnTo>
                    <a:pt x="80" y="212"/>
                  </a:lnTo>
                  <a:lnTo>
                    <a:pt x="24" y="308"/>
                  </a:lnTo>
                  <a:lnTo>
                    <a:pt x="24" y="308"/>
                  </a:lnTo>
                  <a:lnTo>
                    <a:pt x="17" y="318"/>
                  </a:lnTo>
                  <a:lnTo>
                    <a:pt x="9" y="331"/>
                  </a:lnTo>
                  <a:lnTo>
                    <a:pt x="5" y="338"/>
                  </a:lnTo>
                  <a:lnTo>
                    <a:pt x="1" y="345"/>
                  </a:lnTo>
                  <a:lnTo>
                    <a:pt x="0" y="351"/>
                  </a:lnTo>
                  <a:lnTo>
                    <a:pt x="0" y="354"/>
                  </a:lnTo>
                  <a:lnTo>
                    <a:pt x="1" y="356"/>
                  </a:lnTo>
                  <a:lnTo>
                    <a:pt x="1" y="356"/>
                  </a:lnTo>
                  <a:lnTo>
                    <a:pt x="2" y="358"/>
                  </a:lnTo>
                  <a:lnTo>
                    <a:pt x="3" y="359"/>
                  </a:lnTo>
                  <a:lnTo>
                    <a:pt x="8" y="359"/>
                  </a:lnTo>
                  <a:lnTo>
                    <a:pt x="9" y="359"/>
                  </a:lnTo>
                  <a:lnTo>
                    <a:pt x="10" y="357"/>
                  </a:lnTo>
                  <a:lnTo>
                    <a:pt x="11" y="356"/>
                  </a:lnTo>
                  <a:lnTo>
                    <a:pt x="11" y="354"/>
                  </a:lnTo>
                  <a:lnTo>
                    <a:pt x="11" y="354"/>
                  </a:lnTo>
                  <a:lnTo>
                    <a:pt x="10" y="351"/>
                  </a:lnTo>
                  <a:lnTo>
                    <a:pt x="11" y="348"/>
                  </a:lnTo>
                  <a:lnTo>
                    <a:pt x="15" y="340"/>
                  </a:lnTo>
                  <a:lnTo>
                    <a:pt x="24" y="327"/>
                  </a:lnTo>
                  <a:lnTo>
                    <a:pt x="24" y="327"/>
                  </a:lnTo>
                  <a:lnTo>
                    <a:pt x="36" y="309"/>
                  </a:lnTo>
                  <a:lnTo>
                    <a:pt x="45" y="291"/>
                  </a:lnTo>
                  <a:lnTo>
                    <a:pt x="45" y="291"/>
                  </a:lnTo>
                  <a:lnTo>
                    <a:pt x="101" y="194"/>
                  </a:lnTo>
                  <a:lnTo>
                    <a:pt x="101" y="194"/>
                  </a:lnTo>
                  <a:lnTo>
                    <a:pt x="128" y="143"/>
                  </a:lnTo>
                  <a:lnTo>
                    <a:pt x="156" y="91"/>
                  </a:lnTo>
                  <a:lnTo>
                    <a:pt x="156" y="91"/>
                  </a:lnTo>
                  <a:lnTo>
                    <a:pt x="167" y="69"/>
                  </a:lnTo>
                  <a:lnTo>
                    <a:pt x="172" y="58"/>
                  </a:lnTo>
                  <a:lnTo>
                    <a:pt x="179" y="47"/>
                  </a:lnTo>
                  <a:lnTo>
                    <a:pt x="179" y="47"/>
                  </a:lnTo>
                  <a:lnTo>
                    <a:pt x="185" y="37"/>
                  </a:lnTo>
                  <a:lnTo>
                    <a:pt x="190" y="28"/>
                  </a:lnTo>
                  <a:lnTo>
                    <a:pt x="196" y="16"/>
                  </a:lnTo>
                  <a:lnTo>
                    <a:pt x="200" y="6"/>
                  </a:lnTo>
                  <a:lnTo>
                    <a:pt x="200" y="6"/>
                  </a:lnTo>
                  <a:lnTo>
                    <a:pt x="200" y="4"/>
                  </a:lnTo>
                  <a:lnTo>
                    <a:pt x="200" y="2"/>
                  </a:lnTo>
                  <a:lnTo>
                    <a:pt x="199" y="1"/>
                  </a:lnTo>
                  <a:lnTo>
                    <a:pt x="197" y="0"/>
                  </a:lnTo>
                  <a:lnTo>
                    <a:pt x="195" y="0"/>
                  </a:lnTo>
                  <a:lnTo>
                    <a:pt x="194" y="0"/>
                  </a:lnTo>
                  <a:lnTo>
                    <a:pt x="191" y="1"/>
                  </a:lnTo>
                  <a:lnTo>
                    <a:pt x="190" y="3"/>
                  </a:lnTo>
                  <a:lnTo>
                    <a:pt x="190"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94" name="Freeform 310"/>
            <p:cNvSpPr/>
            <p:nvPr/>
          </p:nvSpPr>
          <p:spPr bwMode="auto">
            <a:xfrm>
              <a:off x="3770313" y="3409950"/>
              <a:ext cx="198438" cy="354013"/>
            </a:xfrm>
            <a:custGeom>
              <a:avLst/>
              <a:gdLst/>
              <a:ahLst/>
              <a:cxnLst>
                <a:cxn ang="0">
                  <a:pos x="365" y="1"/>
                </a:cxn>
                <a:cxn ang="0">
                  <a:pos x="332" y="37"/>
                </a:cxn>
                <a:cxn ang="0">
                  <a:pos x="301" y="76"/>
                </a:cxn>
                <a:cxn ang="0">
                  <a:pos x="273" y="117"/>
                </a:cxn>
                <a:cxn ang="0">
                  <a:pos x="222" y="205"/>
                </a:cxn>
                <a:cxn ang="0">
                  <a:pos x="176" y="295"/>
                </a:cxn>
                <a:cxn ang="0">
                  <a:pos x="156" y="339"/>
                </a:cxn>
                <a:cxn ang="0">
                  <a:pos x="130" y="399"/>
                </a:cxn>
                <a:cxn ang="0">
                  <a:pos x="123" y="420"/>
                </a:cxn>
                <a:cxn ang="0">
                  <a:pos x="107" y="466"/>
                </a:cxn>
                <a:cxn ang="0">
                  <a:pos x="87" y="512"/>
                </a:cxn>
                <a:cxn ang="0">
                  <a:pos x="75" y="534"/>
                </a:cxn>
                <a:cxn ang="0">
                  <a:pos x="51" y="575"/>
                </a:cxn>
                <a:cxn ang="0">
                  <a:pos x="40" y="597"/>
                </a:cxn>
                <a:cxn ang="0">
                  <a:pos x="31" y="613"/>
                </a:cxn>
                <a:cxn ang="0">
                  <a:pos x="12" y="636"/>
                </a:cxn>
                <a:cxn ang="0">
                  <a:pos x="3" y="652"/>
                </a:cxn>
                <a:cxn ang="0">
                  <a:pos x="0" y="662"/>
                </a:cxn>
                <a:cxn ang="0">
                  <a:pos x="0" y="666"/>
                </a:cxn>
                <a:cxn ang="0">
                  <a:pos x="3" y="668"/>
                </a:cxn>
                <a:cxn ang="0">
                  <a:pos x="6" y="667"/>
                </a:cxn>
                <a:cxn ang="0">
                  <a:pos x="8" y="664"/>
                </a:cxn>
                <a:cxn ang="0">
                  <a:pos x="12" y="654"/>
                </a:cxn>
                <a:cxn ang="0">
                  <a:pos x="22" y="637"/>
                </a:cxn>
                <a:cxn ang="0">
                  <a:pos x="41" y="612"/>
                </a:cxn>
                <a:cxn ang="0">
                  <a:pos x="52" y="595"/>
                </a:cxn>
                <a:cxn ang="0">
                  <a:pos x="62" y="575"/>
                </a:cxn>
                <a:cxn ang="0">
                  <a:pos x="95" y="517"/>
                </a:cxn>
                <a:cxn ang="0">
                  <a:pos x="104" y="499"/>
                </a:cxn>
                <a:cxn ang="0">
                  <a:pos x="120" y="463"/>
                </a:cxn>
                <a:cxn ang="0">
                  <a:pos x="126" y="445"/>
                </a:cxn>
                <a:cxn ang="0">
                  <a:pos x="142" y="398"/>
                </a:cxn>
                <a:cxn ang="0">
                  <a:pos x="161" y="352"/>
                </a:cxn>
                <a:cxn ang="0">
                  <a:pos x="182" y="305"/>
                </a:cxn>
                <a:cxn ang="0">
                  <a:pos x="229" y="213"/>
                </a:cxn>
                <a:cxn ang="0">
                  <a:pos x="255" y="170"/>
                </a:cxn>
                <a:cxn ang="0">
                  <a:pos x="309" y="85"/>
                </a:cxn>
                <a:cxn ang="0">
                  <a:pos x="339" y="45"/>
                </a:cxn>
                <a:cxn ang="0">
                  <a:pos x="373" y="7"/>
                </a:cxn>
                <a:cxn ang="0">
                  <a:pos x="374" y="6"/>
                </a:cxn>
                <a:cxn ang="0">
                  <a:pos x="374" y="2"/>
                </a:cxn>
                <a:cxn ang="0">
                  <a:pos x="371" y="0"/>
                </a:cxn>
                <a:cxn ang="0">
                  <a:pos x="367" y="0"/>
                </a:cxn>
                <a:cxn ang="0">
                  <a:pos x="365" y="1"/>
                </a:cxn>
              </a:cxnLst>
              <a:rect l="0" t="0" r="r" b="b"/>
              <a:pathLst>
                <a:path w="374" h="668">
                  <a:moveTo>
                    <a:pt x="365" y="1"/>
                  </a:moveTo>
                  <a:lnTo>
                    <a:pt x="365" y="1"/>
                  </a:lnTo>
                  <a:lnTo>
                    <a:pt x="349" y="18"/>
                  </a:lnTo>
                  <a:lnTo>
                    <a:pt x="332" y="37"/>
                  </a:lnTo>
                  <a:lnTo>
                    <a:pt x="317" y="56"/>
                  </a:lnTo>
                  <a:lnTo>
                    <a:pt x="301" y="76"/>
                  </a:lnTo>
                  <a:lnTo>
                    <a:pt x="287" y="97"/>
                  </a:lnTo>
                  <a:lnTo>
                    <a:pt x="273" y="117"/>
                  </a:lnTo>
                  <a:lnTo>
                    <a:pt x="247" y="161"/>
                  </a:lnTo>
                  <a:lnTo>
                    <a:pt x="222" y="205"/>
                  </a:lnTo>
                  <a:lnTo>
                    <a:pt x="199" y="250"/>
                  </a:lnTo>
                  <a:lnTo>
                    <a:pt x="176" y="295"/>
                  </a:lnTo>
                  <a:lnTo>
                    <a:pt x="156" y="339"/>
                  </a:lnTo>
                  <a:lnTo>
                    <a:pt x="156" y="339"/>
                  </a:lnTo>
                  <a:lnTo>
                    <a:pt x="138" y="380"/>
                  </a:lnTo>
                  <a:lnTo>
                    <a:pt x="130" y="399"/>
                  </a:lnTo>
                  <a:lnTo>
                    <a:pt x="123" y="420"/>
                  </a:lnTo>
                  <a:lnTo>
                    <a:pt x="123" y="420"/>
                  </a:lnTo>
                  <a:lnTo>
                    <a:pt x="114" y="444"/>
                  </a:lnTo>
                  <a:lnTo>
                    <a:pt x="107" y="466"/>
                  </a:lnTo>
                  <a:lnTo>
                    <a:pt x="98" y="489"/>
                  </a:lnTo>
                  <a:lnTo>
                    <a:pt x="87" y="512"/>
                  </a:lnTo>
                  <a:lnTo>
                    <a:pt x="87" y="512"/>
                  </a:lnTo>
                  <a:lnTo>
                    <a:pt x="75" y="534"/>
                  </a:lnTo>
                  <a:lnTo>
                    <a:pt x="63" y="554"/>
                  </a:lnTo>
                  <a:lnTo>
                    <a:pt x="51" y="575"/>
                  </a:lnTo>
                  <a:lnTo>
                    <a:pt x="40" y="597"/>
                  </a:lnTo>
                  <a:lnTo>
                    <a:pt x="40" y="597"/>
                  </a:lnTo>
                  <a:lnTo>
                    <a:pt x="36" y="605"/>
                  </a:lnTo>
                  <a:lnTo>
                    <a:pt x="31" y="613"/>
                  </a:lnTo>
                  <a:lnTo>
                    <a:pt x="18" y="629"/>
                  </a:lnTo>
                  <a:lnTo>
                    <a:pt x="12" y="636"/>
                  </a:lnTo>
                  <a:lnTo>
                    <a:pt x="7" y="644"/>
                  </a:lnTo>
                  <a:lnTo>
                    <a:pt x="3" y="652"/>
                  </a:lnTo>
                  <a:lnTo>
                    <a:pt x="0" y="662"/>
                  </a:lnTo>
                  <a:lnTo>
                    <a:pt x="0" y="662"/>
                  </a:lnTo>
                  <a:lnTo>
                    <a:pt x="0" y="664"/>
                  </a:lnTo>
                  <a:lnTo>
                    <a:pt x="0" y="666"/>
                  </a:lnTo>
                  <a:lnTo>
                    <a:pt x="1" y="667"/>
                  </a:lnTo>
                  <a:lnTo>
                    <a:pt x="3" y="668"/>
                  </a:lnTo>
                  <a:lnTo>
                    <a:pt x="5" y="668"/>
                  </a:lnTo>
                  <a:lnTo>
                    <a:pt x="6" y="667"/>
                  </a:lnTo>
                  <a:lnTo>
                    <a:pt x="8" y="666"/>
                  </a:lnTo>
                  <a:lnTo>
                    <a:pt x="8" y="664"/>
                  </a:lnTo>
                  <a:lnTo>
                    <a:pt x="8" y="664"/>
                  </a:lnTo>
                  <a:lnTo>
                    <a:pt x="12" y="654"/>
                  </a:lnTo>
                  <a:lnTo>
                    <a:pt x="16" y="646"/>
                  </a:lnTo>
                  <a:lnTo>
                    <a:pt x="22" y="637"/>
                  </a:lnTo>
                  <a:lnTo>
                    <a:pt x="29" y="629"/>
                  </a:lnTo>
                  <a:lnTo>
                    <a:pt x="41" y="612"/>
                  </a:lnTo>
                  <a:lnTo>
                    <a:pt x="47" y="604"/>
                  </a:lnTo>
                  <a:lnTo>
                    <a:pt x="52" y="595"/>
                  </a:lnTo>
                  <a:lnTo>
                    <a:pt x="52" y="595"/>
                  </a:lnTo>
                  <a:lnTo>
                    <a:pt x="62" y="575"/>
                  </a:lnTo>
                  <a:lnTo>
                    <a:pt x="73" y="555"/>
                  </a:lnTo>
                  <a:lnTo>
                    <a:pt x="95" y="517"/>
                  </a:lnTo>
                  <a:lnTo>
                    <a:pt x="95" y="517"/>
                  </a:lnTo>
                  <a:lnTo>
                    <a:pt x="104" y="499"/>
                  </a:lnTo>
                  <a:lnTo>
                    <a:pt x="112" y="482"/>
                  </a:lnTo>
                  <a:lnTo>
                    <a:pt x="120" y="463"/>
                  </a:lnTo>
                  <a:lnTo>
                    <a:pt x="126" y="445"/>
                  </a:lnTo>
                  <a:lnTo>
                    <a:pt x="126" y="445"/>
                  </a:lnTo>
                  <a:lnTo>
                    <a:pt x="133" y="421"/>
                  </a:lnTo>
                  <a:lnTo>
                    <a:pt x="142" y="398"/>
                  </a:lnTo>
                  <a:lnTo>
                    <a:pt x="151" y="376"/>
                  </a:lnTo>
                  <a:lnTo>
                    <a:pt x="161" y="352"/>
                  </a:lnTo>
                  <a:lnTo>
                    <a:pt x="161" y="352"/>
                  </a:lnTo>
                  <a:lnTo>
                    <a:pt x="182" y="305"/>
                  </a:lnTo>
                  <a:lnTo>
                    <a:pt x="204" y="259"/>
                  </a:lnTo>
                  <a:lnTo>
                    <a:pt x="229" y="213"/>
                  </a:lnTo>
                  <a:lnTo>
                    <a:pt x="255" y="170"/>
                  </a:lnTo>
                  <a:lnTo>
                    <a:pt x="255" y="170"/>
                  </a:lnTo>
                  <a:lnTo>
                    <a:pt x="281" y="127"/>
                  </a:lnTo>
                  <a:lnTo>
                    <a:pt x="309" y="85"/>
                  </a:lnTo>
                  <a:lnTo>
                    <a:pt x="324" y="65"/>
                  </a:lnTo>
                  <a:lnTo>
                    <a:pt x="339" y="45"/>
                  </a:lnTo>
                  <a:lnTo>
                    <a:pt x="355" y="25"/>
                  </a:lnTo>
                  <a:lnTo>
                    <a:pt x="373" y="7"/>
                  </a:lnTo>
                  <a:lnTo>
                    <a:pt x="373" y="7"/>
                  </a:lnTo>
                  <a:lnTo>
                    <a:pt x="374" y="6"/>
                  </a:lnTo>
                  <a:lnTo>
                    <a:pt x="374" y="4"/>
                  </a:lnTo>
                  <a:lnTo>
                    <a:pt x="374" y="2"/>
                  </a:lnTo>
                  <a:lnTo>
                    <a:pt x="373" y="1"/>
                  </a:lnTo>
                  <a:lnTo>
                    <a:pt x="371" y="0"/>
                  </a:lnTo>
                  <a:lnTo>
                    <a:pt x="370" y="0"/>
                  </a:lnTo>
                  <a:lnTo>
                    <a:pt x="367" y="0"/>
                  </a:lnTo>
                  <a:lnTo>
                    <a:pt x="365" y="1"/>
                  </a:lnTo>
                  <a:lnTo>
                    <a:pt x="36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95" name="Freeform 311"/>
            <p:cNvSpPr/>
            <p:nvPr/>
          </p:nvSpPr>
          <p:spPr bwMode="auto">
            <a:xfrm>
              <a:off x="3817938" y="3492500"/>
              <a:ext cx="133350" cy="258763"/>
            </a:xfrm>
            <a:custGeom>
              <a:avLst/>
              <a:gdLst/>
              <a:ahLst/>
              <a:cxnLst>
                <a:cxn ang="0">
                  <a:pos x="243" y="1"/>
                </a:cxn>
                <a:cxn ang="0">
                  <a:pos x="235" y="8"/>
                </a:cxn>
                <a:cxn ang="0">
                  <a:pos x="219" y="36"/>
                </a:cxn>
                <a:cxn ang="0">
                  <a:pos x="210" y="52"/>
                </a:cxn>
                <a:cxn ang="0">
                  <a:pos x="195" y="85"/>
                </a:cxn>
                <a:cxn ang="0">
                  <a:pos x="186" y="101"/>
                </a:cxn>
                <a:cxn ang="0">
                  <a:pos x="152" y="163"/>
                </a:cxn>
                <a:cxn ang="0">
                  <a:pos x="118" y="225"/>
                </a:cxn>
                <a:cxn ang="0">
                  <a:pos x="99" y="257"/>
                </a:cxn>
                <a:cxn ang="0">
                  <a:pos x="62" y="324"/>
                </a:cxn>
                <a:cxn ang="0">
                  <a:pos x="44" y="357"/>
                </a:cxn>
                <a:cxn ang="0">
                  <a:pos x="21" y="402"/>
                </a:cxn>
                <a:cxn ang="0">
                  <a:pos x="9" y="433"/>
                </a:cxn>
                <a:cxn ang="0">
                  <a:pos x="1" y="466"/>
                </a:cxn>
                <a:cxn ang="0">
                  <a:pos x="0" y="483"/>
                </a:cxn>
                <a:cxn ang="0">
                  <a:pos x="1" y="487"/>
                </a:cxn>
                <a:cxn ang="0">
                  <a:pos x="4" y="488"/>
                </a:cxn>
                <a:cxn ang="0">
                  <a:pos x="7" y="487"/>
                </a:cxn>
                <a:cxn ang="0">
                  <a:pos x="9" y="483"/>
                </a:cxn>
                <a:cxn ang="0">
                  <a:pos x="11" y="465"/>
                </a:cxn>
                <a:cxn ang="0">
                  <a:pos x="20" y="429"/>
                </a:cxn>
                <a:cxn ang="0">
                  <a:pos x="35" y="396"/>
                </a:cxn>
                <a:cxn ang="0">
                  <a:pos x="60" y="347"/>
                </a:cxn>
                <a:cxn ang="0">
                  <a:pos x="92" y="288"/>
                </a:cxn>
                <a:cxn ang="0">
                  <a:pos x="127" y="229"/>
                </a:cxn>
                <a:cxn ang="0">
                  <a:pos x="142" y="202"/>
                </a:cxn>
                <a:cxn ang="0">
                  <a:pos x="187" y="119"/>
                </a:cxn>
                <a:cxn ang="0">
                  <a:pos x="201" y="91"/>
                </a:cxn>
                <a:cxn ang="0">
                  <a:pos x="215" y="63"/>
                </a:cxn>
                <a:cxn ang="0">
                  <a:pos x="229" y="34"/>
                </a:cxn>
                <a:cxn ang="0">
                  <a:pos x="238" y="19"/>
                </a:cxn>
                <a:cxn ang="0">
                  <a:pos x="249" y="9"/>
                </a:cxn>
                <a:cxn ang="0">
                  <a:pos x="250" y="7"/>
                </a:cxn>
                <a:cxn ang="0">
                  <a:pos x="250" y="2"/>
                </a:cxn>
                <a:cxn ang="0">
                  <a:pos x="246" y="0"/>
                </a:cxn>
                <a:cxn ang="0">
                  <a:pos x="243" y="1"/>
                </a:cxn>
              </a:cxnLst>
              <a:rect l="0" t="0" r="r" b="b"/>
              <a:pathLst>
                <a:path w="251" h="488">
                  <a:moveTo>
                    <a:pt x="243" y="1"/>
                  </a:moveTo>
                  <a:lnTo>
                    <a:pt x="243" y="1"/>
                  </a:lnTo>
                  <a:lnTo>
                    <a:pt x="239" y="4"/>
                  </a:lnTo>
                  <a:lnTo>
                    <a:pt x="235" y="8"/>
                  </a:lnTo>
                  <a:lnTo>
                    <a:pt x="229" y="17"/>
                  </a:lnTo>
                  <a:lnTo>
                    <a:pt x="219" y="36"/>
                  </a:lnTo>
                  <a:lnTo>
                    <a:pt x="219" y="36"/>
                  </a:lnTo>
                  <a:lnTo>
                    <a:pt x="210" y="52"/>
                  </a:lnTo>
                  <a:lnTo>
                    <a:pt x="202" y="69"/>
                  </a:lnTo>
                  <a:lnTo>
                    <a:pt x="195" y="85"/>
                  </a:lnTo>
                  <a:lnTo>
                    <a:pt x="186" y="101"/>
                  </a:lnTo>
                  <a:lnTo>
                    <a:pt x="186" y="101"/>
                  </a:lnTo>
                  <a:lnTo>
                    <a:pt x="168" y="132"/>
                  </a:lnTo>
                  <a:lnTo>
                    <a:pt x="152" y="163"/>
                  </a:lnTo>
                  <a:lnTo>
                    <a:pt x="136" y="194"/>
                  </a:lnTo>
                  <a:lnTo>
                    <a:pt x="118" y="225"/>
                  </a:lnTo>
                  <a:lnTo>
                    <a:pt x="118" y="225"/>
                  </a:lnTo>
                  <a:lnTo>
                    <a:pt x="99" y="257"/>
                  </a:lnTo>
                  <a:lnTo>
                    <a:pt x="79" y="290"/>
                  </a:lnTo>
                  <a:lnTo>
                    <a:pt x="62" y="324"/>
                  </a:lnTo>
                  <a:lnTo>
                    <a:pt x="44" y="357"/>
                  </a:lnTo>
                  <a:lnTo>
                    <a:pt x="44" y="357"/>
                  </a:lnTo>
                  <a:lnTo>
                    <a:pt x="29" y="387"/>
                  </a:lnTo>
                  <a:lnTo>
                    <a:pt x="21" y="402"/>
                  </a:lnTo>
                  <a:lnTo>
                    <a:pt x="14" y="418"/>
                  </a:lnTo>
                  <a:lnTo>
                    <a:pt x="9" y="433"/>
                  </a:lnTo>
                  <a:lnTo>
                    <a:pt x="4" y="450"/>
                  </a:lnTo>
                  <a:lnTo>
                    <a:pt x="1" y="466"/>
                  </a:lnTo>
                  <a:lnTo>
                    <a:pt x="0" y="483"/>
                  </a:lnTo>
                  <a:lnTo>
                    <a:pt x="0" y="483"/>
                  </a:lnTo>
                  <a:lnTo>
                    <a:pt x="0" y="485"/>
                  </a:lnTo>
                  <a:lnTo>
                    <a:pt x="1" y="487"/>
                  </a:lnTo>
                  <a:lnTo>
                    <a:pt x="2" y="487"/>
                  </a:lnTo>
                  <a:lnTo>
                    <a:pt x="4" y="488"/>
                  </a:lnTo>
                  <a:lnTo>
                    <a:pt x="6" y="487"/>
                  </a:lnTo>
                  <a:lnTo>
                    <a:pt x="7" y="487"/>
                  </a:lnTo>
                  <a:lnTo>
                    <a:pt x="8" y="485"/>
                  </a:lnTo>
                  <a:lnTo>
                    <a:pt x="9" y="483"/>
                  </a:lnTo>
                  <a:lnTo>
                    <a:pt x="9" y="483"/>
                  </a:lnTo>
                  <a:lnTo>
                    <a:pt x="11" y="465"/>
                  </a:lnTo>
                  <a:lnTo>
                    <a:pt x="14" y="447"/>
                  </a:lnTo>
                  <a:lnTo>
                    <a:pt x="20" y="429"/>
                  </a:lnTo>
                  <a:lnTo>
                    <a:pt x="26" y="413"/>
                  </a:lnTo>
                  <a:lnTo>
                    <a:pt x="35" y="396"/>
                  </a:lnTo>
                  <a:lnTo>
                    <a:pt x="43" y="379"/>
                  </a:lnTo>
                  <a:lnTo>
                    <a:pt x="60" y="347"/>
                  </a:lnTo>
                  <a:lnTo>
                    <a:pt x="60" y="347"/>
                  </a:lnTo>
                  <a:lnTo>
                    <a:pt x="92" y="288"/>
                  </a:lnTo>
                  <a:lnTo>
                    <a:pt x="109" y="258"/>
                  </a:lnTo>
                  <a:lnTo>
                    <a:pt x="127" y="229"/>
                  </a:lnTo>
                  <a:lnTo>
                    <a:pt x="127" y="229"/>
                  </a:lnTo>
                  <a:lnTo>
                    <a:pt x="142" y="202"/>
                  </a:lnTo>
                  <a:lnTo>
                    <a:pt x="158" y="175"/>
                  </a:lnTo>
                  <a:lnTo>
                    <a:pt x="187" y="119"/>
                  </a:lnTo>
                  <a:lnTo>
                    <a:pt x="187" y="119"/>
                  </a:lnTo>
                  <a:lnTo>
                    <a:pt x="201" y="91"/>
                  </a:lnTo>
                  <a:lnTo>
                    <a:pt x="215" y="63"/>
                  </a:lnTo>
                  <a:lnTo>
                    <a:pt x="215" y="63"/>
                  </a:lnTo>
                  <a:lnTo>
                    <a:pt x="222" y="49"/>
                  </a:lnTo>
                  <a:lnTo>
                    <a:pt x="229" y="34"/>
                  </a:lnTo>
                  <a:lnTo>
                    <a:pt x="233" y="26"/>
                  </a:lnTo>
                  <a:lnTo>
                    <a:pt x="238" y="19"/>
                  </a:lnTo>
                  <a:lnTo>
                    <a:pt x="243" y="13"/>
                  </a:lnTo>
                  <a:lnTo>
                    <a:pt x="249" y="9"/>
                  </a:lnTo>
                  <a:lnTo>
                    <a:pt x="249" y="9"/>
                  </a:lnTo>
                  <a:lnTo>
                    <a:pt x="250" y="7"/>
                  </a:lnTo>
                  <a:lnTo>
                    <a:pt x="251" y="5"/>
                  </a:lnTo>
                  <a:lnTo>
                    <a:pt x="250" y="2"/>
                  </a:lnTo>
                  <a:lnTo>
                    <a:pt x="249" y="1"/>
                  </a:lnTo>
                  <a:lnTo>
                    <a:pt x="246" y="0"/>
                  </a:lnTo>
                  <a:lnTo>
                    <a:pt x="245" y="0"/>
                  </a:lnTo>
                  <a:lnTo>
                    <a:pt x="243" y="1"/>
                  </a:lnTo>
                  <a:lnTo>
                    <a:pt x="24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96" name="Freeform 312"/>
            <p:cNvSpPr/>
            <p:nvPr/>
          </p:nvSpPr>
          <p:spPr bwMode="auto">
            <a:xfrm>
              <a:off x="3852863" y="3552825"/>
              <a:ext cx="103188" cy="176213"/>
            </a:xfrm>
            <a:custGeom>
              <a:avLst/>
              <a:gdLst/>
              <a:ahLst/>
              <a:cxnLst>
                <a:cxn ang="0">
                  <a:pos x="186" y="3"/>
                </a:cxn>
                <a:cxn ang="0">
                  <a:pos x="186" y="3"/>
                </a:cxn>
                <a:cxn ang="0">
                  <a:pos x="134" y="81"/>
                </a:cxn>
                <a:cxn ang="0">
                  <a:pos x="81" y="158"/>
                </a:cxn>
                <a:cxn ang="0">
                  <a:pos x="81" y="158"/>
                </a:cxn>
                <a:cxn ang="0">
                  <a:pos x="67" y="180"/>
                </a:cxn>
                <a:cxn ang="0">
                  <a:pos x="54" y="202"/>
                </a:cxn>
                <a:cxn ang="0">
                  <a:pos x="42" y="223"/>
                </a:cxn>
                <a:cxn ang="0">
                  <a:pos x="32" y="246"/>
                </a:cxn>
                <a:cxn ang="0">
                  <a:pos x="32" y="246"/>
                </a:cxn>
                <a:cxn ang="0">
                  <a:pos x="25" y="267"/>
                </a:cxn>
                <a:cxn ang="0">
                  <a:pos x="18" y="286"/>
                </a:cxn>
                <a:cxn ang="0">
                  <a:pos x="10" y="307"/>
                </a:cxn>
                <a:cxn ang="0">
                  <a:pos x="6" y="316"/>
                </a:cxn>
                <a:cxn ang="0">
                  <a:pos x="1" y="326"/>
                </a:cxn>
                <a:cxn ang="0">
                  <a:pos x="1" y="326"/>
                </a:cxn>
                <a:cxn ang="0">
                  <a:pos x="0" y="327"/>
                </a:cxn>
                <a:cxn ang="0">
                  <a:pos x="0" y="329"/>
                </a:cxn>
                <a:cxn ang="0">
                  <a:pos x="1" y="331"/>
                </a:cxn>
                <a:cxn ang="0">
                  <a:pos x="2" y="332"/>
                </a:cxn>
                <a:cxn ang="0">
                  <a:pos x="4" y="332"/>
                </a:cxn>
                <a:cxn ang="0">
                  <a:pos x="5" y="332"/>
                </a:cxn>
                <a:cxn ang="0">
                  <a:pos x="7" y="332"/>
                </a:cxn>
                <a:cxn ang="0">
                  <a:pos x="8" y="330"/>
                </a:cxn>
                <a:cxn ang="0">
                  <a:pos x="8" y="330"/>
                </a:cxn>
                <a:cxn ang="0">
                  <a:pos x="13" y="322"/>
                </a:cxn>
                <a:cxn ang="0">
                  <a:pos x="17" y="314"/>
                </a:cxn>
                <a:cxn ang="0">
                  <a:pos x="23" y="298"/>
                </a:cxn>
                <a:cxn ang="0">
                  <a:pos x="35" y="265"/>
                </a:cxn>
                <a:cxn ang="0">
                  <a:pos x="35" y="265"/>
                </a:cxn>
                <a:cxn ang="0">
                  <a:pos x="40" y="252"/>
                </a:cxn>
                <a:cxn ang="0">
                  <a:pos x="45" y="240"/>
                </a:cxn>
                <a:cxn ang="0">
                  <a:pos x="57" y="216"/>
                </a:cxn>
                <a:cxn ang="0">
                  <a:pos x="70" y="192"/>
                </a:cxn>
                <a:cxn ang="0">
                  <a:pos x="84" y="171"/>
                </a:cxn>
                <a:cxn ang="0">
                  <a:pos x="84" y="171"/>
                </a:cxn>
                <a:cxn ang="0">
                  <a:pos x="99" y="149"/>
                </a:cxn>
                <a:cxn ang="0">
                  <a:pos x="114" y="128"/>
                </a:cxn>
                <a:cxn ang="0">
                  <a:pos x="129" y="108"/>
                </a:cxn>
                <a:cxn ang="0">
                  <a:pos x="142" y="86"/>
                </a:cxn>
                <a:cxn ang="0">
                  <a:pos x="142" y="86"/>
                </a:cxn>
                <a:cxn ang="0">
                  <a:pos x="155" y="65"/>
                </a:cxn>
                <a:cxn ang="0">
                  <a:pos x="168" y="47"/>
                </a:cxn>
                <a:cxn ang="0">
                  <a:pos x="194" y="7"/>
                </a:cxn>
                <a:cxn ang="0">
                  <a:pos x="194" y="7"/>
                </a:cxn>
                <a:cxn ang="0">
                  <a:pos x="194" y="5"/>
                </a:cxn>
                <a:cxn ang="0">
                  <a:pos x="194" y="4"/>
                </a:cxn>
                <a:cxn ang="0">
                  <a:pos x="193" y="2"/>
                </a:cxn>
                <a:cxn ang="0">
                  <a:pos x="192" y="1"/>
                </a:cxn>
                <a:cxn ang="0">
                  <a:pos x="190" y="0"/>
                </a:cxn>
                <a:cxn ang="0">
                  <a:pos x="189" y="0"/>
                </a:cxn>
                <a:cxn ang="0">
                  <a:pos x="187" y="1"/>
                </a:cxn>
                <a:cxn ang="0">
                  <a:pos x="186" y="3"/>
                </a:cxn>
                <a:cxn ang="0">
                  <a:pos x="186" y="3"/>
                </a:cxn>
              </a:cxnLst>
              <a:rect l="0" t="0" r="r" b="b"/>
              <a:pathLst>
                <a:path w="194" h="332">
                  <a:moveTo>
                    <a:pt x="186" y="3"/>
                  </a:moveTo>
                  <a:lnTo>
                    <a:pt x="186" y="3"/>
                  </a:lnTo>
                  <a:lnTo>
                    <a:pt x="134" y="81"/>
                  </a:lnTo>
                  <a:lnTo>
                    <a:pt x="81" y="158"/>
                  </a:lnTo>
                  <a:lnTo>
                    <a:pt x="81" y="158"/>
                  </a:lnTo>
                  <a:lnTo>
                    <a:pt x="67" y="180"/>
                  </a:lnTo>
                  <a:lnTo>
                    <a:pt x="54" y="202"/>
                  </a:lnTo>
                  <a:lnTo>
                    <a:pt x="42" y="223"/>
                  </a:lnTo>
                  <a:lnTo>
                    <a:pt x="32" y="246"/>
                  </a:lnTo>
                  <a:lnTo>
                    <a:pt x="32" y="246"/>
                  </a:lnTo>
                  <a:lnTo>
                    <a:pt x="25" y="267"/>
                  </a:lnTo>
                  <a:lnTo>
                    <a:pt x="18" y="286"/>
                  </a:lnTo>
                  <a:lnTo>
                    <a:pt x="10" y="307"/>
                  </a:lnTo>
                  <a:lnTo>
                    <a:pt x="6" y="316"/>
                  </a:lnTo>
                  <a:lnTo>
                    <a:pt x="1" y="326"/>
                  </a:lnTo>
                  <a:lnTo>
                    <a:pt x="1" y="326"/>
                  </a:lnTo>
                  <a:lnTo>
                    <a:pt x="0" y="327"/>
                  </a:lnTo>
                  <a:lnTo>
                    <a:pt x="0" y="329"/>
                  </a:lnTo>
                  <a:lnTo>
                    <a:pt x="1" y="331"/>
                  </a:lnTo>
                  <a:lnTo>
                    <a:pt x="2" y="332"/>
                  </a:lnTo>
                  <a:lnTo>
                    <a:pt x="4" y="332"/>
                  </a:lnTo>
                  <a:lnTo>
                    <a:pt x="5" y="332"/>
                  </a:lnTo>
                  <a:lnTo>
                    <a:pt x="7" y="332"/>
                  </a:lnTo>
                  <a:lnTo>
                    <a:pt x="8" y="330"/>
                  </a:lnTo>
                  <a:lnTo>
                    <a:pt x="8" y="330"/>
                  </a:lnTo>
                  <a:lnTo>
                    <a:pt x="13" y="322"/>
                  </a:lnTo>
                  <a:lnTo>
                    <a:pt x="17" y="314"/>
                  </a:lnTo>
                  <a:lnTo>
                    <a:pt x="23" y="298"/>
                  </a:lnTo>
                  <a:lnTo>
                    <a:pt x="35" y="265"/>
                  </a:lnTo>
                  <a:lnTo>
                    <a:pt x="35" y="265"/>
                  </a:lnTo>
                  <a:lnTo>
                    <a:pt x="40" y="252"/>
                  </a:lnTo>
                  <a:lnTo>
                    <a:pt x="45" y="240"/>
                  </a:lnTo>
                  <a:lnTo>
                    <a:pt x="57" y="216"/>
                  </a:lnTo>
                  <a:lnTo>
                    <a:pt x="70" y="192"/>
                  </a:lnTo>
                  <a:lnTo>
                    <a:pt x="84" y="171"/>
                  </a:lnTo>
                  <a:lnTo>
                    <a:pt x="84" y="171"/>
                  </a:lnTo>
                  <a:lnTo>
                    <a:pt x="99" y="149"/>
                  </a:lnTo>
                  <a:lnTo>
                    <a:pt x="114" y="128"/>
                  </a:lnTo>
                  <a:lnTo>
                    <a:pt x="129" y="108"/>
                  </a:lnTo>
                  <a:lnTo>
                    <a:pt x="142" y="86"/>
                  </a:lnTo>
                  <a:lnTo>
                    <a:pt x="142" y="86"/>
                  </a:lnTo>
                  <a:lnTo>
                    <a:pt x="155" y="65"/>
                  </a:lnTo>
                  <a:lnTo>
                    <a:pt x="168" y="47"/>
                  </a:lnTo>
                  <a:lnTo>
                    <a:pt x="194" y="7"/>
                  </a:lnTo>
                  <a:lnTo>
                    <a:pt x="194" y="7"/>
                  </a:lnTo>
                  <a:lnTo>
                    <a:pt x="194" y="5"/>
                  </a:lnTo>
                  <a:lnTo>
                    <a:pt x="194" y="4"/>
                  </a:lnTo>
                  <a:lnTo>
                    <a:pt x="193" y="2"/>
                  </a:lnTo>
                  <a:lnTo>
                    <a:pt x="192" y="1"/>
                  </a:lnTo>
                  <a:lnTo>
                    <a:pt x="190" y="0"/>
                  </a:lnTo>
                  <a:lnTo>
                    <a:pt x="189" y="0"/>
                  </a:lnTo>
                  <a:lnTo>
                    <a:pt x="187" y="1"/>
                  </a:lnTo>
                  <a:lnTo>
                    <a:pt x="186" y="3"/>
                  </a:lnTo>
                  <a:lnTo>
                    <a:pt x="18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97" name="Freeform 313"/>
            <p:cNvSpPr/>
            <p:nvPr/>
          </p:nvSpPr>
          <p:spPr bwMode="auto">
            <a:xfrm>
              <a:off x="3544888" y="3167063"/>
              <a:ext cx="79375" cy="114300"/>
            </a:xfrm>
            <a:custGeom>
              <a:avLst/>
              <a:gdLst/>
              <a:ahLst/>
              <a:cxnLst>
                <a:cxn ang="0">
                  <a:pos x="143" y="2"/>
                </a:cxn>
                <a:cxn ang="0">
                  <a:pos x="143" y="2"/>
                </a:cxn>
                <a:cxn ang="0">
                  <a:pos x="123" y="28"/>
                </a:cxn>
                <a:cxn ang="0">
                  <a:pos x="104" y="56"/>
                </a:cxn>
                <a:cxn ang="0">
                  <a:pos x="104" y="56"/>
                </a:cxn>
                <a:cxn ang="0">
                  <a:pos x="94" y="70"/>
                </a:cxn>
                <a:cxn ang="0">
                  <a:pos x="83" y="84"/>
                </a:cxn>
                <a:cxn ang="0">
                  <a:pos x="70" y="97"/>
                </a:cxn>
                <a:cxn ang="0">
                  <a:pos x="59" y="110"/>
                </a:cxn>
                <a:cxn ang="0">
                  <a:pos x="59" y="110"/>
                </a:cxn>
                <a:cxn ang="0">
                  <a:pos x="50" y="123"/>
                </a:cxn>
                <a:cxn ang="0">
                  <a:pos x="41" y="135"/>
                </a:cxn>
                <a:cxn ang="0">
                  <a:pos x="24" y="162"/>
                </a:cxn>
                <a:cxn ang="0">
                  <a:pos x="24" y="162"/>
                </a:cxn>
                <a:cxn ang="0">
                  <a:pos x="16" y="173"/>
                </a:cxn>
                <a:cxn ang="0">
                  <a:pos x="9" y="185"/>
                </a:cxn>
                <a:cxn ang="0">
                  <a:pos x="3" y="197"/>
                </a:cxn>
                <a:cxn ang="0">
                  <a:pos x="1" y="204"/>
                </a:cxn>
                <a:cxn ang="0">
                  <a:pos x="0" y="212"/>
                </a:cxn>
                <a:cxn ang="0">
                  <a:pos x="0" y="212"/>
                </a:cxn>
                <a:cxn ang="0">
                  <a:pos x="0" y="214"/>
                </a:cxn>
                <a:cxn ang="0">
                  <a:pos x="0" y="215"/>
                </a:cxn>
                <a:cxn ang="0">
                  <a:pos x="3" y="217"/>
                </a:cxn>
                <a:cxn ang="0">
                  <a:pos x="5" y="217"/>
                </a:cxn>
                <a:cxn ang="0">
                  <a:pos x="6" y="217"/>
                </a:cxn>
                <a:cxn ang="0">
                  <a:pos x="8" y="216"/>
                </a:cxn>
                <a:cxn ang="0">
                  <a:pos x="8" y="214"/>
                </a:cxn>
                <a:cxn ang="0">
                  <a:pos x="8" y="214"/>
                </a:cxn>
                <a:cxn ang="0">
                  <a:pos x="10" y="207"/>
                </a:cxn>
                <a:cxn ang="0">
                  <a:pos x="13" y="201"/>
                </a:cxn>
                <a:cxn ang="0">
                  <a:pos x="18" y="189"/>
                </a:cxn>
                <a:cxn ang="0">
                  <a:pos x="25" y="178"/>
                </a:cxn>
                <a:cxn ang="0">
                  <a:pos x="32" y="166"/>
                </a:cxn>
                <a:cxn ang="0">
                  <a:pos x="32" y="166"/>
                </a:cxn>
                <a:cxn ang="0">
                  <a:pos x="54" y="135"/>
                </a:cxn>
                <a:cxn ang="0">
                  <a:pos x="64" y="120"/>
                </a:cxn>
                <a:cxn ang="0">
                  <a:pos x="77" y="104"/>
                </a:cxn>
                <a:cxn ang="0">
                  <a:pos x="77" y="104"/>
                </a:cxn>
                <a:cxn ang="0">
                  <a:pos x="86" y="93"/>
                </a:cxn>
                <a:cxn ang="0">
                  <a:pos x="95" y="83"/>
                </a:cxn>
                <a:cxn ang="0">
                  <a:pos x="104" y="72"/>
                </a:cxn>
                <a:cxn ang="0">
                  <a:pos x="113" y="60"/>
                </a:cxn>
                <a:cxn ang="0">
                  <a:pos x="113" y="60"/>
                </a:cxn>
                <a:cxn ang="0">
                  <a:pos x="122" y="46"/>
                </a:cxn>
                <a:cxn ang="0">
                  <a:pos x="131" y="33"/>
                </a:cxn>
                <a:cxn ang="0">
                  <a:pos x="151" y="6"/>
                </a:cxn>
                <a:cxn ang="0">
                  <a:pos x="151" y="6"/>
                </a:cxn>
                <a:cxn ang="0">
                  <a:pos x="151" y="5"/>
                </a:cxn>
                <a:cxn ang="0">
                  <a:pos x="151" y="3"/>
                </a:cxn>
                <a:cxn ang="0">
                  <a:pos x="151" y="1"/>
                </a:cxn>
                <a:cxn ang="0">
                  <a:pos x="149" y="0"/>
                </a:cxn>
                <a:cxn ang="0">
                  <a:pos x="146" y="0"/>
                </a:cxn>
                <a:cxn ang="0">
                  <a:pos x="144" y="0"/>
                </a:cxn>
                <a:cxn ang="0">
                  <a:pos x="143" y="2"/>
                </a:cxn>
                <a:cxn ang="0">
                  <a:pos x="143" y="2"/>
                </a:cxn>
              </a:cxnLst>
              <a:rect l="0" t="0" r="r" b="b"/>
              <a:pathLst>
                <a:path w="151" h="217">
                  <a:moveTo>
                    <a:pt x="143" y="2"/>
                  </a:moveTo>
                  <a:lnTo>
                    <a:pt x="143" y="2"/>
                  </a:lnTo>
                  <a:lnTo>
                    <a:pt x="123" y="28"/>
                  </a:lnTo>
                  <a:lnTo>
                    <a:pt x="104" y="56"/>
                  </a:lnTo>
                  <a:lnTo>
                    <a:pt x="104" y="56"/>
                  </a:lnTo>
                  <a:lnTo>
                    <a:pt x="94" y="70"/>
                  </a:lnTo>
                  <a:lnTo>
                    <a:pt x="83" y="84"/>
                  </a:lnTo>
                  <a:lnTo>
                    <a:pt x="70" y="97"/>
                  </a:lnTo>
                  <a:lnTo>
                    <a:pt x="59" y="110"/>
                  </a:lnTo>
                  <a:lnTo>
                    <a:pt x="59" y="110"/>
                  </a:lnTo>
                  <a:lnTo>
                    <a:pt x="50" y="123"/>
                  </a:lnTo>
                  <a:lnTo>
                    <a:pt x="41" y="135"/>
                  </a:lnTo>
                  <a:lnTo>
                    <a:pt x="24" y="162"/>
                  </a:lnTo>
                  <a:lnTo>
                    <a:pt x="24" y="162"/>
                  </a:lnTo>
                  <a:lnTo>
                    <a:pt x="16" y="173"/>
                  </a:lnTo>
                  <a:lnTo>
                    <a:pt x="9" y="185"/>
                  </a:lnTo>
                  <a:lnTo>
                    <a:pt x="3" y="197"/>
                  </a:lnTo>
                  <a:lnTo>
                    <a:pt x="1" y="204"/>
                  </a:lnTo>
                  <a:lnTo>
                    <a:pt x="0" y="212"/>
                  </a:lnTo>
                  <a:lnTo>
                    <a:pt x="0" y="212"/>
                  </a:lnTo>
                  <a:lnTo>
                    <a:pt x="0" y="214"/>
                  </a:lnTo>
                  <a:lnTo>
                    <a:pt x="0" y="215"/>
                  </a:lnTo>
                  <a:lnTo>
                    <a:pt x="3" y="217"/>
                  </a:lnTo>
                  <a:lnTo>
                    <a:pt x="5" y="217"/>
                  </a:lnTo>
                  <a:lnTo>
                    <a:pt x="6" y="217"/>
                  </a:lnTo>
                  <a:lnTo>
                    <a:pt x="8" y="216"/>
                  </a:lnTo>
                  <a:lnTo>
                    <a:pt x="8" y="214"/>
                  </a:lnTo>
                  <a:lnTo>
                    <a:pt x="8" y="214"/>
                  </a:lnTo>
                  <a:lnTo>
                    <a:pt x="10" y="207"/>
                  </a:lnTo>
                  <a:lnTo>
                    <a:pt x="13" y="201"/>
                  </a:lnTo>
                  <a:lnTo>
                    <a:pt x="18" y="189"/>
                  </a:lnTo>
                  <a:lnTo>
                    <a:pt x="25" y="178"/>
                  </a:lnTo>
                  <a:lnTo>
                    <a:pt x="32" y="166"/>
                  </a:lnTo>
                  <a:lnTo>
                    <a:pt x="32" y="166"/>
                  </a:lnTo>
                  <a:lnTo>
                    <a:pt x="54" y="135"/>
                  </a:lnTo>
                  <a:lnTo>
                    <a:pt x="64" y="120"/>
                  </a:lnTo>
                  <a:lnTo>
                    <a:pt x="77" y="104"/>
                  </a:lnTo>
                  <a:lnTo>
                    <a:pt x="77" y="104"/>
                  </a:lnTo>
                  <a:lnTo>
                    <a:pt x="86" y="93"/>
                  </a:lnTo>
                  <a:lnTo>
                    <a:pt x="95" y="83"/>
                  </a:lnTo>
                  <a:lnTo>
                    <a:pt x="104" y="72"/>
                  </a:lnTo>
                  <a:lnTo>
                    <a:pt x="113" y="60"/>
                  </a:lnTo>
                  <a:lnTo>
                    <a:pt x="113" y="60"/>
                  </a:lnTo>
                  <a:lnTo>
                    <a:pt x="122" y="46"/>
                  </a:lnTo>
                  <a:lnTo>
                    <a:pt x="131" y="33"/>
                  </a:lnTo>
                  <a:lnTo>
                    <a:pt x="151" y="6"/>
                  </a:lnTo>
                  <a:lnTo>
                    <a:pt x="151" y="6"/>
                  </a:lnTo>
                  <a:lnTo>
                    <a:pt x="151" y="5"/>
                  </a:lnTo>
                  <a:lnTo>
                    <a:pt x="151" y="3"/>
                  </a:lnTo>
                  <a:lnTo>
                    <a:pt x="151" y="1"/>
                  </a:lnTo>
                  <a:lnTo>
                    <a:pt x="149" y="0"/>
                  </a:lnTo>
                  <a:lnTo>
                    <a:pt x="146" y="0"/>
                  </a:lnTo>
                  <a:lnTo>
                    <a:pt x="144" y="0"/>
                  </a:lnTo>
                  <a:lnTo>
                    <a:pt x="143" y="2"/>
                  </a:lnTo>
                  <a:lnTo>
                    <a:pt x="14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98" name="Freeform 314"/>
            <p:cNvSpPr/>
            <p:nvPr/>
          </p:nvSpPr>
          <p:spPr bwMode="auto">
            <a:xfrm>
              <a:off x="3598863" y="3168650"/>
              <a:ext cx="71438" cy="95250"/>
            </a:xfrm>
            <a:custGeom>
              <a:avLst/>
              <a:gdLst/>
              <a:ahLst/>
              <a:cxnLst>
                <a:cxn ang="0">
                  <a:pos x="125" y="1"/>
                </a:cxn>
                <a:cxn ang="0">
                  <a:pos x="125" y="1"/>
                </a:cxn>
                <a:cxn ang="0">
                  <a:pos x="108" y="22"/>
                </a:cxn>
                <a:cxn ang="0">
                  <a:pos x="90" y="43"/>
                </a:cxn>
                <a:cxn ang="0">
                  <a:pos x="58" y="88"/>
                </a:cxn>
                <a:cxn ang="0">
                  <a:pos x="21" y="137"/>
                </a:cxn>
                <a:cxn ang="0">
                  <a:pos x="21" y="137"/>
                </a:cxn>
                <a:cxn ang="0">
                  <a:pos x="14" y="147"/>
                </a:cxn>
                <a:cxn ang="0">
                  <a:pos x="8" y="155"/>
                </a:cxn>
                <a:cxn ang="0">
                  <a:pos x="4" y="164"/>
                </a:cxn>
                <a:cxn ang="0">
                  <a:pos x="1" y="169"/>
                </a:cxn>
                <a:cxn ang="0">
                  <a:pos x="0" y="176"/>
                </a:cxn>
                <a:cxn ang="0">
                  <a:pos x="0" y="176"/>
                </a:cxn>
                <a:cxn ang="0">
                  <a:pos x="1" y="178"/>
                </a:cxn>
                <a:cxn ang="0">
                  <a:pos x="1" y="179"/>
                </a:cxn>
                <a:cxn ang="0">
                  <a:pos x="4" y="180"/>
                </a:cxn>
                <a:cxn ang="0">
                  <a:pos x="5" y="180"/>
                </a:cxn>
                <a:cxn ang="0">
                  <a:pos x="9" y="179"/>
                </a:cxn>
                <a:cxn ang="0">
                  <a:pos x="10" y="178"/>
                </a:cxn>
                <a:cxn ang="0">
                  <a:pos x="11" y="176"/>
                </a:cxn>
                <a:cxn ang="0">
                  <a:pos x="11" y="176"/>
                </a:cxn>
                <a:cxn ang="0">
                  <a:pos x="12" y="169"/>
                </a:cxn>
                <a:cxn ang="0">
                  <a:pos x="14" y="164"/>
                </a:cxn>
                <a:cxn ang="0">
                  <a:pos x="16" y="159"/>
                </a:cxn>
                <a:cxn ang="0">
                  <a:pos x="20" y="154"/>
                </a:cxn>
                <a:cxn ang="0">
                  <a:pos x="35" y="135"/>
                </a:cxn>
                <a:cxn ang="0">
                  <a:pos x="35" y="135"/>
                </a:cxn>
                <a:cxn ang="0">
                  <a:pos x="52" y="111"/>
                </a:cxn>
                <a:cxn ang="0">
                  <a:pos x="71" y="87"/>
                </a:cxn>
                <a:cxn ang="0">
                  <a:pos x="71" y="87"/>
                </a:cxn>
                <a:cxn ang="0">
                  <a:pos x="86" y="67"/>
                </a:cxn>
                <a:cxn ang="0">
                  <a:pos x="101" y="46"/>
                </a:cxn>
                <a:cxn ang="0">
                  <a:pos x="116" y="27"/>
                </a:cxn>
                <a:cxn ang="0">
                  <a:pos x="123" y="18"/>
                </a:cxn>
                <a:cxn ang="0">
                  <a:pos x="133" y="8"/>
                </a:cxn>
                <a:cxn ang="0">
                  <a:pos x="133" y="8"/>
                </a:cxn>
                <a:cxn ang="0">
                  <a:pos x="134" y="6"/>
                </a:cxn>
                <a:cxn ang="0">
                  <a:pos x="134" y="4"/>
                </a:cxn>
                <a:cxn ang="0">
                  <a:pos x="133" y="3"/>
                </a:cxn>
                <a:cxn ang="0">
                  <a:pos x="132" y="1"/>
                </a:cxn>
                <a:cxn ang="0">
                  <a:pos x="131" y="0"/>
                </a:cxn>
                <a:cxn ang="0">
                  <a:pos x="129" y="0"/>
                </a:cxn>
                <a:cxn ang="0">
                  <a:pos x="127" y="0"/>
                </a:cxn>
                <a:cxn ang="0">
                  <a:pos x="125" y="1"/>
                </a:cxn>
                <a:cxn ang="0">
                  <a:pos x="125" y="1"/>
                </a:cxn>
              </a:cxnLst>
              <a:rect l="0" t="0" r="r" b="b"/>
              <a:pathLst>
                <a:path w="134" h="180">
                  <a:moveTo>
                    <a:pt x="125" y="1"/>
                  </a:moveTo>
                  <a:lnTo>
                    <a:pt x="125" y="1"/>
                  </a:lnTo>
                  <a:lnTo>
                    <a:pt x="108" y="22"/>
                  </a:lnTo>
                  <a:lnTo>
                    <a:pt x="90" y="43"/>
                  </a:lnTo>
                  <a:lnTo>
                    <a:pt x="58" y="88"/>
                  </a:lnTo>
                  <a:lnTo>
                    <a:pt x="21" y="137"/>
                  </a:lnTo>
                  <a:lnTo>
                    <a:pt x="21" y="137"/>
                  </a:lnTo>
                  <a:lnTo>
                    <a:pt x="14" y="147"/>
                  </a:lnTo>
                  <a:lnTo>
                    <a:pt x="8" y="155"/>
                  </a:lnTo>
                  <a:lnTo>
                    <a:pt x="4" y="164"/>
                  </a:lnTo>
                  <a:lnTo>
                    <a:pt x="1" y="169"/>
                  </a:lnTo>
                  <a:lnTo>
                    <a:pt x="0" y="176"/>
                  </a:lnTo>
                  <a:lnTo>
                    <a:pt x="0" y="176"/>
                  </a:lnTo>
                  <a:lnTo>
                    <a:pt x="1" y="178"/>
                  </a:lnTo>
                  <a:lnTo>
                    <a:pt x="1" y="179"/>
                  </a:lnTo>
                  <a:lnTo>
                    <a:pt x="4" y="180"/>
                  </a:lnTo>
                  <a:lnTo>
                    <a:pt x="5" y="180"/>
                  </a:lnTo>
                  <a:lnTo>
                    <a:pt x="9" y="179"/>
                  </a:lnTo>
                  <a:lnTo>
                    <a:pt x="10" y="178"/>
                  </a:lnTo>
                  <a:lnTo>
                    <a:pt x="11" y="176"/>
                  </a:lnTo>
                  <a:lnTo>
                    <a:pt x="11" y="176"/>
                  </a:lnTo>
                  <a:lnTo>
                    <a:pt x="12" y="169"/>
                  </a:lnTo>
                  <a:lnTo>
                    <a:pt x="14" y="164"/>
                  </a:lnTo>
                  <a:lnTo>
                    <a:pt x="16" y="159"/>
                  </a:lnTo>
                  <a:lnTo>
                    <a:pt x="20" y="154"/>
                  </a:lnTo>
                  <a:lnTo>
                    <a:pt x="35" y="135"/>
                  </a:lnTo>
                  <a:lnTo>
                    <a:pt x="35" y="135"/>
                  </a:lnTo>
                  <a:lnTo>
                    <a:pt x="52" y="111"/>
                  </a:lnTo>
                  <a:lnTo>
                    <a:pt x="71" y="87"/>
                  </a:lnTo>
                  <a:lnTo>
                    <a:pt x="71" y="87"/>
                  </a:lnTo>
                  <a:lnTo>
                    <a:pt x="86" y="67"/>
                  </a:lnTo>
                  <a:lnTo>
                    <a:pt x="101" y="46"/>
                  </a:lnTo>
                  <a:lnTo>
                    <a:pt x="116" y="27"/>
                  </a:lnTo>
                  <a:lnTo>
                    <a:pt x="123" y="18"/>
                  </a:lnTo>
                  <a:lnTo>
                    <a:pt x="133" y="8"/>
                  </a:lnTo>
                  <a:lnTo>
                    <a:pt x="133" y="8"/>
                  </a:lnTo>
                  <a:lnTo>
                    <a:pt x="134" y="6"/>
                  </a:lnTo>
                  <a:lnTo>
                    <a:pt x="134" y="4"/>
                  </a:lnTo>
                  <a:lnTo>
                    <a:pt x="133" y="3"/>
                  </a:lnTo>
                  <a:lnTo>
                    <a:pt x="132" y="1"/>
                  </a:lnTo>
                  <a:lnTo>
                    <a:pt x="131" y="0"/>
                  </a:lnTo>
                  <a:lnTo>
                    <a:pt x="129" y="0"/>
                  </a:lnTo>
                  <a:lnTo>
                    <a:pt x="127" y="0"/>
                  </a:lnTo>
                  <a:lnTo>
                    <a:pt x="125" y="1"/>
                  </a:lnTo>
                  <a:lnTo>
                    <a:pt x="12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99" name="Freeform 315"/>
            <p:cNvSpPr/>
            <p:nvPr/>
          </p:nvSpPr>
          <p:spPr bwMode="auto">
            <a:xfrm>
              <a:off x="3644900" y="3186113"/>
              <a:ext cx="52388" cy="76200"/>
            </a:xfrm>
            <a:custGeom>
              <a:avLst/>
              <a:gdLst/>
              <a:ahLst/>
              <a:cxnLst>
                <a:cxn ang="0">
                  <a:pos x="92" y="1"/>
                </a:cxn>
                <a:cxn ang="0">
                  <a:pos x="92" y="1"/>
                </a:cxn>
                <a:cxn ang="0">
                  <a:pos x="79" y="17"/>
                </a:cxn>
                <a:cxn ang="0">
                  <a:pos x="65" y="32"/>
                </a:cxn>
                <a:cxn ang="0">
                  <a:pos x="53" y="49"/>
                </a:cxn>
                <a:cxn ang="0">
                  <a:pos x="41" y="65"/>
                </a:cxn>
                <a:cxn ang="0">
                  <a:pos x="31" y="83"/>
                </a:cxn>
                <a:cxn ang="0">
                  <a:pos x="20" y="100"/>
                </a:cxn>
                <a:cxn ang="0">
                  <a:pos x="1" y="135"/>
                </a:cxn>
                <a:cxn ang="0">
                  <a:pos x="1" y="135"/>
                </a:cxn>
                <a:cxn ang="0">
                  <a:pos x="0" y="137"/>
                </a:cxn>
                <a:cxn ang="0">
                  <a:pos x="0" y="138"/>
                </a:cxn>
                <a:cxn ang="0">
                  <a:pos x="2" y="142"/>
                </a:cxn>
                <a:cxn ang="0">
                  <a:pos x="5" y="143"/>
                </a:cxn>
                <a:cxn ang="0">
                  <a:pos x="6" y="142"/>
                </a:cxn>
                <a:cxn ang="0">
                  <a:pos x="8" y="141"/>
                </a:cxn>
                <a:cxn ang="0">
                  <a:pos x="13" y="136"/>
                </a:cxn>
                <a:cxn ang="0">
                  <a:pos x="13" y="136"/>
                </a:cxn>
                <a:cxn ang="0">
                  <a:pos x="15" y="133"/>
                </a:cxn>
                <a:cxn ang="0">
                  <a:pos x="14" y="131"/>
                </a:cxn>
                <a:cxn ang="0">
                  <a:pos x="14" y="131"/>
                </a:cxn>
                <a:cxn ang="0">
                  <a:pos x="32" y="98"/>
                </a:cxn>
                <a:cxn ang="0">
                  <a:pos x="52" y="67"/>
                </a:cxn>
                <a:cxn ang="0">
                  <a:pos x="63" y="52"/>
                </a:cxn>
                <a:cxn ang="0">
                  <a:pos x="75" y="36"/>
                </a:cxn>
                <a:cxn ang="0">
                  <a:pos x="86" y="22"/>
                </a:cxn>
                <a:cxn ang="0">
                  <a:pos x="98" y="8"/>
                </a:cxn>
                <a:cxn ang="0">
                  <a:pos x="98" y="8"/>
                </a:cxn>
                <a:cxn ang="0">
                  <a:pos x="99" y="6"/>
                </a:cxn>
                <a:cxn ang="0">
                  <a:pos x="99" y="4"/>
                </a:cxn>
                <a:cxn ang="0">
                  <a:pos x="99" y="3"/>
                </a:cxn>
                <a:cxn ang="0">
                  <a:pos x="98" y="1"/>
                </a:cxn>
                <a:cxn ang="0">
                  <a:pos x="96" y="0"/>
                </a:cxn>
                <a:cxn ang="0">
                  <a:pos x="95" y="0"/>
                </a:cxn>
                <a:cxn ang="0">
                  <a:pos x="93" y="0"/>
                </a:cxn>
                <a:cxn ang="0">
                  <a:pos x="92" y="1"/>
                </a:cxn>
                <a:cxn ang="0">
                  <a:pos x="92" y="1"/>
                </a:cxn>
              </a:cxnLst>
              <a:rect l="0" t="0" r="r" b="b"/>
              <a:pathLst>
                <a:path w="99" h="143">
                  <a:moveTo>
                    <a:pt x="92" y="1"/>
                  </a:moveTo>
                  <a:lnTo>
                    <a:pt x="92" y="1"/>
                  </a:lnTo>
                  <a:lnTo>
                    <a:pt x="79" y="17"/>
                  </a:lnTo>
                  <a:lnTo>
                    <a:pt x="65" y="32"/>
                  </a:lnTo>
                  <a:lnTo>
                    <a:pt x="53" y="49"/>
                  </a:lnTo>
                  <a:lnTo>
                    <a:pt x="41" y="65"/>
                  </a:lnTo>
                  <a:lnTo>
                    <a:pt x="31" y="83"/>
                  </a:lnTo>
                  <a:lnTo>
                    <a:pt x="20" y="100"/>
                  </a:lnTo>
                  <a:lnTo>
                    <a:pt x="1" y="135"/>
                  </a:lnTo>
                  <a:lnTo>
                    <a:pt x="1" y="135"/>
                  </a:lnTo>
                  <a:lnTo>
                    <a:pt x="0" y="137"/>
                  </a:lnTo>
                  <a:lnTo>
                    <a:pt x="0" y="138"/>
                  </a:lnTo>
                  <a:lnTo>
                    <a:pt x="2" y="142"/>
                  </a:lnTo>
                  <a:lnTo>
                    <a:pt x="5" y="143"/>
                  </a:lnTo>
                  <a:lnTo>
                    <a:pt x="6" y="142"/>
                  </a:lnTo>
                  <a:lnTo>
                    <a:pt x="8" y="141"/>
                  </a:lnTo>
                  <a:lnTo>
                    <a:pt x="13" y="136"/>
                  </a:lnTo>
                  <a:lnTo>
                    <a:pt x="13" y="136"/>
                  </a:lnTo>
                  <a:lnTo>
                    <a:pt x="15" y="133"/>
                  </a:lnTo>
                  <a:lnTo>
                    <a:pt x="14" y="131"/>
                  </a:lnTo>
                  <a:lnTo>
                    <a:pt x="14" y="131"/>
                  </a:lnTo>
                  <a:lnTo>
                    <a:pt x="32" y="98"/>
                  </a:lnTo>
                  <a:lnTo>
                    <a:pt x="52" y="67"/>
                  </a:lnTo>
                  <a:lnTo>
                    <a:pt x="63" y="52"/>
                  </a:lnTo>
                  <a:lnTo>
                    <a:pt x="75" y="36"/>
                  </a:lnTo>
                  <a:lnTo>
                    <a:pt x="86" y="22"/>
                  </a:lnTo>
                  <a:lnTo>
                    <a:pt x="98" y="8"/>
                  </a:lnTo>
                  <a:lnTo>
                    <a:pt x="98" y="8"/>
                  </a:lnTo>
                  <a:lnTo>
                    <a:pt x="99" y="6"/>
                  </a:lnTo>
                  <a:lnTo>
                    <a:pt x="99" y="4"/>
                  </a:lnTo>
                  <a:lnTo>
                    <a:pt x="99" y="3"/>
                  </a:lnTo>
                  <a:lnTo>
                    <a:pt x="98" y="1"/>
                  </a:lnTo>
                  <a:lnTo>
                    <a:pt x="96" y="0"/>
                  </a:lnTo>
                  <a:lnTo>
                    <a:pt x="95" y="0"/>
                  </a:lnTo>
                  <a:lnTo>
                    <a:pt x="93" y="0"/>
                  </a:lnTo>
                  <a:lnTo>
                    <a:pt x="92" y="1"/>
                  </a:lnTo>
                  <a:lnTo>
                    <a:pt x="9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00" name="Freeform 316"/>
            <p:cNvSpPr/>
            <p:nvPr/>
          </p:nvSpPr>
          <p:spPr bwMode="auto">
            <a:xfrm>
              <a:off x="3679825" y="3197225"/>
              <a:ext cx="58738" cy="66675"/>
            </a:xfrm>
            <a:custGeom>
              <a:avLst/>
              <a:gdLst/>
              <a:ahLst/>
              <a:cxnLst>
                <a:cxn ang="0">
                  <a:pos x="100" y="3"/>
                </a:cxn>
                <a:cxn ang="0">
                  <a:pos x="100" y="3"/>
                </a:cxn>
                <a:cxn ang="0">
                  <a:pos x="99" y="5"/>
                </a:cxn>
                <a:cxn ang="0">
                  <a:pos x="97" y="7"/>
                </a:cxn>
                <a:cxn ang="0">
                  <a:pos x="92" y="12"/>
                </a:cxn>
                <a:cxn ang="0">
                  <a:pos x="87" y="16"/>
                </a:cxn>
                <a:cxn ang="0">
                  <a:pos x="82" y="20"/>
                </a:cxn>
                <a:cxn ang="0">
                  <a:pos x="82" y="20"/>
                </a:cxn>
                <a:cxn ang="0">
                  <a:pos x="72" y="32"/>
                </a:cxn>
                <a:cxn ang="0">
                  <a:pos x="63" y="44"/>
                </a:cxn>
                <a:cxn ang="0">
                  <a:pos x="63" y="44"/>
                </a:cxn>
                <a:cxn ang="0">
                  <a:pos x="49" y="64"/>
                </a:cxn>
                <a:cxn ang="0">
                  <a:pos x="34" y="83"/>
                </a:cxn>
                <a:cxn ang="0">
                  <a:pos x="19" y="101"/>
                </a:cxn>
                <a:cxn ang="0">
                  <a:pos x="2" y="120"/>
                </a:cxn>
                <a:cxn ang="0">
                  <a:pos x="2" y="120"/>
                </a:cxn>
                <a:cxn ang="0">
                  <a:pos x="0" y="121"/>
                </a:cxn>
                <a:cxn ang="0">
                  <a:pos x="0" y="123"/>
                </a:cxn>
                <a:cxn ang="0">
                  <a:pos x="1" y="125"/>
                </a:cxn>
                <a:cxn ang="0">
                  <a:pos x="2" y="126"/>
                </a:cxn>
                <a:cxn ang="0">
                  <a:pos x="3" y="127"/>
                </a:cxn>
                <a:cxn ang="0">
                  <a:pos x="5" y="127"/>
                </a:cxn>
                <a:cxn ang="0">
                  <a:pos x="6" y="127"/>
                </a:cxn>
                <a:cxn ang="0">
                  <a:pos x="9" y="126"/>
                </a:cxn>
                <a:cxn ang="0">
                  <a:pos x="9" y="126"/>
                </a:cxn>
                <a:cxn ang="0">
                  <a:pos x="24" y="109"/>
                </a:cxn>
                <a:cxn ang="0">
                  <a:pos x="39" y="92"/>
                </a:cxn>
                <a:cxn ang="0">
                  <a:pos x="53" y="74"/>
                </a:cxn>
                <a:cxn ang="0">
                  <a:pos x="66" y="55"/>
                </a:cxn>
                <a:cxn ang="0">
                  <a:pos x="66" y="55"/>
                </a:cxn>
                <a:cxn ang="0">
                  <a:pos x="74" y="46"/>
                </a:cxn>
                <a:cxn ang="0">
                  <a:pos x="82" y="35"/>
                </a:cxn>
                <a:cxn ang="0">
                  <a:pos x="90" y="24"/>
                </a:cxn>
                <a:cxn ang="0">
                  <a:pos x="95" y="21"/>
                </a:cxn>
                <a:cxn ang="0">
                  <a:pos x="100" y="18"/>
                </a:cxn>
                <a:cxn ang="0">
                  <a:pos x="100" y="18"/>
                </a:cxn>
                <a:cxn ang="0">
                  <a:pos x="104" y="15"/>
                </a:cxn>
                <a:cxn ang="0">
                  <a:pos x="107" y="13"/>
                </a:cxn>
                <a:cxn ang="0">
                  <a:pos x="108" y="9"/>
                </a:cxn>
                <a:cxn ang="0">
                  <a:pos x="110" y="5"/>
                </a:cxn>
                <a:cxn ang="0">
                  <a:pos x="110" y="5"/>
                </a:cxn>
                <a:cxn ang="0">
                  <a:pos x="110" y="3"/>
                </a:cxn>
                <a:cxn ang="0">
                  <a:pos x="109" y="2"/>
                </a:cxn>
                <a:cxn ang="0">
                  <a:pos x="108" y="0"/>
                </a:cxn>
                <a:cxn ang="0">
                  <a:pos x="106" y="0"/>
                </a:cxn>
                <a:cxn ang="0">
                  <a:pos x="104" y="0"/>
                </a:cxn>
                <a:cxn ang="0">
                  <a:pos x="103" y="0"/>
                </a:cxn>
                <a:cxn ang="0">
                  <a:pos x="102" y="1"/>
                </a:cxn>
                <a:cxn ang="0">
                  <a:pos x="100" y="3"/>
                </a:cxn>
                <a:cxn ang="0">
                  <a:pos x="100" y="3"/>
                </a:cxn>
              </a:cxnLst>
              <a:rect l="0" t="0" r="r" b="b"/>
              <a:pathLst>
                <a:path w="110" h="127">
                  <a:moveTo>
                    <a:pt x="100" y="3"/>
                  </a:moveTo>
                  <a:lnTo>
                    <a:pt x="100" y="3"/>
                  </a:lnTo>
                  <a:lnTo>
                    <a:pt x="99" y="5"/>
                  </a:lnTo>
                  <a:lnTo>
                    <a:pt x="97" y="7"/>
                  </a:lnTo>
                  <a:lnTo>
                    <a:pt x="92" y="12"/>
                  </a:lnTo>
                  <a:lnTo>
                    <a:pt x="87" y="16"/>
                  </a:lnTo>
                  <a:lnTo>
                    <a:pt x="82" y="20"/>
                  </a:lnTo>
                  <a:lnTo>
                    <a:pt x="82" y="20"/>
                  </a:lnTo>
                  <a:lnTo>
                    <a:pt x="72" y="32"/>
                  </a:lnTo>
                  <a:lnTo>
                    <a:pt x="63" y="44"/>
                  </a:lnTo>
                  <a:lnTo>
                    <a:pt x="63" y="44"/>
                  </a:lnTo>
                  <a:lnTo>
                    <a:pt x="49" y="64"/>
                  </a:lnTo>
                  <a:lnTo>
                    <a:pt x="34" y="83"/>
                  </a:lnTo>
                  <a:lnTo>
                    <a:pt x="19" y="101"/>
                  </a:lnTo>
                  <a:lnTo>
                    <a:pt x="2" y="120"/>
                  </a:lnTo>
                  <a:lnTo>
                    <a:pt x="2" y="120"/>
                  </a:lnTo>
                  <a:lnTo>
                    <a:pt x="0" y="121"/>
                  </a:lnTo>
                  <a:lnTo>
                    <a:pt x="0" y="123"/>
                  </a:lnTo>
                  <a:lnTo>
                    <a:pt x="1" y="125"/>
                  </a:lnTo>
                  <a:lnTo>
                    <a:pt x="2" y="126"/>
                  </a:lnTo>
                  <a:lnTo>
                    <a:pt x="3" y="127"/>
                  </a:lnTo>
                  <a:lnTo>
                    <a:pt x="5" y="127"/>
                  </a:lnTo>
                  <a:lnTo>
                    <a:pt x="6" y="127"/>
                  </a:lnTo>
                  <a:lnTo>
                    <a:pt x="9" y="126"/>
                  </a:lnTo>
                  <a:lnTo>
                    <a:pt x="9" y="126"/>
                  </a:lnTo>
                  <a:lnTo>
                    <a:pt x="24" y="109"/>
                  </a:lnTo>
                  <a:lnTo>
                    <a:pt x="39" y="92"/>
                  </a:lnTo>
                  <a:lnTo>
                    <a:pt x="53" y="74"/>
                  </a:lnTo>
                  <a:lnTo>
                    <a:pt x="66" y="55"/>
                  </a:lnTo>
                  <a:lnTo>
                    <a:pt x="66" y="55"/>
                  </a:lnTo>
                  <a:lnTo>
                    <a:pt x="74" y="46"/>
                  </a:lnTo>
                  <a:lnTo>
                    <a:pt x="82" y="35"/>
                  </a:lnTo>
                  <a:lnTo>
                    <a:pt x="90" y="24"/>
                  </a:lnTo>
                  <a:lnTo>
                    <a:pt x="95" y="21"/>
                  </a:lnTo>
                  <a:lnTo>
                    <a:pt x="100" y="18"/>
                  </a:lnTo>
                  <a:lnTo>
                    <a:pt x="100" y="18"/>
                  </a:lnTo>
                  <a:lnTo>
                    <a:pt x="104" y="15"/>
                  </a:lnTo>
                  <a:lnTo>
                    <a:pt x="107" y="13"/>
                  </a:lnTo>
                  <a:lnTo>
                    <a:pt x="108" y="9"/>
                  </a:lnTo>
                  <a:lnTo>
                    <a:pt x="110" y="5"/>
                  </a:lnTo>
                  <a:lnTo>
                    <a:pt x="110" y="5"/>
                  </a:lnTo>
                  <a:lnTo>
                    <a:pt x="110" y="3"/>
                  </a:lnTo>
                  <a:lnTo>
                    <a:pt x="109" y="2"/>
                  </a:lnTo>
                  <a:lnTo>
                    <a:pt x="108" y="0"/>
                  </a:lnTo>
                  <a:lnTo>
                    <a:pt x="106" y="0"/>
                  </a:lnTo>
                  <a:lnTo>
                    <a:pt x="104" y="0"/>
                  </a:lnTo>
                  <a:lnTo>
                    <a:pt x="103" y="0"/>
                  </a:lnTo>
                  <a:lnTo>
                    <a:pt x="102" y="1"/>
                  </a:lnTo>
                  <a:lnTo>
                    <a:pt x="100" y="3"/>
                  </a:lnTo>
                  <a:lnTo>
                    <a:pt x="100"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01" name="Freeform 317"/>
            <p:cNvSpPr/>
            <p:nvPr/>
          </p:nvSpPr>
          <p:spPr bwMode="auto">
            <a:xfrm>
              <a:off x="3714750" y="3203575"/>
              <a:ext cx="55563" cy="68263"/>
            </a:xfrm>
            <a:custGeom>
              <a:avLst/>
              <a:gdLst/>
              <a:ahLst/>
              <a:cxnLst>
                <a:cxn ang="0">
                  <a:pos x="97" y="2"/>
                </a:cxn>
                <a:cxn ang="0">
                  <a:pos x="97" y="2"/>
                </a:cxn>
                <a:cxn ang="0">
                  <a:pos x="82" y="19"/>
                </a:cxn>
                <a:cxn ang="0">
                  <a:pos x="68" y="36"/>
                </a:cxn>
                <a:cxn ang="0">
                  <a:pos x="53" y="54"/>
                </a:cxn>
                <a:cxn ang="0">
                  <a:pos x="39" y="70"/>
                </a:cxn>
                <a:cxn ang="0">
                  <a:pos x="39" y="70"/>
                </a:cxn>
                <a:cxn ang="0">
                  <a:pos x="27" y="83"/>
                </a:cxn>
                <a:cxn ang="0">
                  <a:pos x="16" y="95"/>
                </a:cxn>
                <a:cxn ang="0">
                  <a:pos x="11" y="101"/>
                </a:cxn>
                <a:cxn ang="0">
                  <a:pos x="6" y="109"/>
                </a:cxn>
                <a:cxn ang="0">
                  <a:pos x="2" y="116"/>
                </a:cxn>
                <a:cxn ang="0">
                  <a:pos x="0" y="124"/>
                </a:cxn>
                <a:cxn ang="0">
                  <a:pos x="0" y="124"/>
                </a:cxn>
                <a:cxn ang="0">
                  <a:pos x="1" y="126"/>
                </a:cxn>
                <a:cxn ang="0">
                  <a:pos x="3" y="128"/>
                </a:cxn>
                <a:cxn ang="0">
                  <a:pos x="7" y="128"/>
                </a:cxn>
                <a:cxn ang="0">
                  <a:pos x="9" y="127"/>
                </a:cxn>
                <a:cxn ang="0">
                  <a:pos x="14" y="122"/>
                </a:cxn>
                <a:cxn ang="0">
                  <a:pos x="14" y="122"/>
                </a:cxn>
                <a:cxn ang="0">
                  <a:pos x="15" y="120"/>
                </a:cxn>
                <a:cxn ang="0">
                  <a:pos x="15" y="119"/>
                </a:cxn>
                <a:cxn ang="0">
                  <a:pos x="15" y="117"/>
                </a:cxn>
                <a:cxn ang="0">
                  <a:pos x="13" y="115"/>
                </a:cxn>
                <a:cxn ang="0">
                  <a:pos x="13" y="115"/>
                </a:cxn>
                <a:cxn ang="0">
                  <a:pos x="17" y="110"/>
                </a:cxn>
                <a:cxn ang="0">
                  <a:pos x="21" y="105"/>
                </a:cxn>
                <a:cxn ang="0">
                  <a:pos x="29" y="96"/>
                </a:cxn>
                <a:cxn ang="0">
                  <a:pos x="29" y="96"/>
                </a:cxn>
                <a:cxn ang="0">
                  <a:pos x="43" y="81"/>
                </a:cxn>
                <a:cxn ang="0">
                  <a:pos x="56" y="65"/>
                </a:cxn>
                <a:cxn ang="0">
                  <a:pos x="56" y="65"/>
                </a:cxn>
                <a:cxn ang="0">
                  <a:pos x="69" y="52"/>
                </a:cxn>
                <a:cxn ang="0">
                  <a:pos x="80" y="37"/>
                </a:cxn>
                <a:cxn ang="0">
                  <a:pos x="91" y="22"/>
                </a:cxn>
                <a:cxn ang="0">
                  <a:pos x="104" y="8"/>
                </a:cxn>
                <a:cxn ang="0">
                  <a:pos x="104" y="8"/>
                </a:cxn>
                <a:cxn ang="0">
                  <a:pos x="105" y="6"/>
                </a:cxn>
                <a:cxn ang="0">
                  <a:pos x="105" y="5"/>
                </a:cxn>
                <a:cxn ang="0">
                  <a:pos x="105" y="3"/>
                </a:cxn>
                <a:cxn ang="0">
                  <a:pos x="104" y="2"/>
                </a:cxn>
                <a:cxn ang="0">
                  <a:pos x="103" y="1"/>
                </a:cxn>
                <a:cxn ang="0">
                  <a:pos x="101" y="0"/>
                </a:cxn>
                <a:cxn ang="0">
                  <a:pos x="99" y="0"/>
                </a:cxn>
                <a:cxn ang="0">
                  <a:pos x="97" y="2"/>
                </a:cxn>
                <a:cxn ang="0">
                  <a:pos x="97" y="2"/>
                </a:cxn>
              </a:cxnLst>
              <a:rect l="0" t="0" r="r" b="b"/>
              <a:pathLst>
                <a:path w="105" h="128">
                  <a:moveTo>
                    <a:pt x="97" y="2"/>
                  </a:moveTo>
                  <a:lnTo>
                    <a:pt x="97" y="2"/>
                  </a:lnTo>
                  <a:lnTo>
                    <a:pt x="82" y="19"/>
                  </a:lnTo>
                  <a:lnTo>
                    <a:pt x="68" y="36"/>
                  </a:lnTo>
                  <a:lnTo>
                    <a:pt x="53" y="54"/>
                  </a:lnTo>
                  <a:lnTo>
                    <a:pt x="39" y="70"/>
                  </a:lnTo>
                  <a:lnTo>
                    <a:pt x="39" y="70"/>
                  </a:lnTo>
                  <a:lnTo>
                    <a:pt x="27" y="83"/>
                  </a:lnTo>
                  <a:lnTo>
                    <a:pt x="16" y="95"/>
                  </a:lnTo>
                  <a:lnTo>
                    <a:pt x="11" y="101"/>
                  </a:lnTo>
                  <a:lnTo>
                    <a:pt x="6" y="109"/>
                  </a:lnTo>
                  <a:lnTo>
                    <a:pt x="2" y="116"/>
                  </a:lnTo>
                  <a:lnTo>
                    <a:pt x="0" y="124"/>
                  </a:lnTo>
                  <a:lnTo>
                    <a:pt x="0" y="124"/>
                  </a:lnTo>
                  <a:lnTo>
                    <a:pt x="1" y="126"/>
                  </a:lnTo>
                  <a:lnTo>
                    <a:pt x="3" y="128"/>
                  </a:lnTo>
                  <a:lnTo>
                    <a:pt x="7" y="128"/>
                  </a:lnTo>
                  <a:lnTo>
                    <a:pt x="9" y="127"/>
                  </a:lnTo>
                  <a:lnTo>
                    <a:pt x="14" y="122"/>
                  </a:lnTo>
                  <a:lnTo>
                    <a:pt x="14" y="122"/>
                  </a:lnTo>
                  <a:lnTo>
                    <a:pt x="15" y="120"/>
                  </a:lnTo>
                  <a:lnTo>
                    <a:pt x="15" y="119"/>
                  </a:lnTo>
                  <a:lnTo>
                    <a:pt x="15" y="117"/>
                  </a:lnTo>
                  <a:lnTo>
                    <a:pt x="13" y="115"/>
                  </a:lnTo>
                  <a:lnTo>
                    <a:pt x="13" y="115"/>
                  </a:lnTo>
                  <a:lnTo>
                    <a:pt x="17" y="110"/>
                  </a:lnTo>
                  <a:lnTo>
                    <a:pt x="21" y="105"/>
                  </a:lnTo>
                  <a:lnTo>
                    <a:pt x="29" y="96"/>
                  </a:lnTo>
                  <a:lnTo>
                    <a:pt x="29" y="96"/>
                  </a:lnTo>
                  <a:lnTo>
                    <a:pt x="43" y="81"/>
                  </a:lnTo>
                  <a:lnTo>
                    <a:pt x="56" y="65"/>
                  </a:lnTo>
                  <a:lnTo>
                    <a:pt x="56" y="65"/>
                  </a:lnTo>
                  <a:lnTo>
                    <a:pt x="69" y="52"/>
                  </a:lnTo>
                  <a:lnTo>
                    <a:pt x="80" y="37"/>
                  </a:lnTo>
                  <a:lnTo>
                    <a:pt x="91" y="22"/>
                  </a:lnTo>
                  <a:lnTo>
                    <a:pt x="104" y="8"/>
                  </a:lnTo>
                  <a:lnTo>
                    <a:pt x="104" y="8"/>
                  </a:lnTo>
                  <a:lnTo>
                    <a:pt x="105" y="6"/>
                  </a:lnTo>
                  <a:lnTo>
                    <a:pt x="105" y="5"/>
                  </a:lnTo>
                  <a:lnTo>
                    <a:pt x="105" y="3"/>
                  </a:lnTo>
                  <a:lnTo>
                    <a:pt x="104" y="2"/>
                  </a:lnTo>
                  <a:lnTo>
                    <a:pt x="103" y="1"/>
                  </a:lnTo>
                  <a:lnTo>
                    <a:pt x="101" y="0"/>
                  </a:lnTo>
                  <a:lnTo>
                    <a:pt x="99" y="0"/>
                  </a:lnTo>
                  <a:lnTo>
                    <a:pt x="97" y="2"/>
                  </a:lnTo>
                  <a:lnTo>
                    <a:pt x="9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02" name="Freeform 318"/>
            <p:cNvSpPr/>
            <p:nvPr/>
          </p:nvSpPr>
          <p:spPr bwMode="auto">
            <a:xfrm>
              <a:off x="3751263" y="3214688"/>
              <a:ext cx="41275" cy="61913"/>
            </a:xfrm>
            <a:custGeom>
              <a:avLst/>
              <a:gdLst/>
              <a:ahLst/>
              <a:cxnLst>
                <a:cxn ang="0">
                  <a:pos x="71" y="3"/>
                </a:cxn>
                <a:cxn ang="0">
                  <a:pos x="71" y="3"/>
                </a:cxn>
                <a:cxn ang="0">
                  <a:pos x="68" y="8"/>
                </a:cxn>
                <a:cxn ang="0">
                  <a:pos x="64" y="14"/>
                </a:cxn>
                <a:cxn ang="0">
                  <a:pos x="55" y="28"/>
                </a:cxn>
                <a:cxn ang="0">
                  <a:pos x="55" y="28"/>
                </a:cxn>
                <a:cxn ang="0">
                  <a:pos x="51" y="34"/>
                </a:cxn>
                <a:cxn ang="0">
                  <a:pos x="47" y="39"/>
                </a:cxn>
                <a:cxn ang="0">
                  <a:pos x="43" y="45"/>
                </a:cxn>
                <a:cxn ang="0">
                  <a:pos x="39" y="51"/>
                </a:cxn>
                <a:cxn ang="0">
                  <a:pos x="39" y="51"/>
                </a:cxn>
                <a:cxn ang="0">
                  <a:pos x="19" y="81"/>
                </a:cxn>
                <a:cxn ang="0">
                  <a:pos x="0" y="110"/>
                </a:cxn>
                <a:cxn ang="0">
                  <a:pos x="0" y="110"/>
                </a:cxn>
                <a:cxn ang="0">
                  <a:pos x="0" y="113"/>
                </a:cxn>
                <a:cxn ang="0">
                  <a:pos x="1" y="116"/>
                </a:cxn>
                <a:cxn ang="0">
                  <a:pos x="3" y="117"/>
                </a:cxn>
                <a:cxn ang="0">
                  <a:pos x="6" y="117"/>
                </a:cxn>
                <a:cxn ang="0">
                  <a:pos x="6" y="117"/>
                </a:cxn>
                <a:cxn ang="0">
                  <a:pos x="8" y="116"/>
                </a:cxn>
                <a:cxn ang="0">
                  <a:pos x="11" y="115"/>
                </a:cxn>
                <a:cxn ang="0">
                  <a:pos x="12" y="112"/>
                </a:cxn>
                <a:cxn ang="0">
                  <a:pos x="13" y="109"/>
                </a:cxn>
                <a:cxn ang="0">
                  <a:pos x="13" y="109"/>
                </a:cxn>
                <a:cxn ang="0">
                  <a:pos x="13" y="107"/>
                </a:cxn>
                <a:cxn ang="0">
                  <a:pos x="13" y="107"/>
                </a:cxn>
                <a:cxn ang="0">
                  <a:pos x="46" y="57"/>
                </a:cxn>
                <a:cxn ang="0">
                  <a:pos x="46" y="57"/>
                </a:cxn>
                <a:cxn ang="0">
                  <a:pos x="55" y="44"/>
                </a:cxn>
                <a:cxn ang="0">
                  <a:pos x="65" y="32"/>
                </a:cxn>
                <a:cxn ang="0">
                  <a:pos x="74" y="18"/>
                </a:cxn>
                <a:cxn ang="0">
                  <a:pos x="77" y="12"/>
                </a:cxn>
                <a:cxn ang="0">
                  <a:pos x="80" y="5"/>
                </a:cxn>
                <a:cxn ang="0">
                  <a:pos x="80" y="5"/>
                </a:cxn>
                <a:cxn ang="0">
                  <a:pos x="80" y="3"/>
                </a:cxn>
                <a:cxn ang="0">
                  <a:pos x="79" y="2"/>
                </a:cxn>
                <a:cxn ang="0">
                  <a:pos x="78" y="1"/>
                </a:cxn>
                <a:cxn ang="0">
                  <a:pos x="76" y="0"/>
                </a:cxn>
                <a:cxn ang="0">
                  <a:pos x="75" y="0"/>
                </a:cxn>
                <a:cxn ang="0">
                  <a:pos x="73" y="0"/>
                </a:cxn>
                <a:cxn ang="0">
                  <a:pos x="72" y="1"/>
                </a:cxn>
                <a:cxn ang="0">
                  <a:pos x="71" y="3"/>
                </a:cxn>
                <a:cxn ang="0">
                  <a:pos x="71" y="3"/>
                </a:cxn>
              </a:cxnLst>
              <a:rect l="0" t="0" r="r" b="b"/>
              <a:pathLst>
                <a:path w="80" h="117">
                  <a:moveTo>
                    <a:pt x="71" y="3"/>
                  </a:moveTo>
                  <a:lnTo>
                    <a:pt x="71" y="3"/>
                  </a:lnTo>
                  <a:lnTo>
                    <a:pt x="68" y="8"/>
                  </a:lnTo>
                  <a:lnTo>
                    <a:pt x="64" y="14"/>
                  </a:lnTo>
                  <a:lnTo>
                    <a:pt x="55" y="28"/>
                  </a:lnTo>
                  <a:lnTo>
                    <a:pt x="55" y="28"/>
                  </a:lnTo>
                  <a:lnTo>
                    <a:pt x="51" y="34"/>
                  </a:lnTo>
                  <a:lnTo>
                    <a:pt x="47" y="39"/>
                  </a:lnTo>
                  <a:lnTo>
                    <a:pt x="43" y="45"/>
                  </a:lnTo>
                  <a:lnTo>
                    <a:pt x="39" y="51"/>
                  </a:lnTo>
                  <a:lnTo>
                    <a:pt x="39" y="51"/>
                  </a:lnTo>
                  <a:lnTo>
                    <a:pt x="19" y="81"/>
                  </a:lnTo>
                  <a:lnTo>
                    <a:pt x="0" y="110"/>
                  </a:lnTo>
                  <a:lnTo>
                    <a:pt x="0" y="110"/>
                  </a:lnTo>
                  <a:lnTo>
                    <a:pt x="0" y="113"/>
                  </a:lnTo>
                  <a:lnTo>
                    <a:pt x="1" y="116"/>
                  </a:lnTo>
                  <a:lnTo>
                    <a:pt x="3" y="117"/>
                  </a:lnTo>
                  <a:lnTo>
                    <a:pt x="6" y="117"/>
                  </a:lnTo>
                  <a:lnTo>
                    <a:pt x="6" y="117"/>
                  </a:lnTo>
                  <a:lnTo>
                    <a:pt x="8" y="116"/>
                  </a:lnTo>
                  <a:lnTo>
                    <a:pt x="11" y="115"/>
                  </a:lnTo>
                  <a:lnTo>
                    <a:pt x="12" y="112"/>
                  </a:lnTo>
                  <a:lnTo>
                    <a:pt x="13" y="109"/>
                  </a:lnTo>
                  <a:lnTo>
                    <a:pt x="13" y="109"/>
                  </a:lnTo>
                  <a:lnTo>
                    <a:pt x="13" y="107"/>
                  </a:lnTo>
                  <a:lnTo>
                    <a:pt x="13" y="107"/>
                  </a:lnTo>
                  <a:lnTo>
                    <a:pt x="46" y="57"/>
                  </a:lnTo>
                  <a:lnTo>
                    <a:pt x="46" y="57"/>
                  </a:lnTo>
                  <a:lnTo>
                    <a:pt x="55" y="44"/>
                  </a:lnTo>
                  <a:lnTo>
                    <a:pt x="65" y="32"/>
                  </a:lnTo>
                  <a:lnTo>
                    <a:pt x="74" y="18"/>
                  </a:lnTo>
                  <a:lnTo>
                    <a:pt x="77" y="12"/>
                  </a:lnTo>
                  <a:lnTo>
                    <a:pt x="80" y="5"/>
                  </a:lnTo>
                  <a:lnTo>
                    <a:pt x="80" y="5"/>
                  </a:lnTo>
                  <a:lnTo>
                    <a:pt x="80" y="3"/>
                  </a:lnTo>
                  <a:lnTo>
                    <a:pt x="79" y="2"/>
                  </a:lnTo>
                  <a:lnTo>
                    <a:pt x="78" y="1"/>
                  </a:lnTo>
                  <a:lnTo>
                    <a:pt x="76" y="0"/>
                  </a:lnTo>
                  <a:lnTo>
                    <a:pt x="75" y="0"/>
                  </a:lnTo>
                  <a:lnTo>
                    <a:pt x="73" y="0"/>
                  </a:lnTo>
                  <a:lnTo>
                    <a:pt x="72" y="1"/>
                  </a:lnTo>
                  <a:lnTo>
                    <a:pt x="71" y="3"/>
                  </a:lnTo>
                  <a:lnTo>
                    <a:pt x="71"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03" name="Freeform 319"/>
            <p:cNvSpPr/>
            <p:nvPr/>
          </p:nvSpPr>
          <p:spPr bwMode="auto">
            <a:xfrm>
              <a:off x="3775075" y="3227388"/>
              <a:ext cx="42863" cy="55563"/>
            </a:xfrm>
            <a:custGeom>
              <a:avLst/>
              <a:gdLst/>
              <a:ahLst/>
              <a:cxnLst>
                <a:cxn ang="0">
                  <a:pos x="81" y="4"/>
                </a:cxn>
                <a:cxn ang="0">
                  <a:pos x="81" y="4"/>
                </a:cxn>
                <a:cxn ang="0">
                  <a:pos x="80" y="2"/>
                </a:cxn>
                <a:cxn ang="0">
                  <a:pos x="79" y="0"/>
                </a:cxn>
                <a:cxn ang="0">
                  <a:pos x="76" y="0"/>
                </a:cxn>
                <a:cxn ang="0">
                  <a:pos x="74" y="0"/>
                </a:cxn>
                <a:cxn ang="0">
                  <a:pos x="72" y="3"/>
                </a:cxn>
                <a:cxn ang="0">
                  <a:pos x="71" y="4"/>
                </a:cxn>
                <a:cxn ang="0">
                  <a:pos x="71" y="6"/>
                </a:cxn>
                <a:cxn ang="0">
                  <a:pos x="71" y="6"/>
                </a:cxn>
                <a:cxn ang="0">
                  <a:pos x="71" y="12"/>
                </a:cxn>
                <a:cxn ang="0">
                  <a:pos x="69" y="18"/>
                </a:cxn>
                <a:cxn ang="0">
                  <a:pos x="66" y="24"/>
                </a:cxn>
                <a:cxn ang="0">
                  <a:pos x="62" y="30"/>
                </a:cxn>
                <a:cxn ang="0">
                  <a:pos x="53" y="40"/>
                </a:cxn>
                <a:cxn ang="0">
                  <a:pos x="43" y="49"/>
                </a:cxn>
                <a:cxn ang="0">
                  <a:pos x="43" y="49"/>
                </a:cxn>
                <a:cxn ang="0">
                  <a:pos x="38" y="54"/>
                </a:cxn>
                <a:cxn ang="0">
                  <a:pos x="34" y="60"/>
                </a:cxn>
                <a:cxn ang="0">
                  <a:pos x="34" y="60"/>
                </a:cxn>
                <a:cxn ang="0">
                  <a:pos x="29" y="70"/>
                </a:cxn>
                <a:cxn ang="0">
                  <a:pos x="22" y="80"/>
                </a:cxn>
                <a:cxn ang="0">
                  <a:pos x="18" y="85"/>
                </a:cxn>
                <a:cxn ang="0">
                  <a:pos x="13" y="90"/>
                </a:cxn>
                <a:cxn ang="0">
                  <a:pos x="9" y="93"/>
                </a:cxn>
                <a:cxn ang="0">
                  <a:pos x="4" y="94"/>
                </a:cxn>
                <a:cxn ang="0">
                  <a:pos x="4" y="94"/>
                </a:cxn>
                <a:cxn ang="0">
                  <a:pos x="2" y="96"/>
                </a:cxn>
                <a:cxn ang="0">
                  <a:pos x="1" y="97"/>
                </a:cxn>
                <a:cxn ang="0">
                  <a:pos x="0" y="100"/>
                </a:cxn>
                <a:cxn ang="0">
                  <a:pos x="0" y="102"/>
                </a:cxn>
                <a:cxn ang="0">
                  <a:pos x="1" y="103"/>
                </a:cxn>
                <a:cxn ang="0">
                  <a:pos x="2" y="104"/>
                </a:cxn>
                <a:cxn ang="0">
                  <a:pos x="4" y="105"/>
                </a:cxn>
                <a:cxn ang="0">
                  <a:pos x="4" y="105"/>
                </a:cxn>
                <a:cxn ang="0">
                  <a:pos x="8" y="104"/>
                </a:cxn>
                <a:cxn ang="0">
                  <a:pos x="12" y="102"/>
                </a:cxn>
                <a:cxn ang="0">
                  <a:pos x="20" y="97"/>
                </a:cxn>
                <a:cxn ang="0">
                  <a:pos x="26" y="90"/>
                </a:cxn>
                <a:cxn ang="0">
                  <a:pos x="32" y="83"/>
                </a:cxn>
                <a:cxn ang="0">
                  <a:pos x="42" y="67"/>
                </a:cxn>
                <a:cxn ang="0">
                  <a:pos x="48" y="59"/>
                </a:cxn>
                <a:cxn ang="0">
                  <a:pos x="54" y="53"/>
                </a:cxn>
                <a:cxn ang="0">
                  <a:pos x="54" y="53"/>
                </a:cxn>
                <a:cxn ang="0">
                  <a:pos x="64" y="43"/>
                </a:cxn>
                <a:cxn ang="0">
                  <a:pos x="68" y="37"/>
                </a:cxn>
                <a:cxn ang="0">
                  <a:pos x="72" y="31"/>
                </a:cxn>
                <a:cxn ang="0">
                  <a:pos x="76" y="24"/>
                </a:cxn>
                <a:cxn ang="0">
                  <a:pos x="79" y="18"/>
                </a:cxn>
                <a:cxn ang="0">
                  <a:pos x="81" y="11"/>
                </a:cxn>
                <a:cxn ang="0">
                  <a:pos x="81" y="4"/>
                </a:cxn>
                <a:cxn ang="0">
                  <a:pos x="81" y="4"/>
                </a:cxn>
              </a:cxnLst>
              <a:rect l="0" t="0" r="r" b="b"/>
              <a:pathLst>
                <a:path w="81" h="105">
                  <a:moveTo>
                    <a:pt x="81" y="4"/>
                  </a:moveTo>
                  <a:lnTo>
                    <a:pt x="81" y="4"/>
                  </a:lnTo>
                  <a:lnTo>
                    <a:pt x="80" y="2"/>
                  </a:lnTo>
                  <a:lnTo>
                    <a:pt x="79" y="0"/>
                  </a:lnTo>
                  <a:lnTo>
                    <a:pt x="76" y="0"/>
                  </a:lnTo>
                  <a:lnTo>
                    <a:pt x="74" y="0"/>
                  </a:lnTo>
                  <a:lnTo>
                    <a:pt x="72" y="3"/>
                  </a:lnTo>
                  <a:lnTo>
                    <a:pt x="71" y="4"/>
                  </a:lnTo>
                  <a:lnTo>
                    <a:pt x="71" y="6"/>
                  </a:lnTo>
                  <a:lnTo>
                    <a:pt x="71" y="6"/>
                  </a:lnTo>
                  <a:lnTo>
                    <a:pt x="71" y="12"/>
                  </a:lnTo>
                  <a:lnTo>
                    <a:pt x="69" y="18"/>
                  </a:lnTo>
                  <a:lnTo>
                    <a:pt x="66" y="24"/>
                  </a:lnTo>
                  <a:lnTo>
                    <a:pt x="62" y="30"/>
                  </a:lnTo>
                  <a:lnTo>
                    <a:pt x="53" y="40"/>
                  </a:lnTo>
                  <a:lnTo>
                    <a:pt x="43" y="49"/>
                  </a:lnTo>
                  <a:lnTo>
                    <a:pt x="43" y="49"/>
                  </a:lnTo>
                  <a:lnTo>
                    <a:pt x="38" y="54"/>
                  </a:lnTo>
                  <a:lnTo>
                    <a:pt x="34" y="60"/>
                  </a:lnTo>
                  <a:lnTo>
                    <a:pt x="34" y="60"/>
                  </a:lnTo>
                  <a:lnTo>
                    <a:pt x="29" y="70"/>
                  </a:lnTo>
                  <a:lnTo>
                    <a:pt x="22" y="80"/>
                  </a:lnTo>
                  <a:lnTo>
                    <a:pt x="18" y="85"/>
                  </a:lnTo>
                  <a:lnTo>
                    <a:pt x="13" y="90"/>
                  </a:lnTo>
                  <a:lnTo>
                    <a:pt x="9" y="93"/>
                  </a:lnTo>
                  <a:lnTo>
                    <a:pt x="4" y="94"/>
                  </a:lnTo>
                  <a:lnTo>
                    <a:pt x="4" y="94"/>
                  </a:lnTo>
                  <a:lnTo>
                    <a:pt x="2" y="96"/>
                  </a:lnTo>
                  <a:lnTo>
                    <a:pt x="1" y="97"/>
                  </a:lnTo>
                  <a:lnTo>
                    <a:pt x="0" y="100"/>
                  </a:lnTo>
                  <a:lnTo>
                    <a:pt x="0" y="102"/>
                  </a:lnTo>
                  <a:lnTo>
                    <a:pt x="1" y="103"/>
                  </a:lnTo>
                  <a:lnTo>
                    <a:pt x="2" y="104"/>
                  </a:lnTo>
                  <a:lnTo>
                    <a:pt x="4" y="105"/>
                  </a:lnTo>
                  <a:lnTo>
                    <a:pt x="4" y="105"/>
                  </a:lnTo>
                  <a:lnTo>
                    <a:pt x="8" y="104"/>
                  </a:lnTo>
                  <a:lnTo>
                    <a:pt x="12" y="102"/>
                  </a:lnTo>
                  <a:lnTo>
                    <a:pt x="20" y="97"/>
                  </a:lnTo>
                  <a:lnTo>
                    <a:pt x="26" y="90"/>
                  </a:lnTo>
                  <a:lnTo>
                    <a:pt x="32" y="83"/>
                  </a:lnTo>
                  <a:lnTo>
                    <a:pt x="42" y="67"/>
                  </a:lnTo>
                  <a:lnTo>
                    <a:pt x="48" y="59"/>
                  </a:lnTo>
                  <a:lnTo>
                    <a:pt x="54" y="53"/>
                  </a:lnTo>
                  <a:lnTo>
                    <a:pt x="54" y="53"/>
                  </a:lnTo>
                  <a:lnTo>
                    <a:pt x="64" y="43"/>
                  </a:lnTo>
                  <a:lnTo>
                    <a:pt x="68" y="37"/>
                  </a:lnTo>
                  <a:lnTo>
                    <a:pt x="72" y="31"/>
                  </a:lnTo>
                  <a:lnTo>
                    <a:pt x="76" y="24"/>
                  </a:lnTo>
                  <a:lnTo>
                    <a:pt x="79" y="18"/>
                  </a:lnTo>
                  <a:lnTo>
                    <a:pt x="81" y="11"/>
                  </a:lnTo>
                  <a:lnTo>
                    <a:pt x="81" y="4"/>
                  </a:lnTo>
                  <a:lnTo>
                    <a:pt x="81"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04" name="Freeform 320"/>
            <p:cNvSpPr/>
            <p:nvPr/>
          </p:nvSpPr>
          <p:spPr bwMode="auto">
            <a:xfrm>
              <a:off x="3792538" y="3240088"/>
              <a:ext cx="46038" cy="57150"/>
            </a:xfrm>
            <a:custGeom>
              <a:avLst/>
              <a:gdLst/>
              <a:ahLst/>
              <a:cxnLst>
                <a:cxn ang="0">
                  <a:pos x="77" y="2"/>
                </a:cxn>
                <a:cxn ang="0">
                  <a:pos x="77" y="2"/>
                </a:cxn>
                <a:cxn ang="0">
                  <a:pos x="67" y="15"/>
                </a:cxn>
                <a:cxn ang="0">
                  <a:pos x="58" y="26"/>
                </a:cxn>
                <a:cxn ang="0">
                  <a:pos x="39" y="50"/>
                </a:cxn>
                <a:cxn ang="0">
                  <a:pos x="39" y="50"/>
                </a:cxn>
                <a:cxn ang="0">
                  <a:pos x="30" y="62"/>
                </a:cxn>
                <a:cxn ang="0">
                  <a:pos x="21" y="76"/>
                </a:cxn>
                <a:cxn ang="0">
                  <a:pos x="11" y="88"/>
                </a:cxn>
                <a:cxn ang="0">
                  <a:pos x="1" y="100"/>
                </a:cxn>
                <a:cxn ang="0">
                  <a:pos x="1" y="100"/>
                </a:cxn>
                <a:cxn ang="0">
                  <a:pos x="0" y="103"/>
                </a:cxn>
                <a:cxn ang="0">
                  <a:pos x="0" y="105"/>
                </a:cxn>
                <a:cxn ang="0">
                  <a:pos x="0" y="106"/>
                </a:cxn>
                <a:cxn ang="0">
                  <a:pos x="1" y="108"/>
                </a:cxn>
                <a:cxn ang="0">
                  <a:pos x="3" y="109"/>
                </a:cxn>
                <a:cxn ang="0">
                  <a:pos x="4" y="109"/>
                </a:cxn>
                <a:cxn ang="0">
                  <a:pos x="6" y="109"/>
                </a:cxn>
                <a:cxn ang="0">
                  <a:pos x="8" y="108"/>
                </a:cxn>
                <a:cxn ang="0">
                  <a:pos x="8" y="108"/>
                </a:cxn>
                <a:cxn ang="0">
                  <a:pos x="18" y="96"/>
                </a:cxn>
                <a:cxn ang="0">
                  <a:pos x="27" y="84"/>
                </a:cxn>
                <a:cxn ang="0">
                  <a:pos x="43" y="60"/>
                </a:cxn>
                <a:cxn ang="0">
                  <a:pos x="43" y="60"/>
                </a:cxn>
                <a:cxn ang="0">
                  <a:pos x="54" y="47"/>
                </a:cxn>
                <a:cxn ang="0">
                  <a:pos x="64" y="33"/>
                </a:cxn>
                <a:cxn ang="0">
                  <a:pos x="74" y="20"/>
                </a:cxn>
                <a:cxn ang="0">
                  <a:pos x="85" y="6"/>
                </a:cxn>
                <a:cxn ang="0">
                  <a:pos x="85" y="6"/>
                </a:cxn>
                <a:cxn ang="0">
                  <a:pos x="86" y="5"/>
                </a:cxn>
                <a:cxn ang="0">
                  <a:pos x="85" y="3"/>
                </a:cxn>
                <a:cxn ang="0">
                  <a:pos x="85" y="2"/>
                </a:cxn>
                <a:cxn ang="0">
                  <a:pos x="83" y="0"/>
                </a:cxn>
                <a:cxn ang="0">
                  <a:pos x="80" y="0"/>
                </a:cxn>
                <a:cxn ang="0">
                  <a:pos x="78" y="0"/>
                </a:cxn>
                <a:cxn ang="0">
                  <a:pos x="77" y="2"/>
                </a:cxn>
                <a:cxn ang="0">
                  <a:pos x="77" y="2"/>
                </a:cxn>
              </a:cxnLst>
              <a:rect l="0" t="0" r="r" b="b"/>
              <a:pathLst>
                <a:path w="86" h="109">
                  <a:moveTo>
                    <a:pt x="77" y="2"/>
                  </a:moveTo>
                  <a:lnTo>
                    <a:pt x="77" y="2"/>
                  </a:lnTo>
                  <a:lnTo>
                    <a:pt x="67" y="15"/>
                  </a:lnTo>
                  <a:lnTo>
                    <a:pt x="58" y="26"/>
                  </a:lnTo>
                  <a:lnTo>
                    <a:pt x="39" y="50"/>
                  </a:lnTo>
                  <a:lnTo>
                    <a:pt x="39" y="50"/>
                  </a:lnTo>
                  <a:lnTo>
                    <a:pt x="30" y="62"/>
                  </a:lnTo>
                  <a:lnTo>
                    <a:pt x="21" y="76"/>
                  </a:lnTo>
                  <a:lnTo>
                    <a:pt x="11" y="88"/>
                  </a:lnTo>
                  <a:lnTo>
                    <a:pt x="1" y="100"/>
                  </a:lnTo>
                  <a:lnTo>
                    <a:pt x="1" y="100"/>
                  </a:lnTo>
                  <a:lnTo>
                    <a:pt x="0" y="103"/>
                  </a:lnTo>
                  <a:lnTo>
                    <a:pt x="0" y="105"/>
                  </a:lnTo>
                  <a:lnTo>
                    <a:pt x="0" y="106"/>
                  </a:lnTo>
                  <a:lnTo>
                    <a:pt x="1" y="108"/>
                  </a:lnTo>
                  <a:lnTo>
                    <a:pt x="3" y="109"/>
                  </a:lnTo>
                  <a:lnTo>
                    <a:pt x="4" y="109"/>
                  </a:lnTo>
                  <a:lnTo>
                    <a:pt x="6" y="109"/>
                  </a:lnTo>
                  <a:lnTo>
                    <a:pt x="8" y="108"/>
                  </a:lnTo>
                  <a:lnTo>
                    <a:pt x="8" y="108"/>
                  </a:lnTo>
                  <a:lnTo>
                    <a:pt x="18" y="96"/>
                  </a:lnTo>
                  <a:lnTo>
                    <a:pt x="27" y="84"/>
                  </a:lnTo>
                  <a:lnTo>
                    <a:pt x="43" y="60"/>
                  </a:lnTo>
                  <a:lnTo>
                    <a:pt x="43" y="60"/>
                  </a:lnTo>
                  <a:lnTo>
                    <a:pt x="54" y="47"/>
                  </a:lnTo>
                  <a:lnTo>
                    <a:pt x="64" y="33"/>
                  </a:lnTo>
                  <a:lnTo>
                    <a:pt x="74" y="20"/>
                  </a:lnTo>
                  <a:lnTo>
                    <a:pt x="85" y="6"/>
                  </a:lnTo>
                  <a:lnTo>
                    <a:pt x="85" y="6"/>
                  </a:lnTo>
                  <a:lnTo>
                    <a:pt x="86" y="5"/>
                  </a:lnTo>
                  <a:lnTo>
                    <a:pt x="85" y="3"/>
                  </a:lnTo>
                  <a:lnTo>
                    <a:pt x="85" y="2"/>
                  </a:lnTo>
                  <a:lnTo>
                    <a:pt x="83" y="0"/>
                  </a:lnTo>
                  <a:lnTo>
                    <a:pt x="80" y="0"/>
                  </a:lnTo>
                  <a:lnTo>
                    <a:pt x="78" y="0"/>
                  </a:lnTo>
                  <a:lnTo>
                    <a:pt x="77" y="2"/>
                  </a:lnTo>
                  <a:lnTo>
                    <a:pt x="7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05" name="Freeform 321"/>
            <p:cNvSpPr/>
            <p:nvPr/>
          </p:nvSpPr>
          <p:spPr bwMode="auto">
            <a:xfrm>
              <a:off x="3817938" y="3254375"/>
              <a:ext cx="33338" cy="55563"/>
            </a:xfrm>
            <a:custGeom>
              <a:avLst/>
              <a:gdLst/>
              <a:ahLst/>
              <a:cxnLst>
                <a:cxn ang="0">
                  <a:pos x="52" y="2"/>
                </a:cxn>
                <a:cxn ang="0">
                  <a:pos x="52" y="2"/>
                </a:cxn>
                <a:cxn ang="0">
                  <a:pos x="41" y="27"/>
                </a:cxn>
                <a:cxn ang="0">
                  <a:pos x="30" y="51"/>
                </a:cxn>
                <a:cxn ang="0">
                  <a:pos x="16" y="75"/>
                </a:cxn>
                <a:cxn ang="0">
                  <a:pos x="9" y="86"/>
                </a:cxn>
                <a:cxn ang="0">
                  <a:pos x="1" y="96"/>
                </a:cxn>
                <a:cxn ang="0">
                  <a:pos x="1" y="96"/>
                </a:cxn>
                <a:cxn ang="0">
                  <a:pos x="0" y="98"/>
                </a:cxn>
                <a:cxn ang="0">
                  <a:pos x="0" y="100"/>
                </a:cxn>
                <a:cxn ang="0">
                  <a:pos x="1" y="103"/>
                </a:cxn>
                <a:cxn ang="0">
                  <a:pos x="3" y="104"/>
                </a:cxn>
                <a:cxn ang="0">
                  <a:pos x="4" y="104"/>
                </a:cxn>
                <a:cxn ang="0">
                  <a:pos x="6" y="104"/>
                </a:cxn>
                <a:cxn ang="0">
                  <a:pos x="8" y="103"/>
                </a:cxn>
                <a:cxn ang="0">
                  <a:pos x="8" y="103"/>
                </a:cxn>
                <a:cxn ang="0">
                  <a:pos x="16" y="92"/>
                </a:cxn>
                <a:cxn ang="0">
                  <a:pos x="23" y="81"/>
                </a:cxn>
                <a:cxn ang="0">
                  <a:pos x="37" y="57"/>
                </a:cxn>
                <a:cxn ang="0">
                  <a:pos x="49" y="32"/>
                </a:cxn>
                <a:cxn ang="0">
                  <a:pos x="61" y="7"/>
                </a:cxn>
                <a:cxn ang="0">
                  <a:pos x="61" y="7"/>
                </a:cxn>
                <a:cxn ang="0">
                  <a:pos x="61" y="5"/>
                </a:cxn>
                <a:cxn ang="0">
                  <a:pos x="61" y="3"/>
                </a:cxn>
                <a:cxn ang="0">
                  <a:pos x="57" y="1"/>
                </a:cxn>
                <a:cxn ang="0">
                  <a:pos x="56" y="0"/>
                </a:cxn>
                <a:cxn ang="0">
                  <a:pos x="54" y="0"/>
                </a:cxn>
                <a:cxn ang="0">
                  <a:pos x="53" y="1"/>
                </a:cxn>
                <a:cxn ang="0">
                  <a:pos x="52" y="2"/>
                </a:cxn>
                <a:cxn ang="0">
                  <a:pos x="52" y="2"/>
                </a:cxn>
              </a:cxnLst>
              <a:rect l="0" t="0" r="r" b="b"/>
              <a:pathLst>
                <a:path w="61" h="104">
                  <a:moveTo>
                    <a:pt x="52" y="2"/>
                  </a:moveTo>
                  <a:lnTo>
                    <a:pt x="52" y="2"/>
                  </a:lnTo>
                  <a:lnTo>
                    <a:pt x="41" y="27"/>
                  </a:lnTo>
                  <a:lnTo>
                    <a:pt x="30" y="51"/>
                  </a:lnTo>
                  <a:lnTo>
                    <a:pt x="16" y="75"/>
                  </a:lnTo>
                  <a:lnTo>
                    <a:pt x="9" y="86"/>
                  </a:lnTo>
                  <a:lnTo>
                    <a:pt x="1" y="96"/>
                  </a:lnTo>
                  <a:lnTo>
                    <a:pt x="1" y="96"/>
                  </a:lnTo>
                  <a:lnTo>
                    <a:pt x="0" y="98"/>
                  </a:lnTo>
                  <a:lnTo>
                    <a:pt x="0" y="100"/>
                  </a:lnTo>
                  <a:lnTo>
                    <a:pt x="1" y="103"/>
                  </a:lnTo>
                  <a:lnTo>
                    <a:pt x="3" y="104"/>
                  </a:lnTo>
                  <a:lnTo>
                    <a:pt x="4" y="104"/>
                  </a:lnTo>
                  <a:lnTo>
                    <a:pt x="6" y="104"/>
                  </a:lnTo>
                  <a:lnTo>
                    <a:pt x="8" y="103"/>
                  </a:lnTo>
                  <a:lnTo>
                    <a:pt x="8" y="103"/>
                  </a:lnTo>
                  <a:lnTo>
                    <a:pt x="16" y="92"/>
                  </a:lnTo>
                  <a:lnTo>
                    <a:pt x="23" y="81"/>
                  </a:lnTo>
                  <a:lnTo>
                    <a:pt x="37" y="57"/>
                  </a:lnTo>
                  <a:lnTo>
                    <a:pt x="49" y="32"/>
                  </a:lnTo>
                  <a:lnTo>
                    <a:pt x="61" y="7"/>
                  </a:lnTo>
                  <a:lnTo>
                    <a:pt x="61" y="7"/>
                  </a:lnTo>
                  <a:lnTo>
                    <a:pt x="61" y="5"/>
                  </a:lnTo>
                  <a:lnTo>
                    <a:pt x="61" y="3"/>
                  </a:lnTo>
                  <a:lnTo>
                    <a:pt x="57" y="1"/>
                  </a:lnTo>
                  <a:lnTo>
                    <a:pt x="56" y="0"/>
                  </a:lnTo>
                  <a:lnTo>
                    <a:pt x="54" y="0"/>
                  </a:lnTo>
                  <a:lnTo>
                    <a:pt x="53" y="1"/>
                  </a:lnTo>
                  <a:lnTo>
                    <a:pt x="52" y="2"/>
                  </a:lnTo>
                  <a:lnTo>
                    <a:pt x="5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06" name="Freeform 322"/>
            <p:cNvSpPr/>
            <p:nvPr/>
          </p:nvSpPr>
          <p:spPr bwMode="auto">
            <a:xfrm>
              <a:off x="3843338" y="3259138"/>
              <a:ext cx="36513" cy="63500"/>
            </a:xfrm>
            <a:custGeom>
              <a:avLst/>
              <a:gdLst/>
              <a:ahLst/>
              <a:cxnLst>
                <a:cxn ang="0">
                  <a:pos x="61" y="5"/>
                </a:cxn>
                <a:cxn ang="0">
                  <a:pos x="61" y="5"/>
                </a:cxn>
                <a:cxn ang="0">
                  <a:pos x="60" y="12"/>
                </a:cxn>
                <a:cxn ang="0">
                  <a:pos x="57" y="19"/>
                </a:cxn>
                <a:cxn ang="0">
                  <a:pos x="54" y="25"/>
                </a:cxn>
                <a:cxn ang="0">
                  <a:pos x="50" y="30"/>
                </a:cxn>
                <a:cxn ang="0">
                  <a:pos x="40" y="42"/>
                </a:cxn>
                <a:cxn ang="0">
                  <a:pos x="35" y="48"/>
                </a:cxn>
                <a:cxn ang="0">
                  <a:pos x="32" y="54"/>
                </a:cxn>
                <a:cxn ang="0">
                  <a:pos x="32" y="54"/>
                </a:cxn>
                <a:cxn ang="0">
                  <a:pos x="15" y="83"/>
                </a:cxn>
                <a:cxn ang="0">
                  <a:pos x="6" y="98"/>
                </a:cxn>
                <a:cxn ang="0">
                  <a:pos x="2" y="106"/>
                </a:cxn>
                <a:cxn ang="0">
                  <a:pos x="0" y="113"/>
                </a:cxn>
                <a:cxn ang="0">
                  <a:pos x="0" y="113"/>
                </a:cxn>
                <a:cxn ang="0">
                  <a:pos x="0" y="115"/>
                </a:cxn>
                <a:cxn ang="0">
                  <a:pos x="0" y="117"/>
                </a:cxn>
                <a:cxn ang="0">
                  <a:pos x="1" y="118"/>
                </a:cxn>
                <a:cxn ang="0">
                  <a:pos x="3" y="119"/>
                </a:cxn>
                <a:cxn ang="0">
                  <a:pos x="5" y="119"/>
                </a:cxn>
                <a:cxn ang="0">
                  <a:pos x="6" y="118"/>
                </a:cxn>
                <a:cxn ang="0">
                  <a:pos x="8" y="117"/>
                </a:cxn>
                <a:cxn ang="0">
                  <a:pos x="9" y="116"/>
                </a:cxn>
                <a:cxn ang="0">
                  <a:pos x="9" y="116"/>
                </a:cxn>
                <a:cxn ang="0">
                  <a:pos x="11" y="108"/>
                </a:cxn>
                <a:cxn ang="0">
                  <a:pos x="16" y="100"/>
                </a:cxn>
                <a:cxn ang="0">
                  <a:pos x="24" y="84"/>
                </a:cxn>
                <a:cxn ang="0">
                  <a:pos x="42" y="53"/>
                </a:cxn>
                <a:cxn ang="0">
                  <a:pos x="42" y="53"/>
                </a:cxn>
                <a:cxn ang="0">
                  <a:pos x="48" y="48"/>
                </a:cxn>
                <a:cxn ang="0">
                  <a:pos x="53" y="42"/>
                </a:cxn>
                <a:cxn ang="0">
                  <a:pos x="57" y="37"/>
                </a:cxn>
                <a:cxn ang="0">
                  <a:pos x="62" y="30"/>
                </a:cxn>
                <a:cxn ang="0">
                  <a:pos x="62" y="30"/>
                </a:cxn>
                <a:cxn ang="0">
                  <a:pos x="67" y="19"/>
                </a:cxn>
                <a:cxn ang="0">
                  <a:pos x="69" y="13"/>
                </a:cxn>
                <a:cxn ang="0">
                  <a:pos x="70" y="7"/>
                </a:cxn>
                <a:cxn ang="0">
                  <a:pos x="70" y="7"/>
                </a:cxn>
                <a:cxn ang="0">
                  <a:pos x="70" y="5"/>
                </a:cxn>
                <a:cxn ang="0">
                  <a:pos x="69" y="3"/>
                </a:cxn>
                <a:cxn ang="0">
                  <a:pos x="66" y="0"/>
                </a:cxn>
                <a:cxn ang="0">
                  <a:pos x="65" y="0"/>
                </a:cxn>
                <a:cxn ang="0">
                  <a:pos x="63" y="1"/>
                </a:cxn>
                <a:cxn ang="0">
                  <a:pos x="62" y="3"/>
                </a:cxn>
                <a:cxn ang="0">
                  <a:pos x="61" y="5"/>
                </a:cxn>
                <a:cxn ang="0">
                  <a:pos x="61" y="5"/>
                </a:cxn>
              </a:cxnLst>
              <a:rect l="0" t="0" r="r" b="b"/>
              <a:pathLst>
                <a:path w="70" h="119">
                  <a:moveTo>
                    <a:pt x="61" y="5"/>
                  </a:moveTo>
                  <a:lnTo>
                    <a:pt x="61" y="5"/>
                  </a:lnTo>
                  <a:lnTo>
                    <a:pt x="60" y="12"/>
                  </a:lnTo>
                  <a:lnTo>
                    <a:pt x="57" y="19"/>
                  </a:lnTo>
                  <a:lnTo>
                    <a:pt x="54" y="25"/>
                  </a:lnTo>
                  <a:lnTo>
                    <a:pt x="50" y="30"/>
                  </a:lnTo>
                  <a:lnTo>
                    <a:pt x="40" y="42"/>
                  </a:lnTo>
                  <a:lnTo>
                    <a:pt x="35" y="48"/>
                  </a:lnTo>
                  <a:lnTo>
                    <a:pt x="32" y="54"/>
                  </a:lnTo>
                  <a:lnTo>
                    <a:pt x="32" y="54"/>
                  </a:lnTo>
                  <a:lnTo>
                    <a:pt x="15" y="83"/>
                  </a:lnTo>
                  <a:lnTo>
                    <a:pt x="6" y="98"/>
                  </a:lnTo>
                  <a:lnTo>
                    <a:pt x="2" y="106"/>
                  </a:lnTo>
                  <a:lnTo>
                    <a:pt x="0" y="113"/>
                  </a:lnTo>
                  <a:lnTo>
                    <a:pt x="0" y="113"/>
                  </a:lnTo>
                  <a:lnTo>
                    <a:pt x="0" y="115"/>
                  </a:lnTo>
                  <a:lnTo>
                    <a:pt x="0" y="117"/>
                  </a:lnTo>
                  <a:lnTo>
                    <a:pt x="1" y="118"/>
                  </a:lnTo>
                  <a:lnTo>
                    <a:pt x="3" y="119"/>
                  </a:lnTo>
                  <a:lnTo>
                    <a:pt x="5" y="119"/>
                  </a:lnTo>
                  <a:lnTo>
                    <a:pt x="6" y="118"/>
                  </a:lnTo>
                  <a:lnTo>
                    <a:pt x="8" y="117"/>
                  </a:lnTo>
                  <a:lnTo>
                    <a:pt x="9" y="116"/>
                  </a:lnTo>
                  <a:lnTo>
                    <a:pt x="9" y="116"/>
                  </a:lnTo>
                  <a:lnTo>
                    <a:pt x="11" y="108"/>
                  </a:lnTo>
                  <a:lnTo>
                    <a:pt x="16" y="100"/>
                  </a:lnTo>
                  <a:lnTo>
                    <a:pt x="24" y="84"/>
                  </a:lnTo>
                  <a:lnTo>
                    <a:pt x="42" y="53"/>
                  </a:lnTo>
                  <a:lnTo>
                    <a:pt x="42" y="53"/>
                  </a:lnTo>
                  <a:lnTo>
                    <a:pt x="48" y="48"/>
                  </a:lnTo>
                  <a:lnTo>
                    <a:pt x="53" y="42"/>
                  </a:lnTo>
                  <a:lnTo>
                    <a:pt x="57" y="37"/>
                  </a:lnTo>
                  <a:lnTo>
                    <a:pt x="62" y="30"/>
                  </a:lnTo>
                  <a:lnTo>
                    <a:pt x="62" y="30"/>
                  </a:lnTo>
                  <a:lnTo>
                    <a:pt x="67" y="19"/>
                  </a:lnTo>
                  <a:lnTo>
                    <a:pt x="69" y="13"/>
                  </a:lnTo>
                  <a:lnTo>
                    <a:pt x="70" y="7"/>
                  </a:lnTo>
                  <a:lnTo>
                    <a:pt x="70" y="7"/>
                  </a:lnTo>
                  <a:lnTo>
                    <a:pt x="70" y="5"/>
                  </a:lnTo>
                  <a:lnTo>
                    <a:pt x="69" y="3"/>
                  </a:lnTo>
                  <a:lnTo>
                    <a:pt x="66" y="0"/>
                  </a:lnTo>
                  <a:lnTo>
                    <a:pt x="65" y="0"/>
                  </a:lnTo>
                  <a:lnTo>
                    <a:pt x="63" y="1"/>
                  </a:lnTo>
                  <a:lnTo>
                    <a:pt x="62" y="3"/>
                  </a:lnTo>
                  <a:lnTo>
                    <a:pt x="61" y="5"/>
                  </a:lnTo>
                  <a:lnTo>
                    <a:pt x="61"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07" name="Freeform 323"/>
            <p:cNvSpPr/>
            <p:nvPr/>
          </p:nvSpPr>
          <p:spPr bwMode="auto">
            <a:xfrm>
              <a:off x="3857625" y="3278188"/>
              <a:ext cx="41275" cy="66675"/>
            </a:xfrm>
            <a:custGeom>
              <a:avLst/>
              <a:gdLst/>
              <a:ahLst/>
              <a:cxnLst>
                <a:cxn ang="0">
                  <a:pos x="66" y="4"/>
                </a:cxn>
                <a:cxn ang="0">
                  <a:pos x="66" y="4"/>
                </a:cxn>
                <a:cxn ang="0">
                  <a:pos x="64" y="11"/>
                </a:cxn>
                <a:cxn ang="0">
                  <a:pos x="61" y="18"/>
                </a:cxn>
                <a:cxn ang="0">
                  <a:pos x="52" y="31"/>
                </a:cxn>
                <a:cxn ang="0">
                  <a:pos x="52" y="31"/>
                </a:cxn>
                <a:cxn ang="0">
                  <a:pos x="43" y="45"/>
                </a:cxn>
                <a:cxn ang="0">
                  <a:pos x="34" y="59"/>
                </a:cxn>
                <a:cxn ang="0">
                  <a:pos x="34" y="59"/>
                </a:cxn>
                <a:cxn ang="0">
                  <a:pos x="24" y="74"/>
                </a:cxn>
                <a:cxn ang="0">
                  <a:pos x="14" y="88"/>
                </a:cxn>
                <a:cxn ang="0">
                  <a:pos x="6" y="104"/>
                </a:cxn>
                <a:cxn ang="0">
                  <a:pos x="3" y="112"/>
                </a:cxn>
                <a:cxn ang="0">
                  <a:pos x="0" y="120"/>
                </a:cxn>
                <a:cxn ang="0">
                  <a:pos x="0" y="120"/>
                </a:cxn>
                <a:cxn ang="0">
                  <a:pos x="0" y="122"/>
                </a:cxn>
                <a:cxn ang="0">
                  <a:pos x="1" y="125"/>
                </a:cxn>
                <a:cxn ang="0">
                  <a:pos x="2" y="126"/>
                </a:cxn>
                <a:cxn ang="0">
                  <a:pos x="4" y="127"/>
                </a:cxn>
                <a:cxn ang="0">
                  <a:pos x="5" y="127"/>
                </a:cxn>
                <a:cxn ang="0">
                  <a:pos x="7" y="127"/>
                </a:cxn>
                <a:cxn ang="0">
                  <a:pos x="8" y="126"/>
                </a:cxn>
                <a:cxn ang="0">
                  <a:pos x="9" y="123"/>
                </a:cxn>
                <a:cxn ang="0">
                  <a:pos x="9" y="123"/>
                </a:cxn>
                <a:cxn ang="0">
                  <a:pos x="12" y="113"/>
                </a:cxn>
                <a:cxn ang="0">
                  <a:pos x="17" y="104"/>
                </a:cxn>
                <a:cxn ang="0">
                  <a:pos x="22" y="96"/>
                </a:cxn>
                <a:cxn ang="0">
                  <a:pos x="27" y="87"/>
                </a:cxn>
                <a:cxn ang="0">
                  <a:pos x="39" y="71"/>
                </a:cxn>
                <a:cxn ang="0">
                  <a:pos x="44" y="62"/>
                </a:cxn>
                <a:cxn ang="0">
                  <a:pos x="50" y="53"/>
                </a:cxn>
                <a:cxn ang="0">
                  <a:pos x="50" y="53"/>
                </a:cxn>
                <a:cxn ang="0">
                  <a:pos x="57" y="41"/>
                </a:cxn>
                <a:cxn ang="0">
                  <a:pos x="65" y="29"/>
                </a:cxn>
                <a:cxn ang="0">
                  <a:pos x="72" y="17"/>
                </a:cxn>
                <a:cxn ang="0">
                  <a:pos x="74" y="10"/>
                </a:cxn>
                <a:cxn ang="0">
                  <a:pos x="76" y="4"/>
                </a:cxn>
                <a:cxn ang="0">
                  <a:pos x="76" y="4"/>
                </a:cxn>
                <a:cxn ang="0">
                  <a:pos x="75" y="2"/>
                </a:cxn>
                <a:cxn ang="0">
                  <a:pos x="75" y="1"/>
                </a:cxn>
                <a:cxn ang="0">
                  <a:pos x="73" y="0"/>
                </a:cxn>
                <a:cxn ang="0">
                  <a:pos x="72" y="0"/>
                </a:cxn>
                <a:cxn ang="0">
                  <a:pos x="68" y="1"/>
                </a:cxn>
                <a:cxn ang="0">
                  <a:pos x="67" y="2"/>
                </a:cxn>
                <a:cxn ang="0">
                  <a:pos x="66" y="4"/>
                </a:cxn>
                <a:cxn ang="0">
                  <a:pos x="66" y="4"/>
                </a:cxn>
              </a:cxnLst>
              <a:rect l="0" t="0" r="r" b="b"/>
              <a:pathLst>
                <a:path w="76" h="127">
                  <a:moveTo>
                    <a:pt x="66" y="4"/>
                  </a:moveTo>
                  <a:lnTo>
                    <a:pt x="66" y="4"/>
                  </a:lnTo>
                  <a:lnTo>
                    <a:pt x="64" y="11"/>
                  </a:lnTo>
                  <a:lnTo>
                    <a:pt x="61" y="18"/>
                  </a:lnTo>
                  <a:lnTo>
                    <a:pt x="52" y="31"/>
                  </a:lnTo>
                  <a:lnTo>
                    <a:pt x="52" y="31"/>
                  </a:lnTo>
                  <a:lnTo>
                    <a:pt x="43" y="45"/>
                  </a:lnTo>
                  <a:lnTo>
                    <a:pt x="34" y="59"/>
                  </a:lnTo>
                  <a:lnTo>
                    <a:pt x="34" y="59"/>
                  </a:lnTo>
                  <a:lnTo>
                    <a:pt x="24" y="74"/>
                  </a:lnTo>
                  <a:lnTo>
                    <a:pt x="14" y="88"/>
                  </a:lnTo>
                  <a:lnTo>
                    <a:pt x="6" y="104"/>
                  </a:lnTo>
                  <a:lnTo>
                    <a:pt x="3" y="112"/>
                  </a:lnTo>
                  <a:lnTo>
                    <a:pt x="0" y="120"/>
                  </a:lnTo>
                  <a:lnTo>
                    <a:pt x="0" y="120"/>
                  </a:lnTo>
                  <a:lnTo>
                    <a:pt x="0" y="122"/>
                  </a:lnTo>
                  <a:lnTo>
                    <a:pt x="1" y="125"/>
                  </a:lnTo>
                  <a:lnTo>
                    <a:pt x="2" y="126"/>
                  </a:lnTo>
                  <a:lnTo>
                    <a:pt x="4" y="127"/>
                  </a:lnTo>
                  <a:lnTo>
                    <a:pt x="5" y="127"/>
                  </a:lnTo>
                  <a:lnTo>
                    <a:pt x="7" y="127"/>
                  </a:lnTo>
                  <a:lnTo>
                    <a:pt x="8" y="126"/>
                  </a:lnTo>
                  <a:lnTo>
                    <a:pt x="9" y="123"/>
                  </a:lnTo>
                  <a:lnTo>
                    <a:pt x="9" y="123"/>
                  </a:lnTo>
                  <a:lnTo>
                    <a:pt x="12" y="113"/>
                  </a:lnTo>
                  <a:lnTo>
                    <a:pt x="17" y="104"/>
                  </a:lnTo>
                  <a:lnTo>
                    <a:pt x="22" y="96"/>
                  </a:lnTo>
                  <a:lnTo>
                    <a:pt x="27" y="87"/>
                  </a:lnTo>
                  <a:lnTo>
                    <a:pt x="39" y="71"/>
                  </a:lnTo>
                  <a:lnTo>
                    <a:pt x="44" y="62"/>
                  </a:lnTo>
                  <a:lnTo>
                    <a:pt x="50" y="53"/>
                  </a:lnTo>
                  <a:lnTo>
                    <a:pt x="50" y="53"/>
                  </a:lnTo>
                  <a:lnTo>
                    <a:pt x="57" y="41"/>
                  </a:lnTo>
                  <a:lnTo>
                    <a:pt x="65" y="29"/>
                  </a:lnTo>
                  <a:lnTo>
                    <a:pt x="72" y="17"/>
                  </a:lnTo>
                  <a:lnTo>
                    <a:pt x="74" y="10"/>
                  </a:lnTo>
                  <a:lnTo>
                    <a:pt x="76" y="4"/>
                  </a:lnTo>
                  <a:lnTo>
                    <a:pt x="76" y="4"/>
                  </a:lnTo>
                  <a:lnTo>
                    <a:pt x="75" y="2"/>
                  </a:lnTo>
                  <a:lnTo>
                    <a:pt x="75" y="1"/>
                  </a:lnTo>
                  <a:lnTo>
                    <a:pt x="73" y="0"/>
                  </a:lnTo>
                  <a:lnTo>
                    <a:pt x="72" y="0"/>
                  </a:lnTo>
                  <a:lnTo>
                    <a:pt x="68" y="1"/>
                  </a:lnTo>
                  <a:lnTo>
                    <a:pt x="67" y="2"/>
                  </a:lnTo>
                  <a:lnTo>
                    <a:pt x="66" y="4"/>
                  </a:lnTo>
                  <a:lnTo>
                    <a:pt x="66"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08" name="Freeform 324"/>
            <p:cNvSpPr/>
            <p:nvPr/>
          </p:nvSpPr>
          <p:spPr bwMode="auto">
            <a:xfrm>
              <a:off x="3875088" y="3305175"/>
              <a:ext cx="42863" cy="69850"/>
            </a:xfrm>
            <a:custGeom>
              <a:avLst/>
              <a:gdLst/>
              <a:ahLst/>
              <a:cxnLst>
                <a:cxn ang="0">
                  <a:pos x="73" y="0"/>
                </a:cxn>
                <a:cxn ang="0">
                  <a:pos x="73" y="0"/>
                </a:cxn>
                <a:cxn ang="0">
                  <a:pos x="72" y="0"/>
                </a:cxn>
                <a:cxn ang="0">
                  <a:pos x="70" y="0"/>
                </a:cxn>
                <a:cxn ang="0">
                  <a:pos x="69" y="1"/>
                </a:cxn>
                <a:cxn ang="0">
                  <a:pos x="67" y="2"/>
                </a:cxn>
                <a:cxn ang="0">
                  <a:pos x="67" y="5"/>
                </a:cxn>
                <a:cxn ang="0">
                  <a:pos x="67" y="7"/>
                </a:cxn>
                <a:cxn ang="0">
                  <a:pos x="69" y="8"/>
                </a:cxn>
                <a:cxn ang="0">
                  <a:pos x="69" y="8"/>
                </a:cxn>
                <a:cxn ang="0">
                  <a:pos x="70" y="9"/>
                </a:cxn>
                <a:cxn ang="0">
                  <a:pos x="70" y="12"/>
                </a:cxn>
                <a:cxn ang="0">
                  <a:pos x="70" y="16"/>
                </a:cxn>
                <a:cxn ang="0">
                  <a:pos x="69" y="22"/>
                </a:cxn>
                <a:cxn ang="0">
                  <a:pos x="66" y="29"/>
                </a:cxn>
                <a:cxn ang="0">
                  <a:pos x="57" y="47"/>
                </a:cxn>
                <a:cxn ang="0">
                  <a:pos x="44" y="66"/>
                </a:cxn>
                <a:cxn ang="0">
                  <a:pos x="31" y="86"/>
                </a:cxn>
                <a:cxn ang="0">
                  <a:pos x="19" y="103"/>
                </a:cxn>
                <a:cxn ang="0">
                  <a:pos x="2" y="125"/>
                </a:cxn>
                <a:cxn ang="0">
                  <a:pos x="2" y="125"/>
                </a:cxn>
                <a:cxn ang="0">
                  <a:pos x="1" y="126"/>
                </a:cxn>
                <a:cxn ang="0">
                  <a:pos x="0" y="128"/>
                </a:cxn>
                <a:cxn ang="0">
                  <a:pos x="1" y="130"/>
                </a:cxn>
                <a:cxn ang="0">
                  <a:pos x="2" y="131"/>
                </a:cxn>
                <a:cxn ang="0">
                  <a:pos x="3" y="132"/>
                </a:cxn>
                <a:cxn ang="0">
                  <a:pos x="5" y="132"/>
                </a:cxn>
                <a:cxn ang="0">
                  <a:pos x="6" y="132"/>
                </a:cxn>
                <a:cxn ang="0">
                  <a:pos x="8" y="131"/>
                </a:cxn>
                <a:cxn ang="0">
                  <a:pos x="8" y="131"/>
                </a:cxn>
                <a:cxn ang="0">
                  <a:pos x="23" y="115"/>
                </a:cxn>
                <a:cxn ang="0">
                  <a:pos x="36" y="96"/>
                </a:cxn>
                <a:cxn ang="0">
                  <a:pos x="48" y="78"/>
                </a:cxn>
                <a:cxn ang="0">
                  <a:pos x="59" y="58"/>
                </a:cxn>
                <a:cxn ang="0">
                  <a:pos x="59" y="58"/>
                </a:cxn>
                <a:cxn ang="0">
                  <a:pos x="67" y="47"/>
                </a:cxn>
                <a:cxn ang="0">
                  <a:pos x="71" y="38"/>
                </a:cxn>
                <a:cxn ang="0">
                  <a:pos x="75" y="30"/>
                </a:cxn>
                <a:cxn ang="0">
                  <a:pos x="79" y="21"/>
                </a:cxn>
                <a:cxn ang="0">
                  <a:pos x="80" y="13"/>
                </a:cxn>
                <a:cxn ang="0">
                  <a:pos x="80" y="9"/>
                </a:cxn>
                <a:cxn ang="0">
                  <a:pos x="79" y="6"/>
                </a:cxn>
                <a:cxn ang="0">
                  <a:pos x="77" y="3"/>
                </a:cxn>
                <a:cxn ang="0">
                  <a:pos x="73" y="0"/>
                </a:cxn>
                <a:cxn ang="0">
                  <a:pos x="73" y="0"/>
                </a:cxn>
              </a:cxnLst>
              <a:rect l="0" t="0" r="r" b="b"/>
              <a:pathLst>
                <a:path w="80" h="132">
                  <a:moveTo>
                    <a:pt x="73" y="0"/>
                  </a:moveTo>
                  <a:lnTo>
                    <a:pt x="73" y="0"/>
                  </a:lnTo>
                  <a:lnTo>
                    <a:pt x="72" y="0"/>
                  </a:lnTo>
                  <a:lnTo>
                    <a:pt x="70" y="0"/>
                  </a:lnTo>
                  <a:lnTo>
                    <a:pt x="69" y="1"/>
                  </a:lnTo>
                  <a:lnTo>
                    <a:pt x="67" y="2"/>
                  </a:lnTo>
                  <a:lnTo>
                    <a:pt x="67" y="5"/>
                  </a:lnTo>
                  <a:lnTo>
                    <a:pt x="67" y="7"/>
                  </a:lnTo>
                  <a:lnTo>
                    <a:pt x="69" y="8"/>
                  </a:lnTo>
                  <a:lnTo>
                    <a:pt x="69" y="8"/>
                  </a:lnTo>
                  <a:lnTo>
                    <a:pt x="70" y="9"/>
                  </a:lnTo>
                  <a:lnTo>
                    <a:pt x="70" y="12"/>
                  </a:lnTo>
                  <a:lnTo>
                    <a:pt x="70" y="16"/>
                  </a:lnTo>
                  <a:lnTo>
                    <a:pt x="69" y="22"/>
                  </a:lnTo>
                  <a:lnTo>
                    <a:pt x="66" y="29"/>
                  </a:lnTo>
                  <a:lnTo>
                    <a:pt x="57" y="47"/>
                  </a:lnTo>
                  <a:lnTo>
                    <a:pt x="44" y="66"/>
                  </a:lnTo>
                  <a:lnTo>
                    <a:pt x="31" y="86"/>
                  </a:lnTo>
                  <a:lnTo>
                    <a:pt x="19" y="103"/>
                  </a:lnTo>
                  <a:lnTo>
                    <a:pt x="2" y="125"/>
                  </a:lnTo>
                  <a:lnTo>
                    <a:pt x="2" y="125"/>
                  </a:lnTo>
                  <a:lnTo>
                    <a:pt x="1" y="126"/>
                  </a:lnTo>
                  <a:lnTo>
                    <a:pt x="0" y="128"/>
                  </a:lnTo>
                  <a:lnTo>
                    <a:pt x="1" y="130"/>
                  </a:lnTo>
                  <a:lnTo>
                    <a:pt x="2" y="131"/>
                  </a:lnTo>
                  <a:lnTo>
                    <a:pt x="3" y="132"/>
                  </a:lnTo>
                  <a:lnTo>
                    <a:pt x="5" y="132"/>
                  </a:lnTo>
                  <a:lnTo>
                    <a:pt x="6" y="132"/>
                  </a:lnTo>
                  <a:lnTo>
                    <a:pt x="8" y="131"/>
                  </a:lnTo>
                  <a:lnTo>
                    <a:pt x="8" y="131"/>
                  </a:lnTo>
                  <a:lnTo>
                    <a:pt x="23" y="115"/>
                  </a:lnTo>
                  <a:lnTo>
                    <a:pt x="36" y="96"/>
                  </a:lnTo>
                  <a:lnTo>
                    <a:pt x="48" y="78"/>
                  </a:lnTo>
                  <a:lnTo>
                    <a:pt x="59" y="58"/>
                  </a:lnTo>
                  <a:lnTo>
                    <a:pt x="59" y="58"/>
                  </a:lnTo>
                  <a:lnTo>
                    <a:pt x="67" y="47"/>
                  </a:lnTo>
                  <a:lnTo>
                    <a:pt x="71" y="38"/>
                  </a:lnTo>
                  <a:lnTo>
                    <a:pt x="75" y="30"/>
                  </a:lnTo>
                  <a:lnTo>
                    <a:pt x="79" y="21"/>
                  </a:lnTo>
                  <a:lnTo>
                    <a:pt x="80" y="13"/>
                  </a:lnTo>
                  <a:lnTo>
                    <a:pt x="80" y="9"/>
                  </a:lnTo>
                  <a:lnTo>
                    <a:pt x="79" y="6"/>
                  </a:lnTo>
                  <a:lnTo>
                    <a:pt x="77" y="3"/>
                  </a:lnTo>
                  <a:lnTo>
                    <a:pt x="73" y="0"/>
                  </a:lnTo>
                  <a:lnTo>
                    <a:pt x="73"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09" name="Freeform 325"/>
            <p:cNvSpPr/>
            <p:nvPr/>
          </p:nvSpPr>
          <p:spPr bwMode="auto">
            <a:xfrm>
              <a:off x="3883025" y="3336925"/>
              <a:ext cx="47625" cy="76200"/>
            </a:xfrm>
            <a:custGeom>
              <a:avLst/>
              <a:gdLst/>
              <a:ahLst/>
              <a:cxnLst>
                <a:cxn ang="0">
                  <a:pos x="80" y="3"/>
                </a:cxn>
                <a:cxn ang="0">
                  <a:pos x="80" y="3"/>
                </a:cxn>
                <a:cxn ang="0">
                  <a:pos x="78" y="13"/>
                </a:cxn>
                <a:cxn ang="0">
                  <a:pos x="74" y="22"/>
                </a:cxn>
                <a:cxn ang="0">
                  <a:pos x="68" y="30"/>
                </a:cxn>
                <a:cxn ang="0">
                  <a:pos x="63" y="38"/>
                </a:cxn>
                <a:cxn ang="0">
                  <a:pos x="49" y="55"/>
                </a:cxn>
                <a:cxn ang="0">
                  <a:pos x="44" y="63"/>
                </a:cxn>
                <a:cxn ang="0">
                  <a:pos x="39" y="71"/>
                </a:cxn>
                <a:cxn ang="0">
                  <a:pos x="39" y="71"/>
                </a:cxn>
                <a:cxn ang="0">
                  <a:pos x="27" y="96"/>
                </a:cxn>
                <a:cxn ang="0">
                  <a:pos x="20" y="109"/>
                </a:cxn>
                <a:cxn ang="0">
                  <a:pos x="16" y="114"/>
                </a:cxn>
                <a:cxn ang="0">
                  <a:pos x="12" y="118"/>
                </a:cxn>
                <a:cxn ang="0">
                  <a:pos x="12" y="118"/>
                </a:cxn>
                <a:cxn ang="0">
                  <a:pos x="8" y="122"/>
                </a:cxn>
                <a:cxn ang="0">
                  <a:pos x="4" y="126"/>
                </a:cxn>
                <a:cxn ang="0">
                  <a:pos x="2" y="130"/>
                </a:cxn>
                <a:cxn ang="0">
                  <a:pos x="0" y="135"/>
                </a:cxn>
                <a:cxn ang="0">
                  <a:pos x="0" y="135"/>
                </a:cxn>
                <a:cxn ang="0">
                  <a:pos x="0" y="138"/>
                </a:cxn>
                <a:cxn ang="0">
                  <a:pos x="1" y="140"/>
                </a:cxn>
                <a:cxn ang="0">
                  <a:pos x="2" y="141"/>
                </a:cxn>
                <a:cxn ang="0">
                  <a:pos x="4" y="142"/>
                </a:cxn>
                <a:cxn ang="0">
                  <a:pos x="5" y="142"/>
                </a:cxn>
                <a:cxn ang="0">
                  <a:pos x="7" y="142"/>
                </a:cxn>
                <a:cxn ang="0">
                  <a:pos x="8" y="141"/>
                </a:cxn>
                <a:cxn ang="0">
                  <a:pos x="9" y="139"/>
                </a:cxn>
                <a:cxn ang="0">
                  <a:pos x="9" y="139"/>
                </a:cxn>
                <a:cxn ang="0">
                  <a:pos x="10" y="135"/>
                </a:cxn>
                <a:cxn ang="0">
                  <a:pos x="12" y="131"/>
                </a:cxn>
                <a:cxn ang="0">
                  <a:pos x="17" y="125"/>
                </a:cxn>
                <a:cxn ang="0">
                  <a:pos x="22" y="119"/>
                </a:cxn>
                <a:cxn ang="0">
                  <a:pos x="26" y="113"/>
                </a:cxn>
                <a:cxn ang="0">
                  <a:pos x="26" y="113"/>
                </a:cxn>
                <a:cxn ang="0">
                  <a:pos x="40" y="88"/>
                </a:cxn>
                <a:cxn ang="0">
                  <a:pos x="47" y="76"/>
                </a:cxn>
                <a:cxn ang="0">
                  <a:pos x="51" y="69"/>
                </a:cxn>
                <a:cxn ang="0">
                  <a:pos x="55" y="64"/>
                </a:cxn>
                <a:cxn ang="0">
                  <a:pos x="55" y="64"/>
                </a:cxn>
                <a:cxn ang="0">
                  <a:pos x="65" y="54"/>
                </a:cxn>
                <a:cxn ang="0">
                  <a:pos x="69" y="48"/>
                </a:cxn>
                <a:cxn ang="0">
                  <a:pos x="73" y="40"/>
                </a:cxn>
                <a:cxn ang="0">
                  <a:pos x="73" y="40"/>
                </a:cxn>
                <a:cxn ang="0">
                  <a:pos x="77" y="32"/>
                </a:cxn>
                <a:cxn ang="0">
                  <a:pos x="82" y="24"/>
                </a:cxn>
                <a:cxn ang="0">
                  <a:pos x="86" y="15"/>
                </a:cxn>
                <a:cxn ang="0">
                  <a:pos x="88" y="10"/>
                </a:cxn>
                <a:cxn ang="0">
                  <a:pos x="89" y="5"/>
                </a:cxn>
                <a:cxn ang="0">
                  <a:pos x="89" y="5"/>
                </a:cxn>
                <a:cxn ang="0">
                  <a:pos x="89" y="3"/>
                </a:cxn>
                <a:cxn ang="0">
                  <a:pos x="88" y="2"/>
                </a:cxn>
                <a:cxn ang="0">
                  <a:pos x="85" y="0"/>
                </a:cxn>
                <a:cxn ang="0">
                  <a:pos x="84" y="0"/>
                </a:cxn>
                <a:cxn ang="0">
                  <a:pos x="82" y="0"/>
                </a:cxn>
                <a:cxn ang="0">
                  <a:pos x="81" y="1"/>
                </a:cxn>
                <a:cxn ang="0">
                  <a:pos x="80" y="3"/>
                </a:cxn>
                <a:cxn ang="0">
                  <a:pos x="80" y="3"/>
                </a:cxn>
              </a:cxnLst>
              <a:rect l="0" t="0" r="r" b="b"/>
              <a:pathLst>
                <a:path w="89" h="142">
                  <a:moveTo>
                    <a:pt x="80" y="3"/>
                  </a:moveTo>
                  <a:lnTo>
                    <a:pt x="80" y="3"/>
                  </a:lnTo>
                  <a:lnTo>
                    <a:pt x="78" y="13"/>
                  </a:lnTo>
                  <a:lnTo>
                    <a:pt x="74" y="22"/>
                  </a:lnTo>
                  <a:lnTo>
                    <a:pt x="68" y="30"/>
                  </a:lnTo>
                  <a:lnTo>
                    <a:pt x="63" y="38"/>
                  </a:lnTo>
                  <a:lnTo>
                    <a:pt x="49" y="55"/>
                  </a:lnTo>
                  <a:lnTo>
                    <a:pt x="44" y="63"/>
                  </a:lnTo>
                  <a:lnTo>
                    <a:pt x="39" y="71"/>
                  </a:lnTo>
                  <a:lnTo>
                    <a:pt x="39" y="71"/>
                  </a:lnTo>
                  <a:lnTo>
                    <a:pt x="27" y="96"/>
                  </a:lnTo>
                  <a:lnTo>
                    <a:pt x="20" y="109"/>
                  </a:lnTo>
                  <a:lnTo>
                    <a:pt x="16" y="114"/>
                  </a:lnTo>
                  <a:lnTo>
                    <a:pt x="12" y="118"/>
                  </a:lnTo>
                  <a:lnTo>
                    <a:pt x="12" y="118"/>
                  </a:lnTo>
                  <a:lnTo>
                    <a:pt x="8" y="122"/>
                  </a:lnTo>
                  <a:lnTo>
                    <a:pt x="4" y="126"/>
                  </a:lnTo>
                  <a:lnTo>
                    <a:pt x="2" y="130"/>
                  </a:lnTo>
                  <a:lnTo>
                    <a:pt x="0" y="135"/>
                  </a:lnTo>
                  <a:lnTo>
                    <a:pt x="0" y="135"/>
                  </a:lnTo>
                  <a:lnTo>
                    <a:pt x="0" y="138"/>
                  </a:lnTo>
                  <a:lnTo>
                    <a:pt x="1" y="140"/>
                  </a:lnTo>
                  <a:lnTo>
                    <a:pt x="2" y="141"/>
                  </a:lnTo>
                  <a:lnTo>
                    <a:pt x="4" y="142"/>
                  </a:lnTo>
                  <a:lnTo>
                    <a:pt x="5" y="142"/>
                  </a:lnTo>
                  <a:lnTo>
                    <a:pt x="7" y="142"/>
                  </a:lnTo>
                  <a:lnTo>
                    <a:pt x="8" y="141"/>
                  </a:lnTo>
                  <a:lnTo>
                    <a:pt x="9" y="139"/>
                  </a:lnTo>
                  <a:lnTo>
                    <a:pt x="9" y="139"/>
                  </a:lnTo>
                  <a:lnTo>
                    <a:pt x="10" y="135"/>
                  </a:lnTo>
                  <a:lnTo>
                    <a:pt x="12" y="131"/>
                  </a:lnTo>
                  <a:lnTo>
                    <a:pt x="17" y="125"/>
                  </a:lnTo>
                  <a:lnTo>
                    <a:pt x="22" y="119"/>
                  </a:lnTo>
                  <a:lnTo>
                    <a:pt x="26" y="113"/>
                  </a:lnTo>
                  <a:lnTo>
                    <a:pt x="26" y="113"/>
                  </a:lnTo>
                  <a:lnTo>
                    <a:pt x="40" y="88"/>
                  </a:lnTo>
                  <a:lnTo>
                    <a:pt x="47" y="76"/>
                  </a:lnTo>
                  <a:lnTo>
                    <a:pt x="51" y="69"/>
                  </a:lnTo>
                  <a:lnTo>
                    <a:pt x="55" y="64"/>
                  </a:lnTo>
                  <a:lnTo>
                    <a:pt x="55" y="64"/>
                  </a:lnTo>
                  <a:lnTo>
                    <a:pt x="65" y="54"/>
                  </a:lnTo>
                  <a:lnTo>
                    <a:pt x="69" y="48"/>
                  </a:lnTo>
                  <a:lnTo>
                    <a:pt x="73" y="40"/>
                  </a:lnTo>
                  <a:lnTo>
                    <a:pt x="73" y="40"/>
                  </a:lnTo>
                  <a:lnTo>
                    <a:pt x="77" y="32"/>
                  </a:lnTo>
                  <a:lnTo>
                    <a:pt x="82" y="24"/>
                  </a:lnTo>
                  <a:lnTo>
                    <a:pt x="86" y="15"/>
                  </a:lnTo>
                  <a:lnTo>
                    <a:pt x="88" y="10"/>
                  </a:lnTo>
                  <a:lnTo>
                    <a:pt x="89" y="5"/>
                  </a:lnTo>
                  <a:lnTo>
                    <a:pt x="89" y="5"/>
                  </a:lnTo>
                  <a:lnTo>
                    <a:pt x="89" y="3"/>
                  </a:lnTo>
                  <a:lnTo>
                    <a:pt x="88" y="2"/>
                  </a:lnTo>
                  <a:lnTo>
                    <a:pt x="85" y="0"/>
                  </a:lnTo>
                  <a:lnTo>
                    <a:pt x="84" y="0"/>
                  </a:lnTo>
                  <a:lnTo>
                    <a:pt x="82" y="0"/>
                  </a:lnTo>
                  <a:lnTo>
                    <a:pt x="81" y="1"/>
                  </a:lnTo>
                  <a:lnTo>
                    <a:pt x="80" y="3"/>
                  </a:lnTo>
                  <a:lnTo>
                    <a:pt x="80"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10" name="Freeform 326"/>
            <p:cNvSpPr/>
            <p:nvPr/>
          </p:nvSpPr>
          <p:spPr bwMode="auto">
            <a:xfrm>
              <a:off x="3883025" y="3362325"/>
              <a:ext cx="63500" cy="82550"/>
            </a:xfrm>
            <a:custGeom>
              <a:avLst/>
              <a:gdLst/>
              <a:ahLst/>
              <a:cxnLst>
                <a:cxn ang="0">
                  <a:pos x="110" y="2"/>
                </a:cxn>
                <a:cxn ang="0">
                  <a:pos x="110" y="2"/>
                </a:cxn>
                <a:cxn ang="0">
                  <a:pos x="98" y="16"/>
                </a:cxn>
                <a:cxn ang="0">
                  <a:pos x="86" y="33"/>
                </a:cxn>
                <a:cxn ang="0">
                  <a:pos x="76" y="50"/>
                </a:cxn>
                <a:cxn ang="0">
                  <a:pos x="66" y="67"/>
                </a:cxn>
                <a:cxn ang="0">
                  <a:pos x="66" y="67"/>
                </a:cxn>
                <a:cxn ang="0">
                  <a:pos x="52" y="88"/>
                </a:cxn>
                <a:cxn ang="0">
                  <a:pos x="36" y="109"/>
                </a:cxn>
                <a:cxn ang="0">
                  <a:pos x="18" y="130"/>
                </a:cxn>
                <a:cxn ang="0">
                  <a:pos x="1" y="148"/>
                </a:cxn>
                <a:cxn ang="0">
                  <a:pos x="1" y="148"/>
                </a:cxn>
                <a:cxn ang="0">
                  <a:pos x="0" y="151"/>
                </a:cxn>
                <a:cxn ang="0">
                  <a:pos x="1" y="154"/>
                </a:cxn>
                <a:cxn ang="0">
                  <a:pos x="3" y="156"/>
                </a:cxn>
                <a:cxn ang="0">
                  <a:pos x="6" y="157"/>
                </a:cxn>
                <a:cxn ang="0">
                  <a:pos x="6" y="157"/>
                </a:cxn>
                <a:cxn ang="0">
                  <a:pos x="9" y="156"/>
                </a:cxn>
                <a:cxn ang="0">
                  <a:pos x="11" y="154"/>
                </a:cxn>
                <a:cxn ang="0">
                  <a:pos x="12" y="151"/>
                </a:cxn>
                <a:cxn ang="0">
                  <a:pos x="13" y="148"/>
                </a:cxn>
                <a:cxn ang="0">
                  <a:pos x="13" y="148"/>
                </a:cxn>
                <a:cxn ang="0">
                  <a:pos x="25" y="135"/>
                </a:cxn>
                <a:cxn ang="0">
                  <a:pos x="38" y="120"/>
                </a:cxn>
                <a:cxn ang="0">
                  <a:pos x="60" y="91"/>
                </a:cxn>
                <a:cxn ang="0">
                  <a:pos x="60" y="91"/>
                </a:cxn>
                <a:cxn ang="0">
                  <a:pos x="68" y="80"/>
                </a:cxn>
                <a:cxn ang="0">
                  <a:pos x="75" y="70"/>
                </a:cxn>
                <a:cxn ang="0">
                  <a:pos x="87" y="48"/>
                </a:cxn>
                <a:cxn ang="0">
                  <a:pos x="101" y="28"/>
                </a:cxn>
                <a:cxn ang="0">
                  <a:pos x="108" y="17"/>
                </a:cxn>
                <a:cxn ang="0">
                  <a:pos x="116" y="8"/>
                </a:cxn>
                <a:cxn ang="0">
                  <a:pos x="116" y="8"/>
                </a:cxn>
                <a:cxn ang="0">
                  <a:pos x="117" y="7"/>
                </a:cxn>
                <a:cxn ang="0">
                  <a:pos x="118" y="5"/>
                </a:cxn>
                <a:cxn ang="0">
                  <a:pos x="117" y="3"/>
                </a:cxn>
                <a:cxn ang="0">
                  <a:pos x="116" y="2"/>
                </a:cxn>
                <a:cxn ang="0">
                  <a:pos x="115" y="1"/>
                </a:cxn>
                <a:cxn ang="0">
                  <a:pos x="113" y="0"/>
                </a:cxn>
                <a:cxn ang="0">
                  <a:pos x="112" y="1"/>
                </a:cxn>
                <a:cxn ang="0">
                  <a:pos x="110" y="2"/>
                </a:cxn>
                <a:cxn ang="0">
                  <a:pos x="110" y="2"/>
                </a:cxn>
              </a:cxnLst>
              <a:rect l="0" t="0" r="r" b="b"/>
              <a:pathLst>
                <a:path w="118" h="157">
                  <a:moveTo>
                    <a:pt x="110" y="2"/>
                  </a:moveTo>
                  <a:lnTo>
                    <a:pt x="110" y="2"/>
                  </a:lnTo>
                  <a:lnTo>
                    <a:pt x="98" y="16"/>
                  </a:lnTo>
                  <a:lnTo>
                    <a:pt x="86" y="33"/>
                  </a:lnTo>
                  <a:lnTo>
                    <a:pt x="76" y="50"/>
                  </a:lnTo>
                  <a:lnTo>
                    <a:pt x="66" y="67"/>
                  </a:lnTo>
                  <a:lnTo>
                    <a:pt x="66" y="67"/>
                  </a:lnTo>
                  <a:lnTo>
                    <a:pt x="52" y="88"/>
                  </a:lnTo>
                  <a:lnTo>
                    <a:pt x="36" y="109"/>
                  </a:lnTo>
                  <a:lnTo>
                    <a:pt x="18" y="130"/>
                  </a:lnTo>
                  <a:lnTo>
                    <a:pt x="1" y="148"/>
                  </a:lnTo>
                  <a:lnTo>
                    <a:pt x="1" y="148"/>
                  </a:lnTo>
                  <a:lnTo>
                    <a:pt x="0" y="151"/>
                  </a:lnTo>
                  <a:lnTo>
                    <a:pt x="1" y="154"/>
                  </a:lnTo>
                  <a:lnTo>
                    <a:pt x="3" y="156"/>
                  </a:lnTo>
                  <a:lnTo>
                    <a:pt x="6" y="157"/>
                  </a:lnTo>
                  <a:lnTo>
                    <a:pt x="6" y="157"/>
                  </a:lnTo>
                  <a:lnTo>
                    <a:pt x="9" y="156"/>
                  </a:lnTo>
                  <a:lnTo>
                    <a:pt x="11" y="154"/>
                  </a:lnTo>
                  <a:lnTo>
                    <a:pt x="12" y="151"/>
                  </a:lnTo>
                  <a:lnTo>
                    <a:pt x="13" y="148"/>
                  </a:lnTo>
                  <a:lnTo>
                    <a:pt x="13" y="148"/>
                  </a:lnTo>
                  <a:lnTo>
                    <a:pt x="25" y="135"/>
                  </a:lnTo>
                  <a:lnTo>
                    <a:pt x="38" y="120"/>
                  </a:lnTo>
                  <a:lnTo>
                    <a:pt x="60" y="91"/>
                  </a:lnTo>
                  <a:lnTo>
                    <a:pt x="60" y="91"/>
                  </a:lnTo>
                  <a:lnTo>
                    <a:pt x="68" y="80"/>
                  </a:lnTo>
                  <a:lnTo>
                    <a:pt x="75" y="70"/>
                  </a:lnTo>
                  <a:lnTo>
                    <a:pt x="87" y="48"/>
                  </a:lnTo>
                  <a:lnTo>
                    <a:pt x="101" y="28"/>
                  </a:lnTo>
                  <a:lnTo>
                    <a:pt x="108" y="17"/>
                  </a:lnTo>
                  <a:lnTo>
                    <a:pt x="116" y="8"/>
                  </a:lnTo>
                  <a:lnTo>
                    <a:pt x="116" y="8"/>
                  </a:lnTo>
                  <a:lnTo>
                    <a:pt x="117" y="7"/>
                  </a:lnTo>
                  <a:lnTo>
                    <a:pt x="118" y="5"/>
                  </a:lnTo>
                  <a:lnTo>
                    <a:pt x="117" y="3"/>
                  </a:lnTo>
                  <a:lnTo>
                    <a:pt x="116" y="2"/>
                  </a:lnTo>
                  <a:lnTo>
                    <a:pt x="115" y="1"/>
                  </a:lnTo>
                  <a:lnTo>
                    <a:pt x="113" y="0"/>
                  </a:lnTo>
                  <a:lnTo>
                    <a:pt x="112" y="1"/>
                  </a:lnTo>
                  <a:lnTo>
                    <a:pt x="110" y="2"/>
                  </a:lnTo>
                  <a:lnTo>
                    <a:pt x="11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11" name="Freeform 327"/>
            <p:cNvSpPr/>
            <p:nvPr/>
          </p:nvSpPr>
          <p:spPr bwMode="auto">
            <a:xfrm>
              <a:off x="3535363" y="3360738"/>
              <a:ext cx="34925" cy="61913"/>
            </a:xfrm>
            <a:custGeom>
              <a:avLst/>
              <a:gdLst/>
              <a:ahLst/>
              <a:cxnLst>
                <a:cxn ang="0">
                  <a:pos x="56" y="3"/>
                </a:cxn>
                <a:cxn ang="0">
                  <a:pos x="56" y="3"/>
                </a:cxn>
                <a:cxn ang="0">
                  <a:pos x="55" y="8"/>
                </a:cxn>
                <a:cxn ang="0">
                  <a:pos x="52" y="11"/>
                </a:cxn>
                <a:cxn ang="0">
                  <a:pos x="45" y="19"/>
                </a:cxn>
                <a:cxn ang="0">
                  <a:pos x="38" y="26"/>
                </a:cxn>
                <a:cxn ang="0">
                  <a:pos x="35" y="30"/>
                </a:cxn>
                <a:cxn ang="0">
                  <a:pos x="34" y="36"/>
                </a:cxn>
                <a:cxn ang="0">
                  <a:pos x="34" y="36"/>
                </a:cxn>
                <a:cxn ang="0">
                  <a:pos x="33" y="41"/>
                </a:cxn>
                <a:cxn ang="0">
                  <a:pos x="31" y="46"/>
                </a:cxn>
                <a:cxn ang="0">
                  <a:pos x="25" y="55"/>
                </a:cxn>
                <a:cxn ang="0">
                  <a:pos x="20" y="66"/>
                </a:cxn>
                <a:cxn ang="0">
                  <a:pos x="15" y="75"/>
                </a:cxn>
                <a:cxn ang="0">
                  <a:pos x="15" y="75"/>
                </a:cxn>
                <a:cxn ang="0">
                  <a:pos x="7" y="94"/>
                </a:cxn>
                <a:cxn ang="0">
                  <a:pos x="0" y="112"/>
                </a:cxn>
                <a:cxn ang="0">
                  <a:pos x="0" y="112"/>
                </a:cxn>
                <a:cxn ang="0">
                  <a:pos x="0" y="114"/>
                </a:cxn>
                <a:cxn ang="0">
                  <a:pos x="0" y="115"/>
                </a:cxn>
                <a:cxn ang="0">
                  <a:pos x="1" y="116"/>
                </a:cxn>
                <a:cxn ang="0">
                  <a:pos x="3" y="117"/>
                </a:cxn>
                <a:cxn ang="0">
                  <a:pos x="6" y="117"/>
                </a:cxn>
                <a:cxn ang="0">
                  <a:pos x="8" y="116"/>
                </a:cxn>
                <a:cxn ang="0">
                  <a:pos x="9" y="114"/>
                </a:cxn>
                <a:cxn ang="0">
                  <a:pos x="9" y="114"/>
                </a:cxn>
                <a:cxn ang="0">
                  <a:pos x="17" y="94"/>
                </a:cxn>
                <a:cxn ang="0">
                  <a:pos x="26" y="73"/>
                </a:cxn>
                <a:cxn ang="0">
                  <a:pos x="26" y="73"/>
                </a:cxn>
                <a:cxn ang="0">
                  <a:pos x="31" y="66"/>
                </a:cxn>
                <a:cxn ang="0">
                  <a:pos x="35" y="58"/>
                </a:cxn>
                <a:cxn ang="0">
                  <a:pos x="39" y="51"/>
                </a:cxn>
                <a:cxn ang="0">
                  <a:pos x="42" y="43"/>
                </a:cxn>
                <a:cxn ang="0">
                  <a:pos x="42" y="43"/>
                </a:cxn>
                <a:cxn ang="0">
                  <a:pos x="44" y="38"/>
                </a:cxn>
                <a:cxn ang="0">
                  <a:pos x="47" y="33"/>
                </a:cxn>
                <a:cxn ang="0">
                  <a:pos x="54" y="24"/>
                </a:cxn>
                <a:cxn ang="0">
                  <a:pos x="62" y="15"/>
                </a:cxn>
                <a:cxn ang="0">
                  <a:pos x="64" y="11"/>
                </a:cxn>
                <a:cxn ang="0">
                  <a:pos x="66" y="6"/>
                </a:cxn>
                <a:cxn ang="0">
                  <a:pos x="66" y="6"/>
                </a:cxn>
                <a:cxn ang="0">
                  <a:pos x="66" y="4"/>
                </a:cxn>
                <a:cxn ang="0">
                  <a:pos x="65" y="2"/>
                </a:cxn>
                <a:cxn ang="0">
                  <a:pos x="64" y="1"/>
                </a:cxn>
                <a:cxn ang="0">
                  <a:pos x="63" y="0"/>
                </a:cxn>
                <a:cxn ang="0">
                  <a:pos x="60" y="0"/>
                </a:cxn>
                <a:cxn ang="0">
                  <a:pos x="58" y="0"/>
                </a:cxn>
                <a:cxn ang="0">
                  <a:pos x="57" y="1"/>
                </a:cxn>
                <a:cxn ang="0">
                  <a:pos x="56" y="3"/>
                </a:cxn>
                <a:cxn ang="0">
                  <a:pos x="56" y="3"/>
                </a:cxn>
              </a:cxnLst>
              <a:rect l="0" t="0" r="r" b="b"/>
              <a:pathLst>
                <a:path w="66" h="117">
                  <a:moveTo>
                    <a:pt x="56" y="3"/>
                  </a:moveTo>
                  <a:lnTo>
                    <a:pt x="56" y="3"/>
                  </a:lnTo>
                  <a:lnTo>
                    <a:pt x="55" y="8"/>
                  </a:lnTo>
                  <a:lnTo>
                    <a:pt x="52" y="11"/>
                  </a:lnTo>
                  <a:lnTo>
                    <a:pt x="45" y="19"/>
                  </a:lnTo>
                  <a:lnTo>
                    <a:pt x="38" y="26"/>
                  </a:lnTo>
                  <a:lnTo>
                    <a:pt x="35" y="30"/>
                  </a:lnTo>
                  <a:lnTo>
                    <a:pt x="34" y="36"/>
                  </a:lnTo>
                  <a:lnTo>
                    <a:pt x="34" y="36"/>
                  </a:lnTo>
                  <a:lnTo>
                    <a:pt x="33" y="41"/>
                  </a:lnTo>
                  <a:lnTo>
                    <a:pt x="31" y="46"/>
                  </a:lnTo>
                  <a:lnTo>
                    <a:pt x="25" y="55"/>
                  </a:lnTo>
                  <a:lnTo>
                    <a:pt x="20" y="66"/>
                  </a:lnTo>
                  <a:lnTo>
                    <a:pt x="15" y="75"/>
                  </a:lnTo>
                  <a:lnTo>
                    <a:pt x="15" y="75"/>
                  </a:lnTo>
                  <a:lnTo>
                    <a:pt x="7" y="94"/>
                  </a:lnTo>
                  <a:lnTo>
                    <a:pt x="0" y="112"/>
                  </a:lnTo>
                  <a:lnTo>
                    <a:pt x="0" y="112"/>
                  </a:lnTo>
                  <a:lnTo>
                    <a:pt x="0" y="114"/>
                  </a:lnTo>
                  <a:lnTo>
                    <a:pt x="0" y="115"/>
                  </a:lnTo>
                  <a:lnTo>
                    <a:pt x="1" y="116"/>
                  </a:lnTo>
                  <a:lnTo>
                    <a:pt x="3" y="117"/>
                  </a:lnTo>
                  <a:lnTo>
                    <a:pt x="6" y="117"/>
                  </a:lnTo>
                  <a:lnTo>
                    <a:pt x="8" y="116"/>
                  </a:lnTo>
                  <a:lnTo>
                    <a:pt x="9" y="114"/>
                  </a:lnTo>
                  <a:lnTo>
                    <a:pt x="9" y="114"/>
                  </a:lnTo>
                  <a:lnTo>
                    <a:pt x="17" y="94"/>
                  </a:lnTo>
                  <a:lnTo>
                    <a:pt x="26" y="73"/>
                  </a:lnTo>
                  <a:lnTo>
                    <a:pt x="26" y="73"/>
                  </a:lnTo>
                  <a:lnTo>
                    <a:pt x="31" y="66"/>
                  </a:lnTo>
                  <a:lnTo>
                    <a:pt x="35" y="58"/>
                  </a:lnTo>
                  <a:lnTo>
                    <a:pt x="39" y="51"/>
                  </a:lnTo>
                  <a:lnTo>
                    <a:pt x="42" y="43"/>
                  </a:lnTo>
                  <a:lnTo>
                    <a:pt x="42" y="43"/>
                  </a:lnTo>
                  <a:lnTo>
                    <a:pt x="44" y="38"/>
                  </a:lnTo>
                  <a:lnTo>
                    <a:pt x="47" y="33"/>
                  </a:lnTo>
                  <a:lnTo>
                    <a:pt x="54" y="24"/>
                  </a:lnTo>
                  <a:lnTo>
                    <a:pt x="62" y="15"/>
                  </a:lnTo>
                  <a:lnTo>
                    <a:pt x="64" y="11"/>
                  </a:lnTo>
                  <a:lnTo>
                    <a:pt x="66" y="6"/>
                  </a:lnTo>
                  <a:lnTo>
                    <a:pt x="66" y="6"/>
                  </a:lnTo>
                  <a:lnTo>
                    <a:pt x="66" y="4"/>
                  </a:lnTo>
                  <a:lnTo>
                    <a:pt x="65" y="2"/>
                  </a:lnTo>
                  <a:lnTo>
                    <a:pt x="64" y="1"/>
                  </a:lnTo>
                  <a:lnTo>
                    <a:pt x="63" y="0"/>
                  </a:lnTo>
                  <a:lnTo>
                    <a:pt x="60" y="0"/>
                  </a:lnTo>
                  <a:lnTo>
                    <a:pt x="58" y="0"/>
                  </a:lnTo>
                  <a:lnTo>
                    <a:pt x="57" y="1"/>
                  </a:lnTo>
                  <a:lnTo>
                    <a:pt x="56" y="3"/>
                  </a:lnTo>
                  <a:lnTo>
                    <a:pt x="5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12" name="Freeform 328"/>
            <p:cNvSpPr/>
            <p:nvPr/>
          </p:nvSpPr>
          <p:spPr bwMode="auto">
            <a:xfrm>
              <a:off x="3575050" y="3349625"/>
              <a:ext cx="31750" cy="46038"/>
            </a:xfrm>
            <a:custGeom>
              <a:avLst/>
              <a:gdLst/>
              <a:ahLst/>
              <a:cxnLst>
                <a:cxn ang="0">
                  <a:pos x="54" y="2"/>
                </a:cxn>
                <a:cxn ang="0">
                  <a:pos x="54" y="2"/>
                </a:cxn>
                <a:cxn ang="0">
                  <a:pos x="40" y="18"/>
                </a:cxn>
                <a:cxn ang="0">
                  <a:pos x="26" y="35"/>
                </a:cxn>
                <a:cxn ang="0">
                  <a:pos x="26" y="35"/>
                </a:cxn>
                <a:cxn ang="0">
                  <a:pos x="23" y="39"/>
                </a:cxn>
                <a:cxn ang="0">
                  <a:pos x="21" y="44"/>
                </a:cxn>
                <a:cxn ang="0">
                  <a:pos x="16" y="55"/>
                </a:cxn>
                <a:cxn ang="0">
                  <a:pos x="16" y="55"/>
                </a:cxn>
                <a:cxn ang="0">
                  <a:pos x="9" y="67"/>
                </a:cxn>
                <a:cxn ang="0">
                  <a:pos x="1" y="78"/>
                </a:cxn>
                <a:cxn ang="0">
                  <a:pos x="1" y="78"/>
                </a:cxn>
                <a:cxn ang="0">
                  <a:pos x="0" y="80"/>
                </a:cxn>
                <a:cxn ang="0">
                  <a:pos x="0" y="83"/>
                </a:cxn>
                <a:cxn ang="0">
                  <a:pos x="1" y="84"/>
                </a:cxn>
                <a:cxn ang="0">
                  <a:pos x="3" y="85"/>
                </a:cxn>
                <a:cxn ang="0">
                  <a:pos x="4" y="86"/>
                </a:cxn>
                <a:cxn ang="0">
                  <a:pos x="6" y="86"/>
                </a:cxn>
                <a:cxn ang="0">
                  <a:pos x="8" y="85"/>
                </a:cxn>
                <a:cxn ang="0">
                  <a:pos x="9" y="84"/>
                </a:cxn>
                <a:cxn ang="0">
                  <a:pos x="9" y="84"/>
                </a:cxn>
                <a:cxn ang="0">
                  <a:pos x="22" y="64"/>
                </a:cxn>
                <a:cxn ang="0">
                  <a:pos x="27" y="55"/>
                </a:cxn>
                <a:cxn ang="0">
                  <a:pos x="32" y="44"/>
                </a:cxn>
                <a:cxn ang="0">
                  <a:pos x="32" y="44"/>
                </a:cxn>
                <a:cxn ang="0">
                  <a:pos x="34" y="39"/>
                </a:cxn>
                <a:cxn ang="0">
                  <a:pos x="37" y="35"/>
                </a:cxn>
                <a:cxn ang="0">
                  <a:pos x="44" y="27"/>
                </a:cxn>
                <a:cxn ang="0">
                  <a:pos x="44" y="27"/>
                </a:cxn>
                <a:cxn ang="0">
                  <a:pos x="53" y="17"/>
                </a:cxn>
                <a:cxn ang="0">
                  <a:pos x="61" y="8"/>
                </a:cxn>
                <a:cxn ang="0">
                  <a:pos x="61" y="8"/>
                </a:cxn>
                <a:cxn ang="0">
                  <a:pos x="62" y="7"/>
                </a:cxn>
                <a:cxn ang="0">
                  <a:pos x="62" y="5"/>
                </a:cxn>
                <a:cxn ang="0">
                  <a:pos x="62" y="3"/>
                </a:cxn>
                <a:cxn ang="0">
                  <a:pos x="61" y="2"/>
                </a:cxn>
                <a:cxn ang="0">
                  <a:pos x="59" y="1"/>
                </a:cxn>
                <a:cxn ang="0">
                  <a:pos x="58" y="0"/>
                </a:cxn>
                <a:cxn ang="0">
                  <a:pos x="56" y="1"/>
                </a:cxn>
                <a:cxn ang="0">
                  <a:pos x="54" y="2"/>
                </a:cxn>
                <a:cxn ang="0">
                  <a:pos x="54" y="2"/>
                </a:cxn>
              </a:cxnLst>
              <a:rect l="0" t="0" r="r" b="b"/>
              <a:pathLst>
                <a:path w="62" h="86">
                  <a:moveTo>
                    <a:pt x="54" y="2"/>
                  </a:moveTo>
                  <a:lnTo>
                    <a:pt x="54" y="2"/>
                  </a:lnTo>
                  <a:lnTo>
                    <a:pt x="40" y="18"/>
                  </a:lnTo>
                  <a:lnTo>
                    <a:pt x="26" y="35"/>
                  </a:lnTo>
                  <a:lnTo>
                    <a:pt x="26" y="35"/>
                  </a:lnTo>
                  <a:lnTo>
                    <a:pt x="23" y="39"/>
                  </a:lnTo>
                  <a:lnTo>
                    <a:pt x="21" y="44"/>
                  </a:lnTo>
                  <a:lnTo>
                    <a:pt x="16" y="55"/>
                  </a:lnTo>
                  <a:lnTo>
                    <a:pt x="16" y="55"/>
                  </a:lnTo>
                  <a:lnTo>
                    <a:pt x="9" y="67"/>
                  </a:lnTo>
                  <a:lnTo>
                    <a:pt x="1" y="78"/>
                  </a:lnTo>
                  <a:lnTo>
                    <a:pt x="1" y="78"/>
                  </a:lnTo>
                  <a:lnTo>
                    <a:pt x="0" y="80"/>
                  </a:lnTo>
                  <a:lnTo>
                    <a:pt x="0" y="83"/>
                  </a:lnTo>
                  <a:lnTo>
                    <a:pt x="1" y="84"/>
                  </a:lnTo>
                  <a:lnTo>
                    <a:pt x="3" y="85"/>
                  </a:lnTo>
                  <a:lnTo>
                    <a:pt x="4" y="86"/>
                  </a:lnTo>
                  <a:lnTo>
                    <a:pt x="6" y="86"/>
                  </a:lnTo>
                  <a:lnTo>
                    <a:pt x="8" y="85"/>
                  </a:lnTo>
                  <a:lnTo>
                    <a:pt x="9" y="84"/>
                  </a:lnTo>
                  <a:lnTo>
                    <a:pt x="9" y="84"/>
                  </a:lnTo>
                  <a:lnTo>
                    <a:pt x="22" y="64"/>
                  </a:lnTo>
                  <a:lnTo>
                    <a:pt x="27" y="55"/>
                  </a:lnTo>
                  <a:lnTo>
                    <a:pt x="32" y="44"/>
                  </a:lnTo>
                  <a:lnTo>
                    <a:pt x="32" y="44"/>
                  </a:lnTo>
                  <a:lnTo>
                    <a:pt x="34" y="39"/>
                  </a:lnTo>
                  <a:lnTo>
                    <a:pt x="37" y="35"/>
                  </a:lnTo>
                  <a:lnTo>
                    <a:pt x="44" y="27"/>
                  </a:lnTo>
                  <a:lnTo>
                    <a:pt x="44" y="27"/>
                  </a:lnTo>
                  <a:lnTo>
                    <a:pt x="53" y="17"/>
                  </a:lnTo>
                  <a:lnTo>
                    <a:pt x="61" y="8"/>
                  </a:lnTo>
                  <a:lnTo>
                    <a:pt x="61" y="8"/>
                  </a:lnTo>
                  <a:lnTo>
                    <a:pt x="62" y="7"/>
                  </a:lnTo>
                  <a:lnTo>
                    <a:pt x="62" y="5"/>
                  </a:lnTo>
                  <a:lnTo>
                    <a:pt x="62" y="3"/>
                  </a:lnTo>
                  <a:lnTo>
                    <a:pt x="61" y="2"/>
                  </a:lnTo>
                  <a:lnTo>
                    <a:pt x="59" y="1"/>
                  </a:lnTo>
                  <a:lnTo>
                    <a:pt x="58" y="0"/>
                  </a:lnTo>
                  <a:lnTo>
                    <a:pt x="56" y="1"/>
                  </a:lnTo>
                  <a:lnTo>
                    <a:pt x="54" y="2"/>
                  </a:lnTo>
                  <a:lnTo>
                    <a:pt x="5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13" name="Freeform 329"/>
            <p:cNvSpPr/>
            <p:nvPr/>
          </p:nvSpPr>
          <p:spPr bwMode="auto">
            <a:xfrm>
              <a:off x="3602038" y="3348038"/>
              <a:ext cx="33338" cy="44450"/>
            </a:xfrm>
            <a:custGeom>
              <a:avLst/>
              <a:gdLst/>
              <a:ahLst/>
              <a:cxnLst>
                <a:cxn ang="0">
                  <a:pos x="52" y="2"/>
                </a:cxn>
                <a:cxn ang="0">
                  <a:pos x="52" y="2"/>
                </a:cxn>
                <a:cxn ang="0">
                  <a:pos x="47" y="9"/>
                </a:cxn>
                <a:cxn ang="0">
                  <a:pos x="42" y="15"/>
                </a:cxn>
                <a:cxn ang="0">
                  <a:pos x="37" y="22"/>
                </a:cxn>
                <a:cxn ang="0">
                  <a:pos x="33" y="30"/>
                </a:cxn>
                <a:cxn ang="0">
                  <a:pos x="33" y="30"/>
                </a:cxn>
                <a:cxn ang="0">
                  <a:pos x="30" y="36"/>
                </a:cxn>
                <a:cxn ang="0">
                  <a:pos x="26" y="42"/>
                </a:cxn>
                <a:cxn ang="0">
                  <a:pos x="18" y="54"/>
                </a:cxn>
                <a:cxn ang="0">
                  <a:pos x="9" y="66"/>
                </a:cxn>
                <a:cxn ang="0">
                  <a:pos x="1" y="78"/>
                </a:cxn>
                <a:cxn ang="0">
                  <a:pos x="1" y="78"/>
                </a:cxn>
                <a:cxn ang="0">
                  <a:pos x="0" y="79"/>
                </a:cxn>
                <a:cxn ang="0">
                  <a:pos x="0" y="81"/>
                </a:cxn>
                <a:cxn ang="0">
                  <a:pos x="1" y="82"/>
                </a:cxn>
                <a:cxn ang="0">
                  <a:pos x="2" y="84"/>
                </a:cxn>
                <a:cxn ang="0">
                  <a:pos x="4" y="84"/>
                </a:cxn>
                <a:cxn ang="0">
                  <a:pos x="5" y="84"/>
                </a:cxn>
                <a:cxn ang="0">
                  <a:pos x="7" y="84"/>
                </a:cxn>
                <a:cxn ang="0">
                  <a:pos x="8" y="82"/>
                </a:cxn>
                <a:cxn ang="0">
                  <a:pos x="8" y="82"/>
                </a:cxn>
                <a:cxn ang="0">
                  <a:pos x="24" y="60"/>
                </a:cxn>
                <a:cxn ang="0">
                  <a:pos x="24" y="60"/>
                </a:cxn>
                <a:cxn ang="0">
                  <a:pos x="32" y="50"/>
                </a:cxn>
                <a:cxn ang="0">
                  <a:pos x="36" y="45"/>
                </a:cxn>
                <a:cxn ang="0">
                  <a:pos x="39" y="40"/>
                </a:cxn>
                <a:cxn ang="0">
                  <a:pos x="39" y="40"/>
                </a:cxn>
                <a:cxn ang="0">
                  <a:pos x="44" y="32"/>
                </a:cxn>
                <a:cxn ang="0">
                  <a:pos x="49" y="24"/>
                </a:cxn>
                <a:cxn ang="0">
                  <a:pos x="55" y="15"/>
                </a:cxn>
                <a:cxn ang="0">
                  <a:pos x="61" y="7"/>
                </a:cxn>
                <a:cxn ang="0">
                  <a:pos x="61" y="7"/>
                </a:cxn>
                <a:cxn ang="0">
                  <a:pos x="62" y="5"/>
                </a:cxn>
                <a:cxn ang="0">
                  <a:pos x="61" y="3"/>
                </a:cxn>
                <a:cxn ang="0">
                  <a:pos x="60" y="2"/>
                </a:cxn>
                <a:cxn ang="0">
                  <a:pos x="58" y="1"/>
                </a:cxn>
                <a:cxn ang="0">
                  <a:pos x="57" y="0"/>
                </a:cxn>
                <a:cxn ang="0">
                  <a:pos x="55" y="0"/>
                </a:cxn>
                <a:cxn ang="0">
                  <a:pos x="53" y="1"/>
                </a:cxn>
                <a:cxn ang="0">
                  <a:pos x="52" y="2"/>
                </a:cxn>
                <a:cxn ang="0">
                  <a:pos x="52" y="2"/>
                </a:cxn>
              </a:cxnLst>
              <a:rect l="0" t="0" r="r" b="b"/>
              <a:pathLst>
                <a:path w="62" h="84">
                  <a:moveTo>
                    <a:pt x="52" y="2"/>
                  </a:moveTo>
                  <a:lnTo>
                    <a:pt x="52" y="2"/>
                  </a:lnTo>
                  <a:lnTo>
                    <a:pt x="47" y="9"/>
                  </a:lnTo>
                  <a:lnTo>
                    <a:pt x="42" y="15"/>
                  </a:lnTo>
                  <a:lnTo>
                    <a:pt x="37" y="22"/>
                  </a:lnTo>
                  <a:lnTo>
                    <a:pt x="33" y="30"/>
                  </a:lnTo>
                  <a:lnTo>
                    <a:pt x="33" y="30"/>
                  </a:lnTo>
                  <a:lnTo>
                    <a:pt x="30" y="36"/>
                  </a:lnTo>
                  <a:lnTo>
                    <a:pt x="26" y="42"/>
                  </a:lnTo>
                  <a:lnTo>
                    <a:pt x="18" y="54"/>
                  </a:lnTo>
                  <a:lnTo>
                    <a:pt x="9" y="66"/>
                  </a:lnTo>
                  <a:lnTo>
                    <a:pt x="1" y="78"/>
                  </a:lnTo>
                  <a:lnTo>
                    <a:pt x="1" y="78"/>
                  </a:lnTo>
                  <a:lnTo>
                    <a:pt x="0" y="79"/>
                  </a:lnTo>
                  <a:lnTo>
                    <a:pt x="0" y="81"/>
                  </a:lnTo>
                  <a:lnTo>
                    <a:pt x="1" y="82"/>
                  </a:lnTo>
                  <a:lnTo>
                    <a:pt x="2" y="84"/>
                  </a:lnTo>
                  <a:lnTo>
                    <a:pt x="4" y="84"/>
                  </a:lnTo>
                  <a:lnTo>
                    <a:pt x="5" y="84"/>
                  </a:lnTo>
                  <a:lnTo>
                    <a:pt x="7" y="84"/>
                  </a:lnTo>
                  <a:lnTo>
                    <a:pt x="8" y="82"/>
                  </a:lnTo>
                  <a:lnTo>
                    <a:pt x="8" y="82"/>
                  </a:lnTo>
                  <a:lnTo>
                    <a:pt x="24" y="60"/>
                  </a:lnTo>
                  <a:lnTo>
                    <a:pt x="24" y="60"/>
                  </a:lnTo>
                  <a:lnTo>
                    <a:pt x="32" y="50"/>
                  </a:lnTo>
                  <a:lnTo>
                    <a:pt x="36" y="45"/>
                  </a:lnTo>
                  <a:lnTo>
                    <a:pt x="39" y="40"/>
                  </a:lnTo>
                  <a:lnTo>
                    <a:pt x="39" y="40"/>
                  </a:lnTo>
                  <a:lnTo>
                    <a:pt x="44" y="32"/>
                  </a:lnTo>
                  <a:lnTo>
                    <a:pt x="49" y="24"/>
                  </a:lnTo>
                  <a:lnTo>
                    <a:pt x="55" y="15"/>
                  </a:lnTo>
                  <a:lnTo>
                    <a:pt x="61" y="7"/>
                  </a:lnTo>
                  <a:lnTo>
                    <a:pt x="61" y="7"/>
                  </a:lnTo>
                  <a:lnTo>
                    <a:pt x="62" y="5"/>
                  </a:lnTo>
                  <a:lnTo>
                    <a:pt x="61" y="3"/>
                  </a:lnTo>
                  <a:lnTo>
                    <a:pt x="60" y="2"/>
                  </a:lnTo>
                  <a:lnTo>
                    <a:pt x="58" y="1"/>
                  </a:lnTo>
                  <a:lnTo>
                    <a:pt x="57" y="0"/>
                  </a:lnTo>
                  <a:lnTo>
                    <a:pt x="55" y="0"/>
                  </a:lnTo>
                  <a:lnTo>
                    <a:pt x="53" y="1"/>
                  </a:lnTo>
                  <a:lnTo>
                    <a:pt x="52" y="2"/>
                  </a:lnTo>
                  <a:lnTo>
                    <a:pt x="5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14" name="Freeform 330"/>
            <p:cNvSpPr/>
            <p:nvPr/>
          </p:nvSpPr>
          <p:spPr bwMode="auto">
            <a:xfrm>
              <a:off x="3632200" y="3352800"/>
              <a:ext cx="28575" cy="39688"/>
            </a:xfrm>
            <a:custGeom>
              <a:avLst/>
              <a:gdLst/>
              <a:ahLst/>
              <a:cxnLst>
                <a:cxn ang="0">
                  <a:pos x="53" y="5"/>
                </a:cxn>
                <a:cxn ang="0">
                  <a:pos x="53" y="5"/>
                </a:cxn>
                <a:cxn ang="0">
                  <a:pos x="52" y="3"/>
                </a:cxn>
                <a:cxn ang="0">
                  <a:pos x="51" y="1"/>
                </a:cxn>
                <a:cxn ang="0">
                  <a:pos x="50" y="1"/>
                </a:cxn>
                <a:cxn ang="0">
                  <a:pos x="48" y="0"/>
                </a:cxn>
                <a:cxn ang="0">
                  <a:pos x="45" y="1"/>
                </a:cxn>
                <a:cxn ang="0">
                  <a:pos x="44" y="3"/>
                </a:cxn>
                <a:cxn ang="0">
                  <a:pos x="43" y="5"/>
                </a:cxn>
                <a:cxn ang="0">
                  <a:pos x="43" y="5"/>
                </a:cxn>
                <a:cxn ang="0">
                  <a:pos x="42" y="9"/>
                </a:cxn>
                <a:cxn ang="0">
                  <a:pos x="41" y="13"/>
                </a:cxn>
                <a:cxn ang="0">
                  <a:pos x="36" y="22"/>
                </a:cxn>
                <a:cxn ang="0">
                  <a:pos x="28" y="31"/>
                </a:cxn>
                <a:cxn ang="0">
                  <a:pos x="23" y="37"/>
                </a:cxn>
                <a:cxn ang="0">
                  <a:pos x="23" y="37"/>
                </a:cxn>
                <a:cxn ang="0">
                  <a:pos x="17" y="44"/>
                </a:cxn>
                <a:cxn ang="0">
                  <a:pos x="11" y="53"/>
                </a:cxn>
                <a:cxn ang="0">
                  <a:pos x="1" y="69"/>
                </a:cxn>
                <a:cxn ang="0">
                  <a:pos x="1" y="69"/>
                </a:cxn>
                <a:cxn ang="0">
                  <a:pos x="0" y="71"/>
                </a:cxn>
                <a:cxn ang="0">
                  <a:pos x="1" y="74"/>
                </a:cxn>
                <a:cxn ang="0">
                  <a:pos x="4" y="75"/>
                </a:cxn>
                <a:cxn ang="0">
                  <a:pos x="7" y="75"/>
                </a:cxn>
                <a:cxn ang="0">
                  <a:pos x="7" y="75"/>
                </a:cxn>
                <a:cxn ang="0">
                  <a:pos x="10" y="74"/>
                </a:cxn>
                <a:cxn ang="0">
                  <a:pos x="12" y="72"/>
                </a:cxn>
                <a:cxn ang="0">
                  <a:pos x="14" y="70"/>
                </a:cxn>
                <a:cxn ang="0">
                  <a:pos x="15" y="66"/>
                </a:cxn>
                <a:cxn ang="0">
                  <a:pos x="15" y="66"/>
                </a:cxn>
                <a:cxn ang="0">
                  <a:pos x="15" y="66"/>
                </a:cxn>
                <a:cxn ang="0">
                  <a:pos x="15" y="66"/>
                </a:cxn>
                <a:cxn ang="0">
                  <a:pos x="25" y="51"/>
                </a:cxn>
                <a:cxn ang="0">
                  <a:pos x="36" y="35"/>
                </a:cxn>
                <a:cxn ang="0">
                  <a:pos x="36" y="35"/>
                </a:cxn>
                <a:cxn ang="0">
                  <a:pos x="46" y="21"/>
                </a:cxn>
                <a:cxn ang="0">
                  <a:pos x="50" y="13"/>
                </a:cxn>
                <a:cxn ang="0">
                  <a:pos x="52" y="9"/>
                </a:cxn>
                <a:cxn ang="0">
                  <a:pos x="53" y="5"/>
                </a:cxn>
                <a:cxn ang="0">
                  <a:pos x="53" y="5"/>
                </a:cxn>
              </a:cxnLst>
              <a:rect l="0" t="0" r="r" b="b"/>
              <a:pathLst>
                <a:path w="53" h="75">
                  <a:moveTo>
                    <a:pt x="53" y="5"/>
                  </a:moveTo>
                  <a:lnTo>
                    <a:pt x="53" y="5"/>
                  </a:lnTo>
                  <a:lnTo>
                    <a:pt x="52" y="3"/>
                  </a:lnTo>
                  <a:lnTo>
                    <a:pt x="51" y="1"/>
                  </a:lnTo>
                  <a:lnTo>
                    <a:pt x="50" y="1"/>
                  </a:lnTo>
                  <a:lnTo>
                    <a:pt x="48" y="0"/>
                  </a:lnTo>
                  <a:lnTo>
                    <a:pt x="45" y="1"/>
                  </a:lnTo>
                  <a:lnTo>
                    <a:pt x="44" y="3"/>
                  </a:lnTo>
                  <a:lnTo>
                    <a:pt x="43" y="5"/>
                  </a:lnTo>
                  <a:lnTo>
                    <a:pt x="43" y="5"/>
                  </a:lnTo>
                  <a:lnTo>
                    <a:pt x="42" y="9"/>
                  </a:lnTo>
                  <a:lnTo>
                    <a:pt x="41" y="13"/>
                  </a:lnTo>
                  <a:lnTo>
                    <a:pt x="36" y="22"/>
                  </a:lnTo>
                  <a:lnTo>
                    <a:pt x="28" y="31"/>
                  </a:lnTo>
                  <a:lnTo>
                    <a:pt x="23" y="37"/>
                  </a:lnTo>
                  <a:lnTo>
                    <a:pt x="23" y="37"/>
                  </a:lnTo>
                  <a:lnTo>
                    <a:pt x="17" y="44"/>
                  </a:lnTo>
                  <a:lnTo>
                    <a:pt x="11" y="53"/>
                  </a:lnTo>
                  <a:lnTo>
                    <a:pt x="1" y="69"/>
                  </a:lnTo>
                  <a:lnTo>
                    <a:pt x="1" y="69"/>
                  </a:lnTo>
                  <a:lnTo>
                    <a:pt x="0" y="71"/>
                  </a:lnTo>
                  <a:lnTo>
                    <a:pt x="1" y="74"/>
                  </a:lnTo>
                  <a:lnTo>
                    <a:pt x="4" y="75"/>
                  </a:lnTo>
                  <a:lnTo>
                    <a:pt x="7" y="75"/>
                  </a:lnTo>
                  <a:lnTo>
                    <a:pt x="7" y="75"/>
                  </a:lnTo>
                  <a:lnTo>
                    <a:pt x="10" y="74"/>
                  </a:lnTo>
                  <a:lnTo>
                    <a:pt x="12" y="72"/>
                  </a:lnTo>
                  <a:lnTo>
                    <a:pt x="14" y="70"/>
                  </a:lnTo>
                  <a:lnTo>
                    <a:pt x="15" y="66"/>
                  </a:lnTo>
                  <a:lnTo>
                    <a:pt x="15" y="66"/>
                  </a:lnTo>
                  <a:lnTo>
                    <a:pt x="15" y="66"/>
                  </a:lnTo>
                  <a:lnTo>
                    <a:pt x="15" y="66"/>
                  </a:lnTo>
                  <a:lnTo>
                    <a:pt x="25" y="51"/>
                  </a:lnTo>
                  <a:lnTo>
                    <a:pt x="36" y="35"/>
                  </a:lnTo>
                  <a:lnTo>
                    <a:pt x="36" y="35"/>
                  </a:lnTo>
                  <a:lnTo>
                    <a:pt x="46" y="21"/>
                  </a:lnTo>
                  <a:lnTo>
                    <a:pt x="50" y="13"/>
                  </a:lnTo>
                  <a:lnTo>
                    <a:pt x="52" y="9"/>
                  </a:lnTo>
                  <a:lnTo>
                    <a:pt x="53" y="5"/>
                  </a:lnTo>
                  <a:lnTo>
                    <a:pt x="53"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15" name="Freeform 331"/>
            <p:cNvSpPr/>
            <p:nvPr/>
          </p:nvSpPr>
          <p:spPr bwMode="auto">
            <a:xfrm>
              <a:off x="3670300" y="3357563"/>
              <a:ext cx="17463" cy="26988"/>
            </a:xfrm>
            <a:custGeom>
              <a:avLst/>
              <a:gdLst/>
              <a:ahLst/>
              <a:cxnLst>
                <a:cxn ang="0">
                  <a:pos x="23" y="2"/>
                </a:cxn>
                <a:cxn ang="0">
                  <a:pos x="23" y="2"/>
                </a:cxn>
                <a:cxn ang="0">
                  <a:pos x="16" y="14"/>
                </a:cxn>
                <a:cxn ang="0">
                  <a:pos x="8" y="24"/>
                </a:cxn>
                <a:cxn ang="0">
                  <a:pos x="5" y="29"/>
                </a:cxn>
                <a:cxn ang="0">
                  <a:pos x="2" y="34"/>
                </a:cxn>
                <a:cxn ang="0">
                  <a:pos x="1" y="41"/>
                </a:cxn>
                <a:cxn ang="0">
                  <a:pos x="0" y="48"/>
                </a:cxn>
                <a:cxn ang="0">
                  <a:pos x="0" y="48"/>
                </a:cxn>
                <a:cxn ang="0">
                  <a:pos x="0" y="50"/>
                </a:cxn>
                <a:cxn ang="0">
                  <a:pos x="1" y="51"/>
                </a:cxn>
                <a:cxn ang="0">
                  <a:pos x="3" y="52"/>
                </a:cxn>
                <a:cxn ang="0">
                  <a:pos x="4" y="53"/>
                </a:cxn>
                <a:cxn ang="0">
                  <a:pos x="6" y="52"/>
                </a:cxn>
                <a:cxn ang="0">
                  <a:pos x="7" y="51"/>
                </a:cxn>
                <a:cxn ang="0">
                  <a:pos x="9" y="50"/>
                </a:cxn>
                <a:cxn ang="0">
                  <a:pos x="9" y="48"/>
                </a:cxn>
                <a:cxn ang="0">
                  <a:pos x="9" y="48"/>
                </a:cxn>
                <a:cxn ang="0">
                  <a:pos x="10" y="42"/>
                </a:cxn>
                <a:cxn ang="0">
                  <a:pos x="12" y="36"/>
                </a:cxn>
                <a:cxn ang="0">
                  <a:pos x="14" y="31"/>
                </a:cxn>
                <a:cxn ang="0">
                  <a:pos x="17" y="26"/>
                </a:cxn>
                <a:cxn ang="0">
                  <a:pos x="24" y="17"/>
                </a:cxn>
                <a:cxn ang="0">
                  <a:pos x="32" y="8"/>
                </a:cxn>
                <a:cxn ang="0">
                  <a:pos x="32" y="8"/>
                </a:cxn>
                <a:cxn ang="0">
                  <a:pos x="33" y="6"/>
                </a:cxn>
                <a:cxn ang="0">
                  <a:pos x="33" y="4"/>
                </a:cxn>
                <a:cxn ang="0">
                  <a:pos x="32" y="2"/>
                </a:cxn>
                <a:cxn ang="0">
                  <a:pos x="31" y="1"/>
                </a:cxn>
                <a:cxn ang="0">
                  <a:pos x="28" y="0"/>
                </a:cxn>
                <a:cxn ang="0">
                  <a:pos x="26" y="1"/>
                </a:cxn>
                <a:cxn ang="0">
                  <a:pos x="23" y="2"/>
                </a:cxn>
                <a:cxn ang="0">
                  <a:pos x="23" y="2"/>
                </a:cxn>
              </a:cxnLst>
              <a:rect l="0" t="0" r="r" b="b"/>
              <a:pathLst>
                <a:path w="33" h="53">
                  <a:moveTo>
                    <a:pt x="23" y="2"/>
                  </a:moveTo>
                  <a:lnTo>
                    <a:pt x="23" y="2"/>
                  </a:lnTo>
                  <a:lnTo>
                    <a:pt x="16" y="14"/>
                  </a:lnTo>
                  <a:lnTo>
                    <a:pt x="8" y="24"/>
                  </a:lnTo>
                  <a:lnTo>
                    <a:pt x="5" y="29"/>
                  </a:lnTo>
                  <a:lnTo>
                    <a:pt x="2" y="34"/>
                  </a:lnTo>
                  <a:lnTo>
                    <a:pt x="1" y="41"/>
                  </a:lnTo>
                  <a:lnTo>
                    <a:pt x="0" y="48"/>
                  </a:lnTo>
                  <a:lnTo>
                    <a:pt x="0" y="48"/>
                  </a:lnTo>
                  <a:lnTo>
                    <a:pt x="0" y="50"/>
                  </a:lnTo>
                  <a:lnTo>
                    <a:pt x="1" y="51"/>
                  </a:lnTo>
                  <a:lnTo>
                    <a:pt x="3" y="52"/>
                  </a:lnTo>
                  <a:lnTo>
                    <a:pt x="4" y="53"/>
                  </a:lnTo>
                  <a:lnTo>
                    <a:pt x="6" y="52"/>
                  </a:lnTo>
                  <a:lnTo>
                    <a:pt x="7" y="51"/>
                  </a:lnTo>
                  <a:lnTo>
                    <a:pt x="9" y="50"/>
                  </a:lnTo>
                  <a:lnTo>
                    <a:pt x="9" y="48"/>
                  </a:lnTo>
                  <a:lnTo>
                    <a:pt x="9" y="48"/>
                  </a:lnTo>
                  <a:lnTo>
                    <a:pt x="10" y="42"/>
                  </a:lnTo>
                  <a:lnTo>
                    <a:pt x="12" y="36"/>
                  </a:lnTo>
                  <a:lnTo>
                    <a:pt x="14" y="31"/>
                  </a:lnTo>
                  <a:lnTo>
                    <a:pt x="17" y="26"/>
                  </a:lnTo>
                  <a:lnTo>
                    <a:pt x="24" y="17"/>
                  </a:lnTo>
                  <a:lnTo>
                    <a:pt x="32" y="8"/>
                  </a:lnTo>
                  <a:lnTo>
                    <a:pt x="32" y="8"/>
                  </a:lnTo>
                  <a:lnTo>
                    <a:pt x="33" y="6"/>
                  </a:lnTo>
                  <a:lnTo>
                    <a:pt x="33" y="4"/>
                  </a:lnTo>
                  <a:lnTo>
                    <a:pt x="32" y="2"/>
                  </a:lnTo>
                  <a:lnTo>
                    <a:pt x="31" y="1"/>
                  </a:lnTo>
                  <a:lnTo>
                    <a:pt x="28" y="0"/>
                  </a:lnTo>
                  <a:lnTo>
                    <a:pt x="26" y="1"/>
                  </a:lnTo>
                  <a:lnTo>
                    <a:pt x="23" y="2"/>
                  </a:lnTo>
                  <a:lnTo>
                    <a:pt x="2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16" name="Freeform 332"/>
            <p:cNvSpPr/>
            <p:nvPr/>
          </p:nvSpPr>
          <p:spPr bwMode="auto">
            <a:xfrm>
              <a:off x="3690938" y="3352800"/>
              <a:ext cx="22225" cy="36513"/>
            </a:xfrm>
            <a:custGeom>
              <a:avLst/>
              <a:gdLst/>
              <a:ahLst/>
              <a:cxnLst>
                <a:cxn ang="0">
                  <a:pos x="33" y="2"/>
                </a:cxn>
                <a:cxn ang="0">
                  <a:pos x="33" y="2"/>
                </a:cxn>
                <a:cxn ang="0">
                  <a:pos x="27" y="19"/>
                </a:cxn>
                <a:cxn ang="0">
                  <a:pos x="24" y="26"/>
                </a:cxn>
                <a:cxn ang="0">
                  <a:pos x="19" y="33"/>
                </a:cxn>
                <a:cxn ang="0">
                  <a:pos x="19" y="33"/>
                </a:cxn>
                <a:cxn ang="0">
                  <a:pos x="8" y="49"/>
                </a:cxn>
                <a:cxn ang="0">
                  <a:pos x="3" y="57"/>
                </a:cxn>
                <a:cxn ang="0">
                  <a:pos x="0" y="65"/>
                </a:cxn>
                <a:cxn ang="0">
                  <a:pos x="0" y="65"/>
                </a:cxn>
                <a:cxn ang="0">
                  <a:pos x="0" y="67"/>
                </a:cxn>
                <a:cxn ang="0">
                  <a:pos x="1" y="69"/>
                </a:cxn>
                <a:cxn ang="0">
                  <a:pos x="2" y="70"/>
                </a:cxn>
                <a:cxn ang="0">
                  <a:pos x="4" y="71"/>
                </a:cxn>
                <a:cxn ang="0">
                  <a:pos x="9" y="71"/>
                </a:cxn>
                <a:cxn ang="0">
                  <a:pos x="9" y="71"/>
                </a:cxn>
                <a:cxn ang="0">
                  <a:pos x="10" y="71"/>
                </a:cxn>
                <a:cxn ang="0">
                  <a:pos x="12" y="70"/>
                </a:cxn>
                <a:cxn ang="0">
                  <a:pos x="13" y="67"/>
                </a:cxn>
                <a:cxn ang="0">
                  <a:pos x="13" y="64"/>
                </a:cxn>
                <a:cxn ang="0">
                  <a:pos x="11" y="62"/>
                </a:cxn>
                <a:cxn ang="0">
                  <a:pos x="11" y="62"/>
                </a:cxn>
                <a:cxn ang="0">
                  <a:pos x="19" y="50"/>
                </a:cxn>
                <a:cxn ang="0">
                  <a:pos x="27" y="38"/>
                </a:cxn>
                <a:cxn ang="0">
                  <a:pos x="27" y="38"/>
                </a:cxn>
                <a:cxn ang="0">
                  <a:pos x="32" y="31"/>
                </a:cxn>
                <a:cxn ang="0">
                  <a:pos x="35" y="23"/>
                </a:cxn>
                <a:cxn ang="0">
                  <a:pos x="41" y="7"/>
                </a:cxn>
                <a:cxn ang="0">
                  <a:pos x="41" y="7"/>
                </a:cxn>
                <a:cxn ang="0">
                  <a:pos x="42" y="5"/>
                </a:cxn>
                <a:cxn ang="0">
                  <a:pos x="41" y="3"/>
                </a:cxn>
                <a:cxn ang="0">
                  <a:pos x="39" y="1"/>
                </a:cxn>
                <a:cxn ang="0">
                  <a:pos x="38" y="0"/>
                </a:cxn>
                <a:cxn ang="0">
                  <a:pos x="36" y="0"/>
                </a:cxn>
                <a:cxn ang="0">
                  <a:pos x="34" y="1"/>
                </a:cxn>
                <a:cxn ang="0">
                  <a:pos x="33" y="2"/>
                </a:cxn>
                <a:cxn ang="0">
                  <a:pos x="33" y="2"/>
                </a:cxn>
              </a:cxnLst>
              <a:rect l="0" t="0" r="r" b="b"/>
              <a:pathLst>
                <a:path w="42" h="71">
                  <a:moveTo>
                    <a:pt x="33" y="2"/>
                  </a:moveTo>
                  <a:lnTo>
                    <a:pt x="33" y="2"/>
                  </a:lnTo>
                  <a:lnTo>
                    <a:pt x="27" y="19"/>
                  </a:lnTo>
                  <a:lnTo>
                    <a:pt x="24" y="26"/>
                  </a:lnTo>
                  <a:lnTo>
                    <a:pt x="19" y="33"/>
                  </a:lnTo>
                  <a:lnTo>
                    <a:pt x="19" y="33"/>
                  </a:lnTo>
                  <a:lnTo>
                    <a:pt x="8" y="49"/>
                  </a:lnTo>
                  <a:lnTo>
                    <a:pt x="3" y="57"/>
                  </a:lnTo>
                  <a:lnTo>
                    <a:pt x="0" y="65"/>
                  </a:lnTo>
                  <a:lnTo>
                    <a:pt x="0" y="65"/>
                  </a:lnTo>
                  <a:lnTo>
                    <a:pt x="0" y="67"/>
                  </a:lnTo>
                  <a:lnTo>
                    <a:pt x="1" y="69"/>
                  </a:lnTo>
                  <a:lnTo>
                    <a:pt x="2" y="70"/>
                  </a:lnTo>
                  <a:lnTo>
                    <a:pt x="4" y="71"/>
                  </a:lnTo>
                  <a:lnTo>
                    <a:pt x="9" y="71"/>
                  </a:lnTo>
                  <a:lnTo>
                    <a:pt x="9" y="71"/>
                  </a:lnTo>
                  <a:lnTo>
                    <a:pt x="10" y="71"/>
                  </a:lnTo>
                  <a:lnTo>
                    <a:pt x="12" y="70"/>
                  </a:lnTo>
                  <a:lnTo>
                    <a:pt x="13" y="67"/>
                  </a:lnTo>
                  <a:lnTo>
                    <a:pt x="13" y="64"/>
                  </a:lnTo>
                  <a:lnTo>
                    <a:pt x="11" y="62"/>
                  </a:lnTo>
                  <a:lnTo>
                    <a:pt x="11" y="62"/>
                  </a:lnTo>
                  <a:lnTo>
                    <a:pt x="19" y="50"/>
                  </a:lnTo>
                  <a:lnTo>
                    <a:pt x="27" y="38"/>
                  </a:lnTo>
                  <a:lnTo>
                    <a:pt x="27" y="38"/>
                  </a:lnTo>
                  <a:lnTo>
                    <a:pt x="32" y="31"/>
                  </a:lnTo>
                  <a:lnTo>
                    <a:pt x="35" y="23"/>
                  </a:lnTo>
                  <a:lnTo>
                    <a:pt x="41" y="7"/>
                  </a:lnTo>
                  <a:lnTo>
                    <a:pt x="41" y="7"/>
                  </a:lnTo>
                  <a:lnTo>
                    <a:pt x="42" y="5"/>
                  </a:lnTo>
                  <a:lnTo>
                    <a:pt x="41" y="3"/>
                  </a:lnTo>
                  <a:lnTo>
                    <a:pt x="39" y="1"/>
                  </a:lnTo>
                  <a:lnTo>
                    <a:pt x="38" y="0"/>
                  </a:lnTo>
                  <a:lnTo>
                    <a:pt x="36" y="0"/>
                  </a:lnTo>
                  <a:lnTo>
                    <a:pt x="34" y="1"/>
                  </a:lnTo>
                  <a:lnTo>
                    <a:pt x="33" y="2"/>
                  </a:lnTo>
                  <a:lnTo>
                    <a:pt x="3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17" name="Freeform 333"/>
            <p:cNvSpPr/>
            <p:nvPr/>
          </p:nvSpPr>
          <p:spPr bwMode="auto">
            <a:xfrm>
              <a:off x="3724275" y="3357563"/>
              <a:ext cx="23813" cy="30163"/>
            </a:xfrm>
            <a:custGeom>
              <a:avLst/>
              <a:gdLst/>
              <a:ahLst/>
              <a:cxnLst>
                <a:cxn ang="0">
                  <a:pos x="35" y="2"/>
                </a:cxn>
                <a:cxn ang="0">
                  <a:pos x="35" y="2"/>
                </a:cxn>
                <a:cxn ang="0">
                  <a:pos x="23" y="15"/>
                </a:cxn>
                <a:cxn ang="0">
                  <a:pos x="10" y="29"/>
                </a:cxn>
                <a:cxn ang="0">
                  <a:pos x="10" y="29"/>
                </a:cxn>
                <a:cxn ang="0">
                  <a:pos x="7" y="34"/>
                </a:cxn>
                <a:cxn ang="0">
                  <a:pos x="3" y="41"/>
                </a:cxn>
                <a:cxn ang="0">
                  <a:pos x="1" y="48"/>
                </a:cxn>
                <a:cxn ang="0">
                  <a:pos x="0" y="51"/>
                </a:cxn>
                <a:cxn ang="0">
                  <a:pos x="1" y="54"/>
                </a:cxn>
                <a:cxn ang="0">
                  <a:pos x="1" y="54"/>
                </a:cxn>
                <a:cxn ang="0">
                  <a:pos x="2" y="56"/>
                </a:cxn>
                <a:cxn ang="0">
                  <a:pos x="4" y="57"/>
                </a:cxn>
                <a:cxn ang="0">
                  <a:pos x="7" y="57"/>
                </a:cxn>
                <a:cxn ang="0">
                  <a:pos x="8" y="56"/>
                </a:cxn>
                <a:cxn ang="0">
                  <a:pos x="10" y="55"/>
                </a:cxn>
                <a:cxn ang="0">
                  <a:pos x="10" y="53"/>
                </a:cxn>
                <a:cxn ang="0">
                  <a:pos x="10" y="51"/>
                </a:cxn>
                <a:cxn ang="0">
                  <a:pos x="10" y="51"/>
                </a:cxn>
                <a:cxn ang="0">
                  <a:pos x="10" y="49"/>
                </a:cxn>
                <a:cxn ang="0">
                  <a:pos x="10" y="46"/>
                </a:cxn>
                <a:cxn ang="0">
                  <a:pos x="14" y="40"/>
                </a:cxn>
                <a:cxn ang="0">
                  <a:pos x="23" y="29"/>
                </a:cxn>
                <a:cxn ang="0">
                  <a:pos x="23" y="29"/>
                </a:cxn>
                <a:cxn ang="0">
                  <a:pos x="32" y="19"/>
                </a:cxn>
                <a:cxn ang="0">
                  <a:pos x="42" y="9"/>
                </a:cxn>
                <a:cxn ang="0">
                  <a:pos x="42" y="9"/>
                </a:cxn>
                <a:cxn ang="0">
                  <a:pos x="43" y="7"/>
                </a:cxn>
                <a:cxn ang="0">
                  <a:pos x="43" y="6"/>
                </a:cxn>
                <a:cxn ang="0">
                  <a:pos x="43" y="3"/>
                </a:cxn>
                <a:cxn ang="0">
                  <a:pos x="42" y="2"/>
                </a:cxn>
                <a:cxn ang="0">
                  <a:pos x="40" y="1"/>
                </a:cxn>
                <a:cxn ang="0">
                  <a:pos x="39" y="0"/>
                </a:cxn>
                <a:cxn ang="0">
                  <a:pos x="37" y="0"/>
                </a:cxn>
                <a:cxn ang="0">
                  <a:pos x="35" y="2"/>
                </a:cxn>
                <a:cxn ang="0">
                  <a:pos x="35" y="2"/>
                </a:cxn>
              </a:cxnLst>
              <a:rect l="0" t="0" r="r" b="b"/>
              <a:pathLst>
                <a:path w="43" h="57">
                  <a:moveTo>
                    <a:pt x="35" y="2"/>
                  </a:moveTo>
                  <a:lnTo>
                    <a:pt x="35" y="2"/>
                  </a:lnTo>
                  <a:lnTo>
                    <a:pt x="23" y="15"/>
                  </a:lnTo>
                  <a:lnTo>
                    <a:pt x="10" y="29"/>
                  </a:lnTo>
                  <a:lnTo>
                    <a:pt x="10" y="29"/>
                  </a:lnTo>
                  <a:lnTo>
                    <a:pt x="7" y="34"/>
                  </a:lnTo>
                  <a:lnTo>
                    <a:pt x="3" y="41"/>
                  </a:lnTo>
                  <a:lnTo>
                    <a:pt x="1" y="48"/>
                  </a:lnTo>
                  <a:lnTo>
                    <a:pt x="0" y="51"/>
                  </a:lnTo>
                  <a:lnTo>
                    <a:pt x="1" y="54"/>
                  </a:lnTo>
                  <a:lnTo>
                    <a:pt x="1" y="54"/>
                  </a:lnTo>
                  <a:lnTo>
                    <a:pt x="2" y="56"/>
                  </a:lnTo>
                  <a:lnTo>
                    <a:pt x="4" y="57"/>
                  </a:lnTo>
                  <a:lnTo>
                    <a:pt x="7" y="57"/>
                  </a:lnTo>
                  <a:lnTo>
                    <a:pt x="8" y="56"/>
                  </a:lnTo>
                  <a:lnTo>
                    <a:pt x="10" y="55"/>
                  </a:lnTo>
                  <a:lnTo>
                    <a:pt x="10" y="53"/>
                  </a:lnTo>
                  <a:lnTo>
                    <a:pt x="10" y="51"/>
                  </a:lnTo>
                  <a:lnTo>
                    <a:pt x="10" y="51"/>
                  </a:lnTo>
                  <a:lnTo>
                    <a:pt x="10" y="49"/>
                  </a:lnTo>
                  <a:lnTo>
                    <a:pt x="10" y="46"/>
                  </a:lnTo>
                  <a:lnTo>
                    <a:pt x="14" y="40"/>
                  </a:lnTo>
                  <a:lnTo>
                    <a:pt x="23" y="29"/>
                  </a:lnTo>
                  <a:lnTo>
                    <a:pt x="23" y="29"/>
                  </a:lnTo>
                  <a:lnTo>
                    <a:pt x="32" y="19"/>
                  </a:lnTo>
                  <a:lnTo>
                    <a:pt x="42" y="9"/>
                  </a:lnTo>
                  <a:lnTo>
                    <a:pt x="42" y="9"/>
                  </a:lnTo>
                  <a:lnTo>
                    <a:pt x="43" y="7"/>
                  </a:lnTo>
                  <a:lnTo>
                    <a:pt x="43" y="6"/>
                  </a:lnTo>
                  <a:lnTo>
                    <a:pt x="43" y="3"/>
                  </a:lnTo>
                  <a:lnTo>
                    <a:pt x="42" y="2"/>
                  </a:lnTo>
                  <a:lnTo>
                    <a:pt x="40" y="1"/>
                  </a:lnTo>
                  <a:lnTo>
                    <a:pt x="39" y="0"/>
                  </a:lnTo>
                  <a:lnTo>
                    <a:pt x="37" y="0"/>
                  </a:lnTo>
                  <a:lnTo>
                    <a:pt x="35" y="2"/>
                  </a:lnTo>
                  <a:lnTo>
                    <a:pt x="3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18" name="Freeform 334"/>
            <p:cNvSpPr/>
            <p:nvPr/>
          </p:nvSpPr>
          <p:spPr bwMode="auto">
            <a:xfrm>
              <a:off x="3740150" y="3365500"/>
              <a:ext cx="22225" cy="30163"/>
            </a:xfrm>
            <a:custGeom>
              <a:avLst/>
              <a:gdLst/>
              <a:ahLst/>
              <a:cxnLst>
                <a:cxn ang="0">
                  <a:pos x="35" y="1"/>
                </a:cxn>
                <a:cxn ang="0">
                  <a:pos x="35" y="1"/>
                </a:cxn>
                <a:cxn ang="0">
                  <a:pos x="25" y="12"/>
                </a:cxn>
                <a:cxn ang="0">
                  <a:pos x="16" y="24"/>
                </a:cxn>
                <a:cxn ang="0">
                  <a:pos x="8" y="37"/>
                </a:cxn>
                <a:cxn ang="0">
                  <a:pos x="1" y="49"/>
                </a:cxn>
                <a:cxn ang="0">
                  <a:pos x="1" y="49"/>
                </a:cxn>
                <a:cxn ang="0">
                  <a:pos x="0" y="51"/>
                </a:cxn>
                <a:cxn ang="0">
                  <a:pos x="1" y="54"/>
                </a:cxn>
                <a:cxn ang="0">
                  <a:pos x="2" y="55"/>
                </a:cxn>
                <a:cxn ang="0">
                  <a:pos x="3" y="56"/>
                </a:cxn>
                <a:cxn ang="0">
                  <a:pos x="4" y="57"/>
                </a:cxn>
                <a:cxn ang="0">
                  <a:pos x="6" y="57"/>
                </a:cxn>
                <a:cxn ang="0">
                  <a:pos x="8" y="56"/>
                </a:cxn>
                <a:cxn ang="0">
                  <a:pos x="9" y="55"/>
                </a:cxn>
                <a:cxn ang="0">
                  <a:pos x="9" y="55"/>
                </a:cxn>
                <a:cxn ang="0">
                  <a:pos x="16" y="42"/>
                </a:cxn>
                <a:cxn ang="0">
                  <a:pos x="24" y="30"/>
                </a:cxn>
                <a:cxn ang="0">
                  <a:pos x="32" y="18"/>
                </a:cxn>
                <a:cxn ang="0">
                  <a:pos x="41" y="8"/>
                </a:cxn>
                <a:cxn ang="0">
                  <a:pos x="41" y="8"/>
                </a:cxn>
                <a:cxn ang="0">
                  <a:pos x="42" y="6"/>
                </a:cxn>
                <a:cxn ang="0">
                  <a:pos x="43" y="4"/>
                </a:cxn>
                <a:cxn ang="0">
                  <a:pos x="42" y="3"/>
                </a:cxn>
                <a:cxn ang="0">
                  <a:pos x="41" y="1"/>
                </a:cxn>
                <a:cxn ang="0">
                  <a:pos x="40" y="0"/>
                </a:cxn>
                <a:cxn ang="0">
                  <a:pos x="38" y="0"/>
                </a:cxn>
                <a:cxn ang="0">
                  <a:pos x="37" y="0"/>
                </a:cxn>
                <a:cxn ang="0">
                  <a:pos x="35" y="1"/>
                </a:cxn>
                <a:cxn ang="0">
                  <a:pos x="35" y="1"/>
                </a:cxn>
              </a:cxnLst>
              <a:rect l="0" t="0" r="r" b="b"/>
              <a:pathLst>
                <a:path w="43" h="57">
                  <a:moveTo>
                    <a:pt x="35" y="1"/>
                  </a:moveTo>
                  <a:lnTo>
                    <a:pt x="35" y="1"/>
                  </a:lnTo>
                  <a:lnTo>
                    <a:pt x="25" y="12"/>
                  </a:lnTo>
                  <a:lnTo>
                    <a:pt x="16" y="24"/>
                  </a:lnTo>
                  <a:lnTo>
                    <a:pt x="8" y="37"/>
                  </a:lnTo>
                  <a:lnTo>
                    <a:pt x="1" y="49"/>
                  </a:lnTo>
                  <a:lnTo>
                    <a:pt x="1" y="49"/>
                  </a:lnTo>
                  <a:lnTo>
                    <a:pt x="0" y="51"/>
                  </a:lnTo>
                  <a:lnTo>
                    <a:pt x="1" y="54"/>
                  </a:lnTo>
                  <a:lnTo>
                    <a:pt x="2" y="55"/>
                  </a:lnTo>
                  <a:lnTo>
                    <a:pt x="3" y="56"/>
                  </a:lnTo>
                  <a:lnTo>
                    <a:pt x="4" y="57"/>
                  </a:lnTo>
                  <a:lnTo>
                    <a:pt x="6" y="57"/>
                  </a:lnTo>
                  <a:lnTo>
                    <a:pt x="8" y="56"/>
                  </a:lnTo>
                  <a:lnTo>
                    <a:pt x="9" y="55"/>
                  </a:lnTo>
                  <a:lnTo>
                    <a:pt x="9" y="55"/>
                  </a:lnTo>
                  <a:lnTo>
                    <a:pt x="16" y="42"/>
                  </a:lnTo>
                  <a:lnTo>
                    <a:pt x="24" y="30"/>
                  </a:lnTo>
                  <a:lnTo>
                    <a:pt x="32" y="18"/>
                  </a:lnTo>
                  <a:lnTo>
                    <a:pt x="41" y="8"/>
                  </a:lnTo>
                  <a:lnTo>
                    <a:pt x="41" y="8"/>
                  </a:lnTo>
                  <a:lnTo>
                    <a:pt x="42" y="6"/>
                  </a:lnTo>
                  <a:lnTo>
                    <a:pt x="43" y="4"/>
                  </a:lnTo>
                  <a:lnTo>
                    <a:pt x="42" y="3"/>
                  </a:lnTo>
                  <a:lnTo>
                    <a:pt x="41" y="1"/>
                  </a:lnTo>
                  <a:lnTo>
                    <a:pt x="40" y="0"/>
                  </a:lnTo>
                  <a:lnTo>
                    <a:pt x="38" y="0"/>
                  </a:lnTo>
                  <a:lnTo>
                    <a:pt x="37" y="0"/>
                  </a:lnTo>
                  <a:lnTo>
                    <a:pt x="35" y="1"/>
                  </a:lnTo>
                  <a:lnTo>
                    <a:pt x="3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19" name="Freeform 335"/>
            <p:cNvSpPr/>
            <p:nvPr/>
          </p:nvSpPr>
          <p:spPr bwMode="auto">
            <a:xfrm>
              <a:off x="3762375" y="3375025"/>
              <a:ext cx="12700" cy="30163"/>
            </a:xfrm>
            <a:custGeom>
              <a:avLst/>
              <a:gdLst/>
              <a:ahLst/>
              <a:cxnLst>
                <a:cxn ang="0">
                  <a:pos x="15" y="4"/>
                </a:cxn>
                <a:cxn ang="0">
                  <a:pos x="15" y="4"/>
                </a:cxn>
                <a:cxn ang="0">
                  <a:pos x="0" y="51"/>
                </a:cxn>
                <a:cxn ang="0">
                  <a:pos x="0" y="51"/>
                </a:cxn>
                <a:cxn ang="0">
                  <a:pos x="0" y="53"/>
                </a:cxn>
                <a:cxn ang="0">
                  <a:pos x="0" y="54"/>
                </a:cxn>
                <a:cxn ang="0">
                  <a:pos x="1" y="55"/>
                </a:cxn>
                <a:cxn ang="0">
                  <a:pos x="3" y="56"/>
                </a:cxn>
                <a:cxn ang="0">
                  <a:pos x="5" y="56"/>
                </a:cxn>
                <a:cxn ang="0">
                  <a:pos x="6" y="56"/>
                </a:cxn>
                <a:cxn ang="0">
                  <a:pos x="9" y="55"/>
                </a:cxn>
                <a:cxn ang="0">
                  <a:pos x="10" y="53"/>
                </a:cxn>
                <a:cxn ang="0">
                  <a:pos x="10" y="53"/>
                </a:cxn>
                <a:cxn ang="0">
                  <a:pos x="23" y="6"/>
                </a:cxn>
                <a:cxn ang="0">
                  <a:pos x="23" y="6"/>
                </a:cxn>
                <a:cxn ang="0">
                  <a:pos x="24" y="4"/>
                </a:cxn>
                <a:cxn ang="0">
                  <a:pos x="23" y="2"/>
                </a:cxn>
                <a:cxn ang="0">
                  <a:pos x="22" y="0"/>
                </a:cxn>
                <a:cxn ang="0">
                  <a:pos x="20" y="0"/>
                </a:cxn>
                <a:cxn ang="0">
                  <a:pos x="19" y="0"/>
                </a:cxn>
                <a:cxn ang="0">
                  <a:pos x="17" y="0"/>
                </a:cxn>
                <a:cxn ang="0">
                  <a:pos x="16" y="1"/>
                </a:cxn>
                <a:cxn ang="0">
                  <a:pos x="15" y="4"/>
                </a:cxn>
                <a:cxn ang="0">
                  <a:pos x="15" y="4"/>
                </a:cxn>
              </a:cxnLst>
              <a:rect l="0" t="0" r="r" b="b"/>
              <a:pathLst>
                <a:path w="24" h="56">
                  <a:moveTo>
                    <a:pt x="15" y="4"/>
                  </a:moveTo>
                  <a:lnTo>
                    <a:pt x="15" y="4"/>
                  </a:lnTo>
                  <a:lnTo>
                    <a:pt x="0" y="51"/>
                  </a:lnTo>
                  <a:lnTo>
                    <a:pt x="0" y="51"/>
                  </a:lnTo>
                  <a:lnTo>
                    <a:pt x="0" y="53"/>
                  </a:lnTo>
                  <a:lnTo>
                    <a:pt x="0" y="54"/>
                  </a:lnTo>
                  <a:lnTo>
                    <a:pt x="1" y="55"/>
                  </a:lnTo>
                  <a:lnTo>
                    <a:pt x="3" y="56"/>
                  </a:lnTo>
                  <a:lnTo>
                    <a:pt x="5" y="56"/>
                  </a:lnTo>
                  <a:lnTo>
                    <a:pt x="6" y="56"/>
                  </a:lnTo>
                  <a:lnTo>
                    <a:pt x="9" y="55"/>
                  </a:lnTo>
                  <a:lnTo>
                    <a:pt x="10" y="53"/>
                  </a:lnTo>
                  <a:lnTo>
                    <a:pt x="10" y="53"/>
                  </a:lnTo>
                  <a:lnTo>
                    <a:pt x="23" y="6"/>
                  </a:lnTo>
                  <a:lnTo>
                    <a:pt x="23" y="6"/>
                  </a:lnTo>
                  <a:lnTo>
                    <a:pt x="24" y="4"/>
                  </a:lnTo>
                  <a:lnTo>
                    <a:pt x="23" y="2"/>
                  </a:lnTo>
                  <a:lnTo>
                    <a:pt x="22" y="0"/>
                  </a:lnTo>
                  <a:lnTo>
                    <a:pt x="20" y="0"/>
                  </a:lnTo>
                  <a:lnTo>
                    <a:pt x="19" y="0"/>
                  </a:lnTo>
                  <a:lnTo>
                    <a:pt x="17" y="0"/>
                  </a:lnTo>
                  <a:lnTo>
                    <a:pt x="16" y="1"/>
                  </a:lnTo>
                  <a:lnTo>
                    <a:pt x="15" y="4"/>
                  </a:lnTo>
                  <a:lnTo>
                    <a:pt x="15"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20" name="Freeform 336"/>
            <p:cNvSpPr/>
            <p:nvPr/>
          </p:nvSpPr>
          <p:spPr bwMode="auto">
            <a:xfrm>
              <a:off x="3757613" y="3392488"/>
              <a:ext cx="38100" cy="42863"/>
            </a:xfrm>
            <a:custGeom>
              <a:avLst/>
              <a:gdLst/>
              <a:ahLst/>
              <a:cxnLst>
                <a:cxn ang="0">
                  <a:pos x="64" y="2"/>
                </a:cxn>
                <a:cxn ang="0">
                  <a:pos x="64" y="2"/>
                </a:cxn>
                <a:cxn ang="0">
                  <a:pos x="54" y="10"/>
                </a:cxn>
                <a:cxn ang="0">
                  <a:pos x="45" y="19"/>
                </a:cxn>
                <a:cxn ang="0">
                  <a:pos x="45" y="19"/>
                </a:cxn>
                <a:cxn ang="0">
                  <a:pos x="41" y="24"/>
                </a:cxn>
                <a:cxn ang="0">
                  <a:pos x="38" y="29"/>
                </a:cxn>
                <a:cxn ang="0">
                  <a:pos x="35" y="35"/>
                </a:cxn>
                <a:cxn ang="0">
                  <a:pos x="31" y="39"/>
                </a:cxn>
                <a:cxn ang="0">
                  <a:pos x="31" y="39"/>
                </a:cxn>
                <a:cxn ang="0">
                  <a:pos x="22" y="47"/>
                </a:cxn>
                <a:cxn ang="0">
                  <a:pos x="13" y="55"/>
                </a:cxn>
                <a:cxn ang="0">
                  <a:pos x="9" y="59"/>
                </a:cxn>
                <a:cxn ang="0">
                  <a:pos x="6" y="63"/>
                </a:cxn>
                <a:cxn ang="0">
                  <a:pos x="3" y="69"/>
                </a:cxn>
                <a:cxn ang="0">
                  <a:pos x="1" y="75"/>
                </a:cxn>
                <a:cxn ang="0">
                  <a:pos x="1" y="75"/>
                </a:cxn>
                <a:cxn ang="0">
                  <a:pos x="0" y="77"/>
                </a:cxn>
                <a:cxn ang="0">
                  <a:pos x="1" y="78"/>
                </a:cxn>
                <a:cxn ang="0">
                  <a:pos x="2" y="79"/>
                </a:cxn>
                <a:cxn ang="0">
                  <a:pos x="4" y="80"/>
                </a:cxn>
                <a:cxn ang="0">
                  <a:pos x="5" y="80"/>
                </a:cxn>
                <a:cxn ang="0">
                  <a:pos x="7" y="80"/>
                </a:cxn>
                <a:cxn ang="0">
                  <a:pos x="9" y="79"/>
                </a:cxn>
                <a:cxn ang="0">
                  <a:pos x="10" y="77"/>
                </a:cxn>
                <a:cxn ang="0">
                  <a:pos x="10" y="77"/>
                </a:cxn>
                <a:cxn ang="0">
                  <a:pos x="12" y="72"/>
                </a:cxn>
                <a:cxn ang="0">
                  <a:pos x="15" y="67"/>
                </a:cxn>
                <a:cxn ang="0">
                  <a:pos x="19" y="62"/>
                </a:cxn>
                <a:cxn ang="0">
                  <a:pos x="23" y="58"/>
                </a:cxn>
                <a:cxn ang="0">
                  <a:pos x="40" y="44"/>
                </a:cxn>
                <a:cxn ang="0">
                  <a:pos x="40" y="44"/>
                </a:cxn>
                <a:cxn ang="0">
                  <a:pos x="43" y="40"/>
                </a:cxn>
                <a:cxn ang="0">
                  <a:pos x="46" y="37"/>
                </a:cxn>
                <a:cxn ang="0">
                  <a:pos x="51" y="28"/>
                </a:cxn>
                <a:cxn ang="0">
                  <a:pos x="51" y="28"/>
                </a:cxn>
                <a:cxn ang="0">
                  <a:pos x="55" y="22"/>
                </a:cxn>
                <a:cxn ang="0">
                  <a:pos x="60" y="17"/>
                </a:cxn>
                <a:cxn ang="0">
                  <a:pos x="70" y="8"/>
                </a:cxn>
                <a:cxn ang="0">
                  <a:pos x="70" y="8"/>
                </a:cxn>
                <a:cxn ang="0">
                  <a:pos x="71" y="7"/>
                </a:cxn>
                <a:cxn ang="0">
                  <a:pos x="71" y="5"/>
                </a:cxn>
                <a:cxn ang="0">
                  <a:pos x="71" y="3"/>
                </a:cxn>
                <a:cxn ang="0">
                  <a:pos x="70" y="2"/>
                </a:cxn>
                <a:cxn ang="0">
                  <a:pos x="69" y="0"/>
                </a:cxn>
                <a:cxn ang="0">
                  <a:pos x="67" y="0"/>
                </a:cxn>
                <a:cxn ang="0">
                  <a:pos x="65" y="0"/>
                </a:cxn>
                <a:cxn ang="0">
                  <a:pos x="64" y="2"/>
                </a:cxn>
                <a:cxn ang="0">
                  <a:pos x="64" y="2"/>
                </a:cxn>
              </a:cxnLst>
              <a:rect l="0" t="0" r="r" b="b"/>
              <a:pathLst>
                <a:path w="71" h="80">
                  <a:moveTo>
                    <a:pt x="64" y="2"/>
                  </a:moveTo>
                  <a:lnTo>
                    <a:pt x="64" y="2"/>
                  </a:lnTo>
                  <a:lnTo>
                    <a:pt x="54" y="10"/>
                  </a:lnTo>
                  <a:lnTo>
                    <a:pt x="45" y="19"/>
                  </a:lnTo>
                  <a:lnTo>
                    <a:pt x="45" y="19"/>
                  </a:lnTo>
                  <a:lnTo>
                    <a:pt x="41" y="24"/>
                  </a:lnTo>
                  <a:lnTo>
                    <a:pt x="38" y="29"/>
                  </a:lnTo>
                  <a:lnTo>
                    <a:pt x="35" y="35"/>
                  </a:lnTo>
                  <a:lnTo>
                    <a:pt x="31" y="39"/>
                  </a:lnTo>
                  <a:lnTo>
                    <a:pt x="31" y="39"/>
                  </a:lnTo>
                  <a:lnTo>
                    <a:pt x="22" y="47"/>
                  </a:lnTo>
                  <a:lnTo>
                    <a:pt x="13" y="55"/>
                  </a:lnTo>
                  <a:lnTo>
                    <a:pt x="9" y="59"/>
                  </a:lnTo>
                  <a:lnTo>
                    <a:pt x="6" y="63"/>
                  </a:lnTo>
                  <a:lnTo>
                    <a:pt x="3" y="69"/>
                  </a:lnTo>
                  <a:lnTo>
                    <a:pt x="1" y="75"/>
                  </a:lnTo>
                  <a:lnTo>
                    <a:pt x="1" y="75"/>
                  </a:lnTo>
                  <a:lnTo>
                    <a:pt x="0" y="77"/>
                  </a:lnTo>
                  <a:lnTo>
                    <a:pt x="1" y="78"/>
                  </a:lnTo>
                  <a:lnTo>
                    <a:pt x="2" y="79"/>
                  </a:lnTo>
                  <a:lnTo>
                    <a:pt x="4" y="80"/>
                  </a:lnTo>
                  <a:lnTo>
                    <a:pt x="5" y="80"/>
                  </a:lnTo>
                  <a:lnTo>
                    <a:pt x="7" y="80"/>
                  </a:lnTo>
                  <a:lnTo>
                    <a:pt x="9" y="79"/>
                  </a:lnTo>
                  <a:lnTo>
                    <a:pt x="10" y="77"/>
                  </a:lnTo>
                  <a:lnTo>
                    <a:pt x="10" y="77"/>
                  </a:lnTo>
                  <a:lnTo>
                    <a:pt x="12" y="72"/>
                  </a:lnTo>
                  <a:lnTo>
                    <a:pt x="15" y="67"/>
                  </a:lnTo>
                  <a:lnTo>
                    <a:pt x="19" y="62"/>
                  </a:lnTo>
                  <a:lnTo>
                    <a:pt x="23" y="58"/>
                  </a:lnTo>
                  <a:lnTo>
                    <a:pt x="40" y="44"/>
                  </a:lnTo>
                  <a:lnTo>
                    <a:pt x="40" y="44"/>
                  </a:lnTo>
                  <a:lnTo>
                    <a:pt x="43" y="40"/>
                  </a:lnTo>
                  <a:lnTo>
                    <a:pt x="46" y="37"/>
                  </a:lnTo>
                  <a:lnTo>
                    <a:pt x="51" y="28"/>
                  </a:lnTo>
                  <a:lnTo>
                    <a:pt x="51" y="28"/>
                  </a:lnTo>
                  <a:lnTo>
                    <a:pt x="55" y="22"/>
                  </a:lnTo>
                  <a:lnTo>
                    <a:pt x="60" y="17"/>
                  </a:lnTo>
                  <a:lnTo>
                    <a:pt x="70" y="8"/>
                  </a:lnTo>
                  <a:lnTo>
                    <a:pt x="70" y="8"/>
                  </a:lnTo>
                  <a:lnTo>
                    <a:pt x="71" y="7"/>
                  </a:lnTo>
                  <a:lnTo>
                    <a:pt x="71" y="5"/>
                  </a:lnTo>
                  <a:lnTo>
                    <a:pt x="71" y="3"/>
                  </a:lnTo>
                  <a:lnTo>
                    <a:pt x="70" y="2"/>
                  </a:lnTo>
                  <a:lnTo>
                    <a:pt x="69" y="0"/>
                  </a:lnTo>
                  <a:lnTo>
                    <a:pt x="67" y="0"/>
                  </a:lnTo>
                  <a:lnTo>
                    <a:pt x="65" y="0"/>
                  </a:lnTo>
                  <a:lnTo>
                    <a:pt x="64" y="2"/>
                  </a:lnTo>
                  <a:lnTo>
                    <a:pt x="6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21" name="Freeform 337"/>
            <p:cNvSpPr/>
            <p:nvPr/>
          </p:nvSpPr>
          <p:spPr bwMode="auto">
            <a:xfrm>
              <a:off x="3714750" y="3413125"/>
              <a:ext cx="88900" cy="87313"/>
            </a:xfrm>
            <a:custGeom>
              <a:avLst/>
              <a:gdLst/>
              <a:ahLst/>
              <a:cxnLst>
                <a:cxn ang="0">
                  <a:pos x="158" y="2"/>
                </a:cxn>
                <a:cxn ang="0">
                  <a:pos x="158" y="2"/>
                </a:cxn>
                <a:cxn ang="0">
                  <a:pos x="154" y="8"/>
                </a:cxn>
                <a:cxn ang="0">
                  <a:pos x="149" y="13"/>
                </a:cxn>
                <a:cxn ang="0">
                  <a:pos x="139" y="23"/>
                </a:cxn>
                <a:cxn ang="0">
                  <a:pos x="128" y="33"/>
                </a:cxn>
                <a:cxn ang="0">
                  <a:pos x="118" y="43"/>
                </a:cxn>
                <a:cxn ang="0">
                  <a:pos x="118" y="43"/>
                </a:cxn>
                <a:cxn ang="0">
                  <a:pos x="99" y="66"/>
                </a:cxn>
                <a:cxn ang="0">
                  <a:pos x="78" y="86"/>
                </a:cxn>
                <a:cxn ang="0">
                  <a:pos x="78" y="86"/>
                </a:cxn>
                <a:cxn ang="0">
                  <a:pos x="57" y="103"/>
                </a:cxn>
                <a:cxn ang="0">
                  <a:pos x="38" y="121"/>
                </a:cxn>
                <a:cxn ang="0">
                  <a:pos x="27" y="129"/>
                </a:cxn>
                <a:cxn ang="0">
                  <a:pos x="18" y="138"/>
                </a:cxn>
                <a:cxn ang="0">
                  <a:pos x="10" y="148"/>
                </a:cxn>
                <a:cxn ang="0">
                  <a:pos x="1" y="159"/>
                </a:cxn>
                <a:cxn ang="0">
                  <a:pos x="1" y="159"/>
                </a:cxn>
                <a:cxn ang="0">
                  <a:pos x="0" y="162"/>
                </a:cxn>
                <a:cxn ang="0">
                  <a:pos x="1" y="164"/>
                </a:cxn>
                <a:cxn ang="0">
                  <a:pos x="5" y="166"/>
                </a:cxn>
                <a:cxn ang="0">
                  <a:pos x="7" y="166"/>
                </a:cxn>
                <a:cxn ang="0">
                  <a:pos x="7" y="166"/>
                </a:cxn>
                <a:cxn ang="0">
                  <a:pos x="13" y="163"/>
                </a:cxn>
                <a:cxn ang="0">
                  <a:pos x="18" y="160"/>
                </a:cxn>
                <a:cxn ang="0">
                  <a:pos x="18" y="160"/>
                </a:cxn>
                <a:cxn ang="0">
                  <a:pos x="20" y="158"/>
                </a:cxn>
                <a:cxn ang="0">
                  <a:pos x="20" y="156"/>
                </a:cxn>
                <a:cxn ang="0">
                  <a:pos x="19" y="154"/>
                </a:cxn>
                <a:cxn ang="0">
                  <a:pos x="18" y="153"/>
                </a:cxn>
                <a:cxn ang="0">
                  <a:pos x="18" y="153"/>
                </a:cxn>
                <a:cxn ang="0">
                  <a:pos x="25" y="143"/>
                </a:cxn>
                <a:cxn ang="0">
                  <a:pos x="34" y="135"/>
                </a:cxn>
                <a:cxn ang="0">
                  <a:pos x="53" y="118"/>
                </a:cxn>
                <a:cxn ang="0">
                  <a:pos x="73" y="103"/>
                </a:cxn>
                <a:cxn ang="0">
                  <a:pos x="91" y="86"/>
                </a:cxn>
                <a:cxn ang="0">
                  <a:pos x="91" y="86"/>
                </a:cxn>
                <a:cxn ang="0">
                  <a:pos x="102" y="76"/>
                </a:cxn>
                <a:cxn ang="0">
                  <a:pos x="111" y="66"/>
                </a:cxn>
                <a:cxn ang="0">
                  <a:pos x="131" y="44"/>
                </a:cxn>
                <a:cxn ang="0">
                  <a:pos x="131" y="44"/>
                </a:cxn>
                <a:cxn ang="0">
                  <a:pos x="140" y="35"/>
                </a:cxn>
                <a:cxn ang="0">
                  <a:pos x="149" y="25"/>
                </a:cxn>
                <a:cxn ang="0">
                  <a:pos x="158" y="17"/>
                </a:cxn>
                <a:cxn ang="0">
                  <a:pos x="163" y="12"/>
                </a:cxn>
                <a:cxn ang="0">
                  <a:pos x="167" y="7"/>
                </a:cxn>
                <a:cxn ang="0">
                  <a:pos x="167" y="7"/>
                </a:cxn>
                <a:cxn ang="0">
                  <a:pos x="167" y="5"/>
                </a:cxn>
                <a:cxn ang="0">
                  <a:pos x="167" y="4"/>
                </a:cxn>
                <a:cxn ang="0">
                  <a:pos x="166" y="2"/>
                </a:cxn>
                <a:cxn ang="0">
                  <a:pos x="165" y="1"/>
                </a:cxn>
                <a:cxn ang="0">
                  <a:pos x="163" y="0"/>
                </a:cxn>
                <a:cxn ang="0">
                  <a:pos x="162" y="0"/>
                </a:cxn>
                <a:cxn ang="0">
                  <a:pos x="159" y="1"/>
                </a:cxn>
                <a:cxn ang="0">
                  <a:pos x="158" y="2"/>
                </a:cxn>
                <a:cxn ang="0">
                  <a:pos x="158" y="2"/>
                </a:cxn>
              </a:cxnLst>
              <a:rect l="0" t="0" r="r" b="b"/>
              <a:pathLst>
                <a:path w="167" h="166">
                  <a:moveTo>
                    <a:pt x="158" y="2"/>
                  </a:moveTo>
                  <a:lnTo>
                    <a:pt x="158" y="2"/>
                  </a:lnTo>
                  <a:lnTo>
                    <a:pt x="154" y="8"/>
                  </a:lnTo>
                  <a:lnTo>
                    <a:pt x="149" y="13"/>
                  </a:lnTo>
                  <a:lnTo>
                    <a:pt x="139" y="23"/>
                  </a:lnTo>
                  <a:lnTo>
                    <a:pt x="128" y="33"/>
                  </a:lnTo>
                  <a:lnTo>
                    <a:pt x="118" y="43"/>
                  </a:lnTo>
                  <a:lnTo>
                    <a:pt x="118" y="43"/>
                  </a:lnTo>
                  <a:lnTo>
                    <a:pt x="99" y="66"/>
                  </a:lnTo>
                  <a:lnTo>
                    <a:pt x="78" y="86"/>
                  </a:lnTo>
                  <a:lnTo>
                    <a:pt x="78" y="86"/>
                  </a:lnTo>
                  <a:lnTo>
                    <a:pt x="57" y="103"/>
                  </a:lnTo>
                  <a:lnTo>
                    <a:pt x="38" y="121"/>
                  </a:lnTo>
                  <a:lnTo>
                    <a:pt x="27" y="129"/>
                  </a:lnTo>
                  <a:lnTo>
                    <a:pt x="18" y="138"/>
                  </a:lnTo>
                  <a:lnTo>
                    <a:pt x="10" y="148"/>
                  </a:lnTo>
                  <a:lnTo>
                    <a:pt x="1" y="159"/>
                  </a:lnTo>
                  <a:lnTo>
                    <a:pt x="1" y="159"/>
                  </a:lnTo>
                  <a:lnTo>
                    <a:pt x="0" y="162"/>
                  </a:lnTo>
                  <a:lnTo>
                    <a:pt x="1" y="164"/>
                  </a:lnTo>
                  <a:lnTo>
                    <a:pt x="5" y="166"/>
                  </a:lnTo>
                  <a:lnTo>
                    <a:pt x="7" y="166"/>
                  </a:lnTo>
                  <a:lnTo>
                    <a:pt x="7" y="166"/>
                  </a:lnTo>
                  <a:lnTo>
                    <a:pt x="13" y="163"/>
                  </a:lnTo>
                  <a:lnTo>
                    <a:pt x="18" y="160"/>
                  </a:lnTo>
                  <a:lnTo>
                    <a:pt x="18" y="160"/>
                  </a:lnTo>
                  <a:lnTo>
                    <a:pt x="20" y="158"/>
                  </a:lnTo>
                  <a:lnTo>
                    <a:pt x="20" y="156"/>
                  </a:lnTo>
                  <a:lnTo>
                    <a:pt x="19" y="154"/>
                  </a:lnTo>
                  <a:lnTo>
                    <a:pt x="18" y="153"/>
                  </a:lnTo>
                  <a:lnTo>
                    <a:pt x="18" y="153"/>
                  </a:lnTo>
                  <a:lnTo>
                    <a:pt x="25" y="143"/>
                  </a:lnTo>
                  <a:lnTo>
                    <a:pt x="34" y="135"/>
                  </a:lnTo>
                  <a:lnTo>
                    <a:pt x="53" y="118"/>
                  </a:lnTo>
                  <a:lnTo>
                    <a:pt x="73" y="103"/>
                  </a:lnTo>
                  <a:lnTo>
                    <a:pt x="91" y="86"/>
                  </a:lnTo>
                  <a:lnTo>
                    <a:pt x="91" y="86"/>
                  </a:lnTo>
                  <a:lnTo>
                    <a:pt x="102" y="76"/>
                  </a:lnTo>
                  <a:lnTo>
                    <a:pt x="111" y="66"/>
                  </a:lnTo>
                  <a:lnTo>
                    <a:pt x="131" y="44"/>
                  </a:lnTo>
                  <a:lnTo>
                    <a:pt x="131" y="44"/>
                  </a:lnTo>
                  <a:lnTo>
                    <a:pt x="140" y="35"/>
                  </a:lnTo>
                  <a:lnTo>
                    <a:pt x="149" y="25"/>
                  </a:lnTo>
                  <a:lnTo>
                    <a:pt x="158" y="17"/>
                  </a:lnTo>
                  <a:lnTo>
                    <a:pt x="163" y="12"/>
                  </a:lnTo>
                  <a:lnTo>
                    <a:pt x="167" y="7"/>
                  </a:lnTo>
                  <a:lnTo>
                    <a:pt x="167" y="7"/>
                  </a:lnTo>
                  <a:lnTo>
                    <a:pt x="167" y="5"/>
                  </a:lnTo>
                  <a:lnTo>
                    <a:pt x="167" y="4"/>
                  </a:lnTo>
                  <a:lnTo>
                    <a:pt x="166" y="2"/>
                  </a:lnTo>
                  <a:lnTo>
                    <a:pt x="165" y="1"/>
                  </a:lnTo>
                  <a:lnTo>
                    <a:pt x="163" y="0"/>
                  </a:lnTo>
                  <a:lnTo>
                    <a:pt x="162" y="0"/>
                  </a:lnTo>
                  <a:lnTo>
                    <a:pt x="159" y="1"/>
                  </a:lnTo>
                  <a:lnTo>
                    <a:pt x="158" y="2"/>
                  </a:lnTo>
                  <a:lnTo>
                    <a:pt x="15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22" name="Freeform 338"/>
            <p:cNvSpPr/>
            <p:nvPr/>
          </p:nvSpPr>
          <p:spPr bwMode="auto">
            <a:xfrm>
              <a:off x="3743325" y="3448050"/>
              <a:ext cx="57150" cy="65088"/>
            </a:xfrm>
            <a:custGeom>
              <a:avLst/>
              <a:gdLst/>
              <a:ahLst/>
              <a:cxnLst>
                <a:cxn ang="0">
                  <a:pos x="100" y="2"/>
                </a:cxn>
                <a:cxn ang="0">
                  <a:pos x="100" y="2"/>
                </a:cxn>
                <a:cxn ang="0">
                  <a:pos x="90" y="14"/>
                </a:cxn>
                <a:cxn ang="0">
                  <a:pos x="80" y="26"/>
                </a:cxn>
                <a:cxn ang="0">
                  <a:pos x="57" y="49"/>
                </a:cxn>
                <a:cxn ang="0">
                  <a:pos x="57" y="49"/>
                </a:cxn>
                <a:cxn ang="0">
                  <a:pos x="43" y="66"/>
                </a:cxn>
                <a:cxn ang="0">
                  <a:pos x="30" y="82"/>
                </a:cxn>
                <a:cxn ang="0">
                  <a:pos x="16" y="99"/>
                </a:cxn>
                <a:cxn ang="0">
                  <a:pos x="1" y="114"/>
                </a:cxn>
                <a:cxn ang="0">
                  <a:pos x="1" y="114"/>
                </a:cxn>
                <a:cxn ang="0">
                  <a:pos x="0" y="117"/>
                </a:cxn>
                <a:cxn ang="0">
                  <a:pos x="0" y="118"/>
                </a:cxn>
                <a:cxn ang="0">
                  <a:pos x="0" y="120"/>
                </a:cxn>
                <a:cxn ang="0">
                  <a:pos x="1" y="121"/>
                </a:cxn>
                <a:cxn ang="0">
                  <a:pos x="3" y="122"/>
                </a:cxn>
                <a:cxn ang="0">
                  <a:pos x="4" y="123"/>
                </a:cxn>
                <a:cxn ang="0">
                  <a:pos x="6" y="123"/>
                </a:cxn>
                <a:cxn ang="0">
                  <a:pos x="8" y="121"/>
                </a:cxn>
                <a:cxn ang="0">
                  <a:pos x="8" y="121"/>
                </a:cxn>
                <a:cxn ang="0">
                  <a:pos x="23" y="105"/>
                </a:cxn>
                <a:cxn ang="0">
                  <a:pos x="36" y="89"/>
                </a:cxn>
                <a:cxn ang="0">
                  <a:pos x="64" y="57"/>
                </a:cxn>
                <a:cxn ang="0">
                  <a:pos x="64" y="57"/>
                </a:cxn>
                <a:cxn ang="0">
                  <a:pos x="87" y="32"/>
                </a:cxn>
                <a:cxn ang="0">
                  <a:pos x="98" y="19"/>
                </a:cxn>
                <a:cxn ang="0">
                  <a:pos x="109" y="6"/>
                </a:cxn>
                <a:cxn ang="0">
                  <a:pos x="109" y="6"/>
                </a:cxn>
                <a:cxn ang="0">
                  <a:pos x="110" y="5"/>
                </a:cxn>
                <a:cxn ang="0">
                  <a:pos x="110" y="3"/>
                </a:cxn>
                <a:cxn ang="0">
                  <a:pos x="109" y="2"/>
                </a:cxn>
                <a:cxn ang="0">
                  <a:pos x="107" y="0"/>
                </a:cxn>
                <a:cxn ang="0">
                  <a:pos x="103" y="0"/>
                </a:cxn>
                <a:cxn ang="0">
                  <a:pos x="101" y="0"/>
                </a:cxn>
                <a:cxn ang="0">
                  <a:pos x="100" y="2"/>
                </a:cxn>
                <a:cxn ang="0">
                  <a:pos x="100" y="2"/>
                </a:cxn>
              </a:cxnLst>
              <a:rect l="0" t="0" r="r" b="b"/>
              <a:pathLst>
                <a:path w="110" h="123">
                  <a:moveTo>
                    <a:pt x="100" y="2"/>
                  </a:moveTo>
                  <a:lnTo>
                    <a:pt x="100" y="2"/>
                  </a:lnTo>
                  <a:lnTo>
                    <a:pt x="90" y="14"/>
                  </a:lnTo>
                  <a:lnTo>
                    <a:pt x="80" y="26"/>
                  </a:lnTo>
                  <a:lnTo>
                    <a:pt x="57" y="49"/>
                  </a:lnTo>
                  <a:lnTo>
                    <a:pt x="57" y="49"/>
                  </a:lnTo>
                  <a:lnTo>
                    <a:pt x="43" y="66"/>
                  </a:lnTo>
                  <a:lnTo>
                    <a:pt x="30" y="82"/>
                  </a:lnTo>
                  <a:lnTo>
                    <a:pt x="16" y="99"/>
                  </a:lnTo>
                  <a:lnTo>
                    <a:pt x="1" y="114"/>
                  </a:lnTo>
                  <a:lnTo>
                    <a:pt x="1" y="114"/>
                  </a:lnTo>
                  <a:lnTo>
                    <a:pt x="0" y="117"/>
                  </a:lnTo>
                  <a:lnTo>
                    <a:pt x="0" y="118"/>
                  </a:lnTo>
                  <a:lnTo>
                    <a:pt x="0" y="120"/>
                  </a:lnTo>
                  <a:lnTo>
                    <a:pt x="1" y="121"/>
                  </a:lnTo>
                  <a:lnTo>
                    <a:pt x="3" y="122"/>
                  </a:lnTo>
                  <a:lnTo>
                    <a:pt x="4" y="123"/>
                  </a:lnTo>
                  <a:lnTo>
                    <a:pt x="6" y="123"/>
                  </a:lnTo>
                  <a:lnTo>
                    <a:pt x="8" y="121"/>
                  </a:lnTo>
                  <a:lnTo>
                    <a:pt x="8" y="121"/>
                  </a:lnTo>
                  <a:lnTo>
                    <a:pt x="23" y="105"/>
                  </a:lnTo>
                  <a:lnTo>
                    <a:pt x="36" y="89"/>
                  </a:lnTo>
                  <a:lnTo>
                    <a:pt x="64" y="57"/>
                  </a:lnTo>
                  <a:lnTo>
                    <a:pt x="64" y="57"/>
                  </a:lnTo>
                  <a:lnTo>
                    <a:pt x="87" y="32"/>
                  </a:lnTo>
                  <a:lnTo>
                    <a:pt x="98" y="19"/>
                  </a:lnTo>
                  <a:lnTo>
                    <a:pt x="109" y="6"/>
                  </a:lnTo>
                  <a:lnTo>
                    <a:pt x="109" y="6"/>
                  </a:lnTo>
                  <a:lnTo>
                    <a:pt x="110" y="5"/>
                  </a:lnTo>
                  <a:lnTo>
                    <a:pt x="110" y="3"/>
                  </a:lnTo>
                  <a:lnTo>
                    <a:pt x="109" y="2"/>
                  </a:lnTo>
                  <a:lnTo>
                    <a:pt x="107" y="0"/>
                  </a:lnTo>
                  <a:lnTo>
                    <a:pt x="103" y="0"/>
                  </a:lnTo>
                  <a:lnTo>
                    <a:pt x="101" y="0"/>
                  </a:lnTo>
                  <a:lnTo>
                    <a:pt x="100" y="2"/>
                  </a:lnTo>
                  <a:lnTo>
                    <a:pt x="10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23" name="Freeform 339"/>
            <p:cNvSpPr/>
            <p:nvPr/>
          </p:nvSpPr>
          <p:spPr bwMode="auto">
            <a:xfrm>
              <a:off x="3752850" y="3470275"/>
              <a:ext cx="50800" cy="60325"/>
            </a:xfrm>
            <a:custGeom>
              <a:avLst/>
              <a:gdLst/>
              <a:ahLst/>
              <a:cxnLst>
                <a:cxn ang="0">
                  <a:pos x="86" y="1"/>
                </a:cxn>
                <a:cxn ang="0">
                  <a:pos x="86" y="1"/>
                </a:cxn>
                <a:cxn ang="0">
                  <a:pos x="63" y="26"/>
                </a:cxn>
                <a:cxn ang="0">
                  <a:pos x="41" y="52"/>
                </a:cxn>
                <a:cxn ang="0">
                  <a:pos x="20" y="79"/>
                </a:cxn>
                <a:cxn ang="0">
                  <a:pos x="1" y="107"/>
                </a:cxn>
                <a:cxn ang="0">
                  <a:pos x="1" y="107"/>
                </a:cxn>
                <a:cxn ang="0">
                  <a:pos x="0" y="109"/>
                </a:cxn>
                <a:cxn ang="0">
                  <a:pos x="0" y="111"/>
                </a:cxn>
                <a:cxn ang="0">
                  <a:pos x="1" y="112"/>
                </a:cxn>
                <a:cxn ang="0">
                  <a:pos x="3" y="113"/>
                </a:cxn>
                <a:cxn ang="0">
                  <a:pos x="4" y="114"/>
                </a:cxn>
                <a:cxn ang="0">
                  <a:pos x="6" y="114"/>
                </a:cxn>
                <a:cxn ang="0">
                  <a:pos x="8" y="113"/>
                </a:cxn>
                <a:cxn ang="0">
                  <a:pos x="9" y="112"/>
                </a:cxn>
                <a:cxn ang="0">
                  <a:pos x="9" y="112"/>
                </a:cxn>
                <a:cxn ang="0">
                  <a:pos x="28" y="84"/>
                </a:cxn>
                <a:cxn ang="0">
                  <a:pos x="48" y="57"/>
                </a:cxn>
                <a:cxn ang="0">
                  <a:pos x="70" y="32"/>
                </a:cxn>
                <a:cxn ang="0">
                  <a:pos x="94" y="8"/>
                </a:cxn>
                <a:cxn ang="0">
                  <a:pos x="94" y="8"/>
                </a:cxn>
                <a:cxn ang="0">
                  <a:pos x="95" y="6"/>
                </a:cxn>
                <a:cxn ang="0">
                  <a:pos x="95" y="4"/>
                </a:cxn>
                <a:cxn ang="0">
                  <a:pos x="95" y="3"/>
                </a:cxn>
                <a:cxn ang="0">
                  <a:pos x="94" y="1"/>
                </a:cxn>
                <a:cxn ang="0">
                  <a:pos x="92" y="0"/>
                </a:cxn>
                <a:cxn ang="0">
                  <a:pos x="91" y="0"/>
                </a:cxn>
                <a:cxn ang="0">
                  <a:pos x="88" y="0"/>
                </a:cxn>
                <a:cxn ang="0">
                  <a:pos x="86" y="1"/>
                </a:cxn>
                <a:cxn ang="0">
                  <a:pos x="86" y="1"/>
                </a:cxn>
              </a:cxnLst>
              <a:rect l="0" t="0" r="r" b="b"/>
              <a:pathLst>
                <a:path w="95" h="114">
                  <a:moveTo>
                    <a:pt x="86" y="1"/>
                  </a:moveTo>
                  <a:lnTo>
                    <a:pt x="86" y="1"/>
                  </a:lnTo>
                  <a:lnTo>
                    <a:pt x="63" y="26"/>
                  </a:lnTo>
                  <a:lnTo>
                    <a:pt x="41" y="52"/>
                  </a:lnTo>
                  <a:lnTo>
                    <a:pt x="20" y="79"/>
                  </a:lnTo>
                  <a:lnTo>
                    <a:pt x="1" y="107"/>
                  </a:lnTo>
                  <a:lnTo>
                    <a:pt x="1" y="107"/>
                  </a:lnTo>
                  <a:lnTo>
                    <a:pt x="0" y="109"/>
                  </a:lnTo>
                  <a:lnTo>
                    <a:pt x="0" y="111"/>
                  </a:lnTo>
                  <a:lnTo>
                    <a:pt x="1" y="112"/>
                  </a:lnTo>
                  <a:lnTo>
                    <a:pt x="3" y="113"/>
                  </a:lnTo>
                  <a:lnTo>
                    <a:pt x="4" y="114"/>
                  </a:lnTo>
                  <a:lnTo>
                    <a:pt x="6" y="114"/>
                  </a:lnTo>
                  <a:lnTo>
                    <a:pt x="8" y="113"/>
                  </a:lnTo>
                  <a:lnTo>
                    <a:pt x="9" y="112"/>
                  </a:lnTo>
                  <a:lnTo>
                    <a:pt x="9" y="112"/>
                  </a:lnTo>
                  <a:lnTo>
                    <a:pt x="28" y="84"/>
                  </a:lnTo>
                  <a:lnTo>
                    <a:pt x="48" y="57"/>
                  </a:lnTo>
                  <a:lnTo>
                    <a:pt x="70" y="32"/>
                  </a:lnTo>
                  <a:lnTo>
                    <a:pt x="94" y="8"/>
                  </a:lnTo>
                  <a:lnTo>
                    <a:pt x="94" y="8"/>
                  </a:lnTo>
                  <a:lnTo>
                    <a:pt x="95" y="6"/>
                  </a:lnTo>
                  <a:lnTo>
                    <a:pt x="95" y="4"/>
                  </a:lnTo>
                  <a:lnTo>
                    <a:pt x="95" y="3"/>
                  </a:lnTo>
                  <a:lnTo>
                    <a:pt x="94" y="1"/>
                  </a:lnTo>
                  <a:lnTo>
                    <a:pt x="92" y="0"/>
                  </a:lnTo>
                  <a:lnTo>
                    <a:pt x="91" y="0"/>
                  </a:lnTo>
                  <a:lnTo>
                    <a:pt x="88" y="0"/>
                  </a:lnTo>
                  <a:lnTo>
                    <a:pt x="86" y="1"/>
                  </a:lnTo>
                  <a:lnTo>
                    <a:pt x="8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24" name="Freeform 340"/>
            <p:cNvSpPr/>
            <p:nvPr/>
          </p:nvSpPr>
          <p:spPr bwMode="auto">
            <a:xfrm>
              <a:off x="3497263" y="3452813"/>
              <a:ext cx="14288" cy="30163"/>
            </a:xfrm>
            <a:custGeom>
              <a:avLst/>
              <a:gdLst/>
              <a:ahLst/>
              <a:cxnLst>
                <a:cxn ang="0">
                  <a:pos x="20" y="2"/>
                </a:cxn>
                <a:cxn ang="0">
                  <a:pos x="20" y="2"/>
                </a:cxn>
                <a:cxn ang="0">
                  <a:pos x="14" y="14"/>
                </a:cxn>
                <a:cxn ang="0">
                  <a:pos x="9" y="26"/>
                </a:cxn>
                <a:cxn ang="0">
                  <a:pos x="0" y="51"/>
                </a:cxn>
                <a:cxn ang="0">
                  <a:pos x="0" y="51"/>
                </a:cxn>
                <a:cxn ang="0">
                  <a:pos x="0" y="53"/>
                </a:cxn>
                <a:cxn ang="0">
                  <a:pos x="1" y="54"/>
                </a:cxn>
                <a:cxn ang="0">
                  <a:pos x="2" y="56"/>
                </a:cxn>
                <a:cxn ang="0">
                  <a:pos x="3" y="56"/>
                </a:cxn>
                <a:cxn ang="0">
                  <a:pos x="5" y="57"/>
                </a:cxn>
                <a:cxn ang="0">
                  <a:pos x="7" y="56"/>
                </a:cxn>
                <a:cxn ang="0">
                  <a:pos x="9" y="55"/>
                </a:cxn>
                <a:cxn ang="0">
                  <a:pos x="10" y="53"/>
                </a:cxn>
                <a:cxn ang="0">
                  <a:pos x="10" y="53"/>
                </a:cxn>
                <a:cxn ang="0">
                  <a:pos x="18" y="29"/>
                </a:cxn>
                <a:cxn ang="0">
                  <a:pos x="22" y="18"/>
                </a:cxn>
                <a:cxn ang="0">
                  <a:pos x="28" y="7"/>
                </a:cxn>
                <a:cxn ang="0">
                  <a:pos x="28" y="7"/>
                </a:cxn>
                <a:cxn ang="0">
                  <a:pos x="29" y="5"/>
                </a:cxn>
                <a:cxn ang="0">
                  <a:pos x="29" y="3"/>
                </a:cxn>
                <a:cxn ang="0">
                  <a:pos x="28" y="2"/>
                </a:cxn>
                <a:cxn ang="0">
                  <a:pos x="26" y="0"/>
                </a:cxn>
                <a:cxn ang="0">
                  <a:pos x="25" y="0"/>
                </a:cxn>
                <a:cxn ang="0">
                  <a:pos x="23" y="0"/>
                </a:cxn>
                <a:cxn ang="0">
                  <a:pos x="22" y="0"/>
                </a:cxn>
                <a:cxn ang="0">
                  <a:pos x="20" y="2"/>
                </a:cxn>
                <a:cxn ang="0">
                  <a:pos x="20" y="2"/>
                </a:cxn>
              </a:cxnLst>
              <a:rect l="0" t="0" r="r" b="b"/>
              <a:pathLst>
                <a:path w="29" h="57">
                  <a:moveTo>
                    <a:pt x="20" y="2"/>
                  </a:moveTo>
                  <a:lnTo>
                    <a:pt x="20" y="2"/>
                  </a:lnTo>
                  <a:lnTo>
                    <a:pt x="14" y="14"/>
                  </a:lnTo>
                  <a:lnTo>
                    <a:pt x="9" y="26"/>
                  </a:lnTo>
                  <a:lnTo>
                    <a:pt x="0" y="51"/>
                  </a:lnTo>
                  <a:lnTo>
                    <a:pt x="0" y="51"/>
                  </a:lnTo>
                  <a:lnTo>
                    <a:pt x="0" y="53"/>
                  </a:lnTo>
                  <a:lnTo>
                    <a:pt x="1" y="54"/>
                  </a:lnTo>
                  <a:lnTo>
                    <a:pt x="2" y="56"/>
                  </a:lnTo>
                  <a:lnTo>
                    <a:pt x="3" y="56"/>
                  </a:lnTo>
                  <a:lnTo>
                    <a:pt x="5" y="57"/>
                  </a:lnTo>
                  <a:lnTo>
                    <a:pt x="7" y="56"/>
                  </a:lnTo>
                  <a:lnTo>
                    <a:pt x="9" y="55"/>
                  </a:lnTo>
                  <a:lnTo>
                    <a:pt x="10" y="53"/>
                  </a:lnTo>
                  <a:lnTo>
                    <a:pt x="10" y="53"/>
                  </a:lnTo>
                  <a:lnTo>
                    <a:pt x="18" y="29"/>
                  </a:lnTo>
                  <a:lnTo>
                    <a:pt x="22" y="18"/>
                  </a:lnTo>
                  <a:lnTo>
                    <a:pt x="28" y="7"/>
                  </a:lnTo>
                  <a:lnTo>
                    <a:pt x="28" y="7"/>
                  </a:lnTo>
                  <a:lnTo>
                    <a:pt x="29" y="5"/>
                  </a:lnTo>
                  <a:lnTo>
                    <a:pt x="29" y="3"/>
                  </a:lnTo>
                  <a:lnTo>
                    <a:pt x="28" y="2"/>
                  </a:lnTo>
                  <a:lnTo>
                    <a:pt x="26" y="0"/>
                  </a:lnTo>
                  <a:lnTo>
                    <a:pt x="25" y="0"/>
                  </a:lnTo>
                  <a:lnTo>
                    <a:pt x="23" y="0"/>
                  </a:lnTo>
                  <a:lnTo>
                    <a:pt x="22" y="0"/>
                  </a:lnTo>
                  <a:lnTo>
                    <a:pt x="20" y="2"/>
                  </a:lnTo>
                  <a:lnTo>
                    <a:pt x="2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25" name="Freeform 341"/>
            <p:cNvSpPr/>
            <p:nvPr/>
          </p:nvSpPr>
          <p:spPr bwMode="auto">
            <a:xfrm>
              <a:off x="3516313" y="3560763"/>
              <a:ext cx="12700" cy="39688"/>
            </a:xfrm>
            <a:custGeom>
              <a:avLst/>
              <a:gdLst/>
              <a:ahLst/>
              <a:cxnLst>
                <a:cxn ang="0">
                  <a:pos x="15" y="5"/>
                </a:cxn>
                <a:cxn ang="0">
                  <a:pos x="15" y="5"/>
                </a:cxn>
                <a:cxn ang="0">
                  <a:pos x="14" y="13"/>
                </a:cxn>
                <a:cxn ang="0">
                  <a:pos x="12" y="21"/>
                </a:cxn>
                <a:cxn ang="0">
                  <a:pos x="8" y="38"/>
                </a:cxn>
                <a:cxn ang="0">
                  <a:pos x="3" y="54"/>
                </a:cxn>
                <a:cxn ang="0">
                  <a:pos x="2" y="63"/>
                </a:cxn>
                <a:cxn ang="0">
                  <a:pos x="0" y="71"/>
                </a:cxn>
                <a:cxn ang="0">
                  <a:pos x="0" y="71"/>
                </a:cxn>
                <a:cxn ang="0">
                  <a:pos x="0" y="73"/>
                </a:cxn>
                <a:cxn ang="0">
                  <a:pos x="2" y="74"/>
                </a:cxn>
                <a:cxn ang="0">
                  <a:pos x="4" y="75"/>
                </a:cxn>
                <a:cxn ang="0">
                  <a:pos x="5" y="75"/>
                </a:cxn>
                <a:cxn ang="0">
                  <a:pos x="7" y="75"/>
                </a:cxn>
                <a:cxn ang="0">
                  <a:pos x="8" y="74"/>
                </a:cxn>
                <a:cxn ang="0">
                  <a:pos x="10" y="73"/>
                </a:cxn>
                <a:cxn ang="0">
                  <a:pos x="10" y="71"/>
                </a:cxn>
                <a:cxn ang="0">
                  <a:pos x="10" y="71"/>
                </a:cxn>
                <a:cxn ang="0">
                  <a:pos x="11" y="63"/>
                </a:cxn>
                <a:cxn ang="0">
                  <a:pos x="12" y="54"/>
                </a:cxn>
                <a:cxn ang="0">
                  <a:pos x="17" y="38"/>
                </a:cxn>
                <a:cxn ang="0">
                  <a:pos x="21" y="21"/>
                </a:cxn>
                <a:cxn ang="0">
                  <a:pos x="23" y="13"/>
                </a:cxn>
                <a:cxn ang="0">
                  <a:pos x="24" y="5"/>
                </a:cxn>
                <a:cxn ang="0">
                  <a:pos x="24" y="5"/>
                </a:cxn>
                <a:cxn ang="0">
                  <a:pos x="23" y="3"/>
                </a:cxn>
                <a:cxn ang="0">
                  <a:pos x="23" y="1"/>
                </a:cxn>
                <a:cxn ang="0">
                  <a:pos x="21" y="0"/>
                </a:cxn>
                <a:cxn ang="0">
                  <a:pos x="19" y="0"/>
                </a:cxn>
                <a:cxn ang="0">
                  <a:pos x="18" y="0"/>
                </a:cxn>
                <a:cxn ang="0">
                  <a:pos x="16" y="1"/>
                </a:cxn>
                <a:cxn ang="0">
                  <a:pos x="15" y="3"/>
                </a:cxn>
                <a:cxn ang="0">
                  <a:pos x="15" y="5"/>
                </a:cxn>
                <a:cxn ang="0">
                  <a:pos x="15" y="5"/>
                </a:cxn>
              </a:cxnLst>
              <a:rect l="0" t="0" r="r" b="b"/>
              <a:pathLst>
                <a:path w="24" h="75">
                  <a:moveTo>
                    <a:pt x="15" y="5"/>
                  </a:moveTo>
                  <a:lnTo>
                    <a:pt x="15" y="5"/>
                  </a:lnTo>
                  <a:lnTo>
                    <a:pt x="14" y="13"/>
                  </a:lnTo>
                  <a:lnTo>
                    <a:pt x="12" y="21"/>
                  </a:lnTo>
                  <a:lnTo>
                    <a:pt x="8" y="38"/>
                  </a:lnTo>
                  <a:lnTo>
                    <a:pt x="3" y="54"/>
                  </a:lnTo>
                  <a:lnTo>
                    <a:pt x="2" y="63"/>
                  </a:lnTo>
                  <a:lnTo>
                    <a:pt x="0" y="71"/>
                  </a:lnTo>
                  <a:lnTo>
                    <a:pt x="0" y="71"/>
                  </a:lnTo>
                  <a:lnTo>
                    <a:pt x="0" y="73"/>
                  </a:lnTo>
                  <a:lnTo>
                    <a:pt x="2" y="74"/>
                  </a:lnTo>
                  <a:lnTo>
                    <a:pt x="4" y="75"/>
                  </a:lnTo>
                  <a:lnTo>
                    <a:pt x="5" y="75"/>
                  </a:lnTo>
                  <a:lnTo>
                    <a:pt x="7" y="75"/>
                  </a:lnTo>
                  <a:lnTo>
                    <a:pt x="8" y="74"/>
                  </a:lnTo>
                  <a:lnTo>
                    <a:pt x="10" y="73"/>
                  </a:lnTo>
                  <a:lnTo>
                    <a:pt x="10" y="71"/>
                  </a:lnTo>
                  <a:lnTo>
                    <a:pt x="10" y="71"/>
                  </a:lnTo>
                  <a:lnTo>
                    <a:pt x="11" y="63"/>
                  </a:lnTo>
                  <a:lnTo>
                    <a:pt x="12" y="54"/>
                  </a:lnTo>
                  <a:lnTo>
                    <a:pt x="17" y="38"/>
                  </a:lnTo>
                  <a:lnTo>
                    <a:pt x="21" y="21"/>
                  </a:lnTo>
                  <a:lnTo>
                    <a:pt x="23" y="13"/>
                  </a:lnTo>
                  <a:lnTo>
                    <a:pt x="24" y="5"/>
                  </a:lnTo>
                  <a:lnTo>
                    <a:pt x="24" y="5"/>
                  </a:lnTo>
                  <a:lnTo>
                    <a:pt x="23" y="3"/>
                  </a:lnTo>
                  <a:lnTo>
                    <a:pt x="23" y="1"/>
                  </a:lnTo>
                  <a:lnTo>
                    <a:pt x="21" y="0"/>
                  </a:lnTo>
                  <a:lnTo>
                    <a:pt x="19" y="0"/>
                  </a:lnTo>
                  <a:lnTo>
                    <a:pt x="18" y="0"/>
                  </a:lnTo>
                  <a:lnTo>
                    <a:pt x="16" y="1"/>
                  </a:lnTo>
                  <a:lnTo>
                    <a:pt x="15" y="3"/>
                  </a:lnTo>
                  <a:lnTo>
                    <a:pt x="15" y="5"/>
                  </a:lnTo>
                  <a:lnTo>
                    <a:pt x="15"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26" name="Freeform 342"/>
            <p:cNvSpPr/>
            <p:nvPr/>
          </p:nvSpPr>
          <p:spPr bwMode="auto">
            <a:xfrm>
              <a:off x="3535363" y="3578225"/>
              <a:ext cx="9525" cy="33338"/>
            </a:xfrm>
            <a:custGeom>
              <a:avLst/>
              <a:gdLst/>
              <a:ahLst/>
              <a:cxnLst>
                <a:cxn ang="0">
                  <a:pos x="9" y="5"/>
                </a:cxn>
                <a:cxn ang="0">
                  <a:pos x="9" y="5"/>
                </a:cxn>
                <a:cxn ang="0">
                  <a:pos x="9" y="11"/>
                </a:cxn>
                <a:cxn ang="0">
                  <a:pos x="8" y="17"/>
                </a:cxn>
                <a:cxn ang="0">
                  <a:pos x="5" y="31"/>
                </a:cxn>
                <a:cxn ang="0">
                  <a:pos x="2" y="43"/>
                </a:cxn>
                <a:cxn ang="0">
                  <a:pos x="1" y="50"/>
                </a:cxn>
                <a:cxn ang="0">
                  <a:pos x="0" y="56"/>
                </a:cxn>
                <a:cxn ang="0">
                  <a:pos x="0" y="56"/>
                </a:cxn>
                <a:cxn ang="0">
                  <a:pos x="0" y="59"/>
                </a:cxn>
                <a:cxn ang="0">
                  <a:pos x="1" y="61"/>
                </a:cxn>
                <a:cxn ang="0">
                  <a:pos x="3" y="61"/>
                </a:cxn>
                <a:cxn ang="0">
                  <a:pos x="4" y="62"/>
                </a:cxn>
                <a:cxn ang="0">
                  <a:pos x="6" y="61"/>
                </a:cxn>
                <a:cxn ang="0">
                  <a:pos x="8" y="61"/>
                </a:cxn>
                <a:cxn ang="0">
                  <a:pos x="9" y="59"/>
                </a:cxn>
                <a:cxn ang="0">
                  <a:pos x="9" y="56"/>
                </a:cxn>
                <a:cxn ang="0">
                  <a:pos x="9" y="56"/>
                </a:cxn>
                <a:cxn ang="0">
                  <a:pos x="10" y="50"/>
                </a:cxn>
                <a:cxn ang="0">
                  <a:pos x="11" y="43"/>
                </a:cxn>
                <a:cxn ang="0">
                  <a:pos x="14" y="31"/>
                </a:cxn>
                <a:cxn ang="0">
                  <a:pos x="17" y="18"/>
                </a:cxn>
                <a:cxn ang="0">
                  <a:pos x="18" y="11"/>
                </a:cxn>
                <a:cxn ang="0">
                  <a:pos x="18" y="5"/>
                </a:cxn>
                <a:cxn ang="0">
                  <a:pos x="18" y="5"/>
                </a:cxn>
                <a:cxn ang="0">
                  <a:pos x="18" y="3"/>
                </a:cxn>
                <a:cxn ang="0">
                  <a:pos x="17" y="1"/>
                </a:cxn>
                <a:cxn ang="0">
                  <a:pos x="16" y="1"/>
                </a:cxn>
                <a:cxn ang="0">
                  <a:pos x="14" y="0"/>
                </a:cxn>
                <a:cxn ang="0">
                  <a:pos x="12" y="1"/>
                </a:cxn>
                <a:cxn ang="0">
                  <a:pos x="11" y="1"/>
                </a:cxn>
                <a:cxn ang="0">
                  <a:pos x="10" y="3"/>
                </a:cxn>
                <a:cxn ang="0">
                  <a:pos x="9" y="5"/>
                </a:cxn>
                <a:cxn ang="0">
                  <a:pos x="9" y="5"/>
                </a:cxn>
              </a:cxnLst>
              <a:rect l="0" t="0" r="r" b="b"/>
              <a:pathLst>
                <a:path w="18" h="62">
                  <a:moveTo>
                    <a:pt x="9" y="5"/>
                  </a:moveTo>
                  <a:lnTo>
                    <a:pt x="9" y="5"/>
                  </a:lnTo>
                  <a:lnTo>
                    <a:pt x="9" y="11"/>
                  </a:lnTo>
                  <a:lnTo>
                    <a:pt x="8" y="17"/>
                  </a:lnTo>
                  <a:lnTo>
                    <a:pt x="5" y="31"/>
                  </a:lnTo>
                  <a:lnTo>
                    <a:pt x="2" y="43"/>
                  </a:lnTo>
                  <a:lnTo>
                    <a:pt x="1" y="50"/>
                  </a:lnTo>
                  <a:lnTo>
                    <a:pt x="0" y="56"/>
                  </a:lnTo>
                  <a:lnTo>
                    <a:pt x="0" y="56"/>
                  </a:lnTo>
                  <a:lnTo>
                    <a:pt x="0" y="59"/>
                  </a:lnTo>
                  <a:lnTo>
                    <a:pt x="1" y="61"/>
                  </a:lnTo>
                  <a:lnTo>
                    <a:pt x="3" y="61"/>
                  </a:lnTo>
                  <a:lnTo>
                    <a:pt x="4" y="62"/>
                  </a:lnTo>
                  <a:lnTo>
                    <a:pt x="6" y="61"/>
                  </a:lnTo>
                  <a:lnTo>
                    <a:pt x="8" y="61"/>
                  </a:lnTo>
                  <a:lnTo>
                    <a:pt x="9" y="59"/>
                  </a:lnTo>
                  <a:lnTo>
                    <a:pt x="9" y="56"/>
                  </a:lnTo>
                  <a:lnTo>
                    <a:pt x="9" y="56"/>
                  </a:lnTo>
                  <a:lnTo>
                    <a:pt x="10" y="50"/>
                  </a:lnTo>
                  <a:lnTo>
                    <a:pt x="11" y="43"/>
                  </a:lnTo>
                  <a:lnTo>
                    <a:pt x="14" y="31"/>
                  </a:lnTo>
                  <a:lnTo>
                    <a:pt x="17" y="18"/>
                  </a:lnTo>
                  <a:lnTo>
                    <a:pt x="18" y="11"/>
                  </a:lnTo>
                  <a:lnTo>
                    <a:pt x="18" y="5"/>
                  </a:lnTo>
                  <a:lnTo>
                    <a:pt x="18" y="5"/>
                  </a:lnTo>
                  <a:lnTo>
                    <a:pt x="18" y="3"/>
                  </a:lnTo>
                  <a:lnTo>
                    <a:pt x="17" y="1"/>
                  </a:lnTo>
                  <a:lnTo>
                    <a:pt x="16" y="1"/>
                  </a:lnTo>
                  <a:lnTo>
                    <a:pt x="14" y="0"/>
                  </a:lnTo>
                  <a:lnTo>
                    <a:pt x="12" y="1"/>
                  </a:lnTo>
                  <a:lnTo>
                    <a:pt x="11" y="1"/>
                  </a:lnTo>
                  <a:lnTo>
                    <a:pt x="10" y="3"/>
                  </a:lnTo>
                  <a:lnTo>
                    <a:pt x="9" y="5"/>
                  </a:lnTo>
                  <a:lnTo>
                    <a:pt x="9"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27" name="Freeform 343"/>
            <p:cNvSpPr/>
            <p:nvPr/>
          </p:nvSpPr>
          <p:spPr bwMode="auto">
            <a:xfrm>
              <a:off x="3554413" y="3590925"/>
              <a:ext cx="4763" cy="26988"/>
            </a:xfrm>
            <a:custGeom>
              <a:avLst/>
              <a:gdLst/>
              <a:ahLst/>
              <a:cxnLst>
                <a:cxn ang="0">
                  <a:pos x="0" y="6"/>
                </a:cxn>
                <a:cxn ang="0">
                  <a:pos x="0" y="48"/>
                </a:cxn>
                <a:cxn ang="0">
                  <a:pos x="0" y="48"/>
                </a:cxn>
                <a:cxn ang="0">
                  <a:pos x="0" y="50"/>
                </a:cxn>
                <a:cxn ang="0">
                  <a:pos x="1" y="51"/>
                </a:cxn>
                <a:cxn ang="0">
                  <a:pos x="3" y="52"/>
                </a:cxn>
                <a:cxn ang="0">
                  <a:pos x="4" y="52"/>
                </a:cxn>
                <a:cxn ang="0">
                  <a:pos x="6" y="52"/>
                </a:cxn>
                <a:cxn ang="0">
                  <a:pos x="7" y="51"/>
                </a:cxn>
                <a:cxn ang="0">
                  <a:pos x="9" y="50"/>
                </a:cxn>
                <a:cxn ang="0">
                  <a:pos x="9" y="48"/>
                </a:cxn>
                <a:cxn ang="0">
                  <a:pos x="9" y="6"/>
                </a:cxn>
                <a:cxn ang="0">
                  <a:pos x="9" y="6"/>
                </a:cxn>
                <a:cxn ang="0">
                  <a:pos x="9" y="4"/>
                </a:cxn>
                <a:cxn ang="0">
                  <a:pos x="7" y="1"/>
                </a:cxn>
                <a:cxn ang="0">
                  <a:pos x="6" y="1"/>
                </a:cxn>
                <a:cxn ang="0">
                  <a:pos x="4" y="0"/>
                </a:cxn>
                <a:cxn ang="0">
                  <a:pos x="3" y="1"/>
                </a:cxn>
                <a:cxn ang="0">
                  <a:pos x="1" y="1"/>
                </a:cxn>
                <a:cxn ang="0">
                  <a:pos x="0" y="4"/>
                </a:cxn>
                <a:cxn ang="0">
                  <a:pos x="0" y="6"/>
                </a:cxn>
                <a:cxn ang="0">
                  <a:pos x="0" y="6"/>
                </a:cxn>
              </a:cxnLst>
              <a:rect l="0" t="0" r="r" b="b"/>
              <a:pathLst>
                <a:path w="9" h="52">
                  <a:moveTo>
                    <a:pt x="0" y="6"/>
                  </a:moveTo>
                  <a:lnTo>
                    <a:pt x="0" y="48"/>
                  </a:lnTo>
                  <a:lnTo>
                    <a:pt x="0" y="48"/>
                  </a:lnTo>
                  <a:lnTo>
                    <a:pt x="0" y="50"/>
                  </a:lnTo>
                  <a:lnTo>
                    <a:pt x="1" y="51"/>
                  </a:lnTo>
                  <a:lnTo>
                    <a:pt x="3" y="52"/>
                  </a:lnTo>
                  <a:lnTo>
                    <a:pt x="4" y="52"/>
                  </a:lnTo>
                  <a:lnTo>
                    <a:pt x="6" y="52"/>
                  </a:lnTo>
                  <a:lnTo>
                    <a:pt x="7" y="51"/>
                  </a:lnTo>
                  <a:lnTo>
                    <a:pt x="9" y="50"/>
                  </a:lnTo>
                  <a:lnTo>
                    <a:pt x="9" y="48"/>
                  </a:lnTo>
                  <a:lnTo>
                    <a:pt x="9" y="6"/>
                  </a:lnTo>
                  <a:lnTo>
                    <a:pt x="9" y="6"/>
                  </a:lnTo>
                  <a:lnTo>
                    <a:pt x="9" y="4"/>
                  </a:lnTo>
                  <a:lnTo>
                    <a:pt x="7" y="1"/>
                  </a:lnTo>
                  <a:lnTo>
                    <a:pt x="6" y="1"/>
                  </a:lnTo>
                  <a:lnTo>
                    <a:pt x="4" y="0"/>
                  </a:lnTo>
                  <a:lnTo>
                    <a:pt x="3" y="1"/>
                  </a:lnTo>
                  <a:lnTo>
                    <a:pt x="1" y="1"/>
                  </a:lnTo>
                  <a:lnTo>
                    <a:pt x="0" y="4"/>
                  </a:lnTo>
                  <a:lnTo>
                    <a:pt x="0" y="6"/>
                  </a:lnTo>
                  <a:lnTo>
                    <a:pt x="0"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28" name="Freeform 344"/>
            <p:cNvSpPr/>
            <p:nvPr/>
          </p:nvSpPr>
          <p:spPr bwMode="auto">
            <a:xfrm>
              <a:off x="3570288" y="3595688"/>
              <a:ext cx="14288" cy="33338"/>
            </a:xfrm>
            <a:custGeom>
              <a:avLst/>
              <a:gdLst/>
              <a:ahLst/>
              <a:cxnLst>
                <a:cxn ang="0">
                  <a:pos x="29" y="4"/>
                </a:cxn>
                <a:cxn ang="0">
                  <a:pos x="29" y="4"/>
                </a:cxn>
                <a:cxn ang="0">
                  <a:pos x="28" y="2"/>
                </a:cxn>
                <a:cxn ang="0">
                  <a:pos x="26" y="1"/>
                </a:cxn>
                <a:cxn ang="0">
                  <a:pos x="24" y="0"/>
                </a:cxn>
                <a:cxn ang="0">
                  <a:pos x="22" y="1"/>
                </a:cxn>
                <a:cxn ang="0">
                  <a:pos x="20" y="2"/>
                </a:cxn>
                <a:cxn ang="0">
                  <a:pos x="19" y="4"/>
                </a:cxn>
                <a:cxn ang="0">
                  <a:pos x="19" y="6"/>
                </a:cxn>
                <a:cxn ang="0">
                  <a:pos x="19" y="6"/>
                </a:cxn>
                <a:cxn ang="0">
                  <a:pos x="19" y="10"/>
                </a:cxn>
                <a:cxn ang="0">
                  <a:pos x="19" y="13"/>
                </a:cxn>
                <a:cxn ang="0">
                  <a:pos x="16" y="20"/>
                </a:cxn>
                <a:cxn ang="0">
                  <a:pos x="13" y="27"/>
                </a:cxn>
                <a:cxn ang="0">
                  <a:pos x="9" y="33"/>
                </a:cxn>
                <a:cxn ang="0">
                  <a:pos x="9" y="33"/>
                </a:cxn>
                <a:cxn ang="0">
                  <a:pos x="6" y="39"/>
                </a:cxn>
                <a:cxn ang="0">
                  <a:pos x="3" y="44"/>
                </a:cxn>
                <a:cxn ang="0">
                  <a:pos x="1" y="50"/>
                </a:cxn>
                <a:cxn ang="0">
                  <a:pos x="0" y="57"/>
                </a:cxn>
                <a:cxn ang="0">
                  <a:pos x="0" y="57"/>
                </a:cxn>
                <a:cxn ang="0">
                  <a:pos x="1" y="59"/>
                </a:cxn>
                <a:cxn ang="0">
                  <a:pos x="2" y="61"/>
                </a:cxn>
                <a:cxn ang="0">
                  <a:pos x="3" y="61"/>
                </a:cxn>
                <a:cxn ang="0">
                  <a:pos x="5" y="62"/>
                </a:cxn>
                <a:cxn ang="0">
                  <a:pos x="6" y="61"/>
                </a:cxn>
                <a:cxn ang="0">
                  <a:pos x="8" y="61"/>
                </a:cxn>
                <a:cxn ang="0">
                  <a:pos x="9" y="59"/>
                </a:cxn>
                <a:cxn ang="0">
                  <a:pos x="9" y="57"/>
                </a:cxn>
                <a:cxn ang="0">
                  <a:pos x="9" y="57"/>
                </a:cxn>
                <a:cxn ang="0">
                  <a:pos x="11" y="49"/>
                </a:cxn>
                <a:cxn ang="0">
                  <a:pos x="13" y="43"/>
                </a:cxn>
                <a:cxn ang="0">
                  <a:pos x="20" y="31"/>
                </a:cxn>
                <a:cxn ang="0">
                  <a:pos x="24" y="24"/>
                </a:cxn>
                <a:cxn ang="0">
                  <a:pos x="28" y="18"/>
                </a:cxn>
                <a:cxn ang="0">
                  <a:pos x="29" y="11"/>
                </a:cxn>
                <a:cxn ang="0">
                  <a:pos x="29" y="4"/>
                </a:cxn>
                <a:cxn ang="0">
                  <a:pos x="29" y="4"/>
                </a:cxn>
              </a:cxnLst>
              <a:rect l="0" t="0" r="r" b="b"/>
              <a:pathLst>
                <a:path w="29" h="62">
                  <a:moveTo>
                    <a:pt x="29" y="4"/>
                  </a:moveTo>
                  <a:lnTo>
                    <a:pt x="29" y="4"/>
                  </a:lnTo>
                  <a:lnTo>
                    <a:pt x="28" y="2"/>
                  </a:lnTo>
                  <a:lnTo>
                    <a:pt x="26" y="1"/>
                  </a:lnTo>
                  <a:lnTo>
                    <a:pt x="24" y="0"/>
                  </a:lnTo>
                  <a:lnTo>
                    <a:pt x="22" y="1"/>
                  </a:lnTo>
                  <a:lnTo>
                    <a:pt x="20" y="2"/>
                  </a:lnTo>
                  <a:lnTo>
                    <a:pt x="19" y="4"/>
                  </a:lnTo>
                  <a:lnTo>
                    <a:pt x="19" y="6"/>
                  </a:lnTo>
                  <a:lnTo>
                    <a:pt x="19" y="6"/>
                  </a:lnTo>
                  <a:lnTo>
                    <a:pt x="19" y="10"/>
                  </a:lnTo>
                  <a:lnTo>
                    <a:pt x="19" y="13"/>
                  </a:lnTo>
                  <a:lnTo>
                    <a:pt x="16" y="20"/>
                  </a:lnTo>
                  <a:lnTo>
                    <a:pt x="13" y="27"/>
                  </a:lnTo>
                  <a:lnTo>
                    <a:pt x="9" y="33"/>
                  </a:lnTo>
                  <a:lnTo>
                    <a:pt x="9" y="33"/>
                  </a:lnTo>
                  <a:lnTo>
                    <a:pt x="6" y="39"/>
                  </a:lnTo>
                  <a:lnTo>
                    <a:pt x="3" y="44"/>
                  </a:lnTo>
                  <a:lnTo>
                    <a:pt x="1" y="50"/>
                  </a:lnTo>
                  <a:lnTo>
                    <a:pt x="0" y="57"/>
                  </a:lnTo>
                  <a:lnTo>
                    <a:pt x="0" y="57"/>
                  </a:lnTo>
                  <a:lnTo>
                    <a:pt x="1" y="59"/>
                  </a:lnTo>
                  <a:lnTo>
                    <a:pt x="2" y="61"/>
                  </a:lnTo>
                  <a:lnTo>
                    <a:pt x="3" y="61"/>
                  </a:lnTo>
                  <a:lnTo>
                    <a:pt x="5" y="62"/>
                  </a:lnTo>
                  <a:lnTo>
                    <a:pt x="6" y="61"/>
                  </a:lnTo>
                  <a:lnTo>
                    <a:pt x="8" y="61"/>
                  </a:lnTo>
                  <a:lnTo>
                    <a:pt x="9" y="59"/>
                  </a:lnTo>
                  <a:lnTo>
                    <a:pt x="9" y="57"/>
                  </a:lnTo>
                  <a:lnTo>
                    <a:pt x="9" y="57"/>
                  </a:lnTo>
                  <a:lnTo>
                    <a:pt x="11" y="49"/>
                  </a:lnTo>
                  <a:lnTo>
                    <a:pt x="13" y="43"/>
                  </a:lnTo>
                  <a:lnTo>
                    <a:pt x="20" y="31"/>
                  </a:lnTo>
                  <a:lnTo>
                    <a:pt x="24" y="24"/>
                  </a:lnTo>
                  <a:lnTo>
                    <a:pt x="28" y="18"/>
                  </a:lnTo>
                  <a:lnTo>
                    <a:pt x="29" y="11"/>
                  </a:lnTo>
                  <a:lnTo>
                    <a:pt x="29" y="4"/>
                  </a:lnTo>
                  <a:lnTo>
                    <a:pt x="29"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29" name="Freeform 345"/>
            <p:cNvSpPr/>
            <p:nvPr/>
          </p:nvSpPr>
          <p:spPr bwMode="auto">
            <a:xfrm>
              <a:off x="3592513" y="3600450"/>
              <a:ext cx="17463" cy="33338"/>
            </a:xfrm>
            <a:custGeom>
              <a:avLst/>
              <a:gdLst/>
              <a:ahLst/>
              <a:cxnLst>
                <a:cxn ang="0">
                  <a:pos x="24" y="4"/>
                </a:cxn>
                <a:cxn ang="0">
                  <a:pos x="24" y="4"/>
                </a:cxn>
                <a:cxn ang="0">
                  <a:pos x="22" y="11"/>
                </a:cxn>
                <a:cxn ang="0">
                  <a:pos x="20" y="18"/>
                </a:cxn>
                <a:cxn ang="0">
                  <a:pos x="16" y="24"/>
                </a:cxn>
                <a:cxn ang="0">
                  <a:pos x="11" y="30"/>
                </a:cxn>
                <a:cxn ang="0">
                  <a:pos x="7" y="36"/>
                </a:cxn>
                <a:cxn ang="0">
                  <a:pos x="3" y="42"/>
                </a:cxn>
                <a:cxn ang="0">
                  <a:pos x="1" y="49"/>
                </a:cxn>
                <a:cxn ang="0">
                  <a:pos x="0" y="57"/>
                </a:cxn>
                <a:cxn ang="0">
                  <a:pos x="0" y="57"/>
                </a:cxn>
                <a:cxn ang="0">
                  <a:pos x="0" y="58"/>
                </a:cxn>
                <a:cxn ang="0">
                  <a:pos x="1" y="60"/>
                </a:cxn>
                <a:cxn ang="0">
                  <a:pos x="2" y="61"/>
                </a:cxn>
                <a:cxn ang="0">
                  <a:pos x="4" y="61"/>
                </a:cxn>
                <a:cxn ang="0">
                  <a:pos x="6" y="61"/>
                </a:cxn>
                <a:cxn ang="0">
                  <a:pos x="7" y="60"/>
                </a:cxn>
                <a:cxn ang="0">
                  <a:pos x="8" y="58"/>
                </a:cxn>
                <a:cxn ang="0">
                  <a:pos x="9" y="57"/>
                </a:cxn>
                <a:cxn ang="0">
                  <a:pos x="9" y="57"/>
                </a:cxn>
                <a:cxn ang="0">
                  <a:pos x="10" y="50"/>
                </a:cxn>
                <a:cxn ang="0">
                  <a:pos x="13" y="42"/>
                </a:cxn>
                <a:cxn ang="0">
                  <a:pos x="17" y="36"/>
                </a:cxn>
                <a:cxn ang="0">
                  <a:pos x="21" y="31"/>
                </a:cxn>
                <a:cxn ang="0">
                  <a:pos x="25" y="25"/>
                </a:cxn>
                <a:cxn ang="0">
                  <a:pos x="29" y="19"/>
                </a:cxn>
                <a:cxn ang="0">
                  <a:pos x="31" y="11"/>
                </a:cxn>
                <a:cxn ang="0">
                  <a:pos x="33" y="4"/>
                </a:cxn>
                <a:cxn ang="0">
                  <a:pos x="33" y="4"/>
                </a:cxn>
                <a:cxn ang="0">
                  <a:pos x="32" y="2"/>
                </a:cxn>
                <a:cxn ang="0">
                  <a:pos x="31" y="1"/>
                </a:cxn>
                <a:cxn ang="0">
                  <a:pos x="30" y="0"/>
                </a:cxn>
                <a:cxn ang="0">
                  <a:pos x="28" y="0"/>
                </a:cxn>
                <a:cxn ang="0">
                  <a:pos x="27" y="0"/>
                </a:cxn>
                <a:cxn ang="0">
                  <a:pos x="25" y="1"/>
                </a:cxn>
                <a:cxn ang="0">
                  <a:pos x="24" y="2"/>
                </a:cxn>
                <a:cxn ang="0">
                  <a:pos x="24" y="4"/>
                </a:cxn>
                <a:cxn ang="0">
                  <a:pos x="24" y="4"/>
                </a:cxn>
              </a:cxnLst>
              <a:rect l="0" t="0" r="r" b="b"/>
              <a:pathLst>
                <a:path w="33" h="61">
                  <a:moveTo>
                    <a:pt x="24" y="4"/>
                  </a:moveTo>
                  <a:lnTo>
                    <a:pt x="24" y="4"/>
                  </a:lnTo>
                  <a:lnTo>
                    <a:pt x="22" y="11"/>
                  </a:lnTo>
                  <a:lnTo>
                    <a:pt x="20" y="18"/>
                  </a:lnTo>
                  <a:lnTo>
                    <a:pt x="16" y="24"/>
                  </a:lnTo>
                  <a:lnTo>
                    <a:pt x="11" y="30"/>
                  </a:lnTo>
                  <a:lnTo>
                    <a:pt x="7" y="36"/>
                  </a:lnTo>
                  <a:lnTo>
                    <a:pt x="3" y="42"/>
                  </a:lnTo>
                  <a:lnTo>
                    <a:pt x="1" y="49"/>
                  </a:lnTo>
                  <a:lnTo>
                    <a:pt x="0" y="57"/>
                  </a:lnTo>
                  <a:lnTo>
                    <a:pt x="0" y="57"/>
                  </a:lnTo>
                  <a:lnTo>
                    <a:pt x="0" y="58"/>
                  </a:lnTo>
                  <a:lnTo>
                    <a:pt x="1" y="60"/>
                  </a:lnTo>
                  <a:lnTo>
                    <a:pt x="2" y="61"/>
                  </a:lnTo>
                  <a:lnTo>
                    <a:pt x="4" y="61"/>
                  </a:lnTo>
                  <a:lnTo>
                    <a:pt x="6" y="61"/>
                  </a:lnTo>
                  <a:lnTo>
                    <a:pt x="7" y="60"/>
                  </a:lnTo>
                  <a:lnTo>
                    <a:pt x="8" y="58"/>
                  </a:lnTo>
                  <a:lnTo>
                    <a:pt x="9" y="57"/>
                  </a:lnTo>
                  <a:lnTo>
                    <a:pt x="9" y="57"/>
                  </a:lnTo>
                  <a:lnTo>
                    <a:pt x="10" y="50"/>
                  </a:lnTo>
                  <a:lnTo>
                    <a:pt x="13" y="42"/>
                  </a:lnTo>
                  <a:lnTo>
                    <a:pt x="17" y="36"/>
                  </a:lnTo>
                  <a:lnTo>
                    <a:pt x="21" y="31"/>
                  </a:lnTo>
                  <a:lnTo>
                    <a:pt x="25" y="25"/>
                  </a:lnTo>
                  <a:lnTo>
                    <a:pt x="29" y="19"/>
                  </a:lnTo>
                  <a:lnTo>
                    <a:pt x="31" y="11"/>
                  </a:lnTo>
                  <a:lnTo>
                    <a:pt x="33" y="4"/>
                  </a:lnTo>
                  <a:lnTo>
                    <a:pt x="33" y="4"/>
                  </a:lnTo>
                  <a:lnTo>
                    <a:pt x="32" y="2"/>
                  </a:lnTo>
                  <a:lnTo>
                    <a:pt x="31" y="1"/>
                  </a:lnTo>
                  <a:lnTo>
                    <a:pt x="30" y="0"/>
                  </a:lnTo>
                  <a:lnTo>
                    <a:pt x="28" y="0"/>
                  </a:lnTo>
                  <a:lnTo>
                    <a:pt x="27" y="0"/>
                  </a:lnTo>
                  <a:lnTo>
                    <a:pt x="25" y="1"/>
                  </a:lnTo>
                  <a:lnTo>
                    <a:pt x="24" y="2"/>
                  </a:lnTo>
                  <a:lnTo>
                    <a:pt x="24" y="4"/>
                  </a:lnTo>
                  <a:lnTo>
                    <a:pt x="2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30" name="Freeform 346"/>
            <p:cNvSpPr/>
            <p:nvPr/>
          </p:nvSpPr>
          <p:spPr bwMode="auto">
            <a:xfrm>
              <a:off x="3617913" y="3595688"/>
              <a:ext cx="26988" cy="39688"/>
            </a:xfrm>
            <a:custGeom>
              <a:avLst/>
              <a:gdLst/>
              <a:ahLst/>
              <a:cxnLst>
                <a:cxn ang="0">
                  <a:pos x="43" y="2"/>
                </a:cxn>
                <a:cxn ang="0">
                  <a:pos x="43" y="2"/>
                </a:cxn>
                <a:cxn ang="0">
                  <a:pos x="38" y="8"/>
                </a:cxn>
                <a:cxn ang="0">
                  <a:pos x="35" y="15"/>
                </a:cxn>
                <a:cxn ang="0">
                  <a:pos x="28" y="31"/>
                </a:cxn>
                <a:cxn ang="0">
                  <a:pos x="28" y="31"/>
                </a:cxn>
                <a:cxn ang="0">
                  <a:pos x="22" y="41"/>
                </a:cxn>
                <a:cxn ang="0">
                  <a:pos x="16" y="50"/>
                </a:cxn>
                <a:cxn ang="0">
                  <a:pos x="8" y="60"/>
                </a:cxn>
                <a:cxn ang="0">
                  <a:pos x="1" y="68"/>
                </a:cxn>
                <a:cxn ang="0">
                  <a:pos x="1" y="68"/>
                </a:cxn>
                <a:cxn ang="0">
                  <a:pos x="0" y="70"/>
                </a:cxn>
                <a:cxn ang="0">
                  <a:pos x="0" y="71"/>
                </a:cxn>
                <a:cxn ang="0">
                  <a:pos x="0" y="73"/>
                </a:cxn>
                <a:cxn ang="0">
                  <a:pos x="1" y="74"/>
                </a:cxn>
                <a:cxn ang="0">
                  <a:pos x="2" y="75"/>
                </a:cxn>
                <a:cxn ang="0">
                  <a:pos x="4" y="76"/>
                </a:cxn>
                <a:cxn ang="0">
                  <a:pos x="6" y="75"/>
                </a:cxn>
                <a:cxn ang="0">
                  <a:pos x="7" y="74"/>
                </a:cxn>
                <a:cxn ang="0">
                  <a:pos x="7" y="74"/>
                </a:cxn>
                <a:cxn ang="0">
                  <a:pos x="19" y="60"/>
                </a:cxn>
                <a:cxn ang="0">
                  <a:pos x="31" y="44"/>
                </a:cxn>
                <a:cxn ang="0">
                  <a:pos x="31" y="44"/>
                </a:cxn>
                <a:cxn ang="0">
                  <a:pos x="36" y="35"/>
                </a:cxn>
                <a:cxn ang="0">
                  <a:pos x="40" y="26"/>
                </a:cxn>
                <a:cxn ang="0">
                  <a:pos x="44" y="16"/>
                </a:cxn>
                <a:cxn ang="0">
                  <a:pos x="47" y="12"/>
                </a:cxn>
                <a:cxn ang="0">
                  <a:pos x="50" y="8"/>
                </a:cxn>
                <a:cxn ang="0">
                  <a:pos x="50" y="8"/>
                </a:cxn>
                <a:cxn ang="0">
                  <a:pos x="51" y="6"/>
                </a:cxn>
                <a:cxn ang="0">
                  <a:pos x="51" y="5"/>
                </a:cxn>
                <a:cxn ang="0">
                  <a:pos x="50" y="3"/>
                </a:cxn>
                <a:cxn ang="0">
                  <a:pos x="49" y="2"/>
                </a:cxn>
                <a:cxn ang="0">
                  <a:pos x="48" y="1"/>
                </a:cxn>
                <a:cxn ang="0">
                  <a:pos x="46" y="0"/>
                </a:cxn>
                <a:cxn ang="0">
                  <a:pos x="45" y="0"/>
                </a:cxn>
                <a:cxn ang="0">
                  <a:pos x="43" y="2"/>
                </a:cxn>
                <a:cxn ang="0">
                  <a:pos x="43" y="2"/>
                </a:cxn>
              </a:cxnLst>
              <a:rect l="0" t="0" r="r" b="b"/>
              <a:pathLst>
                <a:path w="51" h="76">
                  <a:moveTo>
                    <a:pt x="43" y="2"/>
                  </a:moveTo>
                  <a:lnTo>
                    <a:pt x="43" y="2"/>
                  </a:lnTo>
                  <a:lnTo>
                    <a:pt x="38" y="8"/>
                  </a:lnTo>
                  <a:lnTo>
                    <a:pt x="35" y="15"/>
                  </a:lnTo>
                  <a:lnTo>
                    <a:pt x="28" y="31"/>
                  </a:lnTo>
                  <a:lnTo>
                    <a:pt x="28" y="31"/>
                  </a:lnTo>
                  <a:lnTo>
                    <a:pt x="22" y="41"/>
                  </a:lnTo>
                  <a:lnTo>
                    <a:pt x="16" y="50"/>
                  </a:lnTo>
                  <a:lnTo>
                    <a:pt x="8" y="60"/>
                  </a:lnTo>
                  <a:lnTo>
                    <a:pt x="1" y="68"/>
                  </a:lnTo>
                  <a:lnTo>
                    <a:pt x="1" y="68"/>
                  </a:lnTo>
                  <a:lnTo>
                    <a:pt x="0" y="70"/>
                  </a:lnTo>
                  <a:lnTo>
                    <a:pt x="0" y="71"/>
                  </a:lnTo>
                  <a:lnTo>
                    <a:pt x="0" y="73"/>
                  </a:lnTo>
                  <a:lnTo>
                    <a:pt x="1" y="74"/>
                  </a:lnTo>
                  <a:lnTo>
                    <a:pt x="2" y="75"/>
                  </a:lnTo>
                  <a:lnTo>
                    <a:pt x="4" y="76"/>
                  </a:lnTo>
                  <a:lnTo>
                    <a:pt x="6" y="75"/>
                  </a:lnTo>
                  <a:lnTo>
                    <a:pt x="7" y="74"/>
                  </a:lnTo>
                  <a:lnTo>
                    <a:pt x="7" y="74"/>
                  </a:lnTo>
                  <a:lnTo>
                    <a:pt x="19" y="60"/>
                  </a:lnTo>
                  <a:lnTo>
                    <a:pt x="31" y="44"/>
                  </a:lnTo>
                  <a:lnTo>
                    <a:pt x="31" y="44"/>
                  </a:lnTo>
                  <a:lnTo>
                    <a:pt x="36" y="35"/>
                  </a:lnTo>
                  <a:lnTo>
                    <a:pt x="40" y="26"/>
                  </a:lnTo>
                  <a:lnTo>
                    <a:pt x="44" y="16"/>
                  </a:lnTo>
                  <a:lnTo>
                    <a:pt x="47" y="12"/>
                  </a:lnTo>
                  <a:lnTo>
                    <a:pt x="50" y="8"/>
                  </a:lnTo>
                  <a:lnTo>
                    <a:pt x="50" y="8"/>
                  </a:lnTo>
                  <a:lnTo>
                    <a:pt x="51" y="6"/>
                  </a:lnTo>
                  <a:lnTo>
                    <a:pt x="51" y="5"/>
                  </a:lnTo>
                  <a:lnTo>
                    <a:pt x="50" y="3"/>
                  </a:lnTo>
                  <a:lnTo>
                    <a:pt x="49" y="2"/>
                  </a:lnTo>
                  <a:lnTo>
                    <a:pt x="48" y="1"/>
                  </a:lnTo>
                  <a:lnTo>
                    <a:pt x="46" y="0"/>
                  </a:lnTo>
                  <a:lnTo>
                    <a:pt x="45" y="0"/>
                  </a:lnTo>
                  <a:lnTo>
                    <a:pt x="43" y="2"/>
                  </a:lnTo>
                  <a:lnTo>
                    <a:pt x="4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31" name="Freeform 347"/>
            <p:cNvSpPr/>
            <p:nvPr/>
          </p:nvSpPr>
          <p:spPr bwMode="auto">
            <a:xfrm>
              <a:off x="3640138" y="3600450"/>
              <a:ext cx="22225" cy="34925"/>
            </a:xfrm>
            <a:custGeom>
              <a:avLst/>
              <a:gdLst/>
              <a:ahLst/>
              <a:cxnLst>
                <a:cxn ang="0">
                  <a:pos x="34" y="2"/>
                </a:cxn>
                <a:cxn ang="0">
                  <a:pos x="34" y="2"/>
                </a:cxn>
                <a:cxn ang="0">
                  <a:pos x="25" y="17"/>
                </a:cxn>
                <a:cxn ang="0">
                  <a:pos x="21" y="23"/>
                </a:cxn>
                <a:cxn ang="0">
                  <a:pos x="16" y="31"/>
                </a:cxn>
                <a:cxn ang="0">
                  <a:pos x="16" y="31"/>
                </a:cxn>
                <a:cxn ang="0">
                  <a:pos x="10" y="44"/>
                </a:cxn>
                <a:cxn ang="0">
                  <a:pos x="6" y="52"/>
                </a:cxn>
                <a:cxn ang="0">
                  <a:pos x="1" y="58"/>
                </a:cxn>
                <a:cxn ang="0">
                  <a:pos x="1" y="58"/>
                </a:cxn>
                <a:cxn ang="0">
                  <a:pos x="0" y="60"/>
                </a:cxn>
                <a:cxn ang="0">
                  <a:pos x="0" y="61"/>
                </a:cxn>
                <a:cxn ang="0">
                  <a:pos x="0" y="63"/>
                </a:cxn>
                <a:cxn ang="0">
                  <a:pos x="1" y="64"/>
                </a:cxn>
                <a:cxn ang="0">
                  <a:pos x="3" y="65"/>
                </a:cxn>
                <a:cxn ang="0">
                  <a:pos x="4" y="66"/>
                </a:cxn>
                <a:cxn ang="0">
                  <a:pos x="6" y="66"/>
                </a:cxn>
                <a:cxn ang="0">
                  <a:pos x="8" y="64"/>
                </a:cxn>
                <a:cxn ang="0">
                  <a:pos x="8" y="64"/>
                </a:cxn>
                <a:cxn ang="0">
                  <a:pos x="12" y="59"/>
                </a:cxn>
                <a:cxn ang="0">
                  <a:pos x="16" y="52"/>
                </a:cxn>
                <a:cxn ang="0">
                  <a:pos x="24" y="38"/>
                </a:cxn>
                <a:cxn ang="0">
                  <a:pos x="24" y="38"/>
                </a:cxn>
                <a:cxn ang="0">
                  <a:pos x="28" y="30"/>
                </a:cxn>
                <a:cxn ang="0">
                  <a:pos x="33" y="22"/>
                </a:cxn>
                <a:cxn ang="0">
                  <a:pos x="41" y="6"/>
                </a:cxn>
                <a:cxn ang="0">
                  <a:pos x="41" y="6"/>
                </a:cxn>
                <a:cxn ang="0">
                  <a:pos x="42" y="4"/>
                </a:cxn>
                <a:cxn ang="0">
                  <a:pos x="42" y="3"/>
                </a:cxn>
                <a:cxn ang="0">
                  <a:pos x="41" y="1"/>
                </a:cxn>
                <a:cxn ang="0">
                  <a:pos x="40" y="0"/>
                </a:cxn>
                <a:cxn ang="0">
                  <a:pos x="38" y="0"/>
                </a:cxn>
                <a:cxn ang="0">
                  <a:pos x="36" y="0"/>
                </a:cxn>
                <a:cxn ang="0">
                  <a:pos x="35" y="0"/>
                </a:cxn>
                <a:cxn ang="0">
                  <a:pos x="34" y="2"/>
                </a:cxn>
                <a:cxn ang="0">
                  <a:pos x="34" y="2"/>
                </a:cxn>
              </a:cxnLst>
              <a:rect l="0" t="0" r="r" b="b"/>
              <a:pathLst>
                <a:path w="42" h="66">
                  <a:moveTo>
                    <a:pt x="34" y="2"/>
                  </a:moveTo>
                  <a:lnTo>
                    <a:pt x="34" y="2"/>
                  </a:lnTo>
                  <a:lnTo>
                    <a:pt x="25" y="17"/>
                  </a:lnTo>
                  <a:lnTo>
                    <a:pt x="21" y="23"/>
                  </a:lnTo>
                  <a:lnTo>
                    <a:pt x="16" y="31"/>
                  </a:lnTo>
                  <a:lnTo>
                    <a:pt x="16" y="31"/>
                  </a:lnTo>
                  <a:lnTo>
                    <a:pt x="10" y="44"/>
                  </a:lnTo>
                  <a:lnTo>
                    <a:pt x="6" y="52"/>
                  </a:lnTo>
                  <a:lnTo>
                    <a:pt x="1" y="58"/>
                  </a:lnTo>
                  <a:lnTo>
                    <a:pt x="1" y="58"/>
                  </a:lnTo>
                  <a:lnTo>
                    <a:pt x="0" y="60"/>
                  </a:lnTo>
                  <a:lnTo>
                    <a:pt x="0" y="61"/>
                  </a:lnTo>
                  <a:lnTo>
                    <a:pt x="0" y="63"/>
                  </a:lnTo>
                  <a:lnTo>
                    <a:pt x="1" y="64"/>
                  </a:lnTo>
                  <a:lnTo>
                    <a:pt x="3" y="65"/>
                  </a:lnTo>
                  <a:lnTo>
                    <a:pt x="4" y="66"/>
                  </a:lnTo>
                  <a:lnTo>
                    <a:pt x="6" y="66"/>
                  </a:lnTo>
                  <a:lnTo>
                    <a:pt x="8" y="64"/>
                  </a:lnTo>
                  <a:lnTo>
                    <a:pt x="8" y="64"/>
                  </a:lnTo>
                  <a:lnTo>
                    <a:pt x="12" y="59"/>
                  </a:lnTo>
                  <a:lnTo>
                    <a:pt x="16" y="52"/>
                  </a:lnTo>
                  <a:lnTo>
                    <a:pt x="24" y="38"/>
                  </a:lnTo>
                  <a:lnTo>
                    <a:pt x="24" y="38"/>
                  </a:lnTo>
                  <a:lnTo>
                    <a:pt x="28" y="30"/>
                  </a:lnTo>
                  <a:lnTo>
                    <a:pt x="33" y="22"/>
                  </a:lnTo>
                  <a:lnTo>
                    <a:pt x="41" y="6"/>
                  </a:lnTo>
                  <a:lnTo>
                    <a:pt x="41" y="6"/>
                  </a:lnTo>
                  <a:lnTo>
                    <a:pt x="42" y="4"/>
                  </a:lnTo>
                  <a:lnTo>
                    <a:pt x="42" y="3"/>
                  </a:lnTo>
                  <a:lnTo>
                    <a:pt x="41" y="1"/>
                  </a:lnTo>
                  <a:lnTo>
                    <a:pt x="40" y="0"/>
                  </a:lnTo>
                  <a:lnTo>
                    <a:pt x="38" y="0"/>
                  </a:lnTo>
                  <a:lnTo>
                    <a:pt x="36" y="0"/>
                  </a:lnTo>
                  <a:lnTo>
                    <a:pt x="35" y="0"/>
                  </a:lnTo>
                  <a:lnTo>
                    <a:pt x="34" y="2"/>
                  </a:lnTo>
                  <a:lnTo>
                    <a:pt x="3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32" name="Freeform 348"/>
            <p:cNvSpPr/>
            <p:nvPr/>
          </p:nvSpPr>
          <p:spPr bwMode="auto">
            <a:xfrm>
              <a:off x="3665538" y="3603625"/>
              <a:ext cx="19050" cy="34925"/>
            </a:xfrm>
            <a:custGeom>
              <a:avLst/>
              <a:gdLst/>
              <a:ahLst/>
              <a:cxnLst>
                <a:cxn ang="0">
                  <a:pos x="30" y="1"/>
                </a:cxn>
                <a:cxn ang="0">
                  <a:pos x="30" y="1"/>
                </a:cxn>
                <a:cxn ang="0">
                  <a:pos x="25" y="5"/>
                </a:cxn>
                <a:cxn ang="0">
                  <a:pos x="22" y="12"/>
                </a:cxn>
                <a:cxn ang="0">
                  <a:pos x="20" y="18"/>
                </a:cxn>
                <a:cxn ang="0">
                  <a:pos x="19" y="26"/>
                </a:cxn>
                <a:cxn ang="0">
                  <a:pos x="19" y="26"/>
                </a:cxn>
                <a:cxn ang="0">
                  <a:pos x="18" y="30"/>
                </a:cxn>
                <a:cxn ang="0">
                  <a:pos x="16" y="34"/>
                </a:cxn>
                <a:cxn ang="0">
                  <a:pos x="10" y="43"/>
                </a:cxn>
                <a:cxn ang="0">
                  <a:pos x="10" y="43"/>
                </a:cxn>
                <a:cxn ang="0">
                  <a:pos x="0" y="59"/>
                </a:cxn>
                <a:cxn ang="0">
                  <a:pos x="0" y="59"/>
                </a:cxn>
                <a:cxn ang="0">
                  <a:pos x="0" y="61"/>
                </a:cxn>
                <a:cxn ang="0">
                  <a:pos x="0" y="63"/>
                </a:cxn>
                <a:cxn ang="0">
                  <a:pos x="1" y="65"/>
                </a:cxn>
                <a:cxn ang="0">
                  <a:pos x="2" y="66"/>
                </a:cxn>
                <a:cxn ang="0">
                  <a:pos x="5" y="66"/>
                </a:cxn>
                <a:cxn ang="0">
                  <a:pos x="6" y="66"/>
                </a:cxn>
                <a:cxn ang="0">
                  <a:pos x="8" y="66"/>
                </a:cxn>
                <a:cxn ang="0">
                  <a:pos x="9" y="64"/>
                </a:cxn>
                <a:cxn ang="0">
                  <a:pos x="9" y="64"/>
                </a:cxn>
                <a:cxn ang="0">
                  <a:pos x="16" y="52"/>
                </a:cxn>
                <a:cxn ang="0">
                  <a:pos x="23" y="38"/>
                </a:cxn>
                <a:cxn ang="0">
                  <a:pos x="23" y="38"/>
                </a:cxn>
                <a:cxn ang="0">
                  <a:pos x="26" y="34"/>
                </a:cxn>
                <a:cxn ang="0">
                  <a:pos x="28" y="31"/>
                </a:cxn>
                <a:cxn ang="0">
                  <a:pos x="28" y="29"/>
                </a:cxn>
                <a:cxn ang="0">
                  <a:pos x="28" y="29"/>
                </a:cxn>
                <a:cxn ang="0">
                  <a:pos x="28" y="23"/>
                </a:cxn>
                <a:cxn ang="0">
                  <a:pos x="29" y="18"/>
                </a:cxn>
                <a:cxn ang="0">
                  <a:pos x="31" y="13"/>
                </a:cxn>
                <a:cxn ang="0">
                  <a:pos x="33" y="10"/>
                </a:cxn>
                <a:cxn ang="0">
                  <a:pos x="36" y="9"/>
                </a:cxn>
                <a:cxn ang="0">
                  <a:pos x="36" y="9"/>
                </a:cxn>
                <a:cxn ang="0">
                  <a:pos x="38" y="7"/>
                </a:cxn>
                <a:cxn ang="0">
                  <a:pos x="38" y="6"/>
                </a:cxn>
                <a:cxn ang="0">
                  <a:pos x="38" y="4"/>
                </a:cxn>
                <a:cxn ang="0">
                  <a:pos x="38" y="2"/>
                </a:cxn>
                <a:cxn ang="0">
                  <a:pos x="36" y="1"/>
                </a:cxn>
                <a:cxn ang="0">
                  <a:pos x="34" y="0"/>
                </a:cxn>
                <a:cxn ang="0">
                  <a:pos x="32" y="0"/>
                </a:cxn>
                <a:cxn ang="0">
                  <a:pos x="30" y="1"/>
                </a:cxn>
                <a:cxn ang="0">
                  <a:pos x="30" y="1"/>
                </a:cxn>
              </a:cxnLst>
              <a:rect l="0" t="0" r="r" b="b"/>
              <a:pathLst>
                <a:path w="38" h="66">
                  <a:moveTo>
                    <a:pt x="30" y="1"/>
                  </a:moveTo>
                  <a:lnTo>
                    <a:pt x="30" y="1"/>
                  </a:lnTo>
                  <a:lnTo>
                    <a:pt x="25" y="5"/>
                  </a:lnTo>
                  <a:lnTo>
                    <a:pt x="22" y="12"/>
                  </a:lnTo>
                  <a:lnTo>
                    <a:pt x="20" y="18"/>
                  </a:lnTo>
                  <a:lnTo>
                    <a:pt x="19" y="26"/>
                  </a:lnTo>
                  <a:lnTo>
                    <a:pt x="19" y="26"/>
                  </a:lnTo>
                  <a:lnTo>
                    <a:pt x="18" y="30"/>
                  </a:lnTo>
                  <a:lnTo>
                    <a:pt x="16" y="34"/>
                  </a:lnTo>
                  <a:lnTo>
                    <a:pt x="10" y="43"/>
                  </a:lnTo>
                  <a:lnTo>
                    <a:pt x="10" y="43"/>
                  </a:lnTo>
                  <a:lnTo>
                    <a:pt x="0" y="59"/>
                  </a:lnTo>
                  <a:lnTo>
                    <a:pt x="0" y="59"/>
                  </a:lnTo>
                  <a:lnTo>
                    <a:pt x="0" y="61"/>
                  </a:lnTo>
                  <a:lnTo>
                    <a:pt x="0" y="63"/>
                  </a:lnTo>
                  <a:lnTo>
                    <a:pt x="1" y="65"/>
                  </a:lnTo>
                  <a:lnTo>
                    <a:pt x="2" y="66"/>
                  </a:lnTo>
                  <a:lnTo>
                    <a:pt x="5" y="66"/>
                  </a:lnTo>
                  <a:lnTo>
                    <a:pt x="6" y="66"/>
                  </a:lnTo>
                  <a:lnTo>
                    <a:pt x="8" y="66"/>
                  </a:lnTo>
                  <a:lnTo>
                    <a:pt x="9" y="64"/>
                  </a:lnTo>
                  <a:lnTo>
                    <a:pt x="9" y="64"/>
                  </a:lnTo>
                  <a:lnTo>
                    <a:pt x="16" y="52"/>
                  </a:lnTo>
                  <a:lnTo>
                    <a:pt x="23" y="38"/>
                  </a:lnTo>
                  <a:lnTo>
                    <a:pt x="23" y="38"/>
                  </a:lnTo>
                  <a:lnTo>
                    <a:pt x="26" y="34"/>
                  </a:lnTo>
                  <a:lnTo>
                    <a:pt x="28" y="31"/>
                  </a:lnTo>
                  <a:lnTo>
                    <a:pt x="28" y="29"/>
                  </a:lnTo>
                  <a:lnTo>
                    <a:pt x="28" y="29"/>
                  </a:lnTo>
                  <a:lnTo>
                    <a:pt x="28" y="23"/>
                  </a:lnTo>
                  <a:lnTo>
                    <a:pt x="29" y="18"/>
                  </a:lnTo>
                  <a:lnTo>
                    <a:pt x="31" y="13"/>
                  </a:lnTo>
                  <a:lnTo>
                    <a:pt x="33" y="10"/>
                  </a:lnTo>
                  <a:lnTo>
                    <a:pt x="36" y="9"/>
                  </a:lnTo>
                  <a:lnTo>
                    <a:pt x="36" y="9"/>
                  </a:lnTo>
                  <a:lnTo>
                    <a:pt x="38" y="7"/>
                  </a:lnTo>
                  <a:lnTo>
                    <a:pt x="38" y="6"/>
                  </a:lnTo>
                  <a:lnTo>
                    <a:pt x="38" y="4"/>
                  </a:lnTo>
                  <a:lnTo>
                    <a:pt x="38" y="2"/>
                  </a:lnTo>
                  <a:lnTo>
                    <a:pt x="36" y="1"/>
                  </a:lnTo>
                  <a:lnTo>
                    <a:pt x="34" y="0"/>
                  </a:lnTo>
                  <a:lnTo>
                    <a:pt x="32" y="0"/>
                  </a:lnTo>
                  <a:lnTo>
                    <a:pt x="30" y="1"/>
                  </a:lnTo>
                  <a:lnTo>
                    <a:pt x="3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33" name="Freeform 349"/>
            <p:cNvSpPr/>
            <p:nvPr/>
          </p:nvSpPr>
          <p:spPr bwMode="auto">
            <a:xfrm>
              <a:off x="3686175" y="3608388"/>
              <a:ext cx="17463" cy="30163"/>
            </a:xfrm>
            <a:custGeom>
              <a:avLst/>
              <a:gdLst/>
              <a:ahLst/>
              <a:cxnLst>
                <a:cxn ang="0">
                  <a:pos x="22" y="6"/>
                </a:cxn>
                <a:cxn ang="0">
                  <a:pos x="22" y="6"/>
                </a:cxn>
                <a:cxn ang="0">
                  <a:pos x="21" y="11"/>
                </a:cxn>
                <a:cxn ang="0">
                  <a:pos x="17" y="17"/>
                </a:cxn>
                <a:cxn ang="0">
                  <a:pos x="9" y="27"/>
                </a:cxn>
                <a:cxn ang="0">
                  <a:pos x="9" y="27"/>
                </a:cxn>
                <a:cxn ang="0">
                  <a:pos x="6" y="32"/>
                </a:cxn>
                <a:cxn ang="0">
                  <a:pos x="4" y="39"/>
                </a:cxn>
                <a:cxn ang="0">
                  <a:pos x="2" y="45"/>
                </a:cxn>
                <a:cxn ang="0">
                  <a:pos x="0" y="50"/>
                </a:cxn>
                <a:cxn ang="0">
                  <a:pos x="0" y="50"/>
                </a:cxn>
                <a:cxn ang="0">
                  <a:pos x="0" y="52"/>
                </a:cxn>
                <a:cxn ang="0">
                  <a:pos x="0" y="54"/>
                </a:cxn>
                <a:cxn ang="0">
                  <a:pos x="2" y="57"/>
                </a:cxn>
                <a:cxn ang="0">
                  <a:pos x="4" y="57"/>
                </a:cxn>
                <a:cxn ang="0">
                  <a:pos x="5" y="57"/>
                </a:cxn>
                <a:cxn ang="0">
                  <a:pos x="7" y="57"/>
                </a:cxn>
                <a:cxn ang="0">
                  <a:pos x="8" y="55"/>
                </a:cxn>
                <a:cxn ang="0">
                  <a:pos x="8" y="55"/>
                </a:cxn>
                <a:cxn ang="0">
                  <a:pos x="14" y="40"/>
                </a:cxn>
                <a:cxn ang="0">
                  <a:pos x="17" y="32"/>
                </a:cxn>
                <a:cxn ang="0">
                  <a:pos x="21" y="25"/>
                </a:cxn>
                <a:cxn ang="0">
                  <a:pos x="21" y="25"/>
                </a:cxn>
                <a:cxn ang="0">
                  <a:pos x="29" y="16"/>
                </a:cxn>
                <a:cxn ang="0">
                  <a:pos x="31" y="12"/>
                </a:cxn>
                <a:cxn ang="0">
                  <a:pos x="33" y="6"/>
                </a:cxn>
                <a:cxn ang="0">
                  <a:pos x="33" y="6"/>
                </a:cxn>
                <a:cxn ang="0">
                  <a:pos x="32" y="4"/>
                </a:cxn>
                <a:cxn ang="0">
                  <a:pos x="31" y="1"/>
                </a:cxn>
                <a:cxn ang="0">
                  <a:pos x="30" y="1"/>
                </a:cxn>
                <a:cxn ang="0">
                  <a:pos x="28" y="0"/>
                </a:cxn>
                <a:cxn ang="0">
                  <a:pos x="24" y="3"/>
                </a:cxn>
                <a:cxn ang="0">
                  <a:pos x="23" y="4"/>
                </a:cxn>
                <a:cxn ang="0">
                  <a:pos x="22" y="6"/>
                </a:cxn>
                <a:cxn ang="0">
                  <a:pos x="22" y="6"/>
                </a:cxn>
              </a:cxnLst>
              <a:rect l="0" t="0" r="r" b="b"/>
              <a:pathLst>
                <a:path w="33" h="57">
                  <a:moveTo>
                    <a:pt x="22" y="6"/>
                  </a:moveTo>
                  <a:lnTo>
                    <a:pt x="22" y="6"/>
                  </a:lnTo>
                  <a:lnTo>
                    <a:pt x="21" y="11"/>
                  </a:lnTo>
                  <a:lnTo>
                    <a:pt x="17" y="17"/>
                  </a:lnTo>
                  <a:lnTo>
                    <a:pt x="9" y="27"/>
                  </a:lnTo>
                  <a:lnTo>
                    <a:pt x="9" y="27"/>
                  </a:lnTo>
                  <a:lnTo>
                    <a:pt x="6" y="32"/>
                  </a:lnTo>
                  <a:lnTo>
                    <a:pt x="4" y="39"/>
                  </a:lnTo>
                  <a:lnTo>
                    <a:pt x="2" y="45"/>
                  </a:lnTo>
                  <a:lnTo>
                    <a:pt x="0" y="50"/>
                  </a:lnTo>
                  <a:lnTo>
                    <a:pt x="0" y="50"/>
                  </a:lnTo>
                  <a:lnTo>
                    <a:pt x="0" y="52"/>
                  </a:lnTo>
                  <a:lnTo>
                    <a:pt x="0" y="54"/>
                  </a:lnTo>
                  <a:lnTo>
                    <a:pt x="2" y="57"/>
                  </a:lnTo>
                  <a:lnTo>
                    <a:pt x="4" y="57"/>
                  </a:lnTo>
                  <a:lnTo>
                    <a:pt x="5" y="57"/>
                  </a:lnTo>
                  <a:lnTo>
                    <a:pt x="7" y="57"/>
                  </a:lnTo>
                  <a:lnTo>
                    <a:pt x="8" y="55"/>
                  </a:lnTo>
                  <a:lnTo>
                    <a:pt x="8" y="55"/>
                  </a:lnTo>
                  <a:lnTo>
                    <a:pt x="14" y="40"/>
                  </a:lnTo>
                  <a:lnTo>
                    <a:pt x="17" y="32"/>
                  </a:lnTo>
                  <a:lnTo>
                    <a:pt x="21" y="25"/>
                  </a:lnTo>
                  <a:lnTo>
                    <a:pt x="21" y="25"/>
                  </a:lnTo>
                  <a:lnTo>
                    <a:pt x="29" y="16"/>
                  </a:lnTo>
                  <a:lnTo>
                    <a:pt x="31" y="12"/>
                  </a:lnTo>
                  <a:lnTo>
                    <a:pt x="33" y="6"/>
                  </a:lnTo>
                  <a:lnTo>
                    <a:pt x="33" y="6"/>
                  </a:lnTo>
                  <a:lnTo>
                    <a:pt x="32" y="4"/>
                  </a:lnTo>
                  <a:lnTo>
                    <a:pt x="31" y="1"/>
                  </a:lnTo>
                  <a:lnTo>
                    <a:pt x="30" y="1"/>
                  </a:lnTo>
                  <a:lnTo>
                    <a:pt x="28" y="0"/>
                  </a:lnTo>
                  <a:lnTo>
                    <a:pt x="24" y="3"/>
                  </a:lnTo>
                  <a:lnTo>
                    <a:pt x="23" y="4"/>
                  </a:lnTo>
                  <a:lnTo>
                    <a:pt x="22" y="6"/>
                  </a:lnTo>
                  <a:lnTo>
                    <a:pt x="22"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34" name="Freeform 350"/>
            <p:cNvSpPr/>
            <p:nvPr/>
          </p:nvSpPr>
          <p:spPr bwMode="auto">
            <a:xfrm>
              <a:off x="3703638" y="3613150"/>
              <a:ext cx="22225" cy="30163"/>
            </a:xfrm>
            <a:custGeom>
              <a:avLst/>
              <a:gdLst/>
              <a:ahLst/>
              <a:cxnLst>
                <a:cxn ang="0">
                  <a:pos x="34" y="2"/>
                </a:cxn>
                <a:cxn ang="0">
                  <a:pos x="34" y="2"/>
                </a:cxn>
                <a:cxn ang="0">
                  <a:pos x="29" y="7"/>
                </a:cxn>
                <a:cxn ang="0">
                  <a:pos x="24" y="13"/>
                </a:cxn>
                <a:cxn ang="0">
                  <a:pos x="17" y="26"/>
                </a:cxn>
                <a:cxn ang="0">
                  <a:pos x="10" y="38"/>
                </a:cxn>
                <a:cxn ang="0">
                  <a:pos x="5" y="43"/>
                </a:cxn>
                <a:cxn ang="0">
                  <a:pos x="1" y="49"/>
                </a:cxn>
                <a:cxn ang="0">
                  <a:pos x="1" y="49"/>
                </a:cxn>
                <a:cxn ang="0">
                  <a:pos x="0" y="50"/>
                </a:cxn>
                <a:cxn ang="0">
                  <a:pos x="0" y="52"/>
                </a:cxn>
                <a:cxn ang="0">
                  <a:pos x="0" y="55"/>
                </a:cxn>
                <a:cxn ang="0">
                  <a:pos x="1" y="56"/>
                </a:cxn>
                <a:cxn ang="0">
                  <a:pos x="2" y="57"/>
                </a:cxn>
                <a:cxn ang="0">
                  <a:pos x="4" y="58"/>
                </a:cxn>
                <a:cxn ang="0">
                  <a:pos x="6" y="57"/>
                </a:cxn>
                <a:cxn ang="0">
                  <a:pos x="7" y="56"/>
                </a:cxn>
                <a:cxn ang="0">
                  <a:pos x="7" y="56"/>
                </a:cxn>
                <a:cxn ang="0">
                  <a:pos x="12" y="50"/>
                </a:cxn>
                <a:cxn ang="0">
                  <a:pos x="16" y="44"/>
                </a:cxn>
                <a:cxn ang="0">
                  <a:pos x="23" y="32"/>
                </a:cxn>
                <a:cxn ang="0">
                  <a:pos x="32" y="19"/>
                </a:cxn>
                <a:cxn ang="0">
                  <a:pos x="36" y="14"/>
                </a:cxn>
                <a:cxn ang="0">
                  <a:pos x="40" y="8"/>
                </a:cxn>
                <a:cxn ang="0">
                  <a:pos x="40" y="8"/>
                </a:cxn>
                <a:cxn ang="0">
                  <a:pos x="42" y="7"/>
                </a:cxn>
                <a:cxn ang="0">
                  <a:pos x="42" y="5"/>
                </a:cxn>
                <a:cxn ang="0">
                  <a:pos x="41" y="3"/>
                </a:cxn>
                <a:cxn ang="0">
                  <a:pos x="40" y="2"/>
                </a:cxn>
                <a:cxn ang="0">
                  <a:pos x="39" y="1"/>
                </a:cxn>
                <a:cxn ang="0">
                  <a:pos x="37" y="0"/>
                </a:cxn>
                <a:cxn ang="0">
                  <a:pos x="36" y="1"/>
                </a:cxn>
                <a:cxn ang="0">
                  <a:pos x="34" y="2"/>
                </a:cxn>
                <a:cxn ang="0">
                  <a:pos x="34" y="2"/>
                </a:cxn>
              </a:cxnLst>
              <a:rect l="0" t="0" r="r" b="b"/>
              <a:pathLst>
                <a:path w="42" h="58">
                  <a:moveTo>
                    <a:pt x="34" y="2"/>
                  </a:moveTo>
                  <a:lnTo>
                    <a:pt x="34" y="2"/>
                  </a:lnTo>
                  <a:lnTo>
                    <a:pt x="29" y="7"/>
                  </a:lnTo>
                  <a:lnTo>
                    <a:pt x="24" y="13"/>
                  </a:lnTo>
                  <a:lnTo>
                    <a:pt x="17" y="26"/>
                  </a:lnTo>
                  <a:lnTo>
                    <a:pt x="10" y="38"/>
                  </a:lnTo>
                  <a:lnTo>
                    <a:pt x="5" y="43"/>
                  </a:lnTo>
                  <a:lnTo>
                    <a:pt x="1" y="49"/>
                  </a:lnTo>
                  <a:lnTo>
                    <a:pt x="1" y="49"/>
                  </a:lnTo>
                  <a:lnTo>
                    <a:pt x="0" y="50"/>
                  </a:lnTo>
                  <a:lnTo>
                    <a:pt x="0" y="52"/>
                  </a:lnTo>
                  <a:lnTo>
                    <a:pt x="0" y="55"/>
                  </a:lnTo>
                  <a:lnTo>
                    <a:pt x="1" y="56"/>
                  </a:lnTo>
                  <a:lnTo>
                    <a:pt x="2" y="57"/>
                  </a:lnTo>
                  <a:lnTo>
                    <a:pt x="4" y="58"/>
                  </a:lnTo>
                  <a:lnTo>
                    <a:pt x="6" y="57"/>
                  </a:lnTo>
                  <a:lnTo>
                    <a:pt x="7" y="56"/>
                  </a:lnTo>
                  <a:lnTo>
                    <a:pt x="7" y="56"/>
                  </a:lnTo>
                  <a:lnTo>
                    <a:pt x="12" y="50"/>
                  </a:lnTo>
                  <a:lnTo>
                    <a:pt x="16" y="44"/>
                  </a:lnTo>
                  <a:lnTo>
                    <a:pt x="23" y="32"/>
                  </a:lnTo>
                  <a:lnTo>
                    <a:pt x="32" y="19"/>
                  </a:lnTo>
                  <a:lnTo>
                    <a:pt x="36" y="14"/>
                  </a:lnTo>
                  <a:lnTo>
                    <a:pt x="40" y="8"/>
                  </a:lnTo>
                  <a:lnTo>
                    <a:pt x="40" y="8"/>
                  </a:lnTo>
                  <a:lnTo>
                    <a:pt x="42" y="7"/>
                  </a:lnTo>
                  <a:lnTo>
                    <a:pt x="42" y="5"/>
                  </a:lnTo>
                  <a:lnTo>
                    <a:pt x="41" y="3"/>
                  </a:lnTo>
                  <a:lnTo>
                    <a:pt x="40" y="2"/>
                  </a:lnTo>
                  <a:lnTo>
                    <a:pt x="39" y="1"/>
                  </a:lnTo>
                  <a:lnTo>
                    <a:pt x="37" y="0"/>
                  </a:lnTo>
                  <a:lnTo>
                    <a:pt x="36" y="1"/>
                  </a:lnTo>
                  <a:lnTo>
                    <a:pt x="34" y="2"/>
                  </a:lnTo>
                  <a:lnTo>
                    <a:pt x="3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35" name="Freeform 351"/>
            <p:cNvSpPr/>
            <p:nvPr/>
          </p:nvSpPr>
          <p:spPr bwMode="auto">
            <a:xfrm>
              <a:off x="3725863" y="3621088"/>
              <a:ext cx="25400" cy="34925"/>
            </a:xfrm>
            <a:custGeom>
              <a:avLst/>
              <a:gdLst/>
              <a:ahLst/>
              <a:cxnLst>
                <a:cxn ang="0">
                  <a:pos x="38" y="1"/>
                </a:cxn>
                <a:cxn ang="0">
                  <a:pos x="38" y="1"/>
                </a:cxn>
                <a:cxn ang="0">
                  <a:pos x="36" y="6"/>
                </a:cxn>
                <a:cxn ang="0">
                  <a:pos x="34" y="11"/>
                </a:cxn>
                <a:cxn ang="0">
                  <a:pos x="34" y="11"/>
                </a:cxn>
                <a:cxn ang="0">
                  <a:pos x="30" y="20"/>
                </a:cxn>
                <a:cxn ang="0">
                  <a:pos x="24" y="27"/>
                </a:cxn>
                <a:cxn ang="0">
                  <a:pos x="24" y="27"/>
                </a:cxn>
                <a:cxn ang="0">
                  <a:pos x="12" y="43"/>
                </a:cxn>
                <a:cxn ang="0">
                  <a:pos x="0" y="59"/>
                </a:cxn>
                <a:cxn ang="0">
                  <a:pos x="0" y="59"/>
                </a:cxn>
                <a:cxn ang="0">
                  <a:pos x="0" y="60"/>
                </a:cxn>
                <a:cxn ang="0">
                  <a:pos x="0" y="62"/>
                </a:cxn>
                <a:cxn ang="0">
                  <a:pos x="1" y="63"/>
                </a:cxn>
                <a:cxn ang="0">
                  <a:pos x="2" y="64"/>
                </a:cxn>
                <a:cxn ang="0">
                  <a:pos x="4" y="65"/>
                </a:cxn>
                <a:cxn ang="0">
                  <a:pos x="5" y="65"/>
                </a:cxn>
                <a:cxn ang="0">
                  <a:pos x="7" y="65"/>
                </a:cxn>
                <a:cxn ang="0">
                  <a:pos x="8" y="63"/>
                </a:cxn>
                <a:cxn ang="0">
                  <a:pos x="8" y="63"/>
                </a:cxn>
                <a:cxn ang="0">
                  <a:pos x="20" y="49"/>
                </a:cxn>
                <a:cxn ang="0">
                  <a:pos x="30" y="35"/>
                </a:cxn>
                <a:cxn ang="0">
                  <a:pos x="30" y="35"/>
                </a:cxn>
                <a:cxn ang="0">
                  <a:pos x="35" y="28"/>
                </a:cxn>
                <a:cxn ang="0">
                  <a:pos x="40" y="21"/>
                </a:cxn>
                <a:cxn ang="0">
                  <a:pos x="40" y="21"/>
                </a:cxn>
                <a:cxn ang="0">
                  <a:pos x="43" y="14"/>
                </a:cxn>
                <a:cxn ang="0">
                  <a:pos x="44" y="10"/>
                </a:cxn>
                <a:cxn ang="0">
                  <a:pos x="47" y="6"/>
                </a:cxn>
                <a:cxn ang="0">
                  <a:pos x="47" y="6"/>
                </a:cxn>
                <a:cxn ang="0">
                  <a:pos x="48" y="4"/>
                </a:cxn>
                <a:cxn ang="0">
                  <a:pos x="48" y="3"/>
                </a:cxn>
                <a:cxn ang="0">
                  <a:pos x="47" y="1"/>
                </a:cxn>
                <a:cxn ang="0">
                  <a:pos x="45" y="0"/>
                </a:cxn>
                <a:cxn ang="0">
                  <a:pos x="41" y="0"/>
                </a:cxn>
                <a:cxn ang="0">
                  <a:pos x="40" y="0"/>
                </a:cxn>
                <a:cxn ang="0">
                  <a:pos x="38" y="1"/>
                </a:cxn>
                <a:cxn ang="0">
                  <a:pos x="38" y="1"/>
                </a:cxn>
              </a:cxnLst>
              <a:rect l="0" t="0" r="r" b="b"/>
              <a:pathLst>
                <a:path w="48" h="65">
                  <a:moveTo>
                    <a:pt x="38" y="1"/>
                  </a:moveTo>
                  <a:lnTo>
                    <a:pt x="38" y="1"/>
                  </a:lnTo>
                  <a:lnTo>
                    <a:pt x="36" y="6"/>
                  </a:lnTo>
                  <a:lnTo>
                    <a:pt x="34" y="11"/>
                  </a:lnTo>
                  <a:lnTo>
                    <a:pt x="34" y="11"/>
                  </a:lnTo>
                  <a:lnTo>
                    <a:pt x="30" y="20"/>
                  </a:lnTo>
                  <a:lnTo>
                    <a:pt x="24" y="27"/>
                  </a:lnTo>
                  <a:lnTo>
                    <a:pt x="24" y="27"/>
                  </a:lnTo>
                  <a:lnTo>
                    <a:pt x="12" y="43"/>
                  </a:lnTo>
                  <a:lnTo>
                    <a:pt x="0" y="59"/>
                  </a:lnTo>
                  <a:lnTo>
                    <a:pt x="0" y="59"/>
                  </a:lnTo>
                  <a:lnTo>
                    <a:pt x="0" y="60"/>
                  </a:lnTo>
                  <a:lnTo>
                    <a:pt x="0" y="62"/>
                  </a:lnTo>
                  <a:lnTo>
                    <a:pt x="1" y="63"/>
                  </a:lnTo>
                  <a:lnTo>
                    <a:pt x="2" y="64"/>
                  </a:lnTo>
                  <a:lnTo>
                    <a:pt x="4" y="65"/>
                  </a:lnTo>
                  <a:lnTo>
                    <a:pt x="5" y="65"/>
                  </a:lnTo>
                  <a:lnTo>
                    <a:pt x="7" y="65"/>
                  </a:lnTo>
                  <a:lnTo>
                    <a:pt x="8" y="63"/>
                  </a:lnTo>
                  <a:lnTo>
                    <a:pt x="8" y="63"/>
                  </a:lnTo>
                  <a:lnTo>
                    <a:pt x="20" y="49"/>
                  </a:lnTo>
                  <a:lnTo>
                    <a:pt x="30" y="35"/>
                  </a:lnTo>
                  <a:lnTo>
                    <a:pt x="30" y="35"/>
                  </a:lnTo>
                  <a:lnTo>
                    <a:pt x="35" y="28"/>
                  </a:lnTo>
                  <a:lnTo>
                    <a:pt x="40" y="21"/>
                  </a:lnTo>
                  <a:lnTo>
                    <a:pt x="40" y="21"/>
                  </a:lnTo>
                  <a:lnTo>
                    <a:pt x="43" y="14"/>
                  </a:lnTo>
                  <a:lnTo>
                    <a:pt x="44" y="10"/>
                  </a:lnTo>
                  <a:lnTo>
                    <a:pt x="47" y="6"/>
                  </a:lnTo>
                  <a:lnTo>
                    <a:pt x="47" y="6"/>
                  </a:lnTo>
                  <a:lnTo>
                    <a:pt x="48" y="4"/>
                  </a:lnTo>
                  <a:lnTo>
                    <a:pt x="48" y="3"/>
                  </a:lnTo>
                  <a:lnTo>
                    <a:pt x="47" y="1"/>
                  </a:lnTo>
                  <a:lnTo>
                    <a:pt x="45" y="0"/>
                  </a:lnTo>
                  <a:lnTo>
                    <a:pt x="41" y="0"/>
                  </a:lnTo>
                  <a:lnTo>
                    <a:pt x="40" y="0"/>
                  </a:lnTo>
                  <a:lnTo>
                    <a:pt x="38" y="1"/>
                  </a:lnTo>
                  <a:lnTo>
                    <a:pt x="3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36" name="Freeform 352"/>
            <p:cNvSpPr>
              <a:spLocks noEditPoints="1"/>
            </p:cNvSpPr>
            <p:nvPr/>
          </p:nvSpPr>
          <p:spPr bwMode="auto">
            <a:xfrm>
              <a:off x="3298825" y="3154363"/>
              <a:ext cx="669925" cy="663575"/>
            </a:xfrm>
            <a:custGeom>
              <a:avLst/>
              <a:gdLst/>
              <a:ahLst/>
              <a:cxnLst>
                <a:cxn ang="0">
                  <a:pos x="515" y="1242"/>
                </a:cxn>
                <a:cxn ang="0">
                  <a:pos x="386" y="1197"/>
                </a:cxn>
                <a:cxn ang="0">
                  <a:pos x="238" y="1112"/>
                </a:cxn>
                <a:cxn ang="0">
                  <a:pos x="126" y="1003"/>
                </a:cxn>
                <a:cxn ang="0">
                  <a:pos x="31" y="856"/>
                </a:cxn>
                <a:cxn ang="0">
                  <a:pos x="2" y="726"/>
                </a:cxn>
                <a:cxn ang="0">
                  <a:pos x="3" y="498"/>
                </a:cxn>
                <a:cxn ang="0">
                  <a:pos x="38" y="350"/>
                </a:cxn>
                <a:cxn ang="0">
                  <a:pos x="111" y="236"/>
                </a:cxn>
                <a:cxn ang="0">
                  <a:pos x="237" y="139"/>
                </a:cxn>
                <a:cxn ang="0">
                  <a:pos x="351" y="72"/>
                </a:cxn>
                <a:cxn ang="0">
                  <a:pos x="525" y="10"/>
                </a:cxn>
                <a:cxn ang="0">
                  <a:pos x="646" y="1"/>
                </a:cxn>
                <a:cxn ang="0">
                  <a:pos x="682" y="13"/>
                </a:cxn>
                <a:cxn ang="0">
                  <a:pos x="782" y="31"/>
                </a:cxn>
                <a:cxn ang="0">
                  <a:pos x="863" y="60"/>
                </a:cxn>
                <a:cxn ang="0">
                  <a:pos x="972" y="104"/>
                </a:cxn>
                <a:cxn ang="0">
                  <a:pos x="1079" y="153"/>
                </a:cxn>
                <a:cxn ang="0">
                  <a:pos x="1171" y="250"/>
                </a:cxn>
                <a:cxn ang="0">
                  <a:pos x="1238" y="379"/>
                </a:cxn>
                <a:cxn ang="0">
                  <a:pos x="1264" y="531"/>
                </a:cxn>
                <a:cxn ang="0">
                  <a:pos x="1252" y="745"/>
                </a:cxn>
                <a:cxn ang="0">
                  <a:pos x="1235" y="888"/>
                </a:cxn>
                <a:cxn ang="0">
                  <a:pos x="1168" y="1026"/>
                </a:cxn>
                <a:cxn ang="0">
                  <a:pos x="1032" y="1139"/>
                </a:cxn>
                <a:cxn ang="0">
                  <a:pos x="902" y="1210"/>
                </a:cxn>
                <a:cxn ang="0">
                  <a:pos x="707" y="1248"/>
                </a:cxn>
                <a:cxn ang="0">
                  <a:pos x="455" y="67"/>
                </a:cxn>
                <a:cxn ang="0">
                  <a:pos x="273" y="155"/>
                </a:cxn>
                <a:cxn ang="0">
                  <a:pos x="140" y="252"/>
                </a:cxn>
                <a:cxn ang="0">
                  <a:pos x="87" y="330"/>
                </a:cxn>
                <a:cxn ang="0">
                  <a:pos x="44" y="465"/>
                </a:cxn>
                <a:cxn ang="0">
                  <a:pos x="38" y="619"/>
                </a:cxn>
                <a:cxn ang="0">
                  <a:pos x="47" y="782"/>
                </a:cxn>
                <a:cxn ang="0">
                  <a:pos x="108" y="922"/>
                </a:cxn>
                <a:cxn ang="0">
                  <a:pos x="228" y="1056"/>
                </a:cxn>
                <a:cxn ang="0">
                  <a:pos x="386" y="1157"/>
                </a:cxn>
                <a:cxn ang="0">
                  <a:pos x="550" y="1210"/>
                </a:cxn>
                <a:cxn ang="0">
                  <a:pos x="685" y="1212"/>
                </a:cxn>
                <a:cxn ang="0">
                  <a:pos x="848" y="1188"/>
                </a:cxn>
                <a:cxn ang="0">
                  <a:pos x="970" y="1143"/>
                </a:cxn>
                <a:cxn ang="0">
                  <a:pos x="1088" y="1054"/>
                </a:cxn>
                <a:cxn ang="0">
                  <a:pos x="1161" y="973"/>
                </a:cxn>
                <a:cxn ang="0">
                  <a:pos x="1210" y="831"/>
                </a:cxn>
                <a:cxn ang="0">
                  <a:pos x="1217" y="692"/>
                </a:cxn>
                <a:cxn ang="0">
                  <a:pos x="1225" y="579"/>
                </a:cxn>
                <a:cxn ang="0">
                  <a:pos x="1220" y="445"/>
                </a:cxn>
                <a:cxn ang="0">
                  <a:pos x="1156" y="298"/>
                </a:cxn>
                <a:cxn ang="0">
                  <a:pos x="1068" y="190"/>
                </a:cxn>
                <a:cxn ang="0">
                  <a:pos x="968" y="144"/>
                </a:cxn>
                <a:cxn ang="0">
                  <a:pos x="865" y="99"/>
                </a:cxn>
                <a:cxn ang="0">
                  <a:pos x="794" y="69"/>
                </a:cxn>
                <a:cxn ang="0">
                  <a:pos x="742" y="59"/>
                </a:cxn>
                <a:cxn ang="0">
                  <a:pos x="679" y="50"/>
                </a:cxn>
                <a:cxn ang="0">
                  <a:pos x="631" y="46"/>
                </a:cxn>
                <a:cxn ang="0">
                  <a:pos x="541" y="49"/>
                </a:cxn>
                <a:cxn ang="0">
                  <a:pos x="487" y="64"/>
                </a:cxn>
                <a:cxn ang="0">
                  <a:pos x="463" y="66"/>
                </a:cxn>
              </a:cxnLst>
              <a:rect l="0" t="0" r="r" b="b"/>
              <a:pathLst>
                <a:path w="1264" h="1253">
                  <a:moveTo>
                    <a:pt x="623" y="1253"/>
                  </a:moveTo>
                  <a:lnTo>
                    <a:pt x="623" y="1253"/>
                  </a:lnTo>
                  <a:lnTo>
                    <a:pt x="585" y="1252"/>
                  </a:lnTo>
                  <a:lnTo>
                    <a:pt x="566" y="1250"/>
                  </a:lnTo>
                  <a:lnTo>
                    <a:pt x="549" y="1248"/>
                  </a:lnTo>
                  <a:lnTo>
                    <a:pt x="531" y="1246"/>
                  </a:lnTo>
                  <a:lnTo>
                    <a:pt x="515" y="1242"/>
                  </a:lnTo>
                  <a:lnTo>
                    <a:pt x="498" y="1239"/>
                  </a:lnTo>
                  <a:lnTo>
                    <a:pt x="482" y="1233"/>
                  </a:lnTo>
                  <a:lnTo>
                    <a:pt x="482" y="1233"/>
                  </a:lnTo>
                  <a:lnTo>
                    <a:pt x="457" y="1225"/>
                  </a:lnTo>
                  <a:lnTo>
                    <a:pt x="433" y="1217"/>
                  </a:lnTo>
                  <a:lnTo>
                    <a:pt x="409" y="1208"/>
                  </a:lnTo>
                  <a:lnTo>
                    <a:pt x="386" y="1197"/>
                  </a:lnTo>
                  <a:lnTo>
                    <a:pt x="363" y="1187"/>
                  </a:lnTo>
                  <a:lnTo>
                    <a:pt x="340" y="1176"/>
                  </a:lnTo>
                  <a:lnTo>
                    <a:pt x="319" y="1164"/>
                  </a:lnTo>
                  <a:lnTo>
                    <a:pt x="298" y="1152"/>
                  </a:lnTo>
                  <a:lnTo>
                    <a:pt x="277" y="1139"/>
                  </a:lnTo>
                  <a:lnTo>
                    <a:pt x="258" y="1126"/>
                  </a:lnTo>
                  <a:lnTo>
                    <a:pt x="238" y="1112"/>
                  </a:lnTo>
                  <a:lnTo>
                    <a:pt x="220" y="1097"/>
                  </a:lnTo>
                  <a:lnTo>
                    <a:pt x="203" y="1083"/>
                  </a:lnTo>
                  <a:lnTo>
                    <a:pt x="185" y="1067"/>
                  </a:lnTo>
                  <a:lnTo>
                    <a:pt x="170" y="1052"/>
                  </a:lnTo>
                  <a:lnTo>
                    <a:pt x="154" y="1036"/>
                  </a:lnTo>
                  <a:lnTo>
                    <a:pt x="154" y="1036"/>
                  </a:lnTo>
                  <a:lnTo>
                    <a:pt x="126" y="1003"/>
                  </a:lnTo>
                  <a:lnTo>
                    <a:pt x="100" y="970"/>
                  </a:lnTo>
                  <a:lnTo>
                    <a:pt x="86" y="951"/>
                  </a:lnTo>
                  <a:lnTo>
                    <a:pt x="74" y="934"/>
                  </a:lnTo>
                  <a:lnTo>
                    <a:pt x="61" y="915"/>
                  </a:lnTo>
                  <a:lnTo>
                    <a:pt x="51" y="897"/>
                  </a:lnTo>
                  <a:lnTo>
                    <a:pt x="41" y="877"/>
                  </a:lnTo>
                  <a:lnTo>
                    <a:pt x="31" y="856"/>
                  </a:lnTo>
                  <a:lnTo>
                    <a:pt x="23" y="836"/>
                  </a:lnTo>
                  <a:lnTo>
                    <a:pt x="16" y="815"/>
                  </a:lnTo>
                  <a:lnTo>
                    <a:pt x="11" y="793"/>
                  </a:lnTo>
                  <a:lnTo>
                    <a:pt x="7" y="772"/>
                  </a:lnTo>
                  <a:lnTo>
                    <a:pt x="3" y="749"/>
                  </a:lnTo>
                  <a:lnTo>
                    <a:pt x="2" y="726"/>
                  </a:lnTo>
                  <a:lnTo>
                    <a:pt x="2" y="726"/>
                  </a:lnTo>
                  <a:lnTo>
                    <a:pt x="2" y="689"/>
                  </a:lnTo>
                  <a:lnTo>
                    <a:pt x="1" y="652"/>
                  </a:lnTo>
                  <a:lnTo>
                    <a:pt x="1" y="652"/>
                  </a:lnTo>
                  <a:lnTo>
                    <a:pt x="0" y="614"/>
                  </a:lnTo>
                  <a:lnTo>
                    <a:pt x="0" y="576"/>
                  </a:lnTo>
                  <a:lnTo>
                    <a:pt x="1" y="536"/>
                  </a:lnTo>
                  <a:lnTo>
                    <a:pt x="3" y="498"/>
                  </a:lnTo>
                  <a:lnTo>
                    <a:pt x="8" y="460"/>
                  </a:lnTo>
                  <a:lnTo>
                    <a:pt x="11" y="441"/>
                  </a:lnTo>
                  <a:lnTo>
                    <a:pt x="14" y="423"/>
                  </a:lnTo>
                  <a:lnTo>
                    <a:pt x="19" y="404"/>
                  </a:lnTo>
                  <a:lnTo>
                    <a:pt x="24" y="386"/>
                  </a:lnTo>
                  <a:lnTo>
                    <a:pt x="30" y="368"/>
                  </a:lnTo>
                  <a:lnTo>
                    <a:pt x="38" y="350"/>
                  </a:lnTo>
                  <a:lnTo>
                    <a:pt x="38" y="350"/>
                  </a:lnTo>
                  <a:lnTo>
                    <a:pt x="48" y="328"/>
                  </a:lnTo>
                  <a:lnTo>
                    <a:pt x="58" y="307"/>
                  </a:lnTo>
                  <a:lnTo>
                    <a:pt x="70" y="288"/>
                  </a:lnTo>
                  <a:lnTo>
                    <a:pt x="82" y="270"/>
                  </a:lnTo>
                  <a:lnTo>
                    <a:pt x="96" y="252"/>
                  </a:lnTo>
                  <a:lnTo>
                    <a:pt x="111" y="236"/>
                  </a:lnTo>
                  <a:lnTo>
                    <a:pt x="127" y="219"/>
                  </a:lnTo>
                  <a:lnTo>
                    <a:pt x="145" y="204"/>
                  </a:lnTo>
                  <a:lnTo>
                    <a:pt x="145" y="204"/>
                  </a:lnTo>
                  <a:lnTo>
                    <a:pt x="160" y="191"/>
                  </a:lnTo>
                  <a:lnTo>
                    <a:pt x="175" y="180"/>
                  </a:lnTo>
                  <a:lnTo>
                    <a:pt x="205" y="158"/>
                  </a:lnTo>
                  <a:lnTo>
                    <a:pt x="237" y="139"/>
                  </a:lnTo>
                  <a:lnTo>
                    <a:pt x="269" y="119"/>
                  </a:lnTo>
                  <a:lnTo>
                    <a:pt x="269" y="119"/>
                  </a:lnTo>
                  <a:lnTo>
                    <a:pt x="295" y="102"/>
                  </a:lnTo>
                  <a:lnTo>
                    <a:pt x="295" y="102"/>
                  </a:lnTo>
                  <a:lnTo>
                    <a:pt x="312" y="92"/>
                  </a:lnTo>
                  <a:lnTo>
                    <a:pt x="331" y="83"/>
                  </a:lnTo>
                  <a:lnTo>
                    <a:pt x="351" y="72"/>
                  </a:lnTo>
                  <a:lnTo>
                    <a:pt x="371" y="63"/>
                  </a:lnTo>
                  <a:lnTo>
                    <a:pt x="416" y="45"/>
                  </a:lnTo>
                  <a:lnTo>
                    <a:pt x="464" y="27"/>
                  </a:lnTo>
                  <a:lnTo>
                    <a:pt x="464" y="27"/>
                  </a:lnTo>
                  <a:lnTo>
                    <a:pt x="484" y="20"/>
                  </a:lnTo>
                  <a:lnTo>
                    <a:pt x="504" y="15"/>
                  </a:lnTo>
                  <a:lnTo>
                    <a:pt x="525" y="10"/>
                  </a:lnTo>
                  <a:lnTo>
                    <a:pt x="546" y="6"/>
                  </a:lnTo>
                  <a:lnTo>
                    <a:pt x="567" y="4"/>
                  </a:lnTo>
                  <a:lnTo>
                    <a:pt x="590" y="2"/>
                  </a:lnTo>
                  <a:lnTo>
                    <a:pt x="615" y="1"/>
                  </a:lnTo>
                  <a:lnTo>
                    <a:pt x="641" y="0"/>
                  </a:lnTo>
                  <a:lnTo>
                    <a:pt x="641" y="0"/>
                  </a:lnTo>
                  <a:lnTo>
                    <a:pt x="646" y="1"/>
                  </a:lnTo>
                  <a:lnTo>
                    <a:pt x="650" y="3"/>
                  </a:lnTo>
                  <a:lnTo>
                    <a:pt x="652" y="5"/>
                  </a:lnTo>
                  <a:lnTo>
                    <a:pt x="654" y="7"/>
                  </a:lnTo>
                  <a:lnTo>
                    <a:pt x="656" y="10"/>
                  </a:lnTo>
                  <a:lnTo>
                    <a:pt x="659" y="10"/>
                  </a:lnTo>
                  <a:lnTo>
                    <a:pt x="659" y="10"/>
                  </a:lnTo>
                  <a:lnTo>
                    <a:pt x="682" y="13"/>
                  </a:lnTo>
                  <a:lnTo>
                    <a:pt x="706" y="15"/>
                  </a:lnTo>
                  <a:lnTo>
                    <a:pt x="729" y="19"/>
                  </a:lnTo>
                  <a:lnTo>
                    <a:pt x="751" y="25"/>
                  </a:lnTo>
                  <a:lnTo>
                    <a:pt x="751" y="25"/>
                  </a:lnTo>
                  <a:lnTo>
                    <a:pt x="767" y="29"/>
                  </a:lnTo>
                  <a:lnTo>
                    <a:pt x="782" y="31"/>
                  </a:lnTo>
                  <a:lnTo>
                    <a:pt x="782" y="31"/>
                  </a:lnTo>
                  <a:lnTo>
                    <a:pt x="801" y="34"/>
                  </a:lnTo>
                  <a:lnTo>
                    <a:pt x="810" y="37"/>
                  </a:lnTo>
                  <a:lnTo>
                    <a:pt x="818" y="40"/>
                  </a:lnTo>
                  <a:lnTo>
                    <a:pt x="818" y="40"/>
                  </a:lnTo>
                  <a:lnTo>
                    <a:pt x="841" y="51"/>
                  </a:lnTo>
                  <a:lnTo>
                    <a:pt x="863" y="60"/>
                  </a:lnTo>
                  <a:lnTo>
                    <a:pt x="863" y="60"/>
                  </a:lnTo>
                  <a:lnTo>
                    <a:pt x="882" y="68"/>
                  </a:lnTo>
                  <a:lnTo>
                    <a:pt x="903" y="78"/>
                  </a:lnTo>
                  <a:lnTo>
                    <a:pt x="903" y="78"/>
                  </a:lnTo>
                  <a:lnTo>
                    <a:pt x="920" y="85"/>
                  </a:lnTo>
                  <a:lnTo>
                    <a:pt x="937" y="92"/>
                  </a:lnTo>
                  <a:lnTo>
                    <a:pt x="972" y="104"/>
                  </a:lnTo>
                  <a:lnTo>
                    <a:pt x="972" y="104"/>
                  </a:lnTo>
                  <a:lnTo>
                    <a:pt x="1000" y="114"/>
                  </a:lnTo>
                  <a:lnTo>
                    <a:pt x="1027" y="124"/>
                  </a:lnTo>
                  <a:lnTo>
                    <a:pt x="1041" y="130"/>
                  </a:lnTo>
                  <a:lnTo>
                    <a:pt x="1054" y="138"/>
                  </a:lnTo>
                  <a:lnTo>
                    <a:pt x="1066" y="145"/>
                  </a:lnTo>
                  <a:lnTo>
                    <a:pt x="1079" y="153"/>
                  </a:lnTo>
                  <a:lnTo>
                    <a:pt x="1079" y="153"/>
                  </a:lnTo>
                  <a:lnTo>
                    <a:pt x="1093" y="164"/>
                  </a:lnTo>
                  <a:lnTo>
                    <a:pt x="1107" y="176"/>
                  </a:lnTo>
                  <a:lnTo>
                    <a:pt x="1120" y="189"/>
                  </a:lnTo>
                  <a:lnTo>
                    <a:pt x="1133" y="203"/>
                  </a:lnTo>
                  <a:lnTo>
                    <a:pt x="1146" y="218"/>
                  </a:lnTo>
                  <a:lnTo>
                    <a:pt x="1159" y="234"/>
                  </a:lnTo>
                  <a:lnTo>
                    <a:pt x="1171" y="250"/>
                  </a:lnTo>
                  <a:lnTo>
                    <a:pt x="1182" y="267"/>
                  </a:lnTo>
                  <a:lnTo>
                    <a:pt x="1193" y="284"/>
                  </a:lnTo>
                  <a:lnTo>
                    <a:pt x="1204" y="303"/>
                  </a:lnTo>
                  <a:lnTo>
                    <a:pt x="1213" y="321"/>
                  </a:lnTo>
                  <a:lnTo>
                    <a:pt x="1222" y="340"/>
                  </a:lnTo>
                  <a:lnTo>
                    <a:pt x="1231" y="360"/>
                  </a:lnTo>
                  <a:lnTo>
                    <a:pt x="1238" y="379"/>
                  </a:lnTo>
                  <a:lnTo>
                    <a:pt x="1244" y="399"/>
                  </a:lnTo>
                  <a:lnTo>
                    <a:pt x="1250" y="418"/>
                  </a:lnTo>
                  <a:lnTo>
                    <a:pt x="1250" y="418"/>
                  </a:lnTo>
                  <a:lnTo>
                    <a:pt x="1256" y="446"/>
                  </a:lnTo>
                  <a:lnTo>
                    <a:pt x="1261" y="474"/>
                  </a:lnTo>
                  <a:lnTo>
                    <a:pt x="1263" y="503"/>
                  </a:lnTo>
                  <a:lnTo>
                    <a:pt x="1264" y="531"/>
                  </a:lnTo>
                  <a:lnTo>
                    <a:pt x="1264" y="560"/>
                  </a:lnTo>
                  <a:lnTo>
                    <a:pt x="1262" y="589"/>
                  </a:lnTo>
                  <a:lnTo>
                    <a:pt x="1258" y="647"/>
                  </a:lnTo>
                  <a:lnTo>
                    <a:pt x="1258" y="647"/>
                  </a:lnTo>
                  <a:lnTo>
                    <a:pt x="1254" y="696"/>
                  </a:lnTo>
                  <a:lnTo>
                    <a:pt x="1253" y="721"/>
                  </a:lnTo>
                  <a:lnTo>
                    <a:pt x="1252" y="745"/>
                  </a:lnTo>
                  <a:lnTo>
                    <a:pt x="1252" y="745"/>
                  </a:lnTo>
                  <a:lnTo>
                    <a:pt x="1251" y="784"/>
                  </a:lnTo>
                  <a:lnTo>
                    <a:pt x="1249" y="805"/>
                  </a:lnTo>
                  <a:lnTo>
                    <a:pt x="1247" y="825"/>
                  </a:lnTo>
                  <a:lnTo>
                    <a:pt x="1244" y="846"/>
                  </a:lnTo>
                  <a:lnTo>
                    <a:pt x="1240" y="867"/>
                  </a:lnTo>
                  <a:lnTo>
                    <a:pt x="1235" y="888"/>
                  </a:lnTo>
                  <a:lnTo>
                    <a:pt x="1229" y="909"/>
                  </a:lnTo>
                  <a:lnTo>
                    <a:pt x="1222" y="930"/>
                  </a:lnTo>
                  <a:lnTo>
                    <a:pt x="1214" y="950"/>
                  </a:lnTo>
                  <a:lnTo>
                    <a:pt x="1204" y="970"/>
                  </a:lnTo>
                  <a:lnTo>
                    <a:pt x="1193" y="990"/>
                  </a:lnTo>
                  <a:lnTo>
                    <a:pt x="1181" y="1008"/>
                  </a:lnTo>
                  <a:lnTo>
                    <a:pt x="1168" y="1026"/>
                  </a:lnTo>
                  <a:lnTo>
                    <a:pt x="1152" y="1042"/>
                  </a:lnTo>
                  <a:lnTo>
                    <a:pt x="1136" y="1058"/>
                  </a:lnTo>
                  <a:lnTo>
                    <a:pt x="1133" y="1059"/>
                  </a:lnTo>
                  <a:lnTo>
                    <a:pt x="1133" y="1059"/>
                  </a:lnTo>
                  <a:lnTo>
                    <a:pt x="1099" y="1087"/>
                  </a:lnTo>
                  <a:lnTo>
                    <a:pt x="1066" y="1114"/>
                  </a:lnTo>
                  <a:lnTo>
                    <a:pt x="1032" y="1139"/>
                  </a:lnTo>
                  <a:lnTo>
                    <a:pt x="1015" y="1152"/>
                  </a:lnTo>
                  <a:lnTo>
                    <a:pt x="997" y="1163"/>
                  </a:lnTo>
                  <a:lnTo>
                    <a:pt x="979" y="1174"/>
                  </a:lnTo>
                  <a:lnTo>
                    <a:pt x="961" y="1184"/>
                  </a:lnTo>
                  <a:lnTo>
                    <a:pt x="941" y="1193"/>
                  </a:lnTo>
                  <a:lnTo>
                    <a:pt x="923" y="1202"/>
                  </a:lnTo>
                  <a:lnTo>
                    <a:pt x="902" y="1210"/>
                  </a:lnTo>
                  <a:lnTo>
                    <a:pt x="882" y="1217"/>
                  </a:lnTo>
                  <a:lnTo>
                    <a:pt x="861" y="1222"/>
                  </a:lnTo>
                  <a:lnTo>
                    <a:pt x="839" y="1227"/>
                  </a:lnTo>
                  <a:lnTo>
                    <a:pt x="839" y="1227"/>
                  </a:lnTo>
                  <a:lnTo>
                    <a:pt x="788" y="1237"/>
                  </a:lnTo>
                  <a:lnTo>
                    <a:pt x="735" y="1245"/>
                  </a:lnTo>
                  <a:lnTo>
                    <a:pt x="707" y="1248"/>
                  </a:lnTo>
                  <a:lnTo>
                    <a:pt x="679" y="1251"/>
                  </a:lnTo>
                  <a:lnTo>
                    <a:pt x="651" y="1252"/>
                  </a:lnTo>
                  <a:lnTo>
                    <a:pt x="623" y="1253"/>
                  </a:lnTo>
                  <a:lnTo>
                    <a:pt x="623" y="1253"/>
                  </a:lnTo>
                  <a:lnTo>
                    <a:pt x="623" y="1253"/>
                  </a:lnTo>
                  <a:lnTo>
                    <a:pt x="623" y="1253"/>
                  </a:lnTo>
                  <a:close/>
                  <a:moveTo>
                    <a:pt x="455" y="67"/>
                  </a:moveTo>
                  <a:lnTo>
                    <a:pt x="455" y="67"/>
                  </a:lnTo>
                  <a:lnTo>
                    <a:pt x="444" y="72"/>
                  </a:lnTo>
                  <a:lnTo>
                    <a:pt x="444" y="72"/>
                  </a:lnTo>
                  <a:lnTo>
                    <a:pt x="396" y="92"/>
                  </a:lnTo>
                  <a:lnTo>
                    <a:pt x="352" y="112"/>
                  </a:lnTo>
                  <a:lnTo>
                    <a:pt x="310" y="133"/>
                  </a:lnTo>
                  <a:lnTo>
                    <a:pt x="273" y="155"/>
                  </a:lnTo>
                  <a:lnTo>
                    <a:pt x="272" y="156"/>
                  </a:lnTo>
                  <a:lnTo>
                    <a:pt x="272" y="156"/>
                  </a:lnTo>
                  <a:lnTo>
                    <a:pt x="227" y="184"/>
                  </a:lnTo>
                  <a:lnTo>
                    <a:pt x="204" y="200"/>
                  </a:lnTo>
                  <a:lnTo>
                    <a:pt x="181" y="216"/>
                  </a:lnTo>
                  <a:lnTo>
                    <a:pt x="159" y="234"/>
                  </a:lnTo>
                  <a:lnTo>
                    <a:pt x="140" y="252"/>
                  </a:lnTo>
                  <a:lnTo>
                    <a:pt x="131" y="261"/>
                  </a:lnTo>
                  <a:lnTo>
                    <a:pt x="122" y="272"/>
                  </a:lnTo>
                  <a:lnTo>
                    <a:pt x="114" y="282"/>
                  </a:lnTo>
                  <a:lnTo>
                    <a:pt x="107" y="292"/>
                  </a:lnTo>
                  <a:lnTo>
                    <a:pt x="107" y="292"/>
                  </a:lnTo>
                  <a:lnTo>
                    <a:pt x="96" y="310"/>
                  </a:lnTo>
                  <a:lnTo>
                    <a:pt x="87" y="330"/>
                  </a:lnTo>
                  <a:lnTo>
                    <a:pt x="78" y="349"/>
                  </a:lnTo>
                  <a:lnTo>
                    <a:pt x="70" y="370"/>
                  </a:lnTo>
                  <a:lnTo>
                    <a:pt x="62" y="392"/>
                  </a:lnTo>
                  <a:lnTo>
                    <a:pt x="55" y="414"/>
                  </a:lnTo>
                  <a:lnTo>
                    <a:pt x="49" y="439"/>
                  </a:lnTo>
                  <a:lnTo>
                    <a:pt x="44" y="465"/>
                  </a:lnTo>
                  <a:lnTo>
                    <a:pt x="44" y="465"/>
                  </a:lnTo>
                  <a:lnTo>
                    <a:pt x="41" y="484"/>
                  </a:lnTo>
                  <a:lnTo>
                    <a:pt x="39" y="503"/>
                  </a:lnTo>
                  <a:lnTo>
                    <a:pt x="38" y="522"/>
                  </a:lnTo>
                  <a:lnTo>
                    <a:pt x="37" y="541"/>
                  </a:lnTo>
                  <a:lnTo>
                    <a:pt x="37" y="580"/>
                  </a:lnTo>
                  <a:lnTo>
                    <a:pt x="38" y="619"/>
                  </a:lnTo>
                  <a:lnTo>
                    <a:pt x="38" y="619"/>
                  </a:lnTo>
                  <a:lnTo>
                    <a:pt x="39" y="648"/>
                  </a:lnTo>
                  <a:lnTo>
                    <a:pt x="39" y="677"/>
                  </a:lnTo>
                  <a:lnTo>
                    <a:pt x="39" y="677"/>
                  </a:lnTo>
                  <a:lnTo>
                    <a:pt x="40" y="705"/>
                  </a:lnTo>
                  <a:lnTo>
                    <a:pt x="41" y="730"/>
                  </a:lnTo>
                  <a:lnTo>
                    <a:pt x="43" y="757"/>
                  </a:lnTo>
                  <a:lnTo>
                    <a:pt x="47" y="782"/>
                  </a:lnTo>
                  <a:lnTo>
                    <a:pt x="52" y="807"/>
                  </a:lnTo>
                  <a:lnTo>
                    <a:pt x="60" y="831"/>
                  </a:lnTo>
                  <a:lnTo>
                    <a:pt x="70" y="855"/>
                  </a:lnTo>
                  <a:lnTo>
                    <a:pt x="82" y="879"/>
                  </a:lnTo>
                  <a:lnTo>
                    <a:pt x="82" y="879"/>
                  </a:lnTo>
                  <a:lnTo>
                    <a:pt x="94" y="901"/>
                  </a:lnTo>
                  <a:lnTo>
                    <a:pt x="108" y="922"/>
                  </a:lnTo>
                  <a:lnTo>
                    <a:pt x="122" y="942"/>
                  </a:lnTo>
                  <a:lnTo>
                    <a:pt x="138" y="963"/>
                  </a:lnTo>
                  <a:lnTo>
                    <a:pt x="154" y="982"/>
                  </a:lnTo>
                  <a:lnTo>
                    <a:pt x="171" y="1001"/>
                  </a:lnTo>
                  <a:lnTo>
                    <a:pt x="189" y="1020"/>
                  </a:lnTo>
                  <a:lnTo>
                    <a:pt x="208" y="1038"/>
                  </a:lnTo>
                  <a:lnTo>
                    <a:pt x="228" y="1056"/>
                  </a:lnTo>
                  <a:lnTo>
                    <a:pt x="248" y="1072"/>
                  </a:lnTo>
                  <a:lnTo>
                    <a:pt x="269" y="1088"/>
                  </a:lnTo>
                  <a:lnTo>
                    <a:pt x="292" y="1103"/>
                  </a:lnTo>
                  <a:lnTo>
                    <a:pt x="313" y="1118"/>
                  </a:lnTo>
                  <a:lnTo>
                    <a:pt x="337" y="1132"/>
                  </a:lnTo>
                  <a:lnTo>
                    <a:pt x="361" y="1145"/>
                  </a:lnTo>
                  <a:lnTo>
                    <a:pt x="386" y="1157"/>
                  </a:lnTo>
                  <a:lnTo>
                    <a:pt x="386" y="1157"/>
                  </a:lnTo>
                  <a:lnTo>
                    <a:pt x="414" y="1169"/>
                  </a:lnTo>
                  <a:lnTo>
                    <a:pt x="440" y="1181"/>
                  </a:lnTo>
                  <a:lnTo>
                    <a:pt x="468" y="1190"/>
                  </a:lnTo>
                  <a:lnTo>
                    <a:pt x="495" y="1198"/>
                  </a:lnTo>
                  <a:lnTo>
                    <a:pt x="522" y="1205"/>
                  </a:lnTo>
                  <a:lnTo>
                    <a:pt x="550" y="1210"/>
                  </a:lnTo>
                  <a:lnTo>
                    <a:pt x="578" y="1213"/>
                  </a:lnTo>
                  <a:lnTo>
                    <a:pt x="607" y="1215"/>
                  </a:lnTo>
                  <a:lnTo>
                    <a:pt x="607" y="1215"/>
                  </a:lnTo>
                  <a:lnTo>
                    <a:pt x="627" y="1216"/>
                  </a:lnTo>
                  <a:lnTo>
                    <a:pt x="627" y="1216"/>
                  </a:lnTo>
                  <a:lnTo>
                    <a:pt x="656" y="1215"/>
                  </a:lnTo>
                  <a:lnTo>
                    <a:pt x="685" y="1212"/>
                  </a:lnTo>
                  <a:lnTo>
                    <a:pt x="714" y="1209"/>
                  </a:lnTo>
                  <a:lnTo>
                    <a:pt x="742" y="1205"/>
                  </a:lnTo>
                  <a:lnTo>
                    <a:pt x="742" y="1205"/>
                  </a:lnTo>
                  <a:lnTo>
                    <a:pt x="788" y="1199"/>
                  </a:lnTo>
                  <a:lnTo>
                    <a:pt x="788" y="1199"/>
                  </a:lnTo>
                  <a:lnTo>
                    <a:pt x="818" y="1194"/>
                  </a:lnTo>
                  <a:lnTo>
                    <a:pt x="848" y="1188"/>
                  </a:lnTo>
                  <a:lnTo>
                    <a:pt x="877" y="1180"/>
                  </a:lnTo>
                  <a:lnTo>
                    <a:pt x="906" y="1169"/>
                  </a:lnTo>
                  <a:lnTo>
                    <a:pt x="915" y="1166"/>
                  </a:lnTo>
                  <a:lnTo>
                    <a:pt x="915" y="1166"/>
                  </a:lnTo>
                  <a:lnTo>
                    <a:pt x="933" y="1159"/>
                  </a:lnTo>
                  <a:lnTo>
                    <a:pt x="952" y="1151"/>
                  </a:lnTo>
                  <a:lnTo>
                    <a:pt x="970" y="1143"/>
                  </a:lnTo>
                  <a:lnTo>
                    <a:pt x="979" y="1137"/>
                  </a:lnTo>
                  <a:lnTo>
                    <a:pt x="986" y="1132"/>
                  </a:lnTo>
                  <a:lnTo>
                    <a:pt x="1003" y="1120"/>
                  </a:lnTo>
                  <a:lnTo>
                    <a:pt x="1003" y="1120"/>
                  </a:lnTo>
                  <a:lnTo>
                    <a:pt x="1037" y="1094"/>
                  </a:lnTo>
                  <a:lnTo>
                    <a:pt x="1072" y="1067"/>
                  </a:lnTo>
                  <a:lnTo>
                    <a:pt x="1088" y="1054"/>
                  </a:lnTo>
                  <a:lnTo>
                    <a:pt x="1104" y="1040"/>
                  </a:lnTo>
                  <a:lnTo>
                    <a:pt x="1119" y="1026"/>
                  </a:lnTo>
                  <a:lnTo>
                    <a:pt x="1133" y="1010"/>
                  </a:lnTo>
                  <a:lnTo>
                    <a:pt x="1133" y="1010"/>
                  </a:lnTo>
                  <a:lnTo>
                    <a:pt x="1144" y="999"/>
                  </a:lnTo>
                  <a:lnTo>
                    <a:pt x="1153" y="986"/>
                  </a:lnTo>
                  <a:lnTo>
                    <a:pt x="1161" y="973"/>
                  </a:lnTo>
                  <a:lnTo>
                    <a:pt x="1170" y="960"/>
                  </a:lnTo>
                  <a:lnTo>
                    <a:pt x="1177" y="946"/>
                  </a:lnTo>
                  <a:lnTo>
                    <a:pt x="1183" y="933"/>
                  </a:lnTo>
                  <a:lnTo>
                    <a:pt x="1192" y="905"/>
                  </a:lnTo>
                  <a:lnTo>
                    <a:pt x="1201" y="878"/>
                  </a:lnTo>
                  <a:lnTo>
                    <a:pt x="1207" y="853"/>
                  </a:lnTo>
                  <a:lnTo>
                    <a:pt x="1210" y="831"/>
                  </a:lnTo>
                  <a:lnTo>
                    <a:pt x="1213" y="811"/>
                  </a:lnTo>
                  <a:lnTo>
                    <a:pt x="1213" y="811"/>
                  </a:lnTo>
                  <a:lnTo>
                    <a:pt x="1215" y="785"/>
                  </a:lnTo>
                  <a:lnTo>
                    <a:pt x="1216" y="760"/>
                  </a:lnTo>
                  <a:lnTo>
                    <a:pt x="1216" y="714"/>
                  </a:lnTo>
                  <a:lnTo>
                    <a:pt x="1216" y="714"/>
                  </a:lnTo>
                  <a:lnTo>
                    <a:pt x="1217" y="692"/>
                  </a:lnTo>
                  <a:lnTo>
                    <a:pt x="1219" y="672"/>
                  </a:lnTo>
                  <a:lnTo>
                    <a:pt x="1219" y="672"/>
                  </a:lnTo>
                  <a:lnTo>
                    <a:pt x="1221" y="652"/>
                  </a:lnTo>
                  <a:lnTo>
                    <a:pt x="1223" y="631"/>
                  </a:lnTo>
                  <a:lnTo>
                    <a:pt x="1223" y="631"/>
                  </a:lnTo>
                  <a:lnTo>
                    <a:pt x="1223" y="605"/>
                  </a:lnTo>
                  <a:lnTo>
                    <a:pt x="1225" y="579"/>
                  </a:lnTo>
                  <a:lnTo>
                    <a:pt x="1225" y="579"/>
                  </a:lnTo>
                  <a:lnTo>
                    <a:pt x="1227" y="540"/>
                  </a:lnTo>
                  <a:lnTo>
                    <a:pt x="1227" y="521"/>
                  </a:lnTo>
                  <a:lnTo>
                    <a:pt x="1227" y="502"/>
                  </a:lnTo>
                  <a:lnTo>
                    <a:pt x="1226" y="483"/>
                  </a:lnTo>
                  <a:lnTo>
                    <a:pt x="1224" y="464"/>
                  </a:lnTo>
                  <a:lnTo>
                    <a:pt x="1220" y="445"/>
                  </a:lnTo>
                  <a:lnTo>
                    <a:pt x="1215" y="428"/>
                  </a:lnTo>
                  <a:lnTo>
                    <a:pt x="1215" y="428"/>
                  </a:lnTo>
                  <a:lnTo>
                    <a:pt x="1203" y="394"/>
                  </a:lnTo>
                  <a:lnTo>
                    <a:pt x="1187" y="355"/>
                  </a:lnTo>
                  <a:lnTo>
                    <a:pt x="1178" y="336"/>
                  </a:lnTo>
                  <a:lnTo>
                    <a:pt x="1168" y="316"/>
                  </a:lnTo>
                  <a:lnTo>
                    <a:pt x="1156" y="298"/>
                  </a:lnTo>
                  <a:lnTo>
                    <a:pt x="1144" y="278"/>
                  </a:lnTo>
                  <a:lnTo>
                    <a:pt x="1144" y="278"/>
                  </a:lnTo>
                  <a:lnTo>
                    <a:pt x="1124" y="251"/>
                  </a:lnTo>
                  <a:lnTo>
                    <a:pt x="1105" y="227"/>
                  </a:lnTo>
                  <a:lnTo>
                    <a:pt x="1086" y="207"/>
                  </a:lnTo>
                  <a:lnTo>
                    <a:pt x="1068" y="190"/>
                  </a:lnTo>
                  <a:lnTo>
                    <a:pt x="1068" y="190"/>
                  </a:lnTo>
                  <a:lnTo>
                    <a:pt x="1057" y="182"/>
                  </a:lnTo>
                  <a:lnTo>
                    <a:pt x="1047" y="175"/>
                  </a:lnTo>
                  <a:lnTo>
                    <a:pt x="1035" y="169"/>
                  </a:lnTo>
                  <a:lnTo>
                    <a:pt x="1024" y="163"/>
                  </a:lnTo>
                  <a:lnTo>
                    <a:pt x="1001" y="154"/>
                  </a:lnTo>
                  <a:lnTo>
                    <a:pt x="978" y="146"/>
                  </a:lnTo>
                  <a:lnTo>
                    <a:pt x="968" y="144"/>
                  </a:lnTo>
                  <a:lnTo>
                    <a:pt x="968" y="144"/>
                  </a:lnTo>
                  <a:lnTo>
                    <a:pt x="948" y="135"/>
                  </a:lnTo>
                  <a:lnTo>
                    <a:pt x="927" y="127"/>
                  </a:lnTo>
                  <a:lnTo>
                    <a:pt x="905" y="118"/>
                  </a:lnTo>
                  <a:lnTo>
                    <a:pt x="884" y="108"/>
                  </a:lnTo>
                  <a:lnTo>
                    <a:pt x="884" y="108"/>
                  </a:lnTo>
                  <a:lnTo>
                    <a:pt x="865" y="99"/>
                  </a:lnTo>
                  <a:lnTo>
                    <a:pt x="845" y="92"/>
                  </a:lnTo>
                  <a:lnTo>
                    <a:pt x="845" y="92"/>
                  </a:lnTo>
                  <a:lnTo>
                    <a:pt x="823" y="82"/>
                  </a:lnTo>
                  <a:lnTo>
                    <a:pt x="811" y="78"/>
                  </a:lnTo>
                  <a:lnTo>
                    <a:pt x="800" y="71"/>
                  </a:lnTo>
                  <a:lnTo>
                    <a:pt x="800" y="71"/>
                  </a:lnTo>
                  <a:lnTo>
                    <a:pt x="794" y="69"/>
                  </a:lnTo>
                  <a:lnTo>
                    <a:pt x="787" y="67"/>
                  </a:lnTo>
                  <a:lnTo>
                    <a:pt x="773" y="66"/>
                  </a:lnTo>
                  <a:lnTo>
                    <a:pt x="773" y="66"/>
                  </a:lnTo>
                  <a:lnTo>
                    <a:pt x="764" y="65"/>
                  </a:lnTo>
                  <a:lnTo>
                    <a:pt x="754" y="63"/>
                  </a:lnTo>
                  <a:lnTo>
                    <a:pt x="754" y="63"/>
                  </a:lnTo>
                  <a:lnTo>
                    <a:pt x="742" y="59"/>
                  </a:lnTo>
                  <a:lnTo>
                    <a:pt x="742" y="59"/>
                  </a:lnTo>
                  <a:lnTo>
                    <a:pt x="719" y="52"/>
                  </a:lnTo>
                  <a:lnTo>
                    <a:pt x="719" y="52"/>
                  </a:lnTo>
                  <a:lnTo>
                    <a:pt x="708" y="50"/>
                  </a:lnTo>
                  <a:lnTo>
                    <a:pt x="696" y="50"/>
                  </a:lnTo>
                  <a:lnTo>
                    <a:pt x="696" y="50"/>
                  </a:lnTo>
                  <a:lnTo>
                    <a:pt x="679" y="50"/>
                  </a:lnTo>
                  <a:lnTo>
                    <a:pt x="679" y="50"/>
                  </a:lnTo>
                  <a:lnTo>
                    <a:pt x="662" y="51"/>
                  </a:lnTo>
                  <a:lnTo>
                    <a:pt x="662" y="51"/>
                  </a:lnTo>
                  <a:lnTo>
                    <a:pt x="651" y="51"/>
                  </a:lnTo>
                  <a:lnTo>
                    <a:pt x="642" y="49"/>
                  </a:lnTo>
                  <a:lnTo>
                    <a:pt x="642" y="49"/>
                  </a:lnTo>
                  <a:lnTo>
                    <a:pt x="631" y="46"/>
                  </a:lnTo>
                  <a:lnTo>
                    <a:pt x="620" y="44"/>
                  </a:lnTo>
                  <a:lnTo>
                    <a:pt x="609" y="43"/>
                  </a:lnTo>
                  <a:lnTo>
                    <a:pt x="597" y="43"/>
                  </a:lnTo>
                  <a:lnTo>
                    <a:pt x="597" y="43"/>
                  </a:lnTo>
                  <a:lnTo>
                    <a:pt x="579" y="44"/>
                  </a:lnTo>
                  <a:lnTo>
                    <a:pt x="559" y="46"/>
                  </a:lnTo>
                  <a:lnTo>
                    <a:pt x="541" y="49"/>
                  </a:lnTo>
                  <a:lnTo>
                    <a:pt x="523" y="53"/>
                  </a:lnTo>
                  <a:lnTo>
                    <a:pt x="523" y="53"/>
                  </a:lnTo>
                  <a:lnTo>
                    <a:pt x="493" y="59"/>
                  </a:lnTo>
                  <a:lnTo>
                    <a:pt x="491" y="59"/>
                  </a:lnTo>
                  <a:lnTo>
                    <a:pt x="490" y="61"/>
                  </a:lnTo>
                  <a:lnTo>
                    <a:pt x="490" y="61"/>
                  </a:lnTo>
                  <a:lnTo>
                    <a:pt x="487" y="64"/>
                  </a:lnTo>
                  <a:lnTo>
                    <a:pt x="484" y="66"/>
                  </a:lnTo>
                  <a:lnTo>
                    <a:pt x="480" y="67"/>
                  </a:lnTo>
                  <a:lnTo>
                    <a:pt x="476" y="68"/>
                  </a:lnTo>
                  <a:lnTo>
                    <a:pt x="469" y="68"/>
                  </a:lnTo>
                  <a:lnTo>
                    <a:pt x="469" y="68"/>
                  </a:lnTo>
                  <a:lnTo>
                    <a:pt x="466" y="67"/>
                  </a:lnTo>
                  <a:lnTo>
                    <a:pt x="463" y="66"/>
                  </a:lnTo>
                  <a:lnTo>
                    <a:pt x="461" y="66"/>
                  </a:lnTo>
                  <a:lnTo>
                    <a:pt x="455" y="6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37" name="Freeform 353"/>
            <p:cNvSpPr>
              <a:spLocks noEditPoints="1"/>
            </p:cNvSpPr>
            <p:nvPr/>
          </p:nvSpPr>
          <p:spPr bwMode="auto">
            <a:xfrm>
              <a:off x="3565525" y="3451225"/>
              <a:ext cx="104775" cy="98425"/>
            </a:xfrm>
            <a:custGeom>
              <a:avLst/>
              <a:gdLst/>
              <a:ahLst/>
              <a:cxnLst>
                <a:cxn ang="0">
                  <a:pos x="81" y="184"/>
                </a:cxn>
                <a:cxn ang="0">
                  <a:pos x="59" y="183"/>
                </a:cxn>
                <a:cxn ang="0">
                  <a:pos x="36" y="177"/>
                </a:cxn>
                <a:cxn ang="0">
                  <a:pos x="20" y="168"/>
                </a:cxn>
                <a:cxn ang="0">
                  <a:pos x="11" y="160"/>
                </a:cxn>
                <a:cxn ang="0">
                  <a:pos x="5" y="150"/>
                </a:cxn>
                <a:cxn ang="0">
                  <a:pos x="3" y="143"/>
                </a:cxn>
                <a:cxn ang="0">
                  <a:pos x="0" y="125"/>
                </a:cxn>
                <a:cxn ang="0">
                  <a:pos x="4" y="104"/>
                </a:cxn>
                <a:cxn ang="0">
                  <a:pos x="9" y="85"/>
                </a:cxn>
                <a:cxn ang="0">
                  <a:pos x="16" y="67"/>
                </a:cxn>
                <a:cxn ang="0">
                  <a:pos x="20" y="60"/>
                </a:cxn>
                <a:cxn ang="0">
                  <a:pos x="30" y="45"/>
                </a:cxn>
                <a:cxn ang="0">
                  <a:pos x="43" y="33"/>
                </a:cxn>
                <a:cxn ang="0">
                  <a:pos x="58" y="22"/>
                </a:cxn>
                <a:cxn ang="0">
                  <a:pos x="67" y="18"/>
                </a:cxn>
                <a:cxn ang="0">
                  <a:pos x="100" y="5"/>
                </a:cxn>
                <a:cxn ang="0">
                  <a:pos x="136" y="0"/>
                </a:cxn>
                <a:cxn ang="0">
                  <a:pos x="144" y="1"/>
                </a:cxn>
                <a:cxn ang="0">
                  <a:pos x="162" y="4"/>
                </a:cxn>
                <a:cxn ang="0">
                  <a:pos x="178" y="11"/>
                </a:cxn>
                <a:cxn ang="0">
                  <a:pos x="190" y="25"/>
                </a:cxn>
                <a:cxn ang="0">
                  <a:pos x="195" y="34"/>
                </a:cxn>
                <a:cxn ang="0">
                  <a:pos x="196" y="43"/>
                </a:cxn>
                <a:cxn ang="0">
                  <a:pos x="196" y="45"/>
                </a:cxn>
                <a:cxn ang="0">
                  <a:pos x="195" y="65"/>
                </a:cxn>
                <a:cxn ang="0">
                  <a:pos x="189" y="106"/>
                </a:cxn>
                <a:cxn ang="0">
                  <a:pos x="184" y="125"/>
                </a:cxn>
                <a:cxn ang="0">
                  <a:pos x="176" y="142"/>
                </a:cxn>
                <a:cxn ang="0">
                  <a:pos x="166" y="157"/>
                </a:cxn>
                <a:cxn ang="0">
                  <a:pos x="150" y="168"/>
                </a:cxn>
                <a:cxn ang="0">
                  <a:pos x="131" y="178"/>
                </a:cxn>
                <a:cxn ang="0">
                  <a:pos x="119" y="180"/>
                </a:cxn>
                <a:cxn ang="0">
                  <a:pos x="93" y="184"/>
                </a:cxn>
                <a:cxn ang="0">
                  <a:pos x="81" y="184"/>
                </a:cxn>
                <a:cxn ang="0">
                  <a:pos x="81" y="184"/>
                </a:cxn>
                <a:cxn ang="0">
                  <a:pos x="131" y="36"/>
                </a:cxn>
                <a:cxn ang="0">
                  <a:pos x="111" y="39"/>
                </a:cxn>
                <a:cxn ang="0">
                  <a:pos x="98" y="43"/>
                </a:cxn>
                <a:cxn ang="0">
                  <a:pos x="73" y="55"/>
                </a:cxn>
                <a:cxn ang="0">
                  <a:pos x="62" y="64"/>
                </a:cxn>
                <a:cxn ang="0">
                  <a:pos x="55" y="74"/>
                </a:cxn>
                <a:cxn ang="0">
                  <a:pos x="42" y="101"/>
                </a:cxn>
                <a:cxn ang="0">
                  <a:pos x="37" y="121"/>
                </a:cxn>
                <a:cxn ang="0">
                  <a:pos x="37" y="129"/>
                </a:cxn>
                <a:cxn ang="0">
                  <a:pos x="40" y="136"/>
                </a:cxn>
                <a:cxn ang="0">
                  <a:pos x="45" y="141"/>
                </a:cxn>
                <a:cxn ang="0">
                  <a:pos x="53" y="144"/>
                </a:cxn>
                <a:cxn ang="0">
                  <a:pos x="74" y="148"/>
                </a:cxn>
                <a:cxn ang="0">
                  <a:pos x="84" y="149"/>
                </a:cxn>
                <a:cxn ang="0">
                  <a:pos x="102" y="148"/>
                </a:cxn>
                <a:cxn ang="0">
                  <a:pos x="117" y="144"/>
                </a:cxn>
                <a:cxn ang="0">
                  <a:pos x="132" y="136"/>
                </a:cxn>
                <a:cxn ang="0">
                  <a:pos x="143" y="127"/>
                </a:cxn>
                <a:cxn ang="0">
                  <a:pos x="147" y="121"/>
                </a:cxn>
                <a:cxn ang="0">
                  <a:pos x="153" y="103"/>
                </a:cxn>
                <a:cxn ang="0">
                  <a:pos x="158" y="73"/>
                </a:cxn>
                <a:cxn ang="0">
                  <a:pos x="160" y="41"/>
                </a:cxn>
                <a:cxn ang="0">
                  <a:pos x="153" y="41"/>
                </a:cxn>
                <a:cxn ang="0">
                  <a:pos x="149" y="39"/>
                </a:cxn>
                <a:cxn ang="0">
                  <a:pos x="144" y="37"/>
                </a:cxn>
                <a:cxn ang="0">
                  <a:pos x="131" y="36"/>
                </a:cxn>
              </a:cxnLst>
              <a:rect l="0" t="0" r="r" b="b"/>
              <a:pathLst>
                <a:path w="196" h="184">
                  <a:moveTo>
                    <a:pt x="81" y="184"/>
                  </a:moveTo>
                  <a:lnTo>
                    <a:pt x="81" y="184"/>
                  </a:lnTo>
                  <a:lnTo>
                    <a:pt x="71" y="184"/>
                  </a:lnTo>
                  <a:lnTo>
                    <a:pt x="59" y="183"/>
                  </a:lnTo>
                  <a:lnTo>
                    <a:pt x="47" y="181"/>
                  </a:lnTo>
                  <a:lnTo>
                    <a:pt x="36" y="177"/>
                  </a:lnTo>
                  <a:lnTo>
                    <a:pt x="24" y="172"/>
                  </a:lnTo>
                  <a:lnTo>
                    <a:pt x="20" y="168"/>
                  </a:lnTo>
                  <a:lnTo>
                    <a:pt x="15" y="164"/>
                  </a:lnTo>
                  <a:lnTo>
                    <a:pt x="11" y="160"/>
                  </a:lnTo>
                  <a:lnTo>
                    <a:pt x="8" y="155"/>
                  </a:lnTo>
                  <a:lnTo>
                    <a:pt x="5" y="150"/>
                  </a:lnTo>
                  <a:lnTo>
                    <a:pt x="3" y="143"/>
                  </a:lnTo>
                  <a:lnTo>
                    <a:pt x="3" y="143"/>
                  </a:lnTo>
                  <a:lnTo>
                    <a:pt x="1" y="134"/>
                  </a:lnTo>
                  <a:lnTo>
                    <a:pt x="0" y="125"/>
                  </a:lnTo>
                  <a:lnTo>
                    <a:pt x="1" y="115"/>
                  </a:lnTo>
                  <a:lnTo>
                    <a:pt x="4" y="104"/>
                  </a:lnTo>
                  <a:lnTo>
                    <a:pt x="6" y="94"/>
                  </a:lnTo>
                  <a:lnTo>
                    <a:pt x="9" y="85"/>
                  </a:lnTo>
                  <a:lnTo>
                    <a:pt x="12" y="75"/>
                  </a:lnTo>
                  <a:lnTo>
                    <a:pt x="16" y="67"/>
                  </a:lnTo>
                  <a:lnTo>
                    <a:pt x="16" y="67"/>
                  </a:lnTo>
                  <a:lnTo>
                    <a:pt x="20" y="60"/>
                  </a:lnTo>
                  <a:lnTo>
                    <a:pt x="25" y="53"/>
                  </a:lnTo>
                  <a:lnTo>
                    <a:pt x="30" y="45"/>
                  </a:lnTo>
                  <a:lnTo>
                    <a:pt x="37" y="39"/>
                  </a:lnTo>
                  <a:lnTo>
                    <a:pt x="43" y="33"/>
                  </a:lnTo>
                  <a:lnTo>
                    <a:pt x="50" y="28"/>
                  </a:lnTo>
                  <a:lnTo>
                    <a:pt x="58" y="22"/>
                  </a:lnTo>
                  <a:lnTo>
                    <a:pt x="67" y="18"/>
                  </a:lnTo>
                  <a:lnTo>
                    <a:pt x="67" y="18"/>
                  </a:lnTo>
                  <a:lnTo>
                    <a:pt x="82" y="10"/>
                  </a:lnTo>
                  <a:lnTo>
                    <a:pt x="100" y="5"/>
                  </a:lnTo>
                  <a:lnTo>
                    <a:pt x="118" y="2"/>
                  </a:lnTo>
                  <a:lnTo>
                    <a:pt x="136" y="0"/>
                  </a:lnTo>
                  <a:lnTo>
                    <a:pt x="136" y="0"/>
                  </a:lnTo>
                  <a:lnTo>
                    <a:pt x="144" y="1"/>
                  </a:lnTo>
                  <a:lnTo>
                    <a:pt x="152" y="2"/>
                  </a:lnTo>
                  <a:lnTo>
                    <a:pt x="162" y="4"/>
                  </a:lnTo>
                  <a:lnTo>
                    <a:pt x="170" y="7"/>
                  </a:lnTo>
                  <a:lnTo>
                    <a:pt x="178" y="11"/>
                  </a:lnTo>
                  <a:lnTo>
                    <a:pt x="185" y="18"/>
                  </a:lnTo>
                  <a:lnTo>
                    <a:pt x="190" y="25"/>
                  </a:lnTo>
                  <a:lnTo>
                    <a:pt x="195" y="34"/>
                  </a:lnTo>
                  <a:lnTo>
                    <a:pt x="195" y="34"/>
                  </a:lnTo>
                  <a:lnTo>
                    <a:pt x="196" y="39"/>
                  </a:lnTo>
                  <a:lnTo>
                    <a:pt x="196" y="43"/>
                  </a:lnTo>
                  <a:lnTo>
                    <a:pt x="196" y="43"/>
                  </a:lnTo>
                  <a:lnTo>
                    <a:pt x="196" y="45"/>
                  </a:lnTo>
                  <a:lnTo>
                    <a:pt x="196" y="45"/>
                  </a:lnTo>
                  <a:lnTo>
                    <a:pt x="195" y="65"/>
                  </a:lnTo>
                  <a:lnTo>
                    <a:pt x="193" y="86"/>
                  </a:lnTo>
                  <a:lnTo>
                    <a:pt x="189" y="106"/>
                  </a:lnTo>
                  <a:lnTo>
                    <a:pt x="187" y="116"/>
                  </a:lnTo>
                  <a:lnTo>
                    <a:pt x="184" y="125"/>
                  </a:lnTo>
                  <a:lnTo>
                    <a:pt x="180" y="133"/>
                  </a:lnTo>
                  <a:lnTo>
                    <a:pt x="176" y="142"/>
                  </a:lnTo>
                  <a:lnTo>
                    <a:pt x="171" y="150"/>
                  </a:lnTo>
                  <a:lnTo>
                    <a:pt x="166" y="157"/>
                  </a:lnTo>
                  <a:lnTo>
                    <a:pt x="158" y="163"/>
                  </a:lnTo>
                  <a:lnTo>
                    <a:pt x="150" y="168"/>
                  </a:lnTo>
                  <a:lnTo>
                    <a:pt x="141" y="174"/>
                  </a:lnTo>
                  <a:lnTo>
                    <a:pt x="131" y="178"/>
                  </a:lnTo>
                  <a:lnTo>
                    <a:pt x="131" y="178"/>
                  </a:lnTo>
                  <a:lnTo>
                    <a:pt x="119" y="180"/>
                  </a:lnTo>
                  <a:lnTo>
                    <a:pt x="107" y="183"/>
                  </a:lnTo>
                  <a:lnTo>
                    <a:pt x="93" y="184"/>
                  </a:lnTo>
                  <a:lnTo>
                    <a:pt x="81" y="184"/>
                  </a:lnTo>
                  <a:lnTo>
                    <a:pt x="81" y="184"/>
                  </a:lnTo>
                  <a:lnTo>
                    <a:pt x="81" y="184"/>
                  </a:lnTo>
                  <a:lnTo>
                    <a:pt x="81" y="184"/>
                  </a:lnTo>
                  <a:close/>
                  <a:moveTo>
                    <a:pt x="131" y="36"/>
                  </a:moveTo>
                  <a:lnTo>
                    <a:pt x="131" y="36"/>
                  </a:lnTo>
                  <a:lnTo>
                    <a:pt x="121" y="37"/>
                  </a:lnTo>
                  <a:lnTo>
                    <a:pt x="111" y="39"/>
                  </a:lnTo>
                  <a:lnTo>
                    <a:pt x="111" y="39"/>
                  </a:lnTo>
                  <a:lnTo>
                    <a:pt x="98" y="43"/>
                  </a:lnTo>
                  <a:lnTo>
                    <a:pt x="85" y="49"/>
                  </a:lnTo>
                  <a:lnTo>
                    <a:pt x="73" y="55"/>
                  </a:lnTo>
                  <a:lnTo>
                    <a:pt x="68" y="59"/>
                  </a:lnTo>
                  <a:lnTo>
                    <a:pt x="62" y="64"/>
                  </a:lnTo>
                  <a:lnTo>
                    <a:pt x="62" y="64"/>
                  </a:lnTo>
                  <a:lnTo>
                    <a:pt x="55" y="74"/>
                  </a:lnTo>
                  <a:lnTo>
                    <a:pt x="46" y="92"/>
                  </a:lnTo>
                  <a:lnTo>
                    <a:pt x="42" y="101"/>
                  </a:lnTo>
                  <a:lnTo>
                    <a:pt x="38" y="112"/>
                  </a:lnTo>
                  <a:lnTo>
                    <a:pt x="37" y="121"/>
                  </a:lnTo>
                  <a:lnTo>
                    <a:pt x="37" y="129"/>
                  </a:lnTo>
                  <a:lnTo>
                    <a:pt x="37" y="129"/>
                  </a:lnTo>
                  <a:lnTo>
                    <a:pt x="38" y="133"/>
                  </a:lnTo>
                  <a:lnTo>
                    <a:pt x="40" y="136"/>
                  </a:lnTo>
                  <a:lnTo>
                    <a:pt x="43" y="139"/>
                  </a:lnTo>
                  <a:lnTo>
                    <a:pt x="45" y="141"/>
                  </a:lnTo>
                  <a:lnTo>
                    <a:pt x="45" y="141"/>
                  </a:lnTo>
                  <a:lnTo>
                    <a:pt x="53" y="144"/>
                  </a:lnTo>
                  <a:lnTo>
                    <a:pt x="63" y="147"/>
                  </a:lnTo>
                  <a:lnTo>
                    <a:pt x="74" y="148"/>
                  </a:lnTo>
                  <a:lnTo>
                    <a:pt x="84" y="149"/>
                  </a:lnTo>
                  <a:lnTo>
                    <a:pt x="84" y="149"/>
                  </a:lnTo>
                  <a:lnTo>
                    <a:pt x="92" y="149"/>
                  </a:lnTo>
                  <a:lnTo>
                    <a:pt x="102" y="148"/>
                  </a:lnTo>
                  <a:lnTo>
                    <a:pt x="110" y="146"/>
                  </a:lnTo>
                  <a:lnTo>
                    <a:pt x="117" y="144"/>
                  </a:lnTo>
                  <a:lnTo>
                    <a:pt x="124" y="141"/>
                  </a:lnTo>
                  <a:lnTo>
                    <a:pt x="132" y="136"/>
                  </a:lnTo>
                  <a:lnTo>
                    <a:pt x="138" y="132"/>
                  </a:lnTo>
                  <a:lnTo>
                    <a:pt x="143" y="127"/>
                  </a:lnTo>
                  <a:lnTo>
                    <a:pt x="143" y="127"/>
                  </a:lnTo>
                  <a:lnTo>
                    <a:pt x="147" y="121"/>
                  </a:lnTo>
                  <a:lnTo>
                    <a:pt x="151" y="113"/>
                  </a:lnTo>
                  <a:lnTo>
                    <a:pt x="153" y="103"/>
                  </a:lnTo>
                  <a:lnTo>
                    <a:pt x="155" y="94"/>
                  </a:lnTo>
                  <a:lnTo>
                    <a:pt x="158" y="73"/>
                  </a:lnTo>
                  <a:lnTo>
                    <a:pt x="160" y="54"/>
                  </a:lnTo>
                  <a:lnTo>
                    <a:pt x="160" y="41"/>
                  </a:lnTo>
                  <a:lnTo>
                    <a:pt x="153" y="41"/>
                  </a:lnTo>
                  <a:lnTo>
                    <a:pt x="153" y="41"/>
                  </a:lnTo>
                  <a:lnTo>
                    <a:pt x="149" y="39"/>
                  </a:lnTo>
                  <a:lnTo>
                    <a:pt x="149" y="39"/>
                  </a:lnTo>
                  <a:lnTo>
                    <a:pt x="144" y="37"/>
                  </a:lnTo>
                  <a:lnTo>
                    <a:pt x="144" y="37"/>
                  </a:lnTo>
                  <a:lnTo>
                    <a:pt x="137" y="36"/>
                  </a:lnTo>
                  <a:lnTo>
                    <a:pt x="131" y="36"/>
                  </a:lnTo>
                  <a:lnTo>
                    <a:pt x="131" y="3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38" name="Freeform 354"/>
            <p:cNvSpPr/>
            <p:nvPr/>
          </p:nvSpPr>
          <p:spPr bwMode="auto">
            <a:xfrm>
              <a:off x="3473450" y="3341688"/>
              <a:ext cx="346075" cy="288925"/>
            </a:xfrm>
            <a:custGeom>
              <a:avLst/>
              <a:gdLst/>
              <a:ahLst/>
              <a:cxnLst>
                <a:cxn ang="0">
                  <a:pos x="83" y="525"/>
                </a:cxn>
                <a:cxn ang="0">
                  <a:pos x="26" y="444"/>
                </a:cxn>
                <a:cxn ang="0">
                  <a:pos x="0" y="333"/>
                </a:cxn>
                <a:cxn ang="0">
                  <a:pos x="9" y="215"/>
                </a:cxn>
                <a:cxn ang="0">
                  <a:pos x="62" y="113"/>
                </a:cxn>
                <a:cxn ang="0">
                  <a:pos x="164" y="29"/>
                </a:cxn>
                <a:cxn ang="0">
                  <a:pos x="293" y="2"/>
                </a:cxn>
                <a:cxn ang="0">
                  <a:pos x="454" y="10"/>
                </a:cxn>
                <a:cxn ang="0">
                  <a:pos x="574" y="45"/>
                </a:cxn>
                <a:cxn ang="0">
                  <a:pos x="643" y="113"/>
                </a:cxn>
                <a:cxn ang="0">
                  <a:pos x="654" y="191"/>
                </a:cxn>
                <a:cxn ang="0">
                  <a:pos x="625" y="299"/>
                </a:cxn>
                <a:cxn ang="0">
                  <a:pos x="573" y="379"/>
                </a:cxn>
                <a:cxn ang="0">
                  <a:pos x="516" y="399"/>
                </a:cxn>
                <a:cxn ang="0">
                  <a:pos x="464" y="383"/>
                </a:cxn>
                <a:cxn ang="0">
                  <a:pos x="457" y="298"/>
                </a:cxn>
                <a:cxn ang="0">
                  <a:pos x="498" y="206"/>
                </a:cxn>
                <a:cxn ang="0">
                  <a:pos x="530" y="154"/>
                </a:cxn>
                <a:cxn ang="0">
                  <a:pos x="475" y="107"/>
                </a:cxn>
                <a:cxn ang="0">
                  <a:pos x="444" y="114"/>
                </a:cxn>
                <a:cxn ang="0">
                  <a:pos x="424" y="138"/>
                </a:cxn>
                <a:cxn ang="0">
                  <a:pos x="402" y="126"/>
                </a:cxn>
                <a:cxn ang="0">
                  <a:pos x="313" y="104"/>
                </a:cxn>
                <a:cxn ang="0">
                  <a:pos x="199" y="127"/>
                </a:cxn>
                <a:cxn ang="0">
                  <a:pos x="122" y="197"/>
                </a:cxn>
                <a:cxn ang="0">
                  <a:pos x="89" y="294"/>
                </a:cxn>
                <a:cxn ang="0">
                  <a:pos x="100" y="386"/>
                </a:cxn>
                <a:cxn ang="0">
                  <a:pos x="176" y="469"/>
                </a:cxn>
                <a:cxn ang="0">
                  <a:pos x="259" y="489"/>
                </a:cxn>
                <a:cxn ang="0">
                  <a:pos x="349" y="464"/>
                </a:cxn>
                <a:cxn ang="0">
                  <a:pos x="376" y="462"/>
                </a:cxn>
                <a:cxn ang="0">
                  <a:pos x="379" y="486"/>
                </a:cxn>
                <a:cxn ang="0">
                  <a:pos x="328" y="511"/>
                </a:cxn>
                <a:cxn ang="0">
                  <a:pos x="259" y="523"/>
                </a:cxn>
                <a:cxn ang="0">
                  <a:pos x="142" y="492"/>
                </a:cxn>
                <a:cxn ang="0">
                  <a:pos x="73" y="414"/>
                </a:cxn>
                <a:cxn ang="0">
                  <a:pos x="55" y="267"/>
                </a:cxn>
                <a:cxn ang="0">
                  <a:pos x="93" y="172"/>
                </a:cxn>
                <a:cxn ang="0">
                  <a:pos x="192" y="93"/>
                </a:cxn>
                <a:cxn ang="0">
                  <a:pos x="331" y="70"/>
                </a:cxn>
                <a:cxn ang="0">
                  <a:pos x="415" y="92"/>
                </a:cxn>
                <a:cxn ang="0">
                  <a:pos x="465" y="72"/>
                </a:cxn>
                <a:cxn ang="0">
                  <a:pos x="553" y="118"/>
                </a:cxn>
                <a:cxn ang="0">
                  <a:pos x="561" y="179"/>
                </a:cxn>
                <a:cxn ang="0">
                  <a:pos x="502" y="268"/>
                </a:cxn>
                <a:cxn ang="0">
                  <a:pos x="493" y="338"/>
                </a:cxn>
                <a:cxn ang="0">
                  <a:pos x="515" y="362"/>
                </a:cxn>
                <a:cxn ang="0">
                  <a:pos x="561" y="339"/>
                </a:cxn>
                <a:cxn ang="0">
                  <a:pos x="611" y="212"/>
                </a:cxn>
                <a:cxn ang="0">
                  <a:pos x="597" y="112"/>
                </a:cxn>
                <a:cxn ang="0">
                  <a:pos x="534" y="62"/>
                </a:cxn>
                <a:cxn ang="0">
                  <a:pos x="333" y="39"/>
                </a:cxn>
                <a:cxn ang="0">
                  <a:pos x="196" y="56"/>
                </a:cxn>
                <a:cxn ang="0">
                  <a:pos x="103" y="124"/>
                </a:cxn>
                <a:cxn ang="0">
                  <a:pos x="42" y="216"/>
                </a:cxn>
                <a:cxn ang="0">
                  <a:pos x="36" y="319"/>
                </a:cxn>
                <a:cxn ang="0">
                  <a:pos x="52" y="417"/>
                </a:cxn>
                <a:cxn ang="0">
                  <a:pos x="108" y="497"/>
                </a:cxn>
                <a:cxn ang="0">
                  <a:pos x="132" y="516"/>
                </a:cxn>
                <a:cxn ang="0">
                  <a:pos x="128" y="546"/>
                </a:cxn>
              </a:cxnLst>
              <a:rect l="0" t="0" r="r" b="b"/>
              <a:pathLst>
                <a:path w="656" h="547">
                  <a:moveTo>
                    <a:pt x="120" y="547"/>
                  </a:moveTo>
                  <a:lnTo>
                    <a:pt x="120" y="547"/>
                  </a:lnTo>
                  <a:lnTo>
                    <a:pt x="114" y="547"/>
                  </a:lnTo>
                  <a:lnTo>
                    <a:pt x="110" y="546"/>
                  </a:lnTo>
                  <a:lnTo>
                    <a:pt x="101" y="541"/>
                  </a:lnTo>
                  <a:lnTo>
                    <a:pt x="92" y="533"/>
                  </a:lnTo>
                  <a:lnTo>
                    <a:pt x="83" y="525"/>
                  </a:lnTo>
                  <a:lnTo>
                    <a:pt x="83" y="525"/>
                  </a:lnTo>
                  <a:lnTo>
                    <a:pt x="70" y="514"/>
                  </a:lnTo>
                  <a:lnTo>
                    <a:pt x="70" y="514"/>
                  </a:lnTo>
                  <a:lnTo>
                    <a:pt x="61" y="505"/>
                  </a:lnTo>
                  <a:lnTo>
                    <a:pt x="51" y="495"/>
                  </a:lnTo>
                  <a:lnTo>
                    <a:pt x="44" y="483"/>
                  </a:lnTo>
                  <a:lnTo>
                    <a:pt x="37" y="470"/>
                  </a:lnTo>
                  <a:lnTo>
                    <a:pt x="31" y="457"/>
                  </a:lnTo>
                  <a:lnTo>
                    <a:pt x="26" y="444"/>
                  </a:lnTo>
                  <a:lnTo>
                    <a:pt x="15" y="418"/>
                  </a:lnTo>
                  <a:lnTo>
                    <a:pt x="12" y="409"/>
                  </a:lnTo>
                  <a:lnTo>
                    <a:pt x="12" y="409"/>
                  </a:lnTo>
                  <a:lnTo>
                    <a:pt x="8" y="396"/>
                  </a:lnTo>
                  <a:lnTo>
                    <a:pt x="5" y="384"/>
                  </a:lnTo>
                  <a:lnTo>
                    <a:pt x="2" y="371"/>
                  </a:lnTo>
                  <a:lnTo>
                    <a:pt x="1" y="358"/>
                  </a:lnTo>
                  <a:lnTo>
                    <a:pt x="0" y="333"/>
                  </a:lnTo>
                  <a:lnTo>
                    <a:pt x="0" y="306"/>
                  </a:lnTo>
                  <a:lnTo>
                    <a:pt x="0" y="306"/>
                  </a:lnTo>
                  <a:lnTo>
                    <a:pt x="1" y="281"/>
                  </a:lnTo>
                  <a:lnTo>
                    <a:pt x="1" y="281"/>
                  </a:lnTo>
                  <a:lnTo>
                    <a:pt x="1" y="263"/>
                  </a:lnTo>
                  <a:lnTo>
                    <a:pt x="3" y="245"/>
                  </a:lnTo>
                  <a:lnTo>
                    <a:pt x="5" y="230"/>
                  </a:lnTo>
                  <a:lnTo>
                    <a:pt x="9" y="215"/>
                  </a:lnTo>
                  <a:lnTo>
                    <a:pt x="13" y="201"/>
                  </a:lnTo>
                  <a:lnTo>
                    <a:pt x="19" y="186"/>
                  </a:lnTo>
                  <a:lnTo>
                    <a:pt x="26" y="172"/>
                  </a:lnTo>
                  <a:lnTo>
                    <a:pt x="34" y="157"/>
                  </a:lnTo>
                  <a:lnTo>
                    <a:pt x="34" y="157"/>
                  </a:lnTo>
                  <a:lnTo>
                    <a:pt x="42" y="142"/>
                  </a:lnTo>
                  <a:lnTo>
                    <a:pt x="51" y="127"/>
                  </a:lnTo>
                  <a:lnTo>
                    <a:pt x="62" y="113"/>
                  </a:lnTo>
                  <a:lnTo>
                    <a:pt x="73" y="100"/>
                  </a:lnTo>
                  <a:lnTo>
                    <a:pt x="85" y="87"/>
                  </a:lnTo>
                  <a:lnTo>
                    <a:pt x="97" y="76"/>
                  </a:lnTo>
                  <a:lnTo>
                    <a:pt x="109" y="64"/>
                  </a:lnTo>
                  <a:lnTo>
                    <a:pt x="123" y="54"/>
                  </a:lnTo>
                  <a:lnTo>
                    <a:pt x="136" y="45"/>
                  </a:lnTo>
                  <a:lnTo>
                    <a:pt x="150" y="37"/>
                  </a:lnTo>
                  <a:lnTo>
                    <a:pt x="164" y="29"/>
                  </a:lnTo>
                  <a:lnTo>
                    <a:pt x="179" y="22"/>
                  </a:lnTo>
                  <a:lnTo>
                    <a:pt x="194" y="17"/>
                  </a:lnTo>
                  <a:lnTo>
                    <a:pt x="208" y="13"/>
                  </a:lnTo>
                  <a:lnTo>
                    <a:pt x="224" y="10"/>
                  </a:lnTo>
                  <a:lnTo>
                    <a:pt x="239" y="7"/>
                  </a:lnTo>
                  <a:lnTo>
                    <a:pt x="239" y="7"/>
                  </a:lnTo>
                  <a:lnTo>
                    <a:pt x="267" y="5"/>
                  </a:lnTo>
                  <a:lnTo>
                    <a:pt x="293" y="2"/>
                  </a:lnTo>
                  <a:lnTo>
                    <a:pt x="319" y="1"/>
                  </a:lnTo>
                  <a:lnTo>
                    <a:pt x="345" y="0"/>
                  </a:lnTo>
                  <a:lnTo>
                    <a:pt x="345" y="0"/>
                  </a:lnTo>
                  <a:lnTo>
                    <a:pt x="368" y="1"/>
                  </a:lnTo>
                  <a:lnTo>
                    <a:pt x="390" y="2"/>
                  </a:lnTo>
                  <a:lnTo>
                    <a:pt x="412" y="3"/>
                  </a:lnTo>
                  <a:lnTo>
                    <a:pt x="434" y="7"/>
                  </a:lnTo>
                  <a:lnTo>
                    <a:pt x="454" y="10"/>
                  </a:lnTo>
                  <a:lnTo>
                    <a:pt x="476" y="13"/>
                  </a:lnTo>
                  <a:lnTo>
                    <a:pt x="496" y="18"/>
                  </a:lnTo>
                  <a:lnTo>
                    <a:pt x="516" y="23"/>
                  </a:lnTo>
                  <a:lnTo>
                    <a:pt x="516" y="23"/>
                  </a:lnTo>
                  <a:lnTo>
                    <a:pt x="532" y="27"/>
                  </a:lnTo>
                  <a:lnTo>
                    <a:pt x="547" y="33"/>
                  </a:lnTo>
                  <a:lnTo>
                    <a:pt x="562" y="39"/>
                  </a:lnTo>
                  <a:lnTo>
                    <a:pt x="574" y="45"/>
                  </a:lnTo>
                  <a:lnTo>
                    <a:pt x="587" y="52"/>
                  </a:lnTo>
                  <a:lnTo>
                    <a:pt x="598" y="59"/>
                  </a:lnTo>
                  <a:lnTo>
                    <a:pt x="607" y="66"/>
                  </a:lnTo>
                  <a:lnTo>
                    <a:pt x="616" y="75"/>
                  </a:lnTo>
                  <a:lnTo>
                    <a:pt x="625" y="84"/>
                  </a:lnTo>
                  <a:lnTo>
                    <a:pt x="632" y="93"/>
                  </a:lnTo>
                  <a:lnTo>
                    <a:pt x="638" y="103"/>
                  </a:lnTo>
                  <a:lnTo>
                    <a:pt x="643" y="113"/>
                  </a:lnTo>
                  <a:lnTo>
                    <a:pt x="647" y="124"/>
                  </a:lnTo>
                  <a:lnTo>
                    <a:pt x="651" y="136"/>
                  </a:lnTo>
                  <a:lnTo>
                    <a:pt x="654" y="148"/>
                  </a:lnTo>
                  <a:lnTo>
                    <a:pt x="655" y="160"/>
                  </a:lnTo>
                  <a:lnTo>
                    <a:pt x="655" y="160"/>
                  </a:lnTo>
                  <a:lnTo>
                    <a:pt x="656" y="171"/>
                  </a:lnTo>
                  <a:lnTo>
                    <a:pt x="655" y="181"/>
                  </a:lnTo>
                  <a:lnTo>
                    <a:pt x="654" y="191"/>
                  </a:lnTo>
                  <a:lnTo>
                    <a:pt x="652" y="203"/>
                  </a:lnTo>
                  <a:lnTo>
                    <a:pt x="646" y="224"/>
                  </a:lnTo>
                  <a:lnTo>
                    <a:pt x="640" y="245"/>
                  </a:lnTo>
                  <a:lnTo>
                    <a:pt x="640" y="245"/>
                  </a:lnTo>
                  <a:lnTo>
                    <a:pt x="633" y="272"/>
                  </a:lnTo>
                  <a:lnTo>
                    <a:pt x="633" y="272"/>
                  </a:lnTo>
                  <a:lnTo>
                    <a:pt x="629" y="285"/>
                  </a:lnTo>
                  <a:lnTo>
                    <a:pt x="625" y="299"/>
                  </a:lnTo>
                  <a:lnTo>
                    <a:pt x="619" y="313"/>
                  </a:lnTo>
                  <a:lnTo>
                    <a:pt x="611" y="327"/>
                  </a:lnTo>
                  <a:lnTo>
                    <a:pt x="604" y="339"/>
                  </a:lnTo>
                  <a:lnTo>
                    <a:pt x="597" y="352"/>
                  </a:lnTo>
                  <a:lnTo>
                    <a:pt x="588" y="363"/>
                  </a:lnTo>
                  <a:lnTo>
                    <a:pt x="578" y="374"/>
                  </a:lnTo>
                  <a:lnTo>
                    <a:pt x="578" y="374"/>
                  </a:lnTo>
                  <a:lnTo>
                    <a:pt x="573" y="379"/>
                  </a:lnTo>
                  <a:lnTo>
                    <a:pt x="566" y="385"/>
                  </a:lnTo>
                  <a:lnTo>
                    <a:pt x="560" y="389"/>
                  </a:lnTo>
                  <a:lnTo>
                    <a:pt x="551" y="393"/>
                  </a:lnTo>
                  <a:lnTo>
                    <a:pt x="544" y="395"/>
                  </a:lnTo>
                  <a:lnTo>
                    <a:pt x="535" y="397"/>
                  </a:lnTo>
                  <a:lnTo>
                    <a:pt x="526" y="398"/>
                  </a:lnTo>
                  <a:lnTo>
                    <a:pt x="516" y="399"/>
                  </a:lnTo>
                  <a:lnTo>
                    <a:pt x="516" y="399"/>
                  </a:lnTo>
                  <a:lnTo>
                    <a:pt x="516" y="399"/>
                  </a:lnTo>
                  <a:lnTo>
                    <a:pt x="501" y="398"/>
                  </a:lnTo>
                  <a:lnTo>
                    <a:pt x="484" y="396"/>
                  </a:lnTo>
                  <a:lnTo>
                    <a:pt x="484" y="396"/>
                  </a:lnTo>
                  <a:lnTo>
                    <a:pt x="476" y="393"/>
                  </a:lnTo>
                  <a:lnTo>
                    <a:pt x="472" y="391"/>
                  </a:lnTo>
                  <a:lnTo>
                    <a:pt x="469" y="389"/>
                  </a:lnTo>
                  <a:lnTo>
                    <a:pt x="464" y="383"/>
                  </a:lnTo>
                  <a:lnTo>
                    <a:pt x="459" y="374"/>
                  </a:lnTo>
                  <a:lnTo>
                    <a:pt x="457" y="365"/>
                  </a:lnTo>
                  <a:lnTo>
                    <a:pt x="456" y="356"/>
                  </a:lnTo>
                  <a:lnTo>
                    <a:pt x="455" y="332"/>
                  </a:lnTo>
                  <a:lnTo>
                    <a:pt x="455" y="327"/>
                  </a:lnTo>
                  <a:lnTo>
                    <a:pt x="455" y="327"/>
                  </a:lnTo>
                  <a:lnTo>
                    <a:pt x="456" y="312"/>
                  </a:lnTo>
                  <a:lnTo>
                    <a:pt x="457" y="298"/>
                  </a:lnTo>
                  <a:lnTo>
                    <a:pt x="460" y="283"/>
                  </a:lnTo>
                  <a:lnTo>
                    <a:pt x="464" y="269"/>
                  </a:lnTo>
                  <a:lnTo>
                    <a:pt x="469" y="256"/>
                  </a:lnTo>
                  <a:lnTo>
                    <a:pt x="474" y="243"/>
                  </a:lnTo>
                  <a:lnTo>
                    <a:pt x="480" y="231"/>
                  </a:lnTo>
                  <a:lnTo>
                    <a:pt x="487" y="219"/>
                  </a:lnTo>
                  <a:lnTo>
                    <a:pt x="487" y="219"/>
                  </a:lnTo>
                  <a:lnTo>
                    <a:pt x="498" y="206"/>
                  </a:lnTo>
                  <a:lnTo>
                    <a:pt x="498" y="206"/>
                  </a:lnTo>
                  <a:lnTo>
                    <a:pt x="511" y="190"/>
                  </a:lnTo>
                  <a:lnTo>
                    <a:pt x="521" y="177"/>
                  </a:lnTo>
                  <a:lnTo>
                    <a:pt x="525" y="171"/>
                  </a:lnTo>
                  <a:lnTo>
                    <a:pt x="528" y="165"/>
                  </a:lnTo>
                  <a:lnTo>
                    <a:pt x="529" y="159"/>
                  </a:lnTo>
                  <a:lnTo>
                    <a:pt x="530" y="154"/>
                  </a:lnTo>
                  <a:lnTo>
                    <a:pt x="530" y="154"/>
                  </a:lnTo>
                  <a:lnTo>
                    <a:pt x="529" y="151"/>
                  </a:lnTo>
                  <a:lnTo>
                    <a:pt x="528" y="147"/>
                  </a:lnTo>
                  <a:lnTo>
                    <a:pt x="522" y="139"/>
                  </a:lnTo>
                  <a:lnTo>
                    <a:pt x="515" y="131"/>
                  </a:lnTo>
                  <a:lnTo>
                    <a:pt x="506" y="123"/>
                  </a:lnTo>
                  <a:lnTo>
                    <a:pt x="496" y="116"/>
                  </a:lnTo>
                  <a:lnTo>
                    <a:pt x="485" y="111"/>
                  </a:lnTo>
                  <a:lnTo>
                    <a:pt x="475" y="107"/>
                  </a:lnTo>
                  <a:lnTo>
                    <a:pt x="470" y="106"/>
                  </a:lnTo>
                  <a:lnTo>
                    <a:pt x="465" y="106"/>
                  </a:lnTo>
                  <a:lnTo>
                    <a:pt x="465" y="106"/>
                  </a:lnTo>
                  <a:lnTo>
                    <a:pt x="459" y="106"/>
                  </a:lnTo>
                  <a:lnTo>
                    <a:pt x="455" y="107"/>
                  </a:lnTo>
                  <a:lnTo>
                    <a:pt x="451" y="109"/>
                  </a:lnTo>
                  <a:lnTo>
                    <a:pt x="447" y="111"/>
                  </a:lnTo>
                  <a:lnTo>
                    <a:pt x="444" y="114"/>
                  </a:lnTo>
                  <a:lnTo>
                    <a:pt x="441" y="117"/>
                  </a:lnTo>
                  <a:lnTo>
                    <a:pt x="439" y="121"/>
                  </a:lnTo>
                  <a:lnTo>
                    <a:pt x="437" y="126"/>
                  </a:lnTo>
                  <a:lnTo>
                    <a:pt x="437" y="126"/>
                  </a:lnTo>
                  <a:lnTo>
                    <a:pt x="436" y="130"/>
                  </a:lnTo>
                  <a:lnTo>
                    <a:pt x="435" y="133"/>
                  </a:lnTo>
                  <a:lnTo>
                    <a:pt x="430" y="136"/>
                  </a:lnTo>
                  <a:lnTo>
                    <a:pt x="424" y="138"/>
                  </a:lnTo>
                  <a:lnTo>
                    <a:pt x="419" y="139"/>
                  </a:lnTo>
                  <a:lnTo>
                    <a:pt x="419" y="139"/>
                  </a:lnTo>
                  <a:lnTo>
                    <a:pt x="414" y="138"/>
                  </a:lnTo>
                  <a:lnTo>
                    <a:pt x="410" y="136"/>
                  </a:lnTo>
                  <a:lnTo>
                    <a:pt x="406" y="133"/>
                  </a:lnTo>
                  <a:lnTo>
                    <a:pt x="404" y="128"/>
                  </a:lnTo>
                  <a:lnTo>
                    <a:pt x="403" y="127"/>
                  </a:lnTo>
                  <a:lnTo>
                    <a:pt x="402" y="126"/>
                  </a:lnTo>
                  <a:lnTo>
                    <a:pt x="402" y="126"/>
                  </a:lnTo>
                  <a:lnTo>
                    <a:pt x="391" y="120"/>
                  </a:lnTo>
                  <a:lnTo>
                    <a:pt x="381" y="115"/>
                  </a:lnTo>
                  <a:lnTo>
                    <a:pt x="370" y="111"/>
                  </a:lnTo>
                  <a:lnTo>
                    <a:pt x="358" y="108"/>
                  </a:lnTo>
                  <a:lnTo>
                    <a:pt x="346" y="106"/>
                  </a:lnTo>
                  <a:lnTo>
                    <a:pt x="334" y="105"/>
                  </a:lnTo>
                  <a:lnTo>
                    <a:pt x="313" y="104"/>
                  </a:lnTo>
                  <a:lnTo>
                    <a:pt x="313" y="104"/>
                  </a:lnTo>
                  <a:lnTo>
                    <a:pt x="295" y="105"/>
                  </a:lnTo>
                  <a:lnTo>
                    <a:pt x="277" y="106"/>
                  </a:lnTo>
                  <a:lnTo>
                    <a:pt x="259" y="109"/>
                  </a:lnTo>
                  <a:lnTo>
                    <a:pt x="243" y="112"/>
                  </a:lnTo>
                  <a:lnTo>
                    <a:pt x="227" y="117"/>
                  </a:lnTo>
                  <a:lnTo>
                    <a:pt x="213" y="122"/>
                  </a:lnTo>
                  <a:lnTo>
                    <a:pt x="199" y="127"/>
                  </a:lnTo>
                  <a:lnTo>
                    <a:pt x="189" y="135"/>
                  </a:lnTo>
                  <a:lnTo>
                    <a:pt x="189" y="135"/>
                  </a:lnTo>
                  <a:lnTo>
                    <a:pt x="174" y="144"/>
                  </a:lnTo>
                  <a:lnTo>
                    <a:pt x="162" y="154"/>
                  </a:lnTo>
                  <a:lnTo>
                    <a:pt x="151" y="165"/>
                  </a:lnTo>
                  <a:lnTo>
                    <a:pt x="140" y="175"/>
                  </a:lnTo>
                  <a:lnTo>
                    <a:pt x="130" y="185"/>
                  </a:lnTo>
                  <a:lnTo>
                    <a:pt x="122" y="197"/>
                  </a:lnTo>
                  <a:lnTo>
                    <a:pt x="114" y="208"/>
                  </a:lnTo>
                  <a:lnTo>
                    <a:pt x="107" y="219"/>
                  </a:lnTo>
                  <a:lnTo>
                    <a:pt x="102" y="231"/>
                  </a:lnTo>
                  <a:lnTo>
                    <a:pt x="97" y="243"/>
                  </a:lnTo>
                  <a:lnTo>
                    <a:pt x="94" y="256"/>
                  </a:lnTo>
                  <a:lnTo>
                    <a:pt x="91" y="268"/>
                  </a:lnTo>
                  <a:lnTo>
                    <a:pt x="90" y="281"/>
                  </a:lnTo>
                  <a:lnTo>
                    <a:pt x="89" y="294"/>
                  </a:lnTo>
                  <a:lnTo>
                    <a:pt x="89" y="307"/>
                  </a:lnTo>
                  <a:lnTo>
                    <a:pt x="91" y="322"/>
                  </a:lnTo>
                  <a:lnTo>
                    <a:pt x="91" y="322"/>
                  </a:lnTo>
                  <a:lnTo>
                    <a:pt x="92" y="336"/>
                  </a:lnTo>
                  <a:lnTo>
                    <a:pt x="92" y="336"/>
                  </a:lnTo>
                  <a:lnTo>
                    <a:pt x="95" y="361"/>
                  </a:lnTo>
                  <a:lnTo>
                    <a:pt x="97" y="373"/>
                  </a:lnTo>
                  <a:lnTo>
                    <a:pt x="100" y="386"/>
                  </a:lnTo>
                  <a:lnTo>
                    <a:pt x="104" y="397"/>
                  </a:lnTo>
                  <a:lnTo>
                    <a:pt x="109" y="408"/>
                  </a:lnTo>
                  <a:lnTo>
                    <a:pt x="116" y="420"/>
                  </a:lnTo>
                  <a:lnTo>
                    <a:pt x="124" y="429"/>
                  </a:lnTo>
                  <a:lnTo>
                    <a:pt x="124" y="429"/>
                  </a:lnTo>
                  <a:lnTo>
                    <a:pt x="141" y="445"/>
                  </a:lnTo>
                  <a:lnTo>
                    <a:pt x="159" y="458"/>
                  </a:lnTo>
                  <a:lnTo>
                    <a:pt x="176" y="469"/>
                  </a:lnTo>
                  <a:lnTo>
                    <a:pt x="196" y="480"/>
                  </a:lnTo>
                  <a:lnTo>
                    <a:pt x="196" y="480"/>
                  </a:lnTo>
                  <a:lnTo>
                    <a:pt x="207" y="484"/>
                  </a:lnTo>
                  <a:lnTo>
                    <a:pt x="220" y="487"/>
                  </a:lnTo>
                  <a:lnTo>
                    <a:pt x="232" y="489"/>
                  </a:lnTo>
                  <a:lnTo>
                    <a:pt x="246" y="489"/>
                  </a:lnTo>
                  <a:lnTo>
                    <a:pt x="246" y="489"/>
                  </a:lnTo>
                  <a:lnTo>
                    <a:pt x="259" y="489"/>
                  </a:lnTo>
                  <a:lnTo>
                    <a:pt x="273" y="487"/>
                  </a:lnTo>
                  <a:lnTo>
                    <a:pt x="286" y="485"/>
                  </a:lnTo>
                  <a:lnTo>
                    <a:pt x="298" y="482"/>
                  </a:lnTo>
                  <a:lnTo>
                    <a:pt x="324" y="473"/>
                  </a:lnTo>
                  <a:lnTo>
                    <a:pt x="347" y="465"/>
                  </a:lnTo>
                  <a:lnTo>
                    <a:pt x="348" y="465"/>
                  </a:lnTo>
                  <a:lnTo>
                    <a:pt x="349" y="464"/>
                  </a:lnTo>
                  <a:lnTo>
                    <a:pt x="349" y="464"/>
                  </a:lnTo>
                  <a:lnTo>
                    <a:pt x="352" y="461"/>
                  </a:lnTo>
                  <a:lnTo>
                    <a:pt x="355" y="460"/>
                  </a:lnTo>
                  <a:lnTo>
                    <a:pt x="359" y="459"/>
                  </a:lnTo>
                  <a:lnTo>
                    <a:pt x="363" y="458"/>
                  </a:lnTo>
                  <a:lnTo>
                    <a:pt x="363" y="458"/>
                  </a:lnTo>
                  <a:lnTo>
                    <a:pt x="370" y="459"/>
                  </a:lnTo>
                  <a:lnTo>
                    <a:pt x="373" y="461"/>
                  </a:lnTo>
                  <a:lnTo>
                    <a:pt x="376" y="462"/>
                  </a:lnTo>
                  <a:lnTo>
                    <a:pt x="378" y="465"/>
                  </a:lnTo>
                  <a:lnTo>
                    <a:pt x="379" y="468"/>
                  </a:lnTo>
                  <a:lnTo>
                    <a:pt x="381" y="471"/>
                  </a:lnTo>
                  <a:lnTo>
                    <a:pt x="381" y="476"/>
                  </a:lnTo>
                  <a:lnTo>
                    <a:pt x="381" y="479"/>
                  </a:lnTo>
                  <a:lnTo>
                    <a:pt x="381" y="479"/>
                  </a:lnTo>
                  <a:lnTo>
                    <a:pt x="381" y="483"/>
                  </a:lnTo>
                  <a:lnTo>
                    <a:pt x="379" y="486"/>
                  </a:lnTo>
                  <a:lnTo>
                    <a:pt x="378" y="489"/>
                  </a:lnTo>
                  <a:lnTo>
                    <a:pt x="376" y="491"/>
                  </a:lnTo>
                  <a:lnTo>
                    <a:pt x="372" y="494"/>
                  </a:lnTo>
                  <a:lnTo>
                    <a:pt x="368" y="496"/>
                  </a:lnTo>
                  <a:lnTo>
                    <a:pt x="368" y="496"/>
                  </a:lnTo>
                  <a:lnTo>
                    <a:pt x="349" y="503"/>
                  </a:lnTo>
                  <a:lnTo>
                    <a:pt x="349" y="503"/>
                  </a:lnTo>
                  <a:lnTo>
                    <a:pt x="328" y="511"/>
                  </a:lnTo>
                  <a:lnTo>
                    <a:pt x="309" y="517"/>
                  </a:lnTo>
                  <a:lnTo>
                    <a:pt x="298" y="519"/>
                  </a:lnTo>
                  <a:lnTo>
                    <a:pt x="288" y="521"/>
                  </a:lnTo>
                  <a:lnTo>
                    <a:pt x="278" y="522"/>
                  </a:lnTo>
                  <a:lnTo>
                    <a:pt x="266" y="523"/>
                  </a:lnTo>
                  <a:lnTo>
                    <a:pt x="266" y="523"/>
                  </a:lnTo>
                  <a:lnTo>
                    <a:pt x="259" y="523"/>
                  </a:lnTo>
                  <a:lnTo>
                    <a:pt x="259" y="523"/>
                  </a:lnTo>
                  <a:lnTo>
                    <a:pt x="242" y="522"/>
                  </a:lnTo>
                  <a:lnTo>
                    <a:pt x="226" y="520"/>
                  </a:lnTo>
                  <a:lnTo>
                    <a:pt x="211" y="518"/>
                  </a:lnTo>
                  <a:lnTo>
                    <a:pt x="197" y="515"/>
                  </a:lnTo>
                  <a:lnTo>
                    <a:pt x="184" y="511"/>
                  </a:lnTo>
                  <a:lnTo>
                    <a:pt x="170" y="505"/>
                  </a:lnTo>
                  <a:lnTo>
                    <a:pt x="157" y="499"/>
                  </a:lnTo>
                  <a:lnTo>
                    <a:pt x="142" y="492"/>
                  </a:lnTo>
                  <a:lnTo>
                    <a:pt x="142" y="492"/>
                  </a:lnTo>
                  <a:lnTo>
                    <a:pt x="134" y="488"/>
                  </a:lnTo>
                  <a:lnTo>
                    <a:pt x="126" y="483"/>
                  </a:lnTo>
                  <a:lnTo>
                    <a:pt x="111" y="471"/>
                  </a:lnTo>
                  <a:lnTo>
                    <a:pt x="99" y="458"/>
                  </a:lnTo>
                  <a:lnTo>
                    <a:pt x="89" y="445"/>
                  </a:lnTo>
                  <a:lnTo>
                    <a:pt x="80" y="429"/>
                  </a:lnTo>
                  <a:lnTo>
                    <a:pt x="73" y="414"/>
                  </a:lnTo>
                  <a:lnTo>
                    <a:pt x="67" y="397"/>
                  </a:lnTo>
                  <a:lnTo>
                    <a:pt x="62" y="382"/>
                  </a:lnTo>
                  <a:lnTo>
                    <a:pt x="59" y="365"/>
                  </a:lnTo>
                  <a:lnTo>
                    <a:pt x="56" y="348"/>
                  </a:lnTo>
                  <a:lnTo>
                    <a:pt x="55" y="333"/>
                  </a:lnTo>
                  <a:lnTo>
                    <a:pt x="54" y="317"/>
                  </a:lnTo>
                  <a:lnTo>
                    <a:pt x="52" y="290"/>
                  </a:lnTo>
                  <a:lnTo>
                    <a:pt x="55" y="267"/>
                  </a:lnTo>
                  <a:lnTo>
                    <a:pt x="55" y="267"/>
                  </a:lnTo>
                  <a:lnTo>
                    <a:pt x="56" y="253"/>
                  </a:lnTo>
                  <a:lnTo>
                    <a:pt x="59" y="239"/>
                  </a:lnTo>
                  <a:lnTo>
                    <a:pt x="64" y="226"/>
                  </a:lnTo>
                  <a:lnTo>
                    <a:pt x="69" y="211"/>
                  </a:lnTo>
                  <a:lnTo>
                    <a:pt x="76" y="198"/>
                  </a:lnTo>
                  <a:lnTo>
                    <a:pt x="83" y="184"/>
                  </a:lnTo>
                  <a:lnTo>
                    <a:pt x="93" y="172"/>
                  </a:lnTo>
                  <a:lnTo>
                    <a:pt x="102" y="159"/>
                  </a:lnTo>
                  <a:lnTo>
                    <a:pt x="113" y="148"/>
                  </a:lnTo>
                  <a:lnTo>
                    <a:pt x="125" y="137"/>
                  </a:lnTo>
                  <a:lnTo>
                    <a:pt x="137" y="126"/>
                  </a:lnTo>
                  <a:lnTo>
                    <a:pt x="150" y="116"/>
                  </a:lnTo>
                  <a:lnTo>
                    <a:pt x="163" y="108"/>
                  </a:lnTo>
                  <a:lnTo>
                    <a:pt x="177" y="100"/>
                  </a:lnTo>
                  <a:lnTo>
                    <a:pt x="192" y="93"/>
                  </a:lnTo>
                  <a:lnTo>
                    <a:pt x="206" y="87"/>
                  </a:lnTo>
                  <a:lnTo>
                    <a:pt x="206" y="87"/>
                  </a:lnTo>
                  <a:lnTo>
                    <a:pt x="234" y="80"/>
                  </a:lnTo>
                  <a:lnTo>
                    <a:pt x="262" y="74"/>
                  </a:lnTo>
                  <a:lnTo>
                    <a:pt x="290" y="70"/>
                  </a:lnTo>
                  <a:lnTo>
                    <a:pt x="318" y="69"/>
                  </a:lnTo>
                  <a:lnTo>
                    <a:pt x="318" y="69"/>
                  </a:lnTo>
                  <a:lnTo>
                    <a:pt x="331" y="70"/>
                  </a:lnTo>
                  <a:lnTo>
                    <a:pt x="345" y="71"/>
                  </a:lnTo>
                  <a:lnTo>
                    <a:pt x="357" y="72"/>
                  </a:lnTo>
                  <a:lnTo>
                    <a:pt x="370" y="74"/>
                  </a:lnTo>
                  <a:lnTo>
                    <a:pt x="381" y="77"/>
                  </a:lnTo>
                  <a:lnTo>
                    <a:pt x="392" y="81"/>
                  </a:lnTo>
                  <a:lnTo>
                    <a:pt x="403" y="85"/>
                  </a:lnTo>
                  <a:lnTo>
                    <a:pt x="412" y="90"/>
                  </a:lnTo>
                  <a:lnTo>
                    <a:pt x="415" y="92"/>
                  </a:lnTo>
                  <a:lnTo>
                    <a:pt x="418" y="89"/>
                  </a:lnTo>
                  <a:lnTo>
                    <a:pt x="418" y="89"/>
                  </a:lnTo>
                  <a:lnTo>
                    <a:pt x="423" y="85"/>
                  </a:lnTo>
                  <a:lnTo>
                    <a:pt x="428" y="82"/>
                  </a:lnTo>
                  <a:lnTo>
                    <a:pt x="434" y="79"/>
                  </a:lnTo>
                  <a:lnTo>
                    <a:pt x="439" y="77"/>
                  </a:lnTo>
                  <a:lnTo>
                    <a:pt x="451" y="73"/>
                  </a:lnTo>
                  <a:lnTo>
                    <a:pt x="465" y="72"/>
                  </a:lnTo>
                  <a:lnTo>
                    <a:pt x="465" y="72"/>
                  </a:lnTo>
                  <a:lnTo>
                    <a:pt x="479" y="73"/>
                  </a:lnTo>
                  <a:lnTo>
                    <a:pt x="494" y="77"/>
                  </a:lnTo>
                  <a:lnTo>
                    <a:pt x="508" y="82"/>
                  </a:lnTo>
                  <a:lnTo>
                    <a:pt x="521" y="88"/>
                  </a:lnTo>
                  <a:lnTo>
                    <a:pt x="534" y="97"/>
                  </a:lnTo>
                  <a:lnTo>
                    <a:pt x="544" y="107"/>
                  </a:lnTo>
                  <a:lnTo>
                    <a:pt x="553" y="118"/>
                  </a:lnTo>
                  <a:lnTo>
                    <a:pt x="561" y="130"/>
                  </a:lnTo>
                  <a:lnTo>
                    <a:pt x="561" y="130"/>
                  </a:lnTo>
                  <a:lnTo>
                    <a:pt x="563" y="136"/>
                  </a:lnTo>
                  <a:lnTo>
                    <a:pt x="565" y="144"/>
                  </a:lnTo>
                  <a:lnTo>
                    <a:pt x="566" y="151"/>
                  </a:lnTo>
                  <a:lnTo>
                    <a:pt x="566" y="160"/>
                  </a:lnTo>
                  <a:lnTo>
                    <a:pt x="565" y="170"/>
                  </a:lnTo>
                  <a:lnTo>
                    <a:pt x="561" y="179"/>
                  </a:lnTo>
                  <a:lnTo>
                    <a:pt x="556" y="189"/>
                  </a:lnTo>
                  <a:lnTo>
                    <a:pt x="548" y="201"/>
                  </a:lnTo>
                  <a:lnTo>
                    <a:pt x="548" y="201"/>
                  </a:lnTo>
                  <a:lnTo>
                    <a:pt x="537" y="213"/>
                  </a:lnTo>
                  <a:lnTo>
                    <a:pt x="527" y="227"/>
                  </a:lnTo>
                  <a:lnTo>
                    <a:pt x="517" y="240"/>
                  </a:lnTo>
                  <a:lnTo>
                    <a:pt x="509" y="253"/>
                  </a:lnTo>
                  <a:lnTo>
                    <a:pt x="502" y="268"/>
                  </a:lnTo>
                  <a:lnTo>
                    <a:pt x="497" y="282"/>
                  </a:lnTo>
                  <a:lnTo>
                    <a:pt x="493" y="297"/>
                  </a:lnTo>
                  <a:lnTo>
                    <a:pt x="491" y="311"/>
                  </a:lnTo>
                  <a:lnTo>
                    <a:pt x="491" y="311"/>
                  </a:lnTo>
                  <a:lnTo>
                    <a:pt x="491" y="319"/>
                  </a:lnTo>
                  <a:lnTo>
                    <a:pt x="491" y="319"/>
                  </a:lnTo>
                  <a:lnTo>
                    <a:pt x="491" y="329"/>
                  </a:lnTo>
                  <a:lnTo>
                    <a:pt x="493" y="338"/>
                  </a:lnTo>
                  <a:lnTo>
                    <a:pt x="494" y="343"/>
                  </a:lnTo>
                  <a:lnTo>
                    <a:pt x="495" y="347"/>
                  </a:lnTo>
                  <a:lnTo>
                    <a:pt x="497" y="352"/>
                  </a:lnTo>
                  <a:lnTo>
                    <a:pt x="500" y="355"/>
                  </a:lnTo>
                  <a:lnTo>
                    <a:pt x="500" y="355"/>
                  </a:lnTo>
                  <a:lnTo>
                    <a:pt x="504" y="358"/>
                  </a:lnTo>
                  <a:lnTo>
                    <a:pt x="509" y="361"/>
                  </a:lnTo>
                  <a:lnTo>
                    <a:pt x="515" y="362"/>
                  </a:lnTo>
                  <a:lnTo>
                    <a:pt x="522" y="363"/>
                  </a:lnTo>
                  <a:lnTo>
                    <a:pt x="522" y="363"/>
                  </a:lnTo>
                  <a:lnTo>
                    <a:pt x="528" y="362"/>
                  </a:lnTo>
                  <a:lnTo>
                    <a:pt x="532" y="361"/>
                  </a:lnTo>
                  <a:lnTo>
                    <a:pt x="540" y="358"/>
                  </a:lnTo>
                  <a:lnTo>
                    <a:pt x="548" y="353"/>
                  </a:lnTo>
                  <a:lnTo>
                    <a:pt x="554" y="346"/>
                  </a:lnTo>
                  <a:lnTo>
                    <a:pt x="561" y="339"/>
                  </a:lnTo>
                  <a:lnTo>
                    <a:pt x="566" y="332"/>
                  </a:lnTo>
                  <a:lnTo>
                    <a:pt x="572" y="320"/>
                  </a:lnTo>
                  <a:lnTo>
                    <a:pt x="572" y="320"/>
                  </a:lnTo>
                  <a:lnTo>
                    <a:pt x="580" y="302"/>
                  </a:lnTo>
                  <a:lnTo>
                    <a:pt x="588" y="284"/>
                  </a:lnTo>
                  <a:lnTo>
                    <a:pt x="599" y="248"/>
                  </a:lnTo>
                  <a:lnTo>
                    <a:pt x="599" y="248"/>
                  </a:lnTo>
                  <a:lnTo>
                    <a:pt x="611" y="212"/>
                  </a:lnTo>
                  <a:lnTo>
                    <a:pt x="611" y="212"/>
                  </a:lnTo>
                  <a:lnTo>
                    <a:pt x="615" y="195"/>
                  </a:lnTo>
                  <a:lnTo>
                    <a:pt x="619" y="179"/>
                  </a:lnTo>
                  <a:lnTo>
                    <a:pt x="617" y="165"/>
                  </a:lnTo>
                  <a:lnTo>
                    <a:pt x="615" y="151"/>
                  </a:lnTo>
                  <a:lnTo>
                    <a:pt x="611" y="138"/>
                  </a:lnTo>
                  <a:lnTo>
                    <a:pt x="605" y="124"/>
                  </a:lnTo>
                  <a:lnTo>
                    <a:pt x="597" y="112"/>
                  </a:lnTo>
                  <a:lnTo>
                    <a:pt x="588" y="100"/>
                  </a:lnTo>
                  <a:lnTo>
                    <a:pt x="588" y="100"/>
                  </a:lnTo>
                  <a:lnTo>
                    <a:pt x="581" y="92"/>
                  </a:lnTo>
                  <a:lnTo>
                    <a:pt x="574" y="86"/>
                  </a:lnTo>
                  <a:lnTo>
                    <a:pt x="565" y="79"/>
                  </a:lnTo>
                  <a:lnTo>
                    <a:pt x="556" y="73"/>
                  </a:lnTo>
                  <a:lnTo>
                    <a:pt x="545" y="68"/>
                  </a:lnTo>
                  <a:lnTo>
                    <a:pt x="534" y="62"/>
                  </a:lnTo>
                  <a:lnTo>
                    <a:pt x="521" y="58"/>
                  </a:lnTo>
                  <a:lnTo>
                    <a:pt x="509" y="54"/>
                  </a:lnTo>
                  <a:lnTo>
                    <a:pt x="495" y="50"/>
                  </a:lnTo>
                  <a:lnTo>
                    <a:pt x="479" y="47"/>
                  </a:lnTo>
                  <a:lnTo>
                    <a:pt x="446" y="43"/>
                  </a:lnTo>
                  <a:lnTo>
                    <a:pt x="410" y="40"/>
                  </a:lnTo>
                  <a:lnTo>
                    <a:pt x="370" y="39"/>
                  </a:lnTo>
                  <a:lnTo>
                    <a:pt x="333" y="39"/>
                  </a:lnTo>
                  <a:lnTo>
                    <a:pt x="333" y="39"/>
                  </a:lnTo>
                  <a:lnTo>
                    <a:pt x="305" y="39"/>
                  </a:lnTo>
                  <a:lnTo>
                    <a:pt x="277" y="40"/>
                  </a:lnTo>
                  <a:lnTo>
                    <a:pt x="249" y="43"/>
                  </a:lnTo>
                  <a:lnTo>
                    <a:pt x="235" y="45"/>
                  </a:lnTo>
                  <a:lnTo>
                    <a:pt x="222" y="48"/>
                  </a:lnTo>
                  <a:lnTo>
                    <a:pt x="209" y="51"/>
                  </a:lnTo>
                  <a:lnTo>
                    <a:pt x="196" y="56"/>
                  </a:lnTo>
                  <a:lnTo>
                    <a:pt x="184" y="61"/>
                  </a:lnTo>
                  <a:lnTo>
                    <a:pt x="171" y="66"/>
                  </a:lnTo>
                  <a:lnTo>
                    <a:pt x="159" y="74"/>
                  </a:lnTo>
                  <a:lnTo>
                    <a:pt x="148" y="82"/>
                  </a:lnTo>
                  <a:lnTo>
                    <a:pt x="136" y="91"/>
                  </a:lnTo>
                  <a:lnTo>
                    <a:pt x="126" y="102"/>
                  </a:lnTo>
                  <a:lnTo>
                    <a:pt x="126" y="102"/>
                  </a:lnTo>
                  <a:lnTo>
                    <a:pt x="103" y="124"/>
                  </a:lnTo>
                  <a:lnTo>
                    <a:pt x="92" y="137"/>
                  </a:lnTo>
                  <a:lnTo>
                    <a:pt x="81" y="149"/>
                  </a:lnTo>
                  <a:lnTo>
                    <a:pt x="72" y="163"/>
                  </a:lnTo>
                  <a:lnTo>
                    <a:pt x="63" y="177"/>
                  </a:lnTo>
                  <a:lnTo>
                    <a:pt x="54" y="191"/>
                  </a:lnTo>
                  <a:lnTo>
                    <a:pt x="46" y="207"/>
                  </a:lnTo>
                  <a:lnTo>
                    <a:pt x="46" y="207"/>
                  </a:lnTo>
                  <a:lnTo>
                    <a:pt x="42" y="216"/>
                  </a:lnTo>
                  <a:lnTo>
                    <a:pt x="40" y="227"/>
                  </a:lnTo>
                  <a:lnTo>
                    <a:pt x="38" y="236"/>
                  </a:lnTo>
                  <a:lnTo>
                    <a:pt x="37" y="246"/>
                  </a:lnTo>
                  <a:lnTo>
                    <a:pt x="36" y="266"/>
                  </a:lnTo>
                  <a:lnTo>
                    <a:pt x="36" y="285"/>
                  </a:lnTo>
                  <a:lnTo>
                    <a:pt x="36" y="285"/>
                  </a:lnTo>
                  <a:lnTo>
                    <a:pt x="36" y="308"/>
                  </a:lnTo>
                  <a:lnTo>
                    <a:pt x="36" y="319"/>
                  </a:lnTo>
                  <a:lnTo>
                    <a:pt x="35" y="330"/>
                  </a:lnTo>
                  <a:lnTo>
                    <a:pt x="35" y="330"/>
                  </a:lnTo>
                  <a:lnTo>
                    <a:pt x="34" y="338"/>
                  </a:lnTo>
                  <a:lnTo>
                    <a:pt x="34" y="347"/>
                  </a:lnTo>
                  <a:lnTo>
                    <a:pt x="36" y="365"/>
                  </a:lnTo>
                  <a:lnTo>
                    <a:pt x="40" y="383"/>
                  </a:lnTo>
                  <a:lnTo>
                    <a:pt x="45" y="400"/>
                  </a:lnTo>
                  <a:lnTo>
                    <a:pt x="52" y="417"/>
                  </a:lnTo>
                  <a:lnTo>
                    <a:pt x="61" y="433"/>
                  </a:lnTo>
                  <a:lnTo>
                    <a:pt x="77" y="464"/>
                  </a:lnTo>
                  <a:lnTo>
                    <a:pt x="78" y="466"/>
                  </a:lnTo>
                  <a:lnTo>
                    <a:pt x="78" y="466"/>
                  </a:lnTo>
                  <a:lnTo>
                    <a:pt x="85" y="476"/>
                  </a:lnTo>
                  <a:lnTo>
                    <a:pt x="92" y="484"/>
                  </a:lnTo>
                  <a:lnTo>
                    <a:pt x="100" y="491"/>
                  </a:lnTo>
                  <a:lnTo>
                    <a:pt x="108" y="497"/>
                  </a:lnTo>
                  <a:lnTo>
                    <a:pt x="108" y="497"/>
                  </a:lnTo>
                  <a:lnTo>
                    <a:pt x="117" y="504"/>
                  </a:lnTo>
                  <a:lnTo>
                    <a:pt x="124" y="512"/>
                  </a:lnTo>
                  <a:lnTo>
                    <a:pt x="125" y="512"/>
                  </a:lnTo>
                  <a:lnTo>
                    <a:pt x="126" y="513"/>
                  </a:lnTo>
                  <a:lnTo>
                    <a:pt x="126" y="513"/>
                  </a:lnTo>
                  <a:lnTo>
                    <a:pt x="129" y="514"/>
                  </a:lnTo>
                  <a:lnTo>
                    <a:pt x="132" y="516"/>
                  </a:lnTo>
                  <a:lnTo>
                    <a:pt x="135" y="521"/>
                  </a:lnTo>
                  <a:lnTo>
                    <a:pt x="136" y="527"/>
                  </a:lnTo>
                  <a:lnTo>
                    <a:pt x="136" y="533"/>
                  </a:lnTo>
                  <a:lnTo>
                    <a:pt x="136" y="533"/>
                  </a:lnTo>
                  <a:lnTo>
                    <a:pt x="135" y="536"/>
                  </a:lnTo>
                  <a:lnTo>
                    <a:pt x="133" y="542"/>
                  </a:lnTo>
                  <a:lnTo>
                    <a:pt x="131" y="544"/>
                  </a:lnTo>
                  <a:lnTo>
                    <a:pt x="128" y="546"/>
                  </a:lnTo>
                  <a:lnTo>
                    <a:pt x="124" y="547"/>
                  </a:lnTo>
                  <a:lnTo>
                    <a:pt x="120" y="547"/>
                  </a:lnTo>
                  <a:lnTo>
                    <a:pt x="120" y="54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39" name="Freeform 355"/>
            <p:cNvSpPr/>
            <p:nvPr/>
          </p:nvSpPr>
          <p:spPr bwMode="auto">
            <a:xfrm>
              <a:off x="3398838" y="3257550"/>
              <a:ext cx="492125" cy="452438"/>
            </a:xfrm>
            <a:custGeom>
              <a:avLst/>
              <a:gdLst/>
              <a:ahLst/>
              <a:cxnLst>
                <a:cxn ang="0">
                  <a:pos x="332" y="844"/>
                </a:cxn>
                <a:cxn ang="0">
                  <a:pos x="216" y="808"/>
                </a:cxn>
                <a:cxn ang="0">
                  <a:pos x="91" y="732"/>
                </a:cxn>
                <a:cxn ang="0">
                  <a:pos x="31" y="608"/>
                </a:cxn>
                <a:cxn ang="0">
                  <a:pos x="1" y="450"/>
                </a:cxn>
                <a:cxn ang="0">
                  <a:pos x="20" y="310"/>
                </a:cxn>
                <a:cxn ang="0">
                  <a:pos x="89" y="184"/>
                </a:cxn>
                <a:cxn ang="0">
                  <a:pos x="209" y="76"/>
                </a:cxn>
                <a:cxn ang="0">
                  <a:pos x="406" y="5"/>
                </a:cxn>
                <a:cxn ang="0">
                  <a:pos x="585" y="12"/>
                </a:cxn>
                <a:cxn ang="0">
                  <a:pos x="722" y="62"/>
                </a:cxn>
                <a:cxn ang="0">
                  <a:pos x="867" y="162"/>
                </a:cxn>
                <a:cxn ang="0">
                  <a:pos x="915" y="266"/>
                </a:cxn>
                <a:cxn ang="0">
                  <a:pos x="930" y="328"/>
                </a:cxn>
                <a:cxn ang="0">
                  <a:pos x="927" y="429"/>
                </a:cxn>
                <a:cxn ang="0">
                  <a:pos x="874" y="570"/>
                </a:cxn>
                <a:cxn ang="0">
                  <a:pos x="797" y="662"/>
                </a:cxn>
                <a:cxn ang="0">
                  <a:pos x="715" y="705"/>
                </a:cxn>
                <a:cxn ang="0">
                  <a:pos x="632" y="705"/>
                </a:cxn>
                <a:cxn ang="0">
                  <a:pos x="551" y="683"/>
                </a:cxn>
                <a:cxn ang="0">
                  <a:pos x="493" y="646"/>
                </a:cxn>
                <a:cxn ang="0">
                  <a:pos x="494" y="619"/>
                </a:cxn>
                <a:cxn ang="0">
                  <a:pos x="525" y="624"/>
                </a:cxn>
                <a:cxn ang="0">
                  <a:pos x="602" y="659"/>
                </a:cxn>
                <a:cxn ang="0">
                  <a:pos x="683" y="670"/>
                </a:cxn>
                <a:cxn ang="0">
                  <a:pos x="770" y="637"/>
                </a:cxn>
                <a:cxn ang="0">
                  <a:pos x="827" y="585"/>
                </a:cxn>
                <a:cxn ang="0">
                  <a:pos x="887" y="453"/>
                </a:cxn>
                <a:cxn ang="0">
                  <a:pos x="895" y="354"/>
                </a:cxn>
                <a:cxn ang="0">
                  <a:pos x="881" y="304"/>
                </a:cxn>
                <a:cxn ang="0">
                  <a:pos x="853" y="200"/>
                </a:cxn>
                <a:cxn ang="0">
                  <a:pos x="762" y="124"/>
                </a:cxn>
                <a:cxn ang="0">
                  <a:pos x="618" y="60"/>
                </a:cxn>
                <a:cxn ang="0">
                  <a:pos x="479" y="38"/>
                </a:cxn>
                <a:cxn ang="0">
                  <a:pos x="361" y="48"/>
                </a:cxn>
                <a:cxn ang="0">
                  <a:pos x="233" y="103"/>
                </a:cxn>
                <a:cxn ang="0">
                  <a:pos x="111" y="215"/>
                </a:cxn>
                <a:cxn ang="0">
                  <a:pos x="54" y="336"/>
                </a:cxn>
                <a:cxn ang="0">
                  <a:pos x="36" y="496"/>
                </a:cxn>
                <a:cxn ang="0">
                  <a:pos x="81" y="635"/>
                </a:cxn>
                <a:cxn ang="0">
                  <a:pos x="169" y="746"/>
                </a:cxn>
                <a:cxn ang="0">
                  <a:pos x="326" y="805"/>
                </a:cxn>
                <a:cxn ang="0">
                  <a:pos x="490" y="814"/>
                </a:cxn>
                <a:cxn ang="0">
                  <a:pos x="553" y="797"/>
                </a:cxn>
                <a:cxn ang="0">
                  <a:pos x="577" y="764"/>
                </a:cxn>
                <a:cxn ang="0">
                  <a:pos x="546" y="751"/>
                </a:cxn>
                <a:cxn ang="0">
                  <a:pos x="428" y="749"/>
                </a:cxn>
                <a:cxn ang="0">
                  <a:pos x="274" y="717"/>
                </a:cxn>
                <a:cxn ang="0">
                  <a:pos x="230" y="678"/>
                </a:cxn>
                <a:cxn ang="0">
                  <a:pos x="250" y="661"/>
                </a:cxn>
                <a:cxn ang="0">
                  <a:pos x="336" y="701"/>
                </a:cxn>
                <a:cxn ang="0">
                  <a:pos x="522" y="714"/>
                </a:cxn>
                <a:cxn ang="0">
                  <a:pos x="615" y="746"/>
                </a:cxn>
                <a:cxn ang="0">
                  <a:pos x="620" y="792"/>
                </a:cxn>
                <a:cxn ang="0">
                  <a:pos x="595" y="816"/>
                </a:cxn>
                <a:cxn ang="0">
                  <a:pos x="468" y="853"/>
                </a:cxn>
              </a:cxnLst>
              <a:rect l="0" t="0" r="r" b="b"/>
              <a:pathLst>
                <a:path w="930" h="853">
                  <a:moveTo>
                    <a:pt x="444" y="853"/>
                  </a:moveTo>
                  <a:lnTo>
                    <a:pt x="444" y="853"/>
                  </a:lnTo>
                  <a:lnTo>
                    <a:pt x="394" y="852"/>
                  </a:lnTo>
                  <a:lnTo>
                    <a:pt x="372" y="850"/>
                  </a:lnTo>
                  <a:lnTo>
                    <a:pt x="353" y="848"/>
                  </a:lnTo>
                  <a:lnTo>
                    <a:pt x="353" y="848"/>
                  </a:lnTo>
                  <a:lnTo>
                    <a:pt x="342" y="846"/>
                  </a:lnTo>
                  <a:lnTo>
                    <a:pt x="332" y="844"/>
                  </a:lnTo>
                  <a:lnTo>
                    <a:pt x="311" y="838"/>
                  </a:lnTo>
                  <a:lnTo>
                    <a:pt x="311" y="838"/>
                  </a:lnTo>
                  <a:lnTo>
                    <a:pt x="297" y="834"/>
                  </a:lnTo>
                  <a:lnTo>
                    <a:pt x="282" y="830"/>
                  </a:lnTo>
                  <a:lnTo>
                    <a:pt x="282" y="830"/>
                  </a:lnTo>
                  <a:lnTo>
                    <a:pt x="260" y="825"/>
                  </a:lnTo>
                  <a:lnTo>
                    <a:pt x="238" y="817"/>
                  </a:lnTo>
                  <a:lnTo>
                    <a:pt x="216" y="808"/>
                  </a:lnTo>
                  <a:lnTo>
                    <a:pt x="196" y="799"/>
                  </a:lnTo>
                  <a:lnTo>
                    <a:pt x="175" y="789"/>
                  </a:lnTo>
                  <a:lnTo>
                    <a:pt x="154" y="777"/>
                  </a:lnTo>
                  <a:lnTo>
                    <a:pt x="114" y="752"/>
                  </a:lnTo>
                  <a:lnTo>
                    <a:pt x="114" y="752"/>
                  </a:lnTo>
                  <a:lnTo>
                    <a:pt x="108" y="748"/>
                  </a:lnTo>
                  <a:lnTo>
                    <a:pt x="102" y="743"/>
                  </a:lnTo>
                  <a:lnTo>
                    <a:pt x="91" y="732"/>
                  </a:lnTo>
                  <a:lnTo>
                    <a:pt x="81" y="717"/>
                  </a:lnTo>
                  <a:lnTo>
                    <a:pt x="72" y="702"/>
                  </a:lnTo>
                  <a:lnTo>
                    <a:pt x="63" y="685"/>
                  </a:lnTo>
                  <a:lnTo>
                    <a:pt x="56" y="669"/>
                  </a:lnTo>
                  <a:lnTo>
                    <a:pt x="43" y="635"/>
                  </a:lnTo>
                  <a:lnTo>
                    <a:pt x="43" y="635"/>
                  </a:lnTo>
                  <a:lnTo>
                    <a:pt x="31" y="608"/>
                  </a:lnTo>
                  <a:lnTo>
                    <a:pt x="31" y="608"/>
                  </a:lnTo>
                  <a:lnTo>
                    <a:pt x="23" y="587"/>
                  </a:lnTo>
                  <a:lnTo>
                    <a:pt x="16" y="567"/>
                  </a:lnTo>
                  <a:lnTo>
                    <a:pt x="10" y="549"/>
                  </a:lnTo>
                  <a:lnTo>
                    <a:pt x="6" y="529"/>
                  </a:lnTo>
                  <a:lnTo>
                    <a:pt x="1" y="511"/>
                  </a:lnTo>
                  <a:lnTo>
                    <a:pt x="0" y="491"/>
                  </a:lnTo>
                  <a:lnTo>
                    <a:pt x="0" y="470"/>
                  </a:lnTo>
                  <a:lnTo>
                    <a:pt x="1" y="450"/>
                  </a:lnTo>
                  <a:lnTo>
                    <a:pt x="1" y="450"/>
                  </a:lnTo>
                  <a:lnTo>
                    <a:pt x="5" y="427"/>
                  </a:lnTo>
                  <a:lnTo>
                    <a:pt x="7" y="404"/>
                  </a:lnTo>
                  <a:lnTo>
                    <a:pt x="7" y="404"/>
                  </a:lnTo>
                  <a:lnTo>
                    <a:pt x="9" y="381"/>
                  </a:lnTo>
                  <a:lnTo>
                    <a:pt x="11" y="357"/>
                  </a:lnTo>
                  <a:lnTo>
                    <a:pt x="15" y="334"/>
                  </a:lnTo>
                  <a:lnTo>
                    <a:pt x="20" y="310"/>
                  </a:lnTo>
                  <a:lnTo>
                    <a:pt x="20" y="310"/>
                  </a:lnTo>
                  <a:lnTo>
                    <a:pt x="26" y="292"/>
                  </a:lnTo>
                  <a:lnTo>
                    <a:pt x="33" y="272"/>
                  </a:lnTo>
                  <a:lnTo>
                    <a:pt x="43" y="253"/>
                  </a:lnTo>
                  <a:lnTo>
                    <a:pt x="52" y="236"/>
                  </a:lnTo>
                  <a:lnTo>
                    <a:pt x="63" y="217"/>
                  </a:lnTo>
                  <a:lnTo>
                    <a:pt x="76" y="201"/>
                  </a:lnTo>
                  <a:lnTo>
                    <a:pt x="89" y="184"/>
                  </a:lnTo>
                  <a:lnTo>
                    <a:pt x="103" y="168"/>
                  </a:lnTo>
                  <a:lnTo>
                    <a:pt x="117" y="152"/>
                  </a:lnTo>
                  <a:lnTo>
                    <a:pt x="132" y="138"/>
                  </a:lnTo>
                  <a:lnTo>
                    <a:pt x="147" y="123"/>
                  </a:lnTo>
                  <a:lnTo>
                    <a:pt x="163" y="110"/>
                  </a:lnTo>
                  <a:lnTo>
                    <a:pt x="178" y="97"/>
                  </a:lnTo>
                  <a:lnTo>
                    <a:pt x="194" y="86"/>
                  </a:lnTo>
                  <a:lnTo>
                    <a:pt x="209" y="76"/>
                  </a:lnTo>
                  <a:lnTo>
                    <a:pt x="225" y="66"/>
                  </a:lnTo>
                  <a:lnTo>
                    <a:pt x="225" y="66"/>
                  </a:lnTo>
                  <a:lnTo>
                    <a:pt x="253" y="51"/>
                  </a:lnTo>
                  <a:lnTo>
                    <a:pt x="283" y="38"/>
                  </a:lnTo>
                  <a:lnTo>
                    <a:pt x="313" y="26"/>
                  </a:lnTo>
                  <a:lnTo>
                    <a:pt x="343" y="17"/>
                  </a:lnTo>
                  <a:lnTo>
                    <a:pt x="374" y="10"/>
                  </a:lnTo>
                  <a:lnTo>
                    <a:pt x="406" y="5"/>
                  </a:lnTo>
                  <a:lnTo>
                    <a:pt x="438" y="1"/>
                  </a:lnTo>
                  <a:lnTo>
                    <a:pt x="471" y="0"/>
                  </a:lnTo>
                  <a:lnTo>
                    <a:pt x="471" y="0"/>
                  </a:lnTo>
                  <a:lnTo>
                    <a:pt x="504" y="1"/>
                  </a:lnTo>
                  <a:lnTo>
                    <a:pt x="540" y="5"/>
                  </a:lnTo>
                  <a:lnTo>
                    <a:pt x="540" y="5"/>
                  </a:lnTo>
                  <a:lnTo>
                    <a:pt x="562" y="8"/>
                  </a:lnTo>
                  <a:lnTo>
                    <a:pt x="585" y="12"/>
                  </a:lnTo>
                  <a:lnTo>
                    <a:pt x="608" y="17"/>
                  </a:lnTo>
                  <a:lnTo>
                    <a:pt x="630" y="24"/>
                  </a:lnTo>
                  <a:lnTo>
                    <a:pt x="653" y="31"/>
                  </a:lnTo>
                  <a:lnTo>
                    <a:pt x="676" y="41"/>
                  </a:lnTo>
                  <a:lnTo>
                    <a:pt x="698" y="50"/>
                  </a:lnTo>
                  <a:lnTo>
                    <a:pt x="720" y="61"/>
                  </a:lnTo>
                  <a:lnTo>
                    <a:pt x="722" y="62"/>
                  </a:lnTo>
                  <a:lnTo>
                    <a:pt x="722" y="62"/>
                  </a:lnTo>
                  <a:lnTo>
                    <a:pt x="758" y="81"/>
                  </a:lnTo>
                  <a:lnTo>
                    <a:pt x="793" y="102"/>
                  </a:lnTo>
                  <a:lnTo>
                    <a:pt x="810" y="112"/>
                  </a:lnTo>
                  <a:lnTo>
                    <a:pt x="827" y="124"/>
                  </a:lnTo>
                  <a:lnTo>
                    <a:pt x="842" y="137"/>
                  </a:lnTo>
                  <a:lnTo>
                    <a:pt x="857" y="150"/>
                  </a:lnTo>
                  <a:lnTo>
                    <a:pt x="857" y="150"/>
                  </a:lnTo>
                  <a:lnTo>
                    <a:pt x="867" y="162"/>
                  </a:lnTo>
                  <a:lnTo>
                    <a:pt x="877" y="175"/>
                  </a:lnTo>
                  <a:lnTo>
                    <a:pt x="888" y="188"/>
                  </a:lnTo>
                  <a:lnTo>
                    <a:pt x="896" y="204"/>
                  </a:lnTo>
                  <a:lnTo>
                    <a:pt x="904" y="219"/>
                  </a:lnTo>
                  <a:lnTo>
                    <a:pt x="909" y="235"/>
                  </a:lnTo>
                  <a:lnTo>
                    <a:pt x="913" y="251"/>
                  </a:lnTo>
                  <a:lnTo>
                    <a:pt x="915" y="259"/>
                  </a:lnTo>
                  <a:lnTo>
                    <a:pt x="915" y="266"/>
                  </a:lnTo>
                  <a:lnTo>
                    <a:pt x="915" y="266"/>
                  </a:lnTo>
                  <a:lnTo>
                    <a:pt x="916" y="275"/>
                  </a:lnTo>
                  <a:lnTo>
                    <a:pt x="918" y="283"/>
                  </a:lnTo>
                  <a:lnTo>
                    <a:pt x="923" y="300"/>
                  </a:lnTo>
                  <a:lnTo>
                    <a:pt x="923" y="300"/>
                  </a:lnTo>
                  <a:lnTo>
                    <a:pt x="928" y="313"/>
                  </a:lnTo>
                  <a:lnTo>
                    <a:pt x="930" y="321"/>
                  </a:lnTo>
                  <a:lnTo>
                    <a:pt x="930" y="328"/>
                  </a:lnTo>
                  <a:lnTo>
                    <a:pt x="930" y="328"/>
                  </a:lnTo>
                  <a:lnTo>
                    <a:pt x="930" y="351"/>
                  </a:lnTo>
                  <a:lnTo>
                    <a:pt x="929" y="374"/>
                  </a:lnTo>
                  <a:lnTo>
                    <a:pt x="929" y="374"/>
                  </a:lnTo>
                  <a:lnTo>
                    <a:pt x="928" y="393"/>
                  </a:lnTo>
                  <a:lnTo>
                    <a:pt x="928" y="413"/>
                  </a:lnTo>
                  <a:lnTo>
                    <a:pt x="928" y="413"/>
                  </a:lnTo>
                  <a:lnTo>
                    <a:pt x="927" y="429"/>
                  </a:lnTo>
                  <a:lnTo>
                    <a:pt x="925" y="445"/>
                  </a:lnTo>
                  <a:lnTo>
                    <a:pt x="921" y="460"/>
                  </a:lnTo>
                  <a:lnTo>
                    <a:pt x="916" y="476"/>
                  </a:lnTo>
                  <a:lnTo>
                    <a:pt x="910" y="491"/>
                  </a:lnTo>
                  <a:lnTo>
                    <a:pt x="904" y="505"/>
                  </a:lnTo>
                  <a:lnTo>
                    <a:pt x="890" y="535"/>
                  </a:lnTo>
                  <a:lnTo>
                    <a:pt x="890" y="535"/>
                  </a:lnTo>
                  <a:lnTo>
                    <a:pt x="874" y="570"/>
                  </a:lnTo>
                  <a:lnTo>
                    <a:pt x="874" y="570"/>
                  </a:lnTo>
                  <a:lnTo>
                    <a:pt x="866" y="586"/>
                  </a:lnTo>
                  <a:lnTo>
                    <a:pt x="858" y="602"/>
                  </a:lnTo>
                  <a:lnTo>
                    <a:pt x="847" y="615"/>
                  </a:lnTo>
                  <a:lnTo>
                    <a:pt x="836" y="627"/>
                  </a:lnTo>
                  <a:lnTo>
                    <a:pt x="825" y="640"/>
                  </a:lnTo>
                  <a:lnTo>
                    <a:pt x="811" y="651"/>
                  </a:lnTo>
                  <a:lnTo>
                    <a:pt x="797" y="662"/>
                  </a:lnTo>
                  <a:lnTo>
                    <a:pt x="782" y="674"/>
                  </a:lnTo>
                  <a:lnTo>
                    <a:pt x="782" y="674"/>
                  </a:lnTo>
                  <a:lnTo>
                    <a:pt x="766" y="684"/>
                  </a:lnTo>
                  <a:lnTo>
                    <a:pt x="758" y="690"/>
                  </a:lnTo>
                  <a:lnTo>
                    <a:pt x="747" y="695"/>
                  </a:lnTo>
                  <a:lnTo>
                    <a:pt x="737" y="699"/>
                  </a:lnTo>
                  <a:lnTo>
                    <a:pt x="727" y="703"/>
                  </a:lnTo>
                  <a:lnTo>
                    <a:pt x="715" y="705"/>
                  </a:lnTo>
                  <a:lnTo>
                    <a:pt x="704" y="706"/>
                  </a:lnTo>
                  <a:lnTo>
                    <a:pt x="696" y="707"/>
                  </a:lnTo>
                  <a:lnTo>
                    <a:pt x="696" y="707"/>
                  </a:lnTo>
                  <a:lnTo>
                    <a:pt x="663" y="708"/>
                  </a:lnTo>
                  <a:lnTo>
                    <a:pt x="663" y="708"/>
                  </a:lnTo>
                  <a:lnTo>
                    <a:pt x="663" y="708"/>
                  </a:lnTo>
                  <a:lnTo>
                    <a:pt x="641" y="707"/>
                  </a:lnTo>
                  <a:lnTo>
                    <a:pt x="632" y="705"/>
                  </a:lnTo>
                  <a:lnTo>
                    <a:pt x="623" y="704"/>
                  </a:lnTo>
                  <a:lnTo>
                    <a:pt x="623" y="704"/>
                  </a:lnTo>
                  <a:lnTo>
                    <a:pt x="604" y="699"/>
                  </a:lnTo>
                  <a:lnTo>
                    <a:pt x="604" y="699"/>
                  </a:lnTo>
                  <a:lnTo>
                    <a:pt x="577" y="691"/>
                  </a:lnTo>
                  <a:lnTo>
                    <a:pt x="564" y="687"/>
                  </a:lnTo>
                  <a:lnTo>
                    <a:pt x="551" y="683"/>
                  </a:lnTo>
                  <a:lnTo>
                    <a:pt x="551" y="683"/>
                  </a:lnTo>
                  <a:lnTo>
                    <a:pt x="543" y="679"/>
                  </a:lnTo>
                  <a:lnTo>
                    <a:pt x="534" y="675"/>
                  </a:lnTo>
                  <a:lnTo>
                    <a:pt x="519" y="664"/>
                  </a:lnTo>
                  <a:lnTo>
                    <a:pt x="519" y="664"/>
                  </a:lnTo>
                  <a:lnTo>
                    <a:pt x="508" y="655"/>
                  </a:lnTo>
                  <a:lnTo>
                    <a:pt x="496" y="648"/>
                  </a:lnTo>
                  <a:lnTo>
                    <a:pt x="496" y="648"/>
                  </a:lnTo>
                  <a:lnTo>
                    <a:pt x="493" y="646"/>
                  </a:lnTo>
                  <a:lnTo>
                    <a:pt x="490" y="643"/>
                  </a:lnTo>
                  <a:lnTo>
                    <a:pt x="489" y="641"/>
                  </a:lnTo>
                  <a:lnTo>
                    <a:pt x="488" y="638"/>
                  </a:lnTo>
                  <a:lnTo>
                    <a:pt x="487" y="634"/>
                  </a:lnTo>
                  <a:lnTo>
                    <a:pt x="488" y="629"/>
                  </a:lnTo>
                  <a:lnTo>
                    <a:pt x="488" y="629"/>
                  </a:lnTo>
                  <a:lnTo>
                    <a:pt x="490" y="624"/>
                  </a:lnTo>
                  <a:lnTo>
                    <a:pt x="494" y="619"/>
                  </a:lnTo>
                  <a:lnTo>
                    <a:pt x="499" y="616"/>
                  </a:lnTo>
                  <a:lnTo>
                    <a:pt x="502" y="615"/>
                  </a:lnTo>
                  <a:lnTo>
                    <a:pt x="505" y="615"/>
                  </a:lnTo>
                  <a:lnTo>
                    <a:pt x="505" y="615"/>
                  </a:lnTo>
                  <a:lnTo>
                    <a:pt x="510" y="615"/>
                  </a:lnTo>
                  <a:lnTo>
                    <a:pt x="514" y="617"/>
                  </a:lnTo>
                  <a:lnTo>
                    <a:pt x="514" y="617"/>
                  </a:lnTo>
                  <a:lnTo>
                    <a:pt x="525" y="624"/>
                  </a:lnTo>
                  <a:lnTo>
                    <a:pt x="536" y="632"/>
                  </a:lnTo>
                  <a:lnTo>
                    <a:pt x="536" y="632"/>
                  </a:lnTo>
                  <a:lnTo>
                    <a:pt x="548" y="639"/>
                  </a:lnTo>
                  <a:lnTo>
                    <a:pt x="559" y="646"/>
                  </a:lnTo>
                  <a:lnTo>
                    <a:pt x="572" y="652"/>
                  </a:lnTo>
                  <a:lnTo>
                    <a:pt x="586" y="656"/>
                  </a:lnTo>
                  <a:lnTo>
                    <a:pt x="586" y="656"/>
                  </a:lnTo>
                  <a:lnTo>
                    <a:pt x="602" y="659"/>
                  </a:lnTo>
                  <a:lnTo>
                    <a:pt x="617" y="662"/>
                  </a:lnTo>
                  <a:lnTo>
                    <a:pt x="647" y="667"/>
                  </a:lnTo>
                  <a:lnTo>
                    <a:pt x="647" y="667"/>
                  </a:lnTo>
                  <a:lnTo>
                    <a:pt x="663" y="669"/>
                  </a:lnTo>
                  <a:lnTo>
                    <a:pt x="663" y="669"/>
                  </a:lnTo>
                  <a:lnTo>
                    <a:pt x="673" y="670"/>
                  </a:lnTo>
                  <a:lnTo>
                    <a:pt x="683" y="670"/>
                  </a:lnTo>
                  <a:lnTo>
                    <a:pt x="683" y="670"/>
                  </a:lnTo>
                  <a:lnTo>
                    <a:pt x="695" y="669"/>
                  </a:lnTo>
                  <a:lnTo>
                    <a:pt x="706" y="668"/>
                  </a:lnTo>
                  <a:lnTo>
                    <a:pt x="716" y="666"/>
                  </a:lnTo>
                  <a:lnTo>
                    <a:pt x="728" y="661"/>
                  </a:lnTo>
                  <a:lnTo>
                    <a:pt x="738" y="657"/>
                  </a:lnTo>
                  <a:lnTo>
                    <a:pt x="748" y="651"/>
                  </a:lnTo>
                  <a:lnTo>
                    <a:pt x="760" y="645"/>
                  </a:lnTo>
                  <a:lnTo>
                    <a:pt x="770" y="637"/>
                  </a:lnTo>
                  <a:lnTo>
                    <a:pt x="770" y="637"/>
                  </a:lnTo>
                  <a:lnTo>
                    <a:pt x="783" y="626"/>
                  </a:lnTo>
                  <a:lnTo>
                    <a:pt x="783" y="626"/>
                  </a:lnTo>
                  <a:lnTo>
                    <a:pt x="796" y="618"/>
                  </a:lnTo>
                  <a:lnTo>
                    <a:pt x="808" y="608"/>
                  </a:lnTo>
                  <a:lnTo>
                    <a:pt x="818" y="597"/>
                  </a:lnTo>
                  <a:lnTo>
                    <a:pt x="824" y="591"/>
                  </a:lnTo>
                  <a:lnTo>
                    <a:pt x="827" y="585"/>
                  </a:lnTo>
                  <a:lnTo>
                    <a:pt x="830" y="580"/>
                  </a:lnTo>
                  <a:lnTo>
                    <a:pt x="830" y="580"/>
                  </a:lnTo>
                  <a:lnTo>
                    <a:pt x="848" y="546"/>
                  </a:lnTo>
                  <a:lnTo>
                    <a:pt x="858" y="528"/>
                  </a:lnTo>
                  <a:lnTo>
                    <a:pt x="866" y="510"/>
                  </a:lnTo>
                  <a:lnTo>
                    <a:pt x="874" y="491"/>
                  </a:lnTo>
                  <a:lnTo>
                    <a:pt x="881" y="471"/>
                  </a:lnTo>
                  <a:lnTo>
                    <a:pt x="887" y="453"/>
                  </a:lnTo>
                  <a:lnTo>
                    <a:pt x="891" y="434"/>
                  </a:lnTo>
                  <a:lnTo>
                    <a:pt x="891" y="434"/>
                  </a:lnTo>
                  <a:lnTo>
                    <a:pt x="892" y="421"/>
                  </a:lnTo>
                  <a:lnTo>
                    <a:pt x="893" y="406"/>
                  </a:lnTo>
                  <a:lnTo>
                    <a:pt x="894" y="377"/>
                  </a:lnTo>
                  <a:lnTo>
                    <a:pt x="894" y="377"/>
                  </a:lnTo>
                  <a:lnTo>
                    <a:pt x="894" y="356"/>
                  </a:lnTo>
                  <a:lnTo>
                    <a:pt x="895" y="354"/>
                  </a:lnTo>
                  <a:lnTo>
                    <a:pt x="895" y="354"/>
                  </a:lnTo>
                  <a:lnTo>
                    <a:pt x="895" y="344"/>
                  </a:lnTo>
                  <a:lnTo>
                    <a:pt x="894" y="334"/>
                  </a:lnTo>
                  <a:lnTo>
                    <a:pt x="892" y="325"/>
                  </a:lnTo>
                  <a:lnTo>
                    <a:pt x="888" y="315"/>
                  </a:lnTo>
                  <a:lnTo>
                    <a:pt x="888" y="315"/>
                  </a:lnTo>
                  <a:lnTo>
                    <a:pt x="885" y="310"/>
                  </a:lnTo>
                  <a:lnTo>
                    <a:pt x="881" y="304"/>
                  </a:lnTo>
                  <a:lnTo>
                    <a:pt x="881" y="304"/>
                  </a:lnTo>
                  <a:lnTo>
                    <a:pt x="878" y="287"/>
                  </a:lnTo>
                  <a:lnTo>
                    <a:pt x="878" y="287"/>
                  </a:lnTo>
                  <a:lnTo>
                    <a:pt x="873" y="257"/>
                  </a:lnTo>
                  <a:lnTo>
                    <a:pt x="870" y="242"/>
                  </a:lnTo>
                  <a:lnTo>
                    <a:pt x="866" y="228"/>
                  </a:lnTo>
                  <a:lnTo>
                    <a:pt x="860" y="213"/>
                  </a:lnTo>
                  <a:lnTo>
                    <a:pt x="853" y="200"/>
                  </a:lnTo>
                  <a:lnTo>
                    <a:pt x="842" y="187"/>
                  </a:lnTo>
                  <a:lnTo>
                    <a:pt x="837" y="181"/>
                  </a:lnTo>
                  <a:lnTo>
                    <a:pt x="831" y="175"/>
                  </a:lnTo>
                  <a:lnTo>
                    <a:pt x="831" y="175"/>
                  </a:lnTo>
                  <a:lnTo>
                    <a:pt x="814" y="162"/>
                  </a:lnTo>
                  <a:lnTo>
                    <a:pt x="798" y="149"/>
                  </a:lnTo>
                  <a:lnTo>
                    <a:pt x="780" y="137"/>
                  </a:lnTo>
                  <a:lnTo>
                    <a:pt x="762" y="124"/>
                  </a:lnTo>
                  <a:lnTo>
                    <a:pt x="743" y="114"/>
                  </a:lnTo>
                  <a:lnTo>
                    <a:pt x="724" y="104"/>
                  </a:lnTo>
                  <a:lnTo>
                    <a:pt x="705" y="93"/>
                  </a:lnTo>
                  <a:lnTo>
                    <a:pt x="684" y="85"/>
                  </a:lnTo>
                  <a:lnTo>
                    <a:pt x="684" y="85"/>
                  </a:lnTo>
                  <a:lnTo>
                    <a:pt x="663" y="76"/>
                  </a:lnTo>
                  <a:lnTo>
                    <a:pt x="640" y="68"/>
                  </a:lnTo>
                  <a:lnTo>
                    <a:pt x="618" y="60"/>
                  </a:lnTo>
                  <a:lnTo>
                    <a:pt x="595" y="54"/>
                  </a:lnTo>
                  <a:lnTo>
                    <a:pt x="574" y="50"/>
                  </a:lnTo>
                  <a:lnTo>
                    <a:pt x="550" y="45"/>
                  </a:lnTo>
                  <a:lnTo>
                    <a:pt x="526" y="42"/>
                  </a:lnTo>
                  <a:lnTo>
                    <a:pt x="501" y="39"/>
                  </a:lnTo>
                  <a:lnTo>
                    <a:pt x="501" y="39"/>
                  </a:lnTo>
                  <a:lnTo>
                    <a:pt x="479" y="38"/>
                  </a:lnTo>
                  <a:lnTo>
                    <a:pt x="479" y="38"/>
                  </a:lnTo>
                  <a:lnTo>
                    <a:pt x="464" y="39"/>
                  </a:lnTo>
                  <a:lnTo>
                    <a:pt x="450" y="40"/>
                  </a:lnTo>
                  <a:lnTo>
                    <a:pt x="422" y="43"/>
                  </a:lnTo>
                  <a:lnTo>
                    <a:pt x="422" y="43"/>
                  </a:lnTo>
                  <a:lnTo>
                    <a:pt x="398" y="45"/>
                  </a:lnTo>
                  <a:lnTo>
                    <a:pt x="372" y="47"/>
                  </a:lnTo>
                  <a:lnTo>
                    <a:pt x="372" y="47"/>
                  </a:lnTo>
                  <a:lnTo>
                    <a:pt x="361" y="48"/>
                  </a:lnTo>
                  <a:lnTo>
                    <a:pt x="348" y="49"/>
                  </a:lnTo>
                  <a:lnTo>
                    <a:pt x="337" y="52"/>
                  </a:lnTo>
                  <a:lnTo>
                    <a:pt x="325" y="55"/>
                  </a:lnTo>
                  <a:lnTo>
                    <a:pt x="312" y="59"/>
                  </a:lnTo>
                  <a:lnTo>
                    <a:pt x="301" y="64"/>
                  </a:lnTo>
                  <a:lnTo>
                    <a:pt x="277" y="76"/>
                  </a:lnTo>
                  <a:lnTo>
                    <a:pt x="255" y="88"/>
                  </a:lnTo>
                  <a:lnTo>
                    <a:pt x="233" y="103"/>
                  </a:lnTo>
                  <a:lnTo>
                    <a:pt x="213" y="117"/>
                  </a:lnTo>
                  <a:lnTo>
                    <a:pt x="196" y="132"/>
                  </a:lnTo>
                  <a:lnTo>
                    <a:pt x="190" y="137"/>
                  </a:lnTo>
                  <a:lnTo>
                    <a:pt x="190" y="137"/>
                  </a:lnTo>
                  <a:lnTo>
                    <a:pt x="163" y="162"/>
                  </a:lnTo>
                  <a:lnTo>
                    <a:pt x="136" y="187"/>
                  </a:lnTo>
                  <a:lnTo>
                    <a:pt x="123" y="201"/>
                  </a:lnTo>
                  <a:lnTo>
                    <a:pt x="111" y="215"/>
                  </a:lnTo>
                  <a:lnTo>
                    <a:pt x="101" y="230"/>
                  </a:lnTo>
                  <a:lnTo>
                    <a:pt x="90" y="245"/>
                  </a:lnTo>
                  <a:lnTo>
                    <a:pt x="90" y="245"/>
                  </a:lnTo>
                  <a:lnTo>
                    <a:pt x="81" y="264"/>
                  </a:lnTo>
                  <a:lnTo>
                    <a:pt x="73" y="281"/>
                  </a:lnTo>
                  <a:lnTo>
                    <a:pt x="65" y="300"/>
                  </a:lnTo>
                  <a:lnTo>
                    <a:pt x="59" y="317"/>
                  </a:lnTo>
                  <a:lnTo>
                    <a:pt x="54" y="336"/>
                  </a:lnTo>
                  <a:lnTo>
                    <a:pt x="49" y="355"/>
                  </a:lnTo>
                  <a:lnTo>
                    <a:pt x="42" y="393"/>
                  </a:lnTo>
                  <a:lnTo>
                    <a:pt x="42" y="393"/>
                  </a:lnTo>
                  <a:lnTo>
                    <a:pt x="39" y="417"/>
                  </a:lnTo>
                  <a:lnTo>
                    <a:pt x="36" y="438"/>
                  </a:lnTo>
                  <a:lnTo>
                    <a:pt x="34" y="459"/>
                  </a:lnTo>
                  <a:lnTo>
                    <a:pt x="34" y="479"/>
                  </a:lnTo>
                  <a:lnTo>
                    <a:pt x="36" y="496"/>
                  </a:lnTo>
                  <a:lnTo>
                    <a:pt x="38" y="512"/>
                  </a:lnTo>
                  <a:lnTo>
                    <a:pt x="40" y="527"/>
                  </a:lnTo>
                  <a:lnTo>
                    <a:pt x="44" y="540"/>
                  </a:lnTo>
                  <a:lnTo>
                    <a:pt x="49" y="553"/>
                  </a:lnTo>
                  <a:lnTo>
                    <a:pt x="49" y="553"/>
                  </a:lnTo>
                  <a:lnTo>
                    <a:pt x="63" y="594"/>
                  </a:lnTo>
                  <a:lnTo>
                    <a:pt x="72" y="615"/>
                  </a:lnTo>
                  <a:lnTo>
                    <a:pt x="81" y="635"/>
                  </a:lnTo>
                  <a:lnTo>
                    <a:pt x="90" y="655"/>
                  </a:lnTo>
                  <a:lnTo>
                    <a:pt x="101" y="675"/>
                  </a:lnTo>
                  <a:lnTo>
                    <a:pt x="113" y="692"/>
                  </a:lnTo>
                  <a:lnTo>
                    <a:pt x="125" y="710"/>
                  </a:lnTo>
                  <a:lnTo>
                    <a:pt x="125" y="710"/>
                  </a:lnTo>
                  <a:lnTo>
                    <a:pt x="139" y="723"/>
                  </a:lnTo>
                  <a:lnTo>
                    <a:pt x="153" y="736"/>
                  </a:lnTo>
                  <a:lnTo>
                    <a:pt x="169" y="746"/>
                  </a:lnTo>
                  <a:lnTo>
                    <a:pt x="186" y="756"/>
                  </a:lnTo>
                  <a:lnTo>
                    <a:pt x="205" y="765"/>
                  </a:lnTo>
                  <a:lnTo>
                    <a:pt x="224" y="773"/>
                  </a:lnTo>
                  <a:lnTo>
                    <a:pt x="262" y="786"/>
                  </a:lnTo>
                  <a:lnTo>
                    <a:pt x="262" y="786"/>
                  </a:lnTo>
                  <a:lnTo>
                    <a:pt x="283" y="794"/>
                  </a:lnTo>
                  <a:lnTo>
                    <a:pt x="305" y="800"/>
                  </a:lnTo>
                  <a:lnTo>
                    <a:pt x="326" y="805"/>
                  </a:lnTo>
                  <a:lnTo>
                    <a:pt x="346" y="809"/>
                  </a:lnTo>
                  <a:lnTo>
                    <a:pt x="367" y="812"/>
                  </a:lnTo>
                  <a:lnTo>
                    <a:pt x="388" y="815"/>
                  </a:lnTo>
                  <a:lnTo>
                    <a:pt x="408" y="816"/>
                  </a:lnTo>
                  <a:lnTo>
                    <a:pt x="429" y="816"/>
                  </a:lnTo>
                  <a:lnTo>
                    <a:pt x="429" y="816"/>
                  </a:lnTo>
                  <a:lnTo>
                    <a:pt x="460" y="816"/>
                  </a:lnTo>
                  <a:lnTo>
                    <a:pt x="490" y="814"/>
                  </a:lnTo>
                  <a:lnTo>
                    <a:pt x="505" y="812"/>
                  </a:lnTo>
                  <a:lnTo>
                    <a:pt x="520" y="809"/>
                  </a:lnTo>
                  <a:lnTo>
                    <a:pt x="534" y="806"/>
                  </a:lnTo>
                  <a:lnTo>
                    <a:pt x="548" y="801"/>
                  </a:lnTo>
                  <a:lnTo>
                    <a:pt x="549" y="801"/>
                  </a:lnTo>
                  <a:lnTo>
                    <a:pt x="550" y="800"/>
                  </a:lnTo>
                  <a:lnTo>
                    <a:pt x="550" y="800"/>
                  </a:lnTo>
                  <a:lnTo>
                    <a:pt x="553" y="797"/>
                  </a:lnTo>
                  <a:lnTo>
                    <a:pt x="553" y="797"/>
                  </a:lnTo>
                  <a:lnTo>
                    <a:pt x="560" y="792"/>
                  </a:lnTo>
                  <a:lnTo>
                    <a:pt x="570" y="783"/>
                  </a:lnTo>
                  <a:lnTo>
                    <a:pt x="573" y="779"/>
                  </a:lnTo>
                  <a:lnTo>
                    <a:pt x="576" y="774"/>
                  </a:lnTo>
                  <a:lnTo>
                    <a:pt x="578" y="769"/>
                  </a:lnTo>
                  <a:lnTo>
                    <a:pt x="577" y="764"/>
                  </a:lnTo>
                  <a:lnTo>
                    <a:pt x="577" y="764"/>
                  </a:lnTo>
                  <a:lnTo>
                    <a:pt x="575" y="760"/>
                  </a:lnTo>
                  <a:lnTo>
                    <a:pt x="572" y="756"/>
                  </a:lnTo>
                  <a:lnTo>
                    <a:pt x="567" y="754"/>
                  </a:lnTo>
                  <a:lnTo>
                    <a:pt x="563" y="752"/>
                  </a:lnTo>
                  <a:lnTo>
                    <a:pt x="554" y="751"/>
                  </a:lnTo>
                  <a:lnTo>
                    <a:pt x="547" y="751"/>
                  </a:lnTo>
                  <a:lnTo>
                    <a:pt x="546" y="751"/>
                  </a:lnTo>
                  <a:lnTo>
                    <a:pt x="546" y="751"/>
                  </a:lnTo>
                  <a:lnTo>
                    <a:pt x="519" y="751"/>
                  </a:lnTo>
                  <a:lnTo>
                    <a:pt x="519" y="751"/>
                  </a:lnTo>
                  <a:lnTo>
                    <a:pt x="492" y="751"/>
                  </a:lnTo>
                  <a:lnTo>
                    <a:pt x="492" y="751"/>
                  </a:lnTo>
                  <a:lnTo>
                    <a:pt x="470" y="751"/>
                  </a:lnTo>
                  <a:lnTo>
                    <a:pt x="450" y="750"/>
                  </a:lnTo>
                  <a:lnTo>
                    <a:pt x="450" y="750"/>
                  </a:lnTo>
                  <a:lnTo>
                    <a:pt x="428" y="749"/>
                  </a:lnTo>
                  <a:lnTo>
                    <a:pt x="407" y="748"/>
                  </a:lnTo>
                  <a:lnTo>
                    <a:pt x="407" y="748"/>
                  </a:lnTo>
                  <a:lnTo>
                    <a:pt x="385" y="747"/>
                  </a:lnTo>
                  <a:lnTo>
                    <a:pt x="362" y="745"/>
                  </a:lnTo>
                  <a:lnTo>
                    <a:pt x="339" y="740"/>
                  </a:lnTo>
                  <a:lnTo>
                    <a:pt x="318" y="734"/>
                  </a:lnTo>
                  <a:lnTo>
                    <a:pt x="296" y="727"/>
                  </a:lnTo>
                  <a:lnTo>
                    <a:pt x="274" y="717"/>
                  </a:lnTo>
                  <a:lnTo>
                    <a:pt x="256" y="707"/>
                  </a:lnTo>
                  <a:lnTo>
                    <a:pt x="237" y="696"/>
                  </a:lnTo>
                  <a:lnTo>
                    <a:pt x="237" y="696"/>
                  </a:lnTo>
                  <a:lnTo>
                    <a:pt x="234" y="692"/>
                  </a:lnTo>
                  <a:lnTo>
                    <a:pt x="232" y="689"/>
                  </a:lnTo>
                  <a:lnTo>
                    <a:pt x="230" y="686"/>
                  </a:lnTo>
                  <a:lnTo>
                    <a:pt x="230" y="683"/>
                  </a:lnTo>
                  <a:lnTo>
                    <a:pt x="230" y="678"/>
                  </a:lnTo>
                  <a:lnTo>
                    <a:pt x="231" y="674"/>
                  </a:lnTo>
                  <a:lnTo>
                    <a:pt x="231" y="674"/>
                  </a:lnTo>
                  <a:lnTo>
                    <a:pt x="233" y="669"/>
                  </a:lnTo>
                  <a:lnTo>
                    <a:pt x="236" y="665"/>
                  </a:lnTo>
                  <a:lnTo>
                    <a:pt x="241" y="661"/>
                  </a:lnTo>
                  <a:lnTo>
                    <a:pt x="245" y="660"/>
                  </a:lnTo>
                  <a:lnTo>
                    <a:pt x="245" y="660"/>
                  </a:lnTo>
                  <a:lnTo>
                    <a:pt x="250" y="661"/>
                  </a:lnTo>
                  <a:lnTo>
                    <a:pt x="255" y="665"/>
                  </a:lnTo>
                  <a:lnTo>
                    <a:pt x="255" y="665"/>
                  </a:lnTo>
                  <a:lnTo>
                    <a:pt x="267" y="673"/>
                  </a:lnTo>
                  <a:lnTo>
                    <a:pt x="280" y="680"/>
                  </a:lnTo>
                  <a:lnTo>
                    <a:pt x="294" y="686"/>
                  </a:lnTo>
                  <a:lnTo>
                    <a:pt x="307" y="692"/>
                  </a:lnTo>
                  <a:lnTo>
                    <a:pt x="322" y="697"/>
                  </a:lnTo>
                  <a:lnTo>
                    <a:pt x="336" y="701"/>
                  </a:lnTo>
                  <a:lnTo>
                    <a:pt x="350" y="704"/>
                  </a:lnTo>
                  <a:lnTo>
                    <a:pt x="364" y="707"/>
                  </a:lnTo>
                  <a:lnTo>
                    <a:pt x="394" y="710"/>
                  </a:lnTo>
                  <a:lnTo>
                    <a:pt x="423" y="712"/>
                  </a:lnTo>
                  <a:lnTo>
                    <a:pt x="453" y="713"/>
                  </a:lnTo>
                  <a:lnTo>
                    <a:pt x="483" y="714"/>
                  </a:lnTo>
                  <a:lnTo>
                    <a:pt x="483" y="714"/>
                  </a:lnTo>
                  <a:lnTo>
                    <a:pt x="522" y="714"/>
                  </a:lnTo>
                  <a:lnTo>
                    <a:pt x="560" y="716"/>
                  </a:lnTo>
                  <a:lnTo>
                    <a:pt x="560" y="716"/>
                  </a:lnTo>
                  <a:lnTo>
                    <a:pt x="572" y="717"/>
                  </a:lnTo>
                  <a:lnTo>
                    <a:pt x="582" y="720"/>
                  </a:lnTo>
                  <a:lnTo>
                    <a:pt x="591" y="726"/>
                  </a:lnTo>
                  <a:lnTo>
                    <a:pt x="599" y="731"/>
                  </a:lnTo>
                  <a:lnTo>
                    <a:pt x="608" y="738"/>
                  </a:lnTo>
                  <a:lnTo>
                    <a:pt x="615" y="746"/>
                  </a:lnTo>
                  <a:lnTo>
                    <a:pt x="620" y="755"/>
                  </a:lnTo>
                  <a:lnTo>
                    <a:pt x="625" y="766"/>
                  </a:lnTo>
                  <a:lnTo>
                    <a:pt x="625" y="766"/>
                  </a:lnTo>
                  <a:lnTo>
                    <a:pt x="626" y="771"/>
                  </a:lnTo>
                  <a:lnTo>
                    <a:pt x="626" y="776"/>
                  </a:lnTo>
                  <a:lnTo>
                    <a:pt x="625" y="781"/>
                  </a:lnTo>
                  <a:lnTo>
                    <a:pt x="623" y="786"/>
                  </a:lnTo>
                  <a:lnTo>
                    <a:pt x="620" y="792"/>
                  </a:lnTo>
                  <a:lnTo>
                    <a:pt x="616" y="797"/>
                  </a:lnTo>
                  <a:lnTo>
                    <a:pt x="610" y="803"/>
                  </a:lnTo>
                  <a:lnTo>
                    <a:pt x="603" y="808"/>
                  </a:lnTo>
                  <a:lnTo>
                    <a:pt x="602" y="809"/>
                  </a:lnTo>
                  <a:lnTo>
                    <a:pt x="602" y="810"/>
                  </a:lnTo>
                  <a:lnTo>
                    <a:pt x="602" y="810"/>
                  </a:lnTo>
                  <a:lnTo>
                    <a:pt x="598" y="813"/>
                  </a:lnTo>
                  <a:lnTo>
                    <a:pt x="595" y="816"/>
                  </a:lnTo>
                  <a:lnTo>
                    <a:pt x="595" y="816"/>
                  </a:lnTo>
                  <a:lnTo>
                    <a:pt x="583" y="825"/>
                  </a:lnTo>
                  <a:lnTo>
                    <a:pt x="569" y="832"/>
                  </a:lnTo>
                  <a:lnTo>
                    <a:pt x="552" y="838"/>
                  </a:lnTo>
                  <a:lnTo>
                    <a:pt x="533" y="843"/>
                  </a:lnTo>
                  <a:lnTo>
                    <a:pt x="514" y="847"/>
                  </a:lnTo>
                  <a:lnTo>
                    <a:pt x="492" y="850"/>
                  </a:lnTo>
                  <a:lnTo>
                    <a:pt x="468" y="853"/>
                  </a:lnTo>
                  <a:lnTo>
                    <a:pt x="444" y="853"/>
                  </a:lnTo>
                  <a:lnTo>
                    <a:pt x="444" y="853"/>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960" name="组合 959"/>
          <p:cNvGrpSpPr/>
          <p:nvPr/>
        </p:nvGrpSpPr>
        <p:grpSpPr>
          <a:xfrm>
            <a:off x="4722851" y="3621079"/>
            <a:ext cx="994833" cy="944033"/>
            <a:chOff x="4219575" y="3103563"/>
            <a:chExt cx="746125" cy="708025"/>
          </a:xfrm>
          <a:solidFill>
            <a:schemeClr val="tx1">
              <a:lumMod val="65000"/>
              <a:lumOff val="35000"/>
            </a:schemeClr>
          </a:solidFill>
        </p:grpSpPr>
        <p:sp>
          <p:nvSpPr>
            <p:cNvPr id="16740" name="Freeform 356"/>
            <p:cNvSpPr/>
            <p:nvPr/>
          </p:nvSpPr>
          <p:spPr bwMode="auto">
            <a:xfrm>
              <a:off x="4276725" y="3703638"/>
              <a:ext cx="17463" cy="60325"/>
            </a:xfrm>
            <a:custGeom>
              <a:avLst/>
              <a:gdLst/>
              <a:ahLst/>
              <a:cxnLst>
                <a:cxn ang="0">
                  <a:pos x="24" y="4"/>
                </a:cxn>
                <a:cxn ang="0">
                  <a:pos x="24" y="4"/>
                </a:cxn>
                <a:cxn ang="0">
                  <a:pos x="22" y="18"/>
                </a:cxn>
                <a:cxn ang="0">
                  <a:pos x="20" y="31"/>
                </a:cxn>
                <a:cxn ang="0">
                  <a:pos x="12" y="57"/>
                </a:cxn>
                <a:cxn ang="0">
                  <a:pos x="7" y="69"/>
                </a:cxn>
                <a:cxn ang="0">
                  <a:pos x="4" y="83"/>
                </a:cxn>
                <a:cxn ang="0">
                  <a:pos x="1" y="95"/>
                </a:cxn>
                <a:cxn ang="0">
                  <a:pos x="0" y="109"/>
                </a:cxn>
                <a:cxn ang="0">
                  <a:pos x="0" y="109"/>
                </a:cxn>
                <a:cxn ang="0">
                  <a:pos x="0" y="111"/>
                </a:cxn>
                <a:cxn ang="0">
                  <a:pos x="1" y="113"/>
                </a:cxn>
                <a:cxn ang="0">
                  <a:pos x="3" y="114"/>
                </a:cxn>
                <a:cxn ang="0">
                  <a:pos x="4" y="114"/>
                </a:cxn>
                <a:cxn ang="0">
                  <a:pos x="6" y="114"/>
                </a:cxn>
                <a:cxn ang="0">
                  <a:pos x="7" y="113"/>
                </a:cxn>
                <a:cxn ang="0">
                  <a:pos x="9" y="111"/>
                </a:cxn>
                <a:cxn ang="0">
                  <a:pos x="10" y="109"/>
                </a:cxn>
                <a:cxn ang="0">
                  <a:pos x="10" y="109"/>
                </a:cxn>
                <a:cxn ang="0">
                  <a:pos x="11" y="95"/>
                </a:cxn>
                <a:cxn ang="0">
                  <a:pos x="14" y="83"/>
                </a:cxn>
                <a:cxn ang="0">
                  <a:pos x="17" y="69"/>
                </a:cxn>
                <a:cxn ang="0">
                  <a:pos x="21" y="57"/>
                </a:cxn>
                <a:cxn ang="0">
                  <a:pos x="29" y="31"/>
                </a:cxn>
                <a:cxn ang="0">
                  <a:pos x="32" y="18"/>
                </a:cxn>
                <a:cxn ang="0">
                  <a:pos x="33" y="4"/>
                </a:cxn>
                <a:cxn ang="0">
                  <a:pos x="33" y="4"/>
                </a:cxn>
                <a:cxn ang="0">
                  <a:pos x="33" y="2"/>
                </a:cxn>
                <a:cxn ang="0">
                  <a:pos x="32" y="1"/>
                </a:cxn>
                <a:cxn ang="0">
                  <a:pos x="30" y="0"/>
                </a:cxn>
                <a:cxn ang="0">
                  <a:pos x="28" y="0"/>
                </a:cxn>
                <a:cxn ang="0">
                  <a:pos x="27" y="0"/>
                </a:cxn>
                <a:cxn ang="0">
                  <a:pos x="25" y="1"/>
                </a:cxn>
                <a:cxn ang="0">
                  <a:pos x="24" y="2"/>
                </a:cxn>
                <a:cxn ang="0">
                  <a:pos x="24" y="4"/>
                </a:cxn>
                <a:cxn ang="0">
                  <a:pos x="24" y="4"/>
                </a:cxn>
              </a:cxnLst>
              <a:rect l="0" t="0" r="r" b="b"/>
              <a:pathLst>
                <a:path w="33" h="114">
                  <a:moveTo>
                    <a:pt x="24" y="4"/>
                  </a:moveTo>
                  <a:lnTo>
                    <a:pt x="24" y="4"/>
                  </a:lnTo>
                  <a:lnTo>
                    <a:pt x="22" y="18"/>
                  </a:lnTo>
                  <a:lnTo>
                    <a:pt x="20" y="31"/>
                  </a:lnTo>
                  <a:lnTo>
                    <a:pt x="12" y="57"/>
                  </a:lnTo>
                  <a:lnTo>
                    <a:pt x="7" y="69"/>
                  </a:lnTo>
                  <a:lnTo>
                    <a:pt x="4" y="83"/>
                  </a:lnTo>
                  <a:lnTo>
                    <a:pt x="1" y="95"/>
                  </a:lnTo>
                  <a:lnTo>
                    <a:pt x="0" y="109"/>
                  </a:lnTo>
                  <a:lnTo>
                    <a:pt x="0" y="109"/>
                  </a:lnTo>
                  <a:lnTo>
                    <a:pt x="0" y="111"/>
                  </a:lnTo>
                  <a:lnTo>
                    <a:pt x="1" y="113"/>
                  </a:lnTo>
                  <a:lnTo>
                    <a:pt x="3" y="114"/>
                  </a:lnTo>
                  <a:lnTo>
                    <a:pt x="4" y="114"/>
                  </a:lnTo>
                  <a:lnTo>
                    <a:pt x="6" y="114"/>
                  </a:lnTo>
                  <a:lnTo>
                    <a:pt x="7" y="113"/>
                  </a:lnTo>
                  <a:lnTo>
                    <a:pt x="9" y="111"/>
                  </a:lnTo>
                  <a:lnTo>
                    <a:pt x="10" y="109"/>
                  </a:lnTo>
                  <a:lnTo>
                    <a:pt x="10" y="109"/>
                  </a:lnTo>
                  <a:lnTo>
                    <a:pt x="11" y="95"/>
                  </a:lnTo>
                  <a:lnTo>
                    <a:pt x="14" y="83"/>
                  </a:lnTo>
                  <a:lnTo>
                    <a:pt x="17" y="69"/>
                  </a:lnTo>
                  <a:lnTo>
                    <a:pt x="21" y="57"/>
                  </a:lnTo>
                  <a:lnTo>
                    <a:pt x="29" y="31"/>
                  </a:lnTo>
                  <a:lnTo>
                    <a:pt x="32" y="18"/>
                  </a:lnTo>
                  <a:lnTo>
                    <a:pt x="33" y="4"/>
                  </a:lnTo>
                  <a:lnTo>
                    <a:pt x="33" y="4"/>
                  </a:lnTo>
                  <a:lnTo>
                    <a:pt x="33" y="2"/>
                  </a:lnTo>
                  <a:lnTo>
                    <a:pt x="32" y="1"/>
                  </a:lnTo>
                  <a:lnTo>
                    <a:pt x="30" y="0"/>
                  </a:lnTo>
                  <a:lnTo>
                    <a:pt x="28" y="0"/>
                  </a:lnTo>
                  <a:lnTo>
                    <a:pt x="27" y="0"/>
                  </a:lnTo>
                  <a:lnTo>
                    <a:pt x="25" y="1"/>
                  </a:lnTo>
                  <a:lnTo>
                    <a:pt x="24" y="2"/>
                  </a:lnTo>
                  <a:lnTo>
                    <a:pt x="24" y="4"/>
                  </a:lnTo>
                  <a:lnTo>
                    <a:pt x="2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41" name="Freeform 357"/>
            <p:cNvSpPr/>
            <p:nvPr/>
          </p:nvSpPr>
          <p:spPr bwMode="auto">
            <a:xfrm>
              <a:off x="4314825" y="3724275"/>
              <a:ext cx="17463" cy="57150"/>
            </a:xfrm>
            <a:custGeom>
              <a:avLst/>
              <a:gdLst/>
              <a:ahLst/>
              <a:cxnLst>
                <a:cxn ang="0">
                  <a:pos x="23" y="4"/>
                </a:cxn>
                <a:cxn ang="0">
                  <a:pos x="23" y="4"/>
                </a:cxn>
                <a:cxn ang="0">
                  <a:pos x="18" y="17"/>
                </a:cxn>
                <a:cxn ang="0">
                  <a:pos x="14" y="29"/>
                </a:cxn>
                <a:cxn ang="0">
                  <a:pos x="9" y="43"/>
                </a:cxn>
                <a:cxn ang="0">
                  <a:pos x="4" y="55"/>
                </a:cxn>
                <a:cxn ang="0">
                  <a:pos x="4" y="55"/>
                </a:cxn>
                <a:cxn ang="0">
                  <a:pos x="2" y="68"/>
                </a:cxn>
                <a:cxn ang="0">
                  <a:pos x="1" y="80"/>
                </a:cxn>
                <a:cxn ang="0">
                  <a:pos x="0" y="105"/>
                </a:cxn>
                <a:cxn ang="0">
                  <a:pos x="0" y="105"/>
                </a:cxn>
                <a:cxn ang="0">
                  <a:pos x="0" y="106"/>
                </a:cxn>
                <a:cxn ang="0">
                  <a:pos x="1" y="108"/>
                </a:cxn>
                <a:cxn ang="0">
                  <a:pos x="2" y="109"/>
                </a:cxn>
                <a:cxn ang="0">
                  <a:pos x="4" y="109"/>
                </a:cxn>
                <a:cxn ang="0">
                  <a:pos x="6" y="109"/>
                </a:cxn>
                <a:cxn ang="0">
                  <a:pos x="7" y="108"/>
                </a:cxn>
                <a:cxn ang="0">
                  <a:pos x="8" y="106"/>
                </a:cxn>
                <a:cxn ang="0">
                  <a:pos x="9" y="105"/>
                </a:cxn>
                <a:cxn ang="0">
                  <a:pos x="9" y="105"/>
                </a:cxn>
                <a:cxn ang="0">
                  <a:pos x="9" y="93"/>
                </a:cxn>
                <a:cxn ang="0">
                  <a:pos x="11" y="83"/>
                </a:cxn>
                <a:cxn ang="0">
                  <a:pos x="13" y="62"/>
                </a:cxn>
                <a:cxn ang="0">
                  <a:pos x="13" y="62"/>
                </a:cxn>
                <a:cxn ang="0">
                  <a:pos x="14" y="55"/>
                </a:cxn>
                <a:cxn ang="0">
                  <a:pos x="16" y="48"/>
                </a:cxn>
                <a:cxn ang="0">
                  <a:pos x="21" y="33"/>
                </a:cxn>
                <a:cxn ang="0">
                  <a:pos x="27" y="20"/>
                </a:cxn>
                <a:cxn ang="0">
                  <a:pos x="33" y="6"/>
                </a:cxn>
                <a:cxn ang="0">
                  <a:pos x="33" y="6"/>
                </a:cxn>
                <a:cxn ang="0">
                  <a:pos x="33" y="4"/>
                </a:cxn>
                <a:cxn ang="0">
                  <a:pos x="32" y="3"/>
                </a:cxn>
                <a:cxn ang="0">
                  <a:pos x="31" y="1"/>
                </a:cxn>
                <a:cxn ang="0">
                  <a:pos x="28" y="0"/>
                </a:cxn>
                <a:cxn ang="0">
                  <a:pos x="27" y="0"/>
                </a:cxn>
                <a:cxn ang="0">
                  <a:pos x="25" y="0"/>
                </a:cxn>
                <a:cxn ang="0">
                  <a:pos x="24" y="1"/>
                </a:cxn>
                <a:cxn ang="0">
                  <a:pos x="23" y="4"/>
                </a:cxn>
                <a:cxn ang="0">
                  <a:pos x="23" y="4"/>
                </a:cxn>
              </a:cxnLst>
              <a:rect l="0" t="0" r="r" b="b"/>
              <a:pathLst>
                <a:path w="33" h="109">
                  <a:moveTo>
                    <a:pt x="23" y="4"/>
                  </a:moveTo>
                  <a:lnTo>
                    <a:pt x="23" y="4"/>
                  </a:lnTo>
                  <a:lnTo>
                    <a:pt x="18" y="17"/>
                  </a:lnTo>
                  <a:lnTo>
                    <a:pt x="14" y="29"/>
                  </a:lnTo>
                  <a:lnTo>
                    <a:pt x="9" y="43"/>
                  </a:lnTo>
                  <a:lnTo>
                    <a:pt x="4" y="55"/>
                  </a:lnTo>
                  <a:lnTo>
                    <a:pt x="4" y="55"/>
                  </a:lnTo>
                  <a:lnTo>
                    <a:pt x="2" y="68"/>
                  </a:lnTo>
                  <a:lnTo>
                    <a:pt x="1" y="80"/>
                  </a:lnTo>
                  <a:lnTo>
                    <a:pt x="0" y="105"/>
                  </a:lnTo>
                  <a:lnTo>
                    <a:pt x="0" y="105"/>
                  </a:lnTo>
                  <a:lnTo>
                    <a:pt x="0" y="106"/>
                  </a:lnTo>
                  <a:lnTo>
                    <a:pt x="1" y="108"/>
                  </a:lnTo>
                  <a:lnTo>
                    <a:pt x="2" y="109"/>
                  </a:lnTo>
                  <a:lnTo>
                    <a:pt x="4" y="109"/>
                  </a:lnTo>
                  <a:lnTo>
                    <a:pt x="6" y="109"/>
                  </a:lnTo>
                  <a:lnTo>
                    <a:pt x="7" y="108"/>
                  </a:lnTo>
                  <a:lnTo>
                    <a:pt x="8" y="106"/>
                  </a:lnTo>
                  <a:lnTo>
                    <a:pt x="9" y="105"/>
                  </a:lnTo>
                  <a:lnTo>
                    <a:pt x="9" y="105"/>
                  </a:lnTo>
                  <a:lnTo>
                    <a:pt x="9" y="93"/>
                  </a:lnTo>
                  <a:lnTo>
                    <a:pt x="11" y="83"/>
                  </a:lnTo>
                  <a:lnTo>
                    <a:pt x="13" y="62"/>
                  </a:lnTo>
                  <a:lnTo>
                    <a:pt x="13" y="62"/>
                  </a:lnTo>
                  <a:lnTo>
                    <a:pt x="14" y="55"/>
                  </a:lnTo>
                  <a:lnTo>
                    <a:pt x="16" y="48"/>
                  </a:lnTo>
                  <a:lnTo>
                    <a:pt x="21" y="33"/>
                  </a:lnTo>
                  <a:lnTo>
                    <a:pt x="27" y="20"/>
                  </a:lnTo>
                  <a:lnTo>
                    <a:pt x="33" y="6"/>
                  </a:lnTo>
                  <a:lnTo>
                    <a:pt x="33" y="6"/>
                  </a:lnTo>
                  <a:lnTo>
                    <a:pt x="33" y="4"/>
                  </a:lnTo>
                  <a:lnTo>
                    <a:pt x="32" y="3"/>
                  </a:lnTo>
                  <a:lnTo>
                    <a:pt x="31" y="1"/>
                  </a:lnTo>
                  <a:lnTo>
                    <a:pt x="28" y="0"/>
                  </a:lnTo>
                  <a:lnTo>
                    <a:pt x="27" y="0"/>
                  </a:lnTo>
                  <a:lnTo>
                    <a:pt x="25" y="0"/>
                  </a:lnTo>
                  <a:lnTo>
                    <a:pt x="24" y="1"/>
                  </a:lnTo>
                  <a:lnTo>
                    <a:pt x="23" y="4"/>
                  </a:lnTo>
                  <a:lnTo>
                    <a:pt x="23"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42" name="Freeform 358"/>
            <p:cNvSpPr/>
            <p:nvPr/>
          </p:nvSpPr>
          <p:spPr bwMode="auto">
            <a:xfrm>
              <a:off x="4352925" y="3725863"/>
              <a:ext cx="22225" cy="55563"/>
            </a:xfrm>
            <a:custGeom>
              <a:avLst/>
              <a:gdLst/>
              <a:ahLst/>
              <a:cxnLst>
                <a:cxn ang="0">
                  <a:pos x="33" y="5"/>
                </a:cxn>
                <a:cxn ang="0">
                  <a:pos x="33" y="5"/>
                </a:cxn>
                <a:cxn ang="0">
                  <a:pos x="32" y="11"/>
                </a:cxn>
                <a:cxn ang="0">
                  <a:pos x="30" y="17"/>
                </a:cxn>
                <a:cxn ang="0">
                  <a:pos x="25" y="30"/>
                </a:cxn>
                <a:cxn ang="0">
                  <a:pos x="18" y="41"/>
                </a:cxn>
                <a:cxn ang="0">
                  <a:pos x="13" y="52"/>
                </a:cxn>
                <a:cxn ang="0">
                  <a:pos x="13" y="52"/>
                </a:cxn>
                <a:cxn ang="0">
                  <a:pos x="9" y="64"/>
                </a:cxn>
                <a:cxn ang="0">
                  <a:pos x="5" y="75"/>
                </a:cxn>
                <a:cxn ang="0">
                  <a:pos x="0" y="98"/>
                </a:cxn>
                <a:cxn ang="0">
                  <a:pos x="0" y="98"/>
                </a:cxn>
                <a:cxn ang="0">
                  <a:pos x="0" y="100"/>
                </a:cxn>
                <a:cxn ang="0">
                  <a:pos x="0" y="102"/>
                </a:cxn>
                <a:cxn ang="0">
                  <a:pos x="1" y="103"/>
                </a:cxn>
                <a:cxn ang="0">
                  <a:pos x="3" y="104"/>
                </a:cxn>
                <a:cxn ang="0">
                  <a:pos x="5" y="104"/>
                </a:cxn>
                <a:cxn ang="0">
                  <a:pos x="6" y="104"/>
                </a:cxn>
                <a:cxn ang="0">
                  <a:pos x="8" y="103"/>
                </a:cxn>
                <a:cxn ang="0">
                  <a:pos x="8" y="101"/>
                </a:cxn>
                <a:cxn ang="0">
                  <a:pos x="8" y="101"/>
                </a:cxn>
                <a:cxn ang="0">
                  <a:pos x="16" y="72"/>
                </a:cxn>
                <a:cxn ang="0">
                  <a:pos x="21" y="58"/>
                </a:cxn>
                <a:cxn ang="0">
                  <a:pos x="27" y="45"/>
                </a:cxn>
                <a:cxn ang="0">
                  <a:pos x="27" y="45"/>
                </a:cxn>
                <a:cxn ang="0">
                  <a:pos x="36" y="25"/>
                </a:cxn>
                <a:cxn ang="0">
                  <a:pos x="40" y="15"/>
                </a:cxn>
                <a:cxn ang="0">
                  <a:pos x="42" y="5"/>
                </a:cxn>
                <a:cxn ang="0">
                  <a:pos x="42" y="5"/>
                </a:cxn>
                <a:cxn ang="0">
                  <a:pos x="42" y="3"/>
                </a:cxn>
                <a:cxn ang="0">
                  <a:pos x="41" y="1"/>
                </a:cxn>
                <a:cxn ang="0">
                  <a:pos x="39" y="1"/>
                </a:cxn>
                <a:cxn ang="0">
                  <a:pos x="38" y="0"/>
                </a:cxn>
                <a:cxn ang="0">
                  <a:pos x="34" y="1"/>
                </a:cxn>
                <a:cxn ang="0">
                  <a:pos x="33" y="3"/>
                </a:cxn>
                <a:cxn ang="0">
                  <a:pos x="33" y="5"/>
                </a:cxn>
                <a:cxn ang="0">
                  <a:pos x="33" y="5"/>
                </a:cxn>
              </a:cxnLst>
              <a:rect l="0" t="0" r="r" b="b"/>
              <a:pathLst>
                <a:path w="42" h="104">
                  <a:moveTo>
                    <a:pt x="33" y="5"/>
                  </a:moveTo>
                  <a:lnTo>
                    <a:pt x="33" y="5"/>
                  </a:lnTo>
                  <a:lnTo>
                    <a:pt x="32" y="11"/>
                  </a:lnTo>
                  <a:lnTo>
                    <a:pt x="30" y="17"/>
                  </a:lnTo>
                  <a:lnTo>
                    <a:pt x="25" y="30"/>
                  </a:lnTo>
                  <a:lnTo>
                    <a:pt x="18" y="41"/>
                  </a:lnTo>
                  <a:lnTo>
                    <a:pt x="13" y="52"/>
                  </a:lnTo>
                  <a:lnTo>
                    <a:pt x="13" y="52"/>
                  </a:lnTo>
                  <a:lnTo>
                    <a:pt x="9" y="64"/>
                  </a:lnTo>
                  <a:lnTo>
                    <a:pt x="5" y="75"/>
                  </a:lnTo>
                  <a:lnTo>
                    <a:pt x="0" y="98"/>
                  </a:lnTo>
                  <a:lnTo>
                    <a:pt x="0" y="98"/>
                  </a:lnTo>
                  <a:lnTo>
                    <a:pt x="0" y="100"/>
                  </a:lnTo>
                  <a:lnTo>
                    <a:pt x="0" y="102"/>
                  </a:lnTo>
                  <a:lnTo>
                    <a:pt x="1" y="103"/>
                  </a:lnTo>
                  <a:lnTo>
                    <a:pt x="3" y="104"/>
                  </a:lnTo>
                  <a:lnTo>
                    <a:pt x="5" y="104"/>
                  </a:lnTo>
                  <a:lnTo>
                    <a:pt x="6" y="104"/>
                  </a:lnTo>
                  <a:lnTo>
                    <a:pt x="8" y="103"/>
                  </a:lnTo>
                  <a:lnTo>
                    <a:pt x="8" y="101"/>
                  </a:lnTo>
                  <a:lnTo>
                    <a:pt x="8" y="101"/>
                  </a:lnTo>
                  <a:lnTo>
                    <a:pt x="16" y="72"/>
                  </a:lnTo>
                  <a:lnTo>
                    <a:pt x="21" y="58"/>
                  </a:lnTo>
                  <a:lnTo>
                    <a:pt x="27" y="45"/>
                  </a:lnTo>
                  <a:lnTo>
                    <a:pt x="27" y="45"/>
                  </a:lnTo>
                  <a:lnTo>
                    <a:pt x="36" y="25"/>
                  </a:lnTo>
                  <a:lnTo>
                    <a:pt x="40" y="15"/>
                  </a:lnTo>
                  <a:lnTo>
                    <a:pt x="42" y="5"/>
                  </a:lnTo>
                  <a:lnTo>
                    <a:pt x="42" y="5"/>
                  </a:lnTo>
                  <a:lnTo>
                    <a:pt x="42" y="3"/>
                  </a:lnTo>
                  <a:lnTo>
                    <a:pt x="41" y="1"/>
                  </a:lnTo>
                  <a:lnTo>
                    <a:pt x="39" y="1"/>
                  </a:lnTo>
                  <a:lnTo>
                    <a:pt x="38" y="0"/>
                  </a:lnTo>
                  <a:lnTo>
                    <a:pt x="34" y="1"/>
                  </a:lnTo>
                  <a:lnTo>
                    <a:pt x="33" y="3"/>
                  </a:lnTo>
                  <a:lnTo>
                    <a:pt x="33" y="5"/>
                  </a:lnTo>
                  <a:lnTo>
                    <a:pt x="33"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43" name="Freeform 359"/>
            <p:cNvSpPr/>
            <p:nvPr/>
          </p:nvSpPr>
          <p:spPr bwMode="auto">
            <a:xfrm>
              <a:off x="4387850" y="3729038"/>
              <a:ext cx="26988" cy="57150"/>
            </a:xfrm>
            <a:custGeom>
              <a:avLst/>
              <a:gdLst/>
              <a:ahLst/>
              <a:cxnLst>
                <a:cxn ang="0">
                  <a:pos x="42" y="4"/>
                </a:cxn>
                <a:cxn ang="0">
                  <a:pos x="42" y="4"/>
                </a:cxn>
                <a:cxn ang="0">
                  <a:pos x="41" y="10"/>
                </a:cxn>
                <a:cxn ang="0">
                  <a:pos x="40" y="15"/>
                </a:cxn>
                <a:cxn ang="0">
                  <a:pos x="35" y="26"/>
                </a:cxn>
                <a:cxn ang="0">
                  <a:pos x="24" y="44"/>
                </a:cxn>
                <a:cxn ang="0">
                  <a:pos x="24" y="44"/>
                </a:cxn>
                <a:cxn ang="0">
                  <a:pos x="22" y="49"/>
                </a:cxn>
                <a:cxn ang="0">
                  <a:pos x="20" y="56"/>
                </a:cxn>
                <a:cxn ang="0">
                  <a:pos x="16" y="67"/>
                </a:cxn>
                <a:cxn ang="0">
                  <a:pos x="16" y="67"/>
                </a:cxn>
                <a:cxn ang="0">
                  <a:pos x="9" y="84"/>
                </a:cxn>
                <a:cxn ang="0">
                  <a:pos x="0" y="101"/>
                </a:cxn>
                <a:cxn ang="0">
                  <a:pos x="0" y="101"/>
                </a:cxn>
                <a:cxn ang="0">
                  <a:pos x="0" y="103"/>
                </a:cxn>
                <a:cxn ang="0">
                  <a:pos x="0" y="105"/>
                </a:cxn>
                <a:cxn ang="0">
                  <a:pos x="1" y="107"/>
                </a:cxn>
                <a:cxn ang="0">
                  <a:pos x="2" y="108"/>
                </a:cxn>
                <a:cxn ang="0">
                  <a:pos x="4" y="108"/>
                </a:cxn>
                <a:cxn ang="0">
                  <a:pos x="6" y="108"/>
                </a:cxn>
                <a:cxn ang="0">
                  <a:pos x="7" y="108"/>
                </a:cxn>
                <a:cxn ang="0">
                  <a:pos x="8" y="106"/>
                </a:cxn>
                <a:cxn ang="0">
                  <a:pos x="8" y="106"/>
                </a:cxn>
                <a:cxn ang="0">
                  <a:pos x="22" y="77"/>
                </a:cxn>
                <a:cxn ang="0">
                  <a:pos x="22" y="77"/>
                </a:cxn>
                <a:cxn ang="0">
                  <a:pos x="25" y="70"/>
                </a:cxn>
                <a:cxn ang="0">
                  <a:pos x="28" y="62"/>
                </a:cxn>
                <a:cxn ang="0">
                  <a:pos x="31" y="53"/>
                </a:cxn>
                <a:cxn ang="0">
                  <a:pos x="34" y="46"/>
                </a:cxn>
                <a:cxn ang="0">
                  <a:pos x="34" y="46"/>
                </a:cxn>
                <a:cxn ang="0">
                  <a:pos x="45" y="26"/>
                </a:cxn>
                <a:cxn ang="0">
                  <a:pos x="49" y="15"/>
                </a:cxn>
                <a:cxn ang="0">
                  <a:pos x="51" y="10"/>
                </a:cxn>
                <a:cxn ang="0">
                  <a:pos x="52" y="4"/>
                </a:cxn>
                <a:cxn ang="0">
                  <a:pos x="52" y="4"/>
                </a:cxn>
                <a:cxn ang="0">
                  <a:pos x="52" y="2"/>
                </a:cxn>
                <a:cxn ang="0">
                  <a:pos x="51" y="1"/>
                </a:cxn>
                <a:cxn ang="0">
                  <a:pos x="49" y="0"/>
                </a:cxn>
                <a:cxn ang="0">
                  <a:pos x="47" y="0"/>
                </a:cxn>
                <a:cxn ang="0">
                  <a:pos x="44" y="1"/>
                </a:cxn>
                <a:cxn ang="0">
                  <a:pos x="43" y="2"/>
                </a:cxn>
                <a:cxn ang="0">
                  <a:pos x="42" y="4"/>
                </a:cxn>
                <a:cxn ang="0">
                  <a:pos x="42" y="4"/>
                </a:cxn>
              </a:cxnLst>
              <a:rect l="0" t="0" r="r" b="b"/>
              <a:pathLst>
                <a:path w="52" h="108">
                  <a:moveTo>
                    <a:pt x="42" y="4"/>
                  </a:moveTo>
                  <a:lnTo>
                    <a:pt x="42" y="4"/>
                  </a:lnTo>
                  <a:lnTo>
                    <a:pt x="41" y="10"/>
                  </a:lnTo>
                  <a:lnTo>
                    <a:pt x="40" y="15"/>
                  </a:lnTo>
                  <a:lnTo>
                    <a:pt x="35" y="26"/>
                  </a:lnTo>
                  <a:lnTo>
                    <a:pt x="24" y="44"/>
                  </a:lnTo>
                  <a:lnTo>
                    <a:pt x="24" y="44"/>
                  </a:lnTo>
                  <a:lnTo>
                    <a:pt x="22" y="49"/>
                  </a:lnTo>
                  <a:lnTo>
                    <a:pt x="20" y="56"/>
                  </a:lnTo>
                  <a:lnTo>
                    <a:pt x="16" y="67"/>
                  </a:lnTo>
                  <a:lnTo>
                    <a:pt x="16" y="67"/>
                  </a:lnTo>
                  <a:lnTo>
                    <a:pt x="9" y="84"/>
                  </a:lnTo>
                  <a:lnTo>
                    <a:pt x="0" y="101"/>
                  </a:lnTo>
                  <a:lnTo>
                    <a:pt x="0" y="101"/>
                  </a:lnTo>
                  <a:lnTo>
                    <a:pt x="0" y="103"/>
                  </a:lnTo>
                  <a:lnTo>
                    <a:pt x="0" y="105"/>
                  </a:lnTo>
                  <a:lnTo>
                    <a:pt x="1" y="107"/>
                  </a:lnTo>
                  <a:lnTo>
                    <a:pt x="2" y="108"/>
                  </a:lnTo>
                  <a:lnTo>
                    <a:pt x="4" y="108"/>
                  </a:lnTo>
                  <a:lnTo>
                    <a:pt x="6" y="108"/>
                  </a:lnTo>
                  <a:lnTo>
                    <a:pt x="7" y="108"/>
                  </a:lnTo>
                  <a:lnTo>
                    <a:pt x="8" y="106"/>
                  </a:lnTo>
                  <a:lnTo>
                    <a:pt x="8" y="106"/>
                  </a:lnTo>
                  <a:lnTo>
                    <a:pt x="22" y="77"/>
                  </a:lnTo>
                  <a:lnTo>
                    <a:pt x="22" y="77"/>
                  </a:lnTo>
                  <a:lnTo>
                    <a:pt x="25" y="70"/>
                  </a:lnTo>
                  <a:lnTo>
                    <a:pt x="28" y="62"/>
                  </a:lnTo>
                  <a:lnTo>
                    <a:pt x="31" y="53"/>
                  </a:lnTo>
                  <a:lnTo>
                    <a:pt x="34" y="46"/>
                  </a:lnTo>
                  <a:lnTo>
                    <a:pt x="34" y="46"/>
                  </a:lnTo>
                  <a:lnTo>
                    <a:pt x="45" y="26"/>
                  </a:lnTo>
                  <a:lnTo>
                    <a:pt x="49" y="15"/>
                  </a:lnTo>
                  <a:lnTo>
                    <a:pt x="51" y="10"/>
                  </a:lnTo>
                  <a:lnTo>
                    <a:pt x="52" y="4"/>
                  </a:lnTo>
                  <a:lnTo>
                    <a:pt x="52" y="4"/>
                  </a:lnTo>
                  <a:lnTo>
                    <a:pt x="52" y="2"/>
                  </a:lnTo>
                  <a:lnTo>
                    <a:pt x="51" y="1"/>
                  </a:lnTo>
                  <a:lnTo>
                    <a:pt x="49" y="0"/>
                  </a:lnTo>
                  <a:lnTo>
                    <a:pt x="47" y="0"/>
                  </a:lnTo>
                  <a:lnTo>
                    <a:pt x="44" y="1"/>
                  </a:lnTo>
                  <a:lnTo>
                    <a:pt x="43" y="2"/>
                  </a:lnTo>
                  <a:lnTo>
                    <a:pt x="42" y="4"/>
                  </a:lnTo>
                  <a:lnTo>
                    <a:pt x="42"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44" name="Freeform 360"/>
            <p:cNvSpPr/>
            <p:nvPr/>
          </p:nvSpPr>
          <p:spPr bwMode="auto">
            <a:xfrm>
              <a:off x="4438650" y="3730625"/>
              <a:ext cx="23813" cy="55563"/>
            </a:xfrm>
            <a:custGeom>
              <a:avLst/>
              <a:gdLst/>
              <a:ahLst/>
              <a:cxnLst>
                <a:cxn ang="0">
                  <a:pos x="37" y="5"/>
                </a:cxn>
                <a:cxn ang="0">
                  <a:pos x="37" y="5"/>
                </a:cxn>
                <a:cxn ang="0">
                  <a:pos x="35" y="17"/>
                </a:cxn>
                <a:cxn ang="0">
                  <a:pos x="32" y="29"/>
                </a:cxn>
                <a:cxn ang="0">
                  <a:pos x="27" y="41"/>
                </a:cxn>
                <a:cxn ang="0">
                  <a:pos x="21" y="53"/>
                </a:cxn>
                <a:cxn ang="0">
                  <a:pos x="8" y="75"/>
                </a:cxn>
                <a:cxn ang="0">
                  <a:pos x="3" y="87"/>
                </a:cxn>
                <a:cxn ang="0">
                  <a:pos x="0" y="99"/>
                </a:cxn>
                <a:cxn ang="0">
                  <a:pos x="0" y="99"/>
                </a:cxn>
                <a:cxn ang="0">
                  <a:pos x="0" y="100"/>
                </a:cxn>
                <a:cxn ang="0">
                  <a:pos x="0" y="102"/>
                </a:cxn>
                <a:cxn ang="0">
                  <a:pos x="2" y="103"/>
                </a:cxn>
                <a:cxn ang="0">
                  <a:pos x="3" y="104"/>
                </a:cxn>
                <a:cxn ang="0">
                  <a:pos x="5" y="104"/>
                </a:cxn>
                <a:cxn ang="0">
                  <a:pos x="6" y="104"/>
                </a:cxn>
                <a:cxn ang="0">
                  <a:pos x="8" y="103"/>
                </a:cxn>
                <a:cxn ang="0">
                  <a:pos x="9" y="101"/>
                </a:cxn>
                <a:cxn ang="0">
                  <a:pos x="9" y="101"/>
                </a:cxn>
                <a:cxn ang="0">
                  <a:pos x="12" y="89"/>
                </a:cxn>
                <a:cxn ang="0">
                  <a:pos x="17" y="76"/>
                </a:cxn>
                <a:cxn ang="0">
                  <a:pos x="30" y="54"/>
                </a:cxn>
                <a:cxn ang="0">
                  <a:pos x="36" y="42"/>
                </a:cxn>
                <a:cxn ang="0">
                  <a:pos x="41" y="30"/>
                </a:cxn>
                <a:cxn ang="0">
                  <a:pos x="45" y="17"/>
                </a:cxn>
                <a:cxn ang="0">
                  <a:pos x="46" y="5"/>
                </a:cxn>
                <a:cxn ang="0">
                  <a:pos x="46" y="5"/>
                </a:cxn>
                <a:cxn ang="0">
                  <a:pos x="46" y="3"/>
                </a:cxn>
                <a:cxn ang="0">
                  <a:pos x="45" y="2"/>
                </a:cxn>
                <a:cxn ang="0">
                  <a:pos x="44" y="1"/>
                </a:cxn>
                <a:cxn ang="0">
                  <a:pos x="42" y="0"/>
                </a:cxn>
                <a:cxn ang="0">
                  <a:pos x="40" y="1"/>
                </a:cxn>
                <a:cxn ang="0">
                  <a:pos x="39" y="2"/>
                </a:cxn>
                <a:cxn ang="0">
                  <a:pos x="38" y="3"/>
                </a:cxn>
                <a:cxn ang="0">
                  <a:pos x="37" y="5"/>
                </a:cxn>
                <a:cxn ang="0">
                  <a:pos x="37" y="5"/>
                </a:cxn>
              </a:cxnLst>
              <a:rect l="0" t="0" r="r" b="b"/>
              <a:pathLst>
                <a:path w="46" h="104">
                  <a:moveTo>
                    <a:pt x="37" y="5"/>
                  </a:moveTo>
                  <a:lnTo>
                    <a:pt x="37" y="5"/>
                  </a:lnTo>
                  <a:lnTo>
                    <a:pt x="35" y="17"/>
                  </a:lnTo>
                  <a:lnTo>
                    <a:pt x="32" y="29"/>
                  </a:lnTo>
                  <a:lnTo>
                    <a:pt x="27" y="41"/>
                  </a:lnTo>
                  <a:lnTo>
                    <a:pt x="21" y="53"/>
                  </a:lnTo>
                  <a:lnTo>
                    <a:pt x="8" y="75"/>
                  </a:lnTo>
                  <a:lnTo>
                    <a:pt x="3" y="87"/>
                  </a:lnTo>
                  <a:lnTo>
                    <a:pt x="0" y="99"/>
                  </a:lnTo>
                  <a:lnTo>
                    <a:pt x="0" y="99"/>
                  </a:lnTo>
                  <a:lnTo>
                    <a:pt x="0" y="100"/>
                  </a:lnTo>
                  <a:lnTo>
                    <a:pt x="0" y="102"/>
                  </a:lnTo>
                  <a:lnTo>
                    <a:pt x="2" y="103"/>
                  </a:lnTo>
                  <a:lnTo>
                    <a:pt x="3" y="104"/>
                  </a:lnTo>
                  <a:lnTo>
                    <a:pt x="5" y="104"/>
                  </a:lnTo>
                  <a:lnTo>
                    <a:pt x="6" y="104"/>
                  </a:lnTo>
                  <a:lnTo>
                    <a:pt x="8" y="103"/>
                  </a:lnTo>
                  <a:lnTo>
                    <a:pt x="9" y="101"/>
                  </a:lnTo>
                  <a:lnTo>
                    <a:pt x="9" y="101"/>
                  </a:lnTo>
                  <a:lnTo>
                    <a:pt x="12" y="89"/>
                  </a:lnTo>
                  <a:lnTo>
                    <a:pt x="17" y="76"/>
                  </a:lnTo>
                  <a:lnTo>
                    <a:pt x="30" y="54"/>
                  </a:lnTo>
                  <a:lnTo>
                    <a:pt x="36" y="42"/>
                  </a:lnTo>
                  <a:lnTo>
                    <a:pt x="41" y="30"/>
                  </a:lnTo>
                  <a:lnTo>
                    <a:pt x="45" y="17"/>
                  </a:lnTo>
                  <a:lnTo>
                    <a:pt x="46" y="5"/>
                  </a:lnTo>
                  <a:lnTo>
                    <a:pt x="46" y="5"/>
                  </a:lnTo>
                  <a:lnTo>
                    <a:pt x="46" y="3"/>
                  </a:lnTo>
                  <a:lnTo>
                    <a:pt x="45" y="2"/>
                  </a:lnTo>
                  <a:lnTo>
                    <a:pt x="44" y="1"/>
                  </a:lnTo>
                  <a:lnTo>
                    <a:pt x="42" y="0"/>
                  </a:lnTo>
                  <a:lnTo>
                    <a:pt x="40" y="1"/>
                  </a:lnTo>
                  <a:lnTo>
                    <a:pt x="39" y="2"/>
                  </a:lnTo>
                  <a:lnTo>
                    <a:pt x="38" y="3"/>
                  </a:lnTo>
                  <a:lnTo>
                    <a:pt x="37" y="5"/>
                  </a:lnTo>
                  <a:lnTo>
                    <a:pt x="37"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45" name="Freeform 361"/>
            <p:cNvSpPr/>
            <p:nvPr/>
          </p:nvSpPr>
          <p:spPr bwMode="auto">
            <a:xfrm>
              <a:off x="4478338" y="3732213"/>
              <a:ext cx="25400" cy="52388"/>
            </a:xfrm>
            <a:custGeom>
              <a:avLst/>
              <a:gdLst/>
              <a:ahLst/>
              <a:cxnLst>
                <a:cxn ang="0">
                  <a:pos x="39" y="3"/>
                </a:cxn>
                <a:cxn ang="0">
                  <a:pos x="39" y="3"/>
                </a:cxn>
                <a:cxn ang="0">
                  <a:pos x="34" y="14"/>
                </a:cxn>
                <a:cxn ang="0">
                  <a:pos x="29" y="26"/>
                </a:cxn>
                <a:cxn ang="0">
                  <a:pos x="18" y="47"/>
                </a:cxn>
                <a:cxn ang="0">
                  <a:pos x="13" y="58"/>
                </a:cxn>
                <a:cxn ang="0">
                  <a:pos x="8" y="69"/>
                </a:cxn>
                <a:cxn ang="0">
                  <a:pos x="3" y="80"/>
                </a:cxn>
                <a:cxn ang="0">
                  <a:pos x="0" y="93"/>
                </a:cxn>
                <a:cxn ang="0">
                  <a:pos x="0" y="93"/>
                </a:cxn>
                <a:cxn ang="0">
                  <a:pos x="0" y="95"/>
                </a:cxn>
                <a:cxn ang="0">
                  <a:pos x="1" y="97"/>
                </a:cxn>
                <a:cxn ang="0">
                  <a:pos x="4" y="98"/>
                </a:cxn>
                <a:cxn ang="0">
                  <a:pos x="6" y="99"/>
                </a:cxn>
                <a:cxn ang="0">
                  <a:pos x="8" y="98"/>
                </a:cxn>
                <a:cxn ang="0">
                  <a:pos x="9" y="97"/>
                </a:cxn>
                <a:cxn ang="0">
                  <a:pos x="10" y="95"/>
                </a:cxn>
                <a:cxn ang="0">
                  <a:pos x="10" y="95"/>
                </a:cxn>
                <a:cxn ang="0">
                  <a:pos x="13" y="84"/>
                </a:cxn>
                <a:cxn ang="0">
                  <a:pos x="17" y="72"/>
                </a:cxn>
                <a:cxn ang="0">
                  <a:pos x="22" y="61"/>
                </a:cxn>
                <a:cxn ang="0">
                  <a:pos x="27" y="49"/>
                </a:cxn>
                <a:cxn ang="0">
                  <a:pos x="39" y="28"/>
                </a:cxn>
                <a:cxn ang="0">
                  <a:pos x="44" y="16"/>
                </a:cxn>
                <a:cxn ang="0">
                  <a:pos x="48" y="5"/>
                </a:cxn>
                <a:cxn ang="0">
                  <a:pos x="48" y="5"/>
                </a:cxn>
                <a:cxn ang="0">
                  <a:pos x="48" y="3"/>
                </a:cxn>
                <a:cxn ang="0">
                  <a:pos x="47" y="2"/>
                </a:cxn>
                <a:cxn ang="0">
                  <a:pos x="46" y="0"/>
                </a:cxn>
                <a:cxn ang="0">
                  <a:pos x="45" y="0"/>
                </a:cxn>
                <a:cxn ang="0">
                  <a:pos x="43" y="0"/>
                </a:cxn>
                <a:cxn ang="0">
                  <a:pos x="41" y="0"/>
                </a:cxn>
                <a:cxn ang="0">
                  <a:pos x="40" y="1"/>
                </a:cxn>
                <a:cxn ang="0">
                  <a:pos x="39" y="3"/>
                </a:cxn>
                <a:cxn ang="0">
                  <a:pos x="39" y="3"/>
                </a:cxn>
              </a:cxnLst>
              <a:rect l="0" t="0" r="r" b="b"/>
              <a:pathLst>
                <a:path w="48" h="99">
                  <a:moveTo>
                    <a:pt x="39" y="3"/>
                  </a:moveTo>
                  <a:lnTo>
                    <a:pt x="39" y="3"/>
                  </a:lnTo>
                  <a:lnTo>
                    <a:pt x="34" y="14"/>
                  </a:lnTo>
                  <a:lnTo>
                    <a:pt x="29" y="26"/>
                  </a:lnTo>
                  <a:lnTo>
                    <a:pt x="18" y="47"/>
                  </a:lnTo>
                  <a:lnTo>
                    <a:pt x="13" y="58"/>
                  </a:lnTo>
                  <a:lnTo>
                    <a:pt x="8" y="69"/>
                  </a:lnTo>
                  <a:lnTo>
                    <a:pt x="3" y="80"/>
                  </a:lnTo>
                  <a:lnTo>
                    <a:pt x="0" y="93"/>
                  </a:lnTo>
                  <a:lnTo>
                    <a:pt x="0" y="93"/>
                  </a:lnTo>
                  <a:lnTo>
                    <a:pt x="0" y="95"/>
                  </a:lnTo>
                  <a:lnTo>
                    <a:pt x="1" y="97"/>
                  </a:lnTo>
                  <a:lnTo>
                    <a:pt x="4" y="98"/>
                  </a:lnTo>
                  <a:lnTo>
                    <a:pt x="6" y="99"/>
                  </a:lnTo>
                  <a:lnTo>
                    <a:pt x="8" y="98"/>
                  </a:lnTo>
                  <a:lnTo>
                    <a:pt x="9" y="97"/>
                  </a:lnTo>
                  <a:lnTo>
                    <a:pt x="10" y="95"/>
                  </a:lnTo>
                  <a:lnTo>
                    <a:pt x="10" y="95"/>
                  </a:lnTo>
                  <a:lnTo>
                    <a:pt x="13" y="84"/>
                  </a:lnTo>
                  <a:lnTo>
                    <a:pt x="17" y="72"/>
                  </a:lnTo>
                  <a:lnTo>
                    <a:pt x="22" y="61"/>
                  </a:lnTo>
                  <a:lnTo>
                    <a:pt x="27" y="49"/>
                  </a:lnTo>
                  <a:lnTo>
                    <a:pt x="39" y="28"/>
                  </a:lnTo>
                  <a:lnTo>
                    <a:pt x="44" y="16"/>
                  </a:lnTo>
                  <a:lnTo>
                    <a:pt x="48" y="5"/>
                  </a:lnTo>
                  <a:lnTo>
                    <a:pt x="48" y="5"/>
                  </a:lnTo>
                  <a:lnTo>
                    <a:pt x="48" y="3"/>
                  </a:lnTo>
                  <a:lnTo>
                    <a:pt x="47" y="2"/>
                  </a:lnTo>
                  <a:lnTo>
                    <a:pt x="46" y="0"/>
                  </a:lnTo>
                  <a:lnTo>
                    <a:pt x="45" y="0"/>
                  </a:lnTo>
                  <a:lnTo>
                    <a:pt x="43" y="0"/>
                  </a:lnTo>
                  <a:lnTo>
                    <a:pt x="41" y="0"/>
                  </a:lnTo>
                  <a:lnTo>
                    <a:pt x="40" y="1"/>
                  </a:lnTo>
                  <a:lnTo>
                    <a:pt x="39" y="3"/>
                  </a:lnTo>
                  <a:lnTo>
                    <a:pt x="3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46" name="Freeform 362"/>
            <p:cNvSpPr/>
            <p:nvPr/>
          </p:nvSpPr>
          <p:spPr bwMode="auto">
            <a:xfrm>
              <a:off x="4508500" y="3738563"/>
              <a:ext cx="19050" cy="55563"/>
            </a:xfrm>
            <a:custGeom>
              <a:avLst/>
              <a:gdLst/>
              <a:ahLst/>
              <a:cxnLst>
                <a:cxn ang="0">
                  <a:pos x="29" y="5"/>
                </a:cxn>
                <a:cxn ang="0">
                  <a:pos x="29" y="5"/>
                </a:cxn>
                <a:cxn ang="0">
                  <a:pos x="27" y="17"/>
                </a:cxn>
                <a:cxn ang="0">
                  <a:pos x="24" y="29"/>
                </a:cxn>
                <a:cxn ang="0">
                  <a:pos x="15" y="51"/>
                </a:cxn>
                <a:cxn ang="0">
                  <a:pos x="15" y="51"/>
                </a:cxn>
                <a:cxn ang="0">
                  <a:pos x="14" y="56"/>
                </a:cxn>
                <a:cxn ang="0">
                  <a:pos x="13" y="61"/>
                </a:cxn>
                <a:cxn ang="0">
                  <a:pos x="12" y="73"/>
                </a:cxn>
                <a:cxn ang="0">
                  <a:pos x="12" y="73"/>
                </a:cxn>
                <a:cxn ang="0">
                  <a:pos x="9" y="79"/>
                </a:cxn>
                <a:cxn ang="0">
                  <a:pos x="7" y="85"/>
                </a:cxn>
                <a:cxn ang="0">
                  <a:pos x="1" y="97"/>
                </a:cxn>
                <a:cxn ang="0">
                  <a:pos x="1" y="97"/>
                </a:cxn>
                <a:cxn ang="0">
                  <a:pos x="0" y="99"/>
                </a:cxn>
                <a:cxn ang="0">
                  <a:pos x="0" y="102"/>
                </a:cxn>
                <a:cxn ang="0">
                  <a:pos x="1" y="103"/>
                </a:cxn>
                <a:cxn ang="0">
                  <a:pos x="2" y="104"/>
                </a:cxn>
                <a:cxn ang="0">
                  <a:pos x="4" y="105"/>
                </a:cxn>
                <a:cxn ang="0">
                  <a:pos x="6" y="105"/>
                </a:cxn>
                <a:cxn ang="0">
                  <a:pos x="7" y="104"/>
                </a:cxn>
                <a:cxn ang="0">
                  <a:pos x="9" y="103"/>
                </a:cxn>
                <a:cxn ang="0">
                  <a:pos x="9" y="103"/>
                </a:cxn>
                <a:cxn ang="0">
                  <a:pos x="15" y="92"/>
                </a:cxn>
                <a:cxn ang="0">
                  <a:pos x="19" y="81"/>
                </a:cxn>
                <a:cxn ang="0">
                  <a:pos x="22" y="70"/>
                </a:cxn>
                <a:cxn ang="0">
                  <a:pos x="24" y="57"/>
                </a:cxn>
                <a:cxn ang="0">
                  <a:pos x="24" y="57"/>
                </a:cxn>
                <a:cxn ang="0">
                  <a:pos x="25" y="51"/>
                </a:cxn>
                <a:cxn ang="0">
                  <a:pos x="27" y="45"/>
                </a:cxn>
                <a:cxn ang="0">
                  <a:pos x="31" y="31"/>
                </a:cxn>
                <a:cxn ang="0">
                  <a:pos x="35" y="19"/>
                </a:cxn>
                <a:cxn ang="0">
                  <a:pos x="37" y="12"/>
                </a:cxn>
                <a:cxn ang="0">
                  <a:pos x="38" y="5"/>
                </a:cxn>
                <a:cxn ang="0">
                  <a:pos x="38" y="5"/>
                </a:cxn>
                <a:cxn ang="0">
                  <a:pos x="37" y="3"/>
                </a:cxn>
                <a:cxn ang="0">
                  <a:pos x="37" y="1"/>
                </a:cxn>
                <a:cxn ang="0">
                  <a:pos x="35" y="1"/>
                </a:cxn>
                <a:cxn ang="0">
                  <a:pos x="33" y="0"/>
                </a:cxn>
                <a:cxn ang="0">
                  <a:pos x="32" y="1"/>
                </a:cxn>
                <a:cxn ang="0">
                  <a:pos x="30" y="1"/>
                </a:cxn>
                <a:cxn ang="0">
                  <a:pos x="29" y="3"/>
                </a:cxn>
                <a:cxn ang="0">
                  <a:pos x="29" y="5"/>
                </a:cxn>
                <a:cxn ang="0">
                  <a:pos x="29" y="5"/>
                </a:cxn>
              </a:cxnLst>
              <a:rect l="0" t="0" r="r" b="b"/>
              <a:pathLst>
                <a:path w="38" h="105">
                  <a:moveTo>
                    <a:pt x="29" y="5"/>
                  </a:moveTo>
                  <a:lnTo>
                    <a:pt x="29" y="5"/>
                  </a:lnTo>
                  <a:lnTo>
                    <a:pt x="27" y="17"/>
                  </a:lnTo>
                  <a:lnTo>
                    <a:pt x="24" y="29"/>
                  </a:lnTo>
                  <a:lnTo>
                    <a:pt x="15" y="51"/>
                  </a:lnTo>
                  <a:lnTo>
                    <a:pt x="15" y="51"/>
                  </a:lnTo>
                  <a:lnTo>
                    <a:pt x="14" y="56"/>
                  </a:lnTo>
                  <a:lnTo>
                    <a:pt x="13" y="61"/>
                  </a:lnTo>
                  <a:lnTo>
                    <a:pt x="12" y="73"/>
                  </a:lnTo>
                  <a:lnTo>
                    <a:pt x="12" y="73"/>
                  </a:lnTo>
                  <a:lnTo>
                    <a:pt x="9" y="79"/>
                  </a:lnTo>
                  <a:lnTo>
                    <a:pt x="7" y="85"/>
                  </a:lnTo>
                  <a:lnTo>
                    <a:pt x="1" y="97"/>
                  </a:lnTo>
                  <a:lnTo>
                    <a:pt x="1" y="97"/>
                  </a:lnTo>
                  <a:lnTo>
                    <a:pt x="0" y="99"/>
                  </a:lnTo>
                  <a:lnTo>
                    <a:pt x="0" y="102"/>
                  </a:lnTo>
                  <a:lnTo>
                    <a:pt x="1" y="103"/>
                  </a:lnTo>
                  <a:lnTo>
                    <a:pt x="2" y="104"/>
                  </a:lnTo>
                  <a:lnTo>
                    <a:pt x="4" y="105"/>
                  </a:lnTo>
                  <a:lnTo>
                    <a:pt x="6" y="105"/>
                  </a:lnTo>
                  <a:lnTo>
                    <a:pt x="7" y="104"/>
                  </a:lnTo>
                  <a:lnTo>
                    <a:pt x="9" y="103"/>
                  </a:lnTo>
                  <a:lnTo>
                    <a:pt x="9" y="103"/>
                  </a:lnTo>
                  <a:lnTo>
                    <a:pt x="15" y="92"/>
                  </a:lnTo>
                  <a:lnTo>
                    <a:pt x="19" y="81"/>
                  </a:lnTo>
                  <a:lnTo>
                    <a:pt x="22" y="70"/>
                  </a:lnTo>
                  <a:lnTo>
                    <a:pt x="24" y="57"/>
                  </a:lnTo>
                  <a:lnTo>
                    <a:pt x="24" y="57"/>
                  </a:lnTo>
                  <a:lnTo>
                    <a:pt x="25" y="51"/>
                  </a:lnTo>
                  <a:lnTo>
                    <a:pt x="27" y="45"/>
                  </a:lnTo>
                  <a:lnTo>
                    <a:pt x="31" y="31"/>
                  </a:lnTo>
                  <a:lnTo>
                    <a:pt x="35" y="19"/>
                  </a:lnTo>
                  <a:lnTo>
                    <a:pt x="37" y="12"/>
                  </a:lnTo>
                  <a:lnTo>
                    <a:pt x="38" y="5"/>
                  </a:lnTo>
                  <a:lnTo>
                    <a:pt x="38" y="5"/>
                  </a:lnTo>
                  <a:lnTo>
                    <a:pt x="37" y="3"/>
                  </a:lnTo>
                  <a:lnTo>
                    <a:pt x="37" y="1"/>
                  </a:lnTo>
                  <a:lnTo>
                    <a:pt x="35" y="1"/>
                  </a:lnTo>
                  <a:lnTo>
                    <a:pt x="33" y="0"/>
                  </a:lnTo>
                  <a:lnTo>
                    <a:pt x="32" y="1"/>
                  </a:lnTo>
                  <a:lnTo>
                    <a:pt x="30" y="1"/>
                  </a:lnTo>
                  <a:lnTo>
                    <a:pt x="29" y="3"/>
                  </a:lnTo>
                  <a:lnTo>
                    <a:pt x="29" y="5"/>
                  </a:lnTo>
                  <a:lnTo>
                    <a:pt x="29"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47" name="Freeform 363"/>
            <p:cNvSpPr/>
            <p:nvPr/>
          </p:nvSpPr>
          <p:spPr bwMode="auto">
            <a:xfrm>
              <a:off x="4545013" y="3736975"/>
              <a:ext cx="15875" cy="49213"/>
            </a:xfrm>
            <a:custGeom>
              <a:avLst/>
              <a:gdLst/>
              <a:ahLst/>
              <a:cxnLst>
                <a:cxn ang="0">
                  <a:pos x="19" y="4"/>
                </a:cxn>
                <a:cxn ang="0">
                  <a:pos x="19" y="4"/>
                </a:cxn>
                <a:cxn ang="0">
                  <a:pos x="19" y="16"/>
                </a:cxn>
                <a:cxn ang="0">
                  <a:pos x="17" y="26"/>
                </a:cxn>
                <a:cxn ang="0">
                  <a:pos x="13" y="47"/>
                </a:cxn>
                <a:cxn ang="0">
                  <a:pos x="8" y="68"/>
                </a:cxn>
                <a:cxn ang="0">
                  <a:pos x="0" y="89"/>
                </a:cxn>
                <a:cxn ang="0">
                  <a:pos x="0" y="89"/>
                </a:cxn>
                <a:cxn ang="0">
                  <a:pos x="0" y="90"/>
                </a:cxn>
                <a:cxn ang="0">
                  <a:pos x="0" y="92"/>
                </a:cxn>
                <a:cxn ang="0">
                  <a:pos x="2" y="93"/>
                </a:cxn>
                <a:cxn ang="0">
                  <a:pos x="4" y="94"/>
                </a:cxn>
                <a:cxn ang="0">
                  <a:pos x="6" y="94"/>
                </a:cxn>
                <a:cxn ang="0">
                  <a:pos x="7" y="94"/>
                </a:cxn>
                <a:cxn ang="0">
                  <a:pos x="9" y="93"/>
                </a:cxn>
                <a:cxn ang="0">
                  <a:pos x="10" y="91"/>
                </a:cxn>
                <a:cxn ang="0">
                  <a:pos x="10" y="91"/>
                </a:cxn>
                <a:cxn ang="0">
                  <a:pos x="17" y="69"/>
                </a:cxn>
                <a:cxn ang="0">
                  <a:pos x="22" y="49"/>
                </a:cxn>
                <a:cxn ang="0">
                  <a:pos x="27" y="27"/>
                </a:cxn>
                <a:cxn ang="0">
                  <a:pos x="28" y="16"/>
                </a:cxn>
                <a:cxn ang="0">
                  <a:pos x="28" y="4"/>
                </a:cxn>
                <a:cxn ang="0">
                  <a:pos x="28" y="4"/>
                </a:cxn>
                <a:cxn ang="0">
                  <a:pos x="28" y="2"/>
                </a:cxn>
                <a:cxn ang="0">
                  <a:pos x="27" y="1"/>
                </a:cxn>
                <a:cxn ang="0">
                  <a:pos x="26" y="0"/>
                </a:cxn>
                <a:cxn ang="0">
                  <a:pos x="24" y="0"/>
                </a:cxn>
                <a:cxn ang="0">
                  <a:pos x="22" y="0"/>
                </a:cxn>
                <a:cxn ang="0">
                  <a:pos x="21" y="1"/>
                </a:cxn>
                <a:cxn ang="0">
                  <a:pos x="20" y="2"/>
                </a:cxn>
                <a:cxn ang="0">
                  <a:pos x="19" y="4"/>
                </a:cxn>
                <a:cxn ang="0">
                  <a:pos x="19" y="4"/>
                </a:cxn>
              </a:cxnLst>
              <a:rect l="0" t="0" r="r" b="b"/>
              <a:pathLst>
                <a:path w="28" h="94">
                  <a:moveTo>
                    <a:pt x="19" y="4"/>
                  </a:moveTo>
                  <a:lnTo>
                    <a:pt x="19" y="4"/>
                  </a:lnTo>
                  <a:lnTo>
                    <a:pt x="19" y="16"/>
                  </a:lnTo>
                  <a:lnTo>
                    <a:pt x="17" y="26"/>
                  </a:lnTo>
                  <a:lnTo>
                    <a:pt x="13" y="47"/>
                  </a:lnTo>
                  <a:lnTo>
                    <a:pt x="8" y="68"/>
                  </a:lnTo>
                  <a:lnTo>
                    <a:pt x="0" y="89"/>
                  </a:lnTo>
                  <a:lnTo>
                    <a:pt x="0" y="89"/>
                  </a:lnTo>
                  <a:lnTo>
                    <a:pt x="0" y="90"/>
                  </a:lnTo>
                  <a:lnTo>
                    <a:pt x="0" y="92"/>
                  </a:lnTo>
                  <a:lnTo>
                    <a:pt x="2" y="93"/>
                  </a:lnTo>
                  <a:lnTo>
                    <a:pt x="4" y="94"/>
                  </a:lnTo>
                  <a:lnTo>
                    <a:pt x="6" y="94"/>
                  </a:lnTo>
                  <a:lnTo>
                    <a:pt x="7" y="94"/>
                  </a:lnTo>
                  <a:lnTo>
                    <a:pt x="9" y="93"/>
                  </a:lnTo>
                  <a:lnTo>
                    <a:pt x="10" y="91"/>
                  </a:lnTo>
                  <a:lnTo>
                    <a:pt x="10" y="91"/>
                  </a:lnTo>
                  <a:lnTo>
                    <a:pt x="17" y="69"/>
                  </a:lnTo>
                  <a:lnTo>
                    <a:pt x="22" y="49"/>
                  </a:lnTo>
                  <a:lnTo>
                    <a:pt x="27" y="27"/>
                  </a:lnTo>
                  <a:lnTo>
                    <a:pt x="28" y="16"/>
                  </a:lnTo>
                  <a:lnTo>
                    <a:pt x="28" y="4"/>
                  </a:lnTo>
                  <a:lnTo>
                    <a:pt x="28" y="4"/>
                  </a:lnTo>
                  <a:lnTo>
                    <a:pt x="28" y="2"/>
                  </a:lnTo>
                  <a:lnTo>
                    <a:pt x="27" y="1"/>
                  </a:lnTo>
                  <a:lnTo>
                    <a:pt x="26" y="0"/>
                  </a:lnTo>
                  <a:lnTo>
                    <a:pt x="24" y="0"/>
                  </a:lnTo>
                  <a:lnTo>
                    <a:pt x="22" y="0"/>
                  </a:lnTo>
                  <a:lnTo>
                    <a:pt x="21" y="1"/>
                  </a:lnTo>
                  <a:lnTo>
                    <a:pt x="20" y="2"/>
                  </a:lnTo>
                  <a:lnTo>
                    <a:pt x="19" y="4"/>
                  </a:lnTo>
                  <a:lnTo>
                    <a:pt x="19"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48" name="Freeform 364"/>
            <p:cNvSpPr/>
            <p:nvPr/>
          </p:nvSpPr>
          <p:spPr bwMode="auto">
            <a:xfrm>
              <a:off x="4605338" y="3643313"/>
              <a:ext cx="47625" cy="82550"/>
            </a:xfrm>
            <a:custGeom>
              <a:avLst/>
              <a:gdLst/>
              <a:ahLst/>
              <a:cxnLst>
                <a:cxn ang="0">
                  <a:pos x="81" y="3"/>
                </a:cxn>
                <a:cxn ang="0">
                  <a:pos x="79" y="12"/>
                </a:cxn>
                <a:cxn ang="0">
                  <a:pos x="74" y="16"/>
                </a:cxn>
                <a:cxn ang="0">
                  <a:pos x="63" y="24"/>
                </a:cxn>
                <a:cxn ang="0">
                  <a:pos x="61" y="27"/>
                </a:cxn>
                <a:cxn ang="0">
                  <a:pos x="56" y="41"/>
                </a:cxn>
                <a:cxn ang="0">
                  <a:pos x="50" y="50"/>
                </a:cxn>
                <a:cxn ang="0">
                  <a:pos x="37" y="68"/>
                </a:cxn>
                <a:cxn ang="0">
                  <a:pos x="31" y="77"/>
                </a:cxn>
                <a:cxn ang="0">
                  <a:pos x="12" y="109"/>
                </a:cxn>
                <a:cxn ang="0">
                  <a:pos x="4" y="127"/>
                </a:cxn>
                <a:cxn ang="0">
                  <a:pos x="1" y="144"/>
                </a:cxn>
                <a:cxn ang="0">
                  <a:pos x="0" y="146"/>
                </a:cxn>
                <a:cxn ang="0">
                  <a:pos x="0" y="149"/>
                </a:cxn>
                <a:cxn ang="0">
                  <a:pos x="2" y="154"/>
                </a:cxn>
                <a:cxn ang="0">
                  <a:pos x="5" y="155"/>
                </a:cxn>
                <a:cxn ang="0">
                  <a:pos x="8" y="154"/>
                </a:cxn>
                <a:cxn ang="0">
                  <a:pos x="9" y="149"/>
                </a:cxn>
                <a:cxn ang="0">
                  <a:pos x="10" y="143"/>
                </a:cxn>
                <a:cxn ang="0">
                  <a:pos x="15" y="125"/>
                </a:cxn>
                <a:cxn ang="0">
                  <a:pos x="26" y="101"/>
                </a:cxn>
                <a:cxn ang="0">
                  <a:pos x="41" y="78"/>
                </a:cxn>
                <a:cxn ang="0">
                  <a:pos x="56" y="57"/>
                </a:cxn>
                <a:cxn ang="0">
                  <a:pos x="65" y="42"/>
                </a:cxn>
                <a:cxn ang="0">
                  <a:pos x="75" y="27"/>
                </a:cxn>
                <a:cxn ang="0">
                  <a:pos x="81" y="23"/>
                </a:cxn>
                <a:cxn ang="0">
                  <a:pos x="88" y="12"/>
                </a:cxn>
                <a:cxn ang="0">
                  <a:pos x="90" y="5"/>
                </a:cxn>
                <a:cxn ang="0">
                  <a:pos x="89" y="2"/>
                </a:cxn>
                <a:cxn ang="0">
                  <a:pos x="85" y="0"/>
                </a:cxn>
                <a:cxn ang="0">
                  <a:pos x="82" y="1"/>
                </a:cxn>
                <a:cxn ang="0">
                  <a:pos x="81" y="3"/>
                </a:cxn>
              </a:cxnLst>
              <a:rect l="0" t="0" r="r" b="b"/>
              <a:pathLst>
                <a:path w="90" h="155">
                  <a:moveTo>
                    <a:pt x="81" y="3"/>
                  </a:moveTo>
                  <a:lnTo>
                    <a:pt x="81" y="3"/>
                  </a:lnTo>
                  <a:lnTo>
                    <a:pt x="80" y="8"/>
                  </a:lnTo>
                  <a:lnTo>
                    <a:pt x="79" y="12"/>
                  </a:lnTo>
                  <a:lnTo>
                    <a:pt x="76" y="14"/>
                  </a:lnTo>
                  <a:lnTo>
                    <a:pt x="74" y="16"/>
                  </a:lnTo>
                  <a:lnTo>
                    <a:pt x="69" y="19"/>
                  </a:lnTo>
                  <a:lnTo>
                    <a:pt x="63" y="24"/>
                  </a:lnTo>
                  <a:lnTo>
                    <a:pt x="63" y="24"/>
                  </a:lnTo>
                  <a:lnTo>
                    <a:pt x="61" y="27"/>
                  </a:lnTo>
                  <a:lnTo>
                    <a:pt x="59" y="33"/>
                  </a:lnTo>
                  <a:lnTo>
                    <a:pt x="56" y="41"/>
                  </a:lnTo>
                  <a:lnTo>
                    <a:pt x="56" y="41"/>
                  </a:lnTo>
                  <a:lnTo>
                    <a:pt x="50" y="50"/>
                  </a:lnTo>
                  <a:lnTo>
                    <a:pt x="43" y="58"/>
                  </a:lnTo>
                  <a:lnTo>
                    <a:pt x="37" y="68"/>
                  </a:lnTo>
                  <a:lnTo>
                    <a:pt x="31" y="77"/>
                  </a:lnTo>
                  <a:lnTo>
                    <a:pt x="31" y="77"/>
                  </a:lnTo>
                  <a:lnTo>
                    <a:pt x="22" y="92"/>
                  </a:lnTo>
                  <a:lnTo>
                    <a:pt x="12" y="109"/>
                  </a:lnTo>
                  <a:lnTo>
                    <a:pt x="8" y="117"/>
                  </a:lnTo>
                  <a:lnTo>
                    <a:pt x="4" y="127"/>
                  </a:lnTo>
                  <a:lnTo>
                    <a:pt x="2" y="135"/>
                  </a:lnTo>
                  <a:lnTo>
                    <a:pt x="1" y="144"/>
                  </a:lnTo>
                  <a:lnTo>
                    <a:pt x="1" y="144"/>
                  </a:lnTo>
                  <a:lnTo>
                    <a:pt x="0" y="146"/>
                  </a:lnTo>
                  <a:lnTo>
                    <a:pt x="0" y="149"/>
                  </a:lnTo>
                  <a:lnTo>
                    <a:pt x="0" y="149"/>
                  </a:lnTo>
                  <a:lnTo>
                    <a:pt x="0" y="151"/>
                  </a:lnTo>
                  <a:lnTo>
                    <a:pt x="2" y="154"/>
                  </a:lnTo>
                  <a:lnTo>
                    <a:pt x="3" y="155"/>
                  </a:lnTo>
                  <a:lnTo>
                    <a:pt x="5" y="155"/>
                  </a:lnTo>
                  <a:lnTo>
                    <a:pt x="6" y="155"/>
                  </a:lnTo>
                  <a:lnTo>
                    <a:pt x="8" y="154"/>
                  </a:lnTo>
                  <a:lnTo>
                    <a:pt x="9" y="151"/>
                  </a:lnTo>
                  <a:lnTo>
                    <a:pt x="9" y="149"/>
                  </a:lnTo>
                  <a:lnTo>
                    <a:pt x="9" y="149"/>
                  </a:lnTo>
                  <a:lnTo>
                    <a:pt x="10" y="143"/>
                  </a:lnTo>
                  <a:lnTo>
                    <a:pt x="10" y="137"/>
                  </a:lnTo>
                  <a:lnTo>
                    <a:pt x="15" y="125"/>
                  </a:lnTo>
                  <a:lnTo>
                    <a:pt x="20" y="112"/>
                  </a:lnTo>
                  <a:lnTo>
                    <a:pt x="26" y="101"/>
                  </a:lnTo>
                  <a:lnTo>
                    <a:pt x="34" y="89"/>
                  </a:lnTo>
                  <a:lnTo>
                    <a:pt x="41" y="78"/>
                  </a:lnTo>
                  <a:lnTo>
                    <a:pt x="56" y="57"/>
                  </a:lnTo>
                  <a:lnTo>
                    <a:pt x="56" y="57"/>
                  </a:lnTo>
                  <a:lnTo>
                    <a:pt x="61" y="49"/>
                  </a:lnTo>
                  <a:lnTo>
                    <a:pt x="65" y="42"/>
                  </a:lnTo>
                  <a:lnTo>
                    <a:pt x="69" y="34"/>
                  </a:lnTo>
                  <a:lnTo>
                    <a:pt x="75" y="27"/>
                  </a:lnTo>
                  <a:lnTo>
                    <a:pt x="75" y="27"/>
                  </a:lnTo>
                  <a:lnTo>
                    <a:pt x="81" y="23"/>
                  </a:lnTo>
                  <a:lnTo>
                    <a:pt x="85" y="18"/>
                  </a:lnTo>
                  <a:lnTo>
                    <a:pt x="88" y="12"/>
                  </a:lnTo>
                  <a:lnTo>
                    <a:pt x="90" y="5"/>
                  </a:lnTo>
                  <a:lnTo>
                    <a:pt x="90" y="5"/>
                  </a:lnTo>
                  <a:lnTo>
                    <a:pt x="90" y="3"/>
                  </a:lnTo>
                  <a:lnTo>
                    <a:pt x="89" y="2"/>
                  </a:lnTo>
                  <a:lnTo>
                    <a:pt x="87" y="0"/>
                  </a:lnTo>
                  <a:lnTo>
                    <a:pt x="85" y="0"/>
                  </a:lnTo>
                  <a:lnTo>
                    <a:pt x="83" y="0"/>
                  </a:lnTo>
                  <a:lnTo>
                    <a:pt x="82" y="1"/>
                  </a:lnTo>
                  <a:lnTo>
                    <a:pt x="81" y="3"/>
                  </a:lnTo>
                  <a:lnTo>
                    <a:pt x="81"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49" name="Freeform 365"/>
            <p:cNvSpPr/>
            <p:nvPr/>
          </p:nvSpPr>
          <p:spPr bwMode="auto">
            <a:xfrm>
              <a:off x="4610100" y="3646488"/>
              <a:ext cx="71438" cy="104775"/>
            </a:xfrm>
            <a:custGeom>
              <a:avLst/>
              <a:gdLst/>
              <a:ahLst/>
              <a:cxnLst>
                <a:cxn ang="0">
                  <a:pos x="126" y="1"/>
                </a:cxn>
                <a:cxn ang="0">
                  <a:pos x="126" y="1"/>
                </a:cxn>
                <a:cxn ang="0">
                  <a:pos x="115" y="9"/>
                </a:cxn>
                <a:cxn ang="0">
                  <a:pos x="105" y="17"/>
                </a:cxn>
                <a:cxn ang="0">
                  <a:pos x="96" y="27"/>
                </a:cxn>
                <a:cxn ang="0">
                  <a:pos x="87" y="37"/>
                </a:cxn>
                <a:cxn ang="0">
                  <a:pos x="80" y="47"/>
                </a:cxn>
                <a:cxn ang="0">
                  <a:pos x="73" y="59"/>
                </a:cxn>
                <a:cxn ang="0">
                  <a:pos x="59" y="82"/>
                </a:cxn>
                <a:cxn ang="0">
                  <a:pos x="59" y="82"/>
                </a:cxn>
                <a:cxn ang="0">
                  <a:pos x="44" y="109"/>
                </a:cxn>
                <a:cxn ang="0">
                  <a:pos x="28" y="136"/>
                </a:cxn>
                <a:cxn ang="0">
                  <a:pos x="13" y="164"/>
                </a:cxn>
                <a:cxn ang="0">
                  <a:pos x="7" y="178"/>
                </a:cxn>
                <a:cxn ang="0">
                  <a:pos x="0" y="193"/>
                </a:cxn>
                <a:cxn ang="0">
                  <a:pos x="0" y="193"/>
                </a:cxn>
                <a:cxn ang="0">
                  <a:pos x="0" y="195"/>
                </a:cxn>
                <a:cxn ang="0">
                  <a:pos x="1" y="197"/>
                </a:cxn>
                <a:cxn ang="0">
                  <a:pos x="2" y="198"/>
                </a:cxn>
                <a:cxn ang="0">
                  <a:pos x="3" y="199"/>
                </a:cxn>
                <a:cxn ang="0">
                  <a:pos x="6" y="199"/>
                </a:cxn>
                <a:cxn ang="0">
                  <a:pos x="8" y="198"/>
                </a:cxn>
                <a:cxn ang="0">
                  <a:pos x="9" y="197"/>
                </a:cxn>
                <a:cxn ang="0">
                  <a:pos x="10" y="196"/>
                </a:cxn>
                <a:cxn ang="0">
                  <a:pos x="10" y="196"/>
                </a:cxn>
                <a:cxn ang="0">
                  <a:pos x="15" y="183"/>
                </a:cxn>
                <a:cxn ang="0">
                  <a:pos x="21" y="170"/>
                </a:cxn>
                <a:cxn ang="0">
                  <a:pos x="33" y="147"/>
                </a:cxn>
                <a:cxn ang="0">
                  <a:pos x="47" y="124"/>
                </a:cxn>
                <a:cxn ang="0">
                  <a:pos x="60" y="100"/>
                </a:cxn>
                <a:cxn ang="0">
                  <a:pos x="60" y="100"/>
                </a:cxn>
                <a:cxn ang="0">
                  <a:pos x="74" y="74"/>
                </a:cxn>
                <a:cxn ang="0">
                  <a:pos x="82" y="62"/>
                </a:cxn>
                <a:cxn ang="0">
                  <a:pos x="89" y="49"/>
                </a:cxn>
                <a:cxn ang="0">
                  <a:pos x="98" y="38"/>
                </a:cxn>
                <a:cxn ang="0">
                  <a:pos x="108" y="28"/>
                </a:cxn>
                <a:cxn ang="0">
                  <a:pos x="119" y="17"/>
                </a:cxn>
                <a:cxn ang="0">
                  <a:pos x="130" y="9"/>
                </a:cxn>
                <a:cxn ang="0">
                  <a:pos x="130" y="9"/>
                </a:cxn>
                <a:cxn ang="0">
                  <a:pos x="133" y="7"/>
                </a:cxn>
                <a:cxn ang="0">
                  <a:pos x="134" y="6"/>
                </a:cxn>
                <a:cxn ang="0">
                  <a:pos x="133" y="4"/>
                </a:cxn>
                <a:cxn ang="0">
                  <a:pos x="133" y="2"/>
                </a:cxn>
                <a:cxn ang="0">
                  <a:pos x="132" y="1"/>
                </a:cxn>
                <a:cxn ang="0">
                  <a:pos x="129" y="0"/>
                </a:cxn>
                <a:cxn ang="0">
                  <a:pos x="128" y="0"/>
                </a:cxn>
                <a:cxn ang="0">
                  <a:pos x="126" y="1"/>
                </a:cxn>
                <a:cxn ang="0">
                  <a:pos x="126" y="1"/>
                </a:cxn>
              </a:cxnLst>
              <a:rect l="0" t="0" r="r" b="b"/>
              <a:pathLst>
                <a:path w="134" h="199">
                  <a:moveTo>
                    <a:pt x="126" y="1"/>
                  </a:moveTo>
                  <a:lnTo>
                    <a:pt x="126" y="1"/>
                  </a:lnTo>
                  <a:lnTo>
                    <a:pt x="115" y="9"/>
                  </a:lnTo>
                  <a:lnTo>
                    <a:pt x="105" y="17"/>
                  </a:lnTo>
                  <a:lnTo>
                    <a:pt x="96" y="27"/>
                  </a:lnTo>
                  <a:lnTo>
                    <a:pt x="87" y="37"/>
                  </a:lnTo>
                  <a:lnTo>
                    <a:pt x="80" y="47"/>
                  </a:lnTo>
                  <a:lnTo>
                    <a:pt x="73" y="59"/>
                  </a:lnTo>
                  <a:lnTo>
                    <a:pt x="59" y="82"/>
                  </a:lnTo>
                  <a:lnTo>
                    <a:pt x="59" y="82"/>
                  </a:lnTo>
                  <a:lnTo>
                    <a:pt x="44" y="109"/>
                  </a:lnTo>
                  <a:lnTo>
                    <a:pt x="28" y="136"/>
                  </a:lnTo>
                  <a:lnTo>
                    <a:pt x="13" y="164"/>
                  </a:lnTo>
                  <a:lnTo>
                    <a:pt x="7" y="178"/>
                  </a:lnTo>
                  <a:lnTo>
                    <a:pt x="0" y="193"/>
                  </a:lnTo>
                  <a:lnTo>
                    <a:pt x="0" y="193"/>
                  </a:lnTo>
                  <a:lnTo>
                    <a:pt x="0" y="195"/>
                  </a:lnTo>
                  <a:lnTo>
                    <a:pt x="1" y="197"/>
                  </a:lnTo>
                  <a:lnTo>
                    <a:pt x="2" y="198"/>
                  </a:lnTo>
                  <a:lnTo>
                    <a:pt x="3" y="199"/>
                  </a:lnTo>
                  <a:lnTo>
                    <a:pt x="6" y="199"/>
                  </a:lnTo>
                  <a:lnTo>
                    <a:pt x="8" y="198"/>
                  </a:lnTo>
                  <a:lnTo>
                    <a:pt x="9" y="197"/>
                  </a:lnTo>
                  <a:lnTo>
                    <a:pt x="10" y="196"/>
                  </a:lnTo>
                  <a:lnTo>
                    <a:pt x="10" y="196"/>
                  </a:lnTo>
                  <a:lnTo>
                    <a:pt x="15" y="183"/>
                  </a:lnTo>
                  <a:lnTo>
                    <a:pt x="21" y="170"/>
                  </a:lnTo>
                  <a:lnTo>
                    <a:pt x="33" y="147"/>
                  </a:lnTo>
                  <a:lnTo>
                    <a:pt x="47" y="124"/>
                  </a:lnTo>
                  <a:lnTo>
                    <a:pt x="60" y="100"/>
                  </a:lnTo>
                  <a:lnTo>
                    <a:pt x="60" y="100"/>
                  </a:lnTo>
                  <a:lnTo>
                    <a:pt x="74" y="74"/>
                  </a:lnTo>
                  <a:lnTo>
                    <a:pt x="82" y="62"/>
                  </a:lnTo>
                  <a:lnTo>
                    <a:pt x="89" y="49"/>
                  </a:lnTo>
                  <a:lnTo>
                    <a:pt x="98" y="38"/>
                  </a:lnTo>
                  <a:lnTo>
                    <a:pt x="108" y="28"/>
                  </a:lnTo>
                  <a:lnTo>
                    <a:pt x="119" y="17"/>
                  </a:lnTo>
                  <a:lnTo>
                    <a:pt x="130" y="9"/>
                  </a:lnTo>
                  <a:lnTo>
                    <a:pt x="130" y="9"/>
                  </a:lnTo>
                  <a:lnTo>
                    <a:pt x="133" y="7"/>
                  </a:lnTo>
                  <a:lnTo>
                    <a:pt x="134" y="6"/>
                  </a:lnTo>
                  <a:lnTo>
                    <a:pt x="133" y="4"/>
                  </a:lnTo>
                  <a:lnTo>
                    <a:pt x="133" y="2"/>
                  </a:lnTo>
                  <a:lnTo>
                    <a:pt x="132" y="1"/>
                  </a:lnTo>
                  <a:lnTo>
                    <a:pt x="129" y="0"/>
                  </a:lnTo>
                  <a:lnTo>
                    <a:pt x="128" y="0"/>
                  </a:lnTo>
                  <a:lnTo>
                    <a:pt x="126" y="1"/>
                  </a:lnTo>
                  <a:lnTo>
                    <a:pt x="12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50" name="Freeform 366"/>
            <p:cNvSpPr/>
            <p:nvPr/>
          </p:nvSpPr>
          <p:spPr bwMode="auto">
            <a:xfrm>
              <a:off x="4624388" y="3638550"/>
              <a:ext cx="84138" cy="130175"/>
            </a:xfrm>
            <a:custGeom>
              <a:avLst/>
              <a:gdLst/>
              <a:ahLst/>
              <a:cxnLst>
                <a:cxn ang="0">
                  <a:pos x="152" y="1"/>
                </a:cxn>
                <a:cxn ang="0">
                  <a:pos x="137" y="15"/>
                </a:cxn>
                <a:cxn ang="0">
                  <a:pos x="123" y="30"/>
                </a:cxn>
                <a:cxn ang="0">
                  <a:pos x="99" y="66"/>
                </a:cxn>
                <a:cxn ang="0">
                  <a:pos x="67" y="121"/>
                </a:cxn>
                <a:cxn ang="0">
                  <a:pos x="56" y="138"/>
                </a:cxn>
                <a:cxn ang="0">
                  <a:pos x="32" y="174"/>
                </a:cxn>
                <a:cxn ang="0">
                  <a:pos x="12" y="211"/>
                </a:cxn>
                <a:cxn ang="0">
                  <a:pos x="1" y="229"/>
                </a:cxn>
                <a:cxn ang="0">
                  <a:pos x="0" y="238"/>
                </a:cxn>
                <a:cxn ang="0">
                  <a:pos x="4" y="246"/>
                </a:cxn>
                <a:cxn ang="0">
                  <a:pos x="6" y="247"/>
                </a:cxn>
                <a:cxn ang="0">
                  <a:pos x="12" y="246"/>
                </a:cxn>
                <a:cxn ang="0">
                  <a:pos x="14" y="242"/>
                </a:cxn>
                <a:cxn ang="0">
                  <a:pos x="16" y="241"/>
                </a:cxn>
                <a:cxn ang="0">
                  <a:pos x="17" y="236"/>
                </a:cxn>
                <a:cxn ang="0">
                  <a:pos x="15" y="234"/>
                </a:cxn>
                <a:cxn ang="0">
                  <a:pos x="12" y="234"/>
                </a:cxn>
                <a:cxn ang="0">
                  <a:pos x="10" y="234"/>
                </a:cxn>
                <a:cxn ang="0">
                  <a:pos x="12" y="229"/>
                </a:cxn>
                <a:cxn ang="0">
                  <a:pos x="22" y="210"/>
                </a:cxn>
                <a:cxn ang="0">
                  <a:pos x="33" y="191"/>
                </a:cxn>
                <a:cxn ang="0">
                  <a:pos x="53" y="160"/>
                </a:cxn>
                <a:cxn ang="0">
                  <a:pos x="73" y="129"/>
                </a:cxn>
                <a:cxn ang="0">
                  <a:pos x="92" y="98"/>
                </a:cxn>
                <a:cxn ang="0">
                  <a:pos x="121" y="50"/>
                </a:cxn>
                <a:cxn ang="0">
                  <a:pos x="144" y="21"/>
                </a:cxn>
                <a:cxn ang="0">
                  <a:pos x="157" y="10"/>
                </a:cxn>
                <a:cxn ang="0">
                  <a:pos x="158" y="9"/>
                </a:cxn>
                <a:cxn ang="0">
                  <a:pos x="158" y="2"/>
                </a:cxn>
                <a:cxn ang="0">
                  <a:pos x="156" y="0"/>
                </a:cxn>
                <a:cxn ang="0">
                  <a:pos x="152" y="1"/>
                </a:cxn>
              </a:cxnLst>
              <a:rect l="0" t="0" r="r" b="b"/>
              <a:pathLst>
                <a:path w="159" h="247">
                  <a:moveTo>
                    <a:pt x="152" y="1"/>
                  </a:moveTo>
                  <a:lnTo>
                    <a:pt x="152" y="1"/>
                  </a:lnTo>
                  <a:lnTo>
                    <a:pt x="145" y="8"/>
                  </a:lnTo>
                  <a:lnTo>
                    <a:pt x="137" y="15"/>
                  </a:lnTo>
                  <a:lnTo>
                    <a:pt x="129" y="23"/>
                  </a:lnTo>
                  <a:lnTo>
                    <a:pt x="123" y="30"/>
                  </a:lnTo>
                  <a:lnTo>
                    <a:pt x="111" y="48"/>
                  </a:lnTo>
                  <a:lnTo>
                    <a:pt x="99" y="66"/>
                  </a:lnTo>
                  <a:lnTo>
                    <a:pt x="79" y="103"/>
                  </a:lnTo>
                  <a:lnTo>
                    <a:pt x="67" y="121"/>
                  </a:lnTo>
                  <a:lnTo>
                    <a:pt x="56" y="138"/>
                  </a:lnTo>
                  <a:lnTo>
                    <a:pt x="56" y="138"/>
                  </a:lnTo>
                  <a:lnTo>
                    <a:pt x="44" y="155"/>
                  </a:lnTo>
                  <a:lnTo>
                    <a:pt x="32" y="174"/>
                  </a:lnTo>
                  <a:lnTo>
                    <a:pt x="12" y="211"/>
                  </a:lnTo>
                  <a:lnTo>
                    <a:pt x="12" y="211"/>
                  </a:lnTo>
                  <a:lnTo>
                    <a:pt x="6" y="219"/>
                  </a:lnTo>
                  <a:lnTo>
                    <a:pt x="1" y="229"/>
                  </a:lnTo>
                  <a:lnTo>
                    <a:pt x="0" y="233"/>
                  </a:lnTo>
                  <a:lnTo>
                    <a:pt x="0" y="238"/>
                  </a:lnTo>
                  <a:lnTo>
                    <a:pt x="1" y="242"/>
                  </a:lnTo>
                  <a:lnTo>
                    <a:pt x="4" y="246"/>
                  </a:lnTo>
                  <a:lnTo>
                    <a:pt x="4" y="246"/>
                  </a:lnTo>
                  <a:lnTo>
                    <a:pt x="6" y="247"/>
                  </a:lnTo>
                  <a:lnTo>
                    <a:pt x="9" y="247"/>
                  </a:lnTo>
                  <a:lnTo>
                    <a:pt x="12" y="246"/>
                  </a:lnTo>
                  <a:lnTo>
                    <a:pt x="13" y="244"/>
                  </a:lnTo>
                  <a:lnTo>
                    <a:pt x="14" y="242"/>
                  </a:lnTo>
                  <a:lnTo>
                    <a:pt x="14" y="242"/>
                  </a:lnTo>
                  <a:lnTo>
                    <a:pt x="16" y="241"/>
                  </a:lnTo>
                  <a:lnTo>
                    <a:pt x="17" y="240"/>
                  </a:lnTo>
                  <a:lnTo>
                    <a:pt x="17" y="236"/>
                  </a:lnTo>
                  <a:lnTo>
                    <a:pt x="16" y="235"/>
                  </a:lnTo>
                  <a:lnTo>
                    <a:pt x="15" y="234"/>
                  </a:lnTo>
                  <a:lnTo>
                    <a:pt x="14" y="233"/>
                  </a:lnTo>
                  <a:lnTo>
                    <a:pt x="12" y="234"/>
                  </a:lnTo>
                  <a:lnTo>
                    <a:pt x="12" y="234"/>
                  </a:lnTo>
                  <a:lnTo>
                    <a:pt x="10" y="234"/>
                  </a:lnTo>
                  <a:lnTo>
                    <a:pt x="10" y="234"/>
                  </a:lnTo>
                  <a:lnTo>
                    <a:pt x="12" y="229"/>
                  </a:lnTo>
                  <a:lnTo>
                    <a:pt x="15" y="222"/>
                  </a:lnTo>
                  <a:lnTo>
                    <a:pt x="22" y="210"/>
                  </a:lnTo>
                  <a:lnTo>
                    <a:pt x="33" y="191"/>
                  </a:lnTo>
                  <a:lnTo>
                    <a:pt x="33" y="191"/>
                  </a:lnTo>
                  <a:lnTo>
                    <a:pt x="43" y="176"/>
                  </a:lnTo>
                  <a:lnTo>
                    <a:pt x="53" y="160"/>
                  </a:lnTo>
                  <a:lnTo>
                    <a:pt x="73" y="129"/>
                  </a:lnTo>
                  <a:lnTo>
                    <a:pt x="73" y="129"/>
                  </a:lnTo>
                  <a:lnTo>
                    <a:pt x="83" y="114"/>
                  </a:lnTo>
                  <a:lnTo>
                    <a:pt x="92" y="98"/>
                  </a:lnTo>
                  <a:lnTo>
                    <a:pt x="111" y="65"/>
                  </a:lnTo>
                  <a:lnTo>
                    <a:pt x="121" y="50"/>
                  </a:lnTo>
                  <a:lnTo>
                    <a:pt x="131" y="34"/>
                  </a:lnTo>
                  <a:lnTo>
                    <a:pt x="144" y="21"/>
                  </a:lnTo>
                  <a:lnTo>
                    <a:pt x="150" y="15"/>
                  </a:lnTo>
                  <a:lnTo>
                    <a:pt x="157" y="10"/>
                  </a:lnTo>
                  <a:lnTo>
                    <a:pt x="157" y="10"/>
                  </a:lnTo>
                  <a:lnTo>
                    <a:pt x="158" y="9"/>
                  </a:lnTo>
                  <a:lnTo>
                    <a:pt x="159" y="6"/>
                  </a:lnTo>
                  <a:lnTo>
                    <a:pt x="158" y="2"/>
                  </a:lnTo>
                  <a:lnTo>
                    <a:pt x="157" y="1"/>
                  </a:lnTo>
                  <a:lnTo>
                    <a:pt x="156" y="0"/>
                  </a:lnTo>
                  <a:lnTo>
                    <a:pt x="154" y="0"/>
                  </a:lnTo>
                  <a:lnTo>
                    <a:pt x="152" y="1"/>
                  </a:lnTo>
                  <a:lnTo>
                    <a:pt x="15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51" name="Freeform 367"/>
            <p:cNvSpPr/>
            <p:nvPr/>
          </p:nvSpPr>
          <p:spPr bwMode="auto">
            <a:xfrm>
              <a:off x="4648200" y="3646488"/>
              <a:ext cx="80963" cy="120650"/>
            </a:xfrm>
            <a:custGeom>
              <a:avLst/>
              <a:gdLst/>
              <a:ahLst/>
              <a:cxnLst>
                <a:cxn ang="0">
                  <a:pos x="143" y="2"/>
                </a:cxn>
                <a:cxn ang="0">
                  <a:pos x="143" y="2"/>
                </a:cxn>
                <a:cxn ang="0">
                  <a:pos x="132" y="14"/>
                </a:cxn>
                <a:cxn ang="0">
                  <a:pos x="120" y="28"/>
                </a:cxn>
                <a:cxn ang="0">
                  <a:pos x="110" y="41"/>
                </a:cxn>
                <a:cxn ang="0">
                  <a:pos x="100" y="54"/>
                </a:cxn>
                <a:cxn ang="0">
                  <a:pos x="81" y="83"/>
                </a:cxn>
                <a:cxn ang="0">
                  <a:pos x="63" y="113"/>
                </a:cxn>
                <a:cxn ang="0">
                  <a:pos x="63" y="113"/>
                </a:cxn>
                <a:cxn ang="0">
                  <a:pos x="47" y="141"/>
                </a:cxn>
                <a:cxn ang="0">
                  <a:pos x="32" y="169"/>
                </a:cxn>
                <a:cxn ang="0">
                  <a:pos x="32" y="169"/>
                </a:cxn>
                <a:cxn ang="0">
                  <a:pos x="24" y="182"/>
                </a:cxn>
                <a:cxn ang="0">
                  <a:pos x="15" y="195"/>
                </a:cxn>
                <a:cxn ang="0">
                  <a:pos x="7" y="207"/>
                </a:cxn>
                <a:cxn ang="0">
                  <a:pos x="1" y="221"/>
                </a:cxn>
                <a:cxn ang="0">
                  <a:pos x="1" y="221"/>
                </a:cxn>
                <a:cxn ang="0">
                  <a:pos x="0" y="223"/>
                </a:cxn>
                <a:cxn ang="0">
                  <a:pos x="1" y="225"/>
                </a:cxn>
                <a:cxn ang="0">
                  <a:pos x="2" y="227"/>
                </a:cxn>
                <a:cxn ang="0">
                  <a:pos x="5" y="228"/>
                </a:cxn>
                <a:cxn ang="0">
                  <a:pos x="9" y="228"/>
                </a:cxn>
                <a:cxn ang="0">
                  <a:pos x="9" y="228"/>
                </a:cxn>
                <a:cxn ang="0">
                  <a:pos x="12" y="227"/>
                </a:cxn>
                <a:cxn ang="0">
                  <a:pos x="14" y="224"/>
                </a:cxn>
                <a:cxn ang="0">
                  <a:pos x="13" y="221"/>
                </a:cxn>
                <a:cxn ang="0">
                  <a:pos x="12" y="219"/>
                </a:cxn>
                <a:cxn ang="0">
                  <a:pos x="12" y="219"/>
                </a:cxn>
                <a:cxn ang="0">
                  <a:pos x="17" y="209"/>
                </a:cxn>
                <a:cxn ang="0">
                  <a:pos x="23" y="200"/>
                </a:cxn>
                <a:cxn ang="0">
                  <a:pos x="36" y="180"/>
                </a:cxn>
                <a:cxn ang="0">
                  <a:pos x="36" y="180"/>
                </a:cxn>
                <a:cxn ang="0">
                  <a:pos x="52" y="153"/>
                </a:cxn>
                <a:cxn ang="0">
                  <a:pos x="67" y="125"/>
                </a:cxn>
                <a:cxn ang="0">
                  <a:pos x="67" y="125"/>
                </a:cxn>
                <a:cxn ang="0">
                  <a:pos x="85" y="94"/>
                </a:cxn>
                <a:cxn ang="0">
                  <a:pos x="105" y="64"/>
                </a:cxn>
                <a:cxn ang="0">
                  <a:pos x="115" y="49"/>
                </a:cxn>
                <a:cxn ang="0">
                  <a:pos x="127" y="35"/>
                </a:cxn>
                <a:cxn ang="0">
                  <a:pos x="138" y="21"/>
                </a:cxn>
                <a:cxn ang="0">
                  <a:pos x="150" y="8"/>
                </a:cxn>
                <a:cxn ang="0">
                  <a:pos x="150" y="8"/>
                </a:cxn>
                <a:cxn ang="0">
                  <a:pos x="151" y="6"/>
                </a:cxn>
                <a:cxn ang="0">
                  <a:pos x="151" y="5"/>
                </a:cxn>
                <a:cxn ang="0">
                  <a:pos x="150" y="3"/>
                </a:cxn>
                <a:cxn ang="0">
                  <a:pos x="149" y="2"/>
                </a:cxn>
                <a:cxn ang="0">
                  <a:pos x="148" y="1"/>
                </a:cxn>
                <a:cxn ang="0">
                  <a:pos x="146" y="0"/>
                </a:cxn>
                <a:cxn ang="0">
                  <a:pos x="145" y="0"/>
                </a:cxn>
                <a:cxn ang="0">
                  <a:pos x="143" y="2"/>
                </a:cxn>
                <a:cxn ang="0">
                  <a:pos x="143" y="2"/>
                </a:cxn>
              </a:cxnLst>
              <a:rect l="0" t="0" r="r" b="b"/>
              <a:pathLst>
                <a:path w="151" h="228">
                  <a:moveTo>
                    <a:pt x="143" y="2"/>
                  </a:moveTo>
                  <a:lnTo>
                    <a:pt x="143" y="2"/>
                  </a:lnTo>
                  <a:lnTo>
                    <a:pt x="132" y="14"/>
                  </a:lnTo>
                  <a:lnTo>
                    <a:pt x="120" y="28"/>
                  </a:lnTo>
                  <a:lnTo>
                    <a:pt x="110" y="41"/>
                  </a:lnTo>
                  <a:lnTo>
                    <a:pt x="100" y="54"/>
                  </a:lnTo>
                  <a:lnTo>
                    <a:pt x="81" y="83"/>
                  </a:lnTo>
                  <a:lnTo>
                    <a:pt x="63" y="113"/>
                  </a:lnTo>
                  <a:lnTo>
                    <a:pt x="63" y="113"/>
                  </a:lnTo>
                  <a:lnTo>
                    <a:pt x="47" y="141"/>
                  </a:lnTo>
                  <a:lnTo>
                    <a:pt x="32" y="169"/>
                  </a:lnTo>
                  <a:lnTo>
                    <a:pt x="32" y="169"/>
                  </a:lnTo>
                  <a:lnTo>
                    <a:pt x="24" y="182"/>
                  </a:lnTo>
                  <a:lnTo>
                    <a:pt x="15" y="195"/>
                  </a:lnTo>
                  <a:lnTo>
                    <a:pt x="7" y="207"/>
                  </a:lnTo>
                  <a:lnTo>
                    <a:pt x="1" y="221"/>
                  </a:lnTo>
                  <a:lnTo>
                    <a:pt x="1" y="221"/>
                  </a:lnTo>
                  <a:lnTo>
                    <a:pt x="0" y="223"/>
                  </a:lnTo>
                  <a:lnTo>
                    <a:pt x="1" y="225"/>
                  </a:lnTo>
                  <a:lnTo>
                    <a:pt x="2" y="227"/>
                  </a:lnTo>
                  <a:lnTo>
                    <a:pt x="5" y="228"/>
                  </a:lnTo>
                  <a:lnTo>
                    <a:pt x="9" y="228"/>
                  </a:lnTo>
                  <a:lnTo>
                    <a:pt x="9" y="228"/>
                  </a:lnTo>
                  <a:lnTo>
                    <a:pt x="12" y="227"/>
                  </a:lnTo>
                  <a:lnTo>
                    <a:pt x="14" y="224"/>
                  </a:lnTo>
                  <a:lnTo>
                    <a:pt x="13" y="221"/>
                  </a:lnTo>
                  <a:lnTo>
                    <a:pt x="12" y="219"/>
                  </a:lnTo>
                  <a:lnTo>
                    <a:pt x="12" y="219"/>
                  </a:lnTo>
                  <a:lnTo>
                    <a:pt x="17" y="209"/>
                  </a:lnTo>
                  <a:lnTo>
                    <a:pt x="23" y="200"/>
                  </a:lnTo>
                  <a:lnTo>
                    <a:pt x="36" y="180"/>
                  </a:lnTo>
                  <a:lnTo>
                    <a:pt x="36" y="180"/>
                  </a:lnTo>
                  <a:lnTo>
                    <a:pt x="52" y="153"/>
                  </a:lnTo>
                  <a:lnTo>
                    <a:pt x="67" y="125"/>
                  </a:lnTo>
                  <a:lnTo>
                    <a:pt x="67" y="125"/>
                  </a:lnTo>
                  <a:lnTo>
                    <a:pt x="85" y="94"/>
                  </a:lnTo>
                  <a:lnTo>
                    <a:pt x="105" y="64"/>
                  </a:lnTo>
                  <a:lnTo>
                    <a:pt x="115" y="49"/>
                  </a:lnTo>
                  <a:lnTo>
                    <a:pt x="127" y="35"/>
                  </a:lnTo>
                  <a:lnTo>
                    <a:pt x="138" y="21"/>
                  </a:lnTo>
                  <a:lnTo>
                    <a:pt x="150" y="8"/>
                  </a:lnTo>
                  <a:lnTo>
                    <a:pt x="150" y="8"/>
                  </a:lnTo>
                  <a:lnTo>
                    <a:pt x="151" y="6"/>
                  </a:lnTo>
                  <a:lnTo>
                    <a:pt x="151" y="5"/>
                  </a:lnTo>
                  <a:lnTo>
                    <a:pt x="150" y="3"/>
                  </a:lnTo>
                  <a:lnTo>
                    <a:pt x="149" y="2"/>
                  </a:lnTo>
                  <a:lnTo>
                    <a:pt x="148" y="1"/>
                  </a:lnTo>
                  <a:lnTo>
                    <a:pt x="146" y="0"/>
                  </a:lnTo>
                  <a:lnTo>
                    <a:pt x="145" y="0"/>
                  </a:lnTo>
                  <a:lnTo>
                    <a:pt x="143" y="2"/>
                  </a:lnTo>
                  <a:lnTo>
                    <a:pt x="14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52" name="Freeform 368"/>
            <p:cNvSpPr/>
            <p:nvPr/>
          </p:nvSpPr>
          <p:spPr bwMode="auto">
            <a:xfrm>
              <a:off x="4708525" y="3648075"/>
              <a:ext cx="52388" cy="69850"/>
            </a:xfrm>
            <a:custGeom>
              <a:avLst/>
              <a:gdLst/>
              <a:ahLst/>
              <a:cxnLst>
                <a:cxn ang="0">
                  <a:pos x="92" y="1"/>
                </a:cxn>
                <a:cxn ang="0">
                  <a:pos x="92" y="1"/>
                </a:cxn>
                <a:cxn ang="0">
                  <a:pos x="79" y="15"/>
                </a:cxn>
                <a:cxn ang="0">
                  <a:pos x="66" y="30"/>
                </a:cxn>
                <a:cxn ang="0">
                  <a:pos x="54" y="44"/>
                </a:cxn>
                <a:cxn ang="0">
                  <a:pos x="43" y="60"/>
                </a:cxn>
                <a:cxn ang="0">
                  <a:pos x="21" y="92"/>
                </a:cxn>
                <a:cxn ang="0">
                  <a:pos x="1" y="125"/>
                </a:cxn>
                <a:cxn ang="0">
                  <a:pos x="1" y="125"/>
                </a:cxn>
                <a:cxn ang="0">
                  <a:pos x="0" y="127"/>
                </a:cxn>
                <a:cxn ang="0">
                  <a:pos x="1" y="129"/>
                </a:cxn>
                <a:cxn ang="0">
                  <a:pos x="1" y="131"/>
                </a:cxn>
                <a:cxn ang="0">
                  <a:pos x="3" y="132"/>
                </a:cxn>
                <a:cxn ang="0">
                  <a:pos x="4" y="132"/>
                </a:cxn>
                <a:cxn ang="0">
                  <a:pos x="6" y="132"/>
                </a:cxn>
                <a:cxn ang="0">
                  <a:pos x="8" y="132"/>
                </a:cxn>
                <a:cxn ang="0">
                  <a:pos x="10" y="130"/>
                </a:cxn>
                <a:cxn ang="0">
                  <a:pos x="10" y="130"/>
                </a:cxn>
                <a:cxn ang="0">
                  <a:pos x="29" y="97"/>
                </a:cxn>
                <a:cxn ang="0">
                  <a:pos x="50" y="66"/>
                </a:cxn>
                <a:cxn ang="0">
                  <a:pos x="61" y="51"/>
                </a:cxn>
                <a:cxn ang="0">
                  <a:pos x="74" y="36"/>
                </a:cxn>
                <a:cxn ang="0">
                  <a:pos x="86" y="22"/>
                </a:cxn>
                <a:cxn ang="0">
                  <a:pos x="98" y="8"/>
                </a:cxn>
                <a:cxn ang="0">
                  <a:pos x="98" y="8"/>
                </a:cxn>
                <a:cxn ang="0">
                  <a:pos x="99" y="6"/>
                </a:cxn>
                <a:cxn ang="0">
                  <a:pos x="100" y="4"/>
                </a:cxn>
                <a:cxn ang="0">
                  <a:pos x="99" y="3"/>
                </a:cxn>
                <a:cxn ang="0">
                  <a:pos x="98" y="1"/>
                </a:cxn>
                <a:cxn ang="0">
                  <a:pos x="97" y="0"/>
                </a:cxn>
                <a:cxn ang="0">
                  <a:pos x="95" y="0"/>
                </a:cxn>
                <a:cxn ang="0">
                  <a:pos x="93" y="0"/>
                </a:cxn>
                <a:cxn ang="0">
                  <a:pos x="92" y="1"/>
                </a:cxn>
                <a:cxn ang="0">
                  <a:pos x="92" y="1"/>
                </a:cxn>
              </a:cxnLst>
              <a:rect l="0" t="0" r="r" b="b"/>
              <a:pathLst>
                <a:path w="100" h="132">
                  <a:moveTo>
                    <a:pt x="92" y="1"/>
                  </a:moveTo>
                  <a:lnTo>
                    <a:pt x="92" y="1"/>
                  </a:lnTo>
                  <a:lnTo>
                    <a:pt x="79" y="15"/>
                  </a:lnTo>
                  <a:lnTo>
                    <a:pt x="66" y="30"/>
                  </a:lnTo>
                  <a:lnTo>
                    <a:pt x="54" y="44"/>
                  </a:lnTo>
                  <a:lnTo>
                    <a:pt x="43" y="60"/>
                  </a:lnTo>
                  <a:lnTo>
                    <a:pt x="21" y="92"/>
                  </a:lnTo>
                  <a:lnTo>
                    <a:pt x="1" y="125"/>
                  </a:lnTo>
                  <a:lnTo>
                    <a:pt x="1" y="125"/>
                  </a:lnTo>
                  <a:lnTo>
                    <a:pt x="0" y="127"/>
                  </a:lnTo>
                  <a:lnTo>
                    <a:pt x="1" y="129"/>
                  </a:lnTo>
                  <a:lnTo>
                    <a:pt x="1" y="131"/>
                  </a:lnTo>
                  <a:lnTo>
                    <a:pt x="3" y="132"/>
                  </a:lnTo>
                  <a:lnTo>
                    <a:pt x="4" y="132"/>
                  </a:lnTo>
                  <a:lnTo>
                    <a:pt x="6" y="132"/>
                  </a:lnTo>
                  <a:lnTo>
                    <a:pt x="8" y="132"/>
                  </a:lnTo>
                  <a:lnTo>
                    <a:pt x="10" y="130"/>
                  </a:lnTo>
                  <a:lnTo>
                    <a:pt x="10" y="130"/>
                  </a:lnTo>
                  <a:lnTo>
                    <a:pt x="29" y="97"/>
                  </a:lnTo>
                  <a:lnTo>
                    <a:pt x="50" y="66"/>
                  </a:lnTo>
                  <a:lnTo>
                    <a:pt x="61" y="51"/>
                  </a:lnTo>
                  <a:lnTo>
                    <a:pt x="74" y="36"/>
                  </a:lnTo>
                  <a:lnTo>
                    <a:pt x="86" y="22"/>
                  </a:lnTo>
                  <a:lnTo>
                    <a:pt x="98" y="8"/>
                  </a:lnTo>
                  <a:lnTo>
                    <a:pt x="98" y="8"/>
                  </a:lnTo>
                  <a:lnTo>
                    <a:pt x="99" y="6"/>
                  </a:lnTo>
                  <a:lnTo>
                    <a:pt x="100" y="4"/>
                  </a:lnTo>
                  <a:lnTo>
                    <a:pt x="99" y="3"/>
                  </a:lnTo>
                  <a:lnTo>
                    <a:pt x="98" y="1"/>
                  </a:lnTo>
                  <a:lnTo>
                    <a:pt x="97" y="0"/>
                  </a:lnTo>
                  <a:lnTo>
                    <a:pt x="95" y="0"/>
                  </a:lnTo>
                  <a:lnTo>
                    <a:pt x="93" y="0"/>
                  </a:lnTo>
                  <a:lnTo>
                    <a:pt x="92" y="1"/>
                  </a:lnTo>
                  <a:lnTo>
                    <a:pt x="9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53" name="Freeform 369"/>
            <p:cNvSpPr/>
            <p:nvPr/>
          </p:nvSpPr>
          <p:spPr bwMode="auto">
            <a:xfrm>
              <a:off x="4749800" y="3648075"/>
              <a:ext cx="39688" cy="52388"/>
            </a:xfrm>
            <a:custGeom>
              <a:avLst/>
              <a:gdLst/>
              <a:ahLst/>
              <a:cxnLst>
                <a:cxn ang="0">
                  <a:pos x="66" y="4"/>
                </a:cxn>
                <a:cxn ang="0">
                  <a:pos x="66" y="4"/>
                </a:cxn>
                <a:cxn ang="0">
                  <a:pos x="65" y="10"/>
                </a:cxn>
                <a:cxn ang="0">
                  <a:pos x="62" y="14"/>
                </a:cxn>
                <a:cxn ang="0">
                  <a:pos x="59" y="20"/>
                </a:cxn>
                <a:cxn ang="0">
                  <a:pos x="54" y="24"/>
                </a:cxn>
                <a:cxn ang="0">
                  <a:pos x="45" y="32"/>
                </a:cxn>
                <a:cxn ang="0">
                  <a:pos x="41" y="36"/>
                </a:cxn>
                <a:cxn ang="0">
                  <a:pos x="38" y="40"/>
                </a:cxn>
                <a:cxn ang="0">
                  <a:pos x="38" y="40"/>
                </a:cxn>
                <a:cxn ang="0">
                  <a:pos x="29" y="54"/>
                </a:cxn>
                <a:cxn ang="0">
                  <a:pos x="18" y="66"/>
                </a:cxn>
                <a:cxn ang="0">
                  <a:pos x="9" y="78"/>
                </a:cxn>
                <a:cxn ang="0">
                  <a:pos x="0" y="92"/>
                </a:cxn>
                <a:cxn ang="0">
                  <a:pos x="0" y="92"/>
                </a:cxn>
                <a:cxn ang="0">
                  <a:pos x="0" y="94"/>
                </a:cxn>
                <a:cxn ang="0">
                  <a:pos x="0" y="96"/>
                </a:cxn>
                <a:cxn ang="0">
                  <a:pos x="1" y="97"/>
                </a:cxn>
                <a:cxn ang="0">
                  <a:pos x="2" y="99"/>
                </a:cxn>
                <a:cxn ang="0">
                  <a:pos x="4" y="99"/>
                </a:cxn>
                <a:cxn ang="0">
                  <a:pos x="5" y="99"/>
                </a:cxn>
                <a:cxn ang="0">
                  <a:pos x="7" y="98"/>
                </a:cxn>
                <a:cxn ang="0">
                  <a:pos x="8" y="97"/>
                </a:cxn>
                <a:cxn ang="0">
                  <a:pos x="8" y="97"/>
                </a:cxn>
                <a:cxn ang="0">
                  <a:pos x="17" y="82"/>
                </a:cxn>
                <a:cxn ang="0">
                  <a:pos x="28" y="66"/>
                </a:cxn>
                <a:cxn ang="0">
                  <a:pos x="40" y="52"/>
                </a:cxn>
                <a:cxn ang="0">
                  <a:pos x="52" y="38"/>
                </a:cxn>
                <a:cxn ang="0">
                  <a:pos x="52" y="38"/>
                </a:cxn>
                <a:cxn ang="0">
                  <a:pos x="60" y="31"/>
                </a:cxn>
                <a:cxn ang="0">
                  <a:pos x="67" y="23"/>
                </a:cxn>
                <a:cxn ang="0">
                  <a:pos x="70" y="18"/>
                </a:cxn>
                <a:cxn ang="0">
                  <a:pos x="72" y="14"/>
                </a:cxn>
                <a:cxn ang="0">
                  <a:pos x="74" y="10"/>
                </a:cxn>
                <a:cxn ang="0">
                  <a:pos x="75" y="4"/>
                </a:cxn>
                <a:cxn ang="0">
                  <a:pos x="75" y="4"/>
                </a:cxn>
                <a:cxn ang="0">
                  <a:pos x="75" y="3"/>
                </a:cxn>
                <a:cxn ang="0">
                  <a:pos x="74" y="1"/>
                </a:cxn>
                <a:cxn ang="0">
                  <a:pos x="73" y="0"/>
                </a:cxn>
                <a:cxn ang="0">
                  <a:pos x="71" y="0"/>
                </a:cxn>
                <a:cxn ang="0">
                  <a:pos x="68" y="1"/>
                </a:cxn>
                <a:cxn ang="0">
                  <a:pos x="67" y="3"/>
                </a:cxn>
                <a:cxn ang="0">
                  <a:pos x="66" y="4"/>
                </a:cxn>
                <a:cxn ang="0">
                  <a:pos x="66" y="4"/>
                </a:cxn>
              </a:cxnLst>
              <a:rect l="0" t="0" r="r" b="b"/>
              <a:pathLst>
                <a:path w="75" h="99">
                  <a:moveTo>
                    <a:pt x="66" y="4"/>
                  </a:moveTo>
                  <a:lnTo>
                    <a:pt x="66" y="4"/>
                  </a:lnTo>
                  <a:lnTo>
                    <a:pt x="65" y="10"/>
                  </a:lnTo>
                  <a:lnTo>
                    <a:pt x="62" y="14"/>
                  </a:lnTo>
                  <a:lnTo>
                    <a:pt x="59" y="20"/>
                  </a:lnTo>
                  <a:lnTo>
                    <a:pt x="54" y="24"/>
                  </a:lnTo>
                  <a:lnTo>
                    <a:pt x="45" y="32"/>
                  </a:lnTo>
                  <a:lnTo>
                    <a:pt x="41" y="36"/>
                  </a:lnTo>
                  <a:lnTo>
                    <a:pt x="38" y="40"/>
                  </a:lnTo>
                  <a:lnTo>
                    <a:pt x="38" y="40"/>
                  </a:lnTo>
                  <a:lnTo>
                    <a:pt x="29" y="54"/>
                  </a:lnTo>
                  <a:lnTo>
                    <a:pt x="18" y="66"/>
                  </a:lnTo>
                  <a:lnTo>
                    <a:pt x="9" y="78"/>
                  </a:lnTo>
                  <a:lnTo>
                    <a:pt x="0" y="92"/>
                  </a:lnTo>
                  <a:lnTo>
                    <a:pt x="0" y="92"/>
                  </a:lnTo>
                  <a:lnTo>
                    <a:pt x="0" y="94"/>
                  </a:lnTo>
                  <a:lnTo>
                    <a:pt x="0" y="96"/>
                  </a:lnTo>
                  <a:lnTo>
                    <a:pt x="1" y="97"/>
                  </a:lnTo>
                  <a:lnTo>
                    <a:pt x="2" y="99"/>
                  </a:lnTo>
                  <a:lnTo>
                    <a:pt x="4" y="99"/>
                  </a:lnTo>
                  <a:lnTo>
                    <a:pt x="5" y="99"/>
                  </a:lnTo>
                  <a:lnTo>
                    <a:pt x="7" y="98"/>
                  </a:lnTo>
                  <a:lnTo>
                    <a:pt x="8" y="97"/>
                  </a:lnTo>
                  <a:lnTo>
                    <a:pt x="8" y="97"/>
                  </a:lnTo>
                  <a:lnTo>
                    <a:pt x="17" y="82"/>
                  </a:lnTo>
                  <a:lnTo>
                    <a:pt x="28" y="66"/>
                  </a:lnTo>
                  <a:lnTo>
                    <a:pt x="40" y="52"/>
                  </a:lnTo>
                  <a:lnTo>
                    <a:pt x="52" y="38"/>
                  </a:lnTo>
                  <a:lnTo>
                    <a:pt x="52" y="38"/>
                  </a:lnTo>
                  <a:lnTo>
                    <a:pt x="60" y="31"/>
                  </a:lnTo>
                  <a:lnTo>
                    <a:pt x="67" y="23"/>
                  </a:lnTo>
                  <a:lnTo>
                    <a:pt x="70" y="18"/>
                  </a:lnTo>
                  <a:lnTo>
                    <a:pt x="72" y="14"/>
                  </a:lnTo>
                  <a:lnTo>
                    <a:pt x="74" y="10"/>
                  </a:lnTo>
                  <a:lnTo>
                    <a:pt x="75" y="4"/>
                  </a:lnTo>
                  <a:lnTo>
                    <a:pt x="75" y="4"/>
                  </a:lnTo>
                  <a:lnTo>
                    <a:pt x="75" y="3"/>
                  </a:lnTo>
                  <a:lnTo>
                    <a:pt x="74" y="1"/>
                  </a:lnTo>
                  <a:lnTo>
                    <a:pt x="73" y="0"/>
                  </a:lnTo>
                  <a:lnTo>
                    <a:pt x="71" y="0"/>
                  </a:lnTo>
                  <a:lnTo>
                    <a:pt x="68" y="1"/>
                  </a:lnTo>
                  <a:lnTo>
                    <a:pt x="67" y="3"/>
                  </a:lnTo>
                  <a:lnTo>
                    <a:pt x="66" y="4"/>
                  </a:lnTo>
                  <a:lnTo>
                    <a:pt x="66"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54" name="Freeform 370"/>
            <p:cNvSpPr/>
            <p:nvPr/>
          </p:nvSpPr>
          <p:spPr bwMode="auto">
            <a:xfrm>
              <a:off x="4384675" y="3116263"/>
              <a:ext cx="22225" cy="38100"/>
            </a:xfrm>
            <a:custGeom>
              <a:avLst/>
              <a:gdLst/>
              <a:ahLst/>
              <a:cxnLst>
                <a:cxn ang="0">
                  <a:pos x="38" y="0"/>
                </a:cxn>
                <a:cxn ang="0">
                  <a:pos x="33" y="0"/>
                </a:cxn>
                <a:cxn ang="0">
                  <a:pos x="33" y="0"/>
                </a:cxn>
                <a:cxn ang="0">
                  <a:pos x="31" y="0"/>
                </a:cxn>
                <a:cxn ang="0">
                  <a:pos x="29" y="2"/>
                </a:cxn>
                <a:cxn ang="0">
                  <a:pos x="29" y="2"/>
                </a:cxn>
                <a:cxn ang="0">
                  <a:pos x="19" y="18"/>
                </a:cxn>
                <a:cxn ang="0">
                  <a:pos x="10" y="35"/>
                </a:cxn>
                <a:cxn ang="0">
                  <a:pos x="10" y="35"/>
                </a:cxn>
                <a:cxn ang="0">
                  <a:pos x="6" y="42"/>
                </a:cxn>
                <a:cxn ang="0">
                  <a:pos x="2" y="50"/>
                </a:cxn>
                <a:cxn ang="0">
                  <a:pos x="0" y="59"/>
                </a:cxn>
                <a:cxn ang="0">
                  <a:pos x="0" y="63"/>
                </a:cxn>
                <a:cxn ang="0">
                  <a:pos x="0" y="67"/>
                </a:cxn>
                <a:cxn ang="0">
                  <a:pos x="0" y="67"/>
                </a:cxn>
                <a:cxn ang="0">
                  <a:pos x="1" y="69"/>
                </a:cxn>
                <a:cxn ang="0">
                  <a:pos x="3" y="70"/>
                </a:cxn>
                <a:cxn ang="0">
                  <a:pos x="4" y="70"/>
                </a:cxn>
                <a:cxn ang="0">
                  <a:pos x="6" y="70"/>
                </a:cxn>
                <a:cxn ang="0">
                  <a:pos x="8" y="69"/>
                </a:cxn>
                <a:cxn ang="0">
                  <a:pos x="9" y="68"/>
                </a:cxn>
                <a:cxn ang="0">
                  <a:pos x="9" y="67"/>
                </a:cxn>
                <a:cxn ang="0">
                  <a:pos x="9" y="65"/>
                </a:cxn>
                <a:cxn ang="0">
                  <a:pos x="9" y="65"/>
                </a:cxn>
                <a:cxn ang="0">
                  <a:pos x="9" y="61"/>
                </a:cxn>
                <a:cxn ang="0">
                  <a:pos x="9" y="57"/>
                </a:cxn>
                <a:cxn ang="0">
                  <a:pos x="13" y="48"/>
                </a:cxn>
                <a:cxn ang="0">
                  <a:pos x="22" y="33"/>
                </a:cxn>
                <a:cxn ang="0">
                  <a:pos x="22" y="33"/>
                </a:cxn>
                <a:cxn ang="0">
                  <a:pos x="33" y="15"/>
                </a:cxn>
                <a:cxn ang="0">
                  <a:pos x="33" y="15"/>
                </a:cxn>
                <a:cxn ang="0">
                  <a:pos x="36" y="9"/>
                </a:cxn>
                <a:cxn ang="0">
                  <a:pos x="36" y="9"/>
                </a:cxn>
                <a:cxn ang="0">
                  <a:pos x="38" y="9"/>
                </a:cxn>
                <a:cxn ang="0">
                  <a:pos x="38" y="9"/>
                </a:cxn>
                <a:cxn ang="0">
                  <a:pos x="40" y="9"/>
                </a:cxn>
                <a:cxn ang="0">
                  <a:pos x="41" y="8"/>
                </a:cxn>
                <a:cxn ang="0">
                  <a:pos x="42" y="6"/>
                </a:cxn>
                <a:cxn ang="0">
                  <a:pos x="42" y="4"/>
                </a:cxn>
                <a:cxn ang="0">
                  <a:pos x="42" y="3"/>
                </a:cxn>
                <a:cxn ang="0">
                  <a:pos x="41" y="1"/>
                </a:cxn>
                <a:cxn ang="0">
                  <a:pos x="40" y="0"/>
                </a:cxn>
                <a:cxn ang="0">
                  <a:pos x="38" y="0"/>
                </a:cxn>
                <a:cxn ang="0">
                  <a:pos x="38" y="0"/>
                </a:cxn>
              </a:cxnLst>
              <a:rect l="0" t="0" r="r" b="b"/>
              <a:pathLst>
                <a:path w="42" h="70">
                  <a:moveTo>
                    <a:pt x="38" y="0"/>
                  </a:moveTo>
                  <a:lnTo>
                    <a:pt x="33" y="0"/>
                  </a:lnTo>
                  <a:lnTo>
                    <a:pt x="33" y="0"/>
                  </a:lnTo>
                  <a:lnTo>
                    <a:pt x="31" y="0"/>
                  </a:lnTo>
                  <a:lnTo>
                    <a:pt x="29" y="2"/>
                  </a:lnTo>
                  <a:lnTo>
                    <a:pt x="29" y="2"/>
                  </a:lnTo>
                  <a:lnTo>
                    <a:pt x="19" y="18"/>
                  </a:lnTo>
                  <a:lnTo>
                    <a:pt x="10" y="35"/>
                  </a:lnTo>
                  <a:lnTo>
                    <a:pt x="10" y="35"/>
                  </a:lnTo>
                  <a:lnTo>
                    <a:pt x="6" y="42"/>
                  </a:lnTo>
                  <a:lnTo>
                    <a:pt x="2" y="50"/>
                  </a:lnTo>
                  <a:lnTo>
                    <a:pt x="0" y="59"/>
                  </a:lnTo>
                  <a:lnTo>
                    <a:pt x="0" y="63"/>
                  </a:lnTo>
                  <a:lnTo>
                    <a:pt x="0" y="67"/>
                  </a:lnTo>
                  <a:lnTo>
                    <a:pt x="0" y="67"/>
                  </a:lnTo>
                  <a:lnTo>
                    <a:pt x="1" y="69"/>
                  </a:lnTo>
                  <a:lnTo>
                    <a:pt x="3" y="70"/>
                  </a:lnTo>
                  <a:lnTo>
                    <a:pt x="4" y="70"/>
                  </a:lnTo>
                  <a:lnTo>
                    <a:pt x="6" y="70"/>
                  </a:lnTo>
                  <a:lnTo>
                    <a:pt x="8" y="69"/>
                  </a:lnTo>
                  <a:lnTo>
                    <a:pt x="9" y="68"/>
                  </a:lnTo>
                  <a:lnTo>
                    <a:pt x="9" y="67"/>
                  </a:lnTo>
                  <a:lnTo>
                    <a:pt x="9" y="65"/>
                  </a:lnTo>
                  <a:lnTo>
                    <a:pt x="9" y="65"/>
                  </a:lnTo>
                  <a:lnTo>
                    <a:pt x="9" y="61"/>
                  </a:lnTo>
                  <a:lnTo>
                    <a:pt x="9" y="57"/>
                  </a:lnTo>
                  <a:lnTo>
                    <a:pt x="13" y="48"/>
                  </a:lnTo>
                  <a:lnTo>
                    <a:pt x="22" y="33"/>
                  </a:lnTo>
                  <a:lnTo>
                    <a:pt x="22" y="33"/>
                  </a:lnTo>
                  <a:lnTo>
                    <a:pt x="33" y="15"/>
                  </a:lnTo>
                  <a:lnTo>
                    <a:pt x="33" y="15"/>
                  </a:lnTo>
                  <a:lnTo>
                    <a:pt x="36" y="9"/>
                  </a:lnTo>
                  <a:lnTo>
                    <a:pt x="36" y="9"/>
                  </a:lnTo>
                  <a:lnTo>
                    <a:pt x="38" y="9"/>
                  </a:lnTo>
                  <a:lnTo>
                    <a:pt x="38" y="9"/>
                  </a:lnTo>
                  <a:lnTo>
                    <a:pt x="40" y="9"/>
                  </a:lnTo>
                  <a:lnTo>
                    <a:pt x="41" y="8"/>
                  </a:lnTo>
                  <a:lnTo>
                    <a:pt x="42" y="6"/>
                  </a:lnTo>
                  <a:lnTo>
                    <a:pt x="42" y="4"/>
                  </a:lnTo>
                  <a:lnTo>
                    <a:pt x="42" y="3"/>
                  </a:lnTo>
                  <a:lnTo>
                    <a:pt x="41" y="1"/>
                  </a:lnTo>
                  <a:lnTo>
                    <a:pt x="40" y="0"/>
                  </a:lnTo>
                  <a:lnTo>
                    <a:pt x="38" y="0"/>
                  </a:lnTo>
                  <a:lnTo>
                    <a:pt x="38"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55" name="Freeform 371"/>
            <p:cNvSpPr/>
            <p:nvPr/>
          </p:nvSpPr>
          <p:spPr bwMode="auto">
            <a:xfrm>
              <a:off x="4446588" y="3108325"/>
              <a:ext cx="34925" cy="47625"/>
            </a:xfrm>
            <a:custGeom>
              <a:avLst/>
              <a:gdLst/>
              <a:ahLst/>
              <a:cxnLst>
                <a:cxn ang="0">
                  <a:pos x="55" y="2"/>
                </a:cxn>
                <a:cxn ang="0">
                  <a:pos x="55" y="2"/>
                </a:cxn>
                <a:cxn ang="0">
                  <a:pos x="46" y="15"/>
                </a:cxn>
                <a:cxn ang="0">
                  <a:pos x="36" y="26"/>
                </a:cxn>
                <a:cxn ang="0">
                  <a:pos x="26" y="39"/>
                </a:cxn>
                <a:cxn ang="0">
                  <a:pos x="16" y="50"/>
                </a:cxn>
                <a:cxn ang="0">
                  <a:pos x="16" y="50"/>
                </a:cxn>
                <a:cxn ang="0">
                  <a:pos x="10" y="58"/>
                </a:cxn>
                <a:cxn ang="0">
                  <a:pos x="4" y="69"/>
                </a:cxn>
                <a:cxn ang="0">
                  <a:pos x="1" y="75"/>
                </a:cxn>
                <a:cxn ang="0">
                  <a:pos x="0" y="80"/>
                </a:cxn>
                <a:cxn ang="0">
                  <a:pos x="0" y="85"/>
                </a:cxn>
                <a:cxn ang="0">
                  <a:pos x="1" y="87"/>
                </a:cxn>
                <a:cxn ang="0">
                  <a:pos x="4" y="89"/>
                </a:cxn>
                <a:cxn ang="0">
                  <a:pos x="4" y="89"/>
                </a:cxn>
                <a:cxn ang="0">
                  <a:pos x="6" y="90"/>
                </a:cxn>
                <a:cxn ang="0">
                  <a:pos x="8" y="90"/>
                </a:cxn>
                <a:cxn ang="0">
                  <a:pos x="9" y="90"/>
                </a:cxn>
                <a:cxn ang="0">
                  <a:pos x="11" y="89"/>
                </a:cxn>
                <a:cxn ang="0">
                  <a:pos x="12" y="87"/>
                </a:cxn>
                <a:cxn ang="0">
                  <a:pos x="12" y="86"/>
                </a:cxn>
                <a:cxn ang="0">
                  <a:pos x="12" y="84"/>
                </a:cxn>
                <a:cxn ang="0">
                  <a:pos x="11" y="82"/>
                </a:cxn>
                <a:cxn ang="0">
                  <a:pos x="11" y="82"/>
                </a:cxn>
                <a:cxn ang="0">
                  <a:pos x="10" y="80"/>
                </a:cxn>
                <a:cxn ang="0">
                  <a:pos x="10" y="77"/>
                </a:cxn>
                <a:cxn ang="0">
                  <a:pos x="12" y="74"/>
                </a:cxn>
                <a:cxn ang="0">
                  <a:pos x="14" y="69"/>
                </a:cxn>
                <a:cxn ang="0">
                  <a:pos x="21" y="57"/>
                </a:cxn>
                <a:cxn ang="0">
                  <a:pos x="31" y="46"/>
                </a:cxn>
                <a:cxn ang="0">
                  <a:pos x="51" y="22"/>
                </a:cxn>
                <a:cxn ang="0">
                  <a:pos x="63" y="8"/>
                </a:cxn>
                <a:cxn ang="0">
                  <a:pos x="63" y="8"/>
                </a:cxn>
                <a:cxn ang="0">
                  <a:pos x="65" y="6"/>
                </a:cxn>
                <a:cxn ang="0">
                  <a:pos x="65" y="3"/>
                </a:cxn>
                <a:cxn ang="0">
                  <a:pos x="63" y="2"/>
                </a:cxn>
                <a:cxn ang="0">
                  <a:pos x="62" y="1"/>
                </a:cxn>
                <a:cxn ang="0">
                  <a:pos x="58" y="0"/>
                </a:cxn>
                <a:cxn ang="0">
                  <a:pos x="56" y="1"/>
                </a:cxn>
                <a:cxn ang="0">
                  <a:pos x="55" y="2"/>
                </a:cxn>
                <a:cxn ang="0">
                  <a:pos x="55" y="2"/>
                </a:cxn>
              </a:cxnLst>
              <a:rect l="0" t="0" r="r" b="b"/>
              <a:pathLst>
                <a:path w="65" h="90">
                  <a:moveTo>
                    <a:pt x="55" y="2"/>
                  </a:moveTo>
                  <a:lnTo>
                    <a:pt x="55" y="2"/>
                  </a:lnTo>
                  <a:lnTo>
                    <a:pt x="46" y="15"/>
                  </a:lnTo>
                  <a:lnTo>
                    <a:pt x="36" y="26"/>
                  </a:lnTo>
                  <a:lnTo>
                    <a:pt x="26" y="39"/>
                  </a:lnTo>
                  <a:lnTo>
                    <a:pt x="16" y="50"/>
                  </a:lnTo>
                  <a:lnTo>
                    <a:pt x="16" y="50"/>
                  </a:lnTo>
                  <a:lnTo>
                    <a:pt x="10" y="58"/>
                  </a:lnTo>
                  <a:lnTo>
                    <a:pt x="4" y="69"/>
                  </a:lnTo>
                  <a:lnTo>
                    <a:pt x="1" y="75"/>
                  </a:lnTo>
                  <a:lnTo>
                    <a:pt x="0" y="80"/>
                  </a:lnTo>
                  <a:lnTo>
                    <a:pt x="0" y="85"/>
                  </a:lnTo>
                  <a:lnTo>
                    <a:pt x="1" y="87"/>
                  </a:lnTo>
                  <a:lnTo>
                    <a:pt x="4" y="89"/>
                  </a:lnTo>
                  <a:lnTo>
                    <a:pt x="4" y="89"/>
                  </a:lnTo>
                  <a:lnTo>
                    <a:pt x="6" y="90"/>
                  </a:lnTo>
                  <a:lnTo>
                    <a:pt x="8" y="90"/>
                  </a:lnTo>
                  <a:lnTo>
                    <a:pt x="9" y="90"/>
                  </a:lnTo>
                  <a:lnTo>
                    <a:pt x="11" y="89"/>
                  </a:lnTo>
                  <a:lnTo>
                    <a:pt x="12" y="87"/>
                  </a:lnTo>
                  <a:lnTo>
                    <a:pt x="12" y="86"/>
                  </a:lnTo>
                  <a:lnTo>
                    <a:pt x="12" y="84"/>
                  </a:lnTo>
                  <a:lnTo>
                    <a:pt x="11" y="82"/>
                  </a:lnTo>
                  <a:lnTo>
                    <a:pt x="11" y="82"/>
                  </a:lnTo>
                  <a:lnTo>
                    <a:pt x="10" y="80"/>
                  </a:lnTo>
                  <a:lnTo>
                    <a:pt x="10" y="77"/>
                  </a:lnTo>
                  <a:lnTo>
                    <a:pt x="12" y="74"/>
                  </a:lnTo>
                  <a:lnTo>
                    <a:pt x="14" y="69"/>
                  </a:lnTo>
                  <a:lnTo>
                    <a:pt x="21" y="57"/>
                  </a:lnTo>
                  <a:lnTo>
                    <a:pt x="31" y="46"/>
                  </a:lnTo>
                  <a:lnTo>
                    <a:pt x="51" y="22"/>
                  </a:lnTo>
                  <a:lnTo>
                    <a:pt x="63" y="8"/>
                  </a:lnTo>
                  <a:lnTo>
                    <a:pt x="63" y="8"/>
                  </a:lnTo>
                  <a:lnTo>
                    <a:pt x="65" y="6"/>
                  </a:lnTo>
                  <a:lnTo>
                    <a:pt x="65" y="3"/>
                  </a:lnTo>
                  <a:lnTo>
                    <a:pt x="63" y="2"/>
                  </a:lnTo>
                  <a:lnTo>
                    <a:pt x="62" y="1"/>
                  </a:lnTo>
                  <a:lnTo>
                    <a:pt x="58" y="0"/>
                  </a:lnTo>
                  <a:lnTo>
                    <a:pt x="56" y="1"/>
                  </a:lnTo>
                  <a:lnTo>
                    <a:pt x="55" y="2"/>
                  </a:lnTo>
                  <a:lnTo>
                    <a:pt x="5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56" name="Freeform 372"/>
            <p:cNvSpPr/>
            <p:nvPr/>
          </p:nvSpPr>
          <p:spPr bwMode="auto">
            <a:xfrm>
              <a:off x="4516438" y="3119438"/>
              <a:ext cx="22225" cy="39688"/>
            </a:xfrm>
            <a:custGeom>
              <a:avLst/>
              <a:gdLst/>
              <a:ahLst/>
              <a:cxnLst>
                <a:cxn ang="0">
                  <a:pos x="34" y="1"/>
                </a:cxn>
                <a:cxn ang="0">
                  <a:pos x="34" y="1"/>
                </a:cxn>
                <a:cxn ang="0">
                  <a:pos x="29" y="5"/>
                </a:cxn>
                <a:cxn ang="0">
                  <a:pos x="24" y="10"/>
                </a:cxn>
                <a:cxn ang="0">
                  <a:pos x="16" y="21"/>
                </a:cxn>
                <a:cxn ang="0">
                  <a:pos x="10" y="33"/>
                </a:cxn>
                <a:cxn ang="0">
                  <a:pos x="5" y="45"/>
                </a:cxn>
                <a:cxn ang="0">
                  <a:pos x="5" y="45"/>
                </a:cxn>
                <a:cxn ang="0">
                  <a:pos x="3" y="54"/>
                </a:cxn>
                <a:cxn ang="0">
                  <a:pos x="0" y="63"/>
                </a:cxn>
                <a:cxn ang="0">
                  <a:pos x="0" y="67"/>
                </a:cxn>
                <a:cxn ang="0">
                  <a:pos x="2" y="71"/>
                </a:cxn>
                <a:cxn ang="0">
                  <a:pos x="4" y="73"/>
                </a:cxn>
                <a:cxn ang="0">
                  <a:pos x="9" y="75"/>
                </a:cxn>
                <a:cxn ang="0">
                  <a:pos x="9" y="75"/>
                </a:cxn>
                <a:cxn ang="0">
                  <a:pos x="11" y="75"/>
                </a:cxn>
                <a:cxn ang="0">
                  <a:pos x="12" y="74"/>
                </a:cxn>
                <a:cxn ang="0">
                  <a:pos x="13" y="72"/>
                </a:cxn>
                <a:cxn ang="0">
                  <a:pos x="13" y="71"/>
                </a:cxn>
                <a:cxn ang="0">
                  <a:pos x="12" y="67"/>
                </a:cxn>
                <a:cxn ang="0">
                  <a:pos x="11" y="66"/>
                </a:cxn>
                <a:cxn ang="0">
                  <a:pos x="9" y="66"/>
                </a:cxn>
                <a:cxn ang="0">
                  <a:pos x="9" y="66"/>
                </a:cxn>
                <a:cxn ang="0">
                  <a:pos x="19" y="35"/>
                </a:cxn>
                <a:cxn ang="0">
                  <a:pos x="19" y="35"/>
                </a:cxn>
                <a:cxn ang="0">
                  <a:pos x="23" y="28"/>
                </a:cxn>
                <a:cxn ang="0">
                  <a:pos x="29" y="21"/>
                </a:cxn>
                <a:cxn ang="0">
                  <a:pos x="34" y="13"/>
                </a:cxn>
                <a:cxn ang="0">
                  <a:pos x="41" y="7"/>
                </a:cxn>
                <a:cxn ang="0">
                  <a:pos x="41" y="7"/>
                </a:cxn>
                <a:cxn ang="0">
                  <a:pos x="42" y="6"/>
                </a:cxn>
                <a:cxn ang="0">
                  <a:pos x="42" y="4"/>
                </a:cxn>
                <a:cxn ang="0">
                  <a:pos x="42" y="3"/>
                </a:cxn>
                <a:cxn ang="0">
                  <a:pos x="41" y="1"/>
                </a:cxn>
                <a:cxn ang="0">
                  <a:pos x="38" y="0"/>
                </a:cxn>
                <a:cxn ang="0">
                  <a:pos x="36" y="0"/>
                </a:cxn>
                <a:cxn ang="0">
                  <a:pos x="34" y="1"/>
                </a:cxn>
                <a:cxn ang="0">
                  <a:pos x="34" y="1"/>
                </a:cxn>
              </a:cxnLst>
              <a:rect l="0" t="0" r="r" b="b"/>
              <a:pathLst>
                <a:path w="42" h="75">
                  <a:moveTo>
                    <a:pt x="34" y="1"/>
                  </a:moveTo>
                  <a:lnTo>
                    <a:pt x="34" y="1"/>
                  </a:lnTo>
                  <a:lnTo>
                    <a:pt x="29" y="5"/>
                  </a:lnTo>
                  <a:lnTo>
                    <a:pt x="24" y="10"/>
                  </a:lnTo>
                  <a:lnTo>
                    <a:pt x="16" y="21"/>
                  </a:lnTo>
                  <a:lnTo>
                    <a:pt x="10" y="33"/>
                  </a:lnTo>
                  <a:lnTo>
                    <a:pt x="5" y="45"/>
                  </a:lnTo>
                  <a:lnTo>
                    <a:pt x="5" y="45"/>
                  </a:lnTo>
                  <a:lnTo>
                    <a:pt x="3" y="54"/>
                  </a:lnTo>
                  <a:lnTo>
                    <a:pt x="0" y="63"/>
                  </a:lnTo>
                  <a:lnTo>
                    <a:pt x="0" y="67"/>
                  </a:lnTo>
                  <a:lnTo>
                    <a:pt x="2" y="71"/>
                  </a:lnTo>
                  <a:lnTo>
                    <a:pt x="4" y="73"/>
                  </a:lnTo>
                  <a:lnTo>
                    <a:pt x="9" y="75"/>
                  </a:lnTo>
                  <a:lnTo>
                    <a:pt x="9" y="75"/>
                  </a:lnTo>
                  <a:lnTo>
                    <a:pt x="11" y="75"/>
                  </a:lnTo>
                  <a:lnTo>
                    <a:pt x="12" y="74"/>
                  </a:lnTo>
                  <a:lnTo>
                    <a:pt x="13" y="72"/>
                  </a:lnTo>
                  <a:lnTo>
                    <a:pt x="13" y="71"/>
                  </a:lnTo>
                  <a:lnTo>
                    <a:pt x="12" y="67"/>
                  </a:lnTo>
                  <a:lnTo>
                    <a:pt x="11" y="66"/>
                  </a:lnTo>
                  <a:lnTo>
                    <a:pt x="9" y="66"/>
                  </a:lnTo>
                  <a:lnTo>
                    <a:pt x="9" y="66"/>
                  </a:lnTo>
                  <a:lnTo>
                    <a:pt x="19" y="35"/>
                  </a:lnTo>
                  <a:lnTo>
                    <a:pt x="19" y="35"/>
                  </a:lnTo>
                  <a:lnTo>
                    <a:pt x="23" y="28"/>
                  </a:lnTo>
                  <a:lnTo>
                    <a:pt x="29" y="21"/>
                  </a:lnTo>
                  <a:lnTo>
                    <a:pt x="34" y="13"/>
                  </a:lnTo>
                  <a:lnTo>
                    <a:pt x="41" y="7"/>
                  </a:lnTo>
                  <a:lnTo>
                    <a:pt x="41" y="7"/>
                  </a:lnTo>
                  <a:lnTo>
                    <a:pt x="42" y="6"/>
                  </a:lnTo>
                  <a:lnTo>
                    <a:pt x="42" y="4"/>
                  </a:lnTo>
                  <a:lnTo>
                    <a:pt x="42" y="3"/>
                  </a:lnTo>
                  <a:lnTo>
                    <a:pt x="41" y="1"/>
                  </a:lnTo>
                  <a:lnTo>
                    <a:pt x="38" y="0"/>
                  </a:lnTo>
                  <a:lnTo>
                    <a:pt x="36" y="0"/>
                  </a:lnTo>
                  <a:lnTo>
                    <a:pt x="34" y="1"/>
                  </a:lnTo>
                  <a:lnTo>
                    <a:pt x="3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57" name="Freeform 373"/>
            <p:cNvSpPr/>
            <p:nvPr/>
          </p:nvSpPr>
          <p:spPr bwMode="auto">
            <a:xfrm>
              <a:off x="4583113" y="3121025"/>
              <a:ext cx="26988" cy="34925"/>
            </a:xfrm>
            <a:custGeom>
              <a:avLst/>
              <a:gdLst/>
              <a:ahLst/>
              <a:cxnLst>
                <a:cxn ang="0">
                  <a:pos x="43" y="1"/>
                </a:cxn>
                <a:cxn ang="0">
                  <a:pos x="43" y="1"/>
                </a:cxn>
                <a:cxn ang="0">
                  <a:pos x="37" y="7"/>
                </a:cxn>
                <a:cxn ang="0">
                  <a:pos x="31" y="15"/>
                </a:cxn>
                <a:cxn ang="0">
                  <a:pos x="21" y="29"/>
                </a:cxn>
                <a:cxn ang="0">
                  <a:pos x="12" y="45"/>
                </a:cxn>
                <a:cxn ang="0">
                  <a:pos x="7" y="52"/>
                </a:cxn>
                <a:cxn ang="0">
                  <a:pos x="1" y="58"/>
                </a:cxn>
                <a:cxn ang="0">
                  <a:pos x="1" y="58"/>
                </a:cxn>
                <a:cxn ang="0">
                  <a:pos x="0" y="60"/>
                </a:cxn>
                <a:cxn ang="0">
                  <a:pos x="0" y="62"/>
                </a:cxn>
                <a:cxn ang="0">
                  <a:pos x="0" y="63"/>
                </a:cxn>
                <a:cxn ang="0">
                  <a:pos x="1" y="65"/>
                </a:cxn>
                <a:cxn ang="0">
                  <a:pos x="3" y="66"/>
                </a:cxn>
                <a:cxn ang="0">
                  <a:pos x="4" y="66"/>
                </a:cxn>
                <a:cxn ang="0">
                  <a:pos x="6" y="66"/>
                </a:cxn>
                <a:cxn ang="0">
                  <a:pos x="8" y="65"/>
                </a:cxn>
                <a:cxn ang="0">
                  <a:pos x="8" y="65"/>
                </a:cxn>
                <a:cxn ang="0">
                  <a:pos x="13" y="58"/>
                </a:cxn>
                <a:cxn ang="0">
                  <a:pos x="18" y="51"/>
                </a:cxn>
                <a:cxn ang="0">
                  <a:pos x="28" y="36"/>
                </a:cxn>
                <a:cxn ang="0">
                  <a:pos x="38" y="21"/>
                </a:cxn>
                <a:cxn ang="0">
                  <a:pos x="44" y="15"/>
                </a:cxn>
                <a:cxn ang="0">
                  <a:pos x="50" y="8"/>
                </a:cxn>
                <a:cxn ang="0">
                  <a:pos x="50" y="8"/>
                </a:cxn>
                <a:cxn ang="0">
                  <a:pos x="51" y="6"/>
                </a:cxn>
                <a:cxn ang="0">
                  <a:pos x="51" y="5"/>
                </a:cxn>
                <a:cxn ang="0">
                  <a:pos x="51" y="3"/>
                </a:cxn>
                <a:cxn ang="0">
                  <a:pos x="50" y="2"/>
                </a:cxn>
                <a:cxn ang="0">
                  <a:pos x="47" y="0"/>
                </a:cxn>
                <a:cxn ang="0">
                  <a:pos x="45" y="0"/>
                </a:cxn>
                <a:cxn ang="0">
                  <a:pos x="43" y="1"/>
                </a:cxn>
                <a:cxn ang="0">
                  <a:pos x="43" y="1"/>
                </a:cxn>
              </a:cxnLst>
              <a:rect l="0" t="0" r="r" b="b"/>
              <a:pathLst>
                <a:path w="51" h="66">
                  <a:moveTo>
                    <a:pt x="43" y="1"/>
                  </a:moveTo>
                  <a:lnTo>
                    <a:pt x="43" y="1"/>
                  </a:lnTo>
                  <a:lnTo>
                    <a:pt x="37" y="7"/>
                  </a:lnTo>
                  <a:lnTo>
                    <a:pt x="31" y="15"/>
                  </a:lnTo>
                  <a:lnTo>
                    <a:pt x="21" y="29"/>
                  </a:lnTo>
                  <a:lnTo>
                    <a:pt x="12" y="45"/>
                  </a:lnTo>
                  <a:lnTo>
                    <a:pt x="7" y="52"/>
                  </a:lnTo>
                  <a:lnTo>
                    <a:pt x="1" y="58"/>
                  </a:lnTo>
                  <a:lnTo>
                    <a:pt x="1" y="58"/>
                  </a:lnTo>
                  <a:lnTo>
                    <a:pt x="0" y="60"/>
                  </a:lnTo>
                  <a:lnTo>
                    <a:pt x="0" y="62"/>
                  </a:lnTo>
                  <a:lnTo>
                    <a:pt x="0" y="63"/>
                  </a:lnTo>
                  <a:lnTo>
                    <a:pt x="1" y="65"/>
                  </a:lnTo>
                  <a:lnTo>
                    <a:pt x="3" y="66"/>
                  </a:lnTo>
                  <a:lnTo>
                    <a:pt x="4" y="66"/>
                  </a:lnTo>
                  <a:lnTo>
                    <a:pt x="6" y="66"/>
                  </a:lnTo>
                  <a:lnTo>
                    <a:pt x="8" y="65"/>
                  </a:lnTo>
                  <a:lnTo>
                    <a:pt x="8" y="65"/>
                  </a:lnTo>
                  <a:lnTo>
                    <a:pt x="13" y="58"/>
                  </a:lnTo>
                  <a:lnTo>
                    <a:pt x="18" y="51"/>
                  </a:lnTo>
                  <a:lnTo>
                    <a:pt x="28" y="36"/>
                  </a:lnTo>
                  <a:lnTo>
                    <a:pt x="38" y="21"/>
                  </a:lnTo>
                  <a:lnTo>
                    <a:pt x="44" y="15"/>
                  </a:lnTo>
                  <a:lnTo>
                    <a:pt x="50" y="8"/>
                  </a:lnTo>
                  <a:lnTo>
                    <a:pt x="50" y="8"/>
                  </a:lnTo>
                  <a:lnTo>
                    <a:pt x="51" y="6"/>
                  </a:lnTo>
                  <a:lnTo>
                    <a:pt x="51" y="5"/>
                  </a:lnTo>
                  <a:lnTo>
                    <a:pt x="51" y="3"/>
                  </a:lnTo>
                  <a:lnTo>
                    <a:pt x="50" y="2"/>
                  </a:lnTo>
                  <a:lnTo>
                    <a:pt x="47" y="0"/>
                  </a:lnTo>
                  <a:lnTo>
                    <a:pt x="45" y="0"/>
                  </a:lnTo>
                  <a:lnTo>
                    <a:pt x="43" y="1"/>
                  </a:lnTo>
                  <a:lnTo>
                    <a:pt x="4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58" name="Freeform 374"/>
            <p:cNvSpPr/>
            <p:nvPr/>
          </p:nvSpPr>
          <p:spPr bwMode="auto">
            <a:xfrm>
              <a:off x="4638675" y="3114675"/>
              <a:ext cx="26988" cy="44450"/>
            </a:xfrm>
            <a:custGeom>
              <a:avLst/>
              <a:gdLst/>
              <a:ahLst/>
              <a:cxnLst>
                <a:cxn ang="0">
                  <a:pos x="42" y="3"/>
                </a:cxn>
                <a:cxn ang="0">
                  <a:pos x="42" y="3"/>
                </a:cxn>
                <a:cxn ang="0">
                  <a:pos x="40" y="8"/>
                </a:cxn>
                <a:cxn ang="0">
                  <a:pos x="37" y="12"/>
                </a:cxn>
                <a:cxn ang="0">
                  <a:pos x="30" y="22"/>
                </a:cxn>
                <a:cxn ang="0">
                  <a:pos x="14" y="40"/>
                </a:cxn>
                <a:cxn ang="0">
                  <a:pos x="14" y="40"/>
                </a:cxn>
                <a:cxn ang="0">
                  <a:pos x="8" y="49"/>
                </a:cxn>
                <a:cxn ang="0">
                  <a:pos x="4" y="59"/>
                </a:cxn>
                <a:cxn ang="0">
                  <a:pos x="1" y="69"/>
                </a:cxn>
                <a:cxn ang="0">
                  <a:pos x="0" y="79"/>
                </a:cxn>
                <a:cxn ang="0">
                  <a:pos x="0" y="79"/>
                </a:cxn>
                <a:cxn ang="0">
                  <a:pos x="0" y="81"/>
                </a:cxn>
                <a:cxn ang="0">
                  <a:pos x="1" y="83"/>
                </a:cxn>
                <a:cxn ang="0">
                  <a:pos x="2" y="83"/>
                </a:cxn>
                <a:cxn ang="0">
                  <a:pos x="4" y="84"/>
                </a:cxn>
                <a:cxn ang="0">
                  <a:pos x="6" y="83"/>
                </a:cxn>
                <a:cxn ang="0">
                  <a:pos x="7" y="83"/>
                </a:cxn>
                <a:cxn ang="0">
                  <a:pos x="8" y="81"/>
                </a:cxn>
                <a:cxn ang="0">
                  <a:pos x="9" y="79"/>
                </a:cxn>
                <a:cxn ang="0">
                  <a:pos x="9" y="79"/>
                </a:cxn>
                <a:cxn ang="0">
                  <a:pos x="10" y="74"/>
                </a:cxn>
                <a:cxn ang="0">
                  <a:pos x="11" y="68"/>
                </a:cxn>
                <a:cxn ang="0">
                  <a:pos x="14" y="58"/>
                </a:cxn>
                <a:cxn ang="0">
                  <a:pos x="21" y="49"/>
                </a:cxn>
                <a:cxn ang="0">
                  <a:pos x="27" y="40"/>
                </a:cxn>
                <a:cxn ang="0">
                  <a:pos x="40" y="23"/>
                </a:cxn>
                <a:cxn ang="0">
                  <a:pos x="46" y="14"/>
                </a:cxn>
                <a:cxn ang="0">
                  <a:pos x="52" y="5"/>
                </a:cxn>
                <a:cxn ang="0">
                  <a:pos x="52" y="5"/>
                </a:cxn>
                <a:cxn ang="0">
                  <a:pos x="52" y="3"/>
                </a:cxn>
                <a:cxn ang="0">
                  <a:pos x="52" y="2"/>
                </a:cxn>
                <a:cxn ang="0">
                  <a:pos x="51" y="0"/>
                </a:cxn>
                <a:cxn ang="0">
                  <a:pos x="49" y="0"/>
                </a:cxn>
                <a:cxn ang="0">
                  <a:pos x="45" y="0"/>
                </a:cxn>
                <a:cxn ang="0">
                  <a:pos x="43" y="1"/>
                </a:cxn>
                <a:cxn ang="0">
                  <a:pos x="42" y="3"/>
                </a:cxn>
                <a:cxn ang="0">
                  <a:pos x="42" y="3"/>
                </a:cxn>
              </a:cxnLst>
              <a:rect l="0" t="0" r="r" b="b"/>
              <a:pathLst>
                <a:path w="52" h="84">
                  <a:moveTo>
                    <a:pt x="42" y="3"/>
                  </a:moveTo>
                  <a:lnTo>
                    <a:pt x="42" y="3"/>
                  </a:lnTo>
                  <a:lnTo>
                    <a:pt x="40" y="8"/>
                  </a:lnTo>
                  <a:lnTo>
                    <a:pt x="37" y="12"/>
                  </a:lnTo>
                  <a:lnTo>
                    <a:pt x="30" y="22"/>
                  </a:lnTo>
                  <a:lnTo>
                    <a:pt x="14" y="40"/>
                  </a:lnTo>
                  <a:lnTo>
                    <a:pt x="14" y="40"/>
                  </a:lnTo>
                  <a:lnTo>
                    <a:pt x="8" y="49"/>
                  </a:lnTo>
                  <a:lnTo>
                    <a:pt x="4" y="59"/>
                  </a:lnTo>
                  <a:lnTo>
                    <a:pt x="1" y="69"/>
                  </a:lnTo>
                  <a:lnTo>
                    <a:pt x="0" y="79"/>
                  </a:lnTo>
                  <a:lnTo>
                    <a:pt x="0" y="79"/>
                  </a:lnTo>
                  <a:lnTo>
                    <a:pt x="0" y="81"/>
                  </a:lnTo>
                  <a:lnTo>
                    <a:pt x="1" y="83"/>
                  </a:lnTo>
                  <a:lnTo>
                    <a:pt x="2" y="83"/>
                  </a:lnTo>
                  <a:lnTo>
                    <a:pt x="4" y="84"/>
                  </a:lnTo>
                  <a:lnTo>
                    <a:pt x="6" y="83"/>
                  </a:lnTo>
                  <a:lnTo>
                    <a:pt x="7" y="83"/>
                  </a:lnTo>
                  <a:lnTo>
                    <a:pt x="8" y="81"/>
                  </a:lnTo>
                  <a:lnTo>
                    <a:pt x="9" y="79"/>
                  </a:lnTo>
                  <a:lnTo>
                    <a:pt x="9" y="79"/>
                  </a:lnTo>
                  <a:lnTo>
                    <a:pt x="10" y="74"/>
                  </a:lnTo>
                  <a:lnTo>
                    <a:pt x="11" y="68"/>
                  </a:lnTo>
                  <a:lnTo>
                    <a:pt x="14" y="58"/>
                  </a:lnTo>
                  <a:lnTo>
                    <a:pt x="21" y="49"/>
                  </a:lnTo>
                  <a:lnTo>
                    <a:pt x="27" y="40"/>
                  </a:lnTo>
                  <a:lnTo>
                    <a:pt x="40" y="23"/>
                  </a:lnTo>
                  <a:lnTo>
                    <a:pt x="46" y="14"/>
                  </a:lnTo>
                  <a:lnTo>
                    <a:pt x="52" y="5"/>
                  </a:lnTo>
                  <a:lnTo>
                    <a:pt x="52" y="5"/>
                  </a:lnTo>
                  <a:lnTo>
                    <a:pt x="52" y="3"/>
                  </a:lnTo>
                  <a:lnTo>
                    <a:pt x="52" y="2"/>
                  </a:lnTo>
                  <a:lnTo>
                    <a:pt x="51" y="0"/>
                  </a:lnTo>
                  <a:lnTo>
                    <a:pt x="49" y="0"/>
                  </a:lnTo>
                  <a:lnTo>
                    <a:pt x="45" y="0"/>
                  </a:lnTo>
                  <a:lnTo>
                    <a:pt x="43" y="1"/>
                  </a:lnTo>
                  <a:lnTo>
                    <a:pt x="42" y="3"/>
                  </a:lnTo>
                  <a:lnTo>
                    <a:pt x="4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59" name="Freeform 375"/>
            <p:cNvSpPr/>
            <p:nvPr/>
          </p:nvSpPr>
          <p:spPr bwMode="auto">
            <a:xfrm>
              <a:off x="4686300" y="3121025"/>
              <a:ext cx="25400" cy="38100"/>
            </a:xfrm>
            <a:custGeom>
              <a:avLst/>
              <a:gdLst/>
              <a:ahLst/>
              <a:cxnLst>
                <a:cxn ang="0">
                  <a:pos x="38" y="2"/>
                </a:cxn>
                <a:cxn ang="0">
                  <a:pos x="38" y="2"/>
                </a:cxn>
                <a:cxn ang="0">
                  <a:pos x="34" y="10"/>
                </a:cxn>
                <a:cxn ang="0">
                  <a:pos x="29" y="19"/>
                </a:cxn>
                <a:cxn ang="0">
                  <a:pos x="17" y="33"/>
                </a:cxn>
                <a:cxn ang="0">
                  <a:pos x="12" y="40"/>
                </a:cxn>
                <a:cxn ang="0">
                  <a:pos x="7" y="48"/>
                </a:cxn>
                <a:cxn ang="0">
                  <a:pos x="3" y="56"/>
                </a:cxn>
                <a:cxn ang="0">
                  <a:pos x="0" y="65"/>
                </a:cxn>
                <a:cxn ang="0">
                  <a:pos x="0" y="65"/>
                </a:cxn>
                <a:cxn ang="0">
                  <a:pos x="0" y="67"/>
                </a:cxn>
                <a:cxn ang="0">
                  <a:pos x="1" y="69"/>
                </a:cxn>
                <a:cxn ang="0">
                  <a:pos x="2" y="70"/>
                </a:cxn>
                <a:cxn ang="0">
                  <a:pos x="4" y="71"/>
                </a:cxn>
                <a:cxn ang="0">
                  <a:pos x="5" y="71"/>
                </a:cxn>
                <a:cxn ang="0">
                  <a:pos x="7" y="70"/>
                </a:cxn>
                <a:cxn ang="0">
                  <a:pos x="8" y="69"/>
                </a:cxn>
                <a:cxn ang="0">
                  <a:pos x="9" y="67"/>
                </a:cxn>
                <a:cxn ang="0">
                  <a:pos x="9" y="67"/>
                </a:cxn>
                <a:cxn ang="0">
                  <a:pos x="12" y="59"/>
                </a:cxn>
                <a:cxn ang="0">
                  <a:pos x="16" y="52"/>
                </a:cxn>
                <a:cxn ang="0">
                  <a:pos x="21" y="44"/>
                </a:cxn>
                <a:cxn ang="0">
                  <a:pos x="27" y="37"/>
                </a:cxn>
                <a:cxn ang="0">
                  <a:pos x="37" y="23"/>
                </a:cxn>
                <a:cxn ang="0">
                  <a:pos x="42" y="16"/>
                </a:cxn>
                <a:cxn ang="0">
                  <a:pos x="46" y="7"/>
                </a:cxn>
                <a:cxn ang="0">
                  <a:pos x="46" y="7"/>
                </a:cxn>
                <a:cxn ang="0">
                  <a:pos x="47" y="5"/>
                </a:cxn>
                <a:cxn ang="0">
                  <a:pos x="46" y="3"/>
                </a:cxn>
                <a:cxn ang="0">
                  <a:pos x="44" y="0"/>
                </a:cxn>
                <a:cxn ang="0">
                  <a:pos x="42" y="0"/>
                </a:cxn>
                <a:cxn ang="0">
                  <a:pos x="41" y="0"/>
                </a:cxn>
                <a:cxn ang="0">
                  <a:pos x="39" y="1"/>
                </a:cxn>
                <a:cxn ang="0">
                  <a:pos x="38" y="2"/>
                </a:cxn>
                <a:cxn ang="0">
                  <a:pos x="38" y="2"/>
                </a:cxn>
              </a:cxnLst>
              <a:rect l="0" t="0" r="r" b="b"/>
              <a:pathLst>
                <a:path w="47" h="71">
                  <a:moveTo>
                    <a:pt x="38" y="2"/>
                  </a:moveTo>
                  <a:lnTo>
                    <a:pt x="38" y="2"/>
                  </a:lnTo>
                  <a:lnTo>
                    <a:pt x="34" y="10"/>
                  </a:lnTo>
                  <a:lnTo>
                    <a:pt x="29" y="19"/>
                  </a:lnTo>
                  <a:lnTo>
                    <a:pt x="17" y="33"/>
                  </a:lnTo>
                  <a:lnTo>
                    <a:pt x="12" y="40"/>
                  </a:lnTo>
                  <a:lnTo>
                    <a:pt x="7" y="48"/>
                  </a:lnTo>
                  <a:lnTo>
                    <a:pt x="3" y="56"/>
                  </a:lnTo>
                  <a:lnTo>
                    <a:pt x="0" y="65"/>
                  </a:lnTo>
                  <a:lnTo>
                    <a:pt x="0" y="65"/>
                  </a:lnTo>
                  <a:lnTo>
                    <a:pt x="0" y="67"/>
                  </a:lnTo>
                  <a:lnTo>
                    <a:pt x="1" y="69"/>
                  </a:lnTo>
                  <a:lnTo>
                    <a:pt x="2" y="70"/>
                  </a:lnTo>
                  <a:lnTo>
                    <a:pt x="4" y="71"/>
                  </a:lnTo>
                  <a:lnTo>
                    <a:pt x="5" y="71"/>
                  </a:lnTo>
                  <a:lnTo>
                    <a:pt x="7" y="70"/>
                  </a:lnTo>
                  <a:lnTo>
                    <a:pt x="8" y="69"/>
                  </a:lnTo>
                  <a:lnTo>
                    <a:pt x="9" y="67"/>
                  </a:lnTo>
                  <a:lnTo>
                    <a:pt x="9" y="67"/>
                  </a:lnTo>
                  <a:lnTo>
                    <a:pt x="12" y="59"/>
                  </a:lnTo>
                  <a:lnTo>
                    <a:pt x="16" y="52"/>
                  </a:lnTo>
                  <a:lnTo>
                    <a:pt x="21" y="44"/>
                  </a:lnTo>
                  <a:lnTo>
                    <a:pt x="27" y="37"/>
                  </a:lnTo>
                  <a:lnTo>
                    <a:pt x="37" y="23"/>
                  </a:lnTo>
                  <a:lnTo>
                    <a:pt x="42" y="16"/>
                  </a:lnTo>
                  <a:lnTo>
                    <a:pt x="46" y="7"/>
                  </a:lnTo>
                  <a:lnTo>
                    <a:pt x="46" y="7"/>
                  </a:lnTo>
                  <a:lnTo>
                    <a:pt x="47" y="5"/>
                  </a:lnTo>
                  <a:lnTo>
                    <a:pt x="46" y="3"/>
                  </a:lnTo>
                  <a:lnTo>
                    <a:pt x="44" y="0"/>
                  </a:lnTo>
                  <a:lnTo>
                    <a:pt x="42" y="0"/>
                  </a:lnTo>
                  <a:lnTo>
                    <a:pt x="41" y="0"/>
                  </a:lnTo>
                  <a:lnTo>
                    <a:pt x="39" y="1"/>
                  </a:lnTo>
                  <a:lnTo>
                    <a:pt x="38" y="2"/>
                  </a:lnTo>
                  <a:lnTo>
                    <a:pt x="3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60" name="Freeform 376"/>
            <p:cNvSpPr/>
            <p:nvPr/>
          </p:nvSpPr>
          <p:spPr bwMode="auto">
            <a:xfrm>
              <a:off x="4721225" y="3125788"/>
              <a:ext cx="33338" cy="38100"/>
            </a:xfrm>
            <a:custGeom>
              <a:avLst/>
              <a:gdLst/>
              <a:ahLst/>
              <a:cxnLst>
                <a:cxn ang="0">
                  <a:pos x="54" y="1"/>
                </a:cxn>
                <a:cxn ang="0">
                  <a:pos x="54" y="1"/>
                </a:cxn>
                <a:cxn ang="0">
                  <a:pos x="40" y="17"/>
                </a:cxn>
                <a:cxn ang="0">
                  <a:pos x="28" y="32"/>
                </a:cxn>
                <a:cxn ang="0">
                  <a:pos x="15" y="49"/>
                </a:cxn>
                <a:cxn ang="0">
                  <a:pos x="2" y="63"/>
                </a:cxn>
                <a:cxn ang="0">
                  <a:pos x="2" y="63"/>
                </a:cxn>
                <a:cxn ang="0">
                  <a:pos x="0" y="66"/>
                </a:cxn>
                <a:cxn ang="0">
                  <a:pos x="0" y="68"/>
                </a:cxn>
                <a:cxn ang="0">
                  <a:pos x="1" y="69"/>
                </a:cxn>
                <a:cxn ang="0">
                  <a:pos x="2" y="71"/>
                </a:cxn>
                <a:cxn ang="0">
                  <a:pos x="3" y="72"/>
                </a:cxn>
                <a:cxn ang="0">
                  <a:pos x="5" y="72"/>
                </a:cxn>
                <a:cxn ang="0">
                  <a:pos x="6" y="72"/>
                </a:cxn>
                <a:cxn ang="0">
                  <a:pos x="8" y="71"/>
                </a:cxn>
                <a:cxn ang="0">
                  <a:pos x="8" y="71"/>
                </a:cxn>
                <a:cxn ang="0">
                  <a:pos x="22" y="55"/>
                </a:cxn>
                <a:cxn ang="0">
                  <a:pos x="34" y="40"/>
                </a:cxn>
                <a:cxn ang="0">
                  <a:pos x="47" y="24"/>
                </a:cxn>
                <a:cxn ang="0">
                  <a:pos x="61" y="9"/>
                </a:cxn>
                <a:cxn ang="0">
                  <a:pos x="61" y="9"/>
                </a:cxn>
                <a:cxn ang="0">
                  <a:pos x="62" y="7"/>
                </a:cxn>
                <a:cxn ang="0">
                  <a:pos x="62" y="6"/>
                </a:cxn>
                <a:cxn ang="0">
                  <a:pos x="61" y="4"/>
                </a:cxn>
                <a:cxn ang="0">
                  <a:pos x="60" y="3"/>
                </a:cxn>
                <a:cxn ang="0">
                  <a:pos x="59" y="1"/>
                </a:cxn>
                <a:cxn ang="0">
                  <a:pos x="57" y="0"/>
                </a:cxn>
                <a:cxn ang="0">
                  <a:pos x="56" y="0"/>
                </a:cxn>
                <a:cxn ang="0">
                  <a:pos x="54" y="1"/>
                </a:cxn>
                <a:cxn ang="0">
                  <a:pos x="54" y="1"/>
                </a:cxn>
              </a:cxnLst>
              <a:rect l="0" t="0" r="r" b="b"/>
              <a:pathLst>
                <a:path w="62" h="72">
                  <a:moveTo>
                    <a:pt x="54" y="1"/>
                  </a:moveTo>
                  <a:lnTo>
                    <a:pt x="54" y="1"/>
                  </a:lnTo>
                  <a:lnTo>
                    <a:pt x="40" y="17"/>
                  </a:lnTo>
                  <a:lnTo>
                    <a:pt x="28" y="32"/>
                  </a:lnTo>
                  <a:lnTo>
                    <a:pt x="15" y="49"/>
                  </a:lnTo>
                  <a:lnTo>
                    <a:pt x="2" y="63"/>
                  </a:lnTo>
                  <a:lnTo>
                    <a:pt x="2" y="63"/>
                  </a:lnTo>
                  <a:lnTo>
                    <a:pt x="0" y="66"/>
                  </a:lnTo>
                  <a:lnTo>
                    <a:pt x="0" y="68"/>
                  </a:lnTo>
                  <a:lnTo>
                    <a:pt x="1" y="69"/>
                  </a:lnTo>
                  <a:lnTo>
                    <a:pt x="2" y="71"/>
                  </a:lnTo>
                  <a:lnTo>
                    <a:pt x="3" y="72"/>
                  </a:lnTo>
                  <a:lnTo>
                    <a:pt x="5" y="72"/>
                  </a:lnTo>
                  <a:lnTo>
                    <a:pt x="6" y="72"/>
                  </a:lnTo>
                  <a:lnTo>
                    <a:pt x="8" y="71"/>
                  </a:lnTo>
                  <a:lnTo>
                    <a:pt x="8" y="71"/>
                  </a:lnTo>
                  <a:lnTo>
                    <a:pt x="22" y="55"/>
                  </a:lnTo>
                  <a:lnTo>
                    <a:pt x="34" y="40"/>
                  </a:lnTo>
                  <a:lnTo>
                    <a:pt x="47" y="24"/>
                  </a:lnTo>
                  <a:lnTo>
                    <a:pt x="61" y="9"/>
                  </a:lnTo>
                  <a:lnTo>
                    <a:pt x="61" y="9"/>
                  </a:lnTo>
                  <a:lnTo>
                    <a:pt x="62" y="7"/>
                  </a:lnTo>
                  <a:lnTo>
                    <a:pt x="62" y="6"/>
                  </a:lnTo>
                  <a:lnTo>
                    <a:pt x="61" y="4"/>
                  </a:lnTo>
                  <a:lnTo>
                    <a:pt x="60" y="3"/>
                  </a:lnTo>
                  <a:lnTo>
                    <a:pt x="59" y="1"/>
                  </a:lnTo>
                  <a:lnTo>
                    <a:pt x="57" y="0"/>
                  </a:lnTo>
                  <a:lnTo>
                    <a:pt x="56" y="0"/>
                  </a:lnTo>
                  <a:lnTo>
                    <a:pt x="54" y="1"/>
                  </a:lnTo>
                  <a:lnTo>
                    <a:pt x="5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61" name="Freeform 377"/>
            <p:cNvSpPr/>
            <p:nvPr/>
          </p:nvSpPr>
          <p:spPr bwMode="auto">
            <a:xfrm>
              <a:off x="4311650" y="3119438"/>
              <a:ext cx="20638" cy="39688"/>
            </a:xfrm>
            <a:custGeom>
              <a:avLst/>
              <a:gdLst/>
              <a:ahLst/>
              <a:cxnLst>
                <a:cxn ang="0">
                  <a:pos x="39" y="4"/>
                </a:cxn>
                <a:cxn ang="0">
                  <a:pos x="39" y="4"/>
                </a:cxn>
                <a:cxn ang="0">
                  <a:pos x="38" y="2"/>
                </a:cxn>
                <a:cxn ang="0">
                  <a:pos x="37" y="1"/>
                </a:cxn>
                <a:cxn ang="0">
                  <a:pos x="35" y="0"/>
                </a:cxn>
                <a:cxn ang="0">
                  <a:pos x="33" y="0"/>
                </a:cxn>
                <a:cxn ang="0">
                  <a:pos x="31" y="0"/>
                </a:cxn>
                <a:cxn ang="0">
                  <a:pos x="30" y="1"/>
                </a:cxn>
                <a:cxn ang="0">
                  <a:pos x="29" y="2"/>
                </a:cxn>
                <a:cxn ang="0">
                  <a:pos x="29" y="4"/>
                </a:cxn>
                <a:cxn ang="0">
                  <a:pos x="29" y="4"/>
                </a:cxn>
                <a:cxn ang="0">
                  <a:pos x="29" y="14"/>
                </a:cxn>
                <a:cxn ang="0">
                  <a:pos x="28" y="24"/>
                </a:cxn>
                <a:cxn ang="0">
                  <a:pos x="26" y="33"/>
                </a:cxn>
                <a:cxn ang="0">
                  <a:pos x="24" y="38"/>
                </a:cxn>
                <a:cxn ang="0">
                  <a:pos x="21" y="42"/>
                </a:cxn>
                <a:cxn ang="0">
                  <a:pos x="21" y="42"/>
                </a:cxn>
                <a:cxn ang="0">
                  <a:pos x="17" y="50"/>
                </a:cxn>
                <a:cxn ang="0">
                  <a:pos x="12" y="56"/>
                </a:cxn>
                <a:cxn ang="0">
                  <a:pos x="1" y="68"/>
                </a:cxn>
                <a:cxn ang="0">
                  <a:pos x="1" y="68"/>
                </a:cxn>
                <a:cxn ang="0">
                  <a:pos x="0" y="70"/>
                </a:cxn>
                <a:cxn ang="0">
                  <a:pos x="0" y="71"/>
                </a:cxn>
                <a:cxn ang="0">
                  <a:pos x="1" y="73"/>
                </a:cxn>
                <a:cxn ang="0">
                  <a:pos x="2" y="74"/>
                </a:cxn>
                <a:cxn ang="0">
                  <a:pos x="6" y="75"/>
                </a:cxn>
                <a:cxn ang="0">
                  <a:pos x="8" y="74"/>
                </a:cxn>
                <a:cxn ang="0">
                  <a:pos x="10" y="73"/>
                </a:cxn>
                <a:cxn ang="0">
                  <a:pos x="10" y="73"/>
                </a:cxn>
                <a:cxn ang="0">
                  <a:pos x="15" y="65"/>
                </a:cxn>
                <a:cxn ang="0">
                  <a:pos x="22" y="57"/>
                </a:cxn>
                <a:cxn ang="0">
                  <a:pos x="28" y="50"/>
                </a:cxn>
                <a:cxn ang="0">
                  <a:pos x="33" y="41"/>
                </a:cxn>
                <a:cxn ang="0">
                  <a:pos x="33" y="41"/>
                </a:cxn>
                <a:cxn ang="0">
                  <a:pos x="35" y="37"/>
                </a:cxn>
                <a:cxn ang="0">
                  <a:pos x="37" y="32"/>
                </a:cxn>
                <a:cxn ang="0">
                  <a:pos x="39" y="23"/>
                </a:cxn>
                <a:cxn ang="0">
                  <a:pos x="39" y="4"/>
                </a:cxn>
                <a:cxn ang="0">
                  <a:pos x="39" y="4"/>
                </a:cxn>
              </a:cxnLst>
              <a:rect l="0" t="0" r="r" b="b"/>
              <a:pathLst>
                <a:path w="39" h="75">
                  <a:moveTo>
                    <a:pt x="39" y="4"/>
                  </a:moveTo>
                  <a:lnTo>
                    <a:pt x="39" y="4"/>
                  </a:lnTo>
                  <a:lnTo>
                    <a:pt x="38" y="2"/>
                  </a:lnTo>
                  <a:lnTo>
                    <a:pt x="37" y="1"/>
                  </a:lnTo>
                  <a:lnTo>
                    <a:pt x="35" y="0"/>
                  </a:lnTo>
                  <a:lnTo>
                    <a:pt x="33" y="0"/>
                  </a:lnTo>
                  <a:lnTo>
                    <a:pt x="31" y="0"/>
                  </a:lnTo>
                  <a:lnTo>
                    <a:pt x="30" y="1"/>
                  </a:lnTo>
                  <a:lnTo>
                    <a:pt x="29" y="2"/>
                  </a:lnTo>
                  <a:lnTo>
                    <a:pt x="29" y="4"/>
                  </a:lnTo>
                  <a:lnTo>
                    <a:pt x="29" y="4"/>
                  </a:lnTo>
                  <a:lnTo>
                    <a:pt x="29" y="14"/>
                  </a:lnTo>
                  <a:lnTo>
                    <a:pt x="28" y="24"/>
                  </a:lnTo>
                  <a:lnTo>
                    <a:pt x="26" y="33"/>
                  </a:lnTo>
                  <a:lnTo>
                    <a:pt x="24" y="38"/>
                  </a:lnTo>
                  <a:lnTo>
                    <a:pt x="21" y="42"/>
                  </a:lnTo>
                  <a:lnTo>
                    <a:pt x="21" y="42"/>
                  </a:lnTo>
                  <a:lnTo>
                    <a:pt x="17" y="50"/>
                  </a:lnTo>
                  <a:lnTo>
                    <a:pt x="12" y="56"/>
                  </a:lnTo>
                  <a:lnTo>
                    <a:pt x="1" y="68"/>
                  </a:lnTo>
                  <a:lnTo>
                    <a:pt x="1" y="68"/>
                  </a:lnTo>
                  <a:lnTo>
                    <a:pt x="0" y="70"/>
                  </a:lnTo>
                  <a:lnTo>
                    <a:pt x="0" y="71"/>
                  </a:lnTo>
                  <a:lnTo>
                    <a:pt x="1" y="73"/>
                  </a:lnTo>
                  <a:lnTo>
                    <a:pt x="2" y="74"/>
                  </a:lnTo>
                  <a:lnTo>
                    <a:pt x="6" y="75"/>
                  </a:lnTo>
                  <a:lnTo>
                    <a:pt x="8" y="74"/>
                  </a:lnTo>
                  <a:lnTo>
                    <a:pt x="10" y="73"/>
                  </a:lnTo>
                  <a:lnTo>
                    <a:pt x="10" y="73"/>
                  </a:lnTo>
                  <a:lnTo>
                    <a:pt x="15" y="65"/>
                  </a:lnTo>
                  <a:lnTo>
                    <a:pt x="22" y="57"/>
                  </a:lnTo>
                  <a:lnTo>
                    <a:pt x="28" y="50"/>
                  </a:lnTo>
                  <a:lnTo>
                    <a:pt x="33" y="41"/>
                  </a:lnTo>
                  <a:lnTo>
                    <a:pt x="33" y="41"/>
                  </a:lnTo>
                  <a:lnTo>
                    <a:pt x="35" y="37"/>
                  </a:lnTo>
                  <a:lnTo>
                    <a:pt x="37" y="32"/>
                  </a:lnTo>
                  <a:lnTo>
                    <a:pt x="39" y="23"/>
                  </a:lnTo>
                  <a:lnTo>
                    <a:pt x="39" y="4"/>
                  </a:lnTo>
                  <a:lnTo>
                    <a:pt x="39"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62" name="Freeform 378"/>
            <p:cNvSpPr/>
            <p:nvPr/>
          </p:nvSpPr>
          <p:spPr bwMode="auto">
            <a:xfrm>
              <a:off x="4568825" y="3319463"/>
              <a:ext cx="41275" cy="146050"/>
            </a:xfrm>
            <a:custGeom>
              <a:avLst/>
              <a:gdLst/>
              <a:ahLst/>
              <a:cxnLst>
                <a:cxn ang="0">
                  <a:pos x="72" y="2"/>
                </a:cxn>
                <a:cxn ang="0">
                  <a:pos x="72" y="2"/>
                </a:cxn>
                <a:cxn ang="0">
                  <a:pos x="64" y="16"/>
                </a:cxn>
                <a:cxn ang="0">
                  <a:pos x="58" y="30"/>
                </a:cxn>
                <a:cxn ang="0">
                  <a:pos x="51" y="45"/>
                </a:cxn>
                <a:cxn ang="0">
                  <a:pos x="47" y="60"/>
                </a:cxn>
                <a:cxn ang="0">
                  <a:pos x="40" y="91"/>
                </a:cxn>
                <a:cxn ang="0">
                  <a:pos x="34" y="122"/>
                </a:cxn>
                <a:cxn ang="0">
                  <a:pos x="34" y="122"/>
                </a:cxn>
                <a:cxn ang="0">
                  <a:pos x="26" y="158"/>
                </a:cxn>
                <a:cxn ang="0">
                  <a:pos x="17" y="195"/>
                </a:cxn>
                <a:cxn ang="0">
                  <a:pos x="17" y="195"/>
                </a:cxn>
                <a:cxn ang="0">
                  <a:pos x="12" y="214"/>
                </a:cxn>
                <a:cxn ang="0">
                  <a:pos x="7" y="233"/>
                </a:cxn>
                <a:cxn ang="0">
                  <a:pos x="3" y="251"/>
                </a:cxn>
                <a:cxn ang="0">
                  <a:pos x="1" y="260"/>
                </a:cxn>
                <a:cxn ang="0">
                  <a:pos x="0" y="270"/>
                </a:cxn>
                <a:cxn ang="0">
                  <a:pos x="0" y="270"/>
                </a:cxn>
                <a:cxn ang="0">
                  <a:pos x="0" y="272"/>
                </a:cxn>
                <a:cxn ang="0">
                  <a:pos x="1" y="274"/>
                </a:cxn>
                <a:cxn ang="0">
                  <a:pos x="3" y="274"/>
                </a:cxn>
                <a:cxn ang="0">
                  <a:pos x="5" y="275"/>
                </a:cxn>
                <a:cxn ang="0">
                  <a:pos x="6" y="274"/>
                </a:cxn>
                <a:cxn ang="0">
                  <a:pos x="8" y="274"/>
                </a:cxn>
                <a:cxn ang="0">
                  <a:pos x="9" y="272"/>
                </a:cxn>
                <a:cxn ang="0">
                  <a:pos x="9" y="270"/>
                </a:cxn>
                <a:cxn ang="0">
                  <a:pos x="9" y="270"/>
                </a:cxn>
                <a:cxn ang="0">
                  <a:pos x="10" y="260"/>
                </a:cxn>
                <a:cxn ang="0">
                  <a:pos x="12" y="251"/>
                </a:cxn>
                <a:cxn ang="0">
                  <a:pos x="16" y="234"/>
                </a:cxn>
                <a:cxn ang="0">
                  <a:pos x="21" y="216"/>
                </a:cxn>
                <a:cxn ang="0">
                  <a:pos x="27" y="197"/>
                </a:cxn>
                <a:cxn ang="0">
                  <a:pos x="27" y="197"/>
                </a:cxn>
                <a:cxn ang="0">
                  <a:pos x="40" y="133"/>
                </a:cxn>
                <a:cxn ang="0">
                  <a:pos x="40" y="133"/>
                </a:cxn>
                <a:cxn ang="0">
                  <a:pos x="47" y="100"/>
                </a:cxn>
                <a:cxn ang="0">
                  <a:pos x="55" y="68"/>
                </a:cxn>
                <a:cxn ang="0">
                  <a:pos x="60" y="52"/>
                </a:cxn>
                <a:cxn ang="0">
                  <a:pos x="65" y="36"/>
                </a:cxn>
                <a:cxn ang="0">
                  <a:pos x="72" y="21"/>
                </a:cxn>
                <a:cxn ang="0">
                  <a:pos x="80" y="6"/>
                </a:cxn>
                <a:cxn ang="0">
                  <a:pos x="80" y="6"/>
                </a:cxn>
                <a:cxn ang="0">
                  <a:pos x="80" y="5"/>
                </a:cxn>
                <a:cxn ang="0">
                  <a:pos x="80" y="3"/>
                </a:cxn>
                <a:cxn ang="0">
                  <a:pos x="79" y="2"/>
                </a:cxn>
                <a:cxn ang="0">
                  <a:pos x="78" y="0"/>
                </a:cxn>
                <a:cxn ang="0">
                  <a:pos x="77" y="0"/>
                </a:cxn>
                <a:cxn ang="0">
                  <a:pos x="75" y="0"/>
                </a:cxn>
                <a:cxn ang="0">
                  <a:pos x="73" y="0"/>
                </a:cxn>
                <a:cxn ang="0">
                  <a:pos x="72" y="2"/>
                </a:cxn>
                <a:cxn ang="0">
                  <a:pos x="72" y="2"/>
                </a:cxn>
              </a:cxnLst>
              <a:rect l="0" t="0" r="r" b="b"/>
              <a:pathLst>
                <a:path w="80" h="275">
                  <a:moveTo>
                    <a:pt x="72" y="2"/>
                  </a:moveTo>
                  <a:lnTo>
                    <a:pt x="72" y="2"/>
                  </a:lnTo>
                  <a:lnTo>
                    <a:pt x="64" y="16"/>
                  </a:lnTo>
                  <a:lnTo>
                    <a:pt x="58" y="30"/>
                  </a:lnTo>
                  <a:lnTo>
                    <a:pt x="51" y="45"/>
                  </a:lnTo>
                  <a:lnTo>
                    <a:pt x="47" y="60"/>
                  </a:lnTo>
                  <a:lnTo>
                    <a:pt x="40" y="91"/>
                  </a:lnTo>
                  <a:lnTo>
                    <a:pt x="34" y="122"/>
                  </a:lnTo>
                  <a:lnTo>
                    <a:pt x="34" y="122"/>
                  </a:lnTo>
                  <a:lnTo>
                    <a:pt x="26" y="158"/>
                  </a:lnTo>
                  <a:lnTo>
                    <a:pt x="17" y="195"/>
                  </a:lnTo>
                  <a:lnTo>
                    <a:pt x="17" y="195"/>
                  </a:lnTo>
                  <a:lnTo>
                    <a:pt x="12" y="214"/>
                  </a:lnTo>
                  <a:lnTo>
                    <a:pt x="7" y="233"/>
                  </a:lnTo>
                  <a:lnTo>
                    <a:pt x="3" y="251"/>
                  </a:lnTo>
                  <a:lnTo>
                    <a:pt x="1" y="260"/>
                  </a:lnTo>
                  <a:lnTo>
                    <a:pt x="0" y="270"/>
                  </a:lnTo>
                  <a:lnTo>
                    <a:pt x="0" y="270"/>
                  </a:lnTo>
                  <a:lnTo>
                    <a:pt x="0" y="272"/>
                  </a:lnTo>
                  <a:lnTo>
                    <a:pt x="1" y="274"/>
                  </a:lnTo>
                  <a:lnTo>
                    <a:pt x="3" y="274"/>
                  </a:lnTo>
                  <a:lnTo>
                    <a:pt x="5" y="275"/>
                  </a:lnTo>
                  <a:lnTo>
                    <a:pt x="6" y="274"/>
                  </a:lnTo>
                  <a:lnTo>
                    <a:pt x="8" y="274"/>
                  </a:lnTo>
                  <a:lnTo>
                    <a:pt x="9" y="272"/>
                  </a:lnTo>
                  <a:lnTo>
                    <a:pt x="9" y="270"/>
                  </a:lnTo>
                  <a:lnTo>
                    <a:pt x="9" y="270"/>
                  </a:lnTo>
                  <a:lnTo>
                    <a:pt x="10" y="260"/>
                  </a:lnTo>
                  <a:lnTo>
                    <a:pt x="12" y="251"/>
                  </a:lnTo>
                  <a:lnTo>
                    <a:pt x="16" y="234"/>
                  </a:lnTo>
                  <a:lnTo>
                    <a:pt x="21" y="216"/>
                  </a:lnTo>
                  <a:lnTo>
                    <a:pt x="27" y="197"/>
                  </a:lnTo>
                  <a:lnTo>
                    <a:pt x="27" y="197"/>
                  </a:lnTo>
                  <a:lnTo>
                    <a:pt x="40" y="133"/>
                  </a:lnTo>
                  <a:lnTo>
                    <a:pt x="40" y="133"/>
                  </a:lnTo>
                  <a:lnTo>
                    <a:pt x="47" y="100"/>
                  </a:lnTo>
                  <a:lnTo>
                    <a:pt x="55" y="68"/>
                  </a:lnTo>
                  <a:lnTo>
                    <a:pt x="60" y="52"/>
                  </a:lnTo>
                  <a:lnTo>
                    <a:pt x="65" y="36"/>
                  </a:lnTo>
                  <a:lnTo>
                    <a:pt x="72" y="21"/>
                  </a:lnTo>
                  <a:lnTo>
                    <a:pt x="80" y="6"/>
                  </a:lnTo>
                  <a:lnTo>
                    <a:pt x="80" y="6"/>
                  </a:lnTo>
                  <a:lnTo>
                    <a:pt x="80" y="5"/>
                  </a:lnTo>
                  <a:lnTo>
                    <a:pt x="80" y="3"/>
                  </a:lnTo>
                  <a:lnTo>
                    <a:pt x="79" y="2"/>
                  </a:lnTo>
                  <a:lnTo>
                    <a:pt x="78" y="0"/>
                  </a:lnTo>
                  <a:lnTo>
                    <a:pt x="77" y="0"/>
                  </a:lnTo>
                  <a:lnTo>
                    <a:pt x="75" y="0"/>
                  </a:lnTo>
                  <a:lnTo>
                    <a:pt x="73" y="0"/>
                  </a:lnTo>
                  <a:lnTo>
                    <a:pt x="72" y="2"/>
                  </a:lnTo>
                  <a:lnTo>
                    <a:pt x="7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63" name="Freeform 379"/>
            <p:cNvSpPr/>
            <p:nvPr/>
          </p:nvSpPr>
          <p:spPr bwMode="auto">
            <a:xfrm>
              <a:off x="4610100" y="3270250"/>
              <a:ext cx="46038" cy="166688"/>
            </a:xfrm>
            <a:custGeom>
              <a:avLst/>
              <a:gdLst/>
              <a:ahLst/>
              <a:cxnLst>
                <a:cxn ang="0">
                  <a:pos x="77" y="3"/>
                </a:cxn>
                <a:cxn ang="0">
                  <a:pos x="77" y="3"/>
                </a:cxn>
                <a:cxn ang="0">
                  <a:pos x="72" y="21"/>
                </a:cxn>
                <a:cxn ang="0">
                  <a:pos x="65" y="38"/>
                </a:cxn>
                <a:cxn ang="0">
                  <a:pos x="58" y="55"/>
                </a:cxn>
                <a:cxn ang="0">
                  <a:pos x="53" y="72"/>
                </a:cxn>
                <a:cxn ang="0">
                  <a:pos x="53" y="72"/>
                </a:cxn>
                <a:cxn ang="0">
                  <a:pos x="31" y="156"/>
                </a:cxn>
                <a:cxn ang="0">
                  <a:pos x="31" y="156"/>
                </a:cxn>
                <a:cxn ang="0">
                  <a:pos x="27" y="177"/>
                </a:cxn>
                <a:cxn ang="0">
                  <a:pos x="24" y="197"/>
                </a:cxn>
                <a:cxn ang="0">
                  <a:pos x="20" y="219"/>
                </a:cxn>
                <a:cxn ang="0">
                  <a:pos x="16" y="240"/>
                </a:cxn>
                <a:cxn ang="0">
                  <a:pos x="16" y="240"/>
                </a:cxn>
                <a:cxn ang="0">
                  <a:pos x="7" y="276"/>
                </a:cxn>
                <a:cxn ang="0">
                  <a:pos x="2" y="293"/>
                </a:cxn>
                <a:cxn ang="0">
                  <a:pos x="0" y="313"/>
                </a:cxn>
                <a:cxn ang="0">
                  <a:pos x="0" y="313"/>
                </a:cxn>
                <a:cxn ang="0">
                  <a:pos x="1" y="315"/>
                </a:cxn>
                <a:cxn ang="0">
                  <a:pos x="1" y="316"/>
                </a:cxn>
                <a:cxn ang="0">
                  <a:pos x="3" y="317"/>
                </a:cxn>
                <a:cxn ang="0">
                  <a:pos x="6" y="317"/>
                </a:cxn>
                <a:cxn ang="0">
                  <a:pos x="7" y="317"/>
                </a:cxn>
                <a:cxn ang="0">
                  <a:pos x="9" y="316"/>
                </a:cxn>
                <a:cxn ang="0">
                  <a:pos x="10" y="315"/>
                </a:cxn>
                <a:cxn ang="0">
                  <a:pos x="10" y="313"/>
                </a:cxn>
                <a:cxn ang="0">
                  <a:pos x="10" y="313"/>
                </a:cxn>
                <a:cxn ang="0">
                  <a:pos x="11" y="303"/>
                </a:cxn>
                <a:cxn ang="0">
                  <a:pos x="13" y="292"/>
                </a:cxn>
                <a:cxn ang="0">
                  <a:pos x="17" y="273"/>
                </a:cxn>
                <a:cxn ang="0">
                  <a:pos x="27" y="234"/>
                </a:cxn>
                <a:cxn ang="0">
                  <a:pos x="27" y="234"/>
                </a:cxn>
                <a:cxn ang="0">
                  <a:pos x="31" y="215"/>
                </a:cxn>
                <a:cxn ang="0">
                  <a:pos x="34" y="196"/>
                </a:cxn>
                <a:cxn ang="0">
                  <a:pos x="36" y="177"/>
                </a:cxn>
                <a:cxn ang="0">
                  <a:pos x="41" y="158"/>
                </a:cxn>
                <a:cxn ang="0">
                  <a:pos x="41" y="158"/>
                </a:cxn>
                <a:cxn ang="0">
                  <a:pos x="60" y="84"/>
                </a:cxn>
                <a:cxn ang="0">
                  <a:pos x="60" y="84"/>
                </a:cxn>
                <a:cxn ang="0">
                  <a:pos x="66" y="64"/>
                </a:cxn>
                <a:cxn ang="0">
                  <a:pos x="73" y="44"/>
                </a:cxn>
                <a:cxn ang="0">
                  <a:pos x="80" y="26"/>
                </a:cxn>
                <a:cxn ang="0">
                  <a:pos x="86" y="6"/>
                </a:cxn>
                <a:cxn ang="0">
                  <a:pos x="86" y="6"/>
                </a:cxn>
                <a:cxn ang="0">
                  <a:pos x="86" y="4"/>
                </a:cxn>
                <a:cxn ang="0">
                  <a:pos x="85" y="2"/>
                </a:cxn>
                <a:cxn ang="0">
                  <a:pos x="84" y="1"/>
                </a:cxn>
                <a:cxn ang="0">
                  <a:pos x="82" y="0"/>
                </a:cxn>
                <a:cxn ang="0">
                  <a:pos x="81" y="0"/>
                </a:cxn>
                <a:cxn ang="0">
                  <a:pos x="79" y="0"/>
                </a:cxn>
                <a:cxn ang="0">
                  <a:pos x="78" y="1"/>
                </a:cxn>
                <a:cxn ang="0">
                  <a:pos x="77" y="3"/>
                </a:cxn>
                <a:cxn ang="0">
                  <a:pos x="77" y="3"/>
                </a:cxn>
              </a:cxnLst>
              <a:rect l="0" t="0" r="r" b="b"/>
              <a:pathLst>
                <a:path w="86" h="317">
                  <a:moveTo>
                    <a:pt x="77" y="3"/>
                  </a:moveTo>
                  <a:lnTo>
                    <a:pt x="77" y="3"/>
                  </a:lnTo>
                  <a:lnTo>
                    <a:pt x="72" y="21"/>
                  </a:lnTo>
                  <a:lnTo>
                    <a:pt x="65" y="38"/>
                  </a:lnTo>
                  <a:lnTo>
                    <a:pt x="58" y="55"/>
                  </a:lnTo>
                  <a:lnTo>
                    <a:pt x="53" y="72"/>
                  </a:lnTo>
                  <a:lnTo>
                    <a:pt x="53" y="72"/>
                  </a:lnTo>
                  <a:lnTo>
                    <a:pt x="31" y="156"/>
                  </a:lnTo>
                  <a:lnTo>
                    <a:pt x="31" y="156"/>
                  </a:lnTo>
                  <a:lnTo>
                    <a:pt x="27" y="177"/>
                  </a:lnTo>
                  <a:lnTo>
                    <a:pt x="24" y="197"/>
                  </a:lnTo>
                  <a:lnTo>
                    <a:pt x="20" y="219"/>
                  </a:lnTo>
                  <a:lnTo>
                    <a:pt x="16" y="240"/>
                  </a:lnTo>
                  <a:lnTo>
                    <a:pt x="16" y="240"/>
                  </a:lnTo>
                  <a:lnTo>
                    <a:pt x="7" y="276"/>
                  </a:lnTo>
                  <a:lnTo>
                    <a:pt x="2" y="293"/>
                  </a:lnTo>
                  <a:lnTo>
                    <a:pt x="0" y="313"/>
                  </a:lnTo>
                  <a:lnTo>
                    <a:pt x="0" y="313"/>
                  </a:lnTo>
                  <a:lnTo>
                    <a:pt x="1" y="315"/>
                  </a:lnTo>
                  <a:lnTo>
                    <a:pt x="1" y="316"/>
                  </a:lnTo>
                  <a:lnTo>
                    <a:pt x="3" y="317"/>
                  </a:lnTo>
                  <a:lnTo>
                    <a:pt x="6" y="317"/>
                  </a:lnTo>
                  <a:lnTo>
                    <a:pt x="7" y="317"/>
                  </a:lnTo>
                  <a:lnTo>
                    <a:pt x="9" y="316"/>
                  </a:lnTo>
                  <a:lnTo>
                    <a:pt x="10" y="315"/>
                  </a:lnTo>
                  <a:lnTo>
                    <a:pt x="10" y="313"/>
                  </a:lnTo>
                  <a:lnTo>
                    <a:pt x="10" y="313"/>
                  </a:lnTo>
                  <a:lnTo>
                    <a:pt x="11" y="303"/>
                  </a:lnTo>
                  <a:lnTo>
                    <a:pt x="13" y="292"/>
                  </a:lnTo>
                  <a:lnTo>
                    <a:pt x="17" y="273"/>
                  </a:lnTo>
                  <a:lnTo>
                    <a:pt x="27" y="234"/>
                  </a:lnTo>
                  <a:lnTo>
                    <a:pt x="27" y="234"/>
                  </a:lnTo>
                  <a:lnTo>
                    <a:pt x="31" y="215"/>
                  </a:lnTo>
                  <a:lnTo>
                    <a:pt x="34" y="196"/>
                  </a:lnTo>
                  <a:lnTo>
                    <a:pt x="36" y="177"/>
                  </a:lnTo>
                  <a:lnTo>
                    <a:pt x="41" y="158"/>
                  </a:lnTo>
                  <a:lnTo>
                    <a:pt x="41" y="158"/>
                  </a:lnTo>
                  <a:lnTo>
                    <a:pt x="60" y="84"/>
                  </a:lnTo>
                  <a:lnTo>
                    <a:pt x="60" y="84"/>
                  </a:lnTo>
                  <a:lnTo>
                    <a:pt x="66" y="64"/>
                  </a:lnTo>
                  <a:lnTo>
                    <a:pt x="73" y="44"/>
                  </a:lnTo>
                  <a:lnTo>
                    <a:pt x="80" y="26"/>
                  </a:lnTo>
                  <a:lnTo>
                    <a:pt x="86" y="6"/>
                  </a:lnTo>
                  <a:lnTo>
                    <a:pt x="86" y="6"/>
                  </a:lnTo>
                  <a:lnTo>
                    <a:pt x="86" y="4"/>
                  </a:lnTo>
                  <a:lnTo>
                    <a:pt x="85" y="2"/>
                  </a:lnTo>
                  <a:lnTo>
                    <a:pt x="84" y="1"/>
                  </a:lnTo>
                  <a:lnTo>
                    <a:pt x="82" y="0"/>
                  </a:lnTo>
                  <a:lnTo>
                    <a:pt x="81" y="0"/>
                  </a:lnTo>
                  <a:lnTo>
                    <a:pt x="79" y="0"/>
                  </a:lnTo>
                  <a:lnTo>
                    <a:pt x="78" y="1"/>
                  </a:lnTo>
                  <a:lnTo>
                    <a:pt x="77" y="3"/>
                  </a:lnTo>
                  <a:lnTo>
                    <a:pt x="7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64" name="Freeform 380"/>
            <p:cNvSpPr/>
            <p:nvPr/>
          </p:nvSpPr>
          <p:spPr bwMode="auto">
            <a:xfrm>
              <a:off x="4660900" y="3228975"/>
              <a:ext cx="38100" cy="158750"/>
            </a:xfrm>
            <a:custGeom>
              <a:avLst/>
              <a:gdLst/>
              <a:ahLst/>
              <a:cxnLst>
                <a:cxn ang="0">
                  <a:pos x="62" y="5"/>
                </a:cxn>
                <a:cxn ang="0">
                  <a:pos x="62" y="5"/>
                </a:cxn>
                <a:cxn ang="0">
                  <a:pos x="59" y="23"/>
                </a:cxn>
                <a:cxn ang="0">
                  <a:pos x="56" y="43"/>
                </a:cxn>
                <a:cxn ang="0">
                  <a:pos x="46" y="80"/>
                </a:cxn>
                <a:cxn ang="0">
                  <a:pos x="46" y="80"/>
                </a:cxn>
                <a:cxn ang="0">
                  <a:pos x="35" y="117"/>
                </a:cxn>
                <a:cxn ang="0">
                  <a:pos x="31" y="136"/>
                </a:cxn>
                <a:cxn ang="0">
                  <a:pos x="27" y="155"/>
                </a:cxn>
                <a:cxn ang="0">
                  <a:pos x="27" y="155"/>
                </a:cxn>
                <a:cxn ang="0">
                  <a:pos x="20" y="189"/>
                </a:cxn>
                <a:cxn ang="0">
                  <a:pos x="13" y="224"/>
                </a:cxn>
                <a:cxn ang="0">
                  <a:pos x="6" y="259"/>
                </a:cxn>
                <a:cxn ang="0">
                  <a:pos x="2" y="276"/>
                </a:cxn>
                <a:cxn ang="0">
                  <a:pos x="0" y="294"/>
                </a:cxn>
                <a:cxn ang="0">
                  <a:pos x="0" y="294"/>
                </a:cxn>
                <a:cxn ang="0">
                  <a:pos x="0" y="296"/>
                </a:cxn>
                <a:cxn ang="0">
                  <a:pos x="1" y="297"/>
                </a:cxn>
                <a:cxn ang="0">
                  <a:pos x="3" y="298"/>
                </a:cxn>
                <a:cxn ang="0">
                  <a:pos x="4" y="298"/>
                </a:cxn>
                <a:cxn ang="0">
                  <a:pos x="8" y="297"/>
                </a:cxn>
                <a:cxn ang="0">
                  <a:pos x="10" y="296"/>
                </a:cxn>
                <a:cxn ang="0">
                  <a:pos x="10" y="294"/>
                </a:cxn>
                <a:cxn ang="0">
                  <a:pos x="10" y="294"/>
                </a:cxn>
                <a:cxn ang="0">
                  <a:pos x="13" y="274"/>
                </a:cxn>
                <a:cxn ang="0">
                  <a:pos x="16" y="255"/>
                </a:cxn>
                <a:cxn ang="0">
                  <a:pos x="24" y="216"/>
                </a:cxn>
                <a:cxn ang="0">
                  <a:pos x="24" y="216"/>
                </a:cxn>
                <a:cxn ang="0">
                  <a:pos x="31" y="177"/>
                </a:cxn>
                <a:cxn ang="0">
                  <a:pos x="35" y="159"/>
                </a:cxn>
                <a:cxn ang="0">
                  <a:pos x="41" y="140"/>
                </a:cxn>
                <a:cxn ang="0">
                  <a:pos x="41" y="140"/>
                </a:cxn>
                <a:cxn ang="0">
                  <a:pos x="46" y="122"/>
                </a:cxn>
                <a:cxn ang="0">
                  <a:pos x="50" y="103"/>
                </a:cxn>
                <a:cxn ang="0">
                  <a:pos x="55" y="84"/>
                </a:cxn>
                <a:cxn ang="0">
                  <a:pos x="59" y="66"/>
                </a:cxn>
                <a:cxn ang="0">
                  <a:pos x="59" y="66"/>
                </a:cxn>
                <a:cxn ang="0">
                  <a:pos x="63" y="51"/>
                </a:cxn>
                <a:cxn ang="0">
                  <a:pos x="68" y="36"/>
                </a:cxn>
                <a:cxn ang="0">
                  <a:pos x="70" y="20"/>
                </a:cxn>
                <a:cxn ang="0">
                  <a:pos x="72" y="5"/>
                </a:cxn>
                <a:cxn ang="0">
                  <a:pos x="72" y="5"/>
                </a:cxn>
                <a:cxn ang="0">
                  <a:pos x="72" y="3"/>
                </a:cxn>
                <a:cxn ang="0">
                  <a:pos x="71" y="2"/>
                </a:cxn>
                <a:cxn ang="0">
                  <a:pos x="69" y="1"/>
                </a:cxn>
                <a:cxn ang="0">
                  <a:pos x="68" y="0"/>
                </a:cxn>
                <a:cxn ang="0">
                  <a:pos x="65" y="1"/>
                </a:cxn>
                <a:cxn ang="0">
                  <a:pos x="63" y="2"/>
                </a:cxn>
                <a:cxn ang="0">
                  <a:pos x="62" y="3"/>
                </a:cxn>
                <a:cxn ang="0">
                  <a:pos x="62" y="5"/>
                </a:cxn>
                <a:cxn ang="0">
                  <a:pos x="62" y="5"/>
                </a:cxn>
              </a:cxnLst>
              <a:rect l="0" t="0" r="r" b="b"/>
              <a:pathLst>
                <a:path w="72" h="298">
                  <a:moveTo>
                    <a:pt x="62" y="5"/>
                  </a:moveTo>
                  <a:lnTo>
                    <a:pt x="62" y="5"/>
                  </a:lnTo>
                  <a:lnTo>
                    <a:pt x="59" y="23"/>
                  </a:lnTo>
                  <a:lnTo>
                    <a:pt x="56" y="43"/>
                  </a:lnTo>
                  <a:lnTo>
                    <a:pt x="46" y="80"/>
                  </a:lnTo>
                  <a:lnTo>
                    <a:pt x="46" y="80"/>
                  </a:lnTo>
                  <a:lnTo>
                    <a:pt x="35" y="117"/>
                  </a:lnTo>
                  <a:lnTo>
                    <a:pt x="31" y="136"/>
                  </a:lnTo>
                  <a:lnTo>
                    <a:pt x="27" y="155"/>
                  </a:lnTo>
                  <a:lnTo>
                    <a:pt x="27" y="155"/>
                  </a:lnTo>
                  <a:lnTo>
                    <a:pt x="20" y="189"/>
                  </a:lnTo>
                  <a:lnTo>
                    <a:pt x="13" y="224"/>
                  </a:lnTo>
                  <a:lnTo>
                    <a:pt x="6" y="259"/>
                  </a:lnTo>
                  <a:lnTo>
                    <a:pt x="2" y="276"/>
                  </a:lnTo>
                  <a:lnTo>
                    <a:pt x="0" y="294"/>
                  </a:lnTo>
                  <a:lnTo>
                    <a:pt x="0" y="294"/>
                  </a:lnTo>
                  <a:lnTo>
                    <a:pt x="0" y="296"/>
                  </a:lnTo>
                  <a:lnTo>
                    <a:pt x="1" y="297"/>
                  </a:lnTo>
                  <a:lnTo>
                    <a:pt x="3" y="298"/>
                  </a:lnTo>
                  <a:lnTo>
                    <a:pt x="4" y="298"/>
                  </a:lnTo>
                  <a:lnTo>
                    <a:pt x="8" y="297"/>
                  </a:lnTo>
                  <a:lnTo>
                    <a:pt x="10" y="296"/>
                  </a:lnTo>
                  <a:lnTo>
                    <a:pt x="10" y="294"/>
                  </a:lnTo>
                  <a:lnTo>
                    <a:pt x="10" y="294"/>
                  </a:lnTo>
                  <a:lnTo>
                    <a:pt x="13" y="274"/>
                  </a:lnTo>
                  <a:lnTo>
                    <a:pt x="16" y="255"/>
                  </a:lnTo>
                  <a:lnTo>
                    <a:pt x="24" y="216"/>
                  </a:lnTo>
                  <a:lnTo>
                    <a:pt x="24" y="216"/>
                  </a:lnTo>
                  <a:lnTo>
                    <a:pt x="31" y="177"/>
                  </a:lnTo>
                  <a:lnTo>
                    <a:pt x="35" y="159"/>
                  </a:lnTo>
                  <a:lnTo>
                    <a:pt x="41" y="140"/>
                  </a:lnTo>
                  <a:lnTo>
                    <a:pt x="41" y="140"/>
                  </a:lnTo>
                  <a:lnTo>
                    <a:pt x="46" y="122"/>
                  </a:lnTo>
                  <a:lnTo>
                    <a:pt x="50" y="103"/>
                  </a:lnTo>
                  <a:lnTo>
                    <a:pt x="55" y="84"/>
                  </a:lnTo>
                  <a:lnTo>
                    <a:pt x="59" y="66"/>
                  </a:lnTo>
                  <a:lnTo>
                    <a:pt x="59" y="66"/>
                  </a:lnTo>
                  <a:lnTo>
                    <a:pt x="63" y="51"/>
                  </a:lnTo>
                  <a:lnTo>
                    <a:pt x="68" y="36"/>
                  </a:lnTo>
                  <a:lnTo>
                    <a:pt x="70" y="20"/>
                  </a:lnTo>
                  <a:lnTo>
                    <a:pt x="72" y="5"/>
                  </a:lnTo>
                  <a:lnTo>
                    <a:pt x="72" y="5"/>
                  </a:lnTo>
                  <a:lnTo>
                    <a:pt x="72" y="3"/>
                  </a:lnTo>
                  <a:lnTo>
                    <a:pt x="71" y="2"/>
                  </a:lnTo>
                  <a:lnTo>
                    <a:pt x="69" y="1"/>
                  </a:lnTo>
                  <a:lnTo>
                    <a:pt x="68" y="0"/>
                  </a:lnTo>
                  <a:lnTo>
                    <a:pt x="65" y="1"/>
                  </a:lnTo>
                  <a:lnTo>
                    <a:pt x="63" y="2"/>
                  </a:lnTo>
                  <a:lnTo>
                    <a:pt x="62" y="3"/>
                  </a:lnTo>
                  <a:lnTo>
                    <a:pt x="62" y="5"/>
                  </a:lnTo>
                  <a:lnTo>
                    <a:pt x="6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65" name="Freeform 381"/>
            <p:cNvSpPr/>
            <p:nvPr/>
          </p:nvSpPr>
          <p:spPr bwMode="auto">
            <a:xfrm>
              <a:off x="4719638" y="3197225"/>
              <a:ext cx="39688" cy="139700"/>
            </a:xfrm>
            <a:custGeom>
              <a:avLst/>
              <a:gdLst/>
              <a:ahLst/>
              <a:cxnLst>
                <a:cxn ang="0">
                  <a:pos x="66" y="3"/>
                </a:cxn>
                <a:cxn ang="0">
                  <a:pos x="66" y="3"/>
                </a:cxn>
                <a:cxn ang="0">
                  <a:pos x="55" y="28"/>
                </a:cxn>
                <a:cxn ang="0">
                  <a:pos x="49" y="40"/>
                </a:cxn>
                <a:cxn ang="0">
                  <a:pos x="44" y="53"/>
                </a:cxn>
                <a:cxn ang="0">
                  <a:pos x="44" y="53"/>
                </a:cxn>
                <a:cxn ang="0">
                  <a:pos x="39" y="72"/>
                </a:cxn>
                <a:cxn ang="0">
                  <a:pos x="35" y="91"/>
                </a:cxn>
                <a:cxn ang="0">
                  <a:pos x="31" y="109"/>
                </a:cxn>
                <a:cxn ang="0">
                  <a:pos x="26" y="128"/>
                </a:cxn>
                <a:cxn ang="0">
                  <a:pos x="26" y="128"/>
                </a:cxn>
                <a:cxn ang="0">
                  <a:pos x="22" y="144"/>
                </a:cxn>
                <a:cxn ang="0">
                  <a:pos x="18" y="160"/>
                </a:cxn>
                <a:cxn ang="0">
                  <a:pos x="15" y="176"/>
                </a:cxn>
                <a:cxn ang="0">
                  <a:pos x="12" y="193"/>
                </a:cxn>
                <a:cxn ang="0">
                  <a:pos x="12" y="193"/>
                </a:cxn>
                <a:cxn ang="0">
                  <a:pos x="5" y="227"/>
                </a:cxn>
                <a:cxn ang="0">
                  <a:pos x="2" y="243"/>
                </a:cxn>
                <a:cxn ang="0">
                  <a:pos x="0" y="260"/>
                </a:cxn>
                <a:cxn ang="0">
                  <a:pos x="0" y="260"/>
                </a:cxn>
                <a:cxn ang="0">
                  <a:pos x="0" y="262"/>
                </a:cxn>
                <a:cxn ang="0">
                  <a:pos x="1" y="263"/>
                </a:cxn>
                <a:cxn ang="0">
                  <a:pos x="2" y="264"/>
                </a:cxn>
                <a:cxn ang="0">
                  <a:pos x="4" y="264"/>
                </a:cxn>
                <a:cxn ang="0">
                  <a:pos x="7" y="263"/>
                </a:cxn>
                <a:cxn ang="0">
                  <a:pos x="8" y="262"/>
                </a:cxn>
                <a:cxn ang="0">
                  <a:pos x="9" y="260"/>
                </a:cxn>
                <a:cxn ang="0">
                  <a:pos x="9" y="260"/>
                </a:cxn>
                <a:cxn ang="0">
                  <a:pos x="12" y="241"/>
                </a:cxn>
                <a:cxn ang="0">
                  <a:pos x="15" y="224"/>
                </a:cxn>
                <a:cxn ang="0">
                  <a:pos x="24" y="188"/>
                </a:cxn>
                <a:cxn ang="0">
                  <a:pos x="24" y="188"/>
                </a:cxn>
                <a:cxn ang="0">
                  <a:pos x="30" y="155"/>
                </a:cxn>
                <a:cxn ang="0">
                  <a:pos x="33" y="138"/>
                </a:cxn>
                <a:cxn ang="0">
                  <a:pos x="37" y="123"/>
                </a:cxn>
                <a:cxn ang="0">
                  <a:pos x="37" y="123"/>
                </a:cxn>
                <a:cxn ang="0">
                  <a:pos x="45" y="89"/>
                </a:cxn>
                <a:cxn ang="0">
                  <a:pos x="54" y="55"/>
                </a:cxn>
                <a:cxn ang="0">
                  <a:pos x="54" y="55"/>
                </a:cxn>
                <a:cxn ang="0">
                  <a:pos x="59" y="43"/>
                </a:cxn>
                <a:cxn ang="0">
                  <a:pos x="64" y="31"/>
                </a:cxn>
                <a:cxn ang="0">
                  <a:pos x="75" y="5"/>
                </a:cxn>
                <a:cxn ang="0">
                  <a:pos x="75" y="5"/>
                </a:cxn>
                <a:cxn ang="0">
                  <a:pos x="75" y="4"/>
                </a:cxn>
                <a:cxn ang="0">
                  <a:pos x="75" y="2"/>
                </a:cxn>
                <a:cxn ang="0">
                  <a:pos x="74" y="1"/>
                </a:cxn>
                <a:cxn ang="0">
                  <a:pos x="72" y="0"/>
                </a:cxn>
                <a:cxn ang="0">
                  <a:pos x="69" y="0"/>
                </a:cxn>
                <a:cxn ang="0">
                  <a:pos x="67" y="1"/>
                </a:cxn>
                <a:cxn ang="0">
                  <a:pos x="66" y="3"/>
                </a:cxn>
                <a:cxn ang="0">
                  <a:pos x="66" y="3"/>
                </a:cxn>
              </a:cxnLst>
              <a:rect l="0" t="0" r="r" b="b"/>
              <a:pathLst>
                <a:path w="75" h="264">
                  <a:moveTo>
                    <a:pt x="66" y="3"/>
                  </a:moveTo>
                  <a:lnTo>
                    <a:pt x="66" y="3"/>
                  </a:lnTo>
                  <a:lnTo>
                    <a:pt x="55" y="28"/>
                  </a:lnTo>
                  <a:lnTo>
                    <a:pt x="49" y="40"/>
                  </a:lnTo>
                  <a:lnTo>
                    <a:pt x="44" y="53"/>
                  </a:lnTo>
                  <a:lnTo>
                    <a:pt x="44" y="53"/>
                  </a:lnTo>
                  <a:lnTo>
                    <a:pt x="39" y="72"/>
                  </a:lnTo>
                  <a:lnTo>
                    <a:pt x="35" y="91"/>
                  </a:lnTo>
                  <a:lnTo>
                    <a:pt x="31" y="109"/>
                  </a:lnTo>
                  <a:lnTo>
                    <a:pt x="26" y="128"/>
                  </a:lnTo>
                  <a:lnTo>
                    <a:pt x="26" y="128"/>
                  </a:lnTo>
                  <a:lnTo>
                    <a:pt x="22" y="144"/>
                  </a:lnTo>
                  <a:lnTo>
                    <a:pt x="18" y="160"/>
                  </a:lnTo>
                  <a:lnTo>
                    <a:pt x="15" y="176"/>
                  </a:lnTo>
                  <a:lnTo>
                    <a:pt x="12" y="193"/>
                  </a:lnTo>
                  <a:lnTo>
                    <a:pt x="12" y="193"/>
                  </a:lnTo>
                  <a:lnTo>
                    <a:pt x="5" y="227"/>
                  </a:lnTo>
                  <a:lnTo>
                    <a:pt x="2" y="243"/>
                  </a:lnTo>
                  <a:lnTo>
                    <a:pt x="0" y="260"/>
                  </a:lnTo>
                  <a:lnTo>
                    <a:pt x="0" y="260"/>
                  </a:lnTo>
                  <a:lnTo>
                    <a:pt x="0" y="262"/>
                  </a:lnTo>
                  <a:lnTo>
                    <a:pt x="1" y="263"/>
                  </a:lnTo>
                  <a:lnTo>
                    <a:pt x="2" y="264"/>
                  </a:lnTo>
                  <a:lnTo>
                    <a:pt x="4" y="264"/>
                  </a:lnTo>
                  <a:lnTo>
                    <a:pt x="7" y="263"/>
                  </a:lnTo>
                  <a:lnTo>
                    <a:pt x="8" y="262"/>
                  </a:lnTo>
                  <a:lnTo>
                    <a:pt x="9" y="260"/>
                  </a:lnTo>
                  <a:lnTo>
                    <a:pt x="9" y="260"/>
                  </a:lnTo>
                  <a:lnTo>
                    <a:pt x="12" y="241"/>
                  </a:lnTo>
                  <a:lnTo>
                    <a:pt x="15" y="224"/>
                  </a:lnTo>
                  <a:lnTo>
                    <a:pt x="24" y="188"/>
                  </a:lnTo>
                  <a:lnTo>
                    <a:pt x="24" y="188"/>
                  </a:lnTo>
                  <a:lnTo>
                    <a:pt x="30" y="155"/>
                  </a:lnTo>
                  <a:lnTo>
                    <a:pt x="33" y="138"/>
                  </a:lnTo>
                  <a:lnTo>
                    <a:pt x="37" y="123"/>
                  </a:lnTo>
                  <a:lnTo>
                    <a:pt x="37" y="123"/>
                  </a:lnTo>
                  <a:lnTo>
                    <a:pt x="45" y="89"/>
                  </a:lnTo>
                  <a:lnTo>
                    <a:pt x="54" y="55"/>
                  </a:lnTo>
                  <a:lnTo>
                    <a:pt x="54" y="55"/>
                  </a:lnTo>
                  <a:lnTo>
                    <a:pt x="59" y="43"/>
                  </a:lnTo>
                  <a:lnTo>
                    <a:pt x="64" y="31"/>
                  </a:lnTo>
                  <a:lnTo>
                    <a:pt x="75" y="5"/>
                  </a:lnTo>
                  <a:lnTo>
                    <a:pt x="75" y="5"/>
                  </a:lnTo>
                  <a:lnTo>
                    <a:pt x="75" y="4"/>
                  </a:lnTo>
                  <a:lnTo>
                    <a:pt x="75" y="2"/>
                  </a:lnTo>
                  <a:lnTo>
                    <a:pt x="74" y="1"/>
                  </a:lnTo>
                  <a:lnTo>
                    <a:pt x="72" y="0"/>
                  </a:lnTo>
                  <a:lnTo>
                    <a:pt x="69" y="0"/>
                  </a:lnTo>
                  <a:lnTo>
                    <a:pt x="67" y="1"/>
                  </a:lnTo>
                  <a:lnTo>
                    <a:pt x="66" y="3"/>
                  </a:lnTo>
                  <a:lnTo>
                    <a:pt x="6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66" name="Freeform 382"/>
            <p:cNvSpPr/>
            <p:nvPr/>
          </p:nvSpPr>
          <p:spPr bwMode="auto">
            <a:xfrm>
              <a:off x="4773613" y="3186113"/>
              <a:ext cx="34925" cy="101600"/>
            </a:xfrm>
            <a:custGeom>
              <a:avLst/>
              <a:gdLst/>
              <a:ahLst/>
              <a:cxnLst>
                <a:cxn ang="0">
                  <a:pos x="59" y="4"/>
                </a:cxn>
                <a:cxn ang="0">
                  <a:pos x="59" y="4"/>
                </a:cxn>
                <a:cxn ang="0">
                  <a:pos x="57" y="11"/>
                </a:cxn>
                <a:cxn ang="0">
                  <a:pos x="53" y="18"/>
                </a:cxn>
                <a:cxn ang="0">
                  <a:pos x="46" y="31"/>
                </a:cxn>
                <a:cxn ang="0">
                  <a:pos x="46" y="31"/>
                </a:cxn>
                <a:cxn ang="0">
                  <a:pos x="42" y="36"/>
                </a:cxn>
                <a:cxn ang="0">
                  <a:pos x="41" y="42"/>
                </a:cxn>
                <a:cxn ang="0">
                  <a:pos x="40" y="54"/>
                </a:cxn>
                <a:cxn ang="0">
                  <a:pos x="40" y="54"/>
                </a:cxn>
                <a:cxn ang="0">
                  <a:pos x="36" y="74"/>
                </a:cxn>
                <a:cxn ang="0">
                  <a:pos x="31" y="93"/>
                </a:cxn>
                <a:cxn ang="0">
                  <a:pos x="18" y="132"/>
                </a:cxn>
                <a:cxn ang="0">
                  <a:pos x="18" y="132"/>
                </a:cxn>
                <a:cxn ang="0">
                  <a:pos x="10" y="153"/>
                </a:cxn>
                <a:cxn ang="0">
                  <a:pos x="2" y="174"/>
                </a:cxn>
                <a:cxn ang="0">
                  <a:pos x="2" y="174"/>
                </a:cxn>
                <a:cxn ang="0">
                  <a:pos x="1" y="178"/>
                </a:cxn>
                <a:cxn ang="0">
                  <a:pos x="0" y="182"/>
                </a:cxn>
                <a:cxn ang="0">
                  <a:pos x="1" y="186"/>
                </a:cxn>
                <a:cxn ang="0">
                  <a:pos x="4" y="189"/>
                </a:cxn>
                <a:cxn ang="0">
                  <a:pos x="4" y="189"/>
                </a:cxn>
                <a:cxn ang="0">
                  <a:pos x="6" y="190"/>
                </a:cxn>
                <a:cxn ang="0">
                  <a:pos x="7" y="190"/>
                </a:cxn>
                <a:cxn ang="0">
                  <a:pos x="9" y="189"/>
                </a:cxn>
                <a:cxn ang="0">
                  <a:pos x="10" y="188"/>
                </a:cxn>
                <a:cxn ang="0">
                  <a:pos x="10" y="185"/>
                </a:cxn>
                <a:cxn ang="0">
                  <a:pos x="10" y="183"/>
                </a:cxn>
                <a:cxn ang="0">
                  <a:pos x="9" y="181"/>
                </a:cxn>
                <a:cxn ang="0">
                  <a:pos x="9" y="181"/>
                </a:cxn>
                <a:cxn ang="0">
                  <a:pos x="9" y="180"/>
                </a:cxn>
                <a:cxn ang="0">
                  <a:pos x="10" y="178"/>
                </a:cxn>
                <a:cxn ang="0">
                  <a:pos x="14" y="170"/>
                </a:cxn>
                <a:cxn ang="0">
                  <a:pos x="19" y="163"/>
                </a:cxn>
                <a:cxn ang="0">
                  <a:pos x="21" y="158"/>
                </a:cxn>
                <a:cxn ang="0">
                  <a:pos x="21" y="158"/>
                </a:cxn>
                <a:cxn ang="0">
                  <a:pos x="24" y="144"/>
                </a:cxn>
                <a:cxn ang="0">
                  <a:pos x="28" y="130"/>
                </a:cxn>
                <a:cxn ang="0">
                  <a:pos x="38" y="102"/>
                </a:cxn>
                <a:cxn ang="0">
                  <a:pos x="38" y="102"/>
                </a:cxn>
                <a:cxn ang="0">
                  <a:pos x="42" y="89"/>
                </a:cxn>
                <a:cxn ang="0">
                  <a:pos x="46" y="75"/>
                </a:cxn>
                <a:cxn ang="0">
                  <a:pos x="51" y="48"/>
                </a:cxn>
                <a:cxn ang="0">
                  <a:pos x="51" y="48"/>
                </a:cxn>
                <a:cxn ang="0">
                  <a:pos x="52" y="42"/>
                </a:cxn>
                <a:cxn ang="0">
                  <a:pos x="54" y="37"/>
                </a:cxn>
                <a:cxn ang="0">
                  <a:pos x="59" y="27"/>
                </a:cxn>
                <a:cxn ang="0">
                  <a:pos x="64" y="18"/>
                </a:cxn>
                <a:cxn ang="0">
                  <a:pos x="66" y="11"/>
                </a:cxn>
                <a:cxn ang="0">
                  <a:pos x="68" y="6"/>
                </a:cxn>
                <a:cxn ang="0">
                  <a:pos x="68" y="6"/>
                </a:cxn>
                <a:cxn ang="0">
                  <a:pos x="68" y="4"/>
                </a:cxn>
                <a:cxn ang="0">
                  <a:pos x="67" y="2"/>
                </a:cxn>
                <a:cxn ang="0">
                  <a:pos x="64" y="1"/>
                </a:cxn>
                <a:cxn ang="0">
                  <a:pos x="62" y="0"/>
                </a:cxn>
                <a:cxn ang="0">
                  <a:pos x="61" y="1"/>
                </a:cxn>
                <a:cxn ang="0">
                  <a:pos x="60" y="2"/>
                </a:cxn>
                <a:cxn ang="0">
                  <a:pos x="59" y="4"/>
                </a:cxn>
                <a:cxn ang="0">
                  <a:pos x="59" y="4"/>
                </a:cxn>
              </a:cxnLst>
              <a:rect l="0" t="0" r="r" b="b"/>
              <a:pathLst>
                <a:path w="68" h="190">
                  <a:moveTo>
                    <a:pt x="59" y="4"/>
                  </a:moveTo>
                  <a:lnTo>
                    <a:pt x="59" y="4"/>
                  </a:lnTo>
                  <a:lnTo>
                    <a:pt x="57" y="11"/>
                  </a:lnTo>
                  <a:lnTo>
                    <a:pt x="53" y="18"/>
                  </a:lnTo>
                  <a:lnTo>
                    <a:pt x="46" y="31"/>
                  </a:lnTo>
                  <a:lnTo>
                    <a:pt x="46" y="31"/>
                  </a:lnTo>
                  <a:lnTo>
                    <a:pt x="42" y="36"/>
                  </a:lnTo>
                  <a:lnTo>
                    <a:pt x="41" y="42"/>
                  </a:lnTo>
                  <a:lnTo>
                    <a:pt x="40" y="54"/>
                  </a:lnTo>
                  <a:lnTo>
                    <a:pt x="40" y="54"/>
                  </a:lnTo>
                  <a:lnTo>
                    <a:pt x="36" y="74"/>
                  </a:lnTo>
                  <a:lnTo>
                    <a:pt x="31" y="93"/>
                  </a:lnTo>
                  <a:lnTo>
                    <a:pt x="18" y="132"/>
                  </a:lnTo>
                  <a:lnTo>
                    <a:pt x="18" y="132"/>
                  </a:lnTo>
                  <a:lnTo>
                    <a:pt x="10" y="153"/>
                  </a:lnTo>
                  <a:lnTo>
                    <a:pt x="2" y="174"/>
                  </a:lnTo>
                  <a:lnTo>
                    <a:pt x="2" y="174"/>
                  </a:lnTo>
                  <a:lnTo>
                    <a:pt x="1" y="178"/>
                  </a:lnTo>
                  <a:lnTo>
                    <a:pt x="0" y="182"/>
                  </a:lnTo>
                  <a:lnTo>
                    <a:pt x="1" y="186"/>
                  </a:lnTo>
                  <a:lnTo>
                    <a:pt x="4" y="189"/>
                  </a:lnTo>
                  <a:lnTo>
                    <a:pt x="4" y="189"/>
                  </a:lnTo>
                  <a:lnTo>
                    <a:pt x="6" y="190"/>
                  </a:lnTo>
                  <a:lnTo>
                    <a:pt x="7" y="190"/>
                  </a:lnTo>
                  <a:lnTo>
                    <a:pt x="9" y="189"/>
                  </a:lnTo>
                  <a:lnTo>
                    <a:pt x="10" y="188"/>
                  </a:lnTo>
                  <a:lnTo>
                    <a:pt x="10" y="185"/>
                  </a:lnTo>
                  <a:lnTo>
                    <a:pt x="10" y="183"/>
                  </a:lnTo>
                  <a:lnTo>
                    <a:pt x="9" y="181"/>
                  </a:lnTo>
                  <a:lnTo>
                    <a:pt x="9" y="181"/>
                  </a:lnTo>
                  <a:lnTo>
                    <a:pt x="9" y="180"/>
                  </a:lnTo>
                  <a:lnTo>
                    <a:pt x="10" y="178"/>
                  </a:lnTo>
                  <a:lnTo>
                    <a:pt x="14" y="170"/>
                  </a:lnTo>
                  <a:lnTo>
                    <a:pt x="19" y="163"/>
                  </a:lnTo>
                  <a:lnTo>
                    <a:pt x="21" y="158"/>
                  </a:lnTo>
                  <a:lnTo>
                    <a:pt x="21" y="158"/>
                  </a:lnTo>
                  <a:lnTo>
                    <a:pt x="24" y="144"/>
                  </a:lnTo>
                  <a:lnTo>
                    <a:pt x="28" y="130"/>
                  </a:lnTo>
                  <a:lnTo>
                    <a:pt x="38" y="102"/>
                  </a:lnTo>
                  <a:lnTo>
                    <a:pt x="38" y="102"/>
                  </a:lnTo>
                  <a:lnTo>
                    <a:pt x="42" y="89"/>
                  </a:lnTo>
                  <a:lnTo>
                    <a:pt x="46" y="75"/>
                  </a:lnTo>
                  <a:lnTo>
                    <a:pt x="51" y="48"/>
                  </a:lnTo>
                  <a:lnTo>
                    <a:pt x="51" y="48"/>
                  </a:lnTo>
                  <a:lnTo>
                    <a:pt x="52" y="42"/>
                  </a:lnTo>
                  <a:lnTo>
                    <a:pt x="54" y="37"/>
                  </a:lnTo>
                  <a:lnTo>
                    <a:pt x="59" y="27"/>
                  </a:lnTo>
                  <a:lnTo>
                    <a:pt x="64" y="18"/>
                  </a:lnTo>
                  <a:lnTo>
                    <a:pt x="66" y="11"/>
                  </a:lnTo>
                  <a:lnTo>
                    <a:pt x="68" y="6"/>
                  </a:lnTo>
                  <a:lnTo>
                    <a:pt x="68" y="6"/>
                  </a:lnTo>
                  <a:lnTo>
                    <a:pt x="68" y="4"/>
                  </a:lnTo>
                  <a:lnTo>
                    <a:pt x="67" y="2"/>
                  </a:lnTo>
                  <a:lnTo>
                    <a:pt x="64" y="1"/>
                  </a:lnTo>
                  <a:lnTo>
                    <a:pt x="62" y="0"/>
                  </a:lnTo>
                  <a:lnTo>
                    <a:pt x="61" y="1"/>
                  </a:lnTo>
                  <a:lnTo>
                    <a:pt x="60" y="2"/>
                  </a:lnTo>
                  <a:lnTo>
                    <a:pt x="59" y="4"/>
                  </a:lnTo>
                  <a:lnTo>
                    <a:pt x="59"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67" name="Freeform 383"/>
            <p:cNvSpPr/>
            <p:nvPr/>
          </p:nvSpPr>
          <p:spPr bwMode="auto">
            <a:xfrm>
              <a:off x="4829175" y="3186113"/>
              <a:ext cx="22225" cy="73025"/>
            </a:xfrm>
            <a:custGeom>
              <a:avLst/>
              <a:gdLst/>
              <a:ahLst/>
              <a:cxnLst>
                <a:cxn ang="0">
                  <a:pos x="35" y="5"/>
                </a:cxn>
                <a:cxn ang="0">
                  <a:pos x="35" y="5"/>
                </a:cxn>
                <a:cxn ang="0">
                  <a:pos x="32" y="21"/>
                </a:cxn>
                <a:cxn ang="0">
                  <a:pos x="29" y="37"/>
                </a:cxn>
                <a:cxn ang="0">
                  <a:pos x="21" y="68"/>
                </a:cxn>
                <a:cxn ang="0">
                  <a:pos x="21" y="68"/>
                </a:cxn>
                <a:cxn ang="0">
                  <a:pos x="18" y="85"/>
                </a:cxn>
                <a:cxn ang="0">
                  <a:pos x="13" y="100"/>
                </a:cxn>
                <a:cxn ang="0">
                  <a:pos x="2" y="132"/>
                </a:cxn>
                <a:cxn ang="0">
                  <a:pos x="2" y="132"/>
                </a:cxn>
                <a:cxn ang="0">
                  <a:pos x="0" y="134"/>
                </a:cxn>
                <a:cxn ang="0">
                  <a:pos x="2" y="135"/>
                </a:cxn>
                <a:cxn ang="0">
                  <a:pos x="3" y="136"/>
                </a:cxn>
                <a:cxn ang="0">
                  <a:pos x="5" y="137"/>
                </a:cxn>
                <a:cxn ang="0">
                  <a:pos x="8" y="137"/>
                </a:cxn>
                <a:cxn ang="0">
                  <a:pos x="10" y="136"/>
                </a:cxn>
                <a:cxn ang="0">
                  <a:pos x="11" y="134"/>
                </a:cxn>
                <a:cxn ang="0">
                  <a:pos x="11" y="134"/>
                </a:cxn>
                <a:cxn ang="0">
                  <a:pos x="17" y="117"/>
                </a:cxn>
                <a:cxn ang="0">
                  <a:pos x="23" y="99"/>
                </a:cxn>
                <a:cxn ang="0">
                  <a:pos x="28" y="81"/>
                </a:cxn>
                <a:cxn ang="0">
                  <a:pos x="32" y="62"/>
                </a:cxn>
                <a:cxn ang="0">
                  <a:pos x="32" y="62"/>
                </a:cxn>
                <a:cxn ang="0">
                  <a:pos x="40" y="34"/>
                </a:cxn>
                <a:cxn ang="0">
                  <a:pos x="42" y="20"/>
                </a:cxn>
                <a:cxn ang="0">
                  <a:pos x="44" y="5"/>
                </a:cxn>
                <a:cxn ang="0">
                  <a:pos x="44" y="5"/>
                </a:cxn>
                <a:cxn ang="0">
                  <a:pos x="44" y="3"/>
                </a:cxn>
                <a:cxn ang="0">
                  <a:pos x="43" y="2"/>
                </a:cxn>
                <a:cxn ang="0">
                  <a:pos x="41" y="1"/>
                </a:cxn>
                <a:cxn ang="0">
                  <a:pos x="40" y="0"/>
                </a:cxn>
                <a:cxn ang="0">
                  <a:pos x="38" y="1"/>
                </a:cxn>
                <a:cxn ang="0">
                  <a:pos x="36" y="2"/>
                </a:cxn>
                <a:cxn ang="0">
                  <a:pos x="35" y="3"/>
                </a:cxn>
                <a:cxn ang="0">
                  <a:pos x="35" y="5"/>
                </a:cxn>
                <a:cxn ang="0">
                  <a:pos x="35" y="5"/>
                </a:cxn>
              </a:cxnLst>
              <a:rect l="0" t="0" r="r" b="b"/>
              <a:pathLst>
                <a:path w="44" h="137">
                  <a:moveTo>
                    <a:pt x="35" y="5"/>
                  </a:moveTo>
                  <a:lnTo>
                    <a:pt x="35" y="5"/>
                  </a:lnTo>
                  <a:lnTo>
                    <a:pt x="32" y="21"/>
                  </a:lnTo>
                  <a:lnTo>
                    <a:pt x="29" y="37"/>
                  </a:lnTo>
                  <a:lnTo>
                    <a:pt x="21" y="68"/>
                  </a:lnTo>
                  <a:lnTo>
                    <a:pt x="21" y="68"/>
                  </a:lnTo>
                  <a:lnTo>
                    <a:pt x="18" y="85"/>
                  </a:lnTo>
                  <a:lnTo>
                    <a:pt x="13" y="100"/>
                  </a:lnTo>
                  <a:lnTo>
                    <a:pt x="2" y="132"/>
                  </a:lnTo>
                  <a:lnTo>
                    <a:pt x="2" y="132"/>
                  </a:lnTo>
                  <a:lnTo>
                    <a:pt x="0" y="134"/>
                  </a:lnTo>
                  <a:lnTo>
                    <a:pt x="2" y="135"/>
                  </a:lnTo>
                  <a:lnTo>
                    <a:pt x="3" y="136"/>
                  </a:lnTo>
                  <a:lnTo>
                    <a:pt x="5" y="137"/>
                  </a:lnTo>
                  <a:lnTo>
                    <a:pt x="8" y="137"/>
                  </a:lnTo>
                  <a:lnTo>
                    <a:pt x="10" y="136"/>
                  </a:lnTo>
                  <a:lnTo>
                    <a:pt x="11" y="134"/>
                  </a:lnTo>
                  <a:lnTo>
                    <a:pt x="11" y="134"/>
                  </a:lnTo>
                  <a:lnTo>
                    <a:pt x="17" y="117"/>
                  </a:lnTo>
                  <a:lnTo>
                    <a:pt x="23" y="99"/>
                  </a:lnTo>
                  <a:lnTo>
                    <a:pt x="28" y="81"/>
                  </a:lnTo>
                  <a:lnTo>
                    <a:pt x="32" y="62"/>
                  </a:lnTo>
                  <a:lnTo>
                    <a:pt x="32" y="62"/>
                  </a:lnTo>
                  <a:lnTo>
                    <a:pt x="40" y="34"/>
                  </a:lnTo>
                  <a:lnTo>
                    <a:pt x="42" y="20"/>
                  </a:lnTo>
                  <a:lnTo>
                    <a:pt x="44" y="5"/>
                  </a:lnTo>
                  <a:lnTo>
                    <a:pt x="44" y="5"/>
                  </a:lnTo>
                  <a:lnTo>
                    <a:pt x="44" y="3"/>
                  </a:lnTo>
                  <a:lnTo>
                    <a:pt x="43" y="2"/>
                  </a:lnTo>
                  <a:lnTo>
                    <a:pt x="41" y="1"/>
                  </a:lnTo>
                  <a:lnTo>
                    <a:pt x="40" y="0"/>
                  </a:lnTo>
                  <a:lnTo>
                    <a:pt x="38" y="1"/>
                  </a:lnTo>
                  <a:lnTo>
                    <a:pt x="36" y="2"/>
                  </a:lnTo>
                  <a:lnTo>
                    <a:pt x="35" y="3"/>
                  </a:lnTo>
                  <a:lnTo>
                    <a:pt x="35" y="5"/>
                  </a:lnTo>
                  <a:lnTo>
                    <a:pt x="35"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68" name="Freeform 384"/>
            <p:cNvSpPr/>
            <p:nvPr/>
          </p:nvSpPr>
          <p:spPr bwMode="auto">
            <a:xfrm>
              <a:off x="4884738" y="3184525"/>
              <a:ext cx="9525" cy="12700"/>
            </a:xfrm>
            <a:custGeom>
              <a:avLst/>
              <a:gdLst/>
              <a:ahLst/>
              <a:cxnLst>
                <a:cxn ang="0">
                  <a:pos x="10" y="1"/>
                </a:cxn>
                <a:cxn ang="0">
                  <a:pos x="10" y="1"/>
                </a:cxn>
                <a:cxn ang="0">
                  <a:pos x="3" y="9"/>
                </a:cxn>
                <a:cxn ang="0">
                  <a:pos x="1" y="13"/>
                </a:cxn>
                <a:cxn ang="0">
                  <a:pos x="0" y="19"/>
                </a:cxn>
                <a:cxn ang="0">
                  <a:pos x="0" y="19"/>
                </a:cxn>
                <a:cxn ang="0">
                  <a:pos x="0" y="21"/>
                </a:cxn>
                <a:cxn ang="0">
                  <a:pos x="1" y="22"/>
                </a:cxn>
                <a:cxn ang="0">
                  <a:pos x="2" y="23"/>
                </a:cxn>
                <a:cxn ang="0">
                  <a:pos x="4" y="23"/>
                </a:cxn>
                <a:cxn ang="0">
                  <a:pos x="7" y="22"/>
                </a:cxn>
                <a:cxn ang="0">
                  <a:pos x="8" y="21"/>
                </a:cxn>
                <a:cxn ang="0">
                  <a:pos x="9" y="19"/>
                </a:cxn>
                <a:cxn ang="0">
                  <a:pos x="9" y="19"/>
                </a:cxn>
                <a:cxn ang="0">
                  <a:pos x="10" y="15"/>
                </a:cxn>
                <a:cxn ang="0">
                  <a:pos x="12" y="12"/>
                </a:cxn>
                <a:cxn ang="0">
                  <a:pos x="17" y="8"/>
                </a:cxn>
                <a:cxn ang="0">
                  <a:pos x="17" y="8"/>
                </a:cxn>
                <a:cxn ang="0">
                  <a:pos x="18" y="6"/>
                </a:cxn>
                <a:cxn ang="0">
                  <a:pos x="18" y="4"/>
                </a:cxn>
                <a:cxn ang="0">
                  <a:pos x="17" y="3"/>
                </a:cxn>
                <a:cxn ang="0">
                  <a:pos x="16" y="1"/>
                </a:cxn>
                <a:cxn ang="0">
                  <a:pos x="15" y="0"/>
                </a:cxn>
                <a:cxn ang="0">
                  <a:pos x="13" y="0"/>
                </a:cxn>
                <a:cxn ang="0">
                  <a:pos x="12" y="0"/>
                </a:cxn>
                <a:cxn ang="0">
                  <a:pos x="10" y="1"/>
                </a:cxn>
                <a:cxn ang="0">
                  <a:pos x="10" y="1"/>
                </a:cxn>
              </a:cxnLst>
              <a:rect l="0" t="0" r="r" b="b"/>
              <a:pathLst>
                <a:path w="18" h="23">
                  <a:moveTo>
                    <a:pt x="10" y="1"/>
                  </a:moveTo>
                  <a:lnTo>
                    <a:pt x="10" y="1"/>
                  </a:lnTo>
                  <a:lnTo>
                    <a:pt x="3" y="9"/>
                  </a:lnTo>
                  <a:lnTo>
                    <a:pt x="1" y="13"/>
                  </a:lnTo>
                  <a:lnTo>
                    <a:pt x="0" y="19"/>
                  </a:lnTo>
                  <a:lnTo>
                    <a:pt x="0" y="19"/>
                  </a:lnTo>
                  <a:lnTo>
                    <a:pt x="0" y="21"/>
                  </a:lnTo>
                  <a:lnTo>
                    <a:pt x="1" y="22"/>
                  </a:lnTo>
                  <a:lnTo>
                    <a:pt x="2" y="23"/>
                  </a:lnTo>
                  <a:lnTo>
                    <a:pt x="4" y="23"/>
                  </a:lnTo>
                  <a:lnTo>
                    <a:pt x="7" y="22"/>
                  </a:lnTo>
                  <a:lnTo>
                    <a:pt x="8" y="21"/>
                  </a:lnTo>
                  <a:lnTo>
                    <a:pt x="9" y="19"/>
                  </a:lnTo>
                  <a:lnTo>
                    <a:pt x="9" y="19"/>
                  </a:lnTo>
                  <a:lnTo>
                    <a:pt x="10" y="15"/>
                  </a:lnTo>
                  <a:lnTo>
                    <a:pt x="12" y="12"/>
                  </a:lnTo>
                  <a:lnTo>
                    <a:pt x="17" y="8"/>
                  </a:lnTo>
                  <a:lnTo>
                    <a:pt x="17" y="8"/>
                  </a:lnTo>
                  <a:lnTo>
                    <a:pt x="18" y="6"/>
                  </a:lnTo>
                  <a:lnTo>
                    <a:pt x="18" y="4"/>
                  </a:lnTo>
                  <a:lnTo>
                    <a:pt x="17" y="3"/>
                  </a:lnTo>
                  <a:lnTo>
                    <a:pt x="16" y="1"/>
                  </a:lnTo>
                  <a:lnTo>
                    <a:pt x="15" y="0"/>
                  </a:lnTo>
                  <a:lnTo>
                    <a:pt x="13" y="0"/>
                  </a:lnTo>
                  <a:lnTo>
                    <a:pt x="12" y="0"/>
                  </a:lnTo>
                  <a:lnTo>
                    <a:pt x="10" y="1"/>
                  </a:lnTo>
                  <a:lnTo>
                    <a:pt x="1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69" name="Freeform 385"/>
            <p:cNvSpPr/>
            <p:nvPr/>
          </p:nvSpPr>
          <p:spPr bwMode="auto">
            <a:xfrm>
              <a:off x="4586288" y="3460750"/>
              <a:ext cx="165100" cy="39688"/>
            </a:xfrm>
            <a:custGeom>
              <a:avLst/>
              <a:gdLst/>
              <a:ahLst/>
              <a:cxnLst>
                <a:cxn ang="0">
                  <a:pos x="306" y="66"/>
                </a:cxn>
                <a:cxn ang="0">
                  <a:pos x="306" y="66"/>
                </a:cxn>
                <a:cxn ang="0">
                  <a:pos x="297" y="67"/>
                </a:cxn>
                <a:cxn ang="0">
                  <a:pos x="288" y="66"/>
                </a:cxn>
                <a:cxn ang="0">
                  <a:pos x="279" y="63"/>
                </a:cxn>
                <a:cxn ang="0">
                  <a:pos x="268" y="59"/>
                </a:cxn>
                <a:cxn ang="0">
                  <a:pos x="249" y="51"/>
                </a:cxn>
                <a:cxn ang="0">
                  <a:pos x="232" y="45"/>
                </a:cxn>
                <a:cxn ang="0">
                  <a:pos x="232" y="45"/>
                </a:cxn>
                <a:cxn ang="0">
                  <a:pos x="194" y="35"/>
                </a:cxn>
                <a:cxn ang="0">
                  <a:pos x="157" y="24"/>
                </a:cxn>
                <a:cxn ang="0">
                  <a:pos x="157" y="24"/>
                </a:cxn>
                <a:cxn ang="0">
                  <a:pos x="139" y="20"/>
                </a:cxn>
                <a:cxn ang="0">
                  <a:pos x="121" y="17"/>
                </a:cxn>
                <a:cxn ang="0">
                  <a:pos x="102" y="14"/>
                </a:cxn>
                <a:cxn ang="0">
                  <a:pos x="85" y="11"/>
                </a:cxn>
                <a:cxn ang="0">
                  <a:pos x="85" y="11"/>
                </a:cxn>
                <a:cxn ang="0">
                  <a:pos x="64" y="7"/>
                </a:cxn>
                <a:cxn ang="0">
                  <a:pos x="44" y="3"/>
                </a:cxn>
                <a:cxn ang="0">
                  <a:pos x="25" y="1"/>
                </a:cxn>
                <a:cxn ang="0">
                  <a:pos x="4" y="0"/>
                </a:cxn>
                <a:cxn ang="0">
                  <a:pos x="4" y="0"/>
                </a:cxn>
                <a:cxn ang="0">
                  <a:pos x="2" y="0"/>
                </a:cxn>
                <a:cxn ang="0">
                  <a:pos x="1" y="1"/>
                </a:cxn>
                <a:cxn ang="0">
                  <a:pos x="0" y="2"/>
                </a:cxn>
                <a:cxn ang="0">
                  <a:pos x="0" y="4"/>
                </a:cxn>
                <a:cxn ang="0">
                  <a:pos x="0" y="6"/>
                </a:cxn>
                <a:cxn ang="0">
                  <a:pos x="1" y="7"/>
                </a:cxn>
                <a:cxn ang="0">
                  <a:pos x="2" y="8"/>
                </a:cxn>
                <a:cxn ang="0">
                  <a:pos x="4" y="9"/>
                </a:cxn>
                <a:cxn ang="0">
                  <a:pos x="4" y="9"/>
                </a:cxn>
                <a:cxn ang="0">
                  <a:pos x="26" y="10"/>
                </a:cxn>
                <a:cxn ang="0">
                  <a:pos x="47" y="13"/>
                </a:cxn>
                <a:cxn ang="0">
                  <a:pos x="68" y="17"/>
                </a:cxn>
                <a:cxn ang="0">
                  <a:pos x="90" y="21"/>
                </a:cxn>
                <a:cxn ang="0">
                  <a:pos x="90" y="21"/>
                </a:cxn>
                <a:cxn ang="0">
                  <a:pos x="109" y="25"/>
                </a:cxn>
                <a:cxn ang="0">
                  <a:pos x="130" y="30"/>
                </a:cxn>
                <a:cxn ang="0">
                  <a:pos x="151" y="34"/>
                </a:cxn>
                <a:cxn ang="0">
                  <a:pos x="170" y="39"/>
                </a:cxn>
                <a:cxn ang="0">
                  <a:pos x="170" y="39"/>
                </a:cxn>
                <a:cxn ang="0">
                  <a:pos x="191" y="45"/>
                </a:cxn>
                <a:cxn ang="0">
                  <a:pos x="213" y="50"/>
                </a:cxn>
                <a:cxn ang="0">
                  <a:pos x="234" y="56"/>
                </a:cxn>
                <a:cxn ang="0">
                  <a:pos x="255" y="63"/>
                </a:cxn>
                <a:cxn ang="0">
                  <a:pos x="255" y="63"/>
                </a:cxn>
                <a:cxn ang="0">
                  <a:pos x="281" y="73"/>
                </a:cxn>
                <a:cxn ang="0">
                  <a:pos x="288" y="74"/>
                </a:cxn>
                <a:cxn ang="0">
                  <a:pos x="294" y="75"/>
                </a:cxn>
                <a:cxn ang="0">
                  <a:pos x="301" y="76"/>
                </a:cxn>
                <a:cxn ang="0">
                  <a:pos x="309" y="75"/>
                </a:cxn>
                <a:cxn ang="0">
                  <a:pos x="309" y="75"/>
                </a:cxn>
                <a:cxn ang="0">
                  <a:pos x="311" y="74"/>
                </a:cxn>
                <a:cxn ang="0">
                  <a:pos x="312" y="73"/>
                </a:cxn>
                <a:cxn ang="0">
                  <a:pos x="312" y="71"/>
                </a:cxn>
                <a:cxn ang="0">
                  <a:pos x="312" y="70"/>
                </a:cxn>
                <a:cxn ang="0">
                  <a:pos x="310" y="67"/>
                </a:cxn>
                <a:cxn ang="0">
                  <a:pos x="308" y="66"/>
                </a:cxn>
                <a:cxn ang="0">
                  <a:pos x="306" y="66"/>
                </a:cxn>
                <a:cxn ang="0">
                  <a:pos x="306" y="66"/>
                </a:cxn>
              </a:cxnLst>
              <a:rect l="0" t="0" r="r" b="b"/>
              <a:pathLst>
                <a:path w="312" h="76">
                  <a:moveTo>
                    <a:pt x="306" y="66"/>
                  </a:moveTo>
                  <a:lnTo>
                    <a:pt x="306" y="66"/>
                  </a:lnTo>
                  <a:lnTo>
                    <a:pt x="297" y="67"/>
                  </a:lnTo>
                  <a:lnTo>
                    <a:pt x="288" y="66"/>
                  </a:lnTo>
                  <a:lnTo>
                    <a:pt x="279" y="63"/>
                  </a:lnTo>
                  <a:lnTo>
                    <a:pt x="268" y="59"/>
                  </a:lnTo>
                  <a:lnTo>
                    <a:pt x="249" y="51"/>
                  </a:lnTo>
                  <a:lnTo>
                    <a:pt x="232" y="45"/>
                  </a:lnTo>
                  <a:lnTo>
                    <a:pt x="232" y="45"/>
                  </a:lnTo>
                  <a:lnTo>
                    <a:pt x="194" y="35"/>
                  </a:lnTo>
                  <a:lnTo>
                    <a:pt x="157" y="24"/>
                  </a:lnTo>
                  <a:lnTo>
                    <a:pt x="157" y="24"/>
                  </a:lnTo>
                  <a:lnTo>
                    <a:pt x="139" y="20"/>
                  </a:lnTo>
                  <a:lnTo>
                    <a:pt x="121" y="17"/>
                  </a:lnTo>
                  <a:lnTo>
                    <a:pt x="102" y="14"/>
                  </a:lnTo>
                  <a:lnTo>
                    <a:pt x="85" y="11"/>
                  </a:lnTo>
                  <a:lnTo>
                    <a:pt x="85" y="11"/>
                  </a:lnTo>
                  <a:lnTo>
                    <a:pt x="64" y="7"/>
                  </a:lnTo>
                  <a:lnTo>
                    <a:pt x="44" y="3"/>
                  </a:lnTo>
                  <a:lnTo>
                    <a:pt x="25" y="1"/>
                  </a:lnTo>
                  <a:lnTo>
                    <a:pt x="4" y="0"/>
                  </a:lnTo>
                  <a:lnTo>
                    <a:pt x="4" y="0"/>
                  </a:lnTo>
                  <a:lnTo>
                    <a:pt x="2" y="0"/>
                  </a:lnTo>
                  <a:lnTo>
                    <a:pt x="1" y="1"/>
                  </a:lnTo>
                  <a:lnTo>
                    <a:pt x="0" y="2"/>
                  </a:lnTo>
                  <a:lnTo>
                    <a:pt x="0" y="4"/>
                  </a:lnTo>
                  <a:lnTo>
                    <a:pt x="0" y="6"/>
                  </a:lnTo>
                  <a:lnTo>
                    <a:pt x="1" y="7"/>
                  </a:lnTo>
                  <a:lnTo>
                    <a:pt x="2" y="8"/>
                  </a:lnTo>
                  <a:lnTo>
                    <a:pt x="4" y="9"/>
                  </a:lnTo>
                  <a:lnTo>
                    <a:pt x="4" y="9"/>
                  </a:lnTo>
                  <a:lnTo>
                    <a:pt x="26" y="10"/>
                  </a:lnTo>
                  <a:lnTo>
                    <a:pt x="47" y="13"/>
                  </a:lnTo>
                  <a:lnTo>
                    <a:pt x="68" y="17"/>
                  </a:lnTo>
                  <a:lnTo>
                    <a:pt x="90" y="21"/>
                  </a:lnTo>
                  <a:lnTo>
                    <a:pt x="90" y="21"/>
                  </a:lnTo>
                  <a:lnTo>
                    <a:pt x="109" y="25"/>
                  </a:lnTo>
                  <a:lnTo>
                    <a:pt x="130" y="30"/>
                  </a:lnTo>
                  <a:lnTo>
                    <a:pt x="151" y="34"/>
                  </a:lnTo>
                  <a:lnTo>
                    <a:pt x="170" y="39"/>
                  </a:lnTo>
                  <a:lnTo>
                    <a:pt x="170" y="39"/>
                  </a:lnTo>
                  <a:lnTo>
                    <a:pt x="191" y="45"/>
                  </a:lnTo>
                  <a:lnTo>
                    <a:pt x="213" y="50"/>
                  </a:lnTo>
                  <a:lnTo>
                    <a:pt x="234" y="56"/>
                  </a:lnTo>
                  <a:lnTo>
                    <a:pt x="255" y="63"/>
                  </a:lnTo>
                  <a:lnTo>
                    <a:pt x="255" y="63"/>
                  </a:lnTo>
                  <a:lnTo>
                    <a:pt x="281" y="73"/>
                  </a:lnTo>
                  <a:lnTo>
                    <a:pt x="288" y="74"/>
                  </a:lnTo>
                  <a:lnTo>
                    <a:pt x="294" y="75"/>
                  </a:lnTo>
                  <a:lnTo>
                    <a:pt x="301" y="76"/>
                  </a:lnTo>
                  <a:lnTo>
                    <a:pt x="309" y="75"/>
                  </a:lnTo>
                  <a:lnTo>
                    <a:pt x="309" y="75"/>
                  </a:lnTo>
                  <a:lnTo>
                    <a:pt x="311" y="74"/>
                  </a:lnTo>
                  <a:lnTo>
                    <a:pt x="312" y="73"/>
                  </a:lnTo>
                  <a:lnTo>
                    <a:pt x="312" y="71"/>
                  </a:lnTo>
                  <a:lnTo>
                    <a:pt x="312" y="70"/>
                  </a:lnTo>
                  <a:lnTo>
                    <a:pt x="310" y="67"/>
                  </a:lnTo>
                  <a:lnTo>
                    <a:pt x="308" y="66"/>
                  </a:lnTo>
                  <a:lnTo>
                    <a:pt x="306" y="66"/>
                  </a:lnTo>
                  <a:lnTo>
                    <a:pt x="306" y="6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70" name="Freeform 386"/>
            <p:cNvSpPr/>
            <p:nvPr/>
          </p:nvSpPr>
          <p:spPr bwMode="auto">
            <a:xfrm>
              <a:off x="4660900" y="3400425"/>
              <a:ext cx="171450" cy="47625"/>
            </a:xfrm>
            <a:custGeom>
              <a:avLst/>
              <a:gdLst/>
              <a:ahLst/>
              <a:cxnLst>
                <a:cxn ang="0">
                  <a:pos x="319" y="80"/>
                </a:cxn>
                <a:cxn ang="0">
                  <a:pos x="319" y="80"/>
                </a:cxn>
                <a:cxn ang="0">
                  <a:pos x="278" y="76"/>
                </a:cxn>
                <a:cxn ang="0">
                  <a:pos x="239" y="71"/>
                </a:cxn>
                <a:cxn ang="0">
                  <a:pos x="199" y="63"/>
                </a:cxn>
                <a:cxn ang="0">
                  <a:pos x="160" y="54"/>
                </a:cxn>
                <a:cxn ang="0">
                  <a:pos x="160" y="54"/>
                </a:cxn>
                <a:cxn ang="0">
                  <a:pos x="121" y="42"/>
                </a:cxn>
                <a:cxn ang="0">
                  <a:pos x="83" y="31"/>
                </a:cxn>
                <a:cxn ang="0">
                  <a:pos x="63" y="25"/>
                </a:cxn>
                <a:cxn ang="0">
                  <a:pos x="45" y="19"/>
                </a:cxn>
                <a:cxn ang="0">
                  <a:pos x="26" y="10"/>
                </a:cxn>
                <a:cxn ang="0">
                  <a:pos x="8" y="1"/>
                </a:cxn>
                <a:cxn ang="0">
                  <a:pos x="8" y="1"/>
                </a:cxn>
                <a:cxn ang="0">
                  <a:pos x="6" y="0"/>
                </a:cxn>
                <a:cxn ang="0">
                  <a:pos x="3" y="1"/>
                </a:cxn>
                <a:cxn ang="0">
                  <a:pos x="2" y="2"/>
                </a:cxn>
                <a:cxn ang="0">
                  <a:pos x="1" y="3"/>
                </a:cxn>
                <a:cxn ang="0">
                  <a:pos x="0" y="5"/>
                </a:cxn>
                <a:cxn ang="0">
                  <a:pos x="0" y="6"/>
                </a:cxn>
                <a:cxn ang="0">
                  <a:pos x="1" y="8"/>
                </a:cxn>
                <a:cxn ang="0">
                  <a:pos x="2" y="9"/>
                </a:cxn>
                <a:cxn ang="0">
                  <a:pos x="2" y="9"/>
                </a:cxn>
                <a:cxn ang="0">
                  <a:pos x="21" y="19"/>
                </a:cxn>
                <a:cxn ang="0">
                  <a:pos x="41" y="27"/>
                </a:cxn>
                <a:cxn ang="0">
                  <a:pos x="59" y="33"/>
                </a:cxn>
                <a:cxn ang="0">
                  <a:pos x="79" y="39"/>
                </a:cxn>
                <a:cxn ang="0">
                  <a:pos x="118" y="51"/>
                </a:cxn>
                <a:cxn ang="0">
                  <a:pos x="157" y="62"/>
                </a:cxn>
                <a:cxn ang="0">
                  <a:pos x="157" y="62"/>
                </a:cxn>
                <a:cxn ang="0">
                  <a:pos x="177" y="68"/>
                </a:cxn>
                <a:cxn ang="0">
                  <a:pos x="197" y="72"/>
                </a:cxn>
                <a:cxn ang="0">
                  <a:pos x="217" y="77"/>
                </a:cxn>
                <a:cxn ang="0">
                  <a:pos x="237" y="80"/>
                </a:cxn>
                <a:cxn ang="0">
                  <a:pos x="277" y="87"/>
                </a:cxn>
                <a:cxn ang="0">
                  <a:pos x="319" y="91"/>
                </a:cxn>
                <a:cxn ang="0">
                  <a:pos x="319" y="91"/>
                </a:cxn>
                <a:cxn ang="0">
                  <a:pos x="321" y="90"/>
                </a:cxn>
                <a:cxn ang="0">
                  <a:pos x="322" y="90"/>
                </a:cxn>
                <a:cxn ang="0">
                  <a:pos x="323" y="88"/>
                </a:cxn>
                <a:cxn ang="0">
                  <a:pos x="323" y="86"/>
                </a:cxn>
                <a:cxn ang="0">
                  <a:pos x="322" y="83"/>
                </a:cxn>
                <a:cxn ang="0">
                  <a:pos x="321" y="82"/>
                </a:cxn>
                <a:cxn ang="0">
                  <a:pos x="319" y="80"/>
                </a:cxn>
                <a:cxn ang="0">
                  <a:pos x="319" y="80"/>
                </a:cxn>
              </a:cxnLst>
              <a:rect l="0" t="0" r="r" b="b"/>
              <a:pathLst>
                <a:path w="323" h="91">
                  <a:moveTo>
                    <a:pt x="319" y="80"/>
                  </a:moveTo>
                  <a:lnTo>
                    <a:pt x="319" y="80"/>
                  </a:lnTo>
                  <a:lnTo>
                    <a:pt x="278" y="76"/>
                  </a:lnTo>
                  <a:lnTo>
                    <a:pt x="239" y="71"/>
                  </a:lnTo>
                  <a:lnTo>
                    <a:pt x="199" y="63"/>
                  </a:lnTo>
                  <a:lnTo>
                    <a:pt x="160" y="54"/>
                  </a:lnTo>
                  <a:lnTo>
                    <a:pt x="160" y="54"/>
                  </a:lnTo>
                  <a:lnTo>
                    <a:pt x="121" y="42"/>
                  </a:lnTo>
                  <a:lnTo>
                    <a:pt x="83" y="31"/>
                  </a:lnTo>
                  <a:lnTo>
                    <a:pt x="63" y="25"/>
                  </a:lnTo>
                  <a:lnTo>
                    <a:pt x="45" y="19"/>
                  </a:lnTo>
                  <a:lnTo>
                    <a:pt x="26" y="10"/>
                  </a:lnTo>
                  <a:lnTo>
                    <a:pt x="8" y="1"/>
                  </a:lnTo>
                  <a:lnTo>
                    <a:pt x="8" y="1"/>
                  </a:lnTo>
                  <a:lnTo>
                    <a:pt x="6" y="0"/>
                  </a:lnTo>
                  <a:lnTo>
                    <a:pt x="3" y="1"/>
                  </a:lnTo>
                  <a:lnTo>
                    <a:pt x="2" y="2"/>
                  </a:lnTo>
                  <a:lnTo>
                    <a:pt x="1" y="3"/>
                  </a:lnTo>
                  <a:lnTo>
                    <a:pt x="0" y="5"/>
                  </a:lnTo>
                  <a:lnTo>
                    <a:pt x="0" y="6"/>
                  </a:lnTo>
                  <a:lnTo>
                    <a:pt x="1" y="8"/>
                  </a:lnTo>
                  <a:lnTo>
                    <a:pt x="2" y="9"/>
                  </a:lnTo>
                  <a:lnTo>
                    <a:pt x="2" y="9"/>
                  </a:lnTo>
                  <a:lnTo>
                    <a:pt x="21" y="19"/>
                  </a:lnTo>
                  <a:lnTo>
                    <a:pt x="41" y="27"/>
                  </a:lnTo>
                  <a:lnTo>
                    <a:pt x="59" y="33"/>
                  </a:lnTo>
                  <a:lnTo>
                    <a:pt x="79" y="39"/>
                  </a:lnTo>
                  <a:lnTo>
                    <a:pt x="118" y="51"/>
                  </a:lnTo>
                  <a:lnTo>
                    <a:pt x="157" y="62"/>
                  </a:lnTo>
                  <a:lnTo>
                    <a:pt x="157" y="62"/>
                  </a:lnTo>
                  <a:lnTo>
                    <a:pt x="177" y="68"/>
                  </a:lnTo>
                  <a:lnTo>
                    <a:pt x="197" y="72"/>
                  </a:lnTo>
                  <a:lnTo>
                    <a:pt x="217" y="77"/>
                  </a:lnTo>
                  <a:lnTo>
                    <a:pt x="237" y="80"/>
                  </a:lnTo>
                  <a:lnTo>
                    <a:pt x="277" y="87"/>
                  </a:lnTo>
                  <a:lnTo>
                    <a:pt x="319" y="91"/>
                  </a:lnTo>
                  <a:lnTo>
                    <a:pt x="319" y="91"/>
                  </a:lnTo>
                  <a:lnTo>
                    <a:pt x="321" y="90"/>
                  </a:lnTo>
                  <a:lnTo>
                    <a:pt x="322" y="90"/>
                  </a:lnTo>
                  <a:lnTo>
                    <a:pt x="323" y="88"/>
                  </a:lnTo>
                  <a:lnTo>
                    <a:pt x="323" y="86"/>
                  </a:lnTo>
                  <a:lnTo>
                    <a:pt x="322" y="83"/>
                  </a:lnTo>
                  <a:lnTo>
                    <a:pt x="321" y="82"/>
                  </a:lnTo>
                  <a:lnTo>
                    <a:pt x="319" y="80"/>
                  </a:lnTo>
                  <a:lnTo>
                    <a:pt x="319" y="8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71" name="Freeform 387"/>
            <p:cNvSpPr/>
            <p:nvPr/>
          </p:nvSpPr>
          <p:spPr bwMode="auto">
            <a:xfrm>
              <a:off x="4708525" y="3362325"/>
              <a:ext cx="158750" cy="50800"/>
            </a:xfrm>
            <a:custGeom>
              <a:avLst/>
              <a:gdLst/>
              <a:ahLst/>
              <a:cxnLst>
                <a:cxn ang="0">
                  <a:pos x="294" y="84"/>
                </a:cxn>
                <a:cxn ang="0">
                  <a:pos x="294" y="84"/>
                </a:cxn>
                <a:cxn ang="0">
                  <a:pos x="290" y="85"/>
                </a:cxn>
                <a:cxn ang="0">
                  <a:pos x="287" y="85"/>
                </a:cxn>
                <a:cxn ang="0">
                  <a:pos x="282" y="83"/>
                </a:cxn>
                <a:cxn ang="0">
                  <a:pos x="278" y="79"/>
                </a:cxn>
                <a:cxn ang="0">
                  <a:pos x="273" y="76"/>
                </a:cxn>
                <a:cxn ang="0">
                  <a:pos x="273" y="76"/>
                </a:cxn>
                <a:cxn ang="0">
                  <a:pos x="266" y="72"/>
                </a:cxn>
                <a:cxn ang="0">
                  <a:pos x="257" y="69"/>
                </a:cxn>
                <a:cxn ang="0">
                  <a:pos x="240" y="63"/>
                </a:cxn>
                <a:cxn ang="0">
                  <a:pos x="240" y="63"/>
                </a:cxn>
                <a:cxn ang="0">
                  <a:pos x="222" y="58"/>
                </a:cxn>
                <a:cxn ang="0">
                  <a:pos x="205" y="52"/>
                </a:cxn>
                <a:cxn ang="0">
                  <a:pos x="169" y="45"/>
                </a:cxn>
                <a:cxn ang="0">
                  <a:pos x="169" y="45"/>
                </a:cxn>
                <a:cxn ang="0">
                  <a:pos x="128" y="36"/>
                </a:cxn>
                <a:cxn ang="0">
                  <a:pos x="87" y="25"/>
                </a:cxn>
                <a:cxn ang="0">
                  <a:pos x="67" y="20"/>
                </a:cxn>
                <a:cxn ang="0">
                  <a:pos x="47" y="14"/>
                </a:cxn>
                <a:cxn ang="0">
                  <a:pos x="27" y="8"/>
                </a:cxn>
                <a:cxn ang="0">
                  <a:pos x="7" y="0"/>
                </a:cxn>
                <a:cxn ang="0">
                  <a:pos x="7" y="0"/>
                </a:cxn>
                <a:cxn ang="0">
                  <a:pos x="5" y="0"/>
                </a:cxn>
                <a:cxn ang="0">
                  <a:pos x="3" y="0"/>
                </a:cxn>
                <a:cxn ang="0">
                  <a:pos x="1" y="2"/>
                </a:cxn>
                <a:cxn ang="0">
                  <a:pos x="0" y="4"/>
                </a:cxn>
                <a:cxn ang="0">
                  <a:pos x="0" y="6"/>
                </a:cxn>
                <a:cxn ang="0">
                  <a:pos x="1" y="7"/>
                </a:cxn>
                <a:cxn ang="0">
                  <a:pos x="3" y="8"/>
                </a:cxn>
                <a:cxn ang="0">
                  <a:pos x="3" y="8"/>
                </a:cxn>
                <a:cxn ang="0">
                  <a:pos x="23" y="16"/>
                </a:cxn>
                <a:cxn ang="0">
                  <a:pos x="43" y="23"/>
                </a:cxn>
                <a:cxn ang="0">
                  <a:pos x="63" y="30"/>
                </a:cxn>
                <a:cxn ang="0">
                  <a:pos x="84" y="35"/>
                </a:cxn>
                <a:cxn ang="0">
                  <a:pos x="125" y="44"/>
                </a:cxn>
                <a:cxn ang="0">
                  <a:pos x="167" y="54"/>
                </a:cxn>
                <a:cxn ang="0">
                  <a:pos x="167" y="54"/>
                </a:cxn>
                <a:cxn ang="0">
                  <a:pos x="210" y="65"/>
                </a:cxn>
                <a:cxn ang="0">
                  <a:pos x="232" y="70"/>
                </a:cxn>
                <a:cxn ang="0">
                  <a:pos x="253" y="78"/>
                </a:cxn>
                <a:cxn ang="0">
                  <a:pos x="253" y="78"/>
                </a:cxn>
                <a:cxn ang="0">
                  <a:pos x="263" y="83"/>
                </a:cxn>
                <a:cxn ang="0">
                  <a:pos x="274" y="90"/>
                </a:cxn>
                <a:cxn ang="0">
                  <a:pos x="279" y="93"/>
                </a:cxn>
                <a:cxn ang="0">
                  <a:pos x="285" y="95"/>
                </a:cxn>
                <a:cxn ang="0">
                  <a:pos x="290" y="95"/>
                </a:cxn>
                <a:cxn ang="0">
                  <a:pos x="296" y="94"/>
                </a:cxn>
                <a:cxn ang="0">
                  <a:pos x="296" y="94"/>
                </a:cxn>
                <a:cxn ang="0">
                  <a:pos x="298" y="93"/>
                </a:cxn>
                <a:cxn ang="0">
                  <a:pos x="299" y="92"/>
                </a:cxn>
                <a:cxn ang="0">
                  <a:pos x="299" y="87"/>
                </a:cxn>
                <a:cxn ang="0">
                  <a:pos x="298" y="86"/>
                </a:cxn>
                <a:cxn ang="0">
                  <a:pos x="297" y="84"/>
                </a:cxn>
                <a:cxn ang="0">
                  <a:pos x="296" y="84"/>
                </a:cxn>
                <a:cxn ang="0">
                  <a:pos x="294" y="84"/>
                </a:cxn>
                <a:cxn ang="0">
                  <a:pos x="294" y="84"/>
                </a:cxn>
              </a:cxnLst>
              <a:rect l="0" t="0" r="r" b="b"/>
              <a:pathLst>
                <a:path w="299" h="95">
                  <a:moveTo>
                    <a:pt x="294" y="84"/>
                  </a:moveTo>
                  <a:lnTo>
                    <a:pt x="294" y="84"/>
                  </a:lnTo>
                  <a:lnTo>
                    <a:pt x="290" y="85"/>
                  </a:lnTo>
                  <a:lnTo>
                    <a:pt x="287" y="85"/>
                  </a:lnTo>
                  <a:lnTo>
                    <a:pt x="282" y="83"/>
                  </a:lnTo>
                  <a:lnTo>
                    <a:pt x="278" y="79"/>
                  </a:lnTo>
                  <a:lnTo>
                    <a:pt x="273" y="76"/>
                  </a:lnTo>
                  <a:lnTo>
                    <a:pt x="273" y="76"/>
                  </a:lnTo>
                  <a:lnTo>
                    <a:pt x="266" y="72"/>
                  </a:lnTo>
                  <a:lnTo>
                    <a:pt x="257" y="69"/>
                  </a:lnTo>
                  <a:lnTo>
                    <a:pt x="240" y="63"/>
                  </a:lnTo>
                  <a:lnTo>
                    <a:pt x="240" y="63"/>
                  </a:lnTo>
                  <a:lnTo>
                    <a:pt x="222" y="58"/>
                  </a:lnTo>
                  <a:lnTo>
                    <a:pt x="205" y="52"/>
                  </a:lnTo>
                  <a:lnTo>
                    <a:pt x="169" y="45"/>
                  </a:lnTo>
                  <a:lnTo>
                    <a:pt x="169" y="45"/>
                  </a:lnTo>
                  <a:lnTo>
                    <a:pt x="128" y="36"/>
                  </a:lnTo>
                  <a:lnTo>
                    <a:pt x="87" y="25"/>
                  </a:lnTo>
                  <a:lnTo>
                    <a:pt x="67" y="20"/>
                  </a:lnTo>
                  <a:lnTo>
                    <a:pt x="47" y="14"/>
                  </a:lnTo>
                  <a:lnTo>
                    <a:pt x="27" y="8"/>
                  </a:lnTo>
                  <a:lnTo>
                    <a:pt x="7" y="0"/>
                  </a:lnTo>
                  <a:lnTo>
                    <a:pt x="7" y="0"/>
                  </a:lnTo>
                  <a:lnTo>
                    <a:pt x="5" y="0"/>
                  </a:lnTo>
                  <a:lnTo>
                    <a:pt x="3" y="0"/>
                  </a:lnTo>
                  <a:lnTo>
                    <a:pt x="1" y="2"/>
                  </a:lnTo>
                  <a:lnTo>
                    <a:pt x="0" y="4"/>
                  </a:lnTo>
                  <a:lnTo>
                    <a:pt x="0" y="6"/>
                  </a:lnTo>
                  <a:lnTo>
                    <a:pt x="1" y="7"/>
                  </a:lnTo>
                  <a:lnTo>
                    <a:pt x="3" y="8"/>
                  </a:lnTo>
                  <a:lnTo>
                    <a:pt x="3" y="8"/>
                  </a:lnTo>
                  <a:lnTo>
                    <a:pt x="23" y="16"/>
                  </a:lnTo>
                  <a:lnTo>
                    <a:pt x="43" y="23"/>
                  </a:lnTo>
                  <a:lnTo>
                    <a:pt x="63" y="30"/>
                  </a:lnTo>
                  <a:lnTo>
                    <a:pt x="84" y="35"/>
                  </a:lnTo>
                  <a:lnTo>
                    <a:pt x="125" y="44"/>
                  </a:lnTo>
                  <a:lnTo>
                    <a:pt x="167" y="54"/>
                  </a:lnTo>
                  <a:lnTo>
                    <a:pt x="167" y="54"/>
                  </a:lnTo>
                  <a:lnTo>
                    <a:pt x="210" y="65"/>
                  </a:lnTo>
                  <a:lnTo>
                    <a:pt x="232" y="70"/>
                  </a:lnTo>
                  <a:lnTo>
                    <a:pt x="253" y="78"/>
                  </a:lnTo>
                  <a:lnTo>
                    <a:pt x="253" y="78"/>
                  </a:lnTo>
                  <a:lnTo>
                    <a:pt x="263" y="83"/>
                  </a:lnTo>
                  <a:lnTo>
                    <a:pt x="274" y="90"/>
                  </a:lnTo>
                  <a:lnTo>
                    <a:pt x="279" y="93"/>
                  </a:lnTo>
                  <a:lnTo>
                    <a:pt x="285" y="95"/>
                  </a:lnTo>
                  <a:lnTo>
                    <a:pt x="290" y="95"/>
                  </a:lnTo>
                  <a:lnTo>
                    <a:pt x="296" y="94"/>
                  </a:lnTo>
                  <a:lnTo>
                    <a:pt x="296" y="94"/>
                  </a:lnTo>
                  <a:lnTo>
                    <a:pt x="298" y="93"/>
                  </a:lnTo>
                  <a:lnTo>
                    <a:pt x="299" y="92"/>
                  </a:lnTo>
                  <a:lnTo>
                    <a:pt x="299" y="87"/>
                  </a:lnTo>
                  <a:lnTo>
                    <a:pt x="298" y="86"/>
                  </a:lnTo>
                  <a:lnTo>
                    <a:pt x="297" y="84"/>
                  </a:lnTo>
                  <a:lnTo>
                    <a:pt x="296" y="84"/>
                  </a:lnTo>
                  <a:lnTo>
                    <a:pt x="294" y="84"/>
                  </a:lnTo>
                  <a:lnTo>
                    <a:pt x="294" y="8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72" name="Freeform 388"/>
            <p:cNvSpPr/>
            <p:nvPr/>
          </p:nvSpPr>
          <p:spPr bwMode="auto">
            <a:xfrm>
              <a:off x="4737100" y="3335338"/>
              <a:ext cx="131763" cy="30163"/>
            </a:xfrm>
            <a:custGeom>
              <a:avLst/>
              <a:gdLst/>
              <a:ahLst/>
              <a:cxnLst>
                <a:cxn ang="0">
                  <a:pos x="246" y="48"/>
                </a:cxn>
                <a:cxn ang="0">
                  <a:pos x="214" y="44"/>
                </a:cxn>
                <a:cxn ang="0">
                  <a:pos x="148" y="32"/>
                </a:cxn>
                <a:cxn ang="0">
                  <a:pos x="116" y="25"/>
                </a:cxn>
                <a:cxn ang="0">
                  <a:pos x="88" y="20"/>
                </a:cxn>
                <a:cxn ang="0">
                  <a:pos x="60" y="18"/>
                </a:cxn>
                <a:cxn ang="0">
                  <a:pos x="36" y="12"/>
                </a:cxn>
                <a:cxn ang="0">
                  <a:pos x="13" y="6"/>
                </a:cxn>
                <a:cxn ang="0">
                  <a:pos x="14" y="5"/>
                </a:cxn>
                <a:cxn ang="0">
                  <a:pos x="13" y="3"/>
                </a:cxn>
                <a:cxn ang="0">
                  <a:pos x="11" y="1"/>
                </a:cxn>
                <a:cxn ang="0">
                  <a:pos x="7" y="1"/>
                </a:cxn>
                <a:cxn ang="0">
                  <a:pos x="5" y="3"/>
                </a:cxn>
                <a:cxn ang="0">
                  <a:pos x="4" y="5"/>
                </a:cxn>
                <a:cxn ang="0">
                  <a:pos x="1" y="6"/>
                </a:cxn>
                <a:cxn ang="0">
                  <a:pos x="0" y="9"/>
                </a:cxn>
                <a:cxn ang="0">
                  <a:pos x="2" y="13"/>
                </a:cxn>
                <a:cxn ang="0">
                  <a:pos x="4" y="14"/>
                </a:cxn>
                <a:cxn ang="0">
                  <a:pos x="21" y="19"/>
                </a:cxn>
                <a:cxn ang="0">
                  <a:pos x="32" y="24"/>
                </a:cxn>
                <a:cxn ang="0">
                  <a:pos x="38" y="25"/>
                </a:cxn>
                <a:cxn ang="0">
                  <a:pos x="60" y="27"/>
                </a:cxn>
                <a:cxn ang="0">
                  <a:pos x="96" y="31"/>
                </a:cxn>
                <a:cxn ang="0">
                  <a:pos x="131" y="38"/>
                </a:cxn>
                <a:cxn ang="0">
                  <a:pos x="159" y="44"/>
                </a:cxn>
                <a:cxn ang="0">
                  <a:pos x="218" y="55"/>
                </a:cxn>
                <a:cxn ang="0">
                  <a:pos x="246" y="57"/>
                </a:cxn>
                <a:cxn ang="0">
                  <a:pos x="248" y="57"/>
                </a:cxn>
                <a:cxn ang="0">
                  <a:pos x="251" y="54"/>
                </a:cxn>
                <a:cxn ang="0">
                  <a:pos x="251" y="51"/>
                </a:cxn>
                <a:cxn ang="0">
                  <a:pos x="248" y="48"/>
                </a:cxn>
                <a:cxn ang="0">
                  <a:pos x="246" y="48"/>
                </a:cxn>
              </a:cxnLst>
              <a:rect l="0" t="0" r="r" b="b"/>
              <a:pathLst>
                <a:path w="251" h="57">
                  <a:moveTo>
                    <a:pt x="246" y="48"/>
                  </a:moveTo>
                  <a:lnTo>
                    <a:pt x="246" y="48"/>
                  </a:lnTo>
                  <a:lnTo>
                    <a:pt x="230" y="46"/>
                  </a:lnTo>
                  <a:lnTo>
                    <a:pt x="214" y="44"/>
                  </a:lnTo>
                  <a:lnTo>
                    <a:pt x="181" y="39"/>
                  </a:lnTo>
                  <a:lnTo>
                    <a:pt x="148" y="32"/>
                  </a:lnTo>
                  <a:lnTo>
                    <a:pt x="116" y="25"/>
                  </a:lnTo>
                  <a:lnTo>
                    <a:pt x="116" y="25"/>
                  </a:lnTo>
                  <a:lnTo>
                    <a:pt x="102" y="22"/>
                  </a:lnTo>
                  <a:lnTo>
                    <a:pt x="88" y="20"/>
                  </a:lnTo>
                  <a:lnTo>
                    <a:pt x="60" y="18"/>
                  </a:lnTo>
                  <a:lnTo>
                    <a:pt x="60" y="18"/>
                  </a:lnTo>
                  <a:lnTo>
                    <a:pt x="48" y="15"/>
                  </a:lnTo>
                  <a:lnTo>
                    <a:pt x="36" y="12"/>
                  </a:lnTo>
                  <a:lnTo>
                    <a:pt x="25" y="9"/>
                  </a:lnTo>
                  <a:lnTo>
                    <a:pt x="13" y="6"/>
                  </a:lnTo>
                  <a:lnTo>
                    <a:pt x="13" y="6"/>
                  </a:lnTo>
                  <a:lnTo>
                    <a:pt x="14" y="5"/>
                  </a:lnTo>
                  <a:lnTo>
                    <a:pt x="14" y="5"/>
                  </a:lnTo>
                  <a:lnTo>
                    <a:pt x="13" y="3"/>
                  </a:lnTo>
                  <a:lnTo>
                    <a:pt x="12" y="1"/>
                  </a:lnTo>
                  <a:lnTo>
                    <a:pt x="11" y="1"/>
                  </a:lnTo>
                  <a:lnTo>
                    <a:pt x="9" y="0"/>
                  </a:lnTo>
                  <a:lnTo>
                    <a:pt x="7" y="1"/>
                  </a:lnTo>
                  <a:lnTo>
                    <a:pt x="6" y="1"/>
                  </a:lnTo>
                  <a:lnTo>
                    <a:pt x="5" y="3"/>
                  </a:lnTo>
                  <a:lnTo>
                    <a:pt x="4" y="5"/>
                  </a:lnTo>
                  <a:lnTo>
                    <a:pt x="4" y="5"/>
                  </a:lnTo>
                  <a:lnTo>
                    <a:pt x="2" y="5"/>
                  </a:lnTo>
                  <a:lnTo>
                    <a:pt x="1" y="6"/>
                  </a:lnTo>
                  <a:lnTo>
                    <a:pt x="0" y="8"/>
                  </a:lnTo>
                  <a:lnTo>
                    <a:pt x="0" y="9"/>
                  </a:lnTo>
                  <a:lnTo>
                    <a:pt x="1" y="12"/>
                  </a:lnTo>
                  <a:lnTo>
                    <a:pt x="2" y="13"/>
                  </a:lnTo>
                  <a:lnTo>
                    <a:pt x="4" y="14"/>
                  </a:lnTo>
                  <a:lnTo>
                    <a:pt x="4" y="14"/>
                  </a:lnTo>
                  <a:lnTo>
                    <a:pt x="14" y="17"/>
                  </a:lnTo>
                  <a:lnTo>
                    <a:pt x="21" y="19"/>
                  </a:lnTo>
                  <a:lnTo>
                    <a:pt x="25" y="21"/>
                  </a:lnTo>
                  <a:lnTo>
                    <a:pt x="32" y="24"/>
                  </a:lnTo>
                  <a:lnTo>
                    <a:pt x="32" y="24"/>
                  </a:lnTo>
                  <a:lnTo>
                    <a:pt x="38" y="25"/>
                  </a:lnTo>
                  <a:lnTo>
                    <a:pt x="45" y="26"/>
                  </a:lnTo>
                  <a:lnTo>
                    <a:pt x="60" y="27"/>
                  </a:lnTo>
                  <a:lnTo>
                    <a:pt x="60" y="27"/>
                  </a:lnTo>
                  <a:lnTo>
                    <a:pt x="96" y="31"/>
                  </a:lnTo>
                  <a:lnTo>
                    <a:pt x="114" y="34"/>
                  </a:lnTo>
                  <a:lnTo>
                    <a:pt x="131" y="38"/>
                  </a:lnTo>
                  <a:lnTo>
                    <a:pt x="131" y="38"/>
                  </a:lnTo>
                  <a:lnTo>
                    <a:pt x="159" y="44"/>
                  </a:lnTo>
                  <a:lnTo>
                    <a:pt x="188" y="51"/>
                  </a:lnTo>
                  <a:lnTo>
                    <a:pt x="218" y="55"/>
                  </a:lnTo>
                  <a:lnTo>
                    <a:pt x="232" y="56"/>
                  </a:lnTo>
                  <a:lnTo>
                    <a:pt x="246" y="57"/>
                  </a:lnTo>
                  <a:lnTo>
                    <a:pt x="246" y="57"/>
                  </a:lnTo>
                  <a:lnTo>
                    <a:pt x="248" y="57"/>
                  </a:lnTo>
                  <a:lnTo>
                    <a:pt x="250" y="56"/>
                  </a:lnTo>
                  <a:lnTo>
                    <a:pt x="251" y="54"/>
                  </a:lnTo>
                  <a:lnTo>
                    <a:pt x="251" y="53"/>
                  </a:lnTo>
                  <a:lnTo>
                    <a:pt x="251" y="51"/>
                  </a:lnTo>
                  <a:lnTo>
                    <a:pt x="250" y="50"/>
                  </a:lnTo>
                  <a:lnTo>
                    <a:pt x="248" y="48"/>
                  </a:lnTo>
                  <a:lnTo>
                    <a:pt x="246" y="48"/>
                  </a:lnTo>
                  <a:lnTo>
                    <a:pt x="246" y="48"/>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73" name="Freeform 389"/>
            <p:cNvSpPr/>
            <p:nvPr/>
          </p:nvSpPr>
          <p:spPr bwMode="auto">
            <a:xfrm>
              <a:off x="4838700" y="3271838"/>
              <a:ext cx="112713" cy="6350"/>
            </a:xfrm>
            <a:custGeom>
              <a:avLst/>
              <a:gdLst/>
              <a:ahLst/>
              <a:cxnLst>
                <a:cxn ang="0">
                  <a:pos x="209" y="0"/>
                </a:cxn>
                <a:cxn ang="0">
                  <a:pos x="5" y="0"/>
                </a:cxn>
                <a:cxn ang="0">
                  <a:pos x="5" y="0"/>
                </a:cxn>
                <a:cxn ang="0">
                  <a:pos x="3" y="1"/>
                </a:cxn>
                <a:cxn ang="0">
                  <a:pos x="1" y="2"/>
                </a:cxn>
                <a:cxn ang="0">
                  <a:pos x="0" y="3"/>
                </a:cxn>
                <a:cxn ang="0">
                  <a:pos x="0" y="5"/>
                </a:cxn>
                <a:cxn ang="0">
                  <a:pos x="0" y="7"/>
                </a:cxn>
                <a:cxn ang="0">
                  <a:pos x="1" y="8"/>
                </a:cxn>
                <a:cxn ang="0">
                  <a:pos x="3" y="9"/>
                </a:cxn>
                <a:cxn ang="0">
                  <a:pos x="5" y="11"/>
                </a:cxn>
                <a:cxn ang="0">
                  <a:pos x="209" y="11"/>
                </a:cxn>
                <a:cxn ang="0">
                  <a:pos x="209" y="11"/>
                </a:cxn>
                <a:cxn ang="0">
                  <a:pos x="211" y="9"/>
                </a:cxn>
                <a:cxn ang="0">
                  <a:pos x="212" y="8"/>
                </a:cxn>
                <a:cxn ang="0">
                  <a:pos x="213" y="7"/>
                </a:cxn>
                <a:cxn ang="0">
                  <a:pos x="213" y="5"/>
                </a:cxn>
                <a:cxn ang="0">
                  <a:pos x="213" y="3"/>
                </a:cxn>
                <a:cxn ang="0">
                  <a:pos x="212" y="2"/>
                </a:cxn>
                <a:cxn ang="0">
                  <a:pos x="211" y="1"/>
                </a:cxn>
                <a:cxn ang="0">
                  <a:pos x="209" y="0"/>
                </a:cxn>
                <a:cxn ang="0">
                  <a:pos x="209" y="0"/>
                </a:cxn>
              </a:cxnLst>
              <a:rect l="0" t="0" r="r" b="b"/>
              <a:pathLst>
                <a:path w="213" h="11">
                  <a:moveTo>
                    <a:pt x="209" y="0"/>
                  </a:moveTo>
                  <a:lnTo>
                    <a:pt x="5" y="0"/>
                  </a:lnTo>
                  <a:lnTo>
                    <a:pt x="5" y="0"/>
                  </a:lnTo>
                  <a:lnTo>
                    <a:pt x="3" y="1"/>
                  </a:lnTo>
                  <a:lnTo>
                    <a:pt x="1" y="2"/>
                  </a:lnTo>
                  <a:lnTo>
                    <a:pt x="0" y="3"/>
                  </a:lnTo>
                  <a:lnTo>
                    <a:pt x="0" y="5"/>
                  </a:lnTo>
                  <a:lnTo>
                    <a:pt x="0" y="7"/>
                  </a:lnTo>
                  <a:lnTo>
                    <a:pt x="1" y="8"/>
                  </a:lnTo>
                  <a:lnTo>
                    <a:pt x="3" y="9"/>
                  </a:lnTo>
                  <a:lnTo>
                    <a:pt x="5" y="11"/>
                  </a:lnTo>
                  <a:lnTo>
                    <a:pt x="209" y="11"/>
                  </a:lnTo>
                  <a:lnTo>
                    <a:pt x="209" y="11"/>
                  </a:lnTo>
                  <a:lnTo>
                    <a:pt x="211" y="9"/>
                  </a:lnTo>
                  <a:lnTo>
                    <a:pt x="212" y="8"/>
                  </a:lnTo>
                  <a:lnTo>
                    <a:pt x="213" y="7"/>
                  </a:lnTo>
                  <a:lnTo>
                    <a:pt x="213" y="5"/>
                  </a:lnTo>
                  <a:lnTo>
                    <a:pt x="213" y="3"/>
                  </a:lnTo>
                  <a:lnTo>
                    <a:pt x="212" y="2"/>
                  </a:lnTo>
                  <a:lnTo>
                    <a:pt x="211" y="1"/>
                  </a:lnTo>
                  <a:lnTo>
                    <a:pt x="209" y="0"/>
                  </a:lnTo>
                  <a:lnTo>
                    <a:pt x="209"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74" name="Freeform 390"/>
            <p:cNvSpPr/>
            <p:nvPr/>
          </p:nvSpPr>
          <p:spPr bwMode="auto">
            <a:xfrm>
              <a:off x="4260850" y="3252788"/>
              <a:ext cx="73025" cy="128588"/>
            </a:xfrm>
            <a:custGeom>
              <a:avLst/>
              <a:gdLst/>
              <a:ahLst/>
              <a:cxnLst>
                <a:cxn ang="0">
                  <a:pos x="127" y="2"/>
                </a:cxn>
                <a:cxn ang="0">
                  <a:pos x="127" y="2"/>
                </a:cxn>
                <a:cxn ang="0">
                  <a:pos x="93" y="60"/>
                </a:cxn>
                <a:cxn ang="0">
                  <a:pos x="61" y="118"/>
                </a:cxn>
                <a:cxn ang="0">
                  <a:pos x="30" y="177"/>
                </a:cxn>
                <a:cxn ang="0">
                  <a:pos x="15" y="207"/>
                </a:cxn>
                <a:cxn ang="0">
                  <a:pos x="0" y="237"/>
                </a:cxn>
                <a:cxn ang="0">
                  <a:pos x="0" y="237"/>
                </a:cxn>
                <a:cxn ang="0">
                  <a:pos x="0" y="239"/>
                </a:cxn>
                <a:cxn ang="0">
                  <a:pos x="0" y="241"/>
                </a:cxn>
                <a:cxn ang="0">
                  <a:pos x="2" y="243"/>
                </a:cxn>
                <a:cxn ang="0">
                  <a:pos x="4" y="244"/>
                </a:cxn>
                <a:cxn ang="0">
                  <a:pos x="7" y="244"/>
                </a:cxn>
                <a:cxn ang="0">
                  <a:pos x="8" y="243"/>
                </a:cxn>
                <a:cxn ang="0">
                  <a:pos x="9" y="242"/>
                </a:cxn>
                <a:cxn ang="0">
                  <a:pos x="9" y="242"/>
                </a:cxn>
                <a:cxn ang="0">
                  <a:pos x="23" y="211"/>
                </a:cxn>
                <a:cxn ang="0">
                  <a:pos x="39" y="182"/>
                </a:cxn>
                <a:cxn ang="0">
                  <a:pos x="70" y="123"/>
                </a:cxn>
                <a:cxn ang="0">
                  <a:pos x="102" y="65"/>
                </a:cxn>
                <a:cxn ang="0">
                  <a:pos x="136" y="7"/>
                </a:cxn>
                <a:cxn ang="0">
                  <a:pos x="136" y="7"/>
                </a:cxn>
                <a:cxn ang="0">
                  <a:pos x="136" y="5"/>
                </a:cxn>
                <a:cxn ang="0">
                  <a:pos x="136" y="3"/>
                </a:cxn>
                <a:cxn ang="0">
                  <a:pos x="135" y="2"/>
                </a:cxn>
                <a:cxn ang="0">
                  <a:pos x="134" y="1"/>
                </a:cxn>
                <a:cxn ang="0">
                  <a:pos x="131" y="0"/>
                </a:cxn>
                <a:cxn ang="0">
                  <a:pos x="130" y="0"/>
                </a:cxn>
                <a:cxn ang="0">
                  <a:pos x="128" y="1"/>
                </a:cxn>
                <a:cxn ang="0">
                  <a:pos x="127" y="2"/>
                </a:cxn>
                <a:cxn ang="0">
                  <a:pos x="127" y="2"/>
                </a:cxn>
              </a:cxnLst>
              <a:rect l="0" t="0" r="r" b="b"/>
              <a:pathLst>
                <a:path w="136" h="244">
                  <a:moveTo>
                    <a:pt x="127" y="2"/>
                  </a:moveTo>
                  <a:lnTo>
                    <a:pt x="127" y="2"/>
                  </a:lnTo>
                  <a:lnTo>
                    <a:pt x="93" y="60"/>
                  </a:lnTo>
                  <a:lnTo>
                    <a:pt x="61" y="118"/>
                  </a:lnTo>
                  <a:lnTo>
                    <a:pt x="30" y="177"/>
                  </a:lnTo>
                  <a:lnTo>
                    <a:pt x="15" y="207"/>
                  </a:lnTo>
                  <a:lnTo>
                    <a:pt x="0" y="237"/>
                  </a:lnTo>
                  <a:lnTo>
                    <a:pt x="0" y="237"/>
                  </a:lnTo>
                  <a:lnTo>
                    <a:pt x="0" y="239"/>
                  </a:lnTo>
                  <a:lnTo>
                    <a:pt x="0" y="241"/>
                  </a:lnTo>
                  <a:lnTo>
                    <a:pt x="2" y="243"/>
                  </a:lnTo>
                  <a:lnTo>
                    <a:pt x="4" y="244"/>
                  </a:lnTo>
                  <a:lnTo>
                    <a:pt x="7" y="244"/>
                  </a:lnTo>
                  <a:lnTo>
                    <a:pt x="8" y="243"/>
                  </a:lnTo>
                  <a:lnTo>
                    <a:pt x="9" y="242"/>
                  </a:lnTo>
                  <a:lnTo>
                    <a:pt x="9" y="242"/>
                  </a:lnTo>
                  <a:lnTo>
                    <a:pt x="23" y="211"/>
                  </a:lnTo>
                  <a:lnTo>
                    <a:pt x="39" y="182"/>
                  </a:lnTo>
                  <a:lnTo>
                    <a:pt x="70" y="123"/>
                  </a:lnTo>
                  <a:lnTo>
                    <a:pt x="102" y="65"/>
                  </a:lnTo>
                  <a:lnTo>
                    <a:pt x="136" y="7"/>
                  </a:lnTo>
                  <a:lnTo>
                    <a:pt x="136" y="7"/>
                  </a:lnTo>
                  <a:lnTo>
                    <a:pt x="136" y="5"/>
                  </a:lnTo>
                  <a:lnTo>
                    <a:pt x="136" y="3"/>
                  </a:lnTo>
                  <a:lnTo>
                    <a:pt x="135" y="2"/>
                  </a:lnTo>
                  <a:lnTo>
                    <a:pt x="134" y="1"/>
                  </a:lnTo>
                  <a:lnTo>
                    <a:pt x="131" y="0"/>
                  </a:lnTo>
                  <a:lnTo>
                    <a:pt x="130" y="0"/>
                  </a:lnTo>
                  <a:lnTo>
                    <a:pt x="128" y="1"/>
                  </a:lnTo>
                  <a:lnTo>
                    <a:pt x="127" y="2"/>
                  </a:lnTo>
                  <a:lnTo>
                    <a:pt x="12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75" name="Freeform 391"/>
            <p:cNvSpPr/>
            <p:nvPr/>
          </p:nvSpPr>
          <p:spPr bwMode="auto">
            <a:xfrm>
              <a:off x="4311650" y="3292475"/>
              <a:ext cx="50800" cy="82550"/>
            </a:xfrm>
            <a:custGeom>
              <a:avLst/>
              <a:gdLst/>
              <a:ahLst/>
              <a:cxnLst>
                <a:cxn ang="0">
                  <a:pos x="90" y="3"/>
                </a:cxn>
                <a:cxn ang="0">
                  <a:pos x="90" y="3"/>
                </a:cxn>
                <a:cxn ang="0">
                  <a:pos x="45" y="75"/>
                </a:cxn>
                <a:cxn ang="0">
                  <a:pos x="23" y="111"/>
                </a:cxn>
                <a:cxn ang="0">
                  <a:pos x="1" y="148"/>
                </a:cxn>
                <a:cxn ang="0">
                  <a:pos x="1" y="148"/>
                </a:cxn>
                <a:cxn ang="0">
                  <a:pos x="0" y="150"/>
                </a:cxn>
                <a:cxn ang="0">
                  <a:pos x="1" y="151"/>
                </a:cxn>
                <a:cxn ang="0">
                  <a:pos x="2" y="153"/>
                </a:cxn>
                <a:cxn ang="0">
                  <a:pos x="3" y="154"/>
                </a:cxn>
                <a:cxn ang="0">
                  <a:pos x="4" y="154"/>
                </a:cxn>
                <a:cxn ang="0">
                  <a:pos x="6" y="154"/>
                </a:cxn>
                <a:cxn ang="0">
                  <a:pos x="9" y="154"/>
                </a:cxn>
                <a:cxn ang="0">
                  <a:pos x="10" y="152"/>
                </a:cxn>
                <a:cxn ang="0">
                  <a:pos x="10" y="152"/>
                </a:cxn>
                <a:cxn ang="0">
                  <a:pos x="31" y="116"/>
                </a:cxn>
                <a:cxn ang="0">
                  <a:pos x="53" y="80"/>
                </a:cxn>
                <a:cxn ang="0">
                  <a:pos x="98" y="8"/>
                </a:cxn>
                <a:cxn ang="0">
                  <a:pos x="98" y="8"/>
                </a:cxn>
                <a:cxn ang="0">
                  <a:pos x="98" y="6"/>
                </a:cxn>
                <a:cxn ang="0">
                  <a:pos x="98" y="4"/>
                </a:cxn>
                <a:cxn ang="0">
                  <a:pos x="97" y="3"/>
                </a:cxn>
                <a:cxn ang="0">
                  <a:pos x="96" y="0"/>
                </a:cxn>
                <a:cxn ang="0">
                  <a:pos x="94" y="0"/>
                </a:cxn>
                <a:cxn ang="0">
                  <a:pos x="93" y="0"/>
                </a:cxn>
                <a:cxn ang="0">
                  <a:pos x="91" y="0"/>
                </a:cxn>
                <a:cxn ang="0">
                  <a:pos x="90" y="3"/>
                </a:cxn>
                <a:cxn ang="0">
                  <a:pos x="90" y="3"/>
                </a:cxn>
              </a:cxnLst>
              <a:rect l="0" t="0" r="r" b="b"/>
              <a:pathLst>
                <a:path w="98" h="154">
                  <a:moveTo>
                    <a:pt x="90" y="3"/>
                  </a:moveTo>
                  <a:lnTo>
                    <a:pt x="90" y="3"/>
                  </a:lnTo>
                  <a:lnTo>
                    <a:pt x="45" y="75"/>
                  </a:lnTo>
                  <a:lnTo>
                    <a:pt x="23" y="111"/>
                  </a:lnTo>
                  <a:lnTo>
                    <a:pt x="1" y="148"/>
                  </a:lnTo>
                  <a:lnTo>
                    <a:pt x="1" y="148"/>
                  </a:lnTo>
                  <a:lnTo>
                    <a:pt x="0" y="150"/>
                  </a:lnTo>
                  <a:lnTo>
                    <a:pt x="1" y="151"/>
                  </a:lnTo>
                  <a:lnTo>
                    <a:pt x="2" y="153"/>
                  </a:lnTo>
                  <a:lnTo>
                    <a:pt x="3" y="154"/>
                  </a:lnTo>
                  <a:lnTo>
                    <a:pt x="4" y="154"/>
                  </a:lnTo>
                  <a:lnTo>
                    <a:pt x="6" y="154"/>
                  </a:lnTo>
                  <a:lnTo>
                    <a:pt x="9" y="154"/>
                  </a:lnTo>
                  <a:lnTo>
                    <a:pt x="10" y="152"/>
                  </a:lnTo>
                  <a:lnTo>
                    <a:pt x="10" y="152"/>
                  </a:lnTo>
                  <a:lnTo>
                    <a:pt x="31" y="116"/>
                  </a:lnTo>
                  <a:lnTo>
                    <a:pt x="53" y="80"/>
                  </a:lnTo>
                  <a:lnTo>
                    <a:pt x="98" y="8"/>
                  </a:lnTo>
                  <a:lnTo>
                    <a:pt x="98" y="8"/>
                  </a:lnTo>
                  <a:lnTo>
                    <a:pt x="98" y="6"/>
                  </a:lnTo>
                  <a:lnTo>
                    <a:pt x="98" y="4"/>
                  </a:lnTo>
                  <a:lnTo>
                    <a:pt x="97" y="3"/>
                  </a:lnTo>
                  <a:lnTo>
                    <a:pt x="96" y="0"/>
                  </a:lnTo>
                  <a:lnTo>
                    <a:pt x="94" y="0"/>
                  </a:lnTo>
                  <a:lnTo>
                    <a:pt x="93" y="0"/>
                  </a:lnTo>
                  <a:lnTo>
                    <a:pt x="91" y="0"/>
                  </a:lnTo>
                  <a:lnTo>
                    <a:pt x="90" y="3"/>
                  </a:lnTo>
                  <a:lnTo>
                    <a:pt x="90"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76" name="Freeform 392"/>
            <p:cNvSpPr/>
            <p:nvPr/>
          </p:nvSpPr>
          <p:spPr bwMode="auto">
            <a:xfrm>
              <a:off x="4529138" y="3536950"/>
              <a:ext cx="41275" cy="85725"/>
            </a:xfrm>
            <a:custGeom>
              <a:avLst/>
              <a:gdLst/>
              <a:ahLst/>
              <a:cxnLst>
                <a:cxn ang="0">
                  <a:pos x="71" y="3"/>
                </a:cxn>
                <a:cxn ang="0">
                  <a:pos x="71" y="3"/>
                </a:cxn>
                <a:cxn ang="0">
                  <a:pos x="52" y="40"/>
                </a:cxn>
                <a:cxn ang="0">
                  <a:pos x="33" y="79"/>
                </a:cxn>
                <a:cxn ang="0">
                  <a:pos x="17" y="117"/>
                </a:cxn>
                <a:cxn ang="0">
                  <a:pos x="0" y="156"/>
                </a:cxn>
                <a:cxn ang="0">
                  <a:pos x="0" y="156"/>
                </a:cxn>
                <a:cxn ang="0">
                  <a:pos x="0" y="158"/>
                </a:cxn>
                <a:cxn ang="0">
                  <a:pos x="1" y="159"/>
                </a:cxn>
                <a:cxn ang="0">
                  <a:pos x="2" y="160"/>
                </a:cxn>
                <a:cxn ang="0">
                  <a:pos x="3" y="161"/>
                </a:cxn>
                <a:cxn ang="0">
                  <a:pos x="8" y="161"/>
                </a:cxn>
                <a:cxn ang="0">
                  <a:pos x="9" y="160"/>
                </a:cxn>
                <a:cxn ang="0">
                  <a:pos x="10" y="158"/>
                </a:cxn>
                <a:cxn ang="0">
                  <a:pos x="10" y="158"/>
                </a:cxn>
                <a:cxn ang="0">
                  <a:pos x="25" y="120"/>
                </a:cxn>
                <a:cxn ang="0">
                  <a:pos x="43" y="82"/>
                </a:cxn>
                <a:cxn ang="0">
                  <a:pos x="60" y="45"/>
                </a:cxn>
                <a:cxn ang="0">
                  <a:pos x="79" y="7"/>
                </a:cxn>
                <a:cxn ang="0">
                  <a:pos x="79" y="7"/>
                </a:cxn>
                <a:cxn ang="0">
                  <a:pos x="80" y="5"/>
                </a:cxn>
                <a:cxn ang="0">
                  <a:pos x="79" y="4"/>
                </a:cxn>
                <a:cxn ang="0">
                  <a:pos x="78" y="2"/>
                </a:cxn>
                <a:cxn ang="0">
                  <a:pos x="77" y="1"/>
                </a:cxn>
                <a:cxn ang="0">
                  <a:pos x="76" y="0"/>
                </a:cxn>
                <a:cxn ang="0">
                  <a:pos x="74" y="0"/>
                </a:cxn>
                <a:cxn ang="0">
                  <a:pos x="72" y="1"/>
                </a:cxn>
                <a:cxn ang="0">
                  <a:pos x="71" y="3"/>
                </a:cxn>
                <a:cxn ang="0">
                  <a:pos x="71" y="3"/>
                </a:cxn>
              </a:cxnLst>
              <a:rect l="0" t="0" r="r" b="b"/>
              <a:pathLst>
                <a:path w="80" h="161">
                  <a:moveTo>
                    <a:pt x="71" y="3"/>
                  </a:moveTo>
                  <a:lnTo>
                    <a:pt x="71" y="3"/>
                  </a:lnTo>
                  <a:lnTo>
                    <a:pt x="52" y="40"/>
                  </a:lnTo>
                  <a:lnTo>
                    <a:pt x="33" y="79"/>
                  </a:lnTo>
                  <a:lnTo>
                    <a:pt x="17" y="117"/>
                  </a:lnTo>
                  <a:lnTo>
                    <a:pt x="0" y="156"/>
                  </a:lnTo>
                  <a:lnTo>
                    <a:pt x="0" y="156"/>
                  </a:lnTo>
                  <a:lnTo>
                    <a:pt x="0" y="158"/>
                  </a:lnTo>
                  <a:lnTo>
                    <a:pt x="1" y="159"/>
                  </a:lnTo>
                  <a:lnTo>
                    <a:pt x="2" y="160"/>
                  </a:lnTo>
                  <a:lnTo>
                    <a:pt x="3" y="161"/>
                  </a:lnTo>
                  <a:lnTo>
                    <a:pt x="8" y="161"/>
                  </a:lnTo>
                  <a:lnTo>
                    <a:pt x="9" y="160"/>
                  </a:lnTo>
                  <a:lnTo>
                    <a:pt x="10" y="158"/>
                  </a:lnTo>
                  <a:lnTo>
                    <a:pt x="10" y="158"/>
                  </a:lnTo>
                  <a:lnTo>
                    <a:pt x="25" y="120"/>
                  </a:lnTo>
                  <a:lnTo>
                    <a:pt x="43" y="82"/>
                  </a:lnTo>
                  <a:lnTo>
                    <a:pt x="60" y="45"/>
                  </a:lnTo>
                  <a:lnTo>
                    <a:pt x="79" y="7"/>
                  </a:lnTo>
                  <a:lnTo>
                    <a:pt x="79" y="7"/>
                  </a:lnTo>
                  <a:lnTo>
                    <a:pt x="80" y="5"/>
                  </a:lnTo>
                  <a:lnTo>
                    <a:pt x="79" y="4"/>
                  </a:lnTo>
                  <a:lnTo>
                    <a:pt x="78" y="2"/>
                  </a:lnTo>
                  <a:lnTo>
                    <a:pt x="77" y="1"/>
                  </a:lnTo>
                  <a:lnTo>
                    <a:pt x="76" y="0"/>
                  </a:lnTo>
                  <a:lnTo>
                    <a:pt x="74" y="0"/>
                  </a:lnTo>
                  <a:lnTo>
                    <a:pt x="72" y="1"/>
                  </a:lnTo>
                  <a:lnTo>
                    <a:pt x="71" y="3"/>
                  </a:lnTo>
                  <a:lnTo>
                    <a:pt x="71"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77" name="Freeform 393"/>
            <p:cNvSpPr/>
            <p:nvPr/>
          </p:nvSpPr>
          <p:spPr bwMode="auto">
            <a:xfrm>
              <a:off x="4592638" y="3511550"/>
              <a:ext cx="31750" cy="57150"/>
            </a:xfrm>
            <a:custGeom>
              <a:avLst/>
              <a:gdLst/>
              <a:ahLst/>
              <a:cxnLst>
                <a:cxn ang="0">
                  <a:pos x="51" y="4"/>
                </a:cxn>
                <a:cxn ang="0">
                  <a:pos x="51" y="4"/>
                </a:cxn>
                <a:cxn ang="0">
                  <a:pos x="50" y="10"/>
                </a:cxn>
                <a:cxn ang="0">
                  <a:pos x="49" y="17"/>
                </a:cxn>
                <a:cxn ang="0">
                  <a:pos x="43" y="30"/>
                </a:cxn>
                <a:cxn ang="0">
                  <a:pos x="29" y="53"/>
                </a:cxn>
                <a:cxn ang="0">
                  <a:pos x="29" y="53"/>
                </a:cxn>
                <a:cxn ang="0">
                  <a:pos x="16" y="78"/>
                </a:cxn>
                <a:cxn ang="0">
                  <a:pos x="1" y="103"/>
                </a:cxn>
                <a:cxn ang="0">
                  <a:pos x="1" y="103"/>
                </a:cxn>
                <a:cxn ang="0">
                  <a:pos x="0" y="104"/>
                </a:cxn>
                <a:cxn ang="0">
                  <a:pos x="1" y="106"/>
                </a:cxn>
                <a:cxn ang="0">
                  <a:pos x="1" y="108"/>
                </a:cxn>
                <a:cxn ang="0">
                  <a:pos x="3" y="109"/>
                </a:cxn>
                <a:cxn ang="0">
                  <a:pos x="4" y="109"/>
                </a:cxn>
                <a:cxn ang="0">
                  <a:pos x="6" y="109"/>
                </a:cxn>
                <a:cxn ang="0">
                  <a:pos x="8" y="109"/>
                </a:cxn>
                <a:cxn ang="0">
                  <a:pos x="10" y="107"/>
                </a:cxn>
                <a:cxn ang="0">
                  <a:pos x="10" y="107"/>
                </a:cxn>
                <a:cxn ang="0">
                  <a:pos x="18" y="94"/>
                </a:cxn>
                <a:cxn ang="0">
                  <a:pos x="26" y="80"/>
                </a:cxn>
                <a:cxn ang="0">
                  <a:pos x="41" y="51"/>
                </a:cxn>
                <a:cxn ang="0">
                  <a:pos x="41" y="51"/>
                </a:cxn>
                <a:cxn ang="0">
                  <a:pos x="53" y="29"/>
                </a:cxn>
                <a:cxn ang="0">
                  <a:pos x="58" y="17"/>
                </a:cxn>
                <a:cxn ang="0">
                  <a:pos x="60" y="11"/>
                </a:cxn>
                <a:cxn ang="0">
                  <a:pos x="61" y="4"/>
                </a:cxn>
                <a:cxn ang="0">
                  <a:pos x="61" y="4"/>
                </a:cxn>
                <a:cxn ang="0">
                  <a:pos x="60" y="2"/>
                </a:cxn>
                <a:cxn ang="0">
                  <a:pos x="60" y="1"/>
                </a:cxn>
                <a:cxn ang="0">
                  <a:pos x="58" y="0"/>
                </a:cxn>
                <a:cxn ang="0">
                  <a:pos x="56" y="0"/>
                </a:cxn>
                <a:cxn ang="0">
                  <a:pos x="53" y="1"/>
                </a:cxn>
                <a:cxn ang="0">
                  <a:pos x="52" y="2"/>
                </a:cxn>
                <a:cxn ang="0">
                  <a:pos x="51" y="4"/>
                </a:cxn>
                <a:cxn ang="0">
                  <a:pos x="51" y="4"/>
                </a:cxn>
              </a:cxnLst>
              <a:rect l="0" t="0" r="r" b="b"/>
              <a:pathLst>
                <a:path w="61" h="109">
                  <a:moveTo>
                    <a:pt x="51" y="4"/>
                  </a:moveTo>
                  <a:lnTo>
                    <a:pt x="51" y="4"/>
                  </a:lnTo>
                  <a:lnTo>
                    <a:pt x="50" y="10"/>
                  </a:lnTo>
                  <a:lnTo>
                    <a:pt x="49" y="17"/>
                  </a:lnTo>
                  <a:lnTo>
                    <a:pt x="43" y="30"/>
                  </a:lnTo>
                  <a:lnTo>
                    <a:pt x="29" y="53"/>
                  </a:lnTo>
                  <a:lnTo>
                    <a:pt x="29" y="53"/>
                  </a:lnTo>
                  <a:lnTo>
                    <a:pt x="16" y="78"/>
                  </a:lnTo>
                  <a:lnTo>
                    <a:pt x="1" y="103"/>
                  </a:lnTo>
                  <a:lnTo>
                    <a:pt x="1" y="103"/>
                  </a:lnTo>
                  <a:lnTo>
                    <a:pt x="0" y="104"/>
                  </a:lnTo>
                  <a:lnTo>
                    <a:pt x="1" y="106"/>
                  </a:lnTo>
                  <a:lnTo>
                    <a:pt x="1" y="108"/>
                  </a:lnTo>
                  <a:lnTo>
                    <a:pt x="3" y="109"/>
                  </a:lnTo>
                  <a:lnTo>
                    <a:pt x="4" y="109"/>
                  </a:lnTo>
                  <a:lnTo>
                    <a:pt x="6" y="109"/>
                  </a:lnTo>
                  <a:lnTo>
                    <a:pt x="8" y="109"/>
                  </a:lnTo>
                  <a:lnTo>
                    <a:pt x="10" y="107"/>
                  </a:lnTo>
                  <a:lnTo>
                    <a:pt x="10" y="107"/>
                  </a:lnTo>
                  <a:lnTo>
                    <a:pt x="18" y="94"/>
                  </a:lnTo>
                  <a:lnTo>
                    <a:pt x="26" y="80"/>
                  </a:lnTo>
                  <a:lnTo>
                    <a:pt x="41" y="51"/>
                  </a:lnTo>
                  <a:lnTo>
                    <a:pt x="41" y="51"/>
                  </a:lnTo>
                  <a:lnTo>
                    <a:pt x="53" y="29"/>
                  </a:lnTo>
                  <a:lnTo>
                    <a:pt x="58" y="17"/>
                  </a:lnTo>
                  <a:lnTo>
                    <a:pt x="60" y="11"/>
                  </a:lnTo>
                  <a:lnTo>
                    <a:pt x="61" y="4"/>
                  </a:lnTo>
                  <a:lnTo>
                    <a:pt x="61" y="4"/>
                  </a:lnTo>
                  <a:lnTo>
                    <a:pt x="60" y="2"/>
                  </a:lnTo>
                  <a:lnTo>
                    <a:pt x="60" y="1"/>
                  </a:lnTo>
                  <a:lnTo>
                    <a:pt x="58" y="0"/>
                  </a:lnTo>
                  <a:lnTo>
                    <a:pt x="56" y="0"/>
                  </a:lnTo>
                  <a:lnTo>
                    <a:pt x="53" y="1"/>
                  </a:lnTo>
                  <a:lnTo>
                    <a:pt x="52" y="2"/>
                  </a:lnTo>
                  <a:lnTo>
                    <a:pt x="51" y="4"/>
                  </a:lnTo>
                  <a:lnTo>
                    <a:pt x="51"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78" name="Freeform 394"/>
            <p:cNvSpPr/>
            <p:nvPr/>
          </p:nvSpPr>
          <p:spPr bwMode="auto">
            <a:xfrm>
              <a:off x="4638675" y="3521075"/>
              <a:ext cx="22225" cy="50800"/>
            </a:xfrm>
            <a:custGeom>
              <a:avLst/>
              <a:gdLst/>
              <a:ahLst/>
              <a:cxnLst>
                <a:cxn ang="0">
                  <a:pos x="32" y="4"/>
                </a:cxn>
                <a:cxn ang="0">
                  <a:pos x="32" y="4"/>
                </a:cxn>
                <a:cxn ang="0">
                  <a:pos x="31" y="17"/>
                </a:cxn>
                <a:cxn ang="0">
                  <a:pos x="28" y="28"/>
                </a:cxn>
                <a:cxn ang="0">
                  <a:pos x="25" y="38"/>
                </a:cxn>
                <a:cxn ang="0">
                  <a:pos x="20" y="50"/>
                </a:cxn>
                <a:cxn ang="0">
                  <a:pos x="10" y="70"/>
                </a:cxn>
                <a:cxn ang="0">
                  <a:pos x="0" y="92"/>
                </a:cxn>
                <a:cxn ang="0">
                  <a:pos x="0" y="92"/>
                </a:cxn>
                <a:cxn ang="0">
                  <a:pos x="0" y="94"/>
                </a:cxn>
                <a:cxn ang="0">
                  <a:pos x="0" y="95"/>
                </a:cxn>
                <a:cxn ang="0">
                  <a:pos x="2" y="96"/>
                </a:cxn>
                <a:cxn ang="0">
                  <a:pos x="3" y="97"/>
                </a:cxn>
                <a:cxn ang="0">
                  <a:pos x="7" y="97"/>
                </a:cxn>
                <a:cxn ang="0">
                  <a:pos x="8" y="96"/>
                </a:cxn>
                <a:cxn ang="0">
                  <a:pos x="9" y="94"/>
                </a:cxn>
                <a:cxn ang="0">
                  <a:pos x="9" y="94"/>
                </a:cxn>
                <a:cxn ang="0">
                  <a:pos x="20" y="72"/>
                </a:cxn>
                <a:cxn ang="0">
                  <a:pos x="30" y="51"/>
                </a:cxn>
                <a:cxn ang="0">
                  <a:pos x="34" y="39"/>
                </a:cxn>
                <a:cxn ang="0">
                  <a:pos x="37" y="28"/>
                </a:cxn>
                <a:cxn ang="0">
                  <a:pos x="40" y="17"/>
                </a:cxn>
                <a:cxn ang="0">
                  <a:pos x="41" y="4"/>
                </a:cxn>
                <a:cxn ang="0">
                  <a:pos x="41" y="4"/>
                </a:cxn>
                <a:cxn ang="0">
                  <a:pos x="41" y="2"/>
                </a:cxn>
                <a:cxn ang="0">
                  <a:pos x="40" y="1"/>
                </a:cxn>
                <a:cxn ang="0">
                  <a:pos x="38" y="0"/>
                </a:cxn>
                <a:cxn ang="0">
                  <a:pos x="37" y="0"/>
                </a:cxn>
                <a:cxn ang="0">
                  <a:pos x="35" y="0"/>
                </a:cxn>
                <a:cxn ang="0">
                  <a:pos x="33" y="1"/>
                </a:cxn>
                <a:cxn ang="0">
                  <a:pos x="32" y="2"/>
                </a:cxn>
                <a:cxn ang="0">
                  <a:pos x="32" y="4"/>
                </a:cxn>
                <a:cxn ang="0">
                  <a:pos x="32" y="4"/>
                </a:cxn>
              </a:cxnLst>
              <a:rect l="0" t="0" r="r" b="b"/>
              <a:pathLst>
                <a:path w="41" h="97">
                  <a:moveTo>
                    <a:pt x="32" y="4"/>
                  </a:moveTo>
                  <a:lnTo>
                    <a:pt x="32" y="4"/>
                  </a:lnTo>
                  <a:lnTo>
                    <a:pt x="31" y="17"/>
                  </a:lnTo>
                  <a:lnTo>
                    <a:pt x="28" y="28"/>
                  </a:lnTo>
                  <a:lnTo>
                    <a:pt x="25" y="38"/>
                  </a:lnTo>
                  <a:lnTo>
                    <a:pt x="20" y="50"/>
                  </a:lnTo>
                  <a:lnTo>
                    <a:pt x="10" y="70"/>
                  </a:lnTo>
                  <a:lnTo>
                    <a:pt x="0" y="92"/>
                  </a:lnTo>
                  <a:lnTo>
                    <a:pt x="0" y="92"/>
                  </a:lnTo>
                  <a:lnTo>
                    <a:pt x="0" y="94"/>
                  </a:lnTo>
                  <a:lnTo>
                    <a:pt x="0" y="95"/>
                  </a:lnTo>
                  <a:lnTo>
                    <a:pt x="2" y="96"/>
                  </a:lnTo>
                  <a:lnTo>
                    <a:pt x="3" y="97"/>
                  </a:lnTo>
                  <a:lnTo>
                    <a:pt x="7" y="97"/>
                  </a:lnTo>
                  <a:lnTo>
                    <a:pt x="8" y="96"/>
                  </a:lnTo>
                  <a:lnTo>
                    <a:pt x="9" y="94"/>
                  </a:lnTo>
                  <a:lnTo>
                    <a:pt x="9" y="94"/>
                  </a:lnTo>
                  <a:lnTo>
                    <a:pt x="20" y="72"/>
                  </a:lnTo>
                  <a:lnTo>
                    <a:pt x="30" y="51"/>
                  </a:lnTo>
                  <a:lnTo>
                    <a:pt x="34" y="39"/>
                  </a:lnTo>
                  <a:lnTo>
                    <a:pt x="37" y="28"/>
                  </a:lnTo>
                  <a:lnTo>
                    <a:pt x="40" y="17"/>
                  </a:lnTo>
                  <a:lnTo>
                    <a:pt x="41" y="4"/>
                  </a:lnTo>
                  <a:lnTo>
                    <a:pt x="41" y="4"/>
                  </a:lnTo>
                  <a:lnTo>
                    <a:pt x="41" y="2"/>
                  </a:lnTo>
                  <a:lnTo>
                    <a:pt x="40" y="1"/>
                  </a:lnTo>
                  <a:lnTo>
                    <a:pt x="38" y="0"/>
                  </a:lnTo>
                  <a:lnTo>
                    <a:pt x="37" y="0"/>
                  </a:lnTo>
                  <a:lnTo>
                    <a:pt x="35" y="0"/>
                  </a:lnTo>
                  <a:lnTo>
                    <a:pt x="33" y="1"/>
                  </a:lnTo>
                  <a:lnTo>
                    <a:pt x="32" y="2"/>
                  </a:lnTo>
                  <a:lnTo>
                    <a:pt x="32" y="4"/>
                  </a:lnTo>
                  <a:lnTo>
                    <a:pt x="32"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79" name="Freeform 395"/>
            <p:cNvSpPr/>
            <p:nvPr/>
          </p:nvSpPr>
          <p:spPr bwMode="auto">
            <a:xfrm>
              <a:off x="4719638" y="3544888"/>
              <a:ext cx="55563" cy="80963"/>
            </a:xfrm>
            <a:custGeom>
              <a:avLst/>
              <a:gdLst/>
              <a:ahLst/>
              <a:cxnLst>
                <a:cxn ang="0">
                  <a:pos x="96" y="1"/>
                </a:cxn>
                <a:cxn ang="0">
                  <a:pos x="96" y="1"/>
                </a:cxn>
                <a:cxn ang="0">
                  <a:pos x="81" y="16"/>
                </a:cxn>
                <a:cxn ang="0">
                  <a:pos x="68" y="32"/>
                </a:cxn>
                <a:cxn ang="0">
                  <a:pos x="42" y="65"/>
                </a:cxn>
                <a:cxn ang="0">
                  <a:pos x="42" y="65"/>
                </a:cxn>
                <a:cxn ang="0">
                  <a:pos x="35" y="74"/>
                </a:cxn>
                <a:cxn ang="0">
                  <a:pos x="30" y="84"/>
                </a:cxn>
                <a:cxn ang="0">
                  <a:pos x="20" y="105"/>
                </a:cxn>
                <a:cxn ang="0">
                  <a:pos x="10" y="126"/>
                </a:cxn>
                <a:cxn ang="0">
                  <a:pos x="1" y="147"/>
                </a:cxn>
                <a:cxn ang="0">
                  <a:pos x="1" y="147"/>
                </a:cxn>
                <a:cxn ang="0">
                  <a:pos x="0" y="149"/>
                </a:cxn>
                <a:cxn ang="0">
                  <a:pos x="1" y="150"/>
                </a:cxn>
                <a:cxn ang="0">
                  <a:pos x="1" y="152"/>
                </a:cxn>
                <a:cxn ang="0">
                  <a:pos x="3" y="154"/>
                </a:cxn>
                <a:cxn ang="0">
                  <a:pos x="4" y="155"/>
                </a:cxn>
                <a:cxn ang="0">
                  <a:pos x="6" y="155"/>
                </a:cxn>
                <a:cxn ang="0">
                  <a:pos x="7" y="154"/>
                </a:cxn>
                <a:cxn ang="0">
                  <a:pos x="9" y="151"/>
                </a:cxn>
                <a:cxn ang="0">
                  <a:pos x="9" y="151"/>
                </a:cxn>
                <a:cxn ang="0">
                  <a:pos x="17" y="133"/>
                </a:cxn>
                <a:cxn ang="0">
                  <a:pos x="26" y="113"/>
                </a:cxn>
                <a:cxn ang="0">
                  <a:pos x="34" y="94"/>
                </a:cxn>
                <a:cxn ang="0">
                  <a:pos x="39" y="84"/>
                </a:cxn>
                <a:cxn ang="0">
                  <a:pos x="45" y="76"/>
                </a:cxn>
                <a:cxn ang="0">
                  <a:pos x="45" y="76"/>
                </a:cxn>
                <a:cxn ang="0">
                  <a:pos x="59" y="58"/>
                </a:cxn>
                <a:cxn ang="0">
                  <a:pos x="73" y="41"/>
                </a:cxn>
                <a:cxn ang="0">
                  <a:pos x="88" y="23"/>
                </a:cxn>
                <a:cxn ang="0">
                  <a:pos x="103" y="7"/>
                </a:cxn>
                <a:cxn ang="0">
                  <a:pos x="103" y="7"/>
                </a:cxn>
                <a:cxn ang="0">
                  <a:pos x="104" y="6"/>
                </a:cxn>
                <a:cxn ang="0">
                  <a:pos x="104" y="4"/>
                </a:cxn>
                <a:cxn ang="0">
                  <a:pos x="104" y="2"/>
                </a:cxn>
                <a:cxn ang="0">
                  <a:pos x="103" y="1"/>
                </a:cxn>
                <a:cxn ang="0">
                  <a:pos x="101" y="0"/>
                </a:cxn>
                <a:cxn ang="0">
                  <a:pos x="100" y="0"/>
                </a:cxn>
                <a:cxn ang="0">
                  <a:pos x="98" y="0"/>
                </a:cxn>
                <a:cxn ang="0">
                  <a:pos x="96" y="1"/>
                </a:cxn>
                <a:cxn ang="0">
                  <a:pos x="96" y="1"/>
                </a:cxn>
              </a:cxnLst>
              <a:rect l="0" t="0" r="r" b="b"/>
              <a:pathLst>
                <a:path w="104" h="155">
                  <a:moveTo>
                    <a:pt x="96" y="1"/>
                  </a:moveTo>
                  <a:lnTo>
                    <a:pt x="96" y="1"/>
                  </a:lnTo>
                  <a:lnTo>
                    <a:pt x="81" y="16"/>
                  </a:lnTo>
                  <a:lnTo>
                    <a:pt x="68" y="32"/>
                  </a:lnTo>
                  <a:lnTo>
                    <a:pt x="42" y="65"/>
                  </a:lnTo>
                  <a:lnTo>
                    <a:pt x="42" y="65"/>
                  </a:lnTo>
                  <a:lnTo>
                    <a:pt x="35" y="74"/>
                  </a:lnTo>
                  <a:lnTo>
                    <a:pt x="30" y="84"/>
                  </a:lnTo>
                  <a:lnTo>
                    <a:pt x="20" y="105"/>
                  </a:lnTo>
                  <a:lnTo>
                    <a:pt x="10" y="126"/>
                  </a:lnTo>
                  <a:lnTo>
                    <a:pt x="1" y="147"/>
                  </a:lnTo>
                  <a:lnTo>
                    <a:pt x="1" y="147"/>
                  </a:lnTo>
                  <a:lnTo>
                    <a:pt x="0" y="149"/>
                  </a:lnTo>
                  <a:lnTo>
                    <a:pt x="1" y="150"/>
                  </a:lnTo>
                  <a:lnTo>
                    <a:pt x="1" y="152"/>
                  </a:lnTo>
                  <a:lnTo>
                    <a:pt x="3" y="154"/>
                  </a:lnTo>
                  <a:lnTo>
                    <a:pt x="4" y="155"/>
                  </a:lnTo>
                  <a:lnTo>
                    <a:pt x="6" y="155"/>
                  </a:lnTo>
                  <a:lnTo>
                    <a:pt x="7" y="154"/>
                  </a:lnTo>
                  <a:lnTo>
                    <a:pt x="9" y="151"/>
                  </a:lnTo>
                  <a:lnTo>
                    <a:pt x="9" y="151"/>
                  </a:lnTo>
                  <a:lnTo>
                    <a:pt x="17" y="133"/>
                  </a:lnTo>
                  <a:lnTo>
                    <a:pt x="26" y="113"/>
                  </a:lnTo>
                  <a:lnTo>
                    <a:pt x="34" y="94"/>
                  </a:lnTo>
                  <a:lnTo>
                    <a:pt x="39" y="84"/>
                  </a:lnTo>
                  <a:lnTo>
                    <a:pt x="45" y="76"/>
                  </a:lnTo>
                  <a:lnTo>
                    <a:pt x="45" y="76"/>
                  </a:lnTo>
                  <a:lnTo>
                    <a:pt x="59" y="58"/>
                  </a:lnTo>
                  <a:lnTo>
                    <a:pt x="73" y="41"/>
                  </a:lnTo>
                  <a:lnTo>
                    <a:pt x="88" y="23"/>
                  </a:lnTo>
                  <a:lnTo>
                    <a:pt x="103" y="7"/>
                  </a:lnTo>
                  <a:lnTo>
                    <a:pt x="103" y="7"/>
                  </a:lnTo>
                  <a:lnTo>
                    <a:pt x="104" y="6"/>
                  </a:lnTo>
                  <a:lnTo>
                    <a:pt x="104" y="4"/>
                  </a:lnTo>
                  <a:lnTo>
                    <a:pt x="104" y="2"/>
                  </a:lnTo>
                  <a:lnTo>
                    <a:pt x="103" y="1"/>
                  </a:lnTo>
                  <a:lnTo>
                    <a:pt x="101" y="0"/>
                  </a:lnTo>
                  <a:lnTo>
                    <a:pt x="100" y="0"/>
                  </a:lnTo>
                  <a:lnTo>
                    <a:pt x="98" y="0"/>
                  </a:lnTo>
                  <a:lnTo>
                    <a:pt x="96" y="1"/>
                  </a:lnTo>
                  <a:lnTo>
                    <a:pt x="9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80" name="Freeform 396"/>
            <p:cNvSpPr/>
            <p:nvPr/>
          </p:nvSpPr>
          <p:spPr bwMode="auto">
            <a:xfrm>
              <a:off x="4219575" y="3103563"/>
              <a:ext cx="604838" cy="708025"/>
            </a:xfrm>
            <a:custGeom>
              <a:avLst/>
              <a:gdLst/>
              <a:ahLst/>
              <a:cxnLst>
                <a:cxn ang="0">
                  <a:pos x="691" y="1338"/>
                </a:cxn>
                <a:cxn ang="0">
                  <a:pos x="661" y="1332"/>
                </a:cxn>
                <a:cxn ang="0">
                  <a:pos x="581" y="1332"/>
                </a:cxn>
                <a:cxn ang="0">
                  <a:pos x="509" y="1331"/>
                </a:cxn>
                <a:cxn ang="0">
                  <a:pos x="487" y="1329"/>
                </a:cxn>
                <a:cxn ang="0">
                  <a:pos x="346" y="1332"/>
                </a:cxn>
                <a:cxn ang="0">
                  <a:pos x="227" y="1324"/>
                </a:cxn>
                <a:cxn ang="0">
                  <a:pos x="107" y="1276"/>
                </a:cxn>
                <a:cxn ang="0">
                  <a:pos x="26" y="1174"/>
                </a:cxn>
                <a:cxn ang="0">
                  <a:pos x="14" y="1125"/>
                </a:cxn>
                <a:cxn ang="0">
                  <a:pos x="14" y="1040"/>
                </a:cxn>
                <a:cxn ang="0">
                  <a:pos x="11" y="848"/>
                </a:cxn>
                <a:cxn ang="0">
                  <a:pos x="5" y="639"/>
                </a:cxn>
                <a:cxn ang="0">
                  <a:pos x="0" y="262"/>
                </a:cxn>
                <a:cxn ang="0">
                  <a:pos x="4" y="169"/>
                </a:cxn>
                <a:cxn ang="0">
                  <a:pos x="43" y="68"/>
                </a:cxn>
                <a:cxn ang="0">
                  <a:pos x="174" y="11"/>
                </a:cxn>
                <a:cxn ang="0">
                  <a:pos x="398" y="2"/>
                </a:cxn>
                <a:cxn ang="0">
                  <a:pos x="580" y="8"/>
                </a:cxn>
                <a:cxn ang="0">
                  <a:pos x="893" y="18"/>
                </a:cxn>
                <a:cxn ang="0">
                  <a:pos x="1050" y="43"/>
                </a:cxn>
                <a:cxn ang="0">
                  <a:pos x="1101" y="104"/>
                </a:cxn>
                <a:cxn ang="0">
                  <a:pos x="1104" y="157"/>
                </a:cxn>
                <a:cxn ang="0">
                  <a:pos x="1081" y="159"/>
                </a:cxn>
                <a:cxn ang="0">
                  <a:pos x="1069" y="123"/>
                </a:cxn>
                <a:cxn ang="0">
                  <a:pos x="1017" y="66"/>
                </a:cxn>
                <a:cxn ang="0">
                  <a:pos x="935" y="54"/>
                </a:cxn>
                <a:cxn ang="0">
                  <a:pos x="613" y="49"/>
                </a:cxn>
                <a:cxn ang="0">
                  <a:pos x="445" y="38"/>
                </a:cxn>
                <a:cxn ang="0">
                  <a:pos x="247" y="35"/>
                </a:cxn>
                <a:cxn ang="0">
                  <a:pos x="128" y="61"/>
                </a:cxn>
                <a:cxn ang="0">
                  <a:pos x="59" y="111"/>
                </a:cxn>
                <a:cxn ang="0">
                  <a:pos x="41" y="193"/>
                </a:cxn>
                <a:cxn ang="0">
                  <a:pos x="35" y="262"/>
                </a:cxn>
                <a:cxn ang="0">
                  <a:pos x="39" y="299"/>
                </a:cxn>
                <a:cxn ang="0">
                  <a:pos x="45" y="732"/>
                </a:cxn>
                <a:cxn ang="0">
                  <a:pos x="50" y="996"/>
                </a:cxn>
                <a:cxn ang="0">
                  <a:pos x="49" y="1106"/>
                </a:cxn>
                <a:cxn ang="0">
                  <a:pos x="52" y="1136"/>
                </a:cxn>
                <a:cxn ang="0">
                  <a:pos x="85" y="1207"/>
                </a:cxn>
                <a:cxn ang="0">
                  <a:pos x="189" y="1281"/>
                </a:cxn>
                <a:cxn ang="0">
                  <a:pos x="259" y="1287"/>
                </a:cxn>
                <a:cxn ang="0">
                  <a:pos x="384" y="1298"/>
                </a:cxn>
                <a:cxn ang="0">
                  <a:pos x="466" y="1292"/>
                </a:cxn>
                <a:cxn ang="0">
                  <a:pos x="602" y="1297"/>
                </a:cxn>
                <a:cxn ang="0">
                  <a:pos x="682" y="1297"/>
                </a:cxn>
                <a:cxn ang="0">
                  <a:pos x="713" y="1294"/>
                </a:cxn>
                <a:cxn ang="0">
                  <a:pos x="781" y="1271"/>
                </a:cxn>
                <a:cxn ang="0">
                  <a:pos x="969" y="1143"/>
                </a:cxn>
                <a:cxn ang="0">
                  <a:pos x="1093" y="1056"/>
                </a:cxn>
                <a:cxn ang="0">
                  <a:pos x="1108" y="1031"/>
                </a:cxn>
                <a:cxn ang="0">
                  <a:pos x="1096" y="668"/>
                </a:cxn>
                <a:cxn ang="0">
                  <a:pos x="1112" y="658"/>
                </a:cxn>
                <a:cxn ang="0">
                  <a:pos x="1132" y="676"/>
                </a:cxn>
                <a:cxn ang="0">
                  <a:pos x="1135" y="1062"/>
                </a:cxn>
                <a:cxn ang="0">
                  <a:pos x="1074" y="1111"/>
                </a:cxn>
                <a:cxn ang="0">
                  <a:pos x="931" y="1212"/>
                </a:cxn>
                <a:cxn ang="0">
                  <a:pos x="765" y="1319"/>
                </a:cxn>
                <a:cxn ang="0">
                  <a:pos x="719" y="1332"/>
                </a:cxn>
              </a:cxnLst>
              <a:rect l="0" t="0" r="r" b="b"/>
              <a:pathLst>
                <a:path w="1145" h="1338">
                  <a:moveTo>
                    <a:pt x="707" y="1338"/>
                  </a:moveTo>
                  <a:lnTo>
                    <a:pt x="707" y="1338"/>
                  </a:lnTo>
                  <a:lnTo>
                    <a:pt x="703" y="1338"/>
                  </a:lnTo>
                  <a:lnTo>
                    <a:pt x="700" y="1337"/>
                  </a:lnTo>
                  <a:lnTo>
                    <a:pt x="698" y="1336"/>
                  </a:lnTo>
                  <a:lnTo>
                    <a:pt x="696" y="1337"/>
                  </a:lnTo>
                  <a:lnTo>
                    <a:pt x="696" y="1337"/>
                  </a:lnTo>
                  <a:lnTo>
                    <a:pt x="691" y="1338"/>
                  </a:lnTo>
                  <a:lnTo>
                    <a:pt x="691" y="1338"/>
                  </a:lnTo>
                  <a:lnTo>
                    <a:pt x="685" y="1337"/>
                  </a:lnTo>
                  <a:lnTo>
                    <a:pt x="678" y="1333"/>
                  </a:lnTo>
                  <a:lnTo>
                    <a:pt x="678" y="1333"/>
                  </a:lnTo>
                  <a:lnTo>
                    <a:pt x="675" y="1332"/>
                  </a:lnTo>
                  <a:lnTo>
                    <a:pt x="671" y="1332"/>
                  </a:lnTo>
                  <a:lnTo>
                    <a:pt x="671" y="1332"/>
                  </a:lnTo>
                  <a:lnTo>
                    <a:pt x="661" y="1332"/>
                  </a:lnTo>
                  <a:lnTo>
                    <a:pt x="648" y="1333"/>
                  </a:lnTo>
                  <a:lnTo>
                    <a:pt x="648" y="1333"/>
                  </a:lnTo>
                  <a:lnTo>
                    <a:pt x="638" y="1334"/>
                  </a:lnTo>
                  <a:lnTo>
                    <a:pt x="638" y="1334"/>
                  </a:lnTo>
                  <a:lnTo>
                    <a:pt x="615" y="1334"/>
                  </a:lnTo>
                  <a:lnTo>
                    <a:pt x="615" y="1334"/>
                  </a:lnTo>
                  <a:lnTo>
                    <a:pt x="600" y="1334"/>
                  </a:lnTo>
                  <a:lnTo>
                    <a:pt x="581" y="1332"/>
                  </a:lnTo>
                  <a:lnTo>
                    <a:pt x="581" y="1332"/>
                  </a:lnTo>
                  <a:lnTo>
                    <a:pt x="569" y="1331"/>
                  </a:lnTo>
                  <a:lnTo>
                    <a:pt x="554" y="1329"/>
                  </a:lnTo>
                  <a:lnTo>
                    <a:pt x="554" y="1329"/>
                  </a:lnTo>
                  <a:lnTo>
                    <a:pt x="534" y="1331"/>
                  </a:lnTo>
                  <a:lnTo>
                    <a:pt x="534" y="1331"/>
                  </a:lnTo>
                  <a:lnTo>
                    <a:pt x="513" y="1331"/>
                  </a:lnTo>
                  <a:lnTo>
                    <a:pt x="509" y="1331"/>
                  </a:lnTo>
                  <a:lnTo>
                    <a:pt x="509" y="1331"/>
                  </a:lnTo>
                  <a:lnTo>
                    <a:pt x="503" y="1329"/>
                  </a:lnTo>
                  <a:lnTo>
                    <a:pt x="496" y="1328"/>
                  </a:lnTo>
                  <a:lnTo>
                    <a:pt x="495" y="1327"/>
                  </a:lnTo>
                  <a:lnTo>
                    <a:pt x="492" y="1328"/>
                  </a:lnTo>
                  <a:lnTo>
                    <a:pt x="492" y="1328"/>
                  </a:lnTo>
                  <a:lnTo>
                    <a:pt x="487" y="1329"/>
                  </a:lnTo>
                  <a:lnTo>
                    <a:pt x="487" y="1329"/>
                  </a:lnTo>
                  <a:lnTo>
                    <a:pt x="461" y="1329"/>
                  </a:lnTo>
                  <a:lnTo>
                    <a:pt x="436" y="1332"/>
                  </a:lnTo>
                  <a:lnTo>
                    <a:pt x="436" y="1332"/>
                  </a:lnTo>
                  <a:lnTo>
                    <a:pt x="410" y="1333"/>
                  </a:lnTo>
                  <a:lnTo>
                    <a:pt x="384" y="1334"/>
                  </a:lnTo>
                  <a:lnTo>
                    <a:pt x="384" y="1334"/>
                  </a:lnTo>
                  <a:lnTo>
                    <a:pt x="364" y="1333"/>
                  </a:lnTo>
                  <a:lnTo>
                    <a:pt x="346" y="1332"/>
                  </a:lnTo>
                  <a:lnTo>
                    <a:pt x="346" y="1332"/>
                  </a:lnTo>
                  <a:lnTo>
                    <a:pt x="327" y="1329"/>
                  </a:lnTo>
                  <a:lnTo>
                    <a:pt x="308" y="1329"/>
                  </a:lnTo>
                  <a:lnTo>
                    <a:pt x="308" y="1329"/>
                  </a:lnTo>
                  <a:lnTo>
                    <a:pt x="274" y="1327"/>
                  </a:lnTo>
                  <a:lnTo>
                    <a:pt x="240" y="1325"/>
                  </a:lnTo>
                  <a:lnTo>
                    <a:pt x="227" y="1324"/>
                  </a:lnTo>
                  <a:lnTo>
                    <a:pt x="227" y="1324"/>
                  </a:lnTo>
                  <a:lnTo>
                    <a:pt x="208" y="1322"/>
                  </a:lnTo>
                  <a:lnTo>
                    <a:pt x="191" y="1318"/>
                  </a:lnTo>
                  <a:lnTo>
                    <a:pt x="174" y="1313"/>
                  </a:lnTo>
                  <a:lnTo>
                    <a:pt x="159" y="1307"/>
                  </a:lnTo>
                  <a:lnTo>
                    <a:pt x="159" y="1307"/>
                  </a:lnTo>
                  <a:lnTo>
                    <a:pt x="140" y="1297"/>
                  </a:lnTo>
                  <a:lnTo>
                    <a:pt x="124" y="1287"/>
                  </a:lnTo>
                  <a:lnTo>
                    <a:pt x="107" y="1276"/>
                  </a:lnTo>
                  <a:lnTo>
                    <a:pt x="93" y="1263"/>
                  </a:lnTo>
                  <a:lnTo>
                    <a:pt x="78" y="1249"/>
                  </a:lnTo>
                  <a:lnTo>
                    <a:pt x="65" y="1234"/>
                  </a:lnTo>
                  <a:lnTo>
                    <a:pt x="52" y="1219"/>
                  </a:lnTo>
                  <a:lnTo>
                    <a:pt x="40" y="1201"/>
                  </a:lnTo>
                  <a:lnTo>
                    <a:pt x="40" y="1201"/>
                  </a:lnTo>
                  <a:lnTo>
                    <a:pt x="30" y="1183"/>
                  </a:lnTo>
                  <a:lnTo>
                    <a:pt x="26" y="1174"/>
                  </a:lnTo>
                  <a:lnTo>
                    <a:pt x="22" y="1164"/>
                  </a:lnTo>
                  <a:lnTo>
                    <a:pt x="19" y="1155"/>
                  </a:lnTo>
                  <a:lnTo>
                    <a:pt x="17" y="1146"/>
                  </a:lnTo>
                  <a:lnTo>
                    <a:pt x="15" y="1136"/>
                  </a:lnTo>
                  <a:lnTo>
                    <a:pt x="14" y="1126"/>
                  </a:lnTo>
                  <a:lnTo>
                    <a:pt x="14" y="1125"/>
                  </a:lnTo>
                  <a:lnTo>
                    <a:pt x="14" y="1125"/>
                  </a:lnTo>
                  <a:lnTo>
                    <a:pt x="14" y="1125"/>
                  </a:lnTo>
                  <a:lnTo>
                    <a:pt x="13" y="1118"/>
                  </a:lnTo>
                  <a:lnTo>
                    <a:pt x="12" y="1111"/>
                  </a:lnTo>
                  <a:lnTo>
                    <a:pt x="11" y="1096"/>
                  </a:lnTo>
                  <a:lnTo>
                    <a:pt x="12" y="1081"/>
                  </a:lnTo>
                  <a:lnTo>
                    <a:pt x="13" y="1065"/>
                  </a:lnTo>
                  <a:lnTo>
                    <a:pt x="13" y="1065"/>
                  </a:lnTo>
                  <a:lnTo>
                    <a:pt x="14" y="1040"/>
                  </a:lnTo>
                  <a:lnTo>
                    <a:pt x="14" y="1040"/>
                  </a:lnTo>
                  <a:lnTo>
                    <a:pt x="14" y="997"/>
                  </a:lnTo>
                  <a:lnTo>
                    <a:pt x="14" y="997"/>
                  </a:lnTo>
                  <a:lnTo>
                    <a:pt x="14" y="945"/>
                  </a:lnTo>
                  <a:lnTo>
                    <a:pt x="14" y="895"/>
                  </a:lnTo>
                  <a:lnTo>
                    <a:pt x="14" y="895"/>
                  </a:lnTo>
                  <a:lnTo>
                    <a:pt x="13" y="871"/>
                  </a:lnTo>
                  <a:lnTo>
                    <a:pt x="11" y="848"/>
                  </a:lnTo>
                  <a:lnTo>
                    <a:pt x="11" y="848"/>
                  </a:lnTo>
                  <a:lnTo>
                    <a:pt x="8" y="815"/>
                  </a:lnTo>
                  <a:lnTo>
                    <a:pt x="7" y="799"/>
                  </a:lnTo>
                  <a:lnTo>
                    <a:pt x="8" y="782"/>
                  </a:lnTo>
                  <a:lnTo>
                    <a:pt x="8" y="782"/>
                  </a:lnTo>
                  <a:lnTo>
                    <a:pt x="9" y="747"/>
                  </a:lnTo>
                  <a:lnTo>
                    <a:pt x="9" y="711"/>
                  </a:lnTo>
                  <a:lnTo>
                    <a:pt x="7" y="675"/>
                  </a:lnTo>
                  <a:lnTo>
                    <a:pt x="5" y="639"/>
                  </a:lnTo>
                  <a:lnTo>
                    <a:pt x="5" y="639"/>
                  </a:lnTo>
                  <a:lnTo>
                    <a:pt x="2" y="589"/>
                  </a:lnTo>
                  <a:lnTo>
                    <a:pt x="1" y="564"/>
                  </a:lnTo>
                  <a:lnTo>
                    <a:pt x="0" y="539"/>
                  </a:lnTo>
                  <a:lnTo>
                    <a:pt x="0" y="280"/>
                  </a:lnTo>
                  <a:lnTo>
                    <a:pt x="0" y="280"/>
                  </a:lnTo>
                  <a:lnTo>
                    <a:pt x="0" y="272"/>
                  </a:lnTo>
                  <a:lnTo>
                    <a:pt x="0" y="262"/>
                  </a:lnTo>
                  <a:lnTo>
                    <a:pt x="3" y="243"/>
                  </a:lnTo>
                  <a:lnTo>
                    <a:pt x="3" y="243"/>
                  </a:lnTo>
                  <a:lnTo>
                    <a:pt x="4" y="230"/>
                  </a:lnTo>
                  <a:lnTo>
                    <a:pt x="5" y="219"/>
                  </a:lnTo>
                  <a:lnTo>
                    <a:pt x="4" y="196"/>
                  </a:lnTo>
                  <a:lnTo>
                    <a:pt x="4" y="196"/>
                  </a:lnTo>
                  <a:lnTo>
                    <a:pt x="4" y="183"/>
                  </a:lnTo>
                  <a:lnTo>
                    <a:pt x="4" y="169"/>
                  </a:lnTo>
                  <a:lnTo>
                    <a:pt x="5" y="157"/>
                  </a:lnTo>
                  <a:lnTo>
                    <a:pt x="7" y="145"/>
                  </a:lnTo>
                  <a:lnTo>
                    <a:pt x="7" y="145"/>
                  </a:lnTo>
                  <a:lnTo>
                    <a:pt x="12" y="126"/>
                  </a:lnTo>
                  <a:lnTo>
                    <a:pt x="18" y="109"/>
                  </a:lnTo>
                  <a:lnTo>
                    <a:pt x="26" y="93"/>
                  </a:lnTo>
                  <a:lnTo>
                    <a:pt x="34" y="80"/>
                  </a:lnTo>
                  <a:lnTo>
                    <a:pt x="43" y="68"/>
                  </a:lnTo>
                  <a:lnTo>
                    <a:pt x="54" y="58"/>
                  </a:lnTo>
                  <a:lnTo>
                    <a:pt x="68" y="48"/>
                  </a:lnTo>
                  <a:lnTo>
                    <a:pt x="84" y="39"/>
                  </a:lnTo>
                  <a:lnTo>
                    <a:pt x="84" y="39"/>
                  </a:lnTo>
                  <a:lnTo>
                    <a:pt x="100" y="33"/>
                  </a:lnTo>
                  <a:lnTo>
                    <a:pt x="114" y="28"/>
                  </a:lnTo>
                  <a:lnTo>
                    <a:pt x="144" y="19"/>
                  </a:lnTo>
                  <a:lnTo>
                    <a:pt x="174" y="11"/>
                  </a:lnTo>
                  <a:lnTo>
                    <a:pt x="204" y="6"/>
                  </a:lnTo>
                  <a:lnTo>
                    <a:pt x="233" y="3"/>
                  </a:lnTo>
                  <a:lnTo>
                    <a:pt x="262" y="1"/>
                  </a:lnTo>
                  <a:lnTo>
                    <a:pt x="290" y="0"/>
                  </a:lnTo>
                  <a:lnTo>
                    <a:pt x="317" y="0"/>
                  </a:lnTo>
                  <a:lnTo>
                    <a:pt x="317" y="0"/>
                  </a:lnTo>
                  <a:lnTo>
                    <a:pt x="358" y="0"/>
                  </a:lnTo>
                  <a:lnTo>
                    <a:pt x="398" y="2"/>
                  </a:lnTo>
                  <a:lnTo>
                    <a:pt x="398" y="2"/>
                  </a:lnTo>
                  <a:lnTo>
                    <a:pt x="441" y="3"/>
                  </a:lnTo>
                  <a:lnTo>
                    <a:pt x="483" y="3"/>
                  </a:lnTo>
                  <a:lnTo>
                    <a:pt x="483" y="3"/>
                  </a:lnTo>
                  <a:lnTo>
                    <a:pt x="507" y="4"/>
                  </a:lnTo>
                  <a:lnTo>
                    <a:pt x="532" y="5"/>
                  </a:lnTo>
                  <a:lnTo>
                    <a:pt x="580" y="8"/>
                  </a:lnTo>
                  <a:lnTo>
                    <a:pt x="580" y="8"/>
                  </a:lnTo>
                  <a:lnTo>
                    <a:pt x="629" y="11"/>
                  </a:lnTo>
                  <a:lnTo>
                    <a:pt x="654" y="12"/>
                  </a:lnTo>
                  <a:lnTo>
                    <a:pt x="678" y="12"/>
                  </a:lnTo>
                  <a:lnTo>
                    <a:pt x="678" y="12"/>
                  </a:lnTo>
                  <a:lnTo>
                    <a:pt x="730" y="14"/>
                  </a:lnTo>
                  <a:lnTo>
                    <a:pt x="783" y="15"/>
                  </a:lnTo>
                  <a:lnTo>
                    <a:pt x="881" y="17"/>
                  </a:lnTo>
                  <a:lnTo>
                    <a:pt x="893" y="18"/>
                  </a:lnTo>
                  <a:lnTo>
                    <a:pt x="893" y="18"/>
                  </a:lnTo>
                  <a:lnTo>
                    <a:pt x="930" y="19"/>
                  </a:lnTo>
                  <a:lnTo>
                    <a:pt x="968" y="22"/>
                  </a:lnTo>
                  <a:lnTo>
                    <a:pt x="985" y="24"/>
                  </a:lnTo>
                  <a:lnTo>
                    <a:pt x="1003" y="27"/>
                  </a:lnTo>
                  <a:lnTo>
                    <a:pt x="1019" y="31"/>
                  </a:lnTo>
                  <a:lnTo>
                    <a:pt x="1035" y="37"/>
                  </a:lnTo>
                  <a:lnTo>
                    <a:pt x="1050" y="43"/>
                  </a:lnTo>
                  <a:lnTo>
                    <a:pt x="1064" y="52"/>
                  </a:lnTo>
                  <a:lnTo>
                    <a:pt x="1075" y="62"/>
                  </a:lnTo>
                  <a:lnTo>
                    <a:pt x="1081" y="68"/>
                  </a:lnTo>
                  <a:lnTo>
                    <a:pt x="1085" y="74"/>
                  </a:lnTo>
                  <a:lnTo>
                    <a:pt x="1090" y="81"/>
                  </a:lnTo>
                  <a:lnTo>
                    <a:pt x="1095" y="89"/>
                  </a:lnTo>
                  <a:lnTo>
                    <a:pt x="1098" y="96"/>
                  </a:lnTo>
                  <a:lnTo>
                    <a:pt x="1101" y="104"/>
                  </a:lnTo>
                  <a:lnTo>
                    <a:pt x="1104" y="114"/>
                  </a:lnTo>
                  <a:lnTo>
                    <a:pt x="1106" y="124"/>
                  </a:lnTo>
                  <a:lnTo>
                    <a:pt x="1107" y="134"/>
                  </a:lnTo>
                  <a:lnTo>
                    <a:pt x="1108" y="145"/>
                  </a:lnTo>
                  <a:lnTo>
                    <a:pt x="1108" y="145"/>
                  </a:lnTo>
                  <a:lnTo>
                    <a:pt x="1107" y="152"/>
                  </a:lnTo>
                  <a:lnTo>
                    <a:pt x="1106" y="154"/>
                  </a:lnTo>
                  <a:lnTo>
                    <a:pt x="1104" y="157"/>
                  </a:lnTo>
                  <a:lnTo>
                    <a:pt x="1104" y="157"/>
                  </a:lnTo>
                  <a:lnTo>
                    <a:pt x="1101" y="159"/>
                  </a:lnTo>
                  <a:lnTo>
                    <a:pt x="1098" y="160"/>
                  </a:lnTo>
                  <a:lnTo>
                    <a:pt x="1095" y="161"/>
                  </a:lnTo>
                  <a:lnTo>
                    <a:pt x="1090" y="162"/>
                  </a:lnTo>
                  <a:lnTo>
                    <a:pt x="1090" y="162"/>
                  </a:lnTo>
                  <a:lnTo>
                    <a:pt x="1084" y="161"/>
                  </a:lnTo>
                  <a:lnTo>
                    <a:pt x="1081" y="159"/>
                  </a:lnTo>
                  <a:lnTo>
                    <a:pt x="1078" y="157"/>
                  </a:lnTo>
                  <a:lnTo>
                    <a:pt x="1076" y="155"/>
                  </a:lnTo>
                  <a:lnTo>
                    <a:pt x="1074" y="152"/>
                  </a:lnTo>
                  <a:lnTo>
                    <a:pt x="1072" y="149"/>
                  </a:lnTo>
                  <a:lnTo>
                    <a:pt x="1072" y="145"/>
                  </a:lnTo>
                  <a:lnTo>
                    <a:pt x="1072" y="145"/>
                  </a:lnTo>
                  <a:lnTo>
                    <a:pt x="1071" y="133"/>
                  </a:lnTo>
                  <a:lnTo>
                    <a:pt x="1069" y="123"/>
                  </a:lnTo>
                  <a:lnTo>
                    <a:pt x="1066" y="114"/>
                  </a:lnTo>
                  <a:lnTo>
                    <a:pt x="1062" y="104"/>
                  </a:lnTo>
                  <a:lnTo>
                    <a:pt x="1056" y="96"/>
                  </a:lnTo>
                  <a:lnTo>
                    <a:pt x="1050" y="89"/>
                  </a:lnTo>
                  <a:lnTo>
                    <a:pt x="1044" y="83"/>
                  </a:lnTo>
                  <a:lnTo>
                    <a:pt x="1036" y="77"/>
                  </a:lnTo>
                  <a:lnTo>
                    <a:pt x="1026" y="71"/>
                  </a:lnTo>
                  <a:lnTo>
                    <a:pt x="1017" y="66"/>
                  </a:lnTo>
                  <a:lnTo>
                    <a:pt x="1006" y="62"/>
                  </a:lnTo>
                  <a:lnTo>
                    <a:pt x="994" y="59"/>
                  </a:lnTo>
                  <a:lnTo>
                    <a:pt x="981" y="57"/>
                  </a:lnTo>
                  <a:lnTo>
                    <a:pt x="968" y="55"/>
                  </a:lnTo>
                  <a:lnTo>
                    <a:pt x="952" y="54"/>
                  </a:lnTo>
                  <a:lnTo>
                    <a:pt x="937" y="54"/>
                  </a:lnTo>
                  <a:lnTo>
                    <a:pt x="935" y="54"/>
                  </a:lnTo>
                  <a:lnTo>
                    <a:pt x="935" y="54"/>
                  </a:lnTo>
                  <a:lnTo>
                    <a:pt x="897" y="53"/>
                  </a:lnTo>
                  <a:lnTo>
                    <a:pt x="861" y="51"/>
                  </a:lnTo>
                  <a:lnTo>
                    <a:pt x="861" y="51"/>
                  </a:lnTo>
                  <a:lnTo>
                    <a:pt x="825" y="50"/>
                  </a:lnTo>
                  <a:lnTo>
                    <a:pt x="788" y="49"/>
                  </a:lnTo>
                  <a:lnTo>
                    <a:pt x="630" y="49"/>
                  </a:lnTo>
                  <a:lnTo>
                    <a:pt x="630" y="49"/>
                  </a:lnTo>
                  <a:lnTo>
                    <a:pt x="613" y="49"/>
                  </a:lnTo>
                  <a:lnTo>
                    <a:pt x="597" y="48"/>
                  </a:lnTo>
                  <a:lnTo>
                    <a:pt x="564" y="45"/>
                  </a:lnTo>
                  <a:lnTo>
                    <a:pt x="564" y="45"/>
                  </a:lnTo>
                  <a:lnTo>
                    <a:pt x="531" y="40"/>
                  </a:lnTo>
                  <a:lnTo>
                    <a:pt x="514" y="39"/>
                  </a:lnTo>
                  <a:lnTo>
                    <a:pt x="497" y="39"/>
                  </a:lnTo>
                  <a:lnTo>
                    <a:pt x="497" y="39"/>
                  </a:lnTo>
                  <a:lnTo>
                    <a:pt x="445" y="38"/>
                  </a:lnTo>
                  <a:lnTo>
                    <a:pt x="392" y="35"/>
                  </a:lnTo>
                  <a:lnTo>
                    <a:pt x="392" y="35"/>
                  </a:lnTo>
                  <a:lnTo>
                    <a:pt x="344" y="33"/>
                  </a:lnTo>
                  <a:lnTo>
                    <a:pt x="344" y="33"/>
                  </a:lnTo>
                  <a:lnTo>
                    <a:pt x="311" y="32"/>
                  </a:lnTo>
                  <a:lnTo>
                    <a:pt x="311" y="32"/>
                  </a:lnTo>
                  <a:lnTo>
                    <a:pt x="283" y="33"/>
                  </a:lnTo>
                  <a:lnTo>
                    <a:pt x="247" y="35"/>
                  </a:lnTo>
                  <a:lnTo>
                    <a:pt x="227" y="37"/>
                  </a:lnTo>
                  <a:lnTo>
                    <a:pt x="207" y="40"/>
                  </a:lnTo>
                  <a:lnTo>
                    <a:pt x="188" y="43"/>
                  </a:lnTo>
                  <a:lnTo>
                    <a:pt x="169" y="49"/>
                  </a:lnTo>
                  <a:lnTo>
                    <a:pt x="168" y="49"/>
                  </a:lnTo>
                  <a:lnTo>
                    <a:pt x="168" y="49"/>
                  </a:lnTo>
                  <a:lnTo>
                    <a:pt x="147" y="55"/>
                  </a:lnTo>
                  <a:lnTo>
                    <a:pt x="128" y="61"/>
                  </a:lnTo>
                  <a:lnTo>
                    <a:pt x="109" y="68"/>
                  </a:lnTo>
                  <a:lnTo>
                    <a:pt x="101" y="72"/>
                  </a:lnTo>
                  <a:lnTo>
                    <a:pt x="93" y="78"/>
                  </a:lnTo>
                  <a:lnTo>
                    <a:pt x="84" y="83"/>
                  </a:lnTo>
                  <a:lnTo>
                    <a:pt x="77" y="89"/>
                  </a:lnTo>
                  <a:lnTo>
                    <a:pt x="70" y="95"/>
                  </a:lnTo>
                  <a:lnTo>
                    <a:pt x="64" y="102"/>
                  </a:lnTo>
                  <a:lnTo>
                    <a:pt x="59" y="111"/>
                  </a:lnTo>
                  <a:lnTo>
                    <a:pt x="53" y="120"/>
                  </a:lnTo>
                  <a:lnTo>
                    <a:pt x="49" y="130"/>
                  </a:lnTo>
                  <a:lnTo>
                    <a:pt x="45" y="142"/>
                  </a:lnTo>
                  <a:lnTo>
                    <a:pt x="45" y="142"/>
                  </a:lnTo>
                  <a:lnTo>
                    <a:pt x="42" y="155"/>
                  </a:lnTo>
                  <a:lnTo>
                    <a:pt x="41" y="167"/>
                  </a:lnTo>
                  <a:lnTo>
                    <a:pt x="41" y="181"/>
                  </a:lnTo>
                  <a:lnTo>
                    <a:pt x="41" y="193"/>
                  </a:lnTo>
                  <a:lnTo>
                    <a:pt x="41" y="193"/>
                  </a:lnTo>
                  <a:lnTo>
                    <a:pt x="42" y="209"/>
                  </a:lnTo>
                  <a:lnTo>
                    <a:pt x="41" y="224"/>
                  </a:lnTo>
                  <a:lnTo>
                    <a:pt x="41" y="224"/>
                  </a:lnTo>
                  <a:lnTo>
                    <a:pt x="38" y="240"/>
                  </a:lnTo>
                  <a:lnTo>
                    <a:pt x="38" y="240"/>
                  </a:lnTo>
                  <a:lnTo>
                    <a:pt x="36" y="251"/>
                  </a:lnTo>
                  <a:lnTo>
                    <a:pt x="35" y="262"/>
                  </a:lnTo>
                  <a:lnTo>
                    <a:pt x="35" y="268"/>
                  </a:lnTo>
                  <a:lnTo>
                    <a:pt x="35" y="273"/>
                  </a:lnTo>
                  <a:lnTo>
                    <a:pt x="37" y="278"/>
                  </a:lnTo>
                  <a:lnTo>
                    <a:pt x="39" y="282"/>
                  </a:lnTo>
                  <a:lnTo>
                    <a:pt x="39" y="282"/>
                  </a:lnTo>
                  <a:lnTo>
                    <a:pt x="41" y="288"/>
                  </a:lnTo>
                  <a:lnTo>
                    <a:pt x="41" y="294"/>
                  </a:lnTo>
                  <a:lnTo>
                    <a:pt x="39" y="299"/>
                  </a:lnTo>
                  <a:lnTo>
                    <a:pt x="38" y="302"/>
                  </a:lnTo>
                  <a:lnTo>
                    <a:pt x="36" y="303"/>
                  </a:lnTo>
                  <a:lnTo>
                    <a:pt x="36" y="305"/>
                  </a:lnTo>
                  <a:lnTo>
                    <a:pt x="36" y="305"/>
                  </a:lnTo>
                  <a:lnTo>
                    <a:pt x="37" y="404"/>
                  </a:lnTo>
                  <a:lnTo>
                    <a:pt x="38" y="509"/>
                  </a:lnTo>
                  <a:lnTo>
                    <a:pt x="40" y="620"/>
                  </a:lnTo>
                  <a:lnTo>
                    <a:pt x="45" y="732"/>
                  </a:lnTo>
                  <a:lnTo>
                    <a:pt x="45" y="732"/>
                  </a:lnTo>
                  <a:lnTo>
                    <a:pt x="47" y="788"/>
                  </a:lnTo>
                  <a:lnTo>
                    <a:pt x="49" y="845"/>
                  </a:lnTo>
                  <a:lnTo>
                    <a:pt x="50" y="905"/>
                  </a:lnTo>
                  <a:lnTo>
                    <a:pt x="50" y="965"/>
                  </a:lnTo>
                  <a:lnTo>
                    <a:pt x="50" y="965"/>
                  </a:lnTo>
                  <a:lnTo>
                    <a:pt x="50" y="996"/>
                  </a:lnTo>
                  <a:lnTo>
                    <a:pt x="50" y="996"/>
                  </a:lnTo>
                  <a:lnTo>
                    <a:pt x="50" y="1033"/>
                  </a:lnTo>
                  <a:lnTo>
                    <a:pt x="50" y="1070"/>
                  </a:lnTo>
                  <a:lnTo>
                    <a:pt x="50" y="1075"/>
                  </a:lnTo>
                  <a:lnTo>
                    <a:pt x="50" y="1075"/>
                  </a:lnTo>
                  <a:lnTo>
                    <a:pt x="49" y="1099"/>
                  </a:lnTo>
                  <a:lnTo>
                    <a:pt x="49" y="1099"/>
                  </a:lnTo>
                  <a:lnTo>
                    <a:pt x="50" y="1106"/>
                  </a:lnTo>
                  <a:lnTo>
                    <a:pt x="49" y="1106"/>
                  </a:lnTo>
                  <a:lnTo>
                    <a:pt x="50" y="1116"/>
                  </a:lnTo>
                  <a:lnTo>
                    <a:pt x="50" y="1119"/>
                  </a:lnTo>
                  <a:lnTo>
                    <a:pt x="51" y="1121"/>
                  </a:lnTo>
                  <a:lnTo>
                    <a:pt x="51" y="1121"/>
                  </a:lnTo>
                  <a:lnTo>
                    <a:pt x="52" y="1124"/>
                  </a:lnTo>
                  <a:lnTo>
                    <a:pt x="53" y="1128"/>
                  </a:lnTo>
                  <a:lnTo>
                    <a:pt x="53" y="1132"/>
                  </a:lnTo>
                  <a:lnTo>
                    <a:pt x="52" y="1136"/>
                  </a:lnTo>
                  <a:lnTo>
                    <a:pt x="52" y="1137"/>
                  </a:lnTo>
                  <a:lnTo>
                    <a:pt x="52" y="1138"/>
                  </a:lnTo>
                  <a:lnTo>
                    <a:pt x="52" y="1138"/>
                  </a:lnTo>
                  <a:lnTo>
                    <a:pt x="57" y="1153"/>
                  </a:lnTo>
                  <a:lnTo>
                    <a:pt x="62" y="1167"/>
                  </a:lnTo>
                  <a:lnTo>
                    <a:pt x="69" y="1181"/>
                  </a:lnTo>
                  <a:lnTo>
                    <a:pt x="76" y="1194"/>
                  </a:lnTo>
                  <a:lnTo>
                    <a:pt x="85" y="1207"/>
                  </a:lnTo>
                  <a:lnTo>
                    <a:pt x="96" y="1219"/>
                  </a:lnTo>
                  <a:lnTo>
                    <a:pt x="107" y="1230"/>
                  </a:lnTo>
                  <a:lnTo>
                    <a:pt x="120" y="1242"/>
                  </a:lnTo>
                  <a:lnTo>
                    <a:pt x="133" y="1252"/>
                  </a:lnTo>
                  <a:lnTo>
                    <a:pt x="146" y="1260"/>
                  </a:lnTo>
                  <a:lnTo>
                    <a:pt x="160" y="1269"/>
                  </a:lnTo>
                  <a:lnTo>
                    <a:pt x="174" y="1275"/>
                  </a:lnTo>
                  <a:lnTo>
                    <a:pt x="189" y="1281"/>
                  </a:lnTo>
                  <a:lnTo>
                    <a:pt x="202" y="1285"/>
                  </a:lnTo>
                  <a:lnTo>
                    <a:pt x="217" y="1287"/>
                  </a:lnTo>
                  <a:lnTo>
                    <a:pt x="231" y="1288"/>
                  </a:lnTo>
                  <a:lnTo>
                    <a:pt x="231" y="1288"/>
                  </a:lnTo>
                  <a:lnTo>
                    <a:pt x="240" y="1287"/>
                  </a:lnTo>
                  <a:lnTo>
                    <a:pt x="240" y="1287"/>
                  </a:lnTo>
                  <a:lnTo>
                    <a:pt x="259" y="1287"/>
                  </a:lnTo>
                  <a:lnTo>
                    <a:pt x="259" y="1287"/>
                  </a:lnTo>
                  <a:lnTo>
                    <a:pt x="278" y="1287"/>
                  </a:lnTo>
                  <a:lnTo>
                    <a:pt x="296" y="1289"/>
                  </a:lnTo>
                  <a:lnTo>
                    <a:pt x="332" y="1293"/>
                  </a:lnTo>
                  <a:lnTo>
                    <a:pt x="332" y="1293"/>
                  </a:lnTo>
                  <a:lnTo>
                    <a:pt x="349" y="1296"/>
                  </a:lnTo>
                  <a:lnTo>
                    <a:pt x="349" y="1296"/>
                  </a:lnTo>
                  <a:lnTo>
                    <a:pt x="366" y="1297"/>
                  </a:lnTo>
                  <a:lnTo>
                    <a:pt x="384" y="1298"/>
                  </a:lnTo>
                  <a:lnTo>
                    <a:pt x="384" y="1298"/>
                  </a:lnTo>
                  <a:lnTo>
                    <a:pt x="411" y="1297"/>
                  </a:lnTo>
                  <a:lnTo>
                    <a:pt x="437" y="1295"/>
                  </a:lnTo>
                  <a:lnTo>
                    <a:pt x="437" y="1295"/>
                  </a:lnTo>
                  <a:lnTo>
                    <a:pt x="462" y="1293"/>
                  </a:lnTo>
                  <a:lnTo>
                    <a:pt x="465" y="1293"/>
                  </a:lnTo>
                  <a:lnTo>
                    <a:pt x="466" y="1292"/>
                  </a:lnTo>
                  <a:lnTo>
                    <a:pt x="466" y="1292"/>
                  </a:lnTo>
                  <a:lnTo>
                    <a:pt x="471" y="1289"/>
                  </a:lnTo>
                  <a:lnTo>
                    <a:pt x="476" y="1288"/>
                  </a:lnTo>
                  <a:lnTo>
                    <a:pt x="478" y="1288"/>
                  </a:lnTo>
                  <a:lnTo>
                    <a:pt x="478" y="1288"/>
                  </a:lnTo>
                  <a:lnTo>
                    <a:pt x="528" y="1292"/>
                  </a:lnTo>
                  <a:lnTo>
                    <a:pt x="528" y="1292"/>
                  </a:lnTo>
                  <a:lnTo>
                    <a:pt x="577" y="1295"/>
                  </a:lnTo>
                  <a:lnTo>
                    <a:pt x="602" y="1297"/>
                  </a:lnTo>
                  <a:lnTo>
                    <a:pt x="627" y="1297"/>
                  </a:lnTo>
                  <a:lnTo>
                    <a:pt x="627" y="1297"/>
                  </a:lnTo>
                  <a:lnTo>
                    <a:pt x="645" y="1296"/>
                  </a:lnTo>
                  <a:lnTo>
                    <a:pt x="645" y="1296"/>
                  </a:lnTo>
                  <a:lnTo>
                    <a:pt x="665" y="1296"/>
                  </a:lnTo>
                  <a:lnTo>
                    <a:pt x="665" y="1296"/>
                  </a:lnTo>
                  <a:lnTo>
                    <a:pt x="674" y="1296"/>
                  </a:lnTo>
                  <a:lnTo>
                    <a:pt x="682" y="1297"/>
                  </a:lnTo>
                  <a:lnTo>
                    <a:pt x="690" y="1300"/>
                  </a:lnTo>
                  <a:lnTo>
                    <a:pt x="697" y="1303"/>
                  </a:lnTo>
                  <a:lnTo>
                    <a:pt x="699" y="1304"/>
                  </a:lnTo>
                  <a:lnTo>
                    <a:pt x="703" y="1303"/>
                  </a:lnTo>
                  <a:lnTo>
                    <a:pt x="704" y="1302"/>
                  </a:lnTo>
                  <a:lnTo>
                    <a:pt x="704" y="1302"/>
                  </a:lnTo>
                  <a:lnTo>
                    <a:pt x="708" y="1297"/>
                  </a:lnTo>
                  <a:lnTo>
                    <a:pt x="713" y="1294"/>
                  </a:lnTo>
                  <a:lnTo>
                    <a:pt x="725" y="1289"/>
                  </a:lnTo>
                  <a:lnTo>
                    <a:pt x="736" y="1285"/>
                  </a:lnTo>
                  <a:lnTo>
                    <a:pt x="749" y="1281"/>
                  </a:lnTo>
                  <a:lnTo>
                    <a:pt x="749" y="1281"/>
                  </a:lnTo>
                  <a:lnTo>
                    <a:pt x="765" y="1277"/>
                  </a:lnTo>
                  <a:lnTo>
                    <a:pt x="772" y="1274"/>
                  </a:lnTo>
                  <a:lnTo>
                    <a:pt x="781" y="1271"/>
                  </a:lnTo>
                  <a:lnTo>
                    <a:pt x="781" y="1271"/>
                  </a:lnTo>
                  <a:lnTo>
                    <a:pt x="812" y="1254"/>
                  </a:lnTo>
                  <a:lnTo>
                    <a:pt x="843" y="1233"/>
                  </a:lnTo>
                  <a:lnTo>
                    <a:pt x="875" y="1211"/>
                  </a:lnTo>
                  <a:lnTo>
                    <a:pt x="908" y="1185"/>
                  </a:lnTo>
                  <a:lnTo>
                    <a:pt x="908" y="1185"/>
                  </a:lnTo>
                  <a:lnTo>
                    <a:pt x="922" y="1174"/>
                  </a:lnTo>
                  <a:lnTo>
                    <a:pt x="938" y="1162"/>
                  </a:lnTo>
                  <a:lnTo>
                    <a:pt x="969" y="1143"/>
                  </a:lnTo>
                  <a:lnTo>
                    <a:pt x="969" y="1143"/>
                  </a:lnTo>
                  <a:lnTo>
                    <a:pt x="992" y="1127"/>
                  </a:lnTo>
                  <a:lnTo>
                    <a:pt x="1016" y="1111"/>
                  </a:lnTo>
                  <a:lnTo>
                    <a:pt x="1016" y="1111"/>
                  </a:lnTo>
                  <a:lnTo>
                    <a:pt x="1029" y="1101"/>
                  </a:lnTo>
                  <a:lnTo>
                    <a:pt x="1029" y="1101"/>
                  </a:lnTo>
                  <a:lnTo>
                    <a:pt x="1070" y="1073"/>
                  </a:lnTo>
                  <a:lnTo>
                    <a:pt x="1093" y="1056"/>
                  </a:lnTo>
                  <a:lnTo>
                    <a:pt x="1099" y="1051"/>
                  </a:lnTo>
                  <a:lnTo>
                    <a:pt x="1103" y="1046"/>
                  </a:lnTo>
                  <a:lnTo>
                    <a:pt x="1104" y="1043"/>
                  </a:lnTo>
                  <a:lnTo>
                    <a:pt x="1105" y="1041"/>
                  </a:lnTo>
                  <a:lnTo>
                    <a:pt x="1105" y="1041"/>
                  </a:lnTo>
                  <a:lnTo>
                    <a:pt x="1106" y="1036"/>
                  </a:lnTo>
                  <a:lnTo>
                    <a:pt x="1107" y="1032"/>
                  </a:lnTo>
                  <a:lnTo>
                    <a:pt x="1108" y="1031"/>
                  </a:lnTo>
                  <a:lnTo>
                    <a:pt x="1108" y="1029"/>
                  </a:lnTo>
                  <a:lnTo>
                    <a:pt x="1108" y="1029"/>
                  </a:lnTo>
                  <a:lnTo>
                    <a:pt x="1106" y="946"/>
                  </a:lnTo>
                  <a:lnTo>
                    <a:pt x="1104" y="859"/>
                  </a:lnTo>
                  <a:lnTo>
                    <a:pt x="1100" y="770"/>
                  </a:lnTo>
                  <a:lnTo>
                    <a:pt x="1096" y="676"/>
                  </a:lnTo>
                  <a:lnTo>
                    <a:pt x="1096" y="676"/>
                  </a:lnTo>
                  <a:lnTo>
                    <a:pt x="1096" y="668"/>
                  </a:lnTo>
                  <a:lnTo>
                    <a:pt x="1098" y="666"/>
                  </a:lnTo>
                  <a:lnTo>
                    <a:pt x="1099" y="663"/>
                  </a:lnTo>
                  <a:lnTo>
                    <a:pt x="1099" y="663"/>
                  </a:lnTo>
                  <a:lnTo>
                    <a:pt x="1102" y="661"/>
                  </a:lnTo>
                  <a:lnTo>
                    <a:pt x="1105" y="660"/>
                  </a:lnTo>
                  <a:lnTo>
                    <a:pt x="1108" y="659"/>
                  </a:lnTo>
                  <a:lnTo>
                    <a:pt x="1112" y="658"/>
                  </a:lnTo>
                  <a:lnTo>
                    <a:pt x="1112" y="658"/>
                  </a:lnTo>
                  <a:lnTo>
                    <a:pt x="1118" y="659"/>
                  </a:lnTo>
                  <a:lnTo>
                    <a:pt x="1123" y="661"/>
                  </a:lnTo>
                  <a:lnTo>
                    <a:pt x="1125" y="662"/>
                  </a:lnTo>
                  <a:lnTo>
                    <a:pt x="1128" y="665"/>
                  </a:lnTo>
                  <a:lnTo>
                    <a:pt x="1130" y="668"/>
                  </a:lnTo>
                  <a:lnTo>
                    <a:pt x="1131" y="672"/>
                  </a:lnTo>
                  <a:lnTo>
                    <a:pt x="1132" y="676"/>
                  </a:lnTo>
                  <a:lnTo>
                    <a:pt x="1132" y="676"/>
                  </a:lnTo>
                  <a:lnTo>
                    <a:pt x="1137" y="780"/>
                  </a:lnTo>
                  <a:lnTo>
                    <a:pt x="1140" y="877"/>
                  </a:lnTo>
                  <a:lnTo>
                    <a:pt x="1143" y="967"/>
                  </a:lnTo>
                  <a:lnTo>
                    <a:pt x="1145" y="1053"/>
                  </a:lnTo>
                  <a:lnTo>
                    <a:pt x="1139" y="1053"/>
                  </a:lnTo>
                  <a:lnTo>
                    <a:pt x="1137" y="1057"/>
                  </a:lnTo>
                  <a:lnTo>
                    <a:pt x="1137" y="1057"/>
                  </a:lnTo>
                  <a:lnTo>
                    <a:pt x="1135" y="1062"/>
                  </a:lnTo>
                  <a:lnTo>
                    <a:pt x="1131" y="1067"/>
                  </a:lnTo>
                  <a:lnTo>
                    <a:pt x="1127" y="1072"/>
                  </a:lnTo>
                  <a:lnTo>
                    <a:pt x="1121" y="1076"/>
                  </a:lnTo>
                  <a:lnTo>
                    <a:pt x="1110" y="1085"/>
                  </a:lnTo>
                  <a:lnTo>
                    <a:pt x="1098" y="1093"/>
                  </a:lnTo>
                  <a:lnTo>
                    <a:pt x="1098" y="1093"/>
                  </a:lnTo>
                  <a:lnTo>
                    <a:pt x="1085" y="1101"/>
                  </a:lnTo>
                  <a:lnTo>
                    <a:pt x="1074" y="1111"/>
                  </a:lnTo>
                  <a:lnTo>
                    <a:pt x="1074" y="1111"/>
                  </a:lnTo>
                  <a:lnTo>
                    <a:pt x="1054" y="1125"/>
                  </a:lnTo>
                  <a:lnTo>
                    <a:pt x="1035" y="1139"/>
                  </a:lnTo>
                  <a:lnTo>
                    <a:pt x="995" y="1166"/>
                  </a:lnTo>
                  <a:lnTo>
                    <a:pt x="995" y="1166"/>
                  </a:lnTo>
                  <a:lnTo>
                    <a:pt x="954" y="1194"/>
                  </a:lnTo>
                  <a:lnTo>
                    <a:pt x="954" y="1194"/>
                  </a:lnTo>
                  <a:lnTo>
                    <a:pt x="931" y="1212"/>
                  </a:lnTo>
                  <a:lnTo>
                    <a:pt x="908" y="1229"/>
                  </a:lnTo>
                  <a:lnTo>
                    <a:pt x="908" y="1229"/>
                  </a:lnTo>
                  <a:lnTo>
                    <a:pt x="865" y="1262"/>
                  </a:lnTo>
                  <a:lnTo>
                    <a:pt x="844" y="1277"/>
                  </a:lnTo>
                  <a:lnTo>
                    <a:pt x="822" y="1291"/>
                  </a:lnTo>
                  <a:lnTo>
                    <a:pt x="799" y="1304"/>
                  </a:lnTo>
                  <a:lnTo>
                    <a:pt x="776" y="1315"/>
                  </a:lnTo>
                  <a:lnTo>
                    <a:pt x="765" y="1319"/>
                  </a:lnTo>
                  <a:lnTo>
                    <a:pt x="753" y="1322"/>
                  </a:lnTo>
                  <a:lnTo>
                    <a:pt x="740" y="1325"/>
                  </a:lnTo>
                  <a:lnTo>
                    <a:pt x="729" y="1328"/>
                  </a:lnTo>
                  <a:lnTo>
                    <a:pt x="727" y="1328"/>
                  </a:lnTo>
                  <a:lnTo>
                    <a:pt x="726" y="1329"/>
                  </a:lnTo>
                  <a:lnTo>
                    <a:pt x="726" y="1329"/>
                  </a:lnTo>
                  <a:lnTo>
                    <a:pt x="723" y="1331"/>
                  </a:lnTo>
                  <a:lnTo>
                    <a:pt x="719" y="1332"/>
                  </a:lnTo>
                  <a:lnTo>
                    <a:pt x="712" y="1334"/>
                  </a:lnTo>
                  <a:lnTo>
                    <a:pt x="713" y="1337"/>
                  </a:lnTo>
                  <a:lnTo>
                    <a:pt x="713" y="1337"/>
                  </a:lnTo>
                  <a:lnTo>
                    <a:pt x="710" y="1338"/>
                  </a:lnTo>
                  <a:lnTo>
                    <a:pt x="710" y="1338"/>
                  </a:lnTo>
                  <a:lnTo>
                    <a:pt x="707" y="1338"/>
                  </a:lnTo>
                  <a:lnTo>
                    <a:pt x="707" y="1338"/>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81" name="Freeform 397"/>
            <p:cNvSpPr>
              <a:spLocks noEditPoints="1"/>
            </p:cNvSpPr>
            <p:nvPr/>
          </p:nvSpPr>
          <p:spPr bwMode="auto">
            <a:xfrm>
              <a:off x="4422775" y="3170238"/>
              <a:ext cx="542925" cy="473075"/>
            </a:xfrm>
            <a:custGeom>
              <a:avLst/>
              <a:gdLst/>
              <a:ahLst/>
              <a:cxnLst>
                <a:cxn ang="0">
                  <a:pos x="2" y="884"/>
                </a:cxn>
                <a:cxn ang="0">
                  <a:pos x="4" y="861"/>
                </a:cxn>
                <a:cxn ang="0">
                  <a:pos x="45" y="818"/>
                </a:cxn>
                <a:cxn ang="0">
                  <a:pos x="132" y="715"/>
                </a:cxn>
                <a:cxn ang="0">
                  <a:pos x="182" y="635"/>
                </a:cxn>
                <a:cxn ang="0">
                  <a:pos x="192" y="564"/>
                </a:cxn>
                <a:cxn ang="0">
                  <a:pos x="207" y="470"/>
                </a:cxn>
                <a:cxn ang="0">
                  <a:pos x="253" y="351"/>
                </a:cxn>
                <a:cxn ang="0">
                  <a:pos x="358" y="215"/>
                </a:cxn>
                <a:cxn ang="0">
                  <a:pos x="517" y="90"/>
                </a:cxn>
                <a:cxn ang="0">
                  <a:pos x="663" y="24"/>
                </a:cxn>
                <a:cxn ang="0">
                  <a:pos x="817" y="2"/>
                </a:cxn>
                <a:cxn ang="0">
                  <a:pos x="943" y="2"/>
                </a:cxn>
                <a:cxn ang="0">
                  <a:pos x="1002" y="16"/>
                </a:cxn>
                <a:cxn ang="0">
                  <a:pos x="1020" y="26"/>
                </a:cxn>
                <a:cxn ang="0">
                  <a:pos x="1022" y="133"/>
                </a:cxn>
                <a:cxn ang="0">
                  <a:pos x="979" y="246"/>
                </a:cxn>
                <a:cxn ang="0">
                  <a:pos x="962" y="260"/>
                </a:cxn>
                <a:cxn ang="0">
                  <a:pos x="893" y="274"/>
                </a:cxn>
                <a:cxn ang="0">
                  <a:pos x="808" y="306"/>
                </a:cxn>
                <a:cxn ang="0">
                  <a:pos x="918" y="339"/>
                </a:cxn>
                <a:cxn ang="0">
                  <a:pos x="927" y="359"/>
                </a:cxn>
                <a:cxn ang="0">
                  <a:pos x="913" y="390"/>
                </a:cxn>
                <a:cxn ang="0">
                  <a:pos x="814" y="507"/>
                </a:cxn>
                <a:cxn ang="0">
                  <a:pos x="649" y="614"/>
                </a:cxn>
                <a:cxn ang="0">
                  <a:pos x="475" y="674"/>
                </a:cxn>
                <a:cxn ang="0">
                  <a:pos x="252" y="686"/>
                </a:cxn>
                <a:cxn ang="0">
                  <a:pos x="211" y="689"/>
                </a:cxn>
                <a:cxn ang="0">
                  <a:pos x="126" y="777"/>
                </a:cxn>
                <a:cxn ang="0">
                  <a:pos x="53" y="863"/>
                </a:cxn>
                <a:cxn ang="0">
                  <a:pos x="17" y="894"/>
                </a:cxn>
                <a:cxn ang="0">
                  <a:pos x="745" y="48"/>
                </a:cxn>
                <a:cxn ang="0">
                  <a:pos x="624" y="74"/>
                </a:cxn>
                <a:cxn ang="0">
                  <a:pos x="505" y="137"/>
                </a:cxn>
                <a:cxn ang="0">
                  <a:pos x="419" y="211"/>
                </a:cxn>
                <a:cxn ang="0">
                  <a:pos x="291" y="355"/>
                </a:cxn>
                <a:cxn ang="0">
                  <a:pos x="241" y="484"/>
                </a:cxn>
                <a:cxn ang="0">
                  <a:pos x="228" y="573"/>
                </a:cxn>
                <a:cxn ang="0">
                  <a:pos x="224" y="646"/>
                </a:cxn>
                <a:cxn ang="0">
                  <a:pos x="307" y="651"/>
                </a:cxn>
                <a:cxn ang="0">
                  <a:pos x="441" y="639"/>
                </a:cxn>
                <a:cxn ang="0">
                  <a:pos x="535" y="627"/>
                </a:cxn>
                <a:cxn ang="0">
                  <a:pos x="630" y="583"/>
                </a:cxn>
                <a:cxn ang="0">
                  <a:pos x="705" y="540"/>
                </a:cxn>
                <a:cxn ang="0">
                  <a:pos x="803" y="471"/>
                </a:cxn>
                <a:cxn ang="0">
                  <a:pos x="872" y="385"/>
                </a:cxn>
                <a:cxn ang="0">
                  <a:pos x="826" y="349"/>
                </a:cxn>
                <a:cxn ang="0">
                  <a:pos x="717" y="321"/>
                </a:cxn>
                <a:cxn ang="0">
                  <a:pos x="657" y="300"/>
                </a:cxn>
                <a:cxn ang="0">
                  <a:pos x="647" y="280"/>
                </a:cxn>
                <a:cxn ang="0">
                  <a:pos x="659" y="257"/>
                </a:cxn>
                <a:cxn ang="0">
                  <a:pos x="843" y="243"/>
                </a:cxn>
                <a:cxn ang="0">
                  <a:pos x="959" y="205"/>
                </a:cxn>
                <a:cxn ang="0">
                  <a:pos x="990" y="94"/>
                </a:cxn>
                <a:cxn ang="0">
                  <a:pos x="979" y="41"/>
                </a:cxn>
                <a:cxn ang="0">
                  <a:pos x="974" y="45"/>
                </a:cxn>
                <a:cxn ang="0">
                  <a:pos x="957" y="41"/>
                </a:cxn>
              </a:cxnLst>
              <a:rect l="0" t="0" r="r" b="b"/>
              <a:pathLst>
                <a:path w="1026" h="894">
                  <a:moveTo>
                    <a:pt x="17" y="894"/>
                  </a:moveTo>
                  <a:lnTo>
                    <a:pt x="17" y="894"/>
                  </a:lnTo>
                  <a:lnTo>
                    <a:pt x="11" y="893"/>
                  </a:lnTo>
                  <a:lnTo>
                    <a:pt x="8" y="892"/>
                  </a:lnTo>
                  <a:lnTo>
                    <a:pt x="6" y="891"/>
                  </a:lnTo>
                  <a:lnTo>
                    <a:pt x="3" y="887"/>
                  </a:lnTo>
                  <a:lnTo>
                    <a:pt x="2" y="884"/>
                  </a:lnTo>
                  <a:lnTo>
                    <a:pt x="1" y="881"/>
                  </a:lnTo>
                  <a:lnTo>
                    <a:pt x="0" y="877"/>
                  </a:lnTo>
                  <a:lnTo>
                    <a:pt x="0" y="872"/>
                  </a:lnTo>
                  <a:lnTo>
                    <a:pt x="0" y="872"/>
                  </a:lnTo>
                  <a:lnTo>
                    <a:pt x="1" y="869"/>
                  </a:lnTo>
                  <a:lnTo>
                    <a:pt x="1" y="866"/>
                  </a:lnTo>
                  <a:lnTo>
                    <a:pt x="4" y="861"/>
                  </a:lnTo>
                  <a:lnTo>
                    <a:pt x="7" y="857"/>
                  </a:lnTo>
                  <a:lnTo>
                    <a:pt x="10" y="856"/>
                  </a:lnTo>
                  <a:lnTo>
                    <a:pt x="12" y="855"/>
                  </a:lnTo>
                  <a:lnTo>
                    <a:pt x="13" y="854"/>
                  </a:lnTo>
                  <a:lnTo>
                    <a:pt x="13" y="854"/>
                  </a:lnTo>
                  <a:lnTo>
                    <a:pt x="29" y="836"/>
                  </a:lnTo>
                  <a:lnTo>
                    <a:pt x="45" y="818"/>
                  </a:lnTo>
                  <a:lnTo>
                    <a:pt x="45" y="818"/>
                  </a:lnTo>
                  <a:lnTo>
                    <a:pt x="69" y="791"/>
                  </a:lnTo>
                  <a:lnTo>
                    <a:pt x="82" y="777"/>
                  </a:lnTo>
                  <a:lnTo>
                    <a:pt x="93" y="761"/>
                  </a:lnTo>
                  <a:lnTo>
                    <a:pt x="93" y="761"/>
                  </a:lnTo>
                  <a:lnTo>
                    <a:pt x="112" y="738"/>
                  </a:lnTo>
                  <a:lnTo>
                    <a:pt x="132" y="715"/>
                  </a:lnTo>
                  <a:lnTo>
                    <a:pt x="153" y="692"/>
                  </a:lnTo>
                  <a:lnTo>
                    <a:pt x="176" y="670"/>
                  </a:lnTo>
                  <a:lnTo>
                    <a:pt x="188" y="658"/>
                  </a:lnTo>
                  <a:lnTo>
                    <a:pt x="187" y="655"/>
                  </a:lnTo>
                  <a:lnTo>
                    <a:pt x="187" y="655"/>
                  </a:lnTo>
                  <a:lnTo>
                    <a:pt x="184" y="645"/>
                  </a:lnTo>
                  <a:lnTo>
                    <a:pt x="182" y="635"/>
                  </a:lnTo>
                  <a:lnTo>
                    <a:pt x="181" y="627"/>
                  </a:lnTo>
                  <a:lnTo>
                    <a:pt x="181" y="621"/>
                  </a:lnTo>
                  <a:lnTo>
                    <a:pt x="181" y="621"/>
                  </a:lnTo>
                  <a:lnTo>
                    <a:pt x="183" y="603"/>
                  </a:lnTo>
                  <a:lnTo>
                    <a:pt x="187" y="586"/>
                  </a:lnTo>
                  <a:lnTo>
                    <a:pt x="187" y="586"/>
                  </a:lnTo>
                  <a:lnTo>
                    <a:pt x="192" y="564"/>
                  </a:lnTo>
                  <a:lnTo>
                    <a:pt x="193" y="553"/>
                  </a:lnTo>
                  <a:lnTo>
                    <a:pt x="194" y="540"/>
                  </a:lnTo>
                  <a:lnTo>
                    <a:pt x="194" y="540"/>
                  </a:lnTo>
                  <a:lnTo>
                    <a:pt x="196" y="524"/>
                  </a:lnTo>
                  <a:lnTo>
                    <a:pt x="198" y="506"/>
                  </a:lnTo>
                  <a:lnTo>
                    <a:pt x="202" y="489"/>
                  </a:lnTo>
                  <a:lnTo>
                    <a:pt x="207" y="470"/>
                  </a:lnTo>
                  <a:lnTo>
                    <a:pt x="212" y="452"/>
                  </a:lnTo>
                  <a:lnTo>
                    <a:pt x="218" y="432"/>
                  </a:lnTo>
                  <a:lnTo>
                    <a:pt x="225" y="412"/>
                  </a:lnTo>
                  <a:lnTo>
                    <a:pt x="233" y="392"/>
                  </a:lnTo>
                  <a:lnTo>
                    <a:pt x="233" y="392"/>
                  </a:lnTo>
                  <a:lnTo>
                    <a:pt x="243" y="371"/>
                  </a:lnTo>
                  <a:lnTo>
                    <a:pt x="253" y="351"/>
                  </a:lnTo>
                  <a:lnTo>
                    <a:pt x="264" y="332"/>
                  </a:lnTo>
                  <a:lnTo>
                    <a:pt x="276" y="313"/>
                  </a:lnTo>
                  <a:lnTo>
                    <a:pt x="289" y="296"/>
                  </a:lnTo>
                  <a:lnTo>
                    <a:pt x="302" y="278"/>
                  </a:lnTo>
                  <a:lnTo>
                    <a:pt x="315" y="261"/>
                  </a:lnTo>
                  <a:lnTo>
                    <a:pt x="329" y="245"/>
                  </a:lnTo>
                  <a:lnTo>
                    <a:pt x="358" y="215"/>
                  </a:lnTo>
                  <a:lnTo>
                    <a:pt x="388" y="188"/>
                  </a:lnTo>
                  <a:lnTo>
                    <a:pt x="417" y="162"/>
                  </a:lnTo>
                  <a:lnTo>
                    <a:pt x="446" y="140"/>
                  </a:lnTo>
                  <a:lnTo>
                    <a:pt x="446" y="140"/>
                  </a:lnTo>
                  <a:lnTo>
                    <a:pt x="464" y="126"/>
                  </a:lnTo>
                  <a:lnTo>
                    <a:pt x="481" y="114"/>
                  </a:lnTo>
                  <a:lnTo>
                    <a:pt x="517" y="90"/>
                  </a:lnTo>
                  <a:lnTo>
                    <a:pt x="555" y="69"/>
                  </a:lnTo>
                  <a:lnTo>
                    <a:pt x="592" y="49"/>
                  </a:lnTo>
                  <a:lnTo>
                    <a:pt x="592" y="49"/>
                  </a:lnTo>
                  <a:lnTo>
                    <a:pt x="609" y="40"/>
                  </a:lnTo>
                  <a:lnTo>
                    <a:pt x="627" y="34"/>
                  </a:lnTo>
                  <a:lnTo>
                    <a:pt x="645" y="28"/>
                  </a:lnTo>
                  <a:lnTo>
                    <a:pt x="663" y="24"/>
                  </a:lnTo>
                  <a:lnTo>
                    <a:pt x="681" y="20"/>
                  </a:lnTo>
                  <a:lnTo>
                    <a:pt x="699" y="17"/>
                  </a:lnTo>
                  <a:lnTo>
                    <a:pt x="737" y="11"/>
                  </a:lnTo>
                  <a:lnTo>
                    <a:pt x="745" y="10"/>
                  </a:lnTo>
                  <a:lnTo>
                    <a:pt x="745" y="10"/>
                  </a:lnTo>
                  <a:lnTo>
                    <a:pt x="782" y="5"/>
                  </a:lnTo>
                  <a:lnTo>
                    <a:pt x="817" y="2"/>
                  </a:lnTo>
                  <a:lnTo>
                    <a:pt x="848" y="0"/>
                  </a:lnTo>
                  <a:lnTo>
                    <a:pt x="878" y="0"/>
                  </a:lnTo>
                  <a:lnTo>
                    <a:pt x="878" y="0"/>
                  </a:lnTo>
                  <a:lnTo>
                    <a:pt x="902" y="0"/>
                  </a:lnTo>
                  <a:lnTo>
                    <a:pt x="924" y="1"/>
                  </a:lnTo>
                  <a:lnTo>
                    <a:pt x="924" y="1"/>
                  </a:lnTo>
                  <a:lnTo>
                    <a:pt x="943" y="2"/>
                  </a:lnTo>
                  <a:lnTo>
                    <a:pt x="943" y="2"/>
                  </a:lnTo>
                  <a:lnTo>
                    <a:pt x="959" y="3"/>
                  </a:lnTo>
                  <a:lnTo>
                    <a:pt x="975" y="5"/>
                  </a:lnTo>
                  <a:lnTo>
                    <a:pt x="982" y="6"/>
                  </a:lnTo>
                  <a:lnTo>
                    <a:pt x="990" y="8"/>
                  </a:lnTo>
                  <a:lnTo>
                    <a:pt x="997" y="11"/>
                  </a:lnTo>
                  <a:lnTo>
                    <a:pt x="1002" y="16"/>
                  </a:lnTo>
                  <a:lnTo>
                    <a:pt x="1003" y="16"/>
                  </a:lnTo>
                  <a:lnTo>
                    <a:pt x="1005" y="17"/>
                  </a:lnTo>
                  <a:lnTo>
                    <a:pt x="1005" y="17"/>
                  </a:lnTo>
                  <a:lnTo>
                    <a:pt x="1010" y="18"/>
                  </a:lnTo>
                  <a:lnTo>
                    <a:pt x="1016" y="21"/>
                  </a:lnTo>
                  <a:lnTo>
                    <a:pt x="1018" y="24"/>
                  </a:lnTo>
                  <a:lnTo>
                    <a:pt x="1020" y="26"/>
                  </a:lnTo>
                  <a:lnTo>
                    <a:pt x="1022" y="30"/>
                  </a:lnTo>
                  <a:lnTo>
                    <a:pt x="1023" y="33"/>
                  </a:lnTo>
                  <a:lnTo>
                    <a:pt x="1023" y="33"/>
                  </a:lnTo>
                  <a:lnTo>
                    <a:pt x="1026" y="61"/>
                  </a:lnTo>
                  <a:lnTo>
                    <a:pt x="1026" y="86"/>
                  </a:lnTo>
                  <a:lnTo>
                    <a:pt x="1025" y="110"/>
                  </a:lnTo>
                  <a:lnTo>
                    <a:pt x="1022" y="133"/>
                  </a:lnTo>
                  <a:lnTo>
                    <a:pt x="1022" y="133"/>
                  </a:lnTo>
                  <a:lnTo>
                    <a:pt x="1016" y="154"/>
                  </a:lnTo>
                  <a:lnTo>
                    <a:pt x="1010" y="174"/>
                  </a:lnTo>
                  <a:lnTo>
                    <a:pt x="1002" y="193"/>
                  </a:lnTo>
                  <a:lnTo>
                    <a:pt x="994" y="213"/>
                  </a:lnTo>
                  <a:lnTo>
                    <a:pt x="994" y="213"/>
                  </a:lnTo>
                  <a:lnTo>
                    <a:pt x="979" y="246"/>
                  </a:lnTo>
                  <a:lnTo>
                    <a:pt x="979" y="246"/>
                  </a:lnTo>
                  <a:lnTo>
                    <a:pt x="976" y="251"/>
                  </a:lnTo>
                  <a:lnTo>
                    <a:pt x="973" y="254"/>
                  </a:lnTo>
                  <a:lnTo>
                    <a:pt x="969" y="256"/>
                  </a:lnTo>
                  <a:lnTo>
                    <a:pt x="966" y="257"/>
                  </a:lnTo>
                  <a:lnTo>
                    <a:pt x="963" y="258"/>
                  </a:lnTo>
                  <a:lnTo>
                    <a:pt x="962" y="260"/>
                  </a:lnTo>
                  <a:lnTo>
                    <a:pt x="962" y="260"/>
                  </a:lnTo>
                  <a:lnTo>
                    <a:pt x="960" y="262"/>
                  </a:lnTo>
                  <a:lnTo>
                    <a:pt x="956" y="266"/>
                  </a:lnTo>
                  <a:lnTo>
                    <a:pt x="952" y="268"/>
                  </a:lnTo>
                  <a:lnTo>
                    <a:pt x="947" y="269"/>
                  </a:lnTo>
                  <a:lnTo>
                    <a:pt x="947" y="269"/>
                  </a:lnTo>
                  <a:lnTo>
                    <a:pt x="893" y="274"/>
                  </a:lnTo>
                  <a:lnTo>
                    <a:pt x="841" y="279"/>
                  </a:lnTo>
                  <a:lnTo>
                    <a:pt x="841" y="279"/>
                  </a:lnTo>
                  <a:lnTo>
                    <a:pt x="780" y="286"/>
                  </a:lnTo>
                  <a:lnTo>
                    <a:pt x="779" y="298"/>
                  </a:lnTo>
                  <a:lnTo>
                    <a:pt x="779" y="298"/>
                  </a:lnTo>
                  <a:lnTo>
                    <a:pt x="795" y="302"/>
                  </a:lnTo>
                  <a:lnTo>
                    <a:pt x="808" y="306"/>
                  </a:lnTo>
                  <a:lnTo>
                    <a:pt x="808" y="306"/>
                  </a:lnTo>
                  <a:lnTo>
                    <a:pt x="833" y="316"/>
                  </a:lnTo>
                  <a:lnTo>
                    <a:pt x="858" y="324"/>
                  </a:lnTo>
                  <a:lnTo>
                    <a:pt x="887" y="333"/>
                  </a:lnTo>
                  <a:lnTo>
                    <a:pt x="915" y="338"/>
                  </a:lnTo>
                  <a:lnTo>
                    <a:pt x="915" y="338"/>
                  </a:lnTo>
                  <a:lnTo>
                    <a:pt x="918" y="339"/>
                  </a:lnTo>
                  <a:lnTo>
                    <a:pt x="921" y="341"/>
                  </a:lnTo>
                  <a:lnTo>
                    <a:pt x="924" y="343"/>
                  </a:lnTo>
                  <a:lnTo>
                    <a:pt x="925" y="345"/>
                  </a:lnTo>
                  <a:lnTo>
                    <a:pt x="925" y="345"/>
                  </a:lnTo>
                  <a:lnTo>
                    <a:pt x="928" y="349"/>
                  </a:lnTo>
                  <a:lnTo>
                    <a:pt x="928" y="353"/>
                  </a:lnTo>
                  <a:lnTo>
                    <a:pt x="927" y="359"/>
                  </a:lnTo>
                  <a:lnTo>
                    <a:pt x="924" y="363"/>
                  </a:lnTo>
                  <a:lnTo>
                    <a:pt x="923" y="364"/>
                  </a:lnTo>
                  <a:lnTo>
                    <a:pt x="923" y="365"/>
                  </a:lnTo>
                  <a:lnTo>
                    <a:pt x="923" y="365"/>
                  </a:lnTo>
                  <a:lnTo>
                    <a:pt x="922" y="369"/>
                  </a:lnTo>
                  <a:lnTo>
                    <a:pt x="922" y="369"/>
                  </a:lnTo>
                  <a:lnTo>
                    <a:pt x="913" y="390"/>
                  </a:lnTo>
                  <a:lnTo>
                    <a:pt x="902" y="409"/>
                  </a:lnTo>
                  <a:lnTo>
                    <a:pt x="889" y="428"/>
                  </a:lnTo>
                  <a:lnTo>
                    <a:pt x="877" y="445"/>
                  </a:lnTo>
                  <a:lnTo>
                    <a:pt x="862" y="462"/>
                  </a:lnTo>
                  <a:lnTo>
                    <a:pt x="847" y="478"/>
                  </a:lnTo>
                  <a:lnTo>
                    <a:pt x="831" y="493"/>
                  </a:lnTo>
                  <a:lnTo>
                    <a:pt x="814" y="507"/>
                  </a:lnTo>
                  <a:lnTo>
                    <a:pt x="796" y="521"/>
                  </a:lnTo>
                  <a:lnTo>
                    <a:pt x="779" y="534"/>
                  </a:lnTo>
                  <a:lnTo>
                    <a:pt x="742" y="559"/>
                  </a:lnTo>
                  <a:lnTo>
                    <a:pt x="703" y="583"/>
                  </a:lnTo>
                  <a:lnTo>
                    <a:pt x="664" y="605"/>
                  </a:lnTo>
                  <a:lnTo>
                    <a:pt x="649" y="614"/>
                  </a:lnTo>
                  <a:lnTo>
                    <a:pt x="649" y="614"/>
                  </a:lnTo>
                  <a:lnTo>
                    <a:pt x="625" y="627"/>
                  </a:lnTo>
                  <a:lnTo>
                    <a:pt x="601" y="637"/>
                  </a:lnTo>
                  <a:lnTo>
                    <a:pt x="576" y="648"/>
                  </a:lnTo>
                  <a:lnTo>
                    <a:pt x="552" y="656"/>
                  </a:lnTo>
                  <a:lnTo>
                    <a:pt x="526" y="662"/>
                  </a:lnTo>
                  <a:lnTo>
                    <a:pt x="501" y="668"/>
                  </a:lnTo>
                  <a:lnTo>
                    <a:pt x="475" y="674"/>
                  </a:lnTo>
                  <a:lnTo>
                    <a:pt x="449" y="677"/>
                  </a:lnTo>
                  <a:lnTo>
                    <a:pt x="423" y="680"/>
                  </a:lnTo>
                  <a:lnTo>
                    <a:pt x="398" y="682"/>
                  </a:lnTo>
                  <a:lnTo>
                    <a:pt x="348" y="685"/>
                  </a:lnTo>
                  <a:lnTo>
                    <a:pt x="298" y="686"/>
                  </a:lnTo>
                  <a:lnTo>
                    <a:pt x="252" y="686"/>
                  </a:lnTo>
                  <a:lnTo>
                    <a:pt x="252" y="686"/>
                  </a:lnTo>
                  <a:lnTo>
                    <a:pt x="225" y="686"/>
                  </a:lnTo>
                  <a:lnTo>
                    <a:pt x="224" y="687"/>
                  </a:lnTo>
                  <a:lnTo>
                    <a:pt x="224" y="687"/>
                  </a:lnTo>
                  <a:lnTo>
                    <a:pt x="220" y="689"/>
                  </a:lnTo>
                  <a:lnTo>
                    <a:pt x="215" y="690"/>
                  </a:lnTo>
                  <a:lnTo>
                    <a:pt x="215" y="690"/>
                  </a:lnTo>
                  <a:lnTo>
                    <a:pt x="211" y="689"/>
                  </a:lnTo>
                  <a:lnTo>
                    <a:pt x="208" y="689"/>
                  </a:lnTo>
                  <a:lnTo>
                    <a:pt x="199" y="697"/>
                  </a:lnTo>
                  <a:lnTo>
                    <a:pt x="199" y="697"/>
                  </a:lnTo>
                  <a:lnTo>
                    <a:pt x="178" y="719"/>
                  </a:lnTo>
                  <a:lnTo>
                    <a:pt x="156" y="742"/>
                  </a:lnTo>
                  <a:lnTo>
                    <a:pt x="135" y="766"/>
                  </a:lnTo>
                  <a:lnTo>
                    <a:pt x="126" y="777"/>
                  </a:lnTo>
                  <a:lnTo>
                    <a:pt x="117" y="789"/>
                  </a:lnTo>
                  <a:lnTo>
                    <a:pt x="117" y="789"/>
                  </a:lnTo>
                  <a:lnTo>
                    <a:pt x="106" y="804"/>
                  </a:lnTo>
                  <a:lnTo>
                    <a:pt x="96" y="817"/>
                  </a:lnTo>
                  <a:lnTo>
                    <a:pt x="72" y="842"/>
                  </a:lnTo>
                  <a:lnTo>
                    <a:pt x="72" y="842"/>
                  </a:lnTo>
                  <a:lnTo>
                    <a:pt x="53" y="863"/>
                  </a:lnTo>
                  <a:lnTo>
                    <a:pt x="43" y="874"/>
                  </a:lnTo>
                  <a:lnTo>
                    <a:pt x="34" y="885"/>
                  </a:lnTo>
                  <a:lnTo>
                    <a:pt x="34" y="885"/>
                  </a:lnTo>
                  <a:lnTo>
                    <a:pt x="31" y="888"/>
                  </a:lnTo>
                  <a:lnTo>
                    <a:pt x="27" y="892"/>
                  </a:lnTo>
                  <a:lnTo>
                    <a:pt x="22" y="894"/>
                  </a:lnTo>
                  <a:lnTo>
                    <a:pt x="17" y="894"/>
                  </a:lnTo>
                  <a:lnTo>
                    <a:pt x="17" y="894"/>
                  </a:lnTo>
                  <a:close/>
                  <a:moveTo>
                    <a:pt x="884" y="36"/>
                  </a:moveTo>
                  <a:lnTo>
                    <a:pt x="884" y="36"/>
                  </a:lnTo>
                  <a:lnTo>
                    <a:pt x="861" y="37"/>
                  </a:lnTo>
                  <a:lnTo>
                    <a:pt x="861" y="37"/>
                  </a:lnTo>
                  <a:lnTo>
                    <a:pt x="782" y="43"/>
                  </a:lnTo>
                  <a:lnTo>
                    <a:pt x="745" y="48"/>
                  </a:lnTo>
                  <a:lnTo>
                    <a:pt x="709" y="53"/>
                  </a:lnTo>
                  <a:lnTo>
                    <a:pt x="709" y="53"/>
                  </a:lnTo>
                  <a:lnTo>
                    <a:pt x="692" y="55"/>
                  </a:lnTo>
                  <a:lnTo>
                    <a:pt x="676" y="59"/>
                  </a:lnTo>
                  <a:lnTo>
                    <a:pt x="658" y="63"/>
                  </a:lnTo>
                  <a:lnTo>
                    <a:pt x="640" y="68"/>
                  </a:lnTo>
                  <a:lnTo>
                    <a:pt x="624" y="74"/>
                  </a:lnTo>
                  <a:lnTo>
                    <a:pt x="606" y="82"/>
                  </a:lnTo>
                  <a:lnTo>
                    <a:pt x="589" y="90"/>
                  </a:lnTo>
                  <a:lnTo>
                    <a:pt x="571" y="98"/>
                  </a:lnTo>
                  <a:lnTo>
                    <a:pt x="555" y="106"/>
                  </a:lnTo>
                  <a:lnTo>
                    <a:pt x="538" y="117"/>
                  </a:lnTo>
                  <a:lnTo>
                    <a:pt x="522" y="127"/>
                  </a:lnTo>
                  <a:lnTo>
                    <a:pt x="505" y="137"/>
                  </a:lnTo>
                  <a:lnTo>
                    <a:pt x="490" y="149"/>
                  </a:lnTo>
                  <a:lnTo>
                    <a:pt x="474" y="161"/>
                  </a:lnTo>
                  <a:lnTo>
                    <a:pt x="460" y="174"/>
                  </a:lnTo>
                  <a:lnTo>
                    <a:pt x="446" y="186"/>
                  </a:lnTo>
                  <a:lnTo>
                    <a:pt x="446" y="186"/>
                  </a:lnTo>
                  <a:lnTo>
                    <a:pt x="419" y="211"/>
                  </a:lnTo>
                  <a:lnTo>
                    <a:pt x="419" y="211"/>
                  </a:lnTo>
                  <a:lnTo>
                    <a:pt x="396" y="234"/>
                  </a:lnTo>
                  <a:lnTo>
                    <a:pt x="372" y="256"/>
                  </a:lnTo>
                  <a:lnTo>
                    <a:pt x="349" y="279"/>
                  </a:lnTo>
                  <a:lnTo>
                    <a:pt x="328" y="304"/>
                  </a:lnTo>
                  <a:lnTo>
                    <a:pt x="309" y="329"/>
                  </a:lnTo>
                  <a:lnTo>
                    <a:pt x="300" y="342"/>
                  </a:lnTo>
                  <a:lnTo>
                    <a:pt x="291" y="355"/>
                  </a:lnTo>
                  <a:lnTo>
                    <a:pt x="283" y="370"/>
                  </a:lnTo>
                  <a:lnTo>
                    <a:pt x="276" y="384"/>
                  </a:lnTo>
                  <a:lnTo>
                    <a:pt x="269" y="400"/>
                  </a:lnTo>
                  <a:lnTo>
                    <a:pt x="262" y="415"/>
                  </a:lnTo>
                  <a:lnTo>
                    <a:pt x="262" y="415"/>
                  </a:lnTo>
                  <a:lnTo>
                    <a:pt x="251" y="449"/>
                  </a:lnTo>
                  <a:lnTo>
                    <a:pt x="241" y="484"/>
                  </a:lnTo>
                  <a:lnTo>
                    <a:pt x="237" y="501"/>
                  </a:lnTo>
                  <a:lnTo>
                    <a:pt x="233" y="519"/>
                  </a:lnTo>
                  <a:lnTo>
                    <a:pt x="231" y="536"/>
                  </a:lnTo>
                  <a:lnTo>
                    <a:pt x="230" y="555"/>
                  </a:lnTo>
                  <a:lnTo>
                    <a:pt x="230" y="555"/>
                  </a:lnTo>
                  <a:lnTo>
                    <a:pt x="230" y="564"/>
                  </a:lnTo>
                  <a:lnTo>
                    <a:pt x="228" y="573"/>
                  </a:lnTo>
                  <a:lnTo>
                    <a:pt x="223" y="592"/>
                  </a:lnTo>
                  <a:lnTo>
                    <a:pt x="221" y="599"/>
                  </a:lnTo>
                  <a:lnTo>
                    <a:pt x="221" y="599"/>
                  </a:lnTo>
                  <a:lnTo>
                    <a:pt x="220" y="609"/>
                  </a:lnTo>
                  <a:lnTo>
                    <a:pt x="221" y="620"/>
                  </a:lnTo>
                  <a:lnTo>
                    <a:pt x="224" y="645"/>
                  </a:lnTo>
                  <a:lnTo>
                    <a:pt x="224" y="646"/>
                  </a:lnTo>
                  <a:lnTo>
                    <a:pt x="226" y="648"/>
                  </a:lnTo>
                  <a:lnTo>
                    <a:pt x="228" y="650"/>
                  </a:lnTo>
                  <a:lnTo>
                    <a:pt x="230" y="650"/>
                  </a:lnTo>
                  <a:lnTo>
                    <a:pt x="230" y="650"/>
                  </a:lnTo>
                  <a:lnTo>
                    <a:pt x="262" y="651"/>
                  </a:lnTo>
                  <a:lnTo>
                    <a:pt x="262" y="651"/>
                  </a:lnTo>
                  <a:lnTo>
                    <a:pt x="307" y="651"/>
                  </a:lnTo>
                  <a:lnTo>
                    <a:pt x="307" y="651"/>
                  </a:lnTo>
                  <a:lnTo>
                    <a:pt x="339" y="651"/>
                  </a:lnTo>
                  <a:lnTo>
                    <a:pt x="372" y="649"/>
                  </a:lnTo>
                  <a:lnTo>
                    <a:pt x="406" y="646"/>
                  </a:lnTo>
                  <a:lnTo>
                    <a:pt x="423" y="644"/>
                  </a:lnTo>
                  <a:lnTo>
                    <a:pt x="441" y="639"/>
                  </a:lnTo>
                  <a:lnTo>
                    <a:pt x="441" y="639"/>
                  </a:lnTo>
                  <a:lnTo>
                    <a:pt x="461" y="636"/>
                  </a:lnTo>
                  <a:lnTo>
                    <a:pt x="481" y="635"/>
                  </a:lnTo>
                  <a:lnTo>
                    <a:pt x="481" y="635"/>
                  </a:lnTo>
                  <a:lnTo>
                    <a:pt x="509" y="632"/>
                  </a:lnTo>
                  <a:lnTo>
                    <a:pt x="523" y="630"/>
                  </a:lnTo>
                  <a:lnTo>
                    <a:pt x="535" y="627"/>
                  </a:lnTo>
                  <a:lnTo>
                    <a:pt x="535" y="627"/>
                  </a:lnTo>
                  <a:lnTo>
                    <a:pt x="551" y="621"/>
                  </a:lnTo>
                  <a:lnTo>
                    <a:pt x="565" y="615"/>
                  </a:lnTo>
                  <a:lnTo>
                    <a:pt x="594" y="601"/>
                  </a:lnTo>
                  <a:lnTo>
                    <a:pt x="594" y="601"/>
                  </a:lnTo>
                  <a:lnTo>
                    <a:pt x="611" y="592"/>
                  </a:lnTo>
                  <a:lnTo>
                    <a:pt x="630" y="583"/>
                  </a:lnTo>
                  <a:lnTo>
                    <a:pt x="630" y="583"/>
                  </a:lnTo>
                  <a:lnTo>
                    <a:pt x="640" y="578"/>
                  </a:lnTo>
                  <a:lnTo>
                    <a:pt x="652" y="572"/>
                  </a:lnTo>
                  <a:lnTo>
                    <a:pt x="674" y="559"/>
                  </a:lnTo>
                  <a:lnTo>
                    <a:pt x="674" y="559"/>
                  </a:lnTo>
                  <a:lnTo>
                    <a:pt x="692" y="549"/>
                  </a:lnTo>
                  <a:lnTo>
                    <a:pt x="692" y="549"/>
                  </a:lnTo>
                  <a:lnTo>
                    <a:pt x="705" y="540"/>
                  </a:lnTo>
                  <a:lnTo>
                    <a:pt x="705" y="540"/>
                  </a:lnTo>
                  <a:lnTo>
                    <a:pt x="726" y="529"/>
                  </a:lnTo>
                  <a:lnTo>
                    <a:pt x="746" y="517"/>
                  </a:lnTo>
                  <a:lnTo>
                    <a:pt x="764" y="504"/>
                  </a:lnTo>
                  <a:lnTo>
                    <a:pt x="783" y="490"/>
                  </a:lnTo>
                  <a:lnTo>
                    <a:pt x="783" y="490"/>
                  </a:lnTo>
                  <a:lnTo>
                    <a:pt x="803" y="471"/>
                  </a:lnTo>
                  <a:lnTo>
                    <a:pt x="820" y="453"/>
                  </a:lnTo>
                  <a:lnTo>
                    <a:pt x="837" y="433"/>
                  </a:lnTo>
                  <a:lnTo>
                    <a:pt x="851" y="413"/>
                  </a:lnTo>
                  <a:lnTo>
                    <a:pt x="851" y="413"/>
                  </a:lnTo>
                  <a:lnTo>
                    <a:pt x="865" y="396"/>
                  </a:lnTo>
                  <a:lnTo>
                    <a:pt x="865" y="396"/>
                  </a:lnTo>
                  <a:lnTo>
                    <a:pt x="872" y="385"/>
                  </a:lnTo>
                  <a:lnTo>
                    <a:pt x="880" y="375"/>
                  </a:lnTo>
                  <a:lnTo>
                    <a:pt x="884" y="368"/>
                  </a:lnTo>
                  <a:lnTo>
                    <a:pt x="876" y="366"/>
                  </a:lnTo>
                  <a:lnTo>
                    <a:pt x="876" y="366"/>
                  </a:lnTo>
                  <a:lnTo>
                    <a:pt x="851" y="359"/>
                  </a:lnTo>
                  <a:lnTo>
                    <a:pt x="826" y="349"/>
                  </a:lnTo>
                  <a:lnTo>
                    <a:pt x="826" y="349"/>
                  </a:lnTo>
                  <a:lnTo>
                    <a:pt x="805" y="342"/>
                  </a:lnTo>
                  <a:lnTo>
                    <a:pt x="782" y="335"/>
                  </a:lnTo>
                  <a:lnTo>
                    <a:pt x="782" y="335"/>
                  </a:lnTo>
                  <a:lnTo>
                    <a:pt x="759" y="330"/>
                  </a:lnTo>
                  <a:lnTo>
                    <a:pt x="736" y="324"/>
                  </a:lnTo>
                  <a:lnTo>
                    <a:pt x="736" y="324"/>
                  </a:lnTo>
                  <a:lnTo>
                    <a:pt x="717" y="321"/>
                  </a:lnTo>
                  <a:lnTo>
                    <a:pt x="698" y="317"/>
                  </a:lnTo>
                  <a:lnTo>
                    <a:pt x="681" y="312"/>
                  </a:lnTo>
                  <a:lnTo>
                    <a:pt x="671" y="308"/>
                  </a:lnTo>
                  <a:lnTo>
                    <a:pt x="663" y="305"/>
                  </a:lnTo>
                  <a:lnTo>
                    <a:pt x="663" y="305"/>
                  </a:lnTo>
                  <a:lnTo>
                    <a:pt x="660" y="302"/>
                  </a:lnTo>
                  <a:lnTo>
                    <a:pt x="657" y="300"/>
                  </a:lnTo>
                  <a:lnTo>
                    <a:pt x="656" y="297"/>
                  </a:lnTo>
                  <a:lnTo>
                    <a:pt x="655" y="293"/>
                  </a:lnTo>
                  <a:lnTo>
                    <a:pt x="655" y="290"/>
                  </a:lnTo>
                  <a:lnTo>
                    <a:pt x="653" y="289"/>
                  </a:lnTo>
                  <a:lnTo>
                    <a:pt x="653" y="289"/>
                  </a:lnTo>
                  <a:lnTo>
                    <a:pt x="649" y="285"/>
                  </a:lnTo>
                  <a:lnTo>
                    <a:pt x="647" y="280"/>
                  </a:lnTo>
                  <a:lnTo>
                    <a:pt x="646" y="274"/>
                  </a:lnTo>
                  <a:lnTo>
                    <a:pt x="647" y="268"/>
                  </a:lnTo>
                  <a:lnTo>
                    <a:pt x="647" y="268"/>
                  </a:lnTo>
                  <a:lnTo>
                    <a:pt x="649" y="265"/>
                  </a:lnTo>
                  <a:lnTo>
                    <a:pt x="652" y="260"/>
                  </a:lnTo>
                  <a:lnTo>
                    <a:pt x="656" y="257"/>
                  </a:lnTo>
                  <a:lnTo>
                    <a:pt x="659" y="257"/>
                  </a:lnTo>
                  <a:lnTo>
                    <a:pt x="663" y="256"/>
                  </a:lnTo>
                  <a:lnTo>
                    <a:pt x="663" y="256"/>
                  </a:lnTo>
                  <a:lnTo>
                    <a:pt x="709" y="255"/>
                  </a:lnTo>
                  <a:lnTo>
                    <a:pt x="753" y="252"/>
                  </a:lnTo>
                  <a:lnTo>
                    <a:pt x="798" y="248"/>
                  </a:lnTo>
                  <a:lnTo>
                    <a:pt x="843" y="243"/>
                  </a:lnTo>
                  <a:lnTo>
                    <a:pt x="843" y="243"/>
                  </a:lnTo>
                  <a:lnTo>
                    <a:pt x="892" y="238"/>
                  </a:lnTo>
                  <a:lnTo>
                    <a:pt x="942" y="234"/>
                  </a:lnTo>
                  <a:lnTo>
                    <a:pt x="946" y="234"/>
                  </a:lnTo>
                  <a:lnTo>
                    <a:pt x="947" y="229"/>
                  </a:lnTo>
                  <a:lnTo>
                    <a:pt x="947" y="229"/>
                  </a:lnTo>
                  <a:lnTo>
                    <a:pt x="959" y="205"/>
                  </a:lnTo>
                  <a:lnTo>
                    <a:pt x="959" y="205"/>
                  </a:lnTo>
                  <a:lnTo>
                    <a:pt x="967" y="188"/>
                  </a:lnTo>
                  <a:lnTo>
                    <a:pt x="974" y="171"/>
                  </a:lnTo>
                  <a:lnTo>
                    <a:pt x="980" y="153"/>
                  </a:lnTo>
                  <a:lnTo>
                    <a:pt x="985" y="135"/>
                  </a:lnTo>
                  <a:lnTo>
                    <a:pt x="985" y="135"/>
                  </a:lnTo>
                  <a:lnTo>
                    <a:pt x="987" y="115"/>
                  </a:lnTo>
                  <a:lnTo>
                    <a:pt x="990" y="94"/>
                  </a:lnTo>
                  <a:lnTo>
                    <a:pt x="990" y="73"/>
                  </a:lnTo>
                  <a:lnTo>
                    <a:pt x="988" y="52"/>
                  </a:lnTo>
                  <a:lnTo>
                    <a:pt x="988" y="50"/>
                  </a:lnTo>
                  <a:lnTo>
                    <a:pt x="985" y="48"/>
                  </a:lnTo>
                  <a:lnTo>
                    <a:pt x="985" y="48"/>
                  </a:lnTo>
                  <a:lnTo>
                    <a:pt x="982" y="46"/>
                  </a:lnTo>
                  <a:lnTo>
                    <a:pt x="979" y="41"/>
                  </a:lnTo>
                  <a:lnTo>
                    <a:pt x="971" y="48"/>
                  </a:lnTo>
                  <a:lnTo>
                    <a:pt x="971" y="48"/>
                  </a:lnTo>
                  <a:lnTo>
                    <a:pt x="971" y="47"/>
                  </a:lnTo>
                  <a:lnTo>
                    <a:pt x="971" y="47"/>
                  </a:lnTo>
                  <a:lnTo>
                    <a:pt x="973" y="45"/>
                  </a:lnTo>
                  <a:lnTo>
                    <a:pt x="974" y="45"/>
                  </a:lnTo>
                  <a:lnTo>
                    <a:pt x="974" y="45"/>
                  </a:lnTo>
                  <a:lnTo>
                    <a:pt x="974" y="45"/>
                  </a:lnTo>
                  <a:lnTo>
                    <a:pt x="974" y="45"/>
                  </a:lnTo>
                  <a:lnTo>
                    <a:pt x="967" y="43"/>
                  </a:lnTo>
                  <a:lnTo>
                    <a:pt x="967" y="43"/>
                  </a:lnTo>
                  <a:lnTo>
                    <a:pt x="962" y="41"/>
                  </a:lnTo>
                  <a:lnTo>
                    <a:pt x="957" y="41"/>
                  </a:lnTo>
                  <a:lnTo>
                    <a:pt x="957" y="41"/>
                  </a:lnTo>
                  <a:lnTo>
                    <a:pt x="925" y="37"/>
                  </a:lnTo>
                  <a:lnTo>
                    <a:pt x="921" y="37"/>
                  </a:lnTo>
                  <a:lnTo>
                    <a:pt x="921" y="37"/>
                  </a:lnTo>
                  <a:lnTo>
                    <a:pt x="884" y="36"/>
                  </a:lnTo>
                  <a:lnTo>
                    <a:pt x="884" y="3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82" name="Freeform 398"/>
            <p:cNvSpPr/>
            <p:nvPr/>
          </p:nvSpPr>
          <p:spPr bwMode="auto">
            <a:xfrm>
              <a:off x="4587875" y="3630613"/>
              <a:ext cx="239713" cy="161925"/>
            </a:xfrm>
            <a:custGeom>
              <a:avLst/>
              <a:gdLst/>
              <a:ahLst/>
              <a:cxnLst>
                <a:cxn ang="0">
                  <a:pos x="19" y="306"/>
                </a:cxn>
                <a:cxn ang="0">
                  <a:pos x="9" y="303"/>
                </a:cxn>
                <a:cxn ang="0">
                  <a:pos x="4" y="299"/>
                </a:cxn>
                <a:cxn ang="0">
                  <a:pos x="1" y="292"/>
                </a:cxn>
                <a:cxn ang="0">
                  <a:pos x="0" y="288"/>
                </a:cxn>
                <a:cxn ang="0">
                  <a:pos x="1" y="227"/>
                </a:cxn>
                <a:cxn ang="0">
                  <a:pos x="4" y="165"/>
                </a:cxn>
                <a:cxn ang="0">
                  <a:pos x="8" y="89"/>
                </a:cxn>
                <a:cxn ang="0">
                  <a:pos x="8" y="63"/>
                </a:cxn>
                <a:cxn ang="0">
                  <a:pos x="11" y="34"/>
                </a:cxn>
                <a:cxn ang="0">
                  <a:pos x="19" y="18"/>
                </a:cxn>
                <a:cxn ang="0">
                  <a:pos x="25" y="11"/>
                </a:cxn>
                <a:cxn ang="0">
                  <a:pos x="34" y="6"/>
                </a:cxn>
                <a:cxn ang="0">
                  <a:pos x="51" y="1"/>
                </a:cxn>
                <a:cxn ang="0">
                  <a:pos x="64" y="0"/>
                </a:cxn>
                <a:cxn ang="0">
                  <a:pos x="70" y="0"/>
                </a:cxn>
                <a:cxn ang="0">
                  <a:pos x="153" y="7"/>
                </a:cxn>
                <a:cxn ang="0">
                  <a:pos x="234" y="18"/>
                </a:cxn>
                <a:cxn ang="0">
                  <a:pos x="284" y="26"/>
                </a:cxn>
                <a:cxn ang="0">
                  <a:pos x="385" y="37"/>
                </a:cxn>
                <a:cxn ang="0">
                  <a:pos x="436" y="38"/>
                </a:cxn>
                <a:cxn ang="0">
                  <a:pos x="440" y="39"/>
                </a:cxn>
                <a:cxn ang="0">
                  <a:pos x="446" y="41"/>
                </a:cxn>
                <a:cxn ang="0">
                  <a:pos x="450" y="46"/>
                </a:cxn>
                <a:cxn ang="0">
                  <a:pos x="452" y="57"/>
                </a:cxn>
                <a:cxn ang="0">
                  <a:pos x="451" y="63"/>
                </a:cxn>
                <a:cxn ang="0">
                  <a:pos x="448" y="69"/>
                </a:cxn>
                <a:cxn ang="0">
                  <a:pos x="443" y="73"/>
                </a:cxn>
                <a:cxn ang="0">
                  <a:pos x="436" y="74"/>
                </a:cxn>
                <a:cxn ang="0">
                  <a:pos x="410" y="73"/>
                </a:cxn>
                <a:cxn ang="0">
                  <a:pos x="335" y="67"/>
                </a:cxn>
                <a:cxn ang="0">
                  <a:pos x="293" y="64"/>
                </a:cxn>
                <a:cxn ang="0">
                  <a:pos x="249" y="59"/>
                </a:cxn>
                <a:cxn ang="0">
                  <a:pos x="167" y="49"/>
                </a:cxn>
                <a:cxn ang="0">
                  <a:pos x="131" y="43"/>
                </a:cxn>
                <a:cxn ang="0">
                  <a:pos x="77" y="37"/>
                </a:cxn>
                <a:cxn ang="0">
                  <a:pos x="59" y="36"/>
                </a:cxn>
                <a:cxn ang="0">
                  <a:pos x="54" y="37"/>
                </a:cxn>
                <a:cxn ang="0">
                  <a:pos x="49" y="40"/>
                </a:cxn>
                <a:cxn ang="0">
                  <a:pos x="45" y="47"/>
                </a:cxn>
                <a:cxn ang="0">
                  <a:pos x="43" y="66"/>
                </a:cxn>
                <a:cxn ang="0">
                  <a:pos x="44" y="76"/>
                </a:cxn>
                <a:cxn ang="0">
                  <a:pos x="45" y="90"/>
                </a:cxn>
                <a:cxn ang="0">
                  <a:pos x="42" y="113"/>
                </a:cxn>
                <a:cxn ang="0">
                  <a:pos x="40" y="161"/>
                </a:cxn>
                <a:cxn ang="0">
                  <a:pos x="41" y="184"/>
                </a:cxn>
                <a:cxn ang="0">
                  <a:pos x="41" y="207"/>
                </a:cxn>
                <a:cxn ang="0">
                  <a:pos x="38" y="245"/>
                </a:cxn>
                <a:cxn ang="0">
                  <a:pos x="37" y="266"/>
                </a:cxn>
                <a:cxn ang="0">
                  <a:pos x="36" y="289"/>
                </a:cxn>
                <a:cxn ang="0">
                  <a:pos x="35" y="295"/>
                </a:cxn>
                <a:cxn ang="0">
                  <a:pos x="32" y="300"/>
                </a:cxn>
                <a:cxn ang="0">
                  <a:pos x="29" y="302"/>
                </a:cxn>
                <a:cxn ang="0">
                  <a:pos x="23" y="306"/>
                </a:cxn>
                <a:cxn ang="0">
                  <a:pos x="19" y="306"/>
                </a:cxn>
              </a:cxnLst>
              <a:rect l="0" t="0" r="r" b="b"/>
              <a:pathLst>
                <a:path w="452" h="306">
                  <a:moveTo>
                    <a:pt x="19" y="306"/>
                  </a:moveTo>
                  <a:lnTo>
                    <a:pt x="19" y="306"/>
                  </a:lnTo>
                  <a:lnTo>
                    <a:pt x="12" y="304"/>
                  </a:lnTo>
                  <a:lnTo>
                    <a:pt x="9" y="303"/>
                  </a:lnTo>
                  <a:lnTo>
                    <a:pt x="6" y="301"/>
                  </a:lnTo>
                  <a:lnTo>
                    <a:pt x="4" y="299"/>
                  </a:lnTo>
                  <a:lnTo>
                    <a:pt x="2" y="296"/>
                  </a:lnTo>
                  <a:lnTo>
                    <a:pt x="1" y="292"/>
                  </a:lnTo>
                  <a:lnTo>
                    <a:pt x="0" y="288"/>
                  </a:lnTo>
                  <a:lnTo>
                    <a:pt x="0" y="288"/>
                  </a:lnTo>
                  <a:lnTo>
                    <a:pt x="0" y="257"/>
                  </a:lnTo>
                  <a:lnTo>
                    <a:pt x="1" y="227"/>
                  </a:lnTo>
                  <a:lnTo>
                    <a:pt x="4" y="165"/>
                  </a:lnTo>
                  <a:lnTo>
                    <a:pt x="4" y="165"/>
                  </a:lnTo>
                  <a:lnTo>
                    <a:pt x="7" y="114"/>
                  </a:lnTo>
                  <a:lnTo>
                    <a:pt x="8" y="89"/>
                  </a:lnTo>
                  <a:lnTo>
                    <a:pt x="8" y="63"/>
                  </a:lnTo>
                  <a:lnTo>
                    <a:pt x="8" y="63"/>
                  </a:lnTo>
                  <a:lnTo>
                    <a:pt x="9" y="47"/>
                  </a:lnTo>
                  <a:lnTo>
                    <a:pt x="11" y="34"/>
                  </a:lnTo>
                  <a:lnTo>
                    <a:pt x="15" y="24"/>
                  </a:lnTo>
                  <a:lnTo>
                    <a:pt x="19" y="18"/>
                  </a:lnTo>
                  <a:lnTo>
                    <a:pt x="22" y="14"/>
                  </a:lnTo>
                  <a:lnTo>
                    <a:pt x="25" y="11"/>
                  </a:lnTo>
                  <a:lnTo>
                    <a:pt x="29" y="8"/>
                  </a:lnTo>
                  <a:lnTo>
                    <a:pt x="34" y="6"/>
                  </a:lnTo>
                  <a:lnTo>
                    <a:pt x="39" y="4"/>
                  </a:lnTo>
                  <a:lnTo>
                    <a:pt x="51" y="1"/>
                  </a:lnTo>
                  <a:lnTo>
                    <a:pt x="64" y="0"/>
                  </a:lnTo>
                  <a:lnTo>
                    <a:pt x="64" y="0"/>
                  </a:lnTo>
                  <a:lnTo>
                    <a:pt x="70" y="0"/>
                  </a:lnTo>
                  <a:lnTo>
                    <a:pt x="70" y="0"/>
                  </a:lnTo>
                  <a:lnTo>
                    <a:pt x="112" y="3"/>
                  </a:lnTo>
                  <a:lnTo>
                    <a:pt x="153" y="7"/>
                  </a:lnTo>
                  <a:lnTo>
                    <a:pt x="193" y="13"/>
                  </a:lnTo>
                  <a:lnTo>
                    <a:pt x="234" y="18"/>
                  </a:lnTo>
                  <a:lnTo>
                    <a:pt x="234" y="18"/>
                  </a:lnTo>
                  <a:lnTo>
                    <a:pt x="284" y="26"/>
                  </a:lnTo>
                  <a:lnTo>
                    <a:pt x="335" y="32"/>
                  </a:lnTo>
                  <a:lnTo>
                    <a:pt x="385" y="37"/>
                  </a:lnTo>
                  <a:lnTo>
                    <a:pt x="410" y="38"/>
                  </a:lnTo>
                  <a:lnTo>
                    <a:pt x="436" y="38"/>
                  </a:lnTo>
                  <a:lnTo>
                    <a:pt x="436" y="38"/>
                  </a:lnTo>
                  <a:lnTo>
                    <a:pt x="440" y="39"/>
                  </a:lnTo>
                  <a:lnTo>
                    <a:pt x="443" y="40"/>
                  </a:lnTo>
                  <a:lnTo>
                    <a:pt x="446" y="41"/>
                  </a:lnTo>
                  <a:lnTo>
                    <a:pt x="448" y="44"/>
                  </a:lnTo>
                  <a:lnTo>
                    <a:pt x="450" y="46"/>
                  </a:lnTo>
                  <a:lnTo>
                    <a:pt x="451" y="49"/>
                  </a:lnTo>
                  <a:lnTo>
                    <a:pt x="452" y="57"/>
                  </a:lnTo>
                  <a:lnTo>
                    <a:pt x="452" y="57"/>
                  </a:lnTo>
                  <a:lnTo>
                    <a:pt x="451" y="63"/>
                  </a:lnTo>
                  <a:lnTo>
                    <a:pt x="450" y="66"/>
                  </a:lnTo>
                  <a:lnTo>
                    <a:pt x="448" y="69"/>
                  </a:lnTo>
                  <a:lnTo>
                    <a:pt x="446" y="71"/>
                  </a:lnTo>
                  <a:lnTo>
                    <a:pt x="443" y="73"/>
                  </a:lnTo>
                  <a:lnTo>
                    <a:pt x="440" y="74"/>
                  </a:lnTo>
                  <a:lnTo>
                    <a:pt x="436" y="74"/>
                  </a:lnTo>
                  <a:lnTo>
                    <a:pt x="436" y="74"/>
                  </a:lnTo>
                  <a:lnTo>
                    <a:pt x="410" y="73"/>
                  </a:lnTo>
                  <a:lnTo>
                    <a:pt x="384" y="72"/>
                  </a:lnTo>
                  <a:lnTo>
                    <a:pt x="335" y="67"/>
                  </a:lnTo>
                  <a:lnTo>
                    <a:pt x="335" y="67"/>
                  </a:lnTo>
                  <a:lnTo>
                    <a:pt x="293" y="64"/>
                  </a:lnTo>
                  <a:lnTo>
                    <a:pt x="293" y="64"/>
                  </a:lnTo>
                  <a:lnTo>
                    <a:pt x="249" y="59"/>
                  </a:lnTo>
                  <a:lnTo>
                    <a:pt x="207" y="55"/>
                  </a:lnTo>
                  <a:lnTo>
                    <a:pt x="167" y="49"/>
                  </a:lnTo>
                  <a:lnTo>
                    <a:pt x="131" y="43"/>
                  </a:lnTo>
                  <a:lnTo>
                    <a:pt x="131" y="43"/>
                  </a:lnTo>
                  <a:lnTo>
                    <a:pt x="97" y="38"/>
                  </a:lnTo>
                  <a:lnTo>
                    <a:pt x="77" y="37"/>
                  </a:lnTo>
                  <a:lnTo>
                    <a:pt x="59" y="36"/>
                  </a:lnTo>
                  <a:lnTo>
                    <a:pt x="59" y="36"/>
                  </a:lnTo>
                  <a:lnTo>
                    <a:pt x="59" y="36"/>
                  </a:lnTo>
                  <a:lnTo>
                    <a:pt x="54" y="37"/>
                  </a:lnTo>
                  <a:lnTo>
                    <a:pt x="49" y="40"/>
                  </a:lnTo>
                  <a:lnTo>
                    <a:pt x="49" y="40"/>
                  </a:lnTo>
                  <a:lnTo>
                    <a:pt x="46" y="43"/>
                  </a:lnTo>
                  <a:lnTo>
                    <a:pt x="45" y="47"/>
                  </a:lnTo>
                  <a:lnTo>
                    <a:pt x="43" y="56"/>
                  </a:lnTo>
                  <a:lnTo>
                    <a:pt x="43" y="66"/>
                  </a:lnTo>
                  <a:lnTo>
                    <a:pt x="44" y="76"/>
                  </a:lnTo>
                  <a:lnTo>
                    <a:pt x="44" y="76"/>
                  </a:lnTo>
                  <a:lnTo>
                    <a:pt x="45" y="84"/>
                  </a:lnTo>
                  <a:lnTo>
                    <a:pt x="45" y="90"/>
                  </a:lnTo>
                  <a:lnTo>
                    <a:pt x="45" y="90"/>
                  </a:lnTo>
                  <a:lnTo>
                    <a:pt x="42" y="113"/>
                  </a:lnTo>
                  <a:lnTo>
                    <a:pt x="41" y="137"/>
                  </a:lnTo>
                  <a:lnTo>
                    <a:pt x="40" y="161"/>
                  </a:lnTo>
                  <a:lnTo>
                    <a:pt x="41" y="184"/>
                  </a:lnTo>
                  <a:lnTo>
                    <a:pt x="41" y="184"/>
                  </a:lnTo>
                  <a:lnTo>
                    <a:pt x="41" y="207"/>
                  </a:lnTo>
                  <a:lnTo>
                    <a:pt x="41" y="207"/>
                  </a:lnTo>
                  <a:lnTo>
                    <a:pt x="40" y="226"/>
                  </a:lnTo>
                  <a:lnTo>
                    <a:pt x="38" y="245"/>
                  </a:lnTo>
                  <a:lnTo>
                    <a:pt x="38" y="245"/>
                  </a:lnTo>
                  <a:lnTo>
                    <a:pt x="37" y="266"/>
                  </a:lnTo>
                  <a:lnTo>
                    <a:pt x="36" y="289"/>
                  </a:lnTo>
                  <a:lnTo>
                    <a:pt x="36" y="289"/>
                  </a:lnTo>
                  <a:lnTo>
                    <a:pt x="36" y="292"/>
                  </a:lnTo>
                  <a:lnTo>
                    <a:pt x="35" y="295"/>
                  </a:lnTo>
                  <a:lnTo>
                    <a:pt x="34" y="298"/>
                  </a:lnTo>
                  <a:lnTo>
                    <a:pt x="32" y="300"/>
                  </a:lnTo>
                  <a:lnTo>
                    <a:pt x="32" y="300"/>
                  </a:lnTo>
                  <a:lnTo>
                    <a:pt x="29" y="302"/>
                  </a:lnTo>
                  <a:lnTo>
                    <a:pt x="26" y="304"/>
                  </a:lnTo>
                  <a:lnTo>
                    <a:pt x="23" y="306"/>
                  </a:lnTo>
                  <a:lnTo>
                    <a:pt x="19" y="306"/>
                  </a:lnTo>
                  <a:lnTo>
                    <a:pt x="19" y="30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83" name="Freeform 399"/>
            <p:cNvSpPr/>
            <p:nvPr/>
          </p:nvSpPr>
          <p:spPr bwMode="auto">
            <a:xfrm>
              <a:off x="4329113" y="3263900"/>
              <a:ext cx="242888" cy="22225"/>
            </a:xfrm>
            <a:custGeom>
              <a:avLst/>
              <a:gdLst/>
              <a:ahLst/>
              <a:cxnLst>
                <a:cxn ang="0">
                  <a:pos x="189" y="42"/>
                </a:cxn>
                <a:cxn ang="0">
                  <a:pos x="174" y="42"/>
                </a:cxn>
                <a:cxn ang="0">
                  <a:pos x="116" y="40"/>
                </a:cxn>
                <a:cxn ang="0">
                  <a:pos x="43" y="38"/>
                </a:cxn>
                <a:cxn ang="0">
                  <a:pos x="18" y="36"/>
                </a:cxn>
                <a:cxn ang="0">
                  <a:pos x="11" y="34"/>
                </a:cxn>
                <a:cxn ang="0">
                  <a:pos x="5" y="29"/>
                </a:cxn>
                <a:cxn ang="0">
                  <a:pos x="1" y="22"/>
                </a:cxn>
                <a:cxn ang="0">
                  <a:pos x="0" y="15"/>
                </a:cxn>
                <a:cxn ang="0">
                  <a:pos x="5" y="5"/>
                </a:cxn>
                <a:cxn ang="0">
                  <a:pos x="9" y="1"/>
                </a:cxn>
                <a:cxn ang="0">
                  <a:pos x="16" y="0"/>
                </a:cxn>
                <a:cxn ang="0">
                  <a:pos x="17" y="0"/>
                </a:cxn>
                <a:cxn ang="0">
                  <a:pos x="61" y="3"/>
                </a:cxn>
                <a:cxn ang="0">
                  <a:pos x="106" y="4"/>
                </a:cxn>
                <a:cxn ang="0">
                  <a:pos x="189" y="7"/>
                </a:cxn>
                <a:cxn ang="0">
                  <a:pos x="218" y="8"/>
                </a:cxn>
                <a:cxn ang="0">
                  <a:pos x="257" y="7"/>
                </a:cxn>
                <a:cxn ang="0">
                  <a:pos x="300" y="6"/>
                </a:cxn>
                <a:cxn ang="0">
                  <a:pos x="393" y="4"/>
                </a:cxn>
                <a:cxn ang="0">
                  <a:pos x="424" y="4"/>
                </a:cxn>
                <a:cxn ang="0">
                  <a:pos x="447" y="6"/>
                </a:cxn>
                <a:cxn ang="0">
                  <a:pos x="454" y="9"/>
                </a:cxn>
                <a:cxn ang="0">
                  <a:pos x="458" y="13"/>
                </a:cxn>
                <a:cxn ang="0">
                  <a:pos x="459" y="22"/>
                </a:cxn>
                <a:cxn ang="0">
                  <a:pos x="457" y="29"/>
                </a:cxn>
                <a:cxn ang="0">
                  <a:pos x="453" y="35"/>
                </a:cxn>
                <a:cxn ang="0">
                  <a:pos x="448" y="40"/>
                </a:cxn>
                <a:cxn ang="0">
                  <a:pos x="439" y="41"/>
                </a:cxn>
                <a:cxn ang="0">
                  <a:pos x="439" y="41"/>
                </a:cxn>
                <a:cxn ang="0">
                  <a:pos x="436" y="41"/>
                </a:cxn>
                <a:cxn ang="0">
                  <a:pos x="424" y="39"/>
                </a:cxn>
                <a:cxn ang="0">
                  <a:pos x="372" y="38"/>
                </a:cxn>
                <a:cxn ang="0">
                  <a:pos x="322" y="38"/>
                </a:cxn>
                <a:cxn ang="0">
                  <a:pos x="268" y="40"/>
                </a:cxn>
                <a:cxn ang="0">
                  <a:pos x="189" y="42"/>
                </a:cxn>
              </a:cxnLst>
              <a:rect l="0" t="0" r="r" b="b"/>
              <a:pathLst>
                <a:path w="459" h="42">
                  <a:moveTo>
                    <a:pt x="189" y="42"/>
                  </a:moveTo>
                  <a:lnTo>
                    <a:pt x="189" y="42"/>
                  </a:lnTo>
                  <a:lnTo>
                    <a:pt x="174" y="42"/>
                  </a:lnTo>
                  <a:lnTo>
                    <a:pt x="174" y="42"/>
                  </a:lnTo>
                  <a:lnTo>
                    <a:pt x="116" y="40"/>
                  </a:lnTo>
                  <a:lnTo>
                    <a:pt x="116" y="40"/>
                  </a:lnTo>
                  <a:lnTo>
                    <a:pt x="68" y="39"/>
                  </a:lnTo>
                  <a:lnTo>
                    <a:pt x="43" y="38"/>
                  </a:lnTo>
                  <a:lnTo>
                    <a:pt x="18" y="36"/>
                  </a:lnTo>
                  <a:lnTo>
                    <a:pt x="18" y="36"/>
                  </a:lnTo>
                  <a:lnTo>
                    <a:pt x="14" y="35"/>
                  </a:lnTo>
                  <a:lnTo>
                    <a:pt x="11" y="34"/>
                  </a:lnTo>
                  <a:lnTo>
                    <a:pt x="8" y="32"/>
                  </a:lnTo>
                  <a:lnTo>
                    <a:pt x="5" y="29"/>
                  </a:lnTo>
                  <a:lnTo>
                    <a:pt x="2" y="26"/>
                  </a:lnTo>
                  <a:lnTo>
                    <a:pt x="1" y="22"/>
                  </a:lnTo>
                  <a:lnTo>
                    <a:pt x="0" y="15"/>
                  </a:lnTo>
                  <a:lnTo>
                    <a:pt x="0" y="15"/>
                  </a:lnTo>
                  <a:lnTo>
                    <a:pt x="1" y="10"/>
                  </a:lnTo>
                  <a:lnTo>
                    <a:pt x="5" y="5"/>
                  </a:lnTo>
                  <a:lnTo>
                    <a:pt x="7" y="3"/>
                  </a:lnTo>
                  <a:lnTo>
                    <a:pt x="9" y="1"/>
                  </a:lnTo>
                  <a:lnTo>
                    <a:pt x="12" y="1"/>
                  </a:lnTo>
                  <a:lnTo>
                    <a:pt x="16" y="0"/>
                  </a:lnTo>
                  <a:lnTo>
                    <a:pt x="16" y="0"/>
                  </a:lnTo>
                  <a:lnTo>
                    <a:pt x="17" y="0"/>
                  </a:lnTo>
                  <a:lnTo>
                    <a:pt x="17" y="0"/>
                  </a:lnTo>
                  <a:lnTo>
                    <a:pt x="61" y="3"/>
                  </a:lnTo>
                  <a:lnTo>
                    <a:pt x="106" y="4"/>
                  </a:lnTo>
                  <a:lnTo>
                    <a:pt x="106" y="4"/>
                  </a:lnTo>
                  <a:lnTo>
                    <a:pt x="147" y="5"/>
                  </a:lnTo>
                  <a:lnTo>
                    <a:pt x="189" y="7"/>
                  </a:lnTo>
                  <a:lnTo>
                    <a:pt x="189" y="7"/>
                  </a:lnTo>
                  <a:lnTo>
                    <a:pt x="218" y="8"/>
                  </a:lnTo>
                  <a:lnTo>
                    <a:pt x="218" y="8"/>
                  </a:lnTo>
                  <a:lnTo>
                    <a:pt x="257" y="7"/>
                  </a:lnTo>
                  <a:lnTo>
                    <a:pt x="300" y="6"/>
                  </a:lnTo>
                  <a:lnTo>
                    <a:pt x="300" y="6"/>
                  </a:lnTo>
                  <a:lnTo>
                    <a:pt x="347" y="4"/>
                  </a:lnTo>
                  <a:lnTo>
                    <a:pt x="393" y="4"/>
                  </a:lnTo>
                  <a:lnTo>
                    <a:pt x="393" y="4"/>
                  </a:lnTo>
                  <a:lnTo>
                    <a:pt x="424" y="4"/>
                  </a:lnTo>
                  <a:lnTo>
                    <a:pt x="447" y="6"/>
                  </a:lnTo>
                  <a:lnTo>
                    <a:pt x="447" y="6"/>
                  </a:lnTo>
                  <a:lnTo>
                    <a:pt x="451" y="7"/>
                  </a:lnTo>
                  <a:lnTo>
                    <a:pt x="454" y="9"/>
                  </a:lnTo>
                  <a:lnTo>
                    <a:pt x="456" y="11"/>
                  </a:lnTo>
                  <a:lnTo>
                    <a:pt x="458" y="13"/>
                  </a:lnTo>
                  <a:lnTo>
                    <a:pt x="459" y="18"/>
                  </a:lnTo>
                  <a:lnTo>
                    <a:pt x="459" y="22"/>
                  </a:lnTo>
                  <a:lnTo>
                    <a:pt x="459" y="22"/>
                  </a:lnTo>
                  <a:lnTo>
                    <a:pt x="457" y="29"/>
                  </a:lnTo>
                  <a:lnTo>
                    <a:pt x="456" y="32"/>
                  </a:lnTo>
                  <a:lnTo>
                    <a:pt x="453" y="35"/>
                  </a:lnTo>
                  <a:lnTo>
                    <a:pt x="451" y="38"/>
                  </a:lnTo>
                  <a:lnTo>
                    <a:pt x="448" y="40"/>
                  </a:lnTo>
                  <a:lnTo>
                    <a:pt x="444" y="41"/>
                  </a:lnTo>
                  <a:lnTo>
                    <a:pt x="439" y="41"/>
                  </a:lnTo>
                  <a:lnTo>
                    <a:pt x="439" y="41"/>
                  </a:lnTo>
                  <a:lnTo>
                    <a:pt x="439" y="41"/>
                  </a:lnTo>
                  <a:lnTo>
                    <a:pt x="439" y="41"/>
                  </a:lnTo>
                  <a:lnTo>
                    <a:pt x="436" y="41"/>
                  </a:lnTo>
                  <a:lnTo>
                    <a:pt x="436" y="41"/>
                  </a:lnTo>
                  <a:lnTo>
                    <a:pt x="424" y="39"/>
                  </a:lnTo>
                  <a:lnTo>
                    <a:pt x="410" y="38"/>
                  </a:lnTo>
                  <a:lnTo>
                    <a:pt x="372" y="38"/>
                  </a:lnTo>
                  <a:lnTo>
                    <a:pt x="372" y="38"/>
                  </a:lnTo>
                  <a:lnTo>
                    <a:pt x="322" y="38"/>
                  </a:lnTo>
                  <a:lnTo>
                    <a:pt x="268" y="40"/>
                  </a:lnTo>
                  <a:lnTo>
                    <a:pt x="268" y="40"/>
                  </a:lnTo>
                  <a:lnTo>
                    <a:pt x="226" y="41"/>
                  </a:lnTo>
                  <a:lnTo>
                    <a:pt x="189" y="42"/>
                  </a:lnTo>
                  <a:lnTo>
                    <a:pt x="189" y="4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84" name="Freeform 400"/>
            <p:cNvSpPr/>
            <p:nvPr/>
          </p:nvSpPr>
          <p:spPr bwMode="auto">
            <a:xfrm>
              <a:off x="4335463" y="3346450"/>
              <a:ext cx="173038" cy="19050"/>
            </a:xfrm>
            <a:custGeom>
              <a:avLst/>
              <a:gdLst/>
              <a:ahLst/>
              <a:cxnLst>
                <a:cxn ang="0">
                  <a:pos x="17" y="36"/>
                </a:cxn>
                <a:cxn ang="0">
                  <a:pos x="17" y="36"/>
                </a:cxn>
                <a:cxn ang="0">
                  <a:pos x="13" y="35"/>
                </a:cxn>
                <a:cxn ang="0">
                  <a:pos x="10" y="34"/>
                </a:cxn>
                <a:cxn ang="0">
                  <a:pos x="7" y="32"/>
                </a:cxn>
                <a:cxn ang="0">
                  <a:pos x="4" y="30"/>
                </a:cxn>
                <a:cxn ang="0">
                  <a:pos x="3" y="28"/>
                </a:cxn>
                <a:cxn ang="0">
                  <a:pos x="1" y="25"/>
                </a:cxn>
                <a:cxn ang="0">
                  <a:pos x="0" y="17"/>
                </a:cxn>
                <a:cxn ang="0">
                  <a:pos x="0" y="17"/>
                </a:cxn>
                <a:cxn ang="0">
                  <a:pos x="1" y="11"/>
                </a:cxn>
                <a:cxn ang="0">
                  <a:pos x="3" y="8"/>
                </a:cxn>
                <a:cxn ang="0">
                  <a:pos x="4" y="5"/>
                </a:cxn>
                <a:cxn ang="0">
                  <a:pos x="7" y="3"/>
                </a:cxn>
                <a:cxn ang="0">
                  <a:pos x="10" y="1"/>
                </a:cxn>
                <a:cxn ang="0">
                  <a:pos x="13" y="0"/>
                </a:cxn>
                <a:cxn ang="0">
                  <a:pos x="17" y="0"/>
                </a:cxn>
                <a:cxn ang="0">
                  <a:pos x="312" y="0"/>
                </a:cxn>
                <a:cxn ang="0">
                  <a:pos x="312" y="0"/>
                </a:cxn>
                <a:cxn ang="0">
                  <a:pos x="316" y="0"/>
                </a:cxn>
                <a:cxn ang="0">
                  <a:pos x="319" y="1"/>
                </a:cxn>
                <a:cxn ang="0">
                  <a:pos x="322" y="3"/>
                </a:cxn>
                <a:cxn ang="0">
                  <a:pos x="324" y="5"/>
                </a:cxn>
                <a:cxn ang="0">
                  <a:pos x="326" y="8"/>
                </a:cxn>
                <a:cxn ang="0">
                  <a:pos x="327" y="11"/>
                </a:cxn>
                <a:cxn ang="0">
                  <a:pos x="328" y="17"/>
                </a:cxn>
                <a:cxn ang="0">
                  <a:pos x="328" y="17"/>
                </a:cxn>
                <a:cxn ang="0">
                  <a:pos x="327" y="25"/>
                </a:cxn>
                <a:cxn ang="0">
                  <a:pos x="326" y="28"/>
                </a:cxn>
                <a:cxn ang="0">
                  <a:pos x="324" y="30"/>
                </a:cxn>
                <a:cxn ang="0">
                  <a:pos x="322" y="32"/>
                </a:cxn>
                <a:cxn ang="0">
                  <a:pos x="319" y="34"/>
                </a:cxn>
                <a:cxn ang="0">
                  <a:pos x="316" y="35"/>
                </a:cxn>
                <a:cxn ang="0">
                  <a:pos x="312" y="36"/>
                </a:cxn>
                <a:cxn ang="0">
                  <a:pos x="17" y="36"/>
                </a:cxn>
              </a:cxnLst>
              <a:rect l="0" t="0" r="r" b="b"/>
              <a:pathLst>
                <a:path w="328" h="36">
                  <a:moveTo>
                    <a:pt x="17" y="36"/>
                  </a:moveTo>
                  <a:lnTo>
                    <a:pt x="17" y="36"/>
                  </a:lnTo>
                  <a:lnTo>
                    <a:pt x="13" y="35"/>
                  </a:lnTo>
                  <a:lnTo>
                    <a:pt x="10" y="34"/>
                  </a:lnTo>
                  <a:lnTo>
                    <a:pt x="7" y="32"/>
                  </a:lnTo>
                  <a:lnTo>
                    <a:pt x="4" y="30"/>
                  </a:lnTo>
                  <a:lnTo>
                    <a:pt x="3" y="28"/>
                  </a:lnTo>
                  <a:lnTo>
                    <a:pt x="1" y="25"/>
                  </a:lnTo>
                  <a:lnTo>
                    <a:pt x="0" y="17"/>
                  </a:lnTo>
                  <a:lnTo>
                    <a:pt x="0" y="17"/>
                  </a:lnTo>
                  <a:lnTo>
                    <a:pt x="1" y="11"/>
                  </a:lnTo>
                  <a:lnTo>
                    <a:pt x="3" y="8"/>
                  </a:lnTo>
                  <a:lnTo>
                    <a:pt x="4" y="5"/>
                  </a:lnTo>
                  <a:lnTo>
                    <a:pt x="7" y="3"/>
                  </a:lnTo>
                  <a:lnTo>
                    <a:pt x="10" y="1"/>
                  </a:lnTo>
                  <a:lnTo>
                    <a:pt x="13" y="0"/>
                  </a:lnTo>
                  <a:lnTo>
                    <a:pt x="17" y="0"/>
                  </a:lnTo>
                  <a:lnTo>
                    <a:pt x="312" y="0"/>
                  </a:lnTo>
                  <a:lnTo>
                    <a:pt x="312" y="0"/>
                  </a:lnTo>
                  <a:lnTo>
                    <a:pt x="316" y="0"/>
                  </a:lnTo>
                  <a:lnTo>
                    <a:pt x="319" y="1"/>
                  </a:lnTo>
                  <a:lnTo>
                    <a:pt x="322" y="3"/>
                  </a:lnTo>
                  <a:lnTo>
                    <a:pt x="324" y="5"/>
                  </a:lnTo>
                  <a:lnTo>
                    <a:pt x="326" y="8"/>
                  </a:lnTo>
                  <a:lnTo>
                    <a:pt x="327" y="11"/>
                  </a:lnTo>
                  <a:lnTo>
                    <a:pt x="328" y="17"/>
                  </a:lnTo>
                  <a:lnTo>
                    <a:pt x="328" y="17"/>
                  </a:lnTo>
                  <a:lnTo>
                    <a:pt x="327" y="25"/>
                  </a:lnTo>
                  <a:lnTo>
                    <a:pt x="326" y="28"/>
                  </a:lnTo>
                  <a:lnTo>
                    <a:pt x="324" y="30"/>
                  </a:lnTo>
                  <a:lnTo>
                    <a:pt x="322" y="32"/>
                  </a:lnTo>
                  <a:lnTo>
                    <a:pt x="319" y="34"/>
                  </a:lnTo>
                  <a:lnTo>
                    <a:pt x="316" y="35"/>
                  </a:lnTo>
                  <a:lnTo>
                    <a:pt x="312" y="36"/>
                  </a:lnTo>
                  <a:lnTo>
                    <a:pt x="17" y="3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85" name="Freeform 401"/>
            <p:cNvSpPr/>
            <p:nvPr/>
          </p:nvSpPr>
          <p:spPr bwMode="auto">
            <a:xfrm>
              <a:off x="4332288" y="3421063"/>
              <a:ext cx="63500" cy="23813"/>
            </a:xfrm>
            <a:custGeom>
              <a:avLst/>
              <a:gdLst/>
              <a:ahLst/>
              <a:cxnLst>
                <a:cxn ang="0">
                  <a:pos x="79" y="44"/>
                </a:cxn>
                <a:cxn ang="0">
                  <a:pos x="61" y="40"/>
                </a:cxn>
                <a:cxn ang="0">
                  <a:pos x="57" y="39"/>
                </a:cxn>
                <a:cxn ang="0">
                  <a:pos x="54" y="37"/>
                </a:cxn>
                <a:cxn ang="0">
                  <a:pos x="53" y="36"/>
                </a:cxn>
                <a:cxn ang="0">
                  <a:pos x="44" y="35"/>
                </a:cxn>
                <a:cxn ang="0">
                  <a:pos x="40" y="35"/>
                </a:cxn>
                <a:cxn ang="0">
                  <a:pos x="33" y="36"/>
                </a:cxn>
                <a:cxn ang="0">
                  <a:pos x="16" y="37"/>
                </a:cxn>
                <a:cxn ang="0">
                  <a:pos x="16" y="37"/>
                </a:cxn>
                <a:cxn ang="0">
                  <a:pos x="9" y="36"/>
                </a:cxn>
                <a:cxn ang="0">
                  <a:pos x="4" y="32"/>
                </a:cxn>
                <a:cxn ang="0">
                  <a:pos x="0" y="21"/>
                </a:cxn>
                <a:cxn ang="0">
                  <a:pos x="1" y="15"/>
                </a:cxn>
                <a:cxn ang="0">
                  <a:pos x="4" y="8"/>
                </a:cxn>
                <a:cxn ang="0">
                  <a:pos x="9" y="3"/>
                </a:cxn>
                <a:cxn ang="0">
                  <a:pos x="17" y="1"/>
                </a:cxn>
                <a:cxn ang="0">
                  <a:pos x="29" y="1"/>
                </a:cxn>
                <a:cxn ang="0">
                  <a:pos x="45" y="0"/>
                </a:cxn>
                <a:cxn ang="0">
                  <a:pos x="57" y="1"/>
                </a:cxn>
                <a:cxn ang="0">
                  <a:pos x="67" y="3"/>
                </a:cxn>
                <a:cxn ang="0">
                  <a:pos x="74" y="6"/>
                </a:cxn>
                <a:cxn ang="0">
                  <a:pos x="102" y="6"/>
                </a:cxn>
                <a:cxn ang="0">
                  <a:pos x="110" y="8"/>
                </a:cxn>
                <a:cxn ang="0">
                  <a:pos x="115" y="13"/>
                </a:cxn>
                <a:cxn ang="0">
                  <a:pos x="118" y="18"/>
                </a:cxn>
                <a:cxn ang="0">
                  <a:pos x="119" y="25"/>
                </a:cxn>
                <a:cxn ang="0">
                  <a:pos x="117" y="34"/>
                </a:cxn>
                <a:cxn ang="0">
                  <a:pos x="112" y="39"/>
                </a:cxn>
                <a:cxn ang="0">
                  <a:pos x="106" y="43"/>
                </a:cxn>
                <a:cxn ang="0">
                  <a:pos x="102" y="43"/>
                </a:cxn>
                <a:cxn ang="0">
                  <a:pos x="90" y="43"/>
                </a:cxn>
                <a:cxn ang="0">
                  <a:pos x="79" y="44"/>
                </a:cxn>
              </a:cxnLst>
              <a:rect l="0" t="0" r="r" b="b"/>
              <a:pathLst>
                <a:path w="119" h="44">
                  <a:moveTo>
                    <a:pt x="79" y="44"/>
                  </a:moveTo>
                  <a:lnTo>
                    <a:pt x="79" y="44"/>
                  </a:lnTo>
                  <a:lnTo>
                    <a:pt x="69" y="43"/>
                  </a:lnTo>
                  <a:lnTo>
                    <a:pt x="61" y="40"/>
                  </a:lnTo>
                  <a:lnTo>
                    <a:pt x="61" y="40"/>
                  </a:lnTo>
                  <a:lnTo>
                    <a:pt x="57" y="39"/>
                  </a:lnTo>
                  <a:lnTo>
                    <a:pt x="54" y="37"/>
                  </a:lnTo>
                  <a:lnTo>
                    <a:pt x="54" y="37"/>
                  </a:lnTo>
                  <a:lnTo>
                    <a:pt x="53" y="36"/>
                  </a:lnTo>
                  <a:lnTo>
                    <a:pt x="53" y="36"/>
                  </a:lnTo>
                  <a:lnTo>
                    <a:pt x="44" y="35"/>
                  </a:lnTo>
                  <a:lnTo>
                    <a:pt x="44" y="35"/>
                  </a:lnTo>
                  <a:lnTo>
                    <a:pt x="40" y="35"/>
                  </a:lnTo>
                  <a:lnTo>
                    <a:pt x="40" y="35"/>
                  </a:lnTo>
                  <a:lnTo>
                    <a:pt x="33" y="36"/>
                  </a:lnTo>
                  <a:lnTo>
                    <a:pt x="33" y="36"/>
                  </a:lnTo>
                  <a:lnTo>
                    <a:pt x="16" y="37"/>
                  </a:lnTo>
                  <a:lnTo>
                    <a:pt x="16" y="37"/>
                  </a:lnTo>
                  <a:lnTo>
                    <a:pt x="16" y="37"/>
                  </a:lnTo>
                  <a:lnTo>
                    <a:pt x="16" y="37"/>
                  </a:lnTo>
                  <a:lnTo>
                    <a:pt x="12" y="37"/>
                  </a:lnTo>
                  <a:lnTo>
                    <a:pt x="9" y="36"/>
                  </a:lnTo>
                  <a:lnTo>
                    <a:pt x="6" y="34"/>
                  </a:lnTo>
                  <a:lnTo>
                    <a:pt x="4" y="32"/>
                  </a:lnTo>
                  <a:lnTo>
                    <a:pt x="1" y="27"/>
                  </a:lnTo>
                  <a:lnTo>
                    <a:pt x="0" y="21"/>
                  </a:lnTo>
                  <a:lnTo>
                    <a:pt x="0" y="21"/>
                  </a:lnTo>
                  <a:lnTo>
                    <a:pt x="1" y="15"/>
                  </a:lnTo>
                  <a:lnTo>
                    <a:pt x="2" y="12"/>
                  </a:lnTo>
                  <a:lnTo>
                    <a:pt x="4" y="8"/>
                  </a:lnTo>
                  <a:lnTo>
                    <a:pt x="6" y="5"/>
                  </a:lnTo>
                  <a:lnTo>
                    <a:pt x="9" y="3"/>
                  </a:lnTo>
                  <a:lnTo>
                    <a:pt x="13" y="2"/>
                  </a:lnTo>
                  <a:lnTo>
                    <a:pt x="17" y="1"/>
                  </a:lnTo>
                  <a:lnTo>
                    <a:pt x="17" y="1"/>
                  </a:lnTo>
                  <a:lnTo>
                    <a:pt x="29" y="1"/>
                  </a:lnTo>
                  <a:lnTo>
                    <a:pt x="29" y="1"/>
                  </a:lnTo>
                  <a:lnTo>
                    <a:pt x="45" y="0"/>
                  </a:lnTo>
                  <a:lnTo>
                    <a:pt x="45" y="0"/>
                  </a:lnTo>
                  <a:lnTo>
                    <a:pt x="57" y="1"/>
                  </a:lnTo>
                  <a:lnTo>
                    <a:pt x="67" y="3"/>
                  </a:lnTo>
                  <a:lnTo>
                    <a:pt x="67" y="3"/>
                  </a:lnTo>
                  <a:lnTo>
                    <a:pt x="72" y="5"/>
                  </a:lnTo>
                  <a:lnTo>
                    <a:pt x="74" y="6"/>
                  </a:lnTo>
                  <a:lnTo>
                    <a:pt x="102" y="6"/>
                  </a:lnTo>
                  <a:lnTo>
                    <a:pt x="102" y="6"/>
                  </a:lnTo>
                  <a:lnTo>
                    <a:pt x="106" y="6"/>
                  </a:lnTo>
                  <a:lnTo>
                    <a:pt x="110" y="8"/>
                  </a:lnTo>
                  <a:lnTo>
                    <a:pt x="112" y="9"/>
                  </a:lnTo>
                  <a:lnTo>
                    <a:pt x="115" y="13"/>
                  </a:lnTo>
                  <a:lnTo>
                    <a:pt x="117" y="15"/>
                  </a:lnTo>
                  <a:lnTo>
                    <a:pt x="118" y="18"/>
                  </a:lnTo>
                  <a:lnTo>
                    <a:pt x="119" y="25"/>
                  </a:lnTo>
                  <a:lnTo>
                    <a:pt x="119" y="25"/>
                  </a:lnTo>
                  <a:lnTo>
                    <a:pt x="118" y="31"/>
                  </a:lnTo>
                  <a:lnTo>
                    <a:pt x="117" y="34"/>
                  </a:lnTo>
                  <a:lnTo>
                    <a:pt x="115" y="36"/>
                  </a:lnTo>
                  <a:lnTo>
                    <a:pt x="112" y="39"/>
                  </a:lnTo>
                  <a:lnTo>
                    <a:pt x="110" y="40"/>
                  </a:lnTo>
                  <a:lnTo>
                    <a:pt x="106" y="43"/>
                  </a:lnTo>
                  <a:lnTo>
                    <a:pt x="102" y="43"/>
                  </a:lnTo>
                  <a:lnTo>
                    <a:pt x="102" y="43"/>
                  </a:lnTo>
                  <a:lnTo>
                    <a:pt x="90" y="43"/>
                  </a:lnTo>
                  <a:lnTo>
                    <a:pt x="90" y="43"/>
                  </a:lnTo>
                  <a:lnTo>
                    <a:pt x="79" y="44"/>
                  </a:lnTo>
                  <a:lnTo>
                    <a:pt x="79" y="4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86" name="Freeform 402"/>
            <p:cNvSpPr/>
            <p:nvPr/>
          </p:nvSpPr>
          <p:spPr bwMode="auto">
            <a:xfrm>
              <a:off x="4427538" y="3421063"/>
              <a:ext cx="68263" cy="22225"/>
            </a:xfrm>
            <a:custGeom>
              <a:avLst/>
              <a:gdLst/>
              <a:ahLst/>
              <a:cxnLst>
                <a:cxn ang="0">
                  <a:pos x="18" y="42"/>
                </a:cxn>
                <a:cxn ang="0">
                  <a:pos x="18" y="42"/>
                </a:cxn>
                <a:cxn ang="0">
                  <a:pos x="14" y="42"/>
                </a:cxn>
                <a:cxn ang="0">
                  <a:pos x="10" y="39"/>
                </a:cxn>
                <a:cxn ang="0">
                  <a:pos x="7" y="38"/>
                </a:cxn>
                <a:cxn ang="0">
                  <a:pos x="4" y="36"/>
                </a:cxn>
                <a:cxn ang="0">
                  <a:pos x="2" y="33"/>
                </a:cxn>
                <a:cxn ang="0">
                  <a:pos x="1" y="30"/>
                </a:cxn>
                <a:cxn ang="0">
                  <a:pos x="0" y="24"/>
                </a:cxn>
                <a:cxn ang="0">
                  <a:pos x="0" y="24"/>
                </a:cxn>
                <a:cxn ang="0">
                  <a:pos x="1" y="17"/>
                </a:cxn>
                <a:cxn ang="0">
                  <a:pos x="2" y="14"/>
                </a:cxn>
                <a:cxn ang="0">
                  <a:pos x="4" y="12"/>
                </a:cxn>
                <a:cxn ang="0">
                  <a:pos x="8" y="8"/>
                </a:cxn>
                <a:cxn ang="0">
                  <a:pos x="10" y="7"/>
                </a:cxn>
                <a:cxn ang="0">
                  <a:pos x="14" y="5"/>
                </a:cxn>
                <a:cxn ang="0">
                  <a:pos x="18" y="5"/>
                </a:cxn>
                <a:cxn ang="0">
                  <a:pos x="18" y="5"/>
                </a:cxn>
                <a:cxn ang="0">
                  <a:pos x="42" y="4"/>
                </a:cxn>
                <a:cxn ang="0">
                  <a:pos x="65" y="3"/>
                </a:cxn>
                <a:cxn ang="0">
                  <a:pos x="65" y="3"/>
                </a:cxn>
                <a:cxn ang="0">
                  <a:pos x="89" y="1"/>
                </a:cxn>
                <a:cxn ang="0">
                  <a:pos x="113" y="0"/>
                </a:cxn>
                <a:cxn ang="0">
                  <a:pos x="113" y="0"/>
                </a:cxn>
                <a:cxn ang="0">
                  <a:pos x="117" y="1"/>
                </a:cxn>
                <a:cxn ang="0">
                  <a:pos x="120" y="2"/>
                </a:cxn>
                <a:cxn ang="0">
                  <a:pos x="123" y="4"/>
                </a:cxn>
                <a:cxn ang="0">
                  <a:pos x="125" y="6"/>
                </a:cxn>
                <a:cxn ang="0">
                  <a:pos x="127" y="8"/>
                </a:cxn>
                <a:cxn ang="0">
                  <a:pos x="128" y="12"/>
                </a:cxn>
                <a:cxn ang="0">
                  <a:pos x="129" y="19"/>
                </a:cxn>
                <a:cxn ang="0">
                  <a:pos x="129" y="19"/>
                </a:cxn>
                <a:cxn ang="0">
                  <a:pos x="128" y="25"/>
                </a:cxn>
                <a:cxn ang="0">
                  <a:pos x="127" y="28"/>
                </a:cxn>
                <a:cxn ang="0">
                  <a:pos x="125" y="31"/>
                </a:cxn>
                <a:cxn ang="0">
                  <a:pos x="123" y="33"/>
                </a:cxn>
                <a:cxn ang="0">
                  <a:pos x="120" y="35"/>
                </a:cxn>
                <a:cxn ang="0">
                  <a:pos x="117" y="36"/>
                </a:cxn>
                <a:cxn ang="0">
                  <a:pos x="113" y="36"/>
                </a:cxn>
                <a:cxn ang="0">
                  <a:pos x="113" y="36"/>
                </a:cxn>
                <a:cxn ang="0">
                  <a:pos x="88" y="37"/>
                </a:cxn>
                <a:cxn ang="0">
                  <a:pos x="64" y="39"/>
                </a:cxn>
                <a:cxn ang="0">
                  <a:pos x="64" y="39"/>
                </a:cxn>
                <a:cxn ang="0">
                  <a:pos x="42" y="41"/>
                </a:cxn>
                <a:cxn ang="0">
                  <a:pos x="18" y="42"/>
                </a:cxn>
                <a:cxn ang="0">
                  <a:pos x="18" y="42"/>
                </a:cxn>
              </a:cxnLst>
              <a:rect l="0" t="0" r="r" b="b"/>
              <a:pathLst>
                <a:path w="129" h="42">
                  <a:moveTo>
                    <a:pt x="18" y="42"/>
                  </a:moveTo>
                  <a:lnTo>
                    <a:pt x="18" y="42"/>
                  </a:lnTo>
                  <a:lnTo>
                    <a:pt x="14" y="42"/>
                  </a:lnTo>
                  <a:lnTo>
                    <a:pt x="10" y="39"/>
                  </a:lnTo>
                  <a:lnTo>
                    <a:pt x="7" y="38"/>
                  </a:lnTo>
                  <a:lnTo>
                    <a:pt x="4" y="36"/>
                  </a:lnTo>
                  <a:lnTo>
                    <a:pt x="2" y="33"/>
                  </a:lnTo>
                  <a:lnTo>
                    <a:pt x="1" y="30"/>
                  </a:lnTo>
                  <a:lnTo>
                    <a:pt x="0" y="24"/>
                  </a:lnTo>
                  <a:lnTo>
                    <a:pt x="0" y="24"/>
                  </a:lnTo>
                  <a:lnTo>
                    <a:pt x="1" y="17"/>
                  </a:lnTo>
                  <a:lnTo>
                    <a:pt x="2" y="14"/>
                  </a:lnTo>
                  <a:lnTo>
                    <a:pt x="4" y="12"/>
                  </a:lnTo>
                  <a:lnTo>
                    <a:pt x="8" y="8"/>
                  </a:lnTo>
                  <a:lnTo>
                    <a:pt x="10" y="7"/>
                  </a:lnTo>
                  <a:lnTo>
                    <a:pt x="14" y="5"/>
                  </a:lnTo>
                  <a:lnTo>
                    <a:pt x="18" y="5"/>
                  </a:lnTo>
                  <a:lnTo>
                    <a:pt x="18" y="5"/>
                  </a:lnTo>
                  <a:lnTo>
                    <a:pt x="42" y="4"/>
                  </a:lnTo>
                  <a:lnTo>
                    <a:pt x="65" y="3"/>
                  </a:lnTo>
                  <a:lnTo>
                    <a:pt x="65" y="3"/>
                  </a:lnTo>
                  <a:lnTo>
                    <a:pt x="89" y="1"/>
                  </a:lnTo>
                  <a:lnTo>
                    <a:pt x="113" y="0"/>
                  </a:lnTo>
                  <a:lnTo>
                    <a:pt x="113" y="0"/>
                  </a:lnTo>
                  <a:lnTo>
                    <a:pt x="117" y="1"/>
                  </a:lnTo>
                  <a:lnTo>
                    <a:pt x="120" y="2"/>
                  </a:lnTo>
                  <a:lnTo>
                    <a:pt x="123" y="4"/>
                  </a:lnTo>
                  <a:lnTo>
                    <a:pt x="125" y="6"/>
                  </a:lnTo>
                  <a:lnTo>
                    <a:pt x="127" y="8"/>
                  </a:lnTo>
                  <a:lnTo>
                    <a:pt x="128" y="12"/>
                  </a:lnTo>
                  <a:lnTo>
                    <a:pt x="129" y="19"/>
                  </a:lnTo>
                  <a:lnTo>
                    <a:pt x="129" y="19"/>
                  </a:lnTo>
                  <a:lnTo>
                    <a:pt x="128" y="25"/>
                  </a:lnTo>
                  <a:lnTo>
                    <a:pt x="127" y="28"/>
                  </a:lnTo>
                  <a:lnTo>
                    <a:pt x="125" y="31"/>
                  </a:lnTo>
                  <a:lnTo>
                    <a:pt x="123" y="33"/>
                  </a:lnTo>
                  <a:lnTo>
                    <a:pt x="120" y="35"/>
                  </a:lnTo>
                  <a:lnTo>
                    <a:pt x="117" y="36"/>
                  </a:lnTo>
                  <a:lnTo>
                    <a:pt x="113" y="36"/>
                  </a:lnTo>
                  <a:lnTo>
                    <a:pt x="113" y="36"/>
                  </a:lnTo>
                  <a:lnTo>
                    <a:pt x="88" y="37"/>
                  </a:lnTo>
                  <a:lnTo>
                    <a:pt x="64" y="39"/>
                  </a:lnTo>
                  <a:lnTo>
                    <a:pt x="64" y="39"/>
                  </a:lnTo>
                  <a:lnTo>
                    <a:pt x="42" y="41"/>
                  </a:lnTo>
                  <a:lnTo>
                    <a:pt x="18" y="42"/>
                  </a:lnTo>
                  <a:lnTo>
                    <a:pt x="18" y="4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87" name="Freeform 403"/>
            <p:cNvSpPr/>
            <p:nvPr/>
          </p:nvSpPr>
          <p:spPr bwMode="auto">
            <a:xfrm>
              <a:off x="4335463" y="3495675"/>
              <a:ext cx="128588" cy="20638"/>
            </a:xfrm>
            <a:custGeom>
              <a:avLst/>
              <a:gdLst/>
              <a:ahLst/>
              <a:cxnLst>
                <a:cxn ang="0">
                  <a:pos x="226" y="40"/>
                </a:cxn>
                <a:cxn ang="0">
                  <a:pos x="226" y="40"/>
                </a:cxn>
                <a:cxn ang="0">
                  <a:pos x="173" y="39"/>
                </a:cxn>
                <a:cxn ang="0">
                  <a:pos x="122" y="38"/>
                </a:cxn>
                <a:cxn ang="0">
                  <a:pos x="122" y="38"/>
                </a:cxn>
                <a:cxn ang="0">
                  <a:pos x="70" y="36"/>
                </a:cxn>
                <a:cxn ang="0">
                  <a:pos x="17" y="35"/>
                </a:cxn>
                <a:cxn ang="0">
                  <a:pos x="17" y="35"/>
                </a:cxn>
                <a:cxn ang="0">
                  <a:pos x="13" y="35"/>
                </a:cxn>
                <a:cxn ang="0">
                  <a:pos x="10" y="34"/>
                </a:cxn>
                <a:cxn ang="0">
                  <a:pos x="7" y="32"/>
                </a:cxn>
                <a:cxn ang="0">
                  <a:pos x="4" y="30"/>
                </a:cxn>
                <a:cxn ang="0">
                  <a:pos x="3" y="26"/>
                </a:cxn>
                <a:cxn ang="0">
                  <a:pos x="1" y="23"/>
                </a:cxn>
                <a:cxn ang="0">
                  <a:pos x="0" y="17"/>
                </a:cxn>
                <a:cxn ang="0">
                  <a:pos x="0" y="17"/>
                </a:cxn>
                <a:cxn ang="0">
                  <a:pos x="1" y="11"/>
                </a:cxn>
                <a:cxn ang="0">
                  <a:pos x="3" y="8"/>
                </a:cxn>
                <a:cxn ang="0">
                  <a:pos x="4" y="5"/>
                </a:cxn>
                <a:cxn ang="0">
                  <a:pos x="7" y="3"/>
                </a:cxn>
                <a:cxn ang="0">
                  <a:pos x="10" y="1"/>
                </a:cxn>
                <a:cxn ang="0">
                  <a:pos x="13" y="0"/>
                </a:cxn>
                <a:cxn ang="0">
                  <a:pos x="17" y="0"/>
                </a:cxn>
                <a:cxn ang="0">
                  <a:pos x="17" y="0"/>
                </a:cxn>
                <a:cxn ang="0">
                  <a:pos x="70" y="0"/>
                </a:cxn>
                <a:cxn ang="0">
                  <a:pos x="122" y="2"/>
                </a:cxn>
                <a:cxn ang="0">
                  <a:pos x="122" y="2"/>
                </a:cxn>
                <a:cxn ang="0">
                  <a:pos x="173" y="3"/>
                </a:cxn>
                <a:cxn ang="0">
                  <a:pos x="226" y="4"/>
                </a:cxn>
                <a:cxn ang="0">
                  <a:pos x="226" y="4"/>
                </a:cxn>
                <a:cxn ang="0">
                  <a:pos x="230" y="5"/>
                </a:cxn>
                <a:cxn ang="0">
                  <a:pos x="233" y="6"/>
                </a:cxn>
                <a:cxn ang="0">
                  <a:pos x="236" y="7"/>
                </a:cxn>
                <a:cxn ang="0">
                  <a:pos x="239" y="10"/>
                </a:cxn>
                <a:cxn ang="0">
                  <a:pos x="240" y="12"/>
                </a:cxn>
                <a:cxn ang="0">
                  <a:pos x="242" y="15"/>
                </a:cxn>
                <a:cxn ang="0">
                  <a:pos x="243" y="22"/>
                </a:cxn>
                <a:cxn ang="0">
                  <a:pos x="243" y="22"/>
                </a:cxn>
                <a:cxn ang="0">
                  <a:pos x="242" y="29"/>
                </a:cxn>
                <a:cxn ang="0">
                  <a:pos x="240" y="32"/>
                </a:cxn>
                <a:cxn ang="0">
                  <a:pos x="239" y="35"/>
                </a:cxn>
                <a:cxn ang="0">
                  <a:pos x="236" y="37"/>
                </a:cxn>
                <a:cxn ang="0">
                  <a:pos x="233" y="39"/>
                </a:cxn>
                <a:cxn ang="0">
                  <a:pos x="230" y="40"/>
                </a:cxn>
                <a:cxn ang="0">
                  <a:pos x="226" y="40"/>
                </a:cxn>
                <a:cxn ang="0">
                  <a:pos x="226" y="40"/>
                </a:cxn>
              </a:cxnLst>
              <a:rect l="0" t="0" r="r" b="b"/>
              <a:pathLst>
                <a:path w="243" h="40">
                  <a:moveTo>
                    <a:pt x="226" y="40"/>
                  </a:moveTo>
                  <a:lnTo>
                    <a:pt x="226" y="40"/>
                  </a:lnTo>
                  <a:lnTo>
                    <a:pt x="173" y="39"/>
                  </a:lnTo>
                  <a:lnTo>
                    <a:pt x="122" y="38"/>
                  </a:lnTo>
                  <a:lnTo>
                    <a:pt x="122" y="38"/>
                  </a:lnTo>
                  <a:lnTo>
                    <a:pt x="70" y="36"/>
                  </a:lnTo>
                  <a:lnTo>
                    <a:pt x="17" y="35"/>
                  </a:lnTo>
                  <a:lnTo>
                    <a:pt x="17" y="35"/>
                  </a:lnTo>
                  <a:lnTo>
                    <a:pt x="13" y="35"/>
                  </a:lnTo>
                  <a:lnTo>
                    <a:pt x="10" y="34"/>
                  </a:lnTo>
                  <a:lnTo>
                    <a:pt x="7" y="32"/>
                  </a:lnTo>
                  <a:lnTo>
                    <a:pt x="4" y="30"/>
                  </a:lnTo>
                  <a:lnTo>
                    <a:pt x="3" y="26"/>
                  </a:lnTo>
                  <a:lnTo>
                    <a:pt x="1" y="23"/>
                  </a:lnTo>
                  <a:lnTo>
                    <a:pt x="0" y="17"/>
                  </a:lnTo>
                  <a:lnTo>
                    <a:pt x="0" y="17"/>
                  </a:lnTo>
                  <a:lnTo>
                    <a:pt x="1" y="11"/>
                  </a:lnTo>
                  <a:lnTo>
                    <a:pt x="3" y="8"/>
                  </a:lnTo>
                  <a:lnTo>
                    <a:pt x="4" y="5"/>
                  </a:lnTo>
                  <a:lnTo>
                    <a:pt x="7" y="3"/>
                  </a:lnTo>
                  <a:lnTo>
                    <a:pt x="10" y="1"/>
                  </a:lnTo>
                  <a:lnTo>
                    <a:pt x="13" y="0"/>
                  </a:lnTo>
                  <a:lnTo>
                    <a:pt x="17" y="0"/>
                  </a:lnTo>
                  <a:lnTo>
                    <a:pt x="17" y="0"/>
                  </a:lnTo>
                  <a:lnTo>
                    <a:pt x="70" y="0"/>
                  </a:lnTo>
                  <a:lnTo>
                    <a:pt x="122" y="2"/>
                  </a:lnTo>
                  <a:lnTo>
                    <a:pt x="122" y="2"/>
                  </a:lnTo>
                  <a:lnTo>
                    <a:pt x="173" y="3"/>
                  </a:lnTo>
                  <a:lnTo>
                    <a:pt x="226" y="4"/>
                  </a:lnTo>
                  <a:lnTo>
                    <a:pt x="226" y="4"/>
                  </a:lnTo>
                  <a:lnTo>
                    <a:pt x="230" y="5"/>
                  </a:lnTo>
                  <a:lnTo>
                    <a:pt x="233" y="6"/>
                  </a:lnTo>
                  <a:lnTo>
                    <a:pt x="236" y="7"/>
                  </a:lnTo>
                  <a:lnTo>
                    <a:pt x="239" y="10"/>
                  </a:lnTo>
                  <a:lnTo>
                    <a:pt x="240" y="12"/>
                  </a:lnTo>
                  <a:lnTo>
                    <a:pt x="242" y="15"/>
                  </a:lnTo>
                  <a:lnTo>
                    <a:pt x="243" y="22"/>
                  </a:lnTo>
                  <a:lnTo>
                    <a:pt x="243" y="22"/>
                  </a:lnTo>
                  <a:lnTo>
                    <a:pt x="242" y="29"/>
                  </a:lnTo>
                  <a:lnTo>
                    <a:pt x="240" y="32"/>
                  </a:lnTo>
                  <a:lnTo>
                    <a:pt x="239" y="35"/>
                  </a:lnTo>
                  <a:lnTo>
                    <a:pt x="236" y="37"/>
                  </a:lnTo>
                  <a:lnTo>
                    <a:pt x="233" y="39"/>
                  </a:lnTo>
                  <a:lnTo>
                    <a:pt x="230" y="40"/>
                  </a:lnTo>
                  <a:lnTo>
                    <a:pt x="226" y="40"/>
                  </a:lnTo>
                  <a:lnTo>
                    <a:pt x="226" y="4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88" name="Freeform 404"/>
            <p:cNvSpPr/>
            <p:nvPr/>
          </p:nvSpPr>
          <p:spPr bwMode="auto">
            <a:xfrm>
              <a:off x="4332288" y="3560763"/>
              <a:ext cx="77788" cy="19050"/>
            </a:xfrm>
            <a:custGeom>
              <a:avLst/>
              <a:gdLst/>
              <a:ahLst/>
              <a:cxnLst>
                <a:cxn ang="0">
                  <a:pos x="16" y="36"/>
                </a:cxn>
                <a:cxn ang="0">
                  <a:pos x="16" y="36"/>
                </a:cxn>
                <a:cxn ang="0">
                  <a:pos x="12" y="35"/>
                </a:cxn>
                <a:cxn ang="0">
                  <a:pos x="9" y="34"/>
                </a:cxn>
                <a:cxn ang="0">
                  <a:pos x="6" y="33"/>
                </a:cxn>
                <a:cxn ang="0">
                  <a:pos x="4" y="30"/>
                </a:cxn>
                <a:cxn ang="0">
                  <a:pos x="2" y="27"/>
                </a:cxn>
                <a:cxn ang="0">
                  <a:pos x="1" y="24"/>
                </a:cxn>
                <a:cxn ang="0">
                  <a:pos x="0" y="17"/>
                </a:cxn>
                <a:cxn ang="0">
                  <a:pos x="0" y="17"/>
                </a:cxn>
                <a:cxn ang="0">
                  <a:pos x="1" y="11"/>
                </a:cxn>
                <a:cxn ang="0">
                  <a:pos x="2" y="8"/>
                </a:cxn>
                <a:cxn ang="0">
                  <a:pos x="4" y="5"/>
                </a:cxn>
                <a:cxn ang="0">
                  <a:pos x="6" y="3"/>
                </a:cxn>
                <a:cxn ang="0">
                  <a:pos x="9" y="1"/>
                </a:cxn>
                <a:cxn ang="0">
                  <a:pos x="12" y="0"/>
                </a:cxn>
                <a:cxn ang="0">
                  <a:pos x="16" y="0"/>
                </a:cxn>
                <a:cxn ang="0">
                  <a:pos x="131" y="0"/>
                </a:cxn>
                <a:cxn ang="0">
                  <a:pos x="131" y="0"/>
                </a:cxn>
                <a:cxn ang="0">
                  <a:pos x="135" y="0"/>
                </a:cxn>
                <a:cxn ang="0">
                  <a:pos x="138" y="1"/>
                </a:cxn>
                <a:cxn ang="0">
                  <a:pos x="141" y="3"/>
                </a:cxn>
                <a:cxn ang="0">
                  <a:pos x="143" y="5"/>
                </a:cxn>
                <a:cxn ang="0">
                  <a:pos x="145" y="8"/>
                </a:cxn>
                <a:cxn ang="0">
                  <a:pos x="146" y="11"/>
                </a:cxn>
                <a:cxn ang="0">
                  <a:pos x="147" y="17"/>
                </a:cxn>
                <a:cxn ang="0">
                  <a:pos x="147" y="17"/>
                </a:cxn>
                <a:cxn ang="0">
                  <a:pos x="146" y="24"/>
                </a:cxn>
                <a:cxn ang="0">
                  <a:pos x="145" y="27"/>
                </a:cxn>
                <a:cxn ang="0">
                  <a:pos x="143" y="30"/>
                </a:cxn>
                <a:cxn ang="0">
                  <a:pos x="141" y="33"/>
                </a:cxn>
                <a:cxn ang="0">
                  <a:pos x="138" y="34"/>
                </a:cxn>
                <a:cxn ang="0">
                  <a:pos x="135" y="35"/>
                </a:cxn>
                <a:cxn ang="0">
                  <a:pos x="131" y="36"/>
                </a:cxn>
                <a:cxn ang="0">
                  <a:pos x="16" y="36"/>
                </a:cxn>
              </a:cxnLst>
              <a:rect l="0" t="0" r="r" b="b"/>
              <a:pathLst>
                <a:path w="147" h="36">
                  <a:moveTo>
                    <a:pt x="16" y="36"/>
                  </a:moveTo>
                  <a:lnTo>
                    <a:pt x="16" y="36"/>
                  </a:lnTo>
                  <a:lnTo>
                    <a:pt x="12" y="35"/>
                  </a:lnTo>
                  <a:lnTo>
                    <a:pt x="9" y="34"/>
                  </a:lnTo>
                  <a:lnTo>
                    <a:pt x="6" y="33"/>
                  </a:lnTo>
                  <a:lnTo>
                    <a:pt x="4" y="30"/>
                  </a:lnTo>
                  <a:lnTo>
                    <a:pt x="2" y="27"/>
                  </a:lnTo>
                  <a:lnTo>
                    <a:pt x="1" y="24"/>
                  </a:lnTo>
                  <a:lnTo>
                    <a:pt x="0" y="17"/>
                  </a:lnTo>
                  <a:lnTo>
                    <a:pt x="0" y="17"/>
                  </a:lnTo>
                  <a:lnTo>
                    <a:pt x="1" y="11"/>
                  </a:lnTo>
                  <a:lnTo>
                    <a:pt x="2" y="8"/>
                  </a:lnTo>
                  <a:lnTo>
                    <a:pt x="4" y="5"/>
                  </a:lnTo>
                  <a:lnTo>
                    <a:pt x="6" y="3"/>
                  </a:lnTo>
                  <a:lnTo>
                    <a:pt x="9" y="1"/>
                  </a:lnTo>
                  <a:lnTo>
                    <a:pt x="12" y="0"/>
                  </a:lnTo>
                  <a:lnTo>
                    <a:pt x="16" y="0"/>
                  </a:lnTo>
                  <a:lnTo>
                    <a:pt x="131" y="0"/>
                  </a:lnTo>
                  <a:lnTo>
                    <a:pt x="131" y="0"/>
                  </a:lnTo>
                  <a:lnTo>
                    <a:pt x="135" y="0"/>
                  </a:lnTo>
                  <a:lnTo>
                    <a:pt x="138" y="1"/>
                  </a:lnTo>
                  <a:lnTo>
                    <a:pt x="141" y="3"/>
                  </a:lnTo>
                  <a:lnTo>
                    <a:pt x="143" y="5"/>
                  </a:lnTo>
                  <a:lnTo>
                    <a:pt x="145" y="8"/>
                  </a:lnTo>
                  <a:lnTo>
                    <a:pt x="146" y="11"/>
                  </a:lnTo>
                  <a:lnTo>
                    <a:pt x="147" y="17"/>
                  </a:lnTo>
                  <a:lnTo>
                    <a:pt x="147" y="17"/>
                  </a:lnTo>
                  <a:lnTo>
                    <a:pt x="146" y="24"/>
                  </a:lnTo>
                  <a:lnTo>
                    <a:pt x="145" y="27"/>
                  </a:lnTo>
                  <a:lnTo>
                    <a:pt x="143" y="30"/>
                  </a:lnTo>
                  <a:lnTo>
                    <a:pt x="141" y="33"/>
                  </a:lnTo>
                  <a:lnTo>
                    <a:pt x="138" y="34"/>
                  </a:lnTo>
                  <a:lnTo>
                    <a:pt x="135" y="35"/>
                  </a:lnTo>
                  <a:lnTo>
                    <a:pt x="131" y="36"/>
                  </a:lnTo>
                  <a:lnTo>
                    <a:pt x="16" y="3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89" name="Freeform 405"/>
            <p:cNvSpPr/>
            <p:nvPr/>
          </p:nvSpPr>
          <p:spPr bwMode="auto">
            <a:xfrm>
              <a:off x="4329113" y="3621088"/>
              <a:ext cx="66675" cy="20638"/>
            </a:xfrm>
            <a:custGeom>
              <a:avLst/>
              <a:gdLst/>
              <a:ahLst/>
              <a:cxnLst>
                <a:cxn ang="0">
                  <a:pos x="19" y="41"/>
                </a:cxn>
                <a:cxn ang="0">
                  <a:pos x="19" y="41"/>
                </a:cxn>
                <a:cxn ang="0">
                  <a:pos x="15" y="39"/>
                </a:cxn>
                <a:cxn ang="0">
                  <a:pos x="12" y="38"/>
                </a:cxn>
                <a:cxn ang="0">
                  <a:pos x="9" y="37"/>
                </a:cxn>
                <a:cxn ang="0">
                  <a:pos x="7" y="34"/>
                </a:cxn>
                <a:cxn ang="0">
                  <a:pos x="3" y="32"/>
                </a:cxn>
                <a:cxn ang="0">
                  <a:pos x="2" y="29"/>
                </a:cxn>
                <a:cxn ang="0">
                  <a:pos x="1" y="26"/>
                </a:cxn>
                <a:cxn ang="0">
                  <a:pos x="0" y="22"/>
                </a:cxn>
                <a:cxn ang="0">
                  <a:pos x="0" y="18"/>
                </a:cxn>
                <a:cxn ang="0">
                  <a:pos x="0" y="18"/>
                </a:cxn>
                <a:cxn ang="0">
                  <a:pos x="1" y="14"/>
                </a:cxn>
                <a:cxn ang="0">
                  <a:pos x="2" y="10"/>
                </a:cxn>
                <a:cxn ang="0">
                  <a:pos x="5" y="6"/>
                </a:cxn>
                <a:cxn ang="0">
                  <a:pos x="7" y="4"/>
                </a:cxn>
                <a:cxn ang="0">
                  <a:pos x="9" y="2"/>
                </a:cxn>
                <a:cxn ang="0">
                  <a:pos x="12" y="1"/>
                </a:cxn>
                <a:cxn ang="0">
                  <a:pos x="19" y="0"/>
                </a:cxn>
                <a:cxn ang="0">
                  <a:pos x="19" y="0"/>
                </a:cxn>
                <a:cxn ang="0">
                  <a:pos x="24" y="1"/>
                </a:cxn>
                <a:cxn ang="0">
                  <a:pos x="29" y="3"/>
                </a:cxn>
                <a:cxn ang="0">
                  <a:pos x="31" y="4"/>
                </a:cxn>
                <a:cxn ang="0">
                  <a:pos x="109" y="4"/>
                </a:cxn>
                <a:cxn ang="0">
                  <a:pos x="109" y="4"/>
                </a:cxn>
                <a:cxn ang="0">
                  <a:pos x="113" y="4"/>
                </a:cxn>
                <a:cxn ang="0">
                  <a:pos x="117" y="5"/>
                </a:cxn>
                <a:cxn ang="0">
                  <a:pos x="119" y="7"/>
                </a:cxn>
                <a:cxn ang="0">
                  <a:pos x="122" y="10"/>
                </a:cxn>
                <a:cxn ang="0">
                  <a:pos x="124" y="13"/>
                </a:cxn>
                <a:cxn ang="0">
                  <a:pos x="125" y="16"/>
                </a:cxn>
                <a:cxn ang="0">
                  <a:pos x="126" y="22"/>
                </a:cxn>
                <a:cxn ang="0">
                  <a:pos x="126" y="22"/>
                </a:cxn>
                <a:cxn ang="0">
                  <a:pos x="125" y="29"/>
                </a:cxn>
                <a:cxn ang="0">
                  <a:pos x="124" y="31"/>
                </a:cxn>
                <a:cxn ang="0">
                  <a:pos x="122" y="34"/>
                </a:cxn>
                <a:cxn ang="0">
                  <a:pos x="119" y="36"/>
                </a:cxn>
                <a:cxn ang="0">
                  <a:pos x="117" y="38"/>
                </a:cxn>
                <a:cxn ang="0">
                  <a:pos x="113" y="39"/>
                </a:cxn>
                <a:cxn ang="0">
                  <a:pos x="109" y="41"/>
                </a:cxn>
                <a:cxn ang="0">
                  <a:pos x="19" y="41"/>
                </a:cxn>
              </a:cxnLst>
              <a:rect l="0" t="0" r="r" b="b"/>
              <a:pathLst>
                <a:path w="126" h="41">
                  <a:moveTo>
                    <a:pt x="19" y="41"/>
                  </a:moveTo>
                  <a:lnTo>
                    <a:pt x="19" y="41"/>
                  </a:lnTo>
                  <a:lnTo>
                    <a:pt x="15" y="39"/>
                  </a:lnTo>
                  <a:lnTo>
                    <a:pt x="12" y="38"/>
                  </a:lnTo>
                  <a:lnTo>
                    <a:pt x="9" y="37"/>
                  </a:lnTo>
                  <a:lnTo>
                    <a:pt x="7" y="34"/>
                  </a:lnTo>
                  <a:lnTo>
                    <a:pt x="3" y="32"/>
                  </a:lnTo>
                  <a:lnTo>
                    <a:pt x="2" y="29"/>
                  </a:lnTo>
                  <a:lnTo>
                    <a:pt x="1" y="26"/>
                  </a:lnTo>
                  <a:lnTo>
                    <a:pt x="0" y="22"/>
                  </a:lnTo>
                  <a:lnTo>
                    <a:pt x="0" y="18"/>
                  </a:lnTo>
                  <a:lnTo>
                    <a:pt x="0" y="18"/>
                  </a:lnTo>
                  <a:lnTo>
                    <a:pt x="1" y="14"/>
                  </a:lnTo>
                  <a:lnTo>
                    <a:pt x="2" y="10"/>
                  </a:lnTo>
                  <a:lnTo>
                    <a:pt x="5" y="6"/>
                  </a:lnTo>
                  <a:lnTo>
                    <a:pt x="7" y="4"/>
                  </a:lnTo>
                  <a:lnTo>
                    <a:pt x="9" y="2"/>
                  </a:lnTo>
                  <a:lnTo>
                    <a:pt x="12" y="1"/>
                  </a:lnTo>
                  <a:lnTo>
                    <a:pt x="19" y="0"/>
                  </a:lnTo>
                  <a:lnTo>
                    <a:pt x="19" y="0"/>
                  </a:lnTo>
                  <a:lnTo>
                    <a:pt x="24" y="1"/>
                  </a:lnTo>
                  <a:lnTo>
                    <a:pt x="29" y="3"/>
                  </a:lnTo>
                  <a:lnTo>
                    <a:pt x="31" y="4"/>
                  </a:lnTo>
                  <a:lnTo>
                    <a:pt x="109" y="4"/>
                  </a:lnTo>
                  <a:lnTo>
                    <a:pt x="109" y="4"/>
                  </a:lnTo>
                  <a:lnTo>
                    <a:pt x="113" y="4"/>
                  </a:lnTo>
                  <a:lnTo>
                    <a:pt x="117" y="5"/>
                  </a:lnTo>
                  <a:lnTo>
                    <a:pt x="119" y="7"/>
                  </a:lnTo>
                  <a:lnTo>
                    <a:pt x="122" y="10"/>
                  </a:lnTo>
                  <a:lnTo>
                    <a:pt x="124" y="13"/>
                  </a:lnTo>
                  <a:lnTo>
                    <a:pt x="125" y="16"/>
                  </a:lnTo>
                  <a:lnTo>
                    <a:pt x="126" y="22"/>
                  </a:lnTo>
                  <a:lnTo>
                    <a:pt x="126" y="22"/>
                  </a:lnTo>
                  <a:lnTo>
                    <a:pt x="125" y="29"/>
                  </a:lnTo>
                  <a:lnTo>
                    <a:pt x="124" y="31"/>
                  </a:lnTo>
                  <a:lnTo>
                    <a:pt x="122" y="34"/>
                  </a:lnTo>
                  <a:lnTo>
                    <a:pt x="119" y="36"/>
                  </a:lnTo>
                  <a:lnTo>
                    <a:pt x="117" y="38"/>
                  </a:lnTo>
                  <a:lnTo>
                    <a:pt x="113" y="39"/>
                  </a:lnTo>
                  <a:lnTo>
                    <a:pt x="109" y="41"/>
                  </a:lnTo>
                  <a:lnTo>
                    <a:pt x="19" y="4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91" name="Freeform 407"/>
            <p:cNvSpPr/>
            <p:nvPr/>
          </p:nvSpPr>
          <p:spPr bwMode="auto">
            <a:xfrm>
              <a:off x="4535488" y="3187700"/>
              <a:ext cx="396875" cy="330200"/>
            </a:xfrm>
            <a:custGeom>
              <a:avLst/>
              <a:gdLst/>
              <a:ahLst/>
              <a:cxnLst>
                <a:cxn ang="0">
                  <a:pos x="12" y="623"/>
                </a:cxn>
                <a:cxn ang="0">
                  <a:pos x="2" y="616"/>
                </a:cxn>
                <a:cxn ang="0">
                  <a:pos x="0" y="610"/>
                </a:cxn>
                <a:cxn ang="0">
                  <a:pos x="1" y="602"/>
                </a:cxn>
                <a:cxn ang="0">
                  <a:pos x="16" y="580"/>
                </a:cxn>
                <a:cxn ang="0">
                  <a:pos x="37" y="561"/>
                </a:cxn>
                <a:cxn ang="0">
                  <a:pos x="58" y="541"/>
                </a:cxn>
                <a:cxn ang="0">
                  <a:pos x="137" y="452"/>
                </a:cxn>
                <a:cxn ang="0">
                  <a:pos x="181" y="404"/>
                </a:cxn>
                <a:cxn ang="0">
                  <a:pos x="252" y="340"/>
                </a:cxn>
                <a:cxn ang="0">
                  <a:pos x="328" y="280"/>
                </a:cxn>
                <a:cxn ang="0">
                  <a:pos x="479" y="173"/>
                </a:cxn>
                <a:cxn ang="0">
                  <a:pos x="552" y="122"/>
                </a:cxn>
                <a:cxn ang="0">
                  <a:pos x="606" y="80"/>
                </a:cxn>
                <a:cxn ang="0">
                  <a:pos x="636" y="59"/>
                </a:cxn>
                <a:cxn ang="0">
                  <a:pos x="657" y="45"/>
                </a:cxn>
                <a:cxn ang="0">
                  <a:pos x="692" y="23"/>
                </a:cxn>
                <a:cxn ang="0">
                  <a:pos x="697" y="21"/>
                </a:cxn>
                <a:cxn ang="0">
                  <a:pos x="722" y="6"/>
                </a:cxn>
                <a:cxn ang="0">
                  <a:pos x="727" y="2"/>
                </a:cxn>
                <a:cxn ang="0">
                  <a:pos x="733" y="0"/>
                </a:cxn>
                <a:cxn ang="0">
                  <a:pos x="748" y="7"/>
                </a:cxn>
                <a:cxn ang="0">
                  <a:pos x="752" y="16"/>
                </a:cxn>
                <a:cxn ang="0">
                  <a:pos x="748" y="32"/>
                </a:cxn>
                <a:cxn ang="0">
                  <a:pos x="736" y="41"/>
                </a:cxn>
                <a:cxn ang="0">
                  <a:pos x="694" y="67"/>
                </a:cxn>
                <a:cxn ang="0">
                  <a:pos x="668" y="82"/>
                </a:cxn>
                <a:cxn ang="0">
                  <a:pos x="639" y="101"/>
                </a:cxn>
                <a:cxn ang="0">
                  <a:pos x="593" y="139"/>
                </a:cxn>
                <a:cxn ang="0">
                  <a:pos x="539" y="176"/>
                </a:cxn>
                <a:cxn ang="0">
                  <a:pos x="472" y="218"/>
                </a:cxn>
                <a:cxn ang="0">
                  <a:pos x="392" y="275"/>
                </a:cxn>
                <a:cxn ang="0">
                  <a:pos x="358" y="305"/>
                </a:cxn>
                <a:cxn ang="0">
                  <a:pos x="296" y="354"/>
                </a:cxn>
                <a:cxn ang="0">
                  <a:pos x="209" y="427"/>
                </a:cxn>
                <a:cxn ang="0">
                  <a:pos x="183" y="454"/>
                </a:cxn>
                <a:cxn ang="0">
                  <a:pos x="140" y="502"/>
                </a:cxn>
                <a:cxn ang="0">
                  <a:pos x="100" y="550"/>
                </a:cxn>
                <a:cxn ang="0">
                  <a:pos x="65" y="586"/>
                </a:cxn>
                <a:cxn ang="0">
                  <a:pos x="56" y="592"/>
                </a:cxn>
                <a:cxn ang="0">
                  <a:pos x="40" y="604"/>
                </a:cxn>
                <a:cxn ang="0">
                  <a:pos x="33" y="616"/>
                </a:cxn>
                <a:cxn ang="0">
                  <a:pos x="17" y="623"/>
                </a:cxn>
              </a:cxnLst>
              <a:rect l="0" t="0" r="r" b="b"/>
              <a:pathLst>
                <a:path w="752" h="623">
                  <a:moveTo>
                    <a:pt x="17" y="623"/>
                  </a:moveTo>
                  <a:lnTo>
                    <a:pt x="17" y="623"/>
                  </a:lnTo>
                  <a:lnTo>
                    <a:pt x="12" y="623"/>
                  </a:lnTo>
                  <a:lnTo>
                    <a:pt x="8" y="621"/>
                  </a:lnTo>
                  <a:lnTo>
                    <a:pt x="4" y="619"/>
                  </a:lnTo>
                  <a:lnTo>
                    <a:pt x="2" y="616"/>
                  </a:lnTo>
                  <a:lnTo>
                    <a:pt x="2" y="616"/>
                  </a:lnTo>
                  <a:lnTo>
                    <a:pt x="0" y="613"/>
                  </a:lnTo>
                  <a:lnTo>
                    <a:pt x="0" y="610"/>
                  </a:lnTo>
                  <a:lnTo>
                    <a:pt x="0" y="606"/>
                  </a:lnTo>
                  <a:lnTo>
                    <a:pt x="1" y="602"/>
                  </a:lnTo>
                  <a:lnTo>
                    <a:pt x="1" y="602"/>
                  </a:lnTo>
                  <a:lnTo>
                    <a:pt x="4" y="596"/>
                  </a:lnTo>
                  <a:lnTo>
                    <a:pt x="8" y="590"/>
                  </a:lnTo>
                  <a:lnTo>
                    <a:pt x="16" y="580"/>
                  </a:lnTo>
                  <a:lnTo>
                    <a:pt x="26" y="570"/>
                  </a:lnTo>
                  <a:lnTo>
                    <a:pt x="37" y="561"/>
                  </a:lnTo>
                  <a:lnTo>
                    <a:pt x="37" y="561"/>
                  </a:lnTo>
                  <a:lnTo>
                    <a:pt x="47" y="552"/>
                  </a:lnTo>
                  <a:lnTo>
                    <a:pt x="58" y="541"/>
                  </a:lnTo>
                  <a:lnTo>
                    <a:pt x="58" y="541"/>
                  </a:lnTo>
                  <a:lnTo>
                    <a:pt x="78" y="520"/>
                  </a:lnTo>
                  <a:lnTo>
                    <a:pt x="98" y="498"/>
                  </a:lnTo>
                  <a:lnTo>
                    <a:pt x="137" y="452"/>
                  </a:lnTo>
                  <a:lnTo>
                    <a:pt x="137" y="452"/>
                  </a:lnTo>
                  <a:lnTo>
                    <a:pt x="158" y="428"/>
                  </a:lnTo>
                  <a:lnTo>
                    <a:pt x="181" y="404"/>
                  </a:lnTo>
                  <a:lnTo>
                    <a:pt x="203" y="381"/>
                  </a:lnTo>
                  <a:lnTo>
                    <a:pt x="228" y="361"/>
                  </a:lnTo>
                  <a:lnTo>
                    <a:pt x="252" y="340"/>
                  </a:lnTo>
                  <a:lnTo>
                    <a:pt x="278" y="319"/>
                  </a:lnTo>
                  <a:lnTo>
                    <a:pt x="328" y="280"/>
                  </a:lnTo>
                  <a:lnTo>
                    <a:pt x="328" y="280"/>
                  </a:lnTo>
                  <a:lnTo>
                    <a:pt x="378" y="243"/>
                  </a:lnTo>
                  <a:lnTo>
                    <a:pt x="428" y="207"/>
                  </a:lnTo>
                  <a:lnTo>
                    <a:pt x="479" y="173"/>
                  </a:lnTo>
                  <a:lnTo>
                    <a:pt x="527" y="141"/>
                  </a:lnTo>
                  <a:lnTo>
                    <a:pt x="527" y="141"/>
                  </a:lnTo>
                  <a:lnTo>
                    <a:pt x="552" y="122"/>
                  </a:lnTo>
                  <a:lnTo>
                    <a:pt x="577" y="102"/>
                  </a:lnTo>
                  <a:lnTo>
                    <a:pt x="577" y="102"/>
                  </a:lnTo>
                  <a:lnTo>
                    <a:pt x="606" y="80"/>
                  </a:lnTo>
                  <a:lnTo>
                    <a:pt x="621" y="69"/>
                  </a:lnTo>
                  <a:lnTo>
                    <a:pt x="636" y="59"/>
                  </a:lnTo>
                  <a:lnTo>
                    <a:pt x="636" y="59"/>
                  </a:lnTo>
                  <a:lnTo>
                    <a:pt x="646" y="52"/>
                  </a:lnTo>
                  <a:lnTo>
                    <a:pt x="657" y="45"/>
                  </a:lnTo>
                  <a:lnTo>
                    <a:pt x="657" y="45"/>
                  </a:lnTo>
                  <a:lnTo>
                    <a:pt x="674" y="32"/>
                  </a:lnTo>
                  <a:lnTo>
                    <a:pt x="683" y="27"/>
                  </a:lnTo>
                  <a:lnTo>
                    <a:pt x="692" y="23"/>
                  </a:lnTo>
                  <a:lnTo>
                    <a:pt x="692" y="23"/>
                  </a:lnTo>
                  <a:lnTo>
                    <a:pt x="697" y="21"/>
                  </a:lnTo>
                  <a:lnTo>
                    <a:pt x="697" y="21"/>
                  </a:lnTo>
                  <a:lnTo>
                    <a:pt x="710" y="15"/>
                  </a:lnTo>
                  <a:lnTo>
                    <a:pt x="717" y="10"/>
                  </a:lnTo>
                  <a:lnTo>
                    <a:pt x="722" y="6"/>
                  </a:lnTo>
                  <a:lnTo>
                    <a:pt x="722" y="6"/>
                  </a:lnTo>
                  <a:lnTo>
                    <a:pt x="725" y="3"/>
                  </a:lnTo>
                  <a:lnTo>
                    <a:pt x="727" y="2"/>
                  </a:lnTo>
                  <a:lnTo>
                    <a:pt x="730" y="0"/>
                  </a:lnTo>
                  <a:lnTo>
                    <a:pt x="733" y="0"/>
                  </a:lnTo>
                  <a:lnTo>
                    <a:pt x="733" y="0"/>
                  </a:lnTo>
                  <a:lnTo>
                    <a:pt x="738" y="1"/>
                  </a:lnTo>
                  <a:lnTo>
                    <a:pt x="743" y="3"/>
                  </a:lnTo>
                  <a:lnTo>
                    <a:pt x="748" y="7"/>
                  </a:lnTo>
                  <a:lnTo>
                    <a:pt x="751" y="13"/>
                  </a:lnTo>
                  <a:lnTo>
                    <a:pt x="751" y="13"/>
                  </a:lnTo>
                  <a:lnTo>
                    <a:pt x="752" y="16"/>
                  </a:lnTo>
                  <a:lnTo>
                    <a:pt x="752" y="21"/>
                  </a:lnTo>
                  <a:lnTo>
                    <a:pt x="751" y="26"/>
                  </a:lnTo>
                  <a:lnTo>
                    <a:pt x="748" y="32"/>
                  </a:lnTo>
                  <a:lnTo>
                    <a:pt x="748" y="32"/>
                  </a:lnTo>
                  <a:lnTo>
                    <a:pt x="741" y="37"/>
                  </a:lnTo>
                  <a:lnTo>
                    <a:pt x="736" y="41"/>
                  </a:lnTo>
                  <a:lnTo>
                    <a:pt x="723" y="51"/>
                  </a:lnTo>
                  <a:lnTo>
                    <a:pt x="708" y="59"/>
                  </a:lnTo>
                  <a:lnTo>
                    <a:pt x="694" y="67"/>
                  </a:lnTo>
                  <a:lnTo>
                    <a:pt x="694" y="67"/>
                  </a:lnTo>
                  <a:lnTo>
                    <a:pt x="680" y="75"/>
                  </a:lnTo>
                  <a:lnTo>
                    <a:pt x="668" y="82"/>
                  </a:lnTo>
                  <a:lnTo>
                    <a:pt x="668" y="82"/>
                  </a:lnTo>
                  <a:lnTo>
                    <a:pt x="654" y="91"/>
                  </a:lnTo>
                  <a:lnTo>
                    <a:pt x="639" y="101"/>
                  </a:lnTo>
                  <a:lnTo>
                    <a:pt x="612" y="122"/>
                  </a:lnTo>
                  <a:lnTo>
                    <a:pt x="612" y="122"/>
                  </a:lnTo>
                  <a:lnTo>
                    <a:pt x="593" y="139"/>
                  </a:lnTo>
                  <a:lnTo>
                    <a:pt x="573" y="153"/>
                  </a:lnTo>
                  <a:lnTo>
                    <a:pt x="573" y="153"/>
                  </a:lnTo>
                  <a:lnTo>
                    <a:pt x="539" y="176"/>
                  </a:lnTo>
                  <a:lnTo>
                    <a:pt x="505" y="196"/>
                  </a:lnTo>
                  <a:lnTo>
                    <a:pt x="505" y="196"/>
                  </a:lnTo>
                  <a:lnTo>
                    <a:pt x="472" y="218"/>
                  </a:lnTo>
                  <a:lnTo>
                    <a:pt x="439" y="239"/>
                  </a:lnTo>
                  <a:lnTo>
                    <a:pt x="408" y="263"/>
                  </a:lnTo>
                  <a:lnTo>
                    <a:pt x="392" y="275"/>
                  </a:lnTo>
                  <a:lnTo>
                    <a:pt x="378" y="287"/>
                  </a:lnTo>
                  <a:lnTo>
                    <a:pt x="378" y="287"/>
                  </a:lnTo>
                  <a:lnTo>
                    <a:pt x="358" y="305"/>
                  </a:lnTo>
                  <a:lnTo>
                    <a:pt x="338" y="322"/>
                  </a:lnTo>
                  <a:lnTo>
                    <a:pt x="296" y="354"/>
                  </a:lnTo>
                  <a:lnTo>
                    <a:pt x="296" y="354"/>
                  </a:lnTo>
                  <a:lnTo>
                    <a:pt x="267" y="377"/>
                  </a:lnTo>
                  <a:lnTo>
                    <a:pt x="238" y="401"/>
                  </a:lnTo>
                  <a:lnTo>
                    <a:pt x="209" y="427"/>
                  </a:lnTo>
                  <a:lnTo>
                    <a:pt x="196" y="440"/>
                  </a:lnTo>
                  <a:lnTo>
                    <a:pt x="183" y="454"/>
                  </a:lnTo>
                  <a:lnTo>
                    <a:pt x="183" y="454"/>
                  </a:lnTo>
                  <a:lnTo>
                    <a:pt x="161" y="478"/>
                  </a:lnTo>
                  <a:lnTo>
                    <a:pt x="140" y="502"/>
                  </a:lnTo>
                  <a:lnTo>
                    <a:pt x="140" y="502"/>
                  </a:lnTo>
                  <a:lnTo>
                    <a:pt x="104" y="545"/>
                  </a:lnTo>
                  <a:lnTo>
                    <a:pt x="100" y="550"/>
                  </a:lnTo>
                  <a:lnTo>
                    <a:pt x="100" y="550"/>
                  </a:lnTo>
                  <a:lnTo>
                    <a:pt x="82" y="568"/>
                  </a:lnTo>
                  <a:lnTo>
                    <a:pt x="74" y="578"/>
                  </a:lnTo>
                  <a:lnTo>
                    <a:pt x="65" y="586"/>
                  </a:lnTo>
                  <a:lnTo>
                    <a:pt x="65" y="586"/>
                  </a:lnTo>
                  <a:lnTo>
                    <a:pt x="56" y="592"/>
                  </a:lnTo>
                  <a:lnTo>
                    <a:pt x="56" y="592"/>
                  </a:lnTo>
                  <a:lnTo>
                    <a:pt x="50" y="596"/>
                  </a:lnTo>
                  <a:lnTo>
                    <a:pt x="44" y="600"/>
                  </a:lnTo>
                  <a:lnTo>
                    <a:pt x="40" y="604"/>
                  </a:lnTo>
                  <a:lnTo>
                    <a:pt x="36" y="611"/>
                  </a:lnTo>
                  <a:lnTo>
                    <a:pt x="36" y="611"/>
                  </a:lnTo>
                  <a:lnTo>
                    <a:pt x="33" y="616"/>
                  </a:lnTo>
                  <a:lnTo>
                    <a:pt x="29" y="620"/>
                  </a:lnTo>
                  <a:lnTo>
                    <a:pt x="24" y="622"/>
                  </a:lnTo>
                  <a:lnTo>
                    <a:pt x="17" y="623"/>
                  </a:lnTo>
                  <a:lnTo>
                    <a:pt x="17" y="623"/>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959" name="组合 958"/>
          <p:cNvGrpSpPr/>
          <p:nvPr/>
        </p:nvGrpSpPr>
        <p:grpSpPr>
          <a:xfrm>
            <a:off x="6056351" y="3667645"/>
            <a:ext cx="922867" cy="908051"/>
            <a:chOff x="5219701" y="3138488"/>
            <a:chExt cx="692150" cy="681038"/>
          </a:xfrm>
          <a:solidFill>
            <a:schemeClr val="tx1">
              <a:lumMod val="65000"/>
              <a:lumOff val="35000"/>
            </a:schemeClr>
          </a:solidFill>
        </p:grpSpPr>
        <p:sp>
          <p:nvSpPr>
            <p:cNvPr id="16792" name="Freeform 408"/>
            <p:cNvSpPr>
              <a:spLocks noEditPoints="1"/>
            </p:cNvSpPr>
            <p:nvPr/>
          </p:nvSpPr>
          <p:spPr bwMode="auto">
            <a:xfrm>
              <a:off x="5219701" y="3141663"/>
              <a:ext cx="692150" cy="674688"/>
            </a:xfrm>
            <a:custGeom>
              <a:avLst/>
              <a:gdLst/>
              <a:ahLst/>
              <a:cxnLst>
                <a:cxn ang="0">
                  <a:pos x="473" y="1264"/>
                </a:cxn>
                <a:cxn ang="0">
                  <a:pos x="369" y="1230"/>
                </a:cxn>
                <a:cxn ang="0">
                  <a:pos x="184" y="1094"/>
                </a:cxn>
                <a:cxn ang="0">
                  <a:pos x="72" y="952"/>
                </a:cxn>
                <a:cxn ang="0">
                  <a:pos x="19" y="846"/>
                </a:cxn>
                <a:cxn ang="0">
                  <a:pos x="0" y="746"/>
                </a:cxn>
                <a:cxn ang="0">
                  <a:pos x="6" y="574"/>
                </a:cxn>
                <a:cxn ang="0">
                  <a:pos x="32" y="411"/>
                </a:cxn>
                <a:cxn ang="0">
                  <a:pos x="85" y="309"/>
                </a:cxn>
                <a:cxn ang="0">
                  <a:pos x="183" y="166"/>
                </a:cxn>
                <a:cxn ang="0">
                  <a:pos x="275" y="111"/>
                </a:cxn>
                <a:cxn ang="0">
                  <a:pos x="415" y="49"/>
                </a:cxn>
                <a:cxn ang="0">
                  <a:pos x="597" y="12"/>
                </a:cxn>
                <a:cxn ang="0">
                  <a:pos x="663" y="1"/>
                </a:cxn>
                <a:cxn ang="0">
                  <a:pos x="769" y="11"/>
                </a:cxn>
                <a:cxn ang="0">
                  <a:pos x="888" y="41"/>
                </a:cxn>
                <a:cxn ang="0">
                  <a:pos x="947" y="72"/>
                </a:cxn>
                <a:cxn ang="0">
                  <a:pos x="981" y="90"/>
                </a:cxn>
                <a:cxn ang="0">
                  <a:pos x="1034" y="127"/>
                </a:cxn>
                <a:cxn ang="0">
                  <a:pos x="1074" y="158"/>
                </a:cxn>
                <a:cxn ang="0">
                  <a:pos x="1155" y="246"/>
                </a:cxn>
                <a:cxn ang="0">
                  <a:pos x="1259" y="406"/>
                </a:cxn>
                <a:cxn ang="0">
                  <a:pos x="1286" y="512"/>
                </a:cxn>
                <a:cxn ang="0">
                  <a:pos x="1307" y="689"/>
                </a:cxn>
                <a:cxn ang="0">
                  <a:pos x="1291" y="846"/>
                </a:cxn>
                <a:cxn ang="0">
                  <a:pos x="1253" y="938"/>
                </a:cxn>
                <a:cxn ang="0">
                  <a:pos x="1196" y="1039"/>
                </a:cxn>
                <a:cxn ang="0">
                  <a:pos x="1097" y="1142"/>
                </a:cxn>
                <a:cxn ang="0">
                  <a:pos x="905" y="1234"/>
                </a:cxn>
                <a:cxn ang="0">
                  <a:pos x="672" y="1270"/>
                </a:cxn>
                <a:cxn ang="0">
                  <a:pos x="656" y="1277"/>
                </a:cxn>
                <a:cxn ang="0">
                  <a:pos x="656" y="44"/>
                </a:cxn>
                <a:cxn ang="0">
                  <a:pos x="492" y="66"/>
                </a:cxn>
                <a:cxn ang="0">
                  <a:pos x="340" y="119"/>
                </a:cxn>
                <a:cxn ang="0">
                  <a:pos x="235" y="172"/>
                </a:cxn>
                <a:cxn ang="0">
                  <a:pos x="157" y="253"/>
                </a:cxn>
                <a:cxn ang="0">
                  <a:pos x="82" y="390"/>
                </a:cxn>
                <a:cxn ang="0">
                  <a:pos x="47" y="525"/>
                </a:cxn>
                <a:cxn ang="0">
                  <a:pos x="35" y="687"/>
                </a:cxn>
                <a:cxn ang="0">
                  <a:pos x="50" y="820"/>
                </a:cxn>
                <a:cxn ang="0">
                  <a:pos x="121" y="958"/>
                </a:cxn>
                <a:cxn ang="0">
                  <a:pos x="249" y="1105"/>
                </a:cxn>
                <a:cxn ang="0">
                  <a:pos x="397" y="1203"/>
                </a:cxn>
                <a:cxn ang="0">
                  <a:pos x="610" y="1241"/>
                </a:cxn>
                <a:cxn ang="0">
                  <a:pos x="653" y="1235"/>
                </a:cxn>
                <a:cxn ang="0">
                  <a:pos x="807" y="1220"/>
                </a:cxn>
                <a:cxn ang="0">
                  <a:pos x="1008" y="1152"/>
                </a:cxn>
                <a:cxn ang="0">
                  <a:pos x="1116" y="1081"/>
                </a:cxn>
                <a:cxn ang="0">
                  <a:pos x="1202" y="965"/>
                </a:cxn>
                <a:cxn ang="0">
                  <a:pos x="1244" y="870"/>
                </a:cxn>
                <a:cxn ang="0">
                  <a:pos x="1269" y="756"/>
                </a:cxn>
                <a:cxn ang="0">
                  <a:pos x="1260" y="566"/>
                </a:cxn>
                <a:cxn ang="0">
                  <a:pos x="1219" y="405"/>
                </a:cxn>
                <a:cxn ang="0">
                  <a:pos x="1155" y="301"/>
                </a:cxn>
                <a:cxn ang="0">
                  <a:pos x="1103" y="245"/>
                </a:cxn>
                <a:cxn ang="0">
                  <a:pos x="1071" y="207"/>
                </a:cxn>
                <a:cxn ang="0">
                  <a:pos x="1021" y="161"/>
                </a:cxn>
                <a:cxn ang="0">
                  <a:pos x="971" y="126"/>
                </a:cxn>
                <a:cxn ang="0">
                  <a:pos x="940" y="115"/>
                </a:cxn>
                <a:cxn ang="0">
                  <a:pos x="867" y="71"/>
                </a:cxn>
                <a:cxn ang="0">
                  <a:pos x="751" y="44"/>
                </a:cxn>
                <a:cxn ang="0">
                  <a:pos x="670" y="38"/>
                </a:cxn>
              </a:cxnLst>
              <a:rect l="0" t="0" r="r" b="b"/>
              <a:pathLst>
                <a:path w="1307" h="1277">
                  <a:moveTo>
                    <a:pt x="641" y="1277"/>
                  </a:moveTo>
                  <a:lnTo>
                    <a:pt x="641" y="1277"/>
                  </a:lnTo>
                  <a:lnTo>
                    <a:pt x="608" y="1276"/>
                  </a:lnTo>
                  <a:lnTo>
                    <a:pt x="574" y="1275"/>
                  </a:lnTo>
                  <a:lnTo>
                    <a:pt x="541" y="1273"/>
                  </a:lnTo>
                  <a:lnTo>
                    <a:pt x="507" y="1270"/>
                  </a:lnTo>
                  <a:lnTo>
                    <a:pt x="473" y="1264"/>
                  </a:lnTo>
                  <a:lnTo>
                    <a:pt x="456" y="1259"/>
                  </a:lnTo>
                  <a:lnTo>
                    <a:pt x="439" y="1255"/>
                  </a:lnTo>
                  <a:lnTo>
                    <a:pt x="421" y="1250"/>
                  </a:lnTo>
                  <a:lnTo>
                    <a:pt x="404" y="1244"/>
                  </a:lnTo>
                  <a:lnTo>
                    <a:pt x="386" y="1238"/>
                  </a:lnTo>
                  <a:lnTo>
                    <a:pt x="369" y="1230"/>
                  </a:lnTo>
                  <a:lnTo>
                    <a:pt x="369" y="1230"/>
                  </a:lnTo>
                  <a:lnTo>
                    <a:pt x="343" y="1217"/>
                  </a:lnTo>
                  <a:lnTo>
                    <a:pt x="316" y="1202"/>
                  </a:lnTo>
                  <a:lnTo>
                    <a:pt x="289" y="1184"/>
                  </a:lnTo>
                  <a:lnTo>
                    <a:pt x="262" y="1164"/>
                  </a:lnTo>
                  <a:lnTo>
                    <a:pt x="236" y="1143"/>
                  </a:lnTo>
                  <a:lnTo>
                    <a:pt x="210" y="1119"/>
                  </a:lnTo>
                  <a:lnTo>
                    <a:pt x="184" y="1094"/>
                  </a:lnTo>
                  <a:lnTo>
                    <a:pt x="159" y="1068"/>
                  </a:lnTo>
                  <a:lnTo>
                    <a:pt x="159" y="1068"/>
                  </a:lnTo>
                  <a:lnTo>
                    <a:pt x="136" y="1043"/>
                  </a:lnTo>
                  <a:lnTo>
                    <a:pt x="116" y="1017"/>
                  </a:lnTo>
                  <a:lnTo>
                    <a:pt x="97" y="991"/>
                  </a:lnTo>
                  <a:lnTo>
                    <a:pt x="80" y="964"/>
                  </a:lnTo>
                  <a:lnTo>
                    <a:pt x="72" y="952"/>
                  </a:lnTo>
                  <a:lnTo>
                    <a:pt x="72" y="952"/>
                  </a:lnTo>
                  <a:lnTo>
                    <a:pt x="58" y="926"/>
                  </a:lnTo>
                  <a:lnTo>
                    <a:pt x="43" y="899"/>
                  </a:lnTo>
                  <a:lnTo>
                    <a:pt x="30" y="872"/>
                  </a:lnTo>
                  <a:lnTo>
                    <a:pt x="24" y="859"/>
                  </a:lnTo>
                  <a:lnTo>
                    <a:pt x="19" y="846"/>
                  </a:lnTo>
                  <a:lnTo>
                    <a:pt x="19" y="846"/>
                  </a:lnTo>
                  <a:lnTo>
                    <a:pt x="12" y="825"/>
                  </a:lnTo>
                  <a:lnTo>
                    <a:pt x="6" y="800"/>
                  </a:lnTo>
                  <a:lnTo>
                    <a:pt x="3" y="787"/>
                  </a:lnTo>
                  <a:lnTo>
                    <a:pt x="1" y="774"/>
                  </a:lnTo>
                  <a:lnTo>
                    <a:pt x="0" y="761"/>
                  </a:lnTo>
                  <a:lnTo>
                    <a:pt x="0" y="746"/>
                  </a:lnTo>
                  <a:lnTo>
                    <a:pt x="0" y="746"/>
                  </a:lnTo>
                  <a:lnTo>
                    <a:pt x="1" y="710"/>
                  </a:lnTo>
                  <a:lnTo>
                    <a:pt x="3" y="674"/>
                  </a:lnTo>
                  <a:lnTo>
                    <a:pt x="3" y="674"/>
                  </a:lnTo>
                  <a:lnTo>
                    <a:pt x="5" y="638"/>
                  </a:lnTo>
                  <a:lnTo>
                    <a:pt x="6" y="602"/>
                  </a:lnTo>
                  <a:lnTo>
                    <a:pt x="6" y="602"/>
                  </a:lnTo>
                  <a:lnTo>
                    <a:pt x="6" y="574"/>
                  </a:lnTo>
                  <a:lnTo>
                    <a:pt x="7" y="545"/>
                  </a:lnTo>
                  <a:lnTo>
                    <a:pt x="9" y="515"/>
                  </a:lnTo>
                  <a:lnTo>
                    <a:pt x="13" y="485"/>
                  </a:lnTo>
                  <a:lnTo>
                    <a:pt x="19" y="455"/>
                  </a:lnTo>
                  <a:lnTo>
                    <a:pt x="23" y="440"/>
                  </a:lnTo>
                  <a:lnTo>
                    <a:pt x="27" y="426"/>
                  </a:lnTo>
                  <a:lnTo>
                    <a:pt x="32" y="411"/>
                  </a:lnTo>
                  <a:lnTo>
                    <a:pt x="37" y="398"/>
                  </a:lnTo>
                  <a:lnTo>
                    <a:pt x="43" y="385"/>
                  </a:lnTo>
                  <a:lnTo>
                    <a:pt x="51" y="372"/>
                  </a:lnTo>
                  <a:lnTo>
                    <a:pt x="51" y="372"/>
                  </a:lnTo>
                  <a:lnTo>
                    <a:pt x="68" y="341"/>
                  </a:lnTo>
                  <a:lnTo>
                    <a:pt x="85" y="309"/>
                  </a:lnTo>
                  <a:lnTo>
                    <a:pt x="85" y="309"/>
                  </a:lnTo>
                  <a:lnTo>
                    <a:pt x="106" y="268"/>
                  </a:lnTo>
                  <a:lnTo>
                    <a:pt x="118" y="247"/>
                  </a:lnTo>
                  <a:lnTo>
                    <a:pt x="130" y="228"/>
                  </a:lnTo>
                  <a:lnTo>
                    <a:pt x="144" y="208"/>
                  </a:lnTo>
                  <a:lnTo>
                    <a:pt x="158" y="190"/>
                  </a:lnTo>
                  <a:lnTo>
                    <a:pt x="174" y="174"/>
                  </a:lnTo>
                  <a:lnTo>
                    <a:pt x="183" y="166"/>
                  </a:lnTo>
                  <a:lnTo>
                    <a:pt x="191" y="158"/>
                  </a:lnTo>
                  <a:lnTo>
                    <a:pt x="191" y="158"/>
                  </a:lnTo>
                  <a:lnTo>
                    <a:pt x="212" y="145"/>
                  </a:lnTo>
                  <a:lnTo>
                    <a:pt x="232" y="133"/>
                  </a:lnTo>
                  <a:lnTo>
                    <a:pt x="253" y="121"/>
                  </a:lnTo>
                  <a:lnTo>
                    <a:pt x="275" y="111"/>
                  </a:lnTo>
                  <a:lnTo>
                    <a:pt x="275" y="111"/>
                  </a:lnTo>
                  <a:lnTo>
                    <a:pt x="305" y="95"/>
                  </a:lnTo>
                  <a:lnTo>
                    <a:pt x="305" y="95"/>
                  </a:lnTo>
                  <a:lnTo>
                    <a:pt x="335" y="81"/>
                  </a:lnTo>
                  <a:lnTo>
                    <a:pt x="366" y="66"/>
                  </a:lnTo>
                  <a:lnTo>
                    <a:pt x="382" y="60"/>
                  </a:lnTo>
                  <a:lnTo>
                    <a:pt x="399" y="54"/>
                  </a:lnTo>
                  <a:lnTo>
                    <a:pt x="415" y="49"/>
                  </a:lnTo>
                  <a:lnTo>
                    <a:pt x="433" y="44"/>
                  </a:lnTo>
                  <a:lnTo>
                    <a:pt x="447" y="41"/>
                  </a:lnTo>
                  <a:lnTo>
                    <a:pt x="447" y="41"/>
                  </a:lnTo>
                  <a:lnTo>
                    <a:pt x="496" y="29"/>
                  </a:lnTo>
                  <a:lnTo>
                    <a:pt x="546" y="19"/>
                  </a:lnTo>
                  <a:lnTo>
                    <a:pt x="571" y="15"/>
                  </a:lnTo>
                  <a:lnTo>
                    <a:pt x="597" y="12"/>
                  </a:lnTo>
                  <a:lnTo>
                    <a:pt x="622" y="10"/>
                  </a:lnTo>
                  <a:lnTo>
                    <a:pt x="648" y="9"/>
                  </a:lnTo>
                  <a:lnTo>
                    <a:pt x="650" y="9"/>
                  </a:lnTo>
                  <a:lnTo>
                    <a:pt x="651" y="7"/>
                  </a:lnTo>
                  <a:lnTo>
                    <a:pt x="651" y="7"/>
                  </a:lnTo>
                  <a:lnTo>
                    <a:pt x="656" y="3"/>
                  </a:lnTo>
                  <a:lnTo>
                    <a:pt x="663" y="1"/>
                  </a:lnTo>
                  <a:lnTo>
                    <a:pt x="663" y="1"/>
                  </a:lnTo>
                  <a:lnTo>
                    <a:pt x="687" y="0"/>
                  </a:lnTo>
                  <a:lnTo>
                    <a:pt x="687" y="0"/>
                  </a:lnTo>
                  <a:lnTo>
                    <a:pt x="708" y="1"/>
                  </a:lnTo>
                  <a:lnTo>
                    <a:pt x="728" y="3"/>
                  </a:lnTo>
                  <a:lnTo>
                    <a:pt x="749" y="7"/>
                  </a:lnTo>
                  <a:lnTo>
                    <a:pt x="769" y="11"/>
                  </a:lnTo>
                  <a:lnTo>
                    <a:pt x="769" y="11"/>
                  </a:lnTo>
                  <a:lnTo>
                    <a:pt x="806" y="18"/>
                  </a:lnTo>
                  <a:lnTo>
                    <a:pt x="806" y="18"/>
                  </a:lnTo>
                  <a:lnTo>
                    <a:pt x="830" y="23"/>
                  </a:lnTo>
                  <a:lnTo>
                    <a:pt x="853" y="29"/>
                  </a:lnTo>
                  <a:lnTo>
                    <a:pt x="877" y="36"/>
                  </a:lnTo>
                  <a:lnTo>
                    <a:pt x="888" y="41"/>
                  </a:lnTo>
                  <a:lnTo>
                    <a:pt x="900" y="46"/>
                  </a:lnTo>
                  <a:lnTo>
                    <a:pt x="900" y="46"/>
                  </a:lnTo>
                  <a:lnTo>
                    <a:pt x="914" y="53"/>
                  </a:lnTo>
                  <a:lnTo>
                    <a:pt x="914" y="53"/>
                  </a:lnTo>
                  <a:lnTo>
                    <a:pt x="926" y="59"/>
                  </a:lnTo>
                  <a:lnTo>
                    <a:pt x="937" y="64"/>
                  </a:lnTo>
                  <a:lnTo>
                    <a:pt x="947" y="72"/>
                  </a:lnTo>
                  <a:lnTo>
                    <a:pt x="957" y="80"/>
                  </a:lnTo>
                  <a:lnTo>
                    <a:pt x="957" y="80"/>
                  </a:lnTo>
                  <a:lnTo>
                    <a:pt x="960" y="82"/>
                  </a:lnTo>
                  <a:lnTo>
                    <a:pt x="965" y="84"/>
                  </a:lnTo>
                  <a:lnTo>
                    <a:pt x="975" y="88"/>
                  </a:lnTo>
                  <a:lnTo>
                    <a:pt x="975" y="88"/>
                  </a:lnTo>
                  <a:lnTo>
                    <a:pt x="981" y="90"/>
                  </a:lnTo>
                  <a:lnTo>
                    <a:pt x="987" y="92"/>
                  </a:lnTo>
                  <a:lnTo>
                    <a:pt x="987" y="92"/>
                  </a:lnTo>
                  <a:lnTo>
                    <a:pt x="996" y="97"/>
                  </a:lnTo>
                  <a:lnTo>
                    <a:pt x="1005" y="104"/>
                  </a:lnTo>
                  <a:lnTo>
                    <a:pt x="1022" y="117"/>
                  </a:lnTo>
                  <a:lnTo>
                    <a:pt x="1022" y="117"/>
                  </a:lnTo>
                  <a:lnTo>
                    <a:pt x="1034" y="127"/>
                  </a:lnTo>
                  <a:lnTo>
                    <a:pt x="1047" y="137"/>
                  </a:lnTo>
                  <a:lnTo>
                    <a:pt x="1052" y="140"/>
                  </a:lnTo>
                  <a:lnTo>
                    <a:pt x="1052" y="140"/>
                  </a:lnTo>
                  <a:lnTo>
                    <a:pt x="1064" y="148"/>
                  </a:lnTo>
                  <a:lnTo>
                    <a:pt x="1069" y="152"/>
                  </a:lnTo>
                  <a:lnTo>
                    <a:pt x="1074" y="158"/>
                  </a:lnTo>
                  <a:lnTo>
                    <a:pt x="1074" y="158"/>
                  </a:lnTo>
                  <a:lnTo>
                    <a:pt x="1085" y="171"/>
                  </a:lnTo>
                  <a:lnTo>
                    <a:pt x="1095" y="182"/>
                  </a:lnTo>
                  <a:lnTo>
                    <a:pt x="1117" y="205"/>
                  </a:lnTo>
                  <a:lnTo>
                    <a:pt x="1117" y="205"/>
                  </a:lnTo>
                  <a:lnTo>
                    <a:pt x="1136" y="226"/>
                  </a:lnTo>
                  <a:lnTo>
                    <a:pt x="1155" y="246"/>
                  </a:lnTo>
                  <a:lnTo>
                    <a:pt x="1155" y="246"/>
                  </a:lnTo>
                  <a:lnTo>
                    <a:pt x="1181" y="279"/>
                  </a:lnTo>
                  <a:lnTo>
                    <a:pt x="1204" y="313"/>
                  </a:lnTo>
                  <a:lnTo>
                    <a:pt x="1225" y="345"/>
                  </a:lnTo>
                  <a:lnTo>
                    <a:pt x="1244" y="374"/>
                  </a:lnTo>
                  <a:lnTo>
                    <a:pt x="1244" y="374"/>
                  </a:lnTo>
                  <a:lnTo>
                    <a:pt x="1252" y="390"/>
                  </a:lnTo>
                  <a:lnTo>
                    <a:pt x="1259" y="406"/>
                  </a:lnTo>
                  <a:lnTo>
                    <a:pt x="1265" y="423"/>
                  </a:lnTo>
                  <a:lnTo>
                    <a:pt x="1271" y="440"/>
                  </a:lnTo>
                  <a:lnTo>
                    <a:pt x="1276" y="458"/>
                  </a:lnTo>
                  <a:lnTo>
                    <a:pt x="1280" y="475"/>
                  </a:lnTo>
                  <a:lnTo>
                    <a:pt x="1286" y="511"/>
                  </a:lnTo>
                  <a:lnTo>
                    <a:pt x="1286" y="512"/>
                  </a:lnTo>
                  <a:lnTo>
                    <a:pt x="1286" y="512"/>
                  </a:lnTo>
                  <a:lnTo>
                    <a:pt x="1291" y="538"/>
                  </a:lnTo>
                  <a:lnTo>
                    <a:pt x="1295" y="564"/>
                  </a:lnTo>
                  <a:lnTo>
                    <a:pt x="1298" y="590"/>
                  </a:lnTo>
                  <a:lnTo>
                    <a:pt x="1302" y="616"/>
                  </a:lnTo>
                  <a:lnTo>
                    <a:pt x="1302" y="616"/>
                  </a:lnTo>
                  <a:lnTo>
                    <a:pt x="1305" y="653"/>
                  </a:lnTo>
                  <a:lnTo>
                    <a:pt x="1307" y="689"/>
                  </a:lnTo>
                  <a:lnTo>
                    <a:pt x="1307" y="725"/>
                  </a:lnTo>
                  <a:lnTo>
                    <a:pt x="1306" y="761"/>
                  </a:lnTo>
                  <a:lnTo>
                    <a:pt x="1305" y="778"/>
                  </a:lnTo>
                  <a:lnTo>
                    <a:pt x="1303" y="796"/>
                  </a:lnTo>
                  <a:lnTo>
                    <a:pt x="1299" y="812"/>
                  </a:lnTo>
                  <a:lnTo>
                    <a:pt x="1295" y="830"/>
                  </a:lnTo>
                  <a:lnTo>
                    <a:pt x="1291" y="846"/>
                  </a:lnTo>
                  <a:lnTo>
                    <a:pt x="1286" y="863"/>
                  </a:lnTo>
                  <a:lnTo>
                    <a:pt x="1280" y="879"/>
                  </a:lnTo>
                  <a:lnTo>
                    <a:pt x="1272" y="895"/>
                  </a:lnTo>
                  <a:lnTo>
                    <a:pt x="1272" y="895"/>
                  </a:lnTo>
                  <a:lnTo>
                    <a:pt x="1262" y="917"/>
                  </a:lnTo>
                  <a:lnTo>
                    <a:pt x="1253" y="938"/>
                  </a:lnTo>
                  <a:lnTo>
                    <a:pt x="1253" y="938"/>
                  </a:lnTo>
                  <a:lnTo>
                    <a:pt x="1246" y="956"/>
                  </a:lnTo>
                  <a:lnTo>
                    <a:pt x="1237" y="974"/>
                  </a:lnTo>
                  <a:lnTo>
                    <a:pt x="1228" y="992"/>
                  </a:lnTo>
                  <a:lnTo>
                    <a:pt x="1218" y="1008"/>
                  </a:lnTo>
                  <a:lnTo>
                    <a:pt x="1213" y="1016"/>
                  </a:lnTo>
                  <a:lnTo>
                    <a:pt x="1213" y="1016"/>
                  </a:lnTo>
                  <a:lnTo>
                    <a:pt x="1196" y="1039"/>
                  </a:lnTo>
                  <a:lnTo>
                    <a:pt x="1180" y="1063"/>
                  </a:lnTo>
                  <a:lnTo>
                    <a:pt x="1161" y="1086"/>
                  </a:lnTo>
                  <a:lnTo>
                    <a:pt x="1151" y="1096"/>
                  </a:lnTo>
                  <a:lnTo>
                    <a:pt x="1141" y="1106"/>
                  </a:lnTo>
                  <a:lnTo>
                    <a:pt x="1141" y="1106"/>
                  </a:lnTo>
                  <a:lnTo>
                    <a:pt x="1120" y="1124"/>
                  </a:lnTo>
                  <a:lnTo>
                    <a:pt x="1097" y="1142"/>
                  </a:lnTo>
                  <a:lnTo>
                    <a:pt x="1073" y="1157"/>
                  </a:lnTo>
                  <a:lnTo>
                    <a:pt x="1048" y="1173"/>
                  </a:lnTo>
                  <a:lnTo>
                    <a:pt x="1022" y="1187"/>
                  </a:lnTo>
                  <a:lnTo>
                    <a:pt x="994" y="1201"/>
                  </a:lnTo>
                  <a:lnTo>
                    <a:pt x="965" y="1213"/>
                  </a:lnTo>
                  <a:lnTo>
                    <a:pt x="936" y="1223"/>
                  </a:lnTo>
                  <a:lnTo>
                    <a:pt x="905" y="1234"/>
                  </a:lnTo>
                  <a:lnTo>
                    <a:pt x="873" y="1243"/>
                  </a:lnTo>
                  <a:lnTo>
                    <a:pt x="841" y="1250"/>
                  </a:lnTo>
                  <a:lnTo>
                    <a:pt x="809" y="1256"/>
                  </a:lnTo>
                  <a:lnTo>
                    <a:pt x="775" y="1262"/>
                  </a:lnTo>
                  <a:lnTo>
                    <a:pt x="741" y="1266"/>
                  </a:lnTo>
                  <a:lnTo>
                    <a:pt x="707" y="1269"/>
                  </a:lnTo>
                  <a:lnTo>
                    <a:pt x="672" y="1270"/>
                  </a:lnTo>
                  <a:lnTo>
                    <a:pt x="670" y="1270"/>
                  </a:lnTo>
                  <a:lnTo>
                    <a:pt x="668" y="1272"/>
                  </a:lnTo>
                  <a:lnTo>
                    <a:pt x="668" y="1272"/>
                  </a:lnTo>
                  <a:lnTo>
                    <a:pt x="665" y="1274"/>
                  </a:lnTo>
                  <a:lnTo>
                    <a:pt x="663" y="1275"/>
                  </a:lnTo>
                  <a:lnTo>
                    <a:pt x="660" y="1276"/>
                  </a:lnTo>
                  <a:lnTo>
                    <a:pt x="656" y="1277"/>
                  </a:lnTo>
                  <a:lnTo>
                    <a:pt x="641" y="1277"/>
                  </a:lnTo>
                  <a:close/>
                  <a:moveTo>
                    <a:pt x="668" y="40"/>
                  </a:moveTo>
                  <a:lnTo>
                    <a:pt x="668" y="40"/>
                  </a:lnTo>
                  <a:lnTo>
                    <a:pt x="666" y="42"/>
                  </a:lnTo>
                  <a:lnTo>
                    <a:pt x="663" y="43"/>
                  </a:lnTo>
                  <a:lnTo>
                    <a:pt x="660" y="44"/>
                  </a:lnTo>
                  <a:lnTo>
                    <a:pt x="656" y="44"/>
                  </a:lnTo>
                  <a:lnTo>
                    <a:pt x="656" y="44"/>
                  </a:lnTo>
                  <a:lnTo>
                    <a:pt x="628" y="45"/>
                  </a:lnTo>
                  <a:lnTo>
                    <a:pt x="600" y="47"/>
                  </a:lnTo>
                  <a:lnTo>
                    <a:pt x="572" y="51"/>
                  </a:lnTo>
                  <a:lnTo>
                    <a:pt x="544" y="55"/>
                  </a:lnTo>
                  <a:lnTo>
                    <a:pt x="518" y="60"/>
                  </a:lnTo>
                  <a:lnTo>
                    <a:pt x="492" y="66"/>
                  </a:lnTo>
                  <a:lnTo>
                    <a:pt x="443" y="79"/>
                  </a:lnTo>
                  <a:lnTo>
                    <a:pt x="443" y="79"/>
                  </a:lnTo>
                  <a:lnTo>
                    <a:pt x="425" y="84"/>
                  </a:lnTo>
                  <a:lnTo>
                    <a:pt x="407" y="90"/>
                  </a:lnTo>
                  <a:lnTo>
                    <a:pt x="389" y="96"/>
                  </a:lnTo>
                  <a:lnTo>
                    <a:pt x="372" y="104"/>
                  </a:lnTo>
                  <a:lnTo>
                    <a:pt x="340" y="119"/>
                  </a:lnTo>
                  <a:lnTo>
                    <a:pt x="309" y="135"/>
                  </a:lnTo>
                  <a:lnTo>
                    <a:pt x="309" y="135"/>
                  </a:lnTo>
                  <a:lnTo>
                    <a:pt x="283" y="147"/>
                  </a:lnTo>
                  <a:lnTo>
                    <a:pt x="283" y="147"/>
                  </a:lnTo>
                  <a:lnTo>
                    <a:pt x="267" y="154"/>
                  </a:lnTo>
                  <a:lnTo>
                    <a:pt x="251" y="162"/>
                  </a:lnTo>
                  <a:lnTo>
                    <a:pt x="235" y="172"/>
                  </a:lnTo>
                  <a:lnTo>
                    <a:pt x="220" y="182"/>
                  </a:lnTo>
                  <a:lnTo>
                    <a:pt x="220" y="182"/>
                  </a:lnTo>
                  <a:lnTo>
                    <a:pt x="211" y="189"/>
                  </a:lnTo>
                  <a:lnTo>
                    <a:pt x="201" y="198"/>
                  </a:lnTo>
                  <a:lnTo>
                    <a:pt x="185" y="215"/>
                  </a:lnTo>
                  <a:lnTo>
                    <a:pt x="170" y="233"/>
                  </a:lnTo>
                  <a:lnTo>
                    <a:pt x="157" y="253"/>
                  </a:lnTo>
                  <a:lnTo>
                    <a:pt x="144" y="274"/>
                  </a:lnTo>
                  <a:lnTo>
                    <a:pt x="132" y="295"/>
                  </a:lnTo>
                  <a:lnTo>
                    <a:pt x="110" y="338"/>
                  </a:lnTo>
                  <a:lnTo>
                    <a:pt x="110" y="338"/>
                  </a:lnTo>
                  <a:lnTo>
                    <a:pt x="96" y="365"/>
                  </a:lnTo>
                  <a:lnTo>
                    <a:pt x="82" y="390"/>
                  </a:lnTo>
                  <a:lnTo>
                    <a:pt x="82" y="390"/>
                  </a:lnTo>
                  <a:lnTo>
                    <a:pt x="76" y="400"/>
                  </a:lnTo>
                  <a:lnTo>
                    <a:pt x="71" y="410"/>
                  </a:lnTo>
                  <a:lnTo>
                    <a:pt x="63" y="432"/>
                  </a:lnTo>
                  <a:lnTo>
                    <a:pt x="57" y="455"/>
                  </a:lnTo>
                  <a:lnTo>
                    <a:pt x="53" y="478"/>
                  </a:lnTo>
                  <a:lnTo>
                    <a:pt x="50" y="501"/>
                  </a:lnTo>
                  <a:lnTo>
                    <a:pt x="47" y="525"/>
                  </a:lnTo>
                  <a:lnTo>
                    <a:pt x="43" y="572"/>
                  </a:lnTo>
                  <a:lnTo>
                    <a:pt x="43" y="572"/>
                  </a:lnTo>
                  <a:lnTo>
                    <a:pt x="42" y="600"/>
                  </a:lnTo>
                  <a:lnTo>
                    <a:pt x="42" y="600"/>
                  </a:lnTo>
                  <a:lnTo>
                    <a:pt x="39" y="632"/>
                  </a:lnTo>
                  <a:lnTo>
                    <a:pt x="39" y="632"/>
                  </a:lnTo>
                  <a:lnTo>
                    <a:pt x="35" y="687"/>
                  </a:lnTo>
                  <a:lnTo>
                    <a:pt x="35" y="714"/>
                  </a:lnTo>
                  <a:lnTo>
                    <a:pt x="35" y="742"/>
                  </a:lnTo>
                  <a:lnTo>
                    <a:pt x="37" y="769"/>
                  </a:lnTo>
                  <a:lnTo>
                    <a:pt x="39" y="781"/>
                  </a:lnTo>
                  <a:lnTo>
                    <a:pt x="42" y="795"/>
                  </a:lnTo>
                  <a:lnTo>
                    <a:pt x="45" y="808"/>
                  </a:lnTo>
                  <a:lnTo>
                    <a:pt x="50" y="820"/>
                  </a:lnTo>
                  <a:lnTo>
                    <a:pt x="55" y="833"/>
                  </a:lnTo>
                  <a:lnTo>
                    <a:pt x="61" y="845"/>
                  </a:lnTo>
                  <a:lnTo>
                    <a:pt x="64" y="853"/>
                  </a:lnTo>
                  <a:lnTo>
                    <a:pt x="64" y="853"/>
                  </a:lnTo>
                  <a:lnTo>
                    <a:pt x="92" y="906"/>
                  </a:lnTo>
                  <a:lnTo>
                    <a:pt x="106" y="932"/>
                  </a:lnTo>
                  <a:lnTo>
                    <a:pt x="121" y="958"/>
                  </a:lnTo>
                  <a:lnTo>
                    <a:pt x="137" y="983"/>
                  </a:lnTo>
                  <a:lnTo>
                    <a:pt x="155" y="1007"/>
                  </a:lnTo>
                  <a:lnTo>
                    <a:pt x="175" y="1031"/>
                  </a:lnTo>
                  <a:lnTo>
                    <a:pt x="195" y="1054"/>
                  </a:lnTo>
                  <a:lnTo>
                    <a:pt x="195" y="1054"/>
                  </a:lnTo>
                  <a:lnTo>
                    <a:pt x="222" y="1081"/>
                  </a:lnTo>
                  <a:lnTo>
                    <a:pt x="249" y="1105"/>
                  </a:lnTo>
                  <a:lnTo>
                    <a:pt x="275" y="1127"/>
                  </a:lnTo>
                  <a:lnTo>
                    <a:pt x="300" y="1147"/>
                  </a:lnTo>
                  <a:lnTo>
                    <a:pt x="324" y="1164"/>
                  </a:lnTo>
                  <a:lnTo>
                    <a:pt x="349" y="1180"/>
                  </a:lnTo>
                  <a:lnTo>
                    <a:pt x="373" y="1192"/>
                  </a:lnTo>
                  <a:lnTo>
                    <a:pt x="397" y="1203"/>
                  </a:lnTo>
                  <a:lnTo>
                    <a:pt x="397" y="1203"/>
                  </a:lnTo>
                  <a:lnTo>
                    <a:pt x="429" y="1214"/>
                  </a:lnTo>
                  <a:lnTo>
                    <a:pt x="460" y="1223"/>
                  </a:lnTo>
                  <a:lnTo>
                    <a:pt x="491" y="1231"/>
                  </a:lnTo>
                  <a:lnTo>
                    <a:pt x="521" y="1235"/>
                  </a:lnTo>
                  <a:lnTo>
                    <a:pt x="551" y="1238"/>
                  </a:lnTo>
                  <a:lnTo>
                    <a:pt x="581" y="1240"/>
                  </a:lnTo>
                  <a:lnTo>
                    <a:pt x="610" y="1241"/>
                  </a:lnTo>
                  <a:lnTo>
                    <a:pt x="640" y="1241"/>
                  </a:lnTo>
                  <a:lnTo>
                    <a:pt x="643" y="1241"/>
                  </a:lnTo>
                  <a:lnTo>
                    <a:pt x="644" y="1239"/>
                  </a:lnTo>
                  <a:lnTo>
                    <a:pt x="644" y="1239"/>
                  </a:lnTo>
                  <a:lnTo>
                    <a:pt x="647" y="1237"/>
                  </a:lnTo>
                  <a:lnTo>
                    <a:pt x="650" y="1236"/>
                  </a:lnTo>
                  <a:lnTo>
                    <a:pt x="653" y="1235"/>
                  </a:lnTo>
                  <a:lnTo>
                    <a:pt x="656" y="1235"/>
                  </a:lnTo>
                  <a:lnTo>
                    <a:pt x="656" y="1235"/>
                  </a:lnTo>
                  <a:lnTo>
                    <a:pt x="687" y="1234"/>
                  </a:lnTo>
                  <a:lnTo>
                    <a:pt x="718" y="1232"/>
                  </a:lnTo>
                  <a:lnTo>
                    <a:pt x="748" y="1230"/>
                  </a:lnTo>
                  <a:lnTo>
                    <a:pt x="778" y="1225"/>
                  </a:lnTo>
                  <a:lnTo>
                    <a:pt x="807" y="1220"/>
                  </a:lnTo>
                  <a:lnTo>
                    <a:pt x="836" y="1213"/>
                  </a:lnTo>
                  <a:lnTo>
                    <a:pt x="864" y="1206"/>
                  </a:lnTo>
                  <a:lnTo>
                    <a:pt x="891" y="1196"/>
                  </a:lnTo>
                  <a:lnTo>
                    <a:pt x="891" y="1196"/>
                  </a:lnTo>
                  <a:lnTo>
                    <a:pt x="949" y="1177"/>
                  </a:lnTo>
                  <a:lnTo>
                    <a:pt x="978" y="1165"/>
                  </a:lnTo>
                  <a:lnTo>
                    <a:pt x="1008" y="1152"/>
                  </a:lnTo>
                  <a:lnTo>
                    <a:pt x="1037" y="1138"/>
                  </a:lnTo>
                  <a:lnTo>
                    <a:pt x="1052" y="1129"/>
                  </a:lnTo>
                  <a:lnTo>
                    <a:pt x="1065" y="1121"/>
                  </a:lnTo>
                  <a:lnTo>
                    <a:pt x="1078" y="1112"/>
                  </a:lnTo>
                  <a:lnTo>
                    <a:pt x="1092" y="1102"/>
                  </a:lnTo>
                  <a:lnTo>
                    <a:pt x="1103" y="1092"/>
                  </a:lnTo>
                  <a:lnTo>
                    <a:pt x="1116" y="1081"/>
                  </a:lnTo>
                  <a:lnTo>
                    <a:pt x="1116" y="1081"/>
                  </a:lnTo>
                  <a:lnTo>
                    <a:pt x="1136" y="1058"/>
                  </a:lnTo>
                  <a:lnTo>
                    <a:pt x="1157" y="1033"/>
                  </a:lnTo>
                  <a:lnTo>
                    <a:pt x="1177" y="1006"/>
                  </a:lnTo>
                  <a:lnTo>
                    <a:pt x="1195" y="979"/>
                  </a:lnTo>
                  <a:lnTo>
                    <a:pt x="1195" y="979"/>
                  </a:lnTo>
                  <a:lnTo>
                    <a:pt x="1202" y="965"/>
                  </a:lnTo>
                  <a:lnTo>
                    <a:pt x="1209" y="952"/>
                  </a:lnTo>
                  <a:lnTo>
                    <a:pt x="1221" y="924"/>
                  </a:lnTo>
                  <a:lnTo>
                    <a:pt x="1221" y="924"/>
                  </a:lnTo>
                  <a:lnTo>
                    <a:pt x="1228" y="904"/>
                  </a:lnTo>
                  <a:lnTo>
                    <a:pt x="1236" y="886"/>
                  </a:lnTo>
                  <a:lnTo>
                    <a:pt x="1236" y="886"/>
                  </a:lnTo>
                  <a:lnTo>
                    <a:pt x="1244" y="870"/>
                  </a:lnTo>
                  <a:lnTo>
                    <a:pt x="1250" y="855"/>
                  </a:lnTo>
                  <a:lnTo>
                    <a:pt x="1255" y="838"/>
                  </a:lnTo>
                  <a:lnTo>
                    <a:pt x="1259" y="822"/>
                  </a:lnTo>
                  <a:lnTo>
                    <a:pt x="1263" y="806"/>
                  </a:lnTo>
                  <a:lnTo>
                    <a:pt x="1266" y="789"/>
                  </a:lnTo>
                  <a:lnTo>
                    <a:pt x="1268" y="773"/>
                  </a:lnTo>
                  <a:lnTo>
                    <a:pt x="1269" y="756"/>
                  </a:lnTo>
                  <a:lnTo>
                    <a:pt x="1271" y="723"/>
                  </a:lnTo>
                  <a:lnTo>
                    <a:pt x="1271" y="691"/>
                  </a:lnTo>
                  <a:lnTo>
                    <a:pt x="1268" y="660"/>
                  </a:lnTo>
                  <a:lnTo>
                    <a:pt x="1266" y="629"/>
                  </a:lnTo>
                  <a:lnTo>
                    <a:pt x="1266" y="629"/>
                  </a:lnTo>
                  <a:lnTo>
                    <a:pt x="1263" y="598"/>
                  </a:lnTo>
                  <a:lnTo>
                    <a:pt x="1260" y="566"/>
                  </a:lnTo>
                  <a:lnTo>
                    <a:pt x="1256" y="533"/>
                  </a:lnTo>
                  <a:lnTo>
                    <a:pt x="1250" y="500"/>
                  </a:lnTo>
                  <a:lnTo>
                    <a:pt x="1242" y="467"/>
                  </a:lnTo>
                  <a:lnTo>
                    <a:pt x="1237" y="452"/>
                  </a:lnTo>
                  <a:lnTo>
                    <a:pt x="1232" y="436"/>
                  </a:lnTo>
                  <a:lnTo>
                    <a:pt x="1226" y="421"/>
                  </a:lnTo>
                  <a:lnTo>
                    <a:pt x="1219" y="405"/>
                  </a:lnTo>
                  <a:lnTo>
                    <a:pt x="1212" y="392"/>
                  </a:lnTo>
                  <a:lnTo>
                    <a:pt x="1203" y="377"/>
                  </a:lnTo>
                  <a:lnTo>
                    <a:pt x="1203" y="377"/>
                  </a:lnTo>
                  <a:lnTo>
                    <a:pt x="1184" y="346"/>
                  </a:lnTo>
                  <a:lnTo>
                    <a:pt x="1184" y="346"/>
                  </a:lnTo>
                  <a:lnTo>
                    <a:pt x="1169" y="324"/>
                  </a:lnTo>
                  <a:lnTo>
                    <a:pt x="1155" y="301"/>
                  </a:lnTo>
                  <a:lnTo>
                    <a:pt x="1138" y="280"/>
                  </a:lnTo>
                  <a:lnTo>
                    <a:pt x="1130" y="271"/>
                  </a:lnTo>
                  <a:lnTo>
                    <a:pt x="1122" y="263"/>
                  </a:lnTo>
                  <a:lnTo>
                    <a:pt x="1122" y="263"/>
                  </a:lnTo>
                  <a:lnTo>
                    <a:pt x="1114" y="255"/>
                  </a:lnTo>
                  <a:lnTo>
                    <a:pt x="1114" y="255"/>
                  </a:lnTo>
                  <a:lnTo>
                    <a:pt x="1103" y="245"/>
                  </a:lnTo>
                  <a:lnTo>
                    <a:pt x="1098" y="240"/>
                  </a:lnTo>
                  <a:lnTo>
                    <a:pt x="1095" y="235"/>
                  </a:lnTo>
                  <a:lnTo>
                    <a:pt x="1095" y="235"/>
                  </a:lnTo>
                  <a:lnTo>
                    <a:pt x="1090" y="227"/>
                  </a:lnTo>
                  <a:lnTo>
                    <a:pt x="1084" y="219"/>
                  </a:lnTo>
                  <a:lnTo>
                    <a:pt x="1077" y="213"/>
                  </a:lnTo>
                  <a:lnTo>
                    <a:pt x="1071" y="207"/>
                  </a:lnTo>
                  <a:lnTo>
                    <a:pt x="1071" y="207"/>
                  </a:lnTo>
                  <a:lnTo>
                    <a:pt x="1063" y="200"/>
                  </a:lnTo>
                  <a:lnTo>
                    <a:pt x="1055" y="190"/>
                  </a:lnTo>
                  <a:lnTo>
                    <a:pt x="1055" y="190"/>
                  </a:lnTo>
                  <a:lnTo>
                    <a:pt x="1044" y="180"/>
                  </a:lnTo>
                  <a:lnTo>
                    <a:pt x="1033" y="170"/>
                  </a:lnTo>
                  <a:lnTo>
                    <a:pt x="1021" y="161"/>
                  </a:lnTo>
                  <a:lnTo>
                    <a:pt x="1008" y="153"/>
                  </a:lnTo>
                  <a:lnTo>
                    <a:pt x="1008" y="153"/>
                  </a:lnTo>
                  <a:lnTo>
                    <a:pt x="992" y="142"/>
                  </a:lnTo>
                  <a:lnTo>
                    <a:pt x="983" y="137"/>
                  </a:lnTo>
                  <a:lnTo>
                    <a:pt x="976" y="130"/>
                  </a:lnTo>
                  <a:lnTo>
                    <a:pt x="976" y="130"/>
                  </a:lnTo>
                  <a:lnTo>
                    <a:pt x="971" y="126"/>
                  </a:lnTo>
                  <a:lnTo>
                    <a:pt x="966" y="124"/>
                  </a:lnTo>
                  <a:lnTo>
                    <a:pt x="955" y="121"/>
                  </a:lnTo>
                  <a:lnTo>
                    <a:pt x="955" y="121"/>
                  </a:lnTo>
                  <a:lnTo>
                    <a:pt x="947" y="119"/>
                  </a:lnTo>
                  <a:lnTo>
                    <a:pt x="943" y="117"/>
                  </a:lnTo>
                  <a:lnTo>
                    <a:pt x="940" y="115"/>
                  </a:lnTo>
                  <a:lnTo>
                    <a:pt x="940" y="115"/>
                  </a:lnTo>
                  <a:lnTo>
                    <a:pt x="934" y="108"/>
                  </a:lnTo>
                  <a:lnTo>
                    <a:pt x="927" y="103"/>
                  </a:lnTo>
                  <a:lnTo>
                    <a:pt x="911" y="92"/>
                  </a:lnTo>
                  <a:lnTo>
                    <a:pt x="896" y="84"/>
                  </a:lnTo>
                  <a:lnTo>
                    <a:pt x="880" y="77"/>
                  </a:lnTo>
                  <a:lnTo>
                    <a:pt x="880" y="77"/>
                  </a:lnTo>
                  <a:lnTo>
                    <a:pt x="867" y="71"/>
                  </a:lnTo>
                  <a:lnTo>
                    <a:pt x="852" y="65"/>
                  </a:lnTo>
                  <a:lnTo>
                    <a:pt x="837" y="59"/>
                  </a:lnTo>
                  <a:lnTo>
                    <a:pt x="820" y="54"/>
                  </a:lnTo>
                  <a:lnTo>
                    <a:pt x="803" y="50"/>
                  </a:lnTo>
                  <a:lnTo>
                    <a:pt x="785" y="47"/>
                  </a:lnTo>
                  <a:lnTo>
                    <a:pt x="767" y="45"/>
                  </a:lnTo>
                  <a:lnTo>
                    <a:pt x="751" y="44"/>
                  </a:lnTo>
                  <a:lnTo>
                    <a:pt x="751" y="44"/>
                  </a:lnTo>
                  <a:lnTo>
                    <a:pt x="731" y="43"/>
                  </a:lnTo>
                  <a:lnTo>
                    <a:pt x="712" y="41"/>
                  </a:lnTo>
                  <a:lnTo>
                    <a:pt x="712" y="41"/>
                  </a:lnTo>
                  <a:lnTo>
                    <a:pt x="693" y="39"/>
                  </a:lnTo>
                  <a:lnTo>
                    <a:pt x="672" y="38"/>
                  </a:lnTo>
                  <a:lnTo>
                    <a:pt x="670" y="38"/>
                  </a:lnTo>
                  <a:lnTo>
                    <a:pt x="668" y="4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93" name="Freeform 409"/>
            <p:cNvSpPr/>
            <p:nvPr/>
          </p:nvSpPr>
          <p:spPr bwMode="auto">
            <a:xfrm>
              <a:off x="5319713" y="3249613"/>
              <a:ext cx="493713" cy="57150"/>
            </a:xfrm>
            <a:custGeom>
              <a:avLst/>
              <a:gdLst/>
              <a:ahLst/>
              <a:cxnLst>
                <a:cxn ang="0">
                  <a:pos x="488" y="109"/>
                </a:cxn>
                <a:cxn ang="0">
                  <a:pos x="463" y="107"/>
                </a:cxn>
                <a:cxn ang="0">
                  <a:pos x="442" y="104"/>
                </a:cxn>
                <a:cxn ang="0">
                  <a:pos x="431" y="101"/>
                </a:cxn>
                <a:cxn ang="0">
                  <a:pos x="395" y="96"/>
                </a:cxn>
                <a:cxn ang="0">
                  <a:pos x="346" y="93"/>
                </a:cxn>
                <a:cxn ang="0">
                  <a:pos x="339" y="93"/>
                </a:cxn>
                <a:cxn ang="0">
                  <a:pos x="272" y="88"/>
                </a:cxn>
                <a:cxn ang="0">
                  <a:pos x="206" y="81"/>
                </a:cxn>
                <a:cxn ang="0">
                  <a:pos x="157" y="74"/>
                </a:cxn>
                <a:cxn ang="0">
                  <a:pos x="106" y="65"/>
                </a:cxn>
                <a:cxn ang="0">
                  <a:pos x="56" y="51"/>
                </a:cxn>
                <a:cxn ang="0">
                  <a:pos x="9" y="32"/>
                </a:cxn>
                <a:cxn ang="0">
                  <a:pos x="6" y="30"/>
                </a:cxn>
                <a:cxn ang="0">
                  <a:pos x="1" y="24"/>
                </a:cxn>
                <a:cxn ang="0">
                  <a:pos x="0" y="15"/>
                </a:cxn>
                <a:cxn ang="0">
                  <a:pos x="3" y="9"/>
                </a:cxn>
                <a:cxn ang="0">
                  <a:pos x="12" y="1"/>
                </a:cxn>
                <a:cxn ang="0">
                  <a:pos x="20" y="0"/>
                </a:cxn>
                <a:cxn ang="0">
                  <a:pos x="24" y="0"/>
                </a:cxn>
                <a:cxn ang="0">
                  <a:pos x="29" y="2"/>
                </a:cxn>
                <a:cxn ang="0">
                  <a:pos x="57" y="13"/>
                </a:cxn>
                <a:cxn ang="0">
                  <a:pos x="117" y="31"/>
                </a:cxn>
                <a:cxn ang="0">
                  <a:pos x="178" y="41"/>
                </a:cxn>
                <a:cxn ang="0">
                  <a:pos x="270" y="50"/>
                </a:cxn>
                <a:cxn ang="0">
                  <a:pos x="273" y="50"/>
                </a:cxn>
                <a:cxn ang="0">
                  <a:pos x="356" y="60"/>
                </a:cxn>
                <a:cxn ang="0">
                  <a:pos x="409" y="66"/>
                </a:cxn>
                <a:cxn ang="0">
                  <a:pos x="463" y="70"/>
                </a:cxn>
                <a:cxn ang="0">
                  <a:pos x="489" y="71"/>
                </a:cxn>
                <a:cxn ang="0">
                  <a:pos x="517" y="71"/>
                </a:cxn>
                <a:cxn ang="0">
                  <a:pos x="596" y="69"/>
                </a:cxn>
                <a:cxn ang="0">
                  <a:pos x="693" y="63"/>
                </a:cxn>
                <a:cxn ang="0">
                  <a:pos x="714" y="62"/>
                </a:cxn>
                <a:cxn ang="0">
                  <a:pos x="738" y="61"/>
                </a:cxn>
                <a:cxn ang="0">
                  <a:pos x="784" y="55"/>
                </a:cxn>
                <a:cxn ang="0">
                  <a:pos x="807" y="48"/>
                </a:cxn>
                <a:cxn ang="0">
                  <a:pos x="818" y="44"/>
                </a:cxn>
                <a:cxn ang="0">
                  <a:pos x="854" y="38"/>
                </a:cxn>
                <a:cxn ang="0">
                  <a:pos x="874" y="34"/>
                </a:cxn>
                <a:cxn ang="0">
                  <a:pos x="895" y="30"/>
                </a:cxn>
                <a:cxn ang="0">
                  <a:pos x="896" y="29"/>
                </a:cxn>
                <a:cxn ang="0">
                  <a:pos x="902" y="26"/>
                </a:cxn>
                <a:cxn ang="0">
                  <a:pos x="915" y="25"/>
                </a:cxn>
                <a:cxn ang="0">
                  <a:pos x="919" y="25"/>
                </a:cxn>
                <a:cxn ang="0">
                  <a:pos x="927" y="27"/>
                </a:cxn>
                <a:cxn ang="0">
                  <a:pos x="931" y="33"/>
                </a:cxn>
                <a:cxn ang="0">
                  <a:pos x="933" y="37"/>
                </a:cxn>
                <a:cxn ang="0">
                  <a:pos x="931" y="49"/>
                </a:cxn>
                <a:cxn ang="0">
                  <a:pos x="926" y="56"/>
                </a:cxn>
                <a:cxn ang="0">
                  <a:pos x="919" y="60"/>
                </a:cxn>
                <a:cxn ang="0">
                  <a:pos x="900" y="67"/>
                </a:cxn>
                <a:cxn ang="0">
                  <a:pos x="858" y="77"/>
                </a:cxn>
                <a:cxn ang="0">
                  <a:pos x="794" y="88"/>
                </a:cxn>
                <a:cxn ang="0">
                  <a:pos x="752" y="93"/>
                </a:cxn>
                <a:cxn ang="0">
                  <a:pos x="684" y="100"/>
                </a:cxn>
                <a:cxn ang="0">
                  <a:pos x="663" y="103"/>
                </a:cxn>
                <a:cxn ang="0">
                  <a:pos x="602" y="104"/>
                </a:cxn>
                <a:cxn ang="0">
                  <a:pos x="559" y="105"/>
                </a:cxn>
                <a:cxn ang="0">
                  <a:pos x="533" y="107"/>
                </a:cxn>
                <a:cxn ang="0">
                  <a:pos x="510" y="108"/>
                </a:cxn>
                <a:cxn ang="0">
                  <a:pos x="488" y="109"/>
                </a:cxn>
              </a:cxnLst>
              <a:rect l="0" t="0" r="r" b="b"/>
              <a:pathLst>
                <a:path w="933" h="109">
                  <a:moveTo>
                    <a:pt x="488" y="109"/>
                  </a:moveTo>
                  <a:lnTo>
                    <a:pt x="488" y="109"/>
                  </a:lnTo>
                  <a:lnTo>
                    <a:pt x="475" y="108"/>
                  </a:lnTo>
                  <a:lnTo>
                    <a:pt x="463" y="107"/>
                  </a:lnTo>
                  <a:lnTo>
                    <a:pt x="452" y="106"/>
                  </a:lnTo>
                  <a:lnTo>
                    <a:pt x="442" y="104"/>
                  </a:lnTo>
                  <a:lnTo>
                    <a:pt x="442" y="104"/>
                  </a:lnTo>
                  <a:lnTo>
                    <a:pt x="431" y="101"/>
                  </a:lnTo>
                  <a:lnTo>
                    <a:pt x="419" y="99"/>
                  </a:lnTo>
                  <a:lnTo>
                    <a:pt x="395" y="96"/>
                  </a:lnTo>
                  <a:lnTo>
                    <a:pt x="370" y="94"/>
                  </a:lnTo>
                  <a:lnTo>
                    <a:pt x="346" y="93"/>
                  </a:lnTo>
                  <a:lnTo>
                    <a:pt x="339" y="93"/>
                  </a:lnTo>
                  <a:lnTo>
                    <a:pt x="339" y="93"/>
                  </a:lnTo>
                  <a:lnTo>
                    <a:pt x="306" y="91"/>
                  </a:lnTo>
                  <a:lnTo>
                    <a:pt x="272" y="88"/>
                  </a:lnTo>
                  <a:lnTo>
                    <a:pt x="239" y="85"/>
                  </a:lnTo>
                  <a:lnTo>
                    <a:pt x="206" y="81"/>
                  </a:lnTo>
                  <a:lnTo>
                    <a:pt x="206" y="81"/>
                  </a:lnTo>
                  <a:lnTo>
                    <a:pt x="157" y="74"/>
                  </a:lnTo>
                  <a:lnTo>
                    <a:pt x="131" y="70"/>
                  </a:lnTo>
                  <a:lnTo>
                    <a:pt x="106" y="65"/>
                  </a:lnTo>
                  <a:lnTo>
                    <a:pt x="81" y="59"/>
                  </a:lnTo>
                  <a:lnTo>
                    <a:pt x="56" y="51"/>
                  </a:lnTo>
                  <a:lnTo>
                    <a:pt x="32" y="42"/>
                  </a:lnTo>
                  <a:lnTo>
                    <a:pt x="9" y="32"/>
                  </a:lnTo>
                  <a:lnTo>
                    <a:pt x="9" y="32"/>
                  </a:lnTo>
                  <a:lnTo>
                    <a:pt x="6" y="30"/>
                  </a:lnTo>
                  <a:lnTo>
                    <a:pt x="3" y="28"/>
                  </a:lnTo>
                  <a:lnTo>
                    <a:pt x="1" y="24"/>
                  </a:lnTo>
                  <a:lnTo>
                    <a:pt x="0" y="19"/>
                  </a:lnTo>
                  <a:lnTo>
                    <a:pt x="0" y="15"/>
                  </a:lnTo>
                  <a:lnTo>
                    <a:pt x="0" y="15"/>
                  </a:lnTo>
                  <a:lnTo>
                    <a:pt x="3" y="9"/>
                  </a:lnTo>
                  <a:lnTo>
                    <a:pt x="7" y="4"/>
                  </a:lnTo>
                  <a:lnTo>
                    <a:pt x="12" y="1"/>
                  </a:lnTo>
                  <a:lnTo>
                    <a:pt x="17" y="0"/>
                  </a:lnTo>
                  <a:lnTo>
                    <a:pt x="20" y="0"/>
                  </a:lnTo>
                  <a:lnTo>
                    <a:pt x="20" y="0"/>
                  </a:lnTo>
                  <a:lnTo>
                    <a:pt x="24" y="0"/>
                  </a:lnTo>
                  <a:lnTo>
                    <a:pt x="29" y="2"/>
                  </a:lnTo>
                  <a:lnTo>
                    <a:pt x="29" y="2"/>
                  </a:lnTo>
                  <a:lnTo>
                    <a:pt x="42" y="8"/>
                  </a:lnTo>
                  <a:lnTo>
                    <a:pt x="57" y="13"/>
                  </a:lnTo>
                  <a:lnTo>
                    <a:pt x="86" y="24"/>
                  </a:lnTo>
                  <a:lnTo>
                    <a:pt x="117" y="31"/>
                  </a:lnTo>
                  <a:lnTo>
                    <a:pt x="147" y="37"/>
                  </a:lnTo>
                  <a:lnTo>
                    <a:pt x="178" y="41"/>
                  </a:lnTo>
                  <a:lnTo>
                    <a:pt x="209" y="45"/>
                  </a:lnTo>
                  <a:lnTo>
                    <a:pt x="270" y="50"/>
                  </a:lnTo>
                  <a:lnTo>
                    <a:pt x="273" y="50"/>
                  </a:lnTo>
                  <a:lnTo>
                    <a:pt x="273" y="50"/>
                  </a:lnTo>
                  <a:lnTo>
                    <a:pt x="315" y="55"/>
                  </a:lnTo>
                  <a:lnTo>
                    <a:pt x="356" y="60"/>
                  </a:lnTo>
                  <a:lnTo>
                    <a:pt x="356" y="60"/>
                  </a:lnTo>
                  <a:lnTo>
                    <a:pt x="409" y="66"/>
                  </a:lnTo>
                  <a:lnTo>
                    <a:pt x="436" y="68"/>
                  </a:lnTo>
                  <a:lnTo>
                    <a:pt x="463" y="70"/>
                  </a:lnTo>
                  <a:lnTo>
                    <a:pt x="463" y="70"/>
                  </a:lnTo>
                  <a:lnTo>
                    <a:pt x="489" y="71"/>
                  </a:lnTo>
                  <a:lnTo>
                    <a:pt x="517" y="71"/>
                  </a:lnTo>
                  <a:lnTo>
                    <a:pt x="517" y="71"/>
                  </a:lnTo>
                  <a:lnTo>
                    <a:pt x="557" y="71"/>
                  </a:lnTo>
                  <a:lnTo>
                    <a:pt x="596" y="69"/>
                  </a:lnTo>
                  <a:lnTo>
                    <a:pt x="675" y="64"/>
                  </a:lnTo>
                  <a:lnTo>
                    <a:pt x="693" y="63"/>
                  </a:lnTo>
                  <a:lnTo>
                    <a:pt x="693" y="63"/>
                  </a:lnTo>
                  <a:lnTo>
                    <a:pt x="714" y="62"/>
                  </a:lnTo>
                  <a:lnTo>
                    <a:pt x="714" y="62"/>
                  </a:lnTo>
                  <a:lnTo>
                    <a:pt x="738" y="61"/>
                  </a:lnTo>
                  <a:lnTo>
                    <a:pt x="760" y="59"/>
                  </a:lnTo>
                  <a:lnTo>
                    <a:pt x="784" y="55"/>
                  </a:lnTo>
                  <a:lnTo>
                    <a:pt x="795" y="51"/>
                  </a:lnTo>
                  <a:lnTo>
                    <a:pt x="807" y="48"/>
                  </a:lnTo>
                  <a:lnTo>
                    <a:pt x="807" y="48"/>
                  </a:lnTo>
                  <a:lnTo>
                    <a:pt x="818" y="44"/>
                  </a:lnTo>
                  <a:lnTo>
                    <a:pt x="831" y="42"/>
                  </a:lnTo>
                  <a:lnTo>
                    <a:pt x="854" y="38"/>
                  </a:lnTo>
                  <a:lnTo>
                    <a:pt x="854" y="38"/>
                  </a:lnTo>
                  <a:lnTo>
                    <a:pt x="874" y="34"/>
                  </a:lnTo>
                  <a:lnTo>
                    <a:pt x="894" y="30"/>
                  </a:lnTo>
                  <a:lnTo>
                    <a:pt x="895" y="30"/>
                  </a:lnTo>
                  <a:lnTo>
                    <a:pt x="896" y="29"/>
                  </a:lnTo>
                  <a:lnTo>
                    <a:pt x="896" y="29"/>
                  </a:lnTo>
                  <a:lnTo>
                    <a:pt x="899" y="27"/>
                  </a:lnTo>
                  <a:lnTo>
                    <a:pt x="902" y="26"/>
                  </a:lnTo>
                  <a:lnTo>
                    <a:pt x="908" y="25"/>
                  </a:lnTo>
                  <a:lnTo>
                    <a:pt x="915" y="25"/>
                  </a:lnTo>
                  <a:lnTo>
                    <a:pt x="915" y="25"/>
                  </a:lnTo>
                  <a:lnTo>
                    <a:pt x="919" y="25"/>
                  </a:lnTo>
                  <a:lnTo>
                    <a:pt x="923" y="26"/>
                  </a:lnTo>
                  <a:lnTo>
                    <a:pt x="927" y="27"/>
                  </a:lnTo>
                  <a:lnTo>
                    <a:pt x="929" y="29"/>
                  </a:lnTo>
                  <a:lnTo>
                    <a:pt x="931" y="33"/>
                  </a:lnTo>
                  <a:lnTo>
                    <a:pt x="933" y="37"/>
                  </a:lnTo>
                  <a:lnTo>
                    <a:pt x="933" y="37"/>
                  </a:lnTo>
                  <a:lnTo>
                    <a:pt x="933" y="43"/>
                  </a:lnTo>
                  <a:lnTo>
                    <a:pt x="931" y="49"/>
                  </a:lnTo>
                  <a:lnTo>
                    <a:pt x="929" y="53"/>
                  </a:lnTo>
                  <a:lnTo>
                    <a:pt x="926" y="56"/>
                  </a:lnTo>
                  <a:lnTo>
                    <a:pt x="923" y="58"/>
                  </a:lnTo>
                  <a:lnTo>
                    <a:pt x="919" y="60"/>
                  </a:lnTo>
                  <a:lnTo>
                    <a:pt x="919" y="60"/>
                  </a:lnTo>
                  <a:lnTo>
                    <a:pt x="900" y="67"/>
                  </a:lnTo>
                  <a:lnTo>
                    <a:pt x="879" y="73"/>
                  </a:lnTo>
                  <a:lnTo>
                    <a:pt x="858" y="77"/>
                  </a:lnTo>
                  <a:lnTo>
                    <a:pt x="838" y="81"/>
                  </a:lnTo>
                  <a:lnTo>
                    <a:pt x="794" y="88"/>
                  </a:lnTo>
                  <a:lnTo>
                    <a:pt x="752" y="93"/>
                  </a:lnTo>
                  <a:lnTo>
                    <a:pt x="752" y="93"/>
                  </a:lnTo>
                  <a:lnTo>
                    <a:pt x="718" y="96"/>
                  </a:lnTo>
                  <a:lnTo>
                    <a:pt x="684" y="100"/>
                  </a:lnTo>
                  <a:lnTo>
                    <a:pt x="684" y="100"/>
                  </a:lnTo>
                  <a:lnTo>
                    <a:pt x="663" y="103"/>
                  </a:lnTo>
                  <a:lnTo>
                    <a:pt x="644" y="104"/>
                  </a:lnTo>
                  <a:lnTo>
                    <a:pt x="602" y="104"/>
                  </a:lnTo>
                  <a:lnTo>
                    <a:pt x="602" y="104"/>
                  </a:lnTo>
                  <a:lnTo>
                    <a:pt x="559" y="105"/>
                  </a:lnTo>
                  <a:lnTo>
                    <a:pt x="559" y="105"/>
                  </a:lnTo>
                  <a:lnTo>
                    <a:pt x="533" y="107"/>
                  </a:lnTo>
                  <a:lnTo>
                    <a:pt x="533" y="107"/>
                  </a:lnTo>
                  <a:lnTo>
                    <a:pt x="510" y="108"/>
                  </a:lnTo>
                  <a:lnTo>
                    <a:pt x="488" y="109"/>
                  </a:lnTo>
                  <a:lnTo>
                    <a:pt x="488" y="109"/>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94" name="Freeform 410"/>
            <p:cNvSpPr/>
            <p:nvPr/>
          </p:nvSpPr>
          <p:spPr bwMode="auto">
            <a:xfrm>
              <a:off x="5219701" y="3473450"/>
              <a:ext cx="684213" cy="31750"/>
            </a:xfrm>
            <a:custGeom>
              <a:avLst/>
              <a:gdLst/>
              <a:ahLst/>
              <a:cxnLst>
                <a:cxn ang="0">
                  <a:pos x="1274" y="61"/>
                </a:cxn>
                <a:cxn ang="0">
                  <a:pos x="1271" y="61"/>
                </a:cxn>
                <a:cxn ang="0">
                  <a:pos x="1219" y="56"/>
                </a:cxn>
                <a:cxn ang="0">
                  <a:pos x="1171" y="55"/>
                </a:cxn>
                <a:cxn ang="0">
                  <a:pos x="1140" y="55"/>
                </a:cxn>
                <a:cxn ang="0">
                  <a:pos x="1109" y="55"/>
                </a:cxn>
                <a:cxn ang="0">
                  <a:pos x="1071" y="54"/>
                </a:cxn>
                <a:cxn ang="0">
                  <a:pos x="1034" y="52"/>
                </a:cxn>
                <a:cxn ang="0">
                  <a:pos x="960" y="49"/>
                </a:cxn>
                <a:cxn ang="0">
                  <a:pos x="889" y="48"/>
                </a:cxn>
                <a:cxn ang="0">
                  <a:pos x="820" y="46"/>
                </a:cxn>
                <a:cxn ang="0">
                  <a:pos x="681" y="43"/>
                </a:cxn>
                <a:cxn ang="0">
                  <a:pos x="570" y="43"/>
                </a:cxn>
                <a:cxn ang="0">
                  <a:pos x="460" y="42"/>
                </a:cxn>
                <a:cxn ang="0">
                  <a:pos x="393" y="43"/>
                </a:cxn>
                <a:cxn ang="0">
                  <a:pos x="333" y="43"/>
                </a:cxn>
                <a:cxn ang="0">
                  <a:pos x="289" y="45"/>
                </a:cxn>
                <a:cxn ang="0">
                  <a:pos x="212" y="46"/>
                </a:cxn>
                <a:cxn ang="0">
                  <a:pos x="164" y="45"/>
                </a:cxn>
                <a:cxn ang="0">
                  <a:pos x="111" y="42"/>
                </a:cxn>
                <a:cxn ang="0">
                  <a:pos x="64" y="38"/>
                </a:cxn>
                <a:cxn ang="0">
                  <a:pos x="18" y="36"/>
                </a:cxn>
                <a:cxn ang="0">
                  <a:pos x="13" y="36"/>
                </a:cxn>
                <a:cxn ang="0">
                  <a:pos x="7" y="33"/>
                </a:cxn>
                <a:cxn ang="0">
                  <a:pos x="3" y="28"/>
                </a:cxn>
                <a:cxn ang="0">
                  <a:pos x="0" y="18"/>
                </a:cxn>
                <a:cxn ang="0">
                  <a:pos x="1" y="12"/>
                </a:cxn>
                <a:cxn ang="0">
                  <a:pos x="4" y="7"/>
                </a:cxn>
                <a:cxn ang="0">
                  <a:pos x="10" y="2"/>
                </a:cxn>
                <a:cxn ang="0">
                  <a:pos x="18" y="0"/>
                </a:cxn>
                <a:cxn ang="0">
                  <a:pos x="40" y="0"/>
                </a:cxn>
                <a:cxn ang="0">
                  <a:pos x="107" y="4"/>
                </a:cxn>
                <a:cxn ang="0">
                  <a:pos x="152" y="8"/>
                </a:cxn>
                <a:cxn ang="0">
                  <a:pos x="197" y="10"/>
                </a:cxn>
                <a:cxn ang="0">
                  <a:pos x="200" y="10"/>
                </a:cxn>
                <a:cxn ang="0">
                  <a:pos x="283" y="9"/>
                </a:cxn>
                <a:cxn ang="0">
                  <a:pos x="324" y="8"/>
                </a:cxn>
                <a:cxn ang="0">
                  <a:pos x="715" y="7"/>
                </a:cxn>
                <a:cxn ang="0">
                  <a:pos x="750" y="8"/>
                </a:cxn>
                <a:cxn ang="0">
                  <a:pos x="784" y="10"/>
                </a:cxn>
                <a:cxn ang="0">
                  <a:pos x="855" y="13"/>
                </a:cxn>
                <a:cxn ang="0">
                  <a:pos x="894" y="13"/>
                </a:cxn>
                <a:cxn ang="0">
                  <a:pos x="932" y="12"/>
                </a:cxn>
                <a:cxn ang="0">
                  <a:pos x="963" y="13"/>
                </a:cxn>
                <a:cxn ang="0">
                  <a:pos x="989" y="15"/>
                </a:cxn>
                <a:cxn ang="0">
                  <a:pos x="1043" y="19"/>
                </a:cxn>
                <a:cxn ang="0">
                  <a:pos x="1096" y="19"/>
                </a:cxn>
                <a:cxn ang="0">
                  <a:pos x="1125" y="19"/>
                </a:cxn>
                <a:cxn ang="0">
                  <a:pos x="1154" y="19"/>
                </a:cxn>
                <a:cxn ang="0">
                  <a:pos x="1217" y="20"/>
                </a:cxn>
                <a:cxn ang="0">
                  <a:pos x="1281" y="26"/>
                </a:cxn>
                <a:cxn ang="0">
                  <a:pos x="1285" y="27"/>
                </a:cxn>
                <a:cxn ang="0">
                  <a:pos x="1290" y="31"/>
                </a:cxn>
                <a:cxn ang="0">
                  <a:pos x="1293" y="38"/>
                </a:cxn>
                <a:cxn ang="0">
                  <a:pos x="1293" y="42"/>
                </a:cxn>
                <a:cxn ang="0">
                  <a:pos x="1290" y="52"/>
                </a:cxn>
                <a:cxn ang="0">
                  <a:pos x="1285" y="57"/>
                </a:cxn>
                <a:cxn ang="0">
                  <a:pos x="1278" y="61"/>
                </a:cxn>
                <a:cxn ang="0">
                  <a:pos x="1274" y="61"/>
                </a:cxn>
                <a:cxn ang="0">
                  <a:pos x="1274" y="61"/>
                </a:cxn>
              </a:cxnLst>
              <a:rect l="0" t="0" r="r" b="b"/>
              <a:pathLst>
                <a:path w="1293" h="61">
                  <a:moveTo>
                    <a:pt x="1274" y="61"/>
                  </a:moveTo>
                  <a:lnTo>
                    <a:pt x="1274" y="61"/>
                  </a:lnTo>
                  <a:lnTo>
                    <a:pt x="1271" y="61"/>
                  </a:lnTo>
                  <a:lnTo>
                    <a:pt x="1271" y="61"/>
                  </a:lnTo>
                  <a:lnTo>
                    <a:pt x="1245" y="58"/>
                  </a:lnTo>
                  <a:lnTo>
                    <a:pt x="1219" y="56"/>
                  </a:lnTo>
                  <a:lnTo>
                    <a:pt x="1194" y="55"/>
                  </a:lnTo>
                  <a:lnTo>
                    <a:pt x="1171" y="55"/>
                  </a:lnTo>
                  <a:lnTo>
                    <a:pt x="1171" y="55"/>
                  </a:lnTo>
                  <a:lnTo>
                    <a:pt x="1140" y="55"/>
                  </a:lnTo>
                  <a:lnTo>
                    <a:pt x="1140" y="55"/>
                  </a:lnTo>
                  <a:lnTo>
                    <a:pt x="1109" y="55"/>
                  </a:lnTo>
                  <a:lnTo>
                    <a:pt x="1109" y="55"/>
                  </a:lnTo>
                  <a:lnTo>
                    <a:pt x="1071" y="54"/>
                  </a:lnTo>
                  <a:lnTo>
                    <a:pt x="1034" y="52"/>
                  </a:lnTo>
                  <a:lnTo>
                    <a:pt x="1034" y="52"/>
                  </a:lnTo>
                  <a:lnTo>
                    <a:pt x="997" y="50"/>
                  </a:lnTo>
                  <a:lnTo>
                    <a:pt x="960" y="49"/>
                  </a:lnTo>
                  <a:lnTo>
                    <a:pt x="960" y="49"/>
                  </a:lnTo>
                  <a:lnTo>
                    <a:pt x="889" y="48"/>
                  </a:lnTo>
                  <a:lnTo>
                    <a:pt x="820" y="46"/>
                  </a:lnTo>
                  <a:lnTo>
                    <a:pt x="820" y="46"/>
                  </a:lnTo>
                  <a:lnTo>
                    <a:pt x="751" y="44"/>
                  </a:lnTo>
                  <a:lnTo>
                    <a:pt x="681" y="43"/>
                  </a:lnTo>
                  <a:lnTo>
                    <a:pt x="681" y="43"/>
                  </a:lnTo>
                  <a:lnTo>
                    <a:pt x="570" y="43"/>
                  </a:lnTo>
                  <a:lnTo>
                    <a:pt x="570" y="43"/>
                  </a:lnTo>
                  <a:lnTo>
                    <a:pt x="460" y="42"/>
                  </a:lnTo>
                  <a:lnTo>
                    <a:pt x="460" y="42"/>
                  </a:lnTo>
                  <a:lnTo>
                    <a:pt x="393" y="43"/>
                  </a:lnTo>
                  <a:lnTo>
                    <a:pt x="333" y="43"/>
                  </a:lnTo>
                  <a:lnTo>
                    <a:pt x="333" y="43"/>
                  </a:lnTo>
                  <a:lnTo>
                    <a:pt x="289" y="45"/>
                  </a:lnTo>
                  <a:lnTo>
                    <a:pt x="289" y="45"/>
                  </a:lnTo>
                  <a:lnTo>
                    <a:pt x="251" y="46"/>
                  </a:lnTo>
                  <a:lnTo>
                    <a:pt x="212" y="46"/>
                  </a:lnTo>
                  <a:lnTo>
                    <a:pt x="212" y="46"/>
                  </a:lnTo>
                  <a:lnTo>
                    <a:pt x="164" y="45"/>
                  </a:lnTo>
                  <a:lnTo>
                    <a:pt x="164" y="45"/>
                  </a:lnTo>
                  <a:lnTo>
                    <a:pt x="111" y="42"/>
                  </a:lnTo>
                  <a:lnTo>
                    <a:pt x="111" y="42"/>
                  </a:lnTo>
                  <a:lnTo>
                    <a:pt x="64" y="38"/>
                  </a:lnTo>
                  <a:lnTo>
                    <a:pt x="41" y="36"/>
                  </a:lnTo>
                  <a:lnTo>
                    <a:pt x="18" y="36"/>
                  </a:lnTo>
                  <a:lnTo>
                    <a:pt x="18" y="36"/>
                  </a:lnTo>
                  <a:lnTo>
                    <a:pt x="13" y="36"/>
                  </a:lnTo>
                  <a:lnTo>
                    <a:pt x="10" y="34"/>
                  </a:lnTo>
                  <a:lnTo>
                    <a:pt x="7" y="33"/>
                  </a:lnTo>
                  <a:lnTo>
                    <a:pt x="4" y="30"/>
                  </a:lnTo>
                  <a:lnTo>
                    <a:pt x="3" y="28"/>
                  </a:lnTo>
                  <a:lnTo>
                    <a:pt x="1" y="25"/>
                  </a:lnTo>
                  <a:lnTo>
                    <a:pt x="0" y="18"/>
                  </a:lnTo>
                  <a:lnTo>
                    <a:pt x="0" y="18"/>
                  </a:lnTo>
                  <a:lnTo>
                    <a:pt x="1" y="12"/>
                  </a:lnTo>
                  <a:lnTo>
                    <a:pt x="3" y="9"/>
                  </a:lnTo>
                  <a:lnTo>
                    <a:pt x="4" y="7"/>
                  </a:lnTo>
                  <a:lnTo>
                    <a:pt x="7" y="3"/>
                  </a:lnTo>
                  <a:lnTo>
                    <a:pt x="10" y="2"/>
                  </a:lnTo>
                  <a:lnTo>
                    <a:pt x="13" y="0"/>
                  </a:lnTo>
                  <a:lnTo>
                    <a:pt x="18" y="0"/>
                  </a:lnTo>
                  <a:lnTo>
                    <a:pt x="18" y="0"/>
                  </a:lnTo>
                  <a:lnTo>
                    <a:pt x="40" y="0"/>
                  </a:lnTo>
                  <a:lnTo>
                    <a:pt x="63" y="1"/>
                  </a:lnTo>
                  <a:lnTo>
                    <a:pt x="107" y="4"/>
                  </a:lnTo>
                  <a:lnTo>
                    <a:pt x="107" y="4"/>
                  </a:lnTo>
                  <a:lnTo>
                    <a:pt x="152" y="8"/>
                  </a:lnTo>
                  <a:lnTo>
                    <a:pt x="175" y="9"/>
                  </a:lnTo>
                  <a:lnTo>
                    <a:pt x="197" y="10"/>
                  </a:lnTo>
                  <a:lnTo>
                    <a:pt x="200" y="10"/>
                  </a:lnTo>
                  <a:lnTo>
                    <a:pt x="200" y="10"/>
                  </a:lnTo>
                  <a:lnTo>
                    <a:pt x="242" y="9"/>
                  </a:lnTo>
                  <a:lnTo>
                    <a:pt x="283" y="9"/>
                  </a:lnTo>
                  <a:lnTo>
                    <a:pt x="283" y="9"/>
                  </a:lnTo>
                  <a:lnTo>
                    <a:pt x="324" y="8"/>
                  </a:lnTo>
                  <a:lnTo>
                    <a:pt x="366" y="7"/>
                  </a:lnTo>
                  <a:lnTo>
                    <a:pt x="715" y="7"/>
                  </a:lnTo>
                  <a:lnTo>
                    <a:pt x="715" y="7"/>
                  </a:lnTo>
                  <a:lnTo>
                    <a:pt x="750" y="8"/>
                  </a:lnTo>
                  <a:lnTo>
                    <a:pt x="784" y="10"/>
                  </a:lnTo>
                  <a:lnTo>
                    <a:pt x="784" y="10"/>
                  </a:lnTo>
                  <a:lnTo>
                    <a:pt x="819" y="12"/>
                  </a:lnTo>
                  <a:lnTo>
                    <a:pt x="855" y="13"/>
                  </a:lnTo>
                  <a:lnTo>
                    <a:pt x="855" y="13"/>
                  </a:lnTo>
                  <a:lnTo>
                    <a:pt x="894" y="13"/>
                  </a:lnTo>
                  <a:lnTo>
                    <a:pt x="894" y="13"/>
                  </a:lnTo>
                  <a:lnTo>
                    <a:pt x="932" y="12"/>
                  </a:lnTo>
                  <a:lnTo>
                    <a:pt x="932" y="12"/>
                  </a:lnTo>
                  <a:lnTo>
                    <a:pt x="963" y="13"/>
                  </a:lnTo>
                  <a:lnTo>
                    <a:pt x="989" y="15"/>
                  </a:lnTo>
                  <a:lnTo>
                    <a:pt x="989" y="15"/>
                  </a:lnTo>
                  <a:lnTo>
                    <a:pt x="1016" y="17"/>
                  </a:lnTo>
                  <a:lnTo>
                    <a:pt x="1043" y="19"/>
                  </a:lnTo>
                  <a:lnTo>
                    <a:pt x="1096" y="19"/>
                  </a:lnTo>
                  <a:lnTo>
                    <a:pt x="1096" y="19"/>
                  </a:lnTo>
                  <a:lnTo>
                    <a:pt x="1125" y="19"/>
                  </a:lnTo>
                  <a:lnTo>
                    <a:pt x="1125" y="19"/>
                  </a:lnTo>
                  <a:lnTo>
                    <a:pt x="1154" y="19"/>
                  </a:lnTo>
                  <a:lnTo>
                    <a:pt x="1154" y="19"/>
                  </a:lnTo>
                  <a:lnTo>
                    <a:pt x="1185" y="19"/>
                  </a:lnTo>
                  <a:lnTo>
                    <a:pt x="1217" y="20"/>
                  </a:lnTo>
                  <a:lnTo>
                    <a:pt x="1249" y="23"/>
                  </a:lnTo>
                  <a:lnTo>
                    <a:pt x="1281" y="26"/>
                  </a:lnTo>
                  <a:lnTo>
                    <a:pt x="1281" y="26"/>
                  </a:lnTo>
                  <a:lnTo>
                    <a:pt x="1285" y="27"/>
                  </a:lnTo>
                  <a:lnTo>
                    <a:pt x="1288" y="29"/>
                  </a:lnTo>
                  <a:lnTo>
                    <a:pt x="1290" y="31"/>
                  </a:lnTo>
                  <a:lnTo>
                    <a:pt x="1292" y="33"/>
                  </a:lnTo>
                  <a:lnTo>
                    <a:pt x="1293" y="38"/>
                  </a:lnTo>
                  <a:lnTo>
                    <a:pt x="1293" y="42"/>
                  </a:lnTo>
                  <a:lnTo>
                    <a:pt x="1293" y="42"/>
                  </a:lnTo>
                  <a:lnTo>
                    <a:pt x="1291" y="49"/>
                  </a:lnTo>
                  <a:lnTo>
                    <a:pt x="1290" y="52"/>
                  </a:lnTo>
                  <a:lnTo>
                    <a:pt x="1287" y="55"/>
                  </a:lnTo>
                  <a:lnTo>
                    <a:pt x="1285" y="57"/>
                  </a:lnTo>
                  <a:lnTo>
                    <a:pt x="1281" y="59"/>
                  </a:lnTo>
                  <a:lnTo>
                    <a:pt x="1278" y="61"/>
                  </a:lnTo>
                  <a:lnTo>
                    <a:pt x="1274" y="61"/>
                  </a:lnTo>
                  <a:lnTo>
                    <a:pt x="1274" y="61"/>
                  </a:lnTo>
                  <a:lnTo>
                    <a:pt x="1274" y="61"/>
                  </a:lnTo>
                  <a:lnTo>
                    <a:pt x="1274" y="6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95" name="Freeform 411"/>
            <p:cNvSpPr/>
            <p:nvPr/>
          </p:nvSpPr>
          <p:spPr bwMode="auto">
            <a:xfrm>
              <a:off x="5334001" y="3676650"/>
              <a:ext cx="481013" cy="55563"/>
            </a:xfrm>
            <a:custGeom>
              <a:avLst/>
              <a:gdLst/>
              <a:ahLst/>
              <a:cxnLst>
                <a:cxn ang="0">
                  <a:pos x="888" y="105"/>
                </a:cxn>
                <a:cxn ang="0">
                  <a:pos x="879" y="103"/>
                </a:cxn>
                <a:cxn ang="0">
                  <a:pos x="854" y="92"/>
                </a:cxn>
                <a:cxn ang="0">
                  <a:pos x="799" y="74"/>
                </a:cxn>
                <a:cxn ang="0">
                  <a:pos x="743" y="62"/>
                </a:cxn>
                <a:cxn ang="0">
                  <a:pos x="658" y="48"/>
                </a:cxn>
                <a:cxn ang="0">
                  <a:pos x="652" y="47"/>
                </a:cxn>
                <a:cxn ang="0">
                  <a:pos x="592" y="41"/>
                </a:cxn>
                <a:cxn ang="0">
                  <a:pos x="533" y="38"/>
                </a:cxn>
                <a:cxn ang="0">
                  <a:pos x="415" y="36"/>
                </a:cxn>
                <a:cxn ang="0">
                  <a:pos x="389" y="37"/>
                </a:cxn>
                <a:cxn ang="0">
                  <a:pos x="341" y="40"/>
                </a:cxn>
                <a:cxn ang="0">
                  <a:pos x="267" y="48"/>
                </a:cxn>
                <a:cxn ang="0">
                  <a:pos x="198" y="58"/>
                </a:cxn>
                <a:cxn ang="0">
                  <a:pos x="167" y="63"/>
                </a:cxn>
                <a:cxn ang="0">
                  <a:pos x="128" y="69"/>
                </a:cxn>
                <a:cxn ang="0">
                  <a:pos x="90" y="77"/>
                </a:cxn>
                <a:cxn ang="0">
                  <a:pos x="71" y="82"/>
                </a:cxn>
                <a:cxn ang="0">
                  <a:pos x="35" y="91"/>
                </a:cxn>
                <a:cxn ang="0">
                  <a:pos x="16" y="93"/>
                </a:cxn>
                <a:cxn ang="0">
                  <a:pos x="14" y="93"/>
                </a:cxn>
                <a:cxn ang="0">
                  <a:pos x="7" y="92"/>
                </a:cxn>
                <a:cxn ang="0">
                  <a:pos x="3" y="88"/>
                </a:cxn>
                <a:cxn ang="0">
                  <a:pos x="0" y="77"/>
                </a:cxn>
                <a:cxn ang="0">
                  <a:pos x="0" y="71"/>
                </a:cxn>
                <a:cxn ang="0">
                  <a:pos x="3" y="64"/>
                </a:cxn>
                <a:cxn ang="0">
                  <a:pos x="9" y="60"/>
                </a:cxn>
                <a:cxn ang="0">
                  <a:pos x="16" y="56"/>
                </a:cxn>
                <a:cxn ang="0">
                  <a:pos x="35" y="54"/>
                </a:cxn>
                <a:cxn ang="0">
                  <a:pos x="89" y="43"/>
                </a:cxn>
                <a:cxn ang="0">
                  <a:pos x="115" y="37"/>
                </a:cxn>
                <a:cxn ang="0">
                  <a:pos x="141" y="32"/>
                </a:cxn>
                <a:cxn ang="0">
                  <a:pos x="250" y="13"/>
                </a:cxn>
                <a:cxn ang="0">
                  <a:pos x="279" y="9"/>
                </a:cxn>
                <a:cxn ang="0">
                  <a:pos x="336" y="4"/>
                </a:cxn>
                <a:cxn ang="0">
                  <a:pos x="419" y="1"/>
                </a:cxn>
                <a:cxn ang="0">
                  <a:pos x="472" y="0"/>
                </a:cxn>
                <a:cxn ang="0">
                  <a:pos x="569" y="3"/>
                </a:cxn>
                <a:cxn ang="0">
                  <a:pos x="651" y="9"/>
                </a:cxn>
                <a:cxn ang="0">
                  <a:pos x="707" y="16"/>
                </a:cxn>
                <a:cxn ang="0">
                  <a:pos x="763" y="26"/>
                </a:cxn>
                <a:cxn ang="0">
                  <a:pos x="819" y="42"/>
                </a:cxn>
                <a:cxn ang="0">
                  <a:pos x="873" y="61"/>
                </a:cxn>
                <a:cxn ang="0">
                  <a:pos x="899" y="72"/>
                </a:cxn>
                <a:cxn ang="0">
                  <a:pos x="904" y="76"/>
                </a:cxn>
                <a:cxn ang="0">
                  <a:pos x="908" y="85"/>
                </a:cxn>
                <a:cxn ang="0">
                  <a:pos x="907" y="88"/>
                </a:cxn>
                <a:cxn ang="0">
                  <a:pos x="901" y="100"/>
                </a:cxn>
                <a:cxn ang="0">
                  <a:pos x="891" y="105"/>
                </a:cxn>
                <a:cxn ang="0">
                  <a:pos x="888" y="105"/>
                </a:cxn>
              </a:cxnLst>
              <a:rect l="0" t="0" r="r" b="b"/>
              <a:pathLst>
                <a:path w="908" h="105">
                  <a:moveTo>
                    <a:pt x="888" y="105"/>
                  </a:moveTo>
                  <a:lnTo>
                    <a:pt x="888" y="105"/>
                  </a:lnTo>
                  <a:lnTo>
                    <a:pt x="884" y="104"/>
                  </a:lnTo>
                  <a:lnTo>
                    <a:pt x="879" y="103"/>
                  </a:lnTo>
                  <a:lnTo>
                    <a:pt x="879" y="103"/>
                  </a:lnTo>
                  <a:lnTo>
                    <a:pt x="854" y="92"/>
                  </a:lnTo>
                  <a:lnTo>
                    <a:pt x="827" y="82"/>
                  </a:lnTo>
                  <a:lnTo>
                    <a:pt x="799" y="74"/>
                  </a:lnTo>
                  <a:lnTo>
                    <a:pt x="770" y="68"/>
                  </a:lnTo>
                  <a:lnTo>
                    <a:pt x="743" y="62"/>
                  </a:lnTo>
                  <a:lnTo>
                    <a:pt x="714" y="56"/>
                  </a:lnTo>
                  <a:lnTo>
                    <a:pt x="658" y="48"/>
                  </a:lnTo>
                  <a:lnTo>
                    <a:pt x="652" y="47"/>
                  </a:lnTo>
                  <a:lnTo>
                    <a:pt x="652" y="47"/>
                  </a:lnTo>
                  <a:lnTo>
                    <a:pt x="622" y="44"/>
                  </a:lnTo>
                  <a:lnTo>
                    <a:pt x="592" y="41"/>
                  </a:lnTo>
                  <a:lnTo>
                    <a:pt x="563" y="39"/>
                  </a:lnTo>
                  <a:lnTo>
                    <a:pt x="533" y="38"/>
                  </a:lnTo>
                  <a:lnTo>
                    <a:pt x="473" y="36"/>
                  </a:lnTo>
                  <a:lnTo>
                    <a:pt x="415" y="36"/>
                  </a:lnTo>
                  <a:lnTo>
                    <a:pt x="415" y="36"/>
                  </a:lnTo>
                  <a:lnTo>
                    <a:pt x="389" y="37"/>
                  </a:lnTo>
                  <a:lnTo>
                    <a:pt x="366" y="38"/>
                  </a:lnTo>
                  <a:lnTo>
                    <a:pt x="341" y="40"/>
                  </a:lnTo>
                  <a:lnTo>
                    <a:pt x="316" y="42"/>
                  </a:lnTo>
                  <a:lnTo>
                    <a:pt x="267" y="48"/>
                  </a:lnTo>
                  <a:lnTo>
                    <a:pt x="219" y="55"/>
                  </a:lnTo>
                  <a:lnTo>
                    <a:pt x="198" y="58"/>
                  </a:lnTo>
                  <a:lnTo>
                    <a:pt x="198" y="58"/>
                  </a:lnTo>
                  <a:lnTo>
                    <a:pt x="167" y="63"/>
                  </a:lnTo>
                  <a:lnTo>
                    <a:pt x="167" y="63"/>
                  </a:lnTo>
                  <a:lnTo>
                    <a:pt x="128" y="69"/>
                  </a:lnTo>
                  <a:lnTo>
                    <a:pt x="109" y="72"/>
                  </a:lnTo>
                  <a:lnTo>
                    <a:pt x="90" y="77"/>
                  </a:lnTo>
                  <a:lnTo>
                    <a:pt x="90" y="77"/>
                  </a:lnTo>
                  <a:lnTo>
                    <a:pt x="71" y="82"/>
                  </a:lnTo>
                  <a:lnTo>
                    <a:pt x="53" y="87"/>
                  </a:lnTo>
                  <a:lnTo>
                    <a:pt x="35" y="91"/>
                  </a:lnTo>
                  <a:lnTo>
                    <a:pt x="16" y="93"/>
                  </a:lnTo>
                  <a:lnTo>
                    <a:pt x="16" y="93"/>
                  </a:lnTo>
                  <a:lnTo>
                    <a:pt x="14" y="93"/>
                  </a:lnTo>
                  <a:lnTo>
                    <a:pt x="14" y="93"/>
                  </a:lnTo>
                  <a:lnTo>
                    <a:pt x="10" y="93"/>
                  </a:lnTo>
                  <a:lnTo>
                    <a:pt x="7" y="92"/>
                  </a:lnTo>
                  <a:lnTo>
                    <a:pt x="5" y="91"/>
                  </a:lnTo>
                  <a:lnTo>
                    <a:pt x="3" y="88"/>
                  </a:lnTo>
                  <a:lnTo>
                    <a:pt x="0" y="83"/>
                  </a:lnTo>
                  <a:lnTo>
                    <a:pt x="0" y="77"/>
                  </a:lnTo>
                  <a:lnTo>
                    <a:pt x="0" y="77"/>
                  </a:lnTo>
                  <a:lnTo>
                    <a:pt x="0" y="71"/>
                  </a:lnTo>
                  <a:lnTo>
                    <a:pt x="2" y="67"/>
                  </a:lnTo>
                  <a:lnTo>
                    <a:pt x="3" y="64"/>
                  </a:lnTo>
                  <a:lnTo>
                    <a:pt x="6" y="62"/>
                  </a:lnTo>
                  <a:lnTo>
                    <a:pt x="9" y="60"/>
                  </a:lnTo>
                  <a:lnTo>
                    <a:pt x="12" y="57"/>
                  </a:lnTo>
                  <a:lnTo>
                    <a:pt x="16" y="56"/>
                  </a:lnTo>
                  <a:lnTo>
                    <a:pt x="16" y="56"/>
                  </a:lnTo>
                  <a:lnTo>
                    <a:pt x="35" y="54"/>
                  </a:lnTo>
                  <a:lnTo>
                    <a:pt x="54" y="51"/>
                  </a:lnTo>
                  <a:lnTo>
                    <a:pt x="89" y="43"/>
                  </a:lnTo>
                  <a:lnTo>
                    <a:pt x="89" y="43"/>
                  </a:lnTo>
                  <a:lnTo>
                    <a:pt x="115" y="37"/>
                  </a:lnTo>
                  <a:lnTo>
                    <a:pt x="141" y="32"/>
                  </a:lnTo>
                  <a:lnTo>
                    <a:pt x="141" y="32"/>
                  </a:lnTo>
                  <a:lnTo>
                    <a:pt x="195" y="23"/>
                  </a:lnTo>
                  <a:lnTo>
                    <a:pt x="250" y="13"/>
                  </a:lnTo>
                  <a:lnTo>
                    <a:pt x="250" y="13"/>
                  </a:lnTo>
                  <a:lnTo>
                    <a:pt x="279" y="9"/>
                  </a:lnTo>
                  <a:lnTo>
                    <a:pt x="308" y="6"/>
                  </a:lnTo>
                  <a:lnTo>
                    <a:pt x="336" y="4"/>
                  </a:lnTo>
                  <a:lnTo>
                    <a:pt x="363" y="2"/>
                  </a:lnTo>
                  <a:lnTo>
                    <a:pt x="419" y="1"/>
                  </a:lnTo>
                  <a:lnTo>
                    <a:pt x="472" y="0"/>
                  </a:lnTo>
                  <a:lnTo>
                    <a:pt x="472" y="0"/>
                  </a:lnTo>
                  <a:lnTo>
                    <a:pt x="518" y="1"/>
                  </a:lnTo>
                  <a:lnTo>
                    <a:pt x="569" y="3"/>
                  </a:lnTo>
                  <a:lnTo>
                    <a:pt x="624" y="6"/>
                  </a:lnTo>
                  <a:lnTo>
                    <a:pt x="651" y="9"/>
                  </a:lnTo>
                  <a:lnTo>
                    <a:pt x="680" y="12"/>
                  </a:lnTo>
                  <a:lnTo>
                    <a:pt x="707" y="16"/>
                  </a:lnTo>
                  <a:lnTo>
                    <a:pt x="735" y="21"/>
                  </a:lnTo>
                  <a:lnTo>
                    <a:pt x="763" y="26"/>
                  </a:lnTo>
                  <a:lnTo>
                    <a:pt x="792" y="34"/>
                  </a:lnTo>
                  <a:lnTo>
                    <a:pt x="819" y="42"/>
                  </a:lnTo>
                  <a:lnTo>
                    <a:pt x="846" y="50"/>
                  </a:lnTo>
                  <a:lnTo>
                    <a:pt x="873" y="61"/>
                  </a:lnTo>
                  <a:lnTo>
                    <a:pt x="899" y="72"/>
                  </a:lnTo>
                  <a:lnTo>
                    <a:pt x="899" y="72"/>
                  </a:lnTo>
                  <a:lnTo>
                    <a:pt x="902" y="74"/>
                  </a:lnTo>
                  <a:lnTo>
                    <a:pt x="904" y="76"/>
                  </a:lnTo>
                  <a:lnTo>
                    <a:pt x="907" y="81"/>
                  </a:lnTo>
                  <a:lnTo>
                    <a:pt x="908" y="85"/>
                  </a:lnTo>
                  <a:lnTo>
                    <a:pt x="907" y="88"/>
                  </a:lnTo>
                  <a:lnTo>
                    <a:pt x="907" y="88"/>
                  </a:lnTo>
                  <a:lnTo>
                    <a:pt x="905" y="95"/>
                  </a:lnTo>
                  <a:lnTo>
                    <a:pt x="901" y="100"/>
                  </a:lnTo>
                  <a:lnTo>
                    <a:pt x="894" y="104"/>
                  </a:lnTo>
                  <a:lnTo>
                    <a:pt x="891" y="105"/>
                  </a:lnTo>
                  <a:lnTo>
                    <a:pt x="888" y="105"/>
                  </a:lnTo>
                  <a:lnTo>
                    <a:pt x="888" y="10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96" name="Freeform 412"/>
            <p:cNvSpPr/>
            <p:nvPr/>
          </p:nvSpPr>
          <p:spPr bwMode="auto">
            <a:xfrm>
              <a:off x="5305426" y="3159125"/>
              <a:ext cx="180975" cy="641350"/>
            </a:xfrm>
            <a:custGeom>
              <a:avLst/>
              <a:gdLst/>
              <a:ahLst/>
              <a:cxnLst>
                <a:cxn ang="0">
                  <a:pos x="244" y="1210"/>
                </a:cxn>
                <a:cxn ang="0">
                  <a:pos x="223" y="1198"/>
                </a:cxn>
                <a:cxn ang="0">
                  <a:pos x="196" y="1170"/>
                </a:cxn>
                <a:cxn ang="0">
                  <a:pos x="153" y="1107"/>
                </a:cxn>
                <a:cxn ang="0">
                  <a:pos x="87" y="998"/>
                </a:cxn>
                <a:cxn ang="0">
                  <a:pos x="60" y="953"/>
                </a:cxn>
                <a:cxn ang="0">
                  <a:pos x="54" y="927"/>
                </a:cxn>
                <a:cxn ang="0">
                  <a:pos x="30" y="874"/>
                </a:cxn>
                <a:cxn ang="0">
                  <a:pos x="17" y="839"/>
                </a:cxn>
                <a:cxn ang="0">
                  <a:pos x="6" y="782"/>
                </a:cxn>
                <a:cxn ang="0">
                  <a:pos x="2" y="708"/>
                </a:cxn>
                <a:cxn ang="0">
                  <a:pos x="2" y="665"/>
                </a:cxn>
                <a:cxn ang="0">
                  <a:pos x="0" y="599"/>
                </a:cxn>
                <a:cxn ang="0">
                  <a:pos x="4" y="530"/>
                </a:cxn>
                <a:cxn ang="0">
                  <a:pos x="20" y="388"/>
                </a:cxn>
                <a:cxn ang="0">
                  <a:pos x="30" y="310"/>
                </a:cxn>
                <a:cxn ang="0">
                  <a:pos x="57" y="241"/>
                </a:cxn>
                <a:cxn ang="0">
                  <a:pos x="93" y="191"/>
                </a:cxn>
                <a:cxn ang="0">
                  <a:pos x="164" y="118"/>
                </a:cxn>
                <a:cxn ang="0">
                  <a:pos x="234" y="64"/>
                </a:cxn>
                <a:cxn ang="0">
                  <a:pos x="279" y="30"/>
                </a:cxn>
                <a:cxn ang="0">
                  <a:pos x="300" y="12"/>
                </a:cxn>
                <a:cxn ang="0">
                  <a:pos x="310" y="7"/>
                </a:cxn>
                <a:cxn ang="0">
                  <a:pos x="325" y="0"/>
                </a:cxn>
                <a:cxn ang="0">
                  <a:pos x="337" y="5"/>
                </a:cxn>
                <a:cxn ang="0">
                  <a:pos x="342" y="18"/>
                </a:cxn>
                <a:cxn ang="0">
                  <a:pos x="341" y="30"/>
                </a:cxn>
                <a:cxn ang="0">
                  <a:pos x="335" y="39"/>
                </a:cxn>
                <a:cxn ang="0">
                  <a:pos x="325" y="42"/>
                </a:cxn>
                <a:cxn ang="0">
                  <a:pos x="298" y="57"/>
                </a:cxn>
                <a:cxn ang="0">
                  <a:pos x="269" y="79"/>
                </a:cxn>
                <a:cxn ang="0">
                  <a:pos x="192" y="141"/>
                </a:cxn>
                <a:cxn ang="0">
                  <a:pos x="126" y="205"/>
                </a:cxn>
                <a:cxn ang="0">
                  <a:pos x="81" y="274"/>
                </a:cxn>
                <a:cxn ang="0">
                  <a:pos x="67" y="315"/>
                </a:cxn>
                <a:cxn ang="0">
                  <a:pos x="55" y="413"/>
                </a:cxn>
                <a:cxn ang="0">
                  <a:pos x="49" y="471"/>
                </a:cxn>
                <a:cxn ang="0">
                  <a:pos x="38" y="548"/>
                </a:cxn>
                <a:cxn ang="0">
                  <a:pos x="37" y="630"/>
                </a:cxn>
                <a:cxn ang="0">
                  <a:pos x="36" y="725"/>
                </a:cxn>
                <a:cxn ang="0">
                  <a:pos x="44" y="787"/>
                </a:cxn>
                <a:cxn ang="0">
                  <a:pos x="70" y="871"/>
                </a:cxn>
                <a:cxn ang="0">
                  <a:pos x="95" y="941"/>
                </a:cxn>
                <a:cxn ang="0">
                  <a:pos x="114" y="969"/>
                </a:cxn>
                <a:cxn ang="0">
                  <a:pos x="131" y="998"/>
                </a:cxn>
                <a:cxn ang="0">
                  <a:pos x="160" y="1049"/>
                </a:cxn>
                <a:cxn ang="0">
                  <a:pos x="191" y="1093"/>
                </a:cxn>
                <a:cxn ang="0">
                  <a:pos x="212" y="1124"/>
                </a:cxn>
                <a:cxn ang="0">
                  <a:pos x="234" y="1160"/>
                </a:cxn>
                <a:cxn ang="0">
                  <a:pos x="253" y="1175"/>
                </a:cxn>
                <a:cxn ang="0">
                  <a:pos x="264" y="1185"/>
                </a:cxn>
                <a:cxn ang="0">
                  <a:pos x="264" y="1202"/>
                </a:cxn>
                <a:cxn ang="0">
                  <a:pos x="251" y="1211"/>
                </a:cxn>
              </a:cxnLst>
              <a:rect l="0" t="0" r="r" b="b"/>
              <a:pathLst>
                <a:path w="342" h="1211">
                  <a:moveTo>
                    <a:pt x="251" y="1211"/>
                  </a:moveTo>
                  <a:lnTo>
                    <a:pt x="251" y="1211"/>
                  </a:lnTo>
                  <a:lnTo>
                    <a:pt x="248" y="1211"/>
                  </a:lnTo>
                  <a:lnTo>
                    <a:pt x="244" y="1210"/>
                  </a:lnTo>
                  <a:lnTo>
                    <a:pt x="244" y="1210"/>
                  </a:lnTo>
                  <a:lnTo>
                    <a:pt x="237" y="1206"/>
                  </a:lnTo>
                  <a:lnTo>
                    <a:pt x="229" y="1202"/>
                  </a:lnTo>
                  <a:lnTo>
                    <a:pt x="223" y="1198"/>
                  </a:lnTo>
                  <a:lnTo>
                    <a:pt x="217" y="1192"/>
                  </a:lnTo>
                  <a:lnTo>
                    <a:pt x="206" y="1181"/>
                  </a:lnTo>
                  <a:lnTo>
                    <a:pt x="196" y="1170"/>
                  </a:lnTo>
                  <a:lnTo>
                    <a:pt x="196" y="1170"/>
                  </a:lnTo>
                  <a:lnTo>
                    <a:pt x="184" y="1154"/>
                  </a:lnTo>
                  <a:lnTo>
                    <a:pt x="173" y="1138"/>
                  </a:lnTo>
                  <a:lnTo>
                    <a:pt x="161" y="1122"/>
                  </a:lnTo>
                  <a:lnTo>
                    <a:pt x="153" y="1107"/>
                  </a:lnTo>
                  <a:lnTo>
                    <a:pt x="153" y="1107"/>
                  </a:lnTo>
                  <a:lnTo>
                    <a:pt x="138" y="1079"/>
                  </a:lnTo>
                  <a:lnTo>
                    <a:pt x="121" y="1052"/>
                  </a:lnTo>
                  <a:lnTo>
                    <a:pt x="87" y="998"/>
                  </a:lnTo>
                  <a:lnTo>
                    <a:pt x="87" y="998"/>
                  </a:lnTo>
                  <a:lnTo>
                    <a:pt x="62" y="957"/>
                  </a:lnTo>
                  <a:lnTo>
                    <a:pt x="62" y="957"/>
                  </a:lnTo>
                  <a:lnTo>
                    <a:pt x="60" y="953"/>
                  </a:lnTo>
                  <a:lnTo>
                    <a:pt x="58" y="948"/>
                  </a:lnTo>
                  <a:lnTo>
                    <a:pt x="56" y="936"/>
                  </a:lnTo>
                  <a:lnTo>
                    <a:pt x="56" y="936"/>
                  </a:lnTo>
                  <a:lnTo>
                    <a:pt x="54" y="927"/>
                  </a:lnTo>
                  <a:lnTo>
                    <a:pt x="52" y="919"/>
                  </a:lnTo>
                  <a:lnTo>
                    <a:pt x="52" y="919"/>
                  </a:lnTo>
                  <a:lnTo>
                    <a:pt x="43" y="898"/>
                  </a:lnTo>
                  <a:lnTo>
                    <a:pt x="30" y="874"/>
                  </a:lnTo>
                  <a:lnTo>
                    <a:pt x="30" y="874"/>
                  </a:lnTo>
                  <a:lnTo>
                    <a:pt x="26" y="866"/>
                  </a:lnTo>
                  <a:lnTo>
                    <a:pt x="23" y="858"/>
                  </a:lnTo>
                  <a:lnTo>
                    <a:pt x="17" y="839"/>
                  </a:lnTo>
                  <a:lnTo>
                    <a:pt x="13" y="820"/>
                  </a:lnTo>
                  <a:lnTo>
                    <a:pt x="9" y="801"/>
                  </a:lnTo>
                  <a:lnTo>
                    <a:pt x="9" y="801"/>
                  </a:lnTo>
                  <a:lnTo>
                    <a:pt x="6" y="782"/>
                  </a:lnTo>
                  <a:lnTo>
                    <a:pt x="6" y="782"/>
                  </a:lnTo>
                  <a:lnTo>
                    <a:pt x="4" y="764"/>
                  </a:lnTo>
                  <a:lnTo>
                    <a:pt x="2" y="745"/>
                  </a:lnTo>
                  <a:lnTo>
                    <a:pt x="2" y="708"/>
                  </a:lnTo>
                  <a:lnTo>
                    <a:pt x="2" y="708"/>
                  </a:lnTo>
                  <a:lnTo>
                    <a:pt x="3" y="686"/>
                  </a:lnTo>
                  <a:lnTo>
                    <a:pt x="3" y="686"/>
                  </a:lnTo>
                  <a:lnTo>
                    <a:pt x="2" y="665"/>
                  </a:lnTo>
                  <a:lnTo>
                    <a:pt x="1" y="643"/>
                  </a:lnTo>
                  <a:lnTo>
                    <a:pt x="1" y="643"/>
                  </a:lnTo>
                  <a:lnTo>
                    <a:pt x="0" y="613"/>
                  </a:lnTo>
                  <a:lnTo>
                    <a:pt x="0" y="599"/>
                  </a:lnTo>
                  <a:lnTo>
                    <a:pt x="0" y="583"/>
                  </a:lnTo>
                  <a:lnTo>
                    <a:pt x="0" y="583"/>
                  </a:lnTo>
                  <a:lnTo>
                    <a:pt x="2" y="556"/>
                  </a:lnTo>
                  <a:lnTo>
                    <a:pt x="4" y="530"/>
                  </a:lnTo>
                  <a:lnTo>
                    <a:pt x="10" y="478"/>
                  </a:lnTo>
                  <a:lnTo>
                    <a:pt x="10" y="478"/>
                  </a:lnTo>
                  <a:lnTo>
                    <a:pt x="16" y="433"/>
                  </a:lnTo>
                  <a:lnTo>
                    <a:pt x="20" y="388"/>
                  </a:lnTo>
                  <a:lnTo>
                    <a:pt x="20" y="388"/>
                  </a:lnTo>
                  <a:lnTo>
                    <a:pt x="24" y="352"/>
                  </a:lnTo>
                  <a:lnTo>
                    <a:pt x="26" y="331"/>
                  </a:lnTo>
                  <a:lnTo>
                    <a:pt x="30" y="310"/>
                  </a:lnTo>
                  <a:lnTo>
                    <a:pt x="36" y="290"/>
                  </a:lnTo>
                  <a:lnTo>
                    <a:pt x="43" y="270"/>
                  </a:lnTo>
                  <a:lnTo>
                    <a:pt x="52" y="250"/>
                  </a:lnTo>
                  <a:lnTo>
                    <a:pt x="57" y="241"/>
                  </a:lnTo>
                  <a:lnTo>
                    <a:pt x="62" y="232"/>
                  </a:lnTo>
                  <a:lnTo>
                    <a:pt x="62" y="232"/>
                  </a:lnTo>
                  <a:lnTo>
                    <a:pt x="78" y="210"/>
                  </a:lnTo>
                  <a:lnTo>
                    <a:pt x="93" y="191"/>
                  </a:lnTo>
                  <a:lnTo>
                    <a:pt x="111" y="171"/>
                  </a:lnTo>
                  <a:lnTo>
                    <a:pt x="128" y="152"/>
                  </a:lnTo>
                  <a:lnTo>
                    <a:pt x="146" y="135"/>
                  </a:lnTo>
                  <a:lnTo>
                    <a:pt x="164" y="118"/>
                  </a:lnTo>
                  <a:lnTo>
                    <a:pt x="202" y="86"/>
                  </a:lnTo>
                  <a:lnTo>
                    <a:pt x="202" y="86"/>
                  </a:lnTo>
                  <a:lnTo>
                    <a:pt x="217" y="76"/>
                  </a:lnTo>
                  <a:lnTo>
                    <a:pt x="234" y="64"/>
                  </a:lnTo>
                  <a:lnTo>
                    <a:pt x="234" y="64"/>
                  </a:lnTo>
                  <a:lnTo>
                    <a:pt x="258" y="48"/>
                  </a:lnTo>
                  <a:lnTo>
                    <a:pt x="269" y="40"/>
                  </a:lnTo>
                  <a:lnTo>
                    <a:pt x="279" y="30"/>
                  </a:lnTo>
                  <a:lnTo>
                    <a:pt x="279" y="30"/>
                  </a:lnTo>
                  <a:lnTo>
                    <a:pt x="286" y="23"/>
                  </a:lnTo>
                  <a:lnTo>
                    <a:pt x="294" y="17"/>
                  </a:lnTo>
                  <a:lnTo>
                    <a:pt x="300" y="12"/>
                  </a:lnTo>
                  <a:lnTo>
                    <a:pt x="307" y="9"/>
                  </a:lnTo>
                  <a:lnTo>
                    <a:pt x="309" y="8"/>
                  </a:lnTo>
                  <a:lnTo>
                    <a:pt x="310" y="7"/>
                  </a:lnTo>
                  <a:lnTo>
                    <a:pt x="310" y="7"/>
                  </a:lnTo>
                  <a:lnTo>
                    <a:pt x="313" y="5"/>
                  </a:lnTo>
                  <a:lnTo>
                    <a:pt x="316" y="3"/>
                  </a:lnTo>
                  <a:lnTo>
                    <a:pt x="320" y="1"/>
                  </a:lnTo>
                  <a:lnTo>
                    <a:pt x="325" y="0"/>
                  </a:lnTo>
                  <a:lnTo>
                    <a:pt x="325" y="0"/>
                  </a:lnTo>
                  <a:lnTo>
                    <a:pt x="331" y="1"/>
                  </a:lnTo>
                  <a:lnTo>
                    <a:pt x="334" y="3"/>
                  </a:lnTo>
                  <a:lnTo>
                    <a:pt x="337" y="5"/>
                  </a:lnTo>
                  <a:lnTo>
                    <a:pt x="339" y="7"/>
                  </a:lnTo>
                  <a:lnTo>
                    <a:pt x="341" y="10"/>
                  </a:lnTo>
                  <a:lnTo>
                    <a:pt x="342" y="14"/>
                  </a:lnTo>
                  <a:lnTo>
                    <a:pt x="342" y="18"/>
                  </a:lnTo>
                  <a:lnTo>
                    <a:pt x="342" y="24"/>
                  </a:lnTo>
                  <a:lnTo>
                    <a:pt x="342" y="24"/>
                  </a:lnTo>
                  <a:lnTo>
                    <a:pt x="342" y="27"/>
                  </a:lnTo>
                  <a:lnTo>
                    <a:pt x="341" y="30"/>
                  </a:lnTo>
                  <a:lnTo>
                    <a:pt x="339" y="34"/>
                  </a:lnTo>
                  <a:lnTo>
                    <a:pt x="337" y="36"/>
                  </a:lnTo>
                  <a:lnTo>
                    <a:pt x="337" y="36"/>
                  </a:lnTo>
                  <a:lnTo>
                    <a:pt x="335" y="39"/>
                  </a:lnTo>
                  <a:lnTo>
                    <a:pt x="332" y="40"/>
                  </a:lnTo>
                  <a:lnTo>
                    <a:pt x="329" y="41"/>
                  </a:lnTo>
                  <a:lnTo>
                    <a:pt x="326" y="42"/>
                  </a:lnTo>
                  <a:lnTo>
                    <a:pt x="325" y="42"/>
                  </a:lnTo>
                  <a:lnTo>
                    <a:pt x="325" y="42"/>
                  </a:lnTo>
                  <a:lnTo>
                    <a:pt x="319" y="43"/>
                  </a:lnTo>
                  <a:lnTo>
                    <a:pt x="310" y="48"/>
                  </a:lnTo>
                  <a:lnTo>
                    <a:pt x="298" y="57"/>
                  </a:lnTo>
                  <a:lnTo>
                    <a:pt x="278" y="73"/>
                  </a:lnTo>
                  <a:lnTo>
                    <a:pt x="278" y="73"/>
                  </a:lnTo>
                  <a:lnTo>
                    <a:pt x="269" y="79"/>
                  </a:lnTo>
                  <a:lnTo>
                    <a:pt x="269" y="79"/>
                  </a:lnTo>
                  <a:lnTo>
                    <a:pt x="249" y="93"/>
                  </a:lnTo>
                  <a:lnTo>
                    <a:pt x="231" y="109"/>
                  </a:lnTo>
                  <a:lnTo>
                    <a:pt x="192" y="141"/>
                  </a:lnTo>
                  <a:lnTo>
                    <a:pt x="192" y="141"/>
                  </a:lnTo>
                  <a:lnTo>
                    <a:pt x="176" y="155"/>
                  </a:lnTo>
                  <a:lnTo>
                    <a:pt x="158" y="171"/>
                  </a:lnTo>
                  <a:lnTo>
                    <a:pt x="142" y="187"/>
                  </a:lnTo>
                  <a:lnTo>
                    <a:pt x="126" y="205"/>
                  </a:lnTo>
                  <a:lnTo>
                    <a:pt x="111" y="224"/>
                  </a:lnTo>
                  <a:lnTo>
                    <a:pt x="97" y="243"/>
                  </a:lnTo>
                  <a:lnTo>
                    <a:pt x="86" y="263"/>
                  </a:lnTo>
                  <a:lnTo>
                    <a:pt x="81" y="274"/>
                  </a:lnTo>
                  <a:lnTo>
                    <a:pt x="77" y="285"/>
                  </a:lnTo>
                  <a:lnTo>
                    <a:pt x="77" y="285"/>
                  </a:lnTo>
                  <a:lnTo>
                    <a:pt x="71" y="300"/>
                  </a:lnTo>
                  <a:lnTo>
                    <a:pt x="67" y="315"/>
                  </a:lnTo>
                  <a:lnTo>
                    <a:pt x="64" y="332"/>
                  </a:lnTo>
                  <a:lnTo>
                    <a:pt x="61" y="348"/>
                  </a:lnTo>
                  <a:lnTo>
                    <a:pt x="58" y="381"/>
                  </a:lnTo>
                  <a:lnTo>
                    <a:pt x="55" y="413"/>
                  </a:lnTo>
                  <a:lnTo>
                    <a:pt x="55" y="413"/>
                  </a:lnTo>
                  <a:lnTo>
                    <a:pt x="52" y="445"/>
                  </a:lnTo>
                  <a:lnTo>
                    <a:pt x="52" y="445"/>
                  </a:lnTo>
                  <a:lnTo>
                    <a:pt x="49" y="471"/>
                  </a:lnTo>
                  <a:lnTo>
                    <a:pt x="45" y="498"/>
                  </a:lnTo>
                  <a:lnTo>
                    <a:pt x="45" y="498"/>
                  </a:lnTo>
                  <a:lnTo>
                    <a:pt x="41" y="523"/>
                  </a:lnTo>
                  <a:lnTo>
                    <a:pt x="38" y="548"/>
                  </a:lnTo>
                  <a:lnTo>
                    <a:pt x="36" y="573"/>
                  </a:lnTo>
                  <a:lnTo>
                    <a:pt x="36" y="597"/>
                  </a:lnTo>
                  <a:lnTo>
                    <a:pt x="36" y="597"/>
                  </a:lnTo>
                  <a:lnTo>
                    <a:pt x="37" y="630"/>
                  </a:lnTo>
                  <a:lnTo>
                    <a:pt x="36" y="662"/>
                  </a:lnTo>
                  <a:lnTo>
                    <a:pt x="36" y="662"/>
                  </a:lnTo>
                  <a:lnTo>
                    <a:pt x="36" y="694"/>
                  </a:lnTo>
                  <a:lnTo>
                    <a:pt x="36" y="725"/>
                  </a:lnTo>
                  <a:lnTo>
                    <a:pt x="38" y="757"/>
                  </a:lnTo>
                  <a:lnTo>
                    <a:pt x="40" y="772"/>
                  </a:lnTo>
                  <a:lnTo>
                    <a:pt x="44" y="787"/>
                  </a:lnTo>
                  <a:lnTo>
                    <a:pt x="44" y="787"/>
                  </a:lnTo>
                  <a:lnTo>
                    <a:pt x="50" y="808"/>
                  </a:lnTo>
                  <a:lnTo>
                    <a:pt x="56" y="830"/>
                  </a:lnTo>
                  <a:lnTo>
                    <a:pt x="70" y="871"/>
                  </a:lnTo>
                  <a:lnTo>
                    <a:pt x="70" y="871"/>
                  </a:lnTo>
                  <a:lnTo>
                    <a:pt x="82" y="900"/>
                  </a:lnTo>
                  <a:lnTo>
                    <a:pt x="91" y="931"/>
                  </a:lnTo>
                  <a:lnTo>
                    <a:pt x="91" y="931"/>
                  </a:lnTo>
                  <a:lnTo>
                    <a:pt x="95" y="941"/>
                  </a:lnTo>
                  <a:lnTo>
                    <a:pt x="100" y="952"/>
                  </a:lnTo>
                  <a:lnTo>
                    <a:pt x="107" y="960"/>
                  </a:lnTo>
                  <a:lnTo>
                    <a:pt x="114" y="969"/>
                  </a:lnTo>
                  <a:lnTo>
                    <a:pt x="114" y="969"/>
                  </a:lnTo>
                  <a:lnTo>
                    <a:pt x="124" y="984"/>
                  </a:lnTo>
                  <a:lnTo>
                    <a:pt x="128" y="991"/>
                  </a:lnTo>
                  <a:lnTo>
                    <a:pt x="131" y="998"/>
                  </a:lnTo>
                  <a:lnTo>
                    <a:pt x="131" y="998"/>
                  </a:lnTo>
                  <a:lnTo>
                    <a:pt x="139" y="1012"/>
                  </a:lnTo>
                  <a:lnTo>
                    <a:pt x="145" y="1025"/>
                  </a:lnTo>
                  <a:lnTo>
                    <a:pt x="160" y="1049"/>
                  </a:lnTo>
                  <a:lnTo>
                    <a:pt x="160" y="1049"/>
                  </a:lnTo>
                  <a:lnTo>
                    <a:pt x="176" y="1071"/>
                  </a:lnTo>
                  <a:lnTo>
                    <a:pt x="176" y="1071"/>
                  </a:lnTo>
                  <a:lnTo>
                    <a:pt x="183" y="1082"/>
                  </a:lnTo>
                  <a:lnTo>
                    <a:pt x="191" y="1093"/>
                  </a:lnTo>
                  <a:lnTo>
                    <a:pt x="191" y="1093"/>
                  </a:lnTo>
                  <a:lnTo>
                    <a:pt x="203" y="1109"/>
                  </a:lnTo>
                  <a:lnTo>
                    <a:pt x="208" y="1116"/>
                  </a:lnTo>
                  <a:lnTo>
                    <a:pt x="212" y="1124"/>
                  </a:lnTo>
                  <a:lnTo>
                    <a:pt x="212" y="1124"/>
                  </a:lnTo>
                  <a:lnTo>
                    <a:pt x="219" y="1139"/>
                  </a:lnTo>
                  <a:lnTo>
                    <a:pt x="228" y="1154"/>
                  </a:lnTo>
                  <a:lnTo>
                    <a:pt x="234" y="1160"/>
                  </a:lnTo>
                  <a:lnTo>
                    <a:pt x="240" y="1167"/>
                  </a:lnTo>
                  <a:lnTo>
                    <a:pt x="246" y="1172"/>
                  </a:lnTo>
                  <a:lnTo>
                    <a:pt x="253" y="1175"/>
                  </a:lnTo>
                  <a:lnTo>
                    <a:pt x="253" y="1175"/>
                  </a:lnTo>
                  <a:lnTo>
                    <a:pt x="256" y="1177"/>
                  </a:lnTo>
                  <a:lnTo>
                    <a:pt x="259" y="1179"/>
                  </a:lnTo>
                  <a:lnTo>
                    <a:pt x="261" y="1182"/>
                  </a:lnTo>
                  <a:lnTo>
                    <a:pt x="264" y="1185"/>
                  </a:lnTo>
                  <a:lnTo>
                    <a:pt x="265" y="1191"/>
                  </a:lnTo>
                  <a:lnTo>
                    <a:pt x="265" y="1198"/>
                  </a:lnTo>
                  <a:lnTo>
                    <a:pt x="265" y="1198"/>
                  </a:lnTo>
                  <a:lnTo>
                    <a:pt x="264" y="1202"/>
                  </a:lnTo>
                  <a:lnTo>
                    <a:pt x="260" y="1207"/>
                  </a:lnTo>
                  <a:lnTo>
                    <a:pt x="256" y="1210"/>
                  </a:lnTo>
                  <a:lnTo>
                    <a:pt x="254" y="1211"/>
                  </a:lnTo>
                  <a:lnTo>
                    <a:pt x="251" y="1211"/>
                  </a:lnTo>
                  <a:lnTo>
                    <a:pt x="251" y="121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97" name="Freeform 413"/>
            <p:cNvSpPr/>
            <p:nvPr/>
          </p:nvSpPr>
          <p:spPr bwMode="auto">
            <a:xfrm>
              <a:off x="5449888" y="3138488"/>
              <a:ext cx="133350" cy="681038"/>
            </a:xfrm>
            <a:custGeom>
              <a:avLst/>
              <a:gdLst/>
              <a:ahLst/>
              <a:cxnLst>
                <a:cxn ang="0">
                  <a:pos x="171" y="1285"/>
                </a:cxn>
                <a:cxn ang="0">
                  <a:pos x="162" y="1274"/>
                </a:cxn>
                <a:cxn ang="0">
                  <a:pos x="155" y="1248"/>
                </a:cxn>
                <a:cxn ang="0">
                  <a:pos x="119" y="1178"/>
                </a:cxn>
                <a:cxn ang="0">
                  <a:pos x="96" y="1130"/>
                </a:cxn>
                <a:cxn ang="0">
                  <a:pos x="85" y="1100"/>
                </a:cxn>
                <a:cxn ang="0">
                  <a:pos x="65" y="1060"/>
                </a:cxn>
                <a:cxn ang="0">
                  <a:pos x="41" y="1009"/>
                </a:cxn>
                <a:cxn ang="0">
                  <a:pos x="29" y="965"/>
                </a:cxn>
                <a:cxn ang="0">
                  <a:pos x="11" y="900"/>
                </a:cxn>
                <a:cxn ang="0">
                  <a:pos x="3" y="792"/>
                </a:cxn>
                <a:cxn ang="0">
                  <a:pos x="2" y="697"/>
                </a:cxn>
                <a:cxn ang="0">
                  <a:pos x="0" y="595"/>
                </a:cxn>
                <a:cxn ang="0">
                  <a:pos x="9" y="478"/>
                </a:cxn>
                <a:cxn ang="0">
                  <a:pos x="18" y="409"/>
                </a:cxn>
                <a:cxn ang="0">
                  <a:pos x="33" y="366"/>
                </a:cxn>
                <a:cxn ang="0">
                  <a:pos x="63" y="254"/>
                </a:cxn>
                <a:cxn ang="0">
                  <a:pos x="82" y="213"/>
                </a:cxn>
                <a:cxn ang="0">
                  <a:pos x="97" y="186"/>
                </a:cxn>
                <a:cxn ang="0">
                  <a:pos x="132" y="111"/>
                </a:cxn>
                <a:cxn ang="0">
                  <a:pos x="166" y="62"/>
                </a:cxn>
                <a:cxn ang="0">
                  <a:pos x="175" y="47"/>
                </a:cxn>
                <a:cxn ang="0">
                  <a:pos x="185" y="31"/>
                </a:cxn>
                <a:cxn ang="0">
                  <a:pos x="218" y="5"/>
                </a:cxn>
                <a:cxn ang="0">
                  <a:pos x="236" y="0"/>
                </a:cxn>
                <a:cxn ang="0">
                  <a:pos x="248" y="5"/>
                </a:cxn>
                <a:cxn ang="0">
                  <a:pos x="253" y="22"/>
                </a:cxn>
                <a:cxn ang="0">
                  <a:pos x="245" y="34"/>
                </a:cxn>
                <a:cxn ang="0">
                  <a:pos x="226" y="41"/>
                </a:cxn>
                <a:cxn ang="0">
                  <a:pos x="212" y="55"/>
                </a:cxn>
                <a:cxn ang="0">
                  <a:pos x="200" y="78"/>
                </a:cxn>
                <a:cxn ang="0">
                  <a:pos x="183" y="100"/>
                </a:cxn>
                <a:cxn ang="0">
                  <a:pos x="161" y="131"/>
                </a:cxn>
                <a:cxn ang="0">
                  <a:pos x="127" y="197"/>
                </a:cxn>
                <a:cxn ang="0">
                  <a:pos x="98" y="264"/>
                </a:cxn>
                <a:cxn ang="0">
                  <a:pos x="75" y="349"/>
                </a:cxn>
                <a:cxn ang="0">
                  <a:pos x="61" y="391"/>
                </a:cxn>
                <a:cxn ang="0">
                  <a:pos x="51" y="429"/>
                </a:cxn>
                <a:cxn ang="0">
                  <a:pos x="41" y="559"/>
                </a:cxn>
                <a:cxn ang="0">
                  <a:pos x="39" y="812"/>
                </a:cxn>
                <a:cxn ang="0">
                  <a:pos x="46" y="879"/>
                </a:cxn>
                <a:cxn ang="0">
                  <a:pos x="73" y="987"/>
                </a:cxn>
                <a:cxn ang="0">
                  <a:pos x="93" y="1036"/>
                </a:cxn>
                <a:cxn ang="0">
                  <a:pos x="112" y="1071"/>
                </a:cxn>
                <a:cxn ang="0">
                  <a:pos x="124" y="1104"/>
                </a:cxn>
                <a:cxn ang="0">
                  <a:pos x="141" y="1147"/>
                </a:cxn>
                <a:cxn ang="0">
                  <a:pos x="182" y="1217"/>
                </a:cxn>
                <a:cxn ang="0">
                  <a:pos x="197" y="1271"/>
                </a:cxn>
                <a:cxn ang="0">
                  <a:pos x="193" y="1282"/>
                </a:cxn>
                <a:cxn ang="0">
                  <a:pos x="185" y="1287"/>
                </a:cxn>
              </a:cxnLst>
              <a:rect l="0" t="0" r="r" b="b"/>
              <a:pathLst>
                <a:path w="253" h="1287">
                  <a:moveTo>
                    <a:pt x="181" y="1287"/>
                  </a:moveTo>
                  <a:lnTo>
                    <a:pt x="181" y="1287"/>
                  </a:lnTo>
                  <a:lnTo>
                    <a:pt x="174" y="1286"/>
                  </a:lnTo>
                  <a:lnTo>
                    <a:pt x="171" y="1285"/>
                  </a:lnTo>
                  <a:lnTo>
                    <a:pt x="168" y="1283"/>
                  </a:lnTo>
                  <a:lnTo>
                    <a:pt x="165" y="1280"/>
                  </a:lnTo>
                  <a:lnTo>
                    <a:pt x="163" y="1277"/>
                  </a:lnTo>
                  <a:lnTo>
                    <a:pt x="162" y="1274"/>
                  </a:lnTo>
                  <a:lnTo>
                    <a:pt x="161" y="1270"/>
                  </a:lnTo>
                  <a:lnTo>
                    <a:pt x="161" y="1270"/>
                  </a:lnTo>
                  <a:lnTo>
                    <a:pt x="159" y="1259"/>
                  </a:lnTo>
                  <a:lnTo>
                    <a:pt x="155" y="1248"/>
                  </a:lnTo>
                  <a:lnTo>
                    <a:pt x="151" y="1236"/>
                  </a:lnTo>
                  <a:lnTo>
                    <a:pt x="144" y="1222"/>
                  </a:lnTo>
                  <a:lnTo>
                    <a:pt x="131" y="1197"/>
                  </a:lnTo>
                  <a:lnTo>
                    <a:pt x="119" y="1178"/>
                  </a:lnTo>
                  <a:lnTo>
                    <a:pt x="119" y="1178"/>
                  </a:lnTo>
                  <a:lnTo>
                    <a:pt x="110" y="1162"/>
                  </a:lnTo>
                  <a:lnTo>
                    <a:pt x="102" y="1147"/>
                  </a:lnTo>
                  <a:lnTo>
                    <a:pt x="96" y="1130"/>
                  </a:lnTo>
                  <a:lnTo>
                    <a:pt x="90" y="1114"/>
                  </a:lnTo>
                  <a:lnTo>
                    <a:pt x="90" y="1114"/>
                  </a:lnTo>
                  <a:lnTo>
                    <a:pt x="85" y="1100"/>
                  </a:lnTo>
                  <a:lnTo>
                    <a:pt x="85" y="1100"/>
                  </a:lnTo>
                  <a:lnTo>
                    <a:pt x="80" y="1090"/>
                  </a:lnTo>
                  <a:lnTo>
                    <a:pt x="75" y="1080"/>
                  </a:lnTo>
                  <a:lnTo>
                    <a:pt x="65" y="1060"/>
                  </a:lnTo>
                  <a:lnTo>
                    <a:pt x="65" y="1060"/>
                  </a:lnTo>
                  <a:lnTo>
                    <a:pt x="58" y="1048"/>
                  </a:lnTo>
                  <a:lnTo>
                    <a:pt x="51" y="1035"/>
                  </a:lnTo>
                  <a:lnTo>
                    <a:pt x="45" y="1023"/>
                  </a:lnTo>
                  <a:lnTo>
                    <a:pt x="41" y="1009"/>
                  </a:lnTo>
                  <a:lnTo>
                    <a:pt x="41" y="1009"/>
                  </a:lnTo>
                  <a:lnTo>
                    <a:pt x="35" y="988"/>
                  </a:lnTo>
                  <a:lnTo>
                    <a:pt x="29" y="965"/>
                  </a:lnTo>
                  <a:lnTo>
                    <a:pt x="29" y="965"/>
                  </a:lnTo>
                  <a:lnTo>
                    <a:pt x="23" y="943"/>
                  </a:lnTo>
                  <a:lnTo>
                    <a:pt x="16" y="921"/>
                  </a:lnTo>
                  <a:lnTo>
                    <a:pt x="16" y="921"/>
                  </a:lnTo>
                  <a:lnTo>
                    <a:pt x="11" y="900"/>
                  </a:lnTo>
                  <a:lnTo>
                    <a:pt x="8" y="878"/>
                  </a:lnTo>
                  <a:lnTo>
                    <a:pt x="6" y="856"/>
                  </a:lnTo>
                  <a:lnTo>
                    <a:pt x="4" y="836"/>
                  </a:lnTo>
                  <a:lnTo>
                    <a:pt x="3" y="792"/>
                  </a:lnTo>
                  <a:lnTo>
                    <a:pt x="3" y="748"/>
                  </a:lnTo>
                  <a:lnTo>
                    <a:pt x="3" y="729"/>
                  </a:lnTo>
                  <a:lnTo>
                    <a:pt x="3" y="729"/>
                  </a:lnTo>
                  <a:lnTo>
                    <a:pt x="2" y="697"/>
                  </a:lnTo>
                  <a:lnTo>
                    <a:pt x="2" y="664"/>
                  </a:lnTo>
                  <a:lnTo>
                    <a:pt x="2" y="664"/>
                  </a:lnTo>
                  <a:lnTo>
                    <a:pt x="1" y="630"/>
                  </a:lnTo>
                  <a:lnTo>
                    <a:pt x="0" y="595"/>
                  </a:lnTo>
                  <a:lnTo>
                    <a:pt x="1" y="561"/>
                  </a:lnTo>
                  <a:lnTo>
                    <a:pt x="3" y="527"/>
                  </a:lnTo>
                  <a:lnTo>
                    <a:pt x="3" y="527"/>
                  </a:lnTo>
                  <a:lnTo>
                    <a:pt x="9" y="478"/>
                  </a:lnTo>
                  <a:lnTo>
                    <a:pt x="9" y="478"/>
                  </a:lnTo>
                  <a:lnTo>
                    <a:pt x="16" y="420"/>
                  </a:lnTo>
                  <a:lnTo>
                    <a:pt x="16" y="420"/>
                  </a:lnTo>
                  <a:lnTo>
                    <a:pt x="18" y="409"/>
                  </a:lnTo>
                  <a:lnTo>
                    <a:pt x="20" y="399"/>
                  </a:lnTo>
                  <a:lnTo>
                    <a:pt x="28" y="380"/>
                  </a:lnTo>
                  <a:lnTo>
                    <a:pt x="28" y="380"/>
                  </a:lnTo>
                  <a:lnTo>
                    <a:pt x="33" y="366"/>
                  </a:lnTo>
                  <a:lnTo>
                    <a:pt x="37" y="351"/>
                  </a:lnTo>
                  <a:lnTo>
                    <a:pt x="37" y="351"/>
                  </a:lnTo>
                  <a:lnTo>
                    <a:pt x="49" y="306"/>
                  </a:lnTo>
                  <a:lnTo>
                    <a:pt x="63" y="254"/>
                  </a:lnTo>
                  <a:lnTo>
                    <a:pt x="63" y="254"/>
                  </a:lnTo>
                  <a:lnTo>
                    <a:pt x="67" y="243"/>
                  </a:lnTo>
                  <a:lnTo>
                    <a:pt x="71" y="233"/>
                  </a:lnTo>
                  <a:lnTo>
                    <a:pt x="82" y="213"/>
                  </a:lnTo>
                  <a:lnTo>
                    <a:pt x="82" y="213"/>
                  </a:lnTo>
                  <a:lnTo>
                    <a:pt x="90" y="200"/>
                  </a:lnTo>
                  <a:lnTo>
                    <a:pt x="97" y="186"/>
                  </a:lnTo>
                  <a:lnTo>
                    <a:pt x="97" y="186"/>
                  </a:lnTo>
                  <a:lnTo>
                    <a:pt x="107" y="162"/>
                  </a:lnTo>
                  <a:lnTo>
                    <a:pt x="107" y="162"/>
                  </a:lnTo>
                  <a:lnTo>
                    <a:pt x="119" y="135"/>
                  </a:lnTo>
                  <a:lnTo>
                    <a:pt x="132" y="111"/>
                  </a:lnTo>
                  <a:lnTo>
                    <a:pt x="139" y="98"/>
                  </a:lnTo>
                  <a:lnTo>
                    <a:pt x="146" y="86"/>
                  </a:lnTo>
                  <a:lnTo>
                    <a:pt x="156" y="74"/>
                  </a:lnTo>
                  <a:lnTo>
                    <a:pt x="166" y="62"/>
                  </a:lnTo>
                  <a:lnTo>
                    <a:pt x="166" y="62"/>
                  </a:lnTo>
                  <a:lnTo>
                    <a:pt x="169" y="59"/>
                  </a:lnTo>
                  <a:lnTo>
                    <a:pt x="171" y="55"/>
                  </a:lnTo>
                  <a:lnTo>
                    <a:pt x="175" y="47"/>
                  </a:lnTo>
                  <a:lnTo>
                    <a:pt x="175" y="47"/>
                  </a:lnTo>
                  <a:lnTo>
                    <a:pt x="180" y="38"/>
                  </a:lnTo>
                  <a:lnTo>
                    <a:pt x="183" y="34"/>
                  </a:lnTo>
                  <a:lnTo>
                    <a:pt x="185" y="31"/>
                  </a:lnTo>
                  <a:lnTo>
                    <a:pt x="185" y="31"/>
                  </a:lnTo>
                  <a:lnTo>
                    <a:pt x="196" y="21"/>
                  </a:lnTo>
                  <a:lnTo>
                    <a:pt x="206" y="13"/>
                  </a:lnTo>
                  <a:lnTo>
                    <a:pt x="218" y="5"/>
                  </a:lnTo>
                  <a:lnTo>
                    <a:pt x="231" y="1"/>
                  </a:lnTo>
                  <a:lnTo>
                    <a:pt x="231" y="1"/>
                  </a:lnTo>
                  <a:lnTo>
                    <a:pt x="236" y="0"/>
                  </a:lnTo>
                  <a:lnTo>
                    <a:pt x="236" y="0"/>
                  </a:lnTo>
                  <a:lnTo>
                    <a:pt x="239" y="0"/>
                  </a:lnTo>
                  <a:lnTo>
                    <a:pt x="243" y="1"/>
                  </a:lnTo>
                  <a:lnTo>
                    <a:pt x="246" y="3"/>
                  </a:lnTo>
                  <a:lnTo>
                    <a:pt x="248" y="5"/>
                  </a:lnTo>
                  <a:lnTo>
                    <a:pt x="251" y="10"/>
                  </a:lnTo>
                  <a:lnTo>
                    <a:pt x="253" y="17"/>
                  </a:lnTo>
                  <a:lnTo>
                    <a:pt x="253" y="17"/>
                  </a:lnTo>
                  <a:lnTo>
                    <a:pt x="253" y="22"/>
                  </a:lnTo>
                  <a:lnTo>
                    <a:pt x="251" y="28"/>
                  </a:lnTo>
                  <a:lnTo>
                    <a:pt x="250" y="30"/>
                  </a:lnTo>
                  <a:lnTo>
                    <a:pt x="247" y="32"/>
                  </a:lnTo>
                  <a:lnTo>
                    <a:pt x="245" y="34"/>
                  </a:lnTo>
                  <a:lnTo>
                    <a:pt x="240" y="35"/>
                  </a:lnTo>
                  <a:lnTo>
                    <a:pt x="240" y="35"/>
                  </a:lnTo>
                  <a:lnTo>
                    <a:pt x="232" y="38"/>
                  </a:lnTo>
                  <a:lnTo>
                    <a:pt x="226" y="41"/>
                  </a:lnTo>
                  <a:lnTo>
                    <a:pt x="221" y="45"/>
                  </a:lnTo>
                  <a:lnTo>
                    <a:pt x="217" y="48"/>
                  </a:lnTo>
                  <a:lnTo>
                    <a:pt x="214" y="51"/>
                  </a:lnTo>
                  <a:lnTo>
                    <a:pt x="212" y="55"/>
                  </a:lnTo>
                  <a:lnTo>
                    <a:pt x="207" y="64"/>
                  </a:lnTo>
                  <a:lnTo>
                    <a:pt x="207" y="64"/>
                  </a:lnTo>
                  <a:lnTo>
                    <a:pt x="204" y="70"/>
                  </a:lnTo>
                  <a:lnTo>
                    <a:pt x="200" y="78"/>
                  </a:lnTo>
                  <a:lnTo>
                    <a:pt x="200" y="78"/>
                  </a:lnTo>
                  <a:lnTo>
                    <a:pt x="193" y="89"/>
                  </a:lnTo>
                  <a:lnTo>
                    <a:pt x="183" y="100"/>
                  </a:lnTo>
                  <a:lnTo>
                    <a:pt x="183" y="100"/>
                  </a:lnTo>
                  <a:lnTo>
                    <a:pt x="171" y="115"/>
                  </a:lnTo>
                  <a:lnTo>
                    <a:pt x="166" y="123"/>
                  </a:lnTo>
                  <a:lnTo>
                    <a:pt x="161" y="131"/>
                  </a:lnTo>
                  <a:lnTo>
                    <a:pt x="161" y="131"/>
                  </a:lnTo>
                  <a:lnTo>
                    <a:pt x="150" y="153"/>
                  </a:lnTo>
                  <a:lnTo>
                    <a:pt x="138" y="176"/>
                  </a:lnTo>
                  <a:lnTo>
                    <a:pt x="138" y="176"/>
                  </a:lnTo>
                  <a:lnTo>
                    <a:pt x="127" y="197"/>
                  </a:lnTo>
                  <a:lnTo>
                    <a:pt x="116" y="219"/>
                  </a:lnTo>
                  <a:lnTo>
                    <a:pt x="106" y="242"/>
                  </a:lnTo>
                  <a:lnTo>
                    <a:pt x="98" y="264"/>
                  </a:lnTo>
                  <a:lnTo>
                    <a:pt x="98" y="264"/>
                  </a:lnTo>
                  <a:lnTo>
                    <a:pt x="87" y="304"/>
                  </a:lnTo>
                  <a:lnTo>
                    <a:pt x="76" y="344"/>
                  </a:lnTo>
                  <a:lnTo>
                    <a:pt x="75" y="349"/>
                  </a:lnTo>
                  <a:lnTo>
                    <a:pt x="75" y="349"/>
                  </a:lnTo>
                  <a:lnTo>
                    <a:pt x="70" y="364"/>
                  </a:lnTo>
                  <a:lnTo>
                    <a:pt x="65" y="379"/>
                  </a:lnTo>
                  <a:lnTo>
                    <a:pt x="65" y="379"/>
                  </a:lnTo>
                  <a:lnTo>
                    <a:pt x="61" y="391"/>
                  </a:lnTo>
                  <a:lnTo>
                    <a:pt x="56" y="403"/>
                  </a:lnTo>
                  <a:lnTo>
                    <a:pt x="53" y="416"/>
                  </a:lnTo>
                  <a:lnTo>
                    <a:pt x="51" y="429"/>
                  </a:lnTo>
                  <a:lnTo>
                    <a:pt x="51" y="429"/>
                  </a:lnTo>
                  <a:lnTo>
                    <a:pt x="49" y="468"/>
                  </a:lnTo>
                  <a:lnTo>
                    <a:pt x="45" y="506"/>
                  </a:lnTo>
                  <a:lnTo>
                    <a:pt x="45" y="506"/>
                  </a:lnTo>
                  <a:lnTo>
                    <a:pt x="41" y="559"/>
                  </a:lnTo>
                  <a:lnTo>
                    <a:pt x="39" y="586"/>
                  </a:lnTo>
                  <a:lnTo>
                    <a:pt x="39" y="613"/>
                  </a:lnTo>
                  <a:lnTo>
                    <a:pt x="39" y="812"/>
                  </a:lnTo>
                  <a:lnTo>
                    <a:pt x="39" y="812"/>
                  </a:lnTo>
                  <a:lnTo>
                    <a:pt x="39" y="830"/>
                  </a:lnTo>
                  <a:lnTo>
                    <a:pt x="41" y="846"/>
                  </a:lnTo>
                  <a:lnTo>
                    <a:pt x="43" y="863"/>
                  </a:lnTo>
                  <a:lnTo>
                    <a:pt x="46" y="879"/>
                  </a:lnTo>
                  <a:lnTo>
                    <a:pt x="54" y="912"/>
                  </a:lnTo>
                  <a:lnTo>
                    <a:pt x="62" y="944"/>
                  </a:lnTo>
                  <a:lnTo>
                    <a:pt x="62" y="944"/>
                  </a:lnTo>
                  <a:lnTo>
                    <a:pt x="73" y="987"/>
                  </a:lnTo>
                  <a:lnTo>
                    <a:pt x="73" y="987"/>
                  </a:lnTo>
                  <a:lnTo>
                    <a:pt x="78" y="1003"/>
                  </a:lnTo>
                  <a:lnTo>
                    <a:pt x="86" y="1020"/>
                  </a:lnTo>
                  <a:lnTo>
                    <a:pt x="93" y="1036"/>
                  </a:lnTo>
                  <a:lnTo>
                    <a:pt x="102" y="1052"/>
                  </a:lnTo>
                  <a:lnTo>
                    <a:pt x="102" y="1052"/>
                  </a:lnTo>
                  <a:lnTo>
                    <a:pt x="112" y="1071"/>
                  </a:lnTo>
                  <a:lnTo>
                    <a:pt x="112" y="1071"/>
                  </a:lnTo>
                  <a:lnTo>
                    <a:pt x="116" y="1079"/>
                  </a:lnTo>
                  <a:lnTo>
                    <a:pt x="119" y="1087"/>
                  </a:lnTo>
                  <a:lnTo>
                    <a:pt x="124" y="1104"/>
                  </a:lnTo>
                  <a:lnTo>
                    <a:pt x="124" y="1104"/>
                  </a:lnTo>
                  <a:lnTo>
                    <a:pt x="131" y="1126"/>
                  </a:lnTo>
                  <a:lnTo>
                    <a:pt x="136" y="1136"/>
                  </a:lnTo>
                  <a:lnTo>
                    <a:pt x="141" y="1147"/>
                  </a:lnTo>
                  <a:lnTo>
                    <a:pt x="141" y="1147"/>
                  </a:lnTo>
                  <a:lnTo>
                    <a:pt x="154" y="1166"/>
                  </a:lnTo>
                  <a:lnTo>
                    <a:pt x="164" y="1184"/>
                  </a:lnTo>
                  <a:lnTo>
                    <a:pt x="173" y="1201"/>
                  </a:lnTo>
                  <a:lnTo>
                    <a:pt x="182" y="1217"/>
                  </a:lnTo>
                  <a:lnTo>
                    <a:pt x="188" y="1232"/>
                  </a:lnTo>
                  <a:lnTo>
                    <a:pt x="192" y="1246"/>
                  </a:lnTo>
                  <a:lnTo>
                    <a:pt x="195" y="1259"/>
                  </a:lnTo>
                  <a:lnTo>
                    <a:pt x="197" y="1271"/>
                  </a:lnTo>
                  <a:lnTo>
                    <a:pt x="197" y="1271"/>
                  </a:lnTo>
                  <a:lnTo>
                    <a:pt x="196" y="1277"/>
                  </a:lnTo>
                  <a:lnTo>
                    <a:pt x="195" y="1280"/>
                  </a:lnTo>
                  <a:lnTo>
                    <a:pt x="193" y="1282"/>
                  </a:lnTo>
                  <a:lnTo>
                    <a:pt x="193" y="1282"/>
                  </a:lnTo>
                  <a:lnTo>
                    <a:pt x="191" y="1284"/>
                  </a:lnTo>
                  <a:lnTo>
                    <a:pt x="188" y="1286"/>
                  </a:lnTo>
                  <a:lnTo>
                    <a:pt x="185" y="1287"/>
                  </a:lnTo>
                  <a:lnTo>
                    <a:pt x="181" y="1287"/>
                  </a:lnTo>
                  <a:lnTo>
                    <a:pt x="181" y="128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98" name="Freeform 414"/>
            <p:cNvSpPr/>
            <p:nvPr/>
          </p:nvSpPr>
          <p:spPr bwMode="auto">
            <a:xfrm>
              <a:off x="5559426" y="3148013"/>
              <a:ext cx="134938" cy="661988"/>
            </a:xfrm>
            <a:custGeom>
              <a:avLst/>
              <a:gdLst/>
              <a:ahLst/>
              <a:cxnLst>
                <a:cxn ang="0">
                  <a:pos x="66" y="1250"/>
                </a:cxn>
                <a:cxn ang="0">
                  <a:pos x="58" y="1244"/>
                </a:cxn>
                <a:cxn ang="0">
                  <a:pos x="58" y="1224"/>
                </a:cxn>
                <a:cxn ang="0">
                  <a:pos x="80" y="1168"/>
                </a:cxn>
                <a:cxn ang="0">
                  <a:pos x="111" y="1115"/>
                </a:cxn>
                <a:cxn ang="0">
                  <a:pos x="129" y="1073"/>
                </a:cxn>
                <a:cxn ang="0">
                  <a:pos x="141" y="1041"/>
                </a:cxn>
                <a:cxn ang="0">
                  <a:pos x="168" y="991"/>
                </a:cxn>
                <a:cxn ang="0">
                  <a:pos x="192" y="918"/>
                </a:cxn>
                <a:cxn ang="0">
                  <a:pos x="210" y="838"/>
                </a:cxn>
                <a:cxn ang="0">
                  <a:pos x="214" y="595"/>
                </a:cxn>
                <a:cxn ang="0">
                  <a:pos x="208" y="491"/>
                </a:cxn>
                <a:cxn ang="0">
                  <a:pos x="202" y="417"/>
                </a:cxn>
                <a:cxn ang="0">
                  <a:pos x="188" y="367"/>
                </a:cxn>
                <a:cxn ang="0">
                  <a:pos x="177" y="333"/>
                </a:cxn>
                <a:cxn ang="0">
                  <a:pos x="155" y="256"/>
                </a:cxn>
                <a:cxn ang="0">
                  <a:pos x="115" y="170"/>
                </a:cxn>
                <a:cxn ang="0">
                  <a:pos x="92" y="127"/>
                </a:cxn>
                <a:cxn ang="0">
                  <a:pos x="70" y="97"/>
                </a:cxn>
                <a:cxn ang="0">
                  <a:pos x="49" y="68"/>
                </a:cxn>
                <a:cxn ang="0">
                  <a:pos x="40" y="49"/>
                </a:cxn>
                <a:cxn ang="0">
                  <a:pos x="21" y="37"/>
                </a:cxn>
                <a:cxn ang="0">
                  <a:pos x="7" y="31"/>
                </a:cxn>
                <a:cxn ang="0">
                  <a:pos x="0" y="15"/>
                </a:cxn>
                <a:cxn ang="0">
                  <a:pos x="8" y="3"/>
                </a:cxn>
                <a:cxn ang="0">
                  <a:pos x="17" y="0"/>
                </a:cxn>
                <a:cxn ang="0">
                  <a:pos x="47" y="11"/>
                </a:cxn>
                <a:cxn ang="0">
                  <a:pos x="71" y="33"/>
                </a:cxn>
                <a:cxn ang="0">
                  <a:pos x="82" y="52"/>
                </a:cxn>
                <a:cxn ang="0">
                  <a:pos x="98" y="71"/>
                </a:cxn>
                <a:cxn ang="0">
                  <a:pos x="135" y="132"/>
                </a:cxn>
                <a:cxn ang="0">
                  <a:pos x="156" y="180"/>
                </a:cxn>
                <a:cxn ang="0">
                  <a:pos x="182" y="226"/>
                </a:cxn>
                <a:cxn ang="0">
                  <a:pos x="204" y="297"/>
                </a:cxn>
                <a:cxn ang="0">
                  <a:pos x="226" y="368"/>
                </a:cxn>
                <a:cxn ang="0">
                  <a:pos x="237" y="407"/>
                </a:cxn>
                <a:cxn ang="0">
                  <a:pos x="249" y="512"/>
                </a:cxn>
                <a:cxn ang="0">
                  <a:pos x="253" y="612"/>
                </a:cxn>
                <a:cxn ang="0">
                  <a:pos x="250" y="709"/>
                </a:cxn>
                <a:cxn ang="0">
                  <a:pos x="249" y="812"/>
                </a:cxn>
                <a:cxn ang="0">
                  <a:pos x="237" y="895"/>
                </a:cxn>
                <a:cxn ang="0">
                  <a:pos x="225" y="939"/>
                </a:cxn>
                <a:cxn ang="0">
                  <a:pos x="208" y="993"/>
                </a:cxn>
                <a:cxn ang="0">
                  <a:pos x="188" y="1031"/>
                </a:cxn>
                <a:cxn ang="0">
                  <a:pos x="168" y="1070"/>
                </a:cxn>
                <a:cxn ang="0">
                  <a:pos x="150" y="1114"/>
                </a:cxn>
                <a:cxn ang="0">
                  <a:pos x="122" y="1164"/>
                </a:cxn>
                <a:cxn ang="0">
                  <a:pos x="94" y="1224"/>
                </a:cxn>
                <a:cxn ang="0">
                  <a:pos x="90" y="1241"/>
                </a:cxn>
                <a:cxn ang="0">
                  <a:pos x="73" y="1251"/>
                </a:cxn>
              </a:cxnLst>
              <a:rect l="0" t="0" r="r" b="b"/>
              <a:pathLst>
                <a:path w="254" h="1251">
                  <a:moveTo>
                    <a:pt x="73" y="1251"/>
                  </a:moveTo>
                  <a:lnTo>
                    <a:pt x="73" y="1251"/>
                  </a:lnTo>
                  <a:lnTo>
                    <a:pt x="69" y="1251"/>
                  </a:lnTo>
                  <a:lnTo>
                    <a:pt x="66" y="1250"/>
                  </a:lnTo>
                  <a:lnTo>
                    <a:pt x="62" y="1249"/>
                  </a:lnTo>
                  <a:lnTo>
                    <a:pt x="59" y="1246"/>
                  </a:lnTo>
                  <a:lnTo>
                    <a:pt x="59" y="1246"/>
                  </a:lnTo>
                  <a:lnTo>
                    <a:pt x="58" y="1244"/>
                  </a:lnTo>
                  <a:lnTo>
                    <a:pt x="57" y="1241"/>
                  </a:lnTo>
                  <a:lnTo>
                    <a:pt x="56" y="1235"/>
                  </a:lnTo>
                  <a:lnTo>
                    <a:pt x="56" y="1235"/>
                  </a:lnTo>
                  <a:lnTo>
                    <a:pt x="58" y="1224"/>
                  </a:lnTo>
                  <a:lnTo>
                    <a:pt x="61" y="1211"/>
                  </a:lnTo>
                  <a:lnTo>
                    <a:pt x="66" y="1198"/>
                  </a:lnTo>
                  <a:lnTo>
                    <a:pt x="72" y="1183"/>
                  </a:lnTo>
                  <a:lnTo>
                    <a:pt x="80" y="1168"/>
                  </a:lnTo>
                  <a:lnTo>
                    <a:pt x="89" y="1151"/>
                  </a:lnTo>
                  <a:lnTo>
                    <a:pt x="100" y="1134"/>
                  </a:lnTo>
                  <a:lnTo>
                    <a:pt x="111" y="1115"/>
                  </a:lnTo>
                  <a:lnTo>
                    <a:pt x="111" y="1115"/>
                  </a:lnTo>
                  <a:lnTo>
                    <a:pt x="117" y="1105"/>
                  </a:lnTo>
                  <a:lnTo>
                    <a:pt x="121" y="1095"/>
                  </a:lnTo>
                  <a:lnTo>
                    <a:pt x="129" y="1073"/>
                  </a:lnTo>
                  <a:lnTo>
                    <a:pt x="129" y="1073"/>
                  </a:lnTo>
                  <a:lnTo>
                    <a:pt x="135" y="1056"/>
                  </a:lnTo>
                  <a:lnTo>
                    <a:pt x="138" y="1049"/>
                  </a:lnTo>
                  <a:lnTo>
                    <a:pt x="141" y="1041"/>
                  </a:lnTo>
                  <a:lnTo>
                    <a:pt x="141" y="1041"/>
                  </a:lnTo>
                  <a:lnTo>
                    <a:pt x="151" y="1022"/>
                  </a:lnTo>
                  <a:lnTo>
                    <a:pt x="151" y="1022"/>
                  </a:lnTo>
                  <a:lnTo>
                    <a:pt x="161" y="1007"/>
                  </a:lnTo>
                  <a:lnTo>
                    <a:pt x="168" y="991"/>
                  </a:lnTo>
                  <a:lnTo>
                    <a:pt x="175" y="976"/>
                  </a:lnTo>
                  <a:lnTo>
                    <a:pt x="180" y="959"/>
                  </a:lnTo>
                  <a:lnTo>
                    <a:pt x="180" y="959"/>
                  </a:lnTo>
                  <a:lnTo>
                    <a:pt x="192" y="918"/>
                  </a:lnTo>
                  <a:lnTo>
                    <a:pt x="192" y="918"/>
                  </a:lnTo>
                  <a:lnTo>
                    <a:pt x="200" y="887"/>
                  </a:lnTo>
                  <a:lnTo>
                    <a:pt x="207" y="855"/>
                  </a:lnTo>
                  <a:lnTo>
                    <a:pt x="210" y="838"/>
                  </a:lnTo>
                  <a:lnTo>
                    <a:pt x="212" y="823"/>
                  </a:lnTo>
                  <a:lnTo>
                    <a:pt x="214" y="806"/>
                  </a:lnTo>
                  <a:lnTo>
                    <a:pt x="214" y="789"/>
                  </a:lnTo>
                  <a:lnTo>
                    <a:pt x="214" y="595"/>
                  </a:lnTo>
                  <a:lnTo>
                    <a:pt x="214" y="595"/>
                  </a:lnTo>
                  <a:lnTo>
                    <a:pt x="214" y="569"/>
                  </a:lnTo>
                  <a:lnTo>
                    <a:pt x="212" y="543"/>
                  </a:lnTo>
                  <a:lnTo>
                    <a:pt x="208" y="491"/>
                  </a:lnTo>
                  <a:lnTo>
                    <a:pt x="208" y="491"/>
                  </a:lnTo>
                  <a:lnTo>
                    <a:pt x="204" y="454"/>
                  </a:lnTo>
                  <a:lnTo>
                    <a:pt x="202" y="417"/>
                  </a:lnTo>
                  <a:lnTo>
                    <a:pt x="202" y="417"/>
                  </a:lnTo>
                  <a:lnTo>
                    <a:pt x="200" y="404"/>
                  </a:lnTo>
                  <a:lnTo>
                    <a:pt x="197" y="391"/>
                  </a:lnTo>
                  <a:lnTo>
                    <a:pt x="193" y="380"/>
                  </a:lnTo>
                  <a:lnTo>
                    <a:pt x="188" y="367"/>
                  </a:lnTo>
                  <a:lnTo>
                    <a:pt x="188" y="367"/>
                  </a:lnTo>
                  <a:lnTo>
                    <a:pt x="182" y="354"/>
                  </a:lnTo>
                  <a:lnTo>
                    <a:pt x="178" y="340"/>
                  </a:lnTo>
                  <a:lnTo>
                    <a:pt x="177" y="333"/>
                  </a:lnTo>
                  <a:lnTo>
                    <a:pt x="177" y="333"/>
                  </a:lnTo>
                  <a:lnTo>
                    <a:pt x="167" y="294"/>
                  </a:lnTo>
                  <a:lnTo>
                    <a:pt x="155" y="256"/>
                  </a:lnTo>
                  <a:lnTo>
                    <a:pt x="155" y="256"/>
                  </a:lnTo>
                  <a:lnTo>
                    <a:pt x="147" y="234"/>
                  </a:lnTo>
                  <a:lnTo>
                    <a:pt x="138" y="212"/>
                  </a:lnTo>
                  <a:lnTo>
                    <a:pt x="126" y="192"/>
                  </a:lnTo>
                  <a:lnTo>
                    <a:pt x="115" y="170"/>
                  </a:lnTo>
                  <a:lnTo>
                    <a:pt x="115" y="170"/>
                  </a:lnTo>
                  <a:lnTo>
                    <a:pt x="103" y="148"/>
                  </a:lnTo>
                  <a:lnTo>
                    <a:pt x="92" y="127"/>
                  </a:lnTo>
                  <a:lnTo>
                    <a:pt x="92" y="127"/>
                  </a:lnTo>
                  <a:lnTo>
                    <a:pt x="87" y="118"/>
                  </a:lnTo>
                  <a:lnTo>
                    <a:pt x="82" y="111"/>
                  </a:lnTo>
                  <a:lnTo>
                    <a:pt x="70" y="97"/>
                  </a:lnTo>
                  <a:lnTo>
                    <a:pt x="70" y="97"/>
                  </a:lnTo>
                  <a:lnTo>
                    <a:pt x="60" y="86"/>
                  </a:lnTo>
                  <a:lnTo>
                    <a:pt x="52" y="75"/>
                  </a:lnTo>
                  <a:lnTo>
                    <a:pt x="52" y="75"/>
                  </a:lnTo>
                  <a:lnTo>
                    <a:pt x="49" y="68"/>
                  </a:lnTo>
                  <a:lnTo>
                    <a:pt x="46" y="62"/>
                  </a:lnTo>
                  <a:lnTo>
                    <a:pt x="46" y="62"/>
                  </a:lnTo>
                  <a:lnTo>
                    <a:pt x="42" y="52"/>
                  </a:lnTo>
                  <a:lnTo>
                    <a:pt x="40" y="49"/>
                  </a:lnTo>
                  <a:lnTo>
                    <a:pt x="37" y="45"/>
                  </a:lnTo>
                  <a:lnTo>
                    <a:pt x="32" y="42"/>
                  </a:lnTo>
                  <a:lnTo>
                    <a:pt x="27" y="39"/>
                  </a:lnTo>
                  <a:lnTo>
                    <a:pt x="21" y="37"/>
                  </a:lnTo>
                  <a:lnTo>
                    <a:pt x="13" y="34"/>
                  </a:lnTo>
                  <a:lnTo>
                    <a:pt x="13" y="34"/>
                  </a:lnTo>
                  <a:lnTo>
                    <a:pt x="9" y="33"/>
                  </a:lnTo>
                  <a:lnTo>
                    <a:pt x="7" y="31"/>
                  </a:lnTo>
                  <a:lnTo>
                    <a:pt x="4" y="29"/>
                  </a:lnTo>
                  <a:lnTo>
                    <a:pt x="3" y="27"/>
                  </a:lnTo>
                  <a:lnTo>
                    <a:pt x="0" y="20"/>
                  </a:lnTo>
                  <a:lnTo>
                    <a:pt x="0" y="15"/>
                  </a:lnTo>
                  <a:lnTo>
                    <a:pt x="0" y="15"/>
                  </a:lnTo>
                  <a:lnTo>
                    <a:pt x="2" y="10"/>
                  </a:lnTo>
                  <a:lnTo>
                    <a:pt x="6" y="5"/>
                  </a:lnTo>
                  <a:lnTo>
                    <a:pt x="8" y="3"/>
                  </a:lnTo>
                  <a:lnTo>
                    <a:pt x="10" y="1"/>
                  </a:lnTo>
                  <a:lnTo>
                    <a:pt x="13" y="0"/>
                  </a:lnTo>
                  <a:lnTo>
                    <a:pt x="17" y="0"/>
                  </a:lnTo>
                  <a:lnTo>
                    <a:pt x="17" y="0"/>
                  </a:lnTo>
                  <a:lnTo>
                    <a:pt x="22" y="1"/>
                  </a:lnTo>
                  <a:lnTo>
                    <a:pt x="22" y="1"/>
                  </a:lnTo>
                  <a:lnTo>
                    <a:pt x="36" y="5"/>
                  </a:lnTo>
                  <a:lnTo>
                    <a:pt x="47" y="11"/>
                  </a:lnTo>
                  <a:lnTo>
                    <a:pt x="57" y="19"/>
                  </a:lnTo>
                  <a:lnTo>
                    <a:pt x="69" y="30"/>
                  </a:lnTo>
                  <a:lnTo>
                    <a:pt x="69" y="30"/>
                  </a:lnTo>
                  <a:lnTo>
                    <a:pt x="71" y="33"/>
                  </a:lnTo>
                  <a:lnTo>
                    <a:pt x="74" y="37"/>
                  </a:lnTo>
                  <a:lnTo>
                    <a:pt x="78" y="44"/>
                  </a:lnTo>
                  <a:lnTo>
                    <a:pt x="78" y="44"/>
                  </a:lnTo>
                  <a:lnTo>
                    <a:pt x="82" y="52"/>
                  </a:lnTo>
                  <a:lnTo>
                    <a:pt x="84" y="57"/>
                  </a:lnTo>
                  <a:lnTo>
                    <a:pt x="87" y="61"/>
                  </a:lnTo>
                  <a:lnTo>
                    <a:pt x="87" y="61"/>
                  </a:lnTo>
                  <a:lnTo>
                    <a:pt x="98" y="71"/>
                  </a:lnTo>
                  <a:lnTo>
                    <a:pt x="107" y="83"/>
                  </a:lnTo>
                  <a:lnTo>
                    <a:pt x="114" y="95"/>
                  </a:lnTo>
                  <a:lnTo>
                    <a:pt x="121" y="107"/>
                  </a:lnTo>
                  <a:lnTo>
                    <a:pt x="135" y="132"/>
                  </a:lnTo>
                  <a:lnTo>
                    <a:pt x="146" y="158"/>
                  </a:lnTo>
                  <a:lnTo>
                    <a:pt x="146" y="158"/>
                  </a:lnTo>
                  <a:lnTo>
                    <a:pt x="156" y="180"/>
                  </a:lnTo>
                  <a:lnTo>
                    <a:pt x="156" y="180"/>
                  </a:lnTo>
                  <a:lnTo>
                    <a:pt x="164" y="194"/>
                  </a:lnTo>
                  <a:lnTo>
                    <a:pt x="171" y="206"/>
                  </a:lnTo>
                  <a:lnTo>
                    <a:pt x="171" y="206"/>
                  </a:lnTo>
                  <a:lnTo>
                    <a:pt x="182" y="226"/>
                  </a:lnTo>
                  <a:lnTo>
                    <a:pt x="186" y="236"/>
                  </a:lnTo>
                  <a:lnTo>
                    <a:pt x="191" y="247"/>
                  </a:lnTo>
                  <a:lnTo>
                    <a:pt x="191" y="247"/>
                  </a:lnTo>
                  <a:lnTo>
                    <a:pt x="204" y="297"/>
                  </a:lnTo>
                  <a:lnTo>
                    <a:pt x="215" y="342"/>
                  </a:lnTo>
                  <a:lnTo>
                    <a:pt x="215" y="342"/>
                  </a:lnTo>
                  <a:lnTo>
                    <a:pt x="220" y="355"/>
                  </a:lnTo>
                  <a:lnTo>
                    <a:pt x="226" y="368"/>
                  </a:lnTo>
                  <a:lnTo>
                    <a:pt x="226" y="368"/>
                  </a:lnTo>
                  <a:lnTo>
                    <a:pt x="233" y="388"/>
                  </a:lnTo>
                  <a:lnTo>
                    <a:pt x="235" y="397"/>
                  </a:lnTo>
                  <a:lnTo>
                    <a:pt x="237" y="407"/>
                  </a:lnTo>
                  <a:lnTo>
                    <a:pt x="237" y="407"/>
                  </a:lnTo>
                  <a:lnTo>
                    <a:pt x="244" y="466"/>
                  </a:lnTo>
                  <a:lnTo>
                    <a:pt x="244" y="466"/>
                  </a:lnTo>
                  <a:lnTo>
                    <a:pt x="249" y="512"/>
                  </a:lnTo>
                  <a:lnTo>
                    <a:pt x="249" y="512"/>
                  </a:lnTo>
                  <a:lnTo>
                    <a:pt x="253" y="545"/>
                  </a:lnTo>
                  <a:lnTo>
                    <a:pt x="254" y="579"/>
                  </a:lnTo>
                  <a:lnTo>
                    <a:pt x="253" y="612"/>
                  </a:lnTo>
                  <a:lnTo>
                    <a:pt x="251" y="646"/>
                  </a:lnTo>
                  <a:lnTo>
                    <a:pt x="251" y="646"/>
                  </a:lnTo>
                  <a:lnTo>
                    <a:pt x="250" y="677"/>
                  </a:lnTo>
                  <a:lnTo>
                    <a:pt x="250" y="709"/>
                  </a:lnTo>
                  <a:lnTo>
                    <a:pt x="250" y="727"/>
                  </a:lnTo>
                  <a:lnTo>
                    <a:pt x="250" y="727"/>
                  </a:lnTo>
                  <a:lnTo>
                    <a:pt x="250" y="770"/>
                  </a:lnTo>
                  <a:lnTo>
                    <a:pt x="249" y="812"/>
                  </a:lnTo>
                  <a:lnTo>
                    <a:pt x="247" y="832"/>
                  </a:lnTo>
                  <a:lnTo>
                    <a:pt x="245" y="853"/>
                  </a:lnTo>
                  <a:lnTo>
                    <a:pt x="241" y="875"/>
                  </a:lnTo>
                  <a:lnTo>
                    <a:pt x="237" y="895"/>
                  </a:lnTo>
                  <a:lnTo>
                    <a:pt x="237" y="895"/>
                  </a:lnTo>
                  <a:lnTo>
                    <a:pt x="231" y="917"/>
                  </a:lnTo>
                  <a:lnTo>
                    <a:pt x="225" y="939"/>
                  </a:lnTo>
                  <a:lnTo>
                    <a:pt x="225" y="939"/>
                  </a:lnTo>
                  <a:lnTo>
                    <a:pt x="217" y="959"/>
                  </a:lnTo>
                  <a:lnTo>
                    <a:pt x="212" y="981"/>
                  </a:lnTo>
                  <a:lnTo>
                    <a:pt x="212" y="981"/>
                  </a:lnTo>
                  <a:lnTo>
                    <a:pt x="208" y="993"/>
                  </a:lnTo>
                  <a:lnTo>
                    <a:pt x="202" y="1006"/>
                  </a:lnTo>
                  <a:lnTo>
                    <a:pt x="196" y="1018"/>
                  </a:lnTo>
                  <a:lnTo>
                    <a:pt x="188" y="1031"/>
                  </a:lnTo>
                  <a:lnTo>
                    <a:pt x="188" y="1031"/>
                  </a:lnTo>
                  <a:lnTo>
                    <a:pt x="177" y="1050"/>
                  </a:lnTo>
                  <a:lnTo>
                    <a:pt x="173" y="1059"/>
                  </a:lnTo>
                  <a:lnTo>
                    <a:pt x="168" y="1070"/>
                  </a:lnTo>
                  <a:lnTo>
                    <a:pt x="168" y="1070"/>
                  </a:lnTo>
                  <a:lnTo>
                    <a:pt x="164" y="1082"/>
                  </a:lnTo>
                  <a:lnTo>
                    <a:pt x="164" y="1082"/>
                  </a:lnTo>
                  <a:lnTo>
                    <a:pt x="157" y="1099"/>
                  </a:lnTo>
                  <a:lnTo>
                    <a:pt x="150" y="1114"/>
                  </a:lnTo>
                  <a:lnTo>
                    <a:pt x="143" y="1130"/>
                  </a:lnTo>
                  <a:lnTo>
                    <a:pt x="135" y="1144"/>
                  </a:lnTo>
                  <a:lnTo>
                    <a:pt x="135" y="1144"/>
                  </a:lnTo>
                  <a:lnTo>
                    <a:pt x="122" y="1164"/>
                  </a:lnTo>
                  <a:lnTo>
                    <a:pt x="109" y="1188"/>
                  </a:lnTo>
                  <a:lnTo>
                    <a:pt x="103" y="1201"/>
                  </a:lnTo>
                  <a:lnTo>
                    <a:pt x="98" y="1213"/>
                  </a:lnTo>
                  <a:lnTo>
                    <a:pt x="94" y="1224"/>
                  </a:lnTo>
                  <a:lnTo>
                    <a:pt x="92" y="1234"/>
                  </a:lnTo>
                  <a:lnTo>
                    <a:pt x="92" y="1234"/>
                  </a:lnTo>
                  <a:lnTo>
                    <a:pt x="91" y="1238"/>
                  </a:lnTo>
                  <a:lnTo>
                    <a:pt x="90" y="1241"/>
                  </a:lnTo>
                  <a:lnTo>
                    <a:pt x="88" y="1244"/>
                  </a:lnTo>
                  <a:lnTo>
                    <a:pt x="85" y="1246"/>
                  </a:lnTo>
                  <a:lnTo>
                    <a:pt x="79" y="1250"/>
                  </a:lnTo>
                  <a:lnTo>
                    <a:pt x="73" y="1251"/>
                  </a:lnTo>
                  <a:lnTo>
                    <a:pt x="73" y="125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99" name="Freeform 415"/>
            <p:cNvSpPr/>
            <p:nvPr/>
          </p:nvSpPr>
          <p:spPr bwMode="auto">
            <a:xfrm>
              <a:off x="5618163" y="3146425"/>
              <a:ext cx="193675" cy="657225"/>
            </a:xfrm>
            <a:custGeom>
              <a:avLst/>
              <a:gdLst/>
              <a:ahLst/>
              <a:cxnLst>
                <a:cxn ang="0">
                  <a:pos x="29" y="1241"/>
                </a:cxn>
                <a:cxn ang="0">
                  <a:pos x="21" y="1231"/>
                </a:cxn>
                <a:cxn ang="0">
                  <a:pos x="22" y="1216"/>
                </a:cxn>
                <a:cxn ang="0">
                  <a:pos x="37" y="1201"/>
                </a:cxn>
                <a:cxn ang="0">
                  <a:pos x="66" y="1186"/>
                </a:cxn>
                <a:cxn ang="0">
                  <a:pos x="125" y="1154"/>
                </a:cxn>
                <a:cxn ang="0">
                  <a:pos x="154" y="1122"/>
                </a:cxn>
                <a:cxn ang="0">
                  <a:pos x="200" y="1069"/>
                </a:cxn>
                <a:cxn ang="0">
                  <a:pos x="251" y="1009"/>
                </a:cxn>
                <a:cxn ang="0">
                  <a:pos x="273" y="965"/>
                </a:cxn>
                <a:cxn ang="0">
                  <a:pos x="314" y="827"/>
                </a:cxn>
                <a:cxn ang="0">
                  <a:pos x="325" y="757"/>
                </a:cxn>
                <a:cxn ang="0">
                  <a:pos x="330" y="644"/>
                </a:cxn>
                <a:cxn ang="0">
                  <a:pos x="324" y="570"/>
                </a:cxn>
                <a:cxn ang="0">
                  <a:pos x="305" y="434"/>
                </a:cxn>
                <a:cxn ang="0">
                  <a:pos x="288" y="354"/>
                </a:cxn>
                <a:cxn ang="0">
                  <a:pos x="257" y="277"/>
                </a:cxn>
                <a:cxn ang="0">
                  <a:pos x="238" y="239"/>
                </a:cxn>
                <a:cxn ang="0">
                  <a:pos x="207" y="198"/>
                </a:cxn>
                <a:cxn ang="0">
                  <a:pos x="187" y="173"/>
                </a:cxn>
                <a:cxn ang="0">
                  <a:pos x="167" y="148"/>
                </a:cxn>
                <a:cxn ang="0">
                  <a:pos x="132" y="123"/>
                </a:cxn>
                <a:cxn ang="0">
                  <a:pos x="63" y="65"/>
                </a:cxn>
                <a:cxn ang="0">
                  <a:pos x="13" y="39"/>
                </a:cxn>
                <a:cxn ang="0">
                  <a:pos x="1" y="27"/>
                </a:cxn>
                <a:cxn ang="0">
                  <a:pos x="1" y="13"/>
                </a:cxn>
                <a:cxn ang="0">
                  <a:pos x="8" y="2"/>
                </a:cxn>
                <a:cxn ang="0">
                  <a:pos x="23" y="1"/>
                </a:cxn>
                <a:cxn ang="0">
                  <a:pos x="34" y="9"/>
                </a:cxn>
                <a:cxn ang="0">
                  <a:pos x="64" y="23"/>
                </a:cxn>
                <a:cxn ang="0">
                  <a:pos x="139" y="80"/>
                </a:cxn>
                <a:cxn ang="0">
                  <a:pos x="178" y="111"/>
                </a:cxn>
                <a:cxn ang="0">
                  <a:pos x="234" y="172"/>
                </a:cxn>
                <a:cxn ang="0">
                  <a:pos x="281" y="244"/>
                </a:cxn>
                <a:cxn ang="0">
                  <a:pos x="313" y="317"/>
                </a:cxn>
                <a:cxn ang="0">
                  <a:pos x="342" y="432"/>
                </a:cxn>
                <a:cxn ang="0">
                  <a:pos x="356" y="550"/>
                </a:cxn>
                <a:cxn ang="0">
                  <a:pos x="366" y="650"/>
                </a:cxn>
                <a:cxn ang="0">
                  <a:pos x="364" y="730"/>
                </a:cxn>
                <a:cxn ang="0">
                  <a:pos x="361" y="791"/>
                </a:cxn>
                <a:cxn ang="0">
                  <a:pos x="348" y="839"/>
                </a:cxn>
                <a:cxn ang="0">
                  <a:pos x="325" y="927"/>
                </a:cxn>
                <a:cxn ang="0">
                  <a:pos x="304" y="984"/>
                </a:cxn>
                <a:cxn ang="0">
                  <a:pos x="258" y="1059"/>
                </a:cxn>
                <a:cxn ang="0">
                  <a:pos x="192" y="1135"/>
                </a:cxn>
                <a:cxn ang="0">
                  <a:pos x="170" y="1160"/>
                </a:cxn>
                <a:cxn ang="0">
                  <a:pos x="132" y="1196"/>
                </a:cxn>
                <a:cxn ang="0">
                  <a:pos x="104" y="1207"/>
                </a:cxn>
                <a:cxn ang="0">
                  <a:pos x="65" y="1224"/>
                </a:cxn>
                <a:cxn ang="0">
                  <a:pos x="53" y="1235"/>
                </a:cxn>
                <a:cxn ang="0">
                  <a:pos x="39" y="1244"/>
                </a:cxn>
              </a:cxnLst>
              <a:rect l="0" t="0" r="r" b="b"/>
              <a:pathLst>
                <a:path w="366" h="1244">
                  <a:moveTo>
                    <a:pt x="39" y="1244"/>
                  </a:moveTo>
                  <a:lnTo>
                    <a:pt x="39" y="1244"/>
                  </a:lnTo>
                  <a:lnTo>
                    <a:pt x="34" y="1243"/>
                  </a:lnTo>
                  <a:lnTo>
                    <a:pt x="29" y="1241"/>
                  </a:lnTo>
                  <a:lnTo>
                    <a:pt x="25" y="1238"/>
                  </a:lnTo>
                  <a:lnTo>
                    <a:pt x="22" y="1234"/>
                  </a:lnTo>
                  <a:lnTo>
                    <a:pt x="22" y="1234"/>
                  </a:lnTo>
                  <a:lnTo>
                    <a:pt x="21" y="1231"/>
                  </a:lnTo>
                  <a:lnTo>
                    <a:pt x="20" y="1227"/>
                  </a:lnTo>
                  <a:lnTo>
                    <a:pt x="20" y="1222"/>
                  </a:lnTo>
                  <a:lnTo>
                    <a:pt x="22" y="1216"/>
                  </a:lnTo>
                  <a:lnTo>
                    <a:pt x="22" y="1216"/>
                  </a:lnTo>
                  <a:lnTo>
                    <a:pt x="25" y="1211"/>
                  </a:lnTo>
                  <a:lnTo>
                    <a:pt x="29" y="1207"/>
                  </a:lnTo>
                  <a:lnTo>
                    <a:pt x="33" y="1204"/>
                  </a:lnTo>
                  <a:lnTo>
                    <a:pt x="37" y="1201"/>
                  </a:lnTo>
                  <a:lnTo>
                    <a:pt x="48" y="1195"/>
                  </a:lnTo>
                  <a:lnTo>
                    <a:pt x="59" y="1190"/>
                  </a:lnTo>
                  <a:lnTo>
                    <a:pt x="66" y="1186"/>
                  </a:lnTo>
                  <a:lnTo>
                    <a:pt x="66" y="1186"/>
                  </a:lnTo>
                  <a:lnTo>
                    <a:pt x="91" y="1175"/>
                  </a:lnTo>
                  <a:lnTo>
                    <a:pt x="103" y="1169"/>
                  </a:lnTo>
                  <a:lnTo>
                    <a:pt x="115" y="1162"/>
                  </a:lnTo>
                  <a:lnTo>
                    <a:pt x="125" y="1154"/>
                  </a:lnTo>
                  <a:lnTo>
                    <a:pt x="135" y="1145"/>
                  </a:lnTo>
                  <a:lnTo>
                    <a:pt x="145" y="1135"/>
                  </a:lnTo>
                  <a:lnTo>
                    <a:pt x="154" y="1122"/>
                  </a:lnTo>
                  <a:lnTo>
                    <a:pt x="154" y="1122"/>
                  </a:lnTo>
                  <a:lnTo>
                    <a:pt x="165" y="1108"/>
                  </a:lnTo>
                  <a:lnTo>
                    <a:pt x="177" y="1095"/>
                  </a:lnTo>
                  <a:lnTo>
                    <a:pt x="200" y="1069"/>
                  </a:lnTo>
                  <a:lnTo>
                    <a:pt x="200" y="1069"/>
                  </a:lnTo>
                  <a:lnTo>
                    <a:pt x="218" y="1050"/>
                  </a:lnTo>
                  <a:lnTo>
                    <a:pt x="236" y="1030"/>
                  </a:lnTo>
                  <a:lnTo>
                    <a:pt x="244" y="1020"/>
                  </a:lnTo>
                  <a:lnTo>
                    <a:pt x="251" y="1009"/>
                  </a:lnTo>
                  <a:lnTo>
                    <a:pt x="258" y="997"/>
                  </a:lnTo>
                  <a:lnTo>
                    <a:pt x="263" y="985"/>
                  </a:lnTo>
                  <a:lnTo>
                    <a:pt x="263" y="985"/>
                  </a:lnTo>
                  <a:lnTo>
                    <a:pt x="273" y="965"/>
                  </a:lnTo>
                  <a:lnTo>
                    <a:pt x="280" y="946"/>
                  </a:lnTo>
                  <a:lnTo>
                    <a:pt x="293" y="905"/>
                  </a:lnTo>
                  <a:lnTo>
                    <a:pt x="305" y="866"/>
                  </a:lnTo>
                  <a:lnTo>
                    <a:pt x="314" y="827"/>
                  </a:lnTo>
                  <a:lnTo>
                    <a:pt x="314" y="827"/>
                  </a:lnTo>
                  <a:lnTo>
                    <a:pt x="319" y="804"/>
                  </a:lnTo>
                  <a:lnTo>
                    <a:pt x="323" y="780"/>
                  </a:lnTo>
                  <a:lnTo>
                    <a:pt x="325" y="757"/>
                  </a:lnTo>
                  <a:lnTo>
                    <a:pt x="327" y="734"/>
                  </a:lnTo>
                  <a:lnTo>
                    <a:pt x="330" y="711"/>
                  </a:lnTo>
                  <a:lnTo>
                    <a:pt x="330" y="689"/>
                  </a:lnTo>
                  <a:lnTo>
                    <a:pt x="330" y="644"/>
                  </a:lnTo>
                  <a:lnTo>
                    <a:pt x="330" y="644"/>
                  </a:lnTo>
                  <a:lnTo>
                    <a:pt x="328" y="619"/>
                  </a:lnTo>
                  <a:lnTo>
                    <a:pt x="327" y="595"/>
                  </a:lnTo>
                  <a:lnTo>
                    <a:pt x="324" y="570"/>
                  </a:lnTo>
                  <a:lnTo>
                    <a:pt x="322" y="545"/>
                  </a:lnTo>
                  <a:lnTo>
                    <a:pt x="315" y="496"/>
                  </a:lnTo>
                  <a:lnTo>
                    <a:pt x="307" y="447"/>
                  </a:lnTo>
                  <a:lnTo>
                    <a:pt x="305" y="434"/>
                  </a:lnTo>
                  <a:lnTo>
                    <a:pt x="305" y="434"/>
                  </a:lnTo>
                  <a:lnTo>
                    <a:pt x="298" y="394"/>
                  </a:lnTo>
                  <a:lnTo>
                    <a:pt x="293" y="374"/>
                  </a:lnTo>
                  <a:lnTo>
                    <a:pt x="288" y="354"/>
                  </a:lnTo>
                  <a:lnTo>
                    <a:pt x="282" y="333"/>
                  </a:lnTo>
                  <a:lnTo>
                    <a:pt x="275" y="314"/>
                  </a:lnTo>
                  <a:lnTo>
                    <a:pt x="267" y="295"/>
                  </a:lnTo>
                  <a:lnTo>
                    <a:pt x="257" y="277"/>
                  </a:lnTo>
                  <a:lnTo>
                    <a:pt x="257" y="277"/>
                  </a:lnTo>
                  <a:lnTo>
                    <a:pt x="246" y="256"/>
                  </a:lnTo>
                  <a:lnTo>
                    <a:pt x="246" y="256"/>
                  </a:lnTo>
                  <a:lnTo>
                    <a:pt x="238" y="239"/>
                  </a:lnTo>
                  <a:lnTo>
                    <a:pt x="229" y="224"/>
                  </a:lnTo>
                  <a:lnTo>
                    <a:pt x="219" y="210"/>
                  </a:lnTo>
                  <a:lnTo>
                    <a:pt x="213" y="203"/>
                  </a:lnTo>
                  <a:lnTo>
                    <a:pt x="207" y="198"/>
                  </a:lnTo>
                  <a:lnTo>
                    <a:pt x="207" y="198"/>
                  </a:lnTo>
                  <a:lnTo>
                    <a:pt x="201" y="193"/>
                  </a:lnTo>
                  <a:lnTo>
                    <a:pt x="196" y="187"/>
                  </a:lnTo>
                  <a:lnTo>
                    <a:pt x="187" y="173"/>
                  </a:lnTo>
                  <a:lnTo>
                    <a:pt x="187" y="173"/>
                  </a:lnTo>
                  <a:lnTo>
                    <a:pt x="181" y="165"/>
                  </a:lnTo>
                  <a:lnTo>
                    <a:pt x="175" y="157"/>
                  </a:lnTo>
                  <a:lnTo>
                    <a:pt x="167" y="148"/>
                  </a:lnTo>
                  <a:lnTo>
                    <a:pt x="160" y="143"/>
                  </a:lnTo>
                  <a:lnTo>
                    <a:pt x="160" y="143"/>
                  </a:lnTo>
                  <a:lnTo>
                    <a:pt x="146" y="133"/>
                  </a:lnTo>
                  <a:lnTo>
                    <a:pt x="132" y="123"/>
                  </a:lnTo>
                  <a:lnTo>
                    <a:pt x="105" y="100"/>
                  </a:lnTo>
                  <a:lnTo>
                    <a:pt x="105" y="100"/>
                  </a:lnTo>
                  <a:lnTo>
                    <a:pt x="85" y="82"/>
                  </a:lnTo>
                  <a:lnTo>
                    <a:pt x="63" y="65"/>
                  </a:lnTo>
                  <a:lnTo>
                    <a:pt x="52" y="57"/>
                  </a:lnTo>
                  <a:lnTo>
                    <a:pt x="39" y="50"/>
                  </a:lnTo>
                  <a:lnTo>
                    <a:pt x="27" y="44"/>
                  </a:lnTo>
                  <a:lnTo>
                    <a:pt x="13" y="39"/>
                  </a:lnTo>
                  <a:lnTo>
                    <a:pt x="13" y="39"/>
                  </a:lnTo>
                  <a:lnTo>
                    <a:pt x="8" y="37"/>
                  </a:lnTo>
                  <a:lnTo>
                    <a:pt x="4" y="33"/>
                  </a:lnTo>
                  <a:lnTo>
                    <a:pt x="1" y="27"/>
                  </a:lnTo>
                  <a:lnTo>
                    <a:pt x="0" y="21"/>
                  </a:lnTo>
                  <a:lnTo>
                    <a:pt x="0" y="17"/>
                  </a:lnTo>
                  <a:lnTo>
                    <a:pt x="0" y="17"/>
                  </a:lnTo>
                  <a:lnTo>
                    <a:pt x="1" y="13"/>
                  </a:lnTo>
                  <a:lnTo>
                    <a:pt x="2" y="9"/>
                  </a:lnTo>
                  <a:lnTo>
                    <a:pt x="4" y="6"/>
                  </a:lnTo>
                  <a:lnTo>
                    <a:pt x="6" y="4"/>
                  </a:lnTo>
                  <a:lnTo>
                    <a:pt x="8" y="2"/>
                  </a:lnTo>
                  <a:lnTo>
                    <a:pt x="11" y="1"/>
                  </a:lnTo>
                  <a:lnTo>
                    <a:pt x="19" y="0"/>
                  </a:lnTo>
                  <a:lnTo>
                    <a:pt x="19" y="0"/>
                  </a:lnTo>
                  <a:lnTo>
                    <a:pt x="23" y="1"/>
                  </a:lnTo>
                  <a:lnTo>
                    <a:pt x="27" y="2"/>
                  </a:lnTo>
                  <a:lnTo>
                    <a:pt x="31" y="4"/>
                  </a:lnTo>
                  <a:lnTo>
                    <a:pt x="33" y="7"/>
                  </a:lnTo>
                  <a:lnTo>
                    <a:pt x="34" y="9"/>
                  </a:lnTo>
                  <a:lnTo>
                    <a:pt x="36" y="9"/>
                  </a:lnTo>
                  <a:lnTo>
                    <a:pt x="36" y="9"/>
                  </a:lnTo>
                  <a:lnTo>
                    <a:pt x="51" y="15"/>
                  </a:lnTo>
                  <a:lnTo>
                    <a:pt x="64" y="23"/>
                  </a:lnTo>
                  <a:lnTo>
                    <a:pt x="77" y="32"/>
                  </a:lnTo>
                  <a:lnTo>
                    <a:pt x="90" y="40"/>
                  </a:lnTo>
                  <a:lnTo>
                    <a:pt x="115" y="60"/>
                  </a:lnTo>
                  <a:lnTo>
                    <a:pt x="139" y="80"/>
                  </a:lnTo>
                  <a:lnTo>
                    <a:pt x="139" y="80"/>
                  </a:lnTo>
                  <a:lnTo>
                    <a:pt x="158" y="96"/>
                  </a:lnTo>
                  <a:lnTo>
                    <a:pt x="178" y="111"/>
                  </a:lnTo>
                  <a:lnTo>
                    <a:pt x="178" y="111"/>
                  </a:lnTo>
                  <a:lnTo>
                    <a:pt x="193" y="125"/>
                  </a:lnTo>
                  <a:lnTo>
                    <a:pt x="208" y="139"/>
                  </a:lnTo>
                  <a:lnTo>
                    <a:pt x="222" y="156"/>
                  </a:lnTo>
                  <a:lnTo>
                    <a:pt x="234" y="172"/>
                  </a:lnTo>
                  <a:lnTo>
                    <a:pt x="247" y="190"/>
                  </a:lnTo>
                  <a:lnTo>
                    <a:pt x="258" y="208"/>
                  </a:lnTo>
                  <a:lnTo>
                    <a:pt x="281" y="244"/>
                  </a:lnTo>
                  <a:lnTo>
                    <a:pt x="281" y="244"/>
                  </a:lnTo>
                  <a:lnTo>
                    <a:pt x="290" y="262"/>
                  </a:lnTo>
                  <a:lnTo>
                    <a:pt x="299" y="281"/>
                  </a:lnTo>
                  <a:lnTo>
                    <a:pt x="307" y="298"/>
                  </a:lnTo>
                  <a:lnTo>
                    <a:pt x="313" y="317"/>
                  </a:lnTo>
                  <a:lnTo>
                    <a:pt x="319" y="335"/>
                  </a:lnTo>
                  <a:lnTo>
                    <a:pt x="325" y="355"/>
                  </a:lnTo>
                  <a:lnTo>
                    <a:pt x="335" y="393"/>
                  </a:lnTo>
                  <a:lnTo>
                    <a:pt x="342" y="432"/>
                  </a:lnTo>
                  <a:lnTo>
                    <a:pt x="347" y="472"/>
                  </a:lnTo>
                  <a:lnTo>
                    <a:pt x="352" y="511"/>
                  </a:lnTo>
                  <a:lnTo>
                    <a:pt x="356" y="550"/>
                  </a:lnTo>
                  <a:lnTo>
                    <a:pt x="356" y="550"/>
                  </a:lnTo>
                  <a:lnTo>
                    <a:pt x="364" y="615"/>
                  </a:lnTo>
                  <a:lnTo>
                    <a:pt x="364" y="615"/>
                  </a:lnTo>
                  <a:lnTo>
                    <a:pt x="365" y="633"/>
                  </a:lnTo>
                  <a:lnTo>
                    <a:pt x="366" y="650"/>
                  </a:lnTo>
                  <a:lnTo>
                    <a:pt x="365" y="686"/>
                  </a:lnTo>
                  <a:lnTo>
                    <a:pt x="365" y="686"/>
                  </a:lnTo>
                  <a:lnTo>
                    <a:pt x="364" y="723"/>
                  </a:lnTo>
                  <a:lnTo>
                    <a:pt x="364" y="730"/>
                  </a:lnTo>
                  <a:lnTo>
                    <a:pt x="364" y="730"/>
                  </a:lnTo>
                  <a:lnTo>
                    <a:pt x="364" y="751"/>
                  </a:lnTo>
                  <a:lnTo>
                    <a:pt x="363" y="770"/>
                  </a:lnTo>
                  <a:lnTo>
                    <a:pt x="361" y="791"/>
                  </a:lnTo>
                  <a:lnTo>
                    <a:pt x="358" y="800"/>
                  </a:lnTo>
                  <a:lnTo>
                    <a:pt x="355" y="810"/>
                  </a:lnTo>
                  <a:lnTo>
                    <a:pt x="355" y="810"/>
                  </a:lnTo>
                  <a:lnTo>
                    <a:pt x="348" y="839"/>
                  </a:lnTo>
                  <a:lnTo>
                    <a:pt x="341" y="868"/>
                  </a:lnTo>
                  <a:lnTo>
                    <a:pt x="341" y="868"/>
                  </a:lnTo>
                  <a:lnTo>
                    <a:pt x="334" y="897"/>
                  </a:lnTo>
                  <a:lnTo>
                    <a:pt x="325" y="927"/>
                  </a:lnTo>
                  <a:lnTo>
                    <a:pt x="316" y="956"/>
                  </a:lnTo>
                  <a:lnTo>
                    <a:pt x="310" y="971"/>
                  </a:lnTo>
                  <a:lnTo>
                    <a:pt x="304" y="984"/>
                  </a:lnTo>
                  <a:lnTo>
                    <a:pt x="304" y="984"/>
                  </a:lnTo>
                  <a:lnTo>
                    <a:pt x="294" y="1004"/>
                  </a:lnTo>
                  <a:lnTo>
                    <a:pt x="283" y="1022"/>
                  </a:lnTo>
                  <a:lnTo>
                    <a:pt x="271" y="1041"/>
                  </a:lnTo>
                  <a:lnTo>
                    <a:pt x="258" y="1059"/>
                  </a:lnTo>
                  <a:lnTo>
                    <a:pt x="244" y="1078"/>
                  </a:lnTo>
                  <a:lnTo>
                    <a:pt x="228" y="1097"/>
                  </a:lnTo>
                  <a:lnTo>
                    <a:pt x="211" y="1115"/>
                  </a:lnTo>
                  <a:lnTo>
                    <a:pt x="192" y="1135"/>
                  </a:lnTo>
                  <a:lnTo>
                    <a:pt x="192" y="1135"/>
                  </a:lnTo>
                  <a:lnTo>
                    <a:pt x="181" y="1147"/>
                  </a:lnTo>
                  <a:lnTo>
                    <a:pt x="170" y="1160"/>
                  </a:lnTo>
                  <a:lnTo>
                    <a:pt x="170" y="1160"/>
                  </a:lnTo>
                  <a:lnTo>
                    <a:pt x="161" y="1171"/>
                  </a:lnTo>
                  <a:lnTo>
                    <a:pt x="151" y="1181"/>
                  </a:lnTo>
                  <a:lnTo>
                    <a:pt x="139" y="1191"/>
                  </a:lnTo>
                  <a:lnTo>
                    <a:pt x="132" y="1196"/>
                  </a:lnTo>
                  <a:lnTo>
                    <a:pt x="124" y="1200"/>
                  </a:lnTo>
                  <a:lnTo>
                    <a:pt x="124" y="1200"/>
                  </a:lnTo>
                  <a:lnTo>
                    <a:pt x="116" y="1203"/>
                  </a:lnTo>
                  <a:lnTo>
                    <a:pt x="104" y="1207"/>
                  </a:lnTo>
                  <a:lnTo>
                    <a:pt x="104" y="1207"/>
                  </a:lnTo>
                  <a:lnTo>
                    <a:pt x="87" y="1213"/>
                  </a:lnTo>
                  <a:lnTo>
                    <a:pt x="71" y="1221"/>
                  </a:lnTo>
                  <a:lnTo>
                    <a:pt x="65" y="1224"/>
                  </a:lnTo>
                  <a:lnTo>
                    <a:pt x="60" y="1228"/>
                  </a:lnTo>
                  <a:lnTo>
                    <a:pt x="56" y="1231"/>
                  </a:lnTo>
                  <a:lnTo>
                    <a:pt x="53" y="1235"/>
                  </a:lnTo>
                  <a:lnTo>
                    <a:pt x="53" y="1235"/>
                  </a:lnTo>
                  <a:lnTo>
                    <a:pt x="50" y="1240"/>
                  </a:lnTo>
                  <a:lnTo>
                    <a:pt x="47" y="1242"/>
                  </a:lnTo>
                  <a:lnTo>
                    <a:pt x="42" y="1243"/>
                  </a:lnTo>
                  <a:lnTo>
                    <a:pt x="39" y="1244"/>
                  </a:lnTo>
                  <a:lnTo>
                    <a:pt x="39" y="1244"/>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958" name="组合 957"/>
          <p:cNvGrpSpPr/>
          <p:nvPr/>
        </p:nvGrpSpPr>
        <p:grpSpPr>
          <a:xfrm>
            <a:off x="7372919" y="3614728"/>
            <a:ext cx="988484" cy="950384"/>
            <a:chOff x="6207126" y="3098800"/>
            <a:chExt cx="741363" cy="712788"/>
          </a:xfrm>
          <a:solidFill>
            <a:schemeClr val="tx1">
              <a:lumMod val="65000"/>
              <a:lumOff val="35000"/>
            </a:schemeClr>
          </a:solidFill>
        </p:grpSpPr>
        <p:sp>
          <p:nvSpPr>
            <p:cNvPr id="16800" name="Freeform 416"/>
            <p:cNvSpPr/>
            <p:nvPr/>
          </p:nvSpPr>
          <p:spPr bwMode="auto">
            <a:xfrm>
              <a:off x="6251576" y="3155950"/>
              <a:ext cx="122238" cy="168275"/>
            </a:xfrm>
            <a:custGeom>
              <a:avLst/>
              <a:gdLst/>
              <a:ahLst/>
              <a:cxnLst>
                <a:cxn ang="0">
                  <a:pos x="226" y="0"/>
                </a:cxn>
                <a:cxn ang="0">
                  <a:pos x="226" y="0"/>
                </a:cxn>
                <a:cxn ang="0">
                  <a:pos x="220" y="2"/>
                </a:cxn>
                <a:cxn ang="0">
                  <a:pos x="214" y="5"/>
                </a:cxn>
                <a:cxn ang="0">
                  <a:pos x="208" y="11"/>
                </a:cxn>
                <a:cxn ang="0">
                  <a:pos x="203" y="16"/>
                </a:cxn>
                <a:cxn ang="0">
                  <a:pos x="193" y="27"/>
                </a:cxn>
                <a:cxn ang="0">
                  <a:pos x="185" y="37"/>
                </a:cxn>
                <a:cxn ang="0">
                  <a:pos x="185" y="37"/>
                </a:cxn>
                <a:cxn ang="0">
                  <a:pos x="153" y="80"/>
                </a:cxn>
                <a:cxn ang="0">
                  <a:pos x="121" y="121"/>
                </a:cxn>
                <a:cxn ang="0">
                  <a:pos x="121" y="121"/>
                </a:cxn>
                <a:cxn ang="0">
                  <a:pos x="88" y="167"/>
                </a:cxn>
                <a:cxn ang="0">
                  <a:pos x="56" y="213"/>
                </a:cxn>
                <a:cxn ang="0">
                  <a:pos x="41" y="237"/>
                </a:cxn>
                <a:cxn ang="0">
                  <a:pos x="27" y="261"/>
                </a:cxn>
                <a:cxn ang="0">
                  <a:pos x="14" y="285"/>
                </a:cxn>
                <a:cxn ang="0">
                  <a:pos x="0" y="310"/>
                </a:cxn>
                <a:cxn ang="0">
                  <a:pos x="0" y="310"/>
                </a:cxn>
                <a:cxn ang="0">
                  <a:pos x="0" y="312"/>
                </a:cxn>
                <a:cxn ang="0">
                  <a:pos x="0" y="314"/>
                </a:cxn>
                <a:cxn ang="0">
                  <a:pos x="2" y="317"/>
                </a:cxn>
                <a:cxn ang="0">
                  <a:pos x="4" y="317"/>
                </a:cxn>
                <a:cxn ang="0">
                  <a:pos x="6" y="317"/>
                </a:cxn>
                <a:cxn ang="0">
                  <a:pos x="7" y="316"/>
                </a:cxn>
                <a:cxn ang="0">
                  <a:pos x="8" y="315"/>
                </a:cxn>
                <a:cxn ang="0">
                  <a:pos x="8" y="315"/>
                </a:cxn>
                <a:cxn ang="0">
                  <a:pos x="20" y="294"/>
                </a:cxn>
                <a:cxn ang="0">
                  <a:pos x="31" y="273"/>
                </a:cxn>
                <a:cxn ang="0">
                  <a:pos x="42" y="252"/>
                </a:cxn>
                <a:cxn ang="0">
                  <a:pos x="55" y="233"/>
                </a:cxn>
                <a:cxn ang="0">
                  <a:pos x="82" y="193"/>
                </a:cxn>
                <a:cxn ang="0">
                  <a:pos x="109" y="154"/>
                </a:cxn>
                <a:cxn ang="0">
                  <a:pos x="109" y="154"/>
                </a:cxn>
                <a:cxn ang="0">
                  <a:pos x="140" y="112"/>
                </a:cxn>
                <a:cxn ang="0">
                  <a:pos x="172" y="71"/>
                </a:cxn>
                <a:cxn ang="0">
                  <a:pos x="172" y="71"/>
                </a:cxn>
                <a:cxn ang="0">
                  <a:pos x="183" y="55"/>
                </a:cxn>
                <a:cxn ang="0">
                  <a:pos x="196" y="36"/>
                </a:cxn>
                <a:cxn ang="0">
                  <a:pos x="204" y="27"/>
                </a:cxn>
                <a:cxn ang="0">
                  <a:pos x="212" y="19"/>
                </a:cxn>
                <a:cxn ang="0">
                  <a:pos x="220" y="13"/>
                </a:cxn>
                <a:cxn ang="0">
                  <a:pos x="224" y="11"/>
                </a:cxn>
                <a:cxn ang="0">
                  <a:pos x="228" y="10"/>
                </a:cxn>
                <a:cxn ang="0">
                  <a:pos x="228" y="10"/>
                </a:cxn>
                <a:cxn ang="0">
                  <a:pos x="230" y="8"/>
                </a:cxn>
                <a:cxn ang="0">
                  <a:pos x="231" y="7"/>
                </a:cxn>
                <a:cxn ang="0">
                  <a:pos x="231" y="5"/>
                </a:cxn>
                <a:cxn ang="0">
                  <a:pos x="231" y="3"/>
                </a:cxn>
                <a:cxn ang="0">
                  <a:pos x="231" y="2"/>
                </a:cxn>
                <a:cxn ang="0">
                  <a:pos x="229" y="0"/>
                </a:cxn>
                <a:cxn ang="0">
                  <a:pos x="228" y="0"/>
                </a:cxn>
                <a:cxn ang="0">
                  <a:pos x="226" y="0"/>
                </a:cxn>
                <a:cxn ang="0">
                  <a:pos x="226" y="0"/>
                </a:cxn>
              </a:cxnLst>
              <a:rect l="0" t="0" r="r" b="b"/>
              <a:pathLst>
                <a:path w="231" h="317">
                  <a:moveTo>
                    <a:pt x="226" y="0"/>
                  </a:moveTo>
                  <a:lnTo>
                    <a:pt x="226" y="0"/>
                  </a:lnTo>
                  <a:lnTo>
                    <a:pt x="220" y="2"/>
                  </a:lnTo>
                  <a:lnTo>
                    <a:pt x="214" y="5"/>
                  </a:lnTo>
                  <a:lnTo>
                    <a:pt x="208" y="11"/>
                  </a:lnTo>
                  <a:lnTo>
                    <a:pt x="203" y="16"/>
                  </a:lnTo>
                  <a:lnTo>
                    <a:pt x="193" y="27"/>
                  </a:lnTo>
                  <a:lnTo>
                    <a:pt x="185" y="37"/>
                  </a:lnTo>
                  <a:lnTo>
                    <a:pt x="185" y="37"/>
                  </a:lnTo>
                  <a:lnTo>
                    <a:pt x="153" y="80"/>
                  </a:lnTo>
                  <a:lnTo>
                    <a:pt x="121" y="121"/>
                  </a:lnTo>
                  <a:lnTo>
                    <a:pt x="121" y="121"/>
                  </a:lnTo>
                  <a:lnTo>
                    <a:pt x="88" y="167"/>
                  </a:lnTo>
                  <a:lnTo>
                    <a:pt x="56" y="213"/>
                  </a:lnTo>
                  <a:lnTo>
                    <a:pt x="41" y="237"/>
                  </a:lnTo>
                  <a:lnTo>
                    <a:pt x="27" y="261"/>
                  </a:lnTo>
                  <a:lnTo>
                    <a:pt x="14" y="285"/>
                  </a:lnTo>
                  <a:lnTo>
                    <a:pt x="0" y="310"/>
                  </a:lnTo>
                  <a:lnTo>
                    <a:pt x="0" y="310"/>
                  </a:lnTo>
                  <a:lnTo>
                    <a:pt x="0" y="312"/>
                  </a:lnTo>
                  <a:lnTo>
                    <a:pt x="0" y="314"/>
                  </a:lnTo>
                  <a:lnTo>
                    <a:pt x="2" y="317"/>
                  </a:lnTo>
                  <a:lnTo>
                    <a:pt x="4" y="317"/>
                  </a:lnTo>
                  <a:lnTo>
                    <a:pt x="6" y="317"/>
                  </a:lnTo>
                  <a:lnTo>
                    <a:pt x="7" y="316"/>
                  </a:lnTo>
                  <a:lnTo>
                    <a:pt x="8" y="315"/>
                  </a:lnTo>
                  <a:lnTo>
                    <a:pt x="8" y="315"/>
                  </a:lnTo>
                  <a:lnTo>
                    <a:pt x="20" y="294"/>
                  </a:lnTo>
                  <a:lnTo>
                    <a:pt x="31" y="273"/>
                  </a:lnTo>
                  <a:lnTo>
                    <a:pt x="42" y="252"/>
                  </a:lnTo>
                  <a:lnTo>
                    <a:pt x="55" y="233"/>
                  </a:lnTo>
                  <a:lnTo>
                    <a:pt x="82" y="193"/>
                  </a:lnTo>
                  <a:lnTo>
                    <a:pt x="109" y="154"/>
                  </a:lnTo>
                  <a:lnTo>
                    <a:pt x="109" y="154"/>
                  </a:lnTo>
                  <a:lnTo>
                    <a:pt x="140" y="112"/>
                  </a:lnTo>
                  <a:lnTo>
                    <a:pt x="172" y="71"/>
                  </a:lnTo>
                  <a:lnTo>
                    <a:pt x="172" y="71"/>
                  </a:lnTo>
                  <a:lnTo>
                    <a:pt x="183" y="55"/>
                  </a:lnTo>
                  <a:lnTo>
                    <a:pt x="196" y="36"/>
                  </a:lnTo>
                  <a:lnTo>
                    <a:pt x="204" y="27"/>
                  </a:lnTo>
                  <a:lnTo>
                    <a:pt x="212" y="19"/>
                  </a:lnTo>
                  <a:lnTo>
                    <a:pt x="220" y="13"/>
                  </a:lnTo>
                  <a:lnTo>
                    <a:pt x="224" y="11"/>
                  </a:lnTo>
                  <a:lnTo>
                    <a:pt x="228" y="10"/>
                  </a:lnTo>
                  <a:lnTo>
                    <a:pt x="228" y="10"/>
                  </a:lnTo>
                  <a:lnTo>
                    <a:pt x="230" y="8"/>
                  </a:lnTo>
                  <a:lnTo>
                    <a:pt x="231" y="7"/>
                  </a:lnTo>
                  <a:lnTo>
                    <a:pt x="231" y="5"/>
                  </a:lnTo>
                  <a:lnTo>
                    <a:pt x="231" y="3"/>
                  </a:lnTo>
                  <a:lnTo>
                    <a:pt x="231" y="2"/>
                  </a:lnTo>
                  <a:lnTo>
                    <a:pt x="229" y="0"/>
                  </a:lnTo>
                  <a:lnTo>
                    <a:pt x="228" y="0"/>
                  </a:lnTo>
                  <a:lnTo>
                    <a:pt x="226" y="0"/>
                  </a:lnTo>
                  <a:lnTo>
                    <a:pt x="226"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01" name="Freeform 417"/>
            <p:cNvSpPr/>
            <p:nvPr/>
          </p:nvSpPr>
          <p:spPr bwMode="auto">
            <a:xfrm>
              <a:off x="6240463" y="3148013"/>
              <a:ext cx="165100" cy="241300"/>
            </a:xfrm>
            <a:custGeom>
              <a:avLst/>
              <a:gdLst/>
              <a:ahLst/>
              <a:cxnLst>
                <a:cxn ang="0">
                  <a:pos x="306" y="1"/>
                </a:cxn>
                <a:cxn ang="0">
                  <a:pos x="283" y="20"/>
                </a:cxn>
                <a:cxn ang="0">
                  <a:pos x="264" y="43"/>
                </a:cxn>
                <a:cxn ang="0">
                  <a:pos x="229" y="92"/>
                </a:cxn>
                <a:cxn ang="0">
                  <a:pos x="218" y="107"/>
                </a:cxn>
                <a:cxn ang="0">
                  <a:pos x="183" y="151"/>
                </a:cxn>
                <a:cxn ang="0">
                  <a:pos x="178" y="158"/>
                </a:cxn>
                <a:cxn ang="0">
                  <a:pos x="165" y="181"/>
                </a:cxn>
                <a:cxn ang="0">
                  <a:pos x="148" y="212"/>
                </a:cxn>
                <a:cxn ang="0">
                  <a:pos x="130" y="241"/>
                </a:cxn>
                <a:cxn ang="0">
                  <a:pos x="68" y="328"/>
                </a:cxn>
                <a:cxn ang="0">
                  <a:pos x="47" y="356"/>
                </a:cxn>
                <a:cxn ang="0">
                  <a:pos x="28" y="385"/>
                </a:cxn>
                <a:cxn ang="0">
                  <a:pos x="12" y="416"/>
                </a:cxn>
                <a:cxn ang="0">
                  <a:pos x="0" y="449"/>
                </a:cxn>
                <a:cxn ang="0">
                  <a:pos x="0" y="451"/>
                </a:cxn>
                <a:cxn ang="0">
                  <a:pos x="3" y="454"/>
                </a:cxn>
                <a:cxn ang="0">
                  <a:pos x="7" y="454"/>
                </a:cxn>
                <a:cxn ang="0">
                  <a:pos x="9" y="453"/>
                </a:cxn>
                <a:cxn ang="0">
                  <a:pos x="10" y="451"/>
                </a:cxn>
                <a:cxn ang="0">
                  <a:pos x="21" y="419"/>
                </a:cxn>
                <a:cxn ang="0">
                  <a:pos x="37" y="389"/>
                </a:cxn>
                <a:cxn ang="0">
                  <a:pos x="56" y="360"/>
                </a:cxn>
                <a:cxn ang="0">
                  <a:pos x="75" y="333"/>
                </a:cxn>
                <a:cxn ang="0">
                  <a:pos x="152" y="224"/>
                </a:cxn>
                <a:cxn ang="0">
                  <a:pos x="161" y="210"/>
                </a:cxn>
                <a:cxn ang="0">
                  <a:pos x="181" y="171"/>
                </a:cxn>
                <a:cxn ang="0">
                  <a:pos x="185" y="163"/>
                </a:cxn>
                <a:cxn ang="0">
                  <a:pos x="203" y="139"/>
                </a:cxn>
                <a:cxn ang="0">
                  <a:pos x="228" y="109"/>
                </a:cxn>
                <a:cxn ang="0">
                  <a:pos x="247" y="83"/>
                </a:cxn>
                <a:cxn ang="0">
                  <a:pos x="276" y="43"/>
                </a:cxn>
                <a:cxn ang="0">
                  <a:pos x="299" y="19"/>
                </a:cxn>
                <a:cxn ang="0">
                  <a:pos x="311" y="8"/>
                </a:cxn>
                <a:cxn ang="0">
                  <a:pos x="313" y="5"/>
                </a:cxn>
                <a:cxn ang="0">
                  <a:pos x="311" y="1"/>
                </a:cxn>
                <a:cxn ang="0">
                  <a:pos x="308" y="0"/>
                </a:cxn>
                <a:cxn ang="0">
                  <a:pos x="306" y="1"/>
                </a:cxn>
              </a:cxnLst>
              <a:rect l="0" t="0" r="r" b="b"/>
              <a:pathLst>
                <a:path w="313" h="454">
                  <a:moveTo>
                    <a:pt x="306" y="1"/>
                  </a:moveTo>
                  <a:lnTo>
                    <a:pt x="306" y="1"/>
                  </a:lnTo>
                  <a:lnTo>
                    <a:pt x="295" y="10"/>
                  </a:lnTo>
                  <a:lnTo>
                    <a:pt x="283" y="20"/>
                  </a:lnTo>
                  <a:lnTo>
                    <a:pt x="274" y="32"/>
                  </a:lnTo>
                  <a:lnTo>
                    <a:pt x="264" y="43"/>
                  </a:lnTo>
                  <a:lnTo>
                    <a:pt x="246" y="67"/>
                  </a:lnTo>
                  <a:lnTo>
                    <a:pt x="229" y="92"/>
                  </a:lnTo>
                  <a:lnTo>
                    <a:pt x="229" y="92"/>
                  </a:lnTo>
                  <a:lnTo>
                    <a:pt x="218" y="107"/>
                  </a:lnTo>
                  <a:lnTo>
                    <a:pt x="207" y="122"/>
                  </a:lnTo>
                  <a:lnTo>
                    <a:pt x="183" y="151"/>
                  </a:lnTo>
                  <a:lnTo>
                    <a:pt x="183" y="151"/>
                  </a:lnTo>
                  <a:lnTo>
                    <a:pt x="178" y="158"/>
                  </a:lnTo>
                  <a:lnTo>
                    <a:pt x="173" y="165"/>
                  </a:lnTo>
                  <a:lnTo>
                    <a:pt x="165" y="181"/>
                  </a:lnTo>
                  <a:lnTo>
                    <a:pt x="156" y="196"/>
                  </a:lnTo>
                  <a:lnTo>
                    <a:pt x="148" y="212"/>
                  </a:lnTo>
                  <a:lnTo>
                    <a:pt x="148" y="212"/>
                  </a:lnTo>
                  <a:lnTo>
                    <a:pt x="130" y="241"/>
                  </a:lnTo>
                  <a:lnTo>
                    <a:pt x="109" y="270"/>
                  </a:lnTo>
                  <a:lnTo>
                    <a:pt x="68" y="328"/>
                  </a:lnTo>
                  <a:lnTo>
                    <a:pt x="68" y="328"/>
                  </a:lnTo>
                  <a:lnTo>
                    <a:pt x="47" y="356"/>
                  </a:lnTo>
                  <a:lnTo>
                    <a:pt x="38" y="371"/>
                  </a:lnTo>
                  <a:lnTo>
                    <a:pt x="28" y="385"/>
                  </a:lnTo>
                  <a:lnTo>
                    <a:pt x="20" y="401"/>
                  </a:lnTo>
                  <a:lnTo>
                    <a:pt x="12" y="416"/>
                  </a:lnTo>
                  <a:lnTo>
                    <a:pt x="6" y="433"/>
                  </a:lnTo>
                  <a:lnTo>
                    <a:pt x="0" y="449"/>
                  </a:lnTo>
                  <a:lnTo>
                    <a:pt x="0" y="449"/>
                  </a:lnTo>
                  <a:lnTo>
                    <a:pt x="0" y="451"/>
                  </a:lnTo>
                  <a:lnTo>
                    <a:pt x="2" y="452"/>
                  </a:lnTo>
                  <a:lnTo>
                    <a:pt x="3" y="454"/>
                  </a:lnTo>
                  <a:lnTo>
                    <a:pt x="5" y="454"/>
                  </a:lnTo>
                  <a:lnTo>
                    <a:pt x="7" y="454"/>
                  </a:lnTo>
                  <a:lnTo>
                    <a:pt x="8" y="454"/>
                  </a:lnTo>
                  <a:lnTo>
                    <a:pt x="9" y="453"/>
                  </a:lnTo>
                  <a:lnTo>
                    <a:pt x="10" y="451"/>
                  </a:lnTo>
                  <a:lnTo>
                    <a:pt x="10" y="451"/>
                  </a:lnTo>
                  <a:lnTo>
                    <a:pt x="15" y="436"/>
                  </a:lnTo>
                  <a:lnTo>
                    <a:pt x="21" y="419"/>
                  </a:lnTo>
                  <a:lnTo>
                    <a:pt x="28" y="405"/>
                  </a:lnTo>
                  <a:lnTo>
                    <a:pt x="37" y="389"/>
                  </a:lnTo>
                  <a:lnTo>
                    <a:pt x="46" y="375"/>
                  </a:lnTo>
                  <a:lnTo>
                    <a:pt x="56" y="360"/>
                  </a:lnTo>
                  <a:lnTo>
                    <a:pt x="75" y="333"/>
                  </a:lnTo>
                  <a:lnTo>
                    <a:pt x="75" y="333"/>
                  </a:lnTo>
                  <a:lnTo>
                    <a:pt x="114" y="279"/>
                  </a:lnTo>
                  <a:lnTo>
                    <a:pt x="152" y="224"/>
                  </a:lnTo>
                  <a:lnTo>
                    <a:pt x="152" y="224"/>
                  </a:lnTo>
                  <a:lnTo>
                    <a:pt x="161" y="210"/>
                  </a:lnTo>
                  <a:lnTo>
                    <a:pt x="168" y="198"/>
                  </a:lnTo>
                  <a:lnTo>
                    <a:pt x="181" y="171"/>
                  </a:lnTo>
                  <a:lnTo>
                    <a:pt x="181" y="171"/>
                  </a:lnTo>
                  <a:lnTo>
                    <a:pt x="185" y="163"/>
                  </a:lnTo>
                  <a:lnTo>
                    <a:pt x="191" y="155"/>
                  </a:lnTo>
                  <a:lnTo>
                    <a:pt x="203" y="139"/>
                  </a:lnTo>
                  <a:lnTo>
                    <a:pt x="215" y="125"/>
                  </a:lnTo>
                  <a:lnTo>
                    <a:pt x="228" y="109"/>
                  </a:lnTo>
                  <a:lnTo>
                    <a:pt x="228" y="109"/>
                  </a:lnTo>
                  <a:lnTo>
                    <a:pt x="247" y="83"/>
                  </a:lnTo>
                  <a:lnTo>
                    <a:pt x="266" y="57"/>
                  </a:lnTo>
                  <a:lnTo>
                    <a:pt x="276" y="43"/>
                  </a:lnTo>
                  <a:lnTo>
                    <a:pt x="287" y="31"/>
                  </a:lnTo>
                  <a:lnTo>
                    <a:pt x="299" y="19"/>
                  </a:lnTo>
                  <a:lnTo>
                    <a:pt x="311" y="8"/>
                  </a:lnTo>
                  <a:lnTo>
                    <a:pt x="311" y="8"/>
                  </a:lnTo>
                  <a:lnTo>
                    <a:pt x="312" y="7"/>
                  </a:lnTo>
                  <a:lnTo>
                    <a:pt x="313" y="5"/>
                  </a:lnTo>
                  <a:lnTo>
                    <a:pt x="312" y="2"/>
                  </a:lnTo>
                  <a:lnTo>
                    <a:pt x="311" y="1"/>
                  </a:lnTo>
                  <a:lnTo>
                    <a:pt x="310" y="0"/>
                  </a:lnTo>
                  <a:lnTo>
                    <a:pt x="308" y="0"/>
                  </a:lnTo>
                  <a:lnTo>
                    <a:pt x="306" y="1"/>
                  </a:lnTo>
                  <a:lnTo>
                    <a:pt x="30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02" name="Freeform 418"/>
            <p:cNvSpPr/>
            <p:nvPr/>
          </p:nvSpPr>
          <p:spPr bwMode="auto">
            <a:xfrm>
              <a:off x="6234113" y="3133725"/>
              <a:ext cx="217488" cy="295275"/>
            </a:xfrm>
            <a:custGeom>
              <a:avLst/>
              <a:gdLst/>
              <a:ahLst/>
              <a:cxnLst>
                <a:cxn ang="0">
                  <a:pos x="405" y="1"/>
                </a:cxn>
                <a:cxn ang="0">
                  <a:pos x="379" y="25"/>
                </a:cxn>
                <a:cxn ang="0">
                  <a:pos x="357" y="51"/>
                </a:cxn>
                <a:cxn ang="0">
                  <a:pos x="317" y="109"/>
                </a:cxn>
                <a:cxn ang="0">
                  <a:pos x="256" y="191"/>
                </a:cxn>
                <a:cxn ang="0">
                  <a:pos x="194" y="271"/>
                </a:cxn>
                <a:cxn ang="0">
                  <a:pos x="134" y="347"/>
                </a:cxn>
                <a:cxn ang="0">
                  <a:pos x="73" y="420"/>
                </a:cxn>
                <a:cxn ang="0">
                  <a:pos x="49" y="451"/>
                </a:cxn>
                <a:cxn ang="0">
                  <a:pos x="28" y="483"/>
                </a:cxn>
                <a:cxn ang="0">
                  <a:pos x="11" y="516"/>
                </a:cxn>
                <a:cxn ang="0">
                  <a:pos x="0" y="553"/>
                </a:cxn>
                <a:cxn ang="0">
                  <a:pos x="0" y="556"/>
                </a:cxn>
                <a:cxn ang="0">
                  <a:pos x="2" y="559"/>
                </a:cxn>
                <a:cxn ang="0">
                  <a:pos x="5" y="560"/>
                </a:cxn>
                <a:cxn ang="0">
                  <a:pos x="8" y="558"/>
                </a:cxn>
                <a:cxn ang="0">
                  <a:pos x="9" y="557"/>
                </a:cxn>
                <a:cxn ang="0">
                  <a:pos x="22" y="516"/>
                </a:cxn>
                <a:cxn ang="0">
                  <a:pos x="40" y="480"/>
                </a:cxn>
                <a:cxn ang="0">
                  <a:pos x="64" y="447"/>
                </a:cxn>
                <a:cxn ang="0">
                  <a:pos x="90" y="415"/>
                </a:cxn>
                <a:cxn ang="0">
                  <a:pos x="167" y="322"/>
                </a:cxn>
                <a:cxn ang="0">
                  <a:pos x="191" y="291"/>
                </a:cxn>
                <a:cxn ang="0">
                  <a:pos x="304" y="143"/>
                </a:cxn>
                <a:cxn ang="0">
                  <a:pos x="329" y="111"/>
                </a:cxn>
                <a:cxn ang="0">
                  <a:pos x="353" y="77"/>
                </a:cxn>
                <a:cxn ang="0">
                  <a:pos x="378" y="41"/>
                </a:cxn>
                <a:cxn ang="0">
                  <a:pos x="393" y="24"/>
                </a:cxn>
                <a:cxn ang="0">
                  <a:pos x="410" y="9"/>
                </a:cxn>
                <a:cxn ang="0">
                  <a:pos x="411" y="7"/>
                </a:cxn>
                <a:cxn ang="0">
                  <a:pos x="411" y="2"/>
                </a:cxn>
                <a:cxn ang="0">
                  <a:pos x="408" y="0"/>
                </a:cxn>
                <a:cxn ang="0">
                  <a:pos x="405" y="1"/>
                </a:cxn>
              </a:cxnLst>
              <a:rect l="0" t="0" r="r" b="b"/>
              <a:pathLst>
                <a:path w="411" h="560">
                  <a:moveTo>
                    <a:pt x="405" y="1"/>
                  </a:moveTo>
                  <a:lnTo>
                    <a:pt x="405" y="1"/>
                  </a:lnTo>
                  <a:lnTo>
                    <a:pt x="392" y="12"/>
                  </a:lnTo>
                  <a:lnTo>
                    <a:pt x="379" y="25"/>
                  </a:lnTo>
                  <a:lnTo>
                    <a:pt x="368" y="38"/>
                  </a:lnTo>
                  <a:lnTo>
                    <a:pt x="357" y="51"/>
                  </a:lnTo>
                  <a:lnTo>
                    <a:pt x="337" y="81"/>
                  </a:lnTo>
                  <a:lnTo>
                    <a:pt x="317" y="109"/>
                  </a:lnTo>
                  <a:lnTo>
                    <a:pt x="317" y="109"/>
                  </a:lnTo>
                  <a:lnTo>
                    <a:pt x="256" y="191"/>
                  </a:lnTo>
                  <a:lnTo>
                    <a:pt x="194" y="271"/>
                  </a:lnTo>
                  <a:lnTo>
                    <a:pt x="194" y="271"/>
                  </a:lnTo>
                  <a:lnTo>
                    <a:pt x="164" y="310"/>
                  </a:lnTo>
                  <a:lnTo>
                    <a:pt x="134" y="347"/>
                  </a:lnTo>
                  <a:lnTo>
                    <a:pt x="73" y="420"/>
                  </a:lnTo>
                  <a:lnTo>
                    <a:pt x="73" y="420"/>
                  </a:lnTo>
                  <a:lnTo>
                    <a:pt x="61" y="436"/>
                  </a:lnTo>
                  <a:lnTo>
                    <a:pt x="49" y="451"/>
                  </a:lnTo>
                  <a:lnTo>
                    <a:pt x="38" y="467"/>
                  </a:lnTo>
                  <a:lnTo>
                    <a:pt x="28" y="483"/>
                  </a:lnTo>
                  <a:lnTo>
                    <a:pt x="19" y="500"/>
                  </a:lnTo>
                  <a:lnTo>
                    <a:pt x="11" y="516"/>
                  </a:lnTo>
                  <a:lnTo>
                    <a:pt x="4" y="535"/>
                  </a:lnTo>
                  <a:lnTo>
                    <a:pt x="0" y="553"/>
                  </a:lnTo>
                  <a:lnTo>
                    <a:pt x="0" y="553"/>
                  </a:lnTo>
                  <a:lnTo>
                    <a:pt x="0" y="556"/>
                  </a:lnTo>
                  <a:lnTo>
                    <a:pt x="0" y="558"/>
                  </a:lnTo>
                  <a:lnTo>
                    <a:pt x="2" y="559"/>
                  </a:lnTo>
                  <a:lnTo>
                    <a:pt x="3" y="560"/>
                  </a:lnTo>
                  <a:lnTo>
                    <a:pt x="5" y="560"/>
                  </a:lnTo>
                  <a:lnTo>
                    <a:pt x="6" y="559"/>
                  </a:lnTo>
                  <a:lnTo>
                    <a:pt x="8" y="558"/>
                  </a:lnTo>
                  <a:lnTo>
                    <a:pt x="9" y="557"/>
                  </a:lnTo>
                  <a:lnTo>
                    <a:pt x="9" y="557"/>
                  </a:lnTo>
                  <a:lnTo>
                    <a:pt x="15" y="536"/>
                  </a:lnTo>
                  <a:lnTo>
                    <a:pt x="22" y="516"/>
                  </a:lnTo>
                  <a:lnTo>
                    <a:pt x="30" y="499"/>
                  </a:lnTo>
                  <a:lnTo>
                    <a:pt x="40" y="480"/>
                  </a:lnTo>
                  <a:lnTo>
                    <a:pt x="52" y="464"/>
                  </a:lnTo>
                  <a:lnTo>
                    <a:pt x="64" y="447"/>
                  </a:lnTo>
                  <a:lnTo>
                    <a:pt x="90" y="415"/>
                  </a:lnTo>
                  <a:lnTo>
                    <a:pt x="90" y="415"/>
                  </a:lnTo>
                  <a:lnTo>
                    <a:pt x="142" y="353"/>
                  </a:lnTo>
                  <a:lnTo>
                    <a:pt x="167" y="322"/>
                  </a:lnTo>
                  <a:lnTo>
                    <a:pt x="191" y="291"/>
                  </a:lnTo>
                  <a:lnTo>
                    <a:pt x="191" y="291"/>
                  </a:lnTo>
                  <a:lnTo>
                    <a:pt x="247" y="217"/>
                  </a:lnTo>
                  <a:lnTo>
                    <a:pt x="304" y="143"/>
                  </a:lnTo>
                  <a:lnTo>
                    <a:pt x="304" y="143"/>
                  </a:lnTo>
                  <a:lnTo>
                    <a:pt x="329" y="111"/>
                  </a:lnTo>
                  <a:lnTo>
                    <a:pt x="353" y="77"/>
                  </a:lnTo>
                  <a:lnTo>
                    <a:pt x="353" y="77"/>
                  </a:lnTo>
                  <a:lnTo>
                    <a:pt x="366" y="59"/>
                  </a:lnTo>
                  <a:lnTo>
                    <a:pt x="378" y="41"/>
                  </a:lnTo>
                  <a:lnTo>
                    <a:pt x="385" y="32"/>
                  </a:lnTo>
                  <a:lnTo>
                    <a:pt x="393" y="24"/>
                  </a:lnTo>
                  <a:lnTo>
                    <a:pt x="401" y="16"/>
                  </a:lnTo>
                  <a:lnTo>
                    <a:pt x="410" y="9"/>
                  </a:lnTo>
                  <a:lnTo>
                    <a:pt x="410" y="9"/>
                  </a:lnTo>
                  <a:lnTo>
                    <a:pt x="411" y="7"/>
                  </a:lnTo>
                  <a:lnTo>
                    <a:pt x="411" y="6"/>
                  </a:lnTo>
                  <a:lnTo>
                    <a:pt x="411" y="2"/>
                  </a:lnTo>
                  <a:lnTo>
                    <a:pt x="410" y="1"/>
                  </a:lnTo>
                  <a:lnTo>
                    <a:pt x="408" y="0"/>
                  </a:lnTo>
                  <a:lnTo>
                    <a:pt x="407" y="0"/>
                  </a:lnTo>
                  <a:lnTo>
                    <a:pt x="405" y="1"/>
                  </a:lnTo>
                  <a:lnTo>
                    <a:pt x="40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03" name="Freeform 419"/>
            <p:cNvSpPr/>
            <p:nvPr/>
          </p:nvSpPr>
          <p:spPr bwMode="auto">
            <a:xfrm>
              <a:off x="6213476" y="3122613"/>
              <a:ext cx="284163" cy="357188"/>
            </a:xfrm>
            <a:custGeom>
              <a:avLst/>
              <a:gdLst/>
              <a:ahLst/>
              <a:cxnLst>
                <a:cxn ang="0">
                  <a:pos x="528" y="1"/>
                </a:cxn>
                <a:cxn ang="0">
                  <a:pos x="491" y="35"/>
                </a:cxn>
                <a:cxn ang="0">
                  <a:pos x="458" y="73"/>
                </a:cxn>
                <a:cxn ang="0">
                  <a:pos x="427" y="112"/>
                </a:cxn>
                <a:cxn ang="0">
                  <a:pos x="399" y="153"/>
                </a:cxn>
                <a:cxn ang="0">
                  <a:pos x="349" y="223"/>
                </a:cxn>
                <a:cxn ang="0">
                  <a:pos x="330" y="245"/>
                </a:cxn>
                <a:cxn ang="0">
                  <a:pos x="294" y="286"/>
                </a:cxn>
                <a:cxn ang="0">
                  <a:pos x="258" y="328"/>
                </a:cxn>
                <a:cxn ang="0">
                  <a:pos x="225" y="367"/>
                </a:cxn>
                <a:cxn ang="0">
                  <a:pos x="195" y="408"/>
                </a:cxn>
                <a:cxn ang="0">
                  <a:pos x="176" y="432"/>
                </a:cxn>
                <a:cxn ang="0">
                  <a:pos x="137" y="478"/>
                </a:cxn>
                <a:cxn ang="0">
                  <a:pos x="118" y="501"/>
                </a:cxn>
                <a:cxn ang="0">
                  <a:pos x="87" y="543"/>
                </a:cxn>
                <a:cxn ang="0">
                  <a:pos x="57" y="586"/>
                </a:cxn>
                <a:cxn ang="0">
                  <a:pos x="43" y="606"/>
                </a:cxn>
                <a:cxn ang="0">
                  <a:pos x="13" y="646"/>
                </a:cxn>
                <a:cxn ang="0">
                  <a:pos x="0" y="666"/>
                </a:cxn>
                <a:cxn ang="0">
                  <a:pos x="0" y="669"/>
                </a:cxn>
                <a:cxn ang="0">
                  <a:pos x="1" y="672"/>
                </a:cxn>
                <a:cxn ang="0">
                  <a:pos x="4" y="674"/>
                </a:cxn>
                <a:cxn ang="0">
                  <a:pos x="7" y="673"/>
                </a:cxn>
                <a:cxn ang="0">
                  <a:pos x="8" y="672"/>
                </a:cxn>
                <a:cxn ang="0">
                  <a:pos x="20" y="652"/>
                </a:cxn>
                <a:cxn ang="0">
                  <a:pos x="48" y="616"/>
                </a:cxn>
                <a:cxn ang="0">
                  <a:pos x="62" y="597"/>
                </a:cxn>
                <a:cxn ang="0">
                  <a:pos x="95" y="548"/>
                </a:cxn>
                <a:cxn ang="0">
                  <a:pos x="130" y="501"/>
                </a:cxn>
                <a:cxn ang="0">
                  <a:pos x="164" y="461"/>
                </a:cxn>
                <a:cxn ang="0">
                  <a:pos x="197" y="421"/>
                </a:cxn>
                <a:cxn ang="0">
                  <a:pos x="231" y="377"/>
                </a:cxn>
                <a:cxn ang="0">
                  <a:pos x="264" y="334"/>
                </a:cxn>
                <a:cxn ang="0">
                  <a:pos x="330" y="257"/>
                </a:cxn>
                <a:cxn ang="0">
                  <a:pos x="378" y="199"/>
                </a:cxn>
                <a:cxn ang="0">
                  <a:pos x="392" y="178"/>
                </a:cxn>
                <a:cxn ang="0">
                  <a:pos x="441" y="110"/>
                </a:cxn>
                <a:cxn ang="0">
                  <a:pos x="475" y="67"/>
                </a:cxn>
                <a:cxn ang="0">
                  <a:pos x="513" y="27"/>
                </a:cxn>
                <a:cxn ang="0">
                  <a:pos x="534" y="9"/>
                </a:cxn>
                <a:cxn ang="0">
                  <a:pos x="536" y="5"/>
                </a:cxn>
                <a:cxn ang="0">
                  <a:pos x="534" y="2"/>
                </a:cxn>
                <a:cxn ang="0">
                  <a:pos x="529" y="0"/>
                </a:cxn>
                <a:cxn ang="0">
                  <a:pos x="528" y="1"/>
                </a:cxn>
              </a:cxnLst>
              <a:rect l="0" t="0" r="r" b="b"/>
              <a:pathLst>
                <a:path w="536" h="674">
                  <a:moveTo>
                    <a:pt x="528" y="1"/>
                  </a:moveTo>
                  <a:lnTo>
                    <a:pt x="528" y="1"/>
                  </a:lnTo>
                  <a:lnTo>
                    <a:pt x="509" y="18"/>
                  </a:lnTo>
                  <a:lnTo>
                    <a:pt x="491" y="35"/>
                  </a:lnTo>
                  <a:lnTo>
                    <a:pt x="474" y="54"/>
                  </a:lnTo>
                  <a:lnTo>
                    <a:pt x="458" y="73"/>
                  </a:lnTo>
                  <a:lnTo>
                    <a:pt x="443" y="92"/>
                  </a:lnTo>
                  <a:lnTo>
                    <a:pt x="427" y="112"/>
                  </a:lnTo>
                  <a:lnTo>
                    <a:pt x="399" y="153"/>
                  </a:lnTo>
                  <a:lnTo>
                    <a:pt x="399" y="153"/>
                  </a:lnTo>
                  <a:lnTo>
                    <a:pt x="365" y="200"/>
                  </a:lnTo>
                  <a:lnTo>
                    <a:pt x="349" y="223"/>
                  </a:lnTo>
                  <a:lnTo>
                    <a:pt x="330" y="245"/>
                  </a:lnTo>
                  <a:lnTo>
                    <a:pt x="330" y="245"/>
                  </a:lnTo>
                  <a:lnTo>
                    <a:pt x="313" y="267"/>
                  </a:lnTo>
                  <a:lnTo>
                    <a:pt x="294" y="286"/>
                  </a:lnTo>
                  <a:lnTo>
                    <a:pt x="276" y="307"/>
                  </a:lnTo>
                  <a:lnTo>
                    <a:pt x="258" y="328"/>
                  </a:lnTo>
                  <a:lnTo>
                    <a:pt x="258" y="328"/>
                  </a:lnTo>
                  <a:lnTo>
                    <a:pt x="225" y="367"/>
                  </a:lnTo>
                  <a:lnTo>
                    <a:pt x="210" y="388"/>
                  </a:lnTo>
                  <a:lnTo>
                    <a:pt x="195" y="408"/>
                  </a:lnTo>
                  <a:lnTo>
                    <a:pt x="195" y="408"/>
                  </a:lnTo>
                  <a:lnTo>
                    <a:pt x="176" y="432"/>
                  </a:lnTo>
                  <a:lnTo>
                    <a:pt x="157" y="455"/>
                  </a:lnTo>
                  <a:lnTo>
                    <a:pt x="137" y="478"/>
                  </a:lnTo>
                  <a:lnTo>
                    <a:pt x="118" y="501"/>
                  </a:lnTo>
                  <a:lnTo>
                    <a:pt x="118" y="501"/>
                  </a:lnTo>
                  <a:lnTo>
                    <a:pt x="102" y="522"/>
                  </a:lnTo>
                  <a:lnTo>
                    <a:pt x="87" y="543"/>
                  </a:lnTo>
                  <a:lnTo>
                    <a:pt x="71" y="564"/>
                  </a:lnTo>
                  <a:lnTo>
                    <a:pt x="57" y="586"/>
                  </a:lnTo>
                  <a:lnTo>
                    <a:pt x="57" y="586"/>
                  </a:lnTo>
                  <a:lnTo>
                    <a:pt x="43" y="606"/>
                  </a:lnTo>
                  <a:lnTo>
                    <a:pt x="28" y="625"/>
                  </a:lnTo>
                  <a:lnTo>
                    <a:pt x="13" y="646"/>
                  </a:lnTo>
                  <a:lnTo>
                    <a:pt x="6" y="656"/>
                  </a:lnTo>
                  <a:lnTo>
                    <a:pt x="0" y="666"/>
                  </a:lnTo>
                  <a:lnTo>
                    <a:pt x="0" y="666"/>
                  </a:lnTo>
                  <a:lnTo>
                    <a:pt x="0" y="669"/>
                  </a:lnTo>
                  <a:lnTo>
                    <a:pt x="0" y="671"/>
                  </a:lnTo>
                  <a:lnTo>
                    <a:pt x="1" y="672"/>
                  </a:lnTo>
                  <a:lnTo>
                    <a:pt x="2" y="673"/>
                  </a:lnTo>
                  <a:lnTo>
                    <a:pt x="4" y="674"/>
                  </a:lnTo>
                  <a:lnTo>
                    <a:pt x="6" y="674"/>
                  </a:lnTo>
                  <a:lnTo>
                    <a:pt x="7" y="673"/>
                  </a:lnTo>
                  <a:lnTo>
                    <a:pt x="8" y="672"/>
                  </a:lnTo>
                  <a:lnTo>
                    <a:pt x="8" y="672"/>
                  </a:lnTo>
                  <a:lnTo>
                    <a:pt x="14" y="661"/>
                  </a:lnTo>
                  <a:lnTo>
                    <a:pt x="20" y="652"/>
                  </a:lnTo>
                  <a:lnTo>
                    <a:pt x="35" y="633"/>
                  </a:lnTo>
                  <a:lnTo>
                    <a:pt x="48" y="616"/>
                  </a:lnTo>
                  <a:lnTo>
                    <a:pt x="62" y="597"/>
                  </a:lnTo>
                  <a:lnTo>
                    <a:pt x="62" y="597"/>
                  </a:lnTo>
                  <a:lnTo>
                    <a:pt x="77" y="572"/>
                  </a:lnTo>
                  <a:lnTo>
                    <a:pt x="95" y="548"/>
                  </a:lnTo>
                  <a:lnTo>
                    <a:pt x="111" y="524"/>
                  </a:lnTo>
                  <a:lnTo>
                    <a:pt x="130" y="501"/>
                  </a:lnTo>
                  <a:lnTo>
                    <a:pt x="130" y="501"/>
                  </a:lnTo>
                  <a:lnTo>
                    <a:pt x="164" y="461"/>
                  </a:lnTo>
                  <a:lnTo>
                    <a:pt x="197" y="421"/>
                  </a:lnTo>
                  <a:lnTo>
                    <a:pt x="197" y="421"/>
                  </a:lnTo>
                  <a:lnTo>
                    <a:pt x="215" y="399"/>
                  </a:lnTo>
                  <a:lnTo>
                    <a:pt x="231" y="377"/>
                  </a:lnTo>
                  <a:lnTo>
                    <a:pt x="248" y="356"/>
                  </a:lnTo>
                  <a:lnTo>
                    <a:pt x="264" y="334"/>
                  </a:lnTo>
                  <a:lnTo>
                    <a:pt x="264" y="334"/>
                  </a:lnTo>
                  <a:lnTo>
                    <a:pt x="330" y="257"/>
                  </a:lnTo>
                  <a:lnTo>
                    <a:pt x="362" y="219"/>
                  </a:lnTo>
                  <a:lnTo>
                    <a:pt x="378" y="199"/>
                  </a:lnTo>
                  <a:lnTo>
                    <a:pt x="392" y="178"/>
                  </a:lnTo>
                  <a:lnTo>
                    <a:pt x="392" y="178"/>
                  </a:lnTo>
                  <a:lnTo>
                    <a:pt x="424" y="132"/>
                  </a:lnTo>
                  <a:lnTo>
                    <a:pt x="441" y="110"/>
                  </a:lnTo>
                  <a:lnTo>
                    <a:pt x="457" y="88"/>
                  </a:lnTo>
                  <a:lnTo>
                    <a:pt x="475" y="67"/>
                  </a:lnTo>
                  <a:lnTo>
                    <a:pt x="494" y="47"/>
                  </a:lnTo>
                  <a:lnTo>
                    <a:pt x="513" y="27"/>
                  </a:lnTo>
                  <a:lnTo>
                    <a:pt x="534" y="9"/>
                  </a:lnTo>
                  <a:lnTo>
                    <a:pt x="534" y="9"/>
                  </a:lnTo>
                  <a:lnTo>
                    <a:pt x="535" y="6"/>
                  </a:lnTo>
                  <a:lnTo>
                    <a:pt x="536" y="5"/>
                  </a:lnTo>
                  <a:lnTo>
                    <a:pt x="535" y="3"/>
                  </a:lnTo>
                  <a:lnTo>
                    <a:pt x="534" y="2"/>
                  </a:lnTo>
                  <a:lnTo>
                    <a:pt x="531" y="0"/>
                  </a:lnTo>
                  <a:lnTo>
                    <a:pt x="529" y="0"/>
                  </a:lnTo>
                  <a:lnTo>
                    <a:pt x="528" y="1"/>
                  </a:lnTo>
                  <a:lnTo>
                    <a:pt x="52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04" name="Freeform 420"/>
            <p:cNvSpPr/>
            <p:nvPr/>
          </p:nvSpPr>
          <p:spPr bwMode="auto">
            <a:xfrm>
              <a:off x="6230938" y="3341688"/>
              <a:ext cx="122238" cy="155575"/>
            </a:xfrm>
            <a:custGeom>
              <a:avLst/>
              <a:gdLst/>
              <a:ahLst/>
              <a:cxnLst>
                <a:cxn ang="0">
                  <a:pos x="224" y="2"/>
                </a:cxn>
                <a:cxn ang="0">
                  <a:pos x="224" y="2"/>
                </a:cxn>
                <a:cxn ang="0">
                  <a:pos x="196" y="29"/>
                </a:cxn>
                <a:cxn ang="0">
                  <a:pos x="183" y="43"/>
                </a:cxn>
                <a:cxn ang="0">
                  <a:pos x="170" y="58"/>
                </a:cxn>
                <a:cxn ang="0">
                  <a:pos x="170" y="58"/>
                </a:cxn>
                <a:cxn ang="0">
                  <a:pos x="155" y="82"/>
                </a:cxn>
                <a:cxn ang="0">
                  <a:pos x="139" y="106"/>
                </a:cxn>
                <a:cxn ang="0">
                  <a:pos x="123" y="128"/>
                </a:cxn>
                <a:cxn ang="0">
                  <a:pos x="115" y="140"/>
                </a:cxn>
                <a:cxn ang="0">
                  <a:pos x="104" y="150"/>
                </a:cxn>
                <a:cxn ang="0">
                  <a:pos x="104" y="150"/>
                </a:cxn>
                <a:cxn ang="0">
                  <a:pos x="91" y="166"/>
                </a:cxn>
                <a:cxn ang="0">
                  <a:pos x="77" y="182"/>
                </a:cxn>
                <a:cxn ang="0">
                  <a:pos x="53" y="215"/>
                </a:cxn>
                <a:cxn ang="0">
                  <a:pos x="53" y="215"/>
                </a:cxn>
                <a:cxn ang="0">
                  <a:pos x="26" y="250"/>
                </a:cxn>
                <a:cxn ang="0">
                  <a:pos x="12" y="269"/>
                </a:cxn>
                <a:cxn ang="0">
                  <a:pos x="1" y="288"/>
                </a:cxn>
                <a:cxn ang="0">
                  <a:pos x="1" y="288"/>
                </a:cxn>
                <a:cxn ang="0">
                  <a:pos x="0" y="290"/>
                </a:cxn>
                <a:cxn ang="0">
                  <a:pos x="0" y="292"/>
                </a:cxn>
                <a:cxn ang="0">
                  <a:pos x="1" y="293"/>
                </a:cxn>
                <a:cxn ang="0">
                  <a:pos x="2" y="294"/>
                </a:cxn>
                <a:cxn ang="0">
                  <a:pos x="4" y="295"/>
                </a:cxn>
                <a:cxn ang="0">
                  <a:pos x="6" y="295"/>
                </a:cxn>
                <a:cxn ang="0">
                  <a:pos x="7" y="294"/>
                </a:cxn>
                <a:cxn ang="0">
                  <a:pos x="8" y="293"/>
                </a:cxn>
                <a:cxn ang="0">
                  <a:pos x="8" y="293"/>
                </a:cxn>
                <a:cxn ang="0">
                  <a:pos x="20" y="275"/>
                </a:cxn>
                <a:cxn ang="0">
                  <a:pos x="31" y="259"/>
                </a:cxn>
                <a:cxn ang="0">
                  <a:pos x="56" y="227"/>
                </a:cxn>
                <a:cxn ang="0">
                  <a:pos x="56" y="227"/>
                </a:cxn>
                <a:cxn ang="0">
                  <a:pos x="86" y="188"/>
                </a:cxn>
                <a:cxn ang="0">
                  <a:pos x="101" y="169"/>
                </a:cxn>
                <a:cxn ang="0">
                  <a:pos x="117" y="151"/>
                </a:cxn>
                <a:cxn ang="0">
                  <a:pos x="117" y="151"/>
                </a:cxn>
                <a:cxn ang="0">
                  <a:pos x="124" y="143"/>
                </a:cxn>
                <a:cxn ang="0">
                  <a:pos x="131" y="135"/>
                </a:cxn>
                <a:cxn ang="0">
                  <a:pos x="144" y="116"/>
                </a:cxn>
                <a:cxn ang="0">
                  <a:pos x="168" y="78"/>
                </a:cxn>
                <a:cxn ang="0">
                  <a:pos x="168" y="78"/>
                </a:cxn>
                <a:cxn ang="0">
                  <a:pos x="175" y="69"/>
                </a:cxn>
                <a:cxn ang="0">
                  <a:pos x="183" y="59"/>
                </a:cxn>
                <a:cxn ang="0">
                  <a:pos x="198" y="42"/>
                </a:cxn>
                <a:cxn ang="0">
                  <a:pos x="230" y="9"/>
                </a:cxn>
                <a:cxn ang="0">
                  <a:pos x="230" y="9"/>
                </a:cxn>
                <a:cxn ang="0">
                  <a:pos x="232" y="8"/>
                </a:cxn>
                <a:cxn ang="0">
                  <a:pos x="232" y="6"/>
                </a:cxn>
                <a:cxn ang="0">
                  <a:pos x="231" y="3"/>
                </a:cxn>
                <a:cxn ang="0">
                  <a:pos x="230" y="2"/>
                </a:cxn>
                <a:cxn ang="0">
                  <a:pos x="229" y="1"/>
                </a:cxn>
                <a:cxn ang="0">
                  <a:pos x="227" y="0"/>
                </a:cxn>
                <a:cxn ang="0">
                  <a:pos x="226" y="1"/>
                </a:cxn>
                <a:cxn ang="0">
                  <a:pos x="224" y="2"/>
                </a:cxn>
                <a:cxn ang="0">
                  <a:pos x="224" y="2"/>
                </a:cxn>
              </a:cxnLst>
              <a:rect l="0" t="0" r="r" b="b"/>
              <a:pathLst>
                <a:path w="232" h="295">
                  <a:moveTo>
                    <a:pt x="224" y="2"/>
                  </a:moveTo>
                  <a:lnTo>
                    <a:pt x="224" y="2"/>
                  </a:lnTo>
                  <a:lnTo>
                    <a:pt x="196" y="29"/>
                  </a:lnTo>
                  <a:lnTo>
                    <a:pt x="183" y="43"/>
                  </a:lnTo>
                  <a:lnTo>
                    <a:pt x="170" y="58"/>
                  </a:lnTo>
                  <a:lnTo>
                    <a:pt x="170" y="58"/>
                  </a:lnTo>
                  <a:lnTo>
                    <a:pt x="155" y="82"/>
                  </a:lnTo>
                  <a:lnTo>
                    <a:pt x="139" y="106"/>
                  </a:lnTo>
                  <a:lnTo>
                    <a:pt x="123" y="128"/>
                  </a:lnTo>
                  <a:lnTo>
                    <a:pt x="115" y="140"/>
                  </a:lnTo>
                  <a:lnTo>
                    <a:pt x="104" y="150"/>
                  </a:lnTo>
                  <a:lnTo>
                    <a:pt x="104" y="150"/>
                  </a:lnTo>
                  <a:lnTo>
                    <a:pt x="91" y="166"/>
                  </a:lnTo>
                  <a:lnTo>
                    <a:pt x="77" y="182"/>
                  </a:lnTo>
                  <a:lnTo>
                    <a:pt x="53" y="215"/>
                  </a:lnTo>
                  <a:lnTo>
                    <a:pt x="53" y="215"/>
                  </a:lnTo>
                  <a:lnTo>
                    <a:pt x="26" y="250"/>
                  </a:lnTo>
                  <a:lnTo>
                    <a:pt x="12" y="269"/>
                  </a:lnTo>
                  <a:lnTo>
                    <a:pt x="1" y="288"/>
                  </a:lnTo>
                  <a:lnTo>
                    <a:pt x="1" y="288"/>
                  </a:lnTo>
                  <a:lnTo>
                    <a:pt x="0" y="290"/>
                  </a:lnTo>
                  <a:lnTo>
                    <a:pt x="0" y="292"/>
                  </a:lnTo>
                  <a:lnTo>
                    <a:pt x="1" y="293"/>
                  </a:lnTo>
                  <a:lnTo>
                    <a:pt x="2" y="294"/>
                  </a:lnTo>
                  <a:lnTo>
                    <a:pt x="4" y="295"/>
                  </a:lnTo>
                  <a:lnTo>
                    <a:pt x="6" y="295"/>
                  </a:lnTo>
                  <a:lnTo>
                    <a:pt x="7" y="294"/>
                  </a:lnTo>
                  <a:lnTo>
                    <a:pt x="8" y="293"/>
                  </a:lnTo>
                  <a:lnTo>
                    <a:pt x="8" y="293"/>
                  </a:lnTo>
                  <a:lnTo>
                    <a:pt x="20" y="275"/>
                  </a:lnTo>
                  <a:lnTo>
                    <a:pt x="31" y="259"/>
                  </a:lnTo>
                  <a:lnTo>
                    <a:pt x="56" y="227"/>
                  </a:lnTo>
                  <a:lnTo>
                    <a:pt x="56" y="227"/>
                  </a:lnTo>
                  <a:lnTo>
                    <a:pt x="86" y="188"/>
                  </a:lnTo>
                  <a:lnTo>
                    <a:pt x="101" y="169"/>
                  </a:lnTo>
                  <a:lnTo>
                    <a:pt x="117" y="151"/>
                  </a:lnTo>
                  <a:lnTo>
                    <a:pt x="117" y="151"/>
                  </a:lnTo>
                  <a:lnTo>
                    <a:pt x="124" y="143"/>
                  </a:lnTo>
                  <a:lnTo>
                    <a:pt x="131" y="135"/>
                  </a:lnTo>
                  <a:lnTo>
                    <a:pt x="144" y="116"/>
                  </a:lnTo>
                  <a:lnTo>
                    <a:pt x="168" y="78"/>
                  </a:lnTo>
                  <a:lnTo>
                    <a:pt x="168" y="78"/>
                  </a:lnTo>
                  <a:lnTo>
                    <a:pt x="175" y="69"/>
                  </a:lnTo>
                  <a:lnTo>
                    <a:pt x="183" y="59"/>
                  </a:lnTo>
                  <a:lnTo>
                    <a:pt x="198" y="42"/>
                  </a:lnTo>
                  <a:lnTo>
                    <a:pt x="230" y="9"/>
                  </a:lnTo>
                  <a:lnTo>
                    <a:pt x="230" y="9"/>
                  </a:lnTo>
                  <a:lnTo>
                    <a:pt x="232" y="8"/>
                  </a:lnTo>
                  <a:lnTo>
                    <a:pt x="232" y="6"/>
                  </a:lnTo>
                  <a:lnTo>
                    <a:pt x="231" y="3"/>
                  </a:lnTo>
                  <a:lnTo>
                    <a:pt x="230" y="2"/>
                  </a:lnTo>
                  <a:lnTo>
                    <a:pt x="229" y="1"/>
                  </a:lnTo>
                  <a:lnTo>
                    <a:pt x="227" y="0"/>
                  </a:lnTo>
                  <a:lnTo>
                    <a:pt x="226" y="1"/>
                  </a:lnTo>
                  <a:lnTo>
                    <a:pt x="224" y="2"/>
                  </a:lnTo>
                  <a:lnTo>
                    <a:pt x="22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05" name="Freeform 421"/>
            <p:cNvSpPr/>
            <p:nvPr/>
          </p:nvSpPr>
          <p:spPr bwMode="auto">
            <a:xfrm>
              <a:off x="6240463" y="3398838"/>
              <a:ext cx="98425" cy="134938"/>
            </a:xfrm>
            <a:custGeom>
              <a:avLst/>
              <a:gdLst/>
              <a:ahLst/>
              <a:cxnLst>
                <a:cxn ang="0">
                  <a:pos x="177" y="2"/>
                </a:cxn>
                <a:cxn ang="0">
                  <a:pos x="177" y="2"/>
                </a:cxn>
                <a:cxn ang="0">
                  <a:pos x="153" y="36"/>
                </a:cxn>
                <a:cxn ang="0">
                  <a:pos x="129" y="70"/>
                </a:cxn>
                <a:cxn ang="0">
                  <a:pos x="104" y="103"/>
                </a:cxn>
                <a:cxn ang="0">
                  <a:pos x="77" y="135"/>
                </a:cxn>
                <a:cxn ang="0">
                  <a:pos x="77" y="135"/>
                </a:cxn>
                <a:cxn ang="0">
                  <a:pos x="56" y="162"/>
                </a:cxn>
                <a:cxn ang="0">
                  <a:pos x="35" y="190"/>
                </a:cxn>
                <a:cxn ang="0">
                  <a:pos x="25" y="204"/>
                </a:cxn>
                <a:cxn ang="0">
                  <a:pos x="16" y="219"/>
                </a:cxn>
                <a:cxn ang="0">
                  <a:pos x="8" y="234"/>
                </a:cxn>
                <a:cxn ang="0">
                  <a:pos x="0" y="250"/>
                </a:cxn>
                <a:cxn ang="0">
                  <a:pos x="0" y="250"/>
                </a:cxn>
                <a:cxn ang="0">
                  <a:pos x="0" y="252"/>
                </a:cxn>
                <a:cxn ang="0">
                  <a:pos x="2" y="253"/>
                </a:cxn>
                <a:cxn ang="0">
                  <a:pos x="3" y="255"/>
                </a:cxn>
                <a:cxn ang="0">
                  <a:pos x="4" y="255"/>
                </a:cxn>
                <a:cxn ang="0">
                  <a:pos x="8" y="255"/>
                </a:cxn>
                <a:cxn ang="0">
                  <a:pos x="9" y="254"/>
                </a:cxn>
                <a:cxn ang="0">
                  <a:pos x="10" y="252"/>
                </a:cxn>
                <a:cxn ang="0">
                  <a:pos x="10" y="252"/>
                </a:cxn>
                <a:cxn ang="0">
                  <a:pos x="18" y="236"/>
                </a:cxn>
                <a:cxn ang="0">
                  <a:pos x="26" y="221"/>
                </a:cxn>
                <a:cxn ang="0">
                  <a:pos x="37" y="205"/>
                </a:cxn>
                <a:cxn ang="0">
                  <a:pos x="47" y="192"/>
                </a:cxn>
                <a:cxn ang="0">
                  <a:pos x="69" y="163"/>
                </a:cxn>
                <a:cxn ang="0">
                  <a:pos x="80" y="150"/>
                </a:cxn>
                <a:cxn ang="0">
                  <a:pos x="90" y="135"/>
                </a:cxn>
                <a:cxn ang="0">
                  <a:pos x="90" y="135"/>
                </a:cxn>
                <a:cxn ang="0">
                  <a:pos x="113" y="102"/>
                </a:cxn>
                <a:cxn ang="0">
                  <a:pos x="138" y="71"/>
                </a:cxn>
                <a:cxn ang="0">
                  <a:pos x="162" y="39"/>
                </a:cxn>
                <a:cxn ang="0">
                  <a:pos x="185" y="7"/>
                </a:cxn>
                <a:cxn ang="0">
                  <a:pos x="185" y="7"/>
                </a:cxn>
                <a:cxn ang="0">
                  <a:pos x="185" y="5"/>
                </a:cxn>
                <a:cxn ang="0">
                  <a:pos x="185" y="3"/>
                </a:cxn>
                <a:cxn ang="0">
                  <a:pos x="184" y="2"/>
                </a:cxn>
                <a:cxn ang="0">
                  <a:pos x="183" y="1"/>
                </a:cxn>
                <a:cxn ang="0">
                  <a:pos x="182" y="0"/>
                </a:cxn>
                <a:cxn ang="0">
                  <a:pos x="180" y="0"/>
                </a:cxn>
                <a:cxn ang="0">
                  <a:pos x="178" y="1"/>
                </a:cxn>
                <a:cxn ang="0">
                  <a:pos x="177" y="2"/>
                </a:cxn>
                <a:cxn ang="0">
                  <a:pos x="177" y="2"/>
                </a:cxn>
              </a:cxnLst>
              <a:rect l="0" t="0" r="r" b="b"/>
              <a:pathLst>
                <a:path w="185" h="255">
                  <a:moveTo>
                    <a:pt x="177" y="2"/>
                  </a:moveTo>
                  <a:lnTo>
                    <a:pt x="177" y="2"/>
                  </a:lnTo>
                  <a:lnTo>
                    <a:pt x="153" y="36"/>
                  </a:lnTo>
                  <a:lnTo>
                    <a:pt x="129" y="70"/>
                  </a:lnTo>
                  <a:lnTo>
                    <a:pt x="104" y="103"/>
                  </a:lnTo>
                  <a:lnTo>
                    <a:pt x="77" y="135"/>
                  </a:lnTo>
                  <a:lnTo>
                    <a:pt x="77" y="135"/>
                  </a:lnTo>
                  <a:lnTo>
                    <a:pt x="56" y="162"/>
                  </a:lnTo>
                  <a:lnTo>
                    <a:pt x="35" y="190"/>
                  </a:lnTo>
                  <a:lnTo>
                    <a:pt x="25" y="204"/>
                  </a:lnTo>
                  <a:lnTo>
                    <a:pt x="16" y="219"/>
                  </a:lnTo>
                  <a:lnTo>
                    <a:pt x="8" y="234"/>
                  </a:lnTo>
                  <a:lnTo>
                    <a:pt x="0" y="250"/>
                  </a:lnTo>
                  <a:lnTo>
                    <a:pt x="0" y="250"/>
                  </a:lnTo>
                  <a:lnTo>
                    <a:pt x="0" y="252"/>
                  </a:lnTo>
                  <a:lnTo>
                    <a:pt x="2" y="253"/>
                  </a:lnTo>
                  <a:lnTo>
                    <a:pt x="3" y="255"/>
                  </a:lnTo>
                  <a:lnTo>
                    <a:pt x="4" y="255"/>
                  </a:lnTo>
                  <a:lnTo>
                    <a:pt x="8" y="255"/>
                  </a:lnTo>
                  <a:lnTo>
                    <a:pt x="9" y="254"/>
                  </a:lnTo>
                  <a:lnTo>
                    <a:pt x="10" y="252"/>
                  </a:lnTo>
                  <a:lnTo>
                    <a:pt x="10" y="252"/>
                  </a:lnTo>
                  <a:lnTo>
                    <a:pt x="18" y="236"/>
                  </a:lnTo>
                  <a:lnTo>
                    <a:pt x="26" y="221"/>
                  </a:lnTo>
                  <a:lnTo>
                    <a:pt x="37" y="205"/>
                  </a:lnTo>
                  <a:lnTo>
                    <a:pt x="47" y="192"/>
                  </a:lnTo>
                  <a:lnTo>
                    <a:pt x="69" y="163"/>
                  </a:lnTo>
                  <a:lnTo>
                    <a:pt x="80" y="150"/>
                  </a:lnTo>
                  <a:lnTo>
                    <a:pt x="90" y="135"/>
                  </a:lnTo>
                  <a:lnTo>
                    <a:pt x="90" y="135"/>
                  </a:lnTo>
                  <a:lnTo>
                    <a:pt x="113" y="102"/>
                  </a:lnTo>
                  <a:lnTo>
                    <a:pt x="138" y="71"/>
                  </a:lnTo>
                  <a:lnTo>
                    <a:pt x="162" y="39"/>
                  </a:lnTo>
                  <a:lnTo>
                    <a:pt x="185" y="7"/>
                  </a:lnTo>
                  <a:lnTo>
                    <a:pt x="185" y="7"/>
                  </a:lnTo>
                  <a:lnTo>
                    <a:pt x="185" y="5"/>
                  </a:lnTo>
                  <a:lnTo>
                    <a:pt x="185" y="3"/>
                  </a:lnTo>
                  <a:lnTo>
                    <a:pt x="184" y="2"/>
                  </a:lnTo>
                  <a:lnTo>
                    <a:pt x="183" y="1"/>
                  </a:lnTo>
                  <a:lnTo>
                    <a:pt x="182" y="0"/>
                  </a:lnTo>
                  <a:lnTo>
                    <a:pt x="180" y="0"/>
                  </a:lnTo>
                  <a:lnTo>
                    <a:pt x="178" y="1"/>
                  </a:lnTo>
                  <a:lnTo>
                    <a:pt x="177" y="2"/>
                  </a:lnTo>
                  <a:lnTo>
                    <a:pt x="17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06" name="Freeform 422"/>
            <p:cNvSpPr/>
            <p:nvPr/>
          </p:nvSpPr>
          <p:spPr bwMode="auto">
            <a:xfrm>
              <a:off x="6251576" y="3451225"/>
              <a:ext cx="77788" cy="106363"/>
            </a:xfrm>
            <a:custGeom>
              <a:avLst/>
              <a:gdLst/>
              <a:ahLst/>
              <a:cxnLst>
                <a:cxn ang="0">
                  <a:pos x="139" y="2"/>
                </a:cxn>
                <a:cxn ang="0">
                  <a:pos x="139" y="2"/>
                </a:cxn>
                <a:cxn ang="0">
                  <a:pos x="121" y="19"/>
                </a:cxn>
                <a:cxn ang="0">
                  <a:pos x="113" y="28"/>
                </a:cxn>
                <a:cxn ang="0">
                  <a:pos x="104" y="37"/>
                </a:cxn>
                <a:cxn ang="0">
                  <a:pos x="104" y="37"/>
                </a:cxn>
                <a:cxn ang="0">
                  <a:pos x="94" y="54"/>
                </a:cxn>
                <a:cxn ang="0">
                  <a:pos x="84" y="71"/>
                </a:cxn>
                <a:cxn ang="0">
                  <a:pos x="73" y="88"/>
                </a:cxn>
                <a:cxn ang="0">
                  <a:pos x="62" y="103"/>
                </a:cxn>
                <a:cxn ang="0">
                  <a:pos x="62" y="103"/>
                </a:cxn>
                <a:cxn ang="0">
                  <a:pos x="17" y="160"/>
                </a:cxn>
                <a:cxn ang="0">
                  <a:pos x="17" y="160"/>
                </a:cxn>
                <a:cxn ang="0">
                  <a:pos x="10" y="168"/>
                </a:cxn>
                <a:cxn ang="0">
                  <a:pos x="5" y="177"/>
                </a:cxn>
                <a:cxn ang="0">
                  <a:pos x="2" y="185"/>
                </a:cxn>
                <a:cxn ang="0">
                  <a:pos x="0" y="194"/>
                </a:cxn>
                <a:cxn ang="0">
                  <a:pos x="0" y="194"/>
                </a:cxn>
                <a:cxn ang="0">
                  <a:pos x="0" y="196"/>
                </a:cxn>
                <a:cxn ang="0">
                  <a:pos x="1" y="198"/>
                </a:cxn>
                <a:cxn ang="0">
                  <a:pos x="2" y="199"/>
                </a:cxn>
                <a:cxn ang="0">
                  <a:pos x="4" y="199"/>
                </a:cxn>
                <a:cxn ang="0">
                  <a:pos x="7" y="198"/>
                </a:cxn>
                <a:cxn ang="0">
                  <a:pos x="8" y="196"/>
                </a:cxn>
                <a:cxn ang="0">
                  <a:pos x="9" y="194"/>
                </a:cxn>
                <a:cxn ang="0">
                  <a:pos x="9" y="194"/>
                </a:cxn>
                <a:cxn ang="0">
                  <a:pos x="11" y="187"/>
                </a:cxn>
                <a:cxn ang="0">
                  <a:pos x="15" y="180"/>
                </a:cxn>
                <a:cxn ang="0">
                  <a:pos x="19" y="173"/>
                </a:cxn>
                <a:cxn ang="0">
                  <a:pos x="24" y="165"/>
                </a:cxn>
                <a:cxn ang="0">
                  <a:pos x="35" y="151"/>
                </a:cxn>
                <a:cxn ang="0">
                  <a:pos x="46" y="138"/>
                </a:cxn>
                <a:cxn ang="0">
                  <a:pos x="46" y="138"/>
                </a:cxn>
                <a:cxn ang="0">
                  <a:pos x="61" y="121"/>
                </a:cxn>
                <a:cxn ang="0">
                  <a:pos x="68" y="112"/>
                </a:cxn>
                <a:cxn ang="0">
                  <a:pos x="74" y="102"/>
                </a:cxn>
                <a:cxn ang="0">
                  <a:pos x="74" y="102"/>
                </a:cxn>
                <a:cxn ang="0">
                  <a:pos x="91" y="78"/>
                </a:cxn>
                <a:cxn ang="0">
                  <a:pos x="108" y="53"/>
                </a:cxn>
                <a:cxn ang="0">
                  <a:pos x="125" y="30"/>
                </a:cxn>
                <a:cxn ang="0">
                  <a:pos x="135" y="20"/>
                </a:cxn>
                <a:cxn ang="0">
                  <a:pos x="146" y="8"/>
                </a:cxn>
                <a:cxn ang="0">
                  <a:pos x="146" y="8"/>
                </a:cxn>
                <a:cxn ang="0">
                  <a:pos x="147" y="6"/>
                </a:cxn>
                <a:cxn ang="0">
                  <a:pos x="147" y="5"/>
                </a:cxn>
                <a:cxn ang="0">
                  <a:pos x="146" y="3"/>
                </a:cxn>
                <a:cxn ang="0">
                  <a:pos x="145" y="2"/>
                </a:cxn>
                <a:cxn ang="0">
                  <a:pos x="144" y="1"/>
                </a:cxn>
                <a:cxn ang="0">
                  <a:pos x="142" y="0"/>
                </a:cxn>
                <a:cxn ang="0">
                  <a:pos x="141" y="1"/>
                </a:cxn>
                <a:cxn ang="0">
                  <a:pos x="139" y="2"/>
                </a:cxn>
                <a:cxn ang="0">
                  <a:pos x="139" y="2"/>
                </a:cxn>
              </a:cxnLst>
              <a:rect l="0" t="0" r="r" b="b"/>
              <a:pathLst>
                <a:path w="147" h="199">
                  <a:moveTo>
                    <a:pt x="139" y="2"/>
                  </a:moveTo>
                  <a:lnTo>
                    <a:pt x="139" y="2"/>
                  </a:lnTo>
                  <a:lnTo>
                    <a:pt x="121" y="19"/>
                  </a:lnTo>
                  <a:lnTo>
                    <a:pt x="113" y="28"/>
                  </a:lnTo>
                  <a:lnTo>
                    <a:pt x="104" y="37"/>
                  </a:lnTo>
                  <a:lnTo>
                    <a:pt x="104" y="37"/>
                  </a:lnTo>
                  <a:lnTo>
                    <a:pt x="94" y="54"/>
                  </a:lnTo>
                  <a:lnTo>
                    <a:pt x="84" y="71"/>
                  </a:lnTo>
                  <a:lnTo>
                    <a:pt x="73" y="88"/>
                  </a:lnTo>
                  <a:lnTo>
                    <a:pt x="62" y="103"/>
                  </a:lnTo>
                  <a:lnTo>
                    <a:pt x="62" y="103"/>
                  </a:lnTo>
                  <a:lnTo>
                    <a:pt x="17" y="160"/>
                  </a:lnTo>
                  <a:lnTo>
                    <a:pt x="17" y="160"/>
                  </a:lnTo>
                  <a:lnTo>
                    <a:pt x="10" y="168"/>
                  </a:lnTo>
                  <a:lnTo>
                    <a:pt x="5" y="177"/>
                  </a:lnTo>
                  <a:lnTo>
                    <a:pt x="2" y="185"/>
                  </a:lnTo>
                  <a:lnTo>
                    <a:pt x="0" y="194"/>
                  </a:lnTo>
                  <a:lnTo>
                    <a:pt x="0" y="194"/>
                  </a:lnTo>
                  <a:lnTo>
                    <a:pt x="0" y="196"/>
                  </a:lnTo>
                  <a:lnTo>
                    <a:pt x="1" y="198"/>
                  </a:lnTo>
                  <a:lnTo>
                    <a:pt x="2" y="199"/>
                  </a:lnTo>
                  <a:lnTo>
                    <a:pt x="4" y="199"/>
                  </a:lnTo>
                  <a:lnTo>
                    <a:pt x="7" y="198"/>
                  </a:lnTo>
                  <a:lnTo>
                    <a:pt x="8" y="196"/>
                  </a:lnTo>
                  <a:lnTo>
                    <a:pt x="9" y="194"/>
                  </a:lnTo>
                  <a:lnTo>
                    <a:pt x="9" y="194"/>
                  </a:lnTo>
                  <a:lnTo>
                    <a:pt x="11" y="187"/>
                  </a:lnTo>
                  <a:lnTo>
                    <a:pt x="15" y="180"/>
                  </a:lnTo>
                  <a:lnTo>
                    <a:pt x="19" y="173"/>
                  </a:lnTo>
                  <a:lnTo>
                    <a:pt x="24" y="165"/>
                  </a:lnTo>
                  <a:lnTo>
                    <a:pt x="35" y="151"/>
                  </a:lnTo>
                  <a:lnTo>
                    <a:pt x="46" y="138"/>
                  </a:lnTo>
                  <a:lnTo>
                    <a:pt x="46" y="138"/>
                  </a:lnTo>
                  <a:lnTo>
                    <a:pt x="61" y="121"/>
                  </a:lnTo>
                  <a:lnTo>
                    <a:pt x="68" y="112"/>
                  </a:lnTo>
                  <a:lnTo>
                    <a:pt x="74" y="102"/>
                  </a:lnTo>
                  <a:lnTo>
                    <a:pt x="74" y="102"/>
                  </a:lnTo>
                  <a:lnTo>
                    <a:pt x="91" y="78"/>
                  </a:lnTo>
                  <a:lnTo>
                    <a:pt x="108" y="53"/>
                  </a:lnTo>
                  <a:lnTo>
                    <a:pt x="125" y="30"/>
                  </a:lnTo>
                  <a:lnTo>
                    <a:pt x="135" y="20"/>
                  </a:lnTo>
                  <a:lnTo>
                    <a:pt x="146" y="8"/>
                  </a:lnTo>
                  <a:lnTo>
                    <a:pt x="146" y="8"/>
                  </a:lnTo>
                  <a:lnTo>
                    <a:pt x="147" y="6"/>
                  </a:lnTo>
                  <a:lnTo>
                    <a:pt x="147" y="5"/>
                  </a:lnTo>
                  <a:lnTo>
                    <a:pt x="146" y="3"/>
                  </a:lnTo>
                  <a:lnTo>
                    <a:pt x="145" y="2"/>
                  </a:lnTo>
                  <a:lnTo>
                    <a:pt x="144" y="1"/>
                  </a:lnTo>
                  <a:lnTo>
                    <a:pt x="142" y="0"/>
                  </a:lnTo>
                  <a:lnTo>
                    <a:pt x="141" y="1"/>
                  </a:lnTo>
                  <a:lnTo>
                    <a:pt x="139" y="2"/>
                  </a:lnTo>
                  <a:lnTo>
                    <a:pt x="13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07" name="Freeform 423"/>
            <p:cNvSpPr/>
            <p:nvPr/>
          </p:nvSpPr>
          <p:spPr bwMode="auto">
            <a:xfrm>
              <a:off x="6264276" y="3497263"/>
              <a:ext cx="65088" cy="103188"/>
            </a:xfrm>
            <a:custGeom>
              <a:avLst/>
              <a:gdLst/>
              <a:ahLst/>
              <a:cxnLst>
                <a:cxn ang="0">
                  <a:pos x="113" y="3"/>
                </a:cxn>
                <a:cxn ang="0">
                  <a:pos x="113" y="3"/>
                </a:cxn>
                <a:cxn ang="0">
                  <a:pos x="110" y="9"/>
                </a:cxn>
                <a:cxn ang="0">
                  <a:pos x="107" y="14"/>
                </a:cxn>
                <a:cxn ang="0">
                  <a:pos x="100" y="24"/>
                </a:cxn>
                <a:cxn ang="0">
                  <a:pos x="93" y="33"/>
                </a:cxn>
                <a:cxn ang="0">
                  <a:pos x="87" y="42"/>
                </a:cxn>
                <a:cxn ang="0">
                  <a:pos x="87" y="42"/>
                </a:cxn>
                <a:cxn ang="0">
                  <a:pos x="78" y="56"/>
                </a:cxn>
                <a:cxn ang="0">
                  <a:pos x="70" y="68"/>
                </a:cxn>
                <a:cxn ang="0">
                  <a:pos x="53" y="92"/>
                </a:cxn>
                <a:cxn ang="0">
                  <a:pos x="53" y="92"/>
                </a:cxn>
                <a:cxn ang="0">
                  <a:pos x="44" y="103"/>
                </a:cxn>
                <a:cxn ang="0">
                  <a:pos x="37" y="114"/>
                </a:cxn>
                <a:cxn ang="0">
                  <a:pos x="24" y="138"/>
                </a:cxn>
                <a:cxn ang="0">
                  <a:pos x="0" y="187"/>
                </a:cxn>
                <a:cxn ang="0">
                  <a:pos x="0" y="187"/>
                </a:cxn>
                <a:cxn ang="0">
                  <a:pos x="0" y="189"/>
                </a:cxn>
                <a:cxn ang="0">
                  <a:pos x="0" y="191"/>
                </a:cxn>
                <a:cxn ang="0">
                  <a:pos x="1" y="192"/>
                </a:cxn>
                <a:cxn ang="0">
                  <a:pos x="2" y="193"/>
                </a:cxn>
                <a:cxn ang="0">
                  <a:pos x="4" y="194"/>
                </a:cxn>
                <a:cxn ang="0">
                  <a:pos x="5" y="194"/>
                </a:cxn>
                <a:cxn ang="0">
                  <a:pos x="7" y="193"/>
                </a:cxn>
                <a:cxn ang="0">
                  <a:pos x="8" y="192"/>
                </a:cxn>
                <a:cxn ang="0">
                  <a:pos x="8" y="192"/>
                </a:cxn>
                <a:cxn ang="0">
                  <a:pos x="22" y="165"/>
                </a:cxn>
                <a:cxn ang="0">
                  <a:pos x="35" y="139"/>
                </a:cxn>
                <a:cxn ang="0">
                  <a:pos x="49" y="114"/>
                </a:cxn>
                <a:cxn ang="0">
                  <a:pos x="58" y="102"/>
                </a:cxn>
                <a:cxn ang="0">
                  <a:pos x="66" y="90"/>
                </a:cxn>
                <a:cxn ang="0">
                  <a:pos x="66" y="90"/>
                </a:cxn>
                <a:cxn ang="0">
                  <a:pos x="74" y="76"/>
                </a:cxn>
                <a:cxn ang="0">
                  <a:pos x="84" y="62"/>
                </a:cxn>
                <a:cxn ang="0">
                  <a:pos x="92" y="48"/>
                </a:cxn>
                <a:cxn ang="0">
                  <a:pos x="97" y="42"/>
                </a:cxn>
                <a:cxn ang="0">
                  <a:pos x="102" y="36"/>
                </a:cxn>
                <a:cxn ang="0">
                  <a:pos x="102" y="36"/>
                </a:cxn>
                <a:cxn ang="0">
                  <a:pos x="108" y="30"/>
                </a:cxn>
                <a:cxn ang="0">
                  <a:pos x="115" y="21"/>
                </a:cxn>
                <a:cxn ang="0">
                  <a:pos x="119" y="14"/>
                </a:cxn>
                <a:cxn ang="0">
                  <a:pos x="123" y="6"/>
                </a:cxn>
                <a:cxn ang="0">
                  <a:pos x="123" y="6"/>
                </a:cxn>
                <a:cxn ang="0">
                  <a:pos x="123" y="4"/>
                </a:cxn>
                <a:cxn ang="0">
                  <a:pos x="123" y="2"/>
                </a:cxn>
                <a:cxn ang="0">
                  <a:pos x="122" y="1"/>
                </a:cxn>
                <a:cxn ang="0">
                  <a:pos x="120" y="0"/>
                </a:cxn>
                <a:cxn ang="0">
                  <a:pos x="117" y="1"/>
                </a:cxn>
                <a:cxn ang="0">
                  <a:pos x="115" y="2"/>
                </a:cxn>
                <a:cxn ang="0">
                  <a:pos x="113" y="3"/>
                </a:cxn>
                <a:cxn ang="0">
                  <a:pos x="113" y="3"/>
                </a:cxn>
              </a:cxnLst>
              <a:rect l="0" t="0" r="r" b="b"/>
              <a:pathLst>
                <a:path w="123" h="194">
                  <a:moveTo>
                    <a:pt x="113" y="3"/>
                  </a:moveTo>
                  <a:lnTo>
                    <a:pt x="113" y="3"/>
                  </a:lnTo>
                  <a:lnTo>
                    <a:pt x="110" y="9"/>
                  </a:lnTo>
                  <a:lnTo>
                    <a:pt x="107" y="14"/>
                  </a:lnTo>
                  <a:lnTo>
                    <a:pt x="100" y="24"/>
                  </a:lnTo>
                  <a:lnTo>
                    <a:pt x="93" y="33"/>
                  </a:lnTo>
                  <a:lnTo>
                    <a:pt x="87" y="42"/>
                  </a:lnTo>
                  <a:lnTo>
                    <a:pt x="87" y="42"/>
                  </a:lnTo>
                  <a:lnTo>
                    <a:pt x="78" y="56"/>
                  </a:lnTo>
                  <a:lnTo>
                    <a:pt x="70" y="68"/>
                  </a:lnTo>
                  <a:lnTo>
                    <a:pt x="53" y="92"/>
                  </a:lnTo>
                  <a:lnTo>
                    <a:pt x="53" y="92"/>
                  </a:lnTo>
                  <a:lnTo>
                    <a:pt x="44" y="103"/>
                  </a:lnTo>
                  <a:lnTo>
                    <a:pt x="37" y="114"/>
                  </a:lnTo>
                  <a:lnTo>
                    <a:pt x="24" y="138"/>
                  </a:lnTo>
                  <a:lnTo>
                    <a:pt x="0" y="187"/>
                  </a:lnTo>
                  <a:lnTo>
                    <a:pt x="0" y="187"/>
                  </a:lnTo>
                  <a:lnTo>
                    <a:pt x="0" y="189"/>
                  </a:lnTo>
                  <a:lnTo>
                    <a:pt x="0" y="191"/>
                  </a:lnTo>
                  <a:lnTo>
                    <a:pt x="1" y="192"/>
                  </a:lnTo>
                  <a:lnTo>
                    <a:pt x="2" y="193"/>
                  </a:lnTo>
                  <a:lnTo>
                    <a:pt x="4" y="194"/>
                  </a:lnTo>
                  <a:lnTo>
                    <a:pt x="5" y="194"/>
                  </a:lnTo>
                  <a:lnTo>
                    <a:pt x="7" y="193"/>
                  </a:lnTo>
                  <a:lnTo>
                    <a:pt x="8" y="192"/>
                  </a:lnTo>
                  <a:lnTo>
                    <a:pt x="8" y="192"/>
                  </a:lnTo>
                  <a:lnTo>
                    <a:pt x="22" y="165"/>
                  </a:lnTo>
                  <a:lnTo>
                    <a:pt x="35" y="139"/>
                  </a:lnTo>
                  <a:lnTo>
                    <a:pt x="49" y="114"/>
                  </a:lnTo>
                  <a:lnTo>
                    <a:pt x="58" y="102"/>
                  </a:lnTo>
                  <a:lnTo>
                    <a:pt x="66" y="90"/>
                  </a:lnTo>
                  <a:lnTo>
                    <a:pt x="66" y="90"/>
                  </a:lnTo>
                  <a:lnTo>
                    <a:pt x="74" y="76"/>
                  </a:lnTo>
                  <a:lnTo>
                    <a:pt x="84" y="62"/>
                  </a:lnTo>
                  <a:lnTo>
                    <a:pt x="92" y="48"/>
                  </a:lnTo>
                  <a:lnTo>
                    <a:pt x="97" y="42"/>
                  </a:lnTo>
                  <a:lnTo>
                    <a:pt x="102" y="36"/>
                  </a:lnTo>
                  <a:lnTo>
                    <a:pt x="102" y="36"/>
                  </a:lnTo>
                  <a:lnTo>
                    <a:pt x="108" y="30"/>
                  </a:lnTo>
                  <a:lnTo>
                    <a:pt x="115" y="21"/>
                  </a:lnTo>
                  <a:lnTo>
                    <a:pt x="119" y="14"/>
                  </a:lnTo>
                  <a:lnTo>
                    <a:pt x="123" y="6"/>
                  </a:lnTo>
                  <a:lnTo>
                    <a:pt x="123" y="6"/>
                  </a:lnTo>
                  <a:lnTo>
                    <a:pt x="123" y="4"/>
                  </a:lnTo>
                  <a:lnTo>
                    <a:pt x="123" y="2"/>
                  </a:lnTo>
                  <a:lnTo>
                    <a:pt x="122" y="1"/>
                  </a:lnTo>
                  <a:lnTo>
                    <a:pt x="120" y="0"/>
                  </a:lnTo>
                  <a:lnTo>
                    <a:pt x="117" y="1"/>
                  </a:lnTo>
                  <a:lnTo>
                    <a:pt x="115" y="2"/>
                  </a:lnTo>
                  <a:lnTo>
                    <a:pt x="113" y="3"/>
                  </a:lnTo>
                  <a:lnTo>
                    <a:pt x="113"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08" name="Freeform 424"/>
            <p:cNvSpPr/>
            <p:nvPr/>
          </p:nvSpPr>
          <p:spPr bwMode="auto">
            <a:xfrm>
              <a:off x="6288088" y="3535363"/>
              <a:ext cx="55563" cy="92075"/>
            </a:xfrm>
            <a:custGeom>
              <a:avLst/>
              <a:gdLst/>
              <a:ahLst/>
              <a:cxnLst>
                <a:cxn ang="0">
                  <a:pos x="96" y="1"/>
                </a:cxn>
                <a:cxn ang="0">
                  <a:pos x="96" y="1"/>
                </a:cxn>
                <a:cxn ang="0">
                  <a:pos x="80" y="23"/>
                </a:cxn>
                <a:cxn ang="0">
                  <a:pos x="64" y="44"/>
                </a:cxn>
                <a:cxn ang="0">
                  <a:pos x="34" y="89"/>
                </a:cxn>
                <a:cxn ang="0">
                  <a:pos x="34" y="89"/>
                </a:cxn>
                <a:cxn ang="0">
                  <a:pos x="22" y="109"/>
                </a:cxn>
                <a:cxn ang="0">
                  <a:pos x="13" y="127"/>
                </a:cxn>
                <a:cxn ang="0">
                  <a:pos x="9" y="137"/>
                </a:cxn>
                <a:cxn ang="0">
                  <a:pos x="6" y="148"/>
                </a:cxn>
                <a:cxn ang="0">
                  <a:pos x="2" y="158"/>
                </a:cxn>
                <a:cxn ang="0">
                  <a:pos x="0" y="169"/>
                </a:cxn>
                <a:cxn ang="0">
                  <a:pos x="0" y="169"/>
                </a:cxn>
                <a:cxn ang="0">
                  <a:pos x="0" y="172"/>
                </a:cxn>
                <a:cxn ang="0">
                  <a:pos x="0" y="173"/>
                </a:cxn>
                <a:cxn ang="0">
                  <a:pos x="3" y="175"/>
                </a:cxn>
                <a:cxn ang="0">
                  <a:pos x="6" y="176"/>
                </a:cxn>
                <a:cxn ang="0">
                  <a:pos x="8" y="175"/>
                </a:cxn>
                <a:cxn ang="0">
                  <a:pos x="9" y="174"/>
                </a:cxn>
                <a:cxn ang="0">
                  <a:pos x="10" y="172"/>
                </a:cxn>
                <a:cxn ang="0">
                  <a:pos x="10" y="172"/>
                </a:cxn>
                <a:cxn ang="0">
                  <a:pos x="14" y="151"/>
                </a:cxn>
                <a:cxn ang="0">
                  <a:pos x="21" y="131"/>
                </a:cxn>
                <a:cxn ang="0">
                  <a:pos x="31" y="113"/>
                </a:cxn>
                <a:cxn ang="0">
                  <a:pos x="43" y="94"/>
                </a:cxn>
                <a:cxn ang="0">
                  <a:pos x="43" y="94"/>
                </a:cxn>
                <a:cxn ang="0">
                  <a:pos x="72" y="51"/>
                </a:cxn>
                <a:cxn ang="0">
                  <a:pos x="87" y="29"/>
                </a:cxn>
                <a:cxn ang="0">
                  <a:pos x="103" y="8"/>
                </a:cxn>
                <a:cxn ang="0">
                  <a:pos x="103" y="8"/>
                </a:cxn>
                <a:cxn ang="0">
                  <a:pos x="104" y="6"/>
                </a:cxn>
                <a:cxn ang="0">
                  <a:pos x="104" y="4"/>
                </a:cxn>
                <a:cxn ang="0">
                  <a:pos x="103" y="1"/>
                </a:cxn>
                <a:cxn ang="0">
                  <a:pos x="101" y="0"/>
                </a:cxn>
                <a:cxn ang="0">
                  <a:pos x="100" y="0"/>
                </a:cxn>
                <a:cxn ang="0">
                  <a:pos x="97" y="0"/>
                </a:cxn>
                <a:cxn ang="0">
                  <a:pos x="96" y="1"/>
                </a:cxn>
                <a:cxn ang="0">
                  <a:pos x="96" y="1"/>
                </a:cxn>
              </a:cxnLst>
              <a:rect l="0" t="0" r="r" b="b"/>
              <a:pathLst>
                <a:path w="104" h="176">
                  <a:moveTo>
                    <a:pt x="96" y="1"/>
                  </a:moveTo>
                  <a:lnTo>
                    <a:pt x="96" y="1"/>
                  </a:lnTo>
                  <a:lnTo>
                    <a:pt x="80" y="23"/>
                  </a:lnTo>
                  <a:lnTo>
                    <a:pt x="64" y="44"/>
                  </a:lnTo>
                  <a:lnTo>
                    <a:pt x="34" y="89"/>
                  </a:lnTo>
                  <a:lnTo>
                    <a:pt x="34" y="89"/>
                  </a:lnTo>
                  <a:lnTo>
                    <a:pt x="22" y="109"/>
                  </a:lnTo>
                  <a:lnTo>
                    <a:pt x="13" y="127"/>
                  </a:lnTo>
                  <a:lnTo>
                    <a:pt x="9" y="137"/>
                  </a:lnTo>
                  <a:lnTo>
                    <a:pt x="6" y="148"/>
                  </a:lnTo>
                  <a:lnTo>
                    <a:pt x="2" y="158"/>
                  </a:lnTo>
                  <a:lnTo>
                    <a:pt x="0" y="169"/>
                  </a:lnTo>
                  <a:lnTo>
                    <a:pt x="0" y="169"/>
                  </a:lnTo>
                  <a:lnTo>
                    <a:pt x="0" y="172"/>
                  </a:lnTo>
                  <a:lnTo>
                    <a:pt x="0" y="173"/>
                  </a:lnTo>
                  <a:lnTo>
                    <a:pt x="3" y="175"/>
                  </a:lnTo>
                  <a:lnTo>
                    <a:pt x="6" y="176"/>
                  </a:lnTo>
                  <a:lnTo>
                    <a:pt x="8" y="175"/>
                  </a:lnTo>
                  <a:lnTo>
                    <a:pt x="9" y="174"/>
                  </a:lnTo>
                  <a:lnTo>
                    <a:pt x="10" y="172"/>
                  </a:lnTo>
                  <a:lnTo>
                    <a:pt x="10" y="172"/>
                  </a:lnTo>
                  <a:lnTo>
                    <a:pt x="14" y="151"/>
                  </a:lnTo>
                  <a:lnTo>
                    <a:pt x="21" y="131"/>
                  </a:lnTo>
                  <a:lnTo>
                    <a:pt x="31" y="113"/>
                  </a:lnTo>
                  <a:lnTo>
                    <a:pt x="43" y="94"/>
                  </a:lnTo>
                  <a:lnTo>
                    <a:pt x="43" y="94"/>
                  </a:lnTo>
                  <a:lnTo>
                    <a:pt x="72" y="51"/>
                  </a:lnTo>
                  <a:lnTo>
                    <a:pt x="87" y="29"/>
                  </a:lnTo>
                  <a:lnTo>
                    <a:pt x="103" y="8"/>
                  </a:lnTo>
                  <a:lnTo>
                    <a:pt x="103" y="8"/>
                  </a:lnTo>
                  <a:lnTo>
                    <a:pt x="104" y="6"/>
                  </a:lnTo>
                  <a:lnTo>
                    <a:pt x="104" y="4"/>
                  </a:lnTo>
                  <a:lnTo>
                    <a:pt x="103" y="1"/>
                  </a:lnTo>
                  <a:lnTo>
                    <a:pt x="101" y="0"/>
                  </a:lnTo>
                  <a:lnTo>
                    <a:pt x="100" y="0"/>
                  </a:lnTo>
                  <a:lnTo>
                    <a:pt x="97" y="0"/>
                  </a:lnTo>
                  <a:lnTo>
                    <a:pt x="96" y="1"/>
                  </a:lnTo>
                  <a:lnTo>
                    <a:pt x="9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09" name="Freeform 425"/>
            <p:cNvSpPr/>
            <p:nvPr/>
          </p:nvSpPr>
          <p:spPr bwMode="auto">
            <a:xfrm>
              <a:off x="6303963" y="3573463"/>
              <a:ext cx="60325" cy="92075"/>
            </a:xfrm>
            <a:custGeom>
              <a:avLst/>
              <a:gdLst/>
              <a:ahLst/>
              <a:cxnLst>
                <a:cxn ang="0">
                  <a:pos x="106" y="2"/>
                </a:cxn>
                <a:cxn ang="0">
                  <a:pos x="106" y="2"/>
                </a:cxn>
                <a:cxn ang="0">
                  <a:pos x="99" y="14"/>
                </a:cxn>
                <a:cxn ang="0">
                  <a:pos x="92" y="24"/>
                </a:cxn>
                <a:cxn ang="0">
                  <a:pos x="84" y="33"/>
                </a:cxn>
                <a:cxn ang="0">
                  <a:pos x="76" y="43"/>
                </a:cxn>
                <a:cxn ang="0">
                  <a:pos x="58" y="61"/>
                </a:cxn>
                <a:cxn ang="0">
                  <a:pos x="50" y="71"/>
                </a:cxn>
                <a:cxn ang="0">
                  <a:pos x="43" y="81"/>
                </a:cxn>
                <a:cxn ang="0">
                  <a:pos x="43" y="81"/>
                </a:cxn>
                <a:cxn ang="0">
                  <a:pos x="30" y="103"/>
                </a:cxn>
                <a:cxn ang="0">
                  <a:pos x="19" y="124"/>
                </a:cxn>
                <a:cxn ang="0">
                  <a:pos x="10" y="147"/>
                </a:cxn>
                <a:cxn ang="0">
                  <a:pos x="0" y="170"/>
                </a:cxn>
                <a:cxn ang="0">
                  <a:pos x="0" y="170"/>
                </a:cxn>
                <a:cxn ang="0">
                  <a:pos x="0" y="172"/>
                </a:cxn>
                <a:cxn ang="0">
                  <a:pos x="0" y="173"/>
                </a:cxn>
                <a:cxn ang="0">
                  <a:pos x="2" y="175"/>
                </a:cxn>
                <a:cxn ang="0">
                  <a:pos x="3" y="175"/>
                </a:cxn>
                <a:cxn ang="0">
                  <a:pos x="7" y="175"/>
                </a:cxn>
                <a:cxn ang="0">
                  <a:pos x="9" y="174"/>
                </a:cxn>
                <a:cxn ang="0">
                  <a:pos x="10" y="172"/>
                </a:cxn>
                <a:cxn ang="0">
                  <a:pos x="10" y="172"/>
                </a:cxn>
                <a:cxn ang="0">
                  <a:pos x="24" y="136"/>
                </a:cxn>
                <a:cxn ang="0">
                  <a:pos x="24" y="136"/>
                </a:cxn>
                <a:cxn ang="0">
                  <a:pos x="29" y="122"/>
                </a:cxn>
                <a:cxn ang="0">
                  <a:pos x="36" y="110"/>
                </a:cxn>
                <a:cxn ang="0">
                  <a:pos x="51" y="86"/>
                </a:cxn>
                <a:cxn ang="0">
                  <a:pos x="51" y="86"/>
                </a:cxn>
                <a:cxn ang="0">
                  <a:pos x="58" y="76"/>
                </a:cxn>
                <a:cxn ang="0">
                  <a:pos x="65" y="65"/>
                </a:cxn>
                <a:cxn ang="0">
                  <a:pos x="83" y="47"/>
                </a:cxn>
                <a:cxn ang="0">
                  <a:pos x="92" y="38"/>
                </a:cxn>
                <a:cxn ang="0">
                  <a:pos x="100" y="28"/>
                </a:cxn>
                <a:cxn ang="0">
                  <a:pos x="108" y="18"/>
                </a:cxn>
                <a:cxn ang="0">
                  <a:pos x="114" y="8"/>
                </a:cxn>
                <a:cxn ang="0">
                  <a:pos x="114" y="8"/>
                </a:cxn>
                <a:cxn ang="0">
                  <a:pos x="114" y="6"/>
                </a:cxn>
                <a:cxn ang="0">
                  <a:pos x="114" y="3"/>
                </a:cxn>
                <a:cxn ang="0">
                  <a:pos x="111" y="0"/>
                </a:cxn>
                <a:cxn ang="0">
                  <a:pos x="110" y="0"/>
                </a:cxn>
                <a:cxn ang="0">
                  <a:pos x="108" y="0"/>
                </a:cxn>
                <a:cxn ang="0">
                  <a:pos x="107" y="1"/>
                </a:cxn>
                <a:cxn ang="0">
                  <a:pos x="106" y="2"/>
                </a:cxn>
                <a:cxn ang="0">
                  <a:pos x="106" y="2"/>
                </a:cxn>
              </a:cxnLst>
              <a:rect l="0" t="0" r="r" b="b"/>
              <a:pathLst>
                <a:path w="114" h="175">
                  <a:moveTo>
                    <a:pt x="106" y="2"/>
                  </a:moveTo>
                  <a:lnTo>
                    <a:pt x="106" y="2"/>
                  </a:lnTo>
                  <a:lnTo>
                    <a:pt x="99" y="14"/>
                  </a:lnTo>
                  <a:lnTo>
                    <a:pt x="92" y="24"/>
                  </a:lnTo>
                  <a:lnTo>
                    <a:pt x="84" y="33"/>
                  </a:lnTo>
                  <a:lnTo>
                    <a:pt x="76" y="43"/>
                  </a:lnTo>
                  <a:lnTo>
                    <a:pt x="58" y="61"/>
                  </a:lnTo>
                  <a:lnTo>
                    <a:pt x="50" y="71"/>
                  </a:lnTo>
                  <a:lnTo>
                    <a:pt x="43" y="81"/>
                  </a:lnTo>
                  <a:lnTo>
                    <a:pt x="43" y="81"/>
                  </a:lnTo>
                  <a:lnTo>
                    <a:pt x="30" y="103"/>
                  </a:lnTo>
                  <a:lnTo>
                    <a:pt x="19" y="124"/>
                  </a:lnTo>
                  <a:lnTo>
                    <a:pt x="10" y="147"/>
                  </a:lnTo>
                  <a:lnTo>
                    <a:pt x="0" y="170"/>
                  </a:lnTo>
                  <a:lnTo>
                    <a:pt x="0" y="170"/>
                  </a:lnTo>
                  <a:lnTo>
                    <a:pt x="0" y="172"/>
                  </a:lnTo>
                  <a:lnTo>
                    <a:pt x="0" y="173"/>
                  </a:lnTo>
                  <a:lnTo>
                    <a:pt x="2" y="175"/>
                  </a:lnTo>
                  <a:lnTo>
                    <a:pt x="3" y="175"/>
                  </a:lnTo>
                  <a:lnTo>
                    <a:pt x="7" y="175"/>
                  </a:lnTo>
                  <a:lnTo>
                    <a:pt x="9" y="174"/>
                  </a:lnTo>
                  <a:lnTo>
                    <a:pt x="10" y="172"/>
                  </a:lnTo>
                  <a:lnTo>
                    <a:pt x="10" y="172"/>
                  </a:lnTo>
                  <a:lnTo>
                    <a:pt x="24" y="136"/>
                  </a:lnTo>
                  <a:lnTo>
                    <a:pt x="24" y="136"/>
                  </a:lnTo>
                  <a:lnTo>
                    <a:pt x="29" y="122"/>
                  </a:lnTo>
                  <a:lnTo>
                    <a:pt x="36" y="110"/>
                  </a:lnTo>
                  <a:lnTo>
                    <a:pt x="51" y="86"/>
                  </a:lnTo>
                  <a:lnTo>
                    <a:pt x="51" y="86"/>
                  </a:lnTo>
                  <a:lnTo>
                    <a:pt x="58" y="76"/>
                  </a:lnTo>
                  <a:lnTo>
                    <a:pt x="65" y="65"/>
                  </a:lnTo>
                  <a:lnTo>
                    <a:pt x="83" y="47"/>
                  </a:lnTo>
                  <a:lnTo>
                    <a:pt x="92" y="38"/>
                  </a:lnTo>
                  <a:lnTo>
                    <a:pt x="100" y="28"/>
                  </a:lnTo>
                  <a:lnTo>
                    <a:pt x="108" y="18"/>
                  </a:lnTo>
                  <a:lnTo>
                    <a:pt x="114" y="8"/>
                  </a:lnTo>
                  <a:lnTo>
                    <a:pt x="114" y="8"/>
                  </a:lnTo>
                  <a:lnTo>
                    <a:pt x="114" y="6"/>
                  </a:lnTo>
                  <a:lnTo>
                    <a:pt x="114" y="3"/>
                  </a:lnTo>
                  <a:lnTo>
                    <a:pt x="111" y="0"/>
                  </a:lnTo>
                  <a:lnTo>
                    <a:pt x="110" y="0"/>
                  </a:lnTo>
                  <a:lnTo>
                    <a:pt x="108" y="0"/>
                  </a:lnTo>
                  <a:lnTo>
                    <a:pt x="107" y="1"/>
                  </a:lnTo>
                  <a:lnTo>
                    <a:pt x="106" y="2"/>
                  </a:lnTo>
                  <a:lnTo>
                    <a:pt x="10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10" name="Freeform 426"/>
            <p:cNvSpPr/>
            <p:nvPr/>
          </p:nvSpPr>
          <p:spPr bwMode="auto">
            <a:xfrm>
              <a:off x="6329363" y="3595688"/>
              <a:ext cx="57150" cy="93663"/>
            </a:xfrm>
            <a:custGeom>
              <a:avLst/>
              <a:gdLst/>
              <a:ahLst/>
              <a:cxnLst>
                <a:cxn ang="0">
                  <a:pos x="100" y="2"/>
                </a:cxn>
                <a:cxn ang="0">
                  <a:pos x="100" y="2"/>
                </a:cxn>
                <a:cxn ang="0">
                  <a:pos x="73" y="44"/>
                </a:cxn>
                <a:cxn ang="0">
                  <a:pos x="47" y="86"/>
                </a:cxn>
                <a:cxn ang="0">
                  <a:pos x="34" y="107"/>
                </a:cxn>
                <a:cxn ang="0">
                  <a:pos x="21" y="129"/>
                </a:cxn>
                <a:cxn ang="0">
                  <a:pos x="10" y="150"/>
                </a:cxn>
                <a:cxn ang="0">
                  <a:pos x="0" y="174"/>
                </a:cxn>
                <a:cxn ang="0">
                  <a:pos x="0" y="174"/>
                </a:cxn>
                <a:cxn ang="0">
                  <a:pos x="0" y="175"/>
                </a:cxn>
                <a:cxn ang="0">
                  <a:pos x="0" y="177"/>
                </a:cxn>
                <a:cxn ang="0">
                  <a:pos x="1" y="178"/>
                </a:cxn>
                <a:cxn ang="0">
                  <a:pos x="3" y="179"/>
                </a:cxn>
                <a:cxn ang="0">
                  <a:pos x="6" y="179"/>
                </a:cxn>
                <a:cxn ang="0">
                  <a:pos x="8" y="178"/>
                </a:cxn>
                <a:cxn ang="0">
                  <a:pos x="9" y="176"/>
                </a:cxn>
                <a:cxn ang="0">
                  <a:pos x="9" y="176"/>
                </a:cxn>
                <a:cxn ang="0">
                  <a:pos x="19" y="154"/>
                </a:cxn>
                <a:cxn ang="0">
                  <a:pos x="31" y="132"/>
                </a:cxn>
                <a:cxn ang="0">
                  <a:pos x="43" y="110"/>
                </a:cxn>
                <a:cxn ang="0">
                  <a:pos x="56" y="90"/>
                </a:cxn>
                <a:cxn ang="0">
                  <a:pos x="82" y="48"/>
                </a:cxn>
                <a:cxn ang="0">
                  <a:pos x="95" y="28"/>
                </a:cxn>
                <a:cxn ang="0">
                  <a:pos x="108" y="7"/>
                </a:cxn>
                <a:cxn ang="0">
                  <a:pos x="108" y="7"/>
                </a:cxn>
                <a:cxn ang="0">
                  <a:pos x="109" y="5"/>
                </a:cxn>
                <a:cxn ang="0">
                  <a:pos x="108" y="3"/>
                </a:cxn>
                <a:cxn ang="0">
                  <a:pos x="107" y="2"/>
                </a:cxn>
                <a:cxn ang="0">
                  <a:pos x="106" y="1"/>
                </a:cxn>
                <a:cxn ang="0">
                  <a:pos x="105" y="0"/>
                </a:cxn>
                <a:cxn ang="0">
                  <a:pos x="103" y="0"/>
                </a:cxn>
                <a:cxn ang="0">
                  <a:pos x="101" y="1"/>
                </a:cxn>
                <a:cxn ang="0">
                  <a:pos x="100" y="2"/>
                </a:cxn>
                <a:cxn ang="0">
                  <a:pos x="100" y="2"/>
                </a:cxn>
              </a:cxnLst>
              <a:rect l="0" t="0" r="r" b="b"/>
              <a:pathLst>
                <a:path w="109" h="179">
                  <a:moveTo>
                    <a:pt x="100" y="2"/>
                  </a:moveTo>
                  <a:lnTo>
                    <a:pt x="100" y="2"/>
                  </a:lnTo>
                  <a:lnTo>
                    <a:pt x="73" y="44"/>
                  </a:lnTo>
                  <a:lnTo>
                    <a:pt x="47" y="86"/>
                  </a:lnTo>
                  <a:lnTo>
                    <a:pt x="34" y="107"/>
                  </a:lnTo>
                  <a:lnTo>
                    <a:pt x="21" y="129"/>
                  </a:lnTo>
                  <a:lnTo>
                    <a:pt x="10" y="150"/>
                  </a:lnTo>
                  <a:lnTo>
                    <a:pt x="0" y="174"/>
                  </a:lnTo>
                  <a:lnTo>
                    <a:pt x="0" y="174"/>
                  </a:lnTo>
                  <a:lnTo>
                    <a:pt x="0" y="175"/>
                  </a:lnTo>
                  <a:lnTo>
                    <a:pt x="0" y="177"/>
                  </a:lnTo>
                  <a:lnTo>
                    <a:pt x="1" y="178"/>
                  </a:lnTo>
                  <a:lnTo>
                    <a:pt x="3" y="179"/>
                  </a:lnTo>
                  <a:lnTo>
                    <a:pt x="6" y="179"/>
                  </a:lnTo>
                  <a:lnTo>
                    <a:pt x="8" y="178"/>
                  </a:lnTo>
                  <a:lnTo>
                    <a:pt x="9" y="176"/>
                  </a:lnTo>
                  <a:lnTo>
                    <a:pt x="9" y="176"/>
                  </a:lnTo>
                  <a:lnTo>
                    <a:pt x="19" y="154"/>
                  </a:lnTo>
                  <a:lnTo>
                    <a:pt x="31" y="132"/>
                  </a:lnTo>
                  <a:lnTo>
                    <a:pt x="43" y="110"/>
                  </a:lnTo>
                  <a:lnTo>
                    <a:pt x="56" y="90"/>
                  </a:lnTo>
                  <a:lnTo>
                    <a:pt x="82" y="48"/>
                  </a:lnTo>
                  <a:lnTo>
                    <a:pt x="95" y="28"/>
                  </a:lnTo>
                  <a:lnTo>
                    <a:pt x="108" y="7"/>
                  </a:lnTo>
                  <a:lnTo>
                    <a:pt x="108" y="7"/>
                  </a:lnTo>
                  <a:lnTo>
                    <a:pt x="109" y="5"/>
                  </a:lnTo>
                  <a:lnTo>
                    <a:pt x="108" y="3"/>
                  </a:lnTo>
                  <a:lnTo>
                    <a:pt x="107" y="2"/>
                  </a:lnTo>
                  <a:lnTo>
                    <a:pt x="106" y="1"/>
                  </a:lnTo>
                  <a:lnTo>
                    <a:pt x="105" y="0"/>
                  </a:lnTo>
                  <a:lnTo>
                    <a:pt x="103" y="0"/>
                  </a:lnTo>
                  <a:lnTo>
                    <a:pt x="101" y="1"/>
                  </a:lnTo>
                  <a:lnTo>
                    <a:pt x="100" y="2"/>
                  </a:lnTo>
                  <a:lnTo>
                    <a:pt x="10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11" name="Freeform 427"/>
            <p:cNvSpPr/>
            <p:nvPr/>
          </p:nvSpPr>
          <p:spPr bwMode="auto">
            <a:xfrm>
              <a:off x="6356351" y="3630613"/>
              <a:ext cx="52388" cy="71438"/>
            </a:xfrm>
            <a:custGeom>
              <a:avLst/>
              <a:gdLst/>
              <a:ahLst/>
              <a:cxnLst>
                <a:cxn ang="0">
                  <a:pos x="90" y="2"/>
                </a:cxn>
                <a:cxn ang="0">
                  <a:pos x="90" y="2"/>
                </a:cxn>
                <a:cxn ang="0">
                  <a:pos x="79" y="18"/>
                </a:cxn>
                <a:cxn ang="0">
                  <a:pos x="67" y="33"/>
                </a:cxn>
                <a:cxn ang="0">
                  <a:pos x="54" y="47"/>
                </a:cxn>
                <a:cxn ang="0">
                  <a:pos x="43" y="63"/>
                </a:cxn>
                <a:cxn ang="0">
                  <a:pos x="43" y="63"/>
                </a:cxn>
                <a:cxn ang="0">
                  <a:pos x="31" y="78"/>
                </a:cxn>
                <a:cxn ang="0">
                  <a:pos x="20" y="96"/>
                </a:cxn>
                <a:cxn ang="0">
                  <a:pos x="10" y="112"/>
                </a:cxn>
                <a:cxn ang="0">
                  <a:pos x="0" y="130"/>
                </a:cxn>
                <a:cxn ang="0">
                  <a:pos x="0" y="130"/>
                </a:cxn>
                <a:cxn ang="0">
                  <a:pos x="0" y="132"/>
                </a:cxn>
                <a:cxn ang="0">
                  <a:pos x="0" y="134"/>
                </a:cxn>
                <a:cxn ang="0">
                  <a:pos x="1" y="136"/>
                </a:cxn>
                <a:cxn ang="0">
                  <a:pos x="3" y="137"/>
                </a:cxn>
                <a:cxn ang="0">
                  <a:pos x="5" y="137"/>
                </a:cxn>
                <a:cxn ang="0">
                  <a:pos x="6" y="137"/>
                </a:cxn>
                <a:cxn ang="0">
                  <a:pos x="8" y="137"/>
                </a:cxn>
                <a:cxn ang="0">
                  <a:pos x="9" y="135"/>
                </a:cxn>
                <a:cxn ang="0">
                  <a:pos x="9" y="135"/>
                </a:cxn>
                <a:cxn ang="0">
                  <a:pos x="18" y="118"/>
                </a:cxn>
                <a:cxn ang="0">
                  <a:pos x="29" y="101"/>
                </a:cxn>
                <a:cxn ang="0">
                  <a:pos x="51" y="67"/>
                </a:cxn>
                <a:cxn ang="0">
                  <a:pos x="51" y="67"/>
                </a:cxn>
                <a:cxn ang="0">
                  <a:pos x="62" y="51"/>
                </a:cxn>
                <a:cxn ang="0">
                  <a:pos x="75" y="37"/>
                </a:cxn>
                <a:cxn ang="0">
                  <a:pos x="87" y="23"/>
                </a:cxn>
                <a:cxn ang="0">
                  <a:pos x="99" y="7"/>
                </a:cxn>
                <a:cxn ang="0">
                  <a:pos x="99" y="7"/>
                </a:cxn>
                <a:cxn ang="0">
                  <a:pos x="100" y="5"/>
                </a:cxn>
                <a:cxn ang="0">
                  <a:pos x="100" y="4"/>
                </a:cxn>
                <a:cxn ang="0">
                  <a:pos x="99" y="2"/>
                </a:cxn>
                <a:cxn ang="0">
                  <a:pos x="98" y="1"/>
                </a:cxn>
                <a:cxn ang="0">
                  <a:pos x="95" y="0"/>
                </a:cxn>
                <a:cxn ang="0">
                  <a:pos x="93" y="0"/>
                </a:cxn>
                <a:cxn ang="0">
                  <a:pos x="92" y="1"/>
                </a:cxn>
                <a:cxn ang="0">
                  <a:pos x="90" y="2"/>
                </a:cxn>
                <a:cxn ang="0">
                  <a:pos x="90" y="2"/>
                </a:cxn>
              </a:cxnLst>
              <a:rect l="0" t="0" r="r" b="b"/>
              <a:pathLst>
                <a:path w="100" h="137">
                  <a:moveTo>
                    <a:pt x="90" y="2"/>
                  </a:moveTo>
                  <a:lnTo>
                    <a:pt x="90" y="2"/>
                  </a:lnTo>
                  <a:lnTo>
                    <a:pt x="79" y="18"/>
                  </a:lnTo>
                  <a:lnTo>
                    <a:pt x="67" y="33"/>
                  </a:lnTo>
                  <a:lnTo>
                    <a:pt x="54" y="47"/>
                  </a:lnTo>
                  <a:lnTo>
                    <a:pt x="43" y="63"/>
                  </a:lnTo>
                  <a:lnTo>
                    <a:pt x="43" y="63"/>
                  </a:lnTo>
                  <a:lnTo>
                    <a:pt x="31" y="78"/>
                  </a:lnTo>
                  <a:lnTo>
                    <a:pt x="20" y="96"/>
                  </a:lnTo>
                  <a:lnTo>
                    <a:pt x="10" y="112"/>
                  </a:lnTo>
                  <a:lnTo>
                    <a:pt x="0" y="130"/>
                  </a:lnTo>
                  <a:lnTo>
                    <a:pt x="0" y="130"/>
                  </a:lnTo>
                  <a:lnTo>
                    <a:pt x="0" y="132"/>
                  </a:lnTo>
                  <a:lnTo>
                    <a:pt x="0" y="134"/>
                  </a:lnTo>
                  <a:lnTo>
                    <a:pt x="1" y="136"/>
                  </a:lnTo>
                  <a:lnTo>
                    <a:pt x="3" y="137"/>
                  </a:lnTo>
                  <a:lnTo>
                    <a:pt x="5" y="137"/>
                  </a:lnTo>
                  <a:lnTo>
                    <a:pt x="6" y="137"/>
                  </a:lnTo>
                  <a:lnTo>
                    <a:pt x="8" y="137"/>
                  </a:lnTo>
                  <a:lnTo>
                    <a:pt x="9" y="135"/>
                  </a:lnTo>
                  <a:lnTo>
                    <a:pt x="9" y="135"/>
                  </a:lnTo>
                  <a:lnTo>
                    <a:pt x="18" y="118"/>
                  </a:lnTo>
                  <a:lnTo>
                    <a:pt x="29" y="101"/>
                  </a:lnTo>
                  <a:lnTo>
                    <a:pt x="51" y="67"/>
                  </a:lnTo>
                  <a:lnTo>
                    <a:pt x="51" y="67"/>
                  </a:lnTo>
                  <a:lnTo>
                    <a:pt x="62" y="51"/>
                  </a:lnTo>
                  <a:lnTo>
                    <a:pt x="75" y="37"/>
                  </a:lnTo>
                  <a:lnTo>
                    <a:pt x="87" y="23"/>
                  </a:lnTo>
                  <a:lnTo>
                    <a:pt x="99" y="7"/>
                  </a:lnTo>
                  <a:lnTo>
                    <a:pt x="99" y="7"/>
                  </a:lnTo>
                  <a:lnTo>
                    <a:pt x="100" y="5"/>
                  </a:lnTo>
                  <a:lnTo>
                    <a:pt x="100" y="4"/>
                  </a:lnTo>
                  <a:lnTo>
                    <a:pt x="99" y="2"/>
                  </a:lnTo>
                  <a:lnTo>
                    <a:pt x="98" y="1"/>
                  </a:lnTo>
                  <a:lnTo>
                    <a:pt x="95" y="0"/>
                  </a:lnTo>
                  <a:lnTo>
                    <a:pt x="93" y="0"/>
                  </a:lnTo>
                  <a:lnTo>
                    <a:pt x="92" y="1"/>
                  </a:lnTo>
                  <a:lnTo>
                    <a:pt x="90" y="2"/>
                  </a:lnTo>
                  <a:lnTo>
                    <a:pt x="9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12" name="Freeform 428"/>
            <p:cNvSpPr/>
            <p:nvPr/>
          </p:nvSpPr>
          <p:spPr bwMode="auto">
            <a:xfrm>
              <a:off x="6384926" y="3644900"/>
              <a:ext cx="50800" cy="76200"/>
            </a:xfrm>
            <a:custGeom>
              <a:avLst/>
              <a:gdLst/>
              <a:ahLst/>
              <a:cxnLst>
                <a:cxn ang="0">
                  <a:pos x="87" y="3"/>
                </a:cxn>
                <a:cxn ang="0">
                  <a:pos x="87" y="3"/>
                </a:cxn>
                <a:cxn ang="0">
                  <a:pos x="86" y="8"/>
                </a:cxn>
                <a:cxn ang="0">
                  <a:pos x="84" y="13"/>
                </a:cxn>
                <a:cxn ang="0">
                  <a:pos x="78" y="21"/>
                </a:cxn>
                <a:cxn ang="0">
                  <a:pos x="70" y="29"/>
                </a:cxn>
                <a:cxn ang="0">
                  <a:pos x="64" y="37"/>
                </a:cxn>
                <a:cxn ang="0">
                  <a:pos x="64" y="37"/>
                </a:cxn>
                <a:cxn ang="0">
                  <a:pos x="36" y="78"/>
                </a:cxn>
                <a:cxn ang="0">
                  <a:pos x="36" y="78"/>
                </a:cxn>
                <a:cxn ang="0">
                  <a:pos x="17" y="105"/>
                </a:cxn>
                <a:cxn ang="0">
                  <a:pos x="7" y="120"/>
                </a:cxn>
                <a:cxn ang="0">
                  <a:pos x="4" y="127"/>
                </a:cxn>
                <a:cxn ang="0">
                  <a:pos x="0" y="135"/>
                </a:cxn>
                <a:cxn ang="0">
                  <a:pos x="0" y="135"/>
                </a:cxn>
                <a:cxn ang="0">
                  <a:pos x="0" y="136"/>
                </a:cxn>
                <a:cxn ang="0">
                  <a:pos x="1" y="138"/>
                </a:cxn>
                <a:cxn ang="0">
                  <a:pos x="2" y="140"/>
                </a:cxn>
                <a:cxn ang="0">
                  <a:pos x="2" y="140"/>
                </a:cxn>
                <a:cxn ang="0">
                  <a:pos x="4" y="141"/>
                </a:cxn>
                <a:cxn ang="0">
                  <a:pos x="4" y="141"/>
                </a:cxn>
                <a:cxn ang="0">
                  <a:pos x="6" y="142"/>
                </a:cxn>
                <a:cxn ang="0">
                  <a:pos x="7" y="142"/>
                </a:cxn>
                <a:cxn ang="0">
                  <a:pos x="9" y="141"/>
                </a:cxn>
                <a:cxn ang="0">
                  <a:pos x="11" y="140"/>
                </a:cxn>
                <a:cxn ang="0">
                  <a:pos x="11" y="136"/>
                </a:cxn>
                <a:cxn ang="0">
                  <a:pos x="11" y="134"/>
                </a:cxn>
                <a:cxn ang="0">
                  <a:pos x="8" y="133"/>
                </a:cxn>
                <a:cxn ang="0">
                  <a:pos x="8" y="133"/>
                </a:cxn>
                <a:cxn ang="0">
                  <a:pos x="11" y="133"/>
                </a:cxn>
                <a:cxn ang="0">
                  <a:pos x="13" y="131"/>
                </a:cxn>
                <a:cxn ang="0">
                  <a:pos x="17" y="124"/>
                </a:cxn>
                <a:cxn ang="0">
                  <a:pos x="23" y="111"/>
                </a:cxn>
                <a:cxn ang="0">
                  <a:pos x="23" y="111"/>
                </a:cxn>
                <a:cxn ang="0">
                  <a:pos x="29" y="103"/>
                </a:cxn>
                <a:cxn ang="0">
                  <a:pos x="35" y="95"/>
                </a:cxn>
                <a:cxn ang="0">
                  <a:pos x="49" y="77"/>
                </a:cxn>
                <a:cxn ang="0">
                  <a:pos x="49" y="77"/>
                </a:cxn>
                <a:cxn ang="0">
                  <a:pos x="64" y="53"/>
                </a:cxn>
                <a:cxn ang="0">
                  <a:pos x="73" y="41"/>
                </a:cxn>
                <a:cxn ang="0">
                  <a:pos x="82" y="31"/>
                </a:cxn>
                <a:cxn ang="0">
                  <a:pos x="82" y="31"/>
                </a:cxn>
                <a:cxn ang="0">
                  <a:pos x="87" y="24"/>
                </a:cxn>
                <a:cxn ang="0">
                  <a:pos x="91" y="19"/>
                </a:cxn>
                <a:cxn ang="0">
                  <a:pos x="94" y="12"/>
                </a:cxn>
                <a:cxn ang="0">
                  <a:pos x="96" y="6"/>
                </a:cxn>
                <a:cxn ang="0">
                  <a:pos x="96" y="6"/>
                </a:cxn>
                <a:cxn ang="0">
                  <a:pos x="96" y="4"/>
                </a:cxn>
                <a:cxn ang="0">
                  <a:pos x="95" y="2"/>
                </a:cxn>
                <a:cxn ang="0">
                  <a:pos x="93" y="0"/>
                </a:cxn>
                <a:cxn ang="0">
                  <a:pos x="91" y="0"/>
                </a:cxn>
                <a:cxn ang="0">
                  <a:pos x="89" y="0"/>
                </a:cxn>
                <a:cxn ang="0">
                  <a:pos x="88" y="1"/>
                </a:cxn>
                <a:cxn ang="0">
                  <a:pos x="87" y="3"/>
                </a:cxn>
                <a:cxn ang="0">
                  <a:pos x="87" y="3"/>
                </a:cxn>
              </a:cxnLst>
              <a:rect l="0" t="0" r="r" b="b"/>
              <a:pathLst>
                <a:path w="96" h="142">
                  <a:moveTo>
                    <a:pt x="87" y="3"/>
                  </a:moveTo>
                  <a:lnTo>
                    <a:pt x="87" y="3"/>
                  </a:lnTo>
                  <a:lnTo>
                    <a:pt x="86" y="8"/>
                  </a:lnTo>
                  <a:lnTo>
                    <a:pt x="84" y="13"/>
                  </a:lnTo>
                  <a:lnTo>
                    <a:pt x="78" y="21"/>
                  </a:lnTo>
                  <a:lnTo>
                    <a:pt x="70" y="29"/>
                  </a:lnTo>
                  <a:lnTo>
                    <a:pt x="64" y="37"/>
                  </a:lnTo>
                  <a:lnTo>
                    <a:pt x="64" y="37"/>
                  </a:lnTo>
                  <a:lnTo>
                    <a:pt x="36" y="78"/>
                  </a:lnTo>
                  <a:lnTo>
                    <a:pt x="36" y="78"/>
                  </a:lnTo>
                  <a:lnTo>
                    <a:pt x="17" y="105"/>
                  </a:lnTo>
                  <a:lnTo>
                    <a:pt x="7" y="120"/>
                  </a:lnTo>
                  <a:lnTo>
                    <a:pt x="4" y="127"/>
                  </a:lnTo>
                  <a:lnTo>
                    <a:pt x="0" y="135"/>
                  </a:lnTo>
                  <a:lnTo>
                    <a:pt x="0" y="135"/>
                  </a:lnTo>
                  <a:lnTo>
                    <a:pt x="0" y="136"/>
                  </a:lnTo>
                  <a:lnTo>
                    <a:pt x="1" y="138"/>
                  </a:lnTo>
                  <a:lnTo>
                    <a:pt x="2" y="140"/>
                  </a:lnTo>
                  <a:lnTo>
                    <a:pt x="2" y="140"/>
                  </a:lnTo>
                  <a:lnTo>
                    <a:pt x="4" y="141"/>
                  </a:lnTo>
                  <a:lnTo>
                    <a:pt x="4" y="141"/>
                  </a:lnTo>
                  <a:lnTo>
                    <a:pt x="6" y="142"/>
                  </a:lnTo>
                  <a:lnTo>
                    <a:pt x="7" y="142"/>
                  </a:lnTo>
                  <a:lnTo>
                    <a:pt x="9" y="141"/>
                  </a:lnTo>
                  <a:lnTo>
                    <a:pt x="11" y="140"/>
                  </a:lnTo>
                  <a:lnTo>
                    <a:pt x="11" y="136"/>
                  </a:lnTo>
                  <a:lnTo>
                    <a:pt x="11" y="134"/>
                  </a:lnTo>
                  <a:lnTo>
                    <a:pt x="8" y="133"/>
                  </a:lnTo>
                  <a:lnTo>
                    <a:pt x="8" y="133"/>
                  </a:lnTo>
                  <a:lnTo>
                    <a:pt x="11" y="133"/>
                  </a:lnTo>
                  <a:lnTo>
                    <a:pt x="13" y="131"/>
                  </a:lnTo>
                  <a:lnTo>
                    <a:pt x="17" y="124"/>
                  </a:lnTo>
                  <a:lnTo>
                    <a:pt x="23" y="111"/>
                  </a:lnTo>
                  <a:lnTo>
                    <a:pt x="23" y="111"/>
                  </a:lnTo>
                  <a:lnTo>
                    <a:pt x="29" y="103"/>
                  </a:lnTo>
                  <a:lnTo>
                    <a:pt x="35" y="95"/>
                  </a:lnTo>
                  <a:lnTo>
                    <a:pt x="49" y="77"/>
                  </a:lnTo>
                  <a:lnTo>
                    <a:pt x="49" y="77"/>
                  </a:lnTo>
                  <a:lnTo>
                    <a:pt x="64" y="53"/>
                  </a:lnTo>
                  <a:lnTo>
                    <a:pt x="73" y="41"/>
                  </a:lnTo>
                  <a:lnTo>
                    <a:pt x="82" y="31"/>
                  </a:lnTo>
                  <a:lnTo>
                    <a:pt x="82" y="31"/>
                  </a:lnTo>
                  <a:lnTo>
                    <a:pt x="87" y="24"/>
                  </a:lnTo>
                  <a:lnTo>
                    <a:pt x="91" y="19"/>
                  </a:lnTo>
                  <a:lnTo>
                    <a:pt x="94" y="12"/>
                  </a:lnTo>
                  <a:lnTo>
                    <a:pt x="96" y="6"/>
                  </a:lnTo>
                  <a:lnTo>
                    <a:pt x="96" y="6"/>
                  </a:lnTo>
                  <a:lnTo>
                    <a:pt x="96" y="4"/>
                  </a:lnTo>
                  <a:lnTo>
                    <a:pt x="95" y="2"/>
                  </a:lnTo>
                  <a:lnTo>
                    <a:pt x="93" y="0"/>
                  </a:lnTo>
                  <a:lnTo>
                    <a:pt x="91" y="0"/>
                  </a:lnTo>
                  <a:lnTo>
                    <a:pt x="89" y="0"/>
                  </a:lnTo>
                  <a:lnTo>
                    <a:pt x="88" y="1"/>
                  </a:lnTo>
                  <a:lnTo>
                    <a:pt x="87" y="3"/>
                  </a:lnTo>
                  <a:lnTo>
                    <a:pt x="8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13" name="Freeform 429"/>
            <p:cNvSpPr/>
            <p:nvPr/>
          </p:nvSpPr>
          <p:spPr bwMode="auto">
            <a:xfrm>
              <a:off x="6399213" y="3665538"/>
              <a:ext cx="57150" cy="65088"/>
            </a:xfrm>
            <a:custGeom>
              <a:avLst/>
              <a:gdLst/>
              <a:ahLst/>
              <a:cxnLst>
                <a:cxn ang="0">
                  <a:pos x="101" y="1"/>
                </a:cxn>
                <a:cxn ang="0">
                  <a:pos x="101" y="1"/>
                </a:cxn>
                <a:cxn ang="0">
                  <a:pos x="85" y="12"/>
                </a:cxn>
                <a:cxn ang="0">
                  <a:pos x="69" y="25"/>
                </a:cxn>
                <a:cxn ang="0">
                  <a:pos x="55" y="38"/>
                </a:cxn>
                <a:cxn ang="0">
                  <a:pos x="41" y="54"/>
                </a:cxn>
                <a:cxn ang="0">
                  <a:pos x="41" y="54"/>
                </a:cxn>
                <a:cxn ang="0">
                  <a:pos x="30" y="69"/>
                </a:cxn>
                <a:cxn ang="0">
                  <a:pos x="18" y="84"/>
                </a:cxn>
                <a:cxn ang="0">
                  <a:pos x="11" y="91"/>
                </a:cxn>
                <a:cxn ang="0">
                  <a:pos x="7" y="99"/>
                </a:cxn>
                <a:cxn ang="0">
                  <a:pos x="3" y="108"/>
                </a:cxn>
                <a:cxn ang="0">
                  <a:pos x="0" y="118"/>
                </a:cxn>
                <a:cxn ang="0">
                  <a:pos x="0" y="118"/>
                </a:cxn>
                <a:cxn ang="0">
                  <a:pos x="0" y="120"/>
                </a:cxn>
                <a:cxn ang="0">
                  <a:pos x="0" y="122"/>
                </a:cxn>
                <a:cxn ang="0">
                  <a:pos x="1" y="123"/>
                </a:cxn>
                <a:cxn ang="0">
                  <a:pos x="3" y="123"/>
                </a:cxn>
                <a:cxn ang="0">
                  <a:pos x="5" y="124"/>
                </a:cxn>
                <a:cxn ang="0">
                  <a:pos x="6" y="123"/>
                </a:cxn>
                <a:cxn ang="0">
                  <a:pos x="8" y="122"/>
                </a:cxn>
                <a:cxn ang="0">
                  <a:pos x="8" y="120"/>
                </a:cxn>
                <a:cxn ang="0">
                  <a:pos x="8" y="120"/>
                </a:cxn>
                <a:cxn ang="0">
                  <a:pos x="11" y="111"/>
                </a:cxn>
                <a:cxn ang="0">
                  <a:pos x="16" y="104"/>
                </a:cxn>
                <a:cxn ang="0">
                  <a:pos x="20" y="97"/>
                </a:cxn>
                <a:cxn ang="0">
                  <a:pos x="25" y="91"/>
                </a:cxn>
                <a:cxn ang="0">
                  <a:pos x="36" y="78"/>
                </a:cxn>
                <a:cxn ang="0">
                  <a:pos x="41" y="71"/>
                </a:cxn>
                <a:cxn ang="0">
                  <a:pos x="47" y="64"/>
                </a:cxn>
                <a:cxn ang="0">
                  <a:pos x="47" y="64"/>
                </a:cxn>
                <a:cxn ang="0">
                  <a:pos x="52" y="56"/>
                </a:cxn>
                <a:cxn ang="0">
                  <a:pos x="59" y="47"/>
                </a:cxn>
                <a:cxn ang="0">
                  <a:pos x="65" y="40"/>
                </a:cxn>
                <a:cxn ang="0">
                  <a:pos x="73" y="33"/>
                </a:cxn>
                <a:cxn ang="0">
                  <a:pos x="89" y="21"/>
                </a:cxn>
                <a:cxn ang="0">
                  <a:pos x="106" y="9"/>
                </a:cxn>
                <a:cxn ang="0">
                  <a:pos x="106" y="9"/>
                </a:cxn>
                <a:cxn ang="0">
                  <a:pos x="107" y="8"/>
                </a:cxn>
                <a:cxn ang="0">
                  <a:pos x="108" y="6"/>
                </a:cxn>
                <a:cxn ang="0">
                  <a:pos x="108" y="4"/>
                </a:cxn>
                <a:cxn ang="0">
                  <a:pos x="107" y="3"/>
                </a:cxn>
                <a:cxn ang="0">
                  <a:pos x="106" y="1"/>
                </a:cxn>
                <a:cxn ang="0">
                  <a:pos x="105" y="1"/>
                </a:cxn>
                <a:cxn ang="0">
                  <a:pos x="103" y="0"/>
                </a:cxn>
                <a:cxn ang="0">
                  <a:pos x="101" y="1"/>
                </a:cxn>
                <a:cxn ang="0">
                  <a:pos x="101" y="1"/>
                </a:cxn>
              </a:cxnLst>
              <a:rect l="0" t="0" r="r" b="b"/>
              <a:pathLst>
                <a:path w="108" h="124">
                  <a:moveTo>
                    <a:pt x="101" y="1"/>
                  </a:moveTo>
                  <a:lnTo>
                    <a:pt x="101" y="1"/>
                  </a:lnTo>
                  <a:lnTo>
                    <a:pt x="85" y="12"/>
                  </a:lnTo>
                  <a:lnTo>
                    <a:pt x="69" y="25"/>
                  </a:lnTo>
                  <a:lnTo>
                    <a:pt x="55" y="38"/>
                  </a:lnTo>
                  <a:lnTo>
                    <a:pt x="41" y="54"/>
                  </a:lnTo>
                  <a:lnTo>
                    <a:pt x="41" y="54"/>
                  </a:lnTo>
                  <a:lnTo>
                    <a:pt x="30" y="69"/>
                  </a:lnTo>
                  <a:lnTo>
                    <a:pt x="18" y="84"/>
                  </a:lnTo>
                  <a:lnTo>
                    <a:pt x="11" y="91"/>
                  </a:lnTo>
                  <a:lnTo>
                    <a:pt x="7" y="99"/>
                  </a:lnTo>
                  <a:lnTo>
                    <a:pt x="3" y="108"/>
                  </a:lnTo>
                  <a:lnTo>
                    <a:pt x="0" y="118"/>
                  </a:lnTo>
                  <a:lnTo>
                    <a:pt x="0" y="118"/>
                  </a:lnTo>
                  <a:lnTo>
                    <a:pt x="0" y="120"/>
                  </a:lnTo>
                  <a:lnTo>
                    <a:pt x="0" y="122"/>
                  </a:lnTo>
                  <a:lnTo>
                    <a:pt x="1" y="123"/>
                  </a:lnTo>
                  <a:lnTo>
                    <a:pt x="3" y="123"/>
                  </a:lnTo>
                  <a:lnTo>
                    <a:pt x="5" y="124"/>
                  </a:lnTo>
                  <a:lnTo>
                    <a:pt x="6" y="123"/>
                  </a:lnTo>
                  <a:lnTo>
                    <a:pt x="8" y="122"/>
                  </a:lnTo>
                  <a:lnTo>
                    <a:pt x="8" y="120"/>
                  </a:lnTo>
                  <a:lnTo>
                    <a:pt x="8" y="120"/>
                  </a:lnTo>
                  <a:lnTo>
                    <a:pt x="11" y="111"/>
                  </a:lnTo>
                  <a:lnTo>
                    <a:pt x="16" y="104"/>
                  </a:lnTo>
                  <a:lnTo>
                    <a:pt x="20" y="97"/>
                  </a:lnTo>
                  <a:lnTo>
                    <a:pt x="25" y="91"/>
                  </a:lnTo>
                  <a:lnTo>
                    <a:pt x="36" y="78"/>
                  </a:lnTo>
                  <a:lnTo>
                    <a:pt x="41" y="71"/>
                  </a:lnTo>
                  <a:lnTo>
                    <a:pt x="47" y="64"/>
                  </a:lnTo>
                  <a:lnTo>
                    <a:pt x="47" y="64"/>
                  </a:lnTo>
                  <a:lnTo>
                    <a:pt x="52" y="56"/>
                  </a:lnTo>
                  <a:lnTo>
                    <a:pt x="59" y="47"/>
                  </a:lnTo>
                  <a:lnTo>
                    <a:pt x="65" y="40"/>
                  </a:lnTo>
                  <a:lnTo>
                    <a:pt x="73" y="33"/>
                  </a:lnTo>
                  <a:lnTo>
                    <a:pt x="89" y="21"/>
                  </a:lnTo>
                  <a:lnTo>
                    <a:pt x="106" y="9"/>
                  </a:lnTo>
                  <a:lnTo>
                    <a:pt x="106" y="9"/>
                  </a:lnTo>
                  <a:lnTo>
                    <a:pt x="107" y="8"/>
                  </a:lnTo>
                  <a:lnTo>
                    <a:pt x="108" y="6"/>
                  </a:lnTo>
                  <a:lnTo>
                    <a:pt x="108" y="4"/>
                  </a:lnTo>
                  <a:lnTo>
                    <a:pt x="107" y="3"/>
                  </a:lnTo>
                  <a:lnTo>
                    <a:pt x="106" y="1"/>
                  </a:lnTo>
                  <a:lnTo>
                    <a:pt x="105" y="1"/>
                  </a:lnTo>
                  <a:lnTo>
                    <a:pt x="103" y="0"/>
                  </a:lnTo>
                  <a:lnTo>
                    <a:pt x="101" y="1"/>
                  </a:lnTo>
                  <a:lnTo>
                    <a:pt x="10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14" name="Freeform 430"/>
            <p:cNvSpPr/>
            <p:nvPr/>
          </p:nvSpPr>
          <p:spPr bwMode="auto">
            <a:xfrm>
              <a:off x="6424613" y="3671888"/>
              <a:ext cx="61913" cy="76200"/>
            </a:xfrm>
            <a:custGeom>
              <a:avLst/>
              <a:gdLst/>
              <a:ahLst/>
              <a:cxnLst>
                <a:cxn ang="0">
                  <a:pos x="110" y="2"/>
                </a:cxn>
                <a:cxn ang="0">
                  <a:pos x="110" y="2"/>
                </a:cxn>
                <a:cxn ang="0">
                  <a:pos x="78" y="32"/>
                </a:cxn>
                <a:cxn ang="0">
                  <a:pos x="63" y="48"/>
                </a:cxn>
                <a:cxn ang="0">
                  <a:pos x="47" y="63"/>
                </a:cxn>
                <a:cxn ang="0">
                  <a:pos x="33" y="80"/>
                </a:cxn>
                <a:cxn ang="0">
                  <a:pos x="20" y="97"/>
                </a:cxn>
                <a:cxn ang="0">
                  <a:pos x="14" y="107"/>
                </a:cxn>
                <a:cxn ang="0">
                  <a:pos x="9" y="116"/>
                </a:cxn>
                <a:cxn ang="0">
                  <a:pos x="5" y="126"/>
                </a:cxn>
                <a:cxn ang="0">
                  <a:pos x="1" y="137"/>
                </a:cxn>
                <a:cxn ang="0">
                  <a:pos x="1" y="137"/>
                </a:cxn>
                <a:cxn ang="0">
                  <a:pos x="0" y="139"/>
                </a:cxn>
                <a:cxn ang="0">
                  <a:pos x="1" y="140"/>
                </a:cxn>
                <a:cxn ang="0">
                  <a:pos x="3" y="142"/>
                </a:cxn>
                <a:cxn ang="0">
                  <a:pos x="5" y="143"/>
                </a:cxn>
                <a:cxn ang="0">
                  <a:pos x="8" y="142"/>
                </a:cxn>
                <a:cxn ang="0">
                  <a:pos x="13" y="137"/>
                </a:cxn>
                <a:cxn ang="0">
                  <a:pos x="13" y="137"/>
                </a:cxn>
                <a:cxn ang="0">
                  <a:pos x="14" y="135"/>
                </a:cxn>
                <a:cxn ang="0">
                  <a:pos x="14" y="134"/>
                </a:cxn>
                <a:cxn ang="0">
                  <a:pos x="13" y="130"/>
                </a:cxn>
                <a:cxn ang="0">
                  <a:pos x="13" y="130"/>
                </a:cxn>
                <a:cxn ang="0">
                  <a:pos x="22" y="112"/>
                </a:cxn>
                <a:cxn ang="0">
                  <a:pos x="33" y="95"/>
                </a:cxn>
                <a:cxn ang="0">
                  <a:pos x="45" y="80"/>
                </a:cxn>
                <a:cxn ang="0">
                  <a:pos x="58" y="64"/>
                </a:cxn>
                <a:cxn ang="0">
                  <a:pos x="73" y="51"/>
                </a:cxn>
                <a:cxn ang="0">
                  <a:pos x="87" y="37"/>
                </a:cxn>
                <a:cxn ang="0">
                  <a:pos x="117" y="9"/>
                </a:cxn>
                <a:cxn ang="0">
                  <a:pos x="117" y="9"/>
                </a:cxn>
                <a:cxn ang="0">
                  <a:pos x="118" y="7"/>
                </a:cxn>
                <a:cxn ang="0">
                  <a:pos x="118" y="6"/>
                </a:cxn>
                <a:cxn ang="0">
                  <a:pos x="118" y="3"/>
                </a:cxn>
                <a:cxn ang="0">
                  <a:pos x="117" y="2"/>
                </a:cxn>
                <a:cxn ang="0">
                  <a:pos x="115" y="1"/>
                </a:cxn>
                <a:cxn ang="0">
                  <a:pos x="114" y="0"/>
                </a:cxn>
                <a:cxn ang="0">
                  <a:pos x="112" y="0"/>
                </a:cxn>
                <a:cxn ang="0">
                  <a:pos x="110" y="2"/>
                </a:cxn>
                <a:cxn ang="0">
                  <a:pos x="110" y="2"/>
                </a:cxn>
              </a:cxnLst>
              <a:rect l="0" t="0" r="r" b="b"/>
              <a:pathLst>
                <a:path w="118" h="143">
                  <a:moveTo>
                    <a:pt x="110" y="2"/>
                  </a:moveTo>
                  <a:lnTo>
                    <a:pt x="110" y="2"/>
                  </a:lnTo>
                  <a:lnTo>
                    <a:pt x="78" y="32"/>
                  </a:lnTo>
                  <a:lnTo>
                    <a:pt x="63" y="48"/>
                  </a:lnTo>
                  <a:lnTo>
                    <a:pt x="47" y="63"/>
                  </a:lnTo>
                  <a:lnTo>
                    <a:pt x="33" y="80"/>
                  </a:lnTo>
                  <a:lnTo>
                    <a:pt x="20" y="97"/>
                  </a:lnTo>
                  <a:lnTo>
                    <a:pt x="14" y="107"/>
                  </a:lnTo>
                  <a:lnTo>
                    <a:pt x="9" y="116"/>
                  </a:lnTo>
                  <a:lnTo>
                    <a:pt x="5" y="126"/>
                  </a:lnTo>
                  <a:lnTo>
                    <a:pt x="1" y="137"/>
                  </a:lnTo>
                  <a:lnTo>
                    <a:pt x="1" y="137"/>
                  </a:lnTo>
                  <a:lnTo>
                    <a:pt x="0" y="139"/>
                  </a:lnTo>
                  <a:lnTo>
                    <a:pt x="1" y="140"/>
                  </a:lnTo>
                  <a:lnTo>
                    <a:pt x="3" y="142"/>
                  </a:lnTo>
                  <a:lnTo>
                    <a:pt x="5" y="143"/>
                  </a:lnTo>
                  <a:lnTo>
                    <a:pt x="8" y="142"/>
                  </a:lnTo>
                  <a:lnTo>
                    <a:pt x="13" y="137"/>
                  </a:lnTo>
                  <a:lnTo>
                    <a:pt x="13" y="137"/>
                  </a:lnTo>
                  <a:lnTo>
                    <a:pt x="14" y="135"/>
                  </a:lnTo>
                  <a:lnTo>
                    <a:pt x="14" y="134"/>
                  </a:lnTo>
                  <a:lnTo>
                    <a:pt x="13" y="130"/>
                  </a:lnTo>
                  <a:lnTo>
                    <a:pt x="13" y="130"/>
                  </a:lnTo>
                  <a:lnTo>
                    <a:pt x="22" y="112"/>
                  </a:lnTo>
                  <a:lnTo>
                    <a:pt x="33" y="95"/>
                  </a:lnTo>
                  <a:lnTo>
                    <a:pt x="45" y="80"/>
                  </a:lnTo>
                  <a:lnTo>
                    <a:pt x="58" y="64"/>
                  </a:lnTo>
                  <a:lnTo>
                    <a:pt x="73" y="51"/>
                  </a:lnTo>
                  <a:lnTo>
                    <a:pt x="87" y="37"/>
                  </a:lnTo>
                  <a:lnTo>
                    <a:pt x="117" y="9"/>
                  </a:lnTo>
                  <a:lnTo>
                    <a:pt x="117" y="9"/>
                  </a:lnTo>
                  <a:lnTo>
                    <a:pt x="118" y="7"/>
                  </a:lnTo>
                  <a:lnTo>
                    <a:pt x="118" y="6"/>
                  </a:lnTo>
                  <a:lnTo>
                    <a:pt x="118" y="3"/>
                  </a:lnTo>
                  <a:lnTo>
                    <a:pt x="117" y="2"/>
                  </a:lnTo>
                  <a:lnTo>
                    <a:pt x="115" y="1"/>
                  </a:lnTo>
                  <a:lnTo>
                    <a:pt x="114" y="0"/>
                  </a:lnTo>
                  <a:lnTo>
                    <a:pt x="112" y="0"/>
                  </a:lnTo>
                  <a:lnTo>
                    <a:pt x="110" y="2"/>
                  </a:lnTo>
                  <a:lnTo>
                    <a:pt x="11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15" name="Freeform 431"/>
            <p:cNvSpPr/>
            <p:nvPr/>
          </p:nvSpPr>
          <p:spPr bwMode="auto">
            <a:xfrm>
              <a:off x="6456363" y="3679825"/>
              <a:ext cx="60325" cy="74613"/>
            </a:xfrm>
            <a:custGeom>
              <a:avLst/>
              <a:gdLst/>
              <a:ahLst/>
              <a:cxnLst>
                <a:cxn ang="0">
                  <a:pos x="106" y="1"/>
                </a:cxn>
                <a:cxn ang="0">
                  <a:pos x="106" y="1"/>
                </a:cxn>
                <a:cxn ang="0">
                  <a:pos x="91" y="16"/>
                </a:cxn>
                <a:cxn ang="0">
                  <a:pos x="78" y="33"/>
                </a:cxn>
                <a:cxn ang="0">
                  <a:pos x="52" y="67"/>
                </a:cxn>
                <a:cxn ang="0">
                  <a:pos x="26" y="101"/>
                </a:cxn>
                <a:cxn ang="0">
                  <a:pos x="2" y="135"/>
                </a:cxn>
                <a:cxn ang="0">
                  <a:pos x="2" y="135"/>
                </a:cxn>
                <a:cxn ang="0">
                  <a:pos x="0" y="137"/>
                </a:cxn>
                <a:cxn ang="0">
                  <a:pos x="0" y="138"/>
                </a:cxn>
                <a:cxn ang="0">
                  <a:pos x="2" y="140"/>
                </a:cxn>
                <a:cxn ang="0">
                  <a:pos x="3" y="141"/>
                </a:cxn>
                <a:cxn ang="0">
                  <a:pos x="6" y="141"/>
                </a:cxn>
                <a:cxn ang="0">
                  <a:pos x="8" y="141"/>
                </a:cxn>
                <a:cxn ang="0">
                  <a:pos x="10" y="139"/>
                </a:cxn>
                <a:cxn ang="0">
                  <a:pos x="10" y="139"/>
                </a:cxn>
                <a:cxn ang="0">
                  <a:pos x="35" y="106"/>
                </a:cxn>
                <a:cxn ang="0">
                  <a:pos x="59" y="72"/>
                </a:cxn>
                <a:cxn ang="0">
                  <a:pos x="85" y="39"/>
                </a:cxn>
                <a:cxn ang="0">
                  <a:pos x="99" y="24"/>
                </a:cxn>
                <a:cxn ang="0">
                  <a:pos x="113" y="8"/>
                </a:cxn>
                <a:cxn ang="0">
                  <a:pos x="113" y="8"/>
                </a:cxn>
                <a:cxn ang="0">
                  <a:pos x="114" y="6"/>
                </a:cxn>
                <a:cxn ang="0">
                  <a:pos x="114" y="4"/>
                </a:cxn>
                <a:cxn ang="0">
                  <a:pos x="114" y="3"/>
                </a:cxn>
                <a:cxn ang="0">
                  <a:pos x="113" y="1"/>
                </a:cxn>
                <a:cxn ang="0">
                  <a:pos x="111" y="0"/>
                </a:cxn>
                <a:cxn ang="0">
                  <a:pos x="110" y="0"/>
                </a:cxn>
                <a:cxn ang="0">
                  <a:pos x="108" y="0"/>
                </a:cxn>
                <a:cxn ang="0">
                  <a:pos x="106" y="1"/>
                </a:cxn>
                <a:cxn ang="0">
                  <a:pos x="106" y="1"/>
                </a:cxn>
              </a:cxnLst>
              <a:rect l="0" t="0" r="r" b="b"/>
              <a:pathLst>
                <a:path w="114" h="141">
                  <a:moveTo>
                    <a:pt x="106" y="1"/>
                  </a:moveTo>
                  <a:lnTo>
                    <a:pt x="106" y="1"/>
                  </a:lnTo>
                  <a:lnTo>
                    <a:pt x="91" y="16"/>
                  </a:lnTo>
                  <a:lnTo>
                    <a:pt x="78" y="33"/>
                  </a:lnTo>
                  <a:lnTo>
                    <a:pt x="52" y="67"/>
                  </a:lnTo>
                  <a:lnTo>
                    <a:pt x="26" y="101"/>
                  </a:lnTo>
                  <a:lnTo>
                    <a:pt x="2" y="135"/>
                  </a:lnTo>
                  <a:lnTo>
                    <a:pt x="2" y="135"/>
                  </a:lnTo>
                  <a:lnTo>
                    <a:pt x="0" y="137"/>
                  </a:lnTo>
                  <a:lnTo>
                    <a:pt x="0" y="138"/>
                  </a:lnTo>
                  <a:lnTo>
                    <a:pt x="2" y="140"/>
                  </a:lnTo>
                  <a:lnTo>
                    <a:pt x="3" y="141"/>
                  </a:lnTo>
                  <a:lnTo>
                    <a:pt x="6" y="141"/>
                  </a:lnTo>
                  <a:lnTo>
                    <a:pt x="8" y="141"/>
                  </a:lnTo>
                  <a:lnTo>
                    <a:pt x="10" y="139"/>
                  </a:lnTo>
                  <a:lnTo>
                    <a:pt x="10" y="139"/>
                  </a:lnTo>
                  <a:lnTo>
                    <a:pt x="35" y="106"/>
                  </a:lnTo>
                  <a:lnTo>
                    <a:pt x="59" y="72"/>
                  </a:lnTo>
                  <a:lnTo>
                    <a:pt x="85" y="39"/>
                  </a:lnTo>
                  <a:lnTo>
                    <a:pt x="99" y="24"/>
                  </a:lnTo>
                  <a:lnTo>
                    <a:pt x="113" y="8"/>
                  </a:lnTo>
                  <a:lnTo>
                    <a:pt x="113" y="8"/>
                  </a:lnTo>
                  <a:lnTo>
                    <a:pt x="114" y="6"/>
                  </a:lnTo>
                  <a:lnTo>
                    <a:pt x="114" y="4"/>
                  </a:lnTo>
                  <a:lnTo>
                    <a:pt x="114" y="3"/>
                  </a:lnTo>
                  <a:lnTo>
                    <a:pt x="113" y="1"/>
                  </a:lnTo>
                  <a:lnTo>
                    <a:pt x="111" y="0"/>
                  </a:lnTo>
                  <a:lnTo>
                    <a:pt x="110" y="0"/>
                  </a:lnTo>
                  <a:lnTo>
                    <a:pt x="108" y="0"/>
                  </a:lnTo>
                  <a:lnTo>
                    <a:pt x="106" y="1"/>
                  </a:lnTo>
                  <a:lnTo>
                    <a:pt x="10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16" name="Freeform 432"/>
            <p:cNvSpPr/>
            <p:nvPr/>
          </p:nvSpPr>
          <p:spPr bwMode="auto">
            <a:xfrm>
              <a:off x="6483351" y="3683000"/>
              <a:ext cx="68263" cy="84138"/>
            </a:xfrm>
            <a:custGeom>
              <a:avLst/>
              <a:gdLst/>
              <a:ahLst/>
              <a:cxnLst>
                <a:cxn ang="0">
                  <a:pos x="120" y="1"/>
                </a:cxn>
                <a:cxn ang="0">
                  <a:pos x="120" y="1"/>
                </a:cxn>
                <a:cxn ang="0">
                  <a:pos x="113" y="9"/>
                </a:cxn>
                <a:cxn ang="0">
                  <a:pos x="105" y="18"/>
                </a:cxn>
                <a:cxn ang="0">
                  <a:pos x="99" y="26"/>
                </a:cxn>
                <a:cxn ang="0">
                  <a:pos x="92" y="34"/>
                </a:cxn>
                <a:cxn ang="0">
                  <a:pos x="92" y="34"/>
                </a:cxn>
                <a:cxn ang="0">
                  <a:pos x="77" y="50"/>
                </a:cxn>
                <a:cxn ang="0">
                  <a:pos x="68" y="58"/>
                </a:cxn>
                <a:cxn ang="0">
                  <a:pos x="61" y="66"/>
                </a:cxn>
                <a:cxn ang="0">
                  <a:pos x="61" y="66"/>
                </a:cxn>
                <a:cxn ang="0">
                  <a:pos x="28" y="108"/>
                </a:cxn>
                <a:cxn ang="0">
                  <a:pos x="20" y="120"/>
                </a:cxn>
                <a:cxn ang="0">
                  <a:pos x="12" y="131"/>
                </a:cxn>
                <a:cxn ang="0">
                  <a:pos x="5" y="143"/>
                </a:cxn>
                <a:cxn ang="0">
                  <a:pos x="0" y="155"/>
                </a:cxn>
                <a:cxn ang="0">
                  <a:pos x="0" y="155"/>
                </a:cxn>
                <a:cxn ang="0">
                  <a:pos x="0" y="157"/>
                </a:cxn>
                <a:cxn ang="0">
                  <a:pos x="0" y="158"/>
                </a:cxn>
                <a:cxn ang="0">
                  <a:pos x="1" y="159"/>
                </a:cxn>
                <a:cxn ang="0">
                  <a:pos x="3" y="160"/>
                </a:cxn>
                <a:cxn ang="0">
                  <a:pos x="6" y="160"/>
                </a:cxn>
                <a:cxn ang="0">
                  <a:pos x="8" y="159"/>
                </a:cxn>
                <a:cxn ang="0">
                  <a:pos x="9" y="157"/>
                </a:cxn>
                <a:cxn ang="0">
                  <a:pos x="9" y="157"/>
                </a:cxn>
                <a:cxn ang="0">
                  <a:pos x="15" y="147"/>
                </a:cxn>
                <a:cxn ang="0">
                  <a:pos x="21" y="136"/>
                </a:cxn>
                <a:cxn ang="0">
                  <a:pos x="34" y="116"/>
                </a:cxn>
                <a:cxn ang="0">
                  <a:pos x="64" y="77"/>
                </a:cxn>
                <a:cxn ang="0">
                  <a:pos x="64" y="77"/>
                </a:cxn>
                <a:cxn ang="0">
                  <a:pos x="72" y="68"/>
                </a:cxn>
                <a:cxn ang="0">
                  <a:pos x="81" y="59"/>
                </a:cxn>
                <a:cxn ang="0">
                  <a:pos x="98" y="40"/>
                </a:cxn>
                <a:cxn ang="0">
                  <a:pos x="98" y="40"/>
                </a:cxn>
                <a:cxn ang="0">
                  <a:pos x="105" y="32"/>
                </a:cxn>
                <a:cxn ang="0">
                  <a:pos x="113" y="24"/>
                </a:cxn>
                <a:cxn ang="0">
                  <a:pos x="119" y="15"/>
                </a:cxn>
                <a:cxn ang="0">
                  <a:pos x="126" y="7"/>
                </a:cxn>
                <a:cxn ang="0">
                  <a:pos x="126" y="7"/>
                </a:cxn>
                <a:cxn ang="0">
                  <a:pos x="127" y="6"/>
                </a:cxn>
                <a:cxn ang="0">
                  <a:pos x="128" y="4"/>
                </a:cxn>
                <a:cxn ang="0">
                  <a:pos x="127" y="2"/>
                </a:cxn>
                <a:cxn ang="0">
                  <a:pos x="126" y="1"/>
                </a:cxn>
                <a:cxn ang="0">
                  <a:pos x="125" y="0"/>
                </a:cxn>
                <a:cxn ang="0">
                  <a:pos x="123" y="0"/>
                </a:cxn>
                <a:cxn ang="0">
                  <a:pos x="121" y="0"/>
                </a:cxn>
                <a:cxn ang="0">
                  <a:pos x="120" y="1"/>
                </a:cxn>
                <a:cxn ang="0">
                  <a:pos x="120" y="1"/>
                </a:cxn>
              </a:cxnLst>
              <a:rect l="0" t="0" r="r" b="b"/>
              <a:pathLst>
                <a:path w="128" h="160">
                  <a:moveTo>
                    <a:pt x="120" y="1"/>
                  </a:moveTo>
                  <a:lnTo>
                    <a:pt x="120" y="1"/>
                  </a:lnTo>
                  <a:lnTo>
                    <a:pt x="113" y="9"/>
                  </a:lnTo>
                  <a:lnTo>
                    <a:pt x="105" y="18"/>
                  </a:lnTo>
                  <a:lnTo>
                    <a:pt x="99" y="26"/>
                  </a:lnTo>
                  <a:lnTo>
                    <a:pt x="92" y="34"/>
                  </a:lnTo>
                  <a:lnTo>
                    <a:pt x="92" y="34"/>
                  </a:lnTo>
                  <a:lnTo>
                    <a:pt x="77" y="50"/>
                  </a:lnTo>
                  <a:lnTo>
                    <a:pt x="68" y="58"/>
                  </a:lnTo>
                  <a:lnTo>
                    <a:pt x="61" y="66"/>
                  </a:lnTo>
                  <a:lnTo>
                    <a:pt x="61" y="66"/>
                  </a:lnTo>
                  <a:lnTo>
                    <a:pt x="28" y="108"/>
                  </a:lnTo>
                  <a:lnTo>
                    <a:pt x="20" y="120"/>
                  </a:lnTo>
                  <a:lnTo>
                    <a:pt x="12" y="131"/>
                  </a:lnTo>
                  <a:lnTo>
                    <a:pt x="5" y="143"/>
                  </a:lnTo>
                  <a:lnTo>
                    <a:pt x="0" y="155"/>
                  </a:lnTo>
                  <a:lnTo>
                    <a:pt x="0" y="155"/>
                  </a:lnTo>
                  <a:lnTo>
                    <a:pt x="0" y="157"/>
                  </a:lnTo>
                  <a:lnTo>
                    <a:pt x="0" y="158"/>
                  </a:lnTo>
                  <a:lnTo>
                    <a:pt x="1" y="159"/>
                  </a:lnTo>
                  <a:lnTo>
                    <a:pt x="3" y="160"/>
                  </a:lnTo>
                  <a:lnTo>
                    <a:pt x="6" y="160"/>
                  </a:lnTo>
                  <a:lnTo>
                    <a:pt x="8" y="159"/>
                  </a:lnTo>
                  <a:lnTo>
                    <a:pt x="9" y="157"/>
                  </a:lnTo>
                  <a:lnTo>
                    <a:pt x="9" y="157"/>
                  </a:lnTo>
                  <a:lnTo>
                    <a:pt x="15" y="147"/>
                  </a:lnTo>
                  <a:lnTo>
                    <a:pt x="21" y="136"/>
                  </a:lnTo>
                  <a:lnTo>
                    <a:pt x="34" y="116"/>
                  </a:lnTo>
                  <a:lnTo>
                    <a:pt x="64" y="77"/>
                  </a:lnTo>
                  <a:lnTo>
                    <a:pt x="64" y="77"/>
                  </a:lnTo>
                  <a:lnTo>
                    <a:pt x="72" y="68"/>
                  </a:lnTo>
                  <a:lnTo>
                    <a:pt x="81" y="59"/>
                  </a:lnTo>
                  <a:lnTo>
                    <a:pt x="98" y="40"/>
                  </a:lnTo>
                  <a:lnTo>
                    <a:pt x="98" y="40"/>
                  </a:lnTo>
                  <a:lnTo>
                    <a:pt x="105" y="32"/>
                  </a:lnTo>
                  <a:lnTo>
                    <a:pt x="113" y="24"/>
                  </a:lnTo>
                  <a:lnTo>
                    <a:pt x="119" y="15"/>
                  </a:lnTo>
                  <a:lnTo>
                    <a:pt x="126" y="7"/>
                  </a:lnTo>
                  <a:lnTo>
                    <a:pt x="126" y="7"/>
                  </a:lnTo>
                  <a:lnTo>
                    <a:pt x="127" y="6"/>
                  </a:lnTo>
                  <a:lnTo>
                    <a:pt x="128" y="4"/>
                  </a:lnTo>
                  <a:lnTo>
                    <a:pt x="127" y="2"/>
                  </a:lnTo>
                  <a:lnTo>
                    <a:pt x="126" y="1"/>
                  </a:lnTo>
                  <a:lnTo>
                    <a:pt x="125" y="0"/>
                  </a:lnTo>
                  <a:lnTo>
                    <a:pt x="123" y="0"/>
                  </a:lnTo>
                  <a:lnTo>
                    <a:pt x="121" y="0"/>
                  </a:lnTo>
                  <a:lnTo>
                    <a:pt x="120" y="1"/>
                  </a:lnTo>
                  <a:lnTo>
                    <a:pt x="12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17" name="Freeform 433"/>
            <p:cNvSpPr/>
            <p:nvPr/>
          </p:nvSpPr>
          <p:spPr bwMode="auto">
            <a:xfrm>
              <a:off x="6513513" y="3700463"/>
              <a:ext cx="55563" cy="79375"/>
            </a:xfrm>
            <a:custGeom>
              <a:avLst/>
              <a:gdLst/>
              <a:ahLst/>
              <a:cxnLst>
                <a:cxn ang="0">
                  <a:pos x="95" y="3"/>
                </a:cxn>
                <a:cxn ang="0">
                  <a:pos x="95" y="3"/>
                </a:cxn>
                <a:cxn ang="0">
                  <a:pos x="94" y="7"/>
                </a:cxn>
                <a:cxn ang="0">
                  <a:pos x="91" y="11"/>
                </a:cxn>
                <a:cxn ang="0">
                  <a:pos x="86" y="22"/>
                </a:cxn>
                <a:cxn ang="0">
                  <a:pos x="73" y="38"/>
                </a:cxn>
                <a:cxn ang="0">
                  <a:pos x="73" y="38"/>
                </a:cxn>
                <a:cxn ang="0">
                  <a:pos x="66" y="48"/>
                </a:cxn>
                <a:cxn ang="0">
                  <a:pos x="58" y="57"/>
                </a:cxn>
                <a:cxn ang="0">
                  <a:pos x="42" y="75"/>
                </a:cxn>
                <a:cxn ang="0">
                  <a:pos x="42" y="75"/>
                </a:cxn>
                <a:cxn ang="0">
                  <a:pos x="30" y="92"/>
                </a:cxn>
                <a:cxn ang="0">
                  <a:pos x="16" y="108"/>
                </a:cxn>
                <a:cxn ang="0">
                  <a:pos x="10" y="118"/>
                </a:cxn>
                <a:cxn ang="0">
                  <a:pos x="6" y="127"/>
                </a:cxn>
                <a:cxn ang="0">
                  <a:pos x="2" y="136"/>
                </a:cxn>
                <a:cxn ang="0">
                  <a:pos x="0" y="147"/>
                </a:cxn>
                <a:cxn ang="0">
                  <a:pos x="0" y="147"/>
                </a:cxn>
                <a:cxn ang="0">
                  <a:pos x="0" y="149"/>
                </a:cxn>
                <a:cxn ang="0">
                  <a:pos x="1" y="150"/>
                </a:cxn>
                <a:cxn ang="0">
                  <a:pos x="2" y="151"/>
                </a:cxn>
                <a:cxn ang="0">
                  <a:pos x="4" y="151"/>
                </a:cxn>
                <a:cxn ang="0">
                  <a:pos x="7" y="150"/>
                </a:cxn>
                <a:cxn ang="0">
                  <a:pos x="8" y="149"/>
                </a:cxn>
                <a:cxn ang="0">
                  <a:pos x="9" y="147"/>
                </a:cxn>
                <a:cxn ang="0">
                  <a:pos x="9" y="147"/>
                </a:cxn>
                <a:cxn ang="0">
                  <a:pos x="10" y="141"/>
                </a:cxn>
                <a:cxn ang="0">
                  <a:pos x="12" y="135"/>
                </a:cxn>
                <a:cxn ang="0">
                  <a:pos x="18" y="125"/>
                </a:cxn>
                <a:cxn ang="0">
                  <a:pos x="26" y="115"/>
                </a:cxn>
                <a:cxn ang="0">
                  <a:pos x="33" y="105"/>
                </a:cxn>
                <a:cxn ang="0">
                  <a:pos x="33" y="105"/>
                </a:cxn>
                <a:cxn ang="0">
                  <a:pos x="48" y="84"/>
                </a:cxn>
                <a:cxn ang="0">
                  <a:pos x="66" y="62"/>
                </a:cxn>
                <a:cxn ang="0">
                  <a:pos x="66" y="62"/>
                </a:cxn>
                <a:cxn ang="0">
                  <a:pos x="78" y="47"/>
                </a:cxn>
                <a:cxn ang="0">
                  <a:pos x="89" y="31"/>
                </a:cxn>
                <a:cxn ang="0">
                  <a:pos x="89" y="31"/>
                </a:cxn>
                <a:cxn ang="0">
                  <a:pos x="98" y="19"/>
                </a:cxn>
                <a:cxn ang="0">
                  <a:pos x="101" y="12"/>
                </a:cxn>
                <a:cxn ang="0">
                  <a:pos x="104" y="6"/>
                </a:cxn>
                <a:cxn ang="0">
                  <a:pos x="104" y="6"/>
                </a:cxn>
                <a:cxn ang="0">
                  <a:pos x="104" y="4"/>
                </a:cxn>
                <a:cxn ang="0">
                  <a:pos x="103" y="2"/>
                </a:cxn>
                <a:cxn ang="0">
                  <a:pos x="102" y="1"/>
                </a:cxn>
                <a:cxn ang="0">
                  <a:pos x="100" y="0"/>
                </a:cxn>
                <a:cxn ang="0">
                  <a:pos x="98" y="0"/>
                </a:cxn>
                <a:cxn ang="0">
                  <a:pos x="97" y="0"/>
                </a:cxn>
                <a:cxn ang="0">
                  <a:pos x="96" y="1"/>
                </a:cxn>
                <a:cxn ang="0">
                  <a:pos x="95" y="3"/>
                </a:cxn>
                <a:cxn ang="0">
                  <a:pos x="95" y="3"/>
                </a:cxn>
              </a:cxnLst>
              <a:rect l="0" t="0" r="r" b="b"/>
              <a:pathLst>
                <a:path w="104" h="151">
                  <a:moveTo>
                    <a:pt x="95" y="3"/>
                  </a:moveTo>
                  <a:lnTo>
                    <a:pt x="95" y="3"/>
                  </a:lnTo>
                  <a:lnTo>
                    <a:pt x="94" y="7"/>
                  </a:lnTo>
                  <a:lnTo>
                    <a:pt x="91" y="11"/>
                  </a:lnTo>
                  <a:lnTo>
                    <a:pt x="86" y="22"/>
                  </a:lnTo>
                  <a:lnTo>
                    <a:pt x="73" y="38"/>
                  </a:lnTo>
                  <a:lnTo>
                    <a:pt x="73" y="38"/>
                  </a:lnTo>
                  <a:lnTo>
                    <a:pt x="66" y="48"/>
                  </a:lnTo>
                  <a:lnTo>
                    <a:pt x="58" y="57"/>
                  </a:lnTo>
                  <a:lnTo>
                    <a:pt x="42" y="75"/>
                  </a:lnTo>
                  <a:lnTo>
                    <a:pt x="42" y="75"/>
                  </a:lnTo>
                  <a:lnTo>
                    <a:pt x="30" y="92"/>
                  </a:lnTo>
                  <a:lnTo>
                    <a:pt x="16" y="108"/>
                  </a:lnTo>
                  <a:lnTo>
                    <a:pt x="10" y="118"/>
                  </a:lnTo>
                  <a:lnTo>
                    <a:pt x="6" y="127"/>
                  </a:lnTo>
                  <a:lnTo>
                    <a:pt x="2" y="136"/>
                  </a:lnTo>
                  <a:lnTo>
                    <a:pt x="0" y="147"/>
                  </a:lnTo>
                  <a:lnTo>
                    <a:pt x="0" y="147"/>
                  </a:lnTo>
                  <a:lnTo>
                    <a:pt x="0" y="149"/>
                  </a:lnTo>
                  <a:lnTo>
                    <a:pt x="1" y="150"/>
                  </a:lnTo>
                  <a:lnTo>
                    <a:pt x="2" y="151"/>
                  </a:lnTo>
                  <a:lnTo>
                    <a:pt x="4" y="151"/>
                  </a:lnTo>
                  <a:lnTo>
                    <a:pt x="7" y="150"/>
                  </a:lnTo>
                  <a:lnTo>
                    <a:pt x="8" y="149"/>
                  </a:lnTo>
                  <a:lnTo>
                    <a:pt x="9" y="147"/>
                  </a:lnTo>
                  <a:lnTo>
                    <a:pt x="9" y="147"/>
                  </a:lnTo>
                  <a:lnTo>
                    <a:pt x="10" y="141"/>
                  </a:lnTo>
                  <a:lnTo>
                    <a:pt x="12" y="135"/>
                  </a:lnTo>
                  <a:lnTo>
                    <a:pt x="18" y="125"/>
                  </a:lnTo>
                  <a:lnTo>
                    <a:pt x="26" y="115"/>
                  </a:lnTo>
                  <a:lnTo>
                    <a:pt x="33" y="105"/>
                  </a:lnTo>
                  <a:lnTo>
                    <a:pt x="33" y="105"/>
                  </a:lnTo>
                  <a:lnTo>
                    <a:pt x="48" y="84"/>
                  </a:lnTo>
                  <a:lnTo>
                    <a:pt x="66" y="62"/>
                  </a:lnTo>
                  <a:lnTo>
                    <a:pt x="66" y="62"/>
                  </a:lnTo>
                  <a:lnTo>
                    <a:pt x="78" y="47"/>
                  </a:lnTo>
                  <a:lnTo>
                    <a:pt x="89" y="31"/>
                  </a:lnTo>
                  <a:lnTo>
                    <a:pt x="89" y="31"/>
                  </a:lnTo>
                  <a:lnTo>
                    <a:pt x="98" y="19"/>
                  </a:lnTo>
                  <a:lnTo>
                    <a:pt x="101" y="12"/>
                  </a:lnTo>
                  <a:lnTo>
                    <a:pt x="104" y="6"/>
                  </a:lnTo>
                  <a:lnTo>
                    <a:pt x="104" y="6"/>
                  </a:lnTo>
                  <a:lnTo>
                    <a:pt x="104" y="4"/>
                  </a:lnTo>
                  <a:lnTo>
                    <a:pt x="103" y="2"/>
                  </a:lnTo>
                  <a:lnTo>
                    <a:pt x="102" y="1"/>
                  </a:lnTo>
                  <a:lnTo>
                    <a:pt x="100" y="0"/>
                  </a:lnTo>
                  <a:lnTo>
                    <a:pt x="98" y="0"/>
                  </a:lnTo>
                  <a:lnTo>
                    <a:pt x="97" y="0"/>
                  </a:lnTo>
                  <a:lnTo>
                    <a:pt x="96" y="1"/>
                  </a:lnTo>
                  <a:lnTo>
                    <a:pt x="95" y="3"/>
                  </a:lnTo>
                  <a:lnTo>
                    <a:pt x="95"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18" name="Freeform 434"/>
            <p:cNvSpPr/>
            <p:nvPr/>
          </p:nvSpPr>
          <p:spPr bwMode="auto">
            <a:xfrm>
              <a:off x="6535738" y="3706813"/>
              <a:ext cx="65088" cy="80963"/>
            </a:xfrm>
            <a:custGeom>
              <a:avLst/>
              <a:gdLst/>
              <a:ahLst/>
              <a:cxnLst>
                <a:cxn ang="0">
                  <a:pos x="117" y="1"/>
                </a:cxn>
                <a:cxn ang="0">
                  <a:pos x="117" y="1"/>
                </a:cxn>
                <a:cxn ang="0">
                  <a:pos x="108" y="9"/>
                </a:cxn>
                <a:cxn ang="0">
                  <a:pos x="98" y="16"/>
                </a:cxn>
                <a:cxn ang="0">
                  <a:pos x="82" y="31"/>
                </a:cxn>
                <a:cxn ang="0">
                  <a:pos x="66" y="49"/>
                </a:cxn>
                <a:cxn ang="0">
                  <a:pos x="52" y="68"/>
                </a:cxn>
                <a:cxn ang="0">
                  <a:pos x="38" y="87"/>
                </a:cxn>
                <a:cxn ang="0">
                  <a:pos x="25" y="107"/>
                </a:cxn>
                <a:cxn ang="0">
                  <a:pos x="1" y="145"/>
                </a:cxn>
                <a:cxn ang="0">
                  <a:pos x="1" y="145"/>
                </a:cxn>
                <a:cxn ang="0">
                  <a:pos x="0" y="147"/>
                </a:cxn>
                <a:cxn ang="0">
                  <a:pos x="0" y="149"/>
                </a:cxn>
                <a:cxn ang="0">
                  <a:pos x="1" y="150"/>
                </a:cxn>
                <a:cxn ang="0">
                  <a:pos x="2" y="152"/>
                </a:cxn>
                <a:cxn ang="0">
                  <a:pos x="4" y="152"/>
                </a:cxn>
                <a:cxn ang="0">
                  <a:pos x="6" y="152"/>
                </a:cxn>
                <a:cxn ang="0">
                  <a:pos x="7" y="152"/>
                </a:cxn>
                <a:cxn ang="0">
                  <a:pos x="10" y="150"/>
                </a:cxn>
                <a:cxn ang="0">
                  <a:pos x="10" y="150"/>
                </a:cxn>
                <a:cxn ang="0">
                  <a:pos x="33" y="112"/>
                </a:cxn>
                <a:cxn ang="0">
                  <a:pos x="46" y="93"/>
                </a:cxn>
                <a:cxn ang="0">
                  <a:pos x="58" y="74"/>
                </a:cxn>
                <a:cxn ang="0">
                  <a:pos x="73" y="56"/>
                </a:cxn>
                <a:cxn ang="0">
                  <a:pos x="88" y="39"/>
                </a:cxn>
                <a:cxn ang="0">
                  <a:pos x="104" y="23"/>
                </a:cxn>
                <a:cxn ang="0">
                  <a:pos x="113" y="16"/>
                </a:cxn>
                <a:cxn ang="0">
                  <a:pos x="121" y="10"/>
                </a:cxn>
                <a:cxn ang="0">
                  <a:pos x="121" y="10"/>
                </a:cxn>
                <a:cxn ang="0">
                  <a:pos x="123" y="9"/>
                </a:cxn>
                <a:cxn ang="0">
                  <a:pos x="123" y="7"/>
                </a:cxn>
                <a:cxn ang="0">
                  <a:pos x="123" y="4"/>
                </a:cxn>
                <a:cxn ang="0">
                  <a:pos x="121" y="1"/>
                </a:cxn>
                <a:cxn ang="0">
                  <a:pos x="120" y="0"/>
                </a:cxn>
                <a:cxn ang="0">
                  <a:pos x="118" y="0"/>
                </a:cxn>
                <a:cxn ang="0">
                  <a:pos x="117" y="1"/>
                </a:cxn>
                <a:cxn ang="0">
                  <a:pos x="117" y="1"/>
                </a:cxn>
              </a:cxnLst>
              <a:rect l="0" t="0" r="r" b="b"/>
              <a:pathLst>
                <a:path w="123" h="152">
                  <a:moveTo>
                    <a:pt x="117" y="1"/>
                  </a:moveTo>
                  <a:lnTo>
                    <a:pt x="117" y="1"/>
                  </a:lnTo>
                  <a:lnTo>
                    <a:pt x="108" y="9"/>
                  </a:lnTo>
                  <a:lnTo>
                    <a:pt x="98" y="16"/>
                  </a:lnTo>
                  <a:lnTo>
                    <a:pt x="82" y="31"/>
                  </a:lnTo>
                  <a:lnTo>
                    <a:pt x="66" y="49"/>
                  </a:lnTo>
                  <a:lnTo>
                    <a:pt x="52" y="68"/>
                  </a:lnTo>
                  <a:lnTo>
                    <a:pt x="38" y="87"/>
                  </a:lnTo>
                  <a:lnTo>
                    <a:pt x="25" y="107"/>
                  </a:lnTo>
                  <a:lnTo>
                    <a:pt x="1" y="145"/>
                  </a:lnTo>
                  <a:lnTo>
                    <a:pt x="1" y="145"/>
                  </a:lnTo>
                  <a:lnTo>
                    <a:pt x="0" y="147"/>
                  </a:lnTo>
                  <a:lnTo>
                    <a:pt x="0" y="149"/>
                  </a:lnTo>
                  <a:lnTo>
                    <a:pt x="1" y="150"/>
                  </a:lnTo>
                  <a:lnTo>
                    <a:pt x="2" y="152"/>
                  </a:lnTo>
                  <a:lnTo>
                    <a:pt x="4" y="152"/>
                  </a:lnTo>
                  <a:lnTo>
                    <a:pt x="6" y="152"/>
                  </a:lnTo>
                  <a:lnTo>
                    <a:pt x="7" y="152"/>
                  </a:lnTo>
                  <a:lnTo>
                    <a:pt x="10" y="150"/>
                  </a:lnTo>
                  <a:lnTo>
                    <a:pt x="10" y="150"/>
                  </a:lnTo>
                  <a:lnTo>
                    <a:pt x="33" y="112"/>
                  </a:lnTo>
                  <a:lnTo>
                    <a:pt x="46" y="93"/>
                  </a:lnTo>
                  <a:lnTo>
                    <a:pt x="58" y="74"/>
                  </a:lnTo>
                  <a:lnTo>
                    <a:pt x="73" y="56"/>
                  </a:lnTo>
                  <a:lnTo>
                    <a:pt x="88" y="39"/>
                  </a:lnTo>
                  <a:lnTo>
                    <a:pt x="104" y="23"/>
                  </a:lnTo>
                  <a:lnTo>
                    <a:pt x="113" y="16"/>
                  </a:lnTo>
                  <a:lnTo>
                    <a:pt x="121" y="10"/>
                  </a:lnTo>
                  <a:lnTo>
                    <a:pt x="121" y="10"/>
                  </a:lnTo>
                  <a:lnTo>
                    <a:pt x="123" y="9"/>
                  </a:lnTo>
                  <a:lnTo>
                    <a:pt x="123" y="7"/>
                  </a:lnTo>
                  <a:lnTo>
                    <a:pt x="123" y="4"/>
                  </a:lnTo>
                  <a:lnTo>
                    <a:pt x="121" y="1"/>
                  </a:lnTo>
                  <a:lnTo>
                    <a:pt x="120" y="0"/>
                  </a:lnTo>
                  <a:lnTo>
                    <a:pt x="118" y="0"/>
                  </a:lnTo>
                  <a:lnTo>
                    <a:pt x="117" y="1"/>
                  </a:lnTo>
                  <a:lnTo>
                    <a:pt x="11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19" name="Freeform 435"/>
            <p:cNvSpPr/>
            <p:nvPr/>
          </p:nvSpPr>
          <p:spPr bwMode="auto">
            <a:xfrm>
              <a:off x="6569076" y="3690938"/>
              <a:ext cx="77788" cy="101600"/>
            </a:xfrm>
            <a:custGeom>
              <a:avLst/>
              <a:gdLst/>
              <a:ahLst/>
              <a:cxnLst>
                <a:cxn ang="0">
                  <a:pos x="141" y="0"/>
                </a:cxn>
                <a:cxn ang="0">
                  <a:pos x="141" y="0"/>
                </a:cxn>
                <a:cxn ang="0">
                  <a:pos x="138" y="0"/>
                </a:cxn>
                <a:cxn ang="0">
                  <a:pos x="136" y="3"/>
                </a:cxn>
                <a:cxn ang="0">
                  <a:pos x="135" y="5"/>
                </a:cxn>
                <a:cxn ang="0">
                  <a:pos x="133" y="8"/>
                </a:cxn>
                <a:cxn ang="0">
                  <a:pos x="133" y="8"/>
                </a:cxn>
                <a:cxn ang="0">
                  <a:pos x="114" y="28"/>
                </a:cxn>
                <a:cxn ang="0">
                  <a:pos x="96" y="51"/>
                </a:cxn>
                <a:cxn ang="0">
                  <a:pos x="60" y="96"/>
                </a:cxn>
                <a:cxn ang="0">
                  <a:pos x="60" y="96"/>
                </a:cxn>
                <a:cxn ang="0">
                  <a:pos x="44" y="117"/>
                </a:cxn>
                <a:cxn ang="0">
                  <a:pos x="27" y="140"/>
                </a:cxn>
                <a:cxn ang="0">
                  <a:pos x="20" y="152"/>
                </a:cxn>
                <a:cxn ang="0">
                  <a:pos x="13" y="164"/>
                </a:cxn>
                <a:cxn ang="0">
                  <a:pos x="5" y="176"/>
                </a:cxn>
                <a:cxn ang="0">
                  <a:pos x="0" y="188"/>
                </a:cxn>
                <a:cxn ang="0">
                  <a:pos x="0" y="188"/>
                </a:cxn>
                <a:cxn ang="0">
                  <a:pos x="0" y="190"/>
                </a:cxn>
                <a:cxn ang="0">
                  <a:pos x="0" y="192"/>
                </a:cxn>
                <a:cxn ang="0">
                  <a:pos x="1" y="193"/>
                </a:cxn>
                <a:cxn ang="0">
                  <a:pos x="3" y="194"/>
                </a:cxn>
                <a:cxn ang="0">
                  <a:pos x="6" y="194"/>
                </a:cxn>
                <a:cxn ang="0">
                  <a:pos x="8" y="193"/>
                </a:cxn>
                <a:cxn ang="0">
                  <a:pos x="10" y="190"/>
                </a:cxn>
                <a:cxn ang="0">
                  <a:pos x="10" y="190"/>
                </a:cxn>
                <a:cxn ang="0">
                  <a:pos x="15" y="178"/>
                </a:cxn>
                <a:cxn ang="0">
                  <a:pos x="22" y="166"/>
                </a:cxn>
                <a:cxn ang="0">
                  <a:pos x="29" y="153"/>
                </a:cxn>
                <a:cxn ang="0">
                  <a:pos x="37" y="141"/>
                </a:cxn>
                <a:cxn ang="0">
                  <a:pos x="55" y="117"/>
                </a:cxn>
                <a:cxn ang="0">
                  <a:pos x="74" y="95"/>
                </a:cxn>
                <a:cxn ang="0">
                  <a:pos x="74" y="95"/>
                </a:cxn>
                <a:cxn ang="0">
                  <a:pos x="109" y="51"/>
                </a:cxn>
                <a:cxn ang="0">
                  <a:pos x="126" y="29"/>
                </a:cxn>
                <a:cxn ang="0">
                  <a:pos x="146" y="8"/>
                </a:cxn>
                <a:cxn ang="0">
                  <a:pos x="146" y="8"/>
                </a:cxn>
                <a:cxn ang="0">
                  <a:pos x="147" y="5"/>
                </a:cxn>
                <a:cxn ang="0">
                  <a:pos x="146" y="3"/>
                </a:cxn>
                <a:cxn ang="0">
                  <a:pos x="144" y="0"/>
                </a:cxn>
                <a:cxn ang="0">
                  <a:pos x="141" y="0"/>
                </a:cxn>
                <a:cxn ang="0">
                  <a:pos x="141" y="0"/>
                </a:cxn>
              </a:cxnLst>
              <a:rect l="0" t="0" r="r" b="b"/>
              <a:pathLst>
                <a:path w="147" h="194">
                  <a:moveTo>
                    <a:pt x="141" y="0"/>
                  </a:moveTo>
                  <a:lnTo>
                    <a:pt x="141" y="0"/>
                  </a:lnTo>
                  <a:lnTo>
                    <a:pt x="138" y="0"/>
                  </a:lnTo>
                  <a:lnTo>
                    <a:pt x="136" y="3"/>
                  </a:lnTo>
                  <a:lnTo>
                    <a:pt x="135" y="5"/>
                  </a:lnTo>
                  <a:lnTo>
                    <a:pt x="133" y="8"/>
                  </a:lnTo>
                  <a:lnTo>
                    <a:pt x="133" y="8"/>
                  </a:lnTo>
                  <a:lnTo>
                    <a:pt x="114" y="28"/>
                  </a:lnTo>
                  <a:lnTo>
                    <a:pt x="96" y="51"/>
                  </a:lnTo>
                  <a:lnTo>
                    <a:pt x="60" y="96"/>
                  </a:lnTo>
                  <a:lnTo>
                    <a:pt x="60" y="96"/>
                  </a:lnTo>
                  <a:lnTo>
                    <a:pt x="44" y="117"/>
                  </a:lnTo>
                  <a:lnTo>
                    <a:pt x="27" y="140"/>
                  </a:lnTo>
                  <a:lnTo>
                    <a:pt x="20" y="152"/>
                  </a:lnTo>
                  <a:lnTo>
                    <a:pt x="13" y="164"/>
                  </a:lnTo>
                  <a:lnTo>
                    <a:pt x="5" y="176"/>
                  </a:lnTo>
                  <a:lnTo>
                    <a:pt x="0" y="188"/>
                  </a:lnTo>
                  <a:lnTo>
                    <a:pt x="0" y="188"/>
                  </a:lnTo>
                  <a:lnTo>
                    <a:pt x="0" y="190"/>
                  </a:lnTo>
                  <a:lnTo>
                    <a:pt x="0" y="192"/>
                  </a:lnTo>
                  <a:lnTo>
                    <a:pt x="1" y="193"/>
                  </a:lnTo>
                  <a:lnTo>
                    <a:pt x="3" y="194"/>
                  </a:lnTo>
                  <a:lnTo>
                    <a:pt x="6" y="194"/>
                  </a:lnTo>
                  <a:lnTo>
                    <a:pt x="8" y="193"/>
                  </a:lnTo>
                  <a:lnTo>
                    <a:pt x="10" y="190"/>
                  </a:lnTo>
                  <a:lnTo>
                    <a:pt x="10" y="190"/>
                  </a:lnTo>
                  <a:lnTo>
                    <a:pt x="15" y="178"/>
                  </a:lnTo>
                  <a:lnTo>
                    <a:pt x="22" y="166"/>
                  </a:lnTo>
                  <a:lnTo>
                    <a:pt x="29" y="153"/>
                  </a:lnTo>
                  <a:lnTo>
                    <a:pt x="37" y="141"/>
                  </a:lnTo>
                  <a:lnTo>
                    <a:pt x="55" y="117"/>
                  </a:lnTo>
                  <a:lnTo>
                    <a:pt x="74" y="95"/>
                  </a:lnTo>
                  <a:lnTo>
                    <a:pt x="74" y="95"/>
                  </a:lnTo>
                  <a:lnTo>
                    <a:pt x="109" y="51"/>
                  </a:lnTo>
                  <a:lnTo>
                    <a:pt x="126" y="29"/>
                  </a:lnTo>
                  <a:lnTo>
                    <a:pt x="146" y="8"/>
                  </a:lnTo>
                  <a:lnTo>
                    <a:pt x="146" y="8"/>
                  </a:lnTo>
                  <a:lnTo>
                    <a:pt x="147" y="5"/>
                  </a:lnTo>
                  <a:lnTo>
                    <a:pt x="146" y="3"/>
                  </a:lnTo>
                  <a:lnTo>
                    <a:pt x="144" y="0"/>
                  </a:lnTo>
                  <a:lnTo>
                    <a:pt x="141" y="0"/>
                  </a:lnTo>
                  <a:lnTo>
                    <a:pt x="141"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20" name="Freeform 436"/>
            <p:cNvSpPr/>
            <p:nvPr/>
          </p:nvSpPr>
          <p:spPr bwMode="auto">
            <a:xfrm>
              <a:off x="6599238" y="3675063"/>
              <a:ext cx="95250" cy="111125"/>
            </a:xfrm>
            <a:custGeom>
              <a:avLst/>
              <a:gdLst/>
              <a:ahLst/>
              <a:cxnLst>
                <a:cxn ang="0">
                  <a:pos x="173" y="0"/>
                </a:cxn>
                <a:cxn ang="0">
                  <a:pos x="173" y="0"/>
                </a:cxn>
                <a:cxn ang="0">
                  <a:pos x="160" y="9"/>
                </a:cxn>
                <a:cxn ang="0">
                  <a:pos x="148" y="19"/>
                </a:cxn>
                <a:cxn ang="0">
                  <a:pos x="135" y="31"/>
                </a:cxn>
                <a:cxn ang="0">
                  <a:pos x="124" y="42"/>
                </a:cxn>
                <a:cxn ang="0">
                  <a:pos x="103" y="66"/>
                </a:cxn>
                <a:cxn ang="0">
                  <a:pos x="83" y="89"/>
                </a:cxn>
                <a:cxn ang="0">
                  <a:pos x="83" y="89"/>
                </a:cxn>
                <a:cxn ang="0">
                  <a:pos x="61" y="116"/>
                </a:cxn>
                <a:cxn ang="0">
                  <a:pos x="40" y="143"/>
                </a:cxn>
                <a:cxn ang="0">
                  <a:pos x="40" y="143"/>
                </a:cxn>
                <a:cxn ang="0">
                  <a:pos x="30" y="158"/>
                </a:cxn>
                <a:cxn ang="0">
                  <a:pos x="22" y="172"/>
                </a:cxn>
                <a:cxn ang="0">
                  <a:pos x="11" y="186"/>
                </a:cxn>
                <a:cxn ang="0">
                  <a:pos x="1" y="200"/>
                </a:cxn>
                <a:cxn ang="0">
                  <a:pos x="1" y="200"/>
                </a:cxn>
                <a:cxn ang="0">
                  <a:pos x="0" y="202"/>
                </a:cxn>
                <a:cxn ang="0">
                  <a:pos x="0" y="203"/>
                </a:cxn>
                <a:cxn ang="0">
                  <a:pos x="1" y="205"/>
                </a:cxn>
                <a:cxn ang="0">
                  <a:pos x="2" y="207"/>
                </a:cxn>
                <a:cxn ang="0">
                  <a:pos x="3" y="207"/>
                </a:cxn>
                <a:cxn ang="0">
                  <a:pos x="5" y="208"/>
                </a:cxn>
                <a:cxn ang="0">
                  <a:pos x="6" y="208"/>
                </a:cxn>
                <a:cxn ang="0">
                  <a:pos x="8" y="206"/>
                </a:cxn>
                <a:cxn ang="0">
                  <a:pos x="8" y="206"/>
                </a:cxn>
                <a:cxn ang="0">
                  <a:pos x="14" y="198"/>
                </a:cxn>
                <a:cxn ang="0">
                  <a:pos x="21" y="189"/>
                </a:cxn>
                <a:cxn ang="0">
                  <a:pos x="33" y="170"/>
                </a:cxn>
                <a:cxn ang="0">
                  <a:pos x="33" y="170"/>
                </a:cxn>
                <a:cxn ang="0">
                  <a:pos x="55" y="139"/>
                </a:cxn>
                <a:cxn ang="0">
                  <a:pos x="79" y="109"/>
                </a:cxn>
                <a:cxn ang="0">
                  <a:pos x="79" y="109"/>
                </a:cxn>
                <a:cxn ang="0">
                  <a:pos x="101" y="81"/>
                </a:cxn>
                <a:cxn ang="0">
                  <a:pos x="124" y="54"/>
                </a:cxn>
                <a:cxn ang="0">
                  <a:pos x="136" y="42"/>
                </a:cxn>
                <a:cxn ang="0">
                  <a:pos x="150" y="29"/>
                </a:cxn>
                <a:cxn ang="0">
                  <a:pos x="163" y="18"/>
                </a:cxn>
                <a:cxn ang="0">
                  <a:pos x="178" y="8"/>
                </a:cxn>
                <a:cxn ang="0">
                  <a:pos x="178" y="8"/>
                </a:cxn>
                <a:cxn ang="0">
                  <a:pos x="179" y="7"/>
                </a:cxn>
                <a:cxn ang="0">
                  <a:pos x="180" y="5"/>
                </a:cxn>
                <a:cxn ang="0">
                  <a:pos x="180" y="4"/>
                </a:cxn>
                <a:cxn ang="0">
                  <a:pos x="179" y="2"/>
                </a:cxn>
                <a:cxn ang="0">
                  <a:pos x="178" y="1"/>
                </a:cxn>
                <a:cxn ang="0">
                  <a:pos x="177" y="0"/>
                </a:cxn>
                <a:cxn ang="0">
                  <a:pos x="175" y="0"/>
                </a:cxn>
                <a:cxn ang="0">
                  <a:pos x="173" y="0"/>
                </a:cxn>
                <a:cxn ang="0">
                  <a:pos x="173" y="0"/>
                </a:cxn>
              </a:cxnLst>
              <a:rect l="0" t="0" r="r" b="b"/>
              <a:pathLst>
                <a:path w="180" h="208">
                  <a:moveTo>
                    <a:pt x="173" y="0"/>
                  </a:moveTo>
                  <a:lnTo>
                    <a:pt x="173" y="0"/>
                  </a:lnTo>
                  <a:lnTo>
                    <a:pt x="160" y="9"/>
                  </a:lnTo>
                  <a:lnTo>
                    <a:pt x="148" y="19"/>
                  </a:lnTo>
                  <a:lnTo>
                    <a:pt x="135" y="31"/>
                  </a:lnTo>
                  <a:lnTo>
                    <a:pt x="124" y="42"/>
                  </a:lnTo>
                  <a:lnTo>
                    <a:pt x="103" y="66"/>
                  </a:lnTo>
                  <a:lnTo>
                    <a:pt x="83" y="89"/>
                  </a:lnTo>
                  <a:lnTo>
                    <a:pt x="83" y="89"/>
                  </a:lnTo>
                  <a:lnTo>
                    <a:pt x="61" y="116"/>
                  </a:lnTo>
                  <a:lnTo>
                    <a:pt x="40" y="143"/>
                  </a:lnTo>
                  <a:lnTo>
                    <a:pt x="40" y="143"/>
                  </a:lnTo>
                  <a:lnTo>
                    <a:pt x="30" y="158"/>
                  </a:lnTo>
                  <a:lnTo>
                    <a:pt x="22" y="172"/>
                  </a:lnTo>
                  <a:lnTo>
                    <a:pt x="11" y="186"/>
                  </a:lnTo>
                  <a:lnTo>
                    <a:pt x="1" y="200"/>
                  </a:lnTo>
                  <a:lnTo>
                    <a:pt x="1" y="200"/>
                  </a:lnTo>
                  <a:lnTo>
                    <a:pt x="0" y="202"/>
                  </a:lnTo>
                  <a:lnTo>
                    <a:pt x="0" y="203"/>
                  </a:lnTo>
                  <a:lnTo>
                    <a:pt x="1" y="205"/>
                  </a:lnTo>
                  <a:lnTo>
                    <a:pt x="2" y="207"/>
                  </a:lnTo>
                  <a:lnTo>
                    <a:pt x="3" y="207"/>
                  </a:lnTo>
                  <a:lnTo>
                    <a:pt x="5" y="208"/>
                  </a:lnTo>
                  <a:lnTo>
                    <a:pt x="6" y="208"/>
                  </a:lnTo>
                  <a:lnTo>
                    <a:pt x="8" y="206"/>
                  </a:lnTo>
                  <a:lnTo>
                    <a:pt x="8" y="206"/>
                  </a:lnTo>
                  <a:lnTo>
                    <a:pt x="14" y="198"/>
                  </a:lnTo>
                  <a:lnTo>
                    <a:pt x="21" y="189"/>
                  </a:lnTo>
                  <a:lnTo>
                    <a:pt x="33" y="170"/>
                  </a:lnTo>
                  <a:lnTo>
                    <a:pt x="33" y="170"/>
                  </a:lnTo>
                  <a:lnTo>
                    <a:pt x="55" y="139"/>
                  </a:lnTo>
                  <a:lnTo>
                    <a:pt x="79" y="109"/>
                  </a:lnTo>
                  <a:lnTo>
                    <a:pt x="79" y="109"/>
                  </a:lnTo>
                  <a:lnTo>
                    <a:pt x="101" y="81"/>
                  </a:lnTo>
                  <a:lnTo>
                    <a:pt x="124" y="54"/>
                  </a:lnTo>
                  <a:lnTo>
                    <a:pt x="136" y="42"/>
                  </a:lnTo>
                  <a:lnTo>
                    <a:pt x="150" y="29"/>
                  </a:lnTo>
                  <a:lnTo>
                    <a:pt x="163" y="18"/>
                  </a:lnTo>
                  <a:lnTo>
                    <a:pt x="178" y="8"/>
                  </a:lnTo>
                  <a:lnTo>
                    <a:pt x="178" y="8"/>
                  </a:lnTo>
                  <a:lnTo>
                    <a:pt x="179" y="7"/>
                  </a:lnTo>
                  <a:lnTo>
                    <a:pt x="180" y="5"/>
                  </a:lnTo>
                  <a:lnTo>
                    <a:pt x="180" y="4"/>
                  </a:lnTo>
                  <a:lnTo>
                    <a:pt x="179" y="2"/>
                  </a:lnTo>
                  <a:lnTo>
                    <a:pt x="178" y="1"/>
                  </a:lnTo>
                  <a:lnTo>
                    <a:pt x="177" y="0"/>
                  </a:lnTo>
                  <a:lnTo>
                    <a:pt x="175" y="0"/>
                  </a:lnTo>
                  <a:lnTo>
                    <a:pt x="173" y="0"/>
                  </a:lnTo>
                  <a:lnTo>
                    <a:pt x="173"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21" name="Freeform 437"/>
            <p:cNvSpPr/>
            <p:nvPr/>
          </p:nvSpPr>
          <p:spPr bwMode="auto">
            <a:xfrm>
              <a:off x="6630988" y="3644900"/>
              <a:ext cx="111125" cy="133350"/>
            </a:xfrm>
            <a:custGeom>
              <a:avLst/>
              <a:gdLst/>
              <a:ahLst/>
              <a:cxnLst>
                <a:cxn ang="0">
                  <a:pos x="199" y="3"/>
                </a:cxn>
                <a:cxn ang="0">
                  <a:pos x="199" y="3"/>
                </a:cxn>
                <a:cxn ang="0">
                  <a:pos x="194" y="12"/>
                </a:cxn>
                <a:cxn ang="0">
                  <a:pos x="189" y="20"/>
                </a:cxn>
                <a:cxn ang="0">
                  <a:pos x="178" y="38"/>
                </a:cxn>
                <a:cxn ang="0">
                  <a:pos x="164" y="53"/>
                </a:cxn>
                <a:cxn ang="0">
                  <a:pos x="151" y="69"/>
                </a:cxn>
                <a:cxn ang="0">
                  <a:pos x="151" y="69"/>
                </a:cxn>
                <a:cxn ang="0">
                  <a:pos x="136" y="85"/>
                </a:cxn>
                <a:cxn ang="0">
                  <a:pos x="122" y="102"/>
                </a:cxn>
                <a:cxn ang="0">
                  <a:pos x="92" y="133"/>
                </a:cxn>
                <a:cxn ang="0">
                  <a:pos x="92" y="133"/>
                </a:cxn>
                <a:cxn ang="0">
                  <a:pos x="63" y="165"/>
                </a:cxn>
                <a:cxn ang="0">
                  <a:pos x="35" y="198"/>
                </a:cxn>
                <a:cxn ang="0">
                  <a:pos x="35" y="198"/>
                </a:cxn>
                <a:cxn ang="0">
                  <a:pos x="17" y="220"/>
                </a:cxn>
                <a:cxn ang="0">
                  <a:pos x="7" y="231"/>
                </a:cxn>
                <a:cxn ang="0">
                  <a:pos x="3" y="237"/>
                </a:cxn>
                <a:cxn ang="0">
                  <a:pos x="0" y="243"/>
                </a:cxn>
                <a:cxn ang="0">
                  <a:pos x="0" y="243"/>
                </a:cxn>
                <a:cxn ang="0">
                  <a:pos x="0" y="246"/>
                </a:cxn>
                <a:cxn ang="0">
                  <a:pos x="0" y="249"/>
                </a:cxn>
                <a:cxn ang="0">
                  <a:pos x="2" y="250"/>
                </a:cxn>
                <a:cxn ang="0">
                  <a:pos x="4" y="251"/>
                </a:cxn>
                <a:cxn ang="0">
                  <a:pos x="9" y="251"/>
                </a:cxn>
                <a:cxn ang="0">
                  <a:pos x="9" y="251"/>
                </a:cxn>
                <a:cxn ang="0">
                  <a:pos x="12" y="250"/>
                </a:cxn>
                <a:cxn ang="0">
                  <a:pos x="13" y="248"/>
                </a:cxn>
                <a:cxn ang="0">
                  <a:pos x="13" y="245"/>
                </a:cxn>
                <a:cxn ang="0">
                  <a:pos x="11" y="242"/>
                </a:cxn>
                <a:cxn ang="0">
                  <a:pos x="11" y="242"/>
                </a:cxn>
                <a:cxn ang="0">
                  <a:pos x="21" y="228"/>
                </a:cxn>
                <a:cxn ang="0">
                  <a:pos x="32" y="216"/>
                </a:cxn>
                <a:cxn ang="0">
                  <a:pos x="54" y="191"/>
                </a:cxn>
                <a:cxn ang="0">
                  <a:pos x="54" y="191"/>
                </a:cxn>
                <a:cxn ang="0">
                  <a:pos x="82" y="159"/>
                </a:cxn>
                <a:cxn ang="0">
                  <a:pos x="111" y="128"/>
                </a:cxn>
                <a:cxn ang="0">
                  <a:pos x="111" y="128"/>
                </a:cxn>
                <a:cxn ang="0">
                  <a:pos x="140" y="96"/>
                </a:cxn>
                <a:cxn ang="0">
                  <a:pos x="168" y="63"/>
                </a:cxn>
                <a:cxn ang="0">
                  <a:pos x="168" y="63"/>
                </a:cxn>
                <a:cxn ang="0">
                  <a:pos x="179" y="49"/>
                </a:cxn>
                <a:cxn ang="0">
                  <a:pos x="190" y="36"/>
                </a:cxn>
                <a:cxn ang="0">
                  <a:pos x="200" y="21"/>
                </a:cxn>
                <a:cxn ang="0">
                  <a:pos x="205" y="13"/>
                </a:cxn>
                <a:cxn ang="0">
                  <a:pos x="208" y="6"/>
                </a:cxn>
                <a:cxn ang="0">
                  <a:pos x="208" y="6"/>
                </a:cxn>
                <a:cxn ang="0">
                  <a:pos x="209" y="4"/>
                </a:cxn>
                <a:cxn ang="0">
                  <a:pos x="208" y="2"/>
                </a:cxn>
                <a:cxn ang="0">
                  <a:pos x="207" y="1"/>
                </a:cxn>
                <a:cxn ang="0">
                  <a:pos x="206" y="0"/>
                </a:cxn>
                <a:cxn ang="0">
                  <a:pos x="201" y="0"/>
                </a:cxn>
                <a:cxn ang="0">
                  <a:pos x="200" y="1"/>
                </a:cxn>
                <a:cxn ang="0">
                  <a:pos x="199" y="3"/>
                </a:cxn>
                <a:cxn ang="0">
                  <a:pos x="199" y="3"/>
                </a:cxn>
              </a:cxnLst>
              <a:rect l="0" t="0" r="r" b="b"/>
              <a:pathLst>
                <a:path w="209" h="251">
                  <a:moveTo>
                    <a:pt x="199" y="3"/>
                  </a:moveTo>
                  <a:lnTo>
                    <a:pt x="199" y="3"/>
                  </a:lnTo>
                  <a:lnTo>
                    <a:pt x="194" y="12"/>
                  </a:lnTo>
                  <a:lnTo>
                    <a:pt x="189" y="20"/>
                  </a:lnTo>
                  <a:lnTo>
                    <a:pt x="178" y="38"/>
                  </a:lnTo>
                  <a:lnTo>
                    <a:pt x="164" y="53"/>
                  </a:lnTo>
                  <a:lnTo>
                    <a:pt x="151" y="69"/>
                  </a:lnTo>
                  <a:lnTo>
                    <a:pt x="151" y="69"/>
                  </a:lnTo>
                  <a:lnTo>
                    <a:pt x="136" y="85"/>
                  </a:lnTo>
                  <a:lnTo>
                    <a:pt x="122" y="102"/>
                  </a:lnTo>
                  <a:lnTo>
                    <a:pt x="92" y="133"/>
                  </a:lnTo>
                  <a:lnTo>
                    <a:pt x="92" y="133"/>
                  </a:lnTo>
                  <a:lnTo>
                    <a:pt x="63" y="165"/>
                  </a:lnTo>
                  <a:lnTo>
                    <a:pt x="35" y="198"/>
                  </a:lnTo>
                  <a:lnTo>
                    <a:pt x="35" y="198"/>
                  </a:lnTo>
                  <a:lnTo>
                    <a:pt x="17" y="220"/>
                  </a:lnTo>
                  <a:lnTo>
                    <a:pt x="7" y="231"/>
                  </a:lnTo>
                  <a:lnTo>
                    <a:pt x="3" y="237"/>
                  </a:lnTo>
                  <a:lnTo>
                    <a:pt x="0" y="243"/>
                  </a:lnTo>
                  <a:lnTo>
                    <a:pt x="0" y="243"/>
                  </a:lnTo>
                  <a:lnTo>
                    <a:pt x="0" y="246"/>
                  </a:lnTo>
                  <a:lnTo>
                    <a:pt x="0" y="249"/>
                  </a:lnTo>
                  <a:lnTo>
                    <a:pt x="2" y="250"/>
                  </a:lnTo>
                  <a:lnTo>
                    <a:pt x="4" y="251"/>
                  </a:lnTo>
                  <a:lnTo>
                    <a:pt x="9" y="251"/>
                  </a:lnTo>
                  <a:lnTo>
                    <a:pt x="9" y="251"/>
                  </a:lnTo>
                  <a:lnTo>
                    <a:pt x="12" y="250"/>
                  </a:lnTo>
                  <a:lnTo>
                    <a:pt x="13" y="248"/>
                  </a:lnTo>
                  <a:lnTo>
                    <a:pt x="13" y="245"/>
                  </a:lnTo>
                  <a:lnTo>
                    <a:pt x="11" y="242"/>
                  </a:lnTo>
                  <a:lnTo>
                    <a:pt x="11" y="242"/>
                  </a:lnTo>
                  <a:lnTo>
                    <a:pt x="21" y="228"/>
                  </a:lnTo>
                  <a:lnTo>
                    <a:pt x="32" y="216"/>
                  </a:lnTo>
                  <a:lnTo>
                    <a:pt x="54" y="191"/>
                  </a:lnTo>
                  <a:lnTo>
                    <a:pt x="54" y="191"/>
                  </a:lnTo>
                  <a:lnTo>
                    <a:pt x="82" y="159"/>
                  </a:lnTo>
                  <a:lnTo>
                    <a:pt x="111" y="128"/>
                  </a:lnTo>
                  <a:lnTo>
                    <a:pt x="111" y="128"/>
                  </a:lnTo>
                  <a:lnTo>
                    <a:pt x="140" y="96"/>
                  </a:lnTo>
                  <a:lnTo>
                    <a:pt x="168" y="63"/>
                  </a:lnTo>
                  <a:lnTo>
                    <a:pt x="168" y="63"/>
                  </a:lnTo>
                  <a:lnTo>
                    <a:pt x="179" y="49"/>
                  </a:lnTo>
                  <a:lnTo>
                    <a:pt x="190" y="36"/>
                  </a:lnTo>
                  <a:lnTo>
                    <a:pt x="200" y="21"/>
                  </a:lnTo>
                  <a:lnTo>
                    <a:pt x="205" y="13"/>
                  </a:lnTo>
                  <a:lnTo>
                    <a:pt x="208" y="6"/>
                  </a:lnTo>
                  <a:lnTo>
                    <a:pt x="208" y="6"/>
                  </a:lnTo>
                  <a:lnTo>
                    <a:pt x="209" y="4"/>
                  </a:lnTo>
                  <a:lnTo>
                    <a:pt x="208" y="2"/>
                  </a:lnTo>
                  <a:lnTo>
                    <a:pt x="207" y="1"/>
                  </a:lnTo>
                  <a:lnTo>
                    <a:pt x="206" y="0"/>
                  </a:lnTo>
                  <a:lnTo>
                    <a:pt x="201" y="0"/>
                  </a:lnTo>
                  <a:lnTo>
                    <a:pt x="200" y="1"/>
                  </a:lnTo>
                  <a:lnTo>
                    <a:pt x="199" y="3"/>
                  </a:lnTo>
                  <a:lnTo>
                    <a:pt x="19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22" name="Freeform 438"/>
            <p:cNvSpPr/>
            <p:nvPr/>
          </p:nvSpPr>
          <p:spPr bwMode="auto">
            <a:xfrm>
              <a:off x="6669088" y="3613150"/>
              <a:ext cx="122238" cy="165100"/>
            </a:xfrm>
            <a:custGeom>
              <a:avLst/>
              <a:gdLst/>
              <a:ahLst/>
              <a:cxnLst>
                <a:cxn ang="0">
                  <a:pos x="227" y="0"/>
                </a:cxn>
                <a:cxn ang="0">
                  <a:pos x="214" y="6"/>
                </a:cxn>
                <a:cxn ang="0">
                  <a:pos x="203" y="17"/>
                </a:cxn>
                <a:cxn ang="0">
                  <a:pos x="186" y="43"/>
                </a:cxn>
                <a:cxn ang="0">
                  <a:pos x="172" y="66"/>
                </a:cxn>
                <a:cxn ang="0">
                  <a:pos x="141" y="110"/>
                </a:cxn>
                <a:cxn ang="0">
                  <a:pos x="124" y="133"/>
                </a:cxn>
                <a:cxn ang="0">
                  <a:pos x="89" y="180"/>
                </a:cxn>
                <a:cxn ang="0">
                  <a:pos x="52" y="227"/>
                </a:cxn>
                <a:cxn ang="0">
                  <a:pos x="22" y="264"/>
                </a:cxn>
                <a:cxn ang="0">
                  <a:pos x="10" y="285"/>
                </a:cxn>
                <a:cxn ang="0">
                  <a:pos x="1" y="307"/>
                </a:cxn>
                <a:cxn ang="0">
                  <a:pos x="0" y="309"/>
                </a:cxn>
                <a:cxn ang="0">
                  <a:pos x="2" y="312"/>
                </a:cxn>
                <a:cxn ang="0">
                  <a:pos x="6" y="313"/>
                </a:cxn>
                <a:cxn ang="0">
                  <a:pos x="10" y="311"/>
                </a:cxn>
                <a:cxn ang="0">
                  <a:pos x="10" y="310"/>
                </a:cxn>
                <a:cxn ang="0">
                  <a:pos x="19" y="287"/>
                </a:cxn>
                <a:cxn ang="0">
                  <a:pos x="32" y="265"/>
                </a:cxn>
                <a:cxn ang="0">
                  <a:pos x="64" y="227"/>
                </a:cxn>
                <a:cxn ang="0">
                  <a:pos x="91" y="193"/>
                </a:cxn>
                <a:cxn ang="0">
                  <a:pos x="118" y="158"/>
                </a:cxn>
                <a:cxn ang="0">
                  <a:pos x="173" y="83"/>
                </a:cxn>
                <a:cxn ang="0">
                  <a:pos x="180" y="72"/>
                </a:cxn>
                <a:cxn ang="0">
                  <a:pos x="193" y="48"/>
                </a:cxn>
                <a:cxn ang="0">
                  <a:pos x="202" y="37"/>
                </a:cxn>
                <a:cxn ang="0">
                  <a:pos x="213" y="20"/>
                </a:cxn>
                <a:cxn ang="0">
                  <a:pos x="220" y="13"/>
                </a:cxn>
                <a:cxn ang="0">
                  <a:pos x="230" y="9"/>
                </a:cxn>
                <a:cxn ang="0">
                  <a:pos x="232" y="8"/>
                </a:cxn>
                <a:cxn ang="0">
                  <a:pos x="233" y="6"/>
                </a:cxn>
                <a:cxn ang="0">
                  <a:pos x="231" y="1"/>
                </a:cxn>
                <a:cxn ang="0">
                  <a:pos x="227" y="0"/>
                </a:cxn>
              </a:cxnLst>
              <a:rect l="0" t="0" r="r" b="b"/>
              <a:pathLst>
                <a:path w="233" h="313">
                  <a:moveTo>
                    <a:pt x="227" y="0"/>
                  </a:moveTo>
                  <a:lnTo>
                    <a:pt x="227" y="0"/>
                  </a:lnTo>
                  <a:lnTo>
                    <a:pt x="220" y="2"/>
                  </a:lnTo>
                  <a:lnTo>
                    <a:pt x="214" y="6"/>
                  </a:lnTo>
                  <a:lnTo>
                    <a:pt x="208" y="11"/>
                  </a:lnTo>
                  <a:lnTo>
                    <a:pt x="203" y="17"/>
                  </a:lnTo>
                  <a:lnTo>
                    <a:pt x="194" y="31"/>
                  </a:lnTo>
                  <a:lnTo>
                    <a:pt x="186" y="43"/>
                  </a:lnTo>
                  <a:lnTo>
                    <a:pt x="186" y="43"/>
                  </a:lnTo>
                  <a:lnTo>
                    <a:pt x="172" y="66"/>
                  </a:lnTo>
                  <a:lnTo>
                    <a:pt x="156" y="89"/>
                  </a:lnTo>
                  <a:lnTo>
                    <a:pt x="141" y="110"/>
                  </a:lnTo>
                  <a:lnTo>
                    <a:pt x="124" y="133"/>
                  </a:lnTo>
                  <a:lnTo>
                    <a:pt x="124" y="133"/>
                  </a:lnTo>
                  <a:lnTo>
                    <a:pt x="108" y="157"/>
                  </a:lnTo>
                  <a:lnTo>
                    <a:pt x="89" y="180"/>
                  </a:lnTo>
                  <a:lnTo>
                    <a:pt x="52" y="227"/>
                  </a:lnTo>
                  <a:lnTo>
                    <a:pt x="52" y="227"/>
                  </a:lnTo>
                  <a:lnTo>
                    <a:pt x="36" y="246"/>
                  </a:lnTo>
                  <a:lnTo>
                    <a:pt x="22" y="264"/>
                  </a:lnTo>
                  <a:lnTo>
                    <a:pt x="16" y="274"/>
                  </a:lnTo>
                  <a:lnTo>
                    <a:pt x="10" y="285"/>
                  </a:lnTo>
                  <a:lnTo>
                    <a:pt x="4" y="295"/>
                  </a:lnTo>
                  <a:lnTo>
                    <a:pt x="1" y="307"/>
                  </a:lnTo>
                  <a:lnTo>
                    <a:pt x="1" y="307"/>
                  </a:lnTo>
                  <a:lnTo>
                    <a:pt x="0" y="309"/>
                  </a:lnTo>
                  <a:lnTo>
                    <a:pt x="1" y="311"/>
                  </a:lnTo>
                  <a:lnTo>
                    <a:pt x="2" y="312"/>
                  </a:lnTo>
                  <a:lnTo>
                    <a:pt x="4" y="313"/>
                  </a:lnTo>
                  <a:lnTo>
                    <a:pt x="6" y="313"/>
                  </a:lnTo>
                  <a:lnTo>
                    <a:pt x="7" y="312"/>
                  </a:lnTo>
                  <a:lnTo>
                    <a:pt x="10" y="311"/>
                  </a:lnTo>
                  <a:lnTo>
                    <a:pt x="10" y="310"/>
                  </a:lnTo>
                  <a:lnTo>
                    <a:pt x="10" y="310"/>
                  </a:lnTo>
                  <a:lnTo>
                    <a:pt x="14" y="297"/>
                  </a:lnTo>
                  <a:lnTo>
                    <a:pt x="19" y="287"/>
                  </a:lnTo>
                  <a:lnTo>
                    <a:pt x="25" y="276"/>
                  </a:lnTo>
                  <a:lnTo>
                    <a:pt x="32" y="265"/>
                  </a:lnTo>
                  <a:lnTo>
                    <a:pt x="48" y="246"/>
                  </a:lnTo>
                  <a:lnTo>
                    <a:pt x="64" y="227"/>
                  </a:lnTo>
                  <a:lnTo>
                    <a:pt x="64" y="227"/>
                  </a:lnTo>
                  <a:lnTo>
                    <a:pt x="91" y="193"/>
                  </a:lnTo>
                  <a:lnTo>
                    <a:pt x="118" y="158"/>
                  </a:lnTo>
                  <a:lnTo>
                    <a:pt x="118" y="158"/>
                  </a:lnTo>
                  <a:lnTo>
                    <a:pt x="146" y="121"/>
                  </a:lnTo>
                  <a:lnTo>
                    <a:pt x="173" y="83"/>
                  </a:lnTo>
                  <a:lnTo>
                    <a:pt x="173" y="83"/>
                  </a:lnTo>
                  <a:lnTo>
                    <a:pt x="180" y="72"/>
                  </a:lnTo>
                  <a:lnTo>
                    <a:pt x="186" y="60"/>
                  </a:lnTo>
                  <a:lnTo>
                    <a:pt x="193" y="48"/>
                  </a:lnTo>
                  <a:lnTo>
                    <a:pt x="202" y="37"/>
                  </a:lnTo>
                  <a:lnTo>
                    <a:pt x="202" y="37"/>
                  </a:lnTo>
                  <a:lnTo>
                    <a:pt x="208" y="30"/>
                  </a:lnTo>
                  <a:lnTo>
                    <a:pt x="213" y="20"/>
                  </a:lnTo>
                  <a:lnTo>
                    <a:pt x="216" y="16"/>
                  </a:lnTo>
                  <a:lnTo>
                    <a:pt x="220" y="13"/>
                  </a:lnTo>
                  <a:lnTo>
                    <a:pt x="224" y="11"/>
                  </a:lnTo>
                  <a:lnTo>
                    <a:pt x="230" y="9"/>
                  </a:lnTo>
                  <a:lnTo>
                    <a:pt x="230" y="9"/>
                  </a:lnTo>
                  <a:lnTo>
                    <a:pt x="232" y="8"/>
                  </a:lnTo>
                  <a:lnTo>
                    <a:pt x="233" y="7"/>
                  </a:lnTo>
                  <a:lnTo>
                    <a:pt x="233" y="6"/>
                  </a:lnTo>
                  <a:lnTo>
                    <a:pt x="233" y="4"/>
                  </a:lnTo>
                  <a:lnTo>
                    <a:pt x="231" y="1"/>
                  </a:lnTo>
                  <a:lnTo>
                    <a:pt x="230" y="0"/>
                  </a:lnTo>
                  <a:lnTo>
                    <a:pt x="227" y="0"/>
                  </a:lnTo>
                  <a:lnTo>
                    <a:pt x="227"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23" name="Freeform 439"/>
            <p:cNvSpPr/>
            <p:nvPr/>
          </p:nvSpPr>
          <p:spPr bwMode="auto">
            <a:xfrm>
              <a:off x="6704013" y="3436938"/>
              <a:ext cx="225425" cy="333375"/>
            </a:xfrm>
            <a:custGeom>
              <a:avLst/>
              <a:gdLst/>
              <a:ahLst/>
              <a:cxnLst>
                <a:cxn ang="0">
                  <a:pos x="419" y="1"/>
                </a:cxn>
                <a:cxn ang="0">
                  <a:pos x="395" y="32"/>
                </a:cxn>
                <a:cxn ang="0">
                  <a:pos x="374" y="64"/>
                </a:cxn>
                <a:cxn ang="0">
                  <a:pos x="344" y="108"/>
                </a:cxn>
                <a:cxn ang="0">
                  <a:pos x="313" y="150"/>
                </a:cxn>
                <a:cxn ang="0">
                  <a:pos x="285" y="189"/>
                </a:cxn>
                <a:cxn ang="0">
                  <a:pos x="232" y="269"/>
                </a:cxn>
                <a:cxn ang="0">
                  <a:pos x="205" y="308"/>
                </a:cxn>
                <a:cxn ang="0">
                  <a:pos x="156" y="375"/>
                </a:cxn>
                <a:cxn ang="0">
                  <a:pos x="139" y="396"/>
                </a:cxn>
                <a:cxn ang="0">
                  <a:pos x="110" y="432"/>
                </a:cxn>
                <a:cxn ang="0">
                  <a:pos x="85" y="471"/>
                </a:cxn>
                <a:cxn ang="0">
                  <a:pos x="73" y="492"/>
                </a:cxn>
                <a:cxn ang="0">
                  <a:pos x="50" y="534"/>
                </a:cxn>
                <a:cxn ang="0">
                  <a:pos x="39" y="556"/>
                </a:cxn>
                <a:cxn ang="0">
                  <a:pos x="16" y="589"/>
                </a:cxn>
                <a:cxn ang="0">
                  <a:pos x="6" y="605"/>
                </a:cxn>
                <a:cxn ang="0">
                  <a:pos x="0" y="624"/>
                </a:cxn>
                <a:cxn ang="0">
                  <a:pos x="0" y="626"/>
                </a:cxn>
                <a:cxn ang="0">
                  <a:pos x="5" y="630"/>
                </a:cxn>
                <a:cxn ang="0">
                  <a:pos x="8" y="630"/>
                </a:cxn>
                <a:cxn ang="0">
                  <a:pos x="10" y="627"/>
                </a:cxn>
                <a:cxn ang="0">
                  <a:pos x="12" y="617"/>
                </a:cxn>
                <a:cxn ang="0">
                  <a:pos x="21" y="598"/>
                </a:cxn>
                <a:cxn ang="0">
                  <a:pos x="39" y="570"/>
                </a:cxn>
                <a:cxn ang="0">
                  <a:pos x="51" y="554"/>
                </a:cxn>
                <a:cxn ang="0">
                  <a:pos x="72" y="515"/>
                </a:cxn>
                <a:cxn ang="0">
                  <a:pos x="92" y="475"/>
                </a:cxn>
                <a:cxn ang="0">
                  <a:pos x="106" y="455"/>
                </a:cxn>
                <a:cxn ang="0">
                  <a:pos x="135" y="415"/>
                </a:cxn>
                <a:cxn ang="0">
                  <a:pos x="151" y="396"/>
                </a:cxn>
                <a:cxn ang="0">
                  <a:pos x="181" y="359"/>
                </a:cxn>
                <a:cxn ang="0">
                  <a:pos x="208" y="319"/>
                </a:cxn>
                <a:cxn ang="0">
                  <a:pos x="312" y="167"/>
                </a:cxn>
                <a:cxn ang="0">
                  <a:pos x="367" y="91"/>
                </a:cxn>
                <a:cxn ang="0">
                  <a:pos x="382" y="70"/>
                </a:cxn>
                <a:cxn ang="0">
                  <a:pos x="409" y="27"/>
                </a:cxn>
                <a:cxn ang="0">
                  <a:pos x="425" y="8"/>
                </a:cxn>
                <a:cxn ang="0">
                  <a:pos x="426" y="6"/>
                </a:cxn>
                <a:cxn ang="0">
                  <a:pos x="426" y="2"/>
                </a:cxn>
                <a:cxn ang="0">
                  <a:pos x="424" y="0"/>
                </a:cxn>
                <a:cxn ang="0">
                  <a:pos x="421" y="0"/>
                </a:cxn>
                <a:cxn ang="0">
                  <a:pos x="419" y="1"/>
                </a:cxn>
              </a:cxnLst>
              <a:rect l="0" t="0" r="r" b="b"/>
              <a:pathLst>
                <a:path w="427" h="630">
                  <a:moveTo>
                    <a:pt x="419" y="1"/>
                  </a:moveTo>
                  <a:lnTo>
                    <a:pt x="419" y="1"/>
                  </a:lnTo>
                  <a:lnTo>
                    <a:pt x="406" y="17"/>
                  </a:lnTo>
                  <a:lnTo>
                    <a:pt x="395" y="32"/>
                  </a:lnTo>
                  <a:lnTo>
                    <a:pt x="385" y="49"/>
                  </a:lnTo>
                  <a:lnTo>
                    <a:pt x="374" y="64"/>
                  </a:lnTo>
                  <a:lnTo>
                    <a:pt x="374" y="64"/>
                  </a:lnTo>
                  <a:lnTo>
                    <a:pt x="344" y="108"/>
                  </a:lnTo>
                  <a:lnTo>
                    <a:pt x="329" y="129"/>
                  </a:lnTo>
                  <a:lnTo>
                    <a:pt x="313" y="150"/>
                  </a:lnTo>
                  <a:lnTo>
                    <a:pt x="313" y="150"/>
                  </a:lnTo>
                  <a:lnTo>
                    <a:pt x="285" y="189"/>
                  </a:lnTo>
                  <a:lnTo>
                    <a:pt x="259" y="228"/>
                  </a:lnTo>
                  <a:lnTo>
                    <a:pt x="232" y="269"/>
                  </a:lnTo>
                  <a:lnTo>
                    <a:pt x="205" y="308"/>
                  </a:lnTo>
                  <a:lnTo>
                    <a:pt x="205" y="308"/>
                  </a:lnTo>
                  <a:lnTo>
                    <a:pt x="173" y="353"/>
                  </a:lnTo>
                  <a:lnTo>
                    <a:pt x="156" y="375"/>
                  </a:lnTo>
                  <a:lnTo>
                    <a:pt x="139" y="396"/>
                  </a:lnTo>
                  <a:lnTo>
                    <a:pt x="139" y="396"/>
                  </a:lnTo>
                  <a:lnTo>
                    <a:pt x="124" y="414"/>
                  </a:lnTo>
                  <a:lnTo>
                    <a:pt x="110" y="432"/>
                  </a:lnTo>
                  <a:lnTo>
                    <a:pt x="97" y="452"/>
                  </a:lnTo>
                  <a:lnTo>
                    <a:pt x="85" y="471"/>
                  </a:lnTo>
                  <a:lnTo>
                    <a:pt x="85" y="471"/>
                  </a:lnTo>
                  <a:lnTo>
                    <a:pt x="73" y="492"/>
                  </a:lnTo>
                  <a:lnTo>
                    <a:pt x="61" y="514"/>
                  </a:lnTo>
                  <a:lnTo>
                    <a:pt x="50" y="534"/>
                  </a:lnTo>
                  <a:lnTo>
                    <a:pt x="39" y="556"/>
                  </a:lnTo>
                  <a:lnTo>
                    <a:pt x="39" y="556"/>
                  </a:lnTo>
                  <a:lnTo>
                    <a:pt x="27" y="572"/>
                  </a:lnTo>
                  <a:lnTo>
                    <a:pt x="16" y="589"/>
                  </a:lnTo>
                  <a:lnTo>
                    <a:pt x="11" y="597"/>
                  </a:lnTo>
                  <a:lnTo>
                    <a:pt x="6" y="605"/>
                  </a:lnTo>
                  <a:lnTo>
                    <a:pt x="2" y="615"/>
                  </a:lnTo>
                  <a:lnTo>
                    <a:pt x="0" y="624"/>
                  </a:lnTo>
                  <a:lnTo>
                    <a:pt x="0" y="624"/>
                  </a:lnTo>
                  <a:lnTo>
                    <a:pt x="0" y="626"/>
                  </a:lnTo>
                  <a:lnTo>
                    <a:pt x="1" y="628"/>
                  </a:lnTo>
                  <a:lnTo>
                    <a:pt x="5" y="630"/>
                  </a:lnTo>
                  <a:lnTo>
                    <a:pt x="6" y="630"/>
                  </a:lnTo>
                  <a:lnTo>
                    <a:pt x="8" y="630"/>
                  </a:lnTo>
                  <a:lnTo>
                    <a:pt x="9" y="629"/>
                  </a:lnTo>
                  <a:lnTo>
                    <a:pt x="10" y="627"/>
                  </a:lnTo>
                  <a:lnTo>
                    <a:pt x="10" y="627"/>
                  </a:lnTo>
                  <a:lnTo>
                    <a:pt x="12" y="617"/>
                  </a:lnTo>
                  <a:lnTo>
                    <a:pt x="16" y="608"/>
                  </a:lnTo>
                  <a:lnTo>
                    <a:pt x="21" y="598"/>
                  </a:lnTo>
                  <a:lnTo>
                    <a:pt x="26" y="589"/>
                  </a:lnTo>
                  <a:lnTo>
                    <a:pt x="39" y="570"/>
                  </a:lnTo>
                  <a:lnTo>
                    <a:pt x="51" y="554"/>
                  </a:lnTo>
                  <a:lnTo>
                    <a:pt x="51" y="554"/>
                  </a:lnTo>
                  <a:lnTo>
                    <a:pt x="61" y="534"/>
                  </a:lnTo>
                  <a:lnTo>
                    <a:pt x="72" y="515"/>
                  </a:lnTo>
                  <a:lnTo>
                    <a:pt x="82" y="495"/>
                  </a:lnTo>
                  <a:lnTo>
                    <a:pt x="92" y="475"/>
                  </a:lnTo>
                  <a:lnTo>
                    <a:pt x="92" y="475"/>
                  </a:lnTo>
                  <a:lnTo>
                    <a:pt x="106" y="455"/>
                  </a:lnTo>
                  <a:lnTo>
                    <a:pt x="120" y="434"/>
                  </a:lnTo>
                  <a:lnTo>
                    <a:pt x="135" y="415"/>
                  </a:lnTo>
                  <a:lnTo>
                    <a:pt x="151" y="396"/>
                  </a:lnTo>
                  <a:lnTo>
                    <a:pt x="151" y="396"/>
                  </a:lnTo>
                  <a:lnTo>
                    <a:pt x="167" y="378"/>
                  </a:lnTo>
                  <a:lnTo>
                    <a:pt x="181" y="359"/>
                  </a:lnTo>
                  <a:lnTo>
                    <a:pt x="208" y="319"/>
                  </a:lnTo>
                  <a:lnTo>
                    <a:pt x="208" y="319"/>
                  </a:lnTo>
                  <a:lnTo>
                    <a:pt x="312" y="167"/>
                  </a:lnTo>
                  <a:lnTo>
                    <a:pt x="312" y="167"/>
                  </a:lnTo>
                  <a:lnTo>
                    <a:pt x="340" y="129"/>
                  </a:lnTo>
                  <a:lnTo>
                    <a:pt x="367" y="91"/>
                  </a:lnTo>
                  <a:lnTo>
                    <a:pt x="367" y="91"/>
                  </a:lnTo>
                  <a:lnTo>
                    <a:pt x="382" y="70"/>
                  </a:lnTo>
                  <a:lnTo>
                    <a:pt x="395" y="49"/>
                  </a:lnTo>
                  <a:lnTo>
                    <a:pt x="409" y="27"/>
                  </a:lnTo>
                  <a:lnTo>
                    <a:pt x="418" y="18"/>
                  </a:lnTo>
                  <a:lnTo>
                    <a:pt x="425" y="8"/>
                  </a:lnTo>
                  <a:lnTo>
                    <a:pt x="425" y="8"/>
                  </a:lnTo>
                  <a:lnTo>
                    <a:pt x="426" y="6"/>
                  </a:lnTo>
                  <a:lnTo>
                    <a:pt x="427" y="4"/>
                  </a:lnTo>
                  <a:lnTo>
                    <a:pt x="426" y="2"/>
                  </a:lnTo>
                  <a:lnTo>
                    <a:pt x="425" y="1"/>
                  </a:lnTo>
                  <a:lnTo>
                    <a:pt x="424" y="0"/>
                  </a:lnTo>
                  <a:lnTo>
                    <a:pt x="422" y="0"/>
                  </a:lnTo>
                  <a:lnTo>
                    <a:pt x="421" y="0"/>
                  </a:lnTo>
                  <a:lnTo>
                    <a:pt x="419" y="1"/>
                  </a:lnTo>
                  <a:lnTo>
                    <a:pt x="41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24" name="Freeform 440"/>
            <p:cNvSpPr/>
            <p:nvPr/>
          </p:nvSpPr>
          <p:spPr bwMode="auto">
            <a:xfrm>
              <a:off x="6738938" y="3468688"/>
              <a:ext cx="206375" cy="279400"/>
            </a:xfrm>
            <a:custGeom>
              <a:avLst/>
              <a:gdLst/>
              <a:ahLst/>
              <a:cxnLst>
                <a:cxn ang="0">
                  <a:pos x="381" y="2"/>
                </a:cxn>
                <a:cxn ang="0">
                  <a:pos x="329" y="67"/>
                </a:cxn>
                <a:cxn ang="0">
                  <a:pos x="230" y="203"/>
                </a:cxn>
                <a:cxn ang="0">
                  <a:pos x="180" y="271"/>
                </a:cxn>
                <a:cxn ang="0">
                  <a:pos x="128" y="340"/>
                </a:cxn>
                <a:cxn ang="0">
                  <a:pos x="75" y="409"/>
                </a:cxn>
                <a:cxn ang="0">
                  <a:pos x="50" y="445"/>
                </a:cxn>
                <a:cxn ang="0">
                  <a:pos x="39" y="459"/>
                </a:cxn>
                <a:cxn ang="0">
                  <a:pos x="29" y="473"/>
                </a:cxn>
                <a:cxn ang="0">
                  <a:pos x="26" y="479"/>
                </a:cxn>
                <a:cxn ang="0">
                  <a:pos x="15" y="497"/>
                </a:cxn>
                <a:cxn ang="0">
                  <a:pos x="4" y="514"/>
                </a:cxn>
                <a:cxn ang="0">
                  <a:pos x="0" y="521"/>
                </a:cxn>
                <a:cxn ang="0">
                  <a:pos x="0" y="525"/>
                </a:cxn>
                <a:cxn ang="0">
                  <a:pos x="4" y="527"/>
                </a:cxn>
                <a:cxn ang="0">
                  <a:pos x="7" y="526"/>
                </a:cxn>
                <a:cxn ang="0">
                  <a:pos x="10" y="524"/>
                </a:cxn>
                <a:cxn ang="0">
                  <a:pos x="12" y="519"/>
                </a:cxn>
                <a:cxn ang="0">
                  <a:pos x="22" y="503"/>
                </a:cxn>
                <a:cxn ang="0">
                  <a:pos x="35" y="485"/>
                </a:cxn>
                <a:cxn ang="0">
                  <a:pos x="40" y="475"/>
                </a:cxn>
                <a:cxn ang="0">
                  <a:pos x="57" y="448"/>
                </a:cxn>
                <a:cxn ang="0">
                  <a:pos x="83" y="414"/>
                </a:cxn>
                <a:cxn ang="0">
                  <a:pos x="133" y="348"/>
                </a:cxn>
                <a:cxn ang="0">
                  <a:pos x="183" y="282"/>
                </a:cxn>
                <a:cxn ang="0">
                  <a:pos x="285" y="145"/>
                </a:cxn>
                <a:cxn ang="0">
                  <a:pos x="361" y="41"/>
                </a:cxn>
                <a:cxn ang="0">
                  <a:pos x="388" y="8"/>
                </a:cxn>
                <a:cxn ang="0">
                  <a:pos x="389" y="5"/>
                </a:cxn>
                <a:cxn ang="0">
                  <a:pos x="386" y="1"/>
                </a:cxn>
                <a:cxn ang="0">
                  <a:pos x="383" y="1"/>
                </a:cxn>
                <a:cxn ang="0">
                  <a:pos x="381" y="2"/>
                </a:cxn>
              </a:cxnLst>
              <a:rect l="0" t="0" r="r" b="b"/>
              <a:pathLst>
                <a:path w="389" h="527">
                  <a:moveTo>
                    <a:pt x="381" y="2"/>
                  </a:moveTo>
                  <a:lnTo>
                    <a:pt x="381" y="2"/>
                  </a:lnTo>
                  <a:lnTo>
                    <a:pt x="355" y="34"/>
                  </a:lnTo>
                  <a:lnTo>
                    <a:pt x="329" y="67"/>
                  </a:lnTo>
                  <a:lnTo>
                    <a:pt x="279" y="135"/>
                  </a:lnTo>
                  <a:lnTo>
                    <a:pt x="230" y="203"/>
                  </a:lnTo>
                  <a:lnTo>
                    <a:pt x="180" y="271"/>
                  </a:lnTo>
                  <a:lnTo>
                    <a:pt x="180" y="271"/>
                  </a:lnTo>
                  <a:lnTo>
                    <a:pt x="153" y="305"/>
                  </a:lnTo>
                  <a:lnTo>
                    <a:pt x="128" y="340"/>
                  </a:lnTo>
                  <a:lnTo>
                    <a:pt x="101" y="374"/>
                  </a:lnTo>
                  <a:lnTo>
                    <a:pt x="75" y="409"/>
                  </a:lnTo>
                  <a:lnTo>
                    <a:pt x="75" y="409"/>
                  </a:lnTo>
                  <a:lnTo>
                    <a:pt x="50" y="445"/>
                  </a:lnTo>
                  <a:lnTo>
                    <a:pt x="50" y="445"/>
                  </a:lnTo>
                  <a:lnTo>
                    <a:pt x="39" y="459"/>
                  </a:lnTo>
                  <a:lnTo>
                    <a:pt x="33" y="466"/>
                  </a:lnTo>
                  <a:lnTo>
                    <a:pt x="29" y="473"/>
                  </a:lnTo>
                  <a:lnTo>
                    <a:pt x="29" y="473"/>
                  </a:lnTo>
                  <a:lnTo>
                    <a:pt x="26" y="479"/>
                  </a:lnTo>
                  <a:lnTo>
                    <a:pt x="22" y="486"/>
                  </a:lnTo>
                  <a:lnTo>
                    <a:pt x="15" y="497"/>
                  </a:lnTo>
                  <a:lnTo>
                    <a:pt x="7" y="508"/>
                  </a:lnTo>
                  <a:lnTo>
                    <a:pt x="4" y="514"/>
                  </a:lnTo>
                  <a:lnTo>
                    <a:pt x="0" y="521"/>
                  </a:lnTo>
                  <a:lnTo>
                    <a:pt x="0" y="521"/>
                  </a:lnTo>
                  <a:lnTo>
                    <a:pt x="0" y="523"/>
                  </a:lnTo>
                  <a:lnTo>
                    <a:pt x="0" y="525"/>
                  </a:lnTo>
                  <a:lnTo>
                    <a:pt x="3" y="526"/>
                  </a:lnTo>
                  <a:lnTo>
                    <a:pt x="4" y="527"/>
                  </a:lnTo>
                  <a:lnTo>
                    <a:pt x="6" y="527"/>
                  </a:lnTo>
                  <a:lnTo>
                    <a:pt x="7" y="526"/>
                  </a:lnTo>
                  <a:lnTo>
                    <a:pt x="9" y="525"/>
                  </a:lnTo>
                  <a:lnTo>
                    <a:pt x="10" y="524"/>
                  </a:lnTo>
                  <a:lnTo>
                    <a:pt x="10" y="524"/>
                  </a:lnTo>
                  <a:lnTo>
                    <a:pt x="12" y="519"/>
                  </a:lnTo>
                  <a:lnTo>
                    <a:pt x="15" y="513"/>
                  </a:lnTo>
                  <a:lnTo>
                    <a:pt x="22" y="503"/>
                  </a:lnTo>
                  <a:lnTo>
                    <a:pt x="29" y="494"/>
                  </a:lnTo>
                  <a:lnTo>
                    <a:pt x="35" y="485"/>
                  </a:lnTo>
                  <a:lnTo>
                    <a:pt x="35" y="485"/>
                  </a:lnTo>
                  <a:lnTo>
                    <a:pt x="40" y="475"/>
                  </a:lnTo>
                  <a:lnTo>
                    <a:pt x="45" y="466"/>
                  </a:lnTo>
                  <a:lnTo>
                    <a:pt x="57" y="448"/>
                  </a:lnTo>
                  <a:lnTo>
                    <a:pt x="83" y="414"/>
                  </a:lnTo>
                  <a:lnTo>
                    <a:pt x="83" y="414"/>
                  </a:lnTo>
                  <a:lnTo>
                    <a:pt x="107" y="380"/>
                  </a:lnTo>
                  <a:lnTo>
                    <a:pt x="133" y="348"/>
                  </a:lnTo>
                  <a:lnTo>
                    <a:pt x="183" y="282"/>
                  </a:lnTo>
                  <a:lnTo>
                    <a:pt x="183" y="282"/>
                  </a:lnTo>
                  <a:lnTo>
                    <a:pt x="234" y="214"/>
                  </a:lnTo>
                  <a:lnTo>
                    <a:pt x="285" y="145"/>
                  </a:lnTo>
                  <a:lnTo>
                    <a:pt x="335" y="75"/>
                  </a:lnTo>
                  <a:lnTo>
                    <a:pt x="361" y="41"/>
                  </a:lnTo>
                  <a:lnTo>
                    <a:pt x="388" y="8"/>
                  </a:lnTo>
                  <a:lnTo>
                    <a:pt x="388" y="8"/>
                  </a:lnTo>
                  <a:lnTo>
                    <a:pt x="389" y="6"/>
                  </a:lnTo>
                  <a:lnTo>
                    <a:pt x="389" y="5"/>
                  </a:lnTo>
                  <a:lnTo>
                    <a:pt x="388" y="2"/>
                  </a:lnTo>
                  <a:lnTo>
                    <a:pt x="386" y="1"/>
                  </a:lnTo>
                  <a:lnTo>
                    <a:pt x="385" y="0"/>
                  </a:lnTo>
                  <a:lnTo>
                    <a:pt x="383" y="1"/>
                  </a:lnTo>
                  <a:lnTo>
                    <a:pt x="381" y="2"/>
                  </a:lnTo>
                  <a:lnTo>
                    <a:pt x="381"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25" name="Freeform 441"/>
            <p:cNvSpPr/>
            <p:nvPr/>
          </p:nvSpPr>
          <p:spPr bwMode="auto">
            <a:xfrm>
              <a:off x="6777038" y="3524250"/>
              <a:ext cx="163513" cy="212725"/>
            </a:xfrm>
            <a:custGeom>
              <a:avLst/>
              <a:gdLst/>
              <a:ahLst/>
              <a:cxnLst>
                <a:cxn ang="0">
                  <a:pos x="299" y="2"/>
                </a:cxn>
                <a:cxn ang="0">
                  <a:pos x="263" y="45"/>
                </a:cxn>
                <a:cxn ang="0">
                  <a:pos x="232" y="91"/>
                </a:cxn>
                <a:cxn ang="0">
                  <a:pos x="214" y="118"/>
                </a:cxn>
                <a:cxn ang="0">
                  <a:pos x="157" y="196"/>
                </a:cxn>
                <a:cxn ang="0">
                  <a:pos x="135" y="223"/>
                </a:cxn>
                <a:cxn ang="0">
                  <a:pos x="70" y="302"/>
                </a:cxn>
                <a:cxn ang="0">
                  <a:pos x="53" y="323"/>
                </a:cxn>
                <a:cxn ang="0">
                  <a:pos x="38" y="343"/>
                </a:cxn>
                <a:cxn ang="0">
                  <a:pos x="19" y="373"/>
                </a:cxn>
                <a:cxn ang="0">
                  <a:pos x="13" y="386"/>
                </a:cxn>
                <a:cxn ang="0">
                  <a:pos x="6" y="393"/>
                </a:cxn>
                <a:cxn ang="0">
                  <a:pos x="3" y="395"/>
                </a:cxn>
                <a:cxn ang="0">
                  <a:pos x="0" y="397"/>
                </a:cxn>
                <a:cxn ang="0">
                  <a:pos x="0" y="400"/>
                </a:cxn>
                <a:cxn ang="0">
                  <a:pos x="2" y="403"/>
                </a:cxn>
                <a:cxn ang="0">
                  <a:pos x="6" y="403"/>
                </a:cxn>
                <a:cxn ang="0">
                  <a:pos x="11" y="401"/>
                </a:cxn>
                <a:cxn ang="0">
                  <a:pos x="19" y="394"/>
                </a:cxn>
                <a:cxn ang="0">
                  <a:pos x="22" y="388"/>
                </a:cxn>
                <a:cxn ang="0">
                  <a:pos x="47" y="347"/>
                </a:cxn>
                <a:cxn ang="0">
                  <a:pos x="57" y="334"/>
                </a:cxn>
                <a:cxn ang="0">
                  <a:pos x="102" y="278"/>
                </a:cxn>
                <a:cxn ang="0">
                  <a:pos x="147" y="223"/>
                </a:cxn>
                <a:cxn ang="0">
                  <a:pos x="185" y="173"/>
                </a:cxn>
                <a:cxn ang="0">
                  <a:pos x="222" y="124"/>
                </a:cxn>
                <a:cxn ang="0">
                  <a:pos x="262" y="65"/>
                </a:cxn>
                <a:cxn ang="0">
                  <a:pos x="294" y="22"/>
                </a:cxn>
                <a:cxn ang="0">
                  <a:pos x="307" y="9"/>
                </a:cxn>
                <a:cxn ang="0">
                  <a:pos x="308" y="6"/>
                </a:cxn>
                <a:cxn ang="0">
                  <a:pos x="307" y="2"/>
                </a:cxn>
                <a:cxn ang="0">
                  <a:pos x="303" y="0"/>
                </a:cxn>
                <a:cxn ang="0">
                  <a:pos x="299" y="2"/>
                </a:cxn>
              </a:cxnLst>
              <a:rect l="0" t="0" r="r" b="b"/>
              <a:pathLst>
                <a:path w="308" h="403">
                  <a:moveTo>
                    <a:pt x="299" y="2"/>
                  </a:moveTo>
                  <a:lnTo>
                    <a:pt x="299" y="2"/>
                  </a:lnTo>
                  <a:lnTo>
                    <a:pt x="281" y="23"/>
                  </a:lnTo>
                  <a:lnTo>
                    <a:pt x="263" y="45"/>
                  </a:lnTo>
                  <a:lnTo>
                    <a:pt x="248" y="68"/>
                  </a:lnTo>
                  <a:lnTo>
                    <a:pt x="232" y="91"/>
                  </a:lnTo>
                  <a:lnTo>
                    <a:pt x="232" y="91"/>
                  </a:lnTo>
                  <a:lnTo>
                    <a:pt x="214" y="118"/>
                  </a:lnTo>
                  <a:lnTo>
                    <a:pt x="195" y="144"/>
                  </a:lnTo>
                  <a:lnTo>
                    <a:pt x="157" y="196"/>
                  </a:lnTo>
                  <a:lnTo>
                    <a:pt x="157" y="196"/>
                  </a:lnTo>
                  <a:lnTo>
                    <a:pt x="135" y="223"/>
                  </a:lnTo>
                  <a:lnTo>
                    <a:pt x="113" y="249"/>
                  </a:lnTo>
                  <a:lnTo>
                    <a:pt x="70" y="302"/>
                  </a:lnTo>
                  <a:lnTo>
                    <a:pt x="70" y="302"/>
                  </a:lnTo>
                  <a:lnTo>
                    <a:pt x="53" y="323"/>
                  </a:lnTo>
                  <a:lnTo>
                    <a:pt x="38" y="343"/>
                  </a:lnTo>
                  <a:lnTo>
                    <a:pt x="38" y="343"/>
                  </a:lnTo>
                  <a:lnTo>
                    <a:pt x="29" y="358"/>
                  </a:lnTo>
                  <a:lnTo>
                    <a:pt x="19" y="373"/>
                  </a:lnTo>
                  <a:lnTo>
                    <a:pt x="19" y="373"/>
                  </a:lnTo>
                  <a:lnTo>
                    <a:pt x="13" y="386"/>
                  </a:lnTo>
                  <a:lnTo>
                    <a:pt x="9" y="391"/>
                  </a:lnTo>
                  <a:lnTo>
                    <a:pt x="6" y="393"/>
                  </a:lnTo>
                  <a:lnTo>
                    <a:pt x="3" y="395"/>
                  </a:lnTo>
                  <a:lnTo>
                    <a:pt x="3" y="395"/>
                  </a:lnTo>
                  <a:lnTo>
                    <a:pt x="1" y="395"/>
                  </a:lnTo>
                  <a:lnTo>
                    <a:pt x="0" y="397"/>
                  </a:lnTo>
                  <a:lnTo>
                    <a:pt x="0" y="398"/>
                  </a:lnTo>
                  <a:lnTo>
                    <a:pt x="0" y="400"/>
                  </a:lnTo>
                  <a:lnTo>
                    <a:pt x="1" y="402"/>
                  </a:lnTo>
                  <a:lnTo>
                    <a:pt x="2" y="403"/>
                  </a:lnTo>
                  <a:lnTo>
                    <a:pt x="4" y="403"/>
                  </a:lnTo>
                  <a:lnTo>
                    <a:pt x="6" y="403"/>
                  </a:lnTo>
                  <a:lnTo>
                    <a:pt x="6" y="403"/>
                  </a:lnTo>
                  <a:lnTo>
                    <a:pt x="11" y="401"/>
                  </a:lnTo>
                  <a:lnTo>
                    <a:pt x="15" y="398"/>
                  </a:lnTo>
                  <a:lnTo>
                    <a:pt x="19" y="394"/>
                  </a:lnTo>
                  <a:lnTo>
                    <a:pt x="22" y="388"/>
                  </a:lnTo>
                  <a:lnTo>
                    <a:pt x="22" y="388"/>
                  </a:lnTo>
                  <a:lnTo>
                    <a:pt x="38" y="361"/>
                  </a:lnTo>
                  <a:lnTo>
                    <a:pt x="47" y="347"/>
                  </a:lnTo>
                  <a:lnTo>
                    <a:pt x="57" y="334"/>
                  </a:lnTo>
                  <a:lnTo>
                    <a:pt x="57" y="334"/>
                  </a:lnTo>
                  <a:lnTo>
                    <a:pt x="78" y="306"/>
                  </a:lnTo>
                  <a:lnTo>
                    <a:pt x="102" y="278"/>
                  </a:lnTo>
                  <a:lnTo>
                    <a:pt x="125" y="250"/>
                  </a:lnTo>
                  <a:lnTo>
                    <a:pt x="147" y="223"/>
                  </a:lnTo>
                  <a:lnTo>
                    <a:pt x="147" y="223"/>
                  </a:lnTo>
                  <a:lnTo>
                    <a:pt x="185" y="173"/>
                  </a:lnTo>
                  <a:lnTo>
                    <a:pt x="222" y="124"/>
                  </a:lnTo>
                  <a:lnTo>
                    <a:pt x="222" y="124"/>
                  </a:lnTo>
                  <a:lnTo>
                    <a:pt x="241" y="94"/>
                  </a:lnTo>
                  <a:lnTo>
                    <a:pt x="262" y="65"/>
                  </a:lnTo>
                  <a:lnTo>
                    <a:pt x="283" y="37"/>
                  </a:lnTo>
                  <a:lnTo>
                    <a:pt x="294" y="22"/>
                  </a:lnTo>
                  <a:lnTo>
                    <a:pt x="307" y="9"/>
                  </a:lnTo>
                  <a:lnTo>
                    <a:pt x="307" y="9"/>
                  </a:lnTo>
                  <a:lnTo>
                    <a:pt x="308" y="8"/>
                  </a:lnTo>
                  <a:lnTo>
                    <a:pt x="308" y="6"/>
                  </a:lnTo>
                  <a:lnTo>
                    <a:pt x="308" y="4"/>
                  </a:lnTo>
                  <a:lnTo>
                    <a:pt x="307" y="2"/>
                  </a:lnTo>
                  <a:lnTo>
                    <a:pt x="304" y="1"/>
                  </a:lnTo>
                  <a:lnTo>
                    <a:pt x="303" y="0"/>
                  </a:lnTo>
                  <a:lnTo>
                    <a:pt x="301" y="1"/>
                  </a:lnTo>
                  <a:lnTo>
                    <a:pt x="299" y="2"/>
                  </a:lnTo>
                  <a:lnTo>
                    <a:pt x="29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26" name="Freeform 442"/>
            <p:cNvSpPr/>
            <p:nvPr/>
          </p:nvSpPr>
          <p:spPr bwMode="auto">
            <a:xfrm>
              <a:off x="6821488" y="3595688"/>
              <a:ext cx="88900" cy="111125"/>
            </a:xfrm>
            <a:custGeom>
              <a:avLst/>
              <a:gdLst/>
              <a:ahLst/>
              <a:cxnLst>
                <a:cxn ang="0">
                  <a:pos x="158" y="1"/>
                </a:cxn>
                <a:cxn ang="0">
                  <a:pos x="158" y="1"/>
                </a:cxn>
                <a:cxn ang="0">
                  <a:pos x="138" y="25"/>
                </a:cxn>
                <a:cxn ang="0">
                  <a:pos x="117" y="50"/>
                </a:cxn>
                <a:cxn ang="0">
                  <a:pos x="79" y="102"/>
                </a:cxn>
                <a:cxn ang="0">
                  <a:pos x="79" y="102"/>
                </a:cxn>
                <a:cxn ang="0">
                  <a:pos x="40" y="155"/>
                </a:cxn>
                <a:cxn ang="0">
                  <a:pos x="40" y="155"/>
                </a:cxn>
                <a:cxn ang="0">
                  <a:pos x="20" y="180"/>
                </a:cxn>
                <a:cxn ang="0">
                  <a:pos x="10" y="193"/>
                </a:cxn>
                <a:cxn ang="0">
                  <a:pos x="1" y="206"/>
                </a:cxn>
                <a:cxn ang="0">
                  <a:pos x="1" y="206"/>
                </a:cxn>
                <a:cxn ang="0">
                  <a:pos x="0" y="207"/>
                </a:cxn>
                <a:cxn ang="0">
                  <a:pos x="1" y="209"/>
                </a:cxn>
                <a:cxn ang="0">
                  <a:pos x="1" y="211"/>
                </a:cxn>
                <a:cxn ang="0">
                  <a:pos x="4" y="212"/>
                </a:cxn>
                <a:cxn ang="0">
                  <a:pos x="5" y="212"/>
                </a:cxn>
                <a:cxn ang="0">
                  <a:pos x="7" y="212"/>
                </a:cxn>
                <a:cxn ang="0">
                  <a:pos x="9" y="212"/>
                </a:cxn>
                <a:cxn ang="0">
                  <a:pos x="10" y="210"/>
                </a:cxn>
                <a:cxn ang="0">
                  <a:pos x="10" y="210"/>
                </a:cxn>
                <a:cxn ang="0">
                  <a:pos x="17" y="199"/>
                </a:cxn>
                <a:cxn ang="0">
                  <a:pos x="26" y="188"/>
                </a:cxn>
                <a:cxn ang="0">
                  <a:pos x="43" y="166"/>
                </a:cxn>
                <a:cxn ang="0">
                  <a:pos x="43" y="166"/>
                </a:cxn>
                <a:cxn ang="0">
                  <a:pos x="81" y="113"/>
                </a:cxn>
                <a:cxn ang="0">
                  <a:pos x="81" y="113"/>
                </a:cxn>
                <a:cxn ang="0">
                  <a:pos x="122" y="60"/>
                </a:cxn>
                <a:cxn ang="0">
                  <a:pos x="143" y="33"/>
                </a:cxn>
                <a:cxn ang="0">
                  <a:pos x="166" y="8"/>
                </a:cxn>
                <a:cxn ang="0">
                  <a:pos x="166" y="8"/>
                </a:cxn>
                <a:cxn ang="0">
                  <a:pos x="167" y="6"/>
                </a:cxn>
                <a:cxn ang="0">
                  <a:pos x="167" y="4"/>
                </a:cxn>
                <a:cxn ang="0">
                  <a:pos x="166" y="3"/>
                </a:cxn>
                <a:cxn ang="0">
                  <a:pos x="165" y="1"/>
                </a:cxn>
                <a:cxn ang="0">
                  <a:pos x="164" y="0"/>
                </a:cxn>
                <a:cxn ang="0">
                  <a:pos x="162" y="0"/>
                </a:cxn>
                <a:cxn ang="0">
                  <a:pos x="161" y="0"/>
                </a:cxn>
                <a:cxn ang="0">
                  <a:pos x="158" y="1"/>
                </a:cxn>
                <a:cxn ang="0">
                  <a:pos x="158" y="1"/>
                </a:cxn>
              </a:cxnLst>
              <a:rect l="0" t="0" r="r" b="b"/>
              <a:pathLst>
                <a:path w="167" h="212">
                  <a:moveTo>
                    <a:pt x="158" y="1"/>
                  </a:moveTo>
                  <a:lnTo>
                    <a:pt x="158" y="1"/>
                  </a:lnTo>
                  <a:lnTo>
                    <a:pt x="138" y="25"/>
                  </a:lnTo>
                  <a:lnTo>
                    <a:pt x="117" y="50"/>
                  </a:lnTo>
                  <a:lnTo>
                    <a:pt x="79" y="102"/>
                  </a:lnTo>
                  <a:lnTo>
                    <a:pt x="79" y="102"/>
                  </a:lnTo>
                  <a:lnTo>
                    <a:pt x="40" y="155"/>
                  </a:lnTo>
                  <a:lnTo>
                    <a:pt x="40" y="155"/>
                  </a:lnTo>
                  <a:lnTo>
                    <a:pt x="20" y="180"/>
                  </a:lnTo>
                  <a:lnTo>
                    <a:pt x="10" y="193"/>
                  </a:lnTo>
                  <a:lnTo>
                    <a:pt x="1" y="206"/>
                  </a:lnTo>
                  <a:lnTo>
                    <a:pt x="1" y="206"/>
                  </a:lnTo>
                  <a:lnTo>
                    <a:pt x="0" y="207"/>
                  </a:lnTo>
                  <a:lnTo>
                    <a:pt x="1" y="209"/>
                  </a:lnTo>
                  <a:lnTo>
                    <a:pt x="1" y="211"/>
                  </a:lnTo>
                  <a:lnTo>
                    <a:pt x="4" y="212"/>
                  </a:lnTo>
                  <a:lnTo>
                    <a:pt x="5" y="212"/>
                  </a:lnTo>
                  <a:lnTo>
                    <a:pt x="7" y="212"/>
                  </a:lnTo>
                  <a:lnTo>
                    <a:pt x="9" y="212"/>
                  </a:lnTo>
                  <a:lnTo>
                    <a:pt x="10" y="210"/>
                  </a:lnTo>
                  <a:lnTo>
                    <a:pt x="10" y="210"/>
                  </a:lnTo>
                  <a:lnTo>
                    <a:pt x="17" y="199"/>
                  </a:lnTo>
                  <a:lnTo>
                    <a:pt x="26" y="188"/>
                  </a:lnTo>
                  <a:lnTo>
                    <a:pt x="43" y="166"/>
                  </a:lnTo>
                  <a:lnTo>
                    <a:pt x="43" y="166"/>
                  </a:lnTo>
                  <a:lnTo>
                    <a:pt x="81" y="113"/>
                  </a:lnTo>
                  <a:lnTo>
                    <a:pt x="81" y="113"/>
                  </a:lnTo>
                  <a:lnTo>
                    <a:pt x="122" y="60"/>
                  </a:lnTo>
                  <a:lnTo>
                    <a:pt x="143" y="33"/>
                  </a:lnTo>
                  <a:lnTo>
                    <a:pt x="166" y="8"/>
                  </a:lnTo>
                  <a:lnTo>
                    <a:pt x="166" y="8"/>
                  </a:lnTo>
                  <a:lnTo>
                    <a:pt x="167" y="6"/>
                  </a:lnTo>
                  <a:lnTo>
                    <a:pt x="167" y="4"/>
                  </a:lnTo>
                  <a:lnTo>
                    <a:pt x="166" y="3"/>
                  </a:lnTo>
                  <a:lnTo>
                    <a:pt x="165" y="1"/>
                  </a:lnTo>
                  <a:lnTo>
                    <a:pt x="164" y="0"/>
                  </a:lnTo>
                  <a:lnTo>
                    <a:pt x="162" y="0"/>
                  </a:lnTo>
                  <a:lnTo>
                    <a:pt x="161" y="0"/>
                  </a:lnTo>
                  <a:lnTo>
                    <a:pt x="158" y="1"/>
                  </a:lnTo>
                  <a:lnTo>
                    <a:pt x="15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27" name="Freeform 443"/>
            <p:cNvSpPr/>
            <p:nvPr/>
          </p:nvSpPr>
          <p:spPr bwMode="auto">
            <a:xfrm>
              <a:off x="6443663" y="3109913"/>
              <a:ext cx="95250" cy="120650"/>
            </a:xfrm>
            <a:custGeom>
              <a:avLst/>
              <a:gdLst/>
              <a:ahLst/>
              <a:cxnLst>
                <a:cxn ang="0">
                  <a:pos x="171" y="3"/>
                </a:cxn>
                <a:cxn ang="0">
                  <a:pos x="171" y="3"/>
                </a:cxn>
                <a:cxn ang="0">
                  <a:pos x="147" y="34"/>
                </a:cxn>
                <a:cxn ang="0">
                  <a:pos x="123" y="63"/>
                </a:cxn>
                <a:cxn ang="0">
                  <a:pos x="73" y="123"/>
                </a:cxn>
                <a:cxn ang="0">
                  <a:pos x="73" y="123"/>
                </a:cxn>
                <a:cxn ang="0">
                  <a:pos x="50" y="152"/>
                </a:cxn>
                <a:cxn ang="0">
                  <a:pos x="27" y="180"/>
                </a:cxn>
                <a:cxn ang="0">
                  <a:pos x="27" y="180"/>
                </a:cxn>
                <a:cxn ang="0">
                  <a:pos x="18" y="190"/>
                </a:cxn>
                <a:cxn ang="0">
                  <a:pos x="10" y="200"/>
                </a:cxn>
                <a:cxn ang="0">
                  <a:pos x="4" y="210"/>
                </a:cxn>
                <a:cxn ang="0">
                  <a:pos x="2" y="216"/>
                </a:cxn>
                <a:cxn ang="0">
                  <a:pos x="0" y="223"/>
                </a:cxn>
                <a:cxn ang="0">
                  <a:pos x="0" y="223"/>
                </a:cxn>
                <a:cxn ang="0">
                  <a:pos x="1" y="225"/>
                </a:cxn>
                <a:cxn ang="0">
                  <a:pos x="1" y="226"/>
                </a:cxn>
                <a:cxn ang="0">
                  <a:pos x="4" y="228"/>
                </a:cxn>
                <a:cxn ang="0">
                  <a:pos x="6" y="228"/>
                </a:cxn>
                <a:cxn ang="0">
                  <a:pos x="7" y="228"/>
                </a:cxn>
                <a:cxn ang="0">
                  <a:pos x="9" y="227"/>
                </a:cxn>
                <a:cxn ang="0">
                  <a:pos x="9" y="225"/>
                </a:cxn>
                <a:cxn ang="0">
                  <a:pos x="9" y="225"/>
                </a:cxn>
                <a:cxn ang="0">
                  <a:pos x="12" y="216"/>
                </a:cxn>
                <a:cxn ang="0">
                  <a:pos x="15" y="209"/>
                </a:cxn>
                <a:cxn ang="0">
                  <a:pos x="19" y="202"/>
                </a:cxn>
                <a:cxn ang="0">
                  <a:pos x="25" y="195"/>
                </a:cxn>
                <a:cxn ang="0">
                  <a:pos x="37" y="181"/>
                </a:cxn>
                <a:cxn ang="0">
                  <a:pos x="48" y="169"/>
                </a:cxn>
                <a:cxn ang="0">
                  <a:pos x="48" y="169"/>
                </a:cxn>
                <a:cxn ang="0">
                  <a:pos x="69" y="143"/>
                </a:cxn>
                <a:cxn ang="0">
                  <a:pos x="91" y="117"/>
                </a:cxn>
                <a:cxn ang="0">
                  <a:pos x="91" y="117"/>
                </a:cxn>
                <a:cxn ang="0">
                  <a:pos x="112" y="90"/>
                </a:cxn>
                <a:cxn ang="0">
                  <a:pos x="136" y="66"/>
                </a:cxn>
                <a:cxn ang="0">
                  <a:pos x="136" y="66"/>
                </a:cxn>
                <a:cxn ang="0">
                  <a:pos x="147" y="52"/>
                </a:cxn>
                <a:cxn ang="0">
                  <a:pos x="159" y="38"/>
                </a:cxn>
                <a:cxn ang="0">
                  <a:pos x="179" y="8"/>
                </a:cxn>
                <a:cxn ang="0">
                  <a:pos x="179" y="8"/>
                </a:cxn>
                <a:cxn ang="0">
                  <a:pos x="180" y="6"/>
                </a:cxn>
                <a:cxn ang="0">
                  <a:pos x="180" y="5"/>
                </a:cxn>
                <a:cxn ang="0">
                  <a:pos x="179" y="3"/>
                </a:cxn>
                <a:cxn ang="0">
                  <a:pos x="178" y="2"/>
                </a:cxn>
                <a:cxn ang="0">
                  <a:pos x="174" y="0"/>
                </a:cxn>
                <a:cxn ang="0">
                  <a:pos x="173" y="2"/>
                </a:cxn>
                <a:cxn ang="0">
                  <a:pos x="171" y="3"/>
                </a:cxn>
                <a:cxn ang="0">
                  <a:pos x="171" y="3"/>
                </a:cxn>
              </a:cxnLst>
              <a:rect l="0" t="0" r="r" b="b"/>
              <a:pathLst>
                <a:path w="180" h="228">
                  <a:moveTo>
                    <a:pt x="171" y="3"/>
                  </a:moveTo>
                  <a:lnTo>
                    <a:pt x="171" y="3"/>
                  </a:lnTo>
                  <a:lnTo>
                    <a:pt x="147" y="34"/>
                  </a:lnTo>
                  <a:lnTo>
                    <a:pt x="123" y="63"/>
                  </a:lnTo>
                  <a:lnTo>
                    <a:pt x="73" y="123"/>
                  </a:lnTo>
                  <a:lnTo>
                    <a:pt x="73" y="123"/>
                  </a:lnTo>
                  <a:lnTo>
                    <a:pt x="50" y="152"/>
                  </a:lnTo>
                  <a:lnTo>
                    <a:pt x="27" y="180"/>
                  </a:lnTo>
                  <a:lnTo>
                    <a:pt x="27" y="180"/>
                  </a:lnTo>
                  <a:lnTo>
                    <a:pt x="18" y="190"/>
                  </a:lnTo>
                  <a:lnTo>
                    <a:pt x="10" y="200"/>
                  </a:lnTo>
                  <a:lnTo>
                    <a:pt x="4" y="210"/>
                  </a:lnTo>
                  <a:lnTo>
                    <a:pt x="2" y="216"/>
                  </a:lnTo>
                  <a:lnTo>
                    <a:pt x="0" y="223"/>
                  </a:lnTo>
                  <a:lnTo>
                    <a:pt x="0" y="223"/>
                  </a:lnTo>
                  <a:lnTo>
                    <a:pt x="1" y="225"/>
                  </a:lnTo>
                  <a:lnTo>
                    <a:pt x="1" y="226"/>
                  </a:lnTo>
                  <a:lnTo>
                    <a:pt x="4" y="228"/>
                  </a:lnTo>
                  <a:lnTo>
                    <a:pt x="6" y="228"/>
                  </a:lnTo>
                  <a:lnTo>
                    <a:pt x="7" y="228"/>
                  </a:lnTo>
                  <a:lnTo>
                    <a:pt x="9" y="227"/>
                  </a:lnTo>
                  <a:lnTo>
                    <a:pt x="9" y="225"/>
                  </a:lnTo>
                  <a:lnTo>
                    <a:pt x="9" y="225"/>
                  </a:lnTo>
                  <a:lnTo>
                    <a:pt x="12" y="216"/>
                  </a:lnTo>
                  <a:lnTo>
                    <a:pt x="15" y="209"/>
                  </a:lnTo>
                  <a:lnTo>
                    <a:pt x="19" y="202"/>
                  </a:lnTo>
                  <a:lnTo>
                    <a:pt x="25" y="195"/>
                  </a:lnTo>
                  <a:lnTo>
                    <a:pt x="37" y="181"/>
                  </a:lnTo>
                  <a:lnTo>
                    <a:pt x="48" y="169"/>
                  </a:lnTo>
                  <a:lnTo>
                    <a:pt x="48" y="169"/>
                  </a:lnTo>
                  <a:lnTo>
                    <a:pt x="69" y="143"/>
                  </a:lnTo>
                  <a:lnTo>
                    <a:pt x="91" y="117"/>
                  </a:lnTo>
                  <a:lnTo>
                    <a:pt x="91" y="117"/>
                  </a:lnTo>
                  <a:lnTo>
                    <a:pt x="112" y="90"/>
                  </a:lnTo>
                  <a:lnTo>
                    <a:pt x="136" y="66"/>
                  </a:lnTo>
                  <a:lnTo>
                    <a:pt x="136" y="66"/>
                  </a:lnTo>
                  <a:lnTo>
                    <a:pt x="147" y="52"/>
                  </a:lnTo>
                  <a:lnTo>
                    <a:pt x="159" y="38"/>
                  </a:lnTo>
                  <a:lnTo>
                    <a:pt x="179" y="8"/>
                  </a:lnTo>
                  <a:lnTo>
                    <a:pt x="179" y="8"/>
                  </a:lnTo>
                  <a:lnTo>
                    <a:pt x="180" y="6"/>
                  </a:lnTo>
                  <a:lnTo>
                    <a:pt x="180" y="5"/>
                  </a:lnTo>
                  <a:lnTo>
                    <a:pt x="179" y="3"/>
                  </a:lnTo>
                  <a:lnTo>
                    <a:pt x="178" y="2"/>
                  </a:lnTo>
                  <a:lnTo>
                    <a:pt x="174" y="0"/>
                  </a:lnTo>
                  <a:lnTo>
                    <a:pt x="173" y="2"/>
                  </a:lnTo>
                  <a:lnTo>
                    <a:pt x="171" y="3"/>
                  </a:lnTo>
                  <a:lnTo>
                    <a:pt x="171"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28" name="Freeform 444"/>
            <p:cNvSpPr/>
            <p:nvPr/>
          </p:nvSpPr>
          <p:spPr bwMode="auto">
            <a:xfrm>
              <a:off x="6483351" y="3103563"/>
              <a:ext cx="100013" cy="117475"/>
            </a:xfrm>
            <a:custGeom>
              <a:avLst/>
              <a:gdLst/>
              <a:ahLst/>
              <a:cxnLst>
                <a:cxn ang="0">
                  <a:pos x="180" y="4"/>
                </a:cxn>
                <a:cxn ang="0">
                  <a:pos x="180" y="4"/>
                </a:cxn>
                <a:cxn ang="0">
                  <a:pos x="178" y="12"/>
                </a:cxn>
                <a:cxn ang="0">
                  <a:pos x="174" y="21"/>
                </a:cxn>
                <a:cxn ang="0">
                  <a:pos x="168" y="29"/>
                </a:cxn>
                <a:cxn ang="0">
                  <a:pos x="161" y="37"/>
                </a:cxn>
                <a:cxn ang="0">
                  <a:pos x="148" y="53"/>
                </a:cxn>
                <a:cxn ang="0">
                  <a:pos x="135" y="67"/>
                </a:cxn>
                <a:cxn ang="0">
                  <a:pos x="135" y="67"/>
                </a:cxn>
                <a:cxn ang="0">
                  <a:pos x="111" y="98"/>
                </a:cxn>
                <a:cxn ang="0">
                  <a:pos x="97" y="114"/>
                </a:cxn>
                <a:cxn ang="0">
                  <a:pos x="85" y="128"/>
                </a:cxn>
                <a:cxn ang="0">
                  <a:pos x="85" y="128"/>
                </a:cxn>
                <a:cxn ang="0">
                  <a:pos x="73" y="138"/>
                </a:cxn>
                <a:cxn ang="0">
                  <a:pos x="63" y="149"/>
                </a:cxn>
                <a:cxn ang="0">
                  <a:pos x="40" y="169"/>
                </a:cxn>
                <a:cxn ang="0">
                  <a:pos x="29" y="181"/>
                </a:cxn>
                <a:cxn ang="0">
                  <a:pos x="19" y="191"/>
                </a:cxn>
                <a:cxn ang="0">
                  <a:pos x="9" y="203"/>
                </a:cxn>
                <a:cxn ang="0">
                  <a:pos x="0" y="215"/>
                </a:cxn>
                <a:cxn ang="0">
                  <a:pos x="0" y="215"/>
                </a:cxn>
                <a:cxn ang="0">
                  <a:pos x="0" y="217"/>
                </a:cxn>
                <a:cxn ang="0">
                  <a:pos x="0" y="220"/>
                </a:cxn>
                <a:cxn ang="0">
                  <a:pos x="2" y="221"/>
                </a:cxn>
                <a:cxn ang="0">
                  <a:pos x="4" y="222"/>
                </a:cxn>
                <a:cxn ang="0">
                  <a:pos x="4" y="222"/>
                </a:cxn>
                <a:cxn ang="0">
                  <a:pos x="9" y="222"/>
                </a:cxn>
                <a:cxn ang="0">
                  <a:pos x="14" y="221"/>
                </a:cxn>
                <a:cxn ang="0">
                  <a:pos x="18" y="219"/>
                </a:cxn>
                <a:cxn ang="0">
                  <a:pos x="21" y="217"/>
                </a:cxn>
                <a:cxn ang="0">
                  <a:pos x="21" y="217"/>
                </a:cxn>
                <a:cxn ang="0">
                  <a:pos x="23" y="215"/>
                </a:cxn>
                <a:cxn ang="0">
                  <a:pos x="23" y="214"/>
                </a:cxn>
                <a:cxn ang="0">
                  <a:pos x="23" y="211"/>
                </a:cxn>
                <a:cxn ang="0">
                  <a:pos x="21" y="208"/>
                </a:cxn>
                <a:cxn ang="0">
                  <a:pos x="19" y="208"/>
                </a:cxn>
                <a:cxn ang="0">
                  <a:pos x="17" y="209"/>
                </a:cxn>
                <a:cxn ang="0">
                  <a:pos x="17" y="209"/>
                </a:cxn>
                <a:cxn ang="0">
                  <a:pos x="28" y="195"/>
                </a:cxn>
                <a:cxn ang="0">
                  <a:pos x="39" y="183"/>
                </a:cxn>
                <a:cxn ang="0">
                  <a:pos x="65" y="158"/>
                </a:cxn>
                <a:cxn ang="0">
                  <a:pos x="90" y="134"/>
                </a:cxn>
                <a:cxn ang="0">
                  <a:pos x="102" y="122"/>
                </a:cxn>
                <a:cxn ang="0">
                  <a:pos x="113" y="110"/>
                </a:cxn>
                <a:cxn ang="0">
                  <a:pos x="113" y="110"/>
                </a:cxn>
                <a:cxn ang="0">
                  <a:pos x="164" y="46"/>
                </a:cxn>
                <a:cxn ang="0">
                  <a:pos x="164" y="46"/>
                </a:cxn>
                <a:cxn ang="0">
                  <a:pos x="173" y="35"/>
                </a:cxn>
                <a:cxn ang="0">
                  <a:pos x="180" y="27"/>
                </a:cxn>
                <a:cxn ang="0">
                  <a:pos x="183" y="22"/>
                </a:cxn>
                <a:cxn ang="0">
                  <a:pos x="186" y="17"/>
                </a:cxn>
                <a:cxn ang="0">
                  <a:pos x="188" y="10"/>
                </a:cxn>
                <a:cxn ang="0">
                  <a:pos x="189" y="4"/>
                </a:cxn>
                <a:cxn ang="0">
                  <a:pos x="189" y="4"/>
                </a:cxn>
                <a:cxn ang="0">
                  <a:pos x="189" y="2"/>
                </a:cxn>
                <a:cxn ang="0">
                  <a:pos x="188" y="1"/>
                </a:cxn>
                <a:cxn ang="0">
                  <a:pos x="187" y="0"/>
                </a:cxn>
                <a:cxn ang="0">
                  <a:pos x="185" y="0"/>
                </a:cxn>
                <a:cxn ang="0">
                  <a:pos x="182" y="1"/>
                </a:cxn>
                <a:cxn ang="0">
                  <a:pos x="181" y="2"/>
                </a:cxn>
                <a:cxn ang="0">
                  <a:pos x="180" y="4"/>
                </a:cxn>
                <a:cxn ang="0">
                  <a:pos x="180" y="4"/>
                </a:cxn>
              </a:cxnLst>
              <a:rect l="0" t="0" r="r" b="b"/>
              <a:pathLst>
                <a:path w="189" h="222">
                  <a:moveTo>
                    <a:pt x="180" y="4"/>
                  </a:moveTo>
                  <a:lnTo>
                    <a:pt x="180" y="4"/>
                  </a:lnTo>
                  <a:lnTo>
                    <a:pt x="178" y="12"/>
                  </a:lnTo>
                  <a:lnTo>
                    <a:pt x="174" y="21"/>
                  </a:lnTo>
                  <a:lnTo>
                    <a:pt x="168" y="29"/>
                  </a:lnTo>
                  <a:lnTo>
                    <a:pt x="161" y="37"/>
                  </a:lnTo>
                  <a:lnTo>
                    <a:pt x="148" y="53"/>
                  </a:lnTo>
                  <a:lnTo>
                    <a:pt x="135" y="67"/>
                  </a:lnTo>
                  <a:lnTo>
                    <a:pt x="135" y="67"/>
                  </a:lnTo>
                  <a:lnTo>
                    <a:pt x="111" y="98"/>
                  </a:lnTo>
                  <a:lnTo>
                    <a:pt x="97" y="114"/>
                  </a:lnTo>
                  <a:lnTo>
                    <a:pt x="85" y="128"/>
                  </a:lnTo>
                  <a:lnTo>
                    <a:pt x="85" y="128"/>
                  </a:lnTo>
                  <a:lnTo>
                    <a:pt x="73" y="138"/>
                  </a:lnTo>
                  <a:lnTo>
                    <a:pt x="63" y="149"/>
                  </a:lnTo>
                  <a:lnTo>
                    <a:pt x="40" y="169"/>
                  </a:lnTo>
                  <a:lnTo>
                    <a:pt x="29" y="181"/>
                  </a:lnTo>
                  <a:lnTo>
                    <a:pt x="19" y="191"/>
                  </a:lnTo>
                  <a:lnTo>
                    <a:pt x="9" y="203"/>
                  </a:lnTo>
                  <a:lnTo>
                    <a:pt x="0" y="215"/>
                  </a:lnTo>
                  <a:lnTo>
                    <a:pt x="0" y="215"/>
                  </a:lnTo>
                  <a:lnTo>
                    <a:pt x="0" y="217"/>
                  </a:lnTo>
                  <a:lnTo>
                    <a:pt x="0" y="220"/>
                  </a:lnTo>
                  <a:lnTo>
                    <a:pt x="2" y="221"/>
                  </a:lnTo>
                  <a:lnTo>
                    <a:pt x="4" y="222"/>
                  </a:lnTo>
                  <a:lnTo>
                    <a:pt x="4" y="222"/>
                  </a:lnTo>
                  <a:lnTo>
                    <a:pt x="9" y="222"/>
                  </a:lnTo>
                  <a:lnTo>
                    <a:pt x="14" y="221"/>
                  </a:lnTo>
                  <a:lnTo>
                    <a:pt x="18" y="219"/>
                  </a:lnTo>
                  <a:lnTo>
                    <a:pt x="21" y="217"/>
                  </a:lnTo>
                  <a:lnTo>
                    <a:pt x="21" y="217"/>
                  </a:lnTo>
                  <a:lnTo>
                    <a:pt x="23" y="215"/>
                  </a:lnTo>
                  <a:lnTo>
                    <a:pt x="23" y="214"/>
                  </a:lnTo>
                  <a:lnTo>
                    <a:pt x="23" y="211"/>
                  </a:lnTo>
                  <a:lnTo>
                    <a:pt x="21" y="208"/>
                  </a:lnTo>
                  <a:lnTo>
                    <a:pt x="19" y="208"/>
                  </a:lnTo>
                  <a:lnTo>
                    <a:pt x="17" y="209"/>
                  </a:lnTo>
                  <a:lnTo>
                    <a:pt x="17" y="209"/>
                  </a:lnTo>
                  <a:lnTo>
                    <a:pt x="28" y="195"/>
                  </a:lnTo>
                  <a:lnTo>
                    <a:pt x="39" y="183"/>
                  </a:lnTo>
                  <a:lnTo>
                    <a:pt x="65" y="158"/>
                  </a:lnTo>
                  <a:lnTo>
                    <a:pt x="90" y="134"/>
                  </a:lnTo>
                  <a:lnTo>
                    <a:pt x="102" y="122"/>
                  </a:lnTo>
                  <a:lnTo>
                    <a:pt x="113" y="110"/>
                  </a:lnTo>
                  <a:lnTo>
                    <a:pt x="113" y="110"/>
                  </a:lnTo>
                  <a:lnTo>
                    <a:pt x="164" y="46"/>
                  </a:lnTo>
                  <a:lnTo>
                    <a:pt x="164" y="46"/>
                  </a:lnTo>
                  <a:lnTo>
                    <a:pt x="173" y="35"/>
                  </a:lnTo>
                  <a:lnTo>
                    <a:pt x="180" y="27"/>
                  </a:lnTo>
                  <a:lnTo>
                    <a:pt x="183" y="22"/>
                  </a:lnTo>
                  <a:lnTo>
                    <a:pt x="186" y="17"/>
                  </a:lnTo>
                  <a:lnTo>
                    <a:pt x="188" y="10"/>
                  </a:lnTo>
                  <a:lnTo>
                    <a:pt x="189" y="4"/>
                  </a:lnTo>
                  <a:lnTo>
                    <a:pt x="189" y="4"/>
                  </a:lnTo>
                  <a:lnTo>
                    <a:pt x="189" y="2"/>
                  </a:lnTo>
                  <a:lnTo>
                    <a:pt x="188" y="1"/>
                  </a:lnTo>
                  <a:lnTo>
                    <a:pt x="187" y="0"/>
                  </a:lnTo>
                  <a:lnTo>
                    <a:pt x="185" y="0"/>
                  </a:lnTo>
                  <a:lnTo>
                    <a:pt x="182" y="1"/>
                  </a:lnTo>
                  <a:lnTo>
                    <a:pt x="181" y="2"/>
                  </a:lnTo>
                  <a:lnTo>
                    <a:pt x="180" y="4"/>
                  </a:lnTo>
                  <a:lnTo>
                    <a:pt x="18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29" name="Freeform 445"/>
            <p:cNvSpPr/>
            <p:nvPr/>
          </p:nvSpPr>
          <p:spPr bwMode="auto">
            <a:xfrm>
              <a:off x="6530976" y="3109913"/>
              <a:ext cx="85725" cy="107950"/>
            </a:xfrm>
            <a:custGeom>
              <a:avLst/>
              <a:gdLst/>
              <a:ahLst/>
              <a:cxnLst>
                <a:cxn ang="0">
                  <a:pos x="153" y="2"/>
                </a:cxn>
                <a:cxn ang="0">
                  <a:pos x="153" y="2"/>
                </a:cxn>
                <a:cxn ang="0">
                  <a:pos x="144" y="11"/>
                </a:cxn>
                <a:cxn ang="0">
                  <a:pos x="134" y="21"/>
                </a:cxn>
                <a:cxn ang="0">
                  <a:pos x="127" y="31"/>
                </a:cxn>
                <a:cxn ang="0">
                  <a:pos x="119" y="42"/>
                </a:cxn>
                <a:cxn ang="0">
                  <a:pos x="91" y="86"/>
                </a:cxn>
                <a:cxn ang="0">
                  <a:pos x="91" y="86"/>
                </a:cxn>
                <a:cxn ang="0">
                  <a:pos x="70" y="114"/>
                </a:cxn>
                <a:cxn ang="0">
                  <a:pos x="47" y="142"/>
                </a:cxn>
                <a:cxn ang="0">
                  <a:pos x="25" y="170"/>
                </a:cxn>
                <a:cxn ang="0">
                  <a:pos x="1" y="197"/>
                </a:cxn>
                <a:cxn ang="0">
                  <a:pos x="1" y="197"/>
                </a:cxn>
                <a:cxn ang="0">
                  <a:pos x="0" y="198"/>
                </a:cxn>
                <a:cxn ang="0">
                  <a:pos x="0" y="200"/>
                </a:cxn>
                <a:cxn ang="0">
                  <a:pos x="1" y="202"/>
                </a:cxn>
                <a:cxn ang="0">
                  <a:pos x="2" y="203"/>
                </a:cxn>
                <a:cxn ang="0">
                  <a:pos x="3" y="204"/>
                </a:cxn>
                <a:cxn ang="0">
                  <a:pos x="4" y="204"/>
                </a:cxn>
                <a:cxn ang="0">
                  <a:pos x="6" y="204"/>
                </a:cxn>
                <a:cxn ang="0">
                  <a:pos x="8" y="203"/>
                </a:cxn>
                <a:cxn ang="0">
                  <a:pos x="23" y="188"/>
                </a:cxn>
                <a:cxn ang="0">
                  <a:pos x="23" y="188"/>
                </a:cxn>
                <a:cxn ang="0">
                  <a:pos x="24" y="187"/>
                </a:cxn>
                <a:cxn ang="0">
                  <a:pos x="24" y="185"/>
                </a:cxn>
                <a:cxn ang="0">
                  <a:pos x="24" y="185"/>
                </a:cxn>
                <a:cxn ang="0">
                  <a:pos x="55" y="149"/>
                </a:cxn>
                <a:cxn ang="0">
                  <a:pos x="84" y="111"/>
                </a:cxn>
                <a:cxn ang="0">
                  <a:pos x="84" y="111"/>
                </a:cxn>
                <a:cxn ang="0">
                  <a:pos x="93" y="99"/>
                </a:cxn>
                <a:cxn ang="0">
                  <a:pos x="102" y="85"/>
                </a:cxn>
                <a:cxn ang="0">
                  <a:pos x="119" y="57"/>
                </a:cxn>
                <a:cxn ang="0">
                  <a:pos x="128" y="45"/>
                </a:cxn>
                <a:cxn ang="0">
                  <a:pos x="137" y="31"/>
                </a:cxn>
                <a:cxn ang="0">
                  <a:pos x="148" y="20"/>
                </a:cxn>
                <a:cxn ang="0">
                  <a:pos x="160" y="9"/>
                </a:cxn>
                <a:cxn ang="0">
                  <a:pos x="160" y="9"/>
                </a:cxn>
                <a:cxn ang="0">
                  <a:pos x="161" y="7"/>
                </a:cxn>
                <a:cxn ang="0">
                  <a:pos x="161" y="6"/>
                </a:cxn>
                <a:cxn ang="0">
                  <a:pos x="161" y="4"/>
                </a:cxn>
                <a:cxn ang="0">
                  <a:pos x="160" y="3"/>
                </a:cxn>
                <a:cxn ang="0">
                  <a:pos x="157" y="0"/>
                </a:cxn>
                <a:cxn ang="0">
                  <a:pos x="155" y="0"/>
                </a:cxn>
                <a:cxn ang="0">
                  <a:pos x="153" y="2"/>
                </a:cxn>
                <a:cxn ang="0">
                  <a:pos x="153" y="2"/>
                </a:cxn>
              </a:cxnLst>
              <a:rect l="0" t="0" r="r" b="b"/>
              <a:pathLst>
                <a:path w="161" h="204">
                  <a:moveTo>
                    <a:pt x="153" y="2"/>
                  </a:moveTo>
                  <a:lnTo>
                    <a:pt x="153" y="2"/>
                  </a:lnTo>
                  <a:lnTo>
                    <a:pt x="144" y="11"/>
                  </a:lnTo>
                  <a:lnTo>
                    <a:pt x="134" y="21"/>
                  </a:lnTo>
                  <a:lnTo>
                    <a:pt x="127" y="31"/>
                  </a:lnTo>
                  <a:lnTo>
                    <a:pt x="119" y="42"/>
                  </a:lnTo>
                  <a:lnTo>
                    <a:pt x="91" y="86"/>
                  </a:lnTo>
                  <a:lnTo>
                    <a:pt x="91" y="86"/>
                  </a:lnTo>
                  <a:lnTo>
                    <a:pt x="70" y="114"/>
                  </a:lnTo>
                  <a:lnTo>
                    <a:pt x="47" y="142"/>
                  </a:lnTo>
                  <a:lnTo>
                    <a:pt x="25" y="170"/>
                  </a:lnTo>
                  <a:lnTo>
                    <a:pt x="1" y="197"/>
                  </a:lnTo>
                  <a:lnTo>
                    <a:pt x="1" y="197"/>
                  </a:lnTo>
                  <a:lnTo>
                    <a:pt x="0" y="198"/>
                  </a:lnTo>
                  <a:lnTo>
                    <a:pt x="0" y="200"/>
                  </a:lnTo>
                  <a:lnTo>
                    <a:pt x="1" y="202"/>
                  </a:lnTo>
                  <a:lnTo>
                    <a:pt x="2" y="203"/>
                  </a:lnTo>
                  <a:lnTo>
                    <a:pt x="3" y="204"/>
                  </a:lnTo>
                  <a:lnTo>
                    <a:pt x="4" y="204"/>
                  </a:lnTo>
                  <a:lnTo>
                    <a:pt x="6" y="204"/>
                  </a:lnTo>
                  <a:lnTo>
                    <a:pt x="8" y="203"/>
                  </a:lnTo>
                  <a:lnTo>
                    <a:pt x="23" y="188"/>
                  </a:lnTo>
                  <a:lnTo>
                    <a:pt x="23" y="188"/>
                  </a:lnTo>
                  <a:lnTo>
                    <a:pt x="24" y="187"/>
                  </a:lnTo>
                  <a:lnTo>
                    <a:pt x="24" y="185"/>
                  </a:lnTo>
                  <a:lnTo>
                    <a:pt x="24" y="185"/>
                  </a:lnTo>
                  <a:lnTo>
                    <a:pt x="55" y="149"/>
                  </a:lnTo>
                  <a:lnTo>
                    <a:pt x="84" y="111"/>
                  </a:lnTo>
                  <a:lnTo>
                    <a:pt x="84" y="111"/>
                  </a:lnTo>
                  <a:lnTo>
                    <a:pt x="93" y="99"/>
                  </a:lnTo>
                  <a:lnTo>
                    <a:pt x="102" y="85"/>
                  </a:lnTo>
                  <a:lnTo>
                    <a:pt x="119" y="57"/>
                  </a:lnTo>
                  <a:lnTo>
                    <a:pt x="128" y="45"/>
                  </a:lnTo>
                  <a:lnTo>
                    <a:pt x="137" y="31"/>
                  </a:lnTo>
                  <a:lnTo>
                    <a:pt x="148" y="20"/>
                  </a:lnTo>
                  <a:lnTo>
                    <a:pt x="160" y="9"/>
                  </a:lnTo>
                  <a:lnTo>
                    <a:pt x="160" y="9"/>
                  </a:lnTo>
                  <a:lnTo>
                    <a:pt x="161" y="7"/>
                  </a:lnTo>
                  <a:lnTo>
                    <a:pt x="161" y="6"/>
                  </a:lnTo>
                  <a:lnTo>
                    <a:pt x="161" y="4"/>
                  </a:lnTo>
                  <a:lnTo>
                    <a:pt x="160" y="3"/>
                  </a:lnTo>
                  <a:lnTo>
                    <a:pt x="157" y="0"/>
                  </a:lnTo>
                  <a:lnTo>
                    <a:pt x="155" y="0"/>
                  </a:lnTo>
                  <a:lnTo>
                    <a:pt x="153" y="2"/>
                  </a:lnTo>
                  <a:lnTo>
                    <a:pt x="15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30" name="Freeform 446"/>
            <p:cNvSpPr/>
            <p:nvPr/>
          </p:nvSpPr>
          <p:spPr bwMode="auto">
            <a:xfrm>
              <a:off x="6581776" y="3121025"/>
              <a:ext cx="65088" cy="84138"/>
            </a:xfrm>
            <a:custGeom>
              <a:avLst/>
              <a:gdLst/>
              <a:ahLst/>
              <a:cxnLst>
                <a:cxn ang="0">
                  <a:pos x="119" y="0"/>
                </a:cxn>
                <a:cxn ang="0">
                  <a:pos x="114" y="0"/>
                </a:cxn>
                <a:cxn ang="0">
                  <a:pos x="114" y="0"/>
                </a:cxn>
                <a:cxn ang="0">
                  <a:pos x="111" y="1"/>
                </a:cxn>
                <a:cxn ang="0">
                  <a:pos x="109" y="3"/>
                </a:cxn>
                <a:cxn ang="0">
                  <a:pos x="109" y="5"/>
                </a:cxn>
                <a:cxn ang="0">
                  <a:pos x="109" y="7"/>
                </a:cxn>
                <a:cxn ang="0">
                  <a:pos x="109" y="7"/>
                </a:cxn>
                <a:cxn ang="0">
                  <a:pos x="97" y="24"/>
                </a:cxn>
                <a:cxn ang="0">
                  <a:pos x="86" y="40"/>
                </a:cxn>
                <a:cxn ang="0">
                  <a:pos x="63" y="75"/>
                </a:cxn>
                <a:cxn ang="0">
                  <a:pos x="63" y="75"/>
                </a:cxn>
                <a:cxn ang="0">
                  <a:pos x="47" y="95"/>
                </a:cxn>
                <a:cxn ang="0">
                  <a:pos x="31" y="115"/>
                </a:cxn>
                <a:cxn ang="0">
                  <a:pos x="14" y="133"/>
                </a:cxn>
                <a:cxn ang="0">
                  <a:pos x="7" y="144"/>
                </a:cxn>
                <a:cxn ang="0">
                  <a:pos x="0" y="155"/>
                </a:cxn>
                <a:cxn ang="0">
                  <a:pos x="0" y="155"/>
                </a:cxn>
                <a:cxn ang="0">
                  <a:pos x="0" y="156"/>
                </a:cxn>
                <a:cxn ang="0">
                  <a:pos x="0" y="158"/>
                </a:cxn>
                <a:cxn ang="0">
                  <a:pos x="1" y="160"/>
                </a:cxn>
                <a:cxn ang="0">
                  <a:pos x="2" y="161"/>
                </a:cxn>
                <a:cxn ang="0">
                  <a:pos x="4" y="161"/>
                </a:cxn>
                <a:cxn ang="0">
                  <a:pos x="5" y="161"/>
                </a:cxn>
                <a:cxn ang="0">
                  <a:pos x="7" y="161"/>
                </a:cxn>
                <a:cxn ang="0">
                  <a:pos x="8" y="159"/>
                </a:cxn>
                <a:cxn ang="0">
                  <a:pos x="8" y="159"/>
                </a:cxn>
                <a:cxn ang="0">
                  <a:pos x="22" y="141"/>
                </a:cxn>
                <a:cxn ang="0">
                  <a:pos x="36" y="122"/>
                </a:cxn>
                <a:cxn ang="0">
                  <a:pos x="65" y="87"/>
                </a:cxn>
                <a:cxn ang="0">
                  <a:pos x="65" y="87"/>
                </a:cxn>
                <a:cxn ang="0">
                  <a:pos x="80" y="67"/>
                </a:cxn>
                <a:cxn ang="0">
                  <a:pos x="93" y="48"/>
                </a:cxn>
                <a:cxn ang="0">
                  <a:pos x="106" y="27"/>
                </a:cxn>
                <a:cxn ang="0">
                  <a:pos x="114" y="18"/>
                </a:cxn>
                <a:cxn ang="0">
                  <a:pos x="122" y="8"/>
                </a:cxn>
                <a:cxn ang="0">
                  <a:pos x="122" y="8"/>
                </a:cxn>
                <a:cxn ang="0">
                  <a:pos x="123" y="6"/>
                </a:cxn>
                <a:cxn ang="0">
                  <a:pos x="123" y="3"/>
                </a:cxn>
                <a:cxn ang="0">
                  <a:pos x="121" y="1"/>
                </a:cxn>
                <a:cxn ang="0">
                  <a:pos x="119" y="0"/>
                </a:cxn>
                <a:cxn ang="0">
                  <a:pos x="119" y="0"/>
                </a:cxn>
              </a:cxnLst>
              <a:rect l="0" t="0" r="r" b="b"/>
              <a:pathLst>
                <a:path w="123" h="161">
                  <a:moveTo>
                    <a:pt x="119" y="0"/>
                  </a:moveTo>
                  <a:lnTo>
                    <a:pt x="114" y="0"/>
                  </a:lnTo>
                  <a:lnTo>
                    <a:pt x="114" y="0"/>
                  </a:lnTo>
                  <a:lnTo>
                    <a:pt x="111" y="1"/>
                  </a:lnTo>
                  <a:lnTo>
                    <a:pt x="109" y="3"/>
                  </a:lnTo>
                  <a:lnTo>
                    <a:pt x="109" y="5"/>
                  </a:lnTo>
                  <a:lnTo>
                    <a:pt x="109" y="7"/>
                  </a:lnTo>
                  <a:lnTo>
                    <a:pt x="109" y="7"/>
                  </a:lnTo>
                  <a:lnTo>
                    <a:pt x="97" y="24"/>
                  </a:lnTo>
                  <a:lnTo>
                    <a:pt x="86" y="40"/>
                  </a:lnTo>
                  <a:lnTo>
                    <a:pt x="63" y="75"/>
                  </a:lnTo>
                  <a:lnTo>
                    <a:pt x="63" y="75"/>
                  </a:lnTo>
                  <a:lnTo>
                    <a:pt x="47" y="95"/>
                  </a:lnTo>
                  <a:lnTo>
                    <a:pt x="31" y="115"/>
                  </a:lnTo>
                  <a:lnTo>
                    <a:pt x="14" y="133"/>
                  </a:lnTo>
                  <a:lnTo>
                    <a:pt x="7" y="144"/>
                  </a:lnTo>
                  <a:lnTo>
                    <a:pt x="0" y="155"/>
                  </a:lnTo>
                  <a:lnTo>
                    <a:pt x="0" y="155"/>
                  </a:lnTo>
                  <a:lnTo>
                    <a:pt x="0" y="156"/>
                  </a:lnTo>
                  <a:lnTo>
                    <a:pt x="0" y="158"/>
                  </a:lnTo>
                  <a:lnTo>
                    <a:pt x="1" y="160"/>
                  </a:lnTo>
                  <a:lnTo>
                    <a:pt x="2" y="161"/>
                  </a:lnTo>
                  <a:lnTo>
                    <a:pt x="4" y="161"/>
                  </a:lnTo>
                  <a:lnTo>
                    <a:pt x="5" y="161"/>
                  </a:lnTo>
                  <a:lnTo>
                    <a:pt x="7" y="161"/>
                  </a:lnTo>
                  <a:lnTo>
                    <a:pt x="8" y="159"/>
                  </a:lnTo>
                  <a:lnTo>
                    <a:pt x="8" y="159"/>
                  </a:lnTo>
                  <a:lnTo>
                    <a:pt x="22" y="141"/>
                  </a:lnTo>
                  <a:lnTo>
                    <a:pt x="36" y="122"/>
                  </a:lnTo>
                  <a:lnTo>
                    <a:pt x="65" y="87"/>
                  </a:lnTo>
                  <a:lnTo>
                    <a:pt x="65" y="87"/>
                  </a:lnTo>
                  <a:lnTo>
                    <a:pt x="80" y="67"/>
                  </a:lnTo>
                  <a:lnTo>
                    <a:pt x="93" y="48"/>
                  </a:lnTo>
                  <a:lnTo>
                    <a:pt x="106" y="27"/>
                  </a:lnTo>
                  <a:lnTo>
                    <a:pt x="114" y="18"/>
                  </a:lnTo>
                  <a:lnTo>
                    <a:pt x="122" y="8"/>
                  </a:lnTo>
                  <a:lnTo>
                    <a:pt x="122" y="8"/>
                  </a:lnTo>
                  <a:lnTo>
                    <a:pt x="123" y="6"/>
                  </a:lnTo>
                  <a:lnTo>
                    <a:pt x="123" y="3"/>
                  </a:lnTo>
                  <a:lnTo>
                    <a:pt x="121" y="1"/>
                  </a:lnTo>
                  <a:lnTo>
                    <a:pt x="119" y="0"/>
                  </a:lnTo>
                  <a:lnTo>
                    <a:pt x="119"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31" name="Freeform 447"/>
            <p:cNvSpPr/>
            <p:nvPr/>
          </p:nvSpPr>
          <p:spPr bwMode="auto">
            <a:xfrm>
              <a:off x="6604001" y="3140075"/>
              <a:ext cx="60325" cy="73025"/>
            </a:xfrm>
            <a:custGeom>
              <a:avLst/>
              <a:gdLst/>
              <a:ahLst/>
              <a:cxnLst>
                <a:cxn ang="0">
                  <a:pos x="105" y="3"/>
                </a:cxn>
                <a:cxn ang="0">
                  <a:pos x="105" y="3"/>
                </a:cxn>
                <a:cxn ang="0">
                  <a:pos x="101" y="13"/>
                </a:cxn>
                <a:cxn ang="0">
                  <a:pos x="95" y="21"/>
                </a:cxn>
                <a:cxn ang="0">
                  <a:pos x="89" y="29"/>
                </a:cxn>
                <a:cxn ang="0">
                  <a:pos x="82" y="36"/>
                </a:cxn>
                <a:cxn ang="0">
                  <a:pos x="67" y="51"/>
                </a:cxn>
                <a:cxn ang="0">
                  <a:pos x="54" y="65"/>
                </a:cxn>
                <a:cxn ang="0">
                  <a:pos x="54" y="65"/>
                </a:cxn>
                <a:cxn ang="0">
                  <a:pos x="26" y="97"/>
                </a:cxn>
                <a:cxn ang="0">
                  <a:pos x="14" y="114"/>
                </a:cxn>
                <a:cxn ang="0">
                  <a:pos x="1" y="130"/>
                </a:cxn>
                <a:cxn ang="0">
                  <a:pos x="1" y="130"/>
                </a:cxn>
                <a:cxn ang="0">
                  <a:pos x="0" y="133"/>
                </a:cxn>
                <a:cxn ang="0">
                  <a:pos x="0" y="135"/>
                </a:cxn>
                <a:cxn ang="0">
                  <a:pos x="1" y="136"/>
                </a:cxn>
                <a:cxn ang="0">
                  <a:pos x="2" y="137"/>
                </a:cxn>
                <a:cxn ang="0">
                  <a:pos x="7" y="138"/>
                </a:cxn>
                <a:cxn ang="0">
                  <a:pos x="8" y="137"/>
                </a:cxn>
                <a:cxn ang="0">
                  <a:pos x="10" y="136"/>
                </a:cxn>
                <a:cxn ang="0">
                  <a:pos x="10" y="136"/>
                </a:cxn>
                <a:cxn ang="0">
                  <a:pos x="24" y="116"/>
                </a:cxn>
                <a:cxn ang="0">
                  <a:pos x="39" y="97"/>
                </a:cxn>
                <a:cxn ang="0">
                  <a:pos x="71" y="60"/>
                </a:cxn>
                <a:cxn ang="0">
                  <a:pos x="71" y="60"/>
                </a:cxn>
                <a:cxn ang="0">
                  <a:pos x="82" y="48"/>
                </a:cxn>
                <a:cxn ang="0">
                  <a:pos x="94" y="35"/>
                </a:cxn>
                <a:cxn ang="0">
                  <a:pos x="101" y="29"/>
                </a:cxn>
                <a:cxn ang="0">
                  <a:pos x="106" y="22"/>
                </a:cxn>
                <a:cxn ang="0">
                  <a:pos x="111" y="15"/>
                </a:cxn>
                <a:cxn ang="0">
                  <a:pos x="114" y="6"/>
                </a:cxn>
                <a:cxn ang="0">
                  <a:pos x="114" y="6"/>
                </a:cxn>
                <a:cxn ang="0">
                  <a:pos x="114" y="4"/>
                </a:cxn>
                <a:cxn ang="0">
                  <a:pos x="114" y="2"/>
                </a:cxn>
                <a:cxn ang="0">
                  <a:pos x="113" y="1"/>
                </a:cxn>
                <a:cxn ang="0">
                  <a:pos x="111" y="1"/>
                </a:cxn>
                <a:cxn ang="0">
                  <a:pos x="109" y="0"/>
                </a:cxn>
                <a:cxn ang="0">
                  <a:pos x="108" y="1"/>
                </a:cxn>
                <a:cxn ang="0">
                  <a:pos x="106" y="2"/>
                </a:cxn>
                <a:cxn ang="0">
                  <a:pos x="105" y="3"/>
                </a:cxn>
                <a:cxn ang="0">
                  <a:pos x="105" y="3"/>
                </a:cxn>
              </a:cxnLst>
              <a:rect l="0" t="0" r="r" b="b"/>
              <a:pathLst>
                <a:path w="114" h="138">
                  <a:moveTo>
                    <a:pt x="105" y="3"/>
                  </a:moveTo>
                  <a:lnTo>
                    <a:pt x="105" y="3"/>
                  </a:lnTo>
                  <a:lnTo>
                    <a:pt x="101" y="13"/>
                  </a:lnTo>
                  <a:lnTo>
                    <a:pt x="95" y="21"/>
                  </a:lnTo>
                  <a:lnTo>
                    <a:pt x="89" y="29"/>
                  </a:lnTo>
                  <a:lnTo>
                    <a:pt x="82" y="36"/>
                  </a:lnTo>
                  <a:lnTo>
                    <a:pt x="67" y="51"/>
                  </a:lnTo>
                  <a:lnTo>
                    <a:pt x="54" y="65"/>
                  </a:lnTo>
                  <a:lnTo>
                    <a:pt x="54" y="65"/>
                  </a:lnTo>
                  <a:lnTo>
                    <a:pt x="26" y="97"/>
                  </a:lnTo>
                  <a:lnTo>
                    <a:pt x="14" y="114"/>
                  </a:lnTo>
                  <a:lnTo>
                    <a:pt x="1" y="130"/>
                  </a:lnTo>
                  <a:lnTo>
                    <a:pt x="1" y="130"/>
                  </a:lnTo>
                  <a:lnTo>
                    <a:pt x="0" y="133"/>
                  </a:lnTo>
                  <a:lnTo>
                    <a:pt x="0" y="135"/>
                  </a:lnTo>
                  <a:lnTo>
                    <a:pt x="1" y="136"/>
                  </a:lnTo>
                  <a:lnTo>
                    <a:pt x="2" y="137"/>
                  </a:lnTo>
                  <a:lnTo>
                    <a:pt x="7" y="138"/>
                  </a:lnTo>
                  <a:lnTo>
                    <a:pt x="8" y="137"/>
                  </a:lnTo>
                  <a:lnTo>
                    <a:pt x="10" y="136"/>
                  </a:lnTo>
                  <a:lnTo>
                    <a:pt x="10" y="136"/>
                  </a:lnTo>
                  <a:lnTo>
                    <a:pt x="24" y="116"/>
                  </a:lnTo>
                  <a:lnTo>
                    <a:pt x="39" y="97"/>
                  </a:lnTo>
                  <a:lnTo>
                    <a:pt x="71" y="60"/>
                  </a:lnTo>
                  <a:lnTo>
                    <a:pt x="71" y="60"/>
                  </a:lnTo>
                  <a:lnTo>
                    <a:pt x="82" y="48"/>
                  </a:lnTo>
                  <a:lnTo>
                    <a:pt x="94" y="35"/>
                  </a:lnTo>
                  <a:lnTo>
                    <a:pt x="101" y="29"/>
                  </a:lnTo>
                  <a:lnTo>
                    <a:pt x="106" y="22"/>
                  </a:lnTo>
                  <a:lnTo>
                    <a:pt x="111" y="15"/>
                  </a:lnTo>
                  <a:lnTo>
                    <a:pt x="114" y="6"/>
                  </a:lnTo>
                  <a:lnTo>
                    <a:pt x="114" y="6"/>
                  </a:lnTo>
                  <a:lnTo>
                    <a:pt x="114" y="4"/>
                  </a:lnTo>
                  <a:lnTo>
                    <a:pt x="114" y="2"/>
                  </a:lnTo>
                  <a:lnTo>
                    <a:pt x="113" y="1"/>
                  </a:lnTo>
                  <a:lnTo>
                    <a:pt x="111" y="1"/>
                  </a:lnTo>
                  <a:lnTo>
                    <a:pt x="109" y="0"/>
                  </a:lnTo>
                  <a:lnTo>
                    <a:pt x="108" y="1"/>
                  </a:lnTo>
                  <a:lnTo>
                    <a:pt x="106" y="2"/>
                  </a:lnTo>
                  <a:lnTo>
                    <a:pt x="105" y="3"/>
                  </a:lnTo>
                  <a:lnTo>
                    <a:pt x="105"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32" name="Freeform 448"/>
            <p:cNvSpPr/>
            <p:nvPr/>
          </p:nvSpPr>
          <p:spPr bwMode="auto">
            <a:xfrm>
              <a:off x="6634163" y="3143250"/>
              <a:ext cx="66675" cy="73025"/>
            </a:xfrm>
            <a:custGeom>
              <a:avLst/>
              <a:gdLst/>
              <a:ahLst/>
              <a:cxnLst>
                <a:cxn ang="0">
                  <a:pos x="122" y="0"/>
                </a:cxn>
                <a:cxn ang="0">
                  <a:pos x="122" y="0"/>
                </a:cxn>
                <a:cxn ang="0">
                  <a:pos x="116" y="3"/>
                </a:cxn>
                <a:cxn ang="0">
                  <a:pos x="110" y="6"/>
                </a:cxn>
                <a:cxn ang="0">
                  <a:pos x="103" y="11"/>
                </a:cxn>
                <a:cxn ang="0">
                  <a:pos x="98" y="16"/>
                </a:cxn>
                <a:cxn ang="0">
                  <a:pos x="89" y="28"/>
                </a:cxn>
                <a:cxn ang="0">
                  <a:pos x="80" y="41"/>
                </a:cxn>
                <a:cxn ang="0">
                  <a:pos x="80" y="41"/>
                </a:cxn>
                <a:cxn ang="0">
                  <a:pos x="61" y="63"/>
                </a:cxn>
                <a:cxn ang="0">
                  <a:pos x="42" y="86"/>
                </a:cxn>
                <a:cxn ang="0">
                  <a:pos x="22" y="108"/>
                </a:cxn>
                <a:cxn ang="0">
                  <a:pos x="2" y="130"/>
                </a:cxn>
                <a:cxn ang="0">
                  <a:pos x="2" y="130"/>
                </a:cxn>
                <a:cxn ang="0">
                  <a:pos x="0" y="132"/>
                </a:cxn>
                <a:cxn ang="0">
                  <a:pos x="0" y="133"/>
                </a:cxn>
                <a:cxn ang="0">
                  <a:pos x="1" y="135"/>
                </a:cxn>
                <a:cxn ang="0">
                  <a:pos x="2" y="136"/>
                </a:cxn>
                <a:cxn ang="0">
                  <a:pos x="3" y="137"/>
                </a:cxn>
                <a:cxn ang="0">
                  <a:pos x="5" y="138"/>
                </a:cxn>
                <a:cxn ang="0">
                  <a:pos x="6" y="138"/>
                </a:cxn>
                <a:cxn ang="0">
                  <a:pos x="8" y="136"/>
                </a:cxn>
                <a:cxn ang="0">
                  <a:pos x="8" y="136"/>
                </a:cxn>
                <a:cxn ang="0">
                  <a:pos x="15" y="133"/>
                </a:cxn>
                <a:cxn ang="0">
                  <a:pos x="15" y="133"/>
                </a:cxn>
                <a:cxn ang="0">
                  <a:pos x="17" y="132"/>
                </a:cxn>
                <a:cxn ang="0">
                  <a:pos x="19" y="131"/>
                </a:cxn>
                <a:cxn ang="0">
                  <a:pos x="19" y="128"/>
                </a:cxn>
                <a:cxn ang="0">
                  <a:pos x="19" y="125"/>
                </a:cxn>
                <a:cxn ang="0">
                  <a:pos x="19" y="125"/>
                </a:cxn>
                <a:cxn ang="0">
                  <a:pos x="50" y="91"/>
                </a:cxn>
                <a:cxn ang="0">
                  <a:pos x="80" y="55"/>
                </a:cxn>
                <a:cxn ang="0">
                  <a:pos x="80" y="55"/>
                </a:cxn>
                <a:cxn ang="0">
                  <a:pos x="89" y="43"/>
                </a:cxn>
                <a:cxn ang="0">
                  <a:pos x="99" y="28"/>
                </a:cxn>
                <a:cxn ang="0">
                  <a:pos x="105" y="22"/>
                </a:cxn>
                <a:cxn ang="0">
                  <a:pos x="112" y="16"/>
                </a:cxn>
                <a:cxn ang="0">
                  <a:pos x="118" y="12"/>
                </a:cxn>
                <a:cxn ang="0">
                  <a:pos x="125" y="10"/>
                </a:cxn>
                <a:cxn ang="0">
                  <a:pos x="125" y="10"/>
                </a:cxn>
                <a:cxn ang="0">
                  <a:pos x="127" y="9"/>
                </a:cxn>
                <a:cxn ang="0">
                  <a:pos x="128" y="8"/>
                </a:cxn>
                <a:cxn ang="0">
                  <a:pos x="128" y="6"/>
                </a:cxn>
                <a:cxn ang="0">
                  <a:pos x="128" y="5"/>
                </a:cxn>
                <a:cxn ang="0">
                  <a:pos x="126" y="1"/>
                </a:cxn>
                <a:cxn ang="0">
                  <a:pos x="124" y="0"/>
                </a:cxn>
                <a:cxn ang="0">
                  <a:pos x="122" y="0"/>
                </a:cxn>
                <a:cxn ang="0">
                  <a:pos x="122" y="0"/>
                </a:cxn>
              </a:cxnLst>
              <a:rect l="0" t="0" r="r" b="b"/>
              <a:pathLst>
                <a:path w="128" h="138">
                  <a:moveTo>
                    <a:pt x="122" y="0"/>
                  </a:moveTo>
                  <a:lnTo>
                    <a:pt x="122" y="0"/>
                  </a:lnTo>
                  <a:lnTo>
                    <a:pt x="116" y="3"/>
                  </a:lnTo>
                  <a:lnTo>
                    <a:pt x="110" y="6"/>
                  </a:lnTo>
                  <a:lnTo>
                    <a:pt x="103" y="11"/>
                  </a:lnTo>
                  <a:lnTo>
                    <a:pt x="98" y="16"/>
                  </a:lnTo>
                  <a:lnTo>
                    <a:pt x="89" y="28"/>
                  </a:lnTo>
                  <a:lnTo>
                    <a:pt x="80" y="41"/>
                  </a:lnTo>
                  <a:lnTo>
                    <a:pt x="80" y="41"/>
                  </a:lnTo>
                  <a:lnTo>
                    <a:pt x="61" y="63"/>
                  </a:lnTo>
                  <a:lnTo>
                    <a:pt x="42" y="86"/>
                  </a:lnTo>
                  <a:lnTo>
                    <a:pt x="22" y="108"/>
                  </a:lnTo>
                  <a:lnTo>
                    <a:pt x="2" y="130"/>
                  </a:lnTo>
                  <a:lnTo>
                    <a:pt x="2" y="130"/>
                  </a:lnTo>
                  <a:lnTo>
                    <a:pt x="0" y="132"/>
                  </a:lnTo>
                  <a:lnTo>
                    <a:pt x="0" y="133"/>
                  </a:lnTo>
                  <a:lnTo>
                    <a:pt x="1" y="135"/>
                  </a:lnTo>
                  <a:lnTo>
                    <a:pt x="2" y="136"/>
                  </a:lnTo>
                  <a:lnTo>
                    <a:pt x="3" y="137"/>
                  </a:lnTo>
                  <a:lnTo>
                    <a:pt x="5" y="138"/>
                  </a:lnTo>
                  <a:lnTo>
                    <a:pt x="6" y="138"/>
                  </a:lnTo>
                  <a:lnTo>
                    <a:pt x="8" y="136"/>
                  </a:lnTo>
                  <a:lnTo>
                    <a:pt x="8" y="136"/>
                  </a:lnTo>
                  <a:lnTo>
                    <a:pt x="15" y="133"/>
                  </a:lnTo>
                  <a:lnTo>
                    <a:pt x="15" y="133"/>
                  </a:lnTo>
                  <a:lnTo>
                    <a:pt x="17" y="132"/>
                  </a:lnTo>
                  <a:lnTo>
                    <a:pt x="19" y="131"/>
                  </a:lnTo>
                  <a:lnTo>
                    <a:pt x="19" y="128"/>
                  </a:lnTo>
                  <a:lnTo>
                    <a:pt x="19" y="125"/>
                  </a:lnTo>
                  <a:lnTo>
                    <a:pt x="19" y="125"/>
                  </a:lnTo>
                  <a:lnTo>
                    <a:pt x="50" y="91"/>
                  </a:lnTo>
                  <a:lnTo>
                    <a:pt x="80" y="55"/>
                  </a:lnTo>
                  <a:lnTo>
                    <a:pt x="80" y="55"/>
                  </a:lnTo>
                  <a:lnTo>
                    <a:pt x="89" y="43"/>
                  </a:lnTo>
                  <a:lnTo>
                    <a:pt x="99" y="28"/>
                  </a:lnTo>
                  <a:lnTo>
                    <a:pt x="105" y="22"/>
                  </a:lnTo>
                  <a:lnTo>
                    <a:pt x="112" y="16"/>
                  </a:lnTo>
                  <a:lnTo>
                    <a:pt x="118" y="12"/>
                  </a:lnTo>
                  <a:lnTo>
                    <a:pt x="125" y="10"/>
                  </a:lnTo>
                  <a:lnTo>
                    <a:pt x="125" y="10"/>
                  </a:lnTo>
                  <a:lnTo>
                    <a:pt x="127" y="9"/>
                  </a:lnTo>
                  <a:lnTo>
                    <a:pt x="128" y="8"/>
                  </a:lnTo>
                  <a:lnTo>
                    <a:pt x="128" y="6"/>
                  </a:lnTo>
                  <a:lnTo>
                    <a:pt x="128" y="5"/>
                  </a:lnTo>
                  <a:lnTo>
                    <a:pt x="126" y="1"/>
                  </a:lnTo>
                  <a:lnTo>
                    <a:pt x="124" y="0"/>
                  </a:lnTo>
                  <a:lnTo>
                    <a:pt x="122" y="0"/>
                  </a:lnTo>
                  <a:lnTo>
                    <a:pt x="122"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33" name="Freeform 449"/>
            <p:cNvSpPr/>
            <p:nvPr/>
          </p:nvSpPr>
          <p:spPr bwMode="auto">
            <a:xfrm>
              <a:off x="6659563" y="3152775"/>
              <a:ext cx="61913" cy="68263"/>
            </a:xfrm>
            <a:custGeom>
              <a:avLst/>
              <a:gdLst/>
              <a:ahLst/>
              <a:cxnLst>
                <a:cxn ang="0">
                  <a:pos x="111" y="1"/>
                </a:cxn>
                <a:cxn ang="0">
                  <a:pos x="111" y="1"/>
                </a:cxn>
                <a:cxn ang="0">
                  <a:pos x="107" y="4"/>
                </a:cxn>
                <a:cxn ang="0">
                  <a:pos x="103" y="8"/>
                </a:cxn>
                <a:cxn ang="0">
                  <a:pos x="100" y="12"/>
                </a:cxn>
                <a:cxn ang="0">
                  <a:pos x="98" y="18"/>
                </a:cxn>
                <a:cxn ang="0">
                  <a:pos x="98" y="18"/>
                </a:cxn>
                <a:cxn ang="0">
                  <a:pos x="95" y="23"/>
                </a:cxn>
                <a:cxn ang="0">
                  <a:pos x="91" y="28"/>
                </a:cxn>
                <a:cxn ang="0">
                  <a:pos x="81" y="37"/>
                </a:cxn>
                <a:cxn ang="0">
                  <a:pos x="71" y="47"/>
                </a:cxn>
                <a:cxn ang="0">
                  <a:pos x="63" y="56"/>
                </a:cxn>
                <a:cxn ang="0">
                  <a:pos x="63" y="56"/>
                </a:cxn>
                <a:cxn ang="0">
                  <a:pos x="55" y="64"/>
                </a:cxn>
                <a:cxn ang="0">
                  <a:pos x="47" y="72"/>
                </a:cxn>
                <a:cxn ang="0">
                  <a:pos x="31" y="88"/>
                </a:cxn>
                <a:cxn ang="0">
                  <a:pos x="14" y="103"/>
                </a:cxn>
                <a:cxn ang="0">
                  <a:pos x="7" y="113"/>
                </a:cxn>
                <a:cxn ang="0">
                  <a:pos x="1" y="121"/>
                </a:cxn>
                <a:cxn ang="0">
                  <a:pos x="1" y="121"/>
                </a:cxn>
                <a:cxn ang="0">
                  <a:pos x="0" y="124"/>
                </a:cxn>
                <a:cxn ang="0">
                  <a:pos x="1" y="126"/>
                </a:cxn>
                <a:cxn ang="0">
                  <a:pos x="3" y="128"/>
                </a:cxn>
                <a:cxn ang="0">
                  <a:pos x="6" y="128"/>
                </a:cxn>
                <a:cxn ang="0">
                  <a:pos x="6" y="128"/>
                </a:cxn>
                <a:cxn ang="0">
                  <a:pos x="20" y="123"/>
                </a:cxn>
                <a:cxn ang="0">
                  <a:pos x="20" y="123"/>
                </a:cxn>
                <a:cxn ang="0">
                  <a:pos x="21" y="122"/>
                </a:cxn>
                <a:cxn ang="0">
                  <a:pos x="22" y="121"/>
                </a:cxn>
                <a:cxn ang="0">
                  <a:pos x="23" y="118"/>
                </a:cxn>
                <a:cxn ang="0">
                  <a:pos x="21" y="116"/>
                </a:cxn>
                <a:cxn ang="0">
                  <a:pos x="20" y="115"/>
                </a:cxn>
                <a:cxn ang="0">
                  <a:pos x="19" y="114"/>
                </a:cxn>
                <a:cxn ang="0">
                  <a:pos x="19" y="114"/>
                </a:cxn>
                <a:cxn ang="0">
                  <a:pos x="37" y="98"/>
                </a:cxn>
                <a:cxn ang="0">
                  <a:pos x="37" y="98"/>
                </a:cxn>
                <a:cxn ang="0">
                  <a:pos x="53" y="81"/>
                </a:cxn>
                <a:cxn ang="0">
                  <a:pos x="69" y="62"/>
                </a:cxn>
                <a:cxn ang="0">
                  <a:pos x="69" y="62"/>
                </a:cxn>
                <a:cxn ang="0">
                  <a:pos x="82" y="48"/>
                </a:cxn>
                <a:cxn ang="0">
                  <a:pos x="97" y="33"/>
                </a:cxn>
                <a:cxn ang="0">
                  <a:pos x="97" y="33"/>
                </a:cxn>
                <a:cxn ang="0">
                  <a:pos x="102" y="27"/>
                </a:cxn>
                <a:cxn ang="0">
                  <a:pos x="106" y="21"/>
                </a:cxn>
                <a:cxn ang="0">
                  <a:pos x="110" y="15"/>
                </a:cxn>
                <a:cxn ang="0">
                  <a:pos x="116" y="9"/>
                </a:cxn>
                <a:cxn ang="0">
                  <a:pos x="116" y="9"/>
                </a:cxn>
                <a:cxn ang="0">
                  <a:pos x="117" y="7"/>
                </a:cxn>
                <a:cxn ang="0">
                  <a:pos x="117" y="5"/>
                </a:cxn>
                <a:cxn ang="0">
                  <a:pos x="117" y="2"/>
                </a:cxn>
                <a:cxn ang="0">
                  <a:pos x="116" y="1"/>
                </a:cxn>
                <a:cxn ang="0">
                  <a:pos x="114" y="0"/>
                </a:cxn>
                <a:cxn ang="0">
                  <a:pos x="113" y="0"/>
                </a:cxn>
                <a:cxn ang="0">
                  <a:pos x="111" y="1"/>
                </a:cxn>
                <a:cxn ang="0">
                  <a:pos x="111" y="1"/>
                </a:cxn>
              </a:cxnLst>
              <a:rect l="0" t="0" r="r" b="b"/>
              <a:pathLst>
                <a:path w="117" h="128">
                  <a:moveTo>
                    <a:pt x="111" y="1"/>
                  </a:moveTo>
                  <a:lnTo>
                    <a:pt x="111" y="1"/>
                  </a:lnTo>
                  <a:lnTo>
                    <a:pt x="107" y="4"/>
                  </a:lnTo>
                  <a:lnTo>
                    <a:pt x="103" y="8"/>
                  </a:lnTo>
                  <a:lnTo>
                    <a:pt x="100" y="12"/>
                  </a:lnTo>
                  <a:lnTo>
                    <a:pt x="98" y="18"/>
                  </a:lnTo>
                  <a:lnTo>
                    <a:pt x="98" y="18"/>
                  </a:lnTo>
                  <a:lnTo>
                    <a:pt x="95" y="23"/>
                  </a:lnTo>
                  <a:lnTo>
                    <a:pt x="91" y="28"/>
                  </a:lnTo>
                  <a:lnTo>
                    <a:pt x="81" y="37"/>
                  </a:lnTo>
                  <a:lnTo>
                    <a:pt x="71" y="47"/>
                  </a:lnTo>
                  <a:lnTo>
                    <a:pt x="63" y="56"/>
                  </a:lnTo>
                  <a:lnTo>
                    <a:pt x="63" y="56"/>
                  </a:lnTo>
                  <a:lnTo>
                    <a:pt x="55" y="64"/>
                  </a:lnTo>
                  <a:lnTo>
                    <a:pt x="47" y="72"/>
                  </a:lnTo>
                  <a:lnTo>
                    <a:pt x="31" y="88"/>
                  </a:lnTo>
                  <a:lnTo>
                    <a:pt x="14" y="103"/>
                  </a:lnTo>
                  <a:lnTo>
                    <a:pt x="7" y="113"/>
                  </a:lnTo>
                  <a:lnTo>
                    <a:pt x="1" y="121"/>
                  </a:lnTo>
                  <a:lnTo>
                    <a:pt x="1" y="121"/>
                  </a:lnTo>
                  <a:lnTo>
                    <a:pt x="0" y="124"/>
                  </a:lnTo>
                  <a:lnTo>
                    <a:pt x="1" y="126"/>
                  </a:lnTo>
                  <a:lnTo>
                    <a:pt x="3" y="128"/>
                  </a:lnTo>
                  <a:lnTo>
                    <a:pt x="6" y="128"/>
                  </a:lnTo>
                  <a:lnTo>
                    <a:pt x="6" y="128"/>
                  </a:lnTo>
                  <a:lnTo>
                    <a:pt x="20" y="123"/>
                  </a:lnTo>
                  <a:lnTo>
                    <a:pt x="20" y="123"/>
                  </a:lnTo>
                  <a:lnTo>
                    <a:pt x="21" y="122"/>
                  </a:lnTo>
                  <a:lnTo>
                    <a:pt x="22" y="121"/>
                  </a:lnTo>
                  <a:lnTo>
                    <a:pt x="23" y="118"/>
                  </a:lnTo>
                  <a:lnTo>
                    <a:pt x="21" y="116"/>
                  </a:lnTo>
                  <a:lnTo>
                    <a:pt x="20" y="115"/>
                  </a:lnTo>
                  <a:lnTo>
                    <a:pt x="19" y="114"/>
                  </a:lnTo>
                  <a:lnTo>
                    <a:pt x="19" y="114"/>
                  </a:lnTo>
                  <a:lnTo>
                    <a:pt x="37" y="98"/>
                  </a:lnTo>
                  <a:lnTo>
                    <a:pt x="37" y="98"/>
                  </a:lnTo>
                  <a:lnTo>
                    <a:pt x="53" y="81"/>
                  </a:lnTo>
                  <a:lnTo>
                    <a:pt x="69" y="62"/>
                  </a:lnTo>
                  <a:lnTo>
                    <a:pt x="69" y="62"/>
                  </a:lnTo>
                  <a:lnTo>
                    <a:pt x="82" y="48"/>
                  </a:lnTo>
                  <a:lnTo>
                    <a:pt x="97" y="33"/>
                  </a:lnTo>
                  <a:lnTo>
                    <a:pt x="97" y="33"/>
                  </a:lnTo>
                  <a:lnTo>
                    <a:pt x="102" y="27"/>
                  </a:lnTo>
                  <a:lnTo>
                    <a:pt x="106" y="21"/>
                  </a:lnTo>
                  <a:lnTo>
                    <a:pt x="110" y="15"/>
                  </a:lnTo>
                  <a:lnTo>
                    <a:pt x="116" y="9"/>
                  </a:lnTo>
                  <a:lnTo>
                    <a:pt x="116" y="9"/>
                  </a:lnTo>
                  <a:lnTo>
                    <a:pt x="117" y="7"/>
                  </a:lnTo>
                  <a:lnTo>
                    <a:pt x="117" y="5"/>
                  </a:lnTo>
                  <a:lnTo>
                    <a:pt x="117" y="2"/>
                  </a:lnTo>
                  <a:lnTo>
                    <a:pt x="116" y="1"/>
                  </a:lnTo>
                  <a:lnTo>
                    <a:pt x="114" y="0"/>
                  </a:lnTo>
                  <a:lnTo>
                    <a:pt x="113" y="0"/>
                  </a:lnTo>
                  <a:lnTo>
                    <a:pt x="111" y="1"/>
                  </a:lnTo>
                  <a:lnTo>
                    <a:pt x="11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34" name="Freeform 450"/>
            <p:cNvSpPr/>
            <p:nvPr/>
          </p:nvSpPr>
          <p:spPr bwMode="auto">
            <a:xfrm>
              <a:off x="6691313" y="3163888"/>
              <a:ext cx="55563" cy="69850"/>
            </a:xfrm>
            <a:custGeom>
              <a:avLst/>
              <a:gdLst/>
              <a:ahLst/>
              <a:cxnLst>
                <a:cxn ang="0">
                  <a:pos x="95" y="2"/>
                </a:cxn>
                <a:cxn ang="0">
                  <a:pos x="95" y="2"/>
                </a:cxn>
                <a:cxn ang="0">
                  <a:pos x="89" y="11"/>
                </a:cxn>
                <a:cxn ang="0">
                  <a:pos x="82" y="20"/>
                </a:cxn>
                <a:cxn ang="0">
                  <a:pos x="69" y="38"/>
                </a:cxn>
                <a:cxn ang="0">
                  <a:pos x="53" y="54"/>
                </a:cxn>
                <a:cxn ang="0">
                  <a:pos x="39" y="72"/>
                </a:cxn>
                <a:cxn ang="0">
                  <a:pos x="39" y="72"/>
                </a:cxn>
                <a:cxn ang="0">
                  <a:pos x="28" y="84"/>
                </a:cxn>
                <a:cxn ang="0">
                  <a:pos x="16" y="97"/>
                </a:cxn>
                <a:cxn ang="0">
                  <a:pos x="11" y="103"/>
                </a:cxn>
                <a:cxn ang="0">
                  <a:pos x="6" y="110"/>
                </a:cxn>
                <a:cxn ang="0">
                  <a:pos x="3" y="117"/>
                </a:cxn>
                <a:cxn ang="0">
                  <a:pos x="0" y="126"/>
                </a:cxn>
                <a:cxn ang="0">
                  <a:pos x="0" y="126"/>
                </a:cxn>
                <a:cxn ang="0">
                  <a:pos x="0" y="128"/>
                </a:cxn>
                <a:cxn ang="0">
                  <a:pos x="0" y="130"/>
                </a:cxn>
                <a:cxn ang="0">
                  <a:pos x="2" y="131"/>
                </a:cxn>
                <a:cxn ang="0">
                  <a:pos x="3" y="132"/>
                </a:cxn>
                <a:cxn ang="0">
                  <a:pos x="5" y="132"/>
                </a:cxn>
                <a:cxn ang="0">
                  <a:pos x="6" y="131"/>
                </a:cxn>
                <a:cxn ang="0">
                  <a:pos x="8" y="130"/>
                </a:cxn>
                <a:cxn ang="0">
                  <a:pos x="9" y="129"/>
                </a:cxn>
                <a:cxn ang="0">
                  <a:pos x="9" y="129"/>
                </a:cxn>
                <a:cxn ang="0">
                  <a:pos x="12" y="119"/>
                </a:cxn>
                <a:cxn ang="0">
                  <a:pos x="16" y="111"/>
                </a:cxn>
                <a:cxn ang="0">
                  <a:pos x="22" y="103"/>
                </a:cxn>
                <a:cxn ang="0">
                  <a:pos x="29" y="96"/>
                </a:cxn>
                <a:cxn ang="0">
                  <a:pos x="42" y="81"/>
                </a:cxn>
                <a:cxn ang="0">
                  <a:pos x="55" y="67"/>
                </a:cxn>
                <a:cxn ang="0">
                  <a:pos x="55" y="67"/>
                </a:cxn>
                <a:cxn ang="0">
                  <a:pos x="81" y="38"/>
                </a:cxn>
                <a:cxn ang="0">
                  <a:pos x="93" y="22"/>
                </a:cxn>
                <a:cxn ang="0">
                  <a:pos x="98" y="15"/>
                </a:cxn>
                <a:cxn ang="0">
                  <a:pos x="103" y="6"/>
                </a:cxn>
                <a:cxn ang="0">
                  <a:pos x="103" y="6"/>
                </a:cxn>
                <a:cxn ang="0">
                  <a:pos x="104" y="4"/>
                </a:cxn>
                <a:cxn ang="0">
                  <a:pos x="103" y="3"/>
                </a:cxn>
                <a:cxn ang="0">
                  <a:pos x="103" y="1"/>
                </a:cxn>
                <a:cxn ang="0">
                  <a:pos x="101" y="0"/>
                </a:cxn>
                <a:cxn ang="0">
                  <a:pos x="100" y="0"/>
                </a:cxn>
                <a:cxn ang="0">
                  <a:pos x="98" y="0"/>
                </a:cxn>
                <a:cxn ang="0">
                  <a:pos x="96" y="0"/>
                </a:cxn>
                <a:cxn ang="0">
                  <a:pos x="95" y="2"/>
                </a:cxn>
                <a:cxn ang="0">
                  <a:pos x="95" y="2"/>
                </a:cxn>
              </a:cxnLst>
              <a:rect l="0" t="0" r="r" b="b"/>
              <a:pathLst>
                <a:path w="104" h="132">
                  <a:moveTo>
                    <a:pt x="95" y="2"/>
                  </a:moveTo>
                  <a:lnTo>
                    <a:pt x="95" y="2"/>
                  </a:lnTo>
                  <a:lnTo>
                    <a:pt x="89" y="11"/>
                  </a:lnTo>
                  <a:lnTo>
                    <a:pt x="82" y="20"/>
                  </a:lnTo>
                  <a:lnTo>
                    <a:pt x="69" y="38"/>
                  </a:lnTo>
                  <a:lnTo>
                    <a:pt x="53" y="54"/>
                  </a:lnTo>
                  <a:lnTo>
                    <a:pt x="39" y="72"/>
                  </a:lnTo>
                  <a:lnTo>
                    <a:pt x="39" y="72"/>
                  </a:lnTo>
                  <a:lnTo>
                    <a:pt x="28" y="84"/>
                  </a:lnTo>
                  <a:lnTo>
                    <a:pt x="16" y="97"/>
                  </a:lnTo>
                  <a:lnTo>
                    <a:pt x="11" y="103"/>
                  </a:lnTo>
                  <a:lnTo>
                    <a:pt x="6" y="110"/>
                  </a:lnTo>
                  <a:lnTo>
                    <a:pt x="3" y="117"/>
                  </a:lnTo>
                  <a:lnTo>
                    <a:pt x="0" y="126"/>
                  </a:lnTo>
                  <a:lnTo>
                    <a:pt x="0" y="126"/>
                  </a:lnTo>
                  <a:lnTo>
                    <a:pt x="0" y="128"/>
                  </a:lnTo>
                  <a:lnTo>
                    <a:pt x="0" y="130"/>
                  </a:lnTo>
                  <a:lnTo>
                    <a:pt x="2" y="131"/>
                  </a:lnTo>
                  <a:lnTo>
                    <a:pt x="3" y="132"/>
                  </a:lnTo>
                  <a:lnTo>
                    <a:pt x="5" y="132"/>
                  </a:lnTo>
                  <a:lnTo>
                    <a:pt x="6" y="131"/>
                  </a:lnTo>
                  <a:lnTo>
                    <a:pt x="8" y="130"/>
                  </a:lnTo>
                  <a:lnTo>
                    <a:pt x="9" y="129"/>
                  </a:lnTo>
                  <a:lnTo>
                    <a:pt x="9" y="129"/>
                  </a:lnTo>
                  <a:lnTo>
                    <a:pt x="12" y="119"/>
                  </a:lnTo>
                  <a:lnTo>
                    <a:pt x="16" y="111"/>
                  </a:lnTo>
                  <a:lnTo>
                    <a:pt x="22" y="103"/>
                  </a:lnTo>
                  <a:lnTo>
                    <a:pt x="29" y="96"/>
                  </a:lnTo>
                  <a:lnTo>
                    <a:pt x="42" y="81"/>
                  </a:lnTo>
                  <a:lnTo>
                    <a:pt x="55" y="67"/>
                  </a:lnTo>
                  <a:lnTo>
                    <a:pt x="55" y="67"/>
                  </a:lnTo>
                  <a:lnTo>
                    <a:pt x="81" y="38"/>
                  </a:lnTo>
                  <a:lnTo>
                    <a:pt x="93" y="22"/>
                  </a:lnTo>
                  <a:lnTo>
                    <a:pt x="98" y="15"/>
                  </a:lnTo>
                  <a:lnTo>
                    <a:pt x="103" y="6"/>
                  </a:lnTo>
                  <a:lnTo>
                    <a:pt x="103" y="6"/>
                  </a:lnTo>
                  <a:lnTo>
                    <a:pt x="104" y="4"/>
                  </a:lnTo>
                  <a:lnTo>
                    <a:pt x="103" y="3"/>
                  </a:lnTo>
                  <a:lnTo>
                    <a:pt x="103" y="1"/>
                  </a:lnTo>
                  <a:lnTo>
                    <a:pt x="101" y="0"/>
                  </a:lnTo>
                  <a:lnTo>
                    <a:pt x="100" y="0"/>
                  </a:lnTo>
                  <a:lnTo>
                    <a:pt x="98" y="0"/>
                  </a:lnTo>
                  <a:lnTo>
                    <a:pt x="96" y="0"/>
                  </a:lnTo>
                  <a:lnTo>
                    <a:pt x="95" y="2"/>
                  </a:lnTo>
                  <a:lnTo>
                    <a:pt x="9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35" name="Freeform 451"/>
            <p:cNvSpPr/>
            <p:nvPr/>
          </p:nvSpPr>
          <p:spPr bwMode="auto">
            <a:xfrm>
              <a:off x="6721476" y="3168650"/>
              <a:ext cx="65088" cy="77788"/>
            </a:xfrm>
            <a:custGeom>
              <a:avLst/>
              <a:gdLst/>
              <a:ahLst/>
              <a:cxnLst>
                <a:cxn ang="0">
                  <a:pos x="119" y="0"/>
                </a:cxn>
                <a:cxn ang="0">
                  <a:pos x="119" y="0"/>
                </a:cxn>
                <a:cxn ang="0">
                  <a:pos x="110" y="1"/>
                </a:cxn>
                <a:cxn ang="0">
                  <a:pos x="103" y="5"/>
                </a:cxn>
                <a:cxn ang="0">
                  <a:pos x="95" y="10"/>
                </a:cxn>
                <a:cxn ang="0">
                  <a:pos x="88" y="15"/>
                </a:cxn>
                <a:cxn ang="0">
                  <a:pos x="83" y="23"/>
                </a:cxn>
                <a:cxn ang="0">
                  <a:pos x="77" y="30"/>
                </a:cxn>
                <a:cxn ang="0">
                  <a:pos x="68" y="44"/>
                </a:cxn>
                <a:cxn ang="0">
                  <a:pos x="68" y="44"/>
                </a:cxn>
                <a:cxn ang="0">
                  <a:pos x="50" y="68"/>
                </a:cxn>
                <a:cxn ang="0">
                  <a:pos x="32" y="91"/>
                </a:cxn>
                <a:cxn ang="0">
                  <a:pos x="16" y="115"/>
                </a:cxn>
                <a:cxn ang="0">
                  <a:pos x="8" y="127"/>
                </a:cxn>
                <a:cxn ang="0">
                  <a:pos x="0" y="139"/>
                </a:cxn>
                <a:cxn ang="0">
                  <a:pos x="0" y="139"/>
                </a:cxn>
                <a:cxn ang="0">
                  <a:pos x="0" y="141"/>
                </a:cxn>
                <a:cxn ang="0">
                  <a:pos x="0" y="144"/>
                </a:cxn>
                <a:cxn ang="0">
                  <a:pos x="1" y="145"/>
                </a:cxn>
                <a:cxn ang="0">
                  <a:pos x="3" y="146"/>
                </a:cxn>
                <a:cxn ang="0">
                  <a:pos x="5" y="147"/>
                </a:cxn>
                <a:cxn ang="0">
                  <a:pos x="7" y="147"/>
                </a:cxn>
                <a:cxn ang="0">
                  <a:pos x="8" y="146"/>
                </a:cxn>
                <a:cxn ang="0">
                  <a:pos x="9" y="145"/>
                </a:cxn>
                <a:cxn ang="0">
                  <a:pos x="9" y="145"/>
                </a:cxn>
                <a:cxn ang="0">
                  <a:pos x="15" y="133"/>
                </a:cxn>
                <a:cxn ang="0">
                  <a:pos x="22" y="123"/>
                </a:cxn>
                <a:cxn ang="0">
                  <a:pos x="37" y="103"/>
                </a:cxn>
                <a:cxn ang="0">
                  <a:pos x="52" y="84"/>
                </a:cxn>
                <a:cxn ang="0">
                  <a:pos x="66" y="64"/>
                </a:cxn>
                <a:cxn ang="0">
                  <a:pos x="66" y="64"/>
                </a:cxn>
                <a:cxn ang="0">
                  <a:pos x="76" y="47"/>
                </a:cxn>
                <a:cxn ang="0">
                  <a:pos x="81" y="39"/>
                </a:cxn>
                <a:cxn ang="0">
                  <a:pos x="87" y="30"/>
                </a:cxn>
                <a:cxn ang="0">
                  <a:pos x="94" y="23"/>
                </a:cxn>
                <a:cxn ang="0">
                  <a:pos x="102" y="17"/>
                </a:cxn>
                <a:cxn ang="0">
                  <a:pos x="110" y="11"/>
                </a:cxn>
                <a:cxn ang="0">
                  <a:pos x="114" y="10"/>
                </a:cxn>
                <a:cxn ang="0">
                  <a:pos x="119" y="9"/>
                </a:cxn>
                <a:cxn ang="0">
                  <a:pos x="119" y="9"/>
                </a:cxn>
                <a:cxn ang="0">
                  <a:pos x="120" y="8"/>
                </a:cxn>
                <a:cxn ang="0">
                  <a:pos x="122" y="7"/>
                </a:cxn>
                <a:cxn ang="0">
                  <a:pos x="123" y="4"/>
                </a:cxn>
                <a:cxn ang="0">
                  <a:pos x="123" y="2"/>
                </a:cxn>
                <a:cxn ang="0">
                  <a:pos x="122" y="1"/>
                </a:cxn>
                <a:cxn ang="0">
                  <a:pos x="120" y="0"/>
                </a:cxn>
                <a:cxn ang="0">
                  <a:pos x="119" y="0"/>
                </a:cxn>
                <a:cxn ang="0">
                  <a:pos x="119" y="0"/>
                </a:cxn>
              </a:cxnLst>
              <a:rect l="0" t="0" r="r" b="b"/>
              <a:pathLst>
                <a:path w="123" h="147">
                  <a:moveTo>
                    <a:pt x="119" y="0"/>
                  </a:moveTo>
                  <a:lnTo>
                    <a:pt x="119" y="0"/>
                  </a:lnTo>
                  <a:lnTo>
                    <a:pt x="110" y="1"/>
                  </a:lnTo>
                  <a:lnTo>
                    <a:pt x="103" y="5"/>
                  </a:lnTo>
                  <a:lnTo>
                    <a:pt x="95" y="10"/>
                  </a:lnTo>
                  <a:lnTo>
                    <a:pt x="88" y="15"/>
                  </a:lnTo>
                  <a:lnTo>
                    <a:pt x="83" y="23"/>
                  </a:lnTo>
                  <a:lnTo>
                    <a:pt x="77" y="30"/>
                  </a:lnTo>
                  <a:lnTo>
                    <a:pt x="68" y="44"/>
                  </a:lnTo>
                  <a:lnTo>
                    <a:pt x="68" y="44"/>
                  </a:lnTo>
                  <a:lnTo>
                    <a:pt x="50" y="68"/>
                  </a:lnTo>
                  <a:lnTo>
                    <a:pt x="32" y="91"/>
                  </a:lnTo>
                  <a:lnTo>
                    <a:pt x="16" y="115"/>
                  </a:lnTo>
                  <a:lnTo>
                    <a:pt x="8" y="127"/>
                  </a:lnTo>
                  <a:lnTo>
                    <a:pt x="0" y="139"/>
                  </a:lnTo>
                  <a:lnTo>
                    <a:pt x="0" y="139"/>
                  </a:lnTo>
                  <a:lnTo>
                    <a:pt x="0" y="141"/>
                  </a:lnTo>
                  <a:lnTo>
                    <a:pt x="0" y="144"/>
                  </a:lnTo>
                  <a:lnTo>
                    <a:pt x="1" y="145"/>
                  </a:lnTo>
                  <a:lnTo>
                    <a:pt x="3" y="146"/>
                  </a:lnTo>
                  <a:lnTo>
                    <a:pt x="5" y="147"/>
                  </a:lnTo>
                  <a:lnTo>
                    <a:pt x="7" y="147"/>
                  </a:lnTo>
                  <a:lnTo>
                    <a:pt x="8" y="146"/>
                  </a:lnTo>
                  <a:lnTo>
                    <a:pt x="9" y="145"/>
                  </a:lnTo>
                  <a:lnTo>
                    <a:pt x="9" y="145"/>
                  </a:lnTo>
                  <a:lnTo>
                    <a:pt x="15" y="133"/>
                  </a:lnTo>
                  <a:lnTo>
                    <a:pt x="22" y="123"/>
                  </a:lnTo>
                  <a:lnTo>
                    <a:pt x="37" y="103"/>
                  </a:lnTo>
                  <a:lnTo>
                    <a:pt x="52" y="84"/>
                  </a:lnTo>
                  <a:lnTo>
                    <a:pt x="66" y="64"/>
                  </a:lnTo>
                  <a:lnTo>
                    <a:pt x="66" y="64"/>
                  </a:lnTo>
                  <a:lnTo>
                    <a:pt x="76" y="47"/>
                  </a:lnTo>
                  <a:lnTo>
                    <a:pt x="81" y="39"/>
                  </a:lnTo>
                  <a:lnTo>
                    <a:pt x="87" y="30"/>
                  </a:lnTo>
                  <a:lnTo>
                    <a:pt x="94" y="23"/>
                  </a:lnTo>
                  <a:lnTo>
                    <a:pt x="102" y="17"/>
                  </a:lnTo>
                  <a:lnTo>
                    <a:pt x="110" y="11"/>
                  </a:lnTo>
                  <a:lnTo>
                    <a:pt x="114" y="10"/>
                  </a:lnTo>
                  <a:lnTo>
                    <a:pt x="119" y="9"/>
                  </a:lnTo>
                  <a:lnTo>
                    <a:pt x="119" y="9"/>
                  </a:lnTo>
                  <a:lnTo>
                    <a:pt x="120" y="8"/>
                  </a:lnTo>
                  <a:lnTo>
                    <a:pt x="122" y="7"/>
                  </a:lnTo>
                  <a:lnTo>
                    <a:pt x="123" y="4"/>
                  </a:lnTo>
                  <a:lnTo>
                    <a:pt x="123" y="2"/>
                  </a:lnTo>
                  <a:lnTo>
                    <a:pt x="122" y="1"/>
                  </a:lnTo>
                  <a:lnTo>
                    <a:pt x="120" y="0"/>
                  </a:lnTo>
                  <a:lnTo>
                    <a:pt x="119" y="0"/>
                  </a:lnTo>
                  <a:lnTo>
                    <a:pt x="119"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36" name="Freeform 452"/>
            <p:cNvSpPr/>
            <p:nvPr/>
          </p:nvSpPr>
          <p:spPr bwMode="auto">
            <a:xfrm>
              <a:off x="6734176" y="3182938"/>
              <a:ext cx="74613" cy="77788"/>
            </a:xfrm>
            <a:custGeom>
              <a:avLst/>
              <a:gdLst/>
              <a:ahLst/>
              <a:cxnLst>
                <a:cxn ang="0">
                  <a:pos x="137" y="0"/>
                </a:cxn>
                <a:cxn ang="0">
                  <a:pos x="137" y="0"/>
                </a:cxn>
                <a:cxn ang="0">
                  <a:pos x="125" y="5"/>
                </a:cxn>
                <a:cxn ang="0">
                  <a:pos x="115" y="10"/>
                </a:cxn>
                <a:cxn ang="0">
                  <a:pos x="106" y="17"/>
                </a:cxn>
                <a:cxn ang="0">
                  <a:pos x="96" y="25"/>
                </a:cxn>
                <a:cxn ang="0">
                  <a:pos x="87" y="32"/>
                </a:cxn>
                <a:cxn ang="0">
                  <a:pos x="79" y="40"/>
                </a:cxn>
                <a:cxn ang="0">
                  <a:pos x="63" y="58"/>
                </a:cxn>
                <a:cxn ang="0">
                  <a:pos x="63" y="58"/>
                </a:cxn>
                <a:cxn ang="0">
                  <a:pos x="45" y="77"/>
                </a:cxn>
                <a:cxn ang="0">
                  <a:pos x="27" y="96"/>
                </a:cxn>
                <a:cxn ang="0">
                  <a:pos x="20" y="106"/>
                </a:cxn>
                <a:cxn ang="0">
                  <a:pos x="13" y="117"/>
                </a:cxn>
                <a:cxn ang="0">
                  <a:pos x="5" y="128"/>
                </a:cxn>
                <a:cxn ang="0">
                  <a:pos x="0" y="141"/>
                </a:cxn>
                <a:cxn ang="0">
                  <a:pos x="0" y="141"/>
                </a:cxn>
                <a:cxn ang="0">
                  <a:pos x="0" y="142"/>
                </a:cxn>
                <a:cxn ang="0">
                  <a:pos x="0" y="144"/>
                </a:cxn>
                <a:cxn ang="0">
                  <a:pos x="2" y="147"/>
                </a:cxn>
                <a:cxn ang="0">
                  <a:pos x="5" y="147"/>
                </a:cxn>
                <a:cxn ang="0">
                  <a:pos x="8" y="146"/>
                </a:cxn>
                <a:cxn ang="0">
                  <a:pos x="8" y="146"/>
                </a:cxn>
                <a:cxn ang="0">
                  <a:pos x="16" y="142"/>
                </a:cxn>
                <a:cxn ang="0">
                  <a:pos x="16" y="142"/>
                </a:cxn>
                <a:cxn ang="0">
                  <a:pos x="17" y="141"/>
                </a:cxn>
                <a:cxn ang="0">
                  <a:pos x="18" y="140"/>
                </a:cxn>
                <a:cxn ang="0">
                  <a:pos x="19" y="137"/>
                </a:cxn>
                <a:cxn ang="0">
                  <a:pos x="17" y="134"/>
                </a:cxn>
                <a:cxn ang="0">
                  <a:pos x="16" y="133"/>
                </a:cxn>
                <a:cxn ang="0">
                  <a:pos x="14" y="133"/>
                </a:cxn>
                <a:cxn ang="0">
                  <a:pos x="14" y="133"/>
                </a:cxn>
                <a:cxn ang="0">
                  <a:pos x="19" y="124"/>
                </a:cxn>
                <a:cxn ang="0">
                  <a:pos x="24" y="115"/>
                </a:cxn>
                <a:cxn ang="0">
                  <a:pos x="35" y="99"/>
                </a:cxn>
                <a:cxn ang="0">
                  <a:pos x="50" y="84"/>
                </a:cxn>
                <a:cxn ang="0">
                  <a:pos x="65" y="70"/>
                </a:cxn>
                <a:cxn ang="0">
                  <a:pos x="65" y="70"/>
                </a:cxn>
                <a:cxn ang="0">
                  <a:pos x="71" y="63"/>
                </a:cxn>
                <a:cxn ang="0">
                  <a:pos x="78" y="56"/>
                </a:cxn>
                <a:cxn ang="0">
                  <a:pos x="84" y="48"/>
                </a:cxn>
                <a:cxn ang="0">
                  <a:pos x="90" y="41"/>
                </a:cxn>
                <a:cxn ang="0">
                  <a:pos x="90" y="41"/>
                </a:cxn>
                <a:cxn ang="0">
                  <a:pos x="101" y="32"/>
                </a:cxn>
                <a:cxn ang="0">
                  <a:pos x="113" y="23"/>
                </a:cxn>
                <a:cxn ang="0">
                  <a:pos x="125" y="15"/>
                </a:cxn>
                <a:cxn ang="0">
                  <a:pos x="139" y="9"/>
                </a:cxn>
                <a:cxn ang="0">
                  <a:pos x="139" y="9"/>
                </a:cxn>
                <a:cxn ang="0">
                  <a:pos x="141" y="8"/>
                </a:cxn>
                <a:cxn ang="0">
                  <a:pos x="142" y="7"/>
                </a:cxn>
                <a:cxn ang="0">
                  <a:pos x="142" y="3"/>
                </a:cxn>
                <a:cxn ang="0">
                  <a:pos x="141" y="2"/>
                </a:cxn>
                <a:cxn ang="0">
                  <a:pos x="140" y="1"/>
                </a:cxn>
                <a:cxn ang="0">
                  <a:pos x="139" y="0"/>
                </a:cxn>
                <a:cxn ang="0">
                  <a:pos x="137" y="0"/>
                </a:cxn>
                <a:cxn ang="0">
                  <a:pos x="137" y="0"/>
                </a:cxn>
              </a:cxnLst>
              <a:rect l="0" t="0" r="r" b="b"/>
              <a:pathLst>
                <a:path w="142" h="147">
                  <a:moveTo>
                    <a:pt x="137" y="0"/>
                  </a:moveTo>
                  <a:lnTo>
                    <a:pt x="137" y="0"/>
                  </a:lnTo>
                  <a:lnTo>
                    <a:pt x="125" y="5"/>
                  </a:lnTo>
                  <a:lnTo>
                    <a:pt x="115" y="10"/>
                  </a:lnTo>
                  <a:lnTo>
                    <a:pt x="106" y="17"/>
                  </a:lnTo>
                  <a:lnTo>
                    <a:pt x="96" y="25"/>
                  </a:lnTo>
                  <a:lnTo>
                    <a:pt x="87" y="32"/>
                  </a:lnTo>
                  <a:lnTo>
                    <a:pt x="79" y="40"/>
                  </a:lnTo>
                  <a:lnTo>
                    <a:pt x="63" y="58"/>
                  </a:lnTo>
                  <a:lnTo>
                    <a:pt x="63" y="58"/>
                  </a:lnTo>
                  <a:lnTo>
                    <a:pt x="45" y="77"/>
                  </a:lnTo>
                  <a:lnTo>
                    <a:pt x="27" y="96"/>
                  </a:lnTo>
                  <a:lnTo>
                    <a:pt x="20" y="106"/>
                  </a:lnTo>
                  <a:lnTo>
                    <a:pt x="13" y="117"/>
                  </a:lnTo>
                  <a:lnTo>
                    <a:pt x="5" y="128"/>
                  </a:lnTo>
                  <a:lnTo>
                    <a:pt x="0" y="141"/>
                  </a:lnTo>
                  <a:lnTo>
                    <a:pt x="0" y="141"/>
                  </a:lnTo>
                  <a:lnTo>
                    <a:pt x="0" y="142"/>
                  </a:lnTo>
                  <a:lnTo>
                    <a:pt x="0" y="144"/>
                  </a:lnTo>
                  <a:lnTo>
                    <a:pt x="2" y="147"/>
                  </a:lnTo>
                  <a:lnTo>
                    <a:pt x="5" y="147"/>
                  </a:lnTo>
                  <a:lnTo>
                    <a:pt x="8" y="146"/>
                  </a:lnTo>
                  <a:lnTo>
                    <a:pt x="8" y="146"/>
                  </a:lnTo>
                  <a:lnTo>
                    <a:pt x="16" y="142"/>
                  </a:lnTo>
                  <a:lnTo>
                    <a:pt x="16" y="142"/>
                  </a:lnTo>
                  <a:lnTo>
                    <a:pt x="17" y="141"/>
                  </a:lnTo>
                  <a:lnTo>
                    <a:pt x="18" y="140"/>
                  </a:lnTo>
                  <a:lnTo>
                    <a:pt x="19" y="137"/>
                  </a:lnTo>
                  <a:lnTo>
                    <a:pt x="17" y="134"/>
                  </a:lnTo>
                  <a:lnTo>
                    <a:pt x="16" y="133"/>
                  </a:lnTo>
                  <a:lnTo>
                    <a:pt x="14" y="133"/>
                  </a:lnTo>
                  <a:lnTo>
                    <a:pt x="14" y="133"/>
                  </a:lnTo>
                  <a:lnTo>
                    <a:pt x="19" y="124"/>
                  </a:lnTo>
                  <a:lnTo>
                    <a:pt x="24" y="115"/>
                  </a:lnTo>
                  <a:lnTo>
                    <a:pt x="35" y="99"/>
                  </a:lnTo>
                  <a:lnTo>
                    <a:pt x="50" y="84"/>
                  </a:lnTo>
                  <a:lnTo>
                    <a:pt x="65" y="70"/>
                  </a:lnTo>
                  <a:lnTo>
                    <a:pt x="65" y="70"/>
                  </a:lnTo>
                  <a:lnTo>
                    <a:pt x="71" y="63"/>
                  </a:lnTo>
                  <a:lnTo>
                    <a:pt x="78" y="56"/>
                  </a:lnTo>
                  <a:lnTo>
                    <a:pt x="84" y="48"/>
                  </a:lnTo>
                  <a:lnTo>
                    <a:pt x="90" y="41"/>
                  </a:lnTo>
                  <a:lnTo>
                    <a:pt x="90" y="41"/>
                  </a:lnTo>
                  <a:lnTo>
                    <a:pt x="101" y="32"/>
                  </a:lnTo>
                  <a:lnTo>
                    <a:pt x="113" y="23"/>
                  </a:lnTo>
                  <a:lnTo>
                    <a:pt x="125" y="15"/>
                  </a:lnTo>
                  <a:lnTo>
                    <a:pt x="139" y="9"/>
                  </a:lnTo>
                  <a:lnTo>
                    <a:pt x="139" y="9"/>
                  </a:lnTo>
                  <a:lnTo>
                    <a:pt x="141" y="8"/>
                  </a:lnTo>
                  <a:lnTo>
                    <a:pt x="142" y="7"/>
                  </a:lnTo>
                  <a:lnTo>
                    <a:pt x="142" y="3"/>
                  </a:lnTo>
                  <a:lnTo>
                    <a:pt x="141" y="2"/>
                  </a:lnTo>
                  <a:lnTo>
                    <a:pt x="140" y="1"/>
                  </a:lnTo>
                  <a:lnTo>
                    <a:pt x="139" y="0"/>
                  </a:lnTo>
                  <a:lnTo>
                    <a:pt x="137" y="0"/>
                  </a:lnTo>
                  <a:lnTo>
                    <a:pt x="137"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37" name="Freeform 453"/>
            <p:cNvSpPr/>
            <p:nvPr/>
          </p:nvSpPr>
          <p:spPr bwMode="auto">
            <a:xfrm>
              <a:off x="6754813" y="3195638"/>
              <a:ext cx="79375" cy="76200"/>
            </a:xfrm>
            <a:custGeom>
              <a:avLst/>
              <a:gdLst/>
              <a:ahLst/>
              <a:cxnLst>
                <a:cxn ang="0">
                  <a:pos x="144" y="1"/>
                </a:cxn>
                <a:cxn ang="0">
                  <a:pos x="144" y="1"/>
                </a:cxn>
                <a:cxn ang="0">
                  <a:pos x="128" y="15"/>
                </a:cxn>
                <a:cxn ang="0">
                  <a:pos x="112" y="29"/>
                </a:cxn>
                <a:cxn ang="0">
                  <a:pos x="95" y="41"/>
                </a:cxn>
                <a:cxn ang="0">
                  <a:pos x="80" y="54"/>
                </a:cxn>
                <a:cxn ang="0">
                  <a:pos x="80" y="54"/>
                </a:cxn>
                <a:cxn ang="0">
                  <a:pos x="59" y="74"/>
                </a:cxn>
                <a:cxn ang="0">
                  <a:pos x="40" y="94"/>
                </a:cxn>
                <a:cxn ang="0">
                  <a:pos x="1" y="134"/>
                </a:cxn>
                <a:cxn ang="0">
                  <a:pos x="1" y="134"/>
                </a:cxn>
                <a:cxn ang="0">
                  <a:pos x="0" y="135"/>
                </a:cxn>
                <a:cxn ang="0">
                  <a:pos x="0" y="137"/>
                </a:cxn>
                <a:cxn ang="0">
                  <a:pos x="1" y="140"/>
                </a:cxn>
                <a:cxn ang="0">
                  <a:pos x="4" y="142"/>
                </a:cxn>
                <a:cxn ang="0">
                  <a:pos x="6" y="142"/>
                </a:cxn>
                <a:cxn ang="0">
                  <a:pos x="7" y="141"/>
                </a:cxn>
                <a:cxn ang="0">
                  <a:pos x="7" y="141"/>
                </a:cxn>
                <a:cxn ang="0">
                  <a:pos x="12" y="139"/>
                </a:cxn>
                <a:cxn ang="0">
                  <a:pos x="17" y="137"/>
                </a:cxn>
                <a:cxn ang="0">
                  <a:pos x="21" y="135"/>
                </a:cxn>
                <a:cxn ang="0">
                  <a:pos x="26" y="132"/>
                </a:cxn>
                <a:cxn ang="0">
                  <a:pos x="26" y="132"/>
                </a:cxn>
                <a:cxn ang="0">
                  <a:pos x="28" y="130"/>
                </a:cxn>
                <a:cxn ang="0">
                  <a:pos x="28" y="127"/>
                </a:cxn>
                <a:cxn ang="0">
                  <a:pos x="27" y="125"/>
                </a:cxn>
                <a:cxn ang="0">
                  <a:pos x="25" y="124"/>
                </a:cxn>
                <a:cxn ang="0">
                  <a:pos x="25" y="124"/>
                </a:cxn>
                <a:cxn ang="0">
                  <a:pos x="52" y="95"/>
                </a:cxn>
                <a:cxn ang="0">
                  <a:pos x="80" y="68"/>
                </a:cxn>
                <a:cxn ang="0">
                  <a:pos x="80" y="68"/>
                </a:cxn>
                <a:cxn ang="0">
                  <a:pos x="98" y="52"/>
                </a:cxn>
                <a:cxn ang="0">
                  <a:pos x="115" y="38"/>
                </a:cxn>
                <a:cxn ang="0">
                  <a:pos x="134" y="23"/>
                </a:cxn>
                <a:cxn ang="0">
                  <a:pos x="150" y="8"/>
                </a:cxn>
                <a:cxn ang="0">
                  <a:pos x="150" y="8"/>
                </a:cxn>
                <a:cxn ang="0">
                  <a:pos x="151" y="6"/>
                </a:cxn>
                <a:cxn ang="0">
                  <a:pos x="151" y="5"/>
                </a:cxn>
                <a:cxn ang="0">
                  <a:pos x="151" y="3"/>
                </a:cxn>
                <a:cxn ang="0">
                  <a:pos x="150" y="2"/>
                </a:cxn>
                <a:cxn ang="0">
                  <a:pos x="149" y="1"/>
                </a:cxn>
                <a:cxn ang="0">
                  <a:pos x="147" y="0"/>
                </a:cxn>
                <a:cxn ang="0">
                  <a:pos x="145" y="0"/>
                </a:cxn>
                <a:cxn ang="0">
                  <a:pos x="144" y="1"/>
                </a:cxn>
                <a:cxn ang="0">
                  <a:pos x="144" y="1"/>
                </a:cxn>
              </a:cxnLst>
              <a:rect l="0" t="0" r="r" b="b"/>
              <a:pathLst>
                <a:path w="151" h="142">
                  <a:moveTo>
                    <a:pt x="144" y="1"/>
                  </a:moveTo>
                  <a:lnTo>
                    <a:pt x="144" y="1"/>
                  </a:lnTo>
                  <a:lnTo>
                    <a:pt x="128" y="15"/>
                  </a:lnTo>
                  <a:lnTo>
                    <a:pt x="112" y="29"/>
                  </a:lnTo>
                  <a:lnTo>
                    <a:pt x="95" y="41"/>
                  </a:lnTo>
                  <a:lnTo>
                    <a:pt x="80" y="54"/>
                  </a:lnTo>
                  <a:lnTo>
                    <a:pt x="80" y="54"/>
                  </a:lnTo>
                  <a:lnTo>
                    <a:pt x="59" y="74"/>
                  </a:lnTo>
                  <a:lnTo>
                    <a:pt x="40" y="94"/>
                  </a:lnTo>
                  <a:lnTo>
                    <a:pt x="1" y="134"/>
                  </a:lnTo>
                  <a:lnTo>
                    <a:pt x="1" y="134"/>
                  </a:lnTo>
                  <a:lnTo>
                    <a:pt x="0" y="135"/>
                  </a:lnTo>
                  <a:lnTo>
                    <a:pt x="0" y="137"/>
                  </a:lnTo>
                  <a:lnTo>
                    <a:pt x="1" y="140"/>
                  </a:lnTo>
                  <a:lnTo>
                    <a:pt x="4" y="142"/>
                  </a:lnTo>
                  <a:lnTo>
                    <a:pt x="6" y="142"/>
                  </a:lnTo>
                  <a:lnTo>
                    <a:pt x="7" y="141"/>
                  </a:lnTo>
                  <a:lnTo>
                    <a:pt x="7" y="141"/>
                  </a:lnTo>
                  <a:lnTo>
                    <a:pt x="12" y="139"/>
                  </a:lnTo>
                  <a:lnTo>
                    <a:pt x="17" y="137"/>
                  </a:lnTo>
                  <a:lnTo>
                    <a:pt x="21" y="135"/>
                  </a:lnTo>
                  <a:lnTo>
                    <a:pt x="26" y="132"/>
                  </a:lnTo>
                  <a:lnTo>
                    <a:pt x="26" y="132"/>
                  </a:lnTo>
                  <a:lnTo>
                    <a:pt x="28" y="130"/>
                  </a:lnTo>
                  <a:lnTo>
                    <a:pt x="28" y="127"/>
                  </a:lnTo>
                  <a:lnTo>
                    <a:pt x="27" y="125"/>
                  </a:lnTo>
                  <a:lnTo>
                    <a:pt x="25" y="124"/>
                  </a:lnTo>
                  <a:lnTo>
                    <a:pt x="25" y="124"/>
                  </a:lnTo>
                  <a:lnTo>
                    <a:pt x="52" y="95"/>
                  </a:lnTo>
                  <a:lnTo>
                    <a:pt x="80" y="68"/>
                  </a:lnTo>
                  <a:lnTo>
                    <a:pt x="80" y="68"/>
                  </a:lnTo>
                  <a:lnTo>
                    <a:pt x="98" y="52"/>
                  </a:lnTo>
                  <a:lnTo>
                    <a:pt x="115" y="38"/>
                  </a:lnTo>
                  <a:lnTo>
                    <a:pt x="134" y="23"/>
                  </a:lnTo>
                  <a:lnTo>
                    <a:pt x="150" y="8"/>
                  </a:lnTo>
                  <a:lnTo>
                    <a:pt x="150" y="8"/>
                  </a:lnTo>
                  <a:lnTo>
                    <a:pt x="151" y="6"/>
                  </a:lnTo>
                  <a:lnTo>
                    <a:pt x="151" y="5"/>
                  </a:lnTo>
                  <a:lnTo>
                    <a:pt x="151" y="3"/>
                  </a:lnTo>
                  <a:lnTo>
                    <a:pt x="150" y="2"/>
                  </a:lnTo>
                  <a:lnTo>
                    <a:pt x="149" y="1"/>
                  </a:lnTo>
                  <a:lnTo>
                    <a:pt x="147" y="0"/>
                  </a:lnTo>
                  <a:lnTo>
                    <a:pt x="145" y="0"/>
                  </a:lnTo>
                  <a:lnTo>
                    <a:pt x="144" y="1"/>
                  </a:lnTo>
                  <a:lnTo>
                    <a:pt x="14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38" name="Freeform 454"/>
            <p:cNvSpPr/>
            <p:nvPr/>
          </p:nvSpPr>
          <p:spPr bwMode="auto">
            <a:xfrm>
              <a:off x="6773863" y="3211513"/>
              <a:ext cx="71438" cy="82550"/>
            </a:xfrm>
            <a:custGeom>
              <a:avLst/>
              <a:gdLst/>
              <a:ahLst/>
              <a:cxnLst>
                <a:cxn ang="0">
                  <a:pos x="124" y="3"/>
                </a:cxn>
                <a:cxn ang="0">
                  <a:pos x="124" y="3"/>
                </a:cxn>
                <a:cxn ang="0">
                  <a:pos x="121" y="8"/>
                </a:cxn>
                <a:cxn ang="0">
                  <a:pos x="118" y="12"/>
                </a:cxn>
                <a:cxn ang="0">
                  <a:pos x="115" y="16"/>
                </a:cxn>
                <a:cxn ang="0">
                  <a:pos x="111" y="20"/>
                </a:cxn>
                <a:cxn ang="0">
                  <a:pos x="102" y="27"/>
                </a:cxn>
                <a:cxn ang="0">
                  <a:pos x="95" y="34"/>
                </a:cxn>
                <a:cxn ang="0">
                  <a:pos x="95" y="34"/>
                </a:cxn>
                <a:cxn ang="0">
                  <a:pos x="87" y="43"/>
                </a:cxn>
                <a:cxn ang="0">
                  <a:pos x="80" y="52"/>
                </a:cxn>
                <a:cxn ang="0">
                  <a:pos x="74" y="60"/>
                </a:cxn>
                <a:cxn ang="0">
                  <a:pos x="67" y="70"/>
                </a:cxn>
                <a:cxn ang="0">
                  <a:pos x="67" y="70"/>
                </a:cxn>
                <a:cxn ang="0">
                  <a:pos x="2" y="147"/>
                </a:cxn>
                <a:cxn ang="0">
                  <a:pos x="2" y="147"/>
                </a:cxn>
                <a:cxn ang="0">
                  <a:pos x="1" y="149"/>
                </a:cxn>
                <a:cxn ang="0">
                  <a:pos x="0" y="151"/>
                </a:cxn>
                <a:cxn ang="0">
                  <a:pos x="2" y="154"/>
                </a:cxn>
                <a:cxn ang="0">
                  <a:pos x="3" y="156"/>
                </a:cxn>
                <a:cxn ang="0">
                  <a:pos x="5" y="156"/>
                </a:cxn>
                <a:cxn ang="0">
                  <a:pos x="6" y="156"/>
                </a:cxn>
                <a:cxn ang="0">
                  <a:pos x="8" y="154"/>
                </a:cxn>
                <a:cxn ang="0">
                  <a:pos x="17" y="145"/>
                </a:cxn>
                <a:cxn ang="0">
                  <a:pos x="17" y="145"/>
                </a:cxn>
                <a:cxn ang="0">
                  <a:pos x="18" y="143"/>
                </a:cxn>
                <a:cxn ang="0">
                  <a:pos x="19" y="141"/>
                </a:cxn>
                <a:cxn ang="0">
                  <a:pos x="19" y="141"/>
                </a:cxn>
                <a:cxn ang="0">
                  <a:pos x="83" y="65"/>
                </a:cxn>
                <a:cxn ang="0">
                  <a:pos x="83" y="65"/>
                </a:cxn>
                <a:cxn ang="0">
                  <a:pos x="100" y="45"/>
                </a:cxn>
                <a:cxn ang="0">
                  <a:pos x="108" y="36"/>
                </a:cxn>
                <a:cxn ang="0">
                  <a:pos x="117" y="26"/>
                </a:cxn>
                <a:cxn ang="0">
                  <a:pos x="117" y="26"/>
                </a:cxn>
                <a:cxn ang="0">
                  <a:pos x="123" y="21"/>
                </a:cxn>
                <a:cxn ang="0">
                  <a:pos x="127" y="17"/>
                </a:cxn>
                <a:cxn ang="0">
                  <a:pos x="130" y="12"/>
                </a:cxn>
                <a:cxn ang="0">
                  <a:pos x="133" y="5"/>
                </a:cxn>
                <a:cxn ang="0">
                  <a:pos x="133" y="5"/>
                </a:cxn>
                <a:cxn ang="0">
                  <a:pos x="133" y="3"/>
                </a:cxn>
                <a:cxn ang="0">
                  <a:pos x="132" y="2"/>
                </a:cxn>
                <a:cxn ang="0">
                  <a:pos x="131" y="1"/>
                </a:cxn>
                <a:cxn ang="0">
                  <a:pos x="129" y="0"/>
                </a:cxn>
                <a:cxn ang="0">
                  <a:pos x="127" y="0"/>
                </a:cxn>
                <a:cxn ang="0">
                  <a:pos x="126" y="0"/>
                </a:cxn>
                <a:cxn ang="0">
                  <a:pos x="124" y="1"/>
                </a:cxn>
                <a:cxn ang="0">
                  <a:pos x="124" y="3"/>
                </a:cxn>
                <a:cxn ang="0">
                  <a:pos x="124" y="3"/>
                </a:cxn>
              </a:cxnLst>
              <a:rect l="0" t="0" r="r" b="b"/>
              <a:pathLst>
                <a:path w="133" h="156">
                  <a:moveTo>
                    <a:pt x="124" y="3"/>
                  </a:moveTo>
                  <a:lnTo>
                    <a:pt x="124" y="3"/>
                  </a:lnTo>
                  <a:lnTo>
                    <a:pt x="121" y="8"/>
                  </a:lnTo>
                  <a:lnTo>
                    <a:pt x="118" y="12"/>
                  </a:lnTo>
                  <a:lnTo>
                    <a:pt x="115" y="16"/>
                  </a:lnTo>
                  <a:lnTo>
                    <a:pt x="111" y="20"/>
                  </a:lnTo>
                  <a:lnTo>
                    <a:pt x="102" y="27"/>
                  </a:lnTo>
                  <a:lnTo>
                    <a:pt x="95" y="34"/>
                  </a:lnTo>
                  <a:lnTo>
                    <a:pt x="95" y="34"/>
                  </a:lnTo>
                  <a:lnTo>
                    <a:pt x="87" y="43"/>
                  </a:lnTo>
                  <a:lnTo>
                    <a:pt x="80" y="52"/>
                  </a:lnTo>
                  <a:lnTo>
                    <a:pt x="74" y="60"/>
                  </a:lnTo>
                  <a:lnTo>
                    <a:pt x="67" y="70"/>
                  </a:lnTo>
                  <a:lnTo>
                    <a:pt x="67" y="70"/>
                  </a:lnTo>
                  <a:lnTo>
                    <a:pt x="2" y="147"/>
                  </a:lnTo>
                  <a:lnTo>
                    <a:pt x="2" y="147"/>
                  </a:lnTo>
                  <a:lnTo>
                    <a:pt x="1" y="149"/>
                  </a:lnTo>
                  <a:lnTo>
                    <a:pt x="0" y="151"/>
                  </a:lnTo>
                  <a:lnTo>
                    <a:pt x="2" y="154"/>
                  </a:lnTo>
                  <a:lnTo>
                    <a:pt x="3" y="156"/>
                  </a:lnTo>
                  <a:lnTo>
                    <a:pt x="5" y="156"/>
                  </a:lnTo>
                  <a:lnTo>
                    <a:pt x="6" y="156"/>
                  </a:lnTo>
                  <a:lnTo>
                    <a:pt x="8" y="154"/>
                  </a:lnTo>
                  <a:lnTo>
                    <a:pt x="17" y="145"/>
                  </a:lnTo>
                  <a:lnTo>
                    <a:pt x="17" y="145"/>
                  </a:lnTo>
                  <a:lnTo>
                    <a:pt x="18" y="143"/>
                  </a:lnTo>
                  <a:lnTo>
                    <a:pt x="19" y="141"/>
                  </a:lnTo>
                  <a:lnTo>
                    <a:pt x="19" y="141"/>
                  </a:lnTo>
                  <a:lnTo>
                    <a:pt x="83" y="65"/>
                  </a:lnTo>
                  <a:lnTo>
                    <a:pt x="83" y="65"/>
                  </a:lnTo>
                  <a:lnTo>
                    <a:pt x="100" y="45"/>
                  </a:lnTo>
                  <a:lnTo>
                    <a:pt x="108" y="36"/>
                  </a:lnTo>
                  <a:lnTo>
                    <a:pt x="117" y="26"/>
                  </a:lnTo>
                  <a:lnTo>
                    <a:pt x="117" y="26"/>
                  </a:lnTo>
                  <a:lnTo>
                    <a:pt x="123" y="21"/>
                  </a:lnTo>
                  <a:lnTo>
                    <a:pt x="127" y="17"/>
                  </a:lnTo>
                  <a:lnTo>
                    <a:pt x="130" y="12"/>
                  </a:lnTo>
                  <a:lnTo>
                    <a:pt x="133" y="5"/>
                  </a:lnTo>
                  <a:lnTo>
                    <a:pt x="133" y="5"/>
                  </a:lnTo>
                  <a:lnTo>
                    <a:pt x="133" y="3"/>
                  </a:lnTo>
                  <a:lnTo>
                    <a:pt x="132" y="2"/>
                  </a:lnTo>
                  <a:lnTo>
                    <a:pt x="131" y="1"/>
                  </a:lnTo>
                  <a:lnTo>
                    <a:pt x="129" y="0"/>
                  </a:lnTo>
                  <a:lnTo>
                    <a:pt x="127" y="0"/>
                  </a:lnTo>
                  <a:lnTo>
                    <a:pt x="126" y="0"/>
                  </a:lnTo>
                  <a:lnTo>
                    <a:pt x="124" y="1"/>
                  </a:lnTo>
                  <a:lnTo>
                    <a:pt x="124" y="3"/>
                  </a:lnTo>
                  <a:lnTo>
                    <a:pt x="124"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39" name="Freeform 455"/>
            <p:cNvSpPr/>
            <p:nvPr/>
          </p:nvSpPr>
          <p:spPr bwMode="auto">
            <a:xfrm>
              <a:off x="6794501" y="3233738"/>
              <a:ext cx="65088" cy="80963"/>
            </a:xfrm>
            <a:custGeom>
              <a:avLst/>
              <a:gdLst/>
              <a:ahLst/>
              <a:cxnLst>
                <a:cxn ang="0">
                  <a:pos x="114" y="1"/>
                </a:cxn>
                <a:cxn ang="0">
                  <a:pos x="114" y="1"/>
                </a:cxn>
                <a:cxn ang="0">
                  <a:pos x="97" y="21"/>
                </a:cxn>
                <a:cxn ang="0">
                  <a:pos x="79" y="40"/>
                </a:cxn>
                <a:cxn ang="0">
                  <a:pos x="63" y="61"/>
                </a:cxn>
                <a:cxn ang="0">
                  <a:pos x="47" y="83"/>
                </a:cxn>
                <a:cxn ang="0">
                  <a:pos x="47" y="83"/>
                </a:cxn>
                <a:cxn ang="0">
                  <a:pos x="32" y="104"/>
                </a:cxn>
                <a:cxn ang="0">
                  <a:pos x="24" y="116"/>
                </a:cxn>
                <a:cxn ang="0">
                  <a:pos x="14" y="126"/>
                </a:cxn>
                <a:cxn ang="0">
                  <a:pos x="14" y="126"/>
                </a:cxn>
                <a:cxn ang="0">
                  <a:pos x="6" y="135"/>
                </a:cxn>
                <a:cxn ang="0">
                  <a:pos x="2" y="140"/>
                </a:cxn>
                <a:cxn ang="0">
                  <a:pos x="0" y="146"/>
                </a:cxn>
                <a:cxn ang="0">
                  <a:pos x="0" y="146"/>
                </a:cxn>
                <a:cxn ang="0">
                  <a:pos x="0" y="148"/>
                </a:cxn>
                <a:cxn ang="0">
                  <a:pos x="1" y="150"/>
                </a:cxn>
                <a:cxn ang="0">
                  <a:pos x="3" y="152"/>
                </a:cxn>
                <a:cxn ang="0">
                  <a:pos x="6" y="152"/>
                </a:cxn>
                <a:cxn ang="0">
                  <a:pos x="6" y="152"/>
                </a:cxn>
                <a:cxn ang="0">
                  <a:pos x="10" y="150"/>
                </a:cxn>
                <a:cxn ang="0">
                  <a:pos x="14" y="148"/>
                </a:cxn>
                <a:cxn ang="0">
                  <a:pos x="23" y="140"/>
                </a:cxn>
                <a:cxn ang="0">
                  <a:pos x="23" y="140"/>
                </a:cxn>
                <a:cxn ang="0">
                  <a:pos x="24" y="138"/>
                </a:cxn>
                <a:cxn ang="0">
                  <a:pos x="24" y="136"/>
                </a:cxn>
                <a:cxn ang="0">
                  <a:pos x="23" y="134"/>
                </a:cxn>
                <a:cxn ang="0">
                  <a:pos x="20" y="133"/>
                </a:cxn>
                <a:cxn ang="0">
                  <a:pos x="20" y="133"/>
                </a:cxn>
                <a:cxn ang="0">
                  <a:pos x="28" y="126"/>
                </a:cxn>
                <a:cxn ang="0">
                  <a:pos x="28" y="126"/>
                </a:cxn>
                <a:cxn ang="0">
                  <a:pos x="56" y="87"/>
                </a:cxn>
                <a:cxn ang="0">
                  <a:pos x="56" y="87"/>
                </a:cxn>
                <a:cxn ang="0">
                  <a:pos x="71" y="66"/>
                </a:cxn>
                <a:cxn ang="0">
                  <a:pos x="87" y="46"/>
                </a:cxn>
                <a:cxn ang="0">
                  <a:pos x="104" y="27"/>
                </a:cxn>
                <a:cxn ang="0">
                  <a:pos x="122" y="8"/>
                </a:cxn>
                <a:cxn ang="0">
                  <a:pos x="122" y="8"/>
                </a:cxn>
                <a:cxn ang="0">
                  <a:pos x="123" y="6"/>
                </a:cxn>
                <a:cxn ang="0">
                  <a:pos x="123" y="4"/>
                </a:cxn>
                <a:cxn ang="0">
                  <a:pos x="123" y="3"/>
                </a:cxn>
                <a:cxn ang="0">
                  <a:pos x="122" y="1"/>
                </a:cxn>
                <a:cxn ang="0">
                  <a:pos x="120" y="0"/>
                </a:cxn>
                <a:cxn ang="0">
                  <a:pos x="119" y="0"/>
                </a:cxn>
                <a:cxn ang="0">
                  <a:pos x="117" y="0"/>
                </a:cxn>
                <a:cxn ang="0">
                  <a:pos x="114" y="1"/>
                </a:cxn>
                <a:cxn ang="0">
                  <a:pos x="114" y="1"/>
                </a:cxn>
              </a:cxnLst>
              <a:rect l="0" t="0" r="r" b="b"/>
              <a:pathLst>
                <a:path w="123" h="152">
                  <a:moveTo>
                    <a:pt x="114" y="1"/>
                  </a:moveTo>
                  <a:lnTo>
                    <a:pt x="114" y="1"/>
                  </a:lnTo>
                  <a:lnTo>
                    <a:pt x="97" y="21"/>
                  </a:lnTo>
                  <a:lnTo>
                    <a:pt x="79" y="40"/>
                  </a:lnTo>
                  <a:lnTo>
                    <a:pt x="63" y="61"/>
                  </a:lnTo>
                  <a:lnTo>
                    <a:pt x="47" y="83"/>
                  </a:lnTo>
                  <a:lnTo>
                    <a:pt x="47" y="83"/>
                  </a:lnTo>
                  <a:lnTo>
                    <a:pt x="32" y="104"/>
                  </a:lnTo>
                  <a:lnTo>
                    <a:pt x="24" y="116"/>
                  </a:lnTo>
                  <a:lnTo>
                    <a:pt x="14" y="126"/>
                  </a:lnTo>
                  <a:lnTo>
                    <a:pt x="14" y="126"/>
                  </a:lnTo>
                  <a:lnTo>
                    <a:pt x="6" y="135"/>
                  </a:lnTo>
                  <a:lnTo>
                    <a:pt x="2" y="140"/>
                  </a:lnTo>
                  <a:lnTo>
                    <a:pt x="0" y="146"/>
                  </a:lnTo>
                  <a:lnTo>
                    <a:pt x="0" y="146"/>
                  </a:lnTo>
                  <a:lnTo>
                    <a:pt x="0" y="148"/>
                  </a:lnTo>
                  <a:lnTo>
                    <a:pt x="1" y="150"/>
                  </a:lnTo>
                  <a:lnTo>
                    <a:pt x="3" y="152"/>
                  </a:lnTo>
                  <a:lnTo>
                    <a:pt x="6" y="152"/>
                  </a:lnTo>
                  <a:lnTo>
                    <a:pt x="6" y="152"/>
                  </a:lnTo>
                  <a:lnTo>
                    <a:pt x="10" y="150"/>
                  </a:lnTo>
                  <a:lnTo>
                    <a:pt x="14" y="148"/>
                  </a:lnTo>
                  <a:lnTo>
                    <a:pt x="23" y="140"/>
                  </a:lnTo>
                  <a:lnTo>
                    <a:pt x="23" y="140"/>
                  </a:lnTo>
                  <a:lnTo>
                    <a:pt x="24" y="138"/>
                  </a:lnTo>
                  <a:lnTo>
                    <a:pt x="24" y="136"/>
                  </a:lnTo>
                  <a:lnTo>
                    <a:pt x="23" y="134"/>
                  </a:lnTo>
                  <a:lnTo>
                    <a:pt x="20" y="133"/>
                  </a:lnTo>
                  <a:lnTo>
                    <a:pt x="20" y="133"/>
                  </a:lnTo>
                  <a:lnTo>
                    <a:pt x="28" y="126"/>
                  </a:lnTo>
                  <a:lnTo>
                    <a:pt x="28" y="126"/>
                  </a:lnTo>
                  <a:lnTo>
                    <a:pt x="56" y="87"/>
                  </a:lnTo>
                  <a:lnTo>
                    <a:pt x="56" y="87"/>
                  </a:lnTo>
                  <a:lnTo>
                    <a:pt x="71" y="66"/>
                  </a:lnTo>
                  <a:lnTo>
                    <a:pt x="87" y="46"/>
                  </a:lnTo>
                  <a:lnTo>
                    <a:pt x="104" y="27"/>
                  </a:lnTo>
                  <a:lnTo>
                    <a:pt x="122" y="8"/>
                  </a:lnTo>
                  <a:lnTo>
                    <a:pt x="122" y="8"/>
                  </a:lnTo>
                  <a:lnTo>
                    <a:pt x="123" y="6"/>
                  </a:lnTo>
                  <a:lnTo>
                    <a:pt x="123" y="4"/>
                  </a:lnTo>
                  <a:lnTo>
                    <a:pt x="123" y="3"/>
                  </a:lnTo>
                  <a:lnTo>
                    <a:pt x="122" y="1"/>
                  </a:lnTo>
                  <a:lnTo>
                    <a:pt x="120" y="0"/>
                  </a:lnTo>
                  <a:lnTo>
                    <a:pt x="119" y="0"/>
                  </a:lnTo>
                  <a:lnTo>
                    <a:pt x="117" y="0"/>
                  </a:lnTo>
                  <a:lnTo>
                    <a:pt x="114" y="1"/>
                  </a:lnTo>
                  <a:lnTo>
                    <a:pt x="11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40" name="Freeform 456"/>
            <p:cNvSpPr/>
            <p:nvPr/>
          </p:nvSpPr>
          <p:spPr bwMode="auto">
            <a:xfrm>
              <a:off x="6819901" y="3259138"/>
              <a:ext cx="52388" cy="74613"/>
            </a:xfrm>
            <a:custGeom>
              <a:avLst/>
              <a:gdLst/>
              <a:ahLst/>
              <a:cxnLst>
                <a:cxn ang="0">
                  <a:pos x="91" y="1"/>
                </a:cxn>
                <a:cxn ang="0">
                  <a:pos x="91" y="1"/>
                </a:cxn>
                <a:cxn ang="0">
                  <a:pos x="69" y="32"/>
                </a:cxn>
                <a:cxn ang="0">
                  <a:pos x="47" y="65"/>
                </a:cxn>
                <a:cxn ang="0">
                  <a:pos x="47" y="65"/>
                </a:cxn>
                <a:cxn ang="0">
                  <a:pos x="35" y="83"/>
                </a:cxn>
                <a:cxn ang="0">
                  <a:pos x="23" y="100"/>
                </a:cxn>
                <a:cxn ang="0">
                  <a:pos x="12" y="117"/>
                </a:cxn>
                <a:cxn ang="0">
                  <a:pos x="0" y="136"/>
                </a:cxn>
                <a:cxn ang="0">
                  <a:pos x="0" y="136"/>
                </a:cxn>
                <a:cxn ang="0">
                  <a:pos x="0" y="137"/>
                </a:cxn>
                <a:cxn ang="0">
                  <a:pos x="0" y="139"/>
                </a:cxn>
                <a:cxn ang="0">
                  <a:pos x="2" y="142"/>
                </a:cxn>
                <a:cxn ang="0">
                  <a:pos x="5" y="143"/>
                </a:cxn>
                <a:cxn ang="0">
                  <a:pos x="7" y="142"/>
                </a:cxn>
                <a:cxn ang="0">
                  <a:pos x="9" y="141"/>
                </a:cxn>
                <a:cxn ang="0">
                  <a:pos x="9" y="141"/>
                </a:cxn>
                <a:cxn ang="0">
                  <a:pos x="15" y="138"/>
                </a:cxn>
                <a:cxn ang="0">
                  <a:pos x="15" y="138"/>
                </a:cxn>
                <a:cxn ang="0">
                  <a:pos x="16" y="138"/>
                </a:cxn>
                <a:cxn ang="0">
                  <a:pos x="18" y="137"/>
                </a:cxn>
                <a:cxn ang="0">
                  <a:pos x="19" y="134"/>
                </a:cxn>
                <a:cxn ang="0">
                  <a:pos x="18" y="131"/>
                </a:cxn>
                <a:cxn ang="0">
                  <a:pos x="17" y="130"/>
                </a:cxn>
                <a:cxn ang="0">
                  <a:pos x="16" y="128"/>
                </a:cxn>
                <a:cxn ang="0">
                  <a:pos x="16" y="128"/>
                </a:cxn>
                <a:cxn ang="0">
                  <a:pos x="24" y="115"/>
                </a:cxn>
                <a:cxn ang="0">
                  <a:pos x="33" y="103"/>
                </a:cxn>
                <a:cxn ang="0">
                  <a:pos x="43" y="90"/>
                </a:cxn>
                <a:cxn ang="0">
                  <a:pos x="51" y="77"/>
                </a:cxn>
                <a:cxn ang="0">
                  <a:pos x="51" y="77"/>
                </a:cxn>
                <a:cxn ang="0">
                  <a:pos x="62" y="59"/>
                </a:cxn>
                <a:cxn ang="0">
                  <a:pos x="74" y="42"/>
                </a:cxn>
                <a:cxn ang="0">
                  <a:pos x="98" y="9"/>
                </a:cxn>
                <a:cxn ang="0">
                  <a:pos x="98" y="9"/>
                </a:cxn>
                <a:cxn ang="0">
                  <a:pos x="99" y="7"/>
                </a:cxn>
                <a:cxn ang="0">
                  <a:pos x="99" y="5"/>
                </a:cxn>
                <a:cxn ang="0">
                  <a:pos x="97" y="1"/>
                </a:cxn>
                <a:cxn ang="0">
                  <a:pos x="96" y="0"/>
                </a:cxn>
                <a:cxn ang="0">
                  <a:pos x="94" y="0"/>
                </a:cxn>
                <a:cxn ang="0">
                  <a:pos x="93" y="0"/>
                </a:cxn>
                <a:cxn ang="0">
                  <a:pos x="91" y="1"/>
                </a:cxn>
                <a:cxn ang="0">
                  <a:pos x="91" y="1"/>
                </a:cxn>
              </a:cxnLst>
              <a:rect l="0" t="0" r="r" b="b"/>
              <a:pathLst>
                <a:path w="99" h="143">
                  <a:moveTo>
                    <a:pt x="91" y="1"/>
                  </a:moveTo>
                  <a:lnTo>
                    <a:pt x="91" y="1"/>
                  </a:lnTo>
                  <a:lnTo>
                    <a:pt x="69" y="32"/>
                  </a:lnTo>
                  <a:lnTo>
                    <a:pt x="47" y="65"/>
                  </a:lnTo>
                  <a:lnTo>
                    <a:pt x="47" y="65"/>
                  </a:lnTo>
                  <a:lnTo>
                    <a:pt x="35" y="83"/>
                  </a:lnTo>
                  <a:lnTo>
                    <a:pt x="23" y="100"/>
                  </a:lnTo>
                  <a:lnTo>
                    <a:pt x="12" y="117"/>
                  </a:lnTo>
                  <a:lnTo>
                    <a:pt x="0" y="136"/>
                  </a:lnTo>
                  <a:lnTo>
                    <a:pt x="0" y="136"/>
                  </a:lnTo>
                  <a:lnTo>
                    <a:pt x="0" y="137"/>
                  </a:lnTo>
                  <a:lnTo>
                    <a:pt x="0" y="139"/>
                  </a:lnTo>
                  <a:lnTo>
                    <a:pt x="2" y="142"/>
                  </a:lnTo>
                  <a:lnTo>
                    <a:pt x="5" y="143"/>
                  </a:lnTo>
                  <a:lnTo>
                    <a:pt x="7" y="142"/>
                  </a:lnTo>
                  <a:lnTo>
                    <a:pt x="9" y="141"/>
                  </a:lnTo>
                  <a:lnTo>
                    <a:pt x="9" y="141"/>
                  </a:lnTo>
                  <a:lnTo>
                    <a:pt x="15" y="138"/>
                  </a:lnTo>
                  <a:lnTo>
                    <a:pt x="15" y="138"/>
                  </a:lnTo>
                  <a:lnTo>
                    <a:pt x="16" y="138"/>
                  </a:lnTo>
                  <a:lnTo>
                    <a:pt x="18" y="137"/>
                  </a:lnTo>
                  <a:lnTo>
                    <a:pt x="19" y="134"/>
                  </a:lnTo>
                  <a:lnTo>
                    <a:pt x="18" y="131"/>
                  </a:lnTo>
                  <a:lnTo>
                    <a:pt x="17" y="130"/>
                  </a:lnTo>
                  <a:lnTo>
                    <a:pt x="16" y="128"/>
                  </a:lnTo>
                  <a:lnTo>
                    <a:pt x="16" y="128"/>
                  </a:lnTo>
                  <a:lnTo>
                    <a:pt x="24" y="115"/>
                  </a:lnTo>
                  <a:lnTo>
                    <a:pt x="33" y="103"/>
                  </a:lnTo>
                  <a:lnTo>
                    <a:pt x="43" y="90"/>
                  </a:lnTo>
                  <a:lnTo>
                    <a:pt x="51" y="77"/>
                  </a:lnTo>
                  <a:lnTo>
                    <a:pt x="51" y="77"/>
                  </a:lnTo>
                  <a:lnTo>
                    <a:pt x="62" y="59"/>
                  </a:lnTo>
                  <a:lnTo>
                    <a:pt x="74" y="42"/>
                  </a:lnTo>
                  <a:lnTo>
                    <a:pt x="98" y="9"/>
                  </a:lnTo>
                  <a:lnTo>
                    <a:pt x="98" y="9"/>
                  </a:lnTo>
                  <a:lnTo>
                    <a:pt x="99" y="7"/>
                  </a:lnTo>
                  <a:lnTo>
                    <a:pt x="99" y="5"/>
                  </a:lnTo>
                  <a:lnTo>
                    <a:pt x="97" y="1"/>
                  </a:lnTo>
                  <a:lnTo>
                    <a:pt x="96" y="0"/>
                  </a:lnTo>
                  <a:lnTo>
                    <a:pt x="94" y="0"/>
                  </a:lnTo>
                  <a:lnTo>
                    <a:pt x="93" y="0"/>
                  </a:lnTo>
                  <a:lnTo>
                    <a:pt x="91" y="1"/>
                  </a:lnTo>
                  <a:lnTo>
                    <a:pt x="9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41" name="Freeform 457"/>
            <p:cNvSpPr/>
            <p:nvPr/>
          </p:nvSpPr>
          <p:spPr bwMode="auto">
            <a:xfrm>
              <a:off x="6827838" y="3284538"/>
              <a:ext cx="57150" cy="84138"/>
            </a:xfrm>
            <a:custGeom>
              <a:avLst/>
              <a:gdLst/>
              <a:ahLst/>
              <a:cxnLst>
                <a:cxn ang="0">
                  <a:pos x="100" y="2"/>
                </a:cxn>
                <a:cxn ang="0">
                  <a:pos x="100" y="2"/>
                </a:cxn>
                <a:cxn ang="0">
                  <a:pos x="88" y="22"/>
                </a:cxn>
                <a:cxn ang="0">
                  <a:pos x="74" y="40"/>
                </a:cxn>
                <a:cxn ang="0">
                  <a:pos x="48" y="77"/>
                </a:cxn>
                <a:cxn ang="0">
                  <a:pos x="23" y="115"/>
                </a:cxn>
                <a:cxn ang="0">
                  <a:pos x="11" y="134"/>
                </a:cxn>
                <a:cxn ang="0">
                  <a:pos x="0" y="154"/>
                </a:cxn>
                <a:cxn ang="0">
                  <a:pos x="0" y="154"/>
                </a:cxn>
                <a:cxn ang="0">
                  <a:pos x="0" y="156"/>
                </a:cxn>
                <a:cxn ang="0">
                  <a:pos x="0" y="157"/>
                </a:cxn>
                <a:cxn ang="0">
                  <a:pos x="2" y="160"/>
                </a:cxn>
                <a:cxn ang="0">
                  <a:pos x="4" y="161"/>
                </a:cxn>
                <a:cxn ang="0">
                  <a:pos x="6" y="161"/>
                </a:cxn>
                <a:cxn ang="0">
                  <a:pos x="7" y="159"/>
                </a:cxn>
                <a:cxn ang="0">
                  <a:pos x="12" y="155"/>
                </a:cxn>
                <a:cxn ang="0">
                  <a:pos x="12" y="155"/>
                </a:cxn>
                <a:cxn ang="0">
                  <a:pos x="13" y="152"/>
                </a:cxn>
                <a:cxn ang="0">
                  <a:pos x="13" y="150"/>
                </a:cxn>
                <a:cxn ang="0">
                  <a:pos x="13" y="150"/>
                </a:cxn>
                <a:cxn ang="0">
                  <a:pos x="24" y="131"/>
                </a:cxn>
                <a:cxn ang="0">
                  <a:pos x="35" y="113"/>
                </a:cxn>
                <a:cxn ang="0">
                  <a:pos x="60" y="77"/>
                </a:cxn>
                <a:cxn ang="0">
                  <a:pos x="84" y="42"/>
                </a:cxn>
                <a:cxn ang="0">
                  <a:pos x="96" y="25"/>
                </a:cxn>
                <a:cxn ang="0">
                  <a:pos x="108" y="7"/>
                </a:cxn>
                <a:cxn ang="0">
                  <a:pos x="108" y="7"/>
                </a:cxn>
                <a:cxn ang="0">
                  <a:pos x="108" y="5"/>
                </a:cxn>
                <a:cxn ang="0">
                  <a:pos x="108" y="3"/>
                </a:cxn>
                <a:cxn ang="0">
                  <a:pos x="107" y="2"/>
                </a:cxn>
                <a:cxn ang="0">
                  <a:pos x="106" y="1"/>
                </a:cxn>
                <a:cxn ang="0">
                  <a:pos x="104" y="0"/>
                </a:cxn>
                <a:cxn ang="0">
                  <a:pos x="103" y="0"/>
                </a:cxn>
                <a:cxn ang="0">
                  <a:pos x="101" y="1"/>
                </a:cxn>
                <a:cxn ang="0">
                  <a:pos x="100" y="2"/>
                </a:cxn>
                <a:cxn ang="0">
                  <a:pos x="100" y="2"/>
                </a:cxn>
              </a:cxnLst>
              <a:rect l="0" t="0" r="r" b="b"/>
              <a:pathLst>
                <a:path w="108" h="161">
                  <a:moveTo>
                    <a:pt x="100" y="2"/>
                  </a:moveTo>
                  <a:lnTo>
                    <a:pt x="100" y="2"/>
                  </a:lnTo>
                  <a:lnTo>
                    <a:pt x="88" y="22"/>
                  </a:lnTo>
                  <a:lnTo>
                    <a:pt x="74" y="40"/>
                  </a:lnTo>
                  <a:lnTo>
                    <a:pt x="48" y="77"/>
                  </a:lnTo>
                  <a:lnTo>
                    <a:pt x="23" y="115"/>
                  </a:lnTo>
                  <a:lnTo>
                    <a:pt x="11" y="134"/>
                  </a:lnTo>
                  <a:lnTo>
                    <a:pt x="0" y="154"/>
                  </a:lnTo>
                  <a:lnTo>
                    <a:pt x="0" y="154"/>
                  </a:lnTo>
                  <a:lnTo>
                    <a:pt x="0" y="156"/>
                  </a:lnTo>
                  <a:lnTo>
                    <a:pt x="0" y="157"/>
                  </a:lnTo>
                  <a:lnTo>
                    <a:pt x="2" y="160"/>
                  </a:lnTo>
                  <a:lnTo>
                    <a:pt x="4" y="161"/>
                  </a:lnTo>
                  <a:lnTo>
                    <a:pt x="6" y="161"/>
                  </a:lnTo>
                  <a:lnTo>
                    <a:pt x="7" y="159"/>
                  </a:lnTo>
                  <a:lnTo>
                    <a:pt x="12" y="155"/>
                  </a:lnTo>
                  <a:lnTo>
                    <a:pt x="12" y="155"/>
                  </a:lnTo>
                  <a:lnTo>
                    <a:pt x="13" y="152"/>
                  </a:lnTo>
                  <a:lnTo>
                    <a:pt x="13" y="150"/>
                  </a:lnTo>
                  <a:lnTo>
                    <a:pt x="13" y="150"/>
                  </a:lnTo>
                  <a:lnTo>
                    <a:pt x="24" y="131"/>
                  </a:lnTo>
                  <a:lnTo>
                    <a:pt x="35" y="113"/>
                  </a:lnTo>
                  <a:lnTo>
                    <a:pt x="60" y="77"/>
                  </a:lnTo>
                  <a:lnTo>
                    <a:pt x="84" y="42"/>
                  </a:lnTo>
                  <a:lnTo>
                    <a:pt x="96" y="25"/>
                  </a:lnTo>
                  <a:lnTo>
                    <a:pt x="108" y="7"/>
                  </a:lnTo>
                  <a:lnTo>
                    <a:pt x="108" y="7"/>
                  </a:lnTo>
                  <a:lnTo>
                    <a:pt x="108" y="5"/>
                  </a:lnTo>
                  <a:lnTo>
                    <a:pt x="108" y="3"/>
                  </a:lnTo>
                  <a:lnTo>
                    <a:pt x="107" y="2"/>
                  </a:lnTo>
                  <a:lnTo>
                    <a:pt x="106" y="1"/>
                  </a:lnTo>
                  <a:lnTo>
                    <a:pt x="104" y="0"/>
                  </a:lnTo>
                  <a:lnTo>
                    <a:pt x="103" y="0"/>
                  </a:lnTo>
                  <a:lnTo>
                    <a:pt x="101" y="1"/>
                  </a:lnTo>
                  <a:lnTo>
                    <a:pt x="100" y="2"/>
                  </a:lnTo>
                  <a:lnTo>
                    <a:pt x="10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42" name="Freeform 458"/>
            <p:cNvSpPr/>
            <p:nvPr/>
          </p:nvSpPr>
          <p:spPr bwMode="auto">
            <a:xfrm>
              <a:off x="6840538" y="3311525"/>
              <a:ext cx="63500" cy="87313"/>
            </a:xfrm>
            <a:custGeom>
              <a:avLst/>
              <a:gdLst/>
              <a:ahLst/>
              <a:cxnLst>
                <a:cxn ang="0">
                  <a:pos x="114" y="2"/>
                </a:cxn>
                <a:cxn ang="0">
                  <a:pos x="114" y="2"/>
                </a:cxn>
                <a:cxn ang="0">
                  <a:pos x="98" y="19"/>
                </a:cxn>
                <a:cxn ang="0">
                  <a:pos x="82" y="38"/>
                </a:cxn>
                <a:cxn ang="0">
                  <a:pos x="69" y="57"/>
                </a:cxn>
                <a:cxn ang="0">
                  <a:pos x="55" y="78"/>
                </a:cxn>
                <a:cxn ang="0">
                  <a:pos x="28" y="118"/>
                </a:cxn>
                <a:cxn ang="0">
                  <a:pos x="15" y="138"/>
                </a:cxn>
                <a:cxn ang="0">
                  <a:pos x="1" y="158"/>
                </a:cxn>
                <a:cxn ang="0">
                  <a:pos x="1" y="158"/>
                </a:cxn>
                <a:cxn ang="0">
                  <a:pos x="0" y="160"/>
                </a:cxn>
                <a:cxn ang="0">
                  <a:pos x="0" y="162"/>
                </a:cxn>
                <a:cxn ang="0">
                  <a:pos x="1" y="165"/>
                </a:cxn>
                <a:cxn ang="0">
                  <a:pos x="3" y="166"/>
                </a:cxn>
                <a:cxn ang="0">
                  <a:pos x="4" y="166"/>
                </a:cxn>
                <a:cxn ang="0">
                  <a:pos x="6" y="166"/>
                </a:cxn>
                <a:cxn ang="0">
                  <a:pos x="7" y="165"/>
                </a:cxn>
                <a:cxn ang="0">
                  <a:pos x="7" y="165"/>
                </a:cxn>
                <a:cxn ang="0">
                  <a:pos x="21" y="145"/>
                </a:cxn>
                <a:cxn ang="0">
                  <a:pos x="36" y="125"/>
                </a:cxn>
                <a:cxn ang="0">
                  <a:pos x="62" y="84"/>
                </a:cxn>
                <a:cxn ang="0">
                  <a:pos x="75" y="65"/>
                </a:cxn>
                <a:cxn ang="0">
                  <a:pos x="89" y="45"/>
                </a:cxn>
                <a:cxn ang="0">
                  <a:pos x="105" y="25"/>
                </a:cxn>
                <a:cxn ang="0">
                  <a:pos x="121" y="8"/>
                </a:cxn>
                <a:cxn ang="0">
                  <a:pos x="121" y="8"/>
                </a:cxn>
                <a:cxn ang="0">
                  <a:pos x="122" y="6"/>
                </a:cxn>
                <a:cxn ang="0">
                  <a:pos x="122" y="5"/>
                </a:cxn>
                <a:cxn ang="0">
                  <a:pos x="121" y="3"/>
                </a:cxn>
                <a:cxn ang="0">
                  <a:pos x="120" y="2"/>
                </a:cxn>
                <a:cxn ang="0">
                  <a:pos x="119" y="1"/>
                </a:cxn>
                <a:cxn ang="0">
                  <a:pos x="117" y="0"/>
                </a:cxn>
                <a:cxn ang="0">
                  <a:pos x="116" y="0"/>
                </a:cxn>
                <a:cxn ang="0">
                  <a:pos x="114" y="2"/>
                </a:cxn>
                <a:cxn ang="0">
                  <a:pos x="114" y="2"/>
                </a:cxn>
              </a:cxnLst>
              <a:rect l="0" t="0" r="r" b="b"/>
              <a:pathLst>
                <a:path w="122" h="166">
                  <a:moveTo>
                    <a:pt x="114" y="2"/>
                  </a:moveTo>
                  <a:lnTo>
                    <a:pt x="114" y="2"/>
                  </a:lnTo>
                  <a:lnTo>
                    <a:pt x="98" y="19"/>
                  </a:lnTo>
                  <a:lnTo>
                    <a:pt x="82" y="38"/>
                  </a:lnTo>
                  <a:lnTo>
                    <a:pt x="69" y="57"/>
                  </a:lnTo>
                  <a:lnTo>
                    <a:pt x="55" y="78"/>
                  </a:lnTo>
                  <a:lnTo>
                    <a:pt x="28" y="118"/>
                  </a:lnTo>
                  <a:lnTo>
                    <a:pt x="15" y="138"/>
                  </a:lnTo>
                  <a:lnTo>
                    <a:pt x="1" y="158"/>
                  </a:lnTo>
                  <a:lnTo>
                    <a:pt x="1" y="158"/>
                  </a:lnTo>
                  <a:lnTo>
                    <a:pt x="0" y="160"/>
                  </a:lnTo>
                  <a:lnTo>
                    <a:pt x="0" y="162"/>
                  </a:lnTo>
                  <a:lnTo>
                    <a:pt x="1" y="165"/>
                  </a:lnTo>
                  <a:lnTo>
                    <a:pt x="3" y="166"/>
                  </a:lnTo>
                  <a:lnTo>
                    <a:pt x="4" y="166"/>
                  </a:lnTo>
                  <a:lnTo>
                    <a:pt x="6" y="166"/>
                  </a:lnTo>
                  <a:lnTo>
                    <a:pt x="7" y="165"/>
                  </a:lnTo>
                  <a:lnTo>
                    <a:pt x="7" y="165"/>
                  </a:lnTo>
                  <a:lnTo>
                    <a:pt x="21" y="145"/>
                  </a:lnTo>
                  <a:lnTo>
                    <a:pt x="36" y="125"/>
                  </a:lnTo>
                  <a:lnTo>
                    <a:pt x="62" y="84"/>
                  </a:lnTo>
                  <a:lnTo>
                    <a:pt x="75" y="65"/>
                  </a:lnTo>
                  <a:lnTo>
                    <a:pt x="89" y="45"/>
                  </a:lnTo>
                  <a:lnTo>
                    <a:pt x="105" y="25"/>
                  </a:lnTo>
                  <a:lnTo>
                    <a:pt x="121" y="8"/>
                  </a:lnTo>
                  <a:lnTo>
                    <a:pt x="121" y="8"/>
                  </a:lnTo>
                  <a:lnTo>
                    <a:pt x="122" y="6"/>
                  </a:lnTo>
                  <a:lnTo>
                    <a:pt x="122" y="5"/>
                  </a:lnTo>
                  <a:lnTo>
                    <a:pt x="121" y="3"/>
                  </a:lnTo>
                  <a:lnTo>
                    <a:pt x="120" y="2"/>
                  </a:lnTo>
                  <a:lnTo>
                    <a:pt x="119" y="1"/>
                  </a:lnTo>
                  <a:lnTo>
                    <a:pt x="117" y="0"/>
                  </a:lnTo>
                  <a:lnTo>
                    <a:pt x="116" y="0"/>
                  </a:lnTo>
                  <a:lnTo>
                    <a:pt x="114" y="2"/>
                  </a:lnTo>
                  <a:lnTo>
                    <a:pt x="11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43" name="Freeform 459"/>
            <p:cNvSpPr/>
            <p:nvPr/>
          </p:nvSpPr>
          <p:spPr bwMode="auto">
            <a:xfrm>
              <a:off x="6840538" y="3338513"/>
              <a:ext cx="74613" cy="115888"/>
            </a:xfrm>
            <a:custGeom>
              <a:avLst/>
              <a:gdLst/>
              <a:ahLst/>
              <a:cxnLst>
                <a:cxn ang="0">
                  <a:pos x="133" y="2"/>
                </a:cxn>
                <a:cxn ang="0">
                  <a:pos x="133" y="2"/>
                </a:cxn>
                <a:cxn ang="0">
                  <a:pos x="113" y="31"/>
                </a:cxn>
                <a:cxn ang="0">
                  <a:pos x="95" y="61"/>
                </a:cxn>
                <a:cxn ang="0">
                  <a:pos x="76" y="90"/>
                </a:cxn>
                <a:cxn ang="0">
                  <a:pos x="57" y="119"/>
                </a:cxn>
                <a:cxn ang="0">
                  <a:pos x="57" y="119"/>
                </a:cxn>
                <a:cxn ang="0">
                  <a:pos x="41" y="142"/>
                </a:cxn>
                <a:cxn ang="0">
                  <a:pos x="24" y="163"/>
                </a:cxn>
                <a:cxn ang="0">
                  <a:pos x="16" y="175"/>
                </a:cxn>
                <a:cxn ang="0">
                  <a:pos x="10" y="186"/>
                </a:cxn>
                <a:cxn ang="0">
                  <a:pos x="4" y="199"/>
                </a:cxn>
                <a:cxn ang="0">
                  <a:pos x="0" y="212"/>
                </a:cxn>
                <a:cxn ang="0">
                  <a:pos x="0" y="212"/>
                </a:cxn>
                <a:cxn ang="0">
                  <a:pos x="0" y="214"/>
                </a:cxn>
                <a:cxn ang="0">
                  <a:pos x="0" y="216"/>
                </a:cxn>
                <a:cxn ang="0">
                  <a:pos x="1" y="217"/>
                </a:cxn>
                <a:cxn ang="0">
                  <a:pos x="3" y="218"/>
                </a:cxn>
                <a:cxn ang="0">
                  <a:pos x="5" y="218"/>
                </a:cxn>
                <a:cxn ang="0">
                  <a:pos x="6" y="217"/>
                </a:cxn>
                <a:cxn ang="0">
                  <a:pos x="8" y="216"/>
                </a:cxn>
                <a:cxn ang="0">
                  <a:pos x="9" y="215"/>
                </a:cxn>
                <a:cxn ang="0">
                  <a:pos x="9" y="215"/>
                </a:cxn>
                <a:cxn ang="0">
                  <a:pos x="13" y="201"/>
                </a:cxn>
                <a:cxn ang="0">
                  <a:pos x="19" y="188"/>
                </a:cxn>
                <a:cxn ang="0">
                  <a:pos x="26" y="176"/>
                </a:cxn>
                <a:cxn ang="0">
                  <a:pos x="35" y="164"/>
                </a:cxn>
                <a:cxn ang="0">
                  <a:pos x="52" y="142"/>
                </a:cxn>
                <a:cxn ang="0">
                  <a:pos x="69" y="119"/>
                </a:cxn>
                <a:cxn ang="0">
                  <a:pos x="69" y="119"/>
                </a:cxn>
                <a:cxn ang="0">
                  <a:pos x="87" y="91"/>
                </a:cxn>
                <a:cxn ang="0">
                  <a:pos x="105" y="63"/>
                </a:cxn>
                <a:cxn ang="0">
                  <a:pos x="122" y="35"/>
                </a:cxn>
                <a:cxn ang="0">
                  <a:pos x="141" y="7"/>
                </a:cxn>
                <a:cxn ang="0">
                  <a:pos x="141" y="7"/>
                </a:cxn>
                <a:cxn ang="0">
                  <a:pos x="141" y="5"/>
                </a:cxn>
                <a:cxn ang="0">
                  <a:pos x="141" y="3"/>
                </a:cxn>
                <a:cxn ang="0">
                  <a:pos x="140" y="2"/>
                </a:cxn>
                <a:cxn ang="0">
                  <a:pos x="139" y="1"/>
                </a:cxn>
                <a:cxn ang="0">
                  <a:pos x="138" y="0"/>
                </a:cxn>
                <a:cxn ang="0">
                  <a:pos x="136" y="0"/>
                </a:cxn>
                <a:cxn ang="0">
                  <a:pos x="134" y="1"/>
                </a:cxn>
                <a:cxn ang="0">
                  <a:pos x="133" y="2"/>
                </a:cxn>
                <a:cxn ang="0">
                  <a:pos x="133" y="2"/>
                </a:cxn>
              </a:cxnLst>
              <a:rect l="0" t="0" r="r" b="b"/>
              <a:pathLst>
                <a:path w="141" h="218">
                  <a:moveTo>
                    <a:pt x="133" y="2"/>
                  </a:moveTo>
                  <a:lnTo>
                    <a:pt x="133" y="2"/>
                  </a:lnTo>
                  <a:lnTo>
                    <a:pt x="113" y="31"/>
                  </a:lnTo>
                  <a:lnTo>
                    <a:pt x="95" y="61"/>
                  </a:lnTo>
                  <a:lnTo>
                    <a:pt x="76" y="90"/>
                  </a:lnTo>
                  <a:lnTo>
                    <a:pt x="57" y="119"/>
                  </a:lnTo>
                  <a:lnTo>
                    <a:pt x="57" y="119"/>
                  </a:lnTo>
                  <a:lnTo>
                    <a:pt x="41" y="142"/>
                  </a:lnTo>
                  <a:lnTo>
                    <a:pt x="24" y="163"/>
                  </a:lnTo>
                  <a:lnTo>
                    <a:pt x="16" y="175"/>
                  </a:lnTo>
                  <a:lnTo>
                    <a:pt x="10" y="186"/>
                  </a:lnTo>
                  <a:lnTo>
                    <a:pt x="4" y="199"/>
                  </a:lnTo>
                  <a:lnTo>
                    <a:pt x="0" y="212"/>
                  </a:lnTo>
                  <a:lnTo>
                    <a:pt x="0" y="212"/>
                  </a:lnTo>
                  <a:lnTo>
                    <a:pt x="0" y="214"/>
                  </a:lnTo>
                  <a:lnTo>
                    <a:pt x="0" y="216"/>
                  </a:lnTo>
                  <a:lnTo>
                    <a:pt x="1" y="217"/>
                  </a:lnTo>
                  <a:lnTo>
                    <a:pt x="3" y="218"/>
                  </a:lnTo>
                  <a:lnTo>
                    <a:pt x="5" y="218"/>
                  </a:lnTo>
                  <a:lnTo>
                    <a:pt x="6" y="217"/>
                  </a:lnTo>
                  <a:lnTo>
                    <a:pt x="8" y="216"/>
                  </a:lnTo>
                  <a:lnTo>
                    <a:pt x="9" y="215"/>
                  </a:lnTo>
                  <a:lnTo>
                    <a:pt x="9" y="215"/>
                  </a:lnTo>
                  <a:lnTo>
                    <a:pt x="13" y="201"/>
                  </a:lnTo>
                  <a:lnTo>
                    <a:pt x="19" y="188"/>
                  </a:lnTo>
                  <a:lnTo>
                    <a:pt x="26" y="176"/>
                  </a:lnTo>
                  <a:lnTo>
                    <a:pt x="35" y="164"/>
                  </a:lnTo>
                  <a:lnTo>
                    <a:pt x="52" y="142"/>
                  </a:lnTo>
                  <a:lnTo>
                    <a:pt x="69" y="119"/>
                  </a:lnTo>
                  <a:lnTo>
                    <a:pt x="69" y="119"/>
                  </a:lnTo>
                  <a:lnTo>
                    <a:pt x="87" y="91"/>
                  </a:lnTo>
                  <a:lnTo>
                    <a:pt x="105" y="63"/>
                  </a:lnTo>
                  <a:lnTo>
                    <a:pt x="122" y="35"/>
                  </a:lnTo>
                  <a:lnTo>
                    <a:pt x="141" y="7"/>
                  </a:lnTo>
                  <a:lnTo>
                    <a:pt x="141" y="7"/>
                  </a:lnTo>
                  <a:lnTo>
                    <a:pt x="141" y="5"/>
                  </a:lnTo>
                  <a:lnTo>
                    <a:pt x="141" y="3"/>
                  </a:lnTo>
                  <a:lnTo>
                    <a:pt x="140" y="2"/>
                  </a:lnTo>
                  <a:lnTo>
                    <a:pt x="139" y="1"/>
                  </a:lnTo>
                  <a:lnTo>
                    <a:pt x="138" y="0"/>
                  </a:lnTo>
                  <a:lnTo>
                    <a:pt x="136" y="0"/>
                  </a:lnTo>
                  <a:lnTo>
                    <a:pt x="134" y="1"/>
                  </a:lnTo>
                  <a:lnTo>
                    <a:pt x="133" y="2"/>
                  </a:lnTo>
                  <a:lnTo>
                    <a:pt x="13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44" name="Freeform 460"/>
            <p:cNvSpPr/>
            <p:nvPr/>
          </p:nvSpPr>
          <p:spPr bwMode="auto">
            <a:xfrm>
              <a:off x="6821488" y="3373438"/>
              <a:ext cx="95250" cy="125413"/>
            </a:xfrm>
            <a:custGeom>
              <a:avLst/>
              <a:gdLst/>
              <a:ahLst/>
              <a:cxnLst>
                <a:cxn ang="0">
                  <a:pos x="172" y="2"/>
                </a:cxn>
                <a:cxn ang="0">
                  <a:pos x="172" y="2"/>
                </a:cxn>
                <a:cxn ang="0">
                  <a:pos x="169" y="10"/>
                </a:cxn>
                <a:cxn ang="0">
                  <a:pos x="164" y="17"/>
                </a:cxn>
                <a:cxn ang="0">
                  <a:pos x="151" y="30"/>
                </a:cxn>
                <a:cxn ang="0">
                  <a:pos x="139" y="44"/>
                </a:cxn>
                <a:cxn ang="0">
                  <a:pos x="128" y="56"/>
                </a:cxn>
                <a:cxn ang="0">
                  <a:pos x="128" y="56"/>
                </a:cxn>
                <a:cxn ang="0">
                  <a:pos x="117" y="71"/>
                </a:cxn>
                <a:cxn ang="0">
                  <a:pos x="107" y="85"/>
                </a:cxn>
                <a:cxn ang="0">
                  <a:pos x="87" y="114"/>
                </a:cxn>
                <a:cxn ang="0">
                  <a:pos x="87" y="114"/>
                </a:cxn>
                <a:cxn ang="0">
                  <a:pos x="66" y="143"/>
                </a:cxn>
                <a:cxn ang="0">
                  <a:pos x="44" y="172"/>
                </a:cxn>
                <a:cxn ang="0">
                  <a:pos x="22" y="201"/>
                </a:cxn>
                <a:cxn ang="0">
                  <a:pos x="12" y="215"/>
                </a:cxn>
                <a:cxn ang="0">
                  <a:pos x="1" y="231"/>
                </a:cxn>
                <a:cxn ang="0">
                  <a:pos x="1" y="231"/>
                </a:cxn>
                <a:cxn ang="0">
                  <a:pos x="0" y="232"/>
                </a:cxn>
                <a:cxn ang="0">
                  <a:pos x="1" y="234"/>
                </a:cxn>
                <a:cxn ang="0">
                  <a:pos x="1" y="236"/>
                </a:cxn>
                <a:cxn ang="0">
                  <a:pos x="4" y="237"/>
                </a:cxn>
                <a:cxn ang="0">
                  <a:pos x="5" y="237"/>
                </a:cxn>
                <a:cxn ang="0">
                  <a:pos x="7" y="237"/>
                </a:cxn>
                <a:cxn ang="0">
                  <a:pos x="9" y="237"/>
                </a:cxn>
                <a:cxn ang="0">
                  <a:pos x="10" y="235"/>
                </a:cxn>
                <a:cxn ang="0">
                  <a:pos x="10" y="235"/>
                </a:cxn>
                <a:cxn ang="0">
                  <a:pos x="19" y="219"/>
                </a:cxn>
                <a:cxn ang="0">
                  <a:pos x="29" y="205"/>
                </a:cxn>
                <a:cxn ang="0">
                  <a:pos x="51" y="176"/>
                </a:cxn>
                <a:cxn ang="0">
                  <a:pos x="74" y="147"/>
                </a:cxn>
                <a:cxn ang="0">
                  <a:pos x="95" y="118"/>
                </a:cxn>
                <a:cxn ang="0">
                  <a:pos x="95" y="118"/>
                </a:cxn>
                <a:cxn ang="0">
                  <a:pos x="120" y="83"/>
                </a:cxn>
                <a:cxn ang="0">
                  <a:pos x="133" y="65"/>
                </a:cxn>
                <a:cxn ang="0">
                  <a:pos x="145" y="49"/>
                </a:cxn>
                <a:cxn ang="0">
                  <a:pos x="145" y="49"/>
                </a:cxn>
                <a:cxn ang="0">
                  <a:pos x="154" y="39"/>
                </a:cxn>
                <a:cxn ang="0">
                  <a:pos x="165" y="29"/>
                </a:cxn>
                <a:cxn ang="0">
                  <a:pos x="173" y="19"/>
                </a:cxn>
                <a:cxn ang="0">
                  <a:pos x="177" y="14"/>
                </a:cxn>
                <a:cxn ang="0">
                  <a:pos x="180" y="8"/>
                </a:cxn>
                <a:cxn ang="0">
                  <a:pos x="180" y="8"/>
                </a:cxn>
                <a:cxn ang="0">
                  <a:pos x="181" y="6"/>
                </a:cxn>
                <a:cxn ang="0">
                  <a:pos x="180" y="3"/>
                </a:cxn>
                <a:cxn ang="0">
                  <a:pos x="178" y="1"/>
                </a:cxn>
                <a:cxn ang="0">
                  <a:pos x="176" y="0"/>
                </a:cxn>
                <a:cxn ang="0">
                  <a:pos x="175" y="0"/>
                </a:cxn>
                <a:cxn ang="0">
                  <a:pos x="173" y="1"/>
                </a:cxn>
                <a:cxn ang="0">
                  <a:pos x="172" y="2"/>
                </a:cxn>
                <a:cxn ang="0">
                  <a:pos x="172" y="2"/>
                </a:cxn>
              </a:cxnLst>
              <a:rect l="0" t="0" r="r" b="b"/>
              <a:pathLst>
                <a:path w="181" h="237">
                  <a:moveTo>
                    <a:pt x="172" y="2"/>
                  </a:moveTo>
                  <a:lnTo>
                    <a:pt x="172" y="2"/>
                  </a:lnTo>
                  <a:lnTo>
                    <a:pt x="169" y="10"/>
                  </a:lnTo>
                  <a:lnTo>
                    <a:pt x="164" y="17"/>
                  </a:lnTo>
                  <a:lnTo>
                    <a:pt x="151" y="30"/>
                  </a:lnTo>
                  <a:lnTo>
                    <a:pt x="139" y="44"/>
                  </a:lnTo>
                  <a:lnTo>
                    <a:pt x="128" y="56"/>
                  </a:lnTo>
                  <a:lnTo>
                    <a:pt x="128" y="56"/>
                  </a:lnTo>
                  <a:lnTo>
                    <a:pt x="117" y="71"/>
                  </a:lnTo>
                  <a:lnTo>
                    <a:pt x="107" y="85"/>
                  </a:lnTo>
                  <a:lnTo>
                    <a:pt x="87" y="114"/>
                  </a:lnTo>
                  <a:lnTo>
                    <a:pt x="87" y="114"/>
                  </a:lnTo>
                  <a:lnTo>
                    <a:pt x="66" y="143"/>
                  </a:lnTo>
                  <a:lnTo>
                    <a:pt x="44" y="172"/>
                  </a:lnTo>
                  <a:lnTo>
                    <a:pt x="22" y="201"/>
                  </a:lnTo>
                  <a:lnTo>
                    <a:pt x="12" y="215"/>
                  </a:lnTo>
                  <a:lnTo>
                    <a:pt x="1" y="231"/>
                  </a:lnTo>
                  <a:lnTo>
                    <a:pt x="1" y="231"/>
                  </a:lnTo>
                  <a:lnTo>
                    <a:pt x="0" y="232"/>
                  </a:lnTo>
                  <a:lnTo>
                    <a:pt x="1" y="234"/>
                  </a:lnTo>
                  <a:lnTo>
                    <a:pt x="1" y="236"/>
                  </a:lnTo>
                  <a:lnTo>
                    <a:pt x="4" y="237"/>
                  </a:lnTo>
                  <a:lnTo>
                    <a:pt x="5" y="237"/>
                  </a:lnTo>
                  <a:lnTo>
                    <a:pt x="7" y="237"/>
                  </a:lnTo>
                  <a:lnTo>
                    <a:pt x="9" y="237"/>
                  </a:lnTo>
                  <a:lnTo>
                    <a:pt x="10" y="235"/>
                  </a:lnTo>
                  <a:lnTo>
                    <a:pt x="10" y="235"/>
                  </a:lnTo>
                  <a:lnTo>
                    <a:pt x="19" y="219"/>
                  </a:lnTo>
                  <a:lnTo>
                    <a:pt x="29" y="205"/>
                  </a:lnTo>
                  <a:lnTo>
                    <a:pt x="51" y="176"/>
                  </a:lnTo>
                  <a:lnTo>
                    <a:pt x="74" y="147"/>
                  </a:lnTo>
                  <a:lnTo>
                    <a:pt x="95" y="118"/>
                  </a:lnTo>
                  <a:lnTo>
                    <a:pt x="95" y="118"/>
                  </a:lnTo>
                  <a:lnTo>
                    <a:pt x="120" y="83"/>
                  </a:lnTo>
                  <a:lnTo>
                    <a:pt x="133" y="65"/>
                  </a:lnTo>
                  <a:lnTo>
                    <a:pt x="145" y="49"/>
                  </a:lnTo>
                  <a:lnTo>
                    <a:pt x="145" y="49"/>
                  </a:lnTo>
                  <a:lnTo>
                    <a:pt x="154" y="39"/>
                  </a:lnTo>
                  <a:lnTo>
                    <a:pt x="165" y="29"/>
                  </a:lnTo>
                  <a:lnTo>
                    <a:pt x="173" y="19"/>
                  </a:lnTo>
                  <a:lnTo>
                    <a:pt x="177" y="14"/>
                  </a:lnTo>
                  <a:lnTo>
                    <a:pt x="180" y="8"/>
                  </a:lnTo>
                  <a:lnTo>
                    <a:pt x="180" y="8"/>
                  </a:lnTo>
                  <a:lnTo>
                    <a:pt x="181" y="6"/>
                  </a:lnTo>
                  <a:lnTo>
                    <a:pt x="180" y="3"/>
                  </a:lnTo>
                  <a:lnTo>
                    <a:pt x="178" y="1"/>
                  </a:lnTo>
                  <a:lnTo>
                    <a:pt x="176" y="0"/>
                  </a:lnTo>
                  <a:lnTo>
                    <a:pt x="175" y="0"/>
                  </a:lnTo>
                  <a:lnTo>
                    <a:pt x="173" y="1"/>
                  </a:lnTo>
                  <a:lnTo>
                    <a:pt x="172" y="2"/>
                  </a:lnTo>
                  <a:lnTo>
                    <a:pt x="17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45" name="Freeform 461"/>
            <p:cNvSpPr/>
            <p:nvPr/>
          </p:nvSpPr>
          <p:spPr bwMode="auto">
            <a:xfrm>
              <a:off x="6832601" y="3394075"/>
              <a:ext cx="104775" cy="127000"/>
            </a:xfrm>
            <a:custGeom>
              <a:avLst/>
              <a:gdLst/>
              <a:ahLst/>
              <a:cxnLst>
                <a:cxn ang="0">
                  <a:pos x="192" y="0"/>
                </a:cxn>
                <a:cxn ang="0">
                  <a:pos x="192" y="0"/>
                </a:cxn>
                <a:cxn ang="0">
                  <a:pos x="177" y="10"/>
                </a:cxn>
                <a:cxn ang="0">
                  <a:pos x="162" y="20"/>
                </a:cxn>
                <a:cxn ang="0">
                  <a:pos x="149" y="33"/>
                </a:cxn>
                <a:cxn ang="0">
                  <a:pos x="136" y="45"/>
                </a:cxn>
                <a:cxn ang="0">
                  <a:pos x="124" y="58"/>
                </a:cxn>
                <a:cxn ang="0">
                  <a:pos x="113" y="72"/>
                </a:cxn>
                <a:cxn ang="0">
                  <a:pos x="90" y="100"/>
                </a:cxn>
                <a:cxn ang="0">
                  <a:pos x="90" y="100"/>
                </a:cxn>
                <a:cxn ang="0">
                  <a:pos x="65" y="135"/>
                </a:cxn>
                <a:cxn ang="0">
                  <a:pos x="53" y="152"/>
                </a:cxn>
                <a:cxn ang="0">
                  <a:pos x="41" y="170"/>
                </a:cxn>
                <a:cxn ang="0">
                  <a:pos x="41" y="170"/>
                </a:cxn>
                <a:cxn ang="0">
                  <a:pos x="31" y="187"/>
                </a:cxn>
                <a:cxn ang="0">
                  <a:pos x="20" y="202"/>
                </a:cxn>
                <a:cxn ang="0">
                  <a:pos x="8" y="219"/>
                </a:cxn>
                <a:cxn ang="0">
                  <a:pos x="4" y="227"/>
                </a:cxn>
                <a:cxn ang="0">
                  <a:pos x="0" y="235"/>
                </a:cxn>
                <a:cxn ang="0">
                  <a:pos x="0" y="235"/>
                </a:cxn>
                <a:cxn ang="0">
                  <a:pos x="0" y="237"/>
                </a:cxn>
                <a:cxn ang="0">
                  <a:pos x="0" y="238"/>
                </a:cxn>
                <a:cxn ang="0">
                  <a:pos x="1" y="240"/>
                </a:cxn>
                <a:cxn ang="0">
                  <a:pos x="3" y="240"/>
                </a:cxn>
                <a:cxn ang="0">
                  <a:pos x="6" y="240"/>
                </a:cxn>
                <a:cxn ang="0">
                  <a:pos x="8" y="239"/>
                </a:cxn>
                <a:cxn ang="0">
                  <a:pos x="9" y="237"/>
                </a:cxn>
                <a:cxn ang="0">
                  <a:pos x="9" y="237"/>
                </a:cxn>
                <a:cxn ang="0">
                  <a:pos x="14" y="229"/>
                </a:cxn>
                <a:cxn ang="0">
                  <a:pos x="19" y="221"/>
                </a:cxn>
                <a:cxn ang="0">
                  <a:pos x="25" y="213"/>
                </a:cxn>
                <a:cxn ang="0">
                  <a:pos x="32" y="206"/>
                </a:cxn>
                <a:cxn ang="0">
                  <a:pos x="32" y="206"/>
                </a:cxn>
                <a:cxn ang="0">
                  <a:pos x="37" y="200"/>
                </a:cxn>
                <a:cxn ang="0">
                  <a:pos x="41" y="192"/>
                </a:cxn>
                <a:cxn ang="0">
                  <a:pos x="50" y="175"/>
                </a:cxn>
                <a:cxn ang="0">
                  <a:pos x="50" y="175"/>
                </a:cxn>
                <a:cxn ang="0">
                  <a:pos x="60" y="159"/>
                </a:cxn>
                <a:cxn ang="0">
                  <a:pos x="71" y="142"/>
                </a:cxn>
                <a:cxn ang="0">
                  <a:pos x="94" y="111"/>
                </a:cxn>
                <a:cxn ang="0">
                  <a:pos x="94" y="111"/>
                </a:cxn>
                <a:cxn ang="0">
                  <a:pos x="117" y="82"/>
                </a:cxn>
                <a:cxn ang="0">
                  <a:pos x="128" y="68"/>
                </a:cxn>
                <a:cxn ang="0">
                  <a:pos x="141" y="54"/>
                </a:cxn>
                <a:cxn ang="0">
                  <a:pos x="153" y="41"/>
                </a:cxn>
                <a:cxn ang="0">
                  <a:pos x="166" y="30"/>
                </a:cxn>
                <a:cxn ang="0">
                  <a:pos x="181" y="18"/>
                </a:cxn>
                <a:cxn ang="0">
                  <a:pos x="196" y="8"/>
                </a:cxn>
                <a:cxn ang="0">
                  <a:pos x="196" y="8"/>
                </a:cxn>
                <a:cxn ang="0">
                  <a:pos x="198" y="7"/>
                </a:cxn>
                <a:cxn ang="0">
                  <a:pos x="198" y="5"/>
                </a:cxn>
                <a:cxn ang="0">
                  <a:pos x="198" y="4"/>
                </a:cxn>
                <a:cxn ang="0">
                  <a:pos x="198" y="2"/>
                </a:cxn>
                <a:cxn ang="0">
                  <a:pos x="197" y="1"/>
                </a:cxn>
                <a:cxn ang="0">
                  <a:pos x="195" y="0"/>
                </a:cxn>
                <a:cxn ang="0">
                  <a:pos x="194" y="0"/>
                </a:cxn>
                <a:cxn ang="0">
                  <a:pos x="192" y="0"/>
                </a:cxn>
                <a:cxn ang="0">
                  <a:pos x="192" y="0"/>
                </a:cxn>
              </a:cxnLst>
              <a:rect l="0" t="0" r="r" b="b"/>
              <a:pathLst>
                <a:path w="198" h="240">
                  <a:moveTo>
                    <a:pt x="192" y="0"/>
                  </a:moveTo>
                  <a:lnTo>
                    <a:pt x="192" y="0"/>
                  </a:lnTo>
                  <a:lnTo>
                    <a:pt x="177" y="10"/>
                  </a:lnTo>
                  <a:lnTo>
                    <a:pt x="162" y="20"/>
                  </a:lnTo>
                  <a:lnTo>
                    <a:pt x="149" y="33"/>
                  </a:lnTo>
                  <a:lnTo>
                    <a:pt x="136" y="45"/>
                  </a:lnTo>
                  <a:lnTo>
                    <a:pt x="124" y="58"/>
                  </a:lnTo>
                  <a:lnTo>
                    <a:pt x="113" y="72"/>
                  </a:lnTo>
                  <a:lnTo>
                    <a:pt x="90" y="100"/>
                  </a:lnTo>
                  <a:lnTo>
                    <a:pt x="90" y="100"/>
                  </a:lnTo>
                  <a:lnTo>
                    <a:pt x="65" y="135"/>
                  </a:lnTo>
                  <a:lnTo>
                    <a:pt x="53" y="152"/>
                  </a:lnTo>
                  <a:lnTo>
                    <a:pt x="41" y="170"/>
                  </a:lnTo>
                  <a:lnTo>
                    <a:pt x="41" y="170"/>
                  </a:lnTo>
                  <a:lnTo>
                    <a:pt x="31" y="187"/>
                  </a:lnTo>
                  <a:lnTo>
                    <a:pt x="20" y="202"/>
                  </a:lnTo>
                  <a:lnTo>
                    <a:pt x="8" y="219"/>
                  </a:lnTo>
                  <a:lnTo>
                    <a:pt x="4" y="227"/>
                  </a:lnTo>
                  <a:lnTo>
                    <a:pt x="0" y="235"/>
                  </a:lnTo>
                  <a:lnTo>
                    <a:pt x="0" y="235"/>
                  </a:lnTo>
                  <a:lnTo>
                    <a:pt x="0" y="237"/>
                  </a:lnTo>
                  <a:lnTo>
                    <a:pt x="0" y="238"/>
                  </a:lnTo>
                  <a:lnTo>
                    <a:pt x="1" y="240"/>
                  </a:lnTo>
                  <a:lnTo>
                    <a:pt x="3" y="240"/>
                  </a:lnTo>
                  <a:lnTo>
                    <a:pt x="6" y="240"/>
                  </a:lnTo>
                  <a:lnTo>
                    <a:pt x="8" y="239"/>
                  </a:lnTo>
                  <a:lnTo>
                    <a:pt x="9" y="237"/>
                  </a:lnTo>
                  <a:lnTo>
                    <a:pt x="9" y="237"/>
                  </a:lnTo>
                  <a:lnTo>
                    <a:pt x="14" y="229"/>
                  </a:lnTo>
                  <a:lnTo>
                    <a:pt x="19" y="221"/>
                  </a:lnTo>
                  <a:lnTo>
                    <a:pt x="25" y="213"/>
                  </a:lnTo>
                  <a:lnTo>
                    <a:pt x="32" y="206"/>
                  </a:lnTo>
                  <a:lnTo>
                    <a:pt x="32" y="206"/>
                  </a:lnTo>
                  <a:lnTo>
                    <a:pt x="37" y="200"/>
                  </a:lnTo>
                  <a:lnTo>
                    <a:pt x="41" y="192"/>
                  </a:lnTo>
                  <a:lnTo>
                    <a:pt x="50" y="175"/>
                  </a:lnTo>
                  <a:lnTo>
                    <a:pt x="50" y="175"/>
                  </a:lnTo>
                  <a:lnTo>
                    <a:pt x="60" y="159"/>
                  </a:lnTo>
                  <a:lnTo>
                    <a:pt x="71" y="142"/>
                  </a:lnTo>
                  <a:lnTo>
                    <a:pt x="94" y="111"/>
                  </a:lnTo>
                  <a:lnTo>
                    <a:pt x="94" y="111"/>
                  </a:lnTo>
                  <a:lnTo>
                    <a:pt x="117" y="82"/>
                  </a:lnTo>
                  <a:lnTo>
                    <a:pt x="128" y="68"/>
                  </a:lnTo>
                  <a:lnTo>
                    <a:pt x="141" y="54"/>
                  </a:lnTo>
                  <a:lnTo>
                    <a:pt x="153" y="41"/>
                  </a:lnTo>
                  <a:lnTo>
                    <a:pt x="166" y="30"/>
                  </a:lnTo>
                  <a:lnTo>
                    <a:pt x="181" y="18"/>
                  </a:lnTo>
                  <a:lnTo>
                    <a:pt x="196" y="8"/>
                  </a:lnTo>
                  <a:lnTo>
                    <a:pt x="196" y="8"/>
                  </a:lnTo>
                  <a:lnTo>
                    <a:pt x="198" y="7"/>
                  </a:lnTo>
                  <a:lnTo>
                    <a:pt x="198" y="5"/>
                  </a:lnTo>
                  <a:lnTo>
                    <a:pt x="198" y="4"/>
                  </a:lnTo>
                  <a:lnTo>
                    <a:pt x="198" y="2"/>
                  </a:lnTo>
                  <a:lnTo>
                    <a:pt x="197" y="1"/>
                  </a:lnTo>
                  <a:lnTo>
                    <a:pt x="195" y="0"/>
                  </a:lnTo>
                  <a:lnTo>
                    <a:pt x="194" y="0"/>
                  </a:lnTo>
                  <a:lnTo>
                    <a:pt x="192" y="0"/>
                  </a:lnTo>
                  <a:lnTo>
                    <a:pt x="192"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46" name="Freeform 462"/>
            <p:cNvSpPr/>
            <p:nvPr/>
          </p:nvSpPr>
          <p:spPr bwMode="auto">
            <a:xfrm>
              <a:off x="6451601" y="3336925"/>
              <a:ext cx="39688" cy="65088"/>
            </a:xfrm>
            <a:custGeom>
              <a:avLst/>
              <a:gdLst/>
              <a:ahLst/>
              <a:cxnLst>
                <a:cxn ang="0">
                  <a:pos x="66" y="3"/>
                </a:cxn>
                <a:cxn ang="0">
                  <a:pos x="66" y="3"/>
                </a:cxn>
                <a:cxn ang="0">
                  <a:pos x="60" y="18"/>
                </a:cxn>
                <a:cxn ang="0">
                  <a:pos x="51" y="32"/>
                </a:cxn>
                <a:cxn ang="0">
                  <a:pos x="41" y="46"/>
                </a:cxn>
                <a:cxn ang="0">
                  <a:pos x="31" y="59"/>
                </a:cxn>
                <a:cxn ang="0">
                  <a:pos x="22" y="71"/>
                </a:cxn>
                <a:cxn ang="0">
                  <a:pos x="13" y="86"/>
                </a:cxn>
                <a:cxn ang="0">
                  <a:pos x="5" y="100"/>
                </a:cxn>
                <a:cxn ang="0">
                  <a:pos x="2" y="109"/>
                </a:cxn>
                <a:cxn ang="0">
                  <a:pos x="0" y="117"/>
                </a:cxn>
                <a:cxn ang="0">
                  <a:pos x="0" y="117"/>
                </a:cxn>
                <a:cxn ang="0">
                  <a:pos x="0" y="119"/>
                </a:cxn>
                <a:cxn ang="0">
                  <a:pos x="1" y="120"/>
                </a:cxn>
                <a:cxn ang="0">
                  <a:pos x="2" y="122"/>
                </a:cxn>
                <a:cxn ang="0">
                  <a:pos x="3" y="122"/>
                </a:cxn>
                <a:cxn ang="0">
                  <a:pos x="5" y="122"/>
                </a:cxn>
                <a:cxn ang="0">
                  <a:pos x="7" y="122"/>
                </a:cxn>
                <a:cxn ang="0">
                  <a:pos x="8" y="121"/>
                </a:cxn>
                <a:cxn ang="0">
                  <a:pos x="9" y="119"/>
                </a:cxn>
                <a:cxn ang="0">
                  <a:pos x="9" y="119"/>
                </a:cxn>
                <a:cxn ang="0">
                  <a:pos x="12" y="111"/>
                </a:cxn>
                <a:cxn ang="0">
                  <a:pos x="15" y="103"/>
                </a:cxn>
                <a:cxn ang="0">
                  <a:pos x="22" y="88"/>
                </a:cxn>
                <a:cxn ang="0">
                  <a:pos x="31" y="74"/>
                </a:cxn>
                <a:cxn ang="0">
                  <a:pos x="40" y="61"/>
                </a:cxn>
                <a:cxn ang="0">
                  <a:pos x="51" y="48"/>
                </a:cxn>
                <a:cxn ang="0">
                  <a:pos x="60" y="34"/>
                </a:cxn>
                <a:cxn ang="0">
                  <a:pos x="68" y="21"/>
                </a:cxn>
                <a:cxn ang="0">
                  <a:pos x="76" y="5"/>
                </a:cxn>
                <a:cxn ang="0">
                  <a:pos x="76" y="5"/>
                </a:cxn>
                <a:cxn ang="0">
                  <a:pos x="76" y="3"/>
                </a:cxn>
                <a:cxn ang="0">
                  <a:pos x="76" y="1"/>
                </a:cxn>
                <a:cxn ang="0">
                  <a:pos x="75" y="0"/>
                </a:cxn>
                <a:cxn ang="0">
                  <a:pos x="72" y="0"/>
                </a:cxn>
                <a:cxn ang="0">
                  <a:pos x="69" y="0"/>
                </a:cxn>
                <a:cxn ang="0">
                  <a:pos x="67" y="1"/>
                </a:cxn>
                <a:cxn ang="0">
                  <a:pos x="66" y="3"/>
                </a:cxn>
                <a:cxn ang="0">
                  <a:pos x="66" y="3"/>
                </a:cxn>
              </a:cxnLst>
              <a:rect l="0" t="0" r="r" b="b"/>
              <a:pathLst>
                <a:path w="76" h="122">
                  <a:moveTo>
                    <a:pt x="66" y="3"/>
                  </a:moveTo>
                  <a:lnTo>
                    <a:pt x="66" y="3"/>
                  </a:lnTo>
                  <a:lnTo>
                    <a:pt x="60" y="18"/>
                  </a:lnTo>
                  <a:lnTo>
                    <a:pt x="51" y="32"/>
                  </a:lnTo>
                  <a:lnTo>
                    <a:pt x="41" y="46"/>
                  </a:lnTo>
                  <a:lnTo>
                    <a:pt x="31" y="59"/>
                  </a:lnTo>
                  <a:lnTo>
                    <a:pt x="22" y="71"/>
                  </a:lnTo>
                  <a:lnTo>
                    <a:pt x="13" y="86"/>
                  </a:lnTo>
                  <a:lnTo>
                    <a:pt x="5" y="100"/>
                  </a:lnTo>
                  <a:lnTo>
                    <a:pt x="2" y="109"/>
                  </a:lnTo>
                  <a:lnTo>
                    <a:pt x="0" y="117"/>
                  </a:lnTo>
                  <a:lnTo>
                    <a:pt x="0" y="117"/>
                  </a:lnTo>
                  <a:lnTo>
                    <a:pt x="0" y="119"/>
                  </a:lnTo>
                  <a:lnTo>
                    <a:pt x="1" y="120"/>
                  </a:lnTo>
                  <a:lnTo>
                    <a:pt x="2" y="122"/>
                  </a:lnTo>
                  <a:lnTo>
                    <a:pt x="3" y="122"/>
                  </a:lnTo>
                  <a:lnTo>
                    <a:pt x="5" y="122"/>
                  </a:lnTo>
                  <a:lnTo>
                    <a:pt x="7" y="122"/>
                  </a:lnTo>
                  <a:lnTo>
                    <a:pt x="8" y="121"/>
                  </a:lnTo>
                  <a:lnTo>
                    <a:pt x="9" y="119"/>
                  </a:lnTo>
                  <a:lnTo>
                    <a:pt x="9" y="119"/>
                  </a:lnTo>
                  <a:lnTo>
                    <a:pt x="12" y="111"/>
                  </a:lnTo>
                  <a:lnTo>
                    <a:pt x="15" y="103"/>
                  </a:lnTo>
                  <a:lnTo>
                    <a:pt x="22" y="88"/>
                  </a:lnTo>
                  <a:lnTo>
                    <a:pt x="31" y="74"/>
                  </a:lnTo>
                  <a:lnTo>
                    <a:pt x="40" y="61"/>
                  </a:lnTo>
                  <a:lnTo>
                    <a:pt x="51" y="48"/>
                  </a:lnTo>
                  <a:lnTo>
                    <a:pt x="60" y="34"/>
                  </a:lnTo>
                  <a:lnTo>
                    <a:pt x="68" y="21"/>
                  </a:lnTo>
                  <a:lnTo>
                    <a:pt x="76" y="5"/>
                  </a:lnTo>
                  <a:lnTo>
                    <a:pt x="76" y="5"/>
                  </a:lnTo>
                  <a:lnTo>
                    <a:pt x="76" y="3"/>
                  </a:lnTo>
                  <a:lnTo>
                    <a:pt x="76" y="1"/>
                  </a:lnTo>
                  <a:lnTo>
                    <a:pt x="75" y="0"/>
                  </a:lnTo>
                  <a:lnTo>
                    <a:pt x="72" y="0"/>
                  </a:lnTo>
                  <a:lnTo>
                    <a:pt x="69" y="0"/>
                  </a:lnTo>
                  <a:lnTo>
                    <a:pt x="67" y="1"/>
                  </a:lnTo>
                  <a:lnTo>
                    <a:pt x="66" y="3"/>
                  </a:lnTo>
                  <a:lnTo>
                    <a:pt x="6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47" name="Freeform 463"/>
            <p:cNvSpPr/>
            <p:nvPr/>
          </p:nvSpPr>
          <p:spPr bwMode="auto">
            <a:xfrm>
              <a:off x="6467476" y="3341688"/>
              <a:ext cx="50800" cy="73025"/>
            </a:xfrm>
            <a:custGeom>
              <a:avLst/>
              <a:gdLst/>
              <a:ahLst/>
              <a:cxnLst>
                <a:cxn ang="0">
                  <a:pos x="87" y="1"/>
                </a:cxn>
                <a:cxn ang="0">
                  <a:pos x="87" y="1"/>
                </a:cxn>
                <a:cxn ang="0">
                  <a:pos x="80" y="8"/>
                </a:cxn>
                <a:cxn ang="0">
                  <a:pos x="74" y="15"/>
                </a:cxn>
                <a:cxn ang="0">
                  <a:pos x="63" y="29"/>
                </a:cxn>
                <a:cxn ang="0">
                  <a:pos x="54" y="46"/>
                </a:cxn>
                <a:cxn ang="0">
                  <a:pos x="44" y="61"/>
                </a:cxn>
                <a:cxn ang="0">
                  <a:pos x="44" y="61"/>
                </a:cxn>
                <a:cxn ang="0">
                  <a:pos x="36" y="72"/>
                </a:cxn>
                <a:cxn ang="0">
                  <a:pos x="30" y="82"/>
                </a:cxn>
                <a:cxn ang="0">
                  <a:pos x="19" y="104"/>
                </a:cxn>
                <a:cxn ang="0">
                  <a:pos x="19" y="104"/>
                </a:cxn>
                <a:cxn ang="0">
                  <a:pos x="15" y="111"/>
                </a:cxn>
                <a:cxn ang="0">
                  <a:pos x="9" y="117"/>
                </a:cxn>
                <a:cxn ang="0">
                  <a:pos x="4" y="123"/>
                </a:cxn>
                <a:cxn ang="0">
                  <a:pos x="2" y="127"/>
                </a:cxn>
                <a:cxn ang="0">
                  <a:pos x="0" y="132"/>
                </a:cxn>
                <a:cxn ang="0">
                  <a:pos x="0" y="132"/>
                </a:cxn>
                <a:cxn ang="0">
                  <a:pos x="0" y="134"/>
                </a:cxn>
                <a:cxn ang="0">
                  <a:pos x="1" y="135"/>
                </a:cxn>
                <a:cxn ang="0">
                  <a:pos x="2" y="136"/>
                </a:cxn>
                <a:cxn ang="0">
                  <a:pos x="4" y="137"/>
                </a:cxn>
                <a:cxn ang="0">
                  <a:pos x="5" y="137"/>
                </a:cxn>
                <a:cxn ang="0">
                  <a:pos x="7" y="137"/>
                </a:cxn>
                <a:cxn ang="0">
                  <a:pos x="8" y="136"/>
                </a:cxn>
                <a:cxn ang="0">
                  <a:pos x="9" y="134"/>
                </a:cxn>
                <a:cxn ang="0">
                  <a:pos x="9" y="134"/>
                </a:cxn>
                <a:cxn ang="0">
                  <a:pos x="13" y="127"/>
                </a:cxn>
                <a:cxn ang="0">
                  <a:pos x="18" y="121"/>
                </a:cxn>
                <a:cxn ang="0">
                  <a:pos x="23" y="115"/>
                </a:cxn>
                <a:cxn ang="0">
                  <a:pos x="27" y="109"/>
                </a:cxn>
                <a:cxn ang="0">
                  <a:pos x="27" y="109"/>
                </a:cxn>
                <a:cxn ang="0">
                  <a:pos x="36" y="90"/>
                </a:cxn>
                <a:cxn ang="0">
                  <a:pos x="47" y="73"/>
                </a:cxn>
                <a:cxn ang="0">
                  <a:pos x="47" y="73"/>
                </a:cxn>
                <a:cxn ang="0">
                  <a:pos x="57" y="56"/>
                </a:cxn>
                <a:cxn ang="0">
                  <a:pos x="68" y="39"/>
                </a:cxn>
                <a:cxn ang="0">
                  <a:pos x="80" y="22"/>
                </a:cxn>
                <a:cxn ang="0">
                  <a:pos x="87" y="15"/>
                </a:cxn>
                <a:cxn ang="0">
                  <a:pos x="94" y="8"/>
                </a:cxn>
                <a:cxn ang="0">
                  <a:pos x="94" y="8"/>
                </a:cxn>
                <a:cxn ang="0">
                  <a:pos x="95" y="7"/>
                </a:cxn>
                <a:cxn ang="0">
                  <a:pos x="95" y="5"/>
                </a:cxn>
                <a:cxn ang="0">
                  <a:pos x="95" y="2"/>
                </a:cxn>
                <a:cxn ang="0">
                  <a:pos x="94" y="1"/>
                </a:cxn>
                <a:cxn ang="0">
                  <a:pos x="91" y="0"/>
                </a:cxn>
                <a:cxn ang="0">
                  <a:pos x="89" y="0"/>
                </a:cxn>
                <a:cxn ang="0">
                  <a:pos x="87" y="1"/>
                </a:cxn>
                <a:cxn ang="0">
                  <a:pos x="87" y="1"/>
                </a:cxn>
              </a:cxnLst>
              <a:rect l="0" t="0" r="r" b="b"/>
              <a:pathLst>
                <a:path w="95" h="137">
                  <a:moveTo>
                    <a:pt x="87" y="1"/>
                  </a:moveTo>
                  <a:lnTo>
                    <a:pt x="87" y="1"/>
                  </a:lnTo>
                  <a:lnTo>
                    <a:pt x="80" y="8"/>
                  </a:lnTo>
                  <a:lnTo>
                    <a:pt x="74" y="15"/>
                  </a:lnTo>
                  <a:lnTo>
                    <a:pt x="63" y="29"/>
                  </a:lnTo>
                  <a:lnTo>
                    <a:pt x="54" y="46"/>
                  </a:lnTo>
                  <a:lnTo>
                    <a:pt x="44" y="61"/>
                  </a:lnTo>
                  <a:lnTo>
                    <a:pt x="44" y="61"/>
                  </a:lnTo>
                  <a:lnTo>
                    <a:pt x="36" y="72"/>
                  </a:lnTo>
                  <a:lnTo>
                    <a:pt x="30" y="82"/>
                  </a:lnTo>
                  <a:lnTo>
                    <a:pt x="19" y="104"/>
                  </a:lnTo>
                  <a:lnTo>
                    <a:pt x="19" y="104"/>
                  </a:lnTo>
                  <a:lnTo>
                    <a:pt x="15" y="111"/>
                  </a:lnTo>
                  <a:lnTo>
                    <a:pt x="9" y="117"/>
                  </a:lnTo>
                  <a:lnTo>
                    <a:pt x="4" y="123"/>
                  </a:lnTo>
                  <a:lnTo>
                    <a:pt x="2" y="127"/>
                  </a:lnTo>
                  <a:lnTo>
                    <a:pt x="0" y="132"/>
                  </a:lnTo>
                  <a:lnTo>
                    <a:pt x="0" y="132"/>
                  </a:lnTo>
                  <a:lnTo>
                    <a:pt x="0" y="134"/>
                  </a:lnTo>
                  <a:lnTo>
                    <a:pt x="1" y="135"/>
                  </a:lnTo>
                  <a:lnTo>
                    <a:pt x="2" y="136"/>
                  </a:lnTo>
                  <a:lnTo>
                    <a:pt x="4" y="137"/>
                  </a:lnTo>
                  <a:lnTo>
                    <a:pt x="5" y="137"/>
                  </a:lnTo>
                  <a:lnTo>
                    <a:pt x="7" y="137"/>
                  </a:lnTo>
                  <a:lnTo>
                    <a:pt x="8" y="136"/>
                  </a:lnTo>
                  <a:lnTo>
                    <a:pt x="9" y="134"/>
                  </a:lnTo>
                  <a:lnTo>
                    <a:pt x="9" y="134"/>
                  </a:lnTo>
                  <a:lnTo>
                    <a:pt x="13" y="127"/>
                  </a:lnTo>
                  <a:lnTo>
                    <a:pt x="18" y="121"/>
                  </a:lnTo>
                  <a:lnTo>
                    <a:pt x="23" y="115"/>
                  </a:lnTo>
                  <a:lnTo>
                    <a:pt x="27" y="109"/>
                  </a:lnTo>
                  <a:lnTo>
                    <a:pt x="27" y="109"/>
                  </a:lnTo>
                  <a:lnTo>
                    <a:pt x="36" y="90"/>
                  </a:lnTo>
                  <a:lnTo>
                    <a:pt x="47" y="73"/>
                  </a:lnTo>
                  <a:lnTo>
                    <a:pt x="47" y="73"/>
                  </a:lnTo>
                  <a:lnTo>
                    <a:pt x="57" y="56"/>
                  </a:lnTo>
                  <a:lnTo>
                    <a:pt x="68" y="39"/>
                  </a:lnTo>
                  <a:lnTo>
                    <a:pt x="80" y="22"/>
                  </a:lnTo>
                  <a:lnTo>
                    <a:pt x="87" y="15"/>
                  </a:lnTo>
                  <a:lnTo>
                    <a:pt x="94" y="8"/>
                  </a:lnTo>
                  <a:lnTo>
                    <a:pt x="94" y="8"/>
                  </a:lnTo>
                  <a:lnTo>
                    <a:pt x="95" y="7"/>
                  </a:lnTo>
                  <a:lnTo>
                    <a:pt x="95" y="5"/>
                  </a:lnTo>
                  <a:lnTo>
                    <a:pt x="95" y="2"/>
                  </a:lnTo>
                  <a:lnTo>
                    <a:pt x="94" y="1"/>
                  </a:lnTo>
                  <a:lnTo>
                    <a:pt x="91" y="0"/>
                  </a:lnTo>
                  <a:lnTo>
                    <a:pt x="89" y="0"/>
                  </a:lnTo>
                  <a:lnTo>
                    <a:pt x="87" y="1"/>
                  </a:lnTo>
                  <a:lnTo>
                    <a:pt x="8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48" name="Freeform 464"/>
            <p:cNvSpPr/>
            <p:nvPr/>
          </p:nvSpPr>
          <p:spPr bwMode="auto">
            <a:xfrm>
              <a:off x="6483351" y="3346450"/>
              <a:ext cx="50800" cy="96838"/>
            </a:xfrm>
            <a:custGeom>
              <a:avLst/>
              <a:gdLst/>
              <a:ahLst/>
              <a:cxnLst>
                <a:cxn ang="0">
                  <a:pos x="86" y="2"/>
                </a:cxn>
                <a:cxn ang="0">
                  <a:pos x="86" y="2"/>
                </a:cxn>
                <a:cxn ang="0">
                  <a:pos x="62" y="43"/>
                </a:cxn>
                <a:cxn ang="0">
                  <a:pos x="52" y="65"/>
                </a:cxn>
                <a:cxn ang="0">
                  <a:pos x="41" y="88"/>
                </a:cxn>
                <a:cxn ang="0">
                  <a:pos x="41" y="88"/>
                </a:cxn>
                <a:cxn ang="0">
                  <a:pos x="36" y="101"/>
                </a:cxn>
                <a:cxn ang="0">
                  <a:pos x="32" y="114"/>
                </a:cxn>
                <a:cxn ang="0">
                  <a:pos x="27" y="128"/>
                </a:cxn>
                <a:cxn ang="0">
                  <a:pos x="24" y="135"/>
                </a:cxn>
                <a:cxn ang="0">
                  <a:pos x="20" y="141"/>
                </a:cxn>
                <a:cxn ang="0">
                  <a:pos x="20" y="141"/>
                </a:cxn>
                <a:cxn ang="0">
                  <a:pos x="8" y="156"/>
                </a:cxn>
                <a:cxn ang="0">
                  <a:pos x="3" y="164"/>
                </a:cxn>
                <a:cxn ang="0">
                  <a:pos x="1" y="168"/>
                </a:cxn>
                <a:cxn ang="0">
                  <a:pos x="0" y="172"/>
                </a:cxn>
                <a:cxn ang="0">
                  <a:pos x="0" y="172"/>
                </a:cxn>
                <a:cxn ang="0">
                  <a:pos x="0" y="174"/>
                </a:cxn>
                <a:cxn ang="0">
                  <a:pos x="0" y="176"/>
                </a:cxn>
                <a:cxn ang="0">
                  <a:pos x="0" y="176"/>
                </a:cxn>
                <a:cxn ang="0">
                  <a:pos x="0" y="178"/>
                </a:cxn>
                <a:cxn ang="0">
                  <a:pos x="1" y="180"/>
                </a:cxn>
                <a:cxn ang="0">
                  <a:pos x="3" y="182"/>
                </a:cxn>
                <a:cxn ang="0">
                  <a:pos x="4" y="182"/>
                </a:cxn>
                <a:cxn ang="0">
                  <a:pos x="6" y="182"/>
                </a:cxn>
                <a:cxn ang="0">
                  <a:pos x="8" y="180"/>
                </a:cxn>
                <a:cxn ang="0">
                  <a:pos x="9" y="178"/>
                </a:cxn>
                <a:cxn ang="0">
                  <a:pos x="9" y="176"/>
                </a:cxn>
                <a:cxn ang="0">
                  <a:pos x="9" y="176"/>
                </a:cxn>
                <a:cxn ang="0">
                  <a:pos x="10" y="171"/>
                </a:cxn>
                <a:cxn ang="0">
                  <a:pos x="12" y="166"/>
                </a:cxn>
                <a:cxn ang="0">
                  <a:pos x="16" y="160"/>
                </a:cxn>
                <a:cxn ang="0">
                  <a:pos x="20" y="154"/>
                </a:cxn>
                <a:cxn ang="0">
                  <a:pos x="29" y="143"/>
                </a:cxn>
                <a:cxn ang="0">
                  <a:pos x="32" y="137"/>
                </a:cxn>
                <a:cxn ang="0">
                  <a:pos x="35" y="133"/>
                </a:cxn>
                <a:cxn ang="0">
                  <a:pos x="35" y="133"/>
                </a:cxn>
                <a:cxn ang="0">
                  <a:pos x="42" y="114"/>
                </a:cxn>
                <a:cxn ang="0">
                  <a:pos x="49" y="97"/>
                </a:cxn>
                <a:cxn ang="0">
                  <a:pos x="49" y="97"/>
                </a:cxn>
                <a:cxn ang="0">
                  <a:pos x="53" y="84"/>
                </a:cxn>
                <a:cxn ang="0">
                  <a:pos x="58" y="73"/>
                </a:cxn>
                <a:cxn ang="0">
                  <a:pos x="69" y="50"/>
                </a:cxn>
                <a:cxn ang="0">
                  <a:pos x="94" y="6"/>
                </a:cxn>
                <a:cxn ang="0">
                  <a:pos x="94" y="6"/>
                </a:cxn>
                <a:cxn ang="0">
                  <a:pos x="95" y="5"/>
                </a:cxn>
                <a:cxn ang="0">
                  <a:pos x="94" y="3"/>
                </a:cxn>
                <a:cxn ang="0">
                  <a:pos x="93" y="1"/>
                </a:cxn>
                <a:cxn ang="0">
                  <a:pos x="92" y="0"/>
                </a:cxn>
                <a:cxn ang="0">
                  <a:pos x="91" y="0"/>
                </a:cxn>
                <a:cxn ang="0">
                  <a:pos x="89" y="0"/>
                </a:cxn>
                <a:cxn ang="0">
                  <a:pos x="87" y="0"/>
                </a:cxn>
                <a:cxn ang="0">
                  <a:pos x="86" y="2"/>
                </a:cxn>
                <a:cxn ang="0">
                  <a:pos x="86" y="2"/>
                </a:cxn>
              </a:cxnLst>
              <a:rect l="0" t="0" r="r" b="b"/>
              <a:pathLst>
                <a:path w="95" h="182">
                  <a:moveTo>
                    <a:pt x="86" y="2"/>
                  </a:moveTo>
                  <a:lnTo>
                    <a:pt x="86" y="2"/>
                  </a:lnTo>
                  <a:lnTo>
                    <a:pt x="62" y="43"/>
                  </a:lnTo>
                  <a:lnTo>
                    <a:pt x="52" y="65"/>
                  </a:lnTo>
                  <a:lnTo>
                    <a:pt x="41" y="88"/>
                  </a:lnTo>
                  <a:lnTo>
                    <a:pt x="41" y="88"/>
                  </a:lnTo>
                  <a:lnTo>
                    <a:pt x="36" y="101"/>
                  </a:lnTo>
                  <a:lnTo>
                    <a:pt x="32" y="114"/>
                  </a:lnTo>
                  <a:lnTo>
                    <a:pt x="27" y="128"/>
                  </a:lnTo>
                  <a:lnTo>
                    <a:pt x="24" y="135"/>
                  </a:lnTo>
                  <a:lnTo>
                    <a:pt x="20" y="141"/>
                  </a:lnTo>
                  <a:lnTo>
                    <a:pt x="20" y="141"/>
                  </a:lnTo>
                  <a:lnTo>
                    <a:pt x="8" y="156"/>
                  </a:lnTo>
                  <a:lnTo>
                    <a:pt x="3" y="164"/>
                  </a:lnTo>
                  <a:lnTo>
                    <a:pt x="1" y="168"/>
                  </a:lnTo>
                  <a:lnTo>
                    <a:pt x="0" y="172"/>
                  </a:lnTo>
                  <a:lnTo>
                    <a:pt x="0" y="172"/>
                  </a:lnTo>
                  <a:lnTo>
                    <a:pt x="0" y="174"/>
                  </a:lnTo>
                  <a:lnTo>
                    <a:pt x="0" y="176"/>
                  </a:lnTo>
                  <a:lnTo>
                    <a:pt x="0" y="176"/>
                  </a:lnTo>
                  <a:lnTo>
                    <a:pt x="0" y="178"/>
                  </a:lnTo>
                  <a:lnTo>
                    <a:pt x="1" y="180"/>
                  </a:lnTo>
                  <a:lnTo>
                    <a:pt x="3" y="182"/>
                  </a:lnTo>
                  <a:lnTo>
                    <a:pt x="4" y="182"/>
                  </a:lnTo>
                  <a:lnTo>
                    <a:pt x="6" y="182"/>
                  </a:lnTo>
                  <a:lnTo>
                    <a:pt x="8" y="180"/>
                  </a:lnTo>
                  <a:lnTo>
                    <a:pt x="9" y="178"/>
                  </a:lnTo>
                  <a:lnTo>
                    <a:pt x="9" y="176"/>
                  </a:lnTo>
                  <a:lnTo>
                    <a:pt x="9" y="176"/>
                  </a:lnTo>
                  <a:lnTo>
                    <a:pt x="10" y="171"/>
                  </a:lnTo>
                  <a:lnTo>
                    <a:pt x="12" y="166"/>
                  </a:lnTo>
                  <a:lnTo>
                    <a:pt x="16" y="160"/>
                  </a:lnTo>
                  <a:lnTo>
                    <a:pt x="20" y="154"/>
                  </a:lnTo>
                  <a:lnTo>
                    <a:pt x="29" y="143"/>
                  </a:lnTo>
                  <a:lnTo>
                    <a:pt x="32" y="137"/>
                  </a:lnTo>
                  <a:lnTo>
                    <a:pt x="35" y="133"/>
                  </a:lnTo>
                  <a:lnTo>
                    <a:pt x="35" y="133"/>
                  </a:lnTo>
                  <a:lnTo>
                    <a:pt x="42" y="114"/>
                  </a:lnTo>
                  <a:lnTo>
                    <a:pt x="49" y="97"/>
                  </a:lnTo>
                  <a:lnTo>
                    <a:pt x="49" y="97"/>
                  </a:lnTo>
                  <a:lnTo>
                    <a:pt x="53" y="84"/>
                  </a:lnTo>
                  <a:lnTo>
                    <a:pt x="58" y="73"/>
                  </a:lnTo>
                  <a:lnTo>
                    <a:pt x="69" y="50"/>
                  </a:lnTo>
                  <a:lnTo>
                    <a:pt x="94" y="6"/>
                  </a:lnTo>
                  <a:lnTo>
                    <a:pt x="94" y="6"/>
                  </a:lnTo>
                  <a:lnTo>
                    <a:pt x="95" y="5"/>
                  </a:lnTo>
                  <a:lnTo>
                    <a:pt x="94" y="3"/>
                  </a:lnTo>
                  <a:lnTo>
                    <a:pt x="93" y="1"/>
                  </a:lnTo>
                  <a:lnTo>
                    <a:pt x="92" y="0"/>
                  </a:lnTo>
                  <a:lnTo>
                    <a:pt x="91" y="0"/>
                  </a:lnTo>
                  <a:lnTo>
                    <a:pt x="89" y="0"/>
                  </a:lnTo>
                  <a:lnTo>
                    <a:pt x="87" y="0"/>
                  </a:lnTo>
                  <a:lnTo>
                    <a:pt x="86" y="2"/>
                  </a:lnTo>
                  <a:lnTo>
                    <a:pt x="8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49" name="Freeform 465"/>
            <p:cNvSpPr/>
            <p:nvPr/>
          </p:nvSpPr>
          <p:spPr bwMode="auto">
            <a:xfrm>
              <a:off x="6491288" y="3362325"/>
              <a:ext cx="57150" cy="109538"/>
            </a:xfrm>
            <a:custGeom>
              <a:avLst/>
              <a:gdLst/>
              <a:ahLst/>
              <a:cxnLst>
                <a:cxn ang="0">
                  <a:pos x="102" y="0"/>
                </a:cxn>
                <a:cxn ang="0">
                  <a:pos x="102" y="0"/>
                </a:cxn>
                <a:cxn ang="0">
                  <a:pos x="95" y="2"/>
                </a:cxn>
                <a:cxn ang="0">
                  <a:pos x="88" y="6"/>
                </a:cxn>
                <a:cxn ang="0">
                  <a:pos x="83" y="12"/>
                </a:cxn>
                <a:cxn ang="0">
                  <a:pos x="79" y="19"/>
                </a:cxn>
                <a:cxn ang="0">
                  <a:pos x="79" y="19"/>
                </a:cxn>
                <a:cxn ang="0">
                  <a:pos x="72" y="38"/>
                </a:cxn>
                <a:cxn ang="0">
                  <a:pos x="62" y="54"/>
                </a:cxn>
                <a:cxn ang="0">
                  <a:pos x="52" y="71"/>
                </a:cxn>
                <a:cxn ang="0">
                  <a:pos x="42" y="87"/>
                </a:cxn>
                <a:cxn ang="0">
                  <a:pos x="42" y="87"/>
                </a:cxn>
                <a:cxn ang="0">
                  <a:pos x="36" y="101"/>
                </a:cxn>
                <a:cxn ang="0">
                  <a:pos x="31" y="115"/>
                </a:cxn>
                <a:cxn ang="0">
                  <a:pos x="20" y="144"/>
                </a:cxn>
                <a:cxn ang="0">
                  <a:pos x="20" y="144"/>
                </a:cxn>
                <a:cxn ang="0">
                  <a:pos x="15" y="159"/>
                </a:cxn>
                <a:cxn ang="0">
                  <a:pos x="8" y="173"/>
                </a:cxn>
                <a:cxn ang="0">
                  <a:pos x="3" y="189"/>
                </a:cxn>
                <a:cxn ang="0">
                  <a:pos x="1" y="196"/>
                </a:cxn>
                <a:cxn ang="0">
                  <a:pos x="0" y="203"/>
                </a:cxn>
                <a:cxn ang="0">
                  <a:pos x="0" y="203"/>
                </a:cxn>
                <a:cxn ang="0">
                  <a:pos x="0" y="205"/>
                </a:cxn>
                <a:cxn ang="0">
                  <a:pos x="1" y="207"/>
                </a:cxn>
                <a:cxn ang="0">
                  <a:pos x="2" y="208"/>
                </a:cxn>
                <a:cxn ang="0">
                  <a:pos x="4" y="208"/>
                </a:cxn>
                <a:cxn ang="0">
                  <a:pos x="7" y="207"/>
                </a:cxn>
                <a:cxn ang="0">
                  <a:pos x="8" y="205"/>
                </a:cxn>
                <a:cxn ang="0">
                  <a:pos x="9" y="203"/>
                </a:cxn>
                <a:cxn ang="0">
                  <a:pos x="9" y="203"/>
                </a:cxn>
                <a:cxn ang="0">
                  <a:pos x="10" y="198"/>
                </a:cxn>
                <a:cxn ang="0">
                  <a:pos x="11" y="193"/>
                </a:cxn>
                <a:cxn ang="0">
                  <a:pos x="15" y="181"/>
                </a:cxn>
                <a:cxn ang="0">
                  <a:pos x="20" y="171"/>
                </a:cxn>
                <a:cxn ang="0">
                  <a:pos x="25" y="161"/>
                </a:cxn>
                <a:cxn ang="0">
                  <a:pos x="25" y="161"/>
                </a:cxn>
                <a:cxn ang="0">
                  <a:pos x="34" y="136"/>
                </a:cxn>
                <a:cxn ang="0">
                  <a:pos x="41" y="111"/>
                </a:cxn>
                <a:cxn ang="0">
                  <a:pos x="41" y="111"/>
                </a:cxn>
                <a:cxn ang="0">
                  <a:pos x="47" y="97"/>
                </a:cxn>
                <a:cxn ang="0">
                  <a:pos x="55" y="83"/>
                </a:cxn>
                <a:cxn ang="0">
                  <a:pos x="72" y="56"/>
                </a:cxn>
                <a:cxn ang="0">
                  <a:pos x="72" y="56"/>
                </a:cxn>
                <a:cxn ang="0">
                  <a:pos x="78" y="44"/>
                </a:cxn>
                <a:cxn ang="0">
                  <a:pos x="85" y="29"/>
                </a:cxn>
                <a:cxn ang="0">
                  <a:pos x="89" y="21"/>
                </a:cxn>
                <a:cxn ang="0">
                  <a:pos x="94" y="16"/>
                </a:cxn>
                <a:cxn ang="0">
                  <a:pos x="99" y="11"/>
                </a:cxn>
                <a:cxn ang="0">
                  <a:pos x="102" y="10"/>
                </a:cxn>
                <a:cxn ang="0">
                  <a:pos x="105" y="9"/>
                </a:cxn>
                <a:cxn ang="0">
                  <a:pos x="105" y="9"/>
                </a:cxn>
                <a:cxn ang="0">
                  <a:pos x="107" y="8"/>
                </a:cxn>
                <a:cxn ang="0">
                  <a:pos x="108" y="7"/>
                </a:cxn>
                <a:cxn ang="0">
                  <a:pos x="108" y="6"/>
                </a:cxn>
                <a:cxn ang="0">
                  <a:pos x="108" y="4"/>
                </a:cxn>
                <a:cxn ang="0">
                  <a:pos x="106" y="1"/>
                </a:cxn>
                <a:cxn ang="0">
                  <a:pos x="104" y="0"/>
                </a:cxn>
                <a:cxn ang="0">
                  <a:pos x="102" y="0"/>
                </a:cxn>
                <a:cxn ang="0">
                  <a:pos x="102" y="0"/>
                </a:cxn>
              </a:cxnLst>
              <a:rect l="0" t="0" r="r" b="b"/>
              <a:pathLst>
                <a:path w="108" h="208">
                  <a:moveTo>
                    <a:pt x="102" y="0"/>
                  </a:moveTo>
                  <a:lnTo>
                    <a:pt x="102" y="0"/>
                  </a:lnTo>
                  <a:lnTo>
                    <a:pt x="95" y="2"/>
                  </a:lnTo>
                  <a:lnTo>
                    <a:pt x="88" y="6"/>
                  </a:lnTo>
                  <a:lnTo>
                    <a:pt x="83" y="12"/>
                  </a:lnTo>
                  <a:lnTo>
                    <a:pt x="79" y="19"/>
                  </a:lnTo>
                  <a:lnTo>
                    <a:pt x="79" y="19"/>
                  </a:lnTo>
                  <a:lnTo>
                    <a:pt x="72" y="38"/>
                  </a:lnTo>
                  <a:lnTo>
                    <a:pt x="62" y="54"/>
                  </a:lnTo>
                  <a:lnTo>
                    <a:pt x="52" y="71"/>
                  </a:lnTo>
                  <a:lnTo>
                    <a:pt x="42" y="87"/>
                  </a:lnTo>
                  <a:lnTo>
                    <a:pt x="42" y="87"/>
                  </a:lnTo>
                  <a:lnTo>
                    <a:pt x="36" y="101"/>
                  </a:lnTo>
                  <a:lnTo>
                    <a:pt x="31" y="115"/>
                  </a:lnTo>
                  <a:lnTo>
                    <a:pt x="20" y="144"/>
                  </a:lnTo>
                  <a:lnTo>
                    <a:pt x="20" y="144"/>
                  </a:lnTo>
                  <a:lnTo>
                    <a:pt x="15" y="159"/>
                  </a:lnTo>
                  <a:lnTo>
                    <a:pt x="8" y="173"/>
                  </a:lnTo>
                  <a:lnTo>
                    <a:pt x="3" y="189"/>
                  </a:lnTo>
                  <a:lnTo>
                    <a:pt x="1" y="196"/>
                  </a:lnTo>
                  <a:lnTo>
                    <a:pt x="0" y="203"/>
                  </a:lnTo>
                  <a:lnTo>
                    <a:pt x="0" y="203"/>
                  </a:lnTo>
                  <a:lnTo>
                    <a:pt x="0" y="205"/>
                  </a:lnTo>
                  <a:lnTo>
                    <a:pt x="1" y="207"/>
                  </a:lnTo>
                  <a:lnTo>
                    <a:pt x="2" y="208"/>
                  </a:lnTo>
                  <a:lnTo>
                    <a:pt x="4" y="208"/>
                  </a:lnTo>
                  <a:lnTo>
                    <a:pt x="7" y="207"/>
                  </a:lnTo>
                  <a:lnTo>
                    <a:pt x="8" y="205"/>
                  </a:lnTo>
                  <a:lnTo>
                    <a:pt x="9" y="203"/>
                  </a:lnTo>
                  <a:lnTo>
                    <a:pt x="9" y="203"/>
                  </a:lnTo>
                  <a:lnTo>
                    <a:pt x="10" y="198"/>
                  </a:lnTo>
                  <a:lnTo>
                    <a:pt x="11" y="193"/>
                  </a:lnTo>
                  <a:lnTo>
                    <a:pt x="15" y="181"/>
                  </a:lnTo>
                  <a:lnTo>
                    <a:pt x="20" y="171"/>
                  </a:lnTo>
                  <a:lnTo>
                    <a:pt x="25" y="161"/>
                  </a:lnTo>
                  <a:lnTo>
                    <a:pt x="25" y="161"/>
                  </a:lnTo>
                  <a:lnTo>
                    <a:pt x="34" y="136"/>
                  </a:lnTo>
                  <a:lnTo>
                    <a:pt x="41" y="111"/>
                  </a:lnTo>
                  <a:lnTo>
                    <a:pt x="41" y="111"/>
                  </a:lnTo>
                  <a:lnTo>
                    <a:pt x="47" y="97"/>
                  </a:lnTo>
                  <a:lnTo>
                    <a:pt x="55" y="83"/>
                  </a:lnTo>
                  <a:lnTo>
                    <a:pt x="72" y="56"/>
                  </a:lnTo>
                  <a:lnTo>
                    <a:pt x="72" y="56"/>
                  </a:lnTo>
                  <a:lnTo>
                    <a:pt x="78" y="44"/>
                  </a:lnTo>
                  <a:lnTo>
                    <a:pt x="85" y="29"/>
                  </a:lnTo>
                  <a:lnTo>
                    <a:pt x="89" y="21"/>
                  </a:lnTo>
                  <a:lnTo>
                    <a:pt x="94" y="16"/>
                  </a:lnTo>
                  <a:lnTo>
                    <a:pt x="99" y="11"/>
                  </a:lnTo>
                  <a:lnTo>
                    <a:pt x="102" y="10"/>
                  </a:lnTo>
                  <a:lnTo>
                    <a:pt x="105" y="9"/>
                  </a:lnTo>
                  <a:lnTo>
                    <a:pt x="105" y="9"/>
                  </a:lnTo>
                  <a:lnTo>
                    <a:pt x="107" y="8"/>
                  </a:lnTo>
                  <a:lnTo>
                    <a:pt x="108" y="7"/>
                  </a:lnTo>
                  <a:lnTo>
                    <a:pt x="108" y="6"/>
                  </a:lnTo>
                  <a:lnTo>
                    <a:pt x="108" y="4"/>
                  </a:lnTo>
                  <a:lnTo>
                    <a:pt x="106" y="1"/>
                  </a:lnTo>
                  <a:lnTo>
                    <a:pt x="104" y="0"/>
                  </a:lnTo>
                  <a:lnTo>
                    <a:pt x="102" y="0"/>
                  </a:lnTo>
                  <a:lnTo>
                    <a:pt x="102"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50" name="Freeform 466"/>
            <p:cNvSpPr/>
            <p:nvPr/>
          </p:nvSpPr>
          <p:spPr bwMode="auto">
            <a:xfrm>
              <a:off x="6492876" y="3363913"/>
              <a:ext cx="71438" cy="147638"/>
            </a:xfrm>
            <a:custGeom>
              <a:avLst/>
              <a:gdLst/>
              <a:ahLst/>
              <a:cxnLst>
                <a:cxn ang="0">
                  <a:pos x="123" y="4"/>
                </a:cxn>
                <a:cxn ang="0">
                  <a:pos x="123" y="4"/>
                </a:cxn>
                <a:cxn ang="0">
                  <a:pos x="122" y="12"/>
                </a:cxn>
                <a:cxn ang="0">
                  <a:pos x="120" y="19"/>
                </a:cxn>
                <a:cxn ang="0">
                  <a:pos x="116" y="28"/>
                </a:cxn>
                <a:cxn ang="0">
                  <a:pos x="112" y="35"/>
                </a:cxn>
                <a:cxn ang="0">
                  <a:pos x="104" y="49"/>
                </a:cxn>
                <a:cxn ang="0">
                  <a:pos x="96" y="63"/>
                </a:cxn>
                <a:cxn ang="0">
                  <a:pos x="96" y="63"/>
                </a:cxn>
                <a:cxn ang="0">
                  <a:pos x="89" y="79"/>
                </a:cxn>
                <a:cxn ang="0">
                  <a:pos x="82" y="96"/>
                </a:cxn>
                <a:cxn ang="0">
                  <a:pos x="75" y="111"/>
                </a:cxn>
                <a:cxn ang="0">
                  <a:pos x="68" y="128"/>
                </a:cxn>
                <a:cxn ang="0">
                  <a:pos x="68" y="128"/>
                </a:cxn>
                <a:cxn ang="0">
                  <a:pos x="50" y="164"/>
                </a:cxn>
                <a:cxn ang="0">
                  <a:pos x="34" y="199"/>
                </a:cxn>
                <a:cxn ang="0">
                  <a:pos x="1" y="272"/>
                </a:cxn>
                <a:cxn ang="0">
                  <a:pos x="1" y="272"/>
                </a:cxn>
                <a:cxn ang="0">
                  <a:pos x="0" y="275"/>
                </a:cxn>
                <a:cxn ang="0">
                  <a:pos x="1" y="276"/>
                </a:cxn>
                <a:cxn ang="0">
                  <a:pos x="3" y="279"/>
                </a:cxn>
                <a:cxn ang="0">
                  <a:pos x="4" y="279"/>
                </a:cxn>
                <a:cxn ang="0">
                  <a:pos x="6" y="279"/>
                </a:cxn>
                <a:cxn ang="0">
                  <a:pos x="8" y="279"/>
                </a:cxn>
                <a:cxn ang="0">
                  <a:pos x="9" y="277"/>
                </a:cxn>
                <a:cxn ang="0">
                  <a:pos x="9" y="277"/>
                </a:cxn>
                <a:cxn ang="0">
                  <a:pos x="43" y="200"/>
                </a:cxn>
                <a:cxn ang="0">
                  <a:pos x="80" y="125"/>
                </a:cxn>
                <a:cxn ang="0">
                  <a:pos x="80" y="125"/>
                </a:cxn>
                <a:cxn ang="0">
                  <a:pos x="87" y="107"/>
                </a:cxn>
                <a:cxn ang="0">
                  <a:pos x="95" y="90"/>
                </a:cxn>
                <a:cxn ang="0">
                  <a:pos x="102" y="72"/>
                </a:cxn>
                <a:cxn ang="0">
                  <a:pos x="110" y="55"/>
                </a:cxn>
                <a:cxn ang="0">
                  <a:pos x="110" y="55"/>
                </a:cxn>
                <a:cxn ang="0">
                  <a:pos x="125" y="31"/>
                </a:cxn>
                <a:cxn ang="0">
                  <a:pos x="128" y="25"/>
                </a:cxn>
                <a:cxn ang="0">
                  <a:pos x="130" y="18"/>
                </a:cxn>
                <a:cxn ang="0">
                  <a:pos x="132" y="11"/>
                </a:cxn>
                <a:cxn ang="0">
                  <a:pos x="133" y="4"/>
                </a:cxn>
                <a:cxn ang="0">
                  <a:pos x="133" y="4"/>
                </a:cxn>
                <a:cxn ang="0">
                  <a:pos x="132" y="2"/>
                </a:cxn>
                <a:cxn ang="0">
                  <a:pos x="131" y="1"/>
                </a:cxn>
                <a:cxn ang="0">
                  <a:pos x="130" y="0"/>
                </a:cxn>
                <a:cxn ang="0">
                  <a:pos x="128" y="0"/>
                </a:cxn>
                <a:cxn ang="0">
                  <a:pos x="127" y="0"/>
                </a:cxn>
                <a:cxn ang="0">
                  <a:pos x="125" y="1"/>
                </a:cxn>
                <a:cxn ang="0">
                  <a:pos x="124" y="2"/>
                </a:cxn>
                <a:cxn ang="0">
                  <a:pos x="123" y="4"/>
                </a:cxn>
                <a:cxn ang="0">
                  <a:pos x="123" y="4"/>
                </a:cxn>
              </a:cxnLst>
              <a:rect l="0" t="0" r="r" b="b"/>
              <a:pathLst>
                <a:path w="133" h="279">
                  <a:moveTo>
                    <a:pt x="123" y="4"/>
                  </a:moveTo>
                  <a:lnTo>
                    <a:pt x="123" y="4"/>
                  </a:lnTo>
                  <a:lnTo>
                    <a:pt x="122" y="12"/>
                  </a:lnTo>
                  <a:lnTo>
                    <a:pt x="120" y="19"/>
                  </a:lnTo>
                  <a:lnTo>
                    <a:pt x="116" y="28"/>
                  </a:lnTo>
                  <a:lnTo>
                    <a:pt x="112" y="35"/>
                  </a:lnTo>
                  <a:lnTo>
                    <a:pt x="104" y="49"/>
                  </a:lnTo>
                  <a:lnTo>
                    <a:pt x="96" y="63"/>
                  </a:lnTo>
                  <a:lnTo>
                    <a:pt x="96" y="63"/>
                  </a:lnTo>
                  <a:lnTo>
                    <a:pt x="89" y="79"/>
                  </a:lnTo>
                  <a:lnTo>
                    <a:pt x="82" y="96"/>
                  </a:lnTo>
                  <a:lnTo>
                    <a:pt x="75" y="111"/>
                  </a:lnTo>
                  <a:lnTo>
                    <a:pt x="68" y="128"/>
                  </a:lnTo>
                  <a:lnTo>
                    <a:pt x="68" y="128"/>
                  </a:lnTo>
                  <a:lnTo>
                    <a:pt x="50" y="164"/>
                  </a:lnTo>
                  <a:lnTo>
                    <a:pt x="34" y="199"/>
                  </a:lnTo>
                  <a:lnTo>
                    <a:pt x="1" y="272"/>
                  </a:lnTo>
                  <a:lnTo>
                    <a:pt x="1" y="272"/>
                  </a:lnTo>
                  <a:lnTo>
                    <a:pt x="0" y="275"/>
                  </a:lnTo>
                  <a:lnTo>
                    <a:pt x="1" y="276"/>
                  </a:lnTo>
                  <a:lnTo>
                    <a:pt x="3" y="279"/>
                  </a:lnTo>
                  <a:lnTo>
                    <a:pt x="4" y="279"/>
                  </a:lnTo>
                  <a:lnTo>
                    <a:pt x="6" y="279"/>
                  </a:lnTo>
                  <a:lnTo>
                    <a:pt x="8" y="279"/>
                  </a:lnTo>
                  <a:lnTo>
                    <a:pt x="9" y="277"/>
                  </a:lnTo>
                  <a:lnTo>
                    <a:pt x="9" y="277"/>
                  </a:lnTo>
                  <a:lnTo>
                    <a:pt x="43" y="200"/>
                  </a:lnTo>
                  <a:lnTo>
                    <a:pt x="80" y="125"/>
                  </a:lnTo>
                  <a:lnTo>
                    <a:pt x="80" y="125"/>
                  </a:lnTo>
                  <a:lnTo>
                    <a:pt x="87" y="107"/>
                  </a:lnTo>
                  <a:lnTo>
                    <a:pt x="95" y="90"/>
                  </a:lnTo>
                  <a:lnTo>
                    <a:pt x="102" y="72"/>
                  </a:lnTo>
                  <a:lnTo>
                    <a:pt x="110" y="55"/>
                  </a:lnTo>
                  <a:lnTo>
                    <a:pt x="110" y="55"/>
                  </a:lnTo>
                  <a:lnTo>
                    <a:pt x="125" y="31"/>
                  </a:lnTo>
                  <a:lnTo>
                    <a:pt x="128" y="25"/>
                  </a:lnTo>
                  <a:lnTo>
                    <a:pt x="130" y="18"/>
                  </a:lnTo>
                  <a:lnTo>
                    <a:pt x="132" y="11"/>
                  </a:lnTo>
                  <a:lnTo>
                    <a:pt x="133" y="4"/>
                  </a:lnTo>
                  <a:lnTo>
                    <a:pt x="133" y="4"/>
                  </a:lnTo>
                  <a:lnTo>
                    <a:pt x="132" y="2"/>
                  </a:lnTo>
                  <a:lnTo>
                    <a:pt x="131" y="1"/>
                  </a:lnTo>
                  <a:lnTo>
                    <a:pt x="130" y="0"/>
                  </a:lnTo>
                  <a:lnTo>
                    <a:pt x="128" y="0"/>
                  </a:lnTo>
                  <a:lnTo>
                    <a:pt x="127" y="0"/>
                  </a:lnTo>
                  <a:lnTo>
                    <a:pt x="125" y="1"/>
                  </a:lnTo>
                  <a:lnTo>
                    <a:pt x="124" y="2"/>
                  </a:lnTo>
                  <a:lnTo>
                    <a:pt x="123" y="4"/>
                  </a:lnTo>
                  <a:lnTo>
                    <a:pt x="123"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51" name="Freeform 467"/>
            <p:cNvSpPr/>
            <p:nvPr/>
          </p:nvSpPr>
          <p:spPr bwMode="auto">
            <a:xfrm>
              <a:off x="6561138" y="3363913"/>
              <a:ext cx="25400" cy="63500"/>
            </a:xfrm>
            <a:custGeom>
              <a:avLst/>
              <a:gdLst/>
              <a:ahLst/>
              <a:cxnLst>
                <a:cxn ang="0">
                  <a:pos x="47" y="3"/>
                </a:cxn>
                <a:cxn ang="0">
                  <a:pos x="47" y="3"/>
                </a:cxn>
                <a:cxn ang="0">
                  <a:pos x="46" y="1"/>
                </a:cxn>
                <a:cxn ang="0">
                  <a:pos x="45" y="0"/>
                </a:cxn>
                <a:cxn ang="0">
                  <a:pos x="43" y="0"/>
                </a:cxn>
                <a:cxn ang="0">
                  <a:pos x="42" y="0"/>
                </a:cxn>
                <a:cxn ang="0">
                  <a:pos x="39" y="2"/>
                </a:cxn>
                <a:cxn ang="0">
                  <a:pos x="38" y="3"/>
                </a:cxn>
                <a:cxn ang="0">
                  <a:pos x="38" y="5"/>
                </a:cxn>
                <a:cxn ang="0">
                  <a:pos x="38" y="5"/>
                </a:cxn>
                <a:cxn ang="0">
                  <a:pos x="38" y="12"/>
                </a:cxn>
                <a:cxn ang="0">
                  <a:pos x="37" y="19"/>
                </a:cxn>
                <a:cxn ang="0">
                  <a:pos x="35" y="27"/>
                </a:cxn>
                <a:cxn ang="0">
                  <a:pos x="32" y="35"/>
                </a:cxn>
                <a:cxn ang="0">
                  <a:pos x="25" y="49"/>
                </a:cxn>
                <a:cxn ang="0">
                  <a:pos x="18" y="63"/>
                </a:cxn>
                <a:cxn ang="0">
                  <a:pos x="18" y="63"/>
                </a:cxn>
                <a:cxn ang="0">
                  <a:pos x="8" y="87"/>
                </a:cxn>
                <a:cxn ang="0">
                  <a:pos x="0" y="112"/>
                </a:cxn>
                <a:cxn ang="0">
                  <a:pos x="0" y="112"/>
                </a:cxn>
                <a:cxn ang="0">
                  <a:pos x="0" y="114"/>
                </a:cxn>
                <a:cxn ang="0">
                  <a:pos x="1" y="115"/>
                </a:cxn>
                <a:cxn ang="0">
                  <a:pos x="2" y="116"/>
                </a:cxn>
                <a:cxn ang="0">
                  <a:pos x="3" y="118"/>
                </a:cxn>
                <a:cxn ang="0">
                  <a:pos x="5" y="118"/>
                </a:cxn>
                <a:cxn ang="0">
                  <a:pos x="7" y="118"/>
                </a:cxn>
                <a:cxn ang="0">
                  <a:pos x="8" y="116"/>
                </a:cxn>
                <a:cxn ang="0">
                  <a:pos x="9" y="114"/>
                </a:cxn>
                <a:cxn ang="0">
                  <a:pos x="9" y="114"/>
                </a:cxn>
                <a:cxn ang="0">
                  <a:pos x="14" y="96"/>
                </a:cxn>
                <a:cxn ang="0">
                  <a:pos x="21" y="78"/>
                </a:cxn>
                <a:cxn ang="0">
                  <a:pos x="37" y="44"/>
                </a:cxn>
                <a:cxn ang="0">
                  <a:pos x="37" y="44"/>
                </a:cxn>
                <a:cxn ang="0">
                  <a:pos x="41" y="34"/>
                </a:cxn>
                <a:cxn ang="0">
                  <a:pos x="45" y="24"/>
                </a:cxn>
                <a:cxn ang="0">
                  <a:pos x="47" y="14"/>
                </a:cxn>
                <a:cxn ang="0">
                  <a:pos x="47" y="8"/>
                </a:cxn>
                <a:cxn ang="0">
                  <a:pos x="47" y="3"/>
                </a:cxn>
                <a:cxn ang="0">
                  <a:pos x="47" y="3"/>
                </a:cxn>
              </a:cxnLst>
              <a:rect l="0" t="0" r="r" b="b"/>
              <a:pathLst>
                <a:path w="47" h="118">
                  <a:moveTo>
                    <a:pt x="47" y="3"/>
                  </a:moveTo>
                  <a:lnTo>
                    <a:pt x="47" y="3"/>
                  </a:lnTo>
                  <a:lnTo>
                    <a:pt x="46" y="1"/>
                  </a:lnTo>
                  <a:lnTo>
                    <a:pt x="45" y="0"/>
                  </a:lnTo>
                  <a:lnTo>
                    <a:pt x="43" y="0"/>
                  </a:lnTo>
                  <a:lnTo>
                    <a:pt x="42" y="0"/>
                  </a:lnTo>
                  <a:lnTo>
                    <a:pt x="39" y="2"/>
                  </a:lnTo>
                  <a:lnTo>
                    <a:pt x="38" y="3"/>
                  </a:lnTo>
                  <a:lnTo>
                    <a:pt x="38" y="5"/>
                  </a:lnTo>
                  <a:lnTo>
                    <a:pt x="38" y="5"/>
                  </a:lnTo>
                  <a:lnTo>
                    <a:pt x="38" y="12"/>
                  </a:lnTo>
                  <a:lnTo>
                    <a:pt x="37" y="19"/>
                  </a:lnTo>
                  <a:lnTo>
                    <a:pt x="35" y="27"/>
                  </a:lnTo>
                  <a:lnTo>
                    <a:pt x="32" y="35"/>
                  </a:lnTo>
                  <a:lnTo>
                    <a:pt x="25" y="49"/>
                  </a:lnTo>
                  <a:lnTo>
                    <a:pt x="18" y="63"/>
                  </a:lnTo>
                  <a:lnTo>
                    <a:pt x="18" y="63"/>
                  </a:lnTo>
                  <a:lnTo>
                    <a:pt x="8" y="87"/>
                  </a:lnTo>
                  <a:lnTo>
                    <a:pt x="0" y="112"/>
                  </a:lnTo>
                  <a:lnTo>
                    <a:pt x="0" y="112"/>
                  </a:lnTo>
                  <a:lnTo>
                    <a:pt x="0" y="114"/>
                  </a:lnTo>
                  <a:lnTo>
                    <a:pt x="1" y="115"/>
                  </a:lnTo>
                  <a:lnTo>
                    <a:pt x="2" y="116"/>
                  </a:lnTo>
                  <a:lnTo>
                    <a:pt x="3" y="118"/>
                  </a:lnTo>
                  <a:lnTo>
                    <a:pt x="5" y="118"/>
                  </a:lnTo>
                  <a:lnTo>
                    <a:pt x="7" y="118"/>
                  </a:lnTo>
                  <a:lnTo>
                    <a:pt x="8" y="116"/>
                  </a:lnTo>
                  <a:lnTo>
                    <a:pt x="9" y="114"/>
                  </a:lnTo>
                  <a:lnTo>
                    <a:pt x="9" y="114"/>
                  </a:lnTo>
                  <a:lnTo>
                    <a:pt x="14" y="96"/>
                  </a:lnTo>
                  <a:lnTo>
                    <a:pt x="21" y="78"/>
                  </a:lnTo>
                  <a:lnTo>
                    <a:pt x="37" y="44"/>
                  </a:lnTo>
                  <a:lnTo>
                    <a:pt x="37" y="44"/>
                  </a:lnTo>
                  <a:lnTo>
                    <a:pt x="41" y="34"/>
                  </a:lnTo>
                  <a:lnTo>
                    <a:pt x="45" y="24"/>
                  </a:lnTo>
                  <a:lnTo>
                    <a:pt x="47" y="14"/>
                  </a:lnTo>
                  <a:lnTo>
                    <a:pt x="47" y="8"/>
                  </a:lnTo>
                  <a:lnTo>
                    <a:pt x="47" y="3"/>
                  </a:lnTo>
                  <a:lnTo>
                    <a:pt x="4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52" name="Freeform 468"/>
            <p:cNvSpPr/>
            <p:nvPr/>
          </p:nvSpPr>
          <p:spPr bwMode="auto">
            <a:xfrm>
              <a:off x="6578601" y="3381375"/>
              <a:ext cx="22225" cy="47625"/>
            </a:xfrm>
            <a:custGeom>
              <a:avLst/>
              <a:gdLst/>
              <a:ahLst/>
              <a:cxnLst>
                <a:cxn ang="0">
                  <a:pos x="33" y="4"/>
                </a:cxn>
                <a:cxn ang="0">
                  <a:pos x="33" y="4"/>
                </a:cxn>
                <a:cxn ang="0">
                  <a:pos x="33" y="9"/>
                </a:cxn>
                <a:cxn ang="0">
                  <a:pos x="31" y="14"/>
                </a:cxn>
                <a:cxn ang="0">
                  <a:pos x="28" y="24"/>
                </a:cxn>
                <a:cxn ang="0">
                  <a:pos x="23" y="32"/>
                </a:cxn>
                <a:cxn ang="0">
                  <a:pos x="19" y="41"/>
                </a:cxn>
                <a:cxn ang="0">
                  <a:pos x="19" y="41"/>
                </a:cxn>
                <a:cxn ang="0">
                  <a:pos x="11" y="63"/>
                </a:cxn>
                <a:cxn ang="0">
                  <a:pos x="6" y="72"/>
                </a:cxn>
                <a:cxn ang="0">
                  <a:pos x="1" y="82"/>
                </a:cxn>
                <a:cxn ang="0">
                  <a:pos x="1" y="82"/>
                </a:cxn>
                <a:cxn ang="0">
                  <a:pos x="0" y="85"/>
                </a:cxn>
                <a:cxn ang="0">
                  <a:pos x="0" y="87"/>
                </a:cxn>
                <a:cxn ang="0">
                  <a:pos x="1" y="88"/>
                </a:cxn>
                <a:cxn ang="0">
                  <a:pos x="2" y="89"/>
                </a:cxn>
                <a:cxn ang="0">
                  <a:pos x="4" y="90"/>
                </a:cxn>
                <a:cxn ang="0">
                  <a:pos x="6" y="90"/>
                </a:cxn>
                <a:cxn ang="0">
                  <a:pos x="7" y="89"/>
                </a:cxn>
                <a:cxn ang="0">
                  <a:pos x="9" y="88"/>
                </a:cxn>
                <a:cxn ang="0">
                  <a:pos x="9" y="88"/>
                </a:cxn>
                <a:cxn ang="0">
                  <a:pos x="15" y="76"/>
                </a:cxn>
                <a:cxn ang="0">
                  <a:pos x="19" y="64"/>
                </a:cxn>
                <a:cxn ang="0">
                  <a:pos x="25" y="53"/>
                </a:cxn>
                <a:cxn ang="0">
                  <a:pos x="30" y="41"/>
                </a:cxn>
                <a:cxn ang="0">
                  <a:pos x="30" y="41"/>
                </a:cxn>
                <a:cxn ang="0">
                  <a:pos x="34" y="32"/>
                </a:cxn>
                <a:cxn ang="0">
                  <a:pos x="38" y="24"/>
                </a:cxn>
                <a:cxn ang="0">
                  <a:pos x="41" y="14"/>
                </a:cxn>
                <a:cxn ang="0">
                  <a:pos x="42" y="4"/>
                </a:cxn>
                <a:cxn ang="0">
                  <a:pos x="42" y="4"/>
                </a:cxn>
                <a:cxn ang="0">
                  <a:pos x="42" y="2"/>
                </a:cxn>
                <a:cxn ang="0">
                  <a:pos x="41" y="1"/>
                </a:cxn>
                <a:cxn ang="0">
                  <a:pos x="40" y="0"/>
                </a:cxn>
                <a:cxn ang="0">
                  <a:pos x="38" y="0"/>
                </a:cxn>
                <a:cxn ang="0">
                  <a:pos x="35" y="1"/>
                </a:cxn>
                <a:cxn ang="0">
                  <a:pos x="34" y="2"/>
                </a:cxn>
                <a:cxn ang="0">
                  <a:pos x="33" y="4"/>
                </a:cxn>
                <a:cxn ang="0">
                  <a:pos x="33" y="4"/>
                </a:cxn>
              </a:cxnLst>
              <a:rect l="0" t="0" r="r" b="b"/>
              <a:pathLst>
                <a:path w="42" h="90">
                  <a:moveTo>
                    <a:pt x="33" y="4"/>
                  </a:moveTo>
                  <a:lnTo>
                    <a:pt x="33" y="4"/>
                  </a:lnTo>
                  <a:lnTo>
                    <a:pt x="33" y="9"/>
                  </a:lnTo>
                  <a:lnTo>
                    <a:pt x="31" y="14"/>
                  </a:lnTo>
                  <a:lnTo>
                    <a:pt x="28" y="24"/>
                  </a:lnTo>
                  <a:lnTo>
                    <a:pt x="23" y="32"/>
                  </a:lnTo>
                  <a:lnTo>
                    <a:pt x="19" y="41"/>
                  </a:lnTo>
                  <a:lnTo>
                    <a:pt x="19" y="41"/>
                  </a:lnTo>
                  <a:lnTo>
                    <a:pt x="11" y="63"/>
                  </a:lnTo>
                  <a:lnTo>
                    <a:pt x="6" y="72"/>
                  </a:lnTo>
                  <a:lnTo>
                    <a:pt x="1" y="82"/>
                  </a:lnTo>
                  <a:lnTo>
                    <a:pt x="1" y="82"/>
                  </a:lnTo>
                  <a:lnTo>
                    <a:pt x="0" y="85"/>
                  </a:lnTo>
                  <a:lnTo>
                    <a:pt x="0" y="87"/>
                  </a:lnTo>
                  <a:lnTo>
                    <a:pt x="1" y="88"/>
                  </a:lnTo>
                  <a:lnTo>
                    <a:pt x="2" y="89"/>
                  </a:lnTo>
                  <a:lnTo>
                    <a:pt x="4" y="90"/>
                  </a:lnTo>
                  <a:lnTo>
                    <a:pt x="6" y="90"/>
                  </a:lnTo>
                  <a:lnTo>
                    <a:pt x="7" y="89"/>
                  </a:lnTo>
                  <a:lnTo>
                    <a:pt x="9" y="88"/>
                  </a:lnTo>
                  <a:lnTo>
                    <a:pt x="9" y="88"/>
                  </a:lnTo>
                  <a:lnTo>
                    <a:pt x="15" y="76"/>
                  </a:lnTo>
                  <a:lnTo>
                    <a:pt x="19" y="64"/>
                  </a:lnTo>
                  <a:lnTo>
                    <a:pt x="25" y="53"/>
                  </a:lnTo>
                  <a:lnTo>
                    <a:pt x="30" y="41"/>
                  </a:lnTo>
                  <a:lnTo>
                    <a:pt x="30" y="41"/>
                  </a:lnTo>
                  <a:lnTo>
                    <a:pt x="34" y="32"/>
                  </a:lnTo>
                  <a:lnTo>
                    <a:pt x="38" y="24"/>
                  </a:lnTo>
                  <a:lnTo>
                    <a:pt x="41" y="14"/>
                  </a:lnTo>
                  <a:lnTo>
                    <a:pt x="42" y="4"/>
                  </a:lnTo>
                  <a:lnTo>
                    <a:pt x="42" y="4"/>
                  </a:lnTo>
                  <a:lnTo>
                    <a:pt x="42" y="2"/>
                  </a:lnTo>
                  <a:lnTo>
                    <a:pt x="41" y="1"/>
                  </a:lnTo>
                  <a:lnTo>
                    <a:pt x="40" y="0"/>
                  </a:lnTo>
                  <a:lnTo>
                    <a:pt x="38" y="0"/>
                  </a:lnTo>
                  <a:lnTo>
                    <a:pt x="35" y="1"/>
                  </a:lnTo>
                  <a:lnTo>
                    <a:pt x="34" y="2"/>
                  </a:lnTo>
                  <a:lnTo>
                    <a:pt x="33" y="4"/>
                  </a:lnTo>
                  <a:lnTo>
                    <a:pt x="33"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53" name="Freeform 469"/>
            <p:cNvSpPr/>
            <p:nvPr/>
          </p:nvSpPr>
          <p:spPr bwMode="auto">
            <a:xfrm>
              <a:off x="6600826" y="3389313"/>
              <a:ext cx="17463" cy="52388"/>
            </a:xfrm>
            <a:custGeom>
              <a:avLst/>
              <a:gdLst/>
              <a:ahLst/>
              <a:cxnLst>
                <a:cxn ang="0">
                  <a:pos x="24" y="4"/>
                </a:cxn>
                <a:cxn ang="0">
                  <a:pos x="24" y="4"/>
                </a:cxn>
                <a:cxn ang="0">
                  <a:pos x="24" y="15"/>
                </a:cxn>
                <a:cxn ang="0">
                  <a:pos x="23" y="23"/>
                </a:cxn>
                <a:cxn ang="0">
                  <a:pos x="19" y="43"/>
                </a:cxn>
                <a:cxn ang="0">
                  <a:pos x="19" y="43"/>
                </a:cxn>
                <a:cxn ang="0">
                  <a:pos x="16" y="55"/>
                </a:cxn>
                <a:cxn ang="0">
                  <a:pos x="13" y="68"/>
                </a:cxn>
                <a:cxn ang="0">
                  <a:pos x="8" y="80"/>
                </a:cxn>
                <a:cxn ang="0">
                  <a:pos x="5" y="86"/>
                </a:cxn>
                <a:cxn ang="0">
                  <a:pos x="1" y="92"/>
                </a:cxn>
                <a:cxn ang="0">
                  <a:pos x="1" y="92"/>
                </a:cxn>
                <a:cxn ang="0">
                  <a:pos x="0" y="94"/>
                </a:cxn>
                <a:cxn ang="0">
                  <a:pos x="0" y="96"/>
                </a:cxn>
                <a:cxn ang="0">
                  <a:pos x="1" y="97"/>
                </a:cxn>
                <a:cxn ang="0">
                  <a:pos x="3" y="98"/>
                </a:cxn>
                <a:cxn ang="0">
                  <a:pos x="4" y="99"/>
                </a:cxn>
                <a:cxn ang="0">
                  <a:pos x="6" y="99"/>
                </a:cxn>
                <a:cxn ang="0">
                  <a:pos x="8" y="98"/>
                </a:cxn>
                <a:cxn ang="0">
                  <a:pos x="9" y="97"/>
                </a:cxn>
                <a:cxn ang="0">
                  <a:pos x="9" y="97"/>
                </a:cxn>
                <a:cxn ang="0">
                  <a:pos x="16" y="86"/>
                </a:cxn>
                <a:cxn ang="0">
                  <a:pos x="21" y="75"/>
                </a:cxn>
                <a:cxn ang="0">
                  <a:pos x="24" y="63"/>
                </a:cxn>
                <a:cxn ang="0">
                  <a:pos x="27" y="50"/>
                </a:cxn>
                <a:cxn ang="0">
                  <a:pos x="27" y="50"/>
                </a:cxn>
                <a:cxn ang="0">
                  <a:pos x="31" y="27"/>
                </a:cxn>
                <a:cxn ang="0">
                  <a:pos x="33" y="17"/>
                </a:cxn>
                <a:cxn ang="0">
                  <a:pos x="34" y="4"/>
                </a:cxn>
                <a:cxn ang="0">
                  <a:pos x="34" y="4"/>
                </a:cxn>
                <a:cxn ang="0">
                  <a:pos x="33" y="2"/>
                </a:cxn>
                <a:cxn ang="0">
                  <a:pos x="32" y="1"/>
                </a:cxn>
                <a:cxn ang="0">
                  <a:pos x="31" y="0"/>
                </a:cxn>
                <a:cxn ang="0">
                  <a:pos x="29" y="0"/>
                </a:cxn>
                <a:cxn ang="0">
                  <a:pos x="27" y="0"/>
                </a:cxn>
                <a:cxn ang="0">
                  <a:pos x="26" y="1"/>
                </a:cxn>
                <a:cxn ang="0">
                  <a:pos x="25" y="2"/>
                </a:cxn>
                <a:cxn ang="0">
                  <a:pos x="24" y="4"/>
                </a:cxn>
                <a:cxn ang="0">
                  <a:pos x="24" y="4"/>
                </a:cxn>
              </a:cxnLst>
              <a:rect l="0" t="0" r="r" b="b"/>
              <a:pathLst>
                <a:path w="34" h="99">
                  <a:moveTo>
                    <a:pt x="24" y="4"/>
                  </a:moveTo>
                  <a:lnTo>
                    <a:pt x="24" y="4"/>
                  </a:lnTo>
                  <a:lnTo>
                    <a:pt x="24" y="15"/>
                  </a:lnTo>
                  <a:lnTo>
                    <a:pt x="23" y="23"/>
                  </a:lnTo>
                  <a:lnTo>
                    <a:pt x="19" y="43"/>
                  </a:lnTo>
                  <a:lnTo>
                    <a:pt x="19" y="43"/>
                  </a:lnTo>
                  <a:lnTo>
                    <a:pt x="16" y="55"/>
                  </a:lnTo>
                  <a:lnTo>
                    <a:pt x="13" y="68"/>
                  </a:lnTo>
                  <a:lnTo>
                    <a:pt x="8" y="80"/>
                  </a:lnTo>
                  <a:lnTo>
                    <a:pt x="5" y="86"/>
                  </a:lnTo>
                  <a:lnTo>
                    <a:pt x="1" y="92"/>
                  </a:lnTo>
                  <a:lnTo>
                    <a:pt x="1" y="92"/>
                  </a:lnTo>
                  <a:lnTo>
                    <a:pt x="0" y="94"/>
                  </a:lnTo>
                  <a:lnTo>
                    <a:pt x="0" y="96"/>
                  </a:lnTo>
                  <a:lnTo>
                    <a:pt x="1" y="97"/>
                  </a:lnTo>
                  <a:lnTo>
                    <a:pt x="3" y="98"/>
                  </a:lnTo>
                  <a:lnTo>
                    <a:pt x="4" y="99"/>
                  </a:lnTo>
                  <a:lnTo>
                    <a:pt x="6" y="99"/>
                  </a:lnTo>
                  <a:lnTo>
                    <a:pt x="8" y="98"/>
                  </a:lnTo>
                  <a:lnTo>
                    <a:pt x="9" y="97"/>
                  </a:lnTo>
                  <a:lnTo>
                    <a:pt x="9" y="97"/>
                  </a:lnTo>
                  <a:lnTo>
                    <a:pt x="16" y="86"/>
                  </a:lnTo>
                  <a:lnTo>
                    <a:pt x="21" y="75"/>
                  </a:lnTo>
                  <a:lnTo>
                    <a:pt x="24" y="63"/>
                  </a:lnTo>
                  <a:lnTo>
                    <a:pt x="27" y="50"/>
                  </a:lnTo>
                  <a:lnTo>
                    <a:pt x="27" y="50"/>
                  </a:lnTo>
                  <a:lnTo>
                    <a:pt x="31" y="27"/>
                  </a:lnTo>
                  <a:lnTo>
                    <a:pt x="33" y="17"/>
                  </a:lnTo>
                  <a:lnTo>
                    <a:pt x="34" y="4"/>
                  </a:lnTo>
                  <a:lnTo>
                    <a:pt x="34" y="4"/>
                  </a:lnTo>
                  <a:lnTo>
                    <a:pt x="33" y="2"/>
                  </a:lnTo>
                  <a:lnTo>
                    <a:pt x="32" y="1"/>
                  </a:lnTo>
                  <a:lnTo>
                    <a:pt x="31" y="0"/>
                  </a:lnTo>
                  <a:lnTo>
                    <a:pt x="29" y="0"/>
                  </a:lnTo>
                  <a:lnTo>
                    <a:pt x="27" y="0"/>
                  </a:lnTo>
                  <a:lnTo>
                    <a:pt x="26" y="1"/>
                  </a:lnTo>
                  <a:lnTo>
                    <a:pt x="25" y="2"/>
                  </a:lnTo>
                  <a:lnTo>
                    <a:pt x="24" y="4"/>
                  </a:lnTo>
                  <a:lnTo>
                    <a:pt x="2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54" name="Freeform 470"/>
            <p:cNvSpPr/>
            <p:nvPr/>
          </p:nvSpPr>
          <p:spPr bwMode="auto">
            <a:xfrm>
              <a:off x="6521451" y="3475038"/>
              <a:ext cx="17463" cy="39688"/>
            </a:xfrm>
            <a:custGeom>
              <a:avLst/>
              <a:gdLst/>
              <a:ahLst/>
              <a:cxnLst>
                <a:cxn ang="0">
                  <a:pos x="24" y="2"/>
                </a:cxn>
                <a:cxn ang="0">
                  <a:pos x="24" y="2"/>
                </a:cxn>
                <a:cxn ang="0">
                  <a:pos x="19" y="10"/>
                </a:cxn>
                <a:cxn ang="0">
                  <a:pos x="15" y="18"/>
                </a:cxn>
                <a:cxn ang="0">
                  <a:pos x="11" y="26"/>
                </a:cxn>
                <a:cxn ang="0">
                  <a:pos x="7" y="35"/>
                </a:cxn>
                <a:cxn ang="0">
                  <a:pos x="4" y="44"/>
                </a:cxn>
                <a:cxn ang="0">
                  <a:pos x="2" y="53"/>
                </a:cxn>
                <a:cxn ang="0">
                  <a:pos x="0" y="62"/>
                </a:cxn>
                <a:cxn ang="0">
                  <a:pos x="0" y="71"/>
                </a:cxn>
                <a:cxn ang="0">
                  <a:pos x="0" y="71"/>
                </a:cxn>
                <a:cxn ang="0">
                  <a:pos x="0" y="73"/>
                </a:cxn>
                <a:cxn ang="0">
                  <a:pos x="1" y="75"/>
                </a:cxn>
                <a:cxn ang="0">
                  <a:pos x="2" y="76"/>
                </a:cxn>
                <a:cxn ang="0">
                  <a:pos x="4" y="76"/>
                </a:cxn>
                <a:cxn ang="0">
                  <a:pos x="7" y="76"/>
                </a:cxn>
                <a:cxn ang="0">
                  <a:pos x="8" y="75"/>
                </a:cxn>
                <a:cxn ang="0">
                  <a:pos x="9" y="73"/>
                </a:cxn>
                <a:cxn ang="0">
                  <a:pos x="10" y="71"/>
                </a:cxn>
                <a:cxn ang="0">
                  <a:pos x="10" y="71"/>
                </a:cxn>
                <a:cxn ang="0">
                  <a:pos x="10" y="62"/>
                </a:cxn>
                <a:cxn ang="0">
                  <a:pos x="12" y="54"/>
                </a:cxn>
                <a:cxn ang="0">
                  <a:pos x="14" y="46"/>
                </a:cxn>
                <a:cxn ang="0">
                  <a:pos x="16" y="38"/>
                </a:cxn>
                <a:cxn ang="0">
                  <a:pos x="23" y="22"/>
                </a:cxn>
                <a:cxn ang="0">
                  <a:pos x="32" y="8"/>
                </a:cxn>
                <a:cxn ang="0">
                  <a:pos x="32" y="8"/>
                </a:cxn>
                <a:cxn ang="0">
                  <a:pos x="33" y="6"/>
                </a:cxn>
                <a:cxn ang="0">
                  <a:pos x="33" y="4"/>
                </a:cxn>
                <a:cxn ang="0">
                  <a:pos x="32" y="2"/>
                </a:cxn>
                <a:cxn ang="0">
                  <a:pos x="31" y="1"/>
                </a:cxn>
                <a:cxn ang="0">
                  <a:pos x="27" y="0"/>
                </a:cxn>
                <a:cxn ang="0">
                  <a:pos x="26" y="1"/>
                </a:cxn>
                <a:cxn ang="0">
                  <a:pos x="24" y="2"/>
                </a:cxn>
                <a:cxn ang="0">
                  <a:pos x="24" y="2"/>
                </a:cxn>
              </a:cxnLst>
              <a:rect l="0" t="0" r="r" b="b"/>
              <a:pathLst>
                <a:path w="33" h="76">
                  <a:moveTo>
                    <a:pt x="24" y="2"/>
                  </a:moveTo>
                  <a:lnTo>
                    <a:pt x="24" y="2"/>
                  </a:lnTo>
                  <a:lnTo>
                    <a:pt x="19" y="10"/>
                  </a:lnTo>
                  <a:lnTo>
                    <a:pt x="15" y="18"/>
                  </a:lnTo>
                  <a:lnTo>
                    <a:pt x="11" y="26"/>
                  </a:lnTo>
                  <a:lnTo>
                    <a:pt x="7" y="35"/>
                  </a:lnTo>
                  <a:lnTo>
                    <a:pt x="4" y="44"/>
                  </a:lnTo>
                  <a:lnTo>
                    <a:pt x="2" y="53"/>
                  </a:lnTo>
                  <a:lnTo>
                    <a:pt x="0" y="62"/>
                  </a:lnTo>
                  <a:lnTo>
                    <a:pt x="0" y="71"/>
                  </a:lnTo>
                  <a:lnTo>
                    <a:pt x="0" y="71"/>
                  </a:lnTo>
                  <a:lnTo>
                    <a:pt x="0" y="73"/>
                  </a:lnTo>
                  <a:lnTo>
                    <a:pt x="1" y="75"/>
                  </a:lnTo>
                  <a:lnTo>
                    <a:pt x="2" y="76"/>
                  </a:lnTo>
                  <a:lnTo>
                    <a:pt x="4" y="76"/>
                  </a:lnTo>
                  <a:lnTo>
                    <a:pt x="7" y="76"/>
                  </a:lnTo>
                  <a:lnTo>
                    <a:pt x="8" y="75"/>
                  </a:lnTo>
                  <a:lnTo>
                    <a:pt x="9" y="73"/>
                  </a:lnTo>
                  <a:lnTo>
                    <a:pt x="10" y="71"/>
                  </a:lnTo>
                  <a:lnTo>
                    <a:pt x="10" y="71"/>
                  </a:lnTo>
                  <a:lnTo>
                    <a:pt x="10" y="62"/>
                  </a:lnTo>
                  <a:lnTo>
                    <a:pt x="12" y="54"/>
                  </a:lnTo>
                  <a:lnTo>
                    <a:pt x="14" y="46"/>
                  </a:lnTo>
                  <a:lnTo>
                    <a:pt x="16" y="38"/>
                  </a:lnTo>
                  <a:lnTo>
                    <a:pt x="23" y="22"/>
                  </a:lnTo>
                  <a:lnTo>
                    <a:pt x="32" y="8"/>
                  </a:lnTo>
                  <a:lnTo>
                    <a:pt x="32" y="8"/>
                  </a:lnTo>
                  <a:lnTo>
                    <a:pt x="33" y="6"/>
                  </a:lnTo>
                  <a:lnTo>
                    <a:pt x="33" y="4"/>
                  </a:lnTo>
                  <a:lnTo>
                    <a:pt x="32" y="2"/>
                  </a:lnTo>
                  <a:lnTo>
                    <a:pt x="31" y="1"/>
                  </a:lnTo>
                  <a:lnTo>
                    <a:pt x="27" y="0"/>
                  </a:lnTo>
                  <a:lnTo>
                    <a:pt x="26" y="1"/>
                  </a:lnTo>
                  <a:lnTo>
                    <a:pt x="24" y="2"/>
                  </a:lnTo>
                  <a:lnTo>
                    <a:pt x="2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55" name="Freeform 471"/>
            <p:cNvSpPr/>
            <p:nvPr/>
          </p:nvSpPr>
          <p:spPr bwMode="auto">
            <a:xfrm>
              <a:off x="6535738" y="3481388"/>
              <a:ext cx="22225" cy="46038"/>
            </a:xfrm>
            <a:custGeom>
              <a:avLst/>
              <a:gdLst/>
              <a:ahLst/>
              <a:cxnLst>
                <a:cxn ang="0">
                  <a:pos x="33" y="4"/>
                </a:cxn>
                <a:cxn ang="0">
                  <a:pos x="33" y="4"/>
                </a:cxn>
                <a:cxn ang="0">
                  <a:pos x="30" y="14"/>
                </a:cxn>
                <a:cxn ang="0">
                  <a:pos x="26" y="24"/>
                </a:cxn>
                <a:cxn ang="0">
                  <a:pos x="15" y="41"/>
                </a:cxn>
                <a:cxn ang="0">
                  <a:pos x="10" y="50"/>
                </a:cxn>
                <a:cxn ang="0">
                  <a:pos x="5" y="60"/>
                </a:cxn>
                <a:cxn ang="0">
                  <a:pos x="2" y="70"/>
                </a:cxn>
                <a:cxn ang="0">
                  <a:pos x="0" y="80"/>
                </a:cxn>
                <a:cxn ang="0">
                  <a:pos x="0" y="80"/>
                </a:cxn>
                <a:cxn ang="0">
                  <a:pos x="0" y="82"/>
                </a:cxn>
                <a:cxn ang="0">
                  <a:pos x="1" y="85"/>
                </a:cxn>
                <a:cxn ang="0">
                  <a:pos x="3" y="86"/>
                </a:cxn>
                <a:cxn ang="0">
                  <a:pos x="5" y="86"/>
                </a:cxn>
                <a:cxn ang="0">
                  <a:pos x="6" y="86"/>
                </a:cxn>
                <a:cxn ang="0">
                  <a:pos x="9" y="85"/>
                </a:cxn>
                <a:cxn ang="0">
                  <a:pos x="10" y="82"/>
                </a:cxn>
                <a:cxn ang="0">
                  <a:pos x="10" y="80"/>
                </a:cxn>
                <a:cxn ang="0">
                  <a:pos x="10" y="80"/>
                </a:cxn>
                <a:cxn ang="0">
                  <a:pos x="12" y="70"/>
                </a:cxn>
                <a:cxn ang="0">
                  <a:pos x="15" y="61"/>
                </a:cxn>
                <a:cxn ang="0">
                  <a:pos x="19" y="51"/>
                </a:cxn>
                <a:cxn ang="0">
                  <a:pos x="24" y="43"/>
                </a:cxn>
                <a:cxn ang="0">
                  <a:pos x="35" y="26"/>
                </a:cxn>
                <a:cxn ang="0">
                  <a:pos x="40" y="16"/>
                </a:cxn>
                <a:cxn ang="0">
                  <a:pos x="43" y="6"/>
                </a:cxn>
                <a:cxn ang="0">
                  <a:pos x="43" y="6"/>
                </a:cxn>
                <a:cxn ang="0">
                  <a:pos x="43" y="4"/>
                </a:cxn>
                <a:cxn ang="0">
                  <a:pos x="43" y="3"/>
                </a:cxn>
                <a:cxn ang="0">
                  <a:pos x="41" y="1"/>
                </a:cxn>
                <a:cxn ang="0">
                  <a:pos x="40" y="1"/>
                </a:cxn>
                <a:cxn ang="0">
                  <a:pos x="37" y="0"/>
                </a:cxn>
                <a:cxn ang="0">
                  <a:pos x="36" y="1"/>
                </a:cxn>
                <a:cxn ang="0">
                  <a:pos x="34" y="2"/>
                </a:cxn>
                <a:cxn ang="0">
                  <a:pos x="33" y="4"/>
                </a:cxn>
                <a:cxn ang="0">
                  <a:pos x="33" y="4"/>
                </a:cxn>
              </a:cxnLst>
              <a:rect l="0" t="0" r="r" b="b"/>
              <a:pathLst>
                <a:path w="43" h="86">
                  <a:moveTo>
                    <a:pt x="33" y="4"/>
                  </a:moveTo>
                  <a:lnTo>
                    <a:pt x="33" y="4"/>
                  </a:lnTo>
                  <a:lnTo>
                    <a:pt x="30" y="14"/>
                  </a:lnTo>
                  <a:lnTo>
                    <a:pt x="26" y="24"/>
                  </a:lnTo>
                  <a:lnTo>
                    <a:pt x="15" y="41"/>
                  </a:lnTo>
                  <a:lnTo>
                    <a:pt x="10" y="50"/>
                  </a:lnTo>
                  <a:lnTo>
                    <a:pt x="5" y="60"/>
                  </a:lnTo>
                  <a:lnTo>
                    <a:pt x="2" y="70"/>
                  </a:lnTo>
                  <a:lnTo>
                    <a:pt x="0" y="80"/>
                  </a:lnTo>
                  <a:lnTo>
                    <a:pt x="0" y="80"/>
                  </a:lnTo>
                  <a:lnTo>
                    <a:pt x="0" y="82"/>
                  </a:lnTo>
                  <a:lnTo>
                    <a:pt x="1" y="85"/>
                  </a:lnTo>
                  <a:lnTo>
                    <a:pt x="3" y="86"/>
                  </a:lnTo>
                  <a:lnTo>
                    <a:pt x="5" y="86"/>
                  </a:lnTo>
                  <a:lnTo>
                    <a:pt x="6" y="86"/>
                  </a:lnTo>
                  <a:lnTo>
                    <a:pt x="9" y="85"/>
                  </a:lnTo>
                  <a:lnTo>
                    <a:pt x="10" y="82"/>
                  </a:lnTo>
                  <a:lnTo>
                    <a:pt x="10" y="80"/>
                  </a:lnTo>
                  <a:lnTo>
                    <a:pt x="10" y="80"/>
                  </a:lnTo>
                  <a:lnTo>
                    <a:pt x="12" y="70"/>
                  </a:lnTo>
                  <a:lnTo>
                    <a:pt x="15" y="61"/>
                  </a:lnTo>
                  <a:lnTo>
                    <a:pt x="19" y="51"/>
                  </a:lnTo>
                  <a:lnTo>
                    <a:pt x="24" y="43"/>
                  </a:lnTo>
                  <a:lnTo>
                    <a:pt x="35" y="26"/>
                  </a:lnTo>
                  <a:lnTo>
                    <a:pt x="40" y="16"/>
                  </a:lnTo>
                  <a:lnTo>
                    <a:pt x="43" y="6"/>
                  </a:lnTo>
                  <a:lnTo>
                    <a:pt x="43" y="6"/>
                  </a:lnTo>
                  <a:lnTo>
                    <a:pt x="43" y="4"/>
                  </a:lnTo>
                  <a:lnTo>
                    <a:pt x="43" y="3"/>
                  </a:lnTo>
                  <a:lnTo>
                    <a:pt x="41" y="1"/>
                  </a:lnTo>
                  <a:lnTo>
                    <a:pt x="40" y="1"/>
                  </a:lnTo>
                  <a:lnTo>
                    <a:pt x="37" y="0"/>
                  </a:lnTo>
                  <a:lnTo>
                    <a:pt x="36" y="1"/>
                  </a:lnTo>
                  <a:lnTo>
                    <a:pt x="34" y="2"/>
                  </a:lnTo>
                  <a:lnTo>
                    <a:pt x="33" y="4"/>
                  </a:lnTo>
                  <a:lnTo>
                    <a:pt x="33"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56" name="Freeform 472"/>
            <p:cNvSpPr/>
            <p:nvPr/>
          </p:nvSpPr>
          <p:spPr bwMode="auto">
            <a:xfrm>
              <a:off x="6556376" y="3495675"/>
              <a:ext cx="20638" cy="39688"/>
            </a:xfrm>
            <a:custGeom>
              <a:avLst/>
              <a:gdLst/>
              <a:ahLst/>
              <a:cxnLst>
                <a:cxn ang="0">
                  <a:pos x="29" y="3"/>
                </a:cxn>
                <a:cxn ang="0">
                  <a:pos x="29" y="3"/>
                </a:cxn>
                <a:cxn ang="0">
                  <a:pos x="21" y="19"/>
                </a:cxn>
                <a:cxn ang="0">
                  <a:pos x="13" y="35"/>
                </a:cxn>
                <a:cxn ang="0">
                  <a:pos x="6" y="51"/>
                </a:cxn>
                <a:cxn ang="0">
                  <a:pos x="3" y="60"/>
                </a:cxn>
                <a:cxn ang="0">
                  <a:pos x="0" y="69"/>
                </a:cxn>
                <a:cxn ang="0">
                  <a:pos x="0" y="69"/>
                </a:cxn>
                <a:cxn ang="0">
                  <a:pos x="0" y="71"/>
                </a:cxn>
                <a:cxn ang="0">
                  <a:pos x="2" y="73"/>
                </a:cxn>
                <a:cxn ang="0">
                  <a:pos x="3" y="74"/>
                </a:cxn>
                <a:cxn ang="0">
                  <a:pos x="4" y="74"/>
                </a:cxn>
                <a:cxn ang="0">
                  <a:pos x="6" y="75"/>
                </a:cxn>
                <a:cxn ang="0">
                  <a:pos x="8" y="74"/>
                </a:cxn>
                <a:cxn ang="0">
                  <a:pos x="9" y="73"/>
                </a:cxn>
                <a:cxn ang="0">
                  <a:pos x="10" y="71"/>
                </a:cxn>
                <a:cxn ang="0">
                  <a:pos x="10" y="71"/>
                </a:cxn>
                <a:cxn ang="0">
                  <a:pos x="12" y="63"/>
                </a:cxn>
                <a:cxn ang="0">
                  <a:pos x="15" y="54"/>
                </a:cxn>
                <a:cxn ang="0">
                  <a:pos x="22" y="38"/>
                </a:cxn>
                <a:cxn ang="0">
                  <a:pos x="30" y="21"/>
                </a:cxn>
                <a:cxn ang="0">
                  <a:pos x="38" y="5"/>
                </a:cxn>
                <a:cxn ang="0">
                  <a:pos x="38" y="5"/>
                </a:cxn>
                <a:cxn ang="0">
                  <a:pos x="39" y="3"/>
                </a:cxn>
                <a:cxn ang="0">
                  <a:pos x="38" y="2"/>
                </a:cxn>
                <a:cxn ang="0">
                  <a:pos x="37" y="1"/>
                </a:cxn>
                <a:cxn ang="0">
                  <a:pos x="36" y="0"/>
                </a:cxn>
                <a:cxn ang="0">
                  <a:pos x="31" y="0"/>
                </a:cxn>
                <a:cxn ang="0">
                  <a:pos x="30" y="1"/>
                </a:cxn>
                <a:cxn ang="0">
                  <a:pos x="29" y="3"/>
                </a:cxn>
                <a:cxn ang="0">
                  <a:pos x="29" y="3"/>
                </a:cxn>
              </a:cxnLst>
              <a:rect l="0" t="0" r="r" b="b"/>
              <a:pathLst>
                <a:path w="39" h="75">
                  <a:moveTo>
                    <a:pt x="29" y="3"/>
                  </a:moveTo>
                  <a:lnTo>
                    <a:pt x="29" y="3"/>
                  </a:lnTo>
                  <a:lnTo>
                    <a:pt x="21" y="19"/>
                  </a:lnTo>
                  <a:lnTo>
                    <a:pt x="13" y="35"/>
                  </a:lnTo>
                  <a:lnTo>
                    <a:pt x="6" y="51"/>
                  </a:lnTo>
                  <a:lnTo>
                    <a:pt x="3" y="60"/>
                  </a:lnTo>
                  <a:lnTo>
                    <a:pt x="0" y="69"/>
                  </a:lnTo>
                  <a:lnTo>
                    <a:pt x="0" y="69"/>
                  </a:lnTo>
                  <a:lnTo>
                    <a:pt x="0" y="71"/>
                  </a:lnTo>
                  <a:lnTo>
                    <a:pt x="2" y="73"/>
                  </a:lnTo>
                  <a:lnTo>
                    <a:pt x="3" y="74"/>
                  </a:lnTo>
                  <a:lnTo>
                    <a:pt x="4" y="74"/>
                  </a:lnTo>
                  <a:lnTo>
                    <a:pt x="6" y="75"/>
                  </a:lnTo>
                  <a:lnTo>
                    <a:pt x="8" y="74"/>
                  </a:lnTo>
                  <a:lnTo>
                    <a:pt x="9" y="73"/>
                  </a:lnTo>
                  <a:lnTo>
                    <a:pt x="10" y="71"/>
                  </a:lnTo>
                  <a:lnTo>
                    <a:pt x="10" y="71"/>
                  </a:lnTo>
                  <a:lnTo>
                    <a:pt x="12" y="63"/>
                  </a:lnTo>
                  <a:lnTo>
                    <a:pt x="15" y="54"/>
                  </a:lnTo>
                  <a:lnTo>
                    <a:pt x="22" y="38"/>
                  </a:lnTo>
                  <a:lnTo>
                    <a:pt x="30" y="21"/>
                  </a:lnTo>
                  <a:lnTo>
                    <a:pt x="38" y="5"/>
                  </a:lnTo>
                  <a:lnTo>
                    <a:pt x="38" y="5"/>
                  </a:lnTo>
                  <a:lnTo>
                    <a:pt x="39" y="3"/>
                  </a:lnTo>
                  <a:lnTo>
                    <a:pt x="38" y="2"/>
                  </a:lnTo>
                  <a:lnTo>
                    <a:pt x="37" y="1"/>
                  </a:lnTo>
                  <a:lnTo>
                    <a:pt x="36" y="0"/>
                  </a:lnTo>
                  <a:lnTo>
                    <a:pt x="31" y="0"/>
                  </a:lnTo>
                  <a:lnTo>
                    <a:pt x="30" y="1"/>
                  </a:lnTo>
                  <a:lnTo>
                    <a:pt x="29" y="3"/>
                  </a:lnTo>
                  <a:lnTo>
                    <a:pt x="2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57" name="Freeform 473"/>
            <p:cNvSpPr/>
            <p:nvPr/>
          </p:nvSpPr>
          <p:spPr bwMode="auto">
            <a:xfrm>
              <a:off x="6578601" y="3484563"/>
              <a:ext cx="26988" cy="55563"/>
            </a:xfrm>
            <a:custGeom>
              <a:avLst/>
              <a:gdLst/>
              <a:ahLst/>
              <a:cxnLst>
                <a:cxn ang="0">
                  <a:pos x="43" y="3"/>
                </a:cxn>
                <a:cxn ang="0">
                  <a:pos x="43" y="3"/>
                </a:cxn>
                <a:cxn ang="0">
                  <a:pos x="39" y="16"/>
                </a:cxn>
                <a:cxn ang="0">
                  <a:pos x="34" y="28"/>
                </a:cxn>
                <a:cxn ang="0">
                  <a:pos x="22" y="51"/>
                </a:cxn>
                <a:cxn ang="0">
                  <a:pos x="9" y="73"/>
                </a:cxn>
                <a:cxn ang="0">
                  <a:pos x="4" y="86"/>
                </a:cxn>
                <a:cxn ang="0">
                  <a:pos x="0" y="98"/>
                </a:cxn>
                <a:cxn ang="0">
                  <a:pos x="0" y="98"/>
                </a:cxn>
                <a:cxn ang="0">
                  <a:pos x="0" y="100"/>
                </a:cxn>
                <a:cxn ang="0">
                  <a:pos x="1" y="102"/>
                </a:cxn>
                <a:cxn ang="0">
                  <a:pos x="2" y="103"/>
                </a:cxn>
                <a:cxn ang="0">
                  <a:pos x="4" y="104"/>
                </a:cxn>
                <a:cxn ang="0">
                  <a:pos x="5" y="104"/>
                </a:cxn>
                <a:cxn ang="0">
                  <a:pos x="7" y="103"/>
                </a:cxn>
                <a:cxn ang="0">
                  <a:pos x="8" y="102"/>
                </a:cxn>
                <a:cxn ang="0">
                  <a:pos x="9" y="101"/>
                </a:cxn>
                <a:cxn ang="0">
                  <a:pos x="9" y="101"/>
                </a:cxn>
                <a:cxn ang="0">
                  <a:pos x="13" y="88"/>
                </a:cxn>
                <a:cxn ang="0">
                  <a:pos x="18" y="76"/>
                </a:cxn>
                <a:cxn ang="0">
                  <a:pos x="31" y="54"/>
                </a:cxn>
                <a:cxn ang="0">
                  <a:pos x="43" y="30"/>
                </a:cxn>
                <a:cxn ang="0">
                  <a:pos x="48" y="19"/>
                </a:cxn>
                <a:cxn ang="0">
                  <a:pos x="52" y="6"/>
                </a:cxn>
                <a:cxn ang="0">
                  <a:pos x="52" y="6"/>
                </a:cxn>
                <a:cxn ang="0">
                  <a:pos x="52" y="4"/>
                </a:cxn>
                <a:cxn ang="0">
                  <a:pos x="51" y="2"/>
                </a:cxn>
                <a:cxn ang="0">
                  <a:pos x="50" y="1"/>
                </a:cxn>
                <a:cxn ang="0">
                  <a:pos x="48" y="0"/>
                </a:cxn>
                <a:cxn ang="0">
                  <a:pos x="46" y="0"/>
                </a:cxn>
                <a:cxn ang="0">
                  <a:pos x="45" y="0"/>
                </a:cxn>
                <a:cxn ang="0">
                  <a:pos x="44" y="2"/>
                </a:cxn>
                <a:cxn ang="0">
                  <a:pos x="43" y="3"/>
                </a:cxn>
                <a:cxn ang="0">
                  <a:pos x="43" y="3"/>
                </a:cxn>
              </a:cxnLst>
              <a:rect l="0" t="0" r="r" b="b"/>
              <a:pathLst>
                <a:path w="52" h="104">
                  <a:moveTo>
                    <a:pt x="43" y="3"/>
                  </a:moveTo>
                  <a:lnTo>
                    <a:pt x="43" y="3"/>
                  </a:lnTo>
                  <a:lnTo>
                    <a:pt x="39" y="16"/>
                  </a:lnTo>
                  <a:lnTo>
                    <a:pt x="34" y="28"/>
                  </a:lnTo>
                  <a:lnTo>
                    <a:pt x="22" y="51"/>
                  </a:lnTo>
                  <a:lnTo>
                    <a:pt x="9" y="73"/>
                  </a:lnTo>
                  <a:lnTo>
                    <a:pt x="4" y="86"/>
                  </a:lnTo>
                  <a:lnTo>
                    <a:pt x="0" y="98"/>
                  </a:lnTo>
                  <a:lnTo>
                    <a:pt x="0" y="98"/>
                  </a:lnTo>
                  <a:lnTo>
                    <a:pt x="0" y="100"/>
                  </a:lnTo>
                  <a:lnTo>
                    <a:pt x="1" y="102"/>
                  </a:lnTo>
                  <a:lnTo>
                    <a:pt x="2" y="103"/>
                  </a:lnTo>
                  <a:lnTo>
                    <a:pt x="4" y="104"/>
                  </a:lnTo>
                  <a:lnTo>
                    <a:pt x="5" y="104"/>
                  </a:lnTo>
                  <a:lnTo>
                    <a:pt x="7" y="103"/>
                  </a:lnTo>
                  <a:lnTo>
                    <a:pt x="8" y="102"/>
                  </a:lnTo>
                  <a:lnTo>
                    <a:pt x="9" y="101"/>
                  </a:lnTo>
                  <a:lnTo>
                    <a:pt x="9" y="101"/>
                  </a:lnTo>
                  <a:lnTo>
                    <a:pt x="13" y="88"/>
                  </a:lnTo>
                  <a:lnTo>
                    <a:pt x="18" y="76"/>
                  </a:lnTo>
                  <a:lnTo>
                    <a:pt x="31" y="54"/>
                  </a:lnTo>
                  <a:lnTo>
                    <a:pt x="43" y="30"/>
                  </a:lnTo>
                  <a:lnTo>
                    <a:pt x="48" y="19"/>
                  </a:lnTo>
                  <a:lnTo>
                    <a:pt x="52" y="6"/>
                  </a:lnTo>
                  <a:lnTo>
                    <a:pt x="52" y="6"/>
                  </a:lnTo>
                  <a:lnTo>
                    <a:pt x="52" y="4"/>
                  </a:lnTo>
                  <a:lnTo>
                    <a:pt x="51" y="2"/>
                  </a:lnTo>
                  <a:lnTo>
                    <a:pt x="50" y="1"/>
                  </a:lnTo>
                  <a:lnTo>
                    <a:pt x="48" y="0"/>
                  </a:lnTo>
                  <a:lnTo>
                    <a:pt x="46" y="0"/>
                  </a:lnTo>
                  <a:lnTo>
                    <a:pt x="45" y="0"/>
                  </a:lnTo>
                  <a:lnTo>
                    <a:pt x="44" y="2"/>
                  </a:lnTo>
                  <a:lnTo>
                    <a:pt x="43" y="3"/>
                  </a:lnTo>
                  <a:lnTo>
                    <a:pt x="43"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58" name="Freeform 474"/>
            <p:cNvSpPr/>
            <p:nvPr/>
          </p:nvSpPr>
          <p:spPr bwMode="auto">
            <a:xfrm>
              <a:off x="6599238" y="3429000"/>
              <a:ext cx="47625" cy="112713"/>
            </a:xfrm>
            <a:custGeom>
              <a:avLst/>
              <a:gdLst/>
              <a:ahLst/>
              <a:cxnLst>
                <a:cxn ang="0">
                  <a:pos x="81" y="5"/>
                </a:cxn>
                <a:cxn ang="0">
                  <a:pos x="81" y="5"/>
                </a:cxn>
                <a:cxn ang="0">
                  <a:pos x="80" y="11"/>
                </a:cxn>
                <a:cxn ang="0">
                  <a:pos x="76" y="18"/>
                </a:cxn>
                <a:cxn ang="0">
                  <a:pos x="70" y="34"/>
                </a:cxn>
                <a:cxn ang="0">
                  <a:pos x="63" y="49"/>
                </a:cxn>
                <a:cxn ang="0">
                  <a:pos x="56" y="63"/>
                </a:cxn>
                <a:cxn ang="0">
                  <a:pos x="56" y="63"/>
                </a:cxn>
                <a:cxn ang="0">
                  <a:pos x="36" y="109"/>
                </a:cxn>
                <a:cxn ang="0">
                  <a:pos x="36" y="109"/>
                </a:cxn>
                <a:cxn ang="0">
                  <a:pos x="26" y="133"/>
                </a:cxn>
                <a:cxn ang="0">
                  <a:pos x="14" y="158"/>
                </a:cxn>
                <a:cxn ang="0">
                  <a:pos x="10" y="170"/>
                </a:cxn>
                <a:cxn ang="0">
                  <a:pos x="5" y="184"/>
                </a:cxn>
                <a:cxn ang="0">
                  <a:pos x="2" y="196"/>
                </a:cxn>
                <a:cxn ang="0">
                  <a:pos x="0" y="208"/>
                </a:cxn>
                <a:cxn ang="0">
                  <a:pos x="0" y="208"/>
                </a:cxn>
                <a:cxn ang="0">
                  <a:pos x="0" y="210"/>
                </a:cxn>
                <a:cxn ang="0">
                  <a:pos x="1" y="211"/>
                </a:cxn>
                <a:cxn ang="0">
                  <a:pos x="2" y="212"/>
                </a:cxn>
                <a:cxn ang="0">
                  <a:pos x="4" y="212"/>
                </a:cxn>
                <a:cxn ang="0">
                  <a:pos x="7" y="211"/>
                </a:cxn>
                <a:cxn ang="0">
                  <a:pos x="8" y="210"/>
                </a:cxn>
                <a:cxn ang="0">
                  <a:pos x="9" y="208"/>
                </a:cxn>
                <a:cxn ang="0">
                  <a:pos x="9" y="208"/>
                </a:cxn>
                <a:cxn ang="0">
                  <a:pos x="12" y="196"/>
                </a:cxn>
                <a:cxn ang="0">
                  <a:pos x="17" y="184"/>
                </a:cxn>
                <a:cxn ang="0">
                  <a:pos x="27" y="159"/>
                </a:cxn>
                <a:cxn ang="0">
                  <a:pos x="27" y="159"/>
                </a:cxn>
                <a:cxn ang="0">
                  <a:pos x="52" y="96"/>
                </a:cxn>
                <a:cxn ang="0">
                  <a:pos x="52" y="96"/>
                </a:cxn>
                <a:cxn ang="0">
                  <a:pos x="64" y="67"/>
                </a:cxn>
                <a:cxn ang="0">
                  <a:pos x="76" y="38"/>
                </a:cxn>
                <a:cxn ang="0">
                  <a:pos x="76" y="38"/>
                </a:cxn>
                <a:cxn ang="0">
                  <a:pos x="85" y="21"/>
                </a:cxn>
                <a:cxn ang="0">
                  <a:pos x="88" y="14"/>
                </a:cxn>
                <a:cxn ang="0">
                  <a:pos x="90" y="5"/>
                </a:cxn>
                <a:cxn ang="0">
                  <a:pos x="90" y="5"/>
                </a:cxn>
                <a:cxn ang="0">
                  <a:pos x="90" y="3"/>
                </a:cxn>
                <a:cxn ang="0">
                  <a:pos x="89" y="1"/>
                </a:cxn>
                <a:cxn ang="0">
                  <a:pos x="88" y="0"/>
                </a:cxn>
                <a:cxn ang="0">
                  <a:pos x="86" y="0"/>
                </a:cxn>
                <a:cxn ang="0">
                  <a:pos x="83" y="1"/>
                </a:cxn>
                <a:cxn ang="0">
                  <a:pos x="82" y="3"/>
                </a:cxn>
                <a:cxn ang="0">
                  <a:pos x="81" y="5"/>
                </a:cxn>
                <a:cxn ang="0">
                  <a:pos x="81" y="5"/>
                </a:cxn>
              </a:cxnLst>
              <a:rect l="0" t="0" r="r" b="b"/>
              <a:pathLst>
                <a:path w="90" h="212">
                  <a:moveTo>
                    <a:pt x="81" y="5"/>
                  </a:moveTo>
                  <a:lnTo>
                    <a:pt x="81" y="5"/>
                  </a:lnTo>
                  <a:lnTo>
                    <a:pt x="80" y="11"/>
                  </a:lnTo>
                  <a:lnTo>
                    <a:pt x="76" y="18"/>
                  </a:lnTo>
                  <a:lnTo>
                    <a:pt x="70" y="34"/>
                  </a:lnTo>
                  <a:lnTo>
                    <a:pt x="63" y="49"/>
                  </a:lnTo>
                  <a:lnTo>
                    <a:pt x="56" y="63"/>
                  </a:lnTo>
                  <a:lnTo>
                    <a:pt x="56" y="63"/>
                  </a:lnTo>
                  <a:lnTo>
                    <a:pt x="36" y="109"/>
                  </a:lnTo>
                  <a:lnTo>
                    <a:pt x="36" y="109"/>
                  </a:lnTo>
                  <a:lnTo>
                    <a:pt x="26" y="133"/>
                  </a:lnTo>
                  <a:lnTo>
                    <a:pt x="14" y="158"/>
                  </a:lnTo>
                  <a:lnTo>
                    <a:pt x="10" y="170"/>
                  </a:lnTo>
                  <a:lnTo>
                    <a:pt x="5" y="184"/>
                  </a:lnTo>
                  <a:lnTo>
                    <a:pt x="2" y="196"/>
                  </a:lnTo>
                  <a:lnTo>
                    <a:pt x="0" y="208"/>
                  </a:lnTo>
                  <a:lnTo>
                    <a:pt x="0" y="208"/>
                  </a:lnTo>
                  <a:lnTo>
                    <a:pt x="0" y="210"/>
                  </a:lnTo>
                  <a:lnTo>
                    <a:pt x="1" y="211"/>
                  </a:lnTo>
                  <a:lnTo>
                    <a:pt x="2" y="212"/>
                  </a:lnTo>
                  <a:lnTo>
                    <a:pt x="4" y="212"/>
                  </a:lnTo>
                  <a:lnTo>
                    <a:pt x="7" y="211"/>
                  </a:lnTo>
                  <a:lnTo>
                    <a:pt x="8" y="210"/>
                  </a:lnTo>
                  <a:lnTo>
                    <a:pt x="9" y="208"/>
                  </a:lnTo>
                  <a:lnTo>
                    <a:pt x="9" y="208"/>
                  </a:lnTo>
                  <a:lnTo>
                    <a:pt x="12" y="196"/>
                  </a:lnTo>
                  <a:lnTo>
                    <a:pt x="17" y="184"/>
                  </a:lnTo>
                  <a:lnTo>
                    <a:pt x="27" y="159"/>
                  </a:lnTo>
                  <a:lnTo>
                    <a:pt x="27" y="159"/>
                  </a:lnTo>
                  <a:lnTo>
                    <a:pt x="52" y="96"/>
                  </a:lnTo>
                  <a:lnTo>
                    <a:pt x="52" y="96"/>
                  </a:lnTo>
                  <a:lnTo>
                    <a:pt x="64" y="67"/>
                  </a:lnTo>
                  <a:lnTo>
                    <a:pt x="76" y="38"/>
                  </a:lnTo>
                  <a:lnTo>
                    <a:pt x="76" y="38"/>
                  </a:lnTo>
                  <a:lnTo>
                    <a:pt x="85" y="21"/>
                  </a:lnTo>
                  <a:lnTo>
                    <a:pt x="88" y="14"/>
                  </a:lnTo>
                  <a:lnTo>
                    <a:pt x="90" y="5"/>
                  </a:lnTo>
                  <a:lnTo>
                    <a:pt x="90" y="5"/>
                  </a:lnTo>
                  <a:lnTo>
                    <a:pt x="90" y="3"/>
                  </a:lnTo>
                  <a:lnTo>
                    <a:pt x="89" y="1"/>
                  </a:lnTo>
                  <a:lnTo>
                    <a:pt x="88" y="0"/>
                  </a:lnTo>
                  <a:lnTo>
                    <a:pt x="86" y="0"/>
                  </a:lnTo>
                  <a:lnTo>
                    <a:pt x="83" y="1"/>
                  </a:lnTo>
                  <a:lnTo>
                    <a:pt x="82" y="3"/>
                  </a:lnTo>
                  <a:lnTo>
                    <a:pt x="81" y="5"/>
                  </a:lnTo>
                  <a:lnTo>
                    <a:pt x="81"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59" name="Freeform 475"/>
            <p:cNvSpPr/>
            <p:nvPr/>
          </p:nvSpPr>
          <p:spPr bwMode="auto">
            <a:xfrm>
              <a:off x="6618288" y="3476625"/>
              <a:ext cx="28575" cy="80963"/>
            </a:xfrm>
            <a:custGeom>
              <a:avLst/>
              <a:gdLst/>
              <a:ahLst/>
              <a:cxnLst>
                <a:cxn ang="0">
                  <a:pos x="43" y="5"/>
                </a:cxn>
                <a:cxn ang="0">
                  <a:pos x="43" y="5"/>
                </a:cxn>
                <a:cxn ang="0">
                  <a:pos x="42" y="10"/>
                </a:cxn>
                <a:cxn ang="0">
                  <a:pos x="40" y="16"/>
                </a:cxn>
                <a:cxn ang="0">
                  <a:pos x="34" y="26"/>
                </a:cxn>
                <a:cxn ang="0">
                  <a:pos x="34" y="26"/>
                </a:cxn>
                <a:cxn ang="0">
                  <a:pos x="30" y="37"/>
                </a:cxn>
                <a:cxn ang="0">
                  <a:pos x="27" y="46"/>
                </a:cxn>
                <a:cxn ang="0">
                  <a:pos x="24" y="57"/>
                </a:cxn>
                <a:cxn ang="0">
                  <a:pos x="21" y="67"/>
                </a:cxn>
                <a:cxn ang="0">
                  <a:pos x="21" y="67"/>
                </a:cxn>
                <a:cxn ang="0">
                  <a:pos x="14" y="86"/>
                </a:cxn>
                <a:cxn ang="0">
                  <a:pos x="7" y="106"/>
                </a:cxn>
                <a:cxn ang="0">
                  <a:pos x="2" y="127"/>
                </a:cxn>
                <a:cxn ang="0">
                  <a:pos x="0" y="146"/>
                </a:cxn>
                <a:cxn ang="0">
                  <a:pos x="0" y="146"/>
                </a:cxn>
                <a:cxn ang="0">
                  <a:pos x="0" y="148"/>
                </a:cxn>
                <a:cxn ang="0">
                  <a:pos x="1" y="150"/>
                </a:cxn>
                <a:cxn ang="0">
                  <a:pos x="2" y="151"/>
                </a:cxn>
                <a:cxn ang="0">
                  <a:pos x="4" y="151"/>
                </a:cxn>
                <a:cxn ang="0">
                  <a:pos x="7" y="150"/>
                </a:cxn>
                <a:cxn ang="0">
                  <a:pos x="9" y="148"/>
                </a:cxn>
                <a:cxn ang="0">
                  <a:pos x="10" y="146"/>
                </a:cxn>
                <a:cxn ang="0">
                  <a:pos x="10" y="146"/>
                </a:cxn>
                <a:cxn ang="0">
                  <a:pos x="11" y="136"/>
                </a:cxn>
                <a:cxn ang="0">
                  <a:pos x="14" y="126"/>
                </a:cxn>
                <a:cxn ang="0">
                  <a:pos x="19" y="104"/>
                </a:cxn>
                <a:cxn ang="0">
                  <a:pos x="26" y="83"/>
                </a:cxn>
                <a:cxn ang="0">
                  <a:pos x="33" y="63"/>
                </a:cxn>
                <a:cxn ang="0">
                  <a:pos x="33" y="63"/>
                </a:cxn>
                <a:cxn ang="0">
                  <a:pos x="37" y="48"/>
                </a:cxn>
                <a:cxn ang="0">
                  <a:pos x="44" y="34"/>
                </a:cxn>
                <a:cxn ang="0">
                  <a:pos x="49" y="19"/>
                </a:cxn>
                <a:cxn ang="0">
                  <a:pos x="51" y="12"/>
                </a:cxn>
                <a:cxn ang="0">
                  <a:pos x="52" y="5"/>
                </a:cxn>
                <a:cxn ang="0">
                  <a:pos x="52" y="5"/>
                </a:cxn>
                <a:cxn ang="0">
                  <a:pos x="52" y="3"/>
                </a:cxn>
                <a:cxn ang="0">
                  <a:pos x="51" y="1"/>
                </a:cxn>
                <a:cxn ang="0">
                  <a:pos x="50" y="1"/>
                </a:cxn>
                <a:cxn ang="0">
                  <a:pos x="48" y="0"/>
                </a:cxn>
                <a:cxn ang="0">
                  <a:pos x="45" y="2"/>
                </a:cxn>
                <a:cxn ang="0">
                  <a:pos x="44" y="3"/>
                </a:cxn>
                <a:cxn ang="0">
                  <a:pos x="43" y="5"/>
                </a:cxn>
                <a:cxn ang="0">
                  <a:pos x="43" y="5"/>
                </a:cxn>
              </a:cxnLst>
              <a:rect l="0" t="0" r="r" b="b"/>
              <a:pathLst>
                <a:path w="52" h="151">
                  <a:moveTo>
                    <a:pt x="43" y="5"/>
                  </a:moveTo>
                  <a:lnTo>
                    <a:pt x="43" y="5"/>
                  </a:lnTo>
                  <a:lnTo>
                    <a:pt x="42" y="10"/>
                  </a:lnTo>
                  <a:lnTo>
                    <a:pt x="40" y="16"/>
                  </a:lnTo>
                  <a:lnTo>
                    <a:pt x="34" y="26"/>
                  </a:lnTo>
                  <a:lnTo>
                    <a:pt x="34" y="26"/>
                  </a:lnTo>
                  <a:lnTo>
                    <a:pt x="30" y="37"/>
                  </a:lnTo>
                  <a:lnTo>
                    <a:pt x="27" y="46"/>
                  </a:lnTo>
                  <a:lnTo>
                    <a:pt x="24" y="57"/>
                  </a:lnTo>
                  <a:lnTo>
                    <a:pt x="21" y="67"/>
                  </a:lnTo>
                  <a:lnTo>
                    <a:pt x="21" y="67"/>
                  </a:lnTo>
                  <a:lnTo>
                    <a:pt x="14" y="86"/>
                  </a:lnTo>
                  <a:lnTo>
                    <a:pt x="7" y="106"/>
                  </a:lnTo>
                  <a:lnTo>
                    <a:pt x="2" y="127"/>
                  </a:lnTo>
                  <a:lnTo>
                    <a:pt x="0" y="146"/>
                  </a:lnTo>
                  <a:lnTo>
                    <a:pt x="0" y="146"/>
                  </a:lnTo>
                  <a:lnTo>
                    <a:pt x="0" y="148"/>
                  </a:lnTo>
                  <a:lnTo>
                    <a:pt x="1" y="150"/>
                  </a:lnTo>
                  <a:lnTo>
                    <a:pt x="2" y="151"/>
                  </a:lnTo>
                  <a:lnTo>
                    <a:pt x="4" y="151"/>
                  </a:lnTo>
                  <a:lnTo>
                    <a:pt x="7" y="150"/>
                  </a:lnTo>
                  <a:lnTo>
                    <a:pt x="9" y="148"/>
                  </a:lnTo>
                  <a:lnTo>
                    <a:pt x="10" y="146"/>
                  </a:lnTo>
                  <a:lnTo>
                    <a:pt x="10" y="146"/>
                  </a:lnTo>
                  <a:lnTo>
                    <a:pt x="11" y="136"/>
                  </a:lnTo>
                  <a:lnTo>
                    <a:pt x="14" y="126"/>
                  </a:lnTo>
                  <a:lnTo>
                    <a:pt x="19" y="104"/>
                  </a:lnTo>
                  <a:lnTo>
                    <a:pt x="26" y="83"/>
                  </a:lnTo>
                  <a:lnTo>
                    <a:pt x="33" y="63"/>
                  </a:lnTo>
                  <a:lnTo>
                    <a:pt x="33" y="63"/>
                  </a:lnTo>
                  <a:lnTo>
                    <a:pt x="37" y="48"/>
                  </a:lnTo>
                  <a:lnTo>
                    <a:pt x="44" y="34"/>
                  </a:lnTo>
                  <a:lnTo>
                    <a:pt x="49" y="19"/>
                  </a:lnTo>
                  <a:lnTo>
                    <a:pt x="51" y="12"/>
                  </a:lnTo>
                  <a:lnTo>
                    <a:pt x="52" y="5"/>
                  </a:lnTo>
                  <a:lnTo>
                    <a:pt x="52" y="5"/>
                  </a:lnTo>
                  <a:lnTo>
                    <a:pt x="52" y="3"/>
                  </a:lnTo>
                  <a:lnTo>
                    <a:pt x="51" y="1"/>
                  </a:lnTo>
                  <a:lnTo>
                    <a:pt x="50" y="1"/>
                  </a:lnTo>
                  <a:lnTo>
                    <a:pt x="48" y="0"/>
                  </a:lnTo>
                  <a:lnTo>
                    <a:pt x="45" y="2"/>
                  </a:lnTo>
                  <a:lnTo>
                    <a:pt x="44" y="3"/>
                  </a:lnTo>
                  <a:lnTo>
                    <a:pt x="43" y="5"/>
                  </a:lnTo>
                  <a:lnTo>
                    <a:pt x="43"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60" name="Freeform 476"/>
            <p:cNvSpPr/>
            <p:nvPr/>
          </p:nvSpPr>
          <p:spPr bwMode="auto">
            <a:xfrm>
              <a:off x="6634163" y="3489325"/>
              <a:ext cx="31750" cy="77788"/>
            </a:xfrm>
            <a:custGeom>
              <a:avLst/>
              <a:gdLst/>
              <a:ahLst/>
              <a:cxnLst>
                <a:cxn ang="0">
                  <a:pos x="53" y="4"/>
                </a:cxn>
                <a:cxn ang="0">
                  <a:pos x="53" y="4"/>
                </a:cxn>
                <a:cxn ang="0">
                  <a:pos x="46" y="23"/>
                </a:cxn>
                <a:cxn ang="0">
                  <a:pos x="37" y="42"/>
                </a:cxn>
                <a:cxn ang="0">
                  <a:pos x="30" y="60"/>
                </a:cxn>
                <a:cxn ang="0">
                  <a:pos x="24" y="80"/>
                </a:cxn>
                <a:cxn ang="0">
                  <a:pos x="24" y="80"/>
                </a:cxn>
                <a:cxn ang="0">
                  <a:pos x="22" y="88"/>
                </a:cxn>
                <a:cxn ang="0">
                  <a:pos x="18" y="95"/>
                </a:cxn>
                <a:cxn ang="0">
                  <a:pos x="10" y="111"/>
                </a:cxn>
                <a:cxn ang="0">
                  <a:pos x="4" y="126"/>
                </a:cxn>
                <a:cxn ang="0">
                  <a:pos x="2" y="135"/>
                </a:cxn>
                <a:cxn ang="0">
                  <a:pos x="0" y="143"/>
                </a:cxn>
                <a:cxn ang="0">
                  <a:pos x="0" y="143"/>
                </a:cxn>
                <a:cxn ang="0">
                  <a:pos x="0" y="145"/>
                </a:cxn>
                <a:cxn ang="0">
                  <a:pos x="1" y="146"/>
                </a:cxn>
                <a:cxn ang="0">
                  <a:pos x="3" y="147"/>
                </a:cxn>
                <a:cxn ang="0">
                  <a:pos x="4" y="147"/>
                </a:cxn>
                <a:cxn ang="0">
                  <a:pos x="8" y="146"/>
                </a:cxn>
                <a:cxn ang="0">
                  <a:pos x="9" y="145"/>
                </a:cxn>
                <a:cxn ang="0">
                  <a:pos x="9" y="143"/>
                </a:cxn>
                <a:cxn ang="0">
                  <a:pos x="9" y="143"/>
                </a:cxn>
                <a:cxn ang="0">
                  <a:pos x="12" y="135"/>
                </a:cxn>
                <a:cxn ang="0">
                  <a:pos x="14" y="127"/>
                </a:cxn>
                <a:cxn ang="0">
                  <a:pos x="20" y="112"/>
                </a:cxn>
                <a:cxn ang="0">
                  <a:pos x="27" y="97"/>
                </a:cxn>
                <a:cxn ang="0">
                  <a:pos x="31" y="90"/>
                </a:cxn>
                <a:cxn ang="0">
                  <a:pos x="33" y="82"/>
                </a:cxn>
                <a:cxn ang="0">
                  <a:pos x="33" y="82"/>
                </a:cxn>
                <a:cxn ang="0">
                  <a:pos x="39" y="63"/>
                </a:cxn>
                <a:cxn ang="0">
                  <a:pos x="47" y="45"/>
                </a:cxn>
                <a:cxn ang="0">
                  <a:pos x="55" y="25"/>
                </a:cxn>
                <a:cxn ang="0">
                  <a:pos x="62" y="7"/>
                </a:cxn>
                <a:cxn ang="0">
                  <a:pos x="62" y="7"/>
                </a:cxn>
                <a:cxn ang="0">
                  <a:pos x="62" y="4"/>
                </a:cxn>
                <a:cxn ang="0">
                  <a:pos x="61" y="2"/>
                </a:cxn>
                <a:cxn ang="0">
                  <a:pos x="60" y="1"/>
                </a:cxn>
                <a:cxn ang="0">
                  <a:pos x="59" y="1"/>
                </a:cxn>
                <a:cxn ang="0">
                  <a:pos x="57" y="0"/>
                </a:cxn>
                <a:cxn ang="0">
                  <a:pos x="55" y="1"/>
                </a:cxn>
                <a:cxn ang="0">
                  <a:pos x="54" y="2"/>
                </a:cxn>
                <a:cxn ang="0">
                  <a:pos x="53" y="4"/>
                </a:cxn>
                <a:cxn ang="0">
                  <a:pos x="53" y="4"/>
                </a:cxn>
              </a:cxnLst>
              <a:rect l="0" t="0" r="r" b="b"/>
              <a:pathLst>
                <a:path w="62" h="147">
                  <a:moveTo>
                    <a:pt x="53" y="4"/>
                  </a:moveTo>
                  <a:lnTo>
                    <a:pt x="53" y="4"/>
                  </a:lnTo>
                  <a:lnTo>
                    <a:pt x="46" y="23"/>
                  </a:lnTo>
                  <a:lnTo>
                    <a:pt x="37" y="42"/>
                  </a:lnTo>
                  <a:lnTo>
                    <a:pt x="30" y="60"/>
                  </a:lnTo>
                  <a:lnTo>
                    <a:pt x="24" y="80"/>
                  </a:lnTo>
                  <a:lnTo>
                    <a:pt x="24" y="80"/>
                  </a:lnTo>
                  <a:lnTo>
                    <a:pt x="22" y="88"/>
                  </a:lnTo>
                  <a:lnTo>
                    <a:pt x="18" y="95"/>
                  </a:lnTo>
                  <a:lnTo>
                    <a:pt x="10" y="111"/>
                  </a:lnTo>
                  <a:lnTo>
                    <a:pt x="4" y="126"/>
                  </a:lnTo>
                  <a:lnTo>
                    <a:pt x="2" y="135"/>
                  </a:lnTo>
                  <a:lnTo>
                    <a:pt x="0" y="143"/>
                  </a:lnTo>
                  <a:lnTo>
                    <a:pt x="0" y="143"/>
                  </a:lnTo>
                  <a:lnTo>
                    <a:pt x="0" y="145"/>
                  </a:lnTo>
                  <a:lnTo>
                    <a:pt x="1" y="146"/>
                  </a:lnTo>
                  <a:lnTo>
                    <a:pt x="3" y="147"/>
                  </a:lnTo>
                  <a:lnTo>
                    <a:pt x="4" y="147"/>
                  </a:lnTo>
                  <a:lnTo>
                    <a:pt x="8" y="146"/>
                  </a:lnTo>
                  <a:lnTo>
                    <a:pt x="9" y="145"/>
                  </a:lnTo>
                  <a:lnTo>
                    <a:pt x="9" y="143"/>
                  </a:lnTo>
                  <a:lnTo>
                    <a:pt x="9" y="143"/>
                  </a:lnTo>
                  <a:lnTo>
                    <a:pt x="12" y="135"/>
                  </a:lnTo>
                  <a:lnTo>
                    <a:pt x="14" y="127"/>
                  </a:lnTo>
                  <a:lnTo>
                    <a:pt x="20" y="112"/>
                  </a:lnTo>
                  <a:lnTo>
                    <a:pt x="27" y="97"/>
                  </a:lnTo>
                  <a:lnTo>
                    <a:pt x="31" y="90"/>
                  </a:lnTo>
                  <a:lnTo>
                    <a:pt x="33" y="82"/>
                  </a:lnTo>
                  <a:lnTo>
                    <a:pt x="33" y="82"/>
                  </a:lnTo>
                  <a:lnTo>
                    <a:pt x="39" y="63"/>
                  </a:lnTo>
                  <a:lnTo>
                    <a:pt x="47" y="45"/>
                  </a:lnTo>
                  <a:lnTo>
                    <a:pt x="55" y="25"/>
                  </a:lnTo>
                  <a:lnTo>
                    <a:pt x="62" y="7"/>
                  </a:lnTo>
                  <a:lnTo>
                    <a:pt x="62" y="7"/>
                  </a:lnTo>
                  <a:lnTo>
                    <a:pt x="62" y="4"/>
                  </a:lnTo>
                  <a:lnTo>
                    <a:pt x="61" y="2"/>
                  </a:lnTo>
                  <a:lnTo>
                    <a:pt x="60" y="1"/>
                  </a:lnTo>
                  <a:lnTo>
                    <a:pt x="59" y="1"/>
                  </a:lnTo>
                  <a:lnTo>
                    <a:pt x="57" y="0"/>
                  </a:lnTo>
                  <a:lnTo>
                    <a:pt x="55" y="1"/>
                  </a:lnTo>
                  <a:lnTo>
                    <a:pt x="54" y="2"/>
                  </a:lnTo>
                  <a:lnTo>
                    <a:pt x="53" y="4"/>
                  </a:lnTo>
                  <a:lnTo>
                    <a:pt x="53"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61" name="Freeform 477"/>
            <p:cNvSpPr/>
            <p:nvPr/>
          </p:nvSpPr>
          <p:spPr bwMode="auto">
            <a:xfrm>
              <a:off x="6651626" y="3519488"/>
              <a:ext cx="25400" cy="61913"/>
            </a:xfrm>
            <a:custGeom>
              <a:avLst/>
              <a:gdLst/>
              <a:ahLst/>
              <a:cxnLst>
                <a:cxn ang="0">
                  <a:pos x="38" y="5"/>
                </a:cxn>
                <a:cxn ang="0">
                  <a:pos x="38" y="5"/>
                </a:cxn>
                <a:cxn ang="0">
                  <a:pos x="37" y="13"/>
                </a:cxn>
                <a:cxn ang="0">
                  <a:pos x="35" y="20"/>
                </a:cxn>
                <a:cxn ang="0">
                  <a:pos x="31" y="33"/>
                </a:cxn>
                <a:cxn ang="0">
                  <a:pos x="25" y="48"/>
                </a:cxn>
                <a:cxn ang="0">
                  <a:pos x="21" y="62"/>
                </a:cxn>
                <a:cxn ang="0">
                  <a:pos x="21" y="62"/>
                </a:cxn>
                <a:cxn ang="0">
                  <a:pos x="17" y="74"/>
                </a:cxn>
                <a:cxn ang="0">
                  <a:pos x="12" y="88"/>
                </a:cxn>
                <a:cxn ang="0">
                  <a:pos x="0" y="113"/>
                </a:cxn>
                <a:cxn ang="0">
                  <a:pos x="0" y="113"/>
                </a:cxn>
                <a:cxn ang="0">
                  <a:pos x="0" y="115"/>
                </a:cxn>
                <a:cxn ang="0">
                  <a:pos x="1" y="117"/>
                </a:cxn>
                <a:cxn ang="0">
                  <a:pos x="2" y="118"/>
                </a:cxn>
                <a:cxn ang="0">
                  <a:pos x="3" y="118"/>
                </a:cxn>
                <a:cxn ang="0">
                  <a:pos x="7" y="118"/>
                </a:cxn>
                <a:cxn ang="0">
                  <a:pos x="8" y="117"/>
                </a:cxn>
                <a:cxn ang="0">
                  <a:pos x="9" y="116"/>
                </a:cxn>
                <a:cxn ang="0">
                  <a:pos x="9" y="116"/>
                </a:cxn>
                <a:cxn ang="0">
                  <a:pos x="22" y="87"/>
                </a:cxn>
                <a:cxn ang="0">
                  <a:pos x="27" y="71"/>
                </a:cxn>
                <a:cxn ang="0">
                  <a:pos x="32" y="57"/>
                </a:cxn>
                <a:cxn ang="0">
                  <a:pos x="32" y="57"/>
                </a:cxn>
                <a:cxn ang="0">
                  <a:pos x="36" y="44"/>
                </a:cxn>
                <a:cxn ang="0">
                  <a:pos x="40" y="31"/>
                </a:cxn>
                <a:cxn ang="0">
                  <a:pos x="46" y="19"/>
                </a:cxn>
                <a:cxn ang="0">
                  <a:pos x="47" y="11"/>
                </a:cxn>
                <a:cxn ang="0">
                  <a:pos x="48" y="5"/>
                </a:cxn>
                <a:cxn ang="0">
                  <a:pos x="48" y="5"/>
                </a:cxn>
                <a:cxn ang="0">
                  <a:pos x="48" y="3"/>
                </a:cxn>
                <a:cxn ang="0">
                  <a:pos x="47" y="2"/>
                </a:cxn>
                <a:cxn ang="0">
                  <a:pos x="46" y="1"/>
                </a:cxn>
                <a:cxn ang="0">
                  <a:pos x="44" y="0"/>
                </a:cxn>
                <a:cxn ang="0">
                  <a:pos x="40" y="2"/>
                </a:cxn>
                <a:cxn ang="0">
                  <a:pos x="39" y="3"/>
                </a:cxn>
                <a:cxn ang="0">
                  <a:pos x="38" y="5"/>
                </a:cxn>
                <a:cxn ang="0">
                  <a:pos x="38" y="5"/>
                </a:cxn>
              </a:cxnLst>
              <a:rect l="0" t="0" r="r" b="b"/>
              <a:pathLst>
                <a:path w="48" h="118">
                  <a:moveTo>
                    <a:pt x="38" y="5"/>
                  </a:moveTo>
                  <a:lnTo>
                    <a:pt x="38" y="5"/>
                  </a:lnTo>
                  <a:lnTo>
                    <a:pt x="37" y="13"/>
                  </a:lnTo>
                  <a:lnTo>
                    <a:pt x="35" y="20"/>
                  </a:lnTo>
                  <a:lnTo>
                    <a:pt x="31" y="33"/>
                  </a:lnTo>
                  <a:lnTo>
                    <a:pt x="25" y="48"/>
                  </a:lnTo>
                  <a:lnTo>
                    <a:pt x="21" y="62"/>
                  </a:lnTo>
                  <a:lnTo>
                    <a:pt x="21" y="62"/>
                  </a:lnTo>
                  <a:lnTo>
                    <a:pt x="17" y="74"/>
                  </a:lnTo>
                  <a:lnTo>
                    <a:pt x="12" y="88"/>
                  </a:lnTo>
                  <a:lnTo>
                    <a:pt x="0" y="113"/>
                  </a:lnTo>
                  <a:lnTo>
                    <a:pt x="0" y="113"/>
                  </a:lnTo>
                  <a:lnTo>
                    <a:pt x="0" y="115"/>
                  </a:lnTo>
                  <a:lnTo>
                    <a:pt x="1" y="117"/>
                  </a:lnTo>
                  <a:lnTo>
                    <a:pt x="2" y="118"/>
                  </a:lnTo>
                  <a:lnTo>
                    <a:pt x="3" y="118"/>
                  </a:lnTo>
                  <a:lnTo>
                    <a:pt x="7" y="118"/>
                  </a:lnTo>
                  <a:lnTo>
                    <a:pt x="8" y="117"/>
                  </a:lnTo>
                  <a:lnTo>
                    <a:pt x="9" y="116"/>
                  </a:lnTo>
                  <a:lnTo>
                    <a:pt x="9" y="116"/>
                  </a:lnTo>
                  <a:lnTo>
                    <a:pt x="22" y="87"/>
                  </a:lnTo>
                  <a:lnTo>
                    <a:pt x="27" y="71"/>
                  </a:lnTo>
                  <a:lnTo>
                    <a:pt x="32" y="57"/>
                  </a:lnTo>
                  <a:lnTo>
                    <a:pt x="32" y="57"/>
                  </a:lnTo>
                  <a:lnTo>
                    <a:pt x="36" y="44"/>
                  </a:lnTo>
                  <a:lnTo>
                    <a:pt x="40" y="31"/>
                  </a:lnTo>
                  <a:lnTo>
                    <a:pt x="46" y="19"/>
                  </a:lnTo>
                  <a:lnTo>
                    <a:pt x="47" y="11"/>
                  </a:lnTo>
                  <a:lnTo>
                    <a:pt x="48" y="5"/>
                  </a:lnTo>
                  <a:lnTo>
                    <a:pt x="48" y="5"/>
                  </a:lnTo>
                  <a:lnTo>
                    <a:pt x="48" y="3"/>
                  </a:lnTo>
                  <a:lnTo>
                    <a:pt x="47" y="2"/>
                  </a:lnTo>
                  <a:lnTo>
                    <a:pt x="46" y="1"/>
                  </a:lnTo>
                  <a:lnTo>
                    <a:pt x="44" y="0"/>
                  </a:lnTo>
                  <a:lnTo>
                    <a:pt x="40" y="2"/>
                  </a:lnTo>
                  <a:lnTo>
                    <a:pt x="39" y="3"/>
                  </a:lnTo>
                  <a:lnTo>
                    <a:pt x="38" y="5"/>
                  </a:lnTo>
                  <a:lnTo>
                    <a:pt x="38"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62" name="Freeform 478"/>
            <p:cNvSpPr>
              <a:spLocks noEditPoints="1"/>
            </p:cNvSpPr>
            <p:nvPr/>
          </p:nvSpPr>
          <p:spPr bwMode="auto">
            <a:xfrm>
              <a:off x="6318251" y="3205163"/>
              <a:ext cx="522288" cy="504825"/>
            </a:xfrm>
            <a:custGeom>
              <a:avLst/>
              <a:gdLst/>
              <a:ahLst/>
              <a:cxnLst>
                <a:cxn ang="0">
                  <a:pos x="404" y="944"/>
                </a:cxn>
                <a:cxn ang="0">
                  <a:pos x="283" y="907"/>
                </a:cxn>
                <a:cxn ang="0">
                  <a:pos x="157" y="830"/>
                </a:cxn>
                <a:cxn ang="0">
                  <a:pos x="52" y="695"/>
                </a:cxn>
                <a:cxn ang="0">
                  <a:pos x="14" y="619"/>
                </a:cxn>
                <a:cxn ang="0">
                  <a:pos x="0" y="497"/>
                </a:cxn>
                <a:cxn ang="0">
                  <a:pos x="3" y="373"/>
                </a:cxn>
                <a:cxn ang="0">
                  <a:pos x="33" y="268"/>
                </a:cxn>
                <a:cxn ang="0">
                  <a:pos x="100" y="151"/>
                </a:cxn>
                <a:cxn ang="0">
                  <a:pos x="189" y="72"/>
                </a:cxn>
                <a:cxn ang="0">
                  <a:pos x="287" y="30"/>
                </a:cxn>
                <a:cxn ang="0">
                  <a:pos x="403" y="5"/>
                </a:cxn>
                <a:cxn ang="0">
                  <a:pos x="467" y="0"/>
                </a:cxn>
                <a:cxn ang="0">
                  <a:pos x="504" y="4"/>
                </a:cxn>
                <a:cxn ang="0">
                  <a:pos x="586" y="15"/>
                </a:cxn>
                <a:cxn ang="0">
                  <a:pos x="704" y="48"/>
                </a:cxn>
                <a:cxn ang="0">
                  <a:pos x="782" y="96"/>
                </a:cxn>
                <a:cxn ang="0">
                  <a:pos x="866" y="152"/>
                </a:cxn>
                <a:cxn ang="0">
                  <a:pos x="943" y="264"/>
                </a:cxn>
                <a:cxn ang="0">
                  <a:pos x="974" y="355"/>
                </a:cxn>
                <a:cxn ang="0">
                  <a:pos x="985" y="453"/>
                </a:cxn>
                <a:cxn ang="0">
                  <a:pos x="969" y="636"/>
                </a:cxn>
                <a:cxn ang="0">
                  <a:pos x="922" y="747"/>
                </a:cxn>
                <a:cxn ang="0">
                  <a:pos x="852" y="813"/>
                </a:cxn>
                <a:cxn ang="0">
                  <a:pos x="786" y="860"/>
                </a:cxn>
                <a:cxn ang="0">
                  <a:pos x="714" y="905"/>
                </a:cxn>
                <a:cxn ang="0">
                  <a:pos x="615" y="946"/>
                </a:cxn>
                <a:cxn ang="0">
                  <a:pos x="515" y="954"/>
                </a:cxn>
                <a:cxn ang="0">
                  <a:pos x="450" y="37"/>
                </a:cxn>
                <a:cxn ang="0">
                  <a:pos x="382" y="47"/>
                </a:cxn>
                <a:cxn ang="0">
                  <a:pos x="271" y="78"/>
                </a:cxn>
                <a:cxn ang="0">
                  <a:pos x="162" y="135"/>
                </a:cxn>
                <a:cxn ang="0">
                  <a:pos x="95" y="220"/>
                </a:cxn>
                <a:cxn ang="0">
                  <a:pos x="48" y="349"/>
                </a:cxn>
                <a:cxn ang="0">
                  <a:pos x="36" y="483"/>
                </a:cxn>
                <a:cxn ang="0">
                  <a:pos x="53" y="623"/>
                </a:cxn>
                <a:cxn ang="0">
                  <a:pos x="82" y="676"/>
                </a:cxn>
                <a:cxn ang="0">
                  <a:pos x="171" y="792"/>
                </a:cxn>
                <a:cxn ang="0">
                  <a:pos x="254" y="852"/>
                </a:cxn>
                <a:cxn ang="0">
                  <a:pos x="378" y="898"/>
                </a:cxn>
                <a:cxn ang="0">
                  <a:pos x="505" y="914"/>
                </a:cxn>
                <a:cxn ang="0">
                  <a:pos x="623" y="905"/>
                </a:cxn>
                <a:cxn ang="0">
                  <a:pos x="717" y="861"/>
                </a:cxn>
                <a:cxn ang="0">
                  <a:pos x="813" y="802"/>
                </a:cxn>
                <a:cxn ang="0">
                  <a:pos x="870" y="744"/>
                </a:cxn>
                <a:cxn ang="0">
                  <a:pos x="900" y="704"/>
                </a:cxn>
                <a:cxn ang="0">
                  <a:pos x="924" y="666"/>
                </a:cxn>
                <a:cxn ang="0">
                  <a:pos x="947" y="514"/>
                </a:cxn>
                <a:cxn ang="0">
                  <a:pos x="941" y="371"/>
                </a:cxn>
                <a:cxn ang="0">
                  <a:pos x="908" y="276"/>
                </a:cxn>
                <a:cxn ang="0">
                  <a:pos x="839" y="178"/>
                </a:cxn>
                <a:cxn ang="0">
                  <a:pos x="772" y="130"/>
                </a:cxn>
                <a:cxn ang="0">
                  <a:pos x="647" y="68"/>
                </a:cxn>
                <a:cxn ang="0">
                  <a:pos x="521" y="42"/>
                </a:cxn>
                <a:cxn ang="0">
                  <a:pos x="507" y="46"/>
                </a:cxn>
                <a:cxn ang="0">
                  <a:pos x="494" y="39"/>
                </a:cxn>
                <a:cxn ang="0">
                  <a:pos x="473" y="36"/>
                </a:cxn>
              </a:cxnLst>
              <a:rect l="0" t="0" r="r" b="b"/>
              <a:pathLst>
                <a:path w="985" h="954">
                  <a:moveTo>
                    <a:pt x="515" y="954"/>
                  </a:moveTo>
                  <a:lnTo>
                    <a:pt x="515" y="954"/>
                  </a:lnTo>
                  <a:lnTo>
                    <a:pt x="490" y="953"/>
                  </a:lnTo>
                  <a:lnTo>
                    <a:pt x="463" y="951"/>
                  </a:lnTo>
                  <a:lnTo>
                    <a:pt x="434" y="948"/>
                  </a:lnTo>
                  <a:lnTo>
                    <a:pt x="404" y="944"/>
                  </a:lnTo>
                  <a:lnTo>
                    <a:pt x="374" y="938"/>
                  </a:lnTo>
                  <a:lnTo>
                    <a:pt x="343" y="931"/>
                  </a:lnTo>
                  <a:lnTo>
                    <a:pt x="328" y="926"/>
                  </a:lnTo>
                  <a:lnTo>
                    <a:pt x="312" y="919"/>
                  </a:lnTo>
                  <a:lnTo>
                    <a:pt x="298" y="913"/>
                  </a:lnTo>
                  <a:lnTo>
                    <a:pt x="283" y="907"/>
                  </a:lnTo>
                  <a:lnTo>
                    <a:pt x="283" y="907"/>
                  </a:lnTo>
                  <a:lnTo>
                    <a:pt x="239" y="884"/>
                  </a:lnTo>
                  <a:lnTo>
                    <a:pt x="217" y="872"/>
                  </a:lnTo>
                  <a:lnTo>
                    <a:pt x="196" y="859"/>
                  </a:lnTo>
                  <a:lnTo>
                    <a:pt x="177" y="845"/>
                  </a:lnTo>
                  <a:lnTo>
                    <a:pt x="157" y="830"/>
                  </a:lnTo>
                  <a:lnTo>
                    <a:pt x="140" y="813"/>
                  </a:lnTo>
                  <a:lnTo>
                    <a:pt x="123" y="794"/>
                  </a:lnTo>
                  <a:lnTo>
                    <a:pt x="123" y="794"/>
                  </a:lnTo>
                  <a:lnTo>
                    <a:pt x="101" y="766"/>
                  </a:lnTo>
                  <a:lnTo>
                    <a:pt x="77" y="733"/>
                  </a:lnTo>
                  <a:lnTo>
                    <a:pt x="52" y="695"/>
                  </a:lnTo>
                  <a:lnTo>
                    <a:pt x="39" y="676"/>
                  </a:lnTo>
                  <a:lnTo>
                    <a:pt x="28" y="656"/>
                  </a:lnTo>
                  <a:lnTo>
                    <a:pt x="28" y="656"/>
                  </a:lnTo>
                  <a:lnTo>
                    <a:pt x="24" y="648"/>
                  </a:lnTo>
                  <a:lnTo>
                    <a:pt x="20" y="639"/>
                  </a:lnTo>
                  <a:lnTo>
                    <a:pt x="14" y="619"/>
                  </a:lnTo>
                  <a:lnTo>
                    <a:pt x="8" y="598"/>
                  </a:lnTo>
                  <a:lnTo>
                    <a:pt x="5" y="577"/>
                  </a:lnTo>
                  <a:lnTo>
                    <a:pt x="2" y="556"/>
                  </a:lnTo>
                  <a:lnTo>
                    <a:pt x="1" y="535"/>
                  </a:lnTo>
                  <a:lnTo>
                    <a:pt x="0" y="497"/>
                  </a:lnTo>
                  <a:lnTo>
                    <a:pt x="0" y="497"/>
                  </a:lnTo>
                  <a:lnTo>
                    <a:pt x="0" y="475"/>
                  </a:lnTo>
                  <a:lnTo>
                    <a:pt x="0" y="475"/>
                  </a:lnTo>
                  <a:lnTo>
                    <a:pt x="0" y="434"/>
                  </a:lnTo>
                  <a:lnTo>
                    <a:pt x="0" y="413"/>
                  </a:lnTo>
                  <a:lnTo>
                    <a:pt x="1" y="394"/>
                  </a:lnTo>
                  <a:lnTo>
                    <a:pt x="3" y="373"/>
                  </a:lnTo>
                  <a:lnTo>
                    <a:pt x="6" y="353"/>
                  </a:lnTo>
                  <a:lnTo>
                    <a:pt x="11" y="334"/>
                  </a:lnTo>
                  <a:lnTo>
                    <a:pt x="16" y="315"/>
                  </a:lnTo>
                  <a:lnTo>
                    <a:pt x="16" y="315"/>
                  </a:lnTo>
                  <a:lnTo>
                    <a:pt x="24" y="290"/>
                  </a:lnTo>
                  <a:lnTo>
                    <a:pt x="33" y="268"/>
                  </a:lnTo>
                  <a:lnTo>
                    <a:pt x="44" y="245"/>
                  </a:lnTo>
                  <a:lnTo>
                    <a:pt x="53" y="224"/>
                  </a:lnTo>
                  <a:lnTo>
                    <a:pt x="64" y="204"/>
                  </a:lnTo>
                  <a:lnTo>
                    <a:pt x="76" y="185"/>
                  </a:lnTo>
                  <a:lnTo>
                    <a:pt x="88" y="167"/>
                  </a:lnTo>
                  <a:lnTo>
                    <a:pt x="100" y="151"/>
                  </a:lnTo>
                  <a:lnTo>
                    <a:pt x="113" y="135"/>
                  </a:lnTo>
                  <a:lnTo>
                    <a:pt x="127" y="121"/>
                  </a:lnTo>
                  <a:lnTo>
                    <a:pt x="142" y="107"/>
                  </a:lnTo>
                  <a:lnTo>
                    <a:pt x="156" y="94"/>
                  </a:lnTo>
                  <a:lnTo>
                    <a:pt x="173" y="83"/>
                  </a:lnTo>
                  <a:lnTo>
                    <a:pt x="189" y="72"/>
                  </a:lnTo>
                  <a:lnTo>
                    <a:pt x="206" y="63"/>
                  </a:lnTo>
                  <a:lnTo>
                    <a:pt x="224" y="54"/>
                  </a:lnTo>
                  <a:lnTo>
                    <a:pt x="224" y="54"/>
                  </a:lnTo>
                  <a:lnTo>
                    <a:pt x="244" y="46"/>
                  </a:lnTo>
                  <a:lnTo>
                    <a:pt x="266" y="37"/>
                  </a:lnTo>
                  <a:lnTo>
                    <a:pt x="287" y="30"/>
                  </a:lnTo>
                  <a:lnTo>
                    <a:pt x="311" y="24"/>
                  </a:lnTo>
                  <a:lnTo>
                    <a:pt x="335" y="18"/>
                  </a:lnTo>
                  <a:lnTo>
                    <a:pt x="358" y="13"/>
                  </a:lnTo>
                  <a:lnTo>
                    <a:pt x="381" y="8"/>
                  </a:lnTo>
                  <a:lnTo>
                    <a:pt x="403" y="5"/>
                  </a:lnTo>
                  <a:lnTo>
                    <a:pt x="403" y="5"/>
                  </a:lnTo>
                  <a:lnTo>
                    <a:pt x="415" y="4"/>
                  </a:lnTo>
                  <a:lnTo>
                    <a:pt x="415" y="4"/>
                  </a:lnTo>
                  <a:lnTo>
                    <a:pt x="440" y="1"/>
                  </a:lnTo>
                  <a:lnTo>
                    <a:pt x="454" y="0"/>
                  </a:lnTo>
                  <a:lnTo>
                    <a:pt x="467" y="0"/>
                  </a:lnTo>
                  <a:lnTo>
                    <a:pt x="467" y="0"/>
                  </a:lnTo>
                  <a:lnTo>
                    <a:pt x="487" y="1"/>
                  </a:lnTo>
                  <a:lnTo>
                    <a:pt x="495" y="2"/>
                  </a:lnTo>
                  <a:lnTo>
                    <a:pt x="503" y="4"/>
                  </a:lnTo>
                  <a:lnTo>
                    <a:pt x="504" y="4"/>
                  </a:lnTo>
                  <a:lnTo>
                    <a:pt x="504" y="4"/>
                  </a:lnTo>
                  <a:lnTo>
                    <a:pt x="504" y="4"/>
                  </a:lnTo>
                  <a:lnTo>
                    <a:pt x="525" y="6"/>
                  </a:lnTo>
                  <a:lnTo>
                    <a:pt x="525" y="6"/>
                  </a:lnTo>
                  <a:lnTo>
                    <a:pt x="556" y="9"/>
                  </a:lnTo>
                  <a:lnTo>
                    <a:pt x="571" y="12"/>
                  </a:lnTo>
                  <a:lnTo>
                    <a:pt x="586" y="15"/>
                  </a:lnTo>
                  <a:lnTo>
                    <a:pt x="586" y="15"/>
                  </a:lnTo>
                  <a:lnTo>
                    <a:pt x="629" y="26"/>
                  </a:lnTo>
                  <a:lnTo>
                    <a:pt x="629" y="26"/>
                  </a:lnTo>
                  <a:lnTo>
                    <a:pt x="687" y="41"/>
                  </a:lnTo>
                  <a:lnTo>
                    <a:pt x="687" y="41"/>
                  </a:lnTo>
                  <a:lnTo>
                    <a:pt x="695" y="45"/>
                  </a:lnTo>
                  <a:lnTo>
                    <a:pt x="704" y="48"/>
                  </a:lnTo>
                  <a:lnTo>
                    <a:pt x="720" y="56"/>
                  </a:lnTo>
                  <a:lnTo>
                    <a:pt x="736" y="65"/>
                  </a:lnTo>
                  <a:lnTo>
                    <a:pt x="751" y="77"/>
                  </a:lnTo>
                  <a:lnTo>
                    <a:pt x="751" y="77"/>
                  </a:lnTo>
                  <a:lnTo>
                    <a:pt x="767" y="87"/>
                  </a:lnTo>
                  <a:lnTo>
                    <a:pt x="782" y="96"/>
                  </a:lnTo>
                  <a:lnTo>
                    <a:pt x="782" y="96"/>
                  </a:lnTo>
                  <a:lnTo>
                    <a:pt x="804" y="109"/>
                  </a:lnTo>
                  <a:lnTo>
                    <a:pt x="824" y="122"/>
                  </a:lnTo>
                  <a:lnTo>
                    <a:pt x="845" y="136"/>
                  </a:lnTo>
                  <a:lnTo>
                    <a:pt x="866" y="152"/>
                  </a:lnTo>
                  <a:lnTo>
                    <a:pt x="866" y="152"/>
                  </a:lnTo>
                  <a:lnTo>
                    <a:pt x="881" y="167"/>
                  </a:lnTo>
                  <a:lnTo>
                    <a:pt x="896" y="185"/>
                  </a:lnTo>
                  <a:lnTo>
                    <a:pt x="909" y="204"/>
                  </a:lnTo>
                  <a:lnTo>
                    <a:pt x="922" y="223"/>
                  </a:lnTo>
                  <a:lnTo>
                    <a:pt x="933" y="244"/>
                  </a:lnTo>
                  <a:lnTo>
                    <a:pt x="943" y="264"/>
                  </a:lnTo>
                  <a:lnTo>
                    <a:pt x="951" y="283"/>
                  </a:lnTo>
                  <a:lnTo>
                    <a:pt x="959" y="301"/>
                  </a:lnTo>
                  <a:lnTo>
                    <a:pt x="959" y="301"/>
                  </a:lnTo>
                  <a:lnTo>
                    <a:pt x="965" y="318"/>
                  </a:lnTo>
                  <a:lnTo>
                    <a:pt x="970" y="337"/>
                  </a:lnTo>
                  <a:lnTo>
                    <a:pt x="974" y="355"/>
                  </a:lnTo>
                  <a:lnTo>
                    <a:pt x="978" y="375"/>
                  </a:lnTo>
                  <a:lnTo>
                    <a:pt x="980" y="394"/>
                  </a:lnTo>
                  <a:lnTo>
                    <a:pt x="982" y="413"/>
                  </a:lnTo>
                  <a:lnTo>
                    <a:pt x="985" y="433"/>
                  </a:lnTo>
                  <a:lnTo>
                    <a:pt x="985" y="453"/>
                  </a:lnTo>
                  <a:lnTo>
                    <a:pt x="985" y="453"/>
                  </a:lnTo>
                  <a:lnTo>
                    <a:pt x="985" y="494"/>
                  </a:lnTo>
                  <a:lnTo>
                    <a:pt x="982" y="535"/>
                  </a:lnTo>
                  <a:lnTo>
                    <a:pt x="979" y="577"/>
                  </a:lnTo>
                  <a:lnTo>
                    <a:pt x="976" y="596"/>
                  </a:lnTo>
                  <a:lnTo>
                    <a:pt x="973" y="617"/>
                  </a:lnTo>
                  <a:lnTo>
                    <a:pt x="969" y="636"/>
                  </a:lnTo>
                  <a:lnTo>
                    <a:pt x="964" y="656"/>
                  </a:lnTo>
                  <a:lnTo>
                    <a:pt x="958" y="675"/>
                  </a:lnTo>
                  <a:lnTo>
                    <a:pt x="950" y="693"/>
                  </a:lnTo>
                  <a:lnTo>
                    <a:pt x="942" y="712"/>
                  </a:lnTo>
                  <a:lnTo>
                    <a:pt x="932" y="729"/>
                  </a:lnTo>
                  <a:lnTo>
                    <a:pt x="922" y="747"/>
                  </a:lnTo>
                  <a:lnTo>
                    <a:pt x="909" y="763"/>
                  </a:lnTo>
                  <a:lnTo>
                    <a:pt x="909" y="763"/>
                  </a:lnTo>
                  <a:lnTo>
                    <a:pt x="897" y="776"/>
                  </a:lnTo>
                  <a:lnTo>
                    <a:pt x="882" y="789"/>
                  </a:lnTo>
                  <a:lnTo>
                    <a:pt x="868" y="802"/>
                  </a:lnTo>
                  <a:lnTo>
                    <a:pt x="852" y="813"/>
                  </a:lnTo>
                  <a:lnTo>
                    <a:pt x="852" y="813"/>
                  </a:lnTo>
                  <a:lnTo>
                    <a:pt x="835" y="827"/>
                  </a:lnTo>
                  <a:lnTo>
                    <a:pt x="835" y="827"/>
                  </a:lnTo>
                  <a:lnTo>
                    <a:pt x="823" y="836"/>
                  </a:lnTo>
                  <a:lnTo>
                    <a:pt x="811" y="844"/>
                  </a:lnTo>
                  <a:lnTo>
                    <a:pt x="786" y="860"/>
                  </a:lnTo>
                  <a:lnTo>
                    <a:pt x="786" y="860"/>
                  </a:lnTo>
                  <a:lnTo>
                    <a:pt x="767" y="871"/>
                  </a:lnTo>
                  <a:lnTo>
                    <a:pt x="767" y="871"/>
                  </a:lnTo>
                  <a:lnTo>
                    <a:pt x="746" y="885"/>
                  </a:lnTo>
                  <a:lnTo>
                    <a:pt x="746" y="885"/>
                  </a:lnTo>
                  <a:lnTo>
                    <a:pt x="714" y="905"/>
                  </a:lnTo>
                  <a:lnTo>
                    <a:pt x="698" y="914"/>
                  </a:lnTo>
                  <a:lnTo>
                    <a:pt x="682" y="924"/>
                  </a:lnTo>
                  <a:lnTo>
                    <a:pt x="665" y="931"/>
                  </a:lnTo>
                  <a:lnTo>
                    <a:pt x="649" y="938"/>
                  </a:lnTo>
                  <a:lnTo>
                    <a:pt x="632" y="943"/>
                  </a:lnTo>
                  <a:lnTo>
                    <a:pt x="615" y="946"/>
                  </a:lnTo>
                  <a:lnTo>
                    <a:pt x="615" y="946"/>
                  </a:lnTo>
                  <a:lnTo>
                    <a:pt x="590" y="949"/>
                  </a:lnTo>
                  <a:lnTo>
                    <a:pt x="565" y="951"/>
                  </a:lnTo>
                  <a:lnTo>
                    <a:pt x="539" y="953"/>
                  </a:lnTo>
                  <a:lnTo>
                    <a:pt x="515" y="954"/>
                  </a:lnTo>
                  <a:lnTo>
                    <a:pt x="515" y="954"/>
                  </a:lnTo>
                  <a:lnTo>
                    <a:pt x="515" y="954"/>
                  </a:lnTo>
                  <a:lnTo>
                    <a:pt x="515" y="954"/>
                  </a:lnTo>
                  <a:close/>
                  <a:moveTo>
                    <a:pt x="473" y="36"/>
                  </a:moveTo>
                  <a:lnTo>
                    <a:pt x="473" y="36"/>
                  </a:lnTo>
                  <a:lnTo>
                    <a:pt x="461" y="36"/>
                  </a:lnTo>
                  <a:lnTo>
                    <a:pt x="450" y="37"/>
                  </a:lnTo>
                  <a:lnTo>
                    <a:pt x="450" y="37"/>
                  </a:lnTo>
                  <a:lnTo>
                    <a:pt x="435" y="39"/>
                  </a:lnTo>
                  <a:lnTo>
                    <a:pt x="435" y="39"/>
                  </a:lnTo>
                  <a:lnTo>
                    <a:pt x="422" y="39"/>
                  </a:lnTo>
                  <a:lnTo>
                    <a:pt x="408" y="41"/>
                  </a:lnTo>
                  <a:lnTo>
                    <a:pt x="382" y="47"/>
                  </a:lnTo>
                  <a:lnTo>
                    <a:pt x="358" y="53"/>
                  </a:lnTo>
                  <a:lnTo>
                    <a:pt x="332" y="60"/>
                  </a:lnTo>
                  <a:lnTo>
                    <a:pt x="332" y="60"/>
                  </a:lnTo>
                  <a:lnTo>
                    <a:pt x="310" y="66"/>
                  </a:lnTo>
                  <a:lnTo>
                    <a:pt x="310" y="66"/>
                  </a:lnTo>
                  <a:lnTo>
                    <a:pt x="271" y="78"/>
                  </a:lnTo>
                  <a:lnTo>
                    <a:pt x="251" y="84"/>
                  </a:lnTo>
                  <a:lnTo>
                    <a:pt x="233" y="91"/>
                  </a:lnTo>
                  <a:lnTo>
                    <a:pt x="214" y="99"/>
                  </a:lnTo>
                  <a:lnTo>
                    <a:pt x="196" y="110"/>
                  </a:lnTo>
                  <a:lnTo>
                    <a:pt x="179" y="122"/>
                  </a:lnTo>
                  <a:lnTo>
                    <a:pt x="162" y="135"/>
                  </a:lnTo>
                  <a:lnTo>
                    <a:pt x="162" y="135"/>
                  </a:lnTo>
                  <a:lnTo>
                    <a:pt x="147" y="151"/>
                  </a:lnTo>
                  <a:lnTo>
                    <a:pt x="132" y="167"/>
                  </a:lnTo>
                  <a:lnTo>
                    <a:pt x="119" y="184"/>
                  </a:lnTo>
                  <a:lnTo>
                    <a:pt x="107" y="202"/>
                  </a:lnTo>
                  <a:lnTo>
                    <a:pt x="95" y="220"/>
                  </a:lnTo>
                  <a:lnTo>
                    <a:pt x="85" y="240"/>
                  </a:lnTo>
                  <a:lnTo>
                    <a:pt x="76" y="260"/>
                  </a:lnTo>
                  <a:lnTo>
                    <a:pt x="67" y="281"/>
                  </a:lnTo>
                  <a:lnTo>
                    <a:pt x="60" y="303"/>
                  </a:lnTo>
                  <a:lnTo>
                    <a:pt x="54" y="326"/>
                  </a:lnTo>
                  <a:lnTo>
                    <a:pt x="48" y="349"/>
                  </a:lnTo>
                  <a:lnTo>
                    <a:pt x="44" y="374"/>
                  </a:lnTo>
                  <a:lnTo>
                    <a:pt x="40" y="400"/>
                  </a:lnTo>
                  <a:lnTo>
                    <a:pt x="38" y="426"/>
                  </a:lnTo>
                  <a:lnTo>
                    <a:pt x="36" y="454"/>
                  </a:lnTo>
                  <a:lnTo>
                    <a:pt x="36" y="483"/>
                  </a:lnTo>
                  <a:lnTo>
                    <a:pt x="36" y="483"/>
                  </a:lnTo>
                  <a:lnTo>
                    <a:pt x="37" y="524"/>
                  </a:lnTo>
                  <a:lnTo>
                    <a:pt x="38" y="547"/>
                  </a:lnTo>
                  <a:lnTo>
                    <a:pt x="40" y="569"/>
                  </a:lnTo>
                  <a:lnTo>
                    <a:pt x="44" y="591"/>
                  </a:lnTo>
                  <a:lnTo>
                    <a:pt x="50" y="613"/>
                  </a:lnTo>
                  <a:lnTo>
                    <a:pt x="53" y="623"/>
                  </a:lnTo>
                  <a:lnTo>
                    <a:pt x="57" y="633"/>
                  </a:lnTo>
                  <a:lnTo>
                    <a:pt x="61" y="643"/>
                  </a:lnTo>
                  <a:lnTo>
                    <a:pt x="67" y="652"/>
                  </a:lnTo>
                  <a:lnTo>
                    <a:pt x="67" y="652"/>
                  </a:lnTo>
                  <a:lnTo>
                    <a:pt x="82" y="676"/>
                  </a:lnTo>
                  <a:lnTo>
                    <a:pt x="82" y="676"/>
                  </a:lnTo>
                  <a:lnTo>
                    <a:pt x="102" y="707"/>
                  </a:lnTo>
                  <a:lnTo>
                    <a:pt x="123" y="738"/>
                  </a:lnTo>
                  <a:lnTo>
                    <a:pt x="134" y="752"/>
                  </a:lnTo>
                  <a:lnTo>
                    <a:pt x="146" y="767"/>
                  </a:lnTo>
                  <a:lnTo>
                    <a:pt x="157" y="780"/>
                  </a:lnTo>
                  <a:lnTo>
                    <a:pt x="171" y="792"/>
                  </a:lnTo>
                  <a:lnTo>
                    <a:pt x="171" y="792"/>
                  </a:lnTo>
                  <a:lnTo>
                    <a:pt x="186" y="806"/>
                  </a:lnTo>
                  <a:lnTo>
                    <a:pt x="202" y="819"/>
                  </a:lnTo>
                  <a:lnTo>
                    <a:pt x="219" y="831"/>
                  </a:lnTo>
                  <a:lnTo>
                    <a:pt x="236" y="842"/>
                  </a:lnTo>
                  <a:lnTo>
                    <a:pt x="254" y="852"/>
                  </a:lnTo>
                  <a:lnTo>
                    <a:pt x="273" y="862"/>
                  </a:lnTo>
                  <a:lnTo>
                    <a:pt x="292" y="871"/>
                  </a:lnTo>
                  <a:lnTo>
                    <a:pt x="313" y="879"/>
                  </a:lnTo>
                  <a:lnTo>
                    <a:pt x="334" y="886"/>
                  </a:lnTo>
                  <a:lnTo>
                    <a:pt x="356" y="893"/>
                  </a:lnTo>
                  <a:lnTo>
                    <a:pt x="378" y="898"/>
                  </a:lnTo>
                  <a:lnTo>
                    <a:pt x="402" y="903"/>
                  </a:lnTo>
                  <a:lnTo>
                    <a:pt x="427" y="907"/>
                  </a:lnTo>
                  <a:lnTo>
                    <a:pt x="452" y="910"/>
                  </a:lnTo>
                  <a:lnTo>
                    <a:pt x="478" y="912"/>
                  </a:lnTo>
                  <a:lnTo>
                    <a:pt x="505" y="914"/>
                  </a:lnTo>
                  <a:lnTo>
                    <a:pt x="505" y="914"/>
                  </a:lnTo>
                  <a:lnTo>
                    <a:pt x="536" y="915"/>
                  </a:lnTo>
                  <a:lnTo>
                    <a:pt x="536" y="915"/>
                  </a:lnTo>
                  <a:lnTo>
                    <a:pt x="560" y="914"/>
                  </a:lnTo>
                  <a:lnTo>
                    <a:pt x="582" y="912"/>
                  </a:lnTo>
                  <a:lnTo>
                    <a:pt x="603" y="909"/>
                  </a:lnTo>
                  <a:lnTo>
                    <a:pt x="623" y="905"/>
                  </a:lnTo>
                  <a:lnTo>
                    <a:pt x="643" y="899"/>
                  </a:lnTo>
                  <a:lnTo>
                    <a:pt x="661" y="892"/>
                  </a:lnTo>
                  <a:lnTo>
                    <a:pt x="680" y="882"/>
                  </a:lnTo>
                  <a:lnTo>
                    <a:pt x="698" y="872"/>
                  </a:lnTo>
                  <a:lnTo>
                    <a:pt x="698" y="872"/>
                  </a:lnTo>
                  <a:lnTo>
                    <a:pt x="717" y="861"/>
                  </a:lnTo>
                  <a:lnTo>
                    <a:pt x="737" y="850"/>
                  </a:lnTo>
                  <a:lnTo>
                    <a:pt x="737" y="850"/>
                  </a:lnTo>
                  <a:lnTo>
                    <a:pt x="768" y="832"/>
                  </a:lnTo>
                  <a:lnTo>
                    <a:pt x="783" y="822"/>
                  </a:lnTo>
                  <a:lnTo>
                    <a:pt x="799" y="812"/>
                  </a:lnTo>
                  <a:lnTo>
                    <a:pt x="813" y="802"/>
                  </a:lnTo>
                  <a:lnTo>
                    <a:pt x="827" y="790"/>
                  </a:lnTo>
                  <a:lnTo>
                    <a:pt x="839" y="778"/>
                  </a:lnTo>
                  <a:lnTo>
                    <a:pt x="849" y="765"/>
                  </a:lnTo>
                  <a:lnTo>
                    <a:pt x="849" y="765"/>
                  </a:lnTo>
                  <a:lnTo>
                    <a:pt x="860" y="753"/>
                  </a:lnTo>
                  <a:lnTo>
                    <a:pt x="870" y="744"/>
                  </a:lnTo>
                  <a:lnTo>
                    <a:pt x="870" y="744"/>
                  </a:lnTo>
                  <a:lnTo>
                    <a:pt x="878" y="736"/>
                  </a:lnTo>
                  <a:lnTo>
                    <a:pt x="885" y="727"/>
                  </a:lnTo>
                  <a:lnTo>
                    <a:pt x="894" y="717"/>
                  </a:lnTo>
                  <a:lnTo>
                    <a:pt x="897" y="711"/>
                  </a:lnTo>
                  <a:lnTo>
                    <a:pt x="900" y="704"/>
                  </a:lnTo>
                  <a:lnTo>
                    <a:pt x="900" y="704"/>
                  </a:lnTo>
                  <a:lnTo>
                    <a:pt x="906" y="692"/>
                  </a:lnTo>
                  <a:lnTo>
                    <a:pt x="913" y="682"/>
                  </a:lnTo>
                  <a:lnTo>
                    <a:pt x="913" y="682"/>
                  </a:lnTo>
                  <a:lnTo>
                    <a:pt x="918" y="674"/>
                  </a:lnTo>
                  <a:lnTo>
                    <a:pt x="924" y="666"/>
                  </a:lnTo>
                  <a:lnTo>
                    <a:pt x="928" y="657"/>
                  </a:lnTo>
                  <a:lnTo>
                    <a:pt x="930" y="648"/>
                  </a:lnTo>
                  <a:lnTo>
                    <a:pt x="930" y="648"/>
                  </a:lnTo>
                  <a:lnTo>
                    <a:pt x="938" y="602"/>
                  </a:lnTo>
                  <a:lnTo>
                    <a:pt x="944" y="558"/>
                  </a:lnTo>
                  <a:lnTo>
                    <a:pt x="947" y="514"/>
                  </a:lnTo>
                  <a:lnTo>
                    <a:pt x="948" y="470"/>
                  </a:lnTo>
                  <a:lnTo>
                    <a:pt x="948" y="470"/>
                  </a:lnTo>
                  <a:lnTo>
                    <a:pt x="947" y="433"/>
                  </a:lnTo>
                  <a:lnTo>
                    <a:pt x="946" y="412"/>
                  </a:lnTo>
                  <a:lnTo>
                    <a:pt x="944" y="393"/>
                  </a:lnTo>
                  <a:lnTo>
                    <a:pt x="941" y="371"/>
                  </a:lnTo>
                  <a:lnTo>
                    <a:pt x="937" y="350"/>
                  </a:lnTo>
                  <a:lnTo>
                    <a:pt x="931" y="330"/>
                  </a:lnTo>
                  <a:lnTo>
                    <a:pt x="924" y="309"/>
                  </a:lnTo>
                  <a:lnTo>
                    <a:pt x="924" y="309"/>
                  </a:lnTo>
                  <a:lnTo>
                    <a:pt x="917" y="295"/>
                  </a:lnTo>
                  <a:lnTo>
                    <a:pt x="908" y="276"/>
                  </a:lnTo>
                  <a:lnTo>
                    <a:pt x="897" y="254"/>
                  </a:lnTo>
                  <a:lnTo>
                    <a:pt x="883" y="233"/>
                  </a:lnTo>
                  <a:lnTo>
                    <a:pt x="867" y="210"/>
                  </a:lnTo>
                  <a:lnTo>
                    <a:pt x="859" y="198"/>
                  </a:lnTo>
                  <a:lnTo>
                    <a:pt x="849" y="188"/>
                  </a:lnTo>
                  <a:lnTo>
                    <a:pt x="839" y="178"/>
                  </a:lnTo>
                  <a:lnTo>
                    <a:pt x="829" y="169"/>
                  </a:lnTo>
                  <a:lnTo>
                    <a:pt x="817" y="160"/>
                  </a:lnTo>
                  <a:lnTo>
                    <a:pt x="806" y="152"/>
                  </a:lnTo>
                  <a:lnTo>
                    <a:pt x="806" y="152"/>
                  </a:lnTo>
                  <a:lnTo>
                    <a:pt x="772" y="130"/>
                  </a:lnTo>
                  <a:lnTo>
                    <a:pt x="772" y="130"/>
                  </a:lnTo>
                  <a:lnTo>
                    <a:pt x="742" y="112"/>
                  </a:lnTo>
                  <a:lnTo>
                    <a:pt x="712" y="94"/>
                  </a:lnTo>
                  <a:lnTo>
                    <a:pt x="696" y="87"/>
                  </a:lnTo>
                  <a:lnTo>
                    <a:pt x="680" y="80"/>
                  </a:lnTo>
                  <a:lnTo>
                    <a:pt x="664" y="73"/>
                  </a:lnTo>
                  <a:lnTo>
                    <a:pt x="647" y="68"/>
                  </a:lnTo>
                  <a:lnTo>
                    <a:pt x="647" y="68"/>
                  </a:lnTo>
                  <a:lnTo>
                    <a:pt x="615" y="61"/>
                  </a:lnTo>
                  <a:lnTo>
                    <a:pt x="584" y="54"/>
                  </a:lnTo>
                  <a:lnTo>
                    <a:pt x="553" y="49"/>
                  </a:lnTo>
                  <a:lnTo>
                    <a:pt x="523" y="44"/>
                  </a:lnTo>
                  <a:lnTo>
                    <a:pt x="521" y="42"/>
                  </a:lnTo>
                  <a:lnTo>
                    <a:pt x="519" y="44"/>
                  </a:lnTo>
                  <a:lnTo>
                    <a:pt x="519" y="44"/>
                  </a:lnTo>
                  <a:lnTo>
                    <a:pt x="516" y="46"/>
                  </a:lnTo>
                  <a:lnTo>
                    <a:pt x="511" y="46"/>
                  </a:lnTo>
                  <a:lnTo>
                    <a:pt x="511" y="46"/>
                  </a:lnTo>
                  <a:lnTo>
                    <a:pt x="507" y="46"/>
                  </a:lnTo>
                  <a:lnTo>
                    <a:pt x="502" y="42"/>
                  </a:lnTo>
                  <a:lnTo>
                    <a:pt x="502" y="42"/>
                  </a:lnTo>
                  <a:lnTo>
                    <a:pt x="495" y="39"/>
                  </a:lnTo>
                  <a:lnTo>
                    <a:pt x="495" y="39"/>
                  </a:lnTo>
                  <a:lnTo>
                    <a:pt x="494" y="39"/>
                  </a:lnTo>
                  <a:lnTo>
                    <a:pt x="494" y="39"/>
                  </a:lnTo>
                  <a:lnTo>
                    <a:pt x="488" y="37"/>
                  </a:lnTo>
                  <a:lnTo>
                    <a:pt x="488" y="37"/>
                  </a:lnTo>
                  <a:lnTo>
                    <a:pt x="487" y="37"/>
                  </a:lnTo>
                  <a:lnTo>
                    <a:pt x="487" y="37"/>
                  </a:lnTo>
                  <a:lnTo>
                    <a:pt x="480" y="36"/>
                  </a:lnTo>
                  <a:lnTo>
                    <a:pt x="473" y="36"/>
                  </a:lnTo>
                  <a:lnTo>
                    <a:pt x="473" y="3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63" name="Freeform 479"/>
            <p:cNvSpPr>
              <a:spLocks noEditPoints="1"/>
            </p:cNvSpPr>
            <p:nvPr/>
          </p:nvSpPr>
          <p:spPr bwMode="auto">
            <a:xfrm>
              <a:off x="6207126" y="3098800"/>
              <a:ext cx="741363" cy="712788"/>
            </a:xfrm>
            <a:custGeom>
              <a:avLst/>
              <a:gdLst/>
              <a:ahLst/>
              <a:cxnLst>
                <a:cxn ang="0">
                  <a:pos x="592" y="1335"/>
                </a:cxn>
                <a:cxn ang="0">
                  <a:pos x="436" y="1285"/>
                </a:cxn>
                <a:cxn ang="0">
                  <a:pos x="291" y="1202"/>
                </a:cxn>
                <a:cxn ang="0">
                  <a:pos x="184" y="1116"/>
                </a:cxn>
                <a:cxn ang="0">
                  <a:pos x="118" y="1037"/>
                </a:cxn>
                <a:cxn ang="0">
                  <a:pos x="43" y="904"/>
                </a:cxn>
                <a:cxn ang="0">
                  <a:pos x="3" y="760"/>
                </a:cxn>
                <a:cxn ang="0">
                  <a:pos x="11" y="568"/>
                </a:cxn>
                <a:cxn ang="0">
                  <a:pos x="58" y="349"/>
                </a:cxn>
                <a:cxn ang="0">
                  <a:pos x="123" y="226"/>
                </a:cxn>
                <a:cxn ang="0">
                  <a:pos x="223" y="131"/>
                </a:cxn>
                <a:cxn ang="0">
                  <a:pos x="371" y="58"/>
                </a:cxn>
                <a:cxn ang="0">
                  <a:pos x="532" y="13"/>
                </a:cxn>
                <a:cxn ang="0">
                  <a:pos x="701" y="2"/>
                </a:cxn>
                <a:cxn ang="0">
                  <a:pos x="786" y="10"/>
                </a:cxn>
                <a:cxn ang="0">
                  <a:pos x="919" y="37"/>
                </a:cxn>
                <a:cxn ang="0">
                  <a:pos x="1046" y="90"/>
                </a:cxn>
                <a:cxn ang="0">
                  <a:pos x="1142" y="138"/>
                </a:cxn>
                <a:cxn ang="0">
                  <a:pos x="1259" y="239"/>
                </a:cxn>
                <a:cxn ang="0">
                  <a:pos x="1280" y="294"/>
                </a:cxn>
                <a:cxn ang="0">
                  <a:pos x="1312" y="340"/>
                </a:cxn>
                <a:cxn ang="0">
                  <a:pos x="1340" y="375"/>
                </a:cxn>
                <a:cxn ang="0">
                  <a:pos x="1355" y="411"/>
                </a:cxn>
                <a:cxn ang="0">
                  <a:pos x="1379" y="475"/>
                </a:cxn>
                <a:cxn ang="0">
                  <a:pos x="1400" y="583"/>
                </a:cxn>
                <a:cxn ang="0">
                  <a:pos x="1400" y="713"/>
                </a:cxn>
                <a:cxn ang="0">
                  <a:pos x="1392" y="850"/>
                </a:cxn>
                <a:cxn ang="0">
                  <a:pos x="1323" y="1032"/>
                </a:cxn>
                <a:cxn ang="0">
                  <a:pos x="1214" y="1164"/>
                </a:cxn>
                <a:cxn ang="0">
                  <a:pos x="1066" y="1261"/>
                </a:cxn>
                <a:cxn ang="0">
                  <a:pos x="869" y="1332"/>
                </a:cxn>
                <a:cxn ang="0">
                  <a:pos x="719" y="1347"/>
                </a:cxn>
                <a:cxn ang="0">
                  <a:pos x="583" y="45"/>
                </a:cxn>
                <a:cxn ang="0">
                  <a:pos x="393" y="86"/>
                </a:cxn>
                <a:cxn ang="0">
                  <a:pos x="227" y="170"/>
                </a:cxn>
                <a:cxn ang="0">
                  <a:pos x="130" y="283"/>
                </a:cxn>
                <a:cxn ang="0">
                  <a:pos x="53" y="521"/>
                </a:cxn>
                <a:cxn ang="0">
                  <a:pos x="42" y="770"/>
                </a:cxn>
                <a:cxn ang="0">
                  <a:pos x="69" y="860"/>
                </a:cxn>
                <a:cxn ang="0">
                  <a:pos x="118" y="966"/>
                </a:cxn>
                <a:cxn ang="0">
                  <a:pos x="196" y="1073"/>
                </a:cxn>
                <a:cxn ang="0">
                  <a:pos x="320" y="1179"/>
                </a:cxn>
                <a:cxn ang="0">
                  <a:pos x="429" y="1241"/>
                </a:cxn>
                <a:cxn ang="0">
                  <a:pos x="569" y="1293"/>
                </a:cxn>
                <a:cxn ang="0">
                  <a:pos x="766" y="1307"/>
                </a:cxn>
                <a:cxn ang="0">
                  <a:pos x="947" y="1271"/>
                </a:cxn>
                <a:cxn ang="0">
                  <a:pos x="1158" y="1161"/>
                </a:cxn>
                <a:cxn ang="0">
                  <a:pos x="1277" y="1038"/>
                </a:cxn>
                <a:cxn ang="0">
                  <a:pos x="1355" y="855"/>
                </a:cxn>
                <a:cxn ang="0">
                  <a:pos x="1363" y="661"/>
                </a:cxn>
                <a:cxn ang="0">
                  <a:pos x="1337" y="474"/>
                </a:cxn>
                <a:cxn ang="0">
                  <a:pos x="1315" y="410"/>
                </a:cxn>
                <a:cxn ang="0">
                  <a:pos x="1277" y="355"/>
                </a:cxn>
                <a:cxn ang="0">
                  <a:pos x="1239" y="290"/>
                </a:cxn>
                <a:cxn ang="0">
                  <a:pos x="1196" y="223"/>
                </a:cxn>
                <a:cxn ang="0">
                  <a:pos x="1119" y="166"/>
                </a:cxn>
                <a:cxn ang="0">
                  <a:pos x="851" y="56"/>
                </a:cxn>
                <a:cxn ang="0">
                  <a:pos x="722" y="38"/>
                </a:cxn>
              </a:cxnLst>
              <a:rect l="0" t="0" r="r" b="b"/>
              <a:pathLst>
                <a:path w="1401" h="1347">
                  <a:moveTo>
                    <a:pt x="719" y="1347"/>
                  </a:moveTo>
                  <a:lnTo>
                    <a:pt x="719" y="1347"/>
                  </a:lnTo>
                  <a:lnTo>
                    <a:pt x="692" y="1347"/>
                  </a:lnTo>
                  <a:lnTo>
                    <a:pt x="666" y="1345"/>
                  </a:lnTo>
                  <a:lnTo>
                    <a:pt x="640" y="1343"/>
                  </a:lnTo>
                  <a:lnTo>
                    <a:pt x="614" y="1340"/>
                  </a:lnTo>
                  <a:lnTo>
                    <a:pt x="614" y="1340"/>
                  </a:lnTo>
                  <a:lnTo>
                    <a:pt x="592" y="1335"/>
                  </a:lnTo>
                  <a:lnTo>
                    <a:pt x="570" y="1331"/>
                  </a:lnTo>
                  <a:lnTo>
                    <a:pt x="548" y="1326"/>
                  </a:lnTo>
                  <a:lnTo>
                    <a:pt x="525" y="1319"/>
                  </a:lnTo>
                  <a:lnTo>
                    <a:pt x="503" y="1312"/>
                  </a:lnTo>
                  <a:lnTo>
                    <a:pt x="481" y="1303"/>
                  </a:lnTo>
                  <a:lnTo>
                    <a:pt x="459" y="1295"/>
                  </a:lnTo>
                  <a:lnTo>
                    <a:pt x="436" y="1285"/>
                  </a:lnTo>
                  <a:lnTo>
                    <a:pt x="436" y="1285"/>
                  </a:lnTo>
                  <a:lnTo>
                    <a:pt x="418" y="1275"/>
                  </a:lnTo>
                  <a:lnTo>
                    <a:pt x="400" y="1266"/>
                  </a:lnTo>
                  <a:lnTo>
                    <a:pt x="365" y="1244"/>
                  </a:lnTo>
                  <a:lnTo>
                    <a:pt x="365" y="1244"/>
                  </a:lnTo>
                  <a:lnTo>
                    <a:pt x="329" y="1223"/>
                  </a:lnTo>
                  <a:lnTo>
                    <a:pt x="309" y="1212"/>
                  </a:lnTo>
                  <a:lnTo>
                    <a:pt x="291" y="1202"/>
                  </a:lnTo>
                  <a:lnTo>
                    <a:pt x="291" y="1202"/>
                  </a:lnTo>
                  <a:lnTo>
                    <a:pt x="269" y="1192"/>
                  </a:lnTo>
                  <a:lnTo>
                    <a:pt x="248" y="1178"/>
                  </a:lnTo>
                  <a:lnTo>
                    <a:pt x="229" y="1164"/>
                  </a:lnTo>
                  <a:lnTo>
                    <a:pt x="210" y="1147"/>
                  </a:lnTo>
                  <a:lnTo>
                    <a:pt x="210" y="1147"/>
                  </a:lnTo>
                  <a:lnTo>
                    <a:pt x="203" y="1140"/>
                  </a:lnTo>
                  <a:lnTo>
                    <a:pt x="197" y="1132"/>
                  </a:lnTo>
                  <a:lnTo>
                    <a:pt x="184" y="1116"/>
                  </a:lnTo>
                  <a:lnTo>
                    <a:pt x="184" y="1116"/>
                  </a:lnTo>
                  <a:lnTo>
                    <a:pt x="173" y="1101"/>
                  </a:lnTo>
                  <a:lnTo>
                    <a:pt x="168" y="1094"/>
                  </a:lnTo>
                  <a:lnTo>
                    <a:pt x="161" y="1086"/>
                  </a:lnTo>
                  <a:lnTo>
                    <a:pt x="161" y="1086"/>
                  </a:lnTo>
                  <a:lnTo>
                    <a:pt x="146" y="1071"/>
                  </a:lnTo>
                  <a:lnTo>
                    <a:pt x="132" y="1054"/>
                  </a:lnTo>
                  <a:lnTo>
                    <a:pt x="118" y="1037"/>
                  </a:lnTo>
                  <a:lnTo>
                    <a:pt x="106" y="1020"/>
                  </a:lnTo>
                  <a:lnTo>
                    <a:pt x="93" y="1002"/>
                  </a:lnTo>
                  <a:lnTo>
                    <a:pt x="82" y="984"/>
                  </a:lnTo>
                  <a:lnTo>
                    <a:pt x="72" y="967"/>
                  </a:lnTo>
                  <a:lnTo>
                    <a:pt x="63" y="950"/>
                  </a:lnTo>
                  <a:lnTo>
                    <a:pt x="63" y="950"/>
                  </a:lnTo>
                  <a:lnTo>
                    <a:pt x="52" y="926"/>
                  </a:lnTo>
                  <a:lnTo>
                    <a:pt x="43" y="904"/>
                  </a:lnTo>
                  <a:lnTo>
                    <a:pt x="33" y="881"/>
                  </a:lnTo>
                  <a:lnTo>
                    <a:pt x="26" y="859"/>
                  </a:lnTo>
                  <a:lnTo>
                    <a:pt x="19" y="839"/>
                  </a:lnTo>
                  <a:lnTo>
                    <a:pt x="13" y="819"/>
                  </a:lnTo>
                  <a:lnTo>
                    <a:pt x="9" y="799"/>
                  </a:lnTo>
                  <a:lnTo>
                    <a:pt x="6" y="781"/>
                  </a:lnTo>
                  <a:lnTo>
                    <a:pt x="6" y="781"/>
                  </a:lnTo>
                  <a:lnTo>
                    <a:pt x="3" y="760"/>
                  </a:lnTo>
                  <a:lnTo>
                    <a:pt x="1" y="738"/>
                  </a:lnTo>
                  <a:lnTo>
                    <a:pt x="0" y="717"/>
                  </a:lnTo>
                  <a:lnTo>
                    <a:pt x="1" y="695"/>
                  </a:lnTo>
                  <a:lnTo>
                    <a:pt x="4" y="652"/>
                  </a:lnTo>
                  <a:lnTo>
                    <a:pt x="8" y="608"/>
                  </a:lnTo>
                  <a:lnTo>
                    <a:pt x="8" y="605"/>
                  </a:lnTo>
                  <a:lnTo>
                    <a:pt x="8" y="605"/>
                  </a:lnTo>
                  <a:lnTo>
                    <a:pt x="11" y="568"/>
                  </a:lnTo>
                  <a:lnTo>
                    <a:pt x="15" y="532"/>
                  </a:lnTo>
                  <a:lnTo>
                    <a:pt x="20" y="495"/>
                  </a:lnTo>
                  <a:lnTo>
                    <a:pt x="26" y="457"/>
                  </a:lnTo>
                  <a:lnTo>
                    <a:pt x="35" y="420"/>
                  </a:lnTo>
                  <a:lnTo>
                    <a:pt x="40" y="403"/>
                  </a:lnTo>
                  <a:lnTo>
                    <a:pt x="45" y="384"/>
                  </a:lnTo>
                  <a:lnTo>
                    <a:pt x="51" y="366"/>
                  </a:lnTo>
                  <a:lnTo>
                    <a:pt x="58" y="349"/>
                  </a:lnTo>
                  <a:lnTo>
                    <a:pt x="66" y="330"/>
                  </a:lnTo>
                  <a:lnTo>
                    <a:pt x="75" y="314"/>
                  </a:lnTo>
                  <a:lnTo>
                    <a:pt x="75" y="314"/>
                  </a:lnTo>
                  <a:lnTo>
                    <a:pt x="84" y="295"/>
                  </a:lnTo>
                  <a:lnTo>
                    <a:pt x="84" y="295"/>
                  </a:lnTo>
                  <a:lnTo>
                    <a:pt x="103" y="259"/>
                  </a:lnTo>
                  <a:lnTo>
                    <a:pt x="113" y="243"/>
                  </a:lnTo>
                  <a:lnTo>
                    <a:pt x="123" y="226"/>
                  </a:lnTo>
                  <a:lnTo>
                    <a:pt x="134" y="211"/>
                  </a:lnTo>
                  <a:lnTo>
                    <a:pt x="146" y="195"/>
                  </a:lnTo>
                  <a:lnTo>
                    <a:pt x="160" y="181"/>
                  </a:lnTo>
                  <a:lnTo>
                    <a:pt x="174" y="167"/>
                  </a:lnTo>
                  <a:lnTo>
                    <a:pt x="174" y="167"/>
                  </a:lnTo>
                  <a:lnTo>
                    <a:pt x="189" y="155"/>
                  </a:lnTo>
                  <a:lnTo>
                    <a:pt x="206" y="142"/>
                  </a:lnTo>
                  <a:lnTo>
                    <a:pt x="223" y="131"/>
                  </a:lnTo>
                  <a:lnTo>
                    <a:pt x="240" y="120"/>
                  </a:lnTo>
                  <a:lnTo>
                    <a:pt x="259" y="109"/>
                  </a:lnTo>
                  <a:lnTo>
                    <a:pt x="278" y="98"/>
                  </a:lnTo>
                  <a:lnTo>
                    <a:pt x="299" y="89"/>
                  </a:lnTo>
                  <a:lnTo>
                    <a:pt x="321" y="78"/>
                  </a:lnTo>
                  <a:lnTo>
                    <a:pt x="321" y="78"/>
                  </a:lnTo>
                  <a:lnTo>
                    <a:pt x="345" y="67"/>
                  </a:lnTo>
                  <a:lnTo>
                    <a:pt x="371" y="58"/>
                  </a:lnTo>
                  <a:lnTo>
                    <a:pt x="395" y="48"/>
                  </a:lnTo>
                  <a:lnTo>
                    <a:pt x="419" y="40"/>
                  </a:lnTo>
                  <a:lnTo>
                    <a:pt x="443" y="33"/>
                  </a:lnTo>
                  <a:lnTo>
                    <a:pt x="466" y="27"/>
                  </a:lnTo>
                  <a:lnTo>
                    <a:pt x="489" y="21"/>
                  </a:lnTo>
                  <a:lnTo>
                    <a:pt x="513" y="16"/>
                  </a:lnTo>
                  <a:lnTo>
                    <a:pt x="513" y="16"/>
                  </a:lnTo>
                  <a:lnTo>
                    <a:pt x="532" y="13"/>
                  </a:lnTo>
                  <a:lnTo>
                    <a:pt x="551" y="10"/>
                  </a:lnTo>
                  <a:lnTo>
                    <a:pt x="589" y="7"/>
                  </a:lnTo>
                  <a:lnTo>
                    <a:pt x="626" y="6"/>
                  </a:lnTo>
                  <a:lnTo>
                    <a:pt x="662" y="6"/>
                  </a:lnTo>
                  <a:lnTo>
                    <a:pt x="697" y="6"/>
                  </a:lnTo>
                  <a:lnTo>
                    <a:pt x="699" y="4"/>
                  </a:lnTo>
                  <a:lnTo>
                    <a:pt x="699" y="4"/>
                  </a:lnTo>
                  <a:lnTo>
                    <a:pt x="701" y="2"/>
                  </a:lnTo>
                  <a:lnTo>
                    <a:pt x="704" y="1"/>
                  </a:lnTo>
                  <a:lnTo>
                    <a:pt x="707" y="0"/>
                  </a:lnTo>
                  <a:lnTo>
                    <a:pt x="710" y="0"/>
                  </a:lnTo>
                  <a:lnTo>
                    <a:pt x="710" y="0"/>
                  </a:lnTo>
                  <a:lnTo>
                    <a:pt x="730" y="1"/>
                  </a:lnTo>
                  <a:lnTo>
                    <a:pt x="748" y="4"/>
                  </a:lnTo>
                  <a:lnTo>
                    <a:pt x="786" y="10"/>
                  </a:lnTo>
                  <a:lnTo>
                    <a:pt x="786" y="10"/>
                  </a:lnTo>
                  <a:lnTo>
                    <a:pt x="814" y="15"/>
                  </a:lnTo>
                  <a:lnTo>
                    <a:pt x="814" y="15"/>
                  </a:lnTo>
                  <a:lnTo>
                    <a:pt x="842" y="20"/>
                  </a:lnTo>
                  <a:lnTo>
                    <a:pt x="842" y="20"/>
                  </a:lnTo>
                  <a:lnTo>
                    <a:pt x="882" y="27"/>
                  </a:lnTo>
                  <a:lnTo>
                    <a:pt x="900" y="31"/>
                  </a:lnTo>
                  <a:lnTo>
                    <a:pt x="919" y="37"/>
                  </a:lnTo>
                  <a:lnTo>
                    <a:pt x="919" y="37"/>
                  </a:lnTo>
                  <a:lnTo>
                    <a:pt x="936" y="42"/>
                  </a:lnTo>
                  <a:lnTo>
                    <a:pt x="952" y="49"/>
                  </a:lnTo>
                  <a:lnTo>
                    <a:pt x="984" y="63"/>
                  </a:lnTo>
                  <a:lnTo>
                    <a:pt x="984" y="63"/>
                  </a:lnTo>
                  <a:lnTo>
                    <a:pt x="1004" y="73"/>
                  </a:lnTo>
                  <a:lnTo>
                    <a:pt x="1027" y="82"/>
                  </a:lnTo>
                  <a:lnTo>
                    <a:pt x="1027" y="82"/>
                  </a:lnTo>
                  <a:lnTo>
                    <a:pt x="1046" y="90"/>
                  </a:lnTo>
                  <a:lnTo>
                    <a:pt x="1046" y="90"/>
                  </a:lnTo>
                  <a:lnTo>
                    <a:pt x="1064" y="97"/>
                  </a:lnTo>
                  <a:lnTo>
                    <a:pt x="1083" y="104"/>
                  </a:lnTo>
                  <a:lnTo>
                    <a:pt x="1100" y="112"/>
                  </a:lnTo>
                  <a:lnTo>
                    <a:pt x="1117" y="123"/>
                  </a:lnTo>
                  <a:lnTo>
                    <a:pt x="1117" y="123"/>
                  </a:lnTo>
                  <a:lnTo>
                    <a:pt x="1142" y="138"/>
                  </a:lnTo>
                  <a:lnTo>
                    <a:pt x="1142" y="138"/>
                  </a:lnTo>
                  <a:lnTo>
                    <a:pt x="1178" y="161"/>
                  </a:lnTo>
                  <a:lnTo>
                    <a:pt x="1196" y="173"/>
                  </a:lnTo>
                  <a:lnTo>
                    <a:pt x="1212" y="187"/>
                  </a:lnTo>
                  <a:lnTo>
                    <a:pt x="1228" y="200"/>
                  </a:lnTo>
                  <a:lnTo>
                    <a:pt x="1242" y="216"/>
                  </a:lnTo>
                  <a:lnTo>
                    <a:pt x="1248" y="223"/>
                  </a:lnTo>
                  <a:lnTo>
                    <a:pt x="1253" y="231"/>
                  </a:lnTo>
                  <a:lnTo>
                    <a:pt x="1259" y="239"/>
                  </a:lnTo>
                  <a:lnTo>
                    <a:pt x="1263" y="248"/>
                  </a:lnTo>
                  <a:lnTo>
                    <a:pt x="1263" y="248"/>
                  </a:lnTo>
                  <a:lnTo>
                    <a:pt x="1266" y="256"/>
                  </a:lnTo>
                  <a:lnTo>
                    <a:pt x="1268" y="265"/>
                  </a:lnTo>
                  <a:lnTo>
                    <a:pt x="1268" y="265"/>
                  </a:lnTo>
                  <a:lnTo>
                    <a:pt x="1271" y="275"/>
                  </a:lnTo>
                  <a:lnTo>
                    <a:pt x="1275" y="285"/>
                  </a:lnTo>
                  <a:lnTo>
                    <a:pt x="1280" y="294"/>
                  </a:lnTo>
                  <a:lnTo>
                    <a:pt x="1286" y="302"/>
                  </a:lnTo>
                  <a:lnTo>
                    <a:pt x="1290" y="306"/>
                  </a:lnTo>
                  <a:lnTo>
                    <a:pt x="1290" y="306"/>
                  </a:lnTo>
                  <a:lnTo>
                    <a:pt x="1299" y="315"/>
                  </a:lnTo>
                  <a:lnTo>
                    <a:pt x="1306" y="325"/>
                  </a:lnTo>
                  <a:lnTo>
                    <a:pt x="1306" y="325"/>
                  </a:lnTo>
                  <a:lnTo>
                    <a:pt x="1310" y="331"/>
                  </a:lnTo>
                  <a:lnTo>
                    <a:pt x="1312" y="340"/>
                  </a:lnTo>
                  <a:lnTo>
                    <a:pt x="1312" y="340"/>
                  </a:lnTo>
                  <a:lnTo>
                    <a:pt x="1316" y="349"/>
                  </a:lnTo>
                  <a:lnTo>
                    <a:pt x="1320" y="357"/>
                  </a:lnTo>
                  <a:lnTo>
                    <a:pt x="1320" y="357"/>
                  </a:lnTo>
                  <a:lnTo>
                    <a:pt x="1327" y="363"/>
                  </a:lnTo>
                  <a:lnTo>
                    <a:pt x="1334" y="370"/>
                  </a:lnTo>
                  <a:lnTo>
                    <a:pt x="1334" y="370"/>
                  </a:lnTo>
                  <a:lnTo>
                    <a:pt x="1340" y="375"/>
                  </a:lnTo>
                  <a:lnTo>
                    <a:pt x="1343" y="378"/>
                  </a:lnTo>
                  <a:lnTo>
                    <a:pt x="1346" y="382"/>
                  </a:lnTo>
                  <a:lnTo>
                    <a:pt x="1346" y="382"/>
                  </a:lnTo>
                  <a:lnTo>
                    <a:pt x="1349" y="388"/>
                  </a:lnTo>
                  <a:lnTo>
                    <a:pt x="1351" y="396"/>
                  </a:lnTo>
                  <a:lnTo>
                    <a:pt x="1354" y="404"/>
                  </a:lnTo>
                  <a:lnTo>
                    <a:pt x="1355" y="411"/>
                  </a:lnTo>
                  <a:lnTo>
                    <a:pt x="1355" y="411"/>
                  </a:lnTo>
                  <a:lnTo>
                    <a:pt x="1356" y="423"/>
                  </a:lnTo>
                  <a:lnTo>
                    <a:pt x="1359" y="434"/>
                  </a:lnTo>
                  <a:lnTo>
                    <a:pt x="1364" y="443"/>
                  </a:lnTo>
                  <a:lnTo>
                    <a:pt x="1369" y="452"/>
                  </a:lnTo>
                  <a:lnTo>
                    <a:pt x="1369" y="452"/>
                  </a:lnTo>
                  <a:lnTo>
                    <a:pt x="1374" y="464"/>
                  </a:lnTo>
                  <a:lnTo>
                    <a:pt x="1379" y="475"/>
                  </a:lnTo>
                  <a:lnTo>
                    <a:pt x="1379" y="475"/>
                  </a:lnTo>
                  <a:lnTo>
                    <a:pt x="1384" y="488"/>
                  </a:lnTo>
                  <a:lnTo>
                    <a:pt x="1387" y="503"/>
                  </a:lnTo>
                  <a:lnTo>
                    <a:pt x="1391" y="531"/>
                  </a:lnTo>
                  <a:lnTo>
                    <a:pt x="1391" y="531"/>
                  </a:lnTo>
                  <a:lnTo>
                    <a:pt x="1394" y="548"/>
                  </a:lnTo>
                  <a:lnTo>
                    <a:pt x="1397" y="566"/>
                  </a:lnTo>
                  <a:lnTo>
                    <a:pt x="1397" y="566"/>
                  </a:lnTo>
                  <a:lnTo>
                    <a:pt x="1400" y="583"/>
                  </a:lnTo>
                  <a:lnTo>
                    <a:pt x="1401" y="603"/>
                  </a:lnTo>
                  <a:lnTo>
                    <a:pt x="1401" y="623"/>
                  </a:lnTo>
                  <a:lnTo>
                    <a:pt x="1400" y="641"/>
                  </a:lnTo>
                  <a:lnTo>
                    <a:pt x="1400" y="641"/>
                  </a:lnTo>
                  <a:lnTo>
                    <a:pt x="1399" y="662"/>
                  </a:lnTo>
                  <a:lnTo>
                    <a:pt x="1399" y="682"/>
                  </a:lnTo>
                  <a:lnTo>
                    <a:pt x="1399" y="682"/>
                  </a:lnTo>
                  <a:lnTo>
                    <a:pt x="1400" y="713"/>
                  </a:lnTo>
                  <a:lnTo>
                    <a:pt x="1400" y="713"/>
                  </a:lnTo>
                  <a:lnTo>
                    <a:pt x="1401" y="745"/>
                  </a:lnTo>
                  <a:lnTo>
                    <a:pt x="1401" y="760"/>
                  </a:lnTo>
                  <a:lnTo>
                    <a:pt x="1401" y="777"/>
                  </a:lnTo>
                  <a:lnTo>
                    <a:pt x="1401" y="777"/>
                  </a:lnTo>
                  <a:lnTo>
                    <a:pt x="1399" y="801"/>
                  </a:lnTo>
                  <a:lnTo>
                    <a:pt x="1396" y="826"/>
                  </a:lnTo>
                  <a:lnTo>
                    <a:pt x="1392" y="850"/>
                  </a:lnTo>
                  <a:lnTo>
                    <a:pt x="1386" y="874"/>
                  </a:lnTo>
                  <a:lnTo>
                    <a:pt x="1380" y="897"/>
                  </a:lnTo>
                  <a:lnTo>
                    <a:pt x="1373" y="921"/>
                  </a:lnTo>
                  <a:lnTo>
                    <a:pt x="1365" y="944"/>
                  </a:lnTo>
                  <a:lnTo>
                    <a:pt x="1356" y="967"/>
                  </a:lnTo>
                  <a:lnTo>
                    <a:pt x="1345" y="988"/>
                  </a:lnTo>
                  <a:lnTo>
                    <a:pt x="1334" y="1010"/>
                  </a:lnTo>
                  <a:lnTo>
                    <a:pt x="1323" y="1032"/>
                  </a:lnTo>
                  <a:lnTo>
                    <a:pt x="1309" y="1052"/>
                  </a:lnTo>
                  <a:lnTo>
                    <a:pt x="1296" y="1073"/>
                  </a:lnTo>
                  <a:lnTo>
                    <a:pt x="1280" y="1093"/>
                  </a:lnTo>
                  <a:lnTo>
                    <a:pt x="1265" y="1112"/>
                  </a:lnTo>
                  <a:lnTo>
                    <a:pt x="1248" y="1131"/>
                  </a:lnTo>
                  <a:lnTo>
                    <a:pt x="1248" y="1131"/>
                  </a:lnTo>
                  <a:lnTo>
                    <a:pt x="1232" y="1147"/>
                  </a:lnTo>
                  <a:lnTo>
                    <a:pt x="1214" y="1164"/>
                  </a:lnTo>
                  <a:lnTo>
                    <a:pt x="1198" y="1179"/>
                  </a:lnTo>
                  <a:lnTo>
                    <a:pt x="1180" y="1194"/>
                  </a:lnTo>
                  <a:lnTo>
                    <a:pt x="1161" y="1207"/>
                  </a:lnTo>
                  <a:lnTo>
                    <a:pt x="1143" y="1219"/>
                  </a:lnTo>
                  <a:lnTo>
                    <a:pt x="1124" y="1230"/>
                  </a:lnTo>
                  <a:lnTo>
                    <a:pt x="1106" y="1240"/>
                  </a:lnTo>
                  <a:lnTo>
                    <a:pt x="1106" y="1240"/>
                  </a:lnTo>
                  <a:lnTo>
                    <a:pt x="1066" y="1261"/>
                  </a:lnTo>
                  <a:lnTo>
                    <a:pt x="1027" y="1280"/>
                  </a:lnTo>
                  <a:lnTo>
                    <a:pt x="989" y="1296"/>
                  </a:lnTo>
                  <a:lnTo>
                    <a:pt x="970" y="1304"/>
                  </a:lnTo>
                  <a:lnTo>
                    <a:pt x="952" y="1311"/>
                  </a:lnTo>
                  <a:lnTo>
                    <a:pt x="952" y="1311"/>
                  </a:lnTo>
                  <a:lnTo>
                    <a:pt x="925" y="1319"/>
                  </a:lnTo>
                  <a:lnTo>
                    <a:pt x="897" y="1326"/>
                  </a:lnTo>
                  <a:lnTo>
                    <a:pt x="869" y="1332"/>
                  </a:lnTo>
                  <a:lnTo>
                    <a:pt x="840" y="1337"/>
                  </a:lnTo>
                  <a:lnTo>
                    <a:pt x="810" y="1342"/>
                  </a:lnTo>
                  <a:lnTo>
                    <a:pt x="780" y="1345"/>
                  </a:lnTo>
                  <a:lnTo>
                    <a:pt x="750" y="1347"/>
                  </a:lnTo>
                  <a:lnTo>
                    <a:pt x="719" y="1347"/>
                  </a:lnTo>
                  <a:lnTo>
                    <a:pt x="719" y="1347"/>
                  </a:lnTo>
                  <a:lnTo>
                    <a:pt x="719" y="1347"/>
                  </a:lnTo>
                  <a:lnTo>
                    <a:pt x="719" y="1347"/>
                  </a:lnTo>
                  <a:close/>
                  <a:moveTo>
                    <a:pt x="722" y="38"/>
                  </a:moveTo>
                  <a:lnTo>
                    <a:pt x="722" y="38"/>
                  </a:lnTo>
                  <a:lnTo>
                    <a:pt x="717" y="41"/>
                  </a:lnTo>
                  <a:lnTo>
                    <a:pt x="711" y="42"/>
                  </a:lnTo>
                  <a:lnTo>
                    <a:pt x="711" y="42"/>
                  </a:lnTo>
                  <a:lnTo>
                    <a:pt x="667" y="42"/>
                  </a:lnTo>
                  <a:lnTo>
                    <a:pt x="624" y="43"/>
                  </a:lnTo>
                  <a:lnTo>
                    <a:pt x="583" y="45"/>
                  </a:lnTo>
                  <a:lnTo>
                    <a:pt x="544" y="48"/>
                  </a:lnTo>
                  <a:lnTo>
                    <a:pt x="504" y="55"/>
                  </a:lnTo>
                  <a:lnTo>
                    <a:pt x="486" y="58"/>
                  </a:lnTo>
                  <a:lnTo>
                    <a:pt x="467" y="62"/>
                  </a:lnTo>
                  <a:lnTo>
                    <a:pt x="448" y="67"/>
                  </a:lnTo>
                  <a:lnTo>
                    <a:pt x="429" y="72"/>
                  </a:lnTo>
                  <a:lnTo>
                    <a:pt x="411" y="78"/>
                  </a:lnTo>
                  <a:lnTo>
                    <a:pt x="393" y="86"/>
                  </a:lnTo>
                  <a:lnTo>
                    <a:pt x="393" y="86"/>
                  </a:lnTo>
                  <a:lnTo>
                    <a:pt x="360" y="99"/>
                  </a:lnTo>
                  <a:lnTo>
                    <a:pt x="327" y="114"/>
                  </a:lnTo>
                  <a:lnTo>
                    <a:pt x="293" y="131"/>
                  </a:lnTo>
                  <a:lnTo>
                    <a:pt x="275" y="139"/>
                  </a:lnTo>
                  <a:lnTo>
                    <a:pt x="259" y="150"/>
                  </a:lnTo>
                  <a:lnTo>
                    <a:pt x="242" y="160"/>
                  </a:lnTo>
                  <a:lnTo>
                    <a:pt x="227" y="170"/>
                  </a:lnTo>
                  <a:lnTo>
                    <a:pt x="211" y="183"/>
                  </a:lnTo>
                  <a:lnTo>
                    <a:pt x="197" y="195"/>
                  </a:lnTo>
                  <a:lnTo>
                    <a:pt x="182" y="208"/>
                  </a:lnTo>
                  <a:lnTo>
                    <a:pt x="170" y="223"/>
                  </a:lnTo>
                  <a:lnTo>
                    <a:pt x="157" y="238"/>
                  </a:lnTo>
                  <a:lnTo>
                    <a:pt x="146" y="255"/>
                  </a:lnTo>
                  <a:lnTo>
                    <a:pt x="146" y="255"/>
                  </a:lnTo>
                  <a:lnTo>
                    <a:pt x="130" y="283"/>
                  </a:lnTo>
                  <a:lnTo>
                    <a:pt x="114" y="312"/>
                  </a:lnTo>
                  <a:lnTo>
                    <a:pt x="102" y="342"/>
                  </a:lnTo>
                  <a:lnTo>
                    <a:pt x="90" y="371"/>
                  </a:lnTo>
                  <a:lnTo>
                    <a:pt x="80" y="401"/>
                  </a:lnTo>
                  <a:lnTo>
                    <a:pt x="72" y="431"/>
                  </a:lnTo>
                  <a:lnTo>
                    <a:pt x="63" y="460"/>
                  </a:lnTo>
                  <a:lnTo>
                    <a:pt x="57" y="491"/>
                  </a:lnTo>
                  <a:lnTo>
                    <a:pt x="53" y="521"/>
                  </a:lnTo>
                  <a:lnTo>
                    <a:pt x="49" y="551"/>
                  </a:lnTo>
                  <a:lnTo>
                    <a:pt x="46" y="581"/>
                  </a:lnTo>
                  <a:lnTo>
                    <a:pt x="43" y="611"/>
                  </a:lnTo>
                  <a:lnTo>
                    <a:pt x="41" y="670"/>
                  </a:lnTo>
                  <a:lnTo>
                    <a:pt x="40" y="727"/>
                  </a:lnTo>
                  <a:lnTo>
                    <a:pt x="40" y="727"/>
                  </a:lnTo>
                  <a:lnTo>
                    <a:pt x="41" y="757"/>
                  </a:lnTo>
                  <a:lnTo>
                    <a:pt x="42" y="770"/>
                  </a:lnTo>
                  <a:lnTo>
                    <a:pt x="44" y="785"/>
                  </a:lnTo>
                  <a:lnTo>
                    <a:pt x="47" y="799"/>
                  </a:lnTo>
                  <a:lnTo>
                    <a:pt x="51" y="814"/>
                  </a:lnTo>
                  <a:lnTo>
                    <a:pt x="56" y="828"/>
                  </a:lnTo>
                  <a:lnTo>
                    <a:pt x="62" y="843"/>
                  </a:lnTo>
                  <a:lnTo>
                    <a:pt x="62" y="843"/>
                  </a:lnTo>
                  <a:lnTo>
                    <a:pt x="66" y="851"/>
                  </a:lnTo>
                  <a:lnTo>
                    <a:pt x="69" y="860"/>
                  </a:lnTo>
                  <a:lnTo>
                    <a:pt x="74" y="879"/>
                  </a:lnTo>
                  <a:lnTo>
                    <a:pt x="74" y="879"/>
                  </a:lnTo>
                  <a:lnTo>
                    <a:pt x="77" y="892"/>
                  </a:lnTo>
                  <a:lnTo>
                    <a:pt x="81" y="906"/>
                  </a:lnTo>
                  <a:lnTo>
                    <a:pt x="87" y="919"/>
                  </a:lnTo>
                  <a:lnTo>
                    <a:pt x="94" y="932"/>
                  </a:lnTo>
                  <a:lnTo>
                    <a:pt x="94" y="932"/>
                  </a:lnTo>
                  <a:lnTo>
                    <a:pt x="118" y="966"/>
                  </a:lnTo>
                  <a:lnTo>
                    <a:pt x="142" y="1002"/>
                  </a:lnTo>
                  <a:lnTo>
                    <a:pt x="142" y="1002"/>
                  </a:lnTo>
                  <a:lnTo>
                    <a:pt x="155" y="1021"/>
                  </a:lnTo>
                  <a:lnTo>
                    <a:pt x="171" y="1040"/>
                  </a:lnTo>
                  <a:lnTo>
                    <a:pt x="171" y="1040"/>
                  </a:lnTo>
                  <a:lnTo>
                    <a:pt x="183" y="1056"/>
                  </a:lnTo>
                  <a:lnTo>
                    <a:pt x="196" y="1073"/>
                  </a:lnTo>
                  <a:lnTo>
                    <a:pt x="196" y="1073"/>
                  </a:lnTo>
                  <a:lnTo>
                    <a:pt x="205" y="1084"/>
                  </a:lnTo>
                  <a:lnTo>
                    <a:pt x="213" y="1096"/>
                  </a:lnTo>
                  <a:lnTo>
                    <a:pt x="223" y="1106"/>
                  </a:lnTo>
                  <a:lnTo>
                    <a:pt x="232" y="1116"/>
                  </a:lnTo>
                  <a:lnTo>
                    <a:pt x="252" y="1134"/>
                  </a:lnTo>
                  <a:lnTo>
                    <a:pt x="274" y="1150"/>
                  </a:lnTo>
                  <a:lnTo>
                    <a:pt x="296" y="1166"/>
                  </a:lnTo>
                  <a:lnTo>
                    <a:pt x="320" y="1179"/>
                  </a:lnTo>
                  <a:lnTo>
                    <a:pt x="342" y="1192"/>
                  </a:lnTo>
                  <a:lnTo>
                    <a:pt x="366" y="1203"/>
                  </a:lnTo>
                  <a:lnTo>
                    <a:pt x="366" y="1203"/>
                  </a:lnTo>
                  <a:lnTo>
                    <a:pt x="383" y="1212"/>
                  </a:lnTo>
                  <a:lnTo>
                    <a:pt x="398" y="1223"/>
                  </a:lnTo>
                  <a:lnTo>
                    <a:pt x="398" y="1223"/>
                  </a:lnTo>
                  <a:lnTo>
                    <a:pt x="414" y="1232"/>
                  </a:lnTo>
                  <a:lnTo>
                    <a:pt x="429" y="1241"/>
                  </a:lnTo>
                  <a:lnTo>
                    <a:pt x="429" y="1241"/>
                  </a:lnTo>
                  <a:lnTo>
                    <a:pt x="453" y="1253"/>
                  </a:lnTo>
                  <a:lnTo>
                    <a:pt x="477" y="1263"/>
                  </a:lnTo>
                  <a:lnTo>
                    <a:pt x="499" y="1272"/>
                  </a:lnTo>
                  <a:lnTo>
                    <a:pt x="522" y="1280"/>
                  </a:lnTo>
                  <a:lnTo>
                    <a:pt x="522" y="1280"/>
                  </a:lnTo>
                  <a:lnTo>
                    <a:pt x="546" y="1287"/>
                  </a:lnTo>
                  <a:lnTo>
                    <a:pt x="569" y="1293"/>
                  </a:lnTo>
                  <a:lnTo>
                    <a:pt x="592" y="1297"/>
                  </a:lnTo>
                  <a:lnTo>
                    <a:pt x="617" y="1301"/>
                  </a:lnTo>
                  <a:lnTo>
                    <a:pt x="642" y="1304"/>
                  </a:lnTo>
                  <a:lnTo>
                    <a:pt x="668" y="1306"/>
                  </a:lnTo>
                  <a:lnTo>
                    <a:pt x="694" y="1307"/>
                  </a:lnTo>
                  <a:lnTo>
                    <a:pt x="721" y="1309"/>
                  </a:lnTo>
                  <a:lnTo>
                    <a:pt x="721" y="1309"/>
                  </a:lnTo>
                  <a:lnTo>
                    <a:pt x="766" y="1307"/>
                  </a:lnTo>
                  <a:lnTo>
                    <a:pt x="790" y="1307"/>
                  </a:lnTo>
                  <a:lnTo>
                    <a:pt x="813" y="1305"/>
                  </a:lnTo>
                  <a:lnTo>
                    <a:pt x="836" y="1303"/>
                  </a:lnTo>
                  <a:lnTo>
                    <a:pt x="859" y="1300"/>
                  </a:lnTo>
                  <a:lnTo>
                    <a:pt x="880" y="1295"/>
                  </a:lnTo>
                  <a:lnTo>
                    <a:pt x="901" y="1289"/>
                  </a:lnTo>
                  <a:lnTo>
                    <a:pt x="901" y="1289"/>
                  </a:lnTo>
                  <a:lnTo>
                    <a:pt x="947" y="1271"/>
                  </a:lnTo>
                  <a:lnTo>
                    <a:pt x="991" y="1254"/>
                  </a:lnTo>
                  <a:lnTo>
                    <a:pt x="1035" y="1234"/>
                  </a:lnTo>
                  <a:lnTo>
                    <a:pt x="1056" y="1224"/>
                  </a:lnTo>
                  <a:lnTo>
                    <a:pt x="1078" y="1212"/>
                  </a:lnTo>
                  <a:lnTo>
                    <a:pt x="1098" y="1201"/>
                  </a:lnTo>
                  <a:lnTo>
                    <a:pt x="1119" y="1189"/>
                  </a:lnTo>
                  <a:lnTo>
                    <a:pt x="1139" y="1175"/>
                  </a:lnTo>
                  <a:lnTo>
                    <a:pt x="1158" y="1161"/>
                  </a:lnTo>
                  <a:lnTo>
                    <a:pt x="1178" y="1146"/>
                  </a:lnTo>
                  <a:lnTo>
                    <a:pt x="1197" y="1130"/>
                  </a:lnTo>
                  <a:lnTo>
                    <a:pt x="1215" y="1113"/>
                  </a:lnTo>
                  <a:lnTo>
                    <a:pt x="1233" y="1095"/>
                  </a:lnTo>
                  <a:lnTo>
                    <a:pt x="1233" y="1095"/>
                  </a:lnTo>
                  <a:lnTo>
                    <a:pt x="1248" y="1077"/>
                  </a:lnTo>
                  <a:lnTo>
                    <a:pt x="1264" y="1059"/>
                  </a:lnTo>
                  <a:lnTo>
                    <a:pt x="1277" y="1038"/>
                  </a:lnTo>
                  <a:lnTo>
                    <a:pt x="1291" y="1017"/>
                  </a:lnTo>
                  <a:lnTo>
                    <a:pt x="1303" y="996"/>
                  </a:lnTo>
                  <a:lnTo>
                    <a:pt x="1314" y="973"/>
                  </a:lnTo>
                  <a:lnTo>
                    <a:pt x="1325" y="950"/>
                  </a:lnTo>
                  <a:lnTo>
                    <a:pt x="1334" y="927"/>
                  </a:lnTo>
                  <a:lnTo>
                    <a:pt x="1342" y="904"/>
                  </a:lnTo>
                  <a:lnTo>
                    <a:pt x="1348" y="880"/>
                  </a:lnTo>
                  <a:lnTo>
                    <a:pt x="1355" y="855"/>
                  </a:lnTo>
                  <a:lnTo>
                    <a:pt x="1360" y="831"/>
                  </a:lnTo>
                  <a:lnTo>
                    <a:pt x="1363" y="807"/>
                  </a:lnTo>
                  <a:lnTo>
                    <a:pt x="1365" y="783"/>
                  </a:lnTo>
                  <a:lnTo>
                    <a:pt x="1366" y="759"/>
                  </a:lnTo>
                  <a:lnTo>
                    <a:pt x="1365" y="735"/>
                  </a:lnTo>
                  <a:lnTo>
                    <a:pt x="1365" y="735"/>
                  </a:lnTo>
                  <a:lnTo>
                    <a:pt x="1363" y="661"/>
                  </a:lnTo>
                  <a:lnTo>
                    <a:pt x="1363" y="661"/>
                  </a:lnTo>
                  <a:lnTo>
                    <a:pt x="1361" y="605"/>
                  </a:lnTo>
                  <a:lnTo>
                    <a:pt x="1358" y="548"/>
                  </a:lnTo>
                  <a:lnTo>
                    <a:pt x="1358" y="548"/>
                  </a:lnTo>
                  <a:lnTo>
                    <a:pt x="1357" y="538"/>
                  </a:lnTo>
                  <a:lnTo>
                    <a:pt x="1355" y="528"/>
                  </a:lnTo>
                  <a:lnTo>
                    <a:pt x="1350" y="509"/>
                  </a:lnTo>
                  <a:lnTo>
                    <a:pt x="1344" y="491"/>
                  </a:lnTo>
                  <a:lnTo>
                    <a:pt x="1337" y="474"/>
                  </a:lnTo>
                  <a:lnTo>
                    <a:pt x="1337" y="474"/>
                  </a:lnTo>
                  <a:lnTo>
                    <a:pt x="1330" y="455"/>
                  </a:lnTo>
                  <a:lnTo>
                    <a:pt x="1330" y="455"/>
                  </a:lnTo>
                  <a:lnTo>
                    <a:pt x="1326" y="444"/>
                  </a:lnTo>
                  <a:lnTo>
                    <a:pt x="1323" y="434"/>
                  </a:lnTo>
                  <a:lnTo>
                    <a:pt x="1323" y="434"/>
                  </a:lnTo>
                  <a:lnTo>
                    <a:pt x="1319" y="421"/>
                  </a:lnTo>
                  <a:lnTo>
                    <a:pt x="1315" y="410"/>
                  </a:lnTo>
                  <a:lnTo>
                    <a:pt x="1312" y="404"/>
                  </a:lnTo>
                  <a:lnTo>
                    <a:pt x="1309" y="399"/>
                  </a:lnTo>
                  <a:lnTo>
                    <a:pt x="1305" y="393"/>
                  </a:lnTo>
                  <a:lnTo>
                    <a:pt x="1300" y="388"/>
                  </a:lnTo>
                  <a:lnTo>
                    <a:pt x="1300" y="388"/>
                  </a:lnTo>
                  <a:lnTo>
                    <a:pt x="1294" y="382"/>
                  </a:lnTo>
                  <a:lnTo>
                    <a:pt x="1287" y="374"/>
                  </a:lnTo>
                  <a:lnTo>
                    <a:pt x="1277" y="355"/>
                  </a:lnTo>
                  <a:lnTo>
                    <a:pt x="1277" y="355"/>
                  </a:lnTo>
                  <a:lnTo>
                    <a:pt x="1270" y="341"/>
                  </a:lnTo>
                  <a:lnTo>
                    <a:pt x="1266" y="334"/>
                  </a:lnTo>
                  <a:lnTo>
                    <a:pt x="1261" y="328"/>
                  </a:lnTo>
                  <a:lnTo>
                    <a:pt x="1261" y="328"/>
                  </a:lnTo>
                  <a:lnTo>
                    <a:pt x="1252" y="316"/>
                  </a:lnTo>
                  <a:lnTo>
                    <a:pt x="1245" y="303"/>
                  </a:lnTo>
                  <a:lnTo>
                    <a:pt x="1239" y="290"/>
                  </a:lnTo>
                  <a:lnTo>
                    <a:pt x="1234" y="275"/>
                  </a:lnTo>
                  <a:lnTo>
                    <a:pt x="1234" y="275"/>
                  </a:lnTo>
                  <a:lnTo>
                    <a:pt x="1230" y="263"/>
                  </a:lnTo>
                  <a:lnTo>
                    <a:pt x="1223" y="254"/>
                  </a:lnTo>
                  <a:lnTo>
                    <a:pt x="1217" y="245"/>
                  </a:lnTo>
                  <a:lnTo>
                    <a:pt x="1211" y="237"/>
                  </a:lnTo>
                  <a:lnTo>
                    <a:pt x="1203" y="230"/>
                  </a:lnTo>
                  <a:lnTo>
                    <a:pt x="1196" y="223"/>
                  </a:lnTo>
                  <a:lnTo>
                    <a:pt x="1178" y="211"/>
                  </a:lnTo>
                  <a:lnTo>
                    <a:pt x="1178" y="211"/>
                  </a:lnTo>
                  <a:lnTo>
                    <a:pt x="1163" y="199"/>
                  </a:lnTo>
                  <a:lnTo>
                    <a:pt x="1163" y="199"/>
                  </a:lnTo>
                  <a:lnTo>
                    <a:pt x="1151" y="191"/>
                  </a:lnTo>
                  <a:lnTo>
                    <a:pt x="1151" y="191"/>
                  </a:lnTo>
                  <a:lnTo>
                    <a:pt x="1136" y="178"/>
                  </a:lnTo>
                  <a:lnTo>
                    <a:pt x="1119" y="166"/>
                  </a:lnTo>
                  <a:lnTo>
                    <a:pt x="1103" y="156"/>
                  </a:lnTo>
                  <a:lnTo>
                    <a:pt x="1085" y="145"/>
                  </a:lnTo>
                  <a:lnTo>
                    <a:pt x="1085" y="145"/>
                  </a:lnTo>
                  <a:lnTo>
                    <a:pt x="1034" y="122"/>
                  </a:lnTo>
                  <a:lnTo>
                    <a:pt x="986" y="101"/>
                  </a:lnTo>
                  <a:lnTo>
                    <a:pt x="939" y="82"/>
                  </a:lnTo>
                  <a:lnTo>
                    <a:pt x="894" y="68"/>
                  </a:lnTo>
                  <a:lnTo>
                    <a:pt x="851" y="56"/>
                  </a:lnTo>
                  <a:lnTo>
                    <a:pt x="829" y="50"/>
                  </a:lnTo>
                  <a:lnTo>
                    <a:pt x="808" y="46"/>
                  </a:lnTo>
                  <a:lnTo>
                    <a:pt x="788" y="43"/>
                  </a:lnTo>
                  <a:lnTo>
                    <a:pt x="767" y="40"/>
                  </a:lnTo>
                  <a:lnTo>
                    <a:pt x="746" y="38"/>
                  </a:lnTo>
                  <a:lnTo>
                    <a:pt x="727" y="37"/>
                  </a:lnTo>
                  <a:lnTo>
                    <a:pt x="723" y="36"/>
                  </a:lnTo>
                  <a:lnTo>
                    <a:pt x="722" y="38"/>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64" name="Freeform 480"/>
            <p:cNvSpPr>
              <a:spLocks noEditPoints="1"/>
            </p:cNvSpPr>
            <p:nvPr/>
          </p:nvSpPr>
          <p:spPr bwMode="auto">
            <a:xfrm>
              <a:off x="6435726" y="3302000"/>
              <a:ext cx="271463" cy="298450"/>
            </a:xfrm>
            <a:custGeom>
              <a:avLst/>
              <a:gdLst/>
              <a:ahLst/>
              <a:cxnLst>
                <a:cxn ang="0">
                  <a:pos x="450" y="557"/>
                </a:cxn>
                <a:cxn ang="0">
                  <a:pos x="366" y="529"/>
                </a:cxn>
                <a:cxn ang="0">
                  <a:pos x="326" y="519"/>
                </a:cxn>
                <a:cxn ang="0">
                  <a:pos x="297" y="505"/>
                </a:cxn>
                <a:cxn ang="0">
                  <a:pos x="230" y="478"/>
                </a:cxn>
                <a:cxn ang="0">
                  <a:pos x="160" y="451"/>
                </a:cxn>
                <a:cxn ang="0">
                  <a:pos x="114" y="440"/>
                </a:cxn>
                <a:cxn ang="0">
                  <a:pos x="85" y="421"/>
                </a:cxn>
                <a:cxn ang="0">
                  <a:pos x="66" y="358"/>
                </a:cxn>
                <a:cxn ang="0">
                  <a:pos x="46" y="269"/>
                </a:cxn>
                <a:cxn ang="0">
                  <a:pos x="21" y="151"/>
                </a:cxn>
                <a:cxn ang="0">
                  <a:pos x="2" y="56"/>
                </a:cxn>
                <a:cxn ang="0">
                  <a:pos x="2" y="16"/>
                </a:cxn>
                <a:cxn ang="0">
                  <a:pos x="17" y="6"/>
                </a:cxn>
                <a:cxn ang="0">
                  <a:pos x="28" y="0"/>
                </a:cxn>
                <a:cxn ang="0">
                  <a:pos x="44" y="4"/>
                </a:cxn>
                <a:cxn ang="0">
                  <a:pos x="56" y="6"/>
                </a:cxn>
                <a:cxn ang="0">
                  <a:pos x="57" y="9"/>
                </a:cxn>
                <a:cxn ang="0">
                  <a:pos x="101" y="30"/>
                </a:cxn>
                <a:cxn ang="0">
                  <a:pos x="231" y="90"/>
                </a:cxn>
                <a:cxn ang="0">
                  <a:pos x="292" y="117"/>
                </a:cxn>
                <a:cxn ang="0">
                  <a:pos x="351" y="157"/>
                </a:cxn>
                <a:cxn ang="0">
                  <a:pos x="373" y="204"/>
                </a:cxn>
                <a:cxn ang="0">
                  <a:pos x="430" y="337"/>
                </a:cxn>
                <a:cxn ang="0">
                  <a:pos x="461" y="401"/>
                </a:cxn>
                <a:cxn ang="0">
                  <a:pos x="495" y="472"/>
                </a:cxn>
                <a:cxn ang="0">
                  <a:pos x="503" y="509"/>
                </a:cxn>
                <a:cxn ang="0">
                  <a:pos x="509" y="528"/>
                </a:cxn>
                <a:cxn ang="0">
                  <a:pos x="513" y="540"/>
                </a:cxn>
                <a:cxn ang="0">
                  <a:pos x="504" y="558"/>
                </a:cxn>
                <a:cxn ang="0">
                  <a:pos x="492" y="560"/>
                </a:cxn>
                <a:cxn ang="0">
                  <a:pos x="481" y="563"/>
                </a:cxn>
                <a:cxn ang="0">
                  <a:pos x="43" y="61"/>
                </a:cxn>
                <a:cxn ang="0">
                  <a:pos x="48" y="100"/>
                </a:cxn>
                <a:cxn ang="0">
                  <a:pos x="58" y="147"/>
                </a:cxn>
                <a:cxn ang="0">
                  <a:pos x="65" y="173"/>
                </a:cxn>
                <a:cxn ang="0">
                  <a:pos x="73" y="224"/>
                </a:cxn>
                <a:cxn ang="0">
                  <a:pos x="93" y="310"/>
                </a:cxn>
                <a:cxn ang="0">
                  <a:pos x="112" y="374"/>
                </a:cxn>
                <a:cxn ang="0">
                  <a:pos x="121" y="403"/>
                </a:cxn>
                <a:cxn ang="0">
                  <a:pos x="188" y="424"/>
                </a:cxn>
                <a:cxn ang="0">
                  <a:pos x="235" y="443"/>
                </a:cxn>
                <a:cxn ang="0">
                  <a:pos x="283" y="461"/>
                </a:cxn>
                <a:cxn ang="0">
                  <a:pos x="325" y="478"/>
                </a:cxn>
                <a:cxn ang="0">
                  <a:pos x="386" y="498"/>
                </a:cxn>
                <a:cxn ang="0">
                  <a:pos x="463" y="524"/>
                </a:cxn>
                <a:cxn ang="0">
                  <a:pos x="468" y="507"/>
                </a:cxn>
                <a:cxn ang="0">
                  <a:pos x="432" y="419"/>
                </a:cxn>
                <a:cxn ang="0">
                  <a:pos x="405" y="371"/>
                </a:cxn>
                <a:cxn ang="0">
                  <a:pos x="374" y="304"/>
                </a:cxn>
                <a:cxn ang="0">
                  <a:pos x="338" y="213"/>
                </a:cxn>
                <a:cxn ang="0">
                  <a:pos x="325" y="186"/>
                </a:cxn>
                <a:cxn ang="0">
                  <a:pos x="272" y="151"/>
                </a:cxn>
                <a:cxn ang="0">
                  <a:pos x="207" y="120"/>
                </a:cxn>
                <a:cxn ang="0">
                  <a:pos x="96" y="66"/>
                </a:cxn>
                <a:cxn ang="0">
                  <a:pos x="38" y="42"/>
                </a:cxn>
              </a:cxnLst>
              <a:rect l="0" t="0" r="r" b="b"/>
              <a:pathLst>
                <a:path w="513" h="563">
                  <a:moveTo>
                    <a:pt x="481" y="563"/>
                  </a:moveTo>
                  <a:lnTo>
                    <a:pt x="481" y="563"/>
                  </a:lnTo>
                  <a:lnTo>
                    <a:pt x="477" y="562"/>
                  </a:lnTo>
                  <a:lnTo>
                    <a:pt x="477" y="562"/>
                  </a:lnTo>
                  <a:lnTo>
                    <a:pt x="450" y="557"/>
                  </a:lnTo>
                  <a:lnTo>
                    <a:pt x="423" y="551"/>
                  </a:lnTo>
                  <a:lnTo>
                    <a:pt x="398" y="542"/>
                  </a:lnTo>
                  <a:lnTo>
                    <a:pt x="376" y="533"/>
                  </a:lnTo>
                  <a:lnTo>
                    <a:pt x="376" y="533"/>
                  </a:lnTo>
                  <a:lnTo>
                    <a:pt x="366" y="529"/>
                  </a:lnTo>
                  <a:lnTo>
                    <a:pt x="352" y="524"/>
                  </a:lnTo>
                  <a:lnTo>
                    <a:pt x="338" y="521"/>
                  </a:lnTo>
                  <a:lnTo>
                    <a:pt x="331" y="520"/>
                  </a:lnTo>
                  <a:lnTo>
                    <a:pt x="326" y="519"/>
                  </a:lnTo>
                  <a:lnTo>
                    <a:pt x="326" y="519"/>
                  </a:lnTo>
                  <a:lnTo>
                    <a:pt x="320" y="519"/>
                  </a:lnTo>
                  <a:lnTo>
                    <a:pt x="315" y="516"/>
                  </a:lnTo>
                  <a:lnTo>
                    <a:pt x="305" y="510"/>
                  </a:lnTo>
                  <a:lnTo>
                    <a:pt x="305" y="510"/>
                  </a:lnTo>
                  <a:lnTo>
                    <a:pt x="297" y="505"/>
                  </a:lnTo>
                  <a:lnTo>
                    <a:pt x="287" y="501"/>
                  </a:lnTo>
                  <a:lnTo>
                    <a:pt x="287" y="501"/>
                  </a:lnTo>
                  <a:lnTo>
                    <a:pt x="273" y="497"/>
                  </a:lnTo>
                  <a:lnTo>
                    <a:pt x="258" y="491"/>
                  </a:lnTo>
                  <a:lnTo>
                    <a:pt x="230" y="478"/>
                  </a:lnTo>
                  <a:lnTo>
                    <a:pt x="230" y="478"/>
                  </a:lnTo>
                  <a:lnTo>
                    <a:pt x="213" y="470"/>
                  </a:lnTo>
                  <a:lnTo>
                    <a:pt x="195" y="463"/>
                  </a:lnTo>
                  <a:lnTo>
                    <a:pt x="178" y="457"/>
                  </a:lnTo>
                  <a:lnTo>
                    <a:pt x="160" y="451"/>
                  </a:lnTo>
                  <a:lnTo>
                    <a:pt x="160" y="451"/>
                  </a:lnTo>
                  <a:lnTo>
                    <a:pt x="150" y="449"/>
                  </a:lnTo>
                  <a:lnTo>
                    <a:pt x="150" y="449"/>
                  </a:lnTo>
                  <a:lnTo>
                    <a:pt x="132" y="446"/>
                  </a:lnTo>
                  <a:lnTo>
                    <a:pt x="114" y="440"/>
                  </a:lnTo>
                  <a:lnTo>
                    <a:pt x="105" y="437"/>
                  </a:lnTo>
                  <a:lnTo>
                    <a:pt x="96" y="433"/>
                  </a:lnTo>
                  <a:lnTo>
                    <a:pt x="90" y="428"/>
                  </a:lnTo>
                  <a:lnTo>
                    <a:pt x="85" y="421"/>
                  </a:lnTo>
                  <a:lnTo>
                    <a:pt x="85" y="421"/>
                  </a:lnTo>
                  <a:lnTo>
                    <a:pt x="82" y="415"/>
                  </a:lnTo>
                  <a:lnTo>
                    <a:pt x="79" y="408"/>
                  </a:lnTo>
                  <a:lnTo>
                    <a:pt x="74" y="391"/>
                  </a:lnTo>
                  <a:lnTo>
                    <a:pt x="70" y="375"/>
                  </a:lnTo>
                  <a:lnTo>
                    <a:pt x="66" y="358"/>
                  </a:lnTo>
                  <a:lnTo>
                    <a:pt x="66" y="358"/>
                  </a:lnTo>
                  <a:lnTo>
                    <a:pt x="61" y="332"/>
                  </a:lnTo>
                  <a:lnTo>
                    <a:pt x="57" y="315"/>
                  </a:lnTo>
                  <a:lnTo>
                    <a:pt x="57" y="315"/>
                  </a:lnTo>
                  <a:lnTo>
                    <a:pt x="46" y="269"/>
                  </a:lnTo>
                  <a:lnTo>
                    <a:pt x="41" y="245"/>
                  </a:lnTo>
                  <a:lnTo>
                    <a:pt x="36" y="222"/>
                  </a:lnTo>
                  <a:lnTo>
                    <a:pt x="36" y="222"/>
                  </a:lnTo>
                  <a:lnTo>
                    <a:pt x="29" y="186"/>
                  </a:lnTo>
                  <a:lnTo>
                    <a:pt x="21" y="151"/>
                  </a:lnTo>
                  <a:lnTo>
                    <a:pt x="21" y="151"/>
                  </a:lnTo>
                  <a:lnTo>
                    <a:pt x="14" y="119"/>
                  </a:lnTo>
                  <a:lnTo>
                    <a:pt x="6" y="88"/>
                  </a:lnTo>
                  <a:lnTo>
                    <a:pt x="4" y="71"/>
                  </a:lnTo>
                  <a:lnTo>
                    <a:pt x="2" y="56"/>
                  </a:lnTo>
                  <a:lnTo>
                    <a:pt x="1" y="39"/>
                  </a:lnTo>
                  <a:lnTo>
                    <a:pt x="0" y="24"/>
                  </a:lnTo>
                  <a:lnTo>
                    <a:pt x="0" y="24"/>
                  </a:lnTo>
                  <a:lnTo>
                    <a:pt x="1" y="19"/>
                  </a:lnTo>
                  <a:lnTo>
                    <a:pt x="2" y="16"/>
                  </a:lnTo>
                  <a:lnTo>
                    <a:pt x="4" y="12"/>
                  </a:lnTo>
                  <a:lnTo>
                    <a:pt x="6" y="10"/>
                  </a:lnTo>
                  <a:lnTo>
                    <a:pt x="12" y="7"/>
                  </a:lnTo>
                  <a:lnTo>
                    <a:pt x="16" y="6"/>
                  </a:lnTo>
                  <a:lnTo>
                    <a:pt x="17" y="6"/>
                  </a:lnTo>
                  <a:lnTo>
                    <a:pt x="19" y="5"/>
                  </a:lnTo>
                  <a:lnTo>
                    <a:pt x="19" y="5"/>
                  </a:lnTo>
                  <a:lnTo>
                    <a:pt x="21" y="3"/>
                  </a:lnTo>
                  <a:lnTo>
                    <a:pt x="25" y="1"/>
                  </a:lnTo>
                  <a:lnTo>
                    <a:pt x="28" y="0"/>
                  </a:lnTo>
                  <a:lnTo>
                    <a:pt x="32" y="0"/>
                  </a:lnTo>
                  <a:lnTo>
                    <a:pt x="32" y="0"/>
                  </a:lnTo>
                  <a:lnTo>
                    <a:pt x="35" y="0"/>
                  </a:lnTo>
                  <a:lnTo>
                    <a:pt x="39" y="2"/>
                  </a:lnTo>
                  <a:lnTo>
                    <a:pt x="44" y="4"/>
                  </a:lnTo>
                  <a:lnTo>
                    <a:pt x="47" y="8"/>
                  </a:lnTo>
                  <a:lnTo>
                    <a:pt x="56" y="2"/>
                  </a:lnTo>
                  <a:lnTo>
                    <a:pt x="56" y="2"/>
                  </a:lnTo>
                  <a:lnTo>
                    <a:pt x="57" y="3"/>
                  </a:lnTo>
                  <a:lnTo>
                    <a:pt x="56" y="6"/>
                  </a:lnTo>
                  <a:lnTo>
                    <a:pt x="56" y="6"/>
                  </a:lnTo>
                  <a:lnTo>
                    <a:pt x="54" y="8"/>
                  </a:lnTo>
                  <a:lnTo>
                    <a:pt x="53" y="8"/>
                  </a:lnTo>
                  <a:lnTo>
                    <a:pt x="53" y="8"/>
                  </a:lnTo>
                  <a:lnTo>
                    <a:pt x="57" y="9"/>
                  </a:lnTo>
                  <a:lnTo>
                    <a:pt x="73" y="16"/>
                  </a:lnTo>
                  <a:lnTo>
                    <a:pt x="73" y="16"/>
                  </a:lnTo>
                  <a:lnTo>
                    <a:pt x="87" y="23"/>
                  </a:lnTo>
                  <a:lnTo>
                    <a:pt x="101" y="30"/>
                  </a:lnTo>
                  <a:lnTo>
                    <a:pt x="101" y="30"/>
                  </a:lnTo>
                  <a:lnTo>
                    <a:pt x="126" y="42"/>
                  </a:lnTo>
                  <a:lnTo>
                    <a:pt x="150" y="53"/>
                  </a:lnTo>
                  <a:lnTo>
                    <a:pt x="150" y="53"/>
                  </a:lnTo>
                  <a:lnTo>
                    <a:pt x="190" y="71"/>
                  </a:lnTo>
                  <a:lnTo>
                    <a:pt x="231" y="90"/>
                  </a:lnTo>
                  <a:lnTo>
                    <a:pt x="231" y="90"/>
                  </a:lnTo>
                  <a:lnTo>
                    <a:pt x="245" y="97"/>
                  </a:lnTo>
                  <a:lnTo>
                    <a:pt x="262" y="104"/>
                  </a:lnTo>
                  <a:lnTo>
                    <a:pt x="262" y="104"/>
                  </a:lnTo>
                  <a:lnTo>
                    <a:pt x="292" y="117"/>
                  </a:lnTo>
                  <a:lnTo>
                    <a:pt x="307" y="125"/>
                  </a:lnTo>
                  <a:lnTo>
                    <a:pt x="321" y="133"/>
                  </a:lnTo>
                  <a:lnTo>
                    <a:pt x="335" y="142"/>
                  </a:lnTo>
                  <a:lnTo>
                    <a:pt x="346" y="152"/>
                  </a:lnTo>
                  <a:lnTo>
                    <a:pt x="351" y="157"/>
                  </a:lnTo>
                  <a:lnTo>
                    <a:pt x="356" y="163"/>
                  </a:lnTo>
                  <a:lnTo>
                    <a:pt x="359" y="169"/>
                  </a:lnTo>
                  <a:lnTo>
                    <a:pt x="362" y="176"/>
                  </a:lnTo>
                  <a:lnTo>
                    <a:pt x="373" y="204"/>
                  </a:lnTo>
                  <a:lnTo>
                    <a:pt x="373" y="204"/>
                  </a:lnTo>
                  <a:lnTo>
                    <a:pt x="404" y="282"/>
                  </a:lnTo>
                  <a:lnTo>
                    <a:pt x="404" y="282"/>
                  </a:lnTo>
                  <a:lnTo>
                    <a:pt x="410" y="296"/>
                  </a:lnTo>
                  <a:lnTo>
                    <a:pt x="416" y="310"/>
                  </a:lnTo>
                  <a:lnTo>
                    <a:pt x="430" y="337"/>
                  </a:lnTo>
                  <a:lnTo>
                    <a:pt x="430" y="337"/>
                  </a:lnTo>
                  <a:lnTo>
                    <a:pt x="441" y="358"/>
                  </a:lnTo>
                  <a:lnTo>
                    <a:pt x="452" y="381"/>
                  </a:lnTo>
                  <a:lnTo>
                    <a:pt x="452" y="381"/>
                  </a:lnTo>
                  <a:lnTo>
                    <a:pt x="461" y="401"/>
                  </a:lnTo>
                  <a:lnTo>
                    <a:pt x="471" y="420"/>
                  </a:lnTo>
                  <a:lnTo>
                    <a:pt x="471" y="420"/>
                  </a:lnTo>
                  <a:lnTo>
                    <a:pt x="484" y="445"/>
                  </a:lnTo>
                  <a:lnTo>
                    <a:pt x="490" y="459"/>
                  </a:lnTo>
                  <a:lnTo>
                    <a:pt x="495" y="472"/>
                  </a:lnTo>
                  <a:lnTo>
                    <a:pt x="495" y="472"/>
                  </a:lnTo>
                  <a:lnTo>
                    <a:pt x="499" y="484"/>
                  </a:lnTo>
                  <a:lnTo>
                    <a:pt x="501" y="497"/>
                  </a:lnTo>
                  <a:lnTo>
                    <a:pt x="501" y="497"/>
                  </a:lnTo>
                  <a:lnTo>
                    <a:pt x="503" y="509"/>
                  </a:lnTo>
                  <a:lnTo>
                    <a:pt x="507" y="522"/>
                  </a:lnTo>
                  <a:lnTo>
                    <a:pt x="507" y="522"/>
                  </a:lnTo>
                  <a:lnTo>
                    <a:pt x="509" y="527"/>
                  </a:lnTo>
                  <a:lnTo>
                    <a:pt x="509" y="527"/>
                  </a:lnTo>
                  <a:lnTo>
                    <a:pt x="509" y="528"/>
                  </a:lnTo>
                  <a:lnTo>
                    <a:pt x="508" y="529"/>
                  </a:lnTo>
                  <a:lnTo>
                    <a:pt x="508" y="529"/>
                  </a:lnTo>
                  <a:lnTo>
                    <a:pt x="510" y="532"/>
                  </a:lnTo>
                  <a:lnTo>
                    <a:pt x="512" y="535"/>
                  </a:lnTo>
                  <a:lnTo>
                    <a:pt x="513" y="540"/>
                  </a:lnTo>
                  <a:lnTo>
                    <a:pt x="513" y="545"/>
                  </a:lnTo>
                  <a:lnTo>
                    <a:pt x="512" y="549"/>
                  </a:lnTo>
                  <a:lnTo>
                    <a:pt x="512" y="549"/>
                  </a:lnTo>
                  <a:lnTo>
                    <a:pt x="508" y="554"/>
                  </a:lnTo>
                  <a:lnTo>
                    <a:pt x="504" y="558"/>
                  </a:lnTo>
                  <a:lnTo>
                    <a:pt x="499" y="560"/>
                  </a:lnTo>
                  <a:lnTo>
                    <a:pt x="495" y="561"/>
                  </a:lnTo>
                  <a:lnTo>
                    <a:pt x="495" y="561"/>
                  </a:lnTo>
                  <a:lnTo>
                    <a:pt x="495" y="561"/>
                  </a:lnTo>
                  <a:lnTo>
                    <a:pt x="492" y="560"/>
                  </a:lnTo>
                  <a:lnTo>
                    <a:pt x="490" y="560"/>
                  </a:lnTo>
                  <a:lnTo>
                    <a:pt x="489" y="561"/>
                  </a:lnTo>
                  <a:lnTo>
                    <a:pt x="489" y="561"/>
                  </a:lnTo>
                  <a:lnTo>
                    <a:pt x="485" y="562"/>
                  </a:lnTo>
                  <a:lnTo>
                    <a:pt x="481" y="563"/>
                  </a:lnTo>
                  <a:lnTo>
                    <a:pt x="481" y="563"/>
                  </a:lnTo>
                  <a:close/>
                  <a:moveTo>
                    <a:pt x="41" y="52"/>
                  </a:moveTo>
                  <a:lnTo>
                    <a:pt x="41" y="52"/>
                  </a:lnTo>
                  <a:lnTo>
                    <a:pt x="43" y="61"/>
                  </a:lnTo>
                  <a:lnTo>
                    <a:pt x="43" y="61"/>
                  </a:lnTo>
                  <a:lnTo>
                    <a:pt x="46" y="75"/>
                  </a:lnTo>
                  <a:lnTo>
                    <a:pt x="46" y="75"/>
                  </a:lnTo>
                  <a:lnTo>
                    <a:pt x="47" y="88"/>
                  </a:lnTo>
                  <a:lnTo>
                    <a:pt x="48" y="100"/>
                  </a:lnTo>
                  <a:lnTo>
                    <a:pt x="48" y="100"/>
                  </a:lnTo>
                  <a:lnTo>
                    <a:pt x="50" y="115"/>
                  </a:lnTo>
                  <a:lnTo>
                    <a:pt x="52" y="129"/>
                  </a:lnTo>
                  <a:lnTo>
                    <a:pt x="52" y="129"/>
                  </a:lnTo>
                  <a:lnTo>
                    <a:pt x="55" y="137"/>
                  </a:lnTo>
                  <a:lnTo>
                    <a:pt x="58" y="147"/>
                  </a:lnTo>
                  <a:lnTo>
                    <a:pt x="58" y="147"/>
                  </a:lnTo>
                  <a:lnTo>
                    <a:pt x="62" y="160"/>
                  </a:lnTo>
                  <a:lnTo>
                    <a:pt x="64" y="166"/>
                  </a:lnTo>
                  <a:lnTo>
                    <a:pt x="65" y="173"/>
                  </a:lnTo>
                  <a:lnTo>
                    <a:pt x="65" y="173"/>
                  </a:lnTo>
                  <a:lnTo>
                    <a:pt x="65" y="183"/>
                  </a:lnTo>
                  <a:lnTo>
                    <a:pt x="67" y="197"/>
                  </a:lnTo>
                  <a:lnTo>
                    <a:pt x="69" y="212"/>
                  </a:lnTo>
                  <a:lnTo>
                    <a:pt x="73" y="224"/>
                  </a:lnTo>
                  <a:lnTo>
                    <a:pt x="73" y="224"/>
                  </a:lnTo>
                  <a:lnTo>
                    <a:pt x="78" y="239"/>
                  </a:lnTo>
                  <a:lnTo>
                    <a:pt x="82" y="254"/>
                  </a:lnTo>
                  <a:lnTo>
                    <a:pt x="88" y="284"/>
                  </a:lnTo>
                  <a:lnTo>
                    <a:pt x="88" y="284"/>
                  </a:lnTo>
                  <a:lnTo>
                    <a:pt x="93" y="310"/>
                  </a:lnTo>
                  <a:lnTo>
                    <a:pt x="100" y="336"/>
                  </a:lnTo>
                  <a:lnTo>
                    <a:pt x="100" y="336"/>
                  </a:lnTo>
                  <a:lnTo>
                    <a:pt x="105" y="349"/>
                  </a:lnTo>
                  <a:lnTo>
                    <a:pt x="105" y="349"/>
                  </a:lnTo>
                  <a:lnTo>
                    <a:pt x="112" y="374"/>
                  </a:lnTo>
                  <a:lnTo>
                    <a:pt x="115" y="386"/>
                  </a:lnTo>
                  <a:lnTo>
                    <a:pt x="118" y="399"/>
                  </a:lnTo>
                  <a:lnTo>
                    <a:pt x="118" y="402"/>
                  </a:lnTo>
                  <a:lnTo>
                    <a:pt x="121" y="403"/>
                  </a:lnTo>
                  <a:lnTo>
                    <a:pt x="121" y="403"/>
                  </a:lnTo>
                  <a:lnTo>
                    <a:pt x="132" y="408"/>
                  </a:lnTo>
                  <a:lnTo>
                    <a:pt x="145" y="412"/>
                  </a:lnTo>
                  <a:lnTo>
                    <a:pt x="170" y="418"/>
                  </a:lnTo>
                  <a:lnTo>
                    <a:pt x="170" y="418"/>
                  </a:lnTo>
                  <a:lnTo>
                    <a:pt x="188" y="424"/>
                  </a:lnTo>
                  <a:lnTo>
                    <a:pt x="206" y="430"/>
                  </a:lnTo>
                  <a:lnTo>
                    <a:pt x="206" y="430"/>
                  </a:lnTo>
                  <a:lnTo>
                    <a:pt x="221" y="436"/>
                  </a:lnTo>
                  <a:lnTo>
                    <a:pt x="235" y="443"/>
                  </a:lnTo>
                  <a:lnTo>
                    <a:pt x="235" y="443"/>
                  </a:lnTo>
                  <a:lnTo>
                    <a:pt x="259" y="453"/>
                  </a:lnTo>
                  <a:lnTo>
                    <a:pt x="259" y="453"/>
                  </a:lnTo>
                  <a:lnTo>
                    <a:pt x="271" y="458"/>
                  </a:lnTo>
                  <a:lnTo>
                    <a:pt x="283" y="461"/>
                  </a:lnTo>
                  <a:lnTo>
                    <a:pt x="283" y="461"/>
                  </a:lnTo>
                  <a:lnTo>
                    <a:pt x="301" y="466"/>
                  </a:lnTo>
                  <a:lnTo>
                    <a:pt x="308" y="469"/>
                  </a:lnTo>
                  <a:lnTo>
                    <a:pt x="315" y="472"/>
                  </a:lnTo>
                  <a:lnTo>
                    <a:pt x="315" y="472"/>
                  </a:lnTo>
                  <a:lnTo>
                    <a:pt x="325" y="478"/>
                  </a:lnTo>
                  <a:lnTo>
                    <a:pt x="335" y="482"/>
                  </a:lnTo>
                  <a:lnTo>
                    <a:pt x="356" y="489"/>
                  </a:lnTo>
                  <a:lnTo>
                    <a:pt x="356" y="489"/>
                  </a:lnTo>
                  <a:lnTo>
                    <a:pt x="371" y="493"/>
                  </a:lnTo>
                  <a:lnTo>
                    <a:pt x="386" y="498"/>
                  </a:lnTo>
                  <a:lnTo>
                    <a:pt x="386" y="498"/>
                  </a:lnTo>
                  <a:lnTo>
                    <a:pt x="406" y="507"/>
                  </a:lnTo>
                  <a:lnTo>
                    <a:pt x="427" y="514"/>
                  </a:lnTo>
                  <a:lnTo>
                    <a:pt x="446" y="520"/>
                  </a:lnTo>
                  <a:lnTo>
                    <a:pt x="463" y="524"/>
                  </a:lnTo>
                  <a:lnTo>
                    <a:pt x="471" y="525"/>
                  </a:lnTo>
                  <a:lnTo>
                    <a:pt x="470" y="516"/>
                  </a:lnTo>
                  <a:lnTo>
                    <a:pt x="470" y="516"/>
                  </a:lnTo>
                  <a:lnTo>
                    <a:pt x="468" y="507"/>
                  </a:lnTo>
                  <a:lnTo>
                    <a:pt x="468" y="507"/>
                  </a:lnTo>
                  <a:lnTo>
                    <a:pt x="465" y="496"/>
                  </a:lnTo>
                  <a:lnTo>
                    <a:pt x="462" y="484"/>
                  </a:lnTo>
                  <a:lnTo>
                    <a:pt x="453" y="463"/>
                  </a:lnTo>
                  <a:lnTo>
                    <a:pt x="442" y="441"/>
                  </a:lnTo>
                  <a:lnTo>
                    <a:pt x="432" y="419"/>
                  </a:lnTo>
                  <a:lnTo>
                    <a:pt x="432" y="419"/>
                  </a:lnTo>
                  <a:lnTo>
                    <a:pt x="422" y="400"/>
                  </a:lnTo>
                  <a:lnTo>
                    <a:pt x="422" y="400"/>
                  </a:lnTo>
                  <a:lnTo>
                    <a:pt x="413" y="385"/>
                  </a:lnTo>
                  <a:lnTo>
                    <a:pt x="405" y="371"/>
                  </a:lnTo>
                  <a:lnTo>
                    <a:pt x="405" y="371"/>
                  </a:lnTo>
                  <a:lnTo>
                    <a:pt x="391" y="344"/>
                  </a:lnTo>
                  <a:lnTo>
                    <a:pt x="384" y="332"/>
                  </a:lnTo>
                  <a:lnTo>
                    <a:pt x="379" y="317"/>
                  </a:lnTo>
                  <a:lnTo>
                    <a:pt x="374" y="304"/>
                  </a:lnTo>
                  <a:lnTo>
                    <a:pt x="374" y="304"/>
                  </a:lnTo>
                  <a:lnTo>
                    <a:pt x="367" y="280"/>
                  </a:lnTo>
                  <a:lnTo>
                    <a:pt x="359" y="257"/>
                  </a:lnTo>
                  <a:lnTo>
                    <a:pt x="349" y="234"/>
                  </a:lnTo>
                  <a:lnTo>
                    <a:pt x="338" y="213"/>
                  </a:lnTo>
                  <a:lnTo>
                    <a:pt x="338" y="213"/>
                  </a:lnTo>
                  <a:lnTo>
                    <a:pt x="332" y="201"/>
                  </a:lnTo>
                  <a:lnTo>
                    <a:pt x="332" y="201"/>
                  </a:lnTo>
                  <a:lnTo>
                    <a:pt x="329" y="193"/>
                  </a:lnTo>
                  <a:lnTo>
                    <a:pt x="325" y="186"/>
                  </a:lnTo>
                  <a:lnTo>
                    <a:pt x="318" y="179"/>
                  </a:lnTo>
                  <a:lnTo>
                    <a:pt x="310" y="171"/>
                  </a:lnTo>
                  <a:lnTo>
                    <a:pt x="310" y="171"/>
                  </a:lnTo>
                  <a:lnTo>
                    <a:pt x="292" y="161"/>
                  </a:lnTo>
                  <a:lnTo>
                    <a:pt x="272" y="151"/>
                  </a:lnTo>
                  <a:lnTo>
                    <a:pt x="266" y="147"/>
                  </a:lnTo>
                  <a:lnTo>
                    <a:pt x="266" y="147"/>
                  </a:lnTo>
                  <a:lnTo>
                    <a:pt x="236" y="132"/>
                  </a:lnTo>
                  <a:lnTo>
                    <a:pt x="207" y="120"/>
                  </a:lnTo>
                  <a:lnTo>
                    <a:pt x="207" y="120"/>
                  </a:lnTo>
                  <a:lnTo>
                    <a:pt x="168" y="102"/>
                  </a:lnTo>
                  <a:lnTo>
                    <a:pt x="168" y="102"/>
                  </a:lnTo>
                  <a:lnTo>
                    <a:pt x="125" y="81"/>
                  </a:lnTo>
                  <a:lnTo>
                    <a:pt x="125" y="81"/>
                  </a:lnTo>
                  <a:lnTo>
                    <a:pt x="96" y="66"/>
                  </a:lnTo>
                  <a:lnTo>
                    <a:pt x="65" y="52"/>
                  </a:lnTo>
                  <a:lnTo>
                    <a:pt x="65" y="52"/>
                  </a:lnTo>
                  <a:lnTo>
                    <a:pt x="56" y="48"/>
                  </a:lnTo>
                  <a:lnTo>
                    <a:pt x="47" y="45"/>
                  </a:lnTo>
                  <a:lnTo>
                    <a:pt x="38" y="42"/>
                  </a:lnTo>
                  <a:lnTo>
                    <a:pt x="41" y="5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65" name="Freeform 481"/>
            <p:cNvSpPr>
              <a:spLocks noEditPoints="1"/>
            </p:cNvSpPr>
            <p:nvPr/>
          </p:nvSpPr>
          <p:spPr bwMode="auto">
            <a:xfrm>
              <a:off x="6511926" y="3416300"/>
              <a:ext cx="96838" cy="87313"/>
            </a:xfrm>
            <a:custGeom>
              <a:avLst/>
              <a:gdLst/>
              <a:ahLst/>
              <a:cxnLst>
                <a:cxn ang="0">
                  <a:pos x="97" y="165"/>
                </a:cxn>
                <a:cxn ang="0">
                  <a:pos x="87" y="164"/>
                </a:cxn>
                <a:cxn ang="0">
                  <a:pos x="81" y="163"/>
                </a:cxn>
                <a:cxn ang="0">
                  <a:pos x="60" y="156"/>
                </a:cxn>
                <a:cxn ang="0">
                  <a:pos x="31" y="139"/>
                </a:cxn>
                <a:cxn ang="0">
                  <a:pos x="10" y="118"/>
                </a:cxn>
                <a:cxn ang="0">
                  <a:pos x="4" y="105"/>
                </a:cxn>
                <a:cxn ang="0">
                  <a:pos x="0" y="85"/>
                </a:cxn>
                <a:cxn ang="0">
                  <a:pos x="2" y="64"/>
                </a:cxn>
                <a:cxn ang="0">
                  <a:pos x="8" y="48"/>
                </a:cxn>
                <a:cxn ang="0">
                  <a:pos x="27" y="26"/>
                </a:cxn>
                <a:cxn ang="0">
                  <a:pos x="47" y="8"/>
                </a:cxn>
                <a:cxn ang="0">
                  <a:pos x="68" y="1"/>
                </a:cxn>
                <a:cxn ang="0">
                  <a:pos x="88" y="1"/>
                </a:cxn>
                <a:cxn ang="0">
                  <a:pos x="120" y="8"/>
                </a:cxn>
                <a:cxn ang="0">
                  <a:pos x="136" y="17"/>
                </a:cxn>
                <a:cxn ang="0">
                  <a:pos x="159" y="38"/>
                </a:cxn>
                <a:cxn ang="0">
                  <a:pos x="175" y="62"/>
                </a:cxn>
                <a:cxn ang="0">
                  <a:pos x="182" y="78"/>
                </a:cxn>
                <a:cxn ang="0">
                  <a:pos x="185" y="106"/>
                </a:cxn>
                <a:cxn ang="0">
                  <a:pos x="183" y="132"/>
                </a:cxn>
                <a:cxn ang="0">
                  <a:pos x="176" y="146"/>
                </a:cxn>
                <a:cxn ang="0">
                  <a:pos x="165" y="155"/>
                </a:cxn>
                <a:cxn ang="0">
                  <a:pos x="134" y="164"/>
                </a:cxn>
                <a:cxn ang="0">
                  <a:pos x="110" y="165"/>
                </a:cxn>
                <a:cxn ang="0">
                  <a:pos x="75" y="39"/>
                </a:cxn>
                <a:cxn ang="0">
                  <a:pos x="59" y="46"/>
                </a:cxn>
                <a:cxn ang="0">
                  <a:pos x="43" y="64"/>
                </a:cxn>
                <a:cxn ang="0">
                  <a:pos x="37" y="79"/>
                </a:cxn>
                <a:cxn ang="0">
                  <a:pos x="39" y="96"/>
                </a:cxn>
                <a:cxn ang="0">
                  <a:pos x="55" y="113"/>
                </a:cxn>
                <a:cxn ang="0">
                  <a:pos x="77" y="125"/>
                </a:cxn>
                <a:cxn ang="0">
                  <a:pos x="94" y="129"/>
                </a:cxn>
                <a:cxn ang="0">
                  <a:pos x="102" y="129"/>
                </a:cxn>
                <a:cxn ang="0">
                  <a:pos x="131" y="129"/>
                </a:cxn>
                <a:cxn ang="0">
                  <a:pos x="142" y="126"/>
                </a:cxn>
                <a:cxn ang="0">
                  <a:pos x="149" y="119"/>
                </a:cxn>
                <a:cxn ang="0">
                  <a:pos x="147" y="97"/>
                </a:cxn>
                <a:cxn ang="0">
                  <a:pos x="145" y="86"/>
                </a:cxn>
                <a:cxn ang="0">
                  <a:pos x="132" y="65"/>
                </a:cxn>
                <a:cxn ang="0">
                  <a:pos x="118" y="52"/>
                </a:cxn>
                <a:cxn ang="0">
                  <a:pos x="101" y="41"/>
                </a:cxn>
                <a:cxn ang="0">
                  <a:pos x="84" y="38"/>
                </a:cxn>
              </a:cxnLst>
              <a:rect l="0" t="0" r="r" b="b"/>
              <a:pathLst>
                <a:path w="185" h="165">
                  <a:moveTo>
                    <a:pt x="110" y="165"/>
                  </a:moveTo>
                  <a:lnTo>
                    <a:pt x="110" y="165"/>
                  </a:lnTo>
                  <a:lnTo>
                    <a:pt x="97" y="165"/>
                  </a:lnTo>
                  <a:lnTo>
                    <a:pt x="91" y="165"/>
                  </a:lnTo>
                  <a:lnTo>
                    <a:pt x="91" y="165"/>
                  </a:lnTo>
                  <a:lnTo>
                    <a:pt x="87" y="164"/>
                  </a:lnTo>
                  <a:lnTo>
                    <a:pt x="82" y="163"/>
                  </a:lnTo>
                  <a:lnTo>
                    <a:pt x="82" y="163"/>
                  </a:lnTo>
                  <a:lnTo>
                    <a:pt x="81" y="163"/>
                  </a:lnTo>
                  <a:lnTo>
                    <a:pt x="81" y="163"/>
                  </a:lnTo>
                  <a:lnTo>
                    <a:pt x="70" y="160"/>
                  </a:lnTo>
                  <a:lnTo>
                    <a:pt x="60" y="156"/>
                  </a:lnTo>
                  <a:lnTo>
                    <a:pt x="49" y="152"/>
                  </a:lnTo>
                  <a:lnTo>
                    <a:pt x="39" y="146"/>
                  </a:lnTo>
                  <a:lnTo>
                    <a:pt x="31" y="139"/>
                  </a:lnTo>
                  <a:lnTo>
                    <a:pt x="22" y="133"/>
                  </a:lnTo>
                  <a:lnTo>
                    <a:pt x="16" y="126"/>
                  </a:lnTo>
                  <a:lnTo>
                    <a:pt x="10" y="118"/>
                  </a:lnTo>
                  <a:lnTo>
                    <a:pt x="10" y="118"/>
                  </a:lnTo>
                  <a:lnTo>
                    <a:pt x="7" y="111"/>
                  </a:lnTo>
                  <a:lnTo>
                    <a:pt x="4" y="105"/>
                  </a:lnTo>
                  <a:lnTo>
                    <a:pt x="2" y="99"/>
                  </a:lnTo>
                  <a:lnTo>
                    <a:pt x="1" y="92"/>
                  </a:lnTo>
                  <a:lnTo>
                    <a:pt x="0" y="85"/>
                  </a:lnTo>
                  <a:lnTo>
                    <a:pt x="0" y="78"/>
                  </a:lnTo>
                  <a:lnTo>
                    <a:pt x="1" y="71"/>
                  </a:lnTo>
                  <a:lnTo>
                    <a:pt x="2" y="64"/>
                  </a:lnTo>
                  <a:lnTo>
                    <a:pt x="2" y="64"/>
                  </a:lnTo>
                  <a:lnTo>
                    <a:pt x="5" y="56"/>
                  </a:lnTo>
                  <a:lnTo>
                    <a:pt x="8" y="48"/>
                  </a:lnTo>
                  <a:lnTo>
                    <a:pt x="13" y="40"/>
                  </a:lnTo>
                  <a:lnTo>
                    <a:pt x="19" y="33"/>
                  </a:lnTo>
                  <a:lnTo>
                    <a:pt x="27" y="26"/>
                  </a:lnTo>
                  <a:lnTo>
                    <a:pt x="33" y="19"/>
                  </a:lnTo>
                  <a:lnTo>
                    <a:pt x="47" y="8"/>
                  </a:lnTo>
                  <a:lnTo>
                    <a:pt x="47" y="8"/>
                  </a:lnTo>
                  <a:lnTo>
                    <a:pt x="53" y="5"/>
                  </a:lnTo>
                  <a:lnTo>
                    <a:pt x="61" y="2"/>
                  </a:lnTo>
                  <a:lnTo>
                    <a:pt x="68" y="1"/>
                  </a:lnTo>
                  <a:lnTo>
                    <a:pt x="77" y="0"/>
                  </a:lnTo>
                  <a:lnTo>
                    <a:pt x="77" y="0"/>
                  </a:lnTo>
                  <a:lnTo>
                    <a:pt x="88" y="1"/>
                  </a:lnTo>
                  <a:lnTo>
                    <a:pt x="98" y="3"/>
                  </a:lnTo>
                  <a:lnTo>
                    <a:pt x="108" y="5"/>
                  </a:lnTo>
                  <a:lnTo>
                    <a:pt x="120" y="8"/>
                  </a:lnTo>
                  <a:lnTo>
                    <a:pt x="120" y="8"/>
                  </a:lnTo>
                  <a:lnTo>
                    <a:pt x="128" y="12"/>
                  </a:lnTo>
                  <a:lnTo>
                    <a:pt x="136" y="17"/>
                  </a:lnTo>
                  <a:lnTo>
                    <a:pt x="144" y="24"/>
                  </a:lnTo>
                  <a:lnTo>
                    <a:pt x="152" y="31"/>
                  </a:lnTo>
                  <a:lnTo>
                    <a:pt x="159" y="38"/>
                  </a:lnTo>
                  <a:lnTo>
                    <a:pt x="166" y="46"/>
                  </a:lnTo>
                  <a:lnTo>
                    <a:pt x="171" y="54"/>
                  </a:lnTo>
                  <a:lnTo>
                    <a:pt x="175" y="62"/>
                  </a:lnTo>
                  <a:lnTo>
                    <a:pt x="175" y="62"/>
                  </a:lnTo>
                  <a:lnTo>
                    <a:pt x="178" y="69"/>
                  </a:lnTo>
                  <a:lnTo>
                    <a:pt x="182" y="78"/>
                  </a:lnTo>
                  <a:lnTo>
                    <a:pt x="184" y="88"/>
                  </a:lnTo>
                  <a:lnTo>
                    <a:pt x="185" y="97"/>
                  </a:lnTo>
                  <a:lnTo>
                    <a:pt x="185" y="106"/>
                  </a:lnTo>
                  <a:lnTo>
                    <a:pt x="185" y="116"/>
                  </a:lnTo>
                  <a:lnTo>
                    <a:pt x="183" y="132"/>
                  </a:lnTo>
                  <a:lnTo>
                    <a:pt x="183" y="132"/>
                  </a:lnTo>
                  <a:lnTo>
                    <a:pt x="182" y="137"/>
                  </a:lnTo>
                  <a:lnTo>
                    <a:pt x="178" y="141"/>
                  </a:lnTo>
                  <a:lnTo>
                    <a:pt x="176" y="146"/>
                  </a:lnTo>
                  <a:lnTo>
                    <a:pt x="173" y="150"/>
                  </a:lnTo>
                  <a:lnTo>
                    <a:pt x="169" y="153"/>
                  </a:lnTo>
                  <a:lnTo>
                    <a:pt x="165" y="155"/>
                  </a:lnTo>
                  <a:lnTo>
                    <a:pt x="156" y="160"/>
                  </a:lnTo>
                  <a:lnTo>
                    <a:pt x="145" y="162"/>
                  </a:lnTo>
                  <a:lnTo>
                    <a:pt x="134" y="164"/>
                  </a:lnTo>
                  <a:lnTo>
                    <a:pt x="123" y="165"/>
                  </a:lnTo>
                  <a:lnTo>
                    <a:pt x="110" y="165"/>
                  </a:lnTo>
                  <a:lnTo>
                    <a:pt x="110" y="165"/>
                  </a:lnTo>
                  <a:close/>
                  <a:moveTo>
                    <a:pt x="84" y="38"/>
                  </a:moveTo>
                  <a:lnTo>
                    <a:pt x="84" y="38"/>
                  </a:lnTo>
                  <a:lnTo>
                    <a:pt x="75" y="39"/>
                  </a:lnTo>
                  <a:lnTo>
                    <a:pt x="70" y="40"/>
                  </a:lnTo>
                  <a:lnTo>
                    <a:pt x="65" y="43"/>
                  </a:lnTo>
                  <a:lnTo>
                    <a:pt x="59" y="46"/>
                  </a:lnTo>
                  <a:lnTo>
                    <a:pt x="53" y="50"/>
                  </a:lnTo>
                  <a:lnTo>
                    <a:pt x="48" y="57"/>
                  </a:lnTo>
                  <a:lnTo>
                    <a:pt x="43" y="64"/>
                  </a:lnTo>
                  <a:lnTo>
                    <a:pt x="43" y="64"/>
                  </a:lnTo>
                  <a:lnTo>
                    <a:pt x="39" y="72"/>
                  </a:lnTo>
                  <a:lnTo>
                    <a:pt x="37" y="79"/>
                  </a:lnTo>
                  <a:lnTo>
                    <a:pt x="37" y="88"/>
                  </a:lnTo>
                  <a:lnTo>
                    <a:pt x="39" y="96"/>
                  </a:lnTo>
                  <a:lnTo>
                    <a:pt x="39" y="96"/>
                  </a:lnTo>
                  <a:lnTo>
                    <a:pt x="43" y="102"/>
                  </a:lnTo>
                  <a:lnTo>
                    <a:pt x="48" y="108"/>
                  </a:lnTo>
                  <a:lnTo>
                    <a:pt x="55" y="113"/>
                  </a:lnTo>
                  <a:lnTo>
                    <a:pt x="62" y="118"/>
                  </a:lnTo>
                  <a:lnTo>
                    <a:pt x="70" y="122"/>
                  </a:lnTo>
                  <a:lnTo>
                    <a:pt x="77" y="125"/>
                  </a:lnTo>
                  <a:lnTo>
                    <a:pt x="86" y="127"/>
                  </a:lnTo>
                  <a:lnTo>
                    <a:pt x="93" y="129"/>
                  </a:lnTo>
                  <a:lnTo>
                    <a:pt x="94" y="129"/>
                  </a:lnTo>
                  <a:lnTo>
                    <a:pt x="94" y="129"/>
                  </a:lnTo>
                  <a:lnTo>
                    <a:pt x="102" y="129"/>
                  </a:lnTo>
                  <a:lnTo>
                    <a:pt x="102" y="129"/>
                  </a:lnTo>
                  <a:lnTo>
                    <a:pt x="118" y="130"/>
                  </a:lnTo>
                  <a:lnTo>
                    <a:pt x="118" y="130"/>
                  </a:lnTo>
                  <a:lnTo>
                    <a:pt x="131" y="129"/>
                  </a:lnTo>
                  <a:lnTo>
                    <a:pt x="137" y="128"/>
                  </a:lnTo>
                  <a:lnTo>
                    <a:pt x="142" y="126"/>
                  </a:lnTo>
                  <a:lnTo>
                    <a:pt x="142" y="126"/>
                  </a:lnTo>
                  <a:lnTo>
                    <a:pt x="145" y="124"/>
                  </a:lnTo>
                  <a:lnTo>
                    <a:pt x="147" y="122"/>
                  </a:lnTo>
                  <a:lnTo>
                    <a:pt x="149" y="119"/>
                  </a:lnTo>
                  <a:lnTo>
                    <a:pt x="149" y="116"/>
                  </a:lnTo>
                  <a:lnTo>
                    <a:pt x="149" y="106"/>
                  </a:lnTo>
                  <a:lnTo>
                    <a:pt x="147" y="97"/>
                  </a:lnTo>
                  <a:lnTo>
                    <a:pt x="147" y="95"/>
                  </a:lnTo>
                  <a:lnTo>
                    <a:pt x="147" y="95"/>
                  </a:lnTo>
                  <a:lnTo>
                    <a:pt x="145" y="86"/>
                  </a:lnTo>
                  <a:lnTo>
                    <a:pt x="142" y="77"/>
                  </a:lnTo>
                  <a:lnTo>
                    <a:pt x="137" y="71"/>
                  </a:lnTo>
                  <a:lnTo>
                    <a:pt x="132" y="65"/>
                  </a:lnTo>
                  <a:lnTo>
                    <a:pt x="129" y="62"/>
                  </a:lnTo>
                  <a:lnTo>
                    <a:pt x="129" y="62"/>
                  </a:lnTo>
                  <a:lnTo>
                    <a:pt x="118" y="52"/>
                  </a:lnTo>
                  <a:lnTo>
                    <a:pt x="112" y="47"/>
                  </a:lnTo>
                  <a:lnTo>
                    <a:pt x="107" y="44"/>
                  </a:lnTo>
                  <a:lnTo>
                    <a:pt x="101" y="41"/>
                  </a:lnTo>
                  <a:lnTo>
                    <a:pt x="96" y="39"/>
                  </a:lnTo>
                  <a:lnTo>
                    <a:pt x="90" y="38"/>
                  </a:lnTo>
                  <a:lnTo>
                    <a:pt x="84" y="38"/>
                  </a:lnTo>
                  <a:lnTo>
                    <a:pt x="84" y="38"/>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66" name="Freeform 482"/>
            <p:cNvSpPr/>
            <p:nvPr/>
          </p:nvSpPr>
          <p:spPr bwMode="auto">
            <a:xfrm>
              <a:off x="6526213" y="3246438"/>
              <a:ext cx="79375" cy="63500"/>
            </a:xfrm>
            <a:custGeom>
              <a:avLst/>
              <a:gdLst/>
              <a:ahLst/>
              <a:cxnLst>
                <a:cxn ang="0">
                  <a:pos x="13" y="121"/>
                </a:cxn>
                <a:cxn ang="0">
                  <a:pos x="4" y="115"/>
                </a:cxn>
                <a:cxn ang="0">
                  <a:pos x="1" y="110"/>
                </a:cxn>
                <a:cxn ang="0">
                  <a:pos x="0" y="103"/>
                </a:cxn>
                <a:cxn ang="0">
                  <a:pos x="2" y="42"/>
                </a:cxn>
                <a:cxn ang="0">
                  <a:pos x="3" y="14"/>
                </a:cxn>
                <a:cxn ang="0">
                  <a:pos x="8" y="5"/>
                </a:cxn>
                <a:cxn ang="0">
                  <a:pos x="20" y="1"/>
                </a:cxn>
                <a:cxn ang="0">
                  <a:pos x="27" y="1"/>
                </a:cxn>
                <a:cxn ang="0">
                  <a:pos x="35" y="3"/>
                </a:cxn>
                <a:cxn ang="0">
                  <a:pos x="40" y="9"/>
                </a:cxn>
                <a:cxn ang="0">
                  <a:pos x="44" y="17"/>
                </a:cxn>
                <a:cxn ang="0">
                  <a:pos x="57" y="29"/>
                </a:cxn>
                <a:cxn ang="0">
                  <a:pos x="66" y="23"/>
                </a:cxn>
                <a:cxn ang="0">
                  <a:pos x="61" y="29"/>
                </a:cxn>
                <a:cxn ang="0">
                  <a:pos x="69" y="34"/>
                </a:cxn>
                <a:cxn ang="0">
                  <a:pos x="95" y="51"/>
                </a:cxn>
                <a:cxn ang="0">
                  <a:pos x="105" y="48"/>
                </a:cxn>
                <a:cxn ang="0">
                  <a:pos x="103" y="28"/>
                </a:cxn>
                <a:cxn ang="0">
                  <a:pos x="101" y="17"/>
                </a:cxn>
                <a:cxn ang="0">
                  <a:pos x="104" y="9"/>
                </a:cxn>
                <a:cxn ang="0">
                  <a:pos x="115" y="0"/>
                </a:cxn>
                <a:cxn ang="0">
                  <a:pos x="125" y="0"/>
                </a:cxn>
                <a:cxn ang="0">
                  <a:pos x="134" y="8"/>
                </a:cxn>
                <a:cxn ang="0">
                  <a:pos x="139" y="28"/>
                </a:cxn>
                <a:cxn ang="0">
                  <a:pos x="140" y="48"/>
                </a:cxn>
                <a:cxn ang="0">
                  <a:pos x="141" y="49"/>
                </a:cxn>
                <a:cxn ang="0">
                  <a:pos x="145" y="48"/>
                </a:cxn>
                <a:cxn ang="0">
                  <a:pos x="139" y="54"/>
                </a:cxn>
                <a:cxn ang="0">
                  <a:pos x="141" y="60"/>
                </a:cxn>
                <a:cxn ang="0">
                  <a:pos x="143" y="71"/>
                </a:cxn>
                <a:cxn ang="0">
                  <a:pos x="139" y="99"/>
                </a:cxn>
                <a:cxn ang="0">
                  <a:pos x="134" y="107"/>
                </a:cxn>
                <a:cxn ang="0">
                  <a:pos x="124" y="114"/>
                </a:cxn>
                <a:cxn ang="0">
                  <a:pos x="120" y="114"/>
                </a:cxn>
                <a:cxn ang="0">
                  <a:pos x="108" y="111"/>
                </a:cxn>
                <a:cxn ang="0">
                  <a:pos x="98" y="102"/>
                </a:cxn>
                <a:cxn ang="0">
                  <a:pos x="86" y="91"/>
                </a:cxn>
                <a:cxn ang="0">
                  <a:pos x="63" y="73"/>
                </a:cxn>
                <a:cxn ang="0">
                  <a:pos x="50" y="65"/>
                </a:cxn>
                <a:cxn ang="0">
                  <a:pos x="37" y="67"/>
                </a:cxn>
                <a:cxn ang="0">
                  <a:pos x="35" y="103"/>
                </a:cxn>
                <a:cxn ang="0">
                  <a:pos x="32" y="114"/>
                </a:cxn>
                <a:cxn ang="0">
                  <a:pos x="23" y="119"/>
                </a:cxn>
              </a:cxnLst>
              <a:rect l="0" t="0" r="r" b="b"/>
              <a:pathLst>
                <a:path w="149" h="121">
                  <a:moveTo>
                    <a:pt x="17" y="121"/>
                  </a:moveTo>
                  <a:lnTo>
                    <a:pt x="17" y="121"/>
                  </a:lnTo>
                  <a:lnTo>
                    <a:pt x="13" y="121"/>
                  </a:lnTo>
                  <a:lnTo>
                    <a:pt x="9" y="119"/>
                  </a:lnTo>
                  <a:lnTo>
                    <a:pt x="6" y="117"/>
                  </a:lnTo>
                  <a:lnTo>
                    <a:pt x="4" y="115"/>
                  </a:lnTo>
                  <a:lnTo>
                    <a:pt x="4" y="115"/>
                  </a:lnTo>
                  <a:lnTo>
                    <a:pt x="2" y="113"/>
                  </a:lnTo>
                  <a:lnTo>
                    <a:pt x="1" y="110"/>
                  </a:lnTo>
                  <a:lnTo>
                    <a:pt x="0" y="107"/>
                  </a:lnTo>
                  <a:lnTo>
                    <a:pt x="0" y="103"/>
                  </a:lnTo>
                  <a:lnTo>
                    <a:pt x="0" y="103"/>
                  </a:lnTo>
                  <a:lnTo>
                    <a:pt x="1" y="65"/>
                  </a:lnTo>
                  <a:lnTo>
                    <a:pt x="1" y="65"/>
                  </a:lnTo>
                  <a:lnTo>
                    <a:pt x="2" y="42"/>
                  </a:lnTo>
                  <a:lnTo>
                    <a:pt x="3" y="18"/>
                  </a:lnTo>
                  <a:lnTo>
                    <a:pt x="3" y="18"/>
                  </a:lnTo>
                  <a:lnTo>
                    <a:pt x="3" y="14"/>
                  </a:lnTo>
                  <a:lnTo>
                    <a:pt x="4" y="10"/>
                  </a:lnTo>
                  <a:lnTo>
                    <a:pt x="6" y="7"/>
                  </a:lnTo>
                  <a:lnTo>
                    <a:pt x="8" y="5"/>
                  </a:lnTo>
                  <a:lnTo>
                    <a:pt x="11" y="3"/>
                  </a:lnTo>
                  <a:lnTo>
                    <a:pt x="14" y="2"/>
                  </a:lnTo>
                  <a:lnTo>
                    <a:pt x="20" y="1"/>
                  </a:lnTo>
                  <a:lnTo>
                    <a:pt x="22" y="1"/>
                  </a:lnTo>
                  <a:lnTo>
                    <a:pt x="22" y="1"/>
                  </a:lnTo>
                  <a:lnTo>
                    <a:pt x="27" y="1"/>
                  </a:lnTo>
                  <a:lnTo>
                    <a:pt x="27" y="1"/>
                  </a:lnTo>
                  <a:lnTo>
                    <a:pt x="30" y="1"/>
                  </a:lnTo>
                  <a:lnTo>
                    <a:pt x="35" y="3"/>
                  </a:lnTo>
                  <a:lnTo>
                    <a:pt x="37" y="4"/>
                  </a:lnTo>
                  <a:lnTo>
                    <a:pt x="38" y="6"/>
                  </a:lnTo>
                  <a:lnTo>
                    <a:pt x="40" y="9"/>
                  </a:lnTo>
                  <a:lnTo>
                    <a:pt x="41" y="13"/>
                  </a:lnTo>
                  <a:lnTo>
                    <a:pt x="42" y="17"/>
                  </a:lnTo>
                  <a:lnTo>
                    <a:pt x="44" y="17"/>
                  </a:lnTo>
                  <a:lnTo>
                    <a:pt x="44" y="17"/>
                  </a:lnTo>
                  <a:lnTo>
                    <a:pt x="51" y="23"/>
                  </a:lnTo>
                  <a:lnTo>
                    <a:pt x="57" y="29"/>
                  </a:lnTo>
                  <a:lnTo>
                    <a:pt x="66" y="22"/>
                  </a:lnTo>
                  <a:lnTo>
                    <a:pt x="66" y="22"/>
                  </a:lnTo>
                  <a:lnTo>
                    <a:pt x="66" y="23"/>
                  </a:lnTo>
                  <a:lnTo>
                    <a:pt x="65" y="27"/>
                  </a:lnTo>
                  <a:lnTo>
                    <a:pt x="61" y="29"/>
                  </a:lnTo>
                  <a:lnTo>
                    <a:pt x="61" y="29"/>
                  </a:lnTo>
                  <a:lnTo>
                    <a:pt x="68" y="33"/>
                  </a:lnTo>
                  <a:lnTo>
                    <a:pt x="69" y="34"/>
                  </a:lnTo>
                  <a:lnTo>
                    <a:pt x="69" y="34"/>
                  </a:lnTo>
                  <a:lnTo>
                    <a:pt x="80" y="40"/>
                  </a:lnTo>
                  <a:lnTo>
                    <a:pt x="80" y="40"/>
                  </a:lnTo>
                  <a:lnTo>
                    <a:pt x="95" y="51"/>
                  </a:lnTo>
                  <a:lnTo>
                    <a:pt x="103" y="59"/>
                  </a:lnTo>
                  <a:lnTo>
                    <a:pt x="105" y="48"/>
                  </a:lnTo>
                  <a:lnTo>
                    <a:pt x="105" y="48"/>
                  </a:lnTo>
                  <a:lnTo>
                    <a:pt x="105" y="38"/>
                  </a:lnTo>
                  <a:lnTo>
                    <a:pt x="105" y="32"/>
                  </a:lnTo>
                  <a:lnTo>
                    <a:pt x="103" y="28"/>
                  </a:lnTo>
                  <a:lnTo>
                    <a:pt x="103" y="28"/>
                  </a:lnTo>
                  <a:lnTo>
                    <a:pt x="101" y="21"/>
                  </a:lnTo>
                  <a:lnTo>
                    <a:pt x="101" y="17"/>
                  </a:lnTo>
                  <a:lnTo>
                    <a:pt x="102" y="13"/>
                  </a:lnTo>
                  <a:lnTo>
                    <a:pt x="104" y="9"/>
                  </a:lnTo>
                  <a:lnTo>
                    <a:pt x="104" y="9"/>
                  </a:lnTo>
                  <a:lnTo>
                    <a:pt x="107" y="6"/>
                  </a:lnTo>
                  <a:lnTo>
                    <a:pt x="111" y="2"/>
                  </a:lnTo>
                  <a:lnTo>
                    <a:pt x="115" y="0"/>
                  </a:lnTo>
                  <a:lnTo>
                    <a:pt x="121" y="0"/>
                  </a:lnTo>
                  <a:lnTo>
                    <a:pt x="121" y="0"/>
                  </a:lnTo>
                  <a:lnTo>
                    <a:pt x="125" y="0"/>
                  </a:lnTo>
                  <a:lnTo>
                    <a:pt x="129" y="2"/>
                  </a:lnTo>
                  <a:lnTo>
                    <a:pt x="131" y="5"/>
                  </a:lnTo>
                  <a:lnTo>
                    <a:pt x="134" y="8"/>
                  </a:lnTo>
                  <a:lnTo>
                    <a:pt x="134" y="8"/>
                  </a:lnTo>
                  <a:lnTo>
                    <a:pt x="137" y="18"/>
                  </a:lnTo>
                  <a:lnTo>
                    <a:pt x="139" y="28"/>
                  </a:lnTo>
                  <a:lnTo>
                    <a:pt x="140" y="38"/>
                  </a:lnTo>
                  <a:lnTo>
                    <a:pt x="140" y="48"/>
                  </a:lnTo>
                  <a:lnTo>
                    <a:pt x="140" y="48"/>
                  </a:lnTo>
                  <a:lnTo>
                    <a:pt x="140" y="52"/>
                  </a:lnTo>
                  <a:lnTo>
                    <a:pt x="140" y="52"/>
                  </a:lnTo>
                  <a:lnTo>
                    <a:pt x="141" y="49"/>
                  </a:lnTo>
                  <a:lnTo>
                    <a:pt x="143" y="48"/>
                  </a:lnTo>
                  <a:lnTo>
                    <a:pt x="145" y="48"/>
                  </a:lnTo>
                  <a:lnTo>
                    <a:pt x="145" y="48"/>
                  </a:lnTo>
                  <a:lnTo>
                    <a:pt x="148" y="49"/>
                  </a:lnTo>
                  <a:lnTo>
                    <a:pt x="149" y="50"/>
                  </a:lnTo>
                  <a:lnTo>
                    <a:pt x="139" y="54"/>
                  </a:lnTo>
                  <a:lnTo>
                    <a:pt x="139" y="55"/>
                  </a:lnTo>
                  <a:lnTo>
                    <a:pt x="139" y="55"/>
                  </a:lnTo>
                  <a:lnTo>
                    <a:pt x="141" y="60"/>
                  </a:lnTo>
                  <a:lnTo>
                    <a:pt x="141" y="60"/>
                  </a:lnTo>
                  <a:lnTo>
                    <a:pt x="143" y="71"/>
                  </a:lnTo>
                  <a:lnTo>
                    <a:pt x="143" y="71"/>
                  </a:lnTo>
                  <a:lnTo>
                    <a:pt x="144" y="79"/>
                  </a:lnTo>
                  <a:lnTo>
                    <a:pt x="142" y="90"/>
                  </a:lnTo>
                  <a:lnTo>
                    <a:pt x="139" y="99"/>
                  </a:lnTo>
                  <a:lnTo>
                    <a:pt x="137" y="104"/>
                  </a:lnTo>
                  <a:lnTo>
                    <a:pt x="134" y="107"/>
                  </a:lnTo>
                  <a:lnTo>
                    <a:pt x="134" y="107"/>
                  </a:lnTo>
                  <a:lnTo>
                    <a:pt x="131" y="110"/>
                  </a:lnTo>
                  <a:lnTo>
                    <a:pt x="127" y="113"/>
                  </a:lnTo>
                  <a:lnTo>
                    <a:pt x="124" y="114"/>
                  </a:lnTo>
                  <a:lnTo>
                    <a:pt x="120" y="114"/>
                  </a:lnTo>
                  <a:lnTo>
                    <a:pt x="120" y="114"/>
                  </a:lnTo>
                  <a:lnTo>
                    <a:pt x="120" y="114"/>
                  </a:lnTo>
                  <a:lnTo>
                    <a:pt x="112" y="113"/>
                  </a:lnTo>
                  <a:lnTo>
                    <a:pt x="112" y="113"/>
                  </a:lnTo>
                  <a:lnTo>
                    <a:pt x="108" y="111"/>
                  </a:lnTo>
                  <a:lnTo>
                    <a:pt x="104" y="109"/>
                  </a:lnTo>
                  <a:lnTo>
                    <a:pt x="98" y="102"/>
                  </a:lnTo>
                  <a:lnTo>
                    <a:pt x="98" y="102"/>
                  </a:lnTo>
                  <a:lnTo>
                    <a:pt x="93" y="96"/>
                  </a:lnTo>
                  <a:lnTo>
                    <a:pt x="86" y="91"/>
                  </a:lnTo>
                  <a:lnTo>
                    <a:pt x="86" y="91"/>
                  </a:lnTo>
                  <a:lnTo>
                    <a:pt x="75" y="81"/>
                  </a:lnTo>
                  <a:lnTo>
                    <a:pt x="75" y="81"/>
                  </a:lnTo>
                  <a:lnTo>
                    <a:pt x="63" y="73"/>
                  </a:lnTo>
                  <a:lnTo>
                    <a:pt x="57" y="69"/>
                  </a:lnTo>
                  <a:lnTo>
                    <a:pt x="50" y="65"/>
                  </a:lnTo>
                  <a:lnTo>
                    <a:pt x="50" y="65"/>
                  </a:lnTo>
                  <a:lnTo>
                    <a:pt x="45" y="62"/>
                  </a:lnTo>
                  <a:lnTo>
                    <a:pt x="37" y="57"/>
                  </a:lnTo>
                  <a:lnTo>
                    <a:pt x="37" y="67"/>
                  </a:lnTo>
                  <a:lnTo>
                    <a:pt x="37" y="67"/>
                  </a:lnTo>
                  <a:lnTo>
                    <a:pt x="35" y="103"/>
                  </a:lnTo>
                  <a:lnTo>
                    <a:pt x="35" y="103"/>
                  </a:lnTo>
                  <a:lnTo>
                    <a:pt x="35" y="107"/>
                  </a:lnTo>
                  <a:lnTo>
                    <a:pt x="34" y="111"/>
                  </a:lnTo>
                  <a:lnTo>
                    <a:pt x="32" y="114"/>
                  </a:lnTo>
                  <a:lnTo>
                    <a:pt x="30" y="116"/>
                  </a:lnTo>
                  <a:lnTo>
                    <a:pt x="27" y="118"/>
                  </a:lnTo>
                  <a:lnTo>
                    <a:pt x="23" y="119"/>
                  </a:lnTo>
                  <a:lnTo>
                    <a:pt x="17" y="121"/>
                  </a:lnTo>
                  <a:lnTo>
                    <a:pt x="17" y="12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67" name="Freeform 483"/>
            <p:cNvSpPr/>
            <p:nvPr/>
          </p:nvSpPr>
          <p:spPr bwMode="auto">
            <a:xfrm>
              <a:off x="6692901" y="3432175"/>
              <a:ext cx="100013" cy="71438"/>
            </a:xfrm>
            <a:custGeom>
              <a:avLst/>
              <a:gdLst/>
              <a:ahLst/>
              <a:cxnLst>
                <a:cxn ang="0">
                  <a:pos x="162" y="135"/>
                </a:cxn>
                <a:cxn ang="0">
                  <a:pos x="155" y="130"/>
                </a:cxn>
                <a:cxn ang="0">
                  <a:pos x="150" y="119"/>
                </a:cxn>
                <a:cxn ang="0">
                  <a:pos x="152" y="60"/>
                </a:cxn>
                <a:cxn ang="0">
                  <a:pos x="143" y="45"/>
                </a:cxn>
                <a:cxn ang="0">
                  <a:pos x="136" y="45"/>
                </a:cxn>
                <a:cxn ang="0">
                  <a:pos x="114" y="42"/>
                </a:cxn>
                <a:cxn ang="0">
                  <a:pos x="108" y="48"/>
                </a:cxn>
                <a:cxn ang="0">
                  <a:pos x="110" y="70"/>
                </a:cxn>
                <a:cxn ang="0">
                  <a:pos x="111" y="81"/>
                </a:cxn>
                <a:cxn ang="0">
                  <a:pos x="110" y="102"/>
                </a:cxn>
                <a:cxn ang="0">
                  <a:pos x="111" y="106"/>
                </a:cxn>
                <a:cxn ang="0">
                  <a:pos x="114" y="118"/>
                </a:cxn>
                <a:cxn ang="0">
                  <a:pos x="110" y="126"/>
                </a:cxn>
                <a:cxn ang="0">
                  <a:pos x="95" y="133"/>
                </a:cxn>
                <a:cxn ang="0">
                  <a:pos x="83" y="128"/>
                </a:cxn>
                <a:cxn ang="0">
                  <a:pos x="77" y="120"/>
                </a:cxn>
                <a:cxn ang="0">
                  <a:pos x="74" y="99"/>
                </a:cxn>
                <a:cxn ang="0">
                  <a:pos x="74" y="76"/>
                </a:cxn>
                <a:cxn ang="0">
                  <a:pos x="72" y="45"/>
                </a:cxn>
                <a:cxn ang="0">
                  <a:pos x="67" y="40"/>
                </a:cxn>
                <a:cxn ang="0">
                  <a:pos x="42" y="44"/>
                </a:cxn>
                <a:cxn ang="0">
                  <a:pos x="41" y="67"/>
                </a:cxn>
                <a:cxn ang="0">
                  <a:pos x="39" y="82"/>
                </a:cxn>
                <a:cxn ang="0">
                  <a:pos x="35" y="116"/>
                </a:cxn>
                <a:cxn ang="0">
                  <a:pos x="32" y="126"/>
                </a:cxn>
                <a:cxn ang="0">
                  <a:pos x="23" y="132"/>
                </a:cxn>
                <a:cxn ang="0">
                  <a:pos x="12" y="132"/>
                </a:cxn>
                <a:cxn ang="0">
                  <a:pos x="3" y="128"/>
                </a:cxn>
                <a:cxn ang="0">
                  <a:pos x="0" y="123"/>
                </a:cxn>
                <a:cxn ang="0">
                  <a:pos x="1" y="102"/>
                </a:cxn>
                <a:cxn ang="0">
                  <a:pos x="5" y="68"/>
                </a:cxn>
                <a:cxn ang="0">
                  <a:pos x="6" y="29"/>
                </a:cxn>
                <a:cxn ang="0">
                  <a:pos x="6" y="13"/>
                </a:cxn>
                <a:cxn ang="0">
                  <a:pos x="11" y="5"/>
                </a:cxn>
                <a:cxn ang="0">
                  <a:pos x="23" y="1"/>
                </a:cxn>
                <a:cxn ang="0">
                  <a:pos x="27" y="1"/>
                </a:cxn>
                <a:cxn ang="0">
                  <a:pos x="35" y="0"/>
                </a:cxn>
                <a:cxn ang="0">
                  <a:pos x="60" y="4"/>
                </a:cxn>
                <a:cxn ang="0">
                  <a:pos x="100" y="5"/>
                </a:cxn>
                <a:cxn ang="0">
                  <a:pos x="132" y="7"/>
                </a:cxn>
                <a:cxn ang="0">
                  <a:pos x="160" y="10"/>
                </a:cxn>
                <a:cxn ang="0">
                  <a:pos x="172" y="15"/>
                </a:cxn>
                <a:cxn ang="0">
                  <a:pos x="182" y="26"/>
                </a:cxn>
                <a:cxn ang="0">
                  <a:pos x="190" y="60"/>
                </a:cxn>
                <a:cxn ang="0">
                  <a:pos x="188" y="97"/>
                </a:cxn>
                <a:cxn ang="0">
                  <a:pos x="187" y="123"/>
                </a:cxn>
                <a:cxn ang="0">
                  <a:pos x="181" y="132"/>
                </a:cxn>
                <a:cxn ang="0">
                  <a:pos x="169" y="136"/>
                </a:cxn>
              </a:cxnLst>
              <a:rect l="0" t="0" r="r" b="b"/>
              <a:pathLst>
                <a:path w="190" h="136">
                  <a:moveTo>
                    <a:pt x="169" y="136"/>
                  </a:moveTo>
                  <a:lnTo>
                    <a:pt x="169" y="136"/>
                  </a:lnTo>
                  <a:lnTo>
                    <a:pt x="162" y="135"/>
                  </a:lnTo>
                  <a:lnTo>
                    <a:pt x="159" y="134"/>
                  </a:lnTo>
                  <a:lnTo>
                    <a:pt x="157" y="132"/>
                  </a:lnTo>
                  <a:lnTo>
                    <a:pt x="155" y="130"/>
                  </a:lnTo>
                  <a:lnTo>
                    <a:pt x="153" y="127"/>
                  </a:lnTo>
                  <a:lnTo>
                    <a:pt x="152" y="123"/>
                  </a:lnTo>
                  <a:lnTo>
                    <a:pt x="150" y="119"/>
                  </a:lnTo>
                  <a:lnTo>
                    <a:pt x="150" y="119"/>
                  </a:lnTo>
                  <a:lnTo>
                    <a:pt x="152" y="60"/>
                  </a:lnTo>
                  <a:lnTo>
                    <a:pt x="152" y="60"/>
                  </a:lnTo>
                  <a:lnTo>
                    <a:pt x="152" y="50"/>
                  </a:lnTo>
                  <a:lnTo>
                    <a:pt x="152" y="44"/>
                  </a:lnTo>
                  <a:lnTo>
                    <a:pt x="143" y="45"/>
                  </a:lnTo>
                  <a:lnTo>
                    <a:pt x="143" y="45"/>
                  </a:lnTo>
                  <a:lnTo>
                    <a:pt x="136" y="45"/>
                  </a:lnTo>
                  <a:lnTo>
                    <a:pt x="136" y="45"/>
                  </a:lnTo>
                  <a:lnTo>
                    <a:pt x="129" y="44"/>
                  </a:lnTo>
                  <a:lnTo>
                    <a:pt x="129" y="44"/>
                  </a:lnTo>
                  <a:lnTo>
                    <a:pt x="114" y="42"/>
                  </a:lnTo>
                  <a:lnTo>
                    <a:pt x="108" y="41"/>
                  </a:lnTo>
                  <a:lnTo>
                    <a:pt x="108" y="48"/>
                  </a:lnTo>
                  <a:lnTo>
                    <a:pt x="108" y="48"/>
                  </a:lnTo>
                  <a:lnTo>
                    <a:pt x="109" y="59"/>
                  </a:lnTo>
                  <a:lnTo>
                    <a:pt x="109" y="59"/>
                  </a:lnTo>
                  <a:lnTo>
                    <a:pt x="110" y="70"/>
                  </a:lnTo>
                  <a:lnTo>
                    <a:pt x="111" y="80"/>
                  </a:lnTo>
                  <a:lnTo>
                    <a:pt x="111" y="81"/>
                  </a:lnTo>
                  <a:lnTo>
                    <a:pt x="111" y="81"/>
                  </a:lnTo>
                  <a:lnTo>
                    <a:pt x="110" y="96"/>
                  </a:lnTo>
                  <a:lnTo>
                    <a:pt x="110" y="96"/>
                  </a:lnTo>
                  <a:lnTo>
                    <a:pt x="110" y="102"/>
                  </a:lnTo>
                  <a:lnTo>
                    <a:pt x="110" y="104"/>
                  </a:lnTo>
                  <a:lnTo>
                    <a:pt x="111" y="106"/>
                  </a:lnTo>
                  <a:lnTo>
                    <a:pt x="111" y="106"/>
                  </a:lnTo>
                  <a:lnTo>
                    <a:pt x="114" y="110"/>
                  </a:lnTo>
                  <a:lnTo>
                    <a:pt x="115" y="115"/>
                  </a:lnTo>
                  <a:lnTo>
                    <a:pt x="114" y="118"/>
                  </a:lnTo>
                  <a:lnTo>
                    <a:pt x="113" y="121"/>
                  </a:lnTo>
                  <a:lnTo>
                    <a:pt x="113" y="121"/>
                  </a:lnTo>
                  <a:lnTo>
                    <a:pt x="110" y="126"/>
                  </a:lnTo>
                  <a:lnTo>
                    <a:pt x="106" y="129"/>
                  </a:lnTo>
                  <a:lnTo>
                    <a:pt x="101" y="132"/>
                  </a:lnTo>
                  <a:lnTo>
                    <a:pt x="95" y="133"/>
                  </a:lnTo>
                  <a:lnTo>
                    <a:pt x="95" y="133"/>
                  </a:lnTo>
                  <a:lnTo>
                    <a:pt x="88" y="132"/>
                  </a:lnTo>
                  <a:lnTo>
                    <a:pt x="83" y="128"/>
                  </a:lnTo>
                  <a:lnTo>
                    <a:pt x="83" y="128"/>
                  </a:lnTo>
                  <a:lnTo>
                    <a:pt x="80" y="125"/>
                  </a:lnTo>
                  <a:lnTo>
                    <a:pt x="77" y="120"/>
                  </a:lnTo>
                  <a:lnTo>
                    <a:pt x="76" y="116"/>
                  </a:lnTo>
                  <a:lnTo>
                    <a:pt x="75" y="110"/>
                  </a:lnTo>
                  <a:lnTo>
                    <a:pt x="74" y="99"/>
                  </a:lnTo>
                  <a:lnTo>
                    <a:pt x="74" y="90"/>
                  </a:lnTo>
                  <a:lnTo>
                    <a:pt x="74" y="90"/>
                  </a:lnTo>
                  <a:lnTo>
                    <a:pt x="74" y="76"/>
                  </a:lnTo>
                  <a:lnTo>
                    <a:pt x="73" y="63"/>
                  </a:lnTo>
                  <a:lnTo>
                    <a:pt x="73" y="63"/>
                  </a:lnTo>
                  <a:lnTo>
                    <a:pt x="72" y="45"/>
                  </a:lnTo>
                  <a:lnTo>
                    <a:pt x="72" y="40"/>
                  </a:lnTo>
                  <a:lnTo>
                    <a:pt x="67" y="40"/>
                  </a:lnTo>
                  <a:lnTo>
                    <a:pt x="67" y="40"/>
                  </a:lnTo>
                  <a:lnTo>
                    <a:pt x="48" y="39"/>
                  </a:lnTo>
                  <a:lnTo>
                    <a:pt x="42" y="38"/>
                  </a:lnTo>
                  <a:lnTo>
                    <a:pt x="42" y="44"/>
                  </a:lnTo>
                  <a:lnTo>
                    <a:pt x="42" y="44"/>
                  </a:lnTo>
                  <a:lnTo>
                    <a:pt x="42" y="55"/>
                  </a:lnTo>
                  <a:lnTo>
                    <a:pt x="41" y="67"/>
                  </a:lnTo>
                  <a:lnTo>
                    <a:pt x="41" y="67"/>
                  </a:lnTo>
                  <a:lnTo>
                    <a:pt x="39" y="82"/>
                  </a:lnTo>
                  <a:lnTo>
                    <a:pt x="39" y="82"/>
                  </a:lnTo>
                  <a:lnTo>
                    <a:pt x="37" y="99"/>
                  </a:lnTo>
                  <a:lnTo>
                    <a:pt x="35" y="116"/>
                  </a:lnTo>
                  <a:lnTo>
                    <a:pt x="35" y="116"/>
                  </a:lnTo>
                  <a:lnTo>
                    <a:pt x="35" y="120"/>
                  </a:lnTo>
                  <a:lnTo>
                    <a:pt x="34" y="123"/>
                  </a:lnTo>
                  <a:lnTo>
                    <a:pt x="32" y="126"/>
                  </a:lnTo>
                  <a:lnTo>
                    <a:pt x="29" y="129"/>
                  </a:lnTo>
                  <a:lnTo>
                    <a:pt x="27" y="131"/>
                  </a:lnTo>
                  <a:lnTo>
                    <a:pt x="23" y="132"/>
                  </a:lnTo>
                  <a:lnTo>
                    <a:pt x="16" y="133"/>
                  </a:lnTo>
                  <a:lnTo>
                    <a:pt x="16" y="133"/>
                  </a:lnTo>
                  <a:lnTo>
                    <a:pt x="12" y="132"/>
                  </a:lnTo>
                  <a:lnTo>
                    <a:pt x="9" y="132"/>
                  </a:lnTo>
                  <a:lnTo>
                    <a:pt x="6" y="130"/>
                  </a:lnTo>
                  <a:lnTo>
                    <a:pt x="3" y="128"/>
                  </a:lnTo>
                  <a:lnTo>
                    <a:pt x="3" y="128"/>
                  </a:lnTo>
                  <a:lnTo>
                    <a:pt x="2" y="126"/>
                  </a:lnTo>
                  <a:lnTo>
                    <a:pt x="0" y="123"/>
                  </a:lnTo>
                  <a:lnTo>
                    <a:pt x="0" y="116"/>
                  </a:lnTo>
                  <a:lnTo>
                    <a:pt x="0" y="116"/>
                  </a:lnTo>
                  <a:lnTo>
                    <a:pt x="1" y="102"/>
                  </a:lnTo>
                  <a:lnTo>
                    <a:pt x="2" y="89"/>
                  </a:lnTo>
                  <a:lnTo>
                    <a:pt x="2" y="89"/>
                  </a:lnTo>
                  <a:lnTo>
                    <a:pt x="5" y="68"/>
                  </a:lnTo>
                  <a:lnTo>
                    <a:pt x="5" y="68"/>
                  </a:lnTo>
                  <a:lnTo>
                    <a:pt x="6" y="48"/>
                  </a:lnTo>
                  <a:lnTo>
                    <a:pt x="6" y="29"/>
                  </a:lnTo>
                  <a:lnTo>
                    <a:pt x="6" y="17"/>
                  </a:lnTo>
                  <a:lnTo>
                    <a:pt x="6" y="17"/>
                  </a:lnTo>
                  <a:lnTo>
                    <a:pt x="6" y="13"/>
                  </a:lnTo>
                  <a:lnTo>
                    <a:pt x="7" y="10"/>
                  </a:lnTo>
                  <a:lnTo>
                    <a:pt x="9" y="7"/>
                  </a:lnTo>
                  <a:lnTo>
                    <a:pt x="11" y="5"/>
                  </a:lnTo>
                  <a:lnTo>
                    <a:pt x="14" y="3"/>
                  </a:lnTo>
                  <a:lnTo>
                    <a:pt x="17" y="2"/>
                  </a:lnTo>
                  <a:lnTo>
                    <a:pt x="23" y="1"/>
                  </a:lnTo>
                  <a:lnTo>
                    <a:pt x="24" y="1"/>
                  </a:lnTo>
                  <a:lnTo>
                    <a:pt x="27" y="1"/>
                  </a:lnTo>
                  <a:lnTo>
                    <a:pt x="27" y="1"/>
                  </a:lnTo>
                  <a:lnTo>
                    <a:pt x="31" y="0"/>
                  </a:lnTo>
                  <a:lnTo>
                    <a:pt x="31" y="0"/>
                  </a:lnTo>
                  <a:lnTo>
                    <a:pt x="35" y="0"/>
                  </a:lnTo>
                  <a:lnTo>
                    <a:pt x="35" y="0"/>
                  </a:lnTo>
                  <a:lnTo>
                    <a:pt x="47" y="3"/>
                  </a:lnTo>
                  <a:lnTo>
                    <a:pt x="60" y="4"/>
                  </a:lnTo>
                  <a:lnTo>
                    <a:pt x="85" y="5"/>
                  </a:lnTo>
                  <a:lnTo>
                    <a:pt x="85" y="5"/>
                  </a:lnTo>
                  <a:lnTo>
                    <a:pt x="100" y="5"/>
                  </a:lnTo>
                  <a:lnTo>
                    <a:pt x="114" y="6"/>
                  </a:lnTo>
                  <a:lnTo>
                    <a:pt x="114" y="6"/>
                  </a:lnTo>
                  <a:lnTo>
                    <a:pt x="132" y="7"/>
                  </a:lnTo>
                  <a:lnTo>
                    <a:pt x="132" y="7"/>
                  </a:lnTo>
                  <a:lnTo>
                    <a:pt x="150" y="8"/>
                  </a:lnTo>
                  <a:lnTo>
                    <a:pt x="160" y="10"/>
                  </a:lnTo>
                  <a:lnTo>
                    <a:pt x="168" y="12"/>
                  </a:lnTo>
                  <a:lnTo>
                    <a:pt x="168" y="12"/>
                  </a:lnTo>
                  <a:lnTo>
                    <a:pt x="172" y="15"/>
                  </a:lnTo>
                  <a:lnTo>
                    <a:pt x="176" y="18"/>
                  </a:lnTo>
                  <a:lnTo>
                    <a:pt x="179" y="22"/>
                  </a:lnTo>
                  <a:lnTo>
                    <a:pt x="182" y="26"/>
                  </a:lnTo>
                  <a:lnTo>
                    <a:pt x="186" y="36"/>
                  </a:lnTo>
                  <a:lnTo>
                    <a:pt x="189" y="47"/>
                  </a:lnTo>
                  <a:lnTo>
                    <a:pt x="190" y="60"/>
                  </a:lnTo>
                  <a:lnTo>
                    <a:pt x="190" y="72"/>
                  </a:lnTo>
                  <a:lnTo>
                    <a:pt x="188" y="97"/>
                  </a:lnTo>
                  <a:lnTo>
                    <a:pt x="188" y="97"/>
                  </a:lnTo>
                  <a:lnTo>
                    <a:pt x="187" y="119"/>
                  </a:lnTo>
                  <a:lnTo>
                    <a:pt x="187" y="119"/>
                  </a:lnTo>
                  <a:lnTo>
                    <a:pt x="187" y="123"/>
                  </a:lnTo>
                  <a:lnTo>
                    <a:pt x="186" y="127"/>
                  </a:lnTo>
                  <a:lnTo>
                    <a:pt x="184" y="130"/>
                  </a:lnTo>
                  <a:lnTo>
                    <a:pt x="181" y="132"/>
                  </a:lnTo>
                  <a:lnTo>
                    <a:pt x="178" y="134"/>
                  </a:lnTo>
                  <a:lnTo>
                    <a:pt x="175" y="135"/>
                  </a:lnTo>
                  <a:lnTo>
                    <a:pt x="169" y="136"/>
                  </a:lnTo>
                  <a:lnTo>
                    <a:pt x="169" y="13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68" name="Freeform 484"/>
            <p:cNvSpPr/>
            <p:nvPr/>
          </p:nvSpPr>
          <p:spPr bwMode="auto">
            <a:xfrm>
              <a:off x="6354763" y="3409950"/>
              <a:ext cx="55563" cy="111125"/>
            </a:xfrm>
            <a:custGeom>
              <a:avLst/>
              <a:gdLst/>
              <a:ahLst/>
              <a:cxnLst>
                <a:cxn ang="0">
                  <a:pos x="32" y="209"/>
                </a:cxn>
                <a:cxn ang="0">
                  <a:pos x="26" y="208"/>
                </a:cxn>
                <a:cxn ang="0">
                  <a:pos x="17" y="200"/>
                </a:cxn>
                <a:cxn ang="0">
                  <a:pos x="14" y="194"/>
                </a:cxn>
                <a:cxn ang="0">
                  <a:pos x="14" y="185"/>
                </a:cxn>
                <a:cxn ang="0">
                  <a:pos x="17" y="180"/>
                </a:cxn>
                <a:cxn ang="0">
                  <a:pos x="22" y="176"/>
                </a:cxn>
                <a:cxn ang="0">
                  <a:pos x="31" y="172"/>
                </a:cxn>
                <a:cxn ang="0">
                  <a:pos x="42" y="168"/>
                </a:cxn>
                <a:cxn ang="0">
                  <a:pos x="59" y="161"/>
                </a:cxn>
                <a:cxn ang="0">
                  <a:pos x="50" y="154"/>
                </a:cxn>
                <a:cxn ang="0">
                  <a:pos x="21" y="135"/>
                </a:cxn>
                <a:cxn ang="0">
                  <a:pos x="13" y="128"/>
                </a:cxn>
                <a:cxn ang="0">
                  <a:pos x="9" y="122"/>
                </a:cxn>
                <a:cxn ang="0">
                  <a:pos x="8" y="117"/>
                </a:cxn>
                <a:cxn ang="0">
                  <a:pos x="9" y="109"/>
                </a:cxn>
                <a:cxn ang="0">
                  <a:pos x="13" y="103"/>
                </a:cxn>
                <a:cxn ang="0">
                  <a:pos x="20" y="96"/>
                </a:cxn>
                <a:cxn ang="0">
                  <a:pos x="37" y="84"/>
                </a:cxn>
                <a:cxn ang="0">
                  <a:pos x="46" y="79"/>
                </a:cxn>
                <a:cxn ang="0">
                  <a:pos x="63" y="72"/>
                </a:cxn>
                <a:cxn ang="0">
                  <a:pos x="57" y="66"/>
                </a:cxn>
                <a:cxn ang="0">
                  <a:pos x="44" y="55"/>
                </a:cxn>
                <a:cxn ang="0">
                  <a:pos x="29" y="46"/>
                </a:cxn>
                <a:cxn ang="0">
                  <a:pos x="11" y="35"/>
                </a:cxn>
                <a:cxn ang="0">
                  <a:pos x="7" y="31"/>
                </a:cxn>
                <a:cxn ang="0">
                  <a:pos x="0" y="20"/>
                </a:cxn>
                <a:cxn ang="0">
                  <a:pos x="2" y="12"/>
                </a:cxn>
                <a:cxn ang="0">
                  <a:pos x="6" y="7"/>
                </a:cxn>
                <a:cxn ang="0">
                  <a:pos x="15" y="1"/>
                </a:cxn>
                <a:cxn ang="0">
                  <a:pos x="20" y="0"/>
                </a:cxn>
                <a:cxn ang="0">
                  <a:pos x="26" y="1"/>
                </a:cxn>
                <a:cxn ang="0">
                  <a:pos x="31" y="5"/>
                </a:cxn>
                <a:cxn ang="0">
                  <a:pos x="46" y="17"/>
                </a:cxn>
                <a:cxn ang="0">
                  <a:pos x="60" y="27"/>
                </a:cxn>
                <a:cxn ang="0">
                  <a:pos x="85" y="47"/>
                </a:cxn>
                <a:cxn ang="0">
                  <a:pos x="95" y="58"/>
                </a:cxn>
                <a:cxn ang="0">
                  <a:pos x="103" y="73"/>
                </a:cxn>
                <a:cxn ang="0">
                  <a:pos x="104" y="79"/>
                </a:cxn>
                <a:cxn ang="0">
                  <a:pos x="100" y="89"/>
                </a:cxn>
                <a:cxn ang="0">
                  <a:pos x="90" y="99"/>
                </a:cxn>
                <a:cxn ang="0">
                  <a:pos x="66" y="111"/>
                </a:cxn>
                <a:cxn ang="0">
                  <a:pos x="66" y="121"/>
                </a:cxn>
                <a:cxn ang="0">
                  <a:pos x="81" y="130"/>
                </a:cxn>
                <a:cxn ang="0">
                  <a:pos x="93" y="140"/>
                </a:cxn>
                <a:cxn ang="0">
                  <a:pos x="101" y="150"/>
                </a:cxn>
                <a:cxn ang="0">
                  <a:pos x="103" y="163"/>
                </a:cxn>
                <a:cxn ang="0">
                  <a:pos x="102" y="170"/>
                </a:cxn>
                <a:cxn ang="0">
                  <a:pos x="94" y="180"/>
                </a:cxn>
                <a:cxn ang="0">
                  <a:pos x="82" y="189"/>
                </a:cxn>
                <a:cxn ang="0">
                  <a:pos x="61" y="198"/>
                </a:cxn>
                <a:cxn ang="0">
                  <a:pos x="50" y="202"/>
                </a:cxn>
                <a:cxn ang="0">
                  <a:pos x="41" y="207"/>
                </a:cxn>
                <a:cxn ang="0">
                  <a:pos x="32" y="209"/>
                </a:cxn>
              </a:cxnLst>
              <a:rect l="0" t="0" r="r" b="b"/>
              <a:pathLst>
                <a:path w="104" h="209">
                  <a:moveTo>
                    <a:pt x="32" y="209"/>
                  </a:moveTo>
                  <a:lnTo>
                    <a:pt x="32" y="209"/>
                  </a:lnTo>
                  <a:lnTo>
                    <a:pt x="28" y="209"/>
                  </a:lnTo>
                  <a:lnTo>
                    <a:pt x="26" y="208"/>
                  </a:lnTo>
                  <a:lnTo>
                    <a:pt x="20" y="204"/>
                  </a:lnTo>
                  <a:lnTo>
                    <a:pt x="17" y="200"/>
                  </a:lnTo>
                  <a:lnTo>
                    <a:pt x="14" y="194"/>
                  </a:lnTo>
                  <a:lnTo>
                    <a:pt x="14" y="194"/>
                  </a:lnTo>
                  <a:lnTo>
                    <a:pt x="14" y="191"/>
                  </a:lnTo>
                  <a:lnTo>
                    <a:pt x="14" y="185"/>
                  </a:lnTo>
                  <a:lnTo>
                    <a:pt x="15" y="183"/>
                  </a:lnTo>
                  <a:lnTo>
                    <a:pt x="17" y="180"/>
                  </a:lnTo>
                  <a:lnTo>
                    <a:pt x="19" y="178"/>
                  </a:lnTo>
                  <a:lnTo>
                    <a:pt x="22" y="176"/>
                  </a:lnTo>
                  <a:lnTo>
                    <a:pt x="22" y="176"/>
                  </a:lnTo>
                  <a:lnTo>
                    <a:pt x="31" y="172"/>
                  </a:lnTo>
                  <a:lnTo>
                    <a:pt x="42" y="168"/>
                  </a:lnTo>
                  <a:lnTo>
                    <a:pt x="42" y="168"/>
                  </a:lnTo>
                  <a:lnTo>
                    <a:pt x="47" y="166"/>
                  </a:lnTo>
                  <a:lnTo>
                    <a:pt x="59" y="161"/>
                  </a:lnTo>
                  <a:lnTo>
                    <a:pt x="50" y="154"/>
                  </a:lnTo>
                  <a:lnTo>
                    <a:pt x="50" y="154"/>
                  </a:lnTo>
                  <a:lnTo>
                    <a:pt x="29" y="141"/>
                  </a:lnTo>
                  <a:lnTo>
                    <a:pt x="21" y="135"/>
                  </a:lnTo>
                  <a:lnTo>
                    <a:pt x="13" y="128"/>
                  </a:lnTo>
                  <a:lnTo>
                    <a:pt x="13" y="128"/>
                  </a:lnTo>
                  <a:lnTo>
                    <a:pt x="10" y="126"/>
                  </a:lnTo>
                  <a:lnTo>
                    <a:pt x="9" y="122"/>
                  </a:lnTo>
                  <a:lnTo>
                    <a:pt x="8" y="117"/>
                  </a:lnTo>
                  <a:lnTo>
                    <a:pt x="8" y="117"/>
                  </a:lnTo>
                  <a:lnTo>
                    <a:pt x="8" y="113"/>
                  </a:lnTo>
                  <a:lnTo>
                    <a:pt x="9" y="109"/>
                  </a:lnTo>
                  <a:lnTo>
                    <a:pt x="11" y="106"/>
                  </a:lnTo>
                  <a:lnTo>
                    <a:pt x="13" y="103"/>
                  </a:lnTo>
                  <a:lnTo>
                    <a:pt x="13" y="103"/>
                  </a:lnTo>
                  <a:lnTo>
                    <a:pt x="20" y="96"/>
                  </a:lnTo>
                  <a:lnTo>
                    <a:pt x="27" y="89"/>
                  </a:lnTo>
                  <a:lnTo>
                    <a:pt x="37" y="84"/>
                  </a:lnTo>
                  <a:lnTo>
                    <a:pt x="46" y="79"/>
                  </a:lnTo>
                  <a:lnTo>
                    <a:pt x="46" y="79"/>
                  </a:lnTo>
                  <a:lnTo>
                    <a:pt x="53" y="76"/>
                  </a:lnTo>
                  <a:lnTo>
                    <a:pt x="63" y="72"/>
                  </a:lnTo>
                  <a:lnTo>
                    <a:pt x="57" y="66"/>
                  </a:lnTo>
                  <a:lnTo>
                    <a:pt x="57" y="66"/>
                  </a:lnTo>
                  <a:lnTo>
                    <a:pt x="51" y="60"/>
                  </a:lnTo>
                  <a:lnTo>
                    <a:pt x="44" y="55"/>
                  </a:lnTo>
                  <a:lnTo>
                    <a:pt x="29" y="46"/>
                  </a:lnTo>
                  <a:lnTo>
                    <a:pt x="29" y="46"/>
                  </a:lnTo>
                  <a:lnTo>
                    <a:pt x="17" y="39"/>
                  </a:lnTo>
                  <a:lnTo>
                    <a:pt x="11" y="35"/>
                  </a:lnTo>
                  <a:lnTo>
                    <a:pt x="7" y="31"/>
                  </a:lnTo>
                  <a:lnTo>
                    <a:pt x="7" y="31"/>
                  </a:lnTo>
                  <a:lnTo>
                    <a:pt x="2" y="25"/>
                  </a:lnTo>
                  <a:lnTo>
                    <a:pt x="0" y="20"/>
                  </a:lnTo>
                  <a:lnTo>
                    <a:pt x="1" y="16"/>
                  </a:lnTo>
                  <a:lnTo>
                    <a:pt x="2" y="12"/>
                  </a:lnTo>
                  <a:lnTo>
                    <a:pt x="2" y="12"/>
                  </a:lnTo>
                  <a:lnTo>
                    <a:pt x="6" y="7"/>
                  </a:lnTo>
                  <a:lnTo>
                    <a:pt x="10" y="4"/>
                  </a:lnTo>
                  <a:lnTo>
                    <a:pt x="15" y="1"/>
                  </a:lnTo>
                  <a:lnTo>
                    <a:pt x="20" y="0"/>
                  </a:lnTo>
                  <a:lnTo>
                    <a:pt x="20" y="0"/>
                  </a:lnTo>
                  <a:lnTo>
                    <a:pt x="23" y="0"/>
                  </a:lnTo>
                  <a:lnTo>
                    <a:pt x="26" y="1"/>
                  </a:lnTo>
                  <a:lnTo>
                    <a:pt x="31" y="5"/>
                  </a:lnTo>
                  <a:lnTo>
                    <a:pt x="31" y="5"/>
                  </a:lnTo>
                  <a:lnTo>
                    <a:pt x="39" y="11"/>
                  </a:lnTo>
                  <a:lnTo>
                    <a:pt x="46" y="17"/>
                  </a:lnTo>
                  <a:lnTo>
                    <a:pt x="60" y="27"/>
                  </a:lnTo>
                  <a:lnTo>
                    <a:pt x="60" y="27"/>
                  </a:lnTo>
                  <a:lnTo>
                    <a:pt x="74" y="37"/>
                  </a:lnTo>
                  <a:lnTo>
                    <a:pt x="85" y="47"/>
                  </a:lnTo>
                  <a:lnTo>
                    <a:pt x="90" y="52"/>
                  </a:lnTo>
                  <a:lnTo>
                    <a:pt x="95" y="58"/>
                  </a:lnTo>
                  <a:lnTo>
                    <a:pt x="100" y="66"/>
                  </a:lnTo>
                  <a:lnTo>
                    <a:pt x="103" y="73"/>
                  </a:lnTo>
                  <a:lnTo>
                    <a:pt x="103" y="73"/>
                  </a:lnTo>
                  <a:lnTo>
                    <a:pt x="104" y="79"/>
                  </a:lnTo>
                  <a:lnTo>
                    <a:pt x="103" y="84"/>
                  </a:lnTo>
                  <a:lnTo>
                    <a:pt x="100" y="89"/>
                  </a:lnTo>
                  <a:lnTo>
                    <a:pt x="95" y="94"/>
                  </a:lnTo>
                  <a:lnTo>
                    <a:pt x="90" y="99"/>
                  </a:lnTo>
                  <a:lnTo>
                    <a:pt x="83" y="103"/>
                  </a:lnTo>
                  <a:lnTo>
                    <a:pt x="66" y="111"/>
                  </a:lnTo>
                  <a:lnTo>
                    <a:pt x="57" y="116"/>
                  </a:lnTo>
                  <a:lnTo>
                    <a:pt x="66" y="121"/>
                  </a:lnTo>
                  <a:lnTo>
                    <a:pt x="66" y="121"/>
                  </a:lnTo>
                  <a:lnTo>
                    <a:pt x="81" y="130"/>
                  </a:lnTo>
                  <a:lnTo>
                    <a:pt x="87" y="135"/>
                  </a:lnTo>
                  <a:lnTo>
                    <a:pt x="93" y="140"/>
                  </a:lnTo>
                  <a:lnTo>
                    <a:pt x="97" y="145"/>
                  </a:lnTo>
                  <a:lnTo>
                    <a:pt x="101" y="150"/>
                  </a:lnTo>
                  <a:lnTo>
                    <a:pt x="103" y="157"/>
                  </a:lnTo>
                  <a:lnTo>
                    <a:pt x="103" y="163"/>
                  </a:lnTo>
                  <a:lnTo>
                    <a:pt x="103" y="163"/>
                  </a:lnTo>
                  <a:lnTo>
                    <a:pt x="102" y="170"/>
                  </a:lnTo>
                  <a:lnTo>
                    <a:pt x="98" y="175"/>
                  </a:lnTo>
                  <a:lnTo>
                    <a:pt x="94" y="180"/>
                  </a:lnTo>
                  <a:lnTo>
                    <a:pt x="89" y="185"/>
                  </a:lnTo>
                  <a:lnTo>
                    <a:pt x="82" y="189"/>
                  </a:lnTo>
                  <a:lnTo>
                    <a:pt x="76" y="193"/>
                  </a:lnTo>
                  <a:lnTo>
                    <a:pt x="61" y="198"/>
                  </a:lnTo>
                  <a:lnTo>
                    <a:pt x="61" y="198"/>
                  </a:lnTo>
                  <a:lnTo>
                    <a:pt x="50" y="202"/>
                  </a:lnTo>
                  <a:lnTo>
                    <a:pt x="41" y="207"/>
                  </a:lnTo>
                  <a:lnTo>
                    <a:pt x="41" y="207"/>
                  </a:lnTo>
                  <a:lnTo>
                    <a:pt x="37" y="209"/>
                  </a:lnTo>
                  <a:lnTo>
                    <a:pt x="32" y="209"/>
                  </a:lnTo>
                  <a:lnTo>
                    <a:pt x="32" y="209"/>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69" name="Freeform 485"/>
            <p:cNvSpPr/>
            <p:nvPr/>
          </p:nvSpPr>
          <p:spPr bwMode="auto">
            <a:xfrm>
              <a:off x="6524626" y="3581400"/>
              <a:ext cx="87313" cy="84138"/>
            </a:xfrm>
            <a:custGeom>
              <a:avLst/>
              <a:gdLst/>
              <a:ahLst/>
              <a:cxnLst>
                <a:cxn ang="0">
                  <a:pos x="74" y="159"/>
                </a:cxn>
                <a:cxn ang="0">
                  <a:pos x="60" y="156"/>
                </a:cxn>
                <a:cxn ang="0">
                  <a:pos x="44" y="152"/>
                </a:cxn>
                <a:cxn ang="0">
                  <a:pos x="25" y="147"/>
                </a:cxn>
                <a:cxn ang="0">
                  <a:pos x="19" y="142"/>
                </a:cxn>
                <a:cxn ang="0">
                  <a:pos x="13" y="139"/>
                </a:cxn>
                <a:cxn ang="0">
                  <a:pos x="5" y="125"/>
                </a:cxn>
                <a:cxn ang="0">
                  <a:pos x="5" y="118"/>
                </a:cxn>
                <a:cxn ang="0">
                  <a:pos x="10" y="108"/>
                </a:cxn>
                <a:cxn ang="0">
                  <a:pos x="22" y="104"/>
                </a:cxn>
                <a:cxn ang="0">
                  <a:pos x="34" y="107"/>
                </a:cxn>
                <a:cxn ang="0">
                  <a:pos x="35" y="108"/>
                </a:cxn>
                <a:cxn ang="0">
                  <a:pos x="45" y="115"/>
                </a:cxn>
                <a:cxn ang="0">
                  <a:pos x="48" y="116"/>
                </a:cxn>
                <a:cxn ang="0">
                  <a:pos x="60" y="120"/>
                </a:cxn>
                <a:cxn ang="0">
                  <a:pos x="85" y="123"/>
                </a:cxn>
                <a:cxn ang="0">
                  <a:pos x="106" y="121"/>
                </a:cxn>
                <a:cxn ang="0">
                  <a:pos x="116" y="120"/>
                </a:cxn>
                <a:cxn ang="0">
                  <a:pos x="129" y="118"/>
                </a:cxn>
                <a:cxn ang="0">
                  <a:pos x="129" y="110"/>
                </a:cxn>
                <a:cxn ang="0">
                  <a:pos x="116" y="105"/>
                </a:cxn>
                <a:cxn ang="0">
                  <a:pos x="81" y="98"/>
                </a:cxn>
                <a:cxn ang="0">
                  <a:pos x="44" y="91"/>
                </a:cxn>
                <a:cxn ang="0">
                  <a:pos x="19" y="79"/>
                </a:cxn>
                <a:cxn ang="0">
                  <a:pos x="6" y="68"/>
                </a:cxn>
                <a:cxn ang="0">
                  <a:pos x="1" y="45"/>
                </a:cxn>
                <a:cxn ang="0">
                  <a:pos x="8" y="31"/>
                </a:cxn>
                <a:cxn ang="0">
                  <a:pos x="26" y="13"/>
                </a:cxn>
                <a:cxn ang="0">
                  <a:pos x="48" y="3"/>
                </a:cxn>
                <a:cxn ang="0">
                  <a:pos x="74" y="0"/>
                </a:cxn>
                <a:cxn ang="0">
                  <a:pos x="101" y="2"/>
                </a:cxn>
                <a:cxn ang="0">
                  <a:pos x="119" y="4"/>
                </a:cxn>
                <a:cxn ang="0">
                  <a:pos x="142" y="13"/>
                </a:cxn>
                <a:cxn ang="0">
                  <a:pos x="149" y="23"/>
                </a:cxn>
                <a:cxn ang="0">
                  <a:pos x="149" y="35"/>
                </a:cxn>
                <a:cxn ang="0">
                  <a:pos x="142" y="44"/>
                </a:cxn>
                <a:cxn ang="0">
                  <a:pos x="132" y="47"/>
                </a:cxn>
                <a:cxn ang="0">
                  <a:pos x="122" y="45"/>
                </a:cxn>
                <a:cxn ang="0">
                  <a:pos x="116" y="40"/>
                </a:cxn>
                <a:cxn ang="0">
                  <a:pos x="98" y="38"/>
                </a:cxn>
                <a:cxn ang="0">
                  <a:pos x="92" y="37"/>
                </a:cxn>
                <a:cxn ang="0">
                  <a:pos x="74" y="35"/>
                </a:cxn>
                <a:cxn ang="0">
                  <a:pos x="57" y="38"/>
                </a:cxn>
                <a:cxn ang="0">
                  <a:pos x="37" y="48"/>
                </a:cxn>
                <a:cxn ang="0">
                  <a:pos x="58" y="57"/>
                </a:cxn>
                <a:cxn ang="0">
                  <a:pos x="72" y="59"/>
                </a:cxn>
                <a:cxn ang="0">
                  <a:pos x="108" y="64"/>
                </a:cxn>
                <a:cxn ang="0">
                  <a:pos x="146" y="77"/>
                </a:cxn>
                <a:cxn ang="0">
                  <a:pos x="159" y="89"/>
                </a:cxn>
                <a:cxn ang="0">
                  <a:pos x="164" y="98"/>
                </a:cxn>
                <a:cxn ang="0">
                  <a:pos x="166" y="113"/>
                </a:cxn>
                <a:cxn ang="0">
                  <a:pos x="162" y="128"/>
                </a:cxn>
                <a:cxn ang="0">
                  <a:pos x="154" y="138"/>
                </a:cxn>
                <a:cxn ang="0">
                  <a:pos x="139" y="149"/>
                </a:cxn>
                <a:cxn ang="0">
                  <a:pos x="106" y="158"/>
                </a:cxn>
                <a:cxn ang="0">
                  <a:pos x="88" y="160"/>
                </a:cxn>
              </a:cxnLst>
              <a:rect l="0" t="0" r="r" b="b"/>
              <a:pathLst>
                <a:path w="166" h="160">
                  <a:moveTo>
                    <a:pt x="88" y="160"/>
                  </a:moveTo>
                  <a:lnTo>
                    <a:pt x="88" y="160"/>
                  </a:lnTo>
                  <a:lnTo>
                    <a:pt x="74" y="159"/>
                  </a:lnTo>
                  <a:lnTo>
                    <a:pt x="74" y="159"/>
                  </a:lnTo>
                  <a:lnTo>
                    <a:pt x="68" y="158"/>
                  </a:lnTo>
                  <a:lnTo>
                    <a:pt x="60" y="156"/>
                  </a:lnTo>
                  <a:lnTo>
                    <a:pt x="60" y="156"/>
                  </a:lnTo>
                  <a:lnTo>
                    <a:pt x="52" y="153"/>
                  </a:lnTo>
                  <a:lnTo>
                    <a:pt x="44" y="152"/>
                  </a:lnTo>
                  <a:lnTo>
                    <a:pt x="44" y="152"/>
                  </a:lnTo>
                  <a:lnTo>
                    <a:pt x="35" y="151"/>
                  </a:lnTo>
                  <a:lnTo>
                    <a:pt x="25" y="147"/>
                  </a:lnTo>
                  <a:lnTo>
                    <a:pt x="25" y="147"/>
                  </a:lnTo>
                  <a:lnTo>
                    <a:pt x="20" y="143"/>
                  </a:lnTo>
                  <a:lnTo>
                    <a:pt x="19" y="142"/>
                  </a:lnTo>
                  <a:lnTo>
                    <a:pt x="18" y="142"/>
                  </a:lnTo>
                  <a:lnTo>
                    <a:pt x="18" y="142"/>
                  </a:lnTo>
                  <a:lnTo>
                    <a:pt x="13" y="139"/>
                  </a:lnTo>
                  <a:lnTo>
                    <a:pt x="8" y="135"/>
                  </a:lnTo>
                  <a:lnTo>
                    <a:pt x="6" y="130"/>
                  </a:lnTo>
                  <a:lnTo>
                    <a:pt x="5" y="125"/>
                  </a:lnTo>
                  <a:lnTo>
                    <a:pt x="5" y="122"/>
                  </a:lnTo>
                  <a:lnTo>
                    <a:pt x="5" y="122"/>
                  </a:lnTo>
                  <a:lnTo>
                    <a:pt x="5" y="118"/>
                  </a:lnTo>
                  <a:lnTo>
                    <a:pt x="6" y="113"/>
                  </a:lnTo>
                  <a:lnTo>
                    <a:pt x="8" y="110"/>
                  </a:lnTo>
                  <a:lnTo>
                    <a:pt x="10" y="108"/>
                  </a:lnTo>
                  <a:lnTo>
                    <a:pt x="13" y="106"/>
                  </a:lnTo>
                  <a:lnTo>
                    <a:pt x="16" y="105"/>
                  </a:lnTo>
                  <a:lnTo>
                    <a:pt x="22" y="104"/>
                  </a:lnTo>
                  <a:lnTo>
                    <a:pt x="22" y="104"/>
                  </a:lnTo>
                  <a:lnTo>
                    <a:pt x="28" y="105"/>
                  </a:lnTo>
                  <a:lnTo>
                    <a:pt x="34" y="107"/>
                  </a:lnTo>
                  <a:lnTo>
                    <a:pt x="35" y="108"/>
                  </a:lnTo>
                  <a:lnTo>
                    <a:pt x="35" y="108"/>
                  </a:lnTo>
                  <a:lnTo>
                    <a:pt x="35" y="108"/>
                  </a:lnTo>
                  <a:lnTo>
                    <a:pt x="42" y="111"/>
                  </a:lnTo>
                  <a:lnTo>
                    <a:pt x="42" y="111"/>
                  </a:lnTo>
                  <a:lnTo>
                    <a:pt x="45" y="115"/>
                  </a:lnTo>
                  <a:lnTo>
                    <a:pt x="46" y="116"/>
                  </a:lnTo>
                  <a:lnTo>
                    <a:pt x="48" y="116"/>
                  </a:lnTo>
                  <a:lnTo>
                    <a:pt x="48" y="116"/>
                  </a:lnTo>
                  <a:lnTo>
                    <a:pt x="52" y="117"/>
                  </a:lnTo>
                  <a:lnTo>
                    <a:pt x="52" y="117"/>
                  </a:lnTo>
                  <a:lnTo>
                    <a:pt x="60" y="120"/>
                  </a:lnTo>
                  <a:lnTo>
                    <a:pt x="69" y="121"/>
                  </a:lnTo>
                  <a:lnTo>
                    <a:pt x="77" y="122"/>
                  </a:lnTo>
                  <a:lnTo>
                    <a:pt x="85" y="123"/>
                  </a:lnTo>
                  <a:lnTo>
                    <a:pt x="85" y="123"/>
                  </a:lnTo>
                  <a:lnTo>
                    <a:pt x="95" y="122"/>
                  </a:lnTo>
                  <a:lnTo>
                    <a:pt x="106" y="121"/>
                  </a:lnTo>
                  <a:lnTo>
                    <a:pt x="106" y="121"/>
                  </a:lnTo>
                  <a:lnTo>
                    <a:pt x="116" y="120"/>
                  </a:lnTo>
                  <a:lnTo>
                    <a:pt x="116" y="120"/>
                  </a:lnTo>
                  <a:lnTo>
                    <a:pt x="121" y="120"/>
                  </a:lnTo>
                  <a:lnTo>
                    <a:pt x="126" y="120"/>
                  </a:lnTo>
                  <a:lnTo>
                    <a:pt x="129" y="118"/>
                  </a:lnTo>
                  <a:lnTo>
                    <a:pt x="130" y="115"/>
                  </a:lnTo>
                  <a:lnTo>
                    <a:pt x="130" y="115"/>
                  </a:lnTo>
                  <a:lnTo>
                    <a:pt x="129" y="110"/>
                  </a:lnTo>
                  <a:lnTo>
                    <a:pt x="127" y="108"/>
                  </a:lnTo>
                  <a:lnTo>
                    <a:pt x="122" y="106"/>
                  </a:lnTo>
                  <a:lnTo>
                    <a:pt x="116" y="105"/>
                  </a:lnTo>
                  <a:lnTo>
                    <a:pt x="116" y="105"/>
                  </a:lnTo>
                  <a:lnTo>
                    <a:pt x="99" y="101"/>
                  </a:lnTo>
                  <a:lnTo>
                    <a:pt x="81" y="98"/>
                  </a:lnTo>
                  <a:lnTo>
                    <a:pt x="81" y="98"/>
                  </a:lnTo>
                  <a:lnTo>
                    <a:pt x="62" y="95"/>
                  </a:lnTo>
                  <a:lnTo>
                    <a:pt x="44" y="91"/>
                  </a:lnTo>
                  <a:lnTo>
                    <a:pt x="36" y="88"/>
                  </a:lnTo>
                  <a:lnTo>
                    <a:pt x="27" y="85"/>
                  </a:lnTo>
                  <a:lnTo>
                    <a:pt x="19" y="79"/>
                  </a:lnTo>
                  <a:lnTo>
                    <a:pt x="12" y="74"/>
                  </a:lnTo>
                  <a:lnTo>
                    <a:pt x="12" y="74"/>
                  </a:lnTo>
                  <a:lnTo>
                    <a:pt x="6" y="68"/>
                  </a:lnTo>
                  <a:lnTo>
                    <a:pt x="2" y="61"/>
                  </a:lnTo>
                  <a:lnTo>
                    <a:pt x="0" y="54"/>
                  </a:lnTo>
                  <a:lnTo>
                    <a:pt x="1" y="45"/>
                  </a:lnTo>
                  <a:lnTo>
                    <a:pt x="1" y="45"/>
                  </a:lnTo>
                  <a:lnTo>
                    <a:pt x="4" y="38"/>
                  </a:lnTo>
                  <a:lnTo>
                    <a:pt x="8" y="31"/>
                  </a:lnTo>
                  <a:lnTo>
                    <a:pt x="13" y="25"/>
                  </a:lnTo>
                  <a:lnTo>
                    <a:pt x="19" y="18"/>
                  </a:lnTo>
                  <a:lnTo>
                    <a:pt x="26" y="13"/>
                  </a:lnTo>
                  <a:lnTo>
                    <a:pt x="34" y="9"/>
                  </a:lnTo>
                  <a:lnTo>
                    <a:pt x="41" y="5"/>
                  </a:lnTo>
                  <a:lnTo>
                    <a:pt x="48" y="3"/>
                  </a:lnTo>
                  <a:lnTo>
                    <a:pt x="48" y="3"/>
                  </a:lnTo>
                  <a:lnTo>
                    <a:pt x="60" y="1"/>
                  </a:lnTo>
                  <a:lnTo>
                    <a:pt x="74" y="0"/>
                  </a:lnTo>
                  <a:lnTo>
                    <a:pt x="74" y="0"/>
                  </a:lnTo>
                  <a:lnTo>
                    <a:pt x="87" y="1"/>
                  </a:lnTo>
                  <a:lnTo>
                    <a:pt x="101" y="2"/>
                  </a:lnTo>
                  <a:lnTo>
                    <a:pt x="108" y="2"/>
                  </a:lnTo>
                  <a:lnTo>
                    <a:pt x="108" y="2"/>
                  </a:lnTo>
                  <a:lnTo>
                    <a:pt x="119" y="4"/>
                  </a:lnTo>
                  <a:lnTo>
                    <a:pt x="129" y="6"/>
                  </a:lnTo>
                  <a:lnTo>
                    <a:pt x="138" y="10"/>
                  </a:lnTo>
                  <a:lnTo>
                    <a:pt x="142" y="13"/>
                  </a:lnTo>
                  <a:lnTo>
                    <a:pt x="145" y="16"/>
                  </a:lnTo>
                  <a:lnTo>
                    <a:pt x="145" y="16"/>
                  </a:lnTo>
                  <a:lnTo>
                    <a:pt x="149" y="23"/>
                  </a:lnTo>
                  <a:lnTo>
                    <a:pt x="150" y="28"/>
                  </a:lnTo>
                  <a:lnTo>
                    <a:pt x="150" y="32"/>
                  </a:lnTo>
                  <a:lnTo>
                    <a:pt x="149" y="35"/>
                  </a:lnTo>
                  <a:lnTo>
                    <a:pt x="149" y="35"/>
                  </a:lnTo>
                  <a:lnTo>
                    <a:pt x="146" y="40"/>
                  </a:lnTo>
                  <a:lnTo>
                    <a:pt x="142" y="44"/>
                  </a:lnTo>
                  <a:lnTo>
                    <a:pt x="137" y="47"/>
                  </a:lnTo>
                  <a:lnTo>
                    <a:pt x="132" y="47"/>
                  </a:lnTo>
                  <a:lnTo>
                    <a:pt x="132" y="47"/>
                  </a:lnTo>
                  <a:lnTo>
                    <a:pt x="129" y="47"/>
                  </a:lnTo>
                  <a:lnTo>
                    <a:pt x="126" y="46"/>
                  </a:lnTo>
                  <a:lnTo>
                    <a:pt x="122" y="45"/>
                  </a:lnTo>
                  <a:lnTo>
                    <a:pt x="120" y="42"/>
                  </a:lnTo>
                  <a:lnTo>
                    <a:pt x="120" y="42"/>
                  </a:lnTo>
                  <a:lnTo>
                    <a:pt x="116" y="40"/>
                  </a:lnTo>
                  <a:lnTo>
                    <a:pt x="113" y="38"/>
                  </a:lnTo>
                  <a:lnTo>
                    <a:pt x="104" y="38"/>
                  </a:lnTo>
                  <a:lnTo>
                    <a:pt x="98" y="38"/>
                  </a:lnTo>
                  <a:lnTo>
                    <a:pt x="98" y="38"/>
                  </a:lnTo>
                  <a:lnTo>
                    <a:pt x="92" y="37"/>
                  </a:lnTo>
                  <a:lnTo>
                    <a:pt x="92" y="37"/>
                  </a:lnTo>
                  <a:lnTo>
                    <a:pt x="84" y="36"/>
                  </a:lnTo>
                  <a:lnTo>
                    <a:pt x="74" y="35"/>
                  </a:lnTo>
                  <a:lnTo>
                    <a:pt x="74" y="35"/>
                  </a:lnTo>
                  <a:lnTo>
                    <a:pt x="66" y="36"/>
                  </a:lnTo>
                  <a:lnTo>
                    <a:pt x="57" y="38"/>
                  </a:lnTo>
                  <a:lnTo>
                    <a:pt x="57" y="38"/>
                  </a:lnTo>
                  <a:lnTo>
                    <a:pt x="52" y="39"/>
                  </a:lnTo>
                  <a:lnTo>
                    <a:pt x="46" y="42"/>
                  </a:lnTo>
                  <a:lnTo>
                    <a:pt x="37" y="48"/>
                  </a:lnTo>
                  <a:lnTo>
                    <a:pt x="47" y="53"/>
                  </a:lnTo>
                  <a:lnTo>
                    <a:pt x="47" y="53"/>
                  </a:lnTo>
                  <a:lnTo>
                    <a:pt x="58" y="57"/>
                  </a:lnTo>
                  <a:lnTo>
                    <a:pt x="65" y="59"/>
                  </a:lnTo>
                  <a:lnTo>
                    <a:pt x="72" y="59"/>
                  </a:lnTo>
                  <a:lnTo>
                    <a:pt x="72" y="59"/>
                  </a:lnTo>
                  <a:lnTo>
                    <a:pt x="82" y="60"/>
                  </a:lnTo>
                  <a:lnTo>
                    <a:pt x="95" y="61"/>
                  </a:lnTo>
                  <a:lnTo>
                    <a:pt x="108" y="64"/>
                  </a:lnTo>
                  <a:lnTo>
                    <a:pt x="121" y="67"/>
                  </a:lnTo>
                  <a:lnTo>
                    <a:pt x="135" y="72"/>
                  </a:lnTo>
                  <a:lnTo>
                    <a:pt x="146" y="77"/>
                  </a:lnTo>
                  <a:lnTo>
                    <a:pt x="150" y="80"/>
                  </a:lnTo>
                  <a:lnTo>
                    <a:pt x="154" y="85"/>
                  </a:lnTo>
                  <a:lnTo>
                    <a:pt x="159" y="89"/>
                  </a:lnTo>
                  <a:lnTo>
                    <a:pt x="161" y="93"/>
                  </a:lnTo>
                  <a:lnTo>
                    <a:pt x="161" y="93"/>
                  </a:lnTo>
                  <a:lnTo>
                    <a:pt x="164" y="98"/>
                  </a:lnTo>
                  <a:lnTo>
                    <a:pt x="165" y="103"/>
                  </a:lnTo>
                  <a:lnTo>
                    <a:pt x="166" y="108"/>
                  </a:lnTo>
                  <a:lnTo>
                    <a:pt x="166" y="113"/>
                  </a:lnTo>
                  <a:lnTo>
                    <a:pt x="166" y="119"/>
                  </a:lnTo>
                  <a:lnTo>
                    <a:pt x="164" y="124"/>
                  </a:lnTo>
                  <a:lnTo>
                    <a:pt x="162" y="128"/>
                  </a:lnTo>
                  <a:lnTo>
                    <a:pt x="159" y="133"/>
                  </a:lnTo>
                  <a:lnTo>
                    <a:pt x="159" y="133"/>
                  </a:lnTo>
                  <a:lnTo>
                    <a:pt x="154" y="138"/>
                  </a:lnTo>
                  <a:lnTo>
                    <a:pt x="149" y="142"/>
                  </a:lnTo>
                  <a:lnTo>
                    <a:pt x="144" y="145"/>
                  </a:lnTo>
                  <a:lnTo>
                    <a:pt x="139" y="149"/>
                  </a:lnTo>
                  <a:lnTo>
                    <a:pt x="127" y="153"/>
                  </a:lnTo>
                  <a:lnTo>
                    <a:pt x="113" y="156"/>
                  </a:lnTo>
                  <a:lnTo>
                    <a:pt x="106" y="158"/>
                  </a:lnTo>
                  <a:lnTo>
                    <a:pt x="106" y="158"/>
                  </a:lnTo>
                  <a:lnTo>
                    <a:pt x="98" y="159"/>
                  </a:lnTo>
                  <a:lnTo>
                    <a:pt x="88" y="160"/>
                  </a:lnTo>
                  <a:lnTo>
                    <a:pt x="88" y="160"/>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962" name="组合 961"/>
          <p:cNvGrpSpPr/>
          <p:nvPr/>
        </p:nvGrpSpPr>
        <p:grpSpPr>
          <a:xfrm>
            <a:off x="2007168" y="3731146"/>
            <a:ext cx="986367" cy="827617"/>
            <a:chOff x="2182813" y="3186113"/>
            <a:chExt cx="739775" cy="620713"/>
          </a:xfrm>
          <a:solidFill>
            <a:schemeClr val="tx1">
              <a:lumMod val="65000"/>
              <a:lumOff val="35000"/>
            </a:schemeClr>
          </a:solidFill>
        </p:grpSpPr>
        <p:sp>
          <p:nvSpPr>
            <p:cNvPr id="16870" name="Freeform 486"/>
            <p:cNvSpPr/>
            <p:nvPr/>
          </p:nvSpPr>
          <p:spPr bwMode="auto">
            <a:xfrm>
              <a:off x="2593976" y="3243263"/>
              <a:ext cx="47625" cy="60325"/>
            </a:xfrm>
            <a:custGeom>
              <a:avLst/>
              <a:gdLst/>
              <a:ahLst/>
              <a:cxnLst>
                <a:cxn ang="0">
                  <a:pos x="83" y="3"/>
                </a:cxn>
                <a:cxn ang="0">
                  <a:pos x="83" y="3"/>
                </a:cxn>
                <a:cxn ang="0">
                  <a:pos x="72" y="13"/>
                </a:cxn>
                <a:cxn ang="0">
                  <a:pos x="64" y="24"/>
                </a:cxn>
                <a:cxn ang="0">
                  <a:pos x="55" y="37"/>
                </a:cxn>
                <a:cxn ang="0">
                  <a:pos x="47" y="49"/>
                </a:cxn>
                <a:cxn ang="0">
                  <a:pos x="47" y="49"/>
                </a:cxn>
                <a:cxn ang="0">
                  <a:pos x="37" y="65"/>
                </a:cxn>
                <a:cxn ang="0">
                  <a:pos x="25" y="79"/>
                </a:cxn>
                <a:cxn ang="0">
                  <a:pos x="13" y="93"/>
                </a:cxn>
                <a:cxn ang="0">
                  <a:pos x="1" y="108"/>
                </a:cxn>
                <a:cxn ang="0">
                  <a:pos x="1" y="108"/>
                </a:cxn>
                <a:cxn ang="0">
                  <a:pos x="0" y="109"/>
                </a:cxn>
                <a:cxn ang="0">
                  <a:pos x="1" y="111"/>
                </a:cxn>
                <a:cxn ang="0">
                  <a:pos x="1" y="112"/>
                </a:cxn>
                <a:cxn ang="0">
                  <a:pos x="3" y="114"/>
                </a:cxn>
                <a:cxn ang="0">
                  <a:pos x="6" y="114"/>
                </a:cxn>
                <a:cxn ang="0">
                  <a:pos x="8" y="114"/>
                </a:cxn>
                <a:cxn ang="0">
                  <a:pos x="9" y="112"/>
                </a:cxn>
                <a:cxn ang="0">
                  <a:pos x="9" y="112"/>
                </a:cxn>
                <a:cxn ang="0">
                  <a:pos x="30" y="86"/>
                </a:cxn>
                <a:cxn ang="0">
                  <a:pos x="40" y="74"/>
                </a:cxn>
                <a:cxn ang="0">
                  <a:pos x="52" y="61"/>
                </a:cxn>
                <a:cxn ang="0">
                  <a:pos x="52" y="61"/>
                </a:cxn>
                <a:cxn ang="0">
                  <a:pos x="55" y="57"/>
                </a:cxn>
                <a:cxn ang="0">
                  <a:pos x="58" y="52"/>
                </a:cxn>
                <a:cxn ang="0">
                  <a:pos x="63" y="42"/>
                </a:cxn>
                <a:cxn ang="0">
                  <a:pos x="63" y="42"/>
                </a:cxn>
                <a:cxn ang="0">
                  <a:pos x="69" y="33"/>
                </a:cxn>
                <a:cxn ang="0">
                  <a:pos x="75" y="24"/>
                </a:cxn>
                <a:cxn ang="0">
                  <a:pos x="90" y="9"/>
                </a:cxn>
                <a:cxn ang="0">
                  <a:pos x="90" y="9"/>
                </a:cxn>
                <a:cxn ang="0">
                  <a:pos x="91" y="8"/>
                </a:cxn>
                <a:cxn ang="0">
                  <a:pos x="91" y="6"/>
                </a:cxn>
                <a:cxn ang="0">
                  <a:pos x="90" y="4"/>
                </a:cxn>
                <a:cxn ang="0">
                  <a:pos x="89" y="3"/>
                </a:cxn>
                <a:cxn ang="0">
                  <a:pos x="88" y="2"/>
                </a:cxn>
                <a:cxn ang="0">
                  <a:pos x="86" y="0"/>
                </a:cxn>
                <a:cxn ang="0">
                  <a:pos x="85" y="2"/>
                </a:cxn>
                <a:cxn ang="0">
                  <a:pos x="83" y="3"/>
                </a:cxn>
                <a:cxn ang="0">
                  <a:pos x="83" y="3"/>
                </a:cxn>
              </a:cxnLst>
              <a:rect l="0" t="0" r="r" b="b"/>
              <a:pathLst>
                <a:path w="91" h="114">
                  <a:moveTo>
                    <a:pt x="83" y="3"/>
                  </a:moveTo>
                  <a:lnTo>
                    <a:pt x="83" y="3"/>
                  </a:lnTo>
                  <a:lnTo>
                    <a:pt x="72" y="13"/>
                  </a:lnTo>
                  <a:lnTo>
                    <a:pt x="64" y="24"/>
                  </a:lnTo>
                  <a:lnTo>
                    <a:pt x="55" y="37"/>
                  </a:lnTo>
                  <a:lnTo>
                    <a:pt x="47" y="49"/>
                  </a:lnTo>
                  <a:lnTo>
                    <a:pt x="47" y="49"/>
                  </a:lnTo>
                  <a:lnTo>
                    <a:pt x="37" y="65"/>
                  </a:lnTo>
                  <a:lnTo>
                    <a:pt x="25" y="79"/>
                  </a:lnTo>
                  <a:lnTo>
                    <a:pt x="13" y="93"/>
                  </a:lnTo>
                  <a:lnTo>
                    <a:pt x="1" y="108"/>
                  </a:lnTo>
                  <a:lnTo>
                    <a:pt x="1" y="108"/>
                  </a:lnTo>
                  <a:lnTo>
                    <a:pt x="0" y="109"/>
                  </a:lnTo>
                  <a:lnTo>
                    <a:pt x="1" y="111"/>
                  </a:lnTo>
                  <a:lnTo>
                    <a:pt x="1" y="112"/>
                  </a:lnTo>
                  <a:lnTo>
                    <a:pt x="3" y="114"/>
                  </a:lnTo>
                  <a:lnTo>
                    <a:pt x="6" y="114"/>
                  </a:lnTo>
                  <a:lnTo>
                    <a:pt x="8" y="114"/>
                  </a:lnTo>
                  <a:lnTo>
                    <a:pt x="9" y="112"/>
                  </a:lnTo>
                  <a:lnTo>
                    <a:pt x="9" y="112"/>
                  </a:lnTo>
                  <a:lnTo>
                    <a:pt x="30" y="86"/>
                  </a:lnTo>
                  <a:lnTo>
                    <a:pt x="40" y="74"/>
                  </a:lnTo>
                  <a:lnTo>
                    <a:pt x="52" y="61"/>
                  </a:lnTo>
                  <a:lnTo>
                    <a:pt x="52" y="61"/>
                  </a:lnTo>
                  <a:lnTo>
                    <a:pt x="55" y="57"/>
                  </a:lnTo>
                  <a:lnTo>
                    <a:pt x="58" y="52"/>
                  </a:lnTo>
                  <a:lnTo>
                    <a:pt x="63" y="42"/>
                  </a:lnTo>
                  <a:lnTo>
                    <a:pt x="63" y="42"/>
                  </a:lnTo>
                  <a:lnTo>
                    <a:pt x="69" y="33"/>
                  </a:lnTo>
                  <a:lnTo>
                    <a:pt x="75" y="24"/>
                  </a:lnTo>
                  <a:lnTo>
                    <a:pt x="90" y="9"/>
                  </a:lnTo>
                  <a:lnTo>
                    <a:pt x="90" y="9"/>
                  </a:lnTo>
                  <a:lnTo>
                    <a:pt x="91" y="8"/>
                  </a:lnTo>
                  <a:lnTo>
                    <a:pt x="91" y="6"/>
                  </a:lnTo>
                  <a:lnTo>
                    <a:pt x="90" y="4"/>
                  </a:lnTo>
                  <a:lnTo>
                    <a:pt x="89" y="3"/>
                  </a:lnTo>
                  <a:lnTo>
                    <a:pt x="88" y="2"/>
                  </a:lnTo>
                  <a:lnTo>
                    <a:pt x="86" y="0"/>
                  </a:lnTo>
                  <a:lnTo>
                    <a:pt x="85" y="2"/>
                  </a:lnTo>
                  <a:lnTo>
                    <a:pt x="83" y="3"/>
                  </a:lnTo>
                  <a:lnTo>
                    <a:pt x="83"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71" name="Freeform 487"/>
            <p:cNvSpPr/>
            <p:nvPr/>
          </p:nvSpPr>
          <p:spPr bwMode="auto">
            <a:xfrm>
              <a:off x="2593976" y="3243263"/>
              <a:ext cx="68263" cy="90488"/>
            </a:xfrm>
            <a:custGeom>
              <a:avLst/>
              <a:gdLst/>
              <a:ahLst/>
              <a:cxnLst>
                <a:cxn ang="0">
                  <a:pos x="122" y="2"/>
                </a:cxn>
                <a:cxn ang="0">
                  <a:pos x="122" y="2"/>
                </a:cxn>
                <a:cxn ang="0">
                  <a:pos x="113" y="6"/>
                </a:cxn>
                <a:cxn ang="0">
                  <a:pos x="104" y="11"/>
                </a:cxn>
                <a:cxn ang="0">
                  <a:pos x="96" y="18"/>
                </a:cxn>
                <a:cxn ang="0">
                  <a:pos x="90" y="25"/>
                </a:cxn>
                <a:cxn ang="0">
                  <a:pos x="83" y="34"/>
                </a:cxn>
                <a:cxn ang="0">
                  <a:pos x="77" y="42"/>
                </a:cxn>
                <a:cxn ang="0">
                  <a:pos x="66" y="58"/>
                </a:cxn>
                <a:cxn ang="0">
                  <a:pos x="66" y="58"/>
                </a:cxn>
                <a:cxn ang="0">
                  <a:pos x="50" y="85"/>
                </a:cxn>
                <a:cxn ang="0">
                  <a:pos x="33" y="111"/>
                </a:cxn>
                <a:cxn ang="0">
                  <a:pos x="16" y="138"/>
                </a:cxn>
                <a:cxn ang="0">
                  <a:pos x="0" y="165"/>
                </a:cxn>
                <a:cxn ang="0">
                  <a:pos x="0" y="165"/>
                </a:cxn>
                <a:cxn ang="0">
                  <a:pos x="0" y="167"/>
                </a:cxn>
                <a:cxn ang="0">
                  <a:pos x="0" y="168"/>
                </a:cxn>
                <a:cxn ang="0">
                  <a:pos x="1" y="170"/>
                </a:cxn>
                <a:cxn ang="0">
                  <a:pos x="2" y="171"/>
                </a:cxn>
                <a:cxn ang="0">
                  <a:pos x="4" y="172"/>
                </a:cxn>
                <a:cxn ang="0">
                  <a:pos x="5" y="172"/>
                </a:cxn>
                <a:cxn ang="0">
                  <a:pos x="7" y="171"/>
                </a:cxn>
                <a:cxn ang="0">
                  <a:pos x="8" y="169"/>
                </a:cxn>
                <a:cxn ang="0">
                  <a:pos x="8" y="169"/>
                </a:cxn>
                <a:cxn ang="0">
                  <a:pos x="34" y="128"/>
                </a:cxn>
                <a:cxn ang="0">
                  <a:pos x="61" y="86"/>
                </a:cxn>
                <a:cxn ang="0">
                  <a:pos x="61" y="86"/>
                </a:cxn>
                <a:cxn ang="0">
                  <a:pos x="74" y="65"/>
                </a:cxn>
                <a:cxn ang="0">
                  <a:pos x="80" y="53"/>
                </a:cxn>
                <a:cxn ang="0">
                  <a:pos x="88" y="43"/>
                </a:cxn>
                <a:cxn ang="0">
                  <a:pos x="95" y="33"/>
                </a:cxn>
                <a:cxn ang="0">
                  <a:pos x="103" y="23"/>
                </a:cxn>
                <a:cxn ang="0">
                  <a:pos x="113" y="16"/>
                </a:cxn>
                <a:cxn ang="0">
                  <a:pos x="119" y="13"/>
                </a:cxn>
                <a:cxn ang="0">
                  <a:pos x="124" y="10"/>
                </a:cxn>
                <a:cxn ang="0">
                  <a:pos x="124" y="10"/>
                </a:cxn>
                <a:cxn ang="0">
                  <a:pos x="126" y="9"/>
                </a:cxn>
                <a:cxn ang="0">
                  <a:pos x="127" y="8"/>
                </a:cxn>
                <a:cxn ang="0">
                  <a:pos x="127" y="4"/>
                </a:cxn>
                <a:cxn ang="0">
                  <a:pos x="126" y="3"/>
                </a:cxn>
                <a:cxn ang="0">
                  <a:pos x="125" y="2"/>
                </a:cxn>
                <a:cxn ang="0">
                  <a:pos x="124" y="0"/>
                </a:cxn>
                <a:cxn ang="0">
                  <a:pos x="122" y="2"/>
                </a:cxn>
                <a:cxn ang="0">
                  <a:pos x="122" y="2"/>
                </a:cxn>
              </a:cxnLst>
              <a:rect l="0" t="0" r="r" b="b"/>
              <a:pathLst>
                <a:path w="127" h="172">
                  <a:moveTo>
                    <a:pt x="122" y="2"/>
                  </a:moveTo>
                  <a:lnTo>
                    <a:pt x="122" y="2"/>
                  </a:lnTo>
                  <a:lnTo>
                    <a:pt x="113" y="6"/>
                  </a:lnTo>
                  <a:lnTo>
                    <a:pt x="104" y="11"/>
                  </a:lnTo>
                  <a:lnTo>
                    <a:pt x="96" y="18"/>
                  </a:lnTo>
                  <a:lnTo>
                    <a:pt x="90" y="25"/>
                  </a:lnTo>
                  <a:lnTo>
                    <a:pt x="83" y="34"/>
                  </a:lnTo>
                  <a:lnTo>
                    <a:pt x="77" y="42"/>
                  </a:lnTo>
                  <a:lnTo>
                    <a:pt x="66" y="58"/>
                  </a:lnTo>
                  <a:lnTo>
                    <a:pt x="66" y="58"/>
                  </a:lnTo>
                  <a:lnTo>
                    <a:pt x="50" y="85"/>
                  </a:lnTo>
                  <a:lnTo>
                    <a:pt x="33" y="111"/>
                  </a:lnTo>
                  <a:lnTo>
                    <a:pt x="16" y="138"/>
                  </a:lnTo>
                  <a:lnTo>
                    <a:pt x="0" y="165"/>
                  </a:lnTo>
                  <a:lnTo>
                    <a:pt x="0" y="165"/>
                  </a:lnTo>
                  <a:lnTo>
                    <a:pt x="0" y="167"/>
                  </a:lnTo>
                  <a:lnTo>
                    <a:pt x="0" y="168"/>
                  </a:lnTo>
                  <a:lnTo>
                    <a:pt x="1" y="170"/>
                  </a:lnTo>
                  <a:lnTo>
                    <a:pt x="2" y="171"/>
                  </a:lnTo>
                  <a:lnTo>
                    <a:pt x="4" y="172"/>
                  </a:lnTo>
                  <a:lnTo>
                    <a:pt x="5" y="172"/>
                  </a:lnTo>
                  <a:lnTo>
                    <a:pt x="7" y="171"/>
                  </a:lnTo>
                  <a:lnTo>
                    <a:pt x="8" y="169"/>
                  </a:lnTo>
                  <a:lnTo>
                    <a:pt x="8" y="169"/>
                  </a:lnTo>
                  <a:lnTo>
                    <a:pt x="34" y="128"/>
                  </a:lnTo>
                  <a:lnTo>
                    <a:pt x="61" y="86"/>
                  </a:lnTo>
                  <a:lnTo>
                    <a:pt x="61" y="86"/>
                  </a:lnTo>
                  <a:lnTo>
                    <a:pt x="74" y="65"/>
                  </a:lnTo>
                  <a:lnTo>
                    <a:pt x="80" y="53"/>
                  </a:lnTo>
                  <a:lnTo>
                    <a:pt x="88" y="43"/>
                  </a:lnTo>
                  <a:lnTo>
                    <a:pt x="95" y="33"/>
                  </a:lnTo>
                  <a:lnTo>
                    <a:pt x="103" y="23"/>
                  </a:lnTo>
                  <a:lnTo>
                    <a:pt x="113" y="16"/>
                  </a:lnTo>
                  <a:lnTo>
                    <a:pt x="119" y="13"/>
                  </a:lnTo>
                  <a:lnTo>
                    <a:pt x="124" y="10"/>
                  </a:lnTo>
                  <a:lnTo>
                    <a:pt x="124" y="10"/>
                  </a:lnTo>
                  <a:lnTo>
                    <a:pt x="126" y="9"/>
                  </a:lnTo>
                  <a:lnTo>
                    <a:pt x="127" y="8"/>
                  </a:lnTo>
                  <a:lnTo>
                    <a:pt x="127" y="4"/>
                  </a:lnTo>
                  <a:lnTo>
                    <a:pt x="126" y="3"/>
                  </a:lnTo>
                  <a:lnTo>
                    <a:pt x="125" y="2"/>
                  </a:lnTo>
                  <a:lnTo>
                    <a:pt x="124" y="0"/>
                  </a:lnTo>
                  <a:lnTo>
                    <a:pt x="122" y="2"/>
                  </a:lnTo>
                  <a:lnTo>
                    <a:pt x="12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72" name="Freeform 488"/>
            <p:cNvSpPr/>
            <p:nvPr/>
          </p:nvSpPr>
          <p:spPr bwMode="auto">
            <a:xfrm>
              <a:off x="2589213" y="3284538"/>
              <a:ext cx="65088" cy="79375"/>
            </a:xfrm>
            <a:custGeom>
              <a:avLst/>
              <a:gdLst/>
              <a:ahLst/>
              <a:cxnLst>
                <a:cxn ang="0">
                  <a:pos x="115" y="0"/>
                </a:cxn>
                <a:cxn ang="0">
                  <a:pos x="115" y="0"/>
                </a:cxn>
                <a:cxn ang="0">
                  <a:pos x="109" y="4"/>
                </a:cxn>
                <a:cxn ang="0">
                  <a:pos x="103" y="9"/>
                </a:cxn>
                <a:cxn ang="0">
                  <a:pos x="98" y="14"/>
                </a:cxn>
                <a:cxn ang="0">
                  <a:pos x="94" y="21"/>
                </a:cxn>
                <a:cxn ang="0">
                  <a:pos x="94" y="21"/>
                </a:cxn>
                <a:cxn ang="0">
                  <a:pos x="85" y="31"/>
                </a:cxn>
                <a:cxn ang="0">
                  <a:pos x="76" y="41"/>
                </a:cxn>
                <a:cxn ang="0">
                  <a:pos x="66" y="52"/>
                </a:cxn>
                <a:cxn ang="0">
                  <a:pos x="56" y="62"/>
                </a:cxn>
                <a:cxn ang="0">
                  <a:pos x="56" y="62"/>
                </a:cxn>
                <a:cxn ang="0">
                  <a:pos x="41" y="82"/>
                </a:cxn>
                <a:cxn ang="0">
                  <a:pos x="26" y="101"/>
                </a:cxn>
                <a:cxn ang="0">
                  <a:pos x="12" y="123"/>
                </a:cxn>
                <a:cxn ang="0">
                  <a:pos x="0" y="145"/>
                </a:cxn>
                <a:cxn ang="0">
                  <a:pos x="0" y="145"/>
                </a:cxn>
                <a:cxn ang="0">
                  <a:pos x="0" y="147"/>
                </a:cxn>
                <a:cxn ang="0">
                  <a:pos x="1" y="150"/>
                </a:cxn>
                <a:cxn ang="0">
                  <a:pos x="3" y="152"/>
                </a:cxn>
                <a:cxn ang="0">
                  <a:pos x="5" y="152"/>
                </a:cxn>
                <a:cxn ang="0">
                  <a:pos x="5" y="152"/>
                </a:cxn>
                <a:cxn ang="0">
                  <a:pos x="8" y="150"/>
                </a:cxn>
                <a:cxn ang="0">
                  <a:pos x="10" y="149"/>
                </a:cxn>
                <a:cxn ang="0">
                  <a:pos x="12" y="147"/>
                </a:cxn>
                <a:cxn ang="0">
                  <a:pos x="13" y="144"/>
                </a:cxn>
                <a:cxn ang="0">
                  <a:pos x="13" y="144"/>
                </a:cxn>
                <a:cxn ang="0">
                  <a:pos x="13" y="140"/>
                </a:cxn>
                <a:cxn ang="0">
                  <a:pos x="13" y="140"/>
                </a:cxn>
                <a:cxn ang="0">
                  <a:pos x="23" y="123"/>
                </a:cxn>
                <a:cxn ang="0">
                  <a:pos x="35" y="106"/>
                </a:cxn>
                <a:cxn ang="0">
                  <a:pos x="47" y="90"/>
                </a:cxn>
                <a:cxn ang="0">
                  <a:pos x="60" y="74"/>
                </a:cxn>
                <a:cxn ang="0">
                  <a:pos x="60" y="74"/>
                </a:cxn>
                <a:cxn ang="0">
                  <a:pos x="72" y="59"/>
                </a:cxn>
                <a:cxn ang="0">
                  <a:pos x="85" y="43"/>
                </a:cxn>
                <a:cxn ang="0">
                  <a:pos x="85" y="43"/>
                </a:cxn>
                <a:cxn ang="0">
                  <a:pos x="102" y="25"/>
                </a:cxn>
                <a:cxn ang="0">
                  <a:pos x="110" y="16"/>
                </a:cxn>
                <a:cxn ang="0">
                  <a:pos x="115" y="12"/>
                </a:cxn>
                <a:cxn ang="0">
                  <a:pos x="120" y="8"/>
                </a:cxn>
                <a:cxn ang="0">
                  <a:pos x="120" y="8"/>
                </a:cxn>
                <a:cxn ang="0">
                  <a:pos x="122" y="7"/>
                </a:cxn>
                <a:cxn ang="0">
                  <a:pos x="123" y="5"/>
                </a:cxn>
                <a:cxn ang="0">
                  <a:pos x="123" y="4"/>
                </a:cxn>
                <a:cxn ang="0">
                  <a:pos x="122" y="2"/>
                </a:cxn>
                <a:cxn ang="0">
                  <a:pos x="120" y="1"/>
                </a:cxn>
                <a:cxn ang="0">
                  <a:pos x="118" y="0"/>
                </a:cxn>
                <a:cxn ang="0">
                  <a:pos x="117" y="0"/>
                </a:cxn>
                <a:cxn ang="0">
                  <a:pos x="115" y="0"/>
                </a:cxn>
                <a:cxn ang="0">
                  <a:pos x="115" y="0"/>
                </a:cxn>
              </a:cxnLst>
              <a:rect l="0" t="0" r="r" b="b"/>
              <a:pathLst>
                <a:path w="123" h="152">
                  <a:moveTo>
                    <a:pt x="115" y="0"/>
                  </a:moveTo>
                  <a:lnTo>
                    <a:pt x="115" y="0"/>
                  </a:lnTo>
                  <a:lnTo>
                    <a:pt x="109" y="4"/>
                  </a:lnTo>
                  <a:lnTo>
                    <a:pt x="103" y="9"/>
                  </a:lnTo>
                  <a:lnTo>
                    <a:pt x="98" y="14"/>
                  </a:lnTo>
                  <a:lnTo>
                    <a:pt x="94" y="21"/>
                  </a:lnTo>
                  <a:lnTo>
                    <a:pt x="94" y="21"/>
                  </a:lnTo>
                  <a:lnTo>
                    <a:pt x="85" y="31"/>
                  </a:lnTo>
                  <a:lnTo>
                    <a:pt x="76" y="41"/>
                  </a:lnTo>
                  <a:lnTo>
                    <a:pt x="66" y="52"/>
                  </a:lnTo>
                  <a:lnTo>
                    <a:pt x="56" y="62"/>
                  </a:lnTo>
                  <a:lnTo>
                    <a:pt x="56" y="62"/>
                  </a:lnTo>
                  <a:lnTo>
                    <a:pt x="41" y="82"/>
                  </a:lnTo>
                  <a:lnTo>
                    <a:pt x="26" y="101"/>
                  </a:lnTo>
                  <a:lnTo>
                    <a:pt x="12" y="123"/>
                  </a:lnTo>
                  <a:lnTo>
                    <a:pt x="0" y="145"/>
                  </a:lnTo>
                  <a:lnTo>
                    <a:pt x="0" y="145"/>
                  </a:lnTo>
                  <a:lnTo>
                    <a:pt x="0" y="147"/>
                  </a:lnTo>
                  <a:lnTo>
                    <a:pt x="1" y="150"/>
                  </a:lnTo>
                  <a:lnTo>
                    <a:pt x="3" y="152"/>
                  </a:lnTo>
                  <a:lnTo>
                    <a:pt x="5" y="152"/>
                  </a:lnTo>
                  <a:lnTo>
                    <a:pt x="5" y="152"/>
                  </a:lnTo>
                  <a:lnTo>
                    <a:pt x="8" y="150"/>
                  </a:lnTo>
                  <a:lnTo>
                    <a:pt x="10" y="149"/>
                  </a:lnTo>
                  <a:lnTo>
                    <a:pt x="12" y="147"/>
                  </a:lnTo>
                  <a:lnTo>
                    <a:pt x="13" y="144"/>
                  </a:lnTo>
                  <a:lnTo>
                    <a:pt x="13" y="144"/>
                  </a:lnTo>
                  <a:lnTo>
                    <a:pt x="13" y="140"/>
                  </a:lnTo>
                  <a:lnTo>
                    <a:pt x="13" y="140"/>
                  </a:lnTo>
                  <a:lnTo>
                    <a:pt x="23" y="123"/>
                  </a:lnTo>
                  <a:lnTo>
                    <a:pt x="35" y="106"/>
                  </a:lnTo>
                  <a:lnTo>
                    <a:pt x="47" y="90"/>
                  </a:lnTo>
                  <a:lnTo>
                    <a:pt x="60" y="74"/>
                  </a:lnTo>
                  <a:lnTo>
                    <a:pt x="60" y="74"/>
                  </a:lnTo>
                  <a:lnTo>
                    <a:pt x="72" y="59"/>
                  </a:lnTo>
                  <a:lnTo>
                    <a:pt x="85" y="43"/>
                  </a:lnTo>
                  <a:lnTo>
                    <a:pt x="85" y="43"/>
                  </a:lnTo>
                  <a:lnTo>
                    <a:pt x="102" y="25"/>
                  </a:lnTo>
                  <a:lnTo>
                    <a:pt x="110" y="16"/>
                  </a:lnTo>
                  <a:lnTo>
                    <a:pt x="115" y="12"/>
                  </a:lnTo>
                  <a:lnTo>
                    <a:pt x="120" y="8"/>
                  </a:lnTo>
                  <a:lnTo>
                    <a:pt x="120" y="8"/>
                  </a:lnTo>
                  <a:lnTo>
                    <a:pt x="122" y="7"/>
                  </a:lnTo>
                  <a:lnTo>
                    <a:pt x="123" y="5"/>
                  </a:lnTo>
                  <a:lnTo>
                    <a:pt x="123" y="4"/>
                  </a:lnTo>
                  <a:lnTo>
                    <a:pt x="122" y="2"/>
                  </a:lnTo>
                  <a:lnTo>
                    <a:pt x="120" y="1"/>
                  </a:lnTo>
                  <a:lnTo>
                    <a:pt x="118" y="0"/>
                  </a:lnTo>
                  <a:lnTo>
                    <a:pt x="117" y="0"/>
                  </a:lnTo>
                  <a:lnTo>
                    <a:pt x="115" y="0"/>
                  </a:lnTo>
                  <a:lnTo>
                    <a:pt x="115"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73" name="Freeform 489"/>
            <p:cNvSpPr/>
            <p:nvPr/>
          </p:nvSpPr>
          <p:spPr bwMode="auto">
            <a:xfrm>
              <a:off x="2609851" y="3311525"/>
              <a:ext cx="49213" cy="60325"/>
            </a:xfrm>
            <a:custGeom>
              <a:avLst/>
              <a:gdLst/>
              <a:ahLst/>
              <a:cxnLst>
                <a:cxn ang="0">
                  <a:pos x="89" y="0"/>
                </a:cxn>
                <a:cxn ang="0">
                  <a:pos x="89" y="0"/>
                </a:cxn>
                <a:cxn ang="0">
                  <a:pos x="82" y="2"/>
                </a:cxn>
                <a:cxn ang="0">
                  <a:pos x="76" y="6"/>
                </a:cxn>
                <a:cxn ang="0">
                  <a:pos x="71" y="11"/>
                </a:cxn>
                <a:cxn ang="0">
                  <a:pos x="66" y="16"/>
                </a:cxn>
                <a:cxn ang="0">
                  <a:pos x="58" y="28"/>
                </a:cxn>
                <a:cxn ang="0">
                  <a:pos x="48" y="39"/>
                </a:cxn>
                <a:cxn ang="0">
                  <a:pos x="48" y="39"/>
                </a:cxn>
                <a:cxn ang="0">
                  <a:pos x="35" y="54"/>
                </a:cxn>
                <a:cxn ang="0">
                  <a:pos x="23" y="71"/>
                </a:cxn>
                <a:cxn ang="0">
                  <a:pos x="10" y="88"/>
                </a:cxn>
                <a:cxn ang="0">
                  <a:pos x="5" y="98"/>
                </a:cxn>
                <a:cxn ang="0">
                  <a:pos x="1" y="107"/>
                </a:cxn>
                <a:cxn ang="0">
                  <a:pos x="1" y="107"/>
                </a:cxn>
                <a:cxn ang="0">
                  <a:pos x="0" y="109"/>
                </a:cxn>
                <a:cxn ang="0">
                  <a:pos x="1" y="110"/>
                </a:cxn>
                <a:cxn ang="0">
                  <a:pos x="3" y="113"/>
                </a:cxn>
                <a:cxn ang="0">
                  <a:pos x="5" y="114"/>
                </a:cxn>
                <a:cxn ang="0">
                  <a:pos x="6" y="114"/>
                </a:cxn>
                <a:cxn ang="0">
                  <a:pos x="8" y="113"/>
                </a:cxn>
                <a:cxn ang="0">
                  <a:pos x="9" y="111"/>
                </a:cxn>
                <a:cxn ang="0">
                  <a:pos x="9" y="111"/>
                </a:cxn>
                <a:cxn ang="0">
                  <a:pos x="13" y="103"/>
                </a:cxn>
                <a:cxn ang="0">
                  <a:pos x="17" y="95"/>
                </a:cxn>
                <a:cxn ang="0">
                  <a:pos x="29" y="79"/>
                </a:cxn>
                <a:cxn ang="0">
                  <a:pos x="52" y="50"/>
                </a:cxn>
                <a:cxn ang="0">
                  <a:pos x="52" y="50"/>
                </a:cxn>
                <a:cxn ang="0">
                  <a:pos x="60" y="39"/>
                </a:cxn>
                <a:cxn ang="0">
                  <a:pos x="69" y="26"/>
                </a:cxn>
                <a:cxn ang="0">
                  <a:pos x="74" y="20"/>
                </a:cxn>
                <a:cxn ang="0">
                  <a:pos x="79" y="15"/>
                </a:cxn>
                <a:cxn ang="0">
                  <a:pos x="86" y="11"/>
                </a:cxn>
                <a:cxn ang="0">
                  <a:pos x="92" y="9"/>
                </a:cxn>
                <a:cxn ang="0">
                  <a:pos x="92" y="9"/>
                </a:cxn>
                <a:cxn ang="0">
                  <a:pos x="93" y="9"/>
                </a:cxn>
                <a:cxn ang="0">
                  <a:pos x="95" y="7"/>
                </a:cxn>
                <a:cxn ang="0">
                  <a:pos x="95" y="6"/>
                </a:cxn>
                <a:cxn ang="0">
                  <a:pos x="95" y="4"/>
                </a:cxn>
                <a:cxn ang="0">
                  <a:pos x="93" y="1"/>
                </a:cxn>
                <a:cxn ang="0">
                  <a:pos x="91" y="1"/>
                </a:cxn>
                <a:cxn ang="0">
                  <a:pos x="89" y="0"/>
                </a:cxn>
                <a:cxn ang="0">
                  <a:pos x="89" y="0"/>
                </a:cxn>
              </a:cxnLst>
              <a:rect l="0" t="0" r="r" b="b"/>
              <a:pathLst>
                <a:path w="95" h="114">
                  <a:moveTo>
                    <a:pt x="89" y="0"/>
                  </a:moveTo>
                  <a:lnTo>
                    <a:pt x="89" y="0"/>
                  </a:lnTo>
                  <a:lnTo>
                    <a:pt x="82" y="2"/>
                  </a:lnTo>
                  <a:lnTo>
                    <a:pt x="76" y="6"/>
                  </a:lnTo>
                  <a:lnTo>
                    <a:pt x="71" y="11"/>
                  </a:lnTo>
                  <a:lnTo>
                    <a:pt x="66" y="16"/>
                  </a:lnTo>
                  <a:lnTo>
                    <a:pt x="58" y="28"/>
                  </a:lnTo>
                  <a:lnTo>
                    <a:pt x="48" y="39"/>
                  </a:lnTo>
                  <a:lnTo>
                    <a:pt x="48" y="39"/>
                  </a:lnTo>
                  <a:lnTo>
                    <a:pt x="35" y="54"/>
                  </a:lnTo>
                  <a:lnTo>
                    <a:pt x="23" y="71"/>
                  </a:lnTo>
                  <a:lnTo>
                    <a:pt x="10" y="88"/>
                  </a:lnTo>
                  <a:lnTo>
                    <a:pt x="5" y="98"/>
                  </a:lnTo>
                  <a:lnTo>
                    <a:pt x="1" y="107"/>
                  </a:lnTo>
                  <a:lnTo>
                    <a:pt x="1" y="107"/>
                  </a:lnTo>
                  <a:lnTo>
                    <a:pt x="0" y="109"/>
                  </a:lnTo>
                  <a:lnTo>
                    <a:pt x="1" y="110"/>
                  </a:lnTo>
                  <a:lnTo>
                    <a:pt x="3" y="113"/>
                  </a:lnTo>
                  <a:lnTo>
                    <a:pt x="5" y="114"/>
                  </a:lnTo>
                  <a:lnTo>
                    <a:pt x="6" y="114"/>
                  </a:lnTo>
                  <a:lnTo>
                    <a:pt x="8" y="113"/>
                  </a:lnTo>
                  <a:lnTo>
                    <a:pt x="9" y="111"/>
                  </a:lnTo>
                  <a:lnTo>
                    <a:pt x="9" y="111"/>
                  </a:lnTo>
                  <a:lnTo>
                    <a:pt x="13" y="103"/>
                  </a:lnTo>
                  <a:lnTo>
                    <a:pt x="17" y="95"/>
                  </a:lnTo>
                  <a:lnTo>
                    <a:pt x="29" y="79"/>
                  </a:lnTo>
                  <a:lnTo>
                    <a:pt x="52" y="50"/>
                  </a:lnTo>
                  <a:lnTo>
                    <a:pt x="52" y="50"/>
                  </a:lnTo>
                  <a:lnTo>
                    <a:pt x="60" y="39"/>
                  </a:lnTo>
                  <a:lnTo>
                    <a:pt x="69" y="26"/>
                  </a:lnTo>
                  <a:lnTo>
                    <a:pt x="74" y="20"/>
                  </a:lnTo>
                  <a:lnTo>
                    <a:pt x="79" y="15"/>
                  </a:lnTo>
                  <a:lnTo>
                    <a:pt x="86" y="11"/>
                  </a:lnTo>
                  <a:lnTo>
                    <a:pt x="92" y="9"/>
                  </a:lnTo>
                  <a:lnTo>
                    <a:pt x="92" y="9"/>
                  </a:lnTo>
                  <a:lnTo>
                    <a:pt x="93" y="9"/>
                  </a:lnTo>
                  <a:lnTo>
                    <a:pt x="95" y="7"/>
                  </a:lnTo>
                  <a:lnTo>
                    <a:pt x="95" y="6"/>
                  </a:lnTo>
                  <a:lnTo>
                    <a:pt x="95" y="4"/>
                  </a:lnTo>
                  <a:lnTo>
                    <a:pt x="93" y="1"/>
                  </a:lnTo>
                  <a:lnTo>
                    <a:pt x="91" y="1"/>
                  </a:lnTo>
                  <a:lnTo>
                    <a:pt x="89" y="0"/>
                  </a:lnTo>
                  <a:lnTo>
                    <a:pt x="89"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74" name="Freeform 490"/>
            <p:cNvSpPr/>
            <p:nvPr/>
          </p:nvSpPr>
          <p:spPr bwMode="auto">
            <a:xfrm>
              <a:off x="2201863" y="3192463"/>
              <a:ext cx="93663" cy="122238"/>
            </a:xfrm>
            <a:custGeom>
              <a:avLst/>
              <a:gdLst/>
              <a:ahLst/>
              <a:cxnLst>
                <a:cxn ang="0">
                  <a:pos x="169" y="3"/>
                </a:cxn>
                <a:cxn ang="0">
                  <a:pos x="169" y="3"/>
                </a:cxn>
                <a:cxn ang="0">
                  <a:pos x="160" y="13"/>
                </a:cxn>
                <a:cxn ang="0">
                  <a:pos x="154" y="23"/>
                </a:cxn>
                <a:cxn ang="0">
                  <a:pos x="143" y="45"/>
                </a:cxn>
                <a:cxn ang="0">
                  <a:pos x="143" y="45"/>
                </a:cxn>
                <a:cxn ang="0">
                  <a:pos x="134" y="61"/>
                </a:cxn>
                <a:cxn ang="0">
                  <a:pos x="123" y="77"/>
                </a:cxn>
                <a:cxn ang="0">
                  <a:pos x="102" y="106"/>
                </a:cxn>
                <a:cxn ang="0">
                  <a:pos x="102" y="106"/>
                </a:cxn>
                <a:cxn ang="0">
                  <a:pos x="87" y="122"/>
                </a:cxn>
                <a:cxn ang="0">
                  <a:pos x="72" y="139"/>
                </a:cxn>
                <a:cxn ang="0">
                  <a:pos x="56" y="154"/>
                </a:cxn>
                <a:cxn ang="0">
                  <a:pos x="42" y="170"/>
                </a:cxn>
                <a:cxn ang="0">
                  <a:pos x="42" y="170"/>
                </a:cxn>
                <a:cxn ang="0">
                  <a:pos x="21" y="195"/>
                </a:cxn>
                <a:cxn ang="0">
                  <a:pos x="1" y="222"/>
                </a:cxn>
                <a:cxn ang="0">
                  <a:pos x="1" y="222"/>
                </a:cxn>
                <a:cxn ang="0">
                  <a:pos x="0" y="224"/>
                </a:cxn>
                <a:cxn ang="0">
                  <a:pos x="1" y="226"/>
                </a:cxn>
                <a:cxn ang="0">
                  <a:pos x="1" y="227"/>
                </a:cxn>
                <a:cxn ang="0">
                  <a:pos x="3" y="228"/>
                </a:cxn>
                <a:cxn ang="0">
                  <a:pos x="4" y="229"/>
                </a:cxn>
                <a:cxn ang="0">
                  <a:pos x="7" y="229"/>
                </a:cxn>
                <a:cxn ang="0">
                  <a:pos x="9" y="228"/>
                </a:cxn>
                <a:cxn ang="0">
                  <a:pos x="10" y="227"/>
                </a:cxn>
                <a:cxn ang="0">
                  <a:pos x="10" y="227"/>
                </a:cxn>
                <a:cxn ang="0">
                  <a:pos x="20" y="211"/>
                </a:cxn>
                <a:cxn ang="0">
                  <a:pos x="31" y="198"/>
                </a:cxn>
                <a:cxn ang="0">
                  <a:pos x="54" y="170"/>
                </a:cxn>
                <a:cxn ang="0">
                  <a:pos x="79" y="144"/>
                </a:cxn>
                <a:cxn ang="0">
                  <a:pos x="104" y="118"/>
                </a:cxn>
                <a:cxn ang="0">
                  <a:pos x="104" y="118"/>
                </a:cxn>
                <a:cxn ang="0">
                  <a:pos x="113" y="108"/>
                </a:cxn>
                <a:cxn ang="0">
                  <a:pos x="122" y="95"/>
                </a:cxn>
                <a:cxn ang="0">
                  <a:pos x="138" y="71"/>
                </a:cxn>
                <a:cxn ang="0">
                  <a:pos x="138" y="71"/>
                </a:cxn>
                <a:cxn ang="0">
                  <a:pos x="147" y="55"/>
                </a:cxn>
                <a:cxn ang="0">
                  <a:pos x="155" y="40"/>
                </a:cxn>
                <a:cxn ang="0">
                  <a:pos x="165" y="23"/>
                </a:cxn>
                <a:cxn ang="0">
                  <a:pos x="170" y="16"/>
                </a:cxn>
                <a:cxn ang="0">
                  <a:pos x="175" y="9"/>
                </a:cxn>
                <a:cxn ang="0">
                  <a:pos x="175" y="9"/>
                </a:cxn>
                <a:cxn ang="0">
                  <a:pos x="176" y="8"/>
                </a:cxn>
                <a:cxn ang="0">
                  <a:pos x="176" y="6"/>
                </a:cxn>
                <a:cxn ang="0">
                  <a:pos x="176" y="4"/>
                </a:cxn>
                <a:cxn ang="0">
                  <a:pos x="175" y="3"/>
                </a:cxn>
                <a:cxn ang="0">
                  <a:pos x="173" y="1"/>
                </a:cxn>
                <a:cxn ang="0">
                  <a:pos x="172" y="0"/>
                </a:cxn>
                <a:cxn ang="0">
                  <a:pos x="170" y="1"/>
                </a:cxn>
                <a:cxn ang="0">
                  <a:pos x="169" y="3"/>
                </a:cxn>
                <a:cxn ang="0">
                  <a:pos x="169" y="3"/>
                </a:cxn>
              </a:cxnLst>
              <a:rect l="0" t="0" r="r" b="b"/>
              <a:pathLst>
                <a:path w="176" h="229">
                  <a:moveTo>
                    <a:pt x="169" y="3"/>
                  </a:moveTo>
                  <a:lnTo>
                    <a:pt x="169" y="3"/>
                  </a:lnTo>
                  <a:lnTo>
                    <a:pt x="160" y="13"/>
                  </a:lnTo>
                  <a:lnTo>
                    <a:pt x="154" y="23"/>
                  </a:lnTo>
                  <a:lnTo>
                    <a:pt x="143" y="45"/>
                  </a:lnTo>
                  <a:lnTo>
                    <a:pt x="143" y="45"/>
                  </a:lnTo>
                  <a:lnTo>
                    <a:pt x="134" y="61"/>
                  </a:lnTo>
                  <a:lnTo>
                    <a:pt x="123" y="77"/>
                  </a:lnTo>
                  <a:lnTo>
                    <a:pt x="102" y="106"/>
                  </a:lnTo>
                  <a:lnTo>
                    <a:pt x="102" y="106"/>
                  </a:lnTo>
                  <a:lnTo>
                    <a:pt x="87" y="122"/>
                  </a:lnTo>
                  <a:lnTo>
                    <a:pt x="72" y="139"/>
                  </a:lnTo>
                  <a:lnTo>
                    <a:pt x="56" y="154"/>
                  </a:lnTo>
                  <a:lnTo>
                    <a:pt x="42" y="170"/>
                  </a:lnTo>
                  <a:lnTo>
                    <a:pt x="42" y="170"/>
                  </a:lnTo>
                  <a:lnTo>
                    <a:pt x="21" y="195"/>
                  </a:lnTo>
                  <a:lnTo>
                    <a:pt x="1" y="222"/>
                  </a:lnTo>
                  <a:lnTo>
                    <a:pt x="1" y="222"/>
                  </a:lnTo>
                  <a:lnTo>
                    <a:pt x="0" y="224"/>
                  </a:lnTo>
                  <a:lnTo>
                    <a:pt x="1" y="226"/>
                  </a:lnTo>
                  <a:lnTo>
                    <a:pt x="1" y="227"/>
                  </a:lnTo>
                  <a:lnTo>
                    <a:pt x="3" y="228"/>
                  </a:lnTo>
                  <a:lnTo>
                    <a:pt x="4" y="229"/>
                  </a:lnTo>
                  <a:lnTo>
                    <a:pt x="7" y="229"/>
                  </a:lnTo>
                  <a:lnTo>
                    <a:pt x="9" y="228"/>
                  </a:lnTo>
                  <a:lnTo>
                    <a:pt x="10" y="227"/>
                  </a:lnTo>
                  <a:lnTo>
                    <a:pt x="10" y="227"/>
                  </a:lnTo>
                  <a:lnTo>
                    <a:pt x="20" y="211"/>
                  </a:lnTo>
                  <a:lnTo>
                    <a:pt x="31" y="198"/>
                  </a:lnTo>
                  <a:lnTo>
                    <a:pt x="54" y="170"/>
                  </a:lnTo>
                  <a:lnTo>
                    <a:pt x="79" y="144"/>
                  </a:lnTo>
                  <a:lnTo>
                    <a:pt x="104" y="118"/>
                  </a:lnTo>
                  <a:lnTo>
                    <a:pt x="104" y="118"/>
                  </a:lnTo>
                  <a:lnTo>
                    <a:pt x="113" y="108"/>
                  </a:lnTo>
                  <a:lnTo>
                    <a:pt x="122" y="95"/>
                  </a:lnTo>
                  <a:lnTo>
                    <a:pt x="138" y="71"/>
                  </a:lnTo>
                  <a:lnTo>
                    <a:pt x="138" y="71"/>
                  </a:lnTo>
                  <a:lnTo>
                    <a:pt x="147" y="55"/>
                  </a:lnTo>
                  <a:lnTo>
                    <a:pt x="155" y="40"/>
                  </a:lnTo>
                  <a:lnTo>
                    <a:pt x="165" y="23"/>
                  </a:lnTo>
                  <a:lnTo>
                    <a:pt x="170" y="16"/>
                  </a:lnTo>
                  <a:lnTo>
                    <a:pt x="175" y="9"/>
                  </a:lnTo>
                  <a:lnTo>
                    <a:pt x="175" y="9"/>
                  </a:lnTo>
                  <a:lnTo>
                    <a:pt x="176" y="8"/>
                  </a:lnTo>
                  <a:lnTo>
                    <a:pt x="176" y="6"/>
                  </a:lnTo>
                  <a:lnTo>
                    <a:pt x="176" y="4"/>
                  </a:lnTo>
                  <a:lnTo>
                    <a:pt x="175" y="3"/>
                  </a:lnTo>
                  <a:lnTo>
                    <a:pt x="173" y="1"/>
                  </a:lnTo>
                  <a:lnTo>
                    <a:pt x="172" y="0"/>
                  </a:lnTo>
                  <a:lnTo>
                    <a:pt x="170" y="1"/>
                  </a:lnTo>
                  <a:lnTo>
                    <a:pt x="169" y="3"/>
                  </a:lnTo>
                  <a:lnTo>
                    <a:pt x="16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75" name="Freeform 491"/>
            <p:cNvSpPr/>
            <p:nvPr/>
          </p:nvSpPr>
          <p:spPr bwMode="auto">
            <a:xfrm>
              <a:off x="2214563" y="3246438"/>
              <a:ext cx="85725" cy="115888"/>
            </a:xfrm>
            <a:custGeom>
              <a:avLst/>
              <a:gdLst/>
              <a:ahLst/>
              <a:cxnLst>
                <a:cxn ang="0">
                  <a:pos x="153" y="2"/>
                </a:cxn>
                <a:cxn ang="0">
                  <a:pos x="153" y="2"/>
                </a:cxn>
                <a:cxn ang="0">
                  <a:pos x="146" y="16"/>
                </a:cxn>
                <a:cxn ang="0">
                  <a:pos x="137" y="30"/>
                </a:cxn>
                <a:cxn ang="0">
                  <a:pos x="129" y="43"/>
                </a:cxn>
                <a:cxn ang="0">
                  <a:pos x="120" y="55"/>
                </a:cxn>
                <a:cxn ang="0">
                  <a:pos x="100" y="80"/>
                </a:cxn>
                <a:cxn ang="0">
                  <a:pos x="81" y="105"/>
                </a:cxn>
                <a:cxn ang="0">
                  <a:pos x="81" y="105"/>
                </a:cxn>
                <a:cxn ang="0">
                  <a:pos x="60" y="135"/>
                </a:cxn>
                <a:cxn ang="0">
                  <a:pos x="39" y="165"/>
                </a:cxn>
                <a:cxn ang="0">
                  <a:pos x="39" y="165"/>
                </a:cxn>
                <a:cxn ang="0">
                  <a:pos x="31" y="176"/>
                </a:cxn>
                <a:cxn ang="0">
                  <a:pos x="21" y="188"/>
                </a:cxn>
                <a:cxn ang="0">
                  <a:pos x="10" y="199"/>
                </a:cxn>
                <a:cxn ang="0">
                  <a:pos x="1" y="210"/>
                </a:cxn>
                <a:cxn ang="0">
                  <a:pos x="1" y="210"/>
                </a:cxn>
                <a:cxn ang="0">
                  <a:pos x="0" y="212"/>
                </a:cxn>
                <a:cxn ang="0">
                  <a:pos x="1" y="215"/>
                </a:cxn>
                <a:cxn ang="0">
                  <a:pos x="1" y="216"/>
                </a:cxn>
                <a:cxn ang="0">
                  <a:pos x="3" y="217"/>
                </a:cxn>
                <a:cxn ang="0">
                  <a:pos x="4" y="218"/>
                </a:cxn>
                <a:cxn ang="0">
                  <a:pos x="6" y="218"/>
                </a:cxn>
                <a:cxn ang="0">
                  <a:pos x="8" y="217"/>
                </a:cxn>
                <a:cxn ang="0">
                  <a:pos x="9" y="216"/>
                </a:cxn>
                <a:cxn ang="0">
                  <a:pos x="9" y="216"/>
                </a:cxn>
                <a:cxn ang="0">
                  <a:pos x="19" y="203"/>
                </a:cxn>
                <a:cxn ang="0">
                  <a:pos x="29" y="193"/>
                </a:cxn>
                <a:cxn ang="0">
                  <a:pos x="38" y="181"/>
                </a:cxn>
                <a:cxn ang="0">
                  <a:pos x="48" y="170"/>
                </a:cxn>
                <a:cxn ang="0">
                  <a:pos x="48" y="170"/>
                </a:cxn>
                <a:cxn ang="0">
                  <a:pos x="68" y="140"/>
                </a:cxn>
                <a:cxn ang="0">
                  <a:pos x="89" y="110"/>
                </a:cxn>
                <a:cxn ang="0">
                  <a:pos x="89" y="110"/>
                </a:cxn>
                <a:cxn ang="0">
                  <a:pos x="109" y="85"/>
                </a:cxn>
                <a:cxn ang="0">
                  <a:pos x="128" y="61"/>
                </a:cxn>
                <a:cxn ang="0">
                  <a:pos x="137" y="47"/>
                </a:cxn>
                <a:cxn ang="0">
                  <a:pos x="146" y="35"/>
                </a:cxn>
                <a:cxn ang="0">
                  <a:pos x="154" y="20"/>
                </a:cxn>
                <a:cxn ang="0">
                  <a:pos x="161" y="7"/>
                </a:cxn>
                <a:cxn ang="0">
                  <a:pos x="161" y="7"/>
                </a:cxn>
                <a:cxn ang="0">
                  <a:pos x="161" y="5"/>
                </a:cxn>
                <a:cxn ang="0">
                  <a:pos x="161" y="3"/>
                </a:cxn>
                <a:cxn ang="0">
                  <a:pos x="159" y="1"/>
                </a:cxn>
                <a:cxn ang="0">
                  <a:pos x="157" y="0"/>
                </a:cxn>
                <a:cxn ang="0">
                  <a:pos x="156" y="0"/>
                </a:cxn>
                <a:cxn ang="0">
                  <a:pos x="154" y="1"/>
                </a:cxn>
                <a:cxn ang="0">
                  <a:pos x="153" y="2"/>
                </a:cxn>
                <a:cxn ang="0">
                  <a:pos x="153" y="2"/>
                </a:cxn>
              </a:cxnLst>
              <a:rect l="0" t="0" r="r" b="b"/>
              <a:pathLst>
                <a:path w="161" h="218">
                  <a:moveTo>
                    <a:pt x="153" y="2"/>
                  </a:moveTo>
                  <a:lnTo>
                    <a:pt x="153" y="2"/>
                  </a:lnTo>
                  <a:lnTo>
                    <a:pt x="146" y="16"/>
                  </a:lnTo>
                  <a:lnTo>
                    <a:pt x="137" y="30"/>
                  </a:lnTo>
                  <a:lnTo>
                    <a:pt x="129" y="43"/>
                  </a:lnTo>
                  <a:lnTo>
                    <a:pt x="120" y="55"/>
                  </a:lnTo>
                  <a:lnTo>
                    <a:pt x="100" y="80"/>
                  </a:lnTo>
                  <a:lnTo>
                    <a:pt x="81" y="105"/>
                  </a:lnTo>
                  <a:lnTo>
                    <a:pt x="81" y="105"/>
                  </a:lnTo>
                  <a:lnTo>
                    <a:pt x="60" y="135"/>
                  </a:lnTo>
                  <a:lnTo>
                    <a:pt x="39" y="165"/>
                  </a:lnTo>
                  <a:lnTo>
                    <a:pt x="39" y="165"/>
                  </a:lnTo>
                  <a:lnTo>
                    <a:pt x="31" y="176"/>
                  </a:lnTo>
                  <a:lnTo>
                    <a:pt x="21" y="188"/>
                  </a:lnTo>
                  <a:lnTo>
                    <a:pt x="10" y="199"/>
                  </a:lnTo>
                  <a:lnTo>
                    <a:pt x="1" y="210"/>
                  </a:lnTo>
                  <a:lnTo>
                    <a:pt x="1" y="210"/>
                  </a:lnTo>
                  <a:lnTo>
                    <a:pt x="0" y="212"/>
                  </a:lnTo>
                  <a:lnTo>
                    <a:pt x="1" y="215"/>
                  </a:lnTo>
                  <a:lnTo>
                    <a:pt x="1" y="216"/>
                  </a:lnTo>
                  <a:lnTo>
                    <a:pt x="3" y="217"/>
                  </a:lnTo>
                  <a:lnTo>
                    <a:pt x="4" y="218"/>
                  </a:lnTo>
                  <a:lnTo>
                    <a:pt x="6" y="218"/>
                  </a:lnTo>
                  <a:lnTo>
                    <a:pt x="8" y="217"/>
                  </a:lnTo>
                  <a:lnTo>
                    <a:pt x="9" y="216"/>
                  </a:lnTo>
                  <a:lnTo>
                    <a:pt x="9" y="216"/>
                  </a:lnTo>
                  <a:lnTo>
                    <a:pt x="19" y="203"/>
                  </a:lnTo>
                  <a:lnTo>
                    <a:pt x="29" y="193"/>
                  </a:lnTo>
                  <a:lnTo>
                    <a:pt x="38" y="181"/>
                  </a:lnTo>
                  <a:lnTo>
                    <a:pt x="48" y="170"/>
                  </a:lnTo>
                  <a:lnTo>
                    <a:pt x="48" y="170"/>
                  </a:lnTo>
                  <a:lnTo>
                    <a:pt x="68" y="140"/>
                  </a:lnTo>
                  <a:lnTo>
                    <a:pt x="89" y="110"/>
                  </a:lnTo>
                  <a:lnTo>
                    <a:pt x="89" y="110"/>
                  </a:lnTo>
                  <a:lnTo>
                    <a:pt x="109" y="85"/>
                  </a:lnTo>
                  <a:lnTo>
                    <a:pt x="128" y="61"/>
                  </a:lnTo>
                  <a:lnTo>
                    <a:pt x="137" y="47"/>
                  </a:lnTo>
                  <a:lnTo>
                    <a:pt x="146" y="35"/>
                  </a:lnTo>
                  <a:lnTo>
                    <a:pt x="154" y="20"/>
                  </a:lnTo>
                  <a:lnTo>
                    <a:pt x="161" y="7"/>
                  </a:lnTo>
                  <a:lnTo>
                    <a:pt x="161" y="7"/>
                  </a:lnTo>
                  <a:lnTo>
                    <a:pt x="161" y="5"/>
                  </a:lnTo>
                  <a:lnTo>
                    <a:pt x="161" y="3"/>
                  </a:lnTo>
                  <a:lnTo>
                    <a:pt x="159" y="1"/>
                  </a:lnTo>
                  <a:lnTo>
                    <a:pt x="157" y="0"/>
                  </a:lnTo>
                  <a:lnTo>
                    <a:pt x="156" y="0"/>
                  </a:lnTo>
                  <a:lnTo>
                    <a:pt x="154" y="1"/>
                  </a:lnTo>
                  <a:lnTo>
                    <a:pt x="153" y="2"/>
                  </a:lnTo>
                  <a:lnTo>
                    <a:pt x="15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76" name="Freeform 492"/>
            <p:cNvSpPr/>
            <p:nvPr/>
          </p:nvSpPr>
          <p:spPr bwMode="auto">
            <a:xfrm>
              <a:off x="2203451" y="3306763"/>
              <a:ext cx="96838" cy="125413"/>
            </a:xfrm>
            <a:custGeom>
              <a:avLst/>
              <a:gdLst/>
              <a:ahLst/>
              <a:cxnLst>
                <a:cxn ang="0">
                  <a:pos x="177" y="2"/>
                </a:cxn>
                <a:cxn ang="0">
                  <a:pos x="177" y="2"/>
                </a:cxn>
                <a:cxn ang="0">
                  <a:pos x="165" y="13"/>
                </a:cxn>
                <a:cxn ang="0">
                  <a:pos x="153" y="25"/>
                </a:cxn>
                <a:cxn ang="0">
                  <a:pos x="143" y="38"/>
                </a:cxn>
                <a:cxn ang="0">
                  <a:pos x="133" y="53"/>
                </a:cxn>
                <a:cxn ang="0">
                  <a:pos x="114" y="83"/>
                </a:cxn>
                <a:cxn ang="0">
                  <a:pos x="106" y="97"/>
                </a:cxn>
                <a:cxn ang="0">
                  <a:pos x="96" y="111"/>
                </a:cxn>
                <a:cxn ang="0">
                  <a:pos x="96" y="111"/>
                </a:cxn>
                <a:cxn ang="0">
                  <a:pos x="86" y="126"/>
                </a:cxn>
                <a:cxn ang="0">
                  <a:pos x="77" y="143"/>
                </a:cxn>
                <a:cxn ang="0">
                  <a:pos x="66" y="159"/>
                </a:cxn>
                <a:cxn ang="0">
                  <a:pos x="56" y="175"/>
                </a:cxn>
                <a:cxn ang="0">
                  <a:pos x="56" y="175"/>
                </a:cxn>
                <a:cxn ang="0">
                  <a:pos x="48" y="186"/>
                </a:cxn>
                <a:cxn ang="0">
                  <a:pos x="33" y="205"/>
                </a:cxn>
                <a:cxn ang="0">
                  <a:pos x="25" y="214"/>
                </a:cxn>
                <a:cxn ang="0">
                  <a:pos x="18" y="221"/>
                </a:cxn>
                <a:cxn ang="0">
                  <a:pos x="11" y="226"/>
                </a:cxn>
                <a:cxn ang="0">
                  <a:pos x="9" y="228"/>
                </a:cxn>
                <a:cxn ang="0">
                  <a:pos x="6" y="229"/>
                </a:cxn>
                <a:cxn ang="0">
                  <a:pos x="6" y="229"/>
                </a:cxn>
                <a:cxn ang="0">
                  <a:pos x="3" y="229"/>
                </a:cxn>
                <a:cxn ang="0">
                  <a:pos x="2" y="229"/>
                </a:cxn>
                <a:cxn ang="0">
                  <a:pos x="0" y="232"/>
                </a:cxn>
                <a:cxn ang="0">
                  <a:pos x="0" y="234"/>
                </a:cxn>
                <a:cxn ang="0">
                  <a:pos x="0" y="236"/>
                </a:cxn>
                <a:cxn ang="0">
                  <a:pos x="1" y="237"/>
                </a:cxn>
                <a:cxn ang="0">
                  <a:pos x="3" y="238"/>
                </a:cxn>
                <a:cxn ang="0">
                  <a:pos x="3" y="238"/>
                </a:cxn>
                <a:cxn ang="0">
                  <a:pos x="8" y="238"/>
                </a:cxn>
                <a:cxn ang="0">
                  <a:pos x="12" y="237"/>
                </a:cxn>
                <a:cxn ang="0">
                  <a:pos x="15" y="236"/>
                </a:cxn>
                <a:cxn ang="0">
                  <a:pos x="19" y="233"/>
                </a:cxn>
                <a:cxn ang="0">
                  <a:pos x="24" y="228"/>
                </a:cxn>
                <a:cxn ang="0">
                  <a:pos x="30" y="220"/>
                </a:cxn>
                <a:cxn ang="0">
                  <a:pos x="30" y="220"/>
                </a:cxn>
                <a:cxn ang="0">
                  <a:pos x="42" y="206"/>
                </a:cxn>
                <a:cxn ang="0">
                  <a:pos x="55" y="190"/>
                </a:cxn>
                <a:cxn ang="0">
                  <a:pos x="66" y="175"/>
                </a:cxn>
                <a:cxn ang="0">
                  <a:pos x="78" y="159"/>
                </a:cxn>
                <a:cxn ang="0">
                  <a:pos x="78" y="159"/>
                </a:cxn>
                <a:cxn ang="0">
                  <a:pos x="104" y="119"/>
                </a:cxn>
                <a:cxn ang="0">
                  <a:pos x="129" y="80"/>
                </a:cxn>
                <a:cxn ang="0">
                  <a:pos x="129" y="80"/>
                </a:cxn>
                <a:cxn ang="0">
                  <a:pos x="141" y="61"/>
                </a:cxn>
                <a:cxn ang="0">
                  <a:pos x="153" y="42"/>
                </a:cxn>
                <a:cxn ang="0">
                  <a:pos x="160" y="32"/>
                </a:cxn>
                <a:cxn ang="0">
                  <a:pos x="168" y="24"/>
                </a:cxn>
                <a:cxn ang="0">
                  <a:pos x="175" y="16"/>
                </a:cxn>
                <a:cxn ang="0">
                  <a:pos x="183" y="9"/>
                </a:cxn>
                <a:cxn ang="0">
                  <a:pos x="183" y="9"/>
                </a:cxn>
                <a:cxn ang="0">
                  <a:pos x="185" y="8"/>
                </a:cxn>
                <a:cxn ang="0">
                  <a:pos x="185" y="5"/>
                </a:cxn>
                <a:cxn ang="0">
                  <a:pos x="184" y="3"/>
                </a:cxn>
                <a:cxn ang="0">
                  <a:pos x="183" y="2"/>
                </a:cxn>
                <a:cxn ang="0">
                  <a:pos x="180" y="0"/>
                </a:cxn>
                <a:cxn ang="0">
                  <a:pos x="179" y="1"/>
                </a:cxn>
                <a:cxn ang="0">
                  <a:pos x="177" y="2"/>
                </a:cxn>
                <a:cxn ang="0">
                  <a:pos x="177" y="2"/>
                </a:cxn>
              </a:cxnLst>
              <a:rect l="0" t="0" r="r" b="b"/>
              <a:pathLst>
                <a:path w="185" h="238">
                  <a:moveTo>
                    <a:pt x="177" y="2"/>
                  </a:moveTo>
                  <a:lnTo>
                    <a:pt x="177" y="2"/>
                  </a:lnTo>
                  <a:lnTo>
                    <a:pt x="165" y="13"/>
                  </a:lnTo>
                  <a:lnTo>
                    <a:pt x="153" y="25"/>
                  </a:lnTo>
                  <a:lnTo>
                    <a:pt x="143" y="38"/>
                  </a:lnTo>
                  <a:lnTo>
                    <a:pt x="133" y="53"/>
                  </a:lnTo>
                  <a:lnTo>
                    <a:pt x="114" y="83"/>
                  </a:lnTo>
                  <a:lnTo>
                    <a:pt x="106" y="97"/>
                  </a:lnTo>
                  <a:lnTo>
                    <a:pt x="96" y="111"/>
                  </a:lnTo>
                  <a:lnTo>
                    <a:pt x="96" y="111"/>
                  </a:lnTo>
                  <a:lnTo>
                    <a:pt x="86" y="126"/>
                  </a:lnTo>
                  <a:lnTo>
                    <a:pt x="77" y="143"/>
                  </a:lnTo>
                  <a:lnTo>
                    <a:pt x="66" y="159"/>
                  </a:lnTo>
                  <a:lnTo>
                    <a:pt x="56" y="175"/>
                  </a:lnTo>
                  <a:lnTo>
                    <a:pt x="56" y="175"/>
                  </a:lnTo>
                  <a:lnTo>
                    <a:pt x="48" y="186"/>
                  </a:lnTo>
                  <a:lnTo>
                    <a:pt x="33" y="205"/>
                  </a:lnTo>
                  <a:lnTo>
                    <a:pt x="25" y="214"/>
                  </a:lnTo>
                  <a:lnTo>
                    <a:pt x="18" y="221"/>
                  </a:lnTo>
                  <a:lnTo>
                    <a:pt x="11" y="226"/>
                  </a:lnTo>
                  <a:lnTo>
                    <a:pt x="9" y="228"/>
                  </a:lnTo>
                  <a:lnTo>
                    <a:pt x="6" y="229"/>
                  </a:lnTo>
                  <a:lnTo>
                    <a:pt x="6" y="229"/>
                  </a:lnTo>
                  <a:lnTo>
                    <a:pt x="3" y="229"/>
                  </a:lnTo>
                  <a:lnTo>
                    <a:pt x="2" y="229"/>
                  </a:lnTo>
                  <a:lnTo>
                    <a:pt x="0" y="232"/>
                  </a:lnTo>
                  <a:lnTo>
                    <a:pt x="0" y="234"/>
                  </a:lnTo>
                  <a:lnTo>
                    <a:pt x="0" y="236"/>
                  </a:lnTo>
                  <a:lnTo>
                    <a:pt x="1" y="237"/>
                  </a:lnTo>
                  <a:lnTo>
                    <a:pt x="3" y="238"/>
                  </a:lnTo>
                  <a:lnTo>
                    <a:pt x="3" y="238"/>
                  </a:lnTo>
                  <a:lnTo>
                    <a:pt x="8" y="238"/>
                  </a:lnTo>
                  <a:lnTo>
                    <a:pt x="12" y="237"/>
                  </a:lnTo>
                  <a:lnTo>
                    <a:pt x="15" y="236"/>
                  </a:lnTo>
                  <a:lnTo>
                    <a:pt x="19" y="233"/>
                  </a:lnTo>
                  <a:lnTo>
                    <a:pt x="24" y="228"/>
                  </a:lnTo>
                  <a:lnTo>
                    <a:pt x="30" y="220"/>
                  </a:lnTo>
                  <a:lnTo>
                    <a:pt x="30" y="220"/>
                  </a:lnTo>
                  <a:lnTo>
                    <a:pt x="42" y="206"/>
                  </a:lnTo>
                  <a:lnTo>
                    <a:pt x="55" y="190"/>
                  </a:lnTo>
                  <a:lnTo>
                    <a:pt x="66" y="175"/>
                  </a:lnTo>
                  <a:lnTo>
                    <a:pt x="78" y="159"/>
                  </a:lnTo>
                  <a:lnTo>
                    <a:pt x="78" y="159"/>
                  </a:lnTo>
                  <a:lnTo>
                    <a:pt x="104" y="119"/>
                  </a:lnTo>
                  <a:lnTo>
                    <a:pt x="129" y="80"/>
                  </a:lnTo>
                  <a:lnTo>
                    <a:pt x="129" y="80"/>
                  </a:lnTo>
                  <a:lnTo>
                    <a:pt x="141" y="61"/>
                  </a:lnTo>
                  <a:lnTo>
                    <a:pt x="153" y="42"/>
                  </a:lnTo>
                  <a:lnTo>
                    <a:pt x="160" y="32"/>
                  </a:lnTo>
                  <a:lnTo>
                    <a:pt x="168" y="24"/>
                  </a:lnTo>
                  <a:lnTo>
                    <a:pt x="175" y="16"/>
                  </a:lnTo>
                  <a:lnTo>
                    <a:pt x="183" y="9"/>
                  </a:lnTo>
                  <a:lnTo>
                    <a:pt x="183" y="9"/>
                  </a:lnTo>
                  <a:lnTo>
                    <a:pt x="185" y="8"/>
                  </a:lnTo>
                  <a:lnTo>
                    <a:pt x="185" y="5"/>
                  </a:lnTo>
                  <a:lnTo>
                    <a:pt x="184" y="3"/>
                  </a:lnTo>
                  <a:lnTo>
                    <a:pt x="183" y="2"/>
                  </a:lnTo>
                  <a:lnTo>
                    <a:pt x="180" y="0"/>
                  </a:lnTo>
                  <a:lnTo>
                    <a:pt x="179" y="1"/>
                  </a:lnTo>
                  <a:lnTo>
                    <a:pt x="177" y="2"/>
                  </a:lnTo>
                  <a:lnTo>
                    <a:pt x="17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77" name="Freeform 493"/>
            <p:cNvSpPr/>
            <p:nvPr/>
          </p:nvSpPr>
          <p:spPr bwMode="auto">
            <a:xfrm>
              <a:off x="2197101" y="3367088"/>
              <a:ext cx="98425" cy="117475"/>
            </a:xfrm>
            <a:custGeom>
              <a:avLst/>
              <a:gdLst/>
              <a:ahLst/>
              <a:cxnLst>
                <a:cxn ang="0">
                  <a:pos x="178" y="2"/>
                </a:cxn>
                <a:cxn ang="0">
                  <a:pos x="178" y="2"/>
                </a:cxn>
                <a:cxn ang="0">
                  <a:pos x="164" y="14"/>
                </a:cxn>
                <a:cxn ang="0">
                  <a:pos x="153" y="28"/>
                </a:cxn>
                <a:cxn ang="0">
                  <a:pos x="142" y="42"/>
                </a:cxn>
                <a:cxn ang="0">
                  <a:pos x="131" y="57"/>
                </a:cxn>
                <a:cxn ang="0">
                  <a:pos x="112" y="87"/>
                </a:cxn>
                <a:cxn ang="0">
                  <a:pos x="101" y="101"/>
                </a:cxn>
                <a:cxn ang="0">
                  <a:pos x="90" y="116"/>
                </a:cxn>
                <a:cxn ang="0">
                  <a:pos x="90" y="116"/>
                </a:cxn>
                <a:cxn ang="0">
                  <a:pos x="66" y="148"/>
                </a:cxn>
                <a:cxn ang="0">
                  <a:pos x="53" y="163"/>
                </a:cxn>
                <a:cxn ang="0">
                  <a:pos x="39" y="177"/>
                </a:cxn>
                <a:cxn ang="0">
                  <a:pos x="39" y="177"/>
                </a:cxn>
                <a:cxn ang="0">
                  <a:pos x="19" y="195"/>
                </a:cxn>
                <a:cxn ang="0">
                  <a:pos x="9" y="204"/>
                </a:cxn>
                <a:cxn ang="0">
                  <a:pos x="5" y="210"/>
                </a:cxn>
                <a:cxn ang="0">
                  <a:pos x="1" y="216"/>
                </a:cxn>
                <a:cxn ang="0">
                  <a:pos x="1" y="216"/>
                </a:cxn>
                <a:cxn ang="0">
                  <a:pos x="0" y="218"/>
                </a:cxn>
                <a:cxn ang="0">
                  <a:pos x="1" y="220"/>
                </a:cxn>
                <a:cxn ang="0">
                  <a:pos x="1" y="221"/>
                </a:cxn>
                <a:cxn ang="0">
                  <a:pos x="3" y="222"/>
                </a:cxn>
                <a:cxn ang="0">
                  <a:pos x="4" y="223"/>
                </a:cxn>
                <a:cxn ang="0">
                  <a:pos x="6" y="223"/>
                </a:cxn>
                <a:cxn ang="0">
                  <a:pos x="8" y="222"/>
                </a:cxn>
                <a:cxn ang="0">
                  <a:pos x="9" y="221"/>
                </a:cxn>
                <a:cxn ang="0">
                  <a:pos x="9" y="221"/>
                </a:cxn>
                <a:cxn ang="0">
                  <a:pos x="13" y="215"/>
                </a:cxn>
                <a:cxn ang="0">
                  <a:pos x="19" y="209"/>
                </a:cxn>
                <a:cxn ang="0">
                  <a:pos x="29" y="198"/>
                </a:cxn>
                <a:cxn ang="0">
                  <a:pos x="40" y="189"/>
                </a:cxn>
                <a:cxn ang="0">
                  <a:pos x="52" y="179"/>
                </a:cxn>
                <a:cxn ang="0">
                  <a:pos x="52" y="179"/>
                </a:cxn>
                <a:cxn ang="0">
                  <a:pos x="58" y="172"/>
                </a:cxn>
                <a:cxn ang="0">
                  <a:pos x="65" y="164"/>
                </a:cxn>
                <a:cxn ang="0">
                  <a:pos x="78" y="148"/>
                </a:cxn>
                <a:cxn ang="0">
                  <a:pos x="90" y="131"/>
                </a:cxn>
                <a:cxn ang="0">
                  <a:pos x="102" y="115"/>
                </a:cxn>
                <a:cxn ang="0">
                  <a:pos x="102" y="115"/>
                </a:cxn>
                <a:cxn ang="0">
                  <a:pos x="113" y="101"/>
                </a:cxn>
                <a:cxn ang="0">
                  <a:pos x="122" y="88"/>
                </a:cxn>
                <a:cxn ang="0">
                  <a:pos x="141" y="60"/>
                </a:cxn>
                <a:cxn ang="0">
                  <a:pos x="151" y="46"/>
                </a:cxn>
                <a:cxn ang="0">
                  <a:pos x="161" y="33"/>
                </a:cxn>
                <a:cxn ang="0">
                  <a:pos x="171" y="21"/>
                </a:cxn>
                <a:cxn ang="0">
                  <a:pos x="184" y="8"/>
                </a:cxn>
                <a:cxn ang="0">
                  <a:pos x="184" y="8"/>
                </a:cxn>
                <a:cxn ang="0">
                  <a:pos x="185" y="7"/>
                </a:cxn>
                <a:cxn ang="0">
                  <a:pos x="186" y="5"/>
                </a:cxn>
                <a:cxn ang="0">
                  <a:pos x="185" y="3"/>
                </a:cxn>
                <a:cxn ang="0">
                  <a:pos x="184" y="2"/>
                </a:cxn>
                <a:cxn ang="0">
                  <a:pos x="183" y="1"/>
                </a:cxn>
                <a:cxn ang="0">
                  <a:pos x="181" y="0"/>
                </a:cxn>
                <a:cxn ang="0">
                  <a:pos x="179" y="1"/>
                </a:cxn>
                <a:cxn ang="0">
                  <a:pos x="178" y="2"/>
                </a:cxn>
                <a:cxn ang="0">
                  <a:pos x="178" y="2"/>
                </a:cxn>
              </a:cxnLst>
              <a:rect l="0" t="0" r="r" b="b"/>
              <a:pathLst>
                <a:path w="186" h="223">
                  <a:moveTo>
                    <a:pt x="178" y="2"/>
                  </a:moveTo>
                  <a:lnTo>
                    <a:pt x="178" y="2"/>
                  </a:lnTo>
                  <a:lnTo>
                    <a:pt x="164" y="14"/>
                  </a:lnTo>
                  <a:lnTo>
                    <a:pt x="153" y="28"/>
                  </a:lnTo>
                  <a:lnTo>
                    <a:pt x="142" y="42"/>
                  </a:lnTo>
                  <a:lnTo>
                    <a:pt x="131" y="57"/>
                  </a:lnTo>
                  <a:lnTo>
                    <a:pt x="112" y="87"/>
                  </a:lnTo>
                  <a:lnTo>
                    <a:pt x="101" y="101"/>
                  </a:lnTo>
                  <a:lnTo>
                    <a:pt x="90" y="116"/>
                  </a:lnTo>
                  <a:lnTo>
                    <a:pt x="90" y="116"/>
                  </a:lnTo>
                  <a:lnTo>
                    <a:pt x="66" y="148"/>
                  </a:lnTo>
                  <a:lnTo>
                    <a:pt x="53" y="163"/>
                  </a:lnTo>
                  <a:lnTo>
                    <a:pt x="39" y="177"/>
                  </a:lnTo>
                  <a:lnTo>
                    <a:pt x="39" y="177"/>
                  </a:lnTo>
                  <a:lnTo>
                    <a:pt x="19" y="195"/>
                  </a:lnTo>
                  <a:lnTo>
                    <a:pt x="9" y="204"/>
                  </a:lnTo>
                  <a:lnTo>
                    <a:pt x="5" y="210"/>
                  </a:lnTo>
                  <a:lnTo>
                    <a:pt x="1" y="216"/>
                  </a:lnTo>
                  <a:lnTo>
                    <a:pt x="1" y="216"/>
                  </a:lnTo>
                  <a:lnTo>
                    <a:pt x="0" y="218"/>
                  </a:lnTo>
                  <a:lnTo>
                    <a:pt x="1" y="220"/>
                  </a:lnTo>
                  <a:lnTo>
                    <a:pt x="1" y="221"/>
                  </a:lnTo>
                  <a:lnTo>
                    <a:pt x="3" y="222"/>
                  </a:lnTo>
                  <a:lnTo>
                    <a:pt x="4" y="223"/>
                  </a:lnTo>
                  <a:lnTo>
                    <a:pt x="6" y="223"/>
                  </a:lnTo>
                  <a:lnTo>
                    <a:pt x="8" y="222"/>
                  </a:lnTo>
                  <a:lnTo>
                    <a:pt x="9" y="221"/>
                  </a:lnTo>
                  <a:lnTo>
                    <a:pt x="9" y="221"/>
                  </a:lnTo>
                  <a:lnTo>
                    <a:pt x="13" y="215"/>
                  </a:lnTo>
                  <a:lnTo>
                    <a:pt x="19" y="209"/>
                  </a:lnTo>
                  <a:lnTo>
                    <a:pt x="29" y="198"/>
                  </a:lnTo>
                  <a:lnTo>
                    <a:pt x="40" y="189"/>
                  </a:lnTo>
                  <a:lnTo>
                    <a:pt x="52" y="179"/>
                  </a:lnTo>
                  <a:lnTo>
                    <a:pt x="52" y="179"/>
                  </a:lnTo>
                  <a:lnTo>
                    <a:pt x="58" y="172"/>
                  </a:lnTo>
                  <a:lnTo>
                    <a:pt x="65" y="164"/>
                  </a:lnTo>
                  <a:lnTo>
                    <a:pt x="78" y="148"/>
                  </a:lnTo>
                  <a:lnTo>
                    <a:pt x="90" y="131"/>
                  </a:lnTo>
                  <a:lnTo>
                    <a:pt x="102" y="115"/>
                  </a:lnTo>
                  <a:lnTo>
                    <a:pt x="102" y="115"/>
                  </a:lnTo>
                  <a:lnTo>
                    <a:pt x="113" y="101"/>
                  </a:lnTo>
                  <a:lnTo>
                    <a:pt x="122" y="88"/>
                  </a:lnTo>
                  <a:lnTo>
                    <a:pt x="141" y="60"/>
                  </a:lnTo>
                  <a:lnTo>
                    <a:pt x="151" y="46"/>
                  </a:lnTo>
                  <a:lnTo>
                    <a:pt x="161" y="33"/>
                  </a:lnTo>
                  <a:lnTo>
                    <a:pt x="171" y="21"/>
                  </a:lnTo>
                  <a:lnTo>
                    <a:pt x="184" y="8"/>
                  </a:lnTo>
                  <a:lnTo>
                    <a:pt x="184" y="8"/>
                  </a:lnTo>
                  <a:lnTo>
                    <a:pt x="185" y="7"/>
                  </a:lnTo>
                  <a:lnTo>
                    <a:pt x="186" y="5"/>
                  </a:lnTo>
                  <a:lnTo>
                    <a:pt x="185" y="3"/>
                  </a:lnTo>
                  <a:lnTo>
                    <a:pt x="184" y="2"/>
                  </a:lnTo>
                  <a:lnTo>
                    <a:pt x="183" y="1"/>
                  </a:lnTo>
                  <a:lnTo>
                    <a:pt x="181" y="0"/>
                  </a:lnTo>
                  <a:lnTo>
                    <a:pt x="179" y="1"/>
                  </a:lnTo>
                  <a:lnTo>
                    <a:pt x="178" y="2"/>
                  </a:lnTo>
                  <a:lnTo>
                    <a:pt x="17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78" name="Freeform 494"/>
            <p:cNvSpPr/>
            <p:nvPr/>
          </p:nvSpPr>
          <p:spPr bwMode="auto">
            <a:xfrm>
              <a:off x="2208213" y="3397250"/>
              <a:ext cx="117475" cy="139700"/>
            </a:xfrm>
            <a:custGeom>
              <a:avLst/>
              <a:gdLst/>
              <a:ahLst/>
              <a:cxnLst>
                <a:cxn ang="0">
                  <a:pos x="215" y="1"/>
                </a:cxn>
                <a:cxn ang="0">
                  <a:pos x="215" y="1"/>
                </a:cxn>
                <a:cxn ang="0">
                  <a:pos x="209" y="5"/>
                </a:cxn>
                <a:cxn ang="0">
                  <a:pos x="204" y="10"/>
                </a:cxn>
                <a:cxn ang="0">
                  <a:pos x="197" y="20"/>
                </a:cxn>
                <a:cxn ang="0">
                  <a:pos x="197" y="20"/>
                </a:cxn>
                <a:cxn ang="0">
                  <a:pos x="190" y="30"/>
                </a:cxn>
                <a:cxn ang="0">
                  <a:pos x="182" y="38"/>
                </a:cxn>
                <a:cxn ang="0">
                  <a:pos x="166" y="54"/>
                </a:cxn>
                <a:cxn ang="0">
                  <a:pos x="166" y="54"/>
                </a:cxn>
                <a:cxn ang="0">
                  <a:pos x="136" y="88"/>
                </a:cxn>
                <a:cxn ang="0">
                  <a:pos x="122" y="104"/>
                </a:cxn>
                <a:cxn ang="0">
                  <a:pos x="107" y="122"/>
                </a:cxn>
                <a:cxn ang="0">
                  <a:pos x="107" y="122"/>
                </a:cxn>
                <a:cxn ang="0">
                  <a:pos x="52" y="189"/>
                </a:cxn>
                <a:cxn ang="0">
                  <a:pos x="25" y="223"/>
                </a:cxn>
                <a:cxn ang="0">
                  <a:pos x="0" y="258"/>
                </a:cxn>
                <a:cxn ang="0">
                  <a:pos x="0" y="258"/>
                </a:cxn>
                <a:cxn ang="0">
                  <a:pos x="0" y="259"/>
                </a:cxn>
                <a:cxn ang="0">
                  <a:pos x="0" y="261"/>
                </a:cxn>
                <a:cxn ang="0">
                  <a:pos x="0" y="262"/>
                </a:cxn>
                <a:cxn ang="0">
                  <a:pos x="2" y="263"/>
                </a:cxn>
                <a:cxn ang="0">
                  <a:pos x="5" y="264"/>
                </a:cxn>
                <a:cxn ang="0">
                  <a:pos x="7" y="264"/>
                </a:cxn>
                <a:cxn ang="0">
                  <a:pos x="8" y="262"/>
                </a:cxn>
                <a:cxn ang="0">
                  <a:pos x="8" y="262"/>
                </a:cxn>
                <a:cxn ang="0">
                  <a:pos x="35" y="226"/>
                </a:cxn>
                <a:cxn ang="0">
                  <a:pos x="63" y="191"/>
                </a:cxn>
                <a:cxn ang="0">
                  <a:pos x="119" y="121"/>
                </a:cxn>
                <a:cxn ang="0">
                  <a:pos x="119" y="121"/>
                </a:cxn>
                <a:cxn ang="0">
                  <a:pos x="132" y="106"/>
                </a:cxn>
                <a:cxn ang="0">
                  <a:pos x="145" y="91"/>
                </a:cxn>
                <a:cxn ang="0">
                  <a:pos x="173" y="62"/>
                </a:cxn>
                <a:cxn ang="0">
                  <a:pos x="173" y="62"/>
                </a:cxn>
                <a:cxn ang="0">
                  <a:pos x="187" y="46"/>
                </a:cxn>
                <a:cxn ang="0">
                  <a:pos x="201" y="31"/>
                </a:cxn>
                <a:cxn ang="0">
                  <a:pos x="201" y="31"/>
                </a:cxn>
                <a:cxn ang="0">
                  <a:pos x="210" y="18"/>
                </a:cxn>
                <a:cxn ang="0">
                  <a:pos x="216" y="13"/>
                </a:cxn>
                <a:cxn ang="0">
                  <a:pos x="221" y="7"/>
                </a:cxn>
                <a:cxn ang="0">
                  <a:pos x="221" y="7"/>
                </a:cxn>
                <a:cxn ang="0">
                  <a:pos x="222" y="6"/>
                </a:cxn>
                <a:cxn ang="0">
                  <a:pos x="223" y="4"/>
                </a:cxn>
                <a:cxn ang="0">
                  <a:pos x="222" y="3"/>
                </a:cxn>
                <a:cxn ang="0">
                  <a:pos x="221" y="1"/>
                </a:cxn>
                <a:cxn ang="0">
                  <a:pos x="218" y="0"/>
                </a:cxn>
                <a:cxn ang="0">
                  <a:pos x="216" y="0"/>
                </a:cxn>
                <a:cxn ang="0">
                  <a:pos x="215" y="1"/>
                </a:cxn>
                <a:cxn ang="0">
                  <a:pos x="215" y="1"/>
                </a:cxn>
              </a:cxnLst>
              <a:rect l="0" t="0" r="r" b="b"/>
              <a:pathLst>
                <a:path w="223" h="264">
                  <a:moveTo>
                    <a:pt x="215" y="1"/>
                  </a:moveTo>
                  <a:lnTo>
                    <a:pt x="215" y="1"/>
                  </a:lnTo>
                  <a:lnTo>
                    <a:pt x="209" y="5"/>
                  </a:lnTo>
                  <a:lnTo>
                    <a:pt x="204" y="10"/>
                  </a:lnTo>
                  <a:lnTo>
                    <a:pt x="197" y="20"/>
                  </a:lnTo>
                  <a:lnTo>
                    <a:pt x="197" y="20"/>
                  </a:lnTo>
                  <a:lnTo>
                    <a:pt x="190" y="30"/>
                  </a:lnTo>
                  <a:lnTo>
                    <a:pt x="182" y="38"/>
                  </a:lnTo>
                  <a:lnTo>
                    <a:pt x="166" y="54"/>
                  </a:lnTo>
                  <a:lnTo>
                    <a:pt x="166" y="54"/>
                  </a:lnTo>
                  <a:lnTo>
                    <a:pt x="136" y="88"/>
                  </a:lnTo>
                  <a:lnTo>
                    <a:pt x="122" y="104"/>
                  </a:lnTo>
                  <a:lnTo>
                    <a:pt x="107" y="122"/>
                  </a:lnTo>
                  <a:lnTo>
                    <a:pt x="107" y="122"/>
                  </a:lnTo>
                  <a:lnTo>
                    <a:pt x="52" y="189"/>
                  </a:lnTo>
                  <a:lnTo>
                    <a:pt x="25" y="223"/>
                  </a:lnTo>
                  <a:lnTo>
                    <a:pt x="0" y="258"/>
                  </a:lnTo>
                  <a:lnTo>
                    <a:pt x="0" y="258"/>
                  </a:lnTo>
                  <a:lnTo>
                    <a:pt x="0" y="259"/>
                  </a:lnTo>
                  <a:lnTo>
                    <a:pt x="0" y="261"/>
                  </a:lnTo>
                  <a:lnTo>
                    <a:pt x="0" y="262"/>
                  </a:lnTo>
                  <a:lnTo>
                    <a:pt x="2" y="263"/>
                  </a:lnTo>
                  <a:lnTo>
                    <a:pt x="5" y="264"/>
                  </a:lnTo>
                  <a:lnTo>
                    <a:pt x="7" y="264"/>
                  </a:lnTo>
                  <a:lnTo>
                    <a:pt x="8" y="262"/>
                  </a:lnTo>
                  <a:lnTo>
                    <a:pt x="8" y="262"/>
                  </a:lnTo>
                  <a:lnTo>
                    <a:pt x="35" y="226"/>
                  </a:lnTo>
                  <a:lnTo>
                    <a:pt x="63" y="191"/>
                  </a:lnTo>
                  <a:lnTo>
                    <a:pt x="119" y="121"/>
                  </a:lnTo>
                  <a:lnTo>
                    <a:pt x="119" y="121"/>
                  </a:lnTo>
                  <a:lnTo>
                    <a:pt x="132" y="106"/>
                  </a:lnTo>
                  <a:lnTo>
                    <a:pt x="145" y="91"/>
                  </a:lnTo>
                  <a:lnTo>
                    <a:pt x="173" y="62"/>
                  </a:lnTo>
                  <a:lnTo>
                    <a:pt x="173" y="62"/>
                  </a:lnTo>
                  <a:lnTo>
                    <a:pt x="187" y="46"/>
                  </a:lnTo>
                  <a:lnTo>
                    <a:pt x="201" y="31"/>
                  </a:lnTo>
                  <a:lnTo>
                    <a:pt x="201" y="31"/>
                  </a:lnTo>
                  <a:lnTo>
                    <a:pt x="210" y="18"/>
                  </a:lnTo>
                  <a:lnTo>
                    <a:pt x="216" y="13"/>
                  </a:lnTo>
                  <a:lnTo>
                    <a:pt x="221" y="7"/>
                  </a:lnTo>
                  <a:lnTo>
                    <a:pt x="221" y="7"/>
                  </a:lnTo>
                  <a:lnTo>
                    <a:pt x="222" y="6"/>
                  </a:lnTo>
                  <a:lnTo>
                    <a:pt x="223" y="4"/>
                  </a:lnTo>
                  <a:lnTo>
                    <a:pt x="222" y="3"/>
                  </a:lnTo>
                  <a:lnTo>
                    <a:pt x="221" y="1"/>
                  </a:lnTo>
                  <a:lnTo>
                    <a:pt x="218" y="0"/>
                  </a:lnTo>
                  <a:lnTo>
                    <a:pt x="216" y="0"/>
                  </a:lnTo>
                  <a:lnTo>
                    <a:pt x="215" y="1"/>
                  </a:lnTo>
                  <a:lnTo>
                    <a:pt x="21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79" name="Freeform 495"/>
            <p:cNvSpPr/>
            <p:nvPr/>
          </p:nvSpPr>
          <p:spPr bwMode="auto">
            <a:xfrm>
              <a:off x="2216151" y="3408363"/>
              <a:ext cx="147638" cy="184150"/>
            </a:xfrm>
            <a:custGeom>
              <a:avLst/>
              <a:gdLst/>
              <a:ahLst/>
              <a:cxnLst>
                <a:cxn ang="0">
                  <a:pos x="272" y="3"/>
                </a:cxn>
                <a:cxn ang="0">
                  <a:pos x="272" y="3"/>
                </a:cxn>
                <a:cxn ang="0">
                  <a:pos x="253" y="22"/>
                </a:cxn>
                <a:cxn ang="0">
                  <a:pos x="235" y="40"/>
                </a:cxn>
                <a:cxn ang="0">
                  <a:pos x="215" y="58"/>
                </a:cxn>
                <a:cxn ang="0">
                  <a:pos x="197" y="78"/>
                </a:cxn>
                <a:cxn ang="0">
                  <a:pos x="197" y="78"/>
                </a:cxn>
                <a:cxn ang="0">
                  <a:pos x="159" y="124"/>
                </a:cxn>
                <a:cxn ang="0">
                  <a:pos x="121" y="171"/>
                </a:cxn>
                <a:cxn ang="0">
                  <a:pos x="121" y="171"/>
                </a:cxn>
                <a:cxn ang="0">
                  <a:pos x="104" y="192"/>
                </a:cxn>
                <a:cxn ang="0">
                  <a:pos x="88" y="213"/>
                </a:cxn>
                <a:cxn ang="0">
                  <a:pos x="58" y="258"/>
                </a:cxn>
                <a:cxn ang="0">
                  <a:pos x="58" y="258"/>
                </a:cxn>
                <a:cxn ang="0">
                  <a:pos x="45" y="276"/>
                </a:cxn>
                <a:cxn ang="0">
                  <a:pos x="33" y="297"/>
                </a:cxn>
                <a:cxn ang="0">
                  <a:pos x="33" y="297"/>
                </a:cxn>
                <a:cxn ang="0">
                  <a:pos x="27" y="308"/>
                </a:cxn>
                <a:cxn ang="0">
                  <a:pos x="20" y="320"/>
                </a:cxn>
                <a:cxn ang="0">
                  <a:pos x="17" y="325"/>
                </a:cxn>
                <a:cxn ang="0">
                  <a:pos x="13" y="330"/>
                </a:cxn>
                <a:cxn ang="0">
                  <a:pos x="7" y="334"/>
                </a:cxn>
                <a:cxn ang="0">
                  <a:pos x="2" y="338"/>
                </a:cxn>
                <a:cxn ang="0">
                  <a:pos x="2" y="338"/>
                </a:cxn>
                <a:cxn ang="0">
                  <a:pos x="0" y="339"/>
                </a:cxn>
                <a:cxn ang="0">
                  <a:pos x="0" y="341"/>
                </a:cxn>
                <a:cxn ang="0">
                  <a:pos x="0" y="343"/>
                </a:cxn>
                <a:cxn ang="0">
                  <a:pos x="0" y="344"/>
                </a:cxn>
                <a:cxn ang="0">
                  <a:pos x="1" y="345"/>
                </a:cxn>
                <a:cxn ang="0">
                  <a:pos x="3" y="347"/>
                </a:cxn>
                <a:cxn ang="0">
                  <a:pos x="5" y="347"/>
                </a:cxn>
                <a:cxn ang="0">
                  <a:pos x="6" y="347"/>
                </a:cxn>
                <a:cxn ang="0">
                  <a:pos x="6" y="347"/>
                </a:cxn>
                <a:cxn ang="0">
                  <a:pos x="14" y="341"/>
                </a:cxn>
                <a:cxn ang="0">
                  <a:pos x="20" y="335"/>
                </a:cxn>
                <a:cxn ang="0">
                  <a:pos x="25" y="329"/>
                </a:cxn>
                <a:cxn ang="0">
                  <a:pos x="30" y="322"/>
                </a:cxn>
                <a:cxn ang="0">
                  <a:pos x="38" y="307"/>
                </a:cxn>
                <a:cxn ang="0">
                  <a:pos x="47" y="293"/>
                </a:cxn>
                <a:cxn ang="0">
                  <a:pos x="47" y="293"/>
                </a:cxn>
                <a:cxn ang="0">
                  <a:pos x="63" y="266"/>
                </a:cxn>
                <a:cxn ang="0">
                  <a:pos x="81" y="241"/>
                </a:cxn>
                <a:cxn ang="0">
                  <a:pos x="118" y="191"/>
                </a:cxn>
                <a:cxn ang="0">
                  <a:pos x="118" y="191"/>
                </a:cxn>
                <a:cxn ang="0">
                  <a:pos x="136" y="165"/>
                </a:cxn>
                <a:cxn ang="0">
                  <a:pos x="157" y="140"/>
                </a:cxn>
                <a:cxn ang="0">
                  <a:pos x="198" y="92"/>
                </a:cxn>
                <a:cxn ang="0">
                  <a:pos x="198" y="92"/>
                </a:cxn>
                <a:cxn ang="0">
                  <a:pos x="208" y="81"/>
                </a:cxn>
                <a:cxn ang="0">
                  <a:pos x="218" y="71"/>
                </a:cxn>
                <a:cxn ang="0">
                  <a:pos x="238" y="50"/>
                </a:cxn>
                <a:cxn ang="0">
                  <a:pos x="258" y="30"/>
                </a:cxn>
                <a:cxn ang="0">
                  <a:pos x="278" y="9"/>
                </a:cxn>
                <a:cxn ang="0">
                  <a:pos x="278" y="9"/>
                </a:cxn>
                <a:cxn ang="0">
                  <a:pos x="279" y="7"/>
                </a:cxn>
                <a:cxn ang="0">
                  <a:pos x="279" y="6"/>
                </a:cxn>
                <a:cxn ang="0">
                  <a:pos x="278" y="3"/>
                </a:cxn>
                <a:cxn ang="0">
                  <a:pos x="276" y="2"/>
                </a:cxn>
                <a:cxn ang="0">
                  <a:pos x="275" y="0"/>
                </a:cxn>
                <a:cxn ang="0">
                  <a:pos x="273" y="0"/>
                </a:cxn>
                <a:cxn ang="0">
                  <a:pos x="272" y="3"/>
                </a:cxn>
                <a:cxn ang="0">
                  <a:pos x="272" y="3"/>
                </a:cxn>
              </a:cxnLst>
              <a:rect l="0" t="0" r="r" b="b"/>
              <a:pathLst>
                <a:path w="279" h="347">
                  <a:moveTo>
                    <a:pt x="272" y="3"/>
                  </a:moveTo>
                  <a:lnTo>
                    <a:pt x="272" y="3"/>
                  </a:lnTo>
                  <a:lnTo>
                    <a:pt x="253" y="22"/>
                  </a:lnTo>
                  <a:lnTo>
                    <a:pt x="235" y="40"/>
                  </a:lnTo>
                  <a:lnTo>
                    <a:pt x="215" y="58"/>
                  </a:lnTo>
                  <a:lnTo>
                    <a:pt x="197" y="78"/>
                  </a:lnTo>
                  <a:lnTo>
                    <a:pt x="197" y="78"/>
                  </a:lnTo>
                  <a:lnTo>
                    <a:pt x="159" y="124"/>
                  </a:lnTo>
                  <a:lnTo>
                    <a:pt x="121" y="171"/>
                  </a:lnTo>
                  <a:lnTo>
                    <a:pt x="121" y="171"/>
                  </a:lnTo>
                  <a:lnTo>
                    <a:pt x="104" y="192"/>
                  </a:lnTo>
                  <a:lnTo>
                    <a:pt x="88" y="213"/>
                  </a:lnTo>
                  <a:lnTo>
                    <a:pt x="58" y="258"/>
                  </a:lnTo>
                  <a:lnTo>
                    <a:pt x="58" y="258"/>
                  </a:lnTo>
                  <a:lnTo>
                    <a:pt x="45" y="276"/>
                  </a:lnTo>
                  <a:lnTo>
                    <a:pt x="33" y="297"/>
                  </a:lnTo>
                  <a:lnTo>
                    <a:pt x="33" y="297"/>
                  </a:lnTo>
                  <a:lnTo>
                    <a:pt x="27" y="308"/>
                  </a:lnTo>
                  <a:lnTo>
                    <a:pt x="20" y="320"/>
                  </a:lnTo>
                  <a:lnTo>
                    <a:pt x="17" y="325"/>
                  </a:lnTo>
                  <a:lnTo>
                    <a:pt x="13" y="330"/>
                  </a:lnTo>
                  <a:lnTo>
                    <a:pt x="7" y="334"/>
                  </a:lnTo>
                  <a:lnTo>
                    <a:pt x="2" y="338"/>
                  </a:lnTo>
                  <a:lnTo>
                    <a:pt x="2" y="338"/>
                  </a:lnTo>
                  <a:lnTo>
                    <a:pt x="0" y="339"/>
                  </a:lnTo>
                  <a:lnTo>
                    <a:pt x="0" y="341"/>
                  </a:lnTo>
                  <a:lnTo>
                    <a:pt x="0" y="343"/>
                  </a:lnTo>
                  <a:lnTo>
                    <a:pt x="0" y="344"/>
                  </a:lnTo>
                  <a:lnTo>
                    <a:pt x="1" y="345"/>
                  </a:lnTo>
                  <a:lnTo>
                    <a:pt x="3" y="347"/>
                  </a:lnTo>
                  <a:lnTo>
                    <a:pt x="5" y="347"/>
                  </a:lnTo>
                  <a:lnTo>
                    <a:pt x="6" y="347"/>
                  </a:lnTo>
                  <a:lnTo>
                    <a:pt x="6" y="347"/>
                  </a:lnTo>
                  <a:lnTo>
                    <a:pt x="14" y="341"/>
                  </a:lnTo>
                  <a:lnTo>
                    <a:pt x="20" y="335"/>
                  </a:lnTo>
                  <a:lnTo>
                    <a:pt x="25" y="329"/>
                  </a:lnTo>
                  <a:lnTo>
                    <a:pt x="30" y="322"/>
                  </a:lnTo>
                  <a:lnTo>
                    <a:pt x="38" y="307"/>
                  </a:lnTo>
                  <a:lnTo>
                    <a:pt x="47" y="293"/>
                  </a:lnTo>
                  <a:lnTo>
                    <a:pt x="47" y="293"/>
                  </a:lnTo>
                  <a:lnTo>
                    <a:pt x="63" y="266"/>
                  </a:lnTo>
                  <a:lnTo>
                    <a:pt x="81" y="241"/>
                  </a:lnTo>
                  <a:lnTo>
                    <a:pt x="118" y="191"/>
                  </a:lnTo>
                  <a:lnTo>
                    <a:pt x="118" y="191"/>
                  </a:lnTo>
                  <a:lnTo>
                    <a:pt x="136" y="165"/>
                  </a:lnTo>
                  <a:lnTo>
                    <a:pt x="157" y="140"/>
                  </a:lnTo>
                  <a:lnTo>
                    <a:pt x="198" y="92"/>
                  </a:lnTo>
                  <a:lnTo>
                    <a:pt x="198" y="92"/>
                  </a:lnTo>
                  <a:lnTo>
                    <a:pt x="208" y="81"/>
                  </a:lnTo>
                  <a:lnTo>
                    <a:pt x="218" y="71"/>
                  </a:lnTo>
                  <a:lnTo>
                    <a:pt x="238" y="50"/>
                  </a:lnTo>
                  <a:lnTo>
                    <a:pt x="258" y="30"/>
                  </a:lnTo>
                  <a:lnTo>
                    <a:pt x="278" y="9"/>
                  </a:lnTo>
                  <a:lnTo>
                    <a:pt x="278" y="9"/>
                  </a:lnTo>
                  <a:lnTo>
                    <a:pt x="279" y="7"/>
                  </a:lnTo>
                  <a:lnTo>
                    <a:pt x="279" y="6"/>
                  </a:lnTo>
                  <a:lnTo>
                    <a:pt x="278" y="3"/>
                  </a:lnTo>
                  <a:lnTo>
                    <a:pt x="276" y="2"/>
                  </a:lnTo>
                  <a:lnTo>
                    <a:pt x="275" y="0"/>
                  </a:lnTo>
                  <a:lnTo>
                    <a:pt x="273" y="0"/>
                  </a:lnTo>
                  <a:lnTo>
                    <a:pt x="272" y="3"/>
                  </a:lnTo>
                  <a:lnTo>
                    <a:pt x="27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80" name="Freeform 496"/>
            <p:cNvSpPr/>
            <p:nvPr/>
          </p:nvSpPr>
          <p:spPr bwMode="auto">
            <a:xfrm>
              <a:off x="2216151" y="3514725"/>
              <a:ext cx="104775" cy="128588"/>
            </a:xfrm>
            <a:custGeom>
              <a:avLst/>
              <a:gdLst/>
              <a:ahLst/>
              <a:cxnLst>
                <a:cxn ang="0">
                  <a:pos x="190" y="1"/>
                </a:cxn>
                <a:cxn ang="0">
                  <a:pos x="190" y="1"/>
                </a:cxn>
                <a:cxn ang="0">
                  <a:pos x="181" y="12"/>
                </a:cxn>
                <a:cxn ang="0">
                  <a:pos x="172" y="24"/>
                </a:cxn>
                <a:cxn ang="0">
                  <a:pos x="163" y="35"/>
                </a:cxn>
                <a:cxn ang="0">
                  <a:pos x="156" y="47"/>
                </a:cxn>
                <a:cxn ang="0">
                  <a:pos x="156" y="47"/>
                </a:cxn>
                <a:cxn ang="0">
                  <a:pos x="146" y="63"/>
                </a:cxn>
                <a:cxn ang="0">
                  <a:pos x="134" y="78"/>
                </a:cxn>
                <a:cxn ang="0">
                  <a:pos x="111" y="108"/>
                </a:cxn>
                <a:cxn ang="0">
                  <a:pos x="111" y="108"/>
                </a:cxn>
                <a:cxn ang="0">
                  <a:pos x="85" y="141"/>
                </a:cxn>
                <a:cxn ang="0">
                  <a:pos x="58" y="173"/>
                </a:cxn>
                <a:cxn ang="0">
                  <a:pos x="30" y="203"/>
                </a:cxn>
                <a:cxn ang="0">
                  <a:pos x="1" y="233"/>
                </a:cxn>
                <a:cxn ang="0">
                  <a:pos x="1" y="233"/>
                </a:cxn>
                <a:cxn ang="0">
                  <a:pos x="0" y="235"/>
                </a:cxn>
                <a:cxn ang="0">
                  <a:pos x="0" y="237"/>
                </a:cxn>
                <a:cxn ang="0">
                  <a:pos x="0" y="238"/>
                </a:cxn>
                <a:cxn ang="0">
                  <a:pos x="1" y="241"/>
                </a:cxn>
                <a:cxn ang="0">
                  <a:pos x="2" y="242"/>
                </a:cxn>
                <a:cxn ang="0">
                  <a:pos x="4" y="242"/>
                </a:cxn>
                <a:cxn ang="0">
                  <a:pos x="6" y="242"/>
                </a:cxn>
                <a:cxn ang="0">
                  <a:pos x="7" y="241"/>
                </a:cxn>
                <a:cxn ang="0">
                  <a:pos x="7" y="241"/>
                </a:cxn>
                <a:cxn ang="0">
                  <a:pos x="33" y="215"/>
                </a:cxn>
                <a:cxn ang="0">
                  <a:pos x="57" y="189"/>
                </a:cxn>
                <a:cxn ang="0">
                  <a:pos x="81" y="163"/>
                </a:cxn>
                <a:cxn ang="0">
                  <a:pos x="103" y="135"/>
                </a:cxn>
                <a:cxn ang="0">
                  <a:pos x="103" y="135"/>
                </a:cxn>
                <a:cxn ang="0">
                  <a:pos x="128" y="101"/>
                </a:cxn>
                <a:cxn ang="0">
                  <a:pos x="154" y="67"/>
                </a:cxn>
                <a:cxn ang="0">
                  <a:pos x="154" y="67"/>
                </a:cxn>
                <a:cxn ang="0">
                  <a:pos x="165" y="51"/>
                </a:cxn>
                <a:cxn ang="0">
                  <a:pos x="175" y="37"/>
                </a:cxn>
                <a:cxn ang="0">
                  <a:pos x="185" y="23"/>
                </a:cxn>
                <a:cxn ang="0">
                  <a:pos x="197" y="8"/>
                </a:cxn>
                <a:cxn ang="0">
                  <a:pos x="197" y="8"/>
                </a:cxn>
                <a:cxn ang="0">
                  <a:pos x="198" y="6"/>
                </a:cxn>
                <a:cxn ang="0">
                  <a:pos x="198" y="5"/>
                </a:cxn>
                <a:cxn ang="0">
                  <a:pos x="198" y="3"/>
                </a:cxn>
                <a:cxn ang="0">
                  <a:pos x="197" y="2"/>
                </a:cxn>
                <a:cxn ang="0">
                  <a:pos x="195" y="1"/>
                </a:cxn>
                <a:cxn ang="0">
                  <a:pos x="194" y="0"/>
                </a:cxn>
                <a:cxn ang="0">
                  <a:pos x="192" y="0"/>
                </a:cxn>
                <a:cxn ang="0">
                  <a:pos x="190" y="1"/>
                </a:cxn>
                <a:cxn ang="0">
                  <a:pos x="190" y="1"/>
                </a:cxn>
              </a:cxnLst>
              <a:rect l="0" t="0" r="r" b="b"/>
              <a:pathLst>
                <a:path w="198" h="242">
                  <a:moveTo>
                    <a:pt x="190" y="1"/>
                  </a:moveTo>
                  <a:lnTo>
                    <a:pt x="190" y="1"/>
                  </a:lnTo>
                  <a:lnTo>
                    <a:pt x="181" y="12"/>
                  </a:lnTo>
                  <a:lnTo>
                    <a:pt x="172" y="24"/>
                  </a:lnTo>
                  <a:lnTo>
                    <a:pt x="163" y="35"/>
                  </a:lnTo>
                  <a:lnTo>
                    <a:pt x="156" y="47"/>
                  </a:lnTo>
                  <a:lnTo>
                    <a:pt x="156" y="47"/>
                  </a:lnTo>
                  <a:lnTo>
                    <a:pt x="146" y="63"/>
                  </a:lnTo>
                  <a:lnTo>
                    <a:pt x="134" y="78"/>
                  </a:lnTo>
                  <a:lnTo>
                    <a:pt x="111" y="108"/>
                  </a:lnTo>
                  <a:lnTo>
                    <a:pt x="111" y="108"/>
                  </a:lnTo>
                  <a:lnTo>
                    <a:pt x="85" y="141"/>
                  </a:lnTo>
                  <a:lnTo>
                    <a:pt x="58" y="173"/>
                  </a:lnTo>
                  <a:lnTo>
                    <a:pt x="30" y="203"/>
                  </a:lnTo>
                  <a:lnTo>
                    <a:pt x="1" y="233"/>
                  </a:lnTo>
                  <a:lnTo>
                    <a:pt x="1" y="233"/>
                  </a:lnTo>
                  <a:lnTo>
                    <a:pt x="0" y="235"/>
                  </a:lnTo>
                  <a:lnTo>
                    <a:pt x="0" y="237"/>
                  </a:lnTo>
                  <a:lnTo>
                    <a:pt x="0" y="238"/>
                  </a:lnTo>
                  <a:lnTo>
                    <a:pt x="1" y="241"/>
                  </a:lnTo>
                  <a:lnTo>
                    <a:pt x="2" y="242"/>
                  </a:lnTo>
                  <a:lnTo>
                    <a:pt x="4" y="242"/>
                  </a:lnTo>
                  <a:lnTo>
                    <a:pt x="6" y="242"/>
                  </a:lnTo>
                  <a:lnTo>
                    <a:pt x="7" y="241"/>
                  </a:lnTo>
                  <a:lnTo>
                    <a:pt x="7" y="241"/>
                  </a:lnTo>
                  <a:lnTo>
                    <a:pt x="33" y="215"/>
                  </a:lnTo>
                  <a:lnTo>
                    <a:pt x="57" y="189"/>
                  </a:lnTo>
                  <a:lnTo>
                    <a:pt x="81" y="163"/>
                  </a:lnTo>
                  <a:lnTo>
                    <a:pt x="103" y="135"/>
                  </a:lnTo>
                  <a:lnTo>
                    <a:pt x="103" y="135"/>
                  </a:lnTo>
                  <a:lnTo>
                    <a:pt x="128" y="101"/>
                  </a:lnTo>
                  <a:lnTo>
                    <a:pt x="154" y="67"/>
                  </a:lnTo>
                  <a:lnTo>
                    <a:pt x="154" y="67"/>
                  </a:lnTo>
                  <a:lnTo>
                    <a:pt x="165" y="51"/>
                  </a:lnTo>
                  <a:lnTo>
                    <a:pt x="175" y="37"/>
                  </a:lnTo>
                  <a:lnTo>
                    <a:pt x="185" y="23"/>
                  </a:lnTo>
                  <a:lnTo>
                    <a:pt x="197" y="8"/>
                  </a:lnTo>
                  <a:lnTo>
                    <a:pt x="197" y="8"/>
                  </a:lnTo>
                  <a:lnTo>
                    <a:pt x="198" y="6"/>
                  </a:lnTo>
                  <a:lnTo>
                    <a:pt x="198" y="5"/>
                  </a:lnTo>
                  <a:lnTo>
                    <a:pt x="198" y="3"/>
                  </a:lnTo>
                  <a:lnTo>
                    <a:pt x="197" y="2"/>
                  </a:lnTo>
                  <a:lnTo>
                    <a:pt x="195" y="1"/>
                  </a:lnTo>
                  <a:lnTo>
                    <a:pt x="194" y="0"/>
                  </a:lnTo>
                  <a:lnTo>
                    <a:pt x="192" y="0"/>
                  </a:lnTo>
                  <a:lnTo>
                    <a:pt x="190" y="1"/>
                  </a:lnTo>
                  <a:lnTo>
                    <a:pt x="19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81" name="Freeform 497"/>
            <p:cNvSpPr/>
            <p:nvPr/>
          </p:nvSpPr>
          <p:spPr bwMode="auto">
            <a:xfrm>
              <a:off x="2212976" y="3592513"/>
              <a:ext cx="93663" cy="115888"/>
            </a:xfrm>
            <a:custGeom>
              <a:avLst/>
              <a:gdLst/>
              <a:ahLst/>
              <a:cxnLst>
                <a:cxn ang="0">
                  <a:pos x="166" y="4"/>
                </a:cxn>
                <a:cxn ang="0">
                  <a:pos x="166" y="4"/>
                </a:cxn>
                <a:cxn ang="0">
                  <a:pos x="164" y="9"/>
                </a:cxn>
                <a:cxn ang="0">
                  <a:pos x="162" y="14"/>
                </a:cxn>
                <a:cxn ang="0">
                  <a:pos x="154" y="24"/>
                </a:cxn>
                <a:cxn ang="0">
                  <a:pos x="146" y="35"/>
                </a:cxn>
                <a:cxn ang="0">
                  <a:pos x="138" y="44"/>
                </a:cxn>
                <a:cxn ang="0">
                  <a:pos x="138" y="44"/>
                </a:cxn>
                <a:cxn ang="0">
                  <a:pos x="128" y="58"/>
                </a:cxn>
                <a:cxn ang="0">
                  <a:pos x="118" y="72"/>
                </a:cxn>
                <a:cxn ang="0">
                  <a:pos x="95" y="98"/>
                </a:cxn>
                <a:cxn ang="0">
                  <a:pos x="95" y="98"/>
                </a:cxn>
                <a:cxn ang="0">
                  <a:pos x="71" y="126"/>
                </a:cxn>
                <a:cxn ang="0">
                  <a:pos x="49" y="153"/>
                </a:cxn>
                <a:cxn ang="0">
                  <a:pos x="25" y="182"/>
                </a:cxn>
                <a:cxn ang="0">
                  <a:pos x="1" y="210"/>
                </a:cxn>
                <a:cxn ang="0">
                  <a:pos x="1" y="210"/>
                </a:cxn>
                <a:cxn ang="0">
                  <a:pos x="0" y="211"/>
                </a:cxn>
                <a:cxn ang="0">
                  <a:pos x="0" y="213"/>
                </a:cxn>
                <a:cxn ang="0">
                  <a:pos x="1" y="215"/>
                </a:cxn>
                <a:cxn ang="0">
                  <a:pos x="2" y="216"/>
                </a:cxn>
                <a:cxn ang="0">
                  <a:pos x="3" y="217"/>
                </a:cxn>
                <a:cxn ang="0">
                  <a:pos x="5" y="218"/>
                </a:cxn>
                <a:cxn ang="0">
                  <a:pos x="6" y="217"/>
                </a:cxn>
                <a:cxn ang="0">
                  <a:pos x="8" y="216"/>
                </a:cxn>
                <a:cxn ang="0">
                  <a:pos x="8" y="216"/>
                </a:cxn>
                <a:cxn ang="0">
                  <a:pos x="33" y="188"/>
                </a:cxn>
                <a:cxn ang="0">
                  <a:pos x="58" y="158"/>
                </a:cxn>
                <a:cxn ang="0">
                  <a:pos x="83" y="128"/>
                </a:cxn>
                <a:cxn ang="0">
                  <a:pos x="107" y="98"/>
                </a:cxn>
                <a:cxn ang="0">
                  <a:pos x="107" y="98"/>
                </a:cxn>
                <a:cxn ang="0">
                  <a:pos x="128" y="74"/>
                </a:cxn>
                <a:cxn ang="0">
                  <a:pos x="147" y="49"/>
                </a:cxn>
                <a:cxn ang="0">
                  <a:pos x="147" y="49"/>
                </a:cxn>
                <a:cxn ang="0">
                  <a:pos x="163" y="28"/>
                </a:cxn>
                <a:cxn ang="0">
                  <a:pos x="170" y="18"/>
                </a:cxn>
                <a:cxn ang="0">
                  <a:pos x="173" y="12"/>
                </a:cxn>
                <a:cxn ang="0">
                  <a:pos x="176" y="6"/>
                </a:cxn>
                <a:cxn ang="0">
                  <a:pos x="176" y="6"/>
                </a:cxn>
                <a:cxn ang="0">
                  <a:pos x="176" y="4"/>
                </a:cxn>
                <a:cxn ang="0">
                  <a:pos x="175" y="3"/>
                </a:cxn>
                <a:cxn ang="0">
                  <a:pos x="171" y="1"/>
                </a:cxn>
                <a:cxn ang="0">
                  <a:pos x="169" y="0"/>
                </a:cxn>
                <a:cxn ang="0">
                  <a:pos x="168" y="1"/>
                </a:cxn>
                <a:cxn ang="0">
                  <a:pos x="166" y="2"/>
                </a:cxn>
                <a:cxn ang="0">
                  <a:pos x="166" y="4"/>
                </a:cxn>
                <a:cxn ang="0">
                  <a:pos x="166" y="4"/>
                </a:cxn>
              </a:cxnLst>
              <a:rect l="0" t="0" r="r" b="b"/>
              <a:pathLst>
                <a:path w="176" h="218">
                  <a:moveTo>
                    <a:pt x="166" y="4"/>
                  </a:moveTo>
                  <a:lnTo>
                    <a:pt x="166" y="4"/>
                  </a:lnTo>
                  <a:lnTo>
                    <a:pt x="164" y="9"/>
                  </a:lnTo>
                  <a:lnTo>
                    <a:pt x="162" y="14"/>
                  </a:lnTo>
                  <a:lnTo>
                    <a:pt x="154" y="24"/>
                  </a:lnTo>
                  <a:lnTo>
                    <a:pt x="146" y="35"/>
                  </a:lnTo>
                  <a:lnTo>
                    <a:pt x="138" y="44"/>
                  </a:lnTo>
                  <a:lnTo>
                    <a:pt x="138" y="44"/>
                  </a:lnTo>
                  <a:lnTo>
                    <a:pt x="128" y="58"/>
                  </a:lnTo>
                  <a:lnTo>
                    <a:pt x="118" y="72"/>
                  </a:lnTo>
                  <a:lnTo>
                    <a:pt x="95" y="98"/>
                  </a:lnTo>
                  <a:lnTo>
                    <a:pt x="95" y="98"/>
                  </a:lnTo>
                  <a:lnTo>
                    <a:pt x="71" y="126"/>
                  </a:lnTo>
                  <a:lnTo>
                    <a:pt x="49" y="153"/>
                  </a:lnTo>
                  <a:lnTo>
                    <a:pt x="25" y="182"/>
                  </a:lnTo>
                  <a:lnTo>
                    <a:pt x="1" y="210"/>
                  </a:lnTo>
                  <a:lnTo>
                    <a:pt x="1" y="210"/>
                  </a:lnTo>
                  <a:lnTo>
                    <a:pt x="0" y="211"/>
                  </a:lnTo>
                  <a:lnTo>
                    <a:pt x="0" y="213"/>
                  </a:lnTo>
                  <a:lnTo>
                    <a:pt x="1" y="215"/>
                  </a:lnTo>
                  <a:lnTo>
                    <a:pt x="2" y="216"/>
                  </a:lnTo>
                  <a:lnTo>
                    <a:pt x="3" y="217"/>
                  </a:lnTo>
                  <a:lnTo>
                    <a:pt x="5" y="218"/>
                  </a:lnTo>
                  <a:lnTo>
                    <a:pt x="6" y="217"/>
                  </a:lnTo>
                  <a:lnTo>
                    <a:pt x="8" y="216"/>
                  </a:lnTo>
                  <a:lnTo>
                    <a:pt x="8" y="216"/>
                  </a:lnTo>
                  <a:lnTo>
                    <a:pt x="33" y="188"/>
                  </a:lnTo>
                  <a:lnTo>
                    <a:pt x="58" y="158"/>
                  </a:lnTo>
                  <a:lnTo>
                    <a:pt x="83" y="128"/>
                  </a:lnTo>
                  <a:lnTo>
                    <a:pt x="107" y="98"/>
                  </a:lnTo>
                  <a:lnTo>
                    <a:pt x="107" y="98"/>
                  </a:lnTo>
                  <a:lnTo>
                    <a:pt x="128" y="74"/>
                  </a:lnTo>
                  <a:lnTo>
                    <a:pt x="147" y="49"/>
                  </a:lnTo>
                  <a:lnTo>
                    <a:pt x="147" y="49"/>
                  </a:lnTo>
                  <a:lnTo>
                    <a:pt x="163" y="28"/>
                  </a:lnTo>
                  <a:lnTo>
                    <a:pt x="170" y="18"/>
                  </a:lnTo>
                  <a:lnTo>
                    <a:pt x="173" y="12"/>
                  </a:lnTo>
                  <a:lnTo>
                    <a:pt x="176" y="6"/>
                  </a:lnTo>
                  <a:lnTo>
                    <a:pt x="176" y="6"/>
                  </a:lnTo>
                  <a:lnTo>
                    <a:pt x="176" y="4"/>
                  </a:lnTo>
                  <a:lnTo>
                    <a:pt x="175" y="3"/>
                  </a:lnTo>
                  <a:lnTo>
                    <a:pt x="171" y="1"/>
                  </a:lnTo>
                  <a:lnTo>
                    <a:pt x="169" y="0"/>
                  </a:lnTo>
                  <a:lnTo>
                    <a:pt x="168" y="1"/>
                  </a:lnTo>
                  <a:lnTo>
                    <a:pt x="166" y="2"/>
                  </a:lnTo>
                  <a:lnTo>
                    <a:pt x="166" y="4"/>
                  </a:lnTo>
                  <a:lnTo>
                    <a:pt x="166"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82" name="Freeform 498"/>
            <p:cNvSpPr/>
            <p:nvPr/>
          </p:nvSpPr>
          <p:spPr bwMode="auto">
            <a:xfrm>
              <a:off x="2252663" y="3652838"/>
              <a:ext cx="63500" cy="95250"/>
            </a:xfrm>
            <a:custGeom>
              <a:avLst/>
              <a:gdLst/>
              <a:ahLst/>
              <a:cxnLst>
                <a:cxn ang="0">
                  <a:pos x="111" y="2"/>
                </a:cxn>
                <a:cxn ang="0">
                  <a:pos x="111" y="2"/>
                </a:cxn>
                <a:cxn ang="0">
                  <a:pos x="97" y="26"/>
                </a:cxn>
                <a:cxn ang="0">
                  <a:pos x="84" y="50"/>
                </a:cxn>
                <a:cxn ang="0">
                  <a:pos x="69" y="72"/>
                </a:cxn>
                <a:cxn ang="0">
                  <a:pos x="53" y="94"/>
                </a:cxn>
                <a:cxn ang="0">
                  <a:pos x="53" y="94"/>
                </a:cxn>
                <a:cxn ang="0">
                  <a:pos x="25" y="132"/>
                </a:cxn>
                <a:cxn ang="0">
                  <a:pos x="12" y="153"/>
                </a:cxn>
                <a:cxn ang="0">
                  <a:pos x="6" y="163"/>
                </a:cxn>
                <a:cxn ang="0">
                  <a:pos x="1" y="174"/>
                </a:cxn>
                <a:cxn ang="0">
                  <a:pos x="1" y="174"/>
                </a:cxn>
                <a:cxn ang="0">
                  <a:pos x="0" y="176"/>
                </a:cxn>
                <a:cxn ang="0">
                  <a:pos x="1" y="178"/>
                </a:cxn>
                <a:cxn ang="0">
                  <a:pos x="2" y="179"/>
                </a:cxn>
                <a:cxn ang="0">
                  <a:pos x="3" y="179"/>
                </a:cxn>
                <a:cxn ang="0">
                  <a:pos x="8" y="179"/>
                </a:cxn>
                <a:cxn ang="0">
                  <a:pos x="9" y="178"/>
                </a:cxn>
                <a:cxn ang="0">
                  <a:pos x="10" y="177"/>
                </a:cxn>
                <a:cxn ang="0">
                  <a:pos x="10" y="177"/>
                </a:cxn>
                <a:cxn ang="0">
                  <a:pos x="15" y="166"/>
                </a:cxn>
                <a:cxn ang="0">
                  <a:pos x="21" y="157"/>
                </a:cxn>
                <a:cxn ang="0">
                  <a:pos x="27" y="149"/>
                </a:cxn>
                <a:cxn ang="0">
                  <a:pos x="33" y="140"/>
                </a:cxn>
                <a:cxn ang="0">
                  <a:pos x="33" y="140"/>
                </a:cxn>
                <a:cxn ang="0">
                  <a:pos x="49" y="116"/>
                </a:cxn>
                <a:cxn ang="0">
                  <a:pos x="65" y="94"/>
                </a:cxn>
                <a:cxn ang="0">
                  <a:pos x="65" y="94"/>
                </a:cxn>
                <a:cxn ang="0">
                  <a:pos x="80" y="74"/>
                </a:cxn>
                <a:cxn ang="0">
                  <a:pos x="94" y="52"/>
                </a:cxn>
                <a:cxn ang="0">
                  <a:pos x="107" y="29"/>
                </a:cxn>
                <a:cxn ang="0">
                  <a:pos x="119" y="6"/>
                </a:cxn>
                <a:cxn ang="0">
                  <a:pos x="119" y="6"/>
                </a:cxn>
                <a:cxn ang="0">
                  <a:pos x="119" y="5"/>
                </a:cxn>
                <a:cxn ang="0">
                  <a:pos x="119" y="3"/>
                </a:cxn>
                <a:cxn ang="0">
                  <a:pos x="118" y="1"/>
                </a:cxn>
                <a:cxn ang="0">
                  <a:pos x="117" y="0"/>
                </a:cxn>
                <a:cxn ang="0">
                  <a:pos x="115" y="0"/>
                </a:cxn>
                <a:cxn ang="0">
                  <a:pos x="113" y="0"/>
                </a:cxn>
                <a:cxn ang="0">
                  <a:pos x="112" y="0"/>
                </a:cxn>
                <a:cxn ang="0">
                  <a:pos x="111" y="2"/>
                </a:cxn>
                <a:cxn ang="0">
                  <a:pos x="111" y="2"/>
                </a:cxn>
              </a:cxnLst>
              <a:rect l="0" t="0" r="r" b="b"/>
              <a:pathLst>
                <a:path w="119" h="179">
                  <a:moveTo>
                    <a:pt x="111" y="2"/>
                  </a:moveTo>
                  <a:lnTo>
                    <a:pt x="111" y="2"/>
                  </a:lnTo>
                  <a:lnTo>
                    <a:pt x="97" y="26"/>
                  </a:lnTo>
                  <a:lnTo>
                    <a:pt x="84" y="50"/>
                  </a:lnTo>
                  <a:lnTo>
                    <a:pt x="69" y="72"/>
                  </a:lnTo>
                  <a:lnTo>
                    <a:pt x="53" y="94"/>
                  </a:lnTo>
                  <a:lnTo>
                    <a:pt x="53" y="94"/>
                  </a:lnTo>
                  <a:lnTo>
                    <a:pt x="25" y="132"/>
                  </a:lnTo>
                  <a:lnTo>
                    <a:pt x="12" y="153"/>
                  </a:lnTo>
                  <a:lnTo>
                    <a:pt x="6" y="163"/>
                  </a:lnTo>
                  <a:lnTo>
                    <a:pt x="1" y="174"/>
                  </a:lnTo>
                  <a:lnTo>
                    <a:pt x="1" y="174"/>
                  </a:lnTo>
                  <a:lnTo>
                    <a:pt x="0" y="176"/>
                  </a:lnTo>
                  <a:lnTo>
                    <a:pt x="1" y="178"/>
                  </a:lnTo>
                  <a:lnTo>
                    <a:pt x="2" y="179"/>
                  </a:lnTo>
                  <a:lnTo>
                    <a:pt x="3" y="179"/>
                  </a:lnTo>
                  <a:lnTo>
                    <a:pt x="8" y="179"/>
                  </a:lnTo>
                  <a:lnTo>
                    <a:pt x="9" y="178"/>
                  </a:lnTo>
                  <a:lnTo>
                    <a:pt x="10" y="177"/>
                  </a:lnTo>
                  <a:lnTo>
                    <a:pt x="10" y="177"/>
                  </a:lnTo>
                  <a:lnTo>
                    <a:pt x="15" y="166"/>
                  </a:lnTo>
                  <a:lnTo>
                    <a:pt x="21" y="157"/>
                  </a:lnTo>
                  <a:lnTo>
                    <a:pt x="27" y="149"/>
                  </a:lnTo>
                  <a:lnTo>
                    <a:pt x="33" y="140"/>
                  </a:lnTo>
                  <a:lnTo>
                    <a:pt x="33" y="140"/>
                  </a:lnTo>
                  <a:lnTo>
                    <a:pt x="49" y="116"/>
                  </a:lnTo>
                  <a:lnTo>
                    <a:pt x="65" y="94"/>
                  </a:lnTo>
                  <a:lnTo>
                    <a:pt x="65" y="94"/>
                  </a:lnTo>
                  <a:lnTo>
                    <a:pt x="80" y="74"/>
                  </a:lnTo>
                  <a:lnTo>
                    <a:pt x="94" y="52"/>
                  </a:lnTo>
                  <a:lnTo>
                    <a:pt x="107" y="29"/>
                  </a:lnTo>
                  <a:lnTo>
                    <a:pt x="119" y="6"/>
                  </a:lnTo>
                  <a:lnTo>
                    <a:pt x="119" y="6"/>
                  </a:lnTo>
                  <a:lnTo>
                    <a:pt x="119" y="5"/>
                  </a:lnTo>
                  <a:lnTo>
                    <a:pt x="119" y="3"/>
                  </a:lnTo>
                  <a:lnTo>
                    <a:pt x="118" y="1"/>
                  </a:lnTo>
                  <a:lnTo>
                    <a:pt x="117" y="0"/>
                  </a:lnTo>
                  <a:lnTo>
                    <a:pt x="115" y="0"/>
                  </a:lnTo>
                  <a:lnTo>
                    <a:pt x="113" y="0"/>
                  </a:lnTo>
                  <a:lnTo>
                    <a:pt x="112" y="0"/>
                  </a:lnTo>
                  <a:lnTo>
                    <a:pt x="111" y="2"/>
                  </a:lnTo>
                  <a:lnTo>
                    <a:pt x="111"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83" name="Freeform 499"/>
            <p:cNvSpPr/>
            <p:nvPr/>
          </p:nvSpPr>
          <p:spPr bwMode="auto">
            <a:xfrm>
              <a:off x="2282826" y="3692525"/>
              <a:ext cx="55563" cy="82550"/>
            </a:xfrm>
            <a:custGeom>
              <a:avLst/>
              <a:gdLst/>
              <a:ahLst/>
              <a:cxnLst>
                <a:cxn ang="0">
                  <a:pos x="95" y="2"/>
                </a:cxn>
                <a:cxn ang="0">
                  <a:pos x="95" y="2"/>
                </a:cxn>
                <a:cxn ang="0">
                  <a:pos x="66" y="42"/>
                </a:cxn>
                <a:cxn ang="0">
                  <a:pos x="38" y="82"/>
                </a:cxn>
                <a:cxn ang="0">
                  <a:pos x="38" y="82"/>
                </a:cxn>
                <a:cxn ang="0">
                  <a:pos x="27" y="99"/>
                </a:cxn>
                <a:cxn ang="0">
                  <a:pos x="16" y="114"/>
                </a:cxn>
                <a:cxn ang="0">
                  <a:pos x="11" y="122"/>
                </a:cxn>
                <a:cxn ang="0">
                  <a:pos x="6" y="132"/>
                </a:cxn>
                <a:cxn ang="0">
                  <a:pos x="3" y="140"/>
                </a:cxn>
                <a:cxn ang="0">
                  <a:pos x="0" y="150"/>
                </a:cxn>
                <a:cxn ang="0">
                  <a:pos x="0" y="150"/>
                </a:cxn>
                <a:cxn ang="0">
                  <a:pos x="0" y="152"/>
                </a:cxn>
                <a:cxn ang="0">
                  <a:pos x="0" y="153"/>
                </a:cxn>
                <a:cxn ang="0">
                  <a:pos x="1" y="155"/>
                </a:cxn>
                <a:cxn ang="0">
                  <a:pos x="3" y="156"/>
                </a:cxn>
                <a:cxn ang="0">
                  <a:pos x="5" y="156"/>
                </a:cxn>
                <a:cxn ang="0">
                  <a:pos x="6" y="156"/>
                </a:cxn>
                <a:cxn ang="0">
                  <a:pos x="8" y="155"/>
                </a:cxn>
                <a:cxn ang="0">
                  <a:pos x="8" y="152"/>
                </a:cxn>
                <a:cxn ang="0">
                  <a:pos x="8" y="152"/>
                </a:cxn>
                <a:cxn ang="0">
                  <a:pos x="13" y="142"/>
                </a:cxn>
                <a:cxn ang="0">
                  <a:pos x="17" y="133"/>
                </a:cxn>
                <a:cxn ang="0">
                  <a:pos x="22" y="124"/>
                </a:cxn>
                <a:cxn ang="0">
                  <a:pos x="27" y="114"/>
                </a:cxn>
                <a:cxn ang="0">
                  <a:pos x="39" y="97"/>
                </a:cxn>
                <a:cxn ang="0">
                  <a:pos x="52" y="80"/>
                </a:cxn>
                <a:cxn ang="0">
                  <a:pos x="52" y="80"/>
                </a:cxn>
                <a:cxn ang="0">
                  <a:pos x="78" y="43"/>
                </a:cxn>
                <a:cxn ang="0">
                  <a:pos x="103" y="7"/>
                </a:cxn>
                <a:cxn ang="0">
                  <a:pos x="103" y="7"/>
                </a:cxn>
                <a:cxn ang="0">
                  <a:pos x="105" y="5"/>
                </a:cxn>
                <a:cxn ang="0">
                  <a:pos x="103" y="3"/>
                </a:cxn>
                <a:cxn ang="0">
                  <a:pos x="103" y="2"/>
                </a:cxn>
                <a:cxn ang="0">
                  <a:pos x="101" y="1"/>
                </a:cxn>
                <a:cxn ang="0">
                  <a:pos x="100" y="0"/>
                </a:cxn>
                <a:cxn ang="0">
                  <a:pos x="98" y="0"/>
                </a:cxn>
                <a:cxn ang="0">
                  <a:pos x="96" y="1"/>
                </a:cxn>
                <a:cxn ang="0">
                  <a:pos x="95" y="2"/>
                </a:cxn>
                <a:cxn ang="0">
                  <a:pos x="95" y="2"/>
                </a:cxn>
              </a:cxnLst>
              <a:rect l="0" t="0" r="r" b="b"/>
              <a:pathLst>
                <a:path w="105" h="156">
                  <a:moveTo>
                    <a:pt x="95" y="2"/>
                  </a:moveTo>
                  <a:lnTo>
                    <a:pt x="95" y="2"/>
                  </a:lnTo>
                  <a:lnTo>
                    <a:pt x="66" y="42"/>
                  </a:lnTo>
                  <a:lnTo>
                    <a:pt x="38" y="82"/>
                  </a:lnTo>
                  <a:lnTo>
                    <a:pt x="38" y="82"/>
                  </a:lnTo>
                  <a:lnTo>
                    <a:pt x="27" y="99"/>
                  </a:lnTo>
                  <a:lnTo>
                    <a:pt x="16" y="114"/>
                  </a:lnTo>
                  <a:lnTo>
                    <a:pt x="11" y="122"/>
                  </a:lnTo>
                  <a:lnTo>
                    <a:pt x="6" y="132"/>
                  </a:lnTo>
                  <a:lnTo>
                    <a:pt x="3" y="140"/>
                  </a:lnTo>
                  <a:lnTo>
                    <a:pt x="0" y="150"/>
                  </a:lnTo>
                  <a:lnTo>
                    <a:pt x="0" y="150"/>
                  </a:lnTo>
                  <a:lnTo>
                    <a:pt x="0" y="152"/>
                  </a:lnTo>
                  <a:lnTo>
                    <a:pt x="0" y="153"/>
                  </a:lnTo>
                  <a:lnTo>
                    <a:pt x="1" y="155"/>
                  </a:lnTo>
                  <a:lnTo>
                    <a:pt x="3" y="156"/>
                  </a:lnTo>
                  <a:lnTo>
                    <a:pt x="5" y="156"/>
                  </a:lnTo>
                  <a:lnTo>
                    <a:pt x="6" y="156"/>
                  </a:lnTo>
                  <a:lnTo>
                    <a:pt x="8" y="155"/>
                  </a:lnTo>
                  <a:lnTo>
                    <a:pt x="8" y="152"/>
                  </a:lnTo>
                  <a:lnTo>
                    <a:pt x="8" y="152"/>
                  </a:lnTo>
                  <a:lnTo>
                    <a:pt x="13" y="142"/>
                  </a:lnTo>
                  <a:lnTo>
                    <a:pt x="17" y="133"/>
                  </a:lnTo>
                  <a:lnTo>
                    <a:pt x="22" y="124"/>
                  </a:lnTo>
                  <a:lnTo>
                    <a:pt x="27" y="114"/>
                  </a:lnTo>
                  <a:lnTo>
                    <a:pt x="39" y="97"/>
                  </a:lnTo>
                  <a:lnTo>
                    <a:pt x="52" y="80"/>
                  </a:lnTo>
                  <a:lnTo>
                    <a:pt x="52" y="80"/>
                  </a:lnTo>
                  <a:lnTo>
                    <a:pt x="78" y="43"/>
                  </a:lnTo>
                  <a:lnTo>
                    <a:pt x="103" y="7"/>
                  </a:lnTo>
                  <a:lnTo>
                    <a:pt x="103" y="7"/>
                  </a:lnTo>
                  <a:lnTo>
                    <a:pt x="105" y="5"/>
                  </a:lnTo>
                  <a:lnTo>
                    <a:pt x="103" y="3"/>
                  </a:lnTo>
                  <a:lnTo>
                    <a:pt x="103" y="2"/>
                  </a:lnTo>
                  <a:lnTo>
                    <a:pt x="101" y="1"/>
                  </a:lnTo>
                  <a:lnTo>
                    <a:pt x="100" y="0"/>
                  </a:lnTo>
                  <a:lnTo>
                    <a:pt x="98" y="0"/>
                  </a:lnTo>
                  <a:lnTo>
                    <a:pt x="96" y="1"/>
                  </a:lnTo>
                  <a:lnTo>
                    <a:pt x="95" y="2"/>
                  </a:lnTo>
                  <a:lnTo>
                    <a:pt x="9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84" name="Freeform 500"/>
            <p:cNvSpPr/>
            <p:nvPr/>
          </p:nvSpPr>
          <p:spPr bwMode="auto">
            <a:xfrm>
              <a:off x="2343151" y="3705225"/>
              <a:ext cx="57150" cy="77788"/>
            </a:xfrm>
            <a:custGeom>
              <a:avLst/>
              <a:gdLst/>
              <a:ahLst/>
              <a:cxnLst>
                <a:cxn ang="0">
                  <a:pos x="100" y="1"/>
                </a:cxn>
                <a:cxn ang="0">
                  <a:pos x="100" y="1"/>
                </a:cxn>
                <a:cxn ang="0">
                  <a:pos x="68" y="43"/>
                </a:cxn>
                <a:cxn ang="0">
                  <a:pos x="36" y="82"/>
                </a:cxn>
                <a:cxn ang="0">
                  <a:pos x="36" y="82"/>
                </a:cxn>
                <a:cxn ang="0">
                  <a:pos x="25" y="96"/>
                </a:cxn>
                <a:cxn ang="0">
                  <a:pos x="14" y="110"/>
                </a:cxn>
                <a:cxn ang="0">
                  <a:pos x="9" y="117"/>
                </a:cxn>
                <a:cxn ang="0">
                  <a:pos x="5" y="124"/>
                </a:cxn>
                <a:cxn ang="0">
                  <a:pos x="2" y="133"/>
                </a:cxn>
                <a:cxn ang="0">
                  <a:pos x="0" y="141"/>
                </a:cxn>
                <a:cxn ang="0">
                  <a:pos x="0" y="141"/>
                </a:cxn>
                <a:cxn ang="0">
                  <a:pos x="0" y="143"/>
                </a:cxn>
                <a:cxn ang="0">
                  <a:pos x="0" y="145"/>
                </a:cxn>
                <a:cxn ang="0">
                  <a:pos x="2" y="146"/>
                </a:cxn>
                <a:cxn ang="0">
                  <a:pos x="3" y="147"/>
                </a:cxn>
                <a:cxn ang="0">
                  <a:pos x="5" y="147"/>
                </a:cxn>
                <a:cxn ang="0">
                  <a:pos x="7" y="147"/>
                </a:cxn>
                <a:cxn ang="0">
                  <a:pos x="8" y="146"/>
                </a:cxn>
                <a:cxn ang="0">
                  <a:pos x="9" y="144"/>
                </a:cxn>
                <a:cxn ang="0">
                  <a:pos x="9" y="144"/>
                </a:cxn>
                <a:cxn ang="0">
                  <a:pos x="11" y="135"/>
                </a:cxn>
                <a:cxn ang="0">
                  <a:pos x="15" y="125"/>
                </a:cxn>
                <a:cxn ang="0">
                  <a:pos x="20" y="117"/>
                </a:cxn>
                <a:cxn ang="0">
                  <a:pos x="26" y="110"/>
                </a:cxn>
                <a:cxn ang="0">
                  <a:pos x="38" y="94"/>
                </a:cxn>
                <a:cxn ang="0">
                  <a:pos x="50" y="80"/>
                </a:cxn>
                <a:cxn ang="0">
                  <a:pos x="50" y="80"/>
                </a:cxn>
                <a:cxn ang="0">
                  <a:pos x="107" y="9"/>
                </a:cxn>
                <a:cxn ang="0">
                  <a:pos x="107" y="9"/>
                </a:cxn>
                <a:cxn ang="0">
                  <a:pos x="108" y="7"/>
                </a:cxn>
                <a:cxn ang="0">
                  <a:pos x="108" y="4"/>
                </a:cxn>
                <a:cxn ang="0">
                  <a:pos x="106" y="1"/>
                </a:cxn>
                <a:cxn ang="0">
                  <a:pos x="105" y="0"/>
                </a:cxn>
                <a:cxn ang="0">
                  <a:pos x="103" y="0"/>
                </a:cxn>
                <a:cxn ang="0">
                  <a:pos x="102" y="0"/>
                </a:cxn>
                <a:cxn ang="0">
                  <a:pos x="100" y="1"/>
                </a:cxn>
                <a:cxn ang="0">
                  <a:pos x="100" y="1"/>
                </a:cxn>
              </a:cxnLst>
              <a:rect l="0" t="0" r="r" b="b"/>
              <a:pathLst>
                <a:path w="108" h="147">
                  <a:moveTo>
                    <a:pt x="100" y="1"/>
                  </a:moveTo>
                  <a:lnTo>
                    <a:pt x="100" y="1"/>
                  </a:lnTo>
                  <a:lnTo>
                    <a:pt x="68" y="43"/>
                  </a:lnTo>
                  <a:lnTo>
                    <a:pt x="36" y="82"/>
                  </a:lnTo>
                  <a:lnTo>
                    <a:pt x="36" y="82"/>
                  </a:lnTo>
                  <a:lnTo>
                    <a:pt x="25" y="96"/>
                  </a:lnTo>
                  <a:lnTo>
                    <a:pt x="14" y="110"/>
                  </a:lnTo>
                  <a:lnTo>
                    <a:pt x="9" y="117"/>
                  </a:lnTo>
                  <a:lnTo>
                    <a:pt x="5" y="124"/>
                  </a:lnTo>
                  <a:lnTo>
                    <a:pt x="2" y="133"/>
                  </a:lnTo>
                  <a:lnTo>
                    <a:pt x="0" y="141"/>
                  </a:lnTo>
                  <a:lnTo>
                    <a:pt x="0" y="141"/>
                  </a:lnTo>
                  <a:lnTo>
                    <a:pt x="0" y="143"/>
                  </a:lnTo>
                  <a:lnTo>
                    <a:pt x="0" y="145"/>
                  </a:lnTo>
                  <a:lnTo>
                    <a:pt x="2" y="146"/>
                  </a:lnTo>
                  <a:lnTo>
                    <a:pt x="3" y="147"/>
                  </a:lnTo>
                  <a:lnTo>
                    <a:pt x="5" y="147"/>
                  </a:lnTo>
                  <a:lnTo>
                    <a:pt x="7" y="147"/>
                  </a:lnTo>
                  <a:lnTo>
                    <a:pt x="8" y="146"/>
                  </a:lnTo>
                  <a:lnTo>
                    <a:pt x="9" y="144"/>
                  </a:lnTo>
                  <a:lnTo>
                    <a:pt x="9" y="144"/>
                  </a:lnTo>
                  <a:lnTo>
                    <a:pt x="11" y="135"/>
                  </a:lnTo>
                  <a:lnTo>
                    <a:pt x="15" y="125"/>
                  </a:lnTo>
                  <a:lnTo>
                    <a:pt x="20" y="117"/>
                  </a:lnTo>
                  <a:lnTo>
                    <a:pt x="26" y="110"/>
                  </a:lnTo>
                  <a:lnTo>
                    <a:pt x="38" y="94"/>
                  </a:lnTo>
                  <a:lnTo>
                    <a:pt x="50" y="80"/>
                  </a:lnTo>
                  <a:lnTo>
                    <a:pt x="50" y="80"/>
                  </a:lnTo>
                  <a:lnTo>
                    <a:pt x="107" y="9"/>
                  </a:lnTo>
                  <a:lnTo>
                    <a:pt x="107" y="9"/>
                  </a:lnTo>
                  <a:lnTo>
                    <a:pt x="108" y="7"/>
                  </a:lnTo>
                  <a:lnTo>
                    <a:pt x="108" y="4"/>
                  </a:lnTo>
                  <a:lnTo>
                    <a:pt x="106" y="1"/>
                  </a:lnTo>
                  <a:lnTo>
                    <a:pt x="105" y="0"/>
                  </a:lnTo>
                  <a:lnTo>
                    <a:pt x="103" y="0"/>
                  </a:lnTo>
                  <a:lnTo>
                    <a:pt x="102" y="0"/>
                  </a:lnTo>
                  <a:lnTo>
                    <a:pt x="100" y="1"/>
                  </a:lnTo>
                  <a:lnTo>
                    <a:pt x="10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85" name="Freeform 501"/>
            <p:cNvSpPr/>
            <p:nvPr/>
          </p:nvSpPr>
          <p:spPr bwMode="auto">
            <a:xfrm>
              <a:off x="2408238" y="3716338"/>
              <a:ext cx="46038" cy="63500"/>
            </a:xfrm>
            <a:custGeom>
              <a:avLst/>
              <a:gdLst/>
              <a:ahLst/>
              <a:cxnLst>
                <a:cxn ang="0">
                  <a:pos x="75" y="4"/>
                </a:cxn>
                <a:cxn ang="0">
                  <a:pos x="75" y="4"/>
                </a:cxn>
                <a:cxn ang="0">
                  <a:pos x="74" y="9"/>
                </a:cxn>
                <a:cxn ang="0">
                  <a:pos x="72" y="13"/>
                </a:cxn>
                <a:cxn ang="0">
                  <a:pos x="66" y="23"/>
                </a:cxn>
                <a:cxn ang="0">
                  <a:pos x="51" y="38"/>
                </a:cxn>
                <a:cxn ang="0">
                  <a:pos x="51" y="38"/>
                </a:cxn>
                <a:cxn ang="0">
                  <a:pos x="26" y="66"/>
                </a:cxn>
                <a:cxn ang="0">
                  <a:pos x="26" y="66"/>
                </a:cxn>
                <a:cxn ang="0">
                  <a:pos x="21" y="72"/>
                </a:cxn>
                <a:cxn ang="0">
                  <a:pos x="17" y="77"/>
                </a:cxn>
                <a:cxn ang="0">
                  <a:pos x="10" y="90"/>
                </a:cxn>
                <a:cxn ang="0">
                  <a:pos x="5" y="103"/>
                </a:cxn>
                <a:cxn ang="0">
                  <a:pos x="0" y="117"/>
                </a:cxn>
                <a:cxn ang="0">
                  <a:pos x="0" y="117"/>
                </a:cxn>
                <a:cxn ang="0">
                  <a:pos x="0" y="119"/>
                </a:cxn>
                <a:cxn ang="0">
                  <a:pos x="0" y="120"/>
                </a:cxn>
                <a:cxn ang="0">
                  <a:pos x="1" y="121"/>
                </a:cxn>
                <a:cxn ang="0">
                  <a:pos x="3" y="122"/>
                </a:cxn>
                <a:cxn ang="0">
                  <a:pos x="6" y="122"/>
                </a:cxn>
                <a:cxn ang="0">
                  <a:pos x="8" y="121"/>
                </a:cxn>
                <a:cxn ang="0">
                  <a:pos x="9" y="119"/>
                </a:cxn>
                <a:cxn ang="0">
                  <a:pos x="9" y="119"/>
                </a:cxn>
                <a:cxn ang="0">
                  <a:pos x="16" y="102"/>
                </a:cxn>
                <a:cxn ang="0">
                  <a:pos x="23" y="86"/>
                </a:cxn>
                <a:cxn ang="0">
                  <a:pos x="23" y="86"/>
                </a:cxn>
                <a:cxn ang="0">
                  <a:pos x="30" y="76"/>
                </a:cxn>
                <a:cxn ang="0">
                  <a:pos x="37" y="67"/>
                </a:cxn>
                <a:cxn ang="0">
                  <a:pos x="52" y="51"/>
                </a:cxn>
                <a:cxn ang="0">
                  <a:pos x="52" y="51"/>
                </a:cxn>
                <a:cxn ang="0">
                  <a:pos x="63" y="40"/>
                </a:cxn>
                <a:cxn ang="0">
                  <a:pos x="72" y="29"/>
                </a:cxn>
                <a:cxn ang="0">
                  <a:pos x="77" y="24"/>
                </a:cxn>
                <a:cxn ang="0">
                  <a:pos x="80" y="18"/>
                </a:cxn>
                <a:cxn ang="0">
                  <a:pos x="83" y="11"/>
                </a:cxn>
                <a:cxn ang="0">
                  <a:pos x="85" y="4"/>
                </a:cxn>
                <a:cxn ang="0">
                  <a:pos x="85" y="4"/>
                </a:cxn>
                <a:cxn ang="0">
                  <a:pos x="84" y="2"/>
                </a:cxn>
                <a:cxn ang="0">
                  <a:pos x="84" y="1"/>
                </a:cxn>
                <a:cxn ang="0">
                  <a:pos x="82" y="0"/>
                </a:cxn>
                <a:cxn ang="0">
                  <a:pos x="81" y="0"/>
                </a:cxn>
                <a:cxn ang="0">
                  <a:pos x="77" y="1"/>
                </a:cxn>
                <a:cxn ang="0">
                  <a:pos x="76" y="2"/>
                </a:cxn>
                <a:cxn ang="0">
                  <a:pos x="75" y="4"/>
                </a:cxn>
                <a:cxn ang="0">
                  <a:pos x="75" y="4"/>
                </a:cxn>
              </a:cxnLst>
              <a:rect l="0" t="0" r="r" b="b"/>
              <a:pathLst>
                <a:path w="85" h="122">
                  <a:moveTo>
                    <a:pt x="75" y="4"/>
                  </a:moveTo>
                  <a:lnTo>
                    <a:pt x="75" y="4"/>
                  </a:lnTo>
                  <a:lnTo>
                    <a:pt x="74" y="9"/>
                  </a:lnTo>
                  <a:lnTo>
                    <a:pt x="72" y="13"/>
                  </a:lnTo>
                  <a:lnTo>
                    <a:pt x="66" y="23"/>
                  </a:lnTo>
                  <a:lnTo>
                    <a:pt x="51" y="38"/>
                  </a:lnTo>
                  <a:lnTo>
                    <a:pt x="51" y="38"/>
                  </a:lnTo>
                  <a:lnTo>
                    <a:pt x="26" y="66"/>
                  </a:lnTo>
                  <a:lnTo>
                    <a:pt x="26" y="66"/>
                  </a:lnTo>
                  <a:lnTo>
                    <a:pt x="21" y="72"/>
                  </a:lnTo>
                  <a:lnTo>
                    <a:pt x="17" y="77"/>
                  </a:lnTo>
                  <a:lnTo>
                    <a:pt x="10" y="90"/>
                  </a:lnTo>
                  <a:lnTo>
                    <a:pt x="5" y="103"/>
                  </a:lnTo>
                  <a:lnTo>
                    <a:pt x="0" y="117"/>
                  </a:lnTo>
                  <a:lnTo>
                    <a:pt x="0" y="117"/>
                  </a:lnTo>
                  <a:lnTo>
                    <a:pt x="0" y="119"/>
                  </a:lnTo>
                  <a:lnTo>
                    <a:pt x="0" y="120"/>
                  </a:lnTo>
                  <a:lnTo>
                    <a:pt x="1" y="121"/>
                  </a:lnTo>
                  <a:lnTo>
                    <a:pt x="3" y="122"/>
                  </a:lnTo>
                  <a:lnTo>
                    <a:pt x="6" y="122"/>
                  </a:lnTo>
                  <a:lnTo>
                    <a:pt x="8" y="121"/>
                  </a:lnTo>
                  <a:lnTo>
                    <a:pt x="9" y="119"/>
                  </a:lnTo>
                  <a:lnTo>
                    <a:pt x="9" y="119"/>
                  </a:lnTo>
                  <a:lnTo>
                    <a:pt x="16" y="102"/>
                  </a:lnTo>
                  <a:lnTo>
                    <a:pt x="23" y="86"/>
                  </a:lnTo>
                  <a:lnTo>
                    <a:pt x="23" y="86"/>
                  </a:lnTo>
                  <a:lnTo>
                    <a:pt x="30" y="76"/>
                  </a:lnTo>
                  <a:lnTo>
                    <a:pt x="37" y="67"/>
                  </a:lnTo>
                  <a:lnTo>
                    <a:pt x="52" y="51"/>
                  </a:lnTo>
                  <a:lnTo>
                    <a:pt x="52" y="51"/>
                  </a:lnTo>
                  <a:lnTo>
                    <a:pt x="63" y="40"/>
                  </a:lnTo>
                  <a:lnTo>
                    <a:pt x="72" y="29"/>
                  </a:lnTo>
                  <a:lnTo>
                    <a:pt x="77" y="24"/>
                  </a:lnTo>
                  <a:lnTo>
                    <a:pt x="80" y="18"/>
                  </a:lnTo>
                  <a:lnTo>
                    <a:pt x="83" y="11"/>
                  </a:lnTo>
                  <a:lnTo>
                    <a:pt x="85" y="4"/>
                  </a:lnTo>
                  <a:lnTo>
                    <a:pt x="85" y="4"/>
                  </a:lnTo>
                  <a:lnTo>
                    <a:pt x="84" y="2"/>
                  </a:lnTo>
                  <a:lnTo>
                    <a:pt x="84" y="1"/>
                  </a:lnTo>
                  <a:lnTo>
                    <a:pt x="82" y="0"/>
                  </a:lnTo>
                  <a:lnTo>
                    <a:pt x="81" y="0"/>
                  </a:lnTo>
                  <a:lnTo>
                    <a:pt x="77" y="1"/>
                  </a:lnTo>
                  <a:lnTo>
                    <a:pt x="76" y="2"/>
                  </a:lnTo>
                  <a:lnTo>
                    <a:pt x="75" y="4"/>
                  </a:lnTo>
                  <a:lnTo>
                    <a:pt x="75"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86" name="Freeform 502"/>
            <p:cNvSpPr/>
            <p:nvPr/>
          </p:nvSpPr>
          <p:spPr bwMode="auto">
            <a:xfrm>
              <a:off x="2459038" y="3713163"/>
              <a:ext cx="55563" cy="69850"/>
            </a:xfrm>
            <a:custGeom>
              <a:avLst/>
              <a:gdLst/>
              <a:ahLst/>
              <a:cxnLst>
                <a:cxn ang="0">
                  <a:pos x="95" y="3"/>
                </a:cxn>
                <a:cxn ang="0">
                  <a:pos x="95" y="3"/>
                </a:cxn>
                <a:cxn ang="0">
                  <a:pos x="91" y="13"/>
                </a:cxn>
                <a:cxn ang="0">
                  <a:pos x="85" y="23"/>
                </a:cxn>
                <a:cxn ang="0">
                  <a:pos x="79" y="31"/>
                </a:cxn>
                <a:cxn ang="0">
                  <a:pos x="71" y="39"/>
                </a:cxn>
                <a:cxn ang="0">
                  <a:pos x="55" y="53"/>
                </a:cxn>
                <a:cxn ang="0">
                  <a:pos x="46" y="62"/>
                </a:cxn>
                <a:cxn ang="0">
                  <a:pos x="39" y="69"/>
                </a:cxn>
                <a:cxn ang="0">
                  <a:pos x="39" y="69"/>
                </a:cxn>
                <a:cxn ang="0">
                  <a:pos x="27" y="82"/>
                </a:cxn>
                <a:cxn ang="0">
                  <a:pos x="15" y="95"/>
                </a:cxn>
                <a:cxn ang="0">
                  <a:pos x="10" y="102"/>
                </a:cxn>
                <a:cxn ang="0">
                  <a:pos x="6" y="109"/>
                </a:cxn>
                <a:cxn ang="0">
                  <a:pos x="2" y="118"/>
                </a:cxn>
                <a:cxn ang="0">
                  <a:pos x="0" y="126"/>
                </a:cxn>
                <a:cxn ang="0">
                  <a:pos x="0" y="126"/>
                </a:cxn>
                <a:cxn ang="0">
                  <a:pos x="0" y="128"/>
                </a:cxn>
                <a:cxn ang="0">
                  <a:pos x="1" y="130"/>
                </a:cxn>
                <a:cxn ang="0">
                  <a:pos x="2" y="131"/>
                </a:cxn>
                <a:cxn ang="0">
                  <a:pos x="3" y="132"/>
                </a:cxn>
                <a:cxn ang="0">
                  <a:pos x="5" y="132"/>
                </a:cxn>
                <a:cxn ang="0">
                  <a:pos x="7" y="132"/>
                </a:cxn>
                <a:cxn ang="0">
                  <a:pos x="8" y="131"/>
                </a:cxn>
                <a:cxn ang="0">
                  <a:pos x="9" y="129"/>
                </a:cxn>
                <a:cxn ang="0">
                  <a:pos x="9" y="129"/>
                </a:cxn>
                <a:cxn ang="0">
                  <a:pos x="12" y="119"/>
                </a:cxn>
                <a:cxn ang="0">
                  <a:pos x="17" y="108"/>
                </a:cxn>
                <a:cxn ang="0">
                  <a:pos x="24" y="98"/>
                </a:cxn>
                <a:cxn ang="0">
                  <a:pos x="31" y="89"/>
                </a:cxn>
                <a:cxn ang="0">
                  <a:pos x="39" y="79"/>
                </a:cxn>
                <a:cxn ang="0">
                  <a:pos x="48" y="71"/>
                </a:cxn>
                <a:cxn ang="0">
                  <a:pos x="65" y="56"/>
                </a:cxn>
                <a:cxn ang="0">
                  <a:pos x="65" y="56"/>
                </a:cxn>
                <a:cxn ang="0">
                  <a:pos x="77" y="45"/>
                </a:cxn>
                <a:cxn ang="0">
                  <a:pos x="89" y="34"/>
                </a:cxn>
                <a:cxn ang="0">
                  <a:pos x="94" y="28"/>
                </a:cxn>
                <a:cxn ang="0">
                  <a:pos x="98" y="21"/>
                </a:cxn>
                <a:cxn ang="0">
                  <a:pos x="101" y="14"/>
                </a:cxn>
                <a:cxn ang="0">
                  <a:pos x="104" y="6"/>
                </a:cxn>
                <a:cxn ang="0">
                  <a:pos x="104" y="6"/>
                </a:cxn>
                <a:cxn ang="0">
                  <a:pos x="104" y="4"/>
                </a:cxn>
                <a:cxn ang="0">
                  <a:pos x="103" y="2"/>
                </a:cxn>
                <a:cxn ang="0">
                  <a:pos x="102" y="1"/>
                </a:cxn>
                <a:cxn ang="0">
                  <a:pos x="100" y="0"/>
                </a:cxn>
                <a:cxn ang="0">
                  <a:pos x="98" y="0"/>
                </a:cxn>
                <a:cxn ang="0">
                  <a:pos x="97" y="0"/>
                </a:cxn>
                <a:cxn ang="0">
                  <a:pos x="96" y="1"/>
                </a:cxn>
                <a:cxn ang="0">
                  <a:pos x="95" y="3"/>
                </a:cxn>
                <a:cxn ang="0">
                  <a:pos x="95" y="3"/>
                </a:cxn>
              </a:cxnLst>
              <a:rect l="0" t="0" r="r" b="b"/>
              <a:pathLst>
                <a:path w="104" h="132">
                  <a:moveTo>
                    <a:pt x="95" y="3"/>
                  </a:moveTo>
                  <a:lnTo>
                    <a:pt x="95" y="3"/>
                  </a:lnTo>
                  <a:lnTo>
                    <a:pt x="91" y="13"/>
                  </a:lnTo>
                  <a:lnTo>
                    <a:pt x="85" y="23"/>
                  </a:lnTo>
                  <a:lnTo>
                    <a:pt x="79" y="31"/>
                  </a:lnTo>
                  <a:lnTo>
                    <a:pt x="71" y="39"/>
                  </a:lnTo>
                  <a:lnTo>
                    <a:pt x="55" y="53"/>
                  </a:lnTo>
                  <a:lnTo>
                    <a:pt x="46" y="62"/>
                  </a:lnTo>
                  <a:lnTo>
                    <a:pt x="39" y="69"/>
                  </a:lnTo>
                  <a:lnTo>
                    <a:pt x="39" y="69"/>
                  </a:lnTo>
                  <a:lnTo>
                    <a:pt x="27" y="82"/>
                  </a:lnTo>
                  <a:lnTo>
                    <a:pt x="15" y="95"/>
                  </a:lnTo>
                  <a:lnTo>
                    <a:pt x="10" y="102"/>
                  </a:lnTo>
                  <a:lnTo>
                    <a:pt x="6" y="109"/>
                  </a:lnTo>
                  <a:lnTo>
                    <a:pt x="2" y="118"/>
                  </a:lnTo>
                  <a:lnTo>
                    <a:pt x="0" y="126"/>
                  </a:lnTo>
                  <a:lnTo>
                    <a:pt x="0" y="126"/>
                  </a:lnTo>
                  <a:lnTo>
                    <a:pt x="0" y="128"/>
                  </a:lnTo>
                  <a:lnTo>
                    <a:pt x="1" y="130"/>
                  </a:lnTo>
                  <a:lnTo>
                    <a:pt x="2" y="131"/>
                  </a:lnTo>
                  <a:lnTo>
                    <a:pt x="3" y="132"/>
                  </a:lnTo>
                  <a:lnTo>
                    <a:pt x="5" y="132"/>
                  </a:lnTo>
                  <a:lnTo>
                    <a:pt x="7" y="132"/>
                  </a:lnTo>
                  <a:lnTo>
                    <a:pt x="8" y="131"/>
                  </a:lnTo>
                  <a:lnTo>
                    <a:pt x="9" y="129"/>
                  </a:lnTo>
                  <a:lnTo>
                    <a:pt x="9" y="129"/>
                  </a:lnTo>
                  <a:lnTo>
                    <a:pt x="12" y="119"/>
                  </a:lnTo>
                  <a:lnTo>
                    <a:pt x="17" y="108"/>
                  </a:lnTo>
                  <a:lnTo>
                    <a:pt x="24" y="98"/>
                  </a:lnTo>
                  <a:lnTo>
                    <a:pt x="31" y="89"/>
                  </a:lnTo>
                  <a:lnTo>
                    <a:pt x="39" y="79"/>
                  </a:lnTo>
                  <a:lnTo>
                    <a:pt x="48" y="71"/>
                  </a:lnTo>
                  <a:lnTo>
                    <a:pt x="65" y="56"/>
                  </a:lnTo>
                  <a:lnTo>
                    <a:pt x="65" y="56"/>
                  </a:lnTo>
                  <a:lnTo>
                    <a:pt x="77" y="45"/>
                  </a:lnTo>
                  <a:lnTo>
                    <a:pt x="89" y="34"/>
                  </a:lnTo>
                  <a:lnTo>
                    <a:pt x="94" y="28"/>
                  </a:lnTo>
                  <a:lnTo>
                    <a:pt x="98" y="21"/>
                  </a:lnTo>
                  <a:lnTo>
                    <a:pt x="101" y="14"/>
                  </a:lnTo>
                  <a:lnTo>
                    <a:pt x="104" y="6"/>
                  </a:lnTo>
                  <a:lnTo>
                    <a:pt x="104" y="6"/>
                  </a:lnTo>
                  <a:lnTo>
                    <a:pt x="104" y="4"/>
                  </a:lnTo>
                  <a:lnTo>
                    <a:pt x="103" y="2"/>
                  </a:lnTo>
                  <a:lnTo>
                    <a:pt x="102" y="1"/>
                  </a:lnTo>
                  <a:lnTo>
                    <a:pt x="100" y="0"/>
                  </a:lnTo>
                  <a:lnTo>
                    <a:pt x="98" y="0"/>
                  </a:lnTo>
                  <a:lnTo>
                    <a:pt x="97" y="0"/>
                  </a:lnTo>
                  <a:lnTo>
                    <a:pt x="96" y="1"/>
                  </a:lnTo>
                  <a:lnTo>
                    <a:pt x="95" y="3"/>
                  </a:lnTo>
                  <a:lnTo>
                    <a:pt x="95"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87" name="Freeform 503"/>
            <p:cNvSpPr/>
            <p:nvPr/>
          </p:nvSpPr>
          <p:spPr bwMode="auto">
            <a:xfrm>
              <a:off x="2528888" y="3719513"/>
              <a:ext cx="39688" cy="58738"/>
            </a:xfrm>
            <a:custGeom>
              <a:avLst/>
              <a:gdLst/>
              <a:ahLst/>
              <a:cxnLst>
                <a:cxn ang="0">
                  <a:pos x="67" y="3"/>
                </a:cxn>
                <a:cxn ang="0">
                  <a:pos x="67" y="3"/>
                </a:cxn>
                <a:cxn ang="0">
                  <a:pos x="60" y="16"/>
                </a:cxn>
                <a:cxn ang="0">
                  <a:pos x="52" y="28"/>
                </a:cxn>
                <a:cxn ang="0">
                  <a:pos x="42" y="38"/>
                </a:cxn>
                <a:cxn ang="0">
                  <a:pos x="33" y="50"/>
                </a:cxn>
                <a:cxn ang="0">
                  <a:pos x="33" y="50"/>
                </a:cxn>
                <a:cxn ang="0">
                  <a:pos x="28" y="56"/>
                </a:cxn>
                <a:cxn ang="0">
                  <a:pos x="24" y="62"/>
                </a:cxn>
                <a:cxn ang="0">
                  <a:pos x="15" y="76"/>
                </a:cxn>
                <a:cxn ang="0">
                  <a:pos x="8" y="89"/>
                </a:cxn>
                <a:cxn ang="0">
                  <a:pos x="1" y="102"/>
                </a:cxn>
                <a:cxn ang="0">
                  <a:pos x="1" y="102"/>
                </a:cxn>
                <a:cxn ang="0">
                  <a:pos x="0" y="105"/>
                </a:cxn>
                <a:cxn ang="0">
                  <a:pos x="0" y="107"/>
                </a:cxn>
                <a:cxn ang="0">
                  <a:pos x="1" y="108"/>
                </a:cxn>
                <a:cxn ang="0">
                  <a:pos x="3" y="109"/>
                </a:cxn>
                <a:cxn ang="0">
                  <a:pos x="4" y="110"/>
                </a:cxn>
                <a:cxn ang="0">
                  <a:pos x="6" y="110"/>
                </a:cxn>
                <a:cxn ang="0">
                  <a:pos x="7" y="109"/>
                </a:cxn>
                <a:cxn ang="0">
                  <a:pos x="9" y="108"/>
                </a:cxn>
                <a:cxn ang="0">
                  <a:pos x="9" y="108"/>
                </a:cxn>
                <a:cxn ang="0">
                  <a:pos x="18" y="93"/>
                </a:cxn>
                <a:cxn ang="0">
                  <a:pos x="25" y="79"/>
                </a:cxn>
                <a:cxn ang="0">
                  <a:pos x="33" y="65"/>
                </a:cxn>
                <a:cxn ang="0">
                  <a:pos x="43" y="52"/>
                </a:cxn>
                <a:cxn ang="0">
                  <a:pos x="43" y="52"/>
                </a:cxn>
                <a:cxn ang="0">
                  <a:pos x="53" y="42"/>
                </a:cxn>
                <a:cxn ang="0">
                  <a:pos x="61" y="31"/>
                </a:cxn>
                <a:cxn ang="0">
                  <a:pos x="69" y="20"/>
                </a:cxn>
                <a:cxn ang="0">
                  <a:pos x="75" y="7"/>
                </a:cxn>
                <a:cxn ang="0">
                  <a:pos x="75" y="7"/>
                </a:cxn>
                <a:cxn ang="0">
                  <a:pos x="76" y="5"/>
                </a:cxn>
                <a:cxn ang="0">
                  <a:pos x="75" y="4"/>
                </a:cxn>
                <a:cxn ang="0">
                  <a:pos x="73" y="1"/>
                </a:cxn>
                <a:cxn ang="0">
                  <a:pos x="71" y="0"/>
                </a:cxn>
                <a:cxn ang="0">
                  <a:pos x="70" y="0"/>
                </a:cxn>
                <a:cxn ang="0">
                  <a:pos x="68" y="1"/>
                </a:cxn>
                <a:cxn ang="0">
                  <a:pos x="67" y="3"/>
                </a:cxn>
                <a:cxn ang="0">
                  <a:pos x="67" y="3"/>
                </a:cxn>
              </a:cxnLst>
              <a:rect l="0" t="0" r="r" b="b"/>
              <a:pathLst>
                <a:path w="76" h="110">
                  <a:moveTo>
                    <a:pt x="67" y="3"/>
                  </a:moveTo>
                  <a:lnTo>
                    <a:pt x="67" y="3"/>
                  </a:lnTo>
                  <a:lnTo>
                    <a:pt x="60" y="16"/>
                  </a:lnTo>
                  <a:lnTo>
                    <a:pt x="52" y="28"/>
                  </a:lnTo>
                  <a:lnTo>
                    <a:pt x="42" y="38"/>
                  </a:lnTo>
                  <a:lnTo>
                    <a:pt x="33" y="50"/>
                  </a:lnTo>
                  <a:lnTo>
                    <a:pt x="33" y="50"/>
                  </a:lnTo>
                  <a:lnTo>
                    <a:pt x="28" y="56"/>
                  </a:lnTo>
                  <a:lnTo>
                    <a:pt x="24" y="62"/>
                  </a:lnTo>
                  <a:lnTo>
                    <a:pt x="15" y="76"/>
                  </a:lnTo>
                  <a:lnTo>
                    <a:pt x="8" y="89"/>
                  </a:lnTo>
                  <a:lnTo>
                    <a:pt x="1" y="102"/>
                  </a:lnTo>
                  <a:lnTo>
                    <a:pt x="1" y="102"/>
                  </a:lnTo>
                  <a:lnTo>
                    <a:pt x="0" y="105"/>
                  </a:lnTo>
                  <a:lnTo>
                    <a:pt x="0" y="107"/>
                  </a:lnTo>
                  <a:lnTo>
                    <a:pt x="1" y="108"/>
                  </a:lnTo>
                  <a:lnTo>
                    <a:pt x="3" y="109"/>
                  </a:lnTo>
                  <a:lnTo>
                    <a:pt x="4" y="110"/>
                  </a:lnTo>
                  <a:lnTo>
                    <a:pt x="6" y="110"/>
                  </a:lnTo>
                  <a:lnTo>
                    <a:pt x="7" y="109"/>
                  </a:lnTo>
                  <a:lnTo>
                    <a:pt x="9" y="108"/>
                  </a:lnTo>
                  <a:lnTo>
                    <a:pt x="9" y="108"/>
                  </a:lnTo>
                  <a:lnTo>
                    <a:pt x="18" y="93"/>
                  </a:lnTo>
                  <a:lnTo>
                    <a:pt x="25" y="79"/>
                  </a:lnTo>
                  <a:lnTo>
                    <a:pt x="33" y="65"/>
                  </a:lnTo>
                  <a:lnTo>
                    <a:pt x="43" y="52"/>
                  </a:lnTo>
                  <a:lnTo>
                    <a:pt x="43" y="52"/>
                  </a:lnTo>
                  <a:lnTo>
                    <a:pt x="53" y="42"/>
                  </a:lnTo>
                  <a:lnTo>
                    <a:pt x="61" y="31"/>
                  </a:lnTo>
                  <a:lnTo>
                    <a:pt x="69" y="20"/>
                  </a:lnTo>
                  <a:lnTo>
                    <a:pt x="75" y="7"/>
                  </a:lnTo>
                  <a:lnTo>
                    <a:pt x="75" y="7"/>
                  </a:lnTo>
                  <a:lnTo>
                    <a:pt x="76" y="5"/>
                  </a:lnTo>
                  <a:lnTo>
                    <a:pt x="75" y="4"/>
                  </a:lnTo>
                  <a:lnTo>
                    <a:pt x="73" y="1"/>
                  </a:lnTo>
                  <a:lnTo>
                    <a:pt x="71" y="0"/>
                  </a:lnTo>
                  <a:lnTo>
                    <a:pt x="70" y="0"/>
                  </a:lnTo>
                  <a:lnTo>
                    <a:pt x="68" y="1"/>
                  </a:lnTo>
                  <a:lnTo>
                    <a:pt x="67" y="3"/>
                  </a:lnTo>
                  <a:lnTo>
                    <a:pt x="6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88" name="Freeform 504"/>
            <p:cNvSpPr/>
            <p:nvPr/>
          </p:nvSpPr>
          <p:spPr bwMode="auto">
            <a:xfrm>
              <a:off x="2584451" y="3717925"/>
              <a:ext cx="44450" cy="61913"/>
            </a:xfrm>
            <a:custGeom>
              <a:avLst/>
              <a:gdLst/>
              <a:ahLst/>
              <a:cxnLst>
                <a:cxn ang="0">
                  <a:pos x="77" y="5"/>
                </a:cxn>
                <a:cxn ang="0">
                  <a:pos x="77" y="5"/>
                </a:cxn>
                <a:cxn ang="0">
                  <a:pos x="77" y="9"/>
                </a:cxn>
                <a:cxn ang="0">
                  <a:pos x="76" y="15"/>
                </a:cxn>
                <a:cxn ang="0">
                  <a:pos x="73" y="23"/>
                </a:cxn>
                <a:cxn ang="0">
                  <a:pos x="68" y="31"/>
                </a:cxn>
                <a:cxn ang="0">
                  <a:pos x="62" y="39"/>
                </a:cxn>
                <a:cxn ang="0">
                  <a:pos x="48" y="54"/>
                </a:cxn>
                <a:cxn ang="0">
                  <a:pos x="42" y="61"/>
                </a:cxn>
                <a:cxn ang="0">
                  <a:pos x="35" y="68"/>
                </a:cxn>
                <a:cxn ang="0">
                  <a:pos x="35" y="68"/>
                </a:cxn>
                <a:cxn ang="0">
                  <a:pos x="26" y="79"/>
                </a:cxn>
                <a:cxn ang="0">
                  <a:pos x="16" y="89"/>
                </a:cxn>
                <a:cxn ang="0">
                  <a:pos x="8" y="100"/>
                </a:cxn>
                <a:cxn ang="0">
                  <a:pos x="4" y="105"/>
                </a:cxn>
                <a:cxn ang="0">
                  <a:pos x="0" y="113"/>
                </a:cxn>
                <a:cxn ang="0">
                  <a:pos x="0" y="113"/>
                </a:cxn>
                <a:cxn ang="0">
                  <a:pos x="0" y="115"/>
                </a:cxn>
                <a:cxn ang="0">
                  <a:pos x="1" y="116"/>
                </a:cxn>
                <a:cxn ang="0">
                  <a:pos x="2" y="117"/>
                </a:cxn>
                <a:cxn ang="0">
                  <a:pos x="3" y="118"/>
                </a:cxn>
                <a:cxn ang="0">
                  <a:pos x="8" y="118"/>
                </a:cxn>
                <a:cxn ang="0">
                  <a:pos x="9" y="117"/>
                </a:cxn>
                <a:cxn ang="0">
                  <a:pos x="10" y="115"/>
                </a:cxn>
                <a:cxn ang="0">
                  <a:pos x="10" y="115"/>
                </a:cxn>
                <a:cxn ang="0">
                  <a:pos x="14" y="106"/>
                </a:cxn>
                <a:cxn ang="0">
                  <a:pos x="19" y="98"/>
                </a:cxn>
                <a:cxn ang="0">
                  <a:pos x="25" y="90"/>
                </a:cxn>
                <a:cxn ang="0">
                  <a:pos x="32" y="83"/>
                </a:cxn>
                <a:cxn ang="0">
                  <a:pos x="47" y="68"/>
                </a:cxn>
                <a:cxn ang="0">
                  <a:pos x="60" y="54"/>
                </a:cxn>
                <a:cxn ang="0">
                  <a:pos x="60" y="54"/>
                </a:cxn>
                <a:cxn ang="0">
                  <a:pos x="71" y="43"/>
                </a:cxn>
                <a:cxn ang="0">
                  <a:pos x="75" y="38"/>
                </a:cxn>
                <a:cxn ang="0">
                  <a:pos x="79" y="32"/>
                </a:cxn>
                <a:cxn ang="0">
                  <a:pos x="82" y="26"/>
                </a:cxn>
                <a:cxn ang="0">
                  <a:pos x="85" y="19"/>
                </a:cxn>
                <a:cxn ang="0">
                  <a:pos x="86" y="12"/>
                </a:cxn>
                <a:cxn ang="0">
                  <a:pos x="86" y="5"/>
                </a:cxn>
                <a:cxn ang="0">
                  <a:pos x="86" y="5"/>
                </a:cxn>
                <a:cxn ang="0">
                  <a:pos x="85" y="3"/>
                </a:cxn>
                <a:cxn ang="0">
                  <a:pos x="84" y="1"/>
                </a:cxn>
                <a:cxn ang="0">
                  <a:pos x="81" y="0"/>
                </a:cxn>
                <a:cxn ang="0">
                  <a:pos x="79" y="0"/>
                </a:cxn>
                <a:cxn ang="0">
                  <a:pos x="78" y="1"/>
                </a:cxn>
                <a:cxn ang="0">
                  <a:pos x="77" y="3"/>
                </a:cxn>
                <a:cxn ang="0">
                  <a:pos x="77" y="5"/>
                </a:cxn>
                <a:cxn ang="0">
                  <a:pos x="77" y="5"/>
                </a:cxn>
              </a:cxnLst>
              <a:rect l="0" t="0" r="r" b="b"/>
              <a:pathLst>
                <a:path w="86" h="118">
                  <a:moveTo>
                    <a:pt x="77" y="5"/>
                  </a:moveTo>
                  <a:lnTo>
                    <a:pt x="77" y="5"/>
                  </a:lnTo>
                  <a:lnTo>
                    <a:pt x="77" y="9"/>
                  </a:lnTo>
                  <a:lnTo>
                    <a:pt x="76" y="15"/>
                  </a:lnTo>
                  <a:lnTo>
                    <a:pt x="73" y="23"/>
                  </a:lnTo>
                  <a:lnTo>
                    <a:pt x="68" y="31"/>
                  </a:lnTo>
                  <a:lnTo>
                    <a:pt x="62" y="39"/>
                  </a:lnTo>
                  <a:lnTo>
                    <a:pt x="48" y="54"/>
                  </a:lnTo>
                  <a:lnTo>
                    <a:pt x="42" y="61"/>
                  </a:lnTo>
                  <a:lnTo>
                    <a:pt x="35" y="68"/>
                  </a:lnTo>
                  <a:lnTo>
                    <a:pt x="35" y="68"/>
                  </a:lnTo>
                  <a:lnTo>
                    <a:pt x="26" y="79"/>
                  </a:lnTo>
                  <a:lnTo>
                    <a:pt x="16" y="89"/>
                  </a:lnTo>
                  <a:lnTo>
                    <a:pt x="8" y="100"/>
                  </a:lnTo>
                  <a:lnTo>
                    <a:pt x="4" y="105"/>
                  </a:lnTo>
                  <a:lnTo>
                    <a:pt x="0" y="113"/>
                  </a:lnTo>
                  <a:lnTo>
                    <a:pt x="0" y="113"/>
                  </a:lnTo>
                  <a:lnTo>
                    <a:pt x="0" y="115"/>
                  </a:lnTo>
                  <a:lnTo>
                    <a:pt x="1" y="116"/>
                  </a:lnTo>
                  <a:lnTo>
                    <a:pt x="2" y="117"/>
                  </a:lnTo>
                  <a:lnTo>
                    <a:pt x="3" y="118"/>
                  </a:lnTo>
                  <a:lnTo>
                    <a:pt x="8" y="118"/>
                  </a:lnTo>
                  <a:lnTo>
                    <a:pt x="9" y="117"/>
                  </a:lnTo>
                  <a:lnTo>
                    <a:pt x="10" y="115"/>
                  </a:lnTo>
                  <a:lnTo>
                    <a:pt x="10" y="115"/>
                  </a:lnTo>
                  <a:lnTo>
                    <a:pt x="14" y="106"/>
                  </a:lnTo>
                  <a:lnTo>
                    <a:pt x="19" y="98"/>
                  </a:lnTo>
                  <a:lnTo>
                    <a:pt x="25" y="90"/>
                  </a:lnTo>
                  <a:lnTo>
                    <a:pt x="32" y="83"/>
                  </a:lnTo>
                  <a:lnTo>
                    <a:pt x="47" y="68"/>
                  </a:lnTo>
                  <a:lnTo>
                    <a:pt x="60" y="54"/>
                  </a:lnTo>
                  <a:lnTo>
                    <a:pt x="60" y="54"/>
                  </a:lnTo>
                  <a:lnTo>
                    <a:pt x="71" y="43"/>
                  </a:lnTo>
                  <a:lnTo>
                    <a:pt x="75" y="38"/>
                  </a:lnTo>
                  <a:lnTo>
                    <a:pt x="79" y="32"/>
                  </a:lnTo>
                  <a:lnTo>
                    <a:pt x="82" y="26"/>
                  </a:lnTo>
                  <a:lnTo>
                    <a:pt x="85" y="19"/>
                  </a:lnTo>
                  <a:lnTo>
                    <a:pt x="86" y="12"/>
                  </a:lnTo>
                  <a:lnTo>
                    <a:pt x="86" y="5"/>
                  </a:lnTo>
                  <a:lnTo>
                    <a:pt x="86" y="5"/>
                  </a:lnTo>
                  <a:lnTo>
                    <a:pt x="85" y="3"/>
                  </a:lnTo>
                  <a:lnTo>
                    <a:pt x="84" y="1"/>
                  </a:lnTo>
                  <a:lnTo>
                    <a:pt x="81" y="0"/>
                  </a:lnTo>
                  <a:lnTo>
                    <a:pt x="79" y="0"/>
                  </a:lnTo>
                  <a:lnTo>
                    <a:pt x="78" y="1"/>
                  </a:lnTo>
                  <a:lnTo>
                    <a:pt x="77" y="3"/>
                  </a:lnTo>
                  <a:lnTo>
                    <a:pt x="77" y="5"/>
                  </a:lnTo>
                  <a:lnTo>
                    <a:pt x="77"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89" name="Freeform 505"/>
            <p:cNvSpPr/>
            <p:nvPr/>
          </p:nvSpPr>
          <p:spPr bwMode="auto">
            <a:xfrm>
              <a:off x="2632076" y="3725863"/>
              <a:ext cx="49213" cy="57150"/>
            </a:xfrm>
            <a:custGeom>
              <a:avLst/>
              <a:gdLst/>
              <a:ahLst/>
              <a:cxnLst>
                <a:cxn ang="0">
                  <a:pos x="85" y="3"/>
                </a:cxn>
                <a:cxn ang="0">
                  <a:pos x="85" y="3"/>
                </a:cxn>
                <a:cxn ang="0">
                  <a:pos x="83" y="7"/>
                </a:cxn>
                <a:cxn ang="0">
                  <a:pos x="81" y="10"/>
                </a:cxn>
                <a:cxn ang="0">
                  <a:pos x="74" y="15"/>
                </a:cxn>
                <a:cxn ang="0">
                  <a:pos x="74" y="15"/>
                </a:cxn>
                <a:cxn ang="0">
                  <a:pos x="67" y="21"/>
                </a:cxn>
                <a:cxn ang="0">
                  <a:pos x="62" y="27"/>
                </a:cxn>
                <a:cxn ang="0">
                  <a:pos x="58" y="34"/>
                </a:cxn>
                <a:cxn ang="0">
                  <a:pos x="52" y="40"/>
                </a:cxn>
                <a:cxn ang="0">
                  <a:pos x="52" y="40"/>
                </a:cxn>
                <a:cxn ang="0">
                  <a:pos x="38" y="54"/>
                </a:cxn>
                <a:cxn ang="0">
                  <a:pos x="26" y="70"/>
                </a:cxn>
                <a:cxn ang="0">
                  <a:pos x="14" y="85"/>
                </a:cxn>
                <a:cxn ang="0">
                  <a:pos x="1" y="100"/>
                </a:cxn>
                <a:cxn ang="0">
                  <a:pos x="1" y="100"/>
                </a:cxn>
                <a:cxn ang="0">
                  <a:pos x="0" y="102"/>
                </a:cxn>
                <a:cxn ang="0">
                  <a:pos x="0" y="104"/>
                </a:cxn>
                <a:cxn ang="0">
                  <a:pos x="0" y="106"/>
                </a:cxn>
                <a:cxn ang="0">
                  <a:pos x="1" y="107"/>
                </a:cxn>
                <a:cxn ang="0">
                  <a:pos x="2" y="108"/>
                </a:cxn>
                <a:cxn ang="0">
                  <a:pos x="4" y="108"/>
                </a:cxn>
                <a:cxn ang="0">
                  <a:pos x="6" y="108"/>
                </a:cxn>
                <a:cxn ang="0">
                  <a:pos x="7" y="107"/>
                </a:cxn>
                <a:cxn ang="0">
                  <a:pos x="7" y="107"/>
                </a:cxn>
                <a:cxn ang="0">
                  <a:pos x="22" y="90"/>
                </a:cxn>
                <a:cxn ang="0">
                  <a:pos x="35" y="74"/>
                </a:cxn>
                <a:cxn ang="0">
                  <a:pos x="50" y="57"/>
                </a:cxn>
                <a:cxn ang="0">
                  <a:pos x="64" y="41"/>
                </a:cxn>
                <a:cxn ang="0">
                  <a:pos x="64" y="41"/>
                </a:cxn>
                <a:cxn ang="0">
                  <a:pos x="69" y="35"/>
                </a:cxn>
                <a:cxn ang="0">
                  <a:pos x="75" y="28"/>
                </a:cxn>
                <a:cxn ang="0">
                  <a:pos x="81" y="22"/>
                </a:cxn>
                <a:cxn ang="0">
                  <a:pos x="87" y="17"/>
                </a:cxn>
                <a:cxn ang="0">
                  <a:pos x="87" y="17"/>
                </a:cxn>
                <a:cxn ang="0">
                  <a:pos x="90" y="15"/>
                </a:cxn>
                <a:cxn ang="0">
                  <a:pos x="92" y="12"/>
                </a:cxn>
                <a:cxn ang="0">
                  <a:pos x="94" y="6"/>
                </a:cxn>
                <a:cxn ang="0">
                  <a:pos x="94" y="6"/>
                </a:cxn>
                <a:cxn ang="0">
                  <a:pos x="94" y="4"/>
                </a:cxn>
                <a:cxn ang="0">
                  <a:pos x="94" y="2"/>
                </a:cxn>
                <a:cxn ang="0">
                  <a:pos x="93" y="1"/>
                </a:cxn>
                <a:cxn ang="0">
                  <a:pos x="91" y="0"/>
                </a:cxn>
                <a:cxn ang="0">
                  <a:pos x="89" y="0"/>
                </a:cxn>
                <a:cxn ang="0">
                  <a:pos x="88" y="0"/>
                </a:cxn>
                <a:cxn ang="0">
                  <a:pos x="86" y="1"/>
                </a:cxn>
                <a:cxn ang="0">
                  <a:pos x="85" y="3"/>
                </a:cxn>
                <a:cxn ang="0">
                  <a:pos x="85" y="3"/>
                </a:cxn>
              </a:cxnLst>
              <a:rect l="0" t="0" r="r" b="b"/>
              <a:pathLst>
                <a:path w="94" h="108">
                  <a:moveTo>
                    <a:pt x="85" y="3"/>
                  </a:moveTo>
                  <a:lnTo>
                    <a:pt x="85" y="3"/>
                  </a:lnTo>
                  <a:lnTo>
                    <a:pt x="83" y="7"/>
                  </a:lnTo>
                  <a:lnTo>
                    <a:pt x="81" y="10"/>
                  </a:lnTo>
                  <a:lnTo>
                    <a:pt x="74" y="15"/>
                  </a:lnTo>
                  <a:lnTo>
                    <a:pt x="74" y="15"/>
                  </a:lnTo>
                  <a:lnTo>
                    <a:pt x="67" y="21"/>
                  </a:lnTo>
                  <a:lnTo>
                    <a:pt x="62" y="27"/>
                  </a:lnTo>
                  <a:lnTo>
                    <a:pt x="58" y="34"/>
                  </a:lnTo>
                  <a:lnTo>
                    <a:pt x="52" y="40"/>
                  </a:lnTo>
                  <a:lnTo>
                    <a:pt x="52" y="40"/>
                  </a:lnTo>
                  <a:lnTo>
                    <a:pt x="38" y="54"/>
                  </a:lnTo>
                  <a:lnTo>
                    <a:pt x="26" y="70"/>
                  </a:lnTo>
                  <a:lnTo>
                    <a:pt x="14" y="85"/>
                  </a:lnTo>
                  <a:lnTo>
                    <a:pt x="1" y="100"/>
                  </a:lnTo>
                  <a:lnTo>
                    <a:pt x="1" y="100"/>
                  </a:lnTo>
                  <a:lnTo>
                    <a:pt x="0" y="102"/>
                  </a:lnTo>
                  <a:lnTo>
                    <a:pt x="0" y="104"/>
                  </a:lnTo>
                  <a:lnTo>
                    <a:pt x="0" y="106"/>
                  </a:lnTo>
                  <a:lnTo>
                    <a:pt x="1" y="107"/>
                  </a:lnTo>
                  <a:lnTo>
                    <a:pt x="2" y="108"/>
                  </a:lnTo>
                  <a:lnTo>
                    <a:pt x="4" y="108"/>
                  </a:lnTo>
                  <a:lnTo>
                    <a:pt x="6" y="108"/>
                  </a:lnTo>
                  <a:lnTo>
                    <a:pt x="7" y="107"/>
                  </a:lnTo>
                  <a:lnTo>
                    <a:pt x="7" y="107"/>
                  </a:lnTo>
                  <a:lnTo>
                    <a:pt x="22" y="90"/>
                  </a:lnTo>
                  <a:lnTo>
                    <a:pt x="35" y="74"/>
                  </a:lnTo>
                  <a:lnTo>
                    <a:pt x="50" y="57"/>
                  </a:lnTo>
                  <a:lnTo>
                    <a:pt x="64" y="41"/>
                  </a:lnTo>
                  <a:lnTo>
                    <a:pt x="64" y="41"/>
                  </a:lnTo>
                  <a:lnTo>
                    <a:pt x="69" y="35"/>
                  </a:lnTo>
                  <a:lnTo>
                    <a:pt x="75" y="28"/>
                  </a:lnTo>
                  <a:lnTo>
                    <a:pt x="81" y="22"/>
                  </a:lnTo>
                  <a:lnTo>
                    <a:pt x="87" y="17"/>
                  </a:lnTo>
                  <a:lnTo>
                    <a:pt x="87" y="17"/>
                  </a:lnTo>
                  <a:lnTo>
                    <a:pt x="90" y="15"/>
                  </a:lnTo>
                  <a:lnTo>
                    <a:pt x="92" y="12"/>
                  </a:lnTo>
                  <a:lnTo>
                    <a:pt x="94" y="6"/>
                  </a:lnTo>
                  <a:lnTo>
                    <a:pt x="94" y="6"/>
                  </a:lnTo>
                  <a:lnTo>
                    <a:pt x="94" y="4"/>
                  </a:lnTo>
                  <a:lnTo>
                    <a:pt x="94" y="2"/>
                  </a:lnTo>
                  <a:lnTo>
                    <a:pt x="93" y="1"/>
                  </a:lnTo>
                  <a:lnTo>
                    <a:pt x="91" y="0"/>
                  </a:lnTo>
                  <a:lnTo>
                    <a:pt x="89" y="0"/>
                  </a:lnTo>
                  <a:lnTo>
                    <a:pt x="88" y="0"/>
                  </a:lnTo>
                  <a:lnTo>
                    <a:pt x="86" y="1"/>
                  </a:lnTo>
                  <a:lnTo>
                    <a:pt x="85" y="3"/>
                  </a:lnTo>
                  <a:lnTo>
                    <a:pt x="85"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90" name="Freeform 506"/>
            <p:cNvSpPr/>
            <p:nvPr/>
          </p:nvSpPr>
          <p:spPr bwMode="auto">
            <a:xfrm>
              <a:off x="2674938" y="3722688"/>
              <a:ext cx="49213" cy="58738"/>
            </a:xfrm>
            <a:custGeom>
              <a:avLst/>
              <a:gdLst/>
              <a:ahLst/>
              <a:cxnLst>
                <a:cxn ang="0">
                  <a:pos x="84" y="3"/>
                </a:cxn>
                <a:cxn ang="0">
                  <a:pos x="84" y="3"/>
                </a:cxn>
                <a:cxn ang="0">
                  <a:pos x="82" y="12"/>
                </a:cxn>
                <a:cxn ang="0">
                  <a:pos x="78" y="19"/>
                </a:cxn>
                <a:cxn ang="0">
                  <a:pos x="74" y="25"/>
                </a:cxn>
                <a:cxn ang="0">
                  <a:pos x="70" y="31"/>
                </a:cxn>
                <a:cxn ang="0">
                  <a:pos x="59" y="44"/>
                </a:cxn>
                <a:cxn ang="0">
                  <a:pos x="47" y="55"/>
                </a:cxn>
                <a:cxn ang="0">
                  <a:pos x="47" y="55"/>
                </a:cxn>
                <a:cxn ang="0">
                  <a:pos x="1" y="102"/>
                </a:cxn>
                <a:cxn ang="0">
                  <a:pos x="1" y="102"/>
                </a:cxn>
                <a:cxn ang="0">
                  <a:pos x="0" y="103"/>
                </a:cxn>
                <a:cxn ang="0">
                  <a:pos x="0" y="105"/>
                </a:cxn>
                <a:cxn ang="0">
                  <a:pos x="0" y="107"/>
                </a:cxn>
                <a:cxn ang="0">
                  <a:pos x="1" y="108"/>
                </a:cxn>
                <a:cxn ang="0">
                  <a:pos x="2" y="109"/>
                </a:cxn>
                <a:cxn ang="0">
                  <a:pos x="4" y="110"/>
                </a:cxn>
                <a:cxn ang="0">
                  <a:pos x="6" y="109"/>
                </a:cxn>
                <a:cxn ang="0">
                  <a:pos x="7" y="108"/>
                </a:cxn>
                <a:cxn ang="0">
                  <a:pos x="7" y="108"/>
                </a:cxn>
                <a:cxn ang="0">
                  <a:pos x="59" y="57"/>
                </a:cxn>
                <a:cxn ang="0">
                  <a:pos x="59" y="57"/>
                </a:cxn>
                <a:cxn ang="0">
                  <a:pos x="70" y="46"/>
                </a:cxn>
                <a:cxn ang="0">
                  <a:pos x="80" y="34"/>
                </a:cxn>
                <a:cxn ang="0">
                  <a:pos x="84" y="28"/>
                </a:cxn>
                <a:cxn ang="0">
                  <a:pos x="89" y="21"/>
                </a:cxn>
                <a:cxn ang="0">
                  <a:pos x="92" y="14"/>
                </a:cxn>
                <a:cxn ang="0">
                  <a:pos x="94" y="7"/>
                </a:cxn>
                <a:cxn ang="0">
                  <a:pos x="94" y="7"/>
                </a:cxn>
                <a:cxn ang="0">
                  <a:pos x="94" y="5"/>
                </a:cxn>
                <a:cxn ang="0">
                  <a:pos x="94" y="2"/>
                </a:cxn>
                <a:cxn ang="0">
                  <a:pos x="92" y="1"/>
                </a:cxn>
                <a:cxn ang="0">
                  <a:pos x="91" y="0"/>
                </a:cxn>
                <a:cxn ang="0">
                  <a:pos x="89" y="0"/>
                </a:cxn>
                <a:cxn ang="0">
                  <a:pos x="88" y="1"/>
                </a:cxn>
                <a:cxn ang="0">
                  <a:pos x="85" y="2"/>
                </a:cxn>
                <a:cxn ang="0">
                  <a:pos x="84" y="3"/>
                </a:cxn>
                <a:cxn ang="0">
                  <a:pos x="84" y="3"/>
                </a:cxn>
              </a:cxnLst>
              <a:rect l="0" t="0" r="r" b="b"/>
              <a:pathLst>
                <a:path w="94" h="110">
                  <a:moveTo>
                    <a:pt x="84" y="3"/>
                  </a:moveTo>
                  <a:lnTo>
                    <a:pt x="84" y="3"/>
                  </a:lnTo>
                  <a:lnTo>
                    <a:pt x="82" y="12"/>
                  </a:lnTo>
                  <a:lnTo>
                    <a:pt x="78" y="19"/>
                  </a:lnTo>
                  <a:lnTo>
                    <a:pt x="74" y="25"/>
                  </a:lnTo>
                  <a:lnTo>
                    <a:pt x="70" y="31"/>
                  </a:lnTo>
                  <a:lnTo>
                    <a:pt x="59" y="44"/>
                  </a:lnTo>
                  <a:lnTo>
                    <a:pt x="47" y="55"/>
                  </a:lnTo>
                  <a:lnTo>
                    <a:pt x="47" y="55"/>
                  </a:lnTo>
                  <a:lnTo>
                    <a:pt x="1" y="102"/>
                  </a:lnTo>
                  <a:lnTo>
                    <a:pt x="1" y="102"/>
                  </a:lnTo>
                  <a:lnTo>
                    <a:pt x="0" y="103"/>
                  </a:lnTo>
                  <a:lnTo>
                    <a:pt x="0" y="105"/>
                  </a:lnTo>
                  <a:lnTo>
                    <a:pt x="0" y="107"/>
                  </a:lnTo>
                  <a:lnTo>
                    <a:pt x="1" y="108"/>
                  </a:lnTo>
                  <a:lnTo>
                    <a:pt x="2" y="109"/>
                  </a:lnTo>
                  <a:lnTo>
                    <a:pt x="4" y="110"/>
                  </a:lnTo>
                  <a:lnTo>
                    <a:pt x="6" y="109"/>
                  </a:lnTo>
                  <a:lnTo>
                    <a:pt x="7" y="108"/>
                  </a:lnTo>
                  <a:lnTo>
                    <a:pt x="7" y="108"/>
                  </a:lnTo>
                  <a:lnTo>
                    <a:pt x="59" y="57"/>
                  </a:lnTo>
                  <a:lnTo>
                    <a:pt x="59" y="57"/>
                  </a:lnTo>
                  <a:lnTo>
                    <a:pt x="70" y="46"/>
                  </a:lnTo>
                  <a:lnTo>
                    <a:pt x="80" y="34"/>
                  </a:lnTo>
                  <a:lnTo>
                    <a:pt x="84" y="28"/>
                  </a:lnTo>
                  <a:lnTo>
                    <a:pt x="89" y="21"/>
                  </a:lnTo>
                  <a:lnTo>
                    <a:pt x="92" y="14"/>
                  </a:lnTo>
                  <a:lnTo>
                    <a:pt x="94" y="7"/>
                  </a:lnTo>
                  <a:lnTo>
                    <a:pt x="94" y="7"/>
                  </a:lnTo>
                  <a:lnTo>
                    <a:pt x="94" y="5"/>
                  </a:lnTo>
                  <a:lnTo>
                    <a:pt x="94" y="2"/>
                  </a:lnTo>
                  <a:lnTo>
                    <a:pt x="92" y="1"/>
                  </a:lnTo>
                  <a:lnTo>
                    <a:pt x="91" y="0"/>
                  </a:lnTo>
                  <a:lnTo>
                    <a:pt x="89" y="0"/>
                  </a:lnTo>
                  <a:lnTo>
                    <a:pt x="88" y="1"/>
                  </a:lnTo>
                  <a:lnTo>
                    <a:pt x="85" y="2"/>
                  </a:lnTo>
                  <a:lnTo>
                    <a:pt x="84" y="3"/>
                  </a:lnTo>
                  <a:lnTo>
                    <a:pt x="84"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91" name="Freeform 507"/>
            <p:cNvSpPr/>
            <p:nvPr/>
          </p:nvSpPr>
          <p:spPr bwMode="auto">
            <a:xfrm>
              <a:off x="2801938" y="3652838"/>
              <a:ext cx="107950" cy="117475"/>
            </a:xfrm>
            <a:custGeom>
              <a:avLst/>
              <a:gdLst/>
              <a:ahLst/>
              <a:cxnLst>
                <a:cxn ang="0">
                  <a:pos x="196" y="1"/>
                </a:cxn>
                <a:cxn ang="0">
                  <a:pos x="196" y="1"/>
                </a:cxn>
                <a:cxn ang="0">
                  <a:pos x="171" y="24"/>
                </a:cxn>
                <a:cxn ang="0">
                  <a:pos x="157" y="35"/>
                </a:cxn>
                <a:cxn ang="0">
                  <a:pos x="145" y="47"/>
                </a:cxn>
                <a:cxn ang="0">
                  <a:pos x="145" y="47"/>
                </a:cxn>
                <a:cxn ang="0">
                  <a:pos x="133" y="61"/>
                </a:cxn>
                <a:cxn ang="0">
                  <a:pos x="119" y="76"/>
                </a:cxn>
                <a:cxn ang="0">
                  <a:pos x="93" y="106"/>
                </a:cxn>
                <a:cxn ang="0">
                  <a:pos x="93" y="106"/>
                </a:cxn>
                <a:cxn ang="0">
                  <a:pos x="68" y="134"/>
                </a:cxn>
                <a:cxn ang="0">
                  <a:pos x="41" y="164"/>
                </a:cxn>
                <a:cxn ang="0">
                  <a:pos x="41" y="164"/>
                </a:cxn>
                <a:cxn ang="0">
                  <a:pos x="19" y="189"/>
                </a:cxn>
                <a:cxn ang="0">
                  <a:pos x="10" y="202"/>
                </a:cxn>
                <a:cxn ang="0">
                  <a:pos x="0" y="215"/>
                </a:cxn>
                <a:cxn ang="0">
                  <a:pos x="0" y="215"/>
                </a:cxn>
                <a:cxn ang="0">
                  <a:pos x="0" y="217"/>
                </a:cxn>
                <a:cxn ang="0">
                  <a:pos x="0" y="219"/>
                </a:cxn>
                <a:cxn ang="0">
                  <a:pos x="1" y="221"/>
                </a:cxn>
                <a:cxn ang="0">
                  <a:pos x="3" y="222"/>
                </a:cxn>
                <a:cxn ang="0">
                  <a:pos x="5" y="222"/>
                </a:cxn>
                <a:cxn ang="0">
                  <a:pos x="6" y="222"/>
                </a:cxn>
                <a:cxn ang="0">
                  <a:pos x="8" y="222"/>
                </a:cxn>
                <a:cxn ang="0">
                  <a:pos x="9" y="220"/>
                </a:cxn>
                <a:cxn ang="0">
                  <a:pos x="9" y="220"/>
                </a:cxn>
                <a:cxn ang="0">
                  <a:pos x="17" y="207"/>
                </a:cxn>
                <a:cxn ang="0">
                  <a:pos x="26" y="194"/>
                </a:cxn>
                <a:cxn ang="0">
                  <a:pos x="47" y="172"/>
                </a:cxn>
                <a:cxn ang="0">
                  <a:pos x="47" y="172"/>
                </a:cxn>
                <a:cxn ang="0">
                  <a:pos x="74" y="142"/>
                </a:cxn>
                <a:cxn ang="0">
                  <a:pos x="101" y="112"/>
                </a:cxn>
                <a:cxn ang="0">
                  <a:pos x="101" y="112"/>
                </a:cxn>
                <a:cxn ang="0">
                  <a:pos x="126" y="83"/>
                </a:cxn>
                <a:cxn ang="0">
                  <a:pos x="139" y="67"/>
                </a:cxn>
                <a:cxn ang="0">
                  <a:pos x="152" y="54"/>
                </a:cxn>
                <a:cxn ang="0">
                  <a:pos x="152" y="54"/>
                </a:cxn>
                <a:cxn ang="0">
                  <a:pos x="165" y="41"/>
                </a:cxn>
                <a:cxn ang="0">
                  <a:pos x="177" y="30"/>
                </a:cxn>
                <a:cxn ang="0">
                  <a:pos x="203" y="7"/>
                </a:cxn>
                <a:cxn ang="0">
                  <a:pos x="203" y="7"/>
                </a:cxn>
                <a:cxn ang="0">
                  <a:pos x="204" y="6"/>
                </a:cxn>
                <a:cxn ang="0">
                  <a:pos x="204" y="4"/>
                </a:cxn>
                <a:cxn ang="0">
                  <a:pos x="204" y="3"/>
                </a:cxn>
                <a:cxn ang="0">
                  <a:pos x="203" y="1"/>
                </a:cxn>
                <a:cxn ang="0">
                  <a:pos x="201" y="0"/>
                </a:cxn>
                <a:cxn ang="0">
                  <a:pos x="200" y="0"/>
                </a:cxn>
                <a:cxn ang="0">
                  <a:pos x="198" y="0"/>
                </a:cxn>
                <a:cxn ang="0">
                  <a:pos x="196" y="1"/>
                </a:cxn>
                <a:cxn ang="0">
                  <a:pos x="196" y="1"/>
                </a:cxn>
              </a:cxnLst>
              <a:rect l="0" t="0" r="r" b="b"/>
              <a:pathLst>
                <a:path w="204" h="222">
                  <a:moveTo>
                    <a:pt x="196" y="1"/>
                  </a:moveTo>
                  <a:lnTo>
                    <a:pt x="196" y="1"/>
                  </a:lnTo>
                  <a:lnTo>
                    <a:pt x="171" y="24"/>
                  </a:lnTo>
                  <a:lnTo>
                    <a:pt x="157" y="35"/>
                  </a:lnTo>
                  <a:lnTo>
                    <a:pt x="145" y="47"/>
                  </a:lnTo>
                  <a:lnTo>
                    <a:pt x="145" y="47"/>
                  </a:lnTo>
                  <a:lnTo>
                    <a:pt x="133" y="61"/>
                  </a:lnTo>
                  <a:lnTo>
                    <a:pt x="119" y="76"/>
                  </a:lnTo>
                  <a:lnTo>
                    <a:pt x="93" y="106"/>
                  </a:lnTo>
                  <a:lnTo>
                    <a:pt x="93" y="106"/>
                  </a:lnTo>
                  <a:lnTo>
                    <a:pt x="68" y="134"/>
                  </a:lnTo>
                  <a:lnTo>
                    <a:pt x="41" y="164"/>
                  </a:lnTo>
                  <a:lnTo>
                    <a:pt x="41" y="164"/>
                  </a:lnTo>
                  <a:lnTo>
                    <a:pt x="19" y="189"/>
                  </a:lnTo>
                  <a:lnTo>
                    <a:pt x="10" y="202"/>
                  </a:lnTo>
                  <a:lnTo>
                    <a:pt x="0" y="215"/>
                  </a:lnTo>
                  <a:lnTo>
                    <a:pt x="0" y="215"/>
                  </a:lnTo>
                  <a:lnTo>
                    <a:pt x="0" y="217"/>
                  </a:lnTo>
                  <a:lnTo>
                    <a:pt x="0" y="219"/>
                  </a:lnTo>
                  <a:lnTo>
                    <a:pt x="1" y="221"/>
                  </a:lnTo>
                  <a:lnTo>
                    <a:pt x="3" y="222"/>
                  </a:lnTo>
                  <a:lnTo>
                    <a:pt x="5" y="222"/>
                  </a:lnTo>
                  <a:lnTo>
                    <a:pt x="6" y="222"/>
                  </a:lnTo>
                  <a:lnTo>
                    <a:pt x="8" y="222"/>
                  </a:lnTo>
                  <a:lnTo>
                    <a:pt x="9" y="220"/>
                  </a:lnTo>
                  <a:lnTo>
                    <a:pt x="9" y="220"/>
                  </a:lnTo>
                  <a:lnTo>
                    <a:pt x="17" y="207"/>
                  </a:lnTo>
                  <a:lnTo>
                    <a:pt x="26" y="194"/>
                  </a:lnTo>
                  <a:lnTo>
                    <a:pt x="47" y="172"/>
                  </a:lnTo>
                  <a:lnTo>
                    <a:pt x="47" y="172"/>
                  </a:lnTo>
                  <a:lnTo>
                    <a:pt x="74" y="142"/>
                  </a:lnTo>
                  <a:lnTo>
                    <a:pt x="101" y="112"/>
                  </a:lnTo>
                  <a:lnTo>
                    <a:pt x="101" y="112"/>
                  </a:lnTo>
                  <a:lnTo>
                    <a:pt x="126" y="83"/>
                  </a:lnTo>
                  <a:lnTo>
                    <a:pt x="139" y="67"/>
                  </a:lnTo>
                  <a:lnTo>
                    <a:pt x="152" y="54"/>
                  </a:lnTo>
                  <a:lnTo>
                    <a:pt x="152" y="54"/>
                  </a:lnTo>
                  <a:lnTo>
                    <a:pt x="165" y="41"/>
                  </a:lnTo>
                  <a:lnTo>
                    <a:pt x="177" y="30"/>
                  </a:lnTo>
                  <a:lnTo>
                    <a:pt x="203" y="7"/>
                  </a:lnTo>
                  <a:lnTo>
                    <a:pt x="203" y="7"/>
                  </a:lnTo>
                  <a:lnTo>
                    <a:pt x="204" y="6"/>
                  </a:lnTo>
                  <a:lnTo>
                    <a:pt x="204" y="4"/>
                  </a:lnTo>
                  <a:lnTo>
                    <a:pt x="204" y="3"/>
                  </a:lnTo>
                  <a:lnTo>
                    <a:pt x="203" y="1"/>
                  </a:lnTo>
                  <a:lnTo>
                    <a:pt x="201" y="0"/>
                  </a:lnTo>
                  <a:lnTo>
                    <a:pt x="200" y="0"/>
                  </a:lnTo>
                  <a:lnTo>
                    <a:pt x="198" y="0"/>
                  </a:lnTo>
                  <a:lnTo>
                    <a:pt x="196" y="1"/>
                  </a:lnTo>
                  <a:lnTo>
                    <a:pt x="19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92" name="Freeform 508"/>
            <p:cNvSpPr/>
            <p:nvPr/>
          </p:nvSpPr>
          <p:spPr bwMode="auto">
            <a:xfrm>
              <a:off x="2835276" y="3698875"/>
              <a:ext cx="74613" cy="74613"/>
            </a:xfrm>
            <a:custGeom>
              <a:avLst/>
              <a:gdLst/>
              <a:ahLst/>
              <a:cxnLst>
                <a:cxn ang="0">
                  <a:pos x="134" y="1"/>
                </a:cxn>
                <a:cxn ang="0">
                  <a:pos x="134" y="1"/>
                </a:cxn>
                <a:cxn ang="0">
                  <a:pos x="115" y="15"/>
                </a:cxn>
                <a:cxn ang="0">
                  <a:pos x="98" y="31"/>
                </a:cxn>
                <a:cxn ang="0">
                  <a:pos x="80" y="46"/>
                </a:cxn>
                <a:cxn ang="0">
                  <a:pos x="63" y="63"/>
                </a:cxn>
                <a:cxn ang="0">
                  <a:pos x="48" y="79"/>
                </a:cxn>
                <a:cxn ang="0">
                  <a:pos x="31" y="97"/>
                </a:cxn>
                <a:cxn ang="0">
                  <a:pos x="16" y="115"/>
                </a:cxn>
                <a:cxn ang="0">
                  <a:pos x="1" y="133"/>
                </a:cxn>
                <a:cxn ang="0">
                  <a:pos x="1" y="133"/>
                </a:cxn>
                <a:cxn ang="0">
                  <a:pos x="0" y="135"/>
                </a:cxn>
                <a:cxn ang="0">
                  <a:pos x="0" y="137"/>
                </a:cxn>
                <a:cxn ang="0">
                  <a:pos x="1" y="140"/>
                </a:cxn>
                <a:cxn ang="0">
                  <a:pos x="3" y="141"/>
                </a:cxn>
                <a:cxn ang="0">
                  <a:pos x="5" y="141"/>
                </a:cxn>
                <a:cxn ang="0">
                  <a:pos x="7" y="141"/>
                </a:cxn>
                <a:cxn ang="0">
                  <a:pos x="8" y="140"/>
                </a:cxn>
                <a:cxn ang="0">
                  <a:pos x="8" y="140"/>
                </a:cxn>
                <a:cxn ang="0">
                  <a:pos x="23" y="122"/>
                </a:cxn>
                <a:cxn ang="0">
                  <a:pos x="39" y="104"/>
                </a:cxn>
                <a:cxn ang="0">
                  <a:pos x="54" y="87"/>
                </a:cxn>
                <a:cxn ang="0">
                  <a:pos x="71" y="70"/>
                </a:cxn>
                <a:cxn ang="0">
                  <a:pos x="87" y="54"/>
                </a:cxn>
                <a:cxn ang="0">
                  <a:pos x="105" y="38"/>
                </a:cxn>
                <a:cxn ang="0">
                  <a:pos x="122" y="23"/>
                </a:cxn>
                <a:cxn ang="0">
                  <a:pos x="141" y="7"/>
                </a:cxn>
                <a:cxn ang="0">
                  <a:pos x="141" y="7"/>
                </a:cxn>
                <a:cxn ang="0">
                  <a:pos x="142" y="6"/>
                </a:cxn>
                <a:cxn ang="0">
                  <a:pos x="142" y="4"/>
                </a:cxn>
                <a:cxn ang="0">
                  <a:pos x="142" y="2"/>
                </a:cxn>
                <a:cxn ang="0">
                  <a:pos x="141" y="1"/>
                </a:cxn>
                <a:cxn ang="0">
                  <a:pos x="138" y="0"/>
                </a:cxn>
                <a:cxn ang="0">
                  <a:pos x="136" y="0"/>
                </a:cxn>
                <a:cxn ang="0">
                  <a:pos x="134" y="1"/>
                </a:cxn>
                <a:cxn ang="0">
                  <a:pos x="134" y="1"/>
                </a:cxn>
              </a:cxnLst>
              <a:rect l="0" t="0" r="r" b="b"/>
              <a:pathLst>
                <a:path w="142" h="141">
                  <a:moveTo>
                    <a:pt x="134" y="1"/>
                  </a:moveTo>
                  <a:lnTo>
                    <a:pt x="134" y="1"/>
                  </a:lnTo>
                  <a:lnTo>
                    <a:pt x="115" y="15"/>
                  </a:lnTo>
                  <a:lnTo>
                    <a:pt x="98" y="31"/>
                  </a:lnTo>
                  <a:lnTo>
                    <a:pt x="80" y="46"/>
                  </a:lnTo>
                  <a:lnTo>
                    <a:pt x="63" y="63"/>
                  </a:lnTo>
                  <a:lnTo>
                    <a:pt x="48" y="79"/>
                  </a:lnTo>
                  <a:lnTo>
                    <a:pt x="31" y="97"/>
                  </a:lnTo>
                  <a:lnTo>
                    <a:pt x="16" y="115"/>
                  </a:lnTo>
                  <a:lnTo>
                    <a:pt x="1" y="133"/>
                  </a:lnTo>
                  <a:lnTo>
                    <a:pt x="1" y="133"/>
                  </a:lnTo>
                  <a:lnTo>
                    <a:pt x="0" y="135"/>
                  </a:lnTo>
                  <a:lnTo>
                    <a:pt x="0" y="137"/>
                  </a:lnTo>
                  <a:lnTo>
                    <a:pt x="1" y="140"/>
                  </a:lnTo>
                  <a:lnTo>
                    <a:pt x="3" y="141"/>
                  </a:lnTo>
                  <a:lnTo>
                    <a:pt x="5" y="141"/>
                  </a:lnTo>
                  <a:lnTo>
                    <a:pt x="7" y="141"/>
                  </a:lnTo>
                  <a:lnTo>
                    <a:pt x="8" y="140"/>
                  </a:lnTo>
                  <a:lnTo>
                    <a:pt x="8" y="140"/>
                  </a:lnTo>
                  <a:lnTo>
                    <a:pt x="23" y="122"/>
                  </a:lnTo>
                  <a:lnTo>
                    <a:pt x="39" y="104"/>
                  </a:lnTo>
                  <a:lnTo>
                    <a:pt x="54" y="87"/>
                  </a:lnTo>
                  <a:lnTo>
                    <a:pt x="71" y="70"/>
                  </a:lnTo>
                  <a:lnTo>
                    <a:pt x="87" y="54"/>
                  </a:lnTo>
                  <a:lnTo>
                    <a:pt x="105" y="38"/>
                  </a:lnTo>
                  <a:lnTo>
                    <a:pt x="122" y="23"/>
                  </a:lnTo>
                  <a:lnTo>
                    <a:pt x="141" y="7"/>
                  </a:lnTo>
                  <a:lnTo>
                    <a:pt x="141" y="7"/>
                  </a:lnTo>
                  <a:lnTo>
                    <a:pt x="142" y="6"/>
                  </a:lnTo>
                  <a:lnTo>
                    <a:pt x="142" y="4"/>
                  </a:lnTo>
                  <a:lnTo>
                    <a:pt x="142" y="2"/>
                  </a:lnTo>
                  <a:lnTo>
                    <a:pt x="141" y="1"/>
                  </a:lnTo>
                  <a:lnTo>
                    <a:pt x="138" y="0"/>
                  </a:lnTo>
                  <a:lnTo>
                    <a:pt x="136" y="0"/>
                  </a:lnTo>
                  <a:lnTo>
                    <a:pt x="134" y="1"/>
                  </a:lnTo>
                  <a:lnTo>
                    <a:pt x="13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93" name="Freeform 509"/>
            <p:cNvSpPr/>
            <p:nvPr/>
          </p:nvSpPr>
          <p:spPr bwMode="auto">
            <a:xfrm>
              <a:off x="2347913" y="3414713"/>
              <a:ext cx="63500" cy="57150"/>
            </a:xfrm>
            <a:custGeom>
              <a:avLst/>
              <a:gdLst/>
              <a:ahLst/>
              <a:cxnLst>
                <a:cxn ang="0">
                  <a:pos x="111" y="1"/>
                </a:cxn>
                <a:cxn ang="0">
                  <a:pos x="111" y="1"/>
                </a:cxn>
                <a:cxn ang="0">
                  <a:pos x="96" y="12"/>
                </a:cxn>
                <a:cxn ang="0">
                  <a:pos x="82" y="24"/>
                </a:cxn>
                <a:cxn ang="0">
                  <a:pos x="51" y="46"/>
                </a:cxn>
                <a:cxn ang="0">
                  <a:pos x="35" y="59"/>
                </a:cxn>
                <a:cxn ang="0">
                  <a:pos x="22" y="71"/>
                </a:cxn>
                <a:cxn ang="0">
                  <a:pos x="16" y="78"/>
                </a:cxn>
                <a:cxn ang="0">
                  <a:pos x="9" y="86"/>
                </a:cxn>
                <a:cxn ang="0">
                  <a:pos x="5" y="93"/>
                </a:cxn>
                <a:cxn ang="0">
                  <a:pos x="0" y="101"/>
                </a:cxn>
                <a:cxn ang="0">
                  <a:pos x="0" y="101"/>
                </a:cxn>
                <a:cxn ang="0">
                  <a:pos x="0" y="103"/>
                </a:cxn>
                <a:cxn ang="0">
                  <a:pos x="0" y="105"/>
                </a:cxn>
                <a:cxn ang="0">
                  <a:pos x="3" y="108"/>
                </a:cxn>
                <a:cxn ang="0">
                  <a:pos x="4" y="108"/>
                </a:cxn>
                <a:cxn ang="0">
                  <a:pos x="6" y="108"/>
                </a:cxn>
                <a:cxn ang="0">
                  <a:pos x="7" y="107"/>
                </a:cxn>
                <a:cxn ang="0">
                  <a:pos x="8" y="106"/>
                </a:cxn>
                <a:cxn ang="0">
                  <a:pos x="8" y="106"/>
                </a:cxn>
                <a:cxn ang="0">
                  <a:pos x="13" y="98"/>
                </a:cxn>
                <a:cxn ang="0">
                  <a:pos x="18" y="91"/>
                </a:cxn>
                <a:cxn ang="0">
                  <a:pos x="24" y="83"/>
                </a:cxn>
                <a:cxn ang="0">
                  <a:pos x="29" y="76"/>
                </a:cxn>
                <a:cxn ang="0">
                  <a:pos x="43" y="64"/>
                </a:cxn>
                <a:cxn ang="0">
                  <a:pos x="58" y="52"/>
                </a:cxn>
                <a:cxn ang="0">
                  <a:pos x="89" y="30"/>
                </a:cxn>
                <a:cxn ang="0">
                  <a:pos x="103" y="19"/>
                </a:cxn>
                <a:cxn ang="0">
                  <a:pos x="117" y="7"/>
                </a:cxn>
                <a:cxn ang="0">
                  <a:pos x="117" y="7"/>
                </a:cxn>
                <a:cxn ang="0">
                  <a:pos x="118" y="6"/>
                </a:cxn>
                <a:cxn ang="0">
                  <a:pos x="119" y="4"/>
                </a:cxn>
                <a:cxn ang="0">
                  <a:pos x="118" y="2"/>
                </a:cxn>
                <a:cxn ang="0">
                  <a:pos x="117" y="1"/>
                </a:cxn>
                <a:cxn ang="0">
                  <a:pos x="116" y="0"/>
                </a:cxn>
                <a:cxn ang="0">
                  <a:pos x="114" y="0"/>
                </a:cxn>
                <a:cxn ang="0">
                  <a:pos x="112" y="0"/>
                </a:cxn>
                <a:cxn ang="0">
                  <a:pos x="111" y="1"/>
                </a:cxn>
                <a:cxn ang="0">
                  <a:pos x="111" y="1"/>
                </a:cxn>
              </a:cxnLst>
              <a:rect l="0" t="0" r="r" b="b"/>
              <a:pathLst>
                <a:path w="119" h="108">
                  <a:moveTo>
                    <a:pt x="111" y="1"/>
                  </a:moveTo>
                  <a:lnTo>
                    <a:pt x="111" y="1"/>
                  </a:lnTo>
                  <a:lnTo>
                    <a:pt x="96" y="12"/>
                  </a:lnTo>
                  <a:lnTo>
                    <a:pt x="82" y="24"/>
                  </a:lnTo>
                  <a:lnTo>
                    <a:pt x="51" y="46"/>
                  </a:lnTo>
                  <a:lnTo>
                    <a:pt x="35" y="59"/>
                  </a:lnTo>
                  <a:lnTo>
                    <a:pt x="22" y="71"/>
                  </a:lnTo>
                  <a:lnTo>
                    <a:pt x="16" y="78"/>
                  </a:lnTo>
                  <a:lnTo>
                    <a:pt x="9" y="86"/>
                  </a:lnTo>
                  <a:lnTo>
                    <a:pt x="5" y="93"/>
                  </a:lnTo>
                  <a:lnTo>
                    <a:pt x="0" y="101"/>
                  </a:lnTo>
                  <a:lnTo>
                    <a:pt x="0" y="101"/>
                  </a:lnTo>
                  <a:lnTo>
                    <a:pt x="0" y="103"/>
                  </a:lnTo>
                  <a:lnTo>
                    <a:pt x="0" y="105"/>
                  </a:lnTo>
                  <a:lnTo>
                    <a:pt x="3" y="108"/>
                  </a:lnTo>
                  <a:lnTo>
                    <a:pt x="4" y="108"/>
                  </a:lnTo>
                  <a:lnTo>
                    <a:pt x="6" y="108"/>
                  </a:lnTo>
                  <a:lnTo>
                    <a:pt x="7" y="107"/>
                  </a:lnTo>
                  <a:lnTo>
                    <a:pt x="8" y="106"/>
                  </a:lnTo>
                  <a:lnTo>
                    <a:pt x="8" y="106"/>
                  </a:lnTo>
                  <a:lnTo>
                    <a:pt x="13" y="98"/>
                  </a:lnTo>
                  <a:lnTo>
                    <a:pt x="18" y="91"/>
                  </a:lnTo>
                  <a:lnTo>
                    <a:pt x="24" y="83"/>
                  </a:lnTo>
                  <a:lnTo>
                    <a:pt x="29" y="76"/>
                  </a:lnTo>
                  <a:lnTo>
                    <a:pt x="43" y="64"/>
                  </a:lnTo>
                  <a:lnTo>
                    <a:pt x="58" y="52"/>
                  </a:lnTo>
                  <a:lnTo>
                    <a:pt x="89" y="30"/>
                  </a:lnTo>
                  <a:lnTo>
                    <a:pt x="103" y="19"/>
                  </a:lnTo>
                  <a:lnTo>
                    <a:pt x="117" y="7"/>
                  </a:lnTo>
                  <a:lnTo>
                    <a:pt x="117" y="7"/>
                  </a:lnTo>
                  <a:lnTo>
                    <a:pt x="118" y="6"/>
                  </a:lnTo>
                  <a:lnTo>
                    <a:pt x="119" y="4"/>
                  </a:lnTo>
                  <a:lnTo>
                    <a:pt x="118" y="2"/>
                  </a:lnTo>
                  <a:lnTo>
                    <a:pt x="117" y="1"/>
                  </a:lnTo>
                  <a:lnTo>
                    <a:pt x="116" y="0"/>
                  </a:lnTo>
                  <a:lnTo>
                    <a:pt x="114" y="0"/>
                  </a:lnTo>
                  <a:lnTo>
                    <a:pt x="112" y="0"/>
                  </a:lnTo>
                  <a:lnTo>
                    <a:pt x="111" y="1"/>
                  </a:lnTo>
                  <a:lnTo>
                    <a:pt x="11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94" name="Freeform 510"/>
            <p:cNvSpPr/>
            <p:nvPr/>
          </p:nvSpPr>
          <p:spPr bwMode="auto">
            <a:xfrm>
              <a:off x="2393951" y="3408363"/>
              <a:ext cx="69850" cy="68263"/>
            </a:xfrm>
            <a:custGeom>
              <a:avLst/>
              <a:gdLst/>
              <a:ahLst/>
              <a:cxnLst>
                <a:cxn ang="0">
                  <a:pos x="124" y="3"/>
                </a:cxn>
                <a:cxn ang="0">
                  <a:pos x="124" y="3"/>
                </a:cxn>
                <a:cxn ang="0">
                  <a:pos x="104" y="20"/>
                </a:cxn>
                <a:cxn ang="0">
                  <a:pos x="84" y="38"/>
                </a:cxn>
                <a:cxn ang="0">
                  <a:pos x="63" y="55"/>
                </a:cxn>
                <a:cxn ang="0">
                  <a:pos x="54" y="66"/>
                </a:cxn>
                <a:cxn ang="0">
                  <a:pos x="43" y="75"/>
                </a:cxn>
                <a:cxn ang="0">
                  <a:pos x="43" y="75"/>
                </a:cxn>
                <a:cxn ang="0">
                  <a:pos x="38" y="80"/>
                </a:cxn>
                <a:cxn ang="0">
                  <a:pos x="32" y="86"/>
                </a:cxn>
                <a:cxn ang="0">
                  <a:pos x="18" y="97"/>
                </a:cxn>
                <a:cxn ang="0">
                  <a:pos x="12" y="103"/>
                </a:cxn>
                <a:cxn ang="0">
                  <a:pos x="6" y="109"/>
                </a:cxn>
                <a:cxn ang="0">
                  <a:pos x="2" y="115"/>
                </a:cxn>
                <a:cxn ang="0">
                  <a:pos x="0" y="122"/>
                </a:cxn>
                <a:cxn ang="0">
                  <a:pos x="0" y="122"/>
                </a:cxn>
                <a:cxn ang="0">
                  <a:pos x="0" y="125"/>
                </a:cxn>
                <a:cxn ang="0">
                  <a:pos x="0" y="126"/>
                </a:cxn>
                <a:cxn ang="0">
                  <a:pos x="2" y="129"/>
                </a:cxn>
                <a:cxn ang="0">
                  <a:pos x="4" y="129"/>
                </a:cxn>
                <a:cxn ang="0">
                  <a:pos x="9" y="129"/>
                </a:cxn>
                <a:cxn ang="0">
                  <a:pos x="9" y="129"/>
                </a:cxn>
                <a:cxn ang="0">
                  <a:pos x="10" y="129"/>
                </a:cxn>
                <a:cxn ang="0">
                  <a:pos x="12" y="128"/>
                </a:cxn>
                <a:cxn ang="0">
                  <a:pos x="13" y="125"/>
                </a:cxn>
                <a:cxn ang="0">
                  <a:pos x="13" y="122"/>
                </a:cxn>
                <a:cxn ang="0">
                  <a:pos x="10" y="119"/>
                </a:cxn>
                <a:cxn ang="0">
                  <a:pos x="10" y="119"/>
                </a:cxn>
                <a:cxn ang="0">
                  <a:pos x="14" y="113"/>
                </a:cxn>
                <a:cxn ang="0">
                  <a:pos x="19" y="108"/>
                </a:cxn>
                <a:cxn ang="0">
                  <a:pos x="33" y="97"/>
                </a:cxn>
                <a:cxn ang="0">
                  <a:pos x="45" y="86"/>
                </a:cxn>
                <a:cxn ang="0">
                  <a:pos x="51" y="81"/>
                </a:cxn>
                <a:cxn ang="0">
                  <a:pos x="56" y="76"/>
                </a:cxn>
                <a:cxn ang="0">
                  <a:pos x="56" y="76"/>
                </a:cxn>
                <a:cxn ang="0">
                  <a:pos x="64" y="66"/>
                </a:cxn>
                <a:cxn ang="0">
                  <a:pos x="72" y="57"/>
                </a:cxn>
                <a:cxn ang="0">
                  <a:pos x="92" y="41"/>
                </a:cxn>
                <a:cxn ang="0">
                  <a:pos x="111" y="25"/>
                </a:cxn>
                <a:cxn ang="0">
                  <a:pos x="122" y="17"/>
                </a:cxn>
                <a:cxn ang="0">
                  <a:pos x="131" y="9"/>
                </a:cxn>
                <a:cxn ang="0">
                  <a:pos x="131" y="9"/>
                </a:cxn>
                <a:cxn ang="0">
                  <a:pos x="132" y="8"/>
                </a:cxn>
                <a:cxn ang="0">
                  <a:pos x="132" y="6"/>
                </a:cxn>
                <a:cxn ang="0">
                  <a:pos x="132" y="4"/>
                </a:cxn>
                <a:cxn ang="0">
                  <a:pos x="131" y="3"/>
                </a:cxn>
                <a:cxn ang="0">
                  <a:pos x="129" y="2"/>
                </a:cxn>
                <a:cxn ang="0">
                  <a:pos x="128" y="0"/>
                </a:cxn>
                <a:cxn ang="0">
                  <a:pos x="126" y="2"/>
                </a:cxn>
                <a:cxn ang="0">
                  <a:pos x="124" y="3"/>
                </a:cxn>
                <a:cxn ang="0">
                  <a:pos x="124" y="3"/>
                </a:cxn>
              </a:cxnLst>
              <a:rect l="0" t="0" r="r" b="b"/>
              <a:pathLst>
                <a:path w="132" h="129">
                  <a:moveTo>
                    <a:pt x="124" y="3"/>
                  </a:moveTo>
                  <a:lnTo>
                    <a:pt x="124" y="3"/>
                  </a:lnTo>
                  <a:lnTo>
                    <a:pt x="104" y="20"/>
                  </a:lnTo>
                  <a:lnTo>
                    <a:pt x="84" y="38"/>
                  </a:lnTo>
                  <a:lnTo>
                    <a:pt x="63" y="55"/>
                  </a:lnTo>
                  <a:lnTo>
                    <a:pt x="54" y="66"/>
                  </a:lnTo>
                  <a:lnTo>
                    <a:pt x="43" y="75"/>
                  </a:lnTo>
                  <a:lnTo>
                    <a:pt x="43" y="75"/>
                  </a:lnTo>
                  <a:lnTo>
                    <a:pt x="38" y="80"/>
                  </a:lnTo>
                  <a:lnTo>
                    <a:pt x="32" y="86"/>
                  </a:lnTo>
                  <a:lnTo>
                    <a:pt x="18" y="97"/>
                  </a:lnTo>
                  <a:lnTo>
                    <a:pt x="12" y="103"/>
                  </a:lnTo>
                  <a:lnTo>
                    <a:pt x="6" y="109"/>
                  </a:lnTo>
                  <a:lnTo>
                    <a:pt x="2" y="115"/>
                  </a:lnTo>
                  <a:lnTo>
                    <a:pt x="0" y="122"/>
                  </a:lnTo>
                  <a:lnTo>
                    <a:pt x="0" y="122"/>
                  </a:lnTo>
                  <a:lnTo>
                    <a:pt x="0" y="125"/>
                  </a:lnTo>
                  <a:lnTo>
                    <a:pt x="0" y="126"/>
                  </a:lnTo>
                  <a:lnTo>
                    <a:pt x="2" y="129"/>
                  </a:lnTo>
                  <a:lnTo>
                    <a:pt x="4" y="129"/>
                  </a:lnTo>
                  <a:lnTo>
                    <a:pt x="9" y="129"/>
                  </a:lnTo>
                  <a:lnTo>
                    <a:pt x="9" y="129"/>
                  </a:lnTo>
                  <a:lnTo>
                    <a:pt x="10" y="129"/>
                  </a:lnTo>
                  <a:lnTo>
                    <a:pt x="12" y="128"/>
                  </a:lnTo>
                  <a:lnTo>
                    <a:pt x="13" y="125"/>
                  </a:lnTo>
                  <a:lnTo>
                    <a:pt x="13" y="122"/>
                  </a:lnTo>
                  <a:lnTo>
                    <a:pt x="10" y="119"/>
                  </a:lnTo>
                  <a:lnTo>
                    <a:pt x="10" y="119"/>
                  </a:lnTo>
                  <a:lnTo>
                    <a:pt x="14" y="113"/>
                  </a:lnTo>
                  <a:lnTo>
                    <a:pt x="19" y="108"/>
                  </a:lnTo>
                  <a:lnTo>
                    <a:pt x="33" y="97"/>
                  </a:lnTo>
                  <a:lnTo>
                    <a:pt x="45" y="86"/>
                  </a:lnTo>
                  <a:lnTo>
                    <a:pt x="51" y="81"/>
                  </a:lnTo>
                  <a:lnTo>
                    <a:pt x="56" y="76"/>
                  </a:lnTo>
                  <a:lnTo>
                    <a:pt x="56" y="76"/>
                  </a:lnTo>
                  <a:lnTo>
                    <a:pt x="64" y="66"/>
                  </a:lnTo>
                  <a:lnTo>
                    <a:pt x="72" y="57"/>
                  </a:lnTo>
                  <a:lnTo>
                    <a:pt x="92" y="41"/>
                  </a:lnTo>
                  <a:lnTo>
                    <a:pt x="111" y="25"/>
                  </a:lnTo>
                  <a:lnTo>
                    <a:pt x="122" y="17"/>
                  </a:lnTo>
                  <a:lnTo>
                    <a:pt x="131" y="9"/>
                  </a:lnTo>
                  <a:lnTo>
                    <a:pt x="131" y="9"/>
                  </a:lnTo>
                  <a:lnTo>
                    <a:pt x="132" y="8"/>
                  </a:lnTo>
                  <a:lnTo>
                    <a:pt x="132" y="6"/>
                  </a:lnTo>
                  <a:lnTo>
                    <a:pt x="132" y="4"/>
                  </a:lnTo>
                  <a:lnTo>
                    <a:pt x="131" y="3"/>
                  </a:lnTo>
                  <a:lnTo>
                    <a:pt x="129" y="2"/>
                  </a:lnTo>
                  <a:lnTo>
                    <a:pt x="128" y="0"/>
                  </a:lnTo>
                  <a:lnTo>
                    <a:pt x="126" y="2"/>
                  </a:lnTo>
                  <a:lnTo>
                    <a:pt x="124" y="3"/>
                  </a:lnTo>
                  <a:lnTo>
                    <a:pt x="124"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95" name="Freeform 511"/>
            <p:cNvSpPr/>
            <p:nvPr/>
          </p:nvSpPr>
          <p:spPr bwMode="auto">
            <a:xfrm>
              <a:off x="2430463" y="3419475"/>
              <a:ext cx="80963" cy="66675"/>
            </a:xfrm>
            <a:custGeom>
              <a:avLst/>
              <a:gdLst/>
              <a:ahLst/>
              <a:cxnLst>
                <a:cxn ang="0">
                  <a:pos x="144" y="1"/>
                </a:cxn>
                <a:cxn ang="0">
                  <a:pos x="144" y="1"/>
                </a:cxn>
                <a:cxn ang="0">
                  <a:pos x="125" y="16"/>
                </a:cxn>
                <a:cxn ang="0">
                  <a:pos x="106" y="29"/>
                </a:cxn>
                <a:cxn ang="0">
                  <a:pos x="68" y="56"/>
                </a:cxn>
                <a:cxn ang="0">
                  <a:pos x="50" y="70"/>
                </a:cxn>
                <a:cxn ang="0">
                  <a:pos x="33" y="86"/>
                </a:cxn>
                <a:cxn ang="0">
                  <a:pos x="17" y="102"/>
                </a:cxn>
                <a:cxn ang="0">
                  <a:pos x="1" y="121"/>
                </a:cxn>
                <a:cxn ang="0">
                  <a:pos x="1" y="121"/>
                </a:cxn>
                <a:cxn ang="0">
                  <a:pos x="0" y="122"/>
                </a:cxn>
                <a:cxn ang="0">
                  <a:pos x="0" y="124"/>
                </a:cxn>
                <a:cxn ang="0">
                  <a:pos x="1" y="126"/>
                </a:cxn>
                <a:cxn ang="0">
                  <a:pos x="2" y="127"/>
                </a:cxn>
                <a:cxn ang="0">
                  <a:pos x="6" y="127"/>
                </a:cxn>
                <a:cxn ang="0">
                  <a:pos x="7" y="127"/>
                </a:cxn>
                <a:cxn ang="0">
                  <a:pos x="9" y="125"/>
                </a:cxn>
                <a:cxn ang="0">
                  <a:pos x="9" y="125"/>
                </a:cxn>
                <a:cxn ang="0">
                  <a:pos x="24" y="108"/>
                </a:cxn>
                <a:cxn ang="0">
                  <a:pos x="40" y="91"/>
                </a:cxn>
                <a:cxn ang="0">
                  <a:pos x="58" y="77"/>
                </a:cxn>
                <a:cxn ang="0">
                  <a:pos x="75" y="62"/>
                </a:cxn>
                <a:cxn ang="0">
                  <a:pos x="114" y="35"/>
                </a:cxn>
                <a:cxn ang="0">
                  <a:pos x="132" y="22"/>
                </a:cxn>
                <a:cxn ang="0">
                  <a:pos x="151" y="8"/>
                </a:cxn>
                <a:cxn ang="0">
                  <a:pos x="151" y="8"/>
                </a:cxn>
                <a:cxn ang="0">
                  <a:pos x="152" y="6"/>
                </a:cxn>
                <a:cxn ang="0">
                  <a:pos x="152" y="4"/>
                </a:cxn>
                <a:cxn ang="0">
                  <a:pos x="152" y="3"/>
                </a:cxn>
                <a:cxn ang="0">
                  <a:pos x="151" y="2"/>
                </a:cxn>
                <a:cxn ang="0">
                  <a:pos x="148" y="0"/>
                </a:cxn>
                <a:cxn ang="0">
                  <a:pos x="146" y="0"/>
                </a:cxn>
                <a:cxn ang="0">
                  <a:pos x="144" y="1"/>
                </a:cxn>
                <a:cxn ang="0">
                  <a:pos x="144" y="1"/>
                </a:cxn>
              </a:cxnLst>
              <a:rect l="0" t="0" r="r" b="b"/>
              <a:pathLst>
                <a:path w="152" h="127">
                  <a:moveTo>
                    <a:pt x="144" y="1"/>
                  </a:moveTo>
                  <a:lnTo>
                    <a:pt x="144" y="1"/>
                  </a:lnTo>
                  <a:lnTo>
                    <a:pt x="125" y="16"/>
                  </a:lnTo>
                  <a:lnTo>
                    <a:pt x="106" y="29"/>
                  </a:lnTo>
                  <a:lnTo>
                    <a:pt x="68" y="56"/>
                  </a:lnTo>
                  <a:lnTo>
                    <a:pt x="50" y="70"/>
                  </a:lnTo>
                  <a:lnTo>
                    <a:pt x="33" y="86"/>
                  </a:lnTo>
                  <a:lnTo>
                    <a:pt x="17" y="102"/>
                  </a:lnTo>
                  <a:lnTo>
                    <a:pt x="1" y="121"/>
                  </a:lnTo>
                  <a:lnTo>
                    <a:pt x="1" y="121"/>
                  </a:lnTo>
                  <a:lnTo>
                    <a:pt x="0" y="122"/>
                  </a:lnTo>
                  <a:lnTo>
                    <a:pt x="0" y="124"/>
                  </a:lnTo>
                  <a:lnTo>
                    <a:pt x="1" y="126"/>
                  </a:lnTo>
                  <a:lnTo>
                    <a:pt x="2" y="127"/>
                  </a:lnTo>
                  <a:lnTo>
                    <a:pt x="6" y="127"/>
                  </a:lnTo>
                  <a:lnTo>
                    <a:pt x="7" y="127"/>
                  </a:lnTo>
                  <a:lnTo>
                    <a:pt x="9" y="125"/>
                  </a:lnTo>
                  <a:lnTo>
                    <a:pt x="9" y="125"/>
                  </a:lnTo>
                  <a:lnTo>
                    <a:pt x="24" y="108"/>
                  </a:lnTo>
                  <a:lnTo>
                    <a:pt x="40" y="91"/>
                  </a:lnTo>
                  <a:lnTo>
                    <a:pt x="58" y="77"/>
                  </a:lnTo>
                  <a:lnTo>
                    <a:pt x="75" y="62"/>
                  </a:lnTo>
                  <a:lnTo>
                    <a:pt x="114" y="35"/>
                  </a:lnTo>
                  <a:lnTo>
                    <a:pt x="132" y="22"/>
                  </a:lnTo>
                  <a:lnTo>
                    <a:pt x="151" y="8"/>
                  </a:lnTo>
                  <a:lnTo>
                    <a:pt x="151" y="8"/>
                  </a:lnTo>
                  <a:lnTo>
                    <a:pt x="152" y="6"/>
                  </a:lnTo>
                  <a:lnTo>
                    <a:pt x="152" y="4"/>
                  </a:lnTo>
                  <a:lnTo>
                    <a:pt x="152" y="3"/>
                  </a:lnTo>
                  <a:lnTo>
                    <a:pt x="151" y="2"/>
                  </a:lnTo>
                  <a:lnTo>
                    <a:pt x="148" y="0"/>
                  </a:lnTo>
                  <a:lnTo>
                    <a:pt x="146" y="0"/>
                  </a:lnTo>
                  <a:lnTo>
                    <a:pt x="144" y="1"/>
                  </a:lnTo>
                  <a:lnTo>
                    <a:pt x="14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96" name="Freeform 512"/>
            <p:cNvSpPr/>
            <p:nvPr/>
          </p:nvSpPr>
          <p:spPr bwMode="auto">
            <a:xfrm>
              <a:off x="2490788" y="3421063"/>
              <a:ext cx="73025" cy="60325"/>
            </a:xfrm>
            <a:custGeom>
              <a:avLst/>
              <a:gdLst/>
              <a:ahLst/>
              <a:cxnLst>
                <a:cxn ang="0">
                  <a:pos x="131" y="1"/>
                </a:cxn>
                <a:cxn ang="0">
                  <a:pos x="131" y="1"/>
                </a:cxn>
                <a:cxn ang="0">
                  <a:pos x="115" y="12"/>
                </a:cxn>
                <a:cxn ang="0">
                  <a:pos x="100" y="22"/>
                </a:cxn>
                <a:cxn ang="0">
                  <a:pos x="84" y="32"/>
                </a:cxn>
                <a:cxn ang="0">
                  <a:pos x="69" y="44"/>
                </a:cxn>
                <a:cxn ang="0">
                  <a:pos x="69" y="44"/>
                </a:cxn>
                <a:cxn ang="0">
                  <a:pos x="51" y="59"/>
                </a:cxn>
                <a:cxn ang="0">
                  <a:pos x="35" y="75"/>
                </a:cxn>
                <a:cxn ang="0">
                  <a:pos x="2" y="107"/>
                </a:cxn>
                <a:cxn ang="0">
                  <a:pos x="2" y="107"/>
                </a:cxn>
                <a:cxn ang="0">
                  <a:pos x="1" y="108"/>
                </a:cxn>
                <a:cxn ang="0">
                  <a:pos x="0" y="110"/>
                </a:cxn>
                <a:cxn ang="0">
                  <a:pos x="1" y="112"/>
                </a:cxn>
                <a:cxn ang="0">
                  <a:pos x="2" y="113"/>
                </a:cxn>
                <a:cxn ang="0">
                  <a:pos x="3" y="114"/>
                </a:cxn>
                <a:cxn ang="0">
                  <a:pos x="5" y="114"/>
                </a:cxn>
                <a:cxn ang="0">
                  <a:pos x="7" y="114"/>
                </a:cxn>
                <a:cxn ang="0">
                  <a:pos x="8" y="113"/>
                </a:cxn>
                <a:cxn ang="0">
                  <a:pos x="8" y="113"/>
                </a:cxn>
                <a:cxn ang="0">
                  <a:pos x="35" y="87"/>
                </a:cxn>
                <a:cxn ang="0">
                  <a:pos x="63" y="62"/>
                </a:cxn>
                <a:cxn ang="0">
                  <a:pos x="63" y="62"/>
                </a:cxn>
                <a:cxn ang="0">
                  <a:pos x="80" y="48"/>
                </a:cxn>
                <a:cxn ang="0">
                  <a:pos x="99" y="35"/>
                </a:cxn>
                <a:cxn ang="0">
                  <a:pos x="117" y="23"/>
                </a:cxn>
                <a:cxn ang="0">
                  <a:pos x="135" y="10"/>
                </a:cxn>
                <a:cxn ang="0">
                  <a:pos x="135" y="10"/>
                </a:cxn>
                <a:cxn ang="0">
                  <a:pos x="137" y="7"/>
                </a:cxn>
                <a:cxn ang="0">
                  <a:pos x="137" y="6"/>
                </a:cxn>
                <a:cxn ang="0">
                  <a:pos x="136" y="2"/>
                </a:cxn>
                <a:cxn ang="0">
                  <a:pos x="135" y="1"/>
                </a:cxn>
                <a:cxn ang="0">
                  <a:pos x="134" y="0"/>
                </a:cxn>
                <a:cxn ang="0">
                  <a:pos x="132" y="0"/>
                </a:cxn>
                <a:cxn ang="0">
                  <a:pos x="131" y="1"/>
                </a:cxn>
                <a:cxn ang="0">
                  <a:pos x="131" y="1"/>
                </a:cxn>
              </a:cxnLst>
              <a:rect l="0" t="0" r="r" b="b"/>
              <a:pathLst>
                <a:path w="137" h="114">
                  <a:moveTo>
                    <a:pt x="131" y="1"/>
                  </a:moveTo>
                  <a:lnTo>
                    <a:pt x="131" y="1"/>
                  </a:lnTo>
                  <a:lnTo>
                    <a:pt x="115" y="12"/>
                  </a:lnTo>
                  <a:lnTo>
                    <a:pt x="100" y="22"/>
                  </a:lnTo>
                  <a:lnTo>
                    <a:pt x="84" y="32"/>
                  </a:lnTo>
                  <a:lnTo>
                    <a:pt x="69" y="44"/>
                  </a:lnTo>
                  <a:lnTo>
                    <a:pt x="69" y="44"/>
                  </a:lnTo>
                  <a:lnTo>
                    <a:pt x="51" y="59"/>
                  </a:lnTo>
                  <a:lnTo>
                    <a:pt x="35" y="75"/>
                  </a:lnTo>
                  <a:lnTo>
                    <a:pt x="2" y="107"/>
                  </a:lnTo>
                  <a:lnTo>
                    <a:pt x="2" y="107"/>
                  </a:lnTo>
                  <a:lnTo>
                    <a:pt x="1" y="108"/>
                  </a:lnTo>
                  <a:lnTo>
                    <a:pt x="0" y="110"/>
                  </a:lnTo>
                  <a:lnTo>
                    <a:pt x="1" y="112"/>
                  </a:lnTo>
                  <a:lnTo>
                    <a:pt x="2" y="113"/>
                  </a:lnTo>
                  <a:lnTo>
                    <a:pt x="3" y="114"/>
                  </a:lnTo>
                  <a:lnTo>
                    <a:pt x="5" y="114"/>
                  </a:lnTo>
                  <a:lnTo>
                    <a:pt x="7" y="114"/>
                  </a:lnTo>
                  <a:lnTo>
                    <a:pt x="8" y="113"/>
                  </a:lnTo>
                  <a:lnTo>
                    <a:pt x="8" y="113"/>
                  </a:lnTo>
                  <a:lnTo>
                    <a:pt x="35" y="87"/>
                  </a:lnTo>
                  <a:lnTo>
                    <a:pt x="63" y="62"/>
                  </a:lnTo>
                  <a:lnTo>
                    <a:pt x="63" y="62"/>
                  </a:lnTo>
                  <a:lnTo>
                    <a:pt x="80" y="48"/>
                  </a:lnTo>
                  <a:lnTo>
                    <a:pt x="99" y="35"/>
                  </a:lnTo>
                  <a:lnTo>
                    <a:pt x="117" y="23"/>
                  </a:lnTo>
                  <a:lnTo>
                    <a:pt x="135" y="10"/>
                  </a:lnTo>
                  <a:lnTo>
                    <a:pt x="135" y="10"/>
                  </a:lnTo>
                  <a:lnTo>
                    <a:pt x="137" y="7"/>
                  </a:lnTo>
                  <a:lnTo>
                    <a:pt x="137" y="6"/>
                  </a:lnTo>
                  <a:lnTo>
                    <a:pt x="136" y="2"/>
                  </a:lnTo>
                  <a:lnTo>
                    <a:pt x="135" y="1"/>
                  </a:lnTo>
                  <a:lnTo>
                    <a:pt x="134" y="0"/>
                  </a:lnTo>
                  <a:lnTo>
                    <a:pt x="132" y="0"/>
                  </a:lnTo>
                  <a:lnTo>
                    <a:pt x="131" y="1"/>
                  </a:lnTo>
                  <a:lnTo>
                    <a:pt x="13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97" name="Freeform 513"/>
            <p:cNvSpPr/>
            <p:nvPr/>
          </p:nvSpPr>
          <p:spPr bwMode="auto">
            <a:xfrm>
              <a:off x="2557463" y="3416300"/>
              <a:ext cx="58738" cy="60325"/>
            </a:xfrm>
            <a:custGeom>
              <a:avLst/>
              <a:gdLst/>
              <a:ahLst/>
              <a:cxnLst>
                <a:cxn ang="0">
                  <a:pos x="104" y="2"/>
                </a:cxn>
                <a:cxn ang="0">
                  <a:pos x="104" y="2"/>
                </a:cxn>
                <a:cxn ang="0">
                  <a:pos x="100" y="9"/>
                </a:cxn>
                <a:cxn ang="0">
                  <a:pos x="94" y="16"/>
                </a:cxn>
                <a:cxn ang="0">
                  <a:pos x="80" y="29"/>
                </a:cxn>
                <a:cxn ang="0">
                  <a:pos x="67" y="41"/>
                </a:cxn>
                <a:cxn ang="0">
                  <a:pos x="53" y="54"/>
                </a:cxn>
                <a:cxn ang="0">
                  <a:pos x="1" y="105"/>
                </a:cxn>
                <a:cxn ang="0">
                  <a:pos x="1" y="105"/>
                </a:cxn>
                <a:cxn ang="0">
                  <a:pos x="0" y="107"/>
                </a:cxn>
                <a:cxn ang="0">
                  <a:pos x="0" y="109"/>
                </a:cxn>
                <a:cxn ang="0">
                  <a:pos x="0" y="110"/>
                </a:cxn>
                <a:cxn ang="0">
                  <a:pos x="1" y="113"/>
                </a:cxn>
                <a:cxn ang="0">
                  <a:pos x="3" y="114"/>
                </a:cxn>
                <a:cxn ang="0">
                  <a:pos x="4" y="114"/>
                </a:cxn>
                <a:cxn ang="0">
                  <a:pos x="6" y="114"/>
                </a:cxn>
                <a:cxn ang="0">
                  <a:pos x="8" y="113"/>
                </a:cxn>
                <a:cxn ang="0">
                  <a:pos x="65" y="55"/>
                </a:cxn>
                <a:cxn ang="0">
                  <a:pos x="65" y="55"/>
                </a:cxn>
                <a:cxn ang="0">
                  <a:pos x="77" y="43"/>
                </a:cxn>
                <a:cxn ang="0">
                  <a:pos x="91" y="32"/>
                </a:cxn>
                <a:cxn ang="0">
                  <a:pos x="102" y="21"/>
                </a:cxn>
                <a:cxn ang="0">
                  <a:pos x="108" y="13"/>
                </a:cxn>
                <a:cxn ang="0">
                  <a:pos x="112" y="7"/>
                </a:cxn>
                <a:cxn ang="0">
                  <a:pos x="112" y="7"/>
                </a:cxn>
                <a:cxn ang="0">
                  <a:pos x="113" y="5"/>
                </a:cxn>
                <a:cxn ang="0">
                  <a:pos x="113" y="4"/>
                </a:cxn>
                <a:cxn ang="0">
                  <a:pos x="112" y="2"/>
                </a:cxn>
                <a:cxn ang="0">
                  <a:pos x="111" y="1"/>
                </a:cxn>
                <a:cxn ang="0">
                  <a:pos x="109" y="0"/>
                </a:cxn>
                <a:cxn ang="0">
                  <a:pos x="107" y="0"/>
                </a:cxn>
                <a:cxn ang="0">
                  <a:pos x="106" y="1"/>
                </a:cxn>
                <a:cxn ang="0">
                  <a:pos x="104" y="2"/>
                </a:cxn>
                <a:cxn ang="0">
                  <a:pos x="104" y="2"/>
                </a:cxn>
              </a:cxnLst>
              <a:rect l="0" t="0" r="r" b="b"/>
              <a:pathLst>
                <a:path w="113" h="114">
                  <a:moveTo>
                    <a:pt x="104" y="2"/>
                  </a:moveTo>
                  <a:lnTo>
                    <a:pt x="104" y="2"/>
                  </a:lnTo>
                  <a:lnTo>
                    <a:pt x="100" y="9"/>
                  </a:lnTo>
                  <a:lnTo>
                    <a:pt x="94" y="16"/>
                  </a:lnTo>
                  <a:lnTo>
                    <a:pt x="80" y="29"/>
                  </a:lnTo>
                  <a:lnTo>
                    <a:pt x="67" y="41"/>
                  </a:lnTo>
                  <a:lnTo>
                    <a:pt x="53" y="54"/>
                  </a:lnTo>
                  <a:lnTo>
                    <a:pt x="1" y="105"/>
                  </a:lnTo>
                  <a:lnTo>
                    <a:pt x="1" y="105"/>
                  </a:lnTo>
                  <a:lnTo>
                    <a:pt x="0" y="107"/>
                  </a:lnTo>
                  <a:lnTo>
                    <a:pt x="0" y="109"/>
                  </a:lnTo>
                  <a:lnTo>
                    <a:pt x="0" y="110"/>
                  </a:lnTo>
                  <a:lnTo>
                    <a:pt x="1" y="113"/>
                  </a:lnTo>
                  <a:lnTo>
                    <a:pt x="3" y="114"/>
                  </a:lnTo>
                  <a:lnTo>
                    <a:pt x="4" y="114"/>
                  </a:lnTo>
                  <a:lnTo>
                    <a:pt x="6" y="114"/>
                  </a:lnTo>
                  <a:lnTo>
                    <a:pt x="8" y="113"/>
                  </a:lnTo>
                  <a:lnTo>
                    <a:pt x="65" y="55"/>
                  </a:lnTo>
                  <a:lnTo>
                    <a:pt x="65" y="55"/>
                  </a:lnTo>
                  <a:lnTo>
                    <a:pt x="77" y="43"/>
                  </a:lnTo>
                  <a:lnTo>
                    <a:pt x="91" y="32"/>
                  </a:lnTo>
                  <a:lnTo>
                    <a:pt x="102" y="21"/>
                  </a:lnTo>
                  <a:lnTo>
                    <a:pt x="108" y="13"/>
                  </a:lnTo>
                  <a:lnTo>
                    <a:pt x="112" y="7"/>
                  </a:lnTo>
                  <a:lnTo>
                    <a:pt x="112" y="7"/>
                  </a:lnTo>
                  <a:lnTo>
                    <a:pt x="113" y="5"/>
                  </a:lnTo>
                  <a:lnTo>
                    <a:pt x="113" y="4"/>
                  </a:lnTo>
                  <a:lnTo>
                    <a:pt x="112" y="2"/>
                  </a:lnTo>
                  <a:lnTo>
                    <a:pt x="111" y="1"/>
                  </a:lnTo>
                  <a:lnTo>
                    <a:pt x="109" y="0"/>
                  </a:lnTo>
                  <a:lnTo>
                    <a:pt x="107" y="0"/>
                  </a:lnTo>
                  <a:lnTo>
                    <a:pt x="106" y="1"/>
                  </a:lnTo>
                  <a:lnTo>
                    <a:pt x="104" y="2"/>
                  </a:lnTo>
                  <a:lnTo>
                    <a:pt x="10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98" name="Freeform 514"/>
            <p:cNvSpPr/>
            <p:nvPr/>
          </p:nvSpPr>
          <p:spPr bwMode="auto">
            <a:xfrm>
              <a:off x="2611438" y="3403600"/>
              <a:ext cx="55563" cy="68263"/>
            </a:xfrm>
            <a:custGeom>
              <a:avLst/>
              <a:gdLst/>
              <a:ahLst/>
              <a:cxnLst>
                <a:cxn ang="0">
                  <a:pos x="95" y="4"/>
                </a:cxn>
                <a:cxn ang="0">
                  <a:pos x="95" y="4"/>
                </a:cxn>
                <a:cxn ang="0">
                  <a:pos x="92" y="9"/>
                </a:cxn>
                <a:cxn ang="0">
                  <a:pos x="87" y="16"/>
                </a:cxn>
                <a:cxn ang="0">
                  <a:pos x="78" y="29"/>
                </a:cxn>
                <a:cxn ang="0">
                  <a:pos x="78" y="29"/>
                </a:cxn>
                <a:cxn ang="0">
                  <a:pos x="72" y="37"/>
                </a:cxn>
                <a:cxn ang="0">
                  <a:pos x="65" y="46"/>
                </a:cxn>
                <a:cxn ang="0">
                  <a:pos x="50" y="61"/>
                </a:cxn>
                <a:cxn ang="0">
                  <a:pos x="50" y="61"/>
                </a:cxn>
                <a:cxn ang="0">
                  <a:pos x="36" y="75"/>
                </a:cxn>
                <a:cxn ang="0">
                  <a:pos x="23" y="89"/>
                </a:cxn>
                <a:cxn ang="0">
                  <a:pos x="10" y="105"/>
                </a:cxn>
                <a:cxn ang="0">
                  <a:pos x="5" y="113"/>
                </a:cxn>
                <a:cxn ang="0">
                  <a:pos x="0" y="121"/>
                </a:cxn>
                <a:cxn ang="0">
                  <a:pos x="0" y="121"/>
                </a:cxn>
                <a:cxn ang="0">
                  <a:pos x="0" y="124"/>
                </a:cxn>
                <a:cxn ang="0">
                  <a:pos x="1" y="126"/>
                </a:cxn>
                <a:cxn ang="0">
                  <a:pos x="3" y="128"/>
                </a:cxn>
                <a:cxn ang="0">
                  <a:pos x="6" y="128"/>
                </a:cxn>
                <a:cxn ang="0">
                  <a:pos x="6" y="128"/>
                </a:cxn>
                <a:cxn ang="0">
                  <a:pos x="9" y="127"/>
                </a:cxn>
                <a:cxn ang="0">
                  <a:pos x="11" y="125"/>
                </a:cxn>
                <a:cxn ang="0">
                  <a:pos x="12" y="123"/>
                </a:cxn>
                <a:cxn ang="0">
                  <a:pos x="13" y="120"/>
                </a:cxn>
                <a:cxn ang="0">
                  <a:pos x="13" y="120"/>
                </a:cxn>
                <a:cxn ang="0">
                  <a:pos x="14" y="118"/>
                </a:cxn>
                <a:cxn ang="0">
                  <a:pos x="13" y="117"/>
                </a:cxn>
                <a:cxn ang="0">
                  <a:pos x="13" y="117"/>
                </a:cxn>
                <a:cxn ang="0">
                  <a:pos x="20" y="108"/>
                </a:cxn>
                <a:cxn ang="0">
                  <a:pos x="26" y="99"/>
                </a:cxn>
                <a:cxn ang="0">
                  <a:pos x="41" y="84"/>
                </a:cxn>
                <a:cxn ang="0">
                  <a:pos x="56" y="68"/>
                </a:cxn>
                <a:cxn ang="0">
                  <a:pos x="70" y="52"/>
                </a:cxn>
                <a:cxn ang="0">
                  <a:pos x="70" y="52"/>
                </a:cxn>
                <a:cxn ang="0">
                  <a:pos x="80" y="41"/>
                </a:cxn>
                <a:cxn ang="0">
                  <a:pos x="89" y="30"/>
                </a:cxn>
                <a:cxn ang="0">
                  <a:pos x="98" y="19"/>
                </a:cxn>
                <a:cxn ang="0">
                  <a:pos x="101" y="13"/>
                </a:cxn>
                <a:cxn ang="0">
                  <a:pos x="104" y="6"/>
                </a:cxn>
                <a:cxn ang="0">
                  <a:pos x="104" y="6"/>
                </a:cxn>
                <a:cxn ang="0">
                  <a:pos x="104" y="4"/>
                </a:cxn>
                <a:cxn ang="0">
                  <a:pos x="103" y="2"/>
                </a:cxn>
                <a:cxn ang="0">
                  <a:pos x="102" y="1"/>
                </a:cxn>
                <a:cxn ang="0">
                  <a:pos x="100" y="1"/>
                </a:cxn>
                <a:cxn ang="0">
                  <a:pos x="99" y="0"/>
                </a:cxn>
                <a:cxn ang="0">
                  <a:pos x="97" y="1"/>
                </a:cxn>
                <a:cxn ang="0">
                  <a:pos x="96" y="2"/>
                </a:cxn>
                <a:cxn ang="0">
                  <a:pos x="95" y="4"/>
                </a:cxn>
                <a:cxn ang="0">
                  <a:pos x="95" y="4"/>
                </a:cxn>
              </a:cxnLst>
              <a:rect l="0" t="0" r="r" b="b"/>
              <a:pathLst>
                <a:path w="104" h="128">
                  <a:moveTo>
                    <a:pt x="95" y="4"/>
                  </a:moveTo>
                  <a:lnTo>
                    <a:pt x="95" y="4"/>
                  </a:lnTo>
                  <a:lnTo>
                    <a:pt x="92" y="9"/>
                  </a:lnTo>
                  <a:lnTo>
                    <a:pt x="87" y="16"/>
                  </a:lnTo>
                  <a:lnTo>
                    <a:pt x="78" y="29"/>
                  </a:lnTo>
                  <a:lnTo>
                    <a:pt x="78" y="29"/>
                  </a:lnTo>
                  <a:lnTo>
                    <a:pt x="72" y="37"/>
                  </a:lnTo>
                  <a:lnTo>
                    <a:pt x="65" y="46"/>
                  </a:lnTo>
                  <a:lnTo>
                    <a:pt x="50" y="61"/>
                  </a:lnTo>
                  <a:lnTo>
                    <a:pt x="50" y="61"/>
                  </a:lnTo>
                  <a:lnTo>
                    <a:pt x="36" y="75"/>
                  </a:lnTo>
                  <a:lnTo>
                    <a:pt x="23" y="89"/>
                  </a:lnTo>
                  <a:lnTo>
                    <a:pt x="10" y="105"/>
                  </a:lnTo>
                  <a:lnTo>
                    <a:pt x="5" y="113"/>
                  </a:lnTo>
                  <a:lnTo>
                    <a:pt x="0" y="121"/>
                  </a:lnTo>
                  <a:lnTo>
                    <a:pt x="0" y="121"/>
                  </a:lnTo>
                  <a:lnTo>
                    <a:pt x="0" y="124"/>
                  </a:lnTo>
                  <a:lnTo>
                    <a:pt x="1" y="126"/>
                  </a:lnTo>
                  <a:lnTo>
                    <a:pt x="3" y="128"/>
                  </a:lnTo>
                  <a:lnTo>
                    <a:pt x="6" y="128"/>
                  </a:lnTo>
                  <a:lnTo>
                    <a:pt x="6" y="128"/>
                  </a:lnTo>
                  <a:lnTo>
                    <a:pt x="9" y="127"/>
                  </a:lnTo>
                  <a:lnTo>
                    <a:pt x="11" y="125"/>
                  </a:lnTo>
                  <a:lnTo>
                    <a:pt x="12" y="123"/>
                  </a:lnTo>
                  <a:lnTo>
                    <a:pt x="13" y="120"/>
                  </a:lnTo>
                  <a:lnTo>
                    <a:pt x="13" y="120"/>
                  </a:lnTo>
                  <a:lnTo>
                    <a:pt x="14" y="118"/>
                  </a:lnTo>
                  <a:lnTo>
                    <a:pt x="13" y="117"/>
                  </a:lnTo>
                  <a:lnTo>
                    <a:pt x="13" y="117"/>
                  </a:lnTo>
                  <a:lnTo>
                    <a:pt x="20" y="108"/>
                  </a:lnTo>
                  <a:lnTo>
                    <a:pt x="26" y="99"/>
                  </a:lnTo>
                  <a:lnTo>
                    <a:pt x="41" y="84"/>
                  </a:lnTo>
                  <a:lnTo>
                    <a:pt x="56" y="68"/>
                  </a:lnTo>
                  <a:lnTo>
                    <a:pt x="70" y="52"/>
                  </a:lnTo>
                  <a:lnTo>
                    <a:pt x="70" y="52"/>
                  </a:lnTo>
                  <a:lnTo>
                    <a:pt x="80" y="41"/>
                  </a:lnTo>
                  <a:lnTo>
                    <a:pt x="89" y="30"/>
                  </a:lnTo>
                  <a:lnTo>
                    <a:pt x="98" y="19"/>
                  </a:lnTo>
                  <a:lnTo>
                    <a:pt x="101" y="13"/>
                  </a:lnTo>
                  <a:lnTo>
                    <a:pt x="104" y="6"/>
                  </a:lnTo>
                  <a:lnTo>
                    <a:pt x="104" y="6"/>
                  </a:lnTo>
                  <a:lnTo>
                    <a:pt x="104" y="4"/>
                  </a:lnTo>
                  <a:lnTo>
                    <a:pt x="103" y="2"/>
                  </a:lnTo>
                  <a:lnTo>
                    <a:pt x="102" y="1"/>
                  </a:lnTo>
                  <a:lnTo>
                    <a:pt x="100" y="1"/>
                  </a:lnTo>
                  <a:lnTo>
                    <a:pt x="99" y="0"/>
                  </a:lnTo>
                  <a:lnTo>
                    <a:pt x="97" y="1"/>
                  </a:lnTo>
                  <a:lnTo>
                    <a:pt x="96" y="2"/>
                  </a:lnTo>
                  <a:lnTo>
                    <a:pt x="95" y="4"/>
                  </a:lnTo>
                  <a:lnTo>
                    <a:pt x="95"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99" name="Freeform 515"/>
            <p:cNvSpPr/>
            <p:nvPr/>
          </p:nvSpPr>
          <p:spPr bwMode="auto">
            <a:xfrm>
              <a:off x="2640013" y="3408363"/>
              <a:ext cx="77788" cy="76200"/>
            </a:xfrm>
            <a:custGeom>
              <a:avLst/>
              <a:gdLst/>
              <a:ahLst/>
              <a:cxnLst>
                <a:cxn ang="0">
                  <a:pos x="139" y="3"/>
                </a:cxn>
                <a:cxn ang="0">
                  <a:pos x="139" y="3"/>
                </a:cxn>
                <a:cxn ang="0">
                  <a:pos x="71" y="70"/>
                </a:cxn>
                <a:cxn ang="0">
                  <a:pos x="37" y="103"/>
                </a:cxn>
                <a:cxn ang="0">
                  <a:pos x="2" y="135"/>
                </a:cxn>
                <a:cxn ang="0">
                  <a:pos x="2" y="135"/>
                </a:cxn>
                <a:cxn ang="0">
                  <a:pos x="0" y="137"/>
                </a:cxn>
                <a:cxn ang="0">
                  <a:pos x="0" y="138"/>
                </a:cxn>
                <a:cxn ang="0">
                  <a:pos x="1" y="140"/>
                </a:cxn>
                <a:cxn ang="0">
                  <a:pos x="2" y="141"/>
                </a:cxn>
                <a:cxn ang="0">
                  <a:pos x="3" y="142"/>
                </a:cxn>
                <a:cxn ang="0">
                  <a:pos x="5" y="143"/>
                </a:cxn>
                <a:cxn ang="0">
                  <a:pos x="6" y="143"/>
                </a:cxn>
                <a:cxn ang="0">
                  <a:pos x="8" y="142"/>
                </a:cxn>
                <a:cxn ang="0">
                  <a:pos x="8" y="142"/>
                </a:cxn>
                <a:cxn ang="0">
                  <a:pos x="43" y="109"/>
                </a:cxn>
                <a:cxn ang="0">
                  <a:pos x="77" y="76"/>
                </a:cxn>
                <a:cxn ang="0">
                  <a:pos x="145" y="9"/>
                </a:cxn>
                <a:cxn ang="0">
                  <a:pos x="145" y="9"/>
                </a:cxn>
                <a:cxn ang="0">
                  <a:pos x="146" y="8"/>
                </a:cxn>
                <a:cxn ang="0">
                  <a:pos x="147" y="6"/>
                </a:cxn>
                <a:cxn ang="0">
                  <a:pos x="146" y="4"/>
                </a:cxn>
                <a:cxn ang="0">
                  <a:pos x="145" y="3"/>
                </a:cxn>
                <a:cxn ang="0">
                  <a:pos x="144" y="2"/>
                </a:cxn>
                <a:cxn ang="0">
                  <a:pos x="142" y="0"/>
                </a:cxn>
                <a:cxn ang="0">
                  <a:pos x="140" y="2"/>
                </a:cxn>
                <a:cxn ang="0">
                  <a:pos x="139" y="3"/>
                </a:cxn>
                <a:cxn ang="0">
                  <a:pos x="139" y="3"/>
                </a:cxn>
              </a:cxnLst>
              <a:rect l="0" t="0" r="r" b="b"/>
              <a:pathLst>
                <a:path w="147" h="143">
                  <a:moveTo>
                    <a:pt x="139" y="3"/>
                  </a:moveTo>
                  <a:lnTo>
                    <a:pt x="139" y="3"/>
                  </a:lnTo>
                  <a:lnTo>
                    <a:pt x="71" y="70"/>
                  </a:lnTo>
                  <a:lnTo>
                    <a:pt x="37" y="103"/>
                  </a:lnTo>
                  <a:lnTo>
                    <a:pt x="2" y="135"/>
                  </a:lnTo>
                  <a:lnTo>
                    <a:pt x="2" y="135"/>
                  </a:lnTo>
                  <a:lnTo>
                    <a:pt x="0" y="137"/>
                  </a:lnTo>
                  <a:lnTo>
                    <a:pt x="0" y="138"/>
                  </a:lnTo>
                  <a:lnTo>
                    <a:pt x="1" y="140"/>
                  </a:lnTo>
                  <a:lnTo>
                    <a:pt x="2" y="141"/>
                  </a:lnTo>
                  <a:lnTo>
                    <a:pt x="3" y="142"/>
                  </a:lnTo>
                  <a:lnTo>
                    <a:pt x="5" y="143"/>
                  </a:lnTo>
                  <a:lnTo>
                    <a:pt x="6" y="143"/>
                  </a:lnTo>
                  <a:lnTo>
                    <a:pt x="8" y="142"/>
                  </a:lnTo>
                  <a:lnTo>
                    <a:pt x="8" y="142"/>
                  </a:lnTo>
                  <a:lnTo>
                    <a:pt x="43" y="109"/>
                  </a:lnTo>
                  <a:lnTo>
                    <a:pt x="77" y="76"/>
                  </a:lnTo>
                  <a:lnTo>
                    <a:pt x="145" y="9"/>
                  </a:lnTo>
                  <a:lnTo>
                    <a:pt x="145" y="9"/>
                  </a:lnTo>
                  <a:lnTo>
                    <a:pt x="146" y="8"/>
                  </a:lnTo>
                  <a:lnTo>
                    <a:pt x="147" y="6"/>
                  </a:lnTo>
                  <a:lnTo>
                    <a:pt x="146" y="4"/>
                  </a:lnTo>
                  <a:lnTo>
                    <a:pt x="145" y="3"/>
                  </a:lnTo>
                  <a:lnTo>
                    <a:pt x="144" y="2"/>
                  </a:lnTo>
                  <a:lnTo>
                    <a:pt x="142" y="0"/>
                  </a:lnTo>
                  <a:lnTo>
                    <a:pt x="140" y="2"/>
                  </a:lnTo>
                  <a:lnTo>
                    <a:pt x="139" y="3"/>
                  </a:lnTo>
                  <a:lnTo>
                    <a:pt x="13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00" name="Freeform 516"/>
            <p:cNvSpPr/>
            <p:nvPr/>
          </p:nvSpPr>
          <p:spPr bwMode="auto">
            <a:xfrm>
              <a:off x="2730501" y="3216275"/>
              <a:ext cx="61913" cy="65088"/>
            </a:xfrm>
            <a:custGeom>
              <a:avLst/>
              <a:gdLst/>
              <a:ahLst/>
              <a:cxnLst>
                <a:cxn ang="0">
                  <a:pos x="112" y="0"/>
                </a:cxn>
                <a:cxn ang="0">
                  <a:pos x="112" y="0"/>
                </a:cxn>
                <a:cxn ang="0">
                  <a:pos x="103" y="3"/>
                </a:cxn>
                <a:cxn ang="0">
                  <a:pos x="96" y="8"/>
                </a:cxn>
                <a:cxn ang="0">
                  <a:pos x="89" y="13"/>
                </a:cxn>
                <a:cxn ang="0">
                  <a:pos x="82" y="18"/>
                </a:cxn>
                <a:cxn ang="0">
                  <a:pos x="69" y="32"/>
                </a:cxn>
                <a:cxn ang="0">
                  <a:pos x="57" y="44"/>
                </a:cxn>
                <a:cxn ang="0">
                  <a:pos x="57" y="44"/>
                </a:cxn>
                <a:cxn ang="0">
                  <a:pos x="50" y="53"/>
                </a:cxn>
                <a:cxn ang="0">
                  <a:pos x="42" y="62"/>
                </a:cxn>
                <a:cxn ang="0">
                  <a:pos x="29" y="79"/>
                </a:cxn>
                <a:cxn ang="0">
                  <a:pos x="16" y="98"/>
                </a:cxn>
                <a:cxn ang="0">
                  <a:pos x="8" y="106"/>
                </a:cxn>
                <a:cxn ang="0">
                  <a:pos x="1" y="114"/>
                </a:cxn>
                <a:cxn ang="0">
                  <a:pos x="1" y="114"/>
                </a:cxn>
                <a:cxn ang="0">
                  <a:pos x="0" y="117"/>
                </a:cxn>
                <a:cxn ang="0">
                  <a:pos x="0" y="119"/>
                </a:cxn>
                <a:cxn ang="0">
                  <a:pos x="0" y="120"/>
                </a:cxn>
                <a:cxn ang="0">
                  <a:pos x="1" y="122"/>
                </a:cxn>
                <a:cxn ang="0">
                  <a:pos x="2" y="123"/>
                </a:cxn>
                <a:cxn ang="0">
                  <a:pos x="4" y="123"/>
                </a:cxn>
                <a:cxn ang="0">
                  <a:pos x="6" y="123"/>
                </a:cxn>
                <a:cxn ang="0">
                  <a:pos x="7" y="122"/>
                </a:cxn>
                <a:cxn ang="0">
                  <a:pos x="7" y="122"/>
                </a:cxn>
                <a:cxn ang="0">
                  <a:pos x="20" y="107"/>
                </a:cxn>
                <a:cxn ang="0">
                  <a:pos x="32" y="93"/>
                </a:cxn>
                <a:cxn ang="0">
                  <a:pos x="54" y="63"/>
                </a:cxn>
                <a:cxn ang="0">
                  <a:pos x="54" y="63"/>
                </a:cxn>
                <a:cxn ang="0">
                  <a:pos x="66" y="47"/>
                </a:cxn>
                <a:cxn ang="0">
                  <a:pos x="81" y="32"/>
                </a:cxn>
                <a:cxn ang="0">
                  <a:pos x="89" y="25"/>
                </a:cxn>
                <a:cxn ang="0">
                  <a:pos x="97" y="18"/>
                </a:cxn>
                <a:cxn ang="0">
                  <a:pos x="105" y="13"/>
                </a:cxn>
                <a:cxn ang="0">
                  <a:pos x="115" y="9"/>
                </a:cxn>
                <a:cxn ang="0">
                  <a:pos x="115" y="9"/>
                </a:cxn>
                <a:cxn ang="0">
                  <a:pos x="117" y="8"/>
                </a:cxn>
                <a:cxn ang="0">
                  <a:pos x="118" y="6"/>
                </a:cxn>
                <a:cxn ang="0">
                  <a:pos x="118" y="5"/>
                </a:cxn>
                <a:cxn ang="0">
                  <a:pos x="118" y="3"/>
                </a:cxn>
                <a:cxn ang="0">
                  <a:pos x="117" y="2"/>
                </a:cxn>
                <a:cxn ang="0">
                  <a:pos x="116" y="0"/>
                </a:cxn>
                <a:cxn ang="0">
                  <a:pos x="114" y="0"/>
                </a:cxn>
                <a:cxn ang="0">
                  <a:pos x="112" y="0"/>
                </a:cxn>
                <a:cxn ang="0">
                  <a:pos x="112" y="0"/>
                </a:cxn>
              </a:cxnLst>
              <a:rect l="0" t="0" r="r" b="b"/>
              <a:pathLst>
                <a:path w="118" h="123">
                  <a:moveTo>
                    <a:pt x="112" y="0"/>
                  </a:moveTo>
                  <a:lnTo>
                    <a:pt x="112" y="0"/>
                  </a:lnTo>
                  <a:lnTo>
                    <a:pt x="103" y="3"/>
                  </a:lnTo>
                  <a:lnTo>
                    <a:pt x="96" y="8"/>
                  </a:lnTo>
                  <a:lnTo>
                    <a:pt x="89" y="13"/>
                  </a:lnTo>
                  <a:lnTo>
                    <a:pt x="82" y="18"/>
                  </a:lnTo>
                  <a:lnTo>
                    <a:pt x="69" y="32"/>
                  </a:lnTo>
                  <a:lnTo>
                    <a:pt x="57" y="44"/>
                  </a:lnTo>
                  <a:lnTo>
                    <a:pt x="57" y="44"/>
                  </a:lnTo>
                  <a:lnTo>
                    <a:pt x="50" y="53"/>
                  </a:lnTo>
                  <a:lnTo>
                    <a:pt x="42" y="62"/>
                  </a:lnTo>
                  <a:lnTo>
                    <a:pt x="29" y="79"/>
                  </a:lnTo>
                  <a:lnTo>
                    <a:pt x="16" y="98"/>
                  </a:lnTo>
                  <a:lnTo>
                    <a:pt x="8" y="106"/>
                  </a:lnTo>
                  <a:lnTo>
                    <a:pt x="1" y="114"/>
                  </a:lnTo>
                  <a:lnTo>
                    <a:pt x="1" y="114"/>
                  </a:lnTo>
                  <a:lnTo>
                    <a:pt x="0" y="117"/>
                  </a:lnTo>
                  <a:lnTo>
                    <a:pt x="0" y="119"/>
                  </a:lnTo>
                  <a:lnTo>
                    <a:pt x="0" y="120"/>
                  </a:lnTo>
                  <a:lnTo>
                    <a:pt x="1" y="122"/>
                  </a:lnTo>
                  <a:lnTo>
                    <a:pt x="2" y="123"/>
                  </a:lnTo>
                  <a:lnTo>
                    <a:pt x="4" y="123"/>
                  </a:lnTo>
                  <a:lnTo>
                    <a:pt x="6" y="123"/>
                  </a:lnTo>
                  <a:lnTo>
                    <a:pt x="7" y="122"/>
                  </a:lnTo>
                  <a:lnTo>
                    <a:pt x="7" y="122"/>
                  </a:lnTo>
                  <a:lnTo>
                    <a:pt x="20" y="107"/>
                  </a:lnTo>
                  <a:lnTo>
                    <a:pt x="32" y="93"/>
                  </a:lnTo>
                  <a:lnTo>
                    <a:pt x="54" y="63"/>
                  </a:lnTo>
                  <a:lnTo>
                    <a:pt x="54" y="63"/>
                  </a:lnTo>
                  <a:lnTo>
                    <a:pt x="66" y="47"/>
                  </a:lnTo>
                  <a:lnTo>
                    <a:pt x="81" y="32"/>
                  </a:lnTo>
                  <a:lnTo>
                    <a:pt x="89" y="25"/>
                  </a:lnTo>
                  <a:lnTo>
                    <a:pt x="97" y="18"/>
                  </a:lnTo>
                  <a:lnTo>
                    <a:pt x="105" y="13"/>
                  </a:lnTo>
                  <a:lnTo>
                    <a:pt x="115" y="9"/>
                  </a:lnTo>
                  <a:lnTo>
                    <a:pt x="115" y="9"/>
                  </a:lnTo>
                  <a:lnTo>
                    <a:pt x="117" y="8"/>
                  </a:lnTo>
                  <a:lnTo>
                    <a:pt x="118" y="6"/>
                  </a:lnTo>
                  <a:lnTo>
                    <a:pt x="118" y="5"/>
                  </a:lnTo>
                  <a:lnTo>
                    <a:pt x="118" y="3"/>
                  </a:lnTo>
                  <a:lnTo>
                    <a:pt x="117" y="2"/>
                  </a:lnTo>
                  <a:lnTo>
                    <a:pt x="116" y="0"/>
                  </a:lnTo>
                  <a:lnTo>
                    <a:pt x="114" y="0"/>
                  </a:lnTo>
                  <a:lnTo>
                    <a:pt x="112" y="0"/>
                  </a:lnTo>
                  <a:lnTo>
                    <a:pt x="112"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01" name="Freeform 517"/>
            <p:cNvSpPr/>
            <p:nvPr/>
          </p:nvSpPr>
          <p:spPr bwMode="auto">
            <a:xfrm>
              <a:off x="2713038" y="3238500"/>
              <a:ext cx="100013" cy="103188"/>
            </a:xfrm>
            <a:custGeom>
              <a:avLst/>
              <a:gdLst/>
              <a:ahLst/>
              <a:cxnLst>
                <a:cxn ang="0">
                  <a:pos x="180" y="5"/>
                </a:cxn>
                <a:cxn ang="0">
                  <a:pos x="180" y="5"/>
                </a:cxn>
                <a:cxn ang="0">
                  <a:pos x="178" y="12"/>
                </a:cxn>
                <a:cxn ang="0">
                  <a:pos x="175" y="18"/>
                </a:cxn>
                <a:cxn ang="0">
                  <a:pos x="169" y="24"/>
                </a:cxn>
                <a:cxn ang="0">
                  <a:pos x="164" y="29"/>
                </a:cxn>
                <a:cxn ang="0">
                  <a:pos x="153" y="38"/>
                </a:cxn>
                <a:cxn ang="0">
                  <a:pos x="142" y="48"/>
                </a:cxn>
                <a:cxn ang="0">
                  <a:pos x="142" y="48"/>
                </a:cxn>
                <a:cxn ang="0">
                  <a:pos x="118" y="69"/>
                </a:cxn>
                <a:cxn ang="0">
                  <a:pos x="94" y="93"/>
                </a:cxn>
                <a:cxn ang="0">
                  <a:pos x="94" y="93"/>
                </a:cxn>
                <a:cxn ang="0">
                  <a:pos x="69" y="115"/>
                </a:cxn>
                <a:cxn ang="0">
                  <a:pos x="45" y="139"/>
                </a:cxn>
                <a:cxn ang="0">
                  <a:pos x="23" y="161"/>
                </a:cxn>
                <a:cxn ang="0">
                  <a:pos x="1" y="187"/>
                </a:cxn>
                <a:cxn ang="0">
                  <a:pos x="1" y="187"/>
                </a:cxn>
                <a:cxn ang="0">
                  <a:pos x="0" y="188"/>
                </a:cxn>
                <a:cxn ang="0">
                  <a:pos x="0" y="190"/>
                </a:cxn>
                <a:cxn ang="0">
                  <a:pos x="1" y="193"/>
                </a:cxn>
                <a:cxn ang="0">
                  <a:pos x="3" y="194"/>
                </a:cxn>
                <a:cxn ang="0">
                  <a:pos x="4" y="195"/>
                </a:cxn>
                <a:cxn ang="0">
                  <a:pos x="6" y="194"/>
                </a:cxn>
                <a:cxn ang="0">
                  <a:pos x="7" y="193"/>
                </a:cxn>
                <a:cxn ang="0">
                  <a:pos x="7" y="193"/>
                </a:cxn>
                <a:cxn ang="0">
                  <a:pos x="20" y="179"/>
                </a:cxn>
                <a:cxn ang="0">
                  <a:pos x="32" y="165"/>
                </a:cxn>
                <a:cxn ang="0">
                  <a:pos x="58" y="139"/>
                </a:cxn>
                <a:cxn ang="0">
                  <a:pos x="113" y="88"/>
                </a:cxn>
                <a:cxn ang="0">
                  <a:pos x="113" y="88"/>
                </a:cxn>
                <a:cxn ang="0">
                  <a:pos x="139" y="63"/>
                </a:cxn>
                <a:cxn ang="0">
                  <a:pos x="166" y="38"/>
                </a:cxn>
                <a:cxn ang="0">
                  <a:pos x="166" y="38"/>
                </a:cxn>
                <a:cxn ang="0">
                  <a:pos x="175" y="31"/>
                </a:cxn>
                <a:cxn ang="0">
                  <a:pos x="182" y="24"/>
                </a:cxn>
                <a:cxn ang="0">
                  <a:pos x="184" y="20"/>
                </a:cxn>
                <a:cxn ang="0">
                  <a:pos x="186" y="16"/>
                </a:cxn>
                <a:cxn ang="0">
                  <a:pos x="188" y="11"/>
                </a:cxn>
                <a:cxn ang="0">
                  <a:pos x="189" y="5"/>
                </a:cxn>
                <a:cxn ang="0">
                  <a:pos x="189" y="5"/>
                </a:cxn>
                <a:cxn ang="0">
                  <a:pos x="189" y="3"/>
                </a:cxn>
                <a:cxn ang="0">
                  <a:pos x="188" y="2"/>
                </a:cxn>
                <a:cxn ang="0">
                  <a:pos x="187" y="1"/>
                </a:cxn>
                <a:cxn ang="0">
                  <a:pos x="185" y="0"/>
                </a:cxn>
                <a:cxn ang="0">
                  <a:pos x="182" y="2"/>
                </a:cxn>
                <a:cxn ang="0">
                  <a:pos x="180" y="3"/>
                </a:cxn>
                <a:cxn ang="0">
                  <a:pos x="180" y="5"/>
                </a:cxn>
                <a:cxn ang="0">
                  <a:pos x="180" y="5"/>
                </a:cxn>
              </a:cxnLst>
              <a:rect l="0" t="0" r="r" b="b"/>
              <a:pathLst>
                <a:path w="189" h="195">
                  <a:moveTo>
                    <a:pt x="180" y="5"/>
                  </a:moveTo>
                  <a:lnTo>
                    <a:pt x="180" y="5"/>
                  </a:lnTo>
                  <a:lnTo>
                    <a:pt x="178" y="12"/>
                  </a:lnTo>
                  <a:lnTo>
                    <a:pt x="175" y="18"/>
                  </a:lnTo>
                  <a:lnTo>
                    <a:pt x="169" y="24"/>
                  </a:lnTo>
                  <a:lnTo>
                    <a:pt x="164" y="29"/>
                  </a:lnTo>
                  <a:lnTo>
                    <a:pt x="153" y="38"/>
                  </a:lnTo>
                  <a:lnTo>
                    <a:pt x="142" y="48"/>
                  </a:lnTo>
                  <a:lnTo>
                    <a:pt x="142" y="48"/>
                  </a:lnTo>
                  <a:lnTo>
                    <a:pt x="118" y="69"/>
                  </a:lnTo>
                  <a:lnTo>
                    <a:pt x="94" y="93"/>
                  </a:lnTo>
                  <a:lnTo>
                    <a:pt x="94" y="93"/>
                  </a:lnTo>
                  <a:lnTo>
                    <a:pt x="69" y="115"/>
                  </a:lnTo>
                  <a:lnTo>
                    <a:pt x="45" y="139"/>
                  </a:lnTo>
                  <a:lnTo>
                    <a:pt x="23" y="161"/>
                  </a:lnTo>
                  <a:lnTo>
                    <a:pt x="1" y="187"/>
                  </a:lnTo>
                  <a:lnTo>
                    <a:pt x="1" y="187"/>
                  </a:lnTo>
                  <a:lnTo>
                    <a:pt x="0" y="188"/>
                  </a:lnTo>
                  <a:lnTo>
                    <a:pt x="0" y="190"/>
                  </a:lnTo>
                  <a:lnTo>
                    <a:pt x="1" y="193"/>
                  </a:lnTo>
                  <a:lnTo>
                    <a:pt x="3" y="194"/>
                  </a:lnTo>
                  <a:lnTo>
                    <a:pt x="4" y="195"/>
                  </a:lnTo>
                  <a:lnTo>
                    <a:pt x="6" y="194"/>
                  </a:lnTo>
                  <a:lnTo>
                    <a:pt x="7" y="193"/>
                  </a:lnTo>
                  <a:lnTo>
                    <a:pt x="7" y="193"/>
                  </a:lnTo>
                  <a:lnTo>
                    <a:pt x="20" y="179"/>
                  </a:lnTo>
                  <a:lnTo>
                    <a:pt x="32" y="165"/>
                  </a:lnTo>
                  <a:lnTo>
                    <a:pt x="58" y="139"/>
                  </a:lnTo>
                  <a:lnTo>
                    <a:pt x="113" y="88"/>
                  </a:lnTo>
                  <a:lnTo>
                    <a:pt x="113" y="88"/>
                  </a:lnTo>
                  <a:lnTo>
                    <a:pt x="139" y="63"/>
                  </a:lnTo>
                  <a:lnTo>
                    <a:pt x="166" y="38"/>
                  </a:lnTo>
                  <a:lnTo>
                    <a:pt x="166" y="38"/>
                  </a:lnTo>
                  <a:lnTo>
                    <a:pt x="175" y="31"/>
                  </a:lnTo>
                  <a:lnTo>
                    <a:pt x="182" y="24"/>
                  </a:lnTo>
                  <a:lnTo>
                    <a:pt x="184" y="20"/>
                  </a:lnTo>
                  <a:lnTo>
                    <a:pt x="186" y="16"/>
                  </a:lnTo>
                  <a:lnTo>
                    <a:pt x="188" y="11"/>
                  </a:lnTo>
                  <a:lnTo>
                    <a:pt x="189" y="5"/>
                  </a:lnTo>
                  <a:lnTo>
                    <a:pt x="189" y="5"/>
                  </a:lnTo>
                  <a:lnTo>
                    <a:pt x="189" y="3"/>
                  </a:lnTo>
                  <a:lnTo>
                    <a:pt x="188" y="2"/>
                  </a:lnTo>
                  <a:lnTo>
                    <a:pt x="187" y="1"/>
                  </a:lnTo>
                  <a:lnTo>
                    <a:pt x="185" y="0"/>
                  </a:lnTo>
                  <a:lnTo>
                    <a:pt x="182" y="2"/>
                  </a:lnTo>
                  <a:lnTo>
                    <a:pt x="180" y="3"/>
                  </a:lnTo>
                  <a:lnTo>
                    <a:pt x="180" y="5"/>
                  </a:lnTo>
                  <a:lnTo>
                    <a:pt x="18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02" name="Freeform 518"/>
            <p:cNvSpPr/>
            <p:nvPr/>
          </p:nvSpPr>
          <p:spPr bwMode="auto">
            <a:xfrm>
              <a:off x="2716213" y="3262313"/>
              <a:ext cx="123825" cy="117475"/>
            </a:xfrm>
            <a:custGeom>
              <a:avLst/>
              <a:gdLst/>
              <a:ahLst/>
              <a:cxnLst>
                <a:cxn ang="0">
                  <a:pos x="225" y="1"/>
                </a:cxn>
                <a:cxn ang="0">
                  <a:pos x="225" y="1"/>
                </a:cxn>
                <a:cxn ang="0">
                  <a:pos x="211" y="13"/>
                </a:cxn>
                <a:cxn ang="0">
                  <a:pos x="198" y="25"/>
                </a:cxn>
                <a:cxn ang="0">
                  <a:pos x="169" y="49"/>
                </a:cxn>
                <a:cxn ang="0">
                  <a:pos x="169" y="49"/>
                </a:cxn>
                <a:cxn ang="0">
                  <a:pos x="135" y="80"/>
                </a:cxn>
                <a:cxn ang="0">
                  <a:pos x="116" y="95"/>
                </a:cxn>
                <a:cxn ang="0">
                  <a:pos x="98" y="109"/>
                </a:cxn>
                <a:cxn ang="0">
                  <a:pos x="98" y="109"/>
                </a:cxn>
                <a:cxn ang="0">
                  <a:pos x="84" y="120"/>
                </a:cxn>
                <a:cxn ang="0">
                  <a:pos x="71" y="134"/>
                </a:cxn>
                <a:cxn ang="0">
                  <a:pos x="46" y="161"/>
                </a:cxn>
                <a:cxn ang="0">
                  <a:pos x="46" y="161"/>
                </a:cxn>
                <a:cxn ang="0">
                  <a:pos x="23" y="188"/>
                </a:cxn>
                <a:cxn ang="0">
                  <a:pos x="12" y="201"/>
                </a:cxn>
                <a:cxn ang="0">
                  <a:pos x="1" y="214"/>
                </a:cxn>
                <a:cxn ang="0">
                  <a:pos x="1" y="214"/>
                </a:cxn>
                <a:cxn ang="0">
                  <a:pos x="0" y="216"/>
                </a:cxn>
                <a:cxn ang="0">
                  <a:pos x="0" y="219"/>
                </a:cxn>
                <a:cxn ang="0">
                  <a:pos x="1" y="220"/>
                </a:cxn>
                <a:cxn ang="0">
                  <a:pos x="3" y="221"/>
                </a:cxn>
                <a:cxn ang="0">
                  <a:pos x="6" y="222"/>
                </a:cxn>
                <a:cxn ang="0">
                  <a:pos x="9" y="221"/>
                </a:cxn>
                <a:cxn ang="0">
                  <a:pos x="10" y="220"/>
                </a:cxn>
                <a:cxn ang="0">
                  <a:pos x="10" y="220"/>
                </a:cxn>
                <a:cxn ang="0">
                  <a:pos x="21" y="204"/>
                </a:cxn>
                <a:cxn ang="0">
                  <a:pos x="33" y="189"/>
                </a:cxn>
                <a:cxn ang="0">
                  <a:pos x="46" y="174"/>
                </a:cxn>
                <a:cxn ang="0">
                  <a:pos x="59" y="161"/>
                </a:cxn>
                <a:cxn ang="0">
                  <a:pos x="87" y="134"/>
                </a:cxn>
                <a:cxn ang="0">
                  <a:pos x="116" y="109"/>
                </a:cxn>
                <a:cxn ang="0">
                  <a:pos x="175" y="59"/>
                </a:cxn>
                <a:cxn ang="0">
                  <a:pos x="204" y="34"/>
                </a:cxn>
                <a:cxn ang="0">
                  <a:pos x="232" y="7"/>
                </a:cxn>
                <a:cxn ang="0">
                  <a:pos x="232" y="7"/>
                </a:cxn>
                <a:cxn ang="0">
                  <a:pos x="233" y="6"/>
                </a:cxn>
                <a:cxn ang="0">
                  <a:pos x="233" y="4"/>
                </a:cxn>
                <a:cxn ang="0">
                  <a:pos x="233" y="2"/>
                </a:cxn>
                <a:cxn ang="0">
                  <a:pos x="232" y="1"/>
                </a:cxn>
                <a:cxn ang="0">
                  <a:pos x="231" y="0"/>
                </a:cxn>
                <a:cxn ang="0">
                  <a:pos x="229" y="0"/>
                </a:cxn>
                <a:cxn ang="0">
                  <a:pos x="227" y="0"/>
                </a:cxn>
                <a:cxn ang="0">
                  <a:pos x="225" y="1"/>
                </a:cxn>
                <a:cxn ang="0">
                  <a:pos x="225" y="1"/>
                </a:cxn>
              </a:cxnLst>
              <a:rect l="0" t="0" r="r" b="b"/>
              <a:pathLst>
                <a:path w="233" h="222">
                  <a:moveTo>
                    <a:pt x="225" y="1"/>
                  </a:moveTo>
                  <a:lnTo>
                    <a:pt x="225" y="1"/>
                  </a:lnTo>
                  <a:lnTo>
                    <a:pt x="211" y="13"/>
                  </a:lnTo>
                  <a:lnTo>
                    <a:pt x="198" y="25"/>
                  </a:lnTo>
                  <a:lnTo>
                    <a:pt x="169" y="49"/>
                  </a:lnTo>
                  <a:lnTo>
                    <a:pt x="169" y="49"/>
                  </a:lnTo>
                  <a:lnTo>
                    <a:pt x="135" y="80"/>
                  </a:lnTo>
                  <a:lnTo>
                    <a:pt x="116" y="95"/>
                  </a:lnTo>
                  <a:lnTo>
                    <a:pt x="98" y="109"/>
                  </a:lnTo>
                  <a:lnTo>
                    <a:pt x="98" y="109"/>
                  </a:lnTo>
                  <a:lnTo>
                    <a:pt x="84" y="120"/>
                  </a:lnTo>
                  <a:lnTo>
                    <a:pt x="71" y="134"/>
                  </a:lnTo>
                  <a:lnTo>
                    <a:pt x="46" y="161"/>
                  </a:lnTo>
                  <a:lnTo>
                    <a:pt x="46" y="161"/>
                  </a:lnTo>
                  <a:lnTo>
                    <a:pt x="23" y="188"/>
                  </a:lnTo>
                  <a:lnTo>
                    <a:pt x="12" y="201"/>
                  </a:lnTo>
                  <a:lnTo>
                    <a:pt x="1" y="214"/>
                  </a:lnTo>
                  <a:lnTo>
                    <a:pt x="1" y="214"/>
                  </a:lnTo>
                  <a:lnTo>
                    <a:pt x="0" y="216"/>
                  </a:lnTo>
                  <a:lnTo>
                    <a:pt x="0" y="219"/>
                  </a:lnTo>
                  <a:lnTo>
                    <a:pt x="1" y="220"/>
                  </a:lnTo>
                  <a:lnTo>
                    <a:pt x="3" y="221"/>
                  </a:lnTo>
                  <a:lnTo>
                    <a:pt x="6" y="222"/>
                  </a:lnTo>
                  <a:lnTo>
                    <a:pt x="9" y="221"/>
                  </a:lnTo>
                  <a:lnTo>
                    <a:pt x="10" y="220"/>
                  </a:lnTo>
                  <a:lnTo>
                    <a:pt x="10" y="220"/>
                  </a:lnTo>
                  <a:lnTo>
                    <a:pt x="21" y="204"/>
                  </a:lnTo>
                  <a:lnTo>
                    <a:pt x="33" y="189"/>
                  </a:lnTo>
                  <a:lnTo>
                    <a:pt x="46" y="174"/>
                  </a:lnTo>
                  <a:lnTo>
                    <a:pt x="59" y="161"/>
                  </a:lnTo>
                  <a:lnTo>
                    <a:pt x="87" y="134"/>
                  </a:lnTo>
                  <a:lnTo>
                    <a:pt x="116" y="109"/>
                  </a:lnTo>
                  <a:lnTo>
                    <a:pt x="175" y="59"/>
                  </a:lnTo>
                  <a:lnTo>
                    <a:pt x="204" y="34"/>
                  </a:lnTo>
                  <a:lnTo>
                    <a:pt x="232" y="7"/>
                  </a:lnTo>
                  <a:lnTo>
                    <a:pt x="232" y="7"/>
                  </a:lnTo>
                  <a:lnTo>
                    <a:pt x="233" y="6"/>
                  </a:lnTo>
                  <a:lnTo>
                    <a:pt x="233" y="4"/>
                  </a:lnTo>
                  <a:lnTo>
                    <a:pt x="233" y="2"/>
                  </a:lnTo>
                  <a:lnTo>
                    <a:pt x="232" y="1"/>
                  </a:lnTo>
                  <a:lnTo>
                    <a:pt x="231" y="0"/>
                  </a:lnTo>
                  <a:lnTo>
                    <a:pt x="229" y="0"/>
                  </a:lnTo>
                  <a:lnTo>
                    <a:pt x="227" y="0"/>
                  </a:lnTo>
                  <a:lnTo>
                    <a:pt x="225" y="1"/>
                  </a:lnTo>
                  <a:lnTo>
                    <a:pt x="22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03" name="Freeform 519"/>
            <p:cNvSpPr/>
            <p:nvPr/>
          </p:nvSpPr>
          <p:spPr bwMode="auto">
            <a:xfrm>
              <a:off x="2722563" y="3286125"/>
              <a:ext cx="157163" cy="141288"/>
            </a:xfrm>
            <a:custGeom>
              <a:avLst/>
              <a:gdLst/>
              <a:ahLst/>
              <a:cxnLst>
                <a:cxn ang="0">
                  <a:pos x="290" y="2"/>
                </a:cxn>
                <a:cxn ang="0">
                  <a:pos x="290" y="2"/>
                </a:cxn>
                <a:cxn ang="0">
                  <a:pos x="275" y="15"/>
                </a:cxn>
                <a:cxn ang="0">
                  <a:pos x="260" y="27"/>
                </a:cxn>
                <a:cxn ang="0">
                  <a:pos x="243" y="39"/>
                </a:cxn>
                <a:cxn ang="0">
                  <a:pos x="229" y="52"/>
                </a:cxn>
                <a:cxn ang="0">
                  <a:pos x="229" y="52"/>
                </a:cxn>
                <a:cxn ang="0">
                  <a:pos x="147" y="122"/>
                </a:cxn>
                <a:cxn ang="0">
                  <a:pos x="147" y="122"/>
                </a:cxn>
                <a:cxn ang="0">
                  <a:pos x="110" y="155"/>
                </a:cxn>
                <a:cxn ang="0">
                  <a:pos x="73" y="189"/>
                </a:cxn>
                <a:cxn ang="0">
                  <a:pos x="37" y="223"/>
                </a:cxn>
                <a:cxn ang="0">
                  <a:pos x="1" y="258"/>
                </a:cxn>
                <a:cxn ang="0">
                  <a:pos x="1" y="258"/>
                </a:cxn>
                <a:cxn ang="0">
                  <a:pos x="0" y="259"/>
                </a:cxn>
                <a:cxn ang="0">
                  <a:pos x="0" y="261"/>
                </a:cxn>
                <a:cxn ang="0">
                  <a:pos x="0" y="263"/>
                </a:cxn>
                <a:cxn ang="0">
                  <a:pos x="1" y="264"/>
                </a:cxn>
                <a:cxn ang="0">
                  <a:pos x="3" y="266"/>
                </a:cxn>
                <a:cxn ang="0">
                  <a:pos x="4" y="266"/>
                </a:cxn>
                <a:cxn ang="0">
                  <a:pos x="6" y="266"/>
                </a:cxn>
                <a:cxn ang="0">
                  <a:pos x="8" y="264"/>
                </a:cxn>
                <a:cxn ang="0">
                  <a:pos x="8" y="264"/>
                </a:cxn>
                <a:cxn ang="0">
                  <a:pos x="43" y="229"/>
                </a:cxn>
                <a:cxn ang="0">
                  <a:pos x="79" y="195"/>
                </a:cxn>
                <a:cxn ang="0">
                  <a:pos x="116" y="162"/>
                </a:cxn>
                <a:cxn ang="0">
                  <a:pos x="155" y="129"/>
                </a:cxn>
                <a:cxn ang="0">
                  <a:pos x="155" y="129"/>
                </a:cxn>
                <a:cxn ang="0">
                  <a:pos x="228" y="65"/>
                </a:cxn>
                <a:cxn ang="0">
                  <a:pos x="228" y="65"/>
                </a:cxn>
                <a:cxn ang="0">
                  <a:pos x="245" y="51"/>
                </a:cxn>
                <a:cxn ang="0">
                  <a:pos x="263" y="37"/>
                </a:cxn>
                <a:cxn ang="0">
                  <a:pos x="281" y="23"/>
                </a:cxn>
                <a:cxn ang="0">
                  <a:pos x="297" y="8"/>
                </a:cxn>
                <a:cxn ang="0">
                  <a:pos x="297" y="8"/>
                </a:cxn>
                <a:cxn ang="0">
                  <a:pos x="298" y="7"/>
                </a:cxn>
                <a:cxn ang="0">
                  <a:pos x="298" y="5"/>
                </a:cxn>
                <a:cxn ang="0">
                  <a:pos x="297" y="3"/>
                </a:cxn>
                <a:cxn ang="0">
                  <a:pos x="296" y="2"/>
                </a:cxn>
                <a:cxn ang="0">
                  <a:pos x="295" y="1"/>
                </a:cxn>
                <a:cxn ang="0">
                  <a:pos x="293" y="0"/>
                </a:cxn>
                <a:cxn ang="0">
                  <a:pos x="292" y="1"/>
                </a:cxn>
                <a:cxn ang="0">
                  <a:pos x="290" y="2"/>
                </a:cxn>
                <a:cxn ang="0">
                  <a:pos x="290" y="2"/>
                </a:cxn>
              </a:cxnLst>
              <a:rect l="0" t="0" r="r" b="b"/>
              <a:pathLst>
                <a:path w="298" h="266">
                  <a:moveTo>
                    <a:pt x="290" y="2"/>
                  </a:moveTo>
                  <a:lnTo>
                    <a:pt x="290" y="2"/>
                  </a:lnTo>
                  <a:lnTo>
                    <a:pt x="275" y="15"/>
                  </a:lnTo>
                  <a:lnTo>
                    <a:pt x="260" y="27"/>
                  </a:lnTo>
                  <a:lnTo>
                    <a:pt x="243" y="39"/>
                  </a:lnTo>
                  <a:lnTo>
                    <a:pt x="229" y="52"/>
                  </a:lnTo>
                  <a:lnTo>
                    <a:pt x="229" y="52"/>
                  </a:lnTo>
                  <a:lnTo>
                    <a:pt x="147" y="122"/>
                  </a:lnTo>
                  <a:lnTo>
                    <a:pt x="147" y="122"/>
                  </a:lnTo>
                  <a:lnTo>
                    <a:pt x="110" y="155"/>
                  </a:lnTo>
                  <a:lnTo>
                    <a:pt x="73" y="189"/>
                  </a:lnTo>
                  <a:lnTo>
                    <a:pt x="37" y="223"/>
                  </a:lnTo>
                  <a:lnTo>
                    <a:pt x="1" y="258"/>
                  </a:lnTo>
                  <a:lnTo>
                    <a:pt x="1" y="258"/>
                  </a:lnTo>
                  <a:lnTo>
                    <a:pt x="0" y="259"/>
                  </a:lnTo>
                  <a:lnTo>
                    <a:pt x="0" y="261"/>
                  </a:lnTo>
                  <a:lnTo>
                    <a:pt x="0" y="263"/>
                  </a:lnTo>
                  <a:lnTo>
                    <a:pt x="1" y="264"/>
                  </a:lnTo>
                  <a:lnTo>
                    <a:pt x="3" y="266"/>
                  </a:lnTo>
                  <a:lnTo>
                    <a:pt x="4" y="266"/>
                  </a:lnTo>
                  <a:lnTo>
                    <a:pt x="6" y="266"/>
                  </a:lnTo>
                  <a:lnTo>
                    <a:pt x="8" y="264"/>
                  </a:lnTo>
                  <a:lnTo>
                    <a:pt x="8" y="264"/>
                  </a:lnTo>
                  <a:lnTo>
                    <a:pt x="43" y="229"/>
                  </a:lnTo>
                  <a:lnTo>
                    <a:pt x="79" y="195"/>
                  </a:lnTo>
                  <a:lnTo>
                    <a:pt x="116" y="162"/>
                  </a:lnTo>
                  <a:lnTo>
                    <a:pt x="155" y="129"/>
                  </a:lnTo>
                  <a:lnTo>
                    <a:pt x="155" y="129"/>
                  </a:lnTo>
                  <a:lnTo>
                    <a:pt x="228" y="65"/>
                  </a:lnTo>
                  <a:lnTo>
                    <a:pt x="228" y="65"/>
                  </a:lnTo>
                  <a:lnTo>
                    <a:pt x="245" y="51"/>
                  </a:lnTo>
                  <a:lnTo>
                    <a:pt x="263" y="37"/>
                  </a:lnTo>
                  <a:lnTo>
                    <a:pt x="281" y="23"/>
                  </a:lnTo>
                  <a:lnTo>
                    <a:pt x="297" y="8"/>
                  </a:lnTo>
                  <a:lnTo>
                    <a:pt x="297" y="8"/>
                  </a:lnTo>
                  <a:lnTo>
                    <a:pt x="298" y="7"/>
                  </a:lnTo>
                  <a:lnTo>
                    <a:pt x="298" y="5"/>
                  </a:lnTo>
                  <a:lnTo>
                    <a:pt x="297" y="3"/>
                  </a:lnTo>
                  <a:lnTo>
                    <a:pt x="296" y="2"/>
                  </a:lnTo>
                  <a:lnTo>
                    <a:pt x="295" y="1"/>
                  </a:lnTo>
                  <a:lnTo>
                    <a:pt x="293" y="0"/>
                  </a:lnTo>
                  <a:lnTo>
                    <a:pt x="292" y="1"/>
                  </a:lnTo>
                  <a:lnTo>
                    <a:pt x="290" y="2"/>
                  </a:lnTo>
                  <a:lnTo>
                    <a:pt x="29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04" name="Freeform 520"/>
            <p:cNvSpPr/>
            <p:nvPr/>
          </p:nvSpPr>
          <p:spPr bwMode="auto">
            <a:xfrm>
              <a:off x="2711451" y="3314700"/>
              <a:ext cx="196850" cy="166688"/>
            </a:xfrm>
            <a:custGeom>
              <a:avLst/>
              <a:gdLst/>
              <a:ahLst/>
              <a:cxnLst>
                <a:cxn ang="0">
                  <a:pos x="363" y="1"/>
                </a:cxn>
                <a:cxn ang="0">
                  <a:pos x="363" y="1"/>
                </a:cxn>
                <a:cxn ang="0">
                  <a:pos x="341" y="21"/>
                </a:cxn>
                <a:cxn ang="0">
                  <a:pos x="319" y="41"/>
                </a:cxn>
                <a:cxn ang="0">
                  <a:pos x="274" y="79"/>
                </a:cxn>
                <a:cxn ang="0">
                  <a:pos x="228" y="116"/>
                </a:cxn>
                <a:cxn ang="0">
                  <a:pos x="183" y="155"/>
                </a:cxn>
                <a:cxn ang="0">
                  <a:pos x="183" y="155"/>
                </a:cxn>
                <a:cxn ang="0">
                  <a:pos x="138" y="194"/>
                </a:cxn>
                <a:cxn ang="0">
                  <a:pos x="94" y="234"/>
                </a:cxn>
                <a:cxn ang="0">
                  <a:pos x="94" y="234"/>
                </a:cxn>
                <a:cxn ang="0">
                  <a:pos x="71" y="253"/>
                </a:cxn>
                <a:cxn ang="0">
                  <a:pos x="48" y="271"/>
                </a:cxn>
                <a:cxn ang="0">
                  <a:pos x="25" y="290"/>
                </a:cxn>
                <a:cxn ang="0">
                  <a:pos x="2" y="310"/>
                </a:cxn>
                <a:cxn ang="0">
                  <a:pos x="2" y="310"/>
                </a:cxn>
                <a:cxn ang="0">
                  <a:pos x="1" y="311"/>
                </a:cxn>
                <a:cxn ang="0">
                  <a:pos x="0" y="313"/>
                </a:cxn>
                <a:cxn ang="0">
                  <a:pos x="1" y="314"/>
                </a:cxn>
                <a:cxn ang="0">
                  <a:pos x="2" y="316"/>
                </a:cxn>
                <a:cxn ang="0">
                  <a:pos x="3" y="317"/>
                </a:cxn>
                <a:cxn ang="0">
                  <a:pos x="5" y="317"/>
                </a:cxn>
                <a:cxn ang="0">
                  <a:pos x="6" y="317"/>
                </a:cxn>
                <a:cxn ang="0">
                  <a:pos x="8" y="316"/>
                </a:cxn>
                <a:cxn ang="0">
                  <a:pos x="8" y="316"/>
                </a:cxn>
                <a:cxn ang="0">
                  <a:pos x="30" y="298"/>
                </a:cxn>
                <a:cxn ang="0">
                  <a:pos x="52" y="281"/>
                </a:cxn>
                <a:cxn ang="0">
                  <a:pos x="73" y="264"/>
                </a:cxn>
                <a:cxn ang="0">
                  <a:pos x="95" y="247"/>
                </a:cxn>
                <a:cxn ang="0">
                  <a:pos x="95" y="247"/>
                </a:cxn>
                <a:cxn ang="0">
                  <a:pos x="183" y="167"/>
                </a:cxn>
                <a:cxn ang="0">
                  <a:pos x="183" y="167"/>
                </a:cxn>
                <a:cxn ang="0">
                  <a:pos x="207" y="146"/>
                </a:cxn>
                <a:cxn ang="0">
                  <a:pos x="229" y="127"/>
                </a:cxn>
                <a:cxn ang="0">
                  <a:pos x="277" y="89"/>
                </a:cxn>
                <a:cxn ang="0">
                  <a:pos x="324" y="49"/>
                </a:cxn>
                <a:cxn ang="0">
                  <a:pos x="347" y="29"/>
                </a:cxn>
                <a:cxn ang="0">
                  <a:pos x="369" y="8"/>
                </a:cxn>
                <a:cxn ang="0">
                  <a:pos x="369" y="8"/>
                </a:cxn>
                <a:cxn ang="0">
                  <a:pos x="370" y="6"/>
                </a:cxn>
                <a:cxn ang="0">
                  <a:pos x="370" y="4"/>
                </a:cxn>
                <a:cxn ang="0">
                  <a:pos x="370" y="3"/>
                </a:cxn>
                <a:cxn ang="0">
                  <a:pos x="369" y="1"/>
                </a:cxn>
                <a:cxn ang="0">
                  <a:pos x="368" y="0"/>
                </a:cxn>
                <a:cxn ang="0">
                  <a:pos x="366" y="0"/>
                </a:cxn>
                <a:cxn ang="0">
                  <a:pos x="364" y="0"/>
                </a:cxn>
                <a:cxn ang="0">
                  <a:pos x="363" y="1"/>
                </a:cxn>
                <a:cxn ang="0">
                  <a:pos x="363" y="1"/>
                </a:cxn>
              </a:cxnLst>
              <a:rect l="0" t="0" r="r" b="b"/>
              <a:pathLst>
                <a:path w="370" h="317">
                  <a:moveTo>
                    <a:pt x="363" y="1"/>
                  </a:moveTo>
                  <a:lnTo>
                    <a:pt x="363" y="1"/>
                  </a:lnTo>
                  <a:lnTo>
                    <a:pt x="341" y="21"/>
                  </a:lnTo>
                  <a:lnTo>
                    <a:pt x="319" y="41"/>
                  </a:lnTo>
                  <a:lnTo>
                    <a:pt x="274" y="79"/>
                  </a:lnTo>
                  <a:lnTo>
                    <a:pt x="228" y="116"/>
                  </a:lnTo>
                  <a:lnTo>
                    <a:pt x="183" y="155"/>
                  </a:lnTo>
                  <a:lnTo>
                    <a:pt x="183" y="155"/>
                  </a:lnTo>
                  <a:lnTo>
                    <a:pt x="138" y="194"/>
                  </a:lnTo>
                  <a:lnTo>
                    <a:pt x="94" y="234"/>
                  </a:lnTo>
                  <a:lnTo>
                    <a:pt x="94" y="234"/>
                  </a:lnTo>
                  <a:lnTo>
                    <a:pt x="71" y="253"/>
                  </a:lnTo>
                  <a:lnTo>
                    <a:pt x="48" y="271"/>
                  </a:lnTo>
                  <a:lnTo>
                    <a:pt x="25" y="290"/>
                  </a:lnTo>
                  <a:lnTo>
                    <a:pt x="2" y="310"/>
                  </a:lnTo>
                  <a:lnTo>
                    <a:pt x="2" y="310"/>
                  </a:lnTo>
                  <a:lnTo>
                    <a:pt x="1" y="311"/>
                  </a:lnTo>
                  <a:lnTo>
                    <a:pt x="0" y="313"/>
                  </a:lnTo>
                  <a:lnTo>
                    <a:pt x="1" y="314"/>
                  </a:lnTo>
                  <a:lnTo>
                    <a:pt x="2" y="316"/>
                  </a:lnTo>
                  <a:lnTo>
                    <a:pt x="3" y="317"/>
                  </a:lnTo>
                  <a:lnTo>
                    <a:pt x="5" y="317"/>
                  </a:lnTo>
                  <a:lnTo>
                    <a:pt x="6" y="317"/>
                  </a:lnTo>
                  <a:lnTo>
                    <a:pt x="8" y="316"/>
                  </a:lnTo>
                  <a:lnTo>
                    <a:pt x="8" y="316"/>
                  </a:lnTo>
                  <a:lnTo>
                    <a:pt x="30" y="298"/>
                  </a:lnTo>
                  <a:lnTo>
                    <a:pt x="52" y="281"/>
                  </a:lnTo>
                  <a:lnTo>
                    <a:pt x="73" y="264"/>
                  </a:lnTo>
                  <a:lnTo>
                    <a:pt x="95" y="247"/>
                  </a:lnTo>
                  <a:lnTo>
                    <a:pt x="95" y="247"/>
                  </a:lnTo>
                  <a:lnTo>
                    <a:pt x="183" y="167"/>
                  </a:lnTo>
                  <a:lnTo>
                    <a:pt x="183" y="167"/>
                  </a:lnTo>
                  <a:lnTo>
                    <a:pt x="207" y="146"/>
                  </a:lnTo>
                  <a:lnTo>
                    <a:pt x="229" y="127"/>
                  </a:lnTo>
                  <a:lnTo>
                    <a:pt x="277" y="89"/>
                  </a:lnTo>
                  <a:lnTo>
                    <a:pt x="324" y="49"/>
                  </a:lnTo>
                  <a:lnTo>
                    <a:pt x="347" y="29"/>
                  </a:lnTo>
                  <a:lnTo>
                    <a:pt x="369" y="8"/>
                  </a:lnTo>
                  <a:lnTo>
                    <a:pt x="369" y="8"/>
                  </a:lnTo>
                  <a:lnTo>
                    <a:pt x="370" y="6"/>
                  </a:lnTo>
                  <a:lnTo>
                    <a:pt x="370" y="4"/>
                  </a:lnTo>
                  <a:lnTo>
                    <a:pt x="370" y="3"/>
                  </a:lnTo>
                  <a:lnTo>
                    <a:pt x="369" y="1"/>
                  </a:lnTo>
                  <a:lnTo>
                    <a:pt x="368" y="0"/>
                  </a:lnTo>
                  <a:lnTo>
                    <a:pt x="366" y="0"/>
                  </a:lnTo>
                  <a:lnTo>
                    <a:pt x="364" y="0"/>
                  </a:lnTo>
                  <a:lnTo>
                    <a:pt x="363" y="1"/>
                  </a:lnTo>
                  <a:lnTo>
                    <a:pt x="36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05" name="Freeform 521"/>
            <p:cNvSpPr/>
            <p:nvPr/>
          </p:nvSpPr>
          <p:spPr bwMode="auto">
            <a:xfrm>
              <a:off x="2752726" y="3368675"/>
              <a:ext cx="144463" cy="133350"/>
            </a:xfrm>
            <a:custGeom>
              <a:avLst/>
              <a:gdLst/>
              <a:ahLst/>
              <a:cxnLst>
                <a:cxn ang="0">
                  <a:pos x="268" y="1"/>
                </a:cxn>
                <a:cxn ang="0">
                  <a:pos x="268" y="1"/>
                </a:cxn>
                <a:cxn ang="0">
                  <a:pos x="250" y="15"/>
                </a:cxn>
                <a:cxn ang="0">
                  <a:pos x="233" y="30"/>
                </a:cxn>
                <a:cxn ang="0">
                  <a:pos x="199" y="61"/>
                </a:cxn>
                <a:cxn ang="0">
                  <a:pos x="166" y="92"/>
                </a:cxn>
                <a:cxn ang="0">
                  <a:pos x="132" y="123"/>
                </a:cxn>
                <a:cxn ang="0">
                  <a:pos x="132" y="123"/>
                </a:cxn>
                <a:cxn ang="0">
                  <a:pos x="66" y="182"/>
                </a:cxn>
                <a:cxn ang="0">
                  <a:pos x="33" y="212"/>
                </a:cxn>
                <a:cxn ang="0">
                  <a:pos x="1" y="243"/>
                </a:cxn>
                <a:cxn ang="0">
                  <a:pos x="1" y="243"/>
                </a:cxn>
                <a:cxn ang="0">
                  <a:pos x="0" y="245"/>
                </a:cxn>
                <a:cxn ang="0">
                  <a:pos x="0" y="247"/>
                </a:cxn>
                <a:cxn ang="0">
                  <a:pos x="0" y="248"/>
                </a:cxn>
                <a:cxn ang="0">
                  <a:pos x="1" y="250"/>
                </a:cxn>
                <a:cxn ang="0">
                  <a:pos x="4" y="251"/>
                </a:cxn>
                <a:cxn ang="0">
                  <a:pos x="5" y="251"/>
                </a:cxn>
                <a:cxn ang="0">
                  <a:pos x="7" y="251"/>
                </a:cxn>
                <a:cxn ang="0">
                  <a:pos x="9" y="250"/>
                </a:cxn>
                <a:cxn ang="0">
                  <a:pos x="9" y="250"/>
                </a:cxn>
                <a:cxn ang="0">
                  <a:pos x="39" y="220"/>
                </a:cxn>
                <a:cxn ang="0">
                  <a:pos x="69" y="192"/>
                </a:cxn>
                <a:cxn ang="0">
                  <a:pos x="100" y="163"/>
                </a:cxn>
                <a:cxn ang="0">
                  <a:pos x="132" y="136"/>
                </a:cxn>
                <a:cxn ang="0">
                  <a:pos x="132" y="136"/>
                </a:cxn>
                <a:cxn ang="0">
                  <a:pos x="167" y="104"/>
                </a:cxn>
                <a:cxn ang="0">
                  <a:pos x="202" y="71"/>
                </a:cxn>
                <a:cxn ang="0">
                  <a:pos x="236" y="39"/>
                </a:cxn>
                <a:cxn ang="0">
                  <a:pos x="255" y="24"/>
                </a:cxn>
                <a:cxn ang="0">
                  <a:pos x="273" y="8"/>
                </a:cxn>
                <a:cxn ang="0">
                  <a:pos x="273" y="8"/>
                </a:cxn>
                <a:cxn ang="0">
                  <a:pos x="274" y="7"/>
                </a:cxn>
                <a:cxn ang="0">
                  <a:pos x="275" y="5"/>
                </a:cxn>
                <a:cxn ang="0">
                  <a:pos x="274" y="2"/>
                </a:cxn>
                <a:cxn ang="0">
                  <a:pos x="273" y="1"/>
                </a:cxn>
                <a:cxn ang="0">
                  <a:pos x="271" y="0"/>
                </a:cxn>
                <a:cxn ang="0">
                  <a:pos x="270" y="0"/>
                </a:cxn>
                <a:cxn ang="0">
                  <a:pos x="268" y="1"/>
                </a:cxn>
                <a:cxn ang="0">
                  <a:pos x="268" y="1"/>
                </a:cxn>
              </a:cxnLst>
              <a:rect l="0" t="0" r="r" b="b"/>
              <a:pathLst>
                <a:path w="275" h="251">
                  <a:moveTo>
                    <a:pt x="268" y="1"/>
                  </a:moveTo>
                  <a:lnTo>
                    <a:pt x="268" y="1"/>
                  </a:lnTo>
                  <a:lnTo>
                    <a:pt x="250" y="15"/>
                  </a:lnTo>
                  <a:lnTo>
                    <a:pt x="233" y="30"/>
                  </a:lnTo>
                  <a:lnTo>
                    <a:pt x="199" y="61"/>
                  </a:lnTo>
                  <a:lnTo>
                    <a:pt x="166" y="92"/>
                  </a:lnTo>
                  <a:lnTo>
                    <a:pt x="132" y="123"/>
                  </a:lnTo>
                  <a:lnTo>
                    <a:pt x="132" y="123"/>
                  </a:lnTo>
                  <a:lnTo>
                    <a:pt x="66" y="182"/>
                  </a:lnTo>
                  <a:lnTo>
                    <a:pt x="33" y="212"/>
                  </a:lnTo>
                  <a:lnTo>
                    <a:pt x="1" y="243"/>
                  </a:lnTo>
                  <a:lnTo>
                    <a:pt x="1" y="243"/>
                  </a:lnTo>
                  <a:lnTo>
                    <a:pt x="0" y="245"/>
                  </a:lnTo>
                  <a:lnTo>
                    <a:pt x="0" y="247"/>
                  </a:lnTo>
                  <a:lnTo>
                    <a:pt x="0" y="248"/>
                  </a:lnTo>
                  <a:lnTo>
                    <a:pt x="1" y="250"/>
                  </a:lnTo>
                  <a:lnTo>
                    <a:pt x="4" y="251"/>
                  </a:lnTo>
                  <a:lnTo>
                    <a:pt x="5" y="251"/>
                  </a:lnTo>
                  <a:lnTo>
                    <a:pt x="7" y="251"/>
                  </a:lnTo>
                  <a:lnTo>
                    <a:pt x="9" y="250"/>
                  </a:lnTo>
                  <a:lnTo>
                    <a:pt x="9" y="250"/>
                  </a:lnTo>
                  <a:lnTo>
                    <a:pt x="39" y="220"/>
                  </a:lnTo>
                  <a:lnTo>
                    <a:pt x="69" y="192"/>
                  </a:lnTo>
                  <a:lnTo>
                    <a:pt x="100" y="163"/>
                  </a:lnTo>
                  <a:lnTo>
                    <a:pt x="132" y="136"/>
                  </a:lnTo>
                  <a:lnTo>
                    <a:pt x="132" y="136"/>
                  </a:lnTo>
                  <a:lnTo>
                    <a:pt x="167" y="104"/>
                  </a:lnTo>
                  <a:lnTo>
                    <a:pt x="202" y="71"/>
                  </a:lnTo>
                  <a:lnTo>
                    <a:pt x="236" y="39"/>
                  </a:lnTo>
                  <a:lnTo>
                    <a:pt x="255" y="24"/>
                  </a:lnTo>
                  <a:lnTo>
                    <a:pt x="273" y="8"/>
                  </a:lnTo>
                  <a:lnTo>
                    <a:pt x="273" y="8"/>
                  </a:lnTo>
                  <a:lnTo>
                    <a:pt x="274" y="7"/>
                  </a:lnTo>
                  <a:lnTo>
                    <a:pt x="275" y="5"/>
                  </a:lnTo>
                  <a:lnTo>
                    <a:pt x="274" y="2"/>
                  </a:lnTo>
                  <a:lnTo>
                    <a:pt x="273" y="1"/>
                  </a:lnTo>
                  <a:lnTo>
                    <a:pt x="271" y="0"/>
                  </a:lnTo>
                  <a:lnTo>
                    <a:pt x="270" y="0"/>
                  </a:lnTo>
                  <a:lnTo>
                    <a:pt x="268" y="1"/>
                  </a:lnTo>
                  <a:lnTo>
                    <a:pt x="26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06" name="Freeform 522"/>
            <p:cNvSpPr/>
            <p:nvPr/>
          </p:nvSpPr>
          <p:spPr bwMode="auto">
            <a:xfrm>
              <a:off x="2774951" y="3416300"/>
              <a:ext cx="127000" cy="128588"/>
            </a:xfrm>
            <a:custGeom>
              <a:avLst/>
              <a:gdLst/>
              <a:ahLst/>
              <a:cxnLst>
                <a:cxn ang="0">
                  <a:pos x="241" y="3"/>
                </a:cxn>
                <a:cxn ang="0">
                  <a:pos x="241" y="3"/>
                </a:cxn>
                <a:cxn ang="0">
                  <a:pos x="240" y="2"/>
                </a:cxn>
                <a:cxn ang="0">
                  <a:pos x="239" y="1"/>
                </a:cxn>
                <a:cxn ang="0">
                  <a:pos x="238" y="0"/>
                </a:cxn>
                <a:cxn ang="0">
                  <a:pos x="236" y="0"/>
                </a:cxn>
                <a:cxn ang="0">
                  <a:pos x="233" y="2"/>
                </a:cxn>
                <a:cxn ang="0">
                  <a:pos x="232" y="4"/>
                </a:cxn>
                <a:cxn ang="0">
                  <a:pos x="232" y="6"/>
                </a:cxn>
                <a:cxn ang="0">
                  <a:pos x="232" y="6"/>
                </a:cxn>
                <a:cxn ang="0">
                  <a:pos x="232" y="9"/>
                </a:cxn>
                <a:cxn ang="0">
                  <a:pos x="230" y="13"/>
                </a:cxn>
                <a:cxn ang="0">
                  <a:pos x="227" y="16"/>
                </a:cxn>
                <a:cxn ang="0">
                  <a:pos x="223" y="21"/>
                </a:cxn>
                <a:cxn ang="0">
                  <a:pos x="208" y="31"/>
                </a:cxn>
                <a:cxn ang="0">
                  <a:pos x="208" y="31"/>
                </a:cxn>
                <a:cxn ang="0">
                  <a:pos x="193" y="45"/>
                </a:cxn>
                <a:cxn ang="0">
                  <a:pos x="176" y="60"/>
                </a:cxn>
                <a:cxn ang="0">
                  <a:pos x="176" y="60"/>
                </a:cxn>
                <a:cxn ang="0">
                  <a:pos x="141" y="92"/>
                </a:cxn>
                <a:cxn ang="0">
                  <a:pos x="105" y="124"/>
                </a:cxn>
                <a:cxn ang="0">
                  <a:pos x="105" y="124"/>
                </a:cxn>
                <a:cxn ang="0">
                  <a:pos x="76" y="149"/>
                </a:cxn>
                <a:cxn ang="0">
                  <a:pos x="62" y="162"/>
                </a:cxn>
                <a:cxn ang="0">
                  <a:pos x="47" y="174"/>
                </a:cxn>
                <a:cxn ang="0">
                  <a:pos x="34" y="188"/>
                </a:cxn>
                <a:cxn ang="0">
                  <a:pos x="21" y="202"/>
                </a:cxn>
                <a:cxn ang="0">
                  <a:pos x="10" y="218"/>
                </a:cxn>
                <a:cxn ang="0">
                  <a:pos x="1" y="234"/>
                </a:cxn>
                <a:cxn ang="0">
                  <a:pos x="1" y="234"/>
                </a:cxn>
                <a:cxn ang="0">
                  <a:pos x="0" y="236"/>
                </a:cxn>
                <a:cxn ang="0">
                  <a:pos x="1" y="239"/>
                </a:cxn>
                <a:cxn ang="0">
                  <a:pos x="1" y="241"/>
                </a:cxn>
                <a:cxn ang="0">
                  <a:pos x="3" y="242"/>
                </a:cxn>
                <a:cxn ang="0">
                  <a:pos x="4" y="242"/>
                </a:cxn>
                <a:cxn ang="0">
                  <a:pos x="6" y="242"/>
                </a:cxn>
                <a:cxn ang="0">
                  <a:pos x="7" y="241"/>
                </a:cxn>
                <a:cxn ang="0">
                  <a:pos x="9" y="240"/>
                </a:cxn>
                <a:cxn ang="0">
                  <a:pos x="9" y="240"/>
                </a:cxn>
                <a:cxn ang="0">
                  <a:pos x="14" y="229"/>
                </a:cxn>
                <a:cxn ang="0">
                  <a:pos x="20" y="220"/>
                </a:cxn>
                <a:cxn ang="0">
                  <a:pos x="27" y="211"/>
                </a:cxn>
                <a:cxn ang="0">
                  <a:pos x="34" y="202"/>
                </a:cxn>
                <a:cxn ang="0">
                  <a:pos x="48" y="186"/>
                </a:cxn>
                <a:cxn ang="0">
                  <a:pos x="65" y="170"/>
                </a:cxn>
                <a:cxn ang="0">
                  <a:pos x="99" y="141"/>
                </a:cxn>
                <a:cxn ang="0">
                  <a:pos x="117" y="126"/>
                </a:cxn>
                <a:cxn ang="0">
                  <a:pos x="133" y="111"/>
                </a:cxn>
                <a:cxn ang="0">
                  <a:pos x="133" y="111"/>
                </a:cxn>
                <a:cxn ang="0">
                  <a:pos x="153" y="93"/>
                </a:cxn>
                <a:cxn ang="0">
                  <a:pos x="172" y="76"/>
                </a:cxn>
                <a:cxn ang="0">
                  <a:pos x="192" y="59"/>
                </a:cxn>
                <a:cxn ang="0">
                  <a:pos x="212" y="41"/>
                </a:cxn>
                <a:cxn ang="0">
                  <a:pos x="212" y="41"/>
                </a:cxn>
                <a:cxn ang="0">
                  <a:pos x="222" y="34"/>
                </a:cxn>
                <a:cxn ang="0">
                  <a:pos x="232" y="25"/>
                </a:cxn>
                <a:cxn ang="0">
                  <a:pos x="236" y="21"/>
                </a:cxn>
                <a:cxn ang="0">
                  <a:pos x="239" y="15"/>
                </a:cxn>
                <a:cxn ang="0">
                  <a:pos x="241" y="9"/>
                </a:cxn>
                <a:cxn ang="0">
                  <a:pos x="241" y="3"/>
                </a:cxn>
                <a:cxn ang="0">
                  <a:pos x="241" y="3"/>
                </a:cxn>
              </a:cxnLst>
              <a:rect l="0" t="0" r="r" b="b"/>
              <a:pathLst>
                <a:path w="241" h="242">
                  <a:moveTo>
                    <a:pt x="241" y="3"/>
                  </a:moveTo>
                  <a:lnTo>
                    <a:pt x="241" y="3"/>
                  </a:lnTo>
                  <a:lnTo>
                    <a:pt x="240" y="2"/>
                  </a:lnTo>
                  <a:lnTo>
                    <a:pt x="239" y="1"/>
                  </a:lnTo>
                  <a:lnTo>
                    <a:pt x="238" y="0"/>
                  </a:lnTo>
                  <a:lnTo>
                    <a:pt x="236" y="0"/>
                  </a:lnTo>
                  <a:lnTo>
                    <a:pt x="233" y="2"/>
                  </a:lnTo>
                  <a:lnTo>
                    <a:pt x="232" y="4"/>
                  </a:lnTo>
                  <a:lnTo>
                    <a:pt x="232" y="6"/>
                  </a:lnTo>
                  <a:lnTo>
                    <a:pt x="232" y="6"/>
                  </a:lnTo>
                  <a:lnTo>
                    <a:pt x="232" y="9"/>
                  </a:lnTo>
                  <a:lnTo>
                    <a:pt x="230" y="13"/>
                  </a:lnTo>
                  <a:lnTo>
                    <a:pt x="227" y="16"/>
                  </a:lnTo>
                  <a:lnTo>
                    <a:pt x="223" y="21"/>
                  </a:lnTo>
                  <a:lnTo>
                    <a:pt x="208" y="31"/>
                  </a:lnTo>
                  <a:lnTo>
                    <a:pt x="208" y="31"/>
                  </a:lnTo>
                  <a:lnTo>
                    <a:pt x="193" y="45"/>
                  </a:lnTo>
                  <a:lnTo>
                    <a:pt x="176" y="60"/>
                  </a:lnTo>
                  <a:lnTo>
                    <a:pt x="176" y="60"/>
                  </a:lnTo>
                  <a:lnTo>
                    <a:pt x="141" y="92"/>
                  </a:lnTo>
                  <a:lnTo>
                    <a:pt x="105" y="124"/>
                  </a:lnTo>
                  <a:lnTo>
                    <a:pt x="105" y="124"/>
                  </a:lnTo>
                  <a:lnTo>
                    <a:pt x="76" y="149"/>
                  </a:lnTo>
                  <a:lnTo>
                    <a:pt x="62" y="162"/>
                  </a:lnTo>
                  <a:lnTo>
                    <a:pt x="47" y="174"/>
                  </a:lnTo>
                  <a:lnTo>
                    <a:pt x="34" y="188"/>
                  </a:lnTo>
                  <a:lnTo>
                    <a:pt x="21" y="202"/>
                  </a:lnTo>
                  <a:lnTo>
                    <a:pt x="10" y="218"/>
                  </a:lnTo>
                  <a:lnTo>
                    <a:pt x="1" y="234"/>
                  </a:lnTo>
                  <a:lnTo>
                    <a:pt x="1" y="234"/>
                  </a:lnTo>
                  <a:lnTo>
                    <a:pt x="0" y="236"/>
                  </a:lnTo>
                  <a:lnTo>
                    <a:pt x="1" y="239"/>
                  </a:lnTo>
                  <a:lnTo>
                    <a:pt x="1" y="241"/>
                  </a:lnTo>
                  <a:lnTo>
                    <a:pt x="3" y="242"/>
                  </a:lnTo>
                  <a:lnTo>
                    <a:pt x="4" y="242"/>
                  </a:lnTo>
                  <a:lnTo>
                    <a:pt x="6" y="242"/>
                  </a:lnTo>
                  <a:lnTo>
                    <a:pt x="7" y="241"/>
                  </a:lnTo>
                  <a:lnTo>
                    <a:pt x="9" y="240"/>
                  </a:lnTo>
                  <a:lnTo>
                    <a:pt x="9" y="240"/>
                  </a:lnTo>
                  <a:lnTo>
                    <a:pt x="14" y="229"/>
                  </a:lnTo>
                  <a:lnTo>
                    <a:pt x="20" y="220"/>
                  </a:lnTo>
                  <a:lnTo>
                    <a:pt x="27" y="211"/>
                  </a:lnTo>
                  <a:lnTo>
                    <a:pt x="34" y="202"/>
                  </a:lnTo>
                  <a:lnTo>
                    <a:pt x="48" y="186"/>
                  </a:lnTo>
                  <a:lnTo>
                    <a:pt x="65" y="170"/>
                  </a:lnTo>
                  <a:lnTo>
                    <a:pt x="99" y="141"/>
                  </a:lnTo>
                  <a:lnTo>
                    <a:pt x="117" y="126"/>
                  </a:lnTo>
                  <a:lnTo>
                    <a:pt x="133" y="111"/>
                  </a:lnTo>
                  <a:lnTo>
                    <a:pt x="133" y="111"/>
                  </a:lnTo>
                  <a:lnTo>
                    <a:pt x="153" y="93"/>
                  </a:lnTo>
                  <a:lnTo>
                    <a:pt x="172" y="76"/>
                  </a:lnTo>
                  <a:lnTo>
                    <a:pt x="192" y="59"/>
                  </a:lnTo>
                  <a:lnTo>
                    <a:pt x="212" y="41"/>
                  </a:lnTo>
                  <a:lnTo>
                    <a:pt x="212" y="41"/>
                  </a:lnTo>
                  <a:lnTo>
                    <a:pt x="222" y="34"/>
                  </a:lnTo>
                  <a:lnTo>
                    <a:pt x="232" y="25"/>
                  </a:lnTo>
                  <a:lnTo>
                    <a:pt x="236" y="21"/>
                  </a:lnTo>
                  <a:lnTo>
                    <a:pt x="239" y="15"/>
                  </a:lnTo>
                  <a:lnTo>
                    <a:pt x="241" y="9"/>
                  </a:lnTo>
                  <a:lnTo>
                    <a:pt x="241" y="3"/>
                  </a:lnTo>
                  <a:lnTo>
                    <a:pt x="241"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07" name="Freeform 523"/>
            <p:cNvSpPr/>
            <p:nvPr/>
          </p:nvSpPr>
          <p:spPr bwMode="auto">
            <a:xfrm>
              <a:off x="2779713" y="3467100"/>
              <a:ext cx="134938" cy="130175"/>
            </a:xfrm>
            <a:custGeom>
              <a:avLst/>
              <a:gdLst/>
              <a:ahLst/>
              <a:cxnLst>
                <a:cxn ang="0">
                  <a:pos x="249" y="1"/>
                </a:cxn>
                <a:cxn ang="0">
                  <a:pos x="249" y="1"/>
                </a:cxn>
                <a:cxn ang="0">
                  <a:pos x="232" y="12"/>
                </a:cxn>
                <a:cxn ang="0">
                  <a:pos x="217" y="25"/>
                </a:cxn>
                <a:cxn ang="0">
                  <a:pos x="202" y="39"/>
                </a:cxn>
                <a:cxn ang="0">
                  <a:pos x="187" y="54"/>
                </a:cxn>
                <a:cxn ang="0">
                  <a:pos x="187" y="54"/>
                </a:cxn>
                <a:cxn ang="0">
                  <a:pos x="151" y="90"/>
                </a:cxn>
                <a:cxn ang="0">
                  <a:pos x="117" y="128"/>
                </a:cxn>
                <a:cxn ang="0">
                  <a:pos x="117" y="128"/>
                </a:cxn>
                <a:cxn ang="0">
                  <a:pos x="83" y="164"/>
                </a:cxn>
                <a:cxn ang="0">
                  <a:pos x="66" y="182"/>
                </a:cxn>
                <a:cxn ang="0">
                  <a:pos x="48" y="199"/>
                </a:cxn>
                <a:cxn ang="0">
                  <a:pos x="48" y="199"/>
                </a:cxn>
                <a:cxn ang="0">
                  <a:pos x="25" y="219"/>
                </a:cxn>
                <a:cxn ang="0">
                  <a:pos x="12" y="231"/>
                </a:cxn>
                <a:cxn ang="0">
                  <a:pos x="9" y="235"/>
                </a:cxn>
                <a:cxn ang="0">
                  <a:pos x="8" y="238"/>
                </a:cxn>
                <a:cxn ang="0">
                  <a:pos x="8" y="239"/>
                </a:cxn>
                <a:cxn ang="0">
                  <a:pos x="8" y="239"/>
                </a:cxn>
                <a:cxn ang="0">
                  <a:pos x="7" y="238"/>
                </a:cxn>
                <a:cxn ang="0">
                  <a:pos x="5" y="237"/>
                </a:cxn>
                <a:cxn ang="0">
                  <a:pos x="3" y="238"/>
                </a:cxn>
                <a:cxn ang="0">
                  <a:pos x="2" y="239"/>
                </a:cxn>
                <a:cxn ang="0">
                  <a:pos x="1" y="240"/>
                </a:cxn>
                <a:cxn ang="0">
                  <a:pos x="0" y="242"/>
                </a:cxn>
                <a:cxn ang="0">
                  <a:pos x="1" y="244"/>
                </a:cxn>
                <a:cxn ang="0">
                  <a:pos x="2" y="245"/>
                </a:cxn>
                <a:cxn ang="0">
                  <a:pos x="2" y="245"/>
                </a:cxn>
                <a:cxn ang="0">
                  <a:pos x="2" y="246"/>
                </a:cxn>
                <a:cxn ang="0">
                  <a:pos x="2" y="246"/>
                </a:cxn>
                <a:cxn ang="0">
                  <a:pos x="4" y="247"/>
                </a:cxn>
                <a:cxn ang="0">
                  <a:pos x="7" y="247"/>
                </a:cxn>
                <a:cxn ang="0">
                  <a:pos x="7" y="247"/>
                </a:cxn>
                <a:cxn ang="0">
                  <a:pos x="11" y="245"/>
                </a:cxn>
                <a:cxn ang="0">
                  <a:pos x="16" y="242"/>
                </a:cxn>
                <a:cxn ang="0">
                  <a:pos x="24" y="235"/>
                </a:cxn>
                <a:cxn ang="0">
                  <a:pos x="38" y="220"/>
                </a:cxn>
                <a:cxn ang="0">
                  <a:pos x="38" y="220"/>
                </a:cxn>
                <a:cxn ang="0">
                  <a:pos x="70" y="190"/>
                </a:cxn>
                <a:cxn ang="0">
                  <a:pos x="86" y="176"/>
                </a:cxn>
                <a:cxn ang="0">
                  <a:pos x="101" y="160"/>
                </a:cxn>
                <a:cxn ang="0">
                  <a:pos x="101" y="160"/>
                </a:cxn>
                <a:cxn ang="0">
                  <a:pos x="135" y="122"/>
                </a:cxn>
                <a:cxn ang="0">
                  <a:pos x="171" y="86"/>
                </a:cxn>
                <a:cxn ang="0">
                  <a:pos x="171" y="86"/>
                </a:cxn>
                <a:cxn ang="0">
                  <a:pos x="190" y="65"/>
                </a:cxn>
                <a:cxn ang="0">
                  <a:pos x="210" y="44"/>
                </a:cxn>
                <a:cxn ang="0">
                  <a:pos x="220" y="35"/>
                </a:cxn>
                <a:cxn ang="0">
                  <a:pos x="230" y="26"/>
                </a:cxn>
                <a:cxn ang="0">
                  <a:pos x="242" y="16"/>
                </a:cxn>
                <a:cxn ang="0">
                  <a:pos x="254" y="8"/>
                </a:cxn>
                <a:cxn ang="0">
                  <a:pos x="254" y="8"/>
                </a:cxn>
                <a:cxn ang="0">
                  <a:pos x="255" y="7"/>
                </a:cxn>
                <a:cxn ang="0">
                  <a:pos x="256" y="5"/>
                </a:cxn>
                <a:cxn ang="0">
                  <a:pos x="256" y="4"/>
                </a:cxn>
                <a:cxn ang="0">
                  <a:pos x="255" y="2"/>
                </a:cxn>
                <a:cxn ang="0">
                  <a:pos x="254" y="1"/>
                </a:cxn>
                <a:cxn ang="0">
                  <a:pos x="253" y="0"/>
                </a:cxn>
                <a:cxn ang="0">
                  <a:pos x="251" y="0"/>
                </a:cxn>
                <a:cxn ang="0">
                  <a:pos x="249" y="1"/>
                </a:cxn>
                <a:cxn ang="0">
                  <a:pos x="249" y="1"/>
                </a:cxn>
              </a:cxnLst>
              <a:rect l="0" t="0" r="r" b="b"/>
              <a:pathLst>
                <a:path w="256" h="247">
                  <a:moveTo>
                    <a:pt x="249" y="1"/>
                  </a:moveTo>
                  <a:lnTo>
                    <a:pt x="249" y="1"/>
                  </a:lnTo>
                  <a:lnTo>
                    <a:pt x="232" y="12"/>
                  </a:lnTo>
                  <a:lnTo>
                    <a:pt x="217" y="25"/>
                  </a:lnTo>
                  <a:lnTo>
                    <a:pt x="202" y="39"/>
                  </a:lnTo>
                  <a:lnTo>
                    <a:pt x="187" y="54"/>
                  </a:lnTo>
                  <a:lnTo>
                    <a:pt x="187" y="54"/>
                  </a:lnTo>
                  <a:lnTo>
                    <a:pt x="151" y="90"/>
                  </a:lnTo>
                  <a:lnTo>
                    <a:pt x="117" y="128"/>
                  </a:lnTo>
                  <a:lnTo>
                    <a:pt x="117" y="128"/>
                  </a:lnTo>
                  <a:lnTo>
                    <a:pt x="83" y="164"/>
                  </a:lnTo>
                  <a:lnTo>
                    <a:pt x="66" y="182"/>
                  </a:lnTo>
                  <a:lnTo>
                    <a:pt x="48" y="199"/>
                  </a:lnTo>
                  <a:lnTo>
                    <a:pt x="48" y="199"/>
                  </a:lnTo>
                  <a:lnTo>
                    <a:pt x="25" y="219"/>
                  </a:lnTo>
                  <a:lnTo>
                    <a:pt x="12" y="231"/>
                  </a:lnTo>
                  <a:lnTo>
                    <a:pt x="9" y="235"/>
                  </a:lnTo>
                  <a:lnTo>
                    <a:pt x="8" y="238"/>
                  </a:lnTo>
                  <a:lnTo>
                    <a:pt x="8" y="239"/>
                  </a:lnTo>
                  <a:lnTo>
                    <a:pt x="8" y="239"/>
                  </a:lnTo>
                  <a:lnTo>
                    <a:pt x="7" y="238"/>
                  </a:lnTo>
                  <a:lnTo>
                    <a:pt x="5" y="237"/>
                  </a:lnTo>
                  <a:lnTo>
                    <a:pt x="3" y="238"/>
                  </a:lnTo>
                  <a:lnTo>
                    <a:pt x="2" y="239"/>
                  </a:lnTo>
                  <a:lnTo>
                    <a:pt x="1" y="240"/>
                  </a:lnTo>
                  <a:lnTo>
                    <a:pt x="0" y="242"/>
                  </a:lnTo>
                  <a:lnTo>
                    <a:pt x="1" y="244"/>
                  </a:lnTo>
                  <a:lnTo>
                    <a:pt x="2" y="245"/>
                  </a:lnTo>
                  <a:lnTo>
                    <a:pt x="2" y="245"/>
                  </a:lnTo>
                  <a:lnTo>
                    <a:pt x="2" y="246"/>
                  </a:lnTo>
                  <a:lnTo>
                    <a:pt x="2" y="246"/>
                  </a:lnTo>
                  <a:lnTo>
                    <a:pt x="4" y="247"/>
                  </a:lnTo>
                  <a:lnTo>
                    <a:pt x="7" y="247"/>
                  </a:lnTo>
                  <a:lnTo>
                    <a:pt x="7" y="247"/>
                  </a:lnTo>
                  <a:lnTo>
                    <a:pt x="11" y="245"/>
                  </a:lnTo>
                  <a:lnTo>
                    <a:pt x="16" y="242"/>
                  </a:lnTo>
                  <a:lnTo>
                    <a:pt x="24" y="235"/>
                  </a:lnTo>
                  <a:lnTo>
                    <a:pt x="38" y="220"/>
                  </a:lnTo>
                  <a:lnTo>
                    <a:pt x="38" y="220"/>
                  </a:lnTo>
                  <a:lnTo>
                    <a:pt x="70" y="190"/>
                  </a:lnTo>
                  <a:lnTo>
                    <a:pt x="86" y="176"/>
                  </a:lnTo>
                  <a:lnTo>
                    <a:pt x="101" y="160"/>
                  </a:lnTo>
                  <a:lnTo>
                    <a:pt x="101" y="160"/>
                  </a:lnTo>
                  <a:lnTo>
                    <a:pt x="135" y="122"/>
                  </a:lnTo>
                  <a:lnTo>
                    <a:pt x="171" y="86"/>
                  </a:lnTo>
                  <a:lnTo>
                    <a:pt x="171" y="86"/>
                  </a:lnTo>
                  <a:lnTo>
                    <a:pt x="190" y="65"/>
                  </a:lnTo>
                  <a:lnTo>
                    <a:pt x="210" y="44"/>
                  </a:lnTo>
                  <a:lnTo>
                    <a:pt x="220" y="35"/>
                  </a:lnTo>
                  <a:lnTo>
                    <a:pt x="230" y="26"/>
                  </a:lnTo>
                  <a:lnTo>
                    <a:pt x="242" y="16"/>
                  </a:lnTo>
                  <a:lnTo>
                    <a:pt x="254" y="8"/>
                  </a:lnTo>
                  <a:lnTo>
                    <a:pt x="254" y="8"/>
                  </a:lnTo>
                  <a:lnTo>
                    <a:pt x="255" y="7"/>
                  </a:lnTo>
                  <a:lnTo>
                    <a:pt x="256" y="5"/>
                  </a:lnTo>
                  <a:lnTo>
                    <a:pt x="256" y="4"/>
                  </a:lnTo>
                  <a:lnTo>
                    <a:pt x="255" y="2"/>
                  </a:lnTo>
                  <a:lnTo>
                    <a:pt x="254" y="1"/>
                  </a:lnTo>
                  <a:lnTo>
                    <a:pt x="253" y="0"/>
                  </a:lnTo>
                  <a:lnTo>
                    <a:pt x="251" y="0"/>
                  </a:lnTo>
                  <a:lnTo>
                    <a:pt x="249" y="1"/>
                  </a:lnTo>
                  <a:lnTo>
                    <a:pt x="24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08" name="Freeform 524"/>
            <p:cNvSpPr/>
            <p:nvPr/>
          </p:nvSpPr>
          <p:spPr bwMode="auto">
            <a:xfrm>
              <a:off x="2817813" y="3517900"/>
              <a:ext cx="87313" cy="96838"/>
            </a:xfrm>
            <a:custGeom>
              <a:avLst/>
              <a:gdLst/>
              <a:ahLst/>
              <a:cxnLst>
                <a:cxn ang="0">
                  <a:pos x="157" y="3"/>
                </a:cxn>
                <a:cxn ang="0">
                  <a:pos x="157" y="3"/>
                </a:cxn>
                <a:cxn ang="0">
                  <a:pos x="155" y="7"/>
                </a:cxn>
                <a:cxn ang="0">
                  <a:pos x="152" y="11"/>
                </a:cxn>
                <a:cxn ang="0">
                  <a:pos x="144" y="19"/>
                </a:cxn>
                <a:cxn ang="0">
                  <a:pos x="135" y="26"/>
                </a:cxn>
                <a:cxn ang="0">
                  <a:pos x="127" y="32"/>
                </a:cxn>
                <a:cxn ang="0">
                  <a:pos x="127" y="32"/>
                </a:cxn>
                <a:cxn ang="0">
                  <a:pos x="109" y="55"/>
                </a:cxn>
                <a:cxn ang="0">
                  <a:pos x="90" y="77"/>
                </a:cxn>
                <a:cxn ang="0">
                  <a:pos x="90" y="77"/>
                </a:cxn>
                <a:cxn ang="0">
                  <a:pos x="47" y="128"/>
                </a:cxn>
                <a:cxn ang="0">
                  <a:pos x="25" y="153"/>
                </a:cxn>
                <a:cxn ang="0">
                  <a:pos x="1" y="177"/>
                </a:cxn>
                <a:cxn ang="0">
                  <a:pos x="1" y="177"/>
                </a:cxn>
                <a:cxn ang="0">
                  <a:pos x="0" y="179"/>
                </a:cxn>
                <a:cxn ang="0">
                  <a:pos x="0" y="180"/>
                </a:cxn>
                <a:cxn ang="0">
                  <a:pos x="1" y="182"/>
                </a:cxn>
                <a:cxn ang="0">
                  <a:pos x="2" y="183"/>
                </a:cxn>
                <a:cxn ang="0">
                  <a:pos x="3" y="184"/>
                </a:cxn>
                <a:cxn ang="0">
                  <a:pos x="6" y="185"/>
                </a:cxn>
                <a:cxn ang="0">
                  <a:pos x="7" y="184"/>
                </a:cxn>
                <a:cxn ang="0">
                  <a:pos x="9" y="183"/>
                </a:cxn>
                <a:cxn ang="0">
                  <a:pos x="9" y="183"/>
                </a:cxn>
                <a:cxn ang="0">
                  <a:pos x="32" y="158"/>
                </a:cxn>
                <a:cxn ang="0">
                  <a:pos x="56" y="131"/>
                </a:cxn>
                <a:cxn ang="0">
                  <a:pos x="103" y="77"/>
                </a:cxn>
                <a:cxn ang="0">
                  <a:pos x="103" y="77"/>
                </a:cxn>
                <a:cxn ang="0">
                  <a:pos x="123" y="52"/>
                </a:cxn>
                <a:cxn ang="0">
                  <a:pos x="135" y="39"/>
                </a:cxn>
                <a:cxn ang="0">
                  <a:pos x="146" y="27"/>
                </a:cxn>
                <a:cxn ang="0">
                  <a:pos x="146" y="27"/>
                </a:cxn>
                <a:cxn ang="0">
                  <a:pos x="151" y="22"/>
                </a:cxn>
                <a:cxn ang="0">
                  <a:pos x="157" y="18"/>
                </a:cxn>
                <a:cxn ang="0">
                  <a:pos x="163" y="12"/>
                </a:cxn>
                <a:cxn ang="0">
                  <a:pos x="165" y="9"/>
                </a:cxn>
                <a:cxn ang="0">
                  <a:pos x="167" y="6"/>
                </a:cxn>
                <a:cxn ang="0">
                  <a:pos x="167" y="6"/>
                </a:cxn>
                <a:cxn ang="0">
                  <a:pos x="167" y="4"/>
                </a:cxn>
                <a:cxn ang="0">
                  <a:pos x="166" y="2"/>
                </a:cxn>
                <a:cxn ang="0">
                  <a:pos x="165" y="1"/>
                </a:cxn>
                <a:cxn ang="0">
                  <a:pos x="164" y="0"/>
                </a:cxn>
                <a:cxn ang="0">
                  <a:pos x="159" y="0"/>
                </a:cxn>
                <a:cxn ang="0">
                  <a:pos x="158" y="1"/>
                </a:cxn>
                <a:cxn ang="0">
                  <a:pos x="157" y="3"/>
                </a:cxn>
                <a:cxn ang="0">
                  <a:pos x="157" y="3"/>
                </a:cxn>
              </a:cxnLst>
              <a:rect l="0" t="0" r="r" b="b"/>
              <a:pathLst>
                <a:path w="167" h="185">
                  <a:moveTo>
                    <a:pt x="157" y="3"/>
                  </a:moveTo>
                  <a:lnTo>
                    <a:pt x="157" y="3"/>
                  </a:lnTo>
                  <a:lnTo>
                    <a:pt x="155" y="7"/>
                  </a:lnTo>
                  <a:lnTo>
                    <a:pt x="152" y="11"/>
                  </a:lnTo>
                  <a:lnTo>
                    <a:pt x="144" y="19"/>
                  </a:lnTo>
                  <a:lnTo>
                    <a:pt x="135" y="26"/>
                  </a:lnTo>
                  <a:lnTo>
                    <a:pt x="127" y="32"/>
                  </a:lnTo>
                  <a:lnTo>
                    <a:pt x="127" y="32"/>
                  </a:lnTo>
                  <a:lnTo>
                    <a:pt x="109" y="55"/>
                  </a:lnTo>
                  <a:lnTo>
                    <a:pt x="90" y="77"/>
                  </a:lnTo>
                  <a:lnTo>
                    <a:pt x="90" y="77"/>
                  </a:lnTo>
                  <a:lnTo>
                    <a:pt x="47" y="128"/>
                  </a:lnTo>
                  <a:lnTo>
                    <a:pt x="25" y="153"/>
                  </a:lnTo>
                  <a:lnTo>
                    <a:pt x="1" y="177"/>
                  </a:lnTo>
                  <a:lnTo>
                    <a:pt x="1" y="177"/>
                  </a:lnTo>
                  <a:lnTo>
                    <a:pt x="0" y="179"/>
                  </a:lnTo>
                  <a:lnTo>
                    <a:pt x="0" y="180"/>
                  </a:lnTo>
                  <a:lnTo>
                    <a:pt x="1" y="182"/>
                  </a:lnTo>
                  <a:lnTo>
                    <a:pt x="2" y="183"/>
                  </a:lnTo>
                  <a:lnTo>
                    <a:pt x="3" y="184"/>
                  </a:lnTo>
                  <a:lnTo>
                    <a:pt x="6" y="185"/>
                  </a:lnTo>
                  <a:lnTo>
                    <a:pt x="7" y="184"/>
                  </a:lnTo>
                  <a:lnTo>
                    <a:pt x="9" y="183"/>
                  </a:lnTo>
                  <a:lnTo>
                    <a:pt x="9" y="183"/>
                  </a:lnTo>
                  <a:lnTo>
                    <a:pt x="32" y="158"/>
                  </a:lnTo>
                  <a:lnTo>
                    <a:pt x="56" y="131"/>
                  </a:lnTo>
                  <a:lnTo>
                    <a:pt x="103" y="77"/>
                  </a:lnTo>
                  <a:lnTo>
                    <a:pt x="103" y="77"/>
                  </a:lnTo>
                  <a:lnTo>
                    <a:pt x="123" y="52"/>
                  </a:lnTo>
                  <a:lnTo>
                    <a:pt x="135" y="39"/>
                  </a:lnTo>
                  <a:lnTo>
                    <a:pt x="146" y="27"/>
                  </a:lnTo>
                  <a:lnTo>
                    <a:pt x="146" y="27"/>
                  </a:lnTo>
                  <a:lnTo>
                    <a:pt x="151" y="22"/>
                  </a:lnTo>
                  <a:lnTo>
                    <a:pt x="157" y="18"/>
                  </a:lnTo>
                  <a:lnTo>
                    <a:pt x="163" y="12"/>
                  </a:lnTo>
                  <a:lnTo>
                    <a:pt x="165" y="9"/>
                  </a:lnTo>
                  <a:lnTo>
                    <a:pt x="167" y="6"/>
                  </a:lnTo>
                  <a:lnTo>
                    <a:pt x="167" y="6"/>
                  </a:lnTo>
                  <a:lnTo>
                    <a:pt x="167" y="4"/>
                  </a:lnTo>
                  <a:lnTo>
                    <a:pt x="166" y="2"/>
                  </a:lnTo>
                  <a:lnTo>
                    <a:pt x="165" y="1"/>
                  </a:lnTo>
                  <a:lnTo>
                    <a:pt x="164" y="0"/>
                  </a:lnTo>
                  <a:lnTo>
                    <a:pt x="159" y="0"/>
                  </a:lnTo>
                  <a:lnTo>
                    <a:pt x="158" y="1"/>
                  </a:lnTo>
                  <a:lnTo>
                    <a:pt x="157" y="3"/>
                  </a:lnTo>
                  <a:lnTo>
                    <a:pt x="15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09" name="Freeform 525"/>
            <p:cNvSpPr/>
            <p:nvPr/>
          </p:nvSpPr>
          <p:spPr bwMode="auto">
            <a:xfrm>
              <a:off x="2782888" y="3571875"/>
              <a:ext cx="109538" cy="106363"/>
            </a:xfrm>
            <a:custGeom>
              <a:avLst/>
              <a:gdLst/>
              <a:ahLst/>
              <a:cxnLst>
                <a:cxn ang="0">
                  <a:pos x="201" y="1"/>
                </a:cxn>
                <a:cxn ang="0">
                  <a:pos x="201" y="1"/>
                </a:cxn>
                <a:cxn ang="0">
                  <a:pos x="172" y="28"/>
                </a:cxn>
                <a:cxn ang="0">
                  <a:pos x="143" y="55"/>
                </a:cxn>
                <a:cxn ang="0">
                  <a:pos x="87" y="110"/>
                </a:cxn>
                <a:cxn ang="0">
                  <a:pos x="87" y="110"/>
                </a:cxn>
                <a:cxn ang="0">
                  <a:pos x="63" y="135"/>
                </a:cxn>
                <a:cxn ang="0">
                  <a:pos x="50" y="146"/>
                </a:cxn>
                <a:cxn ang="0">
                  <a:pos x="35" y="156"/>
                </a:cxn>
                <a:cxn ang="0">
                  <a:pos x="35" y="156"/>
                </a:cxn>
                <a:cxn ang="0">
                  <a:pos x="25" y="164"/>
                </a:cxn>
                <a:cxn ang="0">
                  <a:pos x="16" y="172"/>
                </a:cxn>
                <a:cxn ang="0">
                  <a:pos x="7" y="181"/>
                </a:cxn>
                <a:cxn ang="0">
                  <a:pos x="1" y="192"/>
                </a:cxn>
                <a:cxn ang="0">
                  <a:pos x="1" y="192"/>
                </a:cxn>
                <a:cxn ang="0">
                  <a:pos x="0" y="193"/>
                </a:cxn>
                <a:cxn ang="0">
                  <a:pos x="0" y="196"/>
                </a:cxn>
                <a:cxn ang="0">
                  <a:pos x="1" y="198"/>
                </a:cxn>
                <a:cxn ang="0">
                  <a:pos x="2" y="199"/>
                </a:cxn>
                <a:cxn ang="0">
                  <a:pos x="4" y="199"/>
                </a:cxn>
                <a:cxn ang="0">
                  <a:pos x="6" y="199"/>
                </a:cxn>
                <a:cxn ang="0">
                  <a:pos x="7" y="199"/>
                </a:cxn>
                <a:cxn ang="0">
                  <a:pos x="9" y="197"/>
                </a:cxn>
                <a:cxn ang="0">
                  <a:pos x="9" y="197"/>
                </a:cxn>
                <a:cxn ang="0">
                  <a:pos x="13" y="190"/>
                </a:cxn>
                <a:cxn ang="0">
                  <a:pos x="18" y="184"/>
                </a:cxn>
                <a:cxn ang="0">
                  <a:pos x="28" y="174"/>
                </a:cxn>
                <a:cxn ang="0">
                  <a:pos x="39" y="166"/>
                </a:cxn>
                <a:cxn ang="0">
                  <a:pos x="52" y="156"/>
                </a:cxn>
                <a:cxn ang="0">
                  <a:pos x="52" y="156"/>
                </a:cxn>
                <a:cxn ang="0">
                  <a:pos x="63" y="148"/>
                </a:cxn>
                <a:cxn ang="0">
                  <a:pos x="74" y="138"/>
                </a:cxn>
                <a:cxn ang="0">
                  <a:pos x="94" y="117"/>
                </a:cxn>
                <a:cxn ang="0">
                  <a:pos x="94" y="117"/>
                </a:cxn>
                <a:cxn ang="0">
                  <a:pos x="150" y="61"/>
                </a:cxn>
                <a:cxn ang="0">
                  <a:pos x="178" y="34"/>
                </a:cxn>
                <a:cxn ang="0">
                  <a:pos x="208" y="9"/>
                </a:cxn>
                <a:cxn ang="0">
                  <a:pos x="208" y="9"/>
                </a:cxn>
                <a:cxn ang="0">
                  <a:pos x="209" y="7"/>
                </a:cxn>
                <a:cxn ang="0">
                  <a:pos x="209" y="4"/>
                </a:cxn>
                <a:cxn ang="0">
                  <a:pos x="209" y="3"/>
                </a:cxn>
                <a:cxn ang="0">
                  <a:pos x="208" y="1"/>
                </a:cxn>
                <a:cxn ang="0">
                  <a:pos x="206" y="0"/>
                </a:cxn>
                <a:cxn ang="0">
                  <a:pos x="205" y="0"/>
                </a:cxn>
                <a:cxn ang="0">
                  <a:pos x="203" y="0"/>
                </a:cxn>
                <a:cxn ang="0">
                  <a:pos x="201" y="1"/>
                </a:cxn>
                <a:cxn ang="0">
                  <a:pos x="201" y="1"/>
                </a:cxn>
              </a:cxnLst>
              <a:rect l="0" t="0" r="r" b="b"/>
              <a:pathLst>
                <a:path w="209" h="199">
                  <a:moveTo>
                    <a:pt x="201" y="1"/>
                  </a:moveTo>
                  <a:lnTo>
                    <a:pt x="201" y="1"/>
                  </a:lnTo>
                  <a:lnTo>
                    <a:pt x="172" y="28"/>
                  </a:lnTo>
                  <a:lnTo>
                    <a:pt x="143" y="55"/>
                  </a:lnTo>
                  <a:lnTo>
                    <a:pt x="87" y="110"/>
                  </a:lnTo>
                  <a:lnTo>
                    <a:pt x="87" y="110"/>
                  </a:lnTo>
                  <a:lnTo>
                    <a:pt x="63" y="135"/>
                  </a:lnTo>
                  <a:lnTo>
                    <a:pt x="50" y="146"/>
                  </a:lnTo>
                  <a:lnTo>
                    <a:pt x="35" y="156"/>
                  </a:lnTo>
                  <a:lnTo>
                    <a:pt x="35" y="156"/>
                  </a:lnTo>
                  <a:lnTo>
                    <a:pt x="25" y="164"/>
                  </a:lnTo>
                  <a:lnTo>
                    <a:pt x="16" y="172"/>
                  </a:lnTo>
                  <a:lnTo>
                    <a:pt x="7" y="181"/>
                  </a:lnTo>
                  <a:lnTo>
                    <a:pt x="1" y="192"/>
                  </a:lnTo>
                  <a:lnTo>
                    <a:pt x="1" y="192"/>
                  </a:lnTo>
                  <a:lnTo>
                    <a:pt x="0" y="193"/>
                  </a:lnTo>
                  <a:lnTo>
                    <a:pt x="0" y="196"/>
                  </a:lnTo>
                  <a:lnTo>
                    <a:pt x="1" y="198"/>
                  </a:lnTo>
                  <a:lnTo>
                    <a:pt x="2" y="199"/>
                  </a:lnTo>
                  <a:lnTo>
                    <a:pt x="4" y="199"/>
                  </a:lnTo>
                  <a:lnTo>
                    <a:pt x="6" y="199"/>
                  </a:lnTo>
                  <a:lnTo>
                    <a:pt x="7" y="199"/>
                  </a:lnTo>
                  <a:lnTo>
                    <a:pt x="9" y="197"/>
                  </a:lnTo>
                  <a:lnTo>
                    <a:pt x="9" y="197"/>
                  </a:lnTo>
                  <a:lnTo>
                    <a:pt x="13" y="190"/>
                  </a:lnTo>
                  <a:lnTo>
                    <a:pt x="18" y="184"/>
                  </a:lnTo>
                  <a:lnTo>
                    <a:pt x="28" y="174"/>
                  </a:lnTo>
                  <a:lnTo>
                    <a:pt x="39" y="166"/>
                  </a:lnTo>
                  <a:lnTo>
                    <a:pt x="52" y="156"/>
                  </a:lnTo>
                  <a:lnTo>
                    <a:pt x="52" y="156"/>
                  </a:lnTo>
                  <a:lnTo>
                    <a:pt x="63" y="148"/>
                  </a:lnTo>
                  <a:lnTo>
                    <a:pt x="74" y="138"/>
                  </a:lnTo>
                  <a:lnTo>
                    <a:pt x="94" y="117"/>
                  </a:lnTo>
                  <a:lnTo>
                    <a:pt x="94" y="117"/>
                  </a:lnTo>
                  <a:lnTo>
                    <a:pt x="150" y="61"/>
                  </a:lnTo>
                  <a:lnTo>
                    <a:pt x="178" y="34"/>
                  </a:lnTo>
                  <a:lnTo>
                    <a:pt x="208" y="9"/>
                  </a:lnTo>
                  <a:lnTo>
                    <a:pt x="208" y="9"/>
                  </a:lnTo>
                  <a:lnTo>
                    <a:pt x="209" y="7"/>
                  </a:lnTo>
                  <a:lnTo>
                    <a:pt x="209" y="4"/>
                  </a:lnTo>
                  <a:lnTo>
                    <a:pt x="209" y="3"/>
                  </a:lnTo>
                  <a:lnTo>
                    <a:pt x="208" y="1"/>
                  </a:lnTo>
                  <a:lnTo>
                    <a:pt x="206" y="0"/>
                  </a:lnTo>
                  <a:lnTo>
                    <a:pt x="205" y="0"/>
                  </a:lnTo>
                  <a:lnTo>
                    <a:pt x="203" y="0"/>
                  </a:lnTo>
                  <a:lnTo>
                    <a:pt x="201" y="1"/>
                  </a:lnTo>
                  <a:lnTo>
                    <a:pt x="20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10" name="Freeform 526"/>
            <p:cNvSpPr/>
            <p:nvPr/>
          </p:nvSpPr>
          <p:spPr bwMode="auto">
            <a:xfrm>
              <a:off x="2747963" y="3602038"/>
              <a:ext cx="160338" cy="166688"/>
            </a:xfrm>
            <a:custGeom>
              <a:avLst/>
              <a:gdLst/>
              <a:ahLst/>
              <a:cxnLst>
                <a:cxn ang="0">
                  <a:pos x="293" y="3"/>
                </a:cxn>
                <a:cxn ang="0">
                  <a:pos x="289" y="9"/>
                </a:cxn>
                <a:cxn ang="0">
                  <a:pos x="276" y="21"/>
                </a:cxn>
                <a:cxn ang="0">
                  <a:pos x="271" y="26"/>
                </a:cxn>
                <a:cxn ang="0">
                  <a:pos x="229" y="63"/>
                </a:cxn>
                <a:cxn ang="0">
                  <a:pos x="208" y="83"/>
                </a:cxn>
                <a:cxn ang="0">
                  <a:pos x="147" y="145"/>
                </a:cxn>
                <a:cxn ang="0">
                  <a:pos x="110" y="182"/>
                </a:cxn>
                <a:cxn ang="0">
                  <a:pos x="84" y="211"/>
                </a:cxn>
                <a:cxn ang="0">
                  <a:pos x="77" y="221"/>
                </a:cxn>
                <a:cxn ang="0">
                  <a:pos x="51" y="255"/>
                </a:cxn>
                <a:cxn ang="0">
                  <a:pos x="41" y="267"/>
                </a:cxn>
                <a:cxn ang="0">
                  <a:pos x="24" y="288"/>
                </a:cxn>
                <a:cxn ang="0">
                  <a:pos x="15" y="298"/>
                </a:cxn>
                <a:cxn ang="0">
                  <a:pos x="3" y="304"/>
                </a:cxn>
                <a:cxn ang="0">
                  <a:pos x="1" y="304"/>
                </a:cxn>
                <a:cxn ang="0">
                  <a:pos x="0" y="307"/>
                </a:cxn>
                <a:cxn ang="0">
                  <a:pos x="1" y="311"/>
                </a:cxn>
                <a:cxn ang="0">
                  <a:pos x="3" y="313"/>
                </a:cxn>
                <a:cxn ang="0">
                  <a:pos x="5" y="313"/>
                </a:cxn>
                <a:cxn ang="0">
                  <a:pos x="14" y="310"/>
                </a:cxn>
                <a:cxn ang="0">
                  <a:pos x="26" y="299"/>
                </a:cxn>
                <a:cxn ang="0">
                  <a:pos x="31" y="292"/>
                </a:cxn>
                <a:cxn ang="0">
                  <a:pos x="56" y="266"/>
                </a:cxn>
                <a:cxn ang="0">
                  <a:pos x="63" y="256"/>
                </a:cxn>
                <a:cxn ang="0">
                  <a:pos x="102" y="206"/>
                </a:cxn>
                <a:cxn ang="0">
                  <a:pos x="147" y="158"/>
                </a:cxn>
                <a:cxn ang="0">
                  <a:pos x="191" y="114"/>
                </a:cxn>
                <a:cxn ang="0">
                  <a:pos x="236" y="70"/>
                </a:cxn>
                <a:cxn ang="0">
                  <a:pos x="259" y="49"/>
                </a:cxn>
                <a:cxn ang="0">
                  <a:pos x="283" y="27"/>
                </a:cxn>
                <a:cxn ang="0">
                  <a:pos x="300" y="13"/>
                </a:cxn>
                <a:cxn ang="0">
                  <a:pos x="303" y="6"/>
                </a:cxn>
                <a:cxn ang="0">
                  <a:pos x="303" y="2"/>
                </a:cxn>
                <a:cxn ang="0">
                  <a:pos x="300" y="0"/>
                </a:cxn>
                <a:cxn ang="0">
                  <a:pos x="295" y="1"/>
                </a:cxn>
                <a:cxn ang="0">
                  <a:pos x="293" y="3"/>
                </a:cxn>
              </a:cxnLst>
              <a:rect l="0" t="0" r="r" b="b"/>
              <a:pathLst>
                <a:path w="304" h="313">
                  <a:moveTo>
                    <a:pt x="293" y="3"/>
                  </a:moveTo>
                  <a:lnTo>
                    <a:pt x="293" y="3"/>
                  </a:lnTo>
                  <a:lnTo>
                    <a:pt x="292" y="6"/>
                  </a:lnTo>
                  <a:lnTo>
                    <a:pt x="289" y="9"/>
                  </a:lnTo>
                  <a:lnTo>
                    <a:pt x="283" y="16"/>
                  </a:lnTo>
                  <a:lnTo>
                    <a:pt x="276" y="21"/>
                  </a:lnTo>
                  <a:lnTo>
                    <a:pt x="271" y="26"/>
                  </a:lnTo>
                  <a:lnTo>
                    <a:pt x="271" y="26"/>
                  </a:lnTo>
                  <a:lnTo>
                    <a:pt x="250" y="45"/>
                  </a:lnTo>
                  <a:lnTo>
                    <a:pt x="229" y="63"/>
                  </a:lnTo>
                  <a:lnTo>
                    <a:pt x="229" y="63"/>
                  </a:lnTo>
                  <a:lnTo>
                    <a:pt x="208" y="83"/>
                  </a:lnTo>
                  <a:lnTo>
                    <a:pt x="187" y="103"/>
                  </a:lnTo>
                  <a:lnTo>
                    <a:pt x="147" y="145"/>
                  </a:lnTo>
                  <a:lnTo>
                    <a:pt x="147" y="145"/>
                  </a:lnTo>
                  <a:lnTo>
                    <a:pt x="110" y="182"/>
                  </a:lnTo>
                  <a:lnTo>
                    <a:pt x="92" y="201"/>
                  </a:lnTo>
                  <a:lnTo>
                    <a:pt x="84" y="211"/>
                  </a:lnTo>
                  <a:lnTo>
                    <a:pt x="77" y="221"/>
                  </a:lnTo>
                  <a:lnTo>
                    <a:pt x="77" y="221"/>
                  </a:lnTo>
                  <a:lnTo>
                    <a:pt x="60" y="244"/>
                  </a:lnTo>
                  <a:lnTo>
                    <a:pt x="51" y="255"/>
                  </a:lnTo>
                  <a:lnTo>
                    <a:pt x="41" y="267"/>
                  </a:lnTo>
                  <a:lnTo>
                    <a:pt x="41" y="267"/>
                  </a:lnTo>
                  <a:lnTo>
                    <a:pt x="33" y="276"/>
                  </a:lnTo>
                  <a:lnTo>
                    <a:pt x="24" y="288"/>
                  </a:lnTo>
                  <a:lnTo>
                    <a:pt x="20" y="293"/>
                  </a:lnTo>
                  <a:lnTo>
                    <a:pt x="15" y="298"/>
                  </a:lnTo>
                  <a:lnTo>
                    <a:pt x="8" y="302"/>
                  </a:lnTo>
                  <a:lnTo>
                    <a:pt x="3" y="304"/>
                  </a:lnTo>
                  <a:lnTo>
                    <a:pt x="3" y="304"/>
                  </a:lnTo>
                  <a:lnTo>
                    <a:pt x="1" y="304"/>
                  </a:lnTo>
                  <a:lnTo>
                    <a:pt x="0" y="306"/>
                  </a:lnTo>
                  <a:lnTo>
                    <a:pt x="0" y="307"/>
                  </a:lnTo>
                  <a:lnTo>
                    <a:pt x="0" y="309"/>
                  </a:lnTo>
                  <a:lnTo>
                    <a:pt x="1" y="311"/>
                  </a:lnTo>
                  <a:lnTo>
                    <a:pt x="2" y="312"/>
                  </a:lnTo>
                  <a:lnTo>
                    <a:pt x="3" y="313"/>
                  </a:lnTo>
                  <a:lnTo>
                    <a:pt x="5" y="313"/>
                  </a:lnTo>
                  <a:lnTo>
                    <a:pt x="5" y="313"/>
                  </a:lnTo>
                  <a:lnTo>
                    <a:pt x="10" y="311"/>
                  </a:lnTo>
                  <a:lnTo>
                    <a:pt x="14" y="310"/>
                  </a:lnTo>
                  <a:lnTo>
                    <a:pt x="20" y="305"/>
                  </a:lnTo>
                  <a:lnTo>
                    <a:pt x="26" y="299"/>
                  </a:lnTo>
                  <a:lnTo>
                    <a:pt x="31" y="292"/>
                  </a:lnTo>
                  <a:lnTo>
                    <a:pt x="31" y="292"/>
                  </a:lnTo>
                  <a:lnTo>
                    <a:pt x="48" y="275"/>
                  </a:lnTo>
                  <a:lnTo>
                    <a:pt x="56" y="266"/>
                  </a:lnTo>
                  <a:lnTo>
                    <a:pt x="63" y="256"/>
                  </a:lnTo>
                  <a:lnTo>
                    <a:pt x="63" y="256"/>
                  </a:lnTo>
                  <a:lnTo>
                    <a:pt x="82" y="229"/>
                  </a:lnTo>
                  <a:lnTo>
                    <a:pt x="102" y="206"/>
                  </a:lnTo>
                  <a:lnTo>
                    <a:pt x="124" y="182"/>
                  </a:lnTo>
                  <a:lnTo>
                    <a:pt x="147" y="158"/>
                  </a:lnTo>
                  <a:lnTo>
                    <a:pt x="147" y="158"/>
                  </a:lnTo>
                  <a:lnTo>
                    <a:pt x="191" y="114"/>
                  </a:lnTo>
                  <a:lnTo>
                    <a:pt x="213" y="91"/>
                  </a:lnTo>
                  <a:lnTo>
                    <a:pt x="236" y="70"/>
                  </a:lnTo>
                  <a:lnTo>
                    <a:pt x="236" y="70"/>
                  </a:lnTo>
                  <a:lnTo>
                    <a:pt x="259" y="49"/>
                  </a:lnTo>
                  <a:lnTo>
                    <a:pt x="283" y="27"/>
                  </a:lnTo>
                  <a:lnTo>
                    <a:pt x="283" y="27"/>
                  </a:lnTo>
                  <a:lnTo>
                    <a:pt x="295" y="18"/>
                  </a:lnTo>
                  <a:lnTo>
                    <a:pt x="300" y="13"/>
                  </a:lnTo>
                  <a:lnTo>
                    <a:pt x="303" y="6"/>
                  </a:lnTo>
                  <a:lnTo>
                    <a:pt x="303" y="6"/>
                  </a:lnTo>
                  <a:lnTo>
                    <a:pt x="304" y="4"/>
                  </a:lnTo>
                  <a:lnTo>
                    <a:pt x="303" y="2"/>
                  </a:lnTo>
                  <a:lnTo>
                    <a:pt x="302" y="1"/>
                  </a:lnTo>
                  <a:lnTo>
                    <a:pt x="300" y="0"/>
                  </a:lnTo>
                  <a:lnTo>
                    <a:pt x="297" y="0"/>
                  </a:lnTo>
                  <a:lnTo>
                    <a:pt x="295" y="1"/>
                  </a:lnTo>
                  <a:lnTo>
                    <a:pt x="293" y="3"/>
                  </a:lnTo>
                  <a:lnTo>
                    <a:pt x="293"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11" name="Freeform 527"/>
            <p:cNvSpPr/>
            <p:nvPr/>
          </p:nvSpPr>
          <p:spPr bwMode="auto">
            <a:xfrm>
              <a:off x="2405063" y="3481388"/>
              <a:ext cx="68263" cy="88900"/>
            </a:xfrm>
            <a:custGeom>
              <a:avLst/>
              <a:gdLst/>
              <a:ahLst/>
              <a:cxnLst>
                <a:cxn ang="0">
                  <a:pos x="120" y="2"/>
                </a:cxn>
                <a:cxn ang="0">
                  <a:pos x="120" y="2"/>
                </a:cxn>
                <a:cxn ang="0">
                  <a:pos x="108" y="16"/>
                </a:cxn>
                <a:cxn ang="0">
                  <a:pos x="97" y="31"/>
                </a:cxn>
                <a:cxn ang="0">
                  <a:pos x="97" y="31"/>
                </a:cxn>
                <a:cxn ang="0">
                  <a:pos x="88" y="41"/>
                </a:cxn>
                <a:cxn ang="0">
                  <a:pos x="79" y="51"/>
                </a:cxn>
                <a:cxn ang="0">
                  <a:pos x="71" y="62"/>
                </a:cxn>
                <a:cxn ang="0">
                  <a:pos x="64" y="72"/>
                </a:cxn>
                <a:cxn ang="0">
                  <a:pos x="64" y="72"/>
                </a:cxn>
                <a:cxn ang="0">
                  <a:pos x="48" y="95"/>
                </a:cxn>
                <a:cxn ang="0">
                  <a:pos x="32" y="117"/>
                </a:cxn>
                <a:cxn ang="0">
                  <a:pos x="15" y="138"/>
                </a:cxn>
                <a:cxn ang="0">
                  <a:pos x="0" y="161"/>
                </a:cxn>
                <a:cxn ang="0">
                  <a:pos x="0" y="161"/>
                </a:cxn>
                <a:cxn ang="0">
                  <a:pos x="0" y="163"/>
                </a:cxn>
                <a:cxn ang="0">
                  <a:pos x="0" y="164"/>
                </a:cxn>
                <a:cxn ang="0">
                  <a:pos x="1" y="166"/>
                </a:cxn>
                <a:cxn ang="0">
                  <a:pos x="2" y="167"/>
                </a:cxn>
                <a:cxn ang="0">
                  <a:pos x="4" y="167"/>
                </a:cxn>
                <a:cxn ang="0">
                  <a:pos x="5" y="167"/>
                </a:cxn>
                <a:cxn ang="0">
                  <a:pos x="7" y="167"/>
                </a:cxn>
                <a:cxn ang="0">
                  <a:pos x="8" y="165"/>
                </a:cxn>
                <a:cxn ang="0">
                  <a:pos x="8" y="165"/>
                </a:cxn>
                <a:cxn ang="0">
                  <a:pos x="22" y="144"/>
                </a:cxn>
                <a:cxn ang="0">
                  <a:pos x="37" y="125"/>
                </a:cxn>
                <a:cxn ang="0">
                  <a:pos x="52" y="104"/>
                </a:cxn>
                <a:cxn ang="0">
                  <a:pos x="67" y="85"/>
                </a:cxn>
                <a:cxn ang="0">
                  <a:pos x="67" y="85"/>
                </a:cxn>
                <a:cxn ang="0">
                  <a:pos x="81" y="65"/>
                </a:cxn>
                <a:cxn ang="0">
                  <a:pos x="96" y="45"/>
                </a:cxn>
                <a:cxn ang="0">
                  <a:pos x="111" y="26"/>
                </a:cxn>
                <a:cxn ang="0">
                  <a:pos x="128" y="8"/>
                </a:cxn>
                <a:cxn ang="0">
                  <a:pos x="128" y="8"/>
                </a:cxn>
                <a:cxn ang="0">
                  <a:pos x="129" y="7"/>
                </a:cxn>
                <a:cxn ang="0">
                  <a:pos x="129" y="5"/>
                </a:cxn>
                <a:cxn ang="0">
                  <a:pos x="129" y="3"/>
                </a:cxn>
                <a:cxn ang="0">
                  <a:pos x="128" y="2"/>
                </a:cxn>
                <a:cxn ang="0">
                  <a:pos x="126" y="1"/>
                </a:cxn>
                <a:cxn ang="0">
                  <a:pos x="125" y="0"/>
                </a:cxn>
                <a:cxn ang="0">
                  <a:pos x="122" y="1"/>
                </a:cxn>
                <a:cxn ang="0">
                  <a:pos x="120" y="2"/>
                </a:cxn>
                <a:cxn ang="0">
                  <a:pos x="120" y="2"/>
                </a:cxn>
              </a:cxnLst>
              <a:rect l="0" t="0" r="r" b="b"/>
              <a:pathLst>
                <a:path w="129" h="167">
                  <a:moveTo>
                    <a:pt x="120" y="2"/>
                  </a:moveTo>
                  <a:lnTo>
                    <a:pt x="120" y="2"/>
                  </a:lnTo>
                  <a:lnTo>
                    <a:pt x="108" y="16"/>
                  </a:lnTo>
                  <a:lnTo>
                    <a:pt x="97" y="31"/>
                  </a:lnTo>
                  <a:lnTo>
                    <a:pt x="97" y="31"/>
                  </a:lnTo>
                  <a:lnTo>
                    <a:pt x="88" y="41"/>
                  </a:lnTo>
                  <a:lnTo>
                    <a:pt x="79" y="51"/>
                  </a:lnTo>
                  <a:lnTo>
                    <a:pt x="71" y="62"/>
                  </a:lnTo>
                  <a:lnTo>
                    <a:pt x="64" y="72"/>
                  </a:lnTo>
                  <a:lnTo>
                    <a:pt x="64" y="72"/>
                  </a:lnTo>
                  <a:lnTo>
                    <a:pt x="48" y="95"/>
                  </a:lnTo>
                  <a:lnTo>
                    <a:pt x="32" y="117"/>
                  </a:lnTo>
                  <a:lnTo>
                    <a:pt x="15" y="138"/>
                  </a:lnTo>
                  <a:lnTo>
                    <a:pt x="0" y="161"/>
                  </a:lnTo>
                  <a:lnTo>
                    <a:pt x="0" y="161"/>
                  </a:lnTo>
                  <a:lnTo>
                    <a:pt x="0" y="163"/>
                  </a:lnTo>
                  <a:lnTo>
                    <a:pt x="0" y="164"/>
                  </a:lnTo>
                  <a:lnTo>
                    <a:pt x="1" y="166"/>
                  </a:lnTo>
                  <a:lnTo>
                    <a:pt x="2" y="167"/>
                  </a:lnTo>
                  <a:lnTo>
                    <a:pt x="4" y="167"/>
                  </a:lnTo>
                  <a:lnTo>
                    <a:pt x="5" y="167"/>
                  </a:lnTo>
                  <a:lnTo>
                    <a:pt x="7" y="167"/>
                  </a:lnTo>
                  <a:lnTo>
                    <a:pt x="8" y="165"/>
                  </a:lnTo>
                  <a:lnTo>
                    <a:pt x="8" y="165"/>
                  </a:lnTo>
                  <a:lnTo>
                    <a:pt x="22" y="144"/>
                  </a:lnTo>
                  <a:lnTo>
                    <a:pt x="37" y="125"/>
                  </a:lnTo>
                  <a:lnTo>
                    <a:pt x="52" y="104"/>
                  </a:lnTo>
                  <a:lnTo>
                    <a:pt x="67" y="85"/>
                  </a:lnTo>
                  <a:lnTo>
                    <a:pt x="67" y="85"/>
                  </a:lnTo>
                  <a:lnTo>
                    <a:pt x="81" y="65"/>
                  </a:lnTo>
                  <a:lnTo>
                    <a:pt x="96" y="45"/>
                  </a:lnTo>
                  <a:lnTo>
                    <a:pt x="111" y="26"/>
                  </a:lnTo>
                  <a:lnTo>
                    <a:pt x="128" y="8"/>
                  </a:lnTo>
                  <a:lnTo>
                    <a:pt x="128" y="8"/>
                  </a:lnTo>
                  <a:lnTo>
                    <a:pt x="129" y="7"/>
                  </a:lnTo>
                  <a:lnTo>
                    <a:pt x="129" y="5"/>
                  </a:lnTo>
                  <a:lnTo>
                    <a:pt x="129" y="3"/>
                  </a:lnTo>
                  <a:lnTo>
                    <a:pt x="128" y="2"/>
                  </a:lnTo>
                  <a:lnTo>
                    <a:pt x="126" y="1"/>
                  </a:lnTo>
                  <a:lnTo>
                    <a:pt x="125" y="0"/>
                  </a:lnTo>
                  <a:lnTo>
                    <a:pt x="122" y="1"/>
                  </a:lnTo>
                  <a:lnTo>
                    <a:pt x="120" y="2"/>
                  </a:lnTo>
                  <a:lnTo>
                    <a:pt x="12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12" name="Freeform 528"/>
            <p:cNvSpPr/>
            <p:nvPr/>
          </p:nvSpPr>
          <p:spPr bwMode="auto">
            <a:xfrm>
              <a:off x="2468563" y="3505200"/>
              <a:ext cx="55563" cy="65088"/>
            </a:xfrm>
            <a:custGeom>
              <a:avLst/>
              <a:gdLst/>
              <a:ahLst/>
              <a:cxnLst>
                <a:cxn ang="0">
                  <a:pos x="96" y="2"/>
                </a:cxn>
                <a:cxn ang="0">
                  <a:pos x="96" y="2"/>
                </a:cxn>
                <a:cxn ang="0">
                  <a:pos x="71" y="29"/>
                </a:cxn>
                <a:cxn ang="0">
                  <a:pos x="46" y="57"/>
                </a:cxn>
                <a:cxn ang="0">
                  <a:pos x="23" y="86"/>
                </a:cxn>
                <a:cxn ang="0">
                  <a:pos x="1" y="117"/>
                </a:cxn>
                <a:cxn ang="0">
                  <a:pos x="1" y="117"/>
                </a:cxn>
                <a:cxn ang="0">
                  <a:pos x="0" y="119"/>
                </a:cxn>
                <a:cxn ang="0">
                  <a:pos x="0" y="120"/>
                </a:cxn>
                <a:cxn ang="0">
                  <a:pos x="1" y="122"/>
                </a:cxn>
                <a:cxn ang="0">
                  <a:pos x="2" y="123"/>
                </a:cxn>
                <a:cxn ang="0">
                  <a:pos x="4" y="123"/>
                </a:cxn>
                <a:cxn ang="0">
                  <a:pos x="7" y="123"/>
                </a:cxn>
                <a:cxn ang="0">
                  <a:pos x="8" y="123"/>
                </a:cxn>
                <a:cxn ang="0">
                  <a:pos x="10" y="121"/>
                </a:cxn>
                <a:cxn ang="0">
                  <a:pos x="10" y="121"/>
                </a:cxn>
                <a:cxn ang="0">
                  <a:pos x="30" y="91"/>
                </a:cxn>
                <a:cxn ang="0">
                  <a:pos x="54" y="63"/>
                </a:cxn>
                <a:cxn ang="0">
                  <a:pos x="78" y="35"/>
                </a:cxn>
                <a:cxn ang="0">
                  <a:pos x="104" y="9"/>
                </a:cxn>
                <a:cxn ang="0">
                  <a:pos x="104" y="9"/>
                </a:cxn>
                <a:cxn ang="0">
                  <a:pos x="105" y="6"/>
                </a:cxn>
                <a:cxn ang="0">
                  <a:pos x="105" y="5"/>
                </a:cxn>
                <a:cxn ang="0">
                  <a:pos x="105" y="3"/>
                </a:cxn>
                <a:cxn ang="0">
                  <a:pos x="104" y="2"/>
                </a:cxn>
                <a:cxn ang="0">
                  <a:pos x="102" y="1"/>
                </a:cxn>
                <a:cxn ang="0">
                  <a:pos x="101" y="0"/>
                </a:cxn>
                <a:cxn ang="0">
                  <a:pos x="98" y="1"/>
                </a:cxn>
                <a:cxn ang="0">
                  <a:pos x="96" y="2"/>
                </a:cxn>
                <a:cxn ang="0">
                  <a:pos x="96" y="2"/>
                </a:cxn>
              </a:cxnLst>
              <a:rect l="0" t="0" r="r" b="b"/>
              <a:pathLst>
                <a:path w="105" h="123">
                  <a:moveTo>
                    <a:pt x="96" y="2"/>
                  </a:moveTo>
                  <a:lnTo>
                    <a:pt x="96" y="2"/>
                  </a:lnTo>
                  <a:lnTo>
                    <a:pt x="71" y="29"/>
                  </a:lnTo>
                  <a:lnTo>
                    <a:pt x="46" y="57"/>
                  </a:lnTo>
                  <a:lnTo>
                    <a:pt x="23" y="86"/>
                  </a:lnTo>
                  <a:lnTo>
                    <a:pt x="1" y="117"/>
                  </a:lnTo>
                  <a:lnTo>
                    <a:pt x="1" y="117"/>
                  </a:lnTo>
                  <a:lnTo>
                    <a:pt x="0" y="119"/>
                  </a:lnTo>
                  <a:lnTo>
                    <a:pt x="0" y="120"/>
                  </a:lnTo>
                  <a:lnTo>
                    <a:pt x="1" y="122"/>
                  </a:lnTo>
                  <a:lnTo>
                    <a:pt x="2" y="123"/>
                  </a:lnTo>
                  <a:lnTo>
                    <a:pt x="4" y="123"/>
                  </a:lnTo>
                  <a:lnTo>
                    <a:pt x="7" y="123"/>
                  </a:lnTo>
                  <a:lnTo>
                    <a:pt x="8" y="123"/>
                  </a:lnTo>
                  <a:lnTo>
                    <a:pt x="10" y="121"/>
                  </a:lnTo>
                  <a:lnTo>
                    <a:pt x="10" y="121"/>
                  </a:lnTo>
                  <a:lnTo>
                    <a:pt x="30" y="91"/>
                  </a:lnTo>
                  <a:lnTo>
                    <a:pt x="54" y="63"/>
                  </a:lnTo>
                  <a:lnTo>
                    <a:pt x="78" y="35"/>
                  </a:lnTo>
                  <a:lnTo>
                    <a:pt x="104" y="9"/>
                  </a:lnTo>
                  <a:lnTo>
                    <a:pt x="104" y="9"/>
                  </a:lnTo>
                  <a:lnTo>
                    <a:pt x="105" y="6"/>
                  </a:lnTo>
                  <a:lnTo>
                    <a:pt x="105" y="5"/>
                  </a:lnTo>
                  <a:lnTo>
                    <a:pt x="105" y="3"/>
                  </a:lnTo>
                  <a:lnTo>
                    <a:pt x="104" y="2"/>
                  </a:lnTo>
                  <a:lnTo>
                    <a:pt x="102" y="1"/>
                  </a:lnTo>
                  <a:lnTo>
                    <a:pt x="101" y="0"/>
                  </a:lnTo>
                  <a:lnTo>
                    <a:pt x="98" y="1"/>
                  </a:lnTo>
                  <a:lnTo>
                    <a:pt x="96" y="2"/>
                  </a:lnTo>
                  <a:lnTo>
                    <a:pt x="9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13" name="Freeform 529"/>
            <p:cNvSpPr/>
            <p:nvPr/>
          </p:nvSpPr>
          <p:spPr bwMode="auto">
            <a:xfrm>
              <a:off x="2498726" y="3582988"/>
              <a:ext cx="82550" cy="95250"/>
            </a:xfrm>
            <a:custGeom>
              <a:avLst/>
              <a:gdLst/>
              <a:ahLst/>
              <a:cxnLst>
                <a:cxn ang="0">
                  <a:pos x="147" y="1"/>
                </a:cxn>
                <a:cxn ang="0">
                  <a:pos x="147" y="1"/>
                </a:cxn>
                <a:cxn ang="0">
                  <a:pos x="107" y="41"/>
                </a:cxn>
                <a:cxn ang="0">
                  <a:pos x="87" y="61"/>
                </a:cxn>
                <a:cxn ang="0">
                  <a:pos x="67" y="82"/>
                </a:cxn>
                <a:cxn ang="0">
                  <a:pos x="49" y="103"/>
                </a:cxn>
                <a:cxn ang="0">
                  <a:pos x="31" y="125"/>
                </a:cxn>
                <a:cxn ang="0">
                  <a:pos x="16" y="149"/>
                </a:cxn>
                <a:cxn ang="0">
                  <a:pos x="1" y="173"/>
                </a:cxn>
                <a:cxn ang="0">
                  <a:pos x="1" y="173"/>
                </a:cxn>
                <a:cxn ang="0">
                  <a:pos x="0" y="176"/>
                </a:cxn>
                <a:cxn ang="0">
                  <a:pos x="0" y="177"/>
                </a:cxn>
                <a:cxn ang="0">
                  <a:pos x="1" y="179"/>
                </a:cxn>
                <a:cxn ang="0">
                  <a:pos x="3" y="180"/>
                </a:cxn>
                <a:cxn ang="0">
                  <a:pos x="4" y="180"/>
                </a:cxn>
                <a:cxn ang="0">
                  <a:pos x="6" y="180"/>
                </a:cxn>
                <a:cxn ang="0">
                  <a:pos x="7" y="180"/>
                </a:cxn>
                <a:cxn ang="0">
                  <a:pos x="9" y="178"/>
                </a:cxn>
                <a:cxn ang="0">
                  <a:pos x="9" y="178"/>
                </a:cxn>
                <a:cxn ang="0">
                  <a:pos x="23" y="154"/>
                </a:cxn>
                <a:cxn ang="0">
                  <a:pos x="39" y="130"/>
                </a:cxn>
                <a:cxn ang="0">
                  <a:pos x="57" y="108"/>
                </a:cxn>
                <a:cxn ang="0">
                  <a:pos x="75" y="88"/>
                </a:cxn>
                <a:cxn ang="0">
                  <a:pos x="94" y="67"/>
                </a:cxn>
                <a:cxn ang="0">
                  <a:pos x="114" y="47"/>
                </a:cxn>
                <a:cxn ang="0">
                  <a:pos x="154" y="8"/>
                </a:cxn>
                <a:cxn ang="0">
                  <a:pos x="154" y="8"/>
                </a:cxn>
                <a:cxn ang="0">
                  <a:pos x="155" y="6"/>
                </a:cxn>
                <a:cxn ang="0">
                  <a:pos x="155" y="5"/>
                </a:cxn>
                <a:cxn ang="0">
                  <a:pos x="155" y="3"/>
                </a:cxn>
                <a:cxn ang="0">
                  <a:pos x="154" y="2"/>
                </a:cxn>
                <a:cxn ang="0">
                  <a:pos x="152" y="1"/>
                </a:cxn>
                <a:cxn ang="0">
                  <a:pos x="151" y="0"/>
                </a:cxn>
                <a:cxn ang="0">
                  <a:pos x="149" y="0"/>
                </a:cxn>
                <a:cxn ang="0">
                  <a:pos x="147" y="1"/>
                </a:cxn>
                <a:cxn ang="0">
                  <a:pos x="147" y="1"/>
                </a:cxn>
              </a:cxnLst>
              <a:rect l="0" t="0" r="r" b="b"/>
              <a:pathLst>
                <a:path w="155" h="180">
                  <a:moveTo>
                    <a:pt x="147" y="1"/>
                  </a:moveTo>
                  <a:lnTo>
                    <a:pt x="147" y="1"/>
                  </a:lnTo>
                  <a:lnTo>
                    <a:pt x="107" y="41"/>
                  </a:lnTo>
                  <a:lnTo>
                    <a:pt x="87" y="61"/>
                  </a:lnTo>
                  <a:lnTo>
                    <a:pt x="67" y="82"/>
                  </a:lnTo>
                  <a:lnTo>
                    <a:pt x="49" y="103"/>
                  </a:lnTo>
                  <a:lnTo>
                    <a:pt x="31" y="125"/>
                  </a:lnTo>
                  <a:lnTo>
                    <a:pt x="16" y="149"/>
                  </a:lnTo>
                  <a:lnTo>
                    <a:pt x="1" y="173"/>
                  </a:lnTo>
                  <a:lnTo>
                    <a:pt x="1" y="173"/>
                  </a:lnTo>
                  <a:lnTo>
                    <a:pt x="0" y="176"/>
                  </a:lnTo>
                  <a:lnTo>
                    <a:pt x="0" y="177"/>
                  </a:lnTo>
                  <a:lnTo>
                    <a:pt x="1" y="179"/>
                  </a:lnTo>
                  <a:lnTo>
                    <a:pt x="3" y="180"/>
                  </a:lnTo>
                  <a:lnTo>
                    <a:pt x="4" y="180"/>
                  </a:lnTo>
                  <a:lnTo>
                    <a:pt x="6" y="180"/>
                  </a:lnTo>
                  <a:lnTo>
                    <a:pt x="7" y="180"/>
                  </a:lnTo>
                  <a:lnTo>
                    <a:pt x="9" y="178"/>
                  </a:lnTo>
                  <a:lnTo>
                    <a:pt x="9" y="178"/>
                  </a:lnTo>
                  <a:lnTo>
                    <a:pt x="23" y="154"/>
                  </a:lnTo>
                  <a:lnTo>
                    <a:pt x="39" y="130"/>
                  </a:lnTo>
                  <a:lnTo>
                    <a:pt x="57" y="108"/>
                  </a:lnTo>
                  <a:lnTo>
                    <a:pt x="75" y="88"/>
                  </a:lnTo>
                  <a:lnTo>
                    <a:pt x="94" y="67"/>
                  </a:lnTo>
                  <a:lnTo>
                    <a:pt x="114" y="47"/>
                  </a:lnTo>
                  <a:lnTo>
                    <a:pt x="154" y="8"/>
                  </a:lnTo>
                  <a:lnTo>
                    <a:pt x="154" y="8"/>
                  </a:lnTo>
                  <a:lnTo>
                    <a:pt x="155" y="6"/>
                  </a:lnTo>
                  <a:lnTo>
                    <a:pt x="155" y="5"/>
                  </a:lnTo>
                  <a:lnTo>
                    <a:pt x="155" y="3"/>
                  </a:lnTo>
                  <a:lnTo>
                    <a:pt x="154" y="2"/>
                  </a:lnTo>
                  <a:lnTo>
                    <a:pt x="152" y="1"/>
                  </a:lnTo>
                  <a:lnTo>
                    <a:pt x="151" y="0"/>
                  </a:lnTo>
                  <a:lnTo>
                    <a:pt x="149" y="0"/>
                  </a:lnTo>
                  <a:lnTo>
                    <a:pt x="147" y="1"/>
                  </a:lnTo>
                  <a:lnTo>
                    <a:pt x="14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14" name="Freeform 530"/>
            <p:cNvSpPr/>
            <p:nvPr/>
          </p:nvSpPr>
          <p:spPr bwMode="auto">
            <a:xfrm>
              <a:off x="2598738" y="3586163"/>
              <a:ext cx="39688" cy="50800"/>
            </a:xfrm>
            <a:custGeom>
              <a:avLst/>
              <a:gdLst/>
              <a:ahLst/>
              <a:cxnLst>
                <a:cxn ang="0">
                  <a:pos x="64" y="2"/>
                </a:cxn>
                <a:cxn ang="0">
                  <a:pos x="64" y="2"/>
                </a:cxn>
                <a:cxn ang="0">
                  <a:pos x="48" y="25"/>
                </a:cxn>
                <a:cxn ang="0">
                  <a:pos x="31" y="47"/>
                </a:cxn>
                <a:cxn ang="0">
                  <a:pos x="15" y="68"/>
                </a:cxn>
                <a:cxn ang="0">
                  <a:pos x="7" y="80"/>
                </a:cxn>
                <a:cxn ang="0">
                  <a:pos x="0" y="91"/>
                </a:cxn>
                <a:cxn ang="0">
                  <a:pos x="0" y="91"/>
                </a:cxn>
                <a:cxn ang="0">
                  <a:pos x="0" y="93"/>
                </a:cxn>
                <a:cxn ang="0">
                  <a:pos x="0" y="95"/>
                </a:cxn>
                <a:cxn ang="0">
                  <a:pos x="1" y="96"/>
                </a:cxn>
                <a:cxn ang="0">
                  <a:pos x="2" y="97"/>
                </a:cxn>
                <a:cxn ang="0">
                  <a:pos x="4" y="98"/>
                </a:cxn>
                <a:cxn ang="0">
                  <a:pos x="5" y="98"/>
                </a:cxn>
                <a:cxn ang="0">
                  <a:pos x="7" y="97"/>
                </a:cxn>
                <a:cxn ang="0">
                  <a:pos x="8" y="96"/>
                </a:cxn>
                <a:cxn ang="0">
                  <a:pos x="8" y="96"/>
                </a:cxn>
                <a:cxn ang="0">
                  <a:pos x="16" y="84"/>
                </a:cxn>
                <a:cxn ang="0">
                  <a:pos x="23" y="73"/>
                </a:cxn>
                <a:cxn ang="0">
                  <a:pos x="39" y="51"/>
                </a:cxn>
                <a:cxn ang="0">
                  <a:pos x="56" y="29"/>
                </a:cxn>
                <a:cxn ang="0">
                  <a:pos x="73" y="7"/>
                </a:cxn>
                <a:cxn ang="0">
                  <a:pos x="73" y="7"/>
                </a:cxn>
                <a:cxn ang="0">
                  <a:pos x="73" y="5"/>
                </a:cxn>
                <a:cxn ang="0">
                  <a:pos x="73" y="4"/>
                </a:cxn>
                <a:cxn ang="0">
                  <a:pos x="71" y="2"/>
                </a:cxn>
                <a:cxn ang="0">
                  <a:pos x="70" y="1"/>
                </a:cxn>
                <a:cxn ang="0">
                  <a:pos x="67" y="0"/>
                </a:cxn>
                <a:cxn ang="0">
                  <a:pos x="65" y="1"/>
                </a:cxn>
                <a:cxn ang="0">
                  <a:pos x="64" y="2"/>
                </a:cxn>
                <a:cxn ang="0">
                  <a:pos x="64" y="2"/>
                </a:cxn>
              </a:cxnLst>
              <a:rect l="0" t="0" r="r" b="b"/>
              <a:pathLst>
                <a:path w="73" h="98">
                  <a:moveTo>
                    <a:pt x="64" y="2"/>
                  </a:moveTo>
                  <a:lnTo>
                    <a:pt x="64" y="2"/>
                  </a:lnTo>
                  <a:lnTo>
                    <a:pt x="48" y="25"/>
                  </a:lnTo>
                  <a:lnTo>
                    <a:pt x="31" y="47"/>
                  </a:lnTo>
                  <a:lnTo>
                    <a:pt x="15" y="68"/>
                  </a:lnTo>
                  <a:lnTo>
                    <a:pt x="7" y="80"/>
                  </a:lnTo>
                  <a:lnTo>
                    <a:pt x="0" y="91"/>
                  </a:lnTo>
                  <a:lnTo>
                    <a:pt x="0" y="91"/>
                  </a:lnTo>
                  <a:lnTo>
                    <a:pt x="0" y="93"/>
                  </a:lnTo>
                  <a:lnTo>
                    <a:pt x="0" y="95"/>
                  </a:lnTo>
                  <a:lnTo>
                    <a:pt x="1" y="96"/>
                  </a:lnTo>
                  <a:lnTo>
                    <a:pt x="2" y="97"/>
                  </a:lnTo>
                  <a:lnTo>
                    <a:pt x="4" y="98"/>
                  </a:lnTo>
                  <a:lnTo>
                    <a:pt x="5" y="98"/>
                  </a:lnTo>
                  <a:lnTo>
                    <a:pt x="7" y="97"/>
                  </a:lnTo>
                  <a:lnTo>
                    <a:pt x="8" y="96"/>
                  </a:lnTo>
                  <a:lnTo>
                    <a:pt x="8" y="96"/>
                  </a:lnTo>
                  <a:lnTo>
                    <a:pt x="16" y="84"/>
                  </a:lnTo>
                  <a:lnTo>
                    <a:pt x="23" y="73"/>
                  </a:lnTo>
                  <a:lnTo>
                    <a:pt x="39" y="51"/>
                  </a:lnTo>
                  <a:lnTo>
                    <a:pt x="56" y="29"/>
                  </a:lnTo>
                  <a:lnTo>
                    <a:pt x="73" y="7"/>
                  </a:lnTo>
                  <a:lnTo>
                    <a:pt x="73" y="7"/>
                  </a:lnTo>
                  <a:lnTo>
                    <a:pt x="73" y="5"/>
                  </a:lnTo>
                  <a:lnTo>
                    <a:pt x="73" y="4"/>
                  </a:lnTo>
                  <a:lnTo>
                    <a:pt x="71" y="2"/>
                  </a:lnTo>
                  <a:lnTo>
                    <a:pt x="70" y="1"/>
                  </a:lnTo>
                  <a:lnTo>
                    <a:pt x="67" y="0"/>
                  </a:lnTo>
                  <a:lnTo>
                    <a:pt x="65" y="1"/>
                  </a:lnTo>
                  <a:lnTo>
                    <a:pt x="64" y="2"/>
                  </a:lnTo>
                  <a:lnTo>
                    <a:pt x="6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15" name="Freeform 531"/>
            <p:cNvSpPr/>
            <p:nvPr/>
          </p:nvSpPr>
          <p:spPr bwMode="auto">
            <a:xfrm>
              <a:off x="2665413" y="3605213"/>
              <a:ext cx="28575" cy="46038"/>
            </a:xfrm>
            <a:custGeom>
              <a:avLst/>
              <a:gdLst/>
              <a:ahLst/>
              <a:cxnLst>
                <a:cxn ang="0">
                  <a:pos x="45" y="3"/>
                </a:cxn>
                <a:cxn ang="0">
                  <a:pos x="45" y="3"/>
                </a:cxn>
                <a:cxn ang="0">
                  <a:pos x="42" y="15"/>
                </a:cxn>
                <a:cxn ang="0">
                  <a:pos x="37" y="24"/>
                </a:cxn>
                <a:cxn ang="0">
                  <a:pos x="31" y="33"/>
                </a:cxn>
                <a:cxn ang="0">
                  <a:pos x="25" y="43"/>
                </a:cxn>
                <a:cxn ang="0">
                  <a:pos x="13" y="60"/>
                </a:cxn>
                <a:cxn ang="0">
                  <a:pos x="6" y="69"/>
                </a:cxn>
                <a:cxn ang="0">
                  <a:pos x="1" y="79"/>
                </a:cxn>
                <a:cxn ang="0">
                  <a:pos x="1" y="79"/>
                </a:cxn>
                <a:cxn ang="0">
                  <a:pos x="0" y="81"/>
                </a:cxn>
                <a:cxn ang="0">
                  <a:pos x="0" y="82"/>
                </a:cxn>
                <a:cxn ang="0">
                  <a:pos x="1" y="84"/>
                </a:cxn>
                <a:cxn ang="0">
                  <a:pos x="3" y="85"/>
                </a:cxn>
                <a:cxn ang="0">
                  <a:pos x="4" y="85"/>
                </a:cxn>
                <a:cxn ang="0">
                  <a:pos x="6" y="85"/>
                </a:cxn>
                <a:cxn ang="0">
                  <a:pos x="7" y="85"/>
                </a:cxn>
                <a:cxn ang="0">
                  <a:pos x="10" y="83"/>
                </a:cxn>
                <a:cxn ang="0">
                  <a:pos x="10" y="83"/>
                </a:cxn>
                <a:cxn ang="0">
                  <a:pos x="15" y="74"/>
                </a:cxn>
                <a:cxn ang="0">
                  <a:pos x="21" y="64"/>
                </a:cxn>
                <a:cxn ang="0">
                  <a:pos x="34" y="46"/>
                </a:cxn>
                <a:cxn ang="0">
                  <a:pos x="41" y="36"/>
                </a:cxn>
                <a:cxn ang="0">
                  <a:pos x="46" y="27"/>
                </a:cxn>
                <a:cxn ang="0">
                  <a:pos x="51" y="17"/>
                </a:cxn>
                <a:cxn ang="0">
                  <a:pos x="54" y="7"/>
                </a:cxn>
                <a:cxn ang="0">
                  <a:pos x="54" y="7"/>
                </a:cxn>
                <a:cxn ang="0">
                  <a:pos x="54" y="4"/>
                </a:cxn>
                <a:cxn ang="0">
                  <a:pos x="53" y="2"/>
                </a:cxn>
                <a:cxn ang="0">
                  <a:pos x="52" y="1"/>
                </a:cxn>
                <a:cxn ang="0">
                  <a:pos x="51" y="0"/>
                </a:cxn>
                <a:cxn ang="0">
                  <a:pos x="49" y="0"/>
                </a:cxn>
                <a:cxn ang="0">
                  <a:pos x="47" y="0"/>
                </a:cxn>
                <a:cxn ang="0">
                  <a:pos x="46" y="1"/>
                </a:cxn>
                <a:cxn ang="0">
                  <a:pos x="45" y="3"/>
                </a:cxn>
                <a:cxn ang="0">
                  <a:pos x="45" y="3"/>
                </a:cxn>
              </a:cxnLst>
              <a:rect l="0" t="0" r="r" b="b"/>
              <a:pathLst>
                <a:path w="54" h="85">
                  <a:moveTo>
                    <a:pt x="45" y="3"/>
                  </a:moveTo>
                  <a:lnTo>
                    <a:pt x="45" y="3"/>
                  </a:lnTo>
                  <a:lnTo>
                    <a:pt x="42" y="15"/>
                  </a:lnTo>
                  <a:lnTo>
                    <a:pt x="37" y="24"/>
                  </a:lnTo>
                  <a:lnTo>
                    <a:pt x="31" y="33"/>
                  </a:lnTo>
                  <a:lnTo>
                    <a:pt x="25" y="43"/>
                  </a:lnTo>
                  <a:lnTo>
                    <a:pt x="13" y="60"/>
                  </a:lnTo>
                  <a:lnTo>
                    <a:pt x="6" y="69"/>
                  </a:lnTo>
                  <a:lnTo>
                    <a:pt x="1" y="79"/>
                  </a:lnTo>
                  <a:lnTo>
                    <a:pt x="1" y="79"/>
                  </a:lnTo>
                  <a:lnTo>
                    <a:pt x="0" y="81"/>
                  </a:lnTo>
                  <a:lnTo>
                    <a:pt x="0" y="82"/>
                  </a:lnTo>
                  <a:lnTo>
                    <a:pt x="1" y="84"/>
                  </a:lnTo>
                  <a:lnTo>
                    <a:pt x="3" y="85"/>
                  </a:lnTo>
                  <a:lnTo>
                    <a:pt x="4" y="85"/>
                  </a:lnTo>
                  <a:lnTo>
                    <a:pt x="6" y="85"/>
                  </a:lnTo>
                  <a:lnTo>
                    <a:pt x="7" y="85"/>
                  </a:lnTo>
                  <a:lnTo>
                    <a:pt x="10" y="83"/>
                  </a:lnTo>
                  <a:lnTo>
                    <a:pt x="10" y="83"/>
                  </a:lnTo>
                  <a:lnTo>
                    <a:pt x="15" y="74"/>
                  </a:lnTo>
                  <a:lnTo>
                    <a:pt x="21" y="64"/>
                  </a:lnTo>
                  <a:lnTo>
                    <a:pt x="34" y="46"/>
                  </a:lnTo>
                  <a:lnTo>
                    <a:pt x="41" y="36"/>
                  </a:lnTo>
                  <a:lnTo>
                    <a:pt x="46" y="27"/>
                  </a:lnTo>
                  <a:lnTo>
                    <a:pt x="51" y="17"/>
                  </a:lnTo>
                  <a:lnTo>
                    <a:pt x="54" y="7"/>
                  </a:lnTo>
                  <a:lnTo>
                    <a:pt x="54" y="7"/>
                  </a:lnTo>
                  <a:lnTo>
                    <a:pt x="54" y="4"/>
                  </a:lnTo>
                  <a:lnTo>
                    <a:pt x="53" y="2"/>
                  </a:lnTo>
                  <a:lnTo>
                    <a:pt x="52" y="1"/>
                  </a:lnTo>
                  <a:lnTo>
                    <a:pt x="51" y="0"/>
                  </a:lnTo>
                  <a:lnTo>
                    <a:pt x="49" y="0"/>
                  </a:lnTo>
                  <a:lnTo>
                    <a:pt x="47" y="0"/>
                  </a:lnTo>
                  <a:lnTo>
                    <a:pt x="46" y="1"/>
                  </a:lnTo>
                  <a:lnTo>
                    <a:pt x="45" y="3"/>
                  </a:lnTo>
                  <a:lnTo>
                    <a:pt x="45"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16" name="Freeform 532"/>
            <p:cNvSpPr/>
            <p:nvPr/>
          </p:nvSpPr>
          <p:spPr bwMode="auto">
            <a:xfrm>
              <a:off x="2389188" y="3224213"/>
              <a:ext cx="34925" cy="49213"/>
            </a:xfrm>
            <a:custGeom>
              <a:avLst/>
              <a:gdLst/>
              <a:ahLst/>
              <a:cxnLst>
                <a:cxn ang="0">
                  <a:pos x="59" y="1"/>
                </a:cxn>
                <a:cxn ang="0">
                  <a:pos x="59" y="1"/>
                </a:cxn>
                <a:cxn ang="0">
                  <a:pos x="48" y="9"/>
                </a:cxn>
                <a:cxn ang="0">
                  <a:pos x="39" y="17"/>
                </a:cxn>
                <a:cxn ang="0">
                  <a:pos x="29" y="27"/>
                </a:cxn>
                <a:cxn ang="0">
                  <a:pos x="21" y="38"/>
                </a:cxn>
                <a:cxn ang="0">
                  <a:pos x="15" y="50"/>
                </a:cxn>
                <a:cxn ang="0">
                  <a:pos x="9" y="62"/>
                </a:cxn>
                <a:cxn ang="0">
                  <a:pos x="4" y="74"/>
                </a:cxn>
                <a:cxn ang="0">
                  <a:pos x="0" y="86"/>
                </a:cxn>
                <a:cxn ang="0">
                  <a:pos x="0" y="86"/>
                </a:cxn>
                <a:cxn ang="0">
                  <a:pos x="0" y="88"/>
                </a:cxn>
                <a:cxn ang="0">
                  <a:pos x="1" y="90"/>
                </a:cxn>
                <a:cxn ang="0">
                  <a:pos x="2" y="91"/>
                </a:cxn>
                <a:cxn ang="0">
                  <a:pos x="4" y="92"/>
                </a:cxn>
                <a:cxn ang="0">
                  <a:pos x="5" y="92"/>
                </a:cxn>
                <a:cxn ang="0">
                  <a:pos x="7" y="91"/>
                </a:cxn>
                <a:cxn ang="0">
                  <a:pos x="8" y="90"/>
                </a:cxn>
                <a:cxn ang="0">
                  <a:pos x="9" y="89"/>
                </a:cxn>
                <a:cxn ang="0">
                  <a:pos x="9" y="89"/>
                </a:cxn>
                <a:cxn ang="0">
                  <a:pos x="13" y="78"/>
                </a:cxn>
                <a:cxn ang="0">
                  <a:pos x="17" y="66"/>
                </a:cxn>
                <a:cxn ang="0">
                  <a:pos x="22" y="55"/>
                </a:cxn>
                <a:cxn ang="0">
                  <a:pos x="29" y="44"/>
                </a:cxn>
                <a:cxn ang="0">
                  <a:pos x="37" y="33"/>
                </a:cxn>
                <a:cxn ang="0">
                  <a:pos x="45" y="24"/>
                </a:cxn>
                <a:cxn ang="0">
                  <a:pos x="54" y="16"/>
                </a:cxn>
                <a:cxn ang="0">
                  <a:pos x="64" y="10"/>
                </a:cxn>
                <a:cxn ang="0">
                  <a:pos x="64" y="10"/>
                </a:cxn>
                <a:cxn ang="0">
                  <a:pos x="66" y="9"/>
                </a:cxn>
                <a:cxn ang="0">
                  <a:pos x="66" y="7"/>
                </a:cxn>
                <a:cxn ang="0">
                  <a:pos x="66" y="4"/>
                </a:cxn>
                <a:cxn ang="0">
                  <a:pos x="66" y="3"/>
                </a:cxn>
                <a:cxn ang="0">
                  <a:pos x="65" y="1"/>
                </a:cxn>
                <a:cxn ang="0">
                  <a:pos x="63" y="0"/>
                </a:cxn>
                <a:cxn ang="0">
                  <a:pos x="60" y="0"/>
                </a:cxn>
                <a:cxn ang="0">
                  <a:pos x="59" y="1"/>
                </a:cxn>
                <a:cxn ang="0">
                  <a:pos x="59" y="1"/>
                </a:cxn>
              </a:cxnLst>
              <a:rect l="0" t="0" r="r" b="b"/>
              <a:pathLst>
                <a:path w="66" h="92">
                  <a:moveTo>
                    <a:pt x="59" y="1"/>
                  </a:moveTo>
                  <a:lnTo>
                    <a:pt x="59" y="1"/>
                  </a:lnTo>
                  <a:lnTo>
                    <a:pt x="48" y="9"/>
                  </a:lnTo>
                  <a:lnTo>
                    <a:pt x="39" y="17"/>
                  </a:lnTo>
                  <a:lnTo>
                    <a:pt x="29" y="27"/>
                  </a:lnTo>
                  <a:lnTo>
                    <a:pt x="21" y="38"/>
                  </a:lnTo>
                  <a:lnTo>
                    <a:pt x="15" y="50"/>
                  </a:lnTo>
                  <a:lnTo>
                    <a:pt x="9" y="62"/>
                  </a:lnTo>
                  <a:lnTo>
                    <a:pt x="4" y="74"/>
                  </a:lnTo>
                  <a:lnTo>
                    <a:pt x="0" y="86"/>
                  </a:lnTo>
                  <a:lnTo>
                    <a:pt x="0" y="86"/>
                  </a:lnTo>
                  <a:lnTo>
                    <a:pt x="0" y="88"/>
                  </a:lnTo>
                  <a:lnTo>
                    <a:pt x="1" y="90"/>
                  </a:lnTo>
                  <a:lnTo>
                    <a:pt x="2" y="91"/>
                  </a:lnTo>
                  <a:lnTo>
                    <a:pt x="4" y="92"/>
                  </a:lnTo>
                  <a:lnTo>
                    <a:pt x="5" y="92"/>
                  </a:lnTo>
                  <a:lnTo>
                    <a:pt x="7" y="91"/>
                  </a:lnTo>
                  <a:lnTo>
                    <a:pt x="8" y="90"/>
                  </a:lnTo>
                  <a:lnTo>
                    <a:pt x="9" y="89"/>
                  </a:lnTo>
                  <a:lnTo>
                    <a:pt x="9" y="89"/>
                  </a:lnTo>
                  <a:lnTo>
                    <a:pt x="13" y="78"/>
                  </a:lnTo>
                  <a:lnTo>
                    <a:pt x="17" y="66"/>
                  </a:lnTo>
                  <a:lnTo>
                    <a:pt x="22" y="55"/>
                  </a:lnTo>
                  <a:lnTo>
                    <a:pt x="29" y="44"/>
                  </a:lnTo>
                  <a:lnTo>
                    <a:pt x="37" y="33"/>
                  </a:lnTo>
                  <a:lnTo>
                    <a:pt x="45" y="24"/>
                  </a:lnTo>
                  <a:lnTo>
                    <a:pt x="54" y="16"/>
                  </a:lnTo>
                  <a:lnTo>
                    <a:pt x="64" y="10"/>
                  </a:lnTo>
                  <a:lnTo>
                    <a:pt x="64" y="10"/>
                  </a:lnTo>
                  <a:lnTo>
                    <a:pt x="66" y="9"/>
                  </a:lnTo>
                  <a:lnTo>
                    <a:pt x="66" y="7"/>
                  </a:lnTo>
                  <a:lnTo>
                    <a:pt x="66" y="4"/>
                  </a:lnTo>
                  <a:lnTo>
                    <a:pt x="66" y="3"/>
                  </a:lnTo>
                  <a:lnTo>
                    <a:pt x="65" y="1"/>
                  </a:lnTo>
                  <a:lnTo>
                    <a:pt x="63" y="0"/>
                  </a:lnTo>
                  <a:lnTo>
                    <a:pt x="60" y="0"/>
                  </a:lnTo>
                  <a:lnTo>
                    <a:pt x="59" y="1"/>
                  </a:lnTo>
                  <a:lnTo>
                    <a:pt x="5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17" name="Freeform 533"/>
            <p:cNvSpPr/>
            <p:nvPr/>
          </p:nvSpPr>
          <p:spPr bwMode="auto">
            <a:xfrm>
              <a:off x="2425701" y="3241675"/>
              <a:ext cx="31750" cy="44450"/>
            </a:xfrm>
            <a:custGeom>
              <a:avLst/>
              <a:gdLst/>
              <a:ahLst/>
              <a:cxnLst>
                <a:cxn ang="0">
                  <a:pos x="50" y="2"/>
                </a:cxn>
                <a:cxn ang="0">
                  <a:pos x="50" y="2"/>
                </a:cxn>
                <a:cxn ang="0">
                  <a:pos x="45" y="13"/>
                </a:cxn>
                <a:cxn ang="0">
                  <a:pos x="39" y="22"/>
                </a:cxn>
                <a:cxn ang="0">
                  <a:pos x="26" y="41"/>
                </a:cxn>
                <a:cxn ang="0">
                  <a:pos x="12" y="59"/>
                </a:cxn>
                <a:cxn ang="0">
                  <a:pos x="6" y="69"/>
                </a:cxn>
                <a:cxn ang="0">
                  <a:pos x="0" y="79"/>
                </a:cxn>
                <a:cxn ang="0">
                  <a:pos x="0" y="79"/>
                </a:cxn>
                <a:cxn ang="0">
                  <a:pos x="0" y="80"/>
                </a:cxn>
                <a:cxn ang="0">
                  <a:pos x="0" y="82"/>
                </a:cxn>
                <a:cxn ang="0">
                  <a:pos x="1" y="84"/>
                </a:cxn>
                <a:cxn ang="0">
                  <a:pos x="2" y="85"/>
                </a:cxn>
                <a:cxn ang="0">
                  <a:pos x="4" y="85"/>
                </a:cxn>
                <a:cxn ang="0">
                  <a:pos x="5" y="85"/>
                </a:cxn>
                <a:cxn ang="0">
                  <a:pos x="7" y="85"/>
                </a:cxn>
                <a:cxn ang="0">
                  <a:pos x="8" y="83"/>
                </a:cxn>
                <a:cxn ang="0">
                  <a:pos x="8" y="83"/>
                </a:cxn>
                <a:cxn ang="0">
                  <a:pos x="14" y="74"/>
                </a:cxn>
                <a:cxn ang="0">
                  <a:pos x="20" y="63"/>
                </a:cxn>
                <a:cxn ang="0">
                  <a:pos x="34" y="45"/>
                </a:cxn>
                <a:cxn ang="0">
                  <a:pos x="47" y="27"/>
                </a:cxn>
                <a:cxn ang="0">
                  <a:pos x="53" y="17"/>
                </a:cxn>
                <a:cxn ang="0">
                  <a:pos x="59" y="8"/>
                </a:cxn>
                <a:cxn ang="0">
                  <a:pos x="59" y="8"/>
                </a:cxn>
                <a:cxn ang="0">
                  <a:pos x="60" y="6"/>
                </a:cxn>
                <a:cxn ang="0">
                  <a:pos x="59" y="3"/>
                </a:cxn>
                <a:cxn ang="0">
                  <a:pos x="58" y="2"/>
                </a:cxn>
                <a:cxn ang="0">
                  <a:pos x="57" y="0"/>
                </a:cxn>
                <a:cxn ang="0">
                  <a:pos x="56" y="0"/>
                </a:cxn>
                <a:cxn ang="0">
                  <a:pos x="53" y="0"/>
                </a:cxn>
                <a:cxn ang="0">
                  <a:pos x="51" y="1"/>
                </a:cxn>
                <a:cxn ang="0">
                  <a:pos x="50" y="2"/>
                </a:cxn>
                <a:cxn ang="0">
                  <a:pos x="50" y="2"/>
                </a:cxn>
              </a:cxnLst>
              <a:rect l="0" t="0" r="r" b="b"/>
              <a:pathLst>
                <a:path w="60" h="85">
                  <a:moveTo>
                    <a:pt x="50" y="2"/>
                  </a:moveTo>
                  <a:lnTo>
                    <a:pt x="50" y="2"/>
                  </a:lnTo>
                  <a:lnTo>
                    <a:pt x="45" y="13"/>
                  </a:lnTo>
                  <a:lnTo>
                    <a:pt x="39" y="22"/>
                  </a:lnTo>
                  <a:lnTo>
                    <a:pt x="26" y="41"/>
                  </a:lnTo>
                  <a:lnTo>
                    <a:pt x="12" y="59"/>
                  </a:lnTo>
                  <a:lnTo>
                    <a:pt x="6" y="69"/>
                  </a:lnTo>
                  <a:lnTo>
                    <a:pt x="0" y="79"/>
                  </a:lnTo>
                  <a:lnTo>
                    <a:pt x="0" y="79"/>
                  </a:lnTo>
                  <a:lnTo>
                    <a:pt x="0" y="80"/>
                  </a:lnTo>
                  <a:lnTo>
                    <a:pt x="0" y="82"/>
                  </a:lnTo>
                  <a:lnTo>
                    <a:pt x="1" y="84"/>
                  </a:lnTo>
                  <a:lnTo>
                    <a:pt x="2" y="85"/>
                  </a:lnTo>
                  <a:lnTo>
                    <a:pt x="4" y="85"/>
                  </a:lnTo>
                  <a:lnTo>
                    <a:pt x="5" y="85"/>
                  </a:lnTo>
                  <a:lnTo>
                    <a:pt x="7" y="85"/>
                  </a:lnTo>
                  <a:lnTo>
                    <a:pt x="8" y="83"/>
                  </a:lnTo>
                  <a:lnTo>
                    <a:pt x="8" y="83"/>
                  </a:lnTo>
                  <a:lnTo>
                    <a:pt x="14" y="74"/>
                  </a:lnTo>
                  <a:lnTo>
                    <a:pt x="20" y="63"/>
                  </a:lnTo>
                  <a:lnTo>
                    <a:pt x="34" y="45"/>
                  </a:lnTo>
                  <a:lnTo>
                    <a:pt x="47" y="27"/>
                  </a:lnTo>
                  <a:lnTo>
                    <a:pt x="53" y="17"/>
                  </a:lnTo>
                  <a:lnTo>
                    <a:pt x="59" y="8"/>
                  </a:lnTo>
                  <a:lnTo>
                    <a:pt x="59" y="8"/>
                  </a:lnTo>
                  <a:lnTo>
                    <a:pt x="60" y="6"/>
                  </a:lnTo>
                  <a:lnTo>
                    <a:pt x="59" y="3"/>
                  </a:lnTo>
                  <a:lnTo>
                    <a:pt x="58" y="2"/>
                  </a:lnTo>
                  <a:lnTo>
                    <a:pt x="57" y="0"/>
                  </a:lnTo>
                  <a:lnTo>
                    <a:pt x="56" y="0"/>
                  </a:lnTo>
                  <a:lnTo>
                    <a:pt x="53" y="0"/>
                  </a:lnTo>
                  <a:lnTo>
                    <a:pt x="51" y="1"/>
                  </a:lnTo>
                  <a:lnTo>
                    <a:pt x="50" y="2"/>
                  </a:lnTo>
                  <a:lnTo>
                    <a:pt x="5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18" name="Freeform 534"/>
            <p:cNvSpPr/>
            <p:nvPr/>
          </p:nvSpPr>
          <p:spPr bwMode="auto">
            <a:xfrm>
              <a:off x="2455863" y="3324225"/>
              <a:ext cx="23813" cy="39688"/>
            </a:xfrm>
            <a:custGeom>
              <a:avLst/>
              <a:gdLst/>
              <a:ahLst/>
              <a:cxnLst>
                <a:cxn ang="0">
                  <a:pos x="38" y="2"/>
                </a:cxn>
                <a:cxn ang="0">
                  <a:pos x="38" y="2"/>
                </a:cxn>
                <a:cxn ang="0">
                  <a:pos x="33" y="11"/>
                </a:cxn>
                <a:cxn ang="0">
                  <a:pos x="27" y="18"/>
                </a:cxn>
                <a:cxn ang="0">
                  <a:pos x="16" y="33"/>
                </a:cxn>
                <a:cxn ang="0">
                  <a:pos x="16" y="33"/>
                </a:cxn>
                <a:cxn ang="0">
                  <a:pos x="12" y="42"/>
                </a:cxn>
                <a:cxn ang="0">
                  <a:pos x="9" y="50"/>
                </a:cxn>
                <a:cxn ang="0">
                  <a:pos x="6" y="57"/>
                </a:cxn>
                <a:cxn ang="0">
                  <a:pos x="1" y="64"/>
                </a:cxn>
                <a:cxn ang="0">
                  <a:pos x="1" y="64"/>
                </a:cxn>
                <a:cxn ang="0">
                  <a:pos x="0" y="67"/>
                </a:cxn>
                <a:cxn ang="0">
                  <a:pos x="0" y="69"/>
                </a:cxn>
                <a:cxn ang="0">
                  <a:pos x="0" y="71"/>
                </a:cxn>
                <a:cxn ang="0">
                  <a:pos x="1" y="72"/>
                </a:cxn>
                <a:cxn ang="0">
                  <a:pos x="3" y="73"/>
                </a:cxn>
                <a:cxn ang="0">
                  <a:pos x="4" y="73"/>
                </a:cxn>
                <a:cxn ang="0">
                  <a:pos x="6" y="73"/>
                </a:cxn>
                <a:cxn ang="0">
                  <a:pos x="7" y="72"/>
                </a:cxn>
                <a:cxn ang="0">
                  <a:pos x="7" y="72"/>
                </a:cxn>
                <a:cxn ang="0">
                  <a:pos x="12" y="65"/>
                </a:cxn>
                <a:cxn ang="0">
                  <a:pos x="15" y="59"/>
                </a:cxn>
                <a:cxn ang="0">
                  <a:pos x="20" y="45"/>
                </a:cxn>
                <a:cxn ang="0">
                  <a:pos x="20" y="45"/>
                </a:cxn>
                <a:cxn ang="0">
                  <a:pos x="26" y="36"/>
                </a:cxn>
                <a:cxn ang="0">
                  <a:pos x="33" y="26"/>
                </a:cxn>
                <a:cxn ang="0">
                  <a:pos x="40" y="17"/>
                </a:cxn>
                <a:cxn ang="0">
                  <a:pos x="46" y="8"/>
                </a:cxn>
                <a:cxn ang="0">
                  <a:pos x="46" y="8"/>
                </a:cxn>
                <a:cxn ang="0">
                  <a:pos x="46" y="6"/>
                </a:cxn>
                <a:cxn ang="0">
                  <a:pos x="46" y="3"/>
                </a:cxn>
                <a:cxn ang="0">
                  <a:pos x="45" y="2"/>
                </a:cxn>
                <a:cxn ang="0">
                  <a:pos x="44" y="1"/>
                </a:cxn>
                <a:cxn ang="0">
                  <a:pos x="42" y="0"/>
                </a:cxn>
                <a:cxn ang="0">
                  <a:pos x="41" y="0"/>
                </a:cxn>
                <a:cxn ang="0">
                  <a:pos x="39" y="1"/>
                </a:cxn>
                <a:cxn ang="0">
                  <a:pos x="38" y="2"/>
                </a:cxn>
                <a:cxn ang="0">
                  <a:pos x="38" y="2"/>
                </a:cxn>
              </a:cxnLst>
              <a:rect l="0" t="0" r="r" b="b"/>
              <a:pathLst>
                <a:path w="46" h="73">
                  <a:moveTo>
                    <a:pt x="38" y="2"/>
                  </a:moveTo>
                  <a:lnTo>
                    <a:pt x="38" y="2"/>
                  </a:lnTo>
                  <a:lnTo>
                    <a:pt x="33" y="11"/>
                  </a:lnTo>
                  <a:lnTo>
                    <a:pt x="27" y="18"/>
                  </a:lnTo>
                  <a:lnTo>
                    <a:pt x="16" y="33"/>
                  </a:lnTo>
                  <a:lnTo>
                    <a:pt x="16" y="33"/>
                  </a:lnTo>
                  <a:lnTo>
                    <a:pt x="12" y="42"/>
                  </a:lnTo>
                  <a:lnTo>
                    <a:pt x="9" y="50"/>
                  </a:lnTo>
                  <a:lnTo>
                    <a:pt x="6" y="57"/>
                  </a:lnTo>
                  <a:lnTo>
                    <a:pt x="1" y="64"/>
                  </a:lnTo>
                  <a:lnTo>
                    <a:pt x="1" y="64"/>
                  </a:lnTo>
                  <a:lnTo>
                    <a:pt x="0" y="67"/>
                  </a:lnTo>
                  <a:lnTo>
                    <a:pt x="0" y="69"/>
                  </a:lnTo>
                  <a:lnTo>
                    <a:pt x="0" y="71"/>
                  </a:lnTo>
                  <a:lnTo>
                    <a:pt x="1" y="72"/>
                  </a:lnTo>
                  <a:lnTo>
                    <a:pt x="3" y="73"/>
                  </a:lnTo>
                  <a:lnTo>
                    <a:pt x="4" y="73"/>
                  </a:lnTo>
                  <a:lnTo>
                    <a:pt x="6" y="73"/>
                  </a:lnTo>
                  <a:lnTo>
                    <a:pt x="7" y="72"/>
                  </a:lnTo>
                  <a:lnTo>
                    <a:pt x="7" y="72"/>
                  </a:lnTo>
                  <a:lnTo>
                    <a:pt x="12" y="65"/>
                  </a:lnTo>
                  <a:lnTo>
                    <a:pt x="15" y="59"/>
                  </a:lnTo>
                  <a:lnTo>
                    <a:pt x="20" y="45"/>
                  </a:lnTo>
                  <a:lnTo>
                    <a:pt x="20" y="45"/>
                  </a:lnTo>
                  <a:lnTo>
                    <a:pt x="26" y="36"/>
                  </a:lnTo>
                  <a:lnTo>
                    <a:pt x="33" y="26"/>
                  </a:lnTo>
                  <a:lnTo>
                    <a:pt x="40" y="17"/>
                  </a:lnTo>
                  <a:lnTo>
                    <a:pt x="46" y="8"/>
                  </a:lnTo>
                  <a:lnTo>
                    <a:pt x="46" y="8"/>
                  </a:lnTo>
                  <a:lnTo>
                    <a:pt x="46" y="6"/>
                  </a:lnTo>
                  <a:lnTo>
                    <a:pt x="46" y="3"/>
                  </a:lnTo>
                  <a:lnTo>
                    <a:pt x="45" y="2"/>
                  </a:lnTo>
                  <a:lnTo>
                    <a:pt x="44" y="1"/>
                  </a:lnTo>
                  <a:lnTo>
                    <a:pt x="42" y="0"/>
                  </a:lnTo>
                  <a:lnTo>
                    <a:pt x="41" y="0"/>
                  </a:lnTo>
                  <a:lnTo>
                    <a:pt x="39" y="1"/>
                  </a:lnTo>
                  <a:lnTo>
                    <a:pt x="38" y="2"/>
                  </a:lnTo>
                  <a:lnTo>
                    <a:pt x="3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19" name="Freeform 535"/>
            <p:cNvSpPr/>
            <p:nvPr/>
          </p:nvSpPr>
          <p:spPr bwMode="auto">
            <a:xfrm>
              <a:off x="2482851" y="3341688"/>
              <a:ext cx="34925" cy="34925"/>
            </a:xfrm>
            <a:custGeom>
              <a:avLst/>
              <a:gdLst/>
              <a:ahLst/>
              <a:cxnLst>
                <a:cxn ang="0">
                  <a:pos x="57" y="2"/>
                </a:cxn>
                <a:cxn ang="0">
                  <a:pos x="57" y="2"/>
                </a:cxn>
                <a:cxn ang="0">
                  <a:pos x="53" y="9"/>
                </a:cxn>
                <a:cxn ang="0">
                  <a:pos x="48" y="14"/>
                </a:cxn>
                <a:cxn ang="0">
                  <a:pos x="41" y="18"/>
                </a:cxn>
                <a:cxn ang="0">
                  <a:pos x="36" y="23"/>
                </a:cxn>
                <a:cxn ang="0">
                  <a:pos x="36" y="23"/>
                </a:cxn>
                <a:cxn ang="0">
                  <a:pos x="1" y="58"/>
                </a:cxn>
                <a:cxn ang="0">
                  <a:pos x="1" y="58"/>
                </a:cxn>
                <a:cxn ang="0">
                  <a:pos x="0" y="60"/>
                </a:cxn>
                <a:cxn ang="0">
                  <a:pos x="0" y="61"/>
                </a:cxn>
                <a:cxn ang="0">
                  <a:pos x="0" y="63"/>
                </a:cxn>
                <a:cxn ang="0">
                  <a:pos x="1" y="64"/>
                </a:cxn>
                <a:cxn ang="0">
                  <a:pos x="2" y="65"/>
                </a:cxn>
                <a:cxn ang="0">
                  <a:pos x="4" y="67"/>
                </a:cxn>
                <a:cxn ang="0">
                  <a:pos x="6" y="65"/>
                </a:cxn>
                <a:cxn ang="0">
                  <a:pos x="7" y="64"/>
                </a:cxn>
                <a:cxn ang="0">
                  <a:pos x="43" y="30"/>
                </a:cxn>
                <a:cxn ang="0">
                  <a:pos x="43" y="30"/>
                </a:cxn>
                <a:cxn ang="0">
                  <a:pos x="55" y="19"/>
                </a:cxn>
                <a:cxn ang="0">
                  <a:pos x="60" y="14"/>
                </a:cxn>
                <a:cxn ang="0">
                  <a:pos x="65" y="7"/>
                </a:cxn>
                <a:cxn ang="0">
                  <a:pos x="65" y="7"/>
                </a:cxn>
                <a:cxn ang="0">
                  <a:pos x="66" y="5"/>
                </a:cxn>
                <a:cxn ang="0">
                  <a:pos x="66" y="4"/>
                </a:cxn>
                <a:cxn ang="0">
                  <a:pos x="65" y="1"/>
                </a:cxn>
                <a:cxn ang="0">
                  <a:pos x="63" y="0"/>
                </a:cxn>
                <a:cxn ang="0">
                  <a:pos x="62" y="0"/>
                </a:cxn>
                <a:cxn ang="0">
                  <a:pos x="60" y="0"/>
                </a:cxn>
                <a:cxn ang="0">
                  <a:pos x="59" y="0"/>
                </a:cxn>
                <a:cxn ang="0">
                  <a:pos x="57" y="2"/>
                </a:cxn>
                <a:cxn ang="0">
                  <a:pos x="57" y="2"/>
                </a:cxn>
              </a:cxnLst>
              <a:rect l="0" t="0" r="r" b="b"/>
              <a:pathLst>
                <a:path w="66" h="67">
                  <a:moveTo>
                    <a:pt x="57" y="2"/>
                  </a:moveTo>
                  <a:lnTo>
                    <a:pt x="57" y="2"/>
                  </a:lnTo>
                  <a:lnTo>
                    <a:pt x="53" y="9"/>
                  </a:lnTo>
                  <a:lnTo>
                    <a:pt x="48" y="14"/>
                  </a:lnTo>
                  <a:lnTo>
                    <a:pt x="41" y="18"/>
                  </a:lnTo>
                  <a:lnTo>
                    <a:pt x="36" y="23"/>
                  </a:lnTo>
                  <a:lnTo>
                    <a:pt x="36" y="23"/>
                  </a:lnTo>
                  <a:lnTo>
                    <a:pt x="1" y="58"/>
                  </a:lnTo>
                  <a:lnTo>
                    <a:pt x="1" y="58"/>
                  </a:lnTo>
                  <a:lnTo>
                    <a:pt x="0" y="60"/>
                  </a:lnTo>
                  <a:lnTo>
                    <a:pt x="0" y="61"/>
                  </a:lnTo>
                  <a:lnTo>
                    <a:pt x="0" y="63"/>
                  </a:lnTo>
                  <a:lnTo>
                    <a:pt x="1" y="64"/>
                  </a:lnTo>
                  <a:lnTo>
                    <a:pt x="2" y="65"/>
                  </a:lnTo>
                  <a:lnTo>
                    <a:pt x="4" y="67"/>
                  </a:lnTo>
                  <a:lnTo>
                    <a:pt x="6" y="65"/>
                  </a:lnTo>
                  <a:lnTo>
                    <a:pt x="7" y="64"/>
                  </a:lnTo>
                  <a:lnTo>
                    <a:pt x="43" y="30"/>
                  </a:lnTo>
                  <a:lnTo>
                    <a:pt x="43" y="30"/>
                  </a:lnTo>
                  <a:lnTo>
                    <a:pt x="55" y="19"/>
                  </a:lnTo>
                  <a:lnTo>
                    <a:pt x="60" y="14"/>
                  </a:lnTo>
                  <a:lnTo>
                    <a:pt x="65" y="7"/>
                  </a:lnTo>
                  <a:lnTo>
                    <a:pt x="65" y="7"/>
                  </a:lnTo>
                  <a:lnTo>
                    <a:pt x="66" y="5"/>
                  </a:lnTo>
                  <a:lnTo>
                    <a:pt x="66" y="4"/>
                  </a:lnTo>
                  <a:lnTo>
                    <a:pt x="65" y="1"/>
                  </a:lnTo>
                  <a:lnTo>
                    <a:pt x="63" y="0"/>
                  </a:lnTo>
                  <a:lnTo>
                    <a:pt x="62" y="0"/>
                  </a:lnTo>
                  <a:lnTo>
                    <a:pt x="60" y="0"/>
                  </a:lnTo>
                  <a:lnTo>
                    <a:pt x="59" y="0"/>
                  </a:lnTo>
                  <a:lnTo>
                    <a:pt x="57" y="2"/>
                  </a:lnTo>
                  <a:lnTo>
                    <a:pt x="5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20" name="Freeform 536"/>
            <p:cNvSpPr>
              <a:spLocks noEditPoints="1"/>
            </p:cNvSpPr>
            <p:nvPr/>
          </p:nvSpPr>
          <p:spPr bwMode="auto">
            <a:xfrm>
              <a:off x="2182813" y="3186113"/>
              <a:ext cx="739775" cy="620713"/>
            </a:xfrm>
            <a:custGeom>
              <a:avLst/>
              <a:gdLst/>
              <a:ahLst/>
              <a:cxnLst>
                <a:cxn ang="0">
                  <a:pos x="431" y="1168"/>
                </a:cxn>
                <a:cxn ang="0">
                  <a:pos x="198" y="1161"/>
                </a:cxn>
                <a:cxn ang="0">
                  <a:pos x="114" y="1134"/>
                </a:cxn>
                <a:cxn ang="0">
                  <a:pos x="43" y="1094"/>
                </a:cxn>
                <a:cxn ang="0">
                  <a:pos x="11" y="1044"/>
                </a:cxn>
                <a:cxn ang="0">
                  <a:pos x="0" y="938"/>
                </a:cxn>
                <a:cxn ang="0">
                  <a:pos x="5" y="899"/>
                </a:cxn>
                <a:cxn ang="0">
                  <a:pos x="19" y="682"/>
                </a:cxn>
                <a:cxn ang="0">
                  <a:pos x="21" y="296"/>
                </a:cxn>
                <a:cxn ang="0">
                  <a:pos x="20" y="136"/>
                </a:cxn>
                <a:cxn ang="0">
                  <a:pos x="59" y="36"/>
                </a:cxn>
                <a:cxn ang="0">
                  <a:pos x="123" y="2"/>
                </a:cxn>
                <a:cxn ang="0">
                  <a:pos x="162" y="3"/>
                </a:cxn>
                <a:cxn ang="0">
                  <a:pos x="529" y="3"/>
                </a:cxn>
                <a:cxn ang="0">
                  <a:pos x="692" y="12"/>
                </a:cxn>
                <a:cxn ang="0">
                  <a:pos x="793" y="4"/>
                </a:cxn>
                <a:cxn ang="0">
                  <a:pos x="946" y="5"/>
                </a:cxn>
                <a:cxn ang="0">
                  <a:pos x="1075" y="4"/>
                </a:cxn>
                <a:cxn ang="0">
                  <a:pos x="1149" y="27"/>
                </a:cxn>
                <a:cxn ang="0">
                  <a:pos x="1264" y="114"/>
                </a:cxn>
                <a:cxn ang="0">
                  <a:pos x="1373" y="221"/>
                </a:cxn>
                <a:cxn ang="0">
                  <a:pos x="1385" y="262"/>
                </a:cxn>
                <a:cxn ang="0">
                  <a:pos x="1387" y="528"/>
                </a:cxn>
                <a:cxn ang="0">
                  <a:pos x="1392" y="754"/>
                </a:cxn>
                <a:cxn ang="0">
                  <a:pos x="1389" y="905"/>
                </a:cxn>
                <a:cxn ang="0">
                  <a:pos x="1398" y="935"/>
                </a:cxn>
                <a:cxn ang="0">
                  <a:pos x="1392" y="951"/>
                </a:cxn>
                <a:cxn ang="0">
                  <a:pos x="1372" y="1065"/>
                </a:cxn>
                <a:cxn ang="0">
                  <a:pos x="1333" y="1111"/>
                </a:cxn>
                <a:cxn ang="0">
                  <a:pos x="1230" y="1151"/>
                </a:cxn>
                <a:cxn ang="0">
                  <a:pos x="926" y="1171"/>
                </a:cxn>
                <a:cxn ang="0">
                  <a:pos x="351" y="1128"/>
                </a:cxn>
                <a:cxn ang="0">
                  <a:pos x="678" y="1137"/>
                </a:cxn>
                <a:cxn ang="0">
                  <a:pos x="1085" y="1127"/>
                </a:cxn>
                <a:cxn ang="0">
                  <a:pos x="1210" y="1119"/>
                </a:cxn>
                <a:cxn ang="0">
                  <a:pos x="1307" y="1087"/>
                </a:cxn>
                <a:cxn ang="0">
                  <a:pos x="1347" y="1018"/>
                </a:cxn>
                <a:cxn ang="0">
                  <a:pos x="1356" y="934"/>
                </a:cxn>
                <a:cxn ang="0">
                  <a:pos x="1356" y="895"/>
                </a:cxn>
                <a:cxn ang="0">
                  <a:pos x="1352" y="598"/>
                </a:cxn>
                <a:cxn ang="0">
                  <a:pos x="1351" y="312"/>
                </a:cxn>
                <a:cxn ang="0">
                  <a:pos x="1336" y="236"/>
                </a:cxn>
                <a:cxn ang="0">
                  <a:pos x="1326" y="218"/>
                </a:cxn>
                <a:cxn ang="0">
                  <a:pos x="1212" y="118"/>
                </a:cxn>
                <a:cxn ang="0">
                  <a:pos x="1141" y="68"/>
                </a:cxn>
                <a:cxn ang="0">
                  <a:pos x="1073" y="40"/>
                </a:cxn>
                <a:cxn ang="0">
                  <a:pos x="905" y="40"/>
                </a:cxn>
                <a:cxn ang="0">
                  <a:pos x="773" y="43"/>
                </a:cxn>
                <a:cxn ang="0">
                  <a:pos x="686" y="46"/>
                </a:cxn>
                <a:cxn ang="0">
                  <a:pos x="436" y="37"/>
                </a:cxn>
                <a:cxn ang="0">
                  <a:pos x="132" y="40"/>
                </a:cxn>
                <a:cxn ang="0">
                  <a:pos x="89" y="59"/>
                </a:cxn>
                <a:cxn ang="0">
                  <a:pos x="56" y="145"/>
                </a:cxn>
                <a:cxn ang="0">
                  <a:pos x="58" y="358"/>
                </a:cxn>
                <a:cxn ang="0">
                  <a:pos x="57" y="617"/>
                </a:cxn>
                <a:cxn ang="0">
                  <a:pos x="52" y="787"/>
                </a:cxn>
                <a:cxn ang="0">
                  <a:pos x="41" y="914"/>
                </a:cxn>
                <a:cxn ang="0">
                  <a:pos x="36" y="942"/>
                </a:cxn>
                <a:cxn ang="0">
                  <a:pos x="52" y="1040"/>
                </a:cxn>
                <a:cxn ang="0">
                  <a:pos x="111" y="1092"/>
                </a:cxn>
                <a:cxn ang="0">
                  <a:pos x="198" y="1125"/>
                </a:cxn>
              </a:cxnLst>
              <a:rect l="0" t="0" r="r" b="b"/>
              <a:pathLst>
                <a:path w="1399" h="1173">
                  <a:moveTo>
                    <a:pt x="678" y="1173"/>
                  </a:moveTo>
                  <a:lnTo>
                    <a:pt x="678" y="1173"/>
                  </a:lnTo>
                  <a:lnTo>
                    <a:pt x="616" y="1172"/>
                  </a:lnTo>
                  <a:lnTo>
                    <a:pt x="554" y="1171"/>
                  </a:lnTo>
                  <a:lnTo>
                    <a:pt x="554" y="1171"/>
                  </a:lnTo>
                  <a:lnTo>
                    <a:pt x="493" y="1169"/>
                  </a:lnTo>
                  <a:lnTo>
                    <a:pt x="431" y="1168"/>
                  </a:lnTo>
                  <a:lnTo>
                    <a:pt x="431" y="1168"/>
                  </a:lnTo>
                  <a:lnTo>
                    <a:pt x="375" y="1168"/>
                  </a:lnTo>
                  <a:lnTo>
                    <a:pt x="319" y="1168"/>
                  </a:lnTo>
                  <a:lnTo>
                    <a:pt x="266" y="1166"/>
                  </a:lnTo>
                  <a:lnTo>
                    <a:pt x="213" y="1163"/>
                  </a:lnTo>
                  <a:lnTo>
                    <a:pt x="213" y="1163"/>
                  </a:lnTo>
                  <a:lnTo>
                    <a:pt x="198" y="1161"/>
                  </a:lnTo>
                  <a:lnTo>
                    <a:pt x="186" y="1159"/>
                  </a:lnTo>
                  <a:lnTo>
                    <a:pt x="173" y="1157"/>
                  </a:lnTo>
                  <a:lnTo>
                    <a:pt x="160" y="1154"/>
                  </a:lnTo>
                  <a:lnTo>
                    <a:pt x="149" y="1150"/>
                  </a:lnTo>
                  <a:lnTo>
                    <a:pt x="136" y="1146"/>
                  </a:lnTo>
                  <a:lnTo>
                    <a:pt x="125" y="1140"/>
                  </a:lnTo>
                  <a:lnTo>
                    <a:pt x="114" y="1134"/>
                  </a:lnTo>
                  <a:lnTo>
                    <a:pt x="114" y="1134"/>
                  </a:lnTo>
                  <a:lnTo>
                    <a:pt x="93" y="1124"/>
                  </a:lnTo>
                  <a:lnTo>
                    <a:pt x="93" y="1124"/>
                  </a:lnTo>
                  <a:lnTo>
                    <a:pt x="78" y="1117"/>
                  </a:lnTo>
                  <a:lnTo>
                    <a:pt x="63" y="1108"/>
                  </a:lnTo>
                  <a:lnTo>
                    <a:pt x="50" y="1099"/>
                  </a:lnTo>
                  <a:lnTo>
                    <a:pt x="43" y="1094"/>
                  </a:lnTo>
                  <a:lnTo>
                    <a:pt x="38" y="1088"/>
                  </a:lnTo>
                  <a:lnTo>
                    <a:pt x="38" y="1088"/>
                  </a:lnTo>
                  <a:lnTo>
                    <a:pt x="31" y="1079"/>
                  </a:lnTo>
                  <a:lnTo>
                    <a:pt x="25" y="1070"/>
                  </a:lnTo>
                  <a:lnTo>
                    <a:pt x="20" y="1062"/>
                  </a:lnTo>
                  <a:lnTo>
                    <a:pt x="16" y="1053"/>
                  </a:lnTo>
                  <a:lnTo>
                    <a:pt x="11" y="1044"/>
                  </a:lnTo>
                  <a:lnTo>
                    <a:pt x="8" y="1035"/>
                  </a:lnTo>
                  <a:lnTo>
                    <a:pt x="4" y="1017"/>
                  </a:lnTo>
                  <a:lnTo>
                    <a:pt x="1" y="999"/>
                  </a:lnTo>
                  <a:lnTo>
                    <a:pt x="0" y="979"/>
                  </a:lnTo>
                  <a:lnTo>
                    <a:pt x="0" y="960"/>
                  </a:lnTo>
                  <a:lnTo>
                    <a:pt x="0" y="938"/>
                  </a:lnTo>
                  <a:lnTo>
                    <a:pt x="0" y="938"/>
                  </a:lnTo>
                  <a:lnTo>
                    <a:pt x="0" y="914"/>
                  </a:lnTo>
                  <a:lnTo>
                    <a:pt x="0" y="914"/>
                  </a:lnTo>
                  <a:lnTo>
                    <a:pt x="1" y="908"/>
                  </a:lnTo>
                  <a:lnTo>
                    <a:pt x="4" y="903"/>
                  </a:lnTo>
                  <a:lnTo>
                    <a:pt x="5" y="901"/>
                  </a:lnTo>
                  <a:lnTo>
                    <a:pt x="5" y="899"/>
                  </a:lnTo>
                  <a:lnTo>
                    <a:pt x="5" y="899"/>
                  </a:lnTo>
                  <a:lnTo>
                    <a:pt x="8" y="852"/>
                  </a:lnTo>
                  <a:lnTo>
                    <a:pt x="13" y="806"/>
                  </a:lnTo>
                  <a:lnTo>
                    <a:pt x="13" y="806"/>
                  </a:lnTo>
                  <a:lnTo>
                    <a:pt x="17" y="744"/>
                  </a:lnTo>
                  <a:lnTo>
                    <a:pt x="19" y="713"/>
                  </a:lnTo>
                  <a:lnTo>
                    <a:pt x="19" y="682"/>
                  </a:lnTo>
                  <a:lnTo>
                    <a:pt x="19" y="682"/>
                  </a:lnTo>
                  <a:lnTo>
                    <a:pt x="20" y="592"/>
                  </a:lnTo>
                  <a:lnTo>
                    <a:pt x="22" y="503"/>
                  </a:lnTo>
                  <a:lnTo>
                    <a:pt x="22" y="503"/>
                  </a:lnTo>
                  <a:lnTo>
                    <a:pt x="24" y="372"/>
                  </a:lnTo>
                  <a:lnTo>
                    <a:pt x="24" y="372"/>
                  </a:lnTo>
                  <a:lnTo>
                    <a:pt x="23" y="336"/>
                  </a:lnTo>
                  <a:lnTo>
                    <a:pt x="21" y="296"/>
                  </a:lnTo>
                  <a:lnTo>
                    <a:pt x="21" y="296"/>
                  </a:lnTo>
                  <a:lnTo>
                    <a:pt x="19" y="261"/>
                  </a:lnTo>
                  <a:lnTo>
                    <a:pt x="17" y="225"/>
                  </a:lnTo>
                  <a:lnTo>
                    <a:pt x="17" y="189"/>
                  </a:lnTo>
                  <a:lnTo>
                    <a:pt x="17" y="171"/>
                  </a:lnTo>
                  <a:lnTo>
                    <a:pt x="19" y="154"/>
                  </a:lnTo>
                  <a:lnTo>
                    <a:pt x="20" y="136"/>
                  </a:lnTo>
                  <a:lnTo>
                    <a:pt x="23" y="120"/>
                  </a:lnTo>
                  <a:lnTo>
                    <a:pt x="26" y="103"/>
                  </a:lnTo>
                  <a:lnTo>
                    <a:pt x="30" y="88"/>
                  </a:lnTo>
                  <a:lnTo>
                    <a:pt x="36" y="73"/>
                  </a:lnTo>
                  <a:lnTo>
                    <a:pt x="42" y="60"/>
                  </a:lnTo>
                  <a:lnTo>
                    <a:pt x="51" y="48"/>
                  </a:lnTo>
                  <a:lnTo>
                    <a:pt x="59" y="36"/>
                  </a:lnTo>
                  <a:lnTo>
                    <a:pt x="59" y="36"/>
                  </a:lnTo>
                  <a:lnTo>
                    <a:pt x="68" y="28"/>
                  </a:lnTo>
                  <a:lnTo>
                    <a:pt x="78" y="21"/>
                  </a:lnTo>
                  <a:lnTo>
                    <a:pt x="88" y="14"/>
                  </a:lnTo>
                  <a:lnTo>
                    <a:pt x="98" y="9"/>
                  </a:lnTo>
                  <a:lnTo>
                    <a:pt x="111" y="5"/>
                  </a:lnTo>
                  <a:lnTo>
                    <a:pt x="123" y="2"/>
                  </a:lnTo>
                  <a:lnTo>
                    <a:pt x="136" y="0"/>
                  </a:lnTo>
                  <a:lnTo>
                    <a:pt x="151" y="0"/>
                  </a:lnTo>
                  <a:lnTo>
                    <a:pt x="151" y="0"/>
                  </a:lnTo>
                  <a:lnTo>
                    <a:pt x="151" y="0"/>
                  </a:lnTo>
                  <a:lnTo>
                    <a:pt x="151" y="0"/>
                  </a:lnTo>
                  <a:lnTo>
                    <a:pt x="157" y="0"/>
                  </a:lnTo>
                  <a:lnTo>
                    <a:pt x="162" y="3"/>
                  </a:lnTo>
                  <a:lnTo>
                    <a:pt x="163" y="4"/>
                  </a:lnTo>
                  <a:lnTo>
                    <a:pt x="388" y="4"/>
                  </a:lnTo>
                  <a:lnTo>
                    <a:pt x="388" y="4"/>
                  </a:lnTo>
                  <a:lnTo>
                    <a:pt x="458" y="3"/>
                  </a:lnTo>
                  <a:lnTo>
                    <a:pt x="458" y="3"/>
                  </a:lnTo>
                  <a:lnTo>
                    <a:pt x="529" y="3"/>
                  </a:lnTo>
                  <a:lnTo>
                    <a:pt x="529" y="3"/>
                  </a:lnTo>
                  <a:lnTo>
                    <a:pt x="580" y="3"/>
                  </a:lnTo>
                  <a:lnTo>
                    <a:pt x="624" y="6"/>
                  </a:lnTo>
                  <a:lnTo>
                    <a:pt x="624" y="6"/>
                  </a:lnTo>
                  <a:lnTo>
                    <a:pt x="648" y="8"/>
                  </a:lnTo>
                  <a:lnTo>
                    <a:pt x="648" y="8"/>
                  </a:lnTo>
                  <a:lnTo>
                    <a:pt x="678" y="11"/>
                  </a:lnTo>
                  <a:lnTo>
                    <a:pt x="692" y="12"/>
                  </a:lnTo>
                  <a:lnTo>
                    <a:pt x="708" y="12"/>
                  </a:lnTo>
                  <a:lnTo>
                    <a:pt x="708" y="12"/>
                  </a:lnTo>
                  <a:lnTo>
                    <a:pt x="731" y="11"/>
                  </a:lnTo>
                  <a:lnTo>
                    <a:pt x="731" y="11"/>
                  </a:lnTo>
                  <a:lnTo>
                    <a:pt x="762" y="7"/>
                  </a:lnTo>
                  <a:lnTo>
                    <a:pt x="762" y="7"/>
                  </a:lnTo>
                  <a:lnTo>
                    <a:pt x="793" y="4"/>
                  </a:lnTo>
                  <a:lnTo>
                    <a:pt x="809" y="3"/>
                  </a:lnTo>
                  <a:lnTo>
                    <a:pt x="825" y="2"/>
                  </a:lnTo>
                  <a:lnTo>
                    <a:pt x="825" y="2"/>
                  </a:lnTo>
                  <a:lnTo>
                    <a:pt x="837" y="3"/>
                  </a:lnTo>
                  <a:lnTo>
                    <a:pt x="837" y="3"/>
                  </a:lnTo>
                  <a:lnTo>
                    <a:pt x="887" y="4"/>
                  </a:lnTo>
                  <a:lnTo>
                    <a:pt x="946" y="5"/>
                  </a:lnTo>
                  <a:lnTo>
                    <a:pt x="946" y="5"/>
                  </a:lnTo>
                  <a:lnTo>
                    <a:pt x="1009" y="4"/>
                  </a:lnTo>
                  <a:lnTo>
                    <a:pt x="1009" y="4"/>
                  </a:lnTo>
                  <a:lnTo>
                    <a:pt x="1071" y="4"/>
                  </a:lnTo>
                  <a:lnTo>
                    <a:pt x="1072" y="4"/>
                  </a:lnTo>
                  <a:lnTo>
                    <a:pt x="1072" y="4"/>
                  </a:lnTo>
                  <a:lnTo>
                    <a:pt x="1075" y="4"/>
                  </a:lnTo>
                  <a:lnTo>
                    <a:pt x="1075" y="4"/>
                  </a:lnTo>
                  <a:lnTo>
                    <a:pt x="1085" y="5"/>
                  </a:lnTo>
                  <a:lnTo>
                    <a:pt x="1094" y="6"/>
                  </a:lnTo>
                  <a:lnTo>
                    <a:pt x="1103" y="8"/>
                  </a:lnTo>
                  <a:lnTo>
                    <a:pt x="1113" y="10"/>
                  </a:lnTo>
                  <a:lnTo>
                    <a:pt x="1130" y="18"/>
                  </a:lnTo>
                  <a:lnTo>
                    <a:pt x="1149" y="27"/>
                  </a:lnTo>
                  <a:lnTo>
                    <a:pt x="1165" y="38"/>
                  </a:lnTo>
                  <a:lnTo>
                    <a:pt x="1183" y="50"/>
                  </a:lnTo>
                  <a:lnTo>
                    <a:pt x="1215" y="74"/>
                  </a:lnTo>
                  <a:lnTo>
                    <a:pt x="1215" y="74"/>
                  </a:lnTo>
                  <a:lnTo>
                    <a:pt x="1230" y="87"/>
                  </a:lnTo>
                  <a:lnTo>
                    <a:pt x="1230" y="87"/>
                  </a:lnTo>
                  <a:lnTo>
                    <a:pt x="1264" y="114"/>
                  </a:lnTo>
                  <a:lnTo>
                    <a:pt x="1298" y="144"/>
                  </a:lnTo>
                  <a:lnTo>
                    <a:pt x="1333" y="175"/>
                  </a:lnTo>
                  <a:lnTo>
                    <a:pt x="1368" y="209"/>
                  </a:lnTo>
                  <a:lnTo>
                    <a:pt x="1368" y="209"/>
                  </a:lnTo>
                  <a:lnTo>
                    <a:pt x="1371" y="213"/>
                  </a:lnTo>
                  <a:lnTo>
                    <a:pt x="1373" y="217"/>
                  </a:lnTo>
                  <a:lnTo>
                    <a:pt x="1373" y="221"/>
                  </a:lnTo>
                  <a:lnTo>
                    <a:pt x="1373" y="224"/>
                  </a:lnTo>
                  <a:lnTo>
                    <a:pt x="1373" y="226"/>
                  </a:lnTo>
                  <a:lnTo>
                    <a:pt x="1374" y="227"/>
                  </a:lnTo>
                  <a:lnTo>
                    <a:pt x="1374" y="227"/>
                  </a:lnTo>
                  <a:lnTo>
                    <a:pt x="1378" y="239"/>
                  </a:lnTo>
                  <a:lnTo>
                    <a:pt x="1382" y="251"/>
                  </a:lnTo>
                  <a:lnTo>
                    <a:pt x="1385" y="262"/>
                  </a:lnTo>
                  <a:lnTo>
                    <a:pt x="1387" y="275"/>
                  </a:lnTo>
                  <a:lnTo>
                    <a:pt x="1389" y="296"/>
                  </a:lnTo>
                  <a:lnTo>
                    <a:pt x="1389" y="312"/>
                  </a:lnTo>
                  <a:lnTo>
                    <a:pt x="1389" y="312"/>
                  </a:lnTo>
                  <a:lnTo>
                    <a:pt x="1388" y="406"/>
                  </a:lnTo>
                  <a:lnTo>
                    <a:pt x="1388" y="406"/>
                  </a:lnTo>
                  <a:lnTo>
                    <a:pt x="1387" y="528"/>
                  </a:lnTo>
                  <a:lnTo>
                    <a:pt x="1387" y="528"/>
                  </a:lnTo>
                  <a:lnTo>
                    <a:pt x="1388" y="588"/>
                  </a:lnTo>
                  <a:lnTo>
                    <a:pt x="1389" y="647"/>
                  </a:lnTo>
                  <a:lnTo>
                    <a:pt x="1389" y="647"/>
                  </a:lnTo>
                  <a:lnTo>
                    <a:pt x="1391" y="700"/>
                  </a:lnTo>
                  <a:lnTo>
                    <a:pt x="1392" y="754"/>
                  </a:lnTo>
                  <a:lnTo>
                    <a:pt x="1392" y="754"/>
                  </a:lnTo>
                  <a:lnTo>
                    <a:pt x="1392" y="827"/>
                  </a:lnTo>
                  <a:lnTo>
                    <a:pt x="1392" y="850"/>
                  </a:lnTo>
                  <a:lnTo>
                    <a:pt x="1392" y="850"/>
                  </a:lnTo>
                  <a:lnTo>
                    <a:pt x="1391" y="868"/>
                  </a:lnTo>
                  <a:lnTo>
                    <a:pt x="1391" y="868"/>
                  </a:lnTo>
                  <a:lnTo>
                    <a:pt x="1389" y="888"/>
                  </a:lnTo>
                  <a:lnTo>
                    <a:pt x="1389" y="905"/>
                  </a:lnTo>
                  <a:lnTo>
                    <a:pt x="1389" y="912"/>
                  </a:lnTo>
                  <a:lnTo>
                    <a:pt x="1390" y="918"/>
                  </a:lnTo>
                  <a:lnTo>
                    <a:pt x="1392" y="924"/>
                  </a:lnTo>
                  <a:lnTo>
                    <a:pt x="1395" y="929"/>
                  </a:lnTo>
                  <a:lnTo>
                    <a:pt x="1395" y="929"/>
                  </a:lnTo>
                  <a:lnTo>
                    <a:pt x="1397" y="932"/>
                  </a:lnTo>
                  <a:lnTo>
                    <a:pt x="1398" y="935"/>
                  </a:lnTo>
                  <a:lnTo>
                    <a:pt x="1399" y="938"/>
                  </a:lnTo>
                  <a:lnTo>
                    <a:pt x="1398" y="940"/>
                  </a:lnTo>
                  <a:lnTo>
                    <a:pt x="1397" y="944"/>
                  </a:lnTo>
                  <a:lnTo>
                    <a:pt x="1394" y="947"/>
                  </a:lnTo>
                  <a:lnTo>
                    <a:pt x="1392" y="949"/>
                  </a:lnTo>
                  <a:lnTo>
                    <a:pt x="1392" y="951"/>
                  </a:lnTo>
                  <a:lnTo>
                    <a:pt x="1392" y="951"/>
                  </a:lnTo>
                  <a:lnTo>
                    <a:pt x="1391" y="970"/>
                  </a:lnTo>
                  <a:lnTo>
                    <a:pt x="1390" y="990"/>
                  </a:lnTo>
                  <a:lnTo>
                    <a:pt x="1388" y="1009"/>
                  </a:lnTo>
                  <a:lnTo>
                    <a:pt x="1384" y="1028"/>
                  </a:lnTo>
                  <a:lnTo>
                    <a:pt x="1379" y="1046"/>
                  </a:lnTo>
                  <a:lnTo>
                    <a:pt x="1376" y="1056"/>
                  </a:lnTo>
                  <a:lnTo>
                    <a:pt x="1372" y="1065"/>
                  </a:lnTo>
                  <a:lnTo>
                    <a:pt x="1367" y="1073"/>
                  </a:lnTo>
                  <a:lnTo>
                    <a:pt x="1361" y="1081"/>
                  </a:lnTo>
                  <a:lnTo>
                    <a:pt x="1355" y="1090"/>
                  </a:lnTo>
                  <a:lnTo>
                    <a:pt x="1349" y="1097"/>
                  </a:lnTo>
                  <a:lnTo>
                    <a:pt x="1349" y="1097"/>
                  </a:lnTo>
                  <a:lnTo>
                    <a:pt x="1341" y="1105"/>
                  </a:lnTo>
                  <a:lnTo>
                    <a:pt x="1333" y="1111"/>
                  </a:lnTo>
                  <a:lnTo>
                    <a:pt x="1323" y="1119"/>
                  </a:lnTo>
                  <a:lnTo>
                    <a:pt x="1315" y="1124"/>
                  </a:lnTo>
                  <a:lnTo>
                    <a:pt x="1305" y="1129"/>
                  </a:lnTo>
                  <a:lnTo>
                    <a:pt x="1295" y="1133"/>
                  </a:lnTo>
                  <a:lnTo>
                    <a:pt x="1275" y="1140"/>
                  </a:lnTo>
                  <a:lnTo>
                    <a:pt x="1253" y="1147"/>
                  </a:lnTo>
                  <a:lnTo>
                    <a:pt x="1230" y="1151"/>
                  </a:lnTo>
                  <a:lnTo>
                    <a:pt x="1208" y="1154"/>
                  </a:lnTo>
                  <a:lnTo>
                    <a:pt x="1184" y="1156"/>
                  </a:lnTo>
                  <a:lnTo>
                    <a:pt x="1184" y="1156"/>
                  </a:lnTo>
                  <a:lnTo>
                    <a:pt x="1120" y="1162"/>
                  </a:lnTo>
                  <a:lnTo>
                    <a:pt x="1055" y="1166"/>
                  </a:lnTo>
                  <a:lnTo>
                    <a:pt x="991" y="1169"/>
                  </a:lnTo>
                  <a:lnTo>
                    <a:pt x="926" y="1171"/>
                  </a:lnTo>
                  <a:lnTo>
                    <a:pt x="862" y="1172"/>
                  </a:lnTo>
                  <a:lnTo>
                    <a:pt x="800" y="1173"/>
                  </a:lnTo>
                  <a:lnTo>
                    <a:pt x="678" y="1173"/>
                  </a:lnTo>
                  <a:lnTo>
                    <a:pt x="678" y="1173"/>
                  </a:lnTo>
                  <a:close/>
                  <a:moveTo>
                    <a:pt x="305" y="1128"/>
                  </a:moveTo>
                  <a:lnTo>
                    <a:pt x="305" y="1128"/>
                  </a:lnTo>
                  <a:lnTo>
                    <a:pt x="351" y="1128"/>
                  </a:lnTo>
                  <a:lnTo>
                    <a:pt x="398" y="1129"/>
                  </a:lnTo>
                  <a:lnTo>
                    <a:pt x="491" y="1133"/>
                  </a:lnTo>
                  <a:lnTo>
                    <a:pt x="491" y="1133"/>
                  </a:lnTo>
                  <a:lnTo>
                    <a:pt x="584" y="1136"/>
                  </a:lnTo>
                  <a:lnTo>
                    <a:pt x="630" y="1137"/>
                  </a:lnTo>
                  <a:lnTo>
                    <a:pt x="678" y="1137"/>
                  </a:lnTo>
                  <a:lnTo>
                    <a:pt x="678" y="1137"/>
                  </a:lnTo>
                  <a:lnTo>
                    <a:pt x="780" y="1137"/>
                  </a:lnTo>
                  <a:lnTo>
                    <a:pt x="780" y="1137"/>
                  </a:lnTo>
                  <a:lnTo>
                    <a:pt x="851" y="1137"/>
                  </a:lnTo>
                  <a:lnTo>
                    <a:pt x="928" y="1136"/>
                  </a:lnTo>
                  <a:lnTo>
                    <a:pt x="1006" y="1133"/>
                  </a:lnTo>
                  <a:lnTo>
                    <a:pt x="1045" y="1130"/>
                  </a:lnTo>
                  <a:lnTo>
                    <a:pt x="1085" y="1127"/>
                  </a:lnTo>
                  <a:lnTo>
                    <a:pt x="1085" y="1127"/>
                  </a:lnTo>
                  <a:lnTo>
                    <a:pt x="1110" y="1126"/>
                  </a:lnTo>
                  <a:lnTo>
                    <a:pt x="1137" y="1124"/>
                  </a:lnTo>
                  <a:lnTo>
                    <a:pt x="1137" y="1124"/>
                  </a:lnTo>
                  <a:lnTo>
                    <a:pt x="1173" y="1123"/>
                  </a:lnTo>
                  <a:lnTo>
                    <a:pt x="1192" y="1121"/>
                  </a:lnTo>
                  <a:lnTo>
                    <a:pt x="1210" y="1119"/>
                  </a:lnTo>
                  <a:lnTo>
                    <a:pt x="1227" y="1117"/>
                  </a:lnTo>
                  <a:lnTo>
                    <a:pt x="1245" y="1112"/>
                  </a:lnTo>
                  <a:lnTo>
                    <a:pt x="1262" y="1108"/>
                  </a:lnTo>
                  <a:lnTo>
                    <a:pt x="1279" y="1102"/>
                  </a:lnTo>
                  <a:lnTo>
                    <a:pt x="1279" y="1102"/>
                  </a:lnTo>
                  <a:lnTo>
                    <a:pt x="1293" y="1095"/>
                  </a:lnTo>
                  <a:lnTo>
                    <a:pt x="1307" y="1087"/>
                  </a:lnTo>
                  <a:lnTo>
                    <a:pt x="1318" y="1078"/>
                  </a:lnTo>
                  <a:lnTo>
                    <a:pt x="1327" y="1068"/>
                  </a:lnTo>
                  <a:lnTo>
                    <a:pt x="1335" y="1058"/>
                  </a:lnTo>
                  <a:lnTo>
                    <a:pt x="1341" y="1045"/>
                  </a:lnTo>
                  <a:lnTo>
                    <a:pt x="1345" y="1033"/>
                  </a:lnTo>
                  <a:lnTo>
                    <a:pt x="1347" y="1018"/>
                  </a:lnTo>
                  <a:lnTo>
                    <a:pt x="1347" y="1018"/>
                  </a:lnTo>
                  <a:lnTo>
                    <a:pt x="1351" y="993"/>
                  </a:lnTo>
                  <a:lnTo>
                    <a:pt x="1351" y="993"/>
                  </a:lnTo>
                  <a:lnTo>
                    <a:pt x="1354" y="966"/>
                  </a:lnTo>
                  <a:lnTo>
                    <a:pt x="1355" y="951"/>
                  </a:lnTo>
                  <a:lnTo>
                    <a:pt x="1356" y="938"/>
                  </a:lnTo>
                  <a:lnTo>
                    <a:pt x="1356" y="938"/>
                  </a:lnTo>
                  <a:lnTo>
                    <a:pt x="1356" y="934"/>
                  </a:lnTo>
                  <a:lnTo>
                    <a:pt x="1356" y="933"/>
                  </a:lnTo>
                  <a:lnTo>
                    <a:pt x="1356" y="932"/>
                  </a:lnTo>
                  <a:lnTo>
                    <a:pt x="1356" y="932"/>
                  </a:lnTo>
                  <a:lnTo>
                    <a:pt x="1355" y="919"/>
                  </a:lnTo>
                  <a:lnTo>
                    <a:pt x="1356" y="907"/>
                  </a:lnTo>
                  <a:lnTo>
                    <a:pt x="1356" y="907"/>
                  </a:lnTo>
                  <a:lnTo>
                    <a:pt x="1356" y="895"/>
                  </a:lnTo>
                  <a:lnTo>
                    <a:pt x="1356" y="804"/>
                  </a:lnTo>
                  <a:lnTo>
                    <a:pt x="1356" y="804"/>
                  </a:lnTo>
                  <a:lnTo>
                    <a:pt x="1355" y="743"/>
                  </a:lnTo>
                  <a:lnTo>
                    <a:pt x="1354" y="683"/>
                  </a:lnTo>
                  <a:lnTo>
                    <a:pt x="1354" y="683"/>
                  </a:lnTo>
                  <a:lnTo>
                    <a:pt x="1352" y="598"/>
                  </a:lnTo>
                  <a:lnTo>
                    <a:pt x="1352" y="598"/>
                  </a:lnTo>
                  <a:lnTo>
                    <a:pt x="1351" y="492"/>
                  </a:lnTo>
                  <a:lnTo>
                    <a:pt x="1351" y="437"/>
                  </a:lnTo>
                  <a:lnTo>
                    <a:pt x="1351" y="383"/>
                  </a:lnTo>
                  <a:lnTo>
                    <a:pt x="1351" y="383"/>
                  </a:lnTo>
                  <a:lnTo>
                    <a:pt x="1352" y="348"/>
                  </a:lnTo>
                  <a:lnTo>
                    <a:pt x="1351" y="330"/>
                  </a:lnTo>
                  <a:lnTo>
                    <a:pt x="1351" y="312"/>
                  </a:lnTo>
                  <a:lnTo>
                    <a:pt x="1349" y="294"/>
                  </a:lnTo>
                  <a:lnTo>
                    <a:pt x="1347" y="276"/>
                  </a:lnTo>
                  <a:lnTo>
                    <a:pt x="1343" y="257"/>
                  </a:lnTo>
                  <a:lnTo>
                    <a:pt x="1338" y="239"/>
                  </a:lnTo>
                  <a:lnTo>
                    <a:pt x="1338" y="238"/>
                  </a:lnTo>
                  <a:lnTo>
                    <a:pt x="1336" y="236"/>
                  </a:lnTo>
                  <a:lnTo>
                    <a:pt x="1336" y="236"/>
                  </a:lnTo>
                  <a:lnTo>
                    <a:pt x="1333" y="233"/>
                  </a:lnTo>
                  <a:lnTo>
                    <a:pt x="1331" y="230"/>
                  </a:lnTo>
                  <a:lnTo>
                    <a:pt x="1328" y="226"/>
                  </a:lnTo>
                  <a:lnTo>
                    <a:pt x="1327" y="222"/>
                  </a:lnTo>
                  <a:lnTo>
                    <a:pt x="1327" y="220"/>
                  </a:lnTo>
                  <a:lnTo>
                    <a:pt x="1326" y="218"/>
                  </a:lnTo>
                  <a:lnTo>
                    <a:pt x="1326" y="218"/>
                  </a:lnTo>
                  <a:lnTo>
                    <a:pt x="1302" y="196"/>
                  </a:lnTo>
                  <a:lnTo>
                    <a:pt x="1277" y="176"/>
                  </a:lnTo>
                  <a:lnTo>
                    <a:pt x="1277" y="176"/>
                  </a:lnTo>
                  <a:lnTo>
                    <a:pt x="1248" y="151"/>
                  </a:lnTo>
                  <a:lnTo>
                    <a:pt x="1219" y="125"/>
                  </a:lnTo>
                  <a:lnTo>
                    <a:pt x="1219" y="125"/>
                  </a:lnTo>
                  <a:lnTo>
                    <a:pt x="1212" y="118"/>
                  </a:lnTo>
                  <a:lnTo>
                    <a:pt x="1202" y="112"/>
                  </a:lnTo>
                  <a:lnTo>
                    <a:pt x="1186" y="101"/>
                  </a:lnTo>
                  <a:lnTo>
                    <a:pt x="1186" y="101"/>
                  </a:lnTo>
                  <a:lnTo>
                    <a:pt x="1170" y="92"/>
                  </a:lnTo>
                  <a:lnTo>
                    <a:pt x="1157" y="83"/>
                  </a:lnTo>
                  <a:lnTo>
                    <a:pt x="1157" y="83"/>
                  </a:lnTo>
                  <a:lnTo>
                    <a:pt x="1141" y="68"/>
                  </a:lnTo>
                  <a:lnTo>
                    <a:pt x="1132" y="62"/>
                  </a:lnTo>
                  <a:lnTo>
                    <a:pt x="1122" y="55"/>
                  </a:lnTo>
                  <a:lnTo>
                    <a:pt x="1110" y="50"/>
                  </a:lnTo>
                  <a:lnTo>
                    <a:pt x="1100" y="44"/>
                  </a:lnTo>
                  <a:lnTo>
                    <a:pt x="1088" y="41"/>
                  </a:lnTo>
                  <a:lnTo>
                    <a:pt x="1075" y="40"/>
                  </a:lnTo>
                  <a:lnTo>
                    <a:pt x="1073" y="40"/>
                  </a:lnTo>
                  <a:lnTo>
                    <a:pt x="1071" y="40"/>
                  </a:lnTo>
                  <a:lnTo>
                    <a:pt x="1071" y="40"/>
                  </a:lnTo>
                  <a:lnTo>
                    <a:pt x="1018" y="40"/>
                  </a:lnTo>
                  <a:lnTo>
                    <a:pt x="1018" y="40"/>
                  </a:lnTo>
                  <a:lnTo>
                    <a:pt x="965" y="40"/>
                  </a:lnTo>
                  <a:lnTo>
                    <a:pt x="965" y="40"/>
                  </a:lnTo>
                  <a:lnTo>
                    <a:pt x="905" y="40"/>
                  </a:lnTo>
                  <a:lnTo>
                    <a:pt x="837" y="39"/>
                  </a:lnTo>
                  <a:lnTo>
                    <a:pt x="837" y="39"/>
                  </a:lnTo>
                  <a:lnTo>
                    <a:pt x="830" y="38"/>
                  </a:lnTo>
                  <a:lnTo>
                    <a:pt x="830" y="38"/>
                  </a:lnTo>
                  <a:lnTo>
                    <a:pt x="815" y="39"/>
                  </a:lnTo>
                  <a:lnTo>
                    <a:pt x="801" y="40"/>
                  </a:lnTo>
                  <a:lnTo>
                    <a:pt x="773" y="43"/>
                  </a:lnTo>
                  <a:lnTo>
                    <a:pt x="773" y="43"/>
                  </a:lnTo>
                  <a:lnTo>
                    <a:pt x="752" y="45"/>
                  </a:lnTo>
                  <a:lnTo>
                    <a:pt x="730" y="48"/>
                  </a:lnTo>
                  <a:lnTo>
                    <a:pt x="730" y="48"/>
                  </a:lnTo>
                  <a:lnTo>
                    <a:pt x="715" y="48"/>
                  </a:lnTo>
                  <a:lnTo>
                    <a:pt x="715" y="48"/>
                  </a:lnTo>
                  <a:lnTo>
                    <a:pt x="686" y="46"/>
                  </a:lnTo>
                  <a:lnTo>
                    <a:pt x="658" y="44"/>
                  </a:lnTo>
                  <a:lnTo>
                    <a:pt x="658" y="44"/>
                  </a:lnTo>
                  <a:lnTo>
                    <a:pt x="624" y="42"/>
                  </a:lnTo>
                  <a:lnTo>
                    <a:pt x="624" y="42"/>
                  </a:lnTo>
                  <a:lnTo>
                    <a:pt x="582" y="40"/>
                  </a:lnTo>
                  <a:lnTo>
                    <a:pt x="536" y="38"/>
                  </a:lnTo>
                  <a:lnTo>
                    <a:pt x="436" y="37"/>
                  </a:lnTo>
                  <a:lnTo>
                    <a:pt x="436" y="37"/>
                  </a:lnTo>
                  <a:lnTo>
                    <a:pt x="360" y="38"/>
                  </a:lnTo>
                  <a:lnTo>
                    <a:pt x="283" y="39"/>
                  </a:lnTo>
                  <a:lnTo>
                    <a:pt x="283" y="39"/>
                  </a:lnTo>
                  <a:lnTo>
                    <a:pt x="208" y="40"/>
                  </a:lnTo>
                  <a:lnTo>
                    <a:pt x="132" y="40"/>
                  </a:lnTo>
                  <a:lnTo>
                    <a:pt x="132" y="40"/>
                  </a:lnTo>
                  <a:lnTo>
                    <a:pt x="127" y="39"/>
                  </a:lnTo>
                  <a:lnTo>
                    <a:pt x="125" y="39"/>
                  </a:lnTo>
                  <a:lnTo>
                    <a:pt x="124" y="39"/>
                  </a:lnTo>
                  <a:lnTo>
                    <a:pt x="124" y="39"/>
                  </a:lnTo>
                  <a:lnTo>
                    <a:pt x="111" y="44"/>
                  </a:lnTo>
                  <a:lnTo>
                    <a:pt x="99" y="51"/>
                  </a:lnTo>
                  <a:lnTo>
                    <a:pt x="89" y="59"/>
                  </a:lnTo>
                  <a:lnTo>
                    <a:pt x="81" y="68"/>
                  </a:lnTo>
                  <a:lnTo>
                    <a:pt x="73" y="80"/>
                  </a:lnTo>
                  <a:lnTo>
                    <a:pt x="68" y="91"/>
                  </a:lnTo>
                  <a:lnTo>
                    <a:pt x="64" y="103"/>
                  </a:lnTo>
                  <a:lnTo>
                    <a:pt x="60" y="117"/>
                  </a:lnTo>
                  <a:lnTo>
                    <a:pt x="58" y="131"/>
                  </a:lnTo>
                  <a:lnTo>
                    <a:pt x="56" y="145"/>
                  </a:lnTo>
                  <a:lnTo>
                    <a:pt x="55" y="174"/>
                  </a:lnTo>
                  <a:lnTo>
                    <a:pt x="55" y="201"/>
                  </a:lnTo>
                  <a:lnTo>
                    <a:pt x="56" y="228"/>
                  </a:lnTo>
                  <a:lnTo>
                    <a:pt x="56" y="241"/>
                  </a:lnTo>
                  <a:lnTo>
                    <a:pt x="56" y="241"/>
                  </a:lnTo>
                  <a:lnTo>
                    <a:pt x="58" y="300"/>
                  </a:lnTo>
                  <a:lnTo>
                    <a:pt x="58" y="358"/>
                  </a:lnTo>
                  <a:lnTo>
                    <a:pt x="57" y="416"/>
                  </a:lnTo>
                  <a:lnTo>
                    <a:pt x="56" y="476"/>
                  </a:lnTo>
                  <a:lnTo>
                    <a:pt x="56" y="476"/>
                  </a:lnTo>
                  <a:lnTo>
                    <a:pt x="56" y="527"/>
                  </a:lnTo>
                  <a:lnTo>
                    <a:pt x="56" y="577"/>
                  </a:lnTo>
                  <a:lnTo>
                    <a:pt x="56" y="577"/>
                  </a:lnTo>
                  <a:lnTo>
                    <a:pt x="57" y="617"/>
                  </a:lnTo>
                  <a:lnTo>
                    <a:pt x="57" y="655"/>
                  </a:lnTo>
                  <a:lnTo>
                    <a:pt x="56" y="694"/>
                  </a:lnTo>
                  <a:lnTo>
                    <a:pt x="54" y="733"/>
                  </a:lnTo>
                  <a:lnTo>
                    <a:pt x="54" y="733"/>
                  </a:lnTo>
                  <a:lnTo>
                    <a:pt x="53" y="760"/>
                  </a:lnTo>
                  <a:lnTo>
                    <a:pt x="52" y="787"/>
                  </a:lnTo>
                  <a:lnTo>
                    <a:pt x="52" y="787"/>
                  </a:lnTo>
                  <a:lnTo>
                    <a:pt x="51" y="814"/>
                  </a:lnTo>
                  <a:lnTo>
                    <a:pt x="50" y="840"/>
                  </a:lnTo>
                  <a:lnTo>
                    <a:pt x="50" y="840"/>
                  </a:lnTo>
                  <a:lnTo>
                    <a:pt x="46" y="873"/>
                  </a:lnTo>
                  <a:lnTo>
                    <a:pt x="46" y="873"/>
                  </a:lnTo>
                  <a:lnTo>
                    <a:pt x="42" y="900"/>
                  </a:lnTo>
                  <a:lnTo>
                    <a:pt x="41" y="914"/>
                  </a:lnTo>
                  <a:lnTo>
                    <a:pt x="41" y="928"/>
                  </a:lnTo>
                  <a:lnTo>
                    <a:pt x="41" y="928"/>
                  </a:lnTo>
                  <a:lnTo>
                    <a:pt x="40" y="934"/>
                  </a:lnTo>
                  <a:lnTo>
                    <a:pt x="37" y="939"/>
                  </a:lnTo>
                  <a:lnTo>
                    <a:pt x="36" y="940"/>
                  </a:lnTo>
                  <a:lnTo>
                    <a:pt x="36" y="942"/>
                  </a:lnTo>
                  <a:lnTo>
                    <a:pt x="36" y="942"/>
                  </a:lnTo>
                  <a:lnTo>
                    <a:pt x="36" y="963"/>
                  </a:lnTo>
                  <a:lnTo>
                    <a:pt x="36" y="983"/>
                  </a:lnTo>
                  <a:lnTo>
                    <a:pt x="39" y="1003"/>
                  </a:lnTo>
                  <a:lnTo>
                    <a:pt x="41" y="1012"/>
                  </a:lnTo>
                  <a:lnTo>
                    <a:pt x="43" y="1022"/>
                  </a:lnTo>
                  <a:lnTo>
                    <a:pt x="48" y="1031"/>
                  </a:lnTo>
                  <a:lnTo>
                    <a:pt x="52" y="1040"/>
                  </a:lnTo>
                  <a:lnTo>
                    <a:pt x="57" y="1049"/>
                  </a:lnTo>
                  <a:lnTo>
                    <a:pt x="64" y="1058"/>
                  </a:lnTo>
                  <a:lnTo>
                    <a:pt x="71" y="1066"/>
                  </a:lnTo>
                  <a:lnTo>
                    <a:pt x="81" y="1073"/>
                  </a:lnTo>
                  <a:lnTo>
                    <a:pt x="91" y="1080"/>
                  </a:lnTo>
                  <a:lnTo>
                    <a:pt x="103" y="1088"/>
                  </a:lnTo>
                  <a:lnTo>
                    <a:pt x="111" y="1092"/>
                  </a:lnTo>
                  <a:lnTo>
                    <a:pt x="111" y="1092"/>
                  </a:lnTo>
                  <a:lnTo>
                    <a:pt x="135" y="1104"/>
                  </a:lnTo>
                  <a:lnTo>
                    <a:pt x="147" y="1109"/>
                  </a:lnTo>
                  <a:lnTo>
                    <a:pt x="159" y="1115"/>
                  </a:lnTo>
                  <a:lnTo>
                    <a:pt x="172" y="1119"/>
                  </a:lnTo>
                  <a:lnTo>
                    <a:pt x="185" y="1123"/>
                  </a:lnTo>
                  <a:lnTo>
                    <a:pt x="198" y="1125"/>
                  </a:lnTo>
                  <a:lnTo>
                    <a:pt x="212" y="1127"/>
                  </a:lnTo>
                  <a:lnTo>
                    <a:pt x="212" y="1127"/>
                  </a:lnTo>
                  <a:lnTo>
                    <a:pt x="251" y="1128"/>
                  </a:lnTo>
                  <a:lnTo>
                    <a:pt x="291" y="1128"/>
                  </a:lnTo>
                  <a:lnTo>
                    <a:pt x="305" y="1128"/>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21" name="Freeform 537"/>
            <p:cNvSpPr/>
            <p:nvPr/>
          </p:nvSpPr>
          <p:spPr bwMode="auto">
            <a:xfrm>
              <a:off x="2292351" y="3190875"/>
              <a:ext cx="436563" cy="241300"/>
            </a:xfrm>
            <a:custGeom>
              <a:avLst/>
              <a:gdLst/>
              <a:ahLst/>
              <a:cxnLst>
                <a:cxn ang="0">
                  <a:pos x="718" y="456"/>
                </a:cxn>
                <a:cxn ang="0">
                  <a:pos x="677" y="453"/>
                </a:cxn>
                <a:cxn ang="0">
                  <a:pos x="599" y="450"/>
                </a:cxn>
                <a:cxn ang="0">
                  <a:pos x="445" y="443"/>
                </a:cxn>
                <a:cxn ang="0">
                  <a:pos x="334" y="441"/>
                </a:cxn>
                <a:cxn ang="0">
                  <a:pos x="225" y="439"/>
                </a:cxn>
                <a:cxn ang="0">
                  <a:pos x="195" y="439"/>
                </a:cxn>
                <a:cxn ang="0">
                  <a:pos x="133" y="439"/>
                </a:cxn>
                <a:cxn ang="0">
                  <a:pos x="84" y="434"/>
                </a:cxn>
                <a:cxn ang="0">
                  <a:pos x="36" y="422"/>
                </a:cxn>
                <a:cxn ang="0">
                  <a:pos x="25" y="416"/>
                </a:cxn>
                <a:cxn ang="0">
                  <a:pos x="12" y="403"/>
                </a:cxn>
                <a:cxn ang="0">
                  <a:pos x="4" y="376"/>
                </a:cxn>
                <a:cxn ang="0">
                  <a:pos x="4" y="338"/>
                </a:cxn>
                <a:cxn ang="0">
                  <a:pos x="0" y="23"/>
                </a:cxn>
                <a:cxn ang="0">
                  <a:pos x="3" y="13"/>
                </a:cxn>
                <a:cxn ang="0">
                  <a:pos x="11" y="6"/>
                </a:cxn>
                <a:cxn ang="0">
                  <a:pos x="22" y="4"/>
                </a:cxn>
                <a:cxn ang="0">
                  <a:pos x="33" y="8"/>
                </a:cxn>
                <a:cxn ang="0">
                  <a:pos x="37" y="13"/>
                </a:cxn>
                <a:cxn ang="0">
                  <a:pos x="39" y="28"/>
                </a:cxn>
                <a:cxn ang="0">
                  <a:pos x="41" y="363"/>
                </a:cxn>
                <a:cxn ang="0">
                  <a:pos x="43" y="379"/>
                </a:cxn>
                <a:cxn ang="0">
                  <a:pos x="58" y="392"/>
                </a:cxn>
                <a:cxn ang="0">
                  <a:pos x="82" y="398"/>
                </a:cxn>
                <a:cxn ang="0">
                  <a:pos x="112" y="401"/>
                </a:cxn>
                <a:cxn ang="0">
                  <a:pos x="146" y="402"/>
                </a:cxn>
                <a:cxn ang="0">
                  <a:pos x="221" y="401"/>
                </a:cxn>
                <a:cxn ang="0">
                  <a:pos x="267" y="404"/>
                </a:cxn>
                <a:cxn ang="0">
                  <a:pos x="314" y="407"/>
                </a:cxn>
                <a:cxn ang="0">
                  <a:pos x="391" y="408"/>
                </a:cxn>
                <a:cxn ang="0">
                  <a:pos x="427" y="407"/>
                </a:cxn>
                <a:cxn ang="0">
                  <a:pos x="576" y="411"/>
                </a:cxn>
                <a:cxn ang="0">
                  <a:pos x="645" y="417"/>
                </a:cxn>
                <a:cxn ang="0">
                  <a:pos x="691" y="421"/>
                </a:cxn>
                <a:cxn ang="0">
                  <a:pos x="726" y="421"/>
                </a:cxn>
                <a:cxn ang="0">
                  <a:pos x="761" y="411"/>
                </a:cxn>
                <a:cxn ang="0">
                  <a:pos x="775" y="401"/>
                </a:cxn>
                <a:cxn ang="0">
                  <a:pos x="784" y="387"/>
                </a:cxn>
                <a:cxn ang="0">
                  <a:pos x="787" y="369"/>
                </a:cxn>
                <a:cxn ang="0">
                  <a:pos x="785" y="269"/>
                </a:cxn>
                <a:cxn ang="0">
                  <a:pos x="783" y="152"/>
                </a:cxn>
                <a:cxn ang="0">
                  <a:pos x="783" y="114"/>
                </a:cxn>
                <a:cxn ang="0">
                  <a:pos x="782" y="68"/>
                </a:cxn>
                <a:cxn ang="0">
                  <a:pos x="771" y="43"/>
                </a:cxn>
                <a:cxn ang="0">
                  <a:pos x="768" y="31"/>
                </a:cxn>
                <a:cxn ang="0">
                  <a:pos x="768" y="14"/>
                </a:cxn>
                <a:cxn ang="0">
                  <a:pos x="773" y="5"/>
                </a:cxn>
                <a:cxn ang="0">
                  <a:pos x="786" y="0"/>
                </a:cxn>
                <a:cxn ang="0">
                  <a:pos x="795" y="3"/>
                </a:cxn>
                <a:cxn ang="0">
                  <a:pos x="802" y="11"/>
                </a:cxn>
                <a:cxn ang="0">
                  <a:pos x="804" y="18"/>
                </a:cxn>
                <a:cxn ang="0">
                  <a:pos x="812" y="49"/>
                </a:cxn>
                <a:cxn ang="0">
                  <a:pos x="818" y="69"/>
                </a:cxn>
                <a:cxn ang="0">
                  <a:pos x="819" y="111"/>
                </a:cxn>
                <a:cxn ang="0">
                  <a:pos x="818" y="183"/>
                </a:cxn>
                <a:cxn ang="0">
                  <a:pos x="821" y="238"/>
                </a:cxn>
                <a:cxn ang="0">
                  <a:pos x="825" y="313"/>
                </a:cxn>
                <a:cxn ang="0">
                  <a:pos x="823" y="386"/>
                </a:cxn>
                <a:cxn ang="0">
                  <a:pos x="814" y="419"/>
                </a:cxn>
                <a:cxn ang="0">
                  <a:pos x="801" y="435"/>
                </a:cxn>
                <a:cxn ang="0">
                  <a:pos x="774" y="451"/>
                </a:cxn>
                <a:cxn ang="0">
                  <a:pos x="735" y="456"/>
                </a:cxn>
              </a:cxnLst>
              <a:rect l="0" t="0" r="r" b="b"/>
              <a:pathLst>
                <a:path w="825" h="456">
                  <a:moveTo>
                    <a:pt x="735" y="456"/>
                  </a:moveTo>
                  <a:lnTo>
                    <a:pt x="735" y="456"/>
                  </a:lnTo>
                  <a:lnTo>
                    <a:pt x="718" y="456"/>
                  </a:lnTo>
                  <a:lnTo>
                    <a:pt x="700" y="455"/>
                  </a:lnTo>
                  <a:lnTo>
                    <a:pt x="700" y="455"/>
                  </a:lnTo>
                  <a:lnTo>
                    <a:pt x="677" y="453"/>
                  </a:lnTo>
                  <a:lnTo>
                    <a:pt x="677" y="453"/>
                  </a:lnTo>
                  <a:lnTo>
                    <a:pt x="599" y="450"/>
                  </a:lnTo>
                  <a:lnTo>
                    <a:pt x="599" y="450"/>
                  </a:lnTo>
                  <a:lnTo>
                    <a:pt x="522" y="445"/>
                  </a:lnTo>
                  <a:lnTo>
                    <a:pt x="483" y="444"/>
                  </a:lnTo>
                  <a:lnTo>
                    <a:pt x="445" y="443"/>
                  </a:lnTo>
                  <a:lnTo>
                    <a:pt x="445" y="443"/>
                  </a:lnTo>
                  <a:lnTo>
                    <a:pt x="389" y="443"/>
                  </a:lnTo>
                  <a:lnTo>
                    <a:pt x="334" y="441"/>
                  </a:lnTo>
                  <a:lnTo>
                    <a:pt x="334" y="441"/>
                  </a:lnTo>
                  <a:lnTo>
                    <a:pt x="281" y="440"/>
                  </a:lnTo>
                  <a:lnTo>
                    <a:pt x="225" y="439"/>
                  </a:lnTo>
                  <a:lnTo>
                    <a:pt x="225" y="439"/>
                  </a:lnTo>
                  <a:lnTo>
                    <a:pt x="195" y="439"/>
                  </a:lnTo>
                  <a:lnTo>
                    <a:pt x="195" y="439"/>
                  </a:lnTo>
                  <a:lnTo>
                    <a:pt x="166" y="439"/>
                  </a:lnTo>
                  <a:lnTo>
                    <a:pt x="166" y="439"/>
                  </a:lnTo>
                  <a:lnTo>
                    <a:pt x="133" y="439"/>
                  </a:lnTo>
                  <a:lnTo>
                    <a:pt x="118" y="438"/>
                  </a:lnTo>
                  <a:lnTo>
                    <a:pt x="101" y="436"/>
                  </a:lnTo>
                  <a:lnTo>
                    <a:pt x="84" y="434"/>
                  </a:lnTo>
                  <a:lnTo>
                    <a:pt x="68" y="431"/>
                  </a:lnTo>
                  <a:lnTo>
                    <a:pt x="52" y="427"/>
                  </a:lnTo>
                  <a:lnTo>
                    <a:pt x="36" y="422"/>
                  </a:lnTo>
                  <a:lnTo>
                    <a:pt x="36" y="422"/>
                  </a:lnTo>
                  <a:lnTo>
                    <a:pt x="30" y="419"/>
                  </a:lnTo>
                  <a:lnTo>
                    <a:pt x="25" y="416"/>
                  </a:lnTo>
                  <a:lnTo>
                    <a:pt x="20" y="411"/>
                  </a:lnTo>
                  <a:lnTo>
                    <a:pt x="16" y="407"/>
                  </a:lnTo>
                  <a:lnTo>
                    <a:pt x="12" y="403"/>
                  </a:lnTo>
                  <a:lnTo>
                    <a:pt x="10" y="398"/>
                  </a:lnTo>
                  <a:lnTo>
                    <a:pt x="6" y="388"/>
                  </a:lnTo>
                  <a:lnTo>
                    <a:pt x="4" y="376"/>
                  </a:lnTo>
                  <a:lnTo>
                    <a:pt x="3" y="364"/>
                  </a:lnTo>
                  <a:lnTo>
                    <a:pt x="4" y="338"/>
                  </a:lnTo>
                  <a:lnTo>
                    <a:pt x="4" y="338"/>
                  </a:lnTo>
                  <a:lnTo>
                    <a:pt x="5" y="315"/>
                  </a:lnTo>
                  <a:lnTo>
                    <a:pt x="0" y="23"/>
                  </a:lnTo>
                  <a:lnTo>
                    <a:pt x="0" y="23"/>
                  </a:lnTo>
                  <a:lnTo>
                    <a:pt x="0" y="19"/>
                  </a:lnTo>
                  <a:lnTo>
                    <a:pt x="1" y="16"/>
                  </a:lnTo>
                  <a:lnTo>
                    <a:pt x="3" y="13"/>
                  </a:lnTo>
                  <a:lnTo>
                    <a:pt x="5" y="10"/>
                  </a:lnTo>
                  <a:lnTo>
                    <a:pt x="8" y="8"/>
                  </a:lnTo>
                  <a:lnTo>
                    <a:pt x="11" y="6"/>
                  </a:lnTo>
                  <a:lnTo>
                    <a:pt x="14" y="5"/>
                  </a:lnTo>
                  <a:lnTo>
                    <a:pt x="18" y="4"/>
                  </a:lnTo>
                  <a:lnTo>
                    <a:pt x="22" y="4"/>
                  </a:lnTo>
                  <a:lnTo>
                    <a:pt x="22" y="4"/>
                  </a:lnTo>
                  <a:lnTo>
                    <a:pt x="29" y="5"/>
                  </a:lnTo>
                  <a:lnTo>
                    <a:pt x="33" y="8"/>
                  </a:lnTo>
                  <a:lnTo>
                    <a:pt x="36" y="11"/>
                  </a:lnTo>
                  <a:lnTo>
                    <a:pt x="37" y="13"/>
                  </a:lnTo>
                  <a:lnTo>
                    <a:pt x="37" y="13"/>
                  </a:lnTo>
                  <a:lnTo>
                    <a:pt x="39" y="18"/>
                  </a:lnTo>
                  <a:lnTo>
                    <a:pt x="40" y="23"/>
                  </a:lnTo>
                  <a:lnTo>
                    <a:pt x="39" y="28"/>
                  </a:lnTo>
                  <a:lnTo>
                    <a:pt x="37" y="33"/>
                  </a:lnTo>
                  <a:lnTo>
                    <a:pt x="36" y="35"/>
                  </a:lnTo>
                  <a:lnTo>
                    <a:pt x="41" y="363"/>
                  </a:lnTo>
                  <a:lnTo>
                    <a:pt x="41" y="363"/>
                  </a:lnTo>
                  <a:lnTo>
                    <a:pt x="41" y="372"/>
                  </a:lnTo>
                  <a:lnTo>
                    <a:pt x="43" y="379"/>
                  </a:lnTo>
                  <a:lnTo>
                    <a:pt x="47" y="385"/>
                  </a:lnTo>
                  <a:lnTo>
                    <a:pt x="51" y="389"/>
                  </a:lnTo>
                  <a:lnTo>
                    <a:pt x="58" y="392"/>
                  </a:lnTo>
                  <a:lnTo>
                    <a:pt x="64" y="394"/>
                  </a:lnTo>
                  <a:lnTo>
                    <a:pt x="78" y="397"/>
                  </a:lnTo>
                  <a:lnTo>
                    <a:pt x="82" y="398"/>
                  </a:lnTo>
                  <a:lnTo>
                    <a:pt x="82" y="398"/>
                  </a:lnTo>
                  <a:lnTo>
                    <a:pt x="97" y="400"/>
                  </a:lnTo>
                  <a:lnTo>
                    <a:pt x="112" y="401"/>
                  </a:lnTo>
                  <a:lnTo>
                    <a:pt x="129" y="402"/>
                  </a:lnTo>
                  <a:lnTo>
                    <a:pt x="146" y="402"/>
                  </a:lnTo>
                  <a:lnTo>
                    <a:pt x="146" y="402"/>
                  </a:lnTo>
                  <a:lnTo>
                    <a:pt x="184" y="402"/>
                  </a:lnTo>
                  <a:lnTo>
                    <a:pt x="184" y="402"/>
                  </a:lnTo>
                  <a:lnTo>
                    <a:pt x="221" y="401"/>
                  </a:lnTo>
                  <a:lnTo>
                    <a:pt x="221" y="401"/>
                  </a:lnTo>
                  <a:lnTo>
                    <a:pt x="246" y="402"/>
                  </a:lnTo>
                  <a:lnTo>
                    <a:pt x="267" y="404"/>
                  </a:lnTo>
                  <a:lnTo>
                    <a:pt x="267" y="404"/>
                  </a:lnTo>
                  <a:lnTo>
                    <a:pt x="291" y="406"/>
                  </a:lnTo>
                  <a:lnTo>
                    <a:pt x="314" y="407"/>
                  </a:lnTo>
                  <a:lnTo>
                    <a:pt x="355" y="408"/>
                  </a:lnTo>
                  <a:lnTo>
                    <a:pt x="355" y="408"/>
                  </a:lnTo>
                  <a:lnTo>
                    <a:pt x="391" y="408"/>
                  </a:lnTo>
                  <a:lnTo>
                    <a:pt x="391" y="408"/>
                  </a:lnTo>
                  <a:lnTo>
                    <a:pt x="427" y="407"/>
                  </a:lnTo>
                  <a:lnTo>
                    <a:pt x="427" y="407"/>
                  </a:lnTo>
                  <a:lnTo>
                    <a:pt x="480" y="408"/>
                  </a:lnTo>
                  <a:lnTo>
                    <a:pt x="530" y="409"/>
                  </a:lnTo>
                  <a:lnTo>
                    <a:pt x="576" y="411"/>
                  </a:lnTo>
                  <a:lnTo>
                    <a:pt x="622" y="413"/>
                  </a:lnTo>
                  <a:lnTo>
                    <a:pt x="622" y="413"/>
                  </a:lnTo>
                  <a:lnTo>
                    <a:pt x="645" y="417"/>
                  </a:lnTo>
                  <a:lnTo>
                    <a:pt x="645" y="417"/>
                  </a:lnTo>
                  <a:lnTo>
                    <a:pt x="675" y="420"/>
                  </a:lnTo>
                  <a:lnTo>
                    <a:pt x="691" y="421"/>
                  </a:lnTo>
                  <a:lnTo>
                    <a:pt x="707" y="421"/>
                  </a:lnTo>
                  <a:lnTo>
                    <a:pt x="707" y="421"/>
                  </a:lnTo>
                  <a:lnTo>
                    <a:pt x="726" y="421"/>
                  </a:lnTo>
                  <a:lnTo>
                    <a:pt x="741" y="418"/>
                  </a:lnTo>
                  <a:lnTo>
                    <a:pt x="756" y="413"/>
                  </a:lnTo>
                  <a:lnTo>
                    <a:pt x="761" y="411"/>
                  </a:lnTo>
                  <a:lnTo>
                    <a:pt x="767" y="408"/>
                  </a:lnTo>
                  <a:lnTo>
                    <a:pt x="771" y="404"/>
                  </a:lnTo>
                  <a:lnTo>
                    <a:pt x="775" y="401"/>
                  </a:lnTo>
                  <a:lnTo>
                    <a:pt x="779" y="396"/>
                  </a:lnTo>
                  <a:lnTo>
                    <a:pt x="782" y="392"/>
                  </a:lnTo>
                  <a:lnTo>
                    <a:pt x="784" y="387"/>
                  </a:lnTo>
                  <a:lnTo>
                    <a:pt x="786" y="381"/>
                  </a:lnTo>
                  <a:lnTo>
                    <a:pt x="787" y="375"/>
                  </a:lnTo>
                  <a:lnTo>
                    <a:pt x="787" y="369"/>
                  </a:lnTo>
                  <a:lnTo>
                    <a:pt x="787" y="369"/>
                  </a:lnTo>
                  <a:lnTo>
                    <a:pt x="786" y="324"/>
                  </a:lnTo>
                  <a:lnTo>
                    <a:pt x="785" y="269"/>
                  </a:lnTo>
                  <a:lnTo>
                    <a:pt x="785" y="269"/>
                  </a:lnTo>
                  <a:lnTo>
                    <a:pt x="783" y="188"/>
                  </a:lnTo>
                  <a:lnTo>
                    <a:pt x="783" y="152"/>
                  </a:lnTo>
                  <a:lnTo>
                    <a:pt x="783" y="121"/>
                  </a:lnTo>
                  <a:lnTo>
                    <a:pt x="783" y="114"/>
                  </a:lnTo>
                  <a:lnTo>
                    <a:pt x="783" y="114"/>
                  </a:lnTo>
                  <a:lnTo>
                    <a:pt x="784" y="96"/>
                  </a:lnTo>
                  <a:lnTo>
                    <a:pt x="783" y="78"/>
                  </a:lnTo>
                  <a:lnTo>
                    <a:pt x="782" y="68"/>
                  </a:lnTo>
                  <a:lnTo>
                    <a:pt x="779" y="59"/>
                  </a:lnTo>
                  <a:lnTo>
                    <a:pt x="777" y="51"/>
                  </a:lnTo>
                  <a:lnTo>
                    <a:pt x="771" y="43"/>
                  </a:lnTo>
                  <a:lnTo>
                    <a:pt x="771" y="43"/>
                  </a:lnTo>
                  <a:lnTo>
                    <a:pt x="769" y="37"/>
                  </a:lnTo>
                  <a:lnTo>
                    <a:pt x="768" y="31"/>
                  </a:lnTo>
                  <a:lnTo>
                    <a:pt x="768" y="18"/>
                  </a:lnTo>
                  <a:lnTo>
                    <a:pt x="768" y="18"/>
                  </a:lnTo>
                  <a:lnTo>
                    <a:pt x="768" y="14"/>
                  </a:lnTo>
                  <a:lnTo>
                    <a:pt x="769" y="11"/>
                  </a:lnTo>
                  <a:lnTo>
                    <a:pt x="771" y="8"/>
                  </a:lnTo>
                  <a:lnTo>
                    <a:pt x="773" y="5"/>
                  </a:lnTo>
                  <a:lnTo>
                    <a:pt x="777" y="3"/>
                  </a:lnTo>
                  <a:lnTo>
                    <a:pt x="780" y="1"/>
                  </a:lnTo>
                  <a:lnTo>
                    <a:pt x="786" y="0"/>
                  </a:lnTo>
                  <a:lnTo>
                    <a:pt x="786" y="0"/>
                  </a:lnTo>
                  <a:lnTo>
                    <a:pt x="792" y="1"/>
                  </a:lnTo>
                  <a:lnTo>
                    <a:pt x="795" y="3"/>
                  </a:lnTo>
                  <a:lnTo>
                    <a:pt x="798" y="5"/>
                  </a:lnTo>
                  <a:lnTo>
                    <a:pt x="800" y="8"/>
                  </a:lnTo>
                  <a:lnTo>
                    <a:pt x="802" y="11"/>
                  </a:lnTo>
                  <a:lnTo>
                    <a:pt x="803" y="14"/>
                  </a:lnTo>
                  <a:lnTo>
                    <a:pt x="804" y="18"/>
                  </a:lnTo>
                  <a:lnTo>
                    <a:pt x="804" y="18"/>
                  </a:lnTo>
                  <a:lnTo>
                    <a:pt x="804" y="26"/>
                  </a:lnTo>
                  <a:lnTo>
                    <a:pt x="806" y="33"/>
                  </a:lnTo>
                  <a:lnTo>
                    <a:pt x="812" y="49"/>
                  </a:lnTo>
                  <a:lnTo>
                    <a:pt x="812" y="49"/>
                  </a:lnTo>
                  <a:lnTo>
                    <a:pt x="816" y="62"/>
                  </a:lnTo>
                  <a:lnTo>
                    <a:pt x="818" y="69"/>
                  </a:lnTo>
                  <a:lnTo>
                    <a:pt x="819" y="76"/>
                  </a:lnTo>
                  <a:lnTo>
                    <a:pt x="819" y="76"/>
                  </a:lnTo>
                  <a:lnTo>
                    <a:pt x="819" y="111"/>
                  </a:lnTo>
                  <a:lnTo>
                    <a:pt x="819" y="145"/>
                  </a:lnTo>
                  <a:lnTo>
                    <a:pt x="819" y="145"/>
                  </a:lnTo>
                  <a:lnTo>
                    <a:pt x="818" y="183"/>
                  </a:lnTo>
                  <a:lnTo>
                    <a:pt x="818" y="183"/>
                  </a:lnTo>
                  <a:lnTo>
                    <a:pt x="819" y="207"/>
                  </a:lnTo>
                  <a:lnTo>
                    <a:pt x="821" y="238"/>
                  </a:lnTo>
                  <a:lnTo>
                    <a:pt x="821" y="238"/>
                  </a:lnTo>
                  <a:lnTo>
                    <a:pt x="824" y="287"/>
                  </a:lnTo>
                  <a:lnTo>
                    <a:pt x="825" y="313"/>
                  </a:lnTo>
                  <a:lnTo>
                    <a:pt x="825" y="339"/>
                  </a:lnTo>
                  <a:lnTo>
                    <a:pt x="825" y="363"/>
                  </a:lnTo>
                  <a:lnTo>
                    <a:pt x="823" y="386"/>
                  </a:lnTo>
                  <a:lnTo>
                    <a:pt x="819" y="404"/>
                  </a:lnTo>
                  <a:lnTo>
                    <a:pt x="817" y="411"/>
                  </a:lnTo>
                  <a:lnTo>
                    <a:pt x="814" y="419"/>
                  </a:lnTo>
                  <a:lnTo>
                    <a:pt x="814" y="419"/>
                  </a:lnTo>
                  <a:lnTo>
                    <a:pt x="809" y="428"/>
                  </a:lnTo>
                  <a:lnTo>
                    <a:pt x="801" y="435"/>
                  </a:lnTo>
                  <a:lnTo>
                    <a:pt x="794" y="442"/>
                  </a:lnTo>
                  <a:lnTo>
                    <a:pt x="785" y="448"/>
                  </a:lnTo>
                  <a:lnTo>
                    <a:pt x="774" y="451"/>
                  </a:lnTo>
                  <a:lnTo>
                    <a:pt x="763" y="454"/>
                  </a:lnTo>
                  <a:lnTo>
                    <a:pt x="750" y="456"/>
                  </a:lnTo>
                  <a:lnTo>
                    <a:pt x="735" y="456"/>
                  </a:lnTo>
                  <a:lnTo>
                    <a:pt x="735" y="45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22" name="Freeform 538"/>
            <p:cNvSpPr>
              <a:spLocks noEditPoints="1"/>
            </p:cNvSpPr>
            <p:nvPr/>
          </p:nvSpPr>
          <p:spPr bwMode="auto">
            <a:xfrm>
              <a:off x="2570163" y="3225800"/>
              <a:ext cx="103188" cy="158750"/>
            </a:xfrm>
            <a:custGeom>
              <a:avLst/>
              <a:gdLst/>
              <a:ahLst/>
              <a:cxnLst>
                <a:cxn ang="0">
                  <a:pos x="72" y="299"/>
                </a:cxn>
                <a:cxn ang="0">
                  <a:pos x="40" y="295"/>
                </a:cxn>
                <a:cxn ang="0">
                  <a:pos x="18" y="284"/>
                </a:cxn>
                <a:cxn ang="0">
                  <a:pos x="8" y="274"/>
                </a:cxn>
                <a:cxn ang="0">
                  <a:pos x="2" y="250"/>
                </a:cxn>
                <a:cxn ang="0">
                  <a:pos x="3" y="124"/>
                </a:cxn>
                <a:cxn ang="0">
                  <a:pos x="2" y="92"/>
                </a:cxn>
                <a:cxn ang="0">
                  <a:pos x="2" y="58"/>
                </a:cxn>
                <a:cxn ang="0">
                  <a:pos x="6" y="38"/>
                </a:cxn>
                <a:cxn ang="0">
                  <a:pos x="8" y="23"/>
                </a:cxn>
                <a:cxn ang="0">
                  <a:pos x="8" y="22"/>
                </a:cxn>
                <a:cxn ang="0">
                  <a:pos x="12" y="10"/>
                </a:cxn>
                <a:cxn ang="0">
                  <a:pos x="21" y="5"/>
                </a:cxn>
                <a:cxn ang="0">
                  <a:pos x="55" y="2"/>
                </a:cxn>
                <a:cxn ang="0">
                  <a:pos x="101" y="0"/>
                </a:cxn>
                <a:cxn ang="0">
                  <a:pos x="136" y="4"/>
                </a:cxn>
                <a:cxn ang="0">
                  <a:pos x="172" y="17"/>
                </a:cxn>
                <a:cxn ang="0">
                  <a:pos x="184" y="32"/>
                </a:cxn>
                <a:cxn ang="0">
                  <a:pos x="192" y="60"/>
                </a:cxn>
                <a:cxn ang="0">
                  <a:pos x="195" y="117"/>
                </a:cxn>
                <a:cxn ang="0">
                  <a:pos x="193" y="193"/>
                </a:cxn>
                <a:cxn ang="0">
                  <a:pos x="190" y="273"/>
                </a:cxn>
                <a:cxn ang="0">
                  <a:pos x="187" y="283"/>
                </a:cxn>
                <a:cxn ang="0">
                  <a:pos x="183" y="288"/>
                </a:cxn>
                <a:cxn ang="0">
                  <a:pos x="172" y="291"/>
                </a:cxn>
                <a:cxn ang="0">
                  <a:pos x="169" y="291"/>
                </a:cxn>
                <a:cxn ang="0">
                  <a:pos x="165" y="292"/>
                </a:cxn>
                <a:cxn ang="0">
                  <a:pos x="153" y="296"/>
                </a:cxn>
                <a:cxn ang="0">
                  <a:pos x="107" y="299"/>
                </a:cxn>
                <a:cxn ang="0">
                  <a:pos x="82" y="39"/>
                </a:cxn>
                <a:cxn ang="0">
                  <a:pos x="42" y="40"/>
                </a:cxn>
                <a:cxn ang="0">
                  <a:pos x="39" y="70"/>
                </a:cxn>
                <a:cxn ang="0">
                  <a:pos x="38" y="177"/>
                </a:cxn>
                <a:cxn ang="0">
                  <a:pos x="37" y="209"/>
                </a:cxn>
                <a:cxn ang="0">
                  <a:pos x="40" y="240"/>
                </a:cxn>
                <a:cxn ang="0">
                  <a:pos x="46" y="252"/>
                </a:cxn>
                <a:cxn ang="0">
                  <a:pos x="61" y="261"/>
                </a:cxn>
                <a:cxn ang="0">
                  <a:pos x="71" y="261"/>
                </a:cxn>
                <a:cxn ang="0">
                  <a:pos x="109" y="260"/>
                </a:cxn>
                <a:cxn ang="0">
                  <a:pos x="153" y="255"/>
                </a:cxn>
                <a:cxn ang="0">
                  <a:pos x="156" y="180"/>
                </a:cxn>
                <a:cxn ang="0">
                  <a:pos x="159" y="100"/>
                </a:cxn>
                <a:cxn ang="0">
                  <a:pos x="159" y="74"/>
                </a:cxn>
                <a:cxn ang="0">
                  <a:pos x="150" y="53"/>
                </a:cxn>
                <a:cxn ang="0">
                  <a:pos x="123" y="42"/>
                </a:cxn>
                <a:cxn ang="0">
                  <a:pos x="82" y="39"/>
                </a:cxn>
              </a:cxnLst>
              <a:rect l="0" t="0" r="r" b="b"/>
              <a:pathLst>
                <a:path w="195" h="299">
                  <a:moveTo>
                    <a:pt x="85" y="299"/>
                  </a:moveTo>
                  <a:lnTo>
                    <a:pt x="85" y="299"/>
                  </a:lnTo>
                  <a:lnTo>
                    <a:pt x="72" y="299"/>
                  </a:lnTo>
                  <a:lnTo>
                    <a:pt x="60" y="298"/>
                  </a:lnTo>
                  <a:lnTo>
                    <a:pt x="49" y="297"/>
                  </a:lnTo>
                  <a:lnTo>
                    <a:pt x="40" y="295"/>
                  </a:lnTo>
                  <a:lnTo>
                    <a:pt x="31" y="292"/>
                  </a:lnTo>
                  <a:lnTo>
                    <a:pt x="24" y="289"/>
                  </a:lnTo>
                  <a:lnTo>
                    <a:pt x="18" y="284"/>
                  </a:lnTo>
                  <a:lnTo>
                    <a:pt x="13" y="280"/>
                  </a:lnTo>
                  <a:lnTo>
                    <a:pt x="13" y="280"/>
                  </a:lnTo>
                  <a:lnTo>
                    <a:pt x="8" y="274"/>
                  </a:lnTo>
                  <a:lnTo>
                    <a:pt x="5" y="268"/>
                  </a:lnTo>
                  <a:lnTo>
                    <a:pt x="3" y="260"/>
                  </a:lnTo>
                  <a:lnTo>
                    <a:pt x="2" y="250"/>
                  </a:lnTo>
                  <a:lnTo>
                    <a:pt x="2" y="250"/>
                  </a:lnTo>
                  <a:lnTo>
                    <a:pt x="3" y="126"/>
                  </a:lnTo>
                  <a:lnTo>
                    <a:pt x="3" y="124"/>
                  </a:lnTo>
                  <a:lnTo>
                    <a:pt x="3" y="124"/>
                  </a:lnTo>
                  <a:lnTo>
                    <a:pt x="2" y="92"/>
                  </a:lnTo>
                  <a:lnTo>
                    <a:pt x="2" y="92"/>
                  </a:lnTo>
                  <a:lnTo>
                    <a:pt x="0" y="70"/>
                  </a:lnTo>
                  <a:lnTo>
                    <a:pt x="0" y="70"/>
                  </a:lnTo>
                  <a:lnTo>
                    <a:pt x="2" y="58"/>
                  </a:lnTo>
                  <a:lnTo>
                    <a:pt x="4" y="48"/>
                  </a:lnTo>
                  <a:lnTo>
                    <a:pt x="4" y="48"/>
                  </a:lnTo>
                  <a:lnTo>
                    <a:pt x="6" y="38"/>
                  </a:lnTo>
                  <a:lnTo>
                    <a:pt x="7" y="27"/>
                  </a:lnTo>
                  <a:lnTo>
                    <a:pt x="7" y="27"/>
                  </a:lnTo>
                  <a:lnTo>
                    <a:pt x="8" y="23"/>
                  </a:lnTo>
                  <a:lnTo>
                    <a:pt x="8" y="22"/>
                  </a:lnTo>
                  <a:lnTo>
                    <a:pt x="8" y="22"/>
                  </a:lnTo>
                  <a:lnTo>
                    <a:pt x="8" y="22"/>
                  </a:lnTo>
                  <a:lnTo>
                    <a:pt x="9" y="15"/>
                  </a:lnTo>
                  <a:lnTo>
                    <a:pt x="10" y="12"/>
                  </a:lnTo>
                  <a:lnTo>
                    <a:pt x="12" y="10"/>
                  </a:lnTo>
                  <a:lnTo>
                    <a:pt x="14" y="8"/>
                  </a:lnTo>
                  <a:lnTo>
                    <a:pt x="17" y="6"/>
                  </a:lnTo>
                  <a:lnTo>
                    <a:pt x="21" y="5"/>
                  </a:lnTo>
                  <a:lnTo>
                    <a:pt x="25" y="5"/>
                  </a:lnTo>
                  <a:lnTo>
                    <a:pt x="25" y="5"/>
                  </a:lnTo>
                  <a:lnTo>
                    <a:pt x="55" y="2"/>
                  </a:lnTo>
                  <a:lnTo>
                    <a:pt x="55" y="2"/>
                  </a:lnTo>
                  <a:lnTo>
                    <a:pt x="78" y="1"/>
                  </a:lnTo>
                  <a:lnTo>
                    <a:pt x="101" y="0"/>
                  </a:lnTo>
                  <a:lnTo>
                    <a:pt x="101" y="0"/>
                  </a:lnTo>
                  <a:lnTo>
                    <a:pt x="119" y="1"/>
                  </a:lnTo>
                  <a:lnTo>
                    <a:pt x="136" y="4"/>
                  </a:lnTo>
                  <a:lnTo>
                    <a:pt x="150" y="7"/>
                  </a:lnTo>
                  <a:lnTo>
                    <a:pt x="163" y="11"/>
                  </a:lnTo>
                  <a:lnTo>
                    <a:pt x="172" y="17"/>
                  </a:lnTo>
                  <a:lnTo>
                    <a:pt x="179" y="23"/>
                  </a:lnTo>
                  <a:lnTo>
                    <a:pt x="182" y="27"/>
                  </a:lnTo>
                  <a:lnTo>
                    <a:pt x="184" y="32"/>
                  </a:lnTo>
                  <a:lnTo>
                    <a:pt x="187" y="42"/>
                  </a:lnTo>
                  <a:lnTo>
                    <a:pt x="187" y="42"/>
                  </a:lnTo>
                  <a:lnTo>
                    <a:pt x="192" y="60"/>
                  </a:lnTo>
                  <a:lnTo>
                    <a:pt x="194" y="80"/>
                  </a:lnTo>
                  <a:lnTo>
                    <a:pt x="195" y="99"/>
                  </a:lnTo>
                  <a:lnTo>
                    <a:pt x="195" y="117"/>
                  </a:lnTo>
                  <a:lnTo>
                    <a:pt x="195" y="155"/>
                  </a:lnTo>
                  <a:lnTo>
                    <a:pt x="193" y="193"/>
                  </a:lnTo>
                  <a:lnTo>
                    <a:pt x="193" y="193"/>
                  </a:lnTo>
                  <a:lnTo>
                    <a:pt x="191" y="233"/>
                  </a:lnTo>
                  <a:lnTo>
                    <a:pt x="190" y="254"/>
                  </a:lnTo>
                  <a:lnTo>
                    <a:pt x="190" y="273"/>
                  </a:lnTo>
                  <a:lnTo>
                    <a:pt x="190" y="273"/>
                  </a:lnTo>
                  <a:lnTo>
                    <a:pt x="188" y="280"/>
                  </a:lnTo>
                  <a:lnTo>
                    <a:pt x="187" y="283"/>
                  </a:lnTo>
                  <a:lnTo>
                    <a:pt x="185" y="286"/>
                  </a:lnTo>
                  <a:lnTo>
                    <a:pt x="185" y="286"/>
                  </a:lnTo>
                  <a:lnTo>
                    <a:pt x="183" y="288"/>
                  </a:lnTo>
                  <a:lnTo>
                    <a:pt x="179" y="290"/>
                  </a:lnTo>
                  <a:lnTo>
                    <a:pt x="176" y="291"/>
                  </a:lnTo>
                  <a:lnTo>
                    <a:pt x="172" y="291"/>
                  </a:lnTo>
                  <a:lnTo>
                    <a:pt x="172" y="291"/>
                  </a:lnTo>
                  <a:lnTo>
                    <a:pt x="172" y="291"/>
                  </a:lnTo>
                  <a:lnTo>
                    <a:pt x="169" y="291"/>
                  </a:lnTo>
                  <a:lnTo>
                    <a:pt x="167" y="290"/>
                  </a:lnTo>
                  <a:lnTo>
                    <a:pt x="165" y="292"/>
                  </a:lnTo>
                  <a:lnTo>
                    <a:pt x="165" y="292"/>
                  </a:lnTo>
                  <a:lnTo>
                    <a:pt x="160" y="295"/>
                  </a:lnTo>
                  <a:lnTo>
                    <a:pt x="153" y="296"/>
                  </a:lnTo>
                  <a:lnTo>
                    <a:pt x="153" y="296"/>
                  </a:lnTo>
                  <a:lnTo>
                    <a:pt x="126" y="298"/>
                  </a:lnTo>
                  <a:lnTo>
                    <a:pt x="126" y="298"/>
                  </a:lnTo>
                  <a:lnTo>
                    <a:pt x="107" y="299"/>
                  </a:lnTo>
                  <a:lnTo>
                    <a:pt x="85" y="299"/>
                  </a:lnTo>
                  <a:lnTo>
                    <a:pt x="85" y="299"/>
                  </a:lnTo>
                  <a:close/>
                  <a:moveTo>
                    <a:pt x="82" y="39"/>
                  </a:moveTo>
                  <a:lnTo>
                    <a:pt x="82" y="39"/>
                  </a:lnTo>
                  <a:lnTo>
                    <a:pt x="53" y="40"/>
                  </a:lnTo>
                  <a:lnTo>
                    <a:pt x="42" y="40"/>
                  </a:lnTo>
                  <a:lnTo>
                    <a:pt x="41" y="52"/>
                  </a:lnTo>
                  <a:lnTo>
                    <a:pt x="41" y="52"/>
                  </a:lnTo>
                  <a:lnTo>
                    <a:pt x="39" y="70"/>
                  </a:lnTo>
                  <a:lnTo>
                    <a:pt x="38" y="88"/>
                  </a:lnTo>
                  <a:lnTo>
                    <a:pt x="38" y="177"/>
                  </a:lnTo>
                  <a:lnTo>
                    <a:pt x="38" y="177"/>
                  </a:lnTo>
                  <a:lnTo>
                    <a:pt x="38" y="194"/>
                  </a:lnTo>
                  <a:lnTo>
                    <a:pt x="38" y="194"/>
                  </a:lnTo>
                  <a:lnTo>
                    <a:pt x="37" y="209"/>
                  </a:lnTo>
                  <a:lnTo>
                    <a:pt x="37" y="226"/>
                  </a:lnTo>
                  <a:lnTo>
                    <a:pt x="38" y="233"/>
                  </a:lnTo>
                  <a:lnTo>
                    <a:pt x="40" y="240"/>
                  </a:lnTo>
                  <a:lnTo>
                    <a:pt x="42" y="246"/>
                  </a:lnTo>
                  <a:lnTo>
                    <a:pt x="46" y="252"/>
                  </a:lnTo>
                  <a:lnTo>
                    <a:pt x="46" y="252"/>
                  </a:lnTo>
                  <a:lnTo>
                    <a:pt x="51" y="256"/>
                  </a:lnTo>
                  <a:lnTo>
                    <a:pt x="56" y="259"/>
                  </a:lnTo>
                  <a:lnTo>
                    <a:pt x="61" y="261"/>
                  </a:lnTo>
                  <a:lnTo>
                    <a:pt x="69" y="261"/>
                  </a:lnTo>
                  <a:lnTo>
                    <a:pt x="69" y="261"/>
                  </a:lnTo>
                  <a:lnTo>
                    <a:pt x="71" y="261"/>
                  </a:lnTo>
                  <a:lnTo>
                    <a:pt x="71" y="261"/>
                  </a:lnTo>
                  <a:lnTo>
                    <a:pt x="109" y="260"/>
                  </a:lnTo>
                  <a:lnTo>
                    <a:pt x="109" y="260"/>
                  </a:lnTo>
                  <a:lnTo>
                    <a:pt x="131" y="260"/>
                  </a:lnTo>
                  <a:lnTo>
                    <a:pt x="153" y="260"/>
                  </a:lnTo>
                  <a:lnTo>
                    <a:pt x="153" y="255"/>
                  </a:lnTo>
                  <a:lnTo>
                    <a:pt x="153" y="255"/>
                  </a:lnTo>
                  <a:lnTo>
                    <a:pt x="154" y="217"/>
                  </a:lnTo>
                  <a:lnTo>
                    <a:pt x="156" y="180"/>
                  </a:lnTo>
                  <a:lnTo>
                    <a:pt x="156" y="180"/>
                  </a:lnTo>
                  <a:lnTo>
                    <a:pt x="157" y="140"/>
                  </a:lnTo>
                  <a:lnTo>
                    <a:pt x="159" y="100"/>
                  </a:lnTo>
                  <a:lnTo>
                    <a:pt x="159" y="93"/>
                  </a:lnTo>
                  <a:lnTo>
                    <a:pt x="159" y="93"/>
                  </a:lnTo>
                  <a:lnTo>
                    <a:pt x="159" y="74"/>
                  </a:lnTo>
                  <a:lnTo>
                    <a:pt x="156" y="67"/>
                  </a:lnTo>
                  <a:lnTo>
                    <a:pt x="154" y="59"/>
                  </a:lnTo>
                  <a:lnTo>
                    <a:pt x="150" y="53"/>
                  </a:lnTo>
                  <a:lnTo>
                    <a:pt x="144" y="48"/>
                  </a:lnTo>
                  <a:lnTo>
                    <a:pt x="136" y="45"/>
                  </a:lnTo>
                  <a:lnTo>
                    <a:pt x="123" y="42"/>
                  </a:lnTo>
                  <a:lnTo>
                    <a:pt x="123" y="42"/>
                  </a:lnTo>
                  <a:lnTo>
                    <a:pt x="105" y="40"/>
                  </a:lnTo>
                  <a:lnTo>
                    <a:pt x="82" y="39"/>
                  </a:lnTo>
                  <a:lnTo>
                    <a:pt x="82" y="39"/>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23" name="Freeform 539"/>
            <p:cNvSpPr>
              <a:spLocks noEditPoints="1"/>
            </p:cNvSpPr>
            <p:nvPr/>
          </p:nvSpPr>
          <p:spPr bwMode="auto">
            <a:xfrm>
              <a:off x="2292351" y="3478213"/>
              <a:ext cx="504825" cy="250825"/>
            </a:xfrm>
            <a:custGeom>
              <a:avLst/>
              <a:gdLst/>
              <a:ahLst/>
              <a:cxnLst>
                <a:cxn ang="0">
                  <a:pos x="761" y="472"/>
                </a:cxn>
                <a:cxn ang="0">
                  <a:pos x="506" y="468"/>
                </a:cxn>
                <a:cxn ang="0">
                  <a:pos x="259" y="459"/>
                </a:cxn>
                <a:cxn ang="0">
                  <a:pos x="116" y="455"/>
                </a:cxn>
                <a:cxn ang="0">
                  <a:pos x="53" y="437"/>
                </a:cxn>
                <a:cxn ang="0">
                  <a:pos x="13" y="392"/>
                </a:cxn>
                <a:cxn ang="0">
                  <a:pos x="2" y="316"/>
                </a:cxn>
                <a:cxn ang="0">
                  <a:pos x="5" y="219"/>
                </a:cxn>
                <a:cxn ang="0">
                  <a:pos x="1" y="114"/>
                </a:cxn>
                <a:cxn ang="0">
                  <a:pos x="5" y="67"/>
                </a:cxn>
                <a:cxn ang="0">
                  <a:pos x="11" y="38"/>
                </a:cxn>
                <a:cxn ang="0">
                  <a:pos x="31" y="13"/>
                </a:cxn>
                <a:cxn ang="0">
                  <a:pos x="69" y="2"/>
                </a:cxn>
                <a:cxn ang="0">
                  <a:pos x="132" y="0"/>
                </a:cxn>
                <a:cxn ang="0">
                  <a:pos x="565" y="3"/>
                </a:cxn>
                <a:cxn ang="0">
                  <a:pos x="777" y="14"/>
                </a:cxn>
                <a:cxn ang="0">
                  <a:pos x="810" y="13"/>
                </a:cxn>
                <a:cxn ang="0">
                  <a:pos x="868" y="16"/>
                </a:cxn>
                <a:cxn ang="0">
                  <a:pos x="899" y="30"/>
                </a:cxn>
                <a:cxn ang="0">
                  <a:pos x="934" y="75"/>
                </a:cxn>
                <a:cxn ang="0">
                  <a:pos x="941" y="96"/>
                </a:cxn>
                <a:cxn ang="0">
                  <a:pos x="946" y="107"/>
                </a:cxn>
                <a:cxn ang="0">
                  <a:pos x="947" y="117"/>
                </a:cxn>
                <a:cxn ang="0">
                  <a:pos x="950" y="207"/>
                </a:cxn>
                <a:cxn ang="0">
                  <a:pos x="953" y="353"/>
                </a:cxn>
                <a:cxn ang="0">
                  <a:pos x="945" y="401"/>
                </a:cxn>
                <a:cxn ang="0">
                  <a:pos x="924" y="440"/>
                </a:cxn>
                <a:cxn ang="0">
                  <a:pos x="890" y="463"/>
                </a:cxn>
                <a:cxn ang="0">
                  <a:pos x="864" y="471"/>
                </a:cxn>
                <a:cxn ang="0">
                  <a:pos x="41" y="90"/>
                </a:cxn>
                <a:cxn ang="0">
                  <a:pos x="36" y="103"/>
                </a:cxn>
                <a:cxn ang="0">
                  <a:pos x="41" y="219"/>
                </a:cxn>
                <a:cxn ang="0">
                  <a:pos x="38" y="333"/>
                </a:cxn>
                <a:cxn ang="0">
                  <a:pos x="48" y="377"/>
                </a:cxn>
                <a:cxn ang="0">
                  <a:pos x="82" y="410"/>
                </a:cxn>
                <a:cxn ang="0">
                  <a:pos x="144" y="422"/>
                </a:cxn>
                <a:cxn ang="0">
                  <a:pos x="233" y="425"/>
                </a:cxn>
                <a:cxn ang="0">
                  <a:pos x="564" y="435"/>
                </a:cxn>
                <a:cxn ang="0">
                  <a:pos x="868" y="433"/>
                </a:cxn>
                <a:cxn ang="0">
                  <a:pos x="894" y="418"/>
                </a:cxn>
                <a:cxn ang="0">
                  <a:pos x="909" y="392"/>
                </a:cxn>
                <a:cxn ang="0">
                  <a:pos x="916" y="292"/>
                </a:cxn>
                <a:cxn ang="0">
                  <a:pos x="913" y="186"/>
                </a:cxn>
                <a:cxn ang="0">
                  <a:pos x="910" y="117"/>
                </a:cxn>
                <a:cxn ang="0">
                  <a:pos x="899" y="94"/>
                </a:cxn>
                <a:cxn ang="0">
                  <a:pos x="871" y="55"/>
                </a:cxn>
                <a:cxn ang="0">
                  <a:pos x="828" y="50"/>
                </a:cxn>
                <a:cxn ang="0">
                  <a:pos x="749" y="51"/>
                </a:cxn>
                <a:cxn ang="0">
                  <a:pos x="567" y="38"/>
                </a:cxn>
                <a:cxn ang="0">
                  <a:pos x="102" y="37"/>
                </a:cxn>
                <a:cxn ang="0">
                  <a:pos x="52" y="46"/>
                </a:cxn>
                <a:cxn ang="0">
                  <a:pos x="41" y="82"/>
                </a:cxn>
              </a:cxnLst>
              <a:rect l="0" t="0" r="r" b="b"/>
              <a:pathLst>
                <a:path w="954" h="473">
                  <a:moveTo>
                    <a:pt x="849" y="473"/>
                  </a:moveTo>
                  <a:lnTo>
                    <a:pt x="848" y="473"/>
                  </a:lnTo>
                  <a:lnTo>
                    <a:pt x="847" y="473"/>
                  </a:lnTo>
                  <a:lnTo>
                    <a:pt x="847" y="473"/>
                  </a:lnTo>
                  <a:lnTo>
                    <a:pt x="761" y="472"/>
                  </a:lnTo>
                  <a:lnTo>
                    <a:pt x="675" y="470"/>
                  </a:lnTo>
                  <a:lnTo>
                    <a:pt x="675" y="470"/>
                  </a:lnTo>
                  <a:lnTo>
                    <a:pt x="591" y="469"/>
                  </a:lnTo>
                  <a:lnTo>
                    <a:pt x="506" y="468"/>
                  </a:lnTo>
                  <a:lnTo>
                    <a:pt x="506" y="468"/>
                  </a:lnTo>
                  <a:lnTo>
                    <a:pt x="465" y="468"/>
                  </a:lnTo>
                  <a:lnTo>
                    <a:pt x="423" y="467"/>
                  </a:lnTo>
                  <a:lnTo>
                    <a:pt x="343" y="463"/>
                  </a:lnTo>
                  <a:lnTo>
                    <a:pt x="343" y="463"/>
                  </a:lnTo>
                  <a:lnTo>
                    <a:pt x="259" y="459"/>
                  </a:lnTo>
                  <a:lnTo>
                    <a:pt x="217" y="458"/>
                  </a:lnTo>
                  <a:lnTo>
                    <a:pt x="174" y="458"/>
                  </a:lnTo>
                  <a:lnTo>
                    <a:pt x="174" y="458"/>
                  </a:lnTo>
                  <a:lnTo>
                    <a:pt x="144" y="457"/>
                  </a:lnTo>
                  <a:lnTo>
                    <a:pt x="116" y="455"/>
                  </a:lnTo>
                  <a:lnTo>
                    <a:pt x="102" y="453"/>
                  </a:lnTo>
                  <a:lnTo>
                    <a:pt x="90" y="450"/>
                  </a:lnTo>
                  <a:lnTo>
                    <a:pt x="77" y="447"/>
                  </a:lnTo>
                  <a:lnTo>
                    <a:pt x="65" y="443"/>
                  </a:lnTo>
                  <a:lnTo>
                    <a:pt x="53" y="437"/>
                  </a:lnTo>
                  <a:lnTo>
                    <a:pt x="44" y="430"/>
                  </a:lnTo>
                  <a:lnTo>
                    <a:pt x="35" y="423"/>
                  </a:lnTo>
                  <a:lnTo>
                    <a:pt x="27" y="414"/>
                  </a:lnTo>
                  <a:lnTo>
                    <a:pt x="19" y="405"/>
                  </a:lnTo>
                  <a:lnTo>
                    <a:pt x="13" y="392"/>
                  </a:lnTo>
                  <a:lnTo>
                    <a:pt x="9" y="380"/>
                  </a:lnTo>
                  <a:lnTo>
                    <a:pt x="5" y="365"/>
                  </a:lnTo>
                  <a:lnTo>
                    <a:pt x="5" y="365"/>
                  </a:lnTo>
                  <a:lnTo>
                    <a:pt x="3" y="341"/>
                  </a:lnTo>
                  <a:lnTo>
                    <a:pt x="2" y="316"/>
                  </a:lnTo>
                  <a:lnTo>
                    <a:pt x="2" y="291"/>
                  </a:lnTo>
                  <a:lnTo>
                    <a:pt x="3" y="265"/>
                  </a:lnTo>
                  <a:lnTo>
                    <a:pt x="3" y="265"/>
                  </a:lnTo>
                  <a:lnTo>
                    <a:pt x="4" y="242"/>
                  </a:lnTo>
                  <a:lnTo>
                    <a:pt x="5" y="219"/>
                  </a:lnTo>
                  <a:lnTo>
                    <a:pt x="5" y="219"/>
                  </a:lnTo>
                  <a:lnTo>
                    <a:pt x="4" y="184"/>
                  </a:lnTo>
                  <a:lnTo>
                    <a:pt x="2" y="148"/>
                  </a:lnTo>
                  <a:lnTo>
                    <a:pt x="2" y="148"/>
                  </a:lnTo>
                  <a:lnTo>
                    <a:pt x="1" y="114"/>
                  </a:lnTo>
                  <a:lnTo>
                    <a:pt x="0" y="80"/>
                  </a:lnTo>
                  <a:lnTo>
                    <a:pt x="0" y="80"/>
                  </a:lnTo>
                  <a:lnTo>
                    <a:pt x="1" y="74"/>
                  </a:lnTo>
                  <a:lnTo>
                    <a:pt x="4" y="69"/>
                  </a:lnTo>
                  <a:lnTo>
                    <a:pt x="5" y="67"/>
                  </a:lnTo>
                  <a:lnTo>
                    <a:pt x="6" y="65"/>
                  </a:lnTo>
                  <a:lnTo>
                    <a:pt x="6" y="65"/>
                  </a:lnTo>
                  <a:lnTo>
                    <a:pt x="7" y="55"/>
                  </a:lnTo>
                  <a:lnTo>
                    <a:pt x="8" y="46"/>
                  </a:lnTo>
                  <a:lnTo>
                    <a:pt x="11" y="38"/>
                  </a:lnTo>
                  <a:lnTo>
                    <a:pt x="13" y="31"/>
                  </a:lnTo>
                  <a:lnTo>
                    <a:pt x="17" y="25"/>
                  </a:lnTo>
                  <a:lnTo>
                    <a:pt x="21" y="20"/>
                  </a:lnTo>
                  <a:lnTo>
                    <a:pt x="26" y="16"/>
                  </a:lnTo>
                  <a:lnTo>
                    <a:pt x="31" y="13"/>
                  </a:lnTo>
                  <a:lnTo>
                    <a:pt x="31" y="13"/>
                  </a:lnTo>
                  <a:lnTo>
                    <a:pt x="40" y="9"/>
                  </a:lnTo>
                  <a:lnTo>
                    <a:pt x="49" y="6"/>
                  </a:lnTo>
                  <a:lnTo>
                    <a:pt x="60" y="4"/>
                  </a:lnTo>
                  <a:lnTo>
                    <a:pt x="69" y="2"/>
                  </a:lnTo>
                  <a:lnTo>
                    <a:pt x="89" y="0"/>
                  </a:lnTo>
                  <a:lnTo>
                    <a:pt x="108" y="0"/>
                  </a:lnTo>
                  <a:lnTo>
                    <a:pt x="108" y="0"/>
                  </a:lnTo>
                  <a:lnTo>
                    <a:pt x="132" y="0"/>
                  </a:lnTo>
                  <a:lnTo>
                    <a:pt x="132" y="0"/>
                  </a:lnTo>
                  <a:lnTo>
                    <a:pt x="154" y="1"/>
                  </a:lnTo>
                  <a:lnTo>
                    <a:pt x="493" y="1"/>
                  </a:lnTo>
                  <a:lnTo>
                    <a:pt x="493" y="1"/>
                  </a:lnTo>
                  <a:lnTo>
                    <a:pt x="529" y="1"/>
                  </a:lnTo>
                  <a:lnTo>
                    <a:pt x="565" y="3"/>
                  </a:lnTo>
                  <a:lnTo>
                    <a:pt x="635" y="7"/>
                  </a:lnTo>
                  <a:lnTo>
                    <a:pt x="635" y="7"/>
                  </a:lnTo>
                  <a:lnTo>
                    <a:pt x="705" y="12"/>
                  </a:lnTo>
                  <a:lnTo>
                    <a:pt x="741" y="13"/>
                  </a:lnTo>
                  <a:lnTo>
                    <a:pt x="777" y="14"/>
                  </a:lnTo>
                  <a:lnTo>
                    <a:pt x="777" y="14"/>
                  </a:lnTo>
                  <a:lnTo>
                    <a:pt x="799" y="14"/>
                  </a:lnTo>
                  <a:lnTo>
                    <a:pt x="799" y="14"/>
                  </a:lnTo>
                  <a:lnTo>
                    <a:pt x="810" y="13"/>
                  </a:lnTo>
                  <a:lnTo>
                    <a:pt x="810" y="13"/>
                  </a:lnTo>
                  <a:lnTo>
                    <a:pt x="832" y="13"/>
                  </a:lnTo>
                  <a:lnTo>
                    <a:pt x="832" y="13"/>
                  </a:lnTo>
                  <a:lnTo>
                    <a:pt x="850" y="13"/>
                  </a:lnTo>
                  <a:lnTo>
                    <a:pt x="859" y="14"/>
                  </a:lnTo>
                  <a:lnTo>
                    <a:pt x="868" y="16"/>
                  </a:lnTo>
                  <a:lnTo>
                    <a:pt x="877" y="18"/>
                  </a:lnTo>
                  <a:lnTo>
                    <a:pt x="885" y="20"/>
                  </a:lnTo>
                  <a:lnTo>
                    <a:pt x="893" y="24"/>
                  </a:lnTo>
                  <a:lnTo>
                    <a:pt x="899" y="30"/>
                  </a:lnTo>
                  <a:lnTo>
                    <a:pt x="899" y="30"/>
                  </a:lnTo>
                  <a:lnTo>
                    <a:pt x="911" y="40"/>
                  </a:lnTo>
                  <a:lnTo>
                    <a:pt x="920" y="51"/>
                  </a:lnTo>
                  <a:lnTo>
                    <a:pt x="927" y="63"/>
                  </a:lnTo>
                  <a:lnTo>
                    <a:pt x="934" y="75"/>
                  </a:lnTo>
                  <a:lnTo>
                    <a:pt x="934" y="75"/>
                  </a:lnTo>
                  <a:lnTo>
                    <a:pt x="937" y="85"/>
                  </a:lnTo>
                  <a:lnTo>
                    <a:pt x="937" y="85"/>
                  </a:lnTo>
                  <a:lnTo>
                    <a:pt x="939" y="93"/>
                  </a:lnTo>
                  <a:lnTo>
                    <a:pt x="940" y="95"/>
                  </a:lnTo>
                  <a:lnTo>
                    <a:pt x="941" y="96"/>
                  </a:lnTo>
                  <a:lnTo>
                    <a:pt x="941" y="96"/>
                  </a:lnTo>
                  <a:lnTo>
                    <a:pt x="943" y="98"/>
                  </a:lnTo>
                  <a:lnTo>
                    <a:pt x="945" y="101"/>
                  </a:lnTo>
                  <a:lnTo>
                    <a:pt x="946" y="104"/>
                  </a:lnTo>
                  <a:lnTo>
                    <a:pt x="946" y="107"/>
                  </a:lnTo>
                  <a:lnTo>
                    <a:pt x="946" y="108"/>
                  </a:lnTo>
                  <a:lnTo>
                    <a:pt x="946" y="109"/>
                  </a:lnTo>
                  <a:lnTo>
                    <a:pt x="946" y="109"/>
                  </a:lnTo>
                  <a:lnTo>
                    <a:pt x="947" y="113"/>
                  </a:lnTo>
                  <a:lnTo>
                    <a:pt x="947" y="117"/>
                  </a:lnTo>
                  <a:lnTo>
                    <a:pt x="946" y="118"/>
                  </a:lnTo>
                  <a:lnTo>
                    <a:pt x="946" y="119"/>
                  </a:lnTo>
                  <a:lnTo>
                    <a:pt x="946" y="119"/>
                  </a:lnTo>
                  <a:lnTo>
                    <a:pt x="948" y="164"/>
                  </a:lnTo>
                  <a:lnTo>
                    <a:pt x="950" y="207"/>
                  </a:lnTo>
                  <a:lnTo>
                    <a:pt x="950" y="207"/>
                  </a:lnTo>
                  <a:lnTo>
                    <a:pt x="952" y="249"/>
                  </a:lnTo>
                  <a:lnTo>
                    <a:pt x="954" y="291"/>
                  </a:lnTo>
                  <a:lnTo>
                    <a:pt x="954" y="332"/>
                  </a:lnTo>
                  <a:lnTo>
                    <a:pt x="953" y="353"/>
                  </a:lnTo>
                  <a:lnTo>
                    <a:pt x="951" y="374"/>
                  </a:lnTo>
                  <a:lnTo>
                    <a:pt x="951" y="374"/>
                  </a:lnTo>
                  <a:lnTo>
                    <a:pt x="950" y="383"/>
                  </a:lnTo>
                  <a:lnTo>
                    <a:pt x="948" y="392"/>
                  </a:lnTo>
                  <a:lnTo>
                    <a:pt x="945" y="401"/>
                  </a:lnTo>
                  <a:lnTo>
                    <a:pt x="942" y="410"/>
                  </a:lnTo>
                  <a:lnTo>
                    <a:pt x="938" y="418"/>
                  </a:lnTo>
                  <a:lnTo>
                    <a:pt x="934" y="425"/>
                  </a:lnTo>
                  <a:lnTo>
                    <a:pt x="929" y="432"/>
                  </a:lnTo>
                  <a:lnTo>
                    <a:pt x="924" y="440"/>
                  </a:lnTo>
                  <a:lnTo>
                    <a:pt x="918" y="445"/>
                  </a:lnTo>
                  <a:lnTo>
                    <a:pt x="912" y="451"/>
                  </a:lnTo>
                  <a:lnTo>
                    <a:pt x="905" y="455"/>
                  </a:lnTo>
                  <a:lnTo>
                    <a:pt x="898" y="460"/>
                  </a:lnTo>
                  <a:lnTo>
                    <a:pt x="890" y="463"/>
                  </a:lnTo>
                  <a:lnTo>
                    <a:pt x="882" y="467"/>
                  </a:lnTo>
                  <a:lnTo>
                    <a:pt x="874" y="469"/>
                  </a:lnTo>
                  <a:lnTo>
                    <a:pt x="865" y="471"/>
                  </a:lnTo>
                  <a:lnTo>
                    <a:pt x="864" y="471"/>
                  </a:lnTo>
                  <a:lnTo>
                    <a:pt x="864" y="471"/>
                  </a:lnTo>
                  <a:lnTo>
                    <a:pt x="864" y="471"/>
                  </a:lnTo>
                  <a:lnTo>
                    <a:pt x="860" y="472"/>
                  </a:lnTo>
                  <a:lnTo>
                    <a:pt x="857" y="473"/>
                  </a:lnTo>
                  <a:lnTo>
                    <a:pt x="849" y="473"/>
                  </a:lnTo>
                  <a:close/>
                  <a:moveTo>
                    <a:pt x="41" y="90"/>
                  </a:moveTo>
                  <a:lnTo>
                    <a:pt x="41" y="90"/>
                  </a:lnTo>
                  <a:lnTo>
                    <a:pt x="40" y="95"/>
                  </a:lnTo>
                  <a:lnTo>
                    <a:pt x="38" y="100"/>
                  </a:lnTo>
                  <a:lnTo>
                    <a:pt x="36" y="101"/>
                  </a:lnTo>
                  <a:lnTo>
                    <a:pt x="36" y="103"/>
                  </a:lnTo>
                  <a:lnTo>
                    <a:pt x="36" y="103"/>
                  </a:lnTo>
                  <a:lnTo>
                    <a:pt x="38" y="148"/>
                  </a:lnTo>
                  <a:lnTo>
                    <a:pt x="38" y="148"/>
                  </a:lnTo>
                  <a:lnTo>
                    <a:pt x="40" y="184"/>
                  </a:lnTo>
                  <a:lnTo>
                    <a:pt x="41" y="219"/>
                  </a:lnTo>
                  <a:lnTo>
                    <a:pt x="41" y="290"/>
                  </a:lnTo>
                  <a:lnTo>
                    <a:pt x="41" y="290"/>
                  </a:lnTo>
                  <a:lnTo>
                    <a:pt x="39" y="311"/>
                  </a:lnTo>
                  <a:lnTo>
                    <a:pt x="39" y="311"/>
                  </a:lnTo>
                  <a:lnTo>
                    <a:pt x="38" y="333"/>
                  </a:lnTo>
                  <a:lnTo>
                    <a:pt x="38" y="345"/>
                  </a:lnTo>
                  <a:lnTo>
                    <a:pt x="40" y="355"/>
                  </a:lnTo>
                  <a:lnTo>
                    <a:pt x="40" y="355"/>
                  </a:lnTo>
                  <a:lnTo>
                    <a:pt x="44" y="366"/>
                  </a:lnTo>
                  <a:lnTo>
                    <a:pt x="48" y="377"/>
                  </a:lnTo>
                  <a:lnTo>
                    <a:pt x="55" y="386"/>
                  </a:lnTo>
                  <a:lnTo>
                    <a:pt x="61" y="394"/>
                  </a:lnTo>
                  <a:lnTo>
                    <a:pt x="67" y="400"/>
                  </a:lnTo>
                  <a:lnTo>
                    <a:pt x="74" y="406"/>
                  </a:lnTo>
                  <a:lnTo>
                    <a:pt x="82" y="410"/>
                  </a:lnTo>
                  <a:lnTo>
                    <a:pt x="91" y="414"/>
                  </a:lnTo>
                  <a:lnTo>
                    <a:pt x="99" y="417"/>
                  </a:lnTo>
                  <a:lnTo>
                    <a:pt x="108" y="419"/>
                  </a:lnTo>
                  <a:lnTo>
                    <a:pt x="126" y="421"/>
                  </a:lnTo>
                  <a:lnTo>
                    <a:pt x="144" y="422"/>
                  </a:lnTo>
                  <a:lnTo>
                    <a:pt x="163" y="422"/>
                  </a:lnTo>
                  <a:lnTo>
                    <a:pt x="163" y="422"/>
                  </a:lnTo>
                  <a:lnTo>
                    <a:pt x="199" y="423"/>
                  </a:lnTo>
                  <a:lnTo>
                    <a:pt x="233" y="425"/>
                  </a:lnTo>
                  <a:lnTo>
                    <a:pt x="233" y="425"/>
                  </a:lnTo>
                  <a:lnTo>
                    <a:pt x="261" y="427"/>
                  </a:lnTo>
                  <a:lnTo>
                    <a:pt x="290" y="429"/>
                  </a:lnTo>
                  <a:lnTo>
                    <a:pt x="290" y="429"/>
                  </a:lnTo>
                  <a:lnTo>
                    <a:pt x="424" y="432"/>
                  </a:lnTo>
                  <a:lnTo>
                    <a:pt x="564" y="435"/>
                  </a:lnTo>
                  <a:lnTo>
                    <a:pt x="704" y="436"/>
                  </a:lnTo>
                  <a:lnTo>
                    <a:pt x="848" y="437"/>
                  </a:lnTo>
                  <a:lnTo>
                    <a:pt x="848" y="437"/>
                  </a:lnTo>
                  <a:lnTo>
                    <a:pt x="862" y="435"/>
                  </a:lnTo>
                  <a:lnTo>
                    <a:pt x="868" y="433"/>
                  </a:lnTo>
                  <a:lnTo>
                    <a:pt x="875" y="431"/>
                  </a:lnTo>
                  <a:lnTo>
                    <a:pt x="880" y="428"/>
                  </a:lnTo>
                  <a:lnTo>
                    <a:pt x="885" y="425"/>
                  </a:lnTo>
                  <a:lnTo>
                    <a:pt x="890" y="422"/>
                  </a:lnTo>
                  <a:lnTo>
                    <a:pt x="894" y="418"/>
                  </a:lnTo>
                  <a:lnTo>
                    <a:pt x="894" y="418"/>
                  </a:lnTo>
                  <a:lnTo>
                    <a:pt x="898" y="412"/>
                  </a:lnTo>
                  <a:lnTo>
                    <a:pt x="903" y="406"/>
                  </a:lnTo>
                  <a:lnTo>
                    <a:pt x="906" y="399"/>
                  </a:lnTo>
                  <a:lnTo>
                    <a:pt x="909" y="392"/>
                  </a:lnTo>
                  <a:lnTo>
                    <a:pt x="913" y="377"/>
                  </a:lnTo>
                  <a:lnTo>
                    <a:pt x="916" y="360"/>
                  </a:lnTo>
                  <a:lnTo>
                    <a:pt x="917" y="344"/>
                  </a:lnTo>
                  <a:lnTo>
                    <a:pt x="917" y="326"/>
                  </a:lnTo>
                  <a:lnTo>
                    <a:pt x="916" y="292"/>
                  </a:lnTo>
                  <a:lnTo>
                    <a:pt x="916" y="292"/>
                  </a:lnTo>
                  <a:lnTo>
                    <a:pt x="915" y="264"/>
                  </a:lnTo>
                  <a:lnTo>
                    <a:pt x="915" y="264"/>
                  </a:lnTo>
                  <a:lnTo>
                    <a:pt x="914" y="225"/>
                  </a:lnTo>
                  <a:lnTo>
                    <a:pt x="913" y="186"/>
                  </a:lnTo>
                  <a:lnTo>
                    <a:pt x="913" y="186"/>
                  </a:lnTo>
                  <a:lnTo>
                    <a:pt x="911" y="154"/>
                  </a:lnTo>
                  <a:lnTo>
                    <a:pt x="911" y="121"/>
                  </a:lnTo>
                  <a:lnTo>
                    <a:pt x="911" y="118"/>
                  </a:lnTo>
                  <a:lnTo>
                    <a:pt x="910" y="117"/>
                  </a:lnTo>
                  <a:lnTo>
                    <a:pt x="910" y="117"/>
                  </a:lnTo>
                  <a:lnTo>
                    <a:pt x="907" y="112"/>
                  </a:lnTo>
                  <a:lnTo>
                    <a:pt x="904" y="106"/>
                  </a:lnTo>
                  <a:lnTo>
                    <a:pt x="899" y="94"/>
                  </a:lnTo>
                  <a:lnTo>
                    <a:pt x="899" y="94"/>
                  </a:lnTo>
                  <a:lnTo>
                    <a:pt x="894" y="79"/>
                  </a:lnTo>
                  <a:lnTo>
                    <a:pt x="890" y="72"/>
                  </a:lnTo>
                  <a:lnTo>
                    <a:pt x="886" y="65"/>
                  </a:lnTo>
                  <a:lnTo>
                    <a:pt x="879" y="60"/>
                  </a:lnTo>
                  <a:lnTo>
                    <a:pt x="871" y="55"/>
                  </a:lnTo>
                  <a:lnTo>
                    <a:pt x="860" y="51"/>
                  </a:lnTo>
                  <a:lnTo>
                    <a:pt x="847" y="50"/>
                  </a:lnTo>
                  <a:lnTo>
                    <a:pt x="847" y="50"/>
                  </a:lnTo>
                  <a:lnTo>
                    <a:pt x="828" y="50"/>
                  </a:lnTo>
                  <a:lnTo>
                    <a:pt x="828" y="50"/>
                  </a:lnTo>
                  <a:lnTo>
                    <a:pt x="796" y="50"/>
                  </a:lnTo>
                  <a:lnTo>
                    <a:pt x="796" y="50"/>
                  </a:lnTo>
                  <a:lnTo>
                    <a:pt x="764" y="51"/>
                  </a:lnTo>
                  <a:lnTo>
                    <a:pt x="764" y="51"/>
                  </a:lnTo>
                  <a:lnTo>
                    <a:pt x="749" y="51"/>
                  </a:lnTo>
                  <a:lnTo>
                    <a:pt x="735" y="50"/>
                  </a:lnTo>
                  <a:lnTo>
                    <a:pt x="735" y="50"/>
                  </a:lnTo>
                  <a:lnTo>
                    <a:pt x="678" y="45"/>
                  </a:lnTo>
                  <a:lnTo>
                    <a:pt x="623" y="40"/>
                  </a:lnTo>
                  <a:lnTo>
                    <a:pt x="567" y="38"/>
                  </a:lnTo>
                  <a:lnTo>
                    <a:pt x="511" y="36"/>
                  </a:lnTo>
                  <a:lnTo>
                    <a:pt x="178" y="36"/>
                  </a:lnTo>
                  <a:lnTo>
                    <a:pt x="119" y="36"/>
                  </a:lnTo>
                  <a:lnTo>
                    <a:pt x="119" y="36"/>
                  </a:lnTo>
                  <a:lnTo>
                    <a:pt x="102" y="37"/>
                  </a:lnTo>
                  <a:lnTo>
                    <a:pt x="84" y="37"/>
                  </a:lnTo>
                  <a:lnTo>
                    <a:pt x="84" y="37"/>
                  </a:lnTo>
                  <a:lnTo>
                    <a:pt x="71" y="39"/>
                  </a:lnTo>
                  <a:lnTo>
                    <a:pt x="60" y="42"/>
                  </a:lnTo>
                  <a:lnTo>
                    <a:pt x="52" y="46"/>
                  </a:lnTo>
                  <a:lnTo>
                    <a:pt x="46" y="51"/>
                  </a:lnTo>
                  <a:lnTo>
                    <a:pt x="43" y="57"/>
                  </a:lnTo>
                  <a:lnTo>
                    <a:pt x="41" y="65"/>
                  </a:lnTo>
                  <a:lnTo>
                    <a:pt x="41" y="73"/>
                  </a:lnTo>
                  <a:lnTo>
                    <a:pt x="41" y="82"/>
                  </a:lnTo>
                  <a:lnTo>
                    <a:pt x="41" y="85"/>
                  </a:lnTo>
                  <a:lnTo>
                    <a:pt x="41" y="90"/>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954" name="组合 953"/>
          <p:cNvGrpSpPr/>
          <p:nvPr/>
        </p:nvGrpSpPr>
        <p:grpSpPr>
          <a:xfrm>
            <a:off x="6005552" y="2310862"/>
            <a:ext cx="886884" cy="937684"/>
            <a:chOff x="5181601" y="2120900"/>
            <a:chExt cx="665163" cy="703263"/>
          </a:xfrm>
          <a:solidFill>
            <a:schemeClr val="tx1">
              <a:lumMod val="65000"/>
              <a:lumOff val="35000"/>
            </a:schemeClr>
          </a:solidFill>
        </p:grpSpPr>
        <p:sp>
          <p:nvSpPr>
            <p:cNvPr id="16924" name="Freeform 540"/>
            <p:cNvSpPr/>
            <p:nvPr/>
          </p:nvSpPr>
          <p:spPr bwMode="auto">
            <a:xfrm>
              <a:off x="5226051" y="2433638"/>
              <a:ext cx="6350" cy="44450"/>
            </a:xfrm>
            <a:custGeom>
              <a:avLst/>
              <a:gdLst/>
              <a:ahLst/>
              <a:cxnLst>
                <a:cxn ang="0">
                  <a:pos x="11" y="47"/>
                </a:cxn>
                <a:cxn ang="0">
                  <a:pos x="11" y="47"/>
                </a:cxn>
                <a:cxn ang="0">
                  <a:pos x="11" y="36"/>
                </a:cxn>
                <a:cxn ang="0">
                  <a:pos x="11" y="26"/>
                </a:cxn>
                <a:cxn ang="0">
                  <a:pos x="11" y="4"/>
                </a:cxn>
                <a:cxn ang="0">
                  <a:pos x="11" y="4"/>
                </a:cxn>
                <a:cxn ang="0">
                  <a:pos x="10" y="3"/>
                </a:cxn>
                <a:cxn ang="0">
                  <a:pos x="9" y="1"/>
                </a:cxn>
                <a:cxn ang="0">
                  <a:pos x="8" y="0"/>
                </a:cxn>
                <a:cxn ang="0">
                  <a:pos x="6" y="0"/>
                </a:cxn>
                <a:cxn ang="0">
                  <a:pos x="3" y="0"/>
                </a:cxn>
                <a:cxn ang="0">
                  <a:pos x="2" y="1"/>
                </a:cxn>
                <a:cxn ang="0">
                  <a:pos x="1" y="3"/>
                </a:cxn>
                <a:cxn ang="0">
                  <a:pos x="1" y="4"/>
                </a:cxn>
                <a:cxn ang="0">
                  <a:pos x="1" y="4"/>
                </a:cxn>
                <a:cxn ang="0">
                  <a:pos x="1" y="40"/>
                </a:cxn>
                <a:cxn ang="0">
                  <a:pos x="1" y="40"/>
                </a:cxn>
                <a:cxn ang="0">
                  <a:pos x="3" y="60"/>
                </a:cxn>
                <a:cxn ang="0">
                  <a:pos x="3" y="70"/>
                </a:cxn>
                <a:cxn ang="0">
                  <a:pos x="2" y="74"/>
                </a:cxn>
                <a:cxn ang="0">
                  <a:pos x="1" y="79"/>
                </a:cxn>
                <a:cxn ang="0">
                  <a:pos x="1" y="79"/>
                </a:cxn>
                <a:cxn ang="0">
                  <a:pos x="0" y="81"/>
                </a:cxn>
                <a:cxn ang="0">
                  <a:pos x="1" y="82"/>
                </a:cxn>
                <a:cxn ang="0">
                  <a:pos x="2" y="83"/>
                </a:cxn>
                <a:cxn ang="0">
                  <a:pos x="4" y="84"/>
                </a:cxn>
                <a:cxn ang="0">
                  <a:pos x="8" y="84"/>
                </a:cxn>
                <a:cxn ang="0">
                  <a:pos x="10" y="83"/>
                </a:cxn>
                <a:cxn ang="0">
                  <a:pos x="11" y="81"/>
                </a:cxn>
                <a:cxn ang="0">
                  <a:pos x="11" y="81"/>
                </a:cxn>
                <a:cxn ang="0">
                  <a:pos x="13" y="73"/>
                </a:cxn>
                <a:cxn ang="0">
                  <a:pos x="13" y="64"/>
                </a:cxn>
                <a:cxn ang="0">
                  <a:pos x="11" y="47"/>
                </a:cxn>
                <a:cxn ang="0">
                  <a:pos x="11" y="47"/>
                </a:cxn>
              </a:cxnLst>
              <a:rect l="0" t="0" r="r" b="b"/>
              <a:pathLst>
                <a:path w="13" h="84">
                  <a:moveTo>
                    <a:pt x="11" y="47"/>
                  </a:moveTo>
                  <a:lnTo>
                    <a:pt x="11" y="47"/>
                  </a:lnTo>
                  <a:lnTo>
                    <a:pt x="11" y="36"/>
                  </a:lnTo>
                  <a:lnTo>
                    <a:pt x="11" y="26"/>
                  </a:lnTo>
                  <a:lnTo>
                    <a:pt x="11" y="4"/>
                  </a:lnTo>
                  <a:lnTo>
                    <a:pt x="11" y="4"/>
                  </a:lnTo>
                  <a:lnTo>
                    <a:pt x="10" y="3"/>
                  </a:lnTo>
                  <a:lnTo>
                    <a:pt x="9" y="1"/>
                  </a:lnTo>
                  <a:lnTo>
                    <a:pt x="8" y="0"/>
                  </a:lnTo>
                  <a:lnTo>
                    <a:pt x="6" y="0"/>
                  </a:lnTo>
                  <a:lnTo>
                    <a:pt x="3" y="0"/>
                  </a:lnTo>
                  <a:lnTo>
                    <a:pt x="2" y="1"/>
                  </a:lnTo>
                  <a:lnTo>
                    <a:pt x="1" y="3"/>
                  </a:lnTo>
                  <a:lnTo>
                    <a:pt x="1" y="4"/>
                  </a:lnTo>
                  <a:lnTo>
                    <a:pt x="1" y="4"/>
                  </a:lnTo>
                  <a:lnTo>
                    <a:pt x="1" y="40"/>
                  </a:lnTo>
                  <a:lnTo>
                    <a:pt x="1" y="40"/>
                  </a:lnTo>
                  <a:lnTo>
                    <a:pt x="3" y="60"/>
                  </a:lnTo>
                  <a:lnTo>
                    <a:pt x="3" y="70"/>
                  </a:lnTo>
                  <a:lnTo>
                    <a:pt x="2" y="74"/>
                  </a:lnTo>
                  <a:lnTo>
                    <a:pt x="1" y="79"/>
                  </a:lnTo>
                  <a:lnTo>
                    <a:pt x="1" y="79"/>
                  </a:lnTo>
                  <a:lnTo>
                    <a:pt x="0" y="81"/>
                  </a:lnTo>
                  <a:lnTo>
                    <a:pt x="1" y="82"/>
                  </a:lnTo>
                  <a:lnTo>
                    <a:pt x="2" y="83"/>
                  </a:lnTo>
                  <a:lnTo>
                    <a:pt x="4" y="84"/>
                  </a:lnTo>
                  <a:lnTo>
                    <a:pt x="8" y="84"/>
                  </a:lnTo>
                  <a:lnTo>
                    <a:pt x="10" y="83"/>
                  </a:lnTo>
                  <a:lnTo>
                    <a:pt x="11" y="81"/>
                  </a:lnTo>
                  <a:lnTo>
                    <a:pt x="11" y="81"/>
                  </a:lnTo>
                  <a:lnTo>
                    <a:pt x="13" y="73"/>
                  </a:lnTo>
                  <a:lnTo>
                    <a:pt x="13" y="64"/>
                  </a:lnTo>
                  <a:lnTo>
                    <a:pt x="11" y="47"/>
                  </a:lnTo>
                  <a:lnTo>
                    <a:pt x="11" y="4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25" name="Freeform 541"/>
            <p:cNvSpPr/>
            <p:nvPr/>
          </p:nvSpPr>
          <p:spPr bwMode="auto">
            <a:xfrm>
              <a:off x="5240338" y="2468563"/>
              <a:ext cx="12700" cy="46038"/>
            </a:xfrm>
            <a:custGeom>
              <a:avLst/>
              <a:gdLst/>
              <a:ahLst/>
              <a:cxnLst>
                <a:cxn ang="0">
                  <a:pos x="23" y="76"/>
                </a:cxn>
                <a:cxn ang="0">
                  <a:pos x="23" y="76"/>
                </a:cxn>
                <a:cxn ang="0">
                  <a:pos x="19" y="73"/>
                </a:cxn>
                <a:cxn ang="0">
                  <a:pos x="15" y="70"/>
                </a:cxn>
                <a:cxn ang="0">
                  <a:pos x="13" y="66"/>
                </a:cxn>
                <a:cxn ang="0">
                  <a:pos x="11" y="62"/>
                </a:cxn>
                <a:cxn ang="0">
                  <a:pos x="10" y="58"/>
                </a:cxn>
                <a:cxn ang="0">
                  <a:pos x="10" y="54"/>
                </a:cxn>
                <a:cxn ang="0">
                  <a:pos x="10" y="43"/>
                </a:cxn>
                <a:cxn ang="0">
                  <a:pos x="11" y="34"/>
                </a:cxn>
                <a:cxn ang="0">
                  <a:pos x="13" y="24"/>
                </a:cxn>
                <a:cxn ang="0">
                  <a:pos x="15" y="13"/>
                </a:cxn>
                <a:cxn ang="0">
                  <a:pos x="16" y="5"/>
                </a:cxn>
                <a:cxn ang="0">
                  <a:pos x="16" y="5"/>
                </a:cxn>
                <a:cxn ang="0">
                  <a:pos x="16" y="3"/>
                </a:cxn>
                <a:cxn ang="0">
                  <a:pos x="15" y="1"/>
                </a:cxn>
                <a:cxn ang="0">
                  <a:pos x="13" y="1"/>
                </a:cxn>
                <a:cxn ang="0">
                  <a:pos x="11" y="0"/>
                </a:cxn>
                <a:cxn ang="0">
                  <a:pos x="10" y="1"/>
                </a:cxn>
                <a:cxn ang="0">
                  <a:pos x="7" y="1"/>
                </a:cxn>
                <a:cxn ang="0">
                  <a:pos x="6" y="3"/>
                </a:cxn>
                <a:cxn ang="0">
                  <a:pos x="6" y="5"/>
                </a:cxn>
                <a:cxn ang="0">
                  <a:pos x="6" y="5"/>
                </a:cxn>
                <a:cxn ang="0">
                  <a:pos x="5" y="15"/>
                </a:cxn>
                <a:cxn ang="0">
                  <a:pos x="3" y="26"/>
                </a:cxn>
                <a:cxn ang="0">
                  <a:pos x="1" y="37"/>
                </a:cxn>
                <a:cxn ang="0">
                  <a:pos x="0" y="48"/>
                </a:cxn>
                <a:cxn ang="0">
                  <a:pos x="0" y="59"/>
                </a:cxn>
                <a:cxn ang="0">
                  <a:pos x="1" y="64"/>
                </a:cxn>
                <a:cxn ang="0">
                  <a:pos x="3" y="69"/>
                </a:cxn>
                <a:cxn ang="0">
                  <a:pos x="5" y="73"/>
                </a:cxn>
                <a:cxn ang="0">
                  <a:pos x="9" y="77"/>
                </a:cxn>
                <a:cxn ang="0">
                  <a:pos x="13" y="81"/>
                </a:cxn>
                <a:cxn ang="0">
                  <a:pos x="18" y="85"/>
                </a:cxn>
                <a:cxn ang="0">
                  <a:pos x="18" y="85"/>
                </a:cxn>
                <a:cxn ang="0">
                  <a:pos x="20" y="86"/>
                </a:cxn>
                <a:cxn ang="0">
                  <a:pos x="22" y="86"/>
                </a:cxn>
                <a:cxn ang="0">
                  <a:pos x="23" y="85"/>
                </a:cxn>
                <a:cxn ang="0">
                  <a:pos x="24" y="82"/>
                </a:cxn>
                <a:cxn ang="0">
                  <a:pos x="25" y="81"/>
                </a:cxn>
                <a:cxn ang="0">
                  <a:pos x="25" y="79"/>
                </a:cxn>
                <a:cxn ang="0">
                  <a:pos x="24" y="77"/>
                </a:cxn>
                <a:cxn ang="0">
                  <a:pos x="23" y="76"/>
                </a:cxn>
                <a:cxn ang="0">
                  <a:pos x="23" y="76"/>
                </a:cxn>
              </a:cxnLst>
              <a:rect l="0" t="0" r="r" b="b"/>
              <a:pathLst>
                <a:path w="25" h="86">
                  <a:moveTo>
                    <a:pt x="23" y="76"/>
                  </a:moveTo>
                  <a:lnTo>
                    <a:pt x="23" y="76"/>
                  </a:lnTo>
                  <a:lnTo>
                    <a:pt x="19" y="73"/>
                  </a:lnTo>
                  <a:lnTo>
                    <a:pt x="15" y="70"/>
                  </a:lnTo>
                  <a:lnTo>
                    <a:pt x="13" y="66"/>
                  </a:lnTo>
                  <a:lnTo>
                    <a:pt x="11" y="62"/>
                  </a:lnTo>
                  <a:lnTo>
                    <a:pt x="10" y="58"/>
                  </a:lnTo>
                  <a:lnTo>
                    <a:pt x="10" y="54"/>
                  </a:lnTo>
                  <a:lnTo>
                    <a:pt x="10" y="43"/>
                  </a:lnTo>
                  <a:lnTo>
                    <a:pt x="11" y="34"/>
                  </a:lnTo>
                  <a:lnTo>
                    <a:pt x="13" y="24"/>
                  </a:lnTo>
                  <a:lnTo>
                    <a:pt x="15" y="13"/>
                  </a:lnTo>
                  <a:lnTo>
                    <a:pt x="16" y="5"/>
                  </a:lnTo>
                  <a:lnTo>
                    <a:pt x="16" y="5"/>
                  </a:lnTo>
                  <a:lnTo>
                    <a:pt x="16" y="3"/>
                  </a:lnTo>
                  <a:lnTo>
                    <a:pt x="15" y="1"/>
                  </a:lnTo>
                  <a:lnTo>
                    <a:pt x="13" y="1"/>
                  </a:lnTo>
                  <a:lnTo>
                    <a:pt x="11" y="0"/>
                  </a:lnTo>
                  <a:lnTo>
                    <a:pt x="10" y="1"/>
                  </a:lnTo>
                  <a:lnTo>
                    <a:pt x="7" y="1"/>
                  </a:lnTo>
                  <a:lnTo>
                    <a:pt x="6" y="3"/>
                  </a:lnTo>
                  <a:lnTo>
                    <a:pt x="6" y="5"/>
                  </a:lnTo>
                  <a:lnTo>
                    <a:pt x="6" y="5"/>
                  </a:lnTo>
                  <a:lnTo>
                    <a:pt x="5" y="15"/>
                  </a:lnTo>
                  <a:lnTo>
                    <a:pt x="3" y="26"/>
                  </a:lnTo>
                  <a:lnTo>
                    <a:pt x="1" y="37"/>
                  </a:lnTo>
                  <a:lnTo>
                    <a:pt x="0" y="48"/>
                  </a:lnTo>
                  <a:lnTo>
                    <a:pt x="0" y="59"/>
                  </a:lnTo>
                  <a:lnTo>
                    <a:pt x="1" y="64"/>
                  </a:lnTo>
                  <a:lnTo>
                    <a:pt x="3" y="69"/>
                  </a:lnTo>
                  <a:lnTo>
                    <a:pt x="5" y="73"/>
                  </a:lnTo>
                  <a:lnTo>
                    <a:pt x="9" y="77"/>
                  </a:lnTo>
                  <a:lnTo>
                    <a:pt x="13" y="81"/>
                  </a:lnTo>
                  <a:lnTo>
                    <a:pt x="18" y="85"/>
                  </a:lnTo>
                  <a:lnTo>
                    <a:pt x="18" y="85"/>
                  </a:lnTo>
                  <a:lnTo>
                    <a:pt x="20" y="86"/>
                  </a:lnTo>
                  <a:lnTo>
                    <a:pt x="22" y="86"/>
                  </a:lnTo>
                  <a:lnTo>
                    <a:pt x="23" y="85"/>
                  </a:lnTo>
                  <a:lnTo>
                    <a:pt x="24" y="82"/>
                  </a:lnTo>
                  <a:lnTo>
                    <a:pt x="25" y="81"/>
                  </a:lnTo>
                  <a:lnTo>
                    <a:pt x="25" y="79"/>
                  </a:lnTo>
                  <a:lnTo>
                    <a:pt x="24" y="77"/>
                  </a:lnTo>
                  <a:lnTo>
                    <a:pt x="23" y="76"/>
                  </a:lnTo>
                  <a:lnTo>
                    <a:pt x="23" y="7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26" name="Freeform 542"/>
            <p:cNvSpPr/>
            <p:nvPr/>
          </p:nvSpPr>
          <p:spPr bwMode="auto">
            <a:xfrm>
              <a:off x="5275263" y="2498725"/>
              <a:ext cx="6350" cy="46038"/>
            </a:xfrm>
            <a:custGeom>
              <a:avLst/>
              <a:gdLst/>
              <a:ahLst/>
              <a:cxnLst>
                <a:cxn ang="0">
                  <a:pos x="0" y="5"/>
                </a:cxn>
                <a:cxn ang="0">
                  <a:pos x="0" y="80"/>
                </a:cxn>
                <a:cxn ang="0">
                  <a:pos x="0" y="80"/>
                </a:cxn>
                <a:cxn ang="0">
                  <a:pos x="1" y="82"/>
                </a:cxn>
                <a:cxn ang="0">
                  <a:pos x="2" y="84"/>
                </a:cxn>
                <a:cxn ang="0">
                  <a:pos x="3" y="84"/>
                </a:cxn>
                <a:cxn ang="0">
                  <a:pos x="6" y="85"/>
                </a:cxn>
                <a:cxn ang="0">
                  <a:pos x="8" y="84"/>
                </a:cxn>
                <a:cxn ang="0">
                  <a:pos x="9" y="84"/>
                </a:cxn>
                <a:cxn ang="0">
                  <a:pos x="10" y="82"/>
                </a:cxn>
                <a:cxn ang="0">
                  <a:pos x="11" y="80"/>
                </a:cxn>
                <a:cxn ang="0">
                  <a:pos x="11" y="5"/>
                </a:cxn>
                <a:cxn ang="0">
                  <a:pos x="11" y="5"/>
                </a:cxn>
                <a:cxn ang="0">
                  <a:pos x="10" y="3"/>
                </a:cxn>
                <a:cxn ang="0">
                  <a:pos x="9" y="1"/>
                </a:cxn>
                <a:cxn ang="0">
                  <a:pos x="8" y="1"/>
                </a:cxn>
                <a:cxn ang="0">
                  <a:pos x="6" y="0"/>
                </a:cxn>
                <a:cxn ang="0">
                  <a:pos x="3" y="1"/>
                </a:cxn>
                <a:cxn ang="0">
                  <a:pos x="2" y="1"/>
                </a:cxn>
                <a:cxn ang="0">
                  <a:pos x="1" y="3"/>
                </a:cxn>
                <a:cxn ang="0">
                  <a:pos x="0" y="5"/>
                </a:cxn>
                <a:cxn ang="0">
                  <a:pos x="0" y="5"/>
                </a:cxn>
              </a:cxnLst>
              <a:rect l="0" t="0" r="r" b="b"/>
              <a:pathLst>
                <a:path w="11" h="85">
                  <a:moveTo>
                    <a:pt x="0" y="5"/>
                  </a:moveTo>
                  <a:lnTo>
                    <a:pt x="0" y="80"/>
                  </a:lnTo>
                  <a:lnTo>
                    <a:pt x="0" y="80"/>
                  </a:lnTo>
                  <a:lnTo>
                    <a:pt x="1" y="82"/>
                  </a:lnTo>
                  <a:lnTo>
                    <a:pt x="2" y="84"/>
                  </a:lnTo>
                  <a:lnTo>
                    <a:pt x="3" y="84"/>
                  </a:lnTo>
                  <a:lnTo>
                    <a:pt x="6" y="85"/>
                  </a:lnTo>
                  <a:lnTo>
                    <a:pt x="8" y="84"/>
                  </a:lnTo>
                  <a:lnTo>
                    <a:pt x="9" y="84"/>
                  </a:lnTo>
                  <a:lnTo>
                    <a:pt x="10" y="82"/>
                  </a:lnTo>
                  <a:lnTo>
                    <a:pt x="11" y="80"/>
                  </a:lnTo>
                  <a:lnTo>
                    <a:pt x="11" y="5"/>
                  </a:lnTo>
                  <a:lnTo>
                    <a:pt x="11" y="5"/>
                  </a:lnTo>
                  <a:lnTo>
                    <a:pt x="10" y="3"/>
                  </a:lnTo>
                  <a:lnTo>
                    <a:pt x="9" y="1"/>
                  </a:lnTo>
                  <a:lnTo>
                    <a:pt x="8" y="1"/>
                  </a:lnTo>
                  <a:lnTo>
                    <a:pt x="6" y="0"/>
                  </a:lnTo>
                  <a:lnTo>
                    <a:pt x="3" y="1"/>
                  </a:lnTo>
                  <a:lnTo>
                    <a:pt x="2" y="1"/>
                  </a:lnTo>
                  <a:lnTo>
                    <a:pt x="1" y="3"/>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27" name="Freeform 543"/>
            <p:cNvSpPr/>
            <p:nvPr/>
          </p:nvSpPr>
          <p:spPr bwMode="auto">
            <a:xfrm>
              <a:off x="5294313" y="2532063"/>
              <a:ext cx="6350" cy="31750"/>
            </a:xfrm>
            <a:custGeom>
              <a:avLst/>
              <a:gdLst/>
              <a:ahLst/>
              <a:cxnLst>
                <a:cxn ang="0">
                  <a:pos x="10" y="4"/>
                </a:cxn>
                <a:cxn ang="0">
                  <a:pos x="10" y="4"/>
                </a:cxn>
                <a:cxn ang="0">
                  <a:pos x="9" y="3"/>
                </a:cxn>
                <a:cxn ang="0">
                  <a:pos x="8" y="1"/>
                </a:cxn>
                <a:cxn ang="0">
                  <a:pos x="7" y="0"/>
                </a:cxn>
                <a:cxn ang="0">
                  <a:pos x="5" y="0"/>
                </a:cxn>
                <a:cxn ang="0">
                  <a:pos x="3" y="0"/>
                </a:cxn>
                <a:cxn ang="0">
                  <a:pos x="2" y="1"/>
                </a:cxn>
                <a:cxn ang="0">
                  <a:pos x="0" y="3"/>
                </a:cxn>
                <a:cxn ang="0">
                  <a:pos x="0" y="4"/>
                </a:cxn>
                <a:cxn ang="0">
                  <a:pos x="0" y="4"/>
                </a:cxn>
                <a:cxn ang="0">
                  <a:pos x="0" y="17"/>
                </a:cxn>
                <a:cxn ang="0">
                  <a:pos x="3" y="31"/>
                </a:cxn>
                <a:cxn ang="0">
                  <a:pos x="4" y="43"/>
                </a:cxn>
                <a:cxn ang="0">
                  <a:pos x="5" y="56"/>
                </a:cxn>
                <a:cxn ang="0">
                  <a:pos x="5" y="56"/>
                </a:cxn>
                <a:cxn ang="0">
                  <a:pos x="6" y="58"/>
                </a:cxn>
                <a:cxn ang="0">
                  <a:pos x="7" y="60"/>
                </a:cxn>
                <a:cxn ang="0">
                  <a:pos x="8" y="61"/>
                </a:cxn>
                <a:cxn ang="0">
                  <a:pos x="10" y="61"/>
                </a:cxn>
                <a:cxn ang="0">
                  <a:pos x="11" y="61"/>
                </a:cxn>
                <a:cxn ang="0">
                  <a:pos x="13" y="60"/>
                </a:cxn>
                <a:cxn ang="0">
                  <a:pos x="14" y="58"/>
                </a:cxn>
                <a:cxn ang="0">
                  <a:pos x="14" y="56"/>
                </a:cxn>
                <a:cxn ang="0">
                  <a:pos x="14" y="56"/>
                </a:cxn>
                <a:cxn ang="0">
                  <a:pos x="13" y="43"/>
                </a:cxn>
                <a:cxn ang="0">
                  <a:pos x="12" y="31"/>
                </a:cxn>
                <a:cxn ang="0">
                  <a:pos x="10" y="17"/>
                </a:cxn>
                <a:cxn ang="0">
                  <a:pos x="10" y="4"/>
                </a:cxn>
                <a:cxn ang="0">
                  <a:pos x="10" y="4"/>
                </a:cxn>
              </a:cxnLst>
              <a:rect l="0" t="0" r="r" b="b"/>
              <a:pathLst>
                <a:path w="14" h="61">
                  <a:moveTo>
                    <a:pt x="10" y="4"/>
                  </a:moveTo>
                  <a:lnTo>
                    <a:pt x="10" y="4"/>
                  </a:lnTo>
                  <a:lnTo>
                    <a:pt x="9" y="3"/>
                  </a:lnTo>
                  <a:lnTo>
                    <a:pt x="8" y="1"/>
                  </a:lnTo>
                  <a:lnTo>
                    <a:pt x="7" y="0"/>
                  </a:lnTo>
                  <a:lnTo>
                    <a:pt x="5" y="0"/>
                  </a:lnTo>
                  <a:lnTo>
                    <a:pt x="3" y="0"/>
                  </a:lnTo>
                  <a:lnTo>
                    <a:pt x="2" y="1"/>
                  </a:lnTo>
                  <a:lnTo>
                    <a:pt x="0" y="3"/>
                  </a:lnTo>
                  <a:lnTo>
                    <a:pt x="0" y="4"/>
                  </a:lnTo>
                  <a:lnTo>
                    <a:pt x="0" y="4"/>
                  </a:lnTo>
                  <a:lnTo>
                    <a:pt x="0" y="17"/>
                  </a:lnTo>
                  <a:lnTo>
                    <a:pt x="3" y="31"/>
                  </a:lnTo>
                  <a:lnTo>
                    <a:pt x="4" y="43"/>
                  </a:lnTo>
                  <a:lnTo>
                    <a:pt x="5" y="56"/>
                  </a:lnTo>
                  <a:lnTo>
                    <a:pt x="5" y="56"/>
                  </a:lnTo>
                  <a:lnTo>
                    <a:pt x="6" y="58"/>
                  </a:lnTo>
                  <a:lnTo>
                    <a:pt x="7" y="60"/>
                  </a:lnTo>
                  <a:lnTo>
                    <a:pt x="8" y="61"/>
                  </a:lnTo>
                  <a:lnTo>
                    <a:pt x="10" y="61"/>
                  </a:lnTo>
                  <a:lnTo>
                    <a:pt x="11" y="61"/>
                  </a:lnTo>
                  <a:lnTo>
                    <a:pt x="13" y="60"/>
                  </a:lnTo>
                  <a:lnTo>
                    <a:pt x="14" y="58"/>
                  </a:lnTo>
                  <a:lnTo>
                    <a:pt x="14" y="56"/>
                  </a:lnTo>
                  <a:lnTo>
                    <a:pt x="14" y="56"/>
                  </a:lnTo>
                  <a:lnTo>
                    <a:pt x="13" y="43"/>
                  </a:lnTo>
                  <a:lnTo>
                    <a:pt x="12" y="31"/>
                  </a:lnTo>
                  <a:lnTo>
                    <a:pt x="10" y="17"/>
                  </a:lnTo>
                  <a:lnTo>
                    <a:pt x="10" y="4"/>
                  </a:lnTo>
                  <a:lnTo>
                    <a:pt x="1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28" name="Freeform 544"/>
            <p:cNvSpPr/>
            <p:nvPr/>
          </p:nvSpPr>
          <p:spPr bwMode="auto">
            <a:xfrm>
              <a:off x="5324476" y="2552700"/>
              <a:ext cx="4763" cy="34925"/>
            </a:xfrm>
            <a:custGeom>
              <a:avLst/>
              <a:gdLst/>
              <a:ahLst/>
              <a:cxnLst>
                <a:cxn ang="0">
                  <a:pos x="0" y="4"/>
                </a:cxn>
                <a:cxn ang="0">
                  <a:pos x="0" y="61"/>
                </a:cxn>
                <a:cxn ang="0">
                  <a:pos x="0" y="61"/>
                </a:cxn>
                <a:cxn ang="0">
                  <a:pos x="0" y="63"/>
                </a:cxn>
                <a:cxn ang="0">
                  <a:pos x="1" y="65"/>
                </a:cxn>
                <a:cxn ang="0">
                  <a:pos x="3" y="65"/>
                </a:cxn>
                <a:cxn ang="0">
                  <a:pos x="4" y="66"/>
                </a:cxn>
                <a:cxn ang="0">
                  <a:pos x="6" y="65"/>
                </a:cxn>
                <a:cxn ang="0">
                  <a:pos x="8" y="65"/>
                </a:cxn>
                <a:cxn ang="0">
                  <a:pos x="9" y="63"/>
                </a:cxn>
                <a:cxn ang="0">
                  <a:pos x="10" y="61"/>
                </a:cxn>
                <a:cxn ang="0">
                  <a:pos x="10" y="4"/>
                </a:cxn>
                <a:cxn ang="0">
                  <a:pos x="10" y="4"/>
                </a:cxn>
                <a:cxn ang="0">
                  <a:pos x="9" y="2"/>
                </a:cxn>
                <a:cxn ang="0">
                  <a:pos x="8" y="1"/>
                </a:cxn>
                <a:cxn ang="0">
                  <a:pos x="6" y="0"/>
                </a:cxn>
                <a:cxn ang="0">
                  <a:pos x="4" y="0"/>
                </a:cxn>
                <a:cxn ang="0">
                  <a:pos x="3" y="0"/>
                </a:cxn>
                <a:cxn ang="0">
                  <a:pos x="1" y="1"/>
                </a:cxn>
                <a:cxn ang="0">
                  <a:pos x="0" y="2"/>
                </a:cxn>
                <a:cxn ang="0">
                  <a:pos x="0" y="4"/>
                </a:cxn>
                <a:cxn ang="0">
                  <a:pos x="0" y="4"/>
                </a:cxn>
              </a:cxnLst>
              <a:rect l="0" t="0" r="r" b="b"/>
              <a:pathLst>
                <a:path w="10" h="66">
                  <a:moveTo>
                    <a:pt x="0" y="4"/>
                  </a:moveTo>
                  <a:lnTo>
                    <a:pt x="0" y="61"/>
                  </a:lnTo>
                  <a:lnTo>
                    <a:pt x="0" y="61"/>
                  </a:lnTo>
                  <a:lnTo>
                    <a:pt x="0" y="63"/>
                  </a:lnTo>
                  <a:lnTo>
                    <a:pt x="1" y="65"/>
                  </a:lnTo>
                  <a:lnTo>
                    <a:pt x="3" y="65"/>
                  </a:lnTo>
                  <a:lnTo>
                    <a:pt x="4" y="66"/>
                  </a:lnTo>
                  <a:lnTo>
                    <a:pt x="6" y="65"/>
                  </a:lnTo>
                  <a:lnTo>
                    <a:pt x="8" y="65"/>
                  </a:lnTo>
                  <a:lnTo>
                    <a:pt x="9" y="63"/>
                  </a:lnTo>
                  <a:lnTo>
                    <a:pt x="10" y="61"/>
                  </a:lnTo>
                  <a:lnTo>
                    <a:pt x="10" y="4"/>
                  </a:lnTo>
                  <a:lnTo>
                    <a:pt x="10" y="4"/>
                  </a:lnTo>
                  <a:lnTo>
                    <a:pt x="9" y="2"/>
                  </a:lnTo>
                  <a:lnTo>
                    <a:pt x="8" y="1"/>
                  </a:lnTo>
                  <a:lnTo>
                    <a:pt x="6" y="0"/>
                  </a:lnTo>
                  <a:lnTo>
                    <a:pt x="4" y="0"/>
                  </a:lnTo>
                  <a:lnTo>
                    <a:pt x="3" y="0"/>
                  </a:lnTo>
                  <a:lnTo>
                    <a:pt x="1" y="1"/>
                  </a:lnTo>
                  <a:lnTo>
                    <a:pt x="0" y="2"/>
                  </a:lnTo>
                  <a:lnTo>
                    <a:pt x="0" y="4"/>
                  </a:lnTo>
                  <a:lnTo>
                    <a:pt x="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29" name="Freeform 545"/>
            <p:cNvSpPr/>
            <p:nvPr/>
          </p:nvSpPr>
          <p:spPr bwMode="auto">
            <a:xfrm>
              <a:off x="5348288" y="2576513"/>
              <a:ext cx="7938" cy="42863"/>
            </a:xfrm>
            <a:custGeom>
              <a:avLst/>
              <a:gdLst/>
              <a:ahLst/>
              <a:cxnLst>
                <a:cxn ang="0">
                  <a:pos x="14" y="75"/>
                </a:cxn>
                <a:cxn ang="0">
                  <a:pos x="14" y="75"/>
                </a:cxn>
                <a:cxn ang="0">
                  <a:pos x="12" y="66"/>
                </a:cxn>
                <a:cxn ang="0">
                  <a:pos x="12" y="58"/>
                </a:cxn>
                <a:cxn ang="0">
                  <a:pos x="12" y="51"/>
                </a:cxn>
                <a:cxn ang="0">
                  <a:pos x="11" y="43"/>
                </a:cxn>
                <a:cxn ang="0">
                  <a:pos x="11" y="43"/>
                </a:cxn>
                <a:cxn ang="0">
                  <a:pos x="10" y="33"/>
                </a:cxn>
                <a:cxn ang="0">
                  <a:pos x="9" y="24"/>
                </a:cxn>
                <a:cxn ang="0">
                  <a:pos x="10" y="4"/>
                </a:cxn>
                <a:cxn ang="0">
                  <a:pos x="10" y="4"/>
                </a:cxn>
                <a:cxn ang="0">
                  <a:pos x="9" y="2"/>
                </a:cxn>
                <a:cxn ang="0">
                  <a:pos x="8" y="1"/>
                </a:cxn>
                <a:cxn ang="0">
                  <a:pos x="7" y="0"/>
                </a:cxn>
                <a:cxn ang="0">
                  <a:pos x="5" y="0"/>
                </a:cxn>
                <a:cxn ang="0">
                  <a:pos x="3" y="0"/>
                </a:cxn>
                <a:cxn ang="0">
                  <a:pos x="2" y="1"/>
                </a:cxn>
                <a:cxn ang="0">
                  <a:pos x="1" y="2"/>
                </a:cxn>
                <a:cxn ang="0">
                  <a:pos x="1" y="4"/>
                </a:cxn>
                <a:cxn ang="0">
                  <a:pos x="1" y="4"/>
                </a:cxn>
                <a:cxn ang="0">
                  <a:pos x="0" y="23"/>
                </a:cxn>
                <a:cxn ang="0">
                  <a:pos x="0" y="33"/>
                </a:cxn>
                <a:cxn ang="0">
                  <a:pos x="1" y="38"/>
                </a:cxn>
                <a:cxn ang="0">
                  <a:pos x="2" y="42"/>
                </a:cxn>
                <a:cxn ang="0">
                  <a:pos x="2" y="42"/>
                </a:cxn>
                <a:cxn ang="0">
                  <a:pos x="3" y="46"/>
                </a:cxn>
                <a:cxn ang="0">
                  <a:pos x="3" y="50"/>
                </a:cxn>
                <a:cxn ang="0">
                  <a:pos x="3" y="59"/>
                </a:cxn>
                <a:cxn ang="0">
                  <a:pos x="4" y="69"/>
                </a:cxn>
                <a:cxn ang="0">
                  <a:pos x="4" y="73"/>
                </a:cxn>
                <a:cxn ang="0">
                  <a:pos x="5" y="77"/>
                </a:cxn>
                <a:cxn ang="0">
                  <a:pos x="5" y="77"/>
                </a:cxn>
                <a:cxn ang="0">
                  <a:pos x="6" y="79"/>
                </a:cxn>
                <a:cxn ang="0">
                  <a:pos x="8" y="80"/>
                </a:cxn>
                <a:cxn ang="0">
                  <a:pos x="11" y="80"/>
                </a:cxn>
                <a:cxn ang="0">
                  <a:pos x="13" y="79"/>
                </a:cxn>
                <a:cxn ang="0">
                  <a:pos x="14" y="78"/>
                </a:cxn>
                <a:cxn ang="0">
                  <a:pos x="14" y="77"/>
                </a:cxn>
                <a:cxn ang="0">
                  <a:pos x="14" y="75"/>
                </a:cxn>
                <a:cxn ang="0">
                  <a:pos x="14" y="75"/>
                </a:cxn>
              </a:cxnLst>
              <a:rect l="0" t="0" r="r" b="b"/>
              <a:pathLst>
                <a:path w="14" h="80">
                  <a:moveTo>
                    <a:pt x="14" y="75"/>
                  </a:moveTo>
                  <a:lnTo>
                    <a:pt x="14" y="75"/>
                  </a:lnTo>
                  <a:lnTo>
                    <a:pt x="12" y="66"/>
                  </a:lnTo>
                  <a:lnTo>
                    <a:pt x="12" y="58"/>
                  </a:lnTo>
                  <a:lnTo>
                    <a:pt x="12" y="51"/>
                  </a:lnTo>
                  <a:lnTo>
                    <a:pt x="11" y="43"/>
                  </a:lnTo>
                  <a:lnTo>
                    <a:pt x="11" y="43"/>
                  </a:lnTo>
                  <a:lnTo>
                    <a:pt x="10" y="33"/>
                  </a:lnTo>
                  <a:lnTo>
                    <a:pt x="9" y="24"/>
                  </a:lnTo>
                  <a:lnTo>
                    <a:pt x="10" y="4"/>
                  </a:lnTo>
                  <a:lnTo>
                    <a:pt x="10" y="4"/>
                  </a:lnTo>
                  <a:lnTo>
                    <a:pt x="9" y="2"/>
                  </a:lnTo>
                  <a:lnTo>
                    <a:pt x="8" y="1"/>
                  </a:lnTo>
                  <a:lnTo>
                    <a:pt x="7" y="0"/>
                  </a:lnTo>
                  <a:lnTo>
                    <a:pt x="5" y="0"/>
                  </a:lnTo>
                  <a:lnTo>
                    <a:pt x="3" y="0"/>
                  </a:lnTo>
                  <a:lnTo>
                    <a:pt x="2" y="1"/>
                  </a:lnTo>
                  <a:lnTo>
                    <a:pt x="1" y="2"/>
                  </a:lnTo>
                  <a:lnTo>
                    <a:pt x="1" y="4"/>
                  </a:lnTo>
                  <a:lnTo>
                    <a:pt x="1" y="4"/>
                  </a:lnTo>
                  <a:lnTo>
                    <a:pt x="0" y="23"/>
                  </a:lnTo>
                  <a:lnTo>
                    <a:pt x="0" y="33"/>
                  </a:lnTo>
                  <a:lnTo>
                    <a:pt x="1" y="38"/>
                  </a:lnTo>
                  <a:lnTo>
                    <a:pt x="2" y="42"/>
                  </a:lnTo>
                  <a:lnTo>
                    <a:pt x="2" y="42"/>
                  </a:lnTo>
                  <a:lnTo>
                    <a:pt x="3" y="46"/>
                  </a:lnTo>
                  <a:lnTo>
                    <a:pt x="3" y="50"/>
                  </a:lnTo>
                  <a:lnTo>
                    <a:pt x="3" y="59"/>
                  </a:lnTo>
                  <a:lnTo>
                    <a:pt x="4" y="69"/>
                  </a:lnTo>
                  <a:lnTo>
                    <a:pt x="4" y="73"/>
                  </a:lnTo>
                  <a:lnTo>
                    <a:pt x="5" y="77"/>
                  </a:lnTo>
                  <a:lnTo>
                    <a:pt x="5" y="77"/>
                  </a:lnTo>
                  <a:lnTo>
                    <a:pt x="6" y="79"/>
                  </a:lnTo>
                  <a:lnTo>
                    <a:pt x="8" y="80"/>
                  </a:lnTo>
                  <a:lnTo>
                    <a:pt x="11" y="80"/>
                  </a:lnTo>
                  <a:lnTo>
                    <a:pt x="13" y="79"/>
                  </a:lnTo>
                  <a:lnTo>
                    <a:pt x="14" y="78"/>
                  </a:lnTo>
                  <a:lnTo>
                    <a:pt x="14" y="77"/>
                  </a:lnTo>
                  <a:lnTo>
                    <a:pt x="14" y="75"/>
                  </a:lnTo>
                  <a:lnTo>
                    <a:pt x="14" y="7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30" name="Freeform 546"/>
            <p:cNvSpPr/>
            <p:nvPr/>
          </p:nvSpPr>
          <p:spPr bwMode="auto">
            <a:xfrm>
              <a:off x="5380038" y="2606675"/>
              <a:ext cx="11113" cy="34925"/>
            </a:xfrm>
            <a:custGeom>
              <a:avLst/>
              <a:gdLst/>
              <a:ahLst/>
              <a:cxnLst>
                <a:cxn ang="0">
                  <a:pos x="9" y="4"/>
                </a:cxn>
                <a:cxn ang="0">
                  <a:pos x="9" y="4"/>
                </a:cxn>
                <a:cxn ang="0">
                  <a:pos x="8" y="2"/>
                </a:cxn>
                <a:cxn ang="0">
                  <a:pos x="7" y="1"/>
                </a:cxn>
                <a:cxn ang="0">
                  <a:pos x="6" y="0"/>
                </a:cxn>
                <a:cxn ang="0">
                  <a:pos x="4" y="0"/>
                </a:cxn>
                <a:cxn ang="0">
                  <a:pos x="2" y="0"/>
                </a:cxn>
                <a:cxn ang="0">
                  <a:pos x="1" y="1"/>
                </a:cxn>
                <a:cxn ang="0">
                  <a:pos x="0" y="2"/>
                </a:cxn>
                <a:cxn ang="0">
                  <a:pos x="0" y="4"/>
                </a:cxn>
                <a:cxn ang="0">
                  <a:pos x="0" y="4"/>
                </a:cxn>
                <a:cxn ang="0">
                  <a:pos x="0" y="12"/>
                </a:cxn>
                <a:cxn ang="0">
                  <a:pos x="2" y="19"/>
                </a:cxn>
                <a:cxn ang="0">
                  <a:pos x="6" y="33"/>
                </a:cxn>
                <a:cxn ang="0">
                  <a:pos x="11" y="47"/>
                </a:cxn>
                <a:cxn ang="0">
                  <a:pos x="13" y="54"/>
                </a:cxn>
                <a:cxn ang="0">
                  <a:pos x="13" y="61"/>
                </a:cxn>
                <a:cxn ang="0">
                  <a:pos x="13" y="61"/>
                </a:cxn>
                <a:cxn ang="0">
                  <a:pos x="14" y="63"/>
                </a:cxn>
                <a:cxn ang="0">
                  <a:pos x="15" y="65"/>
                </a:cxn>
                <a:cxn ang="0">
                  <a:pos x="16" y="65"/>
                </a:cxn>
                <a:cxn ang="0">
                  <a:pos x="18" y="66"/>
                </a:cxn>
                <a:cxn ang="0">
                  <a:pos x="20" y="65"/>
                </a:cxn>
                <a:cxn ang="0">
                  <a:pos x="21" y="65"/>
                </a:cxn>
                <a:cxn ang="0">
                  <a:pos x="22" y="63"/>
                </a:cxn>
                <a:cxn ang="0">
                  <a:pos x="23" y="61"/>
                </a:cxn>
                <a:cxn ang="0">
                  <a:pos x="23" y="61"/>
                </a:cxn>
                <a:cxn ang="0">
                  <a:pos x="22" y="54"/>
                </a:cxn>
                <a:cxn ang="0">
                  <a:pos x="20" y="47"/>
                </a:cxn>
                <a:cxn ang="0">
                  <a:pos x="16" y="33"/>
                </a:cxn>
                <a:cxn ang="0">
                  <a:pos x="11" y="19"/>
                </a:cxn>
                <a:cxn ang="0">
                  <a:pos x="9" y="12"/>
                </a:cxn>
                <a:cxn ang="0">
                  <a:pos x="9" y="4"/>
                </a:cxn>
                <a:cxn ang="0">
                  <a:pos x="9" y="4"/>
                </a:cxn>
              </a:cxnLst>
              <a:rect l="0" t="0" r="r" b="b"/>
              <a:pathLst>
                <a:path w="23" h="66">
                  <a:moveTo>
                    <a:pt x="9" y="4"/>
                  </a:moveTo>
                  <a:lnTo>
                    <a:pt x="9" y="4"/>
                  </a:lnTo>
                  <a:lnTo>
                    <a:pt x="8" y="2"/>
                  </a:lnTo>
                  <a:lnTo>
                    <a:pt x="7" y="1"/>
                  </a:lnTo>
                  <a:lnTo>
                    <a:pt x="6" y="0"/>
                  </a:lnTo>
                  <a:lnTo>
                    <a:pt x="4" y="0"/>
                  </a:lnTo>
                  <a:lnTo>
                    <a:pt x="2" y="0"/>
                  </a:lnTo>
                  <a:lnTo>
                    <a:pt x="1" y="1"/>
                  </a:lnTo>
                  <a:lnTo>
                    <a:pt x="0" y="2"/>
                  </a:lnTo>
                  <a:lnTo>
                    <a:pt x="0" y="4"/>
                  </a:lnTo>
                  <a:lnTo>
                    <a:pt x="0" y="4"/>
                  </a:lnTo>
                  <a:lnTo>
                    <a:pt x="0" y="12"/>
                  </a:lnTo>
                  <a:lnTo>
                    <a:pt x="2" y="19"/>
                  </a:lnTo>
                  <a:lnTo>
                    <a:pt x="6" y="33"/>
                  </a:lnTo>
                  <a:lnTo>
                    <a:pt x="11" y="47"/>
                  </a:lnTo>
                  <a:lnTo>
                    <a:pt x="13" y="54"/>
                  </a:lnTo>
                  <a:lnTo>
                    <a:pt x="13" y="61"/>
                  </a:lnTo>
                  <a:lnTo>
                    <a:pt x="13" y="61"/>
                  </a:lnTo>
                  <a:lnTo>
                    <a:pt x="14" y="63"/>
                  </a:lnTo>
                  <a:lnTo>
                    <a:pt x="15" y="65"/>
                  </a:lnTo>
                  <a:lnTo>
                    <a:pt x="16" y="65"/>
                  </a:lnTo>
                  <a:lnTo>
                    <a:pt x="18" y="66"/>
                  </a:lnTo>
                  <a:lnTo>
                    <a:pt x="20" y="65"/>
                  </a:lnTo>
                  <a:lnTo>
                    <a:pt x="21" y="65"/>
                  </a:lnTo>
                  <a:lnTo>
                    <a:pt x="22" y="63"/>
                  </a:lnTo>
                  <a:lnTo>
                    <a:pt x="23" y="61"/>
                  </a:lnTo>
                  <a:lnTo>
                    <a:pt x="23" y="61"/>
                  </a:lnTo>
                  <a:lnTo>
                    <a:pt x="22" y="54"/>
                  </a:lnTo>
                  <a:lnTo>
                    <a:pt x="20" y="47"/>
                  </a:lnTo>
                  <a:lnTo>
                    <a:pt x="16" y="33"/>
                  </a:lnTo>
                  <a:lnTo>
                    <a:pt x="11" y="19"/>
                  </a:lnTo>
                  <a:lnTo>
                    <a:pt x="9" y="12"/>
                  </a:lnTo>
                  <a:lnTo>
                    <a:pt x="9" y="4"/>
                  </a:lnTo>
                  <a:lnTo>
                    <a:pt x="9"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31" name="Freeform 547"/>
            <p:cNvSpPr/>
            <p:nvPr/>
          </p:nvSpPr>
          <p:spPr bwMode="auto">
            <a:xfrm>
              <a:off x="5411788" y="2632075"/>
              <a:ext cx="9525" cy="44450"/>
            </a:xfrm>
            <a:custGeom>
              <a:avLst/>
              <a:gdLst/>
              <a:ahLst/>
              <a:cxnLst>
                <a:cxn ang="0">
                  <a:pos x="18" y="78"/>
                </a:cxn>
                <a:cxn ang="0">
                  <a:pos x="18" y="78"/>
                </a:cxn>
                <a:cxn ang="0">
                  <a:pos x="16" y="71"/>
                </a:cxn>
                <a:cxn ang="0">
                  <a:pos x="15" y="63"/>
                </a:cxn>
                <a:cxn ang="0">
                  <a:pos x="14" y="46"/>
                </a:cxn>
                <a:cxn ang="0">
                  <a:pos x="14" y="46"/>
                </a:cxn>
                <a:cxn ang="0">
                  <a:pos x="13" y="41"/>
                </a:cxn>
                <a:cxn ang="0">
                  <a:pos x="12" y="36"/>
                </a:cxn>
                <a:cxn ang="0">
                  <a:pos x="10" y="25"/>
                </a:cxn>
                <a:cxn ang="0">
                  <a:pos x="10" y="25"/>
                </a:cxn>
                <a:cxn ang="0">
                  <a:pos x="9" y="14"/>
                </a:cxn>
                <a:cxn ang="0">
                  <a:pos x="9" y="4"/>
                </a:cxn>
                <a:cxn ang="0">
                  <a:pos x="9" y="4"/>
                </a:cxn>
                <a:cxn ang="0">
                  <a:pos x="9" y="2"/>
                </a:cxn>
                <a:cxn ang="0">
                  <a:pos x="8" y="1"/>
                </a:cxn>
                <a:cxn ang="0">
                  <a:pos x="7" y="0"/>
                </a:cxn>
                <a:cxn ang="0">
                  <a:pos x="5" y="0"/>
                </a:cxn>
                <a:cxn ang="0">
                  <a:pos x="3" y="0"/>
                </a:cxn>
                <a:cxn ang="0">
                  <a:pos x="2" y="1"/>
                </a:cxn>
                <a:cxn ang="0">
                  <a:pos x="1" y="2"/>
                </a:cxn>
                <a:cxn ang="0">
                  <a:pos x="0" y="4"/>
                </a:cxn>
                <a:cxn ang="0">
                  <a:pos x="0" y="4"/>
                </a:cxn>
                <a:cxn ang="0">
                  <a:pos x="1" y="23"/>
                </a:cxn>
                <a:cxn ang="0">
                  <a:pos x="2" y="33"/>
                </a:cxn>
                <a:cxn ang="0">
                  <a:pos x="3" y="42"/>
                </a:cxn>
                <a:cxn ang="0">
                  <a:pos x="3" y="42"/>
                </a:cxn>
                <a:cxn ang="0">
                  <a:pos x="5" y="52"/>
                </a:cxn>
                <a:cxn ang="0">
                  <a:pos x="6" y="62"/>
                </a:cxn>
                <a:cxn ang="0">
                  <a:pos x="7" y="72"/>
                </a:cxn>
                <a:cxn ang="0">
                  <a:pos x="10" y="81"/>
                </a:cxn>
                <a:cxn ang="0">
                  <a:pos x="10" y="81"/>
                </a:cxn>
                <a:cxn ang="0">
                  <a:pos x="11" y="82"/>
                </a:cxn>
                <a:cxn ang="0">
                  <a:pos x="12" y="83"/>
                </a:cxn>
                <a:cxn ang="0">
                  <a:pos x="16" y="84"/>
                </a:cxn>
                <a:cxn ang="0">
                  <a:pos x="17" y="83"/>
                </a:cxn>
                <a:cxn ang="0">
                  <a:pos x="18" y="82"/>
                </a:cxn>
                <a:cxn ang="0">
                  <a:pos x="19" y="80"/>
                </a:cxn>
                <a:cxn ang="0">
                  <a:pos x="18" y="78"/>
                </a:cxn>
                <a:cxn ang="0">
                  <a:pos x="18" y="78"/>
                </a:cxn>
              </a:cxnLst>
              <a:rect l="0" t="0" r="r" b="b"/>
              <a:pathLst>
                <a:path w="19" h="84">
                  <a:moveTo>
                    <a:pt x="18" y="78"/>
                  </a:moveTo>
                  <a:lnTo>
                    <a:pt x="18" y="78"/>
                  </a:lnTo>
                  <a:lnTo>
                    <a:pt x="16" y="71"/>
                  </a:lnTo>
                  <a:lnTo>
                    <a:pt x="15" y="63"/>
                  </a:lnTo>
                  <a:lnTo>
                    <a:pt x="14" y="46"/>
                  </a:lnTo>
                  <a:lnTo>
                    <a:pt x="14" y="46"/>
                  </a:lnTo>
                  <a:lnTo>
                    <a:pt x="13" y="41"/>
                  </a:lnTo>
                  <a:lnTo>
                    <a:pt x="12" y="36"/>
                  </a:lnTo>
                  <a:lnTo>
                    <a:pt x="10" y="25"/>
                  </a:lnTo>
                  <a:lnTo>
                    <a:pt x="10" y="25"/>
                  </a:lnTo>
                  <a:lnTo>
                    <a:pt x="9" y="14"/>
                  </a:lnTo>
                  <a:lnTo>
                    <a:pt x="9" y="4"/>
                  </a:lnTo>
                  <a:lnTo>
                    <a:pt x="9" y="4"/>
                  </a:lnTo>
                  <a:lnTo>
                    <a:pt x="9" y="2"/>
                  </a:lnTo>
                  <a:lnTo>
                    <a:pt x="8" y="1"/>
                  </a:lnTo>
                  <a:lnTo>
                    <a:pt x="7" y="0"/>
                  </a:lnTo>
                  <a:lnTo>
                    <a:pt x="5" y="0"/>
                  </a:lnTo>
                  <a:lnTo>
                    <a:pt x="3" y="0"/>
                  </a:lnTo>
                  <a:lnTo>
                    <a:pt x="2" y="1"/>
                  </a:lnTo>
                  <a:lnTo>
                    <a:pt x="1" y="2"/>
                  </a:lnTo>
                  <a:lnTo>
                    <a:pt x="0" y="4"/>
                  </a:lnTo>
                  <a:lnTo>
                    <a:pt x="0" y="4"/>
                  </a:lnTo>
                  <a:lnTo>
                    <a:pt x="1" y="23"/>
                  </a:lnTo>
                  <a:lnTo>
                    <a:pt x="2" y="33"/>
                  </a:lnTo>
                  <a:lnTo>
                    <a:pt x="3" y="42"/>
                  </a:lnTo>
                  <a:lnTo>
                    <a:pt x="3" y="42"/>
                  </a:lnTo>
                  <a:lnTo>
                    <a:pt x="5" y="52"/>
                  </a:lnTo>
                  <a:lnTo>
                    <a:pt x="6" y="62"/>
                  </a:lnTo>
                  <a:lnTo>
                    <a:pt x="7" y="72"/>
                  </a:lnTo>
                  <a:lnTo>
                    <a:pt x="10" y="81"/>
                  </a:lnTo>
                  <a:lnTo>
                    <a:pt x="10" y="81"/>
                  </a:lnTo>
                  <a:lnTo>
                    <a:pt x="11" y="82"/>
                  </a:lnTo>
                  <a:lnTo>
                    <a:pt x="12" y="83"/>
                  </a:lnTo>
                  <a:lnTo>
                    <a:pt x="16" y="84"/>
                  </a:lnTo>
                  <a:lnTo>
                    <a:pt x="17" y="83"/>
                  </a:lnTo>
                  <a:lnTo>
                    <a:pt x="18" y="82"/>
                  </a:lnTo>
                  <a:lnTo>
                    <a:pt x="19" y="80"/>
                  </a:lnTo>
                  <a:lnTo>
                    <a:pt x="18" y="78"/>
                  </a:lnTo>
                  <a:lnTo>
                    <a:pt x="18" y="78"/>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32" name="Freeform 548"/>
            <p:cNvSpPr/>
            <p:nvPr/>
          </p:nvSpPr>
          <p:spPr bwMode="auto">
            <a:xfrm>
              <a:off x="5434013" y="2662238"/>
              <a:ext cx="15875" cy="47625"/>
            </a:xfrm>
            <a:custGeom>
              <a:avLst/>
              <a:gdLst/>
              <a:ahLst/>
              <a:cxnLst>
                <a:cxn ang="0">
                  <a:pos x="9" y="5"/>
                </a:cxn>
                <a:cxn ang="0">
                  <a:pos x="9" y="5"/>
                </a:cxn>
                <a:cxn ang="0">
                  <a:pos x="8" y="3"/>
                </a:cxn>
                <a:cxn ang="0">
                  <a:pos x="7" y="2"/>
                </a:cxn>
                <a:cxn ang="0">
                  <a:pos x="6" y="0"/>
                </a:cxn>
                <a:cxn ang="0">
                  <a:pos x="4" y="0"/>
                </a:cxn>
                <a:cxn ang="0">
                  <a:pos x="2" y="0"/>
                </a:cxn>
                <a:cxn ang="0">
                  <a:pos x="1" y="2"/>
                </a:cxn>
                <a:cxn ang="0">
                  <a:pos x="0" y="3"/>
                </a:cxn>
                <a:cxn ang="0">
                  <a:pos x="0" y="5"/>
                </a:cxn>
                <a:cxn ang="0">
                  <a:pos x="0" y="5"/>
                </a:cxn>
                <a:cxn ang="0">
                  <a:pos x="1" y="15"/>
                </a:cxn>
                <a:cxn ang="0">
                  <a:pos x="3" y="25"/>
                </a:cxn>
                <a:cxn ang="0">
                  <a:pos x="9" y="45"/>
                </a:cxn>
                <a:cxn ang="0">
                  <a:pos x="15" y="65"/>
                </a:cxn>
                <a:cxn ang="0">
                  <a:pos x="17" y="75"/>
                </a:cxn>
                <a:cxn ang="0">
                  <a:pos x="19" y="85"/>
                </a:cxn>
                <a:cxn ang="0">
                  <a:pos x="19" y="85"/>
                </a:cxn>
                <a:cxn ang="0">
                  <a:pos x="19" y="87"/>
                </a:cxn>
                <a:cxn ang="0">
                  <a:pos x="21" y="88"/>
                </a:cxn>
                <a:cxn ang="0">
                  <a:pos x="22" y="89"/>
                </a:cxn>
                <a:cxn ang="0">
                  <a:pos x="24" y="90"/>
                </a:cxn>
                <a:cxn ang="0">
                  <a:pos x="25" y="89"/>
                </a:cxn>
                <a:cxn ang="0">
                  <a:pos x="27" y="88"/>
                </a:cxn>
                <a:cxn ang="0">
                  <a:pos x="28" y="87"/>
                </a:cxn>
                <a:cxn ang="0">
                  <a:pos x="28" y="85"/>
                </a:cxn>
                <a:cxn ang="0">
                  <a:pos x="28" y="85"/>
                </a:cxn>
                <a:cxn ang="0">
                  <a:pos x="27" y="75"/>
                </a:cxn>
                <a:cxn ang="0">
                  <a:pos x="25" y="65"/>
                </a:cxn>
                <a:cxn ang="0">
                  <a:pos x="19" y="45"/>
                </a:cxn>
                <a:cxn ang="0">
                  <a:pos x="12" y="25"/>
                </a:cxn>
                <a:cxn ang="0">
                  <a:pos x="10" y="15"/>
                </a:cxn>
                <a:cxn ang="0">
                  <a:pos x="9" y="5"/>
                </a:cxn>
                <a:cxn ang="0">
                  <a:pos x="9" y="5"/>
                </a:cxn>
              </a:cxnLst>
              <a:rect l="0" t="0" r="r" b="b"/>
              <a:pathLst>
                <a:path w="28" h="90">
                  <a:moveTo>
                    <a:pt x="9" y="5"/>
                  </a:moveTo>
                  <a:lnTo>
                    <a:pt x="9" y="5"/>
                  </a:lnTo>
                  <a:lnTo>
                    <a:pt x="8" y="3"/>
                  </a:lnTo>
                  <a:lnTo>
                    <a:pt x="7" y="2"/>
                  </a:lnTo>
                  <a:lnTo>
                    <a:pt x="6" y="0"/>
                  </a:lnTo>
                  <a:lnTo>
                    <a:pt x="4" y="0"/>
                  </a:lnTo>
                  <a:lnTo>
                    <a:pt x="2" y="0"/>
                  </a:lnTo>
                  <a:lnTo>
                    <a:pt x="1" y="2"/>
                  </a:lnTo>
                  <a:lnTo>
                    <a:pt x="0" y="3"/>
                  </a:lnTo>
                  <a:lnTo>
                    <a:pt x="0" y="5"/>
                  </a:lnTo>
                  <a:lnTo>
                    <a:pt x="0" y="5"/>
                  </a:lnTo>
                  <a:lnTo>
                    <a:pt x="1" y="15"/>
                  </a:lnTo>
                  <a:lnTo>
                    <a:pt x="3" y="25"/>
                  </a:lnTo>
                  <a:lnTo>
                    <a:pt x="9" y="45"/>
                  </a:lnTo>
                  <a:lnTo>
                    <a:pt x="15" y="65"/>
                  </a:lnTo>
                  <a:lnTo>
                    <a:pt x="17" y="75"/>
                  </a:lnTo>
                  <a:lnTo>
                    <a:pt x="19" y="85"/>
                  </a:lnTo>
                  <a:lnTo>
                    <a:pt x="19" y="85"/>
                  </a:lnTo>
                  <a:lnTo>
                    <a:pt x="19" y="87"/>
                  </a:lnTo>
                  <a:lnTo>
                    <a:pt x="21" y="88"/>
                  </a:lnTo>
                  <a:lnTo>
                    <a:pt x="22" y="89"/>
                  </a:lnTo>
                  <a:lnTo>
                    <a:pt x="24" y="90"/>
                  </a:lnTo>
                  <a:lnTo>
                    <a:pt x="25" y="89"/>
                  </a:lnTo>
                  <a:lnTo>
                    <a:pt x="27" y="88"/>
                  </a:lnTo>
                  <a:lnTo>
                    <a:pt x="28" y="87"/>
                  </a:lnTo>
                  <a:lnTo>
                    <a:pt x="28" y="85"/>
                  </a:lnTo>
                  <a:lnTo>
                    <a:pt x="28" y="85"/>
                  </a:lnTo>
                  <a:lnTo>
                    <a:pt x="27" y="75"/>
                  </a:lnTo>
                  <a:lnTo>
                    <a:pt x="25" y="65"/>
                  </a:lnTo>
                  <a:lnTo>
                    <a:pt x="19" y="45"/>
                  </a:lnTo>
                  <a:lnTo>
                    <a:pt x="12" y="25"/>
                  </a:lnTo>
                  <a:lnTo>
                    <a:pt x="10" y="15"/>
                  </a:lnTo>
                  <a:lnTo>
                    <a:pt x="9" y="5"/>
                  </a:lnTo>
                  <a:lnTo>
                    <a:pt x="9"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33" name="Freeform 549"/>
            <p:cNvSpPr/>
            <p:nvPr/>
          </p:nvSpPr>
          <p:spPr bwMode="auto">
            <a:xfrm>
              <a:off x="5467351" y="2697163"/>
              <a:ext cx="6350" cy="44450"/>
            </a:xfrm>
            <a:custGeom>
              <a:avLst/>
              <a:gdLst/>
              <a:ahLst/>
              <a:cxnLst>
                <a:cxn ang="0">
                  <a:pos x="9" y="4"/>
                </a:cxn>
                <a:cxn ang="0">
                  <a:pos x="9" y="4"/>
                </a:cxn>
                <a:cxn ang="0">
                  <a:pos x="9" y="2"/>
                </a:cxn>
                <a:cxn ang="0">
                  <a:pos x="8" y="1"/>
                </a:cxn>
                <a:cxn ang="0">
                  <a:pos x="6" y="0"/>
                </a:cxn>
                <a:cxn ang="0">
                  <a:pos x="5" y="0"/>
                </a:cxn>
                <a:cxn ang="0">
                  <a:pos x="3" y="0"/>
                </a:cxn>
                <a:cxn ang="0">
                  <a:pos x="2" y="1"/>
                </a:cxn>
                <a:cxn ang="0">
                  <a:pos x="1" y="2"/>
                </a:cxn>
                <a:cxn ang="0">
                  <a:pos x="0" y="4"/>
                </a:cxn>
                <a:cxn ang="0">
                  <a:pos x="0" y="4"/>
                </a:cxn>
                <a:cxn ang="0">
                  <a:pos x="1" y="23"/>
                </a:cxn>
                <a:cxn ang="0">
                  <a:pos x="3" y="42"/>
                </a:cxn>
                <a:cxn ang="0">
                  <a:pos x="4" y="61"/>
                </a:cxn>
                <a:cxn ang="0">
                  <a:pos x="5" y="80"/>
                </a:cxn>
                <a:cxn ang="0">
                  <a:pos x="5" y="80"/>
                </a:cxn>
                <a:cxn ang="0">
                  <a:pos x="5" y="82"/>
                </a:cxn>
                <a:cxn ang="0">
                  <a:pos x="6" y="83"/>
                </a:cxn>
                <a:cxn ang="0">
                  <a:pos x="8" y="84"/>
                </a:cxn>
                <a:cxn ang="0">
                  <a:pos x="9" y="84"/>
                </a:cxn>
                <a:cxn ang="0">
                  <a:pos x="11" y="84"/>
                </a:cxn>
                <a:cxn ang="0">
                  <a:pos x="13" y="83"/>
                </a:cxn>
                <a:cxn ang="0">
                  <a:pos x="14" y="82"/>
                </a:cxn>
                <a:cxn ang="0">
                  <a:pos x="14" y="80"/>
                </a:cxn>
                <a:cxn ang="0">
                  <a:pos x="14" y="80"/>
                </a:cxn>
                <a:cxn ang="0">
                  <a:pos x="13" y="61"/>
                </a:cxn>
                <a:cxn ang="0">
                  <a:pos x="12" y="42"/>
                </a:cxn>
                <a:cxn ang="0">
                  <a:pos x="10" y="23"/>
                </a:cxn>
                <a:cxn ang="0">
                  <a:pos x="9" y="4"/>
                </a:cxn>
                <a:cxn ang="0">
                  <a:pos x="9" y="4"/>
                </a:cxn>
              </a:cxnLst>
              <a:rect l="0" t="0" r="r" b="b"/>
              <a:pathLst>
                <a:path w="14" h="84">
                  <a:moveTo>
                    <a:pt x="9" y="4"/>
                  </a:moveTo>
                  <a:lnTo>
                    <a:pt x="9" y="4"/>
                  </a:lnTo>
                  <a:lnTo>
                    <a:pt x="9" y="2"/>
                  </a:lnTo>
                  <a:lnTo>
                    <a:pt x="8" y="1"/>
                  </a:lnTo>
                  <a:lnTo>
                    <a:pt x="6" y="0"/>
                  </a:lnTo>
                  <a:lnTo>
                    <a:pt x="5" y="0"/>
                  </a:lnTo>
                  <a:lnTo>
                    <a:pt x="3" y="0"/>
                  </a:lnTo>
                  <a:lnTo>
                    <a:pt x="2" y="1"/>
                  </a:lnTo>
                  <a:lnTo>
                    <a:pt x="1" y="2"/>
                  </a:lnTo>
                  <a:lnTo>
                    <a:pt x="0" y="4"/>
                  </a:lnTo>
                  <a:lnTo>
                    <a:pt x="0" y="4"/>
                  </a:lnTo>
                  <a:lnTo>
                    <a:pt x="1" y="23"/>
                  </a:lnTo>
                  <a:lnTo>
                    <a:pt x="3" y="42"/>
                  </a:lnTo>
                  <a:lnTo>
                    <a:pt x="4" y="61"/>
                  </a:lnTo>
                  <a:lnTo>
                    <a:pt x="5" y="80"/>
                  </a:lnTo>
                  <a:lnTo>
                    <a:pt x="5" y="80"/>
                  </a:lnTo>
                  <a:lnTo>
                    <a:pt x="5" y="82"/>
                  </a:lnTo>
                  <a:lnTo>
                    <a:pt x="6" y="83"/>
                  </a:lnTo>
                  <a:lnTo>
                    <a:pt x="8" y="84"/>
                  </a:lnTo>
                  <a:lnTo>
                    <a:pt x="9" y="84"/>
                  </a:lnTo>
                  <a:lnTo>
                    <a:pt x="11" y="84"/>
                  </a:lnTo>
                  <a:lnTo>
                    <a:pt x="13" y="83"/>
                  </a:lnTo>
                  <a:lnTo>
                    <a:pt x="14" y="82"/>
                  </a:lnTo>
                  <a:lnTo>
                    <a:pt x="14" y="80"/>
                  </a:lnTo>
                  <a:lnTo>
                    <a:pt x="14" y="80"/>
                  </a:lnTo>
                  <a:lnTo>
                    <a:pt x="13" y="61"/>
                  </a:lnTo>
                  <a:lnTo>
                    <a:pt x="12" y="42"/>
                  </a:lnTo>
                  <a:lnTo>
                    <a:pt x="10" y="23"/>
                  </a:lnTo>
                  <a:lnTo>
                    <a:pt x="9" y="4"/>
                  </a:lnTo>
                  <a:lnTo>
                    <a:pt x="9"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34" name="Freeform 550"/>
            <p:cNvSpPr/>
            <p:nvPr/>
          </p:nvSpPr>
          <p:spPr bwMode="auto">
            <a:xfrm>
              <a:off x="5494338" y="2727325"/>
              <a:ext cx="7938" cy="31750"/>
            </a:xfrm>
            <a:custGeom>
              <a:avLst/>
              <a:gdLst/>
              <a:ahLst/>
              <a:cxnLst>
                <a:cxn ang="0">
                  <a:pos x="14" y="55"/>
                </a:cxn>
                <a:cxn ang="0">
                  <a:pos x="14" y="55"/>
                </a:cxn>
                <a:cxn ang="0">
                  <a:pos x="11" y="49"/>
                </a:cxn>
                <a:cxn ang="0">
                  <a:pos x="10" y="43"/>
                </a:cxn>
                <a:cxn ang="0">
                  <a:pos x="9" y="37"/>
                </a:cxn>
                <a:cxn ang="0">
                  <a:pos x="9" y="30"/>
                </a:cxn>
                <a:cxn ang="0">
                  <a:pos x="10" y="5"/>
                </a:cxn>
                <a:cxn ang="0">
                  <a:pos x="10" y="5"/>
                </a:cxn>
                <a:cxn ang="0">
                  <a:pos x="10" y="3"/>
                </a:cxn>
                <a:cxn ang="0">
                  <a:pos x="9" y="1"/>
                </a:cxn>
                <a:cxn ang="0">
                  <a:pos x="7" y="0"/>
                </a:cxn>
                <a:cxn ang="0">
                  <a:pos x="5" y="0"/>
                </a:cxn>
                <a:cxn ang="0">
                  <a:pos x="4" y="0"/>
                </a:cxn>
                <a:cxn ang="0">
                  <a:pos x="2" y="1"/>
                </a:cxn>
                <a:cxn ang="0">
                  <a:pos x="1" y="3"/>
                </a:cxn>
                <a:cxn ang="0">
                  <a:pos x="1" y="5"/>
                </a:cxn>
                <a:cxn ang="0">
                  <a:pos x="1" y="5"/>
                </a:cxn>
                <a:cxn ang="0">
                  <a:pos x="0" y="19"/>
                </a:cxn>
                <a:cxn ang="0">
                  <a:pos x="0" y="32"/>
                </a:cxn>
                <a:cxn ang="0">
                  <a:pos x="0" y="40"/>
                </a:cxn>
                <a:cxn ang="0">
                  <a:pos x="1" y="47"/>
                </a:cxn>
                <a:cxn ang="0">
                  <a:pos x="3" y="53"/>
                </a:cxn>
                <a:cxn ang="0">
                  <a:pos x="6" y="59"/>
                </a:cxn>
                <a:cxn ang="0">
                  <a:pos x="6" y="59"/>
                </a:cxn>
                <a:cxn ang="0">
                  <a:pos x="7" y="61"/>
                </a:cxn>
                <a:cxn ang="0">
                  <a:pos x="9" y="61"/>
                </a:cxn>
                <a:cxn ang="0">
                  <a:pos x="11" y="61"/>
                </a:cxn>
                <a:cxn ang="0">
                  <a:pos x="12" y="61"/>
                </a:cxn>
                <a:cxn ang="0">
                  <a:pos x="13" y="60"/>
                </a:cxn>
                <a:cxn ang="0">
                  <a:pos x="14" y="58"/>
                </a:cxn>
                <a:cxn ang="0">
                  <a:pos x="15" y="57"/>
                </a:cxn>
                <a:cxn ang="0">
                  <a:pos x="14" y="55"/>
                </a:cxn>
                <a:cxn ang="0">
                  <a:pos x="14" y="55"/>
                </a:cxn>
              </a:cxnLst>
              <a:rect l="0" t="0" r="r" b="b"/>
              <a:pathLst>
                <a:path w="15" h="61">
                  <a:moveTo>
                    <a:pt x="14" y="55"/>
                  </a:moveTo>
                  <a:lnTo>
                    <a:pt x="14" y="55"/>
                  </a:lnTo>
                  <a:lnTo>
                    <a:pt x="11" y="49"/>
                  </a:lnTo>
                  <a:lnTo>
                    <a:pt x="10" y="43"/>
                  </a:lnTo>
                  <a:lnTo>
                    <a:pt x="9" y="37"/>
                  </a:lnTo>
                  <a:lnTo>
                    <a:pt x="9" y="30"/>
                  </a:lnTo>
                  <a:lnTo>
                    <a:pt x="10" y="5"/>
                  </a:lnTo>
                  <a:lnTo>
                    <a:pt x="10" y="5"/>
                  </a:lnTo>
                  <a:lnTo>
                    <a:pt x="10" y="3"/>
                  </a:lnTo>
                  <a:lnTo>
                    <a:pt x="9" y="1"/>
                  </a:lnTo>
                  <a:lnTo>
                    <a:pt x="7" y="0"/>
                  </a:lnTo>
                  <a:lnTo>
                    <a:pt x="5" y="0"/>
                  </a:lnTo>
                  <a:lnTo>
                    <a:pt x="4" y="0"/>
                  </a:lnTo>
                  <a:lnTo>
                    <a:pt x="2" y="1"/>
                  </a:lnTo>
                  <a:lnTo>
                    <a:pt x="1" y="3"/>
                  </a:lnTo>
                  <a:lnTo>
                    <a:pt x="1" y="5"/>
                  </a:lnTo>
                  <a:lnTo>
                    <a:pt x="1" y="5"/>
                  </a:lnTo>
                  <a:lnTo>
                    <a:pt x="0" y="19"/>
                  </a:lnTo>
                  <a:lnTo>
                    <a:pt x="0" y="32"/>
                  </a:lnTo>
                  <a:lnTo>
                    <a:pt x="0" y="40"/>
                  </a:lnTo>
                  <a:lnTo>
                    <a:pt x="1" y="47"/>
                  </a:lnTo>
                  <a:lnTo>
                    <a:pt x="3" y="53"/>
                  </a:lnTo>
                  <a:lnTo>
                    <a:pt x="6" y="59"/>
                  </a:lnTo>
                  <a:lnTo>
                    <a:pt x="6" y="59"/>
                  </a:lnTo>
                  <a:lnTo>
                    <a:pt x="7" y="61"/>
                  </a:lnTo>
                  <a:lnTo>
                    <a:pt x="9" y="61"/>
                  </a:lnTo>
                  <a:lnTo>
                    <a:pt x="11" y="61"/>
                  </a:lnTo>
                  <a:lnTo>
                    <a:pt x="12" y="61"/>
                  </a:lnTo>
                  <a:lnTo>
                    <a:pt x="13" y="60"/>
                  </a:lnTo>
                  <a:lnTo>
                    <a:pt x="14" y="58"/>
                  </a:lnTo>
                  <a:lnTo>
                    <a:pt x="15" y="57"/>
                  </a:lnTo>
                  <a:lnTo>
                    <a:pt x="14" y="55"/>
                  </a:lnTo>
                  <a:lnTo>
                    <a:pt x="14" y="5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35" name="Freeform 551"/>
            <p:cNvSpPr/>
            <p:nvPr/>
          </p:nvSpPr>
          <p:spPr bwMode="auto">
            <a:xfrm>
              <a:off x="5521326" y="2744788"/>
              <a:ext cx="11113" cy="39688"/>
            </a:xfrm>
            <a:custGeom>
              <a:avLst/>
              <a:gdLst/>
              <a:ahLst/>
              <a:cxnLst>
                <a:cxn ang="0">
                  <a:pos x="19" y="71"/>
                </a:cxn>
                <a:cxn ang="0">
                  <a:pos x="19" y="71"/>
                </a:cxn>
                <a:cxn ang="0">
                  <a:pos x="18" y="63"/>
                </a:cxn>
                <a:cxn ang="0">
                  <a:pos x="17" y="56"/>
                </a:cxn>
                <a:cxn ang="0">
                  <a:pos x="17" y="49"/>
                </a:cxn>
                <a:cxn ang="0">
                  <a:pos x="17" y="42"/>
                </a:cxn>
                <a:cxn ang="0">
                  <a:pos x="17" y="42"/>
                </a:cxn>
                <a:cxn ang="0">
                  <a:pos x="15" y="32"/>
                </a:cxn>
                <a:cxn ang="0">
                  <a:pos x="13" y="24"/>
                </a:cxn>
                <a:cxn ang="0">
                  <a:pos x="11" y="15"/>
                </a:cxn>
                <a:cxn ang="0">
                  <a:pos x="9" y="6"/>
                </a:cxn>
                <a:cxn ang="0">
                  <a:pos x="9" y="6"/>
                </a:cxn>
                <a:cxn ang="0">
                  <a:pos x="9" y="4"/>
                </a:cxn>
                <a:cxn ang="0">
                  <a:pos x="8" y="1"/>
                </a:cxn>
                <a:cxn ang="0">
                  <a:pos x="6" y="0"/>
                </a:cxn>
                <a:cxn ang="0">
                  <a:pos x="5" y="0"/>
                </a:cxn>
                <a:cxn ang="0">
                  <a:pos x="3" y="0"/>
                </a:cxn>
                <a:cxn ang="0">
                  <a:pos x="2" y="1"/>
                </a:cxn>
                <a:cxn ang="0">
                  <a:pos x="1" y="4"/>
                </a:cxn>
                <a:cxn ang="0">
                  <a:pos x="0" y="6"/>
                </a:cxn>
                <a:cxn ang="0">
                  <a:pos x="0" y="6"/>
                </a:cxn>
                <a:cxn ang="0">
                  <a:pos x="1" y="14"/>
                </a:cxn>
                <a:cxn ang="0">
                  <a:pos x="2" y="22"/>
                </a:cxn>
                <a:cxn ang="0">
                  <a:pos x="6" y="40"/>
                </a:cxn>
                <a:cxn ang="0">
                  <a:pos x="6" y="40"/>
                </a:cxn>
                <a:cxn ang="0">
                  <a:pos x="7" y="48"/>
                </a:cxn>
                <a:cxn ang="0">
                  <a:pos x="7" y="56"/>
                </a:cxn>
                <a:cxn ang="0">
                  <a:pos x="8" y="64"/>
                </a:cxn>
                <a:cxn ang="0">
                  <a:pos x="11" y="73"/>
                </a:cxn>
                <a:cxn ang="0">
                  <a:pos x="11" y="73"/>
                </a:cxn>
                <a:cxn ang="0">
                  <a:pos x="12" y="75"/>
                </a:cxn>
                <a:cxn ang="0">
                  <a:pos x="13" y="76"/>
                </a:cxn>
                <a:cxn ang="0">
                  <a:pos x="17" y="76"/>
                </a:cxn>
                <a:cxn ang="0">
                  <a:pos x="18" y="75"/>
                </a:cxn>
                <a:cxn ang="0">
                  <a:pos x="19" y="74"/>
                </a:cxn>
                <a:cxn ang="0">
                  <a:pos x="20" y="73"/>
                </a:cxn>
                <a:cxn ang="0">
                  <a:pos x="19" y="71"/>
                </a:cxn>
                <a:cxn ang="0">
                  <a:pos x="19" y="71"/>
                </a:cxn>
              </a:cxnLst>
              <a:rect l="0" t="0" r="r" b="b"/>
              <a:pathLst>
                <a:path w="20" h="76">
                  <a:moveTo>
                    <a:pt x="19" y="71"/>
                  </a:moveTo>
                  <a:lnTo>
                    <a:pt x="19" y="71"/>
                  </a:lnTo>
                  <a:lnTo>
                    <a:pt x="18" y="63"/>
                  </a:lnTo>
                  <a:lnTo>
                    <a:pt x="17" y="56"/>
                  </a:lnTo>
                  <a:lnTo>
                    <a:pt x="17" y="49"/>
                  </a:lnTo>
                  <a:lnTo>
                    <a:pt x="17" y="42"/>
                  </a:lnTo>
                  <a:lnTo>
                    <a:pt x="17" y="42"/>
                  </a:lnTo>
                  <a:lnTo>
                    <a:pt x="15" y="32"/>
                  </a:lnTo>
                  <a:lnTo>
                    <a:pt x="13" y="24"/>
                  </a:lnTo>
                  <a:lnTo>
                    <a:pt x="11" y="15"/>
                  </a:lnTo>
                  <a:lnTo>
                    <a:pt x="9" y="6"/>
                  </a:lnTo>
                  <a:lnTo>
                    <a:pt x="9" y="6"/>
                  </a:lnTo>
                  <a:lnTo>
                    <a:pt x="9" y="4"/>
                  </a:lnTo>
                  <a:lnTo>
                    <a:pt x="8" y="1"/>
                  </a:lnTo>
                  <a:lnTo>
                    <a:pt x="6" y="0"/>
                  </a:lnTo>
                  <a:lnTo>
                    <a:pt x="5" y="0"/>
                  </a:lnTo>
                  <a:lnTo>
                    <a:pt x="3" y="0"/>
                  </a:lnTo>
                  <a:lnTo>
                    <a:pt x="2" y="1"/>
                  </a:lnTo>
                  <a:lnTo>
                    <a:pt x="1" y="4"/>
                  </a:lnTo>
                  <a:lnTo>
                    <a:pt x="0" y="6"/>
                  </a:lnTo>
                  <a:lnTo>
                    <a:pt x="0" y="6"/>
                  </a:lnTo>
                  <a:lnTo>
                    <a:pt x="1" y="14"/>
                  </a:lnTo>
                  <a:lnTo>
                    <a:pt x="2" y="22"/>
                  </a:lnTo>
                  <a:lnTo>
                    <a:pt x="6" y="40"/>
                  </a:lnTo>
                  <a:lnTo>
                    <a:pt x="6" y="40"/>
                  </a:lnTo>
                  <a:lnTo>
                    <a:pt x="7" y="48"/>
                  </a:lnTo>
                  <a:lnTo>
                    <a:pt x="7" y="56"/>
                  </a:lnTo>
                  <a:lnTo>
                    <a:pt x="8" y="64"/>
                  </a:lnTo>
                  <a:lnTo>
                    <a:pt x="11" y="73"/>
                  </a:lnTo>
                  <a:lnTo>
                    <a:pt x="11" y="73"/>
                  </a:lnTo>
                  <a:lnTo>
                    <a:pt x="12" y="75"/>
                  </a:lnTo>
                  <a:lnTo>
                    <a:pt x="13" y="76"/>
                  </a:lnTo>
                  <a:lnTo>
                    <a:pt x="17" y="76"/>
                  </a:lnTo>
                  <a:lnTo>
                    <a:pt x="18" y="75"/>
                  </a:lnTo>
                  <a:lnTo>
                    <a:pt x="19" y="74"/>
                  </a:lnTo>
                  <a:lnTo>
                    <a:pt x="20" y="73"/>
                  </a:lnTo>
                  <a:lnTo>
                    <a:pt x="19" y="71"/>
                  </a:lnTo>
                  <a:lnTo>
                    <a:pt x="19" y="7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36" name="Freeform 552"/>
            <p:cNvSpPr/>
            <p:nvPr/>
          </p:nvSpPr>
          <p:spPr bwMode="auto">
            <a:xfrm>
              <a:off x="5551488" y="2767013"/>
              <a:ext cx="12700" cy="34925"/>
            </a:xfrm>
            <a:custGeom>
              <a:avLst/>
              <a:gdLst/>
              <a:ahLst/>
              <a:cxnLst>
                <a:cxn ang="0">
                  <a:pos x="24" y="61"/>
                </a:cxn>
                <a:cxn ang="0">
                  <a:pos x="24" y="61"/>
                </a:cxn>
                <a:cxn ang="0">
                  <a:pos x="21" y="46"/>
                </a:cxn>
                <a:cxn ang="0">
                  <a:pos x="19" y="32"/>
                </a:cxn>
                <a:cxn ang="0">
                  <a:pos x="19" y="32"/>
                </a:cxn>
                <a:cxn ang="0">
                  <a:pos x="17" y="26"/>
                </a:cxn>
                <a:cxn ang="0">
                  <a:pos x="13" y="18"/>
                </a:cxn>
                <a:cxn ang="0">
                  <a:pos x="11" y="11"/>
                </a:cxn>
                <a:cxn ang="0">
                  <a:pos x="9" y="5"/>
                </a:cxn>
                <a:cxn ang="0">
                  <a:pos x="9" y="5"/>
                </a:cxn>
                <a:cxn ang="0">
                  <a:pos x="9" y="3"/>
                </a:cxn>
                <a:cxn ang="0">
                  <a:pos x="8" y="2"/>
                </a:cxn>
                <a:cxn ang="0">
                  <a:pos x="7" y="1"/>
                </a:cxn>
                <a:cxn ang="0">
                  <a:pos x="5" y="0"/>
                </a:cxn>
                <a:cxn ang="0">
                  <a:pos x="3" y="1"/>
                </a:cxn>
                <a:cxn ang="0">
                  <a:pos x="2" y="2"/>
                </a:cxn>
                <a:cxn ang="0">
                  <a:pos x="1" y="3"/>
                </a:cxn>
                <a:cxn ang="0">
                  <a:pos x="0" y="5"/>
                </a:cxn>
                <a:cxn ang="0">
                  <a:pos x="0" y="5"/>
                </a:cxn>
                <a:cxn ang="0">
                  <a:pos x="1" y="11"/>
                </a:cxn>
                <a:cxn ang="0">
                  <a:pos x="3" y="16"/>
                </a:cxn>
                <a:cxn ang="0">
                  <a:pos x="6" y="23"/>
                </a:cxn>
                <a:cxn ang="0">
                  <a:pos x="8" y="29"/>
                </a:cxn>
                <a:cxn ang="0">
                  <a:pos x="8" y="29"/>
                </a:cxn>
                <a:cxn ang="0">
                  <a:pos x="11" y="45"/>
                </a:cxn>
                <a:cxn ang="0">
                  <a:pos x="12" y="55"/>
                </a:cxn>
                <a:cxn ang="0">
                  <a:pos x="14" y="63"/>
                </a:cxn>
                <a:cxn ang="0">
                  <a:pos x="14" y="63"/>
                </a:cxn>
                <a:cxn ang="0">
                  <a:pos x="16" y="65"/>
                </a:cxn>
                <a:cxn ang="0">
                  <a:pos x="18" y="66"/>
                </a:cxn>
                <a:cxn ang="0">
                  <a:pos x="19" y="66"/>
                </a:cxn>
                <a:cxn ang="0">
                  <a:pos x="21" y="66"/>
                </a:cxn>
                <a:cxn ang="0">
                  <a:pos x="22" y="66"/>
                </a:cxn>
                <a:cxn ang="0">
                  <a:pos x="24" y="64"/>
                </a:cxn>
                <a:cxn ang="0">
                  <a:pos x="24" y="63"/>
                </a:cxn>
                <a:cxn ang="0">
                  <a:pos x="24" y="61"/>
                </a:cxn>
                <a:cxn ang="0">
                  <a:pos x="24" y="61"/>
                </a:cxn>
              </a:cxnLst>
              <a:rect l="0" t="0" r="r" b="b"/>
              <a:pathLst>
                <a:path w="24" h="66">
                  <a:moveTo>
                    <a:pt x="24" y="61"/>
                  </a:moveTo>
                  <a:lnTo>
                    <a:pt x="24" y="61"/>
                  </a:lnTo>
                  <a:lnTo>
                    <a:pt x="21" y="46"/>
                  </a:lnTo>
                  <a:lnTo>
                    <a:pt x="19" y="32"/>
                  </a:lnTo>
                  <a:lnTo>
                    <a:pt x="19" y="32"/>
                  </a:lnTo>
                  <a:lnTo>
                    <a:pt x="17" y="26"/>
                  </a:lnTo>
                  <a:lnTo>
                    <a:pt x="13" y="18"/>
                  </a:lnTo>
                  <a:lnTo>
                    <a:pt x="11" y="11"/>
                  </a:lnTo>
                  <a:lnTo>
                    <a:pt x="9" y="5"/>
                  </a:lnTo>
                  <a:lnTo>
                    <a:pt x="9" y="5"/>
                  </a:lnTo>
                  <a:lnTo>
                    <a:pt x="9" y="3"/>
                  </a:lnTo>
                  <a:lnTo>
                    <a:pt x="8" y="2"/>
                  </a:lnTo>
                  <a:lnTo>
                    <a:pt x="7" y="1"/>
                  </a:lnTo>
                  <a:lnTo>
                    <a:pt x="5" y="0"/>
                  </a:lnTo>
                  <a:lnTo>
                    <a:pt x="3" y="1"/>
                  </a:lnTo>
                  <a:lnTo>
                    <a:pt x="2" y="2"/>
                  </a:lnTo>
                  <a:lnTo>
                    <a:pt x="1" y="3"/>
                  </a:lnTo>
                  <a:lnTo>
                    <a:pt x="0" y="5"/>
                  </a:lnTo>
                  <a:lnTo>
                    <a:pt x="0" y="5"/>
                  </a:lnTo>
                  <a:lnTo>
                    <a:pt x="1" y="11"/>
                  </a:lnTo>
                  <a:lnTo>
                    <a:pt x="3" y="16"/>
                  </a:lnTo>
                  <a:lnTo>
                    <a:pt x="6" y="23"/>
                  </a:lnTo>
                  <a:lnTo>
                    <a:pt x="8" y="29"/>
                  </a:lnTo>
                  <a:lnTo>
                    <a:pt x="8" y="29"/>
                  </a:lnTo>
                  <a:lnTo>
                    <a:pt x="11" y="45"/>
                  </a:lnTo>
                  <a:lnTo>
                    <a:pt x="12" y="55"/>
                  </a:lnTo>
                  <a:lnTo>
                    <a:pt x="14" y="63"/>
                  </a:lnTo>
                  <a:lnTo>
                    <a:pt x="14" y="63"/>
                  </a:lnTo>
                  <a:lnTo>
                    <a:pt x="16" y="65"/>
                  </a:lnTo>
                  <a:lnTo>
                    <a:pt x="18" y="66"/>
                  </a:lnTo>
                  <a:lnTo>
                    <a:pt x="19" y="66"/>
                  </a:lnTo>
                  <a:lnTo>
                    <a:pt x="21" y="66"/>
                  </a:lnTo>
                  <a:lnTo>
                    <a:pt x="22" y="66"/>
                  </a:lnTo>
                  <a:lnTo>
                    <a:pt x="24" y="64"/>
                  </a:lnTo>
                  <a:lnTo>
                    <a:pt x="24" y="63"/>
                  </a:lnTo>
                  <a:lnTo>
                    <a:pt x="24" y="61"/>
                  </a:lnTo>
                  <a:lnTo>
                    <a:pt x="24" y="6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37" name="Freeform 553"/>
            <p:cNvSpPr/>
            <p:nvPr/>
          </p:nvSpPr>
          <p:spPr bwMode="auto">
            <a:xfrm>
              <a:off x="5586413" y="2774950"/>
              <a:ext cx="7938" cy="31750"/>
            </a:xfrm>
            <a:custGeom>
              <a:avLst/>
              <a:gdLst/>
              <a:ahLst/>
              <a:cxnLst>
                <a:cxn ang="0">
                  <a:pos x="8" y="2"/>
                </a:cxn>
                <a:cxn ang="0">
                  <a:pos x="8" y="2"/>
                </a:cxn>
                <a:cxn ang="0">
                  <a:pos x="5" y="10"/>
                </a:cxn>
                <a:cxn ang="0">
                  <a:pos x="4" y="16"/>
                </a:cxn>
                <a:cxn ang="0">
                  <a:pos x="2" y="30"/>
                </a:cxn>
                <a:cxn ang="0">
                  <a:pos x="2" y="30"/>
                </a:cxn>
                <a:cxn ang="0">
                  <a:pos x="0" y="45"/>
                </a:cxn>
                <a:cxn ang="0">
                  <a:pos x="1" y="52"/>
                </a:cxn>
                <a:cxn ang="0">
                  <a:pos x="3" y="58"/>
                </a:cxn>
                <a:cxn ang="0">
                  <a:pos x="3" y="58"/>
                </a:cxn>
                <a:cxn ang="0">
                  <a:pos x="4" y="60"/>
                </a:cxn>
                <a:cxn ang="0">
                  <a:pos x="5" y="61"/>
                </a:cxn>
                <a:cxn ang="0">
                  <a:pos x="9" y="61"/>
                </a:cxn>
                <a:cxn ang="0">
                  <a:pos x="10" y="61"/>
                </a:cxn>
                <a:cxn ang="0">
                  <a:pos x="11" y="59"/>
                </a:cxn>
                <a:cxn ang="0">
                  <a:pos x="12" y="58"/>
                </a:cxn>
                <a:cxn ang="0">
                  <a:pos x="12" y="56"/>
                </a:cxn>
                <a:cxn ang="0">
                  <a:pos x="12" y="56"/>
                </a:cxn>
                <a:cxn ang="0">
                  <a:pos x="10" y="51"/>
                </a:cxn>
                <a:cxn ang="0">
                  <a:pos x="9" y="45"/>
                </a:cxn>
                <a:cxn ang="0">
                  <a:pos x="9" y="38"/>
                </a:cxn>
                <a:cxn ang="0">
                  <a:pos x="10" y="31"/>
                </a:cxn>
                <a:cxn ang="0">
                  <a:pos x="12" y="19"/>
                </a:cxn>
                <a:cxn ang="0">
                  <a:pos x="17" y="7"/>
                </a:cxn>
                <a:cxn ang="0">
                  <a:pos x="17" y="7"/>
                </a:cxn>
                <a:cxn ang="0">
                  <a:pos x="17" y="5"/>
                </a:cxn>
                <a:cxn ang="0">
                  <a:pos x="17" y="3"/>
                </a:cxn>
                <a:cxn ang="0">
                  <a:pos x="15" y="1"/>
                </a:cxn>
                <a:cxn ang="0">
                  <a:pos x="12" y="0"/>
                </a:cxn>
                <a:cxn ang="0">
                  <a:pos x="10" y="0"/>
                </a:cxn>
                <a:cxn ang="0">
                  <a:pos x="9" y="1"/>
                </a:cxn>
                <a:cxn ang="0">
                  <a:pos x="8" y="2"/>
                </a:cxn>
                <a:cxn ang="0">
                  <a:pos x="8" y="2"/>
                </a:cxn>
              </a:cxnLst>
              <a:rect l="0" t="0" r="r" b="b"/>
              <a:pathLst>
                <a:path w="17" h="61">
                  <a:moveTo>
                    <a:pt x="8" y="2"/>
                  </a:moveTo>
                  <a:lnTo>
                    <a:pt x="8" y="2"/>
                  </a:lnTo>
                  <a:lnTo>
                    <a:pt x="5" y="10"/>
                  </a:lnTo>
                  <a:lnTo>
                    <a:pt x="4" y="16"/>
                  </a:lnTo>
                  <a:lnTo>
                    <a:pt x="2" y="30"/>
                  </a:lnTo>
                  <a:lnTo>
                    <a:pt x="2" y="30"/>
                  </a:lnTo>
                  <a:lnTo>
                    <a:pt x="0" y="45"/>
                  </a:lnTo>
                  <a:lnTo>
                    <a:pt x="1" y="52"/>
                  </a:lnTo>
                  <a:lnTo>
                    <a:pt x="3" y="58"/>
                  </a:lnTo>
                  <a:lnTo>
                    <a:pt x="3" y="58"/>
                  </a:lnTo>
                  <a:lnTo>
                    <a:pt x="4" y="60"/>
                  </a:lnTo>
                  <a:lnTo>
                    <a:pt x="5" y="61"/>
                  </a:lnTo>
                  <a:lnTo>
                    <a:pt x="9" y="61"/>
                  </a:lnTo>
                  <a:lnTo>
                    <a:pt x="10" y="61"/>
                  </a:lnTo>
                  <a:lnTo>
                    <a:pt x="11" y="59"/>
                  </a:lnTo>
                  <a:lnTo>
                    <a:pt x="12" y="58"/>
                  </a:lnTo>
                  <a:lnTo>
                    <a:pt x="12" y="56"/>
                  </a:lnTo>
                  <a:lnTo>
                    <a:pt x="12" y="56"/>
                  </a:lnTo>
                  <a:lnTo>
                    <a:pt x="10" y="51"/>
                  </a:lnTo>
                  <a:lnTo>
                    <a:pt x="9" y="45"/>
                  </a:lnTo>
                  <a:lnTo>
                    <a:pt x="9" y="38"/>
                  </a:lnTo>
                  <a:lnTo>
                    <a:pt x="10" y="31"/>
                  </a:lnTo>
                  <a:lnTo>
                    <a:pt x="12" y="19"/>
                  </a:lnTo>
                  <a:lnTo>
                    <a:pt x="17" y="7"/>
                  </a:lnTo>
                  <a:lnTo>
                    <a:pt x="17" y="7"/>
                  </a:lnTo>
                  <a:lnTo>
                    <a:pt x="17" y="5"/>
                  </a:lnTo>
                  <a:lnTo>
                    <a:pt x="17" y="3"/>
                  </a:lnTo>
                  <a:lnTo>
                    <a:pt x="15" y="1"/>
                  </a:lnTo>
                  <a:lnTo>
                    <a:pt x="12" y="0"/>
                  </a:lnTo>
                  <a:lnTo>
                    <a:pt x="10" y="0"/>
                  </a:lnTo>
                  <a:lnTo>
                    <a:pt x="9" y="1"/>
                  </a:lnTo>
                  <a:lnTo>
                    <a:pt x="8" y="2"/>
                  </a:lnTo>
                  <a:lnTo>
                    <a:pt x="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38" name="Freeform 554"/>
            <p:cNvSpPr/>
            <p:nvPr/>
          </p:nvSpPr>
          <p:spPr bwMode="auto">
            <a:xfrm>
              <a:off x="5616576" y="2774950"/>
              <a:ext cx="6350" cy="42863"/>
            </a:xfrm>
            <a:custGeom>
              <a:avLst/>
              <a:gdLst/>
              <a:ahLst/>
              <a:cxnLst>
                <a:cxn ang="0">
                  <a:pos x="11" y="42"/>
                </a:cxn>
                <a:cxn ang="0">
                  <a:pos x="11" y="42"/>
                </a:cxn>
                <a:cxn ang="0">
                  <a:pos x="11" y="23"/>
                </a:cxn>
                <a:cxn ang="0">
                  <a:pos x="11" y="5"/>
                </a:cxn>
                <a:cxn ang="0">
                  <a:pos x="11" y="5"/>
                </a:cxn>
                <a:cxn ang="0">
                  <a:pos x="10" y="3"/>
                </a:cxn>
                <a:cxn ang="0">
                  <a:pos x="9" y="1"/>
                </a:cxn>
                <a:cxn ang="0">
                  <a:pos x="8" y="1"/>
                </a:cxn>
                <a:cxn ang="0">
                  <a:pos x="6" y="0"/>
                </a:cxn>
                <a:cxn ang="0">
                  <a:pos x="5" y="1"/>
                </a:cxn>
                <a:cxn ang="0">
                  <a:pos x="3" y="1"/>
                </a:cxn>
                <a:cxn ang="0">
                  <a:pos x="2" y="3"/>
                </a:cxn>
                <a:cxn ang="0">
                  <a:pos x="2" y="5"/>
                </a:cxn>
                <a:cxn ang="0">
                  <a:pos x="2" y="5"/>
                </a:cxn>
                <a:cxn ang="0">
                  <a:pos x="2" y="25"/>
                </a:cxn>
                <a:cxn ang="0">
                  <a:pos x="1" y="45"/>
                </a:cxn>
                <a:cxn ang="0">
                  <a:pos x="1" y="45"/>
                </a:cxn>
                <a:cxn ang="0">
                  <a:pos x="0" y="61"/>
                </a:cxn>
                <a:cxn ang="0">
                  <a:pos x="0" y="69"/>
                </a:cxn>
                <a:cxn ang="0">
                  <a:pos x="2" y="78"/>
                </a:cxn>
                <a:cxn ang="0">
                  <a:pos x="2" y="78"/>
                </a:cxn>
                <a:cxn ang="0">
                  <a:pos x="3" y="79"/>
                </a:cxn>
                <a:cxn ang="0">
                  <a:pos x="4" y="80"/>
                </a:cxn>
                <a:cxn ang="0">
                  <a:pos x="8" y="81"/>
                </a:cxn>
                <a:cxn ang="0">
                  <a:pos x="9" y="80"/>
                </a:cxn>
                <a:cxn ang="0">
                  <a:pos x="10" y="79"/>
                </a:cxn>
                <a:cxn ang="0">
                  <a:pos x="11" y="77"/>
                </a:cxn>
                <a:cxn ang="0">
                  <a:pos x="11" y="75"/>
                </a:cxn>
                <a:cxn ang="0">
                  <a:pos x="11" y="75"/>
                </a:cxn>
                <a:cxn ang="0">
                  <a:pos x="9" y="66"/>
                </a:cxn>
                <a:cxn ang="0">
                  <a:pos x="9" y="58"/>
                </a:cxn>
                <a:cxn ang="0">
                  <a:pos x="11" y="42"/>
                </a:cxn>
                <a:cxn ang="0">
                  <a:pos x="11" y="42"/>
                </a:cxn>
              </a:cxnLst>
              <a:rect l="0" t="0" r="r" b="b"/>
              <a:pathLst>
                <a:path w="11" h="81">
                  <a:moveTo>
                    <a:pt x="11" y="42"/>
                  </a:moveTo>
                  <a:lnTo>
                    <a:pt x="11" y="42"/>
                  </a:lnTo>
                  <a:lnTo>
                    <a:pt x="11" y="23"/>
                  </a:lnTo>
                  <a:lnTo>
                    <a:pt x="11" y="5"/>
                  </a:lnTo>
                  <a:lnTo>
                    <a:pt x="11" y="5"/>
                  </a:lnTo>
                  <a:lnTo>
                    <a:pt x="10" y="3"/>
                  </a:lnTo>
                  <a:lnTo>
                    <a:pt x="9" y="1"/>
                  </a:lnTo>
                  <a:lnTo>
                    <a:pt x="8" y="1"/>
                  </a:lnTo>
                  <a:lnTo>
                    <a:pt x="6" y="0"/>
                  </a:lnTo>
                  <a:lnTo>
                    <a:pt x="5" y="1"/>
                  </a:lnTo>
                  <a:lnTo>
                    <a:pt x="3" y="1"/>
                  </a:lnTo>
                  <a:lnTo>
                    <a:pt x="2" y="3"/>
                  </a:lnTo>
                  <a:lnTo>
                    <a:pt x="2" y="5"/>
                  </a:lnTo>
                  <a:lnTo>
                    <a:pt x="2" y="5"/>
                  </a:lnTo>
                  <a:lnTo>
                    <a:pt x="2" y="25"/>
                  </a:lnTo>
                  <a:lnTo>
                    <a:pt x="1" y="45"/>
                  </a:lnTo>
                  <a:lnTo>
                    <a:pt x="1" y="45"/>
                  </a:lnTo>
                  <a:lnTo>
                    <a:pt x="0" y="61"/>
                  </a:lnTo>
                  <a:lnTo>
                    <a:pt x="0" y="69"/>
                  </a:lnTo>
                  <a:lnTo>
                    <a:pt x="2" y="78"/>
                  </a:lnTo>
                  <a:lnTo>
                    <a:pt x="2" y="78"/>
                  </a:lnTo>
                  <a:lnTo>
                    <a:pt x="3" y="79"/>
                  </a:lnTo>
                  <a:lnTo>
                    <a:pt x="4" y="80"/>
                  </a:lnTo>
                  <a:lnTo>
                    <a:pt x="8" y="81"/>
                  </a:lnTo>
                  <a:lnTo>
                    <a:pt x="9" y="80"/>
                  </a:lnTo>
                  <a:lnTo>
                    <a:pt x="10" y="79"/>
                  </a:lnTo>
                  <a:lnTo>
                    <a:pt x="11" y="77"/>
                  </a:lnTo>
                  <a:lnTo>
                    <a:pt x="11" y="75"/>
                  </a:lnTo>
                  <a:lnTo>
                    <a:pt x="11" y="75"/>
                  </a:lnTo>
                  <a:lnTo>
                    <a:pt x="9" y="66"/>
                  </a:lnTo>
                  <a:lnTo>
                    <a:pt x="9" y="58"/>
                  </a:lnTo>
                  <a:lnTo>
                    <a:pt x="11" y="42"/>
                  </a:lnTo>
                  <a:lnTo>
                    <a:pt x="11" y="4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39" name="Freeform 555"/>
            <p:cNvSpPr/>
            <p:nvPr/>
          </p:nvSpPr>
          <p:spPr bwMode="auto">
            <a:xfrm>
              <a:off x="5637213" y="2778125"/>
              <a:ext cx="4763" cy="31750"/>
            </a:xfrm>
            <a:custGeom>
              <a:avLst/>
              <a:gdLst/>
              <a:ahLst/>
              <a:cxnLst>
                <a:cxn ang="0">
                  <a:pos x="0" y="5"/>
                </a:cxn>
                <a:cxn ang="0">
                  <a:pos x="0" y="57"/>
                </a:cxn>
                <a:cxn ang="0">
                  <a:pos x="0" y="57"/>
                </a:cxn>
                <a:cxn ang="0">
                  <a:pos x="1" y="59"/>
                </a:cxn>
                <a:cxn ang="0">
                  <a:pos x="2" y="60"/>
                </a:cxn>
                <a:cxn ang="0">
                  <a:pos x="3" y="61"/>
                </a:cxn>
                <a:cxn ang="0">
                  <a:pos x="5" y="61"/>
                </a:cxn>
                <a:cxn ang="0">
                  <a:pos x="7" y="61"/>
                </a:cxn>
                <a:cxn ang="0">
                  <a:pos x="8" y="60"/>
                </a:cxn>
                <a:cxn ang="0">
                  <a:pos x="9" y="59"/>
                </a:cxn>
                <a:cxn ang="0">
                  <a:pos x="10" y="57"/>
                </a:cxn>
                <a:cxn ang="0">
                  <a:pos x="10" y="5"/>
                </a:cxn>
                <a:cxn ang="0">
                  <a:pos x="10" y="5"/>
                </a:cxn>
                <a:cxn ang="0">
                  <a:pos x="9" y="2"/>
                </a:cxn>
                <a:cxn ang="0">
                  <a:pos x="8" y="1"/>
                </a:cxn>
                <a:cxn ang="0">
                  <a:pos x="7" y="0"/>
                </a:cxn>
                <a:cxn ang="0">
                  <a:pos x="5" y="0"/>
                </a:cxn>
                <a:cxn ang="0">
                  <a:pos x="3" y="0"/>
                </a:cxn>
                <a:cxn ang="0">
                  <a:pos x="2" y="1"/>
                </a:cxn>
                <a:cxn ang="0">
                  <a:pos x="1" y="2"/>
                </a:cxn>
                <a:cxn ang="0">
                  <a:pos x="0" y="5"/>
                </a:cxn>
                <a:cxn ang="0">
                  <a:pos x="0" y="5"/>
                </a:cxn>
              </a:cxnLst>
              <a:rect l="0" t="0" r="r" b="b"/>
              <a:pathLst>
                <a:path w="10" h="61">
                  <a:moveTo>
                    <a:pt x="0" y="5"/>
                  </a:moveTo>
                  <a:lnTo>
                    <a:pt x="0" y="57"/>
                  </a:lnTo>
                  <a:lnTo>
                    <a:pt x="0" y="57"/>
                  </a:lnTo>
                  <a:lnTo>
                    <a:pt x="1" y="59"/>
                  </a:lnTo>
                  <a:lnTo>
                    <a:pt x="2" y="60"/>
                  </a:lnTo>
                  <a:lnTo>
                    <a:pt x="3" y="61"/>
                  </a:lnTo>
                  <a:lnTo>
                    <a:pt x="5" y="61"/>
                  </a:lnTo>
                  <a:lnTo>
                    <a:pt x="7" y="61"/>
                  </a:lnTo>
                  <a:lnTo>
                    <a:pt x="8" y="60"/>
                  </a:lnTo>
                  <a:lnTo>
                    <a:pt x="9" y="59"/>
                  </a:lnTo>
                  <a:lnTo>
                    <a:pt x="10" y="57"/>
                  </a:lnTo>
                  <a:lnTo>
                    <a:pt x="10" y="5"/>
                  </a:lnTo>
                  <a:lnTo>
                    <a:pt x="10" y="5"/>
                  </a:lnTo>
                  <a:lnTo>
                    <a:pt x="9" y="2"/>
                  </a:lnTo>
                  <a:lnTo>
                    <a:pt x="8" y="1"/>
                  </a:lnTo>
                  <a:lnTo>
                    <a:pt x="7" y="0"/>
                  </a:lnTo>
                  <a:lnTo>
                    <a:pt x="5" y="0"/>
                  </a:lnTo>
                  <a:lnTo>
                    <a:pt x="3" y="0"/>
                  </a:lnTo>
                  <a:lnTo>
                    <a:pt x="2" y="1"/>
                  </a:lnTo>
                  <a:lnTo>
                    <a:pt x="1" y="2"/>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40" name="Freeform 556"/>
            <p:cNvSpPr/>
            <p:nvPr/>
          </p:nvSpPr>
          <p:spPr bwMode="auto">
            <a:xfrm>
              <a:off x="5672138" y="2770188"/>
              <a:ext cx="7938" cy="31750"/>
            </a:xfrm>
            <a:custGeom>
              <a:avLst/>
              <a:gdLst/>
              <a:ahLst/>
              <a:cxnLst>
                <a:cxn ang="0">
                  <a:pos x="14" y="50"/>
                </a:cxn>
                <a:cxn ang="0">
                  <a:pos x="14" y="50"/>
                </a:cxn>
                <a:cxn ang="0">
                  <a:pos x="12" y="28"/>
                </a:cxn>
                <a:cxn ang="0">
                  <a:pos x="10" y="16"/>
                </a:cxn>
                <a:cxn ang="0">
                  <a:pos x="10" y="5"/>
                </a:cxn>
                <a:cxn ang="0">
                  <a:pos x="10" y="5"/>
                </a:cxn>
                <a:cxn ang="0">
                  <a:pos x="9" y="3"/>
                </a:cxn>
                <a:cxn ang="0">
                  <a:pos x="8" y="1"/>
                </a:cxn>
                <a:cxn ang="0">
                  <a:pos x="6" y="0"/>
                </a:cxn>
                <a:cxn ang="0">
                  <a:pos x="4" y="0"/>
                </a:cxn>
                <a:cxn ang="0">
                  <a:pos x="2" y="0"/>
                </a:cxn>
                <a:cxn ang="0">
                  <a:pos x="1" y="1"/>
                </a:cxn>
                <a:cxn ang="0">
                  <a:pos x="0" y="3"/>
                </a:cxn>
                <a:cxn ang="0">
                  <a:pos x="0" y="5"/>
                </a:cxn>
                <a:cxn ang="0">
                  <a:pos x="0" y="5"/>
                </a:cxn>
                <a:cxn ang="0">
                  <a:pos x="0" y="18"/>
                </a:cxn>
                <a:cxn ang="0">
                  <a:pos x="2" y="31"/>
                </a:cxn>
                <a:cxn ang="0">
                  <a:pos x="3" y="43"/>
                </a:cxn>
                <a:cxn ang="0">
                  <a:pos x="4" y="57"/>
                </a:cxn>
                <a:cxn ang="0">
                  <a:pos x="4" y="57"/>
                </a:cxn>
                <a:cxn ang="0">
                  <a:pos x="5" y="59"/>
                </a:cxn>
                <a:cxn ang="0">
                  <a:pos x="6" y="60"/>
                </a:cxn>
                <a:cxn ang="0">
                  <a:pos x="8" y="61"/>
                </a:cxn>
                <a:cxn ang="0">
                  <a:pos x="10" y="61"/>
                </a:cxn>
                <a:cxn ang="0">
                  <a:pos x="12" y="61"/>
                </a:cxn>
                <a:cxn ang="0">
                  <a:pos x="13" y="60"/>
                </a:cxn>
                <a:cxn ang="0">
                  <a:pos x="14" y="59"/>
                </a:cxn>
                <a:cxn ang="0">
                  <a:pos x="14" y="57"/>
                </a:cxn>
                <a:cxn ang="0">
                  <a:pos x="14" y="52"/>
                </a:cxn>
                <a:cxn ang="0">
                  <a:pos x="14" y="52"/>
                </a:cxn>
                <a:cxn ang="0">
                  <a:pos x="14" y="50"/>
                </a:cxn>
                <a:cxn ang="0">
                  <a:pos x="14" y="50"/>
                </a:cxn>
              </a:cxnLst>
              <a:rect l="0" t="0" r="r" b="b"/>
              <a:pathLst>
                <a:path w="14" h="61">
                  <a:moveTo>
                    <a:pt x="14" y="50"/>
                  </a:moveTo>
                  <a:lnTo>
                    <a:pt x="14" y="50"/>
                  </a:lnTo>
                  <a:lnTo>
                    <a:pt x="12" y="28"/>
                  </a:lnTo>
                  <a:lnTo>
                    <a:pt x="10" y="16"/>
                  </a:lnTo>
                  <a:lnTo>
                    <a:pt x="10" y="5"/>
                  </a:lnTo>
                  <a:lnTo>
                    <a:pt x="10" y="5"/>
                  </a:lnTo>
                  <a:lnTo>
                    <a:pt x="9" y="3"/>
                  </a:lnTo>
                  <a:lnTo>
                    <a:pt x="8" y="1"/>
                  </a:lnTo>
                  <a:lnTo>
                    <a:pt x="6" y="0"/>
                  </a:lnTo>
                  <a:lnTo>
                    <a:pt x="4" y="0"/>
                  </a:lnTo>
                  <a:lnTo>
                    <a:pt x="2" y="0"/>
                  </a:lnTo>
                  <a:lnTo>
                    <a:pt x="1" y="1"/>
                  </a:lnTo>
                  <a:lnTo>
                    <a:pt x="0" y="3"/>
                  </a:lnTo>
                  <a:lnTo>
                    <a:pt x="0" y="5"/>
                  </a:lnTo>
                  <a:lnTo>
                    <a:pt x="0" y="5"/>
                  </a:lnTo>
                  <a:lnTo>
                    <a:pt x="0" y="18"/>
                  </a:lnTo>
                  <a:lnTo>
                    <a:pt x="2" y="31"/>
                  </a:lnTo>
                  <a:lnTo>
                    <a:pt x="3" y="43"/>
                  </a:lnTo>
                  <a:lnTo>
                    <a:pt x="4" y="57"/>
                  </a:lnTo>
                  <a:lnTo>
                    <a:pt x="4" y="57"/>
                  </a:lnTo>
                  <a:lnTo>
                    <a:pt x="5" y="59"/>
                  </a:lnTo>
                  <a:lnTo>
                    <a:pt x="6" y="60"/>
                  </a:lnTo>
                  <a:lnTo>
                    <a:pt x="8" y="61"/>
                  </a:lnTo>
                  <a:lnTo>
                    <a:pt x="10" y="61"/>
                  </a:lnTo>
                  <a:lnTo>
                    <a:pt x="12" y="61"/>
                  </a:lnTo>
                  <a:lnTo>
                    <a:pt x="13" y="60"/>
                  </a:lnTo>
                  <a:lnTo>
                    <a:pt x="14" y="59"/>
                  </a:lnTo>
                  <a:lnTo>
                    <a:pt x="14" y="57"/>
                  </a:lnTo>
                  <a:lnTo>
                    <a:pt x="14" y="52"/>
                  </a:lnTo>
                  <a:lnTo>
                    <a:pt x="14" y="52"/>
                  </a:lnTo>
                  <a:lnTo>
                    <a:pt x="14" y="50"/>
                  </a:lnTo>
                  <a:lnTo>
                    <a:pt x="14" y="5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41" name="Freeform 557"/>
            <p:cNvSpPr/>
            <p:nvPr/>
          </p:nvSpPr>
          <p:spPr bwMode="auto">
            <a:xfrm>
              <a:off x="5702301" y="2749550"/>
              <a:ext cx="4763" cy="33338"/>
            </a:xfrm>
            <a:custGeom>
              <a:avLst/>
              <a:gdLst/>
              <a:ahLst/>
              <a:cxnLst>
                <a:cxn ang="0">
                  <a:pos x="0" y="5"/>
                </a:cxn>
                <a:cxn ang="0">
                  <a:pos x="0" y="57"/>
                </a:cxn>
                <a:cxn ang="0">
                  <a:pos x="0" y="57"/>
                </a:cxn>
                <a:cxn ang="0">
                  <a:pos x="0" y="59"/>
                </a:cxn>
                <a:cxn ang="0">
                  <a:pos x="1" y="61"/>
                </a:cxn>
                <a:cxn ang="0">
                  <a:pos x="3" y="61"/>
                </a:cxn>
                <a:cxn ang="0">
                  <a:pos x="4" y="62"/>
                </a:cxn>
                <a:cxn ang="0">
                  <a:pos x="6" y="61"/>
                </a:cxn>
                <a:cxn ang="0">
                  <a:pos x="7" y="61"/>
                </a:cxn>
                <a:cxn ang="0">
                  <a:pos x="8" y="59"/>
                </a:cxn>
                <a:cxn ang="0">
                  <a:pos x="9" y="57"/>
                </a:cxn>
                <a:cxn ang="0">
                  <a:pos x="9" y="5"/>
                </a:cxn>
                <a:cxn ang="0">
                  <a:pos x="9" y="5"/>
                </a:cxn>
                <a:cxn ang="0">
                  <a:pos x="8" y="3"/>
                </a:cxn>
                <a:cxn ang="0">
                  <a:pos x="7" y="1"/>
                </a:cxn>
                <a:cxn ang="0">
                  <a:pos x="6" y="1"/>
                </a:cxn>
                <a:cxn ang="0">
                  <a:pos x="4" y="0"/>
                </a:cxn>
                <a:cxn ang="0">
                  <a:pos x="3" y="1"/>
                </a:cxn>
                <a:cxn ang="0">
                  <a:pos x="1" y="1"/>
                </a:cxn>
                <a:cxn ang="0">
                  <a:pos x="0" y="3"/>
                </a:cxn>
                <a:cxn ang="0">
                  <a:pos x="0" y="5"/>
                </a:cxn>
                <a:cxn ang="0">
                  <a:pos x="0" y="5"/>
                </a:cxn>
              </a:cxnLst>
              <a:rect l="0" t="0" r="r" b="b"/>
              <a:pathLst>
                <a:path w="9" h="62">
                  <a:moveTo>
                    <a:pt x="0" y="5"/>
                  </a:moveTo>
                  <a:lnTo>
                    <a:pt x="0" y="57"/>
                  </a:lnTo>
                  <a:lnTo>
                    <a:pt x="0" y="57"/>
                  </a:lnTo>
                  <a:lnTo>
                    <a:pt x="0" y="59"/>
                  </a:lnTo>
                  <a:lnTo>
                    <a:pt x="1" y="61"/>
                  </a:lnTo>
                  <a:lnTo>
                    <a:pt x="3" y="61"/>
                  </a:lnTo>
                  <a:lnTo>
                    <a:pt x="4" y="62"/>
                  </a:lnTo>
                  <a:lnTo>
                    <a:pt x="6" y="61"/>
                  </a:lnTo>
                  <a:lnTo>
                    <a:pt x="7" y="61"/>
                  </a:lnTo>
                  <a:lnTo>
                    <a:pt x="8" y="59"/>
                  </a:lnTo>
                  <a:lnTo>
                    <a:pt x="9" y="57"/>
                  </a:lnTo>
                  <a:lnTo>
                    <a:pt x="9" y="5"/>
                  </a:lnTo>
                  <a:lnTo>
                    <a:pt x="9" y="5"/>
                  </a:lnTo>
                  <a:lnTo>
                    <a:pt x="8" y="3"/>
                  </a:lnTo>
                  <a:lnTo>
                    <a:pt x="7" y="1"/>
                  </a:lnTo>
                  <a:lnTo>
                    <a:pt x="6" y="1"/>
                  </a:lnTo>
                  <a:lnTo>
                    <a:pt x="4" y="0"/>
                  </a:lnTo>
                  <a:lnTo>
                    <a:pt x="3" y="1"/>
                  </a:lnTo>
                  <a:lnTo>
                    <a:pt x="1" y="1"/>
                  </a:lnTo>
                  <a:lnTo>
                    <a:pt x="0" y="3"/>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42" name="Freeform 558"/>
            <p:cNvSpPr/>
            <p:nvPr/>
          </p:nvSpPr>
          <p:spPr bwMode="auto">
            <a:xfrm>
              <a:off x="5722938" y="2735263"/>
              <a:ext cx="7938" cy="31750"/>
            </a:xfrm>
            <a:custGeom>
              <a:avLst/>
              <a:gdLst/>
              <a:ahLst/>
              <a:cxnLst>
                <a:cxn ang="0">
                  <a:pos x="5" y="4"/>
                </a:cxn>
                <a:cxn ang="0">
                  <a:pos x="5" y="4"/>
                </a:cxn>
                <a:cxn ang="0">
                  <a:pos x="4" y="17"/>
                </a:cxn>
                <a:cxn ang="0">
                  <a:pos x="3" y="30"/>
                </a:cxn>
                <a:cxn ang="0">
                  <a:pos x="1" y="43"/>
                </a:cxn>
                <a:cxn ang="0">
                  <a:pos x="0" y="57"/>
                </a:cxn>
                <a:cxn ang="0">
                  <a:pos x="0" y="57"/>
                </a:cxn>
                <a:cxn ang="0">
                  <a:pos x="1" y="59"/>
                </a:cxn>
                <a:cxn ang="0">
                  <a:pos x="2" y="60"/>
                </a:cxn>
                <a:cxn ang="0">
                  <a:pos x="3" y="61"/>
                </a:cxn>
                <a:cxn ang="0">
                  <a:pos x="5" y="61"/>
                </a:cxn>
                <a:cxn ang="0">
                  <a:pos x="8" y="61"/>
                </a:cxn>
                <a:cxn ang="0">
                  <a:pos x="9" y="60"/>
                </a:cxn>
                <a:cxn ang="0">
                  <a:pos x="10" y="59"/>
                </a:cxn>
                <a:cxn ang="0">
                  <a:pos x="11" y="57"/>
                </a:cxn>
                <a:cxn ang="0">
                  <a:pos x="11" y="57"/>
                </a:cxn>
                <a:cxn ang="0">
                  <a:pos x="11" y="43"/>
                </a:cxn>
                <a:cxn ang="0">
                  <a:pos x="13" y="30"/>
                </a:cxn>
                <a:cxn ang="0">
                  <a:pos x="14" y="17"/>
                </a:cxn>
                <a:cxn ang="0">
                  <a:pos x="15" y="4"/>
                </a:cxn>
                <a:cxn ang="0">
                  <a:pos x="15" y="4"/>
                </a:cxn>
                <a:cxn ang="0">
                  <a:pos x="15" y="2"/>
                </a:cxn>
                <a:cxn ang="0">
                  <a:pos x="14" y="1"/>
                </a:cxn>
                <a:cxn ang="0">
                  <a:pos x="12" y="0"/>
                </a:cxn>
                <a:cxn ang="0">
                  <a:pos x="11" y="0"/>
                </a:cxn>
                <a:cxn ang="0">
                  <a:pos x="9" y="0"/>
                </a:cxn>
                <a:cxn ang="0">
                  <a:pos x="6" y="1"/>
                </a:cxn>
                <a:cxn ang="0">
                  <a:pos x="5" y="2"/>
                </a:cxn>
                <a:cxn ang="0">
                  <a:pos x="5" y="4"/>
                </a:cxn>
                <a:cxn ang="0">
                  <a:pos x="5" y="4"/>
                </a:cxn>
              </a:cxnLst>
              <a:rect l="0" t="0" r="r" b="b"/>
              <a:pathLst>
                <a:path w="15" h="61">
                  <a:moveTo>
                    <a:pt x="5" y="4"/>
                  </a:moveTo>
                  <a:lnTo>
                    <a:pt x="5" y="4"/>
                  </a:lnTo>
                  <a:lnTo>
                    <a:pt x="4" y="17"/>
                  </a:lnTo>
                  <a:lnTo>
                    <a:pt x="3" y="30"/>
                  </a:lnTo>
                  <a:lnTo>
                    <a:pt x="1" y="43"/>
                  </a:lnTo>
                  <a:lnTo>
                    <a:pt x="0" y="57"/>
                  </a:lnTo>
                  <a:lnTo>
                    <a:pt x="0" y="57"/>
                  </a:lnTo>
                  <a:lnTo>
                    <a:pt x="1" y="59"/>
                  </a:lnTo>
                  <a:lnTo>
                    <a:pt x="2" y="60"/>
                  </a:lnTo>
                  <a:lnTo>
                    <a:pt x="3" y="61"/>
                  </a:lnTo>
                  <a:lnTo>
                    <a:pt x="5" y="61"/>
                  </a:lnTo>
                  <a:lnTo>
                    <a:pt x="8" y="61"/>
                  </a:lnTo>
                  <a:lnTo>
                    <a:pt x="9" y="60"/>
                  </a:lnTo>
                  <a:lnTo>
                    <a:pt x="10" y="59"/>
                  </a:lnTo>
                  <a:lnTo>
                    <a:pt x="11" y="57"/>
                  </a:lnTo>
                  <a:lnTo>
                    <a:pt x="11" y="57"/>
                  </a:lnTo>
                  <a:lnTo>
                    <a:pt x="11" y="43"/>
                  </a:lnTo>
                  <a:lnTo>
                    <a:pt x="13" y="30"/>
                  </a:lnTo>
                  <a:lnTo>
                    <a:pt x="14" y="17"/>
                  </a:lnTo>
                  <a:lnTo>
                    <a:pt x="15" y="4"/>
                  </a:lnTo>
                  <a:lnTo>
                    <a:pt x="15" y="4"/>
                  </a:lnTo>
                  <a:lnTo>
                    <a:pt x="15" y="2"/>
                  </a:lnTo>
                  <a:lnTo>
                    <a:pt x="14" y="1"/>
                  </a:lnTo>
                  <a:lnTo>
                    <a:pt x="12" y="0"/>
                  </a:lnTo>
                  <a:lnTo>
                    <a:pt x="11" y="0"/>
                  </a:lnTo>
                  <a:lnTo>
                    <a:pt x="9" y="0"/>
                  </a:lnTo>
                  <a:lnTo>
                    <a:pt x="6" y="1"/>
                  </a:lnTo>
                  <a:lnTo>
                    <a:pt x="5" y="2"/>
                  </a:lnTo>
                  <a:lnTo>
                    <a:pt x="5" y="4"/>
                  </a:lnTo>
                  <a:lnTo>
                    <a:pt x="5"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43" name="Freeform 559"/>
            <p:cNvSpPr/>
            <p:nvPr/>
          </p:nvSpPr>
          <p:spPr bwMode="auto">
            <a:xfrm>
              <a:off x="5740401" y="2724150"/>
              <a:ext cx="4763" cy="30163"/>
            </a:xfrm>
            <a:custGeom>
              <a:avLst/>
              <a:gdLst/>
              <a:ahLst/>
              <a:cxnLst>
                <a:cxn ang="0">
                  <a:pos x="0" y="5"/>
                </a:cxn>
                <a:cxn ang="0">
                  <a:pos x="0" y="53"/>
                </a:cxn>
                <a:cxn ang="0">
                  <a:pos x="0" y="53"/>
                </a:cxn>
                <a:cxn ang="0">
                  <a:pos x="0" y="55"/>
                </a:cxn>
                <a:cxn ang="0">
                  <a:pos x="1" y="56"/>
                </a:cxn>
                <a:cxn ang="0">
                  <a:pos x="2" y="57"/>
                </a:cxn>
                <a:cxn ang="0">
                  <a:pos x="4" y="57"/>
                </a:cxn>
                <a:cxn ang="0">
                  <a:pos x="7" y="57"/>
                </a:cxn>
                <a:cxn ang="0">
                  <a:pos x="8" y="56"/>
                </a:cxn>
                <a:cxn ang="0">
                  <a:pos x="9" y="55"/>
                </a:cxn>
                <a:cxn ang="0">
                  <a:pos x="10" y="53"/>
                </a:cxn>
                <a:cxn ang="0">
                  <a:pos x="10" y="5"/>
                </a:cxn>
                <a:cxn ang="0">
                  <a:pos x="10" y="5"/>
                </a:cxn>
                <a:cxn ang="0">
                  <a:pos x="9" y="3"/>
                </a:cxn>
                <a:cxn ang="0">
                  <a:pos x="8" y="2"/>
                </a:cxn>
                <a:cxn ang="0">
                  <a:pos x="7" y="1"/>
                </a:cxn>
                <a:cxn ang="0">
                  <a:pos x="4" y="0"/>
                </a:cxn>
                <a:cxn ang="0">
                  <a:pos x="2" y="1"/>
                </a:cxn>
                <a:cxn ang="0">
                  <a:pos x="1" y="2"/>
                </a:cxn>
                <a:cxn ang="0">
                  <a:pos x="0" y="3"/>
                </a:cxn>
                <a:cxn ang="0">
                  <a:pos x="0" y="5"/>
                </a:cxn>
                <a:cxn ang="0">
                  <a:pos x="0" y="5"/>
                </a:cxn>
              </a:cxnLst>
              <a:rect l="0" t="0" r="r" b="b"/>
              <a:pathLst>
                <a:path w="10" h="57">
                  <a:moveTo>
                    <a:pt x="0" y="5"/>
                  </a:moveTo>
                  <a:lnTo>
                    <a:pt x="0" y="53"/>
                  </a:lnTo>
                  <a:lnTo>
                    <a:pt x="0" y="53"/>
                  </a:lnTo>
                  <a:lnTo>
                    <a:pt x="0" y="55"/>
                  </a:lnTo>
                  <a:lnTo>
                    <a:pt x="1" y="56"/>
                  </a:lnTo>
                  <a:lnTo>
                    <a:pt x="2" y="57"/>
                  </a:lnTo>
                  <a:lnTo>
                    <a:pt x="4" y="57"/>
                  </a:lnTo>
                  <a:lnTo>
                    <a:pt x="7" y="57"/>
                  </a:lnTo>
                  <a:lnTo>
                    <a:pt x="8" y="56"/>
                  </a:lnTo>
                  <a:lnTo>
                    <a:pt x="9" y="55"/>
                  </a:lnTo>
                  <a:lnTo>
                    <a:pt x="10" y="53"/>
                  </a:lnTo>
                  <a:lnTo>
                    <a:pt x="10" y="5"/>
                  </a:lnTo>
                  <a:lnTo>
                    <a:pt x="10" y="5"/>
                  </a:lnTo>
                  <a:lnTo>
                    <a:pt x="9" y="3"/>
                  </a:lnTo>
                  <a:lnTo>
                    <a:pt x="8" y="2"/>
                  </a:lnTo>
                  <a:lnTo>
                    <a:pt x="7" y="1"/>
                  </a:lnTo>
                  <a:lnTo>
                    <a:pt x="4" y="0"/>
                  </a:lnTo>
                  <a:lnTo>
                    <a:pt x="2" y="1"/>
                  </a:lnTo>
                  <a:lnTo>
                    <a:pt x="1" y="2"/>
                  </a:lnTo>
                  <a:lnTo>
                    <a:pt x="0" y="3"/>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44" name="Freeform 560"/>
            <p:cNvSpPr/>
            <p:nvPr/>
          </p:nvSpPr>
          <p:spPr bwMode="auto">
            <a:xfrm>
              <a:off x="5762626" y="2697163"/>
              <a:ext cx="4763" cy="30163"/>
            </a:xfrm>
            <a:custGeom>
              <a:avLst/>
              <a:gdLst/>
              <a:ahLst/>
              <a:cxnLst>
                <a:cxn ang="0">
                  <a:pos x="0" y="4"/>
                </a:cxn>
                <a:cxn ang="0">
                  <a:pos x="0" y="51"/>
                </a:cxn>
                <a:cxn ang="0">
                  <a:pos x="0" y="51"/>
                </a:cxn>
                <a:cxn ang="0">
                  <a:pos x="0" y="53"/>
                </a:cxn>
                <a:cxn ang="0">
                  <a:pos x="1" y="55"/>
                </a:cxn>
                <a:cxn ang="0">
                  <a:pos x="3" y="55"/>
                </a:cxn>
                <a:cxn ang="0">
                  <a:pos x="4" y="56"/>
                </a:cxn>
                <a:cxn ang="0">
                  <a:pos x="6" y="55"/>
                </a:cxn>
                <a:cxn ang="0">
                  <a:pos x="8" y="55"/>
                </a:cxn>
                <a:cxn ang="0">
                  <a:pos x="9" y="53"/>
                </a:cxn>
                <a:cxn ang="0">
                  <a:pos x="9" y="51"/>
                </a:cxn>
                <a:cxn ang="0">
                  <a:pos x="9" y="4"/>
                </a:cxn>
                <a:cxn ang="0">
                  <a:pos x="9" y="4"/>
                </a:cxn>
                <a:cxn ang="0">
                  <a:pos x="9" y="2"/>
                </a:cxn>
                <a:cxn ang="0">
                  <a:pos x="8" y="1"/>
                </a:cxn>
                <a:cxn ang="0">
                  <a:pos x="6" y="0"/>
                </a:cxn>
                <a:cxn ang="0">
                  <a:pos x="4" y="0"/>
                </a:cxn>
                <a:cxn ang="0">
                  <a:pos x="3" y="0"/>
                </a:cxn>
                <a:cxn ang="0">
                  <a:pos x="1" y="1"/>
                </a:cxn>
                <a:cxn ang="0">
                  <a:pos x="0" y="2"/>
                </a:cxn>
                <a:cxn ang="0">
                  <a:pos x="0" y="4"/>
                </a:cxn>
                <a:cxn ang="0">
                  <a:pos x="0" y="4"/>
                </a:cxn>
              </a:cxnLst>
              <a:rect l="0" t="0" r="r" b="b"/>
              <a:pathLst>
                <a:path w="9" h="56">
                  <a:moveTo>
                    <a:pt x="0" y="4"/>
                  </a:moveTo>
                  <a:lnTo>
                    <a:pt x="0" y="51"/>
                  </a:lnTo>
                  <a:lnTo>
                    <a:pt x="0" y="51"/>
                  </a:lnTo>
                  <a:lnTo>
                    <a:pt x="0" y="53"/>
                  </a:lnTo>
                  <a:lnTo>
                    <a:pt x="1" y="55"/>
                  </a:lnTo>
                  <a:lnTo>
                    <a:pt x="3" y="55"/>
                  </a:lnTo>
                  <a:lnTo>
                    <a:pt x="4" y="56"/>
                  </a:lnTo>
                  <a:lnTo>
                    <a:pt x="6" y="55"/>
                  </a:lnTo>
                  <a:lnTo>
                    <a:pt x="8" y="55"/>
                  </a:lnTo>
                  <a:lnTo>
                    <a:pt x="9" y="53"/>
                  </a:lnTo>
                  <a:lnTo>
                    <a:pt x="9" y="51"/>
                  </a:lnTo>
                  <a:lnTo>
                    <a:pt x="9" y="4"/>
                  </a:lnTo>
                  <a:lnTo>
                    <a:pt x="9" y="4"/>
                  </a:lnTo>
                  <a:lnTo>
                    <a:pt x="9" y="2"/>
                  </a:lnTo>
                  <a:lnTo>
                    <a:pt x="8" y="1"/>
                  </a:lnTo>
                  <a:lnTo>
                    <a:pt x="6" y="0"/>
                  </a:lnTo>
                  <a:lnTo>
                    <a:pt x="4" y="0"/>
                  </a:lnTo>
                  <a:lnTo>
                    <a:pt x="3" y="0"/>
                  </a:lnTo>
                  <a:lnTo>
                    <a:pt x="1" y="1"/>
                  </a:lnTo>
                  <a:lnTo>
                    <a:pt x="0" y="2"/>
                  </a:lnTo>
                  <a:lnTo>
                    <a:pt x="0" y="4"/>
                  </a:lnTo>
                  <a:lnTo>
                    <a:pt x="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45" name="Freeform 561"/>
            <p:cNvSpPr/>
            <p:nvPr/>
          </p:nvSpPr>
          <p:spPr bwMode="auto">
            <a:xfrm>
              <a:off x="5778501" y="2689225"/>
              <a:ext cx="4763" cy="33338"/>
            </a:xfrm>
            <a:custGeom>
              <a:avLst/>
              <a:gdLst/>
              <a:ahLst/>
              <a:cxnLst>
                <a:cxn ang="0">
                  <a:pos x="0" y="5"/>
                </a:cxn>
                <a:cxn ang="0">
                  <a:pos x="0" y="57"/>
                </a:cxn>
                <a:cxn ang="0">
                  <a:pos x="0" y="57"/>
                </a:cxn>
                <a:cxn ang="0">
                  <a:pos x="1" y="59"/>
                </a:cxn>
                <a:cxn ang="0">
                  <a:pos x="2" y="60"/>
                </a:cxn>
                <a:cxn ang="0">
                  <a:pos x="3" y="61"/>
                </a:cxn>
                <a:cxn ang="0">
                  <a:pos x="5" y="62"/>
                </a:cxn>
                <a:cxn ang="0">
                  <a:pos x="7" y="61"/>
                </a:cxn>
                <a:cxn ang="0">
                  <a:pos x="8" y="60"/>
                </a:cxn>
                <a:cxn ang="0">
                  <a:pos x="9" y="59"/>
                </a:cxn>
                <a:cxn ang="0">
                  <a:pos x="10" y="57"/>
                </a:cxn>
                <a:cxn ang="0">
                  <a:pos x="10" y="5"/>
                </a:cxn>
                <a:cxn ang="0">
                  <a:pos x="10" y="5"/>
                </a:cxn>
                <a:cxn ang="0">
                  <a:pos x="9" y="3"/>
                </a:cxn>
                <a:cxn ang="0">
                  <a:pos x="8" y="1"/>
                </a:cxn>
                <a:cxn ang="0">
                  <a:pos x="7" y="0"/>
                </a:cxn>
                <a:cxn ang="0">
                  <a:pos x="5" y="0"/>
                </a:cxn>
                <a:cxn ang="0">
                  <a:pos x="3" y="0"/>
                </a:cxn>
                <a:cxn ang="0">
                  <a:pos x="2" y="1"/>
                </a:cxn>
                <a:cxn ang="0">
                  <a:pos x="1" y="3"/>
                </a:cxn>
                <a:cxn ang="0">
                  <a:pos x="0" y="5"/>
                </a:cxn>
                <a:cxn ang="0">
                  <a:pos x="0" y="5"/>
                </a:cxn>
              </a:cxnLst>
              <a:rect l="0" t="0" r="r" b="b"/>
              <a:pathLst>
                <a:path w="10" h="62">
                  <a:moveTo>
                    <a:pt x="0" y="5"/>
                  </a:moveTo>
                  <a:lnTo>
                    <a:pt x="0" y="57"/>
                  </a:lnTo>
                  <a:lnTo>
                    <a:pt x="0" y="57"/>
                  </a:lnTo>
                  <a:lnTo>
                    <a:pt x="1" y="59"/>
                  </a:lnTo>
                  <a:lnTo>
                    <a:pt x="2" y="60"/>
                  </a:lnTo>
                  <a:lnTo>
                    <a:pt x="3" y="61"/>
                  </a:lnTo>
                  <a:lnTo>
                    <a:pt x="5" y="62"/>
                  </a:lnTo>
                  <a:lnTo>
                    <a:pt x="7" y="61"/>
                  </a:lnTo>
                  <a:lnTo>
                    <a:pt x="8" y="60"/>
                  </a:lnTo>
                  <a:lnTo>
                    <a:pt x="9" y="59"/>
                  </a:lnTo>
                  <a:lnTo>
                    <a:pt x="10" y="57"/>
                  </a:lnTo>
                  <a:lnTo>
                    <a:pt x="10" y="5"/>
                  </a:lnTo>
                  <a:lnTo>
                    <a:pt x="10" y="5"/>
                  </a:lnTo>
                  <a:lnTo>
                    <a:pt x="9" y="3"/>
                  </a:lnTo>
                  <a:lnTo>
                    <a:pt x="8" y="1"/>
                  </a:lnTo>
                  <a:lnTo>
                    <a:pt x="7" y="0"/>
                  </a:lnTo>
                  <a:lnTo>
                    <a:pt x="5" y="0"/>
                  </a:lnTo>
                  <a:lnTo>
                    <a:pt x="3" y="0"/>
                  </a:lnTo>
                  <a:lnTo>
                    <a:pt x="2" y="1"/>
                  </a:lnTo>
                  <a:lnTo>
                    <a:pt x="1" y="3"/>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46" name="Freeform 562"/>
            <p:cNvSpPr/>
            <p:nvPr/>
          </p:nvSpPr>
          <p:spPr bwMode="auto">
            <a:xfrm>
              <a:off x="5795963" y="2670175"/>
              <a:ext cx="6350" cy="30163"/>
            </a:xfrm>
            <a:custGeom>
              <a:avLst/>
              <a:gdLst/>
              <a:ahLst/>
              <a:cxnLst>
                <a:cxn ang="0">
                  <a:pos x="9" y="5"/>
                </a:cxn>
                <a:cxn ang="0">
                  <a:pos x="9" y="5"/>
                </a:cxn>
                <a:cxn ang="0">
                  <a:pos x="8" y="3"/>
                </a:cxn>
                <a:cxn ang="0">
                  <a:pos x="7" y="2"/>
                </a:cxn>
                <a:cxn ang="0">
                  <a:pos x="6" y="1"/>
                </a:cxn>
                <a:cxn ang="0">
                  <a:pos x="4" y="0"/>
                </a:cxn>
                <a:cxn ang="0">
                  <a:pos x="2" y="1"/>
                </a:cxn>
                <a:cxn ang="0">
                  <a:pos x="1" y="2"/>
                </a:cxn>
                <a:cxn ang="0">
                  <a:pos x="0" y="3"/>
                </a:cxn>
                <a:cxn ang="0">
                  <a:pos x="0" y="5"/>
                </a:cxn>
                <a:cxn ang="0">
                  <a:pos x="0" y="5"/>
                </a:cxn>
                <a:cxn ang="0">
                  <a:pos x="1" y="14"/>
                </a:cxn>
                <a:cxn ang="0">
                  <a:pos x="4" y="25"/>
                </a:cxn>
                <a:cxn ang="0">
                  <a:pos x="4" y="25"/>
                </a:cxn>
                <a:cxn ang="0">
                  <a:pos x="5" y="31"/>
                </a:cxn>
                <a:cxn ang="0">
                  <a:pos x="5" y="38"/>
                </a:cxn>
                <a:cxn ang="0">
                  <a:pos x="4" y="53"/>
                </a:cxn>
                <a:cxn ang="0">
                  <a:pos x="4" y="53"/>
                </a:cxn>
                <a:cxn ang="0">
                  <a:pos x="5" y="55"/>
                </a:cxn>
                <a:cxn ang="0">
                  <a:pos x="6" y="56"/>
                </a:cxn>
                <a:cxn ang="0">
                  <a:pos x="7" y="57"/>
                </a:cxn>
                <a:cxn ang="0">
                  <a:pos x="9" y="57"/>
                </a:cxn>
                <a:cxn ang="0">
                  <a:pos x="10" y="57"/>
                </a:cxn>
                <a:cxn ang="0">
                  <a:pos x="12" y="56"/>
                </a:cxn>
                <a:cxn ang="0">
                  <a:pos x="13" y="55"/>
                </a:cxn>
                <a:cxn ang="0">
                  <a:pos x="13" y="53"/>
                </a:cxn>
                <a:cxn ang="0">
                  <a:pos x="13" y="29"/>
                </a:cxn>
                <a:cxn ang="0">
                  <a:pos x="13" y="29"/>
                </a:cxn>
                <a:cxn ang="0">
                  <a:pos x="13" y="23"/>
                </a:cxn>
                <a:cxn ang="0">
                  <a:pos x="11" y="16"/>
                </a:cxn>
                <a:cxn ang="0">
                  <a:pos x="10" y="11"/>
                </a:cxn>
                <a:cxn ang="0">
                  <a:pos x="9" y="5"/>
                </a:cxn>
                <a:cxn ang="0">
                  <a:pos x="9" y="5"/>
                </a:cxn>
              </a:cxnLst>
              <a:rect l="0" t="0" r="r" b="b"/>
              <a:pathLst>
                <a:path w="13" h="57">
                  <a:moveTo>
                    <a:pt x="9" y="5"/>
                  </a:moveTo>
                  <a:lnTo>
                    <a:pt x="9" y="5"/>
                  </a:lnTo>
                  <a:lnTo>
                    <a:pt x="8" y="3"/>
                  </a:lnTo>
                  <a:lnTo>
                    <a:pt x="7" y="2"/>
                  </a:lnTo>
                  <a:lnTo>
                    <a:pt x="6" y="1"/>
                  </a:lnTo>
                  <a:lnTo>
                    <a:pt x="4" y="0"/>
                  </a:lnTo>
                  <a:lnTo>
                    <a:pt x="2" y="1"/>
                  </a:lnTo>
                  <a:lnTo>
                    <a:pt x="1" y="2"/>
                  </a:lnTo>
                  <a:lnTo>
                    <a:pt x="0" y="3"/>
                  </a:lnTo>
                  <a:lnTo>
                    <a:pt x="0" y="5"/>
                  </a:lnTo>
                  <a:lnTo>
                    <a:pt x="0" y="5"/>
                  </a:lnTo>
                  <a:lnTo>
                    <a:pt x="1" y="14"/>
                  </a:lnTo>
                  <a:lnTo>
                    <a:pt x="4" y="25"/>
                  </a:lnTo>
                  <a:lnTo>
                    <a:pt x="4" y="25"/>
                  </a:lnTo>
                  <a:lnTo>
                    <a:pt x="5" y="31"/>
                  </a:lnTo>
                  <a:lnTo>
                    <a:pt x="5" y="38"/>
                  </a:lnTo>
                  <a:lnTo>
                    <a:pt x="4" y="53"/>
                  </a:lnTo>
                  <a:lnTo>
                    <a:pt x="4" y="53"/>
                  </a:lnTo>
                  <a:lnTo>
                    <a:pt x="5" y="55"/>
                  </a:lnTo>
                  <a:lnTo>
                    <a:pt x="6" y="56"/>
                  </a:lnTo>
                  <a:lnTo>
                    <a:pt x="7" y="57"/>
                  </a:lnTo>
                  <a:lnTo>
                    <a:pt x="9" y="57"/>
                  </a:lnTo>
                  <a:lnTo>
                    <a:pt x="10" y="57"/>
                  </a:lnTo>
                  <a:lnTo>
                    <a:pt x="12" y="56"/>
                  </a:lnTo>
                  <a:lnTo>
                    <a:pt x="13" y="55"/>
                  </a:lnTo>
                  <a:lnTo>
                    <a:pt x="13" y="53"/>
                  </a:lnTo>
                  <a:lnTo>
                    <a:pt x="13" y="29"/>
                  </a:lnTo>
                  <a:lnTo>
                    <a:pt x="13" y="29"/>
                  </a:lnTo>
                  <a:lnTo>
                    <a:pt x="13" y="23"/>
                  </a:lnTo>
                  <a:lnTo>
                    <a:pt x="11" y="16"/>
                  </a:lnTo>
                  <a:lnTo>
                    <a:pt x="10" y="11"/>
                  </a:lnTo>
                  <a:lnTo>
                    <a:pt x="9" y="5"/>
                  </a:lnTo>
                  <a:lnTo>
                    <a:pt x="9"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47" name="Freeform 563"/>
            <p:cNvSpPr/>
            <p:nvPr/>
          </p:nvSpPr>
          <p:spPr bwMode="auto">
            <a:xfrm>
              <a:off x="5291138" y="2278063"/>
              <a:ext cx="12700" cy="30163"/>
            </a:xfrm>
            <a:custGeom>
              <a:avLst/>
              <a:gdLst/>
              <a:ahLst/>
              <a:cxnLst>
                <a:cxn ang="0">
                  <a:pos x="16" y="2"/>
                </a:cxn>
                <a:cxn ang="0">
                  <a:pos x="16" y="2"/>
                </a:cxn>
                <a:cxn ang="0">
                  <a:pos x="12" y="8"/>
                </a:cxn>
                <a:cxn ang="0">
                  <a:pos x="9" y="13"/>
                </a:cxn>
                <a:cxn ang="0">
                  <a:pos x="5" y="19"/>
                </a:cxn>
                <a:cxn ang="0">
                  <a:pos x="3" y="26"/>
                </a:cxn>
                <a:cxn ang="0">
                  <a:pos x="1" y="40"/>
                </a:cxn>
                <a:cxn ang="0">
                  <a:pos x="0" y="53"/>
                </a:cxn>
                <a:cxn ang="0">
                  <a:pos x="0" y="53"/>
                </a:cxn>
                <a:cxn ang="0">
                  <a:pos x="0" y="55"/>
                </a:cxn>
                <a:cxn ang="0">
                  <a:pos x="1" y="56"/>
                </a:cxn>
                <a:cxn ang="0">
                  <a:pos x="3" y="57"/>
                </a:cxn>
                <a:cxn ang="0">
                  <a:pos x="4" y="57"/>
                </a:cxn>
                <a:cxn ang="0">
                  <a:pos x="7" y="57"/>
                </a:cxn>
                <a:cxn ang="0">
                  <a:pos x="9" y="56"/>
                </a:cxn>
                <a:cxn ang="0">
                  <a:pos x="10" y="55"/>
                </a:cxn>
                <a:cxn ang="0">
                  <a:pos x="10" y="53"/>
                </a:cxn>
                <a:cxn ang="0">
                  <a:pos x="10" y="53"/>
                </a:cxn>
                <a:cxn ang="0">
                  <a:pos x="11" y="42"/>
                </a:cxn>
                <a:cxn ang="0">
                  <a:pos x="13" y="29"/>
                </a:cxn>
                <a:cxn ang="0">
                  <a:pos x="14" y="24"/>
                </a:cxn>
                <a:cxn ang="0">
                  <a:pos x="17" y="18"/>
                </a:cxn>
                <a:cxn ang="0">
                  <a:pos x="19" y="13"/>
                </a:cxn>
                <a:cxn ang="0">
                  <a:pos x="23" y="9"/>
                </a:cxn>
                <a:cxn ang="0">
                  <a:pos x="23" y="9"/>
                </a:cxn>
                <a:cxn ang="0">
                  <a:pos x="24" y="7"/>
                </a:cxn>
                <a:cxn ang="0">
                  <a:pos x="24" y="5"/>
                </a:cxn>
                <a:cxn ang="0">
                  <a:pos x="23" y="3"/>
                </a:cxn>
                <a:cxn ang="0">
                  <a:pos x="22" y="2"/>
                </a:cxn>
                <a:cxn ang="0">
                  <a:pos x="21" y="1"/>
                </a:cxn>
                <a:cxn ang="0">
                  <a:pos x="19" y="0"/>
                </a:cxn>
                <a:cxn ang="0">
                  <a:pos x="18" y="0"/>
                </a:cxn>
                <a:cxn ang="0">
                  <a:pos x="16" y="2"/>
                </a:cxn>
                <a:cxn ang="0">
                  <a:pos x="16" y="2"/>
                </a:cxn>
              </a:cxnLst>
              <a:rect l="0" t="0" r="r" b="b"/>
              <a:pathLst>
                <a:path w="24" h="57">
                  <a:moveTo>
                    <a:pt x="16" y="2"/>
                  </a:moveTo>
                  <a:lnTo>
                    <a:pt x="16" y="2"/>
                  </a:lnTo>
                  <a:lnTo>
                    <a:pt x="12" y="8"/>
                  </a:lnTo>
                  <a:lnTo>
                    <a:pt x="9" y="13"/>
                  </a:lnTo>
                  <a:lnTo>
                    <a:pt x="5" y="19"/>
                  </a:lnTo>
                  <a:lnTo>
                    <a:pt x="3" y="26"/>
                  </a:lnTo>
                  <a:lnTo>
                    <a:pt x="1" y="40"/>
                  </a:lnTo>
                  <a:lnTo>
                    <a:pt x="0" y="53"/>
                  </a:lnTo>
                  <a:lnTo>
                    <a:pt x="0" y="53"/>
                  </a:lnTo>
                  <a:lnTo>
                    <a:pt x="0" y="55"/>
                  </a:lnTo>
                  <a:lnTo>
                    <a:pt x="1" y="56"/>
                  </a:lnTo>
                  <a:lnTo>
                    <a:pt x="3" y="57"/>
                  </a:lnTo>
                  <a:lnTo>
                    <a:pt x="4" y="57"/>
                  </a:lnTo>
                  <a:lnTo>
                    <a:pt x="7" y="57"/>
                  </a:lnTo>
                  <a:lnTo>
                    <a:pt x="9" y="56"/>
                  </a:lnTo>
                  <a:lnTo>
                    <a:pt x="10" y="55"/>
                  </a:lnTo>
                  <a:lnTo>
                    <a:pt x="10" y="53"/>
                  </a:lnTo>
                  <a:lnTo>
                    <a:pt x="10" y="53"/>
                  </a:lnTo>
                  <a:lnTo>
                    <a:pt x="11" y="42"/>
                  </a:lnTo>
                  <a:lnTo>
                    <a:pt x="13" y="29"/>
                  </a:lnTo>
                  <a:lnTo>
                    <a:pt x="14" y="24"/>
                  </a:lnTo>
                  <a:lnTo>
                    <a:pt x="17" y="18"/>
                  </a:lnTo>
                  <a:lnTo>
                    <a:pt x="19" y="13"/>
                  </a:lnTo>
                  <a:lnTo>
                    <a:pt x="23" y="9"/>
                  </a:lnTo>
                  <a:lnTo>
                    <a:pt x="23" y="9"/>
                  </a:lnTo>
                  <a:lnTo>
                    <a:pt x="24" y="7"/>
                  </a:lnTo>
                  <a:lnTo>
                    <a:pt x="24" y="5"/>
                  </a:lnTo>
                  <a:lnTo>
                    <a:pt x="23" y="3"/>
                  </a:lnTo>
                  <a:lnTo>
                    <a:pt x="22" y="2"/>
                  </a:lnTo>
                  <a:lnTo>
                    <a:pt x="21" y="1"/>
                  </a:lnTo>
                  <a:lnTo>
                    <a:pt x="19" y="0"/>
                  </a:lnTo>
                  <a:lnTo>
                    <a:pt x="18" y="0"/>
                  </a:lnTo>
                  <a:lnTo>
                    <a:pt x="16" y="2"/>
                  </a:lnTo>
                  <a:lnTo>
                    <a:pt x="1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48" name="Freeform 564"/>
            <p:cNvSpPr/>
            <p:nvPr/>
          </p:nvSpPr>
          <p:spPr bwMode="auto">
            <a:xfrm>
              <a:off x="5321301" y="2251075"/>
              <a:ext cx="7938" cy="26988"/>
            </a:xfrm>
            <a:custGeom>
              <a:avLst/>
              <a:gdLst/>
              <a:ahLst/>
              <a:cxnLst>
                <a:cxn ang="0">
                  <a:pos x="5" y="4"/>
                </a:cxn>
                <a:cxn ang="0">
                  <a:pos x="5" y="4"/>
                </a:cxn>
                <a:cxn ang="0">
                  <a:pos x="4" y="15"/>
                </a:cxn>
                <a:cxn ang="0">
                  <a:pos x="2" y="25"/>
                </a:cxn>
                <a:cxn ang="0">
                  <a:pos x="1" y="36"/>
                </a:cxn>
                <a:cxn ang="0">
                  <a:pos x="0" y="47"/>
                </a:cxn>
                <a:cxn ang="0">
                  <a:pos x="0" y="47"/>
                </a:cxn>
                <a:cxn ang="0">
                  <a:pos x="0" y="49"/>
                </a:cxn>
                <a:cxn ang="0">
                  <a:pos x="1" y="50"/>
                </a:cxn>
                <a:cxn ang="0">
                  <a:pos x="3" y="51"/>
                </a:cxn>
                <a:cxn ang="0">
                  <a:pos x="4" y="51"/>
                </a:cxn>
                <a:cxn ang="0">
                  <a:pos x="6" y="51"/>
                </a:cxn>
                <a:cxn ang="0">
                  <a:pos x="8" y="50"/>
                </a:cxn>
                <a:cxn ang="0">
                  <a:pos x="9" y="49"/>
                </a:cxn>
                <a:cxn ang="0">
                  <a:pos x="9" y="47"/>
                </a:cxn>
                <a:cxn ang="0">
                  <a:pos x="9" y="47"/>
                </a:cxn>
                <a:cxn ang="0">
                  <a:pos x="10" y="36"/>
                </a:cxn>
                <a:cxn ang="0">
                  <a:pos x="11" y="25"/>
                </a:cxn>
                <a:cxn ang="0">
                  <a:pos x="14" y="15"/>
                </a:cxn>
                <a:cxn ang="0">
                  <a:pos x="15" y="4"/>
                </a:cxn>
                <a:cxn ang="0">
                  <a:pos x="15" y="4"/>
                </a:cxn>
                <a:cxn ang="0">
                  <a:pos x="14" y="2"/>
                </a:cxn>
                <a:cxn ang="0">
                  <a:pos x="13" y="1"/>
                </a:cxn>
                <a:cxn ang="0">
                  <a:pos x="11" y="0"/>
                </a:cxn>
                <a:cxn ang="0">
                  <a:pos x="9" y="0"/>
                </a:cxn>
                <a:cxn ang="0">
                  <a:pos x="8" y="0"/>
                </a:cxn>
                <a:cxn ang="0">
                  <a:pos x="6" y="1"/>
                </a:cxn>
                <a:cxn ang="0">
                  <a:pos x="5" y="2"/>
                </a:cxn>
                <a:cxn ang="0">
                  <a:pos x="5" y="4"/>
                </a:cxn>
                <a:cxn ang="0">
                  <a:pos x="5" y="4"/>
                </a:cxn>
              </a:cxnLst>
              <a:rect l="0" t="0" r="r" b="b"/>
              <a:pathLst>
                <a:path w="15" h="51">
                  <a:moveTo>
                    <a:pt x="5" y="4"/>
                  </a:moveTo>
                  <a:lnTo>
                    <a:pt x="5" y="4"/>
                  </a:lnTo>
                  <a:lnTo>
                    <a:pt x="4" y="15"/>
                  </a:lnTo>
                  <a:lnTo>
                    <a:pt x="2" y="25"/>
                  </a:lnTo>
                  <a:lnTo>
                    <a:pt x="1" y="36"/>
                  </a:lnTo>
                  <a:lnTo>
                    <a:pt x="0" y="47"/>
                  </a:lnTo>
                  <a:lnTo>
                    <a:pt x="0" y="47"/>
                  </a:lnTo>
                  <a:lnTo>
                    <a:pt x="0" y="49"/>
                  </a:lnTo>
                  <a:lnTo>
                    <a:pt x="1" y="50"/>
                  </a:lnTo>
                  <a:lnTo>
                    <a:pt x="3" y="51"/>
                  </a:lnTo>
                  <a:lnTo>
                    <a:pt x="4" y="51"/>
                  </a:lnTo>
                  <a:lnTo>
                    <a:pt x="6" y="51"/>
                  </a:lnTo>
                  <a:lnTo>
                    <a:pt x="8" y="50"/>
                  </a:lnTo>
                  <a:lnTo>
                    <a:pt x="9" y="49"/>
                  </a:lnTo>
                  <a:lnTo>
                    <a:pt x="9" y="47"/>
                  </a:lnTo>
                  <a:lnTo>
                    <a:pt x="9" y="47"/>
                  </a:lnTo>
                  <a:lnTo>
                    <a:pt x="10" y="36"/>
                  </a:lnTo>
                  <a:lnTo>
                    <a:pt x="11" y="25"/>
                  </a:lnTo>
                  <a:lnTo>
                    <a:pt x="14" y="15"/>
                  </a:lnTo>
                  <a:lnTo>
                    <a:pt x="15" y="4"/>
                  </a:lnTo>
                  <a:lnTo>
                    <a:pt x="15" y="4"/>
                  </a:lnTo>
                  <a:lnTo>
                    <a:pt x="14" y="2"/>
                  </a:lnTo>
                  <a:lnTo>
                    <a:pt x="13" y="1"/>
                  </a:lnTo>
                  <a:lnTo>
                    <a:pt x="11" y="0"/>
                  </a:lnTo>
                  <a:lnTo>
                    <a:pt x="9" y="0"/>
                  </a:lnTo>
                  <a:lnTo>
                    <a:pt x="8" y="0"/>
                  </a:lnTo>
                  <a:lnTo>
                    <a:pt x="6" y="1"/>
                  </a:lnTo>
                  <a:lnTo>
                    <a:pt x="5" y="2"/>
                  </a:lnTo>
                  <a:lnTo>
                    <a:pt x="5" y="4"/>
                  </a:lnTo>
                  <a:lnTo>
                    <a:pt x="5"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49" name="Freeform 565"/>
            <p:cNvSpPr/>
            <p:nvPr/>
          </p:nvSpPr>
          <p:spPr bwMode="auto">
            <a:xfrm>
              <a:off x="5351463" y="2217738"/>
              <a:ext cx="9525" cy="26988"/>
            </a:xfrm>
            <a:custGeom>
              <a:avLst/>
              <a:gdLst/>
              <a:ahLst/>
              <a:cxnLst>
                <a:cxn ang="0">
                  <a:pos x="11" y="1"/>
                </a:cxn>
                <a:cxn ang="0">
                  <a:pos x="11" y="1"/>
                </a:cxn>
                <a:cxn ang="0">
                  <a:pos x="8" y="6"/>
                </a:cxn>
                <a:cxn ang="0">
                  <a:pos x="6" y="11"/>
                </a:cxn>
                <a:cxn ang="0">
                  <a:pos x="5" y="16"/>
                </a:cxn>
                <a:cxn ang="0">
                  <a:pos x="5" y="22"/>
                </a:cxn>
                <a:cxn ang="0">
                  <a:pos x="5" y="22"/>
                </a:cxn>
                <a:cxn ang="0">
                  <a:pos x="4" y="24"/>
                </a:cxn>
                <a:cxn ang="0">
                  <a:pos x="3" y="28"/>
                </a:cxn>
                <a:cxn ang="0">
                  <a:pos x="1" y="34"/>
                </a:cxn>
                <a:cxn ang="0">
                  <a:pos x="1" y="34"/>
                </a:cxn>
                <a:cxn ang="0">
                  <a:pos x="0" y="41"/>
                </a:cxn>
                <a:cxn ang="0">
                  <a:pos x="0" y="47"/>
                </a:cxn>
                <a:cxn ang="0">
                  <a:pos x="0" y="47"/>
                </a:cxn>
                <a:cxn ang="0">
                  <a:pos x="0" y="49"/>
                </a:cxn>
                <a:cxn ang="0">
                  <a:pos x="2" y="50"/>
                </a:cxn>
                <a:cxn ang="0">
                  <a:pos x="3" y="51"/>
                </a:cxn>
                <a:cxn ang="0">
                  <a:pos x="5" y="51"/>
                </a:cxn>
                <a:cxn ang="0">
                  <a:pos x="6" y="51"/>
                </a:cxn>
                <a:cxn ang="0">
                  <a:pos x="8" y="50"/>
                </a:cxn>
                <a:cxn ang="0">
                  <a:pos x="9" y="49"/>
                </a:cxn>
                <a:cxn ang="0">
                  <a:pos x="9" y="47"/>
                </a:cxn>
                <a:cxn ang="0">
                  <a:pos x="9" y="47"/>
                </a:cxn>
                <a:cxn ang="0">
                  <a:pos x="10" y="36"/>
                </a:cxn>
                <a:cxn ang="0">
                  <a:pos x="11" y="31"/>
                </a:cxn>
                <a:cxn ang="0">
                  <a:pos x="13" y="26"/>
                </a:cxn>
                <a:cxn ang="0">
                  <a:pos x="13" y="26"/>
                </a:cxn>
                <a:cxn ang="0">
                  <a:pos x="14" y="21"/>
                </a:cxn>
                <a:cxn ang="0">
                  <a:pos x="14" y="17"/>
                </a:cxn>
                <a:cxn ang="0">
                  <a:pos x="15" y="12"/>
                </a:cxn>
                <a:cxn ang="0">
                  <a:pos x="17" y="8"/>
                </a:cxn>
                <a:cxn ang="0">
                  <a:pos x="17" y="8"/>
                </a:cxn>
                <a:cxn ang="0">
                  <a:pos x="19" y="6"/>
                </a:cxn>
                <a:cxn ang="0">
                  <a:pos x="19" y="4"/>
                </a:cxn>
                <a:cxn ang="0">
                  <a:pos x="17" y="1"/>
                </a:cxn>
                <a:cxn ang="0">
                  <a:pos x="15" y="0"/>
                </a:cxn>
                <a:cxn ang="0">
                  <a:pos x="14" y="0"/>
                </a:cxn>
                <a:cxn ang="0">
                  <a:pos x="12" y="0"/>
                </a:cxn>
                <a:cxn ang="0">
                  <a:pos x="11" y="1"/>
                </a:cxn>
                <a:cxn ang="0">
                  <a:pos x="11" y="1"/>
                </a:cxn>
              </a:cxnLst>
              <a:rect l="0" t="0" r="r" b="b"/>
              <a:pathLst>
                <a:path w="19" h="51">
                  <a:moveTo>
                    <a:pt x="11" y="1"/>
                  </a:moveTo>
                  <a:lnTo>
                    <a:pt x="11" y="1"/>
                  </a:lnTo>
                  <a:lnTo>
                    <a:pt x="8" y="6"/>
                  </a:lnTo>
                  <a:lnTo>
                    <a:pt x="6" y="11"/>
                  </a:lnTo>
                  <a:lnTo>
                    <a:pt x="5" y="16"/>
                  </a:lnTo>
                  <a:lnTo>
                    <a:pt x="5" y="22"/>
                  </a:lnTo>
                  <a:lnTo>
                    <a:pt x="5" y="22"/>
                  </a:lnTo>
                  <a:lnTo>
                    <a:pt x="4" y="24"/>
                  </a:lnTo>
                  <a:lnTo>
                    <a:pt x="3" y="28"/>
                  </a:lnTo>
                  <a:lnTo>
                    <a:pt x="1" y="34"/>
                  </a:lnTo>
                  <a:lnTo>
                    <a:pt x="1" y="34"/>
                  </a:lnTo>
                  <a:lnTo>
                    <a:pt x="0" y="41"/>
                  </a:lnTo>
                  <a:lnTo>
                    <a:pt x="0" y="47"/>
                  </a:lnTo>
                  <a:lnTo>
                    <a:pt x="0" y="47"/>
                  </a:lnTo>
                  <a:lnTo>
                    <a:pt x="0" y="49"/>
                  </a:lnTo>
                  <a:lnTo>
                    <a:pt x="2" y="50"/>
                  </a:lnTo>
                  <a:lnTo>
                    <a:pt x="3" y="51"/>
                  </a:lnTo>
                  <a:lnTo>
                    <a:pt x="5" y="51"/>
                  </a:lnTo>
                  <a:lnTo>
                    <a:pt x="6" y="51"/>
                  </a:lnTo>
                  <a:lnTo>
                    <a:pt x="8" y="50"/>
                  </a:lnTo>
                  <a:lnTo>
                    <a:pt x="9" y="49"/>
                  </a:lnTo>
                  <a:lnTo>
                    <a:pt x="9" y="47"/>
                  </a:lnTo>
                  <a:lnTo>
                    <a:pt x="9" y="47"/>
                  </a:lnTo>
                  <a:lnTo>
                    <a:pt x="10" y="36"/>
                  </a:lnTo>
                  <a:lnTo>
                    <a:pt x="11" y="31"/>
                  </a:lnTo>
                  <a:lnTo>
                    <a:pt x="13" y="26"/>
                  </a:lnTo>
                  <a:lnTo>
                    <a:pt x="13" y="26"/>
                  </a:lnTo>
                  <a:lnTo>
                    <a:pt x="14" y="21"/>
                  </a:lnTo>
                  <a:lnTo>
                    <a:pt x="14" y="17"/>
                  </a:lnTo>
                  <a:lnTo>
                    <a:pt x="15" y="12"/>
                  </a:lnTo>
                  <a:lnTo>
                    <a:pt x="17" y="8"/>
                  </a:lnTo>
                  <a:lnTo>
                    <a:pt x="17" y="8"/>
                  </a:lnTo>
                  <a:lnTo>
                    <a:pt x="19" y="6"/>
                  </a:lnTo>
                  <a:lnTo>
                    <a:pt x="19" y="4"/>
                  </a:lnTo>
                  <a:lnTo>
                    <a:pt x="17" y="1"/>
                  </a:lnTo>
                  <a:lnTo>
                    <a:pt x="15" y="0"/>
                  </a:lnTo>
                  <a:lnTo>
                    <a:pt x="14" y="0"/>
                  </a:lnTo>
                  <a:lnTo>
                    <a:pt x="12" y="0"/>
                  </a:lnTo>
                  <a:lnTo>
                    <a:pt x="11" y="1"/>
                  </a:lnTo>
                  <a:lnTo>
                    <a:pt x="1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50" name="Freeform 566"/>
            <p:cNvSpPr/>
            <p:nvPr/>
          </p:nvSpPr>
          <p:spPr bwMode="auto">
            <a:xfrm>
              <a:off x="5380038" y="2195513"/>
              <a:ext cx="9525" cy="26988"/>
            </a:xfrm>
            <a:custGeom>
              <a:avLst/>
              <a:gdLst/>
              <a:ahLst/>
              <a:cxnLst>
                <a:cxn ang="0">
                  <a:pos x="9" y="4"/>
                </a:cxn>
                <a:cxn ang="0">
                  <a:pos x="9" y="4"/>
                </a:cxn>
                <a:cxn ang="0">
                  <a:pos x="7" y="16"/>
                </a:cxn>
                <a:cxn ang="0">
                  <a:pos x="4" y="26"/>
                </a:cxn>
                <a:cxn ang="0">
                  <a:pos x="1" y="36"/>
                </a:cxn>
                <a:cxn ang="0">
                  <a:pos x="0" y="48"/>
                </a:cxn>
                <a:cxn ang="0">
                  <a:pos x="0" y="48"/>
                </a:cxn>
                <a:cxn ang="0">
                  <a:pos x="0" y="50"/>
                </a:cxn>
                <a:cxn ang="0">
                  <a:pos x="1" y="51"/>
                </a:cxn>
                <a:cxn ang="0">
                  <a:pos x="2" y="52"/>
                </a:cxn>
                <a:cxn ang="0">
                  <a:pos x="4" y="52"/>
                </a:cxn>
                <a:cxn ang="0">
                  <a:pos x="6" y="52"/>
                </a:cxn>
                <a:cxn ang="0">
                  <a:pos x="7" y="51"/>
                </a:cxn>
                <a:cxn ang="0">
                  <a:pos x="8" y="50"/>
                </a:cxn>
                <a:cxn ang="0">
                  <a:pos x="9" y="48"/>
                </a:cxn>
                <a:cxn ang="0">
                  <a:pos x="9" y="48"/>
                </a:cxn>
                <a:cxn ang="0">
                  <a:pos x="10" y="36"/>
                </a:cxn>
                <a:cxn ang="0">
                  <a:pos x="13" y="26"/>
                </a:cxn>
                <a:cxn ang="0">
                  <a:pos x="16" y="16"/>
                </a:cxn>
                <a:cxn ang="0">
                  <a:pos x="18" y="4"/>
                </a:cxn>
                <a:cxn ang="0">
                  <a:pos x="18" y="4"/>
                </a:cxn>
                <a:cxn ang="0">
                  <a:pos x="18" y="2"/>
                </a:cxn>
                <a:cxn ang="0">
                  <a:pos x="17" y="1"/>
                </a:cxn>
                <a:cxn ang="0">
                  <a:pos x="15" y="0"/>
                </a:cxn>
                <a:cxn ang="0">
                  <a:pos x="14" y="0"/>
                </a:cxn>
                <a:cxn ang="0">
                  <a:pos x="12" y="0"/>
                </a:cxn>
                <a:cxn ang="0">
                  <a:pos x="10" y="1"/>
                </a:cxn>
                <a:cxn ang="0">
                  <a:pos x="9" y="2"/>
                </a:cxn>
                <a:cxn ang="0">
                  <a:pos x="9" y="4"/>
                </a:cxn>
                <a:cxn ang="0">
                  <a:pos x="9" y="4"/>
                </a:cxn>
              </a:cxnLst>
              <a:rect l="0" t="0" r="r" b="b"/>
              <a:pathLst>
                <a:path w="18" h="52">
                  <a:moveTo>
                    <a:pt x="9" y="4"/>
                  </a:moveTo>
                  <a:lnTo>
                    <a:pt x="9" y="4"/>
                  </a:lnTo>
                  <a:lnTo>
                    <a:pt x="7" y="16"/>
                  </a:lnTo>
                  <a:lnTo>
                    <a:pt x="4" y="26"/>
                  </a:lnTo>
                  <a:lnTo>
                    <a:pt x="1" y="36"/>
                  </a:lnTo>
                  <a:lnTo>
                    <a:pt x="0" y="48"/>
                  </a:lnTo>
                  <a:lnTo>
                    <a:pt x="0" y="48"/>
                  </a:lnTo>
                  <a:lnTo>
                    <a:pt x="0" y="50"/>
                  </a:lnTo>
                  <a:lnTo>
                    <a:pt x="1" y="51"/>
                  </a:lnTo>
                  <a:lnTo>
                    <a:pt x="2" y="52"/>
                  </a:lnTo>
                  <a:lnTo>
                    <a:pt x="4" y="52"/>
                  </a:lnTo>
                  <a:lnTo>
                    <a:pt x="6" y="52"/>
                  </a:lnTo>
                  <a:lnTo>
                    <a:pt x="7" y="51"/>
                  </a:lnTo>
                  <a:lnTo>
                    <a:pt x="8" y="50"/>
                  </a:lnTo>
                  <a:lnTo>
                    <a:pt x="9" y="48"/>
                  </a:lnTo>
                  <a:lnTo>
                    <a:pt x="9" y="48"/>
                  </a:lnTo>
                  <a:lnTo>
                    <a:pt x="10" y="36"/>
                  </a:lnTo>
                  <a:lnTo>
                    <a:pt x="13" y="26"/>
                  </a:lnTo>
                  <a:lnTo>
                    <a:pt x="16" y="16"/>
                  </a:lnTo>
                  <a:lnTo>
                    <a:pt x="18" y="4"/>
                  </a:lnTo>
                  <a:lnTo>
                    <a:pt x="18" y="4"/>
                  </a:lnTo>
                  <a:lnTo>
                    <a:pt x="18" y="2"/>
                  </a:lnTo>
                  <a:lnTo>
                    <a:pt x="17" y="1"/>
                  </a:lnTo>
                  <a:lnTo>
                    <a:pt x="15" y="0"/>
                  </a:lnTo>
                  <a:lnTo>
                    <a:pt x="14" y="0"/>
                  </a:lnTo>
                  <a:lnTo>
                    <a:pt x="12" y="0"/>
                  </a:lnTo>
                  <a:lnTo>
                    <a:pt x="10" y="1"/>
                  </a:lnTo>
                  <a:lnTo>
                    <a:pt x="9" y="2"/>
                  </a:lnTo>
                  <a:lnTo>
                    <a:pt x="9" y="4"/>
                  </a:lnTo>
                  <a:lnTo>
                    <a:pt x="9"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51" name="Freeform 567"/>
            <p:cNvSpPr/>
            <p:nvPr/>
          </p:nvSpPr>
          <p:spPr bwMode="auto">
            <a:xfrm>
              <a:off x="5414963" y="2174875"/>
              <a:ext cx="6350" cy="30163"/>
            </a:xfrm>
            <a:custGeom>
              <a:avLst/>
              <a:gdLst/>
              <a:ahLst/>
              <a:cxnLst>
                <a:cxn ang="0">
                  <a:pos x="4" y="5"/>
                </a:cxn>
                <a:cxn ang="0">
                  <a:pos x="4" y="5"/>
                </a:cxn>
                <a:cxn ang="0">
                  <a:pos x="4" y="17"/>
                </a:cxn>
                <a:cxn ang="0">
                  <a:pos x="2" y="29"/>
                </a:cxn>
                <a:cxn ang="0">
                  <a:pos x="1" y="40"/>
                </a:cxn>
                <a:cxn ang="0">
                  <a:pos x="0" y="53"/>
                </a:cxn>
                <a:cxn ang="0">
                  <a:pos x="0" y="53"/>
                </a:cxn>
                <a:cxn ang="0">
                  <a:pos x="0" y="55"/>
                </a:cxn>
                <a:cxn ang="0">
                  <a:pos x="1" y="56"/>
                </a:cxn>
                <a:cxn ang="0">
                  <a:pos x="3" y="57"/>
                </a:cxn>
                <a:cxn ang="0">
                  <a:pos x="4" y="57"/>
                </a:cxn>
                <a:cxn ang="0">
                  <a:pos x="6" y="57"/>
                </a:cxn>
                <a:cxn ang="0">
                  <a:pos x="8" y="56"/>
                </a:cxn>
                <a:cxn ang="0">
                  <a:pos x="9" y="55"/>
                </a:cxn>
                <a:cxn ang="0">
                  <a:pos x="9" y="53"/>
                </a:cxn>
                <a:cxn ang="0">
                  <a:pos x="9" y="53"/>
                </a:cxn>
                <a:cxn ang="0">
                  <a:pos x="10" y="40"/>
                </a:cxn>
                <a:cxn ang="0">
                  <a:pos x="11" y="29"/>
                </a:cxn>
                <a:cxn ang="0">
                  <a:pos x="13" y="17"/>
                </a:cxn>
                <a:cxn ang="0">
                  <a:pos x="14" y="5"/>
                </a:cxn>
                <a:cxn ang="0">
                  <a:pos x="14" y="5"/>
                </a:cxn>
                <a:cxn ang="0">
                  <a:pos x="13" y="3"/>
                </a:cxn>
                <a:cxn ang="0">
                  <a:pos x="12" y="1"/>
                </a:cxn>
                <a:cxn ang="0">
                  <a:pos x="11" y="1"/>
                </a:cxn>
                <a:cxn ang="0">
                  <a:pos x="9" y="0"/>
                </a:cxn>
                <a:cxn ang="0">
                  <a:pos x="7" y="1"/>
                </a:cxn>
                <a:cxn ang="0">
                  <a:pos x="6" y="1"/>
                </a:cxn>
                <a:cxn ang="0">
                  <a:pos x="5" y="3"/>
                </a:cxn>
                <a:cxn ang="0">
                  <a:pos x="4" y="5"/>
                </a:cxn>
                <a:cxn ang="0">
                  <a:pos x="4" y="5"/>
                </a:cxn>
              </a:cxnLst>
              <a:rect l="0" t="0" r="r" b="b"/>
              <a:pathLst>
                <a:path w="14" h="57">
                  <a:moveTo>
                    <a:pt x="4" y="5"/>
                  </a:moveTo>
                  <a:lnTo>
                    <a:pt x="4" y="5"/>
                  </a:lnTo>
                  <a:lnTo>
                    <a:pt x="4" y="17"/>
                  </a:lnTo>
                  <a:lnTo>
                    <a:pt x="2" y="29"/>
                  </a:lnTo>
                  <a:lnTo>
                    <a:pt x="1" y="40"/>
                  </a:lnTo>
                  <a:lnTo>
                    <a:pt x="0" y="53"/>
                  </a:lnTo>
                  <a:lnTo>
                    <a:pt x="0" y="53"/>
                  </a:lnTo>
                  <a:lnTo>
                    <a:pt x="0" y="55"/>
                  </a:lnTo>
                  <a:lnTo>
                    <a:pt x="1" y="56"/>
                  </a:lnTo>
                  <a:lnTo>
                    <a:pt x="3" y="57"/>
                  </a:lnTo>
                  <a:lnTo>
                    <a:pt x="4" y="57"/>
                  </a:lnTo>
                  <a:lnTo>
                    <a:pt x="6" y="57"/>
                  </a:lnTo>
                  <a:lnTo>
                    <a:pt x="8" y="56"/>
                  </a:lnTo>
                  <a:lnTo>
                    <a:pt x="9" y="55"/>
                  </a:lnTo>
                  <a:lnTo>
                    <a:pt x="9" y="53"/>
                  </a:lnTo>
                  <a:lnTo>
                    <a:pt x="9" y="53"/>
                  </a:lnTo>
                  <a:lnTo>
                    <a:pt x="10" y="40"/>
                  </a:lnTo>
                  <a:lnTo>
                    <a:pt x="11" y="29"/>
                  </a:lnTo>
                  <a:lnTo>
                    <a:pt x="13" y="17"/>
                  </a:lnTo>
                  <a:lnTo>
                    <a:pt x="14" y="5"/>
                  </a:lnTo>
                  <a:lnTo>
                    <a:pt x="14" y="5"/>
                  </a:lnTo>
                  <a:lnTo>
                    <a:pt x="13" y="3"/>
                  </a:lnTo>
                  <a:lnTo>
                    <a:pt x="12" y="1"/>
                  </a:lnTo>
                  <a:lnTo>
                    <a:pt x="11" y="1"/>
                  </a:lnTo>
                  <a:lnTo>
                    <a:pt x="9" y="0"/>
                  </a:lnTo>
                  <a:lnTo>
                    <a:pt x="7" y="1"/>
                  </a:lnTo>
                  <a:lnTo>
                    <a:pt x="6" y="1"/>
                  </a:lnTo>
                  <a:lnTo>
                    <a:pt x="5" y="3"/>
                  </a:lnTo>
                  <a:lnTo>
                    <a:pt x="4" y="5"/>
                  </a:lnTo>
                  <a:lnTo>
                    <a:pt x="4"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52" name="Freeform 568"/>
            <p:cNvSpPr/>
            <p:nvPr/>
          </p:nvSpPr>
          <p:spPr bwMode="auto">
            <a:xfrm>
              <a:off x="5441951" y="2174875"/>
              <a:ext cx="7938" cy="25400"/>
            </a:xfrm>
            <a:custGeom>
              <a:avLst/>
              <a:gdLst/>
              <a:ahLst/>
              <a:cxnLst>
                <a:cxn ang="0">
                  <a:pos x="6" y="0"/>
                </a:cxn>
                <a:cxn ang="0">
                  <a:pos x="6" y="0"/>
                </a:cxn>
                <a:cxn ang="0">
                  <a:pos x="3" y="0"/>
                </a:cxn>
                <a:cxn ang="0">
                  <a:pos x="2" y="1"/>
                </a:cxn>
                <a:cxn ang="0">
                  <a:pos x="1" y="3"/>
                </a:cxn>
                <a:cxn ang="0">
                  <a:pos x="1" y="4"/>
                </a:cxn>
                <a:cxn ang="0">
                  <a:pos x="2" y="7"/>
                </a:cxn>
                <a:cxn ang="0">
                  <a:pos x="3" y="9"/>
                </a:cxn>
                <a:cxn ang="0">
                  <a:pos x="6" y="9"/>
                </a:cxn>
                <a:cxn ang="0">
                  <a:pos x="6" y="9"/>
                </a:cxn>
                <a:cxn ang="0">
                  <a:pos x="4" y="9"/>
                </a:cxn>
                <a:cxn ang="0">
                  <a:pos x="4" y="11"/>
                </a:cxn>
                <a:cxn ang="0">
                  <a:pos x="4" y="11"/>
                </a:cxn>
                <a:cxn ang="0">
                  <a:pos x="4" y="16"/>
                </a:cxn>
                <a:cxn ang="0">
                  <a:pos x="4" y="16"/>
                </a:cxn>
                <a:cxn ang="0">
                  <a:pos x="3" y="26"/>
                </a:cxn>
                <a:cxn ang="0">
                  <a:pos x="3" y="26"/>
                </a:cxn>
                <a:cxn ang="0">
                  <a:pos x="1" y="34"/>
                </a:cxn>
                <a:cxn ang="0">
                  <a:pos x="0" y="42"/>
                </a:cxn>
                <a:cxn ang="0">
                  <a:pos x="0" y="42"/>
                </a:cxn>
                <a:cxn ang="0">
                  <a:pos x="1" y="45"/>
                </a:cxn>
                <a:cxn ang="0">
                  <a:pos x="2" y="47"/>
                </a:cxn>
                <a:cxn ang="0">
                  <a:pos x="3" y="48"/>
                </a:cxn>
                <a:cxn ang="0">
                  <a:pos x="6" y="48"/>
                </a:cxn>
                <a:cxn ang="0">
                  <a:pos x="7" y="48"/>
                </a:cxn>
                <a:cxn ang="0">
                  <a:pos x="9" y="47"/>
                </a:cxn>
                <a:cxn ang="0">
                  <a:pos x="10" y="45"/>
                </a:cxn>
                <a:cxn ang="0">
                  <a:pos x="11" y="42"/>
                </a:cxn>
                <a:cxn ang="0">
                  <a:pos x="11" y="42"/>
                </a:cxn>
                <a:cxn ang="0">
                  <a:pos x="12" y="32"/>
                </a:cxn>
                <a:cxn ang="0">
                  <a:pos x="15" y="19"/>
                </a:cxn>
                <a:cxn ang="0">
                  <a:pos x="15" y="11"/>
                </a:cxn>
                <a:cxn ang="0">
                  <a:pos x="14" y="6"/>
                </a:cxn>
                <a:cxn ang="0">
                  <a:pos x="13" y="4"/>
                </a:cxn>
                <a:cxn ang="0">
                  <a:pos x="11" y="2"/>
                </a:cxn>
                <a:cxn ang="0">
                  <a:pos x="9" y="1"/>
                </a:cxn>
                <a:cxn ang="0">
                  <a:pos x="6" y="0"/>
                </a:cxn>
                <a:cxn ang="0">
                  <a:pos x="6" y="0"/>
                </a:cxn>
              </a:cxnLst>
              <a:rect l="0" t="0" r="r" b="b"/>
              <a:pathLst>
                <a:path w="15" h="48">
                  <a:moveTo>
                    <a:pt x="6" y="0"/>
                  </a:moveTo>
                  <a:lnTo>
                    <a:pt x="6" y="0"/>
                  </a:lnTo>
                  <a:lnTo>
                    <a:pt x="3" y="0"/>
                  </a:lnTo>
                  <a:lnTo>
                    <a:pt x="2" y="1"/>
                  </a:lnTo>
                  <a:lnTo>
                    <a:pt x="1" y="3"/>
                  </a:lnTo>
                  <a:lnTo>
                    <a:pt x="1" y="4"/>
                  </a:lnTo>
                  <a:lnTo>
                    <a:pt x="2" y="7"/>
                  </a:lnTo>
                  <a:lnTo>
                    <a:pt x="3" y="9"/>
                  </a:lnTo>
                  <a:lnTo>
                    <a:pt x="6" y="9"/>
                  </a:lnTo>
                  <a:lnTo>
                    <a:pt x="6" y="9"/>
                  </a:lnTo>
                  <a:lnTo>
                    <a:pt x="4" y="9"/>
                  </a:lnTo>
                  <a:lnTo>
                    <a:pt x="4" y="11"/>
                  </a:lnTo>
                  <a:lnTo>
                    <a:pt x="4" y="11"/>
                  </a:lnTo>
                  <a:lnTo>
                    <a:pt x="4" y="16"/>
                  </a:lnTo>
                  <a:lnTo>
                    <a:pt x="4" y="16"/>
                  </a:lnTo>
                  <a:lnTo>
                    <a:pt x="3" y="26"/>
                  </a:lnTo>
                  <a:lnTo>
                    <a:pt x="3" y="26"/>
                  </a:lnTo>
                  <a:lnTo>
                    <a:pt x="1" y="34"/>
                  </a:lnTo>
                  <a:lnTo>
                    <a:pt x="0" y="42"/>
                  </a:lnTo>
                  <a:lnTo>
                    <a:pt x="0" y="42"/>
                  </a:lnTo>
                  <a:lnTo>
                    <a:pt x="1" y="45"/>
                  </a:lnTo>
                  <a:lnTo>
                    <a:pt x="2" y="47"/>
                  </a:lnTo>
                  <a:lnTo>
                    <a:pt x="3" y="48"/>
                  </a:lnTo>
                  <a:lnTo>
                    <a:pt x="6" y="48"/>
                  </a:lnTo>
                  <a:lnTo>
                    <a:pt x="7" y="48"/>
                  </a:lnTo>
                  <a:lnTo>
                    <a:pt x="9" y="47"/>
                  </a:lnTo>
                  <a:lnTo>
                    <a:pt x="10" y="45"/>
                  </a:lnTo>
                  <a:lnTo>
                    <a:pt x="11" y="42"/>
                  </a:lnTo>
                  <a:lnTo>
                    <a:pt x="11" y="42"/>
                  </a:lnTo>
                  <a:lnTo>
                    <a:pt x="12" y="32"/>
                  </a:lnTo>
                  <a:lnTo>
                    <a:pt x="15" y="19"/>
                  </a:lnTo>
                  <a:lnTo>
                    <a:pt x="15" y="11"/>
                  </a:lnTo>
                  <a:lnTo>
                    <a:pt x="14" y="6"/>
                  </a:lnTo>
                  <a:lnTo>
                    <a:pt x="13" y="4"/>
                  </a:lnTo>
                  <a:lnTo>
                    <a:pt x="11" y="2"/>
                  </a:lnTo>
                  <a:lnTo>
                    <a:pt x="9" y="1"/>
                  </a:lnTo>
                  <a:lnTo>
                    <a:pt x="6" y="0"/>
                  </a:lnTo>
                  <a:lnTo>
                    <a:pt x="6"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53" name="Freeform 569"/>
            <p:cNvSpPr/>
            <p:nvPr/>
          </p:nvSpPr>
          <p:spPr bwMode="auto">
            <a:xfrm>
              <a:off x="5473701" y="2173288"/>
              <a:ext cx="14288" cy="36513"/>
            </a:xfrm>
            <a:custGeom>
              <a:avLst/>
              <a:gdLst/>
              <a:ahLst/>
              <a:cxnLst>
                <a:cxn ang="0">
                  <a:pos x="24" y="4"/>
                </a:cxn>
                <a:cxn ang="0">
                  <a:pos x="24" y="4"/>
                </a:cxn>
                <a:cxn ang="0">
                  <a:pos x="24" y="2"/>
                </a:cxn>
                <a:cxn ang="0">
                  <a:pos x="23" y="1"/>
                </a:cxn>
                <a:cxn ang="0">
                  <a:pos x="21" y="0"/>
                </a:cxn>
                <a:cxn ang="0">
                  <a:pos x="19" y="0"/>
                </a:cxn>
                <a:cxn ang="0">
                  <a:pos x="18" y="0"/>
                </a:cxn>
                <a:cxn ang="0">
                  <a:pos x="16" y="1"/>
                </a:cxn>
                <a:cxn ang="0">
                  <a:pos x="15" y="2"/>
                </a:cxn>
                <a:cxn ang="0">
                  <a:pos x="15" y="4"/>
                </a:cxn>
                <a:cxn ang="0">
                  <a:pos x="15" y="4"/>
                </a:cxn>
                <a:cxn ang="0">
                  <a:pos x="15" y="22"/>
                </a:cxn>
                <a:cxn ang="0">
                  <a:pos x="15" y="30"/>
                </a:cxn>
                <a:cxn ang="0">
                  <a:pos x="14" y="38"/>
                </a:cxn>
                <a:cxn ang="0">
                  <a:pos x="14" y="38"/>
                </a:cxn>
                <a:cxn ang="0">
                  <a:pos x="12" y="45"/>
                </a:cxn>
                <a:cxn ang="0">
                  <a:pos x="9" y="52"/>
                </a:cxn>
                <a:cxn ang="0">
                  <a:pos x="1" y="63"/>
                </a:cxn>
                <a:cxn ang="0">
                  <a:pos x="1" y="63"/>
                </a:cxn>
                <a:cxn ang="0">
                  <a:pos x="0" y="65"/>
                </a:cxn>
                <a:cxn ang="0">
                  <a:pos x="0" y="67"/>
                </a:cxn>
                <a:cxn ang="0">
                  <a:pos x="1" y="69"/>
                </a:cxn>
                <a:cxn ang="0">
                  <a:pos x="2" y="70"/>
                </a:cxn>
                <a:cxn ang="0">
                  <a:pos x="4" y="70"/>
                </a:cxn>
                <a:cxn ang="0">
                  <a:pos x="7" y="70"/>
                </a:cxn>
                <a:cxn ang="0">
                  <a:pos x="8" y="70"/>
                </a:cxn>
                <a:cxn ang="0">
                  <a:pos x="10" y="68"/>
                </a:cxn>
                <a:cxn ang="0">
                  <a:pos x="10" y="68"/>
                </a:cxn>
                <a:cxn ang="0">
                  <a:pos x="16" y="57"/>
                </a:cxn>
                <a:cxn ang="0">
                  <a:pos x="19" y="51"/>
                </a:cxn>
                <a:cxn ang="0">
                  <a:pos x="22" y="44"/>
                </a:cxn>
                <a:cxn ang="0">
                  <a:pos x="22" y="44"/>
                </a:cxn>
                <a:cxn ang="0">
                  <a:pos x="23" y="40"/>
                </a:cxn>
                <a:cxn ang="0">
                  <a:pos x="24" y="35"/>
                </a:cxn>
                <a:cxn ang="0">
                  <a:pos x="25" y="25"/>
                </a:cxn>
                <a:cxn ang="0">
                  <a:pos x="24" y="4"/>
                </a:cxn>
                <a:cxn ang="0">
                  <a:pos x="24" y="4"/>
                </a:cxn>
              </a:cxnLst>
              <a:rect l="0" t="0" r="r" b="b"/>
              <a:pathLst>
                <a:path w="25" h="70">
                  <a:moveTo>
                    <a:pt x="24" y="4"/>
                  </a:moveTo>
                  <a:lnTo>
                    <a:pt x="24" y="4"/>
                  </a:lnTo>
                  <a:lnTo>
                    <a:pt x="24" y="2"/>
                  </a:lnTo>
                  <a:lnTo>
                    <a:pt x="23" y="1"/>
                  </a:lnTo>
                  <a:lnTo>
                    <a:pt x="21" y="0"/>
                  </a:lnTo>
                  <a:lnTo>
                    <a:pt x="19" y="0"/>
                  </a:lnTo>
                  <a:lnTo>
                    <a:pt x="18" y="0"/>
                  </a:lnTo>
                  <a:lnTo>
                    <a:pt x="16" y="1"/>
                  </a:lnTo>
                  <a:lnTo>
                    <a:pt x="15" y="2"/>
                  </a:lnTo>
                  <a:lnTo>
                    <a:pt x="15" y="4"/>
                  </a:lnTo>
                  <a:lnTo>
                    <a:pt x="15" y="4"/>
                  </a:lnTo>
                  <a:lnTo>
                    <a:pt x="15" y="22"/>
                  </a:lnTo>
                  <a:lnTo>
                    <a:pt x="15" y="30"/>
                  </a:lnTo>
                  <a:lnTo>
                    <a:pt x="14" y="38"/>
                  </a:lnTo>
                  <a:lnTo>
                    <a:pt x="14" y="38"/>
                  </a:lnTo>
                  <a:lnTo>
                    <a:pt x="12" y="45"/>
                  </a:lnTo>
                  <a:lnTo>
                    <a:pt x="9" y="52"/>
                  </a:lnTo>
                  <a:lnTo>
                    <a:pt x="1" y="63"/>
                  </a:lnTo>
                  <a:lnTo>
                    <a:pt x="1" y="63"/>
                  </a:lnTo>
                  <a:lnTo>
                    <a:pt x="0" y="65"/>
                  </a:lnTo>
                  <a:lnTo>
                    <a:pt x="0" y="67"/>
                  </a:lnTo>
                  <a:lnTo>
                    <a:pt x="1" y="69"/>
                  </a:lnTo>
                  <a:lnTo>
                    <a:pt x="2" y="70"/>
                  </a:lnTo>
                  <a:lnTo>
                    <a:pt x="4" y="70"/>
                  </a:lnTo>
                  <a:lnTo>
                    <a:pt x="7" y="70"/>
                  </a:lnTo>
                  <a:lnTo>
                    <a:pt x="8" y="70"/>
                  </a:lnTo>
                  <a:lnTo>
                    <a:pt x="10" y="68"/>
                  </a:lnTo>
                  <a:lnTo>
                    <a:pt x="10" y="68"/>
                  </a:lnTo>
                  <a:lnTo>
                    <a:pt x="16" y="57"/>
                  </a:lnTo>
                  <a:lnTo>
                    <a:pt x="19" y="51"/>
                  </a:lnTo>
                  <a:lnTo>
                    <a:pt x="22" y="44"/>
                  </a:lnTo>
                  <a:lnTo>
                    <a:pt x="22" y="44"/>
                  </a:lnTo>
                  <a:lnTo>
                    <a:pt x="23" y="40"/>
                  </a:lnTo>
                  <a:lnTo>
                    <a:pt x="24" y="35"/>
                  </a:lnTo>
                  <a:lnTo>
                    <a:pt x="25" y="25"/>
                  </a:lnTo>
                  <a:lnTo>
                    <a:pt x="24" y="4"/>
                  </a:lnTo>
                  <a:lnTo>
                    <a:pt x="2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54" name="Freeform 570"/>
            <p:cNvSpPr/>
            <p:nvPr/>
          </p:nvSpPr>
          <p:spPr bwMode="auto">
            <a:xfrm>
              <a:off x="5503863" y="2192338"/>
              <a:ext cx="4763" cy="28575"/>
            </a:xfrm>
            <a:custGeom>
              <a:avLst/>
              <a:gdLst/>
              <a:ahLst/>
              <a:cxnLst>
                <a:cxn ang="0">
                  <a:pos x="0" y="5"/>
                </a:cxn>
                <a:cxn ang="0">
                  <a:pos x="0" y="48"/>
                </a:cxn>
                <a:cxn ang="0">
                  <a:pos x="0" y="48"/>
                </a:cxn>
                <a:cxn ang="0">
                  <a:pos x="0" y="50"/>
                </a:cxn>
                <a:cxn ang="0">
                  <a:pos x="2" y="51"/>
                </a:cxn>
                <a:cxn ang="0">
                  <a:pos x="3" y="52"/>
                </a:cxn>
                <a:cxn ang="0">
                  <a:pos x="5" y="53"/>
                </a:cxn>
                <a:cxn ang="0">
                  <a:pos x="6" y="52"/>
                </a:cxn>
                <a:cxn ang="0">
                  <a:pos x="8" y="51"/>
                </a:cxn>
                <a:cxn ang="0">
                  <a:pos x="9" y="50"/>
                </a:cxn>
                <a:cxn ang="0">
                  <a:pos x="9" y="48"/>
                </a:cxn>
                <a:cxn ang="0">
                  <a:pos x="9" y="5"/>
                </a:cxn>
                <a:cxn ang="0">
                  <a:pos x="9" y="5"/>
                </a:cxn>
                <a:cxn ang="0">
                  <a:pos x="9" y="3"/>
                </a:cxn>
                <a:cxn ang="0">
                  <a:pos x="8" y="1"/>
                </a:cxn>
                <a:cxn ang="0">
                  <a:pos x="6" y="1"/>
                </a:cxn>
                <a:cxn ang="0">
                  <a:pos x="5" y="0"/>
                </a:cxn>
                <a:cxn ang="0">
                  <a:pos x="3" y="1"/>
                </a:cxn>
                <a:cxn ang="0">
                  <a:pos x="2" y="1"/>
                </a:cxn>
                <a:cxn ang="0">
                  <a:pos x="0" y="3"/>
                </a:cxn>
                <a:cxn ang="0">
                  <a:pos x="0" y="5"/>
                </a:cxn>
                <a:cxn ang="0">
                  <a:pos x="0" y="5"/>
                </a:cxn>
              </a:cxnLst>
              <a:rect l="0" t="0" r="r" b="b"/>
              <a:pathLst>
                <a:path w="9" h="53">
                  <a:moveTo>
                    <a:pt x="0" y="5"/>
                  </a:moveTo>
                  <a:lnTo>
                    <a:pt x="0" y="48"/>
                  </a:lnTo>
                  <a:lnTo>
                    <a:pt x="0" y="48"/>
                  </a:lnTo>
                  <a:lnTo>
                    <a:pt x="0" y="50"/>
                  </a:lnTo>
                  <a:lnTo>
                    <a:pt x="2" y="51"/>
                  </a:lnTo>
                  <a:lnTo>
                    <a:pt x="3" y="52"/>
                  </a:lnTo>
                  <a:lnTo>
                    <a:pt x="5" y="53"/>
                  </a:lnTo>
                  <a:lnTo>
                    <a:pt x="6" y="52"/>
                  </a:lnTo>
                  <a:lnTo>
                    <a:pt x="8" y="51"/>
                  </a:lnTo>
                  <a:lnTo>
                    <a:pt x="9" y="50"/>
                  </a:lnTo>
                  <a:lnTo>
                    <a:pt x="9" y="48"/>
                  </a:lnTo>
                  <a:lnTo>
                    <a:pt x="9" y="5"/>
                  </a:lnTo>
                  <a:lnTo>
                    <a:pt x="9" y="5"/>
                  </a:lnTo>
                  <a:lnTo>
                    <a:pt x="9" y="3"/>
                  </a:lnTo>
                  <a:lnTo>
                    <a:pt x="8" y="1"/>
                  </a:lnTo>
                  <a:lnTo>
                    <a:pt x="6" y="1"/>
                  </a:lnTo>
                  <a:lnTo>
                    <a:pt x="5" y="0"/>
                  </a:lnTo>
                  <a:lnTo>
                    <a:pt x="3" y="1"/>
                  </a:lnTo>
                  <a:lnTo>
                    <a:pt x="2" y="1"/>
                  </a:lnTo>
                  <a:lnTo>
                    <a:pt x="0" y="3"/>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55" name="Freeform 571"/>
            <p:cNvSpPr/>
            <p:nvPr/>
          </p:nvSpPr>
          <p:spPr bwMode="auto">
            <a:xfrm>
              <a:off x="5526088" y="2200275"/>
              <a:ext cx="7938" cy="30163"/>
            </a:xfrm>
            <a:custGeom>
              <a:avLst/>
              <a:gdLst/>
              <a:ahLst/>
              <a:cxnLst>
                <a:cxn ang="0">
                  <a:pos x="7" y="2"/>
                </a:cxn>
                <a:cxn ang="0">
                  <a:pos x="7" y="2"/>
                </a:cxn>
                <a:cxn ang="0">
                  <a:pos x="4" y="8"/>
                </a:cxn>
                <a:cxn ang="0">
                  <a:pos x="2" y="14"/>
                </a:cxn>
                <a:cxn ang="0">
                  <a:pos x="0" y="20"/>
                </a:cxn>
                <a:cxn ang="0">
                  <a:pos x="0" y="26"/>
                </a:cxn>
                <a:cxn ang="0">
                  <a:pos x="0" y="39"/>
                </a:cxn>
                <a:cxn ang="0">
                  <a:pos x="0" y="51"/>
                </a:cxn>
                <a:cxn ang="0">
                  <a:pos x="0" y="51"/>
                </a:cxn>
                <a:cxn ang="0">
                  <a:pos x="2" y="53"/>
                </a:cxn>
                <a:cxn ang="0">
                  <a:pos x="3" y="55"/>
                </a:cxn>
                <a:cxn ang="0">
                  <a:pos x="4" y="56"/>
                </a:cxn>
                <a:cxn ang="0">
                  <a:pos x="6" y="56"/>
                </a:cxn>
                <a:cxn ang="0">
                  <a:pos x="8" y="56"/>
                </a:cxn>
                <a:cxn ang="0">
                  <a:pos x="9" y="55"/>
                </a:cxn>
                <a:cxn ang="0">
                  <a:pos x="10" y="53"/>
                </a:cxn>
                <a:cxn ang="0">
                  <a:pos x="11" y="51"/>
                </a:cxn>
                <a:cxn ang="0">
                  <a:pos x="11" y="51"/>
                </a:cxn>
                <a:cxn ang="0">
                  <a:pos x="9" y="29"/>
                </a:cxn>
                <a:cxn ang="0">
                  <a:pos x="10" y="23"/>
                </a:cxn>
                <a:cxn ang="0">
                  <a:pos x="11" y="17"/>
                </a:cxn>
                <a:cxn ang="0">
                  <a:pos x="12" y="12"/>
                </a:cxn>
                <a:cxn ang="0">
                  <a:pos x="15" y="7"/>
                </a:cxn>
                <a:cxn ang="0">
                  <a:pos x="15" y="7"/>
                </a:cxn>
                <a:cxn ang="0">
                  <a:pos x="15" y="5"/>
                </a:cxn>
                <a:cxn ang="0">
                  <a:pos x="15" y="3"/>
                </a:cxn>
                <a:cxn ang="0">
                  <a:pos x="14" y="2"/>
                </a:cxn>
                <a:cxn ang="0">
                  <a:pos x="13" y="1"/>
                </a:cxn>
                <a:cxn ang="0">
                  <a:pos x="11" y="0"/>
                </a:cxn>
                <a:cxn ang="0">
                  <a:pos x="10" y="0"/>
                </a:cxn>
                <a:cxn ang="0">
                  <a:pos x="8" y="1"/>
                </a:cxn>
                <a:cxn ang="0">
                  <a:pos x="7" y="2"/>
                </a:cxn>
                <a:cxn ang="0">
                  <a:pos x="7" y="2"/>
                </a:cxn>
              </a:cxnLst>
              <a:rect l="0" t="0" r="r" b="b"/>
              <a:pathLst>
                <a:path w="15" h="56">
                  <a:moveTo>
                    <a:pt x="7" y="2"/>
                  </a:moveTo>
                  <a:lnTo>
                    <a:pt x="7" y="2"/>
                  </a:lnTo>
                  <a:lnTo>
                    <a:pt x="4" y="8"/>
                  </a:lnTo>
                  <a:lnTo>
                    <a:pt x="2" y="14"/>
                  </a:lnTo>
                  <a:lnTo>
                    <a:pt x="0" y="20"/>
                  </a:lnTo>
                  <a:lnTo>
                    <a:pt x="0" y="26"/>
                  </a:lnTo>
                  <a:lnTo>
                    <a:pt x="0" y="39"/>
                  </a:lnTo>
                  <a:lnTo>
                    <a:pt x="0" y="51"/>
                  </a:lnTo>
                  <a:lnTo>
                    <a:pt x="0" y="51"/>
                  </a:lnTo>
                  <a:lnTo>
                    <a:pt x="2" y="53"/>
                  </a:lnTo>
                  <a:lnTo>
                    <a:pt x="3" y="55"/>
                  </a:lnTo>
                  <a:lnTo>
                    <a:pt x="4" y="56"/>
                  </a:lnTo>
                  <a:lnTo>
                    <a:pt x="6" y="56"/>
                  </a:lnTo>
                  <a:lnTo>
                    <a:pt x="8" y="56"/>
                  </a:lnTo>
                  <a:lnTo>
                    <a:pt x="9" y="55"/>
                  </a:lnTo>
                  <a:lnTo>
                    <a:pt x="10" y="53"/>
                  </a:lnTo>
                  <a:lnTo>
                    <a:pt x="11" y="51"/>
                  </a:lnTo>
                  <a:lnTo>
                    <a:pt x="11" y="51"/>
                  </a:lnTo>
                  <a:lnTo>
                    <a:pt x="9" y="29"/>
                  </a:lnTo>
                  <a:lnTo>
                    <a:pt x="10" y="23"/>
                  </a:lnTo>
                  <a:lnTo>
                    <a:pt x="11" y="17"/>
                  </a:lnTo>
                  <a:lnTo>
                    <a:pt x="12" y="12"/>
                  </a:lnTo>
                  <a:lnTo>
                    <a:pt x="15" y="7"/>
                  </a:lnTo>
                  <a:lnTo>
                    <a:pt x="15" y="7"/>
                  </a:lnTo>
                  <a:lnTo>
                    <a:pt x="15" y="5"/>
                  </a:lnTo>
                  <a:lnTo>
                    <a:pt x="15" y="3"/>
                  </a:lnTo>
                  <a:lnTo>
                    <a:pt x="14" y="2"/>
                  </a:lnTo>
                  <a:lnTo>
                    <a:pt x="13" y="1"/>
                  </a:lnTo>
                  <a:lnTo>
                    <a:pt x="11" y="0"/>
                  </a:lnTo>
                  <a:lnTo>
                    <a:pt x="10" y="0"/>
                  </a:lnTo>
                  <a:lnTo>
                    <a:pt x="8" y="1"/>
                  </a:lnTo>
                  <a:lnTo>
                    <a:pt x="7" y="2"/>
                  </a:lnTo>
                  <a:lnTo>
                    <a:pt x="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56" name="Freeform 572"/>
            <p:cNvSpPr/>
            <p:nvPr/>
          </p:nvSpPr>
          <p:spPr bwMode="auto">
            <a:xfrm>
              <a:off x="5549901" y="2212975"/>
              <a:ext cx="4763" cy="25400"/>
            </a:xfrm>
            <a:custGeom>
              <a:avLst/>
              <a:gdLst/>
              <a:ahLst/>
              <a:cxnLst>
                <a:cxn ang="0">
                  <a:pos x="0" y="6"/>
                </a:cxn>
                <a:cxn ang="0">
                  <a:pos x="0" y="43"/>
                </a:cxn>
                <a:cxn ang="0">
                  <a:pos x="0" y="43"/>
                </a:cxn>
                <a:cxn ang="0">
                  <a:pos x="0" y="45"/>
                </a:cxn>
                <a:cxn ang="0">
                  <a:pos x="1" y="47"/>
                </a:cxn>
                <a:cxn ang="0">
                  <a:pos x="3" y="47"/>
                </a:cxn>
                <a:cxn ang="0">
                  <a:pos x="4" y="48"/>
                </a:cxn>
                <a:cxn ang="0">
                  <a:pos x="6" y="47"/>
                </a:cxn>
                <a:cxn ang="0">
                  <a:pos x="7" y="47"/>
                </a:cxn>
                <a:cxn ang="0">
                  <a:pos x="8" y="45"/>
                </a:cxn>
                <a:cxn ang="0">
                  <a:pos x="9" y="43"/>
                </a:cxn>
                <a:cxn ang="0">
                  <a:pos x="9" y="6"/>
                </a:cxn>
                <a:cxn ang="0">
                  <a:pos x="9" y="6"/>
                </a:cxn>
                <a:cxn ang="0">
                  <a:pos x="8" y="3"/>
                </a:cxn>
                <a:cxn ang="0">
                  <a:pos x="7" y="1"/>
                </a:cxn>
                <a:cxn ang="0">
                  <a:pos x="6" y="0"/>
                </a:cxn>
                <a:cxn ang="0">
                  <a:pos x="4" y="0"/>
                </a:cxn>
                <a:cxn ang="0">
                  <a:pos x="3" y="0"/>
                </a:cxn>
                <a:cxn ang="0">
                  <a:pos x="1" y="1"/>
                </a:cxn>
                <a:cxn ang="0">
                  <a:pos x="0" y="3"/>
                </a:cxn>
                <a:cxn ang="0">
                  <a:pos x="0" y="6"/>
                </a:cxn>
                <a:cxn ang="0">
                  <a:pos x="0" y="6"/>
                </a:cxn>
              </a:cxnLst>
              <a:rect l="0" t="0" r="r" b="b"/>
              <a:pathLst>
                <a:path w="9" h="48">
                  <a:moveTo>
                    <a:pt x="0" y="6"/>
                  </a:moveTo>
                  <a:lnTo>
                    <a:pt x="0" y="43"/>
                  </a:lnTo>
                  <a:lnTo>
                    <a:pt x="0" y="43"/>
                  </a:lnTo>
                  <a:lnTo>
                    <a:pt x="0" y="45"/>
                  </a:lnTo>
                  <a:lnTo>
                    <a:pt x="1" y="47"/>
                  </a:lnTo>
                  <a:lnTo>
                    <a:pt x="3" y="47"/>
                  </a:lnTo>
                  <a:lnTo>
                    <a:pt x="4" y="48"/>
                  </a:lnTo>
                  <a:lnTo>
                    <a:pt x="6" y="47"/>
                  </a:lnTo>
                  <a:lnTo>
                    <a:pt x="7" y="47"/>
                  </a:lnTo>
                  <a:lnTo>
                    <a:pt x="8" y="45"/>
                  </a:lnTo>
                  <a:lnTo>
                    <a:pt x="9" y="43"/>
                  </a:lnTo>
                  <a:lnTo>
                    <a:pt x="9" y="6"/>
                  </a:lnTo>
                  <a:lnTo>
                    <a:pt x="9" y="6"/>
                  </a:lnTo>
                  <a:lnTo>
                    <a:pt x="8" y="3"/>
                  </a:lnTo>
                  <a:lnTo>
                    <a:pt x="7" y="1"/>
                  </a:lnTo>
                  <a:lnTo>
                    <a:pt x="6" y="0"/>
                  </a:lnTo>
                  <a:lnTo>
                    <a:pt x="4" y="0"/>
                  </a:lnTo>
                  <a:lnTo>
                    <a:pt x="3" y="0"/>
                  </a:lnTo>
                  <a:lnTo>
                    <a:pt x="1" y="1"/>
                  </a:lnTo>
                  <a:lnTo>
                    <a:pt x="0" y="3"/>
                  </a:lnTo>
                  <a:lnTo>
                    <a:pt x="0" y="6"/>
                  </a:lnTo>
                  <a:lnTo>
                    <a:pt x="0"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57" name="Freeform 573"/>
            <p:cNvSpPr/>
            <p:nvPr/>
          </p:nvSpPr>
          <p:spPr bwMode="auto">
            <a:xfrm>
              <a:off x="5567363" y="2225675"/>
              <a:ext cx="4763" cy="25400"/>
            </a:xfrm>
            <a:custGeom>
              <a:avLst/>
              <a:gdLst/>
              <a:ahLst/>
              <a:cxnLst>
                <a:cxn ang="0">
                  <a:pos x="0" y="4"/>
                </a:cxn>
                <a:cxn ang="0">
                  <a:pos x="0" y="42"/>
                </a:cxn>
                <a:cxn ang="0">
                  <a:pos x="0" y="42"/>
                </a:cxn>
                <a:cxn ang="0">
                  <a:pos x="0" y="45"/>
                </a:cxn>
                <a:cxn ang="0">
                  <a:pos x="1" y="47"/>
                </a:cxn>
                <a:cxn ang="0">
                  <a:pos x="3" y="47"/>
                </a:cxn>
                <a:cxn ang="0">
                  <a:pos x="4" y="48"/>
                </a:cxn>
                <a:cxn ang="0">
                  <a:pos x="6" y="47"/>
                </a:cxn>
                <a:cxn ang="0">
                  <a:pos x="8" y="47"/>
                </a:cxn>
                <a:cxn ang="0">
                  <a:pos x="9" y="45"/>
                </a:cxn>
                <a:cxn ang="0">
                  <a:pos x="9" y="42"/>
                </a:cxn>
                <a:cxn ang="0">
                  <a:pos x="9" y="4"/>
                </a:cxn>
                <a:cxn ang="0">
                  <a:pos x="9" y="4"/>
                </a:cxn>
                <a:cxn ang="0">
                  <a:pos x="9" y="3"/>
                </a:cxn>
                <a:cxn ang="0">
                  <a:pos x="8" y="1"/>
                </a:cxn>
                <a:cxn ang="0">
                  <a:pos x="6" y="0"/>
                </a:cxn>
                <a:cxn ang="0">
                  <a:pos x="4" y="0"/>
                </a:cxn>
                <a:cxn ang="0">
                  <a:pos x="3" y="0"/>
                </a:cxn>
                <a:cxn ang="0">
                  <a:pos x="1" y="1"/>
                </a:cxn>
                <a:cxn ang="0">
                  <a:pos x="0" y="3"/>
                </a:cxn>
                <a:cxn ang="0">
                  <a:pos x="0" y="4"/>
                </a:cxn>
                <a:cxn ang="0">
                  <a:pos x="0" y="4"/>
                </a:cxn>
              </a:cxnLst>
              <a:rect l="0" t="0" r="r" b="b"/>
              <a:pathLst>
                <a:path w="9" h="48">
                  <a:moveTo>
                    <a:pt x="0" y="4"/>
                  </a:moveTo>
                  <a:lnTo>
                    <a:pt x="0" y="42"/>
                  </a:lnTo>
                  <a:lnTo>
                    <a:pt x="0" y="42"/>
                  </a:lnTo>
                  <a:lnTo>
                    <a:pt x="0" y="45"/>
                  </a:lnTo>
                  <a:lnTo>
                    <a:pt x="1" y="47"/>
                  </a:lnTo>
                  <a:lnTo>
                    <a:pt x="3" y="47"/>
                  </a:lnTo>
                  <a:lnTo>
                    <a:pt x="4" y="48"/>
                  </a:lnTo>
                  <a:lnTo>
                    <a:pt x="6" y="47"/>
                  </a:lnTo>
                  <a:lnTo>
                    <a:pt x="8" y="47"/>
                  </a:lnTo>
                  <a:lnTo>
                    <a:pt x="9" y="45"/>
                  </a:lnTo>
                  <a:lnTo>
                    <a:pt x="9" y="42"/>
                  </a:lnTo>
                  <a:lnTo>
                    <a:pt x="9" y="4"/>
                  </a:lnTo>
                  <a:lnTo>
                    <a:pt x="9" y="4"/>
                  </a:lnTo>
                  <a:lnTo>
                    <a:pt x="9" y="3"/>
                  </a:lnTo>
                  <a:lnTo>
                    <a:pt x="8" y="1"/>
                  </a:lnTo>
                  <a:lnTo>
                    <a:pt x="6" y="0"/>
                  </a:lnTo>
                  <a:lnTo>
                    <a:pt x="4" y="0"/>
                  </a:lnTo>
                  <a:lnTo>
                    <a:pt x="3" y="0"/>
                  </a:lnTo>
                  <a:lnTo>
                    <a:pt x="1" y="1"/>
                  </a:lnTo>
                  <a:lnTo>
                    <a:pt x="0" y="3"/>
                  </a:lnTo>
                  <a:lnTo>
                    <a:pt x="0" y="4"/>
                  </a:lnTo>
                  <a:lnTo>
                    <a:pt x="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58" name="Freeform 574"/>
            <p:cNvSpPr/>
            <p:nvPr/>
          </p:nvSpPr>
          <p:spPr bwMode="auto">
            <a:xfrm>
              <a:off x="5597526" y="2243138"/>
              <a:ext cx="6350" cy="30163"/>
            </a:xfrm>
            <a:custGeom>
              <a:avLst/>
              <a:gdLst/>
              <a:ahLst/>
              <a:cxnLst>
                <a:cxn ang="0">
                  <a:pos x="9" y="5"/>
                </a:cxn>
                <a:cxn ang="0">
                  <a:pos x="9" y="5"/>
                </a:cxn>
                <a:cxn ang="0">
                  <a:pos x="9" y="3"/>
                </a:cxn>
                <a:cxn ang="0">
                  <a:pos x="8" y="1"/>
                </a:cxn>
                <a:cxn ang="0">
                  <a:pos x="6" y="0"/>
                </a:cxn>
                <a:cxn ang="0">
                  <a:pos x="4" y="0"/>
                </a:cxn>
                <a:cxn ang="0">
                  <a:pos x="3" y="0"/>
                </a:cxn>
                <a:cxn ang="0">
                  <a:pos x="1" y="1"/>
                </a:cxn>
                <a:cxn ang="0">
                  <a:pos x="0" y="3"/>
                </a:cxn>
                <a:cxn ang="0">
                  <a:pos x="0" y="5"/>
                </a:cxn>
                <a:cxn ang="0">
                  <a:pos x="0" y="5"/>
                </a:cxn>
                <a:cxn ang="0">
                  <a:pos x="1" y="17"/>
                </a:cxn>
                <a:cxn ang="0">
                  <a:pos x="2" y="28"/>
                </a:cxn>
                <a:cxn ang="0">
                  <a:pos x="2" y="39"/>
                </a:cxn>
                <a:cxn ang="0">
                  <a:pos x="1" y="46"/>
                </a:cxn>
                <a:cxn ang="0">
                  <a:pos x="0" y="51"/>
                </a:cxn>
                <a:cxn ang="0">
                  <a:pos x="0" y="51"/>
                </a:cxn>
                <a:cxn ang="0">
                  <a:pos x="0" y="53"/>
                </a:cxn>
                <a:cxn ang="0">
                  <a:pos x="1" y="55"/>
                </a:cxn>
                <a:cxn ang="0">
                  <a:pos x="2" y="56"/>
                </a:cxn>
                <a:cxn ang="0">
                  <a:pos x="3" y="57"/>
                </a:cxn>
                <a:cxn ang="0">
                  <a:pos x="5" y="57"/>
                </a:cxn>
                <a:cxn ang="0">
                  <a:pos x="7" y="57"/>
                </a:cxn>
                <a:cxn ang="0">
                  <a:pos x="8" y="55"/>
                </a:cxn>
                <a:cxn ang="0">
                  <a:pos x="9" y="54"/>
                </a:cxn>
                <a:cxn ang="0">
                  <a:pos x="9" y="54"/>
                </a:cxn>
                <a:cxn ang="0">
                  <a:pos x="10" y="48"/>
                </a:cxn>
                <a:cxn ang="0">
                  <a:pos x="11" y="42"/>
                </a:cxn>
                <a:cxn ang="0">
                  <a:pos x="11" y="29"/>
                </a:cxn>
                <a:cxn ang="0">
                  <a:pos x="10" y="17"/>
                </a:cxn>
                <a:cxn ang="0">
                  <a:pos x="9" y="5"/>
                </a:cxn>
                <a:cxn ang="0">
                  <a:pos x="9" y="5"/>
                </a:cxn>
              </a:cxnLst>
              <a:rect l="0" t="0" r="r" b="b"/>
              <a:pathLst>
                <a:path w="11" h="57">
                  <a:moveTo>
                    <a:pt x="9" y="5"/>
                  </a:moveTo>
                  <a:lnTo>
                    <a:pt x="9" y="5"/>
                  </a:lnTo>
                  <a:lnTo>
                    <a:pt x="9" y="3"/>
                  </a:lnTo>
                  <a:lnTo>
                    <a:pt x="8" y="1"/>
                  </a:lnTo>
                  <a:lnTo>
                    <a:pt x="6" y="0"/>
                  </a:lnTo>
                  <a:lnTo>
                    <a:pt x="4" y="0"/>
                  </a:lnTo>
                  <a:lnTo>
                    <a:pt x="3" y="0"/>
                  </a:lnTo>
                  <a:lnTo>
                    <a:pt x="1" y="1"/>
                  </a:lnTo>
                  <a:lnTo>
                    <a:pt x="0" y="3"/>
                  </a:lnTo>
                  <a:lnTo>
                    <a:pt x="0" y="5"/>
                  </a:lnTo>
                  <a:lnTo>
                    <a:pt x="0" y="5"/>
                  </a:lnTo>
                  <a:lnTo>
                    <a:pt x="1" y="17"/>
                  </a:lnTo>
                  <a:lnTo>
                    <a:pt x="2" y="28"/>
                  </a:lnTo>
                  <a:lnTo>
                    <a:pt x="2" y="39"/>
                  </a:lnTo>
                  <a:lnTo>
                    <a:pt x="1" y="46"/>
                  </a:lnTo>
                  <a:lnTo>
                    <a:pt x="0" y="51"/>
                  </a:lnTo>
                  <a:lnTo>
                    <a:pt x="0" y="51"/>
                  </a:lnTo>
                  <a:lnTo>
                    <a:pt x="0" y="53"/>
                  </a:lnTo>
                  <a:lnTo>
                    <a:pt x="1" y="55"/>
                  </a:lnTo>
                  <a:lnTo>
                    <a:pt x="2" y="56"/>
                  </a:lnTo>
                  <a:lnTo>
                    <a:pt x="3" y="57"/>
                  </a:lnTo>
                  <a:lnTo>
                    <a:pt x="5" y="57"/>
                  </a:lnTo>
                  <a:lnTo>
                    <a:pt x="7" y="57"/>
                  </a:lnTo>
                  <a:lnTo>
                    <a:pt x="8" y="55"/>
                  </a:lnTo>
                  <a:lnTo>
                    <a:pt x="9" y="54"/>
                  </a:lnTo>
                  <a:lnTo>
                    <a:pt x="9" y="54"/>
                  </a:lnTo>
                  <a:lnTo>
                    <a:pt x="10" y="48"/>
                  </a:lnTo>
                  <a:lnTo>
                    <a:pt x="11" y="42"/>
                  </a:lnTo>
                  <a:lnTo>
                    <a:pt x="11" y="29"/>
                  </a:lnTo>
                  <a:lnTo>
                    <a:pt x="10" y="17"/>
                  </a:lnTo>
                  <a:lnTo>
                    <a:pt x="9" y="5"/>
                  </a:lnTo>
                  <a:lnTo>
                    <a:pt x="9"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59" name="Freeform 575"/>
            <p:cNvSpPr/>
            <p:nvPr/>
          </p:nvSpPr>
          <p:spPr bwMode="auto">
            <a:xfrm>
              <a:off x="5354638" y="2393950"/>
              <a:ext cx="6350" cy="31750"/>
            </a:xfrm>
            <a:custGeom>
              <a:avLst/>
              <a:gdLst/>
              <a:ahLst/>
              <a:cxnLst>
                <a:cxn ang="0">
                  <a:pos x="4" y="4"/>
                </a:cxn>
                <a:cxn ang="0">
                  <a:pos x="4" y="4"/>
                </a:cxn>
                <a:cxn ang="0">
                  <a:pos x="4" y="30"/>
                </a:cxn>
                <a:cxn ang="0">
                  <a:pos x="3" y="43"/>
                </a:cxn>
                <a:cxn ang="0">
                  <a:pos x="0" y="55"/>
                </a:cxn>
                <a:cxn ang="0">
                  <a:pos x="0" y="55"/>
                </a:cxn>
                <a:cxn ang="0">
                  <a:pos x="0" y="57"/>
                </a:cxn>
                <a:cxn ang="0">
                  <a:pos x="0" y="59"/>
                </a:cxn>
                <a:cxn ang="0">
                  <a:pos x="1" y="60"/>
                </a:cxn>
                <a:cxn ang="0">
                  <a:pos x="3" y="61"/>
                </a:cxn>
                <a:cxn ang="0">
                  <a:pos x="5" y="61"/>
                </a:cxn>
                <a:cxn ang="0">
                  <a:pos x="6" y="61"/>
                </a:cxn>
                <a:cxn ang="0">
                  <a:pos x="8" y="59"/>
                </a:cxn>
                <a:cxn ang="0">
                  <a:pos x="9" y="58"/>
                </a:cxn>
                <a:cxn ang="0">
                  <a:pos x="9" y="58"/>
                </a:cxn>
                <a:cxn ang="0">
                  <a:pos x="12" y="45"/>
                </a:cxn>
                <a:cxn ang="0">
                  <a:pos x="14" y="31"/>
                </a:cxn>
                <a:cxn ang="0">
                  <a:pos x="14" y="4"/>
                </a:cxn>
                <a:cxn ang="0">
                  <a:pos x="14" y="4"/>
                </a:cxn>
                <a:cxn ang="0">
                  <a:pos x="14" y="2"/>
                </a:cxn>
                <a:cxn ang="0">
                  <a:pos x="12" y="1"/>
                </a:cxn>
                <a:cxn ang="0">
                  <a:pos x="11" y="0"/>
                </a:cxn>
                <a:cxn ang="0">
                  <a:pos x="9" y="0"/>
                </a:cxn>
                <a:cxn ang="0">
                  <a:pos x="7" y="0"/>
                </a:cxn>
                <a:cxn ang="0">
                  <a:pos x="6" y="1"/>
                </a:cxn>
                <a:cxn ang="0">
                  <a:pos x="5" y="2"/>
                </a:cxn>
                <a:cxn ang="0">
                  <a:pos x="4" y="4"/>
                </a:cxn>
                <a:cxn ang="0">
                  <a:pos x="4" y="4"/>
                </a:cxn>
              </a:cxnLst>
              <a:rect l="0" t="0" r="r" b="b"/>
              <a:pathLst>
                <a:path w="14" h="61">
                  <a:moveTo>
                    <a:pt x="4" y="4"/>
                  </a:moveTo>
                  <a:lnTo>
                    <a:pt x="4" y="4"/>
                  </a:lnTo>
                  <a:lnTo>
                    <a:pt x="4" y="30"/>
                  </a:lnTo>
                  <a:lnTo>
                    <a:pt x="3" y="43"/>
                  </a:lnTo>
                  <a:lnTo>
                    <a:pt x="0" y="55"/>
                  </a:lnTo>
                  <a:lnTo>
                    <a:pt x="0" y="55"/>
                  </a:lnTo>
                  <a:lnTo>
                    <a:pt x="0" y="57"/>
                  </a:lnTo>
                  <a:lnTo>
                    <a:pt x="0" y="59"/>
                  </a:lnTo>
                  <a:lnTo>
                    <a:pt x="1" y="60"/>
                  </a:lnTo>
                  <a:lnTo>
                    <a:pt x="3" y="61"/>
                  </a:lnTo>
                  <a:lnTo>
                    <a:pt x="5" y="61"/>
                  </a:lnTo>
                  <a:lnTo>
                    <a:pt x="6" y="61"/>
                  </a:lnTo>
                  <a:lnTo>
                    <a:pt x="8" y="59"/>
                  </a:lnTo>
                  <a:lnTo>
                    <a:pt x="9" y="58"/>
                  </a:lnTo>
                  <a:lnTo>
                    <a:pt x="9" y="58"/>
                  </a:lnTo>
                  <a:lnTo>
                    <a:pt x="12" y="45"/>
                  </a:lnTo>
                  <a:lnTo>
                    <a:pt x="14" y="31"/>
                  </a:lnTo>
                  <a:lnTo>
                    <a:pt x="14" y="4"/>
                  </a:lnTo>
                  <a:lnTo>
                    <a:pt x="14" y="4"/>
                  </a:lnTo>
                  <a:lnTo>
                    <a:pt x="14" y="2"/>
                  </a:lnTo>
                  <a:lnTo>
                    <a:pt x="12" y="1"/>
                  </a:lnTo>
                  <a:lnTo>
                    <a:pt x="11" y="0"/>
                  </a:lnTo>
                  <a:lnTo>
                    <a:pt x="9" y="0"/>
                  </a:lnTo>
                  <a:lnTo>
                    <a:pt x="7" y="0"/>
                  </a:lnTo>
                  <a:lnTo>
                    <a:pt x="6" y="1"/>
                  </a:lnTo>
                  <a:lnTo>
                    <a:pt x="5" y="2"/>
                  </a:lnTo>
                  <a:lnTo>
                    <a:pt x="4" y="4"/>
                  </a:lnTo>
                  <a:lnTo>
                    <a:pt x="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60" name="Freeform 576"/>
            <p:cNvSpPr/>
            <p:nvPr/>
          </p:nvSpPr>
          <p:spPr bwMode="auto">
            <a:xfrm>
              <a:off x="5367338" y="2428875"/>
              <a:ext cx="4763" cy="39688"/>
            </a:xfrm>
            <a:custGeom>
              <a:avLst/>
              <a:gdLst/>
              <a:ahLst/>
              <a:cxnLst>
                <a:cxn ang="0">
                  <a:pos x="0" y="5"/>
                </a:cxn>
                <a:cxn ang="0">
                  <a:pos x="0" y="72"/>
                </a:cxn>
                <a:cxn ang="0">
                  <a:pos x="0" y="72"/>
                </a:cxn>
                <a:cxn ang="0">
                  <a:pos x="0" y="73"/>
                </a:cxn>
                <a:cxn ang="0">
                  <a:pos x="1" y="75"/>
                </a:cxn>
                <a:cxn ang="0">
                  <a:pos x="3" y="76"/>
                </a:cxn>
                <a:cxn ang="0">
                  <a:pos x="4" y="76"/>
                </a:cxn>
                <a:cxn ang="0">
                  <a:pos x="6" y="76"/>
                </a:cxn>
                <a:cxn ang="0">
                  <a:pos x="7" y="75"/>
                </a:cxn>
                <a:cxn ang="0">
                  <a:pos x="8" y="73"/>
                </a:cxn>
                <a:cxn ang="0">
                  <a:pos x="9" y="72"/>
                </a:cxn>
                <a:cxn ang="0">
                  <a:pos x="9" y="5"/>
                </a:cxn>
                <a:cxn ang="0">
                  <a:pos x="9" y="5"/>
                </a:cxn>
                <a:cxn ang="0">
                  <a:pos x="8" y="2"/>
                </a:cxn>
                <a:cxn ang="0">
                  <a:pos x="7" y="1"/>
                </a:cxn>
                <a:cxn ang="0">
                  <a:pos x="6" y="0"/>
                </a:cxn>
                <a:cxn ang="0">
                  <a:pos x="4" y="0"/>
                </a:cxn>
                <a:cxn ang="0">
                  <a:pos x="3" y="0"/>
                </a:cxn>
                <a:cxn ang="0">
                  <a:pos x="1" y="1"/>
                </a:cxn>
                <a:cxn ang="0">
                  <a:pos x="0" y="2"/>
                </a:cxn>
                <a:cxn ang="0">
                  <a:pos x="0" y="5"/>
                </a:cxn>
                <a:cxn ang="0">
                  <a:pos x="0" y="5"/>
                </a:cxn>
              </a:cxnLst>
              <a:rect l="0" t="0" r="r" b="b"/>
              <a:pathLst>
                <a:path w="9" h="76">
                  <a:moveTo>
                    <a:pt x="0" y="5"/>
                  </a:moveTo>
                  <a:lnTo>
                    <a:pt x="0" y="72"/>
                  </a:lnTo>
                  <a:lnTo>
                    <a:pt x="0" y="72"/>
                  </a:lnTo>
                  <a:lnTo>
                    <a:pt x="0" y="73"/>
                  </a:lnTo>
                  <a:lnTo>
                    <a:pt x="1" y="75"/>
                  </a:lnTo>
                  <a:lnTo>
                    <a:pt x="3" y="76"/>
                  </a:lnTo>
                  <a:lnTo>
                    <a:pt x="4" y="76"/>
                  </a:lnTo>
                  <a:lnTo>
                    <a:pt x="6" y="76"/>
                  </a:lnTo>
                  <a:lnTo>
                    <a:pt x="7" y="75"/>
                  </a:lnTo>
                  <a:lnTo>
                    <a:pt x="8" y="73"/>
                  </a:lnTo>
                  <a:lnTo>
                    <a:pt x="9" y="72"/>
                  </a:lnTo>
                  <a:lnTo>
                    <a:pt x="9" y="5"/>
                  </a:lnTo>
                  <a:lnTo>
                    <a:pt x="9" y="5"/>
                  </a:lnTo>
                  <a:lnTo>
                    <a:pt x="8" y="2"/>
                  </a:lnTo>
                  <a:lnTo>
                    <a:pt x="7" y="1"/>
                  </a:lnTo>
                  <a:lnTo>
                    <a:pt x="6" y="0"/>
                  </a:lnTo>
                  <a:lnTo>
                    <a:pt x="4" y="0"/>
                  </a:lnTo>
                  <a:lnTo>
                    <a:pt x="3" y="0"/>
                  </a:lnTo>
                  <a:lnTo>
                    <a:pt x="1" y="1"/>
                  </a:lnTo>
                  <a:lnTo>
                    <a:pt x="0" y="2"/>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61" name="Freeform 577"/>
            <p:cNvSpPr/>
            <p:nvPr/>
          </p:nvSpPr>
          <p:spPr bwMode="auto">
            <a:xfrm>
              <a:off x="5384801" y="2454275"/>
              <a:ext cx="4763" cy="39688"/>
            </a:xfrm>
            <a:custGeom>
              <a:avLst/>
              <a:gdLst/>
              <a:ahLst/>
              <a:cxnLst>
                <a:cxn ang="0">
                  <a:pos x="0" y="4"/>
                </a:cxn>
                <a:cxn ang="0">
                  <a:pos x="0" y="70"/>
                </a:cxn>
                <a:cxn ang="0">
                  <a:pos x="0" y="70"/>
                </a:cxn>
                <a:cxn ang="0">
                  <a:pos x="0" y="72"/>
                </a:cxn>
                <a:cxn ang="0">
                  <a:pos x="1" y="74"/>
                </a:cxn>
                <a:cxn ang="0">
                  <a:pos x="3" y="75"/>
                </a:cxn>
                <a:cxn ang="0">
                  <a:pos x="4" y="75"/>
                </a:cxn>
                <a:cxn ang="0">
                  <a:pos x="6" y="75"/>
                </a:cxn>
                <a:cxn ang="0">
                  <a:pos x="8" y="74"/>
                </a:cxn>
                <a:cxn ang="0">
                  <a:pos x="9" y="72"/>
                </a:cxn>
                <a:cxn ang="0">
                  <a:pos x="9" y="70"/>
                </a:cxn>
                <a:cxn ang="0">
                  <a:pos x="9" y="4"/>
                </a:cxn>
                <a:cxn ang="0">
                  <a:pos x="9" y="4"/>
                </a:cxn>
                <a:cxn ang="0">
                  <a:pos x="9" y="2"/>
                </a:cxn>
                <a:cxn ang="0">
                  <a:pos x="8" y="1"/>
                </a:cxn>
                <a:cxn ang="0">
                  <a:pos x="6" y="0"/>
                </a:cxn>
                <a:cxn ang="0">
                  <a:pos x="4" y="0"/>
                </a:cxn>
                <a:cxn ang="0">
                  <a:pos x="3" y="0"/>
                </a:cxn>
                <a:cxn ang="0">
                  <a:pos x="1" y="1"/>
                </a:cxn>
                <a:cxn ang="0">
                  <a:pos x="0" y="2"/>
                </a:cxn>
                <a:cxn ang="0">
                  <a:pos x="0" y="4"/>
                </a:cxn>
                <a:cxn ang="0">
                  <a:pos x="0" y="4"/>
                </a:cxn>
              </a:cxnLst>
              <a:rect l="0" t="0" r="r" b="b"/>
              <a:pathLst>
                <a:path w="9" h="75">
                  <a:moveTo>
                    <a:pt x="0" y="4"/>
                  </a:moveTo>
                  <a:lnTo>
                    <a:pt x="0" y="70"/>
                  </a:lnTo>
                  <a:lnTo>
                    <a:pt x="0" y="70"/>
                  </a:lnTo>
                  <a:lnTo>
                    <a:pt x="0" y="72"/>
                  </a:lnTo>
                  <a:lnTo>
                    <a:pt x="1" y="74"/>
                  </a:lnTo>
                  <a:lnTo>
                    <a:pt x="3" y="75"/>
                  </a:lnTo>
                  <a:lnTo>
                    <a:pt x="4" y="75"/>
                  </a:lnTo>
                  <a:lnTo>
                    <a:pt x="6" y="75"/>
                  </a:lnTo>
                  <a:lnTo>
                    <a:pt x="8" y="74"/>
                  </a:lnTo>
                  <a:lnTo>
                    <a:pt x="9" y="72"/>
                  </a:lnTo>
                  <a:lnTo>
                    <a:pt x="9" y="70"/>
                  </a:lnTo>
                  <a:lnTo>
                    <a:pt x="9" y="4"/>
                  </a:lnTo>
                  <a:lnTo>
                    <a:pt x="9" y="4"/>
                  </a:lnTo>
                  <a:lnTo>
                    <a:pt x="9" y="2"/>
                  </a:lnTo>
                  <a:lnTo>
                    <a:pt x="8" y="1"/>
                  </a:lnTo>
                  <a:lnTo>
                    <a:pt x="6" y="0"/>
                  </a:lnTo>
                  <a:lnTo>
                    <a:pt x="4" y="0"/>
                  </a:lnTo>
                  <a:lnTo>
                    <a:pt x="3" y="0"/>
                  </a:lnTo>
                  <a:lnTo>
                    <a:pt x="1" y="1"/>
                  </a:lnTo>
                  <a:lnTo>
                    <a:pt x="0" y="2"/>
                  </a:lnTo>
                  <a:lnTo>
                    <a:pt x="0" y="4"/>
                  </a:lnTo>
                  <a:lnTo>
                    <a:pt x="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62" name="Freeform 578"/>
            <p:cNvSpPr/>
            <p:nvPr/>
          </p:nvSpPr>
          <p:spPr bwMode="auto">
            <a:xfrm>
              <a:off x="5402263" y="2479675"/>
              <a:ext cx="6350" cy="39688"/>
            </a:xfrm>
            <a:custGeom>
              <a:avLst/>
              <a:gdLst/>
              <a:ahLst/>
              <a:cxnLst>
                <a:cxn ang="0">
                  <a:pos x="14" y="5"/>
                </a:cxn>
                <a:cxn ang="0">
                  <a:pos x="14" y="5"/>
                </a:cxn>
                <a:cxn ang="0">
                  <a:pos x="13" y="2"/>
                </a:cxn>
                <a:cxn ang="0">
                  <a:pos x="12" y="1"/>
                </a:cxn>
                <a:cxn ang="0">
                  <a:pos x="11" y="0"/>
                </a:cxn>
                <a:cxn ang="0">
                  <a:pos x="9" y="0"/>
                </a:cxn>
                <a:cxn ang="0">
                  <a:pos x="8" y="0"/>
                </a:cxn>
                <a:cxn ang="0">
                  <a:pos x="6" y="1"/>
                </a:cxn>
                <a:cxn ang="0">
                  <a:pos x="5" y="2"/>
                </a:cxn>
                <a:cxn ang="0">
                  <a:pos x="4" y="5"/>
                </a:cxn>
                <a:cxn ang="0">
                  <a:pos x="4" y="5"/>
                </a:cxn>
                <a:cxn ang="0">
                  <a:pos x="4" y="14"/>
                </a:cxn>
                <a:cxn ang="0">
                  <a:pos x="2" y="23"/>
                </a:cxn>
                <a:cxn ang="0">
                  <a:pos x="1" y="32"/>
                </a:cxn>
                <a:cxn ang="0">
                  <a:pos x="0" y="41"/>
                </a:cxn>
                <a:cxn ang="0">
                  <a:pos x="0" y="41"/>
                </a:cxn>
                <a:cxn ang="0">
                  <a:pos x="0" y="49"/>
                </a:cxn>
                <a:cxn ang="0">
                  <a:pos x="1" y="57"/>
                </a:cxn>
                <a:cxn ang="0">
                  <a:pos x="3" y="66"/>
                </a:cxn>
                <a:cxn ang="0">
                  <a:pos x="5" y="74"/>
                </a:cxn>
                <a:cxn ang="0">
                  <a:pos x="5" y="74"/>
                </a:cxn>
                <a:cxn ang="0">
                  <a:pos x="6" y="75"/>
                </a:cxn>
                <a:cxn ang="0">
                  <a:pos x="8" y="76"/>
                </a:cxn>
                <a:cxn ang="0">
                  <a:pos x="9" y="76"/>
                </a:cxn>
                <a:cxn ang="0">
                  <a:pos x="11" y="75"/>
                </a:cxn>
                <a:cxn ang="0">
                  <a:pos x="13" y="73"/>
                </a:cxn>
                <a:cxn ang="0">
                  <a:pos x="13" y="71"/>
                </a:cxn>
                <a:cxn ang="0">
                  <a:pos x="13" y="69"/>
                </a:cxn>
                <a:cxn ang="0">
                  <a:pos x="13" y="69"/>
                </a:cxn>
                <a:cxn ang="0">
                  <a:pos x="11" y="60"/>
                </a:cxn>
                <a:cxn ang="0">
                  <a:pos x="9" y="53"/>
                </a:cxn>
                <a:cxn ang="0">
                  <a:pos x="9" y="45"/>
                </a:cxn>
                <a:cxn ang="0">
                  <a:pos x="10" y="37"/>
                </a:cxn>
                <a:cxn ang="0">
                  <a:pos x="12" y="21"/>
                </a:cxn>
                <a:cxn ang="0">
                  <a:pos x="14" y="5"/>
                </a:cxn>
                <a:cxn ang="0">
                  <a:pos x="14" y="5"/>
                </a:cxn>
              </a:cxnLst>
              <a:rect l="0" t="0" r="r" b="b"/>
              <a:pathLst>
                <a:path w="14" h="76">
                  <a:moveTo>
                    <a:pt x="14" y="5"/>
                  </a:moveTo>
                  <a:lnTo>
                    <a:pt x="14" y="5"/>
                  </a:lnTo>
                  <a:lnTo>
                    <a:pt x="13" y="2"/>
                  </a:lnTo>
                  <a:lnTo>
                    <a:pt x="12" y="1"/>
                  </a:lnTo>
                  <a:lnTo>
                    <a:pt x="11" y="0"/>
                  </a:lnTo>
                  <a:lnTo>
                    <a:pt x="9" y="0"/>
                  </a:lnTo>
                  <a:lnTo>
                    <a:pt x="8" y="0"/>
                  </a:lnTo>
                  <a:lnTo>
                    <a:pt x="6" y="1"/>
                  </a:lnTo>
                  <a:lnTo>
                    <a:pt x="5" y="2"/>
                  </a:lnTo>
                  <a:lnTo>
                    <a:pt x="4" y="5"/>
                  </a:lnTo>
                  <a:lnTo>
                    <a:pt x="4" y="5"/>
                  </a:lnTo>
                  <a:lnTo>
                    <a:pt x="4" y="14"/>
                  </a:lnTo>
                  <a:lnTo>
                    <a:pt x="2" y="23"/>
                  </a:lnTo>
                  <a:lnTo>
                    <a:pt x="1" y="32"/>
                  </a:lnTo>
                  <a:lnTo>
                    <a:pt x="0" y="41"/>
                  </a:lnTo>
                  <a:lnTo>
                    <a:pt x="0" y="41"/>
                  </a:lnTo>
                  <a:lnTo>
                    <a:pt x="0" y="49"/>
                  </a:lnTo>
                  <a:lnTo>
                    <a:pt x="1" y="57"/>
                  </a:lnTo>
                  <a:lnTo>
                    <a:pt x="3" y="66"/>
                  </a:lnTo>
                  <a:lnTo>
                    <a:pt x="5" y="74"/>
                  </a:lnTo>
                  <a:lnTo>
                    <a:pt x="5" y="74"/>
                  </a:lnTo>
                  <a:lnTo>
                    <a:pt x="6" y="75"/>
                  </a:lnTo>
                  <a:lnTo>
                    <a:pt x="8" y="76"/>
                  </a:lnTo>
                  <a:lnTo>
                    <a:pt x="9" y="76"/>
                  </a:lnTo>
                  <a:lnTo>
                    <a:pt x="11" y="75"/>
                  </a:lnTo>
                  <a:lnTo>
                    <a:pt x="13" y="73"/>
                  </a:lnTo>
                  <a:lnTo>
                    <a:pt x="13" y="71"/>
                  </a:lnTo>
                  <a:lnTo>
                    <a:pt x="13" y="69"/>
                  </a:lnTo>
                  <a:lnTo>
                    <a:pt x="13" y="69"/>
                  </a:lnTo>
                  <a:lnTo>
                    <a:pt x="11" y="60"/>
                  </a:lnTo>
                  <a:lnTo>
                    <a:pt x="9" y="53"/>
                  </a:lnTo>
                  <a:lnTo>
                    <a:pt x="9" y="45"/>
                  </a:lnTo>
                  <a:lnTo>
                    <a:pt x="10" y="37"/>
                  </a:lnTo>
                  <a:lnTo>
                    <a:pt x="12" y="21"/>
                  </a:lnTo>
                  <a:lnTo>
                    <a:pt x="14" y="5"/>
                  </a:lnTo>
                  <a:lnTo>
                    <a:pt x="14"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63" name="Freeform 579"/>
            <p:cNvSpPr/>
            <p:nvPr/>
          </p:nvSpPr>
          <p:spPr bwMode="auto">
            <a:xfrm>
              <a:off x="5426076" y="2497138"/>
              <a:ext cx="7938" cy="30163"/>
            </a:xfrm>
            <a:custGeom>
              <a:avLst/>
              <a:gdLst/>
              <a:ahLst/>
              <a:cxnLst>
                <a:cxn ang="0">
                  <a:pos x="7" y="3"/>
                </a:cxn>
                <a:cxn ang="0">
                  <a:pos x="7" y="3"/>
                </a:cxn>
                <a:cxn ang="0">
                  <a:pos x="4" y="9"/>
                </a:cxn>
                <a:cxn ang="0">
                  <a:pos x="1" y="14"/>
                </a:cxn>
                <a:cxn ang="0">
                  <a:pos x="0" y="20"/>
                </a:cxn>
                <a:cxn ang="0">
                  <a:pos x="0" y="26"/>
                </a:cxn>
                <a:cxn ang="0">
                  <a:pos x="0" y="40"/>
                </a:cxn>
                <a:cxn ang="0">
                  <a:pos x="1" y="52"/>
                </a:cxn>
                <a:cxn ang="0">
                  <a:pos x="1" y="52"/>
                </a:cxn>
                <a:cxn ang="0">
                  <a:pos x="1" y="54"/>
                </a:cxn>
                <a:cxn ang="0">
                  <a:pos x="3" y="55"/>
                </a:cxn>
                <a:cxn ang="0">
                  <a:pos x="5" y="56"/>
                </a:cxn>
                <a:cxn ang="0">
                  <a:pos x="6" y="57"/>
                </a:cxn>
                <a:cxn ang="0">
                  <a:pos x="8" y="56"/>
                </a:cxn>
                <a:cxn ang="0">
                  <a:pos x="10" y="55"/>
                </a:cxn>
                <a:cxn ang="0">
                  <a:pos x="11" y="54"/>
                </a:cxn>
                <a:cxn ang="0">
                  <a:pos x="11" y="52"/>
                </a:cxn>
                <a:cxn ang="0">
                  <a:pos x="11" y="52"/>
                </a:cxn>
                <a:cxn ang="0">
                  <a:pos x="10" y="29"/>
                </a:cxn>
                <a:cxn ang="0">
                  <a:pos x="10" y="23"/>
                </a:cxn>
                <a:cxn ang="0">
                  <a:pos x="11" y="18"/>
                </a:cxn>
                <a:cxn ang="0">
                  <a:pos x="12" y="13"/>
                </a:cxn>
                <a:cxn ang="0">
                  <a:pos x="15" y="8"/>
                </a:cxn>
                <a:cxn ang="0">
                  <a:pos x="15" y="8"/>
                </a:cxn>
                <a:cxn ang="0">
                  <a:pos x="16" y="6"/>
                </a:cxn>
                <a:cxn ang="0">
                  <a:pos x="15" y="4"/>
                </a:cxn>
                <a:cxn ang="0">
                  <a:pos x="15" y="2"/>
                </a:cxn>
                <a:cxn ang="0">
                  <a:pos x="13" y="0"/>
                </a:cxn>
                <a:cxn ang="0">
                  <a:pos x="12" y="0"/>
                </a:cxn>
                <a:cxn ang="0">
                  <a:pos x="10" y="0"/>
                </a:cxn>
                <a:cxn ang="0">
                  <a:pos x="8" y="0"/>
                </a:cxn>
                <a:cxn ang="0">
                  <a:pos x="7" y="3"/>
                </a:cxn>
                <a:cxn ang="0">
                  <a:pos x="7" y="3"/>
                </a:cxn>
              </a:cxnLst>
              <a:rect l="0" t="0" r="r" b="b"/>
              <a:pathLst>
                <a:path w="16" h="57">
                  <a:moveTo>
                    <a:pt x="7" y="3"/>
                  </a:moveTo>
                  <a:lnTo>
                    <a:pt x="7" y="3"/>
                  </a:lnTo>
                  <a:lnTo>
                    <a:pt x="4" y="9"/>
                  </a:lnTo>
                  <a:lnTo>
                    <a:pt x="1" y="14"/>
                  </a:lnTo>
                  <a:lnTo>
                    <a:pt x="0" y="20"/>
                  </a:lnTo>
                  <a:lnTo>
                    <a:pt x="0" y="26"/>
                  </a:lnTo>
                  <a:lnTo>
                    <a:pt x="0" y="40"/>
                  </a:lnTo>
                  <a:lnTo>
                    <a:pt x="1" y="52"/>
                  </a:lnTo>
                  <a:lnTo>
                    <a:pt x="1" y="52"/>
                  </a:lnTo>
                  <a:lnTo>
                    <a:pt x="1" y="54"/>
                  </a:lnTo>
                  <a:lnTo>
                    <a:pt x="3" y="55"/>
                  </a:lnTo>
                  <a:lnTo>
                    <a:pt x="5" y="56"/>
                  </a:lnTo>
                  <a:lnTo>
                    <a:pt x="6" y="57"/>
                  </a:lnTo>
                  <a:lnTo>
                    <a:pt x="8" y="56"/>
                  </a:lnTo>
                  <a:lnTo>
                    <a:pt x="10" y="55"/>
                  </a:lnTo>
                  <a:lnTo>
                    <a:pt x="11" y="54"/>
                  </a:lnTo>
                  <a:lnTo>
                    <a:pt x="11" y="52"/>
                  </a:lnTo>
                  <a:lnTo>
                    <a:pt x="11" y="52"/>
                  </a:lnTo>
                  <a:lnTo>
                    <a:pt x="10" y="29"/>
                  </a:lnTo>
                  <a:lnTo>
                    <a:pt x="10" y="23"/>
                  </a:lnTo>
                  <a:lnTo>
                    <a:pt x="11" y="18"/>
                  </a:lnTo>
                  <a:lnTo>
                    <a:pt x="12" y="13"/>
                  </a:lnTo>
                  <a:lnTo>
                    <a:pt x="15" y="8"/>
                  </a:lnTo>
                  <a:lnTo>
                    <a:pt x="15" y="8"/>
                  </a:lnTo>
                  <a:lnTo>
                    <a:pt x="16" y="6"/>
                  </a:lnTo>
                  <a:lnTo>
                    <a:pt x="15" y="4"/>
                  </a:lnTo>
                  <a:lnTo>
                    <a:pt x="15" y="2"/>
                  </a:lnTo>
                  <a:lnTo>
                    <a:pt x="13" y="0"/>
                  </a:lnTo>
                  <a:lnTo>
                    <a:pt x="12" y="0"/>
                  </a:lnTo>
                  <a:lnTo>
                    <a:pt x="10" y="0"/>
                  </a:lnTo>
                  <a:lnTo>
                    <a:pt x="8" y="0"/>
                  </a:lnTo>
                  <a:lnTo>
                    <a:pt x="7" y="3"/>
                  </a:lnTo>
                  <a:lnTo>
                    <a:pt x="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64" name="Freeform 580"/>
            <p:cNvSpPr/>
            <p:nvPr/>
          </p:nvSpPr>
          <p:spPr bwMode="auto">
            <a:xfrm>
              <a:off x="5446713" y="2514600"/>
              <a:ext cx="7938" cy="36513"/>
            </a:xfrm>
            <a:custGeom>
              <a:avLst/>
              <a:gdLst/>
              <a:ahLst/>
              <a:cxnLst>
                <a:cxn ang="0">
                  <a:pos x="15" y="64"/>
                </a:cxn>
                <a:cxn ang="0">
                  <a:pos x="15" y="64"/>
                </a:cxn>
                <a:cxn ang="0">
                  <a:pos x="12" y="56"/>
                </a:cxn>
                <a:cxn ang="0">
                  <a:pos x="10" y="49"/>
                </a:cxn>
                <a:cxn ang="0">
                  <a:pos x="9" y="42"/>
                </a:cxn>
                <a:cxn ang="0">
                  <a:pos x="9" y="35"/>
                </a:cxn>
                <a:cxn ang="0">
                  <a:pos x="10" y="19"/>
                </a:cxn>
                <a:cxn ang="0">
                  <a:pos x="11" y="4"/>
                </a:cxn>
                <a:cxn ang="0">
                  <a:pos x="11" y="4"/>
                </a:cxn>
                <a:cxn ang="0">
                  <a:pos x="10" y="2"/>
                </a:cxn>
                <a:cxn ang="0">
                  <a:pos x="9" y="1"/>
                </a:cxn>
                <a:cxn ang="0">
                  <a:pos x="8" y="0"/>
                </a:cxn>
                <a:cxn ang="0">
                  <a:pos x="6" y="0"/>
                </a:cxn>
                <a:cxn ang="0">
                  <a:pos x="4" y="0"/>
                </a:cxn>
                <a:cxn ang="0">
                  <a:pos x="3" y="1"/>
                </a:cxn>
                <a:cxn ang="0">
                  <a:pos x="2" y="2"/>
                </a:cxn>
                <a:cxn ang="0">
                  <a:pos x="2" y="4"/>
                </a:cxn>
                <a:cxn ang="0">
                  <a:pos x="2" y="4"/>
                </a:cxn>
                <a:cxn ang="0">
                  <a:pos x="1" y="20"/>
                </a:cxn>
                <a:cxn ang="0">
                  <a:pos x="0" y="37"/>
                </a:cxn>
                <a:cxn ang="0">
                  <a:pos x="0" y="45"/>
                </a:cxn>
                <a:cxn ang="0">
                  <a:pos x="1" y="53"/>
                </a:cxn>
                <a:cxn ang="0">
                  <a:pos x="3" y="60"/>
                </a:cxn>
                <a:cxn ang="0">
                  <a:pos x="7" y="68"/>
                </a:cxn>
                <a:cxn ang="0">
                  <a:pos x="7" y="68"/>
                </a:cxn>
                <a:cxn ang="0">
                  <a:pos x="8" y="70"/>
                </a:cxn>
                <a:cxn ang="0">
                  <a:pos x="10" y="70"/>
                </a:cxn>
                <a:cxn ang="0">
                  <a:pos x="11" y="70"/>
                </a:cxn>
                <a:cxn ang="0">
                  <a:pos x="13" y="70"/>
                </a:cxn>
                <a:cxn ang="0">
                  <a:pos x="14" y="69"/>
                </a:cxn>
                <a:cxn ang="0">
                  <a:pos x="15" y="67"/>
                </a:cxn>
                <a:cxn ang="0">
                  <a:pos x="15" y="66"/>
                </a:cxn>
                <a:cxn ang="0">
                  <a:pos x="15" y="64"/>
                </a:cxn>
                <a:cxn ang="0">
                  <a:pos x="15" y="64"/>
                </a:cxn>
              </a:cxnLst>
              <a:rect l="0" t="0" r="r" b="b"/>
              <a:pathLst>
                <a:path w="15" h="70">
                  <a:moveTo>
                    <a:pt x="15" y="64"/>
                  </a:moveTo>
                  <a:lnTo>
                    <a:pt x="15" y="64"/>
                  </a:lnTo>
                  <a:lnTo>
                    <a:pt x="12" y="56"/>
                  </a:lnTo>
                  <a:lnTo>
                    <a:pt x="10" y="49"/>
                  </a:lnTo>
                  <a:lnTo>
                    <a:pt x="9" y="42"/>
                  </a:lnTo>
                  <a:lnTo>
                    <a:pt x="9" y="35"/>
                  </a:lnTo>
                  <a:lnTo>
                    <a:pt x="10" y="19"/>
                  </a:lnTo>
                  <a:lnTo>
                    <a:pt x="11" y="4"/>
                  </a:lnTo>
                  <a:lnTo>
                    <a:pt x="11" y="4"/>
                  </a:lnTo>
                  <a:lnTo>
                    <a:pt x="10" y="2"/>
                  </a:lnTo>
                  <a:lnTo>
                    <a:pt x="9" y="1"/>
                  </a:lnTo>
                  <a:lnTo>
                    <a:pt x="8" y="0"/>
                  </a:lnTo>
                  <a:lnTo>
                    <a:pt x="6" y="0"/>
                  </a:lnTo>
                  <a:lnTo>
                    <a:pt x="4" y="0"/>
                  </a:lnTo>
                  <a:lnTo>
                    <a:pt x="3" y="1"/>
                  </a:lnTo>
                  <a:lnTo>
                    <a:pt x="2" y="2"/>
                  </a:lnTo>
                  <a:lnTo>
                    <a:pt x="2" y="4"/>
                  </a:lnTo>
                  <a:lnTo>
                    <a:pt x="2" y="4"/>
                  </a:lnTo>
                  <a:lnTo>
                    <a:pt x="1" y="20"/>
                  </a:lnTo>
                  <a:lnTo>
                    <a:pt x="0" y="37"/>
                  </a:lnTo>
                  <a:lnTo>
                    <a:pt x="0" y="45"/>
                  </a:lnTo>
                  <a:lnTo>
                    <a:pt x="1" y="53"/>
                  </a:lnTo>
                  <a:lnTo>
                    <a:pt x="3" y="60"/>
                  </a:lnTo>
                  <a:lnTo>
                    <a:pt x="7" y="68"/>
                  </a:lnTo>
                  <a:lnTo>
                    <a:pt x="7" y="68"/>
                  </a:lnTo>
                  <a:lnTo>
                    <a:pt x="8" y="70"/>
                  </a:lnTo>
                  <a:lnTo>
                    <a:pt x="10" y="70"/>
                  </a:lnTo>
                  <a:lnTo>
                    <a:pt x="11" y="70"/>
                  </a:lnTo>
                  <a:lnTo>
                    <a:pt x="13" y="70"/>
                  </a:lnTo>
                  <a:lnTo>
                    <a:pt x="14" y="69"/>
                  </a:lnTo>
                  <a:lnTo>
                    <a:pt x="15" y="67"/>
                  </a:lnTo>
                  <a:lnTo>
                    <a:pt x="15" y="66"/>
                  </a:lnTo>
                  <a:lnTo>
                    <a:pt x="15" y="64"/>
                  </a:lnTo>
                  <a:lnTo>
                    <a:pt x="15" y="6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65" name="Freeform 581"/>
            <p:cNvSpPr/>
            <p:nvPr/>
          </p:nvSpPr>
          <p:spPr bwMode="auto">
            <a:xfrm>
              <a:off x="5464176" y="2540000"/>
              <a:ext cx="9525" cy="31750"/>
            </a:xfrm>
            <a:custGeom>
              <a:avLst/>
              <a:gdLst/>
              <a:ahLst/>
              <a:cxnLst>
                <a:cxn ang="0">
                  <a:pos x="12" y="37"/>
                </a:cxn>
                <a:cxn ang="0">
                  <a:pos x="12" y="37"/>
                </a:cxn>
                <a:cxn ang="0">
                  <a:pos x="9" y="30"/>
                </a:cxn>
                <a:cxn ang="0">
                  <a:pos x="8" y="22"/>
                </a:cxn>
                <a:cxn ang="0">
                  <a:pos x="9" y="4"/>
                </a:cxn>
                <a:cxn ang="0">
                  <a:pos x="9" y="4"/>
                </a:cxn>
                <a:cxn ang="0">
                  <a:pos x="8" y="2"/>
                </a:cxn>
                <a:cxn ang="0">
                  <a:pos x="7" y="1"/>
                </a:cxn>
                <a:cxn ang="0">
                  <a:pos x="6" y="0"/>
                </a:cxn>
                <a:cxn ang="0">
                  <a:pos x="4" y="0"/>
                </a:cxn>
                <a:cxn ang="0">
                  <a:pos x="3" y="0"/>
                </a:cxn>
                <a:cxn ang="0">
                  <a:pos x="1" y="1"/>
                </a:cxn>
                <a:cxn ang="0">
                  <a:pos x="0" y="2"/>
                </a:cxn>
                <a:cxn ang="0">
                  <a:pos x="0" y="4"/>
                </a:cxn>
                <a:cxn ang="0">
                  <a:pos x="0" y="33"/>
                </a:cxn>
                <a:cxn ang="0">
                  <a:pos x="0" y="33"/>
                </a:cxn>
                <a:cxn ang="0">
                  <a:pos x="0" y="36"/>
                </a:cxn>
                <a:cxn ang="0">
                  <a:pos x="1" y="38"/>
                </a:cxn>
                <a:cxn ang="0">
                  <a:pos x="4" y="44"/>
                </a:cxn>
                <a:cxn ang="0">
                  <a:pos x="7" y="51"/>
                </a:cxn>
                <a:cxn ang="0">
                  <a:pos x="9" y="57"/>
                </a:cxn>
                <a:cxn ang="0">
                  <a:pos x="9" y="57"/>
                </a:cxn>
                <a:cxn ang="0">
                  <a:pos x="9" y="59"/>
                </a:cxn>
                <a:cxn ang="0">
                  <a:pos x="11" y="60"/>
                </a:cxn>
                <a:cxn ang="0">
                  <a:pos x="14" y="61"/>
                </a:cxn>
                <a:cxn ang="0">
                  <a:pos x="16" y="61"/>
                </a:cxn>
                <a:cxn ang="0">
                  <a:pos x="17" y="60"/>
                </a:cxn>
                <a:cxn ang="0">
                  <a:pos x="18" y="59"/>
                </a:cxn>
                <a:cxn ang="0">
                  <a:pos x="18" y="57"/>
                </a:cxn>
                <a:cxn ang="0">
                  <a:pos x="18" y="57"/>
                </a:cxn>
                <a:cxn ang="0">
                  <a:pos x="17" y="52"/>
                </a:cxn>
                <a:cxn ang="0">
                  <a:pos x="16" y="47"/>
                </a:cxn>
                <a:cxn ang="0">
                  <a:pos x="12" y="37"/>
                </a:cxn>
                <a:cxn ang="0">
                  <a:pos x="12" y="37"/>
                </a:cxn>
              </a:cxnLst>
              <a:rect l="0" t="0" r="r" b="b"/>
              <a:pathLst>
                <a:path w="18" h="61">
                  <a:moveTo>
                    <a:pt x="12" y="37"/>
                  </a:moveTo>
                  <a:lnTo>
                    <a:pt x="12" y="37"/>
                  </a:lnTo>
                  <a:lnTo>
                    <a:pt x="9" y="30"/>
                  </a:lnTo>
                  <a:lnTo>
                    <a:pt x="8" y="22"/>
                  </a:lnTo>
                  <a:lnTo>
                    <a:pt x="9" y="4"/>
                  </a:lnTo>
                  <a:lnTo>
                    <a:pt x="9" y="4"/>
                  </a:lnTo>
                  <a:lnTo>
                    <a:pt x="8" y="2"/>
                  </a:lnTo>
                  <a:lnTo>
                    <a:pt x="7" y="1"/>
                  </a:lnTo>
                  <a:lnTo>
                    <a:pt x="6" y="0"/>
                  </a:lnTo>
                  <a:lnTo>
                    <a:pt x="4" y="0"/>
                  </a:lnTo>
                  <a:lnTo>
                    <a:pt x="3" y="0"/>
                  </a:lnTo>
                  <a:lnTo>
                    <a:pt x="1" y="1"/>
                  </a:lnTo>
                  <a:lnTo>
                    <a:pt x="0" y="2"/>
                  </a:lnTo>
                  <a:lnTo>
                    <a:pt x="0" y="4"/>
                  </a:lnTo>
                  <a:lnTo>
                    <a:pt x="0" y="33"/>
                  </a:lnTo>
                  <a:lnTo>
                    <a:pt x="0" y="33"/>
                  </a:lnTo>
                  <a:lnTo>
                    <a:pt x="0" y="36"/>
                  </a:lnTo>
                  <a:lnTo>
                    <a:pt x="1" y="38"/>
                  </a:lnTo>
                  <a:lnTo>
                    <a:pt x="4" y="44"/>
                  </a:lnTo>
                  <a:lnTo>
                    <a:pt x="7" y="51"/>
                  </a:lnTo>
                  <a:lnTo>
                    <a:pt x="9" y="57"/>
                  </a:lnTo>
                  <a:lnTo>
                    <a:pt x="9" y="57"/>
                  </a:lnTo>
                  <a:lnTo>
                    <a:pt x="9" y="59"/>
                  </a:lnTo>
                  <a:lnTo>
                    <a:pt x="11" y="60"/>
                  </a:lnTo>
                  <a:lnTo>
                    <a:pt x="14" y="61"/>
                  </a:lnTo>
                  <a:lnTo>
                    <a:pt x="16" y="61"/>
                  </a:lnTo>
                  <a:lnTo>
                    <a:pt x="17" y="60"/>
                  </a:lnTo>
                  <a:lnTo>
                    <a:pt x="18" y="59"/>
                  </a:lnTo>
                  <a:lnTo>
                    <a:pt x="18" y="57"/>
                  </a:lnTo>
                  <a:lnTo>
                    <a:pt x="18" y="57"/>
                  </a:lnTo>
                  <a:lnTo>
                    <a:pt x="17" y="52"/>
                  </a:lnTo>
                  <a:lnTo>
                    <a:pt x="16" y="47"/>
                  </a:lnTo>
                  <a:lnTo>
                    <a:pt x="12" y="37"/>
                  </a:lnTo>
                  <a:lnTo>
                    <a:pt x="12" y="3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66" name="Freeform 582"/>
            <p:cNvSpPr/>
            <p:nvPr/>
          </p:nvSpPr>
          <p:spPr bwMode="auto">
            <a:xfrm>
              <a:off x="5489576" y="2562225"/>
              <a:ext cx="7938" cy="30163"/>
            </a:xfrm>
            <a:custGeom>
              <a:avLst/>
              <a:gdLst/>
              <a:ahLst/>
              <a:cxnLst>
                <a:cxn ang="0">
                  <a:pos x="14" y="6"/>
                </a:cxn>
                <a:cxn ang="0">
                  <a:pos x="14" y="6"/>
                </a:cxn>
                <a:cxn ang="0">
                  <a:pos x="14" y="4"/>
                </a:cxn>
                <a:cxn ang="0">
                  <a:pos x="13" y="1"/>
                </a:cxn>
                <a:cxn ang="0">
                  <a:pos x="12" y="0"/>
                </a:cxn>
                <a:cxn ang="0">
                  <a:pos x="10" y="0"/>
                </a:cxn>
                <a:cxn ang="0">
                  <a:pos x="7" y="0"/>
                </a:cxn>
                <a:cxn ang="0">
                  <a:pos x="6" y="1"/>
                </a:cxn>
                <a:cxn ang="0">
                  <a:pos x="5" y="4"/>
                </a:cxn>
                <a:cxn ang="0">
                  <a:pos x="4" y="6"/>
                </a:cxn>
                <a:cxn ang="0">
                  <a:pos x="4" y="6"/>
                </a:cxn>
                <a:cxn ang="0">
                  <a:pos x="3" y="11"/>
                </a:cxn>
                <a:cxn ang="0">
                  <a:pos x="2" y="17"/>
                </a:cxn>
                <a:cxn ang="0">
                  <a:pos x="1" y="23"/>
                </a:cxn>
                <a:cxn ang="0">
                  <a:pos x="0" y="28"/>
                </a:cxn>
                <a:cxn ang="0">
                  <a:pos x="0" y="28"/>
                </a:cxn>
                <a:cxn ang="0">
                  <a:pos x="0" y="34"/>
                </a:cxn>
                <a:cxn ang="0">
                  <a:pos x="1" y="41"/>
                </a:cxn>
                <a:cxn ang="0">
                  <a:pos x="3" y="47"/>
                </a:cxn>
                <a:cxn ang="0">
                  <a:pos x="4" y="52"/>
                </a:cxn>
                <a:cxn ang="0">
                  <a:pos x="4" y="52"/>
                </a:cxn>
                <a:cxn ang="0">
                  <a:pos x="5" y="54"/>
                </a:cxn>
                <a:cxn ang="0">
                  <a:pos x="6" y="56"/>
                </a:cxn>
                <a:cxn ang="0">
                  <a:pos x="7" y="57"/>
                </a:cxn>
                <a:cxn ang="0">
                  <a:pos x="10" y="57"/>
                </a:cxn>
                <a:cxn ang="0">
                  <a:pos x="12" y="57"/>
                </a:cxn>
                <a:cxn ang="0">
                  <a:pos x="13" y="56"/>
                </a:cxn>
                <a:cxn ang="0">
                  <a:pos x="14" y="54"/>
                </a:cxn>
                <a:cxn ang="0">
                  <a:pos x="14" y="52"/>
                </a:cxn>
                <a:cxn ang="0">
                  <a:pos x="14" y="52"/>
                </a:cxn>
                <a:cxn ang="0">
                  <a:pos x="13" y="47"/>
                </a:cxn>
                <a:cxn ang="0">
                  <a:pos x="12" y="41"/>
                </a:cxn>
                <a:cxn ang="0">
                  <a:pos x="11" y="34"/>
                </a:cxn>
                <a:cxn ang="0">
                  <a:pos x="10" y="28"/>
                </a:cxn>
                <a:cxn ang="0">
                  <a:pos x="10" y="28"/>
                </a:cxn>
                <a:cxn ang="0">
                  <a:pos x="10" y="23"/>
                </a:cxn>
                <a:cxn ang="0">
                  <a:pos x="12" y="17"/>
                </a:cxn>
                <a:cxn ang="0">
                  <a:pos x="13" y="11"/>
                </a:cxn>
                <a:cxn ang="0">
                  <a:pos x="14" y="6"/>
                </a:cxn>
                <a:cxn ang="0">
                  <a:pos x="14" y="6"/>
                </a:cxn>
              </a:cxnLst>
              <a:rect l="0" t="0" r="r" b="b"/>
              <a:pathLst>
                <a:path w="14" h="57">
                  <a:moveTo>
                    <a:pt x="14" y="6"/>
                  </a:moveTo>
                  <a:lnTo>
                    <a:pt x="14" y="6"/>
                  </a:lnTo>
                  <a:lnTo>
                    <a:pt x="14" y="4"/>
                  </a:lnTo>
                  <a:lnTo>
                    <a:pt x="13" y="1"/>
                  </a:lnTo>
                  <a:lnTo>
                    <a:pt x="12" y="0"/>
                  </a:lnTo>
                  <a:lnTo>
                    <a:pt x="10" y="0"/>
                  </a:lnTo>
                  <a:lnTo>
                    <a:pt x="7" y="0"/>
                  </a:lnTo>
                  <a:lnTo>
                    <a:pt x="6" y="1"/>
                  </a:lnTo>
                  <a:lnTo>
                    <a:pt x="5" y="4"/>
                  </a:lnTo>
                  <a:lnTo>
                    <a:pt x="4" y="6"/>
                  </a:lnTo>
                  <a:lnTo>
                    <a:pt x="4" y="6"/>
                  </a:lnTo>
                  <a:lnTo>
                    <a:pt x="3" y="11"/>
                  </a:lnTo>
                  <a:lnTo>
                    <a:pt x="2" y="17"/>
                  </a:lnTo>
                  <a:lnTo>
                    <a:pt x="1" y="23"/>
                  </a:lnTo>
                  <a:lnTo>
                    <a:pt x="0" y="28"/>
                  </a:lnTo>
                  <a:lnTo>
                    <a:pt x="0" y="28"/>
                  </a:lnTo>
                  <a:lnTo>
                    <a:pt x="0" y="34"/>
                  </a:lnTo>
                  <a:lnTo>
                    <a:pt x="1" y="41"/>
                  </a:lnTo>
                  <a:lnTo>
                    <a:pt x="3" y="47"/>
                  </a:lnTo>
                  <a:lnTo>
                    <a:pt x="4" y="52"/>
                  </a:lnTo>
                  <a:lnTo>
                    <a:pt x="4" y="52"/>
                  </a:lnTo>
                  <a:lnTo>
                    <a:pt x="5" y="54"/>
                  </a:lnTo>
                  <a:lnTo>
                    <a:pt x="6" y="56"/>
                  </a:lnTo>
                  <a:lnTo>
                    <a:pt x="7" y="57"/>
                  </a:lnTo>
                  <a:lnTo>
                    <a:pt x="10" y="57"/>
                  </a:lnTo>
                  <a:lnTo>
                    <a:pt x="12" y="57"/>
                  </a:lnTo>
                  <a:lnTo>
                    <a:pt x="13" y="56"/>
                  </a:lnTo>
                  <a:lnTo>
                    <a:pt x="14" y="54"/>
                  </a:lnTo>
                  <a:lnTo>
                    <a:pt x="14" y="52"/>
                  </a:lnTo>
                  <a:lnTo>
                    <a:pt x="14" y="52"/>
                  </a:lnTo>
                  <a:lnTo>
                    <a:pt x="13" y="47"/>
                  </a:lnTo>
                  <a:lnTo>
                    <a:pt x="12" y="41"/>
                  </a:lnTo>
                  <a:lnTo>
                    <a:pt x="11" y="34"/>
                  </a:lnTo>
                  <a:lnTo>
                    <a:pt x="10" y="28"/>
                  </a:lnTo>
                  <a:lnTo>
                    <a:pt x="10" y="28"/>
                  </a:lnTo>
                  <a:lnTo>
                    <a:pt x="10" y="23"/>
                  </a:lnTo>
                  <a:lnTo>
                    <a:pt x="12" y="17"/>
                  </a:lnTo>
                  <a:lnTo>
                    <a:pt x="13" y="11"/>
                  </a:lnTo>
                  <a:lnTo>
                    <a:pt x="14" y="6"/>
                  </a:lnTo>
                  <a:lnTo>
                    <a:pt x="14"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67" name="Freeform 583"/>
            <p:cNvSpPr/>
            <p:nvPr/>
          </p:nvSpPr>
          <p:spPr bwMode="auto">
            <a:xfrm>
              <a:off x="5514976" y="2584450"/>
              <a:ext cx="9525" cy="34925"/>
            </a:xfrm>
            <a:custGeom>
              <a:avLst/>
              <a:gdLst/>
              <a:ahLst/>
              <a:cxnLst>
                <a:cxn ang="0">
                  <a:pos x="14" y="41"/>
                </a:cxn>
                <a:cxn ang="0">
                  <a:pos x="14" y="41"/>
                </a:cxn>
                <a:cxn ang="0">
                  <a:pos x="12" y="33"/>
                </a:cxn>
                <a:cxn ang="0">
                  <a:pos x="10" y="24"/>
                </a:cxn>
                <a:cxn ang="0">
                  <a:pos x="10" y="5"/>
                </a:cxn>
                <a:cxn ang="0">
                  <a:pos x="10" y="5"/>
                </a:cxn>
                <a:cxn ang="0">
                  <a:pos x="9" y="3"/>
                </a:cxn>
                <a:cxn ang="0">
                  <a:pos x="8" y="2"/>
                </a:cxn>
                <a:cxn ang="0">
                  <a:pos x="7" y="1"/>
                </a:cxn>
                <a:cxn ang="0">
                  <a:pos x="5" y="0"/>
                </a:cxn>
                <a:cxn ang="0">
                  <a:pos x="3" y="1"/>
                </a:cxn>
                <a:cxn ang="0">
                  <a:pos x="2" y="2"/>
                </a:cxn>
                <a:cxn ang="0">
                  <a:pos x="1" y="3"/>
                </a:cxn>
                <a:cxn ang="0">
                  <a:pos x="0" y="5"/>
                </a:cxn>
                <a:cxn ang="0">
                  <a:pos x="0" y="5"/>
                </a:cxn>
                <a:cxn ang="0">
                  <a:pos x="1" y="18"/>
                </a:cxn>
                <a:cxn ang="0">
                  <a:pos x="2" y="32"/>
                </a:cxn>
                <a:cxn ang="0">
                  <a:pos x="2" y="32"/>
                </a:cxn>
                <a:cxn ang="0">
                  <a:pos x="4" y="40"/>
                </a:cxn>
                <a:cxn ang="0">
                  <a:pos x="6" y="47"/>
                </a:cxn>
                <a:cxn ang="0">
                  <a:pos x="8" y="55"/>
                </a:cxn>
                <a:cxn ang="0">
                  <a:pos x="10" y="62"/>
                </a:cxn>
                <a:cxn ang="0">
                  <a:pos x="10" y="62"/>
                </a:cxn>
                <a:cxn ang="0">
                  <a:pos x="10" y="64"/>
                </a:cxn>
                <a:cxn ang="0">
                  <a:pos x="11" y="65"/>
                </a:cxn>
                <a:cxn ang="0">
                  <a:pos x="15" y="66"/>
                </a:cxn>
                <a:cxn ang="0">
                  <a:pos x="16" y="66"/>
                </a:cxn>
                <a:cxn ang="0">
                  <a:pos x="18" y="65"/>
                </a:cxn>
                <a:cxn ang="0">
                  <a:pos x="19" y="64"/>
                </a:cxn>
                <a:cxn ang="0">
                  <a:pos x="19" y="62"/>
                </a:cxn>
                <a:cxn ang="0">
                  <a:pos x="19" y="62"/>
                </a:cxn>
                <a:cxn ang="0">
                  <a:pos x="17" y="51"/>
                </a:cxn>
                <a:cxn ang="0">
                  <a:pos x="14" y="41"/>
                </a:cxn>
                <a:cxn ang="0">
                  <a:pos x="14" y="41"/>
                </a:cxn>
              </a:cxnLst>
              <a:rect l="0" t="0" r="r" b="b"/>
              <a:pathLst>
                <a:path w="19" h="66">
                  <a:moveTo>
                    <a:pt x="14" y="41"/>
                  </a:moveTo>
                  <a:lnTo>
                    <a:pt x="14" y="41"/>
                  </a:lnTo>
                  <a:lnTo>
                    <a:pt x="12" y="33"/>
                  </a:lnTo>
                  <a:lnTo>
                    <a:pt x="10" y="24"/>
                  </a:lnTo>
                  <a:lnTo>
                    <a:pt x="10" y="5"/>
                  </a:lnTo>
                  <a:lnTo>
                    <a:pt x="10" y="5"/>
                  </a:lnTo>
                  <a:lnTo>
                    <a:pt x="9" y="3"/>
                  </a:lnTo>
                  <a:lnTo>
                    <a:pt x="8" y="2"/>
                  </a:lnTo>
                  <a:lnTo>
                    <a:pt x="7" y="1"/>
                  </a:lnTo>
                  <a:lnTo>
                    <a:pt x="5" y="0"/>
                  </a:lnTo>
                  <a:lnTo>
                    <a:pt x="3" y="1"/>
                  </a:lnTo>
                  <a:lnTo>
                    <a:pt x="2" y="2"/>
                  </a:lnTo>
                  <a:lnTo>
                    <a:pt x="1" y="3"/>
                  </a:lnTo>
                  <a:lnTo>
                    <a:pt x="0" y="5"/>
                  </a:lnTo>
                  <a:lnTo>
                    <a:pt x="0" y="5"/>
                  </a:lnTo>
                  <a:lnTo>
                    <a:pt x="1" y="18"/>
                  </a:lnTo>
                  <a:lnTo>
                    <a:pt x="2" y="32"/>
                  </a:lnTo>
                  <a:lnTo>
                    <a:pt x="2" y="32"/>
                  </a:lnTo>
                  <a:lnTo>
                    <a:pt x="4" y="40"/>
                  </a:lnTo>
                  <a:lnTo>
                    <a:pt x="6" y="47"/>
                  </a:lnTo>
                  <a:lnTo>
                    <a:pt x="8" y="55"/>
                  </a:lnTo>
                  <a:lnTo>
                    <a:pt x="10" y="62"/>
                  </a:lnTo>
                  <a:lnTo>
                    <a:pt x="10" y="62"/>
                  </a:lnTo>
                  <a:lnTo>
                    <a:pt x="10" y="64"/>
                  </a:lnTo>
                  <a:lnTo>
                    <a:pt x="11" y="65"/>
                  </a:lnTo>
                  <a:lnTo>
                    <a:pt x="15" y="66"/>
                  </a:lnTo>
                  <a:lnTo>
                    <a:pt x="16" y="66"/>
                  </a:lnTo>
                  <a:lnTo>
                    <a:pt x="18" y="65"/>
                  </a:lnTo>
                  <a:lnTo>
                    <a:pt x="19" y="64"/>
                  </a:lnTo>
                  <a:lnTo>
                    <a:pt x="19" y="62"/>
                  </a:lnTo>
                  <a:lnTo>
                    <a:pt x="19" y="62"/>
                  </a:lnTo>
                  <a:lnTo>
                    <a:pt x="17" y="51"/>
                  </a:lnTo>
                  <a:lnTo>
                    <a:pt x="14" y="41"/>
                  </a:lnTo>
                  <a:lnTo>
                    <a:pt x="14" y="4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68" name="Freeform 584"/>
            <p:cNvSpPr/>
            <p:nvPr/>
          </p:nvSpPr>
          <p:spPr bwMode="auto">
            <a:xfrm>
              <a:off x="5538788" y="2609850"/>
              <a:ext cx="11113" cy="34925"/>
            </a:xfrm>
            <a:custGeom>
              <a:avLst/>
              <a:gdLst/>
              <a:ahLst/>
              <a:cxnLst>
                <a:cxn ang="0">
                  <a:pos x="20" y="61"/>
                </a:cxn>
                <a:cxn ang="0">
                  <a:pos x="20" y="61"/>
                </a:cxn>
                <a:cxn ang="0">
                  <a:pos x="14" y="33"/>
                </a:cxn>
                <a:cxn ang="0">
                  <a:pos x="11" y="19"/>
                </a:cxn>
                <a:cxn ang="0">
                  <a:pos x="11" y="5"/>
                </a:cxn>
                <a:cxn ang="0">
                  <a:pos x="11" y="5"/>
                </a:cxn>
                <a:cxn ang="0">
                  <a:pos x="10" y="3"/>
                </a:cxn>
                <a:cxn ang="0">
                  <a:pos x="9" y="1"/>
                </a:cxn>
                <a:cxn ang="0">
                  <a:pos x="7" y="1"/>
                </a:cxn>
                <a:cxn ang="0">
                  <a:pos x="5" y="0"/>
                </a:cxn>
                <a:cxn ang="0">
                  <a:pos x="3" y="1"/>
                </a:cxn>
                <a:cxn ang="0">
                  <a:pos x="2" y="1"/>
                </a:cxn>
                <a:cxn ang="0">
                  <a:pos x="1" y="3"/>
                </a:cxn>
                <a:cxn ang="0">
                  <a:pos x="0" y="5"/>
                </a:cxn>
                <a:cxn ang="0">
                  <a:pos x="0" y="5"/>
                </a:cxn>
                <a:cxn ang="0">
                  <a:pos x="1" y="20"/>
                </a:cxn>
                <a:cxn ang="0">
                  <a:pos x="3" y="34"/>
                </a:cxn>
                <a:cxn ang="0">
                  <a:pos x="11" y="63"/>
                </a:cxn>
                <a:cxn ang="0">
                  <a:pos x="11" y="63"/>
                </a:cxn>
                <a:cxn ang="0">
                  <a:pos x="12" y="65"/>
                </a:cxn>
                <a:cxn ang="0">
                  <a:pos x="13" y="66"/>
                </a:cxn>
                <a:cxn ang="0">
                  <a:pos x="15" y="66"/>
                </a:cxn>
                <a:cxn ang="0">
                  <a:pos x="16" y="66"/>
                </a:cxn>
                <a:cxn ang="0">
                  <a:pos x="18" y="65"/>
                </a:cxn>
                <a:cxn ang="0">
                  <a:pos x="19" y="64"/>
                </a:cxn>
                <a:cxn ang="0">
                  <a:pos x="20" y="63"/>
                </a:cxn>
                <a:cxn ang="0">
                  <a:pos x="20" y="61"/>
                </a:cxn>
                <a:cxn ang="0">
                  <a:pos x="20" y="61"/>
                </a:cxn>
              </a:cxnLst>
              <a:rect l="0" t="0" r="r" b="b"/>
              <a:pathLst>
                <a:path w="20" h="66">
                  <a:moveTo>
                    <a:pt x="20" y="61"/>
                  </a:moveTo>
                  <a:lnTo>
                    <a:pt x="20" y="61"/>
                  </a:lnTo>
                  <a:lnTo>
                    <a:pt x="14" y="33"/>
                  </a:lnTo>
                  <a:lnTo>
                    <a:pt x="11" y="19"/>
                  </a:lnTo>
                  <a:lnTo>
                    <a:pt x="11" y="5"/>
                  </a:lnTo>
                  <a:lnTo>
                    <a:pt x="11" y="5"/>
                  </a:lnTo>
                  <a:lnTo>
                    <a:pt x="10" y="3"/>
                  </a:lnTo>
                  <a:lnTo>
                    <a:pt x="9" y="1"/>
                  </a:lnTo>
                  <a:lnTo>
                    <a:pt x="7" y="1"/>
                  </a:lnTo>
                  <a:lnTo>
                    <a:pt x="5" y="0"/>
                  </a:lnTo>
                  <a:lnTo>
                    <a:pt x="3" y="1"/>
                  </a:lnTo>
                  <a:lnTo>
                    <a:pt x="2" y="1"/>
                  </a:lnTo>
                  <a:lnTo>
                    <a:pt x="1" y="3"/>
                  </a:lnTo>
                  <a:lnTo>
                    <a:pt x="0" y="5"/>
                  </a:lnTo>
                  <a:lnTo>
                    <a:pt x="0" y="5"/>
                  </a:lnTo>
                  <a:lnTo>
                    <a:pt x="1" y="20"/>
                  </a:lnTo>
                  <a:lnTo>
                    <a:pt x="3" y="34"/>
                  </a:lnTo>
                  <a:lnTo>
                    <a:pt x="11" y="63"/>
                  </a:lnTo>
                  <a:lnTo>
                    <a:pt x="11" y="63"/>
                  </a:lnTo>
                  <a:lnTo>
                    <a:pt x="12" y="65"/>
                  </a:lnTo>
                  <a:lnTo>
                    <a:pt x="13" y="66"/>
                  </a:lnTo>
                  <a:lnTo>
                    <a:pt x="15" y="66"/>
                  </a:lnTo>
                  <a:lnTo>
                    <a:pt x="16" y="66"/>
                  </a:lnTo>
                  <a:lnTo>
                    <a:pt x="18" y="65"/>
                  </a:lnTo>
                  <a:lnTo>
                    <a:pt x="19" y="64"/>
                  </a:lnTo>
                  <a:lnTo>
                    <a:pt x="20" y="63"/>
                  </a:lnTo>
                  <a:lnTo>
                    <a:pt x="20" y="61"/>
                  </a:lnTo>
                  <a:lnTo>
                    <a:pt x="20" y="6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69" name="Freeform 585"/>
            <p:cNvSpPr/>
            <p:nvPr/>
          </p:nvSpPr>
          <p:spPr bwMode="auto">
            <a:xfrm>
              <a:off x="5562601" y="2635250"/>
              <a:ext cx="6350" cy="31750"/>
            </a:xfrm>
            <a:custGeom>
              <a:avLst/>
              <a:gdLst/>
              <a:ahLst/>
              <a:cxnLst>
                <a:cxn ang="0">
                  <a:pos x="13" y="56"/>
                </a:cxn>
                <a:cxn ang="0">
                  <a:pos x="13" y="56"/>
                </a:cxn>
                <a:cxn ang="0">
                  <a:pos x="11" y="43"/>
                </a:cxn>
                <a:cxn ang="0">
                  <a:pos x="10" y="30"/>
                </a:cxn>
                <a:cxn ang="0">
                  <a:pos x="9" y="5"/>
                </a:cxn>
                <a:cxn ang="0">
                  <a:pos x="9" y="5"/>
                </a:cxn>
                <a:cxn ang="0">
                  <a:pos x="8" y="3"/>
                </a:cxn>
                <a:cxn ang="0">
                  <a:pos x="7" y="1"/>
                </a:cxn>
                <a:cxn ang="0">
                  <a:pos x="6" y="0"/>
                </a:cxn>
                <a:cxn ang="0">
                  <a:pos x="4" y="0"/>
                </a:cxn>
                <a:cxn ang="0">
                  <a:pos x="3" y="0"/>
                </a:cxn>
                <a:cxn ang="0">
                  <a:pos x="1" y="1"/>
                </a:cxn>
                <a:cxn ang="0">
                  <a:pos x="0" y="3"/>
                </a:cxn>
                <a:cxn ang="0">
                  <a:pos x="0" y="5"/>
                </a:cxn>
                <a:cxn ang="0">
                  <a:pos x="0" y="5"/>
                </a:cxn>
                <a:cxn ang="0">
                  <a:pos x="1" y="32"/>
                </a:cxn>
                <a:cxn ang="0">
                  <a:pos x="2" y="45"/>
                </a:cxn>
                <a:cxn ang="0">
                  <a:pos x="4" y="58"/>
                </a:cxn>
                <a:cxn ang="0">
                  <a:pos x="4" y="58"/>
                </a:cxn>
                <a:cxn ang="0">
                  <a:pos x="5" y="60"/>
                </a:cxn>
                <a:cxn ang="0">
                  <a:pos x="7" y="61"/>
                </a:cxn>
                <a:cxn ang="0">
                  <a:pos x="8" y="62"/>
                </a:cxn>
                <a:cxn ang="0">
                  <a:pos x="10" y="61"/>
                </a:cxn>
                <a:cxn ang="0">
                  <a:pos x="11" y="61"/>
                </a:cxn>
                <a:cxn ang="0">
                  <a:pos x="13" y="60"/>
                </a:cxn>
                <a:cxn ang="0">
                  <a:pos x="13" y="58"/>
                </a:cxn>
                <a:cxn ang="0">
                  <a:pos x="13" y="56"/>
                </a:cxn>
                <a:cxn ang="0">
                  <a:pos x="13" y="56"/>
                </a:cxn>
              </a:cxnLst>
              <a:rect l="0" t="0" r="r" b="b"/>
              <a:pathLst>
                <a:path w="13" h="62">
                  <a:moveTo>
                    <a:pt x="13" y="56"/>
                  </a:moveTo>
                  <a:lnTo>
                    <a:pt x="13" y="56"/>
                  </a:lnTo>
                  <a:lnTo>
                    <a:pt x="11" y="43"/>
                  </a:lnTo>
                  <a:lnTo>
                    <a:pt x="10" y="30"/>
                  </a:lnTo>
                  <a:lnTo>
                    <a:pt x="9" y="5"/>
                  </a:lnTo>
                  <a:lnTo>
                    <a:pt x="9" y="5"/>
                  </a:lnTo>
                  <a:lnTo>
                    <a:pt x="8" y="3"/>
                  </a:lnTo>
                  <a:lnTo>
                    <a:pt x="7" y="1"/>
                  </a:lnTo>
                  <a:lnTo>
                    <a:pt x="6" y="0"/>
                  </a:lnTo>
                  <a:lnTo>
                    <a:pt x="4" y="0"/>
                  </a:lnTo>
                  <a:lnTo>
                    <a:pt x="3" y="0"/>
                  </a:lnTo>
                  <a:lnTo>
                    <a:pt x="1" y="1"/>
                  </a:lnTo>
                  <a:lnTo>
                    <a:pt x="0" y="3"/>
                  </a:lnTo>
                  <a:lnTo>
                    <a:pt x="0" y="5"/>
                  </a:lnTo>
                  <a:lnTo>
                    <a:pt x="0" y="5"/>
                  </a:lnTo>
                  <a:lnTo>
                    <a:pt x="1" y="32"/>
                  </a:lnTo>
                  <a:lnTo>
                    <a:pt x="2" y="45"/>
                  </a:lnTo>
                  <a:lnTo>
                    <a:pt x="4" y="58"/>
                  </a:lnTo>
                  <a:lnTo>
                    <a:pt x="4" y="58"/>
                  </a:lnTo>
                  <a:lnTo>
                    <a:pt x="5" y="60"/>
                  </a:lnTo>
                  <a:lnTo>
                    <a:pt x="7" y="61"/>
                  </a:lnTo>
                  <a:lnTo>
                    <a:pt x="8" y="62"/>
                  </a:lnTo>
                  <a:lnTo>
                    <a:pt x="10" y="61"/>
                  </a:lnTo>
                  <a:lnTo>
                    <a:pt x="11" y="61"/>
                  </a:lnTo>
                  <a:lnTo>
                    <a:pt x="13" y="60"/>
                  </a:lnTo>
                  <a:lnTo>
                    <a:pt x="13" y="58"/>
                  </a:lnTo>
                  <a:lnTo>
                    <a:pt x="13" y="56"/>
                  </a:lnTo>
                  <a:lnTo>
                    <a:pt x="13" y="5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70" name="Freeform 586"/>
            <p:cNvSpPr/>
            <p:nvPr/>
          </p:nvSpPr>
          <p:spPr bwMode="auto">
            <a:xfrm>
              <a:off x="5580063" y="2647950"/>
              <a:ext cx="9525" cy="23813"/>
            </a:xfrm>
            <a:custGeom>
              <a:avLst/>
              <a:gdLst/>
              <a:ahLst/>
              <a:cxnLst>
                <a:cxn ang="0">
                  <a:pos x="18" y="41"/>
                </a:cxn>
                <a:cxn ang="0">
                  <a:pos x="18" y="41"/>
                </a:cxn>
                <a:cxn ang="0">
                  <a:pos x="12" y="23"/>
                </a:cxn>
                <a:cxn ang="0">
                  <a:pos x="10" y="14"/>
                </a:cxn>
                <a:cxn ang="0">
                  <a:pos x="9" y="5"/>
                </a:cxn>
                <a:cxn ang="0">
                  <a:pos x="9" y="5"/>
                </a:cxn>
                <a:cxn ang="0">
                  <a:pos x="9" y="3"/>
                </a:cxn>
                <a:cxn ang="0">
                  <a:pos x="7" y="1"/>
                </a:cxn>
                <a:cxn ang="0">
                  <a:pos x="6" y="0"/>
                </a:cxn>
                <a:cxn ang="0">
                  <a:pos x="4" y="0"/>
                </a:cxn>
                <a:cxn ang="0">
                  <a:pos x="3" y="0"/>
                </a:cxn>
                <a:cxn ang="0">
                  <a:pos x="1" y="1"/>
                </a:cxn>
                <a:cxn ang="0">
                  <a:pos x="0" y="3"/>
                </a:cxn>
                <a:cxn ang="0">
                  <a:pos x="0" y="5"/>
                </a:cxn>
                <a:cxn ang="0">
                  <a:pos x="0" y="5"/>
                </a:cxn>
                <a:cxn ang="0">
                  <a:pos x="1" y="14"/>
                </a:cxn>
                <a:cxn ang="0">
                  <a:pos x="3" y="24"/>
                </a:cxn>
                <a:cxn ang="0">
                  <a:pos x="9" y="44"/>
                </a:cxn>
                <a:cxn ang="0">
                  <a:pos x="9" y="44"/>
                </a:cxn>
                <a:cxn ang="0">
                  <a:pos x="10" y="45"/>
                </a:cxn>
                <a:cxn ang="0">
                  <a:pos x="12" y="46"/>
                </a:cxn>
                <a:cxn ang="0">
                  <a:pos x="13" y="47"/>
                </a:cxn>
                <a:cxn ang="0">
                  <a:pos x="15" y="47"/>
                </a:cxn>
                <a:cxn ang="0">
                  <a:pos x="17" y="46"/>
                </a:cxn>
                <a:cxn ang="0">
                  <a:pos x="18" y="45"/>
                </a:cxn>
                <a:cxn ang="0">
                  <a:pos x="18" y="43"/>
                </a:cxn>
                <a:cxn ang="0">
                  <a:pos x="18" y="41"/>
                </a:cxn>
                <a:cxn ang="0">
                  <a:pos x="18" y="41"/>
                </a:cxn>
              </a:cxnLst>
              <a:rect l="0" t="0" r="r" b="b"/>
              <a:pathLst>
                <a:path w="18" h="47">
                  <a:moveTo>
                    <a:pt x="18" y="41"/>
                  </a:moveTo>
                  <a:lnTo>
                    <a:pt x="18" y="41"/>
                  </a:lnTo>
                  <a:lnTo>
                    <a:pt x="12" y="23"/>
                  </a:lnTo>
                  <a:lnTo>
                    <a:pt x="10" y="14"/>
                  </a:lnTo>
                  <a:lnTo>
                    <a:pt x="9" y="5"/>
                  </a:lnTo>
                  <a:lnTo>
                    <a:pt x="9" y="5"/>
                  </a:lnTo>
                  <a:lnTo>
                    <a:pt x="9" y="3"/>
                  </a:lnTo>
                  <a:lnTo>
                    <a:pt x="7" y="1"/>
                  </a:lnTo>
                  <a:lnTo>
                    <a:pt x="6" y="0"/>
                  </a:lnTo>
                  <a:lnTo>
                    <a:pt x="4" y="0"/>
                  </a:lnTo>
                  <a:lnTo>
                    <a:pt x="3" y="0"/>
                  </a:lnTo>
                  <a:lnTo>
                    <a:pt x="1" y="1"/>
                  </a:lnTo>
                  <a:lnTo>
                    <a:pt x="0" y="3"/>
                  </a:lnTo>
                  <a:lnTo>
                    <a:pt x="0" y="5"/>
                  </a:lnTo>
                  <a:lnTo>
                    <a:pt x="0" y="5"/>
                  </a:lnTo>
                  <a:lnTo>
                    <a:pt x="1" y="14"/>
                  </a:lnTo>
                  <a:lnTo>
                    <a:pt x="3" y="24"/>
                  </a:lnTo>
                  <a:lnTo>
                    <a:pt x="9" y="44"/>
                  </a:lnTo>
                  <a:lnTo>
                    <a:pt x="9" y="44"/>
                  </a:lnTo>
                  <a:lnTo>
                    <a:pt x="10" y="45"/>
                  </a:lnTo>
                  <a:lnTo>
                    <a:pt x="12" y="46"/>
                  </a:lnTo>
                  <a:lnTo>
                    <a:pt x="13" y="47"/>
                  </a:lnTo>
                  <a:lnTo>
                    <a:pt x="15" y="47"/>
                  </a:lnTo>
                  <a:lnTo>
                    <a:pt x="17" y="46"/>
                  </a:lnTo>
                  <a:lnTo>
                    <a:pt x="18" y="45"/>
                  </a:lnTo>
                  <a:lnTo>
                    <a:pt x="18" y="43"/>
                  </a:lnTo>
                  <a:lnTo>
                    <a:pt x="18" y="41"/>
                  </a:lnTo>
                  <a:lnTo>
                    <a:pt x="18" y="4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71" name="Freeform 587"/>
            <p:cNvSpPr/>
            <p:nvPr/>
          </p:nvSpPr>
          <p:spPr bwMode="auto">
            <a:xfrm>
              <a:off x="5429251" y="2311400"/>
              <a:ext cx="4763" cy="26988"/>
            </a:xfrm>
            <a:custGeom>
              <a:avLst/>
              <a:gdLst/>
              <a:ahLst/>
              <a:cxnLst>
                <a:cxn ang="0">
                  <a:pos x="0" y="5"/>
                </a:cxn>
                <a:cxn ang="0">
                  <a:pos x="0" y="48"/>
                </a:cxn>
                <a:cxn ang="0">
                  <a:pos x="0" y="48"/>
                </a:cxn>
                <a:cxn ang="0">
                  <a:pos x="1" y="50"/>
                </a:cxn>
                <a:cxn ang="0">
                  <a:pos x="2" y="51"/>
                </a:cxn>
                <a:cxn ang="0">
                  <a:pos x="3" y="52"/>
                </a:cxn>
                <a:cxn ang="0">
                  <a:pos x="5" y="52"/>
                </a:cxn>
                <a:cxn ang="0">
                  <a:pos x="7" y="52"/>
                </a:cxn>
                <a:cxn ang="0">
                  <a:pos x="8" y="51"/>
                </a:cxn>
                <a:cxn ang="0">
                  <a:pos x="9" y="50"/>
                </a:cxn>
                <a:cxn ang="0">
                  <a:pos x="10" y="48"/>
                </a:cxn>
                <a:cxn ang="0">
                  <a:pos x="10" y="5"/>
                </a:cxn>
                <a:cxn ang="0">
                  <a:pos x="10" y="5"/>
                </a:cxn>
                <a:cxn ang="0">
                  <a:pos x="9" y="3"/>
                </a:cxn>
                <a:cxn ang="0">
                  <a:pos x="8" y="1"/>
                </a:cxn>
                <a:cxn ang="0">
                  <a:pos x="7" y="0"/>
                </a:cxn>
                <a:cxn ang="0">
                  <a:pos x="5" y="0"/>
                </a:cxn>
                <a:cxn ang="0">
                  <a:pos x="3" y="0"/>
                </a:cxn>
                <a:cxn ang="0">
                  <a:pos x="2" y="1"/>
                </a:cxn>
                <a:cxn ang="0">
                  <a:pos x="1" y="3"/>
                </a:cxn>
                <a:cxn ang="0">
                  <a:pos x="0" y="5"/>
                </a:cxn>
                <a:cxn ang="0">
                  <a:pos x="0" y="5"/>
                </a:cxn>
              </a:cxnLst>
              <a:rect l="0" t="0" r="r" b="b"/>
              <a:pathLst>
                <a:path w="10" h="52">
                  <a:moveTo>
                    <a:pt x="0" y="5"/>
                  </a:moveTo>
                  <a:lnTo>
                    <a:pt x="0" y="48"/>
                  </a:lnTo>
                  <a:lnTo>
                    <a:pt x="0" y="48"/>
                  </a:lnTo>
                  <a:lnTo>
                    <a:pt x="1" y="50"/>
                  </a:lnTo>
                  <a:lnTo>
                    <a:pt x="2" y="51"/>
                  </a:lnTo>
                  <a:lnTo>
                    <a:pt x="3" y="52"/>
                  </a:lnTo>
                  <a:lnTo>
                    <a:pt x="5" y="52"/>
                  </a:lnTo>
                  <a:lnTo>
                    <a:pt x="7" y="52"/>
                  </a:lnTo>
                  <a:lnTo>
                    <a:pt x="8" y="51"/>
                  </a:lnTo>
                  <a:lnTo>
                    <a:pt x="9" y="50"/>
                  </a:lnTo>
                  <a:lnTo>
                    <a:pt x="10" y="48"/>
                  </a:lnTo>
                  <a:lnTo>
                    <a:pt x="10" y="5"/>
                  </a:lnTo>
                  <a:lnTo>
                    <a:pt x="10" y="5"/>
                  </a:lnTo>
                  <a:lnTo>
                    <a:pt x="9" y="3"/>
                  </a:lnTo>
                  <a:lnTo>
                    <a:pt x="8" y="1"/>
                  </a:lnTo>
                  <a:lnTo>
                    <a:pt x="7" y="0"/>
                  </a:lnTo>
                  <a:lnTo>
                    <a:pt x="5" y="0"/>
                  </a:lnTo>
                  <a:lnTo>
                    <a:pt x="3" y="0"/>
                  </a:lnTo>
                  <a:lnTo>
                    <a:pt x="2" y="1"/>
                  </a:lnTo>
                  <a:lnTo>
                    <a:pt x="1" y="3"/>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72" name="Freeform 588"/>
            <p:cNvSpPr/>
            <p:nvPr/>
          </p:nvSpPr>
          <p:spPr bwMode="auto">
            <a:xfrm>
              <a:off x="5454651" y="2290763"/>
              <a:ext cx="4763" cy="30163"/>
            </a:xfrm>
            <a:custGeom>
              <a:avLst/>
              <a:gdLst/>
              <a:ahLst/>
              <a:cxnLst>
                <a:cxn ang="0">
                  <a:pos x="0" y="5"/>
                </a:cxn>
                <a:cxn ang="0">
                  <a:pos x="0" y="53"/>
                </a:cxn>
                <a:cxn ang="0">
                  <a:pos x="0" y="53"/>
                </a:cxn>
                <a:cxn ang="0">
                  <a:pos x="1" y="55"/>
                </a:cxn>
                <a:cxn ang="0">
                  <a:pos x="2" y="56"/>
                </a:cxn>
                <a:cxn ang="0">
                  <a:pos x="3" y="57"/>
                </a:cxn>
                <a:cxn ang="0">
                  <a:pos x="5" y="57"/>
                </a:cxn>
                <a:cxn ang="0">
                  <a:pos x="7" y="57"/>
                </a:cxn>
                <a:cxn ang="0">
                  <a:pos x="8" y="56"/>
                </a:cxn>
                <a:cxn ang="0">
                  <a:pos x="9" y="55"/>
                </a:cxn>
                <a:cxn ang="0">
                  <a:pos x="9" y="53"/>
                </a:cxn>
                <a:cxn ang="0">
                  <a:pos x="9" y="5"/>
                </a:cxn>
                <a:cxn ang="0">
                  <a:pos x="9" y="5"/>
                </a:cxn>
                <a:cxn ang="0">
                  <a:pos x="9" y="3"/>
                </a:cxn>
                <a:cxn ang="0">
                  <a:pos x="8" y="1"/>
                </a:cxn>
                <a:cxn ang="0">
                  <a:pos x="7" y="1"/>
                </a:cxn>
                <a:cxn ang="0">
                  <a:pos x="5" y="0"/>
                </a:cxn>
                <a:cxn ang="0">
                  <a:pos x="3" y="1"/>
                </a:cxn>
                <a:cxn ang="0">
                  <a:pos x="2" y="1"/>
                </a:cxn>
                <a:cxn ang="0">
                  <a:pos x="1" y="3"/>
                </a:cxn>
                <a:cxn ang="0">
                  <a:pos x="0" y="5"/>
                </a:cxn>
                <a:cxn ang="0">
                  <a:pos x="0" y="5"/>
                </a:cxn>
              </a:cxnLst>
              <a:rect l="0" t="0" r="r" b="b"/>
              <a:pathLst>
                <a:path w="9" h="57">
                  <a:moveTo>
                    <a:pt x="0" y="5"/>
                  </a:moveTo>
                  <a:lnTo>
                    <a:pt x="0" y="53"/>
                  </a:lnTo>
                  <a:lnTo>
                    <a:pt x="0" y="53"/>
                  </a:lnTo>
                  <a:lnTo>
                    <a:pt x="1" y="55"/>
                  </a:lnTo>
                  <a:lnTo>
                    <a:pt x="2" y="56"/>
                  </a:lnTo>
                  <a:lnTo>
                    <a:pt x="3" y="57"/>
                  </a:lnTo>
                  <a:lnTo>
                    <a:pt x="5" y="57"/>
                  </a:lnTo>
                  <a:lnTo>
                    <a:pt x="7" y="57"/>
                  </a:lnTo>
                  <a:lnTo>
                    <a:pt x="8" y="56"/>
                  </a:lnTo>
                  <a:lnTo>
                    <a:pt x="9" y="55"/>
                  </a:lnTo>
                  <a:lnTo>
                    <a:pt x="9" y="53"/>
                  </a:lnTo>
                  <a:lnTo>
                    <a:pt x="9" y="5"/>
                  </a:lnTo>
                  <a:lnTo>
                    <a:pt x="9" y="5"/>
                  </a:lnTo>
                  <a:lnTo>
                    <a:pt x="9" y="3"/>
                  </a:lnTo>
                  <a:lnTo>
                    <a:pt x="8" y="1"/>
                  </a:lnTo>
                  <a:lnTo>
                    <a:pt x="7" y="1"/>
                  </a:lnTo>
                  <a:lnTo>
                    <a:pt x="5" y="0"/>
                  </a:lnTo>
                  <a:lnTo>
                    <a:pt x="3" y="1"/>
                  </a:lnTo>
                  <a:lnTo>
                    <a:pt x="2" y="1"/>
                  </a:lnTo>
                  <a:lnTo>
                    <a:pt x="1" y="3"/>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73" name="Freeform 589"/>
            <p:cNvSpPr/>
            <p:nvPr/>
          </p:nvSpPr>
          <p:spPr bwMode="auto">
            <a:xfrm>
              <a:off x="5481638" y="2281238"/>
              <a:ext cx="4763" cy="30163"/>
            </a:xfrm>
            <a:custGeom>
              <a:avLst/>
              <a:gdLst/>
              <a:ahLst/>
              <a:cxnLst>
                <a:cxn ang="0">
                  <a:pos x="0" y="5"/>
                </a:cxn>
                <a:cxn ang="0">
                  <a:pos x="0" y="52"/>
                </a:cxn>
                <a:cxn ang="0">
                  <a:pos x="0" y="52"/>
                </a:cxn>
                <a:cxn ang="0">
                  <a:pos x="0" y="54"/>
                </a:cxn>
                <a:cxn ang="0">
                  <a:pos x="1" y="56"/>
                </a:cxn>
                <a:cxn ang="0">
                  <a:pos x="3" y="57"/>
                </a:cxn>
                <a:cxn ang="0">
                  <a:pos x="4" y="57"/>
                </a:cxn>
                <a:cxn ang="0">
                  <a:pos x="6" y="57"/>
                </a:cxn>
                <a:cxn ang="0">
                  <a:pos x="8" y="56"/>
                </a:cxn>
                <a:cxn ang="0">
                  <a:pos x="9" y="54"/>
                </a:cxn>
                <a:cxn ang="0">
                  <a:pos x="9" y="52"/>
                </a:cxn>
                <a:cxn ang="0">
                  <a:pos x="9" y="5"/>
                </a:cxn>
                <a:cxn ang="0">
                  <a:pos x="9" y="5"/>
                </a:cxn>
                <a:cxn ang="0">
                  <a:pos x="9" y="4"/>
                </a:cxn>
                <a:cxn ang="0">
                  <a:pos x="8" y="2"/>
                </a:cxn>
                <a:cxn ang="0">
                  <a:pos x="6" y="0"/>
                </a:cxn>
                <a:cxn ang="0">
                  <a:pos x="4" y="0"/>
                </a:cxn>
                <a:cxn ang="0">
                  <a:pos x="3" y="0"/>
                </a:cxn>
                <a:cxn ang="0">
                  <a:pos x="1" y="2"/>
                </a:cxn>
                <a:cxn ang="0">
                  <a:pos x="0" y="4"/>
                </a:cxn>
                <a:cxn ang="0">
                  <a:pos x="0" y="5"/>
                </a:cxn>
                <a:cxn ang="0">
                  <a:pos x="0" y="5"/>
                </a:cxn>
              </a:cxnLst>
              <a:rect l="0" t="0" r="r" b="b"/>
              <a:pathLst>
                <a:path w="9" h="57">
                  <a:moveTo>
                    <a:pt x="0" y="5"/>
                  </a:moveTo>
                  <a:lnTo>
                    <a:pt x="0" y="52"/>
                  </a:lnTo>
                  <a:lnTo>
                    <a:pt x="0" y="52"/>
                  </a:lnTo>
                  <a:lnTo>
                    <a:pt x="0" y="54"/>
                  </a:lnTo>
                  <a:lnTo>
                    <a:pt x="1" y="56"/>
                  </a:lnTo>
                  <a:lnTo>
                    <a:pt x="3" y="57"/>
                  </a:lnTo>
                  <a:lnTo>
                    <a:pt x="4" y="57"/>
                  </a:lnTo>
                  <a:lnTo>
                    <a:pt x="6" y="57"/>
                  </a:lnTo>
                  <a:lnTo>
                    <a:pt x="8" y="56"/>
                  </a:lnTo>
                  <a:lnTo>
                    <a:pt x="9" y="54"/>
                  </a:lnTo>
                  <a:lnTo>
                    <a:pt x="9" y="52"/>
                  </a:lnTo>
                  <a:lnTo>
                    <a:pt x="9" y="5"/>
                  </a:lnTo>
                  <a:lnTo>
                    <a:pt x="9" y="5"/>
                  </a:lnTo>
                  <a:lnTo>
                    <a:pt x="9" y="4"/>
                  </a:lnTo>
                  <a:lnTo>
                    <a:pt x="8" y="2"/>
                  </a:lnTo>
                  <a:lnTo>
                    <a:pt x="6" y="0"/>
                  </a:lnTo>
                  <a:lnTo>
                    <a:pt x="4" y="0"/>
                  </a:lnTo>
                  <a:lnTo>
                    <a:pt x="3" y="0"/>
                  </a:lnTo>
                  <a:lnTo>
                    <a:pt x="1" y="2"/>
                  </a:lnTo>
                  <a:lnTo>
                    <a:pt x="0" y="4"/>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74" name="Freeform 590"/>
            <p:cNvSpPr/>
            <p:nvPr/>
          </p:nvSpPr>
          <p:spPr bwMode="auto">
            <a:xfrm>
              <a:off x="5503863" y="2281238"/>
              <a:ext cx="4763" cy="31750"/>
            </a:xfrm>
            <a:custGeom>
              <a:avLst/>
              <a:gdLst/>
              <a:ahLst/>
              <a:cxnLst>
                <a:cxn ang="0">
                  <a:pos x="0" y="5"/>
                </a:cxn>
                <a:cxn ang="0">
                  <a:pos x="0" y="57"/>
                </a:cxn>
                <a:cxn ang="0">
                  <a:pos x="0" y="57"/>
                </a:cxn>
                <a:cxn ang="0">
                  <a:pos x="0" y="59"/>
                </a:cxn>
                <a:cxn ang="0">
                  <a:pos x="2" y="60"/>
                </a:cxn>
                <a:cxn ang="0">
                  <a:pos x="3" y="61"/>
                </a:cxn>
                <a:cxn ang="0">
                  <a:pos x="5" y="61"/>
                </a:cxn>
                <a:cxn ang="0">
                  <a:pos x="6" y="61"/>
                </a:cxn>
                <a:cxn ang="0">
                  <a:pos x="8" y="60"/>
                </a:cxn>
                <a:cxn ang="0">
                  <a:pos x="9" y="59"/>
                </a:cxn>
                <a:cxn ang="0">
                  <a:pos x="9" y="57"/>
                </a:cxn>
                <a:cxn ang="0">
                  <a:pos x="9" y="5"/>
                </a:cxn>
                <a:cxn ang="0">
                  <a:pos x="9" y="5"/>
                </a:cxn>
                <a:cxn ang="0">
                  <a:pos x="9" y="4"/>
                </a:cxn>
                <a:cxn ang="0">
                  <a:pos x="8" y="2"/>
                </a:cxn>
                <a:cxn ang="0">
                  <a:pos x="6" y="0"/>
                </a:cxn>
                <a:cxn ang="0">
                  <a:pos x="5" y="0"/>
                </a:cxn>
                <a:cxn ang="0">
                  <a:pos x="3" y="0"/>
                </a:cxn>
                <a:cxn ang="0">
                  <a:pos x="2" y="2"/>
                </a:cxn>
                <a:cxn ang="0">
                  <a:pos x="0" y="4"/>
                </a:cxn>
                <a:cxn ang="0">
                  <a:pos x="0" y="5"/>
                </a:cxn>
                <a:cxn ang="0">
                  <a:pos x="0" y="5"/>
                </a:cxn>
              </a:cxnLst>
              <a:rect l="0" t="0" r="r" b="b"/>
              <a:pathLst>
                <a:path w="9" h="61">
                  <a:moveTo>
                    <a:pt x="0" y="5"/>
                  </a:moveTo>
                  <a:lnTo>
                    <a:pt x="0" y="57"/>
                  </a:lnTo>
                  <a:lnTo>
                    <a:pt x="0" y="57"/>
                  </a:lnTo>
                  <a:lnTo>
                    <a:pt x="0" y="59"/>
                  </a:lnTo>
                  <a:lnTo>
                    <a:pt x="2" y="60"/>
                  </a:lnTo>
                  <a:lnTo>
                    <a:pt x="3" y="61"/>
                  </a:lnTo>
                  <a:lnTo>
                    <a:pt x="5" y="61"/>
                  </a:lnTo>
                  <a:lnTo>
                    <a:pt x="6" y="61"/>
                  </a:lnTo>
                  <a:lnTo>
                    <a:pt x="8" y="60"/>
                  </a:lnTo>
                  <a:lnTo>
                    <a:pt x="9" y="59"/>
                  </a:lnTo>
                  <a:lnTo>
                    <a:pt x="9" y="57"/>
                  </a:lnTo>
                  <a:lnTo>
                    <a:pt x="9" y="5"/>
                  </a:lnTo>
                  <a:lnTo>
                    <a:pt x="9" y="5"/>
                  </a:lnTo>
                  <a:lnTo>
                    <a:pt x="9" y="4"/>
                  </a:lnTo>
                  <a:lnTo>
                    <a:pt x="8" y="2"/>
                  </a:lnTo>
                  <a:lnTo>
                    <a:pt x="6" y="0"/>
                  </a:lnTo>
                  <a:lnTo>
                    <a:pt x="5" y="0"/>
                  </a:lnTo>
                  <a:lnTo>
                    <a:pt x="3" y="0"/>
                  </a:lnTo>
                  <a:lnTo>
                    <a:pt x="2" y="2"/>
                  </a:lnTo>
                  <a:lnTo>
                    <a:pt x="0" y="4"/>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75" name="Freeform 591"/>
            <p:cNvSpPr/>
            <p:nvPr/>
          </p:nvSpPr>
          <p:spPr bwMode="auto">
            <a:xfrm>
              <a:off x="5529263" y="2289175"/>
              <a:ext cx="11113" cy="42863"/>
            </a:xfrm>
            <a:custGeom>
              <a:avLst/>
              <a:gdLst/>
              <a:ahLst/>
              <a:cxnLst>
                <a:cxn ang="0">
                  <a:pos x="9" y="3"/>
                </a:cxn>
                <a:cxn ang="0">
                  <a:pos x="9" y="3"/>
                </a:cxn>
                <a:cxn ang="0">
                  <a:pos x="7" y="10"/>
                </a:cxn>
                <a:cxn ang="0">
                  <a:pos x="5" y="17"/>
                </a:cxn>
                <a:cxn ang="0">
                  <a:pos x="5" y="33"/>
                </a:cxn>
                <a:cxn ang="0">
                  <a:pos x="5" y="33"/>
                </a:cxn>
                <a:cxn ang="0">
                  <a:pos x="4" y="43"/>
                </a:cxn>
                <a:cxn ang="0">
                  <a:pos x="2" y="54"/>
                </a:cxn>
                <a:cxn ang="0">
                  <a:pos x="1" y="65"/>
                </a:cxn>
                <a:cxn ang="0">
                  <a:pos x="0" y="75"/>
                </a:cxn>
                <a:cxn ang="0">
                  <a:pos x="0" y="75"/>
                </a:cxn>
                <a:cxn ang="0">
                  <a:pos x="0" y="77"/>
                </a:cxn>
                <a:cxn ang="0">
                  <a:pos x="1" y="78"/>
                </a:cxn>
                <a:cxn ang="0">
                  <a:pos x="3" y="79"/>
                </a:cxn>
                <a:cxn ang="0">
                  <a:pos x="4" y="81"/>
                </a:cxn>
                <a:cxn ang="0">
                  <a:pos x="6" y="79"/>
                </a:cxn>
                <a:cxn ang="0">
                  <a:pos x="8" y="78"/>
                </a:cxn>
                <a:cxn ang="0">
                  <a:pos x="9" y="77"/>
                </a:cxn>
                <a:cxn ang="0">
                  <a:pos x="9" y="75"/>
                </a:cxn>
                <a:cxn ang="0">
                  <a:pos x="9" y="75"/>
                </a:cxn>
                <a:cxn ang="0">
                  <a:pos x="11" y="60"/>
                </a:cxn>
                <a:cxn ang="0">
                  <a:pos x="13" y="43"/>
                </a:cxn>
                <a:cxn ang="0">
                  <a:pos x="13" y="43"/>
                </a:cxn>
                <a:cxn ang="0">
                  <a:pos x="14" y="25"/>
                </a:cxn>
                <a:cxn ang="0">
                  <a:pos x="15" y="14"/>
                </a:cxn>
                <a:cxn ang="0">
                  <a:pos x="18" y="5"/>
                </a:cxn>
                <a:cxn ang="0">
                  <a:pos x="18" y="5"/>
                </a:cxn>
                <a:cxn ang="0">
                  <a:pos x="19" y="4"/>
                </a:cxn>
                <a:cxn ang="0">
                  <a:pos x="18" y="2"/>
                </a:cxn>
                <a:cxn ang="0">
                  <a:pos x="17" y="1"/>
                </a:cxn>
                <a:cxn ang="0">
                  <a:pos x="15" y="0"/>
                </a:cxn>
                <a:cxn ang="0">
                  <a:pos x="12" y="0"/>
                </a:cxn>
                <a:cxn ang="0">
                  <a:pos x="10" y="1"/>
                </a:cxn>
                <a:cxn ang="0">
                  <a:pos x="9" y="3"/>
                </a:cxn>
                <a:cxn ang="0">
                  <a:pos x="9" y="3"/>
                </a:cxn>
              </a:cxnLst>
              <a:rect l="0" t="0" r="r" b="b"/>
              <a:pathLst>
                <a:path w="19" h="81">
                  <a:moveTo>
                    <a:pt x="9" y="3"/>
                  </a:moveTo>
                  <a:lnTo>
                    <a:pt x="9" y="3"/>
                  </a:lnTo>
                  <a:lnTo>
                    <a:pt x="7" y="10"/>
                  </a:lnTo>
                  <a:lnTo>
                    <a:pt x="5" y="17"/>
                  </a:lnTo>
                  <a:lnTo>
                    <a:pt x="5" y="33"/>
                  </a:lnTo>
                  <a:lnTo>
                    <a:pt x="5" y="33"/>
                  </a:lnTo>
                  <a:lnTo>
                    <a:pt x="4" y="43"/>
                  </a:lnTo>
                  <a:lnTo>
                    <a:pt x="2" y="54"/>
                  </a:lnTo>
                  <a:lnTo>
                    <a:pt x="1" y="65"/>
                  </a:lnTo>
                  <a:lnTo>
                    <a:pt x="0" y="75"/>
                  </a:lnTo>
                  <a:lnTo>
                    <a:pt x="0" y="75"/>
                  </a:lnTo>
                  <a:lnTo>
                    <a:pt x="0" y="77"/>
                  </a:lnTo>
                  <a:lnTo>
                    <a:pt x="1" y="78"/>
                  </a:lnTo>
                  <a:lnTo>
                    <a:pt x="3" y="79"/>
                  </a:lnTo>
                  <a:lnTo>
                    <a:pt x="4" y="81"/>
                  </a:lnTo>
                  <a:lnTo>
                    <a:pt x="6" y="79"/>
                  </a:lnTo>
                  <a:lnTo>
                    <a:pt x="8" y="78"/>
                  </a:lnTo>
                  <a:lnTo>
                    <a:pt x="9" y="77"/>
                  </a:lnTo>
                  <a:lnTo>
                    <a:pt x="9" y="75"/>
                  </a:lnTo>
                  <a:lnTo>
                    <a:pt x="9" y="75"/>
                  </a:lnTo>
                  <a:lnTo>
                    <a:pt x="11" y="60"/>
                  </a:lnTo>
                  <a:lnTo>
                    <a:pt x="13" y="43"/>
                  </a:lnTo>
                  <a:lnTo>
                    <a:pt x="13" y="43"/>
                  </a:lnTo>
                  <a:lnTo>
                    <a:pt x="14" y="25"/>
                  </a:lnTo>
                  <a:lnTo>
                    <a:pt x="15" y="14"/>
                  </a:lnTo>
                  <a:lnTo>
                    <a:pt x="18" y="5"/>
                  </a:lnTo>
                  <a:lnTo>
                    <a:pt x="18" y="5"/>
                  </a:lnTo>
                  <a:lnTo>
                    <a:pt x="19" y="4"/>
                  </a:lnTo>
                  <a:lnTo>
                    <a:pt x="18" y="2"/>
                  </a:lnTo>
                  <a:lnTo>
                    <a:pt x="17" y="1"/>
                  </a:lnTo>
                  <a:lnTo>
                    <a:pt x="15" y="0"/>
                  </a:lnTo>
                  <a:lnTo>
                    <a:pt x="12" y="0"/>
                  </a:lnTo>
                  <a:lnTo>
                    <a:pt x="10" y="1"/>
                  </a:lnTo>
                  <a:lnTo>
                    <a:pt x="9" y="3"/>
                  </a:lnTo>
                  <a:lnTo>
                    <a:pt x="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76" name="Freeform 592"/>
            <p:cNvSpPr/>
            <p:nvPr/>
          </p:nvSpPr>
          <p:spPr bwMode="auto">
            <a:xfrm>
              <a:off x="5546726" y="2312988"/>
              <a:ext cx="7938" cy="46038"/>
            </a:xfrm>
            <a:custGeom>
              <a:avLst/>
              <a:gdLst/>
              <a:ahLst/>
              <a:cxnLst>
                <a:cxn ang="0">
                  <a:pos x="6" y="4"/>
                </a:cxn>
                <a:cxn ang="0">
                  <a:pos x="6" y="4"/>
                </a:cxn>
                <a:cxn ang="0">
                  <a:pos x="3" y="13"/>
                </a:cxn>
                <a:cxn ang="0">
                  <a:pos x="1" y="22"/>
                </a:cxn>
                <a:cxn ang="0">
                  <a:pos x="0" y="32"/>
                </a:cxn>
                <a:cxn ang="0">
                  <a:pos x="0" y="42"/>
                </a:cxn>
                <a:cxn ang="0">
                  <a:pos x="1" y="61"/>
                </a:cxn>
                <a:cxn ang="0">
                  <a:pos x="1" y="81"/>
                </a:cxn>
                <a:cxn ang="0">
                  <a:pos x="1" y="81"/>
                </a:cxn>
                <a:cxn ang="0">
                  <a:pos x="2" y="83"/>
                </a:cxn>
                <a:cxn ang="0">
                  <a:pos x="3" y="84"/>
                </a:cxn>
                <a:cxn ang="0">
                  <a:pos x="4" y="85"/>
                </a:cxn>
                <a:cxn ang="0">
                  <a:pos x="6" y="85"/>
                </a:cxn>
                <a:cxn ang="0">
                  <a:pos x="7" y="85"/>
                </a:cxn>
                <a:cxn ang="0">
                  <a:pos x="9" y="84"/>
                </a:cxn>
                <a:cxn ang="0">
                  <a:pos x="10" y="83"/>
                </a:cxn>
                <a:cxn ang="0">
                  <a:pos x="10" y="81"/>
                </a:cxn>
                <a:cxn ang="0">
                  <a:pos x="10" y="81"/>
                </a:cxn>
                <a:cxn ang="0">
                  <a:pos x="10" y="61"/>
                </a:cxn>
                <a:cxn ang="0">
                  <a:pos x="9" y="43"/>
                </a:cxn>
                <a:cxn ang="0">
                  <a:pos x="10" y="34"/>
                </a:cxn>
                <a:cxn ang="0">
                  <a:pos x="10" y="24"/>
                </a:cxn>
                <a:cxn ang="0">
                  <a:pos x="12" y="15"/>
                </a:cxn>
                <a:cxn ang="0">
                  <a:pos x="15" y="6"/>
                </a:cxn>
                <a:cxn ang="0">
                  <a:pos x="15" y="6"/>
                </a:cxn>
                <a:cxn ang="0">
                  <a:pos x="15" y="4"/>
                </a:cxn>
                <a:cxn ang="0">
                  <a:pos x="14" y="3"/>
                </a:cxn>
                <a:cxn ang="0">
                  <a:pos x="13" y="1"/>
                </a:cxn>
                <a:cxn ang="0">
                  <a:pos x="12" y="0"/>
                </a:cxn>
                <a:cxn ang="0">
                  <a:pos x="8" y="0"/>
                </a:cxn>
                <a:cxn ang="0">
                  <a:pos x="7" y="1"/>
                </a:cxn>
                <a:cxn ang="0">
                  <a:pos x="6" y="4"/>
                </a:cxn>
                <a:cxn ang="0">
                  <a:pos x="6" y="4"/>
                </a:cxn>
              </a:cxnLst>
              <a:rect l="0" t="0" r="r" b="b"/>
              <a:pathLst>
                <a:path w="15" h="85">
                  <a:moveTo>
                    <a:pt x="6" y="4"/>
                  </a:moveTo>
                  <a:lnTo>
                    <a:pt x="6" y="4"/>
                  </a:lnTo>
                  <a:lnTo>
                    <a:pt x="3" y="13"/>
                  </a:lnTo>
                  <a:lnTo>
                    <a:pt x="1" y="22"/>
                  </a:lnTo>
                  <a:lnTo>
                    <a:pt x="0" y="32"/>
                  </a:lnTo>
                  <a:lnTo>
                    <a:pt x="0" y="42"/>
                  </a:lnTo>
                  <a:lnTo>
                    <a:pt x="1" y="61"/>
                  </a:lnTo>
                  <a:lnTo>
                    <a:pt x="1" y="81"/>
                  </a:lnTo>
                  <a:lnTo>
                    <a:pt x="1" y="81"/>
                  </a:lnTo>
                  <a:lnTo>
                    <a:pt x="2" y="83"/>
                  </a:lnTo>
                  <a:lnTo>
                    <a:pt x="3" y="84"/>
                  </a:lnTo>
                  <a:lnTo>
                    <a:pt x="4" y="85"/>
                  </a:lnTo>
                  <a:lnTo>
                    <a:pt x="6" y="85"/>
                  </a:lnTo>
                  <a:lnTo>
                    <a:pt x="7" y="85"/>
                  </a:lnTo>
                  <a:lnTo>
                    <a:pt x="9" y="84"/>
                  </a:lnTo>
                  <a:lnTo>
                    <a:pt x="10" y="83"/>
                  </a:lnTo>
                  <a:lnTo>
                    <a:pt x="10" y="81"/>
                  </a:lnTo>
                  <a:lnTo>
                    <a:pt x="10" y="81"/>
                  </a:lnTo>
                  <a:lnTo>
                    <a:pt x="10" y="61"/>
                  </a:lnTo>
                  <a:lnTo>
                    <a:pt x="9" y="43"/>
                  </a:lnTo>
                  <a:lnTo>
                    <a:pt x="10" y="34"/>
                  </a:lnTo>
                  <a:lnTo>
                    <a:pt x="10" y="24"/>
                  </a:lnTo>
                  <a:lnTo>
                    <a:pt x="12" y="15"/>
                  </a:lnTo>
                  <a:lnTo>
                    <a:pt x="15" y="6"/>
                  </a:lnTo>
                  <a:lnTo>
                    <a:pt x="15" y="6"/>
                  </a:lnTo>
                  <a:lnTo>
                    <a:pt x="15" y="4"/>
                  </a:lnTo>
                  <a:lnTo>
                    <a:pt x="14" y="3"/>
                  </a:lnTo>
                  <a:lnTo>
                    <a:pt x="13" y="1"/>
                  </a:lnTo>
                  <a:lnTo>
                    <a:pt x="12" y="0"/>
                  </a:lnTo>
                  <a:lnTo>
                    <a:pt x="8" y="0"/>
                  </a:lnTo>
                  <a:lnTo>
                    <a:pt x="7" y="1"/>
                  </a:lnTo>
                  <a:lnTo>
                    <a:pt x="6" y="4"/>
                  </a:lnTo>
                  <a:lnTo>
                    <a:pt x="6"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77" name="Freeform 593"/>
            <p:cNvSpPr/>
            <p:nvPr/>
          </p:nvSpPr>
          <p:spPr bwMode="auto">
            <a:xfrm>
              <a:off x="5567363" y="2338388"/>
              <a:ext cx="4763" cy="30163"/>
            </a:xfrm>
            <a:custGeom>
              <a:avLst/>
              <a:gdLst/>
              <a:ahLst/>
              <a:cxnLst>
                <a:cxn ang="0">
                  <a:pos x="0" y="4"/>
                </a:cxn>
                <a:cxn ang="0">
                  <a:pos x="0" y="52"/>
                </a:cxn>
                <a:cxn ang="0">
                  <a:pos x="0" y="52"/>
                </a:cxn>
                <a:cxn ang="0">
                  <a:pos x="0" y="54"/>
                </a:cxn>
                <a:cxn ang="0">
                  <a:pos x="1" y="55"/>
                </a:cxn>
                <a:cxn ang="0">
                  <a:pos x="3" y="56"/>
                </a:cxn>
                <a:cxn ang="0">
                  <a:pos x="4" y="56"/>
                </a:cxn>
                <a:cxn ang="0">
                  <a:pos x="6" y="56"/>
                </a:cxn>
                <a:cxn ang="0">
                  <a:pos x="8" y="55"/>
                </a:cxn>
                <a:cxn ang="0">
                  <a:pos x="9" y="54"/>
                </a:cxn>
                <a:cxn ang="0">
                  <a:pos x="9" y="52"/>
                </a:cxn>
                <a:cxn ang="0">
                  <a:pos x="9" y="4"/>
                </a:cxn>
                <a:cxn ang="0">
                  <a:pos x="9" y="4"/>
                </a:cxn>
                <a:cxn ang="0">
                  <a:pos x="9" y="2"/>
                </a:cxn>
                <a:cxn ang="0">
                  <a:pos x="8" y="1"/>
                </a:cxn>
                <a:cxn ang="0">
                  <a:pos x="6" y="0"/>
                </a:cxn>
                <a:cxn ang="0">
                  <a:pos x="4" y="0"/>
                </a:cxn>
                <a:cxn ang="0">
                  <a:pos x="3" y="0"/>
                </a:cxn>
                <a:cxn ang="0">
                  <a:pos x="1" y="1"/>
                </a:cxn>
                <a:cxn ang="0">
                  <a:pos x="0" y="2"/>
                </a:cxn>
                <a:cxn ang="0">
                  <a:pos x="0" y="4"/>
                </a:cxn>
                <a:cxn ang="0">
                  <a:pos x="0" y="4"/>
                </a:cxn>
              </a:cxnLst>
              <a:rect l="0" t="0" r="r" b="b"/>
              <a:pathLst>
                <a:path w="9" h="56">
                  <a:moveTo>
                    <a:pt x="0" y="4"/>
                  </a:moveTo>
                  <a:lnTo>
                    <a:pt x="0" y="52"/>
                  </a:lnTo>
                  <a:lnTo>
                    <a:pt x="0" y="52"/>
                  </a:lnTo>
                  <a:lnTo>
                    <a:pt x="0" y="54"/>
                  </a:lnTo>
                  <a:lnTo>
                    <a:pt x="1" y="55"/>
                  </a:lnTo>
                  <a:lnTo>
                    <a:pt x="3" y="56"/>
                  </a:lnTo>
                  <a:lnTo>
                    <a:pt x="4" y="56"/>
                  </a:lnTo>
                  <a:lnTo>
                    <a:pt x="6" y="56"/>
                  </a:lnTo>
                  <a:lnTo>
                    <a:pt x="8" y="55"/>
                  </a:lnTo>
                  <a:lnTo>
                    <a:pt x="9" y="54"/>
                  </a:lnTo>
                  <a:lnTo>
                    <a:pt x="9" y="52"/>
                  </a:lnTo>
                  <a:lnTo>
                    <a:pt x="9" y="4"/>
                  </a:lnTo>
                  <a:lnTo>
                    <a:pt x="9" y="4"/>
                  </a:lnTo>
                  <a:lnTo>
                    <a:pt x="9" y="2"/>
                  </a:lnTo>
                  <a:lnTo>
                    <a:pt x="8" y="1"/>
                  </a:lnTo>
                  <a:lnTo>
                    <a:pt x="6" y="0"/>
                  </a:lnTo>
                  <a:lnTo>
                    <a:pt x="4" y="0"/>
                  </a:lnTo>
                  <a:lnTo>
                    <a:pt x="3" y="0"/>
                  </a:lnTo>
                  <a:lnTo>
                    <a:pt x="1" y="1"/>
                  </a:lnTo>
                  <a:lnTo>
                    <a:pt x="0" y="2"/>
                  </a:lnTo>
                  <a:lnTo>
                    <a:pt x="0" y="4"/>
                  </a:lnTo>
                  <a:lnTo>
                    <a:pt x="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78" name="Freeform 594"/>
            <p:cNvSpPr/>
            <p:nvPr/>
          </p:nvSpPr>
          <p:spPr bwMode="auto">
            <a:xfrm>
              <a:off x="5591176" y="2354263"/>
              <a:ext cx="7938" cy="36513"/>
            </a:xfrm>
            <a:custGeom>
              <a:avLst/>
              <a:gdLst/>
              <a:ahLst/>
              <a:cxnLst>
                <a:cxn ang="0">
                  <a:pos x="7" y="2"/>
                </a:cxn>
                <a:cxn ang="0">
                  <a:pos x="7" y="2"/>
                </a:cxn>
                <a:cxn ang="0">
                  <a:pos x="4" y="10"/>
                </a:cxn>
                <a:cxn ang="0">
                  <a:pos x="1" y="17"/>
                </a:cxn>
                <a:cxn ang="0">
                  <a:pos x="0" y="26"/>
                </a:cxn>
                <a:cxn ang="0">
                  <a:pos x="0" y="34"/>
                </a:cxn>
                <a:cxn ang="0">
                  <a:pos x="0" y="49"/>
                </a:cxn>
                <a:cxn ang="0">
                  <a:pos x="1" y="66"/>
                </a:cxn>
                <a:cxn ang="0">
                  <a:pos x="1" y="66"/>
                </a:cxn>
                <a:cxn ang="0">
                  <a:pos x="1" y="68"/>
                </a:cxn>
                <a:cxn ang="0">
                  <a:pos x="2" y="70"/>
                </a:cxn>
                <a:cxn ang="0">
                  <a:pos x="5" y="70"/>
                </a:cxn>
                <a:cxn ang="0">
                  <a:pos x="6" y="71"/>
                </a:cxn>
                <a:cxn ang="0">
                  <a:pos x="8" y="70"/>
                </a:cxn>
                <a:cxn ang="0">
                  <a:pos x="10" y="70"/>
                </a:cxn>
                <a:cxn ang="0">
                  <a:pos x="11" y="68"/>
                </a:cxn>
                <a:cxn ang="0">
                  <a:pos x="11" y="66"/>
                </a:cxn>
                <a:cxn ang="0">
                  <a:pos x="11" y="66"/>
                </a:cxn>
                <a:cxn ang="0">
                  <a:pos x="10" y="36"/>
                </a:cxn>
                <a:cxn ang="0">
                  <a:pos x="10" y="29"/>
                </a:cxn>
                <a:cxn ang="0">
                  <a:pos x="11" y="22"/>
                </a:cxn>
                <a:cxn ang="0">
                  <a:pos x="12" y="14"/>
                </a:cxn>
                <a:cxn ang="0">
                  <a:pos x="15" y="7"/>
                </a:cxn>
                <a:cxn ang="0">
                  <a:pos x="15" y="7"/>
                </a:cxn>
                <a:cxn ang="0">
                  <a:pos x="15" y="5"/>
                </a:cxn>
                <a:cxn ang="0">
                  <a:pos x="15" y="3"/>
                </a:cxn>
                <a:cxn ang="0">
                  <a:pos x="13" y="1"/>
                </a:cxn>
                <a:cxn ang="0">
                  <a:pos x="11" y="0"/>
                </a:cxn>
                <a:cxn ang="0">
                  <a:pos x="10" y="0"/>
                </a:cxn>
                <a:cxn ang="0">
                  <a:pos x="8" y="1"/>
                </a:cxn>
                <a:cxn ang="0">
                  <a:pos x="7" y="2"/>
                </a:cxn>
                <a:cxn ang="0">
                  <a:pos x="7" y="2"/>
                </a:cxn>
              </a:cxnLst>
              <a:rect l="0" t="0" r="r" b="b"/>
              <a:pathLst>
                <a:path w="15" h="71">
                  <a:moveTo>
                    <a:pt x="7" y="2"/>
                  </a:moveTo>
                  <a:lnTo>
                    <a:pt x="7" y="2"/>
                  </a:lnTo>
                  <a:lnTo>
                    <a:pt x="4" y="10"/>
                  </a:lnTo>
                  <a:lnTo>
                    <a:pt x="1" y="17"/>
                  </a:lnTo>
                  <a:lnTo>
                    <a:pt x="0" y="26"/>
                  </a:lnTo>
                  <a:lnTo>
                    <a:pt x="0" y="34"/>
                  </a:lnTo>
                  <a:lnTo>
                    <a:pt x="0" y="49"/>
                  </a:lnTo>
                  <a:lnTo>
                    <a:pt x="1" y="66"/>
                  </a:lnTo>
                  <a:lnTo>
                    <a:pt x="1" y="66"/>
                  </a:lnTo>
                  <a:lnTo>
                    <a:pt x="1" y="68"/>
                  </a:lnTo>
                  <a:lnTo>
                    <a:pt x="2" y="70"/>
                  </a:lnTo>
                  <a:lnTo>
                    <a:pt x="5" y="70"/>
                  </a:lnTo>
                  <a:lnTo>
                    <a:pt x="6" y="71"/>
                  </a:lnTo>
                  <a:lnTo>
                    <a:pt x="8" y="70"/>
                  </a:lnTo>
                  <a:lnTo>
                    <a:pt x="10" y="70"/>
                  </a:lnTo>
                  <a:lnTo>
                    <a:pt x="11" y="68"/>
                  </a:lnTo>
                  <a:lnTo>
                    <a:pt x="11" y="66"/>
                  </a:lnTo>
                  <a:lnTo>
                    <a:pt x="11" y="66"/>
                  </a:lnTo>
                  <a:lnTo>
                    <a:pt x="10" y="36"/>
                  </a:lnTo>
                  <a:lnTo>
                    <a:pt x="10" y="29"/>
                  </a:lnTo>
                  <a:lnTo>
                    <a:pt x="11" y="22"/>
                  </a:lnTo>
                  <a:lnTo>
                    <a:pt x="12" y="14"/>
                  </a:lnTo>
                  <a:lnTo>
                    <a:pt x="15" y="7"/>
                  </a:lnTo>
                  <a:lnTo>
                    <a:pt x="15" y="7"/>
                  </a:lnTo>
                  <a:lnTo>
                    <a:pt x="15" y="5"/>
                  </a:lnTo>
                  <a:lnTo>
                    <a:pt x="15" y="3"/>
                  </a:lnTo>
                  <a:lnTo>
                    <a:pt x="13" y="1"/>
                  </a:lnTo>
                  <a:lnTo>
                    <a:pt x="11" y="0"/>
                  </a:lnTo>
                  <a:lnTo>
                    <a:pt x="10" y="0"/>
                  </a:lnTo>
                  <a:lnTo>
                    <a:pt x="8" y="1"/>
                  </a:lnTo>
                  <a:lnTo>
                    <a:pt x="7" y="2"/>
                  </a:lnTo>
                  <a:lnTo>
                    <a:pt x="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79" name="Freeform 595"/>
            <p:cNvSpPr/>
            <p:nvPr/>
          </p:nvSpPr>
          <p:spPr bwMode="auto">
            <a:xfrm>
              <a:off x="5614988" y="2376488"/>
              <a:ext cx="4763" cy="36513"/>
            </a:xfrm>
            <a:custGeom>
              <a:avLst/>
              <a:gdLst/>
              <a:ahLst/>
              <a:cxnLst>
                <a:cxn ang="0">
                  <a:pos x="0" y="5"/>
                </a:cxn>
                <a:cxn ang="0">
                  <a:pos x="0" y="67"/>
                </a:cxn>
                <a:cxn ang="0">
                  <a:pos x="0" y="67"/>
                </a:cxn>
                <a:cxn ang="0">
                  <a:pos x="0" y="68"/>
                </a:cxn>
                <a:cxn ang="0">
                  <a:pos x="1" y="70"/>
                </a:cxn>
                <a:cxn ang="0">
                  <a:pos x="3" y="71"/>
                </a:cxn>
                <a:cxn ang="0">
                  <a:pos x="5" y="71"/>
                </a:cxn>
                <a:cxn ang="0">
                  <a:pos x="6" y="71"/>
                </a:cxn>
                <a:cxn ang="0">
                  <a:pos x="8" y="70"/>
                </a:cxn>
                <a:cxn ang="0">
                  <a:pos x="9" y="68"/>
                </a:cxn>
                <a:cxn ang="0">
                  <a:pos x="9" y="67"/>
                </a:cxn>
                <a:cxn ang="0">
                  <a:pos x="9" y="5"/>
                </a:cxn>
                <a:cxn ang="0">
                  <a:pos x="9" y="5"/>
                </a:cxn>
                <a:cxn ang="0">
                  <a:pos x="9" y="3"/>
                </a:cxn>
                <a:cxn ang="0">
                  <a:pos x="8" y="2"/>
                </a:cxn>
                <a:cxn ang="0">
                  <a:pos x="6" y="1"/>
                </a:cxn>
                <a:cxn ang="0">
                  <a:pos x="5" y="0"/>
                </a:cxn>
                <a:cxn ang="0">
                  <a:pos x="3" y="1"/>
                </a:cxn>
                <a:cxn ang="0">
                  <a:pos x="1" y="2"/>
                </a:cxn>
                <a:cxn ang="0">
                  <a:pos x="0" y="3"/>
                </a:cxn>
                <a:cxn ang="0">
                  <a:pos x="0" y="5"/>
                </a:cxn>
                <a:cxn ang="0">
                  <a:pos x="0" y="5"/>
                </a:cxn>
              </a:cxnLst>
              <a:rect l="0" t="0" r="r" b="b"/>
              <a:pathLst>
                <a:path w="9" h="71">
                  <a:moveTo>
                    <a:pt x="0" y="5"/>
                  </a:moveTo>
                  <a:lnTo>
                    <a:pt x="0" y="67"/>
                  </a:lnTo>
                  <a:lnTo>
                    <a:pt x="0" y="67"/>
                  </a:lnTo>
                  <a:lnTo>
                    <a:pt x="0" y="68"/>
                  </a:lnTo>
                  <a:lnTo>
                    <a:pt x="1" y="70"/>
                  </a:lnTo>
                  <a:lnTo>
                    <a:pt x="3" y="71"/>
                  </a:lnTo>
                  <a:lnTo>
                    <a:pt x="5" y="71"/>
                  </a:lnTo>
                  <a:lnTo>
                    <a:pt x="6" y="71"/>
                  </a:lnTo>
                  <a:lnTo>
                    <a:pt x="8" y="70"/>
                  </a:lnTo>
                  <a:lnTo>
                    <a:pt x="9" y="68"/>
                  </a:lnTo>
                  <a:lnTo>
                    <a:pt x="9" y="67"/>
                  </a:lnTo>
                  <a:lnTo>
                    <a:pt x="9" y="5"/>
                  </a:lnTo>
                  <a:lnTo>
                    <a:pt x="9" y="5"/>
                  </a:lnTo>
                  <a:lnTo>
                    <a:pt x="9" y="3"/>
                  </a:lnTo>
                  <a:lnTo>
                    <a:pt x="8" y="2"/>
                  </a:lnTo>
                  <a:lnTo>
                    <a:pt x="6" y="1"/>
                  </a:lnTo>
                  <a:lnTo>
                    <a:pt x="5" y="0"/>
                  </a:lnTo>
                  <a:lnTo>
                    <a:pt x="3" y="1"/>
                  </a:lnTo>
                  <a:lnTo>
                    <a:pt x="1" y="2"/>
                  </a:lnTo>
                  <a:lnTo>
                    <a:pt x="0" y="3"/>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80" name="Freeform 596"/>
            <p:cNvSpPr/>
            <p:nvPr/>
          </p:nvSpPr>
          <p:spPr bwMode="auto">
            <a:xfrm>
              <a:off x="5637213" y="2398713"/>
              <a:ext cx="4763" cy="34925"/>
            </a:xfrm>
            <a:custGeom>
              <a:avLst/>
              <a:gdLst/>
              <a:ahLst/>
              <a:cxnLst>
                <a:cxn ang="0">
                  <a:pos x="0" y="4"/>
                </a:cxn>
                <a:cxn ang="0">
                  <a:pos x="0" y="61"/>
                </a:cxn>
                <a:cxn ang="0">
                  <a:pos x="0" y="61"/>
                </a:cxn>
                <a:cxn ang="0">
                  <a:pos x="1" y="63"/>
                </a:cxn>
                <a:cxn ang="0">
                  <a:pos x="2" y="65"/>
                </a:cxn>
                <a:cxn ang="0">
                  <a:pos x="3" y="65"/>
                </a:cxn>
                <a:cxn ang="0">
                  <a:pos x="5" y="66"/>
                </a:cxn>
                <a:cxn ang="0">
                  <a:pos x="7" y="65"/>
                </a:cxn>
                <a:cxn ang="0">
                  <a:pos x="8" y="65"/>
                </a:cxn>
                <a:cxn ang="0">
                  <a:pos x="9" y="63"/>
                </a:cxn>
                <a:cxn ang="0">
                  <a:pos x="10" y="61"/>
                </a:cxn>
                <a:cxn ang="0">
                  <a:pos x="10" y="4"/>
                </a:cxn>
                <a:cxn ang="0">
                  <a:pos x="10" y="4"/>
                </a:cxn>
                <a:cxn ang="0">
                  <a:pos x="9" y="2"/>
                </a:cxn>
                <a:cxn ang="0">
                  <a:pos x="8" y="1"/>
                </a:cxn>
                <a:cxn ang="0">
                  <a:pos x="7" y="0"/>
                </a:cxn>
                <a:cxn ang="0">
                  <a:pos x="5" y="0"/>
                </a:cxn>
                <a:cxn ang="0">
                  <a:pos x="3" y="0"/>
                </a:cxn>
                <a:cxn ang="0">
                  <a:pos x="2" y="1"/>
                </a:cxn>
                <a:cxn ang="0">
                  <a:pos x="1" y="2"/>
                </a:cxn>
                <a:cxn ang="0">
                  <a:pos x="0" y="4"/>
                </a:cxn>
                <a:cxn ang="0">
                  <a:pos x="0" y="4"/>
                </a:cxn>
              </a:cxnLst>
              <a:rect l="0" t="0" r="r" b="b"/>
              <a:pathLst>
                <a:path w="10" h="66">
                  <a:moveTo>
                    <a:pt x="0" y="4"/>
                  </a:moveTo>
                  <a:lnTo>
                    <a:pt x="0" y="61"/>
                  </a:lnTo>
                  <a:lnTo>
                    <a:pt x="0" y="61"/>
                  </a:lnTo>
                  <a:lnTo>
                    <a:pt x="1" y="63"/>
                  </a:lnTo>
                  <a:lnTo>
                    <a:pt x="2" y="65"/>
                  </a:lnTo>
                  <a:lnTo>
                    <a:pt x="3" y="65"/>
                  </a:lnTo>
                  <a:lnTo>
                    <a:pt x="5" y="66"/>
                  </a:lnTo>
                  <a:lnTo>
                    <a:pt x="7" y="65"/>
                  </a:lnTo>
                  <a:lnTo>
                    <a:pt x="8" y="65"/>
                  </a:lnTo>
                  <a:lnTo>
                    <a:pt x="9" y="63"/>
                  </a:lnTo>
                  <a:lnTo>
                    <a:pt x="10" y="61"/>
                  </a:lnTo>
                  <a:lnTo>
                    <a:pt x="10" y="4"/>
                  </a:lnTo>
                  <a:lnTo>
                    <a:pt x="10" y="4"/>
                  </a:lnTo>
                  <a:lnTo>
                    <a:pt x="9" y="2"/>
                  </a:lnTo>
                  <a:lnTo>
                    <a:pt x="8" y="1"/>
                  </a:lnTo>
                  <a:lnTo>
                    <a:pt x="7" y="0"/>
                  </a:lnTo>
                  <a:lnTo>
                    <a:pt x="5" y="0"/>
                  </a:lnTo>
                  <a:lnTo>
                    <a:pt x="3" y="0"/>
                  </a:lnTo>
                  <a:lnTo>
                    <a:pt x="2" y="1"/>
                  </a:lnTo>
                  <a:lnTo>
                    <a:pt x="1" y="2"/>
                  </a:lnTo>
                  <a:lnTo>
                    <a:pt x="0" y="4"/>
                  </a:lnTo>
                  <a:lnTo>
                    <a:pt x="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81" name="Freeform 597"/>
            <p:cNvSpPr/>
            <p:nvPr/>
          </p:nvSpPr>
          <p:spPr bwMode="auto">
            <a:xfrm>
              <a:off x="5657851" y="2419350"/>
              <a:ext cx="4763" cy="36513"/>
            </a:xfrm>
            <a:custGeom>
              <a:avLst/>
              <a:gdLst/>
              <a:ahLst/>
              <a:cxnLst>
                <a:cxn ang="0">
                  <a:pos x="0" y="5"/>
                </a:cxn>
                <a:cxn ang="0">
                  <a:pos x="0" y="67"/>
                </a:cxn>
                <a:cxn ang="0">
                  <a:pos x="0" y="67"/>
                </a:cxn>
                <a:cxn ang="0">
                  <a:pos x="0" y="69"/>
                </a:cxn>
                <a:cxn ang="0">
                  <a:pos x="2" y="70"/>
                </a:cxn>
                <a:cxn ang="0">
                  <a:pos x="3" y="71"/>
                </a:cxn>
                <a:cxn ang="0">
                  <a:pos x="6" y="71"/>
                </a:cxn>
                <a:cxn ang="0">
                  <a:pos x="7" y="71"/>
                </a:cxn>
                <a:cxn ang="0">
                  <a:pos x="9" y="70"/>
                </a:cxn>
                <a:cxn ang="0">
                  <a:pos x="10" y="69"/>
                </a:cxn>
                <a:cxn ang="0">
                  <a:pos x="10" y="67"/>
                </a:cxn>
                <a:cxn ang="0">
                  <a:pos x="10" y="5"/>
                </a:cxn>
                <a:cxn ang="0">
                  <a:pos x="10" y="5"/>
                </a:cxn>
                <a:cxn ang="0">
                  <a:pos x="10" y="3"/>
                </a:cxn>
                <a:cxn ang="0">
                  <a:pos x="9" y="2"/>
                </a:cxn>
                <a:cxn ang="0">
                  <a:pos x="7" y="1"/>
                </a:cxn>
                <a:cxn ang="0">
                  <a:pos x="6" y="0"/>
                </a:cxn>
                <a:cxn ang="0">
                  <a:pos x="3" y="1"/>
                </a:cxn>
                <a:cxn ang="0">
                  <a:pos x="2" y="2"/>
                </a:cxn>
                <a:cxn ang="0">
                  <a:pos x="0" y="3"/>
                </a:cxn>
                <a:cxn ang="0">
                  <a:pos x="0" y="5"/>
                </a:cxn>
                <a:cxn ang="0">
                  <a:pos x="0" y="5"/>
                </a:cxn>
              </a:cxnLst>
              <a:rect l="0" t="0" r="r" b="b"/>
              <a:pathLst>
                <a:path w="10" h="71">
                  <a:moveTo>
                    <a:pt x="0" y="5"/>
                  </a:moveTo>
                  <a:lnTo>
                    <a:pt x="0" y="67"/>
                  </a:lnTo>
                  <a:lnTo>
                    <a:pt x="0" y="67"/>
                  </a:lnTo>
                  <a:lnTo>
                    <a:pt x="0" y="69"/>
                  </a:lnTo>
                  <a:lnTo>
                    <a:pt x="2" y="70"/>
                  </a:lnTo>
                  <a:lnTo>
                    <a:pt x="3" y="71"/>
                  </a:lnTo>
                  <a:lnTo>
                    <a:pt x="6" y="71"/>
                  </a:lnTo>
                  <a:lnTo>
                    <a:pt x="7" y="71"/>
                  </a:lnTo>
                  <a:lnTo>
                    <a:pt x="9" y="70"/>
                  </a:lnTo>
                  <a:lnTo>
                    <a:pt x="10" y="69"/>
                  </a:lnTo>
                  <a:lnTo>
                    <a:pt x="10" y="67"/>
                  </a:lnTo>
                  <a:lnTo>
                    <a:pt x="10" y="5"/>
                  </a:lnTo>
                  <a:lnTo>
                    <a:pt x="10" y="5"/>
                  </a:lnTo>
                  <a:lnTo>
                    <a:pt x="10" y="3"/>
                  </a:lnTo>
                  <a:lnTo>
                    <a:pt x="9" y="2"/>
                  </a:lnTo>
                  <a:lnTo>
                    <a:pt x="7" y="1"/>
                  </a:lnTo>
                  <a:lnTo>
                    <a:pt x="6" y="0"/>
                  </a:lnTo>
                  <a:lnTo>
                    <a:pt x="3" y="1"/>
                  </a:lnTo>
                  <a:lnTo>
                    <a:pt x="2" y="2"/>
                  </a:lnTo>
                  <a:lnTo>
                    <a:pt x="0" y="3"/>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82" name="Freeform 598"/>
            <p:cNvSpPr/>
            <p:nvPr/>
          </p:nvSpPr>
          <p:spPr bwMode="auto">
            <a:xfrm>
              <a:off x="5680076" y="2441575"/>
              <a:ext cx="7938" cy="36513"/>
            </a:xfrm>
            <a:custGeom>
              <a:avLst/>
              <a:gdLst/>
              <a:ahLst/>
              <a:cxnLst>
                <a:cxn ang="0">
                  <a:pos x="14" y="65"/>
                </a:cxn>
                <a:cxn ang="0">
                  <a:pos x="14" y="65"/>
                </a:cxn>
                <a:cxn ang="0">
                  <a:pos x="11" y="50"/>
                </a:cxn>
                <a:cxn ang="0">
                  <a:pos x="10" y="35"/>
                </a:cxn>
                <a:cxn ang="0">
                  <a:pos x="10" y="4"/>
                </a:cxn>
                <a:cxn ang="0">
                  <a:pos x="10" y="4"/>
                </a:cxn>
                <a:cxn ang="0">
                  <a:pos x="9" y="2"/>
                </a:cxn>
                <a:cxn ang="0">
                  <a:pos x="8" y="1"/>
                </a:cxn>
                <a:cxn ang="0">
                  <a:pos x="7" y="0"/>
                </a:cxn>
                <a:cxn ang="0">
                  <a:pos x="5" y="0"/>
                </a:cxn>
                <a:cxn ang="0">
                  <a:pos x="3" y="0"/>
                </a:cxn>
                <a:cxn ang="0">
                  <a:pos x="2" y="1"/>
                </a:cxn>
                <a:cxn ang="0">
                  <a:pos x="1" y="2"/>
                </a:cxn>
                <a:cxn ang="0">
                  <a:pos x="0" y="4"/>
                </a:cxn>
                <a:cxn ang="0">
                  <a:pos x="0" y="4"/>
                </a:cxn>
                <a:cxn ang="0">
                  <a:pos x="1" y="36"/>
                </a:cxn>
                <a:cxn ang="0">
                  <a:pos x="2" y="52"/>
                </a:cxn>
                <a:cxn ang="0">
                  <a:pos x="5" y="67"/>
                </a:cxn>
                <a:cxn ang="0">
                  <a:pos x="5" y="67"/>
                </a:cxn>
                <a:cxn ang="0">
                  <a:pos x="6" y="69"/>
                </a:cxn>
                <a:cxn ang="0">
                  <a:pos x="7" y="70"/>
                </a:cxn>
                <a:cxn ang="0">
                  <a:pos x="9" y="70"/>
                </a:cxn>
                <a:cxn ang="0">
                  <a:pos x="11" y="70"/>
                </a:cxn>
                <a:cxn ang="0">
                  <a:pos x="12" y="69"/>
                </a:cxn>
                <a:cxn ang="0">
                  <a:pos x="13" y="68"/>
                </a:cxn>
                <a:cxn ang="0">
                  <a:pos x="14" y="67"/>
                </a:cxn>
                <a:cxn ang="0">
                  <a:pos x="14" y="65"/>
                </a:cxn>
                <a:cxn ang="0">
                  <a:pos x="14" y="65"/>
                </a:cxn>
              </a:cxnLst>
              <a:rect l="0" t="0" r="r" b="b"/>
              <a:pathLst>
                <a:path w="14" h="70">
                  <a:moveTo>
                    <a:pt x="14" y="65"/>
                  </a:moveTo>
                  <a:lnTo>
                    <a:pt x="14" y="65"/>
                  </a:lnTo>
                  <a:lnTo>
                    <a:pt x="11" y="50"/>
                  </a:lnTo>
                  <a:lnTo>
                    <a:pt x="10" y="35"/>
                  </a:lnTo>
                  <a:lnTo>
                    <a:pt x="10" y="4"/>
                  </a:lnTo>
                  <a:lnTo>
                    <a:pt x="10" y="4"/>
                  </a:lnTo>
                  <a:lnTo>
                    <a:pt x="9" y="2"/>
                  </a:lnTo>
                  <a:lnTo>
                    <a:pt x="8" y="1"/>
                  </a:lnTo>
                  <a:lnTo>
                    <a:pt x="7" y="0"/>
                  </a:lnTo>
                  <a:lnTo>
                    <a:pt x="5" y="0"/>
                  </a:lnTo>
                  <a:lnTo>
                    <a:pt x="3" y="0"/>
                  </a:lnTo>
                  <a:lnTo>
                    <a:pt x="2" y="1"/>
                  </a:lnTo>
                  <a:lnTo>
                    <a:pt x="1" y="2"/>
                  </a:lnTo>
                  <a:lnTo>
                    <a:pt x="0" y="4"/>
                  </a:lnTo>
                  <a:lnTo>
                    <a:pt x="0" y="4"/>
                  </a:lnTo>
                  <a:lnTo>
                    <a:pt x="1" y="36"/>
                  </a:lnTo>
                  <a:lnTo>
                    <a:pt x="2" y="52"/>
                  </a:lnTo>
                  <a:lnTo>
                    <a:pt x="5" y="67"/>
                  </a:lnTo>
                  <a:lnTo>
                    <a:pt x="5" y="67"/>
                  </a:lnTo>
                  <a:lnTo>
                    <a:pt x="6" y="69"/>
                  </a:lnTo>
                  <a:lnTo>
                    <a:pt x="7" y="70"/>
                  </a:lnTo>
                  <a:lnTo>
                    <a:pt x="9" y="70"/>
                  </a:lnTo>
                  <a:lnTo>
                    <a:pt x="11" y="70"/>
                  </a:lnTo>
                  <a:lnTo>
                    <a:pt x="12" y="69"/>
                  </a:lnTo>
                  <a:lnTo>
                    <a:pt x="13" y="68"/>
                  </a:lnTo>
                  <a:lnTo>
                    <a:pt x="14" y="67"/>
                  </a:lnTo>
                  <a:lnTo>
                    <a:pt x="14" y="65"/>
                  </a:lnTo>
                  <a:lnTo>
                    <a:pt x="14" y="6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83" name="Freeform 599"/>
            <p:cNvSpPr/>
            <p:nvPr/>
          </p:nvSpPr>
          <p:spPr bwMode="auto">
            <a:xfrm>
              <a:off x="5705476" y="2463800"/>
              <a:ext cx="7938" cy="31750"/>
            </a:xfrm>
            <a:custGeom>
              <a:avLst/>
              <a:gdLst/>
              <a:ahLst/>
              <a:cxnLst>
                <a:cxn ang="0">
                  <a:pos x="10" y="35"/>
                </a:cxn>
                <a:cxn ang="0">
                  <a:pos x="10" y="5"/>
                </a:cxn>
                <a:cxn ang="0">
                  <a:pos x="10" y="5"/>
                </a:cxn>
                <a:cxn ang="0">
                  <a:pos x="10" y="3"/>
                </a:cxn>
                <a:cxn ang="0">
                  <a:pos x="8" y="1"/>
                </a:cxn>
                <a:cxn ang="0">
                  <a:pos x="7" y="0"/>
                </a:cxn>
                <a:cxn ang="0">
                  <a:pos x="5" y="0"/>
                </a:cxn>
                <a:cxn ang="0">
                  <a:pos x="3" y="0"/>
                </a:cxn>
                <a:cxn ang="0">
                  <a:pos x="2" y="1"/>
                </a:cxn>
                <a:cxn ang="0">
                  <a:pos x="1" y="3"/>
                </a:cxn>
                <a:cxn ang="0">
                  <a:pos x="0" y="5"/>
                </a:cxn>
                <a:cxn ang="0">
                  <a:pos x="0" y="33"/>
                </a:cxn>
                <a:cxn ang="0">
                  <a:pos x="0" y="33"/>
                </a:cxn>
                <a:cxn ang="0">
                  <a:pos x="0" y="39"/>
                </a:cxn>
                <a:cxn ang="0">
                  <a:pos x="1" y="45"/>
                </a:cxn>
                <a:cxn ang="0">
                  <a:pos x="1" y="45"/>
                </a:cxn>
                <a:cxn ang="0">
                  <a:pos x="3" y="50"/>
                </a:cxn>
                <a:cxn ang="0">
                  <a:pos x="5" y="56"/>
                </a:cxn>
                <a:cxn ang="0">
                  <a:pos x="5" y="56"/>
                </a:cxn>
                <a:cxn ang="0">
                  <a:pos x="5" y="58"/>
                </a:cxn>
                <a:cxn ang="0">
                  <a:pos x="7" y="59"/>
                </a:cxn>
                <a:cxn ang="0">
                  <a:pos x="11" y="60"/>
                </a:cxn>
                <a:cxn ang="0">
                  <a:pos x="13" y="60"/>
                </a:cxn>
                <a:cxn ang="0">
                  <a:pos x="14" y="59"/>
                </a:cxn>
                <a:cxn ang="0">
                  <a:pos x="15" y="58"/>
                </a:cxn>
                <a:cxn ang="0">
                  <a:pos x="15" y="56"/>
                </a:cxn>
                <a:cxn ang="0">
                  <a:pos x="15" y="56"/>
                </a:cxn>
                <a:cxn ang="0">
                  <a:pos x="14" y="51"/>
                </a:cxn>
                <a:cxn ang="0">
                  <a:pos x="12" y="46"/>
                </a:cxn>
                <a:cxn ang="0">
                  <a:pos x="11" y="41"/>
                </a:cxn>
                <a:cxn ang="0">
                  <a:pos x="10" y="35"/>
                </a:cxn>
                <a:cxn ang="0">
                  <a:pos x="10" y="35"/>
                </a:cxn>
              </a:cxnLst>
              <a:rect l="0" t="0" r="r" b="b"/>
              <a:pathLst>
                <a:path w="15" h="60">
                  <a:moveTo>
                    <a:pt x="10" y="35"/>
                  </a:moveTo>
                  <a:lnTo>
                    <a:pt x="10" y="5"/>
                  </a:lnTo>
                  <a:lnTo>
                    <a:pt x="10" y="5"/>
                  </a:lnTo>
                  <a:lnTo>
                    <a:pt x="10" y="3"/>
                  </a:lnTo>
                  <a:lnTo>
                    <a:pt x="8" y="1"/>
                  </a:lnTo>
                  <a:lnTo>
                    <a:pt x="7" y="0"/>
                  </a:lnTo>
                  <a:lnTo>
                    <a:pt x="5" y="0"/>
                  </a:lnTo>
                  <a:lnTo>
                    <a:pt x="3" y="0"/>
                  </a:lnTo>
                  <a:lnTo>
                    <a:pt x="2" y="1"/>
                  </a:lnTo>
                  <a:lnTo>
                    <a:pt x="1" y="3"/>
                  </a:lnTo>
                  <a:lnTo>
                    <a:pt x="0" y="5"/>
                  </a:lnTo>
                  <a:lnTo>
                    <a:pt x="0" y="33"/>
                  </a:lnTo>
                  <a:lnTo>
                    <a:pt x="0" y="33"/>
                  </a:lnTo>
                  <a:lnTo>
                    <a:pt x="0" y="39"/>
                  </a:lnTo>
                  <a:lnTo>
                    <a:pt x="1" y="45"/>
                  </a:lnTo>
                  <a:lnTo>
                    <a:pt x="1" y="45"/>
                  </a:lnTo>
                  <a:lnTo>
                    <a:pt x="3" y="50"/>
                  </a:lnTo>
                  <a:lnTo>
                    <a:pt x="5" y="56"/>
                  </a:lnTo>
                  <a:lnTo>
                    <a:pt x="5" y="56"/>
                  </a:lnTo>
                  <a:lnTo>
                    <a:pt x="5" y="58"/>
                  </a:lnTo>
                  <a:lnTo>
                    <a:pt x="7" y="59"/>
                  </a:lnTo>
                  <a:lnTo>
                    <a:pt x="11" y="60"/>
                  </a:lnTo>
                  <a:lnTo>
                    <a:pt x="13" y="60"/>
                  </a:lnTo>
                  <a:lnTo>
                    <a:pt x="14" y="59"/>
                  </a:lnTo>
                  <a:lnTo>
                    <a:pt x="15" y="58"/>
                  </a:lnTo>
                  <a:lnTo>
                    <a:pt x="15" y="56"/>
                  </a:lnTo>
                  <a:lnTo>
                    <a:pt x="15" y="56"/>
                  </a:lnTo>
                  <a:lnTo>
                    <a:pt x="14" y="51"/>
                  </a:lnTo>
                  <a:lnTo>
                    <a:pt x="12" y="46"/>
                  </a:lnTo>
                  <a:lnTo>
                    <a:pt x="11" y="41"/>
                  </a:lnTo>
                  <a:lnTo>
                    <a:pt x="10" y="35"/>
                  </a:lnTo>
                  <a:lnTo>
                    <a:pt x="10" y="3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84" name="Freeform 600"/>
            <p:cNvSpPr/>
            <p:nvPr/>
          </p:nvSpPr>
          <p:spPr bwMode="auto">
            <a:xfrm>
              <a:off x="5730876" y="2486025"/>
              <a:ext cx="4763" cy="46038"/>
            </a:xfrm>
            <a:custGeom>
              <a:avLst/>
              <a:gdLst/>
              <a:ahLst/>
              <a:cxnLst>
                <a:cxn ang="0">
                  <a:pos x="0" y="5"/>
                </a:cxn>
                <a:cxn ang="0">
                  <a:pos x="0" y="80"/>
                </a:cxn>
                <a:cxn ang="0">
                  <a:pos x="0" y="80"/>
                </a:cxn>
                <a:cxn ang="0">
                  <a:pos x="1" y="82"/>
                </a:cxn>
                <a:cxn ang="0">
                  <a:pos x="2" y="85"/>
                </a:cxn>
                <a:cxn ang="0">
                  <a:pos x="3" y="85"/>
                </a:cxn>
                <a:cxn ang="0">
                  <a:pos x="5" y="86"/>
                </a:cxn>
                <a:cxn ang="0">
                  <a:pos x="6" y="85"/>
                </a:cxn>
                <a:cxn ang="0">
                  <a:pos x="8" y="85"/>
                </a:cxn>
                <a:cxn ang="0">
                  <a:pos x="9" y="82"/>
                </a:cxn>
                <a:cxn ang="0">
                  <a:pos x="9" y="80"/>
                </a:cxn>
                <a:cxn ang="0">
                  <a:pos x="9" y="5"/>
                </a:cxn>
                <a:cxn ang="0">
                  <a:pos x="9" y="5"/>
                </a:cxn>
                <a:cxn ang="0">
                  <a:pos x="9" y="3"/>
                </a:cxn>
                <a:cxn ang="0">
                  <a:pos x="8" y="2"/>
                </a:cxn>
                <a:cxn ang="0">
                  <a:pos x="6" y="1"/>
                </a:cxn>
                <a:cxn ang="0">
                  <a:pos x="5" y="0"/>
                </a:cxn>
                <a:cxn ang="0">
                  <a:pos x="3" y="1"/>
                </a:cxn>
                <a:cxn ang="0">
                  <a:pos x="2" y="2"/>
                </a:cxn>
                <a:cxn ang="0">
                  <a:pos x="1" y="3"/>
                </a:cxn>
                <a:cxn ang="0">
                  <a:pos x="0" y="5"/>
                </a:cxn>
                <a:cxn ang="0">
                  <a:pos x="0" y="5"/>
                </a:cxn>
              </a:cxnLst>
              <a:rect l="0" t="0" r="r" b="b"/>
              <a:pathLst>
                <a:path w="9" h="86">
                  <a:moveTo>
                    <a:pt x="0" y="5"/>
                  </a:moveTo>
                  <a:lnTo>
                    <a:pt x="0" y="80"/>
                  </a:lnTo>
                  <a:lnTo>
                    <a:pt x="0" y="80"/>
                  </a:lnTo>
                  <a:lnTo>
                    <a:pt x="1" y="82"/>
                  </a:lnTo>
                  <a:lnTo>
                    <a:pt x="2" y="85"/>
                  </a:lnTo>
                  <a:lnTo>
                    <a:pt x="3" y="85"/>
                  </a:lnTo>
                  <a:lnTo>
                    <a:pt x="5" y="86"/>
                  </a:lnTo>
                  <a:lnTo>
                    <a:pt x="6" y="85"/>
                  </a:lnTo>
                  <a:lnTo>
                    <a:pt x="8" y="85"/>
                  </a:lnTo>
                  <a:lnTo>
                    <a:pt x="9" y="82"/>
                  </a:lnTo>
                  <a:lnTo>
                    <a:pt x="9" y="80"/>
                  </a:lnTo>
                  <a:lnTo>
                    <a:pt x="9" y="5"/>
                  </a:lnTo>
                  <a:lnTo>
                    <a:pt x="9" y="5"/>
                  </a:lnTo>
                  <a:lnTo>
                    <a:pt x="9" y="3"/>
                  </a:lnTo>
                  <a:lnTo>
                    <a:pt x="8" y="2"/>
                  </a:lnTo>
                  <a:lnTo>
                    <a:pt x="6" y="1"/>
                  </a:lnTo>
                  <a:lnTo>
                    <a:pt x="5" y="0"/>
                  </a:lnTo>
                  <a:lnTo>
                    <a:pt x="3" y="1"/>
                  </a:lnTo>
                  <a:lnTo>
                    <a:pt x="2" y="2"/>
                  </a:lnTo>
                  <a:lnTo>
                    <a:pt x="1" y="3"/>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85" name="Freeform 601"/>
            <p:cNvSpPr/>
            <p:nvPr/>
          </p:nvSpPr>
          <p:spPr bwMode="auto">
            <a:xfrm>
              <a:off x="5748338" y="2506663"/>
              <a:ext cx="4763" cy="42863"/>
            </a:xfrm>
            <a:custGeom>
              <a:avLst/>
              <a:gdLst/>
              <a:ahLst/>
              <a:cxnLst>
                <a:cxn ang="0">
                  <a:pos x="0" y="5"/>
                </a:cxn>
                <a:cxn ang="0">
                  <a:pos x="0" y="75"/>
                </a:cxn>
                <a:cxn ang="0">
                  <a:pos x="0" y="75"/>
                </a:cxn>
                <a:cxn ang="0">
                  <a:pos x="1" y="78"/>
                </a:cxn>
                <a:cxn ang="0">
                  <a:pos x="2" y="80"/>
                </a:cxn>
                <a:cxn ang="0">
                  <a:pos x="3" y="81"/>
                </a:cxn>
                <a:cxn ang="0">
                  <a:pos x="5" y="81"/>
                </a:cxn>
                <a:cxn ang="0">
                  <a:pos x="7" y="81"/>
                </a:cxn>
                <a:cxn ang="0">
                  <a:pos x="8" y="80"/>
                </a:cxn>
                <a:cxn ang="0">
                  <a:pos x="9" y="78"/>
                </a:cxn>
                <a:cxn ang="0">
                  <a:pos x="10" y="75"/>
                </a:cxn>
                <a:cxn ang="0">
                  <a:pos x="10" y="5"/>
                </a:cxn>
                <a:cxn ang="0">
                  <a:pos x="10" y="5"/>
                </a:cxn>
                <a:cxn ang="0">
                  <a:pos x="9" y="3"/>
                </a:cxn>
                <a:cxn ang="0">
                  <a:pos x="8" y="1"/>
                </a:cxn>
                <a:cxn ang="0">
                  <a:pos x="7" y="0"/>
                </a:cxn>
                <a:cxn ang="0">
                  <a:pos x="5" y="0"/>
                </a:cxn>
                <a:cxn ang="0">
                  <a:pos x="3" y="0"/>
                </a:cxn>
                <a:cxn ang="0">
                  <a:pos x="2" y="1"/>
                </a:cxn>
                <a:cxn ang="0">
                  <a:pos x="1" y="3"/>
                </a:cxn>
                <a:cxn ang="0">
                  <a:pos x="0" y="5"/>
                </a:cxn>
                <a:cxn ang="0">
                  <a:pos x="0" y="5"/>
                </a:cxn>
              </a:cxnLst>
              <a:rect l="0" t="0" r="r" b="b"/>
              <a:pathLst>
                <a:path w="10" h="81">
                  <a:moveTo>
                    <a:pt x="0" y="5"/>
                  </a:moveTo>
                  <a:lnTo>
                    <a:pt x="0" y="75"/>
                  </a:lnTo>
                  <a:lnTo>
                    <a:pt x="0" y="75"/>
                  </a:lnTo>
                  <a:lnTo>
                    <a:pt x="1" y="78"/>
                  </a:lnTo>
                  <a:lnTo>
                    <a:pt x="2" y="80"/>
                  </a:lnTo>
                  <a:lnTo>
                    <a:pt x="3" y="81"/>
                  </a:lnTo>
                  <a:lnTo>
                    <a:pt x="5" y="81"/>
                  </a:lnTo>
                  <a:lnTo>
                    <a:pt x="7" y="81"/>
                  </a:lnTo>
                  <a:lnTo>
                    <a:pt x="8" y="80"/>
                  </a:lnTo>
                  <a:lnTo>
                    <a:pt x="9" y="78"/>
                  </a:lnTo>
                  <a:lnTo>
                    <a:pt x="10" y="75"/>
                  </a:lnTo>
                  <a:lnTo>
                    <a:pt x="10" y="5"/>
                  </a:lnTo>
                  <a:lnTo>
                    <a:pt x="10" y="5"/>
                  </a:lnTo>
                  <a:lnTo>
                    <a:pt x="9" y="3"/>
                  </a:lnTo>
                  <a:lnTo>
                    <a:pt x="8" y="1"/>
                  </a:lnTo>
                  <a:lnTo>
                    <a:pt x="7" y="0"/>
                  </a:lnTo>
                  <a:lnTo>
                    <a:pt x="5" y="0"/>
                  </a:lnTo>
                  <a:lnTo>
                    <a:pt x="3" y="0"/>
                  </a:lnTo>
                  <a:lnTo>
                    <a:pt x="2" y="1"/>
                  </a:lnTo>
                  <a:lnTo>
                    <a:pt x="1" y="3"/>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86" name="Freeform 602"/>
            <p:cNvSpPr/>
            <p:nvPr/>
          </p:nvSpPr>
          <p:spPr bwMode="auto">
            <a:xfrm>
              <a:off x="5761038" y="2528888"/>
              <a:ext cx="4763" cy="38100"/>
            </a:xfrm>
            <a:custGeom>
              <a:avLst/>
              <a:gdLst/>
              <a:ahLst/>
              <a:cxnLst>
                <a:cxn ang="0">
                  <a:pos x="0" y="6"/>
                </a:cxn>
                <a:cxn ang="0">
                  <a:pos x="0" y="68"/>
                </a:cxn>
                <a:cxn ang="0">
                  <a:pos x="0" y="68"/>
                </a:cxn>
                <a:cxn ang="0">
                  <a:pos x="1" y="69"/>
                </a:cxn>
                <a:cxn ang="0">
                  <a:pos x="2" y="71"/>
                </a:cxn>
                <a:cxn ang="0">
                  <a:pos x="3" y="72"/>
                </a:cxn>
                <a:cxn ang="0">
                  <a:pos x="5" y="72"/>
                </a:cxn>
                <a:cxn ang="0">
                  <a:pos x="7" y="72"/>
                </a:cxn>
                <a:cxn ang="0">
                  <a:pos x="8" y="71"/>
                </a:cxn>
                <a:cxn ang="0">
                  <a:pos x="9" y="69"/>
                </a:cxn>
                <a:cxn ang="0">
                  <a:pos x="9" y="68"/>
                </a:cxn>
                <a:cxn ang="0">
                  <a:pos x="9" y="6"/>
                </a:cxn>
                <a:cxn ang="0">
                  <a:pos x="9" y="6"/>
                </a:cxn>
                <a:cxn ang="0">
                  <a:pos x="9" y="4"/>
                </a:cxn>
                <a:cxn ang="0">
                  <a:pos x="8" y="2"/>
                </a:cxn>
                <a:cxn ang="0">
                  <a:pos x="7" y="1"/>
                </a:cxn>
                <a:cxn ang="0">
                  <a:pos x="5" y="0"/>
                </a:cxn>
                <a:cxn ang="0">
                  <a:pos x="3" y="1"/>
                </a:cxn>
                <a:cxn ang="0">
                  <a:pos x="2" y="2"/>
                </a:cxn>
                <a:cxn ang="0">
                  <a:pos x="1" y="4"/>
                </a:cxn>
                <a:cxn ang="0">
                  <a:pos x="0" y="6"/>
                </a:cxn>
                <a:cxn ang="0">
                  <a:pos x="0" y="6"/>
                </a:cxn>
              </a:cxnLst>
              <a:rect l="0" t="0" r="r" b="b"/>
              <a:pathLst>
                <a:path w="9" h="72">
                  <a:moveTo>
                    <a:pt x="0" y="6"/>
                  </a:moveTo>
                  <a:lnTo>
                    <a:pt x="0" y="68"/>
                  </a:lnTo>
                  <a:lnTo>
                    <a:pt x="0" y="68"/>
                  </a:lnTo>
                  <a:lnTo>
                    <a:pt x="1" y="69"/>
                  </a:lnTo>
                  <a:lnTo>
                    <a:pt x="2" y="71"/>
                  </a:lnTo>
                  <a:lnTo>
                    <a:pt x="3" y="72"/>
                  </a:lnTo>
                  <a:lnTo>
                    <a:pt x="5" y="72"/>
                  </a:lnTo>
                  <a:lnTo>
                    <a:pt x="7" y="72"/>
                  </a:lnTo>
                  <a:lnTo>
                    <a:pt x="8" y="71"/>
                  </a:lnTo>
                  <a:lnTo>
                    <a:pt x="9" y="69"/>
                  </a:lnTo>
                  <a:lnTo>
                    <a:pt x="9" y="68"/>
                  </a:lnTo>
                  <a:lnTo>
                    <a:pt x="9" y="6"/>
                  </a:lnTo>
                  <a:lnTo>
                    <a:pt x="9" y="6"/>
                  </a:lnTo>
                  <a:lnTo>
                    <a:pt x="9" y="4"/>
                  </a:lnTo>
                  <a:lnTo>
                    <a:pt x="8" y="2"/>
                  </a:lnTo>
                  <a:lnTo>
                    <a:pt x="7" y="1"/>
                  </a:lnTo>
                  <a:lnTo>
                    <a:pt x="5" y="0"/>
                  </a:lnTo>
                  <a:lnTo>
                    <a:pt x="3" y="1"/>
                  </a:lnTo>
                  <a:lnTo>
                    <a:pt x="2" y="2"/>
                  </a:lnTo>
                  <a:lnTo>
                    <a:pt x="1" y="4"/>
                  </a:lnTo>
                  <a:lnTo>
                    <a:pt x="0" y="6"/>
                  </a:lnTo>
                  <a:lnTo>
                    <a:pt x="0"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87" name="Freeform 603"/>
            <p:cNvSpPr/>
            <p:nvPr/>
          </p:nvSpPr>
          <p:spPr bwMode="auto">
            <a:xfrm>
              <a:off x="5775326" y="2544763"/>
              <a:ext cx="4763" cy="39688"/>
            </a:xfrm>
            <a:custGeom>
              <a:avLst/>
              <a:gdLst/>
              <a:ahLst/>
              <a:cxnLst>
                <a:cxn ang="0">
                  <a:pos x="0" y="4"/>
                </a:cxn>
                <a:cxn ang="0">
                  <a:pos x="0" y="72"/>
                </a:cxn>
                <a:cxn ang="0">
                  <a:pos x="0" y="72"/>
                </a:cxn>
                <a:cxn ang="0">
                  <a:pos x="0" y="74"/>
                </a:cxn>
                <a:cxn ang="0">
                  <a:pos x="2" y="75"/>
                </a:cxn>
                <a:cxn ang="0">
                  <a:pos x="4" y="76"/>
                </a:cxn>
                <a:cxn ang="0">
                  <a:pos x="5" y="76"/>
                </a:cxn>
                <a:cxn ang="0">
                  <a:pos x="7" y="76"/>
                </a:cxn>
                <a:cxn ang="0">
                  <a:pos x="9" y="75"/>
                </a:cxn>
                <a:cxn ang="0">
                  <a:pos x="10" y="74"/>
                </a:cxn>
                <a:cxn ang="0">
                  <a:pos x="10" y="72"/>
                </a:cxn>
                <a:cxn ang="0">
                  <a:pos x="10" y="4"/>
                </a:cxn>
                <a:cxn ang="0">
                  <a:pos x="10" y="4"/>
                </a:cxn>
                <a:cxn ang="0">
                  <a:pos x="10" y="2"/>
                </a:cxn>
                <a:cxn ang="0">
                  <a:pos x="9" y="1"/>
                </a:cxn>
                <a:cxn ang="0">
                  <a:pos x="7" y="0"/>
                </a:cxn>
                <a:cxn ang="0">
                  <a:pos x="5" y="0"/>
                </a:cxn>
                <a:cxn ang="0">
                  <a:pos x="4" y="0"/>
                </a:cxn>
                <a:cxn ang="0">
                  <a:pos x="2" y="1"/>
                </a:cxn>
                <a:cxn ang="0">
                  <a:pos x="0" y="2"/>
                </a:cxn>
                <a:cxn ang="0">
                  <a:pos x="0" y="4"/>
                </a:cxn>
                <a:cxn ang="0">
                  <a:pos x="0" y="4"/>
                </a:cxn>
              </a:cxnLst>
              <a:rect l="0" t="0" r="r" b="b"/>
              <a:pathLst>
                <a:path w="10" h="76">
                  <a:moveTo>
                    <a:pt x="0" y="4"/>
                  </a:moveTo>
                  <a:lnTo>
                    <a:pt x="0" y="72"/>
                  </a:lnTo>
                  <a:lnTo>
                    <a:pt x="0" y="72"/>
                  </a:lnTo>
                  <a:lnTo>
                    <a:pt x="0" y="74"/>
                  </a:lnTo>
                  <a:lnTo>
                    <a:pt x="2" y="75"/>
                  </a:lnTo>
                  <a:lnTo>
                    <a:pt x="4" y="76"/>
                  </a:lnTo>
                  <a:lnTo>
                    <a:pt x="5" y="76"/>
                  </a:lnTo>
                  <a:lnTo>
                    <a:pt x="7" y="76"/>
                  </a:lnTo>
                  <a:lnTo>
                    <a:pt x="9" y="75"/>
                  </a:lnTo>
                  <a:lnTo>
                    <a:pt x="10" y="74"/>
                  </a:lnTo>
                  <a:lnTo>
                    <a:pt x="10" y="72"/>
                  </a:lnTo>
                  <a:lnTo>
                    <a:pt x="10" y="4"/>
                  </a:lnTo>
                  <a:lnTo>
                    <a:pt x="10" y="4"/>
                  </a:lnTo>
                  <a:lnTo>
                    <a:pt x="10" y="2"/>
                  </a:lnTo>
                  <a:lnTo>
                    <a:pt x="9" y="1"/>
                  </a:lnTo>
                  <a:lnTo>
                    <a:pt x="7" y="0"/>
                  </a:lnTo>
                  <a:lnTo>
                    <a:pt x="5" y="0"/>
                  </a:lnTo>
                  <a:lnTo>
                    <a:pt x="4" y="0"/>
                  </a:lnTo>
                  <a:lnTo>
                    <a:pt x="2" y="1"/>
                  </a:lnTo>
                  <a:lnTo>
                    <a:pt x="0" y="2"/>
                  </a:lnTo>
                  <a:lnTo>
                    <a:pt x="0" y="4"/>
                  </a:lnTo>
                  <a:lnTo>
                    <a:pt x="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88" name="Freeform 604"/>
            <p:cNvSpPr/>
            <p:nvPr/>
          </p:nvSpPr>
          <p:spPr bwMode="auto">
            <a:xfrm>
              <a:off x="5181601" y="2170113"/>
              <a:ext cx="665163" cy="654050"/>
            </a:xfrm>
            <a:custGeom>
              <a:avLst/>
              <a:gdLst/>
              <a:ahLst/>
              <a:cxnLst>
                <a:cxn ang="0">
                  <a:pos x="534" y="1115"/>
                </a:cxn>
                <a:cxn ang="0">
                  <a:pos x="311" y="889"/>
                </a:cxn>
                <a:cxn ang="0">
                  <a:pos x="124" y="701"/>
                </a:cxn>
                <a:cxn ang="0">
                  <a:pos x="14" y="547"/>
                </a:cxn>
                <a:cxn ang="0">
                  <a:pos x="5" y="361"/>
                </a:cxn>
                <a:cxn ang="0">
                  <a:pos x="109" y="152"/>
                </a:cxn>
                <a:cxn ang="0">
                  <a:pos x="270" y="29"/>
                </a:cxn>
                <a:cxn ang="0">
                  <a:pos x="103" y="233"/>
                </a:cxn>
                <a:cxn ang="0">
                  <a:pos x="38" y="486"/>
                </a:cxn>
                <a:cxn ang="0">
                  <a:pos x="137" y="664"/>
                </a:cxn>
                <a:cxn ang="0">
                  <a:pos x="467" y="998"/>
                </a:cxn>
                <a:cxn ang="0">
                  <a:pos x="676" y="1170"/>
                </a:cxn>
                <a:cxn ang="0">
                  <a:pos x="872" y="1193"/>
                </a:cxn>
                <a:cxn ang="0">
                  <a:pos x="1085" y="1070"/>
                </a:cxn>
                <a:cxn ang="0">
                  <a:pos x="1218" y="861"/>
                </a:cxn>
                <a:cxn ang="0">
                  <a:pos x="1167" y="643"/>
                </a:cxn>
                <a:cxn ang="0">
                  <a:pos x="1008" y="472"/>
                </a:cxn>
                <a:cxn ang="0">
                  <a:pos x="731" y="201"/>
                </a:cxn>
                <a:cxn ang="0">
                  <a:pos x="553" y="142"/>
                </a:cxn>
                <a:cxn ang="0">
                  <a:pos x="393" y="228"/>
                </a:cxn>
                <a:cxn ang="0">
                  <a:pos x="282" y="427"/>
                </a:cxn>
                <a:cxn ang="0">
                  <a:pos x="388" y="615"/>
                </a:cxn>
                <a:cxn ang="0">
                  <a:pos x="702" y="942"/>
                </a:cxn>
                <a:cxn ang="0">
                  <a:pos x="798" y="922"/>
                </a:cxn>
                <a:cxn ang="0">
                  <a:pos x="641" y="744"/>
                </a:cxn>
                <a:cxn ang="0">
                  <a:pos x="397" y="487"/>
                </a:cxn>
                <a:cxn ang="0">
                  <a:pos x="451" y="309"/>
                </a:cxn>
                <a:cxn ang="0">
                  <a:pos x="591" y="250"/>
                </a:cxn>
                <a:cxn ang="0">
                  <a:pos x="742" y="397"/>
                </a:cxn>
                <a:cxn ang="0">
                  <a:pos x="1076" y="711"/>
                </a:cxn>
                <a:cxn ang="0">
                  <a:pos x="1109" y="861"/>
                </a:cxn>
                <a:cxn ang="0">
                  <a:pos x="858" y="1104"/>
                </a:cxn>
                <a:cxn ang="0">
                  <a:pos x="618" y="1022"/>
                </a:cxn>
                <a:cxn ang="0">
                  <a:pos x="342" y="740"/>
                </a:cxn>
                <a:cxn ang="0">
                  <a:pos x="156" y="450"/>
                </a:cxn>
                <a:cxn ang="0">
                  <a:pos x="287" y="163"/>
                </a:cxn>
                <a:cxn ang="0">
                  <a:pos x="286" y="221"/>
                </a:cxn>
                <a:cxn ang="0">
                  <a:pos x="196" y="489"/>
                </a:cxn>
                <a:cxn ang="0">
                  <a:pos x="398" y="752"/>
                </a:cxn>
                <a:cxn ang="0">
                  <a:pos x="712" y="1049"/>
                </a:cxn>
                <a:cxn ang="0">
                  <a:pos x="926" y="1037"/>
                </a:cxn>
                <a:cxn ang="0">
                  <a:pos x="1077" y="824"/>
                </a:cxn>
                <a:cxn ang="0">
                  <a:pos x="900" y="596"/>
                </a:cxn>
                <a:cxn ang="0">
                  <a:pos x="612" y="298"/>
                </a:cxn>
                <a:cxn ang="0">
                  <a:pos x="527" y="303"/>
                </a:cxn>
                <a:cxn ang="0">
                  <a:pos x="477" y="332"/>
                </a:cxn>
                <a:cxn ang="0">
                  <a:pos x="441" y="486"/>
                </a:cxn>
                <a:cxn ang="0">
                  <a:pos x="731" y="783"/>
                </a:cxn>
                <a:cxn ang="0">
                  <a:pos x="829" y="884"/>
                </a:cxn>
                <a:cxn ang="0">
                  <a:pos x="783" y="989"/>
                </a:cxn>
                <a:cxn ang="0">
                  <a:pos x="669" y="962"/>
                </a:cxn>
                <a:cxn ang="0">
                  <a:pos x="450" y="729"/>
                </a:cxn>
                <a:cxn ang="0">
                  <a:pos x="256" y="471"/>
                </a:cxn>
                <a:cxn ang="0">
                  <a:pos x="300" y="284"/>
                </a:cxn>
                <a:cxn ang="0">
                  <a:pos x="464" y="137"/>
                </a:cxn>
                <a:cxn ang="0">
                  <a:pos x="670" y="122"/>
                </a:cxn>
                <a:cxn ang="0">
                  <a:pos x="759" y="177"/>
                </a:cxn>
                <a:cxn ang="0">
                  <a:pos x="1071" y="489"/>
                </a:cxn>
                <a:cxn ang="0">
                  <a:pos x="1188" y="605"/>
                </a:cxn>
                <a:cxn ang="0">
                  <a:pos x="1256" y="846"/>
                </a:cxn>
                <a:cxn ang="0">
                  <a:pos x="1180" y="1021"/>
                </a:cxn>
                <a:cxn ang="0">
                  <a:pos x="930" y="1212"/>
                </a:cxn>
              </a:cxnLst>
              <a:rect l="0" t="0" r="r" b="b"/>
              <a:pathLst>
                <a:path w="1256" h="1235">
                  <a:moveTo>
                    <a:pt x="808" y="1235"/>
                  </a:moveTo>
                  <a:lnTo>
                    <a:pt x="808" y="1235"/>
                  </a:lnTo>
                  <a:lnTo>
                    <a:pt x="792" y="1235"/>
                  </a:lnTo>
                  <a:lnTo>
                    <a:pt x="775" y="1234"/>
                  </a:lnTo>
                  <a:lnTo>
                    <a:pt x="757" y="1232"/>
                  </a:lnTo>
                  <a:lnTo>
                    <a:pt x="738" y="1230"/>
                  </a:lnTo>
                  <a:lnTo>
                    <a:pt x="719" y="1226"/>
                  </a:lnTo>
                  <a:lnTo>
                    <a:pt x="699" y="1220"/>
                  </a:lnTo>
                  <a:lnTo>
                    <a:pt x="679" y="1212"/>
                  </a:lnTo>
                  <a:lnTo>
                    <a:pt x="660" y="1203"/>
                  </a:lnTo>
                  <a:lnTo>
                    <a:pt x="660" y="1203"/>
                  </a:lnTo>
                  <a:lnTo>
                    <a:pt x="629" y="1186"/>
                  </a:lnTo>
                  <a:lnTo>
                    <a:pt x="598" y="1165"/>
                  </a:lnTo>
                  <a:lnTo>
                    <a:pt x="566" y="1141"/>
                  </a:lnTo>
                  <a:lnTo>
                    <a:pt x="534" y="1115"/>
                  </a:lnTo>
                  <a:lnTo>
                    <a:pt x="533" y="1114"/>
                  </a:lnTo>
                  <a:lnTo>
                    <a:pt x="531" y="1114"/>
                  </a:lnTo>
                  <a:lnTo>
                    <a:pt x="531" y="1114"/>
                  </a:lnTo>
                  <a:lnTo>
                    <a:pt x="527" y="1112"/>
                  </a:lnTo>
                  <a:lnTo>
                    <a:pt x="522" y="1109"/>
                  </a:lnTo>
                  <a:lnTo>
                    <a:pt x="518" y="1105"/>
                  </a:lnTo>
                  <a:lnTo>
                    <a:pt x="518" y="1105"/>
                  </a:lnTo>
                  <a:lnTo>
                    <a:pt x="465" y="1051"/>
                  </a:lnTo>
                  <a:lnTo>
                    <a:pt x="440" y="1024"/>
                  </a:lnTo>
                  <a:lnTo>
                    <a:pt x="415" y="997"/>
                  </a:lnTo>
                  <a:lnTo>
                    <a:pt x="415" y="997"/>
                  </a:lnTo>
                  <a:lnTo>
                    <a:pt x="389" y="968"/>
                  </a:lnTo>
                  <a:lnTo>
                    <a:pt x="358" y="935"/>
                  </a:lnTo>
                  <a:lnTo>
                    <a:pt x="326" y="903"/>
                  </a:lnTo>
                  <a:lnTo>
                    <a:pt x="311" y="889"/>
                  </a:lnTo>
                  <a:lnTo>
                    <a:pt x="296" y="878"/>
                  </a:lnTo>
                  <a:lnTo>
                    <a:pt x="296" y="878"/>
                  </a:lnTo>
                  <a:lnTo>
                    <a:pt x="281" y="865"/>
                  </a:lnTo>
                  <a:lnTo>
                    <a:pt x="265" y="852"/>
                  </a:lnTo>
                  <a:lnTo>
                    <a:pt x="250" y="839"/>
                  </a:lnTo>
                  <a:lnTo>
                    <a:pt x="235" y="823"/>
                  </a:lnTo>
                  <a:lnTo>
                    <a:pt x="207" y="793"/>
                  </a:lnTo>
                  <a:lnTo>
                    <a:pt x="180" y="761"/>
                  </a:lnTo>
                  <a:lnTo>
                    <a:pt x="180" y="761"/>
                  </a:lnTo>
                  <a:lnTo>
                    <a:pt x="156" y="732"/>
                  </a:lnTo>
                  <a:lnTo>
                    <a:pt x="130" y="704"/>
                  </a:lnTo>
                  <a:lnTo>
                    <a:pt x="129" y="703"/>
                  </a:lnTo>
                  <a:lnTo>
                    <a:pt x="128" y="703"/>
                  </a:lnTo>
                  <a:lnTo>
                    <a:pt x="128" y="703"/>
                  </a:lnTo>
                  <a:lnTo>
                    <a:pt x="124" y="701"/>
                  </a:lnTo>
                  <a:lnTo>
                    <a:pt x="120" y="698"/>
                  </a:lnTo>
                  <a:lnTo>
                    <a:pt x="74" y="653"/>
                  </a:lnTo>
                  <a:lnTo>
                    <a:pt x="74" y="653"/>
                  </a:lnTo>
                  <a:lnTo>
                    <a:pt x="70" y="648"/>
                  </a:lnTo>
                  <a:lnTo>
                    <a:pt x="67" y="643"/>
                  </a:lnTo>
                  <a:lnTo>
                    <a:pt x="63" y="635"/>
                  </a:lnTo>
                  <a:lnTo>
                    <a:pt x="63" y="635"/>
                  </a:lnTo>
                  <a:lnTo>
                    <a:pt x="60" y="627"/>
                  </a:lnTo>
                  <a:lnTo>
                    <a:pt x="54" y="619"/>
                  </a:lnTo>
                  <a:lnTo>
                    <a:pt x="54" y="619"/>
                  </a:lnTo>
                  <a:lnTo>
                    <a:pt x="40" y="596"/>
                  </a:lnTo>
                  <a:lnTo>
                    <a:pt x="28" y="572"/>
                  </a:lnTo>
                  <a:lnTo>
                    <a:pt x="28" y="572"/>
                  </a:lnTo>
                  <a:lnTo>
                    <a:pt x="14" y="547"/>
                  </a:lnTo>
                  <a:lnTo>
                    <a:pt x="14" y="547"/>
                  </a:lnTo>
                  <a:lnTo>
                    <a:pt x="11" y="540"/>
                  </a:lnTo>
                  <a:lnTo>
                    <a:pt x="7" y="532"/>
                  </a:lnTo>
                  <a:lnTo>
                    <a:pt x="5" y="522"/>
                  </a:lnTo>
                  <a:lnTo>
                    <a:pt x="3" y="513"/>
                  </a:lnTo>
                  <a:lnTo>
                    <a:pt x="0" y="494"/>
                  </a:lnTo>
                  <a:lnTo>
                    <a:pt x="0" y="484"/>
                  </a:lnTo>
                  <a:lnTo>
                    <a:pt x="0" y="475"/>
                  </a:lnTo>
                  <a:lnTo>
                    <a:pt x="0" y="475"/>
                  </a:lnTo>
                  <a:lnTo>
                    <a:pt x="1" y="452"/>
                  </a:lnTo>
                  <a:lnTo>
                    <a:pt x="1" y="431"/>
                  </a:lnTo>
                  <a:lnTo>
                    <a:pt x="1" y="431"/>
                  </a:lnTo>
                  <a:lnTo>
                    <a:pt x="1" y="413"/>
                  </a:lnTo>
                  <a:lnTo>
                    <a:pt x="1" y="395"/>
                  </a:lnTo>
                  <a:lnTo>
                    <a:pt x="2" y="378"/>
                  </a:lnTo>
                  <a:lnTo>
                    <a:pt x="5" y="361"/>
                  </a:lnTo>
                  <a:lnTo>
                    <a:pt x="5" y="361"/>
                  </a:lnTo>
                  <a:lnTo>
                    <a:pt x="8" y="347"/>
                  </a:lnTo>
                  <a:lnTo>
                    <a:pt x="12" y="333"/>
                  </a:lnTo>
                  <a:lnTo>
                    <a:pt x="17" y="320"/>
                  </a:lnTo>
                  <a:lnTo>
                    <a:pt x="22" y="308"/>
                  </a:lnTo>
                  <a:lnTo>
                    <a:pt x="35" y="283"/>
                  </a:lnTo>
                  <a:lnTo>
                    <a:pt x="48" y="260"/>
                  </a:lnTo>
                  <a:lnTo>
                    <a:pt x="48" y="260"/>
                  </a:lnTo>
                  <a:lnTo>
                    <a:pt x="60" y="239"/>
                  </a:lnTo>
                  <a:lnTo>
                    <a:pt x="70" y="219"/>
                  </a:lnTo>
                  <a:lnTo>
                    <a:pt x="70" y="219"/>
                  </a:lnTo>
                  <a:lnTo>
                    <a:pt x="89" y="185"/>
                  </a:lnTo>
                  <a:lnTo>
                    <a:pt x="98" y="168"/>
                  </a:lnTo>
                  <a:lnTo>
                    <a:pt x="109" y="152"/>
                  </a:lnTo>
                  <a:lnTo>
                    <a:pt x="109" y="152"/>
                  </a:lnTo>
                  <a:lnTo>
                    <a:pt x="126" y="130"/>
                  </a:lnTo>
                  <a:lnTo>
                    <a:pt x="142" y="108"/>
                  </a:lnTo>
                  <a:lnTo>
                    <a:pt x="160" y="89"/>
                  </a:lnTo>
                  <a:lnTo>
                    <a:pt x="177" y="69"/>
                  </a:lnTo>
                  <a:lnTo>
                    <a:pt x="195" y="50"/>
                  </a:lnTo>
                  <a:lnTo>
                    <a:pt x="213" y="33"/>
                  </a:lnTo>
                  <a:lnTo>
                    <a:pt x="231" y="16"/>
                  </a:lnTo>
                  <a:lnTo>
                    <a:pt x="250" y="1"/>
                  </a:lnTo>
                  <a:lnTo>
                    <a:pt x="250" y="1"/>
                  </a:lnTo>
                  <a:lnTo>
                    <a:pt x="251" y="0"/>
                  </a:lnTo>
                  <a:lnTo>
                    <a:pt x="251" y="0"/>
                  </a:lnTo>
                  <a:lnTo>
                    <a:pt x="257" y="9"/>
                  </a:lnTo>
                  <a:lnTo>
                    <a:pt x="257" y="9"/>
                  </a:lnTo>
                  <a:lnTo>
                    <a:pt x="270" y="29"/>
                  </a:lnTo>
                  <a:lnTo>
                    <a:pt x="270" y="29"/>
                  </a:lnTo>
                  <a:lnTo>
                    <a:pt x="264" y="34"/>
                  </a:lnTo>
                  <a:lnTo>
                    <a:pt x="264" y="34"/>
                  </a:lnTo>
                  <a:lnTo>
                    <a:pt x="246" y="49"/>
                  </a:lnTo>
                  <a:lnTo>
                    <a:pt x="228" y="67"/>
                  </a:lnTo>
                  <a:lnTo>
                    <a:pt x="210" y="84"/>
                  </a:lnTo>
                  <a:lnTo>
                    <a:pt x="193" y="103"/>
                  </a:lnTo>
                  <a:lnTo>
                    <a:pt x="176" y="122"/>
                  </a:lnTo>
                  <a:lnTo>
                    <a:pt x="161" y="141"/>
                  </a:lnTo>
                  <a:lnTo>
                    <a:pt x="145" y="161"/>
                  </a:lnTo>
                  <a:lnTo>
                    <a:pt x="132" y="182"/>
                  </a:lnTo>
                  <a:lnTo>
                    <a:pt x="132" y="182"/>
                  </a:lnTo>
                  <a:lnTo>
                    <a:pt x="124" y="194"/>
                  </a:lnTo>
                  <a:lnTo>
                    <a:pt x="116" y="207"/>
                  </a:lnTo>
                  <a:lnTo>
                    <a:pt x="103" y="233"/>
                  </a:lnTo>
                  <a:lnTo>
                    <a:pt x="103" y="233"/>
                  </a:lnTo>
                  <a:lnTo>
                    <a:pt x="92" y="256"/>
                  </a:lnTo>
                  <a:lnTo>
                    <a:pt x="79" y="278"/>
                  </a:lnTo>
                  <a:lnTo>
                    <a:pt x="79" y="278"/>
                  </a:lnTo>
                  <a:lnTo>
                    <a:pt x="67" y="299"/>
                  </a:lnTo>
                  <a:lnTo>
                    <a:pt x="56" y="322"/>
                  </a:lnTo>
                  <a:lnTo>
                    <a:pt x="50" y="333"/>
                  </a:lnTo>
                  <a:lnTo>
                    <a:pt x="45" y="346"/>
                  </a:lnTo>
                  <a:lnTo>
                    <a:pt x="42" y="358"/>
                  </a:lnTo>
                  <a:lnTo>
                    <a:pt x="39" y="371"/>
                  </a:lnTo>
                  <a:lnTo>
                    <a:pt x="39" y="371"/>
                  </a:lnTo>
                  <a:lnTo>
                    <a:pt x="36" y="396"/>
                  </a:lnTo>
                  <a:lnTo>
                    <a:pt x="35" y="420"/>
                  </a:lnTo>
                  <a:lnTo>
                    <a:pt x="34" y="443"/>
                  </a:lnTo>
                  <a:lnTo>
                    <a:pt x="35" y="465"/>
                  </a:lnTo>
                  <a:lnTo>
                    <a:pt x="38" y="486"/>
                  </a:lnTo>
                  <a:lnTo>
                    <a:pt x="42" y="506"/>
                  </a:lnTo>
                  <a:lnTo>
                    <a:pt x="47" y="525"/>
                  </a:lnTo>
                  <a:lnTo>
                    <a:pt x="54" y="542"/>
                  </a:lnTo>
                  <a:lnTo>
                    <a:pt x="54" y="542"/>
                  </a:lnTo>
                  <a:lnTo>
                    <a:pt x="62" y="559"/>
                  </a:lnTo>
                  <a:lnTo>
                    <a:pt x="70" y="575"/>
                  </a:lnTo>
                  <a:lnTo>
                    <a:pt x="79" y="591"/>
                  </a:lnTo>
                  <a:lnTo>
                    <a:pt x="89" y="605"/>
                  </a:lnTo>
                  <a:lnTo>
                    <a:pt x="99" y="620"/>
                  </a:lnTo>
                  <a:lnTo>
                    <a:pt x="110" y="634"/>
                  </a:lnTo>
                  <a:lnTo>
                    <a:pt x="122" y="647"/>
                  </a:lnTo>
                  <a:lnTo>
                    <a:pt x="135" y="662"/>
                  </a:lnTo>
                  <a:lnTo>
                    <a:pt x="136" y="663"/>
                  </a:lnTo>
                  <a:lnTo>
                    <a:pt x="137" y="664"/>
                  </a:lnTo>
                  <a:lnTo>
                    <a:pt x="137" y="664"/>
                  </a:lnTo>
                  <a:lnTo>
                    <a:pt x="141" y="665"/>
                  </a:lnTo>
                  <a:lnTo>
                    <a:pt x="145" y="668"/>
                  </a:lnTo>
                  <a:lnTo>
                    <a:pt x="145" y="668"/>
                  </a:lnTo>
                  <a:lnTo>
                    <a:pt x="178" y="702"/>
                  </a:lnTo>
                  <a:lnTo>
                    <a:pt x="209" y="736"/>
                  </a:lnTo>
                  <a:lnTo>
                    <a:pt x="209" y="736"/>
                  </a:lnTo>
                  <a:lnTo>
                    <a:pt x="238" y="767"/>
                  </a:lnTo>
                  <a:lnTo>
                    <a:pt x="268" y="799"/>
                  </a:lnTo>
                  <a:lnTo>
                    <a:pt x="298" y="829"/>
                  </a:lnTo>
                  <a:lnTo>
                    <a:pt x="330" y="858"/>
                  </a:lnTo>
                  <a:lnTo>
                    <a:pt x="330" y="858"/>
                  </a:lnTo>
                  <a:lnTo>
                    <a:pt x="362" y="889"/>
                  </a:lnTo>
                  <a:lnTo>
                    <a:pt x="396" y="923"/>
                  </a:lnTo>
                  <a:lnTo>
                    <a:pt x="431" y="960"/>
                  </a:lnTo>
                  <a:lnTo>
                    <a:pt x="467" y="998"/>
                  </a:lnTo>
                  <a:lnTo>
                    <a:pt x="467" y="998"/>
                  </a:lnTo>
                  <a:lnTo>
                    <a:pt x="506" y="1040"/>
                  </a:lnTo>
                  <a:lnTo>
                    <a:pt x="542" y="1078"/>
                  </a:lnTo>
                  <a:lnTo>
                    <a:pt x="543" y="1079"/>
                  </a:lnTo>
                  <a:lnTo>
                    <a:pt x="545" y="1080"/>
                  </a:lnTo>
                  <a:lnTo>
                    <a:pt x="545" y="1080"/>
                  </a:lnTo>
                  <a:lnTo>
                    <a:pt x="548" y="1081"/>
                  </a:lnTo>
                  <a:lnTo>
                    <a:pt x="552" y="1084"/>
                  </a:lnTo>
                  <a:lnTo>
                    <a:pt x="552" y="1084"/>
                  </a:lnTo>
                  <a:lnTo>
                    <a:pt x="575" y="1103"/>
                  </a:lnTo>
                  <a:lnTo>
                    <a:pt x="601" y="1124"/>
                  </a:lnTo>
                  <a:lnTo>
                    <a:pt x="630" y="1143"/>
                  </a:lnTo>
                  <a:lnTo>
                    <a:pt x="644" y="1153"/>
                  </a:lnTo>
                  <a:lnTo>
                    <a:pt x="661" y="1162"/>
                  </a:lnTo>
                  <a:lnTo>
                    <a:pt x="676" y="1170"/>
                  </a:lnTo>
                  <a:lnTo>
                    <a:pt x="693" y="1177"/>
                  </a:lnTo>
                  <a:lnTo>
                    <a:pt x="710" y="1185"/>
                  </a:lnTo>
                  <a:lnTo>
                    <a:pt x="728" y="1190"/>
                  </a:lnTo>
                  <a:lnTo>
                    <a:pt x="747" y="1195"/>
                  </a:lnTo>
                  <a:lnTo>
                    <a:pt x="765" y="1198"/>
                  </a:lnTo>
                  <a:lnTo>
                    <a:pt x="784" y="1200"/>
                  </a:lnTo>
                  <a:lnTo>
                    <a:pt x="803" y="1201"/>
                  </a:lnTo>
                  <a:lnTo>
                    <a:pt x="803" y="1201"/>
                  </a:lnTo>
                  <a:lnTo>
                    <a:pt x="816" y="1201"/>
                  </a:lnTo>
                  <a:lnTo>
                    <a:pt x="828" y="1200"/>
                  </a:lnTo>
                  <a:lnTo>
                    <a:pt x="841" y="1198"/>
                  </a:lnTo>
                  <a:lnTo>
                    <a:pt x="854" y="1196"/>
                  </a:lnTo>
                  <a:lnTo>
                    <a:pt x="854" y="1196"/>
                  </a:lnTo>
                  <a:lnTo>
                    <a:pt x="872" y="1193"/>
                  </a:lnTo>
                  <a:lnTo>
                    <a:pt x="872" y="1193"/>
                  </a:lnTo>
                  <a:lnTo>
                    <a:pt x="883" y="1191"/>
                  </a:lnTo>
                  <a:lnTo>
                    <a:pt x="895" y="1189"/>
                  </a:lnTo>
                  <a:lnTo>
                    <a:pt x="907" y="1185"/>
                  </a:lnTo>
                  <a:lnTo>
                    <a:pt x="918" y="1179"/>
                  </a:lnTo>
                  <a:lnTo>
                    <a:pt x="918" y="1179"/>
                  </a:lnTo>
                  <a:lnTo>
                    <a:pt x="945" y="1165"/>
                  </a:lnTo>
                  <a:lnTo>
                    <a:pt x="945" y="1165"/>
                  </a:lnTo>
                  <a:lnTo>
                    <a:pt x="977" y="1148"/>
                  </a:lnTo>
                  <a:lnTo>
                    <a:pt x="977" y="1148"/>
                  </a:lnTo>
                  <a:lnTo>
                    <a:pt x="1006" y="1132"/>
                  </a:lnTo>
                  <a:lnTo>
                    <a:pt x="1033" y="1114"/>
                  </a:lnTo>
                  <a:lnTo>
                    <a:pt x="1057" y="1096"/>
                  </a:lnTo>
                  <a:lnTo>
                    <a:pt x="1069" y="1086"/>
                  </a:lnTo>
                  <a:lnTo>
                    <a:pt x="1078" y="1077"/>
                  </a:lnTo>
                  <a:lnTo>
                    <a:pt x="1085" y="1070"/>
                  </a:lnTo>
                  <a:lnTo>
                    <a:pt x="1085" y="1070"/>
                  </a:lnTo>
                  <a:lnTo>
                    <a:pt x="1111" y="1044"/>
                  </a:lnTo>
                  <a:lnTo>
                    <a:pt x="1123" y="1032"/>
                  </a:lnTo>
                  <a:lnTo>
                    <a:pt x="1134" y="1018"/>
                  </a:lnTo>
                  <a:lnTo>
                    <a:pt x="1145" y="1005"/>
                  </a:lnTo>
                  <a:lnTo>
                    <a:pt x="1156" y="990"/>
                  </a:lnTo>
                  <a:lnTo>
                    <a:pt x="1165" y="975"/>
                  </a:lnTo>
                  <a:lnTo>
                    <a:pt x="1173" y="959"/>
                  </a:lnTo>
                  <a:lnTo>
                    <a:pt x="1173" y="959"/>
                  </a:lnTo>
                  <a:lnTo>
                    <a:pt x="1184" y="937"/>
                  </a:lnTo>
                  <a:lnTo>
                    <a:pt x="1184" y="937"/>
                  </a:lnTo>
                  <a:lnTo>
                    <a:pt x="1198" y="912"/>
                  </a:lnTo>
                  <a:lnTo>
                    <a:pt x="1209" y="886"/>
                  </a:lnTo>
                  <a:lnTo>
                    <a:pt x="1213" y="874"/>
                  </a:lnTo>
                  <a:lnTo>
                    <a:pt x="1218" y="861"/>
                  </a:lnTo>
                  <a:lnTo>
                    <a:pt x="1220" y="848"/>
                  </a:lnTo>
                  <a:lnTo>
                    <a:pt x="1222" y="835"/>
                  </a:lnTo>
                  <a:lnTo>
                    <a:pt x="1222" y="835"/>
                  </a:lnTo>
                  <a:lnTo>
                    <a:pt x="1221" y="819"/>
                  </a:lnTo>
                  <a:lnTo>
                    <a:pt x="1220" y="802"/>
                  </a:lnTo>
                  <a:lnTo>
                    <a:pt x="1216" y="784"/>
                  </a:lnTo>
                  <a:lnTo>
                    <a:pt x="1212" y="765"/>
                  </a:lnTo>
                  <a:lnTo>
                    <a:pt x="1207" y="746"/>
                  </a:lnTo>
                  <a:lnTo>
                    <a:pt x="1200" y="724"/>
                  </a:lnTo>
                  <a:lnTo>
                    <a:pt x="1193" y="702"/>
                  </a:lnTo>
                  <a:lnTo>
                    <a:pt x="1183" y="678"/>
                  </a:lnTo>
                  <a:lnTo>
                    <a:pt x="1182" y="677"/>
                  </a:lnTo>
                  <a:lnTo>
                    <a:pt x="1182" y="677"/>
                  </a:lnTo>
                  <a:lnTo>
                    <a:pt x="1174" y="660"/>
                  </a:lnTo>
                  <a:lnTo>
                    <a:pt x="1167" y="643"/>
                  </a:lnTo>
                  <a:lnTo>
                    <a:pt x="1158" y="627"/>
                  </a:lnTo>
                  <a:lnTo>
                    <a:pt x="1151" y="620"/>
                  </a:lnTo>
                  <a:lnTo>
                    <a:pt x="1146" y="612"/>
                  </a:lnTo>
                  <a:lnTo>
                    <a:pt x="1146" y="612"/>
                  </a:lnTo>
                  <a:lnTo>
                    <a:pt x="1138" y="602"/>
                  </a:lnTo>
                  <a:lnTo>
                    <a:pt x="1131" y="592"/>
                  </a:lnTo>
                  <a:lnTo>
                    <a:pt x="1131" y="591"/>
                  </a:lnTo>
                  <a:lnTo>
                    <a:pt x="1130" y="591"/>
                  </a:lnTo>
                  <a:lnTo>
                    <a:pt x="1130" y="591"/>
                  </a:lnTo>
                  <a:lnTo>
                    <a:pt x="1090" y="554"/>
                  </a:lnTo>
                  <a:lnTo>
                    <a:pt x="1090" y="554"/>
                  </a:lnTo>
                  <a:lnTo>
                    <a:pt x="1069" y="535"/>
                  </a:lnTo>
                  <a:lnTo>
                    <a:pt x="1048" y="515"/>
                  </a:lnTo>
                  <a:lnTo>
                    <a:pt x="1027" y="495"/>
                  </a:lnTo>
                  <a:lnTo>
                    <a:pt x="1008" y="472"/>
                  </a:lnTo>
                  <a:lnTo>
                    <a:pt x="1008" y="472"/>
                  </a:lnTo>
                  <a:lnTo>
                    <a:pt x="992" y="454"/>
                  </a:lnTo>
                  <a:lnTo>
                    <a:pt x="972" y="432"/>
                  </a:lnTo>
                  <a:lnTo>
                    <a:pt x="918" y="375"/>
                  </a:lnTo>
                  <a:lnTo>
                    <a:pt x="864" y="319"/>
                  </a:lnTo>
                  <a:lnTo>
                    <a:pt x="824" y="280"/>
                  </a:lnTo>
                  <a:lnTo>
                    <a:pt x="824" y="280"/>
                  </a:lnTo>
                  <a:lnTo>
                    <a:pt x="804" y="262"/>
                  </a:lnTo>
                  <a:lnTo>
                    <a:pt x="783" y="246"/>
                  </a:lnTo>
                  <a:lnTo>
                    <a:pt x="783" y="246"/>
                  </a:lnTo>
                  <a:lnTo>
                    <a:pt x="757" y="225"/>
                  </a:lnTo>
                  <a:lnTo>
                    <a:pt x="743" y="214"/>
                  </a:lnTo>
                  <a:lnTo>
                    <a:pt x="732" y="202"/>
                  </a:lnTo>
                  <a:lnTo>
                    <a:pt x="731" y="201"/>
                  </a:lnTo>
                  <a:lnTo>
                    <a:pt x="731" y="201"/>
                  </a:lnTo>
                  <a:lnTo>
                    <a:pt x="731" y="201"/>
                  </a:lnTo>
                  <a:lnTo>
                    <a:pt x="705" y="184"/>
                  </a:lnTo>
                  <a:lnTo>
                    <a:pt x="693" y="176"/>
                  </a:lnTo>
                  <a:lnTo>
                    <a:pt x="680" y="169"/>
                  </a:lnTo>
                  <a:lnTo>
                    <a:pt x="668" y="163"/>
                  </a:lnTo>
                  <a:lnTo>
                    <a:pt x="655" y="158"/>
                  </a:lnTo>
                  <a:lnTo>
                    <a:pt x="641" y="153"/>
                  </a:lnTo>
                  <a:lnTo>
                    <a:pt x="627" y="150"/>
                  </a:lnTo>
                  <a:lnTo>
                    <a:pt x="627" y="150"/>
                  </a:lnTo>
                  <a:lnTo>
                    <a:pt x="599" y="143"/>
                  </a:lnTo>
                  <a:lnTo>
                    <a:pt x="584" y="141"/>
                  </a:lnTo>
                  <a:lnTo>
                    <a:pt x="571" y="140"/>
                  </a:lnTo>
                  <a:lnTo>
                    <a:pt x="571" y="140"/>
                  </a:lnTo>
                  <a:lnTo>
                    <a:pt x="562" y="141"/>
                  </a:lnTo>
                  <a:lnTo>
                    <a:pt x="553" y="142"/>
                  </a:lnTo>
                  <a:lnTo>
                    <a:pt x="545" y="143"/>
                  </a:lnTo>
                  <a:lnTo>
                    <a:pt x="538" y="145"/>
                  </a:lnTo>
                  <a:lnTo>
                    <a:pt x="538" y="145"/>
                  </a:lnTo>
                  <a:lnTo>
                    <a:pt x="517" y="155"/>
                  </a:lnTo>
                  <a:lnTo>
                    <a:pt x="517" y="155"/>
                  </a:lnTo>
                  <a:lnTo>
                    <a:pt x="502" y="161"/>
                  </a:lnTo>
                  <a:lnTo>
                    <a:pt x="485" y="166"/>
                  </a:lnTo>
                  <a:lnTo>
                    <a:pt x="485" y="166"/>
                  </a:lnTo>
                  <a:lnTo>
                    <a:pt x="477" y="169"/>
                  </a:lnTo>
                  <a:lnTo>
                    <a:pt x="469" y="172"/>
                  </a:lnTo>
                  <a:lnTo>
                    <a:pt x="452" y="181"/>
                  </a:lnTo>
                  <a:lnTo>
                    <a:pt x="437" y="191"/>
                  </a:lnTo>
                  <a:lnTo>
                    <a:pt x="421" y="202"/>
                  </a:lnTo>
                  <a:lnTo>
                    <a:pt x="407" y="215"/>
                  </a:lnTo>
                  <a:lnTo>
                    <a:pt x="393" y="228"/>
                  </a:lnTo>
                  <a:lnTo>
                    <a:pt x="367" y="255"/>
                  </a:lnTo>
                  <a:lnTo>
                    <a:pt x="367" y="255"/>
                  </a:lnTo>
                  <a:lnTo>
                    <a:pt x="355" y="269"/>
                  </a:lnTo>
                  <a:lnTo>
                    <a:pt x="355" y="269"/>
                  </a:lnTo>
                  <a:lnTo>
                    <a:pt x="344" y="282"/>
                  </a:lnTo>
                  <a:lnTo>
                    <a:pt x="332" y="297"/>
                  </a:lnTo>
                  <a:lnTo>
                    <a:pt x="322" y="313"/>
                  </a:lnTo>
                  <a:lnTo>
                    <a:pt x="313" y="329"/>
                  </a:lnTo>
                  <a:lnTo>
                    <a:pt x="303" y="348"/>
                  </a:lnTo>
                  <a:lnTo>
                    <a:pt x="296" y="366"/>
                  </a:lnTo>
                  <a:lnTo>
                    <a:pt x="289" y="385"/>
                  </a:lnTo>
                  <a:lnTo>
                    <a:pt x="284" y="406"/>
                  </a:lnTo>
                  <a:lnTo>
                    <a:pt x="284" y="406"/>
                  </a:lnTo>
                  <a:lnTo>
                    <a:pt x="282" y="416"/>
                  </a:lnTo>
                  <a:lnTo>
                    <a:pt x="282" y="427"/>
                  </a:lnTo>
                  <a:lnTo>
                    <a:pt x="283" y="439"/>
                  </a:lnTo>
                  <a:lnTo>
                    <a:pt x="286" y="450"/>
                  </a:lnTo>
                  <a:lnTo>
                    <a:pt x="289" y="462"/>
                  </a:lnTo>
                  <a:lnTo>
                    <a:pt x="293" y="473"/>
                  </a:lnTo>
                  <a:lnTo>
                    <a:pt x="302" y="495"/>
                  </a:lnTo>
                  <a:lnTo>
                    <a:pt x="302" y="495"/>
                  </a:lnTo>
                  <a:lnTo>
                    <a:pt x="312" y="516"/>
                  </a:lnTo>
                  <a:lnTo>
                    <a:pt x="312" y="516"/>
                  </a:lnTo>
                  <a:lnTo>
                    <a:pt x="318" y="530"/>
                  </a:lnTo>
                  <a:lnTo>
                    <a:pt x="325" y="544"/>
                  </a:lnTo>
                  <a:lnTo>
                    <a:pt x="334" y="557"/>
                  </a:lnTo>
                  <a:lnTo>
                    <a:pt x="345" y="570"/>
                  </a:lnTo>
                  <a:lnTo>
                    <a:pt x="356" y="582"/>
                  </a:lnTo>
                  <a:lnTo>
                    <a:pt x="366" y="595"/>
                  </a:lnTo>
                  <a:lnTo>
                    <a:pt x="388" y="615"/>
                  </a:lnTo>
                  <a:lnTo>
                    <a:pt x="598" y="826"/>
                  </a:lnTo>
                  <a:lnTo>
                    <a:pt x="598" y="826"/>
                  </a:lnTo>
                  <a:lnTo>
                    <a:pt x="611" y="840"/>
                  </a:lnTo>
                  <a:lnTo>
                    <a:pt x="624" y="854"/>
                  </a:lnTo>
                  <a:lnTo>
                    <a:pt x="646" y="883"/>
                  </a:lnTo>
                  <a:lnTo>
                    <a:pt x="646" y="883"/>
                  </a:lnTo>
                  <a:lnTo>
                    <a:pt x="663" y="905"/>
                  </a:lnTo>
                  <a:lnTo>
                    <a:pt x="680" y="925"/>
                  </a:lnTo>
                  <a:lnTo>
                    <a:pt x="681" y="926"/>
                  </a:lnTo>
                  <a:lnTo>
                    <a:pt x="684" y="927"/>
                  </a:lnTo>
                  <a:lnTo>
                    <a:pt x="684" y="927"/>
                  </a:lnTo>
                  <a:lnTo>
                    <a:pt x="687" y="929"/>
                  </a:lnTo>
                  <a:lnTo>
                    <a:pt x="691" y="932"/>
                  </a:lnTo>
                  <a:lnTo>
                    <a:pt x="691" y="932"/>
                  </a:lnTo>
                  <a:lnTo>
                    <a:pt x="702" y="942"/>
                  </a:lnTo>
                  <a:lnTo>
                    <a:pt x="708" y="947"/>
                  </a:lnTo>
                  <a:lnTo>
                    <a:pt x="716" y="951"/>
                  </a:lnTo>
                  <a:lnTo>
                    <a:pt x="723" y="955"/>
                  </a:lnTo>
                  <a:lnTo>
                    <a:pt x="731" y="958"/>
                  </a:lnTo>
                  <a:lnTo>
                    <a:pt x="739" y="960"/>
                  </a:lnTo>
                  <a:lnTo>
                    <a:pt x="748" y="960"/>
                  </a:lnTo>
                  <a:lnTo>
                    <a:pt x="748" y="960"/>
                  </a:lnTo>
                  <a:lnTo>
                    <a:pt x="758" y="959"/>
                  </a:lnTo>
                  <a:lnTo>
                    <a:pt x="767" y="956"/>
                  </a:lnTo>
                  <a:lnTo>
                    <a:pt x="776" y="951"/>
                  </a:lnTo>
                  <a:lnTo>
                    <a:pt x="785" y="944"/>
                  </a:lnTo>
                  <a:lnTo>
                    <a:pt x="785" y="944"/>
                  </a:lnTo>
                  <a:lnTo>
                    <a:pt x="791" y="937"/>
                  </a:lnTo>
                  <a:lnTo>
                    <a:pt x="796" y="929"/>
                  </a:lnTo>
                  <a:lnTo>
                    <a:pt x="798" y="922"/>
                  </a:lnTo>
                  <a:lnTo>
                    <a:pt x="799" y="914"/>
                  </a:lnTo>
                  <a:lnTo>
                    <a:pt x="799" y="914"/>
                  </a:lnTo>
                  <a:lnTo>
                    <a:pt x="798" y="907"/>
                  </a:lnTo>
                  <a:lnTo>
                    <a:pt x="795" y="901"/>
                  </a:lnTo>
                  <a:lnTo>
                    <a:pt x="792" y="893"/>
                  </a:lnTo>
                  <a:lnTo>
                    <a:pt x="788" y="887"/>
                  </a:lnTo>
                  <a:lnTo>
                    <a:pt x="776" y="876"/>
                  </a:lnTo>
                  <a:lnTo>
                    <a:pt x="766" y="865"/>
                  </a:lnTo>
                  <a:lnTo>
                    <a:pt x="765" y="864"/>
                  </a:lnTo>
                  <a:lnTo>
                    <a:pt x="763" y="863"/>
                  </a:lnTo>
                  <a:lnTo>
                    <a:pt x="763" y="863"/>
                  </a:lnTo>
                  <a:lnTo>
                    <a:pt x="759" y="862"/>
                  </a:lnTo>
                  <a:lnTo>
                    <a:pt x="755" y="859"/>
                  </a:lnTo>
                  <a:lnTo>
                    <a:pt x="755" y="859"/>
                  </a:lnTo>
                  <a:lnTo>
                    <a:pt x="641" y="744"/>
                  </a:lnTo>
                  <a:lnTo>
                    <a:pt x="641" y="744"/>
                  </a:lnTo>
                  <a:lnTo>
                    <a:pt x="529" y="629"/>
                  </a:lnTo>
                  <a:lnTo>
                    <a:pt x="529" y="629"/>
                  </a:lnTo>
                  <a:lnTo>
                    <a:pt x="506" y="604"/>
                  </a:lnTo>
                  <a:lnTo>
                    <a:pt x="506" y="604"/>
                  </a:lnTo>
                  <a:lnTo>
                    <a:pt x="486" y="584"/>
                  </a:lnTo>
                  <a:lnTo>
                    <a:pt x="466" y="565"/>
                  </a:lnTo>
                  <a:lnTo>
                    <a:pt x="462" y="562"/>
                  </a:lnTo>
                  <a:lnTo>
                    <a:pt x="462" y="562"/>
                  </a:lnTo>
                  <a:lnTo>
                    <a:pt x="436" y="537"/>
                  </a:lnTo>
                  <a:lnTo>
                    <a:pt x="422" y="523"/>
                  </a:lnTo>
                  <a:lnTo>
                    <a:pt x="411" y="509"/>
                  </a:lnTo>
                  <a:lnTo>
                    <a:pt x="411" y="509"/>
                  </a:lnTo>
                  <a:lnTo>
                    <a:pt x="404" y="499"/>
                  </a:lnTo>
                  <a:lnTo>
                    <a:pt x="397" y="487"/>
                  </a:lnTo>
                  <a:lnTo>
                    <a:pt x="393" y="475"/>
                  </a:lnTo>
                  <a:lnTo>
                    <a:pt x="390" y="464"/>
                  </a:lnTo>
                  <a:lnTo>
                    <a:pt x="388" y="451"/>
                  </a:lnTo>
                  <a:lnTo>
                    <a:pt x="387" y="439"/>
                  </a:lnTo>
                  <a:lnTo>
                    <a:pt x="388" y="426"/>
                  </a:lnTo>
                  <a:lnTo>
                    <a:pt x="390" y="413"/>
                  </a:lnTo>
                  <a:lnTo>
                    <a:pt x="390" y="413"/>
                  </a:lnTo>
                  <a:lnTo>
                    <a:pt x="392" y="402"/>
                  </a:lnTo>
                  <a:lnTo>
                    <a:pt x="396" y="390"/>
                  </a:lnTo>
                  <a:lnTo>
                    <a:pt x="400" y="379"/>
                  </a:lnTo>
                  <a:lnTo>
                    <a:pt x="407" y="368"/>
                  </a:lnTo>
                  <a:lnTo>
                    <a:pt x="412" y="357"/>
                  </a:lnTo>
                  <a:lnTo>
                    <a:pt x="419" y="347"/>
                  </a:lnTo>
                  <a:lnTo>
                    <a:pt x="435" y="327"/>
                  </a:lnTo>
                  <a:lnTo>
                    <a:pt x="451" y="309"/>
                  </a:lnTo>
                  <a:lnTo>
                    <a:pt x="469" y="292"/>
                  </a:lnTo>
                  <a:lnTo>
                    <a:pt x="487" y="277"/>
                  </a:lnTo>
                  <a:lnTo>
                    <a:pt x="506" y="265"/>
                  </a:lnTo>
                  <a:lnTo>
                    <a:pt x="506" y="265"/>
                  </a:lnTo>
                  <a:lnTo>
                    <a:pt x="513" y="261"/>
                  </a:lnTo>
                  <a:lnTo>
                    <a:pt x="519" y="259"/>
                  </a:lnTo>
                  <a:lnTo>
                    <a:pt x="533" y="257"/>
                  </a:lnTo>
                  <a:lnTo>
                    <a:pt x="533" y="257"/>
                  </a:lnTo>
                  <a:lnTo>
                    <a:pt x="541" y="256"/>
                  </a:lnTo>
                  <a:lnTo>
                    <a:pt x="551" y="254"/>
                  </a:lnTo>
                  <a:lnTo>
                    <a:pt x="551" y="254"/>
                  </a:lnTo>
                  <a:lnTo>
                    <a:pt x="565" y="251"/>
                  </a:lnTo>
                  <a:lnTo>
                    <a:pt x="580" y="250"/>
                  </a:lnTo>
                  <a:lnTo>
                    <a:pt x="580" y="250"/>
                  </a:lnTo>
                  <a:lnTo>
                    <a:pt x="591" y="250"/>
                  </a:lnTo>
                  <a:lnTo>
                    <a:pt x="601" y="252"/>
                  </a:lnTo>
                  <a:lnTo>
                    <a:pt x="609" y="255"/>
                  </a:lnTo>
                  <a:lnTo>
                    <a:pt x="616" y="258"/>
                  </a:lnTo>
                  <a:lnTo>
                    <a:pt x="616" y="258"/>
                  </a:lnTo>
                  <a:lnTo>
                    <a:pt x="628" y="266"/>
                  </a:lnTo>
                  <a:lnTo>
                    <a:pt x="638" y="276"/>
                  </a:lnTo>
                  <a:lnTo>
                    <a:pt x="647" y="285"/>
                  </a:lnTo>
                  <a:lnTo>
                    <a:pt x="658" y="294"/>
                  </a:lnTo>
                  <a:lnTo>
                    <a:pt x="675" y="316"/>
                  </a:lnTo>
                  <a:lnTo>
                    <a:pt x="693" y="338"/>
                  </a:lnTo>
                  <a:lnTo>
                    <a:pt x="693" y="338"/>
                  </a:lnTo>
                  <a:lnTo>
                    <a:pt x="707" y="356"/>
                  </a:lnTo>
                  <a:lnTo>
                    <a:pt x="723" y="375"/>
                  </a:lnTo>
                  <a:lnTo>
                    <a:pt x="723" y="375"/>
                  </a:lnTo>
                  <a:lnTo>
                    <a:pt x="742" y="397"/>
                  </a:lnTo>
                  <a:lnTo>
                    <a:pt x="767" y="422"/>
                  </a:lnTo>
                  <a:lnTo>
                    <a:pt x="793" y="448"/>
                  </a:lnTo>
                  <a:lnTo>
                    <a:pt x="823" y="476"/>
                  </a:lnTo>
                  <a:lnTo>
                    <a:pt x="885" y="533"/>
                  </a:lnTo>
                  <a:lnTo>
                    <a:pt x="948" y="591"/>
                  </a:lnTo>
                  <a:lnTo>
                    <a:pt x="948" y="591"/>
                  </a:lnTo>
                  <a:lnTo>
                    <a:pt x="1009" y="646"/>
                  </a:lnTo>
                  <a:lnTo>
                    <a:pt x="1059" y="694"/>
                  </a:lnTo>
                  <a:lnTo>
                    <a:pt x="1062" y="695"/>
                  </a:lnTo>
                  <a:lnTo>
                    <a:pt x="1065" y="698"/>
                  </a:lnTo>
                  <a:lnTo>
                    <a:pt x="1065" y="698"/>
                  </a:lnTo>
                  <a:lnTo>
                    <a:pt x="1073" y="706"/>
                  </a:lnTo>
                  <a:lnTo>
                    <a:pt x="1073" y="706"/>
                  </a:lnTo>
                  <a:lnTo>
                    <a:pt x="1076" y="710"/>
                  </a:lnTo>
                  <a:lnTo>
                    <a:pt x="1076" y="711"/>
                  </a:lnTo>
                  <a:lnTo>
                    <a:pt x="1077" y="711"/>
                  </a:lnTo>
                  <a:lnTo>
                    <a:pt x="1077" y="711"/>
                  </a:lnTo>
                  <a:lnTo>
                    <a:pt x="1086" y="725"/>
                  </a:lnTo>
                  <a:lnTo>
                    <a:pt x="1096" y="739"/>
                  </a:lnTo>
                  <a:lnTo>
                    <a:pt x="1104" y="756"/>
                  </a:lnTo>
                  <a:lnTo>
                    <a:pt x="1110" y="774"/>
                  </a:lnTo>
                  <a:lnTo>
                    <a:pt x="1113" y="784"/>
                  </a:lnTo>
                  <a:lnTo>
                    <a:pt x="1115" y="794"/>
                  </a:lnTo>
                  <a:lnTo>
                    <a:pt x="1116" y="804"/>
                  </a:lnTo>
                  <a:lnTo>
                    <a:pt x="1116" y="815"/>
                  </a:lnTo>
                  <a:lnTo>
                    <a:pt x="1116" y="826"/>
                  </a:lnTo>
                  <a:lnTo>
                    <a:pt x="1114" y="838"/>
                  </a:lnTo>
                  <a:lnTo>
                    <a:pt x="1112" y="850"/>
                  </a:lnTo>
                  <a:lnTo>
                    <a:pt x="1109" y="861"/>
                  </a:lnTo>
                  <a:lnTo>
                    <a:pt x="1109" y="861"/>
                  </a:lnTo>
                  <a:lnTo>
                    <a:pt x="1100" y="886"/>
                  </a:lnTo>
                  <a:lnTo>
                    <a:pt x="1089" y="910"/>
                  </a:lnTo>
                  <a:lnTo>
                    <a:pt x="1079" y="932"/>
                  </a:lnTo>
                  <a:lnTo>
                    <a:pt x="1066" y="952"/>
                  </a:lnTo>
                  <a:lnTo>
                    <a:pt x="1052" y="972"/>
                  </a:lnTo>
                  <a:lnTo>
                    <a:pt x="1037" y="990"/>
                  </a:lnTo>
                  <a:lnTo>
                    <a:pt x="1020" y="1008"/>
                  </a:lnTo>
                  <a:lnTo>
                    <a:pt x="1003" y="1024"/>
                  </a:lnTo>
                  <a:lnTo>
                    <a:pt x="1003" y="1024"/>
                  </a:lnTo>
                  <a:lnTo>
                    <a:pt x="979" y="1044"/>
                  </a:lnTo>
                  <a:lnTo>
                    <a:pt x="954" y="1061"/>
                  </a:lnTo>
                  <a:lnTo>
                    <a:pt x="930" y="1075"/>
                  </a:lnTo>
                  <a:lnTo>
                    <a:pt x="906" y="1087"/>
                  </a:lnTo>
                  <a:lnTo>
                    <a:pt x="882" y="1097"/>
                  </a:lnTo>
                  <a:lnTo>
                    <a:pt x="858" y="1104"/>
                  </a:lnTo>
                  <a:lnTo>
                    <a:pt x="846" y="1106"/>
                  </a:lnTo>
                  <a:lnTo>
                    <a:pt x="834" y="1108"/>
                  </a:lnTo>
                  <a:lnTo>
                    <a:pt x="823" y="1109"/>
                  </a:lnTo>
                  <a:lnTo>
                    <a:pt x="812" y="1109"/>
                  </a:lnTo>
                  <a:lnTo>
                    <a:pt x="812" y="1109"/>
                  </a:lnTo>
                  <a:lnTo>
                    <a:pt x="797" y="1108"/>
                  </a:lnTo>
                  <a:lnTo>
                    <a:pt x="797" y="1108"/>
                  </a:lnTo>
                  <a:lnTo>
                    <a:pt x="772" y="1105"/>
                  </a:lnTo>
                  <a:lnTo>
                    <a:pt x="749" y="1100"/>
                  </a:lnTo>
                  <a:lnTo>
                    <a:pt x="725" y="1093"/>
                  </a:lnTo>
                  <a:lnTo>
                    <a:pt x="702" y="1083"/>
                  </a:lnTo>
                  <a:lnTo>
                    <a:pt x="680" y="1071"/>
                  </a:lnTo>
                  <a:lnTo>
                    <a:pt x="659" y="1058"/>
                  </a:lnTo>
                  <a:lnTo>
                    <a:pt x="638" y="1041"/>
                  </a:lnTo>
                  <a:lnTo>
                    <a:pt x="618" y="1022"/>
                  </a:lnTo>
                  <a:lnTo>
                    <a:pt x="618" y="1022"/>
                  </a:lnTo>
                  <a:lnTo>
                    <a:pt x="615" y="1018"/>
                  </a:lnTo>
                  <a:lnTo>
                    <a:pt x="613" y="1014"/>
                  </a:lnTo>
                  <a:lnTo>
                    <a:pt x="613" y="1012"/>
                  </a:lnTo>
                  <a:lnTo>
                    <a:pt x="612" y="1011"/>
                  </a:lnTo>
                  <a:lnTo>
                    <a:pt x="612" y="1011"/>
                  </a:lnTo>
                  <a:lnTo>
                    <a:pt x="571" y="972"/>
                  </a:lnTo>
                  <a:lnTo>
                    <a:pt x="527" y="929"/>
                  </a:lnTo>
                  <a:lnTo>
                    <a:pt x="527" y="929"/>
                  </a:lnTo>
                  <a:lnTo>
                    <a:pt x="485" y="891"/>
                  </a:lnTo>
                  <a:lnTo>
                    <a:pt x="446" y="852"/>
                  </a:lnTo>
                  <a:lnTo>
                    <a:pt x="408" y="814"/>
                  </a:lnTo>
                  <a:lnTo>
                    <a:pt x="374" y="778"/>
                  </a:lnTo>
                  <a:lnTo>
                    <a:pt x="374" y="778"/>
                  </a:lnTo>
                  <a:lnTo>
                    <a:pt x="342" y="740"/>
                  </a:lnTo>
                  <a:lnTo>
                    <a:pt x="311" y="702"/>
                  </a:lnTo>
                  <a:lnTo>
                    <a:pt x="311" y="702"/>
                  </a:lnTo>
                  <a:lnTo>
                    <a:pt x="288" y="674"/>
                  </a:lnTo>
                  <a:lnTo>
                    <a:pt x="265" y="646"/>
                  </a:lnTo>
                  <a:lnTo>
                    <a:pt x="241" y="620"/>
                  </a:lnTo>
                  <a:lnTo>
                    <a:pt x="216" y="594"/>
                  </a:lnTo>
                  <a:lnTo>
                    <a:pt x="215" y="592"/>
                  </a:lnTo>
                  <a:lnTo>
                    <a:pt x="215" y="592"/>
                  </a:lnTo>
                  <a:lnTo>
                    <a:pt x="200" y="574"/>
                  </a:lnTo>
                  <a:lnTo>
                    <a:pt x="187" y="557"/>
                  </a:lnTo>
                  <a:lnTo>
                    <a:pt x="176" y="537"/>
                  </a:lnTo>
                  <a:lnTo>
                    <a:pt x="168" y="516"/>
                  </a:lnTo>
                  <a:lnTo>
                    <a:pt x="162" y="496"/>
                  </a:lnTo>
                  <a:lnTo>
                    <a:pt x="158" y="473"/>
                  </a:lnTo>
                  <a:lnTo>
                    <a:pt x="156" y="450"/>
                  </a:lnTo>
                  <a:lnTo>
                    <a:pt x="157" y="426"/>
                  </a:lnTo>
                  <a:lnTo>
                    <a:pt x="157" y="426"/>
                  </a:lnTo>
                  <a:lnTo>
                    <a:pt x="159" y="404"/>
                  </a:lnTo>
                  <a:lnTo>
                    <a:pt x="163" y="381"/>
                  </a:lnTo>
                  <a:lnTo>
                    <a:pt x="169" y="359"/>
                  </a:lnTo>
                  <a:lnTo>
                    <a:pt x="176" y="337"/>
                  </a:lnTo>
                  <a:lnTo>
                    <a:pt x="185" y="315"/>
                  </a:lnTo>
                  <a:lnTo>
                    <a:pt x="195" y="294"/>
                  </a:lnTo>
                  <a:lnTo>
                    <a:pt x="205" y="272"/>
                  </a:lnTo>
                  <a:lnTo>
                    <a:pt x="218" y="253"/>
                  </a:lnTo>
                  <a:lnTo>
                    <a:pt x="230" y="233"/>
                  </a:lnTo>
                  <a:lnTo>
                    <a:pt x="243" y="214"/>
                  </a:lnTo>
                  <a:lnTo>
                    <a:pt x="258" y="196"/>
                  </a:lnTo>
                  <a:lnTo>
                    <a:pt x="272" y="178"/>
                  </a:lnTo>
                  <a:lnTo>
                    <a:pt x="287" y="163"/>
                  </a:lnTo>
                  <a:lnTo>
                    <a:pt x="302" y="147"/>
                  </a:lnTo>
                  <a:lnTo>
                    <a:pt x="317" y="134"/>
                  </a:lnTo>
                  <a:lnTo>
                    <a:pt x="332" y="122"/>
                  </a:lnTo>
                  <a:lnTo>
                    <a:pt x="335" y="119"/>
                  </a:lnTo>
                  <a:lnTo>
                    <a:pt x="335" y="119"/>
                  </a:lnTo>
                  <a:lnTo>
                    <a:pt x="343" y="128"/>
                  </a:lnTo>
                  <a:lnTo>
                    <a:pt x="343" y="128"/>
                  </a:lnTo>
                  <a:lnTo>
                    <a:pt x="352" y="136"/>
                  </a:lnTo>
                  <a:lnTo>
                    <a:pt x="362" y="143"/>
                  </a:lnTo>
                  <a:lnTo>
                    <a:pt x="362" y="143"/>
                  </a:lnTo>
                  <a:lnTo>
                    <a:pt x="347" y="158"/>
                  </a:lnTo>
                  <a:lnTo>
                    <a:pt x="331" y="172"/>
                  </a:lnTo>
                  <a:lnTo>
                    <a:pt x="316" y="188"/>
                  </a:lnTo>
                  <a:lnTo>
                    <a:pt x="300" y="204"/>
                  </a:lnTo>
                  <a:lnTo>
                    <a:pt x="286" y="221"/>
                  </a:lnTo>
                  <a:lnTo>
                    <a:pt x="272" y="238"/>
                  </a:lnTo>
                  <a:lnTo>
                    <a:pt x="259" y="257"/>
                  </a:lnTo>
                  <a:lnTo>
                    <a:pt x="247" y="276"/>
                  </a:lnTo>
                  <a:lnTo>
                    <a:pt x="235" y="294"/>
                  </a:lnTo>
                  <a:lnTo>
                    <a:pt x="225" y="314"/>
                  </a:lnTo>
                  <a:lnTo>
                    <a:pt x="216" y="333"/>
                  </a:lnTo>
                  <a:lnTo>
                    <a:pt x="207" y="353"/>
                  </a:lnTo>
                  <a:lnTo>
                    <a:pt x="201" y="373"/>
                  </a:lnTo>
                  <a:lnTo>
                    <a:pt x="196" y="392"/>
                  </a:lnTo>
                  <a:lnTo>
                    <a:pt x="192" y="412"/>
                  </a:lnTo>
                  <a:lnTo>
                    <a:pt x="190" y="432"/>
                  </a:lnTo>
                  <a:lnTo>
                    <a:pt x="190" y="432"/>
                  </a:lnTo>
                  <a:lnTo>
                    <a:pt x="190" y="451"/>
                  </a:lnTo>
                  <a:lnTo>
                    <a:pt x="192" y="471"/>
                  </a:lnTo>
                  <a:lnTo>
                    <a:pt x="196" y="489"/>
                  </a:lnTo>
                  <a:lnTo>
                    <a:pt x="201" y="507"/>
                  </a:lnTo>
                  <a:lnTo>
                    <a:pt x="209" y="523"/>
                  </a:lnTo>
                  <a:lnTo>
                    <a:pt x="219" y="540"/>
                  </a:lnTo>
                  <a:lnTo>
                    <a:pt x="230" y="556"/>
                  </a:lnTo>
                  <a:lnTo>
                    <a:pt x="243" y="570"/>
                  </a:lnTo>
                  <a:lnTo>
                    <a:pt x="245" y="571"/>
                  </a:lnTo>
                  <a:lnTo>
                    <a:pt x="245" y="571"/>
                  </a:lnTo>
                  <a:lnTo>
                    <a:pt x="264" y="593"/>
                  </a:lnTo>
                  <a:lnTo>
                    <a:pt x="284" y="614"/>
                  </a:lnTo>
                  <a:lnTo>
                    <a:pt x="321" y="661"/>
                  </a:lnTo>
                  <a:lnTo>
                    <a:pt x="321" y="661"/>
                  </a:lnTo>
                  <a:lnTo>
                    <a:pt x="358" y="707"/>
                  </a:lnTo>
                  <a:lnTo>
                    <a:pt x="378" y="730"/>
                  </a:lnTo>
                  <a:lnTo>
                    <a:pt x="398" y="752"/>
                  </a:lnTo>
                  <a:lnTo>
                    <a:pt x="398" y="752"/>
                  </a:lnTo>
                  <a:lnTo>
                    <a:pt x="462" y="815"/>
                  </a:lnTo>
                  <a:lnTo>
                    <a:pt x="532" y="883"/>
                  </a:lnTo>
                  <a:lnTo>
                    <a:pt x="532" y="883"/>
                  </a:lnTo>
                  <a:lnTo>
                    <a:pt x="588" y="938"/>
                  </a:lnTo>
                  <a:lnTo>
                    <a:pt x="639" y="987"/>
                  </a:lnTo>
                  <a:lnTo>
                    <a:pt x="639" y="987"/>
                  </a:lnTo>
                  <a:lnTo>
                    <a:pt x="642" y="991"/>
                  </a:lnTo>
                  <a:lnTo>
                    <a:pt x="643" y="996"/>
                  </a:lnTo>
                  <a:lnTo>
                    <a:pt x="644" y="998"/>
                  </a:lnTo>
                  <a:lnTo>
                    <a:pt x="645" y="999"/>
                  </a:lnTo>
                  <a:lnTo>
                    <a:pt x="645" y="999"/>
                  </a:lnTo>
                  <a:lnTo>
                    <a:pt x="660" y="1011"/>
                  </a:lnTo>
                  <a:lnTo>
                    <a:pt x="675" y="1024"/>
                  </a:lnTo>
                  <a:lnTo>
                    <a:pt x="693" y="1038"/>
                  </a:lnTo>
                  <a:lnTo>
                    <a:pt x="712" y="1049"/>
                  </a:lnTo>
                  <a:lnTo>
                    <a:pt x="733" y="1060"/>
                  </a:lnTo>
                  <a:lnTo>
                    <a:pt x="743" y="1064"/>
                  </a:lnTo>
                  <a:lnTo>
                    <a:pt x="755" y="1068"/>
                  </a:lnTo>
                  <a:lnTo>
                    <a:pt x="765" y="1070"/>
                  </a:lnTo>
                  <a:lnTo>
                    <a:pt x="778" y="1073"/>
                  </a:lnTo>
                  <a:lnTo>
                    <a:pt x="789" y="1074"/>
                  </a:lnTo>
                  <a:lnTo>
                    <a:pt x="801" y="1074"/>
                  </a:lnTo>
                  <a:lnTo>
                    <a:pt x="801" y="1074"/>
                  </a:lnTo>
                  <a:lnTo>
                    <a:pt x="813" y="1074"/>
                  </a:lnTo>
                  <a:lnTo>
                    <a:pt x="813" y="1074"/>
                  </a:lnTo>
                  <a:lnTo>
                    <a:pt x="835" y="1071"/>
                  </a:lnTo>
                  <a:lnTo>
                    <a:pt x="858" y="1066"/>
                  </a:lnTo>
                  <a:lnTo>
                    <a:pt x="881" y="1058"/>
                  </a:lnTo>
                  <a:lnTo>
                    <a:pt x="904" y="1048"/>
                  </a:lnTo>
                  <a:lnTo>
                    <a:pt x="926" y="1037"/>
                  </a:lnTo>
                  <a:lnTo>
                    <a:pt x="947" y="1023"/>
                  </a:lnTo>
                  <a:lnTo>
                    <a:pt x="968" y="1008"/>
                  </a:lnTo>
                  <a:lnTo>
                    <a:pt x="986" y="990"/>
                  </a:lnTo>
                  <a:lnTo>
                    <a:pt x="986" y="990"/>
                  </a:lnTo>
                  <a:lnTo>
                    <a:pt x="1003" y="973"/>
                  </a:lnTo>
                  <a:lnTo>
                    <a:pt x="1013" y="961"/>
                  </a:lnTo>
                  <a:lnTo>
                    <a:pt x="1023" y="948"/>
                  </a:lnTo>
                  <a:lnTo>
                    <a:pt x="1034" y="934"/>
                  </a:lnTo>
                  <a:lnTo>
                    <a:pt x="1044" y="917"/>
                  </a:lnTo>
                  <a:lnTo>
                    <a:pt x="1054" y="901"/>
                  </a:lnTo>
                  <a:lnTo>
                    <a:pt x="1063" y="882"/>
                  </a:lnTo>
                  <a:lnTo>
                    <a:pt x="1070" y="863"/>
                  </a:lnTo>
                  <a:lnTo>
                    <a:pt x="1075" y="844"/>
                  </a:lnTo>
                  <a:lnTo>
                    <a:pt x="1076" y="834"/>
                  </a:lnTo>
                  <a:lnTo>
                    <a:pt x="1077" y="824"/>
                  </a:lnTo>
                  <a:lnTo>
                    <a:pt x="1077" y="814"/>
                  </a:lnTo>
                  <a:lnTo>
                    <a:pt x="1077" y="804"/>
                  </a:lnTo>
                  <a:lnTo>
                    <a:pt x="1076" y="794"/>
                  </a:lnTo>
                  <a:lnTo>
                    <a:pt x="1074" y="784"/>
                  </a:lnTo>
                  <a:lnTo>
                    <a:pt x="1071" y="773"/>
                  </a:lnTo>
                  <a:lnTo>
                    <a:pt x="1067" y="764"/>
                  </a:lnTo>
                  <a:lnTo>
                    <a:pt x="1062" y="754"/>
                  </a:lnTo>
                  <a:lnTo>
                    <a:pt x="1055" y="745"/>
                  </a:lnTo>
                  <a:lnTo>
                    <a:pt x="1048" y="734"/>
                  </a:lnTo>
                  <a:lnTo>
                    <a:pt x="1040" y="725"/>
                  </a:lnTo>
                  <a:lnTo>
                    <a:pt x="1040" y="725"/>
                  </a:lnTo>
                  <a:lnTo>
                    <a:pt x="1012" y="698"/>
                  </a:lnTo>
                  <a:lnTo>
                    <a:pt x="979" y="667"/>
                  </a:lnTo>
                  <a:lnTo>
                    <a:pt x="900" y="596"/>
                  </a:lnTo>
                  <a:lnTo>
                    <a:pt x="900" y="596"/>
                  </a:lnTo>
                  <a:lnTo>
                    <a:pt x="812" y="515"/>
                  </a:lnTo>
                  <a:lnTo>
                    <a:pt x="773" y="479"/>
                  </a:lnTo>
                  <a:lnTo>
                    <a:pt x="741" y="448"/>
                  </a:lnTo>
                  <a:lnTo>
                    <a:pt x="741" y="448"/>
                  </a:lnTo>
                  <a:lnTo>
                    <a:pt x="722" y="427"/>
                  </a:lnTo>
                  <a:lnTo>
                    <a:pt x="703" y="407"/>
                  </a:lnTo>
                  <a:lnTo>
                    <a:pt x="667" y="363"/>
                  </a:lnTo>
                  <a:lnTo>
                    <a:pt x="667" y="363"/>
                  </a:lnTo>
                  <a:lnTo>
                    <a:pt x="649" y="341"/>
                  </a:lnTo>
                  <a:lnTo>
                    <a:pt x="649" y="341"/>
                  </a:lnTo>
                  <a:lnTo>
                    <a:pt x="642" y="332"/>
                  </a:lnTo>
                  <a:lnTo>
                    <a:pt x="642" y="332"/>
                  </a:lnTo>
                  <a:lnTo>
                    <a:pt x="632" y="318"/>
                  </a:lnTo>
                  <a:lnTo>
                    <a:pt x="619" y="305"/>
                  </a:lnTo>
                  <a:lnTo>
                    <a:pt x="612" y="298"/>
                  </a:lnTo>
                  <a:lnTo>
                    <a:pt x="605" y="293"/>
                  </a:lnTo>
                  <a:lnTo>
                    <a:pt x="598" y="290"/>
                  </a:lnTo>
                  <a:lnTo>
                    <a:pt x="591" y="288"/>
                  </a:lnTo>
                  <a:lnTo>
                    <a:pt x="591" y="288"/>
                  </a:lnTo>
                  <a:lnTo>
                    <a:pt x="581" y="287"/>
                  </a:lnTo>
                  <a:lnTo>
                    <a:pt x="581" y="287"/>
                  </a:lnTo>
                  <a:lnTo>
                    <a:pt x="569" y="288"/>
                  </a:lnTo>
                  <a:lnTo>
                    <a:pt x="556" y="290"/>
                  </a:lnTo>
                  <a:lnTo>
                    <a:pt x="556" y="290"/>
                  </a:lnTo>
                  <a:lnTo>
                    <a:pt x="546" y="292"/>
                  </a:lnTo>
                  <a:lnTo>
                    <a:pt x="536" y="293"/>
                  </a:lnTo>
                  <a:lnTo>
                    <a:pt x="536" y="293"/>
                  </a:lnTo>
                  <a:lnTo>
                    <a:pt x="529" y="292"/>
                  </a:lnTo>
                  <a:lnTo>
                    <a:pt x="527" y="303"/>
                  </a:lnTo>
                  <a:lnTo>
                    <a:pt x="527" y="303"/>
                  </a:lnTo>
                  <a:lnTo>
                    <a:pt x="525" y="302"/>
                  </a:lnTo>
                  <a:lnTo>
                    <a:pt x="525" y="300"/>
                  </a:lnTo>
                  <a:lnTo>
                    <a:pt x="525" y="300"/>
                  </a:lnTo>
                  <a:lnTo>
                    <a:pt x="525" y="297"/>
                  </a:lnTo>
                  <a:lnTo>
                    <a:pt x="527" y="296"/>
                  </a:lnTo>
                  <a:lnTo>
                    <a:pt x="527" y="296"/>
                  </a:lnTo>
                  <a:lnTo>
                    <a:pt x="518" y="299"/>
                  </a:lnTo>
                  <a:lnTo>
                    <a:pt x="518" y="299"/>
                  </a:lnTo>
                  <a:lnTo>
                    <a:pt x="512" y="301"/>
                  </a:lnTo>
                  <a:lnTo>
                    <a:pt x="512" y="301"/>
                  </a:lnTo>
                  <a:lnTo>
                    <a:pt x="502" y="308"/>
                  </a:lnTo>
                  <a:lnTo>
                    <a:pt x="492" y="315"/>
                  </a:lnTo>
                  <a:lnTo>
                    <a:pt x="484" y="323"/>
                  </a:lnTo>
                  <a:lnTo>
                    <a:pt x="477" y="332"/>
                  </a:lnTo>
                  <a:lnTo>
                    <a:pt x="477" y="332"/>
                  </a:lnTo>
                  <a:lnTo>
                    <a:pt x="464" y="349"/>
                  </a:lnTo>
                  <a:lnTo>
                    <a:pt x="464" y="349"/>
                  </a:lnTo>
                  <a:lnTo>
                    <a:pt x="449" y="368"/>
                  </a:lnTo>
                  <a:lnTo>
                    <a:pt x="442" y="377"/>
                  </a:lnTo>
                  <a:lnTo>
                    <a:pt x="436" y="388"/>
                  </a:lnTo>
                  <a:lnTo>
                    <a:pt x="436" y="388"/>
                  </a:lnTo>
                  <a:lnTo>
                    <a:pt x="430" y="401"/>
                  </a:lnTo>
                  <a:lnTo>
                    <a:pt x="427" y="413"/>
                  </a:lnTo>
                  <a:lnTo>
                    <a:pt x="425" y="425"/>
                  </a:lnTo>
                  <a:lnTo>
                    <a:pt x="425" y="437"/>
                  </a:lnTo>
                  <a:lnTo>
                    <a:pt x="426" y="447"/>
                  </a:lnTo>
                  <a:lnTo>
                    <a:pt x="428" y="457"/>
                  </a:lnTo>
                  <a:lnTo>
                    <a:pt x="431" y="468"/>
                  </a:lnTo>
                  <a:lnTo>
                    <a:pt x="436" y="477"/>
                  </a:lnTo>
                  <a:lnTo>
                    <a:pt x="441" y="486"/>
                  </a:lnTo>
                  <a:lnTo>
                    <a:pt x="447" y="495"/>
                  </a:lnTo>
                  <a:lnTo>
                    <a:pt x="453" y="504"/>
                  </a:lnTo>
                  <a:lnTo>
                    <a:pt x="460" y="511"/>
                  </a:lnTo>
                  <a:lnTo>
                    <a:pt x="476" y="527"/>
                  </a:lnTo>
                  <a:lnTo>
                    <a:pt x="491" y="540"/>
                  </a:lnTo>
                  <a:lnTo>
                    <a:pt x="491" y="540"/>
                  </a:lnTo>
                  <a:lnTo>
                    <a:pt x="504" y="550"/>
                  </a:lnTo>
                  <a:lnTo>
                    <a:pt x="519" y="564"/>
                  </a:lnTo>
                  <a:lnTo>
                    <a:pt x="555" y="601"/>
                  </a:lnTo>
                  <a:lnTo>
                    <a:pt x="636" y="684"/>
                  </a:lnTo>
                  <a:lnTo>
                    <a:pt x="636" y="684"/>
                  </a:lnTo>
                  <a:lnTo>
                    <a:pt x="682" y="732"/>
                  </a:lnTo>
                  <a:lnTo>
                    <a:pt x="682" y="732"/>
                  </a:lnTo>
                  <a:lnTo>
                    <a:pt x="707" y="757"/>
                  </a:lnTo>
                  <a:lnTo>
                    <a:pt x="731" y="783"/>
                  </a:lnTo>
                  <a:lnTo>
                    <a:pt x="731" y="783"/>
                  </a:lnTo>
                  <a:lnTo>
                    <a:pt x="769" y="823"/>
                  </a:lnTo>
                  <a:lnTo>
                    <a:pt x="770" y="824"/>
                  </a:lnTo>
                  <a:lnTo>
                    <a:pt x="772" y="824"/>
                  </a:lnTo>
                  <a:lnTo>
                    <a:pt x="772" y="824"/>
                  </a:lnTo>
                  <a:lnTo>
                    <a:pt x="776" y="826"/>
                  </a:lnTo>
                  <a:lnTo>
                    <a:pt x="780" y="829"/>
                  </a:lnTo>
                  <a:lnTo>
                    <a:pt x="780" y="829"/>
                  </a:lnTo>
                  <a:lnTo>
                    <a:pt x="789" y="838"/>
                  </a:lnTo>
                  <a:lnTo>
                    <a:pt x="789" y="838"/>
                  </a:lnTo>
                  <a:lnTo>
                    <a:pt x="804" y="852"/>
                  </a:lnTo>
                  <a:lnTo>
                    <a:pt x="812" y="860"/>
                  </a:lnTo>
                  <a:lnTo>
                    <a:pt x="818" y="867"/>
                  </a:lnTo>
                  <a:lnTo>
                    <a:pt x="824" y="876"/>
                  </a:lnTo>
                  <a:lnTo>
                    <a:pt x="829" y="884"/>
                  </a:lnTo>
                  <a:lnTo>
                    <a:pt x="833" y="893"/>
                  </a:lnTo>
                  <a:lnTo>
                    <a:pt x="835" y="904"/>
                  </a:lnTo>
                  <a:lnTo>
                    <a:pt x="835" y="904"/>
                  </a:lnTo>
                  <a:lnTo>
                    <a:pt x="836" y="912"/>
                  </a:lnTo>
                  <a:lnTo>
                    <a:pt x="836" y="920"/>
                  </a:lnTo>
                  <a:lnTo>
                    <a:pt x="834" y="929"/>
                  </a:lnTo>
                  <a:lnTo>
                    <a:pt x="832" y="939"/>
                  </a:lnTo>
                  <a:lnTo>
                    <a:pt x="828" y="947"/>
                  </a:lnTo>
                  <a:lnTo>
                    <a:pt x="823" y="955"/>
                  </a:lnTo>
                  <a:lnTo>
                    <a:pt x="818" y="962"/>
                  </a:lnTo>
                  <a:lnTo>
                    <a:pt x="811" y="969"/>
                  </a:lnTo>
                  <a:lnTo>
                    <a:pt x="811" y="969"/>
                  </a:lnTo>
                  <a:lnTo>
                    <a:pt x="797" y="980"/>
                  </a:lnTo>
                  <a:lnTo>
                    <a:pt x="790" y="985"/>
                  </a:lnTo>
                  <a:lnTo>
                    <a:pt x="783" y="989"/>
                  </a:lnTo>
                  <a:lnTo>
                    <a:pt x="774" y="993"/>
                  </a:lnTo>
                  <a:lnTo>
                    <a:pt x="766" y="997"/>
                  </a:lnTo>
                  <a:lnTo>
                    <a:pt x="758" y="999"/>
                  </a:lnTo>
                  <a:lnTo>
                    <a:pt x="750" y="999"/>
                  </a:lnTo>
                  <a:lnTo>
                    <a:pt x="750" y="999"/>
                  </a:lnTo>
                  <a:lnTo>
                    <a:pt x="741" y="999"/>
                  </a:lnTo>
                  <a:lnTo>
                    <a:pt x="733" y="997"/>
                  </a:lnTo>
                  <a:lnTo>
                    <a:pt x="733" y="997"/>
                  </a:lnTo>
                  <a:lnTo>
                    <a:pt x="717" y="991"/>
                  </a:lnTo>
                  <a:lnTo>
                    <a:pt x="701" y="984"/>
                  </a:lnTo>
                  <a:lnTo>
                    <a:pt x="687" y="975"/>
                  </a:lnTo>
                  <a:lnTo>
                    <a:pt x="672" y="964"/>
                  </a:lnTo>
                  <a:lnTo>
                    <a:pt x="671" y="962"/>
                  </a:lnTo>
                  <a:lnTo>
                    <a:pt x="669" y="962"/>
                  </a:lnTo>
                  <a:lnTo>
                    <a:pt x="669" y="962"/>
                  </a:lnTo>
                  <a:lnTo>
                    <a:pt x="665" y="960"/>
                  </a:lnTo>
                  <a:lnTo>
                    <a:pt x="661" y="957"/>
                  </a:lnTo>
                  <a:lnTo>
                    <a:pt x="661" y="957"/>
                  </a:lnTo>
                  <a:lnTo>
                    <a:pt x="654" y="949"/>
                  </a:lnTo>
                  <a:lnTo>
                    <a:pt x="646" y="940"/>
                  </a:lnTo>
                  <a:lnTo>
                    <a:pt x="633" y="921"/>
                  </a:lnTo>
                  <a:lnTo>
                    <a:pt x="633" y="921"/>
                  </a:lnTo>
                  <a:lnTo>
                    <a:pt x="619" y="903"/>
                  </a:lnTo>
                  <a:lnTo>
                    <a:pt x="612" y="893"/>
                  </a:lnTo>
                  <a:lnTo>
                    <a:pt x="605" y="884"/>
                  </a:lnTo>
                  <a:lnTo>
                    <a:pt x="605" y="884"/>
                  </a:lnTo>
                  <a:lnTo>
                    <a:pt x="547" y="826"/>
                  </a:lnTo>
                  <a:lnTo>
                    <a:pt x="474" y="753"/>
                  </a:lnTo>
                  <a:lnTo>
                    <a:pt x="450" y="729"/>
                  </a:lnTo>
                  <a:lnTo>
                    <a:pt x="450" y="729"/>
                  </a:lnTo>
                  <a:lnTo>
                    <a:pt x="418" y="698"/>
                  </a:lnTo>
                  <a:lnTo>
                    <a:pt x="418" y="698"/>
                  </a:lnTo>
                  <a:lnTo>
                    <a:pt x="391" y="670"/>
                  </a:lnTo>
                  <a:lnTo>
                    <a:pt x="363" y="643"/>
                  </a:lnTo>
                  <a:lnTo>
                    <a:pt x="337" y="614"/>
                  </a:lnTo>
                  <a:lnTo>
                    <a:pt x="325" y="599"/>
                  </a:lnTo>
                  <a:lnTo>
                    <a:pt x="313" y="584"/>
                  </a:lnTo>
                  <a:lnTo>
                    <a:pt x="313" y="584"/>
                  </a:lnTo>
                  <a:lnTo>
                    <a:pt x="304" y="571"/>
                  </a:lnTo>
                  <a:lnTo>
                    <a:pt x="296" y="559"/>
                  </a:lnTo>
                  <a:lnTo>
                    <a:pt x="289" y="545"/>
                  </a:lnTo>
                  <a:lnTo>
                    <a:pt x="282" y="533"/>
                  </a:lnTo>
                  <a:lnTo>
                    <a:pt x="269" y="506"/>
                  </a:lnTo>
                  <a:lnTo>
                    <a:pt x="258" y="477"/>
                  </a:lnTo>
                  <a:lnTo>
                    <a:pt x="256" y="471"/>
                  </a:lnTo>
                  <a:lnTo>
                    <a:pt x="256" y="471"/>
                  </a:lnTo>
                  <a:lnTo>
                    <a:pt x="251" y="457"/>
                  </a:lnTo>
                  <a:lnTo>
                    <a:pt x="248" y="444"/>
                  </a:lnTo>
                  <a:lnTo>
                    <a:pt x="247" y="431"/>
                  </a:lnTo>
                  <a:lnTo>
                    <a:pt x="247" y="418"/>
                  </a:lnTo>
                  <a:lnTo>
                    <a:pt x="248" y="405"/>
                  </a:lnTo>
                  <a:lnTo>
                    <a:pt x="251" y="392"/>
                  </a:lnTo>
                  <a:lnTo>
                    <a:pt x="255" y="378"/>
                  </a:lnTo>
                  <a:lnTo>
                    <a:pt x="260" y="363"/>
                  </a:lnTo>
                  <a:lnTo>
                    <a:pt x="260" y="363"/>
                  </a:lnTo>
                  <a:lnTo>
                    <a:pt x="267" y="347"/>
                  </a:lnTo>
                  <a:lnTo>
                    <a:pt x="274" y="330"/>
                  </a:lnTo>
                  <a:lnTo>
                    <a:pt x="283" y="315"/>
                  </a:lnTo>
                  <a:lnTo>
                    <a:pt x="291" y="298"/>
                  </a:lnTo>
                  <a:lnTo>
                    <a:pt x="300" y="284"/>
                  </a:lnTo>
                  <a:lnTo>
                    <a:pt x="311" y="269"/>
                  </a:lnTo>
                  <a:lnTo>
                    <a:pt x="321" y="255"/>
                  </a:lnTo>
                  <a:lnTo>
                    <a:pt x="332" y="240"/>
                  </a:lnTo>
                  <a:lnTo>
                    <a:pt x="345" y="227"/>
                  </a:lnTo>
                  <a:lnTo>
                    <a:pt x="357" y="215"/>
                  </a:lnTo>
                  <a:lnTo>
                    <a:pt x="370" y="202"/>
                  </a:lnTo>
                  <a:lnTo>
                    <a:pt x="384" y="190"/>
                  </a:lnTo>
                  <a:lnTo>
                    <a:pt x="397" y="178"/>
                  </a:lnTo>
                  <a:lnTo>
                    <a:pt x="413" y="168"/>
                  </a:lnTo>
                  <a:lnTo>
                    <a:pt x="428" y="158"/>
                  </a:lnTo>
                  <a:lnTo>
                    <a:pt x="444" y="147"/>
                  </a:lnTo>
                  <a:lnTo>
                    <a:pt x="444" y="147"/>
                  </a:lnTo>
                  <a:lnTo>
                    <a:pt x="454" y="143"/>
                  </a:lnTo>
                  <a:lnTo>
                    <a:pt x="464" y="137"/>
                  </a:lnTo>
                  <a:lnTo>
                    <a:pt x="464" y="137"/>
                  </a:lnTo>
                  <a:lnTo>
                    <a:pt x="492" y="123"/>
                  </a:lnTo>
                  <a:lnTo>
                    <a:pt x="492" y="123"/>
                  </a:lnTo>
                  <a:lnTo>
                    <a:pt x="512" y="115"/>
                  </a:lnTo>
                  <a:lnTo>
                    <a:pt x="532" y="110"/>
                  </a:lnTo>
                  <a:lnTo>
                    <a:pt x="553" y="107"/>
                  </a:lnTo>
                  <a:lnTo>
                    <a:pt x="574" y="106"/>
                  </a:lnTo>
                  <a:lnTo>
                    <a:pt x="574" y="106"/>
                  </a:lnTo>
                  <a:lnTo>
                    <a:pt x="590" y="106"/>
                  </a:lnTo>
                  <a:lnTo>
                    <a:pt x="605" y="108"/>
                  </a:lnTo>
                  <a:lnTo>
                    <a:pt x="621" y="110"/>
                  </a:lnTo>
                  <a:lnTo>
                    <a:pt x="636" y="114"/>
                  </a:lnTo>
                  <a:lnTo>
                    <a:pt x="636" y="114"/>
                  </a:lnTo>
                  <a:lnTo>
                    <a:pt x="657" y="120"/>
                  </a:lnTo>
                  <a:lnTo>
                    <a:pt x="657" y="120"/>
                  </a:lnTo>
                  <a:lnTo>
                    <a:pt x="670" y="122"/>
                  </a:lnTo>
                  <a:lnTo>
                    <a:pt x="682" y="126"/>
                  </a:lnTo>
                  <a:lnTo>
                    <a:pt x="695" y="131"/>
                  </a:lnTo>
                  <a:lnTo>
                    <a:pt x="701" y="134"/>
                  </a:lnTo>
                  <a:lnTo>
                    <a:pt x="706" y="137"/>
                  </a:lnTo>
                  <a:lnTo>
                    <a:pt x="706" y="137"/>
                  </a:lnTo>
                  <a:lnTo>
                    <a:pt x="725" y="152"/>
                  </a:lnTo>
                  <a:lnTo>
                    <a:pt x="738" y="162"/>
                  </a:lnTo>
                  <a:lnTo>
                    <a:pt x="740" y="162"/>
                  </a:lnTo>
                  <a:lnTo>
                    <a:pt x="740" y="162"/>
                  </a:lnTo>
                  <a:lnTo>
                    <a:pt x="745" y="163"/>
                  </a:lnTo>
                  <a:lnTo>
                    <a:pt x="751" y="166"/>
                  </a:lnTo>
                  <a:lnTo>
                    <a:pt x="755" y="170"/>
                  </a:lnTo>
                  <a:lnTo>
                    <a:pt x="757" y="175"/>
                  </a:lnTo>
                  <a:lnTo>
                    <a:pt x="758" y="177"/>
                  </a:lnTo>
                  <a:lnTo>
                    <a:pt x="759" y="177"/>
                  </a:lnTo>
                  <a:lnTo>
                    <a:pt x="759" y="177"/>
                  </a:lnTo>
                  <a:lnTo>
                    <a:pt x="771" y="190"/>
                  </a:lnTo>
                  <a:lnTo>
                    <a:pt x="785" y="201"/>
                  </a:lnTo>
                  <a:lnTo>
                    <a:pt x="812" y="223"/>
                  </a:lnTo>
                  <a:lnTo>
                    <a:pt x="812" y="223"/>
                  </a:lnTo>
                  <a:lnTo>
                    <a:pt x="837" y="244"/>
                  </a:lnTo>
                  <a:lnTo>
                    <a:pt x="850" y="255"/>
                  </a:lnTo>
                  <a:lnTo>
                    <a:pt x="862" y="266"/>
                  </a:lnTo>
                  <a:lnTo>
                    <a:pt x="862" y="266"/>
                  </a:lnTo>
                  <a:lnTo>
                    <a:pt x="948" y="356"/>
                  </a:lnTo>
                  <a:lnTo>
                    <a:pt x="1033" y="446"/>
                  </a:lnTo>
                  <a:lnTo>
                    <a:pt x="1033" y="446"/>
                  </a:lnTo>
                  <a:lnTo>
                    <a:pt x="1054" y="472"/>
                  </a:lnTo>
                  <a:lnTo>
                    <a:pt x="1054" y="472"/>
                  </a:lnTo>
                  <a:lnTo>
                    <a:pt x="1071" y="489"/>
                  </a:lnTo>
                  <a:lnTo>
                    <a:pt x="1086" y="508"/>
                  </a:lnTo>
                  <a:lnTo>
                    <a:pt x="1104" y="523"/>
                  </a:lnTo>
                  <a:lnTo>
                    <a:pt x="1113" y="531"/>
                  </a:lnTo>
                  <a:lnTo>
                    <a:pt x="1123" y="538"/>
                  </a:lnTo>
                  <a:lnTo>
                    <a:pt x="1123" y="538"/>
                  </a:lnTo>
                  <a:lnTo>
                    <a:pt x="1139" y="549"/>
                  </a:lnTo>
                  <a:lnTo>
                    <a:pt x="1155" y="563"/>
                  </a:lnTo>
                  <a:lnTo>
                    <a:pt x="1169" y="577"/>
                  </a:lnTo>
                  <a:lnTo>
                    <a:pt x="1182" y="592"/>
                  </a:lnTo>
                  <a:lnTo>
                    <a:pt x="1182" y="592"/>
                  </a:lnTo>
                  <a:lnTo>
                    <a:pt x="1186" y="597"/>
                  </a:lnTo>
                  <a:lnTo>
                    <a:pt x="1187" y="602"/>
                  </a:lnTo>
                  <a:lnTo>
                    <a:pt x="1187" y="604"/>
                  </a:lnTo>
                  <a:lnTo>
                    <a:pt x="1188" y="605"/>
                  </a:lnTo>
                  <a:lnTo>
                    <a:pt x="1188" y="605"/>
                  </a:lnTo>
                  <a:lnTo>
                    <a:pt x="1194" y="614"/>
                  </a:lnTo>
                  <a:lnTo>
                    <a:pt x="1199" y="624"/>
                  </a:lnTo>
                  <a:lnTo>
                    <a:pt x="1199" y="624"/>
                  </a:lnTo>
                  <a:lnTo>
                    <a:pt x="1213" y="660"/>
                  </a:lnTo>
                  <a:lnTo>
                    <a:pt x="1213" y="660"/>
                  </a:lnTo>
                  <a:lnTo>
                    <a:pt x="1224" y="685"/>
                  </a:lnTo>
                  <a:lnTo>
                    <a:pt x="1233" y="709"/>
                  </a:lnTo>
                  <a:lnTo>
                    <a:pt x="1233" y="709"/>
                  </a:lnTo>
                  <a:lnTo>
                    <a:pt x="1239" y="730"/>
                  </a:lnTo>
                  <a:lnTo>
                    <a:pt x="1244" y="750"/>
                  </a:lnTo>
                  <a:lnTo>
                    <a:pt x="1249" y="769"/>
                  </a:lnTo>
                  <a:lnTo>
                    <a:pt x="1253" y="788"/>
                  </a:lnTo>
                  <a:lnTo>
                    <a:pt x="1255" y="808"/>
                  </a:lnTo>
                  <a:lnTo>
                    <a:pt x="1256" y="826"/>
                  </a:lnTo>
                  <a:lnTo>
                    <a:pt x="1256" y="846"/>
                  </a:lnTo>
                  <a:lnTo>
                    <a:pt x="1254" y="864"/>
                  </a:lnTo>
                  <a:lnTo>
                    <a:pt x="1254" y="864"/>
                  </a:lnTo>
                  <a:lnTo>
                    <a:pt x="1252" y="876"/>
                  </a:lnTo>
                  <a:lnTo>
                    <a:pt x="1246" y="887"/>
                  </a:lnTo>
                  <a:lnTo>
                    <a:pt x="1235" y="911"/>
                  </a:lnTo>
                  <a:lnTo>
                    <a:pt x="1235" y="911"/>
                  </a:lnTo>
                  <a:lnTo>
                    <a:pt x="1228" y="926"/>
                  </a:lnTo>
                  <a:lnTo>
                    <a:pt x="1228" y="926"/>
                  </a:lnTo>
                  <a:lnTo>
                    <a:pt x="1218" y="950"/>
                  </a:lnTo>
                  <a:lnTo>
                    <a:pt x="1218" y="950"/>
                  </a:lnTo>
                  <a:lnTo>
                    <a:pt x="1204" y="979"/>
                  </a:lnTo>
                  <a:lnTo>
                    <a:pt x="1197" y="993"/>
                  </a:lnTo>
                  <a:lnTo>
                    <a:pt x="1190" y="1007"/>
                  </a:lnTo>
                  <a:lnTo>
                    <a:pt x="1190" y="1007"/>
                  </a:lnTo>
                  <a:lnTo>
                    <a:pt x="1180" y="1021"/>
                  </a:lnTo>
                  <a:lnTo>
                    <a:pt x="1170" y="1036"/>
                  </a:lnTo>
                  <a:lnTo>
                    <a:pt x="1159" y="1049"/>
                  </a:lnTo>
                  <a:lnTo>
                    <a:pt x="1146" y="1064"/>
                  </a:lnTo>
                  <a:lnTo>
                    <a:pt x="1133" y="1077"/>
                  </a:lnTo>
                  <a:lnTo>
                    <a:pt x="1119" y="1090"/>
                  </a:lnTo>
                  <a:lnTo>
                    <a:pt x="1105" y="1102"/>
                  </a:lnTo>
                  <a:lnTo>
                    <a:pt x="1089" y="1113"/>
                  </a:lnTo>
                  <a:lnTo>
                    <a:pt x="1079" y="1121"/>
                  </a:lnTo>
                  <a:lnTo>
                    <a:pt x="1079" y="1121"/>
                  </a:lnTo>
                  <a:lnTo>
                    <a:pt x="1051" y="1141"/>
                  </a:lnTo>
                  <a:lnTo>
                    <a:pt x="1022" y="1162"/>
                  </a:lnTo>
                  <a:lnTo>
                    <a:pt x="992" y="1180"/>
                  </a:lnTo>
                  <a:lnTo>
                    <a:pt x="962" y="1197"/>
                  </a:lnTo>
                  <a:lnTo>
                    <a:pt x="947" y="1205"/>
                  </a:lnTo>
                  <a:lnTo>
                    <a:pt x="930" y="1212"/>
                  </a:lnTo>
                  <a:lnTo>
                    <a:pt x="915" y="1219"/>
                  </a:lnTo>
                  <a:lnTo>
                    <a:pt x="898" y="1224"/>
                  </a:lnTo>
                  <a:lnTo>
                    <a:pt x="881" y="1228"/>
                  </a:lnTo>
                  <a:lnTo>
                    <a:pt x="863" y="1231"/>
                  </a:lnTo>
                  <a:lnTo>
                    <a:pt x="846" y="1233"/>
                  </a:lnTo>
                  <a:lnTo>
                    <a:pt x="828" y="1235"/>
                  </a:lnTo>
                  <a:lnTo>
                    <a:pt x="828" y="1235"/>
                  </a:lnTo>
                  <a:lnTo>
                    <a:pt x="808" y="1235"/>
                  </a:lnTo>
                  <a:lnTo>
                    <a:pt x="808" y="123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89" name="Freeform 605"/>
            <p:cNvSpPr/>
            <p:nvPr/>
          </p:nvSpPr>
          <p:spPr bwMode="auto">
            <a:xfrm>
              <a:off x="5305426" y="2120900"/>
              <a:ext cx="365125" cy="185738"/>
            </a:xfrm>
            <a:custGeom>
              <a:avLst/>
              <a:gdLst/>
              <a:ahLst/>
              <a:cxnLst>
                <a:cxn ang="0">
                  <a:pos x="588" y="352"/>
                </a:cxn>
                <a:cxn ang="0">
                  <a:pos x="575" y="342"/>
                </a:cxn>
                <a:cxn ang="0">
                  <a:pos x="572" y="332"/>
                </a:cxn>
                <a:cxn ang="0">
                  <a:pos x="578" y="321"/>
                </a:cxn>
                <a:cxn ang="0">
                  <a:pos x="590" y="315"/>
                </a:cxn>
                <a:cxn ang="0">
                  <a:pos x="621" y="298"/>
                </a:cxn>
                <a:cxn ang="0">
                  <a:pos x="648" y="276"/>
                </a:cxn>
                <a:cxn ang="0">
                  <a:pos x="656" y="257"/>
                </a:cxn>
                <a:cxn ang="0">
                  <a:pos x="657" y="247"/>
                </a:cxn>
                <a:cxn ang="0">
                  <a:pos x="649" y="228"/>
                </a:cxn>
                <a:cxn ang="0">
                  <a:pos x="630" y="207"/>
                </a:cxn>
                <a:cxn ang="0">
                  <a:pos x="597" y="182"/>
                </a:cxn>
                <a:cxn ang="0">
                  <a:pos x="556" y="149"/>
                </a:cxn>
                <a:cxn ang="0">
                  <a:pos x="503" y="102"/>
                </a:cxn>
                <a:cxn ang="0">
                  <a:pos x="445" y="66"/>
                </a:cxn>
                <a:cxn ang="0">
                  <a:pos x="412" y="55"/>
                </a:cxn>
                <a:cxn ang="0">
                  <a:pos x="368" y="45"/>
                </a:cxn>
                <a:cxn ang="0">
                  <a:pos x="276" y="37"/>
                </a:cxn>
                <a:cxn ang="0">
                  <a:pos x="224" y="40"/>
                </a:cxn>
                <a:cxn ang="0">
                  <a:pos x="172" y="48"/>
                </a:cxn>
                <a:cxn ang="0">
                  <a:pos x="131" y="60"/>
                </a:cxn>
                <a:cxn ang="0">
                  <a:pos x="95" y="77"/>
                </a:cxn>
                <a:cxn ang="0">
                  <a:pos x="75" y="91"/>
                </a:cxn>
                <a:cxn ang="0">
                  <a:pos x="57" y="106"/>
                </a:cxn>
                <a:cxn ang="0">
                  <a:pos x="28" y="128"/>
                </a:cxn>
                <a:cxn ang="0">
                  <a:pos x="20" y="130"/>
                </a:cxn>
                <a:cxn ang="0">
                  <a:pos x="13" y="129"/>
                </a:cxn>
                <a:cxn ang="0">
                  <a:pos x="0" y="113"/>
                </a:cxn>
                <a:cxn ang="0">
                  <a:pos x="0" y="106"/>
                </a:cxn>
                <a:cxn ang="0">
                  <a:pos x="8" y="98"/>
                </a:cxn>
                <a:cxn ang="0">
                  <a:pos x="23" y="89"/>
                </a:cxn>
                <a:cxn ang="0">
                  <a:pos x="48" y="66"/>
                </a:cxn>
                <a:cxn ang="0">
                  <a:pos x="71" y="50"/>
                </a:cxn>
                <a:cxn ang="0">
                  <a:pos x="104" y="31"/>
                </a:cxn>
                <a:cxn ang="0">
                  <a:pos x="149" y="14"/>
                </a:cxn>
                <a:cxn ang="0">
                  <a:pos x="199" y="5"/>
                </a:cxn>
                <a:cxn ang="0">
                  <a:pos x="259" y="1"/>
                </a:cxn>
                <a:cxn ang="0">
                  <a:pos x="318" y="1"/>
                </a:cxn>
                <a:cxn ang="0">
                  <a:pos x="404" y="12"/>
                </a:cxn>
                <a:cxn ang="0">
                  <a:pos x="473" y="37"/>
                </a:cxn>
                <a:cxn ang="0">
                  <a:pos x="512" y="62"/>
                </a:cxn>
                <a:cxn ang="0">
                  <a:pos x="570" y="112"/>
                </a:cxn>
                <a:cxn ang="0">
                  <a:pos x="585" y="126"/>
                </a:cxn>
                <a:cxn ang="0">
                  <a:pos x="619" y="153"/>
                </a:cxn>
                <a:cxn ang="0">
                  <a:pos x="662" y="190"/>
                </a:cxn>
                <a:cxn ang="0">
                  <a:pos x="681" y="213"/>
                </a:cxn>
                <a:cxn ang="0">
                  <a:pos x="690" y="243"/>
                </a:cxn>
                <a:cxn ang="0">
                  <a:pos x="687" y="274"/>
                </a:cxn>
                <a:cxn ang="0">
                  <a:pos x="677" y="295"/>
                </a:cxn>
                <a:cxn ang="0">
                  <a:pos x="654" y="320"/>
                </a:cxn>
                <a:cxn ang="0">
                  <a:pos x="615" y="343"/>
                </a:cxn>
                <a:cxn ang="0">
                  <a:pos x="600" y="350"/>
                </a:cxn>
                <a:cxn ang="0">
                  <a:pos x="591" y="352"/>
                </a:cxn>
              </a:cxnLst>
              <a:rect l="0" t="0" r="r" b="b"/>
              <a:pathLst>
                <a:path w="690" h="352">
                  <a:moveTo>
                    <a:pt x="591" y="352"/>
                  </a:moveTo>
                  <a:lnTo>
                    <a:pt x="591" y="352"/>
                  </a:lnTo>
                  <a:lnTo>
                    <a:pt x="588" y="352"/>
                  </a:lnTo>
                  <a:lnTo>
                    <a:pt x="585" y="351"/>
                  </a:lnTo>
                  <a:lnTo>
                    <a:pt x="579" y="347"/>
                  </a:lnTo>
                  <a:lnTo>
                    <a:pt x="575" y="342"/>
                  </a:lnTo>
                  <a:lnTo>
                    <a:pt x="572" y="337"/>
                  </a:lnTo>
                  <a:lnTo>
                    <a:pt x="572" y="337"/>
                  </a:lnTo>
                  <a:lnTo>
                    <a:pt x="572" y="332"/>
                  </a:lnTo>
                  <a:lnTo>
                    <a:pt x="572" y="328"/>
                  </a:lnTo>
                  <a:lnTo>
                    <a:pt x="575" y="323"/>
                  </a:lnTo>
                  <a:lnTo>
                    <a:pt x="578" y="321"/>
                  </a:lnTo>
                  <a:lnTo>
                    <a:pt x="581" y="319"/>
                  </a:lnTo>
                  <a:lnTo>
                    <a:pt x="581" y="319"/>
                  </a:lnTo>
                  <a:lnTo>
                    <a:pt x="590" y="315"/>
                  </a:lnTo>
                  <a:lnTo>
                    <a:pt x="590" y="315"/>
                  </a:lnTo>
                  <a:lnTo>
                    <a:pt x="610" y="305"/>
                  </a:lnTo>
                  <a:lnTo>
                    <a:pt x="621" y="298"/>
                  </a:lnTo>
                  <a:lnTo>
                    <a:pt x="630" y="291"/>
                  </a:lnTo>
                  <a:lnTo>
                    <a:pt x="640" y="284"/>
                  </a:lnTo>
                  <a:lnTo>
                    <a:pt x="648" y="276"/>
                  </a:lnTo>
                  <a:lnTo>
                    <a:pt x="653" y="266"/>
                  </a:lnTo>
                  <a:lnTo>
                    <a:pt x="655" y="261"/>
                  </a:lnTo>
                  <a:lnTo>
                    <a:pt x="656" y="257"/>
                  </a:lnTo>
                  <a:lnTo>
                    <a:pt x="656" y="257"/>
                  </a:lnTo>
                  <a:lnTo>
                    <a:pt x="657" y="252"/>
                  </a:lnTo>
                  <a:lnTo>
                    <a:pt x="657" y="247"/>
                  </a:lnTo>
                  <a:lnTo>
                    <a:pt x="656" y="243"/>
                  </a:lnTo>
                  <a:lnTo>
                    <a:pt x="654" y="237"/>
                  </a:lnTo>
                  <a:lnTo>
                    <a:pt x="649" y="228"/>
                  </a:lnTo>
                  <a:lnTo>
                    <a:pt x="641" y="218"/>
                  </a:lnTo>
                  <a:lnTo>
                    <a:pt x="641" y="218"/>
                  </a:lnTo>
                  <a:lnTo>
                    <a:pt x="630" y="207"/>
                  </a:lnTo>
                  <a:lnTo>
                    <a:pt x="620" y="198"/>
                  </a:lnTo>
                  <a:lnTo>
                    <a:pt x="597" y="182"/>
                  </a:lnTo>
                  <a:lnTo>
                    <a:pt x="597" y="182"/>
                  </a:lnTo>
                  <a:lnTo>
                    <a:pt x="580" y="169"/>
                  </a:lnTo>
                  <a:lnTo>
                    <a:pt x="563" y="155"/>
                  </a:lnTo>
                  <a:lnTo>
                    <a:pt x="556" y="149"/>
                  </a:lnTo>
                  <a:lnTo>
                    <a:pt x="556" y="149"/>
                  </a:lnTo>
                  <a:lnTo>
                    <a:pt x="521" y="118"/>
                  </a:lnTo>
                  <a:lnTo>
                    <a:pt x="503" y="102"/>
                  </a:lnTo>
                  <a:lnTo>
                    <a:pt x="485" y="89"/>
                  </a:lnTo>
                  <a:lnTo>
                    <a:pt x="466" y="77"/>
                  </a:lnTo>
                  <a:lnTo>
                    <a:pt x="445" y="66"/>
                  </a:lnTo>
                  <a:lnTo>
                    <a:pt x="435" y="62"/>
                  </a:lnTo>
                  <a:lnTo>
                    <a:pt x="424" y="58"/>
                  </a:lnTo>
                  <a:lnTo>
                    <a:pt x="412" y="55"/>
                  </a:lnTo>
                  <a:lnTo>
                    <a:pt x="400" y="51"/>
                  </a:lnTo>
                  <a:lnTo>
                    <a:pt x="400" y="51"/>
                  </a:lnTo>
                  <a:lnTo>
                    <a:pt x="368" y="45"/>
                  </a:lnTo>
                  <a:lnTo>
                    <a:pt x="337" y="41"/>
                  </a:lnTo>
                  <a:lnTo>
                    <a:pt x="306" y="38"/>
                  </a:lnTo>
                  <a:lnTo>
                    <a:pt x="276" y="37"/>
                  </a:lnTo>
                  <a:lnTo>
                    <a:pt x="276" y="37"/>
                  </a:lnTo>
                  <a:lnTo>
                    <a:pt x="250" y="38"/>
                  </a:lnTo>
                  <a:lnTo>
                    <a:pt x="224" y="40"/>
                  </a:lnTo>
                  <a:lnTo>
                    <a:pt x="198" y="43"/>
                  </a:lnTo>
                  <a:lnTo>
                    <a:pt x="172" y="48"/>
                  </a:lnTo>
                  <a:lnTo>
                    <a:pt x="172" y="48"/>
                  </a:lnTo>
                  <a:lnTo>
                    <a:pt x="158" y="51"/>
                  </a:lnTo>
                  <a:lnTo>
                    <a:pt x="145" y="56"/>
                  </a:lnTo>
                  <a:lnTo>
                    <a:pt x="131" y="60"/>
                  </a:lnTo>
                  <a:lnTo>
                    <a:pt x="119" y="65"/>
                  </a:lnTo>
                  <a:lnTo>
                    <a:pt x="107" y="71"/>
                  </a:lnTo>
                  <a:lnTo>
                    <a:pt x="95" y="77"/>
                  </a:lnTo>
                  <a:lnTo>
                    <a:pt x="85" y="83"/>
                  </a:lnTo>
                  <a:lnTo>
                    <a:pt x="75" y="91"/>
                  </a:lnTo>
                  <a:lnTo>
                    <a:pt x="75" y="91"/>
                  </a:lnTo>
                  <a:lnTo>
                    <a:pt x="65" y="98"/>
                  </a:lnTo>
                  <a:lnTo>
                    <a:pt x="57" y="106"/>
                  </a:lnTo>
                  <a:lnTo>
                    <a:pt x="57" y="106"/>
                  </a:lnTo>
                  <a:lnTo>
                    <a:pt x="44" y="119"/>
                  </a:lnTo>
                  <a:lnTo>
                    <a:pt x="36" y="124"/>
                  </a:lnTo>
                  <a:lnTo>
                    <a:pt x="28" y="128"/>
                  </a:lnTo>
                  <a:lnTo>
                    <a:pt x="28" y="128"/>
                  </a:lnTo>
                  <a:lnTo>
                    <a:pt x="24" y="130"/>
                  </a:lnTo>
                  <a:lnTo>
                    <a:pt x="20" y="130"/>
                  </a:lnTo>
                  <a:lnTo>
                    <a:pt x="20" y="130"/>
                  </a:lnTo>
                  <a:lnTo>
                    <a:pt x="16" y="130"/>
                  </a:lnTo>
                  <a:lnTo>
                    <a:pt x="13" y="129"/>
                  </a:lnTo>
                  <a:lnTo>
                    <a:pt x="7" y="125"/>
                  </a:lnTo>
                  <a:lnTo>
                    <a:pt x="2" y="120"/>
                  </a:lnTo>
                  <a:lnTo>
                    <a:pt x="0" y="113"/>
                  </a:lnTo>
                  <a:lnTo>
                    <a:pt x="0" y="113"/>
                  </a:lnTo>
                  <a:lnTo>
                    <a:pt x="0" y="110"/>
                  </a:lnTo>
                  <a:lnTo>
                    <a:pt x="0" y="106"/>
                  </a:lnTo>
                  <a:lnTo>
                    <a:pt x="3" y="101"/>
                  </a:lnTo>
                  <a:lnTo>
                    <a:pt x="5" y="100"/>
                  </a:lnTo>
                  <a:lnTo>
                    <a:pt x="8" y="98"/>
                  </a:lnTo>
                  <a:lnTo>
                    <a:pt x="8" y="98"/>
                  </a:lnTo>
                  <a:lnTo>
                    <a:pt x="16" y="94"/>
                  </a:lnTo>
                  <a:lnTo>
                    <a:pt x="23" y="89"/>
                  </a:lnTo>
                  <a:lnTo>
                    <a:pt x="35" y="78"/>
                  </a:lnTo>
                  <a:lnTo>
                    <a:pt x="35" y="78"/>
                  </a:lnTo>
                  <a:lnTo>
                    <a:pt x="48" y="66"/>
                  </a:lnTo>
                  <a:lnTo>
                    <a:pt x="48" y="66"/>
                  </a:lnTo>
                  <a:lnTo>
                    <a:pt x="59" y="58"/>
                  </a:lnTo>
                  <a:lnTo>
                    <a:pt x="71" y="50"/>
                  </a:lnTo>
                  <a:lnTo>
                    <a:pt x="97" y="35"/>
                  </a:lnTo>
                  <a:lnTo>
                    <a:pt x="104" y="31"/>
                  </a:lnTo>
                  <a:lnTo>
                    <a:pt x="104" y="31"/>
                  </a:lnTo>
                  <a:lnTo>
                    <a:pt x="118" y="25"/>
                  </a:lnTo>
                  <a:lnTo>
                    <a:pt x="133" y="18"/>
                  </a:lnTo>
                  <a:lnTo>
                    <a:pt x="149" y="14"/>
                  </a:lnTo>
                  <a:lnTo>
                    <a:pt x="165" y="10"/>
                  </a:lnTo>
                  <a:lnTo>
                    <a:pt x="183" y="7"/>
                  </a:lnTo>
                  <a:lnTo>
                    <a:pt x="199" y="5"/>
                  </a:lnTo>
                  <a:lnTo>
                    <a:pt x="233" y="2"/>
                  </a:lnTo>
                  <a:lnTo>
                    <a:pt x="233" y="2"/>
                  </a:lnTo>
                  <a:lnTo>
                    <a:pt x="259" y="1"/>
                  </a:lnTo>
                  <a:lnTo>
                    <a:pt x="286" y="0"/>
                  </a:lnTo>
                  <a:lnTo>
                    <a:pt x="286" y="0"/>
                  </a:lnTo>
                  <a:lnTo>
                    <a:pt x="318" y="1"/>
                  </a:lnTo>
                  <a:lnTo>
                    <a:pt x="348" y="3"/>
                  </a:lnTo>
                  <a:lnTo>
                    <a:pt x="377" y="7"/>
                  </a:lnTo>
                  <a:lnTo>
                    <a:pt x="404" y="12"/>
                  </a:lnTo>
                  <a:lnTo>
                    <a:pt x="429" y="18"/>
                  </a:lnTo>
                  <a:lnTo>
                    <a:pt x="452" y="27"/>
                  </a:lnTo>
                  <a:lnTo>
                    <a:pt x="473" y="37"/>
                  </a:lnTo>
                  <a:lnTo>
                    <a:pt x="492" y="47"/>
                  </a:lnTo>
                  <a:lnTo>
                    <a:pt x="492" y="47"/>
                  </a:lnTo>
                  <a:lnTo>
                    <a:pt x="512" y="62"/>
                  </a:lnTo>
                  <a:lnTo>
                    <a:pt x="532" y="78"/>
                  </a:lnTo>
                  <a:lnTo>
                    <a:pt x="551" y="95"/>
                  </a:lnTo>
                  <a:lnTo>
                    <a:pt x="570" y="112"/>
                  </a:lnTo>
                  <a:lnTo>
                    <a:pt x="570" y="112"/>
                  </a:lnTo>
                  <a:lnTo>
                    <a:pt x="585" y="126"/>
                  </a:lnTo>
                  <a:lnTo>
                    <a:pt x="585" y="126"/>
                  </a:lnTo>
                  <a:lnTo>
                    <a:pt x="601" y="139"/>
                  </a:lnTo>
                  <a:lnTo>
                    <a:pt x="619" y="153"/>
                  </a:lnTo>
                  <a:lnTo>
                    <a:pt x="619" y="153"/>
                  </a:lnTo>
                  <a:lnTo>
                    <a:pt x="633" y="164"/>
                  </a:lnTo>
                  <a:lnTo>
                    <a:pt x="649" y="176"/>
                  </a:lnTo>
                  <a:lnTo>
                    <a:pt x="662" y="190"/>
                  </a:lnTo>
                  <a:lnTo>
                    <a:pt x="676" y="204"/>
                  </a:lnTo>
                  <a:lnTo>
                    <a:pt x="676" y="204"/>
                  </a:lnTo>
                  <a:lnTo>
                    <a:pt x="681" y="213"/>
                  </a:lnTo>
                  <a:lnTo>
                    <a:pt x="686" y="222"/>
                  </a:lnTo>
                  <a:lnTo>
                    <a:pt x="688" y="232"/>
                  </a:lnTo>
                  <a:lnTo>
                    <a:pt x="690" y="243"/>
                  </a:lnTo>
                  <a:lnTo>
                    <a:pt x="690" y="253"/>
                  </a:lnTo>
                  <a:lnTo>
                    <a:pt x="689" y="263"/>
                  </a:lnTo>
                  <a:lnTo>
                    <a:pt x="687" y="274"/>
                  </a:lnTo>
                  <a:lnTo>
                    <a:pt x="683" y="284"/>
                  </a:lnTo>
                  <a:lnTo>
                    <a:pt x="683" y="284"/>
                  </a:lnTo>
                  <a:lnTo>
                    <a:pt x="677" y="295"/>
                  </a:lnTo>
                  <a:lnTo>
                    <a:pt x="669" y="305"/>
                  </a:lnTo>
                  <a:lnTo>
                    <a:pt x="662" y="313"/>
                  </a:lnTo>
                  <a:lnTo>
                    <a:pt x="654" y="320"/>
                  </a:lnTo>
                  <a:lnTo>
                    <a:pt x="645" y="326"/>
                  </a:lnTo>
                  <a:lnTo>
                    <a:pt x="635" y="331"/>
                  </a:lnTo>
                  <a:lnTo>
                    <a:pt x="615" y="343"/>
                  </a:lnTo>
                  <a:lnTo>
                    <a:pt x="615" y="343"/>
                  </a:lnTo>
                  <a:lnTo>
                    <a:pt x="600" y="350"/>
                  </a:lnTo>
                  <a:lnTo>
                    <a:pt x="600" y="350"/>
                  </a:lnTo>
                  <a:lnTo>
                    <a:pt x="595" y="351"/>
                  </a:lnTo>
                  <a:lnTo>
                    <a:pt x="591" y="352"/>
                  </a:lnTo>
                  <a:lnTo>
                    <a:pt x="591" y="35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90" name="Freeform 606"/>
            <p:cNvSpPr/>
            <p:nvPr/>
          </p:nvSpPr>
          <p:spPr bwMode="auto">
            <a:xfrm>
              <a:off x="5356226" y="2198688"/>
              <a:ext cx="147638" cy="49213"/>
            </a:xfrm>
            <a:custGeom>
              <a:avLst/>
              <a:gdLst/>
              <a:ahLst/>
              <a:cxnLst>
                <a:cxn ang="0">
                  <a:pos x="16" y="94"/>
                </a:cxn>
                <a:cxn ang="0">
                  <a:pos x="9" y="93"/>
                </a:cxn>
                <a:cxn ang="0">
                  <a:pos x="2" y="85"/>
                </a:cxn>
                <a:cxn ang="0">
                  <a:pos x="0" y="79"/>
                </a:cxn>
                <a:cxn ang="0">
                  <a:pos x="2" y="68"/>
                </a:cxn>
                <a:cxn ang="0">
                  <a:pos x="6" y="62"/>
                </a:cxn>
                <a:cxn ang="0">
                  <a:pos x="13" y="59"/>
                </a:cxn>
                <a:cxn ang="0">
                  <a:pos x="18" y="57"/>
                </a:cxn>
                <a:cxn ang="0">
                  <a:pos x="31" y="46"/>
                </a:cxn>
                <a:cxn ang="0">
                  <a:pos x="38" y="41"/>
                </a:cxn>
                <a:cxn ang="0">
                  <a:pos x="46" y="36"/>
                </a:cxn>
                <a:cxn ang="0">
                  <a:pos x="60" y="28"/>
                </a:cxn>
                <a:cxn ang="0">
                  <a:pos x="77" y="20"/>
                </a:cxn>
                <a:cxn ang="0">
                  <a:pos x="115" y="7"/>
                </a:cxn>
                <a:cxn ang="0">
                  <a:pos x="134" y="2"/>
                </a:cxn>
                <a:cxn ang="0">
                  <a:pos x="154" y="0"/>
                </a:cxn>
                <a:cxn ang="0">
                  <a:pos x="173" y="2"/>
                </a:cxn>
                <a:cxn ang="0">
                  <a:pos x="208" y="9"/>
                </a:cxn>
                <a:cxn ang="0">
                  <a:pos x="240" y="24"/>
                </a:cxn>
                <a:cxn ang="0">
                  <a:pos x="266" y="45"/>
                </a:cxn>
                <a:cxn ang="0">
                  <a:pos x="276" y="58"/>
                </a:cxn>
                <a:cxn ang="0">
                  <a:pos x="279" y="67"/>
                </a:cxn>
                <a:cxn ang="0">
                  <a:pos x="278" y="74"/>
                </a:cxn>
                <a:cxn ang="0">
                  <a:pos x="275" y="78"/>
                </a:cxn>
                <a:cxn ang="0">
                  <a:pos x="266" y="83"/>
                </a:cxn>
                <a:cxn ang="0">
                  <a:pos x="259" y="84"/>
                </a:cxn>
                <a:cxn ang="0">
                  <a:pos x="256" y="83"/>
                </a:cxn>
                <a:cxn ang="0">
                  <a:pos x="248" y="80"/>
                </a:cxn>
                <a:cxn ang="0">
                  <a:pos x="245" y="76"/>
                </a:cxn>
                <a:cxn ang="0">
                  <a:pos x="230" y="59"/>
                </a:cxn>
                <a:cxn ang="0">
                  <a:pos x="210" y="47"/>
                </a:cxn>
                <a:cxn ang="0">
                  <a:pos x="186" y="40"/>
                </a:cxn>
                <a:cxn ang="0">
                  <a:pos x="160" y="37"/>
                </a:cxn>
                <a:cxn ang="0">
                  <a:pos x="150" y="37"/>
                </a:cxn>
                <a:cxn ang="0">
                  <a:pos x="121" y="42"/>
                </a:cxn>
                <a:cxn ang="0">
                  <a:pos x="94" y="51"/>
                </a:cxn>
                <a:cxn ang="0">
                  <a:pos x="86" y="56"/>
                </a:cxn>
                <a:cxn ang="0">
                  <a:pos x="62" y="71"/>
                </a:cxn>
                <a:cxn ang="0">
                  <a:pos x="43" y="84"/>
                </a:cxn>
                <a:cxn ang="0">
                  <a:pos x="22" y="94"/>
                </a:cxn>
                <a:cxn ang="0">
                  <a:pos x="16" y="94"/>
                </a:cxn>
              </a:cxnLst>
              <a:rect l="0" t="0" r="r" b="b"/>
              <a:pathLst>
                <a:path w="279" h="94">
                  <a:moveTo>
                    <a:pt x="16" y="94"/>
                  </a:moveTo>
                  <a:lnTo>
                    <a:pt x="16" y="94"/>
                  </a:lnTo>
                  <a:lnTo>
                    <a:pt x="13" y="94"/>
                  </a:lnTo>
                  <a:lnTo>
                    <a:pt x="9" y="93"/>
                  </a:lnTo>
                  <a:lnTo>
                    <a:pt x="5" y="90"/>
                  </a:lnTo>
                  <a:lnTo>
                    <a:pt x="2" y="85"/>
                  </a:lnTo>
                  <a:lnTo>
                    <a:pt x="0" y="79"/>
                  </a:lnTo>
                  <a:lnTo>
                    <a:pt x="0" y="79"/>
                  </a:lnTo>
                  <a:lnTo>
                    <a:pt x="0" y="74"/>
                  </a:lnTo>
                  <a:lnTo>
                    <a:pt x="2" y="68"/>
                  </a:lnTo>
                  <a:lnTo>
                    <a:pt x="3" y="66"/>
                  </a:lnTo>
                  <a:lnTo>
                    <a:pt x="6" y="62"/>
                  </a:lnTo>
                  <a:lnTo>
                    <a:pt x="8" y="60"/>
                  </a:lnTo>
                  <a:lnTo>
                    <a:pt x="13" y="59"/>
                  </a:lnTo>
                  <a:lnTo>
                    <a:pt x="13" y="59"/>
                  </a:lnTo>
                  <a:lnTo>
                    <a:pt x="18" y="57"/>
                  </a:lnTo>
                  <a:lnTo>
                    <a:pt x="22" y="54"/>
                  </a:lnTo>
                  <a:lnTo>
                    <a:pt x="31" y="46"/>
                  </a:lnTo>
                  <a:lnTo>
                    <a:pt x="31" y="46"/>
                  </a:lnTo>
                  <a:lnTo>
                    <a:pt x="38" y="41"/>
                  </a:lnTo>
                  <a:lnTo>
                    <a:pt x="46" y="36"/>
                  </a:lnTo>
                  <a:lnTo>
                    <a:pt x="46" y="36"/>
                  </a:lnTo>
                  <a:lnTo>
                    <a:pt x="60" y="28"/>
                  </a:lnTo>
                  <a:lnTo>
                    <a:pt x="60" y="28"/>
                  </a:lnTo>
                  <a:lnTo>
                    <a:pt x="77" y="20"/>
                  </a:lnTo>
                  <a:lnTo>
                    <a:pt x="77" y="20"/>
                  </a:lnTo>
                  <a:lnTo>
                    <a:pt x="95" y="13"/>
                  </a:lnTo>
                  <a:lnTo>
                    <a:pt x="115" y="7"/>
                  </a:lnTo>
                  <a:lnTo>
                    <a:pt x="124" y="4"/>
                  </a:lnTo>
                  <a:lnTo>
                    <a:pt x="134" y="2"/>
                  </a:lnTo>
                  <a:lnTo>
                    <a:pt x="144" y="0"/>
                  </a:lnTo>
                  <a:lnTo>
                    <a:pt x="154" y="0"/>
                  </a:lnTo>
                  <a:lnTo>
                    <a:pt x="154" y="0"/>
                  </a:lnTo>
                  <a:lnTo>
                    <a:pt x="173" y="2"/>
                  </a:lnTo>
                  <a:lnTo>
                    <a:pt x="191" y="5"/>
                  </a:lnTo>
                  <a:lnTo>
                    <a:pt x="208" y="9"/>
                  </a:lnTo>
                  <a:lnTo>
                    <a:pt x="224" y="16"/>
                  </a:lnTo>
                  <a:lnTo>
                    <a:pt x="240" y="24"/>
                  </a:lnTo>
                  <a:lnTo>
                    <a:pt x="253" y="34"/>
                  </a:lnTo>
                  <a:lnTo>
                    <a:pt x="266" y="45"/>
                  </a:lnTo>
                  <a:lnTo>
                    <a:pt x="276" y="58"/>
                  </a:lnTo>
                  <a:lnTo>
                    <a:pt x="276" y="58"/>
                  </a:lnTo>
                  <a:lnTo>
                    <a:pt x="278" y="62"/>
                  </a:lnTo>
                  <a:lnTo>
                    <a:pt x="279" y="67"/>
                  </a:lnTo>
                  <a:lnTo>
                    <a:pt x="279" y="70"/>
                  </a:lnTo>
                  <a:lnTo>
                    <a:pt x="278" y="74"/>
                  </a:lnTo>
                  <a:lnTo>
                    <a:pt x="278" y="74"/>
                  </a:lnTo>
                  <a:lnTo>
                    <a:pt x="275" y="78"/>
                  </a:lnTo>
                  <a:lnTo>
                    <a:pt x="271" y="81"/>
                  </a:lnTo>
                  <a:lnTo>
                    <a:pt x="266" y="83"/>
                  </a:lnTo>
                  <a:lnTo>
                    <a:pt x="259" y="84"/>
                  </a:lnTo>
                  <a:lnTo>
                    <a:pt x="259" y="84"/>
                  </a:lnTo>
                  <a:lnTo>
                    <a:pt x="259" y="84"/>
                  </a:lnTo>
                  <a:lnTo>
                    <a:pt x="256" y="83"/>
                  </a:lnTo>
                  <a:lnTo>
                    <a:pt x="252" y="82"/>
                  </a:lnTo>
                  <a:lnTo>
                    <a:pt x="248" y="80"/>
                  </a:lnTo>
                  <a:lnTo>
                    <a:pt x="245" y="76"/>
                  </a:lnTo>
                  <a:lnTo>
                    <a:pt x="245" y="76"/>
                  </a:lnTo>
                  <a:lnTo>
                    <a:pt x="238" y="67"/>
                  </a:lnTo>
                  <a:lnTo>
                    <a:pt x="230" y="59"/>
                  </a:lnTo>
                  <a:lnTo>
                    <a:pt x="220" y="52"/>
                  </a:lnTo>
                  <a:lnTo>
                    <a:pt x="210" y="47"/>
                  </a:lnTo>
                  <a:lnTo>
                    <a:pt x="199" y="43"/>
                  </a:lnTo>
                  <a:lnTo>
                    <a:pt x="186" y="40"/>
                  </a:lnTo>
                  <a:lnTo>
                    <a:pt x="174" y="38"/>
                  </a:lnTo>
                  <a:lnTo>
                    <a:pt x="160" y="37"/>
                  </a:lnTo>
                  <a:lnTo>
                    <a:pt x="160" y="37"/>
                  </a:lnTo>
                  <a:lnTo>
                    <a:pt x="150" y="37"/>
                  </a:lnTo>
                  <a:lnTo>
                    <a:pt x="141" y="38"/>
                  </a:lnTo>
                  <a:lnTo>
                    <a:pt x="121" y="42"/>
                  </a:lnTo>
                  <a:lnTo>
                    <a:pt x="102" y="48"/>
                  </a:lnTo>
                  <a:lnTo>
                    <a:pt x="94" y="51"/>
                  </a:lnTo>
                  <a:lnTo>
                    <a:pt x="86" y="56"/>
                  </a:lnTo>
                  <a:lnTo>
                    <a:pt x="86" y="56"/>
                  </a:lnTo>
                  <a:lnTo>
                    <a:pt x="74" y="64"/>
                  </a:lnTo>
                  <a:lnTo>
                    <a:pt x="62" y="71"/>
                  </a:lnTo>
                  <a:lnTo>
                    <a:pt x="62" y="71"/>
                  </a:lnTo>
                  <a:lnTo>
                    <a:pt x="43" y="84"/>
                  </a:lnTo>
                  <a:lnTo>
                    <a:pt x="32" y="90"/>
                  </a:lnTo>
                  <a:lnTo>
                    <a:pt x="22" y="94"/>
                  </a:lnTo>
                  <a:lnTo>
                    <a:pt x="22" y="94"/>
                  </a:lnTo>
                  <a:lnTo>
                    <a:pt x="16" y="94"/>
                  </a:lnTo>
                  <a:lnTo>
                    <a:pt x="16" y="94"/>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967" name="组合 966"/>
          <p:cNvGrpSpPr/>
          <p:nvPr/>
        </p:nvGrpSpPr>
        <p:grpSpPr>
          <a:xfrm>
            <a:off x="1981768" y="4990562"/>
            <a:ext cx="1007535" cy="838201"/>
            <a:chOff x="2163763" y="4130675"/>
            <a:chExt cx="755651" cy="628651"/>
          </a:xfrm>
          <a:solidFill>
            <a:schemeClr val="tx1">
              <a:lumMod val="65000"/>
              <a:lumOff val="35000"/>
            </a:schemeClr>
          </a:solidFill>
        </p:grpSpPr>
        <p:sp>
          <p:nvSpPr>
            <p:cNvPr id="16992" name="Freeform 608"/>
            <p:cNvSpPr/>
            <p:nvPr/>
          </p:nvSpPr>
          <p:spPr bwMode="auto">
            <a:xfrm>
              <a:off x="2178051" y="4143375"/>
              <a:ext cx="104775" cy="100013"/>
            </a:xfrm>
            <a:custGeom>
              <a:avLst/>
              <a:gdLst/>
              <a:ahLst/>
              <a:cxnLst>
                <a:cxn ang="0">
                  <a:pos x="192" y="1"/>
                </a:cxn>
                <a:cxn ang="0">
                  <a:pos x="192" y="1"/>
                </a:cxn>
                <a:cxn ang="0">
                  <a:pos x="180" y="11"/>
                </a:cxn>
                <a:cxn ang="0">
                  <a:pos x="167" y="21"/>
                </a:cxn>
                <a:cxn ang="0">
                  <a:pos x="144" y="43"/>
                </a:cxn>
                <a:cxn ang="0">
                  <a:pos x="123" y="66"/>
                </a:cxn>
                <a:cxn ang="0">
                  <a:pos x="110" y="77"/>
                </a:cxn>
                <a:cxn ang="0">
                  <a:pos x="99" y="87"/>
                </a:cxn>
                <a:cxn ang="0">
                  <a:pos x="99" y="87"/>
                </a:cxn>
                <a:cxn ang="0">
                  <a:pos x="73" y="110"/>
                </a:cxn>
                <a:cxn ang="0">
                  <a:pos x="48" y="133"/>
                </a:cxn>
                <a:cxn ang="0">
                  <a:pos x="1" y="181"/>
                </a:cxn>
                <a:cxn ang="0">
                  <a:pos x="1" y="181"/>
                </a:cxn>
                <a:cxn ang="0">
                  <a:pos x="0" y="184"/>
                </a:cxn>
                <a:cxn ang="0">
                  <a:pos x="0" y="187"/>
                </a:cxn>
                <a:cxn ang="0">
                  <a:pos x="2" y="189"/>
                </a:cxn>
                <a:cxn ang="0">
                  <a:pos x="5" y="190"/>
                </a:cxn>
                <a:cxn ang="0">
                  <a:pos x="9" y="190"/>
                </a:cxn>
                <a:cxn ang="0">
                  <a:pos x="9" y="190"/>
                </a:cxn>
                <a:cxn ang="0">
                  <a:pos x="12" y="189"/>
                </a:cxn>
                <a:cxn ang="0">
                  <a:pos x="13" y="188"/>
                </a:cxn>
                <a:cxn ang="0">
                  <a:pos x="14" y="185"/>
                </a:cxn>
                <a:cxn ang="0">
                  <a:pos x="13" y="183"/>
                </a:cxn>
                <a:cxn ang="0">
                  <a:pos x="13" y="183"/>
                </a:cxn>
                <a:cxn ang="0">
                  <a:pos x="56" y="141"/>
                </a:cxn>
                <a:cxn ang="0">
                  <a:pos x="99" y="100"/>
                </a:cxn>
                <a:cxn ang="0">
                  <a:pos x="99" y="100"/>
                </a:cxn>
                <a:cxn ang="0">
                  <a:pos x="123" y="77"/>
                </a:cxn>
                <a:cxn ang="0">
                  <a:pos x="147" y="53"/>
                </a:cxn>
                <a:cxn ang="0">
                  <a:pos x="171" y="30"/>
                </a:cxn>
                <a:cxn ang="0">
                  <a:pos x="184" y="19"/>
                </a:cxn>
                <a:cxn ang="0">
                  <a:pos x="197" y="9"/>
                </a:cxn>
                <a:cxn ang="0">
                  <a:pos x="197" y="9"/>
                </a:cxn>
                <a:cxn ang="0">
                  <a:pos x="198" y="7"/>
                </a:cxn>
                <a:cxn ang="0">
                  <a:pos x="199" y="6"/>
                </a:cxn>
                <a:cxn ang="0">
                  <a:pos x="198" y="2"/>
                </a:cxn>
                <a:cxn ang="0">
                  <a:pos x="197" y="1"/>
                </a:cxn>
                <a:cxn ang="0">
                  <a:pos x="195" y="0"/>
                </a:cxn>
                <a:cxn ang="0">
                  <a:pos x="194" y="0"/>
                </a:cxn>
                <a:cxn ang="0">
                  <a:pos x="192" y="1"/>
                </a:cxn>
                <a:cxn ang="0">
                  <a:pos x="192" y="1"/>
                </a:cxn>
              </a:cxnLst>
              <a:rect l="0" t="0" r="r" b="b"/>
              <a:pathLst>
                <a:path w="199" h="190">
                  <a:moveTo>
                    <a:pt x="192" y="1"/>
                  </a:moveTo>
                  <a:lnTo>
                    <a:pt x="192" y="1"/>
                  </a:lnTo>
                  <a:lnTo>
                    <a:pt x="180" y="11"/>
                  </a:lnTo>
                  <a:lnTo>
                    <a:pt x="167" y="21"/>
                  </a:lnTo>
                  <a:lnTo>
                    <a:pt x="144" y="43"/>
                  </a:lnTo>
                  <a:lnTo>
                    <a:pt x="123" y="66"/>
                  </a:lnTo>
                  <a:lnTo>
                    <a:pt x="110" y="77"/>
                  </a:lnTo>
                  <a:lnTo>
                    <a:pt x="99" y="87"/>
                  </a:lnTo>
                  <a:lnTo>
                    <a:pt x="99" y="87"/>
                  </a:lnTo>
                  <a:lnTo>
                    <a:pt x="73" y="110"/>
                  </a:lnTo>
                  <a:lnTo>
                    <a:pt x="48" y="133"/>
                  </a:lnTo>
                  <a:lnTo>
                    <a:pt x="1" y="181"/>
                  </a:lnTo>
                  <a:lnTo>
                    <a:pt x="1" y="181"/>
                  </a:lnTo>
                  <a:lnTo>
                    <a:pt x="0" y="184"/>
                  </a:lnTo>
                  <a:lnTo>
                    <a:pt x="0" y="187"/>
                  </a:lnTo>
                  <a:lnTo>
                    <a:pt x="2" y="189"/>
                  </a:lnTo>
                  <a:lnTo>
                    <a:pt x="5" y="190"/>
                  </a:lnTo>
                  <a:lnTo>
                    <a:pt x="9" y="190"/>
                  </a:lnTo>
                  <a:lnTo>
                    <a:pt x="9" y="190"/>
                  </a:lnTo>
                  <a:lnTo>
                    <a:pt x="12" y="189"/>
                  </a:lnTo>
                  <a:lnTo>
                    <a:pt x="13" y="188"/>
                  </a:lnTo>
                  <a:lnTo>
                    <a:pt x="14" y="185"/>
                  </a:lnTo>
                  <a:lnTo>
                    <a:pt x="13" y="183"/>
                  </a:lnTo>
                  <a:lnTo>
                    <a:pt x="13" y="183"/>
                  </a:lnTo>
                  <a:lnTo>
                    <a:pt x="56" y="141"/>
                  </a:lnTo>
                  <a:lnTo>
                    <a:pt x="99" y="100"/>
                  </a:lnTo>
                  <a:lnTo>
                    <a:pt x="99" y="100"/>
                  </a:lnTo>
                  <a:lnTo>
                    <a:pt x="123" y="77"/>
                  </a:lnTo>
                  <a:lnTo>
                    <a:pt x="147" y="53"/>
                  </a:lnTo>
                  <a:lnTo>
                    <a:pt x="171" y="30"/>
                  </a:lnTo>
                  <a:lnTo>
                    <a:pt x="184" y="19"/>
                  </a:lnTo>
                  <a:lnTo>
                    <a:pt x="197" y="9"/>
                  </a:lnTo>
                  <a:lnTo>
                    <a:pt x="197" y="9"/>
                  </a:lnTo>
                  <a:lnTo>
                    <a:pt x="198" y="7"/>
                  </a:lnTo>
                  <a:lnTo>
                    <a:pt x="199" y="6"/>
                  </a:lnTo>
                  <a:lnTo>
                    <a:pt x="198" y="2"/>
                  </a:lnTo>
                  <a:lnTo>
                    <a:pt x="197" y="1"/>
                  </a:lnTo>
                  <a:lnTo>
                    <a:pt x="195" y="0"/>
                  </a:lnTo>
                  <a:lnTo>
                    <a:pt x="194" y="0"/>
                  </a:lnTo>
                  <a:lnTo>
                    <a:pt x="192" y="1"/>
                  </a:lnTo>
                  <a:lnTo>
                    <a:pt x="19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93" name="Freeform 609"/>
            <p:cNvSpPr/>
            <p:nvPr/>
          </p:nvSpPr>
          <p:spPr bwMode="auto">
            <a:xfrm>
              <a:off x="2170113" y="4137025"/>
              <a:ext cx="147638" cy="149225"/>
            </a:xfrm>
            <a:custGeom>
              <a:avLst/>
              <a:gdLst/>
              <a:ahLst/>
              <a:cxnLst>
                <a:cxn ang="0">
                  <a:pos x="272" y="1"/>
                </a:cxn>
                <a:cxn ang="0">
                  <a:pos x="272" y="1"/>
                </a:cxn>
                <a:cxn ang="0">
                  <a:pos x="257" y="19"/>
                </a:cxn>
                <a:cxn ang="0">
                  <a:pos x="242" y="38"/>
                </a:cxn>
                <a:cxn ang="0">
                  <a:pos x="228" y="56"/>
                </a:cxn>
                <a:cxn ang="0">
                  <a:pos x="212" y="74"/>
                </a:cxn>
                <a:cxn ang="0">
                  <a:pos x="212" y="74"/>
                </a:cxn>
                <a:cxn ang="0">
                  <a:pos x="196" y="90"/>
                </a:cxn>
                <a:cxn ang="0">
                  <a:pos x="179" y="106"/>
                </a:cxn>
                <a:cxn ang="0">
                  <a:pos x="145" y="139"/>
                </a:cxn>
                <a:cxn ang="0">
                  <a:pos x="145" y="139"/>
                </a:cxn>
                <a:cxn ang="0">
                  <a:pos x="77" y="203"/>
                </a:cxn>
                <a:cxn ang="0">
                  <a:pos x="8" y="267"/>
                </a:cxn>
                <a:cxn ang="0">
                  <a:pos x="8" y="267"/>
                </a:cxn>
                <a:cxn ang="0">
                  <a:pos x="7" y="268"/>
                </a:cxn>
                <a:cxn ang="0">
                  <a:pos x="7" y="268"/>
                </a:cxn>
                <a:cxn ang="0">
                  <a:pos x="2" y="272"/>
                </a:cxn>
                <a:cxn ang="0">
                  <a:pos x="2" y="272"/>
                </a:cxn>
                <a:cxn ang="0">
                  <a:pos x="1" y="273"/>
                </a:cxn>
                <a:cxn ang="0">
                  <a:pos x="0" y="275"/>
                </a:cxn>
                <a:cxn ang="0">
                  <a:pos x="1" y="277"/>
                </a:cxn>
                <a:cxn ang="0">
                  <a:pos x="3" y="279"/>
                </a:cxn>
                <a:cxn ang="0">
                  <a:pos x="7" y="280"/>
                </a:cxn>
                <a:cxn ang="0">
                  <a:pos x="7" y="280"/>
                </a:cxn>
                <a:cxn ang="0">
                  <a:pos x="10" y="279"/>
                </a:cxn>
                <a:cxn ang="0">
                  <a:pos x="12" y="278"/>
                </a:cxn>
                <a:cxn ang="0">
                  <a:pos x="14" y="274"/>
                </a:cxn>
                <a:cxn ang="0">
                  <a:pos x="14" y="274"/>
                </a:cxn>
                <a:cxn ang="0">
                  <a:pos x="84" y="210"/>
                </a:cxn>
                <a:cxn ang="0">
                  <a:pos x="118" y="178"/>
                </a:cxn>
                <a:cxn ang="0">
                  <a:pos x="152" y="145"/>
                </a:cxn>
                <a:cxn ang="0">
                  <a:pos x="152" y="145"/>
                </a:cxn>
                <a:cxn ang="0">
                  <a:pos x="185" y="113"/>
                </a:cxn>
                <a:cxn ang="0">
                  <a:pos x="218" y="80"/>
                </a:cxn>
                <a:cxn ang="0">
                  <a:pos x="218" y="80"/>
                </a:cxn>
                <a:cxn ang="0">
                  <a:pos x="234" y="62"/>
                </a:cxn>
                <a:cxn ang="0">
                  <a:pos x="249" y="45"/>
                </a:cxn>
                <a:cxn ang="0">
                  <a:pos x="264" y="26"/>
                </a:cxn>
                <a:cxn ang="0">
                  <a:pos x="279" y="9"/>
                </a:cxn>
                <a:cxn ang="0">
                  <a:pos x="279" y="9"/>
                </a:cxn>
                <a:cxn ang="0">
                  <a:pos x="280" y="7"/>
                </a:cxn>
                <a:cxn ang="0">
                  <a:pos x="280" y="5"/>
                </a:cxn>
                <a:cxn ang="0">
                  <a:pos x="280" y="3"/>
                </a:cxn>
                <a:cxn ang="0">
                  <a:pos x="279" y="1"/>
                </a:cxn>
                <a:cxn ang="0">
                  <a:pos x="277" y="0"/>
                </a:cxn>
                <a:cxn ang="0">
                  <a:pos x="276" y="0"/>
                </a:cxn>
                <a:cxn ang="0">
                  <a:pos x="274" y="0"/>
                </a:cxn>
                <a:cxn ang="0">
                  <a:pos x="272" y="1"/>
                </a:cxn>
                <a:cxn ang="0">
                  <a:pos x="272" y="1"/>
                </a:cxn>
              </a:cxnLst>
              <a:rect l="0" t="0" r="r" b="b"/>
              <a:pathLst>
                <a:path w="280" h="280">
                  <a:moveTo>
                    <a:pt x="272" y="1"/>
                  </a:moveTo>
                  <a:lnTo>
                    <a:pt x="272" y="1"/>
                  </a:lnTo>
                  <a:lnTo>
                    <a:pt x="257" y="19"/>
                  </a:lnTo>
                  <a:lnTo>
                    <a:pt x="242" y="38"/>
                  </a:lnTo>
                  <a:lnTo>
                    <a:pt x="228" y="56"/>
                  </a:lnTo>
                  <a:lnTo>
                    <a:pt x="212" y="74"/>
                  </a:lnTo>
                  <a:lnTo>
                    <a:pt x="212" y="74"/>
                  </a:lnTo>
                  <a:lnTo>
                    <a:pt x="196" y="90"/>
                  </a:lnTo>
                  <a:lnTo>
                    <a:pt x="179" y="106"/>
                  </a:lnTo>
                  <a:lnTo>
                    <a:pt x="145" y="139"/>
                  </a:lnTo>
                  <a:lnTo>
                    <a:pt x="145" y="139"/>
                  </a:lnTo>
                  <a:lnTo>
                    <a:pt x="77" y="203"/>
                  </a:lnTo>
                  <a:lnTo>
                    <a:pt x="8" y="267"/>
                  </a:lnTo>
                  <a:lnTo>
                    <a:pt x="8" y="267"/>
                  </a:lnTo>
                  <a:lnTo>
                    <a:pt x="7" y="268"/>
                  </a:lnTo>
                  <a:lnTo>
                    <a:pt x="7" y="268"/>
                  </a:lnTo>
                  <a:lnTo>
                    <a:pt x="2" y="272"/>
                  </a:lnTo>
                  <a:lnTo>
                    <a:pt x="2" y="272"/>
                  </a:lnTo>
                  <a:lnTo>
                    <a:pt x="1" y="273"/>
                  </a:lnTo>
                  <a:lnTo>
                    <a:pt x="0" y="275"/>
                  </a:lnTo>
                  <a:lnTo>
                    <a:pt x="1" y="277"/>
                  </a:lnTo>
                  <a:lnTo>
                    <a:pt x="3" y="279"/>
                  </a:lnTo>
                  <a:lnTo>
                    <a:pt x="7" y="280"/>
                  </a:lnTo>
                  <a:lnTo>
                    <a:pt x="7" y="280"/>
                  </a:lnTo>
                  <a:lnTo>
                    <a:pt x="10" y="279"/>
                  </a:lnTo>
                  <a:lnTo>
                    <a:pt x="12" y="278"/>
                  </a:lnTo>
                  <a:lnTo>
                    <a:pt x="14" y="274"/>
                  </a:lnTo>
                  <a:lnTo>
                    <a:pt x="14" y="274"/>
                  </a:lnTo>
                  <a:lnTo>
                    <a:pt x="84" y="210"/>
                  </a:lnTo>
                  <a:lnTo>
                    <a:pt x="118" y="178"/>
                  </a:lnTo>
                  <a:lnTo>
                    <a:pt x="152" y="145"/>
                  </a:lnTo>
                  <a:lnTo>
                    <a:pt x="152" y="145"/>
                  </a:lnTo>
                  <a:lnTo>
                    <a:pt x="185" y="113"/>
                  </a:lnTo>
                  <a:lnTo>
                    <a:pt x="218" y="80"/>
                  </a:lnTo>
                  <a:lnTo>
                    <a:pt x="218" y="80"/>
                  </a:lnTo>
                  <a:lnTo>
                    <a:pt x="234" y="62"/>
                  </a:lnTo>
                  <a:lnTo>
                    <a:pt x="249" y="45"/>
                  </a:lnTo>
                  <a:lnTo>
                    <a:pt x="264" y="26"/>
                  </a:lnTo>
                  <a:lnTo>
                    <a:pt x="279" y="9"/>
                  </a:lnTo>
                  <a:lnTo>
                    <a:pt x="279" y="9"/>
                  </a:lnTo>
                  <a:lnTo>
                    <a:pt x="280" y="7"/>
                  </a:lnTo>
                  <a:lnTo>
                    <a:pt x="280" y="5"/>
                  </a:lnTo>
                  <a:lnTo>
                    <a:pt x="280" y="3"/>
                  </a:lnTo>
                  <a:lnTo>
                    <a:pt x="279" y="1"/>
                  </a:lnTo>
                  <a:lnTo>
                    <a:pt x="277" y="0"/>
                  </a:lnTo>
                  <a:lnTo>
                    <a:pt x="276" y="0"/>
                  </a:lnTo>
                  <a:lnTo>
                    <a:pt x="274" y="0"/>
                  </a:lnTo>
                  <a:lnTo>
                    <a:pt x="272" y="1"/>
                  </a:lnTo>
                  <a:lnTo>
                    <a:pt x="27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94" name="Freeform 610"/>
            <p:cNvSpPr/>
            <p:nvPr/>
          </p:nvSpPr>
          <p:spPr bwMode="auto">
            <a:xfrm>
              <a:off x="2198688" y="4140200"/>
              <a:ext cx="157163" cy="176213"/>
            </a:xfrm>
            <a:custGeom>
              <a:avLst/>
              <a:gdLst/>
              <a:ahLst/>
              <a:cxnLst>
                <a:cxn ang="0">
                  <a:pos x="290" y="1"/>
                </a:cxn>
                <a:cxn ang="0">
                  <a:pos x="290" y="1"/>
                </a:cxn>
                <a:cxn ang="0">
                  <a:pos x="199" y="101"/>
                </a:cxn>
                <a:cxn ang="0">
                  <a:pos x="154" y="149"/>
                </a:cxn>
                <a:cxn ang="0">
                  <a:pos x="107" y="199"/>
                </a:cxn>
                <a:cxn ang="0">
                  <a:pos x="107" y="199"/>
                </a:cxn>
                <a:cxn ang="0">
                  <a:pos x="88" y="220"/>
                </a:cxn>
                <a:cxn ang="0">
                  <a:pos x="69" y="240"/>
                </a:cxn>
                <a:cxn ang="0">
                  <a:pos x="51" y="262"/>
                </a:cxn>
                <a:cxn ang="0">
                  <a:pos x="31" y="284"/>
                </a:cxn>
                <a:cxn ang="0">
                  <a:pos x="31" y="284"/>
                </a:cxn>
                <a:cxn ang="0">
                  <a:pos x="13" y="302"/>
                </a:cxn>
                <a:cxn ang="0">
                  <a:pos x="5" y="314"/>
                </a:cxn>
                <a:cxn ang="0">
                  <a:pos x="2" y="319"/>
                </a:cxn>
                <a:cxn ang="0">
                  <a:pos x="0" y="325"/>
                </a:cxn>
                <a:cxn ang="0">
                  <a:pos x="0" y="325"/>
                </a:cxn>
                <a:cxn ang="0">
                  <a:pos x="0" y="327"/>
                </a:cxn>
                <a:cxn ang="0">
                  <a:pos x="1" y="329"/>
                </a:cxn>
                <a:cxn ang="0">
                  <a:pos x="1" y="329"/>
                </a:cxn>
                <a:cxn ang="0">
                  <a:pos x="1" y="330"/>
                </a:cxn>
                <a:cxn ang="0">
                  <a:pos x="1" y="330"/>
                </a:cxn>
                <a:cxn ang="0">
                  <a:pos x="3" y="331"/>
                </a:cxn>
                <a:cxn ang="0">
                  <a:pos x="5" y="331"/>
                </a:cxn>
                <a:cxn ang="0">
                  <a:pos x="6" y="330"/>
                </a:cxn>
                <a:cxn ang="0">
                  <a:pos x="8" y="329"/>
                </a:cxn>
                <a:cxn ang="0">
                  <a:pos x="9" y="328"/>
                </a:cxn>
                <a:cxn ang="0">
                  <a:pos x="9" y="326"/>
                </a:cxn>
                <a:cxn ang="0">
                  <a:pos x="9" y="325"/>
                </a:cxn>
                <a:cxn ang="0">
                  <a:pos x="8" y="323"/>
                </a:cxn>
                <a:cxn ang="0">
                  <a:pos x="8" y="323"/>
                </a:cxn>
                <a:cxn ang="0">
                  <a:pos x="9" y="323"/>
                </a:cxn>
                <a:cxn ang="0">
                  <a:pos x="11" y="322"/>
                </a:cxn>
                <a:cxn ang="0">
                  <a:pos x="18" y="316"/>
                </a:cxn>
                <a:cxn ang="0">
                  <a:pos x="27" y="302"/>
                </a:cxn>
                <a:cxn ang="0">
                  <a:pos x="27" y="302"/>
                </a:cxn>
                <a:cxn ang="0">
                  <a:pos x="47" y="281"/>
                </a:cxn>
                <a:cxn ang="0">
                  <a:pos x="47" y="281"/>
                </a:cxn>
                <a:cxn ang="0">
                  <a:pos x="65" y="258"/>
                </a:cxn>
                <a:cxn ang="0">
                  <a:pos x="85" y="236"/>
                </a:cxn>
                <a:cxn ang="0">
                  <a:pos x="126" y="193"/>
                </a:cxn>
                <a:cxn ang="0">
                  <a:pos x="126" y="193"/>
                </a:cxn>
                <a:cxn ang="0">
                  <a:pos x="169" y="147"/>
                </a:cxn>
                <a:cxn ang="0">
                  <a:pos x="213" y="101"/>
                </a:cxn>
                <a:cxn ang="0">
                  <a:pos x="298" y="7"/>
                </a:cxn>
                <a:cxn ang="0">
                  <a:pos x="298" y="7"/>
                </a:cxn>
                <a:cxn ang="0">
                  <a:pos x="299" y="6"/>
                </a:cxn>
                <a:cxn ang="0">
                  <a:pos x="299" y="4"/>
                </a:cxn>
                <a:cxn ang="0">
                  <a:pos x="298" y="2"/>
                </a:cxn>
                <a:cxn ang="0">
                  <a:pos x="297" y="1"/>
                </a:cxn>
                <a:cxn ang="0">
                  <a:pos x="295" y="0"/>
                </a:cxn>
                <a:cxn ang="0">
                  <a:pos x="293" y="0"/>
                </a:cxn>
                <a:cxn ang="0">
                  <a:pos x="292" y="0"/>
                </a:cxn>
                <a:cxn ang="0">
                  <a:pos x="290" y="1"/>
                </a:cxn>
                <a:cxn ang="0">
                  <a:pos x="290" y="1"/>
                </a:cxn>
              </a:cxnLst>
              <a:rect l="0" t="0" r="r" b="b"/>
              <a:pathLst>
                <a:path w="299" h="331">
                  <a:moveTo>
                    <a:pt x="290" y="1"/>
                  </a:moveTo>
                  <a:lnTo>
                    <a:pt x="290" y="1"/>
                  </a:lnTo>
                  <a:lnTo>
                    <a:pt x="199" y="101"/>
                  </a:lnTo>
                  <a:lnTo>
                    <a:pt x="154" y="149"/>
                  </a:lnTo>
                  <a:lnTo>
                    <a:pt x="107" y="199"/>
                  </a:lnTo>
                  <a:lnTo>
                    <a:pt x="107" y="199"/>
                  </a:lnTo>
                  <a:lnTo>
                    <a:pt x="88" y="220"/>
                  </a:lnTo>
                  <a:lnTo>
                    <a:pt x="69" y="240"/>
                  </a:lnTo>
                  <a:lnTo>
                    <a:pt x="51" y="262"/>
                  </a:lnTo>
                  <a:lnTo>
                    <a:pt x="31" y="284"/>
                  </a:lnTo>
                  <a:lnTo>
                    <a:pt x="31" y="284"/>
                  </a:lnTo>
                  <a:lnTo>
                    <a:pt x="13" y="302"/>
                  </a:lnTo>
                  <a:lnTo>
                    <a:pt x="5" y="314"/>
                  </a:lnTo>
                  <a:lnTo>
                    <a:pt x="2" y="319"/>
                  </a:lnTo>
                  <a:lnTo>
                    <a:pt x="0" y="325"/>
                  </a:lnTo>
                  <a:lnTo>
                    <a:pt x="0" y="325"/>
                  </a:lnTo>
                  <a:lnTo>
                    <a:pt x="0" y="327"/>
                  </a:lnTo>
                  <a:lnTo>
                    <a:pt x="1" y="329"/>
                  </a:lnTo>
                  <a:lnTo>
                    <a:pt x="1" y="329"/>
                  </a:lnTo>
                  <a:lnTo>
                    <a:pt x="1" y="330"/>
                  </a:lnTo>
                  <a:lnTo>
                    <a:pt x="1" y="330"/>
                  </a:lnTo>
                  <a:lnTo>
                    <a:pt x="3" y="331"/>
                  </a:lnTo>
                  <a:lnTo>
                    <a:pt x="5" y="331"/>
                  </a:lnTo>
                  <a:lnTo>
                    <a:pt x="6" y="330"/>
                  </a:lnTo>
                  <a:lnTo>
                    <a:pt x="8" y="329"/>
                  </a:lnTo>
                  <a:lnTo>
                    <a:pt x="9" y="328"/>
                  </a:lnTo>
                  <a:lnTo>
                    <a:pt x="9" y="326"/>
                  </a:lnTo>
                  <a:lnTo>
                    <a:pt x="9" y="325"/>
                  </a:lnTo>
                  <a:lnTo>
                    <a:pt x="8" y="323"/>
                  </a:lnTo>
                  <a:lnTo>
                    <a:pt x="8" y="323"/>
                  </a:lnTo>
                  <a:lnTo>
                    <a:pt x="9" y="323"/>
                  </a:lnTo>
                  <a:lnTo>
                    <a:pt x="11" y="322"/>
                  </a:lnTo>
                  <a:lnTo>
                    <a:pt x="18" y="316"/>
                  </a:lnTo>
                  <a:lnTo>
                    <a:pt x="27" y="302"/>
                  </a:lnTo>
                  <a:lnTo>
                    <a:pt x="27" y="302"/>
                  </a:lnTo>
                  <a:lnTo>
                    <a:pt x="47" y="281"/>
                  </a:lnTo>
                  <a:lnTo>
                    <a:pt x="47" y="281"/>
                  </a:lnTo>
                  <a:lnTo>
                    <a:pt x="65" y="258"/>
                  </a:lnTo>
                  <a:lnTo>
                    <a:pt x="85" y="236"/>
                  </a:lnTo>
                  <a:lnTo>
                    <a:pt x="126" y="193"/>
                  </a:lnTo>
                  <a:lnTo>
                    <a:pt x="126" y="193"/>
                  </a:lnTo>
                  <a:lnTo>
                    <a:pt x="169" y="147"/>
                  </a:lnTo>
                  <a:lnTo>
                    <a:pt x="213" y="101"/>
                  </a:lnTo>
                  <a:lnTo>
                    <a:pt x="298" y="7"/>
                  </a:lnTo>
                  <a:lnTo>
                    <a:pt x="298" y="7"/>
                  </a:lnTo>
                  <a:lnTo>
                    <a:pt x="299" y="6"/>
                  </a:lnTo>
                  <a:lnTo>
                    <a:pt x="299" y="4"/>
                  </a:lnTo>
                  <a:lnTo>
                    <a:pt x="298" y="2"/>
                  </a:lnTo>
                  <a:lnTo>
                    <a:pt x="297" y="1"/>
                  </a:lnTo>
                  <a:lnTo>
                    <a:pt x="295" y="0"/>
                  </a:lnTo>
                  <a:lnTo>
                    <a:pt x="293" y="0"/>
                  </a:lnTo>
                  <a:lnTo>
                    <a:pt x="292" y="0"/>
                  </a:lnTo>
                  <a:lnTo>
                    <a:pt x="290" y="1"/>
                  </a:lnTo>
                  <a:lnTo>
                    <a:pt x="29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95" name="Freeform 611"/>
            <p:cNvSpPr/>
            <p:nvPr/>
          </p:nvSpPr>
          <p:spPr bwMode="auto">
            <a:xfrm>
              <a:off x="2165351" y="4157663"/>
              <a:ext cx="220663" cy="220663"/>
            </a:xfrm>
            <a:custGeom>
              <a:avLst/>
              <a:gdLst/>
              <a:ahLst/>
              <a:cxnLst>
                <a:cxn ang="0">
                  <a:pos x="410" y="0"/>
                </a:cxn>
                <a:cxn ang="0">
                  <a:pos x="386" y="17"/>
                </a:cxn>
                <a:cxn ang="0">
                  <a:pos x="365" y="40"/>
                </a:cxn>
                <a:cxn ang="0">
                  <a:pos x="336" y="76"/>
                </a:cxn>
                <a:cxn ang="0">
                  <a:pos x="325" y="87"/>
                </a:cxn>
                <a:cxn ang="0">
                  <a:pos x="299" y="115"/>
                </a:cxn>
                <a:cxn ang="0">
                  <a:pos x="240" y="167"/>
                </a:cxn>
                <a:cxn ang="0">
                  <a:pos x="212" y="194"/>
                </a:cxn>
                <a:cxn ang="0">
                  <a:pos x="153" y="253"/>
                </a:cxn>
                <a:cxn ang="0">
                  <a:pos x="95" y="312"/>
                </a:cxn>
                <a:cxn ang="0">
                  <a:pos x="42" y="363"/>
                </a:cxn>
                <a:cxn ang="0">
                  <a:pos x="20" y="385"/>
                </a:cxn>
                <a:cxn ang="0">
                  <a:pos x="5" y="402"/>
                </a:cxn>
                <a:cxn ang="0">
                  <a:pos x="1" y="410"/>
                </a:cxn>
                <a:cxn ang="0">
                  <a:pos x="1" y="414"/>
                </a:cxn>
                <a:cxn ang="0">
                  <a:pos x="5" y="417"/>
                </a:cxn>
                <a:cxn ang="0">
                  <a:pos x="10" y="416"/>
                </a:cxn>
                <a:cxn ang="0">
                  <a:pos x="17" y="413"/>
                </a:cxn>
                <a:cxn ang="0">
                  <a:pos x="19" y="409"/>
                </a:cxn>
                <a:cxn ang="0">
                  <a:pos x="19" y="406"/>
                </a:cxn>
                <a:cxn ang="0">
                  <a:pos x="17" y="403"/>
                </a:cxn>
                <a:cxn ang="0">
                  <a:pos x="32" y="386"/>
                </a:cxn>
                <a:cxn ang="0">
                  <a:pos x="49" y="369"/>
                </a:cxn>
                <a:cxn ang="0">
                  <a:pos x="101" y="318"/>
                </a:cxn>
                <a:cxn ang="0">
                  <a:pos x="185" y="235"/>
                </a:cxn>
                <a:cxn ang="0">
                  <a:pos x="212" y="206"/>
                </a:cxn>
                <a:cxn ang="0">
                  <a:pos x="239" y="180"/>
                </a:cxn>
                <a:cxn ang="0">
                  <a:pos x="293" y="131"/>
                </a:cxn>
                <a:cxn ang="0">
                  <a:pos x="321" y="106"/>
                </a:cxn>
                <a:cxn ang="0">
                  <a:pos x="368" y="54"/>
                </a:cxn>
                <a:cxn ang="0">
                  <a:pos x="378" y="41"/>
                </a:cxn>
                <a:cxn ang="0">
                  <a:pos x="395" y="22"/>
                </a:cxn>
                <a:cxn ang="0">
                  <a:pos x="408" y="12"/>
                </a:cxn>
                <a:cxn ang="0">
                  <a:pos x="415" y="8"/>
                </a:cxn>
                <a:cxn ang="0">
                  <a:pos x="417" y="6"/>
                </a:cxn>
                <a:cxn ang="0">
                  <a:pos x="416" y="2"/>
                </a:cxn>
                <a:cxn ang="0">
                  <a:pos x="412" y="0"/>
                </a:cxn>
                <a:cxn ang="0">
                  <a:pos x="410" y="0"/>
                </a:cxn>
              </a:cxnLst>
              <a:rect l="0" t="0" r="r" b="b"/>
              <a:pathLst>
                <a:path w="417" h="417">
                  <a:moveTo>
                    <a:pt x="410" y="0"/>
                  </a:moveTo>
                  <a:lnTo>
                    <a:pt x="410" y="0"/>
                  </a:lnTo>
                  <a:lnTo>
                    <a:pt x="398" y="8"/>
                  </a:lnTo>
                  <a:lnTo>
                    <a:pt x="386" y="17"/>
                  </a:lnTo>
                  <a:lnTo>
                    <a:pt x="375" y="27"/>
                  </a:lnTo>
                  <a:lnTo>
                    <a:pt x="365" y="40"/>
                  </a:lnTo>
                  <a:lnTo>
                    <a:pt x="345" y="65"/>
                  </a:lnTo>
                  <a:lnTo>
                    <a:pt x="336" y="76"/>
                  </a:lnTo>
                  <a:lnTo>
                    <a:pt x="325" y="87"/>
                  </a:lnTo>
                  <a:lnTo>
                    <a:pt x="325" y="87"/>
                  </a:lnTo>
                  <a:lnTo>
                    <a:pt x="312" y="102"/>
                  </a:lnTo>
                  <a:lnTo>
                    <a:pt x="299" y="115"/>
                  </a:lnTo>
                  <a:lnTo>
                    <a:pt x="270" y="141"/>
                  </a:lnTo>
                  <a:lnTo>
                    <a:pt x="240" y="167"/>
                  </a:lnTo>
                  <a:lnTo>
                    <a:pt x="212" y="194"/>
                  </a:lnTo>
                  <a:lnTo>
                    <a:pt x="212" y="194"/>
                  </a:lnTo>
                  <a:lnTo>
                    <a:pt x="182" y="223"/>
                  </a:lnTo>
                  <a:lnTo>
                    <a:pt x="153" y="253"/>
                  </a:lnTo>
                  <a:lnTo>
                    <a:pt x="124" y="282"/>
                  </a:lnTo>
                  <a:lnTo>
                    <a:pt x="95" y="312"/>
                  </a:lnTo>
                  <a:lnTo>
                    <a:pt x="95" y="312"/>
                  </a:lnTo>
                  <a:lnTo>
                    <a:pt x="42" y="363"/>
                  </a:lnTo>
                  <a:lnTo>
                    <a:pt x="42" y="363"/>
                  </a:lnTo>
                  <a:lnTo>
                    <a:pt x="20" y="385"/>
                  </a:lnTo>
                  <a:lnTo>
                    <a:pt x="9" y="396"/>
                  </a:lnTo>
                  <a:lnTo>
                    <a:pt x="5" y="402"/>
                  </a:lnTo>
                  <a:lnTo>
                    <a:pt x="1" y="410"/>
                  </a:lnTo>
                  <a:lnTo>
                    <a:pt x="1" y="410"/>
                  </a:lnTo>
                  <a:lnTo>
                    <a:pt x="0" y="412"/>
                  </a:lnTo>
                  <a:lnTo>
                    <a:pt x="1" y="414"/>
                  </a:lnTo>
                  <a:lnTo>
                    <a:pt x="2" y="416"/>
                  </a:lnTo>
                  <a:lnTo>
                    <a:pt x="5" y="417"/>
                  </a:lnTo>
                  <a:lnTo>
                    <a:pt x="5" y="417"/>
                  </a:lnTo>
                  <a:lnTo>
                    <a:pt x="10" y="416"/>
                  </a:lnTo>
                  <a:lnTo>
                    <a:pt x="14" y="415"/>
                  </a:lnTo>
                  <a:lnTo>
                    <a:pt x="17" y="413"/>
                  </a:lnTo>
                  <a:lnTo>
                    <a:pt x="19" y="409"/>
                  </a:lnTo>
                  <a:lnTo>
                    <a:pt x="19" y="409"/>
                  </a:lnTo>
                  <a:lnTo>
                    <a:pt x="20" y="407"/>
                  </a:lnTo>
                  <a:lnTo>
                    <a:pt x="19" y="406"/>
                  </a:lnTo>
                  <a:lnTo>
                    <a:pt x="17" y="403"/>
                  </a:lnTo>
                  <a:lnTo>
                    <a:pt x="17" y="403"/>
                  </a:lnTo>
                  <a:lnTo>
                    <a:pt x="24" y="394"/>
                  </a:lnTo>
                  <a:lnTo>
                    <a:pt x="32" y="386"/>
                  </a:lnTo>
                  <a:lnTo>
                    <a:pt x="49" y="369"/>
                  </a:lnTo>
                  <a:lnTo>
                    <a:pt x="49" y="369"/>
                  </a:lnTo>
                  <a:lnTo>
                    <a:pt x="101" y="318"/>
                  </a:lnTo>
                  <a:lnTo>
                    <a:pt x="101" y="318"/>
                  </a:lnTo>
                  <a:lnTo>
                    <a:pt x="158" y="263"/>
                  </a:lnTo>
                  <a:lnTo>
                    <a:pt x="185" y="235"/>
                  </a:lnTo>
                  <a:lnTo>
                    <a:pt x="212" y="206"/>
                  </a:lnTo>
                  <a:lnTo>
                    <a:pt x="212" y="206"/>
                  </a:lnTo>
                  <a:lnTo>
                    <a:pt x="225" y="193"/>
                  </a:lnTo>
                  <a:lnTo>
                    <a:pt x="239" y="180"/>
                  </a:lnTo>
                  <a:lnTo>
                    <a:pt x="266" y="156"/>
                  </a:lnTo>
                  <a:lnTo>
                    <a:pt x="293" y="131"/>
                  </a:lnTo>
                  <a:lnTo>
                    <a:pt x="321" y="106"/>
                  </a:lnTo>
                  <a:lnTo>
                    <a:pt x="321" y="106"/>
                  </a:lnTo>
                  <a:lnTo>
                    <a:pt x="345" y="80"/>
                  </a:lnTo>
                  <a:lnTo>
                    <a:pt x="368" y="54"/>
                  </a:lnTo>
                  <a:lnTo>
                    <a:pt x="368" y="54"/>
                  </a:lnTo>
                  <a:lnTo>
                    <a:pt x="378" y="41"/>
                  </a:lnTo>
                  <a:lnTo>
                    <a:pt x="388" y="29"/>
                  </a:lnTo>
                  <a:lnTo>
                    <a:pt x="395" y="22"/>
                  </a:lnTo>
                  <a:lnTo>
                    <a:pt x="401" y="17"/>
                  </a:lnTo>
                  <a:lnTo>
                    <a:pt x="408" y="12"/>
                  </a:lnTo>
                  <a:lnTo>
                    <a:pt x="415" y="8"/>
                  </a:lnTo>
                  <a:lnTo>
                    <a:pt x="415" y="8"/>
                  </a:lnTo>
                  <a:lnTo>
                    <a:pt x="416" y="7"/>
                  </a:lnTo>
                  <a:lnTo>
                    <a:pt x="417" y="6"/>
                  </a:lnTo>
                  <a:lnTo>
                    <a:pt x="417" y="4"/>
                  </a:lnTo>
                  <a:lnTo>
                    <a:pt x="416" y="2"/>
                  </a:lnTo>
                  <a:lnTo>
                    <a:pt x="414" y="0"/>
                  </a:lnTo>
                  <a:lnTo>
                    <a:pt x="412" y="0"/>
                  </a:lnTo>
                  <a:lnTo>
                    <a:pt x="410" y="0"/>
                  </a:lnTo>
                  <a:lnTo>
                    <a:pt x="410"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96" name="Freeform 612"/>
            <p:cNvSpPr/>
            <p:nvPr/>
          </p:nvSpPr>
          <p:spPr bwMode="auto">
            <a:xfrm>
              <a:off x="2181226" y="4264025"/>
              <a:ext cx="142875" cy="131763"/>
            </a:xfrm>
            <a:custGeom>
              <a:avLst/>
              <a:gdLst/>
              <a:ahLst/>
              <a:cxnLst>
                <a:cxn ang="0">
                  <a:pos x="262" y="0"/>
                </a:cxn>
                <a:cxn ang="0">
                  <a:pos x="262" y="0"/>
                </a:cxn>
                <a:cxn ang="0">
                  <a:pos x="255" y="5"/>
                </a:cxn>
                <a:cxn ang="0">
                  <a:pos x="248" y="10"/>
                </a:cxn>
                <a:cxn ang="0">
                  <a:pos x="234" y="23"/>
                </a:cxn>
                <a:cxn ang="0">
                  <a:pos x="210" y="49"/>
                </a:cxn>
                <a:cxn ang="0">
                  <a:pos x="210" y="49"/>
                </a:cxn>
                <a:cxn ang="0">
                  <a:pos x="193" y="65"/>
                </a:cxn>
                <a:cxn ang="0">
                  <a:pos x="178" y="83"/>
                </a:cxn>
                <a:cxn ang="0">
                  <a:pos x="162" y="99"/>
                </a:cxn>
                <a:cxn ang="0">
                  <a:pos x="147" y="116"/>
                </a:cxn>
                <a:cxn ang="0">
                  <a:pos x="147" y="116"/>
                </a:cxn>
                <a:cxn ang="0">
                  <a:pos x="112" y="150"/>
                </a:cxn>
                <a:cxn ang="0">
                  <a:pos x="76" y="182"/>
                </a:cxn>
                <a:cxn ang="0">
                  <a:pos x="39" y="212"/>
                </a:cxn>
                <a:cxn ang="0">
                  <a:pos x="2" y="242"/>
                </a:cxn>
                <a:cxn ang="0">
                  <a:pos x="2" y="242"/>
                </a:cxn>
                <a:cxn ang="0">
                  <a:pos x="1" y="244"/>
                </a:cxn>
                <a:cxn ang="0">
                  <a:pos x="0" y="245"/>
                </a:cxn>
                <a:cxn ang="0">
                  <a:pos x="1" y="249"/>
                </a:cxn>
                <a:cxn ang="0">
                  <a:pos x="2" y="250"/>
                </a:cxn>
                <a:cxn ang="0">
                  <a:pos x="3" y="251"/>
                </a:cxn>
                <a:cxn ang="0">
                  <a:pos x="5" y="251"/>
                </a:cxn>
                <a:cxn ang="0">
                  <a:pos x="7" y="250"/>
                </a:cxn>
                <a:cxn ang="0">
                  <a:pos x="7" y="250"/>
                </a:cxn>
                <a:cxn ang="0">
                  <a:pos x="11" y="248"/>
                </a:cxn>
                <a:cxn ang="0">
                  <a:pos x="17" y="246"/>
                </a:cxn>
                <a:cxn ang="0">
                  <a:pos x="21" y="244"/>
                </a:cxn>
                <a:cxn ang="0">
                  <a:pos x="26" y="241"/>
                </a:cxn>
                <a:cxn ang="0">
                  <a:pos x="26" y="241"/>
                </a:cxn>
                <a:cxn ang="0">
                  <a:pos x="27" y="240"/>
                </a:cxn>
                <a:cxn ang="0">
                  <a:pos x="28" y="238"/>
                </a:cxn>
                <a:cxn ang="0">
                  <a:pos x="28" y="235"/>
                </a:cxn>
                <a:cxn ang="0">
                  <a:pos x="27" y="234"/>
                </a:cxn>
                <a:cxn ang="0">
                  <a:pos x="27" y="234"/>
                </a:cxn>
                <a:cxn ang="0">
                  <a:pos x="57" y="211"/>
                </a:cxn>
                <a:cxn ang="0">
                  <a:pos x="86" y="186"/>
                </a:cxn>
                <a:cxn ang="0">
                  <a:pos x="114" y="161"/>
                </a:cxn>
                <a:cxn ang="0">
                  <a:pos x="142" y="135"/>
                </a:cxn>
                <a:cxn ang="0">
                  <a:pos x="142" y="135"/>
                </a:cxn>
                <a:cxn ang="0">
                  <a:pos x="174" y="101"/>
                </a:cxn>
                <a:cxn ang="0">
                  <a:pos x="206" y="67"/>
                </a:cxn>
                <a:cxn ang="0">
                  <a:pos x="206" y="67"/>
                </a:cxn>
                <a:cxn ang="0">
                  <a:pos x="220" y="51"/>
                </a:cxn>
                <a:cxn ang="0">
                  <a:pos x="234" y="35"/>
                </a:cxn>
                <a:cxn ang="0">
                  <a:pos x="250" y="21"/>
                </a:cxn>
                <a:cxn ang="0">
                  <a:pos x="258" y="14"/>
                </a:cxn>
                <a:cxn ang="0">
                  <a:pos x="268" y="8"/>
                </a:cxn>
                <a:cxn ang="0">
                  <a:pos x="268" y="8"/>
                </a:cxn>
                <a:cxn ang="0">
                  <a:pos x="270" y="7"/>
                </a:cxn>
                <a:cxn ang="0">
                  <a:pos x="270" y="5"/>
                </a:cxn>
                <a:cxn ang="0">
                  <a:pos x="270" y="4"/>
                </a:cxn>
                <a:cxn ang="0">
                  <a:pos x="270" y="2"/>
                </a:cxn>
                <a:cxn ang="0">
                  <a:pos x="268" y="1"/>
                </a:cxn>
                <a:cxn ang="0">
                  <a:pos x="267" y="0"/>
                </a:cxn>
                <a:cxn ang="0">
                  <a:pos x="264" y="0"/>
                </a:cxn>
                <a:cxn ang="0">
                  <a:pos x="262" y="0"/>
                </a:cxn>
                <a:cxn ang="0">
                  <a:pos x="262" y="0"/>
                </a:cxn>
              </a:cxnLst>
              <a:rect l="0" t="0" r="r" b="b"/>
              <a:pathLst>
                <a:path w="270" h="251">
                  <a:moveTo>
                    <a:pt x="262" y="0"/>
                  </a:moveTo>
                  <a:lnTo>
                    <a:pt x="262" y="0"/>
                  </a:lnTo>
                  <a:lnTo>
                    <a:pt x="255" y="5"/>
                  </a:lnTo>
                  <a:lnTo>
                    <a:pt x="248" y="10"/>
                  </a:lnTo>
                  <a:lnTo>
                    <a:pt x="234" y="23"/>
                  </a:lnTo>
                  <a:lnTo>
                    <a:pt x="210" y="49"/>
                  </a:lnTo>
                  <a:lnTo>
                    <a:pt x="210" y="49"/>
                  </a:lnTo>
                  <a:lnTo>
                    <a:pt x="193" y="65"/>
                  </a:lnTo>
                  <a:lnTo>
                    <a:pt x="178" y="83"/>
                  </a:lnTo>
                  <a:lnTo>
                    <a:pt x="162" y="99"/>
                  </a:lnTo>
                  <a:lnTo>
                    <a:pt x="147" y="116"/>
                  </a:lnTo>
                  <a:lnTo>
                    <a:pt x="147" y="116"/>
                  </a:lnTo>
                  <a:lnTo>
                    <a:pt x="112" y="150"/>
                  </a:lnTo>
                  <a:lnTo>
                    <a:pt x="76" y="182"/>
                  </a:lnTo>
                  <a:lnTo>
                    <a:pt x="39" y="212"/>
                  </a:lnTo>
                  <a:lnTo>
                    <a:pt x="2" y="242"/>
                  </a:lnTo>
                  <a:lnTo>
                    <a:pt x="2" y="242"/>
                  </a:lnTo>
                  <a:lnTo>
                    <a:pt x="1" y="244"/>
                  </a:lnTo>
                  <a:lnTo>
                    <a:pt x="0" y="245"/>
                  </a:lnTo>
                  <a:lnTo>
                    <a:pt x="1" y="249"/>
                  </a:lnTo>
                  <a:lnTo>
                    <a:pt x="2" y="250"/>
                  </a:lnTo>
                  <a:lnTo>
                    <a:pt x="3" y="251"/>
                  </a:lnTo>
                  <a:lnTo>
                    <a:pt x="5" y="251"/>
                  </a:lnTo>
                  <a:lnTo>
                    <a:pt x="7" y="250"/>
                  </a:lnTo>
                  <a:lnTo>
                    <a:pt x="7" y="250"/>
                  </a:lnTo>
                  <a:lnTo>
                    <a:pt x="11" y="248"/>
                  </a:lnTo>
                  <a:lnTo>
                    <a:pt x="17" y="246"/>
                  </a:lnTo>
                  <a:lnTo>
                    <a:pt x="21" y="244"/>
                  </a:lnTo>
                  <a:lnTo>
                    <a:pt x="26" y="241"/>
                  </a:lnTo>
                  <a:lnTo>
                    <a:pt x="26" y="241"/>
                  </a:lnTo>
                  <a:lnTo>
                    <a:pt x="27" y="240"/>
                  </a:lnTo>
                  <a:lnTo>
                    <a:pt x="28" y="238"/>
                  </a:lnTo>
                  <a:lnTo>
                    <a:pt x="28" y="235"/>
                  </a:lnTo>
                  <a:lnTo>
                    <a:pt x="27" y="234"/>
                  </a:lnTo>
                  <a:lnTo>
                    <a:pt x="27" y="234"/>
                  </a:lnTo>
                  <a:lnTo>
                    <a:pt x="57" y="211"/>
                  </a:lnTo>
                  <a:lnTo>
                    <a:pt x="86" y="186"/>
                  </a:lnTo>
                  <a:lnTo>
                    <a:pt x="114" y="161"/>
                  </a:lnTo>
                  <a:lnTo>
                    <a:pt x="142" y="135"/>
                  </a:lnTo>
                  <a:lnTo>
                    <a:pt x="142" y="135"/>
                  </a:lnTo>
                  <a:lnTo>
                    <a:pt x="174" y="101"/>
                  </a:lnTo>
                  <a:lnTo>
                    <a:pt x="206" y="67"/>
                  </a:lnTo>
                  <a:lnTo>
                    <a:pt x="206" y="67"/>
                  </a:lnTo>
                  <a:lnTo>
                    <a:pt x="220" y="51"/>
                  </a:lnTo>
                  <a:lnTo>
                    <a:pt x="234" y="35"/>
                  </a:lnTo>
                  <a:lnTo>
                    <a:pt x="250" y="21"/>
                  </a:lnTo>
                  <a:lnTo>
                    <a:pt x="258" y="14"/>
                  </a:lnTo>
                  <a:lnTo>
                    <a:pt x="268" y="8"/>
                  </a:lnTo>
                  <a:lnTo>
                    <a:pt x="268" y="8"/>
                  </a:lnTo>
                  <a:lnTo>
                    <a:pt x="270" y="7"/>
                  </a:lnTo>
                  <a:lnTo>
                    <a:pt x="270" y="5"/>
                  </a:lnTo>
                  <a:lnTo>
                    <a:pt x="270" y="4"/>
                  </a:lnTo>
                  <a:lnTo>
                    <a:pt x="270" y="2"/>
                  </a:lnTo>
                  <a:lnTo>
                    <a:pt x="268" y="1"/>
                  </a:lnTo>
                  <a:lnTo>
                    <a:pt x="267" y="0"/>
                  </a:lnTo>
                  <a:lnTo>
                    <a:pt x="264" y="0"/>
                  </a:lnTo>
                  <a:lnTo>
                    <a:pt x="262" y="0"/>
                  </a:lnTo>
                  <a:lnTo>
                    <a:pt x="262"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97" name="Freeform 613"/>
            <p:cNvSpPr/>
            <p:nvPr/>
          </p:nvSpPr>
          <p:spPr bwMode="auto">
            <a:xfrm>
              <a:off x="2182813" y="4306888"/>
              <a:ext cx="133350" cy="123825"/>
            </a:xfrm>
            <a:custGeom>
              <a:avLst/>
              <a:gdLst/>
              <a:ahLst/>
              <a:cxnLst>
                <a:cxn ang="0">
                  <a:pos x="244" y="1"/>
                </a:cxn>
                <a:cxn ang="0">
                  <a:pos x="244" y="1"/>
                </a:cxn>
                <a:cxn ang="0">
                  <a:pos x="227" y="18"/>
                </a:cxn>
                <a:cxn ang="0">
                  <a:pos x="211" y="36"/>
                </a:cxn>
                <a:cxn ang="0">
                  <a:pos x="179" y="73"/>
                </a:cxn>
                <a:cxn ang="0">
                  <a:pos x="162" y="90"/>
                </a:cxn>
                <a:cxn ang="0">
                  <a:pos x="146" y="108"/>
                </a:cxn>
                <a:cxn ang="0">
                  <a:pos x="128" y="125"/>
                </a:cxn>
                <a:cxn ang="0">
                  <a:pos x="110" y="141"/>
                </a:cxn>
                <a:cxn ang="0">
                  <a:pos x="110" y="141"/>
                </a:cxn>
                <a:cxn ang="0">
                  <a:pos x="71" y="172"/>
                </a:cxn>
                <a:cxn ang="0">
                  <a:pos x="52" y="188"/>
                </a:cxn>
                <a:cxn ang="0">
                  <a:pos x="31" y="202"/>
                </a:cxn>
                <a:cxn ang="0">
                  <a:pos x="31" y="202"/>
                </a:cxn>
                <a:cxn ang="0">
                  <a:pos x="23" y="208"/>
                </a:cxn>
                <a:cxn ang="0">
                  <a:pos x="14" y="213"/>
                </a:cxn>
                <a:cxn ang="0">
                  <a:pos x="9" y="217"/>
                </a:cxn>
                <a:cxn ang="0">
                  <a:pos x="5" y="222"/>
                </a:cxn>
                <a:cxn ang="0">
                  <a:pos x="2" y="226"/>
                </a:cxn>
                <a:cxn ang="0">
                  <a:pos x="0" y="230"/>
                </a:cxn>
                <a:cxn ang="0">
                  <a:pos x="0" y="230"/>
                </a:cxn>
                <a:cxn ang="0">
                  <a:pos x="0" y="232"/>
                </a:cxn>
                <a:cxn ang="0">
                  <a:pos x="1" y="234"/>
                </a:cxn>
                <a:cxn ang="0">
                  <a:pos x="2" y="235"/>
                </a:cxn>
                <a:cxn ang="0">
                  <a:pos x="4" y="236"/>
                </a:cxn>
                <a:cxn ang="0">
                  <a:pos x="5" y="236"/>
                </a:cxn>
                <a:cxn ang="0">
                  <a:pos x="7" y="236"/>
                </a:cxn>
                <a:cxn ang="0">
                  <a:pos x="8" y="234"/>
                </a:cxn>
                <a:cxn ang="0">
                  <a:pos x="9" y="233"/>
                </a:cxn>
                <a:cxn ang="0">
                  <a:pos x="9" y="233"/>
                </a:cxn>
                <a:cxn ang="0">
                  <a:pos x="12" y="228"/>
                </a:cxn>
                <a:cxn ang="0">
                  <a:pos x="16" y="224"/>
                </a:cxn>
                <a:cxn ang="0">
                  <a:pos x="21" y="220"/>
                </a:cxn>
                <a:cxn ang="0">
                  <a:pos x="26" y="215"/>
                </a:cxn>
                <a:cxn ang="0">
                  <a:pos x="38" y="207"/>
                </a:cxn>
                <a:cxn ang="0">
                  <a:pos x="49" y="201"/>
                </a:cxn>
                <a:cxn ang="0">
                  <a:pos x="49" y="201"/>
                </a:cxn>
                <a:cxn ang="0">
                  <a:pos x="67" y="185"/>
                </a:cxn>
                <a:cxn ang="0">
                  <a:pos x="86" y="171"/>
                </a:cxn>
                <a:cxn ang="0">
                  <a:pos x="104" y="158"/>
                </a:cxn>
                <a:cxn ang="0">
                  <a:pos x="123" y="142"/>
                </a:cxn>
                <a:cxn ang="0">
                  <a:pos x="123" y="142"/>
                </a:cxn>
                <a:cxn ang="0">
                  <a:pos x="141" y="127"/>
                </a:cxn>
                <a:cxn ang="0">
                  <a:pos x="156" y="109"/>
                </a:cxn>
                <a:cxn ang="0">
                  <a:pos x="187" y="74"/>
                </a:cxn>
                <a:cxn ang="0">
                  <a:pos x="187" y="74"/>
                </a:cxn>
                <a:cxn ang="0">
                  <a:pos x="218" y="40"/>
                </a:cxn>
                <a:cxn ang="0">
                  <a:pos x="250" y="7"/>
                </a:cxn>
                <a:cxn ang="0">
                  <a:pos x="250" y="7"/>
                </a:cxn>
                <a:cxn ang="0">
                  <a:pos x="251" y="6"/>
                </a:cxn>
                <a:cxn ang="0">
                  <a:pos x="252" y="4"/>
                </a:cxn>
                <a:cxn ang="0">
                  <a:pos x="251" y="2"/>
                </a:cxn>
                <a:cxn ang="0">
                  <a:pos x="250" y="1"/>
                </a:cxn>
                <a:cxn ang="0">
                  <a:pos x="249" y="0"/>
                </a:cxn>
                <a:cxn ang="0">
                  <a:pos x="247" y="0"/>
                </a:cxn>
                <a:cxn ang="0">
                  <a:pos x="245" y="0"/>
                </a:cxn>
                <a:cxn ang="0">
                  <a:pos x="244" y="1"/>
                </a:cxn>
                <a:cxn ang="0">
                  <a:pos x="244" y="1"/>
                </a:cxn>
              </a:cxnLst>
              <a:rect l="0" t="0" r="r" b="b"/>
              <a:pathLst>
                <a:path w="252" h="236">
                  <a:moveTo>
                    <a:pt x="244" y="1"/>
                  </a:moveTo>
                  <a:lnTo>
                    <a:pt x="244" y="1"/>
                  </a:lnTo>
                  <a:lnTo>
                    <a:pt x="227" y="18"/>
                  </a:lnTo>
                  <a:lnTo>
                    <a:pt x="211" y="36"/>
                  </a:lnTo>
                  <a:lnTo>
                    <a:pt x="179" y="73"/>
                  </a:lnTo>
                  <a:lnTo>
                    <a:pt x="162" y="90"/>
                  </a:lnTo>
                  <a:lnTo>
                    <a:pt x="146" y="108"/>
                  </a:lnTo>
                  <a:lnTo>
                    <a:pt x="128" y="125"/>
                  </a:lnTo>
                  <a:lnTo>
                    <a:pt x="110" y="141"/>
                  </a:lnTo>
                  <a:lnTo>
                    <a:pt x="110" y="141"/>
                  </a:lnTo>
                  <a:lnTo>
                    <a:pt x="71" y="172"/>
                  </a:lnTo>
                  <a:lnTo>
                    <a:pt x="52" y="188"/>
                  </a:lnTo>
                  <a:lnTo>
                    <a:pt x="31" y="202"/>
                  </a:lnTo>
                  <a:lnTo>
                    <a:pt x="31" y="202"/>
                  </a:lnTo>
                  <a:lnTo>
                    <a:pt x="23" y="208"/>
                  </a:lnTo>
                  <a:lnTo>
                    <a:pt x="14" y="213"/>
                  </a:lnTo>
                  <a:lnTo>
                    <a:pt x="9" y="217"/>
                  </a:lnTo>
                  <a:lnTo>
                    <a:pt x="5" y="222"/>
                  </a:lnTo>
                  <a:lnTo>
                    <a:pt x="2" y="226"/>
                  </a:lnTo>
                  <a:lnTo>
                    <a:pt x="0" y="230"/>
                  </a:lnTo>
                  <a:lnTo>
                    <a:pt x="0" y="230"/>
                  </a:lnTo>
                  <a:lnTo>
                    <a:pt x="0" y="232"/>
                  </a:lnTo>
                  <a:lnTo>
                    <a:pt x="1" y="234"/>
                  </a:lnTo>
                  <a:lnTo>
                    <a:pt x="2" y="235"/>
                  </a:lnTo>
                  <a:lnTo>
                    <a:pt x="4" y="236"/>
                  </a:lnTo>
                  <a:lnTo>
                    <a:pt x="5" y="236"/>
                  </a:lnTo>
                  <a:lnTo>
                    <a:pt x="7" y="236"/>
                  </a:lnTo>
                  <a:lnTo>
                    <a:pt x="8" y="234"/>
                  </a:lnTo>
                  <a:lnTo>
                    <a:pt x="9" y="233"/>
                  </a:lnTo>
                  <a:lnTo>
                    <a:pt x="9" y="233"/>
                  </a:lnTo>
                  <a:lnTo>
                    <a:pt x="12" y="228"/>
                  </a:lnTo>
                  <a:lnTo>
                    <a:pt x="16" y="224"/>
                  </a:lnTo>
                  <a:lnTo>
                    <a:pt x="21" y="220"/>
                  </a:lnTo>
                  <a:lnTo>
                    <a:pt x="26" y="215"/>
                  </a:lnTo>
                  <a:lnTo>
                    <a:pt x="38" y="207"/>
                  </a:lnTo>
                  <a:lnTo>
                    <a:pt x="49" y="201"/>
                  </a:lnTo>
                  <a:lnTo>
                    <a:pt x="49" y="201"/>
                  </a:lnTo>
                  <a:lnTo>
                    <a:pt x="67" y="185"/>
                  </a:lnTo>
                  <a:lnTo>
                    <a:pt x="86" y="171"/>
                  </a:lnTo>
                  <a:lnTo>
                    <a:pt x="104" y="158"/>
                  </a:lnTo>
                  <a:lnTo>
                    <a:pt x="123" y="142"/>
                  </a:lnTo>
                  <a:lnTo>
                    <a:pt x="123" y="142"/>
                  </a:lnTo>
                  <a:lnTo>
                    <a:pt x="141" y="127"/>
                  </a:lnTo>
                  <a:lnTo>
                    <a:pt x="156" y="109"/>
                  </a:lnTo>
                  <a:lnTo>
                    <a:pt x="187" y="74"/>
                  </a:lnTo>
                  <a:lnTo>
                    <a:pt x="187" y="74"/>
                  </a:lnTo>
                  <a:lnTo>
                    <a:pt x="218" y="40"/>
                  </a:lnTo>
                  <a:lnTo>
                    <a:pt x="250" y="7"/>
                  </a:lnTo>
                  <a:lnTo>
                    <a:pt x="250" y="7"/>
                  </a:lnTo>
                  <a:lnTo>
                    <a:pt x="251" y="6"/>
                  </a:lnTo>
                  <a:lnTo>
                    <a:pt x="252" y="4"/>
                  </a:lnTo>
                  <a:lnTo>
                    <a:pt x="251" y="2"/>
                  </a:lnTo>
                  <a:lnTo>
                    <a:pt x="250" y="1"/>
                  </a:lnTo>
                  <a:lnTo>
                    <a:pt x="249" y="0"/>
                  </a:lnTo>
                  <a:lnTo>
                    <a:pt x="247" y="0"/>
                  </a:lnTo>
                  <a:lnTo>
                    <a:pt x="245" y="0"/>
                  </a:lnTo>
                  <a:lnTo>
                    <a:pt x="244" y="1"/>
                  </a:lnTo>
                  <a:lnTo>
                    <a:pt x="24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98" name="Freeform 614"/>
            <p:cNvSpPr/>
            <p:nvPr/>
          </p:nvSpPr>
          <p:spPr bwMode="auto">
            <a:xfrm>
              <a:off x="2190751" y="4356100"/>
              <a:ext cx="127000" cy="115888"/>
            </a:xfrm>
            <a:custGeom>
              <a:avLst/>
              <a:gdLst/>
              <a:ahLst/>
              <a:cxnLst>
                <a:cxn ang="0">
                  <a:pos x="234" y="1"/>
                </a:cxn>
                <a:cxn ang="0">
                  <a:pos x="234" y="1"/>
                </a:cxn>
                <a:cxn ang="0">
                  <a:pos x="220" y="12"/>
                </a:cxn>
                <a:cxn ang="0">
                  <a:pos x="205" y="23"/>
                </a:cxn>
                <a:cxn ang="0">
                  <a:pos x="191" y="35"/>
                </a:cxn>
                <a:cxn ang="0">
                  <a:pos x="177" y="47"/>
                </a:cxn>
                <a:cxn ang="0">
                  <a:pos x="151" y="73"/>
                </a:cxn>
                <a:cxn ang="0">
                  <a:pos x="126" y="100"/>
                </a:cxn>
                <a:cxn ang="0">
                  <a:pos x="126" y="100"/>
                </a:cxn>
                <a:cxn ang="0">
                  <a:pos x="110" y="114"/>
                </a:cxn>
                <a:cxn ang="0">
                  <a:pos x="96" y="128"/>
                </a:cxn>
                <a:cxn ang="0">
                  <a:pos x="64" y="156"/>
                </a:cxn>
                <a:cxn ang="0">
                  <a:pos x="32" y="182"/>
                </a:cxn>
                <a:cxn ang="0">
                  <a:pos x="16" y="196"/>
                </a:cxn>
                <a:cxn ang="0">
                  <a:pos x="1" y="210"/>
                </a:cxn>
                <a:cxn ang="0">
                  <a:pos x="1" y="210"/>
                </a:cxn>
                <a:cxn ang="0">
                  <a:pos x="0" y="212"/>
                </a:cxn>
                <a:cxn ang="0">
                  <a:pos x="0" y="215"/>
                </a:cxn>
                <a:cxn ang="0">
                  <a:pos x="2" y="217"/>
                </a:cxn>
                <a:cxn ang="0">
                  <a:pos x="5" y="219"/>
                </a:cxn>
                <a:cxn ang="0">
                  <a:pos x="9" y="219"/>
                </a:cxn>
                <a:cxn ang="0">
                  <a:pos x="9" y="219"/>
                </a:cxn>
                <a:cxn ang="0">
                  <a:pos x="12" y="217"/>
                </a:cxn>
                <a:cxn ang="0">
                  <a:pos x="13" y="215"/>
                </a:cxn>
                <a:cxn ang="0">
                  <a:pos x="14" y="213"/>
                </a:cxn>
                <a:cxn ang="0">
                  <a:pos x="13" y="211"/>
                </a:cxn>
                <a:cxn ang="0">
                  <a:pos x="13" y="211"/>
                </a:cxn>
                <a:cxn ang="0">
                  <a:pos x="40" y="188"/>
                </a:cxn>
                <a:cxn ang="0">
                  <a:pos x="67" y="165"/>
                </a:cxn>
                <a:cxn ang="0">
                  <a:pos x="94" y="142"/>
                </a:cxn>
                <a:cxn ang="0">
                  <a:pos x="120" y="118"/>
                </a:cxn>
                <a:cxn ang="0">
                  <a:pos x="120" y="118"/>
                </a:cxn>
                <a:cxn ang="0">
                  <a:pos x="149" y="89"/>
                </a:cxn>
                <a:cxn ang="0">
                  <a:pos x="177" y="62"/>
                </a:cxn>
                <a:cxn ang="0">
                  <a:pos x="192" y="47"/>
                </a:cxn>
                <a:cxn ang="0">
                  <a:pos x="207" y="34"/>
                </a:cxn>
                <a:cxn ang="0">
                  <a:pos x="223" y="21"/>
                </a:cxn>
                <a:cxn ang="0">
                  <a:pos x="239" y="9"/>
                </a:cxn>
                <a:cxn ang="0">
                  <a:pos x="239" y="9"/>
                </a:cxn>
                <a:cxn ang="0">
                  <a:pos x="240" y="8"/>
                </a:cxn>
                <a:cxn ang="0">
                  <a:pos x="241" y="6"/>
                </a:cxn>
                <a:cxn ang="0">
                  <a:pos x="241" y="4"/>
                </a:cxn>
                <a:cxn ang="0">
                  <a:pos x="240" y="2"/>
                </a:cxn>
                <a:cxn ang="0">
                  <a:pos x="239" y="1"/>
                </a:cxn>
                <a:cxn ang="0">
                  <a:pos x="238" y="0"/>
                </a:cxn>
                <a:cxn ang="0">
                  <a:pos x="236" y="0"/>
                </a:cxn>
                <a:cxn ang="0">
                  <a:pos x="234" y="1"/>
                </a:cxn>
                <a:cxn ang="0">
                  <a:pos x="234" y="1"/>
                </a:cxn>
              </a:cxnLst>
              <a:rect l="0" t="0" r="r" b="b"/>
              <a:pathLst>
                <a:path w="241" h="219">
                  <a:moveTo>
                    <a:pt x="234" y="1"/>
                  </a:moveTo>
                  <a:lnTo>
                    <a:pt x="234" y="1"/>
                  </a:lnTo>
                  <a:lnTo>
                    <a:pt x="220" y="12"/>
                  </a:lnTo>
                  <a:lnTo>
                    <a:pt x="205" y="23"/>
                  </a:lnTo>
                  <a:lnTo>
                    <a:pt x="191" y="35"/>
                  </a:lnTo>
                  <a:lnTo>
                    <a:pt x="177" y="47"/>
                  </a:lnTo>
                  <a:lnTo>
                    <a:pt x="151" y="73"/>
                  </a:lnTo>
                  <a:lnTo>
                    <a:pt x="126" y="100"/>
                  </a:lnTo>
                  <a:lnTo>
                    <a:pt x="126" y="100"/>
                  </a:lnTo>
                  <a:lnTo>
                    <a:pt x="110" y="114"/>
                  </a:lnTo>
                  <a:lnTo>
                    <a:pt x="96" y="128"/>
                  </a:lnTo>
                  <a:lnTo>
                    <a:pt x="64" y="156"/>
                  </a:lnTo>
                  <a:lnTo>
                    <a:pt x="32" y="182"/>
                  </a:lnTo>
                  <a:lnTo>
                    <a:pt x="16" y="196"/>
                  </a:lnTo>
                  <a:lnTo>
                    <a:pt x="1" y="210"/>
                  </a:lnTo>
                  <a:lnTo>
                    <a:pt x="1" y="210"/>
                  </a:lnTo>
                  <a:lnTo>
                    <a:pt x="0" y="212"/>
                  </a:lnTo>
                  <a:lnTo>
                    <a:pt x="0" y="215"/>
                  </a:lnTo>
                  <a:lnTo>
                    <a:pt x="2" y="217"/>
                  </a:lnTo>
                  <a:lnTo>
                    <a:pt x="5" y="219"/>
                  </a:lnTo>
                  <a:lnTo>
                    <a:pt x="9" y="219"/>
                  </a:lnTo>
                  <a:lnTo>
                    <a:pt x="9" y="219"/>
                  </a:lnTo>
                  <a:lnTo>
                    <a:pt x="12" y="217"/>
                  </a:lnTo>
                  <a:lnTo>
                    <a:pt x="13" y="215"/>
                  </a:lnTo>
                  <a:lnTo>
                    <a:pt x="14" y="213"/>
                  </a:lnTo>
                  <a:lnTo>
                    <a:pt x="13" y="211"/>
                  </a:lnTo>
                  <a:lnTo>
                    <a:pt x="13" y="211"/>
                  </a:lnTo>
                  <a:lnTo>
                    <a:pt x="40" y="188"/>
                  </a:lnTo>
                  <a:lnTo>
                    <a:pt x="67" y="165"/>
                  </a:lnTo>
                  <a:lnTo>
                    <a:pt x="94" y="142"/>
                  </a:lnTo>
                  <a:lnTo>
                    <a:pt x="120" y="118"/>
                  </a:lnTo>
                  <a:lnTo>
                    <a:pt x="120" y="118"/>
                  </a:lnTo>
                  <a:lnTo>
                    <a:pt x="149" y="89"/>
                  </a:lnTo>
                  <a:lnTo>
                    <a:pt x="177" y="62"/>
                  </a:lnTo>
                  <a:lnTo>
                    <a:pt x="192" y="47"/>
                  </a:lnTo>
                  <a:lnTo>
                    <a:pt x="207" y="34"/>
                  </a:lnTo>
                  <a:lnTo>
                    <a:pt x="223" y="21"/>
                  </a:lnTo>
                  <a:lnTo>
                    <a:pt x="239" y="9"/>
                  </a:lnTo>
                  <a:lnTo>
                    <a:pt x="239" y="9"/>
                  </a:lnTo>
                  <a:lnTo>
                    <a:pt x="240" y="8"/>
                  </a:lnTo>
                  <a:lnTo>
                    <a:pt x="241" y="6"/>
                  </a:lnTo>
                  <a:lnTo>
                    <a:pt x="241" y="4"/>
                  </a:lnTo>
                  <a:lnTo>
                    <a:pt x="240" y="2"/>
                  </a:lnTo>
                  <a:lnTo>
                    <a:pt x="239" y="1"/>
                  </a:lnTo>
                  <a:lnTo>
                    <a:pt x="238" y="0"/>
                  </a:lnTo>
                  <a:lnTo>
                    <a:pt x="236" y="0"/>
                  </a:lnTo>
                  <a:lnTo>
                    <a:pt x="234" y="1"/>
                  </a:lnTo>
                  <a:lnTo>
                    <a:pt x="23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99" name="Freeform 615"/>
            <p:cNvSpPr/>
            <p:nvPr/>
          </p:nvSpPr>
          <p:spPr bwMode="auto">
            <a:xfrm>
              <a:off x="2174876" y="4406900"/>
              <a:ext cx="119063" cy="117475"/>
            </a:xfrm>
            <a:custGeom>
              <a:avLst/>
              <a:gdLst/>
              <a:ahLst/>
              <a:cxnLst>
                <a:cxn ang="0">
                  <a:pos x="216" y="1"/>
                </a:cxn>
                <a:cxn ang="0">
                  <a:pos x="203" y="9"/>
                </a:cxn>
                <a:cxn ang="0">
                  <a:pos x="193" y="19"/>
                </a:cxn>
                <a:cxn ang="0">
                  <a:pos x="173" y="43"/>
                </a:cxn>
                <a:cxn ang="0">
                  <a:pos x="159" y="58"/>
                </a:cxn>
                <a:cxn ang="0">
                  <a:pos x="129" y="91"/>
                </a:cxn>
                <a:cxn ang="0">
                  <a:pos x="48" y="173"/>
                </a:cxn>
                <a:cxn ang="0">
                  <a:pos x="37" y="182"/>
                </a:cxn>
                <a:cxn ang="0">
                  <a:pos x="15" y="200"/>
                </a:cxn>
                <a:cxn ang="0">
                  <a:pos x="5" y="209"/>
                </a:cxn>
                <a:cxn ang="0">
                  <a:pos x="3" y="212"/>
                </a:cxn>
                <a:cxn ang="0">
                  <a:pos x="1" y="216"/>
                </a:cxn>
                <a:cxn ang="0">
                  <a:pos x="1" y="220"/>
                </a:cxn>
                <a:cxn ang="0">
                  <a:pos x="6" y="223"/>
                </a:cxn>
                <a:cxn ang="0">
                  <a:pos x="9" y="221"/>
                </a:cxn>
                <a:cxn ang="0">
                  <a:pos x="11" y="218"/>
                </a:cxn>
                <a:cxn ang="0">
                  <a:pos x="11" y="218"/>
                </a:cxn>
                <a:cxn ang="0">
                  <a:pos x="14" y="216"/>
                </a:cxn>
                <a:cxn ang="0">
                  <a:pos x="14" y="213"/>
                </a:cxn>
                <a:cxn ang="0">
                  <a:pos x="34" y="196"/>
                </a:cxn>
                <a:cxn ang="0">
                  <a:pos x="54" y="179"/>
                </a:cxn>
                <a:cxn ang="0">
                  <a:pos x="113" y="120"/>
                </a:cxn>
                <a:cxn ang="0">
                  <a:pos x="141" y="91"/>
                </a:cxn>
                <a:cxn ang="0">
                  <a:pos x="168" y="63"/>
                </a:cxn>
                <a:cxn ang="0">
                  <a:pos x="189" y="43"/>
                </a:cxn>
                <a:cxn ang="0">
                  <a:pos x="194" y="36"/>
                </a:cxn>
                <a:cxn ang="0">
                  <a:pos x="205" y="19"/>
                </a:cxn>
                <a:cxn ang="0">
                  <a:pos x="221" y="9"/>
                </a:cxn>
                <a:cxn ang="0">
                  <a:pos x="223" y="8"/>
                </a:cxn>
                <a:cxn ang="0">
                  <a:pos x="223" y="5"/>
                </a:cxn>
                <a:cxn ang="0">
                  <a:pos x="220" y="1"/>
                </a:cxn>
                <a:cxn ang="0">
                  <a:pos x="216" y="1"/>
                </a:cxn>
              </a:cxnLst>
              <a:rect l="0" t="0" r="r" b="b"/>
              <a:pathLst>
                <a:path w="223" h="223">
                  <a:moveTo>
                    <a:pt x="216" y="1"/>
                  </a:moveTo>
                  <a:lnTo>
                    <a:pt x="216" y="1"/>
                  </a:lnTo>
                  <a:lnTo>
                    <a:pt x="209" y="4"/>
                  </a:lnTo>
                  <a:lnTo>
                    <a:pt x="203" y="9"/>
                  </a:lnTo>
                  <a:lnTo>
                    <a:pt x="198" y="14"/>
                  </a:lnTo>
                  <a:lnTo>
                    <a:pt x="193" y="19"/>
                  </a:lnTo>
                  <a:lnTo>
                    <a:pt x="184" y="31"/>
                  </a:lnTo>
                  <a:lnTo>
                    <a:pt x="173" y="43"/>
                  </a:lnTo>
                  <a:lnTo>
                    <a:pt x="173" y="43"/>
                  </a:lnTo>
                  <a:lnTo>
                    <a:pt x="159" y="58"/>
                  </a:lnTo>
                  <a:lnTo>
                    <a:pt x="143" y="75"/>
                  </a:lnTo>
                  <a:lnTo>
                    <a:pt x="129" y="91"/>
                  </a:lnTo>
                  <a:lnTo>
                    <a:pt x="113" y="107"/>
                  </a:lnTo>
                  <a:lnTo>
                    <a:pt x="48" y="173"/>
                  </a:lnTo>
                  <a:lnTo>
                    <a:pt x="48" y="173"/>
                  </a:lnTo>
                  <a:lnTo>
                    <a:pt x="37" y="182"/>
                  </a:lnTo>
                  <a:lnTo>
                    <a:pt x="27" y="191"/>
                  </a:lnTo>
                  <a:lnTo>
                    <a:pt x="15" y="200"/>
                  </a:lnTo>
                  <a:lnTo>
                    <a:pt x="10" y="204"/>
                  </a:lnTo>
                  <a:lnTo>
                    <a:pt x="5" y="209"/>
                  </a:lnTo>
                  <a:lnTo>
                    <a:pt x="5" y="209"/>
                  </a:lnTo>
                  <a:lnTo>
                    <a:pt x="3" y="212"/>
                  </a:lnTo>
                  <a:lnTo>
                    <a:pt x="1" y="216"/>
                  </a:lnTo>
                  <a:lnTo>
                    <a:pt x="1" y="216"/>
                  </a:lnTo>
                  <a:lnTo>
                    <a:pt x="0" y="219"/>
                  </a:lnTo>
                  <a:lnTo>
                    <a:pt x="1" y="220"/>
                  </a:lnTo>
                  <a:lnTo>
                    <a:pt x="3" y="222"/>
                  </a:lnTo>
                  <a:lnTo>
                    <a:pt x="6" y="223"/>
                  </a:lnTo>
                  <a:lnTo>
                    <a:pt x="8" y="222"/>
                  </a:lnTo>
                  <a:lnTo>
                    <a:pt x="9" y="221"/>
                  </a:lnTo>
                  <a:lnTo>
                    <a:pt x="9" y="221"/>
                  </a:lnTo>
                  <a:lnTo>
                    <a:pt x="11" y="218"/>
                  </a:lnTo>
                  <a:lnTo>
                    <a:pt x="11" y="218"/>
                  </a:lnTo>
                  <a:lnTo>
                    <a:pt x="11" y="218"/>
                  </a:lnTo>
                  <a:lnTo>
                    <a:pt x="12" y="218"/>
                  </a:lnTo>
                  <a:lnTo>
                    <a:pt x="14" y="216"/>
                  </a:lnTo>
                  <a:lnTo>
                    <a:pt x="14" y="213"/>
                  </a:lnTo>
                  <a:lnTo>
                    <a:pt x="14" y="213"/>
                  </a:lnTo>
                  <a:lnTo>
                    <a:pt x="23" y="204"/>
                  </a:lnTo>
                  <a:lnTo>
                    <a:pt x="34" y="196"/>
                  </a:lnTo>
                  <a:lnTo>
                    <a:pt x="45" y="189"/>
                  </a:lnTo>
                  <a:lnTo>
                    <a:pt x="54" y="179"/>
                  </a:lnTo>
                  <a:lnTo>
                    <a:pt x="113" y="120"/>
                  </a:lnTo>
                  <a:lnTo>
                    <a:pt x="113" y="120"/>
                  </a:lnTo>
                  <a:lnTo>
                    <a:pt x="128" y="106"/>
                  </a:lnTo>
                  <a:lnTo>
                    <a:pt x="141" y="91"/>
                  </a:lnTo>
                  <a:lnTo>
                    <a:pt x="168" y="63"/>
                  </a:lnTo>
                  <a:lnTo>
                    <a:pt x="168" y="63"/>
                  </a:lnTo>
                  <a:lnTo>
                    <a:pt x="181" y="49"/>
                  </a:lnTo>
                  <a:lnTo>
                    <a:pt x="189" y="43"/>
                  </a:lnTo>
                  <a:lnTo>
                    <a:pt x="194" y="36"/>
                  </a:lnTo>
                  <a:lnTo>
                    <a:pt x="194" y="36"/>
                  </a:lnTo>
                  <a:lnTo>
                    <a:pt x="199" y="26"/>
                  </a:lnTo>
                  <a:lnTo>
                    <a:pt x="205" y="19"/>
                  </a:lnTo>
                  <a:lnTo>
                    <a:pt x="212" y="13"/>
                  </a:lnTo>
                  <a:lnTo>
                    <a:pt x="221" y="9"/>
                  </a:lnTo>
                  <a:lnTo>
                    <a:pt x="221" y="9"/>
                  </a:lnTo>
                  <a:lnTo>
                    <a:pt x="223" y="8"/>
                  </a:lnTo>
                  <a:lnTo>
                    <a:pt x="223" y="6"/>
                  </a:lnTo>
                  <a:lnTo>
                    <a:pt x="223" y="5"/>
                  </a:lnTo>
                  <a:lnTo>
                    <a:pt x="223" y="3"/>
                  </a:lnTo>
                  <a:lnTo>
                    <a:pt x="220" y="1"/>
                  </a:lnTo>
                  <a:lnTo>
                    <a:pt x="218" y="0"/>
                  </a:lnTo>
                  <a:lnTo>
                    <a:pt x="216" y="1"/>
                  </a:lnTo>
                  <a:lnTo>
                    <a:pt x="21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00" name="Freeform 616"/>
            <p:cNvSpPr/>
            <p:nvPr/>
          </p:nvSpPr>
          <p:spPr bwMode="auto">
            <a:xfrm>
              <a:off x="2190751" y="4446588"/>
              <a:ext cx="122238" cy="122238"/>
            </a:xfrm>
            <a:custGeom>
              <a:avLst/>
              <a:gdLst/>
              <a:ahLst/>
              <a:cxnLst>
                <a:cxn ang="0">
                  <a:pos x="223" y="2"/>
                </a:cxn>
                <a:cxn ang="0">
                  <a:pos x="223" y="2"/>
                </a:cxn>
                <a:cxn ang="0">
                  <a:pos x="221" y="5"/>
                </a:cxn>
                <a:cxn ang="0">
                  <a:pos x="218" y="8"/>
                </a:cxn>
                <a:cxn ang="0">
                  <a:pos x="211" y="12"/>
                </a:cxn>
                <a:cxn ang="0">
                  <a:pos x="205" y="15"/>
                </a:cxn>
                <a:cxn ang="0">
                  <a:pos x="203" y="18"/>
                </a:cxn>
                <a:cxn ang="0">
                  <a:pos x="200" y="20"/>
                </a:cxn>
                <a:cxn ang="0">
                  <a:pos x="200" y="20"/>
                </a:cxn>
                <a:cxn ang="0">
                  <a:pos x="178" y="50"/>
                </a:cxn>
                <a:cxn ang="0">
                  <a:pos x="178" y="50"/>
                </a:cxn>
                <a:cxn ang="0">
                  <a:pos x="164" y="69"/>
                </a:cxn>
                <a:cxn ang="0">
                  <a:pos x="149" y="87"/>
                </a:cxn>
                <a:cxn ang="0">
                  <a:pos x="133" y="104"/>
                </a:cxn>
                <a:cxn ang="0">
                  <a:pos x="115" y="121"/>
                </a:cxn>
                <a:cxn ang="0">
                  <a:pos x="115" y="121"/>
                </a:cxn>
                <a:cxn ang="0">
                  <a:pos x="86" y="146"/>
                </a:cxn>
                <a:cxn ang="0">
                  <a:pos x="56" y="170"/>
                </a:cxn>
                <a:cxn ang="0">
                  <a:pos x="41" y="183"/>
                </a:cxn>
                <a:cxn ang="0">
                  <a:pos x="27" y="195"/>
                </a:cxn>
                <a:cxn ang="0">
                  <a:pos x="14" y="210"/>
                </a:cxn>
                <a:cxn ang="0">
                  <a:pos x="1" y="224"/>
                </a:cxn>
                <a:cxn ang="0">
                  <a:pos x="1" y="224"/>
                </a:cxn>
                <a:cxn ang="0">
                  <a:pos x="0" y="225"/>
                </a:cxn>
                <a:cxn ang="0">
                  <a:pos x="0" y="227"/>
                </a:cxn>
                <a:cxn ang="0">
                  <a:pos x="2" y="230"/>
                </a:cxn>
                <a:cxn ang="0">
                  <a:pos x="3" y="231"/>
                </a:cxn>
                <a:cxn ang="0">
                  <a:pos x="5" y="232"/>
                </a:cxn>
                <a:cxn ang="0">
                  <a:pos x="6" y="231"/>
                </a:cxn>
                <a:cxn ang="0">
                  <a:pos x="8" y="230"/>
                </a:cxn>
                <a:cxn ang="0">
                  <a:pos x="8" y="230"/>
                </a:cxn>
                <a:cxn ang="0">
                  <a:pos x="21" y="215"/>
                </a:cxn>
                <a:cxn ang="0">
                  <a:pos x="35" y="200"/>
                </a:cxn>
                <a:cxn ang="0">
                  <a:pos x="50" y="187"/>
                </a:cxn>
                <a:cxn ang="0">
                  <a:pos x="66" y="174"/>
                </a:cxn>
                <a:cxn ang="0">
                  <a:pos x="98" y="148"/>
                </a:cxn>
                <a:cxn ang="0">
                  <a:pos x="129" y="122"/>
                </a:cxn>
                <a:cxn ang="0">
                  <a:pos x="129" y="122"/>
                </a:cxn>
                <a:cxn ang="0">
                  <a:pos x="144" y="107"/>
                </a:cxn>
                <a:cxn ang="0">
                  <a:pos x="158" y="93"/>
                </a:cxn>
                <a:cxn ang="0">
                  <a:pos x="170" y="77"/>
                </a:cxn>
                <a:cxn ang="0">
                  <a:pos x="181" y="61"/>
                </a:cxn>
                <a:cxn ang="0">
                  <a:pos x="181" y="61"/>
                </a:cxn>
                <a:cxn ang="0">
                  <a:pos x="189" y="51"/>
                </a:cxn>
                <a:cxn ang="0">
                  <a:pos x="197" y="39"/>
                </a:cxn>
                <a:cxn ang="0">
                  <a:pos x="206" y="29"/>
                </a:cxn>
                <a:cxn ang="0">
                  <a:pos x="211" y="25"/>
                </a:cxn>
                <a:cxn ang="0">
                  <a:pos x="217" y="22"/>
                </a:cxn>
                <a:cxn ang="0">
                  <a:pos x="217" y="22"/>
                </a:cxn>
                <a:cxn ang="0">
                  <a:pos x="222" y="19"/>
                </a:cxn>
                <a:cxn ang="0">
                  <a:pos x="225" y="14"/>
                </a:cxn>
                <a:cxn ang="0">
                  <a:pos x="231" y="7"/>
                </a:cxn>
                <a:cxn ang="0">
                  <a:pos x="231" y="7"/>
                </a:cxn>
                <a:cxn ang="0">
                  <a:pos x="232" y="5"/>
                </a:cxn>
                <a:cxn ang="0">
                  <a:pos x="232" y="3"/>
                </a:cxn>
                <a:cxn ang="0">
                  <a:pos x="231" y="2"/>
                </a:cxn>
                <a:cxn ang="0">
                  <a:pos x="230" y="1"/>
                </a:cxn>
                <a:cxn ang="0">
                  <a:pos x="228" y="0"/>
                </a:cxn>
                <a:cxn ang="0">
                  <a:pos x="226" y="0"/>
                </a:cxn>
                <a:cxn ang="0">
                  <a:pos x="225" y="0"/>
                </a:cxn>
                <a:cxn ang="0">
                  <a:pos x="223" y="2"/>
                </a:cxn>
                <a:cxn ang="0">
                  <a:pos x="223" y="2"/>
                </a:cxn>
              </a:cxnLst>
              <a:rect l="0" t="0" r="r" b="b"/>
              <a:pathLst>
                <a:path w="232" h="232">
                  <a:moveTo>
                    <a:pt x="223" y="2"/>
                  </a:moveTo>
                  <a:lnTo>
                    <a:pt x="223" y="2"/>
                  </a:lnTo>
                  <a:lnTo>
                    <a:pt x="221" y="5"/>
                  </a:lnTo>
                  <a:lnTo>
                    <a:pt x="218" y="8"/>
                  </a:lnTo>
                  <a:lnTo>
                    <a:pt x="211" y="12"/>
                  </a:lnTo>
                  <a:lnTo>
                    <a:pt x="205" y="15"/>
                  </a:lnTo>
                  <a:lnTo>
                    <a:pt x="203" y="18"/>
                  </a:lnTo>
                  <a:lnTo>
                    <a:pt x="200" y="20"/>
                  </a:lnTo>
                  <a:lnTo>
                    <a:pt x="200" y="20"/>
                  </a:lnTo>
                  <a:lnTo>
                    <a:pt x="178" y="50"/>
                  </a:lnTo>
                  <a:lnTo>
                    <a:pt x="178" y="50"/>
                  </a:lnTo>
                  <a:lnTo>
                    <a:pt x="164" y="69"/>
                  </a:lnTo>
                  <a:lnTo>
                    <a:pt x="149" y="87"/>
                  </a:lnTo>
                  <a:lnTo>
                    <a:pt x="133" y="104"/>
                  </a:lnTo>
                  <a:lnTo>
                    <a:pt x="115" y="121"/>
                  </a:lnTo>
                  <a:lnTo>
                    <a:pt x="115" y="121"/>
                  </a:lnTo>
                  <a:lnTo>
                    <a:pt x="86" y="146"/>
                  </a:lnTo>
                  <a:lnTo>
                    <a:pt x="56" y="170"/>
                  </a:lnTo>
                  <a:lnTo>
                    <a:pt x="41" y="183"/>
                  </a:lnTo>
                  <a:lnTo>
                    <a:pt x="27" y="195"/>
                  </a:lnTo>
                  <a:lnTo>
                    <a:pt x="14" y="210"/>
                  </a:lnTo>
                  <a:lnTo>
                    <a:pt x="1" y="224"/>
                  </a:lnTo>
                  <a:lnTo>
                    <a:pt x="1" y="224"/>
                  </a:lnTo>
                  <a:lnTo>
                    <a:pt x="0" y="225"/>
                  </a:lnTo>
                  <a:lnTo>
                    <a:pt x="0" y="227"/>
                  </a:lnTo>
                  <a:lnTo>
                    <a:pt x="2" y="230"/>
                  </a:lnTo>
                  <a:lnTo>
                    <a:pt x="3" y="231"/>
                  </a:lnTo>
                  <a:lnTo>
                    <a:pt x="5" y="232"/>
                  </a:lnTo>
                  <a:lnTo>
                    <a:pt x="6" y="231"/>
                  </a:lnTo>
                  <a:lnTo>
                    <a:pt x="8" y="230"/>
                  </a:lnTo>
                  <a:lnTo>
                    <a:pt x="8" y="230"/>
                  </a:lnTo>
                  <a:lnTo>
                    <a:pt x="21" y="215"/>
                  </a:lnTo>
                  <a:lnTo>
                    <a:pt x="35" y="200"/>
                  </a:lnTo>
                  <a:lnTo>
                    <a:pt x="50" y="187"/>
                  </a:lnTo>
                  <a:lnTo>
                    <a:pt x="66" y="174"/>
                  </a:lnTo>
                  <a:lnTo>
                    <a:pt x="98" y="148"/>
                  </a:lnTo>
                  <a:lnTo>
                    <a:pt x="129" y="122"/>
                  </a:lnTo>
                  <a:lnTo>
                    <a:pt x="129" y="122"/>
                  </a:lnTo>
                  <a:lnTo>
                    <a:pt x="144" y="107"/>
                  </a:lnTo>
                  <a:lnTo>
                    <a:pt x="158" y="93"/>
                  </a:lnTo>
                  <a:lnTo>
                    <a:pt x="170" y="77"/>
                  </a:lnTo>
                  <a:lnTo>
                    <a:pt x="181" y="61"/>
                  </a:lnTo>
                  <a:lnTo>
                    <a:pt x="181" y="61"/>
                  </a:lnTo>
                  <a:lnTo>
                    <a:pt x="189" y="51"/>
                  </a:lnTo>
                  <a:lnTo>
                    <a:pt x="197" y="39"/>
                  </a:lnTo>
                  <a:lnTo>
                    <a:pt x="206" y="29"/>
                  </a:lnTo>
                  <a:lnTo>
                    <a:pt x="211" y="25"/>
                  </a:lnTo>
                  <a:lnTo>
                    <a:pt x="217" y="22"/>
                  </a:lnTo>
                  <a:lnTo>
                    <a:pt x="217" y="22"/>
                  </a:lnTo>
                  <a:lnTo>
                    <a:pt x="222" y="19"/>
                  </a:lnTo>
                  <a:lnTo>
                    <a:pt x="225" y="14"/>
                  </a:lnTo>
                  <a:lnTo>
                    <a:pt x="231" y="7"/>
                  </a:lnTo>
                  <a:lnTo>
                    <a:pt x="231" y="7"/>
                  </a:lnTo>
                  <a:lnTo>
                    <a:pt x="232" y="5"/>
                  </a:lnTo>
                  <a:lnTo>
                    <a:pt x="232" y="3"/>
                  </a:lnTo>
                  <a:lnTo>
                    <a:pt x="231" y="2"/>
                  </a:lnTo>
                  <a:lnTo>
                    <a:pt x="230" y="1"/>
                  </a:lnTo>
                  <a:lnTo>
                    <a:pt x="228" y="0"/>
                  </a:lnTo>
                  <a:lnTo>
                    <a:pt x="226" y="0"/>
                  </a:lnTo>
                  <a:lnTo>
                    <a:pt x="225" y="0"/>
                  </a:lnTo>
                  <a:lnTo>
                    <a:pt x="223" y="2"/>
                  </a:lnTo>
                  <a:lnTo>
                    <a:pt x="22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01" name="Freeform 617"/>
            <p:cNvSpPr/>
            <p:nvPr/>
          </p:nvSpPr>
          <p:spPr bwMode="auto">
            <a:xfrm>
              <a:off x="2200276" y="4495800"/>
              <a:ext cx="103188" cy="106363"/>
            </a:xfrm>
            <a:custGeom>
              <a:avLst/>
              <a:gdLst/>
              <a:ahLst/>
              <a:cxnLst>
                <a:cxn ang="0">
                  <a:pos x="185" y="4"/>
                </a:cxn>
                <a:cxn ang="0">
                  <a:pos x="180" y="15"/>
                </a:cxn>
                <a:cxn ang="0">
                  <a:pos x="172" y="26"/>
                </a:cxn>
                <a:cxn ang="0">
                  <a:pos x="152" y="46"/>
                </a:cxn>
                <a:cxn ang="0">
                  <a:pos x="141" y="60"/>
                </a:cxn>
                <a:cxn ang="0">
                  <a:pos x="116" y="85"/>
                </a:cxn>
                <a:cxn ang="0">
                  <a:pos x="102" y="96"/>
                </a:cxn>
                <a:cxn ang="0">
                  <a:pos x="76" y="122"/>
                </a:cxn>
                <a:cxn ang="0">
                  <a:pos x="49" y="149"/>
                </a:cxn>
                <a:cxn ang="0">
                  <a:pos x="36" y="160"/>
                </a:cxn>
                <a:cxn ang="0">
                  <a:pos x="13" y="181"/>
                </a:cxn>
                <a:cxn ang="0">
                  <a:pos x="1" y="191"/>
                </a:cxn>
                <a:cxn ang="0">
                  <a:pos x="0" y="197"/>
                </a:cxn>
                <a:cxn ang="0">
                  <a:pos x="4" y="199"/>
                </a:cxn>
                <a:cxn ang="0">
                  <a:pos x="5" y="199"/>
                </a:cxn>
                <a:cxn ang="0">
                  <a:pos x="15" y="194"/>
                </a:cxn>
                <a:cxn ang="0">
                  <a:pos x="17" y="193"/>
                </a:cxn>
                <a:cxn ang="0">
                  <a:pos x="18" y="190"/>
                </a:cxn>
                <a:cxn ang="0">
                  <a:pos x="18" y="188"/>
                </a:cxn>
                <a:cxn ang="0">
                  <a:pos x="55" y="156"/>
                </a:cxn>
                <a:cxn ang="0">
                  <a:pos x="70" y="142"/>
                </a:cxn>
                <a:cxn ang="0">
                  <a:pos x="99" y="112"/>
                </a:cxn>
                <a:cxn ang="0">
                  <a:pos x="115" y="98"/>
                </a:cxn>
                <a:cxn ang="0">
                  <a:pos x="142" y="73"/>
                </a:cxn>
                <a:cxn ang="0">
                  <a:pos x="164" y="45"/>
                </a:cxn>
                <a:cxn ang="0">
                  <a:pos x="169" y="40"/>
                </a:cxn>
                <a:cxn ang="0">
                  <a:pos x="182" y="27"/>
                </a:cxn>
                <a:cxn ang="0">
                  <a:pos x="189" y="18"/>
                </a:cxn>
                <a:cxn ang="0">
                  <a:pos x="193" y="6"/>
                </a:cxn>
                <a:cxn ang="0">
                  <a:pos x="193" y="4"/>
                </a:cxn>
                <a:cxn ang="0">
                  <a:pos x="190" y="1"/>
                </a:cxn>
                <a:cxn ang="0">
                  <a:pos x="187" y="1"/>
                </a:cxn>
                <a:cxn ang="0">
                  <a:pos x="185" y="4"/>
                </a:cxn>
              </a:cxnLst>
              <a:rect l="0" t="0" r="r" b="b"/>
              <a:pathLst>
                <a:path w="193" h="199">
                  <a:moveTo>
                    <a:pt x="185" y="4"/>
                  </a:moveTo>
                  <a:lnTo>
                    <a:pt x="185" y="4"/>
                  </a:lnTo>
                  <a:lnTo>
                    <a:pt x="183" y="9"/>
                  </a:lnTo>
                  <a:lnTo>
                    <a:pt x="180" y="15"/>
                  </a:lnTo>
                  <a:lnTo>
                    <a:pt x="176" y="21"/>
                  </a:lnTo>
                  <a:lnTo>
                    <a:pt x="172" y="26"/>
                  </a:lnTo>
                  <a:lnTo>
                    <a:pt x="161" y="36"/>
                  </a:lnTo>
                  <a:lnTo>
                    <a:pt x="152" y="46"/>
                  </a:lnTo>
                  <a:lnTo>
                    <a:pt x="152" y="46"/>
                  </a:lnTo>
                  <a:lnTo>
                    <a:pt x="141" y="60"/>
                  </a:lnTo>
                  <a:lnTo>
                    <a:pt x="128" y="72"/>
                  </a:lnTo>
                  <a:lnTo>
                    <a:pt x="116" y="85"/>
                  </a:lnTo>
                  <a:lnTo>
                    <a:pt x="102" y="96"/>
                  </a:lnTo>
                  <a:lnTo>
                    <a:pt x="102" y="96"/>
                  </a:lnTo>
                  <a:lnTo>
                    <a:pt x="88" y="108"/>
                  </a:lnTo>
                  <a:lnTo>
                    <a:pt x="76" y="122"/>
                  </a:lnTo>
                  <a:lnTo>
                    <a:pt x="62" y="136"/>
                  </a:lnTo>
                  <a:lnTo>
                    <a:pt x="49" y="149"/>
                  </a:lnTo>
                  <a:lnTo>
                    <a:pt x="49" y="149"/>
                  </a:lnTo>
                  <a:lnTo>
                    <a:pt x="36" y="160"/>
                  </a:lnTo>
                  <a:lnTo>
                    <a:pt x="24" y="170"/>
                  </a:lnTo>
                  <a:lnTo>
                    <a:pt x="13" y="181"/>
                  </a:lnTo>
                  <a:lnTo>
                    <a:pt x="1" y="191"/>
                  </a:lnTo>
                  <a:lnTo>
                    <a:pt x="1" y="191"/>
                  </a:lnTo>
                  <a:lnTo>
                    <a:pt x="0" y="194"/>
                  </a:lnTo>
                  <a:lnTo>
                    <a:pt x="0" y="197"/>
                  </a:lnTo>
                  <a:lnTo>
                    <a:pt x="2" y="199"/>
                  </a:lnTo>
                  <a:lnTo>
                    <a:pt x="4" y="199"/>
                  </a:lnTo>
                  <a:lnTo>
                    <a:pt x="5" y="199"/>
                  </a:lnTo>
                  <a:lnTo>
                    <a:pt x="5" y="199"/>
                  </a:lnTo>
                  <a:lnTo>
                    <a:pt x="11" y="197"/>
                  </a:lnTo>
                  <a:lnTo>
                    <a:pt x="15" y="194"/>
                  </a:lnTo>
                  <a:lnTo>
                    <a:pt x="15" y="194"/>
                  </a:lnTo>
                  <a:lnTo>
                    <a:pt x="17" y="193"/>
                  </a:lnTo>
                  <a:lnTo>
                    <a:pt x="18" y="192"/>
                  </a:lnTo>
                  <a:lnTo>
                    <a:pt x="18" y="190"/>
                  </a:lnTo>
                  <a:lnTo>
                    <a:pt x="18" y="188"/>
                  </a:lnTo>
                  <a:lnTo>
                    <a:pt x="18" y="188"/>
                  </a:lnTo>
                  <a:lnTo>
                    <a:pt x="36" y="172"/>
                  </a:lnTo>
                  <a:lnTo>
                    <a:pt x="55" y="156"/>
                  </a:lnTo>
                  <a:lnTo>
                    <a:pt x="55" y="156"/>
                  </a:lnTo>
                  <a:lnTo>
                    <a:pt x="70" y="142"/>
                  </a:lnTo>
                  <a:lnTo>
                    <a:pt x="85" y="126"/>
                  </a:lnTo>
                  <a:lnTo>
                    <a:pt x="99" y="112"/>
                  </a:lnTo>
                  <a:lnTo>
                    <a:pt x="115" y="98"/>
                  </a:lnTo>
                  <a:lnTo>
                    <a:pt x="115" y="98"/>
                  </a:lnTo>
                  <a:lnTo>
                    <a:pt x="128" y="86"/>
                  </a:lnTo>
                  <a:lnTo>
                    <a:pt x="142" y="73"/>
                  </a:lnTo>
                  <a:lnTo>
                    <a:pt x="154" y="60"/>
                  </a:lnTo>
                  <a:lnTo>
                    <a:pt x="164" y="45"/>
                  </a:lnTo>
                  <a:lnTo>
                    <a:pt x="164" y="45"/>
                  </a:lnTo>
                  <a:lnTo>
                    <a:pt x="169" y="40"/>
                  </a:lnTo>
                  <a:lnTo>
                    <a:pt x="173" y="36"/>
                  </a:lnTo>
                  <a:lnTo>
                    <a:pt x="182" y="27"/>
                  </a:lnTo>
                  <a:lnTo>
                    <a:pt x="186" y="23"/>
                  </a:lnTo>
                  <a:lnTo>
                    <a:pt x="189" y="18"/>
                  </a:lnTo>
                  <a:lnTo>
                    <a:pt x="192" y="12"/>
                  </a:lnTo>
                  <a:lnTo>
                    <a:pt x="193" y="6"/>
                  </a:lnTo>
                  <a:lnTo>
                    <a:pt x="193" y="6"/>
                  </a:lnTo>
                  <a:lnTo>
                    <a:pt x="193" y="4"/>
                  </a:lnTo>
                  <a:lnTo>
                    <a:pt x="193" y="3"/>
                  </a:lnTo>
                  <a:lnTo>
                    <a:pt x="190" y="1"/>
                  </a:lnTo>
                  <a:lnTo>
                    <a:pt x="188" y="0"/>
                  </a:lnTo>
                  <a:lnTo>
                    <a:pt x="187" y="1"/>
                  </a:lnTo>
                  <a:lnTo>
                    <a:pt x="185" y="2"/>
                  </a:lnTo>
                  <a:lnTo>
                    <a:pt x="185" y="4"/>
                  </a:lnTo>
                  <a:lnTo>
                    <a:pt x="185"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02" name="Freeform 618"/>
            <p:cNvSpPr/>
            <p:nvPr/>
          </p:nvSpPr>
          <p:spPr bwMode="auto">
            <a:xfrm>
              <a:off x="2235201" y="4533900"/>
              <a:ext cx="73025" cy="82550"/>
            </a:xfrm>
            <a:custGeom>
              <a:avLst/>
              <a:gdLst/>
              <a:ahLst/>
              <a:cxnLst>
                <a:cxn ang="0">
                  <a:pos x="128" y="4"/>
                </a:cxn>
                <a:cxn ang="0">
                  <a:pos x="128" y="4"/>
                </a:cxn>
                <a:cxn ang="0">
                  <a:pos x="126" y="10"/>
                </a:cxn>
                <a:cxn ang="0">
                  <a:pos x="122" y="14"/>
                </a:cxn>
                <a:cxn ang="0">
                  <a:pos x="114" y="24"/>
                </a:cxn>
                <a:cxn ang="0">
                  <a:pos x="104" y="33"/>
                </a:cxn>
                <a:cxn ang="0">
                  <a:pos x="95" y="42"/>
                </a:cxn>
                <a:cxn ang="0">
                  <a:pos x="95" y="42"/>
                </a:cxn>
                <a:cxn ang="0">
                  <a:pos x="78" y="62"/>
                </a:cxn>
                <a:cxn ang="0">
                  <a:pos x="59" y="83"/>
                </a:cxn>
                <a:cxn ang="0">
                  <a:pos x="59" y="83"/>
                </a:cxn>
                <a:cxn ang="0">
                  <a:pos x="50" y="94"/>
                </a:cxn>
                <a:cxn ang="0">
                  <a:pos x="42" y="106"/>
                </a:cxn>
                <a:cxn ang="0">
                  <a:pos x="32" y="116"/>
                </a:cxn>
                <a:cxn ang="0">
                  <a:pos x="27" y="121"/>
                </a:cxn>
                <a:cxn ang="0">
                  <a:pos x="22" y="126"/>
                </a:cxn>
                <a:cxn ang="0">
                  <a:pos x="22" y="126"/>
                </a:cxn>
                <a:cxn ang="0">
                  <a:pos x="16" y="131"/>
                </a:cxn>
                <a:cxn ang="0">
                  <a:pos x="10" y="137"/>
                </a:cxn>
                <a:cxn ang="0">
                  <a:pos x="4" y="143"/>
                </a:cxn>
                <a:cxn ang="0">
                  <a:pos x="0" y="150"/>
                </a:cxn>
                <a:cxn ang="0">
                  <a:pos x="0" y="150"/>
                </a:cxn>
                <a:cxn ang="0">
                  <a:pos x="0" y="152"/>
                </a:cxn>
                <a:cxn ang="0">
                  <a:pos x="0" y="154"/>
                </a:cxn>
                <a:cxn ang="0">
                  <a:pos x="2" y="156"/>
                </a:cxn>
                <a:cxn ang="0">
                  <a:pos x="4" y="157"/>
                </a:cxn>
                <a:cxn ang="0">
                  <a:pos x="7" y="157"/>
                </a:cxn>
                <a:cxn ang="0">
                  <a:pos x="8" y="156"/>
                </a:cxn>
                <a:cxn ang="0">
                  <a:pos x="9" y="154"/>
                </a:cxn>
                <a:cxn ang="0">
                  <a:pos x="9" y="154"/>
                </a:cxn>
                <a:cxn ang="0">
                  <a:pos x="12" y="150"/>
                </a:cxn>
                <a:cxn ang="0">
                  <a:pos x="15" y="145"/>
                </a:cxn>
                <a:cxn ang="0">
                  <a:pos x="23" y="137"/>
                </a:cxn>
                <a:cxn ang="0">
                  <a:pos x="42" y="122"/>
                </a:cxn>
                <a:cxn ang="0">
                  <a:pos x="42" y="122"/>
                </a:cxn>
                <a:cxn ang="0">
                  <a:pos x="44" y="119"/>
                </a:cxn>
                <a:cxn ang="0">
                  <a:pos x="47" y="115"/>
                </a:cxn>
                <a:cxn ang="0">
                  <a:pos x="51" y="108"/>
                </a:cxn>
                <a:cxn ang="0">
                  <a:pos x="51" y="108"/>
                </a:cxn>
                <a:cxn ang="0">
                  <a:pos x="63" y="92"/>
                </a:cxn>
                <a:cxn ang="0">
                  <a:pos x="77" y="78"/>
                </a:cxn>
                <a:cxn ang="0">
                  <a:pos x="77" y="78"/>
                </a:cxn>
                <a:cxn ang="0">
                  <a:pos x="94" y="58"/>
                </a:cxn>
                <a:cxn ang="0">
                  <a:pos x="113" y="37"/>
                </a:cxn>
                <a:cxn ang="0">
                  <a:pos x="113" y="37"/>
                </a:cxn>
                <a:cxn ang="0">
                  <a:pos x="126" y="23"/>
                </a:cxn>
                <a:cxn ang="0">
                  <a:pos x="133" y="16"/>
                </a:cxn>
                <a:cxn ang="0">
                  <a:pos x="136" y="12"/>
                </a:cxn>
                <a:cxn ang="0">
                  <a:pos x="138" y="6"/>
                </a:cxn>
                <a:cxn ang="0">
                  <a:pos x="138" y="6"/>
                </a:cxn>
                <a:cxn ang="0">
                  <a:pos x="138" y="4"/>
                </a:cxn>
                <a:cxn ang="0">
                  <a:pos x="137" y="3"/>
                </a:cxn>
                <a:cxn ang="0">
                  <a:pos x="136" y="1"/>
                </a:cxn>
                <a:cxn ang="0">
                  <a:pos x="134" y="1"/>
                </a:cxn>
                <a:cxn ang="0">
                  <a:pos x="133" y="0"/>
                </a:cxn>
                <a:cxn ang="0">
                  <a:pos x="130" y="1"/>
                </a:cxn>
                <a:cxn ang="0">
                  <a:pos x="129" y="2"/>
                </a:cxn>
                <a:cxn ang="0">
                  <a:pos x="128" y="4"/>
                </a:cxn>
                <a:cxn ang="0">
                  <a:pos x="128" y="4"/>
                </a:cxn>
              </a:cxnLst>
              <a:rect l="0" t="0" r="r" b="b"/>
              <a:pathLst>
                <a:path w="138" h="157">
                  <a:moveTo>
                    <a:pt x="128" y="4"/>
                  </a:moveTo>
                  <a:lnTo>
                    <a:pt x="128" y="4"/>
                  </a:lnTo>
                  <a:lnTo>
                    <a:pt x="126" y="10"/>
                  </a:lnTo>
                  <a:lnTo>
                    <a:pt x="122" y="14"/>
                  </a:lnTo>
                  <a:lnTo>
                    <a:pt x="114" y="24"/>
                  </a:lnTo>
                  <a:lnTo>
                    <a:pt x="104" y="33"/>
                  </a:lnTo>
                  <a:lnTo>
                    <a:pt x="95" y="42"/>
                  </a:lnTo>
                  <a:lnTo>
                    <a:pt x="95" y="42"/>
                  </a:lnTo>
                  <a:lnTo>
                    <a:pt x="78" y="62"/>
                  </a:lnTo>
                  <a:lnTo>
                    <a:pt x="59" y="83"/>
                  </a:lnTo>
                  <a:lnTo>
                    <a:pt x="59" y="83"/>
                  </a:lnTo>
                  <a:lnTo>
                    <a:pt x="50" y="94"/>
                  </a:lnTo>
                  <a:lnTo>
                    <a:pt x="42" y="106"/>
                  </a:lnTo>
                  <a:lnTo>
                    <a:pt x="32" y="116"/>
                  </a:lnTo>
                  <a:lnTo>
                    <a:pt x="27" y="121"/>
                  </a:lnTo>
                  <a:lnTo>
                    <a:pt x="22" y="126"/>
                  </a:lnTo>
                  <a:lnTo>
                    <a:pt x="22" y="126"/>
                  </a:lnTo>
                  <a:lnTo>
                    <a:pt x="16" y="131"/>
                  </a:lnTo>
                  <a:lnTo>
                    <a:pt x="10" y="137"/>
                  </a:lnTo>
                  <a:lnTo>
                    <a:pt x="4" y="143"/>
                  </a:lnTo>
                  <a:lnTo>
                    <a:pt x="0" y="150"/>
                  </a:lnTo>
                  <a:lnTo>
                    <a:pt x="0" y="150"/>
                  </a:lnTo>
                  <a:lnTo>
                    <a:pt x="0" y="152"/>
                  </a:lnTo>
                  <a:lnTo>
                    <a:pt x="0" y="154"/>
                  </a:lnTo>
                  <a:lnTo>
                    <a:pt x="2" y="156"/>
                  </a:lnTo>
                  <a:lnTo>
                    <a:pt x="4" y="157"/>
                  </a:lnTo>
                  <a:lnTo>
                    <a:pt x="7" y="157"/>
                  </a:lnTo>
                  <a:lnTo>
                    <a:pt x="8" y="156"/>
                  </a:lnTo>
                  <a:lnTo>
                    <a:pt x="9" y="154"/>
                  </a:lnTo>
                  <a:lnTo>
                    <a:pt x="9" y="154"/>
                  </a:lnTo>
                  <a:lnTo>
                    <a:pt x="12" y="150"/>
                  </a:lnTo>
                  <a:lnTo>
                    <a:pt x="15" y="145"/>
                  </a:lnTo>
                  <a:lnTo>
                    <a:pt x="23" y="137"/>
                  </a:lnTo>
                  <a:lnTo>
                    <a:pt x="42" y="122"/>
                  </a:lnTo>
                  <a:lnTo>
                    <a:pt x="42" y="122"/>
                  </a:lnTo>
                  <a:lnTo>
                    <a:pt x="44" y="119"/>
                  </a:lnTo>
                  <a:lnTo>
                    <a:pt x="47" y="115"/>
                  </a:lnTo>
                  <a:lnTo>
                    <a:pt x="51" y="108"/>
                  </a:lnTo>
                  <a:lnTo>
                    <a:pt x="51" y="108"/>
                  </a:lnTo>
                  <a:lnTo>
                    <a:pt x="63" y="92"/>
                  </a:lnTo>
                  <a:lnTo>
                    <a:pt x="77" y="78"/>
                  </a:lnTo>
                  <a:lnTo>
                    <a:pt x="77" y="78"/>
                  </a:lnTo>
                  <a:lnTo>
                    <a:pt x="94" y="58"/>
                  </a:lnTo>
                  <a:lnTo>
                    <a:pt x="113" y="37"/>
                  </a:lnTo>
                  <a:lnTo>
                    <a:pt x="113" y="37"/>
                  </a:lnTo>
                  <a:lnTo>
                    <a:pt x="126" y="23"/>
                  </a:lnTo>
                  <a:lnTo>
                    <a:pt x="133" y="16"/>
                  </a:lnTo>
                  <a:lnTo>
                    <a:pt x="136" y="12"/>
                  </a:lnTo>
                  <a:lnTo>
                    <a:pt x="138" y="6"/>
                  </a:lnTo>
                  <a:lnTo>
                    <a:pt x="138" y="6"/>
                  </a:lnTo>
                  <a:lnTo>
                    <a:pt x="138" y="4"/>
                  </a:lnTo>
                  <a:lnTo>
                    <a:pt x="137" y="3"/>
                  </a:lnTo>
                  <a:lnTo>
                    <a:pt x="136" y="1"/>
                  </a:lnTo>
                  <a:lnTo>
                    <a:pt x="134" y="1"/>
                  </a:lnTo>
                  <a:lnTo>
                    <a:pt x="133" y="0"/>
                  </a:lnTo>
                  <a:lnTo>
                    <a:pt x="130" y="1"/>
                  </a:lnTo>
                  <a:lnTo>
                    <a:pt x="129" y="2"/>
                  </a:lnTo>
                  <a:lnTo>
                    <a:pt x="128" y="4"/>
                  </a:lnTo>
                  <a:lnTo>
                    <a:pt x="12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03" name="Freeform 619"/>
            <p:cNvSpPr/>
            <p:nvPr/>
          </p:nvSpPr>
          <p:spPr bwMode="auto">
            <a:xfrm>
              <a:off x="2265363" y="4567238"/>
              <a:ext cx="55563" cy="61913"/>
            </a:xfrm>
            <a:custGeom>
              <a:avLst/>
              <a:gdLst/>
              <a:ahLst/>
              <a:cxnLst>
                <a:cxn ang="0">
                  <a:pos x="96" y="1"/>
                </a:cxn>
                <a:cxn ang="0">
                  <a:pos x="96" y="1"/>
                </a:cxn>
                <a:cxn ang="0">
                  <a:pos x="70" y="27"/>
                </a:cxn>
                <a:cxn ang="0">
                  <a:pos x="44" y="53"/>
                </a:cxn>
                <a:cxn ang="0">
                  <a:pos x="31" y="66"/>
                </a:cxn>
                <a:cxn ang="0">
                  <a:pos x="19" y="81"/>
                </a:cxn>
                <a:cxn ang="0">
                  <a:pos x="8" y="95"/>
                </a:cxn>
                <a:cxn ang="0">
                  <a:pos x="0" y="112"/>
                </a:cxn>
                <a:cxn ang="0">
                  <a:pos x="0" y="112"/>
                </a:cxn>
                <a:cxn ang="0">
                  <a:pos x="0" y="114"/>
                </a:cxn>
                <a:cxn ang="0">
                  <a:pos x="0" y="116"/>
                </a:cxn>
                <a:cxn ang="0">
                  <a:pos x="3" y="118"/>
                </a:cxn>
                <a:cxn ang="0">
                  <a:pos x="4" y="119"/>
                </a:cxn>
                <a:cxn ang="0">
                  <a:pos x="6" y="119"/>
                </a:cxn>
                <a:cxn ang="0">
                  <a:pos x="7" y="118"/>
                </a:cxn>
                <a:cxn ang="0">
                  <a:pos x="8" y="116"/>
                </a:cxn>
                <a:cxn ang="0">
                  <a:pos x="8" y="116"/>
                </a:cxn>
                <a:cxn ang="0">
                  <a:pos x="17" y="100"/>
                </a:cxn>
                <a:cxn ang="0">
                  <a:pos x="27" y="86"/>
                </a:cxn>
                <a:cxn ang="0">
                  <a:pos x="38" y="72"/>
                </a:cxn>
                <a:cxn ang="0">
                  <a:pos x="51" y="58"/>
                </a:cxn>
                <a:cxn ang="0">
                  <a:pos x="77" y="33"/>
                </a:cxn>
                <a:cxn ang="0">
                  <a:pos x="102" y="9"/>
                </a:cxn>
                <a:cxn ang="0">
                  <a:pos x="102" y="9"/>
                </a:cxn>
                <a:cxn ang="0">
                  <a:pos x="103" y="6"/>
                </a:cxn>
                <a:cxn ang="0">
                  <a:pos x="104" y="4"/>
                </a:cxn>
                <a:cxn ang="0">
                  <a:pos x="103" y="3"/>
                </a:cxn>
                <a:cxn ang="0">
                  <a:pos x="102" y="1"/>
                </a:cxn>
                <a:cxn ang="0">
                  <a:pos x="101" y="0"/>
                </a:cxn>
                <a:cxn ang="0">
                  <a:pos x="99" y="0"/>
                </a:cxn>
                <a:cxn ang="0">
                  <a:pos x="98" y="0"/>
                </a:cxn>
                <a:cxn ang="0">
                  <a:pos x="96" y="1"/>
                </a:cxn>
                <a:cxn ang="0">
                  <a:pos x="96" y="1"/>
                </a:cxn>
              </a:cxnLst>
              <a:rect l="0" t="0" r="r" b="b"/>
              <a:pathLst>
                <a:path w="104" h="119">
                  <a:moveTo>
                    <a:pt x="96" y="1"/>
                  </a:moveTo>
                  <a:lnTo>
                    <a:pt x="96" y="1"/>
                  </a:lnTo>
                  <a:lnTo>
                    <a:pt x="70" y="27"/>
                  </a:lnTo>
                  <a:lnTo>
                    <a:pt x="44" y="53"/>
                  </a:lnTo>
                  <a:lnTo>
                    <a:pt x="31" y="66"/>
                  </a:lnTo>
                  <a:lnTo>
                    <a:pt x="19" y="81"/>
                  </a:lnTo>
                  <a:lnTo>
                    <a:pt x="8" y="95"/>
                  </a:lnTo>
                  <a:lnTo>
                    <a:pt x="0" y="112"/>
                  </a:lnTo>
                  <a:lnTo>
                    <a:pt x="0" y="112"/>
                  </a:lnTo>
                  <a:lnTo>
                    <a:pt x="0" y="114"/>
                  </a:lnTo>
                  <a:lnTo>
                    <a:pt x="0" y="116"/>
                  </a:lnTo>
                  <a:lnTo>
                    <a:pt x="3" y="118"/>
                  </a:lnTo>
                  <a:lnTo>
                    <a:pt x="4" y="119"/>
                  </a:lnTo>
                  <a:lnTo>
                    <a:pt x="6" y="119"/>
                  </a:lnTo>
                  <a:lnTo>
                    <a:pt x="7" y="118"/>
                  </a:lnTo>
                  <a:lnTo>
                    <a:pt x="8" y="116"/>
                  </a:lnTo>
                  <a:lnTo>
                    <a:pt x="8" y="116"/>
                  </a:lnTo>
                  <a:lnTo>
                    <a:pt x="17" y="100"/>
                  </a:lnTo>
                  <a:lnTo>
                    <a:pt x="27" y="86"/>
                  </a:lnTo>
                  <a:lnTo>
                    <a:pt x="38" y="72"/>
                  </a:lnTo>
                  <a:lnTo>
                    <a:pt x="51" y="58"/>
                  </a:lnTo>
                  <a:lnTo>
                    <a:pt x="77" y="33"/>
                  </a:lnTo>
                  <a:lnTo>
                    <a:pt x="102" y="9"/>
                  </a:lnTo>
                  <a:lnTo>
                    <a:pt x="102" y="9"/>
                  </a:lnTo>
                  <a:lnTo>
                    <a:pt x="103" y="6"/>
                  </a:lnTo>
                  <a:lnTo>
                    <a:pt x="104" y="4"/>
                  </a:lnTo>
                  <a:lnTo>
                    <a:pt x="103" y="3"/>
                  </a:lnTo>
                  <a:lnTo>
                    <a:pt x="102" y="1"/>
                  </a:lnTo>
                  <a:lnTo>
                    <a:pt x="101" y="0"/>
                  </a:lnTo>
                  <a:lnTo>
                    <a:pt x="99" y="0"/>
                  </a:lnTo>
                  <a:lnTo>
                    <a:pt x="98" y="0"/>
                  </a:lnTo>
                  <a:lnTo>
                    <a:pt x="96" y="1"/>
                  </a:lnTo>
                  <a:lnTo>
                    <a:pt x="9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04" name="Freeform 620"/>
            <p:cNvSpPr/>
            <p:nvPr/>
          </p:nvSpPr>
          <p:spPr bwMode="auto">
            <a:xfrm>
              <a:off x="2359026" y="4152900"/>
              <a:ext cx="84138" cy="90488"/>
            </a:xfrm>
            <a:custGeom>
              <a:avLst/>
              <a:gdLst/>
              <a:ahLst/>
              <a:cxnLst>
                <a:cxn ang="0">
                  <a:pos x="154" y="1"/>
                </a:cxn>
                <a:cxn ang="0">
                  <a:pos x="154" y="1"/>
                </a:cxn>
                <a:cxn ang="0">
                  <a:pos x="142" y="10"/>
                </a:cxn>
                <a:cxn ang="0">
                  <a:pos x="132" y="18"/>
                </a:cxn>
                <a:cxn ang="0">
                  <a:pos x="112" y="36"/>
                </a:cxn>
                <a:cxn ang="0">
                  <a:pos x="93" y="56"/>
                </a:cxn>
                <a:cxn ang="0">
                  <a:pos x="75" y="76"/>
                </a:cxn>
                <a:cxn ang="0">
                  <a:pos x="75" y="76"/>
                </a:cxn>
                <a:cxn ang="0">
                  <a:pos x="52" y="100"/>
                </a:cxn>
                <a:cxn ang="0">
                  <a:pos x="29" y="125"/>
                </a:cxn>
                <a:cxn ang="0">
                  <a:pos x="29" y="125"/>
                </a:cxn>
                <a:cxn ang="0">
                  <a:pos x="20" y="135"/>
                </a:cxn>
                <a:cxn ang="0">
                  <a:pos x="12" y="144"/>
                </a:cxn>
                <a:cxn ang="0">
                  <a:pos x="6" y="153"/>
                </a:cxn>
                <a:cxn ang="0">
                  <a:pos x="0" y="165"/>
                </a:cxn>
                <a:cxn ang="0">
                  <a:pos x="0" y="165"/>
                </a:cxn>
                <a:cxn ang="0">
                  <a:pos x="0" y="167"/>
                </a:cxn>
                <a:cxn ang="0">
                  <a:pos x="0" y="170"/>
                </a:cxn>
                <a:cxn ang="0">
                  <a:pos x="2" y="171"/>
                </a:cxn>
                <a:cxn ang="0">
                  <a:pos x="4" y="172"/>
                </a:cxn>
                <a:cxn ang="0">
                  <a:pos x="4" y="172"/>
                </a:cxn>
                <a:cxn ang="0">
                  <a:pos x="9" y="172"/>
                </a:cxn>
                <a:cxn ang="0">
                  <a:pos x="13" y="171"/>
                </a:cxn>
                <a:cxn ang="0">
                  <a:pos x="16" y="168"/>
                </a:cxn>
                <a:cxn ang="0">
                  <a:pos x="18" y="163"/>
                </a:cxn>
                <a:cxn ang="0">
                  <a:pos x="18" y="163"/>
                </a:cxn>
                <a:cxn ang="0">
                  <a:pos x="18" y="161"/>
                </a:cxn>
                <a:cxn ang="0">
                  <a:pos x="17" y="159"/>
                </a:cxn>
                <a:cxn ang="0">
                  <a:pos x="16" y="158"/>
                </a:cxn>
                <a:cxn ang="0">
                  <a:pos x="14" y="157"/>
                </a:cxn>
                <a:cxn ang="0">
                  <a:pos x="14" y="157"/>
                </a:cxn>
                <a:cxn ang="0">
                  <a:pos x="20" y="148"/>
                </a:cxn>
                <a:cxn ang="0">
                  <a:pos x="28" y="139"/>
                </a:cxn>
                <a:cxn ang="0">
                  <a:pos x="43" y="121"/>
                </a:cxn>
                <a:cxn ang="0">
                  <a:pos x="60" y="105"/>
                </a:cxn>
                <a:cxn ang="0">
                  <a:pos x="75" y="89"/>
                </a:cxn>
                <a:cxn ang="0">
                  <a:pos x="75" y="89"/>
                </a:cxn>
                <a:cxn ang="0">
                  <a:pos x="95" y="67"/>
                </a:cxn>
                <a:cxn ang="0">
                  <a:pos x="114" y="47"/>
                </a:cxn>
                <a:cxn ang="0">
                  <a:pos x="125" y="36"/>
                </a:cxn>
                <a:cxn ang="0">
                  <a:pos x="135" y="27"/>
                </a:cxn>
                <a:cxn ang="0">
                  <a:pos x="146" y="18"/>
                </a:cxn>
                <a:cxn ang="0">
                  <a:pos x="158" y="10"/>
                </a:cxn>
                <a:cxn ang="0">
                  <a:pos x="158" y="10"/>
                </a:cxn>
                <a:cxn ang="0">
                  <a:pos x="160" y="9"/>
                </a:cxn>
                <a:cxn ang="0">
                  <a:pos x="160" y="6"/>
                </a:cxn>
                <a:cxn ang="0">
                  <a:pos x="160" y="4"/>
                </a:cxn>
                <a:cxn ang="0">
                  <a:pos x="160" y="3"/>
                </a:cxn>
                <a:cxn ang="0">
                  <a:pos x="159" y="1"/>
                </a:cxn>
                <a:cxn ang="0">
                  <a:pos x="157" y="1"/>
                </a:cxn>
                <a:cxn ang="0">
                  <a:pos x="156" y="0"/>
                </a:cxn>
                <a:cxn ang="0">
                  <a:pos x="154" y="1"/>
                </a:cxn>
                <a:cxn ang="0">
                  <a:pos x="154" y="1"/>
                </a:cxn>
              </a:cxnLst>
              <a:rect l="0" t="0" r="r" b="b"/>
              <a:pathLst>
                <a:path w="160" h="172">
                  <a:moveTo>
                    <a:pt x="154" y="1"/>
                  </a:moveTo>
                  <a:lnTo>
                    <a:pt x="154" y="1"/>
                  </a:lnTo>
                  <a:lnTo>
                    <a:pt x="142" y="10"/>
                  </a:lnTo>
                  <a:lnTo>
                    <a:pt x="132" y="18"/>
                  </a:lnTo>
                  <a:lnTo>
                    <a:pt x="112" y="36"/>
                  </a:lnTo>
                  <a:lnTo>
                    <a:pt x="93" y="56"/>
                  </a:lnTo>
                  <a:lnTo>
                    <a:pt x="75" y="76"/>
                  </a:lnTo>
                  <a:lnTo>
                    <a:pt x="75" y="76"/>
                  </a:lnTo>
                  <a:lnTo>
                    <a:pt x="52" y="100"/>
                  </a:lnTo>
                  <a:lnTo>
                    <a:pt x="29" y="125"/>
                  </a:lnTo>
                  <a:lnTo>
                    <a:pt x="29" y="125"/>
                  </a:lnTo>
                  <a:lnTo>
                    <a:pt x="20" y="135"/>
                  </a:lnTo>
                  <a:lnTo>
                    <a:pt x="12" y="144"/>
                  </a:lnTo>
                  <a:lnTo>
                    <a:pt x="6" y="153"/>
                  </a:lnTo>
                  <a:lnTo>
                    <a:pt x="0" y="165"/>
                  </a:lnTo>
                  <a:lnTo>
                    <a:pt x="0" y="165"/>
                  </a:lnTo>
                  <a:lnTo>
                    <a:pt x="0" y="167"/>
                  </a:lnTo>
                  <a:lnTo>
                    <a:pt x="0" y="170"/>
                  </a:lnTo>
                  <a:lnTo>
                    <a:pt x="2" y="171"/>
                  </a:lnTo>
                  <a:lnTo>
                    <a:pt x="4" y="172"/>
                  </a:lnTo>
                  <a:lnTo>
                    <a:pt x="4" y="172"/>
                  </a:lnTo>
                  <a:lnTo>
                    <a:pt x="9" y="172"/>
                  </a:lnTo>
                  <a:lnTo>
                    <a:pt x="13" y="171"/>
                  </a:lnTo>
                  <a:lnTo>
                    <a:pt x="16" y="168"/>
                  </a:lnTo>
                  <a:lnTo>
                    <a:pt x="18" y="163"/>
                  </a:lnTo>
                  <a:lnTo>
                    <a:pt x="18" y="163"/>
                  </a:lnTo>
                  <a:lnTo>
                    <a:pt x="18" y="161"/>
                  </a:lnTo>
                  <a:lnTo>
                    <a:pt x="17" y="159"/>
                  </a:lnTo>
                  <a:lnTo>
                    <a:pt x="16" y="158"/>
                  </a:lnTo>
                  <a:lnTo>
                    <a:pt x="14" y="157"/>
                  </a:lnTo>
                  <a:lnTo>
                    <a:pt x="14" y="157"/>
                  </a:lnTo>
                  <a:lnTo>
                    <a:pt x="20" y="148"/>
                  </a:lnTo>
                  <a:lnTo>
                    <a:pt x="28" y="139"/>
                  </a:lnTo>
                  <a:lnTo>
                    <a:pt x="43" y="121"/>
                  </a:lnTo>
                  <a:lnTo>
                    <a:pt x="60" y="105"/>
                  </a:lnTo>
                  <a:lnTo>
                    <a:pt x="75" y="89"/>
                  </a:lnTo>
                  <a:lnTo>
                    <a:pt x="75" y="89"/>
                  </a:lnTo>
                  <a:lnTo>
                    <a:pt x="95" y="67"/>
                  </a:lnTo>
                  <a:lnTo>
                    <a:pt x="114" y="47"/>
                  </a:lnTo>
                  <a:lnTo>
                    <a:pt x="125" y="36"/>
                  </a:lnTo>
                  <a:lnTo>
                    <a:pt x="135" y="27"/>
                  </a:lnTo>
                  <a:lnTo>
                    <a:pt x="146" y="18"/>
                  </a:lnTo>
                  <a:lnTo>
                    <a:pt x="158" y="10"/>
                  </a:lnTo>
                  <a:lnTo>
                    <a:pt x="158" y="10"/>
                  </a:lnTo>
                  <a:lnTo>
                    <a:pt x="160" y="9"/>
                  </a:lnTo>
                  <a:lnTo>
                    <a:pt x="160" y="6"/>
                  </a:lnTo>
                  <a:lnTo>
                    <a:pt x="160" y="4"/>
                  </a:lnTo>
                  <a:lnTo>
                    <a:pt x="160" y="3"/>
                  </a:lnTo>
                  <a:lnTo>
                    <a:pt x="159" y="1"/>
                  </a:lnTo>
                  <a:lnTo>
                    <a:pt x="157" y="1"/>
                  </a:lnTo>
                  <a:lnTo>
                    <a:pt x="156" y="0"/>
                  </a:lnTo>
                  <a:lnTo>
                    <a:pt x="154" y="1"/>
                  </a:lnTo>
                  <a:lnTo>
                    <a:pt x="15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05" name="Freeform 621"/>
            <p:cNvSpPr/>
            <p:nvPr/>
          </p:nvSpPr>
          <p:spPr bwMode="auto">
            <a:xfrm>
              <a:off x="2406651" y="4149725"/>
              <a:ext cx="92075" cy="88900"/>
            </a:xfrm>
            <a:custGeom>
              <a:avLst/>
              <a:gdLst/>
              <a:ahLst/>
              <a:cxnLst>
                <a:cxn ang="0">
                  <a:pos x="168" y="1"/>
                </a:cxn>
                <a:cxn ang="0">
                  <a:pos x="168" y="1"/>
                </a:cxn>
                <a:cxn ang="0">
                  <a:pos x="144" y="19"/>
                </a:cxn>
                <a:cxn ang="0">
                  <a:pos x="123" y="37"/>
                </a:cxn>
                <a:cxn ang="0">
                  <a:pos x="102" y="57"/>
                </a:cxn>
                <a:cxn ang="0">
                  <a:pos x="81" y="78"/>
                </a:cxn>
                <a:cxn ang="0">
                  <a:pos x="81" y="78"/>
                </a:cxn>
                <a:cxn ang="0">
                  <a:pos x="56" y="101"/>
                </a:cxn>
                <a:cxn ang="0">
                  <a:pos x="44" y="114"/>
                </a:cxn>
                <a:cxn ang="0">
                  <a:pos x="31" y="125"/>
                </a:cxn>
                <a:cxn ang="0">
                  <a:pos x="31" y="125"/>
                </a:cxn>
                <a:cxn ang="0">
                  <a:pos x="21" y="132"/>
                </a:cxn>
                <a:cxn ang="0">
                  <a:pos x="13" y="140"/>
                </a:cxn>
                <a:cxn ang="0">
                  <a:pos x="6" y="149"/>
                </a:cxn>
                <a:cxn ang="0">
                  <a:pos x="3" y="154"/>
                </a:cxn>
                <a:cxn ang="0">
                  <a:pos x="0" y="159"/>
                </a:cxn>
                <a:cxn ang="0">
                  <a:pos x="0" y="159"/>
                </a:cxn>
                <a:cxn ang="0">
                  <a:pos x="0" y="160"/>
                </a:cxn>
                <a:cxn ang="0">
                  <a:pos x="0" y="162"/>
                </a:cxn>
                <a:cxn ang="0">
                  <a:pos x="2" y="165"/>
                </a:cxn>
                <a:cxn ang="0">
                  <a:pos x="5" y="166"/>
                </a:cxn>
                <a:cxn ang="0">
                  <a:pos x="6" y="165"/>
                </a:cxn>
                <a:cxn ang="0">
                  <a:pos x="8" y="164"/>
                </a:cxn>
                <a:cxn ang="0">
                  <a:pos x="12" y="160"/>
                </a:cxn>
                <a:cxn ang="0">
                  <a:pos x="12" y="160"/>
                </a:cxn>
                <a:cxn ang="0">
                  <a:pos x="13" y="157"/>
                </a:cxn>
                <a:cxn ang="0">
                  <a:pos x="13" y="155"/>
                </a:cxn>
                <a:cxn ang="0">
                  <a:pos x="13" y="155"/>
                </a:cxn>
                <a:cxn ang="0">
                  <a:pos x="20" y="147"/>
                </a:cxn>
                <a:cxn ang="0">
                  <a:pos x="27" y="140"/>
                </a:cxn>
                <a:cxn ang="0">
                  <a:pos x="44" y="126"/>
                </a:cxn>
                <a:cxn ang="0">
                  <a:pos x="44" y="126"/>
                </a:cxn>
                <a:cxn ang="0">
                  <a:pos x="55" y="116"/>
                </a:cxn>
                <a:cxn ang="0">
                  <a:pos x="67" y="106"/>
                </a:cxn>
                <a:cxn ang="0">
                  <a:pos x="88" y="84"/>
                </a:cxn>
                <a:cxn ang="0">
                  <a:pos x="88" y="84"/>
                </a:cxn>
                <a:cxn ang="0">
                  <a:pos x="108" y="64"/>
                </a:cxn>
                <a:cxn ang="0">
                  <a:pos x="129" y="45"/>
                </a:cxn>
                <a:cxn ang="0">
                  <a:pos x="149" y="26"/>
                </a:cxn>
                <a:cxn ang="0">
                  <a:pos x="172" y="9"/>
                </a:cxn>
                <a:cxn ang="0">
                  <a:pos x="172" y="9"/>
                </a:cxn>
                <a:cxn ang="0">
                  <a:pos x="174" y="7"/>
                </a:cxn>
                <a:cxn ang="0">
                  <a:pos x="174" y="5"/>
                </a:cxn>
                <a:cxn ang="0">
                  <a:pos x="174" y="2"/>
                </a:cxn>
                <a:cxn ang="0">
                  <a:pos x="173" y="1"/>
                </a:cxn>
                <a:cxn ang="0">
                  <a:pos x="171" y="0"/>
                </a:cxn>
                <a:cxn ang="0">
                  <a:pos x="169" y="0"/>
                </a:cxn>
                <a:cxn ang="0">
                  <a:pos x="168" y="1"/>
                </a:cxn>
                <a:cxn ang="0">
                  <a:pos x="168" y="1"/>
                </a:cxn>
              </a:cxnLst>
              <a:rect l="0" t="0" r="r" b="b"/>
              <a:pathLst>
                <a:path w="174" h="166">
                  <a:moveTo>
                    <a:pt x="168" y="1"/>
                  </a:moveTo>
                  <a:lnTo>
                    <a:pt x="168" y="1"/>
                  </a:lnTo>
                  <a:lnTo>
                    <a:pt x="144" y="19"/>
                  </a:lnTo>
                  <a:lnTo>
                    <a:pt x="123" y="37"/>
                  </a:lnTo>
                  <a:lnTo>
                    <a:pt x="102" y="57"/>
                  </a:lnTo>
                  <a:lnTo>
                    <a:pt x="81" y="78"/>
                  </a:lnTo>
                  <a:lnTo>
                    <a:pt x="81" y="78"/>
                  </a:lnTo>
                  <a:lnTo>
                    <a:pt x="56" y="101"/>
                  </a:lnTo>
                  <a:lnTo>
                    <a:pt x="44" y="114"/>
                  </a:lnTo>
                  <a:lnTo>
                    <a:pt x="31" y="125"/>
                  </a:lnTo>
                  <a:lnTo>
                    <a:pt x="31" y="125"/>
                  </a:lnTo>
                  <a:lnTo>
                    <a:pt x="21" y="132"/>
                  </a:lnTo>
                  <a:lnTo>
                    <a:pt x="13" y="140"/>
                  </a:lnTo>
                  <a:lnTo>
                    <a:pt x="6" y="149"/>
                  </a:lnTo>
                  <a:lnTo>
                    <a:pt x="3" y="154"/>
                  </a:lnTo>
                  <a:lnTo>
                    <a:pt x="0" y="159"/>
                  </a:lnTo>
                  <a:lnTo>
                    <a:pt x="0" y="159"/>
                  </a:lnTo>
                  <a:lnTo>
                    <a:pt x="0" y="160"/>
                  </a:lnTo>
                  <a:lnTo>
                    <a:pt x="0" y="162"/>
                  </a:lnTo>
                  <a:lnTo>
                    <a:pt x="2" y="165"/>
                  </a:lnTo>
                  <a:lnTo>
                    <a:pt x="5" y="166"/>
                  </a:lnTo>
                  <a:lnTo>
                    <a:pt x="6" y="165"/>
                  </a:lnTo>
                  <a:lnTo>
                    <a:pt x="8" y="164"/>
                  </a:lnTo>
                  <a:lnTo>
                    <a:pt x="12" y="160"/>
                  </a:lnTo>
                  <a:lnTo>
                    <a:pt x="12" y="160"/>
                  </a:lnTo>
                  <a:lnTo>
                    <a:pt x="13" y="157"/>
                  </a:lnTo>
                  <a:lnTo>
                    <a:pt x="13" y="155"/>
                  </a:lnTo>
                  <a:lnTo>
                    <a:pt x="13" y="155"/>
                  </a:lnTo>
                  <a:lnTo>
                    <a:pt x="20" y="147"/>
                  </a:lnTo>
                  <a:lnTo>
                    <a:pt x="27" y="140"/>
                  </a:lnTo>
                  <a:lnTo>
                    <a:pt x="44" y="126"/>
                  </a:lnTo>
                  <a:lnTo>
                    <a:pt x="44" y="126"/>
                  </a:lnTo>
                  <a:lnTo>
                    <a:pt x="55" y="116"/>
                  </a:lnTo>
                  <a:lnTo>
                    <a:pt x="67" y="106"/>
                  </a:lnTo>
                  <a:lnTo>
                    <a:pt x="88" y="84"/>
                  </a:lnTo>
                  <a:lnTo>
                    <a:pt x="88" y="84"/>
                  </a:lnTo>
                  <a:lnTo>
                    <a:pt x="108" y="64"/>
                  </a:lnTo>
                  <a:lnTo>
                    <a:pt x="129" y="45"/>
                  </a:lnTo>
                  <a:lnTo>
                    <a:pt x="149" y="26"/>
                  </a:lnTo>
                  <a:lnTo>
                    <a:pt x="172" y="9"/>
                  </a:lnTo>
                  <a:lnTo>
                    <a:pt x="172" y="9"/>
                  </a:lnTo>
                  <a:lnTo>
                    <a:pt x="174" y="7"/>
                  </a:lnTo>
                  <a:lnTo>
                    <a:pt x="174" y="5"/>
                  </a:lnTo>
                  <a:lnTo>
                    <a:pt x="174" y="2"/>
                  </a:lnTo>
                  <a:lnTo>
                    <a:pt x="173" y="1"/>
                  </a:lnTo>
                  <a:lnTo>
                    <a:pt x="171" y="0"/>
                  </a:lnTo>
                  <a:lnTo>
                    <a:pt x="169" y="0"/>
                  </a:lnTo>
                  <a:lnTo>
                    <a:pt x="168" y="1"/>
                  </a:lnTo>
                  <a:lnTo>
                    <a:pt x="16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06" name="Freeform 622"/>
            <p:cNvSpPr/>
            <p:nvPr/>
          </p:nvSpPr>
          <p:spPr bwMode="auto">
            <a:xfrm>
              <a:off x="2433638" y="4144963"/>
              <a:ext cx="120650" cy="98425"/>
            </a:xfrm>
            <a:custGeom>
              <a:avLst/>
              <a:gdLst/>
              <a:ahLst/>
              <a:cxnLst>
                <a:cxn ang="0">
                  <a:pos x="221" y="0"/>
                </a:cxn>
                <a:cxn ang="0">
                  <a:pos x="221" y="0"/>
                </a:cxn>
                <a:cxn ang="0">
                  <a:pos x="166" y="38"/>
                </a:cxn>
                <a:cxn ang="0">
                  <a:pos x="139" y="58"/>
                </a:cxn>
                <a:cxn ang="0">
                  <a:pos x="112" y="78"/>
                </a:cxn>
                <a:cxn ang="0">
                  <a:pos x="112" y="78"/>
                </a:cxn>
                <a:cxn ang="0">
                  <a:pos x="84" y="102"/>
                </a:cxn>
                <a:cxn ang="0">
                  <a:pos x="55" y="125"/>
                </a:cxn>
                <a:cxn ang="0">
                  <a:pos x="27" y="150"/>
                </a:cxn>
                <a:cxn ang="0">
                  <a:pos x="15" y="163"/>
                </a:cxn>
                <a:cxn ang="0">
                  <a:pos x="2" y="176"/>
                </a:cxn>
                <a:cxn ang="0">
                  <a:pos x="2" y="176"/>
                </a:cxn>
                <a:cxn ang="0">
                  <a:pos x="0" y="179"/>
                </a:cxn>
                <a:cxn ang="0">
                  <a:pos x="1" y="182"/>
                </a:cxn>
                <a:cxn ang="0">
                  <a:pos x="2" y="184"/>
                </a:cxn>
                <a:cxn ang="0">
                  <a:pos x="5" y="185"/>
                </a:cxn>
                <a:cxn ang="0">
                  <a:pos x="5" y="185"/>
                </a:cxn>
                <a:cxn ang="0">
                  <a:pos x="10" y="184"/>
                </a:cxn>
                <a:cxn ang="0">
                  <a:pos x="12" y="183"/>
                </a:cxn>
                <a:cxn ang="0">
                  <a:pos x="14" y="181"/>
                </a:cxn>
                <a:cxn ang="0">
                  <a:pos x="15" y="176"/>
                </a:cxn>
                <a:cxn ang="0">
                  <a:pos x="15" y="176"/>
                </a:cxn>
                <a:cxn ang="0">
                  <a:pos x="25" y="166"/>
                </a:cxn>
                <a:cxn ang="0">
                  <a:pos x="36" y="156"/>
                </a:cxn>
                <a:cxn ang="0">
                  <a:pos x="59" y="136"/>
                </a:cxn>
                <a:cxn ang="0">
                  <a:pos x="82" y="117"/>
                </a:cxn>
                <a:cxn ang="0">
                  <a:pos x="106" y="97"/>
                </a:cxn>
                <a:cxn ang="0">
                  <a:pos x="106" y="97"/>
                </a:cxn>
                <a:cxn ang="0">
                  <a:pos x="135" y="73"/>
                </a:cxn>
                <a:cxn ang="0">
                  <a:pos x="164" y="50"/>
                </a:cxn>
                <a:cxn ang="0">
                  <a:pos x="194" y="29"/>
                </a:cxn>
                <a:cxn ang="0">
                  <a:pos x="225" y="8"/>
                </a:cxn>
                <a:cxn ang="0">
                  <a:pos x="225" y="8"/>
                </a:cxn>
                <a:cxn ang="0">
                  <a:pos x="227" y="7"/>
                </a:cxn>
                <a:cxn ang="0">
                  <a:pos x="227" y="5"/>
                </a:cxn>
                <a:cxn ang="0">
                  <a:pos x="227" y="4"/>
                </a:cxn>
                <a:cxn ang="0">
                  <a:pos x="227" y="2"/>
                </a:cxn>
                <a:cxn ang="0">
                  <a:pos x="226" y="1"/>
                </a:cxn>
                <a:cxn ang="0">
                  <a:pos x="224" y="0"/>
                </a:cxn>
                <a:cxn ang="0">
                  <a:pos x="223" y="0"/>
                </a:cxn>
                <a:cxn ang="0">
                  <a:pos x="221" y="0"/>
                </a:cxn>
                <a:cxn ang="0">
                  <a:pos x="221" y="0"/>
                </a:cxn>
              </a:cxnLst>
              <a:rect l="0" t="0" r="r" b="b"/>
              <a:pathLst>
                <a:path w="227" h="185">
                  <a:moveTo>
                    <a:pt x="221" y="0"/>
                  </a:moveTo>
                  <a:lnTo>
                    <a:pt x="221" y="0"/>
                  </a:lnTo>
                  <a:lnTo>
                    <a:pt x="166" y="38"/>
                  </a:lnTo>
                  <a:lnTo>
                    <a:pt x="139" y="58"/>
                  </a:lnTo>
                  <a:lnTo>
                    <a:pt x="112" y="78"/>
                  </a:lnTo>
                  <a:lnTo>
                    <a:pt x="112" y="78"/>
                  </a:lnTo>
                  <a:lnTo>
                    <a:pt x="84" y="102"/>
                  </a:lnTo>
                  <a:lnTo>
                    <a:pt x="55" y="125"/>
                  </a:lnTo>
                  <a:lnTo>
                    <a:pt x="27" y="150"/>
                  </a:lnTo>
                  <a:lnTo>
                    <a:pt x="15" y="163"/>
                  </a:lnTo>
                  <a:lnTo>
                    <a:pt x="2" y="176"/>
                  </a:lnTo>
                  <a:lnTo>
                    <a:pt x="2" y="176"/>
                  </a:lnTo>
                  <a:lnTo>
                    <a:pt x="0" y="179"/>
                  </a:lnTo>
                  <a:lnTo>
                    <a:pt x="1" y="182"/>
                  </a:lnTo>
                  <a:lnTo>
                    <a:pt x="2" y="184"/>
                  </a:lnTo>
                  <a:lnTo>
                    <a:pt x="5" y="185"/>
                  </a:lnTo>
                  <a:lnTo>
                    <a:pt x="5" y="185"/>
                  </a:lnTo>
                  <a:lnTo>
                    <a:pt x="10" y="184"/>
                  </a:lnTo>
                  <a:lnTo>
                    <a:pt x="12" y="183"/>
                  </a:lnTo>
                  <a:lnTo>
                    <a:pt x="14" y="181"/>
                  </a:lnTo>
                  <a:lnTo>
                    <a:pt x="15" y="176"/>
                  </a:lnTo>
                  <a:lnTo>
                    <a:pt x="15" y="176"/>
                  </a:lnTo>
                  <a:lnTo>
                    <a:pt x="25" y="166"/>
                  </a:lnTo>
                  <a:lnTo>
                    <a:pt x="36" y="156"/>
                  </a:lnTo>
                  <a:lnTo>
                    <a:pt x="59" y="136"/>
                  </a:lnTo>
                  <a:lnTo>
                    <a:pt x="82" y="117"/>
                  </a:lnTo>
                  <a:lnTo>
                    <a:pt x="106" y="97"/>
                  </a:lnTo>
                  <a:lnTo>
                    <a:pt x="106" y="97"/>
                  </a:lnTo>
                  <a:lnTo>
                    <a:pt x="135" y="73"/>
                  </a:lnTo>
                  <a:lnTo>
                    <a:pt x="164" y="50"/>
                  </a:lnTo>
                  <a:lnTo>
                    <a:pt x="194" y="29"/>
                  </a:lnTo>
                  <a:lnTo>
                    <a:pt x="225" y="8"/>
                  </a:lnTo>
                  <a:lnTo>
                    <a:pt x="225" y="8"/>
                  </a:lnTo>
                  <a:lnTo>
                    <a:pt x="227" y="7"/>
                  </a:lnTo>
                  <a:lnTo>
                    <a:pt x="227" y="5"/>
                  </a:lnTo>
                  <a:lnTo>
                    <a:pt x="227" y="4"/>
                  </a:lnTo>
                  <a:lnTo>
                    <a:pt x="227" y="2"/>
                  </a:lnTo>
                  <a:lnTo>
                    <a:pt x="226" y="1"/>
                  </a:lnTo>
                  <a:lnTo>
                    <a:pt x="224" y="0"/>
                  </a:lnTo>
                  <a:lnTo>
                    <a:pt x="223" y="0"/>
                  </a:lnTo>
                  <a:lnTo>
                    <a:pt x="221" y="0"/>
                  </a:lnTo>
                  <a:lnTo>
                    <a:pt x="221"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07" name="Freeform 623"/>
            <p:cNvSpPr/>
            <p:nvPr/>
          </p:nvSpPr>
          <p:spPr bwMode="auto">
            <a:xfrm>
              <a:off x="2484438" y="4154488"/>
              <a:ext cx="107950" cy="84138"/>
            </a:xfrm>
            <a:custGeom>
              <a:avLst/>
              <a:gdLst/>
              <a:ahLst/>
              <a:cxnLst>
                <a:cxn ang="0">
                  <a:pos x="198" y="1"/>
                </a:cxn>
                <a:cxn ang="0">
                  <a:pos x="198" y="1"/>
                </a:cxn>
                <a:cxn ang="0">
                  <a:pos x="185" y="8"/>
                </a:cxn>
                <a:cxn ang="0">
                  <a:pos x="174" y="15"/>
                </a:cxn>
                <a:cxn ang="0">
                  <a:pos x="162" y="23"/>
                </a:cxn>
                <a:cxn ang="0">
                  <a:pos x="152" y="31"/>
                </a:cxn>
                <a:cxn ang="0">
                  <a:pos x="131" y="50"/>
                </a:cxn>
                <a:cxn ang="0">
                  <a:pos x="112" y="69"/>
                </a:cxn>
                <a:cxn ang="0">
                  <a:pos x="112" y="69"/>
                </a:cxn>
                <a:cxn ang="0">
                  <a:pos x="86" y="90"/>
                </a:cxn>
                <a:cxn ang="0">
                  <a:pos x="59" y="111"/>
                </a:cxn>
                <a:cxn ang="0">
                  <a:pos x="31" y="130"/>
                </a:cxn>
                <a:cxn ang="0">
                  <a:pos x="2" y="148"/>
                </a:cxn>
                <a:cxn ang="0">
                  <a:pos x="2" y="148"/>
                </a:cxn>
                <a:cxn ang="0">
                  <a:pos x="1" y="149"/>
                </a:cxn>
                <a:cxn ang="0">
                  <a:pos x="0" y="151"/>
                </a:cxn>
                <a:cxn ang="0">
                  <a:pos x="0" y="153"/>
                </a:cxn>
                <a:cxn ang="0">
                  <a:pos x="1" y="154"/>
                </a:cxn>
                <a:cxn ang="0">
                  <a:pos x="2" y="156"/>
                </a:cxn>
                <a:cxn ang="0">
                  <a:pos x="3" y="157"/>
                </a:cxn>
                <a:cxn ang="0">
                  <a:pos x="5" y="157"/>
                </a:cxn>
                <a:cxn ang="0">
                  <a:pos x="8" y="156"/>
                </a:cxn>
                <a:cxn ang="0">
                  <a:pos x="8" y="156"/>
                </a:cxn>
                <a:cxn ang="0">
                  <a:pos x="33" y="140"/>
                </a:cxn>
                <a:cxn ang="0">
                  <a:pos x="58" y="122"/>
                </a:cxn>
                <a:cxn ang="0">
                  <a:pos x="82" y="105"/>
                </a:cxn>
                <a:cxn ang="0">
                  <a:pos x="106" y="85"/>
                </a:cxn>
                <a:cxn ang="0">
                  <a:pos x="106" y="85"/>
                </a:cxn>
                <a:cxn ang="0">
                  <a:pos x="129" y="66"/>
                </a:cxn>
                <a:cxn ang="0">
                  <a:pos x="152" y="44"/>
                </a:cxn>
                <a:cxn ang="0">
                  <a:pos x="163" y="35"/>
                </a:cxn>
                <a:cxn ang="0">
                  <a:pos x="176" y="25"/>
                </a:cxn>
                <a:cxn ang="0">
                  <a:pos x="188" y="17"/>
                </a:cxn>
                <a:cxn ang="0">
                  <a:pos x="202" y="10"/>
                </a:cxn>
                <a:cxn ang="0">
                  <a:pos x="202" y="10"/>
                </a:cxn>
                <a:cxn ang="0">
                  <a:pos x="204" y="9"/>
                </a:cxn>
                <a:cxn ang="0">
                  <a:pos x="204" y="7"/>
                </a:cxn>
                <a:cxn ang="0">
                  <a:pos x="204" y="5"/>
                </a:cxn>
                <a:cxn ang="0">
                  <a:pos x="204" y="4"/>
                </a:cxn>
                <a:cxn ang="0">
                  <a:pos x="201" y="1"/>
                </a:cxn>
                <a:cxn ang="0">
                  <a:pos x="199" y="0"/>
                </a:cxn>
                <a:cxn ang="0">
                  <a:pos x="198" y="1"/>
                </a:cxn>
                <a:cxn ang="0">
                  <a:pos x="198" y="1"/>
                </a:cxn>
              </a:cxnLst>
              <a:rect l="0" t="0" r="r" b="b"/>
              <a:pathLst>
                <a:path w="204" h="157">
                  <a:moveTo>
                    <a:pt x="198" y="1"/>
                  </a:moveTo>
                  <a:lnTo>
                    <a:pt x="198" y="1"/>
                  </a:lnTo>
                  <a:lnTo>
                    <a:pt x="185" y="8"/>
                  </a:lnTo>
                  <a:lnTo>
                    <a:pt x="174" y="15"/>
                  </a:lnTo>
                  <a:lnTo>
                    <a:pt x="162" y="23"/>
                  </a:lnTo>
                  <a:lnTo>
                    <a:pt x="152" y="31"/>
                  </a:lnTo>
                  <a:lnTo>
                    <a:pt x="131" y="50"/>
                  </a:lnTo>
                  <a:lnTo>
                    <a:pt x="112" y="69"/>
                  </a:lnTo>
                  <a:lnTo>
                    <a:pt x="112" y="69"/>
                  </a:lnTo>
                  <a:lnTo>
                    <a:pt x="86" y="90"/>
                  </a:lnTo>
                  <a:lnTo>
                    <a:pt x="59" y="111"/>
                  </a:lnTo>
                  <a:lnTo>
                    <a:pt x="31" y="130"/>
                  </a:lnTo>
                  <a:lnTo>
                    <a:pt x="2" y="148"/>
                  </a:lnTo>
                  <a:lnTo>
                    <a:pt x="2" y="148"/>
                  </a:lnTo>
                  <a:lnTo>
                    <a:pt x="1" y="149"/>
                  </a:lnTo>
                  <a:lnTo>
                    <a:pt x="0" y="151"/>
                  </a:lnTo>
                  <a:lnTo>
                    <a:pt x="0" y="153"/>
                  </a:lnTo>
                  <a:lnTo>
                    <a:pt x="1" y="154"/>
                  </a:lnTo>
                  <a:lnTo>
                    <a:pt x="2" y="156"/>
                  </a:lnTo>
                  <a:lnTo>
                    <a:pt x="3" y="157"/>
                  </a:lnTo>
                  <a:lnTo>
                    <a:pt x="5" y="157"/>
                  </a:lnTo>
                  <a:lnTo>
                    <a:pt x="8" y="156"/>
                  </a:lnTo>
                  <a:lnTo>
                    <a:pt x="8" y="156"/>
                  </a:lnTo>
                  <a:lnTo>
                    <a:pt x="33" y="140"/>
                  </a:lnTo>
                  <a:lnTo>
                    <a:pt x="58" y="122"/>
                  </a:lnTo>
                  <a:lnTo>
                    <a:pt x="82" y="105"/>
                  </a:lnTo>
                  <a:lnTo>
                    <a:pt x="106" y="85"/>
                  </a:lnTo>
                  <a:lnTo>
                    <a:pt x="106" y="85"/>
                  </a:lnTo>
                  <a:lnTo>
                    <a:pt x="129" y="66"/>
                  </a:lnTo>
                  <a:lnTo>
                    <a:pt x="152" y="44"/>
                  </a:lnTo>
                  <a:lnTo>
                    <a:pt x="163" y="35"/>
                  </a:lnTo>
                  <a:lnTo>
                    <a:pt x="176" y="25"/>
                  </a:lnTo>
                  <a:lnTo>
                    <a:pt x="188" y="17"/>
                  </a:lnTo>
                  <a:lnTo>
                    <a:pt x="202" y="10"/>
                  </a:lnTo>
                  <a:lnTo>
                    <a:pt x="202" y="10"/>
                  </a:lnTo>
                  <a:lnTo>
                    <a:pt x="204" y="9"/>
                  </a:lnTo>
                  <a:lnTo>
                    <a:pt x="204" y="7"/>
                  </a:lnTo>
                  <a:lnTo>
                    <a:pt x="204" y="5"/>
                  </a:lnTo>
                  <a:lnTo>
                    <a:pt x="204" y="4"/>
                  </a:lnTo>
                  <a:lnTo>
                    <a:pt x="201" y="1"/>
                  </a:lnTo>
                  <a:lnTo>
                    <a:pt x="199" y="0"/>
                  </a:lnTo>
                  <a:lnTo>
                    <a:pt x="198" y="1"/>
                  </a:lnTo>
                  <a:lnTo>
                    <a:pt x="19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08" name="Freeform 624"/>
            <p:cNvSpPr/>
            <p:nvPr/>
          </p:nvSpPr>
          <p:spPr bwMode="auto">
            <a:xfrm>
              <a:off x="2516188" y="4152900"/>
              <a:ext cx="115888" cy="90488"/>
            </a:xfrm>
            <a:custGeom>
              <a:avLst/>
              <a:gdLst/>
              <a:ahLst/>
              <a:cxnLst>
                <a:cxn ang="0">
                  <a:pos x="211" y="1"/>
                </a:cxn>
                <a:cxn ang="0">
                  <a:pos x="211" y="1"/>
                </a:cxn>
                <a:cxn ang="0">
                  <a:pos x="185" y="21"/>
                </a:cxn>
                <a:cxn ang="0">
                  <a:pos x="159" y="41"/>
                </a:cxn>
                <a:cxn ang="0">
                  <a:pos x="135" y="61"/>
                </a:cxn>
                <a:cxn ang="0">
                  <a:pos x="109" y="81"/>
                </a:cxn>
                <a:cxn ang="0">
                  <a:pos x="109" y="81"/>
                </a:cxn>
                <a:cxn ang="0">
                  <a:pos x="55" y="122"/>
                </a:cxn>
                <a:cxn ang="0">
                  <a:pos x="28" y="142"/>
                </a:cxn>
                <a:cxn ang="0">
                  <a:pos x="1" y="163"/>
                </a:cxn>
                <a:cxn ang="0">
                  <a:pos x="1" y="163"/>
                </a:cxn>
                <a:cxn ang="0">
                  <a:pos x="0" y="166"/>
                </a:cxn>
                <a:cxn ang="0">
                  <a:pos x="0" y="167"/>
                </a:cxn>
                <a:cxn ang="0">
                  <a:pos x="0" y="169"/>
                </a:cxn>
                <a:cxn ang="0">
                  <a:pos x="1" y="170"/>
                </a:cxn>
                <a:cxn ang="0">
                  <a:pos x="4" y="172"/>
                </a:cxn>
                <a:cxn ang="0">
                  <a:pos x="6" y="171"/>
                </a:cxn>
                <a:cxn ang="0">
                  <a:pos x="9" y="170"/>
                </a:cxn>
                <a:cxn ang="0">
                  <a:pos x="9" y="170"/>
                </a:cxn>
                <a:cxn ang="0">
                  <a:pos x="32" y="151"/>
                </a:cxn>
                <a:cxn ang="0">
                  <a:pos x="58" y="132"/>
                </a:cxn>
                <a:cxn ang="0">
                  <a:pos x="83" y="114"/>
                </a:cxn>
                <a:cxn ang="0">
                  <a:pos x="108" y="94"/>
                </a:cxn>
                <a:cxn ang="0">
                  <a:pos x="108" y="94"/>
                </a:cxn>
                <a:cxn ang="0">
                  <a:pos x="121" y="84"/>
                </a:cxn>
                <a:cxn ang="0">
                  <a:pos x="135" y="74"/>
                </a:cxn>
                <a:cxn ang="0">
                  <a:pos x="149" y="63"/>
                </a:cxn>
                <a:cxn ang="0">
                  <a:pos x="162" y="53"/>
                </a:cxn>
                <a:cxn ang="0">
                  <a:pos x="162" y="53"/>
                </a:cxn>
                <a:cxn ang="0">
                  <a:pos x="188" y="31"/>
                </a:cxn>
                <a:cxn ang="0">
                  <a:pos x="202" y="20"/>
                </a:cxn>
                <a:cxn ang="0">
                  <a:pos x="216" y="10"/>
                </a:cxn>
                <a:cxn ang="0">
                  <a:pos x="216" y="10"/>
                </a:cxn>
                <a:cxn ang="0">
                  <a:pos x="217" y="9"/>
                </a:cxn>
                <a:cxn ang="0">
                  <a:pos x="218" y="6"/>
                </a:cxn>
                <a:cxn ang="0">
                  <a:pos x="217" y="3"/>
                </a:cxn>
                <a:cxn ang="0">
                  <a:pos x="216" y="1"/>
                </a:cxn>
                <a:cxn ang="0">
                  <a:pos x="214" y="1"/>
                </a:cxn>
                <a:cxn ang="0">
                  <a:pos x="213" y="0"/>
                </a:cxn>
                <a:cxn ang="0">
                  <a:pos x="211" y="1"/>
                </a:cxn>
                <a:cxn ang="0">
                  <a:pos x="211" y="1"/>
                </a:cxn>
              </a:cxnLst>
              <a:rect l="0" t="0" r="r" b="b"/>
              <a:pathLst>
                <a:path w="218" h="172">
                  <a:moveTo>
                    <a:pt x="211" y="1"/>
                  </a:moveTo>
                  <a:lnTo>
                    <a:pt x="211" y="1"/>
                  </a:lnTo>
                  <a:lnTo>
                    <a:pt x="185" y="21"/>
                  </a:lnTo>
                  <a:lnTo>
                    <a:pt x="159" y="41"/>
                  </a:lnTo>
                  <a:lnTo>
                    <a:pt x="135" y="61"/>
                  </a:lnTo>
                  <a:lnTo>
                    <a:pt x="109" y="81"/>
                  </a:lnTo>
                  <a:lnTo>
                    <a:pt x="109" y="81"/>
                  </a:lnTo>
                  <a:lnTo>
                    <a:pt x="55" y="122"/>
                  </a:lnTo>
                  <a:lnTo>
                    <a:pt x="28" y="142"/>
                  </a:lnTo>
                  <a:lnTo>
                    <a:pt x="1" y="163"/>
                  </a:lnTo>
                  <a:lnTo>
                    <a:pt x="1" y="163"/>
                  </a:lnTo>
                  <a:lnTo>
                    <a:pt x="0" y="166"/>
                  </a:lnTo>
                  <a:lnTo>
                    <a:pt x="0" y="167"/>
                  </a:lnTo>
                  <a:lnTo>
                    <a:pt x="0" y="169"/>
                  </a:lnTo>
                  <a:lnTo>
                    <a:pt x="1" y="170"/>
                  </a:lnTo>
                  <a:lnTo>
                    <a:pt x="4" y="172"/>
                  </a:lnTo>
                  <a:lnTo>
                    <a:pt x="6" y="171"/>
                  </a:lnTo>
                  <a:lnTo>
                    <a:pt x="9" y="170"/>
                  </a:lnTo>
                  <a:lnTo>
                    <a:pt x="9" y="170"/>
                  </a:lnTo>
                  <a:lnTo>
                    <a:pt x="32" y="151"/>
                  </a:lnTo>
                  <a:lnTo>
                    <a:pt x="58" y="132"/>
                  </a:lnTo>
                  <a:lnTo>
                    <a:pt x="83" y="114"/>
                  </a:lnTo>
                  <a:lnTo>
                    <a:pt x="108" y="94"/>
                  </a:lnTo>
                  <a:lnTo>
                    <a:pt x="108" y="94"/>
                  </a:lnTo>
                  <a:lnTo>
                    <a:pt x="121" y="84"/>
                  </a:lnTo>
                  <a:lnTo>
                    <a:pt x="135" y="74"/>
                  </a:lnTo>
                  <a:lnTo>
                    <a:pt x="149" y="63"/>
                  </a:lnTo>
                  <a:lnTo>
                    <a:pt x="162" y="53"/>
                  </a:lnTo>
                  <a:lnTo>
                    <a:pt x="162" y="53"/>
                  </a:lnTo>
                  <a:lnTo>
                    <a:pt x="188" y="31"/>
                  </a:lnTo>
                  <a:lnTo>
                    <a:pt x="202" y="20"/>
                  </a:lnTo>
                  <a:lnTo>
                    <a:pt x="216" y="10"/>
                  </a:lnTo>
                  <a:lnTo>
                    <a:pt x="216" y="10"/>
                  </a:lnTo>
                  <a:lnTo>
                    <a:pt x="217" y="9"/>
                  </a:lnTo>
                  <a:lnTo>
                    <a:pt x="218" y="6"/>
                  </a:lnTo>
                  <a:lnTo>
                    <a:pt x="217" y="3"/>
                  </a:lnTo>
                  <a:lnTo>
                    <a:pt x="216" y="1"/>
                  </a:lnTo>
                  <a:lnTo>
                    <a:pt x="214" y="1"/>
                  </a:lnTo>
                  <a:lnTo>
                    <a:pt x="213" y="0"/>
                  </a:lnTo>
                  <a:lnTo>
                    <a:pt x="211" y="1"/>
                  </a:lnTo>
                  <a:lnTo>
                    <a:pt x="21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09" name="Freeform 625"/>
            <p:cNvSpPr/>
            <p:nvPr/>
          </p:nvSpPr>
          <p:spPr bwMode="auto">
            <a:xfrm>
              <a:off x="2566988" y="4149725"/>
              <a:ext cx="103188" cy="90488"/>
            </a:xfrm>
            <a:custGeom>
              <a:avLst/>
              <a:gdLst/>
              <a:ahLst/>
              <a:cxnLst>
                <a:cxn ang="0">
                  <a:pos x="187" y="1"/>
                </a:cxn>
                <a:cxn ang="0">
                  <a:pos x="187" y="1"/>
                </a:cxn>
                <a:cxn ang="0">
                  <a:pos x="175" y="9"/>
                </a:cxn>
                <a:cxn ang="0">
                  <a:pos x="163" y="18"/>
                </a:cxn>
                <a:cxn ang="0">
                  <a:pos x="141" y="37"/>
                </a:cxn>
                <a:cxn ang="0">
                  <a:pos x="119" y="58"/>
                </a:cxn>
                <a:cxn ang="0">
                  <a:pos x="98" y="80"/>
                </a:cxn>
                <a:cxn ang="0">
                  <a:pos x="98" y="80"/>
                </a:cxn>
                <a:cxn ang="0">
                  <a:pos x="87" y="90"/>
                </a:cxn>
                <a:cxn ang="0">
                  <a:pos x="76" y="101"/>
                </a:cxn>
                <a:cxn ang="0">
                  <a:pos x="50" y="121"/>
                </a:cxn>
                <a:cxn ang="0">
                  <a:pos x="25" y="142"/>
                </a:cxn>
                <a:cxn ang="0">
                  <a:pos x="13" y="152"/>
                </a:cxn>
                <a:cxn ang="0">
                  <a:pos x="1" y="162"/>
                </a:cxn>
                <a:cxn ang="0">
                  <a:pos x="1" y="162"/>
                </a:cxn>
                <a:cxn ang="0">
                  <a:pos x="0" y="164"/>
                </a:cxn>
                <a:cxn ang="0">
                  <a:pos x="0" y="166"/>
                </a:cxn>
                <a:cxn ang="0">
                  <a:pos x="0" y="167"/>
                </a:cxn>
                <a:cxn ang="0">
                  <a:pos x="1" y="170"/>
                </a:cxn>
                <a:cxn ang="0">
                  <a:pos x="2" y="171"/>
                </a:cxn>
                <a:cxn ang="0">
                  <a:pos x="4" y="171"/>
                </a:cxn>
                <a:cxn ang="0">
                  <a:pos x="6" y="171"/>
                </a:cxn>
                <a:cxn ang="0">
                  <a:pos x="8" y="170"/>
                </a:cxn>
                <a:cxn ang="0">
                  <a:pos x="8" y="170"/>
                </a:cxn>
                <a:cxn ang="0">
                  <a:pos x="19" y="159"/>
                </a:cxn>
                <a:cxn ang="0">
                  <a:pos x="30" y="150"/>
                </a:cxn>
                <a:cxn ang="0">
                  <a:pos x="54" y="131"/>
                </a:cxn>
                <a:cxn ang="0">
                  <a:pos x="78" y="112"/>
                </a:cxn>
                <a:cxn ang="0">
                  <a:pos x="88" y="102"/>
                </a:cxn>
                <a:cxn ang="0">
                  <a:pos x="99" y="92"/>
                </a:cxn>
                <a:cxn ang="0">
                  <a:pos x="99" y="92"/>
                </a:cxn>
                <a:cxn ang="0">
                  <a:pos x="121" y="69"/>
                </a:cxn>
                <a:cxn ang="0">
                  <a:pos x="144" y="48"/>
                </a:cxn>
                <a:cxn ang="0">
                  <a:pos x="167" y="27"/>
                </a:cxn>
                <a:cxn ang="0">
                  <a:pos x="179" y="18"/>
                </a:cxn>
                <a:cxn ang="0">
                  <a:pos x="191" y="9"/>
                </a:cxn>
                <a:cxn ang="0">
                  <a:pos x="191" y="9"/>
                </a:cxn>
                <a:cxn ang="0">
                  <a:pos x="193" y="7"/>
                </a:cxn>
                <a:cxn ang="0">
                  <a:pos x="194" y="6"/>
                </a:cxn>
                <a:cxn ang="0">
                  <a:pos x="193" y="4"/>
                </a:cxn>
                <a:cxn ang="0">
                  <a:pos x="193" y="2"/>
                </a:cxn>
                <a:cxn ang="0">
                  <a:pos x="192" y="1"/>
                </a:cxn>
                <a:cxn ang="0">
                  <a:pos x="190" y="0"/>
                </a:cxn>
                <a:cxn ang="0">
                  <a:pos x="189" y="0"/>
                </a:cxn>
                <a:cxn ang="0">
                  <a:pos x="187" y="1"/>
                </a:cxn>
                <a:cxn ang="0">
                  <a:pos x="187" y="1"/>
                </a:cxn>
              </a:cxnLst>
              <a:rect l="0" t="0" r="r" b="b"/>
              <a:pathLst>
                <a:path w="194" h="171">
                  <a:moveTo>
                    <a:pt x="187" y="1"/>
                  </a:moveTo>
                  <a:lnTo>
                    <a:pt x="187" y="1"/>
                  </a:lnTo>
                  <a:lnTo>
                    <a:pt x="175" y="9"/>
                  </a:lnTo>
                  <a:lnTo>
                    <a:pt x="163" y="18"/>
                  </a:lnTo>
                  <a:lnTo>
                    <a:pt x="141" y="37"/>
                  </a:lnTo>
                  <a:lnTo>
                    <a:pt x="119" y="58"/>
                  </a:lnTo>
                  <a:lnTo>
                    <a:pt x="98" y="80"/>
                  </a:lnTo>
                  <a:lnTo>
                    <a:pt x="98" y="80"/>
                  </a:lnTo>
                  <a:lnTo>
                    <a:pt x="87" y="90"/>
                  </a:lnTo>
                  <a:lnTo>
                    <a:pt x="76" y="101"/>
                  </a:lnTo>
                  <a:lnTo>
                    <a:pt x="50" y="121"/>
                  </a:lnTo>
                  <a:lnTo>
                    <a:pt x="25" y="142"/>
                  </a:lnTo>
                  <a:lnTo>
                    <a:pt x="13" y="152"/>
                  </a:lnTo>
                  <a:lnTo>
                    <a:pt x="1" y="162"/>
                  </a:lnTo>
                  <a:lnTo>
                    <a:pt x="1" y="162"/>
                  </a:lnTo>
                  <a:lnTo>
                    <a:pt x="0" y="164"/>
                  </a:lnTo>
                  <a:lnTo>
                    <a:pt x="0" y="166"/>
                  </a:lnTo>
                  <a:lnTo>
                    <a:pt x="0" y="167"/>
                  </a:lnTo>
                  <a:lnTo>
                    <a:pt x="1" y="170"/>
                  </a:lnTo>
                  <a:lnTo>
                    <a:pt x="2" y="171"/>
                  </a:lnTo>
                  <a:lnTo>
                    <a:pt x="4" y="171"/>
                  </a:lnTo>
                  <a:lnTo>
                    <a:pt x="6" y="171"/>
                  </a:lnTo>
                  <a:lnTo>
                    <a:pt x="8" y="170"/>
                  </a:lnTo>
                  <a:lnTo>
                    <a:pt x="8" y="170"/>
                  </a:lnTo>
                  <a:lnTo>
                    <a:pt x="19" y="159"/>
                  </a:lnTo>
                  <a:lnTo>
                    <a:pt x="30" y="150"/>
                  </a:lnTo>
                  <a:lnTo>
                    <a:pt x="54" y="131"/>
                  </a:lnTo>
                  <a:lnTo>
                    <a:pt x="78" y="112"/>
                  </a:lnTo>
                  <a:lnTo>
                    <a:pt x="88" y="102"/>
                  </a:lnTo>
                  <a:lnTo>
                    <a:pt x="99" y="92"/>
                  </a:lnTo>
                  <a:lnTo>
                    <a:pt x="99" y="92"/>
                  </a:lnTo>
                  <a:lnTo>
                    <a:pt x="121" y="69"/>
                  </a:lnTo>
                  <a:lnTo>
                    <a:pt x="144" y="48"/>
                  </a:lnTo>
                  <a:lnTo>
                    <a:pt x="167" y="27"/>
                  </a:lnTo>
                  <a:lnTo>
                    <a:pt x="179" y="18"/>
                  </a:lnTo>
                  <a:lnTo>
                    <a:pt x="191" y="9"/>
                  </a:lnTo>
                  <a:lnTo>
                    <a:pt x="191" y="9"/>
                  </a:lnTo>
                  <a:lnTo>
                    <a:pt x="193" y="7"/>
                  </a:lnTo>
                  <a:lnTo>
                    <a:pt x="194" y="6"/>
                  </a:lnTo>
                  <a:lnTo>
                    <a:pt x="193" y="4"/>
                  </a:lnTo>
                  <a:lnTo>
                    <a:pt x="193" y="2"/>
                  </a:lnTo>
                  <a:lnTo>
                    <a:pt x="192" y="1"/>
                  </a:lnTo>
                  <a:lnTo>
                    <a:pt x="190" y="0"/>
                  </a:lnTo>
                  <a:lnTo>
                    <a:pt x="189" y="0"/>
                  </a:lnTo>
                  <a:lnTo>
                    <a:pt x="187" y="1"/>
                  </a:lnTo>
                  <a:lnTo>
                    <a:pt x="18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10" name="Freeform 626"/>
            <p:cNvSpPr/>
            <p:nvPr/>
          </p:nvSpPr>
          <p:spPr bwMode="auto">
            <a:xfrm>
              <a:off x="2616201" y="4148138"/>
              <a:ext cx="111125" cy="95250"/>
            </a:xfrm>
            <a:custGeom>
              <a:avLst/>
              <a:gdLst/>
              <a:ahLst/>
              <a:cxnLst>
                <a:cxn ang="0">
                  <a:pos x="203" y="1"/>
                </a:cxn>
                <a:cxn ang="0">
                  <a:pos x="203" y="1"/>
                </a:cxn>
                <a:cxn ang="0">
                  <a:pos x="189" y="7"/>
                </a:cxn>
                <a:cxn ang="0">
                  <a:pos x="176" y="15"/>
                </a:cxn>
                <a:cxn ang="0">
                  <a:pos x="163" y="25"/>
                </a:cxn>
                <a:cxn ang="0">
                  <a:pos x="151" y="35"/>
                </a:cxn>
                <a:cxn ang="0">
                  <a:pos x="127" y="58"/>
                </a:cxn>
                <a:cxn ang="0">
                  <a:pos x="105" y="80"/>
                </a:cxn>
                <a:cxn ang="0">
                  <a:pos x="105" y="80"/>
                </a:cxn>
                <a:cxn ang="0">
                  <a:pos x="93" y="91"/>
                </a:cxn>
                <a:cxn ang="0">
                  <a:pos x="82" y="103"/>
                </a:cxn>
                <a:cxn ang="0">
                  <a:pos x="69" y="115"/>
                </a:cxn>
                <a:cxn ang="0">
                  <a:pos x="58" y="126"/>
                </a:cxn>
                <a:cxn ang="0">
                  <a:pos x="58" y="126"/>
                </a:cxn>
                <a:cxn ang="0">
                  <a:pos x="30" y="150"/>
                </a:cxn>
                <a:cxn ang="0">
                  <a:pos x="2" y="172"/>
                </a:cxn>
                <a:cxn ang="0">
                  <a:pos x="2" y="172"/>
                </a:cxn>
                <a:cxn ang="0">
                  <a:pos x="0" y="175"/>
                </a:cxn>
                <a:cxn ang="0">
                  <a:pos x="0" y="176"/>
                </a:cxn>
                <a:cxn ang="0">
                  <a:pos x="1" y="178"/>
                </a:cxn>
                <a:cxn ang="0">
                  <a:pos x="2" y="179"/>
                </a:cxn>
                <a:cxn ang="0">
                  <a:pos x="5" y="181"/>
                </a:cxn>
                <a:cxn ang="0">
                  <a:pos x="6" y="180"/>
                </a:cxn>
                <a:cxn ang="0">
                  <a:pos x="9" y="179"/>
                </a:cxn>
                <a:cxn ang="0">
                  <a:pos x="9" y="179"/>
                </a:cxn>
                <a:cxn ang="0">
                  <a:pos x="55" y="140"/>
                </a:cxn>
                <a:cxn ang="0">
                  <a:pos x="78" y="121"/>
                </a:cxn>
                <a:cxn ang="0">
                  <a:pos x="88" y="109"/>
                </a:cxn>
                <a:cxn ang="0">
                  <a:pos x="98" y="98"/>
                </a:cxn>
                <a:cxn ang="0">
                  <a:pos x="98" y="98"/>
                </a:cxn>
                <a:cxn ang="0">
                  <a:pos x="110" y="88"/>
                </a:cxn>
                <a:cxn ang="0">
                  <a:pos x="121" y="77"/>
                </a:cxn>
                <a:cxn ang="0">
                  <a:pos x="144" y="57"/>
                </a:cxn>
                <a:cxn ang="0">
                  <a:pos x="144" y="57"/>
                </a:cxn>
                <a:cxn ang="0">
                  <a:pos x="158" y="43"/>
                </a:cxn>
                <a:cxn ang="0">
                  <a:pos x="173" y="30"/>
                </a:cxn>
                <a:cxn ang="0">
                  <a:pos x="180" y="24"/>
                </a:cxn>
                <a:cxn ang="0">
                  <a:pos x="188" y="19"/>
                </a:cxn>
                <a:cxn ang="0">
                  <a:pos x="197" y="13"/>
                </a:cxn>
                <a:cxn ang="0">
                  <a:pos x="206" y="9"/>
                </a:cxn>
                <a:cxn ang="0">
                  <a:pos x="206" y="9"/>
                </a:cxn>
                <a:cxn ang="0">
                  <a:pos x="208" y="8"/>
                </a:cxn>
                <a:cxn ang="0">
                  <a:pos x="209" y="7"/>
                </a:cxn>
                <a:cxn ang="0">
                  <a:pos x="209" y="3"/>
                </a:cxn>
                <a:cxn ang="0">
                  <a:pos x="208" y="2"/>
                </a:cxn>
                <a:cxn ang="0">
                  <a:pos x="207" y="1"/>
                </a:cxn>
                <a:cxn ang="0">
                  <a:pos x="205" y="0"/>
                </a:cxn>
                <a:cxn ang="0">
                  <a:pos x="203" y="1"/>
                </a:cxn>
                <a:cxn ang="0">
                  <a:pos x="203" y="1"/>
                </a:cxn>
              </a:cxnLst>
              <a:rect l="0" t="0" r="r" b="b"/>
              <a:pathLst>
                <a:path w="209" h="181">
                  <a:moveTo>
                    <a:pt x="203" y="1"/>
                  </a:moveTo>
                  <a:lnTo>
                    <a:pt x="203" y="1"/>
                  </a:lnTo>
                  <a:lnTo>
                    <a:pt x="189" y="7"/>
                  </a:lnTo>
                  <a:lnTo>
                    <a:pt x="176" y="15"/>
                  </a:lnTo>
                  <a:lnTo>
                    <a:pt x="163" y="25"/>
                  </a:lnTo>
                  <a:lnTo>
                    <a:pt x="151" y="35"/>
                  </a:lnTo>
                  <a:lnTo>
                    <a:pt x="127" y="58"/>
                  </a:lnTo>
                  <a:lnTo>
                    <a:pt x="105" y="80"/>
                  </a:lnTo>
                  <a:lnTo>
                    <a:pt x="105" y="80"/>
                  </a:lnTo>
                  <a:lnTo>
                    <a:pt x="93" y="91"/>
                  </a:lnTo>
                  <a:lnTo>
                    <a:pt x="82" y="103"/>
                  </a:lnTo>
                  <a:lnTo>
                    <a:pt x="69" y="115"/>
                  </a:lnTo>
                  <a:lnTo>
                    <a:pt x="58" y="126"/>
                  </a:lnTo>
                  <a:lnTo>
                    <a:pt x="58" y="126"/>
                  </a:lnTo>
                  <a:lnTo>
                    <a:pt x="30" y="150"/>
                  </a:lnTo>
                  <a:lnTo>
                    <a:pt x="2" y="172"/>
                  </a:lnTo>
                  <a:lnTo>
                    <a:pt x="2" y="172"/>
                  </a:lnTo>
                  <a:lnTo>
                    <a:pt x="0" y="175"/>
                  </a:lnTo>
                  <a:lnTo>
                    <a:pt x="0" y="176"/>
                  </a:lnTo>
                  <a:lnTo>
                    <a:pt x="1" y="178"/>
                  </a:lnTo>
                  <a:lnTo>
                    <a:pt x="2" y="179"/>
                  </a:lnTo>
                  <a:lnTo>
                    <a:pt x="5" y="181"/>
                  </a:lnTo>
                  <a:lnTo>
                    <a:pt x="6" y="180"/>
                  </a:lnTo>
                  <a:lnTo>
                    <a:pt x="9" y="179"/>
                  </a:lnTo>
                  <a:lnTo>
                    <a:pt x="9" y="179"/>
                  </a:lnTo>
                  <a:lnTo>
                    <a:pt x="55" y="140"/>
                  </a:lnTo>
                  <a:lnTo>
                    <a:pt x="78" y="121"/>
                  </a:lnTo>
                  <a:lnTo>
                    <a:pt x="88" y="109"/>
                  </a:lnTo>
                  <a:lnTo>
                    <a:pt x="98" y="98"/>
                  </a:lnTo>
                  <a:lnTo>
                    <a:pt x="98" y="98"/>
                  </a:lnTo>
                  <a:lnTo>
                    <a:pt x="110" y="88"/>
                  </a:lnTo>
                  <a:lnTo>
                    <a:pt x="121" y="77"/>
                  </a:lnTo>
                  <a:lnTo>
                    <a:pt x="144" y="57"/>
                  </a:lnTo>
                  <a:lnTo>
                    <a:pt x="144" y="57"/>
                  </a:lnTo>
                  <a:lnTo>
                    <a:pt x="158" y="43"/>
                  </a:lnTo>
                  <a:lnTo>
                    <a:pt x="173" y="30"/>
                  </a:lnTo>
                  <a:lnTo>
                    <a:pt x="180" y="24"/>
                  </a:lnTo>
                  <a:lnTo>
                    <a:pt x="188" y="19"/>
                  </a:lnTo>
                  <a:lnTo>
                    <a:pt x="197" y="13"/>
                  </a:lnTo>
                  <a:lnTo>
                    <a:pt x="206" y="9"/>
                  </a:lnTo>
                  <a:lnTo>
                    <a:pt x="206" y="9"/>
                  </a:lnTo>
                  <a:lnTo>
                    <a:pt x="208" y="8"/>
                  </a:lnTo>
                  <a:lnTo>
                    <a:pt x="209" y="7"/>
                  </a:lnTo>
                  <a:lnTo>
                    <a:pt x="209" y="3"/>
                  </a:lnTo>
                  <a:lnTo>
                    <a:pt x="208" y="2"/>
                  </a:lnTo>
                  <a:lnTo>
                    <a:pt x="207" y="1"/>
                  </a:lnTo>
                  <a:lnTo>
                    <a:pt x="205" y="0"/>
                  </a:lnTo>
                  <a:lnTo>
                    <a:pt x="203" y="1"/>
                  </a:lnTo>
                  <a:lnTo>
                    <a:pt x="20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11" name="Freeform 627"/>
            <p:cNvSpPr/>
            <p:nvPr/>
          </p:nvSpPr>
          <p:spPr bwMode="auto">
            <a:xfrm>
              <a:off x="2654301" y="4165600"/>
              <a:ext cx="101600" cy="84138"/>
            </a:xfrm>
            <a:custGeom>
              <a:avLst/>
              <a:gdLst/>
              <a:ahLst/>
              <a:cxnLst>
                <a:cxn ang="0">
                  <a:pos x="182" y="1"/>
                </a:cxn>
                <a:cxn ang="0">
                  <a:pos x="182" y="1"/>
                </a:cxn>
                <a:cxn ang="0">
                  <a:pos x="158" y="18"/>
                </a:cxn>
                <a:cxn ang="0">
                  <a:pos x="133" y="34"/>
                </a:cxn>
                <a:cxn ang="0">
                  <a:pos x="110" y="53"/>
                </a:cxn>
                <a:cxn ang="0">
                  <a:pos x="87" y="72"/>
                </a:cxn>
                <a:cxn ang="0">
                  <a:pos x="87" y="72"/>
                </a:cxn>
                <a:cxn ang="0">
                  <a:pos x="65" y="92"/>
                </a:cxn>
                <a:cxn ang="0">
                  <a:pos x="42" y="112"/>
                </a:cxn>
                <a:cxn ang="0">
                  <a:pos x="31" y="122"/>
                </a:cxn>
                <a:cxn ang="0">
                  <a:pos x="20" y="132"/>
                </a:cxn>
                <a:cxn ang="0">
                  <a:pos x="10" y="143"/>
                </a:cxn>
                <a:cxn ang="0">
                  <a:pos x="1" y="155"/>
                </a:cxn>
                <a:cxn ang="0">
                  <a:pos x="1" y="155"/>
                </a:cxn>
                <a:cxn ang="0">
                  <a:pos x="0" y="156"/>
                </a:cxn>
                <a:cxn ang="0">
                  <a:pos x="0" y="158"/>
                </a:cxn>
                <a:cxn ang="0">
                  <a:pos x="1" y="159"/>
                </a:cxn>
                <a:cxn ang="0">
                  <a:pos x="2" y="161"/>
                </a:cxn>
                <a:cxn ang="0">
                  <a:pos x="6" y="161"/>
                </a:cxn>
                <a:cxn ang="0">
                  <a:pos x="7" y="161"/>
                </a:cxn>
                <a:cxn ang="0">
                  <a:pos x="9" y="159"/>
                </a:cxn>
                <a:cxn ang="0">
                  <a:pos x="9" y="159"/>
                </a:cxn>
                <a:cxn ang="0">
                  <a:pos x="17" y="149"/>
                </a:cxn>
                <a:cxn ang="0">
                  <a:pos x="26" y="138"/>
                </a:cxn>
                <a:cxn ang="0">
                  <a:pos x="47" y="121"/>
                </a:cxn>
                <a:cxn ang="0">
                  <a:pos x="68" y="103"/>
                </a:cxn>
                <a:cxn ang="0">
                  <a:pos x="88" y="85"/>
                </a:cxn>
                <a:cxn ang="0">
                  <a:pos x="88" y="85"/>
                </a:cxn>
                <a:cxn ang="0">
                  <a:pos x="111" y="64"/>
                </a:cxn>
                <a:cxn ang="0">
                  <a:pos x="136" y="44"/>
                </a:cxn>
                <a:cxn ang="0">
                  <a:pos x="161" y="27"/>
                </a:cxn>
                <a:cxn ang="0">
                  <a:pos x="188" y="9"/>
                </a:cxn>
                <a:cxn ang="0">
                  <a:pos x="188" y="9"/>
                </a:cxn>
                <a:cxn ang="0">
                  <a:pos x="189" y="8"/>
                </a:cxn>
                <a:cxn ang="0">
                  <a:pos x="190" y="6"/>
                </a:cxn>
                <a:cxn ang="0">
                  <a:pos x="190" y="4"/>
                </a:cxn>
                <a:cxn ang="0">
                  <a:pos x="189" y="3"/>
                </a:cxn>
                <a:cxn ang="0">
                  <a:pos x="188" y="1"/>
                </a:cxn>
                <a:cxn ang="0">
                  <a:pos x="185" y="1"/>
                </a:cxn>
                <a:cxn ang="0">
                  <a:pos x="184" y="0"/>
                </a:cxn>
                <a:cxn ang="0">
                  <a:pos x="182" y="1"/>
                </a:cxn>
                <a:cxn ang="0">
                  <a:pos x="182" y="1"/>
                </a:cxn>
              </a:cxnLst>
              <a:rect l="0" t="0" r="r" b="b"/>
              <a:pathLst>
                <a:path w="190" h="161">
                  <a:moveTo>
                    <a:pt x="182" y="1"/>
                  </a:moveTo>
                  <a:lnTo>
                    <a:pt x="182" y="1"/>
                  </a:lnTo>
                  <a:lnTo>
                    <a:pt x="158" y="18"/>
                  </a:lnTo>
                  <a:lnTo>
                    <a:pt x="133" y="34"/>
                  </a:lnTo>
                  <a:lnTo>
                    <a:pt x="110" y="53"/>
                  </a:lnTo>
                  <a:lnTo>
                    <a:pt x="87" y="72"/>
                  </a:lnTo>
                  <a:lnTo>
                    <a:pt x="87" y="72"/>
                  </a:lnTo>
                  <a:lnTo>
                    <a:pt x="65" y="92"/>
                  </a:lnTo>
                  <a:lnTo>
                    <a:pt x="42" y="112"/>
                  </a:lnTo>
                  <a:lnTo>
                    <a:pt x="31" y="122"/>
                  </a:lnTo>
                  <a:lnTo>
                    <a:pt x="20" y="132"/>
                  </a:lnTo>
                  <a:lnTo>
                    <a:pt x="10" y="143"/>
                  </a:lnTo>
                  <a:lnTo>
                    <a:pt x="1" y="155"/>
                  </a:lnTo>
                  <a:lnTo>
                    <a:pt x="1" y="155"/>
                  </a:lnTo>
                  <a:lnTo>
                    <a:pt x="0" y="156"/>
                  </a:lnTo>
                  <a:lnTo>
                    <a:pt x="0" y="158"/>
                  </a:lnTo>
                  <a:lnTo>
                    <a:pt x="1" y="159"/>
                  </a:lnTo>
                  <a:lnTo>
                    <a:pt x="2" y="161"/>
                  </a:lnTo>
                  <a:lnTo>
                    <a:pt x="6" y="161"/>
                  </a:lnTo>
                  <a:lnTo>
                    <a:pt x="7" y="161"/>
                  </a:lnTo>
                  <a:lnTo>
                    <a:pt x="9" y="159"/>
                  </a:lnTo>
                  <a:lnTo>
                    <a:pt x="9" y="159"/>
                  </a:lnTo>
                  <a:lnTo>
                    <a:pt x="17" y="149"/>
                  </a:lnTo>
                  <a:lnTo>
                    <a:pt x="26" y="138"/>
                  </a:lnTo>
                  <a:lnTo>
                    <a:pt x="47" y="121"/>
                  </a:lnTo>
                  <a:lnTo>
                    <a:pt x="68" y="103"/>
                  </a:lnTo>
                  <a:lnTo>
                    <a:pt x="88" y="85"/>
                  </a:lnTo>
                  <a:lnTo>
                    <a:pt x="88" y="85"/>
                  </a:lnTo>
                  <a:lnTo>
                    <a:pt x="111" y="64"/>
                  </a:lnTo>
                  <a:lnTo>
                    <a:pt x="136" y="44"/>
                  </a:lnTo>
                  <a:lnTo>
                    <a:pt x="161" y="27"/>
                  </a:lnTo>
                  <a:lnTo>
                    <a:pt x="188" y="9"/>
                  </a:lnTo>
                  <a:lnTo>
                    <a:pt x="188" y="9"/>
                  </a:lnTo>
                  <a:lnTo>
                    <a:pt x="189" y="8"/>
                  </a:lnTo>
                  <a:lnTo>
                    <a:pt x="190" y="6"/>
                  </a:lnTo>
                  <a:lnTo>
                    <a:pt x="190" y="4"/>
                  </a:lnTo>
                  <a:lnTo>
                    <a:pt x="189" y="3"/>
                  </a:lnTo>
                  <a:lnTo>
                    <a:pt x="188" y="1"/>
                  </a:lnTo>
                  <a:lnTo>
                    <a:pt x="185" y="1"/>
                  </a:lnTo>
                  <a:lnTo>
                    <a:pt x="184" y="0"/>
                  </a:lnTo>
                  <a:lnTo>
                    <a:pt x="182" y="1"/>
                  </a:lnTo>
                  <a:lnTo>
                    <a:pt x="18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12" name="Freeform 628"/>
            <p:cNvSpPr/>
            <p:nvPr/>
          </p:nvSpPr>
          <p:spPr bwMode="auto">
            <a:xfrm>
              <a:off x="2687638" y="4197350"/>
              <a:ext cx="60325" cy="53975"/>
            </a:xfrm>
            <a:custGeom>
              <a:avLst/>
              <a:gdLst/>
              <a:ahLst/>
              <a:cxnLst>
                <a:cxn ang="0">
                  <a:pos x="106" y="1"/>
                </a:cxn>
                <a:cxn ang="0">
                  <a:pos x="106" y="1"/>
                </a:cxn>
                <a:cxn ang="0">
                  <a:pos x="91" y="9"/>
                </a:cxn>
                <a:cxn ang="0">
                  <a:pos x="78" y="19"/>
                </a:cxn>
                <a:cxn ang="0">
                  <a:pos x="65" y="29"/>
                </a:cxn>
                <a:cxn ang="0">
                  <a:pos x="52" y="40"/>
                </a:cxn>
                <a:cxn ang="0">
                  <a:pos x="29" y="63"/>
                </a:cxn>
                <a:cxn ang="0">
                  <a:pos x="29" y="63"/>
                </a:cxn>
                <a:cxn ang="0">
                  <a:pos x="16" y="77"/>
                </a:cxn>
                <a:cxn ang="0">
                  <a:pos x="10" y="85"/>
                </a:cxn>
                <a:cxn ang="0">
                  <a:pos x="2" y="91"/>
                </a:cxn>
                <a:cxn ang="0">
                  <a:pos x="2" y="91"/>
                </a:cxn>
                <a:cxn ang="0">
                  <a:pos x="1" y="92"/>
                </a:cxn>
                <a:cxn ang="0">
                  <a:pos x="0" y="94"/>
                </a:cxn>
                <a:cxn ang="0">
                  <a:pos x="0" y="96"/>
                </a:cxn>
                <a:cxn ang="0">
                  <a:pos x="1" y="97"/>
                </a:cxn>
                <a:cxn ang="0">
                  <a:pos x="2" y="99"/>
                </a:cxn>
                <a:cxn ang="0">
                  <a:pos x="3" y="100"/>
                </a:cxn>
                <a:cxn ang="0">
                  <a:pos x="5" y="100"/>
                </a:cxn>
                <a:cxn ang="0">
                  <a:pos x="7" y="99"/>
                </a:cxn>
                <a:cxn ang="0">
                  <a:pos x="7" y="99"/>
                </a:cxn>
                <a:cxn ang="0">
                  <a:pos x="13" y="95"/>
                </a:cxn>
                <a:cxn ang="0">
                  <a:pos x="18" y="90"/>
                </a:cxn>
                <a:cxn ang="0">
                  <a:pos x="29" y="79"/>
                </a:cxn>
                <a:cxn ang="0">
                  <a:pos x="40" y="67"/>
                </a:cxn>
                <a:cxn ang="0">
                  <a:pos x="50" y="56"/>
                </a:cxn>
                <a:cxn ang="0">
                  <a:pos x="50" y="56"/>
                </a:cxn>
                <a:cxn ang="0">
                  <a:pos x="64" y="42"/>
                </a:cxn>
                <a:cxn ang="0">
                  <a:pos x="78" y="30"/>
                </a:cxn>
                <a:cxn ang="0">
                  <a:pos x="94" y="19"/>
                </a:cxn>
                <a:cxn ang="0">
                  <a:pos x="111" y="9"/>
                </a:cxn>
                <a:cxn ang="0">
                  <a:pos x="111" y="9"/>
                </a:cxn>
                <a:cxn ang="0">
                  <a:pos x="112" y="8"/>
                </a:cxn>
                <a:cxn ang="0">
                  <a:pos x="113" y="6"/>
                </a:cxn>
                <a:cxn ang="0">
                  <a:pos x="113" y="4"/>
                </a:cxn>
                <a:cxn ang="0">
                  <a:pos x="112" y="3"/>
                </a:cxn>
                <a:cxn ang="0">
                  <a:pos x="111" y="1"/>
                </a:cxn>
                <a:cxn ang="0">
                  <a:pos x="110" y="1"/>
                </a:cxn>
                <a:cxn ang="0">
                  <a:pos x="108" y="0"/>
                </a:cxn>
                <a:cxn ang="0">
                  <a:pos x="106" y="1"/>
                </a:cxn>
                <a:cxn ang="0">
                  <a:pos x="106" y="1"/>
                </a:cxn>
              </a:cxnLst>
              <a:rect l="0" t="0" r="r" b="b"/>
              <a:pathLst>
                <a:path w="113" h="100">
                  <a:moveTo>
                    <a:pt x="106" y="1"/>
                  </a:moveTo>
                  <a:lnTo>
                    <a:pt x="106" y="1"/>
                  </a:lnTo>
                  <a:lnTo>
                    <a:pt x="91" y="9"/>
                  </a:lnTo>
                  <a:lnTo>
                    <a:pt x="78" y="19"/>
                  </a:lnTo>
                  <a:lnTo>
                    <a:pt x="65" y="29"/>
                  </a:lnTo>
                  <a:lnTo>
                    <a:pt x="52" y="40"/>
                  </a:lnTo>
                  <a:lnTo>
                    <a:pt x="29" y="63"/>
                  </a:lnTo>
                  <a:lnTo>
                    <a:pt x="29" y="63"/>
                  </a:lnTo>
                  <a:lnTo>
                    <a:pt x="16" y="77"/>
                  </a:lnTo>
                  <a:lnTo>
                    <a:pt x="10" y="85"/>
                  </a:lnTo>
                  <a:lnTo>
                    <a:pt x="2" y="91"/>
                  </a:lnTo>
                  <a:lnTo>
                    <a:pt x="2" y="91"/>
                  </a:lnTo>
                  <a:lnTo>
                    <a:pt x="1" y="92"/>
                  </a:lnTo>
                  <a:lnTo>
                    <a:pt x="0" y="94"/>
                  </a:lnTo>
                  <a:lnTo>
                    <a:pt x="0" y="96"/>
                  </a:lnTo>
                  <a:lnTo>
                    <a:pt x="1" y="97"/>
                  </a:lnTo>
                  <a:lnTo>
                    <a:pt x="2" y="99"/>
                  </a:lnTo>
                  <a:lnTo>
                    <a:pt x="3" y="100"/>
                  </a:lnTo>
                  <a:lnTo>
                    <a:pt x="5" y="100"/>
                  </a:lnTo>
                  <a:lnTo>
                    <a:pt x="7" y="99"/>
                  </a:lnTo>
                  <a:lnTo>
                    <a:pt x="7" y="99"/>
                  </a:lnTo>
                  <a:lnTo>
                    <a:pt x="13" y="95"/>
                  </a:lnTo>
                  <a:lnTo>
                    <a:pt x="18" y="90"/>
                  </a:lnTo>
                  <a:lnTo>
                    <a:pt x="29" y="79"/>
                  </a:lnTo>
                  <a:lnTo>
                    <a:pt x="40" y="67"/>
                  </a:lnTo>
                  <a:lnTo>
                    <a:pt x="50" y="56"/>
                  </a:lnTo>
                  <a:lnTo>
                    <a:pt x="50" y="56"/>
                  </a:lnTo>
                  <a:lnTo>
                    <a:pt x="64" y="42"/>
                  </a:lnTo>
                  <a:lnTo>
                    <a:pt x="78" y="30"/>
                  </a:lnTo>
                  <a:lnTo>
                    <a:pt x="94" y="19"/>
                  </a:lnTo>
                  <a:lnTo>
                    <a:pt x="111" y="9"/>
                  </a:lnTo>
                  <a:lnTo>
                    <a:pt x="111" y="9"/>
                  </a:lnTo>
                  <a:lnTo>
                    <a:pt x="112" y="8"/>
                  </a:lnTo>
                  <a:lnTo>
                    <a:pt x="113" y="6"/>
                  </a:lnTo>
                  <a:lnTo>
                    <a:pt x="113" y="4"/>
                  </a:lnTo>
                  <a:lnTo>
                    <a:pt x="112" y="3"/>
                  </a:lnTo>
                  <a:lnTo>
                    <a:pt x="111" y="1"/>
                  </a:lnTo>
                  <a:lnTo>
                    <a:pt x="110" y="1"/>
                  </a:lnTo>
                  <a:lnTo>
                    <a:pt x="108" y="0"/>
                  </a:lnTo>
                  <a:lnTo>
                    <a:pt x="106" y="1"/>
                  </a:lnTo>
                  <a:lnTo>
                    <a:pt x="10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13" name="Freeform 629"/>
            <p:cNvSpPr/>
            <p:nvPr/>
          </p:nvSpPr>
          <p:spPr bwMode="auto">
            <a:xfrm>
              <a:off x="2395538" y="4254500"/>
              <a:ext cx="63500" cy="80963"/>
            </a:xfrm>
            <a:custGeom>
              <a:avLst/>
              <a:gdLst/>
              <a:ahLst/>
              <a:cxnLst>
                <a:cxn ang="0">
                  <a:pos x="108" y="3"/>
                </a:cxn>
                <a:cxn ang="0">
                  <a:pos x="108" y="3"/>
                </a:cxn>
                <a:cxn ang="0">
                  <a:pos x="104" y="15"/>
                </a:cxn>
                <a:cxn ang="0">
                  <a:pos x="99" y="25"/>
                </a:cxn>
                <a:cxn ang="0">
                  <a:pos x="94" y="36"/>
                </a:cxn>
                <a:cxn ang="0">
                  <a:pos x="87" y="45"/>
                </a:cxn>
                <a:cxn ang="0">
                  <a:pos x="72" y="64"/>
                </a:cxn>
                <a:cxn ang="0">
                  <a:pos x="58" y="82"/>
                </a:cxn>
                <a:cxn ang="0">
                  <a:pos x="58" y="82"/>
                </a:cxn>
                <a:cxn ang="0">
                  <a:pos x="30" y="115"/>
                </a:cxn>
                <a:cxn ang="0">
                  <a:pos x="17" y="132"/>
                </a:cxn>
                <a:cxn ang="0">
                  <a:pos x="2" y="147"/>
                </a:cxn>
                <a:cxn ang="0">
                  <a:pos x="2" y="147"/>
                </a:cxn>
                <a:cxn ang="0">
                  <a:pos x="1" y="148"/>
                </a:cxn>
                <a:cxn ang="0">
                  <a:pos x="0" y="150"/>
                </a:cxn>
                <a:cxn ang="0">
                  <a:pos x="1" y="152"/>
                </a:cxn>
                <a:cxn ang="0">
                  <a:pos x="2" y="153"/>
                </a:cxn>
                <a:cxn ang="0">
                  <a:pos x="3" y="154"/>
                </a:cxn>
                <a:cxn ang="0">
                  <a:pos x="5" y="155"/>
                </a:cxn>
                <a:cxn ang="0">
                  <a:pos x="7" y="154"/>
                </a:cxn>
                <a:cxn ang="0">
                  <a:pos x="8" y="153"/>
                </a:cxn>
                <a:cxn ang="0">
                  <a:pos x="8" y="153"/>
                </a:cxn>
                <a:cxn ang="0">
                  <a:pos x="26" y="136"/>
                </a:cxn>
                <a:cxn ang="0">
                  <a:pos x="41" y="116"/>
                </a:cxn>
                <a:cxn ang="0">
                  <a:pos x="73" y="78"/>
                </a:cxn>
                <a:cxn ang="0">
                  <a:pos x="73" y="78"/>
                </a:cxn>
                <a:cxn ang="0">
                  <a:pos x="87" y="61"/>
                </a:cxn>
                <a:cxn ang="0">
                  <a:pos x="99" y="45"/>
                </a:cxn>
                <a:cxn ang="0">
                  <a:pos x="105" y="36"/>
                </a:cxn>
                <a:cxn ang="0">
                  <a:pos x="109" y="26"/>
                </a:cxn>
                <a:cxn ang="0">
                  <a:pos x="114" y="16"/>
                </a:cxn>
                <a:cxn ang="0">
                  <a:pos x="117" y="7"/>
                </a:cxn>
                <a:cxn ang="0">
                  <a:pos x="117" y="7"/>
                </a:cxn>
                <a:cxn ang="0">
                  <a:pos x="118" y="5"/>
                </a:cxn>
                <a:cxn ang="0">
                  <a:pos x="117" y="2"/>
                </a:cxn>
                <a:cxn ang="0">
                  <a:pos x="116" y="1"/>
                </a:cxn>
                <a:cxn ang="0">
                  <a:pos x="114" y="0"/>
                </a:cxn>
                <a:cxn ang="0">
                  <a:pos x="112" y="0"/>
                </a:cxn>
                <a:cxn ang="0">
                  <a:pos x="111" y="0"/>
                </a:cxn>
                <a:cxn ang="0">
                  <a:pos x="108" y="1"/>
                </a:cxn>
                <a:cxn ang="0">
                  <a:pos x="108" y="3"/>
                </a:cxn>
                <a:cxn ang="0">
                  <a:pos x="108" y="3"/>
                </a:cxn>
              </a:cxnLst>
              <a:rect l="0" t="0" r="r" b="b"/>
              <a:pathLst>
                <a:path w="118" h="155">
                  <a:moveTo>
                    <a:pt x="108" y="3"/>
                  </a:moveTo>
                  <a:lnTo>
                    <a:pt x="108" y="3"/>
                  </a:lnTo>
                  <a:lnTo>
                    <a:pt x="104" y="15"/>
                  </a:lnTo>
                  <a:lnTo>
                    <a:pt x="99" y="25"/>
                  </a:lnTo>
                  <a:lnTo>
                    <a:pt x="94" y="36"/>
                  </a:lnTo>
                  <a:lnTo>
                    <a:pt x="87" y="45"/>
                  </a:lnTo>
                  <a:lnTo>
                    <a:pt x="72" y="64"/>
                  </a:lnTo>
                  <a:lnTo>
                    <a:pt x="58" y="82"/>
                  </a:lnTo>
                  <a:lnTo>
                    <a:pt x="58" y="82"/>
                  </a:lnTo>
                  <a:lnTo>
                    <a:pt x="30" y="115"/>
                  </a:lnTo>
                  <a:lnTo>
                    <a:pt x="17" y="132"/>
                  </a:lnTo>
                  <a:lnTo>
                    <a:pt x="2" y="147"/>
                  </a:lnTo>
                  <a:lnTo>
                    <a:pt x="2" y="147"/>
                  </a:lnTo>
                  <a:lnTo>
                    <a:pt x="1" y="148"/>
                  </a:lnTo>
                  <a:lnTo>
                    <a:pt x="0" y="150"/>
                  </a:lnTo>
                  <a:lnTo>
                    <a:pt x="1" y="152"/>
                  </a:lnTo>
                  <a:lnTo>
                    <a:pt x="2" y="153"/>
                  </a:lnTo>
                  <a:lnTo>
                    <a:pt x="3" y="154"/>
                  </a:lnTo>
                  <a:lnTo>
                    <a:pt x="5" y="155"/>
                  </a:lnTo>
                  <a:lnTo>
                    <a:pt x="7" y="154"/>
                  </a:lnTo>
                  <a:lnTo>
                    <a:pt x="8" y="153"/>
                  </a:lnTo>
                  <a:lnTo>
                    <a:pt x="8" y="153"/>
                  </a:lnTo>
                  <a:lnTo>
                    <a:pt x="26" y="136"/>
                  </a:lnTo>
                  <a:lnTo>
                    <a:pt x="41" y="116"/>
                  </a:lnTo>
                  <a:lnTo>
                    <a:pt x="73" y="78"/>
                  </a:lnTo>
                  <a:lnTo>
                    <a:pt x="73" y="78"/>
                  </a:lnTo>
                  <a:lnTo>
                    <a:pt x="87" y="61"/>
                  </a:lnTo>
                  <a:lnTo>
                    <a:pt x="99" y="45"/>
                  </a:lnTo>
                  <a:lnTo>
                    <a:pt x="105" y="36"/>
                  </a:lnTo>
                  <a:lnTo>
                    <a:pt x="109" y="26"/>
                  </a:lnTo>
                  <a:lnTo>
                    <a:pt x="114" y="16"/>
                  </a:lnTo>
                  <a:lnTo>
                    <a:pt x="117" y="7"/>
                  </a:lnTo>
                  <a:lnTo>
                    <a:pt x="117" y="7"/>
                  </a:lnTo>
                  <a:lnTo>
                    <a:pt x="118" y="5"/>
                  </a:lnTo>
                  <a:lnTo>
                    <a:pt x="117" y="2"/>
                  </a:lnTo>
                  <a:lnTo>
                    <a:pt x="116" y="1"/>
                  </a:lnTo>
                  <a:lnTo>
                    <a:pt x="114" y="0"/>
                  </a:lnTo>
                  <a:lnTo>
                    <a:pt x="112" y="0"/>
                  </a:lnTo>
                  <a:lnTo>
                    <a:pt x="111" y="0"/>
                  </a:lnTo>
                  <a:lnTo>
                    <a:pt x="108" y="1"/>
                  </a:lnTo>
                  <a:lnTo>
                    <a:pt x="108" y="3"/>
                  </a:lnTo>
                  <a:lnTo>
                    <a:pt x="108"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14" name="Freeform 630"/>
            <p:cNvSpPr/>
            <p:nvPr/>
          </p:nvSpPr>
          <p:spPr bwMode="auto">
            <a:xfrm>
              <a:off x="2470151" y="4267200"/>
              <a:ext cx="38100" cy="52388"/>
            </a:xfrm>
            <a:custGeom>
              <a:avLst/>
              <a:gdLst/>
              <a:ahLst/>
              <a:cxnLst>
                <a:cxn ang="0">
                  <a:pos x="65" y="1"/>
                </a:cxn>
                <a:cxn ang="0">
                  <a:pos x="65" y="1"/>
                </a:cxn>
                <a:cxn ang="0">
                  <a:pos x="55" y="11"/>
                </a:cxn>
                <a:cxn ang="0">
                  <a:pos x="46" y="21"/>
                </a:cxn>
                <a:cxn ang="0">
                  <a:pos x="38" y="31"/>
                </a:cxn>
                <a:cxn ang="0">
                  <a:pos x="30" y="44"/>
                </a:cxn>
                <a:cxn ang="0">
                  <a:pos x="16" y="67"/>
                </a:cxn>
                <a:cxn ang="0">
                  <a:pos x="9" y="79"/>
                </a:cxn>
                <a:cxn ang="0">
                  <a:pos x="1" y="90"/>
                </a:cxn>
                <a:cxn ang="0">
                  <a:pos x="1" y="90"/>
                </a:cxn>
                <a:cxn ang="0">
                  <a:pos x="0" y="92"/>
                </a:cxn>
                <a:cxn ang="0">
                  <a:pos x="0" y="94"/>
                </a:cxn>
                <a:cxn ang="0">
                  <a:pos x="1" y="95"/>
                </a:cxn>
                <a:cxn ang="0">
                  <a:pos x="2" y="96"/>
                </a:cxn>
                <a:cxn ang="0">
                  <a:pos x="6" y="97"/>
                </a:cxn>
                <a:cxn ang="0">
                  <a:pos x="8" y="96"/>
                </a:cxn>
                <a:cxn ang="0">
                  <a:pos x="10" y="95"/>
                </a:cxn>
                <a:cxn ang="0">
                  <a:pos x="10" y="95"/>
                </a:cxn>
                <a:cxn ang="0">
                  <a:pos x="17" y="84"/>
                </a:cxn>
                <a:cxn ang="0">
                  <a:pos x="24" y="73"/>
                </a:cxn>
                <a:cxn ang="0">
                  <a:pos x="38" y="49"/>
                </a:cxn>
                <a:cxn ang="0">
                  <a:pos x="45" y="37"/>
                </a:cxn>
                <a:cxn ang="0">
                  <a:pos x="53" y="27"/>
                </a:cxn>
                <a:cxn ang="0">
                  <a:pos x="61" y="17"/>
                </a:cxn>
                <a:cxn ang="0">
                  <a:pos x="72" y="7"/>
                </a:cxn>
                <a:cxn ang="0">
                  <a:pos x="72" y="7"/>
                </a:cxn>
                <a:cxn ang="0">
                  <a:pos x="73" y="6"/>
                </a:cxn>
                <a:cxn ang="0">
                  <a:pos x="74" y="4"/>
                </a:cxn>
                <a:cxn ang="0">
                  <a:pos x="73" y="2"/>
                </a:cxn>
                <a:cxn ang="0">
                  <a:pos x="72" y="1"/>
                </a:cxn>
                <a:cxn ang="0">
                  <a:pos x="69" y="0"/>
                </a:cxn>
                <a:cxn ang="0">
                  <a:pos x="67" y="0"/>
                </a:cxn>
                <a:cxn ang="0">
                  <a:pos x="65" y="1"/>
                </a:cxn>
                <a:cxn ang="0">
                  <a:pos x="65" y="1"/>
                </a:cxn>
              </a:cxnLst>
              <a:rect l="0" t="0" r="r" b="b"/>
              <a:pathLst>
                <a:path w="74" h="97">
                  <a:moveTo>
                    <a:pt x="65" y="1"/>
                  </a:moveTo>
                  <a:lnTo>
                    <a:pt x="65" y="1"/>
                  </a:lnTo>
                  <a:lnTo>
                    <a:pt x="55" y="11"/>
                  </a:lnTo>
                  <a:lnTo>
                    <a:pt x="46" y="21"/>
                  </a:lnTo>
                  <a:lnTo>
                    <a:pt x="38" y="31"/>
                  </a:lnTo>
                  <a:lnTo>
                    <a:pt x="30" y="44"/>
                  </a:lnTo>
                  <a:lnTo>
                    <a:pt x="16" y="67"/>
                  </a:lnTo>
                  <a:lnTo>
                    <a:pt x="9" y="79"/>
                  </a:lnTo>
                  <a:lnTo>
                    <a:pt x="1" y="90"/>
                  </a:lnTo>
                  <a:lnTo>
                    <a:pt x="1" y="90"/>
                  </a:lnTo>
                  <a:lnTo>
                    <a:pt x="0" y="92"/>
                  </a:lnTo>
                  <a:lnTo>
                    <a:pt x="0" y="94"/>
                  </a:lnTo>
                  <a:lnTo>
                    <a:pt x="1" y="95"/>
                  </a:lnTo>
                  <a:lnTo>
                    <a:pt x="2" y="96"/>
                  </a:lnTo>
                  <a:lnTo>
                    <a:pt x="6" y="97"/>
                  </a:lnTo>
                  <a:lnTo>
                    <a:pt x="8" y="96"/>
                  </a:lnTo>
                  <a:lnTo>
                    <a:pt x="10" y="95"/>
                  </a:lnTo>
                  <a:lnTo>
                    <a:pt x="10" y="95"/>
                  </a:lnTo>
                  <a:lnTo>
                    <a:pt x="17" y="84"/>
                  </a:lnTo>
                  <a:lnTo>
                    <a:pt x="24" y="73"/>
                  </a:lnTo>
                  <a:lnTo>
                    <a:pt x="38" y="49"/>
                  </a:lnTo>
                  <a:lnTo>
                    <a:pt x="45" y="37"/>
                  </a:lnTo>
                  <a:lnTo>
                    <a:pt x="53" y="27"/>
                  </a:lnTo>
                  <a:lnTo>
                    <a:pt x="61" y="17"/>
                  </a:lnTo>
                  <a:lnTo>
                    <a:pt x="72" y="7"/>
                  </a:lnTo>
                  <a:lnTo>
                    <a:pt x="72" y="7"/>
                  </a:lnTo>
                  <a:lnTo>
                    <a:pt x="73" y="6"/>
                  </a:lnTo>
                  <a:lnTo>
                    <a:pt x="74" y="4"/>
                  </a:lnTo>
                  <a:lnTo>
                    <a:pt x="73" y="2"/>
                  </a:lnTo>
                  <a:lnTo>
                    <a:pt x="72" y="1"/>
                  </a:lnTo>
                  <a:lnTo>
                    <a:pt x="69" y="0"/>
                  </a:lnTo>
                  <a:lnTo>
                    <a:pt x="67" y="0"/>
                  </a:lnTo>
                  <a:lnTo>
                    <a:pt x="65" y="1"/>
                  </a:lnTo>
                  <a:lnTo>
                    <a:pt x="6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15" name="Freeform 631"/>
            <p:cNvSpPr/>
            <p:nvPr/>
          </p:nvSpPr>
          <p:spPr bwMode="auto">
            <a:xfrm>
              <a:off x="2530476" y="4284663"/>
              <a:ext cx="41275" cy="47625"/>
            </a:xfrm>
            <a:custGeom>
              <a:avLst/>
              <a:gdLst/>
              <a:ahLst/>
              <a:cxnLst>
                <a:cxn ang="0">
                  <a:pos x="71" y="1"/>
                </a:cxn>
                <a:cxn ang="0">
                  <a:pos x="71" y="1"/>
                </a:cxn>
                <a:cxn ang="0">
                  <a:pos x="52" y="21"/>
                </a:cxn>
                <a:cxn ang="0">
                  <a:pos x="33" y="40"/>
                </a:cxn>
                <a:cxn ang="0">
                  <a:pos x="17" y="62"/>
                </a:cxn>
                <a:cxn ang="0">
                  <a:pos x="8" y="74"/>
                </a:cxn>
                <a:cxn ang="0">
                  <a:pos x="1" y="85"/>
                </a:cxn>
                <a:cxn ang="0">
                  <a:pos x="1" y="85"/>
                </a:cxn>
                <a:cxn ang="0">
                  <a:pos x="0" y="87"/>
                </a:cxn>
                <a:cxn ang="0">
                  <a:pos x="0" y="88"/>
                </a:cxn>
                <a:cxn ang="0">
                  <a:pos x="1" y="90"/>
                </a:cxn>
                <a:cxn ang="0">
                  <a:pos x="2" y="91"/>
                </a:cxn>
                <a:cxn ang="0">
                  <a:pos x="4" y="91"/>
                </a:cxn>
                <a:cxn ang="0">
                  <a:pos x="6" y="91"/>
                </a:cxn>
                <a:cxn ang="0">
                  <a:pos x="7" y="91"/>
                </a:cxn>
                <a:cxn ang="0">
                  <a:pos x="9" y="89"/>
                </a:cxn>
                <a:cxn ang="0">
                  <a:pos x="9" y="89"/>
                </a:cxn>
                <a:cxn ang="0">
                  <a:pos x="17" y="78"/>
                </a:cxn>
                <a:cxn ang="0">
                  <a:pos x="24" y="67"/>
                </a:cxn>
                <a:cxn ang="0">
                  <a:pos x="41" y="47"/>
                </a:cxn>
                <a:cxn ang="0">
                  <a:pos x="59" y="27"/>
                </a:cxn>
                <a:cxn ang="0">
                  <a:pos x="78" y="8"/>
                </a:cxn>
                <a:cxn ang="0">
                  <a:pos x="78" y="8"/>
                </a:cxn>
                <a:cxn ang="0">
                  <a:pos x="79" y="6"/>
                </a:cxn>
                <a:cxn ang="0">
                  <a:pos x="80" y="4"/>
                </a:cxn>
                <a:cxn ang="0">
                  <a:pos x="79" y="3"/>
                </a:cxn>
                <a:cxn ang="0">
                  <a:pos x="78" y="1"/>
                </a:cxn>
                <a:cxn ang="0">
                  <a:pos x="76" y="0"/>
                </a:cxn>
                <a:cxn ang="0">
                  <a:pos x="74" y="0"/>
                </a:cxn>
                <a:cxn ang="0">
                  <a:pos x="72" y="0"/>
                </a:cxn>
                <a:cxn ang="0">
                  <a:pos x="71" y="1"/>
                </a:cxn>
                <a:cxn ang="0">
                  <a:pos x="71" y="1"/>
                </a:cxn>
              </a:cxnLst>
              <a:rect l="0" t="0" r="r" b="b"/>
              <a:pathLst>
                <a:path w="80" h="91">
                  <a:moveTo>
                    <a:pt x="71" y="1"/>
                  </a:moveTo>
                  <a:lnTo>
                    <a:pt x="71" y="1"/>
                  </a:lnTo>
                  <a:lnTo>
                    <a:pt x="52" y="21"/>
                  </a:lnTo>
                  <a:lnTo>
                    <a:pt x="33" y="40"/>
                  </a:lnTo>
                  <a:lnTo>
                    <a:pt x="17" y="62"/>
                  </a:lnTo>
                  <a:lnTo>
                    <a:pt x="8" y="74"/>
                  </a:lnTo>
                  <a:lnTo>
                    <a:pt x="1" y="85"/>
                  </a:lnTo>
                  <a:lnTo>
                    <a:pt x="1" y="85"/>
                  </a:lnTo>
                  <a:lnTo>
                    <a:pt x="0" y="87"/>
                  </a:lnTo>
                  <a:lnTo>
                    <a:pt x="0" y="88"/>
                  </a:lnTo>
                  <a:lnTo>
                    <a:pt x="1" y="90"/>
                  </a:lnTo>
                  <a:lnTo>
                    <a:pt x="2" y="91"/>
                  </a:lnTo>
                  <a:lnTo>
                    <a:pt x="4" y="91"/>
                  </a:lnTo>
                  <a:lnTo>
                    <a:pt x="6" y="91"/>
                  </a:lnTo>
                  <a:lnTo>
                    <a:pt x="7" y="91"/>
                  </a:lnTo>
                  <a:lnTo>
                    <a:pt x="9" y="89"/>
                  </a:lnTo>
                  <a:lnTo>
                    <a:pt x="9" y="89"/>
                  </a:lnTo>
                  <a:lnTo>
                    <a:pt x="17" y="78"/>
                  </a:lnTo>
                  <a:lnTo>
                    <a:pt x="24" y="67"/>
                  </a:lnTo>
                  <a:lnTo>
                    <a:pt x="41" y="47"/>
                  </a:lnTo>
                  <a:lnTo>
                    <a:pt x="59" y="27"/>
                  </a:lnTo>
                  <a:lnTo>
                    <a:pt x="78" y="8"/>
                  </a:lnTo>
                  <a:lnTo>
                    <a:pt x="78" y="8"/>
                  </a:lnTo>
                  <a:lnTo>
                    <a:pt x="79" y="6"/>
                  </a:lnTo>
                  <a:lnTo>
                    <a:pt x="80" y="4"/>
                  </a:lnTo>
                  <a:lnTo>
                    <a:pt x="79" y="3"/>
                  </a:lnTo>
                  <a:lnTo>
                    <a:pt x="78" y="1"/>
                  </a:lnTo>
                  <a:lnTo>
                    <a:pt x="76" y="0"/>
                  </a:lnTo>
                  <a:lnTo>
                    <a:pt x="74" y="0"/>
                  </a:lnTo>
                  <a:lnTo>
                    <a:pt x="72" y="0"/>
                  </a:lnTo>
                  <a:lnTo>
                    <a:pt x="71" y="1"/>
                  </a:lnTo>
                  <a:lnTo>
                    <a:pt x="7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16" name="Freeform 632"/>
            <p:cNvSpPr/>
            <p:nvPr/>
          </p:nvSpPr>
          <p:spPr bwMode="auto">
            <a:xfrm>
              <a:off x="2800351" y="4448175"/>
              <a:ext cx="42863" cy="61913"/>
            </a:xfrm>
            <a:custGeom>
              <a:avLst/>
              <a:gdLst/>
              <a:ahLst/>
              <a:cxnLst>
                <a:cxn ang="0">
                  <a:pos x="71" y="2"/>
                </a:cxn>
                <a:cxn ang="0">
                  <a:pos x="71" y="2"/>
                </a:cxn>
                <a:cxn ang="0">
                  <a:pos x="59" y="17"/>
                </a:cxn>
                <a:cxn ang="0">
                  <a:pos x="48" y="31"/>
                </a:cxn>
                <a:cxn ang="0">
                  <a:pos x="37" y="45"/>
                </a:cxn>
                <a:cxn ang="0">
                  <a:pos x="26" y="59"/>
                </a:cxn>
                <a:cxn ang="0">
                  <a:pos x="26" y="59"/>
                </a:cxn>
                <a:cxn ang="0">
                  <a:pos x="17" y="71"/>
                </a:cxn>
                <a:cxn ang="0">
                  <a:pos x="10" y="84"/>
                </a:cxn>
                <a:cxn ang="0">
                  <a:pos x="7" y="90"/>
                </a:cxn>
                <a:cxn ang="0">
                  <a:pos x="3" y="97"/>
                </a:cxn>
                <a:cxn ang="0">
                  <a:pos x="1" y="104"/>
                </a:cxn>
                <a:cxn ang="0">
                  <a:pos x="0" y="112"/>
                </a:cxn>
                <a:cxn ang="0">
                  <a:pos x="0" y="112"/>
                </a:cxn>
                <a:cxn ang="0">
                  <a:pos x="0" y="114"/>
                </a:cxn>
                <a:cxn ang="0">
                  <a:pos x="1" y="116"/>
                </a:cxn>
                <a:cxn ang="0">
                  <a:pos x="2" y="116"/>
                </a:cxn>
                <a:cxn ang="0">
                  <a:pos x="4" y="117"/>
                </a:cxn>
                <a:cxn ang="0">
                  <a:pos x="8" y="116"/>
                </a:cxn>
                <a:cxn ang="0">
                  <a:pos x="10" y="114"/>
                </a:cxn>
                <a:cxn ang="0">
                  <a:pos x="10" y="112"/>
                </a:cxn>
                <a:cxn ang="0">
                  <a:pos x="10" y="112"/>
                </a:cxn>
                <a:cxn ang="0">
                  <a:pos x="12" y="103"/>
                </a:cxn>
                <a:cxn ang="0">
                  <a:pos x="14" y="94"/>
                </a:cxn>
                <a:cxn ang="0">
                  <a:pos x="19" y="86"/>
                </a:cxn>
                <a:cxn ang="0">
                  <a:pos x="23" y="78"/>
                </a:cxn>
                <a:cxn ang="0">
                  <a:pos x="34" y="62"/>
                </a:cxn>
                <a:cxn ang="0">
                  <a:pos x="47" y="48"/>
                </a:cxn>
                <a:cxn ang="0">
                  <a:pos x="47" y="48"/>
                </a:cxn>
                <a:cxn ang="0">
                  <a:pos x="62" y="28"/>
                </a:cxn>
                <a:cxn ang="0">
                  <a:pos x="79" y="7"/>
                </a:cxn>
                <a:cxn ang="0">
                  <a:pos x="79" y="7"/>
                </a:cxn>
                <a:cxn ang="0">
                  <a:pos x="80" y="5"/>
                </a:cxn>
                <a:cxn ang="0">
                  <a:pos x="79" y="3"/>
                </a:cxn>
                <a:cxn ang="0">
                  <a:pos x="79" y="2"/>
                </a:cxn>
                <a:cxn ang="0">
                  <a:pos x="77" y="1"/>
                </a:cxn>
                <a:cxn ang="0">
                  <a:pos x="74" y="0"/>
                </a:cxn>
                <a:cxn ang="0">
                  <a:pos x="72" y="1"/>
                </a:cxn>
                <a:cxn ang="0">
                  <a:pos x="71" y="2"/>
                </a:cxn>
                <a:cxn ang="0">
                  <a:pos x="71" y="2"/>
                </a:cxn>
              </a:cxnLst>
              <a:rect l="0" t="0" r="r" b="b"/>
              <a:pathLst>
                <a:path w="80" h="117">
                  <a:moveTo>
                    <a:pt x="71" y="2"/>
                  </a:moveTo>
                  <a:lnTo>
                    <a:pt x="71" y="2"/>
                  </a:lnTo>
                  <a:lnTo>
                    <a:pt x="59" y="17"/>
                  </a:lnTo>
                  <a:lnTo>
                    <a:pt x="48" y="31"/>
                  </a:lnTo>
                  <a:lnTo>
                    <a:pt x="37" y="45"/>
                  </a:lnTo>
                  <a:lnTo>
                    <a:pt x="26" y="59"/>
                  </a:lnTo>
                  <a:lnTo>
                    <a:pt x="26" y="59"/>
                  </a:lnTo>
                  <a:lnTo>
                    <a:pt x="17" y="71"/>
                  </a:lnTo>
                  <a:lnTo>
                    <a:pt x="10" y="84"/>
                  </a:lnTo>
                  <a:lnTo>
                    <a:pt x="7" y="90"/>
                  </a:lnTo>
                  <a:lnTo>
                    <a:pt x="3" y="97"/>
                  </a:lnTo>
                  <a:lnTo>
                    <a:pt x="1" y="104"/>
                  </a:lnTo>
                  <a:lnTo>
                    <a:pt x="0" y="112"/>
                  </a:lnTo>
                  <a:lnTo>
                    <a:pt x="0" y="112"/>
                  </a:lnTo>
                  <a:lnTo>
                    <a:pt x="0" y="114"/>
                  </a:lnTo>
                  <a:lnTo>
                    <a:pt x="1" y="116"/>
                  </a:lnTo>
                  <a:lnTo>
                    <a:pt x="2" y="116"/>
                  </a:lnTo>
                  <a:lnTo>
                    <a:pt x="4" y="117"/>
                  </a:lnTo>
                  <a:lnTo>
                    <a:pt x="8" y="116"/>
                  </a:lnTo>
                  <a:lnTo>
                    <a:pt x="10" y="114"/>
                  </a:lnTo>
                  <a:lnTo>
                    <a:pt x="10" y="112"/>
                  </a:lnTo>
                  <a:lnTo>
                    <a:pt x="10" y="112"/>
                  </a:lnTo>
                  <a:lnTo>
                    <a:pt x="12" y="103"/>
                  </a:lnTo>
                  <a:lnTo>
                    <a:pt x="14" y="94"/>
                  </a:lnTo>
                  <a:lnTo>
                    <a:pt x="19" y="86"/>
                  </a:lnTo>
                  <a:lnTo>
                    <a:pt x="23" y="78"/>
                  </a:lnTo>
                  <a:lnTo>
                    <a:pt x="34" y="62"/>
                  </a:lnTo>
                  <a:lnTo>
                    <a:pt x="47" y="48"/>
                  </a:lnTo>
                  <a:lnTo>
                    <a:pt x="47" y="48"/>
                  </a:lnTo>
                  <a:lnTo>
                    <a:pt x="62" y="28"/>
                  </a:lnTo>
                  <a:lnTo>
                    <a:pt x="79" y="7"/>
                  </a:lnTo>
                  <a:lnTo>
                    <a:pt x="79" y="7"/>
                  </a:lnTo>
                  <a:lnTo>
                    <a:pt x="80" y="5"/>
                  </a:lnTo>
                  <a:lnTo>
                    <a:pt x="79" y="3"/>
                  </a:lnTo>
                  <a:lnTo>
                    <a:pt x="79" y="2"/>
                  </a:lnTo>
                  <a:lnTo>
                    <a:pt x="77" y="1"/>
                  </a:lnTo>
                  <a:lnTo>
                    <a:pt x="74" y="0"/>
                  </a:lnTo>
                  <a:lnTo>
                    <a:pt x="72" y="1"/>
                  </a:lnTo>
                  <a:lnTo>
                    <a:pt x="71" y="2"/>
                  </a:lnTo>
                  <a:lnTo>
                    <a:pt x="71"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17" name="Freeform 633"/>
            <p:cNvSpPr/>
            <p:nvPr/>
          </p:nvSpPr>
          <p:spPr bwMode="auto">
            <a:xfrm>
              <a:off x="2838451" y="4475163"/>
              <a:ext cx="30163" cy="31750"/>
            </a:xfrm>
            <a:custGeom>
              <a:avLst/>
              <a:gdLst/>
              <a:ahLst/>
              <a:cxnLst>
                <a:cxn ang="0">
                  <a:pos x="52" y="0"/>
                </a:cxn>
                <a:cxn ang="0">
                  <a:pos x="52" y="0"/>
                </a:cxn>
                <a:cxn ang="0">
                  <a:pos x="45" y="6"/>
                </a:cxn>
                <a:cxn ang="0">
                  <a:pos x="39" y="11"/>
                </a:cxn>
                <a:cxn ang="0">
                  <a:pos x="25" y="25"/>
                </a:cxn>
                <a:cxn ang="0">
                  <a:pos x="14" y="38"/>
                </a:cxn>
                <a:cxn ang="0">
                  <a:pos x="2" y="51"/>
                </a:cxn>
                <a:cxn ang="0">
                  <a:pos x="2" y="51"/>
                </a:cxn>
                <a:cxn ang="0">
                  <a:pos x="0" y="53"/>
                </a:cxn>
                <a:cxn ang="0">
                  <a:pos x="0" y="54"/>
                </a:cxn>
                <a:cxn ang="0">
                  <a:pos x="1" y="57"/>
                </a:cxn>
                <a:cxn ang="0">
                  <a:pos x="2" y="58"/>
                </a:cxn>
                <a:cxn ang="0">
                  <a:pos x="3" y="59"/>
                </a:cxn>
                <a:cxn ang="0">
                  <a:pos x="5" y="60"/>
                </a:cxn>
                <a:cxn ang="0">
                  <a:pos x="6" y="60"/>
                </a:cxn>
                <a:cxn ang="0">
                  <a:pos x="8" y="58"/>
                </a:cxn>
                <a:cxn ang="0">
                  <a:pos x="8" y="58"/>
                </a:cxn>
                <a:cxn ang="0">
                  <a:pos x="20" y="45"/>
                </a:cxn>
                <a:cxn ang="0">
                  <a:pos x="32" y="32"/>
                </a:cxn>
                <a:cxn ang="0">
                  <a:pos x="44" y="19"/>
                </a:cxn>
                <a:cxn ang="0">
                  <a:pos x="50" y="13"/>
                </a:cxn>
                <a:cxn ang="0">
                  <a:pos x="57" y="8"/>
                </a:cxn>
                <a:cxn ang="0">
                  <a:pos x="57" y="8"/>
                </a:cxn>
                <a:cxn ang="0">
                  <a:pos x="58" y="7"/>
                </a:cxn>
                <a:cxn ang="0">
                  <a:pos x="59" y="5"/>
                </a:cxn>
                <a:cxn ang="0">
                  <a:pos x="58" y="2"/>
                </a:cxn>
                <a:cxn ang="0">
                  <a:pos x="57" y="0"/>
                </a:cxn>
                <a:cxn ang="0">
                  <a:pos x="56" y="0"/>
                </a:cxn>
                <a:cxn ang="0">
                  <a:pos x="54" y="0"/>
                </a:cxn>
                <a:cxn ang="0">
                  <a:pos x="52" y="0"/>
                </a:cxn>
                <a:cxn ang="0">
                  <a:pos x="52" y="0"/>
                </a:cxn>
              </a:cxnLst>
              <a:rect l="0" t="0" r="r" b="b"/>
              <a:pathLst>
                <a:path w="59" h="60">
                  <a:moveTo>
                    <a:pt x="52" y="0"/>
                  </a:moveTo>
                  <a:lnTo>
                    <a:pt x="52" y="0"/>
                  </a:lnTo>
                  <a:lnTo>
                    <a:pt x="45" y="6"/>
                  </a:lnTo>
                  <a:lnTo>
                    <a:pt x="39" y="11"/>
                  </a:lnTo>
                  <a:lnTo>
                    <a:pt x="25" y="25"/>
                  </a:lnTo>
                  <a:lnTo>
                    <a:pt x="14" y="38"/>
                  </a:lnTo>
                  <a:lnTo>
                    <a:pt x="2" y="51"/>
                  </a:lnTo>
                  <a:lnTo>
                    <a:pt x="2" y="51"/>
                  </a:lnTo>
                  <a:lnTo>
                    <a:pt x="0" y="53"/>
                  </a:lnTo>
                  <a:lnTo>
                    <a:pt x="0" y="54"/>
                  </a:lnTo>
                  <a:lnTo>
                    <a:pt x="1" y="57"/>
                  </a:lnTo>
                  <a:lnTo>
                    <a:pt x="2" y="58"/>
                  </a:lnTo>
                  <a:lnTo>
                    <a:pt x="3" y="59"/>
                  </a:lnTo>
                  <a:lnTo>
                    <a:pt x="5" y="60"/>
                  </a:lnTo>
                  <a:lnTo>
                    <a:pt x="6" y="60"/>
                  </a:lnTo>
                  <a:lnTo>
                    <a:pt x="8" y="58"/>
                  </a:lnTo>
                  <a:lnTo>
                    <a:pt x="8" y="58"/>
                  </a:lnTo>
                  <a:lnTo>
                    <a:pt x="20" y="45"/>
                  </a:lnTo>
                  <a:lnTo>
                    <a:pt x="32" y="32"/>
                  </a:lnTo>
                  <a:lnTo>
                    <a:pt x="44" y="19"/>
                  </a:lnTo>
                  <a:lnTo>
                    <a:pt x="50" y="13"/>
                  </a:lnTo>
                  <a:lnTo>
                    <a:pt x="57" y="8"/>
                  </a:lnTo>
                  <a:lnTo>
                    <a:pt x="57" y="8"/>
                  </a:lnTo>
                  <a:lnTo>
                    <a:pt x="58" y="7"/>
                  </a:lnTo>
                  <a:lnTo>
                    <a:pt x="59" y="5"/>
                  </a:lnTo>
                  <a:lnTo>
                    <a:pt x="58" y="2"/>
                  </a:lnTo>
                  <a:lnTo>
                    <a:pt x="57" y="0"/>
                  </a:lnTo>
                  <a:lnTo>
                    <a:pt x="56" y="0"/>
                  </a:lnTo>
                  <a:lnTo>
                    <a:pt x="54" y="0"/>
                  </a:lnTo>
                  <a:lnTo>
                    <a:pt x="52" y="0"/>
                  </a:lnTo>
                  <a:lnTo>
                    <a:pt x="52"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18" name="Freeform 634"/>
            <p:cNvSpPr/>
            <p:nvPr/>
          </p:nvSpPr>
          <p:spPr bwMode="auto">
            <a:xfrm>
              <a:off x="2339976" y="4575175"/>
              <a:ext cx="44450" cy="61913"/>
            </a:xfrm>
            <a:custGeom>
              <a:avLst/>
              <a:gdLst/>
              <a:ahLst/>
              <a:cxnLst>
                <a:cxn ang="0">
                  <a:pos x="77" y="2"/>
                </a:cxn>
                <a:cxn ang="0">
                  <a:pos x="77" y="2"/>
                </a:cxn>
                <a:cxn ang="0">
                  <a:pos x="66" y="13"/>
                </a:cxn>
                <a:cxn ang="0">
                  <a:pos x="55" y="27"/>
                </a:cxn>
                <a:cxn ang="0">
                  <a:pos x="45" y="39"/>
                </a:cxn>
                <a:cxn ang="0">
                  <a:pos x="35" y="52"/>
                </a:cxn>
                <a:cxn ang="0">
                  <a:pos x="17" y="80"/>
                </a:cxn>
                <a:cxn ang="0">
                  <a:pos x="1" y="110"/>
                </a:cxn>
                <a:cxn ang="0">
                  <a:pos x="1" y="110"/>
                </a:cxn>
                <a:cxn ang="0">
                  <a:pos x="0" y="112"/>
                </a:cxn>
                <a:cxn ang="0">
                  <a:pos x="1" y="113"/>
                </a:cxn>
                <a:cxn ang="0">
                  <a:pos x="2" y="115"/>
                </a:cxn>
                <a:cxn ang="0">
                  <a:pos x="3" y="116"/>
                </a:cxn>
                <a:cxn ang="0">
                  <a:pos x="4" y="116"/>
                </a:cxn>
                <a:cxn ang="0">
                  <a:pos x="6" y="116"/>
                </a:cxn>
                <a:cxn ang="0">
                  <a:pos x="8" y="116"/>
                </a:cxn>
                <a:cxn ang="0">
                  <a:pos x="9" y="114"/>
                </a:cxn>
                <a:cxn ang="0">
                  <a:pos x="9" y="114"/>
                </a:cxn>
                <a:cxn ang="0">
                  <a:pos x="24" y="85"/>
                </a:cxn>
                <a:cxn ang="0">
                  <a:pos x="42" y="59"/>
                </a:cxn>
                <a:cxn ang="0">
                  <a:pos x="52" y="45"/>
                </a:cxn>
                <a:cxn ang="0">
                  <a:pos x="62" y="33"/>
                </a:cxn>
                <a:cxn ang="0">
                  <a:pos x="73" y="20"/>
                </a:cxn>
                <a:cxn ang="0">
                  <a:pos x="84" y="8"/>
                </a:cxn>
                <a:cxn ang="0">
                  <a:pos x="84" y="8"/>
                </a:cxn>
                <a:cxn ang="0">
                  <a:pos x="85" y="6"/>
                </a:cxn>
                <a:cxn ang="0">
                  <a:pos x="85" y="5"/>
                </a:cxn>
                <a:cxn ang="0">
                  <a:pos x="84" y="3"/>
                </a:cxn>
                <a:cxn ang="0">
                  <a:pos x="83" y="2"/>
                </a:cxn>
                <a:cxn ang="0">
                  <a:pos x="82" y="1"/>
                </a:cxn>
                <a:cxn ang="0">
                  <a:pos x="80" y="0"/>
                </a:cxn>
                <a:cxn ang="0">
                  <a:pos x="79" y="0"/>
                </a:cxn>
                <a:cxn ang="0">
                  <a:pos x="77" y="2"/>
                </a:cxn>
                <a:cxn ang="0">
                  <a:pos x="77" y="2"/>
                </a:cxn>
              </a:cxnLst>
              <a:rect l="0" t="0" r="r" b="b"/>
              <a:pathLst>
                <a:path w="85" h="116">
                  <a:moveTo>
                    <a:pt x="77" y="2"/>
                  </a:moveTo>
                  <a:lnTo>
                    <a:pt x="77" y="2"/>
                  </a:lnTo>
                  <a:lnTo>
                    <a:pt x="66" y="13"/>
                  </a:lnTo>
                  <a:lnTo>
                    <a:pt x="55" y="27"/>
                  </a:lnTo>
                  <a:lnTo>
                    <a:pt x="45" y="39"/>
                  </a:lnTo>
                  <a:lnTo>
                    <a:pt x="35" y="52"/>
                  </a:lnTo>
                  <a:lnTo>
                    <a:pt x="17" y="80"/>
                  </a:lnTo>
                  <a:lnTo>
                    <a:pt x="1" y="110"/>
                  </a:lnTo>
                  <a:lnTo>
                    <a:pt x="1" y="110"/>
                  </a:lnTo>
                  <a:lnTo>
                    <a:pt x="0" y="112"/>
                  </a:lnTo>
                  <a:lnTo>
                    <a:pt x="1" y="113"/>
                  </a:lnTo>
                  <a:lnTo>
                    <a:pt x="2" y="115"/>
                  </a:lnTo>
                  <a:lnTo>
                    <a:pt x="3" y="116"/>
                  </a:lnTo>
                  <a:lnTo>
                    <a:pt x="4" y="116"/>
                  </a:lnTo>
                  <a:lnTo>
                    <a:pt x="6" y="116"/>
                  </a:lnTo>
                  <a:lnTo>
                    <a:pt x="8" y="116"/>
                  </a:lnTo>
                  <a:lnTo>
                    <a:pt x="9" y="114"/>
                  </a:lnTo>
                  <a:lnTo>
                    <a:pt x="9" y="114"/>
                  </a:lnTo>
                  <a:lnTo>
                    <a:pt x="24" y="85"/>
                  </a:lnTo>
                  <a:lnTo>
                    <a:pt x="42" y="59"/>
                  </a:lnTo>
                  <a:lnTo>
                    <a:pt x="52" y="45"/>
                  </a:lnTo>
                  <a:lnTo>
                    <a:pt x="62" y="33"/>
                  </a:lnTo>
                  <a:lnTo>
                    <a:pt x="73" y="20"/>
                  </a:lnTo>
                  <a:lnTo>
                    <a:pt x="84" y="8"/>
                  </a:lnTo>
                  <a:lnTo>
                    <a:pt x="84" y="8"/>
                  </a:lnTo>
                  <a:lnTo>
                    <a:pt x="85" y="6"/>
                  </a:lnTo>
                  <a:lnTo>
                    <a:pt x="85" y="5"/>
                  </a:lnTo>
                  <a:lnTo>
                    <a:pt x="84" y="3"/>
                  </a:lnTo>
                  <a:lnTo>
                    <a:pt x="83" y="2"/>
                  </a:lnTo>
                  <a:lnTo>
                    <a:pt x="82" y="1"/>
                  </a:lnTo>
                  <a:lnTo>
                    <a:pt x="80" y="0"/>
                  </a:lnTo>
                  <a:lnTo>
                    <a:pt x="79" y="0"/>
                  </a:lnTo>
                  <a:lnTo>
                    <a:pt x="77" y="2"/>
                  </a:lnTo>
                  <a:lnTo>
                    <a:pt x="7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19" name="Freeform 635"/>
            <p:cNvSpPr/>
            <p:nvPr/>
          </p:nvSpPr>
          <p:spPr bwMode="auto">
            <a:xfrm>
              <a:off x="2359026" y="4618038"/>
              <a:ext cx="34925" cy="58738"/>
            </a:xfrm>
            <a:custGeom>
              <a:avLst/>
              <a:gdLst/>
              <a:ahLst/>
              <a:cxnLst>
                <a:cxn ang="0">
                  <a:pos x="58" y="1"/>
                </a:cxn>
                <a:cxn ang="0">
                  <a:pos x="58" y="1"/>
                </a:cxn>
                <a:cxn ang="0">
                  <a:pos x="40" y="25"/>
                </a:cxn>
                <a:cxn ang="0">
                  <a:pos x="25" y="51"/>
                </a:cxn>
                <a:cxn ang="0">
                  <a:pos x="17" y="63"/>
                </a:cxn>
                <a:cxn ang="0">
                  <a:pos x="11" y="77"/>
                </a:cxn>
                <a:cxn ang="0">
                  <a:pos x="5" y="91"/>
                </a:cxn>
                <a:cxn ang="0">
                  <a:pos x="0" y="105"/>
                </a:cxn>
                <a:cxn ang="0">
                  <a:pos x="0" y="105"/>
                </a:cxn>
                <a:cxn ang="0">
                  <a:pos x="0" y="107"/>
                </a:cxn>
                <a:cxn ang="0">
                  <a:pos x="1" y="109"/>
                </a:cxn>
                <a:cxn ang="0">
                  <a:pos x="2" y="110"/>
                </a:cxn>
                <a:cxn ang="0">
                  <a:pos x="3" y="111"/>
                </a:cxn>
                <a:cxn ang="0">
                  <a:pos x="5" y="111"/>
                </a:cxn>
                <a:cxn ang="0">
                  <a:pos x="7" y="110"/>
                </a:cxn>
                <a:cxn ang="0">
                  <a:pos x="8" y="109"/>
                </a:cxn>
                <a:cxn ang="0">
                  <a:pos x="9" y="108"/>
                </a:cxn>
                <a:cxn ang="0">
                  <a:pos x="9" y="108"/>
                </a:cxn>
                <a:cxn ang="0">
                  <a:pos x="14" y="93"/>
                </a:cxn>
                <a:cxn ang="0">
                  <a:pos x="19" y="81"/>
                </a:cxn>
                <a:cxn ang="0">
                  <a:pos x="26" y="68"/>
                </a:cxn>
                <a:cxn ang="0">
                  <a:pos x="33" y="55"/>
                </a:cxn>
                <a:cxn ang="0">
                  <a:pos x="48" y="31"/>
                </a:cxn>
                <a:cxn ang="0">
                  <a:pos x="65" y="9"/>
                </a:cxn>
                <a:cxn ang="0">
                  <a:pos x="65" y="9"/>
                </a:cxn>
                <a:cxn ang="0">
                  <a:pos x="66" y="7"/>
                </a:cxn>
                <a:cxn ang="0">
                  <a:pos x="66" y="5"/>
                </a:cxn>
                <a:cxn ang="0">
                  <a:pos x="64" y="1"/>
                </a:cxn>
                <a:cxn ang="0">
                  <a:pos x="63" y="0"/>
                </a:cxn>
                <a:cxn ang="0">
                  <a:pos x="62" y="0"/>
                </a:cxn>
                <a:cxn ang="0">
                  <a:pos x="60" y="0"/>
                </a:cxn>
                <a:cxn ang="0">
                  <a:pos x="58" y="1"/>
                </a:cxn>
                <a:cxn ang="0">
                  <a:pos x="58" y="1"/>
                </a:cxn>
              </a:cxnLst>
              <a:rect l="0" t="0" r="r" b="b"/>
              <a:pathLst>
                <a:path w="66" h="111">
                  <a:moveTo>
                    <a:pt x="58" y="1"/>
                  </a:moveTo>
                  <a:lnTo>
                    <a:pt x="58" y="1"/>
                  </a:lnTo>
                  <a:lnTo>
                    <a:pt x="40" y="25"/>
                  </a:lnTo>
                  <a:lnTo>
                    <a:pt x="25" y="51"/>
                  </a:lnTo>
                  <a:lnTo>
                    <a:pt x="17" y="63"/>
                  </a:lnTo>
                  <a:lnTo>
                    <a:pt x="11" y="77"/>
                  </a:lnTo>
                  <a:lnTo>
                    <a:pt x="5" y="91"/>
                  </a:lnTo>
                  <a:lnTo>
                    <a:pt x="0" y="105"/>
                  </a:lnTo>
                  <a:lnTo>
                    <a:pt x="0" y="105"/>
                  </a:lnTo>
                  <a:lnTo>
                    <a:pt x="0" y="107"/>
                  </a:lnTo>
                  <a:lnTo>
                    <a:pt x="1" y="109"/>
                  </a:lnTo>
                  <a:lnTo>
                    <a:pt x="2" y="110"/>
                  </a:lnTo>
                  <a:lnTo>
                    <a:pt x="3" y="111"/>
                  </a:lnTo>
                  <a:lnTo>
                    <a:pt x="5" y="111"/>
                  </a:lnTo>
                  <a:lnTo>
                    <a:pt x="7" y="110"/>
                  </a:lnTo>
                  <a:lnTo>
                    <a:pt x="8" y="109"/>
                  </a:lnTo>
                  <a:lnTo>
                    <a:pt x="9" y="108"/>
                  </a:lnTo>
                  <a:lnTo>
                    <a:pt x="9" y="108"/>
                  </a:lnTo>
                  <a:lnTo>
                    <a:pt x="14" y="93"/>
                  </a:lnTo>
                  <a:lnTo>
                    <a:pt x="19" y="81"/>
                  </a:lnTo>
                  <a:lnTo>
                    <a:pt x="26" y="68"/>
                  </a:lnTo>
                  <a:lnTo>
                    <a:pt x="33" y="55"/>
                  </a:lnTo>
                  <a:lnTo>
                    <a:pt x="48" y="31"/>
                  </a:lnTo>
                  <a:lnTo>
                    <a:pt x="65" y="9"/>
                  </a:lnTo>
                  <a:lnTo>
                    <a:pt x="65" y="9"/>
                  </a:lnTo>
                  <a:lnTo>
                    <a:pt x="66" y="7"/>
                  </a:lnTo>
                  <a:lnTo>
                    <a:pt x="66" y="5"/>
                  </a:lnTo>
                  <a:lnTo>
                    <a:pt x="64" y="1"/>
                  </a:lnTo>
                  <a:lnTo>
                    <a:pt x="63" y="0"/>
                  </a:lnTo>
                  <a:lnTo>
                    <a:pt x="62" y="0"/>
                  </a:lnTo>
                  <a:lnTo>
                    <a:pt x="60" y="0"/>
                  </a:lnTo>
                  <a:lnTo>
                    <a:pt x="58" y="1"/>
                  </a:lnTo>
                  <a:lnTo>
                    <a:pt x="5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20" name="Freeform 636"/>
            <p:cNvSpPr/>
            <p:nvPr/>
          </p:nvSpPr>
          <p:spPr bwMode="auto">
            <a:xfrm>
              <a:off x="2522538" y="4689475"/>
              <a:ext cx="163513" cy="65088"/>
            </a:xfrm>
            <a:custGeom>
              <a:avLst/>
              <a:gdLst/>
              <a:ahLst/>
              <a:cxnLst>
                <a:cxn ang="0">
                  <a:pos x="279" y="125"/>
                </a:cxn>
                <a:cxn ang="0">
                  <a:pos x="166" y="123"/>
                </a:cxn>
                <a:cxn ang="0">
                  <a:pos x="110" y="121"/>
                </a:cxn>
                <a:cxn ang="0">
                  <a:pos x="55" y="121"/>
                </a:cxn>
                <a:cxn ang="0">
                  <a:pos x="28" y="118"/>
                </a:cxn>
                <a:cxn ang="0">
                  <a:pos x="15" y="111"/>
                </a:cxn>
                <a:cxn ang="0">
                  <a:pos x="12" y="108"/>
                </a:cxn>
                <a:cxn ang="0">
                  <a:pos x="5" y="97"/>
                </a:cxn>
                <a:cxn ang="0">
                  <a:pos x="1" y="80"/>
                </a:cxn>
                <a:cxn ang="0">
                  <a:pos x="0" y="42"/>
                </a:cxn>
                <a:cxn ang="0">
                  <a:pos x="1" y="21"/>
                </a:cxn>
                <a:cxn ang="0">
                  <a:pos x="1" y="16"/>
                </a:cxn>
                <a:cxn ang="0">
                  <a:pos x="5" y="8"/>
                </a:cxn>
                <a:cxn ang="0">
                  <a:pos x="11" y="3"/>
                </a:cxn>
                <a:cxn ang="0">
                  <a:pos x="19" y="0"/>
                </a:cxn>
                <a:cxn ang="0">
                  <a:pos x="23" y="0"/>
                </a:cxn>
                <a:cxn ang="0">
                  <a:pos x="32" y="1"/>
                </a:cxn>
                <a:cxn ang="0">
                  <a:pos x="39" y="5"/>
                </a:cxn>
                <a:cxn ang="0">
                  <a:pos x="44" y="12"/>
                </a:cxn>
                <a:cxn ang="0">
                  <a:pos x="46" y="21"/>
                </a:cxn>
                <a:cxn ang="0">
                  <a:pos x="46" y="34"/>
                </a:cxn>
                <a:cxn ang="0">
                  <a:pos x="46" y="46"/>
                </a:cxn>
                <a:cxn ang="0">
                  <a:pos x="46" y="58"/>
                </a:cxn>
                <a:cxn ang="0">
                  <a:pos x="44" y="64"/>
                </a:cxn>
                <a:cxn ang="0">
                  <a:pos x="40" y="69"/>
                </a:cxn>
                <a:cxn ang="0">
                  <a:pos x="43" y="76"/>
                </a:cxn>
                <a:cxn ang="0">
                  <a:pos x="48" y="76"/>
                </a:cxn>
                <a:cxn ang="0">
                  <a:pos x="55" y="76"/>
                </a:cxn>
                <a:cxn ang="0">
                  <a:pos x="67" y="75"/>
                </a:cxn>
                <a:cxn ang="0">
                  <a:pos x="89" y="74"/>
                </a:cxn>
                <a:cxn ang="0">
                  <a:pos x="105" y="75"/>
                </a:cxn>
                <a:cxn ang="0">
                  <a:pos x="133" y="77"/>
                </a:cxn>
                <a:cxn ang="0">
                  <a:pos x="207" y="79"/>
                </a:cxn>
                <a:cxn ang="0">
                  <a:pos x="243" y="79"/>
                </a:cxn>
                <a:cxn ang="0">
                  <a:pos x="266" y="31"/>
                </a:cxn>
                <a:cxn ang="0">
                  <a:pos x="266" y="25"/>
                </a:cxn>
                <a:cxn ang="0">
                  <a:pos x="270" y="17"/>
                </a:cxn>
                <a:cxn ang="0">
                  <a:pos x="276" y="12"/>
                </a:cxn>
                <a:cxn ang="0">
                  <a:pos x="285" y="9"/>
                </a:cxn>
                <a:cxn ang="0">
                  <a:pos x="289" y="9"/>
                </a:cxn>
                <a:cxn ang="0">
                  <a:pos x="297" y="10"/>
                </a:cxn>
                <a:cxn ang="0">
                  <a:pos x="304" y="14"/>
                </a:cxn>
                <a:cxn ang="0">
                  <a:pos x="309" y="21"/>
                </a:cxn>
                <a:cxn ang="0">
                  <a:pos x="311" y="31"/>
                </a:cxn>
                <a:cxn ang="0">
                  <a:pos x="311" y="102"/>
                </a:cxn>
                <a:cxn ang="0">
                  <a:pos x="309" y="111"/>
                </a:cxn>
                <a:cxn ang="0">
                  <a:pos x="304" y="118"/>
                </a:cxn>
                <a:cxn ang="0">
                  <a:pos x="301" y="120"/>
                </a:cxn>
                <a:cxn ang="0">
                  <a:pos x="293" y="124"/>
                </a:cxn>
                <a:cxn ang="0">
                  <a:pos x="287" y="124"/>
                </a:cxn>
                <a:cxn ang="0">
                  <a:pos x="286" y="124"/>
                </a:cxn>
                <a:cxn ang="0">
                  <a:pos x="279" y="125"/>
                </a:cxn>
              </a:cxnLst>
              <a:rect l="0" t="0" r="r" b="b"/>
              <a:pathLst>
                <a:path w="311" h="125">
                  <a:moveTo>
                    <a:pt x="279" y="125"/>
                  </a:moveTo>
                  <a:lnTo>
                    <a:pt x="279" y="125"/>
                  </a:lnTo>
                  <a:lnTo>
                    <a:pt x="222" y="125"/>
                  </a:lnTo>
                  <a:lnTo>
                    <a:pt x="166" y="123"/>
                  </a:lnTo>
                  <a:lnTo>
                    <a:pt x="166" y="123"/>
                  </a:lnTo>
                  <a:lnTo>
                    <a:pt x="110" y="121"/>
                  </a:lnTo>
                  <a:lnTo>
                    <a:pt x="55" y="121"/>
                  </a:lnTo>
                  <a:lnTo>
                    <a:pt x="55" y="121"/>
                  </a:lnTo>
                  <a:lnTo>
                    <a:pt x="41" y="120"/>
                  </a:lnTo>
                  <a:lnTo>
                    <a:pt x="28" y="118"/>
                  </a:lnTo>
                  <a:lnTo>
                    <a:pt x="19" y="114"/>
                  </a:lnTo>
                  <a:lnTo>
                    <a:pt x="15" y="111"/>
                  </a:lnTo>
                  <a:lnTo>
                    <a:pt x="12" y="108"/>
                  </a:lnTo>
                  <a:lnTo>
                    <a:pt x="12" y="108"/>
                  </a:lnTo>
                  <a:lnTo>
                    <a:pt x="8" y="103"/>
                  </a:lnTo>
                  <a:lnTo>
                    <a:pt x="5" y="97"/>
                  </a:lnTo>
                  <a:lnTo>
                    <a:pt x="2" y="88"/>
                  </a:lnTo>
                  <a:lnTo>
                    <a:pt x="1" y="80"/>
                  </a:lnTo>
                  <a:lnTo>
                    <a:pt x="0" y="63"/>
                  </a:lnTo>
                  <a:lnTo>
                    <a:pt x="0" y="42"/>
                  </a:lnTo>
                  <a:lnTo>
                    <a:pt x="0" y="42"/>
                  </a:lnTo>
                  <a:lnTo>
                    <a:pt x="1" y="21"/>
                  </a:lnTo>
                  <a:lnTo>
                    <a:pt x="1" y="21"/>
                  </a:lnTo>
                  <a:lnTo>
                    <a:pt x="1" y="16"/>
                  </a:lnTo>
                  <a:lnTo>
                    <a:pt x="3" y="12"/>
                  </a:lnTo>
                  <a:lnTo>
                    <a:pt x="5" y="8"/>
                  </a:lnTo>
                  <a:lnTo>
                    <a:pt x="8" y="5"/>
                  </a:lnTo>
                  <a:lnTo>
                    <a:pt x="11" y="3"/>
                  </a:lnTo>
                  <a:lnTo>
                    <a:pt x="15" y="1"/>
                  </a:lnTo>
                  <a:lnTo>
                    <a:pt x="19" y="0"/>
                  </a:lnTo>
                  <a:lnTo>
                    <a:pt x="23" y="0"/>
                  </a:lnTo>
                  <a:lnTo>
                    <a:pt x="23" y="0"/>
                  </a:lnTo>
                  <a:lnTo>
                    <a:pt x="27" y="0"/>
                  </a:lnTo>
                  <a:lnTo>
                    <a:pt x="32" y="1"/>
                  </a:lnTo>
                  <a:lnTo>
                    <a:pt x="36" y="3"/>
                  </a:lnTo>
                  <a:lnTo>
                    <a:pt x="39" y="5"/>
                  </a:lnTo>
                  <a:lnTo>
                    <a:pt x="42" y="8"/>
                  </a:lnTo>
                  <a:lnTo>
                    <a:pt x="44" y="12"/>
                  </a:lnTo>
                  <a:lnTo>
                    <a:pt x="45" y="16"/>
                  </a:lnTo>
                  <a:lnTo>
                    <a:pt x="46" y="21"/>
                  </a:lnTo>
                  <a:lnTo>
                    <a:pt x="46" y="21"/>
                  </a:lnTo>
                  <a:lnTo>
                    <a:pt x="46" y="34"/>
                  </a:lnTo>
                  <a:lnTo>
                    <a:pt x="46" y="34"/>
                  </a:lnTo>
                  <a:lnTo>
                    <a:pt x="46" y="46"/>
                  </a:lnTo>
                  <a:lnTo>
                    <a:pt x="46" y="58"/>
                  </a:lnTo>
                  <a:lnTo>
                    <a:pt x="46" y="58"/>
                  </a:lnTo>
                  <a:lnTo>
                    <a:pt x="45" y="62"/>
                  </a:lnTo>
                  <a:lnTo>
                    <a:pt x="44" y="64"/>
                  </a:lnTo>
                  <a:lnTo>
                    <a:pt x="43" y="66"/>
                  </a:lnTo>
                  <a:lnTo>
                    <a:pt x="40" y="69"/>
                  </a:lnTo>
                  <a:lnTo>
                    <a:pt x="41" y="73"/>
                  </a:lnTo>
                  <a:lnTo>
                    <a:pt x="43" y="76"/>
                  </a:lnTo>
                  <a:lnTo>
                    <a:pt x="47" y="76"/>
                  </a:lnTo>
                  <a:lnTo>
                    <a:pt x="48" y="76"/>
                  </a:lnTo>
                  <a:lnTo>
                    <a:pt x="48" y="76"/>
                  </a:lnTo>
                  <a:lnTo>
                    <a:pt x="55" y="76"/>
                  </a:lnTo>
                  <a:lnTo>
                    <a:pt x="55" y="76"/>
                  </a:lnTo>
                  <a:lnTo>
                    <a:pt x="67" y="75"/>
                  </a:lnTo>
                  <a:lnTo>
                    <a:pt x="67" y="75"/>
                  </a:lnTo>
                  <a:lnTo>
                    <a:pt x="89" y="74"/>
                  </a:lnTo>
                  <a:lnTo>
                    <a:pt x="89" y="74"/>
                  </a:lnTo>
                  <a:lnTo>
                    <a:pt x="105" y="75"/>
                  </a:lnTo>
                  <a:lnTo>
                    <a:pt x="105" y="75"/>
                  </a:lnTo>
                  <a:lnTo>
                    <a:pt x="133" y="77"/>
                  </a:lnTo>
                  <a:lnTo>
                    <a:pt x="159" y="79"/>
                  </a:lnTo>
                  <a:lnTo>
                    <a:pt x="207" y="79"/>
                  </a:lnTo>
                  <a:lnTo>
                    <a:pt x="207" y="79"/>
                  </a:lnTo>
                  <a:lnTo>
                    <a:pt x="243" y="79"/>
                  </a:lnTo>
                  <a:lnTo>
                    <a:pt x="266" y="79"/>
                  </a:lnTo>
                  <a:lnTo>
                    <a:pt x="266" y="31"/>
                  </a:lnTo>
                  <a:lnTo>
                    <a:pt x="266" y="31"/>
                  </a:lnTo>
                  <a:lnTo>
                    <a:pt x="266" y="25"/>
                  </a:lnTo>
                  <a:lnTo>
                    <a:pt x="268" y="21"/>
                  </a:lnTo>
                  <a:lnTo>
                    <a:pt x="270" y="17"/>
                  </a:lnTo>
                  <a:lnTo>
                    <a:pt x="273" y="14"/>
                  </a:lnTo>
                  <a:lnTo>
                    <a:pt x="276" y="12"/>
                  </a:lnTo>
                  <a:lnTo>
                    <a:pt x="281" y="10"/>
                  </a:lnTo>
                  <a:lnTo>
                    <a:pt x="285" y="9"/>
                  </a:lnTo>
                  <a:lnTo>
                    <a:pt x="289" y="9"/>
                  </a:lnTo>
                  <a:lnTo>
                    <a:pt x="289" y="9"/>
                  </a:lnTo>
                  <a:lnTo>
                    <a:pt x="293" y="9"/>
                  </a:lnTo>
                  <a:lnTo>
                    <a:pt x="297" y="10"/>
                  </a:lnTo>
                  <a:lnTo>
                    <a:pt x="301" y="12"/>
                  </a:lnTo>
                  <a:lnTo>
                    <a:pt x="304" y="14"/>
                  </a:lnTo>
                  <a:lnTo>
                    <a:pt x="307" y="17"/>
                  </a:lnTo>
                  <a:lnTo>
                    <a:pt x="309" y="21"/>
                  </a:lnTo>
                  <a:lnTo>
                    <a:pt x="310" y="25"/>
                  </a:lnTo>
                  <a:lnTo>
                    <a:pt x="311" y="31"/>
                  </a:lnTo>
                  <a:lnTo>
                    <a:pt x="311" y="102"/>
                  </a:lnTo>
                  <a:lnTo>
                    <a:pt x="311" y="102"/>
                  </a:lnTo>
                  <a:lnTo>
                    <a:pt x="310" y="107"/>
                  </a:lnTo>
                  <a:lnTo>
                    <a:pt x="309" y="111"/>
                  </a:lnTo>
                  <a:lnTo>
                    <a:pt x="307" y="115"/>
                  </a:lnTo>
                  <a:lnTo>
                    <a:pt x="304" y="118"/>
                  </a:lnTo>
                  <a:lnTo>
                    <a:pt x="304" y="118"/>
                  </a:lnTo>
                  <a:lnTo>
                    <a:pt x="301" y="120"/>
                  </a:lnTo>
                  <a:lnTo>
                    <a:pt x="297" y="123"/>
                  </a:lnTo>
                  <a:lnTo>
                    <a:pt x="293" y="124"/>
                  </a:lnTo>
                  <a:lnTo>
                    <a:pt x="289" y="124"/>
                  </a:lnTo>
                  <a:lnTo>
                    <a:pt x="287" y="124"/>
                  </a:lnTo>
                  <a:lnTo>
                    <a:pt x="286" y="124"/>
                  </a:lnTo>
                  <a:lnTo>
                    <a:pt x="286" y="124"/>
                  </a:lnTo>
                  <a:lnTo>
                    <a:pt x="279" y="125"/>
                  </a:lnTo>
                  <a:lnTo>
                    <a:pt x="279" y="12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21" name="Freeform 637"/>
            <p:cNvSpPr/>
            <p:nvPr/>
          </p:nvSpPr>
          <p:spPr bwMode="auto">
            <a:xfrm>
              <a:off x="2301876" y="4237038"/>
              <a:ext cx="617538" cy="522288"/>
            </a:xfrm>
            <a:custGeom>
              <a:avLst/>
              <a:gdLst/>
              <a:ahLst/>
              <a:cxnLst>
                <a:cxn ang="0">
                  <a:pos x="858" y="985"/>
                </a:cxn>
                <a:cxn ang="0">
                  <a:pos x="837" y="972"/>
                </a:cxn>
                <a:cxn ang="0">
                  <a:pos x="819" y="928"/>
                </a:cxn>
                <a:cxn ang="0">
                  <a:pos x="822" y="871"/>
                </a:cxn>
                <a:cxn ang="0">
                  <a:pos x="843" y="860"/>
                </a:cxn>
                <a:cxn ang="0">
                  <a:pos x="865" y="876"/>
                </a:cxn>
                <a:cxn ang="0">
                  <a:pos x="865" y="924"/>
                </a:cxn>
                <a:cxn ang="0">
                  <a:pos x="945" y="941"/>
                </a:cxn>
                <a:cxn ang="0">
                  <a:pos x="1009" y="939"/>
                </a:cxn>
                <a:cxn ang="0">
                  <a:pos x="1096" y="911"/>
                </a:cxn>
                <a:cxn ang="0">
                  <a:pos x="1120" y="867"/>
                </a:cxn>
                <a:cxn ang="0">
                  <a:pos x="1118" y="778"/>
                </a:cxn>
                <a:cxn ang="0">
                  <a:pos x="1104" y="357"/>
                </a:cxn>
                <a:cxn ang="0">
                  <a:pos x="1104" y="237"/>
                </a:cxn>
                <a:cxn ang="0">
                  <a:pos x="1088" y="145"/>
                </a:cxn>
                <a:cxn ang="0">
                  <a:pos x="1042" y="89"/>
                </a:cxn>
                <a:cxn ang="0">
                  <a:pos x="983" y="64"/>
                </a:cxn>
                <a:cxn ang="0">
                  <a:pos x="887" y="64"/>
                </a:cxn>
                <a:cxn ang="0">
                  <a:pos x="564" y="60"/>
                </a:cxn>
                <a:cxn ang="0">
                  <a:pos x="180" y="51"/>
                </a:cxn>
                <a:cxn ang="0">
                  <a:pos x="121" y="55"/>
                </a:cxn>
                <a:cxn ang="0">
                  <a:pos x="64" y="78"/>
                </a:cxn>
                <a:cxn ang="0">
                  <a:pos x="44" y="141"/>
                </a:cxn>
                <a:cxn ang="0">
                  <a:pos x="48" y="368"/>
                </a:cxn>
                <a:cxn ang="0">
                  <a:pos x="53" y="604"/>
                </a:cxn>
                <a:cxn ang="0">
                  <a:pos x="58" y="785"/>
                </a:cxn>
                <a:cxn ang="0">
                  <a:pos x="81" y="878"/>
                </a:cxn>
                <a:cxn ang="0">
                  <a:pos x="124" y="928"/>
                </a:cxn>
                <a:cxn ang="0">
                  <a:pos x="175" y="941"/>
                </a:cxn>
                <a:cxn ang="0">
                  <a:pos x="271" y="931"/>
                </a:cxn>
                <a:cxn ang="0">
                  <a:pos x="267" y="885"/>
                </a:cxn>
                <a:cxn ang="0">
                  <a:pos x="271" y="857"/>
                </a:cxn>
                <a:cxn ang="0">
                  <a:pos x="296" y="851"/>
                </a:cxn>
                <a:cxn ang="0">
                  <a:pos x="311" y="872"/>
                </a:cxn>
                <a:cxn ang="0">
                  <a:pos x="315" y="947"/>
                </a:cxn>
                <a:cxn ang="0">
                  <a:pos x="305" y="975"/>
                </a:cxn>
                <a:cxn ang="0">
                  <a:pos x="285" y="979"/>
                </a:cxn>
                <a:cxn ang="0">
                  <a:pos x="212" y="982"/>
                </a:cxn>
                <a:cxn ang="0">
                  <a:pos x="105" y="970"/>
                </a:cxn>
                <a:cxn ang="0">
                  <a:pos x="49" y="920"/>
                </a:cxn>
                <a:cxn ang="0">
                  <a:pos x="20" y="814"/>
                </a:cxn>
                <a:cxn ang="0">
                  <a:pos x="6" y="640"/>
                </a:cxn>
                <a:cxn ang="0">
                  <a:pos x="3" y="231"/>
                </a:cxn>
                <a:cxn ang="0">
                  <a:pos x="13" y="70"/>
                </a:cxn>
                <a:cxn ang="0">
                  <a:pos x="50" y="29"/>
                </a:cxn>
                <a:cxn ang="0">
                  <a:pos x="113" y="10"/>
                </a:cxn>
                <a:cxn ang="0">
                  <a:pos x="161" y="6"/>
                </a:cxn>
                <a:cxn ang="0">
                  <a:pos x="182" y="3"/>
                </a:cxn>
                <a:cxn ang="0">
                  <a:pos x="205" y="3"/>
                </a:cxn>
                <a:cxn ang="0">
                  <a:pos x="407" y="16"/>
                </a:cxn>
                <a:cxn ang="0">
                  <a:pos x="799" y="15"/>
                </a:cxn>
                <a:cxn ang="0">
                  <a:pos x="934" y="18"/>
                </a:cxn>
                <a:cxn ang="0">
                  <a:pos x="1005" y="21"/>
                </a:cxn>
                <a:cxn ang="0">
                  <a:pos x="1073" y="55"/>
                </a:cxn>
                <a:cxn ang="0">
                  <a:pos x="1126" y="118"/>
                </a:cxn>
                <a:cxn ang="0">
                  <a:pos x="1150" y="250"/>
                </a:cxn>
                <a:cxn ang="0">
                  <a:pos x="1151" y="482"/>
                </a:cxn>
                <a:cxn ang="0">
                  <a:pos x="1157" y="731"/>
                </a:cxn>
                <a:cxn ang="0">
                  <a:pos x="1165" y="868"/>
                </a:cxn>
                <a:cxn ang="0">
                  <a:pos x="1141" y="930"/>
                </a:cxn>
                <a:cxn ang="0">
                  <a:pos x="1077" y="970"/>
                </a:cxn>
                <a:cxn ang="0">
                  <a:pos x="1018" y="988"/>
                </a:cxn>
              </a:cxnLst>
              <a:rect l="0" t="0" r="r" b="b"/>
              <a:pathLst>
                <a:path w="1167" h="989">
                  <a:moveTo>
                    <a:pt x="1009" y="989"/>
                  </a:moveTo>
                  <a:lnTo>
                    <a:pt x="1009" y="989"/>
                  </a:lnTo>
                  <a:lnTo>
                    <a:pt x="944" y="987"/>
                  </a:lnTo>
                  <a:lnTo>
                    <a:pt x="944" y="987"/>
                  </a:lnTo>
                  <a:lnTo>
                    <a:pt x="901" y="985"/>
                  </a:lnTo>
                  <a:lnTo>
                    <a:pt x="858" y="985"/>
                  </a:lnTo>
                  <a:lnTo>
                    <a:pt x="858" y="985"/>
                  </a:lnTo>
                  <a:lnTo>
                    <a:pt x="850" y="984"/>
                  </a:lnTo>
                  <a:lnTo>
                    <a:pt x="845" y="982"/>
                  </a:lnTo>
                  <a:lnTo>
                    <a:pt x="841" y="978"/>
                  </a:lnTo>
                  <a:lnTo>
                    <a:pt x="839" y="974"/>
                  </a:lnTo>
                  <a:lnTo>
                    <a:pt x="838" y="973"/>
                  </a:lnTo>
                  <a:lnTo>
                    <a:pt x="837" y="972"/>
                  </a:lnTo>
                  <a:lnTo>
                    <a:pt x="837" y="972"/>
                  </a:lnTo>
                  <a:lnTo>
                    <a:pt x="832" y="969"/>
                  </a:lnTo>
                  <a:lnTo>
                    <a:pt x="832" y="969"/>
                  </a:lnTo>
                  <a:lnTo>
                    <a:pt x="828" y="962"/>
                  </a:lnTo>
                  <a:lnTo>
                    <a:pt x="824" y="954"/>
                  </a:lnTo>
                  <a:lnTo>
                    <a:pt x="821" y="945"/>
                  </a:lnTo>
                  <a:lnTo>
                    <a:pt x="819" y="937"/>
                  </a:lnTo>
                  <a:lnTo>
                    <a:pt x="819" y="928"/>
                  </a:lnTo>
                  <a:lnTo>
                    <a:pt x="819" y="920"/>
                  </a:lnTo>
                  <a:lnTo>
                    <a:pt x="819" y="901"/>
                  </a:lnTo>
                  <a:lnTo>
                    <a:pt x="819" y="901"/>
                  </a:lnTo>
                  <a:lnTo>
                    <a:pt x="820" y="881"/>
                  </a:lnTo>
                  <a:lnTo>
                    <a:pt x="820" y="881"/>
                  </a:lnTo>
                  <a:lnTo>
                    <a:pt x="820" y="876"/>
                  </a:lnTo>
                  <a:lnTo>
                    <a:pt x="822" y="871"/>
                  </a:lnTo>
                  <a:lnTo>
                    <a:pt x="825" y="868"/>
                  </a:lnTo>
                  <a:lnTo>
                    <a:pt x="828" y="865"/>
                  </a:lnTo>
                  <a:lnTo>
                    <a:pt x="831" y="862"/>
                  </a:lnTo>
                  <a:lnTo>
                    <a:pt x="835" y="861"/>
                  </a:lnTo>
                  <a:lnTo>
                    <a:pt x="839" y="860"/>
                  </a:lnTo>
                  <a:lnTo>
                    <a:pt x="843" y="860"/>
                  </a:lnTo>
                  <a:lnTo>
                    <a:pt x="843" y="860"/>
                  </a:lnTo>
                  <a:lnTo>
                    <a:pt x="847" y="860"/>
                  </a:lnTo>
                  <a:lnTo>
                    <a:pt x="851" y="861"/>
                  </a:lnTo>
                  <a:lnTo>
                    <a:pt x="856" y="862"/>
                  </a:lnTo>
                  <a:lnTo>
                    <a:pt x="859" y="865"/>
                  </a:lnTo>
                  <a:lnTo>
                    <a:pt x="862" y="868"/>
                  </a:lnTo>
                  <a:lnTo>
                    <a:pt x="864" y="871"/>
                  </a:lnTo>
                  <a:lnTo>
                    <a:pt x="865" y="876"/>
                  </a:lnTo>
                  <a:lnTo>
                    <a:pt x="866" y="881"/>
                  </a:lnTo>
                  <a:lnTo>
                    <a:pt x="866" y="882"/>
                  </a:lnTo>
                  <a:lnTo>
                    <a:pt x="866" y="882"/>
                  </a:lnTo>
                  <a:lnTo>
                    <a:pt x="865" y="912"/>
                  </a:lnTo>
                  <a:lnTo>
                    <a:pt x="865" y="915"/>
                  </a:lnTo>
                  <a:lnTo>
                    <a:pt x="865" y="915"/>
                  </a:lnTo>
                  <a:lnTo>
                    <a:pt x="865" y="924"/>
                  </a:lnTo>
                  <a:lnTo>
                    <a:pt x="865" y="932"/>
                  </a:lnTo>
                  <a:lnTo>
                    <a:pt x="865" y="938"/>
                  </a:lnTo>
                  <a:lnTo>
                    <a:pt x="870" y="939"/>
                  </a:lnTo>
                  <a:lnTo>
                    <a:pt x="870" y="939"/>
                  </a:lnTo>
                  <a:lnTo>
                    <a:pt x="908" y="940"/>
                  </a:lnTo>
                  <a:lnTo>
                    <a:pt x="945" y="941"/>
                  </a:lnTo>
                  <a:lnTo>
                    <a:pt x="945" y="941"/>
                  </a:lnTo>
                  <a:lnTo>
                    <a:pt x="996" y="943"/>
                  </a:lnTo>
                  <a:lnTo>
                    <a:pt x="998" y="943"/>
                  </a:lnTo>
                  <a:lnTo>
                    <a:pt x="999" y="942"/>
                  </a:lnTo>
                  <a:lnTo>
                    <a:pt x="999" y="942"/>
                  </a:lnTo>
                  <a:lnTo>
                    <a:pt x="1004" y="940"/>
                  </a:lnTo>
                  <a:lnTo>
                    <a:pt x="1009" y="939"/>
                  </a:lnTo>
                  <a:lnTo>
                    <a:pt x="1009" y="939"/>
                  </a:lnTo>
                  <a:lnTo>
                    <a:pt x="1035" y="935"/>
                  </a:lnTo>
                  <a:lnTo>
                    <a:pt x="1049" y="933"/>
                  </a:lnTo>
                  <a:lnTo>
                    <a:pt x="1064" y="929"/>
                  </a:lnTo>
                  <a:lnTo>
                    <a:pt x="1078" y="923"/>
                  </a:lnTo>
                  <a:lnTo>
                    <a:pt x="1085" y="920"/>
                  </a:lnTo>
                  <a:lnTo>
                    <a:pt x="1091" y="916"/>
                  </a:lnTo>
                  <a:lnTo>
                    <a:pt x="1096" y="911"/>
                  </a:lnTo>
                  <a:lnTo>
                    <a:pt x="1102" y="906"/>
                  </a:lnTo>
                  <a:lnTo>
                    <a:pt x="1107" y="900"/>
                  </a:lnTo>
                  <a:lnTo>
                    <a:pt x="1111" y="894"/>
                  </a:lnTo>
                  <a:lnTo>
                    <a:pt x="1111" y="894"/>
                  </a:lnTo>
                  <a:lnTo>
                    <a:pt x="1115" y="885"/>
                  </a:lnTo>
                  <a:lnTo>
                    <a:pt x="1118" y="876"/>
                  </a:lnTo>
                  <a:lnTo>
                    <a:pt x="1120" y="867"/>
                  </a:lnTo>
                  <a:lnTo>
                    <a:pt x="1121" y="858"/>
                  </a:lnTo>
                  <a:lnTo>
                    <a:pt x="1121" y="839"/>
                  </a:lnTo>
                  <a:lnTo>
                    <a:pt x="1120" y="821"/>
                  </a:lnTo>
                  <a:lnTo>
                    <a:pt x="1120" y="821"/>
                  </a:lnTo>
                  <a:lnTo>
                    <a:pt x="1119" y="802"/>
                  </a:lnTo>
                  <a:lnTo>
                    <a:pt x="1119" y="802"/>
                  </a:lnTo>
                  <a:lnTo>
                    <a:pt x="1118" y="778"/>
                  </a:lnTo>
                  <a:lnTo>
                    <a:pt x="1117" y="754"/>
                  </a:lnTo>
                  <a:lnTo>
                    <a:pt x="1112" y="708"/>
                  </a:lnTo>
                  <a:lnTo>
                    <a:pt x="1112" y="708"/>
                  </a:lnTo>
                  <a:lnTo>
                    <a:pt x="1107" y="655"/>
                  </a:lnTo>
                  <a:lnTo>
                    <a:pt x="1106" y="628"/>
                  </a:lnTo>
                  <a:lnTo>
                    <a:pt x="1104" y="602"/>
                  </a:lnTo>
                  <a:lnTo>
                    <a:pt x="1104" y="357"/>
                  </a:lnTo>
                  <a:lnTo>
                    <a:pt x="1104" y="357"/>
                  </a:lnTo>
                  <a:lnTo>
                    <a:pt x="1106" y="318"/>
                  </a:lnTo>
                  <a:lnTo>
                    <a:pt x="1106" y="318"/>
                  </a:lnTo>
                  <a:lnTo>
                    <a:pt x="1107" y="295"/>
                  </a:lnTo>
                  <a:lnTo>
                    <a:pt x="1107" y="272"/>
                  </a:lnTo>
                  <a:lnTo>
                    <a:pt x="1106" y="248"/>
                  </a:lnTo>
                  <a:lnTo>
                    <a:pt x="1104" y="237"/>
                  </a:lnTo>
                  <a:lnTo>
                    <a:pt x="1102" y="224"/>
                  </a:lnTo>
                  <a:lnTo>
                    <a:pt x="1102" y="224"/>
                  </a:lnTo>
                  <a:lnTo>
                    <a:pt x="1098" y="200"/>
                  </a:lnTo>
                  <a:lnTo>
                    <a:pt x="1098" y="200"/>
                  </a:lnTo>
                  <a:lnTo>
                    <a:pt x="1095" y="177"/>
                  </a:lnTo>
                  <a:lnTo>
                    <a:pt x="1091" y="155"/>
                  </a:lnTo>
                  <a:lnTo>
                    <a:pt x="1088" y="145"/>
                  </a:lnTo>
                  <a:lnTo>
                    <a:pt x="1084" y="136"/>
                  </a:lnTo>
                  <a:lnTo>
                    <a:pt x="1079" y="126"/>
                  </a:lnTo>
                  <a:lnTo>
                    <a:pt x="1073" y="120"/>
                  </a:lnTo>
                  <a:lnTo>
                    <a:pt x="1068" y="115"/>
                  </a:lnTo>
                  <a:lnTo>
                    <a:pt x="1068" y="115"/>
                  </a:lnTo>
                  <a:lnTo>
                    <a:pt x="1052" y="98"/>
                  </a:lnTo>
                  <a:lnTo>
                    <a:pt x="1042" y="89"/>
                  </a:lnTo>
                  <a:lnTo>
                    <a:pt x="1032" y="82"/>
                  </a:lnTo>
                  <a:lnTo>
                    <a:pt x="1022" y="75"/>
                  </a:lnTo>
                  <a:lnTo>
                    <a:pt x="1010" y="70"/>
                  </a:lnTo>
                  <a:lnTo>
                    <a:pt x="999" y="65"/>
                  </a:lnTo>
                  <a:lnTo>
                    <a:pt x="993" y="64"/>
                  </a:lnTo>
                  <a:lnTo>
                    <a:pt x="987" y="64"/>
                  </a:lnTo>
                  <a:lnTo>
                    <a:pt x="983" y="64"/>
                  </a:lnTo>
                  <a:lnTo>
                    <a:pt x="983" y="64"/>
                  </a:lnTo>
                  <a:lnTo>
                    <a:pt x="947" y="64"/>
                  </a:lnTo>
                  <a:lnTo>
                    <a:pt x="947" y="64"/>
                  </a:lnTo>
                  <a:lnTo>
                    <a:pt x="913" y="65"/>
                  </a:lnTo>
                  <a:lnTo>
                    <a:pt x="913" y="65"/>
                  </a:lnTo>
                  <a:lnTo>
                    <a:pt x="887" y="64"/>
                  </a:lnTo>
                  <a:lnTo>
                    <a:pt x="887" y="64"/>
                  </a:lnTo>
                  <a:lnTo>
                    <a:pt x="838" y="62"/>
                  </a:lnTo>
                  <a:lnTo>
                    <a:pt x="790" y="60"/>
                  </a:lnTo>
                  <a:lnTo>
                    <a:pt x="692" y="60"/>
                  </a:lnTo>
                  <a:lnTo>
                    <a:pt x="660" y="60"/>
                  </a:lnTo>
                  <a:lnTo>
                    <a:pt x="660" y="60"/>
                  </a:lnTo>
                  <a:lnTo>
                    <a:pt x="564" y="60"/>
                  </a:lnTo>
                  <a:lnTo>
                    <a:pt x="564" y="60"/>
                  </a:lnTo>
                  <a:lnTo>
                    <a:pt x="469" y="60"/>
                  </a:lnTo>
                  <a:lnTo>
                    <a:pt x="469" y="60"/>
                  </a:lnTo>
                  <a:lnTo>
                    <a:pt x="402" y="60"/>
                  </a:lnTo>
                  <a:lnTo>
                    <a:pt x="330" y="59"/>
                  </a:lnTo>
                  <a:lnTo>
                    <a:pt x="255" y="56"/>
                  </a:lnTo>
                  <a:lnTo>
                    <a:pt x="217" y="54"/>
                  </a:lnTo>
                  <a:lnTo>
                    <a:pt x="180" y="51"/>
                  </a:lnTo>
                  <a:lnTo>
                    <a:pt x="179" y="51"/>
                  </a:lnTo>
                  <a:lnTo>
                    <a:pt x="178" y="51"/>
                  </a:lnTo>
                  <a:lnTo>
                    <a:pt x="178" y="51"/>
                  </a:lnTo>
                  <a:lnTo>
                    <a:pt x="162" y="53"/>
                  </a:lnTo>
                  <a:lnTo>
                    <a:pt x="146" y="54"/>
                  </a:lnTo>
                  <a:lnTo>
                    <a:pt x="146" y="54"/>
                  </a:lnTo>
                  <a:lnTo>
                    <a:pt x="121" y="55"/>
                  </a:lnTo>
                  <a:lnTo>
                    <a:pt x="110" y="57"/>
                  </a:lnTo>
                  <a:lnTo>
                    <a:pt x="97" y="59"/>
                  </a:lnTo>
                  <a:lnTo>
                    <a:pt x="97" y="59"/>
                  </a:lnTo>
                  <a:lnTo>
                    <a:pt x="87" y="63"/>
                  </a:lnTo>
                  <a:lnTo>
                    <a:pt x="79" y="67"/>
                  </a:lnTo>
                  <a:lnTo>
                    <a:pt x="72" y="73"/>
                  </a:lnTo>
                  <a:lnTo>
                    <a:pt x="64" y="78"/>
                  </a:lnTo>
                  <a:lnTo>
                    <a:pt x="59" y="84"/>
                  </a:lnTo>
                  <a:lnTo>
                    <a:pt x="55" y="91"/>
                  </a:lnTo>
                  <a:lnTo>
                    <a:pt x="52" y="98"/>
                  </a:lnTo>
                  <a:lnTo>
                    <a:pt x="49" y="107"/>
                  </a:lnTo>
                  <a:lnTo>
                    <a:pt x="47" y="115"/>
                  </a:lnTo>
                  <a:lnTo>
                    <a:pt x="46" y="123"/>
                  </a:lnTo>
                  <a:lnTo>
                    <a:pt x="44" y="141"/>
                  </a:lnTo>
                  <a:lnTo>
                    <a:pt x="44" y="158"/>
                  </a:lnTo>
                  <a:lnTo>
                    <a:pt x="45" y="176"/>
                  </a:lnTo>
                  <a:lnTo>
                    <a:pt x="45" y="176"/>
                  </a:lnTo>
                  <a:lnTo>
                    <a:pt x="46" y="203"/>
                  </a:lnTo>
                  <a:lnTo>
                    <a:pt x="46" y="203"/>
                  </a:lnTo>
                  <a:lnTo>
                    <a:pt x="47" y="285"/>
                  </a:lnTo>
                  <a:lnTo>
                    <a:pt x="48" y="368"/>
                  </a:lnTo>
                  <a:lnTo>
                    <a:pt x="48" y="368"/>
                  </a:lnTo>
                  <a:lnTo>
                    <a:pt x="50" y="451"/>
                  </a:lnTo>
                  <a:lnTo>
                    <a:pt x="50" y="533"/>
                  </a:lnTo>
                  <a:lnTo>
                    <a:pt x="50" y="533"/>
                  </a:lnTo>
                  <a:lnTo>
                    <a:pt x="51" y="568"/>
                  </a:lnTo>
                  <a:lnTo>
                    <a:pt x="53" y="604"/>
                  </a:lnTo>
                  <a:lnTo>
                    <a:pt x="53" y="604"/>
                  </a:lnTo>
                  <a:lnTo>
                    <a:pt x="54" y="638"/>
                  </a:lnTo>
                  <a:lnTo>
                    <a:pt x="55" y="673"/>
                  </a:lnTo>
                  <a:lnTo>
                    <a:pt x="55" y="677"/>
                  </a:lnTo>
                  <a:lnTo>
                    <a:pt x="55" y="677"/>
                  </a:lnTo>
                  <a:lnTo>
                    <a:pt x="55" y="719"/>
                  </a:lnTo>
                  <a:lnTo>
                    <a:pt x="57" y="764"/>
                  </a:lnTo>
                  <a:lnTo>
                    <a:pt x="58" y="785"/>
                  </a:lnTo>
                  <a:lnTo>
                    <a:pt x="61" y="806"/>
                  </a:lnTo>
                  <a:lnTo>
                    <a:pt x="65" y="827"/>
                  </a:lnTo>
                  <a:lnTo>
                    <a:pt x="69" y="847"/>
                  </a:lnTo>
                  <a:lnTo>
                    <a:pt x="69" y="847"/>
                  </a:lnTo>
                  <a:lnTo>
                    <a:pt x="73" y="859"/>
                  </a:lnTo>
                  <a:lnTo>
                    <a:pt x="77" y="869"/>
                  </a:lnTo>
                  <a:lnTo>
                    <a:pt x="81" y="878"/>
                  </a:lnTo>
                  <a:lnTo>
                    <a:pt x="86" y="888"/>
                  </a:lnTo>
                  <a:lnTo>
                    <a:pt x="91" y="896"/>
                  </a:lnTo>
                  <a:lnTo>
                    <a:pt x="97" y="903"/>
                  </a:lnTo>
                  <a:lnTo>
                    <a:pt x="104" y="910"/>
                  </a:lnTo>
                  <a:lnTo>
                    <a:pt x="110" y="917"/>
                  </a:lnTo>
                  <a:lnTo>
                    <a:pt x="117" y="923"/>
                  </a:lnTo>
                  <a:lnTo>
                    <a:pt x="124" y="928"/>
                  </a:lnTo>
                  <a:lnTo>
                    <a:pt x="131" y="932"/>
                  </a:lnTo>
                  <a:lnTo>
                    <a:pt x="140" y="935"/>
                  </a:lnTo>
                  <a:lnTo>
                    <a:pt x="148" y="938"/>
                  </a:lnTo>
                  <a:lnTo>
                    <a:pt x="157" y="940"/>
                  </a:lnTo>
                  <a:lnTo>
                    <a:pt x="166" y="941"/>
                  </a:lnTo>
                  <a:lnTo>
                    <a:pt x="175" y="941"/>
                  </a:lnTo>
                  <a:lnTo>
                    <a:pt x="175" y="941"/>
                  </a:lnTo>
                  <a:lnTo>
                    <a:pt x="191" y="940"/>
                  </a:lnTo>
                  <a:lnTo>
                    <a:pt x="191" y="940"/>
                  </a:lnTo>
                  <a:lnTo>
                    <a:pt x="229" y="936"/>
                  </a:lnTo>
                  <a:lnTo>
                    <a:pt x="264" y="934"/>
                  </a:lnTo>
                  <a:lnTo>
                    <a:pt x="265" y="934"/>
                  </a:lnTo>
                  <a:lnTo>
                    <a:pt x="266" y="934"/>
                  </a:lnTo>
                  <a:lnTo>
                    <a:pt x="271" y="931"/>
                  </a:lnTo>
                  <a:lnTo>
                    <a:pt x="271" y="928"/>
                  </a:lnTo>
                  <a:lnTo>
                    <a:pt x="271" y="928"/>
                  </a:lnTo>
                  <a:lnTo>
                    <a:pt x="270" y="918"/>
                  </a:lnTo>
                  <a:lnTo>
                    <a:pt x="270" y="918"/>
                  </a:lnTo>
                  <a:lnTo>
                    <a:pt x="268" y="898"/>
                  </a:lnTo>
                  <a:lnTo>
                    <a:pt x="268" y="898"/>
                  </a:lnTo>
                  <a:lnTo>
                    <a:pt x="267" y="885"/>
                  </a:lnTo>
                  <a:lnTo>
                    <a:pt x="266" y="871"/>
                  </a:lnTo>
                  <a:lnTo>
                    <a:pt x="266" y="871"/>
                  </a:lnTo>
                  <a:lnTo>
                    <a:pt x="266" y="867"/>
                  </a:lnTo>
                  <a:lnTo>
                    <a:pt x="267" y="863"/>
                  </a:lnTo>
                  <a:lnTo>
                    <a:pt x="269" y="860"/>
                  </a:lnTo>
                  <a:lnTo>
                    <a:pt x="271" y="857"/>
                  </a:lnTo>
                  <a:lnTo>
                    <a:pt x="271" y="857"/>
                  </a:lnTo>
                  <a:lnTo>
                    <a:pt x="274" y="854"/>
                  </a:lnTo>
                  <a:lnTo>
                    <a:pt x="278" y="851"/>
                  </a:lnTo>
                  <a:lnTo>
                    <a:pt x="282" y="850"/>
                  </a:lnTo>
                  <a:lnTo>
                    <a:pt x="287" y="849"/>
                  </a:lnTo>
                  <a:lnTo>
                    <a:pt x="287" y="849"/>
                  </a:lnTo>
                  <a:lnTo>
                    <a:pt x="292" y="850"/>
                  </a:lnTo>
                  <a:lnTo>
                    <a:pt x="296" y="851"/>
                  </a:lnTo>
                  <a:lnTo>
                    <a:pt x="300" y="853"/>
                  </a:lnTo>
                  <a:lnTo>
                    <a:pt x="303" y="856"/>
                  </a:lnTo>
                  <a:lnTo>
                    <a:pt x="306" y="858"/>
                  </a:lnTo>
                  <a:lnTo>
                    <a:pt x="309" y="862"/>
                  </a:lnTo>
                  <a:lnTo>
                    <a:pt x="310" y="867"/>
                  </a:lnTo>
                  <a:lnTo>
                    <a:pt x="311" y="872"/>
                  </a:lnTo>
                  <a:lnTo>
                    <a:pt x="311" y="872"/>
                  </a:lnTo>
                  <a:lnTo>
                    <a:pt x="312" y="884"/>
                  </a:lnTo>
                  <a:lnTo>
                    <a:pt x="313" y="896"/>
                  </a:lnTo>
                  <a:lnTo>
                    <a:pt x="313" y="896"/>
                  </a:lnTo>
                  <a:lnTo>
                    <a:pt x="315" y="906"/>
                  </a:lnTo>
                  <a:lnTo>
                    <a:pt x="315" y="918"/>
                  </a:lnTo>
                  <a:lnTo>
                    <a:pt x="315" y="918"/>
                  </a:lnTo>
                  <a:lnTo>
                    <a:pt x="315" y="947"/>
                  </a:lnTo>
                  <a:lnTo>
                    <a:pt x="315" y="957"/>
                  </a:lnTo>
                  <a:lnTo>
                    <a:pt x="315" y="957"/>
                  </a:lnTo>
                  <a:lnTo>
                    <a:pt x="315" y="962"/>
                  </a:lnTo>
                  <a:lnTo>
                    <a:pt x="314" y="967"/>
                  </a:lnTo>
                  <a:lnTo>
                    <a:pt x="311" y="970"/>
                  </a:lnTo>
                  <a:lnTo>
                    <a:pt x="309" y="973"/>
                  </a:lnTo>
                  <a:lnTo>
                    <a:pt x="305" y="975"/>
                  </a:lnTo>
                  <a:lnTo>
                    <a:pt x="302" y="978"/>
                  </a:lnTo>
                  <a:lnTo>
                    <a:pt x="298" y="979"/>
                  </a:lnTo>
                  <a:lnTo>
                    <a:pt x="293" y="979"/>
                  </a:lnTo>
                  <a:lnTo>
                    <a:pt x="293" y="979"/>
                  </a:lnTo>
                  <a:lnTo>
                    <a:pt x="288" y="979"/>
                  </a:lnTo>
                  <a:lnTo>
                    <a:pt x="286" y="979"/>
                  </a:lnTo>
                  <a:lnTo>
                    <a:pt x="285" y="979"/>
                  </a:lnTo>
                  <a:lnTo>
                    <a:pt x="285" y="979"/>
                  </a:lnTo>
                  <a:lnTo>
                    <a:pt x="279" y="980"/>
                  </a:lnTo>
                  <a:lnTo>
                    <a:pt x="279" y="980"/>
                  </a:lnTo>
                  <a:lnTo>
                    <a:pt x="257" y="981"/>
                  </a:lnTo>
                  <a:lnTo>
                    <a:pt x="236" y="981"/>
                  </a:lnTo>
                  <a:lnTo>
                    <a:pt x="236" y="981"/>
                  </a:lnTo>
                  <a:lnTo>
                    <a:pt x="212" y="982"/>
                  </a:lnTo>
                  <a:lnTo>
                    <a:pt x="188" y="983"/>
                  </a:lnTo>
                  <a:lnTo>
                    <a:pt x="188" y="983"/>
                  </a:lnTo>
                  <a:lnTo>
                    <a:pt x="167" y="982"/>
                  </a:lnTo>
                  <a:lnTo>
                    <a:pt x="146" y="981"/>
                  </a:lnTo>
                  <a:lnTo>
                    <a:pt x="125" y="976"/>
                  </a:lnTo>
                  <a:lnTo>
                    <a:pt x="115" y="973"/>
                  </a:lnTo>
                  <a:lnTo>
                    <a:pt x="105" y="970"/>
                  </a:lnTo>
                  <a:lnTo>
                    <a:pt x="95" y="965"/>
                  </a:lnTo>
                  <a:lnTo>
                    <a:pt x="86" y="960"/>
                  </a:lnTo>
                  <a:lnTo>
                    <a:pt x="78" y="955"/>
                  </a:lnTo>
                  <a:lnTo>
                    <a:pt x="69" y="948"/>
                  </a:lnTo>
                  <a:lnTo>
                    <a:pt x="62" y="939"/>
                  </a:lnTo>
                  <a:lnTo>
                    <a:pt x="55" y="930"/>
                  </a:lnTo>
                  <a:lnTo>
                    <a:pt x="49" y="920"/>
                  </a:lnTo>
                  <a:lnTo>
                    <a:pt x="44" y="908"/>
                  </a:lnTo>
                  <a:lnTo>
                    <a:pt x="44" y="908"/>
                  </a:lnTo>
                  <a:lnTo>
                    <a:pt x="36" y="889"/>
                  </a:lnTo>
                  <a:lnTo>
                    <a:pt x="30" y="870"/>
                  </a:lnTo>
                  <a:lnTo>
                    <a:pt x="26" y="851"/>
                  </a:lnTo>
                  <a:lnTo>
                    <a:pt x="23" y="833"/>
                  </a:lnTo>
                  <a:lnTo>
                    <a:pt x="20" y="814"/>
                  </a:lnTo>
                  <a:lnTo>
                    <a:pt x="18" y="795"/>
                  </a:lnTo>
                  <a:lnTo>
                    <a:pt x="15" y="756"/>
                  </a:lnTo>
                  <a:lnTo>
                    <a:pt x="15" y="756"/>
                  </a:lnTo>
                  <a:lnTo>
                    <a:pt x="12" y="721"/>
                  </a:lnTo>
                  <a:lnTo>
                    <a:pt x="12" y="721"/>
                  </a:lnTo>
                  <a:lnTo>
                    <a:pt x="9" y="682"/>
                  </a:lnTo>
                  <a:lnTo>
                    <a:pt x="6" y="640"/>
                  </a:lnTo>
                  <a:lnTo>
                    <a:pt x="5" y="595"/>
                  </a:lnTo>
                  <a:lnTo>
                    <a:pt x="4" y="549"/>
                  </a:lnTo>
                  <a:lnTo>
                    <a:pt x="4" y="498"/>
                  </a:lnTo>
                  <a:lnTo>
                    <a:pt x="4" y="498"/>
                  </a:lnTo>
                  <a:lnTo>
                    <a:pt x="4" y="409"/>
                  </a:lnTo>
                  <a:lnTo>
                    <a:pt x="4" y="321"/>
                  </a:lnTo>
                  <a:lnTo>
                    <a:pt x="3" y="231"/>
                  </a:lnTo>
                  <a:lnTo>
                    <a:pt x="0" y="141"/>
                  </a:lnTo>
                  <a:lnTo>
                    <a:pt x="0" y="141"/>
                  </a:lnTo>
                  <a:lnTo>
                    <a:pt x="0" y="121"/>
                  </a:lnTo>
                  <a:lnTo>
                    <a:pt x="2" y="103"/>
                  </a:lnTo>
                  <a:lnTo>
                    <a:pt x="6" y="85"/>
                  </a:lnTo>
                  <a:lnTo>
                    <a:pt x="10" y="78"/>
                  </a:lnTo>
                  <a:lnTo>
                    <a:pt x="13" y="70"/>
                  </a:lnTo>
                  <a:lnTo>
                    <a:pt x="17" y="62"/>
                  </a:lnTo>
                  <a:lnTo>
                    <a:pt x="21" y="56"/>
                  </a:lnTo>
                  <a:lnTo>
                    <a:pt x="26" y="50"/>
                  </a:lnTo>
                  <a:lnTo>
                    <a:pt x="31" y="44"/>
                  </a:lnTo>
                  <a:lnTo>
                    <a:pt x="37" y="39"/>
                  </a:lnTo>
                  <a:lnTo>
                    <a:pt x="44" y="33"/>
                  </a:lnTo>
                  <a:lnTo>
                    <a:pt x="50" y="29"/>
                  </a:lnTo>
                  <a:lnTo>
                    <a:pt x="57" y="25"/>
                  </a:lnTo>
                  <a:lnTo>
                    <a:pt x="57" y="25"/>
                  </a:lnTo>
                  <a:lnTo>
                    <a:pt x="71" y="20"/>
                  </a:lnTo>
                  <a:lnTo>
                    <a:pt x="84" y="15"/>
                  </a:lnTo>
                  <a:lnTo>
                    <a:pt x="99" y="12"/>
                  </a:lnTo>
                  <a:lnTo>
                    <a:pt x="113" y="10"/>
                  </a:lnTo>
                  <a:lnTo>
                    <a:pt x="113" y="10"/>
                  </a:lnTo>
                  <a:lnTo>
                    <a:pt x="131" y="10"/>
                  </a:lnTo>
                  <a:lnTo>
                    <a:pt x="131" y="10"/>
                  </a:lnTo>
                  <a:lnTo>
                    <a:pt x="153" y="9"/>
                  </a:lnTo>
                  <a:lnTo>
                    <a:pt x="155" y="9"/>
                  </a:lnTo>
                  <a:lnTo>
                    <a:pt x="156" y="8"/>
                  </a:lnTo>
                  <a:lnTo>
                    <a:pt x="156" y="8"/>
                  </a:lnTo>
                  <a:lnTo>
                    <a:pt x="161" y="6"/>
                  </a:lnTo>
                  <a:lnTo>
                    <a:pt x="167" y="4"/>
                  </a:lnTo>
                  <a:lnTo>
                    <a:pt x="167" y="4"/>
                  </a:lnTo>
                  <a:lnTo>
                    <a:pt x="170" y="4"/>
                  </a:lnTo>
                  <a:lnTo>
                    <a:pt x="177" y="6"/>
                  </a:lnTo>
                  <a:lnTo>
                    <a:pt x="178" y="6"/>
                  </a:lnTo>
                  <a:lnTo>
                    <a:pt x="178" y="6"/>
                  </a:lnTo>
                  <a:lnTo>
                    <a:pt x="182" y="3"/>
                  </a:lnTo>
                  <a:lnTo>
                    <a:pt x="182" y="3"/>
                  </a:lnTo>
                  <a:lnTo>
                    <a:pt x="187" y="1"/>
                  </a:lnTo>
                  <a:lnTo>
                    <a:pt x="193" y="0"/>
                  </a:lnTo>
                  <a:lnTo>
                    <a:pt x="193" y="0"/>
                  </a:lnTo>
                  <a:lnTo>
                    <a:pt x="197" y="0"/>
                  </a:lnTo>
                  <a:lnTo>
                    <a:pt x="201" y="2"/>
                  </a:lnTo>
                  <a:lnTo>
                    <a:pt x="205" y="3"/>
                  </a:lnTo>
                  <a:lnTo>
                    <a:pt x="208" y="7"/>
                  </a:lnTo>
                  <a:lnTo>
                    <a:pt x="209" y="8"/>
                  </a:lnTo>
                  <a:lnTo>
                    <a:pt x="211" y="9"/>
                  </a:lnTo>
                  <a:lnTo>
                    <a:pt x="211" y="9"/>
                  </a:lnTo>
                  <a:lnTo>
                    <a:pt x="272" y="12"/>
                  </a:lnTo>
                  <a:lnTo>
                    <a:pt x="336" y="14"/>
                  </a:lnTo>
                  <a:lnTo>
                    <a:pt x="407" y="16"/>
                  </a:lnTo>
                  <a:lnTo>
                    <a:pt x="486" y="16"/>
                  </a:lnTo>
                  <a:lnTo>
                    <a:pt x="486" y="16"/>
                  </a:lnTo>
                  <a:lnTo>
                    <a:pt x="625" y="15"/>
                  </a:lnTo>
                  <a:lnTo>
                    <a:pt x="625" y="15"/>
                  </a:lnTo>
                  <a:lnTo>
                    <a:pt x="765" y="15"/>
                  </a:lnTo>
                  <a:lnTo>
                    <a:pt x="765" y="15"/>
                  </a:lnTo>
                  <a:lnTo>
                    <a:pt x="799" y="15"/>
                  </a:lnTo>
                  <a:lnTo>
                    <a:pt x="834" y="17"/>
                  </a:lnTo>
                  <a:lnTo>
                    <a:pt x="834" y="17"/>
                  </a:lnTo>
                  <a:lnTo>
                    <a:pt x="868" y="18"/>
                  </a:lnTo>
                  <a:lnTo>
                    <a:pt x="903" y="19"/>
                  </a:lnTo>
                  <a:lnTo>
                    <a:pt x="903" y="19"/>
                  </a:lnTo>
                  <a:lnTo>
                    <a:pt x="934" y="18"/>
                  </a:lnTo>
                  <a:lnTo>
                    <a:pt x="934" y="18"/>
                  </a:lnTo>
                  <a:lnTo>
                    <a:pt x="951" y="17"/>
                  </a:lnTo>
                  <a:lnTo>
                    <a:pt x="967" y="17"/>
                  </a:lnTo>
                  <a:lnTo>
                    <a:pt x="967" y="17"/>
                  </a:lnTo>
                  <a:lnTo>
                    <a:pt x="988" y="18"/>
                  </a:lnTo>
                  <a:lnTo>
                    <a:pt x="997" y="19"/>
                  </a:lnTo>
                  <a:lnTo>
                    <a:pt x="1005" y="21"/>
                  </a:lnTo>
                  <a:lnTo>
                    <a:pt x="1005" y="21"/>
                  </a:lnTo>
                  <a:lnTo>
                    <a:pt x="1015" y="23"/>
                  </a:lnTo>
                  <a:lnTo>
                    <a:pt x="1025" y="27"/>
                  </a:lnTo>
                  <a:lnTo>
                    <a:pt x="1035" y="31"/>
                  </a:lnTo>
                  <a:lnTo>
                    <a:pt x="1045" y="36"/>
                  </a:lnTo>
                  <a:lnTo>
                    <a:pt x="1055" y="43"/>
                  </a:lnTo>
                  <a:lnTo>
                    <a:pt x="1064" y="49"/>
                  </a:lnTo>
                  <a:lnTo>
                    <a:pt x="1073" y="55"/>
                  </a:lnTo>
                  <a:lnTo>
                    <a:pt x="1083" y="63"/>
                  </a:lnTo>
                  <a:lnTo>
                    <a:pt x="1092" y="71"/>
                  </a:lnTo>
                  <a:lnTo>
                    <a:pt x="1100" y="80"/>
                  </a:lnTo>
                  <a:lnTo>
                    <a:pt x="1108" y="88"/>
                  </a:lnTo>
                  <a:lnTo>
                    <a:pt x="1115" y="98"/>
                  </a:lnTo>
                  <a:lnTo>
                    <a:pt x="1121" y="108"/>
                  </a:lnTo>
                  <a:lnTo>
                    <a:pt x="1126" y="118"/>
                  </a:lnTo>
                  <a:lnTo>
                    <a:pt x="1130" y="129"/>
                  </a:lnTo>
                  <a:lnTo>
                    <a:pt x="1134" y="140"/>
                  </a:lnTo>
                  <a:lnTo>
                    <a:pt x="1134" y="140"/>
                  </a:lnTo>
                  <a:lnTo>
                    <a:pt x="1140" y="168"/>
                  </a:lnTo>
                  <a:lnTo>
                    <a:pt x="1145" y="195"/>
                  </a:lnTo>
                  <a:lnTo>
                    <a:pt x="1148" y="222"/>
                  </a:lnTo>
                  <a:lnTo>
                    <a:pt x="1150" y="250"/>
                  </a:lnTo>
                  <a:lnTo>
                    <a:pt x="1151" y="278"/>
                  </a:lnTo>
                  <a:lnTo>
                    <a:pt x="1151" y="305"/>
                  </a:lnTo>
                  <a:lnTo>
                    <a:pt x="1151" y="361"/>
                  </a:lnTo>
                  <a:lnTo>
                    <a:pt x="1151" y="361"/>
                  </a:lnTo>
                  <a:lnTo>
                    <a:pt x="1150" y="410"/>
                  </a:lnTo>
                  <a:lnTo>
                    <a:pt x="1150" y="410"/>
                  </a:lnTo>
                  <a:lnTo>
                    <a:pt x="1151" y="482"/>
                  </a:lnTo>
                  <a:lnTo>
                    <a:pt x="1153" y="553"/>
                  </a:lnTo>
                  <a:lnTo>
                    <a:pt x="1153" y="553"/>
                  </a:lnTo>
                  <a:lnTo>
                    <a:pt x="1154" y="623"/>
                  </a:lnTo>
                  <a:lnTo>
                    <a:pt x="1155" y="694"/>
                  </a:lnTo>
                  <a:lnTo>
                    <a:pt x="1155" y="694"/>
                  </a:lnTo>
                  <a:lnTo>
                    <a:pt x="1155" y="713"/>
                  </a:lnTo>
                  <a:lnTo>
                    <a:pt x="1157" y="731"/>
                  </a:lnTo>
                  <a:lnTo>
                    <a:pt x="1161" y="767"/>
                  </a:lnTo>
                  <a:lnTo>
                    <a:pt x="1161" y="767"/>
                  </a:lnTo>
                  <a:lnTo>
                    <a:pt x="1165" y="801"/>
                  </a:lnTo>
                  <a:lnTo>
                    <a:pt x="1166" y="817"/>
                  </a:lnTo>
                  <a:lnTo>
                    <a:pt x="1167" y="834"/>
                  </a:lnTo>
                  <a:lnTo>
                    <a:pt x="1167" y="851"/>
                  </a:lnTo>
                  <a:lnTo>
                    <a:pt x="1165" y="868"/>
                  </a:lnTo>
                  <a:lnTo>
                    <a:pt x="1162" y="885"/>
                  </a:lnTo>
                  <a:lnTo>
                    <a:pt x="1158" y="901"/>
                  </a:lnTo>
                  <a:lnTo>
                    <a:pt x="1158" y="901"/>
                  </a:lnTo>
                  <a:lnTo>
                    <a:pt x="1155" y="908"/>
                  </a:lnTo>
                  <a:lnTo>
                    <a:pt x="1151" y="917"/>
                  </a:lnTo>
                  <a:lnTo>
                    <a:pt x="1146" y="924"/>
                  </a:lnTo>
                  <a:lnTo>
                    <a:pt x="1141" y="930"/>
                  </a:lnTo>
                  <a:lnTo>
                    <a:pt x="1135" y="936"/>
                  </a:lnTo>
                  <a:lnTo>
                    <a:pt x="1129" y="942"/>
                  </a:lnTo>
                  <a:lnTo>
                    <a:pt x="1122" y="949"/>
                  </a:lnTo>
                  <a:lnTo>
                    <a:pt x="1114" y="954"/>
                  </a:lnTo>
                  <a:lnTo>
                    <a:pt x="1106" y="958"/>
                  </a:lnTo>
                  <a:lnTo>
                    <a:pt x="1096" y="963"/>
                  </a:lnTo>
                  <a:lnTo>
                    <a:pt x="1077" y="970"/>
                  </a:lnTo>
                  <a:lnTo>
                    <a:pt x="1053" y="976"/>
                  </a:lnTo>
                  <a:lnTo>
                    <a:pt x="1028" y="982"/>
                  </a:lnTo>
                  <a:lnTo>
                    <a:pt x="1026" y="983"/>
                  </a:lnTo>
                  <a:lnTo>
                    <a:pt x="1024" y="984"/>
                  </a:lnTo>
                  <a:lnTo>
                    <a:pt x="1024" y="984"/>
                  </a:lnTo>
                  <a:lnTo>
                    <a:pt x="1021" y="986"/>
                  </a:lnTo>
                  <a:lnTo>
                    <a:pt x="1018" y="988"/>
                  </a:lnTo>
                  <a:lnTo>
                    <a:pt x="1014" y="989"/>
                  </a:lnTo>
                  <a:lnTo>
                    <a:pt x="1009" y="989"/>
                  </a:lnTo>
                  <a:lnTo>
                    <a:pt x="1009" y="989"/>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22" name="Freeform 638"/>
            <p:cNvSpPr/>
            <p:nvPr/>
          </p:nvSpPr>
          <p:spPr bwMode="auto">
            <a:xfrm>
              <a:off x="2393951" y="4608513"/>
              <a:ext cx="195263" cy="92075"/>
            </a:xfrm>
            <a:custGeom>
              <a:avLst/>
              <a:gdLst/>
              <a:ahLst/>
              <a:cxnLst>
                <a:cxn ang="0">
                  <a:pos x="74" y="175"/>
                </a:cxn>
                <a:cxn ang="0">
                  <a:pos x="34" y="160"/>
                </a:cxn>
                <a:cxn ang="0">
                  <a:pos x="13" y="142"/>
                </a:cxn>
                <a:cxn ang="0">
                  <a:pos x="4" y="126"/>
                </a:cxn>
                <a:cxn ang="0">
                  <a:pos x="0" y="104"/>
                </a:cxn>
                <a:cxn ang="0">
                  <a:pos x="2" y="65"/>
                </a:cxn>
                <a:cxn ang="0">
                  <a:pos x="15" y="37"/>
                </a:cxn>
                <a:cxn ang="0">
                  <a:pos x="32" y="25"/>
                </a:cxn>
                <a:cxn ang="0">
                  <a:pos x="61" y="12"/>
                </a:cxn>
                <a:cxn ang="0">
                  <a:pos x="103" y="6"/>
                </a:cxn>
                <a:cxn ang="0">
                  <a:pos x="125" y="4"/>
                </a:cxn>
                <a:cxn ang="0">
                  <a:pos x="194" y="0"/>
                </a:cxn>
                <a:cxn ang="0">
                  <a:pos x="251" y="3"/>
                </a:cxn>
                <a:cxn ang="0">
                  <a:pos x="288" y="9"/>
                </a:cxn>
                <a:cxn ang="0">
                  <a:pos x="317" y="14"/>
                </a:cxn>
                <a:cxn ang="0">
                  <a:pos x="341" y="27"/>
                </a:cxn>
                <a:cxn ang="0">
                  <a:pos x="356" y="42"/>
                </a:cxn>
                <a:cxn ang="0">
                  <a:pos x="368" y="75"/>
                </a:cxn>
                <a:cxn ang="0">
                  <a:pos x="364" y="113"/>
                </a:cxn>
                <a:cxn ang="0">
                  <a:pos x="357" y="129"/>
                </a:cxn>
                <a:cxn ang="0">
                  <a:pos x="344" y="140"/>
                </a:cxn>
                <a:cxn ang="0">
                  <a:pos x="315" y="155"/>
                </a:cxn>
                <a:cxn ang="0">
                  <a:pos x="274" y="163"/>
                </a:cxn>
                <a:cxn ang="0">
                  <a:pos x="273" y="163"/>
                </a:cxn>
                <a:cxn ang="0">
                  <a:pos x="261" y="164"/>
                </a:cxn>
                <a:cxn ang="0">
                  <a:pos x="248" y="160"/>
                </a:cxn>
                <a:cxn ang="0">
                  <a:pos x="240" y="152"/>
                </a:cxn>
                <a:cxn ang="0">
                  <a:pos x="239" y="139"/>
                </a:cxn>
                <a:cxn ang="0">
                  <a:pos x="245" y="128"/>
                </a:cxn>
                <a:cxn ang="0">
                  <a:pos x="256" y="120"/>
                </a:cxn>
                <a:cxn ang="0">
                  <a:pos x="265" y="119"/>
                </a:cxn>
                <a:cxn ang="0">
                  <a:pos x="295" y="113"/>
                </a:cxn>
                <a:cxn ang="0">
                  <a:pos x="311" y="104"/>
                </a:cxn>
                <a:cxn ang="0">
                  <a:pos x="318" y="92"/>
                </a:cxn>
                <a:cxn ang="0">
                  <a:pos x="320" y="72"/>
                </a:cxn>
                <a:cxn ang="0">
                  <a:pos x="318" y="66"/>
                </a:cxn>
                <a:cxn ang="0">
                  <a:pos x="306" y="57"/>
                </a:cxn>
                <a:cxn ang="0">
                  <a:pos x="276" y="50"/>
                </a:cxn>
                <a:cxn ang="0">
                  <a:pos x="247" y="50"/>
                </a:cxn>
                <a:cxn ang="0">
                  <a:pos x="158" y="48"/>
                </a:cxn>
                <a:cxn ang="0">
                  <a:pos x="124" y="49"/>
                </a:cxn>
                <a:cxn ang="0">
                  <a:pos x="96" y="50"/>
                </a:cxn>
                <a:cxn ang="0">
                  <a:pos x="63" y="57"/>
                </a:cxn>
                <a:cxn ang="0">
                  <a:pos x="51" y="64"/>
                </a:cxn>
                <a:cxn ang="0">
                  <a:pos x="47" y="75"/>
                </a:cxn>
                <a:cxn ang="0">
                  <a:pos x="47" y="94"/>
                </a:cxn>
                <a:cxn ang="0">
                  <a:pos x="52" y="115"/>
                </a:cxn>
                <a:cxn ang="0">
                  <a:pos x="68" y="126"/>
                </a:cxn>
                <a:cxn ang="0">
                  <a:pos x="81" y="128"/>
                </a:cxn>
                <a:cxn ang="0">
                  <a:pos x="91" y="133"/>
                </a:cxn>
                <a:cxn ang="0">
                  <a:pos x="98" y="126"/>
                </a:cxn>
                <a:cxn ang="0">
                  <a:pos x="106" y="124"/>
                </a:cxn>
                <a:cxn ang="0">
                  <a:pos x="120" y="124"/>
                </a:cxn>
                <a:cxn ang="0">
                  <a:pos x="130" y="130"/>
                </a:cxn>
                <a:cxn ang="0">
                  <a:pos x="136" y="143"/>
                </a:cxn>
                <a:cxn ang="0">
                  <a:pos x="134" y="155"/>
                </a:cxn>
                <a:cxn ang="0">
                  <a:pos x="128" y="165"/>
                </a:cxn>
                <a:cxn ang="0">
                  <a:pos x="119" y="168"/>
                </a:cxn>
                <a:cxn ang="0">
                  <a:pos x="111" y="172"/>
                </a:cxn>
                <a:cxn ang="0">
                  <a:pos x="88" y="176"/>
                </a:cxn>
              </a:cxnLst>
              <a:rect l="0" t="0" r="r" b="b"/>
              <a:pathLst>
                <a:path w="369" h="176">
                  <a:moveTo>
                    <a:pt x="88" y="176"/>
                  </a:moveTo>
                  <a:lnTo>
                    <a:pt x="88" y="176"/>
                  </a:lnTo>
                  <a:lnTo>
                    <a:pt x="74" y="175"/>
                  </a:lnTo>
                  <a:lnTo>
                    <a:pt x="61" y="172"/>
                  </a:lnTo>
                  <a:lnTo>
                    <a:pt x="47" y="167"/>
                  </a:lnTo>
                  <a:lnTo>
                    <a:pt x="34" y="160"/>
                  </a:lnTo>
                  <a:lnTo>
                    <a:pt x="23" y="152"/>
                  </a:lnTo>
                  <a:lnTo>
                    <a:pt x="17" y="147"/>
                  </a:lnTo>
                  <a:lnTo>
                    <a:pt x="13" y="142"/>
                  </a:lnTo>
                  <a:lnTo>
                    <a:pt x="9" y="137"/>
                  </a:lnTo>
                  <a:lnTo>
                    <a:pt x="6" y="131"/>
                  </a:lnTo>
                  <a:lnTo>
                    <a:pt x="4" y="126"/>
                  </a:lnTo>
                  <a:lnTo>
                    <a:pt x="3" y="120"/>
                  </a:lnTo>
                  <a:lnTo>
                    <a:pt x="3" y="120"/>
                  </a:lnTo>
                  <a:lnTo>
                    <a:pt x="0" y="104"/>
                  </a:lnTo>
                  <a:lnTo>
                    <a:pt x="0" y="90"/>
                  </a:lnTo>
                  <a:lnTo>
                    <a:pt x="0" y="76"/>
                  </a:lnTo>
                  <a:lnTo>
                    <a:pt x="2" y="65"/>
                  </a:lnTo>
                  <a:lnTo>
                    <a:pt x="5" y="54"/>
                  </a:lnTo>
                  <a:lnTo>
                    <a:pt x="9" y="45"/>
                  </a:lnTo>
                  <a:lnTo>
                    <a:pt x="15" y="37"/>
                  </a:lnTo>
                  <a:lnTo>
                    <a:pt x="22" y="31"/>
                  </a:lnTo>
                  <a:lnTo>
                    <a:pt x="22" y="31"/>
                  </a:lnTo>
                  <a:lnTo>
                    <a:pt x="32" y="25"/>
                  </a:lnTo>
                  <a:lnTo>
                    <a:pt x="41" y="19"/>
                  </a:lnTo>
                  <a:lnTo>
                    <a:pt x="50" y="15"/>
                  </a:lnTo>
                  <a:lnTo>
                    <a:pt x="61" y="12"/>
                  </a:lnTo>
                  <a:lnTo>
                    <a:pt x="71" y="10"/>
                  </a:lnTo>
                  <a:lnTo>
                    <a:pt x="81" y="8"/>
                  </a:lnTo>
                  <a:lnTo>
                    <a:pt x="103" y="6"/>
                  </a:lnTo>
                  <a:lnTo>
                    <a:pt x="103" y="6"/>
                  </a:lnTo>
                  <a:lnTo>
                    <a:pt x="125" y="4"/>
                  </a:lnTo>
                  <a:lnTo>
                    <a:pt x="125" y="4"/>
                  </a:lnTo>
                  <a:lnTo>
                    <a:pt x="159" y="1"/>
                  </a:lnTo>
                  <a:lnTo>
                    <a:pt x="194" y="0"/>
                  </a:lnTo>
                  <a:lnTo>
                    <a:pt x="194" y="0"/>
                  </a:lnTo>
                  <a:lnTo>
                    <a:pt x="215" y="0"/>
                  </a:lnTo>
                  <a:lnTo>
                    <a:pt x="233" y="1"/>
                  </a:lnTo>
                  <a:lnTo>
                    <a:pt x="251" y="3"/>
                  </a:lnTo>
                  <a:lnTo>
                    <a:pt x="267" y="6"/>
                  </a:lnTo>
                  <a:lnTo>
                    <a:pt x="267" y="6"/>
                  </a:lnTo>
                  <a:lnTo>
                    <a:pt x="288" y="9"/>
                  </a:lnTo>
                  <a:lnTo>
                    <a:pt x="288" y="9"/>
                  </a:lnTo>
                  <a:lnTo>
                    <a:pt x="308" y="12"/>
                  </a:lnTo>
                  <a:lnTo>
                    <a:pt x="317" y="14"/>
                  </a:lnTo>
                  <a:lnTo>
                    <a:pt x="325" y="17"/>
                  </a:lnTo>
                  <a:lnTo>
                    <a:pt x="333" y="20"/>
                  </a:lnTo>
                  <a:lnTo>
                    <a:pt x="341" y="27"/>
                  </a:lnTo>
                  <a:lnTo>
                    <a:pt x="349" y="33"/>
                  </a:lnTo>
                  <a:lnTo>
                    <a:pt x="356" y="42"/>
                  </a:lnTo>
                  <a:lnTo>
                    <a:pt x="356" y="42"/>
                  </a:lnTo>
                  <a:lnTo>
                    <a:pt x="361" y="51"/>
                  </a:lnTo>
                  <a:lnTo>
                    <a:pt x="365" y="63"/>
                  </a:lnTo>
                  <a:lnTo>
                    <a:pt x="368" y="75"/>
                  </a:lnTo>
                  <a:lnTo>
                    <a:pt x="369" y="88"/>
                  </a:lnTo>
                  <a:lnTo>
                    <a:pt x="368" y="101"/>
                  </a:lnTo>
                  <a:lnTo>
                    <a:pt x="364" y="113"/>
                  </a:lnTo>
                  <a:lnTo>
                    <a:pt x="362" y="119"/>
                  </a:lnTo>
                  <a:lnTo>
                    <a:pt x="360" y="124"/>
                  </a:lnTo>
                  <a:lnTo>
                    <a:pt x="357" y="129"/>
                  </a:lnTo>
                  <a:lnTo>
                    <a:pt x="353" y="132"/>
                  </a:lnTo>
                  <a:lnTo>
                    <a:pt x="353" y="132"/>
                  </a:lnTo>
                  <a:lnTo>
                    <a:pt x="344" y="140"/>
                  </a:lnTo>
                  <a:lnTo>
                    <a:pt x="334" y="146"/>
                  </a:lnTo>
                  <a:lnTo>
                    <a:pt x="325" y="152"/>
                  </a:lnTo>
                  <a:lnTo>
                    <a:pt x="315" y="155"/>
                  </a:lnTo>
                  <a:lnTo>
                    <a:pt x="306" y="158"/>
                  </a:lnTo>
                  <a:lnTo>
                    <a:pt x="295" y="160"/>
                  </a:lnTo>
                  <a:lnTo>
                    <a:pt x="274" y="163"/>
                  </a:lnTo>
                  <a:lnTo>
                    <a:pt x="274" y="163"/>
                  </a:lnTo>
                  <a:lnTo>
                    <a:pt x="273" y="163"/>
                  </a:lnTo>
                  <a:lnTo>
                    <a:pt x="273" y="163"/>
                  </a:lnTo>
                  <a:lnTo>
                    <a:pt x="266" y="164"/>
                  </a:lnTo>
                  <a:lnTo>
                    <a:pt x="261" y="164"/>
                  </a:lnTo>
                  <a:lnTo>
                    <a:pt x="261" y="164"/>
                  </a:lnTo>
                  <a:lnTo>
                    <a:pt x="256" y="164"/>
                  </a:lnTo>
                  <a:lnTo>
                    <a:pt x="252" y="162"/>
                  </a:lnTo>
                  <a:lnTo>
                    <a:pt x="248" y="160"/>
                  </a:lnTo>
                  <a:lnTo>
                    <a:pt x="245" y="158"/>
                  </a:lnTo>
                  <a:lnTo>
                    <a:pt x="243" y="155"/>
                  </a:lnTo>
                  <a:lnTo>
                    <a:pt x="240" y="152"/>
                  </a:lnTo>
                  <a:lnTo>
                    <a:pt x="239" y="144"/>
                  </a:lnTo>
                  <a:lnTo>
                    <a:pt x="239" y="144"/>
                  </a:lnTo>
                  <a:lnTo>
                    <a:pt x="239" y="139"/>
                  </a:lnTo>
                  <a:lnTo>
                    <a:pt x="240" y="135"/>
                  </a:lnTo>
                  <a:lnTo>
                    <a:pt x="243" y="131"/>
                  </a:lnTo>
                  <a:lnTo>
                    <a:pt x="245" y="128"/>
                  </a:lnTo>
                  <a:lnTo>
                    <a:pt x="248" y="124"/>
                  </a:lnTo>
                  <a:lnTo>
                    <a:pt x="252" y="122"/>
                  </a:lnTo>
                  <a:lnTo>
                    <a:pt x="256" y="120"/>
                  </a:lnTo>
                  <a:lnTo>
                    <a:pt x="262" y="119"/>
                  </a:lnTo>
                  <a:lnTo>
                    <a:pt x="265" y="119"/>
                  </a:lnTo>
                  <a:lnTo>
                    <a:pt x="265" y="119"/>
                  </a:lnTo>
                  <a:lnTo>
                    <a:pt x="276" y="117"/>
                  </a:lnTo>
                  <a:lnTo>
                    <a:pt x="285" y="115"/>
                  </a:lnTo>
                  <a:lnTo>
                    <a:pt x="295" y="113"/>
                  </a:lnTo>
                  <a:lnTo>
                    <a:pt x="303" y="109"/>
                  </a:lnTo>
                  <a:lnTo>
                    <a:pt x="308" y="107"/>
                  </a:lnTo>
                  <a:lnTo>
                    <a:pt x="311" y="104"/>
                  </a:lnTo>
                  <a:lnTo>
                    <a:pt x="314" y="100"/>
                  </a:lnTo>
                  <a:lnTo>
                    <a:pt x="316" y="96"/>
                  </a:lnTo>
                  <a:lnTo>
                    <a:pt x="318" y="92"/>
                  </a:lnTo>
                  <a:lnTo>
                    <a:pt x="319" y="85"/>
                  </a:lnTo>
                  <a:lnTo>
                    <a:pt x="320" y="79"/>
                  </a:lnTo>
                  <a:lnTo>
                    <a:pt x="320" y="72"/>
                  </a:lnTo>
                  <a:lnTo>
                    <a:pt x="320" y="72"/>
                  </a:lnTo>
                  <a:lnTo>
                    <a:pt x="319" y="69"/>
                  </a:lnTo>
                  <a:lnTo>
                    <a:pt x="318" y="66"/>
                  </a:lnTo>
                  <a:lnTo>
                    <a:pt x="316" y="63"/>
                  </a:lnTo>
                  <a:lnTo>
                    <a:pt x="313" y="61"/>
                  </a:lnTo>
                  <a:lnTo>
                    <a:pt x="306" y="57"/>
                  </a:lnTo>
                  <a:lnTo>
                    <a:pt x="297" y="53"/>
                  </a:lnTo>
                  <a:lnTo>
                    <a:pt x="287" y="52"/>
                  </a:lnTo>
                  <a:lnTo>
                    <a:pt x="276" y="50"/>
                  </a:lnTo>
                  <a:lnTo>
                    <a:pt x="254" y="50"/>
                  </a:lnTo>
                  <a:lnTo>
                    <a:pt x="247" y="50"/>
                  </a:lnTo>
                  <a:lnTo>
                    <a:pt x="247" y="50"/>
                  </a:lnTo>
                  <a:lnTo>
                    <a:pt x="202" y="49"/>
                  </a:lnTo>
                  <a:lnTo>
                    <a:pt x="202" y="49"/>
                  </a:lnTo>
                  <a:lnTo>
                    <a:pt x="158" y="48"/>
                  </a:lnTo>
                  <a:lnTo>
                    <a:pt x="158" y="48"/>
                  </a:lnTo>
                  <a:lnTo>
                    <a:pt x="124" y="49"/>
                  </a:lnTo>
                  <a:lnTo>
                    <a:pt x="124" y="49"/>
                  </a:lnTo>
                  <a:lnTo>
                    <a:pt x="117" y="49"/>
                  </a:lnTo>
                  <a:lnTo>
                    <a:pt x="117" y="49"/>
                  </a:lnTo>
                  <a:lnTo>
                    <a:pt x="96" y="50"/>
                  </a:lnTo>
                  <a:lnTo>
                    <a:pt x="83" y="51"/>
                  </a:lnTo>
                  <a:lnTo>
                    <a:pt x="73" y="53"/>
                  </a:lnTo>
                  <a:lnTo>
                    <a:pt x="63" y="57"/>
                  </a:lnTo>
                  <a:lnTo>
                    <a:pt x="59" y="59"/>
                  </a:lnTo>
                  <a:lnTo>
                    <a:pt x="55" y="61"/>
                  </a:lnTo>
                  <a:lnTo>
                    <a:pt x="51" y="64"/>
                  </a:lnTo>
                  <a:lnTo>
                    <a:pt x="49" y="67"/>
                  </a:lnTo>
                  <a:lnTo>
                    <a:pt x="47" y="71"/>
                  </a:lnTo>
                  <a:lnTo>
                    <a:pt x="47" y="75"/>
                  </a:lnTo>
                  <a:lnTo>
                    <a:pt x="47" y="80"/>
                  </a:lnTo>
                  <a:lnTo>
                    <a:pt x="47" y="80"/>
                  </a:lnTo>
                  <a:lnTo>
                    <a:pt x="47" y="94"/>
                  </a:lnTo>
                  <a:lnTo>
                    <a:pt x="48" y="101"/>
                  </a:lnTo>
                  <a:lnTo>
                    <a:pt x="49" y="108"/>
                  </a:lnTo>
                  <a:lnTo>
                    <a:pt x="52" y="115"/>
                  </a:lnTo>
                  <a:lnTo>
                    <a:pt x="58" y="121"/>
                  </a:lnTo>
                  <a:lnTo>
                    <a:pt x="64" y="125"/>
                  </a:lnTo>
                  <a:lnTo>
                    <a:pt x="68" y="126"/>
                  </a:lnTo>
                  <a:lnTo>
                    <a:pt x="73" y="127"/>
                  </a:lnTo>
                  <a:lnTo>
                    <a:pt x="73" y="127"/>
                  </a:lnTo>
                  <a:lnTo>
                    <a:pt x="81" y="128"/>
                  </a:lnTo>
                  <a:lnTo>
                    <a:pt x="81" y="128"/>
                  </a:lnTo>
                  <a:lnTo>
                    <a:pt x="82" y="128"/>
                  </a:lnTo>
                  <a:lnTo>
                    <a:pt x="91" y="133"/>
                  </a:lnTo>
                  <a:lnTo>
                    <a:pt x="91" y="133"/>
                  </a:lnTo>
                  <a:lnTo>
                    <a:pt x="94" y="129"/>
                  </a:lnTo>
                  <a:lnTo>
                    <a:pt x="98" y="126"/>
                  </a:lnTo>
                  <a:lnTo>
                    <a:pt x="98" y="126"/>
                  </a:lnTo>
                  <a:lnTo>
                    <a:pt x="102" y="125"/>
                  </a:lnTo>
                  <a:lnTo>
                    <a:pt x="106" y="124"/>
                  </a:lnTo>
                  <a:lnTo>
                    <a:pt x="114" y="124"/>
                  </a:lnTo>
                  <a:lnTo>
                    <a:pt x="114" y="124"/>
                  </a:lnTo>
                  <a:lnTo>
                    <a:pt x="120" y="124"/>
                  </a:lnTo>
                  <a:lnTo>
                    <a:pt x="124" y="125"/>
                  </a:lnTo>
                  <a:lnTo>
                    <a:pt x="127" y="127"/>
                  </a:lnTo>
                  <a:lnTo>
                    <a:pt x="130" y="130"/>
                  </a:lnTo>
                  <a:lnTo>
                    <a:pt x="133" y="133"/>
                  </a:lnTo>
                  <a:lnTo>
                    <a:pt x="134" y="136"/>
                  </a:lnTo>
                  <a:lnTo>
                    <a:pt x="136" y="143"/>
                  </a:lnTo>
                  <a:lnTo>
                    <a:pt x="136" y="143"/>
                  </a:lnTo>
                  <a:lnTo>
                    <a:pt x="136" y="151"/>
                  </a:lnTo>
                  <a:lnTo>
                    <a:pt x="134" y="155"/>
                  </a:lnTo>
                  <a:lnTo>
                    <a:pt x="133" y="159"/>
                  </a:lnTo>
                  <a:lnTo>
                    <a:pt x="131" y="162"/>
                  </a:lnTo>
                  <a:lnTo>
                    <a:pt x="128" y="165"/>
                  </a:lnTo>
                  <a:lnTo>
                    <a:pt x="124" y="167"/>
                  </a:lnTo>
                  <a:lnTo>
                    <a:pt x="120" y="168"/>
                  </a:lnTo>
                  <a:lnTo>
                    <a:pt x="119" y="168"/>
                  </a:lnTo>
                  <a:lnTo>
                    <a:pt x="118" y="169"/>
                  </a:lnTo>
                  <a:lnTo>
                    <a:pt x="118" y="169"/>
                  </a:lnTo>
                  <a:lnTo>
                    <a:pt x="111" y="172"/>
                  </a:lnTo>
                  <a:lnTo>
                    <a:pt x="104" y="174"/>
                  </a:lnTo>
                  <a:lnTo>
                    <a:pt x="96" y="176"/>
                  </a:lnTo>
                  <a:lnTo>
                    <a:pt x="88" y="176"/>
                  </a:lnTo>
                  <a:lnTo>
                    <a:pt x="88" y="17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23" name="Freeform 639"/>
            <p:cNvSpPr/>
            <p:nvPr/>
          </p:nvSpPr>
          <p:spPr bwMode="auto">
            <a:xfrm>
              <a:off x="2605088" y="4614863"/>
              <a:ext cx="206375" cy="87313"/>
            </a:xfrm>
            <a:custGeom>
              <a:avLst/>
              <a:gdLst/>
              <a:ahLst/>
              <a:cxnLst>
                <a:cxn ang="0">
                  <a:pos x="105" y="165"/>
                </a:cxn>
                <a:cxn ang="0">
                  <a:pos x="67" y="159"/>
                </a:cxn>
                <a:cxn ang="0">
                  <a:pos x="30" y="142"/>
                </a:cxn>
                <a:cxn ang="0">
                  <a:pos x="14" y="126"/>
                </a:cxn>
                <a:cxn ang="0">
                  <a:pos x="3" y="102"/>
                </a:cxn>
                <a:cxn ang="0">
                  <a:pos x="0" y="73"/>
                </a:cxn>
                <a:cxn ang="0">
                  <a:pos x="2" y="53"/>
                </a:cxn>
                <a:cxn ang="0">
                  <a:pos x="13" y="29"/>
                </a:cxn>
                <a:cxn ang="0">
                  <a:pos x="33" y="14"/>
                </a:cxn>
                <a:cxn ang="0">
                  <a:pos x="59" y="5"/>
                </a:cxn>
                <a:cxn ang="0">
                  <a:pos x="119" y="0"/>
                </a:cxn>
                <a:cxn ang="0">
                  <a:pos x="150" y="1"/>
                </a:cxn>
                <a:cxn ang="0">
                  <a:pos x="202" y="2"/>
                </a:cxn>
                <a:cxn ang="0">
                  <a:pos x="309" y="12"/>
                </a:cxn>
                <a:cxn ang="0">
                  <a:pos x="333" y="17"/>
                </a:cxn>
                <a:cxn ang="0">
                  <a:pos x="361" y="32"/>
                </a:cxn>
                <a:cxn ang="0">
                  <a:pos x="383" y="58"/>
                </a:cxn>
                <a:cxn ang="0">
                  <a:pos x="388" y="69"/>
                </a:cxn>
                <a:cxn ang="0">
                  <a:pos x="390" y="93"/>
                </a:cxn>
                <a:cxn ang="0">
                  <a:pos x="377" y="126"/>
                </a:cxn>
                <a:cxn ang="0">
                  <a:pos x="360" y="143"/>
                </a:cxn>
                <a:cxn ang="0">
                  <a:pos x="335" y="155"/>
                </a:cxn>
                <a:cxn ang="0">
                  <a:pos x="308" y="160"/>
                </a:cxn>
                <a:cxn ang="0">
                  <a:pos x="290" y="161"/>
                </a:cxn>
                <a:cxn ang="0">
                  <a:pos x="264" y="160"/>
                </a:cxn>
                <a:cxn ang="0">
                  <a:pos x="255" y="158"/>
                </a:cxn>
                <a:cxn ang="0">
                  <a:pos x="245" y="149"/>
                </a:cxn>
                <a:cxn ang="0">
                  <a:pos x="242" y="138"/>
                </a:cxn>
                <a:cxn ang="0">
                  <a:pos x="243" y="129"/>
                </a:cxn>
                <a:cxn ang="0">
                  <a:pos x="251" y="119"/>
                </a:cxn>
                <a:cxn ang="0">
                  <a:pos x="264" y="115"/>
                </a:cxn>
                <a:cxn ang="0">
                  <a:pos x="299" y="116"/>
                </a:cxn>
                <a:cxn ang="0">
                  <a:pos x="310" y="114"/>
                </a:cxn>
                <a:cxn ang="0">
                  <a:pos x="319" y="108"/>
                </a:cxn>
                <a:cxn ang="0">
                  <a:pos x="325" y="91"/>
                </a:cxn>
                <a:cxn ang="0">
                  <a:pos x="323" y="61"/>
                </a:cxn>
                <a:cxn ang="0">
                  <a:pos x="308" y="58"/>
                </a:cxn>
                <a:cxn ang="0">
                  <a:pos x="275" y="55"/>
                </a:cxn>
                <a:cxn ang="0">
                  <a:pos x="204" y="49"/>
                </a:cxn>
                <a:cxn ang="0">
                  <a:pos x="157" y="47"/>
                </a:cxn>
                <a:cxn ang="0">
                  <a:pos x="119" y="45"/>
                </a:cxn>
                <a:cxn ang="0">
                  <a:pos x="87" y="45"/>
                </a:cxn>
                <a:cxn ang="0">
                  <a:pos x="54" y="55"/>
                </a:cxn>
                <a:cxn ang="0">
                  <a:pos x="48" y="62"/>
                </a:cxn>
                <a:cxn ang="0">
                  <a:pos x="43" y="73"/>
                </a:cxn>
                <a:cxn ang="0">
                  <a:pos x="45" y="87"/>
                </a:cxn>
                <a:cxn ang="0">
                  <a:pos x="51" y="99"/>
                </a:cxn>
                <a:cxn ang="0">
                  <a:pos x="68" y="115"/>
                </a:cxn>
                <a:cxn ang="0">
                  <a:pos x="86" y="121"/>
                </a:cxn>
                <a:cxn ang="0">
                  <a:pos x="86" y="121"/>
                </a:cxn>
                <a:cxn ang="0">
                  <a:pos x="128" y="120"/>
                </a:cxn>
                <a:cxn ang="0">
                  <a:pos x="141" y="123"/>
                </a:cxn>
                <a:cxn ang="0">
                  <a:pos x="147" y="133"/>
                </a:cxn>
                <a:cxn ang="0">
                  <a:pos x="148" y="141"/>
                </a:cxn>
                <a:cxn ang="0">
                  <a:pos x="146" y="153"/>
                </a:cxn>
                <a:cxn ang="0">
                  <a:pos x="137" y="162"/>
                </a:cxn>
                <a:cxn ang="0">
                  <a:pos x="127" y="165"/>
                </a:cxn>
              </a:cxnLst>
              <a:rect l="0" t="0" r="r" b="b"/>
              <a:pathLst>
                <a:path w="390" h="165">
                  <a:moveTo>
                    <a:pt x="117" y="165"/>
                  </a:moveTo>
                  <a:lnTo>
                    <a:pt x="117" y="165"/>
                  </a:lnTo>
                  <a:lnTo>
                    <a:pt x="105" y="165"/>
                  </a:lnTo>
                  <a:lnTo>
                    <a:pt x="93" y="164"/>
                  </a:lnTo>
                  <a:lnTo>
                    <a:pt x="79" y="162"/>
                  </a:lnTo>
                  <a:lnTo>
                    <a:pt x="67" y="159"/>
                  </a:lnTo>
                  <a:lnTo>
                    <a:pt x="53" y="155"/>
                  </a:lnTo>
                  <a:lnTo>
                    <a:pt x="41" y="149"/>
                  </a:lnTo>
                  <a:lnTo>
                    <a:pt x="30" y="142"/>
                  </a:lnTo>
                  <a:lnTo>
                    <a:pt x="20" y="133"/>
                  </a:lnTo>
                  <a:lnTo>
                    <a:pt x="20" y="133"/>
                  </a:lnTo>
                  <a:lnTo>
                    <a:pt x="14" y="126"/>
                  </a:lnTo>
                  <a:lnTo>
                    <a:pt x="10" y="119"/>
                  </a:lnTo>
                  <a:lnTo>
                    <a:pt x="6" y="111"/>
                  </a:lnTo>
                  <a:lnTo>
                    <a:pt x="3" y="102"/>
                  </a:lnTo>
                  <a:lnTo>
                    <a:pt x="1" y="93"/>
                  </a:lnTo>
                  <a:lnTo>
                    <a:pt x="0" y="84"/>
                  </a:lnTo>
                  <a:lnTo>
                    <a:pt x="0" y="73"/>
                  </a:lnTo>
                  <a:lnTo>
                    <a:pt x="0" y="62"/>
                  </a:lnTo>
                  <a:lnTo>
                    <a:pt x="0" y="62"/>
                  </a:lnTo>
                  <a:lnTo>
                    <a:pt x="2" y="53"/>
                  </a:lnTo>
                  <a:lnTo>
                    <a:pt x="4" y="44"/>
                  </a:lnTo>
                  <a:lnTo>
                    <a:pt x="8" y="36"/>
                  </a:lnTo>
                  <a:lnTo>
                    <a:pt x="13" y="29"/>
                  </a:lnTo>
                  <a:lnTo>
                    <a:pt x="19" y="24"/>
                  </a:lnTo>
                  <a:lnTo>
                    <a:pt x="25" y="19"/>
                  </a:lnTo>
                  <a:lnTo>
                    <a:pt x="33" y="14"/>
                  </a:lnTo>
                  <a:lnTo>
                    <a:pt x="41" y="10"/>
                  </a:lnTo>
                  <a:lnTo>
                    <a:pt x="50" y="7"/>
                  </a:lnTo>
                  <a:lnTo>
                    <a:pt x="59" y="5"/>
                  </a:lnTo>
                  <a:lnTo>
                    <a:pt x="79" y="2"/>
                  </a:lnTo>
                  <a:lnTo>
                    <a:pt x="99" y="0"/>
                  </a:lnTo>
                  <a:lnTo>
                    <a:pt x="119" y="0"/>
                  </a:lnTo>
                  <a:lnTo>
                    <a:pt x="119" y="0"/>
                  </a:lnTo>
                  <a:lnTo>
                    <a:pt x="150" y="1"/>
                  </a:lnTo>
                  <a:lnTo>
                    <a:pt x="150" y="1"/>
                  </a:lnTo>
                  <a:lnTo>
                    <a:pt x="172" y="1"/>
                  </a:lnTo>
                  <a:lnTo>
                    <a:pt x="172" y="1"/>
                  </a:lnTo>
                  <a:lnTo>
                    <a:pt x="202" y="2"/>
                  </a:lnTo>
                  <a:lnTo>
                    <a:pt x="235" y="3"/>
                  </a:lnTo>
                  <a:lnTo>
                    <a:pt x="270" y="7"/>
                  </a:lnTo>
                  <a:lnTo>
                    <a:pt x="309" y="12"/>
                  </a:lnTo>
                  <a:lnTo>
                    <a:pt x="309" y="12"/>
                  </a:lnTo>
                  <a:lnTo>
                    <a:pt x="322" y="14"/>
                  </a:lnTo>
                  <a:lnTo>
                    <a:pt x="333" y="17"/>
                  </a:lnTo>
                  <a:lnTo>
                    <a:pt x="344" y="21"/>
                  </a:lnTo>
                  <a:lnTo>
                    <a:pt x="353" y="26"/>
                  </a:lnTo>
                  <a:lnTo>
                    <a:pt x="361" y="32"/>
                  </a:lnTo>
                  <a:lnTo>
                    <a:pt x="369" y="40"/>
                  </a:lnTo>
                  <a:lnTo>
                    <a:pt x="377" y="49"/>
                  </a:lnTo>
                  <a:lnTo>
                    <a:pt x="383" y="58"/>
                  </a:lnTo>
                  <a:lnTo>
                    <a:pt x="383" y="58"/>
                  </a:lnTo>
                  <a:lnTo>
                    <a:pt x="386" y="63"/>
                  </a:lnTo>
                  <a:lnTo>
                    <a:pt x="388" y="69"/>
                  </a:lnTo>
                  <a:lnTo>
                    <a:pt x="389" y="76"/>
                  </a:lnTo>
                  <a:lnTo>
                    <a:pt x="390" y="81"/>
                  </a:lnTo>
                  <a:lnTo>
                    <a:pt x="390" y="93"/>
                  </a:lnTo>
                  <a:lnTo>
                    <a:pt x="387" y="104"/>
                  </a:lnTo>
                  <a:lnTo>
                    <a:pt x="383" y="116"/>
                  </a:lnTo>
                  <a:lnTo>
                    <a:pt x="377" y="126"/>
                  </a:lnTo>
                  <a:lnTo>
                    <a:pt x="369" y="134"/>
                  </a:lnTo>
                  <a:lnTo>
                    <a:pt x="360" y="143"/>
                  </a:lnTo>
                  <a:lnTo>
                    <a:pt x="360" y="143"/>
                  </a:lnTo>
                  <a:lnTo>
                    <a:pt x="353" y="148"/>
                  </a:lnTo>
                  <a:lnTo>
                    <a:pt x="345" y="152"/>
                  </a:lnTo>
                  <a:lnTo>
                    <a:pt x="335" y="155"/>
                  </a:lnTo>
                  <a:lnTo>
                    <a:pt x="327" y="158"/>
                  </a:lnTo>
                  <a:lnTo>
                    <a:pt x="318" y="159"/>
                  </a:lnTo>
                  <a:lnTo>
                    <a:pt x="308" y="160"/>
                  </a:lnTo>
                  <a:lnTo>
                    <a:pt x="290" y="161"/>
                  </a:lnTo>
                  <a:lnTo>
                    <a:pt x="290" y="161"/>
                  </a:lnTo>
                  <a:lnTo>
                    <a:pt x="290" y="161"/>
                  </a:lnTo>
                  <a:lnTo>
                    <a:pt x="290" y="161"/>
                  </a:lnTo>
                  <a:lnTo>
                    <a:pt x="273" y="160"/>
                  </a:lnTo>
                  <a:lnTo>
                    <a:pt x="264" y="160"/>
                  </a:lnTo>
                  <a:lnTo>
                    <a:pt x="264" y="160"/>
                  </a:lnTo>
                  <a:lnTo>
                    <a:pt x="259" y="160"/>
                  </a:lnTo>
                  <a:lnTo>
                    <a:pt x="255" y="158"/>
                  </a:lnTo>
                  <a:lnTo>
                    <a:pt x="251" y="156"/>
                  </a:lnTo>
                  <a:lnTo>
                    <a:pt x="247" y="153"/>
                  </a:lnTo>
                  <a:lnTo>
                    <a:pt x="245" y="149"/>
                  </a:lnTo>
                  <a:lnTo>
                    <a:pt x="243" y="146"/>
                  </a:lnTo>
                  <a:lnTo>
                    <a:pt x="242" y="142"/>
                  </a:lnTo>
                  <a:lnTo>
                    <a:pt x="242" y="138"/>
                  </a:lnTo>
                  <a:lnTo>
                    <a:pt x="242" y="138"/>
                  </a:lnTo>
                  <a:lnTo>
                    <a:pt x="242" y="133"/>
                  </a:lnTo>
                  <a:lnTo>
                    <a:pt x="243" y="129"/>
                  </a:lnTo>
                  <a:lnTo>
                    <a:pt x="245" y="125"/>
                  </a:lnTo>
                  <a:lnTo>
                    <a:pt x="247" y="122"/>
                  </a:lnTo>
                  <a:lnTo>
                    <a:pt x="251" y="119"/>
                  </a:lnTo>
                  <a:lnTo>
                    <a:pt x="255" y="117"/>
                  </a:lnTo>
                  <a:lnTo>
                    <a:pt x="259" y="116"/>
                  </a:lnTo>
                  <a:lnTo>
                    <a:pt x="264" y="115"/>
                  </a:lnTo>
                  <a:lnTo>
                    <a:pt x="293" y="115"/>
                  </a:lnTo>
                  <a:lnTo>
                    <a:pt x="293" y="115"/>
                  </a:lnTo>
                  <a:lnTo>
                    <a:pt x="299" y="116"/>
                  </a:lnTo>
                  <a:lnTo>
                    <a:pt x="299" y="116"/>
                  </a:lnTo>
                  <a:lnTo>
                    <a:pt x="305" y="116"/>
                  </a:lnTo>
                  <a:lnTo>
                    <a:pt x="310" y="114"/>
                  </a:lnTo>
                  <a:lnTo>
                    <a:pt x="315" y="111"/>
                  </a:lnTo>
                  <a:lnTo>
                    <a:pt x="319" y="108"/>
                  </a:lnTo>
                  <a:lnTo>
                    <a:pt x="319" y="108"/>
                  </a:lnTo>
                  <a:lnTo>
                    <a:pt x="321" y="104"/>
                  </a:lnTo>
                  <a:lnTo>
                    <a:pt x="323" y="100"/>
                  </a:lnTo>
                  <a:lnTo>
                    <a:pt x="325" y="91"/>
                  </a:lnTo>
                  <a:lnTo>
                    <a:pt x="326" y="79"/>
                  </a:lnTo>
                  <a:lnTo>
                    <a:pt x="324" y="64"/>
                  </a:lnTo>
                  <a:lnTo>
                    <a:pt x="323" y="61"/>
                  </a:lnTo>
                  <a:lnTo>
                    <a:pt x="320" y="60"/>
                  </a:lnTo>
                  <a:lnTo>
                    <a:pt x="320" y="60"/>
                  </a:lnTo>
                  <a:lnTo>
                    <a:pt x="308" y="58"/>
                  </a:lnTo>
                  <a:lnTo>
                    <a:pt x="297" y="56"/>
                  </a:lnTo>
                  <a:lnTo>
                    <a:pt x="275" y="55"/>
                  </a:lnTo>
                  <a:lnTo>
                    <a:pt x="275" y="55"/>
                  </a:lnTo>
                  <a:lnTo>
                    <a:pt x="253" y="53"/>
                  </a:lnTo>
                  <a:lnTo>
                    <a:pt x="253" y="53"/>
                  </a:lnTo>
                  <a:lnTo>
                    <a:pt x="204" y="49"/>
                  </a:lnTo>
                  <a:lnTo>
                    <a:pt x="180" y="48"/>
                  </a:lnTo>
                  <a:lnTo>
                    <a:pt x="157" y="47"/>
                  </a:lnTo>
                  <a:lnTo>
                    <a:pt x="157" y="47"/>
                  </a:lnTo>
                  <a:lnTo>
                    <a:pt x="135" y="46"/>
                  </a:lnTo>
                  <a:lnTo>
                    <a:pt x="135" y="46"/>
                  </a:lnTo>
                  <a:lnTo>
                    <a:pt x="119" y="45"/>
                  </a:lnTo>
                  <a:lnTo>
                    <a:pt x="103" y="45"/>
                  </a:lnTo>
                  <a:lnTo>
                    <a:pt x="103" y="45"/>
                  </a:lnTo>
                  <a:lnTo>
                    <a:pt x="87" y="45"/>
                  </a:lnTo>
                  <a:lnTo>
                    <a:pt x="74" y="47"/>
                  </a:lnTo>
                  <a:lnTo>
                    <a:pt x="63" y="51"/>
                  </a:lnTo>
                  <a:lnTo>
                    <a:pt x="54" y="55"/>
                  </a:lnTo>
                  <a:lnTo>
                    <a:pt x="54" y="55"/>
                  </a:lnTo>
                  <a:lnTo>
                    <a:pt x="50" y="58"/>
                  </a:lnTo>
                  <a:lnTo>
                    <a:pt x="48" y="62"/>
                  </a:lnTo>
                  <a:lnTo>
                    <a:pt x="46" y="65"/>
                  </a:lnTo>
                  <a:lnTo>
                    <a:pt x="44" y="69"/>
                  </a:lnTo>
                  <a:lnTo>
                    <a:pt x="43" y="73"/>
                  </a:lnTo>
                  <a:lnTo>
                    <a:pt x="43" y="78"/>
                  </a:lnTo>
                  <a:lnTo>
                    <a:pt x="43" y="83"/>
                  </a:lnTo>
                  <a:lnTo>
                    <a:pt x="45" y="87"/>
                  </a:lnTo>
                  <a:lnTo>
                    <a:pt x="45" y="87"/>
                  </a:lnTo>
                  <a:lnTo>
                    <a:pt x="47" y="93"/>
                  </a:lnTo>
                  <a:lnTo>
                    <a:pt x="51" y="99"/>
                  </a:lnTo>
                  <a:lnTo>
                    <a:pt x="56" y="106"/>
                  </a:lnTo>
                  <a:lnTo>
                    <a:pt x="62" y="111"/>
                  </a:lnTo>
                  <a:lnTo>
                    <a:pt x="68" y="115"/>
                  </a:lnTo>
                  <a:lnTo>
                    <a:pt x="74" y="118"/>
                  </a:lnTo>
                  <a:lnTo>
                    <a:pt x="80" y="120"/>
                  </a:lnTo>
                  <a:lnTo>
                    <a:pt x="86" y="121"/>
                  </a:lnTo>
                  <a:lnTo>
                    <a:pt x="86" y="121"/>
                  </a:lnTo>
                  <a:lnTo>
                    <a:pt x="86" y="121"/>
                  </a:lnTo>
                  <a:lnTo>
                    <a:pt x="86" y="121"/>
                  </a:lnTo>
                  <a:lnTo>
                    <a:pt x="119" y="120"/>
                  </a:lnTo>
                  <a:lnTo>
                    <a:pt x="128" y="120"/>
                  </a:lnTo>
                  <a:lnTo>
                    <a:pt x="128" y="120"/>
                  </a:lnTo>
                  <a:lnTo>
                    <a:pt x="133" y="120"/>
                  </a:lnTo>
                  <a:lnTo>
                    <a:pt x="137" y="121"/>
                  </a:lnTo>
                  <a:lnTo>
                    <a:pt x="141" y="123"/>
                  </a:lnTo>
                  <a:lnTo>
                    <a:pt x="143" y="126"/>
                  </a:lnTo>
                  <a:lnTo>
                    <a:pt x="145" y="129"/>
                  </a:lnTo>
                  <a:lnTo>
                    <a:pt x="147" y="133"/>
                  </a:lnTo>
                  <a:lnTo>
                    <a:pt x="148" y="136"/>
                  </a:lnTo>
                  <a:lnTo>
                    <a:pt x="148" y="141"/>
                  </a:lnTo>
                  <a:lnTo>
                    <a:pt x="148" y="141"/>
                  </a:lnTo>
                  <a:lnTo>
                    <a:pt x="148" y="145"/>
                  </a:lnTo>
                  <a:lnTo>
                    <a:pt x="147" y="150"/>
                  </a:lnTo>
                  <a:lnTo>
                    <a:pt x="146" y="153"/>
                  </a:lnTo>
                  <a:lnTo>
                    <a:pt x="143" y="157"/>
                  </a:lnTo>
                  <a:lnTo>
                    <a:pt x="140" y="160"/>
                  </a:lnTo>
                  <a:lnTo>
                    <a:pt x="137" y="162"/>
                  </a:lnTo>
                  <a:lnTo>
                    <a:pt x="132" y="164"/>
                  </a:lnTo>
                  <a:lnTo>
                    <a:pt x="127" y="165"/>
                  </a:lnTo>
                  <a:lnTo>
                    <a:pt x="127" y="165"/>
                  </a:lnTo>
                  <a:lnTo>
                    <a:pt x="117" y="165"/>
                  </a:lnTo>
                  <a:lnTo>
                    <a:pt x="117" y="16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24" name="Freeform 640"/>
            <p:cNvSpPr/>
            <p:nvPr/>
          </p:nvSpPr>
          <p:spPr bwMode="auto">
            <a:xfrm>
              <a:off x="2381251" y="4476750"/>
              <a:ext cx="171450" cy="95250"/>
            </a:xfrm>
            <a:custGeom>
              <a:avLst/>
              <a:gdLst/>
              <a:ahLst/>
              <a:cxnLst>
                <a:cxn ang="0">
                  <a:pos x="219" y="181"/>
                </a:cxn>
                <a:cxn ang="0">
                  <a:pos x="164" y="177"/>
                </a:cxn>
                <a:cxn ang="0">
                  <a:pos x="136" y="175"/>
                </a:cxn>
                <a:cxn ang="0">
                  <a:pos x="131" y="175"/>
                </a:cxn>
                <a:cxn ang="0">
                  <a:pos x="93" y="173"/>
                </a:cxn>
                <a:cxn ang="0">
                  <a:pos x="60" y="169"/>
                </a:cxn>
                <a:cxn ang="0">
                  <a:pos x="39" y="163"/>
                </a:cxn>
                <a:cxn ang="0">
                  <a:pos x="22" y="154"/>
                </a:cxn>
                <a:cxn ang="0">
                  <a:pos x="8" y="141"/>
                </a:cxn>
                <a:cxn ang="0">
                  <a:pos x="1" y="125"/>
                </a:cxn>
                <a:cxn ang="0">
                  <a:pos x="0" y="115"/>
                </a:cxn>
                <a:cxn ang="0">
                  <a:pos x="2" y="100"/>
                </a:cxn>
                <a:cxn ang="0">
                  <a:pos x="7" y="86"/>
                </a:cxn>
                <a:cxn ang="0">
                  <a:pos x="16" y="71"/>
                </a:cxn>
                <a:cxn ang="0">
                  <a:pos x="38" y="44"/>
                </a:cxn>
                <a:cxn ang="0">
                  <a:pos x="67" y="25"/>
                </a:cxn>
                <a:cxn ang="0">
                  <a:pos x="83" y="16"/>
                </a:cxn>
                <a:cxn ang="0">
                  <a:pos x="84" y="15"/>
                </a:cxn>
                <a:cxn ang="0">
                  <a:pos x="91" y="9"/>
                </a:cxn>
                <a:cxn ang="0">
                  <a:pos x="101" y="7"/>
                </a:cxn>
                <a:cxn ang="0">
                  <a:pos x="115" y="6"/>
                </a:cxn>
                <a:cxn ang="0">
                  <a:pos x="128" y="4"/>
                </a:cxn>
                <a:cxn ang="0">
                  <a:pos x="157" y="0"/>
                </a:cxn>
                <a:cxn ang="0">
                  <a:pos x="170" y="1"/>
                </a:cxn>
                <a:cxn ang="0">
                  <a:pos x="207" y="8"/>
                </a:cxn>
                <a:cxn ang="0">
                  <a:pos x="212" y="9"/>
                </a:cxn>
                <a:cxn ang="0">
                  <a:pos x="223" y="12"/>
                </a:cxn>
                <a:cxn ang="0">
                  <a:pos x="225" y="11"/>
                </a:cxn>
                <a:cxn ang="0">
                  <a:pos x="230" y="10"/>
                </a:cxn>
                <a:cxn ang="0">
                  <a:pos x="242" y="14"/>
                </a:cxn>
                <a:cxn ang="0">
                  <a:pos x="255" y="25"/>
                </a:cxn>
                <a:cxn ang="0">
                  <a:pos x="264" y="31"/>
                </a:cxn>
                <a:cxn ang="0">
                  <a:pos x="278" y="44"/>
                </a:cxn>
                <a:cxn ang="0">
                  <a:pos x="304" y="74"/>
                </a:cxn>
                <a:cxn ang="0">
                  <a:pos x="314" y="90"/>
                </a:cxn>
                <a:cxn ang="0">
                  <a:pos x="320" y="105"/>
                </a:cxn>
                <a:cxn ang="0">
                  <a:pos x="323" y="122"/>
                </a:cxn>
                <a:cxn ang="0">
                  <a:pos x="320" y="137"/>
                </a:cxn>
                <a:cxn ang="0">
                  <a:pos x="312" y="152"/>
                </a:cxn>
                <a:cxn ang="0">
                  <a:pos x="306" y="159"/>
                </a:cxn>
                <a:cxn ang="0">
                  <a:pos x="289" y="169"/>
                </a:cxn>
                <a:cxn ang="0">
                  <a:pos x="266" y="176"/>
                </a:cxn>
                <a:cxn ang="0">
                  <a:pos x="237" y="180"/>
                </a:cxn>
                <a:cxn ang="0">
                  <a:pos x="219" y="181"/>
                </a:cxn>
                <a:cxn ang="0">
                  <a:pos x="219" y="181"/>
                </a:cxn>
              </a:cxnLst>
              <a:rect l="0" t="0" r="r" b="b"/>
              <a:pathLst>
                <a:path w="323" h="181">
                  <a:moveTo>
                    <a:pt x="219" y="181"/>
                  </a:moveTo>
                  <a:lnTo>
                    <a:pt x="219" y="181"/>
                  </a:lnTo>
                  <a:lnTo>
                    <a:pt x="191" y="180"/>
                  </a:lnTo>
                  <a:lnTo>
                    <a:pt x="164" y="177"/>
                  </a:lnTo>
                  <a:lnTo>
                    <a:pt x="164" y="177"/>
                  </a:lnTo>
                  <a:lnTo>
                    <a:pt x="136" y="175"/>
                  </a:lnTo>
                  <a:lnTo>
                    <a:pt x="131" y="175"/>
                  </a:lnTo>
                  <a:lnTo>
                    <a:pt x="131" y="175"/>
                  </a:lnTo>
                  <a:lnTo>
                    <a:pt x="114" y="175"/>
                  </a:lnTo>
                  <a:lnTo>
                    <a:pt x="93" y="173"/>
                  </a:lnTo>
                  <a:lnTo>
                    <a:pt x="71" y="171"/>
                  </a:lnTo>
                  <a:lnTo>
                    <a:pt x="60" y="169"/>
                  </a:lnTo>
                  <a:lnTo>
                    <a:pt x="50" y="166"/>
                  </a:lnTo>
                  <a:lnTo>
                    <a:pt x="39" y="163"/>
                  </a:lnTo>
                  <a:lnTo>
                    <a:pt x="30" y="159"/>
                  </a:lnTo>
                  <a:lnTo>
                    <a:pt x="22" y="154"/>
                  </a:lnTo>
                  <a:lnTo>
                    <a:pt x="15" y="149"/>
                  </a:lnTo>
                  <a:lnTo>
                    <a:pt x="8" y="141"/>
                  </a:lnTo>
                  <a:lnTo>
                    <a:pt x="3" y="134"/>
                  </a:lnTo>
                  <a:lnTo>
                    <a:pt x="1" y="125"/>
                  </a:lnTo>
                  <a:lnTo>
                    <a:pt x="0" y="115"/>
                  </a:lnTo>
                  <a:lnTo>
                    <a:pt x="0" y="115"/>
                  </a:lnTo>
                  <a:lnTo>
                    <a:pt x="0" y="108"/>
                  </a:lnTo>
                  <a:lnTo>
                    <a:pt x="2" y="100"/>
                  </a:lnTo>
                  <a:lnTo>
                    <a:pt x="4" y="93"/>
                  </a:lnTo>
                  <a:lnTo>
                    <a:pt x="7" y="86"/>
                  </a:lnTo>
                  <a:lnTo>
                    <a:pt x="10" y="78"/>
                  </a:lnTo>
                  <a:lnTo>
                    <a:pt x="16" y="71"/>
                  </a:lnTo>
                  <a:lnTo>
                    <a:pt x="26" y="58"/>
                  </a:lnTo>
                  <a:lnTo>
                    <a:pt x="38" y="44"/>
                  </a:lnTo>
                  <a:lnTo>
                    <a:pt x="53" y="34"/>
                  </a:lnTo>
                  <a:lnTo>
                    <a:pt x="67" y="25"/>
                  </a:lnTo>
                  <a:lnTo>
                    <a:pt x="82" y="17"/>
                  </a:lnTo>
                  <a:lnTo>
                    <a:pt x="83" y="16"/>
                  </a:lnTo>
                  <a:lnTo>
                    <a:pt x="84" y="15"/>
                  </a:lnTo>
                  <a:lnTo>
                    <a:pt x="84" y="15"/>
                  </a:lnTo>
                  <a:lnTo>
                    <a:pt x="87" y="12"/>
                  </a:lnTo>
                  <a:lnTo>
                    <a:pt x="91" y="9"/>
                  </a:lnTo>
                  <a:lnTo>
                    <a:pt x="96" y="8"/>
                  </a:lnTo>
                  <a:lnTo>
                    <a:pt x="101" y="7"/>
                  </a:lnTo>
                  <a:lnTo>
                    <a:pt x="101" y="7"/>
                  </a:lnTo>
                  <a:lnTo>
                    <a:pt x="115" y="6"/>
                  </a:lnTo>
                  <a:lnTo>
                    <a:pt x="128" y="4"/>
                  </a:lnTo>
                  <a:lnTo>
                    <a:pt x="128" y="4"/>
                  </a:lnTo>
                  <a:lnTo>
                    <a:pt x="143" y="1"/>
                  </a:lnTo>
                  <a:lnTo>
                    <a:pt x="157" y="0"/>
                  </a:lnTo>
                  <a:lnTo>
                    <a:pt x="157" y="0"/>
                  </a:lnTo>
                  <a:lnTo>
                    <a:pt x="170" y="1"/>
                  </a:lnTo>
                  <a:lnTo>
                    <a:pt x="182" y="3"/>
                  </a:lnTo>
                  <a:lnTo>
                    <a:pt x="207" y="8"/>
                  </a:lnTo>
                  <a:lnTo>
                    <a:pt x="212" y="9"/>
                  </a:lnTo>
                  <a:lnTo>
                    <a:pt x="212" y="9"/>
                  </a:lnTo>
                  <a:lnTo>
                    <a:pt x="221" y="11"/>
                  </a:lnTo>
                  <a:lnTo>
                    <a:pt x="223" y="12"/>
                  </a:lnTo>
                  <a:lnTo>
                    <a:pt x="225" y="11"/>
                  </a:lnTo>
                  <a:lnTo>
                    <a:pt x="225" y="11"/>
                  </a:lnTo>
                  <a:lnTo>
                    <a:pt x="230" y="10"/>
                  </a:lnTo>
                  <a:lnTo>
                    <a:pt x="230" y="10"/>
                  </a:lnTo>
                  <a:lnTo>
                    <a:pt x="237" y="11"/>
                  </a:lnTo>
                  <a:lnTo>
                    <a:pt x="242" y="14"/>
                  </a:lnTo>
                  <a:lnTo>
                    <a:pt x="242" y="14"/>
                  </a:lnTo>
                  <a:lnTo>
                    <a:pt x="255" y="25"/>
                  </a:lnTo>
                  <a:lnTo>
                    <a:pt x="255" y="25"/>
                  </a:lnTo>
                  <a:lnTo>
                    <a:pt x="264" y="31"/>
                  </a:lnTo>
                  <a:lnTo>
                    <a:pt x="264" y="31"/>
                  </a:lnTo>
                  <a:lnTo>
                    <a:pt x="278" y="44"/>
                  </a:lnTo>
                  <a:lnTo>
                    <a:pt x="291" y="59"/>
                  </a:lnTo>
                  <a:lnTo>
                    <a:pt x="304" y="74"/>
                  </a:lnTo>
                  <a:lnTo>
                    <a:pt x="309" y="81"/>
                  </a:lnTo>
                  <a:lnTo>
                    <a:pt x="314" y="90"/>
                  </a:lnTo>
                  <a:lnTo>
                    <a:pt x="317" y="97"/>
                  </a:lnTo>
                  <a:lnTo>
                    <a:pt x="320" y="105"/>
                  </a:lnTo>
                  <a:lnTo>
                    <a:pt x="322" y="113"/>
                  </a:lnTo>
                  <a:lnTo>
                    <a:pt x="323" y="122"/>
                  </a:lnTo>
                  <a:lnTo>
                    <a:pt x="322" y="129"/>
                  </a:lnTo>
                  <a:lnTo>
                    <a:pt x="320" y="137"/>
                  </a:lnTo>
                  <a:lnTo>
                    <a:pt x="317" y="144"/>
                  </a:lnTo>
                  <a:lnTo>
                    <a:pt x="312" y="152"/>
                  </a:lnTo>
                  <a:lnTo>
                    <a:pt x="312" y="152"/>
                  </a:lnTo>
                  <a:lnTo>
                    <a:pt x="306" y="159"/>
                  </a:lnTo>
                  <a:lnTo>
                    <a:pt x="299" y="164"/>
                  </a:lnTo>
                  <a:lnTo>
                    <a:pt x="289" y="169"/>
                  </a:lnTo>
                  <a:lnTo>
                    <a:pt x="278" y="173"/>
                  </a:lnTo>
                  <a:lnTo>
                    <a:pt x="266" y="176"/>
                  </a:lnTo>
                  <a:lnTo>
                    <a:pt x="252" y="178"/>
                  </a:lnTo>
                  <a:lnTo>
                    <a:pt x="237" y="180"/>
                  </a:lnTo>
                  <a:lnTo>
                    <a:pt x="219" y="181"/>
                  </a:lnTo>
                  <a:lnTo>
                    <a:pt x="219" y="181"/>
                  </a:lnTo>
                  <a:lnTo>
                    <a:pt x="219" y="181"/>
                  </a:lnTo>
                  <a:lnTo>
                    <a:pt x="219" y="18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25" name="Freeform 641"/>
            <p:cNvSpPr/>
            <p:nvPr/>
          </p:nvSpPr>
          <p:spPr bwMode="auto">
            <a:xfrm>
              <a:off x="2413001" y="4362450"/>
              <a:ext cx="130175" cy="123825"/>
            </a:xfrm>
            <a:custGeom>
              <a:avLst/>
              <a:gdLst/>
              <a:ahLst/>
              <a:cxnLst>
                <a:cxn ang="0">
                  <a:pos x="127" y="234"/>
                </a:cxn>
                <a:cxn ang="0">
                  <a:pos x="100" y="231"/>
                </a:cxn>
                <a:cxn ang="0">
                  <a:pos x="98" y="231"/>
                </a:cxn>
                <a:cxn ang="0">
                  <a:pos x="95" y="231"/>
                </a:cxn>
                <a:cxn ang="0">
                  <a:pos x="85" y="230"/>
                </a:cxn>
                <a:cxn ang="0">
                  <a:pos x="64" y="224"/>
                </a:cxn>
                <a:cxn ang="0">
                  <a:pos x="44" y="214"/>
                </a:cxn>
                <a:cxn ang="0">
                  <a:pos x="29" y="200"/>
                </a:cxn>
                <a:cxn ang="0">
                  <a:pos x="22" y="193"/>
                </a:cxn>
                <a:cxn ang="0">
                  <a:pos x="8" y="172"/>
                </a:cxn>
                <a:cxn ang="0">
                  <a:pos x="2" y="152"/>
                </a:cxn>
                <a:cxn ang="0">
                  <a:pos x="0" y="130"/>
                </a:cxn>
                <a:cxn ang="0">
                  <a:pos x="2" y="106"/>
                </a:cxn>
                <a:cxn ang="0">
                  <a:pos x="4" y="92"/>
                </a:cxn>
                <a:cxn ang="0">
                  <a:pos x="13" y="67"/>
                </a:cxn>
                <a:cxn ang="0">
                  <a:pos x="26" y="47"/>
                </a:cxn>
                <a:cxn ang="0">
                  <a:pos x="43" y="31"/>
                </a:cxn>
                <a:cxn ang="0">
                  <a:pos x="62" y="19"/>
                </a:cxn>
                <a:cxn ang="0">
                  <a:pos x="84" y="9"/>
                </a:cxn>
                <a:cxn ang="0">
                  <a:pos x="105" y="3"/>
                </a:cxn>
                <a:cxn ang="0">
                  <a:pos x="129" y="1"/>
                </a:cxn>
                <a:cxn ang="0">
                  <a:pos x="141" y="0"/>
                </a:cxn>
                <a:cxn ang="0">
                  <a:pos x="152" y="1"/>
                </a:cxn>
                <a:cxn ang="0">
                  <a:pos x="177" y="9"/>
                </a:cxn>
                <a:cxn ang="0">
                  <a:pos x="201" y="22"/>
                </a:cxn>
                <a:cxn ang="0">
                  <a:pos x="220" y="37"/>
                </a:cxn>
                <a:cxn ang="0">
                  <a:pos x="227" y="44"/>
                </a:cxn>
                <a:cxn ang="0">
                  <a:pos x="238" y="64"/>
                </a:cxn>
                <a:cxn ang="0">
                  <a:pos x="245" y="88"/>
                </a:cxn>
                <a:cxn ang="0">
                  <a:pos x="248" y="112"/>
                </a:cxn>
                <a:cxn ang="0">
                  <a:pos x="244" y="135"/>
                </a:cxn>
                <a:cxn ang="0">
                  <a:pos x="240" y="147"/>
                </a:cxn>
                <a:cxn ang="0">
                  <a:pos x="230" y="167"/>
                </a:cxn>
                <a:cxn ang="0">
                  <a:pos x="219" y="186"/>
                </a:cxn>
                <a:cxn ang="0">
                  <a:pos x="206" y="201"/>
                </a:cxn>
                <a:cxn ang="0">
                  <a:pos x="190" y="214"/>
                </a:cxn>
                <a:cxn ang="0">
                  <a:pos x="173" y="224"/>
                </a:cxn>
                <a:cxn ang="0">
                  <a:pos x="156" y="230"/>
                </a:cxn>
                <a:cxn ang="0">
                  <a:pos x="136" y="233"/>
                </a:cxn>
                <a:cxn ang="0">
                  <a:pos x="127" y="234"/>
                </a:cxn>
              </a:cxnLst>
              <a:rect l="0" t="0" r="r" b="b"/>
              <a:pathLst>
                <a:path w="248" h="234">
                  <a:moveTo>
                    <a:pt x="127" y="234"/>
                  </a:moveTo>
                  <a:lnTo>
                    <a:pt x="127" y="234"/>
                  </a:lnTo>
                  <a:lnTo>
                    <a:pt x="114" y="233"/>
                  </a:lnTo>
                  <a:lnTo>
                    <a:pt x="100" y="231"/>
                  </a:lnTo>
                  <a:lnTo>
                    <a:pt x="99" y="231"/>
                  </a:lnTo>
                  <a:lnTo>
                    <a:pt x="98" y="231"/>
                  </a:lnTo>
                  <a:lnTo>
                    <a:pt x="98" y="231"/>
                  </a:lnTo>
                  <a:lnTo>
                    <a:pt x="95" y="231"/>
                  </a:lnTo>
                  <a:lnTo>
                    <a:pt x="95" y="231"/>
                  </a:lnTo>
                  <a:lnTo>
                    <a:pt x="85" y="230"/>
                  </a:lnTo>
                  <a:lnTo>
                    <a:pt x="74" y="228"/>
                  </a:lnTo>
                  <a:lnTo>
                    <a:pt x="64" y="224"/>
                  </a:lnTo>
                  <a:lnTo>
                    <a:pt x="54" y="219"/>
                  </a:lnTo>
                  <a:lnTo>
                    <a:pt x="44" y="214"/>
                  </a:lnTo>
                  <a:lnTo>
                    <a:pt x="36" y="208"/>
                  </a:lnTo>
                  <a:lnTo>
                    <a:pt x="29" y="200"/>
                  </a:lnTo>
                  <a:lnTo>
                    <a:pt x="22" y="193"/>
                  </a:lnTo>
                  <a:lnTo>
                    <a:pt x="22" y="193"/>
                  </a:lnTo>
                  <a:lnTo>
                    <a:pt x="14" y="183"/>
                  </a:lnTo>
                  <a:lnTo>
                    <a:pt x="8" y="172"/>
                  </a:lnTo>
                  <a:lnTo>
                    <a:pt x="4" y="162"/>
                  </a:lnTo>
                  <a:lnTo>
                    <a:pt x="2" y="152"/>
                  </a:lnTo>
                  <a:lnTo>
                    <a:pt x="0" y="141"/>
                  </a:lnTo>
                  <a:lnTo>
                    <a:pt x="0" y="130"/>
                  </a:lnTo>
                  <a:lnTo>
                    <a:pt x="0" y="119"/>
                  </a:lnTo>
                  <a:lnTo>
                    <a:pt x="2" y="106"/>
                  </a:lnTo>
                  <a:lnTo>
                    <a:pt x="2" y="106"/>
                  </a:lnTo>
                  <a:lnTo>
                    <a:pt x="4" y="92"/>
                  </a:lnTo>
                  <a:lnTo>
                    <a:pt x="8" y="79"/>
                  </a:lnTo>
                  <a:lnTo>
                    <a:pt x="13" y="67"/>
                  </a:lnTo>
                  <a:lnTo>
                    <a:pt x="20" y="57"/>
                  </a:lnTo>
                  <a:lnTo>
                    <a:pt x="26" y="47"/>
                  </a:lnTo>
                  <a:lnTo>
                    <a:pt x="34" y="38"/>
                  </a:lnTo>
                  <a:lnTo>
                    <a:pt x="43" y="31"/>
                  </a:lnTo>
                  <a:lnTo>
                    <a:pt x="53" y="24"/>
                  </a:lnTo>
                  <a:lnTo>
                    <a:pt x="62" y="19"/>
                  </a:lnTo>
                  <a:lnTo>
                    <a:pt x="72" y="13"/>
                  </a:lnTo>
                  <a:lnTo>
                    <a:pt x="84" y="9"/>
                  </a:lnTo>
                  <a:lnTo>
                    <a:pt x="94" y="6"/>
                  </a:lnTo>
                  <a:lnTo>
                    <a:pt x="105" y="3"/>
                  </a:lnTo>
                  <a:lnTo>
                    <a:pt x="117" y="2"/>
                  </a:lnTo>
                  <a:lnTo>
                    <a:pt x="129" y="1"/>
                  </a:lnTo>
                  <a:lnTo>
                    <a:pt x="140" y="0"/>
                  </a:lnTo>
                  <a:lnTo>
                    <a:pt x="141" y="0"/>
                  </a:lnTo>
                  <a:lnTo>
                    <a:pt x="141" y="0"/>
                  </a:lnTo>
                  <a:lnTo>
                    <a:pt x="152" y="1"/>
                  </a:lnTo>
                  <a:lnTo>
                    <a:pt x="164" y="4"/>
                  </a:lnTo>
                  <a:lnTo>
                    <a:pt x="177" y="9"/>
                  </a:lnTo>
                  <a:lnTo>
                    <a:pt x="189" y="14"/>
                  </a:lnTo>
                  <a:lnTo>
                    <a:pt x="201" y="22"/>
                  </a:lnTo>
                  <a:lnTo>
                    <a:pt x="212" y="29"/>
                  </a:lnTo>
                  <a:lnTo>
                    <a:pt x="220" y="37"/>
                  </a:lnTo>
                  <a:lnTo>
                    <a:pt x="227" y="44"/>
                  </a:lnTo>
                  <a:lnTo>
                    <a:pt x="227" y="44"/>
                  </a:lnTo>
                  <a:lnTo>
                    <a:pt x="232" y="54"/>
                  </a:lnTo>
                  <a:lnTo>
                    <a:pt x="238" y="64"/>
                  </a:lnTo>
                  <a:lnTo>
                    <a:pt x="242" y="75"/>
                  </a:lnTo>
                  <a:lnTo>
                    <a:pt x="245" y="88"/>
                  </a:lnTo>
                  <a:lnTo>
                    <a:pt x="247" y="99"/>
                  </a:lnTo>
                  <a:lnTo>
                    <a:pt x="248" y="112"/>
                  </a:lnTo>
                  <a:lnTo>
                    <a:pt x="247" y="124"/>
                  </a:lnTo>
                  <a:lnTo>
                    <a:pt x="244" y="135"/>
                  </a:lnTo>
                  <a:lnTo>
                    <a:pt x="244" y="135"/>
                  </a:lnTo>
                  <a:lnTo>
                    <a:pt x="240" y="147"/>
                  </a:lnTo>
                  <a:lnTo>
                    <a:pt x="235" y="157"/>
                  </a:lnTo>
                  <a:lnTo>
                    <a:pt x="230" y="167"/>
                  </a:lnTo>
                  <a:lnTo>
                    <a:pt x="224" y="177"/>
                  </a:lnTo>
                  <a:lnTo>
                    <a:pt x="219" y="186"/>
                  </a:lnTo>
                  <a:lnTo>
                    <a:pt x="212" y="194"/>
                  </a:lnTo>
                  <a:lnTo>
                    <a:pt x="206" y="201"/>
                  </a:lnTo>
                  <a:lnTo>
                    <a:pt x="197" y="208"/>
                  </a:lnTo>
                  <a:lnTo>
                    <a:pt x="190" y="214"/>
                  </a:lnTo>
                  <a:lnTo>
                    <a:pt x="182" y="219"/>
                  </a:lnTo>
                  <a:lnTo>
                    <a:pt x="173" y="224"/>
                  </a:lnTo>
                  <a:lnTo>
                    <a:pt x="164" y="227"/>
                  </a:lnTo>
                  <a:lnTo>
                    <a:pt x="156" y="230"/>
                  </a:lnTo>
                  <a:lnTo>
                    <a:pt x="147" y="232"/>
                  </a:lnTo>
                  <a:lnTo>
                    <a:pt x="136" y="233"/>
                  </a:lnTo>
                  <a:lnTo>
                    <a:pt x="127" y="234"/>
                  </a:lnTo>
                  <a:lnTo>
                    <a:pt x="127" y="23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26" name="Freeform 642"/>
            <p:cNvSpPr/>
            <p:nvPr/>
          </p:nvSpPr>
          <p:spPr bwMode="auto">
            <a:xfrm>
              <a:off x="2582863" y="4371975"/>
              <a:ext cx="23813" cy="58738"/>
            </a:xfrm>
            <a:custGeom>
              <a:avLst/>
              <a:gdLst/>
              <a:ahLst/>
              <a:cxnLst>
                <a:cxn ang="0">
                  <a:pos x="23" y="111"/>
                </a:cxn>
                <a:cxn ang="0">
                  <a:pos x="23" y="111"/>
                </a:cxn>
                <a:cxn ang="0">
                  <a:pos x="19" y="110"/>
                </a:cxn>
                <a:cxn ang="0">
                  <a:pos x="15" y="109"/>
                </a:cxn>
                <a:cxn ang="0">
                  <a:pos x="12" y="108"/>
                </a:cxn>
                <a:cxn ang="0">
                  <a:pos x="7" y="105"/>
                </a:cxn>
                <a:cxn ang="0">
                  <a:pos x="4" y="103"/>
                </a:cxn>
                <a:cxn ang="0">
                  <a:pos x="2" y="99"/>
                </a:cxn>
                <a:cxn ang="0">
                  <a:pos x="1" y="94"/>
                </a:cxn>
                <a:cxn ang="0">
                  <a:pos x="0" y="88"/>
                </a:cxn>
                <a:cxn ang="0">
                  <a:pos x="0" y="22"/>
                </a:cxn>
                <a:cxn ang="0">
                  <a:pos x="0" y="22"/>
                </a:cxn>
                <a:cxn ang="0">
                  <a:pos x="1" y="17"/>
                </a:cxn>
                <a:cxn ang="0">
                  <a:pos x="2" y="13"/>
                </a:cxn>
                <a:cxn ang="0">
                  <a:pos x="4" y="9"/>
                </a:cxn>
                <a:cxn ang="0">
                  <a:pos x="7" y="6"/>
                </a:cxn>
                <a:cxn ang="0">
                  <a:pos x="12" y="4"/>
                </a:cxn>
                <a:cxn ang="0">
                  <a:pos x="15" y="2"/>
                </a:cxn>
                <a:cxn ang="0">
                  <a:pos x="19" y="0"/>
                </a:cxn>
                <a:cxn ang="0">
                  <a:pos x="23" y="0"/>
                </a:cxn>
                <a:cxn ang="0">
                  <a:pos x="23" y="0"/>
                </a:cxn>
                <a:cxn ang="0">
                  <a:pos x="28" y="0"/>
                </a:cxn>
                <a:cxn ang="0">
                  <a:pos x="32" y="2"/>
                </a:cxn>
                <a:cxn ang="0">
                  <a:pos x="35" y="4"/>
                </a:cxn>
                <a:cxn ang="0">
                  <a:pos x="39" y="6"/>
                </a:cxn>
                <a:cxn ang="0">
                  <a:pos x="42" y="9"/>
                </a:cxn>
                <a:cxn ang="0">
                  <a:pos x="45" y="13"/>
                </a:cxn>
                <a:cxn ang="0">
                  <a:pos x="46" y="17"/>
                </a:cxn>
                <a:cxn ang="0">
                  <a:pos x="46" y="22"/>
                </a:cxn>
                <a:cxn ang="0">
                  <a:pos x="46" y="88"/>
                </a:cxn>
                <a:cxn ang="0">
                  <a:pos x="46" y="88"/>
                </a:cxn>
                <a:cxn ang="0">
                  <a:pos x="46" y="94"/>
                </a:cxn>
                <a:cxn ang="0">
                  <a:pos x="45" y="99"/>
                </a:cxn>
                <a:cxn ang="0">
                  <a:pos x="42" y="103"/>
                </a:cxn>
                <a:cxn ang="0">
                  <a:pos x="39" y="105"/>
                </a:cxn>
                <a:cxn ang="0">
                  <a:pos x="35" y="108"/>
                </a:cxn>
                <a:cxn ang="0">
                  <a:pos x="32" y="109"/>
                </a:cxn>
                <a:cxn ang="0">
                  <a:pos x="28" y="110"/>
                </a:cxn>
                <a:cxn ang="0">
                  <a:pos x="23" y="111"/>
                </a:cxn>
                <a:cxn ang="0">
                  <a:pos x="23" y="111"/>
                </a:cxn>
              </a:cxnLst>
              <a:rect l="0" t="0" r="r" b="b"/>
              <a:pathLst>
                <a:path w="46" h="111">
                  <a:moveTo>
                    <a:pt x="23" y="111"/>
                  </a:moveTo>
                  <a:lnTo>
                    <a:pt x="23" y="111"/>
                  </a:lnTo>
                  <a:lnTo>
                    <a:pt x="19" y="110"/>
                  </a:lnTo>
                  <a:lnTo>
                    <a:pt x="15" y="109"/>
                  </a:lnTo>
                  <a:lnTo>
                    <a:pt x="12" y="108"/>
                  </a:lnTo>
                  <a:lnTo>
                    <a:pt x="7" y="105"/>
                  </a:lnTo>
                  <a:lnTo>
                    <a:pt x="4" y="103"/>
                  </a:lnTo>
                  <a:lnTo>
                    <a:pt x="2" y="99"/>
                  </a:lnTo>
                  <a:lnTo>
                    <a:pt x="1" y="94"/>
                  </a:lnTo>
                  <a:lnTo>
                    <a:pt x="0" y="88"/>
                  </a:lnTo>
                  <a:lnTo>
                    <a:pt x="0" y="22"/>
                  </a:lnTo>
                  <a:lnTo>
                    <a:pt x="0" y="22"/>
                  </a:lnTo>
                  <a:lnTo>
                    <a:pt x="1" y="17"/>
                  </a:lnTo>
                  <a:lnTo>
                    <a:pt x="2" y="13"/>
                  </a:lnTo>
                  <a:lnTo>
                    <a:pt x="4" y="9"/>
                  </a:lnTo>
                  <a:lnTo>
                    <a:pt x="7" y="6"/>
                  </a:lnTo>
                  <a:lnTo>
                    <a:pt x="12" y="4"/>
                  </a:lnTo>
                  <a:lnTo>
                    <a:pt x="15" y="2"/>
                  </a:lnTo>
                  <a:lnTo>
                    <a:pt x="19" y="0"/>
                  </a:lnTo>
                  <a:lnTo>
                    <a:pt x="23" y="0"/>
                  </a:lnTo>
                  <a:lnTo>
                    <a:pt x="23" y="0"/>
                  </a:lnTo>
                  <a:lnTo>
                    <a:pt x="28" y="0"/>
                  </a:lnTo>
                  <a:lnTo>
                    <a:pt x="32" y="2"/>
                  </a:lnTo>
                  <a:lnTo>
                    <a:pt x="35" y="4"/>
                  </a:lnTo>
                  <a:lnTo>
                    <a:pt x="39" y="6"/>
                  </a:lnTo>
                  <a:lnTo>
                    <a:pt x="42" y="9"/>
                  </a:lnTo>
                  <a:lnTo>
                    <a:pt x="45" y="13"/>
                  </a:lnTo>
                  <a:lnTo>
                    <a:pt x="46" y="17"/>
                  </a:lnTo>
                  <a:lnTo>
                    <a:pt x="46" y="22"/>
                  </a:lnTo>
                  <a:lnTo>
                    <a:pt x="46" y="88"/>
                  </a:lnTo>
                  <a:lnTo>
                    <a:pt x="46" y="88"/>
                  </a:lnTo>
                  <a:lnTo>
                    <a:pt x="46" y="94"/>
                  </a:lnTo>
                  <a:lnTo>
                    <a:pt x="45" y="99"/>
                  </a:lnTo>
                  <a:lnTo>
                    <a:pt x="42" y="103"/>
                  </a:lnTo>
                  <a:lnTo>
                    <a:pt x="39" y="105"/>
                  </a:lnTo>
                  <a:lnTo>
                    <a:pt x="35" y="108"/>
                  </a:lnTo>
                  <a:lnTo>
                    <a:pt x="32" y="109"/>
                  </a:lnTo>
                  <a:lnTo>
                    <a:pt x="28" y="110"/>
                  </a:lnTo>
                  <a:lnTo>
                    <a:pt x="23" y="111"/>
                  </a:lnTo>
                  <a:lnTo>
                    <a:pt x="23" y="11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27" name="Freeform 643"/>
            <p:cNvSpPr/>
            <p:nvPr/>
          </p:nvSpPr>
          <p:spPr bwMode="auto">
            <a:xfrm>
              <a:off x="2636838" y="4375150"/>
              <a:ext cx="23813" cy="50800"/>
            </a:xfrm>
            <a:custGeom>
              <a:avLst/>
              <a:gdLst/>
              <a:ahLst/>
              <a:cxnLst>
                <a:cxn ang="0">
                  <a:pos x="23" y="96"/>
                </a:cxn>
                <a:cxn ang="0">
                  <a:pos x="23" y="96"/>
                </a:cxn>
                <a:cxn ang="0">
                  <a:pos x="19" y="96"/>
                </a:cxn>
                <a:cxn ang="0">
                  <a:pos x="15" y="95"/>
                </a:cxn>
                <a:cxn ang="0">
                  <a:pos x="11" y="92"/>
                </a:cxn>
                <a:cxn ang="0">
                  <a:pos x="8" y="90"/>
                </a:cxn>
                <a:cxn ang="0">
                  <a:pos x="5" y="86"/>
                </a:cxn>
                <a:cxn ang="0">
                  <a:pos x="3" y="82"/>
                </a:cxn>
                <a:cxn ang="0">
                  <a:pos x="1" y="78"/>
                </a:cxn>
                <a:cxn ang="0">
                  <a:pos x="0" y="73"/>
                </a:cxn>
                <a:cxn ang="0">
                  <a:pos x="0" y="22"/>
                </a:cxn>
                <a:cxn ang="0">
                  <a:pos x="0" y="22"/>
                </a:cxn>
                <a:cxn ang="0">
                  <a:pos x="1" y="18"/>
                </a:cxn>
                <a:cxn ang="0">
                  <a:pos x="3" y="14"/>
                </a:cxn>
                <a:cxn ang="0">
                  <a:pos x="5" y="10"/>
                </a:cxn>
                <a:cxn ang="0">
                  <a:pos x="8" y="7"/>
                </a:cxn>
                <a:cxn ang="0">
                  <a:pos x="11" y="4"/>
                </a:cxn>
                <a:cxn ang="0">
                  <a:pos x="15" y="2"/>
                </a:cxn>
                <a:cxn ang="0">
                  <a:pos x="19" y="1"/>
                </a:cxn>
                <a:cxn ang="0">
                  <a:pos x="23" y="0"/>
                </a:cxn>
                <a:cxn ang="0">
                  <a:pos x="23" y="0"/>
                </a:cxn>
                <a:cxn ang="0">
                  <a:pos x="28" y="1"/>
                </a:cxn>
                <a:cxn ang="0">
                  <a:pos x="32" y="2"/>
                </a:cxn>
                <a:cxn ang="0">
                  <a:pos x="37" y="4"/>
                </a:cxn>
                <a:cxn ang="0">
                  <a:pos x="40" y="7"/>
                </a:cxn>
                <a:cxn ang="0">
                  <a:pos x="43" y="10"/>
                </a:cxn>
                <a:cxn ang="0">
                  <a:pos x="45" y="14"/>
                </a:cxn>
                <a:cxn ang="0">
                  <a:pos x="46" y="18"/>
                </a:cxn>
                <a:cxn ang="0">
                  <a:pos x="46" y="22"/>
                </a:cxn>
                <a:cxn ang="0">
                  <a:pos x="46" y="73"/>
                </a:cxn>
                <a:cxn ang="0">
                  <a:pos x="46" y="73"/>
                </a:cxn>
                <a:cxn ang="0">
                  <a:pos x="46" y="78"/>
                </a:cxn>
                <a:cxn ang="0">
                  <a:pos x="45" y="82"/>
                </a:cxn>
                <a:cxn ang="0">
                  <a:pos x="43" y="86"/>
                </a:cxn>
                <a:cxn ang="0">
                  <a:pos x="40" y="90"/>
                </a:cxn>
                <a:cxn ang="0">
                  <a:pos x="37" y="92"/>
                </a:cxn>
                <a:cxn ang="0">
                  <a:pos x="32" y="95"/>
                </a:cxn>
                <a:cxn ang="0">
                  <a:pos x="28" y="96"/>
                </a:cxn>
                <a:cxn ang="0">
                  <a:pos x="23" y="96"/>
                </a:cxn>
                <a:cxn ang="0">
                  <a:pos x="23" y="96"/>
                </a:cxn>
              </a:cxnLst>
              <a:rect l="0" t="0" r="r" b="b"/>
              <a:pathLst>
                <a:path w="46" h="96">
                  <a:moveTo>
                    <a:pt x="23" y="96"/>
                  </a:moveTo>
                  <a:lnTo>
                    <a:pt x="23" y="96"/>
                  </a:lnTo>
                  <a:lnTo>
                    <a:pt x="19" y="96"/>
                  </a:lnTo>
                  <a:lnTo>
                    <a:pt x="15" y="95"/>
                  </a:lnTo>
                  <a:lnTo>
                    <a:pt x="11" y="92"/>
                  </a:lnTo>
                  <a:lnTo>
                    <a:pt x="8" y="90"/>
                  </a:lnTo>
                  <a:lnTo>
                    <a:pt x="5" y="86"/>
                  </a:lnTo>
                  <a:lnTo>
                    <a:pt x="3" y="82"/>
                  </a:lnTo>
                  <a:lnTo>
                    <a:pt x="1" y="78"/>
                  </a:lnTo>
                  <a:lnTo>
                    <a:pt x="0" y="73"/>
                  </a:lnTo>
                  <a:lnTo>
                    <a:pt x="0" y="22"/>
                  </a:lnTo>
                  <a:lnTo>
                    <a:pt x="0" y="22"/>
                  </a:lnTo>
                  <a:lnTo>
                    <a:pt x="1" y="18"/>
                  </a:lnTo>
                  <a:lnTo>
                    <a:pt x="3" y="14"/>
                  </a:lnTo>
                  <a:lnTo>
                    <a:pt x="5" y="10"/>
                  </a:lnTo>
                  <a:lnTo>
                    <a:pt x="8" y="7"/>
                  </a:lnTo>
                  <a:lnTo>
                    <a:pt x="11" y="4"/>
                  </a:lnTo>
                  <a:lnTo>
                    <a:pt x="15" y="2"/>
                  </a:lnTo>
                  <a:lnTo>
                    <a:pt x="19" y="1"/>
                  </a:lnTo>
                  <a:lnTo>
                    <a:pt x="23" y="0"/>
                  </a:lnTo>
                  <a:lnTo>
                    <a:pt x="23" y="0"/>
                  </a:lnTo>
                  <a:lnTo>
                    <a:pt x="28" y="1"/>
                  </a:lnTo>
                  <a:lnTo>
                    <a:pt x="32" y="2"/>
                  </a:lnTo>
                  <a:lnTo>
                    <a:pt x="37" y="4"/>
                  </a:lnTo>
                  <a:lnTo>
                    <a:pt x="40" y="7"/>
                  </a:lnTo>
                  <a:lnTo>
                    <a:pt x="43" y="10"/>
                  </a:lnTo>
                  <a:lnTo>
                    <a:pt x="45" y="14"/>
                  </a:lnTo>
                  <a:lnTo>
                    <a:pt x="46" y="18"/>
                  </a:lnTo>
                  <a:lnTo>
                    <a:pt x="46" y="22"/>
                  </a:lnTo>
                  <a:lnTo>
                    <a:pt x="46" y="73"/>
                  </a:lnTo>
                  <a:lnTo>
                    <a:pt x="46" y="73"/>
                  </a:lnTo>
                  <a:lnTo>
                    <a:pt x="46" y="78"/>
                  </a:lnTo>
                  <a:lnTo>
                    <a:pt x="45" y="82"/>
                  </a:lnTo>
                  <a:lnTo>
                    <a:pt x="43" y="86"/>
                  </a:lnTo>
                  <a:lnTo>
                    <a:pt x="40" y="90"/>
                  </a:lnTo>
                  <a:lnTo>
                    <a:pt x="37" y="92"/>
                  </a:lnTo>
                  <a:lnTo>
                    <a:pt x="32" y="95"/>
                  </a:lnTo>
                  <a:lnTo>
                    <a:pt x="28" y="96"/>
                  </a:lnTo>
                  <a:lnTo>
                    <a:pt x="23" y="96"/>
                  </a:lnTo>
                  <a:lnTo>
                    <a:pt x="23" y="9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28" name="Freeform 644"/>
            <p:cNvSpPr/>
            <p:nvPr/>
          </p:nvSpPr>
          <p:spPr bwMode="auto">
            <a:xfrm>
              <a:off x="2692401" y="4376738"/>
              <a:ext cx="23813" cy="47625"/>
            </a:xfrm>
            <a:custGeom>
              <a:avLst/>
              <a:gdLst/>
              <a:ahLst/>
              <a:cxnLst>
                <a:cxn ang="0">
                  <a:pos x="23" y="90"/>
                </a:cxn>
                <a:cxn ang="0">
                  <a:pos x="23" y="90"/>
                </a:cxn>
                <a:cxn ang="0">
                  <a:pos x="18" y="90"/>
                </a:cxn>
                <a:cxn ang="0">
                  <a:pos x="14" y="88"/>
                </a:cxn>
                <a:cxn ang="0">
                  <a:pos x="10" y="85"/>
                </a:cxn>
                <a:cxn ang="0">
                  <a:pos x="7" y="83"/>
                </a:cxn>
                <a:cxn ang="0">
                  <a:pos x="4" y="79"/>
                </a:cxn>
                <a:cxn ang="0">
                  <a:pos x="2" y="76"/>
                </a:cxn>
                <a:cxn ang="0">
                  <a:pos x="1" y="72"/>
                </a:cxn>
                <a:cxn ang="0">
                  <a:pos x="0" y="67"/>
                </a:cxn>
                <a:cxn ang="0">
                  <a:pos x="0" y="22"/>
                </a:cxn>
                <a:cxn ang="0">
                  <a:pos x="0" y="22"/>
                </a:cxn>
                <a:cxn ang="0">
                  <a:pos x="1" y="18"/>
                </a:cxn>
                <a:cxn ang="0">
                  <a:pos x="2" y="14"/>
                </a:cxn>
                <a:cxn ang="0">
                  <a:pos x="4" y="10"/>
                </a:cxn>
                <a:cxn ang="0">
                  <a:pos x="7" y="7"/>
                </a:cxn>
                <a:cxn ang="0">
                  <a:pos x="10" y="4"/>
                </a:cxn>
                <a:cxn ang="0">
                  <a:pos x="14" y="2"/>
                </a:cxn>
                <a:cxn ang="0">
                  <a:pos x="18" y="1"/>
                </a:cxn>
                <a:cxn ang="0">
                  <a:pos x="23" y="0"/>
                </a:cxn>
                <a:cxn ang="0">
                  <a:pos x="23" y="0"/>
                </a:cxn>
                <a:cxn ang="0">
                  <a:pos x="27" y="1"/>
                </a:cxn>
                <a:cxn ang="0">
                  <a:pos x="32" y="2"/>
                </a:cxn>
                <a:cxn ang="0">
                  <a:pos x="35" y="4"/>
                </a:cxn>
                <a:cxn ang="0">
                  <a:pos x="39" y="7"/>
                </a:cxn>
                <a:cxn ang="0">
                  <a:pos x="41" y="10"/>
                </a:cxn>
                <a:cxn ang="0">
                  <a:pos x="43" y="14"/>
                </a:cxn>
                <a:cxn ang="0">
                  <a:pos x="45" y="18"/>
                </a:cxn>
                <a:cxn ang="0">
                  <a:pos x="45" y="22"/>
                </a:cxn>
                <a:cxn ang="0">
                  <a:pos x="45" y="67"/>
                </a:cxn>
                <a:cxn ang="0">
                  <a:pos x="45" y="67"/>
                </a:cxn>
                <a:cxn ang="0">
                  <a:pos x="45" y="72"/>
                </a:cxn>
                <a:cxn ang="0">
                  <a:pos x="43" y="76"/>
                </a:cxn>
                <a:cxn ang="0">
                  <a:pos x="41" y="79"/>
                </a:cxn>
                <a:cxn ang="0">
                  <a:pos x="39" y="83"/>
                </a:cxn>
                <a:cxn ang="0">
                  <a:pos x="35" y="85"/>
                </a:cxn>
                <a:cxn ang="0">
                  <a:pos x="32" y="88"/>
                </a:cxn>
                <a:cxn ang="0">
                  <a:pos x="27" y="90"/>
                </a:cxn>
                <a:cxn ang="0">
                  <a:pos x="23" y="90"/>
                </a:cxn>
                <a:cxn ang="0">
                  <a:pos x="23" y="90"/>
                </a:cxn>
              </a:cxnLst>
              <a:rect l="0" t="0" r="r" b="b"/>
              <a:pathLst>
                <a:path w="45" h="90">
                  <a:moveTo>
                    <a:pt x="23" y="90"/>
                  </a:moveTo>
                  <a:lnTo>
                    <a:pt x="23" y="90"/>
                  </a:lnTo>
                  <a:lnTo>
                    <a:pt x="18" y="90"/>
                  </a:lnTo>
                  <a:lnTo>
                    <a:pt x="14" y="88"/>
                  </a:lnTo>
                  <a:lnTo>
                    <a:pt x="10" y="85"/>
                  </a:lnTo>
                  <a:lnTo>
                    <a:pt x="7" y="83"/>
                  </a:lnTo>
                  <a:lnTo>
                    <a:pt x="4" y="79"/>
                  </a:lnTo>
                  <a:lnTo>
                    <a:pt x="2" y="76"/>
                  </a:lnTo>
                  <a:lnTo>
                    <a:pt x="1" y="72"/>
                  </a:lnTo>
                  <a:lnTo>
                    <a:pt x="0" y="67"/>
                  </a:lnTo>
                  <a:lnTo>
                    <a:pt x="0" y="22"/>
                  </a:lnTo>
                  <a:lnTo>
                    <a:pt x="0" y="22"/>
                  </a:lnTo>
                  <a:lnTo>
                    <a:pt x="1" y="18"/>
                  </a:lnTo>
                  <a:lnTo>
                    <a:pt x="2" y="14"/>
                  </a:lnTo>
                  <a:lnTo>
                    <a:pt x="4" y="10"/>
                  </a:lnTo>
                  <a:lnTo>
                    <a:pt x="7" y="7"/>
                  </a:lnTo>
                  <a:lnTo>
                    <a:pt x="10" y="4"/>
                  </a:lnTo>
                  <a:lnTo>
                    <a:pt x="14" y="2"/>
                  </a:lnTo>
                  <a:lnTo>
                    <a:pt x="18" y="1"/>
                  </a:lnTo>
                  <a:lnTo>
                    <a:pt x="23" y="0"/>
                  </a:lnTo>
                  <a:lnTo>
                    <a:pt x="23" y="0"/>
                  </a:lnTo>
                  <a:lnTo>
                    <a:pt x="27" y="1"/>
                  </a:lnTo>
                  <a:lnTo>
                    <a:pt x="32" y="2"/>
                  </a:lnTo>
                  <a:lnTo>
                    <a:pt x="35" y="4"/>
                  </a:lnTo>
                  <a:lnTo>
                    <a:pt x="39" y="7"/>
                  </a:lnTo>
                  <a:lnTo>
                    <a:pt x="41" y="10"/>
                  </a:lnTo>
                  <a:lnTo>
                    <a:pt x="43" y="14"/>
                  </a:lnTo>
                  <a:lnTo>
                    <a:pt x="45" y="18"/>
                  </a:lnTo>
                  <a:lnTo>
                    <a:pt x="45" y="22"/>
                  </a:lnTo>
                  <a:lnTo>
                    <a:pt x="45" y="67"/>
                  </a:lnTo>
                  <a:lnTo>
                    <a:pt x="45" y="67"/>
                  </a:lnTo>
                  <a:lnTo>
                    <a:pt x="45" y="72"/>
                  </a:lnTo>
                  <a:lnTo>
                    <a:pt x="43" y="76"/>
                  </a:lnTo>
                  <a:lnTo>
                    <a:pt x="41" y="79"/>
                  </a:lnTo>
                  <a:lnTo>
                    <a:pt x="39" y="83"/>
                  </a:lnTo>
                  <a:lnTo>
                    <a:pt x="35" y="85"/>
                  </a:lnTo>
                  <a:lnTo>
                    <a:pt x="32" y="88"/>
                  </a:lnTo>
                  <a:lnTo>
                    <a:pt x="27" y="90"/>
                  </a:lnTo>
                  <a:lnTo>
                    <a:pt x="23" y="90"/>
                  </a:lnTo>
                  <a:lnTo>
                    <a:pt x="23" y="9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29" name="Freeform 645"/>
            <p:cNvSpPr/>
            <p:nvPr/>
          </p:nvSpPr>
          <p:spPr bwMode="auto">
            <a:xfrm>
              <a:off x="2744788" y="4376738"/>
              <a:ext cx="28575" cy="53975"/>
            </a:xfrm>
            <a:custGeom>
              <a:avLst/>
              <a:gdLst/>
              <a:ahLst/>
              <a:cxnLst>
                <a:cxn ang="0">
                  <a:pos x="22" y="101"/>
                </a:cxn>
                <a:cxn ang="0">
                  <a:pos x="22" y="101"/>
                </a:cxn>
                <a:cxn ang="0">
                  <a:pos x="18" y="100"/>
                </a:cxn>
                <a:cxn ang="0">
                  <a:pos x="12" y="99"/>
                </a:cxn>
                <a:cxn ang="0">
                  <a:pos x="9" y="97"/>
                </a:cxn>
                <a:cxn ang="0">
                  <a:pos x="5" y="94"/>
                </a:cxn>
                <a:cxn ang="0">
                  <a:pos x="5" y="94"/>
                </a:cxn>
                <a:cxn ang="0">
                  <a:pos x="3" y="91"/>
                </a:cxn>
                <a:cxn ang="0">
                  <a:pos x="1" y="88"/>
                </a:cxn>
                <a:cxn ang="0">
                  <a:pos x="0" y="83"/>
                </a:cxn>
                <a:cxn ang="0">
                  <a:pos x="0" y="79"/>
                </a:cxn>
                <a:cxn ang="0">
                  <a:pos x="0" y="79"/>
                </a:cxn>
                <a:cxn ang="0">
                  <a:pos x="1" y="65"/>
                </a:cxn>
                <a:cxn ang="0">
                  <a:pos x="3" y="51"/>
                </a:cxn>
                <a:cxn ang="0">
                  <a:pos x="3" y="51"/>
                </a:cxn>
                <a:cxn ang="0">
                  <a:pos x="5" y="37"/>
                </a:cxn>
                <a:cxn ang="0">
                  <a:pos x="6" y="23"/>
                </a:cxn>
                <a:cxn ang="0">
                  <a:pos x="6" y="23"/>
                </a:cxn>
                <a:cxn ang="0">
                  <a:pos x="7" y="16"/>
                </a:cxn>
                <a:cxn ang="0">
                  <a:pos x="8" y="12"/>
                </a:cxn>
                <a:cxn ang="0">
                  <a:pos x="11" y="8"/>
                </a:cxn>
                <a:cxn ang="0">
                  <a:pos x="14" y="5"/>
                </a:cxn>
                <a:cxn ang="0">
                  <a:pos x="18" y="3"/>
                </a:cxn>
                <a:cxn ang="0">
                  <a:pos x="22" y="2"/>
                </a:cxn>
                <a:cxn ang="0">
                  <a:pos x="26" y="1"/>
                </a:cxn>
                <a:cxn ang="0">
                  <a:pos x="30" y="0"/>
                </a:cxn>
                <a:cxn ang="0">
                  <a:pos x="30" y="0"/>
                </a:cxn>
                <a:cxn ang="0">
                  <a:pos x="34" y="1"/>
                </a:cxn>
                <a:cxn ang="0">
                  <a:pos x="39" y="2"/>
                </a:cxn>
                <a:cxn ang="0">
                  <a:pos x="43" y="4"/>
                </a:cxn>
                <a:cxn ang="0">
                  <a:pos x="46" y="7"/>
                </a:cxn>
                <a:cxn ang="0">
                  <a:pos x="46" y="7"/>
                </a:cxn>
                <a:cxn ang="0">
                  <a:pos x="49" y="10"/>
                </a:cxn>
                <a:cxn ang="0">
                  <a:pos x="51" y="13"/>
                </a:cxn>
                <a:cxn ang="0">
                  <a:pos x="52" y="17"/>
                </a:cxn>
                <a:cxn ang="0">
                  <a:pos x="52" y="21"/>
                </a:cxn>
                <a:cxn ang="0">
                  <a:pos x="52" y="21"/>
                </a:cxn>
                <a:cxn ang="0">
                  <a:pos x="51" y="36"/>
                </a:cxn>
                <a:cxn ang="0">
                  <a:pos x="49" y="49"/>
                </a:cxn>
                <a:cxn ang="0">
                  <a:pos x="49" y="49"/>
                </a:cxn>
                <a:cxn ang="0">
                  <a:pos x="46" y="64"/>
                </a:cxn>
                <a:cxn ang="0">
                  <a:pos x="45" y="78"/>
                </a:cxn>
                <a:cxn ang="0">
                  <a:pos x="45" y="78"/>
                </a:cxn>
                <a:cxn ang="0">
                  <a:pos x="44" y="83"/>
                </a:cxn>
                <a:cxn ang="0">
                  <a:pos x="43" y="89"/>
                </a:cxn>
                <a:cxn ang="0">
                  <a:pos x="41" y="92"/>
                </a:cxn>
                <a:cxn ang="0">
                  <a:pos x="38" y="95"/>
                </a:cxn>
                <a:cxn ang="0">
                  <a:pos x="34" y="98"/>
                </a:cxn>
                <a:cxn ang="0">
                  <a:pos x="30" y="99"/>
                </a:cxn>
                <a:cxn ang="0">
                  <a:pos x="26" y="100"/>
                </a:cxn>
                <a:cxn ang="0">
                  <a:pos x="22" y="101"/>
                </a:cxn>
                <a:cxn ang="0">
                  <a:pos x="22" y="101"/>
                </a:cxn>
              </a:cxnLst>
              <a:rect l="0" t="0" r="r" b="b"/>
              <a:pathLst>
                <a:path w="52" h="101">
                  <a:moveTo>
                    <a:pt x="22" y="101"/>
                  </a:moveTo>
                  <a:lnTo>
                    <a:pt x="22" y="101"/>
                  </a:lnTo>
                  <a:lnTo>
                    <a:pt x="18" y="100"/>
                  </a:lnTo>
                  <a:lnTo>
                    <a:pt x="12" y="99"/>
                  </a:lnTo>
                  <a:lnTo>
                    <a:pt x="9" y="97"/>
                  </a:lnTo>
                  <a:lnTo>
                    <a:pt x="5" y="94"/>
                  </a:lnTo>
                  <a:lnTo>
                    <a:pt x="5" y="94"/>
                  </a:lnTo>
                  <a:lnTo>
                    <a:pt x="3" y="91"/>
                  </a:lnTo>
                  <a:lnTo>
                    <a:pt x="1" y="88"/>
                  </a:lnTo>
                  <a:lnTo>
                    <a:pt x="0" y="83"/>
                  </a:lnTo>
                  <a:lnTo>
                    <a:pt x="0" y="79"/>
                  </a:lnTo>
                  <a:lnTo>
                    <a:pt x="0" y="79"/>
                  </a:lnTo>
                  <a:lnTo>
                    <a:pt x="1" y="65"/>
                  </a:lnTo>
                  <a:lnTo>
                    <a:pt x="3" y="51"/>
                  </a:lnTo>
                  <a:lnTo>
                    <a:pt x="3" y="51"/>
                  </a:lnTo>
                  <a:lnTo>
                    <a:pt x="5" y="37"/>
                  </a:lnTo>
                  <a:lnTo>
                    <a:pt x="6" y="23"/>
                  </a:lnTo>
                  <a:lnTo>
                    <a:pt x="6" y="23"/>
                  </a:lnTo>
                  <a:lnTo>
                    <a:pt x="7" y="16"/>
                  </a:lnTo>
                  <a:lnTo>
                    <a:pt x="8" y="12"/>
                  </a:lnTo>
                  <a:lnTo>
                    <a:pt x="11" y="8"/>
                  </a:lnTo>
                  <a:lnTo>
                    <a:pt x="14" y="5"/>
                  </a:lnTo>
                  <a:lnTo>
                    <a:pt x="18" y="3"/>
                  </a:lnTo>
                  <a:lnTo>
                    <a:pt x="22" y="2"/>
                  </a:lnTo>
                  <a:lnTo>
                    <a:pt x="26" y="1"/>
                  </a:lnTo>
                  <a:lnTo>
                    <a:pt x="30" y="0"/>
                  </a:lnTo>
                  <a:lnTo>
                    <a:pt x="30" y="0"/>
                  </a:lnTo>
                  <a:lnTo>
                    <a:pt x="34" y="1"/>
                  </a:lnTo>
                  <a:lnTo>
                    <a:pt x="39" y="2"/>
                  </a:lnTo>
                  <a:lnTo>
                    <a:pt x="43" y="4"/>
                  </a:lnTo>
                  <a:lnTo>
                    <a:pt x="46" y="7"/>
                  </a:lnTo>
                  <a:lnTo>
                    <a:pt x="46" y="7"/>
                  </a:lnTo>
                  <a:lnTo>
                    <a:pt x="49" y="10"/>
                  </a:lnTo>
                  <a:lnTo>
                    <a:pt x="51" y="13"/>
                  </a:lnTo>
                  <a:lnTo>
                    <a:pt x="52" y="17"/>
                  </a:lnTo>
                  <a:lnTo>
                    <a:pt x="52" y="21"/>
                  </a:lnTo>
                  <a:lnTo>
                    <a:pt x="52" y="21"/>
                  </a:lnTo>
                  <a:lnTo>
                    <a:pt x="51" y="36"/>
                  </a:lnTo>
                  <a:lnTo>
                    <a:pt x="49" y="49"/>
                  </a:lnTo>
                  <a:lnTo>
                    <a:pt x="49" y="49"/>
                  </a:lnTo>
                  <a:lnTo>
                    <a:pt x="46" y="64"/>
                  </a:lnTo>
                  <a:lnTo>
                    <a:pt x="45" y="78"/>
                  </a:lnTo>
                  <a:lnTo>
                    <a:pt x="45" y="78"/>
                  </a:lnTo>
                  <a:lnTo>
                    <a:pt x="44" y="83"/>
                  </a:lnTo>
                  <a:lnTo>
                    <a:pt x="43" y="89"/>
                  </a:lnTo>
                  <a:lnTo>
                    <a:pt x="41" y="92"/>
                  </a:lnTo>
                  <a:lnTo>
                    <a:pt x="38" y="95"/>
                  </a:lnTo>
                  <a:lnTo>
                    <a:pt x="34" y="98"/>
                  </a:lnTo>
                  <a:lnTo>
                    <a:pt x="30" y="99"/>
                  </a:lnTo>
                  <a:lnTo>
                    <a:pt x="26" y="100"/>
                  </a:lnTo>
                  <a:lnTo>
                    <a:pt x="22" y="101"/>
                  </a:lnTo>
                  <a:lnTo>
                    <a:pt x="22" y="10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30" name="Freeform 646"/>
            <p:cNvSpPr/>
            <p:nvPr/>
          </p:nvSpPr>
          <p:spPr bwMode="auto">
            <a:xfrm>
              <a:off x="2813051" y="4378325"/>
              <a:ext cx="30163" cy="55563"/>
            </a:xfrm>
            <a:custGeom>
              <a:avLst/>
              <a:gdLst/>
              <a:ahLst/>
              <a:cxnLst>
                <a:cxn ang="0">
                  <a:pos x="23" y="105"/>
                </a:cxn>
                <a:cxn ang="0">
                  <a:pos x="23" y="105"/>
                </a:cxn>
                <a:cxn ang="0">
                  <a:pos x="19" y="104"/>
                </a:cxn>
                <a:cxn ang="0">
                  <a:pos x="15" y="103"/>
                </a:cxn>
                <a:cxn ang="0">
                  <a:pos x="10" y="100"/>
                </a:cxn>
                <a:cxn ang="0">
                  <a:pos x="6" y="97"/>
                </a:cxn>
                <a:cxn ang="0">
                  <a:pos x="6" y="97"/>
                </a:cxn>
                <a:cxn ang="0">
                  <a:pos x="4" y="94"/>
                </a:cxn>
                <a:cxn ang="0">
                  <a:pos x="2" y="90"/>
                </a:cxn>
                <a:cxn ang="0">
                  <a:pos x="1" y="87"/>
                </a:cxn>
                <a:cxn ang="0">
                  <a:pos x="0" y="83"/>
                </a:cxn>
                <a:cxn ang="0">
                  <a:pos x="0" y="83"/>
                </a:cxn>
                <a:cxn ang="0">
                  <a:pos x="1" y="74"/>
                </a:cxn>
                <a:cxn ang="0">
                  <a:pos x="3" y="65"/>
                </a:cxn>
                <a:cxn ang="0">
                  <a:pos x="3" y="65"/>
                </a:cxn>
                <a:cxn ang="0">
                  <a:pos x="6" y="53"/>
                </a:cxn>
                <a:cxn ang="0">
                  <a:pos x="6" y="46"/>
                </a:cxn>
                <a:cxn ang="0">
                  <a:pos x="6" y="40"/>
                </a:cxn>
                <a:cxn ang="0">
                  <a:pos x="6" y="40"/>
                </a:cxn>
                <a:cxn ang="0">
                  <a:pos x="6" y="31"/>
                </a:cxn>
                <a:cxn ang="0">
                  <a:pos x="7" y="22"/>
                </a:cxn>
                <a:cxn ang="0">
                  <a:pos x="8" y="17"/>
                </a:cxn>
                <a:cxn ang="0">
                  <a:pos x="10" y="13"/>
                </a:cxn>
                <a:cxn ang="0">
                  <a:pos x="13" y="9"/>
                </a:cxn>
                <a:cxn ang="0">
                  <a:pos x="17" y="6"/>
                </a:cxn>
                <a:cxn ang="0">
                  <a:pos x="17" y="6"/>
                </a:cxn>
                <a:cxn ang="0">
                  <a:pos x="21" y="3"/>
                </a:cxn>
                <a:cxn ang="0">
                  <a:pos x="25" y="1"/>
                </a:cxn>
                <a:cxn ang="0">
                  <a:pos x="30" y="0"/>
                </a:cxn>
                <a:cxn ang="0">
                  <a:pos x="34" y="0"/>
                </a:cxn>
                <a:cxn ang="0">
                  <a:pos x="34" y="0"/>
                </a:cxn>
                <a:cxn ang="0">
                  <a:pos x="38" y="0"/>
                </a:cxn>
                <a:cxn ang="0">
                  <a:pos x="42" y="1"/>
                </a:cxn>
                <a:cxn ang="0">
                  <a:pos x="46" y="3"/>
                </a:cxn>
                <a:cxn ang="0">
                  <a:pos x="49" y="6"/>
                </a:cxn>
                <a:cxn ang="0">
                  <a:pos x="49" y="6"/>
                </a:cxn>
                <a:cxn ang="0">
                  <a:pos x="53" y="12"/>
                </a:cxn>
                <a:cxn ang="0">
                  <a:pos x="55" y="20"/>
                </a:cxn>
                <a:cxn ang="0">
                  <a:pos x="56" y="23"/>
                </a:cxn>
                <a:cxn ang="0">
                  <a:pos x="55" y="27"/>
                </a:cxn>
                <a:cxn ang="0">
                  <a:pos x="54" y="31"/>
                </a:cxn>
                <a:cxn ang="0">
                  <a:pos x="53" y="34"/>
                </a:cxn>
                <a:cxn ang="0">
                  <a:pos x="52" y="35"/>
                </a:cxn>
                <a:cxn ang="0">
                  <a:pos x="52" y="35"/>
                </a:cxn>
                <a:cxn ang="0">
                  <a:pos x="52" y="41"/>
                </a:cxn>
                <a:cxn ang="0">
                  <a:pos x="52" y="41"/>
                </a:cxn>
                <a:cxn ang="0">
                  <a:pos x="52" y="52"/>
                </a:cxn>
                <a:cxn ang="0">
                  <a:pos x="52" y="52"/>
                </a:cxn>
                <a:cxn ang="0">
                  <a:pos x="51" y="58"/>
                </a:cxn>
                <a:cxn ang="0">
                  <a:pos x="50" y="66"/>
                </a:cxn>
                <a:cxn ang="0">
                  <a:pos x="50" y="66"/>
                </a:cxn>
                <a:cxn ang="0">
                  <a:pos x="48" y="73"/>
                </a:cxn>
                <a:cxn ang="0">
                  <a:pos x="47" y="81"/>
                </a:cxn>
                <a:cxn ang="0">
                  <a:pos x="47" y="81"/>
                </a:cxn>
                <a:cxn ang="0">
                  <a:pos x="46" y="87"/>
                </a:cxn>
                <a:cxn ang="0">
                  <a:pos x="44" y="91"/>
                </a:cxn>
                <a:cxn ang="0">
                  <a:pos x="41" y="95"/>
                </a:cxn>
                <a:cxn ang="0">
                  <a:pos x="39" y="98"/>
                </a:cxn>
                <a:cxn ang="0">
                  <a:pos x="36" y="101"/>
                </a:cxn>
                <a:cxn ang="0">
                  <a:pos x="32" y="103"/>
                </a:cxn>
                <a:cxn ang="0">
                  <a:pos x="28" y="104"/>
                </a:cxn>
                <a:cxn ang="0">
                  <a:pos x="23" y="105"/>
                </a:cxn>
                <a:cxn ang="0">
                  <a:pos x="23" y="105"/>
                </a:cxn>
              </a:cxnLst>
              <a:rect l="0" t="0" r="r" b="b"/>
              <a:pathLst>
                <a:path w="56" h="105">
                  <a:moveTo>
                    <a:pt x="23" y="105"/>
                  </a:moveTo>
                  <a:lnTo>
                    <a:pt x="23" y="105"/>
                  </a:lnTo>
                  <a:lnTo>
                    <a:pt x="19" y="104"/>
                  </a:lnTo>
                  <a:lnTo>
                    <a:pt x="15" y="103"/>
                  </a:lnTo>
                  <a:lnTo>
                    <a:pt x="10" y="100"/>
                  </a:lnTo>
                  <a:lnTo>
                    <a:pt x="6" y="97"/>
                  </a:lnTo>
                  <a:lnTo>
                    <a:pt x="6" y="97"/>
                  </a:lnTo>
                  <a:lnTo>
                    <a:pt x="4" y="94"/>
                  </a:lnTo>
                  <a:lnTo>
                    <a:pt x="2" y="90"/>
                  </a:lnTo>
                  <a:lnTo>
                    <a:pt x="1" y="87"/>
                  </a:lnTo>
                  <a:lnTo>
                    <a:pt x="0" y="83"/>
                  </a:lnTo>
                  <a:lnTo>
                    <a:pt x="0" y="83"/>
                  </a:lnTo>
                  <a:lnTo>
                    <a:pt x="1" y="74"/>
                  </a:lnTo>
                  <a:lnTo>
                    <a:pt x="3" y="65"/>
                  </a:lnTo>
                  <a:lnTo>
                    <a:pt x="3" y="65"/>
                  </a:lnTo>
                  <a:lnTo>
                    <a:pt x="6" y="53"/>
                  </a:lnTo>
                  <a:lnTo>
                    <a:pt x="6" y="46"/>
                  </a:lnTo>
                  <a:lnTo>
                    <a:pt x="6" y="40"/>
                  </a:lnTo>
                  <a:lnTo>
                    <a:pt x="6" y="40"/>
                  </a:lnTo>
                  <a:lnTo>
                    <a:pt x="6" y="31"/>
                  </a:lnTo>
                  <a:lnTo>
                    <a:pt x="7" y="22"/>
                  </a:lnTo>
                  <a:lnTo>
                    <a:pt x="8" y="17"/>
                  </a:lnTo>
                  <a:lnTo>
                    <a:pt x="10" y="13"/>
                  </a:lnTo>
                  <a:lnTo>
                    <a:pt x="13" y="9"/>
                  </a:lnTo>
                  <a:lnTo>
                    <a:pt x="17" y="6"/>
                  </a:lnTo>
                  <a:lnTo>
                    <a:pt x="17" y="6"/>
                  </a:lnTo>
                  <a:lnTo>
                    <a:pt x="21" y="3"/>
                  </a:lnTo>
                  <a:lnTo>
                    <a:pt x="25" y="1"/>
                  </a:lnTo>
                  <a:lnTo>
                    <a:pt x="30" y="0"/>
                  </a:lnTo>
                  <a:lnTo>
                    <a:pt x="34" y="0"/>
                  </a:lnTo>
                  <a:lnTo>
                    <a:pt x="34" y="0"/>
                  </a:lnTo>
                  <a:lnTo>
                    <a:pt x="38" y="0"/>
                  </a:lnTo>
                  <a:lnTo>
                    <a:pt x="42" y="1"/>
                  </a:lnTo>
                  <a:lnTo>
                    <a:pt x="46" y="3"/>
                  </a:lnTo>
                  <a:lnTo>
                    <a:pt x="49" y="6"/>
                  </a:lnTo>
                  <a:lnTo>
                    <a:pt x="49" y="6"/>
                  </a:lnTo>
                  <a:lnTo>
                    <a:pt x="53" y="12"/>
                  </a:lnTo>
                  <a:lnTo>
                    <a:pt x="55" y="20"/>
                  </a:lnTo>
                  <a:lnTo>
                    <a:pt x="56" y="23"/>
                  </a:lnTo>
                  <a:lnTo>
                    <a:pt x="55" y="27"/>
                  </a:lnTo>
                  <a:lnTo>
                    <a:pt x="54" y="31"/>
                  </a:lnTo>
                  <a:lnTo>
                    <a:pt x="53" y="34"/>
                  </a:lnTo>
                  <a:lnTo>
                    <a:pt x="52" y="35"/>
                  </a:lnTo>
                  <a:lnTo>
                    <a:pt x="52" y="35"/>
                  </a:lnTo>
                  <a:lnTo>
                    <a:pt x="52" y="41"/>
                  </a:lnTo>
                  <a:lnTo>
                    <a:pt x="52" y="41"/>
                  </a:lnTo>
                  <a:lnTo>
                    <a:pt x="52" y="52"/>
                  </a:lnTo>
                  <a:lnTo>
                    <a:pt x="52" y="52"/>
                  </a:lnTo>
                  <a:lnTo>
                    <a:pt x="51" y="58"/>
                  </a:lnTo>
                  <a:lnTo>
                    <a:pt x="50" y="66"/>
                  </a:lnTo>
                  <a:lnTo>
                    <a:pt x="50" y="66"/>
                  </a:lnTo>
                  <a:lnTo>
                    <a:pt x="48" y="73"/>
                  </a:lnTo>
                  <a:lnTo>
                    <a:pt x="47" y="81"/>
                  </a:lnTo>
                  <a:lnTo>
                    <a:pt x="47" y="81"/>
                  </a:lnTo>
                  <a:lnTo>
                    <a:pt x="46" y="87"/>
                  </a:lnTo>
                  <a:lnTo>
                    <a:pt x="44" y="91"/>
                  </a:lnTo>
                  <a:lnTo>
                    <a:pt x="41" y="95"/>
                  </a:lnTo>
                  <a:lnTo>
                    <a:pt x="39" y="98"/>
                  </a:lnTo>
                  <a:lnTo>
                    <a:pt x="36" y="101"/>
                  </a:lnTo>
                  <a:lnTo>
                    <a:pt x="32" y="103"/>
                  </a:lnTo>
                  <a:lnTo>
                    <a:pt x="28" y="104"/>
                  </a:lnTo>
                  <a:lnTo>
                    <a:pt x="23" y="105"/>
                  </a:lnTo>
                  <a:lnTo>
                    <a:pt x="23" y="10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31" name="Freeform 647"/>
            <p:cNvSpPr/>
            <p:nvPr/>
          </p:nvSpPr>
          <p:spPr bwMode="auto">
            <a:xfrm>
              <a:off x="2578101" y="4462463"/>
              <a:ext cx="196850" cy="26988"/>
            </a:xfrm>
            <a:custGeom>
              <a:avLst/>
              <a:gdLst/>
              <a:ahLst/>
              <a:cxnLst>
                <a:cxn ang="0">
                  <a:pos x="347" y="50"/>
                </a:cxn>
                <a:cxn ang="0">
                  <a:pos x="347" y="50"/>
                </a:cxn>
                <a:cxn ang="0">
                  <a:pos x="265" y="49"/>
                </a:cxn>
                <a:cxn ang="0">
                  <a:pos x="185" y="48"/>
                </a:cxn>
                <a:cxn ang="0">
                  <a:pos x="185" y="48"/>
                </a:cxn>
                <a:cxn ang="0">
                  <a:pos x="103" y="46"/>
                </a:cxn>
                <a:cxn ang="0">
                  <a:pos x="22" y="46"/>
                </a:cxn>
                <a:cxn ang="0">
                  <a:pos x="22" y="46"/>
                </a:cxn>
                <a:cxn ang="0">
                  <a:pos x="16" y="45"/>
                </a:cxn>
                <a:cxn ang="0">
                  <a:pos x="12" y="44"/>
                </a:cxn>
                <a:cxn ang="0">
                  <a:pos x="8" y="41"/>
                </a:cxn>
                <a:cxn ang="0">
                  <a:pos x="5" y="39"/>
                </a:cxn>
                <a:cxn ang="0">
                  <a:pos x="3" y="35"/>
                </a:cxn>
                <a:cxn ang="0">
                  <a:pos x="1" y="32"/>
                </a:cxn>
                <a:cxn ang="0">
                  <a:pos x="0" y="28"/>
                </a:cxn>
                <a:cxn ang="0">
                  <a:pos x="0" y="24"/>
                </a:cxn>
                <a:cxn ang="0">
                  <a:pos x="0" y="24"/>
                </a:cxn>
                <a:cxn ang="0">
                  <a:pos x="0" y="19"/>
                </a:cxn>
                <a:cxn ang="0">
                  <a:pos x="1" y="14"/>
                </a:cxn>
                <a:cxn ang="0">
                  <a:pos x="3" y="11"/>
                </a:cxn>
                <a:cxn ang="0">
                  <a:pos x="5" y="7"/>
                </a:cxn>
                <a:cxn ang="0">
                  <a:pos x="8" y="5"/>
                </a:cxn>
                <a:cxn ang="0">
                  <a:pos x="12" y="2"/>
                </a:cxn>
                <a:cxn ang="0">
                  <a:pos x="16" y="1"/>
                </a:cxn>
                <a:cxn ang="0">
                  <a:pos x="22" y="0"/>
                </a:cxn>
                <a:cxn ang="0">
                  <a:pos x="22" y="0"/>
                </a:cxn>
                <a:cxn ang="0">
                  <a:pos x="103" y="1"/>
                </a:cxn>
                <a:cxn ang="0">
                  <a:pos x="185" y="2"/>
                </a:cxn>
                <a:cxn ang="0">
                  <a:pos x="185" y="2"/>
                </a:cxn>
                <a:cxn ang="0">
                  <a:pos x="265" y="3"/>
                </a:cxn>
                <a:cxn ang="0">
                  <a:pos x="347" y="4"/>
                </a:cxn>
                <a:cxn ang="0">
                  <a:pos x="347" y="4"/>
                </a:cxn>
                <a:cxn ang="0">
                  <a:pos x="353" y="4"/>
                </a:cxn>
                <a:cxn ang="0">
                  <a:pos x="357" y="5"/>
                </a:cxn>
                <a:cxn ang="0">
                  <a:pos x="361" y="8"/>
                </a:cxn>
                <a:cxn ang="0">
                  <a:pos x="364" y="10"/>
                </a:cxn>
                <a:cxn ang="0">
                  <a:pos x="367" y="14"/>
                </a:cxn>
                <a:cxn ang="0">
                  <a:pos x="368" y="18"/>
                </a:cxn>
                <a:cxn ang="0">
                  <a:pos x="369" y="22"/>
                </a:cxn>
                <a:cxn ang="0">
                  <a:pos x="370" y="27"/>
                </a:cxn>
                <a:cxn ang="0">
                  <a:pos x="370" y="27"/>
                </a:cxn>
                <a:cxn ang="0">
                  <a:pos x="369" y="31"/>
                </a:cxn>
                <a:cxn ang="0">
                  <a:pos x="368" y="35"/>
                </a:cxn>
                <a:cxn ang="0">
                  <a:pos x="367" y="38"/>
                </a:cxn>
                <a:cxn ang="0">
                  <a:pos x="364" y="42"/>
                </a:cxn>
                <a:cxn ang="0">
                  <a:pos x="361" y="45"/>
                </a:cxn>
                <a:cxn ang="0">
                  <a:pos x="357" y="48"/>
                </a:cxn>
                <a:cxn ang="0">
                  <a:pos x="353" y="49"/>
                </a:cxn>
                <a:cxn ang="0">
                  <a:pos x="347" y="50"/>
                </a:cxn>
                <a:cxn ang="0">
                  <a:pos x="347" y="50"/>
                </a:cxn>
              </a:cxnLst>
              <a:rect l="0" t="0" r="r" b="b"/>
              <a:pathLst>
                <a:path w="370" h="50">
                  <a:moveTo>
                    <a:pt x="347" y="50"/>
                  </a:moveTo>
                  <a:lnTo>
                    <a:pt x="347" y="50"/>
                  </a:lnTo>
                  <a:lnTo>
                    <a:pt x="265" y="49"/>
                  </a:lnTo>
                  <a:lnTo>
                    <a:pt x="185" y="48"/>
                  </a:lnTo>
                  <a:lnTo>
                    <a:pt x="185" y="48"/>
                  </a:lnTo>
                  <a:lnTo>
                    <a:pt x="103" y="46"/>
                  </a:lnTo>
                  <a:lnTo>
                    <a:pt x="22" y="46"/>
                  </a:lnTo>
                  <a:lnTo>
                    <a:pt x="22" y="46"/>
                  </a:lnTo>
                  <a:lnTo>
                    <a:pt x="16" y="45"/>
                  </a:lnTo>
                  <a:lnTo>
                    <a:pt x="12" y="44"/>
                  </a:lnTo>
                  <a:lnTo>
                    <a:pt x="8" y="41"/>
                  </a:lnTo>
                  <a:lnTo>
                    <a:pt x="5" y="39"/>
                  </a:lnTo>
                  <a:lnTo>
                    <a:pt x="3" y="35"/>
                  </a:lnTo>
                  <a:lnTo>
                    <a:pt x="1" y="32"/>
                  </a:lnTo>
                  <a:lnTo>
                    <a:pt x="0" y="28"/>
                  </a:lnTo>
                  <a:lnTo>
                    <a:pt x="0" y="24"/>
                  </a:lnTo>
                  <a:lnTo>
                    <a:pt x="0" y="24"/>
                  </a:lnTo>
                  <a:lnTo>
                    <a:pt x="0" y="19"/>
                  </a:lnTo>
                  <a:lnTo>
                    <a:pt x="1" y="14"/>
                  </a:lnTo>
                  <a:lnTo>
                    <a:pt x="3" y="11"/>
                  </a:lnTo>
                  <a:lnTo>
                    <a:pt x="5" y="7"/>
                  </a:lnTo>
                  <a:lnTo>
                    <a:pt x="8" y="5"/>
                  </a:lnTo>
                  <a:lnTo>
                    <a:pt x="12" y="2"/>
                  </a:lnTo>
                  <a:lnTo>
                    <a:pt x="16" y="1"/>
                  </a:lnTo>
                  <a:lnTo>
                    <a:pt x="22" y="0"/>
                  </a:lnTo>
                  <a:lnTo>
                    <a:pt x="22" y="0"/>
                  </a:lnTo>
                  <a:lnTo>
                    <a:pt x="103" y="1"/>
                  </a:lnTo>
                  <a:lnTo>
                    <a:pt x="185" y="2"/>
                  </a:lnTo>
                  <a:lnTo>
                    <a:pt x="185" y="2"/>
                  </a:lnTo>
                  <a:lnTo>
                    <a:pt x="265" y="3"/>
                  </a:lnTo>
                  <a:lnTo>
                    <a:pt x="347" y="4"/>
                  </a:lnTo>
                  <a:lnTo>
                    <a:pt x="347" y="4"/>
                  </a:lnTo>
                  <a:lnTo>
                    <a:pt x="353" y="4"/>
                  </a:lnTo>
                  <a:lnTo>
                    <a:pt x="357" y="5"/>
                  </a:lnTo>
                  <a:lnTo>
                    <a:pt x="361" y="8"/>
                  </a:lnTo>
                  <a:lnTo>
                    <a:pt x="364" y="10"/>
                  </a:lnTo>
                  <a:lnTo>
                    <a:pt x="367" y="14"/>
                  </a:lnTo>
                  <a:lnTo>
                    <a:pt x="368" y="18"/>
                  </a:lnTo>
                  <a:lnTo>
                    <a:pt x="369" y="22"/>
                  </a:lnTo>
                  <a:lnTo>
                    <a:pt x="370" y="27"/>
                  </a:lnTo>
                  <a:lnTo>
                    <a:pt x="370" y="27"/>
                  </a:lnTo>
                  <a:lnTo>
                    <a:pt x="369" y="31"/>
                  </a:lnTo>
                  <a:lnTo>
                    <a:pt x="368" y="35"/>
                  </a:lnTo>
                  <a:lnTo>
                    <a:pt x="367" y="38"/>
                  </a:lnTo>
                  <a:lnTo>
                    <a:pt x="364" y="42"/>
                  </a:lnTo>
                  <a:lnTo>
                    <a:pt x="361" y="45"/>
                  </a:lnTo>
                  <a:lnTo>
                    <a:pt x="357" y="48"/>
                  </a:lnTo>
                  <a:lnTo>
                    <a:pt x="353" y="49"/>
                  </a:lnTo>
                  <a:lnTo>
                    <a:pt x="347" y="50"/>
                  </a:lnTo>
                  <a:lnTo>
                    <a:pt x="347" y="5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32" name="Freeform 648"/>
            <p:cNvSpPr/>
            <p:nvPr/>
          </p:nvSpPr>
          <p:spPr bwMode="auto">
            <a:xfrm>
              <a:off x="2581276" y="4510088"/>
              <a:ext cx="82550" cy="23813"/>
            </a:xfrm>
            <a:custGeom>
              <a:avLst/>
              <a:gdLst/>
              <a:ahLst/>
              <a:cxnLst>
                <a:cxn ang="0">
                  <a:pos x="22" y="45"/>
                </a:cxn>
                <a:cxn ang="0">
                  <a:pos x="22" y="45"/>
                </a:cxn>
                <a:cxn ang="0">
                  <a:pos x="17" y="45"/>
                </a:cxn>
                <a:cxn ang="0">
                  <a:pos x="13" y="43"/>
                </a:cxn>
                <a:cxn ang="0">
                  <a:pos x="8" y="41"/>
                </a:cxn>
                <a:cxn ang="0">
                  <a:pos x="5" y="38"/>
                </a:cxn>
                <a:cxn ang="0">
                  <a:pos x="3" y="35"/>
                </a:cxn>
                <a:cxn ang="0">
                  <a:pos x="1" y="31"/>
                </a:cxn>
                <a:cxn ang="0">
                  <a:pos x="1" y="27"/>
                </a:cxn>
                <a:cxn ang="0">
                  <a:pos x="0" y="23"/>
                </a:cxn>
                <a:cxn ang="0">
                  <a:pos x="0" y="23"/>
                </a:cxn>
                <a:cxn ang="0">
                  <a:pos x="1" y="18"/>
                </a:cxn>
                <a:cxn ang="0">
                  <a:pos x="1" y="14"/>
                </a:cxn>
                <a:cxn ang="0">
                  <a:pos x="3" y="10"/>
                </a:cxn>
                <a:cxn ang="0">
                  <a:pos x="5" y="7"/>
                </a:cxn>
                <a:cxn ang="0">
                  <a:pos x="8" y="4"/>
                </a:cxn>
                <a:cxn ang="0">
                  <a:pos x="13" y="2"/>
                </a:cxn>
                <a:cxn ang="0">
                  <a:pos x="17" y="1"/>
                </a:cxn>
                <a:cxn ang="0">
                  <a:pos x="22" y="0"/>
                </a:cxn>
                <a:cxn ang="0">
                  <a:pos x="132" y="0"/>
                </a:cxn>
                <a:cxn ang="0">
                  <a:pos x="132" y="0"/>
                </a:cxn>
                <a:cxn ang="0">
                  <a:pos x="139" y="1"/>
                </a:cxn>
                <a:cxn ang="0">
                  <a:pos x="143" y="2"/>
                </a:cxn>
                <a:cxn ang="0">
                  <a:pos x="147" y="4"/>
                </a:cxn>
                <a:cxn ang="0">
                  <a:pos x="150" y="7"/>
                </a:cxn>
                <a:cxn ang="0">
                  <a:pos x="152" y="10"/>
                </a:cxn>
                <a:cxn ang="0">
                  <a:pos x="153" y="14"/>
                </a:cxn>
                <a:cxn ang="0">
                  <a:pos x="154" y="18"/>
                </a:cxn>
                <a:cxn ang="0">
                  <a:pos x="155" y="23"/>
                </a:cxn>
                <a:cxn ang="0">
                  <a:pos x="155" y="23"/>
                </a:cxn>
                <a:cxn ang="0">
                  <a:pos x="154" y="27"/>
                </a:cxn>
                <a:cxn ang="0">
                  <a:pos x="153" y="31"/>
                </a:cxn>
                <a:cxn ang="0">
                  <a:pos x="152" y="35"/>
                </a:cxn>
                <a:cxn ang="0">
                  <a:pos x="150" y="38"/>
                </a:cxn>
                <a:cxn ang="0">
                  <a:pos x="147" y="41"/>
                </a:cxn>
                <a:cxn ang="0">
                  <a:pos x="143" y="43"/>
                </a:cxn>
                <a:cxn ang="0">
                  <a:pos x="139" y="45"/>
                </a:cxn>
                <a:cxn ang="0">
                  <a:pos x="132" y="45"/>
                </a:cxn>
                <a:cxn ang="0">
                  <a:pos x="22" y="45"/>
                </a:cxn>
              </a:cxnLst>
              <a:rect l="0" t="0" r="r" b="b"/>
              <a:pathLst>
                <a:path w="155" h="45">
                  <a:moveTo>
                    <a:pt x="22" y="45"/>
                  </a:moveTo>
                  <a:lnTo>
                    <a:pt x="22" y="45"/>
                  </a:lnTo>
                  <a:lnTo>
                    <a:pt x="17" y="45"/>
                  </a:lnTo>
                  <a:lnTo>
                    <a:pt x="13" y="43"/>
                  </a:lnTo>
                  <a:lnTo>
                    <a:pt x="8" y="41"/>
                  </a:lnTo>
                  <a:lnTo>
                    <a:pt x="5" y="38"/>
                  </a:lnTo>
                  <a:lnTo>
                    <a:pt x="3" y="35"/>
                  </a:lnTo>
                  <a:lnTo>
                    <a:pt x="1" y="31"/>
                  </a:lnTo>
                  <a:lnTo>
                    <a:pt x="1" y="27"/>
                  </a:lnTo>
                  <a:lnTo>
                    <a:pt x="0" y="23"/>
                  </a:lnTo>
                  <a:lnTo>
                    <a:pt x="0" y="23"/>
                  </a:lnTo>
                  <a:lnTo>
                    <a:pt x="1" y="18"/>
                  </a:lnTo>
                  <a:lnTo>
                    <a:pt x="1" y="14"/>
                  </a:lnTo>
                  <a:lnTo>
                    <a:pt x="3" y="10"/>
                  </a:lnTo>
                  <a:lnTo>
                    <a:pt x="5" y="7"/>
                  </a:lnTo>
                  <a:lnTo>
                    <a:pt x="8" y="4"/>
                  </a:lnTo>
                  <a:lnTo>
                    <a:pt x="13" y="2"/>
                  </a:lnTo>
                  <a:lnTo>
                    <a:pt x="17" y="1"/>
                  </a:lnTo>
                  <a:lnTo>
                    <a:pt x="22" y="0"/>
                  </a:lnTo>
                  <a:lnTo>
                    <a:pt x="132" y="0"/>
                  </a:lnTo>
                  <a:lnTo>
                    <a:pt x="132" y="0"/>
                  </a:lnTo>
                  <a:lnTo>
                    <a:pt x="139" y="1"/>
                  </a:lnTo>
                  <a:lnTo>
                    <a:pt x="143" y="2"/>
                  </a:lnTo>
                  <a:lnTo>
                    <a:pt x="147" y="4"/>
                  </a:lnTo>
                  <a:lnTo>
                    <a:pt x="150" y="7"/>
                  </a:lnTo>
                  <a:lnTo>
                    <a:pt x="152" y="10"/>
                  </a:lnTo>
                  <a:lnTo>
                    <a:pt x="153" y="14"/>
                  </a:lnTo>
                  <a:lnTo>
                    <a:pt x="154" y="18"/>
                  </a:lnTo>
                  <a:lnTo>
                    <a:pt x="155" y="23"/>
                  </a:lnTo>
                  <a:lnTo>
                    <a:pt x="155" y="23"/>
                  </a:lnTo>
                  <a:lnTo>
                    <a:pt x="154" y="27"/>
                  </a:lnTo>
                  <a:lnTo>
                    <a:pt x="153" y="31"/>
                  </a:lnTo>
                  <a:lnTo>
                    <a:pt x="152" y="35"/>
                  </a:lnTo>
                  <a:lnTo>
                    <a:pt x="150" y="38"/>
                  </a:lnTo>
                  <a:lnTo>
                    <a:pt x="147" y="41"/>
                  </a:lnTo>
                  <a:lnTo>
                    <a:pt x="143" y="43"/>
                  </a:lnTo>
                  <a:lnTo>
                    <a:pt x="139" y="45"/>
                  </a:lnTo>
                  <a:lnTo>
                    <a:pt x="132" y="45"/>
                  </a:lnTo>
                  <a:lnTo>
                    <a:pt x="22" y="4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33" name="Freeform 649"/>
            <p:cNvSpPr/>
            <p:nvPr/>
          </p:nvSpPr>
          <p:spPr bwMode="auto">
            <a:xfrm>
              <a:off x="2578101" y="4552950"/>
              <a:ext cx="241300" cy="31750"/>
            </a:xfrm>
            <a:custGeom>
              <a:avLst/>
              <a:gdLst/>
              <a:ahLst/>
              <a:cxnLst>
                <a:cxn ang="0">
                  <a:pos x="400" y="58"/>
                </a:cxn>
                <a:cxn ang="0">
                  <a:pos x="400" y="58"/>
                </a:cxn>
                <a:cxn ang="0">
                  <a:pos x="352" y="58"/>
                </a:cxn>
                <a:cxn ang="0">
                  <a:pos x="305" y="56"/>
                </a:cxn>
                <a:cxn ang="0">
                  <a:pos x="212" y="52"/>
                </a:cxn>
                <a:cxn ang="0">
                  <a:pos x="212" y="52"/>
                </a:cxn>
                <a:cxn ang="0">
                  <a:pos x="117" y="48"/>
                </a:cxn>
                <a:cxn ang="0">
                  <a:pos x="69" y="46"/>
                </a:cxn>
                <a:cxn ang="0">
                  <a:pos x="22" y="46"/>
                </a:cxn>
                <a:cxn ang="0">
                  <a:pos x="22" y="46"/>
                </a:cxn>
                <a:cxn ang="0">
                  <a:pos x="16" y="45"/>
                </a:cxn>
                <a:cxn ang="0">
                  <a:pos x="12" y="44"/>
                </a:cxn>
                <a:cxn ang="0">
                  <a:pos x="8" y="42"/>
                </a:cxn>
                <a:cxn ang="0">
                  <a:pos x="5" y="39"/>
                </a:cxn>
                <a:cxn ang="0">
                  <a:pos x="3" y="36"/>
                </a:cxn>
                <a:cxn ang="0">
                  <a:pos x="1" y="31"/>
                </a:cxn>
                <a:cxn ang="0">
                  <a:pos x="0" y="27"/>
                </a:cxn>
                <a:cxn ang="0">
                  <a:pos x="0" y="23"/>
                </a:cxn>
                <a:cxn ang="0">
                  <a:pos x="0" y="23"/>
                </a:cxn>
                <a:cxn ang="0">
                  <a:pos x="0" y="19"/>
                </a:cxn>
                <a:cxn ang="0">
                  <a:pos x="1" y="15"/>
                </a:cxn>
                <a:cxn ang="0">
                  <a:pos x="3" y="11"/>
                </a:cxn>
                <a:cxn ang="0">
                  <a:pos x="5" y="8"/>
                </a:cxn>
                <a:cxn ang="0">
                  <a:pos x="8" y="5"/>
                </a:cxn>
                <a:cxn ang="0">
                  <a:pos x="12" y="3"/>
                </a:cxn>
                <a:cxn ang="0">
                  <a:pos x="16" y="0"/>
                </a:cxn>
                <a:cxn ang="0">
                  <a:pos x="22" y="0"/>
                </a:cxn>
                <a:cxn ang="0">
                  <a:pos x="22" y="0"/>
                </a:cxn>
                <a:cxn ang="0">
                  <a:pos x="69" y="0"/>
                </a:cxn>
                <a:cxn ang="0">
                  <a:pos x="117" y="3"/>
                </a:cxn>
                <a:cxn ang="0">
                  <a:pos x="211" y="7"/>
                </a:cxn>
                <a:cxn ang="0">
                  <a:pos x="211" y="7"/>
                </a:cxn>
                <a:cxn ang="0">
                  <a:pos x="305" y="11"/>
                </a:cxn>
                <a:cxn ang="0">
                  <a:pos x="352" y="13"/>
                </a:cxn>
                <a:cxn ang="0">
                  <a:pos x="400" y="13"/>
                </a:cxn>
                <a:cxn ang="0">
                  <a:pos x="400" y="13"/>
                </a:cxn>
                <a:cxn ang="0">
                  <a:pos x="433" y="13"/>
                </a:cxn>
                <a:cxn ang="0">
                  <a:pos x="433" y="13"/>
                </a:cxn>
                <a:cxn ang="0">
                  <a:pos x="433" y="13"/>
                </a:cxn>
                <a:cxn ang="0">
                  <a:pos x="438" y="13"/>
                </a:cxn>
                <a:cxn ang="0">
                  <a:pos x="443" y="15"/>
                </a:cxn>
                <a:cxn ang="0">
                  <a:pos x="446" y="17"/>
                </a:cxn>
                <a:cxn ang="0">
                  <a:pos x="449" y="20"/>
                </a:cxn>
                <a:cxn ang="0">
                  <a:pos x="451" y="23"/>
                </a:cxn>
                <a:cxn ang="0">
                  <a:pos x="453" y="26"/>
                </a:cxn>
                <a:cxn ang="0">
                  <a:pos x="454" y="30"/>
                </a:cxn>
                <a:cxn ang="0">
                  <a:pos x="454" y="35"/>
                </a:cxn>
                <a:cxn ang="0">
                  <a:pos x="454" y="35"/>
                </a:cxn>
                <a:cxn ang="0">
                  <a:pos x="454" y="39"/>
                </a:cxn>
                <a:cxn ang="0">
                  <a:pos x="453" y="43"/>
                </a:cxn>
                <a:cxn ang="0">
                  <a:pos x="451" y="47"/>
                </a:cxn>
                <a:cxn ang="0">
                  <a:pos x="449" y="51"/>
                </a:cxn>
                <a:cxn ang="0">
                  <a:pos x="446" y="54"/>
                </a:cxn>
                <a:cxn ang="0">
                  <a:pos x="442" y="56"/>
                </a:cxn>
                <a:cxn ang="0">
                  <a:pos x="438" y="57"/>
                </a:cxn>
                <a:cxn ang="0">
                  <a:pos x="433" y="58"/>
                </a:cxn>
                <a:cxn ang="0">
                  <a:pos x="433" y="58"/>
                </a:cxn>
                <a:cxn ang="0">
                  <a:pos x="400" y="58"/>
                </a:cxn>
                <a:cxn ang="0">
                  <a:pos x="400" y="58"/>
                </a:cxn>
              </a:cxnLst>
              <a:rect l="0" t="0" r="r" b="b"/>
              <a:pathLst>
                <a:path w="454" h="58">
                  <a:moveTo>
                    <a:pt x="400" y="58"/>
                  </a:moveTo>
                  <a:lnTo>
                    <a:pt x="400" y="58"/>
                  </a:lnTo>
                  <a:lnTo>
                    <a:pt x="352" y="58"/>
                  </a:lnTo>
                  <a:lnTo>
                    <a:pt x="305" y="56"/>
                  </a:lnTo>
                  <a:lnTo>
                    <a:pt x="212" y="52"/>
                  </a:lnTo>
                  <a:lnTo>
                    <a:pt x="212" y="52"/>
                  </a:lnTo>
                  <a:lnTo>
                    <a:pt x="117" y="48"/>
                  </a:lnTo>
                  <a:lnTo>
                    <a:pt x="69" y="46"/>
                  </a:lnTo>
                  <a:lnTo>
                    <a:pt x="22" y="46"/>
                  </a:lnTo>
                  <a:lnTo>
                    <a:pt x="22" y="46"/>
                  </a:lnTo>
                  <a:lnTo>
                    <a:pt x="16" y="45"/>
                  </a:lnTo>
                  <a:lnTo>
                    <a:pt x="12" y="44"/>
                  </a:lnTo>
                  <a:lnTo>
                    <a:pt x="8" y="42"/>
                  </a:lnTo>
                  <a:lnTo>
                    <a:pt x="5" y="39"/>
                  </a:lnTo>
                  <a:lnTo>
                    <a:pt x="3" y="36"/>
                  </a:lnTo>
                  <a:lnTo>
                    <a:pt x="1" y="31"/>
                  </a:lnTo>
                  <a:lnTo>
                    <a:pt x="0" y="27"/>
                  </a:lnTo>
                  <a:lnTo>
                    <a:pt x="0" y="23"/>
                  </a:lnTo>
                  <a:lnTo>
                    <a:pt x="0" y="23"/>
                  </a:lnTo>
                  <a:lnTo>
                    <a:pt x="0" y="19"/>
                  </a:lnTo>
                  <a:lnTo>
                    <a:pt x="1" y="15"/>
                  </a:lnTo>
                  <a:lnTo>
                    <a:pt x="3" y="11"/>
                  </a:lnTo>
                  <a:lnTo>
                    <a:pt x="5" y="8"/>
                  </a:lnTo>
                  <a:lnTo>
                    <a:pt x="8" y="5"/>
                  </a:lnTo>
                  <a:lnTo>
                    <a:pt x="12" y="3"/>
                  </a:lnTo>
                  <a:lnTo>
                    <a:pt x="16" y="0"/>
                  </a:lnTo>
                  <a:lnTo>
                    <a:pt x="22" y="0"/>
                  </a:lnTo>
                  <a:lnTo>
                    <a:pt x="22" y="0"/>
                  </a:lnTo>
                  <a:lnTo>
                    <a:pt x="69" y="0"/>
                  </a:lnTo>
                  <a:lnTo>
                    <a:pt x="117" y="3"/>
                  </a:lnTo>
                  <a:lnTo>
                    <a:pt x="211" y="7"/>
                  </a:lnTo>
                  <a:lnTo>
                    <a:pt x="211" y="7"/>
                  </a:lnTo>
                  <a:lnTo>
                    <a:pt x="305" y="11"/>
                  </a:lnTo>
                  <a:lnTo>
                    <a:pt x="352" y="13"/>
                  </a:lnTo>
                  <a:lnTo>
                    <a:pt x="400" y="13"/>
                  </a:lnTo>
                  <a:lnTo>
                    <a:pt x="400" y="13"/>
                  </a:lnTo>
                  <a:lnTo>
                    <a:pt x="433" y="13"/>
                  </a:lnTo>
                  <a:lnTo>
                    <a:pt x="433" y="13"/>
                  </a:lnTo>
                  <a:lnTo>
                    <a:pt x="433" y="13"/>
                  </a:lnTo>
                  <a:lnTo>
                    <a:pt x="438" y="13"/>
                  </a:lnTo>
                  <a:lnTo>
                    <a:pt x="443" y="15"/>
                  </a:lnTo>
                  <a:lnTo>
                    <a:pt x="446" y="17"/>
                  </a:lnTo>
                  <a:lnTo>
                    <a:pt x="449" y="20"/>
                  </a:lnTo>
                  <a:lnTo>
                    <a:pt x="451" y="23"/>
                  </a:lnTo>
                  <a:lnTo>
                    <a:pt x="453" y="26"/>
                  </a:lnTo>
                  <a:lnTo>
                    <a:pt x="454" y="30"/>
                  </a:lnTo>
                  <a:lnTo>
                    <a:pt x="454" y="35"/>
                  </a:lnTo>
                  <a:lnTo>
                    <a:pt x="454" y="35"/>
                  </a:lnTo>
                  <a:lnTo>
                    <a:pt x="454" y="39"/>
                  </a:lnTo>
                  <a:lnTo>
                    <a:pt x="453" y="43"/>
                  </a:lnTo>
                  <a:lnTo>
                    <a:pt x="451" y="47"/>
                  </a:lnTo>
                  <a:lnTo>
                    <a:pt x="449" y="51"/>
                  </a:lnTo>
                  <a:lnTo>
                    <a:pt x="446" y="54"/>
                  </a:lnTo>
                  <a:lnTo>
                    <a:pt x="442" y="56"/>
                  </a:lnTo>
                  <a:lnTo>
                    <a:pt x="438" y="57"/>
                  </a:lnTo>
                  <a:lnTo>
                    <a:pt x="433" y="58"/>
                  </a:lnTo>
                  <a:lnTo>
                    <a:pt x="433" y="58"/>
                  </a:lnTo>
                  <a:lnTo>
                    <a:pt x="400" y="58"/>
                  </a:lnTo>
                  <a:lnTo>
                    <a:pt x="400" y="58"/>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34" name="Freeform 650"/>
            <p:cNvSpPr/>
            <p:nvPr/>
          </p:nvSpPr>
          <p:spPr bwMode="auto">
            <a:xfrm>
              <a:off x="2163763" y="4130675"/>
              <a:ext cx="603250" cy="517525"/>
            </a:xfrm>
            <a:custGeom>
              <a:avLst/>
              <a:gdLst/>
              <a:ahLst/>
              <a:cxnLst>
                <a:cxn ang="0">
                  <a:pos x="152" y="976"/>
                </a:cxn>
                <a:cxn ang="0">
                  <a:pos x="69" y="957"/>
                </a:cxn>
                <a:cxn ang="0">
                  <a:pos x="35" y="924"/>
                </a:cxn>
                <a:cxn ang="0">
                  <a:pos x="9" y="878"/>
                </a:cxn>
                <a:cxn ang="0">
                  <a:pos x="0" y="852"/>
                </a:cxn>
                <a:cxn ang="0">
                  <a:pos x="1" y="746"/>
                </a:cxn>
                <a:cxn ang="0">
                  <a:pos x="4" y="564"/>
                </a:cxn>
                <a:cxn ang="0">
                  <a:pos x="2" y="463"/>
                </a:cxn>
                <a:cxn ang="0">
                  <a:pos x="5" y="378"/>
                </a:cxn>
                <a:cxn ang="0">
                  <a:pos x="2" y="261"/>
                </a:cxn>
                <a:cxn ang="0">
                  <a:pos x="14" y="150"/>
                </a:cxn>
                <a:cxn ang="0">
                  <a:pos x="18" y="135"/>
                </a:cxn>
                <a:cxn ang="0">
                  <a:pos x="32" y="65"/>
                </a:cxn>
                <a:cxn ang="0">
                  <a:pos x="66" y="26"/>
                </a:cxn>
                <a:cxn ang="0">
                  <a:pos x="137" y="2"/>
                </a:cxn>
                <a:cxn ang="0">
                  <a:pos x="197" y="0"/>
                </a:cxn>
                <a:cxn ang="0">
                  <a:pos x="288" y="7"/>
                </a:cxn>
                <a:cxn ang="0">
                  <a:pos x="338" y="6"/>
                </a:cxn>
                <a:cxn ang="0">
                  <a:pos x="433" y="12"/>
                </a:cxn>
                <a:cxn ang="0">
                  <a:pos x="535" y="9"/>
                </a:cxn>
                <a:cxn ang="0">
                  <a:pos x="789" y="13"/>
                </a:cxn>
                <a:cxn ang="0">
                  <a:pos x="993" y="15"/>
                </a:cxn>
                <a:cxn ang="0">
                  <a:pos x="1078" y="33"/>
                </a:cxn>
                <a:cxn ang="0">
                  <a:pos x="1120" y="71"/>
                </a:cxn>
                <a:cxn ang="0">
                  <a:pos x="1139" y="149"/>
                </a:cxn>
                <a:cxn ang="0">
                  <a:pos x="1128" y="219"/>
                </a:cxn>
                <a:cxn ang="0">
                  <a:pos x="1111" y="230"/>
                </a:cxn>
                <a:cxn ang="0">
                  <a:pos x="1088" y="212"/>
                </a:cxn>
                <a:cxn ang="0">
                  <a:pos x="1092" y="184"/>
                </a:cxn>
                <a:cxn ang="0">
                  <a:pos x="1090" y="133"/>
                </a:cxn>
                <a:cxn ang="0">
                  <a:pos x="1069" y="80"/>
                </a:cxn>
                <a:cxn ang="0">
                  <a:pos x="1039" y="67"/>
                </a:cxn>
                <a:cxn ang="0">
                  <a:pos x="914" y="61"/>
                </a:cxn>
                <a:cxn ang="0">
                  <a:pos x="786" y="62"/>
                </a:cxn>
                <a:cxn ang="0">
                  <a:pos x="689" y="63"/>
                </a:cxn>
                <a:cxn ang="0">
                  <a:pos x="566" y="56"/>
                </a:cxn>
                <a:cxn ang="0">
                  <a:pos x="289" y="53"/>
                </a:cxn>
                <a:cxn ang="0">
                  <a:pos x="154" y="46"/>
                </a:cxn>
                <a:cxn ang="0">
                  <a:pos x="89" y="64"/>
                </a:cxn>
                <a:cxn ang="0">
                  <a:pos x="70" y="94"/>
                </a:cxn>
                <a:cxn ang="0">
                  <a:pos x="64" y="141"/>
                </a:cxn>
                <a:cxn ang="0">
                  <a:pos x="60" y="164"/>
                </a:cxn>
                <a:cxn ang="0">
                  <a:pos x="50" y="264"/>
                </a:cxn>
                <a:cxn ang="0">
                  <a:pos x="51" y="414"/>
                </a:cxn>
                <a:cxn ang="0">
                  <a:pos x="49" y="513"/>
                </a:cxn>
                <a:cxn ang="0">
                  <a:pos x="51" y="674"/>
                </a:cxn>
                <a:cxn ang="0">
                  <a:pos x="47" y="807"/>
                </a:cxn>
                <a:cxn ang="0">
                  <a:pos x="49" y="851"/>
                </a:cxn>
                <a:cxn ang="0">
                  <a:pos x="57" y="880"/>
                </a:cxn>
                <a:cxn ang="0">
                  <a:pos x="88" y="915"/>
                </a:cxn>
                <a:cxn ang="0">
                  <a:pos x="142" y="931"/>
                </a:cxn>
                <a:cxn ang="0">
                  <a:pos x="201" y="930"/>
                </a:cxn>
                <a:cxn ang="0">
                  <a:pos x="280" y="933"/>
                </a:cxn>
                <a:cxn ang="0">
                  <a:pos x="301" y="947"/>
                </a:cxn>
                <a:cxn ang="0">
                  <a:pos x="300" y="968"/>
                </a:cxn>
                <a:cxn ang="0">
                  <a:pos x="280" y="978"/>
                </a:cxn>
              </a:cxnLst>
              <a:rect l="0" t="0" r="r" b="b"/>
              <a:pathLst>
                <a:path w="1139" h="978">
                  <a:moveTo>
                    <a:pt x="280" y="978"/>
                  </a:moveTo>
                  <a:lnTo>
                    <a:pt x="280" y="978"/>
                  </a:lnTo>
                  <a:lnTo>
                    <a:pt x="218" y="978"/>
                  </a:lnTo>
                  <a:lnTo>
                    <a:pt x="156" y="977"/>
                  </a:lnTo>
                  <a:lnTo>
                    <a:pt x="152" y="976"/>
                  </a:lnTo>
                  <a:lnTo>
                    <a:pt x="152" y="976"/>
                  </a:lnTo>
                  <a:lnTo>
                    <a:pt x="139" y="976"/>
                  </a:lnTo>
                  <a:lnTo>
                    <a:pt x="125" y="975"/>
                  </a:lnTo>
                  <a:lnTo>
                    <a:pt x="112" y="973"/>
                  </a:lnTo>
                  <a:lnTo>
                    <a:pt x="97" y="970"/>
                  </a:lnTo>
                  <a:lnTo>
                    <a:pt x="83" y="965"/>
                  </a:lnTo>
                  <a:lnTo>
                    <a:pt x="69" y="957"/>
                  </a:lnTo>
                  <a:lnTo>
                    <a:pt x="63" y="953"/>
                  </a:lnTo>
                  <a:lnTo>
                    <a:pt x="57" y="949"/>
                  </a:lnTo>
                  <a:lnTo>
                    <a:pt x="52" y="944"/>
                  </a:lnTo>
                  <a:lnTo>
                    <a:pt x="47" y="938"/>
                  </a:lnTo>
                  <a:lnTo>
                    <a:pt x="47" y="938"/>
                  </a:lnTo>
                  <a:lnTo>
                    <a:pt x="35" y="924"/>
                  </a:lnTo>
                  <a:lnTo>
                    <a:pt x="26" y="912"/>
                  </a:lnTo>
                  <a:lnTo>
                    <a:pt x="19" y="899"/>
                  </a:lnTo>
                  <a:lnTo>
                    <a:pt x="11" y="885"/>
                  </a:lnTo>
                  <a:lnTo>
                    <a:pt x="11" y="885"/>
                  </a:lnTo>
                  <a:lnTo>
                    <a:pt x="9" y="878"/>
                  </a:lnTo>
                  <a:lnTo>
                    <a:pt x="9" y="878"/>
                  </a:lnTo>
                  <a:lnTo>
                    <a:pt x="7" y="875"/>
                  </a:lnTo>
                  <a:lnTo>
                    <a:pt x="4" y="870"/>
                  </a:lnTo>
                  <a:lnTo>
                    <a:pt x="4" y="870"/>
                  </a:lnTo>
                  <a:lnTo>
                    <a:pt x="3" y="866"/>
                  </a:lnTo>
                  <a:lnTo>
                    <a:pt x="1" y="861"/>
                  </a:lnTo>
                  <a:lnTo>
                    <a:pt x="0" y="852"/>
                  </a:lnTo>
                  <a:lnTo>
                    <a:pt x="0" y="843"/>
                  </a:lnTo>
                  <a:lnTo>
                    <a:pt x="1" y="832"/>
                  </a:lnTo>
                  <a:lnTo>
                    <a:pt x="1" y="832"/>
                  </a:lnTo>
                  <a:lnTo>
                    <a:pt x="1" y="818"/>
                  </a:lnTo>
                  <a:lnTo>
                    <a:pt x="1" y="746"/>
                  </a:lnTo>
                  <a:lnTo>
                    <a:pt x="1" y="746"/>
                  </a:lnTo>
                  <a:lnTo>
                    <a:pt x="2" y="700"/>
                  </a:lnTo>
                  <a:lnTo>
                    <a:pt x="3" y="655"/>
                  </a:lnTo>
                  <a:lnTo>
                    <a:pt x="3" y="655"/>
                  </a:lnTo>
                  <a:lnTo>
                    <a:pt x="4" y="609"/>
                  </a:lnTo>
                  <a:lnTo>
                    <a:pt x="4" y="564"/>
                  </a:lnTo>
                  <a:lnTo>
                    <a:pt x="4" y="564"/>
                  </a:lnTo>
                  <a:lnTo>
                    <a:pt x="4" y="538"/>
                  </a:lnTo>
                  <a:lnTo>
                    <a:pt x="3" y="512"/>
                  </a:lnTo>
                  <a:lnTo>
                    <a:pt x="3" y="512"/>
                  </a:lnTo>
                  <a:lnTo>
                    <a:pt x="1" y="481"/>
                  </a:lnTo>
                  <a:lnTo>
                    <a:pt x="1" y="481"/>
                  </a:lnTo>
                  <a:lnTo>
                    <a:pt x="2" y="463"/>
                  </a:lnTo>
                  <a:lnTo>
                    <a:pt x="3" y="445"/>
                  </a:lnTo>
                  <a:lnTo>
                    <a:pt x="3" y="445"/>
                  </a:lnTo>
                  <a:lnTo>
                    <a:pt x="5" y="430"/>
                  </a:lnTo>
                  <a:lnTo>
                    <a:pt x="6" y="414"/>
                  </a:lnTo>
                  <a:lnTo>
                    <a:pt x="6" y="414"/>
                  </a:lnTo>
                  <a:lnTo>
                    <a:pt x="5" y="378"/>
                  </a:lnTo>
                  <a:lnTo>
                    <a:pt x="4" y="342"/>
                  </a:lnTo>
                  <a:lnTo>
                    <a:pt x="4" y="342"/>
                  </a:lnTo>
                  <a:lnTo>
                    <a:pt x="2" y="309"/>
                  </a:lnTo>
                  <a:lnTo>
                    <a:pt x="1" y="276"/>
                  </a:lnTo>
                  <a:lnTo>
                    <a:pt x="1" y="276"/>
                  </a:lnTo>
                  <a:lnTo>
                    <a:pt x="2" y="261"/>
                  </a:lnTo>
                  <a:lnTo>
                    <a:pt x="3" y="246"/>
                  </a:lnTo>
                  <a:lnTo>
                    <a:pt x="7" y="216"/>
                  </a:lnTo>
                  <a:lnTo>
                    <a:pt x="7" y="216"/>
                  </a:lnTo>
                  <a:lnTo>
                    <a:pt x="12" y="184"/>
                  </a:lnTo>
                  <a:lnTo>
                    <a:pt x="13" y="166"/>
                  </a:lnTo>
                  <a:lnTo>
                    <a:pt x="14" y="150"/>
                  </a:lnTo>
                  <a:lnTo>
                    <a:pt x="14" y="150"/>
                  </a:lnTo>
                  <a:lnTo>
                    <a:pt x="14" y="144"/>
                  </a:lnTo>
                  <a:lnTo>
                    <a:pt x="17" y="138"/>
                  </a:lnTo>
                  <a:lnTo>
                    <a:pt x="18" y="136"/>
                  </a:lnTo>
                  <a:lnTo>
                    <a:pt x="18" y="135"/>
                  </a:lnTo>
                  <a:lnTo>
                    <a:pt x="18" y="135"/>
                  </a:lnTo>
                  <a:lnTo>
                    <a:pt x="18" y="123"/>
                  </a:lnTo>
                  <a:lnTo>
                    <a:pt x="19" y="111"/>
                  </a:lnTo>
                  <a:lnTo>
                    <a:pt x="21" y="99"/>
                  </a:lnTo>
                  <a:lnTo>
                    <a:pt x="24" y="87"/>
                  </a:lnTo>
                  <a:lnTo>
                    <a:pt x="28" y="75"/>
                  </a:lnTo>
                  <a:lnTo>
                    <a:pt x="32" y="65"/>
                  </a:lnTo>
                  <a:lnTo>
                    <a:pt x="38" y="55"/>
                  </a:lnTo>
                  <a:lnTo>
                    <a:pt x="45" y="45"/>
                  </a:lnTo>
                  <a:lnTo>
                    <a:pt x="45" y="45"/>
                  </a:lnTo>
                  <a:lnTo>
                    <a:pt x="52" y="38"/>
                  </a:lnTo>
                  <a:lnTo>
                    <a:pt x="59" y="31"/>
                  </a:lnTo>
                  <a:lnTo>
                    <a:pt x="66" y="26"/>
                  </a:lnTo>
                  <a:lnTo>
                    <a:pt x="73" y="21"/>
                  </a:lnTo>
                  <a:lnTo>
                    <a:pt x="81" y="16"/>
                  </a:lnTo>
                  <a:lnTo>
                    <a:pt x="88" y="12"/>
                  </a:lnTo>
                  <a:lnTo>
                    <a:pt x="103" y="7"/>
                  </a:lnTo>
                  <a:lnTo>
                    <a:pt x="120" y="4"/>
                  </a:lnTo>
                  <a:lnTo>
                    <a:pt x="137" y="2"/>
                  </a:lnTo>
                  <a:lnTo>
                    <a:pt x="156" y="1"/>
                  </a:lnTo>
                  <a:lnTo>
                    <a:pt x="175" y="1"/>
                  </a:lnTo>
                  <a:lnTo>
                    <a:pt x="175" y="1"/>
                  </a:lnTo>
                  <a:lnTo>
                    <a:pt x="192" y="1"/>
                  </a:lnTo>
                  <a:lnTo>
                    <a:pt x="192" y="1"/>
                  </a:lnTo>
                  <a:lnTo>
                    <a:pt x="197" y="0"/>
                  </a:lnTo>
                  <a:lnTo>
                    <a:pt x="197" y="0"/>
                  </a:lnTo>
                  <a:lnTo>
                    <a:pt x="220" y="1"/>
                  </a:lnTo>
                  <a:lnTo>
                    <a:pt x="243" y="3"/>
                  </a:lnTo>
                  <a:lnTo>
                    <a:pt x="243" y="3"/>
                  </a:lnTo>
                  <a:lnTo>
                    <a:pt x="265" y="6"/>
                  </a:lnTo>
                  <a:lnTo>
                    <a:pt x="288" y="7"/>
                  </a:lnTo>
                  <a:lnTo>
                    <a:pt x="290" y="7"/>
                  </a:lnTo>
                  <a:lnTo>
                    <a:pt x="290" y="7"/>
                  </a:lnTo>
                  <a:lnTo>
                    <a:pt x="314" y="6"/>
                  </a:lnTo>
                  <a:lnTo>
                    <a:pt x="314" y="6"/>
                  </a:lnTo>
                  <a:lnTo>
                    <a:pt x="338" y="6"/>
                  </a:lnTo>
                  <a:lnTo>
                    <a:pt x="338" y="6"/>
                  </a:lnTo>
                  <a:lnTo>
                    <a:pt x="354" y="6"/>
                  </a:lnTo>
                  <a:lnTo>
                    <a:pt x="369" y="8"/>
                  </a:lnTo>
                  <a:lnTo>
                    <a:pt x="369" y="8"/>
                  </a:lnTo>
                  <a:lnTo>
                    <a:pt x="383" y="9"/>
                  </a:lnTo>
                  <a:lnTo>
                    <a:pt x="399" y="11"/>
                  </a:lnTo>
                  <a:lnTo>
                    <a:pt x="433" y="12"/>
                  </a:lnTo>
                  <a:lnTo>
                    <a:pt x="433" y="12"/>
                  </a:lnTo>
                  <a:lnTo>
                    <a:pt x="459" y="11"/>
                  </a:lnTo>
                  <a:lnTo>
                    <a:pt x="484" y="10"/>
                  </a:lnTo>
                  <a:lnTo>
                    <a:pt x="484" y="10"/>
                  </a:lnTo>
                  <a:lnTo>
                    <a:pt x="535" y="9"/>
                  </a:lnTo>
                  <a:lnTo>
                    <a:pt x="535" y="9"/>
                  </a:lnTo>
                  <a:lnTo>
                    <a:pt x="566" y="10"/>
                  </a:lnTo>
                  <a:lnTo>
                    <a:pt x="566" y="10"/>
                  </a:lnTo>
                  <a:lnTo>
                    <a:pt x="633" y="13"/>
                  </a:lnTo>
                  <a:lnTo>
                    <a:pt x="712" y="14"/>
                  </a:lnTo>
                  <a:lnTo>
                    <a:pt x="712" y="14"/>
                  </a:lnTo>
                  <a:lnTo>
                    <a:pt x="789" y="13"/>
                  </a:lnTo>
                  <a:lnTo>
                    <a:pt x="789" y="13"/>
                  </a:lnTo>
                  <a:lnTo>
                    <a:pt x="867" y="13"/>
                  </a:lnTo>
                  <a:lnTo>
                    <a:pt x="867" y="13"/>
                  </a:lnTo>
                  <a:lnTo>
                    <a:pt x="935" y="13"/>
                  </a:lnTo>
                  <a:lnTo>
                    <a:pt x="993" y="15"/>
                  </a:lnTo>
                  <a:lnTo>
                    <a:pt x="993" y="15"/>
                  </a:lnTo>
                  <a:lnTo>
                    <a:pt x="1013" y="17"/>
                  </a:lnTo>
                  <a:lnTo>
                    <a:pt x="1033" y="20"/>
                  </a:lnTo>
                  <a:lnTo>
                    <a:pt x="1052" y="24"/>
                  </a:lnTo>
                  <a:lnTo>
                    <a:pt x="1061" y="27"/>
                  </a:lnTo>
                  <a:lnTo>
                    <a:pt x="1070" y="30"/>
                  </a:lnTo>
                  <a:lnTo>
                    <a:pt x="1078" y="33"/>
                  </a:lnTo>
                  <a:lnTo>
                    <a:pt x="1087" y="38"/>
                  </a:lnTo>
                  <a:lnTo>
                    <a:pt x="1094" y="43"/>
                  </a:lnTo>
                  <a:lnTo>
                    <a:pt x="1101" y="48"/>
                  </a:lnTo>
                  <a:lnTo>
                    <a:pt x="1108" y="56"/>
                  </a:lnTo>
                  <a:lnTo>
                    <a:pt x="1115" y="63"/>
                  </a:lnTo>
                  <a:lnTo>
                    <a:pt x="1120" y="71"/>
                  </a:lnTo>
                  <a:lnTo>
                    <a:pt x="1125" y="80"/>
                  </a:lnTo>
                  <a:lnTo>
                    <a:pt x="1125" y="80"/>
                  </a:lnTo>
                  <a:lnTo>
                    <a:pt x="1130" y="95"/>
                  </a:lnTo>
                  <a:lnTo>
                    <a:pt x="1134" y="111"/>
                  </a:lnTo>
                  <a:lnTo>
                    <a:pt x="1137" y="130"/>
                  </a:lnTo>
                  <a:lnTo>
                    <a:pt x="1139" y="149"/>
                  </a:lnTo>
                  <a:lnTo>
                    <a:pt x="1139" y="167"/>
                  </a:lnTo>
                  <a:lnTo>
                    <a:pt x="1137" y="186"/>
                  </a:lnTo>
                  <a:lnTo>
                    <a:pt x="1133" y="203"/>
                  </a:lnTo>
                  <a:lnTo>
                    <a:pt x="1131" y="211"/>
                  </a:lnTo>
                  <a:lnTo>
                    <a:pt x="1128" y="219"/>
                  </a:lnTo>
                  <a:lnTo>
                    <a:pt x="1128" y="219"/>
                  </a:lnTo>
                  <a:lnTo>
                    <a:pt x="1124" y="224"/>
                  </a:lnTo>
                  <a:lnTo>
                    <a:pt x="1120" y="228"/>
                  </a:lnTo>
                  <a:lnTo>
                    <a:pt x="1116" y="229"/>
                  </a:lnTo>
                  <a:lnTo>
                    <a:pt x="1111" y="230"/>
                  </a:lnTo>
                  <a:lnTo>
                    <a:pt x="1111" y="230"/>
                  </a:lnTo>
                  <a:lnTo>
                    <a:pt x="1111" y="230"/>
                  </a:lnTo>
                  <a:lnTo>
                    <a:pt x="1105" y="229"/>
                  </a:lnTo>
                  <a:lnTo>
                    <a:pt x="1099" y="226"/>
                  </a:lnTo>
                  <a:lnTo>
                    <a:pt x="1094" y="222"/>
                  </a:lnTo>
                  <a:lnTo>
                    <a:pt x="1090" y="218"/>
                  </a:lnTo>
                  <a:lnTo>
                    <a:pt x="1090" y="218"/>
                  </a:lnTo>
                  <a:lnTo>
                    <a:pt x="1088" y="212"/>
                  </a:lnTo>
                  <a:lnTo>
                    <a:pt x="1087" y="207"/>
                  </a:lnTo>
                  <a:lnTo>
                    <a:pt x="1087" y="200"/>
                  </a:lnTo>
                  <a:lnTo>
                    <a:pt x="1089" y="195"/>
                  </a:lnTo>
                  <a:lnTo>
                    <a:pt x="1089" y="195"/>
                  </a:lnTo>
                  <a:lnTo>
                    <a:pt x="1091" y="190"/>
                  </a:lnTo>
                  <a:lnTo>
                    <a:pt x="1092" y="184"/>
                  </a:lnTo>
                  <a:lnTo>
                    <a:pt x="1093" y="172"/>
                  </a:lnTo>
                  <a:lnTo>
                    <a:pt x="1092" y="159"/>
                  </a:lnTo>
                  <a:lnTo>
                    <a:pt x="1091" y="147"/>
                  </a:lnTo>
                  <a:lnTo>
                    <a:pt x="1091" y="147"/>
                  </a:lnTo>
                  <a:lnTo>
                    <a:pt x="1090" y="133"/>
                  </a:lnTo>
                  <a:lnTo>
                    <a:pt x="1090" y="133"/>
                  </a:lnTo>
                  <a:lnTo>
                    <a:pt x="1089" y="123"/>
                  </a:lnTo>
                  <a:lnTo>
                    <a:pt x="1087" y="113"/>
                  </a:lnTo>
                  <a:lnTo>
                    <a:pt x="1084" y="102"/>
                  </a:lnTo>
                  <a:lnTo>
                    <a:pt x="1079" y="93"/>
                  </a:lnTo>
                  <a:lnTo>
                    <a:pt x="1073" y="85"/>
                  </a:lnTo>
                  <a:lnTo>
                    <a:pt x="1069" y="80"/>
                  </a:lnTo>
                  <a:lnTo>
                    <a:pt x="1064" y="77"/>
                  </a:lnTo>
                  <a:lnTo>
                    <a:pt x="1059" y="74"/>
                  </a:lnTo>
                  <a:lnTo>
                    <a:pt x="1053" y="71"/>
                  </a:lnTo>
                  <a:lnTo>
                    <a:pt x="1046" y="69"/>
                  </a:lnTo>
                  <a:lnTo>
                    <a:pt x="1039" y="67"/>
                  </a:lnTo>
                  <a:lnTo>
                    <a:pt x="1039" y="67"/>
                  </a:lnTo>
                  <a:lnTo>
                    <a:pt x="1022" y="64"/>
                  </a:lnTo>
                  <a:lnTo>
                    <a:pt x="1002" y="62"/>
                  </a:lnTo>
                  <a:lnTo>
                    <a:pt x="981" y="61"/>
                  </a:lnTo>
                  <a:lnTo>
                    <a:pt x="959" y="60"/>
                  </a:lnTo>
                  <a:lnTo>
                    <a:pt x="959" y="60"/>
                  </a:lnTo>
                  <a:lnTo>
                    <a:pt x="914" y="61"/>
                  </a:lnTo>
                  <a:lnTo>
                    <a:pt x="914" y="61"/>
                  </a:lnTo>
                  <a:lnTo>
                    <a:pt x="872" y="62"/>
                  </a:lnTo>
                  <a:lnTo>
                    <a:pt x="872" y="62"/>
                  </a:lnTo>
                  <a:lnTo>
                    <a:pt x="829" y="62"/>
                  </a:lnTo>
                  <a:lnTo>
                    <a:pt x="829" y="62"/>
                  </a:lnTo>
                  <a:lnTo>
                    <a:pt x="786" y="62"/>
                  </a:lnTo>
                  <a:lnTo>
                    <a:pt x="786" y="62"/>
                  </a:lnTo>
                  <a:lnTo>
                    <a:pt x="741" y="62"/>
                  </a:lnTo>
                  <a:lnTo>
                    <a:pt x="701" y="63"/>
                  </a:lnTo>
                  <a:lnTo>
                    <a:pt x="701" y="63"/>
                  </a:lnTo>
                  <a:lnTo>
                    <a:pt x="689" y="63"/>
                  </a:lnTo>
                  <a:lnTo>
                    <a:pt x="689" y="63"/>
                  </a:lnTo>
                  <a:lnTo>
                    <a:pt x="656" y="62"/>
                  </a:lnTo>
                  <a:lnTo>
                    <a:pt x="623" y="60"/>
                  </a:lnTo>
                  <a:lnTo>
                    <a:pt x="623" y="60"/>
                  </a:lnTo>
                  <a:lnTo>
                    <a:pt x="595" y="57"/>
                  </a:lnTo>
                  <a:lnTo>
                    <a:pt x="566" y="56"/>
                  </a:lnTo>
                  <a:lnTo>
                    <a:pt x="566" y="56"/>
                  </a:lnTo>
                  <a:lnTo>
                    <a:pt x="500" y="55"/>
                  </a:lnTo>
                  <a:lnTo>
                    <a:pt x="435" y="55"/>
                  </a:lnTo>
                  <a:lnTo>
                    <a:pt x="435" y="55"/>
                  </a:lnTo>
                  <a:lnTo>
                    <a:pt x="362" y="54"/>
                  </a:lnTo>
                  <a:lnTo>
                    <a:pt x="289" y="53"/>
                  </a:lnTo>
                  <a:lnTo>
                    <a:pt x="289" y="53"/>
                  </a:lnTo>
                  <a:lnTo>
                    <a:pt x="259" y="51"/>
                  </a:lnTo>
                  <a:lnTo>
                    <a:pt x="230" y="50"/>
                  </a:lnTo>
                  <a:lnTo>
                    <a:pt x="230" y="50"/>
                  </a:lnTo>
                  <a:lnTo>
                    <a:pt x="192" y="47"/>
                  </a:lnTo>
                  <a:lnTo>
                    <a:pt x="154" y="46"/>
                  </a:lnTo>
                  <a:lnTo>
                    <a:pt x="154" y="46"/>
                  </a:lnTo>
                  <a:lnTo>
                    <a:pt x="143" y="46"/>
                  </a:lnTo>
                  <a:lnTo>
                    <a:pt x="131" y="47"/>
                  </a:lnTo>
                  <a:lnTo>
                    <a:pt x="120" y="50"/>
                  </a:lnTo>
                  <a:lnTo>
                    <a:pt x="108" y="53"/>
                  </a:lnTo>
                  <a:lnTo>
                    <a:pt x="98" y="57"/>
                  </a:lnTo>
                  <a:lnTo>
                    <a:pt x="89" y="64"/>
                  </a:lnTo>
                  <a:lnTo>
                    <a:pt x="85" y="68"/>
                  </a:lnTo>
                  <a:lnTo>
                    <a:pt x="81" y="73"/>
                  </a:lnTo>
                  <a:lnTo>
                    <a:pt x="76" y="78"/>
                  </a:lnTo>
                  <a:lnTo>
                    <a:pt x="73" y="84"/>
                  </a:lnTo>
                  <a:lnTo>
                    <a:pt x="73" y="84"/>
                  </a:lnTo>
                  <a:lnTo>
                    <a:pt x="70" y="94"/>
                  </a:lnTo>
                  <a:lnTo>
                    <a:pt x="65" y="110"/>
                  </a:lnTo>
                  <a:lnTo>
                    <a:pt x="62" y="126"/>
                  </a:lnTo>
                  <a:lnTo>
                    <a:pt x="62" y="133"/>
                  </a:lnTo>
                  <a:lnTo>
                    <a:pt x="63" y="137"/>
                  </a:lnTo>
                  <a:lnTo>
                    <a:pt x="63" y="137"/>
                  </a:lnTo>
                  <a:lnTo>
                    <a:pt x="64" y="141"/>
                  </a:lnTo>
                  <a:lnTo>
                    <a:pt x="64" y="146"/>
                  </a:lnTo>
                  <a:lnTo>
                    <a:pt x="64" y="152"/>
                  </a:lnTo>
                  <a:lnTo>
                    <a:pt x="63" y="157"/>
                  </a:lnTo>
                  <a:lnTo>
                    <a:pt x="60" y="161"/>
                  </a:lnTo>
                  <a:lnTo>
                    <a:pt x="60" y="162"/>
                  </a:lnTo>
                  <a:lnTo>
                    <a:pt x="60" y="164"/>
                  </a:lnTo>
                  <a:lnTo>
                    <a:pt x="60" y="164"/>
                  </a:lnTo>
                  <a:lnTo>
                    <a:pt x="58" y="189"/>
                  </a:lnTo>
                  <a:lnTo>
                    <a:pt x="55" y="213"/>
                  </a:lnTo>
                  <a:lnTo>
                    <a:pt x="55" y="213"/>
                  </a:lnTo>
                  <a:lnTo>
                    <a:pt x="52" y="239"/>
                  </a:lnTo>
                  <a:lnTo>
                    <a:pt x="50" y="264"/>
                  </a:lnTo>
                  <a:lnTo>
                    <a:pt x="50" y="264"/>
                  </a:lnTo>
                  <a:lnTo>
                    <a:pt x="50" y="295"/>
                  </a:lnTo>
                  <a:lnTo>
                    <a:pt x="50" y="325"/>
                  </a:lnTo>
                  <a:lnTo>
                    <a:pt x="51" y="385"/>
                  </a:lnTo>
                  <a:lnTo>
                    <a:pt x="51" y="385"/>
                  </a:lnTo>
                  <a:lnTo>
                    <a:pt x="51" y="414"/>
                  </a:lnTo>
                  <a:lnTo>
                    <a:pt x="50" y="443"/>
                  </a:lnTo>
                  <a:lnTo>
                    <a:pt x="50" y="443"/>
                  </a:lnTo>
                  <a:lnTo>
                    <a:pt x="48" y="478"/>
                  </a:lnTo>
                  <a:lnTo>
                    <a:pt x="48" y="496"/>
                  </a:lnTo>
                  <a:lnTo>
                    <a:pt x="49" y="513"/>
                  </a:lnTo>
                  <a:lnTo>
                    <a:pt x="49" y="513"/>
                  </a:lnTo>
                  <a:lnTo>
                    <a:pt x="50" y="543"/>
                  </a:lnTo>
                  <a:lnTo>
                    <a:pt x="51" y="572"/>
                  </a:lnTo>
                  <a:lnTo>
                    <a:pt x="51" y="631"/>
                  </a:lnTo>
                  <a:lnTo>
                    <a:pt x="51" y="631"/>
                  </a:lnTo>
                  <a:lnTo>
                    <a:pt x="51" y="674"/>
                  </a:lnTo>
                  <a:lnTo>
                    <a:pt x="51" y="674"/>
                  </a:lnTo>
                  <a:lnTo>
                    <a:pt x="50" y="707"/>
                  </a:lnTo>
                  <a:lnTo>
                    <a:pt x="49" y="741"/>
                  </a:lnTo>
                  <a:lnTo>
                    <a:pt x="49" y="741"/>
                  </a:lnTo>
                  <a:lnTo>
                    <a:pt x="48" y="774"/>
                  </a:lnTo>
                  <a:lnTo>
                    <a:pt x="47" y="807"/>
                  </a:lnTo>
                  <a:lnTo>
                    <a:pt x="47" y="807"/>
                  </a:lnTo>
                  <a:lnTo>
                    <a:pt x="47" y="822"/>
                  </a:lnTo>
                  <a:lnTo>
                    <a:pt x="47" y="822"/>
                  </a:lnTo>
                  <a:lnTo>
                    <a:pt x="45" y="839"/>
                  </a:lnTo>
                  <a:lnTo>
                    <a:pt x="47" y="845"/>
                  </a:lnTo>
                  <a:lnTo>
                    <a:pt x="49" y="851"/>
                  </a:lnTo>
                  <a:lnTo>
                    <a:pt x="49" y="851"/>
                  </a:lnTo>
                  <a:lnTo>
                    <a:pt x="52" y="857"/>
                  </a:lnTo>
                  <a:lnTo>
                    <a:pt x="54" y="862"/>
                  </a:lnTo>
                  <a:lnTo>
                    <a:pt x="56" y="869"/>
                  </a:lnTo>
                  <a:lnTo>
                    <a:pt x="56" y="874"/>
                  </a:lnTo>
                  <a:lnTo>
                    <a:pt x="56" y="874"/>
                  </a:lnTo>
                  <a:lnTo>
                    <a:pt x="57" y="880"/>
                  </a:lnTo>
                  <a:lnTo>
                    <a:pt x="59" y="886"/>
                  </a:lnTo>
                  <a:lnTo>
                    <a:pt x="62" y="891"/>
                  </a:lnTo>
                  <a:lnTo>
                    <a:pt x="66" y="897"/>
                  </a:lnTo>
                  <a:lnTo>
                    <a:pt x="71" y="902"/>
                  </a:lnTo>
                  <a:lnTo>
                    <a:pt x="76" y="907"/>
                  </a:lnTo>
                  <a:lnTo>
                    <a:pt x="88" y="915"/>
                  </a:lnTo>
                  <a:lnTo>
                    <a:pt x="101" y="921"/>
                  </a:lnTo>
                  <a:lnTo>
                    <a:pt x="114" y="926"/>
                  </a:lnTo>
                  <a:lnTo>
                    <a:pt x="126" y="930"/>
                  </a:lnTo>
                  <a:lnTo>
                    <a:pt x="135" y="931"/>
                  </a:lnTo>
                  <a:lnTo>
                    <a:pt x="135" y="931"/>
                  </a:lnTo>
                  <a:lnTo>
                    <a:pt x="142" y="931"/>
                  </a:lnTo>
                  <a:lnTo>
                    <a:pt x="142" y="931"/>
                  </a:lnTo>
                  <a:lnTo>
                    <a:pt x="166" y="931"/>
                  </a:lnTo>
                  <a:lnTo>
                    <a:pt x="166" y="931"/>
                  </a:lnTo>
                  <a:lnTo>
                    <a:pt x="190" y="930"/>
                  </a:lnTo>
                  <a:lnTo>
                    <a:pt x="190" y="930"/>
                  </a:lnTo>
                  <a:lnTo>
                    <a:pt x="201" y="930"/>
                  </a:lnTo>
                  <a:lnTo>
                    <a:pt x="201" y="930"/>
                  </a:lnTo>
                  <a:lnTo>
                    <a:pt x="227" y="931"/>
                  </a:lnTo>
                  <a:lnTo>
                    <a:pt x="227" y="931"/>
                  </a:lnTo>
                  <a:lnTo>
                    <a:pt x="253" y="933"/>
                  </a:lnTo>
                  <a:lnTo>
                    <a:pt x="280" y="933"/>
                  </a:lnTo>
                  <a:lnTo>
                    <a:pt x="280" y="933"/>
                  </a:lnTo>
                  <a:lnTo>
                    <a:pt x="285" y="934"/>
                  </a:lnTo>
                  <a:lnTo>
                    <a:pt x="290" y="935"/>
                  </a:lnTo>
                  <a:lnTo>
                    <a:pt x="293" y="937"/>
                  </a:lnTo>
                  <a:lnTo>
                    <a:pt x="296" y="940"/>
                  </a:lnTo>
                  <a:lnTo>
                    <a:pt x="300" y="943"/>
                  </a:lnTo>
                  <a:lnTo>
                    <a:pt x="301" y="947"/>
                  </a:lnTo>
                  <a:lnTo>
                    <a:pt x="302" y="951"/>
                  </a:lnTo>
                  <a:lnTo>
                    <a:pt x="302" y="955"/>
                  </a:lnTo>
                  <a:lnTo>
                    <a:pt x="302" y="955"/>
                  </a:lnTo>
                  <a:lnTo>
                    <a:pt x="302" y="960"/>
                  </a:lnTo>
                  <a:lnTo>
                    <a:pt x="301" y="964"/>
                  </a:lnTo>
                  <a:lnTo>
                    <a:pt x="300" y="968"/>
                  </a:lnTo>
                  <a:lnTo>
                    <a:pt x="296" y="971"/>
                  </a:lnTo>
                  <a:lnTo>
                    <a:pt x="293" y="974"/>
                  </a:lnTo>
                  <a:lnTo>
                    <a:pt x="290" y="976"/>
                  </a:lnTo>
                  <a:lnTo>
                    <a:pt x="285" y="978"/>
                  </a:lnTo>
                  <a:lnTo>
                    <a:pt x="280" y="978"/>
                  </a:lnTo>
                  <a:lnTo>
                    <a:pt x="280" y="978"/>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966" name="组合 965"/>
          <p:cNvGrpSpPr/>
          <p:nvPr/>
        </p:nvGrpSpPr>
        <p:grpSpPr>
          <a:xfrm>
            <a:off x="3461319" y="5026546"/>
            <a:ext cx="867833" cy="861484"/>
            <a:chOff x="3273426" y="4157663"/>
            <a:chExt cx="650875" cy="646113"/>
          </a:xfrm>
          <a:solidFill>
            <a:schemeClr val="tx1">
              <a:lumMod val="65000"/>
              <a:lumOff val="35000"/>
            </a:schemeClr>
          </a:solidFill>
        </p:grpSpPr>
        <p:sp>
          <p:nvSpPr>
            <p:cNvPr id="17035" name="Freeform 651"/>
            <p:cNvSpPr/>
            <p:nvPr/>
          </p:nvSpPr>
          <p:spPr bwMode="auto">
            <a:xfrm>
              <a:off x="3290888" y="4206875"/>
              <a:ext cx="38100" cy="47625"/>
            </a:xfrm>
            <a:custGeom>
              <a:avLst/>
              <a:gdLst/>
              <a:ahLst/>
              <a:cxnLst>
                <a:cxn ang="0">
                  <a:pos x="62" y="2"/>
                </a:cxn>
                <a:cxn ang="0">
                  <a:pos x="62" y="2"/>
                </a:cxn>
                <a:cxn ang="0">
                  <a:pos x="47" y="22"/>
                </a:cxn>
                <a:cxn ang="0">
                  <a:pos x="33" y="43"/>
                </a:cxn>
                <a:cxn ang="0">
                  <a:pos x="17" y="63"/>
                </a:cxn>
                <a:cxn ang="0">
                  <a:pos x="1" y="81"/>
                </a:cxn>
                <a:cxn ang="0">
                  <a:pos x="1" y="81"/>
                </a:cxn>
                <a:cxn ang="0">
                  <a:pos x="0" y="83"/>
                </a:cxn>
                <a:cxn ang="0">
                  <a:pos x="0" y="85"/>
                </a:cxn>
                <a:cxn ang="0">
                  <a:pos x="0" y="86"/>
                </a:cxn>
                <a:cxn ang="0">
                  <a:pos x="1" y="88"/>
                </a:cxn>
                <a:cxn ang="0">
                  <a:pos x="3" y="89"/>
                </a:cxn>
                <a:cxn ang="0">
                  <a:pos x="4" y="89"/>
                </a:cxn>
                <a:cxn ang="0">
                  <a:pos x="6" y="89"/>
                </a:cxn>
                <a:cxn ang="0">
                  <a:pos x="8" y="88"/>
                </a:cxn>
                <a:cxn ang="0">
                  <a:pos x="8" y="88"/>
                </a:cxn>
                <a:cxn ang="0">
                  <a:pos x="25" y="69"/>
                </a:cxn>
                <a:cxn ang="0">
                  <a:pos x="41" y="49"/>
                </a:cxn>
                <a:cxn ang="0">
                  <a:pos x="56" y="27"/>
                </a:cxn>
                <a:cxn ang="0">
                  <a:pos x="70" y="7"/>
                </a:cxn>
                <a:cxn ang="0">
                  <a:pos x="70" y="7"/>
                </a:cxn>
                <a:cxn ang="0">
                  <a:pos x="71" y="5"/>
                </a:cxn>
                <a:cxn ang="0">
                  <a:pos x="71" y="3"/>
                </a:cxn>
                <a:cxn ang="0">
                  <a:pos x="70" y="2"/>
                </a:cxn>
                <a:cxn ang="0">
                  <a:pos x="68" y="1"/>
                </a:cxn>
                <a:cxn ang="0">
                  <a:pos x="67" y="0"/>
                </a:cxn>
                <a:cxn ang="0">
                  <a:pos x="65" y="0"/>
                </a:cxn>
                <a:cxn ang="0">
                  <a:pos x="63" y="1"/>
                </a:cxn>
                <a:cxn ang="0">
                  <a:pos x="62" y="2"/>
                </a:cxn>
                <a:cxn ang="0">
                  <a:pos x="62" y="2"/>
                </a:cxn>
              </a:cxnLst>
              <a:rect l="0" t="0" r="r" b="b"/>
              <a:pathLst>
                <a:path w="71" h="89">
                  <a:moveTo>
                    <a:pt x="62" y="2"/>
                  </a:moveTo>
                  <a:lnTo>
                    <a:pt x="62" y="2"/>
                  </a:lnTo>
                  <a:lnTo>
                    <a:pt x="47" y="22"/>
                  </a:lnTo>
                  <a:lnTo>
                    <a:pt x="33" y="43"/>
                  </a:lnTo>
                  <a:lnTo>
                    <a:pt x="17" y="63"/>
                  </a:lnTo>
                  <a:lnTo>
                    <a:pt x="1" y="81"/>
                  </a:lnTo>
                  <a:lnTo>
                    <a:pt x="1" y="81"/>
                  </a:lnTo>
                  <a:lnTo>
                    <a:pt x="0" y="83"/>
                  </a:lnTo>
                  <a:lnTo>
                    <a:pt x="0" y="85"/>
                  </a:lnTo>
                  <a:lnTo>
                    <a:pt x="0" y="86"/>
                  </a:lnTo>
                  <a:lnTo>
                    <a:pt x="1" y="88"/>
                  </a:lnTo>
                  <a:lnTo>
                    <a:pt x="3" y="89"/>
                  </a:lnTo>
                  <a:lnTo>
                    <a:pt x="4" y="89"/>
                  </a:lnTo>
                  <a:lnTo>
                    <a:pt x="6" y="89"/>
                  </a:lnTo>
                  <a:lnTo>
                    <a:pt x="8" y="88"/>
                  </a:lnTo>
                  <a:lnTo>
                    <a:pt x="8" y="88"/>
                  </a:lnTo>
                  <a:lnTo>
                    <a:pt x="25" y="69"/>
                  </a:lnTo>
                  <a:lnTo>
                    <a:pt x="41" y="49"/>
                  </a:lnTo>
                  <a:lnTo>
                    <a:pt x="56" y="27"/>
                  </a:lnTo>
                  <a:lnTo>
                    <a:pt x="70" y="7"/>
                  </a:lnTo>
                  <a:lnTo>
                    <a:pt x="70" y="7"/>
                  </a:lnTo>
                  <a:lnTo>
                    <a:pt x="71" y="5"/>
                  </a:lnTo>
                  <a:lnTo>
                    <a:pt x="71" y="3"/>
                  </a:lnTo>
                  <a:lnTo>
                    <a:pt x="70" y="2"/>
                  </a:lnTo>
                  <a:lnTo>
                    <a:pt x="68" y="1"/>
                  </a:lnTo>
                  <a:lnTo>
                    <a:pt x="67" y="0"/>
                  </a:lnTo>
                  <a:lnTo>
                    <a:pt x="65" y="0"/>
                  </a:lnTo>
                  <a:lnTo>
                    <a:pt x="63" y="1"/>
                  </a:lnTo>
                  <a:lnTo>
                    <a:pt x="62" y="2"/>
                  </a:lnTo>
                  <a:lnTo>
                    <a:pt x="6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36" name="Freeform 652"/>
            <p:cNvSpPr/>
            <p:nvPr/>
          </p:nvSpPr>
          <p:spPr bwMode="auto">
            <a:xfrm>
              <a:off x="3294063" y="4227513"/>
              <a:ext cx="53975" cy="71438"/>
            </a:xfrm>
            <a:custGeom>
              <a:avLst/>
              <a:gdLst/>
              <a:ahLst/>
              <a:cxnLst>
                <a:cxn ang="0">
                  <a:pos x="96" y="2"/>
                </a:cxn>
                <a:cxn ang="0">
                  <a:pos x="96" y="2"/>
                </a:cxn>
                <a:cxn ang="0">
                  <a:pos x="86" y="16"/>
                </a:cxn>
                <a:cxn ang="0">
                  <a:pos x="75" y="32"/>
                </a:cxn>
                <a:cxn ang="0">
                  <a:pos x="65" y="46"/>
                </a:cxn>
                <a:cxn ang="0">
                  <a:pos x="56" y="62"/>
                </a:cxn>
                <a:cxn ang="0">
                  <a:pos x="56" y="62"/>
                </a:cxn>
                <a:cxn ang="0">
                  <a:pos x="44" y="80"/>
                </a:cxn>
                <a:cxn ang="0">
                  <a:pos x="31" y="97"/>
                </a:cxn>
                <a:cxn ang="0">
                  <a:pos x="17" y="113"/>
                </a:cxn>
                <a:cxn ang="0">
                  <a:pos x="2" y="129"/>
                </a:cxn>
                <a:cxn ang="0">
                  <a:pos x="2" y="129"/>
                </a:cxn>
                <a:cxn ang="0">
                  <a:pos x="1" y="131"/>
                </a:cxn>
                <a:cxn ang="0">
                  <a:pos x="0" y="132"/>
                </a:cxn>
                <a:cxn ang="0">
                  <a:pos x="1" y="134"/>
                </a:cxn>
                <a:cxn ang="0">
                  <a:pos x="2" y="135"/>
                </a:cxn>
                <a:cxn ang="0">
                  <a:pos x="3" y="136"/>
                </a:cxn>
                <a:cxn ang="0">
                  <a:pos x="5" y="137"/>
                </a:cxn>
                <a:cxn ang="0">
                  <a:pos x="7" y="136"/>
                </a:cxn>
                <a:cxn ang="0">
                  <a:pos x="8" y="135"/>
                </a:cxn>
                <a:cxn ang="0">
                  <a:pos x="8" y="135"/>
                </a:cxn>
                <a:cxn ang="0">
                  <a:pos x="23" y="121"/>
                </a:cxn>
                <a:cxn ang="0">
                  <a:pos x="36" y="105"/>
                </a:cxn>
                <a:cxn ang="0">
                  <a:pos x="50" y="90"/>
                </a:cxn>
                <a:cxn ang="0">
                  <a:pos x="61" y="73"/>
                </a:cxn>
                <a:cxn ang="0">
                  <a:pos x="61" y="73"/>
                </a:cxn>
                <a:cxn ang="0">
                  <a:pos x="83" y="40"/>
                </a:cxn>
                <a:cxn ang="0">
                  <a:pos x="94" y="24"/>
                </a:cxn>
                <a:cxn ang="0">
                  <a:pos x="104" y="7"/>
                </a:cxn>
                <a:cxn ang="0">
                  <a:pos x="104" y="7"/>
                </a:cxn>
                <a:cxn ang="0">
                  <a:pos x="104" y="5"/>
                </a:cxn>
                <a:cxn ang="0">
                  <a:pos x="104" y="3"/>
                </a:cxn>
                <a:cxn ang="0">
                  <a:pos x="103" y="1"/>
                </a:cxn>
                <a:cxn ang="0">
                  <a:pos x="102" y="0"/>
                </a:cxn>
                <a:cxn ang="0">
                  <a:pos x="100" y="0"/>
                </a:cxn>
                <a:cxn ang="0">
                  <a:pos x="99" y="0"/>
                </a:cxn>
                <a:cxn ang="0">
                  <a:pos x="97" y="0"/>
                </a:cxn>
                <a:cxn ang="0">
                  <a:pos x="96" y="2"/>
                </a:cxn>
                <a:cxn ang="0">
                  <a:pos x="96" y="2"/>
                </a:cxn>
              </a:cxnLst>
              <a:rect l="0" t="0" r="r" b="b"/>
              <a:pathLst>
                <a:path w="104" h="137">
                  <a:moveTo>
                    <a:pt x="96" y="2"/>
                  </a:moveTo>
                  <a:lnTo>
                    <a:pt x="96" y="2"/>
                  </a:lnTo>
                  <a:lnTo>
                    <a:pt x="86" y="16"/>
                  </a:lnTo>
                  <a:lnTo>
                    <a:pt x="75" y="32"/>
                  </a:lnTo>
                  <a:lnTo>
                    <a:pt x="65" y="46"/>
                  </a:lnTo>
                  <a:lnTo>
                    <a:pt x="56" y="62"/>
                  </a:lnTo>
                  <a:lnTo>
                    <a:pt x="56" y="62"/>
                  </a:lnTo>
                  <a:lnTo>
                    <a:pt x="44" y="80"/>
                  </a:lnTo>
                  <a:lnTo>
                    <a:pt x="31" y="97"/>
                  </a:lnTo>
                  <a:lnTo>
                    <a:pt x="17" y="113"/>
                  </a:lnTo>
                  <a:lnTo>
                    <a:pt x="2" y="129"/>
                  </a:lnTo>
                  <a:lnTo>
                    <a:pt x="2" y="129"/>
                  </a:lnTo>
                  <a:lnTo>
                    <a:pt x="1" y="131"/>
                  </a:lnTo>
                  <a:lnTo>
                    <a:pt x="0" y="132"/>
                  </a:lnTo>
                  <a:lnTo>
                    <a:pt x="1" y="134"/>
                  </a:lnTo>
                  <a:lnTo>
                    <a:pt x="2" y="135"/>
                  </a:lnTo>
                  <a:lnTo>
                    <a:pt x="3" y="136"/>
                  </a:lnTo>
                  <a:lnTo>
                    <a:pt x="5" y="137"/>
                  </a:lnTo>
                  <a:lnTo>
                    <a:pt x="7" y="136"/>
                  </a:lnTo>
                  <a:lnTo>
                    <a:pt x="8" y="135"/>
                  </a:lnTo>
                  <a:lnTo>
                    <a:pt x="8" y="135"/>
                  </a:lnTo>
                  <a:lnTo>
                    <a:pt x="23" y="121"/>
                  </a:lnTo>
                  <a:lnTo>
                    <a:pt x="36" y="105"/>
                  </a:lnTo>
                  <a:lnTo>
                    <a:pt x="50" y="90"/>
                  </a:lnTo>
                  <a:lnTo>
                    <a:pt x="61" y="73"/>
                  </a:lnTo>
                  <a:lnTo>
                    <a:pt x="61" y="73"/>
                  </a:lnTo>
                  <a:lnTo>
                    <a:pt x="83" y="40"/>
                  </a:lnTo>
                  <a:lnTo>
                    <a:pt x="94" y="24"/>
                  </a:lnTo>
                  <a:lnTo>
                    <a:pt x="104" y="7"/>
                  </a:lnTo>
                  <a:lnTo>
                    <a:pt x="104" y="7"/>
                  </a:lnTo>
                  <a:lnTo>
                    <a:pt x="104" y="5"/>
                  </a:lnTo>
                  <a:lnTo>
                    <a:pt x="104" y="3"/>
                  </a:lnTo>
                  <a:lnTo>
                    <a:pt x="103" y="1"/>
                  </a:lnTo>
                  <a:lnTo>
                    <a:pt x="102" y="0"/>
                  </a:lnTo>
                  <a:lnTo>
                    <a:pt x="100" y="0"/>
                  </a:lnTo>
                  <a:lnTo>
                    <a:pt x="99" y="0"/>
                  </a:lnTo>
                  <a:lnTo>
                    <a:pt x="97" y="0"/>
                  </a:lnTo>
                  <a:lnTo>
                    <a:pt x="96" y="2"/>
                  </a:lnTo>
                  <a:lnTo>
                    <a:pt x="9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37" name="Freeform 653"/>
            <p:cNvSpPr/>
            <p:nvPr/>
          </p:nvSpPr>
          <p:spPr bwMode="auto">
            <a:xfrm>
              <a:off x="3298826" y="4275138"/>
              <a:ext cx="39688" cy="58738"/>
            </a:xfrm>
            <a:custGeom>
              <a:avLst/>
              <a:gdLst/>
              <a:ahLst/>
              <a:cxnLst>
                <a:cxn ang="0">
                  <a:pos x="66" y="4"/>
                </a:cxn>
                <a:cxn ang="0">
                  <a:pos x="66" y="4"/>
                </a:cxn>
                <a:cxn ang="0">
                  <a:pos x="64" y="11"/>
                </a:cxn>
                <a:cxn ang="0">
                  <a:pos x="61" y="16"/>
                </a:cxn>
                <a:cxn ang="0">
                  <a:pos x="58" y="21"/>
                </a:cxn>
                <a:cxn ang="0">
                  <a:pos x="53" y="26"/>
                </a:cxn>
                <a:cxn ang="0">
                  <a:pos x="45" y="35"/>
                </a:cxn>
                <a:cxn ang="0">
                  <a:pos x="41" y="40"/>
                </a:cxn>
                <a:cxn ang="0">
                  <a:pos x="38" y="45"/>
                </a:cxn>
                <a:cxn ang="0">
                  <a:pos x="38" y="45"/>
                </a:cxn>
                <a:cxn ang="0">
                  <a:pos x="34" y="53"/>
                </a:cxn>
                <a:cxn ang="0">
                  <a:pos x="30" y="62"/>
                </a:cxn>
                <a:cxn ang="0">
                  <a:pos x="20" y="76"/>
                </a:cxn>
                <a:cxn ang="0">
                  <a:pos x="10" y="91"/>
                </a:cxn>
                <a:cxn ang="0">
                  <a:pos x="4" y="98"/>
                </a:cxn>
                <a:cxn ang="0">
                  <a:pos x="0" y="106"/>
                </a:cxn>
                <a:cxn ang="0">
                  <a:pos x="0" y="106"/>
                </a:cxn>
                <a:cxn ang="0">
                  <a:pos x="0" y="109"/>
                </a:cxn>
                <a:cxn ang="0">
                  <a:pos x="1" y="111"/>
                </a:cxn>
                <a:cxn ang="0">
                  <a:pos x="3" y="113"/>
                </a:cxn>
                <a:cxn ang="0">
                  <a:pos x="6" y="113"/>
                </a:cxn>
                <a:cxn ang="0">
                  <a:pos x="6" y="113"/>
                </a:cxn>
                <a:cxn ang="0">
                  <a:pos x="12" y="111"/>
                </a:cxn>
                <a:cxn ang="0">
                  <a:pos x="18" y="107"/>
                </a:cxn>
                <a:cxn ang="0">
                  <a:pos x="18" y="107"/>
                </a:cxn>
                <a:cxn ang="0">
                  <a:pos x="19" y="105"/>
                </a:cxn>
                <a:cxn ang="0">
                  <a:pos x="19" y="103"/>
                </a:cxn>
                <a:cxn ang="0">
                  <a:pos x="18" y="101"/>
                </a:cxn>
                <a:cxn ang="0">
                  <a:pos x="16" y="100"/>
                </a:cxn>
                <a:cxn ang="0">
                  <a:pos x="16" y="100"/>
                </a:cxn>
                <a:cxn ang="0">
                  <a:pos x="31" y="78"/>
                </a:cxn>
                <a:cxn ang="0">
                  <a:pos x="31" y="78"/>
                </a:cxn>
                <a:cxn ang="0">
                  <a:pos x="35" y="71"/>
                </a:cxn>
                <a:cxn ang="0">
                  <a:pos x="40" y="62"/>
                </a:cxn>
                <a:cxn ang="0">
                  <a:pos x="44" y="54"/>
                </a:cxn>
                <a:cxn ang="0">
                  <a:pos x="49" y="47"/>
                </a:cxn>
                <a:cxn ang="0">
                  <a:pos x="49" y="47"/>
                </a:cxn>
                <a:cxn ang="0">
                  <a:pos x="58" y="38"/>
                </a:cxn>
                <a:cxn ang="0">
                  <a:pos x="66" y="28"/>
                </a:cxn>
                <a:cxn ang="0">
                  <a:pos x="70" y="22"/>
                </a:cxn>
                <a:cxn ang="0">
                  <a:pos x="73" y="16"/>
                </a:cxn>
                <a:cxn ang="0">
                  <a:pos x="75" y="11"/>
                </a:cxn>
                <a:cxn ang="0">
                  <a:pos x="76" y="4"/>
                </a:cxn>
                <a:cxn ang="0">
                  <a:pos x="76" y="4"/>
                </a:cxn>
                <a:cxn ang="0">
                  <a:pos x="76" y="2"/>
                </a:cxn>
                <a:cxn ang="0">
                  <a:pos x="75" y="1"/>
                </a:cxn>
                <a:cxn ang="0">
                  <a:pos x="74" y="0"/>
                </a:cxn>
                <a:cxn ang="0">
                  <a:pos x="72" y="0"/>
                </a:cxn>
                <a:cxn ang="0">
                  <a:pos x="69" y="1"/>
                </a:cxn>
                <a:cxn ang="0">
                  <a:pos x="66" y="2"/>
                </a:cxn>
                <a:cxn ang="0">
                  <a:pos x="66" y="4"/>
                </a:cxn>
                <a:cxn ang="0">
                  <a:pos x="66" y="4"/>
                </a:cxn>
              </a:cxnLst>
              <a:rect l="0" t="0" r="r" b="b"/>
              <a:pathLst>
                <a:path w="76" h="113">
                  <a:moveTo>
                    <a:pt x="66" y="4"/>
                  </a:moveTo>
                  <a:lnTo>
                    <a:pt x="66" y="4"/>
                  </a:lnTo>
                  <a:lnTo>
                    <a:pt x="64" y="11"/>
                  </a:lnTo>
                  <a:lnTo>
                    <a:pt x="61" y="16"/>
                  </a:lnTo>
                  <a:lnTo>
                    <a:pt x="58" y="21"/>
                  </a:lnTo>
                  <a:lnTo>
                    <a:pt x="53" y="26"/>
                  </a:lnTo>
                  <a:lnTo>
                    <a:pt x="45" y="35"/>
                  </a:lnTo>
                  <a:lnTo>
                    <a:pt x="41" y="40"/>
                  </a:lnTo>
                  <a:lnTo>
                    <a:pt x="38" y="45"/>
                  </a:lnTo>
                  <a:lnTo>
                    <a:pt x="38" y="45"/>
                  </a:lnTo>
                  <a:lnTo>
                    <a:pt x="34" y="53"/>
                  </a:lnTo>
                  <a:lnTo>
                    <a:pt x="30" y="62"/>
                  </a:lnTo>
                  <a:lnTo>
                    <a:pt x="20" y="76"/>
                  </a:lnTo>
                  <a:lnTo>
                    <a:pt x="10" y="91"/>
                  </a:lnTo>
                  <a:lnTo>
                    <a:pt x="4" y="98"/>
                  </a:lnTo>
                  <a:lnTo>
                    <a:pt x="0" y="106"/>
                  </a:lnTo>
                  <a:lnTo>
                    <a:pt x="0" y="106"/>
                  </a:lnTo>
                  <a:lnTo>
                    <a:pt x="0" y="109"/>
                  </a:lnTo>
                  <a:lnTo>
                    <a:pt x="1" y="111"/>
                  </a:lnTo>
                  <a:lnTo>
                    <a:pt x="3" y="113"/>
                  </a:lnTo>
                  <a:lnTo>
                    <a:pt x="6" y="113"/>
                  </a:lnTo>
                  <a:lnTo>
                    <a:pt x="6" y="113"/>
                  </a:lnTo>
                  <a:lnTo>
                    <a:pt x="12" y="111"/>
                  </a:lnTo>
                  <a:lnTo>
                    <a:pt x="18" y="107"/>
                  </a:lnTo>
                  <a:lnTo>
                    <a:pt x="18" y="107"/>
                  </a:lnTo>
                  <a:lnTo>
                    <a:pt x="19" y="105"/>
                  </a:lnTo>
                  <a:lnTo>
                    <a:pt x="19" y="103"/>
                  </a:lnTo>
                  <a:lnTo>
                    <a:pt x="18" y="101"/>
                  </a:lnTo>
                  <a:lnTo>
                    <a:pt x="16" y="100"/>
                  </a:lnTo>
                  <a:lnTo>
                    <a:pt x="16" y="100"/>
                  </a:lnTo>
                  <a:lnTo>
                    <a:pt x="31" y="78"/>
                  </a:lnTo>
                  <a:lnTo>
                    <a:pt x="31" y="78"/>
                  </a:lnTo>
                  <a:lnTo>
                    <a:pt x="35" y="71"/>
                  </a:lnTo>
                  <a:lnTo>
                    <a:pt x="40" y="62"/>
                  </a:lnTo>
                  <a:lnTo>
                    <a:pt x="44" y="54"/>
                  </a:lnTo>
                  <a:lnTo>
                    <a:pt x="49" y="47"/>
                  </a:lnTo>
                  <a:lnTo>
                    <a:pt x="49" y="47"/>
                  </a:lnTo>
                  <a:lnTo>
                    <a:pt x="58" y="38"/>
                  </a:lnTo>
                  <a:lnTo>
                    <a:pt x="66" y="28"/>
                  </a:lnTo>
                  <a:lnTo>
                    <a:pt x="70" y="22"/>
                  </a:lnTo>
                  <a:lnTo>
                    <a:pt x="73" y="16"/>
                  </a:lnTo>
                  <a:lnTo>
                    <a:pt x="75" y="11"/>
                  </a:lnTo>
                  <a:lnTo>
                    <a:pt x="76" y="4"/>
                  </a:lnTo>
                  <a:lnTo>
                    <a:pt x="76" y="4"/>
                  </a:lnTo>
                  <a:lnTo>
                    <a:pt x="76" y="2"/>
                  </a:lnTo>
                  <a:lnTo>
                    <a:pt x="75" y="1"/>
                  </a:lnTo>
                  <a:lnTo>
                    <a:pt x="74" y="0"/>
                  </a:lnTo>
                  <a:lnTo>
                    <a:pt x="72" y="0"/>
                  </a:lnTo>
                  <a:lnTo>
                    <a:pt x="69" y="1"/>
                  </a:lnTo>
                  <a:lnTo>
                    <a:pt x="66" y="2"/>
                  </a:lnTo>
                  <a:lnTo>
                    <a:pt x="66" y="4"/>
                  </a:lnTo>
                  <a:lnTo>
                    <a:pt x="66"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38" name="Freeform 654"/>
            <p:cNvSpPr/>
            <p:nvPr/>
          </p:nvSpPr>
          <p:spPr bwMode="auto">
            <a:xfrm>
              <a:off x="3336926" y="4284663"/>
              <a:ext cx="36513" cy="44450"/>
            </a:xfrm>
            <a:custGeom>
              <a:avLst/>
              <a:gdLst/>
              <a:ahLst/>
              <a:cxnLst>
                <a:cxn ang="0">
                  <a:pos x="62" y="2"/>
                </a:cxn>
                <a:cxn ang="0">
                  <a:pos x="62" y="2"/>
                </a:cxn>
                <a:cxn ang="0">
                  <a:pos x="46" y="20"/>
                </a:cxn>
                <a:cxn ang="0">
                  <a:pos x="32" y="39"/>
                </a:cxn>
                <a:cxn ang="0">
                  <a:pos x="16" y="59"/>
                </a:cxn>
                <a:cxn ang="0">
                  <a:pos x="9" y="68"/>
                </a:cxn>
                <a:cxn ang="0">
                  <a:pos x="1" y="78"/>
                </a:cxn>
                <a:cxn ang="0">
                  <a:pos x="1" y="78"/>
                </a:cxn>
                <a:cxn ang="0">
                  <a:pos x="0" y="80"/>
                </a:cxn>
                <a:cxn ang="0">
                  <a:pos x="0" y="83"/>
                </a:cxn>
                <a:cxn ang="0">
                  <a:pos x="1" y="85"/>
                </a:cxn>
                <a:cxn ang="0">
                  <a:pos x="4" y="86"/>
                </a:cxn>
                <a:cxn ang="0">
                  <a:pos x="4" y="86"/>
                </a:cxn>
                <a:cxn ang="0">
                  <a:pos x="8" y="85"/>
                </a:cxn>
                <a:cxn ang="0">
                  <a:pos x="10" y="84"/>
                </a:cxn>
                <a:cxn ang="0">
                  <a:pos x="12" y="82"/>
                </a:cxn>
                <a:cxn ang="0">
                  <a:pos x="13" y="78"/>
                </a:cxn>
                <a:cxn ang="0">
                  <a:pos x="13" y="78"/>
                </a:cxn>
                <a:cxn ang="0">
                  <a:pos x="28" y="61"/>
                </a:cxn>
                <a:cxn ang="0">
                  <a:pos x="41" y="43"/>
                </a:cxn>
                <a:cxn ang="0">
                  <a:pos x="54" y="25"/>
                </a:cxn>
                <a:cxn ang="0">
                  <a:pos x="69" y="8"/>
                </a:cxn>
                <a:cxn ang="0">
                  <a:pos x="69" y="8"/>
                </a:cxn>
                <a:cxn ang="0">
                  <a:pos x="70" y="6"/>
                </a:cxn>
                <a:cxn ang="0">
                  <a:pos x="70" y="5"/>
                </a:cxn>
                <a:cxn ang="0">
                  <a:pos x="70" y="3"/>
                </a:cxn>
                <a:cxn ang="0">
                  <a:pos x="69" y="2"/>
                </a:cxn>
                <a:cxn ang="0">
                  <a:pos x="67" y="1"/>
                </a:cxn>
                <a:cxn ang="0">
                  <a:pos x="66" y="0"/>
                </a:cxn>
                <a:cxn ang="0">
                  <a:pos x="64" y="0"/>
                </a:cxn>
                <a:cxn ang="0">
                  <a:pos x="62" y="2"/>
                </a:cxn>
                <a:cxn ang="0">
                  <a:pos x="62" y="2"/>
                </a:cxn>
              </a:cxnLst>
              <a:rect l="0" t="0" r="r" b="b"/>
              <a:pathLst>
                <a:path w="70" h="86">
                  <a:moveTo>
                    <a:pt x="62" y="2"/>
                  </a:moveTo>
                  <a:lnTo>
                    <a:pt x="62" y="2"/>
                  </a:lnTo>
                  <a:lnTo>
                    <a:pt x="46" y="20"/>
                  </a:lnTo>
                  <a:lnTo>
                    <a:pt x="32" y="39"/>
                  </a:lnTo>
                  <a:lnTo>
                    <a:pt x="16" y="59"/>
                  </a:lnTo>
                  <a:lnTo>
                    <a:pt x="9" y="68"/>
                  </a:lnTo>
                  <a:lnTo>
                    <a:pt x="1" y="78"/>
                  </a:lnTo>
                  <a:lnTo>
                    <a:pt x="1" y="78"/>
                  </a:lnTo>
                  <a:lnTo>
                    <a:pt x="0" y="80"/>
                  </a:lnTo>
                  <a:lnTo>
                    <a:pt x="0" y="83"/>
                  </a:lnTo>
                  <a:lnTo>
                    <a:pt x="1" y="85"/>
                  </a:lnTo>
                  <a:lnTo>
                    <a:pt x="4" y="86"/>
                  </a:lnTo>
                  <a:lnTo>
                    <a:pt x="4" y="86"/>
                  </a:lnTo>
                  <a:lnTo>
                    <a:pt x="8" y="85"/>
                  </a:lnTo>
                  <a:lnTo>
                    <a:pt x="10" y="84"/>
                  </a:lnTo>
                  <a:lnTo>
                    <a:pt x="12" y="82"/>
                  </a:lnTo>
                  <a:lnTo>
                    <a:pt x="13" y="78"/>
                  </a:lnTo>
                  <a:lnTo>
                    <a:pt x="13" y="78"/>
                  </a:lnTo>
                  <a:lnTo>
                    <a:pt x="28" y="61"/>
                  </a:lnTo>
                  <a:lnTo>
                    <a:pt x="41" y="43"/>
                  </a:lnTo>
                  <a:lnTo>
                    <a:pt x="54" y="25"/>
                  </a:lnTo>
                  <a:lnTo>
                    <a:pt x="69" y="8"/>
                  </a:lnTo>
                  <a:lnTo>
                    <a:pt x="69" y="8"/>
                  </a:lnTo>
                  <a:lnTo>
                    <a:pt x="70" y="6"/>
                  </a:lnTo>
                  <a:lnTo>
                    <a:pt x="70" y="5"/>
                  </a:lnTo>
                  <a:lnTo>
                    <a:pt x="70" y="3"/>
                  </a:lnTo>
                  <a:lnTo>
                    <a:pt x="69" y="2"/>
                  </a:lnTo>
                  <a:lnTo>
                    <a:pt x="67" y="1"/>
                  </a:lnTo>
                  <a:lnTo>
                    <a:pt x="66" y="0"/>
                  </a:lnTo>
                  <a:lnTo>
                    <a:pt x="64" y="0"/>
                  </a:lnTo>
                  <a:lnTo>
                    <a:pt x="62" y="2"/>
                  </a:lnTo>
                  <a:lnTo>
                    <a:pt x="6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39" name="Freeform 655"/>
            <p:cNvSpPr/>
            <p:nvPr/>
          </p:nvSpPr>
          <p:spPr bwMode="auto">
            <a:xfrm>
              <a:off x="3384551" y="4279900"/>
              <a:ext cx="39688" cy="44450"/>
            </a:xfrm>
            <a:custGeom>
              <a:avLst/>
              <a:gdLst/>
              <a:ahLst/>
              <a:cxnLst>
                <a:cxn ang="0">
                  <a:pos x="67" y="2"/>
                </a:cxn>
                <a:cxn ang="0">
                  <a:pos x="67" y="2"/>
                </a:cxn>
                <a:cxn ang="0">
                  <a:pos x="63" y="8"/>
                </a:cxn>
                <a:cxn ang="0">
                  <a:pos x="60" y="13"/>
                </a:cxn>
                <a:cxn ang="0">
                  <a:pos x="51" y="24"/>
                </a:cxn>
                <a:cxn ang="0">
                  <a:pos x="41" y="32"/>
                </a:cxn>
                <a:cxn ang="0">
                  <a:pos x="31" y="41"/>
                </a:cxn>
                <a:cxn ang="0">
                  <a:pos x="31" y="41"/>
                </a:cxn>
                <a:cxn ang="0">
                  <a:pos x="17" y="59"/>
                </a:cxn>
                <a:cxn ang="0">
                  <a:pos x="2" y="76"/>
                </a:cxn>
                <a:cxn ang="0">
                  <a:pos x="2" y="76"/>
                </a:cxn>
                <a:cxn ang="0">
                  <a:pos x="0" y="77"/>
                </a:cxn>
                <a:cxn ang="0">
                  <a:pos x="0" y="79"/>
                </a:cxn>
                <a:cxn ang="0">
                  <a:pos x="0" y="82"/>
                </a:cxn>
                <a:cxn ang="0">
                  <a:pos x="2" y="83"/>
                </a:cxn>
                <a:cxn ang="0">
                  <a:pos x="3" y="84"/>
                </a:cxn>
                <a:cxn ang="0">
                  <a:pos x="5" y="85"/>
                </a:cxn>
                <a:cxn ang="0">
                  <a:pos x="7" y="84"/>
                </a:cxn>
                <a:cxn ang="0">
                  <a:pos x="8" y="83"/>
                </a:cxn>
                <a:cxn ang="0">
                  <a:pos x="8" y="83"/>
                </a:cxn>
                <a:cxn ang="0">
                  <a:pos x="18" y="72"/>
                </a:cxn>
                <a:cxn ang="0">
                  <a:pos x="26" y="62"/>
                </a:cxn>
                <a:cxn ang="0">
                  <a:pos x="36" y="51"/>
                </a:cxn>
                <a:cxn ang="0">
                  <a:pos x="46" y="41"/>
                </a:cxn>
                <a:cxn ang="0">
                  <a:pos x="46" y="41"/>
                </a:cxn>
                <a:cxn ang="0">
                  <a:pos x="62" y="25"/>
                </a:cxn>
                <a:cxn ang="0">
                  <a:pos x="70" y="15"/>
                </a:cxn>
                <a:cxn ang="0">
                  <a:pos x="73" y="10"/>
                </a:cxn>
                <a:cxn ang="0">
                  <a:pos x="76" y="5"/>
                </a:cxn>
                <a:cxn ang="0">
                  <a:pos x="76" y="5"/>
                </a:cxn>
                <a:cxn ang="0">
                  <a:pos x="76" y="3"/>
                </a:cxn>
                <a:cxn ang="0">
                  <a:pos x="76" y="1"/>
                </a:cxn>
                <a:cxn ang="0">
                  <a:pos x="75" y="0"/>
                </a:cxn>
                <a:cxn ang="0">
                  <a:pos x="73" y="0"/>
                </a:cxn>
                <a:cxn ang="0">
                  <a:pos x="70" y="0"/>
                </a:cxn>
                <a:cxn ang="0">
                  <a:pos x="68" y="1"/>
                </a:cxn>
                <a:cxn ang="0">
                  <a:pos x="67" y="2"/>
                </a:cxn>
                <a:cxn ang="0">
                  <a:pos x="67" y="2"/>
                </a:cxn>
              </a:cxnLst>
              <a:rect l="0" t="0" r="r" b="b"/>
              <a:pathLst>
                <a:path w="76" h="85">
                  <a:moveTo>
                    <a:pt x="67" y="2"/>
                  </a:moveTo>
                  <a:lnTo>
                    <a:pt x="67" y="2"/>
                  </a:lnTo>
                  <a:lnTo>
                    <a:pt x="63" y="8"/>
                  </a:lnTo>
                  <a:lnTo>
                    <a:pt x="60" y="13"/>
                  </a:lnTo>
                  <a:lnTo>
                    <a:pt x="51" y="24"/>
                  </a:lnTo>
                  <a:lnTo>
                    <a:pt x="41" y="32"/>
                  </a:lnTo>
                  <a:lnTo>
                    <a:pt x="31" y="41"/>
                  </a:lnTo>
                  <a:lnTo>
                    <a:pt x="31" y="41"/>
                  </a:lnTo>
                  <a:lnTo>
                    <a:pt x="17" y="59"/>
                  </a:lnTo>
                  <a:lnTo>
                    <a:pt x="2" y="76"/>
                  </a:lnTo>
                  <a:lnTo>
                    <a:pt x="2" y="76"/>
                  </a:lnTo>
                  <a:lnTo>
                    <a:pt x="0" y="77"/>
                  </a:lnTo>
                  <a:lnTo>
                    <a:pt x="0" y="79"/>
                  </a:lnTo>
                  <a:lnTo>
                    <a:pt x="0" y="82"/>
                  </a:lnTo>
                  <a:lnTo>
                    <a:pt x="2" y="83"/>
                  </a:lnTo>
                  <a:lnTo>
                    <a:pt x="3" y="84"/>
                  </a:lnTo>
                  <a:lnTo>
                    <a:pt x="5" y="85"/>
                  </a:lnTo>
                  <a:lnTo>
                    <a:pt x="7" y="84"/>
                  </a:lnTo>
                  <a:lnTo>
                    <a:pt x="8" y="83"/>
                  </a:lnTo>
                  <a:lnTo>
                    <a:pt x="8" y="83"/>
                  </a:lnTo>
                  <a:lnTo>
                    <a:pt x="18" y="72"/>
                  </a:lnTo>
                  <a:lnTo>
                    <a:pt x="26" y="62"/>
                  </a:lnTo>
                  <a:lnTo>
                    <a:pt x="36" y="51"/>
                  </a:lnTo>
                  <a:lnTo>
                    <a:pt x="46" y="41"/>
                  </a:lnTo>
                  <a:lnTo>
                    <a:pt x="46" y="41"/>
                  </a:lnTo>
                  <a:lnTo>
                    <a:pt x="62" y="25"/>
                  </a:lnTo>
                  <a:lnTo>
                    <a:pt x="70" y="15"/>
                  </a:lnTo>
                  <a:lnTo>
                    <a:pt x="73" y="10"/>
                  </a:lnTo>
                  <a:lnTo>
                    <a:pt x="76" y="5"/>
                  </a:lnTo>
                  <a:lnTo>
                    <a:pt x="76" y="5"/>
                  </a:lnTo>
                  <a:lnTo>
                    <a:pt x="76" y="3"/>
                  </a:lnTo>
                  <a:lnTo>
                    <a:pt x="76" y="1"/>
                  </a:lnTo>
                  <a:lnTo>
                    <a:pt x="75" y="0"/>
                  </a:lnTo>
                  <a:lnTo>
                    <a:pt x="73" y="0"/>
                  </a:lnTo>
                  <a:lnTo>
                    <a:pt x="70" y="0"/>
                  </a:lnTo>
                  <a:lnTo>
                    <a:pt x="68" y="1"/>
                  </a:lnTo>
                  <a:lnTo>
                    <a:pt x="67" y="2"/>
                  </a:lnTo>
                  <a:lnTo>
                    <a:pt x="6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40" name="Freeform 656"/>
            <p:cNvSpPr/>
            <p:nvPr/>
          </p:nvSpPr>
          <p:spPr bwMode="auto">
            <a:xfrm>
              <a:off x="3444876" y="4284663"/>
              <a:ext cx="25400" cy="34925"/>
            </a:xfrm>
            <a:custGeom>
              <a:avLst/>
              <a:gdLst/>
              <a:ahLst/>
              <a:cxnLst>
                <a:cxn ang="0">
                  <a:pos x="38" y="2"/>
                </a:cxn>
                <a:cxn ang="0">
                  <a:pos x="38" y="2"/>
                </a:cxn>
                <a:cxn ang="0">
                  <a:pos x="34" y="11"/>
                </a:cxn>
                <a:cxn ang="0">
                  <a:pos x="29" y="17"/>
                </a:cxn>
                <a:cxn ang="0">
                  <a:pos x="18" y="31"/>
                </a:cxn>
                <a:cxn ang="0">
                  <a:pos x="12" y="37"/>
                </a:cxn>
                <a:cxn ang="0">
                  <a:pos x="7" y="45"/>
                </a:cxn>
                <a:cxn ang="0">
                  <a:pos x="3" y="53"/>
                </a:cxn>
                <a:cxn ang="0">
                  <a:pos x="0" y="61"/>
                </a:cxn>
                <a:cxn ang="0">
                  <a:pos x="0" y="61"/>
                </a:cxn>
                <a:cxn ang="0">
                  <a:pos x="0" y="63"/>
                </a:cxn>
                <a:cxn ang="0">
                  <a:pos x="0" y="64"/>
                </a:cxn>
                <a:cxn ang="0">
                  <a:pos x="2" y="65"/>
                </a:cxn>
                <a:cxn ang="0">
                  <a:pos x="3" y="66"/>
                </a:cxn>
                <a:cxn ang="0">
                  <a:pos x="5" y="66"/>
                </a:cxn>
                <a:cxn ang="0">
                  <a:pos x="6" y="66"/>
                </a:cxn>
                <a:cxn ang="0">
                  <a:pos x="8" y="65"/>
                </a:cxn>
                <a:cxn ang="0">
                  <a:pos x="9" y="63"/>
                </a:cxn>
                <a:cxn ang="0">
                  <a:pos x="9" y="63"/>
                </a:cxn>
                <a:cxn ang="0">
                  <a:pos x="12" y="56"/>
                </a:cxn>
                <a:cxn ang="0">
                  <a:pos x="17" y="48"/>
                </a:cxn>
                <a:cxn ang="0">
                  <a:pos x="21" y="42"/>
                </a:cxn>
                <a:cxn ang="0">
                  <a:pos x="26" y="34"/>
                </a:cxn>
                <a:cxn ang="0">
                  <a:pos x="37" y="22"/>
                </a:cxn>
                <a:cxn ang="0">
                  <a:pos x="42" y="15"/>
                </a:cxn>
                <a:cxn ang="0">
                  <a:pos x="47" y="7"/>
                </a:cxn>
                <a:cxn ang="0">
                  <a:pos x="47" y="7"/>
                </a:cxn>
                <a:cxn ang="0">
                  <a:pos x="48" y="5"/>
                </a:cxn>
                <a:cxn ang="0">
                  <a:pos x="47" y="3"/>
                </a:cxn>
                <a:cxn ang="0">
                  <a:pos x="46" y="2"/>
                </a:cxn>
                <a:cxn ang="0">
                  <a:pos x="45" y="1"/>
                </a:cxn>
                <a:cxn ang="0">
                  <a:pos x="43" y="0"/>
                </a:cxn>
                <a:cxn ang="0">
                  <a:pos x="41" y="0"/>
                </a:cxn>
                <a:cxn ang="0">
                  <a:pos x="39" y="1"/>
                </a:cxn>
                <a:cxn ang="0">
                  <a:pos x="38" y="2"/>
                </a:cxn>
                <a:cxn ang="0">
                  <a:pos x="38" y="2"/>
                </a:cxn>
              </a:cxnLst>
              <a:rect l="0" t="0" r="r" b="b"/>
              <a:pathLst>
                <a:path w="48" h="66">
                  <a:moveTo>
                    <a:pt x="38" y="2"/>
                  </a:moveTo>
                  <a:lnTo>
                    <a:pt x="38" y="2"/>
                  </a:lnTo>
                  <a:lnTo>
                    <a:pt x="34" y="11"/>
                  </a:lnTo>
                  <a:lnTo>
                    <a:pt x="29" y="17"/>
                  </a:lnTo>
                  <a:lnTo>
                    <a:pt x="18" y="31"/>
                  </a:lnTo>
                  <a:lnTo>
                    <a:pt x="12" y="37"/>
                  </a:lnTo>
                  <a:lnTo>
                    <a:pt x="7" y="45"/>
                  </a:lnTo>
                  <a:lnTo>
                    <a:pt x="3" y="53"/>
                  </a:lnTo>
                  <a:lnTo>
                    <a:pt x="0" y="61"/>
                  </a:lnTo>
                  <a:lnTo>
                    <a:pt x="0" y="61"/>
                  </a:lnTo>
                  <a:lnTo>
                    <a:pt x="0" y="63"/>
                  </a:lnTo>
                  <a:lnTo>
                    <a:pt x="0" y="64"/>
                  </a:lnTo>
                  <a:lnTo>
                    <a:pt x="2" y="65"/>
                  </a:lnTo>
                  <a:lnTo>
                    <a:pt x="3" y="66"/>
                  </a:lnTo>
                  <a:lnTo>
                    <a:pt x="5" y="66"/>
                  </a:lnTo>
                  <a:lnTo>
                    <a:pt x="6" y="66"/>
                  </a:lnTo>
                  <a:lnTo>
                    <a:pt x="8" y="65"/>
                  </a:lnTo>
                  <a:lnTo>
                    <a:pt x="9" y="63"/>
                  </a:lnTo>
                  <a:lnTo>
                    <a:pt x="9" y="63"/>
                  </a:lnTo>
                  <a:lnTo>
                    <a:pt x="12" y="56"/>
                  </a:lnTo>
                  <a:lnTo>
                    <a:pt x="17" y="48"/>
                  </a:lnTo>
                  <a:lnTo>
                    <a:pt x="21" y="42"/>
                  </a:lnTo>
                  <a:lnTo>
                    <a:pt x="26" y="34"/>
                  </a:lnTo>
                  <a:lnTo>
                    <a:pt x="37" y="22"/>
                  </a:lnTo>
                  <a:lnTo>
                    <a:pt x="42" y="15"/>
                  </a:lnTo>
                  <a:lnTo>
                    <a:pt x="47" y="7"/>
                  </a:lnTo>
                  <a:lnTo>
                    <a:pt x="47" y="7"/>
                  </a:lnTo>
                  <a:lnTo>
                    <a:pt x="48" y="5"/>
                  </a:lnTo>
                  <a:lnTo>
                    <a:pt x="47" y="3"/>
                  </a:lnTo>
                  <a:lnTo>
                    <a:pt x="46" y="2"/>
                  </a:lnTo>
                  <a:lnTo>
                    <a:pt x="45" y="1"/>
                  </a:lnTo>
                  <a:lnTo>
                    <a:pt x="43" y="0"/>
                  </a:lnTo>
                  <a:lnTo>
                    <a:pt x="41" y="0"/>
                  </a:lnTo>
                  <a:lnTo>
                    <a:pt x="39" y="1"/>
                  </a:lnTo>
                  <a:lnTo>
                    <a:pt x="38" y="2"/>
                  </a:lnTo>
                  <a:lnTo>
                    <a:pt x="3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41" name="Freeform 657"/>
            <p:cNvSpPr/>
            <p:nvPr/>
          </p:nvSpPr>
          <p:spPr bwMode="auto">
            <a:xfrm>
              <a:off x="3479801" y="4284663"/>
              <a:ext cx="26988" cy="34925"/>
            </a:xfrm>
            <a:custGeom>
              <a:avLst/>
              <a:gdLst/>
              <a:ahLst/>
              <a:cxnLst>
                <a:cxn ang="0">
                  <a:pos x="43" y="3"/>
                </a:cxn>
                <a:cxn ang="0">
                  <a:pos x="43" y="3"/>
                </a:cxn>
                <a:cxn ang="0">
                  <a:pos x="42" y="6"/>
                </a:cxn>
                <a:cxn ang="0">
                  <a:pos x="38" y="10"/>
                </a:cxn>
                <a:cxn ang="0">
                  <a:pos x="33" y="16"/>
                </a:cxn>
                <a:cxn ang="0">
                  <a:pos x="20" y="25"/>
                </a:cxn>
                <a:cxn ang="0">
                  <a:pos x="20" y="25"/>
                </a:cxn>
                <a:cxn ang="0">
                  <a:pos x="17" y="29"/>
                </a:cxn>
                <a:cxn ang="0">
                  <a:pos x="14" y="32"/>
                </a:cxn>
                <a:cxn ang="0">
                  <a:pos x="8" y="41"/>
                </a:cxn>
                <a:cxn ang="0">
                  <a:pos x="1" y="59"/>
                </a:cxn>
                <a:cxn ang="0">
                  <a:pos x="1" y="59"/>
                </a:cxn>
                <a:cxn ang="0">
                  <a:pos x="0" y="60"/>
                </a:cxn>
                <a:cxn ang="0">
                  <a:pos x="0" y="62"/>
                </a:cxn>
                <a:cxn ang="0">
                  <a:pos x="1" y="64"/>
                </a:cxn>
                <a:cxn ang="0">
                  <a:pos x="3" y="65"/>
                </a:cxn>
                <a:cxn ang="0">
                  <a:pos x="4" y="65"/>
                </a:cxn>
                <a:cxn ang="0">
                  <a:pos x="6" y="65"/>
                </a:cxn>
                <a:cxn ang="0">
                  <a:pos x="7" y="65"/>
                </a:cxn>
                <a:cxn ang="0">
                  <a:pos x="10" y="63"/>
                </a:cxn>
                <a:cxn ang="0">
                  <a:pos x="10" y="63"/>
                </a:cxn>
                <a:cxn ang="0">
                  <a:pos x="19" y="43"/>
                </a:cxn>
                <a:cxn ang="0">
                  <a:pos x="19" y="43"/>
                </a:cxn>
                <a:cxn ang="0">
                  <a:pos x="23" y="37"/>
                </a:cxn>
                <a:cxn ang="0">
                  <a:pos x="26" y="33"/>
                </a:cxn>
                <a:cxn ang="0">
                  <a:pos x="35" y="26"/>
                </a:cxn>
                <a:cxn ang="0">
                  <a:pos x="35" y="26"/>
                </a:cxn>
                <a:cxn ang="0">
                  <a:pos x="40" y="22"/>
                </a:cxn>
                <a:cxn ang="0">
                  <a:pos x="46" y="17"/>
                </a:cxn>
                <a:cxn ang="0">
                  <a:pos x="49" y="12"/>
                </a:cxn>
                <a:cxn ang="0">
                  <a:pos x="52" y="5"/>
                </a:cxn>
                <a:cxn ang="0">
                  <a:pos x="52" y="5"/>
                </a:cxn>
                <a:cxn ang="0">
                  <a:pos x="53" y="3"/>
                </a:cxn>
                <a:cxn ang="0">
                  <a:pos x="52" y="2"/>
                </a:cxn>
                <a:cxn ang="0">
                  <a:pos x="51" y="0"/>
                </a:cxn>
                <a:cxn ang="0">
                  <a:pos x="50" y="0"/>
                </a:cxn>
                <a:cxn ang="0">
                  <a:pos x="46" y="0"/>
                </a:cxn>
                <a:cxn ang="0">
                  <a:pos x="45" y="1"/>
                </a:cxn>
                <a:cxn ang="0">
                  <a:pos x="43" y="3"/>
                </a:cxn>
                <a:cxn ang="0">
                  <a:pos x="43" y="3"/>
                </a:cxn>
              </a:cxnLst>
              <a:rect l="0" t="0" r="r" b="b"/>
              <a:pathLst>
                <a:path w="53" h="65">
                  <a:moveTo>
                    <a:pt x="43" y="3"/>
                  </a:moveTo>
                  <a:lnTo>
                    <a:pt x="43" y="3"/>
                  </a:lnTo>
                  <a:lnTo>
                    <a:pt x="42" y="6"/>
                  </a:lnTo>
                  <a:lnTo>
                    <a:pt x="38" y="10"/>
                  </a:lnTo>
                  <a:lnTo>
                    <a:pt x="33" y="16"/>
                  </a:lnTo>
                  <a:lnTo>
                    <a:pt x="20" y="25"/>
                  </a:lnTo>
                  <a:lnTo>
                    <a:pt x="20" y="25"/>
                  </a:lnTo>
                  <a:lnTo>
                    <a:pt x="17" y="29"/>
                  </a:lnTo>
                  <a:lnTo>
                    <a:pt x="14" y="32"/>
                  </a:lnTo>
                  <a:lnTo>
                    <a:pt x="8" y="41"/>
                  </a:lnTo>
                  <a:lnTo>
                    <a:pt x="1" y="59"/>
                  </a:lnTo>
                  <a:lnTo>
                    <a:pt x="1" y="59"/>
                  </a:lnTo>
                  <a:lnTo>
                    <a:pt x="0" y="60"/>
                  </a:lnTo>
                  <a:lnTo>
                    <a:pt x="0" y="62"/>
                  </a:lnTo>
                  <a:lnTo>
                    <a:pt x="1" y="64"/>
                  </a:lnTo>
                  <a:lnTo>
                    <a:pt x="3" y="65"/>
                  </a:lnTo>
                  <a:lnTo>
                    <a:pt x="4" y="65"/>
                  </a:lnTo>
                  <a:lnTo>
                    <a:pt x="6" y="65"/>
                  </a:lnTo>
                  <a:lnTo>
                    <a:pt x="7" y="65"/>
                  </a:lnTo>
                  <a:lnTo>
                    <a:pt x="10" y="63"/>
                  </a:lnTo>
                  <a:lnTo>
                    <a:pt x="10" y="63"/>
                  </a:lnTo>
                  <a:lnTo>
                    <a:pt x="19" y="43"/>
                  </a:lnTo>
                  <a:lnTo>
                    <a:pt x="19" y="43"/>
                  </a:lnTo>
                  <a:lnTo>
                    <a:pt x="23" y="37"/>
                  </a:lnTo>
                  <a:lnTo>
                    <a:pt x="26" y="33"/>
                  </a:lnTo>
                  <a:lnTo>
                    <a:pt x="35" y="26"/>
                  </a:lnTo>
                  <a:lnTo>
                    <a:pt x="35" y="26"/>
                  </a:lnTo>
                  <a:lnTo>
                    <a:pt x="40" y="22"/>
                  </a:lnTo>
                  <a:lnTo>
                    <a:pt x="46" y="17"/>
                  </a:lnTo>
                  <a:lnTo>
                    <a:pt x="49" y="12"/>
                  </a:lnTo>
                  <a:lnTo>
                    <a:pt x="52" y="5"/>
                  </a:lnTo>
                  <a:lnTo>
                    <a:pt x="52" y="5"/>
                  </a:lnTo>
                  <a:lnTo>
                    <a:pt x="53" y="3"/>
                  </a:lnTo>
                  <a:lnTo>
                    <a:pt x="52" y="2"/>
                  </a:lnTo>
                  <a:lnTo>
                    <a:pt x="51" y="0"/>
                  </a:lnTo>
                  <a:lnTo>
                    <a:pt x="50" y="0"/>
                  </a:lnTo>
                  <a:lnTo>
                    <a:pt x="46" y="0"/>
                  </a:lnTo>
                  <a:lnTo>
                    <a:pt x="45" y="1"/>
                  </a:lnTo>
                  <a:lnTo>
                    <a:pt x="43" y="3"/>
                  </a:lnTo>
                  <a:lnTo>
                    <a:pt x="43"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42" name="Freeform 658"/>
            <p:cNvSpPr/>
            <p:nvPr/>
          </p:nvSpPr>
          <p:spPr bwMode="auto">
            <a:xfrm>
              <a:off x="3522663" y="4289425"/>
              <a:ext cx="23813" cy="34925"/>
            </a:xfrm>
            <a:custGeom>
              <a:avLst/>
              <a:gdLst/>
              <a:ahLst/>
              <a:cxnLst>
                <a:cxn ang="0">
                  <a:pos x="38" y="4"/>
                </a:cxn>
                <a:cxn ang="0">
                  <a:pos x="38" y="4"/>
                </a:cxn>
                <a:cxn ang="0">
                  <a:pos x="35" y="12"/>
                </a:cxn>
                <a:cxn ang="0">
                  <a:pos x="31" y="19"/>
                </a:cxn>
                <a:cxn ang="0">
                  <a:pos x="27" y="25"/>
                </a:cxn>
                <a:cxn ang="0">
                  <a:pos x="21" y="33"/>
                </a:cxn>
                <a:cxn ang="0">
                  <a:pos x="10" y="45"/>
                </a:cxn>
                <a:cxn ang="0">
                  <a:pos x="5" y="52"/>
                </a:cxn>
                <a:cxn ang="0">
                  <a:pos x="1" y="59"/>
                </a:cxn>
                <a:cxn ang="0">
                  <a:pos x="1" y="59"/>
                </a:cxn>
                <a:cxn ang="0">
                  <a:pos x="0" y="61"/>
                </a:cxn>
                <a:cxn ang="0">
                  <a:pos x="0" y="63"/>
                </a:cxn>
                <a:cxn ang="0">
                  <a:pos x="1" y="65"/>
                </a:cxn>
                <a:cxn ang="0">
                  <a:pos x="3" y="66"/>
                </a:cxn>
                <a:cxn ang="0">
                  <a:pos x="4" y="67"/>
                </a:cxn>
                <a:cxn ang="0">
                  <a:pos x="6" y="67"/>
                </a:cxn>
                <a:cxn ang="0">
                  <a:pos x="7" y="66"/>
                </a:cxn>
                <a:cxn ang="0">
                  <a:pos x="9" y="64"/>
                </a:cxn>
                <a:cxn ang="0">
                  <a:pos x="9" y="64"/>
                </a:cxn>
                <a:cxn ang="0">
                  <a:pos x="13" y="56"/>
                </a:cxn>
                <a:cxn ang="0">
                  <a:pos x="18" y="49"/>
                </a:cxn>
                <a:cxn ang="0">
                  <a:pos x="30" y="36"/>
                </a:cxn>
                <a:cxn ang="0">
                  <a:pos x="35" y="29"/>
                </a:cxn>
                <a:cxn ang="0">
                  <a:pos x="40" y="22"/>
                </a:cxn>
                <a:cxn ang="0">
                  <a:pos x="44" y="14"/>
                </a:cxn>
                <a:cxn ang="0">
                  <a:pos x="47" y="6"/>
                </a:cxn>
                <a:cxn ang="0">
                  <a:pos x="47" y="6"/>
                </a:cxn>
                <a:cxn ang="0">
                  <a:pos x="47" y="4"/>
                </a:cxn>
                <a:cxn ang="0">
                  <a:pos x="46" y="3"/>
                </a:cxn>
                <a:cxn ang="0">
                  <a:pos x="45" y="1"/>
                </a:cxn>
                <a:cxn ang="0">
                  <a:pos x="43" y="1"/>
                </a:cxn>
                <a:cxn ang="0">
                  <a:pos x="42" y="0"/>
                </a:cxn>
                <a:cxn ang="0">
                  <a:pos x="40" y="1"/>
                </a:cxn>
                <a:cxn ang="0">
                  <a:pos x="39" y="2"/>
                </a:cxn>
                <a:cxn ang="0">
                  <a:pos x="38" y="4"/>
                </a:cxn>
                <a:cxn ang="0">
                  <a:pos x="38" y="4"/>
                </a:cxn>
              </a:cxnLst>
              <a:rect l="0" t="0" r="r" b="b"/>
              <a:pathLst>
                <a:path w="47" h="67">
                  <a:moveTo>
                    <a:pt x="38" y="4"/>
                  </a:moveTo>
                  <a:lnTo>
                    <a:pt x="38" y="4"/>
                  </a:lnTo>
                  <a:lnTo>
                    <a:pt x="35" y="12"/>
                  </a:lnTo>
                  <a:lnTo>
                    <a:pt x="31" y="19"/>
                  </a:lnTo>
                  <a:lnTo>
                    <a:pt x="27" y="25"/>
                  </a:lnTo>
                  <a:lnTo>
                    <a:pt x="21" y="33"/>
                  </a:lnTo>
                  <a:lnTo>
                    <a:pt x="10" y="45"/>
                  </a:lnTo>
                  <a:lnTo>
                    <a:pt x="5" y="52"/>
                  </a:lnTo>
                  <a:lnTo>
                    <a:pt x="1" y="59"/>
                  </a:lnTo>
                  <a:lnTo>
                    <a:pt x="1" y="59"/>
                  </a:lnTo>
                  <a:lnTo>
                    <a:pt x="0" y="61"/>
                  </a:lnTo>
                  <a:lnTo>
                    <a:pt x="0" y="63"/>
                  </a:lnTo>
                  <a:lnTo>
                    <a:pt x="1" y="65"/>
                  </a:lnTo>
                  <a:lnTo>
                    <a:pt x="3" y="66"/>
                  </a:lnTo>
                  <a:lnTo>
                    <a:pt x="4" y="67"/>
                  </a:lnTo>
                  <a:lnTo>
                    <a:pt x="6" y="67"/>
                  </a:lnTo>
                  <a:lnTo>
                    <a:pt x="7" y="66"/>
                  </a:lnTo>
                  <a:lnTo>
                    <a:pt x="9" y="64"/>
                  </a:lnTo>
                  <a:lnTo>
                    <a:pt x="9" y="64"/>
                  </a:lnTo>
                  <a:lnTo>
                    <a:pt x="13" y="56"/>
                  </a:lnTo>
                  <a:lnTo>
                    <a:pt x="18" y="49"/>
                  </a:lnTo>
                  <a:lnTo>
                    <a:pt x="30" y="36"/>
                  </a:lnTo>
                  <a:lnTo>
                    <a:pt x="35" y="29"/>
                  </a:lnTo>
                  <a:lnTo>
                    <a:pt x="40" y="22"/>
                  </a:lnTo>
                  <a:lnTo>
                    <a:pt x="44" y="14"/>
                  </a:lnTo>
                  <a:lnTo>
                    <a:pt x="47" y="6"/>
                  </a:lnTo>
                  <a:lnTo>
                    <a:pt x="47" y="6"/>
                  </a:lnTo>
                  <a:lnTo>
                    <a:pt x="47" y="4"/>
                  </a:lnTo>
                  <a:lnTo>
                    <a:pt x="46" y="3"/>
                  </a:lnTo>
                  <a:lnTo>
                    <a:pt x="45" y="1"/>
                  </a:lnTo>
                  <a:lnTo>
                    <a:pt x="43" y="1"/>
                  </a:lnTo>
                  <a:lnTo>
                    <a:pt x="42" y="0"/>
                  </a:lnTo>
                  <a:lnTo>
                    <a:pt x="40" y="1"/>
                  </a:lnTo>
                  <a:lnTo>
                    <a:pt x="39" y="2"/>
                  </a:lnTo>
                  <a:lnTo>
                    <a:pt x="38" y="4"/>
                  </a:lnTo>
                  <a:lnTo>
                    <a:pt x="3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43" name="Freeform 659"/>
            <p:cNvSpPr/>
            <p:nvPr/>
          </p:nvSpPr>
          <p:spPr bwMode="auto">
            <a:xfrm>
              <a:off x="3554413" y="4284663"/>
              <a:ext cx="42863" cy="39688"/>
            </a:xfrm>
            <a:custGeom>
              <a:avLst/>
              <a:gdLst/>
              <a:ahLst/>
              <a:cxnLst>
                <a:cxn ang="0">
                  <a:pos x="72" y="2"/>
                </a:cxn>
                <a:cxn ang="0">
                  <a:pos x="72" y="2"/>
                </a:cxn>
                <a:cxn ang="0">
                  <a:pos x="39" y="32"/>
                </a:cxn>
                <a:cxn ang="0">
                  <a:pos x="6" y="63"/>
                </a:cxn>
                <a:cxn ang="0">
                  <a:pos x="6" y="63"/>
                </a:cxn>
                <a:cxn ang="0">
                  <a:pos x="5" y="64"/>
                </a:cxn>
                <a:cxn ang="0">
                  <a:pos x="5" y="64"/>
                </a:cxn>
                <a:cxn ang="0">
                  <a:pos x="1" y="68"/>
                </a:cxn>
                <a:cxn ang="0">
                  <a:pos x="1" y="68"/>
                </a:cxn>
                <a:cxn ang="0">
                  <a:pos x="0" y="70"/>
                </a:cxn>
                <a:cxn ang="0">
                  <a:pos x="0" y="74"/>
                </a:cxn>
                <a:cxn ang="0">
                  <a:pos x="2" y="76"/>
                </a:cxn>
                <a:cxn ang="0">
                  <a:pos x="4" y="77"/>
                </a:cxn>
                <a:cxn ang="0">
                  <a:pos x="4" y="77"/>
                </a:cxn>
                <a:cxn ang="0">
                  <a:pos x="8" y="76"/>
                </a:cxn>
                <a:cxn ang="0">
                  <a:pos x="11" y="75"/>
                </a:cxn>
                <a:cxn ang="0">
                  <a:pos x="12" y="73"/>
                </a:cxn>
                <a:cxn ang="0">
                  <a:pos x="13" y="69"/>
                </a:cxn>
                <a:cxn ang="0">
                  <a:pos x="13" y="69"/>
                </a:cxn>
                <a:cxn ang="0">
                  <a:pos x="46" y="39"/>
                </a:cxn>
                <a:cxn ang="0">
                  <a:pos x="78" y="8"/>
                </a:cxn>
                <a:cxn ang="0">
                  <a:pos x="78" y="8"/>
                </a:cxn>
                <a:cxn ang="0">
                  <a:pos x="80" y="6"/>
                </a:cxn>
                <a:cxn ang="0">
                  <a:pos x="80" y="5"/>
                </a:cxn>
                <a:cxn ang="0">
                  <a:pos x="79" y="3"/>
                </a:cxn>
                <a:cxn ang="0">
                  <a:pos x="78" y="2"/>
                </a:cxn>
                <a:cxn ang="0">
                  <a:pos x="77" y="1"/>
                </a:cxn>
                <a:cxn ang="0">
                  <a:pos x="75" y="0"/>
                </a:cxn>
                <a:cxn ang="0">
                  <a:pos x="74" y="0"/>
                </a:cxn>
                <a:cxn ang="0">
                  <a:pos x="72" y="2"/>
                </a:cxn>
                <a:cxn ang="0">
                  <a:pos x="72" y="2"/>
                </a:cxn>
              </a:cxnLst>
              <a:rect l="0" t="0" r="r" b="b"/>
              <a:pathLst>
                <a:path w="80" h="77">
                  <a:moveTo>
                    <a:pt x="72" y="2"/>
                  </a:moveTo>
                  <a:lnTo>
                    <a:pt x="72" y="2"/>
                  </a:lnTo>
                  <a:lnTo>
                    <a:pt x="39" y="32"/>
                  </a:lnTo>
                  <a:lnTo>
                    <a:pt x="6" y="63"/>
                  </a:lnTo>
                  <a:lnTo>
                    <a:pt x="6" y="63"/>
                  </a:lnTo>
                  <a:lnTo>
                    <a:pt x="5" y="64"/>
                  </a:lnTo>
                  <a:lnTo>
                    <a:pt x="5" y="64"/>
                  </a:lnTo>
                  <a:lnTo>
                    <a:pt x="1" y="68"/>
                  </a:lnTo>
                  <a:lnTo>
                    <a:pt x="1" y="68"/>
                  </a:lnTo>
                  <a:lnTo>
                    <a:pt x="0" y="70"/>
                  </a:lnTo>
                  <a:lnTo>
                    <a:pt x="0" y="74"/>
                  </a:lnTo>
                  <a:lnTo>
                    <a:pt x="2" y="76"/>
                  </a:lnTo>
                  <a:lnTo>
                    <a:pt x="4" y="77"/>
                  </a:lnTo>
                  <a:lnTo>
                    <a:pt x="4" y="77"/>
                  </a:lnTo>
                  <a:lnTo>
                    <a:pt x="8" y="76"/>
                  </a:lnTo>
                  <a:lnTo>
                    <a:pt x="11" y="75"/>
                  </a:lnTo>
                  <a:lnTo>
                    <a:pt x="12" y="73"/>
                  </a:lnTo>
                  <a:lnTo>
                    <a:pt x="13" y="69"/>
                  </a:lnTo>
                  <a:lnTo>
                    <a:pt x="13" y="69"/>
                  </a:lnTo>
                  <a:lnTo>
                    <a:pt x="46" y="39"/>
                  </a:lnTo>
                  <a:lnTo>
                    <a:pt x="78" y="8"/>
                  </a:lnTo>
                  <a:lnTo>
                    <a:pt x="78" y="8"/>
                  </a:lnTo>
                  <a:lnTo>
                    <a:pt x="80" y="6"/>
                  </a:lnTo>
                  <a:lnTo>
                    <a:pt x="80" y="5"/>
                  </a:lnTo>
                  <a:lnTo>
                    <a:pt x="79" y="3"/>
                  </a:lnTo>
                  <a:lnTo>
                    <a:pt x="78" y="2"/>
                  </a:lnTo>
                  <a:lnTo>
                    <a:pt x="77" y="1"/>
                  </a:lnTo>
                  <a:lnTo>
                    <a:pt x="75" y="0"/>
                  </a:lnTo>
                  <a:lnTo>
                    <a:pt x="74" y="0"/>
                  </a:lnTo>
                  <a:lnTo>
                    <a:pt x="72" y="2"/>
                  </a:lnTo>
                  <a:lnTo>
                    <a:pt x="7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44" name="Freeform 660"/>
            <p:cNvSpPr/>
            <p:nvPr/>
          </p:nvSpPr>
          <p:spPr bwMode="auto">
            <a:xfrm>
              <a:off x="3606801" y="4284663"/>
              <a:ext cx="38100" cy="39688"/>
            </a:xfrm>
            <a:custGeom>
              <a:avLst/>
              <a:gdLst/>
              <a:ahLst/>
              <a:cxnLst>
                <a:cxn ang="0">
                  <a:pos x="65" y="0"/>
                </a:cxn>
                <a:cxn ang="0">
                  <a:pos x="65" y="0"/>
                </a:cxn>
                <a:cxn ang="0">
                  <a:pos x="60" y="3"/>
                </a:cxn>
                <a:cxn ang="0">
                  <a:pos x="55" y="6"/>
                </a:cxn>
                <a:cxn ang="0">
                  <a:pos x="45" y="14"/>
                </a:cxn>
                <a:cxn ang="0">
                  <a:pos x="37" y="22"/>
                </a:cxn>
                <a:cxn ang="0">
                  <a:pos x="31" y="31"/>
                </a:cxn>
                <a:cxn ang="0">
                  <a:pos x="17" y="51"/>
                </a:cxn>
                <a:cxn ang="0">
                  <a:pos x="10" y="60"/>
                </a:cxn>
                <a:cxn ang="0">
                  <a:pos x="1" y="68"/>
                </a:cxn>
                <a:cxn ang="0">
                  <a:pos x="1" y="68"/>
                </a:cxn>
                <a:cxn ang="0">
                  <a:pos x="0" y="70"/>
                </a:cxn>
                <a:cxn ang="0">
                  <a:pos x="0" y="74"/>
                </a:cxn>
                <a:cxn ang="0">
                  <a:pos x="2" y="76"/>
                </a:cxn>
                <a:cxn ang="0">
                  <a:pos x="5" y="77"/>
                </a:cxn>
                <a:cxn ang="0">
                  <a:pos x="9" y="77"/>
                </a:cxn>
                <a:cxn ang="0">
                  <a:pos x="9" y="77"/>
                </a:cxn>
                <a:cxn ang="0">
                  <a:pos x="12" y="76"/>
                </a:cxn>
                <a:cxn ang="0">
                  <a:pos x="13" y="74"/>
                </a:cxn>
                <a:cxn ang="0">
                  <a:pos x="14" y="71"/>
                </a:cxn>
                <a:cxn ang="0">
                  <a:pos x="13" y="69"/>
                </a:cxn>
                <a:cxn ang="0">
                  <a:pos x="13" y="69"/>
                </a:cxn>
                <a:cxn ang="0">
                  <a:pos x="21" y="62"/>
                </a:cxn>
                <a:cxn ang="0">
                  <a:pos x="26" y="53"/>
                </a:cxn>
                <a:cxn ang="0">
                  <a:pos x="38" y="36"/>
                </a:cxn>
                <a:cxn ang="0">
                  <a:pos x="44" y="28"/>
                </a:cxn>
                <a:cxn ang="0">
                  <a:pos x="51" y="21"/>
                </a:cxn>
                <a:cxn ang="0">
                  <a:pos x="59" y="15"/>
                </a:cxn>
                <a:cxn ang="0">
                  <a:pos x="68" y="10"/>
                </a:cxn>
                <a:cxn ang="0">
                  <a:pos x="68" y="10"/>
                </a:cxn>
                <a:cxn ang="0">
                  <a:pos x="69" y="8"/>
                </a:cxn>
                <a:cxn ang="0">
                  <a:pos x="70" y="7"/>
                </a:cxn>
                <a:cxn ang="0">
                  <a:pos x="71" y="3"/>
                </a:cxn>
                <a:cxn ang="0">
                  <a:pos x="70" y="2"/>
                </a:cxn>
                <a:cxn ang="0">
                  <a:pos x="69" y="1"/>
                </a:cxn>
                <a:cxn ang="0">
                  <a:pos x="67" y="0"/>
                </a:cxn>
                <a:cxn ang="0">
                  <a:pos x="65" y="0"/>
                </a:cxn>
                <a:cxn ang="0">
                  <a:pos x="65" y="0"/>
                </a:cxn>
              </a:cxnLst>
              <a:rect l="0" t="0" r="r" b="b"/>
              <a:pathLst>
                <a:path w="71" h="77">
                  <a:moveTo>
                    <a:pt x="65" y="0"/>
                  </a:moveTo>
                  <a:lnTo>
                    <a:pt x="65" y="0"/>
                  </a:lnTo>
                  <a:lnTo>
                    <a:pt x="60" y="3"/>
                  </a:lnTo>
                  <a:lnTo>
                    <a:pt x="55" y="6"/>
                  </a:lnTo>
                  <a:lnTo>
                    <a:pt x="45" y="14"/>
                  </a:lnTo>
                  <a:lnTo>
                    <a:pt x="37" y="22"/>
                  </a:lnTo>
                  <a:lnTo>
                    <a:pt x="31" y="31"/>
                  </a:lnTo>
                  <a:lnTo>
                    <a:pt x="17" y="51"/>
                  </a:lnTo>
                  <a:lnTo>
                    <a:pt x="10" y="60"/>
                  </a:lnTo>
                  <a:lnTo>
                    <a:pt x="1" y="68"/>
                  </a:lnTo>
                  <a:lnTo>
                    <a:pt x="1" y="68"/>
                  </a:lnTo>
                  <a:lnTo>
                    <a:pt x="0" y="70"/>
                  </a:lnTo>
                  <a:lnTo>
                    <a:pt x="0" y="74"/>
                  </a:lnTo>
                  <a:lnTo>
                    <a:pt x="2" y="76"/>
                  </a:lnTo>
                  <a:lnTo>
                    <a:pt x="5" y="77"/>
                  </a:lnTo>
                  <a:lnTo>
                    <a:pt x="9" y="77"/>
                  </a:lnTo>
                  <a:lnTo>
                    <a:pt x="9" y="77"/>
                  </a:lnTo>
                  <a:lnTo>
                    <a:pt x="12" y="76"/>
                  </a:lnTo>
                  <a:lnTo>
                    <a:pt x="13" y="74"/>
                  </a:lnTo>
                  <a:lnTo>
                    <a:pt x="14" y="71"/>
                  </a:lnTo>
                  <a:lnTo>
                    <a:pt x="13" y="69"/>
                  </a:lnTo>
                  <a:lnTo>
                    <a:pt x="13" y="69"/>
                  </a:lnTo>
                  <a:lnTo>
                    <a:pt x="21" y="62"/>
                  </a:lnTo>
                  <a:lnTo>
                    <a:pt x="26" y="53"/>
                  </a:lnTo>
                  <a:lnTo>
                    <a:pt x="38" y="36"/>
                  </a:lnTo>
                  <a:lnTo>
                    <a:pt x="44" y="28"/>
                  </a:lnTo>
                  <a:lnTo>
                    <a:pt x="51" y="21"/>
                  </a:lnTo>
                  <a:lnTo>
                    <a:pt x="59" y="15"/>
                  </a:lnTo>
                  <a:lnTo>
                    <a:pt x="68" y="10"/>
                  </a:lnTo>
                  <a:lnTo>
                    <a:pt x="68" y="10"/>
                  </a:lnTo>
                  <a:lnTo>
                    <a:pt x="69" y="8"/>
                  </a:lnTo>
                  <a:lnTo>
                    <a:pt x="70" y="7"/>
                  </a:lnTo>
                  <a:lnTo>
                    <a:pt x="71" y="3"/>
                  </a:lnTo>
                  <a:lnTo>
                    <a:pt x="70" y="2"/>
                  </a:lnTo>
                  <a:lnTo>
                    <a:pt x="69" y="1"/>
                  </a:lnTo>
                  <a:lnTo>
                    <a:pt x="67" y="0"/>
                  </a:lnTo>
                  <a:lnTo>
                    <a:pt x="65" y="0"/>
                  </a:lnTo>
                  <a:lnTo>
                    <a:pt x="65"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45" name="Freeform 661"/>
            <p:cNvSpPr/>
            <p:nvPr/>
          </p:nvSpPr>
          <p:spPr bwMode="auto">
            <a:xfrm>
              <a:off x="3654426" y="4281488"/>
              <a:ext cx="36513" cy="42863"/>
            </a:xfrm>
            <a:custGeom>
              <a:avLst/>
              <a:gdLst/>
              <a:ahLst/>
              <a:cxnLst>
                <a:cxn ang="0">
                  <a:pos x="57" y="4"/>
                </a:cxn>
                <a:cxn ang="0">
                  <a:pos x="57" y="4"/>
                </a:cxn>
                <a:cxn ang="0">
                  <a:pos x="56" y="9"/>
                </a:cxn>
                <a:cxn ang="0">
                  <a:pos x="53" y="15"/>
                </a:cxn>
                <a:cxn ang="0">
                  <a:pos x="49" y="19"/>
                </a:cxn>
                <a:cxn ang="0">
                  <a:pos x="45" y="23"/>
                </a:cxn>
                <a:cxn ang="0">
                  <a:pos x="36" y="30"/>
                </a:cxn>
                <a:cxn ang="0">
                  <a:pos x="28" y="37"/>
                </a:cxn>
                <a:cxn ang="0">
                  <a:pos x="28" y="37"/>
                </a:cxn>
                <a:cxn ang="0">
                  <a:pos x="19" y="46"/>
                </a:cxn>
                <a:cxn ang="0">
                  <a:pos x="13" y="54"/>
                </a:cxn>
                <a:cxn ang="0">
                  <a:pos x="1" y="73"/>
                </a:cxn>
                <a:cxn ang="0">
                  <a:pos x="1" y="73"/>
                </a:cxn>
                <a:cxn ang="0">
                  <a:pos x="0" y="75"/>
                </a:cxn>
                <a:cxn ang="0">
                  <a:pos x="1" y="79"/>
                </a:cxn>
                <a:cxn ang="0">
                  <a:pos x="3" y="80"/>
                </a:cxn>
                <a:cxn ang="0">
                  <a:pos x="6" y="80"/>
                </a:cxn>
                <a:cxn ang="0">
                  <a:pos x="6" y="80"/>
                </a:cxn>
                <a:cxn ang="0">
                  <a:pos x="9" y="79"/>
                </a:cxn>
                <a:cxn ang="0">
                  <a:pos x="12" y="77"/>
                </a:cxn>
                <a:cxn ang="0">
                  <a:pos x="13" y="74"/>
                </a:cxn>
                <a:cxn ang="0">
                  <a:pos x="14" y="70"/>
                </a:cxn>
                <a:cxn ang="0">
                  <a:pos x="14" y="70"/>
                </a:cxn>
                <a:cxn ang="0">
                  <a:pos x="14" y="70"/>
                </a:cxn>
                <a:cxn ang="0">
                  <a:pos x="14" y="70"/>
                </a:cxn>
                <a:cxn ang="0">
                  <a:pos x="20" y="61"/>
                </a:cxn>
                <a:cxn ang="0">
                  <a:pos x="27" y="53"/>
                </a:cxn>
                <a:cxn ang="0">
                  <a:pos x="34" y="44"/>
                </a:cxn>
                <a:cxn ang="0">
                  <a:pos x="42" y="37"/>
                </a:cxn>
                <a:cxn ang="0">
                  <a:pos x="42" y="37"/>
                </a:cxn>
                <a:cxn ang="0">
                  <a:pos x="50" y="30"/>
                </a:cxn>
                <a:cxn ang="0">
                  <a:pos x="58" y="23"/>
                </a:cxn>
                <a:cxn ang="0">
                  <a:pos x="61" y="19"/>
                </a:cxn>
                <a:cxn ang="0">
                  <a:pos x="64" y="15"/>
                </a:cxn>
                <a:cxn ang="0">
                  <a:pos x="66" y="9"/>
                </a:cxn>
                <a:cxn ang="0">
                  <a:pos x="67" y="4"/>
                </a:cxn>
                <a:cxn ang="0">
                  <a:pos x="67" y="4"/>
                </a:cxn>
                <a:cxn ang="0">
                  <a:pos x="66" y="2"/>
                </a:cxn>
                <a:cxn ang="0">
                  <a:pos x="66" y="1"/>
                </a:cxn>
                <a:cxn ang="0">
                  <a:pos x="64" y="0"/>
                </a:cxn>
                <a:cxn ang="0">
                  <a:pos x="62" y="0"/>
                </a:cxn>
                <a:cxn ang="0">
                  <a:pos x="59" y="1"/>
                </a:cxn>
                <a:cxn ang="0">
                  <a:pos x="58" y="2"/>
                </a:cxn>
                <a:cxn ang="0">
                  <a:pos x="57" y="4"/>
                </a:cxn>
                <a:cxn ang="0">
                  <a:pos x="57" y="4"/>
                </a:cxn>
              </a:cxnLst>
              <a:rect l="0" t="0" r="r" b="b"/>
              <a:pathLst>
                <a:path w="67" h="80">
                  <a:moveTo>
                    <a:pt x="57" y="4"/>
                  </a:moveTo>
                  <a:lnTo>
                    <a:pt x="57" y="4"/>
                  </a:lnTo>
                  <a:lnTo>
                    <a:pt x="56" y="9"/>
                  </a:lnTo>
                  <a:lnTo>
                    <a:pt x="53" y="15"/>
                  </a:lnTo>
                  <a:lnTo>
                    <a:pt x="49" y="19"/>
                  </a:lnTo>
                  <a:lnTo>
                    <a:pt x="45" y="23"/>
                  </a:lnTo>
                  <a:lnTo>
                    <a:pt x="36" y="30"/>
                  </a:lnTo>
                  <a:lnTo>
                    <a:pt x="28" y="37"/>
                  </a:lnTo>
                  <a:lnTo>
                    <a:pt x="28" y="37"/>
                  </a:lnTo>
                  <a:lnTo>
                    <a:pt x="19" y="46"/>
                  </a:lnTo>
                  <a:lnTo>
                    <a:pt x="13" y="54"/>
                  </a:lnTo>
                  <a:lnTo>
                    <a:pt x="1" y="73"/>
                  </a:lnTo>
                  <a:lnTo>
                    <a:pt x="1" y="73"/>
                  </a:lnTo>
                  <a:lnTo>
                    <a:pt x="0" y="75"/>
                  </a:lnTo>
                  <a:lnTo>
                    <a:pt x="1" y="79"/>
                  </a:lnTo>
                  <a:lnTo>
                    <a:pt x="3" y="80"/>
                  </a:lnTo>
                  <a:lnTo>
                    <a:pt x="6" y="80"/>
                  </a:lnTo>
                  <a:lnTo>
                    <a:pt x="6" y="80"/>
                  </a:lnTo>
                  <a:lnTo>
                    <a:pt x="9" y="79"/>
                  </a:lnTo>
                  <a:lnTo>
                    <a:pt x="12" y="77"/>
                  </a:lnTo>
                  <a:lnTo>
                    <a:pt x="13" y="74"/>
                  </a:lnTo>
                  <a:lnTo>
                    <a:pt x="14" y="70"/>
                  </a:lnTo>
                  <a:lnTo>
                    <a:pt x="14" y="70"/>
                  </a:lnTo>
                  <a:lnTo>
                    <a:pt x="14" y="70"/>
                  </a:lnTo>
                  <a:lnTo>
                    <a:pt x="14" y="70"/>
                  </a:lnTo>
                  <a:lnTo>
                    <a:pt x="20" y="61"/>
                  </a:lnTo>
                  <a:lnTo>
                    <a:pt x="27" y="53"/>
                  </a:lnTo>
                  <a:lnTo>
                    <a:pt x="34" y="44"/>
                  </a:lnTo>
                  <a:lnTo>
                    <a:pt x="42" y="37"/>
                  </a:lnTo>
                  <a:lnTo>
                    <a:pt x="42" y="37"/>
                  </a:lnTo>
                  <a:lnTo>
                    <a:pt x="50" y="30"/>
                  </a:lnTo>
                  <a:lnTo>
                    <a:pt x="58" y="23"/>
                  </a:lnTo>
                  <a:lnTo>
                    <a:pt x="61" y="19"/>
                  </a:lnTo>
                  <a:lnTo>
                    <a:pt x="64" y="15"/>
                  </a:lnTo>
                  <a:lnTo>
                    <a:pt x="66" y="9"/>
                  </a:lnTo>
                  <a:lnTo>
                    <a:pt x="67" y="4"/>
                  </a:lnTo>
                  <a:lnTo>
                    <a:pt x="67" y="4"/>
                  </a:lnTo>
                  <a:lnTo>
                    <a:pt x="66" y="2"/>
                  </a:lnTo>
                  <a:lnTo>
                    <a:pt x="66" y="1"/>
                  </a:lnTo>
                  <a:lnTo>
                    <a:pt x="64" y="0"/>
                  </a:lnTo>
                  <a:lnTo>
                    <a:pt x="62" y="0"/>
                  </a:lnTo>
                  <a:lnTo>
                    <a:pt x="59" y="1"/>
                  </a:lnTo>
                  <a:lnTo>
                    <a:pt x="58" y="2"/>
                  </a:lnTo>
                  <a:lnTo>
                    <a:pt x="57" y="4"/>
                  </a:lnTo>
                  <a:lnTo>
                    <a:pt x="5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46" name="Freeform 662"/>
            <p:cNvSpPr/>
            <p:nvPr/>
          </p:nvSpPr>
          <p:spPr bwMode="auto">
            <a:xfrm>
              <a:off x="3692526" y="4284663"/>
              <a:ext cx="34925" cy="36513"/>
            </a:xfrm>
            <a:custGeom>
              <a:avLst/>
              <a:gdLst/>
              <a:ahLst/>
              <a:cxnLst>
                <a:cxn ang="0">
                  <a:pos x="57" y="5"/>
                </a:cxn>
                <a:cxn ang="0">
                  <a:pos x="57" y="5"/>
                </a:cxn>
                <a:cxn ang="0">
                  <a:pos x="57" y="7"/>
                </a:cxn>
                <a:cxn ang="0">
                  <a:pos x="55" y="11"/>
                </a:cxn>
                <a:cxn ang="0">
                  <a:pos x="52" y="16"/>
                </a:cxn>
                <a:cxn ang="0">
                  <a:pos x="42" y="24"/>
                </a:cxn>
                <a:cxn ang="0">
                  <a:pos x="42" y="24"/>
                </a:cxn>
                <a:cxn ang="0">
                  <a:pos x="31" y="35"/>
                </a:cxn>
                <a:cxn ang="0">
                  <a:pos x="20" y="46"/>
                </a:cxn>
                <a:cxn ang="0">
                  <a:pos x="20" y="46"/>
                </a:cxn>
                <a:cxn ang="0">
                  <a:pos x="13" y="51"/>
                </a:cxn>
                <a:cxn ang="0">
                  <a:pos x="5" y="58"/>
                </a:cxn>
                <a:cxn ang="0">
                  <a:pos x="2" y="62"/>
                </a:cxn>
                <a:cxn ang="0">
                  <a:pos x="0" y="66"/>
                </a:cxn>
                <a:cxn ang="0">
                  <a:pos x="0" y="67"/>
                </a:cxn>
                <a:cxn ang="0">
                  <a:pos x="0" y="69"/>
                </a:cxn>
                <a:cxn ang="0">
                  <a:pos x="2" y="70"/>
                </a:cxn>
                <a:cxn ang="0">
                  <a:pos x="4" y="71"/>
                </a:cxn>
                <a:cxn ang="0">
                  <a:pos x="4" y="71"/>
                </a:cxn>
                <a:cxn ang="0">
                  <a:pos x="5" y="71"/>
                </a:cxn>
                <a:cxn ang="0">
                  <a:pos x="7" y="70"/>
                </a:cxn>
                <a:cxn ang="0">
                  <a:pos x="8" y="69"/>
                </a:cxn>
                <a:cxn ang="0">
                  <a:pos x="9" y="68"/>
                </a:cxn>
                <a:cxn ang="0">
                  <a:pos x="9" y="68"/>
                </a:cxn>
                <a:cxn ang="0">
                  <a:pos x="9" y="68"/>
                </a:cxn>
                <a:cxn ang="0">
                  <a:pos x="9" y="68"/>
                </a:cxn>
                <a:cxn ang="0">
                  <a:pos x="11" y="65"/>
                </a:cxn>
                <a:cxn ang="0">
                  <a:pos x="11" y="65"/>
                </a:cxn>
                <a:cxn ang="0">
                  <a:pos x="20" y="59"/>
                </a:cxn>
                <a:cxn ang="0">
                  <a:pos x="20" y="59"/>
                </a:cxn>
                <a:cxn ang="0">
                  <a:pos x="40" y="39"/>
                </a:cxn>
                <a:cxn ang="0">
                  <a:pos x="40" y="39"/>
                </a:cxn>
                <a:cxn ang="0">
                  <a:pos x="49" y="32"/>
                </a:cxn>
                <a:cxn ang="0">
                  <a:pos x="57" y="24"/>
                </a:cxn>
                <a:cxn ang="0">
                  <a:pos x="60" y="20"/>
                </a:cxn>
                <a:cxn ang="0">
                  <a:pos x="63" y="15"/>
                </a:cxn>
                <a:cxn ang="0">
                  <a:pos x="65" y="11"/>
                </a:cxn>
                <a:cxn ang="0">
                  <a:pos x="66" y="5"/>
                </a:cxn>
                <a:cxn ang="0">
                  <a:pos x="66" y="5"/>
                </a:cxn>
                <a:cxn ang="0">
                  <a:pos x="66" y="3"/>
                </a:cxn>
                <a:cxn ang="0">
                  <a:pos x="65" y="1"/>
                </a:cxn>
                <a:cxn ang="0">
                  <a:pos x="64" y="1"/>
                </a:cxn>
                <a:cxn ang="0">
                  <a:pos x="62" y="0"/>
                </a:cxn>
                <a:cxn ang="0">
                  <a:pos x="59" y="1"/>
                </a:cxn>
                <a:cxn ang="0">
                  <a:pos x="58" y="3"/>
                </a:cxn>
                <a:cxn ang="0">
                  <a:pos x="57" y="5"/>
                </a:cxn>
                <a:cxn ang="0">
                  <a:pos x="57" y="5"/>
                </a:cxn>
              </a:cxnLst>
              <a:rect l="0" t="0" r="r" b="b"/>
              <a:pathLst>
                <a:path w="66" h="71">
                  <a:moveTo>
                    <a:pt x="57" y="5"/>
                  </a:moveTo>
                  <a:lnTo>
                    <a:pt x="57" y="5"/>
                  </a:lnTo>
                  <a:lnTo>
                    <a:pt x="57" y="7"/>
                  </a:lnTo>
                  <a:lnTo>
                    <a:pt x="55" y="11"/>
                  </a:lnTo>
                  <a:lnTo>
                    <a:pt x="52" y="16"/>
                  </a:lnTo>
                  <a:lnTo>
                    <a:pt x="42" y="24"/>
                  </a:lnTo>
                  <a:lnTo>
                    <a:pt x="42" y="24"/>
                  </a:lnTo>
                  <a:lnTo>
                    <a:pt x="31" y="35"/>
                  </a:lnTo>
                  <a:lnTo>
                    <a:pt x="20" y="46"/>
                  </a:lnTo>
                  <a:lnTo>
                    <a:pt x="20" y="46"/>
                  </a:lnTo>
                  <a:lnTo>
                    <a:pt x="13" y="51"/>
                  </a:lnTo>
                  <a:lnTo>
                    <a:pt x="5" y="58"/>
                  </a:lnTo>
                  <a:lnTo>
                    <a:pt x="2" y="62"/>
                  </a:lnTo>
                  <a:lnTo>
                    <a:pt x="0" y="66"/>
                  </a:lnTo>
                  <a:lnTo>
                    <a:pt x="0" y="67"/>
                  </a:lnTo>
                  <a:lnTo>
                    <a:pt x="0" y="69"/>
                  </a:lnTo>
                  <a:lnTo>
                    <a:pt x="2" y="70"/>
                  </a:lnTo>
                  <a:lnTo>
                    <a:pt x="4" y="71"/>
                  </a:lnTo>
                  <a:lnTo>
                    <a:pt x="4" y="71"/>
                  </a:lnTo>
                  <a:lnTo>
                    <a:pt x="5" y="71"/>
                  </a:lnTo>
                  <a:lnTo>
                    <a:pt x="7" y="70"/>
                  </a:lnTo>
                  <a:lnTo>
                    <a:pt x="8" y="69"/>
                  </a:lnTo>
                  <a:lnTo>
                    <a:pt x="9" y="68"/>
                  </a:lnTo>
                  <a:lnTo>
                    <a:pt x="9" y="68"/>
                  </a:lnTo>
                  <a:lnTo>
                    <a:pt x="9" y="68"/>
                  </a:lnTo>
                  <a:lnTo>
                    <a:pt x="9" y="68"/>
                  </a:lnTo>
                  <a:lnTo>
                    <a:pt x="11" y="65"/>
                  </a:lnTo>
                  <a:lnTo>
                    <a:pt x="11" y="65"/>
                  </a:lnTo>
                  <a:lnTo>
                    <a:pt x="20" y="59"/>
                  </a:lnTo>
                  <a:lnTo>
                    <a:pt x="20" y="59"/>
                  </a:lnTo>
                  <a:lnTo>
                    <a:pt x="40" y="39"/>
                  </a:lnTo>
                  <a:lnTo>
                    <a:pt x="40" y="39"/>
                  </a:lnTo>
                  <a:lnTo>
                    <a:pt x="49" y="32"/>
                  </a:lnTo>
                  <a:lnTo>
                    <a:pt x="57" y="24"/>
                  </a:lnTo>
                  <a:lnTo>
                    <a:pt x="60" y="20"/>
                  </a:lnTo>
                  <a:lnTo>
                    <a:pt x="63" y="15"/>
                  </a:lnTo>
                  <a:lnTo>
                    <a:pt x="65" y="11"/>
                  </a:lnTo>
                  <a:lnTo>
                    <a:pt x="66" y="5"/>
                  </a:lnTo>
                  <a:lnTo>
                    <a:pt x="66" y="5"/>
                  </a:lnTo>
                  <a:lnTo>
                    <a:pt x="66" y="3"/>
                  </a:lnTo>
                  <a:lnTo>
                    <a:pt x="65" y="1"/>
                  </a:lnTo>
                  <a:lnTo>
                    <a:pt x="64" y="1"/>
                  </a:lnTo>
                  <a:lnTo>
                    <a:pt x="62" y="0"/>
                  </a:lnTo>
                  <a:lnTo>
                    <a:pt x="59" y="1"/>
                  </a:lnTo>
                  <a:lnTo>
                    <a:pt x="58" y="3"/>
                  </a:lnTo>
                  <a:lnTo>
                    <a:pt x="57" y="5"/>
                  </a:lnTo>
                  <a:lnTo>
                    <a:pt x="57"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47" name="Freeform 663"/>
            <p:cNvSpPr/>
            <p:nvPr/>
          </p:nvSpPr>
          <p:spPr bwMode="auto">
            <a:xfrm>
              <a:off x="3748088" y="4289425"/>
              <a:ext cx="30163" cy="36513"/>
            </a:xfrm>
            <a:custGeom>
              <a:avLst/>
              <a:gdLst/>
              <a:ahLst/>
              <a:cxnLst>
                <a:cxn ang="0">
                  <a:pos x="48" y="2"/>
                </a:cxn>
                <a:cxn ang="0">
                  <a:pos x="48" y="2"/>
                </a:cxn>
                <a:cxn ang="0">
                  <a:pos x="36" y="17"/>
                </a:cxn>
                <a:cxn ang="0">
                  <a:pos x="24" y="33"/>
                </a:cxn>
                <a:cxn ang="0">
                  <a:pos x="24" y="33"/>
                </a:cxn>
                <a:cxn ang="0">
                  <a:pos x="19" y="39"/>
                </a:cxn>
                <a:cxn ang="0">
                  <a:pos x="14" y="44"/>
                </a:cxn>
                <a:cxn ang="0">
                  <a:pos x="2" y="55"/>
                </a:cxn>
                <a:cxn ang="0">
                  <a:pos x="2" y="55"/>
                </a:cxn>
                <a:cxn ang="0">
                  <a:pos x="0" y="59"/>
                </a:cxn>
                <a:cxn ang="0">
                  <a:pos x="0" y="63"/>
                </a:cxn>
                <a:cxn ang="0">
                  <a:pos x="1" y="66"/>
                </a:cxn>
                <a:cxn ang="0">
                  <a:pos x="4" y="68"/>
                </a:cxn>
                <a:cxn ang="0">
                  <a:pos x="7" y="69"/>
                </a:cxn>
                <a:cxn ang="0">
                  <a:pos x="10" y="68"/>
                </a:cxn>
                <a:cxn ang="0">
                  <a:pos x="12" y="66"/>
                </a:cxn>
                <a:cxn ang="0">
                  <a:pos x="14" y="62"/>
                </a:cxn>
                <a:cxn ang="0">
                  <a:pos x="14" y="62"/>
                </a:cxn>
                <a:cxn ang="0">
                  <a:pos x="14" y="59"/>
                </a:cxn>
                <a:cxn ang="0">
                  <a:pos x="13" y="57"/>
                </a:cxn>
                <a:cxn ang="0">
                  <a:pos x="13" y="57"/>
                </a:cxn>
                <a:cxn ang="0">
                  <a:pos x="16" y="53"/>
                </a:cxn>
                <a:cxn ang="0">
                  <a:pos x="16" y="53"/>
                </a:cxn>
                <a:cxn ang="0">
                  <a:pos x="20" y="50"/>
                </a:cxn>
                <a:cxn ang="0">
                  <a:pos x="23" y="47"/>
                </a:cxn>
                <a:cxn ang="0">
                  <a:pos x="26" y="44"/>
                </a:cxn>
                <a:cxn ang="0">
                  <a:pos x="29" y="41"/>
                </a:cxn>
                <a:cxn ang="0">
                  <a:pos x="29" y="41"/>
                </a:cxn>
                <a:cxn ang="0">
                  <a:pos x="43" y="23"/>
                </a:cxn>
                <a:cxn ang="0">
                  <a:pos x="56" y="6"/>
                </a:cxn>
                <a:cxn ang="0">
                  <a:pos x="56" y="6"/>
                </a:cxn>
                <a:cxn ang="0">
                  <a:pos x="56" y="4"/>
                </a:cxn>
                <a:cxn ang="0">
                  <a:pos x="56" y="3"/>
                </a:cxn>
                <a:cxn ang="0">
                  <a:pos x="55" y="1"/>
                </a:cxn>
                <a:cxn ang="0">
                  <a:pos x="54" y="0"/>
                </a:cxn>
                <a:cxn ang="0">
                  <a:pos x="53" y="0"/>
                </a:cxn>
                <a:cxn ang="0">
                  <a:pos x="51" y="0"/>
                </a:cxn>
                <a:cxn ang="0">
                  <a:pos x="49" y="0"/>
                </a:cxn>
                <a:cxn ang="0">
                  <a:pos x="48" y="2"/>
                </a:cxn>
                <a:cxn ang="0">
                  <a:pos x="48" y="2"/>
                </a:cxn>
              </a:cxnLst>
              <a:rect l="0" t="0" r="r" b="b"/>
              <a:pathLst>
                <a:path w="56" h="69">
                  <a:moveTo>
                    <a:pt x="48" y="2"/>
                  </a:moveTo>
                  <a:lnTo>
                    <a:pt x="48" y="2"/>
                  </a:lnTo>
                  <a:lnTo>
                    <a:pt x="36" y="17"/>
                  </a:lnTo>
                  <a:lnTo>
                    <a:pt x="24" y="33"/>
                  </a:lnTo>
                  <a:lnTo>
                    <a:pt x="24" y="33"/>
                  </a:lnTo>
                  <a:lnTo>
                    <a:pt x="19" y="39"/>
                  </a:lnTo>
                  <a:lnTo>
                    <a:pt x="14" y="44"/>
                  </a:lnTo>
                  <a:lnTo>
                    <a:pt x="2" y="55"/>
                  </a:lnTo>
                  <a:lnTo>
                    <a:pt x="2" y="55"/>
                  </a:lnTo>
                  <a:lnTo>
                    <a:pt x="0" y="59"/>
                  </a:lnTo>
                  <a:lnTo>
                    <a:pt x="0" y="63"/>
                  </a:lnTo>
                  <a:lnTo>
                    <a:pt x="1" y="66"/>
                  </a:lnTo>
                  <a:lnTo>
                    <a:pt x="4" y="68"/>
                  </a:lnTo>
                  <a:lnTo>
                    <a:pt x="7" y="69"/>
                  </a:lnTo>
                  <a:lnTo>
                    <a:pt x="10" y="68"/>
                  </a:lnTo>
                  <a:lnTo>
                    <a:pt x="12" y="66"/>
                  </a:lnTo>
                  <a:lnTo>
                    <a:pt x="14" y="62"/>
                  </a:lnTo>
                  <a:lnTo>
                    <a:pt x="14" y="62"/>
                  </a:lnTo>
                  <a:lnTo>
                    <a:pt x="14" y="59"/>
                  </a:lnTo>
                  <a:lnTo>
                    <a:pt x="13" y="57"/>
                  </a:lnTo>
                  <a:lnTo>
                    <a:pt x="13" y="57"/>
                  </a:lnTo>
                  <a:lnTo>
                    <a:pt x="16" y="53"/>
                  </a:lnTo>
                  <a:lnTo>
                    <a:pt x="16" y="53"/>
                  </a:lnTo>
                  <a:lnTo>
                    <a:pt x="20" y="50"/>
                  </a:lnTo>
                  <a:lnTo>
                    <a:pt x="23" y="47"/>
                  </a:lnTo>
                  <a:lnTo>
                    <a:pt x="26" y="44"/>
                  </a:lnTo>
                  <a:lnTo>
                    <a:pt x="29" y="41"/>
                  </a:lnTo>
                  <a:lnTo>
                    <a:pt x="29" y="41"/>
                  </a:lnTo>
                  <a:lnTo>
                    <a:pt x="43" y="23"/>
                  </a:lnTo>
                  <a:lnTo>
                    <a:pt x="56" y="6"/>
                  </a:lnTo>
                  <a:lnTo>
                    <a:pt x="56" y="6"/>
                  </a:lnTo>
                  <a:lnTo>
                    <a:pt x="56" y="4"/>
                  </a:lnTo>
                  <a:lnTo>
                    <a:pt x="56" y="3"/>
                  </a:lnTo>
                  <a:lnTo>
                    <a:pt x="55" y="1"/>
                  </a:lnTo>
                  <a:lnTo>
                    <a:pt x="54" y="0"/>
                  </a:lnTo>
                  <a:lnTo>
                    <a:pt x="53" y="0"/>
                  </a:lnTo>
                  <a:lnTo>
                    <a:pt x="51" y="0"/>
                  </a:lnTo>
                  <a:lnTo>
                    <a:pt x="49" y="0"/>
                  </a:lnTo>
                  <a:lnTo>
                    <a:pt x="48" y="2"/>
                  </a:lnTo>
                  <a:lnTo>
                    <a:pt x="4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48" name="Freeform 664"/>
            <p:cNvSpPr/>
            <p:nvPr/>
          </p:nvSpPr>
          <p:spPr bwMode="auto">
            <a:xfrm>
              <a:off x="3787776" y="4284663"/>
              <a:ext cx="30163" cy="42863"/>
            </a:xfrm>
            <a:custGeom>
              <a:avLst/>
              <a:gdLst/>
              <a:ahLst/>
              <a:cxnLst>
                <a:cxn ang="0">
                  <a:pos x="47" y="3"/>
                </a:cxn>
                <a:cxn ang="0">
                  <a:pos x="47" y="3"/>
                </a:cxn>
                <a:cxn ang="0">
                  <a:pos x="43" y="10"/>
                </a:cxn>
                <a:cxn ang="0">
                  <a:pos x="39" y="16"/>
                </a:cxn>
                <a:cxn ang="0">
                  <a:pos x="30" y="27"/>
                </a:cxn>
                <a:cxn ang="0">
                  <a:pos x="30" y="27"/>
                </a:cxn>
                <a:cxn ang="0">
                  <a:pos x="27" y="31"/>
                </a:cxn>
                <a:cxn ang="0">
                  <a:pos x="25" y="36"/>
                </a:cxn>
                <a:cxn ang="0">
                  <a:pos x="21" y="41"/>
                </a:cxn>
                <a:cxn ang="0">
                  <a:pos x="18" y="45"/>
                </a:cxn>
                <a:cxn ang="0">
                  <a:pos x="18" y="45"/>
                </a:cxn>
                <a:cxn ang="0">
                  <a:pos x="12" y="52"/>
                </a:cxn>
                <a:cxn ang="0">
                  <a:pos x="6" y="59"/>
                </a:cxn>
                <a:cxn ang="0">
                  <a:pos x="2" y="66"/>
                </a:cxn>
                <a:cxn ang="0">
                  <a:pos x="0" y="70"/>
                </a:cxn>
                <a:cxn ang="0">
                  <a:pos x="0" y="76"/>
                </a:cxn>
                <a:cxn ang="0">
                  <a:pos x="0" y="76"/>
                </a:cxn>
                <a:cxn ang="0">
                  <a:pos x="0" y="78"/>
                </a:cxn>
                <a:cxn ang="0">
                  <a:pos x="1" y="79"/>
                </a:cxn>
                <a:cxn ang="0">
                  <a:pos x="2" y="80"/>
                </a:cxn>
                <a:cxn ang="0">
                  <a:pos x="4" y="80"/>
                </a:cxn>
                <a:cxn ang="0">
                  <a:pos x="7" y="79"/>
                </a:cxn>
                <a:cxn ang="0">
                  <a:pos x="8" y="78"/>
                </a:cxn>
                <a:cxn ang="0">
                  <a:pos x="9" y="76"/>
                </a:cxn>
                <a:cxn ang="0">
                  <a:pos x="9" y="76"/>
                </a:cxn>
                <a:cxn ang="0">
                  <a:pos x="10" y="70"/>
                </a:cxn>
                <a:cxn ang="0">
                  <a:pos x="12" y="66"/>
                </a:cxn>
                <a:cxn ang="0">
                  <a:pos x="18" y="58"/>
                </a:cxn>
                <a:cxn ang="0">
                  <a:pos x="25" y="51"/>
                </a:cxn>
                <a:cxn ang="0">
                  <a:pos x="31" y="43"/>
                </a:cxn>
                <a:cxn ang="0">
                  <a:pos x="31" y="43"/>
                </a:cxn>
                <a:cxn ang="0">
                  <a:pos x="37" y="33"/>
                </a:cxn>
                <a:cxn ang="0">
                  <a:pos x="44" y="24"/>
                </a:cxn>
                <a:cxn ang="0">
                  <a:pos x="50" y="16"/>
                </a:cxn>
                <a:cxn ang="0">
                  <a:pos x="54" y="11"/>
                </a:cxn>
                <a:cxn ang="0">
                  <a:pos x="57" y="5"/>
                </a:cxn>
                <a:cxn ang="0">
                  <a:pos x="57" y="5"/>
                </a:cxn>
                <a:cxn ang="0">
                  <a:pos x="57" y="3"/>
                </a:cxn>
                <a:cxn ang="0">
                  <a:pos x="56" y="2"/>
                </a:cxn>
                <a:cxn ang="0">
                  <a:pos x="55" y="0"/>
                </a:cxn>
                <a:cxn ang="0">
                  <a:pos x="54" y="0"/>
                </a:cxn>
                <a:cxn ang="0">
                  <a:pos x="49" y="0"/>
                </a:cxn>
                <a:cxn ang="0">
                  <a:pos x="48" y="1"/>
                </a:cxn>
                <a:cxn ang="0">
                  <a:pos x="47" y="3"/>
                </a:cxn>
                <a:cxn ang="0">
                  <a:pos x="47" y="3"/>
                </a:cxn>
              </a:cxnLst>
              <a:rect l="0" t="0" r="r" b="b"/>
              <a:pathLst>
                <a:path w="57" h="80">
                  <a:moveTo>
                    <a:pt x="47" y="3"/>
                  </a:moveTo>
                  <a:lnTo>
                    <a:pt x="47" y="3"/>
                  </a:lnTo>
                  <a:lnTo>
                    <a:pt x="43" y="10"/>
                  </a:lnTo>
                  <a:lnTo>
                    <a:pt x="39" y="16"/>
                  </a:lnTo>
                  <a:lnTo>
                    <a:pt x="30" y="27"/>
                  </a:lnTo>
                  <a:lnTo>
                    <a:pt x="30" y="27"/>
                  </a:lnTo>
                  <a:lnTo>
                    <a:pt x="27" y="31"/>
                  </a:lnTo>
                  <a:lnTo>
                    <a:pt x="25" y="36"/>
                  </a:lnTo>
                  <a:lnTo>
                    <a:pt x="21" y="41"/>
                  </a:lnTo>
                  <a:lnTo>
                    <a:pt x="18" y="45"/>
                  </a:lnTo>
                  <a:lnTo>
                    <a:pt x="18" y="45"/>
                  </a:lnTo>
                  <a:lnTo>
                    <a:pt x="12" y="52"/>
                  </a:lnTo>
                  <a:lnTo>
                    <a:pt x="6" y="59"/>
                  </a:lnTo>
                  <a:lnTo>
                    <a:pt x="2" y="66"/>
                  </a:lnTo>
                  <a:lnTo>
                    <a:pt x="0" y="70"/>
                  </a:lnTo>
                  <a:lnTo>
                    <a:pt x="0" y="76"/>
                  </a:lnTo>
                  <a:lnTo>
                    <a:pt x="0" y="76"/>
                  </a:lnTo>
                  <a:lnTo>
                    <a:pt x="0" y="78"/>
                  </a:lnTo>
                  <a:lnTo>
                    <a:pt x="1" y="79"/>
                  </a:lnTo>
                  <a:lnTo>
                    <a:pt x="2" y="80"/>
                  </a:lnTo>
                  <a:lnTo>
                    <a:pt x="4" y="80"/>
                  </a:lnTo>
                  <a:lnTo>
                    <a:pt x="7" y="79"/>
                  </a:lnTo>
                  <a:lnTo>
                    <a:pt x="8" y="78"/>
                  </a:lnTo>
                  <a:lnTo>
                    <a:pt x="9" y="76"/>
                  </a:lnTo>
                  <a:lnTo>
                    <a:pt x="9" y="76"/>
                  </a:lnTo>
                  <a:lnTo>
                    <a:pt x="10" y="70"/>
                  </a:lnTo>
                  <a:lnTo>
                    <a:pt x="12" y="66"/>
                  </a:lnTo>
                  <a:lnTo>
                    <a:pt x="18" y="58"/>
                  </a:lnTo>
                  <a:lnTo>
                    <a:pt x="25" y="51"/>
                  </a:lnTo>
                  <a:lnTo>
                    <a:pt x="31" y="43"/>
                  </a:lnTo>
                  <a:lnTo>
                    <a:pt x="31" y="43"/>
                  </a:lnTo>
                  <a:lnTo>
                    <a:pt x="37" y="33"/>
                  </a:lnTo>
                  <a:lnTo>
                    <a:pt x="44" y="24"/>
                  </a:lnTo>
                  <a:lnTo>
                    <a:pt x="50" y="16"/>
                  </a:lnTo>
                  <a:lnTo>
                    <a:pt x="54" y="11"/>
                  </a:lnTo>
                  <a:lnTo>
                    <a:pt x="57" y="5"/>
                  </a:lnTo>
                  <a:lnTo>
                    <a:pt x="57" y="5"/>
                  </a:lnTo>
                  <a:lnTo>
                    <a:pt x="57" y="3"/>
                  </a:lnTo>
                  <a:lnTo>
                    <a:pt x="56" y="2"/>
                  </a:lnTo>
                  <a:lnTo>
                    <a:pt x="55" y="0"/>
                  </a:lnTo>
                  <a:lnTo>
                    <a:pt x="54" y="0"/>
                  </a:lnTo>
                  <a:lnTo>
                    <a:pt x="49" y="0"/>
                  </a:lnTo>
                  <a:lnTo>
                    <a:pt x="48" y="1"/>
                  </a:lnTo>
                  <a:lnTo>
                    <a:pt x="47" y="3"/>
                  </a:lnTo>
                  <a:lnTo>
                    <a:pt x="4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49" name="Freeform 665"/>
            <p:cNvSpPr/>
            <p:nvPr/>
          </p:nvSpPr>
          <p:spPr bwMode="auto">
            <a:xfrm>
              <a:off x="3838576" y="4281488"/>
              <a:ext cx="26988" cy="42863"/>
            </a:xfrm>
            <a:custGeom>
              <a:avLst/>
              <a:gdLst/>
              <a:ahLst/>
              <a:cxnLst>
                <a:cxn ang="0">
                  <a:pos x="43" y="2"/>
                </a:cxn>
                <a:cxn ang="0">
                  <a:pos x="43" y="2"/>
                </a:cxn>
                <a:cxn ang="0">
                  <a:pos x="32" y="20"/>
                </a:cxn>
                <a:cxn ang="0">
                  <a:pos x="20" y="37"/>
                </a:cxn>
                <a:cxn ang="0">
                  <a:pos x="9" y="55"/>
                </a:cxn>
                <a:cxn ang="0">
                  <a:pos x="4" y="64"/>
                </a:cxn>
                <a:cxn ang="0">
                  <a:pos x="1" y="74"/>
                </a:cxn>
                <a:cxn ang="0">
                  <a:pos x="1" y="74"/>
                </a:cxn>
                <a:cxn ang="0">
                  <a:pos x="0" y="77"/>
                </a:cxn>
                <a:cxn ang="0">
                  <a:pos x="1" y="78"/>
                </a:cxn>
                <a:cxn ang="0">
                  <a:pos x="2" y="79"/>
                </a:cxn>
                <a:cxn ang="0">
                  <a:pos x="3" y="80"/>
                </a:cxn>
                <a:cxn ang="0">
                  <a:pos x="7" y="80"/>
                </a:cxn>
                <a:cxn ang="0">
                  <a:pos x="8" y="79"/>
                </a:cxn>
                <a:cxn ang="0">
                  <a:pos x="9" y="77"/>
                </a:cxn>
                <a:cxn ang="0">
                  <a:pos x="9" y="77"/>
                </a:cxn>
                <a:cxn ang="0">
                  <a:pos x="13" y="67"/>
                </a:cxn>
                <a:cxn ang="0">
                  <a:pos x="18" y="58"/>
                </a:cxn>
                <a:cxn ang="0">
                  <a:pos x="29" y="40"/>
                </a:cxn>
                <a:cxn ang="0">
                  <a:pos x="40" y="24"/>
                </a:cxn>
                <a:cxn ang="0">
                  <a:pos x="51" y="6"/>
                </a:cxn>
                <a:cxn ang="0">
                  <a:pos x="51" y="6"/>
                </a:cxn>
                <a:cxn ang="0">
                  <a:pos x="52" y="5"/>
                </a:cxn>
                <a:cxn ang="0">
                  <a:pos x="52" y="3"/>
                </a:cxn>
                <a:cxn ang="0">
                  <a:pos x="51" y="1"/>
                </a:cxn>
                <a:cxn ang="0">
                  <a:pos x="50" y="0"/>
                </a:cxn>
                <a:cxn ang="0">
                  <a:pos x="48" y="0"/>
                </a:cxn>
                <a:cxn ang="0">
                  <a:pos x="46" y="0"/>
                </a:cxn>
                <a:cxn ang="0">
                  <a:pos x="45" y="0"/>
                </a:cxn>
                <a:cxn ang="0">
                  <a:pos x="43" y="2"/>
                </a:cxn>
                <a:cxn ang="0">
                  <a:pos x="43" y="2"/>
                </a:cxn>
              </a:cxnLst>
              <a:rect l="0" t="0" r="r" b="b"/>
              <a:pathLst>
                <a:path w="52" h="80">
                  <a:moveTo>
                    <a:pt x="43" y="2"/>
                  </a:moveTo>
                  <a:lnTo>
                    <a:pt x="43" y="2"/>
                  </a:lnTo>
                  <a:lnTo>
                    <a:pt x="32" y="20"/>
                  </a:lnTo>
                  <a:lnTo>
                    <a:pt x="20" y="37"/>
                  </a:lnTo>
                  <a:lnTo>
                    <a:pt x="9" y="55"/>
                  </a:lnTo>
                  <a:lnTo>
                    <a:pt x="4" y="64"/>
                  </a:lnTo>
                  <a:lnTo>
                    <a:pt x="1" y="74"/>
                  </a:lnTo>
                  <a:lnTo>
                    <a:pt x="1" y="74"/>
                  </a:lnTo>
                  <a:lnTo>
                    <a:pt x="0" y="77"/>
                  </a:lnTo>
                  <a:lnTo>
                    <a:pt x="1" y="78"/>
                  </a:lnTo>
                  <a:lnTo>
                    <a:pt x="2" y="79"/>
                  </a:lnTo>
                  <a:lnTo>
                    <a:pt x="3" y="80"/>
                  </a:lnTo>
                  <a:lnTo>
                    <a:pt x="7" y="80"/>
                  </a:lnTo>
                  <a:lnTo>
                    <a:pt x="8" y="79"/>
                  </a:lnTo>
                  <a:lnTo>
                    <a:pt x="9" y="77"/>
                  </a:lnTo>
                  <a:lnTo>
                    <a:pt x="9" y="77"/>
                  </a:lnTo>
                  <a:lnTo>
                    <a:pt x="13" y="67"/>
                  </a:lnTo>
                  <a:lnTo>
                    <a:pt x="18" y="58"/>
                  </a:lnTo>
                  <a:lnTo>
                    <a:pt x="29" y="40"/>
                  </a:lnTo>
                  <a:lnTo>
                    <a:pt x="40" y="24"/>
                  </a:lnTo>
                  <a:lnTo>
                    <a:pt x="51" y="6"/>
                  </a:lnTo>
                  <a:lnTo>
                    <a:pt x="51" y="6"/>
                  </a:lnTo>
                  <a:lnTo>
                    <a:pt x="52" y="5"/>
                  </a:lnTo>
                  <a:lnTo>
                    <a:pt x="52" y="3"/>
                  </a:lnTo>
                  <a:lnTo>
                    <a:pt x="51" y="1"/>
                  </a:lnTo>
                  <a:lnTo>
                    <a:pt x="50" y="0"/>
                  </a:lnTo>
                  <a:lnTo>
                    <a:pt x="48" y="0"/>
                  </a:lnTo>
                  <a:lnTo>
                    <a:pt x="46" y="0"/>
                  </a:lnTo>
                  <a:lnTo>
                    <a:pt x="45" y="0"/>
                  </a:lnTo>
                  <a:lnTo>
                    <a:pt x="43" y="2"/>
                  </a:lnTo>
                  <a:lnTo>
                    <a:pt x="4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50" name="Freeform 666"/>
            <p:cNvSpPr/>
            <p:nvPr/>
          </p:nvSpPr>
          <p:spPr bwMode="auto">
            <a:xfrm>
              <a:off x="3865563" y="4281488"/>
              <a:ext cx="22225" cy="34925"/>
            </a:xfrm>
            <a:custGeom>
              <a:avLst/>
              <a:gdLst/>
              <a:ahLst/>
              <a:cxnLst>
                <a:cxn ang="0">
                  <a:pos x="34" y="4"/>
                </a:cxn>
                <a:cxn ang="0">
                  <a:pos x="34" y="4"/>
                </a:cxn>
                <a:cxn ang="0">
                  <a:pos x="31" y="10"/>
                </a:cxn>
                <a:cxn ang="0">
                  <a:pos x="28" y="15"/>
                </a:cxn>
                <a:cxn ang="0">
                  <a:pos x="24" y="19"/>
                </a:cxn>
                <a:cxn ang="0">
                  <a:pos x="20" y="22"/>
                </a:cxn>
                <a:cxn ang="0">
                  <a:pos x="20" y="22"/>
                </a:cxn>
                <a:cxn ang="0">
                  <a:pos x="17" y="24"/>
                </a:cxn>
                <a:cxn ang="0">
                  <a:pos x="16" y="25"/>
                </a:cxn>
                <a:cxn ang="0">
                  <a:pos x="15" y="27"/>
                </a:cxn>
                <a:cxn ang="0">
                  <a:pos x="15" y="27"/>
                </a:cxn>
                <a:cxn ang="0">
                  <a:pos x="9" y="43"/>
                </a:cxn>
                <a:cxn ang="0">
                  <a:pos x="2" y="59"/>
                </a:cxn>
                <a:cxn ang="0">
                  <a:pos x="2" y="59"/>
                </a:cxn>
                <a:cxn ang="0">
                  <a:pos x="0" y="61"/>
                </a:cxn>
                <a:cxn ang="0">
                  <a:pos x="0" y="63"/>
                </a:cxn>
                <a:cxn ang="0">
                  <a:pos x="2" y="64"/>
                </a:cxn>
                <a:cxn ang="0">
                  <a:pos x="3" y="65"/>
                </a:cxn>
                <a:cxn ang="0">
                  <a:pos x="5" y="66"/>
                </a:cxn>
                <a:cxn ang="0">
                  <a:pos x="7" y="66"/>
                </a:cxn>
                <a:cxn ang="0">
                  <a:pos x="8" y="65"/>
                </a:cxn>
                <a:cxn ang="0">
                  <a:pos x="9" y="64"/>
                </a:cxn>
                <a:cxn ang="0">
                  <a:pos x="9" y="64"/>
                </a:cxn>
                <a:cxn ang="0">
                  <a:pos x="16" y="49"/>
                </a:cxn>
                <a:cxn ang="0">
                  <a:pos x="16" y="49"/>
                </a:cxn>
                <a:cxn ang="0">
                  <a:pos x="20" y="38"/>
                </a:cxn>
                <a:cxn ang="0">
                  <a:pos x="22" y="34"/>
                </a:cxn>
                <a:cxn ang="0">
                  <a:pos x="23" y="32"/>
                </a:cxn>
                <a:cxn ang="0">
                  <a:pos x="25" y="30"/>
                </a:cxn>
                <a:cxn ang="0">
                  <a:pos x="25" y="30"/>
                </a:cxn>
                <a:cxn ang="0">
                  <a:pos x="31" y="26"/>
                </a:cxn>
                <a:cxn ang="0">
                  <a:pos x="38" y="20"/>
                </a:cxn>
                <a:cxn ang="0">
                  <a:pos x="41" y="12"/>
                </a:cxn>
                <a:cxn ang="0">
                  <a:pos x="43" y="4"/>
                </a:cxn>
                <a:cxn ang="0">
                  <a:pos x="43" y="4"/>
                </a:cxn>
                <a:cxn ang="0">
                  <a:pos x="43" y="2"/>
                </a:cxn>
                <a:cxn ang="0">
                  <a:pos x="42" y="1"/>
                </a:cxn>
                <a:cxn ang="0">
                  <a:pos x="41" y="0"/>
                </a:cxn>
                <a:cxn ang="0">
                  <a:pos x="39" y="0"/>
                </a:cxn>
                <a:cxn ang="0">
                  <a:pos x="36" y="1"/>
                </a:cxn>
                <a:cxn ang="0">
                  <a:pos x="35" y="2"/>
                </a:cxn>
                <a:cxn ang="0">
                  <a:pos x="34" y="4"/>
                </a:cxn>
                <a:cxn ang="0">
                  <a:pos x="34" y="4"/>
                </a:cxn>
              </a:cxnLst>
              <a:rect l="0" t="0" r="r" b="b"/>
              <a:pathLst>
                <a:path w="43" h="66">
                  <a:moveTo>
                    <a:pt x="34" y="4"/>
                  </a:moveTo>
                  <a:lnTo>
                    <a:pt x="34" y="4"/>
                  </a:lnTo>
                  <a:lnTo>
                    <a:pt x="31" y="10"/>
                  </a:lnTo>
                  <a:lnTo>
                    <a:pt x="28" y="15"/>
                  </a:lnTo>
                  <a:lnTo>
                    <a:pt x="24" y="19"/>
                  </a:lnTo>
                  <a:lnTo>
                    <a:pt x="20" y="22"/>
                  </a:lnTo>
                  <a:lnTo>
                    <a:pt x="20" y="22"/>
                  </a:lnTo>
                  <a:lnTo>
                    <a:pt x="17" y="24"/>
                  </a:lnTo>
                  <a:lnTo>
                    <a:pt x="16" y="25"/>
                  </a:lnTo>
                  <a:lnTo>
                    <a:pt x="15" y="27"/>
                  </a:lnTo>
                  <a:lnTo>
                    <a:pt x="15" y="27"/>
                  </a:lnTo>
                  <a:lnTo>
                    <a:pt x="9" y="43"/>
                  </a:lnTo>
                  <a:lnTo>
                    <a:pt x="2" y="59"/>
                  </a:lnTo>
                  <a:lnTo>
                    <a:pt x="2" y="59"/>
                  </a:lnTo>
                  <a:lnTo>
                    <a:pt x="0" y="61"/>
                  </a:lnTo>
                  <a:lnTo>
                    <a:pt x="0" y="63"/>
                  </a:lnTo>
                  <a:lnTo>
                    <a:pt x="2" y="64"/>
                  </a:lnTo>
                  <a:lnTo>
                    <a:pt x="3" y="65"/>
                  </a:lnTo>
                  <a:lnTo>
                    <a:pt x="5" y="66"/>
                  </a:lnTo>
                  <a:lnTo>
                    <a:pt x="7" y="66"/>
                  </a:lnTo>
                  <a:lnTo>
                    <a:pt x="8" y="65"/>
                  </a:lnTo>
                  <a:lnTo>
                    <a:pt x="9" y="64"/>
                  </a:lnTo>
                  <a:lnTo>
                    <a:pt x="9" y="64"/>
                  </a:lnTo>
                  <a:lnTo>
                    <a:pt x="16" y="49"/>
                  </a:lnTo>
                  <a:lnTo>
                    <a:pt x="16" y="49"/>
                  </a:lnTo>
                  <a:lnTo>
                    <a:pt x="20" y="38"/>
                  </a:lnTo>
                  <a:lnTo>
                    <a:pt x="22" y="34"/>
                  </a:lnTo>
                  <a:lnTo>
                    <a:pt x="23" y="32"/>
                  </a:lnTo>
                  <a:lnTo>
                    <a:pt x="25" y="30"/>
                  </a:lnTo>
                  <a:lnTo>
                    <a:pt x="25" y="30"/>
                  </a:lnTo>
                  <a:lnTo>
                    <a:pt x="31" y="26"/>
                  </a:lnTo>
                  <a:lnTo>
                    <a:pt x="38" y="20"/>
                  </a:lnTo>
                  <a:lnTo>
                    <a:pt x="41" y="12"/>
                  </a:lnTo>
                  <a:lnTo>
                    <a:pt x="43" y="4"/>
                  </a:lnTo>
                  <a:lnTo>
                    <a:pt x="43" y="4"/>
                  </a:lnTo>
                  <a:lnTo>
                    <a:pt x="43" y="2"/>
                  </a:lnTo>
                  <a:lnTo>
                    <a:pt x="42" y="1"/>
                  </a:lnTo>
                  <a:lnTo>
                    <a:pt x="41" y="0"/>
                  </a:lnTo>
                  <a:lnTo>
                    <a:pt x="39" y="0"/>
                  </a:lnTo>
                  <a:lnTo>
                    <a:pt x="36" y="1"/>
                  </a:lnTo>
                  <a:lnTo>
                    <a:pt x="35" y="2"/>
                  </a:lnTo>
                  <a:lnTo>
                    <a:pt x="34" y="4"/>
                  </a:lnTo>
                  <a:lnTo>
                    <a:pt x="3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51" name="Freeform 667"/>
            <p:cNvSpPr/>
            <p:nvPr/>
          </p:nvSpPr>
          <p:spPr bwMode="auto">
            <a:xfrm>
              <a:off x="3298826" y="4411663"/>
              <a:ext cx="44450" cy="50800"/>
            </a:xfrm>
            <a:custGeom>
              <a:avLst/>
              <a:gdLst/>
              <a:ahLst/>
              <a:cxnLst>
                <a:cxn ang="0">
                  <a:pos x="81" y="0"/>
                </a:cxn>
                <a:cxn ang="0">
                  <a:pos x="76" y="0"/>
                </a:cxn>
                <a:cxn ang="0">
                  <a:pos x="76" y="0"/>
                </a:cxn>
                <a:cxn ang="0">
                  <a:pos x="74" y="1"/>
                </a:cxn>
                <a:cxn ang="0">
                  <a:pos x="72" y="2"/>
                </a:cxn>
                <a:cxn ang="0">
                  <a:pos x="72" y="5"/>
                </a:cxn>
                <a:cxn ang="0">
                  <a:pos x="72" y="7"/>
                </a:cxn>
                <a:cxn ang="0">
                  <a:pos x="72" y="7"/>
                </a:cxn>
                <a:cxn ang="0">
                  <a:pos x="52" y="26"/>
                </a:cxn>
                <a:cxn ang="0">
                  <a:pos x="32" y="44"/>
                </a:cxn>
                <a:cxn ang="0">
                  <a:pos x="23" y="55"/>
                </a:cxn>
                <a:cxn ang="0">
                  <a:pos x="15" y="65"/>
                </a:cxn>
                <a:cxn ang="0">
                  <a:pos x="7" y="76"/>
                </a:cxn>
                <a:cxn ang="0">
                  <a:pos x="0" y="88"/>
                </a:cxn>
                <a:cxn ang="0">
                  <a:pos x="0" y="88"/>
                </a:cxn>
                <a:cxn ang="0">
                  <a:pos x="0" y="90"/>
                </a:cxn>
                <a:cxn ang="0">
                  <a:pos x="0" y="92"/>
                </a:cxn>
                <a:cxn ang="0">
                  <a:pos x="2" y="94"/>
                </a:cxn>
                <a:cxn ang="0">
                  <a:pos x="4" y="95"/>
                </a:cxn>
                <a:cxn ang="0">
                  <a:pos x="6" y="95"/>
                </a:cxn>
                <a:cxn ang="0">
                  <a:pos x="8" y="94"/>
                </a:cxn>
                <a:cxn ang="0">
                  <a:pos x="9" y="93"/>
                </a:cxn>
                <a:cxn ang="0">
                  <a:pos x="9" y="93"/>
                </a:cxn>
                <a:cxn ang="0">
                  <a:pos x="16" y="80"/>
                </a:cxn>
                <a:cxn ang="0">
                  <a:pos x="23" y="68"/>
                </a:cxn>
                <a:cxn ang="0">
                  <a:pos x="32" y="58"/>
                </a:cxn>
                <a:cxn ang="0">
                  <a:pos x="43" y="47"/>
                </a:cxn>
                <a:cxn ang="0">
                  <a:pos x="63" y="28"/>
                </a:cxn>
                <a:cxn ang="0">
                  <a:pos x="84" y="8"/>
                </a:cxn>
                <a:cxn ang="0">
                  <a:pos x="84" y="8"/>
                </a:cxn>
                <a:cxn ang="0">
                  <a:pos x="85" y="6"/>
                </a:cxn>
                <a:cxn ang="0">
                  <a:pos x="85" y="3"/>
                </a:cxn>
                <a:cxn ang="0">
                  <a:pos x="83" y="1"/>
                </a:cxn>
                <a:cxn ang="0">
                  <a:pos x="81" y="0"/>
                </a:cxn>
                <a:cxn ang="0">
                  <a:pos x="81" y="0"/>
                </a:cxn>
              </a:cxnLst>
              <a:rect l="0" t="0" r="r" b="b"/>
              <a:pathLst>
                <a:path w="85" h="95">
                  <a:moveTo>
                    <a:pt x="81" y="0"/>
                  </a:moveTo>
                  <a:lnTo>
                    <a:pt x="76" y="0"/>
                  </a:lnTo>
                  <a:lnTo>
                    <a:pt x="76" y="0"/>
                  </a:lnTo>
                  <a:lnTo>
                    <a:pt x="74" y="1"/>
                  </a:lnTo>
                  <a:lnTo>
                    <a:pt x="72" y="2"/>
                  </a:lnTo>
                  <a:lnTo>
                    <a:pt x="72" y="5"/>
                  </a:lnTo>
                  <a:lnTo>
                    <a:pt x="72" y="7"/>
                  </a:lnTo>
                  <a:lnTo>
                    <a:pt x="72" y="7"/>
                  </a:lnTo>
                  <a:lnTo>
                    <a:pt x="52" y="26"/>
                  </a:lnTo>
                  <a:lnTo>
                    <a:pt x="32" y="44"/>
                  </a:lnTo>
                  <a:lnTo>
                    <a:pt x="23" y="55"/>
                  </a:lnTo>
                  <a:lnTo>
                    <a:pt x="15" y="65"/>
                  </a:lnTo>
                  <a:lnTo>
                    <a:pt x="7" y="76"/>
                  </a:lnTo>
                  <a:lnTo>
                    <a:pt x="0" y="88"/>
                  </a:lnTo>
                  <a:lnTo>
                    <a:pt x="0" y="88"/>
                  </a:lnTo>
                  <a:lnTo>
                    <a:pt x="0" y="90"/>
                  </a:lnTo>
                  <a:lnTo>
                    <a:pt x="0" y="92"/>
                  </a:lnTo>
                  <a:lnTo>
                    <a:pt x="2" y="94"/>
                  </a:lnTo>
                  <a:lnTo>
                    <a:pt x="4" y="95"/>
                  </a:lnTo>
                  <a:lnTo>
                    <a:pt x="6" y="95"/>
                  </a:lnTo>
                  <a:lnTo>
                    <a:pt x="8" y="94"/>
                  </a:lnTo>
                  <a:lnTo>
                    <a:pt x="9" y="93"/>
                  </a:lnTo>
                  <a:lnTo>
                    <a:pt x="9" y="93"/>
                  </a:lnTo>
                  <a:lnTo>
                    <a:pt x="16" y="80"/>
                  </a:lnTo>
                  <a:lnTo>
                    <a:pt x="23" y="68"/>
                  </a:lnTo>
                  <a:lnTo>
                    <a:pt x="32" y="58"/>
                  </a:lnTo>
                  <a:lnTo>
                    <a:pt x="43" y="47"/>
                  </a:lnTo>
                  <a:lnTo>
                    <a:pt x="63" y="28"/>
                  </a:lnTo>
                  <a:lnTo>
                    <a:pt x="84" y="8"/>
                  </a:lnTo>
                  <a:lnTo>
                    <a:pt x="84" y="8"/>
                  </a:lnTo>
                  <a:lnTo>
                    <a:pt x="85" y="6"/>
                  </a:lnTo>
                  <a:lnTo>
                    <a:pt x="85" y="3"/>
                  </a:lnTo>
                  <a:lnTo>
                    <a:pt x="83" y="1"/>
                  </a:lnTo>
                  <a:lnTo>
                    <a:pt x="81" y="0"/>
                  </a:lnTo>
                  <a:lnTo>
                    <a:pt x="81"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52" name="Freeform 668"/>
            <p:cNvSpPr/>
            <p:nvPr/>
          </p:nvSpPr>
          <p:spPr bwMode="auto">
            <a:xfrm>
              <a:off x="3290888" y="4452938"/>
              <a:ext cx="47625" cy="57150"/>
            </a:xfrm>
            <a:custGeom>
              <a:avLst/>
              <a:gdLst/>
              <a:ahLst/>
              <a:cxnLst>
                <a:cxn ang="0">
                  <a:pos x="80" y="2"/>
                </a:cxn>
                <a:cxn ang="0">
                  <a:pos x="80" y="2"/>
                </a:cxn>
                <a:cxn ang="0">
                  <a:pos x="73" y="17"/>
                </a:cxn>
                <a:cxn ang="0">
                  <a:pos x="65" y="30"/>
                </a:cxn>
                <a:cxn ang="0">
                  <a:pos x="56" y="43"/>
                </a:cxn>
                <a:cxn ang="0">
                  <a:pos x="45" y="55"/>
                </a:cxn>
                <a:cxn ang="0">
                  <a:pos x="35" y="68"/>
                </a:cxn>
                <a:cxn ang="0">
                  <a:pos x="25" y="79"/>
                </a:cxn>
                <a:cxn ang="0">
                  <a:pos x="13" y="90"/>
                </a:cxn>
                <a:cxn ang="0">
                  <a:pos x="1" y="101"/>
                </a:cxn>
                <a:cxn ang="0">
                  <a:pos x="1" y="101"/>
                </a:cxn>
                <a:cxn ang="0">
                  <a:pos x="0" y="103"/>
                </a:cxn>
                <a:cxn ang="0">
                  <a:pos x="0" y="105"/>
                </a:cxn>
                <a:cxn ang="0">
                  <a:pos x="0" y="106"/>
                </a:cxn>
                <a:cxn ang="0">
                  <a:pos x="1" y="108"/>
                </a:cxn>
                <a:cxn ang="0">
                  <a:pos x="2" y="109"/>
                </a:cxn>
                <a:cxn ang="0">
                  <a:pos x="4" y="109"/>
                </a:cxn>
                <a:cxn ang="0">
                  <a:pos x="6" y="109"/>
                </a:cxn>
                <a:cxn ang="0">
                  <a:pos x="8" y="108"/>
                </a:cxn>
                <a:cxn ang="0">
                  <a:pos x="8" y="108"/>
                </a:cxn>
                <a:cxn ang="0">
                  <a:pos x="20" y="96"/>
                </a:cxn>
                <a:cxn ang="0">
                  <a:pos x="32" y="85"/>
                </a:cxn>
                <a:cxn ang="0">
                  <a:pos x="42" y="74"/>
                </a:cxn>
                <a:cxn ang="0">
                  <a:pos x="54" y="61"/>
                </a:cxn>
                <a:cxn ang="0">
                  <a:pos x="63" y="49"/>
                </a:cxn>
                <a:cxn ang="0">
                  <a:pos x="72" y="35"/>
                </a:cxn>
                <a:cxn ang="0">
                  <a:pos x="81" y="21"/>
                </a:cxn>
                <a:cxn ang="0">
                  <a:pos x="89" y="8"/>
                </a:cxn>
                <a:cxn ang="0">
                  <a:pos x="89" y="8"/>
                </a:cxn>
                <a:cxn ang="0">
                  <a:pos x="90" y="6"/>
                </a:cxn>
                <a:cxn ang="0">
                  <a:pos x="90" y="3"/>
                </a:cxn>
                <a:cxn ang="0">
                  <a:pos x="89" y="1"/>
                </a:cxn>
                <a:cxn ang="0">
                  <a:pos x="87" y="0"/>
                </a:cxn>
                <a:cxn ang="0">
                  <a:pos x="86" y="0"/>
                </a:cxn>
                <a:cxn ang="0">
                  <a:pos x="84" y="0"/>
                </a:cxn>
                <a:cxn ang="0">
                  <a:pos x="83" y="0"/>
                </a:cxn>
                <a:cxn ang="0">
                  <a:pos x="80" y="2"/>
                </a:cxn>
                <a:cxn ang="0">
                  <a:pos x="80" y="2"/>
                </a:cxn>
              </a:cxnLst>
              <a:rect l="0" t="0" r="r" b="b"/>
              <a:pathLst>
                <a:path w="90" h="109">
                  <a:moveTo>
                    <a:pt x="80" y="2"/>
                  </a:moveTo>
                  <a:lnTo>
                    <a:pt x="80" y="2"/>
                  </a:lnTo>
                  <a:lnTo>
                    <a:pt x="73" y="17"/>
                  </a:lnTo>
                  <a:lnTo>
                    <a:pt x="65" y="30"/>
                  </a:lnTo>
                  <a:lnTo>
                    <a:pt x="56" y="43"/>
                  </a:lnTo>
                  <a:lnTo>
                    <a:pt x="45" y="55"/>
                  </a:lnTo>
                  <a:lnTo>
                    <a:pt x="35" y="68"/>
                  </a:lnTo>
                  <a:lnTo>
                    <a:pt x="25" y="79"/>
                  </a:lnTo>
                  <a:lnTo>
                    <a:pt x="13" y="90"/>
                  </a:lnTo>
                  <a:lnTo>
                    <a:pt x="1" y="101"/>
                  </a:lnTo>
                  <a:lnTo>
                    <a:pt x="1" y="101"/>
                  </a:lnTo>
                  <a:lnTo>
                    <a:pt x="0" y="103"/>
                  </a:lnTo>
                  <a:lnTo>
                    <a:pt x="0" y="105"/>
                  </a:lnTo>
                  <a:lnTo>
                    <a:pt x="0" y="106"/>
                  </a:lnTo>
                  <a:lnTo>
                    <a:pt x="1" y="108"/>
                  </a:lnTo>
                  <a:lnTo>
                    <a:pt x="2" y="109"/>
                  </a:lnTo>
                  <a:lnTo>
                    <a:pt x="4" y="109"/>
                  </a:lnTo>
                  <a:lnTo>
                    <a:pt x="6" y="109"/>
                  </a:lnTo>
                  <a:lnTo>
                    <a:pt x="8" y="108"/>
                  </a:lnTo>
                  <a:lnTo>
                    <a:pt x="8" y="108"/>
                  </a:lnTo>
                  <a:lnTo>
                    <a:pt x="20" y="96"/>
                  </a:lnTo>
                  <a:lnTo>
                    <a:pt x="32" y="85"/>
                  </a:lnTo>
                  <a:lnTo>
                    <a:pt x="42" y="74"/>
                  </a:lnTo>
                  <a:lnTo>
                    <a:pt x="54" y="61"/>
                  </a:lnTo>
                  <a:lnTo>
                    <a:pt x="63" y="49"/>
                  </a:lnTo>
                  <a:lnTo>
                    <a:pt x="72" y="35"/>
                  </a:lnTo>
                  <a:lnTo>
                    <a:pt x="81" y="21"/>
                  </a:lnTo>
                  <a:lnTo>
                    <a:pt x="89" y="8"/>
                  </a:lnTo>
                  <a:lnTo>
                    <a:pt x="89" y="8"/>
                  </a:lnTo>
                  <a:lnTo>
                    <a:pt x="90" y="6"/>
                  </a:lnTo>
                  <a:lnTo>
                    <a:pt x="90" y="3"/>
                  </a:lnTo>
                  <a:lnTo>
                    <a:pt x="89" y="1"/>
                  </a:lnTo>
                  <a:lnTo>
                    <a:pt x="87" y="0"/>
                  </a:lnTo>
                  <a:lnTo>
                    <a:pt x="86" y="0"/>
                  </a:lnTo>
                  <a:lnTo>
                    <a:pt x="84" y="0"/>
                  </a:lnTo>
                  <a:lnTo>
                    <a:pt x="83" y="0"/>
                  </a:lnTo>
                  <a:lnTo>
                    <a:pt x="80" y="2"/>
                  </a:lnTo>
                  <a:lnTo>
                    <a:pt x="8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53" name="Freeform 669"/>
            <p:cNvSpPr/>
            <p:nvPr/>
          </p:nvSpPr>
          <p:spPr bwMode="auto">
            <a:xfrm>
              <a:off x="3298826" y="4475163"/>
              <a:ext cx="65088" cy="60325"/>
            </a:xfrm>
            <a:custGeom>
              <a:avLst/>
              <a:gdLst/>
              <a:ahLst/>
              <a:cxnLst>
                <a:cxn ang="0">
                  <a:pos x="116" y="1"/>
                </a:cxn>
                <a:cxn ang="0">
                  <a:pos x="116" y="1"/>
                </a:cxn>
                <a:cxn ang="0">
                  <a:pos x="97" y="13"/>
                </a:cxn>
                <a:cxn ang="0">
                  <a:pos x="79" y="27"/>
                </a:cxn>
                <a:cxn ang="0">
                  <a:pos x="61" y="42"/>
                </a:cxn>
                <a:cxn ang="0">
                  <a:pos x="45" y="58"/>
                </a:cxn>
                <a:cxn ang="0">
                  <a:pos x="45" y="58"/>
                </a:cxn>
                <a:cxn ang="0">
                  <a:pos x="32" y="68"/>
                </a:cxn>
                <a:cxn ang="0">
                  <a:pos x="19" y="80"/>
                </a:cxn>
                <a:cxn ang="0">
                  <a:pos x="13" y="86"/>
                </a:cxn>
                <a:cxn ang="0">
                  <a:pos x="7" y="94"/>
                </a:cxn>
                <a:cxn ang="0">
                  <a:pos x="2" y="100"/>
                </a:cxn>
                <a:cxn ang="0">
                  <a:pos x="0" y="107"/>
                </a:cxn>
                <a:cxn ang="0">
                  <a:pos x="0" y="107"/>
                </a:cxn>
                <a:cxn ang="0">
                  <a:pos x="0" y="109"/>
                </a:cxn>
                <a:cxn ang="0">
                  <a:pos x="0" y="111"/>
                </a:cxn>
                <a:cxn ang="0">
                  <a:pos x="2" y="112"/>
                </a:cxn>
                <a:cxn ang="0">
                  <a:pos x="3" y="113"/>
                </a:cxn>
                <a:cxn ang="0">
                  <a:pos x="6" y="113"/>
                </a:cxn>
                <a:cxn ang="0">
                  <a:pos x="8" y="113"/>
                </a:cxn>
                <a:cxn ang="0">
                  <a:pos x="9" y="112"/>
                </a:cxn>
                <a:cxn ang="0">
                  <a:pos x="10" y="110"/>
                </a:cxn>
                <a:cxn ang="0">
                  <a:pos x="10" y="110"/>
                </a:cxn>
                <a:cxn ang="0">
                  <a:pos x="11" y="106"/>
                </a:cxn>
                <a:cxn ang="0">
                  <a:pos x="13" y="103"/>
                </a:cxn>
                <a:cxn ang="0">
                  <a:pos x="18" y="96"/>
                </a:cxn>
                <a:cxn ang="0">
                  <a:pos x="31" y="84"/>
                </a:cxn>
                <a:cxn ang="0">
                  <a:pos x="31" y="84"/>
                </a:cxn>
                <a:cxn ang="0">
                  <a:pos x="55" y="60"/>
                </a:cxn>
                <a:cxn ang="0">
                  <a:pos x="55" y="60"/>
                </a:cxn>
                <a:cxn ang="0">
                  <a:pos x="71" y="46"/>
                </a:cxn>
                <a:cxn ang="0">
                  <a:pos x="87" y="33"/>
                </a:cxn>
                <a:cxn ang="0">
                  <a:pos x="104" y="20"/>
                </a:cxn>
                <a:cxn ang="0">
                  <a:pos x="121" y="9"/>
                </a:cxn>
                <a:cxn ang="0">
                  <a:pos x="121" y="9"/>
                </a:cxn>
                <a:cxn ang="0">
                  <a:pos x="122" y="7"/>
                </a:cxn>
                <a:cxn ang="0">
                  <a:pos x="123" y="6"/>
                </a:cxn>
                <a:cxn ang="0">
                  <a:pos x="123" y="4"/>
                </a:cxn>
                <a:cxn ang="0">
                  <a:pos x="122" y="2"/>
                </a:cxn>
                <a:cxn ang="0">
                  <a:pos x="121" y="1"/>
                </a:cxn>
                <a:cxn ang="0">
                  <a:pos x="120" y="0"/>
                </a:cxn>
                <a:cxn ang="0">
                  <a:pos x="118" y="0"/>
                </a:cxn>
                <a:cxn ang="0">
                  <a:pos x="116" y="1"/>
                </a:cxn>
                <a:cxn ang="0">
                  <a:pos x="116" y="1"/>
                </a:cxn>
              </a:cxnLst>
              <a:rect l="0" t="0" r="r" b="b"/>
              <a:pathLst>
                <a:path w="123" h="113">
                  <a:moveTo>
                    <a:pt x="116" y="1"/>
                  </a:moveTo>
                  <a:lnTo>
                    <a:pt x="116" y="1"/>
                  </a:lnTo>
                  <a:lnTo>
                    <a:pt x="97" y="13"/>
                  </a:lnTo>
                  <a:lnTo>
                    <a:pt x="79" y="27"/>
                  </a:lnTo>
                  <a:lnTo>
                    <a:pt x="61" y="42"/>
                  </a:lnTo>
                  <a:lnTo>
                    <a:pt x="45" y="58"/>
                  </a:lnTo>
                  <a:lnTo>
                    <a:pt x="45" y="58"/>
                  </a:lnTo>
                  <a:lnTo>
                    <a:pt x="32" y="68"/>
                  </a:lnTo>
                  <a:lnTo>
                    <a:pt x="19" y="80"/>
                  </a:lnTo>
                  <a:lnTo>
                    <a:pt x="13" y="86"/>
                  </a:lnTo>
                  <a:lnTo>
                    <a:pt x="7" y="94"/>
                  </a:lnTo>
                  <a:lnTo>
                    <a:pt x="2" y="100"/>
                  </a:lnTo>
                  <a:lnTo>
                    <a:pt x="0" y="107"/>
                  </a:lnTo>
                  <a:lnTo>
                    <a:pt x="0" y="107"/>
                  </a:lnTo>
                  <a:lnTo>
                    <a:pt x="0" y="109"/>
                  </a:lnTo>
                  <a:lnTo>
                    <a:pt x="0" y="111"/>
                  </a:lnTo>
                  <a:lnTo>
                    <a:pt x="2" y="112"/>
                  </a:lnTo>
                  <a:lnTo>
                    <a:pt x="3" y="113"/>
                  </a:lnTo>
                  <a:lnTo>
                    <a:pt x="6" y="113"/>
                  </a:lnTo>
                  <a:lnTo>
                    <a:pt x="8" y="113"/>
                  </a:lnTo>
                  <a:lnTo>
                    <a:pt x="9" y="112"/>
                  </a:lnTo>
                  <a:lnTo>
                    <a:pt x="10" y="110"/>
                  </a:lnTo>
                  <a:lnTo>
                    <a:pt x="10" y="110"/>
                  </a:lnTo>
                  <a:lnTo>
                    <a:pt x="11" y="106"/>
                  </a:lnTo>
                  <a:lnTo>
                    <a:pt x="13" y="103"/>
                  </a:lnTo>
                  <a:lnTo>
                    <a:pt x="18" y="96"/>
                  </a:lnTo>
                  <a:lnTo>
                    <a:pt x="31" y="84"/>
                  </a:lnTo>
                  <a:lnTo>
                    <a:pt x="31" y="84"/>
                  </a:lnTo>
                  <a:lnTo>
                    <a:pt x="55" y="60"/>
                  </a:lnTo>
                  <a:lnTo>
                    <a:pt x="55" y="60"/>
                  </a:lnTo>
                  <a:lnTo>
                    <a:pt x="71" y="46"/>
                  </a:lnTo>
                  <a:lnTo>
                    <a:pt x="87" y="33"/>
                  </a:lnTo>
                  <a:lnTo>
                    <a:pt x="104" y="20"/>
                  </a:lnTo>
                  <a:lnTo>
                    <a:pt x="121" y="9"/>
                  </a:lnTo>
                  <a:lnTo>
                    <a:pt x="121" y="9"/>
                  </a:lnTo>
                  <a:lnTo>
                    <a:pt x="122" y="7"/>
                  </a:lnTo>
                  <a:lnTo>
                    <a:pt x="123" y="6"/>
                  </a:lnTo>
                  <a:lnTo>
                    <a:pt x="123" y="4"/>
                  </a:lnTo>
                  <a:lnTo>
                    <a:pt x="122" y="2"/>
                  </a:lnTo>
                  <a:lnTo>
                    <a:pt x="121" y="1"/>
                  </a:lnTo>
                  <a:lnTo>
                    <a:pt x="120" y="0"/>
                  </a:lnTo>
                  <a:lnTo>
                    <a:pt x="118" y="0"/>
                  </a:lnTo>
                  <a:lnTo>
                    <a:pt x="116" y="1"/>
                  </a:lnTo>
                  <a:lnTo>
                    <a:pt x="11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54" name="Freeform 670"/>
            <p:cNvSpPr/>
            <p:nvPr/>
          </p:nvSpPr>
          <p:spPr bwMode="auto">
            <a:xfrm>
              <a:off x="3324226" y="4502150"/>
              <a:ext cx="49213" cy="46038"/>
            </a:xfrm>
            <a:custGeom>
              <a:avLst/>
              <a:gdLst/>
              <a:ahLst/>
              <a:cxnLst>
                <a:cxn ang="0">
                  <a:pos x="87" y="2"/>
                </a:cxn>
                <a:cxn ang="0">
                  <a:pos x="87" y="2"/>
                </a:cxn>
                <a:cxn ang="0">
                  <a:pos x="77" y="13"/>
                </a:cxn>
                <a:cxn ang="0">
                  <a:pos x="66" y="22"/>
                </a:cxn>
                <a:cxn ang="0">
                  <a:pos x="55" y="31"/>
                </a:cxn>
                <a:cxn ang="0">
                  <a:pos x="42" y="40"/>
                </a:cxn>
                <a:cxn ang="0">
                  <a:pos x="31" y="48"/>
                </a:cxn>
                <a:cxn ang="0">
                  <a:pos x="19" y="56"/>
                </a:cxn>
                <a:cxn ang="0">
                  <a:pos x="9" y="66"/>
                </a:cxn>
                <a:cxn ang="0">
                  <a:pos x="5" y="72"/>
                </a:cxn>
                <a:cxn ang="0">
                  <a:pos x="1" y="78"/>
                </a:cxn>
                <a:cxn ang="0">
                  <a:pos x="1" y="78"/>
                </a:cxn>
                <a:cxn ang="0">
                  <a:pos x="0" y="80"/>
                </a:cxn>
                <a:cxn ang="0">
                  <a:pos x="1" y="82"/>
                </a:cxn>
                <a:cxn ang="0">
                  <a:pos x="2" y="83"/>
                </a:cxn>
                <a:cxn ang="0">
                  <a:pos x="3" y="84"/>
                </a:cxn>
                <a:cxn ang="0">
                  <a:pos x="4" y="85"/>
                </a:cxn>
                <a:cxn ang="0">
                  <a:pos x="6" y="85"/>
                </a:cxn>
                <a:cxn ang="0">
                  <a:pos x="8" y="84"/>
                </a:cxn>
                <a:cxn ang="0">
                  <a:pos x="9" y="83"/>
                </a:cxn>
                <a:cxn ang="0">
                  <a:pos x="9" y="83"/>
                </a:cxn>
                <a:cxn ang="0">
                  <a:pos x="13" y="77"/>
                </a:cxn>
                <a:cxn ang="0">
                  <a:pos x="17" y="72"/>
                </a:cxn>
                <a:cxn ang="0">
                  <a:pos x="28" y="63"/>
                </a:cxn>
                <a:cxn ang="0">
                  <a:pos x="38" y="55"/>
                </a:cxn>
                <a:cxn ang="0">
                  <a:pos x="49" y="47"/>
                </a:cxn>
                <a:cxn ang="0">
                  <a:pos x="49" y="47"/>
                </a:cxn>
                <a:cxn ang="0">
                  <a:pos x="73" y="28"/>
                </a:cxn>
                <a:cxn ang="0">
                  <a:pos x="85" y="19"/>
                </a:cxn>
                <a:cxn ang="0">
                  <a:pos x="90" y="13"/>
                </a:cxn>
                <a:cxn ang="0">
                  <a:pos x="95" y="7"/>
                </a:cxn>
                <a:cxn ang="0">
                  <a:pos x="95" y="7"/>
                </a:cxn>
                <a:cxn ang="0">
                  <a:pos x="95" y="6"/>
                </a:cxn>
                <a:cxn ang="0">
                  <a:pos x="95" y="3"/>
                </a:cxn>
                <a:cxn ang="0">
                  <a:pos x="95" y="2"/>
                </a:cxn>
                <a:cxn ang="0">
                  <a:pos x="93" y="1"/>
                </a:cxn>
                <a:cxn ang="0">
                  <a:pos x="90" y="0"/>
                </a:cxn>
                <a:cxn ang="0">
                  <a:pos x="88" y="0"/>
                </a:cxn>
                <a:cxn ang="0">
                  <a:pos x="87" y="2"/>
                </a:cxn>
                <a:cxn ang="0">
                  <a:pos x="87" y="2"/>
                </a:cxn>
              </a:cxnLst>
              <a:rect l="0" t="0" r="r" b="b"/>
              <a:pathLst>
                <a:path w="95" h="85">
                  <a:moveTo>
                    <a:pt x="87" y="2"/>
                  </a:moveTo>
                  <a:lnTo>
                    <a:pt x="87" y="2"/>
                  </a:lnTo>
                  <a:lnTo>
                    <a:pt x="77" y="13"/>
                  </a:lnTo>
                  <a:lnTo>
                    <a:pt x="66" y="22"/>
                  </a:lnTo>
                  <a:lnTo>
                    <a:pt x="55" y="31"/>
                  </a:lnTo>
                  <a:lnTo>
                    <a:pt x="42" y="40"/>
                  </a:lnTo>
                  <a:lnTo>
                    <a:pt x="31" y="48"/>
                  </a:lnTo>
                  <a:lnTo>
                    <a:pt x="19" y="56"/>
                  </a:lnTo>
                  <a:lnTo>
                    <a:pt x="9" y="66"/>
                  </a:lnTo>
                  <a:lnTo>
                    <a:pt x="5" y="72"/>
                  </a:lnTo>
                  <a:lnTo>
                    <a:pt x="1" y="78"/>
                  </a:lnTo>
                  <a:lnTo>
                    <a:pt x="1" y="78"/>
                  </a:lnTo>
                  <a:lnTo>
                    <a:pt x="0" y="80"/>
                  </a:lnTo>
                  <a:lnTo>
                    <a:pt x="1" y="82"/>
                  </a:lnTo>
                  <a:lnTo>
                    <a:pt x="2" y="83"/>
                  </a:lnTo>
                  <a:lnTo>
                    <a:pt x="3" y="84"/>
                  </a:lnTo>
                  <a:lnTo>
                    <a:pt x="4" y="85"/>
                  </a:lnTo>
                  <a:lnTo>
                    <a:pt x="6" y="85"/>
                  </a:lnTo>
                  <a:lnTo>
                    <a:pt x="8" y="84"/>
                  </a:lnTo>
                  <a:lnTo>
                    <a:pt x="9" y="83"/>
                  </a:lnTo>
                  <a:lnTo>
                    <a:pt x="9" y="83"/>
                  </a:lnTo>
                  <a:lnTo>
                    <a:pt x="13" y="77"/>
                  </a:lnTo>
                  <a:lnTo>
                    <a:pt x="17" y="72"/>
                  </a:lnTo>
                  <a:lnTo>
                    <a:pt x="28" y="63"/>
                  </a:lnTo>
                  <a:lnTo>
                    <a:pt x="38" y="55"/>
                  </a:lnTo>
                  <a:lnTo>
                    <a:pt x="49" y="47"/>
                  </a:lnTo>
                  <a:lnTo>
                    <a:pt x="49" y="47"/>
                  </a:lnTo>
                  <a:lnTo>
                    <a:pt x="73" y="28"/>
                  </a:lnTo>
                  <a:lnTo>
                    <a:pt x="85" y="19"/>
                  </a:lnTo>
                  <a:lnTo>
                    <a:pt x="90" y="13"/>
                  </a:lnTo>
                  <a:lnTo>
                    <a:pt x="95" y="7"/>
                  </a:lnTo>
                  <a:lnTo>
                    <a:pt x="95" y="7"/>
                  </a:lnTo>
                  <a:lnTo>
                    <a:pt x="95" y="6"/>
                  </a:lnTo>
                  <a:lnTo>
                    <a:pt x="95" y="3"/>
                  </a:lnTo>
                  <a:lnTo>
                    <a:pt x="95" y="2"/>
                  </a:lnTo>
                  <a:lnTo>
                    <a:pt x="93" y="1"/>
                  </a:lnTo>
                  <a:lnTo>
                    <a:pt x="90" y="0"/>
                  </a:lnTo>
                  <a:lnTo>
                    <a:pt x="88" y="0"/>
                  </a:lnTo>
                  <a:lnTo>
                    <a:pt x="87" y="2"/>
                  </a:lnTo>
                  <a:lnTo>
                    <a:pt x="8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55" name="Freeform 671"/>
            <p:cNvSpPr/>
            <p:nvPr/>
          </p:nvSpPr>
          <p:spPr bwMode="auto">
            <a:xfrm>
              <a:off x="3384551" y="4502150"/>
              <a:ext cx="36513" cy="41275"/>
            </a:xfrm>
            <a:custGeom>
              <a:avLst/>
              <a:gdLst/>
              <a:ahLst/>
              <a:cxnLst>
                <a:cxn ang="0">
                  <a:pos x="65" y="1"/>
                </a:cxn>
                <a:cxn ang="0">
                  <a:pos x="65" y="1"/>
                </a:cxn>
                <a:cxn ang="0">
                  <a:pos x="55" y="9"/>
                </a:cxn>
                <a:cxn ang="0">
                  <a:pos x="47" y="16"/>
                </a:cxn>
                <a:cxn ang="0">
                  <a:pos x="31" y="33"/>
                </a:cxn>
                <a:cxn ang="0">
                  <a:pos x="31" y="33"/>
                </a:cxn>
                <a:cxn ang="0">
                  <a:pos x="15" y="51"/>
                </a:cxn>
                <a:cxn ang="0">
                  <a:pos x="8" y="59"/>
                </a:cxn>
                <a:cxn ang="0">
                  <a:pos x="0" y="70"/>
                </a:cxn>
                <a:cxn ang="0">
                  <a:pos x="0" y="70"/>
                </a:cxn>
                <a:cxn ang="0">
                  <a:pos x="0" y="72"/>
                </a:cxn>
                <a:cxn ang="0">
                  <a:pos x="0" y="74"/>
                </a:cxn>
                <a:cxn ang="0">
                  <a:pos x="2" y="75"/>
                </a:cxn>
                <a:cxn ang="0">
                  <a:pos x="3" y="76"/>
                </a:cxn>
                <a:cxn ang="0">
                  <a:pos x="5" y="77"/>
                </a:cxn>
                <a:cxn ang="0">
                  <a:pos x="6" y="77"/>
                </a:cxn>
                <a:cxn ang="0">
                  <a:pos x="8" y="76"/>
                </a:cxn>
                <a:cxn ang="0">
                  <a:pos x="9" y="75"/>
                </a:cxn>
                <a:cxn ang="0">
                  <a:pos x="9" y="75"/>
                </a:cxn>
                <a:cxn ang="0">
                  <a:pos x="15" y="64"/>
                </a:cxn>
                <a:cxn ang="0">
                  <a:pos x="23" y="56"/>
                </a:cxn>
                <a:cxn ang="0">
                  <a:pos x="39" y="40"/>
                </a:cxn>
                <a:cxn ang="0">
                  <a:pos x="39" y="40"/>
                </a:cxn>
                <a:cxn ang="0">
                  <a:pos x="53" y="24"/>
                </a:cxn>
                <a:cxn ang="0">
                  <a:pos x="60" y="17"/>
                </a:cxn>
                <a:cxn ang="0">
                  <a:pos x="69" y="10"/>
                </a:cxn>
                <a:cxn ang="0">
                  <a:pos x="69" y="10"/>
                </a:cxn>
                <a:cxn ang="0">
                  <a:pos x="71" y="9"/>
                </a:cxn>
                <a:cxn ang="0">
                  <a:pos x="71" y="7"/>
                </a:cxn>
                <a:cxn ang="0">
                  <a:pos x="70" y="3"/>
                </a:cxn>
                <a:cxn ang="0">
                  <a:pos x="69" y="1"/>
                </a:cxn>
                <a:cxn ang="0">
                  <a:pos x="68" y="0"/>
                </a:cxn>
                <a:cxn ang="0">
                  <a:pos x="66" y="0"/>
                </a:cxn>
                <a:cxn ang="0">
                  <a:pos x="65" y="1"/>
                </a:cxn>
                <a:cxn ang="0">
                  <a:pos x="65" y="1"/>
                </a:cxn>
              </a:cxnLst>
              <a:rect l="0" t="0" r="r" b="b"/>
              <a:pathLst>
                <a:path w="71" h="77">
                  <a:moveTo>
                    <a:pt x="65" y="1"/>
                  </a:moveTo>
                  <a:lnTo>
                    <a:pt x="65" y="1"/>
                  </a:lnTo>
                  <a:lnTo>
                    <a:pt x="55" y="9"/>
                  </a:lnTo>
                  <a:lnTo>
                    <a:pt x="47" y="16"/>
                  </a:lnTo>
                  <a:lnTo>
                    <a:pt x="31" y="33"/>
                  </a:lnTo>
                  <a:lnTo>
                    <a:pt x="31" y="33"/>
                  </a:lnTo>
                  <a:lnTo>
                    <a:pt x="15" y="51"/>
                  </a:lnTo>
                  <a:lnTo>
                    <a:pt x="8" y="59"/>
                  </a:lnTo>
                  <a:lnTo>
                    <a:pt x="0" y="70"/>
                  </a:lnTo>
                  <a:lnTo>
                    <a:pt x="0" y="70"/>
                  </a:lnTo>
                  <a:lnTo>
                    <a:pt x="0" y="72"/>
                  </a:lnTo>
                  <a:lnTo>
                    <a:pt x="0" y="74"/>
                  </a:lnTo>
                  <a:lnTo>
                    <a:pt x="2" y="75"/>
                  </a:lnTo>
                  <a:lnTo>
                    <a:pt x="3" y="76"/>
                  </a:lnTo>
                  <a:lnTo>
                    <a:pt x="5" y="77"/>
                  </a:lnTo>
                  <a:lnTo>
                    <a:pt x="6" y="77"/>
                  </a:lnTo>
                  <a:lnTo>
                    <a:pt x="8" y="76"/>
                  </a:lnTo>
                  <a:lnTo>
                    <a:pt x="9" y="75"/>
                  </a:lnTo>
                  <a:lnTo>
                    <a:pt x="9" y="75"/>
                  </a:lnTo>
                  <a:lnTo>
                    <a:pt x="15" y="64"/>
                  </a:lnTo>
                  <a:lnTo>
                    <a:pt x="23" y="56"/>
                  </a:lnTo>
                  <a:lnTo>
                    <a:pt x="39" y="40"/>
                  </a:lnTo>
                  <a:lnTo>
                    <a:pt x="39" y="40"/>
                  </a:lnTo>
                  <a:lnTo>
                    <a:pt x="53" y="24"/>
                  </a:lnTo>
                  <a:lnTo>
                    <a:pt x="60" y="17"/>
                  </a:lnTo>
                  <a:lnTo>
                    <a:pt x="69" y="10"/>
                  </a:lnTo>
                  <a:lnTo>
                    <a:pt x="69" y="10"/>
                  </a:lnTo>
                  <a:lnTo>
                    <a:pt x="71" y="9"/>
                  </a:lnTo>
                  <a:lnTo>
                    <a:pt x="71" y="7"/>
                  </a:lnTo>
                  <a:lnTo>
                    <a:pt x="70" y="3"/>
                  </a:lnTo>
                  <a:lnTo>
                    <a:pt x="69" y="1"/>
                  </a:lnTo>
                  <a:lnTo>
                    <a:pt x="68" y="0"/>
                  </a:lnTo>
                  <a:lnTo>
                    <a:pt x="66" y="0"/>
                  </a:lnTo>
                  <a:lnTo>
                    <a:pt x="65" y="1"/>
                  </a:lnTo>
                  <a:lnTo>
                    <a:pt x="6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56" name="Freeform 672"/>
            <p:cNvSpPr/>
            <p:nvPr/>
          </p:nvSpPr>
          <p:spPr bwMode="auto">
            <a:xfrm>
              <a:off x="3419476" y="4505325"/>
              <a:ext cx="39688" cy="42863"/>
            </a:xfrm>
            <a:custGeom>
              <a:avLst/>
              <a:gdLst/>
              <a:ahLst/>
              <a:cxnLst>
                <a:cxn ang="0">
                  <a:pos x="66" y="5"/>
                </a:cxn>
                <a:cxn ang="0">
                  <a:pos x="66" y="5"/>
                </a:cxn>
                <a:cxn ang="0">
                  <a:pos x="65" y="10"/>
                </a:cxn>
                <a:cxn ang="0">
                  <a:pos x="62" y="15"/>
                </a:cxn>
                <a:cxn ang="0">
                  <a:pos x="57" y="20"/>
                </a:cxn>
                <a:cxn ang="0">
                  <a:pos x="53" y="25"/>
                </a:cxn>
                <a:cxn ang="0">
                  <a:pos x="43" y="35"/>
                </a:cxn>
                <a:cxn ang="0">
                  <a:pos x="34" y="43"/>
                </a:cxn>
                <a:cxn ang="0">
                  <a:pos x="34" y="43"/>
                </a:cxn>
                <a:cxn ang="0">
                  <a:pos x="17" y="57"/>
                </a:cxn>
                <a:cxn ang="0">
                  <a:pos x="1" y="72"/>
                </a:cxn>
                <a:cxn ang="0">
                  <a:pos x="1" y="72"/>
                </a:cxn>
                <a:cxn ang="0">
                  <a:pos x="0" y="74"/>
                </a:cxn>
                <a:cxn ang="0">
                  <a:pos x="0" y="76"/>
                </a:cxn>
                <a:cxn ang="0">
                  <a:pos x="0" y="77"/>
                </a:cxn>
                <a:cxn ang="0">
                  <a:pos x="1" y="79"/>
                </a:cxn>
                <a:cxn ang="0">
                  <a:pos x="3" y="80"/>
                </a:cxn>
                <a:cxn ang="0">
                  <a:pos x="4" y="80"/>
                </a:cxn>
                <a:cxn ang="0">
                  <a:pos x="6" y="80"/>
                </a:cxn>
                <a:cxn ang="0">
                  <a:pos x="8" y="79"/>
                </a:cxn>
                <a:cxn ang="0">
                  <a:pos x="8" y="79"/>
                </a:cxn>
                <a:cxn ang="0">
                  <a:pos x="30" y="59"/>
                </a:cxn>
                <a:cxn ang="0">
                  <a:pos x="51" y="40"/>
                </a:cxn>
                <a:cxn ang="0">
                  <a:pos x="51" y="40"/>
                </a:cxn>
                <a:cxn ang="0">
                  <a:pos x="59" y="32"/>
                </a:cxn>
                <a:cxn ang="0">
                  <a:pos x="67" y="23"/>
                </a:cxn>
                <a:cxn ang="0">
                  <a:pos x="70" y="19"/>
                </a:cxn>
                <a:cxn ang="0">
                  <a:pos x="72" y="15"/>
                </a:cxn>
                <a:cxn ang="0">
                  <a:pos x="74" y="10"/>
                </a:cxn>
                <a:cxn ang="0">
                  <a:pos x="75" y="5"/>
                </a:cxn>
                <a:cxn ang="0">
                  <a:pos x="75" y="5"/>
                </a:cxn>
                <a:cxn ang="0">
                  <a:pos x="75" y="3"/>
                </a:cxn>
                <a:cxn ang="0">
                  <a:pos x="74" y="1"/>
                </a:cxn>
                <a:cxn ang="0">
                  <a:pos x="73" y="1"/>
                </a:cxn>
                <a:cxn ang="0">
                  <a:pos x="71" y="0"/>
                </a:cxn>
                <a:cxn ang="0">
                  <a:pos x="68" y="1"/>
                </a:cxn>
                <a:cxn ang="0">
                  <a:pos x="67" y="3"/>
                </a:cxn>
                <a:cxn ang="0">
                  <a:pos x="66" y="5"/>
                </a:cxn>
                <a:cxn ang="0">
                  <a:pos x="66" y="5"/>
                </a:cxn>
              </a:cxnLst>
              <a:rect l="0" t="0" r="r" b="b"/>
              <a:pathLst>
                <a:path w="75" h="80">
                  <a:moveTo>
                    <a:pt x="66" y="5"/>
                  </a:moveTo>
                  <a:lnTo>
                    <a:pt x="66" y="5"/>
                  </a:lnTo>
                  <a:lnTo>
                    <a:pt x="65" y="10"/>
                  </a:lnTo>
                  <a:lnTo>
                    <a:pt x="62" y="15"/>
                  </a:lnTo>
                  <a:lnTo>
                    <a:pt x="57" y="20"/>
                  </a:lnTo>
                  <a:lnTo>
                    <a:pt x="53" y="25"/>
                  </a:lnTo>
                  <a:lnTo>
                    <a:pt x="43" y="35"/>
                  </a:lnTo>
                  <a:lnTo>
                    <a:pt x="34" y="43"/>
                  </a:lnTo>
                  <a:lnTo>
                    <a:pt x="34" y="43"/>
                  </a:lnTo>
                  <a:lnTo>
                    <a:pt x="17" y="57"/>
                  </a:lnTo>
                  <a:lnTo>
                    <a:pt x="1" y="72"/>
                  </a:lnTo>
                  <a:lnTo>
                    <a:pt x="1" y="72"/>
                  </a:lnTo>
                  <a:lnTo>
                    <a:pt x="0" y="74"/>
                  </a:lnTo>
                  <a:lnTo>
                    <a:pt x="0" y="76"/>
                  </a:lnTo>
                  <a:lnTo>
                    <a:pt x="0" y="77"/>
                  </a:lnTo>
                  <a:lnTo>
                    <a:pt x="1" y="79"/>
                  </a:lnTo>
                  <a:lnTo>
                    <a:pt x="3" y="80"/>
                  </a:lnTo>
                  <a:lnTo>
                    <a:pt x="4" y="80"/>
                  </a:lnTo>
                  <a:lnTo>
                    <a:pt x="6" y="80"/>
                  </a:lnTo>
                  <a:lnTo>
                    <a:pt x="8" y="79"/>
                  </a:lnTo>
                  <a:lnTo>
                    <a:pt x="8" y="79"/>
                  </a:lnTo>
                  <a:lnTo>
                    <a:pt x="30" y="59"/>
                  </a:lnTo>
                  <a:lnTo>
                    <a:pt x="51" y="40"/>
                  </a:lnTo>
                  <a:lnTo>
                    <a:pt x="51" y="40"/>
                  </a:lnTo>
                  <a:lnTo>
                    <a:pt x="59" y="32"/>
                  </a:lnTo>
                  <a:lnTo>
                    <a:pt x="67" y="23"/>
                  </a:lnTo>
                  <a:lnTo>
                    <a:pt x="70" y="19"/>
                  </a:lnTo>
                  <a:lnTo>
                    <a:pt x="72" y="15"/>
                  </a:lnTo>
                  <a:lnTo>
                    <a:pt x="74" y="10"/>
                  </a:lnTo>
                  <a:lnTo>
                    <a:pt x="75" y="5"/>
                  </a:lnTo>
                  <a:lnTo>
                    <a:pt x="75" y="5"/>
                  </a:lnTo>
                  <a:lnTo>
                    <a:pt x="75" y="3"/>
                  </a:lnTo>
                  <a:lnTo>
                    <a:pt x="74" y="1"/>
                  </a:lnTo>
                  <a:lnTo>
                    <a:pt x="73" y="1"/>
                  </a:lnTo>
                  <a:lnTo>
                    <a:pt x="71" y="0"/>
                  </a:lnTo>
                  <a:lnTo>
                    <a:pt x="68" y="1"/>
                  </a:lnTo>
                  <a:lnTo>
                    <a:pt x="67" y="3"/>
                  </a:lnTo>
                  <a:lnTo>
                    <a:pt x="66" y="5"/>
                  </a:lnTo>
                  <a:lnTo>
                    <a:pt x="66"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57" name="Freeform 673"/>
            <p:cNvSpPr/>
            <p:nvPr/>
          </p:nvSpPr>
          <p:spPr bwMode="auto">
            <a:xfrm>
              <a:off x="3468688" y="4508500"/>
              <a:ext cx="20638" cy="31750"/>
            </a:xfrm>
            <a:custGeom>
              <a:avLst/>
              <a:gdLst/>
              <a:ahLst/>
              <a:cxnLst>
                <a:cxn ang="0">
                  <a:pos x="29" y="4"/>
                </a:cxn>
                <a:cxn ang="0">
                  <a:pos x="29" y="4"/>
                </a:cxn>
                <a:cxn ang="0">
                  <a:pos x="27" y="12"/>
                </a:cxn>
                <a:cxn ang="0">
                  <a:pos x="25" y="18"/>
                </a:cxn>
                <a:cxn ang="0">
                  <a:pos x="22" y="26"/>
                </a:cxn>
                <a:cxn ang="0">
                  <a:pos x="19" y="31"/>
                </a:cxn>
                <a:cxn ang="0">
                  <a:pos x="10" y="42"/>
                </a:cxn>
                <a:cxn ang="0">
                  <a:pos x="1" y="53"/>
                </a:cxn>
                <a:cxn ang="0">
                  <a:pos x="1" y="53"/>
                </a:cxn>
                <a:cxn ang="0">
                  <a:pos x="0" y="55"/>
                </a:cxn>
                <a:cxn ang="0">
                  <a:pos x="1" y="58"/>
                </a:cxn>
                <a:cxn ang="0">
                  <a:pos x="1" y="59"/>
                </a:cxn>
                <a:cxn ang="0">
                  <a:pos x="3" y="60"/>
                </a:cxn>
                <a:cxn ang="0">
                  <a:pos x="6" y="61"/>
                </a:cxn>
                <a:cxn ang="0">
                  <a:pos x="8" y="60"/>
                </a:cxn>
                <a:cxn ang="0">
                  <a:pos x="9" y="59"/>
                </a:cxn>
                <a:cxn ang="0">
                  <a:pos x="9" y="59"/>
                </a:cxn>
                <a:cxn ang="0">
                  <a:pos x="19" y="46"/>
                </a:cxn>
                <a:cxn ang="0">
                  <a:pos x="29" y="34"/>
                </a:cxn>
                <a:cxn ang="0">
                  <a:pos x="33" y="27"/>
                </a:cxn>
                <a:cxn ang="0">
                  <a:pos x="36" y="20"/>
                </a:cxn>
                <a:cxn ang="0">
                  <a:pos x="38" y="12"/>
                </a:cxn>
                <a:cxn ang="0">
                  <a:pos x="38" y="4"/>
                </a:cxn>
                <a:cxn ang="0">
                  <a:pos x="38" y="4"/>
                </a:cxn>
                <a:cxn ang="0">
                  <a:pos x="38" y="2"/>
                </a:cxn>
                <a:cxn ang="0">
                  <a:pos x="37" y="1"/>
                </a:cxn>
                <a:cxn ang="0">
                  <a:pos x="36" y="0"/>
                </a:cxn>
                <a:cxn ang="0">
                  <a:pos x="34" y="0"/>
                </a:cxn>
                <a:cxn ang="0">
                  <a:pos x="32" y="0"/>
                </a:cxn>
                <a:cxn ang="0">
                  <a:pos x="31" y="1"/>
                </a:cxn>
                <a:cxn ang="0">
                  <a:pos x="30" y="2"/>
                </a:cxn>
                <a:cxn ang="0">
                  <a:pos x="29" y="4"/>
                </a:cxn>
                <a:cxn ang="0">
                  <a:pos x="29" y="4"/>
                </a:cxn>
              </a:cxnLst>
              <a:rect l="0" t="0" r="r" b="b"/>
              <a:pathLst>
                <a:path w="38" h="61">
                  <a:moveTo>
                    <a:pt x="29" y="4"/>
                  </a:moveTo>
                  <a:lnTo>
                    <a:pt x="29" y="4"/>
                  </a:lnTo>
                  <a:lnTo>
                    <a:pt x="27" y="12"/>
                  </a:lnTo>
                  <a:lnTo>
                    <a:pt x="25" y="18"/>
                  </a:lnTo>
                  <a:lnTo>
                    <a:pt x="22" y="26"/>
                  </a:lnTo>
                  <a:lnTo>
                    <a:pt x="19" y="31"/>
                  </a:lnTo>
                  <a:lnTo>
                    <a:pt x="10" y="42"/>
                  </a:lnTo>
                  <a:lnTo>
                    <a:pt x="1" y="53"/>
                  </a:lnTo>
                  <a:lnTo>
                    <a:pt x="1" y="53"/>
                  </a:lnTo>
                  <a:lnTo>
                    <a:pt x="0" y="55"/>
                  </a:lnTo>
                  <a:lnTo>
                    <a:pt x="1" y="58"/>
                  </a:lnTo>
                  <a:lnTo>
                    <a:pt x="1" y="59"/>
                  </a:lnTo>
                  <a:lnTo>
                    <a:pt x="3" y="60"/>
                  </a:lnTo>
                  <a:lnTo>
                    <a:pt x="6" y="61"/>
                  </a:lnTo>
                  <a:lnTo>
                    <a:pt x="8" y="60"/>
                  </a:lnTo>
                  <a:lnTo>
                    <a:pt x="9" y="59"/>
                  </a:lnTo>
                  <a:lnTo>
                    <a:pt x="9" y="59"/>
                  </a:lnTo>
                  <a:lnTo>
                    <a:pt x="19" y="46"/>
                  </a:lnTo>
                  <a:lnTo>
                    <a:pt x="29" y="34"/>
                  </a:lnTo>
                  <a:lnTo>
                    <a:pt x="33" y="27"/>
                  </a:lnTo>
                  <a:lnTo>
                    <a:pt x="36" y="20"/>
                  </a:lnTo>
                  <a:lnTo>
                    <a:pt x="38" y="12"/>
                  </a:lnTo>
                  <a:lnTo>
                    <a:pt x="38" y="4"/>
                  </a:lnTo>
                  <a:lnTo>
                    <a:pt x="38" y="4"/>
                  </a:lnTo>
                  <a:lnTo>
                    <a:pt x="38" y="2"/>
                  </a:lnTo>
                  <a:lnTo>
                    <a:pt x="37" y="1"/>
                  </a:lnTo>
                  <a:lnTo>
                    <a:pt x="36" y="0"/>
                  </a:lnTo>
                  <a:lnTo>
                    <a:pt x="34" y="0"/>
                  </a:lnTo>
                  <a:lnTo>
                    <a:pt x="32" y="0"/>
                  </a:lnTo>
                  <a:lnTo>
                    <a:pt x="31" y="1"/>
                  </a:lnTo>
                  <a:lnTo>
                    <a:pt x="30" y="2"/>
                  </a:lnTo>
                  <a:lnTo>
                    <a:pt x="29" y="4"/>
                  </a:lnTo>
                  <a:lnTo>
                    <a:pt x="29"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58" name="Freeform 674"/>
            <p:cNvSpPr/>
            <p:nvPr/>
          </p:nvSpPr>
          <p:spPr bwMode="auto">
            <a:xfrm>
              <a:off x="3505201" y="4510088"/>
              <a:ext cx="36513" cy="33338"/>
            </a:xfrm>
            <a:custGeom>
              <a:avLst/>
              <a:gdLst/>
              <a:ahLst/>
              <a:cxnLst>
                <a:cxn ang="0">
                  <a:pos x="64" y="1"/>
                </a:cxn>
                <a:cxn ang="0">
                  <a:pos x="64" y="1"/>
                </a:cxn>
                <a:cxn ang="0">
                  <a:pos x="53" y="7"/>
                </a:cxn>
                <a:cxn ang="0">
                  <a:pos x="43" y="13"/>
                </a:cxn>
                <a:cxn ang="0">
                  <a:pos x="25" y="28"/>
                </a:cxn>
                <a:cxn ang="0">
                  <a:pos x="25" y="28"/>
                </a:cxn>
                <a:cxn ang="0">
                  <a:pos x="17" y="33"/>
                </a:cxn>
                <a:cxn ang="0">
                  <a:pos x="8" y="40"/>
                </a:cxn>
                <a:cxn ang="0">
                  <a:pos x="4" y="45"/>
                </a:cxn>
                <a:cxn ang="0">
                  <a:pos x="1" y="49"/>
                </a:cxn>
                <a:cxn ang="0">
                  <a:pos x="0" y="54"/>
                </a:cxn>
                <a:cxn ang="0">
                  <a:pos x="0" y="59"/>
                </a:cxn>
                <a:cxn ang="0">
                  <a:pos x="0" y="59"/>
                </a:cxn>
                <a:cxn ang="0">
                  <a:pos x="1" y="60"/>
                </a:cxn>
                <a:cxn ang="0">
                  <a:pos x="2" y="61"/>
                </a:cxn>
                <a:cxn ang="0">
                  <a:pos x="4" y="62"/>
                </a:cxn>
                <a:cxn ang="0">
                  <a:pos x="6" y="62"/>
                </a:cxn>
                <a:cxn ang="0">
                  <a:pos x="7" y="61"/>
                </a:cxn>
                <a:cxn ang="0">
                  <a:pos x="9" y="60"/>
                </a:cxn>
                <a:cxn ang="0">
                  <a:pos x="9" y="58"/>
                </a:cxn>
                <a:cxn ang="0">
                  <a:pos x="9" y="56"/>
                </a:cxn>
                <a:cxn ang="0">
                  <a:pos x="9" y="56"/>
                </a:cxn>
                <a:cxn ang="0">
                  <a:pos x="9" y="54"/>
                </a:cxn>
                <a:cxn ang="0">
                  <a:pos x="12" y="49"/>
                </a:cxn>
                <a:cxn ang="0">
                  <a:pos x="20" y="42"/>
                </a:cxn>
                <a:cxn ang="0">
                  <a:pos x="37" y="30"/>
                </a:cxn>
                <a:cxn ang="0">
                  <a:pos x="37" y="30"/>
                </a:cxn>
                <a:cxn ang="0">
                  <a:pos x="52" y="18"/>
                </a:cxn>
                <a:cxn ang="0">
                  <a:pos x="68" y="9"/>
                </a:cxn>
                <a:cxn ang="0">
                  <a:pos x="68" y="9"/>
                </a:cxn>
                <a:cxn ang="0">
                  <a:pos x="70" y="8"/>
                </a:cxn>
                <a:cxn ang="0">
                  <a:pos x="71" y="6"/>
                </a:cxn>
                <a:cxn ang="0">
                  <a:pos x="71" y="4"/>
                </a:cxn>
                <a:cxn ang="0">
                  <a:pos x="70" y="3"/>
                </a:cxn>
                <a:cxn ang="0">
                  <a:pos x="69" y="1"/>
                </a:cxn>
                <a:cxn ang="0">
                  <a:pos x="68" y="1"/>
                </a:cxn>
                <a:cxn ang="0">
                  <a:pos x="66" y="0"/>
                </a:cxn>
                <a:cxn ang="0">
                  <a:pos x="64" y="1"/>
                </a:cxn>
                <a:cxn ang="0">
                  <a:pos x="64" y="1"/>
                </a:cxn>
              </a:cxnLst>
              <a:rect l="0" t="0" r="r" b="b"/>
              <a:pathLst>
                <a:path w="71" h="62">
                  <a:moveTo>
                    <a:pt x="64" y="1"/>
                  </a:moveTo>
                  <a:lnTo>
                    <a:pt x="64" y="1"/>
                  </a:lnTo>
                  <a:lnTo>
                    <a:pt x="53" y="7"/>
                  </a:lnTo>
                  <a:lnTo>
                    <a:pt x="43" y="13"/>
                  </a:lnTo>
                  <a:lnTo>
                    <a:pt x="25" y="28"/>
                  </a:lnTo>
                  <a:lnTo>
                    <a:pt x="25" y="28"/>
                  </a:lnTo>
                  <a:lnTo>
                    <a:pt x="17" y="33"/>
                  </a:lnTo>
                  <a:lnTo>
                    <a:pt x="8" y="40"/>
                  </a:lnTo>
                  <a:lnTo>
                    <a:pt x="4" y="45"/>
                  </a:lnTo>
                  <a:lnTo>
                    <a:pt x="1" y="49"/>
                  </a:lnTo>
                  <a:lnTo>
                    <a:pt x="0" y="54"/>
                  </a:lnTo>
                  <a:lnTo>
                    <a:pt x="0" y="59"/>
                  </a:lnTo>
                  <a:lnTo>
                    <a:pt x="0" y="59"/>
                  </a:lnTo>
                  <a:lnTo>
                    <a:pt x="1" y="60"/>
                  </a:lnTo>
                  <a:lnTo>
                    <a:pt x="2" y="61"/>
                  </a:lnTo>
                  <a:lnTo>
                    <a:pt x="4" y="62"/>
                  </a:lnTo>
                  <a:lnTo>
                    <a:pt x="6" y="62"/>
                  </a:lnTo>
                  <a:lnTo>
                    <a:pt x="7" y="61"/>
                  </a:lnTo>
                  <a:lnTo>
                    <a:pt x="9" y="60"/>
                  </a:lnTo>
                  <a:lnTo>
                    <a:pt x="9" y="58"/>
                  </a:lnTo>
                  <a:lnTo>
                    <a:pt x="9" y="56"/>
                  </a:lnTo>
                  <a:lnTo>
                    <a:pt x="9" y="56"/>
                  </a:lnTo>
                  <a:lnTo>
                    <a:pt x="9" y="54"/>
                  </a:lnTo>
                  <a:lnTo>
                    <a:pt x="12" y="49"/>
                  </a:lnTo>
                  <a:lnTo>
                    <a:pt x="20" y="42"/>
                  </a:lnTo>
                  <a:lnTo>
                    <a:pt x="37" y="30"/>
                  </a:lnTo>
                  <a:lnTo>
                    <a:pt x="37" y="30"/>
                  </a:lnTo>
                  <a:lnTo>
                    <a:pt x="52" y="18"/>
                  </a:lnTo>
                  <a:lnTo>
                    <a:pt x="68" y="9"/>
                  </a:lnTo>
                  <a:lnTo>
                    <a:pt x="68" y="9"/>
                  </a:lnTo>
                  <a:lnTo>
                    <a:pt x="70" y="8"/>
                  </a:lnTo>
                  <a:lnTo>
                    <a:pt x="71" y="6"/>
                  </a:lnTo>
                  <a:lnTo>
                    <a:pt x="71" y="4"/>
                  </a:lnTo>
                  <a:lnTo>
                    <a:pt x="70" y="3"/>
                  </a:lnTo>
                  <a:lnTo>
                    <a:pt x="69" y="1"/>
                  </a:lnTo>
                  <a:lnTo>
                    <a:pt x="68" y="1"/>
                  </a:lnTo>
                  <a:lnTo>
                    <a:pt x="66" y="0"/>
                  </a:lnTo>
                  <a:lnTo>
                    <a:pt x="64" y="1"/>
                  </a:lnTo>
                  <a:lnTo>
                    <a:pt x="6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59" name="Freeform 675"/>
            <p:cNvSpPr/>
            <p:nvPr/>
          </p:nvSpPr>
          <p:spPr bwMode="auto">
            <a:xfrm>
              <a:off x="3546476" y="4508500"/>
              <a:ext cx="34925" cy="33338"/>
            </a:xfrm>
            <a:custGeom>
              <a:avLst/>
              <a:gdLst/>
              <a:ahLst/>
              <a:cxnLst>
                <a:cxn ang="0">
                  <a:pos x="58" y="1"/>
                </a:cxn>
                <a:cxn ang="0">
                  <a:pos x="58" y="1"/>
                </a:cxn>
                <a:cxn ang="0">
                  <a:pos x="44" y="16"/>
                </a:cxn>
                <a:cxn ang="0">
                  <a:pos x="27" y="32"/>
                </a:cxn>
                <a:cxn ang="0">
                  <a:pos x="27" y="32"/>
                </a:cxn>
                <a:cxn ang="0">
                  <a:pos x="21" y="36"/>
                </a:cxn>
                <a:cxn ang="0">
                  <a:pos x="15" y="41"/>
                </a:cxn>
                <a:cxn ang="0">
                  <a:pos x="9" y="45"/>
                </a:cxn>
                <a:cxn ang="0">
                  <a:pos x="3" y="50"/>
                </a:cxn>
                <a:cxn ang="0">
                  <a:pos x="3" y="50"/>
                </a:cxn>
                <a:cxn ang="0">
                  <a:pos x="1" y="54"/>
                </a:cxn>
                <a:cxn ang="0">
                  <a:pos x="0" y="59"/>
                </a:cxn>
                <a:cxn ang="0">
                  <a:pos x="2" y="61"/>
                </a:cxn>
                <a:cxn ang="0">
                  <a:pos x="4" y="63"/>
                </a:cxn>
                <a:cxn ang="0">
                  <a:pos x="8" y="64"/>
                </a:cxn>
                <a:cxn ang="0">
                  <a:pos x="10" y="64"/>
                </a:cxn>
                <a:cxn ang="0">
                  <a:pos x="13" y="62"/>
                </a:cxn>
                <a:cxn ang="0">
                  <a:pos x="15" y="58"/>
                </a:cxn>
                <a:cxn ang="0">
                  <a:pos x="15" y="58"/>
                </a:cxn>
                <a:cxn ang="0">
                  <a:pos x="15" y="55"/>
                </a:cxn>
                <a:cxn ang="0">
                  <a:pos x="14" y="53"/>
                </a:cxn>
                <a:cxn ang="0">
                  <a:pos x="14" y="53"/>
                </a:cxn>
                <a:cxn ang="0">
                  <a:pos x="14" y="53"/>
                </a:cxn>
                <a:cxn ang="0">
                  <a:pos x="14" y="53"/>
                </a:cxn>
                <a:cxn ang="0">
                  <a:pos x="18" y="49"/>
                </a:cxn>
                <a:cxn ang="0">
                  <a:pos x="23" y="47"/>
                </a:cxn>
                <a:cxn ang="0">
                  <a:pos x="23" y="47"/>
                </a:cxn>
                <a:cxn ang="0">
                  <a:pos x="34" y="38"/>
                </a:cxn>
                <a:cxn ang="0">
                  <a:pos x="34" y="38"/>
                </a:cxn>
                <a:cxn ang="0">
                  <a:pos x="43" y="31"/>
                </a:cxn>
                <a:cxn ang="0">
                  <a:pos x="50" y="23"/>
                </a:cxn>
                <a:cxn ang="0">
                  <a:pos x="65" y="8"/>
                </a:cxn>
                <a:cxn ang="0">
                  <a:pos x="65" y="8"/>
                </a:cxn>
                <a:cxn ang="0">
                  <a:pos x="66" y="6"/>
                </a:cxn>
                <a:cxn ang="0">
                  <a:pos x="66" y="4"/>
                </a:cxn>
                <a:cxn ang="0">
                  <a:pos x="66" y="3"/>
                </a:cxn>
                <a:cxn ang="0">
                  <a:pos x="65" y="1"/>
                </a:cxn>
                <a:cxn ang="0">
                  <a:pos x="63" y="0"/>
                </a:cxn>
                <a:cxn ang="0">
                  <a:pos x="62" y="0"/>
                </a:cxn>
                <a:cxn ang="0">
                  <a:pos x="60" y="0"/>
                </a:cxn>
                <a:cxn ang="0">
                  <a:pos x="58" y="1"/>
                </a:cxn>
                <a:cxn ang="0">
                  <a:pos x="58" y="1"/>
                </a:cxn>
              </a:cxnLst>
              <a:rect l="0" t="0" r="r" b="b"/>
              <a:pathLst>
                <a:path w="66" h="64">
                  <a:moveTo>
                    <a:pt x="58" y="1"/>
                  </a:moveTo>
                  <a:lnTo>
                    <a:pt x="58" y="1"/>
                  </a:lnTo>
                  <a:lnTo>
                    <a:pt x="44" y="16"/>
                  </a:lnTo>
                  <a:lnTo>
                    <a:pt x="27" y="32"/>
                  </a:lnTo>
                  <a:lnTo>
                    <a:pt x="27" y="32"/>
                  </a:lnTo>
                  <a:lnTo>
                    <a:pt x="21" y="36"/>
                  </a:lnTo>
                  <a:lnTo>
                    <a:pt x="15" y="41"/>
                  </a:lnTo>
                  <a:lnTo>
                    <a:pt x="9" y="45"/>
                  </a:lnTo>
                  <a:lnTo>
                    <a:pt x="3" y="50"/>
                  </a:lnTo>
                  <a:lnTo>
                    <a:pt x="3" y="50"/>
                  </a:lnTo>
                  <a:lnTo>
                    <a:pt x="1" y="54"/>
                  </a:lnTo>
                  <a:lnTo>
                    <a:pt x="0" y="59"/>
                  </a:lnTo>
                  <a:lnTo>
                    <a:pt x="2" y="61"/>
                  </a:lnTo>
                  <a:lnTo>
                    <a:pt x="4" y="63"/>
                  </a:lnTo>
                  <a:lnTo>
                    <a:pt x="8" y="64"/>
                  </a:lnTo>
                  <a:lnTo>
                    <a:pt x="10" y="64"/>
                  </a:lnTo>
                  <a:lnTo>
                    <a:pt x="13" y="62"/>
                  </a:lnTo>
                  <a:lnTo>
                    <a:pt x="15" y="58"/>
                  </a:lnTo>
                  <a:lnTo>
                    <a:pt x="15" y="58"/>
                  </a:lnTo>
                  <a:lnTo>
                    <a:pt x="15" y="55"/>
                  </a:lnTo>
                  <a:lnTo>
                    <a:pt x="14" y="53"/>
                  </a:lnTo>
                  <a:lnTo>
                    <a:pt x="14" y="53"/>
                  </a:lnTo>
                  <a:lnTo>
                    <a:pt x="14" y="53"/>
                  </a:lnTo>
                  <a:lnTo>
                    <a:pt x="14" y="53"/>
                  </a:lnTo>
                  <a:lnTo>
                    <a:pt x="18" y="49"/>
                  </a:lnTo>
                  <a:lnTo>
                    <a:pt x="23" y="47"/>
                  </a:lnTo>
                  <a:lnTo>
                    <a:pt x="23" y="47"/>
                  </a:lnTo>
                  <a:lnTo>
                    <a:pt x="34" y="38"/>
                  </a:lnTo>
                  <a:lnTo>
                    <a:pt x="34" y="38"/>
                  </a:lnTo>
                  <a:lnTo>
                    <a:pt x="43" y="31"/>
                  </a:lnTo>
                  <a:lnTo>
                    <a:pt x="50" y="23"/>
                  </a:lnTo>
                  <a:lnTo>
                    <a:pt x="65" y="8"/>
                  </a:lnTo>
                  <a:lnTo>
                    <a:pt x="65" y="8"/>
                  </a:lnTo>
                  <a:lnTo>
                    <a:pt x="66" y="6"/>
                  </a:lnTo>
                  <a:lnTo>
                    <a:pt x="66" y="4"/>
                  </a:lnTo>
                  <a:lnTo>
                    <a:pt x="66" y="3"/>
                  </a:lnTo>
                  <a:lnTo>
                    <a:pt x="65" y="1"/>
                  </a:lnTo>
                  <a:lnTo>
                    <a:pt x="63" y="0"/>
                  </a:lnTo>
                  <a:lnTo>
                    <a:pt x="62" y="0"/>
                  </a:lnTo>
                  <a:lnTo>
                    <a:pt x="60" y="0"/>
                  </a:lnTo>
                  <a:lnTo>
                    <a:pt x="58" y="1"/>
                  </a:lnTo>
                  <a:lnTo>
                    <a:pt x="5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60" name="Freeform 676"/>
            <p:cNvSpPr/>
            <p:nvPr/>
          </p:nvSpPr>
          <p:spPr bwMode="auto">
            <a:xfrm>
              <a:off x="3589338" y="4510088"/>
              <a:ext cx="30163" cy="30163"/>
            </a:xfrm>
            <a:custGeom>
              <a:avLst/>
              <a:gdLst/>
              <a:ahLst/>
              <a:cxnLst>
                <a:cxn ang="0">
                  <a:pos x="47" y="3"/>
                </a:cxn>
                <a:cxn ang="0">
                  <a:pos x="47" y="3"/>
                </a:cxn>
                <a:cxn ang="0">
                  <a:pos x="44" y="9"/>
                </a:cxn>
                <a:cxn ang="0">
                  <a:pos x="39" y="16"/>
                </a:cxn>
                <a:cxn ang="0">
                  <a:pos x="29" y="28"/>
                </a:cxn>
                <a:cxn ang="0">
                  <a:pos x="29" y="28"/>
                </a:cxn>
                <a:cxn ang="0">
                  <a:pos x="16" y="38"/>
                </a:cxn>
                <a:cxn ang="0">
                  <a:pos x="10" y="43"/>
                </a:cxn>
                <a:cxn ang="0">
                  <a:pos x="3" y="46"/>
                </a:cxn>
                <a:cxn ang="0">
                  <a:pos x="3" y="46"/>
                </a:cxn>
                <a:cxn ang="0">
                  <a:pos x="2" y="47"/>
                </a:cxn>
                <a:cxn ang="0">
                  <a:pos x="1" y="49"/>
                </a:cxn>
                <a:cxn ang="0">
                  <a:pos x="0" y="53"/>
                </a:cxn>
                <a:cxn ang="0">
                  <a:pos x="1" y="55"/>
                </a:cxn>
                <a:cxn ang="0">
                  <a:pos x="2" y="56"/>
                </a:cxn>
                <a:cxn ang="0">
                  <a:pos x="4" y="56"/>
                </a:cxn>
                <a:cxn ang="0">
                  <a:pos x="6" y="56"/>
                </a:cxn>
                <a:cxn ang="0">
                  <a:pos x="6" y="56"/>
                </a:cxn>
                <a:cxn ang="0">
                  <a:pos x="14" y="51"/>
                </a:cxn>
                <a:cxn ang="0">
                  <a:pos x="22" y="46"/>
                </a:cxn>
                <a:cxn ang="0">
                  <a:pos x="29" y="41"/>
                </a:cxn>
                <a:cxn ang="0">
                  <a:pos x="35" y="35"/>
                </a:cxn>
                <a:cxn ang="0">
                  <a:pos x="35" y="35"/>
                </a:cxn>
                <a:cxn ang="0">
                  <a:pos x="41" y="28"/>
                </a:cxn>
                <a:cxn ang="0">
                  <a:pos x="47" y="21"/>
                </a:cxn>
                <a:cxn ang="0">
                  <a:pos x="53" y="13"/>
                </a:cxn>
                <a:cxn ang="0">
                  <a:pos x="57" y="5"/>
                </a:cxn>
                <a:cxn ang="0">
                  <a:pos x="57" y="5"/>
                </a:cxn>
                <a:cxn ang="0">
                  <a:pos x="57" y="3"/>
                </a:cxn>
                <a:cxn ang="0">
                  <a:pos x="57" y="2"/>
                </a:cxn>
                <a:cxn ang="0">
                  <a:pos x="56" y="0"/>
                </a:cxn>
                <a:cxn ang="0">
                  <a:pos x="54" y="0"/>
                </a:cxn>
                <a:cxn ang="0">
                  <a:pos x="50" y="0"/>
                </a:cxn>
                <a:cxn ang="0">
                  <a:pos x="48" y="1"/>
                </a:cxn>
                <a:cxn ang="0">
                  <a:pos x="47" y="3"/>
                </a:cxn>
                <a:cxn ang="0">
                  <a:pos x="47" y="3"/>
                </a:cxn>
              </a:cxnLst>
              <a:rect l="0" t="0" r="r" b="b"/>
              <a:pathLst>
                <a:path w="57" h="56">
                  <a:moveTo>
                    <a:pt x="47" y="3"/>
                  </a:moveTo>
                  <a:lnTo>
                    <a:pt x="47" y="3"/>
                  </a:lnTo>
                  <a:lnTo>
                    <a:pt x="44" y="9"/>
                  </a:lnTo>
                  <a:lnTo>
                    <a:pt x="39" y="16"/>
                  </a:lnTo>
                  <a:lnTo>
                    <a:pt x="29" y="28"/>
                  </a:lnTo>
                  <a:lnTo>
                    <a:pt x="29" y="28"/>
                  </a:lnTo>
                  <a:lnTo>
                    <a:pt x="16" y="38"/>
                  </a:lnTo>
                  <a:lnTo>
                    <a:pt x="10" y="43"/>
                  </a:lnTo>
                  <a:lnTo>
                    <a:pt x="3" y="46"/>
                  </a:lnTo>
                  <a:lnTo>
                    <a:pt x="3" y="46"/>
                  </a:lnTo>
                  <a:lnTo>
                    <a:pt x="2" y="47"/>
                  </a:lnTo>
                  <a:lnTo>
                    <a:pt x="1" y="49"/>
                  </a:lnTo>
                  <a:lnTo>
                    <a:pt x="0" y="53"/>
                  </a:lnTo>
                  <a:lnTo>
                    <a:pt x="1" y="55"/>
                  </a:lnTo>
                  <a:lnTo>
                    <a:pt x="2" y="56"/>
                  </a:lnTo>
                  <a:lnTo>
                    <a:pt x="4" y="56"/>
                  </a:lnTo>
                  <a:lnTo>
                    <a:pt x="6" y="56"/>
                  </a:lnTo>
                  <a:lnTo>
                    <a:pt x="6" y="56"/>
                  </a:lnTo>
                  <a:lnTo>
                    <a:pt x="14" y="51"/>
                  </a:lnTo>
                  <a:lnTo>
                    <a:pt x="22" y="46"/>
                  </a:lnTo>
                  <a:lnTo>
                    <a:pt x="29" y="41"/>
                  </a:lnTo>
                  <a:lnTo>
                    <a:pt x="35" y="35"/>
                  </a:lnTo>
                  <a:lnTo>
                    <a:pt x="35" y="35"/>
                  </a:lnTo>
                  <a:lnTo>
                    <a:pt x="41" y="28"/>
                  </a:lnTo>
                  <a:lnTo>
                    <a:pt x="47" y="21"/>
                  </a:lnTo>
                  <a:lnTo>
                    <a:pt x="53" y="13"/>
                  </a:lnTo>
                  <a:lnTo>
                    <a:pt x="57" y="5"/>
                  </a:lnTo>
                  <a:lnTo>
                    <a:pt x="57" y="5"/>
                  </a:lnTo>
                  <a:lnTo>
                    <a:pt x="57" y="3"/>
                  </a:lnTo>
                  <a:lnTo>
                    <a:pt x="57" y="2"/>
                  </a:lnTo>
                  <a:lnTo>
                    <a:pt x="56" y="0"/>
                  </a:lnTo>
                  <a:lnTo>
                    <a:pt x="54" y="0"/>
                  </a:lnTo>
                  <a:lnTo>
                    <a:pt x="50" y="0"/>
                  </a:lnTo>
                  <a:lnTo>
                    <a:pt x="48" y="1"/>
                  </a:lnTo>
                  <a:lnTo>
                    <a:pt x="47" y="3"/>
                  </a:lnTo>
                  <a:lnTo>
                    <a:pt x="4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61" name="Freeform 677"/>
            <p:cNvSpPr/>
            <p:nvPr/>
          </p:nvSpPr>
          <p:spPr bwMode="auto">
            <a:xfrm>
              <a:off x="3627438" y="4508500"/>
              <a:ext cx="33338" cy="36513"/>
            </a:xfrm>
            <a:custGeom>
              <a:avLst/>
              <a:gdLst/>
              <a:ahLst/>
              <a:cxnLst>
                <a:cxn ang="0">
                  <a:pos x="52" y="4"/>
                </a:cxn>
                <a:cxn ang="0">
                  <a:pos x="52" y="4"/>
                </a:cxn>
                <a:cxn ang="0">
                  <a:pos x="52" y="9"/>
                </a:cxn>
                <a:cxn ang="0">
                  <a:pos x="50" y="13"/>
                </a:cxn>
                <a:cxn ang="0">
                  <a:pos x="45" y="20"/>
                </a:cxn>
                <a:cxn ang="0">
                  <a:pos x="37" y="27"/>
                </a:cxn>
                <a:cxn ang="0">
                  <a:pos x="31" y="33"/>
                </a:cxn>
                <a:cxn ang="0">
                  <a:pos x="1" y="63"/>
                </a:cxn>
                <a:cxn ang="0">
                  <a:pos x="1" y="63"/>
                </a:cxn>
                <a:cxn ang="0">
                  <a:pos x="0" y="64"/>
                </a:cxn>
                <a:cxn ang="0">
                  <a:pos x="0" y="66"/>
                </a:cxn>
                <a:cxn ang="0">
                  <a:pos x="0" y="68"/>
                </a:cxn>
                <a:cxn ang="0">
                  <a:pos x="1" y="69"/>
                </a:cxn>
                <a:cxn ang="0">
                  <a:pos x="3" y="70"/>
                </a:cxn>
                <a:cxn ang="0">
                  <a:pos x="4" y="71"/>
                </a:cxn>
                <a:cxn ang="0">
                  <a:pos x="6" y="70"/>
                </a:cxn>
                <a:cxn ang="0">
                  <a:pos x="8" y="69"/>
                </a:cxn>
                <a:cxn ang="0">
                  <a:pos x="45" y="33"/>
                </a:cxn>
                <a:cxn ang="0">
                  <a:pos x="45" y="33"/>
                </a:cxn>
                <a:cxn ang="0">
                  <a:pos x="51" y="27"/>
                </a:cxn>
                <a:cxn ang="0">
                  <a:pos x="56" y="20"/>
                </a:cxn>
                <a:cxn ang="0">
                  <a:pos x="60" y="13"/>
                </a:cxn>
                <a:cxn ang="0">
                  <a:pos x="61" y="9"/>
                </a:cxn>
                <a:cxn ang="0">
                  <a:pos x="62" y="4"/>
                </a:cxn>
                <a:cxn ang="0">
                  <a:pos x="62" y="4"/>
                </a:cxn>
                <a:cxn ang="0">
                  <a:pos x="61" y="2"/>
                </a:cxn>
                <a:cxn ang="0">
                  <a:pos x="60" y="1"/>
                </a:cxn>
                <a:cxn ang="0">
                  <a:pos x="59" y="0"/>
                </a:cxn>
                <a:cxn ang="0">
                  <a:pos x="57" y="0"/>
                </a:cxn>
                <a:cxn ang="0">
                  <a:pos x="56" y="0"/>
                </a:cxn>
                <a:cxn ang="0">
                  <a:pos x="54" y="1"/>
                </a:cxn>
                <a:cxn ang="0">
                  <a:pos x="53" y="2"/>
                </a:cxn>
                <a:cxn ang="0">
                  <a:pos x="52" y="4"/>
                </a:cxn>
                <a:cxn ang="0">
                  <a:pos x="52" y="4"/>
                </a:cxn>
              </a:cxnLst>
              <a:rect l="0" t="0" r="r" b="b"/>
              <a:pathLst>
                <a:path w="62" h="71">
                  <a:moveTo>
                    <a:pt x="52" y="4"/>
                  </a:moveTo>
                  <a:lnTo>
                    <a:pt x="52" y="4"/>
                  </a:lnTo>
                  <a:lnTo>
                    <a:pt x="52" y="9"/>
                  </a:lnTo>
                  <a:lnTo>
                    <a:pt x="50" y="13"/>
                  </a:lnTo>
                  <a:lnTo>
                    <a:pt x="45" y="20"/>
                  </a:lnTo>
                  <a:lnTo>
                    <a:pt x="37" y="27"/>
                  </a:lnTo>
                  <a:lnTo>
                    <a:pt x="31" y="33"/>
                  </a:lnTo>
                  <a:lnTo>
                    <a:pt x="1" y="63"/>
                  </a:lnTo>
                  <a:lnTo>
                    <a:pt x="1" y="63"/>
                  </a:lnTo>
                  <a:lnTo>
                    <a:pt x="0" y="64"/>
                  </a:lnTo>
                  <a:lnTo>
                    <a:pt x="0" y="66"/>
                  </a:lnTo>
                  <a:lnTo>
                    <a:pt x="0" y="68"/>
                  </a:lnTo>
                  <a:lnTo>
                    <a:pt x="1" y="69"/>
                  </a:lnTo>
                  <a:lnTo>
                    <a:pt x="3" y="70"/>
                  </a:lnTo>
                  <a:lnTo>
                    <a:pt x="4" y="71"/>
                  </a:lnTo>
                  <a:lnTo>
                    <a:pt x="6" y="70"/>
                  </a:lnTo>
                  <a:lnTo>
                    <a:pt x="8" y="69"/>
                  </a:lnTo>
                  <a:lnTo>
                    <a:pt x="45" y="33"/>
                  </a:lnTo>
                  <a:lnTo>
                    <a:pt x="45" y="33"/>
                  </a:lnTo>
                  <a:lnTo>
                    <a:pt x="51" y="27"/>
                  </a:lnTo>
                  <a:lnTo>
                    <a:pt x="56" y="20"/>
                  </a:lnTo>
                  <a:lnTo>
                    <a:pt x="60" y="13"/>
                  </a:lnTo>
                  <a:lnTo>
                    <a:pt x="61" y="9"/>
                  </a:lnTo>
                  <a:lnTo>
                    <a:pt x="62" y="4"/>
                  </a:lnTo>
                  <a:lnTo>
                    <a:pt x="62" y="4"/>
                  </a:lnTo>
                  <a:lnTo>
                    <a:pt x="61" y="2"/>
                  </a:lnTo>
                  <a:lnTo>
                    <a:pt x="60" y="1"/>
                  </a:lnTo>
                  <a:lnTo>
                    <a:pt x="59" y="0"/>
                  </a:lnTo>
                  <a:lnTo>
                    <a:pt x="57" y="0"/>
                  </a:lnTo>
                  <a:lnTo>
                    <a:pt x="56" y="0"/>
                  </a:lnTo>
                  <a:lnTo>
                    <a:pt x="54" y="1"/>
                  </a:lnTo>
                  <a:lnTo>
                    <a:pt x="53" y="2"/>
                  </a:lnTo>
                  <a:lnTo>
                    <a:pt x="52" y="4"/>
                  </a:lnTo>
                  <a:lnTo>
                    <a:pt x="52"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62" name="Freeform 678"/>
            <p:cNvSpPr/>
            <p:nvPr/>
          </p:nvSpPr>
          <p:spPr bwMode="auto">
            <a:xfrm>
              <a:off x="3665538" y="4513263"/>
              <a:ext cx="47625" cy="34925"/>
            </a:xfrm>
            <a:custGeom>
              <a:avLst/>
              <a:gdLst/>
              <a:ahLst/>
              <a:cxnLst>
                <a:cxn ang="0">
                  <a:pos x="85" y="0"/>
                </a:cxn>
                <a:cxn ang="0">
                  <a:pos x="85" y="0"/>
                </a:cxn>
                <a:cxn ang="0">
                  <a:pos x="78" y="1"/>
                </a:cxn>
                <a:cxn ang="0">
                  <a:pos x="70" y="4"/>
                </a:cxn>
                <a:cxn ang="0">
                  <a:pos x="62" y="7"/>
                </a:cxn>
                <a:cxn ang="0">
                  <a:pos x="55" y="11"/>
                </a:cxn>
                <a:cxn ang="0">
                  <a:pos x="41" y="22"/>
                </a:cxn>
                <a:cxn ang="0">
                  <a:pos x="28" y="31"/>
                </a:cxn>
                <a:cxn ang="0">
                  <a:pos x="28" y="31"/>
                </a:cxn>
                <a:cxn ang="0">
                  <a:pos x="21" y="37"/>
                </a:cxn>
                <a:cxn ang="0">
                  <a:pos x="10" y="45"/>
                </a:cxn>
                <a:cxn ang="0">
                  <a:pos x="6" y="50"/>
                </a:cxn>
                <a:cxn ang="0">
                  <a:pos x="1" y="55"/>
                </a:cxn>
                <a:cxn ang="0">
                  <a:pos x="0" y="60"/>
                </a:cxn>
                <a:cxn ang="0">
                  <a:pos x="0" y="62"/>
                </a:cxn>
                <a:cxn ang="0">
                  <a:pos x="0" y="64"/>
                </a:cxn>
                <a:cxn ang="0">
                  <a:pos x="0" y="64"/>
                </a:cxn>
                <a:cxn ang="0">
                  <a:pos x="2" y="65"/>
                </a:cxn>
                <a:cxn ang="0">
                  <a:pos x="3" y="66"/>
                </a:cxn>
                <a:cxn ang="0">
                  <a:pos x="6" y="66"/>
                </a:cxn>
                <a:cxn ang="0">
                  <a:pos x="7" y="65"/>
                </a:cxn>
                <a:cxn ang="0">
                  <a:pos x="9" y="64"/>
                </a:cxn>
                <a:cxn ang="0">
                  <a:pos x="9" y="63"/>
                </a:cxn>
                <a:cxn ang="0">
                  <a:pos x="10" y="61"/>
                </a:cxn>
                <a:cxn ang="0">
                  <a:pos x="9" y="59"/>
                </a:cxn>
                <a:cxn ang="0">
                  <a:pos x="9" y="59"/>
                </a:cxn>
                <a:cxn ang="0">
                  <a:pos x="10" y="60"/>
                </a:cxn>
                <a:cxn ang="0">
                  <a:pos x="11" y="60"/>
                </a:cxn>
                <a:cxn ang="0">
                  <a:pos x="13" y="57"/>
                </a:cxn>
                <a:cxn ang="0">
                  <a:pos x="13" y="57"/>
                </a:cxn>
                <a:cxn ang="0">
                  <a:pos x="20" y="51"/>
                </a:cxn>
                <a:cxn ang="0">
                  <a:pos x="20" y="51"/>
                </a:cxn>
                <a:cxn ang="0">
                  <a:pos x="30" y="41"/>
                </a:cxn>
                <a:cxn ang="0">
                  <a:pos x="42" y="33"/>
                </a:cxn>
                <a:cxn ang="0">
                  <a:pos x="42" y="33"/>
                </a:cxn>
                <a:cxn ang="0">
                  <a:pos x="51" y="26"/>
                </a:cxn>
                <a:cxn ang="0">
                  <a:pos x="62" y="19"/>
                </a:cxn>
                <a:cxn ang="0">
                  <a:pos x="74" y="12"/>
                </a:cxn>
                <a:cxn ang="0">
                  <a:pos x="80" y="10"/>
                </a:cxn>
                <a:cxn ang="0">
                  <a:pos x="85" y="9"/>
                </a:cxn>
                <a:cxn ang="0">
                  <a:pos x="85" y="9"/>
                </a:cxn>
                <a:cxn ang="0">
                  <a:pos x="87" y="9"/>
                </a:cxn>
                <a:cxn ang="0">
                  <a:pos x="89" y="7"/>
                </a:cxn>
                <a:cxn ang="0">
                  <a:pos x="89" y="6"/>
                </a:cxn>
                <a:cxn ang="0">
                  <a:pos x="90" y="4"/>
                </a:cxn>
                <a:cxn ang="0">
                  <a:pos x="89" y="3"/>
                </a:cxn>
                <a:cxn ang="0">
                  <a:pos x="89" y="1"/>
                </a:cxn>
                <a:cxn ang="0">
                  <a:pos x="87" y="0"/>
                </a:cxn>
                <a:cxn ang="0">
                  <a:pos x="85" y="0"/>
                </a:cxn>
                <a:cxn ang="0">
                  <a:pos x="85" y="0"/>
                </a:cxn>
              </a:cxnLst>
              <a:rect l="0" t="0" r="r" b="b"/>
              <a:pathLst>
                <a:path w="90" h="66">
                  <a:moveTo>
                    <a:pt x="85" y="0"/>
                  </a:moveTo>
                  <a:lnTo>
                    <a:pt x="85" y="0"/>
                  </a:lnTo>
                  <a:lnTo>
                    <a:pt x="78" y="1"/>
                  </a:lnTo>
                  <a:lnTo>
                    <a:pt x="70" y="4"/>
                  </a:lnTo>
                  <a:lnTo>
                    <a:pt x="62" y="7"/>
                  </a:lnTo>
                  <a:lnTo>
                    <a:pt x="55" y="11"/>
                  </a:lnTo>
                  <a:lnTo>
                    <a:pt x="41" y="22"/>
                  </a:lnTo>
                  <a:lnTo>
                    <a:pt x="28" y="31"/>
                  </a:lnTo>
                  <a:lnTo>
                    <a:pt x="28" y="31"/>
                  </a:lnTo>
                  <a:lnTo>
                    <a:pt x="21" y="37"/>
                  </a:lnTo>
                  <a:lnTo>
                    <a:pt x="10" y="45"/>
                  </a:lnTo>
                  <a:lnTo>
                    <a:pt x="6" y="50"/>
                  </a:lnTo>
                  <a:lnTo>
                    <a:pt x="1" y="55"/>
                  </a:lnTo>
                  <a:lnTo>
                    <a:pt x="0" y="60"/>
                  </a:lnTo>
                  <a:lnTo>
                    <a:pt x="0" y="62"/>
                  </a:lnTo>
                  <a:lnTo>
                    <a:pt x="0" y="64"/>
                  </a:lnTo>
                  <a:lnTo>
                    <a:pt x="0" y="64"/>
                  </a:lnTo>
                  <a:lnTo>
                    <a:pt x="2" y="65"/>
                  </a:lnTo>
                  <a:lnTo>
                    <a:pt x="3" y="66"/>
                  </a:lnTo>
                  <a:lnTo>
                    <a:pt x="6" y="66"/>
                  </a:lnTo>
                  <a:lnTo>
                    <a:pt x="7" y="65"/>
                  </a:lnTo>
                  <a:lnTo>
                    <a:pt x="9" y="64"/>
                  </a:lnTo>
                  <a:lnTo>
                    <a:pt x="9" y="63"/>
                  </a:lnTo>
                  <a:lnTo>
                    <a:pt x="10" y="61"/>
                  </a:lnTo>
                  <a:lnTo>
                    <a:pt x="9" y="59"/>
                  </a:lnTo>
                  <a:lnTo>
                    <a:pt x="9" y="59"/>
                  </a:lnTo>
                  <a:lnTo>
                    <a:pt x="10" y="60"/>
                  </a:lnTo>
                  <a:lnTo>
                    <a:pt x="11" y="60"/>
                  </a:lnTo>
                  <a:lnTo>
                    <a:pt x="13" y="57"/>
                  </a:lnTo>
                  <a:lnTo>
                    <a:pt x="13" y="57"/>
                  </a:lnTo>
                  <a:lnTo>
                    <a:pt x="20" y="51"/>
                  </a:lnTo>
                  <a:lnTo>
                    <a:pt x="20" y="51"/>
                  </a:lnTo>
                  <a:lnTo>
                    <a:pt x="30" y="41"/>
                  </a:lnTo>
                  <a:lnTo>
                    <a:pt x="42" y="33"/>
                  </a:lnTo>
                  <a:lnTo>
                    <a:pt x="42" y="33"/>
                  </a:lnTo>
                  <a:lnTo>
                    <a:pt x="51" y="26"/>
                  </a:lnTo>
                  <a:lnTo>
                    <a:pt x="62" y="19"/>
                  </a:lnTo>
                  <a:lnTo>
                    <a:pt x="74" y="12"/>
                  </a:lnTo>
                  <a:lnTo>
                    <a:pt x="80" y="10"/>
                  </a:lnTo>
                  <a:lnTo>
                    <a:pt x="85" y="9"/>
                  </a:lnTo>
                  <a:lnTo>
                    <a:pt x="85" y="9"/>
                  </a:lnTo>
                  <a:lnTo>
                    <a:pt x="87" y="9"/>
                  </a:lnTo>
                  <a:lnTo>
                    <a:pt x="89" y="7"/>
                  </a:lnTo>
                  <a:lnTo>
                    <a:pt x="89" y="6"/>
                  </a:lnTo>
                  <a:lnTo>
                    <a:pt x="90" y="4"/>
                  </a:lnTo>
                  <a:lnTo>
                    <a:pt x="89" y="3"/>
                  </a:lnTo>
                  <a:lnTo>
                    <a:pt x="89" y="1"/>
                  </a:lnTo>
                  <a:lnTo>
                    <a:pt x="87" y="0"/>
                  </a:lnTo>
                  <a:lnTo>
                    <a:pt x="85" y="0"/>
                  </a:lnTo>
                  <a:lnTo>
                    <a:pt x="85"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63" name="Freeform 679"/>
            <p:cNvSpPr/>
            <p:nvPr/>
          </p:nvSpPr>
          <p:spPr bwMode="auto">
            <a:xfrm>
              <a:off x="3705226" y="4510088"/>
              <a:ext cx="52388" cy="34925"/>
            </a:xfrm>
            <a:custGeom>
              <a:avLst/>
              <a:gdLst/>
              <a:ahLst/>
              <a:cxnLst>
                <a:cxn ang="0">
                  <a:pos x="94" y="0"/>
                </a:cxn>
                <a:cxn ang="0">
                  <a:pos x="94" y="0"/>
                </a:cxn>
                <a:cxn ang="0">
                  <a:pos x="89" y="2"/>
                </a:cxn>
                <a:cxn ang="0">
                  <a:pos x="85" y="3"/>
                </a:cxn>
                <a:cxn ang="0">
                  <a:pos x="76" y="9"/>
                </a:cxn>
                <a:cxn ang="0">
                  <a:pos x="69" y="15"/>
                </a:cxn>
                <a:cxn ang="0">
                  <a:pos x="62" y="22"/>
                </a:cxn>
                <a:cxn ang="0">
                  <a:pos x="62" y="22"/>
                </a:cxn>
                <a:cxn ang="0">
                  <a:pos x="56" y="27"/>
                </a:cxn>
                <a:cxn ang="0">
                  <a:pos x="49" y="31"/>
                </a:cxn>
                <a:cxn ang="0">
                  <a:pos x="36" y="39"/>
                </a:cxn>
                <a:cxn ang="0">
                  <a:pos x="36" y="39"/>
                </a:cxn>
                <a:cxn ang="0">
                  <a:pos x="20" y="49"/>
                </a:cxn>
                <a:cxn ang="0">
                  <a:pos x="12" y="54"/>
                </a:cxn>
                <a:cxn ang="0">
                  <a:pos x="3" y="58"/>
                </a:cxn>
                <a:cxn ang="0">
                  <a:pos x="3" y="58"/>
                </a:cxn>
                <a:cxn ang="0">
                  <a:pos x="2" y="58"/>
                </a:cxn>
                <a:cxn ang="0">
                  <a:pos x="1" y="60"/>
                </a:cxn>
                <a:cxn ang="0">
                  <a:pos x="0" y="62"/>
                </a:cxn>
                <a:cxn ang="0">
                  <a:pos x="0" y="63"/>
                </a:cxn>
                <a:cxn ang="0">
                  <a:pos x="1" y="65"/>
                </a:cxn>
                <a:cxn ang="0">
                  <a:pos x="2" y="66"/>
                </a:cxn>
                <a:cxn ang="0">
                  <a:pos x="4" y="67"/>
                </a:cxn>
                <a:cxn ang="0">
                  <a:pos x="6" y="66"/>
                </a:cxn>
                <a:cxn ang="0">
                  <a:pos x="6" y="66"/>
                </a:cxn>
                <a:cxn ang="0">
                  <a:pos x="13" y="64"/>
                </a:cxn>
                <a:cxn ang="0">
                  <a:pos x="20" y="61"/>
                </a:cxn>
                <a:cxn ang="0">
                  <a:pos x="34" y="52"/>
                </a:cxn>
                <a:cxn ang="0">
                  <a:pos x="46" y="43"/>
                </a:cxn>
                <a:cxn ang="0">
                  <a:pos x="60" y="35"/>
                </a:cxn>
                <a:cxn ang="0">
                  <a:pos x="60" y="35"/>
                </a:cxn>
                <a:cxn ang="0">
                  <a:pos x="64" y="32"/>
                </a:cxn>
                <a:cxn ang="0">
                  <a:pos x="68" y="29"/>
                </a:cxn>
                <a:cxn ang="0">
                  <a:pos x="76" y="20"/>
                </a:cxn>
                <a:cxn ang="0">
                  <a:pos x="81" y="16"/>
                </a:cxn>
                <a:cxn ang="0">
                  <a:pos x="86" y="13"/>
                </a:cxn>
                <a:cxn ang="0">
                  <a:pos x="91" y="11"/>
                </a:cxn>
                <a:cxn ang="0">
                  <a:pos x="96" y="9"/>
                </a:cxn>
                <a:cxn ang="0">
                  <a:pos x="96" y="9"/>
                </a:cxn>
                <a:cxn ang="0">
                  <a:pos x="98" y="9"/>
                </a:cxn>
                <a:cxn ang="0">
                  <a:pos x="99" y="7"/>
                </a:cxn>
                <a:cxn ang="0">
                  <a:pos x="99" y="6"/>
                </a:cxn>
                <a:cxn ang="0">
                  <a:pos x="99" y="4"/>
                </a:cxn>
                <a:cxn ang="0">
                  <a:pos x="97" y="1"/>
                </a:cxn>
                <a:cxn ang="0">
                  <a:pos x="96" y="1"/>
                </a:cxn>
                <a:cxn ang="0">
                  <a:pos x="94" y="0"/>
                </a:cxn>
                <a:cxn ang="0">
                  <a:pos x="94" y="0"/>
                </a:cxn>
              </a:cxnLst>
              <a:rect l="0" t="0" r="r" b="b"/>
              <a:pathLst>
                <a:path w="99" h="67">
                  <a:moveTo>
                    <a:pt x="94" y="0"/>
                  </a:moveTo>
                  <a:lnTo>
                    <a:pt x="94" y="0"/>
                  </a:lnTo>
                  <a:lnTo>
                    <a:pt x="89" y="2"/>
                  </a:lnTo>
                  <a:lnTo>
                    <a:pt x="85" y="3"/>
                  </a:lnTo>
                  <a:lnTo>
                    <a:pt x="76" y="9"/>
                  </a:lnTo>
                  <a:lnTo>
                    <a:pt x="69" y="15"/>
                  </a:lnTo>
                  <a:lnTo>
                    <a:pt x="62" y="22"/>
                  </a:lnTo>
                  <a:lnTo>
                    <a:pt x="62" y="22"/>
                  </a:lnTo>
                  <a:lnTo>
                    <a:pt x="56" y="27"/>
                  </a:lnTo>
                  <a:lnTo>
                    <a:pt x="49" y="31"/>
                  </a:lnTo>
                  <a:lnTo>
                    <a:pt x="36" y="39"/>
                  </a:lnTo>
                  <a:lnTo>
                    <a:pt x="36" y="39"/>
                  </a:lnTo>
                  <a:lnTo>
                    <a:pt x="20" y="49"/>
                  </a:lnTo>
                  <a:lnTo>
                    <a:pt x="12" y="54"/>
                  </a:lnTo>
                  <a:lnTo>
                    <a:pt x="3" y="58"/>
                  </a:lnTo>
                  <a:lnTo>
                    <a:pt x="3" y="58"/>
                  </a:lnTo>
                  <a:lnTo>
                    <a:pt x="2" y="58"/>
                  </a:lnTo>
                  <a:lnTo>
                    <a:pt x="1" y="60"/>
                  </a:lnTo>
                  <a:lnTo>
                    <a:pt x="0" y="62"/>
                  </a:lnTo>
                  <a:lnTo>
                    <a:pt x="0" y="63"/>
                  </a:lnTo>
                  <a:lnTo>
                    <a:pt x="1" y="65"/>
                  </a:lnTo>
                  <a:lnTo>
                    <a:pt x="2" y="66"/>
                  </a:lnTo>
                  <a:lnTo>
                    <a:pt x="4" y="67"/>
                  </a:lnTo>
                  <a:lnTo>
                    <a:pt x="6" y="66"/>
                  </a:lnTo>
                  <a:lnTo>
                    <a:pt x="6" y="66"/>
                  </a:lnTo>
                  <a:lnTo>
                    <a:pt x="13" y="64"/>
                  </a:lnTo>
                  <a:lnTo>
                    <a:pt x="20" y="61"/>
                  </a:lnTo>
                  <a:lnTo>
                    <a:pt x="34" y="52"/>
                  </a:lnTo>
                  <a:lnTo>
                    <a:pt x="46" y="43"/>
                  </a:lnTo>
                  <a:lnTo>
                    <a:pt x="60" y="35"/>
                  </a:lnTo>
                  <a:lnTo>
                    <a:pt x="60" y="35"/>
                  </a:lnTo>
                  <a:lnTo>
                    <a:pt x="64" y="32"/>
                  </a:lnTo>
                  <a:lnTo>
                    <a:pt x="68" y="29"/>
                  </a:lnTo>
                  <a:lnTo>
                    <a:pt x="76" y="20"/>
                  </a:lnTo>
                  <a:lnTo>
                    <a:pt x="81" y="16"/>
                  </a:lnTo>
                  <a:lnTo>
                    <a:pt x="86" y="13"/>
                  </a:lnTo>
                  <a:lnTo>
                    <a:pt x="91" y="11"/>
                  </a:lnTo>
                  <a:lnTo>
                    <a:pt x="96" y="9"/>
                  </a:lnTo>
                  <a:lnTo>
                    <a:pt x="96" y="9"/>
                  </a:lnTo>
                  <a:lnTo>
                    <a:pt x="98" y="9"/>
                  </a:lnTo>
                  <a:lnTo>
                    <a:pt x="99" y="7"/>
                  </a:lnTo>
                  <a:lnTo>
                    <a:pt x="99" y="6"/>
                  </a:lnTo>
                  <a:lnTo>
                    <a:pt x="99" y="4"/>
                  </a:lnTo>
                  <a:lnTo>
                    <a:pt x="97" y="1"/>
                  </a:lnTo>
                  <a:lnTo>
                    <a:pt x="96" y="1"/>
                  </a:lnTo>
                  <a:lnTo>
                    <a:pt x="94" y="0"/>
                  </a:lnTo>
                  <a:lnTo>
                    <a:pt x="94"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64" name="Freeform 680"/>
            <p:cNvSpPr/>
            <p:nvPr/>
          </p:nvSpPr>
          <p:spPr bwMode="auto">
            <a:xfrm>
              <a:off x="3756026" y="4508500"/>
              <a:ext cx="44450" cy="36513"/>
            </a:xfrm>
            <a:custGeom>
              <a:avLst/>
              <a:gdLst/>
              <a:ahLst/>
              <a:cxnLst>
                <a:cxn ang="0">
                  <a:pos x="76" y="3"/>
                </a:cxn>
                <a:cxn ang="0">
                  <a:pos x="76" y="3"/>
                </a:cxn>
                <a:cxn ang="0">
                  <a:pos x="74" y="7"/>
                </a:cxn>
                <a:cxn ang="0">
                  <a:pos x="71" y="11"/>
                </a:cxn>
                <a:cxn ang="0">
                  <a:pos x="66" y="15"/>
                </a:cxn>
                <a:cxn ang="0">
                  <a:pos x="61" y="18"/>
                </a:cxn>
                <a:cxn ang="0">
                  <a:pos x="40" y="30"/>
                </a:cxn>
                <a:cxn ang="0">
                  <a:pos x="40" y="30"/>
                </a:cxn>
                <a:cxn ang="0">
                  <a:pos x="29" y="37"/>
                </a:cxn>
                <a:cxn ang="0">
                  <a:pos x="19" y="44"/>
                </a:cxn>
                <a:cxn ang="0">
                  <a:pos x="10" y="52"/>
                </a:cxn>
                <a:cxn ang="0">
                  <a:pos x="1" y="63"/>
                </a:cxn>
                <a:cxn ang="0">
                  <a:pos x="1" y="63"/>
                </a:cxn>
                <a:cxn ang="0">
                  <a:pos x="0" y="65"/>
                </a:cxn>
                <a:cxn ang="0">
                  <a:pos x="0" y="68"/>
                </a:cxn>
                <a:cxn ang="0">
                  <a:pos x="2" y="70"/>
                </a:cxn>
                <a:cxn ang="0">
                  <a:pos x="5" y="71"/>
                </a:cxn>
                <a:cxn ang="0">
                  <a:pos x="5" y="71"/>
                </a:cxn>
                <a:cxn ang="0">
                  <a:pos x="8" y="70"/>
                </a:cxn>
                <a:cxn ang="0">
                  <a:pos x="11" y="69"/>
                </a:cxn>
                <a:cxn ang="0">
                  <a:pos x="14" y="67"/>
                </a:cxn>
                <a:cxn ang="0">
                  <a:pos x="17" y="65"/>
                </a:cxn>
                <a:cxn ang="0">
                  <a:pos x="17" y="65"/>
                </a:cxn>
                <a:cxn ang="0">
                  <a:pos x="18" y="63"/>
                </a:cxn>
                <a:cxn ang="0">
                  <a:pos x="18" y="62"/>
                </a:cxn>
                <a:cxn ang="0">
                  <a:pos x="17" y="59"/>
                </a:cxn>
                <a:cxn ang="0">
                  <a:pos x="17" y="59"/>
                </a:cxn>
                <a:cxn ang="0">
                  <a:pos x="27" y="51"/>
                </a:cxn>
                <a:cxn ang="0">
                  <a:pos x="35" y="44"/>
                </a:cxn>
                <a:cxn ang="0">
                  <a:pos x="55" y="32"/>
                </a:cxn>
                <a:cxn ang="0">
                  <a:pos x="55" y="32"/>
                </a:cxn>
                <a:cxn ang="0">
                  <a:pos x="63" y="27"/>
                </a:cxn>
                <a:cxn ang="0">
                  <a:pos x="73" y="21"/>
                </a:cxn>
                <a:cxn ang="0">
                  <a:pos x="77" y="18"/>
                </a:cxn>
                <a:cxn ang="0">
                  <a:pos x="80" y="15"/>
                </a:cxn>
                <a:cxn ang="0">
                  <a:pos x="83" y="10"/>
                </a:cxn>
                <a:cxn ang="0">
                  <a:pos x="85" y="5"/>
                </a:cxn>
                <a:cxn ang="0">
                  <a:pos x="85" y="5"/>
                </a:cxn>
                <a:cxn ang="0">
                  <a:pos x="85" y="3"/>
                </a:cxn>
                <a:cxn ang="0">
                  <a:pos x="85" y="2"/>
                </a:cxn>
                <a:cxn ang="0">
                  <a:pos x="81" y="0"/>
                </a:cxn>
                <a:cxn ang="0">
                  <a:pos x="79" y="0"/>
                </a:cxn>
                <a:cxn ang="0">
                  <a:pos x="77" y="0"/>
                </a:cxn>
                <a:cxn ang="0">
                  <a:pos x="76" y="1"/>
                </a:cxn>
                <a:cxn ang="0">
                  <a:pos x="76" y="3"/>
                </a:cxn>
                <a:cxn ang="0">
                  <a:pos x="76" y="3"/>
                </a:cxn>
              </a:cxnLst>
              <a:rect l="0" t="0" r="r" b="b"/>
              <a:pathLst>
                <a:path w="85" h="71">
                  <a:moveTo>
                    <a:pt x="76" y="3"/>
                  </a:moveTo>
                  <a:lnTo>
                    <a:pt x="76" y="3"/>
                  </a:lnTo>
                  <a:lnTo>
                    <a:pt x="74" y="7"/>
                  </a:lnTo>
                  <a:lnTo>
                    <a:pt x="71" y="11"/>
                  </a:lnTo>
                  <a:lnTo>
                    <a:pt x="66" y="15"/>
                  </a:lnTo>
                  <a:lnTo>
                    <a:pt x="61" y="18"/>
                  </a:lnTo>
                  <a:lnTo>
                    <a:pt x="40" y="30"/>
                  </a:lnTo>
                  <a:lnTo>
                    <a:pt x="40" y="30"/>
                  </a:lnTo>
                  <a:lnTo>
                    <a:pt x="29" y="37"/>
                  </a:lnTo>
                  <a:lnTo>
                    <a:pt x="19" y="44"/>
                  </a:lnTo>
                  <a:lnTo>
                    <a:pt x="10" y="52"/>
                  </a:lnTo>
                  <a:lnTo>
                    <a:pt x="1" y="63"/>
                  </a:lnTo>
                  <a:lnTo>
                    <a:pt x="1" y="63"/>
                  </a:lnTo>
                  <a:lnTo>
                    <a:pt x="0" y="65"/>
                  </a:lnTo>
                  <a:lnTo>
                    <a:pt x="0" y="68"/>
                  </a:lnTo>
                  <a:lnTo>
                    <a:pt x="2" y="70"/>
                  </a:lnTo>
                  <a:lnTo>
                    <a:pt x="5" y="71"/>
                  </a:lnTo>
                  <a:lnTo>
                    <a:pt x="5" y="71"/>
                  </a:lnTo>
                  <a:lnTo>
                    <a:pt x="8" y="70"/>
                  </a:lnTo>
                  <a:lnTo>
                    <a:pt x="11" y="69"/>
                  </a:lnTo>
                  <a:lnTo>
                    <a:pt x="14" y="67"/>
                  </a:lnTo>
                  <a:lnTo>
                    <a:pt x="17" y="65"/>
                  </a:lnTo>
                  <a:lnTo>
                    <a:pt x="17" y="65"/>
                  </a:lnTo>
                  <a:lnTo>
                    <a:pt x="18" y="63"/>
                  </a:lnTo>
                  <a:lnTo>
                    <a:pt x="18" y="62"/>
                  </a:lnTo>
                  <a:lnTo>
                    <a:pt x="17" y="59"/>
                  </a:lnTo>
                  <a:lnTo>
                    <a:pt x="17" y="59"/>
                  </a:lnTo>
                  <a:lnTo>
                    <a:pt x="27" y="51"/>
                  </a:lnTo>
                  <a:lnTo>
                    <a:pt x="35" y="44"/>
                  </a:lnTo>
                  <a:lnTo>
                    <a:pt x="55" y="32"/>
                  </a:lnTo>
                  <a:lnTo>
                    <a:pt x="55" y="32"/>
                  </a:lnTo>
                  <a:lnTo>
                    <a:pt x="63" y="27"/>
                  </a:lnTo>
                  <a:lnTo>
                    <a:pt x="73" y="21"/>
                  </a:lnTo>
                  <a:lnTo>
                    <a:pt x="77" y="18"/>
                  </a:lnTo>
                  <a:lnTo>
                    <a:pt x="80" y="15"/>
                  </a:lnTo>
                  <a:lnTo>
                    <a:pt x="83" y="10"/>
                  </a:lnTo>
                  <a:lnTo>
                    <a:pt x="85" y="5"/>
                  </a:lnTo>
                  <a:lnTo>
                    <a:pt x="85" y="5"/>
                  </a:lnTo>
                  <a:lnTo>
                    <a:pt x="85" y="3"/>
                  </a:lnTo>
                  <a:lnTo>
                    <a:pt x="85" y="2"/>
                  </a:lnTo>
                  <a:lnTo>
                    <a:pt x="81" y="0"/>
                  </a:lnTo>
                  <a:lnTo>
                    <a:pt x="79" y="0"/>
                  </a:lnTo>
                  <a:lnTo>
                    <a:pt x="77" y="0"/>
                  </a:lnTo>
                  <a:lnTo>
                    <a:pt x="76" y="1"/>
                  </a:lnTo>
                  <a:lnTo>
                    <a:pt x="76" y="3"/>
                  </a:lnTo>
                  <a:lnTo>
                    <a:pt x="7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65" name="Freeform 681"/>
            <p:cNvSpPr/>
            <p:nvPr/>
          </p:nvSpPr>
          <p:spPr bwMode="auto">
            <a:xfrm>
              <a:off x="3800476" y="4510088"/>
              <a:ext cx="33338" cy="33338"/>
            </a:xfrm>
            <a:custGeom>
              <a:avLst/>
              <a:gdLst/>
              <a:ahLst/>
              <a:cxnLst>
                <a:cxn ang="0">
                  <a:pos x="52" y="2"/>
                </a:cxn>
                <a:cxn ang="0">
                  <a:pos x="52" y="2"/>
                </a:cxn>
                <a:cxn ang="0">
                  <a:pos x="38" y="16"/>
                </a:cxn>
                <a:cxn ang="0">
                  <a:pos x="21" y="31"/>
                </a:cxn>
                <a:cxn ang="0">
                  <a:pos x="21" y="31"/>
                </a:cxn>
                <a:cxn ang="0">
                  <a:pos x="8" y="41"/>
                </a:cxn>
                <a:cxn ang="0">
                  <a:pos x="3" y="47"/>
                </a:cxn>
                <a:cxn ang="0">
                  <a:pos x="1" y="51"/>
                </a:cxn>
                <a:cxn ang="0">
                  <a:pos x="0" y="56"/>
                </a:cxn>
                <a:cxn ang="0">
                  <a:pos x="0" y="56"/>
                </a:cxn>
                <a:cxn ang="0">
                  <a:pos x="0" y="58"/>
                </a:cxn>
                <a:cxn ang="0">
                  <a:pos x="0" y="60"/>
                </a:cxn>
                <a:cxn ang="0">
                  <a:pos x="3" y="62"/>
                </a:cxn>
                <a:cxn ang="0">
                  <a:pos x="5" y="62"/>
                </a:cxn>
                <a:cxn ang="0">
                  <a:pos x="7" y="61"/>
                </a:cxn>
                <a:cxn ang="0">
                  <a:pos x="8" y="60"/>
                </a:cxn>
                <a:cxn ang="0">
                  <a:pos x="9" y="59"/>
                </a:cxn>
                <a:cxn ang="0">
                  <a:pos x="9" y="59"/>
                </a:cxn>
                <a:cxn ang="0">
                  <a:pos x="10" y="55"/>
                </a:cxn>
                <a:cxn ang="0">
                  <a:pos x="12" y="50"/>
                </a:cxn>
                <a:cxn ang="0">
                  <a:pos x="19" y="44"/>
                </a:cxn>
                <a:cxn ang="0">
                  <a:pos x="34" y="33"/>
                </a:cxn>
                <a:cxn ang="0">
                  <a:pos x="34" y="33"/>
                </a:cxn>
                <a:cxn ang="0">
                  <a:pos x="47" y="20"/>
                </a:cxn>
                <a:cxn ang="0">
                  <a:pos x="59" y="8"/>
                </a:cxn>
                <a:cxn ang="0">
                  <a:pos x="59" y="8"/>
                </a:cxn>
                <a:cxn ang="0">
                  <a:pos x="61" y="6"/>
                </a:cxn>
                <a:cxn ang="0">
                  <a:pos x="61" y="5"/>
                </a:cxn>
                <a:cxn ang="0">
                  <a:pos x="61" y="3"/>
                </a:cxn>
                <a:cxn ang="0">
                  <a:pos x="59" y="2"/>
                </a:cxn>
                <a:cxn ang="0">
                  <a:pos x="57" y="1"/>
                </a:cxn>
                <a:cxn ang="0">
                  <a:pos x="56" y="0"/>
                </a:cxn>
                <a:cxn ang="0">
                  <a:pos x="54" y="1"/>
                </a:cxn>
                <a:cxn ang="0">
                  <a:pos x="52" y="2"/>
                </a:cxn>
                <a:cxn ang="0">
                  <a:pos x="52" y="2"/>
                </a:cxn>
              </a:cxnLst>
              <a:rect l="0" t="0" r="r" b="b"/>
              <a:pathLst>
                <a:path w="61" h="62">
                  <a:moveTo>
                    <a:pt x="52" y="2"/>
                  </a:moveTo>
                  <a:lnTo>
                    <a:pt x="52" y="2"/>
                  </a:lnTo>
                  <a:lnTo>
                    <a:pt x="38" y="16"/>
                  </a:lnTo>
                  <a:lnTo>
                    <a:pt x="21" y="31"/>
                  </a:lnTo>
                  <a:lnTo>
                    <a:pt x="21" y="31"/>
                  </a:lnTo>
                  <a:lnTo>
                    <a:pt x="8" y="41"/>
                  </a:lnTo>
                  <a:lnTo>
                    <a:pt x="3" y="47"/>
                  </a:lnTo>
                  <a:lnTo>
                    <a:pt x="1" y="51"/>
                  </a:lnTo>
                  <a:lnTo>
                    <a:pt x="0" y="56"/>
                  </a:lnTo>
                  <a:lnTo>
                    <a:pt x="0" y="56"/>
                  </a:lnTo>
                  <a:lnTo>
                    <a:pt x="0" y="58"/>
                  </a:lnTo>
                  <a:lnTo>
                    <a:pt x="0" y="60"/>
                  </a:lnTo>
                  <a:lnTo>
                    <a:pt x="3" y="62"/>
                  </a:lnTo>
                  <a:lnTo>
                    <a:pt x="5" y="62"/>
                  </a:lnTo>
                  <a:lnTo>
                    <a:pt x="7" y="61"/>
                  </a:lnTo>
                  <a:lnTo>
                    <a:pt x="8" y="60"/>
                  </a:lnTo>
                  <a:lnTo>
                    <a:pt x="9" y="59"/>
                  </a:lnTo>
                  <a:lnTo>
                    <a:pt x="9" y="59"/>
                  </a:lnTo>
                  <a:lnTo>
                    <a:pt x="10" y="55"/>
                  </a:lnTo>
                  <a:lnTo>
                    <a:pt x="12" y="50"/>
                  </a:lnTo>
                  <a:lnTo>
                    <a:pt x="19" y="44"/>
                  </a:lnTo>
                  <a:lnTo>
                    <a:pt x="34" y="33"/>
                  </a:lnTo>
                  <a:lnTo>
                    <a:pt x="34" y="33"/>
                  </a:lnTo>
                  <a:lnTo>
                    <a:pt x="47" y="20"/>
                  </a:lnTo>
                  <a:lnTo>
                    <a:pt x="59" y="8"/>
                  </a:lnTo>
                  <a:lnTo>
                    <a:pt x="59" y="8"/>
                  </a:lnTo>
                  <a:lnTo>
                    <a:pt x="61" y="6"/>
                  </a:lnTo>
                  <a:lnTo>
                    <a:pt x="61" y="5"/>
                  </a:lnTo>
                  <a:lnTo>
                    <a:pt x="61" y="3"/>
                  </a:lnTo>
                  <a:lnTo>
                    <a:pt x="59" y="2"/>
                  </a:lnTo>
                  <a:lnTo>
                    <a:pt x="57" y="1"/>
                  </a:lnTo>
                  <a:lnTo>
                    <a:pt x="56" y="0"/>
                  </a:lnTo>
                  <a:lnTo>
                    <a:pt x="54" y="1"/>
                  </a:lnTo>
                  <a:lnTo>
                    <a:pt x="52" y="2"/>
                  </a:lnTo>
                  <a:lnTo>
                    <a:pt x="5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66" name="Freeform 682"/>
            <p:cNvSpPr/>
            <p:nvPr/>
          </p:nvSpPr>
          <p:spPr bwMode="auto">
            <a:xfrm>
              <a:off x="3840163" y="4508500"/>
              <a:ext cx="28575" cy="31750"/>
            </a:xfrm>
            <a:custGeom>
              <a:avLst/>
              <a:gdLst/>
              <a:ahLst/>
              <a:cxnLst>
                <a:cxn ang="0">
                  <a:pos x="42" y="4"/>
                </a:cxn>
                <a:cxn ang="0">
                  <a:pos x="42" y="4"/>
                </a:cxn>
                <a:cxn ang="0">
                  <a:pos x="42" y="8"/>
                </a:cxn>
                <a:cxn ang="0">
                  <a:pos x="41" y="12"/>
                </a:cxn>
                <a:cxn ang="0">
                  <a:pos x="37" y="19"/>
                </a:cxn>
                <a:cxn ang="0">
                  <a:pos x="32" y="26"/>
                </a:cxn>
                <a:cxn ang="0">
                  <a:pos x="26" y="32"/>
                </a:cxn>
                <a:cxn ang="0">
                  <a:pos x="12" y="42"/>
                </a:cxn>
                <a:cxn ang="0">
                  <a:pos x="6" y="48"/>
                </a:cxn>
                <a:cxn ang="0">
                  <a:pos x="1" y="53"/>
                </a:cxn>
                <a:cxn ang="0">
                  <a:pos x="1" y="53"/>
                </a:cxn>
                <a:cxn ang="0">
                  <a:pos x="0" y="55"/>
                </a:cxn>
                <a:cxn ang="0">
                  <a:pos x="0" y="58"/>
                </a:cxn>
                <a:cxn ang="0">
                  <a:pos x="1" y="59"/>
                </a:cxn>
                <a:cxn ang="0">
                  <a:pos x="2" y="60"/>
                </a:cxn>
                <a:cxn ang="0">
                  <a:pos x="5" y="61"/>
                </a:cxn>
                <a:cxn ang="0">
                  <a:pos x="7" y="60"/>
                </a:cxn>
                <a:cxn ang="0">
                  <a:pos x="9" y="59"/>
                </a:cxn>
                <a:cxn ang="0">
                  <a:pos x="9" y="59"/>
                </a:cxn>
                <a:cxn ang="0">
                  <a:pos x="14" y="52"/>
                </a:cxn>
                <a:cxn ang="0">
                  <a:pos x="22" y="46"/>
                </a:cxn>
                <a:cxn ang="0">
                  <a:pos x="35" y="35"/>
                </a:cxn>
                <a:cxn ang="0">
                  <a:pos x="41" y="29"/>
                </a:cxn>
                <a:cxn ang="0">
                  <a:pos x="46" y="21"/>
                </a:cxn>
                <a:cxn ang="0">
                  <a:pos x="51" y="13"/>
                </a:cxn>
                <a:cxn ang="0">
                  <a:pos x="52" y="9"/>
                </a:cxn>
                <a:cxn ang="0">
                  <a:pos x="52" y="4"/>
                </a:cxn>
                <a:cxn ang="0">
                  <a:pos x="52" y="4"/>
                </a:cxn>
                <a:cxn ang="0">
                  <a:pos x="52" y="2"/>
                </a:cxn>
                <a:cxn ang="0">
                  <a:pos x="51" y="1"/>
                </a:cxn>
                <a:cxn ang="0">
                  <a:pos x="50" y="0"/>
                </a:cxn>
                <a:cxn ang="0">
                  <a:pos x="47" y="0"/>
                </a:cxn>
                <a:cxn ang="0">
                  <a:pos x="45" y="0"/>
                </a:cxn>
                <a:cxn ang="0">
                  <a:pos x="44" y="1"/>
                </a:cxn>
                <a:cxn ang="0">
                  <a:pos x="43" y="2"/>
                </a:cxn>
                <a:cxn ang="0">
                  <a:pos x="42" y="4"/>
                </a:cxn>
                <a:cxn ang="0">
                  <a:pos x="42" y="4"/>
                </a:cxn>
              </a:cxnLst>
              <a:rect l="0" t="0" r="r" b="b"/>
              <a:pathLst>
                <a:path w="52" h="61">
                  <a:moveTo>
                    <a:pt x="42" y="4"/>
                  </a:moveTo>
                  <a:lnTo>
                    <a:pt x="42" y="4"/>
                  </a:lnTo>
                  <a:lnTo>
                    <a:pt x="42" y="8"/>
                  </a:lnTo>
                  <a:lnTo>
                    <a:pt x="41" y="12"/>
                  </a:lnTo>
                  <a:lnTo>
                    <a:pt x="37" y="19"/>
                  </a:lnTo>
                  <a:lnTo>
                    <a:pt x="32" y="26"/>
                  </a:lnTo>
                  <a:lnTo>
                    <a:pt x="26" y="32"/>
                  </a:lnTo>
                  <a:lnTo>
                    <a:pt x="12" y="42"/>
                  </a:lnTo>
                  <a:lnTo>
                    <a:pt x="6" y="48"/>
                  </a:lnTo>
                  <a:lnTo>
                    <a:pt x="1" y="53"/>
                  </a:lnTo>
                  <a:lnTo>
                    <a:pt x="1" y="53"/>
                  </a:lnTo>
                  <a:lnTo>
                    <a:pt x="0" y="55"/>
                  </a:lnTo>
                  <a:lnTo>
                    <a:pt x="0" y="58"/>
                  </a:lnTo>
                  <a:lnTo>
                    <a:pt x="1" y="59"/>
                  </a:lnTo>
                  <a:lnTo>
                    <a:pt x="2" y="60"/>
                  </a:lnTo>
                  <a:lnTo>
                    <a:pt x="5" y="61"/>
                  </a:lnTo>
                  <a:lnTo>
                    <a:pt x="7" y="60"/>
                  </a:lnTo>
                  <a:lnTo>
                    <a:pt x="9" y="59"/>
                  </a:lnTo>
                  <a:lnTo>
                    <a:pt x="9" y="59"/>
                  </a:lnTo>
                  <a:lnTo>
                    <a:pt x="14" y="52"/>
                  </a:lnTo>
                  <a:lnTo>
                    <a:pt x="22" y="46"/>
                  </a:lnTo>
                  <a:lnTo>
                    <a:pt x="35" y="35"/>
                  </a:lnTo>
                  <a:lnTo>
                    <a:pt x="41" y="29"/>
                  </a:lnTo>
                  <a:lnTo>
                    <a:pt x="46" y="21"/>
                  </a:lnTo>
                  <a:lnTo>
                    <a:pt x="51" y="13"/>
                  </a:lnTo>
                  <a:lnTo>
                    <a:pt x="52" y="9"/>
                  </a:lnTo>
                  <a:lnTo>
                    <a:pt x="52" y="4"/>
                  </a:lnTo>
                  <a:lnTo>
                    <a:pt x="52" y="4"/>
                  </a:lnTo>
                  <a:lnTo>
                    <a:pt x="52" y="2"/>
                  </a:lnTo>
                  <a:lnTo>
                    <a:pt x="51" y="1"/>
                  </a:lnTo>
                  <a:lnTo>
                    <a:pt x="50" y="0"/>
                  </a:lnTo>
                  <a:lnTo>
                    <a:pt x="47" y="0"/>
                  </a:lnTo>
                  <a:lnTo>
                    <a:pt x="45" y="0"/>
                  </a:lnTo>
                  <a:lnTo>
                    <a:pt x="44" y="1"/>
                  </a:lnTo>
                  <a:lnTo>
                    <a:pt x="43" y="2"/>
                  </a:lnTo>
                  <a:lnTo>
                    <a:pt x="42" y="4"/>
                  </a:lnTo>
                  <a:lnTo>
                    <a:pt x="42"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67" name="Freeform 683"/>
            <p:cNvSpPr/>
            <p:nvPr/>
          </p:nvSpPr>
          <p:spPr bwMode="auto">
            <a:xfrm>
              <a:off x="3295651" y="4622800"/>
              <a:ext cx="38100" cy="42863"/>
            </a:xfrm>
            <a:custGeom>
              <a:avLst/>
              <a:gdLst/>
              <a:ahLst/>
              <a:cxnLst>
                <a:cxn ang="0">
                  <a:pos x="64" y="0"/>
                </a:cxn>
                <a:cxn ang="0">
                  <a:pos x="64" y="0"/>
                </a:cxn>
                <a:cxn ang="0">
                  <a:pos x="59" y="3"/>
                </a:cxn>
                <a:cxn ang="0">
                  <a:pos x="55" y="7"/>
                </a:cxn>
                <a:cxn ang="0">
                  <a:pos x="51" y="11"/>
                </a:cxn>
                <a:cxn ang="0">
                  <a:pos x="48" y="15"/>
                </a:cxn>
                <a:cxn ang="0">
                  <a:pos x="42" y="24"/>
                </a:cxn>
                <a:cxn ang="0">
                  <a:pos x="34" y="34"/>
                </a:cxn>
                <a:cxn ang="0">
                  <a:pos x="34" y="34"/>
                </a:cxn>
                <a:cxn ang="0">
                  <a:pos x="25" y="43"/>
                </a:cxn>
                <a:cxn ang="0">
                  <a:pos x="16" y="52"/>
                </a:cxn>
                <a:cxn ang="0">
                  <a:pos x="7" y="63"/>
                </a:cxn>
                <a:cxn ang="0">
                  <a:pos x="3" y="68"/>
                </a:cxn>
                <a:cxn ang="0">
                  <a:pos x="0" y="74"/>
                </a:cxn>
                <a:cxn ang="0">
                  <a:pos x="0" y="74"/>
                </a:cxn>
                <a:cxn ang="0">
                  <a:pos x="0" y="76"/>
                </a:cxn>
                <a:cxn ang="0">
                  <a:pos x="0" y="78"/>
                </a:cxn>
                <a:cxn ang="0">
                  <a:pos x="1" y="79"/>
                </a:cxn>
                <a:cxn ang="0">
                  <a:pos x="3" y="79"/>
                </a:cxn>
                <a:cxn ang="0">
                  <a:pos x="6" y="79"/>
                </a:cxn>
                <a:cxn ang="0">
                  <a:pos x="8" y="78"/>
                </a:cxn>
                <a:cxn ang="0">
                  <a:pos x="9" y="76"/>
                </a:cxn>
                <a:cxn ang="0">
                  <a:pos x="9" y="76"/>
                </a:cxn>
                <a:cxn ang="0">
                  <a:pos x="13" y="71"/>
                </a:cxn>
                <a:cxn ang="0">
                  <a:pos x="16" y="66"/>
                </a:cxn>
                <a:cxn ang="0">
                  <a:pos x="24" y="57"/>
                </a:cxn>
                <a:cxn ang="0">
                  <a:pos x="42" y="41"/>
                </a:cxn>
                <a:cxn ang="0">
                  <a:pos x="42" y="41"/>
                </a:cxn>
                <a:cxn ang="0">
                  <a:pos x="45" y="37"/>
                </a:cxn>
                <a:cxn ang="0">
                  <a:pos x="48" y="33"/>
                </a:cxn>
                <a:cxn ang="0">
                  <a:pos x="54" y="23"/>
                </a:cxn>
                <a:cxn ang="0">
                  <a:pos x="57" y="18"/>
                </a:cxn>
                <a:cxn ang="0">
                  <a:pos x="60" y="14"/>
                </a:cxn>
                <a:cxn ang="0">
                  <a:pos x="64" y="11"/>
                </a:cxn>
                <a:cxn ang="0">
                  <a:pos x="69" y="8"/>
                </a:cxn>
                <a:cxn ang="0">
                  <a:pos x="69" y="8"/>
                </a:cxn>
                <a:cxn ang="0">
                  <a:pos x="70" y="7"/>
                </a:cxn>
                <a:cxn ang="0">
                  <a:pos x="71" y="6"/>
                </a:cxn>
                <a:cxn ang="0">
                  <a:pos x="71" y="4"/>
                </a:cxn>
                <a:cxn ang="0">
                  <a:pos x="70" y="3"/>
                </a:cxn>
                <a:cxn ang="0">
                  <a:pos x="68" y="0"/>
                </a:cxn>
                <a:cxn ang="0">
                  <a:pos x="66" y="0"/>
                </a:cxn>
                <a:cxn ang="0">
                  <a:pos x="64" y="0"/>
                </a:cxn>
                <a:cxn ang="0">
                  <a:pos x="64" y="0"/>
                </a:cxn>
              </a:cxnLst>
              <a:rect l="0" t="0" r="r" b="b"/>
              <a:pathLst>
                <a:path w="71" h="79">
                  <a:moveTo>
                    <a:pt x="64" y="0"/>
                  </a:moveTo>
                  <a:lnTo>
                    <a:pt x="64" y="0"/>
                  </a:lnTo>
                  <a:lnTo>
                    <a:pt x="59" y="3"/>
                  </a:lnTo>
                  <a:lnTo>
                    <a:pt x="55" y="7"/>
                  </a:lnTo>
                  <a:lnTo>
                    <a:pt x="51" y="11"/>
                  </a:lnTo>
                  <a:lnTo>
                    <a:pt x="48" y="15"/>
                  </a:lnTo>
                  <a:lnTo>
                    <a:pt x="42" y="24"/>
                  </a:lnTo>
                  <a:lnTo>
                    <a:pt x="34" y="34"/>
                  </a:lnTo>
                  <a:lnTo>
                    <a:pt x="34" y="34"/>
                  </a:lnTo>
                  <a:lnTo>
                    <a:pt x="25" y="43"/>
                  </a:lnTo>
                  <a:lnTo>
                    <a:pt x="16" y="52"/>
                  </a:lnTo>
                  <a:lnTo>
                    <a:pt x="7" y="63"/>
                  </a:lnTo>
                  <a:lnTo>
                    <a:pt x="3" y="68"/>
                  </a:lnTo>
                  <a:lnTo>
                    <a:pt x="0" y="74"/>
                  </a:lnTo>
                  <a:lnTo>
                    <a:pt x="0" y="74"/>
                  </a:lnTo>
                  <a:lnTo>
                    <a:pt x="0" y="76"/>
                  </a:lnTo>
                  <a:lnTo>
                    <a:pt x="0" y="78"/>
                  </a:lnTo>
                  <a:lnTo>
                    <a:pt x="1" y="79"/>
                  </a:lnTo>
                  <a:lnTo>
                    <a:pt x="3" y="79"/>
                  </a:lnTo>
                  <a:lnTo>
                    <a:pt x="6" y="79"/>
                  </a:lnTo>
                  <a:lnTo>
                    <a:pt x="8" y="78"/>
                  </a:lnTo>
                  <a:lnTo>
                    <a:pt x="9" y="76"/>
                  </a:lnTo>
                  <a:lnTo>
                    <a:pt x="9" y="76"/>
                  </a:lnTo>
                  <a:lnTo>
                    <a:pt x="13" y="71"/>
                  </a:lnTo>
                  <a:lnTo>
                    <a:pt x="16" y="66"/>
                  </a:lnTo>
                  <a:lnTo>
                    <a:pt x="24" y="57"/>
                  </a:lnTo>
                  <a:lnTo>
                    <a:pt x="42" y="41"/>
                  </a:lnTo>
                  <a:lnTo>
                    <a:pt x="42" y="41"/>
                  </a:lnTo>
                  <a:lnTo>
                    <a:pt x="45" y="37"/>
                  </a:lnTo>
                  <a:lnTo>
                    <a:pt x="48" y="33"/>
                  </a:lnTo>
                  <a:lnTo>
                    <a:pt x="54" y="23"/>
                  </a:lnTo>
                  <a:lnTo>
                    <a:pt x="57" y="18"/>
                  </a:lnTo>
                  <a:lnTo>
                    <a:pt x="60" y="14"/>
                  </a:lnTo>
                  <a:lnTo>
                    <a:pt x="64" y="11"/>
                  </a:lnTo>
                  <a:lnTo>
                    <a:pt x="69" y="8"/>
                  </a:lnTo>
                  <a:lnTo>
                    <a:pt x="69" y="8"/>
                  </a:lnTo>
                  <a:lnTo>
                    <a:pt x="70" y="7"/>
                  </a:lnTo>
                  <a:lnTo>
                    <a:pt x="71" y="6"/>
                  </a:lnTo>
                  <a:lnTo>
                    <a:pt x="71" y="4"/>
                  </a:lnTo>
                  <a:lnTo>
                    <a:pt x="70" y="3"/>
                  </a:lnTo>
                  <a:lnTo>
                    <a:pt x="68" y="0"/>
                  </a:lnTo>
                  <a:lnTo>
                    <a:pt x="66" y="0"/>
                  </a:lnTo>
                  <a:lnTo>
                    <a:pt x="64" y="0"/>
                  </a:lnTo>
                  <a:lnTo>
                    <a:pt x="64"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68" name="Freeform 684"/>
            <p:cNvSpPr/>
            <p:nvPr/>
          </p:nvSpPr>
          <p:spPr bwMode="auto">
            <a:xfrm>
              <a:off x="3286126" y="4643438"/>
              <a:ext cx="61913" cy="63500"/>
            </a:xfrm>
            <a:custGeom>
              <a:avLst/>
              <a:gdLst/>
              <a:ahLst/>
              <a:cxnLst>
                <a:cxn ang="0">
                  <a:pos x="110" y="0"/>
                </a:cxn>
                <a:cxn ang="0">
                  <a:pos x="110" y="0"/>
                </a:cxn>
                <a:cxn ang="0">
                  <a:pos x="103" y="4"/>
                </a:cxn>
                <a:cxn ang="0">
                  <a:pos x="95" y="9"/>
                </a:cxn>
                <a:cxn ang="0">
                  <a:pos x="88" y="15"/>
                </a:cxn>
                <a:cxn ang="0">
                  <a:pos x="81" y="22"/>
                </a:cxn>
                <a:cxn ang="0">
                  <a:pos x="70" y="35"/>
                </a:cxn>
                <a:cxn ang="0">
                  <a:pos x="57" y="48"/>
                </a:cxn>
                <a:cxn ang="0">
                  <a:pos x="57" y="48"/>
                </a:cxn>
                <a:cxn ang="0">
                  <a:pos x="50" y="55"/>
                </a:cxn>
                <a:cxn ang="0">
                  <a:pos x="43" y="62"/>
                </a:cxn>
                <a:cxn ang="0">
                  <a:pos x="36" y="68"/>
                </a:cxn>
                <a:cxn ang="0">
                  <a:pos x="29" y="75"/>
                </a:cxn>
                <a:cxn ang="0">
                  <a:pos x="29" y="75"/>
                </a:cxn>
                <a:cxn ang="0">
                  <a:pos x="14" y="92"/>
                </a:cxn>
                <a:cxn ang="0">
                  <a:pos x="1" y="109"/>
                </a:cxn>
                <a:cxn ang="0">
                  <a:pos x="1" y="109"/>
                </a:cxn>
                <a:cxn ang="0">
                  <a:pos x="0" y="111"/>
                </a:cxn>
                <a:cxn ang="0">
                  <a:pos x="0" y="113"/>
                </a:cxn>
                <a:cxn ang="0">
                  <a:pos x="1" y="117"/>
                </a:cxn>
                <a:cxn ang="0">
                  <a:pos x="3" y="118"/>
                </a:cxn>
                <a:cxn ang="0">
                  <a:pos x="4" y="119"/>
                </a:cxn>
                <a:cxn ang="0">
                  <a:pos x="6" y="118"/>
                </a:cxn>
                <a:cxn ang="0">
                  <a:pos x="7" y="117"/>
                </a:cxn>
                <a:cxn ang="0">
                  <a:pos x="7" y="117"/>
                </a:cxn>
                <a:cxn ang="0">
                  <a:pos x="19" y="101"/>
                </a:cxn>
                <a:cxn ang="0">
                  <a:pos x="32" y="87"/>
                </a:cxn>
                <a:cxn ang="0">
                  <a:pos x="45" y="72"/>
                </a:cxn>
                <a:cxn ang="0">
                  <a:pos x="60" y="60"/>
                </a:cxn>
                <a:cxn ang="0">
                  <a:pos x="60" y="60"/>
                </a:cxn>
                <a:cxn ang="0">
                  <a:pos x="67" y="54"/>
                </a:cxn>
                <a:cxn ang="0">
                  <a:pos x="73" y="46"/>
                </a:cxn>
                <a:cxn ang="0">
                  <a:pos x="85" y="32"/>
                </a:cxn>
                <a:cxn ang="0">
                  <a:pos x="93" y="26"/>
                </a:cxn>
                <a:cxn ang="0">
                  <a:pos x="99" y="18"/>
                </a:cxn>
                <a:cxn ang="0">
                  <a:pos x="107" y="13"/>
                </a:cxn>
                <a:cxn ang="0">
                  <a:pos x="115" y="8"/>
                </a:cxn>
                <a:cxn ang="0">
                  <a:pos x="115" y="8"/>
                </a:cxn>
                <a:cxn ang="0">
                  <a:pos x="117" y="7"/>
                </a:cxn>
                <a:cxn ang="0">
                  <a:pos x="117" y="5"/>
                </a:cxn>
                <a:cxn ang="0">
                  <a:pos x="117" y="4"/>
                </a:cxn>
                <a:cxn ang="0">
                  <a:pos x="117" y="2"/>
                </a:cxn>
                <a:cxn ang="0">
                  <a:pos x="114" y="0"/>
                </a:cxn>
                <a:cxn ang="0">
                  <a:pos x="112" y="0"/>
                </a:cxn>
                <a:cxn ang="0">
                  <a:pos x="110" y="0"/>
                </a:cxn>
                <a:cxn ang="0">
                  <a:pos x="110" y="0"/>
                </a:cxn>
              </a:cxnLst>
              <a:rect l="0" t="0" r="r" b="b"/>
              <a:pathLst>
                <a:path w="117" h="119">
                  <a:moveTo>
                    <a:pt x="110" y="0"/>
                  </a:moveTo>
                  <a:lnTo>
                    <a:pt x="110" y="0"/>
                  </a:lnTo>
                  <a:lnTo>
                    <a:pt x="103" y="4"/>
                  </a:lnTo>
                  <a:lnTo>
                    <a:pt x="95" y="9"/>
                  </a:lnTo>
                  <a:lnTo>
                    <a:pt x="88" y="15"/>
                  </a:lnTo>
                  <a:lnTo>
                    <a:pt x="81" y="22"/>
                  </a:lnTo>
                  <a:lnTo>
                    <a:pt x="70" y="35"/>
                  </a:lnTo>
                  <a:lnTo>
                    <a:pt x="57" y="48"/>
                  </a:lnTo>
                  <a:lnTo>
                    <a:pt x="57" y="48"/>
                  </a:lnTo>
                  <a:lnTo>
                    <a:pt x="50" y="55"/>
                  </a:lnTo>
                  <a:lnTo>
                    <a:pt x="43" y="62"/>
                  </a:lnTo>
                  <a:lnTo>
                    <a:pt x="36" y="68"/>
                  </a:lnTo>
                  <a:lnTo>
                    <a:pt x="29" y="75"/>
                  </a:lnTo>
                  <a:lnTo>
                    <a:pt x="29" y="75"/>
                  </a:lnTo>
                  <a:lnTo>
                    <a:pt x="14" y="92"/>
                  </a:lnTo>
                  <a:lnTo>
                    <a:pt x="1" y="109"/>
                  </a:lnTo>
                  <a:lnTo>
                    <a:pt x="1" y="109"/>
                  </a:lnTo>
                  <a:lnTo>
                    <a:pt x="0" y="111"/>
                  </a:lnTo>
                  <a:lnTo>
                    <a:pt x="0" y="113"/>
                  </a:lnTo>
                  <a:lnTo>
                    <a:pt x="1" y="117"/>
                  </a:lnTo>
                  <a:lnTo>
                    <a:pt x="3" y="118"/>
                  </a:lnTo>
                  <a:lnTo>
                    <a:pt x="4" y="119"/>
                  </a:lnTo>
                  <a:lnTo>
                    <a:pt x="6" y="118"/>
                  </a:lnTo>
                  <a:lnTo>
                    <a:pt x="7" y="117"/>
                  </a:lnTo>
                  <a:lnTo>
                    <a:pt x="7" y="117"/>
                  </a:lnTo>
                  <a:lnTo>
                    <a:pt x="19" y="101"/>
                  </a:lnTo>
                  <a:lnTo>
                    <a:pt x="32" y="87"/>
                  </a:lnTo>
                  <a:lnTo>
                    <a:pt x="45" y="72"/>
                  </a:lnTo>
                  <a:lnTo>
                    <a:pt x="60" y="60"/>
                  </a:lnTo>
                  <a:lnTo>
                    <a:pt x="60" y="60"/>
                  </a:lnTo>
                  <a:lnTo>
                    <a:pt x="67" y="54"/>
                  </a:lnTo>
                  <a:lnTo>
                    <a:pt x="73" y="46"/>
                  </a:lnTo>
                  <a:lnTo>
                    <a:pt x="85" y="32"/>
                  </a:lnTo>
                  <a:lnTo>
                    <a:pt x="93" y="26"/>
                  </a:lnTo>
                  <a:lnTo>
                    <a:pt x="99" y="18"/>
                  </a:lnTo>
                  <a:lnTo>
                    <a:pt x="107" y="13"/>
                  </a:lnTo>
                  <a:lnTo>
                    <a:pt x="115" y="8"/>
                  </a:lnTo>
                  <a:lnTo>
                    <a:pt x="115" y="8"/>
                  </a:lnTo>
                  <a:lnTo>
                    <a:pt x="117" y="7"/>
                  </a:lnTo>
                  <a:lnTo>
                    <a:pt x="117" y="5"/>
                  </a:lnTo>
                  <a:lnTo>
                    <a:pt x="117" y="4"/>
                  </a:lnTo>
                  <a:lnTo>
                    <a:pt x="117" y="2"/>
                  </a:lnTo>
                  <a:lnTo>
                    <a:pt x="114" y="0"/>
                  </a:lnTo>
                  <a:lnTo>
                    <a:pt x="112" y="0"/>
                  </a:lnTo>
                  <a:lnTo>
                    <a:pt x="110" y="0"/>
                  </a:lnTo>
                  <a:lnTo>
                    <a:pt x="110"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69" name="Freeform 685"/>
            <p:cNvSpPr/>
            <p:nvPr/>
          </p:nvSpPr>
          <p:spPr bwMode="auto">
            <a:xfrm>
              <a:off x="3295651" y="4686300"/>
              <a:ext cx="38100" cy="47625"/>
            </a:xfrm>
            <a:custGeom>
              <a:avLst/>
              <a:gdLst/>
              <a:ahLst/>
              <a:cxnLst>
                <a:cxn ang="0">
                  <a:pos x="62" y="5"/>
                </a:cxn>
                <a:cxn ang="0">
                  <a:pos x="62" y="5"/>
                </a:cxn>
                <a:cxn ang="0">
                  <a:pos x="60" y="10"/>
                </a:cxn>
                <a:cxn ang="0">
                  <a:pos x="58" y="14"/>
                </a:cxn>
                <a:cxn ang="0">
                  <a:pos x="55" y="18"/>
                </a:cxn>
                <a:cxn ang="0">
                  <a:pos x="51" y="22"/>
                </a:cxn>
                <a:cxn ang="0">
                  <a:pos x="44" y="29"/>
                </a:cxn>
                <a:cxn ang="0">
                  <a:pos x="36" y="37"/>
                </a:cxn>
                <a:cxn ang="0">
                  <a:pos x="36" y="37"/>
                </a:cxn>
                <a:cxn ang="0">
                  <a:pos x="23" y="52"/>
                </a:cxn>
                <a:cxn ang="0">
                  <a:pos x="23" y="52"/>
                </a:cxn>
                <a:cxn ang="0">
                  <a:pos x="8" y="68"/>
                </a:cxn>
                <a:cxn ang="0">
                  <a:pos x="2" y="77"/>
                </a:cxn>
                <a:cxn ang="0">
                  <a:pos x="0" y="81"/>
                </a:cxn>
                <a:cxn ang="0">
                  <a:pos x="0" y="85"/>
                </a:cxn>
                <a:cxn ang="0">
                  <a:pos x="0" y="85"/>
                </a:cxn>
                <a:cxn ang="0">
                  <a:pos x="0" y="87"/>
                </a:cxn>
                <a:cxn ang="0">
                  <a:pos x="2" y="89"/>
                </a:cxn>
                <a:cxn ang="0">
                  <a:pos x="2" y="89"/>
                </a:cxn>
                <a:cxn ang="0">
                  <a:pos x="2" y="89"/>
                </a:cxn>
                <a:cxn ang="0">
                  <a:pos x="2" y="89"/>
                </a:cxn>
                <a:cxn ang="0">
                  <a:pos x="4" y="90"/>
                </a:cxn>
                <a:cxn ang="0">
                  <a:pos x="6" y="89"/>
                </a:cxn>
                <a:cxn ang="0">
                  <a:pos x="9" y="87"/>
                </a:cxn>
                <a:cxn ang="0">
                  <a:pos x="9" y="86"/>
                </a:cxn>
                <a:cxn ang="0">
                  <a:pos x="9" y="84"/>
                </a:cxn>
                <a:cxn ang="0">
                  <a:pos x="8" y="82"/>
                </a:cxn>
                <a:cxn ang="0">
                  <a:pos x="7" y="81"/>
                </a:cxn>
                <a:cxn ang="0">
                  <a:pos x="7" y="81"/>
                </a:cxn>
                <a:cxn ang="0">
                  <a:pos x="9" y="83"/>
                </a:cxn>
                <a:cxn ang="0">
                  <a:pos x="11" y="84"/>
                </a:cxn>
                <a:cxn ang="0">
                  <a:pos x="13" y="80"/>
                </a:cxn>
                <a:cxn ang="0">
                  <a:pos x="13" y="80"/>
                </a:cxn>
                <a:cxn ang="0">
                  <a:pos x="23" y="67"/>
                </a:cxn>
                <a:cxn ang="0">
                  <a:pos x="23" y="67"/>
                </a:cxn>
                <a:cxn ang="0">
                  <a:pos x="39" y="48"/>
                </a:cxn>
                <a:cxn ang="0">
                  <a:pos x="39" y="48"/>
                </a:cxn>
                <a:cxn ang="0">
                  <a:pos x="49" y="39"/>
                </a:cxn>
                <a:cxn ang="0">
                  <a:pos x="59" y="28"/>
                </a:cxn>
                <a:cxn ang="0">
                  <a:pos x="63" y="23"/>
                </a:cxn>
                <a:cxn ang="0">
                  <a:pos x="67" y="17"/>
                </a:cxn>
                <a:cxn ang="0">
                  <a:pos x="69" y="11"/>
                </a:cxn>
                <a:cxn ang="0">
                  <a:pos x="71" y="5"/>
                </a:cxn>
                <a:cxn ang="0">
                  <a:pos x="71" y="5"/>
                </a:cxn>
                <a:cxn ang="0">
                  <a:pos x="71" y="2"/>
                </a:cxn>
                <a:cxn ang="0">
                  <a:pos x="70" y="1"/>
                </a:cxn>
                <a:cxn ang="0">
                  <a:pos x="68" y="0"/>
                </a:cxn>
                <a:cxn ang="0">
                  <a:pos x="67" y="0"/>
                </a:cxn>
                <a:cxn ang="0">
                  <a:pos x="63" y="1"/>
                </a:cxn>
                <a:cxn ang="0">
                  <a:pos x="62" y="2"/>
                </a:cxn>
                <a:cxn ang="0">
                  <a:pos x="62" y="5"/>
                </a:cxn>
                <a:cxn ang="0">
                  <a:pos x="62" y="5"/>
                </a:cxn>
              </a:cxnLst>
              <a:rect l="0" t="0" r="r" b="b"/>
              <a:pathLst>
                <a:path w="71" h="90">
                  <a:moveTo>
                    <a:pt x="62" y="5"/>
                  </a:moveTo>
                  <a:lnTo>
                    <a:pt x="62" y="5"/>
                  </a:lnTo>
                  <a:lnTo>
                    <a:pt x="60" y="10"/>
                  </a:lnTo>
                  <a:lnTo>
                    <a:pt x="58" y="14"/>
                  </a:lnTo>
                  <a:lnTo>
                    <a:pt x="55" y="18"/>
                  </a:lnTo>
                  <a:lnTo>
                    <a:pt x="51" y="22"/>
                  </a:lnTo>
                  <a:lnTo>
                    <a:pt x="44" y="29"/>
                  </a:lnTo>
                  <a:lnTo>
                    <a:pt x="36" y="37"/>
                  </a:lnTo>
                  <a:lnTo>
                    <a:pt x="36" y="37"/>
                  </a:lnTo>
                  <a:lnTo>
                    <a:pt x="23" y="52"/>
                  </a:lnTo>
                  <a:lnTo>
                    <a:pt x="23" y="52"/>
                  </a:lnTo>
                  <a:lnTo>
                    <a:pt x="8" y="68"/>
                  </a:lnTo>
                  <a:lnTo>
                    <a:pt x="2" y="77"/>
                  </a:lnTo>
                  <a:lnTo>
                    <a:pt x="0" y="81"/>
                  </a:lnTo>
                  <a:lnTo>
                    <a:pt x="0" y="85"/>
                  </a:lnTo>
                  <a:lnTo>
                    <a:pt x="0" y="85"/>
                  </a:lnTo>
                  <a:lnTo>
                    <a:pt x="0" y="87"/>
                  </a:lnTo>
                  <a:lnTo>
                    <a:pt x="2" y="89"/>
                  </a:lnTo>
                  <a:lnTo>
                    <a:pt x="2" y="89"/>
                  </a:lnTo>
                  <a:lnTo>
                    <a:pt x="2" y="89"/>
                  </a:lnTo>
                  <a:lnTo>
                    <a:pt x="2" y="89"/>
                  </a:lnTo>
                  <a:lnTo>
                    <a:pt x="4" y="90"/>
                  </a:lnTo>
                  <a:lnTo>
                    <a:pt x="6" y="89"/>
                  </a:lnTo>
                  <a:lnTo>
                    <a:pt x="9" y="87"/>
                  </a:lnTo>
                  <a:lnTo>
                    <a:pt x="9" y="86"/>
                  </a:lnTo>
                  <a:lnTo>
                    <a:pt x="9" y="84"/>
                  </a:lnTo>
                  <a:lnTo>
                    <a:pt x="8" y="82"/>
                  </a:lnTo>
                  <a:lnTo>
                    <a:pt x="7" y="81"/>
                  </a:lnTo>
                  <a:lnTo>
                    <a:pt x="7" y="81"/>
                  </a:lnTo>
                  <a:lnTo>
                    <a:pt x="9" y="83"/>
                  </a:lnTo>
                  <a:lnTo>
                    <a:pt x="11" y="84"/>
                  </a:lnTo>
                  <a:lnTo>
                    <a:pt x="13" y="80"/>
                  </a:lnTo>
                  <a:lnTo>
                    <a:pt x="13" y="80"/>
                  </a:lnTo>
                  <a:lnTo>
                    <a:pt x="23" y="67"/>
                  </a:lnTo>
                  <a:lnTo>
                    <a:pt x="23" y="67"/>
                  </a:lnTo>
                  <a:lnTo>
                    <a:pt x="39" y="48"/>
                  </a:lnTo>
                  <a:lnTo>
                    <a:pt x="39" y="48"/>
                  </a:lnTo>
                  <a:lnTo>
                    <a:pt x="49" y="39"/>
                  </a:lnTo>
                  <a:lnTo>
                    <a:pt x="59" y="28"/>
                  </a:lnTo>
                  <a:lnTo>
                    <a:pt x="63" y="23"/>
                  </a:lnTo>
                  <a:lnTo>
                    <a:pt x="67" y="17"/>
                  </a:lnTo>
                  <a:lnTo>
                    <a:pt x="69" y="11"/>
                  </a:lnTo>
                  <a:lnTo>
                    <a:pt x="71" y="5"/>
                  </a:lnTo>
                  <a:lnTo>
                    <a:pt x="71" y="5"/>
                  </a:lnTo>
                  <a:lnTo>
                    <a:pt x="71" y="2"/>
                  </a:lnTo>
                  <a:lnTo>
                    <a:pt x="70" y="1"/>
                  </a:lnTo>
                  <a:lnTo>
                    <a:pt x="68" y="0"/>
                  </a:lnTo>
                  <a:lnTo>
                    <a:pt x="67" y="0"/>
                  </a:lnTo>
                  <a:lnTo>
                    <a:pt x="63" y="1"/>
                  </a:lnTo>
                  <a:lnTo>
                    <a:pt x="62" y="2"/>
                  </a:lnTo>
                  <a:lnTo>
                    <a:pt x="62" y="5"/>
                  </a:lnTo>
                  <a:lnTo>
                    <a:pt x="6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70" name="Freeform 686"/>
            <p:cNvSpPr/>
            <p:nvPr/>
          </p:nvSpPr>
          <p:spPr bwMode="auto">
            <a:xfrm>
              <a:off x="3313113" y="4700588"/>
              <a:ext cx="46038" cy="47625"/>
            </a:xfrm>
            <a:custGeom>
              <a:avLst/>
              <a:gdLst/>
              <a:ahLst/>
              <a:cxnLst>
                <a:cxn ang="0">
                  <a:pos x="79" y="1"/>
                </a:cxn>
                <a:cxn ang="0">
                  <a:pos x="79" y="1"/>
                </a:cxn>
                <a:cxn ang="0">
                  <a:pos x="67" y="8"/>
                </a:cxn>
                <a:cxn ang="0">
                  <a:pos x="58" y="16"/>
                </a:cxn>
                <a:cxn ang="0">
                  <a:pos x="39" y="33"/>
                </a:cxn>
                <a:cxn ang="0">
                  <a:pos x="39" y="33"/>
                </a:cxn>
                <a:cxn ang="0">
                  <a:pos x="28" y="44"/>
                </a:cxn>
                <a:cxn ang="0">
                  <a:pos x="17" y="56"/>
                </a:cxn>
                <a:cxn ang="0">
                  <a:pos x="9" y="70"/>
                </a:cxn>
                <a:cxn ang="0">
                  <a:pos x="1" y="83"/>
                </a:cxn>
                <a:cxn ang="0">
                  <a:pos x="1" y="83"/>
                </a:cxn>
                <a:cxn ang="0">
                  <a:pos x="0" y="85"/>
                </a:cxn>
                <a:cxn ang="0">
                  <a:pos x="1" y="87"/>
                </a:cxn>
                <a:cxn ang="0">
                  <a:pos x="3" y="90"/>
                </a:cxn>
                <a:cxn ang="0">
                  <a:pos x="4" y="90"/>
                </a:cxn>
                <a:cxn ang="0">
                  <a:pos x="6" y="90"/>
                </a:cxn>
                <a:cxn ang="0">
                  <a:pos x="9" y="90"/>
                </a:cxn>
                <a:cxn ang="0">
                  <a:pos x="10" y="88"/>
                </a:cxn>
                <a:cxn ang="0">
                  <a:pos x="10" y="88"/>
                </a:cxn>
                <a:cxn ang="0">
                  <a:pos x="16" y="76"/>
                </a:cxn>
                <a:cxn ang="0">
                  <a:pos x="23" y="64"/>
                </a:cxn>
                <a:cxn ang="0">
                  <a:pos x="32" y="53"/>
                </a:cxn>
                <a:cxn ang="0">
                  <a:pos x="42" y="44"/>
                </a:cxn>
                <a:cxn ang="0">
                  <a:pos x="42" y="44"/>
                </a:cxn>
                <a:cxn ang="0">
                  <a:pos x="61" y="25"/>
                </a:cxn>
                <a:cxn ang="0">
                  <a:pos x="73" y="16"/>
                </a:cxn>
                <a:cxn ang="0">
                  <a:pos x="83" y="10"/>
                </a:cxn>
                <a:cxn ang="0">
                  <a:pos x="83" y="10"/>
                </a:cxn>
                <a:cxn ang="0">
                  <a:pos x="85" y="8"/>
                </a:cxn>
                <a:cxn ang="0">
                  <a:pos x="86" y="7"/>
                </a:cxn>
                <a:cxn ang="0">
                  <a:pos x="86" y="4"/>
                </a:cxn>
                <a:cxn ang="0">
                  <a:pos x="85" y="3"/>
                </a:cxn>
                <a:cxn ang="0">
                  <a:pos x="84" y="1"/>
                </a:cxn>
                <a:cxn ang="0">
                  <a:pos x="82" y="0"/>
                </a:cxn>
                <a:cxn ang="0">
                  <a:pos x="81" y="0"/>
                </a:cxn>
                <a:cxn ang="0">
                  <a:pos x="79" y="1"/>
                </a:cxn>
                <a:cxn ang="0">
                  <a:pos x="79" y="1"/>
                </a:cxn>
              </a:cxnLst>
              <a:rect l="0" t="0" r="r" b="b"/>
              <a:pathLst>
                <a:path w="86" h="90">
                  <a:moveTo>
                    <a:pt x="79" y="1"/>
                  </a:moveTo>
                  <a:lnTo>
                    <a:pt x="79" y="1"/>
                  </a:lnTo>
                  <a:lnTo>
                    <a:pt x="67" y="8"/>
                  </a:lnTo>
                  <a:lnTo>
                    <a:pt x="58" y="16"/>
                  </a:lnTo>
                  <a:lnTo>
                    <a:pt x="39" y="33"/>
                  </a:lnTo>
                  <a:lnTo>
                    <a:pt x="39" y="33"/>
                  </a:lnTo>
                  <a:lnTo>
                    <a:pt x="28" y="44"/>
                  </a:lnTo>
                  <a:lnTo>
                    <a:pt x="17" y="56"/>
                  </a:lnTo>
                  <a:lnTo>
                    <a:pt x="9" y="70"/>
                  </a:lnTo>
                  <a:lnTo>
                    <a:pt x="1" y="83"/>
                  </a:lnTo>
                  <a:lnTo>
                    <a:pt x="1" y="83"/>
                  </a:lnTo>
                  <a:lnTo>
                    <a:pt x="0" y="85"/>
                  </a:lnTo>
                  <a:lnTo>
                    <a:pt x="1" y="87"/>
                  </a:lnTo>
                  <a:lnTo>
                    <a:pt x="3" y="90"/>
                  </a:lnTo>
                  <a:lnTo>
                    <a:pt x="4" y="90"/>
                  </a:lnTo>
                  <a:lnTo>
                    <a:pt x="6" y="90"/>
                  </a:lnTo>
                  <a:lnTo>
                    <a:pt x="9" y="90"/>
                  </a:lnTo>
                  <a:lnTo>
                    <a:pt x="10" y="88"/>
                  </a:lnTo>
                  <a:lnTo>
                    <a:pt x="10" y="88"/>
                  </a:lnTo>
                  <a:lnTo>
                    <a:pt x="16" y="76"/>
                  </a:lnTo>
                  <a:lnTo>
                    <a:pt x="23" y="64"/>
                  </a:lnTo>
                  <a:lnTo>
                    <a:pt x="32" y="53"/>
                  </a:lnTo>
                  <a:lnTo>
                    <a:pt x="42" y="44"/>
                  </a:lnTo>
                  <a:lnTo>
                    <a:pt x="42" y="44"/>
                  </a:lnTo>
                  <a:lnTo>
                    <a:pt x="61" y="25"/>
                  </a:lnTo>
                  <a:lnTo>
                    <a:pt x="73" y="16"/>
                  </a:lnTo>
                  <a:lnTo>
                    <a:pt x="83" y="10"/>
                  </a:lnTo>
                  <a:lnTo>
                    <a:pt x="83" y="10"/>
                  </a:lnTo>
                  <a:lnTo>
                    <a:pt x="85" y="8"/>
                  </a:lnTo>
                  <a:lnTo>
                    <a:pt x="86" y="7"/>
                  </a:lnTo>
                  <a:lnTo>
                    <a:pt x="86" y="4"/>
                  </a:lnTo>
                  <a:lnTo>
                    <a:pt x="85" y="3"/>
                  </a:lnTo>
                  <a:lnTo>
                    <a:pt x="84" y="1"/>
                  </a:lnTo>
                  <a:lnTo>
                    <a:pt x="82" y="0"/>
                  </a:lnTo>
                  <a:lnTo>
                    <a:pt x="81" y="0"/>
                  </a:lnTo>
                  <a:lnTo>
                    <a:pt x="79" y="1"/>
                  </a:lnTo>
                  <a:lnTo>
                    <a:pt x="7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71" name="Freeform 687"/>
            <p:cNvSpPr/>
            <p:nvPr/>
          </p:nvSpPr>
          <p:spPr bwMode="auto">
            <a:xfrm>
              <a:off x="3371851" y="4705350"/>
              <a:ext cx="31750" cy="47625"/>
            </a:xfrm>
            <a:custGeom>
              <a:avLst/>
              <a:gdLst/>
              <a:ahLst/>
              <a:cxnLst>
                <a:cxn ang="0">
                  <a:pos x="52" y="2"/>
                </a:cxn>
                <a:cxn ang="0">
                  <a:pos x="52" y="2"/>
                </a:cxn>
                <a:cxn ang="0">
                  <a:pos x="38" y="20"/>
                </a:cxn>
                <a:cxn ang="0">
                  <a:pos x="25" y="41"/>
                </a:cxn>
                <a:cxn ang="0">
                  <a:pos x="12" y="62"/>
                </a:cxn>
                <a:cxn ang="0">
                  <a:pos x="0" y="83"/>
                </a:cxn>
                <a:cxn ang="0">
                  <a:pos x="0" y="83"/>
                </a:cxn>
                <a:cxn ang="0">
                  <a:pos x="0" y="85"/>
                </a:cxn>
                <a:cxn ang="0">
                  <a:pos x="0" y="86"/>
                </a:cxn>
                <a:cxn ang="0">
                  <a:pos x="1" y="88"/>
                </a:cxn>
                <a:cxn ang="0">
                  <a:pos x="2" y="89"/>
                </a:cxn>
                <a:cxn ang="0">
                  <a:pos x="4" y="89"/>
                </a:cxn>
                <a:cxn ang="0">
                  <a:pos x="5" y="89"/>
                </a:cxn>
                <a:cxn ang="0">
                  <a:pos x="7" y="89"/>
                </a:cxn>
                <a:cxn ang="0">
                  <a:pos x="8" y="87"/>
                </a:cxn>
                <a:cxn ang="0">
                  <a:pos x="8" y="87"/>
                </a:cxn>
                <a:cxn ang="0">
                  <a:pos x="19" y="67"/>
                </a:cxn>
                <a:cxn ang="0">
                  <a:pos x="32" y="46"/>
                </a:cxn>
                <a:cxn ang="0">
                  <a:pos x="45" y="28"/>
                </a:cxn>
                <a:cxn ang="0">
                  <a:pos x="60" y="8"/>
                </a:cxn>
                <a:cxn ang="0">
                  <a:pos x="60" y="8"/>
                </a:cxn>
                <a:cxn ang="0">
                  <a:pos x="61" y="6"/>
                </a:cxn>
                <a:cxn ang="0">
                  <a:pos x="61" y="5"/>
                </a:cxn>
                <a:cxn ang="0">
                  <a:pos x="59" y="1"/>
                </a:cxn>
                <a:cxn ang="0">
                  <a:pos x="58" y="0"/>
                </a:cxn>
                <a:cxn ang="0">
                  <a:pos x="57" y="0"/>
                </a:cxn>
                <a:cxn ang="0">
                  <a:pos x="54" y="0"/>
                </a:cxn>
                <a:cxn ang="0">
                  <a:pos x="52" y="2"/>
                </a:cxn>
                <a:cxn ang="0">
                  <a:pos x="52" y="2"/>
                </a:cxn>
              </a:cxnLst>
              <a:rect l="0" t="0" r="r" b="b"/>
              <a:pathLst>
                <a:path w="61" h="89">
                  <a:moveTo>
                    <a:pt x="52" y="2"/>
                  </a:moveTo>
                  <a:lnTo>
                    <a:pt x="52" y="2"/>
                  </a:lnTo>
                  <a:lnTo>
                    <a:pt x="38" y="20"/>
                  </a:lnTo>
                  <a:lnTo>
                    <a:pt x="25" y="41"/>
                  </a:lnTo>
                  <a:lnTo>
                    <a:pt x="12" y="62"/>
                  </a:lnTo>
                  <a:lnTo>
                    <a:pt x="0" y="83"/>
                  </a:lnTo>
                  <a:lnTo>
                    <a:pt x="0" y="83"/>
                  </a:lnTo>
                  <a:lnTo>
                    <a:pt x="0" y="85"/>
                  </a:lnTo>
                  <a:lnTo>
                    <a:pt x="0" y="86"/>
                  </a:lnTo>
                  <a:lnTo>
                    <a:pt x="1" y="88"/>
                  </a:lnTo>
                  <a:lnTo>
                    <a:pt x="2" y="89"/>
                  </a:lnTo>
                  <a:lnTo>
                    <a:pt x="4" y="89"/>
                  </a:lnTo>
                  <a:lnTo>
                    <a:pt x="5" y="89"/>
                  </a:lnTo>
                  <a:lnTo>
                    <a:pt x="7" y="89"/>
                  </a:lnTo>
                  <a:lnTo>
                    <a:pt x="8" y="87"/>
                  </a:lnTo>
                  <a:lnTo>
                    <a:pt x="8" y="87"/>
                  </a:lnTo>
                  <a:lnTo>
                    <a:pt x="19" y="67"/>
                  </a:lnTo>
                  <a:lnTo>
                    <a:pt x="32" y="46"/>
                  </a:lnTo>
                  <a:lnTo>
                    <a:pt x="45" y="28"/>
                  </a:lnTo>
                  <a:lnTo>
                    <a:pt x="60" y="8"/>
                  </a:lnTo>
                  <a:lnTo>
                    <a:pt x="60" y="8"/>
                  </a:lnTo>
                  <a:lnTo>
                    <a:pt x="61" y="6"/>
                  </a:lnTo>
                  <a:lnTo>
                    <a:pt x="61" y="5"/>
                  </a:lnTo>
                  <a:lnTo>
                    <a:pt x="59" y="1"/>
                  </a:lnTo>
                  <a:lnTo>
                    <a:pt x="58" y="0"/>
                  </a:lnTo>
                  <a:lnTo>
                    <a:pt x="57" y="0"/>
                  </a:lnTo>
                  <a:lnTo>
                    <a:pt x="54" y="0"/>
                  </a:lnTo>
                  <a:lnTo>
                    <a:pt x="52" y="2"/>
                  </a:lnTo>
                  <a:lnTo>
                    <a:pt x="5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72" name="Freeform 688"/>
            <p:cNvSpPr/>
            <p:nvPr/>
          </p:nvSpPr>
          <p:spPr bwMode="auto">
            <a:xfrm>
              <a:off x="3419476" y="4713288"/>
              <a:ext cx="26988" cy="41275"/>
            </a:xfrm>
            <a:custGeom>
              <a:avLst/>
              <a:gdLst/>
              <a:ahLst/>
              <a:cxnLst>
                <a:cxn ang="0">
                  <a:pos x="44" y="1"/>
                </a:cxn>
                <a:cxn ang="0">
                  <a:pos x="44" y="1"/>
                </a:cxn>
                <a:cxn ang="0">
                  <a:pos x="36" y="11"/>
                </a:cxn>
                <a:cxn ang="0">
                  <a:pos x="29" y="21"/>
                </a:cxn>
                <a:cxn ang="0">
                  <a:pos x="21" y="31"/>
                </a:cxn>
                <a:cxn ang="0">
                  <a:pos x="14" y="41"/>
                </a:cxn>
                <a:cxn ang="0">
                  <a:pos x="14" y="41"/>
                </a:cxn>
                <a:cxn ang="0">
                  <a:pos x="9" y="48"/>
                </a:cxn>
                <a:cxn ang="0">
                  <a:pos x="5" y="55"/>
                </a:cxn>
                <a:cxn ang="0">
                  <a:pos x="2" y="62"/>
                </a:cxn>
                <a:cxn ang="0">
                  <a:pos x="0" y="70"/>
                </a:cxn>
                <a:cxn ang="0">
                  <a:pos x="0" y="70"/>
                </a:cxn>
                <a:cxn ang="0">
                  <a:pos x="0" y="71"/>
                </a:cxn>
                <a:cxn ang="0">
                  <a:pos x="0" y="74"/>
                </a:cxn>
                <a:cxn ang="0">
                  <a:pos x="0" y="74"/>
                </a:cxn>
                <a:cxn ang="0">
                  <a:pos x="0" y="77"/>
                </a:cxn>
                <a:cxn ang="0">
                  <a:pos x="1" y="78"/>
                </a:cxn>
                <a:cxn ang="0">
                  <a:pos x="3" y="79"/>
                </a:cxn>
                <a:cxn ang="0">
                  <a:pos x="4" y="79"/>
                </a:cxn>
                <a:cxn ang="0">
                  <a:pos x="6" y="79"/>
                </a:cxn>
                <a:cxn ang="0">
                  <a:pos x="8" y="78"/>
                </a:cxn>
                <a:cxn ang="0">
                  <a:pos x="9" y="77"/>
                </a:cxn>
                <a:cxn ang="0">
                  <a:pos x="9" y="74"/>
                </a:cxn>
                <a:cxn ang="0">
                  <a:pos x="9" y="74"/>
                </a:cxn>
                <a:cxn ang="0">
                  <a:pos x="10" y="69"/>
                </a:cxn>
                <a:cxn ang="0">
                  <a:pos x="11" y="64"/>
                </a:cxn>
                <a:cxn ang="0">
                  <a:pos x="13" y="59"/>
                </a:cxn>
                <a:cxn ang="0">
                  <a:pos x="15" y="55"/>
                </a:cxn>
                <a:cxn ang="0">
                  <a:pos x="22" y="47"/>
                </a:cxn>
                <a:cxn ang="0">
                  <a:pos x="30" y="38"/>
                </a:cxn>
                <a:cxn ang="0">
                  <a:pos x="30" y="38"/>
                </a:cxn>
                <a:cxn ang="0">
                  <a:pos x="35" y="31"/>
                </a:cxn>
                <a:cxn ang="0">
                  <a:pos x="40" y="24"/>
                </a:cxn>
                <a:cxn ang="0">
                  <a:pos x="45" y="16"/>
                </a:cxn>
                <a:cxn ang="0">
                  <a:pos x="50" y="8"/>
                </a:cxn>
                <a:cxn ang="0">
                  <a:pos x="50" y="8"/>
                </a:cxn>
                <a:cxn ang="0">
                  <a:pos x="51" y="6"/>
                </a:cxn>
                <a:cxn ang="0">
                  <a:pos x="51" y="4"/>
                </a:cxn>
                <a:cxn ang="0">
                  <a:pos x="51" y="3"/>
                </a:cxn>
                <a:cxn ang="0">
                  <a:pos x="50" y="1"/>
                </a:cxn>
                <a:cxn ang="0">
                  <a:pos x="48" y="0"/>
                </a:cxn>
                <a:cxn ang="0">
                  <a:pos x="47" y="0"/>
                </a:cxn>
                <a:cxn ang="0">
                  <a:pos x="45" y="0"/>
                </a:cxn>
                <a:cxn ang="0">
                  <a:pos x="44" y="1"/>
                </a:cxn>
                <a:cxn ang="0">
                  <a:pos x="44" y="1"/>
                </a:cxn>
              </a:cxnLst>
              <a:rect l="0" t="0" r="r" b="b"/>
              <a:pathLst>
                <a:path w="51" h="79">
                  <a:moveTo>
                    <a:pt x="44" y="1"/>
                  </a:moveTo>
                  <a:lnTo>
                    <a:pt x="44" y="1"/>
                  </a:lnTo>
                  <a:lnTo>
                    <a:pt x="36" y="11"/>
                  </a:lnTo>
                  <a:lnTo>
                    <a:pt x="29" y="21"/>
                  </a:lnTo>
                  <a:lnTo>
                    <a:pt x="21" y="31"/>
                  </a:lnTo>
                  <a:lnTo>
                    <a:pt x="14" y="41"/>
                  </a:lnTo>
                  <a:lnTo>
                    <a:pt x="14" y="41"/>
                  </a:lnTo>
                  <a:lnTo>
                    <a:pt x="9" y="48"/>
                  </a:lnTo>
                  <a:lnTo>
                    <a:pt x="5" y="55"/>
                  </a:lnTo>
                  <a:lnTo>
                    <a:pt x="2" y="62"/>
                  </a:lnTo>
                  <a:lnTo>
                    <a:pt x="0" y="70"/>
                  </a:lnTo>
                  <a:lnTo>
                    <a:pt x="0" y="70"/>
                  </a:lnTo>
                  <a:lnTo>
                    <a:pt x="0" y="71"/>
                  </a:lnTo>
                  <a:lnTo>
                    <a:pt x="0" y="74"/>
                  </a:lnTo>
                  <a:lnTo>
                    <a:pt x="0" y="74"/>
                  </a:lnTo>
                  <a:lnTo>
                    <a:pt x="0" y="77"/>
                  </a:lnTo>
                  <a:lnTo>
                    <a:pt x="1" y="78"/>
                  </a:lnTo>
                  <a:lnTo>
                    <a:pt x="3" y="79"/>
                  </a:lnTo>
                  <a:lnTo>
                    <a:pt x="4" y="79"/>
                  </a:lnTo>
                  <a:lnTo>
                    <a:pt x="6" y="79"/>
                  </a:lnTo>
                  <a:lnTo>
                    <a:pt x="8" y="78"/>
                  </a:lnTo>
                  <a:lnTo>
                    <a:pt x="9" y="77"/>
                  </a:lnTo>
                  <a:lnTo>
                    <a:pt x="9" y="74"/>
                  </a:lnTo>
                  <a:lnTo>
                    <a:pt x="9" y="74"/>
                  </a:lnTo>
                  <a:lnTo>
                    <a:pt x="10" y="69"/>
                  </a:lnTo>
                  <a:lnTo>
                    <a:pt x="11" y="64"/>
                  </a:lnTo>
                  <a:lnTo>
                    <a:pt x="13" y="59"/>
                  </a:lnTo>
                  <a:lnTo>
                    <a:pt x="15" y="55"/>
                  </a:lnTo>
                  <a:lnTo>
                    <a:pt x="22" y="47"/>
                  </a:lnTo>
                  <a:lnTo>
                    <a:pt x="30" y="38"/>
                  </a:lnTo>
                  <a:lnTo>
                    <a:pt x="30" y="38"/>
                  </a:lnTo>
                  <a:lnTo>
                    <a:pt x="35" y="31"/>
                  </a:lnTo>
                  <a:lnTo>
                    <a:pt x="40" y="24"/>
                  </a:lnTo>
                  <a:lnTo>
                    <a:pt x="45" y="16"/>
                  </a:lnTo>
                  <a:lnTo>
                    <a:pt x="50" y="8"/>
                  </a:lnTo>
                  <a:lnTo>
                    <a:pt x="50" y="8"/>
                  </a:lnTo>
                  <a:lnTo>
                    <a:pt x="51" y="6"/>
                  </a:lnTo>
                  <a:lnTo>
                    <a:pt x="51" y="4"/>
                  </a:lnTo>
                  <a:lnTo>
                    <a:pt x="51" y="3"/>
                  </a:lnTo>
                  <a:lnTo>
                    <a:pt x="50" y="1"/>
                  </a:lnTo>
                  <a:lnTo>
                    <a:pt x="48" y="0"/>
                  </a:lnTo>
                  <a:lnTo>
                    <a:pt x="47" y="0"/>
                  </a:lnTo>
                  <a:lnTo>
                    <a:pt x="45" y="0"/>
                  </a:lnTo>
                  <a:lnTo>
                    <a:pt x="44" y="1"/>
                  </a:lnTo>
                  <a:lnTo>
                    <a:pt x="4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73" name="Freeform 689"/>
            <p:cNvSpPr/>
            <p:nvPr/>
          </p:nvSpPr>
          <p:spPr bwMode="auto">
            <a:xfrm>
              <a:off x="3452813" y="4711700"/>
              <a:ext cx="31750" cy="42863"/>
            </a:xfrm>
            <a:custGeom>
              <a:avLst/>
              <a:gdLst/>
              <a:ahLst/>
              <a:cxnLst>
                <a:cxn ang="0">
                  <a:pos x="51" y="4"/>
                </a:cxn>
                <a:cxn ang="0">
                  <a:pos x="51" y="4"/>
                </a:cxn>
                <a:cxn ang="0">
                  <a:pos x="50" y="8"/>
                </a:cxn>
                <a:cxn ang="0">
                  <a:pos x="49" y="13"/>
                </a:cxn>
                <a:cxn ang="0">
                  <a:pos x="44" y="22"/>
                </a:cxn>
                <a:cxn ang="0">
                  <a:pos x="38" y="30"/>
                </a:cxn>
                <a:cxn ang="0">
                  <a:pos x="31" y="37"/>
                </a:cxn>
                <a:cxn ang="0">
                  <a:pos x="31" y="37"/>
                </a:cxn>
                <a:cxn ang="0">
                  <a:pos x="16" y="55"/>
                </a:cxn>
                <a:cxn ang="0">
                  <a:pos x="8" y="63"/>
                </a:cxn>
                <a:cxn ang="0">
                  <a:pos x="1" y="72"/>
                </a:cxn>
                <a:cxn ang="0">
                  <a:pos x="1" y="72"/>
                </a:cxn>
                <a:cxn ang="0">
                  <a:pos x="0" y="73"/>
                </a:cxn>
                <a:cxn ang="0">
                  <a:pos x="0" y="75"/>
                </a:cxn>
                <a:cxn ang="0">
                  <a:pos x="0" y="77"/>
                </a:cxn>
                <a:cxn ang="0">
                  <a:pos x="1" y="78"/>
                </a:cxn>
                <a:cxn ang="0">
                  <a:pos x="2" y="79"/>
                </a:cxn>
                <a:cxn ang="0">
                  <a:pos x="4" y="81"/>
                </a:cxn>
                <a:cxn ang="0">
                  <a:pos x="6" y="79"/>
                </a:cxn>
                <a:cxn ang="0">
                  <a:pos x="7" y="78"/>
                </a:cxn>
                <a:cxn ang="0">
                  <a:pos x="7" y="78"/>
                </a:cxn>
                <a:cxn ang="0">
                  <a:pos x="17" y="67"/>
                </a:cxn>
                <a:cxn ang="0">
                  <a:pos x="27" y="56"/>
                </a:cxn>
                <a:cxn ang="0">
                  <a:pos x="27" y="56"/>
                </a:cxn>
                <a:cxn ang="0">
                  <a:pos x="35" y="48"/>
                </a:cxn>
                <a:cxn ang="0">
                  <a:pos x="38" y="44"/>
                </a:cxn>
                <a:cxn ang="0">
                  <a:pos x="41" y="40"/>
                </a:cxn>
                <a:cxn ang="0">
                  <a:pos x="41" y="40"/>
                </a:cxn>
                <a:cxn ang="0">
                  <a:pos x="47" y="31"/>
                </a:cxn>
                <a:cxn ang="0">
                  <a:pos x="53" y="23"/>
                </a:cxn>
                <a:cxn ang="0">
                  <a:pos x="58" y="14"/>
                </a:cxn>
                <a:cxn ang="0">
                  <a:pos x="59" y="9"/>
                </a:cxn>
                <a:cxn ang="0">
                  <a:pos x="61" y="4"/>
                </a:cxn>
                <a:cxn ang="0">
                  <a:pos x="61" y="4"/>
                </a:cxn>
                <a:cxn ang="0">
                  <a:pos x="61" y="2"/>
                </a:cxn>
                <a:cxn ang="0">
                  <a:pos x="59" y="1"/>
                </a:cxn>
                <a:cxn ang="0">
                  <a:pos x="58" y="0"/>
                </a:cxn>
                <a:cxn ang="0">
                  <a:pos x="56" y="0"/>
                </a:cxn>
                <a:cxn ang="0">
                  <a:pos x="53" y="1"/>
                </a:cxn>
                <a:cxn ang="0">
                  <a:pos x="52" y="2"/>
                </a:cxn>
                <a:cxn ang="0">
                  <a:pos x="51" y="4"/>
                </a:cxn>
                <a:cxn ang="0">
                  <a:pos x="51" y="4"/>
                </a:cxn>
              </a:cxnLst>
              <a:rect l="0" t="0" r="r" b="b"/>
              <a:pathLst>
                <a:path w="61" h="81">
                  <a:moveTo>
                    <a:pt x="51" y="4"/>
                  </a:moveTo>
                  <a:lnTo>
                    <a:pt x="51" y="4"/>
                  </a:lnTo>
                  <a:lnTo>
                    <a:pt x="50" y="8"/>
                  </a:lnTo>
                  <a:lnTo>
                    <a:pt x="49" y="13"/>
                  </a:lnTo>
                  <a:lnTo>
                    <a:pt x="44" y="22"/>
                  </a:lnTo>
                  <a:lnTo>
                    <a:pt x="38" y="30"/>
                  </a:lnTo>
                  <a:lnTo>
                    <a:pt x="31" y="37"/>
                  </a:lnTo>
                  <a:lnTo>
                    <a:pt x="31" y="37"/>
                  </a:lnTo>
                  <a:lnTo>
                    <a:pt x="16" y="55"/>
                  </a:lnTo>
                  <a:lnTo>
                    <a:pt x="8" y="63"/>
                  </a:lnTo>
                  <a:lnTo>
                    <a:pt x="1" y="72"/>
                  </a:lnTo>
                  <a:lnTo>
                    <a:pt x="1" y="72"/>
                  </a:lnTo>
                  <a:lnTo>
                    <a:pt x="0" y="73"/>
                  </a:lnTo>
                  <a:lnTo>
                    <a:pt x="0" y="75"/>
                  </a:lnTo>
                  <a:lnTo>
                    <a:pt x="0" y="77"/>
                  </a:lnTo>
                  <a:lnTo>
                    <a:pt x="1" y="78"/>
                  </a:lnTo>
                  <a:lnTo>
                    <a:pt x="2" y="79"/>
                  </a:lnTo>
                  <a:lnTo>
                    <a:pt x="4" y="81"/>
                  </a:lnTo>
                  <a:lnTo>
                    <a:pt x="6" y="79"/>
                  </a:lnTo>
                  <a:lnTo>
                    <a:pt x="7" y="78"/>
                  </a:lnTo>
                  <a:lnTo>
                    <a:pt x="7" y="78"/>
                  </a:lnTo>
                  <a:lnTo>
                    <a:pt x="17" y="67"/>
                  </a:lnTo>
                  <a:lnTo>
                    <a:pt x="27" y="56"/>
                  </a:lnTo>
                  <a:lnTo>
                    <a:pt x="27" y="56"/>
                  </a:lnTo>
                  <a:lnTo>
                    <a:pt x="35" y="48"/>
                  </a:lnTo>
                  <a:lnTo>
                    <a:pt x="38" y="44"/>
                  </a:lnTo>
                  <a:lnTo>
                    <a:pt x="41" y="40"/>
                  </a:lnTo>
                  <a:lnTo>
                    <a:pt x="41" y="40"/>
                  </a:lnTo>
                  <a:lnTo>
                    <a:pt x="47" y="31"/>
                  </a:lnTo>
                  <a:lnTo>
                    <a:pt x="53" y="23"/>
                  </a:lnTo>
                  <a:lnTo>
                    <a:pt x="58" y="14"/>
                  </a:lnTo>
                  <a:lnTo>
                    <a:pt x="59" y="9"/>
                  </a:lnTo>
                  <a:lnTo>
                    <a:pt x="61" y="4"/>
                  </a:lnTo>
                  <a:lnTo>
                    <a:pt x="61" y="4"/>
                  </a:lnTo>
                  <a:lnTo>
                    <a:pt x="61" y="2"/>
                  </a:lnTo>
                  <a:lnTo>
                    <a:pt x="59" y="1"/>
                  </a:lnTo>
                  <a:lnTo>
                    <a:pt x="58" y="0"/>
                  </a:lnTo>
                  <a:lnTo>
                    <a:pt x="56" y="0"/>
                  </a:lnTo>
                  <a:lnTo>
                    <a:pt x="53" y="1"/>
                  </a:lnTo>
                  <a:lnTo>
                    <a:pt x="52" y="2"/>
                  </a:lnTo>
                  <a:lnTo>
                    <a:pt x="51" y="4"/>
                  </a:lnTo>
                  <a:lnTo>
                    <a:pt x="51"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74" name="Freeform 690"/>
            <p:cNvSpPr/>
            <p:nvPr/>
          </p:nvSpPr>
          <p:spPr bwMode="auto">
            <a:xfrm>
              <a:off x="3487738" y="4716463"/>
              <a:ext cx="26988" cy="34925"/>
            </a:xfrm>
            <a:custGeom>
              <a:avLst/>
              <a:gdLst/>
              <a:ahLst/>
              <a:cxnLst>
                <a:cxn ang="0">
                  <a:pos x="42" y="3"/>
                </a:cxn>
                <a:cxn ang="0">
                  <a:pos x="42" y="3"/>
                </a:cxn>
                <a:cxn ang="0">
                  <a:pos x="40" y="10"/>
                </a:cxn>
                <a:cxn ang="0">
                  <a:pos x="37" y="16"/>
                </a:cxn>
                <a:cxn ang="0">
                  <a:pos x="32" y="22"/>
                </a:cxn>
                <a:cxn ang="0">
                  <a:pos x="28" y="27"/>
                </a:cxn>
                <a:cxn ang="0">
                  <a:pos x="28" y="27"/>
                </a:cxn>
                <a:cxn ang="0">
                  <a:pos x="13" y="43"/>
                </a:cxn>
                <a:cxn ang="0">
                  <a:pos x="0" y="59"/>
                </a:cxn>
                <a:cxn ang="0">
                  <a:pos x="0" y="59"/>
                </a:cxn>
                <a:cxn ang="0">
                  <a:pos x="0" y="61"/>
                </a:cxn>
                <a:cxn ang="0">
                  <a:pos x="0" y="62"/>
                </a:cxn>
                <a:cxn ang="0">
                  <a:pos x="1" y="64"/>
                </a:cxn>
                <a:cxn ang="0">
                  <a:pos x="2" y="65"/>
                </a:cxn>
                <a:cxn ang="0">
                  <a:pos x="5" y="66"/>
                </a:cxn>
                <a:cxn ang="0">
                  <a:pos x="7" y="65"/>
                </a:cxn>
                <a:cxn ang="0">
                  <a:pos x="8" y="64"/>
                </a:cxn>
                <a:cxn ang="0">
                  <a:pos x="8" y="64"/>
                </a:cxn>
                <a:cxn ang="0">
                  <a:pos x="15" y="55"/>
                </a:cxn>
                <a:cxn ang="0">
                  <a:pos x="22" y="46"/>
                </a:cxn>
                <a:cxn ang="0">
                  <a:pos x="39" y="29"/>
                </a:cxn>
                <a:cxn ang="0">
                  <a:pos x="39" y="29"/>
                </a:cxn>
                <a:cxn ang="0">
                  <a:pos x="41" y="26"/>
                </a:cxn>
                <a:cxn ang="0">
                  <a:pos x="42" y="24"/>
                </a:cxn>
                <a:cxn ang="0">
                  <a:pos x="45" y="18"/>
                </a:cxn>
                <a:cxn ang="0">
                  <a:pos x="45" y="18"/>
                </a:cxn>
                <a:cxn ang="0">
                  <a:pos x="49" y="12"/>
                </a:cxn>
                <a:cxn ang="0">
                  <a:pos x="50" y="10"/>
                </a:cxn>
                <a:cxn ang="0">
                  <a:pos x="51" y="5"/>
                </a:cxn>
                <a:cxn ang="0">
                  <a:pos x="51" y="5"/>
                </a:cxn>
                <a:cxn ang="0">
                  <a:pos x="51" y="3"/>
                </a:cxn>
                <a:cxn ang="0">
                  <a:pos x="50" y="2"/>
                </a:cxn>
                <a:cxn ang="0">
                  <a:pos x="47" y="0"/>
                </a:cxn>
                <a:cxn ang="0">
                  <a:pos x="46" y="0"/>
                </a:cxn>
                <a:cxn ang="0">
                  <a:pos x="44" y="0"/>
                </a:cxn>
                <a:cxn ang="0">
                  <a:pos x="43" y="1"/>
                </a:cxn>
                <a:cxn ang="0">
                  <a:pos x="42" y="3"/>
                </a:cxn>
                <a:cxn ang="0">
                  <a:pos x="42" y="3"/>
                </a:cxn>
              </a:cxnLst>
              <a:rect l="0" t="0" r="r" b="b"/>
              <a:pathLst>
                <a:path w="51" h="66">
                  <a:moveTo>
                    <a:pt x="42" y="3"/>
                  </a:moveTo>
                  <a:lnTo>
                    <a:pt x="42" y="3"/>
                  </a:lnTo>
                  <a:lnTo>
                    <a:pt x="40" y="10"/>
                  </a:lnTo>
                  <a:lnTo>
                    <a:pt x="37" y="16"/>
                  </a:lnTo>
                  <a:lnTo>
                    <a:pt x="32" y="22"/>
                  </a:lnTo>
                  <a:lnTo>
                    <a:pt x="28" y="27"/>
                  </a:lnTo>
                  <a:lnTo>
                    <a:pt x="28" y="27"/>
                  </a:lnTo>
                  <a:lnTo>
                    <a:pt x="13" y="43"/>
                  </a:lnTo>
                  <a:lnTo>
                    <a:pt x="0" y="59"/>
                  </a:lnTo>
                  <a:lnTo>
                    <a:pt x="0" y="59"/>
                  </a:lnTo>
                  <a:lnTo>
                    <a:pt x="0" y="61"/>
                  </a:lnTo>
                  <a:lnTo>
                    <a:pt x="0" y="62"/>
                  </a:lnTo>
                  <a:lnTo>
                    <a:pt x="1" y="64"/>
                  </a:lnTo>
                  <a:lnTo>
                    <a:pt x="2" y="65"/>
                  </a:lnTo>
                  <a:lnTo>
                    <a:pt x="5" y="66"/>
                  </a:lnTo>
                  <a:lnTo>
                    <a:pt x="7" y="65"/>
                  </a:lnTo>
                  <a:lnTo>
                    <a:pt x="8" y="64"/>
                  </a:lnTo>
                  <a:lnTo>
                    <a:pt x="8" y="64"/>
                  </a:lnTo>
                  <a:lnTo>
                    <a:pt x="15" y="55"/>
                  </a:lnTo>
                  <a:lnTo>
                    <a:pt x="22" y="46"/>
                  </a:lnTo>
                  <a:lnTo>
                    <a:pt x="39" y="29"/>
                  </a:lnTo>
                  <a:lnTo>
                    <a:pt x="39" y="29"/>
                  </a:lnTo>
                  <a:lnTo>
                    <a:pt x="41" y="26"/>
                  </a:lnTo>
                  <a:lnTo>
                    <a:pt x="42" y="24"/>
                  </a:lnTo>
                  <a:lnTo>
                    <a:pt x="45" y="18"/>
                  </a:lnTo>
                  <a:lnTo>
                    <a:pt x="45" y="18"/>
                  </a:lnTo>
                  <a:lnTo>
                    <a:pt x="49" y="12"/>
                  </a:lnTo>
                  <a:lnTo>
                    <a:pt x="50" y="10"/>
                  </a:lnTo>
                  <a:lnTo>
                    <a:pt x="51" y="5"/>
                  </a:lnTo>
                  <a:lnTo>
                    <a:pt x="51" y="5"/>
                  </a:lnTo>
                  <a:lnTo>
                    <a:pt x="51" y="3"/>
                  </a:lnTo>
                  <a:lnTo>
                    <a:pt x="50" y="2"/>
                  </a:lnTo>
                  <a:lnTo>
                    <a:pt x="47" y="0"/>
                  </a:lnTo>
                  <a:lnTo>
                    <a:pt x="46" y="0"/>
                  </a:lnTo>
                  <a:lnTo>
                    <a:pt x="44" y="0"/>
                  </a:lnTo>
                  <a:lnTo>
                    <a:pt x="43" y="1"/>
                  </a:lnTo>
                  <a:lnTo>
                    <a:pt x="42" y="3"/>
                  </a:lnTo>
                  <a:lnTo>
                    <a:pt x="4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75" name="Freeform 691"/>
            <p:cNvSpPr/>
            <p:nvPr/>
          </p:nvSpPr>
          <p:spPr bwMode="auto">
            <a:xfrm>
              <a:off x="3544888" y="4716463"/>
              <a:ext cx="34925" cy="38100"/>
            </a:xfrm>
            <a:custGeom>
              <a:avLst/>
              <a:gdLst/>
              <a:ahLst/>
              <a:cxnLst>
                <a:cxn ang="0">
                  <a:pos x="59" y="1"/>
                </a:cxn>
                <a:cxn ang="0">
                  <a:pos x="59" y="1"/>
                </a:cxn>
                <a:cxn ang="0">
                  <a:pos x="28" y="32"/>
                </a:cxn>
                <a:cxn ang="0">
                  <a:pos x="28" y="32"/>
                </a:cxn>
                <a:cxn ang="0">
                  <a:pos x="15" y="48"/>
                </a:cxn>
                <a:cxn ang="0">
                  <a:pos x="2" y="63"/>
                </a:cxn>
                <a:cxn ang="0">
                  <a:pos x="2" y="63"/>
                </a:cxn>
                <a:cxn ang="0">
                  <a:pos x="1" y="64"/>
                </a:cxn>
                <a:cxn ang="0">
                  <a:pos x="0" y="66"/>
                </a:cxn>
                <a:cxn ang="0">
                  <a:pos x="1" y="68"/>
                </a:cxn>
                <a:cxn ang="0">
                  <a:pos x="2" y="69"/>
                </a:cxn>
                <a:cxn ang="0">
                  <a:pos x="3" y="70"/>
                </a:cxn>
                <a:cxn ang="0">
                  <a:pos x="5" y="72"/>
                </a:cxn>
                <a:cxn ang="0">
                  <a:pos x="7" y="70"/>
                </a:cxn>
                <a:cxn ang="0">
                  <a:pos x="8" y="69"/>
                </a:cxn>
                <a:cxn ang="0">
                  <a:pos x="8" y="69"/>
                </a:cxn>
                <a:cxn ang="0">
                  <a:pos x="22" y="55"/>
                </a:cxn>
                <a:cxn ang="0">
                  <a:pos x="34" y="39"/>
                </a:cxn>
                <a:cxn ang="0">
                  <a:pos x="34" y="39"/>
                </a:cxn>
                <a:cxn ang="0">
                  <a:pos x="50" y="23"/>
                </a:cxn>
                <a:cxn ang="0">
                  <a:pos x="65" y="7"/>
                </a:cxn>
                <a:cxn ang="0">
                  <a:pos x="65" y="7"/>
                </a:cxn>
                <a:cxn ang="0">
                  <a:pos x="66" y="6"/>
                </a:cxn>
                <a:cxn ang="0">
                  <a:pos x="67" y="4"/>
                </a:cxn>
                <a:cxn ang="0">
                  <a:pos x="66" y="2"/>
                </a:cxn>
                <a:cxn ang="0">
                  <a:pos x="65" y="1"/>
                </a:cxn>
                <a:cxn ang="0">
                  <a:pos x="64" y="0"/>
                </a:cxn>
                <a:cxn ang="0">
                  <a:pos x="62" y="0"/>
                </a:cxn>
                <a:cxn ang="0">
                  <a:pos x="60" y="0"/>
                </a:cxn>
                <a:cxn ang="0">
                  <a:pos x="59" y="1"/>
                </a:cxn>
                <a:cxn ang="0">
                  <a:pos x="59" y="1"/>
                </a:cxn>
              </a:cxnLst>
              <a:rect l="0" t="0" r="r" b="b"/>
              <a:pathLst>
                <a:path w="67" h="72">
                  <a:moveTo>
                    <a:pt x="59" y="1"/>
                  </a:moveTo>
                  <a:lnTo>
                    <a:pt x="59" y="1"/>
                  </a:lnTo>
                  <a:lnTo>
                    <a:pt x="28" y="32"/>
                  </a:lnTo>
                  <a:lnTo>
                    <a:pt x="28" y="32"/>
                  </a:lnTo>
                  <a:lnTo>
                    <a:pt x="15" y="48"/>
                  </a:lnTo>
                  <a:lnTo>
                    <a:pt x="2" y="63"/>
                  </a:lnTo>
                  <a:lnTo>
                    <a:pt x="2" y="63"/>
                  </a:lnTo>
                  <a:lnTo>
                    <a:pt x="1" y="64"/>
                  </a:lnTo>
                  <a:lnTo>
                    <a:pt x="0" y="66"/>
                  </a:lnTo>
                  <a:lnTo>
                    <a:pt x="1" y="68"/>
                  </a:lnTo>
                  <a:lnTo>
                    <a:pt x="2" y="69"/>
                  </a:lnTo>
                  <a:lnTo>
                    <a:pt x="3" y="70"/>
                  </a:lnTo>
                  <a:lnTo>
                    <a:pt x="5" y="72"/>
                  </a:lnTo>
                  <a:lnTo>
                    <a:pt x="7" y="70"/>
                  </a:lnTo>
                  <a:lnTo>
                    <a:pt x="8" y="69"/>
                  </a:lnTo>
                  <a:lnTo>
                    <a:pt x="8" y="69"/>
                  </a:lnTo>
                  <a:lnTo>
                    <a:pt x="22" y="55"/>
                  </a:lnTo>
                  <a:lnTo>
                    <a:pt x="34" y="39"/>
                  </a:lnTo>
                  <a:lnTo>
                    <a:pt x="34" y="39"/>
                  </a:lnTo>
                  <a:lnTo>
                    <a:pt x="50" y="23"/>
                  </a:lnTo>
                  <a:lnTo>
                    <a:pt x="65" y="7"/>
                  </a:lnTo>
                  <a:lnTo>
                    <a:pt x="65" y="7"/>
                  </a:lnTo>
                  <a:lnTo>
                    <a:pt x="66" y="6"/>
                  </a:lnTo>
                  <a:lnTo>
                    <a:pt x="67" y="4"/>
                  </a:lnTo>
                  <a:lnTo>
                    <a:pt x="66" y="2"/>
                  </a:lnTo>
                  <a:lnTo>
                    <a:pt x="65" y="1"/>
                  </a:lnTo>
                  <a:lnTo>
                    <a:pt x="64" y="0"/>
                  </a:lnTo>
                  <a:lnTo>
                    <a:pt x="62" y="0"/>
                  </a:lnTo>
                  <a:lnTo>
                    <a:pt x="60" y="0"/>
                  </a:lnTo>
                  <a:lnTo>
                    <a:pt x="59" y="1"/>
                  </a:lnTo>
                  <a:lnTo>
                    <a:pt x="5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76" name="Freeform 692"/>
            <p:cNvSpPr/>
            <p:nvPr/>
          </p:nvSpPr>
          <p:spPr bwMode="auto">
            <a:xfrm>
              <a:off x="3587751" y="4708525"/>
              <a:ext cx="36513" cy="42863"/>
            </a:xfrm>
            <a:custGeom>
              <a:avLst/>
              <a:gdLst/>
              <a:ahLst/>
              <a:cxnLst>
                <a:cxn ang="0">
                  <a:pos x="63" y="1"/>
                </a:cxn>
                <a:cxn ang="0">
                  <a:pos x="63" y="1"/>
                </a:cxn>
                <a:cxn ang="0">
                  <a:pos x="46" y="17"/>
                </a:cxn>
                <a:cxn ang="0">
                  <a:pos x="29" y="35"/>
                </a:cxn>
                <a:cxn ang="0">
                  <a:pos x="21" y="43"/>
                </a:cxn>
                <a:cxn ang="0">
                  <a:pos x="14" y="52"/>
                </a:cxn>
                <a:cxn ang="0">
                  <a:pos x="7" y="63"/>
                </a:cxn>
                <a:cxn ang="0">
                  <a:pos x="1" y="73"/>
                </a:cxn>
                <a:cxn ang="0">
                  <a:pos x="1" y="73"/>
                </a:cxn>
                <a:cxn ang="0">
                  <a:pos x="0" y="75"/>
                </a:cxn>
                <a:cxn ang="0">
                  <a:pos x="1" y="77"/>
                </a:cxn>
                <a:cxn ang="0">
                  <a:pos x="2" y="78"/>
                </a:cxn>
                <a:cxn ang="0">
                  <a:pos x="3" y="79"/>
                </a:cxn>
                <a:cxn ang="0">
                  <a:pos x="4" y="80"/>
                </a:cxn>
                <a:cxn ang="0">
                  <a:pos x="6" y="80"/>
                </a:cxn>
                <a:cxn ang="0">
                  <a:pos x="8" y="79"/>
                </a:cxn>
                <a:cxn ang="0">
                  <a:pos x="9" y="78"/>
                </a:cxn>
                <a:cxn ang="0">
                  <a:pos x="9" y="78"/>
                </a:cxn>
                <a:cxn ang="0">
                  <a:pos x="15" y="68"/>
                </a:cxn>
                <a:cxn ang="0">
                  <a:pos x="21" y="59"/>
                </a:cxn>
                <a:cxn ang="0">
                  <a:pos x="29" y="49"/>
                </a:cxn>
                <a:cxn ang="0">
                  <a:pos x="37" y="40"/>
                </a:cxn>
                <a:cxn ang="0">
                  <a:pos x="53" y="24"/>
                </a:cxn>
                <a:cxn ang="0">
                  <a:pos x="70" y="8"/>
                </a:cxn>
                <a:cxn ang="0">
                  <a:pos x="70" y="8"/>
                </a:cxn>
                <a:cxn ang="0">
                  <a:pos x="71" y="6"/>
                </a:cxn>
                <a:cxn ang="0">
                  <a:pos x="71" y="4"/>
                </a:cxn>
                <a:cxn ang="0">
                  <a:pos x="71" y="3"/>
                </a:cxn>
                <a:cxn ang="0">
                  <a:pos x="70" y="1"/>
                </a:cxn>
                <a:cxn ang="0">
                  <a:pos x="68" y="0"/>
                </a:cxn>
                <a:cxn ang="0">
                  <a:pos x="67" y="0"/>
                </a:cxn>
                <a:cxn ang="0">
                  <a:pos x="65" y="0"/>
                </a:cxn>
                <a:cxn ang="0">
                  <a:pos x="63" y="1"/>
                </a:cxn>
                <a:cxn ang="0">
                  <a:pos x="63" y="1"/>
                </a:cxn>
              </a:cxnLst>
              <a:rect l="0" t="0" r="r" b="b"/>
              <a:pathLst>
                <a:path w="71" h="80">
                  <a:moveTo>
                    <a:pt x="63" y="1"/>
                  </a:moveTo>
                  <a:lnTo>
                    <a:pt x="63" y="1"/>
                  </a:lnTo>
                  <a:lnTo>
                    <a:pt x="46" y="17"/>
                  </a:lnTo>
                  <a:lnTo>
                    <a:pt x="29" y="35"/>
                  </a:lnTo>
                  <a:lnTo>
                    <a:pt x="21" y="43"/>
                  </a:lnTo>
                  <a:lnTo>
                    <a:pt x="14" y="52"/>
                  </a:lnTo>
                  <a:lnTo>
                    <a:pt x="7" y="63"/>
                  </a:lnTo>
                  <a:lnTo>
                    <a:pt x="1" y="73"/>
                  </a:lnTo>
                  <a:lnTo>
                    <a:pt x="1" y="73"/>
                  </a:lnTo>
                  <a:lnTo>
                    <a:pt x="0" y="75"/>
                  </a:lnTo>
                  <a:lnTo>
                    <a:pt x="1" y="77"/>
                  </a:lnTo>
                  <a:lnTo>
                    <a:pt x="2" y="78"/>
                  </a:lnTo>
                  <a:lnTo>
                    <a:pt x="3" y="79"/>
                  </a:lnTo>
                  <a:lnTo>
                    <a:pt x="4" y="80"/>
                  </a:lnTo>
                  <a:lnTo>
                    <a:pt x="6" y="80"/>
                  </a:lnTo>
                  <a:lnTo>
                    <a:pt x="8" y="79"/>
                  </a:lnTo>
                  <a:lnTo>
                    <a:pt x="9" y="78"/>
                  </a:lnTo>
                  <a:lnTo>
                    <a:pt x="9" y="78"/>
                  </a:lnTo>
                  <a:lnTo>
                    <a:pt x="15" y="68"/>
                  </a:lnTo>
                  <a:lnTo>
                    <a:pt x="21" y="59"/>
                  </a:lnTo>
                  <a:lnTo>
                    <a:pt x="29" y="49"/>
                  </a:lnTo>
                  <a:lnTo>
                    <a:pt x="37" y="40"/>
                  </a:lnTo>
                  <a:lnTo>
                    <a:pt x="53" y="24"/>
                  </a:lnTo>
                  <a:lnTo>
                    <a:pt x="70" y="8"/>
                  </a:lnTo>
                  <a:lnTo>
                    <a:pt x="70" y="8"/>
                  </a:lnTo>
                  <a:lnTo>
                    <a:pt x="71" y="6"/>
                  </a:lnTo>
                  <a:lnTo>
                    <a:pt x="71" y="4"/>
                  </a:lnTo>
                  <a:lnTo>
                    <a:pt x="71" y="3"/>
                  </a:lnTo>
                  <a:lnTo>
                    <a:pt x="70" y="1"/>
                  </a:lnTo>
                  <a:lnTo>
                    <a:pt x="68" y="0"/>
                  </a:lnTo>
                  <a:lnTo>
                    <a:pt x="67" y="0"/>
                  </a:lnTo>
                  <a:lnTo>
                    <a:pt x="65" y="0"/>
                  </a:lnTo>
                  <a:lnTo>
                    <a:pt x="63" y="1"/>
                  </a:lnTo>
                  <a:lnTo>
                    <a:pt x="6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77" name="Freeform 693"/>
            <p:cNvSpPr/>
            <p:nvPr/>
          </p:nvSpPr>
          <p:spPr bwMode="auto">
            <a:xfrm>
              <a:off x="3632201" y="4710113"/>
              <a:ext cx="38100" cy="38100"/>
            </a:xfrm>
            <a:custGeom>
              <a:avLst/>
              <a:gdLst/>
              <a:ahLst/>
              <a:cxnLst>
                <a:cxn ang="0">
                  <a:pos x="64" y="1"/>
                </a:cxn>
                <a:cxn ang="0">
                  <a:pos x="64" y="1"/>
                </a:cxn>
                <a:cxn ang="0">
                  <a:pos x="51" y="11"/>
                </a:cxn>
                <a:cxn ang="0">
                  <a:pos x="38" y="23"/>
                </a:cxn>
                <a:cxn ang="0">
                  <a:pos x="13" y="45"/>
                </a:cxn>
                <a:cxn ang="0">
                  <a:pos x="13" y="45"/>
                </a:cxn>
                <a:cxn ang="0">
                  <a:pos x="7" y="53"/>
                </a:cxn>
                <a:cxn ang="0">
                  <a:pos x="4" y="57"/>
                </a:cxn>
                <a:cxn ang="0">
                  <a:pos x="1" y="61"/>
                </a:cxn>
                <a:cxn ang="0">
                  <a:pos x="0" y="65"/>
                </a:cxn>
                <a:cxn ang="0">
                  <a:pos x="1" y="68"/>
                </a:cxn>
                <a:cxn ang="0">
                  <a:pos x="2" y="69"/>
                </a:cxn>
                <a:cxn ang="0">
                  <a:pos x="5" y="70"/>
                </a:cxn>
                <a:cxn ang="0">
                  <a:pos x="10" y="71"/>
                </a:cxn>
                <a:cxn ang="0">
                  <a:pos x="10" y="71"/>
                </a:cxn>
                <a:cxn ang="0">
                  <a:pos x="12" y="71"/>
                </a:cxn>
                <a:cxn ang="0">
                  <a:pos x="14" y="70"/>
                </a:cxn>
                <a:cxn ang="0">
                  <a:pos x="14" y="68"/>
                </a:cxn>
                <a:cxn ang="0">
                  <a:pos x="15" y="67"/>
                </a:cxn>
                <a:cxn ang="0">
                  <a:pos x="14" y="65"/>
                </a:cxn>
                <a:cxn ang="0">
                  <a:pos x="14" y="64"/>
                </a:cxn>
                <a:cxn ang="0">
                  <a:pos x="12" y="63"/>
                </a:cxn>
                <a:cxn ang="0">
                  <a:pos x="10" y="62"/>
                </a:cxn>
                <a:cxn ang="0">
                  <a:pos x="10" y="62"/>
                </a:cxn>
                <a:cxn ang="0">
                  <a:pos x="13" y="61"/>
                </a:cxn>
                <a:cxn ang="0">
                  <a:pos x="16" y="57"/>
                </a:cxn>
                <a:cxn ang="0">
                  <a:pos x="22" y="49"/>
                </a:cxn>
                <a:cxn ang="0">
                  <a:pos x="22" y="49"/>
                </a:cxn>
                <a:cxn ang="0">
                  <a:pos x="37" y="37"/>
                </a:cxn>
                <a:cxn ang="0">
                  <a:pos x="37" y="37"/>
                </a:cxn>
                <a:cxn ang="0">
                  <a:pos x="52" y="23"/>
                </a:cxn>
                <a:cxn ang="0">
                  <a:pos x="60" y="15"/>
                </a:cxn>
                <a:cxn ang="0">
                  <a:pos x="70" y="9"/>
                </a:cxn>
                <a:cxn ang="0">
                  <a:pos x="70" y="9"/>
                </a:cxn>
                <a:cxn ang="0">
                  <a:pos x="71" y="8"/>
                </a:cxn>
                <a:cxn ang="0">
                  <a:pos x="72" y="6"/>
                </a:cxn>
                <a:cxn ang="0">
                  <a:pos x="72" y="4"/>
                </a:cxn>
                <a:cxn ang="0">
                  <a:pos x="71" y="3"/>
                </a:cxn>
                <a:cxn ang="0">
                  <a:pos x="70" y="1"/>
                </a:cxn>
                <a:cxn ang="0">
                  <a:pos x="68" y="0"/>
                </a:cxn>
                <a:cxn ang="0">
                  <a:pos x="67" y="0"/>
                </a:cxn>
                <a:cxn ang="0">
                  <a:pos x="64" y="1"/>
                </a:cxn>
                <a:cxn ang="0">
                  <a:pos x="64" y="1"/>
                </a:cxn>
              </a:cxnLst>
              <a:rect l="0" t="0" r="r" b="b"/>
              <a:pathLst>
                <a:path w="72" h="71">
                  <a:moveTo>
                    <a:pt x="64" y="1"/>
                  </a:moveTo>
                  <a:lnTo>
                    <a:pt x="64" y="1"/>
                  </a:lnTo>
                  <a:lnTo>
                    <a:pt x="51" y="11"/>
                  </a:lnTo>
                  <a:lnTo>
                    <a:pt x="38" y="23"/>
                  </a:lnTo>
                  <a:lnTo>
                    <a:pt x="13" y="45"/>
                  </a:lnTo>
                  <a:lnTo>
                    <a:pt x="13" y="45"/>
                  </a:lnTo>
                  <a:lnTo>
                    <a:pt x="7" y="53"/>
                  </a:lnTo>
                  <a:lnTo>
                    <a:pt x="4" y="57"/>
                  </a:lnTo>
                  <a:lnTo>
                    <a:pt x="1" y="61"/>
                  </a:lnTo>
                  <a:lnTo>
                    <a:pt x="0" y="65"/>
                  </a:lnTo>
                  <a:lnTo>
                    <a:pt x="1" y="68"/>
                  </a:lnTo>
                  <a:lnTo>
                    <a:pt x="2" y="69"/>
                  </a:lnTo>
                  <a:lnTo>
                    <a:pt x="5" y="70"/>
                  </a:lnTo>
                  <a:lnTo>
                    <a:pt x="10" y="71"/>
                  </a:lnTo>
                  <a:lnTo>
                    <a:pt x="10" y="71"/>
                  </a:lnTo>
                  <a:lnTo>
                    <a:pt x="12" y="71"/>
                  </a:lnTo>
                  <a:lnTo>
                    <a:pt x="14" y="70"/>
                  </a:lnTo>
                  <a:lnTo>
                    <a:pt x="14" y="68"/>
                  </a:lnTo>
                  <a:lnTo>
                    <a:pt x="15" y="67"/>
                  </a:lnTo>
                  <a:lnTo>
                    <a:pt x="14" y="65"/>
                  </a:lnTo>
                  <a:lnTo>
                    <a:pt x="14" y="64"/>
                  </a:lnTo>
                  <a:lnTo>
                    <a:pt x="12" y="63"/>
                  </a:lnTo>
                  <a:lnTo>
                    <a:pt x="10" y="62"/>
                  </a:lnTo>
                  <a:lnTo>
                    <a:pt x="10" y="62"/>
                  </a:lnTo>
                  <a:lnTo>
                    <a:pt x="13" y="61"/>
                  </a:lnTo>
                  <a:lnTo>
                    <a:pt x="16" y="57"/>
                  </a:lnTo>
                  <a:lnTo>
                    <a:pt x="22" y="49"/>
                  </a:lnTo>
                  <a:lnTo>
                    <a:pt x="22" y="49"/>
                  </a:lnTo>
                  <a:lnTo>
                    <a:pt x="37" y="37"/>
                  </a:lnTo>
                  <a:lnTo>
                    <a:pt x="37" y="37"/>
                  </a:lnTo>
                  <a:lnTo>
                    <a:pt x="52" y="23"/>
                  </a:lnTo>
                  <a:lnTo>
                    <a:pt x="60" y="15"/>
                  </a:lnTo>
                  <a:lnTo>
                    <a:pt x="70" y="9"/>
                  </a:lnTo>
                  <a:lnTo>
                    <a:pt x="70" y="9"/>
                  </a:lnTo>
                  <a:lnTo>
                    <a:pt x="71" y="8"/>
                  </a:lnTo>
                  <a:lnTo>
                    <a:pt x="72" y="6"/>
                  </a:lnTo>
                  <a:lnTo>
                    <a:pt x="72" y="4"/>
                  </a:lnTo>
                  <a:lnTo>
                    <a:pt x="71" y="3"/>
                  </a:lnTo>
                  <a:lnTo>
                    <a:pt x="70" y="1"/>
                  </a:lnTo>
                  <a:lnTo>
                    <a:pt x="68" y="0"/>
                  </a:lnTo>
                  <a:lnTo>
                    <a:pt x="67" y="0"/>
                  </a:lnTo>
                  <a:lnTo>
                    <a:pt x="64" y="1"/>
                  </a:lnTo>
                  <a:lnTo>
                    <a:pt x="6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78" name="Freeform 694"/>
            <p:cNvSpPr/>
            <p:nvPr/>
          </p:nvSpPr>
          <p:spPr bwMode="auto">
            <a:xfrm>
              <a:off x="3683001" y="4711700"/>
              <a:ext cx="30163" cy="31750"/>
            </a:xfrm>
            <a:custGeom>
              <a:avLst/>
              <a:gdLst/>
              <a:ahLst/>
              <a:cxnLst>
                <a:cxn ang="0">
                  <a:pos x="48" y="2"/>
                </a:cxn>
                <a:cxn ang="0">
                  <a:pos x="48" y="2"/>
                </a:cxn>
                <a:cxn ang="0">
                  <a:pos x="44" y="8"/>
                </a:cxn>
                <a:cxn ang="0">
                  <a:pos x="38" y="14"/>
                </a:cxn>
                <a:cxn ang="0">
                  <a:pos x="32" y="20"/>
                </a:cxn>
                <a:cxn ang="0">
                  <a:pos x="27" y="26"/>
                </a:cxn>
                <a:cxn ang="0">
                  <a:pos x="27" y="26"/>
                </a:cxn>
                <a:cxn ang="0">
                  <a:pos x="25" y="29"/>
                </a:cxn>
                <a:cxn ang="0">
                  <a:pos x="22" y="32"/>
                </a:cxn>
                <a:cxn ang="0">
                  <a:pos x="16" y="37"/>
                </a:cxn>
                <a:cxn ang="0">
                  <a:pos x="16" y="37"/>
                </a:cxn>
                <a:cxn ang="0">
                  <a:pos x="1" y="53"/>
                </a:cxn>
                <a:cxn ang="0">
                  <a:pos x="1" y="53"/>
                </a:cxn>
                <a:cxn ang="0">
                  <a:pos x="0" y="55"/>
                </a:cxn>
                <a:cxn ang="0">
                  <a:pos x="0" y="57"/>
                </a:cxn>
                <a:cxn ang="0">
                  <a:pos x="0" y="58"/>
                </a:cxn>
                <a:cxn ang="0">
                  <a:pos x="1" y="60"/>
                </a:cxn>
                <a:cxn ang="0">
                  <a:pos x="4" y="61"/>
                </a:cxn>
                <a:cxn ang="0">
                  <a:pos x="5" y="61"/>
                </a:cxn>
                <a:cxn ang="0">
                  <a:pos x="7" y="61"/>
                </a:cxn>
                <a:cxn ang="0">
                  <a:pos x="9" y="60"/>
                </a:cxn>
                <a:cxn ang="0">
                  <a:pos x="9" y="60"/>
                </a:cxn>
                <a:cxn ang="0">
                  <a:pos x="22" y="43"/>
                </a:cxn>
                <a:cxn ang="0">
                  <a:pos x="22" y="43"/>
                </a:cxn>
                <a:cxn ang="0">
                  <a:pos x="25" y="41"/>
                </a:cxn>
                <a:cxn ang="0">
                  <a:pos x="28" y="38"/>
                </a:cxn>
                <a:cxn ang="0">
                  <a:pos x="31" y="36"/>
                </a:cxn>
                <a:cxn ang="0">
                  <a:pos x="35" y="33"/>
                </a:cxn>
                <a:cxn ang="0">
                  <a:pos x="35" y="33"/>
                </a:cxn>
                <a:cxn ang="0">
                  <a:pos x="39" y="26"/>
                </a:cxn>
                <a:cxn ang="0">
                  <a:pos x="45" y="20"/>
                </a:cxn>
                <a:cxn ang="0">
                  <a:pos x="51" y="13"/>
                </a:cxn>
                <a:cxn ang="0">
                  <a:pos x="56" y="6"/>
                </a:cxn>
                <a:cxn ang="0">
                  <a:pos x="56" y="6"/>
                </a:cxn>
                <a:cxn ang="0">
                  <a:pos x="57" y="4"/>
                </a:cxn>
                <a:cxn ang="0">
                  <a:pos x="57" y="3"/>
                </a:cxn>
                <a:cxn ang="0">
                  <a:pos x="56" y="1"/>
                </a:cxn>
                <a:cxn ang="0">
                  <a:pos x="55" y="0"/>
                </a:cxn>
                <a:cxn ang="0">
                  <a:pos x="53" y="0"/>
                </a:cxn>
                <a:cxn ang="0">
                  <a:pos x="51" y="0"/>
                </a:cxn>
                <a:cxn ang="0">
                  <a:pos x="50" y="0"/>
                </a:cxn>
                <a:cxn ang="0">
                  <a:pos x="48" y="2"/>
                </a:cxn>
                <a:cxn ang="0">
                  <a:pos x="48" y="2"/>
                </a:cxn>
              </a:cxnLst>
              <a:rect l="0" t="0" r="r" b="b"/>
              <a:pathLst>
                <a:path w="57" h="61">
                  <a:moveTo>
                    <a:pt x="48" y="2"/>
                  </a:moveTo>
                  <a:lnTo>
                    <a:pt x="48" y="2"/>
                  </a:lnTo>
                  <a:lnTo>
                    <a:pt x="44" y="8"/>
                  </a:lnTo>
                  <a:lnTo>
                    <a:pt x="38" y="14"/>
                  </a:lnTo>
                  <a:lnTo>
                    <a:pt x="32" y="20"/>
                  </a:lnTo>
                  <a:lnTo>
                    <a:pt x="27" y="26"/>
                  </a:lnTo>
                  <a:lnTo>
                    <a:pt x="27" y="26"/>
                  </a:lnTo>
                  <a:lnTo>
                    <a:pt x="25" y="29"/>
                  </a:lnTo>
                  <a:lnTo>
                    <a:pt x="22" y="32"/>
                  </a:lnTo>
                  <a:lnTo>
                    <a:pt x="16" y="37"/>
                  </a:lnTo>
                  <a:lnTo>
                    <a:pt x="16" y="37"/>
                  </a:lnTo>
                  <a:lnTo>
                    <a:pt x="1" y="53"/>
                  </a:lnTo>
                  <a:lnTo>
                    <a:pt x="1" y="53"/>
                  </a:lnTo>
                  <a:lnTo>
                    <a:pt x="0" y="55"/>
                  </a:lnTo>
                  <a:lnTo>
                    <a:pt x="0" y="57"/>
                  </a:lnTo>
                  <a:lnTo>
                    <a:pt x="0" y="58"/>
                  </a:lnTo>
                  <a:lnTo>
                    <a:pt x="1" y="60"/>
                  </a:lnTo>
                  <a:lnTo>
                    <a:pt x="4" y="61"/>
                  </a:lnTo>
                  <a:lnTo>
                    <a:pt x="5" y="61"/>
                  </a:lnTo>
                  <a:lnTo>
                    <a:pt x="7" y="61"/>
                  </a:lnTo>
                  <a:lnTo>
                    <a:pt x="9" y="60"/>
                  </a:lnTo>
                  <a:lnTo>
                    <a:pt x="9" y="60"/>
                  </a:lnTo>
                  <a:lnTo>
                    <a:pt x="22" y="43"/>
                  </a:lnTo>
                  <a:lnTo>
                    <a:pt x="22" y="43"/>
                  </a:lnTo>
                  <a:lnTo>
                    <a:pt x="25" y="41"/>
                  </a:lnTo>
                  <a:lnTo>
                    <a:pt x="28" y="38"/>
                  </a:lnTo>
                  <a:lnTo>
                    <a:pt x="31" y="36"/>
                  </a:lnTo>
                  <a:lnTo>
                    <a:pt x="35" y="33"/>
                  </a:lnTo>
                  <a:lnTo>
                    <a:pt x="35" y="33"/>
                  </a:lnTo>
                  <a:lnTo>
                    <a:pt x="39" y="26"/>
                  </a:lnTo>
                  <a:lnTo>
                    <a:pt x="45" y="20"/>
                  </a:lnTo>
                  <a:lnTo>
                    <a:pt x="51" y="13"/>
                  </a:lnTo>
                  <a:lnTo>
                    <a:pt x="56" y="6"/>
                  </a:lnTo>
                  <a:lnTo>
                    <a:pt x="56" y="6"/>
                  </a:lnTo>
                  <a:lnTo>
                    <a:pt x="57" y="4"/>
                  </a:lnTo>
                  <a:lnTo>
                    <a:pt x="57" y="3"/>
                  </a:lnTo>
                  <a:lnTo>
                    <a:pt x="56" y="1"/>
                  </a:lnTo>
                  <a:lnTo>
                    <a:pt x="55" y="0"/>
                  </a:lnTo>
                  <a:lnTo>
                    <a:pt x="53" y="0"/>
                  </a:lnTo>
                  <a:lnTo>
                    <a:pt x="51" y="0"/>
                  </a:lnTo>
                  <a:lnTo>
                    <a:pt x="50" y="0"/>
                  </a:lnTo>
                  <a:lnTo>
                    <a:pt x="48" y="2"/>
                  </a:lnTo>
                  <a:lnTo>
                    <a:pt x="4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79" name="Freeform 695"/>
            <p:cNvSpPr/>
            <p:nvPr/>
          </p:nvSpPr>
          <p:spPr bwMode="auto">
            <a:xfrm>
              <a:off x="3725863" y="4710113"/>
              <a:ext cx="36513" cy="41275"/>
            </a:xfrm>
            <a:custGeom>
              <a:avLst/>
              <a:gdLst/>
              <a:ahLst/>
              <a:cxnLst>
                <a:cxn ang="0">
                  <a:pos x="63" y="2"/>
                </a:cxn>
                <a:cxn ang="0">
                  <a:pos x="63" y="2"/>
                </a:cxn>
                <a:cxn ang="0">
                  <a:pos x="44" y="20"/>
                </a:cxn>
                <a:cxn ang="0">
                  <a:pos x="26" y="38"/>
                </a:cxn>
                <a:cxn ang="0">
                  <a:pos x="26" y="38"/>
                </a:cxn>
                <a:cxn ang="0">
                  <a:pos x="14" y="49"/>
                </a:cxn>
                <a:cxn ang="0">
                  <a:pos x="9" y="56"/>
                </a:cxn>
                <a:cxn ang="0">
                  <a:pos x="4" y="62"/>
                </a:cxn>
                <a:cxn ang="0">
                  <a:pos x="4" y="62"/>
                </a:cxn>
                <a:cxn ang="0">
                  <a:pos x="1" y="64"/>
                </a:cxn>
                <a:cxn ang="0">
                  <a:pos x="0" y="65"/>
                </a:cxn>
                <a:cxn ang="0">
                  <a:pos x="0" y="67"/>
                </a:cxn>
                <a:cxn ang="0">
                  <a:pos x="0" y="71"/>
                </a:cxn>
                <a:cxn ang="0">
                  <a:pos x="0" y="71"/>
                </a:cxn>
                <a:cxn ang="0">
                  <a:pos x="0" y="73"/>
                </a:cxn>
                <a:cxn ang="0">
                  <a:pos x="1" y="74"/>
                </a:cxn>
                <a:cxn ang="0">
                  <a:pos x="4" y="76"/>
                </a:cxn>
                <a:cxn ang="0">
                  <a:pos x="7" y="75"/>
                </a:cxn>
                <a:cxn ang="0">
                  <a:pos x="8" y="74"/>
                </a:cxn>
                <a:cxn ang="0">
                  <a:pos x="9" y="73"/>
                </a:cxn>
                <a:cxn ang="0">
                  <a:pos x="9" y="73"/>
                </a:cxn>
                <a:cxn ang="0">
                  <a:pos x="11" y="68"/>
                </a:cxn>
                <a:cxn ang="0">
                  <a:pos x="14" y="63"/>
                </a:cxn>
                <a:cxn ang="0">
                  <a:pos x="23" y="54"/>
                </a:cxn>
                <a:cxn ang="0">
                  <a:pos x="39" y="38"/>
                </a:cxn>
                <a:cxn ang="0">
                  <a:pos x="39" y="38"/>
                </a:cxn>
                <a:cxn ang="0">
                  <a:pos x="55" y="24"/>
                </a:cxn>
                <a:cxn ang="0">
                  <a:pos x="69" y="8"/>
                </a:cxn>
                <a:cxn ang="0">
                  <a:pos x="69" y="8"/>
                </a:cxn>
                <a:cxn ang="0">
                  <a:pos x="70" y="7"/>
                </a:cxn>
                <a:cxn ang="0">
                  <a:pos x="71" y="5"/>
                </a:cxn>
                <a:cxn ang="0">
                  <a:pos x="70" y="3"/>
                </a:cxn>
                <a:cxn ang="0">
                  <a:pos x="69" y="2"/>
                </a:cxn>
                <a:cxn ang="0">
                  <a:pos x="68" y="1"/>
                </a:cxn>
                <a:cxn ang="0">
                  <a:pos x="66" y="0"/>
                </a:cxn>
                <a:cxn ang="0">
                  <a:pos x="65" y="1"/>
                </a:cxn>
                <a:cxn ang="0">
                  <a:pos x="63" y="2"/>
                </a:cxn>
                <a:cxn ang="0">
                  <a:pos x="63" y="2"/>
                </a:cxn>
              </a:cxnLst>
              <a:rect l="0" t="0" r="r" b="b"/>
              <a:pathLst>
                <a:path w="71" h="76">
                  <a:moveTo>
                    <a:pt x="63" y="2"/>
                  </a:moveTo>
                  <a:lnTo>
                    <a:pt x="63" y="2"/>
                  </a:lnTo>
                  <a:lnTo>
                    <a:pt x="44" y="20"/>
                  </a:lnTo>
                  <a:lnTo>
                    <a:pt x="26" y="38"/>
                  </a:lnTo>
                  <a:lnTo>
                    <a:pt x="26" y="38"/>
                  </a:lnTo>
                  <a:lnTo>
                    <a:pt x="14" y="49"/>
                  </a:lnTo>
                  <a:lnTo>
                    <a:pt x="9" y="56"/>
                  </a:lnTo>
                  <a:lnTo>
                    <a:pt x="4" y="62"/>
                  </a:lnTo>
                  <a:lnTo>
                    <a:pt x="4" y="62"/>
                  </a:lnTo>
                  <a:lnTo>
                    <a:pt x="1" y="64"/>
                  </a:lnTo>
                  <a:lnTo>
                    <a:pt x="0" y="65"/>
                  </a:lnTo>
                  <a:lnTo>
                    <a:pt x="0" y="67"/>
                  </a:lnTo>
                  <a:lnTo>
                    <a:pt x="0" y="71"/>
                  </a:lnTo>
                  <a:lnTo>
                    <a:pt x="0" y="71"/>
                  </a:lnTo>
                  <a:lnTo>
                    <a:pt x="0" y="73"/>
                  </a:lnTo>
                  <a:lnTo>
                    <a:pt x="1" y="74"/>
                  </a:lnTo>
                  <a:lnTo>
                    <a:pt x="4" y="76"/>
                  </a:lnTo>
                  <a:lnTo>
                    <a:pt x="7" y="75"/>
                  </a:lnTo>
                  <a:lnTo>
                    <a:pt x="8" y="74"/>
                  </a:lnTo>
                  <a:lnTo>
                    <a:pt x="9" y="73"/>
                  </a:lnTo>
                  <a:lnTo>
                    <a:pt x="9" y="73"/>
                  </a:lnTo>
                  <a:lnTo>
                    <a:pt x="11" y="68"/>
                  </a:lnTo>
                  <a:lnTo>
                    <a:pt x="14" y="63"/>
                  </a:lnTo>
                  <a:lnTo>
                    <a:pt x="23" y="54"/>
                  </a:lnTo>
                  <a:lnTo>
                    <a:pt x="39" y="38"/>
                  </a:lnTo>
                  <a:lnTo>
                    <a:pt x="39" y="38"/>
                  </a:lnTo>
                  <a:lnTo>
                    <a:pt x="55" y="24"/>
                  </a:lnTo>
                  <a:lnTo>
                    <a:pt x="69" y="8"/>
                  </a:lnTo>
                  <a:lnTo>
                    <a:pt x="69" y="8"/>
                  </a:lnTo>
                  <a:lnTo>
                    <a:pt x="70" y="7"/>
                  </a:lnTo>
                  <a:lnTo>
                    <a:pt x="71" y="5"/>
                  </a:lnTo>
                  <a:lnTo>
                    <a:pt x="70" y="3"/>
                  </a:lnTo>
                  <a:lnTo>
                    <a:pt x="69" y="2"/>
                  </a:lnTo>
                  <a:lnTo>
                    <a:pt x="68" y="1"/>
                  </a:lnTo>
                  <a:lnTo>
                    <a:pt x="66" y="0"/>
                  </a:lnTo>
                  <a:lnTo>
                    <a:pt x="65" y="1"/>
                  </a:lnTo>
                  <a:lnTo>
                    <a:pt x="63" y="2"/>
                  </a:lnTo>
                  <a:lnTo>
                    <a:pt x="6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80" name="Freeform 696"/>
            <p:cNvSpPr/>
            <p:nvPr/>
          </p:nvSpPr>
          <p:spPr bwMode="auto">
            <a:xfrm>
              <a:off x="3765551" y="4708525"/>
              <a:ext cx="34925" cy="39688"/>
            </a:xfrm>
            <a:custGeom>
              <a:avLst/>
              <a:gdLst/>
              <a:ahLst/>
              <a:cxnLst>
                <a:cxn ang="0">
                  <a:pos x="58" y="3"/>
                </a:cxn>
                <a:cxn ang="0">
                  <a:pos x="58" y="3"/>
                </a:cxn>
                <a:cxn ang="0">
                  <a:pos x="56" y="8"/>
                </a:cxn>
                <a:cxn ang="0">
                  <a:pos x="53" y="13"/>
                </a:cxn>
                <a:cxn ang="0">
                  <a:pos x="49" y="17"/>
                </a:cxn>
                <a:cxn ang="0">
                  <a:pos x="45" y="21"/>
                </a:cxn>
                <a:cxn ang="0">
                  <a:pos x="35" y="30"/>
                </a:cxn>
                <a:cxn ang="0">
                  <a:pos x="25" y="36"/>
                </a:cxn>
                <a:cxn ang="0">
                  <a:pos x="25" y="36"/>
                </a:cxn>
                <a:cxn ang="0">
                  <a:pos x="18" y="43"/>
                </a:cxn>
                <a:cxn ang="0">
                  <a:pos x="13" y="51"/>
                </a:cxn>
                <a:cxn ang="0">
                  <a:pos x="13" y="51"/>
                </a:cxn>
                <a:cxn ang="0">
                  <a:pos x="6" y="60"/>
                </a:cxn>
                <a:cxn ang="0">
                  <a:pos x="2" y="64"/>
                </a:cxn>
                <a:cxn ang="0">
                  <a:pos x="0" y="70"/>
                </a:cxn>
                <a:cxn ang="0">
                  <a:pos x="0" y="70"/>
                </a:cxn>
                <a:cxn ang="0">
                  <a:pos x="1" y="73"/>
                </a:cxn>
                <a:cxn ang="0">
                  <a:pos x="4" y="75"/>
                </a:cxn>
                <a:cxn ang="0">
                  <a:pos x="6" y="75"/>
                </a:cxn>
                <a:cxn ang="0">
                  <a:pos x="9" y="74"/>
                </a:cxn>
                <a:cxn ang="0">
                  <a:pos x="14" y="69"/>
                </a:cxn>
                <a:cxn ang="0">
                  <a:pos x="14" y="69"/>
                </a:cxn>
                <a:cxn ang="0">
                  <a:pos x="15" y="67"/>
                </a:cxn>
                <a:cxn ang="0">
                  <a:pos x="14" y="64"/>
                </a:cxn>
                <a:cxn ang="0">
                  <a:pos x="14" y="64"/>
                </a:cxn>
                <a:cxn ang="0">
                  <a:pos x="21" y="56"/>
                </a:cxn>
                <a:cxn ang="0">
                  <a:pos x="26" y="48"/>
                </a:cxn>
                <a:cxn ang="0">
                  <a:pos x="26" y="48"/>
                </a:cxn>
                <a:cxn ang="0">
                  <a:pos x="31" y="44"/>
                </a:cxn>
                <a:cxn ang="0">
                  <a:pos x="37" y="40"/>
                </a:cxn>
                <a:cxn ang="0">
                  <a:pos x="47" y="32"/>
                </a:cxn>
                <a:cxn ang="0">
                  <a:pos x="47" y="32"/>
                </a:cxn>
                <a:cxn ang="0">
                  <a:pos x="53" y="26"/>
                </a:cxn>
                <a:cxn ang="0">
                  <a:pos x="59" y="20"/>
                </a:cxn>
                <a:cxn ang="0">
                  <a:pos x="64" y="13"/>
                </a:cxn>
                <a:cxn ang="0">
                  <a:pos x="65" y="10"/>
                </a:cxn>
                <a:cxn ang="0">
                  <a:pos x="67" y="6"/>
                </a:cxn>
                <a:cxn ang="0">
                  <a:pos x="67" y="6"/>
                </a:cxn>
                <a:cxn ang="0">
                  <a:pos x="67" y="4"/>
                </a:cxn>
                <a:cxn ang="0">
                  <a:pos x="65" y="2"/>
                </a:cxn>
                <a:cxn ang="0">
                  <a:pos x="63" y="0"/>
                </a:cxn>
                <a:cxn ang="0">
                  <a:pos x="61" y="0"/>
                </a:cxn>
                <a:cxn ang="0">
                  <a:pos x="59" y="0"/>
                </a:cxn>
                <a:cxn ang="0">
                  <a:pos x="58" y="1"/>
                </a:cxn>
                <a:cxn ang="0">
                  <a:pos x="58" y="3"/>
                </a:cxn>
                <a:cxn ang="0">
                  <a:pos x="58" y="3"/>
                </a:cxn>
              </a:cxnLst>
              <a:rect l="0" t="0" r="r" b="b"/>
              <a:pathLst>
                <a:path w="67" h="75">
                  <a:moveTo>
                    <a:pt x="58" y="3"/>
                  </a:moveTo>
                  <a:lnTo>
                    <a:pt x="58" y="3"/>
                  </a:lnTo>
                  <a:lnTo>
                    <a:pt x="56" y="8"/>
                  </a:lnTo>
                  <a:lnTo>
                    <a:pt x="53" y="13"/>
                  </a:lnTo>
                  <a:lnTo>
                    <a:pt x="49" y="17"/>
                  </a:lnTo>
                  <a:lnTo>
                    <a:pt x="45" y="21"/>
                  </a:lnTo>
                  <a:lnTo>
                    <a:pt x="35" y="30"/>
                  </a:lnTo>
                  <a:lnTo>
                    <a:pt x="25" y="36"/>
                  </a:lnTo>
                  <a:lnTo>
                    <a:pt x="25" y="36"/>
                  </a:lnTo>
                  <a:lnTo>
                    <a:pt x="18" y="43"/>
                  </a:lnTo>
                  <a:lnTo>
                    <a:pt x="13" y="51"/>
                  </a:lnTo>
                  <a:lnTo>
                    <a:pt x="13" y="51"/>
                  </a:lnTo>
                  <a:lnTo>
                    <a:pt x="6" y="60"/>
                  </a:lnTo>
                  <a:lnTo>
                    <a:pt x="2" y="64"/>
                  </a:lnTo>
                  <a:lnTo>
                    <a:pt x="0" y="70"/>
                  </a:lnTo>
                  <a:lnTo>
                    <a:pt x="0" y="70"/>
                  </a:lnTo>
                  <a:lnTo>
                    <a:pt x="1" y="73"/>
                  </a:lnTo>
                  <a:lnTo>
                    <a:pt x="4" y="75"/>
                  </a:lnTo>
                  <a:lnTo>
                    <a:pt x="6" y="75"/>
                  </a:lnTo>
                  <a:lnTo>
                    <a:pt x="9" y="74"/>
                  </a:lnTo>
                  <a:lnTo>
                    <a:pt x="14" y="69"/>
                  </a:lnTo>
                  <a:lnTo>
                    <a:pt x="14" y="69"/>
                  </a:lnTo>
                  <a:lnTo>
                    <a:pt x="15" y="67"/>
                  </a:lnTo>
                  <a:lnTo>
                    <a:pt x="14" y="64"/>
                  </a:lnTo>
                  <a:lnTo>
                    <a:pt x="14" y="64"/>
                  </a:lnTo>
                  <a:lnTo>
                    <a:pt x="21" y="56"/>
                  </a:lnTo>
                  <a:lnTo>
                    <a:pt x="26" y="48"/>
                  </a:lnTo>
                  <a:lnTo>
                    <a:pt x="26" y="48"/>
                  </a:lnTo>
                  <a:lnTo>
                    <a:pt x="31" y="44"/>
                  </a:lnTo>
                  <a:lnTo>
                    <a:pt x="37" y="40"/>
                  </a:lnTo>
                  <a:lnTo>
                    <a:pt x="47" y="32"/>
                  </a:lnTo>
                  <a:lnTo>
                    <a:pt x="47" y="32"/>
                  </a:lnTo>
                  <a:lnTo>
                    <a:pt x="53" y="26"/>
                  </a:lnTo>
                  <a:lnTo>
                    <a:pt x="59" y="20"/>
                  </a:lnTo>
                  <a:lnTo>
                    <a:pt x="64" y="13"/>
                  </a:lnTo>
                  <a:lnTo>
                    <a:pt x="65" y="10"/>
                  </a:lnTo>
                  <a:lnTo>
                    <a:pt x="67" y="6"/>
                  </a:lnTo>
                  <a:lnTo>
                    <a:pt x="67" y="6"/>
                  </a:lnTo>
                  <a:lnTo>
                    <a:pt x="67" y="4"/>
                  </a:lnTo>
                  <a:lnTo>
                    <a:pt x="65" y="2"/>
                  </a:lnTo>
                  <a:lnTo>
                    <a:pt x="63" y="0"/>
                  </a:lnTo>
                  <a:lnTo>
                    <a:pt x="61" y="0"/>
                  </a:lnTo>
                  <a:lnTo>
                    <a:pt x="59" y="0"/>
                  </a:lnTo>
                  <a:lnTo>
                    <a:pt x="58" y="1"/>
                  </a:lnTo>
                  <a:lnTo>
                    <a:pt x="58" y="3"/>
                  </a:lnTo>
                  <a:lnTo>
                    <a:pt x="58"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81" name="Freeform 697"/>
            <p:cNvSpPr/>
            <p:nvPr/>
          </p:nvSpPr>
          <p:spPr bwMode="auto">
            <a:xfrm>
              <a:off x="3802063" y="4708525"/>
              <a:ext cx="36513" cy="38100"/>
            </a:xfrm>
            <a:custGeom>
              <a:avLst/>
              <a:gdLst/>
              <a:ahLst/>
              <a:cxnLst>
                <a:cxn ang="0">
                  <a:pos x="60" y="1"/>
                </a:cxn>
                <a:cxn ang="0">
                  <a:pos x="60" y="1"/>
                </a:cxn>
                <a:cxn ang="0">
                  <a:pos x="48" y="11"/>
                </a:cxn>
                <a:cxn ang="0">
                  <a:pos x="36" y="21"/>
                </a:cxn>
                <a:cxn ang="0">
                  <a:pos x="24" y="31"/>
                </a:cxn>
                <a:cxn ang="0">
                  <a:pos x="14" y="42"/>
                </a:cxn>
                <a:cxn ang="0">
                  <a:pos x="14" y="42"/>
                </a:cxn>
                <a:cxn ang="0">
                  <a:pos x="9" y="47"/>
                </a:cxn>
                <a:cxn ang="0">
                  <a:pos x="3" y="53"/>
                </a:cxn>
                <a:cxn ang="0">
                  <a:pos x="2" y="58"/>
                </a:cxn>
                <a:cxn ang="0">
                  <a:pos x="0" y="61"/>
                </a:cxn>
                <a:cxn ang="0">
                  <a:pos x="0" y="65"/>
                </a:cxn>
                <a:cxn ang="0">
                  <a:pos x="2" y="68"/>
                </a:cxn>
                <a:cxn ang="0">
                  <a:pos x="2" y="68"/>
                </a:cxn>
                <a:cxn ang="0">
                  <a:pos x="3" y="70"/>
                </a:cxn>
                <a:cxn ang="0">
                  <a:pos x="5" y="71"/>
                </a:cxn>
                <a:cxn ang="0">
                  <a:pos x="6" y="71"/>
                </a:cxn>
                <a:cxn ang="0">
                  <a:pos x="8" y="70"/>
                </a:cxn>
                <a:cxn ang="0">
                  <a:pos x="9" y="69"/>
                </a:cxn>
                <a:cxn ang="0">
                  <a:pos x="10" y="67"/>
                </a:cxn>
                <a:cxn ang="0">
                  <a:pos x="10" y="66"/>
                </a:cxn>
                <a:cxn ang="0">
                  <a:pos x="10" y="64"/>
                </a:cxn>
                <a:cxn ang="0">
                  <a:pos x="10" y="64"/>
                </a:cxn>
                <a:cxn ang="0">
                  <a:pos x="10" y="62"/>
                </a:cxn>
                <a:cxn ang="0">
                  <a:pos x="11" y="59"/>
                </a:cxn>
                <a:cxn ang="0">
                  <a:pos x="17" y="50"/>
                </a:cxn>
                <a:cxn ang="0">
                  <a:pos x="30" y="39"/>
                </a:cxn>
                <a:cxn ang="0">
                  <a:pos x="30" y="39"/>
                </a:cxn>
                <a:cxn ang="0">
                  <a:pos x="48" y="24"/>
                </a:cxn>
                <a:cxn ang="0">
                  <a:pos x="66" y="8"/>
                </a:cxn>
                <a:cxn ang="0">
                  <a:pos x="66" y="8"/>
                </a:cxn>
                <a:cxn ang="0">
                  <a:pos x="67" y="6"/>
                </a:cxn>
                <a:cxn ang="0">
                  <a:pos x="67" y="4"/>
                </a:cxn>
                <a:cxn ang="0">
                  <a:pos x="67" y="3"/>
                </a:cxn>
                <a:cxn ang="0">
                  <a:pos x="66" y="1"/>
                </a:cxn>
                <a:cxn ang="0">
                  <a:pos x="65" y="0"/>
                </a:cxn>
                <a:cxn ang="0">
                  <a:pos x="63" y="0"/>
                </a:cxn>
                <a:cxn ang="0">
                  <a:pos x="61" y="0"/>
                </a:cxn>
                <a:cxn ang="0">
                  <a:pos x="60" y="1"/>
                </a:cxn>
                <a:cxn ang="0">
                  <a:pos x="60" y="1"/>
                </a:cxn>
              </a:cxnLst>
              <a:rect l="0" t="0" r="r" b="b"/>
              <a:pathLst>
                <a:path w="67" h="71">
                  <a:moveTo>
                    <a:pt x="60" y="1"/>
                  </a:moveTo>
                  <a:lnTo>
                    <a:pt x="60" y="1"/>
                  </a:lnTo>
                  <a:lnTo>
                    <a:pt x="48" y="11"/>
                  </a:lnTo>
                  <a:lnTo>
                    <a:pt x="36" y="21"/>
                  </a:lnTo>
                  <a:lnTo>
                    <a:pt x="24" y="31"/>
                  </a:lnTo>
                  <a:lnTo>
                    <a:pt x="14" y="42"/>
                  </a:lnTo>
                  <a:lnTo>
                    <a:pt x="14" y="42"/>
                  </a:lnTo>
                  <a:lnTo>
                    <a:pt x="9" y="47"/>
                  </a:lnTo>
                  <a:lnTo>
                    <a:pt x="3" y="53"/>
                  </a:lnTo>
                  <a:lnTo>
                    <a:pt x="2" y="58"/>
                  </a:lnTo>
                  <a:lnTo>
                    <a:pt x="0" y="61"/>
                  </a:lnTo>
                  <a:lnTo>
                    <a:pt x="0" y="65"/>
                  </a:lnTo>
                  <a:lnTo>
                    <a:pt x="2" y="68"/>
                  </a:lnTo>
                  <a:lnTo>
                    <a:pt x="2" y="68"/>
                  </a:lnTo>
                  <a:lnTo>
                    <a:pt x="3" y="70"/>
                  </a:lnTo>
                  <a:lnTo>
                    <a:pt x="5" y="71"/>
                  </a:lnTo>
                  <a:lnTo>
                    <a:pt x="6" y="71"/>
                  </a:lnTo>
                  <a:lnTo>
                    <a:pt x="8" y="70"/>
                  </a:lnTo>
                  <a:lnTo>
                    <a:pt x="9" y="69"/>
                  </a:lnTo>
                  <a:lnTo>
                    <a:pt x="10" y="67"/>
                  </a:lnTo>
                  <a:lnTo>
                    <a:pt x="10" y="66"/>
                  </a:lnTo>
                  <a:lnTo>
                    <a:pt x="10" y="64"/>
                  </a:lnTo>
                  <a:lnTo>
                    <a:pt x="10" y="64"/>
                  </a:lnTo>
                  <a:lnTo>
                    <a:pt x="10" y="62"/>
                  </a:lnTo>
                  <a:lnTo>
                    <a:pt x="11" y="59"/>
                  </a:lnTo>
                  <a:lnTo>
                    <a:pt x="17" y="50"/>
                  </a:lnTo>
                  <a:lnTo>
                    <a:pt x="30" y="39"/>
                  </a:lnTo>
                  <a:lnTo>
                    <a:pt x="30" y="39"/>
                  </a:lnTo>
                  <a:lnTo>
                    <a:pt x="48" y="24"/>
                  </a:lnTo>
                  <a:lnTo>
                    <a:pt x="66" y="8"/>
                  </a:lnTo>
                  <a:lnTo>
                    <a:pt x="66" y="8"/>
                  </a:lnTo>
                  <a:lnTo>
                    <a:pt x="67" y="6"/>
                  </a:lnTo>
                  <a:lnTo>
                    <a:pt x="67" y="4"/>
                  </a:lnTo>
                  <a:lnTo>
                    <a:pt x="67" y="3"/>
                  </a:lnTo>
                  <a:lnTo>
                    <a:pt x="66" y="1"/>
                  </a:lnTo>
                  <a:lnTo>
                    <a:pt x="65" y="0"/>
                  </a:lnTo>
                  <a:lnTo>
                    <a:pt x="63" y="0"/>
                  </a:lnTo>
                  <a:lnTo>
                    <a:pt x="61" y="0"/>
                  </a:lnTo>
                  <a:lnTo>
                    <a:pt x="60" y="1"/>
                  </a:lnTo>
                  <a:lnTo>
                    <a:pt x="6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82" name="Freeform 698"/>
            <p:cNvSpPr/>
            <p:nvPr/>
          </p:nvSpPr>
          <p:spPr bwMode="auto">
            <a:xfrm>
              <a:off x="3843338" y="4711700"/>
              <a:ext cx="26988" cy="34925"/>
            </a:xfrm>
            <a:custGeom>
              <a:avLst/>
              <a:gdLst/>
              <a:ahLst/>
              <a:cxnLst>
                <a:cxn ang="0">
                  <a:pos x="44" y="1"/>
                </a:cxn>
                <a:cxn ang="0">
                  <a:pos x="44" y="1"/>
                </a:cxn>
                <a:cxn ang="0">
                  <a:pos x="37" y="7"/>
                </a:cxn>
                <a:cxn ang="0">
                  <a:pos x="30" y="13"/>
                </a:cxn>
                <a:cxn ang="0">
                  <a:pos x="19" y="27"/>
                </a:cxn>
                <a:cxn ang="0">
                  <a:pos x="9" y="42"/>
                </a:cxn>
                <a:cxn ang="0">
                  <a:pos x="0" y="59"/>
                </a:cxn>
                <a:cxn ang="0">
                  <a:pos x="0" y="59"/>
                </a:cxn>
                <a:cxn ang="0">
                  <a:pos x="0" y="61"/>
                </a:cxn>
                <a:cxn ang="0">
                  <a:pos x="0" y="63"/>
                </a:cxn>
                <a:cxn ang="0">
                  <a:pos x="1" y="64"/>
                </a:cxn>
                <a:cxn ang="0">
                  <a:pos x="2" y="65"/>
                </a:cxn>
                <a:cxn ang="0">
                  <a:pos x="4" y="66"/>
                </a:cxn>
                <a:cxn ang="0">
                  <a:pos x="5" y="66"/>
                </a:cxn>
                <a:cxn ang="0">
                  <a:pos x="7" y="65"/>
                </a:cxn>
                <a:cxn ang="0">
                  <a:pos x="8" y="63"/>
                </a:cxn>
                <a:cxn ang="0">
                  <a:pos x="8" y="63"/>
                </a:cxn>
                <a:cxn ang="0">
                  <a:pos x="17" y="47"/>
                </a:cxn>
                <a:cxn ang="0">
                  <a:pos x="26" y="33"/>
                </a:cxn>
                <a:cxn ang="0">
                  <a:pos x="37" y="20"/>
                </a:cxn>
                <a:cxn ang="0">
                  <a:pos x="44" y="13"/>
                </a:cxn>
                <a:cxn ang="0">
                  <a:pos x="51" y="7"/>
                </a:cxn>
                <a:cxn ang="0">
                  <a:pos x="51" y="7"/>
                </a:cxn>
                <a:cxn ang="0">
                  <a:pos x="52" y="6"/>
                </a:cxn>
                <a:cxn ang="0">
                  <a:pos x="52" y="4"/>
                </a:cxn>
                <a:cxn ang="0">
                  <a:pos x="52" y="3"/>
                </a:cxn>
                <a:cxn ang="0">
                  <a:pos x="51" y="1"/>
                </a:cxn>
                <a:cxn ang="0">
                  <a:pos x="48" y="0"/>
                </a:cxn>
                <a:cxn ang="0">
                  <a:pos x="46" y="0"/>
                </a:cxn>
                <a:cxn ang="0">
                  <a:pos x="44" y="1"/>
                </a:cxn>
                <a:cxn ang="0">
                  <a:pos x="44" y="1"/>
                </a:cxn>
              </a:cxnLst>
              <a:rect l="0" t="0" r="r" b="b"/>
              <a:pathLst>
                <a:path w="52" h="66">
                  <a:moveTo>
                    <a:pt x="44" y="1"/>
                  </a:moveTo>
                  <a:lnTo>
                    <a:pt x="44" y="1"/>
                  </a:lnTo>
                  <a:lnTo>
                    <a:pt x="37" y="7"/>
                  </a:lnTo>
                  <a:lnTo>
                    <a:pt x="30" y="13"/>
                  </a:lnTo>
                  <a:lnTo>
                    <a:pt x="19" y="27"/>
                  </a:lnTo>
                  <a:lnTo>
                    <a:pt x="9" y="42"/>
                  </a:lnTo>
                  <a:lnTo>
                    <a:pt x="0" y="59"/>
                  </a:lnTo>
                  <a:lnTo>
                    <a:pt x="0" y="59"/>
                  </a:lnTo>
                  <a:lnTo>
                    <a:pt x="0" y="61"/>
                  </a:lnTo>
                  <a:lnTo>
                    <a:pt x="0" y="63"/>
                  </a:lnTo>
                  <a:lnTo>
                    <a:pt x="1" y="64"/>
                  </a:lnTo>
                  <a:lnTo>
                    <a:pt x="2" y="65"/>
                  </a:lnTo>
                  <a:lnTo>
                    <a:pt x="4" y="66"/>
                  </a:lnTo>
                  <a:lnTo>
                    <a:pt x="5" y="66"/>
                  </a:lnTo>
                  <a:lnTo>
                    <a:pt x="7" y="65"/>
                  </a:lnTo>
                  <a:lnTo>
                    <a:pt x="8" y="63"/>
                  </a:lnTo>
                  <a:lnTo>
                    <a:pt x="8" y="63"/>
                  </a:lnTo>
                  <a:lnTo>
                    <a:pt x="17" y="47"/>
                  </a:lnTo>
                  <a:lnTo>
                    <a:pt x="26" y="33"/>
                  </a:lnTo>
                  <a:lnTo>
                    <a:pt x="37" y="20"/>
                  </a:lnTo>
                  <a:lnTo>
                    <a:pt x="44" y="13"/>
                  </a:lnTo>
                  <a:lnTo>
                    <a:pt x="51" y="7"/>
                  </a:lnTo>
                  <a:lnTo>
                    <a:pt x="51" y="7"/>
                  </a:lnTo>
                  <a:lnTo>
                    <a:pt x="52" y="6"/>
                  </a:lnTo>
                  <a:lnTo>
                    <a:pt x="52" y="4"/>
                  </a:lnTo>
                  <a:lnTo>
                    <a:pt x="52" y="3"/>
                  </a:lnTo>
                  <a:lnTo>
                    <a:pt x="51" y="1"/>
                  </a:lnTo>
                  <a:lnTo>
                    <a:pt x="48" y="0"/>
                  </a:lnTo>
                  <a:lnTo>
                    <a:pt x="46" y="0"/>
                  </a:lnTo>
                  <a:lnTo>
                    <a:pt x="44" y="1"/>
                  </a:lnTo>
                  <a:lnTo>
                    <a:pt x="4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83" name="Freeform 699"/>
            <p:cNvSpPr>
              <a:spLocks noEditPoints="1"/>
            </p:cNvSpPr>
            <p:nvPr/>
          </p:nvSpPr>
          <p:spPr bwMode="auto">
            <a:xfrm>
              <a:off x="3273426" y="4579938"/>
              <a:ext cx="650875" cy="195263"/>
            </a:xfrm>
            <a:custGeom>
              <a:avLst/>
              <a:gdLst/>
              <a:ahLst/>
              <a:cxnLst>
                <a:cxn ang="0">
                  <a:pos x="742" y="362"/>
                </a:cxn>
                <a:cxn ang="0">
                  <a:pos x="612" y="358"/>
                </a:cxn>
                <a:cxn ang="0">
                  <a:pos x="524" y="354"/>
                </a:cxn>
                <a:cxn ang="0">
                  <a:pos x="138" y="355"/>
                </a:cxn>
                <a:cxn ang="0">
                  <a:pos x="72" y="347"/>
                </a:cxn>
                <a:cxn ang="0">
                  <a:pos x="23" y="320"/>
                </a:cxn>
                <a:cxn ang="0">
                  <a:pos x="1" y="276"/>
                </a:cxn>
                <a:cxn ang="0">
                  <a:pos x="2" y="40"/>
                </a:cxn>
                <a:cxn ang="0">
                  <a:pos x="10" y="22"/>
                </a:cxn>
                <a:cxn ang="0">
                  <a:pos x="26" y="5"/>
                </a:cxn>
                <a:cxn ang="0">
                  <a:pos x="284" y="0"/>
                </a:cxn>
                <a:cxn ang="0">
                  <a:pos x="302" y="8"/>
                </a:cxn>
                <a:cxn ang="0">
                  <a:pos x="309" y="38"/>
                </a:cxn>
                <a:cxn ang="0">
                  <a:pos x="355" y="116"/>
                </a:cxn>
                <a:cxn ang="0">
                  <a:pos x="420" y="154"/>
                </a:cxn>
                <a:cxn ang="0">
                  <a:pos x="522" y="172"/>
                </a:cxn>
                <a:cxn ang="0">
                  <a:pos x="664" y="176"/>
                </a:cxn>
                <a:cxn ang="0">
                  <a:pos x="795" y="162"/>
                </a:cxn>
                <a:cxn ang="0">
                  <a:pos x="873" y="121"/>
                </a:cxn>
                <a:cxn ang="0">
                  <a:pos x="902" y="69"/>
                </a:cxn>
                <a:cxn ang="0">
                  <a:pos x="908" y="26"/>
                </a:cxn>
                <a:cxn ang="0">
                  <a:pos x="924" y="11"/>
                </a:cxn>
                <a:cxn ang="0">
                  <a:pos x="946" y="13"/>
                </a:cxn>
                <a:cxn ang="0">
                  <a:pos x="1173" y="19"/>
                </a:cxn>
                <a:cxn ang="0">
                  <a:pos x="1211" y="38"/>
                </a:cxn>
                <a:cxn ang="0">
                  <a:pos x="1220" y="60"/>
                </a:cxn>
                <a:cxn ang="0">
                  <a:pos x="1223" y="103"/>
                </a:cxn>
                <a:cxn ang="0">
                  <a:pos x="1228" y="215"/>
                </a:cxn>
                <a:cxn ang="0">
                  <a:pos x="1219" y="275"/>
                </a:cxn>
                <a:cxn ang="0">
                  <a:pos x="1189" y="318"/>
                </a:cxn>
                <a:cxn ang="0">
                  <a:pos x="1141" y="345"/>
                </a:cxn>
                <a:cxn ang="0">
                  <a:pos x="1068" y="360"/>
                </a:cxn>
                <a:cxn ang="0">
                  <a:pos x="1024" y="364"/>
                </a:cxn>
                <a:cxn ang="0">
                  <a:pos x="941" y="361"/>
                </a:cxn>
                <a:cxn ang="0">
                  <a:pos x="840" y="367"/>
                </a:cxn>
                <a:cxn ang="0">
                  <a:pos x="725" y="317"/>
                </a:cxn>
                <a:cxn ang="0">
                  <a:pos x="906" y="318"/>
                </a:cxn>
                <a:cxn ang="0">
                  <a:pos x="1014" y="315"/>
                </a:cxn>
                <a:cxn ang="0">
                  <a:pos x="1113" y="306"/>
                </a:cxn>
                <a:cxn ang="0">
                  <a:pos x="1163" y="278"/>
                </a:cxn>
                <a:cxn ang="0">
                  <a:pos x="1183" y="239"/>
                </a:cxn>
                <a:cxn ang="0">
                  <a:pos x="1178" y="187"/>
                </a:cxn>
                <a:cxn ang="0">
                  <a:pos x="1172" y="68"/>
                </a:cxn>
                <a:cxn ang="0">
                  <a:pos x="949" y="68"/>
                </a:cxn>
                <a:cxn ang="0">
                  <a:pos x="909" y="148"/>
                </a:cxn>
                <a:cxn ang="0">
                  <a:pos x="798" y="206"/>
                </a:cxn>
                <a:cxn ang="0">
                  <a:pos x="655" y="221"/>
                </a:cxn>
                <a:cxn ang="0">
                  <a:pos x="555" y="220"/>
                </a:cxn>
                <a:cxn ang="0">
                  <a:pos x="482" y="213"/>
                </a:cxn>
                <a:cxn ang="0">
                  <a:pos x="433" y="208"/>
                </a:cxn>
                <a:cxn ang="0">
                  <a:pos x="359" y="175"/>
                </a:cxn>
                <a:cxn ang="0">
                  <a:pos x="296" y="118"/>
                </a:cxn>
                <a:cxn ang="0">
                  <a:pos x="264" y="51"/>
                </a:cxn>
                <a:cxn ang="0">
                  <a:pos x="48" y="164"/>
                </a:cxn>
                <a:cxn ang="0">
                  <a:pos x="48" y="269"/>
                </a:cxn>
                <a:cxn ang="0">
                  <a:pos x="73" y="300"/>
                </a:cxn>
                <a:cxn ang="0">
                  <a:pos x="141" y="310"/>
                </a:cxn>
                <a:cxn ang="0">
                  <a:pos x="423" y="308"/>
                </a:cxn>
                <a:cxn ang="0">
                  <a:pos x="582" y="314"/>
                </a:cxn>
              </a:cxnLst>
              <a:rect l="0" t="0" r="r" b="b"/>
              <a:pathLst>
                <a:path w="1229" h="367">
                  <a:moveTo>
                    <a:pt x="840" y="367"/>
                  </a:moveTo>
                  <a:lnTo>
                    <a:pt x="840" y="367"/>
                  </a:lnTo>
                  <a:lnTo>
                    <a:pt x="816" y="366"/>
                  </a:lnTo>
                  <a:lnTo>
                    <a:pt x="791" y="365"/>
                  </a:lnTo>
                  <a:lnTo>
                    <a:pt x="742" y="362"/>
                  </a:lnTo>
                  <a:lnTo>
                    <a:pt x="742" y="362"/>
                  </a:lnTo>
                  <a:lnTo>
                    <a:pt x="694" y="360"/>
                  </a:lnTo>
                  <a:lnTo>
                    <a:pt x="669" y="358"/>
                  </a:lnTo>
                  <a:lnTo>
                    <a:pt x="644" y="357"/>
                  </a:lnTo>
                  <a:lnTo>
                    <a:pt x="644" y="357"/>
                  </a:lnTo>
                  <a:lnTo>
                    <a:pt x="612" y="358"/>
                  </a:lnTo>
                  <a:lnTo>
                    <a:pt x="612" y="358"/>
                  </a:lnTo>
                  <a:lnTo>
                    <a:pt x="598" y="358"/>
                  </a:lnTo>
                  <a:lnTo>
                    <a:pt x="598" y="358"/>
                  </a:lnTo>
                  <a:lnTo>
                    <a:pt x="573" y="358"/>
                  </a:lnTo>
                  <a:lnTo>
                    <a:pt x="548" y="356"/>
                  </a:lnTo>
                  <a:lnTo>
                    <a:pt x="548" y="356"/>
                  </a:lnTo>
                  <a:lnTo>
                    <a:pt x="524" y="354"/>
                  </a:lnTo>
                  <a:lnTo>
                    <a:pt x="499" y="353"/>
                  </a:lnTo>
                  <a:lnTo>
                    <a:pt x="201" y="353"/>
                  </a:lnTo>
                  <a:lnTo>
                    <a:pt x="201" y="353"/>
                  </a:lnTo>
                  <a:lnTo>
                    <a:pt x="170" y="354"/>
                  </a:lnTo>
                  <a:lnTo>
                    <a:pt x="170" y="354"/>
                  </a:lnTo>
                  <a:lnTo>
                    <a:pt x="138" y="355"/>
                  </a:lnTo>
                  <a:lnTo>
                    <a:pt x="138" y="355"/>
                  </a:lnTo>
                  <a:lnTo>
                    <a:pt x="114" y="354"/>
                  </a:lnTo>
                  <a:lnTo>
                    <a:pt x="95" y="352"/>
                  </a:lnTo>
                  <a:lnTo>
                    <a:pt x="95" y="352"/>
                  </a:lnTo>
                  <a:lnTo>
                    <a:pt x="84" y="350"/>
                  </a:lnTo>
                  <a:lnTo>
                    <a:pt x="72" y="347"/>
                  </a:lnTo>
                  <a:lnTo>
                    <a:pt x="62" y="344"/>
                  </a:lnTo>
                  <a:lnTo>
                    <a:pt x="53" y="340"/>
                  </a:lnTo>
                  <a:lnTo>
                    <a:pt x="44" y="336"/>
                  </a:lnTo>
                  <a:lnTo>
                    <a:pt x="36" y="331"/>
                  </a:lnTo>
                  <a:lnTo>
                    <a:pt x="29" y="325"/>
                  </a:lnTo>
                  <a:lnTo>
                    <a:pt x="23" y="320"/>
                  </a:lnTo>
                  <a:lnTo>
                    <a:pt x="17" y="314"/>
                  </a:lnTo>
                  <a:lnTo>
                    <a:pt x="12" y="308"/>
                  </a:lnTo>
                  <a:lnTo>
                    <a:pt x="9" y="301"/>
                  </a:lnTo>
                  <a:lnTo>
                    <a:pt x="6" y="292"/>
                  </a:lnTo>
                  <a:lnTo>
                    <a:pt x="3" y="285"/>
                  </a:lnTo>
                  <a:lnTo>
                    <a:pt x="1" y="276"/>
                  </a:lnTo>
                  <a:lnTo>
                    <a:pt x="1" y="268"/>
                  </a:lnTo>
                  <a:lnTo>
                    <a:pt x="0" y="257"/>
                  </a:lnTo>
                  <a:lnTo>
                    <a:pt x="0" y="257"/>
                  </a:lnTo>
                  <a:lnTo>
                    <a:pt x="2" y="148"/>
                  </a:lnTo>
                  <a:lnTo>
                    <a:pt x="2" y="40"/>
                  </a:lnTo>
                  <a:lnTo>
                    <a:pt x="2" y="40"/>
                  </a:lnTo>
                  <a:lnTo>
                    <a:pt x="2" y="35"/>
                  </a:lnTo>
                  <a:lnTo>
                    <a:pt x="3" y="31"/>
                  </a:lnTo>
                  <a:lnTo>
                    <a:pt x="5" y="28"/>
                  </a:lnTo>
                  <a:lnTo>
                    <a:pt x="8" y="25"/>
                  </a:lnTo>
                  <a:lnTo>
                    <a:pt x="9" y="24"/>
                  </a:lnTo>
                  <a:lnTo>
                    <a:pt x="10" y="22"/>
                  </a:lnTo>
                  <a:lnTo>
                    <a:pt x="10" y="22"/>
                  </a:lnTo>
                  <a:lnTo>
                    <a:pt x="11" y="18"/>
                  </a:lnTo>
                  <a:lnTo>
                    <a:pt x="14" y="11"/>
                  </a:lnTo>
                  <a:lnTo>
                    <a:pt x="17" y="9"/>
                  </a:lnTo>
                  <a:lnTo>
                    <a:pt x="20" y="7"/>
                  </a:lnTo>
                  <a:lnTo>
                    <a:pt x="26" y="5"/>
                  </a:lnTo>
                  <a:lnTo>
                    <a:pt x="31" y="5"/>
                  </a:lnTo>
                  <a:lnTo>
                    <a:pt x="268" y="5"/>
                  </a:lnTo>
                  <a:lnTo>
                    <a:pt x="269" y="4"/>
                  </a:lnTo>
                  <a:lnTo>
                    <a:pt x="269" y="4"/>
                  </a:lnTo>
                  <a:lnTo>
                    <a:pt x="277" y="1"/>
                  </a:lnTo>
                  <a:lnTo>
                    <a:pt x="284" y="0"/>
                  </a:lnTo>
                  <a:lnTo>
                    <a:pt x="284" y="0"/>
                  </a:lnTo>
                  <a:lnTo>
                    <a:pt x="288" y="0"/>
                  </a:lnTo>
                  <a:lnTo>
                    <a:pt x="292" y="1"/>
                  </a:lnTo>
                  <a:lnTo>
                    <a:pt x="296" y="2"/>
                  </a:lnTo>
                  <a:lnTo>
                    <a:pt x="299" y="5"/>
                  </a:lnTo>
                  <a:lnTo>
                    <a:pt x="302" y="8"/>
                  </a:lnTo>
                  <a:lnTo>
                    <a:pt x="305" y="11"/>
                  </a:lnTo>
                  <a:lnTo>
                    <a:pt x="306" y="16"/>
                  </a:lnTo>
                  <a:lnTo>
                    <a:pt x="307" y="22"/>
                  </a:lnTo>
                  <a:lnTo>
                    <a:pt x="307" y="22"/>
                  </a:lnTo>
                  <a:lnTo>
                    <a:pt x="307" y="30"/>
                  </a:lnTo>
                  <a:lnTo>
                    <a:pt x="309" y="38"/>
                  </a:lnTo>
                  <a:lnTo>
                    <a:pt x="311" y="47"/>
                  </a:lnTo>
                  <a:lnTo>
                    <a:pt x="313" y="55"/>
                  </a:lnTo>
                  <a:lnTo>
                    <a:pt x="321" y="71"/>
                  </a:lnTo>
                  <a:lnTo>
                    <a:pt x="330" y="88"/>
                  </a:lnTo>
                  <a:lnTo>
                    <a:pt x="343" y="102"/>
                  </a:lnTo>
                  <a:lnTo>
                    <a:pt x="355" y="116"/>
                  </a:lnTo>
                  <a:lnTo>
                    <a:pt x="369" y="128"/>
                  </a:lnTo>
                  <a:lnTo>
                    <a:pt x="383" y="137"/>
                  </a:lnTo>
                  <a:lnTo>
                    <a:pt x="383" y="137"/>
                  </a:lnTo>
                  <a:lnTo>
                    <a:pt x="395" y="145"/>
                  </a:lnTo>
                  <a:lnTo>
                    <a:pt x="408" y="150"/>
                  </a:lnTo>
                  <a:lnTo>
                    <a:pt x="420" y="154"/>
                  </a:lnTo>
                  <a:lnTo>
                    <a:pt x="433" y="158"/>
                  </a:lnTo>
                  <a:lnTo>
                    <a:pt x="458" y="163"/>
                  </a:lnTo>
                  <a:lnTo>
                    <a:pt x="484" y="167"/>
                  </a:lnTo>
                  <a:lnTo>
                    <a:pt x="495" y="168"/>
                  </a:lnTo>
                  <a:lnTo>
                    <a:pt x="495" y="168"/>
                  </a:lnTo>
                  <a:lnTo>
                    <a:pt x="522" y="172"/>
                  </a:lnTo>
                  <a:lnTo>
                    <a:pt x="552" y="175"/>
                  </a:lnTo>
                  <a:lnTo>
                    <a:pt x="584" y="176"/>
                  </a:lnTo>
                  <a:lnTo>
                    <a:pt x="620" y="177"/>
                  </a:lnTo>
                  <a:lnTo>
                    <a:pt x="620" y="177"/>
                  </a:lnTo>
                  <a:lnTo>
                    <a:pt x="664" y="176"/>
                  </a:lnTo>
                  <a:lnTo>
                    <a:pt x="664" y="176"/>
                  </a:lnTo>
                  <a:lnTo>
                    <a:pt x="697" y="175"/>
                  </a:lnTo>
                  <a:lnTo>
                    <a:pt x="716" y="174"/>
                  </a:lnTo>
                  <a:lnTo>
                    <a:pt x="735" y="173"/>
                  </a:lnTo>
                  <a:lnTo>
                    <a:pt x="755" y="169"/>
                  </a:lnTo>
                  <a:lnTo>
                    <a:pt x="776" y="166"/>
                  </a:lnTo>
                  <a:lnTo>
                    <a:pt x="795" y="162"/>
                  </a:lnTo>
                  <a:lnTo>
                    <a:pt x="815" y="156"/>
                  </a:lnTo>
                  <a:lnTo>
                    <a:pt x="833" y="148"/>
                  </a:lnTo>
                  <a:lnTo>
                    <a:pt x="851" y="138"/>
                  </a:lnTo>
                  <a:lnTo>
                    <a:pt x="858" y="133"/>
                  </a:lnTo>
                  <a:lnTo>
                    <a:pt x="866" y="127"/>
                  </a:lnTo>
                  <a:lnTo>
                    <a:pt x="873" y="121"/>
                  </a:lnTo>
                  <a:lnTo>
                    <a:pt x="880" y="114"/>
                  </a:lnTo>
                  <a:lnTo>
                    <a:pt x="885" y="106"/>
                  </a:lnTo>
                  <a:lnTo>
                    <a:pt x="890" y="98"/>
                  </a:lnTo>
                  <a:lnTo>
                    <a:pt x="895" y="89"/>
                  </a:lnTo>
                  <a:lnTo>
                    <a:pt x="898" y="80"/>
                  </a:lnTo>
                  <a:lnTo>
                    <a:pt x="902" y="69"/>
                  </a:lnTo>
                  <a:lnTo>
                    <a:pt x="904" y="58"/>
                  </a:lnTo>
                  <a:lnTo>
                    <a:pt x="906" y="47"/>
                  </a:lnTo>
                  <a:lnTo>
                    <a:pt x="906" y="34"/>
                  </a:lnTo>
                  <a:lnTo>
                    <a:pt x="906" y="34"/>
                  </a:lnTo>
                  <a:lnTo>
                    <a:pt x="907" y="30"/>
                  </a:lnTo>
                  <a:lnTo>
                    <a:pt x="908" y="26"/>
                  </a:lnTo>
                  <a:lnTo>
                    <a:pt x="910" y="22"/>
                  </a:lnTo>
                  <a:lnTo>
                    <a:pt x="913" y="18"/>
                  </a:lnTo>
                  <a:lnTo>
                    <a:pt x="913" y="18"/>
                  </a:lnTo>
                  <a:lnTo>
                    <a:pt x="916" y="16"/>
                  </a:lnTo>
                  <a:lnTo>
                    <a:pt x="920" y="12"/>
                  </a:lnTo>
                  <a:lnTo>
                    <a:pt x="924" y="11"/>
                  </a:lnTo>
                  <a:lnTo>
                    <a:pt x="928" y="11"/>
                  </a:lnTo>
                  <a:lnTo>
                    <a:pt x="935" y="11"/>
                  </a:lnTo>
                  <a:lnTo>
                    <a:pt x="935" y="11"/>
                  </a:lnTo>
                  <a:lnTo>
                    <a:pt x="939" y="11"/>
                  </a:lnTo>
                  <a:lnTo>
                    <a:pt x="943" y="12"/>
                  </a:lnTo>
                  <a:lnTo>
                    <a:pt x="946" y="13"/>
                  </a:lnTo>
                  <a:lnTo>
                    <a:pt x="949" y="17"/>
                  </a:lnTo>
                  <a:lnTo>
                    <a:pt x="951" y="18"/>
                  </a:lnTo>
                  <a:lnTo>
                    <a:pt x="1143" y="18"/>
                  </a:lnTo>
                  <a:lnTo>
                    <a:pt x="1143" y="18"/>
                  </a:lnTo>
                  <a:lnTo>
                    <a:pt x="1160" y="18"/>
                  </a:lnTo>
                  <a:lnTo>
                    <a:pt x="1173" y="19"/>
                  </a:lnTo>
                  <a:lnTo>
                    <a:pt x="1186" y="21"/>
                  </a:lnTo>
                  <a:lnTo>
                    <a:pt x="1195" y="24"/>
                  </a:lnTo>
                  <a:lnTo>
                    <a:pt x="1203" y="28"/>
                  </a:lnTo>
                  <a:lnTo>
                    <a:pt x="1206" y="31"/>
                  </a:lnTo>
                  <a:lnTo>
                    <a:pt x="1208" y="34"/>
                  </a:lnTo>
                  <a:lnTo>
                    <a:pt x="1211" y="38"/>
                  </a:lnTo>
                  <a:lnTo>
                    <a:pt x="1214" y="42"/>
                  </a:lnTo>
                  <a:lnTo>
                    <a:pt x="1216" y="54"/>
                  </a:lnTo>
                  <a:lnTo>
                    <a:pt x="1217" y="56"/>
                  </a:lnTo>
                  <a:lnTo>
                    <a:pt x="1218" y="57"/>
                  </a:lnTo>
                  <a:lnTo>
                    <a:pt x="1218" y="57"/>
                  </a:lnTo>
                  <a:lnTo>
                    <a:pt x="1220" y="60"/>
                  </a:lnTo>
                  <a:lnTo>
                    <a:pt x="1222" y="63"/>
                  </a:lnTo>
                  <a:lnTo>
                    <a:pt x="1223" y="67"/>
                  </a:lnTo>
                  <a:lnTo>
                    <a:pt x="1223" y="72"/>
                  </a:lnTo>
                  <a:lnTo>
                    <a:pt x="1223" y="72"/>
                  </a:lnTo>
                  <a:lnTo>
                    <a:pt x="1223" y="103"/>
                  </a:lnTo>
                  <a:lnTo>
                    <a:pt x="1223" y="103"/>
                  </a:lnTo>
                  <a:lnTo>
                    <a:pt x="1223" y="129"/>
                  </a:lnTo>
                  <a:lnTo>
                    <a:pt x="1223" y="154"/>
                  </a:lnTo>
                  <a:lnTo>
                    <a:pt x="1224" y="179"/>
                  </a:lnTo>
                  <a:lnTo>
                    <a:pt x="1227" y="204"/>
                  </a:lnTo>
                  <a:lnTo>
                    <a:pt x="1227" y="204"/>
                  </a:lnTo>
                  <a:lnTo>
                    <a:pt x="1228" y="215"/>
                  </a:lnTo>
                  <a:lnTo>
                    <a:pt x="1229" y="226"/>
                  </a:lnTo>
                  <a:lnTo>
                    <a:pt x="1229" y="236"/>
                  </a:lnTo>
                  <a:lnTo>
                    <a:pt x="1228" y="246"/>
                  </a:lnTo>
                  <a:lnTo>
                    <a:pt x="1226" y="255"/>
                  </a:lnTo>
                  <a:lnTo>
                    <a:pt x="1223" y="266"/>
                  </a:lnTo>
                  <a:lnTo>
                    <a:pt x="1219" y="275"/>
                  </a:lnTo>
                  <a:lnTo>
                    <a:pt x="1214" y="286"/>
                  </a:lnTo>
                  <a:lnTo>
                    <a:pt x="1214" y="286"/>
                  </a:lnTo>
                  <a:lnTo>
                    <a:pt x="1208" y="294"/>
                  </a:lnTo>
                  <a:lnTo>
                    <a:pt x="1203" y="303"/>
                  </a:lnTo>
                  <a:lnTo>
                    <a:pt x="1196" y="311"/>
                  </a:lnTo>
                  <a:lnTo>
                    <a:pt x="1189" y="318"/>
                  </a:lnTo>
                  <a:lnTo>
                    <a:pt x="1181" y="324"/>
                  </a:lnTo>
                  <a:lnTo>
                    <a:pt x="1173" y="331"/>
                  </a:lnTo>
                  <a:lnTo>
                    <a:pt x="1164" y="336"/>
                  </a:lnTo>
                  <a:lnTo>
                    <a:pt x="1154" y="341"/>
                  </a:lnTo>
                  <a:lnTo>
                    <a:pt x="1154" y="341"/>
                  </a:lnTo>
                  <a:lnTo>
                    <a:pt x="1141" y="345"/>
                  </a:lnTo>
                  <a:lnTo>
                    <a:pt x="1128" y="348"/>
                  </a:lnTo>
                  <a:lnTo>
                    <a:pt x="1115" y="351"/>
                  </a:lnTo>
                  <a:lnTo>
                    <a:pt x="1103" y="353"/>
                  </a:lnTo>
                  <a:lnTo>
                    <a:pt x="1103" y="353"/>
                  </a:lnTo>
                  <a:lnTo>
                    <a:pt x="1085" y="355"/>
                  </a:lnTo>
                  <a:lnTo>
                    <a:pt x="1068" y="360"/>
                  </a:lnTo>
                  <a:lnTo>
                    <a:pt x="1068" y="360"/>
                  </a:lnTo>
                  <a:lnTo>
                    <a:pt x="1059" y="362"/>
                  </a:lnTo>
                  <a:lnTo>
                    <a:pt x="1048" y="363"/>
                  </a:lnTo>
                  <a:lnTo>
                    <a:pt x="1024" y="364"/>
                  </a:lnTo>
                  <a:lnTo>
                    <a:pt x="1024" y="364"/>
                  </a:lnTo>
                  <a:lnTo>
                    <a:pt x="1024" y="364"/>
                  </a:lnTo>
                  <a:lnTo>
                    <a:pt x="1003" y="363"/>
                  </a:lnTo>
                  <a:lnTo>
                    <a:pt x="981" y="362"/>
                  </a:lnTo>
                  <a:lnTo>
                    <a:pt x="981" y="362"/>
                  </a:lnTo>
                  <a:lnTo>
                    <a:pt x="960" y="361"/>
                  </a:lnTo>
                  <a:lnTo>
                    <a:pt x="941" y="361"/>
                  </a:lnTo>
                  <a:lnTo>
                    <a:pt x="941" y="361"/>
                  </a:lnTo>
                  <a:lnTo>
                    <a:pt x="915" y="362"/>
                  </a:lnTo>
                  <a:lnTo>
                    <a:pt x="890" y="364"/>
                  </a:lnTo>
                  <a:lnTo>
                    <a:pt x="890" y="364"/>
                  </a:lnTo>
                  <a:lnTo>
                    <a:pt x="865" y="366"/>
                  </a:lnTo>
                  <a:lnTo>
                    <a:pt x="840" y="367"/>
                  </a:lnTo>
                  <a:lnTo>
                    <a:pt x="840" y="367"/>
                  </a:lnTo>
                  <a:close/>
                  <a:moveTo>
                    <a:pt x="637" y="312"/>
                  </a:moveTo>
                  <a:lnTo>
                    <a:pt x="637" y="312"/>
                  </a:lnTo>
                  <a:lnTo>
                    <a:pt x="659" y="313"/>
                  </a:lnTo>
                  <a:lnTo>
                    <a:pt x="681" y="314"/>
                  </a:lnTo>
                  <a:lnTo>
                    <a:pt x="725" y="317"/>
                  </a:lnTo>
                  <a:lnTo>
                    <a:pt x="725" y="317"/>
                  </a:lnTo>
                  <a:lnTo>
                    <a:pt x="768" y="319"/>
                  </a:lnTo>
                  <a:lnTo>
                    <a:pt x="791" y="320"/>
                  </a:lnTo>
                  <a:lnTo>
                    <a:pt x="813" y="321"/>
                  </a:lnTo>
                  <a:lnTo>
                    <a:pt x="813" y="321"/>
                  </a:lnTo>
                  <a:lnTo>
                    <a:pt x="859" y="320"/>
                  </a:lnTo>
                  <a:lnTo>
                    <a:pt x="906" y="318"/>
                  </a:lnTo>
                  <a:lnTo>
                    <a:pt x="906" y="318"/>
                  </a:lnTo>
                  <a:lnTo>
                    <a:pt x="951" y="315"/>
                  </a:lnTo>
                  <a:lnTo>
                    <a:pt x="998" y="315"/>
                  </a:lnTo>
                  <a:lnTo>
                    <a:pt x="998" y="315"/>
                  </a:lnTo>
                  <a:lnTo>
                    <a:pt x="1014" y="315"/>
                  </a:lnTo>
                  <a:lnTo>
                    <a:pt x="1014" y="315"/>
                  </a:lnTo>
                  <a:lnTo>
                    <a:pt x="1031" y="315"/>
                  </a:lnTo>
                  <a:lnTo>
                    <a:pt x="1031" y="315"/>
                  </a:lnTo>
                  <a:lnTo>
                    <a:pt x="1052" y="314"/>
                  </a:lnTo>
                  <a:lnTo>
                    <a:pt x="1074" y="313"/>
                  </a:lnTo>
                  <a:lnTo>
                    <a:pt x="1094" y="310"/>
                  </a:lnTo>
                  <a:lnTo>
                    <a:pt x="1113" y="306"/>
                  </a:lnTo>
                  <a:lnTo>
                    <a:pt x="1123" y="303"/>
                  </a:lnTo>
                  <a:lnTo>
                    <a:pt x="1132" y="300"/>
                  </a:lnTo>
                  <a:lnTo>
                    <a:pt x="1140" y="295"/>
                  </a:lnTo>
                  <a:lnTo>
                    <a:pt x="1148" y="290"/>
                  </a:lnTo>
                  <a:lnTo>
                    <a:pt x="1156" y="284"/>
                  </a:lnTo>
                  <a:lnTo>
                    <a:pt x="1163" y="278"/>
                  </a:lnTo>
                  <a:lnTo>
                    <a:pt x="1169" y="271"/>
                  </a:lnTo>
                  <a:lnTo>
                    <a:pt x="1174" y="262"/>
                  </a:lnTo>
                  <a:lnTo>
                    <a:pt x="1174" y="262"/>
                  </a:lnTo>
                  <a:lnTo>
                    <a:pt x="1178" y="255"/>
                  </a:lnTo>
                  <a:lnTo>
                    <a:pt x="1181" y="247"/>
                  </a:lnTo>
                  <a:lnTo>
                    <a:pt x="1183" y="239"/>
                  </a:lnTo>
                  <a:lnTo>
                    <a:pt x="1184" y="231"/>
                  </a:lnTo>
                  <a:lnTo>
                    <a:pt x="1184" y="223"/>
                  </a:lnTo>
                  <a:lnTo>
                    <a:pt x="1183" y="216"/>
                  </a:lnTo>
                  <a:lnTo>
                    <a:pt x="1180" y="200"/>
                  </a:lnTo>
                  <a:lnTo>
                    <a:pt x="1180" y="200"/>
                  </a:lnTo>
                  <a:lnTo>
                    <a:pt x="1178" y="187"/>
                  </a:lnTo>
                  <a:lnTo>
                    <a:pt x="1177" y="173"/>
                  </a:lnTo>
                  <a:lnTo>
                    <a:pt x="1177" y="81"/>
                  </a:lnTo>
                  <a:lnTo>
                    <a:pt x="1176" y="80"/>
                  </a:lnTo>
                  <a:lnTo>
                    <a:pt x="1176" y="80"/>
                  </a:lnTo>
                  <a:lnTo>
                    <a:pt x="1173" y="74"/>
                  </a:lnTo>
                  <a:lnTo>
                    <a:pt x="1172" y="68"/>
                  </a:lnTo>
                  <a:lnTo>
                    <a:pt x="1171" y="64"/>
                  </a:lnTo>
                  <a:lnTo>
                    <a:pt x="1166" y="63"/>
                  </a:lnTo>
                  <a:lnTo>
                    <a:pt x="1166" y="63"/>
                  </a:lnTo>
                  <a:lnTo>
                    <a:pt x="1160" y="63"/>
                  </a:lnTo>
                  <a:lnTo>
                    <a:pt x="949" y="63"/>
                  </a:lnTo>
                  <a:lnTo>
                    <a:pt x="949" y="68"/>
                  </a:lnTo>
                  <a:lnTo>
                    <a:pt x="949" y="68"/>
                  </a:lnTo>
                  <a:lnTo>
                    <a:pt x="945" y="86"/>
                  </a:lnTo>
                  <a:lnTo>
                    <a:pt x="939" y="103"/>
                  </a:lnTo>
                  <a:lnTo>
                    <a:pt x="930" y="119"/>
                  </a:lnTo>
                  <a:lnTo>
                    <a:pt x="921" y="134"/>
                  </a:lnTo>
                  <a:lnTo>
                    <a:pt x="909" y="148"/>
                  </a:lnTo>
                  <a:lnTo>
                    <a:pt x="895" y="160"/>
                  </a:lnTo>
                  <a:lnTo>
                    <a:pt x="880" y="172"/>
                  </a:lnTo>
                  <a:lnTo>
                    <a:pt x="862" y="182"/>
                  </a:lnTo>
                  <a:lnTo>
                    <a:pt x="843" y="191"/>
                  </a:lnTo>
                  <a:lnTo>
                    <a:pt x="822" y="199"/>
                  </a:lnTo>
                  <a:lnTo>
                    <a:pt x="798" y="206"/>
                  </a:lnTo>
                  <a:lnTo>
                    <a:pt x="773" y="211"/>
                  </a:lnTo>
                  <a:lnTo>
                    <a:pt x="747" y="216"/>
                  </a:lnTo>
                  <a:lnTo>
                    <a:pt x="718" y="219"/>
                  </a:lnTo>
                  <a:lnTo>
                    <a:pt x="687" y="221"/>
                  </a:lnTo>
                  <a:lnTo>
                    <a:pt x="655" y="221"/>
                  </a:lnTo>
                  <a:lnTo>
                    <a:pt x="655" y="221"/>
                  </a:lnTo>
                  <a:lnTo>
                    <a:pt x="628" y="222"/>
                  </a:lnTo>
                  <a:lnTo>
                    <a:pt x="628" y="222"/>
                  </a:lnTo>
                  <a:lnTo>
                    <a:pt x="597" y="222"/>
                  </a:lnTo>
                  <a:lnTo>
                    <a:pt x="597" y="222"/>
                  </a:lnTo>
                  <a:lnTo>
                    <a:pt x="574" y="222"/>
                  </a:lnTo>
                  <a:lnTo>
                    <a:pt x="555" y="220"/>
                  </a:lnTo>
                  <a:lnTo>
                    <a:pt x="555" y="220"/>
                  </a:lnTo>
                  <a:lnTo>
                    <a:pt x="530" y="219"/>
                  </a:lnTo>
                  <a:lnTo>
                    <a:pt x="530" y="219"/>
                  </a:lnTo>
                  <a:lnTo>
                    <a:pt x="505" y="217"/>
                  </a:lnTo>
                  <a:lnTo>
                    <a:pt x="494" y="215"/>
                  </a:lnTo>
                  <a:lnTo>
                    <a:pt x="482" y="213"/>
                  </a:lnTo>
                  <a:lnTo>
                    <a:pt x="482" y="213"/>
                  </a:lnTo>
                  <a:lnTo>
                    <a:pt x="474" y="210"/>
                  </a:lnTo>
                  <a:lnTo>
                    <a:pt x="466" y="209"/>
                  </a:lnTo>
                  <a:lnTo>
                    <a:pt x="449" y="208"/>
                  </a:lnTo>
                  <a:lnTo>
                    <a:pt x="449" y="208"/>
                  </a:lnTo>
                  <a:lnTo>
                    <a:pt x="433" y="208"/>
                  </a:lnTo>
                  <a:lnTo>
                    <a:pt x="424" y="206"/>
                  </a:lnTo>
                  <a:lnTo>
                    <a:pt x="417" y="204"/>
                  </a:lnTo>
                  <a:lnTo>
                    <a:pt x="417" y="204"/>
                  </a:lnTo>
                  <a:lnTo>
                    <a:pt x="394" y="194"/>
                  </a:lnTo>
                  <a:lnTo>
                    <a:pt x="371" y="182"/>
                  </a:lnTo>
                  <a:lnTo>
                    <a:pt x="359" y="175"/>
                  </a:lnTo>
                  <a:lnTo>
                    <a:pt x="348" y="166"/>
                  </a:lnTo>
                  <a:lnTo>
                    <a:pt x="337" y="158"/>
                  </a:lnTo>
                  <a:lnTo>
                    <a:pt x="326" y="149"/>
                  </a:lnTo>
                  <a:lnTo>
                    <a:pt x="315" y="140"/>
                  </a:lnTo>
                  <a:lnTo>
                    <a:pt x="306" y="129"/>
                  </a:lnTo>
                  <a:lnTo>
                    <a:pt x="296" y="118"/>
                  </a:lnTo>
                  <a:lnTo>
                    <a:pt x="288" y="106"/>
                  </a:lnTo>
                  <a:lnTo>
                    <a:pt x="281" y="94"/>
                  </a:lnTo>
                  <a:lnTo>
                    <a:pt x="275" y="82"/>
                  </a:lnTo>
                  <a:lnTo>
                    <a:pt x="269" y="68"/>
                  </a:lnTo>
                  <a:lnTo>
                    <a:pt x="265" y="55"/>
                  </a:lnTo>
                  <a:lnTo>
                    <a:pt x="264" y="51"/>
                  </a:lnTo>
                  <a:lnTo>
                    <a:pt x="47" y="51"/>
                  </a:lnTo>
                  <a:lnTo>
                    <a:pt x="47" y="56"/>
                  </a:lnTo>
                  <a:lnTo>
                    <a:pt x="47" y="56"/>
                  </a:lnTo>
                  <a:lnTo>
                    <a:pt x="47" y="96"/>
                  </a:lnTo>
                  <a:lnTo>
                    <a:pt x="47" y="96"/>
                  </a:lnTo>
                  <a:lnTo>
                    <a:pt x="48" y="164"/>
                  </a:lnTo>
                  <a:lnTo>
                    <a:pt x="47" y="198"/>
                  </a:lnTo>
                  <a:lnTo>
                    <a:pt x="46" y="232"/>
                  </a:lnTo>
                  <a:lnTo>
                    <a:pt x="46" y="232"/>
                  </a:lnTo>
                  <a:lnTo>
                    <a:pt x="46" y="245"/>
                  </a:lnTo>
                  <a:lnTo>
                    <a:pt x="47" y="257"/>
                  </a:lnTo>
                  <a:lnTo>
                    <a:pt x="48" y="269"/>
                  </a:lnTo>
                  <a:lnTo>
                    <a:pt x="53" y="279"/>
                  </a:lnTo>
                  <a:lnTo>
                    <a:pt x="56" y="284"/>
                  </a:lnTo>
                  <a:lnTo>
                    <a:pt x="59" y="288"/>
                  </a:lnTo>
                  <a:lnTo>
                    <a:pt x="63" y="292"/>
                  </a:lnTo>
                  <a:lnTo>
                    <a:pt x="68" y="297"/>
                  </a:lnTo>
                  <a:lnTo>
                    <a:pt x="73" y="300"/>
                  </a:lnTo>
                  <a:lnTo>
                    <a:pt x="79" y="302"/>
                  </a:lnTo>
                  <a:lnTo>
                    <a:pt x="88" y="305"/>
                  </a:lnTo>
                  <a:lnTo>
                    <a:pt x="96" y="306"/>
                  </a:lnTo>
                  <a:lnTo>
                    <a:pt x="96" y="306"/>
                  </a:lnTo>
                  <a:lnTo>
                    <a:pt x="117" y="309"/>
                  </a:lnTo>
                  <a:lnTo>
                    <a:pt x="141" y="310"/>
                  </a:lnTo>
                  <a:lnTo>
                    <a:pt x="141" y="310"/>
                  </a:lnTo>
                  <a:lnTo>
                    <a:pt x="172" y="309"/>
                  </a:lnTo>
                  <a:lnTo>
                    <a:pt x="172" y="309"/>
                  </a:lnTo>
                  <a:lnTo>
                    <a:pt x="201" y="308"/>
                  </a:lnTo>
                  <a:lnTo>
                    <a:pt x="423" y="308"/>
                  </a:lnTo>
                  <a:lnTo>
                    <a:pt x="423" y="308"/>
                  </a:lnTo>
                  <a:lnTo>
                    <a:pt x="463" y="309"/>
                  </a:lnTo>
                  <a:lnTo>
                    <a:pt x="503" y="311"/>
                  </a:lnTo>
                  <a:lnTo>
                    <a:pt x="503" y="311"/>
                  </a:lnTo>
                  <a:lnTo>
                    <a:pt x="542" y="313"/>
                  </a:lnTo>
                  <a:lnTo>
                    <a:pt x="582" y="314"/>
                  </a:lnTo>
                  <a:lnTo>
                    <a:pt x="582" y="314"/>
                  </a:lnTo>
                  <a:lnTo>
                    <a:pt x="613" y="313"/>
                  </a:lnTo>
                  <a:lnTo>
                    <a:pt x="613" y="313"/>
                  </a:lnTo>
                  <a:lnTo>
                    <a:pt x="637" y="312"/>
                  </a:lnTo>
                  <a:lnTo>
                    <a:pt x="637" y="31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84" name="Freeform 700"/>
            <p:cNvSpPr/>
            <p:nvPr/>
          </p:nvSpPr>
          <p:spPr bwMode="auto">
            <a:xfrm>
              <a:off x="3336926" y="4749800"/>
              <a:ext cx="66675" cy="52388"/>
            </a:xfrm>
            <a:custGeom>
              <a:avLst/>
              <a:gdLst/>
              <a:ahLst/>
              <a:cxnLst>
                <a:cxn ang="0">
                  <a:pos x="70" y="100"/>
                </a:cxn>
                <a:cxn ang="0">
                  <a:pos x="57" y="98"/>
                </a:cxn>
                <a:cxn ang="0">
                  <a:pos x="34" y="89"/>
                </a:cxn>
                <a:cxn ang="0">
                  <a:pos x="24" y="82"/>
                </a:cxn>
                <a:cxn ang="0">
                  <a:pos x="16" y="72"/>
                </a:cxn>
                <a:cxn ang="0">
                  <a:pos x="9" y="60"/>
                </a:cxn>
                <a:cxn ang="0">
                  <a:pos x="7" y="55"/>
                </a:cxn>
                <a:cxn ang="0">
                  <a:pos x="3" y="44"/>
                </a:cxn>
                <a:cxn ang="0">
                  <a:pos x="1" y="41"/>
                </a:cxn>
                <a:cxn ang="0">
                  <a:pos x="0" y="33"/>
                </a:cxn>
                <a:cxn ang="0">
                  <a:pos x="0" y="30"/>
                </a:cxn>
                <a:cxn ang="0">
                  <a:pos x="4" y="20"/>
                </a:cxn>
                <a:cxn ang="0">
                  <a:pos x="11" y="14"/>
                </a:cxn>
                <a:cxn ang="0">
                  <a:pos x="16" y="12"/>
                </a:cxn>
                <a:cxn ang="0">
                  <a:pos x="23" y="11"/>
                </a:cxn>
                <a:cxn ang="0">
                  <a:pos x="24" y="10"/>
                </a:cxn>
                <a:cxn ang="0">
                  <a:pos x="31" y="5"/>
                </a:cxn>
                <a:cxn ang="0">
                  <a:pos x="39" y="4"/>
                </a:cxn>
                <a:cxn ang="0">
                  <a:pos x="51" y="4"/>
                </a:cxn>
                <a:cxn ang="0">
                  <a:pos x="72" y="2"/>
                </a:cxn>
                <a:cxn ang="0">
                  <a:pos x="83" y="0"/>
                </a:cxn>
                <a:cxn ang="0">
                  <a:pos x="93" y="0"/>
                </a:cxn>
                <a:cxn ang="0">
                  <a:pos x="108" y="1"/>
                </a:cxn>
                <a:cxn ang="0">
                  <a:pos x="113" y="3"/>
                </a:cxn>
                <a:cxn ang="0">
                  <a:pos x="122" y="12"/>
                </a:cxn>
                <a:cxn ang="0">
                  <a:pos x="124" y="17"/>
                </a:cxn>
                <a:cxn ang="0">
                  <a:pos x="125" y="34"/>
                </a:cxn>
                <a:cxn ang="0">
                  <a:pos x="122" y="52"/>
                </a:cxn>
                <a:cxn ang="0">
                  <a:pos x="115" y="68"/>
                </a:cxn>
                <a:cxn ang="0">
                  <a:pos x="106" y="83"/>
                </a:cxn>
                <a:cxn ang="0">
                  <a:pos x="100" y="88"/>
                </a:cxn>
                <a:cxn ang="0">
                  <a:pos x="87" y="96"/>
                </a:cxn>
                <a:cxn ang="0">
                  <a:pos x="76" y="99"/>
                </a:cxn>
                <a:cxn ang="0">
                  <a:pos x="70" y="100"/>
                </a:cxn>
              </a:cxnLst>
              <a:rect l="0" t="0" r="r" b="b"/>
              <a:pathLst>
                <a:path w="125" h="100">
                  <a:moveTo>
                    <a:pt x="70" y="100"/>
                  </a:moveTo>
                  <a:lnTo>
                    <a:pt x="70" y="100"/>
                  </a:lnTo>
                  <a:lnTo>
                    <a:pt x="64" y="99"/>
                  </a:lnTo>
                  <a:lnTo>
                    <a:pt x="57" y="98"/>
                  </a:lnTo>
                  <a:lnTo>
                    <a:pt x="45" y="95"/>
                  </a:lnTo>
                  <a:lnTo>
                    <a:pt x="34" y="89"/>
                  </a:lnTo>
                  <a:lnTo>
                    <a:pt x="29" y="86"/>
                  </a:lnTo>
                  <a:lnTo>
                    <a:pt x="24" y="82"/>
                  </a:lnTo>
                  <a:lnTo>
                    <a:pt x="24" y="82"/>
                  </a:lnTo>
                  <a:lnTo>
                    <a:pt x="16" y="72"/>
                  </a:lnTo>
                  <a:lnTo>
                    <a:pt x="9" y="60"/>
                  </a:lnTo>
                  <a:lnTo>
                    <a:pt x="9" y="60"/>
                  </a:lnTo>
                  <a:lnTo>
                    <a:pt x="7" y="55"/>
                  </a:lnTo>
                  <a:lnTo>
                    <a:pt x="7" y="55"/>
                  </a:lnTo>
                  <a:lnTo>
                    <a:pt x="6" y="50"/>
                  </a:lnTo>
                  <a:lnTo>
                    <a:pt x="3" y="44"/>
                  </a:lnTo>
                  <a:lnTo>
                    <a:pt x="3" y="44"/>
                  </a:lnTo>
                  <a:lnTo>
                    <a:pt x="1" y="41"/>
                  </a:lnTo>
                  <a:lnTo>
                    <a:pt x="0" y="37"/>
                  </a:lnTo>
                  <a:lnTo>
                    <a:pt x="0" y="33"/>
                  </a:lnTo>
                  <a:lnTo>
                    <a:pt x="0" y="30"/>
                  </a:lnTo>
                  <a:lnTo>
                    <a:pt x="0" y="30"/>
                  </a:lnTo>
                  <a:lnTo>
                    <a:pt x="2" y="25"/>
                  </a:lnTo>
                  <a:lnTo>
                    <a:pt x="4" y="20"/>
                  </a:lnTo>
                  <a:lnTo>
                    <a:pt x="7" y="17"/>
                  </a:lnTo>
                  <a:lnTo>
                    <a:pt x="11" y="14"/>
                  </a:lnTo>
                  <a:lnTo>
                    <a:pt x="11" y="14"/>
                  </a:lnTo>
                  <a:lnTo>
                    <a:pt x="16" y="12"/>
                  </a:lnTo>
                  <a:lnTo>
                    <a:pt x="21" y="11"/>
                  </a:lnTo>
                  <a:lnTo>
                    <a:pt x="23" y="11"/>
                  </a:lnTo>
                  <a:lnTo>
                    <a:pt x="24" y="10"/>
                  </a:lnTo>
                  <a:lnTo>
                    <a:pt x="24" y="10"/>
                  </a:lnTo>
                  <a:lnTo>
                    <a:pt x="28" y="8"/>
                  </a:lnTo>
                  <a:lnTo>
                    <a:pt x="31" y="5"/>
                  </a:lnTo>
                  <a:lnTo>
                    <a:pt x="35" y="4"/>
                  </a:lnTo>
                  <a:lnTo>
                    <a:pt x="39" y="4"/>
                  </a:lnTo>
                  <a:lnTo>
                    <a:pt x="51" y="4"/>
                  </a:lnTo>
                  <a:lnTo>
                    <a:pt x="51" y="4"/>
                  </a:lnTo>
                  <a:lnTo>
                    <a:pt x="62" y="4"/>
                  </a:lnTo>
                  <a:lnTo>
                    <a:pt x="72" y="2"/>
                  </a:lnTo>
                  <a:lnTo>
                    <a:pt x="72" y="2"/>
                  </a:lnTo>
                  <a:lnTo>
                    <a:pt x="83" y="0"/>
                  </a:lnTo>
                  <a:lnTo>
                    <a:pt x="93" y="0"/>
                  </a:lnTo>
                  <a:lnTo>
                    <a:pt x="93" y="0"/>
                  </a:lnTo>
                  <a:lnTo>
                    <a:pt x="100" y="0"/>
                  </a:lnTo>
                  <a:lnTo>
                    <a:pt x="108" y="1"/>
                  </a:lnTo>
                  <a:lnTo>
                    <a:pt x="108" y="1"/>
                  </a:lnTo>
                  <a:lnTo>
                    <a:pt x="113" y="3"/>
                  </a:lnTo>
                  <a:lnTo>
                    <a:pt x="117" y="8"/>
                  </a:lnTo>
                  <a:lnTo>
                    <a:pt x="122" y="12"/>
                  </a:lnTo>
                  <a:lnTo>
                    <a:pt x="124" y="17"/>
                  </a:lnTo>
                  <a:lnTo>
                    <a:pt x="124" y="17"/>
                  </a:lnTo>
                  <a:lnTo>
                    <a:pt x="125" y="25"/>
                  </a:lnTo>
                  <a:lnTo>
                    <a:pt x="125" y="34"/>
                  </a:lnTo>
                  <a:lnTo>
                    <a:pt x="124" y="43"/>
                  </a:lnTo>
                  <a:lnTo>
                    <a:pt x="122" y="52"/>
                  </a:lnTo>
                  <a:lnTo>
                    <a:pt x="118" y="60"/>
                  </a:lnTo>
                  <a:lnTo>
                    <a:pt x="115" y="68"/>
                  </a:lnTo>
                  <a:lnTo>
                    <a:pt x="110" y="76"/>
                  </a:lnTo>
                  <a:lnTo>
                    <a:pt x="106" y="83"/>
                  </a:lnTo>
                  <a:lnTo>
                    <a:pt x="106" y="83"/>
                  </a:lnTo>
                  <a:lnTo>
                    <a:pt x="100" y="88"/>
                  </a:lnTo>
                  <a:lnTo>
                    <a:pt x="92" y="94"/>
                  </a:lnTo>
                  <a:lnTo>
                    <a:pt x="87" y="96"/>
                  </a:lnTo>
                  <a:lnTo>
                    <a:pt x="82" y="98"/>
                  </a:lnTo>
                  <a:lnTo>
                    <a:pt x="76" y="99"/>
                  </a:lnTo>
                  <a:lnTo>
                    <a:pt x="70" y="100"/>
                  </a:lnTo>
                  <a:lnTo>
                    <a:pt x="70" y="10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85" name="Freeform 701"/>
            <p:cNvSpPr/>
            <p:nvPr/>
          </p:nvSpPr>
          <p:spPr bwMode="auto">
            <a:xfrm>
              <a:off x="3794126" y="4754563"/>
              <a:ext cx="53975" cy="49213"/>
            </a:xfrm>
            <a:custGeom>
              <a:avLst/>
              <a:gdLst/>
              <a:ahLst/>
              <a:cxnLst>
                <a:cxn ang="0">
                  <a:pos x="53" y="93"/>
                </a:cxn>
                <a:cxn ang="0">
                  <a:pos x="53" y="93"/>
                </a:cxn>
                <a:cxn ang="0">
                  <a:pos x="42" y="91"/>
                </a:cxn>
                <a:cxn ang="0">
                  <a:pos x="33" y="88"/>
                </a:cxn>
                <a:cxn ang="0">
                  <a:pos x="24" y="84"/>
                </a:cxn>
                <a:cxn ang="0">
                  <a:pos x="16" y="78"/>
                </a:cxn>
                <a:cxn ang="0">
                  <a:pos x="16" y="78"/>
                </a:cxn>
                <a:cxn ang="0">
                  <a:pos x="10" y="73"/>
                </a:cxn>
                <a:cxn ang="0">
                  <a:pos x="7" y="67"/>
                </a:cxn>
                <a:cxn ang="0">
                  <a:pos x="4" y="60"/>
                </a:cxn>
                <a:cxn ang="0">
                  <a:pos x="2" y="53"/>
                </a:cxn>
                <a:cxn ang="0">
                  <a:pos x="1" y="46"/>
                </a:cxn>
                <a:cxn ang="0">
                  <a:pos x="0" y="39"/>
                </a:cxn>
                <a:cxn ang="0">
                  <a:pos x="0" y="21"/>
                </a:cxn>
                <a:cxn ang="0">
                  <a:pos x="0" y="21"/>
                </a:cxn>
                <a:cxn ang="0">
                  <a:pos x="0" y="16"/>
                </a:cxn>
                <a:cxn ang="0">
                  <a:pos x="2" y="11"/>
                </a:cxn>
                <a:cxn ang="0">
                  <a:pos x="4" y="8"/>
                </a:cxn>
                <a:cxn ang="0">
                  <a:pos x="7" y="5"/>
                </a:cxn>
                <a:cxn ang="0">
                  <a:pos x="10" y="3"/>
                </a:cxn>
                <a:cxn ang="0">
                  <a:pos x="15" y="1"/>
                </a:cxn>
                <a:cxn ang="0">
                  <a:pos x="19" y="0"/>
                </a:cxn>
                <a:cxn ang="0">
                  <a:pos x="23" y="0"/>
                </a:cxn>
                <a:cxn ang="0">
                  <a:pos x="23" y="0"/>
                </a:cxn>
                <a:cxn ang="0">
                  <a:pos x="30" y="1"/>
                </a:cxn>
                <a:cxn ang="0">
                  <a:pos x="36" y="4"/>
                </a:cxn>
                <a:cxn ang="0">
                  <a:pos x="38" y="5"/>
                </a:cxn>
                <a:cxn ang="0">
                  <a:pos x="47" y="5"/>
                </a:cxn>
                <a:cxn ang="0">
                  <a:pos x="47" y="5"/>
                </a:cxn>
                <a:cxn ang="0">
                  <a:pos x="55" y="5"/>
                </a:cxn>
                <a:cxn ang="0">
                  <a:pos x="55" y="5"/>
                </a:cxn>
                <a:cxn ang="0">
                  <a:pos x="55" y="5"/>
                </a:cxn>
                <a:cxn ang="0">
                  <a:pos x="63" y="4"/>
                </a:cxn>
                <a:cxn ang="0">
                  <a:pos x="71" y="4"/>
                </a:cxn>
                <a:cxn ang="0">
                  <a:pos x="71" y="4"/>
                </a:cxn>
                <a:cxn ang="0">
                  <a:pos x="77" y="4"/>
                </a:cxn>
                <a:cxn ang="0">
                  <a:pos x="81" y="5"/>
                </a:cxn>
                <a:cxn ang="0">
                  <a:pos x="85" y="6"/>
                </a:cxn>
                <a:cxn ang="0">
                  <a:pos x="88" y="8"/>
                </a:cxn>
                <a:cxn ang="0">
                  <a:pos x="88" y="8"/>
                </a:cxn>
                <a:cxn ang="0">
                  <a:pos x="92" y="11"/>
                </a:cxn>
                <a:cxn ang="0">
                  <a:pos x="95" y="15"/>
                </a:cxn>
                <a:cxn ang="0">
                  <a:pos x="98" y="19"/>
                </a:cxn>
                <a:cxn ang="0">
                  <a:pos x="100" y="23"/>
                </a:cxn>
                <a:cxn ang="0">
                  <a:pos x="103" y="33"/>
                </a:cxn>
                <a:cxn ang="0">
                  <a:pos x="103" y="43"/>
                </a:cxn>
                <a:cxn ang="0">
                  <a:pos x="103" y="43"/>
                </a:cxn>
                <a:cxn ang="0">
                  <a:pos x="102" y="55"/>
                </a:cxn>
                <a:cxn ang="0">
                  <a:pos x="100" y="65"/>
                </a:cxn>
                <a:cxn ang="0">
                  <a:pos x="97" y="73"/>
                </a:cxn>
                <a:cxn ang="0">
                  <a:pos x="93" y="78"/>
                </a:cxn>
                <a:cxn ang="0">
                  <a:pos x="93" y="78"/>
                </a:cxn>
                <a:cxn ang="0">
                  <a:pos x="84" y="84"/>
                </a:cxn>
                <a:cxn ang="0">
                  <a:pos x="75" y="88"/>
                </a:cxn>
                <a:cxn ang="0">
                  <a:pos x="64" y="91"/>
                </a:cxn>
                <a:cxn ang="0">
                  <a:pos x="53" y="93"/>
                </a:cxn>
                <a:cxn ang="0">
                  <a:pos x="53" y="93"/>
                </a:cxn>
              </a:cxnLst>
              <a:rect l="0" t="0" r="r" b="b"/>
              <a:pathLst>
                <a:path w="103" h="93">
                  <a:moveTo>
                    <a:pt x="53" y="93"/>
                  </a:moveTo>
                  <a:lnTo>
                    <a:pt x="53" y="93"/>
                  </a:lnTo>
                  <a:lnTo>
                    <a:pt x="42" y="91"/>
                  </a:lnTo>
                  <a:lnTo>
                    <a:pt x="33" y="88"/>
                  </a:lnTo>
                  <a:lnTo>
                    <a:pt x="24" y="84"/>
                  </a:lnTo>
                  <a:lnTo>
                    <a:pt x="16" y="78"/>
                  </a:lnTo>
                  <a:lnTo>
                    <a:pt x="16" y="78"/>
                  </a:lnTo>
                  <a:lnTo>
                    <a:pt x="10" y="73"/>
                  </a:lnTo>
                  <a:lnTo>
                    <a:pt x="7" y="67"/>
                  </a:lnTo>
                  <a:lnTo>
                    <a:pt x="4" y="60"/>
                  </a:lnTo>
                  <a:lnTo>
                    <a:pt x="2" y="53"/>
                  </a:lnTo>
                  <a:lnTo>
                    <a:pt x="1" y="46"/>
                  </a:lnTo>
                  <a:lnTo>
                    <a:pt x="0" y="39"/>
                  </a:lnTo>
                  <a:lnTo>
                    <a:pt x="0" y="21"/>
                  </a:lnTo>
                  <a:lnTo>
                    <a:pt x="0" y="21"/>
                  </a:lnTo>
                  <a:lnTo>
                    <a:pt x="0" y="16"/>
                  </a:lnTo>
                  <a:lnTo>
                    <a:pt x="2" y="11"/>
                  </a:lnTo>
                  <a:lnTo>
                    <a:pt x="4" y="8"/>
                  </a:lnTo>
                  <a:lnTo>
                    <a:pt x="7" y="5"/>
                  </a:lnTo>
                  <a:lnTo>
                    <a:pt x="10" y="3"/>
                  </a:lnTo>
                  <a:lnTo>
                    <a:pt x="15" y="1"/>
                  </a:lnTo>
                  <a:lnTo>
                    <a:pt x="19" y="0"/>
                  </a:lnTo>
                  <a:lnTo>
                    <a:pt x="23" y="0"/>
                  </a:lnTo>
                  <a:lnTo>
                    <a:pt x="23" y="0"/>
                  </a:lnTo>
                  <a:lnTo>
                    <a:pt x="30" y="1"/>
                  </a:lnTo>
                  <a:lnTo>
                    <a:pt x="36" y="4"/>
                  </a:lnTo>
                  <a:lnTo>
                    <a:pt x="38" y="5"/>
                  </a:lnTo>
                  <a:lnTo>
                    <a:pt x="47" y="5"/>
                  </a:lnTo>
                  <a:lnTo>
                    <a:pt x="47" y="5"/>
                  </a:lnTo>
                  <a:lnTo>
                    <a:pt x="55" y="5"/>
                  </a:lnTo>
                  <a:lnTo>
                    <a:pt x="55" y="5"/>
                  </a:lnTo>
                  <a:lnTo>
                    <a:pt x="55" y="5"/>
                  </a:lnTo>
                  <a:lnTo>
                    <a:pt x="63" y="4"/>
                  </a:lnTo>
                  <a:lnTo>
                    <a:pt x="71" y="4"/>
                  </a:lnTo>
                  <a:lnTo>
                    <a:pt x="71" y="4"/>
                  </a:lnTo>
                  <a:lnTo>
                    <a:pt x="77" y="4"/>
                  </a:lnTo>
                  <a:lnTo>
                    <a:pt x="81" y="5"/>
                  </a:lnTo>
                  <a:lnTo>
                    <a:pt x="85" y="6"/>
                  </a:lnTo>
                  <a:lnTo>
                    <a:pt x="88" y="8"/>
                  </a:lnTo>
                  <a:lnTo>
                    <a:pt x="88" y="8"/>
                  </a:lnTo>
                  <a:lnTo>
                    <a:pt x="92" y="11"/>
                  </a:lnTo>
                  <a:lnTo>
                    <a:pt x="95" y="15"/>
                  </a:lnTo>
                  <a:lnTo>
                    <a:pt x="98" y="19"/>
                  </a:lnTo>
                  <a:lnTo>
                    <a:pt x="100" y="23"/>
                  </a:lnTo>
                  <a:lnTo>
                    <a:pt x="103" y="33"/>
                  </a:lnTo>
                  <a:lnTo>
                    <a:pt x="103" y="43"/>
                  </a:lnTo>
                  <a:lnTo>
                    <a:pt x="103" y="43"/>
                  </a:lnTo>
                  <a:lnTo>
                    <a:pt x="102" y="55"/>
                  </a:lnTo>
                  <a:lnTo>
                    <a:pt x="100" y="65"/>
                  </a:lnTo>
                  <a:lnTo>
                    <a:pt x="97" y="73"/>
                  </a:lnTo>
                  <a:lnTo>
                    <a:pt x="93" y="78"/>
                  </a:lnTo>
                  <a:lnTo>
                    <a:pt x="93" y="78"/>
                  </a:lnTo>
                  <a:lnTo>
                    <a:pt x="84" y="84"/>
                  </a:lnTo>
                  <a:lnTo>
                    <a:pt x="75" y="88"/>
                  </a:lnTo>
                  <a:lnTo>
                    <a:pt x="64" y="91"/>
                  </a:lnTo>
                  <a:lnTo>
                    <a:pt x="53" y="93"/>
                  </a:lnTo>
                  <a:lnTo>
                    <a:pt x="53" y="9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86" name="Freeform 702"/>
            <p:cNvSpPr>
              <a:spLocks noEditPoints="1"/>
            </p:cNvSpPr>
            <p:nvPr/>
          </p:nvSpPr>
          <p:spPr bwMode="auto">
            <a:xfrm>
              <a:off x="3273426" y="4375150"/>
              <a:ext cx="650875" cy="193675"/>
            </a:xfrm>
            <a:custGeom>
              <a:avLst/>
              <a:gdLst/>
              <a:ahLst/>
              <a:cxnLst>
                <a:cxn ang="0">
                  <a:pos x="742" y="362"/>
                </a:cxn>
                <a:cxn ang="0">
                  <a:pos x="612" y="359"/>
                </a:cxn>
                <a:cxn ang="0">
                  <a:pos x="524" y="355"/>
                </a:cxn>
                <a:cxn ang="0">
                  <a:pos x="138" y="356"/>
                </a:cxn>
                <a:cxn ang="0">
                  <a:pos x="72" y="347"/>
                </a:cxn>
                <a:cxn ang="0">
                  <a:pos x="23" y="321"/>
                </a:cxn>
                <a:cxn ang="0">
                  <a:pos x="1" y="276"/>
                </a:cxn>
                <a:cxn ang="0">
                  <a:pos x="2" y="41"/>
                </a:cxn>
                <a:cxn ang="0">
                  <a:pos x="10" y="22"/>
                </a:cxn>
                <a:cxn ang="0">
                  <a:pos x="26" y="6"/>
                </a:cxn>
                <a:cxn ang="0">
                  <a:pos x="284" y="0"/>
                </a:cxn>
                <a:cxn ang="0">
                  <a:pos x="302" y="8"/>
                </a:cxn>
                <a:cxn ang="0">
                  <a:pos x="309" y="38"/>
                </a:cxn>
                <a:cxn ang="0">
                  <a:pos x="355" y="116"/>
                </a:cxn>
                <a:cxn ang="0">
                  <a:pos x="420" y="155"/>
                </a:cxn>
                <a:cxn ang="0">
                  <a:pos x="522" y="172"/>
                </a:cxn>
                <a:cxn ang="0">
                  <a:pos x="664" y="176"/>
                </a:cxn>
                <a:cxn ang="0">
                  <a:pos x="795" y="162"/>
                </a:cxn>
                <a:cxn ang="0">
                  <a:pos x="873" y="121"/>
                </a:cxn>
                <a:cxn ang="0">
                  <a:pos x="902" y="69"/>
                </a:cxn>
                <a:cxn ang="0">
                  <a:pos x="908" y="25"/>
                </a:cxn>
                <a:cxn ang="0">
                  <a:pos x="924" y="12"/>
                </a:cxn>
                <a:cxn ang="0">
                  <a:pos x="946" y="14"/>
                </a:cxn>
                <a:cxn ang="0">
                  <a:pos x="1173" y="19"/>
                </a:cxn>
                <a:cxn ang="0">
                  <a:pos x="1211" y="39"/>
                </a:cxn>
                <a:cxn ang="0">
                  <a:pos x="1220" y="61"/>
                </a:cxn>
                <a:cxn ang="0">
                  <a:pos x="1223" y="104"/>
                </a:cxn>
                <a:cxn ang="0">
                  <a:pos x="1228" y="216"/>
                </a:cxn>
                <a:cxn ang="0">
                  <a:pos x="1219" y="275"/>
                </a:cxn>
                <a:cxn ang="0">
                  <a:pos x="1189" y="318"/>
                </a:cxn>
                <a:cxn ang="0">
                  <a:pos x="1141" y="346"/>
                </a:cxn>
                <a:cxn ang="0">
                  <a:pos x="1068" y="359"/>
                </a:cxn>
                <a:cxn ang="0">
                  <a:pos x="1024" y="364"/>
                </a:cxn>
                <a:cxn ang="0">
                  <a:pos x="941" y="360"/>
                </a:cxn>
                <a:cxn ang="0">
                  <a:pos x="840" y="366"/>
                </a:cxn>
                <a:cxn ang="0">
                  <a:pos x="725" y="317"/>
                </a:cxn>
                <a:cxn ang="0">
                  <a:pos x="906" y="318"/>
                </a:cxn>
                <a:cxn ang="0">
                  <a:pos x="1014" y="315"/>
                </a:cxn>
                <a:cxn ang="0">
                  <a:pos x="1113" y="306"/>
                </a:cxn>
                <a:cxn ang="0">
                  <a:pos x="1163" y="279"/>
                </a:cxn>
                <a:cxn ang="0">
                  <a:pos x="1183" y="239"/>
                </a:cxn>
                <a:cxn ang="0">
                  <a:pos x="1178" y="188"/>
                </a:cxn>
                <a:cxn ang="0">
                  <a:pos x="1172" y="69"/>
                </a:cxn>
                <a:cxn ang="0">
                  <a:pos x="949" y="68"/>
                </a:cxn>
                <a:cxn ang="0">
                  <a:pos x="909" y="148"/>
                </a:cxn>
                <a:cxn ang="0">
                  <a:pos x="798" y="206"/>
                </a:cxn>
                <a:cxn ang="0">
                  <a:pos x="655" y="222"/>
                </a:cxn>
                <a:cxn ang="0">
                  <a:pos x="555" y="221"/>
                </a:cxn>
                <a:cxn ang="0">
                  <a:pos x="482" y="212"/>
                </a:cxn>
                <a:cxn ang="0">
                  <a:pos x="433" y="207"/>
                </a:cxn>
                <a:cxn ang="0">
                  <a:pos x="359" y="174"/>
                </a:cxn>
                <a:cxn ang="0">
                  <a:pos x="296" y="118"/>
                </a:cxn>
                <a:cxn ang="0">
                  <a:pos x="264" y="50"/>
                </a:cxn>
                <a:cxn ang="0">
                  <a:pos x="48" y="165"/>
                </a:cxn>
                <a:cxn ang="0">
                  <a:pos x="48" y="269"/>
                </a:cxn>
                <a:cxn ang="0">
                  <a:pos x="73" y="299"/>
                </a:cxn>
                <a:cxn ang="0">
                  <a:pos x="141" y="310"/>
                </a:cxn>
                <a:cxn ang="0">
                  <a:pos x="423" y="308"/>
                </a:cxn>
                <a:cxn ang="0">
                  <a:pos x="582" y="314"/>
                </a:cxn>
              </a:cxnLst>
              <a:rect l="0" t="0" r="r" b="b"/>
              <a:pathLst>
                <a:path w="1229" h="366">
                  <a:moveTo>
                    <a:pt x="840" y="366"/>
                  </a:moveTo>
                  <a:lnTo>
                    <a:pt x="840" y="366"/>
                  </a:lnTo>
                  <a:lnTo>
                    <a:pt x="816" y="366"/>
                  </a:lnTo>
                  <a:lnTo>
                    <a:pt x="791" y="365"/>
                  </a:lnTo>
                  <a:lnTo>
                    <a:pt x="742" y="362"/>
                  </a:lnTo>
                  <a:lnTo>
                    <a:pt x="742" y="362"/>
                  </a:lnTo>
                  <a:lnTo>
                    <a:pt x="694" y="359"/>
                  </a:lnTo>
                  <a:lnTo>
                    <a:pt x="669" y="358"/>
                  </a:lnTo>
                  <a:lnTo>
                    <a:pt x="644" y="358"/>
                  </a:lnTo>
                  <a:lnTo>
                    <a:pt x="644" y="358"/>
                  </a:lnTo>
                  <a:lnTo>
                    <a:pt x="612" y="359"/>
                  </a:lnTo>
                  <a:lnTo>
                    <a:pt x="612" y="359"/>
                  </a:lnTo>
                  <a:lnTo>
                    <a:pt x="598" y="359"/>
                  </a:lnTo>
                  <a:lnTo>
                    <a:pt x="598" y="359"/>
                  </a:lnTo>
                  <a:lnTo>
                    <a:pt x="573" y="358"/>
                  </a:lnTo>
                  <a:lnTo>
                    <a:pt x="548" y="357"/>
                  </a:lnTo>
                  <a:lnTo>
                    <a:pt x="548" y="357"/>
                  </a:lnTo>
                  <a:lnTo>
                    <a:pt x="524" y="355"/>
                  </a:lnTo>
                  <a:lnTo>
                    <a:pt x="499" y="354"/>
                  </a:lnTo>
                  <a:lnTo>
                    <a:pt x="201" y="354"/>
                  </a:lnTo>
                  <a:lnTo>
                    <a:pt x="201" y="354"/>
                  </a:lnTo>
                  <a:lnTo>
                    <a:pt x="170" y="355"/>
                  </a:lnTo>
                  <a:lnTo>
                    <a:pt x="170" y="355"/>
                  </a:lnTo>
                  <a:lnTo>
                    <a:pt x="138" y="356"/>
                  </a:lnTo>
                  <a:lnTo>
                    <a:pt x="138" y="356"/>
                  </a:lnTo>
                  <a:lnTo>
                    <a:pt x="114" y="355"/>
                  </a:lnTo>
                  <a:lnTo>
                    <a:pt x="95" y="352"/>
                  </a:lnTo>
                  <a:lnTo>
                    <a:pt x="95" y="352"/>
                  </a:lnTo>
                  <a:lnTo>
                    <a:pt x="84" y="350"/>
                  </a:lnTo>
                  <a:lnTo>
                    <a:pt x="72" y="347"/>
                  </a:lnTo>
                  <a:lnTo>
                    <a:pt x="62" y="344"/>
                  </a:lnTo>
                  <a:lnTo>
                    <a:pt x="53" y="341"/>
                  </a:lnTo>
                  <a:lnTo>
                    <a:pt x="44" y="336"/>
                  </a:lnTo>
                  <a:lnTo>
                    <a:pt x="36" y="331"/>
                  </a:lnTo>
                  <a:lnTo>
                    <a:pt x="29" y="326"/>
                  </a:lnTo>
                  <a:lnTo>
                    <a:pt x="23" y="321"/>
                  </a:lnTo>
                  <a:lnTo>
                    <a:pt x="17" y="315"/>
                  </a:lnTo>
                  <a:lnTo>
                    <a:pt x="12" y="307"/>
                  </a:lnTo>
                  <a:lnTo>
                    <a:pt x="9" y="300"/>
                  </a:lnTo>
                  <a:lnTo>
                    <a:pt x="6" y="293"/>
                  </a:lnTo>
                  <a:lnTo>
                    <a:pt x="3" y="285"/>
                  </a:lnTo>
                  <a:lnTo>
                    <a:pt x="1" y="276"/>
                  </a:lnTo>
                  <a:lnTo>
                    <a:pt x="1" y="267"/>
                  </a:lnTo>
                  <a:lnTo>
                    <a:pt x="0" y="258"/>
                  </a:lnTo>
                  <a:lnTo>
                    <a:pt x="0" y="258"/>
                  </a:lnTo>
                  <a:lnTo>
                    <a:pt x="2" y="147"/>
                  </a:lnTo>
                  <a:lnTo>
                    <a:pt x="2" y="41"/>
                  </a:lnTo>
                  <a:lnTo>
                    <a:pt x="2" y="41"/>
                  </a:lnTo>
                  <a:lnTo>
                    <a:pt x="2" y="36"/>
                  </a:lnTo>
                  <a:lnTo>
                    <a:pt x="3" y="32"/>
                  </a:lnTo>
                  <a:lnTo>
                    <a:pt x="5" y="28"/>
                  </a:lnTo>
                  <a:lnTo>
                    <a:pt x="8" y="24"/>
                  </a:lnTo>
                  <a:lnTo>
                    <a:pt x="9" y="23"/>
                  </a:lnTo>
                  <a:lnTo>
                    <a:pt x="10" y="22"/>
                  </a:lnTo>
                  <a:lnTo>
                    <a:pt x="10" y="22"/>
                  </a:lnTo>
                  <a:lnTo>
                    <a:pt x="11" y="17"/>
                  </a:lnTo>
                  <a:lnTo>
                    <a:pt x="14" y="12"/>
                  </a:lnTo>
                  <a:lnTo>
                    <a:pt x="17" y="9"/>
                  </a:lnTo>
                  <a:lnTo>
                    <a:pt x="20" y="7"/>
                  </a:lnTo>
                  <a:lnTo>
                    <a:pt x="26" y="6"/>
                  </a:lnTo>
                  <a:lnTo>
                    <a:pt x="31" y="5"/>
                  </a:lnTo>
                  <a:lnTo>
                    <a:pt x="268" y="5"/>
                  </a:lnTo>
                  <a:lnTo>
                    <a:pt x="269" y="4"/>
                  </a:lnTo>
                  <a:lnTo>
                    <a:pt x="269" y="4"/>
                  </a:lnTo>
                  <a:lnTo>
                    <a:pt x="277" y="1"/>
                  </a:lnTo>
                  <a:lnTo>
                    <a:pt x="284" y="0"/>
                  </a:lnTo>
                  <a:lnTo>
                    <a:pt x="284" y="0"/>
                  </a:lnTo>
                  <a:lnTo>
                    <a:pt x="288" y="0"/>
                  </a:lnTo>
                  <a:lnTo>
                    <a:pt x="292" y="1"/>
                  </a:lnTo>
                  <a:lnTo>
                    <a:pt x="296" y="3"/>
                  </a:lnTo>
                  <a:lnTo>
                    <a:pt x="299" y="5"/>
                  </a:lnTo>
                  <a:lnTo>
                    <a:pt x="302" y="8"/>
                  </a:lnTo>
                  <a:lnTo>
                    <a:pt x="305" y="12"/>
                  </a:lnTo>
                  <a:lnTo>
                    <a:pt x="306" y="16"/>
                  </a:lnTo>
                  <a:lnTo>
                    <a:pt x="307" y="21"/>
                  </a:lnTo>
                  <a:lnTo>
                    <a:pt x="307" y="21"/>
                  </a:lnTo>
                  <a:lnTo>
                    <a:pt x="307" y="30"/>
                  </a:lnTo>
                  <a:lnTo>
                    <a:pt x="309" y="38"/>
                  </a:lnTo>
                  <a:lnTo>
                    <a:pt x="311" y="47"/>
                  </a:lnTo>
                  <a:lnTo>
                    <a:pt x="313" y="55"/>
                  </a:lnTo>
                  <a:lnTo>
                    <a:pt x="321" y="72"/>
                  </a:lnTo>
                  <a:lnTo>
                    <a:pt x="330" y="87"/>
                  </a:lnTo>
                  <a:lnTo>
                    <a:pt x="343" y="103"/>
                  </a:lnTo>
                  <a:lnTo>
                    <a:pt x="355" y="116"/>
                  </a:lnTo>
                  <a:lnTo>
                    <a:pt x="369" y="128"/>
                  </a:lnTo>
                  <a:lnTo>
                    <a:pt x="383" y="138"/>
                  </a:lnTo>
                  <a:lnTo>
                    <a:pt x="383" y="138"/>
                  </a:lnTo>
                  <a:lnTo>
                    <a:pt x="395" y="144"/>
                  </a:lnTo>
                  <a:lnTo>
                    <a:pt x="408" y="149"/>
                  </a:lnTo>
                  <a:lnTo>
                    <a:pt x="420" y="155"/>
                  </a:lnTo>
                  <a:lnTo>
                    <a:pt x="433" y="158"/>
                  </a:lnTo>
                  <a:lnTo>
                    <a:pt x="458" y="163"/>
                  </a:lnTo>
                  <a:lnTo>
                    <a:pt x="484" y="167"/>
                  </a:lnTo>
                  <a:lnTo>
                    <a:pt x="495" y="169"/>
                  </a:lnTo>
                  <a:lnTo>
                    <a:pt x="495" y="169"/>
                  </a:lnTo>
                  <a:lnTo>
                    <a:pt x="522" y="172"/>
                  </a:lnTo>
                  <a:lnTo>
                    <a:pt x="552" y="174"/>
                  </a:lnTo>
                  <a:lnTo>
                    <a:pt x="584" y="176"/>
                  </a:lnTo>
                  <a:lnTo>
                    <a:pt x="620" y="176"/>
                  </a:lnTo>
                  <a:lnTo>
                    <a:pt x="620" y="176"/>
                  </a:lnTo>
                  <a:lnTo>
                    <a:pt x="664" y="176"/>
                  </a:lnTo>
                  <a:lnTo>
                    <a:pt x="664" y="176"/>
                  </a:lnTo>
                  <a:lnTo>
                    <a:pt x="697" y="175"/>
                  </a:lnTo>
                  <a:lnTo>
                    <a:pt x="716" y="174"/>
                  </a:lnTo>
                  <a:lnTo>
                    <a:pt x="735" y="172"/>
                  </a:lnTo>
                  <a:lnTo>
                    <a:pt x="755" y="170"/>
                  </a:lnTo>
                  <a:lnTo>
                    <a:pt x="776" y="167"/>
                  </a:lnTo>
                  <a:lnTo>
                    <a:pt x="795" y="162"/>
                  </a:lnTo>
                  <a:lnTo>
                    <a:pt x="815" y="156"/>
                  </a:lnTo>
                  <a:lnTo>
                    <a:pt x="833" y="148"/>
                  </a:lnTo>
                  <a:lnTo>
                    <a:pt x="851" y="139"/>
                  </a:lnTo>
                  <a:lnTo>
                    <a:pt x="858" y="133"/>
                  </a:lnTo>
                  <a:lnTo>
                    <a:pt x="866" y="128"/>
                  </a:lnTo>
                  <a:lnTo>
                    <a:pt x="873" y="121"/>
                  </a:lnTo>
                  <a:lnTo>
                    <a:pt x="880" y="114"/>
                  </a:lnTo>
                  <a:lnTo>
                    <a:pt x="885" y="106"/>
                  </a:lnTo>
                  <a:lnTo>
                    <a:pt x="890" y="98"/>
                  </a:lnTo>
                  <a:lnTo>
                    <a:pt x="895" y="90"/>
                  </a:lnTo>
                  <a:lnTo>
                    <a:pt x="898" y="79"/>
                  </a:lnTo>
                  <a:lnTo>
                    <a:pt x="902" y="69"/>
                  </a:lnTo>
                  <a:lnTo>
                    <a:pt x="904" y="59"/>
                  </a:lnTo>
                  <a:lnTo>
                    <a:pt x="906" y="46"/>
                  </a:lnTo>
                  <a:lnTo>
                    <a:pt x="906" y="34"/>
                  </a:lnTo>
                  <a:lnTo>
                    <a:pt x="906" y="34"/>
                  </a:lnTo>
                  <a:lnTo>
                    <a:pt x="907" y="30"/>
                  </a:lnTo>
                  <a:lnTo>
                    <a:pt x="908" y="25"/>
                  </a:lnTo>
                  <a:lnTo>
                    <a:pt x="910" y="21"/>
                  </a:lnTo>
                  <a:lnTo>
                    <a:pt x="913" y="18"/>
                  </a:lnTo>
                  <a:lnTo>
                    <a:pt x="913" y="18"/>
                  </a:lnTo>
                  <a:lnTo>
                    <a:pt x="916" y="15"/>
                  </a:lnTo>
                  <a:lnTo>
                    <a:pt x="920" y="13"/>
                  </a:lnTo>
                  <a:lnTo>
                    <a:pt x="924" y="12"/>
                  </a:lnTo>
                  <a:lnTo>
                    <a:pt x="928" y="11"/>
                  </a:lnTo>
                  <a:lnTo>
                    <a:pt x="935" y="11"/>
                  </a:lnTo>
                  <a:lnTo>
                    <a:pt x="935" y="11"/>
                  </a:lnTo>
                  <a:lnTo>
                    <a:pt x="939" y="12"/>
                  </a:lnTo>
                  <a:lnTo>
                    <a:pt x="943" y="13"/>
                  </a:lnTo>
                  <a:lnTo>
                    <a:pt x="946" y="14"/>
                  </a:lnTo>
                  <a:lnTo>
                    <a:pt x="949" y="16"/>
                  </a:lnTo>
                  <a:lnTo>
                    <a:pt x="951" y="18"/>
                  </a:lnTo>
                  <a:lnTo>
                    <a:pt x="1143" y="18"/>
                  </a:lnTo>
                  <a:lnTo>
                    <a:pt x="1143" y="18"/>
                  </a:lnTo>
                  <a:lnTo>
                    <a:pt x="1160" y="18"/>
                  </a:lnTo>
                  <a:lnTo>
                    <a:pt x="1173" y="19"/>
                  </a:lnTo>
                  <a:lnTo>
                    <a:pt x="1186" y="20"/>
                  </a:lnTo>
                  <a:lnTo>
                    <a:pt x="1195" y="23"/>
                  </a:lnTo>
                  <a:lnTo>
                    <a:pt x="1203" y="29"/>
                  </a:lnTo>
                  <a:lnTo>
                    <a:pt x="1206" y="31"/>
                  </a:lnTo>
                  <a:lnTo>
                    <a:pt x="1208" y="35"/>
                  </a:lnTo>
                  <a:lnTo>
                    <a:pt x="1211" y="39"/>
                  </a:lnTo>
                  <a:lnTo>
                    <a:pt x="1214" y="43"/>
                  </a:lnTo>
                  <a:lnTo>
                    <a:pt x="1216" y="54"/>
                  </a:lnTo>
                  <a:lnTo>
                    <a:pt x="1217" y="55"/>
                  </a:lnTo>
                  <a:lnTo>
                    <a:pt x="1218" y="57"/>
                  </a:lnTo>
                  <a:lnTo>
                    <a:pt x="1218" y="57"/>
                  </a:lnTo>
                  <a:lnTo>
                    <a:pt x="1220" y="61"/>
                  </a:lnTo>
                  <a:lnTo>
                    <a:pt x="1222" y="64"/>
                  </a:lnTo>
                  <a:lnTo>
                    <a:pt x="1223" y="68"/>
                  </a:lnTo>
                  <a:lnTo>
                    <a:pt x="1223" y="72"/>
                  </a:lnTo>
                  <a:lnTo>
                    <a:pt x="1223" y="72"/>
                  </a:lnTo>
                  <a:lnTo>
                    <a:pt x="1223" y="104"/>
                  </a:lnTo>
                  <a:lnTo>
                    <a:pt x="1223" y="104"/>
                  </a:lnTo>
                  <a:lnTo>
                    <a:pt x="1223" y="129"/>
                  </a:lnTo>
                  <a:lnTo>
                    <a:pt x="1223" y="155"/>
                  </a:lnTo>
                  <a:lnTo>
                    <a:pt x="1224" y="179"/>
                  </a:lnTo>
                  <a:lnTo>
                    <a:pt x="1227" y="204"/>
                  </a:lnTo>
                  <a:lnTo>
                    <a:pt x="1227" y="204"/>
                  </a:lnTo>
                  <a:lnTo>
                    <a:pt x="1228" y="216"/>
                  </a:lnTo>
                  <a:lnTo>
                    <a:pt x="1229" y="226"/>
                  </a:lnTo>
                  <a:lnTo>
                    <a:pt x="1229" y="236"/>
                  </a:lnTo>
                  <a:lnTo>
                    <a:pt x="1228" y="245"/>
                  </a:lnTo>
                  <a:lnTo>
                    <a:pt x="1226" y="256"/>
                  </a:lnTo>
                  <a:lnTo>
                    <a:pt x="1223" y="265"/>
                  </a:lnTo>
                  <a:lnTo>
                    <a:pt x="1219" y="275"/>
                  </a:lnTo>
                  <a:lnTo>
                    <a:pt x="1214" y="286"/>
                  </a:lnTo>
                  <a:lnTo>
                    <a:pt x="1214" y="286"/>
                  </a:lnTo>
                  <a:lnTo>
                    <a:pt x="1208" y="295"/>
                  </a:lnTo>
                  <a:lnTo>
                    <a:pt x="1203" y="303"/>
                  </a:lnTo>
                  <a:lnTo>
                    <a:pt x="1196" y="312"/>
                  </a:lnTo>
                  <a:lnTo>
                    <a:pt x="1189" y="318"/>
                  </a:lnTo>
                  <a:lnTo>
                    <a:pt x="1181" y="325"/>
                  </a:lnTo>
                  <a:lnTo>
                    <a:pt x="1173" y="331"/>
                  </a:lnTo>
                  <a:lnTo>
                    <a:pt x="1164" y="336"/>
                  </a:lnTo>
                  <a:lnTo>
                    <a:pt x="1154" y="341"/>
                  </a:lnTo>
                  <a:lnTo>
                    <a:pt x="1154" y="341"/>
                  </a:lnTo>
                  <a:lnTo>
                    <a:pt x="1141" y="346"/>
                  </a:lnTo>
                  <a:lnTo>
                    <a:pt x="1128" y="349"/>
                  </a:lnTo>
                  <a:lnTo>
                    <a:pt x="1115" y="351"/>
                  </a:lnTo>
                  <a:lnTo>
                    <a:pt x="1103" y="353"/>
                  </a:lnTo>
                  <a:lnTo>
                    <a:pt x="1103" y="353"/>
                  </a:lnTo>
                  <a:lnTo>
                    <a:pt x="1085" y="356"/>
                  </a:lnTo>
                  <a:lnTo>
                    <a:pt x="1068" y="359"/>
                  </a:lnTo>
                  <a:lnTo>
                    <a:pt x="1068" y="359"/>
                  </a:lnTo>
                  <a:lnTo>
                    <a:pt x="1059" y="361"/>
                  </a:lnTo>
                  <a:lnTo>
                    <a:pt x="1048" y="363"/>
                  </a:lnTo>
                  <a:lnTo>
                    <a:pt x="1024" y="364"/>
                  </a:lnTo>
                  <a:lnTo>
                    <a:pt x="1024" y="364"/>
                  </a:lnTo>
                  <a:lnTo>
                    <a:pt x="1024" y="364"/>
                  </a:lnTo>
                  <a:lnTo>
                    <a:pt x="1003" y="363"/>
                  </a:lnTo>
                  <a:lnTo>
                    <a:pt x="981" y="362"/>
                  </a:lnTo>
                  <a:lnTo>
                    <a:pt x="981" y="362"/>
                  </a:lnTo>
                  <a:lnTo>
                    <a:pt x="960" y="361"/>
                  </a:lnTo>
                  <a:lnTo>
                    <a:pt x="941" y="360"/>
                  </a:lnTo>
                  <a:lnTo>
                    <a:pt x="941" y="360"/>
                  </a:lnTo>
                  <a:lnTo>
                    <a:pt x="915" y="361"/>
                  </a:lnTo>
                  <a:lnTo>
                    <a:pt x="890" y="363"/>
                  </a:lnTo>
                  <a:lnTo>
                    <a:pt x="890" y="363"/>
                  </a:lnTo>
                  <a:lnTo>
                    <a:pt x="865" y="365"/>
                  </a:lnTo>
                  <a:lnTo>
                    <a:pt x="840" y="366"/>
                  </a:lnTo>
                  <a:lnTo>
                    <a:pt x="840" y="366"/>
                  </a:lnTo>
                  <a:close/>
                  <a:moveTo>
                    <a:pt x="637" y="313"/>
                  </a:moveTo>
                  <a:lnTo>
                    <a:pt x="637" y="313"/>
                  </a:lnTo>
                  <a:lnTo>
                    <a:pt x="659" y="313"/>
                  </a:lnTo>
                  <a:lnTo>
                    <a:pt x="681" y="314"/>
                  </a:lnTo>
                  <a:lnTo>
                    <a:pt x="725" y="317"/>
                  </a:lnTo>
                  <a:lnTo>
                    <a:pt x="725" y="317"/>
                  </a:lnTo>
                  <a:lnTo>
                    <a:pt x="768" y="320"/>
                  </a:lnTo>
                  <a:lnTo>
                    <a:pt x="791" y="321"/>
                  </a:lnTo>
                  <a:lnTo>
                    <a:pt x="813" y="321"/>
                  </a:lnTo>
                  <a:lnTo>
                    <a:pt x="813" y="321"/>
                  </a:lnTo>
                  <a:lnTo>
                    <a:pt x="859" y="320"/>
                  </a:lnTo>
                  <a:lnTo>
                    <a:pt x="906" y="318"/>
                  </a:lnTo>
                  <a:lnTo>
                    <a:pt x="906" y="318"/>
                  </a:lnTo>
                  <a:lnTo>
                    <a:pt x="951" y="316"/>
                  </a:lnTo>
                  <a:lnTo>
                    <a:pt x="998" y="315"/>
                  </a:lnTo>
                  <a:lnTo>
                    <a:pt x="998" y="315"/>
                  </a:lnTo>
                  <a:lnTo>
                    <a:pt x="1014" y="315"/>
                  </a:lnTo>
                  <a:lnTo>
                    <a:pt x="1014" y="315"/>
                  </a:lnTo>
                  <a:lnTo>
                    <a:pt x="1031" y="315"/>
                  </a:lnTo>
                  <a:lnTo>
                    <a:pt x="1031" y="315"/>
                  </a:lnTo>
                  <a:lnTo>
                    <a:pt x="1052" y="315"/>
                  </a:lnTo>
                  <a:lnTo>
                    <a:pt x="1074" y="314"/>
                  </a:lnTo>
                  <a:lnTo>
                    <a:pt x="1094" y="311"/>
                  </a:lnTo>
                  <a:lnTo>
                    <a:pt x="1113" y="306"/>
                  </a:lnTo>
                  <a:lnTo>
                    <a:pt x="1123" y="303"/>
                  </a:lnTo>
                  <a:lnTo>
                    <a:pt x="1132" y="299"/>
                  </a:lnTo>
                  <a:lnTo>
                    <a:pt x="1140" y="295"/>
                  </a:lnTo>
                  <a:lnTo>
                    <a:pt x="1148" y="291"/>
                  </a:lnTo>
                  <a:lnTo>
                    <a:pt x="1156" y="285"/>
                  </a:lnTo>
                  <a:lnTo>
                    <a:pt x="1163" y="279"/>
                  </a:lnTo>
                  <a:lnTo>
                    <a:pt x="1169" y="271"/>
                  </a:lnTo>
                  <a:lnTo>
                    <a:pt x="1174" y="263"/>
                  </a:lnTo>
                  <a:lnTo>
                    <a:pt x="1174" y="263"/>
                  </a:lnTo>
                  <a:lnTo>
                    <a:pt x="1178" y="255"/>
                  </a:lnTo>
                  <a:lnTo>
                    <a:pt x="1181" y="248"/>
                  </a:lnTo>
                  <a:lnTo>
                    <a:pt x="1183" y="239"/>
                  </a:lnTo>
                  <a:lnTo>
                    <a:pt x="1184" y="232"/>
                  </a:lnTo>
                  <a:lnTo>
                    <a:pt x="1184" y="224"/>
                  </a:lnTo>
                  <a:lnTo>
                    <a:pt x="1183" y="217"/>
                  </a:lnTo>
                  <a:lnTo>
                    <a:pt x="1180" y="201"/>
                  </a:lnTo>
                  <a:lnTo>
                    <a:pt x="1180" y="201"/>
                  </a:lnTo>
                  <a:lnTo>
                    <a:pt x="1178" y="188"/>
                  </a:lnTo>
                  <a:lnTo>
                    <a:pt x="1177" y="173"/>
                  </a:lnTo>
                  <a:lnTo>
                    <a:pt x="1177" y="81"/>
                  </a:lnTo>
                  <a:lnTo>
                    <a:pt x="1176" y="80"/>
                  </a:lnTo>
                  <a:lnTo>
                    <a:pt x="1176" y="80"/>
                  </a:lnTo>
                  <a:lnTo>
                    <a:pt x="1173" y="75"/>
                  </a:lnTo>
                  <a:lnTo>
                    <a:pt x="1172" y="69"/>
                  </a:lnTo>
                  <a:lnTo>
                    <a:pt x="1171" y="64"/>
                  </a:lnTo>
                  <a:lnTo>
                    <a:pt x="1166" y="64"/>
                  </a:lnTo>
                  <a:lnTo>
                    <a:pt x="1166" y="64"/>
                  </a:lnTo>
                  <a:lnTo>
                    <a:pt x="1160" y="64"/>
                  </a:lnTo>
                  <a:lnTo>
                    <a:pt x="949" y="64"/>
                  </a:lnTo>
                  <a:lnTo>
                    <a:pt x="949" y="68"/>
                  </a:lnTo>
                  <a:lnTo>
                    <a:pt x="949" y="68"/>
                  </a:lnTo>
                  <a:lnTo>
                    <a:pt x="945" y="86"/>
                  </a:lnTo>
                  <a:lnTo>
                    <a:pt x="939" y="104"/>
                  </a:lnTo>
                  <a:lnTo>
                    <a:pt x="930" y="119"/>
                  </a:lnTo>
                  <a:lnTo>
                    <a:pt x="921" y="135"/>
                  </a:lnTo>
                  <a:lnTo>
                    <a:pt x="909" y="148"/>
                  </a:lnTo>
                  <a:lnTo>
                    <a:pt x="895" y="161"/>
                  </a:lnTo>
                  <a:lnTo>
                    <a:pt x="880" y="172"/>
                  </a:lnTo>
                  <a:lnTo>
                    <a:pt x="862" y="182"/>
                  </a:lnTo>
                  <a:lnTo>
                    <a:pt x="843" y="192"/>
                  </a:lnTo>
                  <a:lnTo>
                    <a:pt x="822" y="199"/>
                  </a:lnTo>
                  <a:lnTo>
                    <a:pt x="798" y="206"/>
                  </a:lnTo>
                  <a:lnTo>
                    <a:pt x="773" y="211"/>
                  </a:lnTo>
                  <a:lnTo>
                    <a:pt x="747" y="216"/>
                  </a:lnTo>
                  <a:lnTo>
                    <a:pt x="718" y="219"/>
                  </a:lnTo>
                  <a:lnTo>
                    <a:pt x="687" y="221"/>
                  </a:lnTo>
                  <a:lnTo>
                    <a:pt x="655" y="222"/>
                  </a:lnTo>
                  <a:lnTo>
                    <a:pt x="655" y="222"/>
                  </a:lnTo>
                  <a:lnTo>
                    <a:pt x="628" y="223"/>
                  </a:lnTo>
                  <a:lnTo>
                    <a:pt x="628" y="223"/>
                  </a:lnTo>
                  <a:lnTo>
                    <a:pt x="597" y="223"/>
                  </a:lnTo>
                  <a:lnTo>
                    <a:pt x="597" y="223"/>
                  </a:lnTo>
                  <a:lnTo>
                    <a:pt x="574" y="222"/>
                  </a:lnTo>
                  <a:lnTo>
                    <a:pt x="555" y="221"/>
                  </a:lnTo>
                  <a:lnTo>
                    <a:pt x="555" y="221"/>
                  </a:lnTo>
                  <a:lnTo>
                    <a:pt x="530" y="219"/>
                  </a:lnTo>
                  <a:lnTo>
                    <a:pt x="530" y="219"/>
                  </a:lnTo>
                  <a:lnTo>
                    <a:pt x="505" y="218"/>
                  </a:lnTo>
                  <a:lnTo>
                    <a:pt x="494" y="216"/>
                  </a:lnTo>
                  <a:lnTo>
                    <a:pt x="482" y="212"/>
                  </a:lnTo>
                  <a:lnTo>
                    <a:pt x="482" y="212"/>
                  </a:lnTo>
                  <a:lnTo>
                    <a:pt x="474" y="210"/>
                  </a:lnTo>
                  <a:lnTo>
                    <a:pt x="466" y="209"/>
                  </a:lnTo>
                  <a:lnTo>
                    <a:pt x="449" y="208"/>
                  </a:lnTo>
                  <a:lnTo>
                    <a:pt x="449" y="208"/>
                  </a:lnTo>
                  <a:lnTo>
                    <a:pt x="433" y="207"/>
                  </a:lnTo>
                  <a:lnTo>
                    <a:pt x="424" y="206"/>
                  </a:lnTo>
                  <a:lnTo>
                    <a:pt x="417" y="204"/>
                  </a:lnTo>
                  <a:lnTo>
                    <a:pt x="417" y="204"/>
                  </a:lnTo>
                  <a:lnTo>
                    <a:pt x="394" y="194"/>
                  </a:lnTo>
                  <a:lnTo>
                    <a:pt x="371" y="181"/>
                  </a:lnTo>
                  <a:lnTo>
                    <a:pt x="359" y="174"/>
                  </a:lnTo>
                  <a:lnTo>
                    <a:pt x="348" y="167"/>
                  </a:lnTo>
                  <a:lnTo>
                    <a:pt x="337" y="159"/>
                  </a:lnTo>
                  <a:lnTo>
                    <a:pt x="326" y="149"/>
                  </a:lnTo>
                  <a:lnTo>
                    <a:pt x="315" y="139"/>
                  </a:lnTo>
                  <a:lnTo>
                    <a:pt x="306" y="129"/>
                  </a:lnTo>
                  <a:lnTo>
                    <a:pt x="296" y="118"/>
                  </a:lnTo>
                  <a:lnTo>
                    <a:pt x="288" y="107"/>
                  </a:lnTo>
                  <a:lnTo>
                    <a:pt x="281" y="95"/>
                  </a:lnTo>
                  <a:lnTo>
                    <a:pt x="275" y="82"/>
                  </a:lnTo>
                  <a:lnTo>
                    <a:pt x="269" y="69"/>
                  </a:lnTo>
                  <a:lnTo>
                    <a:pt x="265" y="55"/>
                  </a:lnTo>
                  <a:lnTo>
                    <a:pt x="264" y="50"/>
                  </a:lnTo>
                  <a:lnTo>
                    <a:pt x="47" y="50"/>
                  </a:lnTo>
                  <a:lnTo>
                    <a:pt x="47" y="56"/>
                  </a:lnTo>
                  <a:lnTo>
                    <a:pt x="47" y="56"/>
                  </a:lnTo>
                  <a:lnTo>
                    <a:pt x="47" y="97"/>
                  </a:lnTo>
                  <a:lnTo>
                    <a:pt x="47" y="97"/>
                  </a:lnTo>
                  <a:lnTo>
                    <a:pt x="48" y="165"/>
                  </a:lnTo>
                  <a:lnTo>
                    <a:pt x="47" y="199"/>
                  </a:lnTo>
                  <a:lnTo>
                    <a:pt x="46" y="233"/>
                  </a:lnTo>
                  <a:lnTo>
                    <a:pt x="46" y="233"/>
                  </a:lnTo>
                  <a:lnTo>
                    <a:pt x="46" y="245"/>
                  </a:lnTo>
                  <a:lnTo>
                    <a:pt x="47" y="258"/>
                  </a:lnTo>
                  <a:lnTo>
                    <a:pt x="48" y="269"/>
                  </a:lnTo>
                  <a:lnTo>
                    <a:pt x="53" y="280"/>
                  </a:lnTo>
                  <a:lnTo>
                    <a:pt x="56" y="284"/>
                  </a:lnTo>
                  <a:lnTo>
                    <a:pt x="59" y="289"/>
                  </a:lnTo>
                  <a:lnTo>
                    <a:pt x="63" y="293"/>
                  </a:lnTo>
                  <a:lnTo>
                    <a:pt x="68" y="296"/>
                  </a:lnTo>
                  <a:lnTo>
                    <a:pt x="73" y="299"/>
                  </a:lnTo>
                  <a:lnTo>
                    <a:pt x="79" y="302"/>
                  </a:lnTo>
                  <a:lnTo>
                    <a:pt x="88" y="304"/>
                  </a:lnTo>
                  <a:lnTo>
                    <a:pt x="96" y="306"/>
                  </a:lnTo>
                  <a:lnTo>
                    <a:pt x="96" y="306"/>
                  </a:lnTo>
                  <a:lnTo>
                    <a:pt x="117" y="310"/>
                  </a:lnTo>
                  <a:lnTo>
                    <a:pt x="141" y="310"/>
                  </a:lnTo>
                  <a:lnTo>
                    <a:pt x="141" y="310"/>
                  </a:lnTo>
                  <a:lnTo>
                    <a:pt x="172" y="310"/>
                  </a:lnTo>
                  <a:lnTo>
                    <a:pt x="172" y="310"/>
                  </a:lnTo>
                  <a:lnTo>
                    <a:pt x="201" y="308"/>
                  </a:lnTo>
                  <a:lnTo>
                    <a:pt x="423" y="308"/>
                  </a:lnTo>
                  <a:lnTo>
                    <a:pt x="423" y="308"/>
                  </a:lnTo>
                  <a:lnTo>
                    <a:pt x="463" y="310"/>
                  </a:lnTo>
                  <a:lnTo>
                    <a:pt x="503" y="312"/>
                  </a:lnTo>
                  <a:lnTo>
                    <a:pt x="503" y="312"/>
                  </a:lnTo>
                  <a:lnTo>
                    <a:pt x="542" y="313"/>
                  </a:lnTo>
                  <a:lnTo>
                    <a:pt x="582" y="314"/>
                  </a:lnTo>
                  <a:lnTo>
                    <a:pt x="582" y="314"/>
                  </a:lnTo>
                  <a:lnTo>
                    <a:pt x="613" y="314"/>
                  </a:lnTo>
                  <a:lnTo>
                    <a:pt x="613" y="314"/>
                  </a:lnTo>
                  <a:lnTo>
                    <a:pt x="637" y="313"/>
                  </a:lnTo>
                  <a:lnTo>
                    <a:pt x="637" y="31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87" name="Freeform 703"/>
            <p:cNvSpPr/>
            <p:nvPr/>
          </p:nvSpPr>
          <p:spPr bwMode="auto">
            <a:xfrm>
              <a:off x="3336926" y="4543425"/>
              <a:ext cx="66675" cy="53975"/>
            </a:xfrm>
            <a:custGeom>
              <a:avLst/>
              <a:gdLst/>
              <a:ahLst/>
              <a:cxnLst>
                <a:cxn ang="0">
                  <a:pos x="70" y="100"/>
                </a:cxn>
                <a:cxn ang="0">
                  <a:pos x="57" y="99"/>
                </a:cxn>
                <a:cxn ang="0">
                  <a:pos x="34" y="90"/>
                </a:cxn>
                <a:cxn ang="0">
                  <a:pos x="24" y="81"/>
                </a:cxn>
                <a:cxn ang="0">
                  <a:pos x="16" y="72"/>
                </a:cxn>
                <a:cxn ang="0">
                  <a:pos x="9" y="61"/>
                </a:cxn>
                <a:cxn ang="0">
                  <a:pos x="7" y="55"/>
                </a:cxn>
                <a:cxn ang="0">
                  <a:pos x="3" y="44"/>
                </a:cxn>
                <a:cxn ang="0">
                  <a:pos x="1" y="41"/>
                </a:cxn>
                <a:cxn ang="0">
                  <a:pos x="0" y="34"/>
                </a:cxn>
                <a:cxn ang="0">
                  <a:pos x="0" y="30"/>
                </a:cxn>
                <a:cxn ang="0">
                  <a:pos x="4" y="21"/>
                </a:cxn>
                <a:cxn ang="0">
                  <a:pos x="11" y="13"/>
                </a:cxn>
                <a:cxn ang="0">
                  <a:pos x="16" y="11"/>
                </a:cxn>
                <a:cxn ang="0">
                  <a:pos x="23" y="10"/>
                </a:cxn>
                <a:cxn ang="0">
                  <a:pos x="24" y="9"/>
                </a:cxn>
                <a:cxn ang="0">
                  <a:pos x="31" y="6"/>
                </a:cxn>
                <a:cxn ang="0">
                  <a:pos x="39" y="4"/>
                </a:cxn>
                <a:cxn ang="0">
                  <a:pos x="51" y="4"/>
                </a:cxn>
                <a:cxn ang="0">
                  <a:pos x="72" y="3"/>
                </a:cxn>
                <a:cxn ang="0">
                  <a:pos x="83" y="1"/>
                </a:cxn>
                <a:cxn ang="0">
                  <a:pos x="93" y="0"/>
                </a:cxn>
                <a:cxn ang="0">
                  <a:pos x="108" y="2"/>
                </a:cxn>
                <a:cxn ang="0">
                  <a:pos x="113" y="4"/>
                </a:cxn>
                <a:cxn ang="0">
                  <a:pos x="122" y="12"/>
                </a:cxn>
                <a:cxn ang="0">
                  <a:pos x="124" y="17"/>
                </a:cxn>
                <a:cxn ang="0">
                  <a:pos x="125" y="34"/>
                </a:cxn>
                <a:cxn ang="0">
                  <a:pos x="122" y="52"/>
                </a:cxn>
                <a:cxn ang="0">
                  <a:pos x="115" y="68"/>
                </a:cxn>
                <a:cxn ang="0">
                  <a:pos x="106" y="82"/>
                </a:cxn>
                <a:cxn ang="0">
                  <a:pos x="100" y="89"/>
                </a:cxn>
                <a:cxn ang="0">
                  <a:pos x="87" y="97"/>
                </a:cxn>
                <a:cxn ang="0">
                  <a:pos x="76" y="100"/>
                </a:cxn>
                <a:cxn ang="0">
                  <a:pos x="70" y="100"/>
                </a:cxn>
              </a:cxnLst>
              <a:rect l="0" t="0" r="r" b="b"/>
              <a:pathLst>
                <a:path w="125" h="100">
                  <a:moveTo>
                    <a:pt x="70" y="100"/>
                  </a:moveTo>
                  <a:lnTo>
                    <a:pt x="70" y="100"/>
                  </a:lnTo>
                  <a:lnTo>
                    <a:pt x="64" y="100"/>
                  </a:lnTo>
                  <a:lnTo>
                    <a:pt x="57" y="99"/>
                  </a:lnTo>
                  <a:lnTo>
                    <a:pt x="45" y="95"/>
                  </a:lnTo>
                  <a:lnTo>
                    <a:pt x="34" y="90"/>
                  </a:lnTo>
                  <a:lnTo>
                    <a:pt x="29" y="86"/>
                  </a:lnTo>
                  <a:lnTo>
                    <a:pt x="24" y="81"/>
                  </a:lnTo>
                  <a:lnTo>
                    <a:pt x="24" y="81"/>
                  </a:lnTo>
                  <a:lnTo>
                    <a:pt x="16" y="72"/>
                  </a:lnTo>
                  <a:lnTo>
                    <a:pt x="9" y="61"/>
                  </a:lnTo>
                  <a:lnTo>
                    <a:pt x="9" y="61"/>
                  </a:lnTo>
                  <a:lnTo>
                    <a:pt x="7" y="55"/>
                  </a:lnTo>
                  <a:lnTo>
                    <a:pt x="7" y="55"/>
                  </a:lnTo>
                  <a:lnTo>
                    <a:pt x="6" y="49"/>
                  </a:lnTo>
                  <a:lnTo>
                    <a:pt x="3" y="44"/>
                  </a:lnTo>
                  <a:lnTo>
                    <a:pt x="3" y="44"/>
                  </a:lnTo>
                  <a:lnTo>
                    <a:pt x="1" y="41"/>
                  </a:lnTo>
                  <a:lnTo>
                    <a:pt x="0" y="38"/>
                  </a:lnTo>
                  <a:lnTo>
                    <a:pt x="0" y="34"/>
                  </a:lnTo>
                  <a:lnTo>
                    <a:pt x="0" y="30"/>
                  </a:lnTo>
                  <a:lnTo>
                    <a:pt x="0" y="30"/>
                  </a:lnTo>
                  <a:lnTo>
                    <a:pt x="2" y="25"/>
                  </a:lnTo>
                  <a:lnTo>
                    <a:pt x="4" y="21"/>
                  </a:lnTo>
                  <a:lnTo>
                    <a:pt x="7" y="16"/>
                  </a:lnTo>
                  <a:lnTo>
                    <a:pt x="11" y="13"/>
                  </a:lnTo>
                  <a:lnTo>
                    <a:pt x="11" y="13"/>
                  </a:lnTo>
                  <a:lnTo>
                    <a:pt x="16" y="11"/>
                  </a:lnTo>
                  <a:lnTo>
                    <a:pt x="21" y="11"/>
                  </a:lnTo>
                  <a:lnTo>
                    <a:pt x="23" y="10"/>
                  </a:lnTo>
                  <a:lnTo>
                    <a:pt x="24" y="9"/>
                  </a:lnTo>
                  <a:lnTo>
                    <a:pt x="24" y="9"/>
                  </a:lnTo>
                  <a:lnTo>
                    <a:pt x="28" y="7"/>
                  </a:lnTo>
                  <a:lnTo>
                    <a:pt x="31" y="6"/>
                  </a:lnTo>
                  <a:lnTo>
                    <a:pt x="35" y="5"/>
                  </a:lnTo>
                  <a:lnTo>
                    <a:pt x="39" y="4"/>
                  </a:lnTo>
                  <a:lnTo>
                    <a:pt x="51" y="4"/>
                  </a:lnTo>
                  <a:lnTo>
                    <a:pt x="51" y="4"/>
                  </a:lnTo>
                  <a:lnTo>
                    <a:pt x="62" y="4"/>
                  </a:lnTo>
                  <a:lnTo>
                    <a:pt x="72" y="3"/>
                  </a:lnTo>
                  <a:lnTo>
                    <a:pt x="72" y="3"/>
                  </a:lnTo>
                  <a:lnTo>
                    <a:pt x="83" y="1"/>
                  </a:lnTo>
                  <a:lnTo>
                    <a:pt x="93" y="0"/>
                  </a:lnTo>
                  <a:lnTo>
                    <a:pt x="93" y="0"/>
                  </a:lnTo>
                  <a:lnTo>
                    <a:pt x="100" y="1"/>
                  </a:lnTo>
                  <a:lnTo>
                    <a:pt x="108" y="2"/>
                  </a:lnTo>
                  <a:lnTo>
                    <a:pt x="108" y="2"/>
                  </a:lnTo>
                  <a:lnTo>
                    <a:pt x="113" y="4"/>
                  </a:lnTo>
                  <a:lnTo>
                    <a:pt x="117" y="8"/>
                  </a:lnTo>
                  <a:lnTo>
                    <a:pt x="122" y="12"/>
                  </a:lnTo>
                  <a:lnTo>
                    <a:pt x="124" y="17"/>
                  </a:lnTo>
                  <a:lnTo>
                    <a:pt x="124" y="17"/>
                  </a:lnTo>
                  <a:lnTo>
                    <a:pt x="125" y="26"/>
                  </a:lnTo>
                  <a:lnTo>
                    <a:pt x="125" y="34"/>
                  </a:lnTo>
                  <a:lnTo>
                    <a:pt x="124" y="43"/>
                  </a:lnTo>
                  <a:lnTo>
                    <a:pt x="122" y="52"/>
                  </a:lnTo>
                  <a:lnTo>
                    <a:pt x="118" y="61"/>
                  </a:lnTo>
                  <a:lnTo>
                    <a:pt x="115" y="68"/>
                  </a:lnTo>
                  <a:lnTo>
                    <a:pt x="110" y="76"/>
                  </a:lnTo>
                  <a:lnTo>
                    <a:pt x="106" y="82"/>
                  </a:lnTo>
                  <a:lnTo>
                    <a:pt x="106" y="82"/>
                  </a:lnTo>
                  <a:lnTo>
                    <a:pt x="100" y="89"/>
                  </a:lnTo>
                  <a:lnTo>
                    <a:pt x="92" y="95"/>
                  </a:lnTo>
                  <a:lnTo>
                    <a:pt x="87" y="97"/>
                  </a:lnTo>
                  <a:lnTo>
                    <a:pt x="82" y="99"/>
                  </a:lnTo>
                  <a:lnTo>
                    <a:pt x="76" y="100"/>
                  </a:lnTo>
                  <a:lnTo>
                    <a:pt x="70" y="100"/>
                  </a:lnTo>
                  <a:lnTo>
                    <a:pt x="70" y="10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88" name="Freeform 704"/>
            <p:cNvSpPr/>
            <p:nvPr/>
          </p:nvSpPr>
          <p:spPr bwMode="auto">
            <a:xfrm>
              <a:off x="3794126" y="4548188"/>
              <a:ext cx="53975" cy="49213"/>
            </a:xfrm>
            <a:custGeom>
              <a:avLst/>
              <a:gdLst/>
              <a:ahLst/>
              <a:cxnLst>
                <a:cxn ang="0">
                  <a:pos x="53" y="93"/>
                </a:cxn>
                <a:cxn ang="0">
                  <a:pos x="53" y="93"/>
                </a:cxn>
                <a:cxn ang="0">
                  <a:pos x="42" y="93"/>
                </a:cxn>
                <a:cxn ang="0">
                  <a:pos x="33" y="90"/>
                </a:cxn>
                <a:cxn ang="0">
                  <a:pos x="24" y="86"/>
                </a:cxn>
                <a:cxn ang="0">
                  <a:pos x="16" y="80"/>
                </a:cxn>
                <a:cxn ang="0">
                  <a:pos x="16" y="80"/>
                </a:cxn>
                <a:cxn ang="0">
                  <a:pos x="10" y="74"/>
                </a:cxn>
                <a:cxn ang="0">
                  <a:pos x="7" y="68"/>
                </a:cxn>
                <a:cxn ang="0">
                  <a:pos x="4" y="62"/>
                </a:cxn>
                <a:cxn ang="0">
                  <a:pos x="2" y="55"/>
                </a:cxn>
                <a:cxn ang="0">
                  <a:pos x="1" y="48"/>
                </a:cxn>
                <a:cxn ang="0">
                  <a:pos x="0" y="39"/>
                </a:cxn>
                <a:cxn ang="0">
                  <a:pos x="0" y="22"/>
                </a:cxn>
                <a:cxn ang="0">
                  <a:pos x="0" y="22"/>
                </a:cxn>
                <a:cxn ang="0">
                  <a:pos x="0" y="17"/>
                </a:cxn>
                <a:cxn ang="0">
                  <a:pos x="2" y="13"/>
                </a:cxn>
                <a:cxn ang="0">
                  <a:pos x="4" y="8"/>
                </a:cxn>
                <a:cxn ang="0">
                  <a:pos x="7" y="5"/>
                </a:cxn>
                <a:cxn ang="0">
                  <a:pos x="10" y="3"/>
                </a:cxn>
                <a:cxn ang="0">
                  <a:pos x="15" y="2"/>
                </a:cxn>
                <a:cxn ang="0">
                  <a:pos x="19" y="1"/>
                </a:cxn>
                <a:cxn ang="0">
                  <a:pos x="23" y="0"/>
                </a:cxn>
                <a:cxn ang="0">
                  <a:pos x="23" y="0"/>
                </a:cxn>
                <a:cxn ang="0">
                  <a:pos x="30" y="1"/>
                </a:cxn>
                <a:cxn ang="0">
                  <a:pos x="36" y="4"/>
                </a:cxn>
                <a:cxn ang="0">
                  <a:pos x="38" y="5"/>
                </a:cxn>
                <a:cxn ang="0">
                  <a:pos x="47" y="5"/>
                </a:cxn>
                <a:cxn ang="0">
                  <a:pos x="47" y="5"/>
                </a:cxn>
                <a:cxn ang="0">
                  <a:pos x="55" y="5"/>
                </a:cxn>
                <a:cxn ang="0">
                  <a:pos x="55" y="6"/>
                </a:cxn>
                <a:cxn ang="0">
                  <a:pos x="55" y="6"/>
                </a:cxn>
                <a:cxn ang="0">
                  <a:pos x="63" y="5"/>
                </a:cxn>
                <a:cxn ang="0">
                  <a:pos x="71" y="4"/>
                </a:cxn>
                <a:cxn ang="0">
                  <a:pos x="71" y="4"/>
                </a:cxn>
                <a:cxn ang="0">
                  <a:pos x="77" y="5"/>
                </a:cxn>
                <a:cxn ang="0">
                  <a:pos x="81" y="5"/>
                </a:cxn>
                <a:cxn ang="0">
                  <a:pos x="85" y="7"/>
                </a:cxn>
                <a:cxn ang="0">
                  <a:pos x="88" y="9"/>
                </a:cxn>
                <a:cxn ang="0">
                  <a:pos x="88" y="9"/>
                </a:cxn>
                <a:cxn ang="0">
                  <a:pos x="92" y="13"/>
                </a:cxn>
                <a:cxn ang="0">
                  <a:pos x="95" y="16"/>
                </a:cxn>
                <a:cxn ang="0">
                  <a:pos x="98" y="20"/>
                </a:cxn>
                <a:cxn ang="0">
                  <a:pos x="100" y="24"/>
                </a:cxn>
                <a:cxn ang="0">
                  <a:pos x="103" y="34"/>
                </a:cxn>
                <a:cxn ang="0">
                  <a:pos x="103" y="45"/>
                </a:cxn>
                <a:cxn ang="0">
                  <a:pos x="103" y="45"/>
                </a:cxn>
                <a:cxn ang="0">
                  <a:pos x="102" y="57"/>
                </a:cxn>
                <a:cxn ang="0">
                  <a:pos x="100" y="66"/>
                </a:cxn>
                <a:cxn ang="0">
                  <a:pos x="97" y="73"/>
                </a:cxn>
                <a:cxn ang="0">
                  <a:pos x="93" y="79"/>
                </a:cxn>
                <a:cxn ang="0">
                  <a:pos x="93" y="79"/>
                </a:cxn>
                <a:cxn ang="0">
                  <a:pos x="84" y="85"/>
                </a:cxn>
                <a:cxn ang="0">
                  <a:pos x="75" y="90"/>
                </a:cxn>
                <a:cxn ang="0">
                  <a:pos x="64" y="92"/>
                </a:cxn>
                <a:cxn ang="0">
                  <a:pos x="53" y="93"/>
                </a:cxn>
                <a:cxn ang="0">
                  <a:pos x="53" y="93"/>
                </a:cxn>
              </a:cxnLst>
              <a:rect l="0" t="0" r="r" b="b"/>
              <a:pathLst>
                <a:path w="103" h="93">
                  <a:moveTo>
                    <a:pt x="53" y="93"/>
                  </a:moveTo>
                  <a:lnTo>
                    <a:pt x="53" y="93"/>
                  </a:lnTo>
                  <a:lnTo>
                    <a:pt x="42" y="93"/>
                  </a:lnTo>
                  <a:lnTo>
                    <a:pt x="33" y="90"/>
                  </a:lnTo>
                  <a:lnTo>
                    <a:pt x="24" y="86"/>
                  </a:lnTo>
                  <a:lnTo>
                    <a:pt x="16" y="80"/>
                  </a:lnTo>
                  <a:lnTo>
                    <a:pt x="16" y="80"/>
                  </a:lnTo>
                  <a:lnTo>
                    <a:pt x="10" y="74"/>
                  </a:lnTo>
                  <a:lnTo>
                    <a:pt x="7" y="68"/>
                  </a:lnTo>
                  <a:lnTo>
                    <a:pt x="4" y="62"/>
                  </a:lnTo>
                  <a:lnTo>
                    <a:pt x="2" y="55"/>
                  </a:lnTo>
                  <a:lnTo>
                    <a:pt x="1" y="48"/>
                  </a:lnTo>
                  <a:lnTo>
                    <a:pt x="0" y="39"/>
                  </a:lnTo>
                  <a:lnTo>
                    <a:pt x="0" y="22"/>
                  </a:lnTo>
                  <a:lnTo>
                    <a:pt x="0" y="22"/>
                  </a:lnTo>
                  <a:lnTo>
                    <a:pt x="0" y="17"/>
                  </a:lnTo>
                  <a:lnTo>
                    <a:pt x="2" y="13"/>
                  </a:lnTo>
                  <a:lnTo>
                    <a:pt x="4" y="8"/>
                  </a:lnTo>
                  <a:lnTo>
                    <a:pt x="7" y="5"/>
                  </a:lnTo>
                  <a:lnTo>
                    <a:pt x="10" y="3"/>
                  </a:lnTo>
                  <a:lnTo>
                    <a:pt x="15" y="2"/>
                  </a:lnTo>
                  <a:lnTo>
                    <a:pt x="19" y="1"/>
                  </a:lnTo>
                  <a:lnTo>
                    <a:pt x="23" y="0"/>
                  </a:lnTo>
                  <a:lnTo>
                    <a:pt x="23" y="0"/>
                  </a:lnTo>
                  <a:lnTo>
                    <a:pt x="30" y="1"/>
                  </a:lnTo>
                  <a:lnTo>
                    <a:pt x="36" y="4"/>
                  </a:lnTo>
                  <a:lnTo>
                    <a:pt x="38" y="5"/>
                  </a:lnTo>
                  <a:lnTo>
                    <a:pt x="47" y="5"/>
                  </a:lnTo>
                  <a:lnTo>
                    <a:pt x="47" y="5"/>
                  </a:lnTo>
                  <a:lnTo>
                    <a:pt x="55" y="5"/>
                  </a:lnTo>
                  <a:lnTo>
                    <a:pt x="55" y="6"/>
                  </a:lnTo>
                  <a:lnTo>
                    <a:pt x="55" y="6"/>
                  </a:lnTo>
                  <a:lnTo>
                    <a:pt x="63" y="5"/>
                  </a:lnTo>
                  <a:lnTo>
                    <a:pt x="71" y="4"/>
                  </a:lnTo>
                  <a:lnTo>
                    <a:pt x="71" y="4"/>
                  </a:lnTo>
                  <a:lnTo>
                    <a:pt x="77" y="5"/>
                  </a:lnTo>
                  <a:lnTo>
                    <a:pt x="81" y="5"/>
                  </a:lnTo>
                  <a:lnTo>
                    <a:pt x="85" y="7"/>
                  </a:lnTo>
                  <a:lnTo>
                    <a:pt x="88" y="9"/>
                  </a:lnTo>
                  <a:lnTo>
                    <a:pt x="88" y="9"/>
                  </a:lnTo>
                  <a:lnTo>
                    <a:pt x="92" y="13"/>
                  </a:lnTo>
                  <a:lnTo>
                    <a:pt x="95" y="16"/>
                  </a:lnTo>
                  <a:lnTo>
                    <a:pt x="98" y="20"/>
                  </a:lnTo>
                  <a:lnTo>
                    <a:pt x="100" y="24"/>
                  </a:lnTo>
                  <a:lnTo>
                    <a:pt x="103" y="34"/>
                  </a:lnTo>
                  <a:lnTo>
                    <a:pt x="103" y="45"/>
                  </a:lnTo>
                  <a:lnTo>
                    <a:pt x="103" y="45"/>
                  </a:lnTo>
                  <a:lnTo>
                    <a:pt x="102" y="57"/>
                  </a:lnTo>
                  <a:lnTo>
                    <a:pt x="100" y="66"/>
                  </a:lnTo>
                  <a:lnTo>
                    <a:pt x="97" y="73"/>
                  </a:lnTo>
                  <a:lnTo>
                    <a:pt x="93" y="79"/>
                  </a:lnTo>
                  <a:lnTo>
                    <a:pt x="93" y="79"/>
                  </a:lnTo>
                  <a:lnTo>
                    <a:pt x="84" y="85"/>
                  </a:lnTo>
                  <a:lnTo>
                    <a:pt x="75" y="90"/>
                  </a:lnTo>
                  <a:lnTo>
                    <a:pt x="64" y="92"/>
                  </a:lnTo>
                  <a:lnTo>
                    <a:pt x="53" y="93"/>
                  </a:lnTo>
                  <a:lnTo>
                    <a:pt x="53" y="9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89" name="Freeform 705"/>
            <p:cNvSpPr>
              <a:spLocks noEditPoints="1"/>
            </p:cNvSpPr>
            <p:nvPr/>
          </p:nvSpPr>
          <p:spPr bwMode="auto">
            <a:xfrm>
              <a:off x="3273426" y="4157663"/>
              <a:ext cx="650875" cy="193675"/>
            </a:xfrm>
            <a:custGeom>
              <a:avLst/>
              <a:gdLst/>
              <a:ahLst/>
              <a:cxnLst>
                <a:cxn ang="0">
                  <a:pos x="742" y="362"/>
                </a:cxn>
                <a:cxn ang="0">
                  <a:pos x="612" y="359"/>
                </a:cxn>
                <a:cxn ang="0">
                  <a:pos x="524" y="355"/>
                </a:cxn>
                <a:cxn ang="0">
                  <a:pos x="138" y="356"/>
                </a:cxn>
                <a:cxn ang="0">
                  <a:pos x="72" y="348"/>
                </a:cxn>
                <a:cxn ang="0">
                  <a:pos x="23" y="321"/>
                </a:cxn>
                <a:cxn ang="0">
                  <a:pos x="1" y="276"/>
                </a:cxn>
                <a:cxn ang="0">
                  <a:pos x="2" y="41"/>
                </a:cxn>
                <a:cxn ang="0">
                  <a:pos x="10" y="22"/>
                </a:cxn>
                <a:cxn ang="0">
                  <a:pos x="26" y="6"/>
                </a:cxn>
                <a:cxn ang="0">
                  <a:pos x="284" y="0"/>
                </a:cxn>
                <a:cxn ang="0">
                  <a:pos x="302" y="8"/>
                </a:cxn>
                <a:cxn ang="0">
                  <a:pos x="309" y="39"/>
                </a:cxn>
                <a:cxn ang="0">
                  <a:pos x="355" y="116"/>
                </a:cxn>
                <a:cxn ang="0">
                  <a:pos x="420" y="154"/>
                </a:cxn>
                <a:cxn ang="0">
                  <a:pos x="522" y="172"/>
                </a:cxn>
                <a:cxn ang="0">
                  <a:pos x="664" y="176"/>
                </a:cxn>
                <a:cxn ang="0">
                  <a:pos x="795" y="162"/>
                </a:cxn>
                <a:cxn ang="0">
                  <a:pos x="873" y="121"/>
                </a:cxn>
                <a:cxn ang="0">
                  <a:pos x="902" y="70"/>
                </a:cxn>
                <a:cxn ang="0">
                  <a:pos x="908" y="25"/>
                </a:cxn>
                <a:cxn ang="0">
                  <a:pos x="924" y="12"/>
                </a:cxn>
                <a:cxn ang="0">
                  <a:pos x="946" y="14"/>
                </a:cxn>
                <a:cxn ang="0">
                  <a:pos x="1173" y="19"/>
                </a:cxn>
                <a:cxn ang="0">
                  <a:pos x="1211" y="39"/>
                </a:cxn>
                <a:cxn ang="0">
                  <a:pos x="1220" y="60"/>
                </a:cxn>
                <a:cxn ang="0">
                  <a:pos x="1223" y="104"/>
                </a:cxn>
                <a:cxn ang="0">
                  <a:pos x="1228" y="215"/>
                </a:cxn>
                <a:cxn ang="0">
                  <a:pos x="1219" y="275"/>
                </a:cxn>
                <a:cxn ang="0">
                  <a:pos x="1189" y="319"/>
                </a:cxn>
                <a:cxn ang="0">
                  <a:pos x="1141" y="346"/>
                </a:cxn>
                <a:cxn ang="0">
                  <a:pos x="1068" y="360"/>
                </a:cxn>
                <a:cxn ang="0">
                  <a:pos x="1024" y="364"/>
                </a:cxn>
                <a:cxn ang="0">
                  <a:pos x="941" y="360"/>
                </a:cxn>
                <a:cxn ang="0">
                  <a:pos x="840" y="367"/>
                </a:cxn>
                <a:cxn ang="0">
                  <a:pos x="725" y="317"/>
                </a:cxn>
                <a:cxn ang="0">
                  <a:pos x="906" y="318"/>
                </a:cxn>
                <a:cxn ang="0">
                  <a:pos x="1014" y="315"/>
                </a:cxn>
                <a:cxn ang="0">
                  <a:pos x="1113" y="306"/>
                </a:cxn>
                <a:cxn ang="0">
                  <a:pos x="1163" y="278"/>
                </a:cxn>
                <a:cxn ang="0">
                  <a:pos x="1183" y="239"/>
                </a:cxn>
                <a:cxn ang="0">
                  <a:pos x="1178" y="188"/>
                </a:cxn>
                <a:cxn ang="0">
                  <a:pos x="1172" y="69"/>
                </a:cxn>
                <a:cxn ang="0">
                  <a:pos x="949" y="68"/>
                </a:cxn>
                <a:cxn ang="0">
                  <a:pos x="909" y="148"/>
                </a:cxn>
                <a:cxn ang="0">
                  <a:pos x="798" y="206"/>
                </a:cxn>
                <a:cxn ang="0">
                  <a:pos x="655" y="222"/>
                </a:cxn>
                <a:cxn ang="0">
                  <a:pos x="555" y="221"/>
                </a:cxn>
                <a:cxn ang="0">
                  <a:pos x="482" y="212"/>
                </a:cxn>
                <a:cxn ang="0">
                  <a:pos x="433" y="207"/>
                </a:cxn>
                <a:cxn ang="0">
                  <a:pos x="359" y="175"/>
                </a:cxn>
                <a:cxn ang="0">
                  <a:pos x="296" y="118"/>
                </a:cxn>
                <a:cxn ang="0">
                  <a:pos x="264" y="51"/>
                </a:cxn>
                <a:cxn ang="0">
                  <a:pos x="48" y="165"/>
                </a:cxn>
                <a:cxn ang="0">
                  <a:pos x="48" y="269"/>
                </a:cxn>
                <a:cxn ang="0">
                  <a:pos x="73" y="299"/>
                </a:cxn>
                <a:cxn ang="0">
                  <a:pos x="141" y="309"/>
                </a:cxn>
                <a:cxn ang="0">
                  <a:pos x="423" y="308"/>
                </a:cxn>
                <a:cxn ang="0">
                  <a:pos x="582" y="314"/>
                </a:cxn>
              </a:cxnLst>
              <a:rect l="0" t="0" r="r" b="b"/>
              <a:pathLst>
                <a:path w="1229" h="367">
                  <a:moveTo>
                    <a:pt x="840" y="367"/>
                  </a:moveTo>
                  <a:lnTo>
                    <a:pt x="840" y="367"/>
                  </a:lnTo>
                  <a:lnTo>
                    <a:pt x="816" y="366"/>
                  </a:lnTo>
                  <a:lnTo>
                    <a:pt x="791" y="365"/>
                  </a:lnTo>
                  <a:lnTo>
                    <a:pt x="742" y="362"/>
                  </a:lnTo>
                  <a:lnTo>
                    <a:pt x="742" y="362"/>
                  </a:lnTo>
                  <a:lnTo>
                    <a:pt x="694" y="359"/>
                  </a:lnTo>
                  <a:lnTo>
                    <a:pt x="669" y="358"/>
                  </a:lnTo>
                  <a:lnTo>
                    <a:pt x="644" y="358"/>
                  </a:lnTo>
                  <a:lnTo>
                    <a:pt x="644" y="358"/>
                  </a:lnTo>
                  <a:lnTo>
                    <a:pt x="612" y="359"/>
                  </a:lnTo>
                  <a:lnTo>
                    <a:pt x="612" y="359"/>
                  </a:lnTo>
                  <a:lnTo>
                    <a:pt x="598" y="359"/>
                  </a:lnTo>
                  <a:lnTo>
                    <a:pt x="598" y="359"/>
                  </a:lnTo>
                  <a:lnTo>
                    <a:pt x="573" y="358"/>
                  </a:lnTo>
                  <a:lnTo>
                    <a:pt x="548" y="357"/>
                  </a:lnTo>
                  <a:lnTo>
                    <a:pt x="548" y="357"/>
                  </a:lnTo>
                  <a:lnTo>
                    <a:pt x="524" y="355"/>
                  </a:lnTo>
                  <a:lnTo>
                    <a:pt x="499" y="354"/>
                  </a:lnTo>
                  <a:lnTo>
                    <a:pt x="201" y="354"/>
                  </a:lnTo>
                  <a:lnTo>
                    <a:pt x="201" y="354"/>
                  </a:lnTo>
                  <a:lnTo>
                    <a:pt x="170" y="355"/>
                  </a:lnTo>
                  <a:lnTo>
                    <a:pt x="170" y="355"/>
                  </a:lnTo>
                  <a:lnTo>
                    <a:pt x="138" y="356"/>
                  </a:lnTo>
                  <a:lnTo>
                    <a:pt x="138" y="356"/>
                  </a:lnTo>
                  <a:lnTo>
                    <a:pt x="114" y="355"/>
                  </a:lnTo>
                  <a:lnTo>
                    <a:pt x="95" y="353"/>
                  </a:lnTo>
                  <a:lnTo>
                    <a:pt x="95" y="353"/>
                  </a:lnTo>
                  <a:lnTo>
                    <a:pt x="84" y="350"/>
                  </a:lnTo>
                  <a:lnTo>
                    <a:pt x="72" y="348"/>
                  </a:lnTo>
                  <a:lnTo>
                    <a:pt x="62" y="344"/>
                  </a:lnTo>
                  <a:lnTo>
                    <a:pt x="53" y="340"/>
                  </a:lnTo>
                  <a:lnTo>
                    <a:pt x="44" y="336"/>
                  </a:lnTo>
                  <a:lnTo>
                    <a:pt x="36" y="331"/>
                  </a:lnTo>
                  <a:lnTo>
                    <a:pt x="29" y="326"/>
                  </a:lnTo>
                  <a:lnTo>
                    <a:pt x="23" y="321"/>
                  </a:lnTo>
                  <a:lnTo>
                    <a:pt x="17" y="315"/>
                  </a:lnTo>
                  <a:lnTo>
                    <a:pt x="12" y="307"/>
                  </a:lnTo>
                  <a:lnTo>
                    <a:pt x="9" y="301"/>
                  </a:lnTo>
                  <a:lnTo>
                    <a:pt x="6" y="293"/>
                  </a:lnTo>
                  <a:lnTo>
                    <a:pt x="3" y="285"/>
                  </a:lnTo>
                  <a:lnTo>
                    <a:pt x="1" y="276"/>
                  </a:lnTo>
                  <a:lnTo>
                    <a:pt x="1" y="267"/>
                  </a:lnTo>
                  <a:lnTo>
                    <a:pt x="0" y="258"/>
                  </a:lnTo>
                  <a:lnTo>
                    <a:pt x="0" y="258"/>
                  </a:lnTo>
                  <a:lnTo>
                    <a:pt x="2" y="147"/>
                  </a:lnTo>
                  <a:lnTo>
                    <a:pt x="2" y="41"/>
                  </a:lnTo>
                  <a:lnTo>
                    <a:pt x="2" y="41"/>
                  </a:lnTo>
                  <a:lnTo>
                    <a:pt x="2" y="36"/>
                  </a:lnTo>
                  <a:lnTo>
                    <a:pt x="3" y="32"/>
                  </a:lnTo>
                  <a:lnTo>
                    <a:pt x="5" y="28"/>
                  </a:lnTo>
                  <a:lnTo>
                    <a:pt x="8" y="25"/>
                  </a:lnTo>
                  <a:lnTo>
                    <a:pt x="9" y="23"/>
                  </a:lnTo>
                  <a:lnTo>
                    <a:pt x="10" y="22"/>
                  </a:lnTo>
                  <a:lnTo>
                    <a:pt x="10" y="22"/>
                  </a:lnTo>
                  <a:lnTo>
                    <a:pt x="11" y="18"/>
                  </a:lnTo>
                  <a:lnTo>
                    <a:pt x="14" y="12"/>
                  </a:lnTo>
                  <a:lnTo>
                    <a:pt x="17" y="10"/>
                  </a:lnTo>
                  <a:lnTo>
                    <a:pt x="20" y="7"/>
                  </a:lnTo>
                  <a:lnTo>
                    <a:pt x="26" y="6"/>
                  </a:lnTo>
                  <a:lnTo>
                    <a:pt x="31" y="5"/>
                  </a:lnTo>
                  <a:lnTo>
                    <a:pt x="268" y="5"/>
                  </a:lnTo>
                  <a:lnTo>
                    <a:pt x="269" y="4"/>
                  </a:lnTo>
                  <a:lnTo>
                    <a:pt x="269" y="4"/>
                  </a:lnTo>
                  <a:lnTo>
                    <a:pt x="277" y="1"/>
                  </a:lnTo>
                  <a:lnTo>
                    <a:pt x="284" y="0"/>
                  </a:lnTo>
                  <a:lnTo>
                    <a:pt x="284" y="0"/>
                  </a:lnTo>
                  <a:lnTo>
                    <a:pt x="288" y="1"/>
                  </a:lnTo>
                  <a:lnTo>
                    <a:pt x="292" y="2"/>
                  </a:lnTo>
                  <a:lnTo>
                    <a:pt x="296" y="3"/>
                  </a:lnTo>
                  <a:lnTo>
                    <a:pt x="299" y="5"/>
                  </a:lnTo>
                  <a:lnTo>
                    <a:pt x="302" y="8"/>
                  </a:lnTo>
                  <a:lnTo>
                    <a:pt x="305" y="12"/>
                  </a:lnTo>
                  <a:lnTo>
                    <a:pt x="306" y="16"/>
                  </a:lnTo>
                  <a:lnTo>
                    <a:pt x="307" y="21"/>
                  </a:lnTo>
                  <a:lnTo>
                    <a:pt x="307" y="21"/>
                  </a:lnTo>
                  <a:lnTo>
                    <a:pt x="307" y="29"/>
                  </a:lnTo>
                  <a:lnTo>
                    <a:pt x="309" y="39"/>
                  </a:lnTo>
                  <a:lnTo>
                    <a:pt x="311" y="47"/>
                  </a:lnTo>
                  <a:lnTo>
                    <a:pt x="313" y="55"/>
                  </a:lnTo>
                  <a:lnTo>
                    <a:pt x="321" y="72"/>
                  </a:lnTo>
                  <a:lnTo>
                    <a:pt x="330" y="88"/>
                  </a:lnTo>
                  <a:lnTo>
                    <a:pt x="343" y="103"/>
                  </a:lnTo>
                  <a:lnTo>
                    <a:pt x="355" y="116"/>
                  </a:lnTo>
                  <a:lnTo>
                    <a:pt x="369" y="129"/>
                  </a:lnTo>
                  <a:lnTo>
                    <a:pt x="383" y="138"/>
                  </a:lnTo>
                  <a:lnTo>
                    <a:pt x="383" y="138"/>
                  </a:lnTo>
                  <a:lnTo>
                    <a:pt x="395" y="144"/>
                  </a:lnTo>
                  <a:lnTo>
                    <a:pt x="408" y="150"/>
                  </a:lnTo>
                  <a:lnTo>
                    <a:pt x="420" y="154"/>
                  </a:lnTo>
                  <a:lnTo>
                    <a:pt x="433" y="158"/>
                  </a:lnTo>
                  <a:lnTo>
                    <a:pt x="458" y="164"/>
                  </a:lnTo>
                  <a:lnTo>
                    <a:pt x="484" y="167"/>
                  </a:lnTo>
                  <a:lnTo>
                    <a:pt x="495" y="169"/>
                  </a:lnTo>
                  <a:lnTo>
                    <a:pt x="495" y="169"/>
                  </a:lnTo>
                  <a:lnTo>
                    <a:pt x="522" y="172"/>
                  </a:lnTo>
                  <a:lnTo>
                    <a:pt x="552" y="175"/>
                  </a:lnTo>
                  <a:lnTo>
                    <a:pt x="584" y="176"/>
                  </a:lnTo>
                  <a:lnTo>
                    <a:pt x="620" y="177"/>
                  </a:lnTo>
                  <a:lnTo>
                    <a:pt x="620" y="177"/>
                  </a:lnTo>
                  <a:lnTo>
                    <a:pt x="664" y="176"/>
                  </a:lnTo>
                  <a:lnTo>
                    <a:pt x="664" y="176"/>
                  </a:lnTo>
                  <a:lnTo>
                    <a:pt x="697" y="175"/>
                  </a:lnTo>
                  <a:lnTo>
                    <a:pt x="716" y="174"/>
                  </a:lnTo>
                  <a:lnTo>
                    <a:pt x="735" y="173"/>
                  </a:lnTo>
                  <a:lnTo>
                    <a:pt x="755" y="170"/>
                  </a:lnTo>
                  <a:lnTo>
                    <a:pt x="776" y="167"/>
                  </a:lnTo>
                  <a:lnTo>
                    <a:pt x="795" y="162"/>
                  </a:lnTo>
                  <a:lnTo>
                    <a:pt x="815" y="156"/>
                  </a:lnTo>
                  <a:lnTo>
                    <a:pt x="833" y="148"/>
                  </a:lnTo>
                  <a:lnTo>
                    <a:pt x="851" y="139"/>
                  </a:lnTo>
                  <a:lnTo>
                    <a:pt x="858" y="134"/>
                  </a:lnTo>
                  <a:lnTo>
                    <a:pt x="866" y="128"/>
                  </a:lnTo>
                  <a:lnTo>
                    <a:pt x="873" y="121"/>
                  </a:lnTo>
                  <a:lnTo>
                    <a:pt x="880" y="114"/>
                  </a:lnTo>
                  <a:lnTo>
                    <a:pt x="885" y="106"/>
                  </a:lnTo>
                  <a:lnTo>
                    <a:pt x="890" y="98"/>
                  </a:lnTo>
                  <a:lnTo>
                    <a:pt x="895" y="89"/>
                  </a:lnTo>
                  <a:lnTo>
                    <a:pt x="898" y="79"/>
                  </a:lnTo>
                  <a:lnTo>
                    <a:pt x="902" y="70"/>
                  </a:lnTo>
                  <a:lnTo>
                    <a:pt x="904" y="58"/>
                  </a:lnTo>
                  <a:lnTo>
                    <a:pt x="906" y="47"/>
                  </a:lnTo>
                  <a:lnTo>
                    <a:pt x="906" y="35"/>
                  </a:lnTo>
                  <a:lnTo>
                    <a:pt x="906" y="35"/>
                  </a:lnTo>
                  <a:lnTo>
                    <a:pt x="907" y="29"/>
                  </a:lnTo>
                  <a:lnTo>
                    <a:pt x="908" y="25"/>
                  </a:lnTo>
                  <a:lnTo>
                    <a:pt x="910" y="22"/>
                  </a:lnTo>
                  <a:lnTo>
                    <a:pt x="913" y="18"/>
                  </a:lnTo>
                  <a:lnTo>
                    <a:pt x="913" y="18"/>
                  </a:lnTo>
                  <a:lnTo>
                    <a:pt x="916" y="15"/>
                  </a:lnTo>
                  <a:lnTo>
                    <a:pt x="920" y="13"/>
                  </a:lnTo>
                  <a:lnTo>
                    <a:pt x="924" y="12"/>
                  </a:lnTo>
                  <a:lnTo>
                    <a:pt x="928" y="12"/>
                  </a:lnTo>
                  <a:lnTo>
                    <a:pt x="935" y="12"/>
                  </a:lnTo>
                  <a:lnTo>
                    <a:pt x="935" y="12"/>
                  </a:lnTo>
                  <a:lnTo>
                    <a:pt x="939" y="12"/>
                  </a:lnTo>
                  <a:lnTo>
                    <a:pt x="943" y="13"/>
                  </a:lnTo>
                  <a:lnTo>
                    <a:pt x="946" y="14"/>
                  </a:lnTo>
                  <a:lnTo>
                    <a:pt x="949" y="16"/>
                  </a:lnTo>
                  <a:lnTo>
                    <a:pt x="951" y="18"/>
                  </a:lnTo>
                  <a:lnTo>
                    <a:pt x="1143" y="18"/>
                  </a:lnTo>
                  <a:lnTo>
                    <a:pt x="1143" y="18"/>
                  </a:lnTo>
                  <a:lnTo>
                    <a:pt x="1160" y="18"/>
                  </a:lnTo>
                  <a:lnTo>
                    <a:pt x="1173" y="19"/>
                  </a:lnTo>
                  <a:lnTo>
                    <a:pt x="1186" y="20"/>
                  </a:lnTo>
                  <a:lnTo>
                    <a:pt x="1195" y="23"/>
                  </a:lnTo>
                  <a:lnTo>
                    <a:pt x="1203" y="28"/>
                  </a:lnTo>
                  <a:lnTo>
                    <a:pt x="1206" y="32"/>
                  </a:lnTo>
                  <a:lnTo>
                    <a:pt x="1208" y="35"/>
                  </a:lnTo>
                  <a:lnTo>
                    <a:pt x="1211" y="39"/>
                  </a:lnTo>
                  <a:lnTo>
                    <a:pt x="1214" y="43"/>
                  </a:lnTo>
                  <a:lnTo>
                    <a:pt x="1216" y="54"/>
                  </a:lnTo>
                  <a:lnTo>
                    <a:pt x="1217" y="55"/>
                  </a:lnTo>
                  <a:lnTo>
                    <a:pt x="1218" y="57"/>
                  </a:lnTo>
                  <a:lnTo>
                    <a:pt x="1218" y="57"/>
                  </a:lnTo>
                  <a:lnTo>
                    <a:pt x="1220" y="60"/>
                  </a:lnTo>
                  <a:lnTo>
                    <a:pt x="1222" y="64"/>
                  </a:lnTo>
                  <a:lnTo>
                    <a:pt x="1223" y="68"/>
                  </a:lnTo>
                  <a:lnTo>
                    <a:pt x="1223" y="72"/>
                  </a:lnTo>
                  <a:lnTo>
                    <a:pt x="1223" y="72"/>
                  </a:lnTo>
                  <a:lnTo>
                    <a:pt x="1223" y="104"/>
                  </a:lnTo>
                  <a:lnTo>
                    <a:pt x="1223" y="104"/>
                  </a:lnTo>
                  <a:lnTo>
                    <a:pt x="1223" y="129"/>
                  </a:lnTo>
                  <a:lnTo>
                    <a:pt x="1223" y="154"/>
                  </a:lnTo>
                  <a:lnTo>
                    <a:pt x="1224" y="179"/>
                  </a:lnTo>
                  <a:lnTo>
                    <a:pt x="1227" y="204"/>
                  </a:lnTo>
                  <a:lnTo>
                    <a:pt x="1227" y="204"/>
                  </a:lnTo>
                  <a:lnTo>
                    <a:pt x="1228" y="215"/>
                  </a:lnTo>
                  <a:lnTo>
                    <a:pt x="1229" y="226"/>
                  </a:lnTo>
                  <a:lnTo>
                    <a:pt x="1229" y="236"/>
                  </a:lnTo>
                  <a:lnTo>
                    <a:pt x="1228" y="246"/>
                  </a:lnTo>
                  <a:lnTo>
                    <a:pt x="1226" y="256"/>
                  </a:lnTo>
                  <a:lnTo>
                    <a:pt x="1223" y="265"/>
                  </a:lnTo>
                  <a:lnTo>
                    <a:pt x="1219" y="275"/>
                  </a:lnTo>
                  <a:lnTo>
                    <a:pt x="1214" y="287"/>
                  </a:lnTo>
                  <a:lnTo>
                    <a:pt x="1214" y="287"/>
                  </a:lnTo>
                  <a:lnTo>
                    <a:pt x="1208" y="295"/>
                  </a:lnTo>
                  <a:lnTo>
                    <a:pt x="1203" y="303"/>
                  </a:lnTo>
                  <a:lnTo>
                    <a:pt x="1196" y="311"/>
                  </a:lnTo>
                  <a:lnTo>
                    <a:pt x="1189" y="319"/>
                  </a:lnTo>
                  <a:lnTo>
                    <a:pt x="1181" y="325"/>
                  </a:lnTo>
                  <a:lnTo>
                    <a:pt x="1173" y="331"/>
                  </a:lnTo>
                  <a:lnTo>
                    <a:pt x="1164" y="336"/>
                  </a:lnTo>
                  <a:lnTo>
                    <a:pt x="1154" y="341"/>
                  </a:lnTo>
                  <a:lnTo>
                    <a:pt x="1154" y="341"/>
                  </a:lnTo>
                  <a:lnTo>
                    <a:pt x="1141" y="346"/>
                  </a:lnTo>
                  <a:lnTo>
                    <a:pt x="1128" y="349"/>
                  </a:lnTo>
                  <a:lnTo>
                    <a:pt x="1115" y="352"/>
                  </a:lnTo>
                  <a:lnTo>
                    <a:pt x="1103" y="353"/>
                  </a:lnTo>
                  <a:lnTo>
                    <a:pt x="1103" y="353"/>
                  </a:lnTo>
                  <a:lnTo>
                    <a:pt x="1085" y="356"/>
                  </a:lnTo>
                  <a:lnTo>
                    <a:pt x="1068" y="360"/>
                  </a:lnTo>
                  <a:lnTo>
                    <a:pt x="1068" y="360"/>
                  </a:lnTo>
                  <a:lnTo>
                    <a:pt x="1059" y="361"/>
                  </a:lnTo>
                  <a:lnTo>
                    <a:pt x="1048" y="363"/>
                  </a:lnTo>
                  <a:lnTo>
                    <a:pt x="1024" y="364"/>
                  </a:lnTo>
                  <a:lnTo>
                    <a:pt x="1024" y="364"/>
                  </a:lnTo>
                  <a:lnTo>
                    <a:pt x="1024" y="364"/>
                  </a:lnTo>
                  <a:lnTo>
                    <a:pt x="1003" y="363"/>
                  </a:lnTo>
                  <a:lnTo>
                    <a:pt x="981" y="362"/>
                  </a:lnTo>
                  <a:lnTo>
                    <a:pt x="981" y="362"/>
                  </a:lnTo>
                  <a:lnTo>
                    <a:pt x="960" y="361"/>
                  </a:lnTo>
                  <a:lnTo>
                    <a:pt x="941" y="360"/>
                  </a:lnTo>
                  <a:lnTo>
                    <a:pt x="941" y="360"/>
                  </a:lnTo>
                  <a:lnTo>
                    <a:pt x="915" y="361"/>
                  </a:lnTo>
                  <a:lnTo>
                    <a:pt x="890" y="363"/>
                  </a:lnTo>
                  <a:lnTo>
                    <a:pt x="890" y="363"/>
                  </a:lnTo>
                  <a:lnTo>
                    <a:pt x="865" y="366"/>
                  </a:lnTo>
                  <a:lnTo>
                    <a:pt x="840" y="367"/>
                  </a:lnTo>
                  <a:lnTo>
                    <a:pt x="840" y="367"/>
                  </a:lnTo>
                  <a:close/>
                  <a:moveTo>
                    <a:pt x="637" y="313"/>
                  </a:moveTo>
                  <a:lnTo>
                    <a:pt x="637" y="313"/>
                  </a:lnTo>
                  <a:lnTo>
                    <a:pt x="659" y="314"/>
                  </a:lnTo>
                  <a:lnTo>
                    <a:pt x="681" y="315"/>
                  </a:lnTo>
                  <a:lnTo>
                    <a:pt x="725" y="317"/>
                  </a:lnTo>
                  <a:lnTo>
                    <a:pt x="725" y="317"/>
                  </a:lnTo>
                  <a:lnTo>
                    <a:pt x="768" y="320"/>
                  </a:lnTo>
                  <a:lnTo>
                    <a:pt x="791" y="321"/>
                  </a:lnTo>
                  <a:lnTo>
                    <a:pt x="813" y="321"/>
                  </a:lnTo>
                  <a:lnTo>
                    <a:pt x="813" y="321"/>
                  </a:lnTo>
                  <a:lnTo>
                    <a:pt x="859" y="320"/>
                  </a:lnTo>
                  <a:lnTo>
                    <a:pt x="906" y="318"/>
                  </a:lnTo>
                  <a:lnTo>
                    <a:pt x="906" y="318"/>
                  </a:lnTo>
                  <a:lnTo>
                    <a:pt x="951" y="316"/>
                  </a:lnTo>
                  <a:lnTo>
                    <a:pt x="998" y="315"/>
                  </a:lnTo>
                  <a:lnTo>
                    <a:pt x="998" y="315"/>
                  </a:lnTo>
                  <a:lnTo>
                    <a:pt x="1014" y="315"/>
                  </a:lnTo>
                  <a:lnTo>
                    <a:pt x="1014" y="315"/>
                  </a:lnTo>
                  <a:lnTo>
                    <a:pt x="1031" y="316"/>
                  </a:lnTo>
                  <a:lnTo>
                    <a:pt x="1031" y="316"/>
                  </a:lnTo>
                  <a:lnTo>
                    <a:pt x="1052" y="315"/>
                  </a:lnTo>
                  <a:lnTo>
                    <a:pt x="1074" y="314"/>
                  </a:lnTo>
                  <a:lnTo>
                    <a:pt x="1094" y="310"/>
                  </a:lnTo>
                  <a:lnTo>
                    <a:pt x="1113" y="306"/>
                  </a:lnTo>
                  <a:lnTo>
                    <a:pt x="1123" y="303"/>
                  </a:lnTo>
                  <a:lnTo>
                    <a:pt x="1132" y="300"/>
                  </a:lnTo>
                  <a:lnTo>
                    <a:pt x="1140" y="295"/>
                  </a:lnTo>
                  <a:lnTo>
                    <a:pt x="1148" y="291"/>
                  </a:lnTo>
                  <a:lnTo>
                    <a:pt x="1156" y="285"/>
                  </a:lnTo>
                  <a:lnTo>
                    <a:pt x="1163" y="278"/>
                  </a:lnTo>
                  <a:lnTo>
                    <a:pt x="1169" y="271"/>
                  </a:lnTo>
                  <a:lnTo>
                    <a:pt x="1174" y="263"/>
                  </a:lnTo>
                  <a:lnTo>
                    <a:pt x="1174" y="263"/>
                  </a:lnTo>
                  <a:lnTo>
                    <a:pt x="1178" y="256"/>
                  </a:lnTo>
                  <a:lnTo>
                    <a:pt x="1181" y="247"/>
                  </a:lnTo>
                  <a:lnTo>
                    <a:pt x="1183" y="239"/>
                  </a:lnTo>
                  <a:lnTo>
                    <a:pt x="1184" y="232"/>
                  </a:lnTo>
                  <a:lnTo>
                    <a:pt x="1184" y="224"/>
                  </a:lnTo>
                  <a:lnTo>
                    <a:pt x="1183" y="216"/>
                  </a:lnTo>
                  <a:lnTo>
                    <a:pt x="1180" y="201"/>
                  </a:lnTo>
                  <a:lnTo>
                    <a:pt x="1180" y="201"/>
                  </a:lnTo>
                  <a:lnTo>
                    <a:pt x="1178" y="188"/>
                  </a:lnTo>
                  <a:lnTo>
                    <a:pt x="1177" y="173"/>
                  </a:lnTo>
                  <a:lnTo>
                    <a:pt x="1177" y="81"/>
                  </a:lnTo>
                  <a:lnTo>
                    <a:pt x="1176" y="80"/>
                  </a:lnTo>
                  <a:lnTo>
                    <a:pt x="1176" y="80"/>
                  </a:lnTo>
                  <a:lnTo>
                    <a:pt x="1173" y="75"/>
                  </a:lnTo>
                  <a:lnTo>
                    <a:pt x="1172" y="69"/>
                  </a:lnTo>
                  <a:lnTo>
                    <a:pt x="1171" y="65"/>
                  </a:lnTo>
                  <a:lnTo>
                    <a:pt x="1166" y="64"/>
                  </a:lnTo>
                  <a:lnTo>
                    <a:pt x="1166" y="64"/>
                  </a:lnTo>
                  <a:lnTo>
                    <a:pt x="1160" y="64"/>
                  </a:lnTo>
                  <a:lnTo>
                    <a:pt x="949" y="64"/>
                  </a:lnTo>
                  <a:lnTo>
                    <a:pt x="949" y="68"/>
                  </a:lnTo>
                  <a:lnTo>
                    <a:pt x="949" y="68"/>
                  </a:lnTo>
                  <a:lnTo>
                    <a:pt x="945" y="86"/>
                  </a:lnTo>
                  <a:lnTo>
                    <a:pt x="939" y="104"/>
                  </a:lnTo>
                  <a:lnTo>
                    <a:pt x="930" y="119"/>
                  </a:lnTo>
                  <a:lnTo>
                    <a:pt x="921" y="135"/>
                  </a:lnTo>
                  <a:lnTo>
                    <a:pt x="909" y="148"/>
                  </a:lnTo>
                  <a:lnTo>
                    <a:pt x="895" y="161"/>
                  </a:lnTo>
                  <a:lnTo>
                    <a:pt x="880" y="172"/>
                  </a:lnTo>
                  <a:lnTo>
                    <a:pt x="862" y="182"/>
                  </a:lnTo>
                  <a:lnTo>
                    <a:pt x="843" y="192"/>
                  </a:lnTo>
                  <a:lnTo>
                    <a:pt x="822" y="199"/>
                  </a:lnTo>
                  <a:lnTo>
                    <a:pt x="798" y="206"/>
                  </a:lnTo>
                  <a:lnTo>
                    <a:pt x="773" y="211"/>
                  </a:lnTo>
                  <a:lnTo>
                    <a:pt x="747" y="215"/>
                  </a:lnTo>
                  <a:lnTo>
                    <a:pt x="718" y="220"/>
                  </a:lnTo>
                  <a:lnTo>
                    <a:pt x="687" y="221"/>
                  </a:lnTo>
                  <a:lnTo>
                    <a:pt x="655" y="222"/>
                  </a:lnTo>
                  <a:lnTo>
                    <a:pt x="655" y="222"/>
                  </a:lnTo>
                  <a:lnTo>
                    <a:pt x="628" y="223"/>
                  </a:lnTo>
                  <a:lnTo>
                    <a:pt x="628" y="223"/>
                  </a:lnTo>
                  <a:lnTo>
                    <a:pt x="597" y="223"/>
                  </a:lnTo>
                  <a:lnTo>
                    <a:pt x="597" y="223"/>
                  </a:lnTo>
                  <a:lnTo>
                    <a:pt x="574" y="223"/>
                  </a:lnTo>
                  <a:lnTo>
                    <a:pt x="555" y="221"/>
                  </a:lnTo>
                  <a:lnTo>
                    <a:pt x="555" y="221"/>
                  </a:lnTo>
                  <a:lnTo>
                    <a:pt x="530" y="219"/>
                  </a:lnTo>
                  <a:lnTo>
                    <a:pt x="530" y="219"/>
                  </a:lnTo>
                  <a:lnTo>
                    <a:pt x="505" y="217"/>
                  </a:lnTo>
                  <a:lnTo>
                    <a:pt x="494" y="215"/>
                  </a:lnTo>
                  <a:lnTo>
                    <a:pt x="482" y="212"/>
                  </a:lnTo>
                  <a:lnTo>
                    <a:pt x="482" y="212"/>
                  </a:lnTo>
                  <a:lnTo>
                    <a:pt x="474" y="210"/>
                  </a:lnTo>
                  <a:lnTo>
                    <a:pt x="466" y="209"/>
                  </a:lnTo>
                  <a:lnTo>
                    <a:pt x="449" y="208"/>
                  </a:lnTo>
                  <a:lnTo>
                    <a:pt x="449" y="208"/>
                  </a:lnTo>
                  <a:lnTo>
                    <a:pt x="433" y="207"/>
                  </a:lnTo>
                  <a:lnTo>
                    <a:pt x="424" y="206"/>
                  </a:lnTo>
                  <a:lnTo>
                    <a:pt x="417" y="204"/>
                  </a:lnTo>
                  <a:lnTo>
                    <a:pt x="417" y="204"/>
                  </a:lnTo>
                  <a:lnTo>
                    <a:pt x="394" y="195"/>
                  </a:lnTo>
                  <a:lnTo>
                    <a:pt x="371" y="182"/>
                  </a:lnTo>
                  <a:lnTo>
                    <a:pt x="359" y="175"/>
                  </a:lnTo>
                  <a:lnTo>
                    <a:pt x="348" y="167"/>
                  </a:lnTo>
                  <a:lnTo>
                    <a:pt x="337" y="159"/>
                  </a:lnTo>
                  <a:lnTo>
                    <a:pt x="326" y="149"/>
                  </a:lnTo>
                  <a:lnTo>
                    <a:pt x="315" y="140"/>
                  </a:lnTo>
                  <a:lnTo>
                    <a:pt x="306" y="129"/>
                  </a:lnTo>
                  <a:lnTo>
                    <a:pt x="296" y="118"/>
                  </a:lnTo>
                  <a:lnTo>
                    <a:pt x="288" y="107"/>
                  </a:lnTo>
                  <a:lnTo>
                    <a:pt x="281" y="95"/>
                  </a:lnTo>
                  <a:lnTo>
                    <a:pt x="275" y="82"/>
                  </a:lnTo>
                  <a:lnTo>
                    <a:pt x="269" y="69"/>
                  </a:lnTo>
                  <a:lnTo>
                    <a:pt x="265" y="55"/>
                  </a:lnTo>
                  <a:lnTo>
                    <a:pt x="264" y="51"/>
                  </a:lnTo>
                  <a:lnTo>
                    <a:pt x="47" y="51"/>
                  </a:lnTo>
                  <a:lnTo>
                    <a:pt x="47" y="56"/>
                  </a:lnTo>
                  <a:lnTo>
                    <a:pt x="47" y="56"/>
                  </a:lnTo>
                  <a:lnTo>
                    <a:pt x="47" y="97"/>
                  </a:lnTo>
                  <a:lnTo>
                    <a:pt x="47" y="97"/>
                  </a:lnTo>
                  <a:lnTo>
                    <a:pt x="48" y="165"/>
                  </a:lnTo>
                  <a:lnTo>
                    <a:pt x="47" y="199"/>
                  </a:lnTo>
                  <a:lnTo>
                    <a:pt x="46" y="233"/>
                  </a:lnTo>
                  <a:lnTo>
                    <a:pt x="46" y="233"/>
                  </a:lnTo>
                  <a:lnTo>
                    <a:pt x="46" y="245"/>
                  </a:lnTo>
                  <a:lnTo>
                    <a:pt x="47" y="258"/>
                  </a:lnTo>
                  <a:lnTo>
                    <a:pt x="48" y="269"/>
                  </a:lnTo>
                  <a:lnTo>
                    <a:pt x="53" y="279"/>
                  </a:lnTo>
                  <a:lnTo>
                    <a:pt x="56" y="284"/>
                  </a:lnTo>
                  <a:lnTo>
                    <a:pt x="59" y="289"/>
                  </a:lnTo>
                  <a:lnTo>
                    <a:pt x="63" y="293"/>
                  </a:lnTo>
                  <a:lnTo>
                    <a:pt x="68" y="296"/>
                  </a:lnTo>
                  <a:lnTo>
                    <a:pt x="73" y="299"/>
                  </a:lnTo>
                  <a:lnTo>
                    <a:pt x="79" y="302"/>
                  </a:lnTo>
                  <a:lnTo>
                    <a:pt x="88" y="304"/>
                  </a:lnTo>
                  <a:lnTo>
                    <a:pt x="96" y="306"/>
                  </a:lnTo>
                  <a:lnTo>
                    <a:pt x="96" y="306"/>
                  </a:lnTo>
                  <a:lnTo>
                    <a:pt x="117" y="309"/>
                  </a:lnTo>
                  <a:lnTo>
                    <a:pt x="141" y="309"/>
                  </a:lnTo>
                  <a:lnTo>
                    <a:pt x="141" y="309"/>
                  </a:lnTo>
                  <a:lnTo>
                    <a:pt x="172" y="309"/>
                  </a:lnTo>
                  <a:lnTo>
                    <a:pt x="172" y="309"/>
                  </a:lnTo>
                  <a:lnTo>
                    <a:pt x="201" y="308"/>
                  </a:lnTo>
                  <a:lnTo>
                    <a:pt x="423" y="308"/>
                  </a:lnTo>
                  <a:lnTo>
                    <a:pt x="423" y="308"/>
                  </a:lnTo>
                  <a:lnTo>
                    <a:pt x="463" y="309"/>
                  </a:lnTo>
                  <a:lnTo>
                    <a:pt x="503" y="311"/>
                  </a:lnTo>
                  <a:lnTo>
                    <a:pt x="503" y="311"/>
                  </a:lnTo>
                  <a:lnTo>
                    <a:pt x="542" y="314"/>
                  </a:lnTo>
                  <a:lnTo>
                    <a:pt x="582" y="314"/>
                  </a:lnTo>
                  <a:lnTo>
                    <a:pt x="582" y="314"/>
                  </a:lnTo>
                  <a:lnTo>
                    <a:pt x="613" y="314"/>
                  </a:lnTo>
                  <a:lnTo>
                    <a:pt x="613" y="314"/>
                  </a:lnTo>
                  <a:lnTo>
                    <a:pt x="637" y="313"/>
                  </a:lnTo>
                  <a:lnTo>
                    <a:pt x="637" y="31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90" name="Freeform 706"/>
            <p:cNvSpPr/>
            <p:nvPr/>
          </p:nvSpPr>
          <p:spPr bwMode="auto">
            <a:xfrm>
              <a:off x="3336926" y="4327525"/>
              <a:ext cx="66675" cy="52388"/>
            </a:xfrm>
            <a:custGeom>
              <a:avLst/>
              <a:gdLst/>
              <a:ahLst/>
              <a:cxnLst>
                <a:cxn ang="0">
                  <a:pos x="70" y="99"/>
                </a:cxn>
                <a:cxn ang="0">
                  <a:pos x="57" y="98"/>
                </a:cxn>
                <a:cxn ang="0">
                  <a:pos x="34" y="89"/>
                </a:cxn>
                <a:cxn ang="0">
                  <a:pos x="24" y="80"/>
                </a:cxn>
                <a:cxn ang="0">
                  <a:pos x="16" y="71"/>
                </a:cxn>
                <a:cxn ang="0">
                  <a:pos x="9" y="60"/>
                </a:cxn>
                <a:cxn ang="0">
                  <a:pos x="7" y="53"/>
                </a:cxn>
                <a:cxn ang="0">
                  <a:pos x="3" y="43"/>
                </a:cxn>
                <a:cxn ang="0">
                  <a:pos x="1" y="40"/>
                </a:cxn>
                <a:cxn ang="0">
                  <a:pos x="0" y="33"/>
                </a:cxn>
                <a:cxn ang="0">
                  <a:pos x="0" y="29"/>
                </a:cxn>
                <a:cxn ang="0">
                  <a:pos x="4" y="19"/>
                </a:cxn>
                <a:cxn ang="0">
                  <a:pos x="11" y="13"/>
                </a:cxn>
                <a:cxn ang="0">
                  <a:pos x="16" y="11"/>
                </a:cxn>
                <a:cxn ang="0">
                  <a:pos x="23" y="10"/>
                </a:cxn>
                <a:cxn ang="0">
                  <a:pos x="24" y="8"/>
                </a:cxn>
                <a:cxn ang="0">
                  <a:pos x="31" y="5"/>
                </a:cxn>
                <a:cxn ang="0">
                  <a:pos x="39" y="4"/>
                </a:cxn>
                <a:cxn ang="0">
                  <a:pos x="51" y="4"/>
                </a:cxn>
                <a:cxn ang="0">
                  <a:pos x="72" y="2"/>
                </a:cxn>
                <a:cxn ang="0">
                  <a:pos x="83" y="0"/>
                </a:cxn>
                <a:cxn ang="0">
                  <a:pos x="93" y="0"/>
                </a:cxn>
                <a:cxn ang="0">
                  <a:pos x="108" y="1"/>
                </a:cxn>
                <a:cxn ang="0">
                  <a:pos x="113" y="3"/>
                </a:cxn>
                <a:cxn ang="0">
                  <a:pos x="122" y="11"/>
                </a:cxn>
                <a:cxn ang="0">
                  <a:pos x="124" y="16"/>
                </a:cxn>
                <a:cxn ang="0">
                  <a:pos x="125" y="34"/>
                </a:cxn>
                <a:cxn ang="0">
                  <a:pos x="122" y="51"/>
                </a:cxn>
                <a:cxn ang="0">
                  <a:pos x="115" y="68"/>
                </a:cxn>
                <a:cxn ang="0">
                  <a:pos x="106" y="81"/>
                </a:cxn>
                <a:cxn ang="0">
                  <a:pos x="100" y="88"/>
                </a:cxn>
                <a:cxn ang="0">
                  <a:pos x="87" y="96"/>
                </a:cxn>
                <a:cxn ang="0">
                  <a:pos x="76" y="99"/>
                </a:cxn>
                <a:cxn ang="0">
                  <a:pos x="70" y="99"/>
                </a:cxn>
              </a:cxnLst>
              <a:rect l="0" t="0" r="r" b="b"/>
              <a:pathLst>
                <a:path w="125" h="99">
                  <a:moveTo>
                    <a:pt x="70" y="99"/>
                  </a:moveTo>
                  <a:lnTo>
                    <a:pt x="70" y="99"/>
                  </a:lnTo>
                  <a:lnTo>
                    <a:pt x="64" y="99"/>
                  </a:lnTo>
                  <a:lnTo>
                    <a:pt x="57" y="98"/>
                  </a:lnTo>
                  <a:lnTo>
                    <a:pt x="45" y="95"/>
                  </a:lnTo>
                  <a:lnTo>
                    <a:pt x="34" y="89"/>
                  </a:lnTo>
                  <a:lnTo>
                    <a:pt x="29" y="84"/>
                  </a:lnTo>
                  <a:lnTo>
                    <a:pt x="24" y="80"/>
                  </a:lnTo>
                  <a:lnTo>
                    <a:pt x="24" y="80"/>
                  </a:lnTo>
                  <a:lnTo>
                    <a:pt x="16" y="71"/>
                  </a:lnTo>
                  <a:lnTo>
                    <a:pt x="9" y="60"/>
                  </a:lnTo>
                  <a:lnTo>
                    <a:pt x="9" y="60"/>
                  </a:lnTo>
                  <a:lnTo>
                    <a:pt x="7" y="53"/>
                  </a:lnTo>
                  <a:lnTo>
                    <a:pt x="7" y="53"/>
                  </a:lnTo>
                  <a:lnTo>
                    <a:pt x="6" y="48"/>
                  </a:lnTo>
                  <a:lnTo>
                    <a:pt x="3" y="43"/>
                  </a:lnTo>
                  <a:lnTo>
                    <a:pt x="3" y="43"/>
                  </a:lnTo>
                  <a:lnTo>
                    <a:pt x="1" y="40"/>
                  </a:lnTo>
                  <a:lnTo>
                    <a:pt x="0" y="37"/>
                  </a:lnTo>
                  <a:lnTo>
                    <a:pt x="0" y="33"/>
                  </a:lnTo>
                  <a:lnTo>
                    <a:pt x="0" y="29"/>
                  </a:lnTo>
                  <a:lnTo>
                    <a:pt x="0" y="29"/>
                  </a:lnTo>
                  <a:lnTo>
                    <a:pt x="2" y="25"/>
                  </a:lnTo>
                  <a:lnTo>
                    <a:pt x="4" y="19"/>
                  </a:lnTo>
                  <a:lnTo>
                    <a:pt x="7" y="15"/>
                  </a:lnTo>
                  <a:lnTo>
                    <a:pt x="11" y="13"/>
                  </a:lnTo>
                  <a:lnTo>
                    <a:pt x="11" y="13"/>
                  </a:lnTo>
                  <a:lnTo>
                    <a:pt x="16" y="11"/>
                  </a:lnTo>
                  <a:lnTo>
                    <a:pt x="21" y="10"/>
                  </a:lnTo>
                  <a:lnTo>
                    <a:pt x="23" y="10"/>
                  </a:lnTo>
                  <a:lnTo>
                    <a:pt x="24" y="8"/>
                  </a:lnTo>
                  <a:lnTo>
                    <a:pt x="24" y="8"/>
                  </a:lnTo>
                  <a:lnTo>
                    <a:pt x="28" y="6"/>
                  </a:lnTo>
                  <a:lnTo>
                    <a:pt x="31" y="5"/>
                  </a:lnTo>
                  <a:lnTo>
                    <a:pt x="35" y="4"/>
                  </a:lnTo>
                  <a:lnTo>
                    <a:pt x="39" y="4"/>
                  </a:lnTo>
                  <a:lnTo>
                    <a:pt x="51" y="4"/>
                  </a:lnTo>
                  <a:lnTo>
                    <a:pt x="51" y="4"/>
                  </a:lnTo>
                  <a:lnTo>
                    <a:pt x="62" y="3"/>
                  </a:lnTo>
                  <a:lnTo>
                    <a:pt x="72" y="2"/>
                  </a:lnTo>
                  <a:lnTo>
                    <a:pt x="72" y="2"/>
                  </a:lnTo>
                  <a:lnTo>
                    <a:pt x="83" y="0"/>
                  </a:lnTo>
                  <a:lnTo>
                    <a:pt x="93" y="0"/>
                  </a:lnTo>
                  <a:lnTo>
                    <a:pt x="93" y="0"/>
                  </a:lnTo>
                  <a:lnTo>
                    <a:pt x="100" y="0"/>
                  </a:lnTo>
                  <a:lnTo>
                    <a:pt x="108" y="1"/>
                  </a:lnTo>
                  <a:lnTo>
                    <a:pt x="108" y="1"/>
                  </a:lnTo>
                  <a:lnTo>
                    <a:pt x="113" y="3"/>
                  </a:lnTo>
                  <a:lnTo>
                    <a:pt x="117" y="7"/>
                  </a:lnTo>
                  <a:lnTo>
                    <a:pt x="122" y="11"/>
                  </a:lnTo>
                  <a:lnTo>
                    <a:pt x="124" y="16"/>
                  </a:lnTo>
                  <a:lnTo>
                    <a:pt x="124" y="16"/>
                  </a:lnTo>
                  <a:lnTo>
                    <a:pt x="125" y="25"/>
                  </a:lnTo>
                  <a:lnTo>
                    <a:pt x="125" y="34"/>
                  </a:lnTo>
                  <a:lnTo>
                    <a:pt x="124" y="42"/>
                  </a:lnTo>
                  <a:lnTo>
                    <a:pt x="122" y="51"/>
                  </a:lnTo>
                  <a:lnTo>
                    <a:pt x="118" y="60"/>
                  </a:lnTo>
                  <a:lnTo>
                    <a:pt x="115" y="68"/>
                  </a:lnTo>
                  <a:lnTo>
                    <a:pt x="110" y="75"/>
                  </a:lnTo>
                  <a:lnTo>
                    <a:pt x="106" y="81"/>
                  </a:lnTo>
                  <a:lnTo>
                    <a:pt x="106" y="81"/>
                  </a:lnTo>
                  <a:lnTo>
                    <a:pt x="100" y="88"/>
                  </a:lnTo>
                  <a:lnTo>
                    <a:pt x="92" y="94"/>
                  </a:lnTo>
                  <a:lnTo>
                    <a:pt x="87" y="96"/>
                  </a:lnTo>
                  <a:lnTo>
                    <a:pt x="82" y="98"/>
                  </a:lnTo>
                  <a:lnTo>
                    <a:pt x="76" y="99"/>
                  </a:lnTo>
                  <a:lnTo>
                    <a:pt x="70" y="99"/>
                  </a:lnTo>
                  <a:lnTo>
                    <a:pt x="70" y="99"/>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91" name="Freeform 707"/>
            <p:cNvSpPr/>
            <p:nvPr/>
          </p:nvSpPr>
          <p:spPr bwMode="auto">
            <a:xfrm>
              <a:off x="3794126" y="4330700"/>
              <a:ext cx="53975" cy="49213"/>
            </a:xfrm>
            <a:custGeom>
              <a:avLst/>
              <a:gdLst/>
              <a:ahLst/>
              <a:cxnLst>
                <a:cxn ang="0">
                  <a:pos x="53" y="93"/>
                </a:cxn>
                <a:cxn ang="0">
                  <a:pos x="53" y="93"/>
                </a:cxn>
                <a:cxn ang="0">
                  <a:pos x="42" y="92"/>
                </a:cxn>
                <a:cxn ang="0">
                  <a:pos x="33" y="89"/>
                </a:cxn>
                <a:cxn ang="0">
                  <a:pos x="24" y="85"/>
                </a:cxn>
                <a:cxn ang="0">
                  <a:pos x="16" y="79"/>
                </a:cxn>
                <a:cxn ang="0">
                  <a:pos x="16" y="79"/>
                </a:cxn>
                <a:cxn ang="0">
                  <a:pos x="10" y="73"/>
                </a:cxn>
                <a:cxn ang="0">
                  <a:pos x="7" y="67"/>
                </a:cxn>
                <a:cxn ang="0">
                  <a:pos x="4" y="61"/>
                </a:cxn>
                <a:cxn ang="0">
                  <a:pos x="2" y="54"/>
                </a:cxn>
                <a:cxn ang="0">
                  <a:pos x="1" y="47"/>
                </a:cxn>
                <a:cxn ang="0">
                  <a:pos x="0" y="38"/>
                </a:cxn>
                <a:cxn ang="0">
                  <a:pos x="0" y="22"/>
                </a:cxn>
                <a:cxn ang="0">
                  <a:pos x="0" y="22"/>
                </a:cxn>
                <a:cxn ang="0">
                  <a:pos x="0" y="17"/>
                </a:cxn>
                <a:cxn ang="0">
                  <a:pos x="2" y="11"/>
                </a:cxn>
                <a:cxn ang="0">
                  <a:pos x="4" y="8"/>
                </a:cxn>
                <a:cxn ang="0">
                  <a:pos x="7" y="5"/>
                </a:cxn>
                <a:cxn ang="0">
                  <a:pos x="10" y="2"/>
                </a:cxn>
                <a:cxn ang="0">
                  <a:pos x="15" y="1"/>
                </a:cxn>
                <a:cxn ang="0">
                  <a:pos x="19" y="0"/>
                </a:cxn>
                <a:cxn ang="0">
                  <a:pos x="23" y="0"/>
                </a:cxn>
                <a:cxn ang="0">
                  <a:pos x="23" y="0"/>
                </a:cxn>
                <a:cxn ang="0">
                  <a:pos x="30" y="1"/>
                </a:cxn>
                <a:cxn ang="0">
                  <a:pos x="36" y="4"/>
                </a:cxn>
                <a:cxn ang="0">
                  <a:pos x="38" y="5"/>
                </a:cxn>
                <a:cxn ang="0">
                  <a:pos x="47" y="5"/>
                </a:cxn>
                <a:cxn ang="0">
                  <a:pos x="47" y="5"/>
                </a:cxn>
                <a:cxn ang="0">
                  <a:pos x="55" y="4"/>
                </a:cxn>
                <a:cxn ang="0">
                  <a:pos x="55" y="5"/>
                </a:cxn>
                <a:cxn ang="0">
                  <a:pos x="55" y="5"/>
                </a:cxn>
                <a:cxn ang="0">
                  <a:pos x="63" y="4"/>
                </a:cxn>
                <a:cxn ang="0">
                  <a:pos x="71" y="4"/>
                </a:cxn>
                <a:cxn ang="0">
                  <a:pos x="71" y="4"/>
                </a:cxn>
                <a:cxn ang="0">
                  <a:pos x="77" y="4"/>
                </a:cxn>
                <a:cxn ang="0">
                  <a:pos x="81" y="5"/>
                </a:cxn>
                <a:cxn ang="0">
                  <a:pos x="85" y="6"/>
                </a:cxn>
                <a:cxn ang="0">
                  <a:pos x="88" y="8"/>
                </a:cxn>
                <a:cxn ang="0">
                  <a:pos x="88" y="8"/>
                </a:cxn>
                <a:cxn ang="0">
                  <a:pos x="92" y="11"/>
                </a:cxn>
                <a:cxn ang="0">
                  <a:pos x="95" y="16"/>
                </a:cxn>
                <a:cxn ang="0">
                  <a:pos x="98" y="19"/>
                </a:cxn>
                <a:cxn ang="0">
                  <a:pos x="100" y="24"/>
                </a:cxn>
                <a:cxn ang="0">
                  <a:pos x="103" y="33"/>
                </a:cxn>
                <a:cxn ang="0">
                  <a:pos x="103" y="43"/>
                </a:cxn>
                <a:cxn ang="0">
                  <a:pos x="103" y="43"/>
                </a:cxn>
                <a:cxn ang="0">
                  <a:pos x="102" y="56"/>
                </a:cxn>
                <a:cxn ang="0">
                  <a:pos x="100" y="65"/>
                </a:cxn>
                <a:cxn ang="0">
                  <a:pos x="97" y="73"/>
                </a:cxn>
                <a:cxn ang="0">
                  <a:pos x="93" y="79"/>
                </a:cxn>
                <a:cxn ang="0">
                  <a:pos x="93" y="79"/>
                </a:cxn>
                <a:cxn ang="0">
                  <a:pos x="84" y="85"/>
                </a:cxn>
                <a:cxn ang="0">
                  <a:pos x="75" y="89"/>
                </a:cxn>
                <a:cxn ang="0">
                  <a:pos x="64" y="92"/>
                </a:cxn>
                <a:cxn ang="0">
                  <a:pos x="53" y="93"/>
                </a:cxn>
                <a:cxn ang="0">
                  <a:pos x="53" y="93"/>
                </a:cxn>
              </a:cxnLst>
              <a:rect l="0" t="0" r="r" b="b"/>
              <a:pathLst>
                <a:path w="103" h="93">
                  <a:moveTo>
                    <a:pt x="53" y="93"/>
                  </a:moveTo>
                  <a:lnTo>
                    <a:pt x="53" y="93"/>
                  </a:lnTo>
                  <a:lnTo>
                    <a:pt x="42" y="92"/>
                  </a:lnTo>
                  <a:lnTo>
                    <a:pt x="33" y="89"/>
                  </a:lnTo>
                  <a:lnTo>
                    <a:pt x="24" y="85"/>
                  </a:lnTo>
                  <a:lnTo>
                    <a:pt x="16" y="79"/>
                  </a:lnTo>
                  <a:lnTo>
                    <a:pt x="16" y="79"/>
                  </a:lnTo>
                  <a:lnTo>
                    <a:pt x="10" y="73"/>
                  </a:lnTo>
                  <a:lnTo>
                    <a:pt x="7" y="67"/>
                  </a:lnTo>
                  <a:lnTo>
                    <a:pt x="4" y="61"/>
                  </a:lnTo>
                  <a:lnTo>
                    <a:pt x="2" y="54"/>
                  </a:lnTo>
                  <a:lnTo>
                    <a:pt x="1" y="47"/>
                  </a:lnTo>
                  <a:lnTo>
                    <a:pt x="0" y="38"/>
                  </a:lnTo>
                  <a:lnTo>
                    <a:pt x="0" y="22"/>
                  </a:lnTo>
                  <a:lnTo>
                    <a:pt x="0" y="22"/>
                  </a:lnTo>
                  <a:lnTo>
                    <a:pt x="0" y="17"/>
                  </a:lnTo>
                  <a:lnTo>
                    <a:pt x="2" y="11"/>
                  </a:lnTo>
                  <a:lnTo>
                    <a:pt x="4" y="8"/>
                  </a:lnTo>
                  <a:lnTo>
                    <a:pt x="7" y="5"/>
                  </a:lnTo>
                  <a:lnTo>
                    <a:pt x="10" y="2"/>
                  </a:lnTo>
                  <a:lnTo>
                    <a:pt x="15" y="1"/>
                  </a:lnTo>
                  <a:lnTo>
                    <a:pt x="19" y="0"/>
                  </a:lnTo>
                  <a:lnTo>
                    <a:pt x="23" y="0"/>
                  </a:lnTo>
                  <a:lnTo>
                    <a:pt x="23" y="0"/>
                  </a:lnTo>
                  <a:lnTo>
                    <a:pt x="30" y="1"/>
                  </a:lnTo>
                  <a:lnTo>
                    <a:pt x="36" y="4"/>
                  </a:lnTo>
                  <a:lnTo>
                    <a:pt x="38" y="5"/>
                  </a:lnTo>
                  <a:lnTo>
                    <a:pt x="47" y="5"/>
                  </a:lnTo>
                  <a:lnTo>
                    <a:pt x="47" y="5"/>
                  </a:lnTo>
                  <a:lnTo>
                    <a:pt x="55" y="4"/>
                  </a:lnTo>
                  <a:lnTo>
                    <a:pt x="55" y="5"/>
                  </a:lnTo>
                  <a:lnTo>
                    <a:pt x="55" y="5"/>
                  </a:lnTo>
                  <a:lnTo>
                    <a:pt x="63" y="4"/>
                  </a:lnTo>
                  <a:lnTo>
                    <a:pt x="71" y="4"/>
                  </a:lnTo>
                  <a:lnTo>
                    <a:pt x="71" y="4"/>
                  </a:lnTo>
                  <a:lnTo>
                    <a:pt x="77" y="4"/>
                  </a:lnTo>
                  <a:lnTo>
                    <a:pt x="81" y="5"/>
                  </a:lnTo>
                  <a:lnTo>
                    <a:pt x="85" y="6"/>
                  </a:lnTo>
                  <a:lnTo>
                    <a:pt x="88" y="8"/>
                  </a:lnTo>
                  <a:lnTo>
                    <a:pt x="88" y="8"/>
                  </a:lnTo>
                  <a:lnTo>
                    <a:pt x="92" y="11"/>
                  </a:lnTo>
                  <a:lnTo>
                    <a:pt x="95" y="16"/>
                  </a:lnTo>
                  <a:lnTo>
                    <a:pt x="98" y="19"/>
                  </a:lnTo>
                  <a:lnTo>
                    <a:pt x="100" y="24"/>
                  </a:lnTo>
                  <a:lnTo>
                    <a:pt x="103" y="33"/>
                  </a:lnTo>
                  <a:lnTo>
                    <a:pt x="103" y="43"/>
                  </a:lnTo>
                  <a:lnTo>
                    <a:pt x="103" y="43"/>
                  </a:lnTo>
                  <a:lnTo>
                    <a:pt x="102" y="56"/>
                  </a:lnTo>
                  <a:lnTo>
                    <a:pt x="100" y="65"/>
                  </a:lnTo>
                  <a:lnTo>
                    <a:pt x="97" y="73"/>
                  </a:lnTo>
                  <a:lnTo>
                    <a:pt x="93" y="79"/>
                  </a:lnTo>
                  <a:lnTo>
                    <a:pt x="93" y="79"/>
                  </a:lnTo>
                  <a:lnTo>
                    <a:pt x="84" y="85"/>
                  </a:lnTo>
                  <a:lnTo>
                    <a:pt x="75" y="89"/>
                  </a:lnTo>
                  <a:lnTo>
                    <a:pt x="64" y="92"/>
                  </a:lnTo>
                  <a:lnTo>
                    <a:pt x="53" y="93"/>
                  </a:lnTo>
                  <a:lnTo>
                    <a:pt x="53" y="93"/>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965" name="组合 964"/>
          <p:cNvGrpSpPr/>
          <p:nvPr/>
        </p:nvGrpSpPr>
        <p:grpSpPr>
          <a:xfrm>
            <a:off x="4678401" y="4861446"/>
            <a:ext cx="996951" cy="1020233"/>
            <a:chOff x="4186238" y="4033838"/>
            <a:chExt cx="747713" cy="765175"/>
          </a:xfrm>
          <a:solidFill>
            <a:schemeClr val="tx1">
              <a:lumMod val="65000"/>
              <a:lumOff val="35000"/>
            </a:schemeClr>
          </a:solidFill>
        </p:grpSpPr>
        <p:sp>
          <p:nvSpPr>
            <p:cNvPr id="16443" name="Freeform 59"/>
            <p:cNvSpPr/>
            <p:nvPr/>
          </p:nvSpPr>
          <p:spPr bwMode="auto">
            <a:xfrm>
              <a:off x="4202113" y="4125913"/>
              <a:ext cx="77788" cy="104775"/>
            </a:xfrm>
            <a:custGeom>
              <a:avLst/>
              <a:gdLst/>
              <a:ahLst/>
              <a:cxnLst>
                <a:cxn ang="0">
                  <a:pos x="139" y="1"/>
                </a:cxn>
                <a:cxn ang="0">
                  <a:pos x="139" y="1"/>
                </a:cxn>
                <a:cxn ang="0">
                  <a:pos x="117" y="24"/>
                </a:cxn>
                <a:cxn ang="0">
                  <a:pos x="98" y="49"/>
                </a:cxn>
                <a:cxn ang="0">
                  <a:pos x="78" y="75"/>
                </a:cxn>
                <a:cxn ang="0">
                  <a:pos x="59" y="100"/>
                </a:cxn>
                <a:cxn ang="0">
                  <a:pos x="59" y="100"/>
                </a:cxn>
                <a:cxn ang="0">
                  <a:pos x="41" y="122"/>
                </a:cxn>
                <a:cxn ang="0">
                  <a:pos x="25" y="143"/>
                </a:cxn>
                <a:cxn ang="0">
                  <a:pos x="17" y="156"/>
                </a:cxn>
                <a:cxn ang="0">
                  <a:pos x="11" y="167"/>
                </a:cxn>
                <a:cxn ang="0">
                  <a:pos x="5" y="179"/>
                </a:cxn>
                <a:cxn ang="0">
                  <a:pos x="0" y="193"/>
                </a:cxn>
                <a:cxn ang="0">
                  <a:pos x="0" y="193"/>
                </a:cxn>
                <a:cxn ang="0">
                  <a:pos x="0" y="195"/>
                </a:cxn>
                <a:cxn ang="0">
                  <a:pos x="1" y="196"/>
                </a:cxn>
                <a:cxn ang="0">
                  <a:pos x="2" y="197"/>
                </a:cxn>
                <a:cxn ang="0">
                  <a:pos x="3" y="198"/>
                </a:cxn>
                <a:cxn ang="0">
                  <a:pos x="5" y="198"/>
                </a:cxn>
                <a:cxn ang="0">
                  <a:pos x="7" y="198"/>
                </a:cxn>
                <a:cxn ang="0">
                  <a:pos x="8" y="197"/>
                </a:cxn>
                <a:cxn ang="0">
                  <a:pos x="9" y="195"/>
                </a:cxn>
                <a:cxn ang="0">
                  <a:pos x="9" y="195"/>
                </a:cxn>
                <a:cxn ang="0">
                  <a:pos x="14" y="180"/>
                </a:cxn>
                <a:cxn ang="0">
                  <a:pos x="21" y="167"/>
                </a:cxn>
                <a:cxn ang="0">
                  <a:pos x="29" y="154"/>
                </a:cxn>
                <a:cxn ang="0">
                  <a:pos x="38" y="141"/>
                </a:cxn>
                <a:cxn ang="0">
                  <a:pos x="57" y="116"/>
                </a:cxn>
                <a:cxn ang="0">
                  <a:pos x="76" y="94"/>
                </a:cxn>
                <a:cxn ang="0">
                  <a:pos x="76" y="94"/>
                </a:cxn>
                <a:cxn ang="0">
                  <a:pos x="94" y="72"/>
                </a:cxn>
                <a:cxn ang="0">
                  <a:pos x="110" y="50"/>
                </a:cxn>
                <a:cxn ang="0">
                  <a:pos x="128" y="29"/>
                </a:cxn>
                <a:cxn ang="0">
                  <a:pos x="145" y="7"/>
                </a:cxn>
                <a:cxn ang="0">
                  <a:pos x="145" y="7"/>
                </a:cxn>
                <a:cxn ang="0">
                  <a:pos x="146" y="6"/>
                </a:cxn>
                <a:cxn ang="0">
                  <a:pos x="146" y="4"/>
                </a:cxn>
                <a:cxn ang="0">
                  <a:pos x="146" y="2"/>
                </a:cxn>
                <a:cxn ang="0">
                  <a:pos x="145" y="1"/>
                </a:cxn>
                <a:cxn ang="0">
                  <a:pos x="143" y="0"/>
                </a:cxn>
                <a:cxn ang="0">
                  <a:pos x="142" y="0"/>
                </a:cxn>
                <a:cxn ang="0">
                  <a:pos x="140" y="0"/>
                </a:cxn>
                <a:cxn ang="0">
                  <a:pos x="139" y="1"/>
                </a:cxn>
                <a:cxn ang="0">
                  <a:pos x="139" y="1"/>
                </a:cxn>
              </a:cxnLst>
              <a:rect l="0" t="0" r="r" b="b"/>
              <a:pathLst>
                <a:path w="146" h="198">
                  <a:moveTo>
                    <a:pt x="139" y="1"/>
                  </a:moveTo>
                  <a:lnTo>
                    <a:pt x="139" y="1"/>
                  </a:lnTo>
                  <a:lnTo>
                    <a:pt x="117" y="24"/>
                  </a:lnTo>
                  <a:lnTo>
                    <a:pt x="98" y="49"/>
                  </a:lnTo>
                  <a:lnTo>
                    <a:pt x="78" y="75"/>
                  </a:lnTo>
                  <a:lnTo>
                    <a:pt x="59" y="100"/>
                  </a:lnTo>
                  <a:lnTo>
                    <a:pt x="59" y="100"/>
                  </a:lnTo>
                  <a:lnTo>
                    <a:pt x="41" y="122"/>
                  </a:lnTo>
                  <a:lnTo>
                    <a:pt x="25" y="143"/>
                  </a:lnTo>
                  <a:lnTo>
                    <a:pt x="17" y="156"/>
                  </a:lnTo>
                  <a:lnTo>
                    <a:pt x="11" y="167"/>
                  </a:lnTo>
                  <a:lnTo>
                    <a:pt x="5" y="179"/>
                  </a:lnTo>
                  <a:lnTo>
                    <a:pt x="0" y="193"/>
                  </a:lnTo>
                  <a:lnTo>
                    <a:pt x="0" y="193"/>
                  </a:lnTo>
                  <a:lnTo>
                    <a:pt x="0" y="195"/>
                  </a:lnTo>
                  <a:lnTo>
                    <a:pt x="1" y="196"/>
                  </a:lnTo>
                  <a:lnTo>
                    <a:pt x="2" y="197"/>
                  </a:lnTo>
                  <a:lnTo>
                    <a:pt x="3" y="198"/>
                  </a:lnTo>
                  <a:lnTo>
                    <a:pt x="5" y="198"/>
                  </a:lnTo>
                  <a:lnTo>
                    <a:pt x="7" y="198"/>
                  </a:lnTo>
                  <a:lnTo>
                    <a:pt x="8" y="197"/>
                  </a:lnTo>
                  <a:lnTo>
                    <a:pt x="9" y="195"/>
                  </a:lnTo>
                  <a:lnTo>
                    <a:pt x="9" y="195"/>
                  </a:lnTo>
                  <a:lnTo>
                    <a:pt x="14" y="180"/>
                  </a:lnTo>
                  <a:lnTo>
                    <a:pt x="21" y="167"/>
                  </a:lnTo>
                  <a:lnTo>
                    <a:pt x="29" y="154"/>
                  </a:lnTo>
                  <a:lnTo>
                    <a:pt x="38" y="141"/>
                  </a:lnTo>
                  <a:lnTo>
                    <a:pt x="57" y="116"/>
                  </a:lnTo>
                  <a:lnTo>
                    <a:pt x="76" y="94"/>
                  </a:lnTo>
                  <a:lnTo>
                    <a:pt x="76" y="94"/>
                  </a:lnTo>
                  <a:lnTo>
                    <a:pt x="94" y="72"/>
                  </a:lnTo>
                  <a:lnTo>
                    <a:pt x="110" y="50"/>
                  </a:lnTo>
                  <a:lnTo>
                    <a:pt x="128" y="29"/>
                  </a:lnTo>
                  <a:lnTo>
                    <a:pt x="145" y="7"/>
                  </a:lnTo>
                  <a:lnTo>
                    <a:pt x="145" y="7"/>
                  </a:lnTo>
                  <a:lnTo>
                    <a:pt x="146" y="6"/>
                  </a:lnTo>
                  <a:lnTo>
                    <a:pt x="146" y="4"/>
                  </a:lnTo>
                  <a:lnTo>
                    <a:pt x="146" y="2"/>
                  </a:lnTo>
                  <a:lnTo>
                    <a:pt x="145" y="1"/>
                  </a:lnTo>
                  <a:lnTo>
                    <a:pt x="143" y="0"/>
                  </a:lnTo>
                  <a:lnTo>
                    <a:pt x="142" y="0"/>
                  </a:lnTo>
                  <a:lnTo>
                    <a:pt x="140" y="0"/>
                  </a:lnTo>
                  <a:lnTo>
                    <a:pt x="139" y="1"/>
                  </a:lnTo>
                  <a:lnTo>
                    <a:pt x="13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44" name="Freeform 60"/>
            <p:cNvSpPr/>
            <p:nvPr/>
          </p:nvSpPr>
          <p:spPr bwMode="auto">
            <a:xfrm>
              <a:off x="4222750" y="4138613"/>
              <a:ext cx="92075" cy="120650"/>
            </a:xfrm>
            <a:custGeom>
              <a:avLst/>
              <a:gdLst/>
              <a:ahLst/>
              <a:cxnLst>
                <a:cxn ang="0">
                  <a:pos x="168" y="0"/>
                </a:cxn>
                <a:cxn ang="0">
                  <a:pos x="158" y="8"/>
                </a:cxn>
                <a:cxn ang="0">
                  <a:pos x="151" y="17"/>
                </a:cxn>
                <a:cxn ang="0">
                  <a:pos x="137" y="38"/>
                </a:cxn>
                <a:cxn ang="0">
                  <a:pos x="111" y="74"/>
                </a:cxn>
                <a:cxn ang="0">
                  <a:pos x="86" y="110"/>
                </a:cxn>
                <a:cxn ang="0">
                  <a:pos x="61" y="144"/>
                </a:cxn>
                <a:cxn ang="0">
                  <a:pos x="34" y="178"/>
                </a:cxn>
                <a:cxn ang="0">
                  <a:pos x="16" y="197"/>
                </a:cxn>
                <a:cxn ang="0">
                  <a:pos x="4" y="212"/>
                </a:cxn>
                <a:cxn ang="0">
                  <a:pos x="1" y="218"/>
                </a:cxn>
                <a:cxn ang="0">
                  <a:pos x="0" y="221"/>
                </a:cxn>
                <a:cxn ang="0">
                  <a:pos x="0" y="226"/>
                </a:cxn>
                <a:cxn ang="0">
                  <a:pos x="3" y="227"/>
                </a:cxn>
                <a:cxn ang="0">
                  <a:pos x="8" y="226"/>
                </a:cxn>
                <a:cxn ang="0">
                  <a:pos x="10" y="223"/>
                </a:cxn>
                <a:cxn ang="0">
                  <a:pos x="12" y="221"/>
                </a:cxn>
                <a:cxn ang="0">
                  <a:pos x="13" y="217"/>
                </a:cxn>
                <a:cxn ang="0">
                  <a:pos x="13" y="215"/>
                </a:cxn>
                <a:cxn ang="0">
                  <a:pos x="29" y="196"/>
                </a:cxn>
                <a:cxn ang="0">
                  <a:pos x="46" y="177"/>
                </a:cxn>
                <a:cxn ang="0">
                  <a:pos x="68" y="150"/>
                </a:cxn>
                <a:cxn ang="0">
                  <a:pos x="90" y="122"/>
                </a:cxn>
                <a:cxn ang="0">
                  <a:pos x="129" y="64"/>
                </a:cxn>
                <a:cxn ang="0">
                  <a:pos x="151" y="36"/>
                </a:cxn>
                <a:cxn ang="0">
                  <a:pos x="160" y="21"/>
                </a:cxn>
                <a:cxn ang="0">
                  <a:pos x="168" y="12"/>
                </a:cxn>
                <a:cxn ang="0">
                  <a:pos x="172" y="9"/>
                </a:cxn>
                <a:cxn ang="0">
                  <a:pos x="176" y="6"/>
                </a:cxn>
                <a:cxn ang="0">
                  <a:pos x="174" y="3"/>
                </a:cxn>
                <a:cxn ang="0">
                  <a:pos x="170" y="0"/>
                </a:cxn>
                <a:cxn ang="0">
                  <a:pos x="168" y="0"/>
                </a:cxn>
              </a:cxnLst>
              <a:rect l="0" t="0" r="r" b="b"/>
              <a:pathLst>
                <a:path w="176" h="227">
                  <a:moveTo>
                    <a:pt x="168" y="0"/>
                  </a:moveTo>
                  <a:lnTo>
                    <a:pt x="168" y="0"/>
                  </a:lnTo>
                  <a:lnTo>
                    <a:pt x="162" y="4"/>
                  </a:lnTo>
                  <a:lnTo>
                    <a:pt x="158" y="8"/>
                  </a:lnTo>
                  <a:lnTo>
                    <a:pt x="154" y="12"/>
                  </a:lnTo>
                  <a:lnTo>
                    <a:pt x="151" y="17"/>
                  </a:lnTo>
                  <a:lnTo>
                    <a:pt x="145" y="27"/>
                  </a:lnTo>
                  <a:lnTo>
                    <a:pt x="137" y="38"/>
                  </a:lnTo>
                  <a:lnTo>
                    <a:pt x="137" y="38"/>
                  </a:lnTo>
                  <a:lnTo>
                    <a:pt x="111" y="74"/>
                  </a:lnTo>
                  <a:lnTo>
                    <a:pt x="86" y="110"/>
                  </a:lnTo>
                  <a:lnTo>
                    <a:pt x="86" y="110"/>
                  </a:lnTo>
                  <a:lnTo>
                    <a:pt x="73" y="128"/>
                  </a:lnTo>
                  <a:lnTo>
                    <a:pt x="61" y="144"/>
                  </a:lnTo>
                  <a:lnTo>
                    <a:pt x="34" y="178"/>
                  </a:lnTo>
                  <a:lnTo>
                    <a:pt x="34" y="178"/>
                  </a:lnTo>
                  <a:lnTo>
                    <a:pt x="25" y="187"/>
                  </a:lnTo>
                  <a:lnTo>
                    <a:pt x="16" y="197"/>
                  </a:lnTo>
                  <a:lnTo>
                    <a:pt x="8" y="207"/>
                  </a:lnTo>
                  <a:lnTo>
                    <a:pt x="4" y="212"/>
                  </a:lnTo>
                  <a:lnTo>
                    <a:pt x="1" y="218"/>
                  </a:lnTo>
                  <a:lnTo>
                    <a:pt x="1" y="218"/>
                  </a:lnTo>
                  <a:lnTo>
                    <a:pt x="0" y="221"/>
                  </a:lnTo>
                  <a:lnTo>
                    <a:pt x="0" y="221"/>
                  </a:lnTo>
                  <a:lnTo>
                    <a:pt x="0" y="224"/>
                  </a:lnTo>
                  <a:lnTo>
                    <a:pt x="0" y="226"/>
                  </a:lnTo>
                  <a:lnTo>
                    <a:pt x="1" y="227"/>
                  </a:lnTo>
                  <a:lnTo>
                    <a:pt x="3" y="227"/>
                  </a:lnTo>
                  <a:lnTo>
                    <a:pt x="6" y="227"/>
                  </a:lnTo>
                  <a:lnTo>
                    <a:pt x="8" y="226"/>
                  </a:lnTo>
                  <a:lnTo>
                    <a:pt x="9" y="225"/>
                  </a:lnTo>
                  <a:lnTo>
                    <a:pt x="10" y="223"/>
                  </a:lnTo>
                  <a:lnTo>
                    <a:pt x="10" y="223"/>
                  </a:lnTo>
                  <a:lnTo>
                    <a:pt x="12" y="221"/>
                  </a:lnTo>
                  <a:lnTo>
                    <a:pt x="13" y="220"/>
                  </a:lnTo>
                  <a:lnTo>
                    <a:pt x="13" y="217"/>
                  </a:lnTo>
                  <a:lnTo>
                    <a:pt x="13" y="215"/>
                  </a:lnTo>
                  <a:lnTo>
                    <a:pt x="13" y="215"/>
                  </a:lnTo>
                  <a:lnTo>
                    <a:pt x="21" y="205"/>
                  </a:lnTo>
                  <a:lnTo>
                    <a:pt x="29" y="196"/>
                  </a:lnTo>
                  <a:lnTo>
                    <a:pt x="38" y="186"/>
                  </a:lnTo>
                  <a:lnTo>
                    <a:pt x="46" y="177"/>
                  </a:lnTo>
                  <a:lnTo>
                    <a:pt x="46" y="177"/>
                  </a:lnTo>
                  <a:lnTo>
                    <a:pt x="68" y="150"/>
                  </a:lnTo>
                  <a:lnTo>
                    <a:pt x="90" y="122"/>
                  </a:lnTo>
                  <a:lnTo>
                    <a:pt x="90" y="122"/>
                  </a:lnTo>
                  <a:lnTo>
                    <a:pt x="109" y="92"/>
                  </a:lnTo>
                  <a:lnTo>
                    <a:pt x="129" y="64"/>
                  </a:lnTo>
                  <a:lnTo>
                    <a:pt x="151" y="36"/>
                  </a:lnTo>
                  <a:lnTo>
                    <a:pt x="151" y="36"/>
                  </a:lnTo>
                  <a:lnTo>
                    <a:pt x="156" y="28"/>
                  </a:lnTo>
                  <a:lnTo>
                    <a:pt x="160" y="21"/>
                  </a:lnTo>
                  <a:lnTo>
                    <a:pt x="165" y="14"/>
                  </a:lnTo>
                  <a:lnTo>
                    <a:pt x="168" y="12"/>
                  </a:lnTo>
                  <a:lnTo>
                    <a:pt x="172" y="9"/>
                  </a:lnTo>
                  <a:lnTo>
                    <a:pt x="172" y="9"/>
                  </a:lnTo>
                  <a:lnTo>
                    <a:pt x="174" y="8"/>
                  </a:lnTo>
                  <a:lnTo>
                    <a:pt x="176" y="6"/>
                  </a:lnTo>
                  <a:lnTo>
                    <a:pt x="176" y="5"/>
                  </a:lnTo>
                  <a:lnTo>
                    <a:pt x="174" y="3"/>
                  </a:lnTo>
                  <a:lnTo>
                    <a:pt x="171" y="0"/>
                  </a:lnTo>
                  <a:lnTo>
                    <a:pt x="170" y="0"/>
                  </a:lnTo>
                  <a:lnTo>
                    <a:pt x="168" y="0"/>
                  </a:lnTo>
                  <a:lnTo>
                    <a:pt x="168"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45" name="Freeform 61"/>
            <p:cNvSpPr/>
            <p:nvPr/>
          </p:nvSpPr>
          <p:spPr bwMode="auto">
            <a:xfrm>
              <a:off x="4227513" y="4165600"/>
              <a:ext cx="96838" cy="115888"/>
            </a:xfrm>
            <a:custGeom>
              <a:avLst/>
              <a:gdLst/>
              <a:ahLst/>
              <a:cxnLst>
                <a:cxn ang="0">
                  <a:pos x="178" y="1"/>
                </a:cxn>
                <a:cxn ang="0">
                  <a:pos x="178" y="1"/>
                </a:cxn>
                <a:cxn ang="0">
                  <a:pos x="173" y="4"/>
                </a:cxn>
                <a:cxn ang="0">
                  <a:pos x="168" y="7"/>
                </a:cxn>
                <a:cxn ang="0">
                  <a:pos x="159" y="17"/>
                </a:cxn>
                <a:cxn ang="0">
                  <a:pos x="151" y="26"/>
                </a:cxn>
                <a:cxn ang="0">
                  <a:pos x="143" y="36"/>
                </a:cxn>
                <a:cxn ang="0">
                  <a:pos x="143" y="36"/>
                </a:cxn>
                <a:cxn ang="0">
                  <a:pos x="130" y="50"/>
                </a:cxn>
                <a:cxn ang="0">
                  <a:pos x="118" y="64"/>
                </a:cxn>
                <a:cxn ang="0">
                  <a:pos x="95" y="94"/>
                </a:cxn>
                <a:cxn ang="0">
                  <a:pos x="95" y="94"/>
                </a:cxn>
                <a:cxn ang="0">
                  <a:pos x="70" y="129"/>
                </a:cxn>
                <a:cxn ang="0">
                  <a:pos x="45" y="163"/>
                </a:cxn>
                <a:cxn ang="0">
                  <a:pos x="45" y="163"/>
                </a:cxn>
                <a:cxn ang="0">
                  <a:pos x="39" y="169"/>
                </a:cxn>
                <a:cxn ang="0">
                  <a:pos x="34" y="176"/>
                </a:cxn>
                <a:cxn ang="0">
                  <a:pos x="22" y="187"/>
                </a:cxn>
                <a:cxn ang="0">
                  <a:pos x="16" y="192"/>
                </a:cxn>
                <a:cxn ang="0">
                  <a:pos x="10" y="197"/>
                </a:cxn>
                <a:cxn ang="0">
                  <a:pos x="5" y="205"/>
                </a:cxn>
                <a:cxn ang="0">
                  <a:pos x="1" y="211"/>
                </a:cxn>
                <a:cxn ang="0">
                  <a:pos x="1" y="211"/>
                </a:cxn>
                <a:cxn ang="0">
                  <a:pos x="0" y="213"/>
                </a:cxn>
                <a:cxn ang="0">
                  <a:pos x="0" y="215"/>
                </a:cxn>
                <a:cxn ang="0">
                  <a:pos x="2" y="217"/>
                </a:cxn>
                <a:cxn ang="0">
                  <a:pos x="5" y="218"/>
                </a:cxn>
                <a:cxn ang="0">
                  <a:pos x="6" y="218"/>
                </a:cxn>
                <a:cxn ang="0">
                  <a:pos x="8" y="217"/>
                </a:cxn>
                <a:cxn ang="0">
                  <a:pos x="18" y="208"/>
                </a:cxn>
                <a:cxn ang="0">
                  <a:pos x="18" y="208"/>
                </a:cxn>
                <a:cxn ang="0">
                  <a:pos x="19" y="205"/>
                </a:cxn>
                <a:cxn ang="0">
                  <a:pos x="19" y="203"/>
                </a:cxn>
                <a:cxn ang="0">
                  <a:pos x="19" y="203"/>
                </a:cxn>
                <a:cxn ang="0">
                  <a:pos x="26" y="196"/>
                </a:cxn>
                <a:cxn ang="0">
                  <a:pos x="33" y="190"/>
                </a:cxn>
                <a:cxn ang="0">
                  <a:pos x="41" y="184"/>
                </a:cxn>
                <a:cxn ang="0">
                  <a:pos x="47" y="177"/>
                </a:cxn>
                <a:cxn ang="0">
                  <a:pos x="47" y="177"/>
                </a:cxn>
                <a:cxn ang="0">
                  <a:pos x="59" y="160"/>
                </a:cxn>
                <a:cxn ang="0">
                  <a:pos x="70" y="145"/>
                </a:cxn>
                <a:cxn ang="0">
                  <a:pos x="82" y="128"/>
                </a:cxn>
                <a:cxn ang="0">
                  <a:pos x="93" y="113"/>
                </a:cxn>
                <a:cxn ang="0">
                  <a:pos x="93" y="113"/>
                </a:cxn>
                <a:cxn ang="0">
                  <a:pos x="116" y="84"/>
                </a:cxn>
                <a:cxn ang="0">
                  <a:pos x="139" y="55"/>
                </a:cxn>
                <a:cxn ang="0">
                  <a:pos x="139" y="55"/>
                </a:cxn>
                <a:cxn ang="0">
                  <a:pos x="159" y="30"/>
                </a:cxn>
                <a:cxn ang="0">
                  <a:pos x="171" y="18"/>
                </a:cxn>
                <a:cxn ang="0">
                  <a:pos x="177" y="12"/>
                </a:cxn>
                <a:cxn ang="0">
                  <a:pos x="183" y="9"/>
                </a:cxn>
                <a:cxn ang="0">
                  <a:pos x="183" y="9"/>
                </a:cxn>
                <a:cxn ang="0">
                  <a:pos x="184" y="7"/>
                </a:cxn>
                <a:cxn ang="0">
                  <a:pos x="185" y="6"/>
                </a:cxn>
                <a:cxn ang="0">
                  <a:pos x="185" y="4"/>
                </a:cxn>
                <a:cxn ang="0">
                  <a:pos x="184" y="3"/>
                </a:cxn>
                <a:cxn ang="0">
                  <a:pos x="182" y="1"/>
                </a:cxn>
                <a:cxn ang="0">
                  <a:pos x="180" y="0"/>
                </a:cxn>
                <a:cxn ang="0">
                  <a:pos x="178" y="1"/>
                </a:cxn>
                <a:cxn ang="0">
                  <a:pos x="178" y="1"/>
                </a:cxn>
              </a:cxnLst>
              <a:rect l="0" t="0" r="r" b="b"/>
              <a:pathLst>
                <a:path w="185" h="218">
                  <a:moveTo>
                    <a:pt x="178" y="1"/>
                  </a:moveTo>
                  <a:lnTo>
                    <a:pt x="178" y="1"/>
                  </a:lnTo>
                  <a:lnTo>
                    <a:pt x="173" y="4"/>
                  </a:lnTo>
                  <a:lnTo>
                    <a:pt x="168" y="7"/>
                  </a:lnTo>
                  <a:lnTo>
                    <a:pt x="159" y="17"/>
                  </a:lnTo>
                  <a:lnTo>
                    <a:pt x="151" y="26"/>
                  </a:lnTo>
                  <a:lnTo>
                    <a:pt x="143" y="36"/>
                  </a:lnTo>
                  <a:lnTo>
                    <a:pt x="143" y="36"/>
                  </a:lnTo>
                  <a:lnTo>
                    <a:pt x="130" y="50"/>
                  </a:lnTo>
                  <a:lnTo>
                    <a:pt x="118" y="64"/>
                  </a:lnTo>
                  <a:lnTo>
                    <a:pt x="95" y="94"/>
                  </a:lnTo>
                  <a:lnTo>
                    <a:pt x="95" y="94"/>
                  </a:lnTo>
                  <a:lnTo>
                    <a:pt x="70" y="129"/>
                  </a:lnTo>
                  <a:lnTo>
                    <a:pt x="45" y="163"/>
                  </a:lnTo>
                  <a:lnTo>
                    <a:pt x="45" y="163"/>
                  </a:lnTo>
                  <a:lnTo>
                    <a:pt x="39" y="169"/>
                  </a:lnTo>
                  <a:lnTo>
                    <a:pt x="34" y="176"/>
                  </a:lnTo>
                  <a:lnTo>
                    <a:pt x="22" y="187"/>
                  </a:lnTo>
                  <a:lnTo>
                    <a:pt x="16" y="192"/>
                  </a:lnTo>
                  <a:lnTo>
                    <a:pt x="10" y="197"/>
                  </a:lnTo>
                  <a:lnTo>
                    <a:pt x="5" y="205"/>
                  </a:lnTo>
                  <a:lnTo>
                    <a:pt x="1" y="211"/>
                  </a:lnTo>
                  <a:lnTo>
                    <a:pt x="1" y="211"/>
                  </a:lnTo>
                  <a:lnTo>
                    <a:pt x="0" y="213"/>
                  </a:lnTo>
                  <a:lnTo>
                    <a:pt x="0" y="215"/>
                  </a:lnTo>
                  <a:lnTo>
                    <a:pt x="2" y="217"/>
                  </a:lnTo>
                  <a:lnTo>
                    <a:pt x="5" y="218"/>
                  </a:lnTo>
                  <a:lnTo>
                    <a:pt x="6" y="218"/>
                  </a:lnTo>
                  <a:lnTo>
                    <a:pt x="8" y="217"/>
                  </a:lnTo>
                  <a:lnTo>
                    <a:pt x="18" y="208"/>
                  </a:lnTo>
                  <a:lnTo>
                    <a:pt x="18" y="208"/>
                  </a:lnTo>
                  <a:lnTo>
                    <a:pt x="19" y="205"/>
                  </a:lnTo>
                  <a:lnTo>
                    <a:pt x="19" y="203"/>
                  </a:lnTo>
                  <a:lnTo>
                    <a:pt x="19" y="203"/>
                  </a:lnTo>
                  <a:lnTo>
                    <a:pt x="26" y="196"/>
                  </a:lnTo>
                  <a:lnTo>
                    <a:pt x="33" y="190"/>
                  </a:lnTo>
                  <a:lnTo>
                    <a:pt x="41" y="184"/>
                  </a:lnTo>
                  <a:lnTo>
                    <a:pt x="47" y="177"/>
                  </a:lnTo>
                  <a:lnTo>
                    <a:pt x="47" y="177"/>
                  </a:lnTo>
                  <a:lnTo>
                    <a:pt x="59" y="160"/>
                  </a:lnTo>
                  <a:lnTo>
                    <a:pt x="70" y="145"/>
                  </a:lnTo>
                  <a:lnTo>
                    <a:pt x="82" y="128"/>
                  </a:lnTo>
                  <a:lnTo>
                    <a:pt x="93" y="113"/>
                  </a:lnTo>
                  <a:lnTo>
                    <a:pt x="93" y="113"/>
                  </a:lnTo>
                  <a:lnTo>
                    <a:pt x="116" y="84"/>
                  </a:lnTo>
                  <a:lnTo>
                    <a:pt x="139" y="55"/>
                  </a:lnTo>
                  <a:lnTo>
                    <a:pt x="139" y="55"/>
                  </a:lnTo>
                  <a:lnTo>
                    <a:pt x="159" y="30"/>
                  </a:lnTo>
                  <a:lnTo>
                    <a:pt x="171" y="18"/>
                  </a:lnTo>
                  <a:lnTo>
                    <a:pt x="177" y="12"/>
                  </a:lnTo>
                  <a:lnTo>
                    <a:pt x="183" y="9"/>
                  </a:lnTo>
                  <a:lnTo>
                    <a:pt x="183" y="9"/>
                  </a:lnTo>
                  <a:lnTo>
                    <a:pt x="184" y="7"/>
                  </a:lnTo>
                  <a:lnTo>
                    <a:pt x="185" y="6"/>
                  </a:lnTo>
                  <a:lnTo>
                    <a:pt x="185" y="4"/>
                  </a:lnTo>
                  <a:lnTo>
                    <a:pt x="184" y="3"/>
                  </a:lnTo>
                  <a:lnTo>
                    <a:pt x="182" y="1"/>
                  </a:lnTo>
                  <a:lnTo>
                    <a:pt x="180" y="0"/>
                  </a:lnTo>
                  <a:lnTo>
                    <a:pt x="178" y="1"/>
                  </a:lnTo>
                  <a:lnTo>
                    <a:pt x="17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46" name="Freeform 62"/>
            <p:cNvSpPr/>
            <p:nvPr/>
          </p:nvSpPr>
          <p:spPr bwMode="auto">
            <a:xfrm>
              <a:off x="4262438" y="4206875"/>
              <a:ext cx="69850" cy="82550"/>
            </a:xfrm>
            <a:custGeom>
              <a:avLst/>
              <a:gdLst/>
              <a:ahLst/>
              <a:cxnLst>
                <a:cxn ang="0">
                  <a:pos x="124" y="3"/>
                </a:cxn>
                <a:cxn ang="0">
                  <a:pos x="124" y="3"/>
                </a:cxn>
                <a:cxn ang="0">
                  <a:pos x="119" y="12"/>
                </a:cxn>
                <a:cxn ang="0">
                  <a:pos x="113" y="21"/>
                </a:cxn>
                <a:cxn ang="0">
                  <a:pos x="106" y="29"/>
                </a:cxn>
                <a:cxn ang="0">
                  <a:pos x="98" y="39"/>
                </a:cxn>
                <a:cxn ang="0">
                  <a:pos x="82" y="54"/>
                </a:cxn>
                <a:cxn ang="0">
                  <a:pos x="66" y="71"/>
                </a:cxn>
                <a:cxn ang="0">
                  <a:pos x="66" y="71"/>
                </a:cxn>
                <a:cxn ang="0">
                  <a:pos x="50" y="90"/>
                </a:cxn>
                <a:cxn ang="0">
                  <a:pos x="34" y="110"/>
                </a:cxn>
                <a:cxn ang="0">
                  <a:pos x="19" y="130"/>
                </a:cxn>
                <a:cxn ang="0">
                  <a:pos x="2" y="148"/>
                </a:cxn>
                <a:cxn ang="0">
                  <a:pos x="2" y="148"/>
                </a:cxn>
                <a:cxn ang="0">
                  <a:pos x="1" y="150"/>
                </a:cxn>
                <a:cxn ang="0">
                  <a:pos x="0" y="152"/>
                </a:cxn>
                <a:cxn ang="0">
                  <a:pos x="1" y="153"/>
                </a:cxn>
                <a:cxn ang="0">
                  <a:pos x="2" y="155"/>
                </a:cxn>
                <a:cxn ang="0">
                  <a:pos x="3" y="157"/>
                </a:cxn>
                <a:cxn ang="0">
                  <a:pos x="6" y="157"/>
                </a:cxn>
                <a:cxn ang="0">
                  <a:pos x="7" y="157"/>
                </a:cxn>
                <a:cxn ang="0">
                  <a:pos x="9" y="155"/>
                </a:cxn>
                <a:cxn ang="0">
                  <a:pos x="14" y="150"/>
                </a:cxn>
                <a:cxn ang="0">
                  <a:pos x="14" y="150"/>
                </a:cxn>
                <a:cxn ang="0">
                  <a:pos x="15" y="148"/>
                </a:cxn>
                <a:cxn ang="0">
                  <a:pos x="15" y="148"/>
                </a:cxn>
                <a:cxn ang="0">
                  <a:pos x="31" y="130"/>
                </a:cxn>
                <a:cxn ang="0">
                  <a:pos x="47" y="110"/>
                </a:cxn>
                <a:cxn ang="0">
                  <a:pos x="62" y="90"/>
                </a:cxn>
                <a:cxn ang="0">
                  <a:pos x="79" y="71"/>
                </a:cxn>
                <a:cxn ang="0">
                  <a:pos x="79" y="71"/>
                </a:cxn>
                <a:cxn ang="0">
                  <a:pos x="93" y="56"/>
                </a:cxn>
                <a:cxn ang="0">
                  <a:pos x="108" y="41"/>
                </a:cxn>
                <a:cxn ang="0">
                  <a:pos x="115" y="34"/>
                </a:cxn>
                <a:cxn ang="0">
                  <a:pos x="122" y="25"/>
                </a:cxn>
                <a:cxn ang="0">
                  <a:pos x="127" y="16"/>
                </a:cxn>
                <a:cxn ang="0">
                  <a:pos x="133" y="7"/>
                </a:cxn>
                <a:cxn ang="0">
                  <a:pos x="133" y="7"/>
                </a:cxn>
                <a:cxn ang="0">
                  <a:pos x="134" y="5"/>
                </a:cxn>
                <a:cxn ang="0">
                  <a:pos x="133" y="4"/>
                </a:cxn>
                <a:cxn ang="0">
                  <a:pos x="130" y="1"/>
                </a:cxn>
                <a:cxn ang="0">
                  <a:pos x="129" y="0"/>
                </a:cxn>
                <a:cxn ang="0">
                  <a:pos x="127" y="0"/>
                </a:cxn>
                <a:cxn ang="0">
                  <a:pos x="125" y="1"/>
                </a:cxn>
                <a:cxn ang="0">
                  <a:pos x="124" y="3"/>
                </a:cxn>
                <a:cxn ang="0">
                  <a:pos x="124" y="3"/>
                </a:cxn>
              </a:cxnLst>
              <a:rect l="0" t="0" r="r" b="b"/>
              <a:pathLst>
                <a:path w="134" h="157">
                  <a:moveTo>
                    <a:pt x="124" y="3"/>
                  </a:moveTo>
                  <a:lnTo>
                    <a:pt x="124" y="3"/>
                  </a:lnTo>
                  <a:lnTo>
                    <a:pt x="119" y="12"/>
                  </a:lnTo>
                  <a:lnTo>
                    <a:pt x="113" y="21"/>
                  </a:lnTo>
                  <a:lnTo>
                    <a:pt x="106" y="29"/>
                  </a:lnTo>
                  <a:lnTo>
                    <a:pt x="98" y="39"/>
                  </a:lnTo>
                  <a:lnTo>
                    <a:pt x="82" y="54"/>
                  </a:lnTo>
                  <a:lnTo>
                    <a:pt x="66" y="71"/>
                  </a:lnTo>
                  <a:lnTo>
                    <a:pt x="66" y="71"/>
                  </a:lnTo>
                  <a:lnTo>
                    <a:pt x="50" y="90"/>
                  </a:lnTo>
                  <a:lnTo>
                    <a:pt x="34" y="110"/>
                  </a:lnTo>
                  <a:lnTo>
                    <a:pt x="19" y="130"/>
                  </a:lnTo>
                  <a:lnTo>
                    <a:pt x="2" y="148"/>
                  </a:lnTo>
                  <a:lnTo>
                    <a:pt x="2" y="148"/>
                  </a:lnTo>
                  <a:lnTo>
                    <a:pt x="1" y="150"/>
                  </a:lnTo>
                  <a:lnTo>
                    <a:pt x="0" y="152"/>
                  </a:lnTo>
                  <a:lnTo>
                    <a:pt x="1" y="153"/>
                  </a:lnTo>
                  <a:lnTo>
                    <a:pt x="2" y="155"/>
                  </a:lnTo>
                  <a:lnTo>
                    <a:pt x="3" y="157"/>
                  </a:lnTo>
                  <a:lnTo>
                    <a:pt x="6" y="157"/>
                  </a:lnTo>
                  <a:lnTo>
                    <a:pt x="7" y="157"/>
                  </a:lnTo>
                  <a:lnTo>
                    <a:pt x="9" y="155"/>
                  </a:lnTo>
                  <a:lnTo>
                    <a:pt x="14" y="150"/>
                  </a:lnTo>
                  <a:lnTo>
                    <a:pt x="14" y="150"/>
                  </a:lnTo>
                  <a:lnTo>
                    <a:pt x="15" y="148"/>
                  </a:lnTo>
                  <a:lnTo>
                    <a:pt x="15" y="148"/>
                  </a:lnTo>
                  <a:lnTo>
                    <a:pt x="31" y="130"/>
                  </a:lnTo>
                  <a:lnTo>
                    <a:pt x="47" y="110"/>
                  </a:lnTo>
                  <a:lnTo>
                    <a:pt x="62" y="90"/>
                  </a:lnTo>
                  <a:lnTo>
                    <a:pt x="79" y="71"/>
                  </a:lnTo>
                  <a:lnTo>
                    <a:pt x="79" y="71"/>
                  </a:lnTo>
                  <a:lnTo>
                    <a:pt x="93" y="56"/>
                  </a:lnTo>
                  <a:lnTo>
                    <a:pt x="108" y="41"/>
                  </a:lnTo>
                  <a:lnTo>
                    <a:pt x="115" y="34"/>
                  </a:lnTo>
                  <a:lnTo>
                    <a:pt x="122" y="25"/>
                  </a:lnTo>
                  <a:lnTo>
                    <a:pt x="127" y="16"/>
                  </a:lnTo>
                  <a:lnTo>
                    <a:pt x="133" y="7"/>
                  </a:lnTo>
                  <a:lnTo>
                    <a:pt x="133" y="7"/>
                  </a:lnTo>
                  <a:lnTo>
                    <a:pt x="134" y="5"/>
                  </a:lnTo>
                  <a:lnTo>
                    <a:pt x="133" y="4"/>
                  </a:lnTo>
                  <a:lnTo>
                    <a:pt x="130" y="1"/>
                  </a:lnTo>
                  <a:lnTo>
                    <a:pt x="129" y="0"/>
                  </a:lnTo>
                  <a:lnTo>
                    <a:pt x="127" y="0"/>
                  </a:lnTo>
                  <a:lnTo>
                    <a:pt x="125" y="1"/>
                  </a:lnTo>
                  <a:lnTo>
                    <a:pt x="124" y="3"/>
                  </a:lnTo>
                  <a:lnTo>
                    <a:pt x="124"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47" name="Freeform 63"/>
            <p:cNvSpPr/>
            <p:nvPr/>
          </p:nvSpPr>
          <p:spPr bwMode="auto">
            <a:xfrm>
              <a:off x="4314825" y="4213225"/>
              <a:ext cx="60325" cy="66675"/>
            </a:xfrm>
            <a:custGeom>
              <a:avLst/>
              <a:gdLst/>
              <a:ahLst/>
              <a:cxnLst>
                <a:cxn ang="0">
                  <a:pos x="105" y="2"/>
                </a:cxn>
                <a:cxn ang="0">
                  <a:pos x="105" y="2"/>
                </a:cxn>
                <a:cxn ang="0">
                  <a:pos x="92" y="16"/>
                </a:cxn>
                <a:cxn ang="0">
                  <a:pos x="79" y="31"/>
                </a:cxn>
                <a:cxn ang="0">
                  <a:pos x="51" y="58"/>
                </a:cxn>
                <a:cxn ang="0">
                  <a:pos x="38" y="72"/>
                </a:cxn>
                <a:cxn ang="0">
                  <a:pos x="24" y="86"/>
                </a:cxn>
                <a:cxn ang="0">
                  <a:pos x="12" y="101"/>
                </a:cxn>
                <a:cxn ang="0">
                  <a:pos x="0" y="117"/>
                </a:cxn>
                <a:cxn ang="0">
                  <a:pos x="0" y="117"/>
                </a:cxn>
                <a:cxn ang="0">
                  <a:pos x="0" y="118"/>
                </a:cxn>
                <a:cxn ang="0">
                  <a:pos x="0" y="120"/>
                </a:cxn>
                <a:cxn ang="0">
                  <a:pos x="1" y="122"/>
                </a:cxn>
                <a:cxn ang="0">
                  <a:pos x="4" y="124"/>
                </a:cxn>
                <a:cxn ang="0">
                  <a:pos x="6" y="123"/>
                </a:cxn>
                <a:cxn ang="0">
                  <a:pos x="8" y="122"/>
                </a:cxn>
                <a:cxn ang="0">
                  <a:pos x="12" y="118"/>
                </a:cxn>
                <a:cxn ang="0">
                  <a:pos x="12" y="118"/>
                </a:cxn>
                <a:cxn ang="0">
                  <a:pos x="13" y="116"/>
                </a:cxn>
                <a:cxn ang="0">
                  <a:pos x="13" y="114"/>
                </a:cxn>
                <a:cxn ang="0">
                  <a:pos x="13" y="114"/>
                </a:cxn>
                <a:cxn ang="0">
                  <a:pos x="24" y="100"/>
                </a:cxn>
                <a:cxn ang="0">
                  <a:pos x="37" y="87"/>
                </a:cxn>
                <a:cxn ang="0">
                  <a:pos x="63" y="61"/>
                </a:cxn>
                <a:cxn ang="0">
                  <a:pos x="87" y="35"/>
                </a:cxn>
                <a:cxn ang="0">
                  <a:pos x="100" y="22"/>
                </a:cxn>
                <a:cxn ang="0">
                  <a:pos x="111" y="8"/>
                </a:cxn>
                <a:cxn ang="0">
                  <a:pos x="111" y="8"/>
                </a:cxn>
                <a:cxn ang="0">
                  <a:pos x="112" y="6"/>
                </a:cxn>
                <a:cxn ang="0">
                  <a:pos x="113" y="4"/>
                </a:cxn>
                <a:cxn ang="0">
                  <a:pos x="111" y="1"/>
                </a:cxn>
                <a:cxn ang="0">
                  <a:pos x="110" y="0"/>
                </a:cxn>
                <a:cxn ang="0">
                  <a:pos x="108" y="0"/>
                </a:cxn>
                <a:cxn ang="0">
                  <a:pos x="106" y="0"/>
                </a:cxn>
                <a:cxn ang="0">
                  <a:pos x="105" y="2"/>
                </a:cxn>
                <a:cxn ang="0">
                  <a:pos x="105" y="2"/>
                </a:cxn>
              </a:cxnLst>
              <a:rect l="0" t="0" r="r" b="b"/>
              <a:pathLst>
                <a:path w="113" h="124">
                  <a:moveTo>
                    <a:pt x="105" y="2"/>
                  </a:moveTo>
                  <a:lnTo>
                    <a:pt x="105" y="2"/>
                  </a:lnTo>
                  <a:lnTo>
                    <a:pt x="92" y="16"/>
                  </a:lnTo>
                  <a:lnTo>
                    <a:pt x="79" y="31"/>
                  </a:lnTo>
                  <a:lnTo>
                    <a:pt x="51" y="58"/>
                  </a:lnTo>
                  <a:lnTo>
                    <a:pt x="38" y="72"/>
                  </a:lnTo>
                  <a:lnTo>
                    <a:pt x="24" y="86"/>
                  </a:lnTo>
                  <a:lnTo>
                    <a:pt x="12" y="101"/>
                  </a:lnTo>
                  <a:lnTo>
                    <a:pt x="0" y="117"/>
                  </a:lnTo>
                  <a:lnTo>
                    <a:pt x="0" y="117"/>
                  </a:lnTo>
                  <a:lnTo>
                    <a:pt x="0" y="118"/>
                  </a:lnTo>
                  <a:lnTo>
                    <a:pt x="0" y="120"/>
                  </a:lnTo>
                  <a:lnTo>
                    <a:pt x="1" y="122"/>
                  </a:lnTo>
                  <a:lnTo>
                    <a:pt x="4" y="124"/>
                  </a:lnTo>
                  <a:lnTo>
                    <a:pt x="6" y="123"/>
                  </a:lnTo>
                  <a:lnTo>
                    <a:pt x="8" y="122"/>
                  </a:lnTo>
                  <a:lnTo>
                    <a:pt x="12" y="118"/>
                  </a:lnTo>
                  <a:lnTo>
                    <a:pt x="12" y="118"/>
                  </a:lnTo>
                  <a:lnTo>
                    <a:pt x="13" y="116"/>
                  </a:lnTo>
                  <a:lnTo>
                    <a:pt x="13" y="114"/>
                  </a:lnTo>
                  <a:lnTo>
                    <a:pt x="13" y="114"/>
                  </a:lnTo>
                  <a:lnTo>
                    <a:pt x="24" y="100"/>
                  </a:lnTo>
                  <a:lnTo>
                    <a:pt x="37" y="87"/>
                  </a:lnTo>
                  <a:lnTo>
                    <a:pt x="63" y="61"/>
                  </a:lnTo>
                  <a:lnTo>
                    <a:pt x="87" y="35"/>
                  </a:lnTo>
                  <a:lnTo>
                    <a:pt x="100" y="22"/>
                  </a:lnTo>
                  <a:lnTo>
                    <a:pt x="111" y="8"/>
                  </a:lnTo>
                  <a:lnTo>
                    <a:pt x="111" y="8"/>
                  </a:lnTo>
                  <a:lnTo>
                    <a:pt x="112" y="6"/>
                  </a:lnTo>
                  <a:lnTo>
                    <a:pt x="113" y="4"/>
                  </a:lnTo>
                  <a:lnTo>
                    <a:pt x="111" y="1"/>
                  </a:lnTo>
                  <a:lnTo>
                    <a:pt x="110" y="0"/>
                  </a:lnTo>
                  <a:lnTo>
                    <a:pt x="108" y="0"/>
                  </a:lnTo>
                  <a:lnTo>
                    <a:pt x="106" y="0"/>
                  </a:lnTo>
                  <a:lnTo>
                    <a:pt x="105" y="2"/>
                  </a:lnTo>
                  <a:lnTo>
                    <a:pt x="10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48" name="Freeform 64"/>
            <p:cNvSpPr/>
            <p:nvPr/>
          </p:nvSpPr>
          <p:spPr bwMode="auto">
            <a:xfrm>
              <a:off x="4349750" y="4217988"/>
              <a:ext cx="52388" cy="65088"/>
            </a:xfrm>
            <a:custGeom>
              <a:avLst/>
              <a:gdLst/>
              <a:ahLst/>
              <a:cxnLst>
                <a:cxn ang="0">
                  <a:pos x="95" y="0"/>
                </a:cxn>
                <a:cxn ang="0">
                  <a:pos x="95" y="0"/>
                </a:cxn>
                <a:cxn ang="0">
                  <a:pos x="87" y="2"/>
                </a:cxn>
                <a:cxn ang="0">
                  <a:pos x="81" y="4"/>
                </a:cxn>
                <a:cxn ang="0">
                  <a:pos x="75" y="9"/>
                </a:cxn>
                <a:cxn ang="0">
                  <a:pos x="70" y="13"/>
                </a:cxn>
                <a:cxn ang="0">
                  <a:pos x="66" y="18"/>
                </a:cxn>
                <a:cxn ang="0">
                  <a:pos x="62" y="23"/>
                </a:cxn>
                <a:cxn ang="0">
                  <a:pos x="54" y="35"/>
                </a:cxn>
                <a:cxn ang="0">
                  <a:pos x="54" y="35"/>
                </a:cxn>
                <a:cxn ang="0">
                  <a:pos x="42" y="56"/>
                </a:cxn>
                <a:cxn ang="0">
                  <a:pos x="29" y="77"/>
                </a:cxn>
                <a:cxn ang="0">
                  <a:pos x="15" y="97"/>
                </a:cxn>
                <a:cxn ang="0">
                  <a:pos x="1" y="117"/>
                </a:cxn>
                <a:cxn ang="0">
                  <a:pos x="1" y="117"/>
                </a:cxn>
                <a:cxn ang="0">
                  <a:pos x="0" y="119"/>
                </a:cxn>
                <a:cxn ang="0">
                  <a:pos x="0" y="120"/>
                </a:cxn>
                <a:cxn ang="0">
                  <a:pos x="1" y="122"/>
                </a:cxn>
                <a:cxn ang="0">
                  <a:pos x="2" y="123"/>
                </a:cxn>
                <a:cxn ang="0">
                  <a:pos x="5" y="123"/>
                </a:cxn>
                <a:cxn ang="0">
                  <a:pos x="7" y="123"/>
                </a:cxn>
                <a:cxn ang="0">
                  <a:pos x="8" y="122"/>
                </a:cxn>
                <a:cxn ang="0">
                  <a:pos x="8" y="122"/>
                </a:cxn>
                <a:cxn ang="0">
                  <a:pos x="31" y="91"/>
                </a:cxn>
                <a:cxn ang="0">
                  <a:pos x="41" y="76"/>
                </a:cxn>
                <a:cxn ang="0">
                  <a:pos x="51" y="60"/>
                </a:cxn>
                <a:cxn ang="0">
                  <a:pos x="51" y="60"/>
                </a:cxn>
                <a:cxn ang="0">
                  <a:pos x="59" y="46"/>
                </a:cxn>
                <a:cxn ang="0">
                  <a:pos x="68" y="29"/>
                </a:cxn>
                <a:cxn ang="0">
                  <a:pos x="73" y="23"/>
                </a:cxn>
                <a:cxn ang="0">
                  <a:pos x="79" y="17"/>
                </a:cxn>
                <a:cxn ang="0">
                  <a:pos x="86" y="13"/>
                </a:cxn>
                <a:cxn ang="0">
                  <a:pos x="91" y="11"/>
                </a:cxn>
                <a:cxn ang="0">
                  <a:pos x="95" y="11"/>
                </a:cxn>
                <a:cxn ang="0">
                  <a:pos x="95" y="11"/>
                </a:cxn>
                <a:cxn ang="0">
                  <a:pos x="97" y="10"/>
                </a:cxn>
                <a:cxn ang="0">
                  <a:pos x="98" y="9"/>
                </a:cxn>
                <a:cxn ang="0">
                  <a:pos x="99" y="5"/>
                </a:cxn>
                <a:cxn ang="0">
                  <a:pos x="99" y="3"/>
                </a:cxn>
                <a:cxn ang="0">
                  <a:pos x="98" y="2"/>
                </a:cxn>
                <a:cxn ang="0">
                  <a:pos x="97" y="1"/>
                </a:cxn>
                <a:cxn ang="0">
                  <a:pos x="95" y="0"/>
                </a:cxn>
                <a:cxn ang="0">
                  <a:pos x="95" y="0"/>
                </a:cxn>
              </a:cxnLst>
              <a:rect l="0" t="0" r="r" b="b"/>
              <a:pathLst>
                <a:path w="99" h="123">
                  <a:moveTo>
                    <a:pt x="95" y="0"/>
                  </a:moveTo>
                  <a:lnTo>
                    <a:pt x="95" y="0"/>
                  </a:lnTo>
                  <a:lnTo>
                    <a:pt x="87" y="2"/>
                  </a:lnTo>
                  <a:lnTo>
                    <a:pt x="81" y="4"/>
                  </a:lnTo>
                  <a:lnTo>
                    <a:pt x="75" y="9"/>
                  </a:lnTo>
                  <a:lnTo>
                    <a:pt x="70" y="13"/>
                  </a:lnTo>
                  <a:lnTo>
                    <a:pt x="66" y="18"/>
                  </a:lnTo>
                  <a:lnTo>
                    <a:pt x="62" y="23"/>
                  </a:lnTo>
                  <a:lnTo>
                    <a:pt x="54" y="35"/>
                  </a:lnTo>
                  <a:lnTo>
                    <a:pt x="54" y="35"/>
                  </a:lnTo>
                  <a:lnTo>
                    <a:pt x="42" y="56"/>
                  </a:lnTo>
                  <a:lnTo>
                    <a:pt x="29" y="77"/>
                  </a:lnTo>
                  <a:lnTo>
                    <a:pt x="15" y="97"/>
                  </a:lnTo>
                  <a:lnTo>
                    <a:pt x="1" y="117"/>
                  </a:lnTo>
                  <a:lnTo>
                    <a:pt x="1" y="117"/>
                  </a:lnTo>
                  <a:lnTo>
                    <a:pt x="0" y="119"/>
                  </a:lnTo>
                  <a:lnTo>
                    <a:pt x="0" y="120"/>
                  </a:lnTo>
                  <a:lnTo>
                    <a:pt x="1" y="122"/>
                  </a:lnTo>
                  <a:lnTo>
                    <a:pt x="2" y="123"/>
                  </a:lnTo>
                  <a:lnTo>
                    <a:pt x="5" y="123"/>
                  </a:lnTo>
                  <a:lnTo>
                    <a:pt x="7" y="123"/>
                  </a:lnTo>
                  <a:lnTo>
                    <a:pt x="8" y="122"/>
                  </a:lnTo>
                  <a:lnTo>
                    <a:pt x="8" y="122"/>
                  </a:lnTo>
                  <a:lnTo>
                    <a:pt x="31" y="91"/>
                  </a:lnTo>
                  <a:lnTo>
                    <a:pt x="41" y="76"/>
                  </a:lnTo>
                  <a:lnTo>
                    <a:pt x="51" y="60"/>
                  </a:lnTo>
                  <a:lnTo>
                    <a:pt x="51" y="60"/>
                  </a:lnTo>
                  <a:lnTo>
                    <a:pt x="59" y="46"/>
                  </a:lnTo>
                  <a:lnTo>
                    <a:pt x="68" y="29"/>
                  </a:lnTo>
                  <a:lnTo>
                    <a:pt x="73" y="23"/>
                  </a:lnTo>
                  <a:lnTo>
                    <a:pt x="79" y="17"/>
                  </a:lnTo>
                  <a:lnTo>
                    <a:pt x="86" y="13"/>
                  </a:lnTo>
                  <a:lnTo>
                    <a:pt x="91" y="11"/>
                  </a:lnTo>
                  <a:lnTo>
                    <a:pt x="95" y="11"/>
                  </a:lnTo>
                  <a:lnTo>
                    <a:pt x="95" y="11"/>
                  </a:lnTo>
                  <a:lnTo>
                    <a:pt x="97" y="10"/>
                  </a:lnTo>
                  <a:lnTo>
                    <a:pt x="98" y="9"/>
                  </a:lnTo>
                  <a:lnTo>
                    <a:pt x="99" y="5"/>
                  </a:lnTo>
                  <a:lnTo>
                    <a:pt x="99" y="3"/>
                  </a:lnTo>
                  <a:lnTo>
                    <a:pt x="98" y="2"/>
                  </a:lnTo>
                  <a:lnTo>
                    <a:pt x="97" y="1"/>
                  </a:lnTo>
                  <a:lnTo>
                    <a:pt x="95" y="0"/>
                  </a:lnTo>
                  <a:lnTo>
                    <a:pt x="95"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49" name="Freeform 65"/>
            <p:cNvSpPr/>
            <p:nvPr/>
          </p:nvSpPr>
          <p:spPr bwMode="auto">
            <a:xfrm>
              <a:off x="4418013" y="4125913"/>
              <a:ext cx="52388" cy="55563"/>
            </a:xfrm>
            <a:custGeom>
              <a:avLst/>
              <a:gdLst/>
              <a:ahLst/>
              <a:cxnLst>
                <a:cxn ang="0">
                  <a:pos x="91" y="1"/>
                </a:cxn>
                <a:cxn ang="0">
                  <a:pos x="91" y="1"/>
                </a:cxn>
                <a:cxn ang="0">
                  <a:pos x="68" y="24"/>
                </a:cxn>
                <a:cxn ang="0">
                  <a:pos x="46" y="48"/>
                </a:cxn>
                <a:cxn ang="0">
                  <a:pos x="23" y="72"/>
                </a:cxn>
                <a:cxn ang="0">
                  <a:pos x="1" y="96"/>
                </a:cxn>
                <a:cxn ang="0">
                  <a:pos x="1" y="96"/>
                </a:cxn>
                <a:cxn ang="0">
                  <a:pos x="0" y="97"/>
                </a:cxn>
                <a:cxn ang="0">
                  <a:pos x="0" y="99"/>
                </a:cxn>
                <a:cxn ang="0">
                  <a:pos x="0" y="101"/>
                </a:cxn>
                <a:cxn ang="0">
                  <a:pos x="1" y="102"/>
                </a:cxn>
                <a:cxn ang="0">
                  <a:pos x="3" y="103"/>
                </a:cxn>
                <a:cxn ang="0">
                  <a:pos x="4" y="104"/>
                </a:cxn>
                <a:cxn ang="0">
                  <a:pos x="6" y="103"/>
                </a:cxn>
                <a:cxn ang="0">
                  <a:pos x="8" y="102"/>
                </a:cxn>
                <a:cxn ang="0">
                  <a:pos x="8" y="102"/>
                </a:cxn>
                <a:cxn ang="0">
                  <a:pos x="29" y="80"/>
                </a:cxn>
                <a:cxn ang="0">
                  <a:pos x="50" y="58"/>
                </a:cxn>
                <a:cxn ang="0">
                  <a:pos x="50" y="58"/>
                </a:cxn>
                <a:cxn ang="0">
                  <a:pos x="61" y="49"/>
                </a:cxn>
                <a:cxn ang="0">
                  <a:pos x="66" y="44"/>
                </a:cxn>
                <a:cxn ang="0">
                  <a:pos x="70" y="40"/>
                </a:cxn>
                <a:cxn ang="0">
                  <a:pos x="70" y="40"/>
                </a:cxn>
                <a:cxn ang="0">
                  <a:pos x="83" y="22"/>
                </a:cxn>
                <a:cxn ang="0">
                  <a:pos x="98" y="7"/>
                </a:cxn>
                <a:cxn ang="0">
                  <a:pos x="98" y="7"/>
                </a:cxn>
                <a:cxn ang="0">
                  <a:pos x="99" y="6"/>
                </a:cxn>
                <a:cxn ang="0">
                  <a:pos x="99" y="4"/>
                </a:cxn>
                <a:cxn ang="0">
                  <a:pos x="99" y="2"/>
                </a:cxn>
                <a:cxn ang="0">
                  <a:pos x="98" y="1"/>
                </a:cxn>
                <a:cxn ang="0">
                  <a:pos x="96" y="0"/>
                </a:cxn>
                <a:cxn ang="0">
                  <a:pos x="95" y="0"/>
                </a:cxn>
                <a:cxn ang="0">
                  <a:pos x="93" y="0"/>
                </a:cxn>
                <a:cxn ang="0">
                  <a:pos x="91" y="1"/>
                </a:cxn>
                <a:cxn ang="0">
                  <a:pos x="91" y="1"/>
                </a:cxn>
              </a:cxnLst>
              <a:rect l="0" t="0" r="r" b="b"/>
              <a:pathLst>
                <a:path w="99" h="104">
                  <a:moveTo>
                    <a:pt x="91" y="1"/>
                  </a:moveTo>
                  <a:lnTo>
                    <a:pt x="91" y="1"/>
                  </a:lnTo>
                  <a:lnTo>
                    <a:pt x="68" y="24"/>
                  </a:lnTo>
                  <a:lnTo>
                    <a:pt x="46" y="48"/>
                  </a:lnTo>
                  <a:lnTo>
                    <a:pt x="23" y="72"/>
                  </a:lnTo>
                  <a:lnTo>
                    <a:pt x="1" y="96"/>
                  </a:lnTo>
                  <a:lnTo>
                    <a:pt x="1" y="96"/>
                  </a:lnTo>
                  <a:lnTo>
                    <a:pt x="0" y="97"/>
                  </a:lnTo>
                  <a:lnTo>
                    <a:pt x="0" y="99"/>
                  </a:lnTo>
                  <a:lnTo>
                    <a:pt x="0" y="101"/>
                  </a:lnTo>
                  <a:lnTo>
                    <a:pt x="1" y="102"/>
                  </a:lnTo>
                  <a:lnTo>
                    <a:pt x="3" y="103"/>
                  </a:lnTo>
                  <a:lnTo>
                    <a:pt x="4" y="104"/>
                  </a:lnTo>
                  <a:lnTo>
                    <a:pt x="6" y="103"/>
                  </a:lnTo>
                  <a:lnTo>
                    <a:pt x="8" y="102"/>
                  </a:lnTo>
                  <a:lnTo>
                    <a:pt x="8" y="102"/>
                  </a:lnTo>
                  <a:lnTo>
                    <a:pt x="29" y="80"/>
                  </a:lnTo>
                  <a:lnTo>
                    <a:pt x="50" y="58"/>
                  </a:lnTo>
                  <a:lnTo>
                    <a:pt x="50" y="58"/>
                  </a:lnTo>
                  <a:lnTo>
                    <a:pt x="61" y="49"/>
                  </a:lnTo>
                  <a:lnTo>
                    <a:pt x="66" y="44"/>
                  </a:lnTo>
                  <a:lnTo>
                    <a:pt x="70" y="40"/>
                  </a:lnTo>
                  <a:lnTo>
                    <a:pt x="70" y="40"/>
                  </a:lnTo>
                  <a:lnTo>
                    <a:pt x="83" y="22"/>
                  </a:lnTo>
                  <a:lnTo>
                    <a:pt x="98" y="7"/>
                  </a:lnTo>
                  <a:lnTo>
                    <a:pt x="98" y="7"/>
                  </a:lnTo>
                  <a:lnTo>
                    <a:pt x="99" y="6"/>
                  </a:lnTo>
                  <a:lnTo>
                    <a:pt x="99" y="4"/>
                  </a:lnTo>
                  <a:lnTo>
                    <a:pt x="99" y="2"/>
                  </a:lnTo>
                  <a:lnTo>
                    <a:pt x="98" y="1"/>
                  </a:lnTo>
                  <a:lnTo>
                    <a:pt x="96" y="0"/>
                  </a:lnTo>
                  <a:lnTo>
                    <a:pt x="95" y="0"/>
                  </a:lnTo>
                  <a:lnTo>
                    <a:pt x="93" y="0"/>
                  </a:lnTo>
                  <a:lnTo>
                    <a:pt x="91" y="1"/>
                  </a:lnTo>
                  <a:lnTo>
                    <a:pt x="9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50" name="Freeform 66"/>
            <p:cNvSpPr/>
            <p:nvPr/>
          </p:nvSpPr>
          <p:spPr bwMode="auto">
            <a:xfrm>
              <a:off x="4371975" y="4133850"/>
              <a:ext cx="127000" cy="152400"/>
            </a:xfrm>
            <a:custGeom>
              <a:avLst/>
              <a:gdLst/>
              <a:ahLst/>
              <a:cxnLst>
                <a:cxn ang="0">
                  <a:pos x="229" y="2"/>
                </a:cxn>
                <a:cxn ang="0">
                  <a:pos x="229" y="2"/>
                </a:cxn>
                <a:cxn ang="0">
                  <a:pos x="197" y="34"/>
                </a:cxn>
                <a:cxn ang="0">
                  <a:pos x="167" y="67"/>
                </a:cxn>
                <a:cxn ang="0">
                  <a:pos x="137" y="101"/>
                </a:cxn>
                <a:cxn ang="0">
                  <a:pos x="107" y="136"/>
                </a:cxn>
                <a:cxn ang="0">
                  <a:pos x="80" y="172"/>
                </a:cxn>
                <a:cxn ang="0">
                  <a:pos x="52" y="208"/>
                </a:cxn>
                <a:cxn ang="0">
                  <a:pos x="26" y="245"/>
                </a:cxn>
                <a:cxn ang="0">
                  <a:pos x="1" y="282"/>
                </a:cxn>
                <a:cxn ang="0">
                  <a:pos x="1" y="282"/>
                </a:cxn>
                <a:cxn ang="0">
                  <a:pos x="0" y="284"/>
                </a:cxn>
                <a:cxn ang="0">
                  <a:pos x="0" y="286"/>
                </a:cxn>
                <a:cxn ang="0">
                  <a:pos x="1" y="287"/>
                </a:cxn>
                <a:cxn ang="0">
                  <a:pos x="2" y="289"/>
                </a:cxn>
                <a:cxn ang="0">
                  <a:pos x="4" y="289"/>
                </a:cxn>
                <a:cxn ang="0">
                  <a:pos x="6" y="289"/>
                </a:cxn>
                <a:cxn ang="0">
                  <a:pos x="7" y="289"/>
                </a:cxn>
                <a:cxn ang="0">
                  <a:pos x="9" y="287"/>
                </a:cxn>
                <a:cxn ang="0">
                  <a:pos x="9" y="287"/>
                </a:cxn>
                <a:cxn ang="0">
                  <a:pos x="34" y="250"/>
                </a:cxn>
                <a:cxn ang="0">
                  <a:pos x="60" y="213"/>
                </a:cxn>
                <a:cxn ang="0">
                  <a:pos x="87" y="178"/>
                </a:cxn>
                <a:cxn ang="0">
                  <a:pos x="116" y="142"/>
                </a:cxn>
                <a:cxn ang="0">
                  <a:pos x="145" y="108"/>
                </a:cxn>
                <a:cxn ang="0">
                  <a:pos x="175" y="73"/>
                </a:cxn>
                <a:cxn ang="0">
                  <a:pos x="205" y="40"/>
                </a:cxn>
                <a:cxn ang="0">
                  <a:pos x="235" y="8"/>
                </a:cxn>
                <a:cxn ang="0">
                  <a:pos x="235" y="8"/>
                </a:cxn>
                <a:cxn ang="0">
                  <a:pos x="237" y="7"/>
                </a:cxn>
                <a:cxn ang="0">
                  <a:pos x="238" y="5"/>
                </a:cxn>
                <a:cxn ang="0">
                  <a:pos x="237" y="3"/>
                </a:cxn>
                <a:cxn ang="0">
                  <a:pos x="235" y="2"/>
                </a:cxn>
                <a:cxn ang="0">
                  <a:pos x="234" y="1"/>
                </a:cxn>
                <a:cxn ang="0">
                  <a:pos x="232" y="0"/>
                </a:cxn>
                <a:cxn ang="0">
                  <a:pos x="231" y="1"/>
                </a:cxn>
                <a:cxn ang="0">
                  <a:pos x="229" y="2"/>
                </a:cxn>
                <a:cxn ang="0">
                  <a:pos x="229" y="2"/>
                </a:cxn>
              </a:cxnLst>
              <a:rect l="0" t="0" r="r" b="b"/>
              <a:pathLst>
                <a:path w="238" h="289">
                  <a:moveTo>
                    <a:pt x="229" y="2"/>
                  </a:moveTo>
                  <a:lnTo>
                    <a:pt x="229" y="2"/>
                  </a:lnTo>
                  <a:lnTo>
                    <a:pt x="197" y="34"/>
                  </a:lnTo>
                  <a:lnTo>
                    <a:pt x="167" y="67"/>
                  </a:lnTo>
                  <a:lnTo>
                    <a:pt x="137" y="101"/>
                  </a:lnTo>
                  <a:lnTo>
                    <a:pt x="107" y="136"/>
                  </a:lnTo>
                  <a:lnTo>
                    <a:pt x="80" y="172"/>
                  </a:lnTo>
                  <a:lnTo>
                    <a:pt x="52" y="208"/>
                  </a:lnTo>
                  <a:lnTo>
                    <a:pt x="26" y="245"/>
                  </a:lnTo>
                  <a:lnTo>
                    <a:pt x="1" y="282"/>
                  </a:lnTo>
                  <a:lnTo>
                    <a:pt x="1" y="282"/>
                  </a:lnTo>
                  <a:lnTo>
                    <a:pt x="0" y="284"/>
                  </a:lnTo>
                  <a:lnTo>
                    <a:pt x="0" y="286"/>
                  </a:lnTo>
                  <a:lnTo>
                    <a:pt x="1" y="287"/>
                  </a:lnTo>
                  <a:lnTo>
                    <a:pt x="2" y="289"/>
                  </a:lnTo>
                  <a:lnTo>
                    <a:pt x="4" y="289"/>
                  </a:lnTo>
                  <a:lnTo>
                    <a:pt x="6" y="289"/>
                  </a:lnTo>
                  <a:lnTo>
                    <a:pt x="7" y="289"/>
                  </a:lnTo>
                  <a:lnTo>
                    <a:pt x="9" y="287"/>
                  </a:lnTo>
                  <a:lnTo>
                    <a:pt x="9" y="287"/>
                  </a:lnTo>
                  <a:lnTo>
                    <a:pt x="34" y="250"/>
                  </a:lnTo>
                  <a:lnTo>
                    <a:pt x="60" y="213"/>
                  </a:lnTo>
                  <a:lnTo>
                    <a:pt x="87" y="178"/>
                  </a:lnTo>
                  <a:lnTo>
                    <a:pt x="116" y="142"/>
                  </a:lnTo>
                  <a:lnTo>
                    <a:pt x="145" y="108"/>
                  </a:lnTo>
                  <a:lnTo>
                    <a:pt x="175" y="73"/>
                  </a:lnTo>
                  <a:lnTo>
                    <a:pt x="205" y="40"/>
                  </a:lnTo>
                  <a:lnTo>
                    <a:pt x="235" y="8"/>
                  </a:lnTo>
                  <a:lnTo>
                    <a:pt x="235" y="8"/>
                  </a:lnTo>
                  <a:lnTo>
                    <a:pt x="237" y="7"/>
                  </a:lnTo>
                  <a:lnTo>
                    <a:pt x="238" y="5"/>
                  </a:lnTo>
                  <a:lnTo>
                    <a:pt x="237" y="3"/>
                  </a:lnTo>
                  <a:lnTo>
                    <a:pt x="235" y="2"/>
                  </a:lnTo>
                  <a:lnTo>
                    <a:pt x="234" y="1"/>
                  </a:lnTo>
                  <a:lnTo>
                    <a:pt x="232" y="0"/>
                  </a:lnTo>
                  <a:lnTo>
                    <a:pt x="231" y="1"/>
                  </a:lnTo>
                  <a:lnTo>
                    <a:pt x="229" y="2"/>
                  </a:lnTo>
                  <a:lnTo>
                    <a:pt x="22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51" name="Freeform 67"/>
            <p:cNvSpPr/>
            <p:nvPr/>
          </p:nvSpPr>
          <p:spPr bwMode="auto">
            <a:xfrm>
              <a:off x="4418013" y="4133850"/>
              <a:ext cx="130175" cy="152400"/>
            </a:xfrm>
            <a:custGeom>
              <a:avLst/>
              <a:gdLst/>
              <a:ahLst/>
              <a:cxnLst>
                <a:cxn ang="0">
                  <a:pos x="239" y="1"/>
                </a:cxn>
                <a:cxn ang="0">
                  <a:pos x="239" y="1"/>
                </a:cxn>
                <a:cxn ang="0">
                  <a:pos x="222" y="15"/>
                </a:cxn>
                <a:cxn ang="0">
                  <a:pos x="205" y="28"/>
                </a:cxn>
                <a:cxn ang="0">
                  <a:pos x="190" y="42"/>
                </a:cxn>
                <a:cxn ang="0">
                  <a:pos x="174" y="58"/>
                </a:cxn>
                <a:cxn ang="0">
                  <a:pos x="159" y="74"/>
                </a:cxn>
                <a:cxn ang="0">
                  <a:pos x="144" y="91"/>
                </a:cxn>
                <a:cxn ang="0">
                  <a:pos x="131" y="108"/>
                </a:cxn>
                <a:cxn ang="0">
                  <a:pos x="119" y="125"/>
                </a:cxn>
                <a:cxn ang="0">
                  <a:pos x="119" y="125"/>
                </a:cxn>
                <a:cxn ang="0">
                  <a:pos x="91" y="167"/>
                </a:cxn>
                <a:cxn ang="0">
                  <a:pos x="61" y="209"/>
                </a:cxn>
                <a:cxn ang="0">
                  <a:pos x="61" y="209"/>
                </a:cxn>
                <a:cxn ang="0">
                  <a:pos x="46" y="228"/>
                </a:cxn>
                <a:cxn ang="0">
                  <a:pos x="31" y="246"/>
                </a:cxn>
                <a:cxn ang="0">
                  <a:pos x="15" y="264"/>
                </a:cxn>
                <a:cxn ang="0">
                  <a:pos x="0" y="282"/>
                </a:cxn>
                <a:cxn ang="0">
                  <a:pos x="0" y="282"/>
                </a:cxn>
                <a:cxn ang="0">
                  <a:pos x="0" y="284"/>
                </a:cxn>
                <a:cxn ang="0">
                  <a:pos x="0" y="286"/>
                </a:cxn>
                <a:cxn ang="0">
                  <a:pos x="1" y="287"/>
                </a:cxn>
                <a:cxn ang="0">
                  <a:pos x="2" y="288"/>
                </a:cxn>
                <a:cxn ang="0">
                  <a:pos x="5" y="289"/>
                </a:cxn>
                <a:cxn ang="0">
                  <a:pos x="7" y="288"/>
                </a:cxn>
                <a:cxn ang="0">
                  <a:pos x="8" y="287"/>
                </a:cxn>
                <a:cxn ang="0">
                  <a:pos x="8" y="287"/>
                </a:cxn>
                <a:cxn ang="0">
                  <a:pos x="20" y="272"/>
                </a:cxn>
                <a:cxn ang="0">
                  <a:pos x="34" y="257"/>
                </a:cxn>
                <a:cxn ang="0">
                  <a:pos x="46" y="243"/>
                </a:cxn>
                <a:cxn ang="0">
                  <a:pos x="59" y="228"/>
                </a:cxn>
                <a:cxn ang="0">
                  <a:pos x="59" y="228"/>
                </a:cxn>
                <a:cxn ang="0">
                  <a:pos x="73" y="209"/>
                </a:cxn>
                <a:cxn ang="0">
                  <a:pos x="86" y="190"/>
                </a:cxn>
                <a:cxn ang="0">
                  <a:pos x="112" y="151"/>
                </a:cxn>
                <a:cxn ang="0">
                  <a:pos x="112" y="151"/>
                </a:cxn>
                <a:cxn ang="0">
                  <a:pos x="128" y="130"/>
                </a:cxn>
                <a:cxn ang="0">
                  <a:pos x="142" y="111"/>
                </a:cxn>
                <a:cxn ang="0">
                  <a:pos x="159" y="91"/>
                </a:cxn>
                <a:cxn ang="0">
                  <a:pos x="175" y="73"/>
                </a:cxn>
                <a:cxn ang="0">
                  <a:pos x="175" y="73"/>
                </a:cxn>
                <a:cxn ang="0">
                  <a:pos x="208" y="40"/>
                </a:cxn>
                <a:cxn ang="0">
                  <a:pos x="226" y="24"/>
                </a:cxn>
                <a:cxn ang="0">
                  <a:pos x="243" y="9"/>
                </a:cxn>
                <a:cxn ang="0">
                  <a:pos x="243" y="9"/>
                </a:cxn>
                <a:cxn ang="0">
                  <a:pos x="246" y="7"/>
                </a:cxn>
                <a:cxn ang="0">
                  <a:pos x="246" y="6"/>
                </a:cxn>
                <a:cxn ang="0">
                  <a:pos x="245" y="2"/>
                </a:cxn>
                <a:cxn ang="0">
                  <a:pos x="243" y="1"/>
                </a:cxn>
                <a:cxn ang="0">
                  <a:pos x="242" y="0"/>
                </a:cxn>
                <a:cxn ang="0">
                  <a:pos x="240" y="0"/>
                </a:cxn>
                <a:cxn ang="0">
                  <a:pos x="239" y="1"/>
                </a:cxn>
                <a:cxn ang="0">
                  <a:pos x="239" y="1"/>
                </a:cxn>
              </a:cxnLst>
              <a:rect l="0" t="0" r="r" b="b"/>
              <a:pathLst>
                <a:path w="246" h="289">
                  <a:moveTo>
                    <a:pt x="239" y="1"/>
                  </a:moveTo>
                  <a:lnTo>
                    <a:pt x="239" y="1"/>
                  </a:lnTo>
                  <a:lnTo>
                    <a:pt x="222" y="15"/>
                  </a:lnTo>
                  <a:lnTo>
                    <a:pt x="205" y="28"/>
                  </a:lnTo>
                  <a:lnTo>
                    <a:pt x="190" y="42"/>
                  </a:lnTo>
                  <a:lnTo>
                    <a:pt x="174" y="58"/>
                  </a:lnTo>
                  <a:lnTo>
                    <a:pt x="159" y="74"/>
                  </a:lnTo>
                  <a:lnTo>
                    <a:pt x="144" y="91"/>
                  </a:lnTo>
                  <a:lnTo>
                    <a:pt x="131" y="108"/>
                  </a:lnTo>
                  <a:lnTo>
                    <a:pt x="119" y="125"/>
                  </a:lnTo>
                  <a:lnTo>
                    <a:pt x="119" y="125"/>
                  </a:lnTo>
                  <a:lnTo>
                    <a:pt x="91" y="167"/>
                  </a:lnTo>
                  <a:lnTo>
                    <a:pt x="61" y="209"/>
                  </a:lnTo>
                  <a:lnTo>
                    <a:pt x="61" y="209"/>
                  </a:lnTo>
                  <a:lnTo>
                    <a:pt x="46" y="228"/>
                  </a:lnTo>
                  <a:lnTo>
                    <a:pt x="31" y="246"/>
                  </a:lnTo>
                  <a:lnTo>
                    <a:pt x="15" y="264"/>
                  </a:lnTo>
                  <a:lnTo>
                    <a:pt x="0" y="282"/>
                  </a:lnTo>
                  <a:lnTo>
                    <a:pt x="0" y="282"/>
                  </a:lnTo>
                  <a:lnTo>
                    <a:pt x="0" y="284"/>
                  </a:lnTo>
                  <a:lnTo>
                    <a:pt x="0" y="286"/>
                  </a:lnTo>
                  <a:lnTo>
                    <a:pt x="1" y="287"/>
                  </a:lnTo>
                  <a:lnTo>
                    <a:pt x="2" y="288"/>
                  </a:lnTo>
                  <a:lnTo>
                    <a:pt x="5" y="289"/>
                  </a:lnTo>
                  <a:lnTo>
                    <a:pt x="7" y="288"/>
                  </a:lnTo>
                  <a:lnTo>
                    <a:pt x="8" y="287"/>
                  </a:lnTo>
                  <a:lnTo>
                    <a:pt x="8" y="287"/>
                  </a:lnTo>
                  <a:lnTo>
                    <a:pt x="20" y="272"/>
                  </a:lnTo>
                  <a:lnTo>
                    <a:pt x="34" y="257"/>
                  </a:lnTo>
                  <a:lnTo>
                    <a:pt x="46" y="243"/>
                  </a:lnTo>
                  <a:lnTo>
                    <a:pt x="59" y="228"/>
                  </a:lnTo>
                  <a:lnTo>
                    <a:pt x="59" y="228"/>
                  </a:lnTo>
                  <a:lnTo>
                    <a:pt x="73" y="209"/>
                  </a:lnTo>
                  <a:lnTo>
                    <a:pt x="86" y="190"/>
                  </a:lnTo>
                  <a:lnTo>
                    <a:pt x="112" y="151"/>
                  </a:lnTo>
                  <a:lnTo>
                    <a:pt x="112" y="151"/>
                  </a:lnTo>
                  <a:lnTo>
                    <a:pt x="128" y="130"/>
                  </a:lnTo>
                  <a:lnTo>
                    <a:pt x="142" y="111"/>
                  </a:lnTo>
                  <a:lnTo>
                    <a:pt x="159" y="91"/>
                  </a:lnTo>
                  <a:lnTo>
                    <a:pt x="175" y="73"/>
                  </a:lnTo>
                  <a:lnTo>
                    <a:pt x="175" y="73"/>
                  </a:lnTo>
                  <a:lnTo>
                    <a:pt x="208" y="40"/>
                  </a:lnTo>
                  <a:lnTo>
                    <a:pt x="226" y="24"/>
                  </a:lnTo>
                  <a:lnTo>
                    <a:pt x="243" y="9"/>
                  </a:lnTo>
                  <a:lnTo>
                    <a:pt x="243" y="9"/>
                  </a:lnTo>
                  <a:lnTo>
                    <a:pt x="246" y="7"/>
                  </a:lnTo>
                  <a:lnTo>
                    <a:pt x="246" y="6"/>
                  </a:lnTo>
                  <a:lnTo>
                    <a:pt x="245" y="2"/>
                  </a:lnTo>
                  <a:lnTo>
                    <a:pt x="243" y="1"/>
                  </a:lnTo>
                  <a:lnTo>
                    <a:pt x="242" y="0"/>
                  </a:lnTo>
                  <a:lnTo>
                    <a:pt x="240" y="0"/>
                  </a:lnTo>
                  <a:lnTo>
                    <a:pt x="239" y="1"/>
                  </a:lnTo>
                  <a:lnTo>
                    <a:pt x="23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52" name="Freeform 68"/>
            <p:cNvSpPr/>
            <p:nvPr/>
          </p:nvSpPr>
          <p:spPr bwMode="auto">
            <a:xfrm>
              <a:off x="4457700" y="4130675"/>
              <a:ext cx="138113" cy="163513"/>
            </a:xfrm>
            <a:custGeom>
              <a:avLst/>
              <a:gdLst/>
              <a:ahLst/>
              <a:cxnLst>
                <a:cxn ang="0">
                  <a:pos x="253" y="1"/>
                </a:cxn>
                <a:cxn ang="0">
                  <a:pos x="253" y="1"/>
                </a:cxn>
                <a:cxn ang="0">
                  <a:pos x="235" y="18"/>
                </a:cxn>
                <a:cxn ang="0">
                  <a:pos x="217" y="35"/>
                </a:cxn>
                <a:cxn ang="0">
                  <a:pos x="201" y="53"/>
                </a:cxn>
                <a:cxn ang="0">
                  <a:pos x="185" y="71"/>
                </a:cxn>
                <a:cxn ang="0">
                  <a:pos x="154" y="109"/>
                </a:cxn>
                <a:cxn ang="0">
                  <a:pos x="124" y="149"/>
                </a:cxn>
                <a:cxn ang="0">
                  <a:pos x="124" y="149"/>
                </a:cxn>
                <a:cxn ang="0">
                  <a:pos x="92" y="191"/>
                </a:cxn>
                <a:cxn ang="0">
                  <a:pos x="58" y="231"/>
                </a:cxn>
                <a:cxn ang="0">
                  <a:pos x="58" y="231"/>
                </a:cxn>
                <a:cxn ang="0">
                  <a:pos x="44" y="249"/>
                </a:cxn>
                <a:cxn ang="0">
                  <a:pos x="28" y="264"/>
                </a:cxn>
                <a:cxn ang="0">
                  <a:pos x="14" y="282"/>
                </a:cxn>
                <a:cxn ang="0">
                  <a:pos x="7" y="291"/>
                </a:cxn>
                <a:cxn ang="0">
                  <a:pos x="1" y="301"/>
                </a:cxn>
                <a:cxn ang="0">
                  <a:pos x="1" y="301"/>
                </a:cxn>
                <a:cxn ang="0">
                  <a:pos x="0" y="303"/>
                </a:cxn>
                <a:cxn ang="0">
                  <a:pos x="1" y="305"/>
                </a:cxn>
                <a:cxn ang="0">
                  <a:pos x="1" y="306"/>
                </a:cxn>
                <a:cxn ang="0">
                  <a:pos x="3" y="307"/>
                </a:cxn>
                <a:cxn ang="0">
                  <a:pos x="4" y="308"/>
                </a:cxn>
                <a:cxn ang="0">
                  <a:pos x="6" y="308"/>
                </a:cxn>
                <a:cxn ang="0">
                  <a:pos x="8" y="307"/>
                </a:cxn>
                <a:cxn ang="0">
                  <a:pos x="9" y="306"/>
                </a:cxn>
                <a:cxn ang="0">
                  <a:pos x="9" y="306"/>
                </a:cxn>
                <a:cxn ang="0">
                  <a:pos x="16" y="295"/>
                </a:cxn>
                <a:cxn ang="0">
                  <a:pos x="23" y="285"/>
                </a:cxn>
                <a:cxn ang="0">
                  <a:pos x="38" y="268"/>
                </a:cxn>
                <a:cxn ang="0">
                  <a:pos x="55" y="250"/>
                </a:cxn>
                <a:cxn ang="0">
                  <a:pos x="70" y="232"/>
                </a:cxn>
                <a:cxn ang="0">
                  <a:pos x="70" y="232"/>
                </a:cxn>
                <a:cxn ang="0">
                  <a:pos x="99" y="196"/>
                </a:cxn>
                <a:cxn ang="0">
                  <a:pos x="128" y="160"/>
                </a:cxn>
                <a:cxn ang="0">
                  <a:pos x="128" y="160"/>
                </a:cxn>
                <a:cxn ang="0">
                  <a:pos x="158" y="120"/>
                </a:cxn>
                <a:cxn ang="0">
                  <a:pos x="189" y="81"/>
                </a:cxn>
                <a:cxn ang="0">
                  <a:pos x="206" y="61"/>
                </a:cxn>
                <a:cxn ang="0">
                  <a:pos x="223" y="42"/>
                </a:cxn>
                <a:cxn ang="0">
                  <a:pos x="241" y="25"/>
                </a:cxn>
                <a:cxn ang="0">
                  <a:pos x="259" y="8"/>
                </a:cxn>
                <a:cxn ang="0">
                  <a:pos x="259" y="8"/>
                </a:cxn>
                <a:cxn ang="0">
                  <a:pos x="261" y="6"/>
                </a:cxn>
                <a:cxn ang="0">
                  <a:pos x="261" y="4"/>
                </a:cxn>
                <a:cxn ang="0">
                  <a:pos x="261" y="3"/>
                </a:cxn>
                <a:cxn ang="0">
                  <a:pos x="260" y="2"/>
                </a:cxn>
                <a:cxn ang="0">
                  <a:pos x="256" y="0"/>
                </a:cxn>
                <a:cxn ang="0">
                  <a:pos x="255" y="0"/>
                </a:cxn>
                <a:cxn ang="0">
                  <a:pos x="253" y="1"/>
                </a:cxn>
                <a:cxn ang="0">
                  <a:pos x="253" y="1"/>
                </a:cxn>
              </a:cxnLst>
              <a:rect l="0" t="0" r="r" b="b"/>
              <a:pathLst>
                <a:path w="261" h="308">
                  <a:moveTo>
                    <a:pt x="253" y="1"/>
                  </a:moveTo>
                  <a:lnTo>
                    <a:pt x="253" y="1"/>
                  </a:lnTo>
                  <a:lnTo>
                    <a:pt x="235" y="18"/>
                  </a:lnTo>
                  <a:lnTo>
                    <a:pt x="217" y="35"/>
                  </a:lnTo>
                  <a:lnTo>
                    <a:pt x="201" y="53"/>
                  </a:lnTo>
                  <a:lnTo>
                    <a:pt x="185" y="71"/>
                  </a:lnTo>
                  <a:lnTo>
                    <a:pt x="154" y="109"/>
                  </a:lnTo>
                  <a:lnTo>
                    <a:pt x="124" y="149"/>
                  </a:lnTo>
                  <a:lnTo>
                    <a:pt x="124" y="149"/>
                  </a:lnTo>
                  <a:lnTo>
                    <a:pt x="92" y="191"/>
                  </a:lnTo>
                  <a:lnTo>
                    <a:pt x="58" y="231"/>
                  </a:lnTo>
                  <a:lnTo>
                    <a:pt x="58" y="231"/>
                  </a:lnTo>
                  <a:lnTo>
                    <a:pt x="44" y="249"/>
                  </a:lnTo>
                  <a:lnTo>
                    <a:pt x="28" y="264"/>
                  </a:lnTo>
                  <a:lnTo>
                    <a:pt x="14" y="282"/>
                  </a:lnTo>
                  <a:lnTo>
                    <a:pt x="7" y="291"/>
                  </a:lnTo>
                  <a:lnTo>
                    <a:pt x="1" y="301"/>
                  </a:lnTo>
                  <a:lnTo>
                    <a:pt x="1" y="301"/>
                  </a:lnTo>
                  <a:lnTo>
                    <a:pt x="0" y="303"/>
                  </a:lnTo>
                  <a:lnTo>
                    <a:pt x="1" y="305"/>
                  </a:lnTo>
                  <a:lnTo>
                    <a:pt x="1" y="306"/>
                  </a:lnTo>
                  <a:lnTo>
                    <a:pt x="3" y="307"/>
                  </a:lnTo>
                  <a:lnTo>
                    <a:pt x="4" y="308"/>
                  </a:lnTo>
                  <a:lnTo>
                    <a:pt x="6" y="308"/>
                  </a:lnTo>
                  <a:lnTo>
                    <a:pt x="8" y="307"/>
                  </a:lnTo>
                  <a:lnTo>
                    <a:pt x="9" y="306"/>
                  </a:lnTo>
                  <a:lnTo>
                    <a:pt x="9" y="306"/>
                  </a:lnTo>
                  <a:lnTo>
                    <a:pt x="16" y="295"/>
                  </a:lnTo>
                  <a:lnTo>
                    <a:pt x="23" y="285"/>
                  </a:lnTo>
                  <a:lnTo>
                    <a:pt x="38" y="268"/>
                  </a:lnTo>
                  <a:lnTo>
                    <a:pt x="55" y="250"/>
                  </a:lnTo>
                  <a:lnTo>
                    <a:pt x="70" y="232"/>
                  </a:lnTo>
                  <a:lnTo>
                    <a:pt x="70" y="232"/>
                  </a:lnTo>
                  <a:lnTo>
                    <a:pt x="99" y="196"/>
                  </a:lnTo>
                  <a:lnTo>
                    <a:pt x="128" y="160"/>
                  </a:lnTo>
                  <a:lnTo>
                    <a:pt x="128" y="160"/>
                  </a:lnTo>
                  <a:lnTo>
                    <a:pt x="158" y="120"/>
                  </a:lnTo>
                  <a:lnTo>
                    <a:pt x="189" y="81"/>
                  </a:lnTo>
                  <a:lnTo>
                    <a:pt x="206" y="61"/>
                  </a:lnTo>
                  <a:lnTo>
                    <a:pt x="223" y="42"/>
                  </a:lnTo>
                  <a:lnTo>
                    <a:pt x="241" y="25"/>
                  </a:lnTo>
                  <a:lnTo>
                    <a:pt x="259" y="8"/>
                  </a:lnTo>
                  <a:lnTo>
                    <a:pt x="259" y="8"/>
                  </a:lnTo>
                  <a:lnTo>
                    <a:pt x="261" y="6"/>
                  </a:lnTo>
                  <a:lnTo>
                    <a:pt x="261" y="4"/>
                  </a:lnTo>
                  <a:lnTo>
                    <a:pt x="261" y="3"/>
                  </a:lnTo>
                  <a:lnTo>
                    <a:pt x="260" y="2"/>
                  </a:lnTo>
                  <a:lnTo>
                    <a:pt x="256" y="0"/>
                  </a:lnTo>
                  <a:lnTo>
                    <a:pt x="255" y="0"/>
                  </a:lnTo>
                  <a:lnTo>
                    <a:pt x="253" y="1"/>
                  </a:lnTo>
                  <a:lnTo>
                    <a:pt x="25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53" name="Freeform 69"/>
            <p:cNvSpPr/>
            <p:nvPr/>
          </p:nvSpPr>
          <p:spPr bwMode="auto">
            <a:xfrm>
              <a:off x="4483100" y="4130675"/>
              <a:ext cx="152400" cy="176213"/>
            </a:xfrm>
            <a:custGeom>
              <a:avLst/>
              <a:gdLst/>
              <a:ahLst/>
              <a:cxnLst>
                <a:cxn ang="0">
                  <a:pos x="281" y="2"/>
                </a:cxn>
                <a:cxn ang="0">
                  <a:pos x="281" y="2"/>
                </a:cxn>
                <a:cxn ang="0">
                  <a:pos x="275" y="7"/>
                </a:cxn>
                <a:cxn ang="0">
                  <a:pos x="269" y="12"/>
                </a:cxn>
                <a:cxn ang="0">
                  <a:pos x="262" y="17"/>
                </a:cxn>
                <a:cxn ang="0">
                  <a:pos x="257" y="21"/>
                </a:cxn>
                <a:cxn ang="0">
                  <a:pos x="257" y="21"/>
                </a:cxn>
                <a:cxn ang="0">
                  <a:pos x="247" y="31"/>
                </a:cxn>
                <a:cxn ang="0">
                  <a:pos x="238" y="42"/>
                </a:cxn>
                <a:cxn ang="0">
                  <a:pos x="221" y="64"/>
                </a:cxn>
                <a:cxn ang="0">
                  <a:pos x="221" y="64"/>
                </a:cxn>
                <a:cxn ang="0">
                  <a:pos x="179" y="111"/>
                </a:cxn>
                <a:cxn ang="0">
                  <a:pos x="140" y="158"/>
                </a:cxn>
                <a:cxn ang="0">
                  <a:pos x="140" y="158"/>
                </a:cxn>
                <a:cxn ang="0">
                  <a:pos x="123" y="179"/>
                </a:cxn>
                <a:cxn ang="0">
                  <a:pos x="105" y="199"/>
                </a:cxn>
                <a:cxn ang="0">
                  <a:pos x="68" y="240"/>
                </a:cxn>
                <a:cxn ang="0">
                  <a:pos x="50" y="260"/>
                </a:cxn>
                <a:cxn ang="0">
                  <a:pos x="33" y="281"/>
                </a:cxn>
                <a:cxn ang="0">
                  <a:pos x="16" y="303"/>
                </a:cxn>
                <a:cxn ang="0">
                  <a:pos x="1" y="324"/>
                </a:cxn>
                <a:cxn ang="0">
                  <a:pos x="1" y="324"/>
                </a:cxn>
                <a:cxn ang="0">
                  <a:pos x="0" y="326"/>
                </a:cxn>
                <a:cxn ang="0">
                  <a:pos x="0" y="328"/>
                </a:cxn>
                <a:cxn ang="0">
                  <a:pos x="1" y="329"/>
                </a:cxn>
                <a:cxn ang="0">
                  <a:pos x="2" y="331"/>
                </a:cxn>
                <a:cxn ang="0">
                  <a:pos x="4" y="332"/>
                </a:cxn>
                <a:cxn ang="0">
                  <a:pos x="6" y="332"/>
                </a:cxn>
                <a:cxn ang="0">
                  <a:pos x="7" y="331"/>
                </a:cxn>
                <a:cxn ang="0">
                  <a:pos x="9" y="329"/>
                </a:cxn>
                <a:cxn ang="0">
                  <a:pos x="9" y="329"/>
                </a:cxn>
                <a:cxn ang="0">
                  <a:pos x="24" y="307"/>
                </a:cxn>
                <a:cxn ang="0">
                  <a:pos x="42" y="285"/>
                </a:cxn>
                <a:cxn ang="0">
                  <a:pos x="60" y="263"/>
                </a:cxn>
                <a:cxn ang="0">
                  <a:pos x="78" y="243"/>
                </a:cxn>
                <a:cxn ang="0">
                  <a:pos x="115" y="200"/>
                </a:cxn>
                <a:cxn ang="0">
                  <a:pos x="134" y="180"/>
                </a:cxn>
                <a:cxn ang="0">
                  <a:pos x="153" y="158"/>
                </a:cxn>
                <a:cxn ang="0">
                  <a:pos x="153" y="158"/>
                </a:cxn>
                <a:cxn ang="0">
                  <a:pos x="189" y="114"/>
                </a:cxn>
                <a:cxn ang="0">
                  <a:pos x="227" y="71"/>
                </a:cxn>
                <a:cxn ang="0">
                  <a:pos x="227" y="71"/>
                </a:cxn>
                <a:cxn ang="0">
                  <a:pos x="244" y="49"/>
                </a:cxn>
                <a:cxn ang="0">
                  <a:pos x="254" y="38"/>
                </a:cxn>
                <a:cxn ang="0">
                  <a:pos x="263" y="28"/>
                </a:cxn>
                <a:cxn ang="0">
                  <a:pos x="263" y="28"/>
                </a:cxn>
                <a:cxn ang="0">
                  <a:pos x="269" y="23"/>
                </a:cxn>
                <a:cxn ang="0">
                  <a:pos x="276" y="18"/>
                </a:cxn>
                <a:cxn ang="0">
                  <a:pos x="283" y="13"/>
                </a:cxn>
                <a:cxn ang="0">
                  <a:pos x="289" y="7"/>
                </a:cxn>
                <a:cxn ang="0">
                  <a:pos x="289" y="7"/>
                </a:cxn>
                <a:cxn ang="0">
                  <a:pos x="289" y="5"/>
                </a:cxn>
                <a:cxn ang="0">
                  <a:pos x="289" y="3"/>
                </a:cxn>
                <a:cxn ang="0">
                  <a:pos x="288" y="2"/>
                </a:cxn>
                <a:cxn ang="0">
                  <a:pos x="287" y="1"/>
                </a:cxn>
                <a:cxn ang="0">
                  <a:pos x="284" y="0"/>
                </a:cxn>
                <a:cxn ang="0">
                  <a:pos x="282" y="1"/>
                </a:cxn>
                <a:cxn ang="0">
                  <a:pos x="281" y="2"/>
                </a:cxn>
                <a:cxn ang="0">
                  <a:pos x="281" y="2"/>
                </a:cxn>
              </a:cxnLst>
              <a:rect l="0" t="0" r="r" b="b"/>
              <a:pathLst>
                <a:path w="289" h="332">
                  <a:moveTo>
                    <a:pt x="281" y="2"/>
                  </a:moveTo>
                  <a:lnTo>
                    <a:pt x="281" y="2"/>
                  </a:lnTo>
                  <a:lnTo>
                    <a:pt x="275" y="7"/>
                  </a:lnTo>
                  <a:lnTo>
                    <a:pt x="269" y="12"/>
                  </a:lnTo>
                  <a:lnTo>
                    <a:pt x="262" y="17"/>
                  </a:lnTo>
                  <a:lnTo>
                    <a:pt x="257" y="21"/>
                  </a:lnTo>
                  <a:lnTo>
                    <a:pt x="257" y="21"/>
                  </a:lnTo>
                  <a:lnTo>
                    <a:pt x="247" y="31"/>
                  </a:lnTo>
                  <a:lnTo>
                    <a:pt x="238" y="42"/>
                  </a:lnTo>
                  <a:lnTo>
                    <a:pt x="221" y="64"/>
                  </a:lnTo>
                  <a:lnTo>
                    <a:pt x="221" y="64"/>
                  </a:lnTo>
                  <a:lnTo>
                    <a:pt x="179" y="111"/>
                  </a:lnTo>
                  <a:lnTo>
                    <a:pt x="140" y="158"/>
                  </a:lnTo>
                  <a:lnTo>
                    <a:pt x="140" y="158"/>
                  </a:lnTo>
                  <a:lnTo>
                    <a:pt x="123" y="179"/>
                  </a:lnTo>
                  <a:lnTo>
                    <a:pt x="105" y="199"/>
                  </a:lnTo>
                  <a:lnTo>
                    <a:pt x="68" y="240"/>
                  </a:lnTo>
                  <a:lnTo>
                    <a:pt x="50" y="260"/>
                  </a:lnTo>
                  <a:lnTo>
                    <a:pt x="33" y="281"/>
                  </a:lnTo>
                  <a:lnTo>
                    <a:pt x="16" y="303"/>
                  </a:lnTo>
                  <a:lnTo>
                    <a:pt x="1" y="324"/>
                  </a:lnTo>
                  <a:lnTo>
                    <a:pt x="1" y="324"/>
                  </a:lnTo>
                  <a:lnTo>
                    <a:pt x="0" y="326"/>
                  </a:lnTo>
                  <a:lnTo>
                    <a:pt x="0" y="328"/>
                  </a:lnTo>
                  <a:lnTo>
                    <a:pt x="1" y="329"/>
                  </a:lnTo>
                  <a:lnTo>
                    <a:pt x="2" y="331"/>
                  </a:lnTo>
                  <a:lnTo>
                    <a:pt x="4" y="332"/>
                  </a:lnTo>
                  <a:lnTo>
                    <a:pt x="6" y="332"/>
                  </a:lnTo>
                  <a:lnTo>
                    <a:pt x="7" y="331"/>
                  </a:lnTo>
                  <a:lnTo>
                    <a:pt x="9" y="329"/>
                  </a:lnTo>
                  <a:lnTo>
                    <a:pt x="9" y="329"/>
                  </a:lnTo>
                  <a:lnTo>
                    <a:pt x="24" y="307"/>
                  </a:lnTo>
                  <a:lnTo>
                    <a:pt x="42" y="285"/>
                  </a:lnTo>
                  <a:lnTo>
                    <a:pt x="60" y="263"/>
                  </a:lnTo>
                  <a:lnTo>
                    <a:pt x="78" y="243"/>
                  </a:lnTo>
                  <a:lnTo>
                    <a:pt x="115" y="200"/>
                  </a:lnTo>
                  <a:lnTo>
                    <a:pt x="134" y="180"/>
                  </a:lnTo>
                  <a:lnTo>
                    <a:pt x="153" y="158"/>
                  </a:lnTo>
                  <a:lnTo>
                    <a:pt x="153" y="158"/>
                  </a:lnTo>
                  <a:lnTo>
                    <a:pt x="189" y="114"/>
                  </a:lnTo>
                  <a:lnTo>
                    <a:pt x="227" y="71"/>
                  </a:lnTo>
                  <a:lnTo>
                    <a:pt x="227" y="71"/>
                  </a:lnTo>
                  <a:lnTo>
                    <a:pt x="244" y="49"/>
                  </a:lnTo>
                  <a:lnTo>
                    <a:pt x="254" y="38"/>
                  </a:lnTo>
                  <a:lnTo>
                    <a:pt x="263" y="28"/>
                  </a:lnTo>
                  <a:lnTo>
                    <a:pt x="263" y="28"/>
                  </a:lnTo>
                  <a:lnTo>
                    <a:pt x="269" y="23"/>
                  </a:lnTo>
                  <a:lnTo>
                    <a:pt x="276" y="18"/>
                  </a:lnTo>
                  <a:lnTo>
                    <a:pt x="283" y="13"/>
                  </a:lnTo>
                  <a:lnTo>
                    <a:pt x="289" y="7"/>
                  </a:lnTo>
                  <a:lnTo>
                    <a:pt x="289" y="7"/>
                  </a:lnTo>
                  <a:lnTo>
                    <a:pt x="289" y="5"/>
                  </a:lnTo>
                  <a:lnTo>
                    <a:pt x="289" y="3"/>
                  </a:lnTo>
                  <a:lnTo>
                    <a:pt x="288" y="2"/>
                  </a:lnTo>
                  <a:lnTo>
                    <a:pt x="287" y="1"/>
                  </a:lnTo>
                  <a:lnTo>
                    <a:pt x="284" y="0"/>
                  </a:lnTo>
                  <a:lnTo>
                    <a:pt x="282" y="1"/>
                  </a:lnTo>
                  <a:lnTo>
                    <a:pt x="281" y="2"/>
                  </a:lnTo>
                  <a:lnTo>
                    <a:pt x="281"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54" name="Freeform 70"/>
            <p:cNvSpPr/>
            <p:nvPr/>
          </p:nvSpPr>
          <p:spPr bwMode="auto">
            <a:xfrm>
              <a:off x="4527550" y="4141788"/>
              <a:ext cx="153988" cy="168275"/>
            </a:xfrm>
            <a:custGeom>
              <a:avLst/>
              <a:gdLst/>
              <a:ahLst/>
              <a:cxnLst>
                <a:cxn ang="0">
                  <a:pos x="281" y="1"/>
                </a:cxn>
                <a:cxn ang="0">
                  <a:pos x="281" y="1"/>
                </a:cxn>
                <a:cxn ang="0">
                  <a:pos x="262" y="18"/>
                </a:cxn>
                <a:cxn ang="0">
                  <a:pos x="242" y="36"/>
                </a:cxn>
                <a:cxn ang="0">
                  <a:pos x="223" y="53"/>
                </a:cxn>
                <a:cxn ang="0">
                  <a:pos x="205" y="72"/>
                </a:cxn>
                <a:cxn ang="0">
                  <a:pos x="171" y="111"/>
                </a:cxn>
                <a:cxn ang="0">
                  <a:pos x="138" y="151"/>
                </a:cxn>
                <a:cxn ang="0">
                  <a:pos x="105" y="192"/>
                </a:cxn>
                <a:cxn ang="0">
                  <a:pos x="72" y="232"/>
                </a:cxn>
                <a:cxn ang="0">
                  <a:pos x="38" y="271"/>
                </a:cxn>
                <a:cxn ang="0">
                  <a:pos x="20" y="291"/>
                </a:cxn>
                <a:cxn ang="0">
                  <a:pos x="1" y="309"/>
                </a:cxn>
                <a:cxn ang="0">
                  <a:pos x="1" y="309"/>
                </a:cxn>
                <a:cxn ang="0">
                  <a:pos x="0" y="310"/>
                </a:cxn>
                <a:cxn ang="0">
                  <a:pos x="0" y="313"/>
                </a:cxn>
                <a:cxn ang="0">
                  <a:pos x="0" y="315"/>
                </a:cxn>
                <a:cxn ang="0">
                  <a:pos x="1" y="316"/>
                </a:cxn>
                <a:cxn ang="0">
                  <a:pos x="3" y="317"/>
                </a:cxn>
                <a:cxn ang="0">
                  <a:pos x="4" y="318"/>
                </a:cxn>
                <a:cxn ang="0">
                  <a:pos x="7" y="317"/>
                </a:cxn>
                <a:cxn ang="0">
                  <a:pos x="9" y="316"/>
                </a:cxn>
                <a:cxn ang="0">
                  <a:pos x="9" y="316"/>
                </a:cxn>
                <a:cxn ang="0">
                  <a:pos x="26" y="297"/>
                </a:cxn>
                <a:cxn ang="0">
                  <a:pos x="44" y="278"/>
                </a:cxn>
                <a:cxn ang="0">
                  <a:pos x="78" y="239"/>
                </a:cxn>
                <a:cxn ang="0">
                  <a:pos x="111" y="199"/>
                </a:cxn>
                <a:cxn ang="0">
                  <a:pos x="144" y="158"/>
                </a:cxn>
                <a:cxn ang="0">
                  <a:pos x="177" y="117"/>
                </a:cxn>
                <a:cxn ang="0">
                  <a:pos x="212" y="79"/>
                </a:cxn>
                <a:cxn ang="0">
                  <a:pos x="230" y="61"/>
                </a:cxn>
                <a:cxn ang="0">
                  <a:pos x="248" y="42"/>
                </a:cxn>
                <a:cxn ang="0">
                  <a:pos x="268" y="24"/>
                </a:cxn>
                <a:cxn ang="0">
                  <a:pos x="288" y="8"/>
                </a:cxn>
                <a:cxn ang="0">
                  <a:pos x="288" y="8"/>
                </a:cxn>
                <a:cxn ang="0">
                  <a:pos x="290" y="6"/>
                </a:cxn>
                <a:cxn ang="0">
                  <a:pos x="290" y="5"/>
                </a:cxn>
                <a:cxn ang="0">
                  <a:pos x="290" y="3"/>
                </a:cxn>
                <a:cxn ang="0">
                  <a:pos x="289" y="2"/>
                </a:cxn>
                <a:cxn ang="0">
                  <a:pos x="285" y="0"/>
                </a:cxn>
                <a:cxn ang="0">
                  <a:pos x="283" y="1"/>
                </a:cxn>
                <a:cxn ang="0">
                  <a:pos x="281" y="1"/>
                </a:cxn>
                <a:cxn ang="0">
                  <a:pos x="281" y="1"/>
                </a:cxn>
              </a:cxnLst>
              <a:rect l="0" t="0" r="r" b="b"/>
              <a:pathLst>
                <a:path w="290" h="318">
                  <a:moveTo>
                    <a:pt x="281" y="1"/>
                  </a:moveTo>
                  <a:lnTo>
                    <a:pt x="281" y="1"/>
                  </a:lnTo>
                  <a:lnTo>
                    <a:pt x="262" y="18"/>
                  </a:lnTo>
                  <a:lnTo>
                    <a:pt x="242" y="36"/>
                  </a:lnTo>
                  <a:lnTo>
                    <a:pt x="223" y="53"/>
                  </a:lnTo>
                  <a:lnTo>
                    <a:pt x="205" y="72"/>
                  </a:lnTo>
                  <a:lnTo>
                    <a:pt x="171" y="111"/>
                  </a:lnTo>
                  <a:lnTo>
                    <a:pt x="138" y="151"/>
                  </a:lnTo>
                  <a:lnTo>
                    <a:pt x="105" y="192"/>
                  </a:lnTo>
                  <a:lnTo>
                    <a:pt x="72" y="232"/>
                  </a:lnTo>
                  <a:lnTo>
                    <a:pt x="38" y="271"/>
                  </a:lnTo>
                  <a:lnTo>
                    <a:pt x="20" y="291"/>
                  </a:lnTo>
                  <a:lnTo>
                    <a:pt x="1" y="309"/>
                  </a:lnTo>
                  <a:lnTo>
                    <a:pt x="1" y="309"/>
                  </a:lnTo>
                  <a:lnTo>
                    <a:pt x="0" y="310"/>
                  </a:lnTo>
                  <a:lnTo>
                    <a:pt x="0" y="313"/>
                  </a:lnTo>
                  <a:lnTo>
                    <a:pt x="0" y="315"/>
                  </a:lnTo>
                  <a:lnTo>
                    <a:pt x="1" y="316"/>
                  </a:lnTo>
                  <a:lnTo>
                    <a:pt x="3" y="317"/>
                  </a:lnTo>
                  <a:lnTo>
                    <a:pt x="4" y="318"/>
                  </a:lnTo>
                  <a:lnTo>
                    <a:pt x="7" y="317"/>
                  </a:lnTo>
                  <a:lnTo>
                    <a:pt x="9" y="316"/>
                  </a:lnTo>
                  <a:lnTo>
                    <a:pt x="9" y="316"/>
                  </a:lnTo>
                  <a:lnTo>
                    <a:pt x="26" y="297"/>
                  </a:lnTo>
                  <a:lnTo>
                    <a:pt x="44" y="278"/>
                  </a:lnTo>
                  <a:lnTo>
                    <a:pt x="78" y="239"/>
                  </a:lnTo>
                  <a:lnTo>
                    <a:pt x="111" y="199"/>
                  </a:lnTo>
                  <a:lnTo>
                    <a:pt x="144" y="158"/>
                  </a:lnTo>
                  <a:lnTo>
                    <a:pt x="177" y="117"/>
                  </a:lnTo>
                  <a:lnTo>
                    <a:pt x="212" y="79"/>
                  </a:lnTo>
                  <a:lnTo>
                    <a:pt x="230" y="61"/>
                  </a:lnTo>
                  <a:lnTo>
                    <a:pt x="248" y="42"/>
                  </a:lnTo>
                  <a:lnTo>
                    <a:pt x="268" y="24"/>
                  </a:lnTo>
                  <a:lnTo>
                    <a:pt x="288" y="8"/>
                  </a:lnTo>
                  <a:lnTo>
                    <a:pt x="288" y="8"/>
                  </a:lnTo>
                  <a:lnTo>
                    <a:pt x="290" y="6"/>
                  </a:lnTo>
                  <a:lnTo>
                    <a:pt x="290" y="5"/>
                  </a:lnTo>
                  <a:lnTo>
                    <a:pt x="290" y="3"/>
                  </a:lnTo>
                  <a:lnTo>
                    <a:pt x="289" y="2"/>
                  </a:lnTo>
                  <a:lnTo>
                    <a:pt x="285" y="0"/>
                  </a:lnTo>
                  <a:lnTo>
                    <a:pt x="283" y="1"/>
                  </a:lnTo>
                  <a:lnTo>
                    <a:pt x="281" y="1"/>
                  </a:lnTo>
                  <a:lnTo>
                    <a:pt x="28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55" name="Freeform 71"/>
            <p:cNvSpPr/>
            <p:nvPr/>
          </p:nvSpPr>
          <p:spPr bwMode="auto">
            <a:xfrm>
              <a:off x="4573588" y="4159250"/>
              <a:ext cx="130175" cy="144463"/>
            </a:xfrm>
            <a:custGeom>
              <a:avLst/>
              <a:gdLst/>
              <a:ahLst/>
              <a:cxnLst>
                <a:cxn ang="0">
                  <a:pos x="238" y="2"/>
                </a:cxn>
                <a:cxn ang="0">
                  <a:pos x="238" y="2"/>
                </a:cxn>
                <a:cxn ang="0">
                  <a:pos x="223" y="17"/>
                </a:cxn>
                <a:cxn ang="0">
                  <a:pos x="209" y="34"/>
                </a:cxn>
                <a:cxn ang="0">
                  <a:pos x="181" y="67"/>
                </a:cxn>
                <a:cxn ang="0">
                  <a:pos x="181" y="67"/>
                </a:cxn>
                <a:cxn ang="0">
                  <a:pos x="165" y="83"/>
                </a:cxn>
                <a:cxn ang="0">
                  <a:pos x="149" y="99"/>
                </a:cxn>
                <a:cxn ang="0">
                  <a:pos x="131" y="113"/>
                </a:cxn>
                <a:cxn ang="0">
                  <a:pos x="115" y="130"/>
                </a:cxn>
                <a:cxn ang="0">
                  <a:pos x="115" y="130"/>
                </a:cxn>
                <a:cxn ang="0">
                  <a:pos x="97" y="148"/>
                </a:cxn>
                <a:cxn ang="0">
                  <a:pos x="81" y="168"/>
                </a:cxn>
                <a:cxn ang="0">
                  <a:pos x="48" y="207"/>
                </a:cxn>
                <a:cxn ang="0">
                  <a:pos x="48" y="207"/>
                </a:cxn>
                <a:cxn ang="0">
                  <a:pos x="35" y="222"/>
                </a:cxn>
                <a:cxn ang="0">
                  <a:pos x="22" y="236"/>
                </a:cxn>
                <a:cxn ang="0">
                  <a:pos x="16" y="243"/>
                </a:cxn>
                <a:cxn ang="0">
                  <a:pos x="9" y="252"/>
                </a:cxn>
                <a:cxn ang="0">
                  <a:pos x="4" y="259"/>
                </a:cxn>
                <a:cxn ang="0">
                  <a:pos x="0" y="268"/>
                </a:cxn>
                <a:cxn ang="0">
                  <a:pos x="0" y="268"/>
                </a:cxn>
                <a:cxn ang="0">
                  <a:pos x="0" y="270"/>
                </a:cxn>
                <a:cxn ang="0">
                  <a:pos x="0" y="271"/>
                </a:cxn>
                <a:cxn ang="0">
                  <a:pos x="2" y="274"/>
                </a:cxn>
                <a:cxn ang="0">
                  <a:pos x="4" y="275"/>
                </a:cxn>
                <a:cxn ang="0">
                  <a:pos x="5" y="275"/>
                </a:cxn>
                <a:cxn ang="0">
                  <a:pos x="7" y="274"/>
                </a:cxn>
                <a:cxn ang="0">
                  <a:pos x="8" y="272"/>
                </a:cxn>
                <a:cxn ang="0">
                  <a:pos x="8" y="272"/>
                </a:cxn>
                <a:cxn ang="0">
                  <a:pos x="12" y="263"/>
                </a:cxn>
                <a:cxn ang="0">
                  <a:pos x="19" y="255"/>
                </a:cxn>
                <a:cxn ang="0">
                  <a:pos x="25" y="247"/>
                </a:cxn>
                <a:cxn ang="0">
                  <a:pos x="32" y="238"/>
                </a:cxn>
                <a:cxn ang="0">
                  <a:pos x="47" y="223"/>
                </a:cxn>
                <a:cxn ang="0">
                  <a:pos x="60" y="207"/>
                </a:cxn>
                <a:cxn ang="0">
                  <a:pos x="60" y="207"/>
                </a:cxn>
                <a:cxn ang="0">
                  <a:pos x="93" y="168"/>
                </a:cxn>
                <a:cxn ang="0">
                  <a:pos x="110" y="148"/>
                </a:cxn>
                <a:cxn ang="0">
                  <a:pos x="127" y="130"/>
                </a:cxn>
                <a:cxn ang="0">
                  <a:pos x="127" y="130"/>
                </a:cxn>
                <a:cxn ang="0">
                  <a:pos x="143" y="115"/>
                </a:cxn>
                <a:cxn ang="0">
                  <a:pos x="158" y="102"/>
                </a:cxn>
                <a:cxn ang="0">
                  <a:pos x="174" y="87"/>
                </a:cxn>
                <a:cxn ang="0">
                  <a:pos x="188" y="73"/>
                </a:cxn>
                <a:cxn ang="0">
                  <a:pos x="188" y="73"/>
                </a:cxn>
                <a:cxn ang="0">
                  <a:pos x="203" y="57"/>
                </a:cxn>
                <a:cxn ang="0">
                  <a:pos x="216" y="40"/>
                </a:cxn>
                <a:cxn ang="0">
                  <a:pos x="230" y="23"/>
                </a:cxn>
                <a:cxn ang="0">
                  <a:pos x="245" y="8"/>
                </a:cxn>
                <a:cxn ang="0">
                  <a:pos x="245" y="8"/>
                </a:cxn>
                <a:cxn ang="0">
                  <a:pos x="246" y="6"/>
                </a:cxn>
                <a:cxn ang="0">
                  <a:pos x="246" y="5"/>
                </a:cxn>
                <a:cxn ang="0">
                  <a:pos x="246" y="3"/>
                </a:cxn>
                <a:cxn ang="0">
                  <a:pos x="245" y="2"/>
                </a:cxn>
                <a:cxn ang="0">
                  <a:pos x="243" y="1"/>
                </a:cxn>
                <a:cxn ang="0">
                  <a:pos x="242" y="0"/>
                </a:cxn>
                <a:cxn ang="0">
                  <a:pos x="240" y="1"/>
                </a:cxn>
                <a:cxn ang="0">
                  <a:pos x="238" y="2"/>
                </a:cxn>
                <a:cxn ang="0">
                  <a:pos x="238" y="2"/>
                </a:cxn>
              </a:cxnLst>
              <a:rect l="0" t="0" r="r" b="b"/>
              <a:pathLst>
                <a:path w="246" h="275">
                  <a:moveTo>
                    <a:pt x="238" y="2"/>
                  </a:moveTo>
                  <a:lnTo>
                    <a:pt x="238" y="2"/>
                  </a:lnTo>
                  <a:lnTo>
                    <a:pt x="223" y="17"/>
                  </a:lnTo>
                  <a:lnTo>
                    <a:pt x="209" y="34"/>
                  </a:lnTo>
                  <a:lnTo>
                    <a:pt x="181" y="67"/>
                  </a:lnTo>
                  <a:lnTo>
                    <a:pt x="181" y="67"/>
                  </a:lnTo>
                  <a:lnTo>
                    <a:pt x="165" y="83"/>
                  </a:lnTo>
                  <a:lnTo>
                    <a:pt x="149" y="99"/>
                  </a:lnTo>
                  <a:lnTo>
                    <a:pt x="131" y="113"/>
                  </a:lnTo>
                  <a:lnTo>
                    <a:pt x="115" y="130"/>
                  </a:lnTo>
                  <a:lnTo>
                    <a:pt x="115" y="130"/>
                  </a:lnTo>
                  <a:lnTo>
                    <a:pt x="97" y="148"/>
                  </a:lnTo>
                  <a:lnTo>
                    <a:pt x="81" y="168"/>
                  </a:lnTo>
                  <a:lnTo>
                    <a:pt x="48" y="207"/>
                  </a:lnTo>
                  <a:lnTo>
                    <a:pt x="48" y="207"/>
                  </a:lnTo>
                  <a:lnTo>
                    <a:pt x="35" y="222"/>
                  </a:lnTo>
                  <a:lnTo>
                    <a:pt x="22" y="236"/>
                  </a:lnTo>
                  <a:lnTo>
                    <a:pt x="16" y="243"/>
                  </a:lnTo>
                  <a:lnTo>
                    <a:pt x="9" y="252"/>
                  </a:lnTo>
                  <a:lnTo>
                    <a:pt x="4" y="259"/>
                  </a:lnTo>
                  <a:lnTo>
                    <a:pt x="0" y="268"/>
                  </a:lnTo>
                  <a:lnTo>
                    <a:pt x="0" y="268"/>
                  </a:lnTo>
                  <a:lnTo>
                    <a:pt x="0" y="270"/>
                  </a:lnTo>
                  <a:lnTo>
                    <a:pt x="0" y="271"/>
                  </a:lnTo>
                  <a:lnTo>
                    <a:pt x="2" y="274"/>
                  </a:lnTo>
                  <a:lnTo>
                    <a:pt x="4" y="275"/>
                  </a:lnTo>
                  <a:lnTo>
                    <a:pt x="5" y="275"/>
                  </a:lnTo>
                  <a:lnTo>
                    <a:pt x="7" y="274"/>
                  </a:lnTo>
                  <a:lnTo>
                    <a:pt x="8" y="272"/>
                  </a:lnTo>
                  <a:lnTo>
                    <a:pt x="8" y="272"/>
                  </a:lnTo>
                  <a:lnTo>
                    <a:pt x="12" y="263"/>
                  </a:lnTo>
                  <a:lnTo>
                    <a:pt x="19" y="255"/>
                  </a:lnTo>
                  <a:lnTo>
                    <a:pt x="25" y="247"/>
                  </a:lnTo>
                  <a:lnTo>
                    <a:pt x="32" y="238"/>
                  </a:lnTo>
                  <a:lnTo>
                    <a:pt x="47" y="223"/>
                  </a:lnTo>
                  <a:lnTo>
                    <a:pt x="60" y="207"/>
                  </a:lnTo>
                  <a:lnTo>
                    <a:pt x="60" y="207"/>
                  </a:lnTo>
                  <a:lnTo>
                    <a:pt x="93" y="168"/>
                  </a:lnTo>
                  <a:lnTo>
                    <a:pt x="110" y="148"/>
                  </a:lnTo>
                  <a:lnTo>
                    <a:pt x="127" y="130"/>
                  </a:lnTo>
                  <a:lnTo>
                    <a:pt x="127" y="130"/>
                  </a:lnTo>
                  <a:lnTo>
                    <a:pt x="143" y="115"/>
                  </a:lnTo>
                  <a:lnTo>
                    <a:pt x="158" y="102"/>
                  </a:lnTo>
                  <a:lnTo>
                    <a:pt x="174" y="87"/>
                  </a:lnTo>
                  <a:lnTo>
                    <a:pt x="188" y="73"/>
                  </a:lnTo>
                  <a:lnTo>
                    <a:pt x="188" y="73"/>
                  </a:lnTo>
                  <a:lnTo>
                    <a:pt x="203" y="57"/>
                  </a:lnTo>
                  <a:lnTo>
                    <a:pt x="216" y="40"/>
                  </a:lnTo>
                  <a:lnTo>
                    <a:pt x="230" y="23"/>
                  </a:lnTo>
                  <a:lnTo>
                    <a:pt x="245" y="8"/>
                  </a:lnTo>
                  <a:lnTo>
                    <a:pt x="245" y="8"/>
                  </a:lnTo>
                  <a:lnTo>
                    <a:pt x="246" y="6"/>
                  </a:lnTo>
                  <a:lnTo>
                    <a:pt x="246" y="5"/>
                  </a:lnTo>
                  <a:lnTo>
                    <a:pt x="246" y="3"/>
                  </a:lnTo>
                  <a:lnTo>
                    <a:pt x="245" y="2"/>
                  </a:lnTo>
                  <a:lnTo>
                    <a:pt x="243" y="1"/>
                  </a:lnTo>
                  <a:lnTo>
                    <a:pt x="242" y="0"/>
                  </a:lnTo>
                  <a:lnTo>
                    <a:pt x="240" y="1"/>
                  </a:lnTo>
                  <a:lnTo>
                    <a:pt x="238" y="2"/>
                  </a:lnTo>
                  <a:lnTo>
                    <a:pt x="23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56" name="Freeform 72"/>
            <p:cNvSpPr/>
            <p:nvPr/>
          </p:nvSpPr>
          <p:spPr bwMode="auto">
            <a:xfrm>
              <a:off x="4592638" y="4195763"/>
              <a:ext cx="115888" cy="111125"/>
            </a:xfrm>
            <a:custGeom>
              <a:avLst/>
              <a:gdLst/>
              <a:ahLst/>
              <a:cxnLst>
                <a:cxn ang="0">
                  <a:pos x="210" y="2"/>
                </a:cxn>
                <a:cxn ang="0">
                  <a:pos x="210" y="2"/>
                </a:cxn>
                <a:cxn ang="0">
                  <a:pos x="187" y="30"/>
                </a:cxn>
                <a:cxn ang="0">
                  <a:pos x="163" y="57"/>
                </a:cxn>
                <a:cxn ang="0">
                  <a:pos x="138" y="83"/>
                </a:cxn>
                <a:cxn ang="0">
                  <a:pos x="112" y="107"/>
                </a:cxn>
                <a:cxn ang="0">
                  <a:pos x="84" y="131"/>
                </a:cxn>
                <a:cxn ang="0">
                  <a:pos x="57" y="155"/>
                </a:cxn>
                <a:cxn ang="0">
                  <a:pos x="2" y="200"/>
                </a:cxn>
                <a:cxn ang="0">
                  <a:pos x="2" y="200"/>
                </a:cxn>
                <a:cxn ang="0">
                  <a:pos x="0" y="202"/>
                </a:cxn>
                <a:cxn ang="0">
                  <a:pos x="0" y="203"/>
                </a:cxn>
                <a:cxn ang="0">
                  <a:pos x="0" y="205"/>
                </a:cxn>
                <a:cxn ang="0">
                  <a:pos x="1" y="206"/>
                </a:cxn>
                <a:cxn ang="0">
                  <a:pos x="4" y="209"/>
                </a:cxn>
                <a:cxn ang="0">
                  <a:pos x="6" y="209"/>
                </a:cxn>
                <a:cxn ang="0">
                  <a:pos x="9" y="208"/>
                </a:cxn>
                <a:cxn ang="0">
                  <a:pos x="9" y="208"/>
                </a:cxn>
                <a:cxn ang="0">
                  <a:pos x="64" y="161"/>
                </a:cxn>
                <a:cxn ang="0">
                  <a:pos x="91" y="137"/>
                </a:cxn>
                <a:cxn ang="0">
                  <a:pos x="119" y="112"/>
                </a:cxn>
                <a:cxn ang="0">
                  <a:pos x="146" y="88"/>
                </a:cxn>
                <a:cxn ang="0">
                  <a:pos x="172" y="62"/>
                </a:cxn>
                <a:cxn ang="0">
                  <a:pos x="196" y="35"/>
                </a:cxn>
                <a:cxn ang="0">
                  <a:pos x="218" y="7"/>
                </a:cxn>
                <a:cxn ang="0">
                  <a:pos x="218" y="7"/>
                </a:cxn>
                <a:cxn ang="0">
                  <a:pos x="218" y="5"/>
                </a:cxn>
                <a:cxn ang="0">
                  <a:pos x="218" y="4"/>
                </a:cxn>
                <a:cxn ang="0">
                  <a:pos x="218" y="2"/>
                </a:cxn>
                <a:cxn ang="0">
                  <a:pos x="216" y="1"/>
                </a:cxn>
                <a:cxn ang="0">
                  <a:pos x="213" y="0"/>
                </a:cxn>
                <a:cxn ang="0">
                  <a:pos x="211" y="1"/>
                </a:cxn>
                <a:cxn ang="0">
                  <a:pos x="210" y="2"/>
                </a:cxn>
                <a:cxn ang="0">
                  <a:pos x="210" y="2"/>
                </a:cxn>
              </a:cxnLst>
              <a:rect l="0" t="0" r="r" b="b"/>
              <a:pathLst>
                <a:path w="218" h="209">
                  <a:moveTo>
                    <a:pt x="210" y="2"/>
                  </a:moveTo>
                  <a:lnTo>
                    <a:pt x="210" y="2"/>
                  </a:lnTo>
                  <a:lnTo>
                    <a:pt x="187" y="30"/>
                  </a:lnTo>
                  <a:lnTo>
                    <a:pt x="163" y="57"/>
                  </a:lnTo>
                  <a:lnTo>
                    <a:pt x="138" y="83"/>
                  </a:lnTo>
                  <a:lnTo>
                    <a:pt x="112" y="107"/>
                  </a:lnTo>
                  <a:lnTo>
                    <a:pt x="84" y="131"/>
                  </a:lnTo>
                  <a:lnTo>
                    <a:pt x="57" y="155"/>
                  </a:lnTo>
                  <a:lnTo>
                    <a:pt x="2" y="200"/>
                  </a:lnTo>
                  <a:lnTo>
                    <a:pt x="2" y="200"/>
                  </a:lnTo>
                  <a:lnTo>
                    <a:pt x="0" y="202"/>
                  </a:lnTo>
                  <a:lnTo>
                    <a:pt x="0" y="203"/>
                  </a:lnTo>
                  <a:lnTo>
                    <a:pt x="0" y="205"/>
                  </a:lnTo>
                  <a:lnTo>
                    <a:pt x="1" y="206"/>
                  </a:lnTo>
                  <a:lnTo>
                    <a:pt x="4" y="209"/>
                  </a:lnTo>
                  <a:lnTo>
                    <a:pt x="6" y="209"/>
                  </a:lnTo>
                  <a:lnTo>
                    <a:pt x="9" y="208"/>
                  </a:lnTo>
                  <a:lnTo>
                    <a:pt x="9" y="208"/>
                  </a:lnTo>
                  <a:lnTo>
                    <a:pt x="64" y="161"/>
                  </a:lnTo>
                  <a:lnTo>
                    <a:pt x="91" y="137"/>
                  </a:lnTo>
                  <a:lnTo>
                    <a:pt x="119" y="112"/>
                  </a:lnTo>
                  <a:lnTo>
                    <a:pt x="146" y="88"/>
                  </a:lnTo>
                  <a:lnTo>
                    <a:pt x="172" y="62"/>
                  </a:lnTo>
                  <a:lnTo>
                    <a:pt x="196" y="35"/>
                  </a:lnTo>
                  <a:lnTo>
                    <a:pt x="218" y="7"/>
                  </a:lnTo>
                  <a:lnTo>
                    <a:pt x="218" y="7"/>
                  </a:lnTo>
                  <a:lnTo>
                    <a:pt x="218" y="5"/>
                  </a:lnTo>
                  <a:lnTo>
                    <a:pt x="218" y="4"/>
                  </a:lnTo>
                  <a:lnTo>
                    <a:pt x="218" y="2"/>
                  </a:lnTo>
                  <a:lnTo>
                    <a:pt x="216" y="1"/>
                  </a:lnTo>
                  <a:lnTo>
                    <a:pt x="213" y="0"/>
                  </a:lnTo>
                  <a:lnTo>
                    <a:pt x="211" y="1"/>
                  </a:lnTo>
                  <a:lnTo>
                    <a:pt x="210" y="2"/>
                  </a:lnTo>
                  <a:lnTo>
                    <a:pt x="21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57" name="Freeform 73"/>
            <p:cNvSpPr/>
            <p:nvPr/>
          </p:nvSpPr>
          <p:spPr bwMode="auto">
            <a:xfrm>
              <a:off x="4660900" y="4217988"/>
              <a:ext cx="76200" cy="80963"/>
            </a:xfrm>
            <a:custGeom>
              <a:avLst/>
              <a:gdLst/>
              <a:ahLst/>
              <a:cxnLst>
                <a:cxn ang="0">
                  <a:pos x="135" y="2"/>
                </a:cxn>
                <a:cxn ang="0">
                  <a:pos x="135" y="2"/>
                </a:cxn>
                <a:cxn ang="0">
                  <a:pos x="102" y="37"/>
                </a:cxn>
                <a:cxn ang="0">
                  <a:pos x="69" y="74"/>
                </a:cxn>
                <a:cxn ang="0">
                  <a:pos x="35" y="110"/>
                </a:cxn>
                <a:cxn ang="0">
                  <a:pos x="1" y="144"/>
                </a:cxn>
                <a:cxn ang="0">
                  <a:pos x="1" y="144"/>
                </a:cxn>
                <a:cxn ang="0">
                  <a:pos x="0" y="146"/>
                </a:cxn>
                <a:cxn ang="0">
                  <a:pos x="0" y="148"/>
                </a:cxn>
                <a:cxn ang="0">
                  <a:pos x="1" y="149"/>
                </a:cxn>
                <a:cxn ang="0">
                  <a:pos x="2" y="151"/>
                </a:cxn>
                <a:cxn ang="0">
                  <a:pos x="3" y="152"/>
                </a:cxn>
                <a:cxn ang="0">
                  <a:pos x="6" y="152"/>
                </a:cxn>
                <a:cxn ang="0">
                  <a:pos x="7" y="152"/>
                </a:cxn>
                <a:cxn ang="0">
                  <a:pos x="9" y="151"/>
                </a:cxn>
                <a:cxn ang="0">
                  <a:pos x="9" y="151"/>
                </a:cxn>
                <a:cxn ang="0">
                  <a:pos x="43" y="116"/>
                </a:cxn>
                <a:cxn ang="0">
                  <a:pos x="75" y="80"/>
                </a:cxn>
                <a:cxn ang="0">
                  <a:pos x="108" y="45"/>
                </a:cxn>
                <a:cxn ang="0">
                  <a:pos x="141" y="9"/>
                </a:cxn>
                <a:cxn ang="0">
                  <a:pos x="141" y="9"/>
                </a:cxn>
                <a:cxn ang="0">
                  <a:pos x="143" y="7"/>
                </a:cxn>
                <a:cxn ang="0">
                  <a:pos x="143" y="5"/>
                </a:cxn>
                <a:cxn ang="0">
                  <a:pos x="142" y="3"/>
                </a:cxn>
                <a:cxn ang="0">
                  <a:pos x="141" y="2"/>
                </a:cxn>
                <a:cxn ang="0">
                  <a:pos x="140" y="1"/>
                </a:cxn>
                <a:cxn ang="0">
                  <a:pos x="138" y="0"/>
                </a:cxn>
                <a:cxn ang="0">
                  <a:pos x="137" y="1"/>
                </a:cxn>
                <a:cxn ang="0">
                  <a:pos x="135" y="2"/>
                </a:cxn>
                <a:cxn ang="0">
                  <a:pos x="135" y="2"/>
                </a:cxn>
              </a:cxnLst>
              <a:rect l="0" t="0" r="r" b="b"/>
              <a:pathLst>
                <a:path w="143" h="152">
                  <a:moveTo>
                    <a:pt x="135" y="2"/>
                  </a:moveTo>
                  <a:lnTo>
                    <a:pt x="135" y="2"/>
                  </a:lnTo>
                  <a:lnTo>
                    <a:pt x="102" y="37"/>
                  </a:lnTo>
                  <a:lnTo>
                    <a:pt x="69" y="74"/>
                  </a:lnTo>
                  <a:lnTo>
                    <a:pt x="35" y="110"/>
                  </a:lnTo>
                  <a:lnTo>
                    <a:pt x="1" y="144"/>
                  </a:lnTo>
                  <a:lnTo>
                    <a:pt x="1" y="144"/>
                  </a:lnTo>
                  <a:lnTo>
                    <a:pt x="0" y="146"/>
                  </a:lnTo>
                  <a:lnTo>
                    <a:pt x="0" y="148"/>
                  </a:lnTo>
                  <a:lnTo>
                    <a:pt x="1" y="149"/>
                  </a:lnTo>
                  <a:lnTo>
                    <a:pt x="2" y="151"/>
                  </a:lnTo>
                  <a:lnTo>
                    <a:pt x="3" y="152"/>
                  </a:lnTo>
                  <a:lnTo>
                    <a:pt x="6" y="152"/>
                  </a:lnTo>
                  <a:lnTo>
                    <a:pt x="7" y="152"/>
                  </a:lnTo>
                  <a:lnTo>
                    <a:pt x="9" y="151"/>
                  </a:lnTo>
                  <a:lnTo>
                    <a:pt x="9" y="151"/>
                  </a:lnTo>
                  <a:lnTo>
                    <a:pt x="43" y="116"/>
                  </a:lnTo>
                  <a:lnTo>
                    <a:pt x="75" y="80"/>
                  </a:lnTo>
                  <a:lnTo>
                    <a:pt x="108" y="45"/>
                  </a:lnTo>
                  <a:lnTo>
                    <a:pt x="141" y="9"/>
                  </a:lnTo>
                  <a:lnTo>
                    <a:pt x="141" y="9"/>
                  </a:lnTo>
                  <a:lnTo>
                    <a:pt x="143" y="7"/>
                  </a:lnTo>
                  <a:lnTo>
                    <a:pt x="143" y="5"/>
                  </a:lnTo>
                  <a:lnTo>
                    <a:pt x="142" y="3"/>
                  </a:lnTo>
                  <a:lnTo>
                    <a:pt x="141" y="2"/>
                  </a:lnTo>
                  <a:lnTo>
                    <a:pt x="140" y="1"/>
                  </a:lnTo>
                  <a:lnTo>
                    <a:pt x="138" y="0"/>
                  </a:lnTo>
                  <a:lnTo>
                    <a:pt x="137" y="1"/>
                  </a:lnTo>
                  <a:lnTo>
                    <a:pt x="135" y="2"/>
                  </a:lnTo>
                  <a:lnTo>
                    <a:pt x="13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58" name="Freeform 74"/>
            <p:cNvSpPr/>
            <p:nvPr/>
          </p:nvSpPr>
          <p:spPr bwMode="auto">
            <a:xfrm>
              <a:off x="4706938" y="4221163"/>
              <a:ext cx="61913" cy="82550"/>
            </a:xfrm>
            <a:custGeom>
              <a:avLst/>
              <a:gdLst/>
              <a:ahLst/>
              <a:cxnLst>
                <a:cxn ang="0">
                  <a:pos x="109" y="6"/>
                </a:cxn>
                <a:cxn ang="0">
                  <a:pos x="109" y="6"/>
                </a:cxn>
                <a:cxn ang="0">
                  <a:pos x="108" y="10"/>
                </a:cxn>
                <a:cxn ang="0">
                  <a:pos x="106" y="13"/>
                </a:cxn>
                <a:cxn ang="0">
                  <a:pos x="102" y="20"/>
                </a:cxn>
                <a:cxn ang="0">
                  <a:pos x="97" y="26"/>
                </a:cxn>
                <a:cxn ang="0">
                  <a:pos x="92" y="32"/>
                </a:cxn>
                <a:cxn ang="0">
                  <a:pos x="92" y="32"/>
                </a:cxn>
                <a:cxn ang="0">
                  <a:pos x="66" y="70"/>
                </a:cxn>
                <a:cxn ang="0">
                  <a:pos x="66" y="70"/>
                </a:cxn>
                <a:cxn ang="0">
                  <a:pos x="51" y="90"/>
                </a:cxn>
                <a:cxn ang="0">
                  <a:pos x="35" y="110"/>
                </a:cxn>
                <a:cxn ang="0">
                  <a:pos x="19" y="130"/>
                </a:cxn>
                <a:cxn ang="0">
                  <a:pos x="1" y="149"/>
                </a:cxn>
                <a:cxn ang="0">
                  <a:pos x="1" y="149"/>
                </a:cxn>
                <a:cxn ang="0">
                  <a:pos x="0" y="150"/>
                </a:cxn>
                <a:cxn ang="0">
                  <a:pos x="0" y="152"/>
                </a:cxn>
                <a:cxn ang="0">
                  <a:pos x="0" y="154"/>
                </a:cxn>
                <a:cxn ang="0">
                  <a:pos x="1" y="155"/>
                </a:cxn>
                <a:cxn ang="0">
                  <a:pos x="3" y="156"/>
                </a:cxn>
                <a:cxn ang="0">
                  <a:pos x="4" y="157"/>
                </a:cxn>
                <a:cxn ang="0">
                  <a:pos x="6" y="156"/>
                </a:cxn>
                <a:cxn ang="0">
                  <a:pos x="8" y="155"/>
                </a:cxn>
                <a:cxn ang="0">
                  <a:pos x="8" y="155"/>
                </a:cxn>
                <a:cxn ang="0">
                  <a:pos x="26" y="136"/>
                </a:cxn>
                <a:cxn ang="0">
                  <a:pos x="42" y="116"/>
                </a:cxn>
                <a:cxn ang="0">
                  <a:pos x="59" y="95"/>
                </a:cxn>
                <a:cxn ang="0">
                  <a:pos x="74" y="74"/>
                </a:cxn>
                <a:cxn ang="0">
                  <a:pos x="74" y="74"/>
                </a:cxn>
                <a:cxn ang="0">
                  <a:pos x="90" y="50"/>
                </a:cxn>
                <a:cxn ang="0">
                  <a:pos x="98" y="39"/>
                </a:cxn>
                <a:cxn ang="0">
                  <a:pos x="108" y="27"/>
                </a:cxn>
                <a:cxn ang="0">
                  <a:pos x="108" y="27"/>
                </a:cxn>
                <a:cxn ang="0">
                  <a:pos x="112" y="22"/>
                </a:cxn>
                <a:cxn ang="0">
                  <a:pos x="115" y="17"/>
                </a:cxn>
                <a:cxn ang="0">
                  <a:pos x="117" y="12"/>
                </a:cxn>
                <a:cxn ang="0">
                  <a:pos x="118" y="6"/>
                </a:cxn>
                <a:cxn ang="0">
                  <a:pos x="118" y="6"/>
                </a:cxn>
                <a:cxn ang="0">
                  <a:pos x="118" y="4"/>
                </a:cxn>
                <a:cxn ang="0">
                  <a:pos x="117" y="1"/>
                </a:cxn>
                <a:cxn ang="0">
                  <a:pos x="116" y="1"/>
                </a:cxn>
                <a:cxn ang="0">
                  <a:pos x="114" y="0"/>
                </a:cxn>
                <a:cxn ang="0">
                  <a:pos x="111" y="1"/>
                </a:cxn>
                <a:cxn ang="0">
                  <a:pos x="110" y="4"/>
                </a:cxn>
                <a:cxn ang="0">
                  <a:pos x="109" y="6"/>
                </a:cxn>
                <a:cxn ang="0">
                  <a:pos x="109" y="6"/>
                </a:cxn>
              </a:cxnLst>
              <a:rect l="0" t="0" r="r" b="b"/>
              <a:pathLst>
                <a:path w="118" h="157">
                  <a:moveTo>
                    <a:pt x="109" y="6"/>
                  </a:moveTo>
                  <a:lnTo>
                    <a:pt x="109" y="6"/>
                  </a:lnTo>
                  <a:lnTo>
                    <a:pt x="108" y="10"/>
                  </a:lnTo>
                  <a:lnTo>
                    <a:pt x="106" y="13"/>
                  </a:lnTo>
                  <a:lnTo>
                    <a:pt x="102" y="20"/>
                  </a:lnTo>
                  <a:lnTo>
                    <a:pt x="97" y="26"/>
                  </a:lnTo>
                  <a:lnTo>
                    <a:pt x="92" y="32"/>
                  </a:lnTo>
                  <a:lnTo>
                    <a:pt x="92" y="32"/>
                  </a:lnTo>
                  <a:lnTo>
                    <a:pt x="66" y="70"/>
                  </a:lnTo>
                  <a:lnTo>
                    <a:pt x="66" y="70"/>
                  </a:lnTo>
                  <a:lnTo>
                    <a:pt x="51" y="90"/>
                  </a:lnTo>
                  <a:lnTo>
                    <a:pt x="35" y="110"/>
                  </a:lnTo>
                  <a:lnTo>
                    <a:pt x="19" y="130"/>
                  </a:lnTo>
                  <a:lnTo>
                    <a:pt x="1" y="149"/>
                  </a:lnTo>
                  <a:lnTo>
                    <a:pt x="1" y="149"/>
                  </a:lnTo>
                  <a:lnTo>
                    <a:pt x="0" y="150"/>
                  </a:lnTo>
                  <a:lnTo>
                    <a:pt x="0" y="152"/>
                  </a:lnTo>
                  <a:lnTo>
                    <a:pt x="0" y="154"/>
                  </a:lnTo>
                  <a:lnTo>
                    <a:pt x="1" y="155"/>
                  </a:lnTo>
                  <a:lnTo>
                    <a:pt x="3" y="156"/>
                  </a:lnTo>
                  <a:lnTo>
                    <a:pt x="4" y="157"/>
                  </a:lnTo>
                  <a:lnTo>
                    <a:pt x="6" y="156"/>
                  </a:lnTo>
                  <a:lnTo>
                    <a:pt x="8" y="155"/>
                  </a:lnTo>
                  <a:lnTo>
                    <a:pt x="8" y="155"/>
                  </a:lnTo>
                  <a:lnTo>
                    <a:pt x="26" y="136"/>
                  </a:lnTo>
                  <a:lnTo>
                    <a:pt x="42" y="116"/>
                  </a:lnTo>
                  <a:lnTo>
                    <a:pt x="59" y="95"/>
                  </a:lnTo>
                  <a:lnTo>
                    <a:pt x="74" y="74"/>
                  </a:lnTo>
                  <a:lnTo>
                    <a:pt x="74" y="74"/>
                  </a:lnTo>
                  <a:lnTo>
                    <a:pt x="90" y="50"/>
                  </a:lnTo>
                  <a:lnTo>
                    <a:pt x="98" y="39"/>
                  </a:lnTo>
                  <a:lnTo>
                    <a:pt x="108" y="27"/>
                  </a:lnTo>
                  <a:lnTo>
                    <a:pt x="108" y="27"/>
                  </a:lnTo>
                  <a:lnTo>
                    <a:pt x="112" y="22"/>
                  </a:lnTo>
                  <a:lnTo>
                    <a:pt x="115" y="17"/>
                  </a:lnTo>
                  <a:lnTo>
                    <a:pt x="117" y="12"/>
                  </a:lnTo>
                  <a:lnTo>
                    <a:pt x="118" y="6"/>
                  </a:lnTo>
                  <a:lnTo>
                    <a:pt x="118" y="6"/>
                  </a:lnTo>
                  <a:lnTo>
                    <a:pt x="118" y="4"/>
                  </a:lnTo>
                  <a:lnTo>
                    <a:pt x="117" y="1"/>
                  </a:lnTo>
                  <a:lnTo>
                    <a:pt x="116" y="1"/>
                  </a:lnTo>
                  <a:lnTo>
                    <a:pt x="114" y="0"/>
                  </a:lnTo>
                  <a:lnTo>
                    <a:pt x="111" y="1"/>
                  </a:lnTo>
                  <a:lnTo>
                    <a:pt x="110" y="4"/>
                  </a:lnTo>
                  <a:lnTo>
                    <a:pt x="109" y="6"/>
                  </a:lnTo>
                  <a:lnTo>
                    <a:pt x="109"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59" name="Freeform 75"/>
            <p:cNvSpPr/>
            <p:nvPr/>
          </p:nvSpPr>
          <p:spPr bwMode="auto">
            <a:xfrm>
              <a:off x="4794250" y="4141788"/>
              <a:ext cx="47625" cy="44450"/>
            </a:xfrm>
            <a:custGeom>
              <a:avLst/>
              <a:gdLst/>
              <a:ahLst/>
              <a:cxnLst>
                <a:cxn ang="0">
                  <a:pos x="84" y="1"/>
                </a:cxn>
                <a:cxn ang="0">
                  <a:pos x="84" y="1"/>
                </a:cxn>
                <a:cxn ang="0">
                  <a:pos x="78" y="6"/>
                </a:cxn>
                <a:cxn ang="0">
                  <a:pos x="72" y="11"/>
                </a:cxn>
                <a:cxn ang="0">
                  <a:pos x="61" y="22"/>
                </a:cxn>
                <a:cxn ang="0">
                  <a:pos x="50" y="34"/>
                </a:cxn>
                <a:cxn ang="0">
                  <a:pos x="45" y="39"/>
                </a:cxn>
                <a:cxn ang="0">
                  <a:pos x="39" y="43"/>
                </a:cxn>
                <a:cxn ang="0">
                  <a:pos x="39" y="43"/>
                </a:cxn>
                <a:cxn ang="0">
                  <a:pos x="28" y="51"/>
                </a:cxn>
                <a:cxn ang="0">
                  <a:pos x="18" y="59"/>
                </a:cxn>
                <a:cxn ang="0">
                  <a:pos x="10" y="68"/>
                </a:cxn>
                <a:cxn ang="0">
                  <a:pos x="1" y="78"/>
                </a:cxn>
                <a:cxn ang="0">
                  <a:pos x="1" y="78"/>
                </a:cxn>
                <a:cxn ang="0">
                  <a:pos x="0" y="80"/>
                </a:cxn>
                <a:cxn ang="0">
                  <a:pos x="0" y="81"/>
                </a:cxn>
                <a:cxn ang="0">
                  <a:pos x="1" y="83"/>
                </a:cxn>
                <a:cxn ang="0">
                  <a:pos x="2" y="84"/>
                </a:cxn>
                <a:cxn ang="0">
                  <a:pos x="7" y="84"/>
                </a:cxn>
                <a:cxn ang="0">
                  <a:pos x="8" y="84"/>
                </a:cxn>
                <a:cxn ang="0">
                  <a:pos x="10" y="82"/>
                </a:cxn>
                <a:cxn ang="0">
                  <a:pos x="10" y="82"/>
                </a:cxn>
                <a:cxn ang="0">
                  <a:pos x="18" y="72"/>
                </a:cxn>
                <a:cxn ang="0">
                  <a:pos x="28" y="63"/>
                </a:cxn>
                <a:cxn ang="0">
                  <a:pos x="40" y="54"/>
                </a:cxn>
                <a:cxn ang="0">
                  <a:pos x="51" y="46"/>
                </a:cxn>
                <a:cxn ang="0">
                  <a:pos x="51" y="46"/>
                </a:cxn>
                <a:cxn ang="0">
                  <a:pos x="56" y="43"/>
                </a:cxn>
                <a:cxn ang="0">
                  <a:pos x="60" y="38"/>
                </a:cxn>
                <a:cxn ang="0">
                  <a:pos x="70" y="27"/>
                </a:cxn>
                <a:cxn ang="0">
                  <a:pos x="79" y="17"/>
                </a:cxn>
                <a:cxn ang="0">
                  <a:pos x="83" y="13"/>
                </a:cxn>
                <a:cxn ang="0">
                  <a:pos x="88" y="9"/>
                </a:cxn>
                <a:cxn ang="0">
                  <a:pos x="88" y="9"/>
                </a:cxn>
                <a:cxn ang="0">
                  <a:pos x="90" y="7"/>
                </a:cxn>
                <a:cxn ang="0">
                  <a:pos x="90" y="6"/>
                </a:cxn>
                <a:cxn ang="0">
                  <a:pos x="90" y="2"/>
                </a:cxn>
                <a:cxn ang="0">
                  <a:pos x="89" y="1"/>
                </a:cxn>
                <a:cxn ang="0">
                  <a:pos x="87" y="0"/>
                </a:cxn>
                <a:cxn ang="0">
                  <a:pos x="85" y="0"/>
                </a:cxn>
                <a:cxn ang="0">
                  <a:pos x="84" y="1"/>
                </a:cxn>
                <a:cxn ang="0">
                  <a:pos x="84" y="1"/>
                </a:cxn>
              </a:cxnLst>
              <a:rect l="0" t="0" r="r" b="b"/>
              <a:pathLst>
                <a:path w="90" h="84">
                  <a:moveTo>
                    <a:pt x="84" y="1"/>
                  </a:moveTo>
                  <a:lnTo>
                    <a:pt x="84" y="1"/>
                  </a:lnTo>
                  <a:lnTo>
                    <a:pt x="78" y="6"/>
                  </a:lnTo>
                  <a:lnTo>
                    <a:pt x="72" y="11"/>
                  </a:lnTo>
                  <a:lnTo>
                    <a:pt x="61" y="22"/>
                  </a:lnTo>
                  <a:lnTo>
                    <a:pt x="50" y="34"/>
                  </a:lnTo>
                  <a:lnTo>
                    <a:pt x="45" y="39"/>
                  </a:lnTo>
                  <a:lnTo>
                    <a:pt x="39" y="43"/>
                  </a:lnTo>
                  <a:lnTo>
                    <a:pt x="39" y="43"/>
                  </a:lnTo>
                  <a:lnTo>
                    <a:pt x="28" y="51"/>
                  </a:lnTo>
                  <a:lnTo>
                    <a:pt x="18" y="59"/>
                  </a:lnTo>
                  <a:lnTo>
                    <a:pt x="10" y="68"/>
                  </a:lnTo>
                  <a:lnTo>
                    <a:pt x="1" y="78"/>
                  </a:lnTo>
                  <a:lnTo>
                    <a:pt x="1" y="78"/>
                  </a:lnTo>
                  <a:lnTo>
                    <a:pt x="0" y="80"/>
                  </a:lnTo>
                  <a:lnTo>
                    <a:pt x="0" y="81"/>
                  </a:lnTo>
                  <a:lnTo>
                    <a:pt x="1" y="83"/>
                  </a:lnTo>
                  <a:lnTo>
                    <a:pt x="2" y="84"/>
                  </a:lnTo>
                  <a:lnTo>
                    <a:pt x="7" y="84"/>
                  </a:lnTo>
                  <a:lnTo>
                    <a:pt x="8" y="84"/>
                  </a:lnTo>
                  <a:lnTo>
                    <a:pt x="10" y="82"/>
                  </a:lnTo>
                  <a:lnTo>
                    <a:pt x="10" y="82"/>
                  </a:lnTo>
                  <a:lnTo>
                    <a:pt x="18" y="72"/>
                  </a:lnTo>
                  <a:lnTo>
                    <a:pt x="28" y="63"/>
                  </a:lnTo>
                  <a:lnTo>
                    <a:pt x="40" y="54"/>
                  </a:lnTo>
                  <a:lnTo>
                    <a:pt x="51" y="46"/>
                  </a:lnTo>
                  <a:lnTo>
                    <a:pt x="51" y="46"/>
                  </a:lnTo>
                  <a:lnTo>
                    <a:pt x="56" y="43"/>
                  </a:lnTo>
                  <a:lnTo>
                    <a:pt x="60" y="38"/>
                  </a:lnTo>
                  <a:lnTo>
                    <a:pt x="70" y="27"/>
                  </a:lnTo>
                  <a:lnTo>
                    <a:pt x="79" y="17"/>
                  </a:lnTo>
                  <a:lnTo>
                    <a:pt x="83" y="13"/>
                  </a:lnTo>
                  <a:lnTo>
                    <a:pt x="88" y="9"/>
                  </a:lnTo>
                  <a:lnTo>
                    <a:pt x="88" y="9"/>
                  </a:lnTo>
                  <a:lnTo>
                    <a:pt x="90" y="7"/>
                  </a:lnTo>
                  <a:lnTo>
                    <a:pt x="90" y="6"/>
                  </a:lnTo>
                  <a:lnTo>
                    <a:pt x="90" y="2"/>
                  </a:lnTo>
                  <a:lnTo>
                    <a:pt x="89" y="1"/>
                  </a:lnTo>
                  <a:lnTo>
                    <a:pt x="87" y="0"/>
                  </a:lnTo>
                  <a:lnTo>
                    <a:pt x="85" y="0"/>
                  </a:lnTo>
                  <a:lnTo>
                    <a:pt x="84" y="1"/>
                  </a:lnTo>
                  <a:lnTo>
                    <a:pt x="8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60" name="Freeform 76"/>
            <p:cNvSpPr/>
            <p:nvPr/>
          </p:nvSpPr>
          <p:spPr bwMode="auto">
            <a:xfrm>
              <a:off x="4759325" y="4141788"/>
              <a:ext cx="131763" cy="155575"/>
            </a:xfrm>
            <a:custGeom>
              <a:avLst/>
              <a:gdLst/>
              <a:ahLst/>
              <a:cxnLst>
                <a:cxn ang="0">
                  <a:pos x="244" y="1"/>
                </a:cxn>
                <a:cxn ang="0">
                  <a:pos x="244" y="1"/>
                </a:cxn>
                <a:cxn ang="0">
                  <a:pos x="209" y="34"/>
                </a:cxn>
                <a:cxn ang="0">
                  <a:pos x="174" y="65"/>
                </a:cxn>
                <a:cxn ang="0">
                  <a:pos x="139" y="96"/>
                </a:cxn>
                <a:cxn ang="0">
                  <a:pos x="121" y="112"/>
                </a:cxn>
                <a:cxn ang="0">
                  <a:pos x="105" y="129"/>
                </a:cxn>
                <a:cxn ang="0">
                  <a:pos x="105" y="129"/>
                </a:cxn>
                <a:cxn ang="0">
                  <a:pos x="89" y="146"/>
                </a:cxn>
                <a:cxn ang="0">
                  <a:pos x="74" y="165"/>
                </a:cxn>
                <a:cxn ang="0">
                  <a:pos x="60" y="183"/>
                </a:cxn>
                <a:cxn ang="0">
                  <a:pos x="47" y="203"/>
                </a:cxn>
                <a:cxn ang="0">
                  <a:pos x="34" y="224"/>
                </a:cxn>
                <a:cxn ang="0">
                  <a:pos x="22" y="244"/>
                </a:cxn>
                <a:cxn ang="0">
                  <a:pos x="12" y="265"/>
                </a:cxn>
                <a:cxn ang="0">
                  <a:pos x="1" y="287"/>
                </a:cxn>
                <a:cxn ang="0">
                  <a:pos x="1" y="287"/>
                </a:cxn>
                <a:cxn ang="0">
                  <a:pos x="0" y="289"/>
                </a:cxn>
                <a:cxn ang="0">
                  <a:pos x="1" y="291"/>
                </a:cxn>
                <a:cxn ang="0">
                  <a:pos x="3" y="293"/>
                </a:cxn>
                <a:cxn ang="0">
                  <a:pos x="4" y="294"/>
                </a:cxn>
                <a:cxn ang="0">
                  <a:pos x="6" y="294"/>
                </a:cxn>
                <a:cxn ang="0">
                  <a:pos x="9" y="293"/>
                </a:cxn>
                <a:cxn ang="0">
                  <a:pos x="10" y="291"/>
                </a:cxn>
                <a:cxn ang="0">
                  <a:pos x="10" y="291"/>
                </a:cxn>
                <a:cxn ang="0">
                  <a:pos x="19" y="270"/>
                </a:cxn>
                <a:cxn ang="0">
                  <a:pos x="30" y="250"/>
                </a:cxn>
                <a:cxn ang="0">
                  <a:pos x="42" y="229"/>
                </a:cxn>
                <a:cxn ang="0">
                  <a:pos x="54" y="209"/>
                </a:cxn>
                <a:cxn ang="0">
                  <a:pos x="67" y="190"/>
                </a:cxn>
                <a:cxn ang="0">
                  <a:pos x="81" y="171"/>
                </a:cxn>
                <a:cxn ang="0">
                  <a:pos x="96" y="152"/>
                </a:cxn>
                <a:cxn ang="0">
                  <a:pos x="112" y="136"/>
                </a:cxn>
                <a:cxn ang="0">
                  <a:pos x="112" y="136"/>
                </a:cxn>
                <a:cxn ang="0">
                  <a:pos x="128" y="118"/>
                </a:cxn>
                <a:cxn ang="0">
                  <a:pos x="145" y="103"/>
                </a:cxn>
                <a:cxn ang="0">
                  <a:pos x="180" y="71"/>
                </a:cxn>
                <a:cxn ang="0">
                  <a:pos x="216" y="40"/>
                </a:cxn>
                <a:cxn ang="0">
                  <a:pos x="233" y="24"/>
                </a:cxn>
                <a:cxn ang="0">
                  <a:pos x="250" y="8"/>
                </a:cxn>
                <a:cxn ang="0">
                  <a:pos x="250" y="8"/>
                </a:cxn>
                <a:cxn ang="0">
                  <a:pos x="251" y="6"/>
                </a:cxn>
                <a:cxn ang="0">
                  <a:pos x="251" y="5"/>
                </a:cxn>
                <a:cxn ang="0">
                  <a:pos x="251" y="3"/>
                </a:cxn>
                <a:cxn ang="0">
                  <a:pos x="250" y="2"/>
                </a:cxn>
                <a:cxn ang="0">
                  <a:pos x="249" y="1"/>
                </a:cxn>
                <a:cxn ang="0">
                  <a:pos x="247" y="0"/>
                </a:cxn>
                <a:cxn ang="0">
                  <a:pos x="245" y="0"/>
                </a:cxn>
                <a:cxn ang="0">
                  <a:pos x="244" y="1"/>
                </a:cxn>
                <a:cxn ang="0">
                  <a:pos x="244" y="1"/>
                </a:cxn>
              </a:cxnLst>
              <a:rect l="0" t="0" r="r" b="b"/>
              <a:pathLst>
                <a:path w="251" h="294">
                  <a:moveTo>
                    <a:pt x="244" y="1"/>
                  </a:moveTo>
                  <a:lnTo>
                    <a:pt x="244" y="1"/>
                  </a:lnTo>
                  <a:lnTo>
                    <a:pt x="209" y="34"/>
                  </a:lnTo>
                  <a:lnTo>
                    <a:pt x="174" y="65"/>
                  </a:lnTo>
                  <a:lnTo>
                    <a:pt x="139" y="96"/>
                  </a:lnTo>
                  <a:lnTo>
                    <a:pt x="121" y="112"/>
                  </a:lnTo>
                  <a:lnTo>
                    <a:pt x="105" y="129"/>
                  </a:lnTo>
                  <a:lnTo>
                    <a:pt x="105" y="129"/>
                  </a:lnTo>
                  <a:lnTo>
                    <a:pt x="89" y="146"/>
                  </a:lnTo>
                  <a:lnTo>
                    <a:pt x="74" y="165"/>
                  </a:lnTo>
                  <a:lnTo>
                    <a:pt x="60" y="183"/>
                  </a:lnTo>
                  <a:lnTo>
                    <a:pt x="47" y="203"/>
                  </a:lnTo>
                  <a:lnTo>
                    <a:pt x="34" y="224"/>
                  </a:lnTo>
                  <a:lnTo>
                    <a:pt x="22" y="244"/>
                  </a:lnTo>
                  <a:lnTo>
                    <a:pt x="12" y="265"/>
                  </a:lnTo>
                  <a:lnTo>
                    <a:pt x="1" y="287"/>
                  </a:lnTo>
                  <a:lnTo>
                    <a:pt x="1" y="287"/>
                  </a:lnTo>
                  <a:lnTo>
                    <a:pt x="0" y="289"/>
                  </a:lnTo>
                  <a:lnTo>
                    <a:pt x="1" y="291"/>
                  </a:lnTo>
                  <a:lnTo>
                    <a:pt x="3" y="293"/>
                  </a:lnTo>
                  <a:lnTo>
                    <a:pt x="4" y="294"/>
                  </a:lnTo>
                  <a:lnTo>
                    <a:pt x="6" y="294"/>
                  </a:lnTo>
                  <a:lnTo>
                    <a:pt x="9" y="293"/>
                  </a:lnTo>
                  <a:lnTo>
                    <a:pt x="10" y="291"/>
                  </a:lnTo>
                  <a:lnTo>
                    <a:pt x="10" y="291"/>
                  </a:lnTo>
                  <a:lnTo>
                    <a:pt x="19" y="270"/>
                  </a:lnTo>
                  <a:lnTo>
                    <a:pt x="30" y="250"/>
                  </a:lnTo>
                  <a:lnTo>
                    <a:pt x="42" y="229"/>
                  </a:lnTo>
                  <a:lnTo>
                    <a:pt x="54" y="209"/>
                  </a:lnTo>
                  <a:lnTo>
                    <a:pt x="67" y="190"/>
                  </a:lnTo>
                  <a:lnTo>
                    <a:pt x="81" y="171"/>
                  </a:lnTo>
                  <a:lnTo>
                    <a:pt x="96" y="152"/>
                  </a:lnTo>
                  <a:lnTo>
                    <a:pt x="112" y="136"/>
                  </a:lnTo>
                  <a:lnTo>
                    <a:pt x="112" y="136"/>
                  </a:lnTo>
                  <a:lnTo>
                    <a:pt x="128" y="118"/>
                  </a:lnTo>
                  <a:lnTo>
                    <a:pt x="145" y="103"/>
                  </a:lnTo>
                  <a:lnTo>
                    <a:pt x="180" y="71"/>
                  </a:lnTo>
                  <a:lnTo>
                    <a:pt x="216" y="40"/>
                  </a:lnTo>
                  <a:lnTo>
                    <a:pt x="233" y="24"/>
                  </a:lnTo>
                  <a:lnTo>
                    <a:pt x="250" y="8"/>
                  </a:lnTo>
                  <a:lnTo>
                    <a:pt x="250" y="8"/>
                  </a:lnTo>
                  <a:lnTo>
                    <a:pt x="251" y="6"/>
                  </a:lnTo>
                  <a:lnTo>
                    <a:pt x="251" y="5"/>
                  </a:lnTo>
                  <a:lnTo>
                    <a:pt x="251" y="3"/>
                  </a:lnTo>
                  <a:lnTo>
                    <a:pt x="250" y="2"/>
                  </a:lnTo>
                  <a:lnTo>
                    <a:pt x="249" y="1"/>
                  </a:lnTo>
                  <a:lnTo>
                    <a:pt x="247" y="0"/>
                  </a:lnTo>
                  <a:lnTo>
                    <a:pt x="245" y="0"/>
                  </a:lnTo>
                  <a:lnTo>
                    <a:pt x="244" y="1"/>
                  </a:lnTo>
                  <a:lnTo>
                    <a:pt x="24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61" name="Freeform 77"/>
            <p:cNvSpPr/>
            <p:nvPr/>
          </p:nvSpPr>
          <p:spPr bwMode="auto">
            <a:xfrm>
              <a:off x="4784725" y="4164013"/>
              <a:ext cx="119063" cy="131763"/>
            </a:xfrm>
            <a:custGeom>
              <a:avLst/>
              <a:gdLst/>
              <a:ahLst/>
              <a:cxnLst>
                <a:cxn ang="0">
                  <a:pos x="220" y="1"/>
                </a:cxn>
                <a:cxn ang="0">
                  <a:pos x="220" y="1"/>
                </a:cxn>
                <a:cxn ang="0">
                  <a:pos x="214" y="5"/>
                </a:cxn>
                <a:cxn ang="0">
                  <a:pos x="206" y="10"/>
                </a:cxn>
                <a:cxn ang="0">
                  <a:pos x="194" y="22"/>
                </a:cxn>
                <a:cxn ang="0">
                  <a:pos x="183" y="33"/>
                </a:cxn>
                <a:cxn ang="0">
                  <a:pos x="171" y="45"/>
                </a:cxn>
                <a:cxn ang="0">
                  <a:pos x="171" y="45"/>
                </a:cxn>
                <a:cxn ang="0">
                  <a:pos x="140" y="83"/>
                </a:cxn>
                <a:cxn ang="0">
                  <a:pos x="108" y="118"/>
                </a:cxn>
                <a:cxn ang="0">
                  <a:pos x="108" y="118"/>
                </a:cxn>
                <a:cxn ang="0">
                  <a:pos x="79" y="148"/>
                </a:cxn>
                <a:cxn ang="0">
                  <a:pos x="52" y="179"/>
                </a:cxn>
                <a:cxn ang="0">
                  <a:pos x="26" y="212"/>
                </a:cxn>
                <a:cxn ang="0">
                  <a:pos x="1" y="245"/>
                </a:cxn>
                <a:cxn ang="0">
                  <a:pos x="1" y="245"/>
                </a:cxn>
                <a:cxn ang="0">
                  <a:pos x="0" y="247"/>
                </a:cxn>
                <a:cxn ang="0">
                  <a:pos x="0" y="248"/>
                </a:cxn>
                <a:cxn ang="0">
                  <a:pos x="1" y="250"/>
                </a:cxn>
                <a:cxn ang="0">
                  <a:pos x="2" y="251"/>
                </a:cxn>
                <a:cxn ang="0">
                  <a:pos x="5" y="251"/>
                </a:cxn>
                <a:cxn ang="0">
                  <a:pos x="7" y="251"/>
                </a:cxn>
                <a:cxn ang="0">
                  <a:pos x="9" y="249"/>
                </a:cxn>
                <a:cxn ang="0">
                  <a:pos x="9" y="249"/>
                </a:cxn>
                <a:cxn ang="0">
                  <a:pos x="19" y="235"/>
                </a:cxn>
                <a:cxn ang="0">
                  <a:pos x="30" y="222"/>
                </a:cxn>
                <a:cxn ang="0">
                  <a:pos x="41" y="209"/>
                </a:cxn>
                <a:cxn ang="0">
                  <a:pos x="52" y="195"/>
                </a:cxn>
                <a:cxn ang="0">
                  <a:pos x="52" y="195"/>
                </a:cxn>
                <a:cxn ang="0">
                  <a:pos x="67" y="177"/>
                </a:cxn>
                <a:cxn ang="0">
                  <a:pos x="82" y="158"/>
                </a:cxn>
                <a:cxn ang="0">
                  <a:pos x="114" y="124"/>
                </a:cxn>
                <a:cxn ang="0">
                  <a:pos x="114" y="124"/>
                </a:cxn>
                <a:cxn ang="0">
                  <a:pos x="141" y="95"/>
                </a:cxn>
                <a:cxn ang="0">
                  <a:pos x="167" y="65"/>
                </a:cxn>
                <a:cxn ang="0">
                  <a:pos x="167" y="65"/>
                </a:cxn>
                <a:cxn ang="0">
                  <a:pos x="181" y="50"/>
                </a:cxn>
                <a:cxn ang="0">
                  <a:pos x="194" y="35"/>
                </a:cxn>
                <a:cxn ang="0">
                  <a:pos x="201" y="28"/>
                </a:cxn>
                <a:cxn ang="0">
                  <a:pos x="208" y="21"/>
                </a:cxn>
                <a:cxn ang="0">
                  <a:pos x="217" y="14"/>
                </a:cxn>
                <a:cxn ang="0">
                  <a:pos x="225" y="9"/>
                </a:cxn>
                <a:cxn ang="0">
                  <a:pos x="225" y="9"/>
                </a:cxn>
                <a:cxn ang="0">
                  <a:pos x="227" y="8"/>
                </a:cxn>
                <a:cxn ang="0">
                  <a:pos x="227" y="6"/>
                </a:cxn>
                <a:cxn ang="0">
                  <a:pos x="227" y="4"/>
                </a:cxn>
                <a:cxn ang="0">
                  <a:pos x="227" y="3"/>
                </a:cxn>
                <a:cxn ang="0">
                  <a:pos x="226" y="2"/>
                </a:cxn>
                <a:cxn ang="0">
                  <a:pos x="224" y="1"/>
                </a:cxn>
                <a:cxn ang="0">
                  <a:pos x="222" y="0"/>
                </a:cxn>
                <a:cxn ang="0">
                  <a:pos x="220" y="1"/>
                </a:cxn>
                <a:cxn ang="0">
                  <a:pos x="220" y="1"/>
                </a:cxn>
              </a:cxnLst>
              <a:rect l="0" t="0" r="r" b="b"/>
              <a:pathLst>
                <a:path w="227" h="251">
                  <a:moveTo>
                    <a:pt x="220" y="1"/>
                  </a:moveTo>
                  <a:lnTo>
                    <a:pt x="220" y="1"/>
                  </a:lnTo>
                  <a:lnTo>
                    <a:pt x="214" y="5"/>
                  </a:lnTo>
                  <a:lnTo>
                    <a:pt x="206" y="10"/>
                  </a:lnTo>
                  <a:lnTo>
                    <a:pt x="194" y="22"/>
                  </a:lnTo>
                  <a:lnTo>
                    <a:pt x="183" y="33"/>
                  </a:lnTo>
                  <a:lnTo>
                    <a:pt x="171" y="45"/>
                  </a:lnTo>
                  <a:lnTo>
                    <a:pt x="171" y="45"/>
                  </a:lnTo>
                  <a:lnTo>
                    <a:pt x="140" y="83"/>
                  </a:lnTo>
                  <a:lnTo>
                    <a:pt x="108" y="118"/>
                  </a:lnTo>
                  <a:lnTo>
                    <a:pt x="108" y="118"/>
                  </a:lnTo>
                  <a:lnTo>
                    <a:pt x="79" y="148"/>
                  </a:lnTo>
                  <a:lnTo>
                    <a:pt x="52" y="179"/>
                  </a:lnTo>
                  <a:lnTo>
                    <a:pt x="26" y="212"/>
                  </a:lnTo>
                  <a:lnTo>
                    <a:pt x="1" y="245"/>
                  </a:lnTo>
                  <a:lnTo>
                    <a:pt x="1" y="245"/>
                  </a:lnTo>
                  <a:lnTo>
                    <a:pt x="0" y="247"/>
                  </a:lnTo>
                  <a:lnTo>
                    <a:pt x="0" y="248"/>
                  </a:lnTo>
                  <a:lnTo>
                    <a:pt x="1" y="250"/>
                  </a:lnTo>
                  <a:lnTo>
                    <a:pt x="2" y="251"/>
                  </a:lnTo>
                  <a:lnTo>
                    <a:pt x="5" y="251"/>
                  </a:lnTo>
                  <a:lnTo>
                    <a:pt x="7" y="251"/>
                  </a:lnTo>
                  <a:lnTo>
                    <a:pt x="9" y="249"/>
                  </a:lnTo>
                  <a:lnTo>
                    <a:pt x="9" y="249"/>
                  </a:lnTo>
                  <a:lnTo>
                    <a:pt x="19" y="235"/>
                  </a:lnTo>
                  <a:lnTo>
                    <a:pt x="30" y="222"/>
                  </a:lnTo>
                  <a:lnTo>
                    <a:pt x="41" y="209"/>
                  </a:lnTo>
                  <a:lnTo>
                    <a:pt x="52" y="195"/>
                  </a:lnTo>
                  <a:lnTo>
                    <a:pt x="52" y="195"/>
                  </a:lnTo>
                  <a:lnTo>
                    <a:pt x="67" y="177"/>
                  </a:lnTo>
                  <a:lnTo>
                    <a:pt x="82" y="158"/>
                  </a:lnTo>
                  <a:lnTo>
                    <a:pt x="114" y="124"/>
                  </a:lnTo>
                  <a:lnTo>
                    <a:pt x="114" y="124"/>
                  </a:lnTo>
                  <a:lnTo>
                    <a:pt x="141" y="95"/>
                  </a:lnTo>
                  <a:lnTo>
                    <a:pt x="167" y="65"/>
                  </a:lnTo>
                  <a:lnTo>
                    <a:pt x="167" y="65"/>
                  </a:lnTo>
                  <a:lnTo>
                    <a:pt x="181" y="50"/>
                  </a:lnTo>
                  <a:lnTo>
                    <a:pt x="194" y="35"/>
                  </a:lnTo>
                  <a:lnTo>
                    <a:pt x="201" y="28"/>
                  </a:lnTo>
                  <a:lnTo>
                    <a:pt x="208" y="21"/>
                  </a:lnTo>
                  <a:lnTo>
                    <a:pt x="217" y="14"/>
                  </a:lnTo>
                  <a:lnTo>
                    <a:pt x="225" y="9"/>
                  </a:lnTo>
                  <a:lnTo>
                    <a:pt x="225" y="9"/>
                  </a:lnTo>
                  <a:lnTo>
                    <a:pt x="227" y="8"/>
                  </a:lnTo>
                  <a:lnTo>
                    <a:pt x="227" y="6"/>
                  </a:lnTo>
                  <a:lnTo>
                    <a:pt x="227" y="4"/>
                  </a:lnTo>
                  <a:lnTo>
                    <a:pt x="227" y="3"/>
                  </a:lnTo>
                  <a:lnTo>
                    <a:pt x="226" y="2"/>
                  </a:lnTo>
                  <a:lnTo>
                    <a:pt x="224" y="1"/>
                  </a:lnTo>
                  <a:lnTo>
                    <a:pt x="222" y="0"/>
                  </a:lnTo>
                  <a:lnTo>
                    <a:pt x="220" y="1"/>
                  </a:lnTo>
                  <a:lnTo>
                    <a:pt x="22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62" name="Freeform 78"/>
            <p:cNvSpPr/>
            <p:nvPr/>
          </p:nvSpPr>
          <p:spPr bwMode="auto">
            <a:xfrm>
              <a:off x="4819650" y="4208463"/>
              <a:ext cx="90488" cy="95250"/>
            </a:xfrm>
            <a:custGeom>
              <a:avLst/>
              <a:gdLst/>
              <a:ahLst/>
              <a:cxnLst>
                <a:cxn ang="0">
                  <a:pos x="163" y="1"/>
                </a:cxn>
                <a:cxn ang="0">
                  <a:pos x="163" y="1"/>
                </a:cxn>
                <a:cxn ang="0">
                  <a:pos x="140" y="21"/>
                </a:cxn>
                <a:cxn ang="0">
                  <a:pos x="120" y="43"/>
                </a:cxn>
                <a:cxn ang="0">
                  <a:pos x="77" y="86"/>
                </a:cxn>
                <a:cxn ang="0">
                  <a:pos x="77" y="86"/>
                </a:cxn>
                <a:cxn ang="0">
                  <a:pos x="57" y="107"/>
                </a:cxn>
                <a:cxn ang="0">
                  <a:pos x="37" y="128"/>
                </a:cxn>
                <a:cxn ang="0">
                  <a:pos x="18" y="150"/>
                </a:cxn>
                <a:cxn ang="0">
                  <a:pos x="1" y="173"/>
                </a:cxn>
                <a:cxn ang="0">
                  <a:pos x="1" y="173"/>
                </a:cxn>
                <a:cxn ang="0">
                  <a:pos x="0" y="175"/>
                </a:cxn>
                <a:cxn ang="0">
                  <a:pos x="1" y="177"/>
                </a:cxn>
                <a:cxn ang="0">
                  <a:pos x="3" y="179"/>
                </a:cxn>
                <a:cxn ang="0">
                  <a:pos x="5" y="179"/>
                </a:cxn>
                <a:cxn ang="0">
                  <a:pos x="9" y="179"/>
                </a:cxn>
                <a:cxn ang="0">
                  <a:pos x="9" y="179"/>
                </a:cxn>
                <a:cxn ang="0">
                  <a:pos x="12" y="179"/>
                </a:cxn>
                <a:cxn ang="0">
                  <a:pos x="14" y="177"/>
                </a:cxn>
                <a:cxn ang="0">
                  <a:pos x="14" y="174"/>
                </a:cxn>
                <a:cxn ang="0">
                  <a:pos x="13" y="172"/>
                </a:cxn>
                <a:cxn ang="0">
                  <a:pos x="13" y="172"/>
                </a:cxn>
                <a:cxn ang="0">
                  <a:pos x="30" y="152"/>
                </a:cxn>
                <a:cxn ang="0">
                  <a:pos x="47" y="132"/>
                </a:cxn>
                <a:cxn ang="0">
                  <a:pos x="65" y="112"/>
                </a:cxn>
                <a:cxn ang="0">
                  <a:pos x="85" y="94"/>
                </a:cxn>
                <a:cxn ang="0">
                  <a:pos x="85" y="94"/>
                </a:cxn>
                <a:cxn ang="0">
                  <a:pos x="126" y="49"/>
                </a:cxn>
                <a:cxn ang="0">
                  <a:pos x="148" y="29"/>
                </a:cxn>
                <a:cxn ang="0">
                  <a:pos x="169" y="8"/>
                </a:cxn>
                <a:cxn ang="0">
                  <a:pos x="169" y="8"/>
                </a:cxn>
                <a:cxn ang="0">
                  <a:pos x="170" y="6"/>
                </a:cxn>
                <a:cxn ang="0">
                  <a:pos x="171" y="5"/>
                </a:cxn>
                <a:cxn ang="0">
                  <a:pos x="170" y="3"/>
                </a:cxn>
                <a:cxn ang="0">
                  <a:pos x="169" y="2"/>
                </a:cxn>
                <a:cxn ang="0">
                  <a:pos x="166" y="0"/>
                </a:cxn>
                <a:cxn ang="0">
                  <a:pos x="164" y="0"/>
                </a:cxn>
                <a:cxn ang="0">
                  <a:pos x="163" y="1"/>
                </a:cxn>
                <a:cxn ang="0">
                  <a:pos x="163" y="1"/>
                </a:cxn>
              </a:cxnLst>
              <a:rect l="0" t="0" r="r" b="b"/>
              <a:pathLst>
                <a:path w="171" h="179">
                  <a:moveTo>
                    <a:pt x="163" y="1"/>
                  </a:moveTo>
                  <a:lnTo>
                    <a:pt x="163" y="1"/>
                  </a:lnTo>
                  <a:lnTo>
                    <a:pt x="140" y="21"/>
                  </a:lnTo>
                  <a:lnTo>
                    <a:pt x="120" y="43"/>
                  </a:lnTo>
                  <a:lnTo>
                    <a:pt x="77" y="86"/>
                  </a:lnTo>
                  <a:lnTo>
                    <a:pt x="77" y="86"/>
                  </a:lnTo>
                  <a:lnTo>
                    <a:pt x="57" y="107"/>
                  </a:lnTo>
                  <a:lnTo>
                    <a:pt x="37" y="128"/>
                  </a:lnTo>
                  <a:lnTo>
                    <a:pt x="18" y="150"/>
                  </a:lnTo>
                  <a:lnTo>
                    <a:pt x="1" y="173"/>
                  </a:lnTo>
                  <a:lnTo>
                    <a:pt x="1" y="173"/>
                  </a:lnTo>
                  <a:lnTo>
                    <a:pt x="0" y="175"/>
                  </a:lnTo>
                  <a:lnTo>
                    <a:pt x="1" y="177"/>
                  </a:lnTo>
                  <a:lnTo>
                    <a:pt x="3" y="179"/>
                  </a:lnTo>
                  <a:lnTo>
                    <a:pt x="5" y="179"/>
                  </a:lnTo>
                  <a:lnTo>
                    <a:pt x="9" y="179"/>
                  </a:lnTo>
                  <a:lnTo>
                    <a:pt x="9" y="179"/>
                  </a:lnTo>
                  <a:lnTo>
                    <a:pt x="12" y="179"/>
                  </a:lnTo>
                  <a:lnTo>
                    <a:pt x="14" y="177"/>
                  </a:lnTo>
                  <a:lnTo>
                    <a:pt x="14" y="174"/>
                  </a:lnTo>
                  <a:lnTo>
                    <a:pt x="13" y="172"/>
                  </a:lnTo>
                  <a:lnTo>
                    <a:pt x="13" y="172"/>
                  </a:lnTo>
                  <a:lnTo>
                    <a:pt x="30" y="152"/>
                  </a:lnTo>
                  <a:lnTo>
                    <a:pt x="47" y="132"/>
                  </a:lnTo>
                  <a:lnTo>
                    <a:pt x="65" y="112"/>
                  </a:lnTo>
                  <a:lnTo>
                    <a:pt x="85" y="94"/>
                  </a:lnTo>
                  <a:lnTo>
                    <a:pt x="85" y="94"/>
                  </a:lnTo>
                  <a:lnTo>
                    <a:pt x="126" y="49"/>
                  </a:lnTo>
                  <a:lnTo>
                    <a:pt x="148" y="29"/>
                  </a:lnTo>
                  <a:lnTo>
                    <a:pt x="169" y="8"/>
                  </a:lnTo>
                  <a:lnTo>
                    <a:pt x="169" y="8"/>
                  </a:lnTo>
                  <a:lnTo>
                    <a:pt x="170" y="6"/>
                  </a:lnTo>
                  <a:lnTo>
                    <a:pt x="171" y="5"/>
                  </a:lnTo>
                  <a:lnTo>
                    <a:pt x="170" y="3"/>
                  </a:lnTo>
                  <a:lnTo>
                    <a:pt x="169" y="2"/>
                  </a:lnTo>
                  <a:lnTo>
                    <a:pt x="166" y="0"/>
                  </a:lnTo>
                  <a:lnTo>
                    <a:pt x="164" y="0"/>
                  </a:lnTo>
                  <a:lnTo>
                    <a:pt x="163" y="1"/>
                  </a:lnTo>
                  <a:lnTo>
                    <a:pt x="16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63" name="Freeform 79"/>
            <p:cNvSpPr/>
            <p:nvPr/>
          </p:nvSpPr>
          <p:spPr bwMode="auto">
            <a:xfrm>
              <a:off x="4856163" y="4246563"/>
              <a:ext cx="55563" cy="63500"/>
            </a:xfrm>
            <a:custGeom>
              <a:avLst/>
              <a:gdLst/>
              <a:ahLst/>
              <a:cxnLst>
                <a:cxn ang="0">
                  <a:pos x="97" y="1"/>
                </a:cxn>
                <a:cxn ang="0">
                  <a:pos x="97" y="1"/>
                </a:cxn>
                <a:cxn ang="0">
                  <a:pos x="90" y="6"/>
                </a:cxn>
                <a:cxn ang="0">
                  <a:pos x="83" y="11"/>
                </a:cxn>
                <a:cxn ang="0">
                  <a:pos x="69" y="25"/>
                </a:cxn>
                <a:cxn ang="0">
                  <a:pos x="57" y="38"/>
                </a:cxn>
                <a:cxn ang="0">
                  <a:pos x="46" y="53"/>
                </a:cxn>
                <a:cxn ang="0">
                  <a:pos x="46" y="53"/>
                </a:cxn>
                <a:cxn ang="0">
                  <a:pos x="33" y="67"/>
                </a:cxn>
                <a:cxn ang="0">
                  <a:pos x="20" y="81"/>
                </a:cxn>
                <a:cxn ang="0">
                  <a:pos x="14" y="88"/>
                </a:cxn>
                <a:cxn ang="0">
                  <a:pos x="8" y="95"/>
                </a:cxn>
                <a:cxn ang="0">
                  <a:pos x="4" y="103"/>
                </a:cxn>
                <a:cxn ang="0">
                  <a:pos x="0" y="113"/>
                </a:cxn>
                <a:cxn ang="0">
                  <a:pos x="0" y="113"/>
                </a:cxn>
                <a:cxn ang="0">
                  <a:pos x="0" y="115"/>
                </a:cxn>
                <a:cxn ang="0">
                  <a:pos x="1" y="116"/>
                </a:cxn>
                <a:cxn ang="0">
                  <a:pos x="2" y="118"/>
                </a:cxn>
                <a:cxn ang="0">
                  <a:pos x="4" y="118"/>
                </a:cxn>
                <a:cxn ang="0">
                  <a:pos x="5" y="119"/>
                </a:cxn>
                <a:cxn ang="0">
                  <a:pos x="7" y="118"/>
                </a:cxn>
                <a:cxn ang="0">
                  <a:pos x="8" y="117"/>
                </a:cxn>
                <a:cxn ang="0">
                  <a:pos x="9" y="115"/>
                </a:cxn>
                <a:cxn ang="0">
                  <a:pos x="9" y="115"/>
                </a:cxn>
                <a:cxn ang="0">
                  <a:pos x="13" y="106"/>
                </a:cxn>
                <a:cxn ang="0">
                  <a:pos x="17" y="99"/>
                </a:cxn>
                <a:cxn ang="0">
                  <a:pos x="22" y="92"/>
                </a:cxn>
                <a:cxn ang="0">
                  <a:pos x="28" y="85"/>
                </a:cxn>
                <a:cxn ang="0">
                  <a:pos x="40" y="72"/>
                </a:cxn>
                <a:cxn ang="0">
                  <a:pos x="52" y="60"/>
                </a:cxn>
                <a:cxn ang="0">
                  <a:pos x="52" y="60"/>
                </a:cxn>
                <a:cxn ang="0">
                  <a:pos x="76" y="32"/>
                </a:cxn>
                <a:cxn ang="0">
                  <a:pos x="88" y="20"/>
                </a:cxn>
                <a:cxn ang="0">
                  <a:pos x="94" y="14"/>
                </a:cxn>
                <a:cxn ang="0">
                  <a:pos x="102" y="8"/>
                </a:cxn>
                <a:cxn ang="0">
                  <a:pos x="102" y="8"/>
                </a:cxn>
                <a:cxn ang="0">
                  <a:pos x="103" y="7"/>
                </a:cxn>
                <a:cxn ang="0">
                  <a:pos x="104" y="5"/>
                </a:cxn>
                <a:cxn ang="0">
                  <a:pos x="104" y="4"/>
                </a:cxn>
                <a:cxn ang="0">
                  <a:pos x="103" y="2"/>
                </a:cxn>
                <a:cxn ang="0">
                  <a:pos x="102" y="1"/>
                </a:cxn>
                <a:cxn ang="0">
                  <a:pos x="101" y="0"/>
                </a:cxn>
                <a:cxn ang="0">
                  <a:pos x="99" y="0"/>
                </a:cxn>
                <a:cxn ang="0">
                  <a:pos x="97" y="1"/>
                </a:cxn>
                <a:cxn ang="0">
                  <a:pos x="97" y="1"/>
                </a:cxn>
              </a:cxnLst>
              <a:rect l="0" t="0" r="r" b="b"/>
              <a:pathLst>
                <a:path w="104" h="119">
                  <a:moveTo>
                    <a:pt x="97" y="1"/>
                  </a:moveTo>
                  <a:lnTo>
                    <a:pt x="97" y="1"/>
                  </a:lnTo>
                  <a:lnTo>
                    <a:pt x="90" y="6"/>
                  </a:lnTo>
                  <a:lnTo>
                    <a:pt x="83" y="11"/>
                  </a:lnTo>
                  <a:lnTo>
                    <a:pt x="69" y="25"/>
                  </a:lnTo>
                  <a:lnTo>
                    <a:pt x="57" y="38"/>
                  </a:lnTo>
                  <a:lnTo>
                    <a:pt x="46" y="53"/>
                  </a:lnTo>
                  <a:lnTo>
                    <a:pt x="46" y="53"/>
                  </a:lnTo>
                  <a:lnTo>
                    <a:pt x="33" y="67"/>
                  </a:lnTo>
                  <a:lnTo>
                    <a:pt x="20" y="81"/>
                  </a:lnTo>
                  <a:lnTo>
                    <a:pt x="14" y="88"/>
                  </a:lnTo>
                  <a:lnTo>
                    <a:pt x="8" y="95"/>
                  </a:lnTo>
                  <a:lnTo>
                    <a:pt x="4" y="103"/>
                  </a:lnTo>
                  <a:lnTo>
                    <a:pt x="0" y="113"/>
                  </a:lnTo>
                  <a:lnTo>
                    <a:pt x="0" y="113"/>
                  </a:lnTo>
                  <a:lnTo>
                    <a:pt x="0" y="115"/>
                  </a:lnTo>
                  <a:lnTo>
                    <a:pt x="1" y="116"/>
                  </a:lnTo>
                  <a:lnTo>
                    <a:pt x="2" y="118"/>
                  </a:lnTo>
                  <a:lnTo>
                    <a:pt x="4" y="118"/>
                  </a:lnTo>
                  <a:lnTo>
                    <a:pt x="5" y="119"/>
                  </a:lnTo>
                  <a:lnTo>
                    <a:pt x="7" y="118"/>
                  </a:lnTo>
                  <a:lnTo>
                    <a:pt x="8" y="117"/>
                  </a:lnTo>
                  <a:lnTo>
                    <a:pt x="9" y="115"/>
                  </a:lnTo>
                  <a:lnTo>
                    <a:pt x="9" y="115"/>
                  </a:lnTo>
                  <a:lnTo>
                    <a:pt x="13" y="106"/>
                  </a:lnTo>
                  <a:lnTo>
                    <a:pt x="17" y="99"/>
                  </a:lnTo>
                  <a:lnTo>
                    <a:pt x="22" y="92"/>
                  </a:lnTo>
                  <a:lnTo>
                    <a:pt x="28" y="85"/>
                  </a:lnTo>
                  <a:lnTo>
                    <a:pt x="40" y="72"/>
                  </a:lnTo>
                  <a:lnTo>
                    <a:pt x="52" y="60"/>
                  </a:lnTo>
                  <a:lnTo>
                    <a:pt x="52" y="60"/>
                  </a:lnTo>
                  <a:lnTo>
                    <a:pt x="76" y="32"/>
                  </a:lnTo>
                  <a:lnTo>
                    <a:pt x="88" y="20"/>
                  </a:lnTo>
                  <a:lnTo>
                    <a:pt x="94" y="14"/>
                  </a:lnTo>
                  <a:lnTo>
                    <a:pt x="102" y="8"/>
                  </a:lnTo>
                  <a:lnTo>
                    <a:pt x="102" y="8"/>
                  </a:lnTo>
                  <a:lnTo>
                    <a:pt x="103" y="7"/>
                  </a:lnTo>
                  <a:lnTo>
                    <a:pt x="104" y="5"/>
                  </a:lnTo>
                  <a:lnTo>
                    <a:pt x="104" y="4"/>
                  </a:lnTo>
                  <a:lnTo>
                    <a:pt x="103" y="2"/>
                  </a:lnTo>
                  <a:lnTo>
                    <a:pt x="102" y="1"/>
                  </a:lnTo>
                  <a:lnTo>
                    <a:pt x="101" y="0"/>
                  </a:lnTo>
                  <a:lnTo>
                    <a:pt x="99" y="0"/>
                  </a:lnTo>
                  <a:lnTo>
                    <a:pt x="97" y="1"/>
                  </a:lnTo>
                  <a:lnTo>
                    <a:pt x="9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64" name="Freeform 80"/>
            <p:cNvSpPr/>
            <p:nvPr/>
          </p:nvSpPr>
          <p:spPr bwMode="auto">
            <a:xfrm>
              <a:off x="4233863" y="4678363"/>
              <a:ext cx="34925" cy="68263"/>
            </a:xfrm>
            <a:custGeom>
              <a:avLst/>
              <a:gdLst/>
              <a:ahLst/>
              <a:cxnLst>
                <a:cxn ang="0">
                  <a:pos x="66" y="2"/>
                </a:cxn>
                <a:cxn ang="0">
                  <a:pos x="66" y="2"/>
                </a:cxn>
                <a:cxn ang="0">
                  <a:pos x="65" y="1"/>
                </a:cxn>
                <a:cxn ang="0">
                  <a:pos x="63" y="0"/>
                </a:cxn>
                <a:cxn ang="0">
                  <a:pos x="61" y="0"/>
                </a:cxn>
                <a:cxn ang="0">
                  <a:pos x="60" y="1"/>
                </a:cxn>
                <a:cxn ang="0">
                  <a:pos x="59" y="2"/>
                </a:cxn>
                <a:cxn ang="0">
                  <a:pos x="57" y="3"/>
                </a:cxn>
                <a:cxn ang="0">
                  <a:pos x="56" y="5"/>
                </a:cxn>
                <a:cxn ang="0">
                  <a:pos x="57" y="7"/>
                </a:cxn>
                <a:cxn ang="0">
                  <a:pos x="57" y="7"/>
                </a:cxn>
                <a:cxn ang="0">
                  <a:pos x="59" y="11"/>
                </a:cxn>
                <a:cxn ang="0">
                  <a:pos x="57" y="17"/>
                </a:cxn>
                <a:cxn ang="0">
                  <a:pos x="55" y="23"/>
                </a:cxn>
                <a:cxn ang="0">
                  <a:pos x="52" y="28"/>
                </a:cxn>
                <a:cxn ang="0">
                  <a:pos x="44" y="38"/>
                </a:cxn>
                <a:cxn ang="0">
                  <a:pos x="39" y="46"/>
                </a:cxn>
                <a:cxn ang="0">
                  <a:pos x="39" y="46"/>
                </a:cxn>
                <a:cxn ang="0">
                  <a:pos x="1" y="123"/>
                </a:cxn>
                <a:cxn ang="0">
                  <a:pos x="1" y="123"/>
                </a:cxn>
                <a:cxn ang="0">
                  <a:pos x="0" y="124"/>
                </a:cxn>
                <a:cxn ang="0">
                  <a:pos x="1" y="126"/>
                </a:cxn>
                <a:cxn ang="0">
                  <a:pos x="1" y="128"/>
                </a:cxn>
                <a:cxn ang="0">
                  <a:pos x="3" y="129"/>
                </a:cxn>
                <a:cxn ang="0">
                  <a:pos x="4" y="129"/>
                </a:cxn>
                <a:cxn ang="0">
                  <a:pos x="6" y="129"/>
                </a:cxn>
                <a:cxn ang="0">
                  <a:pos x="8" y="129"/>
                </a:cxn>
                <a:cxn ang="0">
                  <a:pos x="9" y="127"/>
                </a:cxn>
                <a:cxn ang="0">
                  <a:pos x="9" y="127"/>
                </a:cxn>
                <a:cxn ang="0">
                  <a:pos x="30" y="84"/>
                </a:cxn>
                <a:cxn ang="0">
                  <a:pos x="41" y="63"/>
                </a:cxn>
                <a:cxn ang="0">
                  <a:pos x="53" y="42"/>
                </a:cxn>
                <a:cxn ang="0">
                  <a:pos x="53" y="42"/>
                </a:cxn>
                <a:cxn ang="0">
                  <a:pos x="59" y="34"/>
                </a:cxn>
                <a:cxn ang="0">
                  <a:pos x="65" y="24"/>
                </a:cxn>
                <a:cxn ang="0">
                  <a:pos x="66" y="18"/>
                </a:cxn>
                <a:cxn ang="0">
                  <a:pos x="67" y="12"/>
                </a:cxn>
                <a:cxn ang="0">
                  <a:pos x="67" y="7"/>
                </a:cxn>
                <a:cxn ang="0">
                  <a:pos x="66" y="2"/>
                </a:cxn>
                <a:cxn ang="0">
                  <a:pos x="66" y="2"/>
                </a:cxn>
              </a:cxnLst>
              <a:rect l="0" t="0" r="r" b="b"/>
              <a:pathLst>
                <a:path w="67" h="129">
                  <a:moveTo>
                    <a:pt x="66" y="2"/>
                  </a:moveTo>
                  <a:lnTo>
                    <a:pt x="66" y="2"/>
                  </a:lnTo>
                  <a:lnTo>
                    <a:pt x="65" y="1"/>
                  </a:lnTo>
                  <a:lnTo>
                    <a:pt x="63" y="0"/>
                  </a:lnTo>
                  <a:lnTo>
                    <a:pt x="61" y="0"/>
                  </a:lnTo>
                  <a:lnTo>
                    <a:pt x="60" y="1"/>
                  </a:lnTo>
                  <a:lnTo>
                    <a:pt x="59" y="2"/>
                  </a:lnTo>
                  <a:lnTo>
                    <a:pt x="57" y="3"/>
                  </a:lnTo>
                  <a:lnTo>
                    <a:pt x="56" y="5"/>
                  </a:lnTo>
                  <a:lnTo>
                    <a:pt x="57" y="7"/>
                  </a:lnTo>
                  <a:lnTo>
                    <a:pt x="57" y="7"/>
                  </a:lnTo>
                  <a:lnTo>
                    <a:pt x="59" y="11"/>
                  </a:lnTo>
                  <a:lnTo>
                    <a:pt x="57" y="17"/>
                  </a:lnTo>
                  <a:lnTo>
                    <a:pt x="55" y="23"/>
                  </a:lnTo>
                  <a:lnTo>
                    <a:pt x="52" y="28"/>
                  </a:lnTo>
                  <a:lnTo>
                    <a:pt x="44" y="38"/>
                  </a:lnTo>
                  <a:lnTo>
                    <a:pt x="39" y="46"/>
                  </a:lnTo>
                  <a:lnTo>
                    <a:pt x="39" y="46"/>
                  </a:lnTo>
                  <a:lnTo>
                    <a:pt x="1" y="123"/>
                  </a:lnTo>
                  <a:lnTo>
                    <a:pt x="1" y="123"/>
                  </a:lnTo>
                  <a:lnTo>
                    <a:pt x="0" y="124"/>
                  </a:lnTo>
                  <a:lnTo>
                    <a:pt x="1" y="126"/>
                  </a:lnTo>
                  <a:lnTo>
                    <a:pt x="1" y="128"/>
                  </a:lnTo>
                  <a:lnTo>
                    <a:pt x="3" y="129"/>
                  </a:lnTo>
                  <a:lnTo>
                    <a:pt x="4" y="129"/>
                  </a:lnTo>
                  <a:lnTo>
                    <a:pt x="6" y="129"/>
                  </a:lnTo>
                  <a:lnTo>
                    <a:pt x="8" y="129"/>
                  </a:lnTo>
                  <a:lnTo>
                    <a:pt x="9" y="127"/>
                  </a:lnTo>
                  <a:lnTo>
                    <a:pt x="9" y="127"/>
                  </a:lnTo>
                  <a:lnTo>
                    <a:pt x="30" y="84"/>
                  </a:lnTo>
                  <a:lnTo>
                    <a:pt x="41" y="63"/>
                  </a:lnTo>
                  <a:lnTo>
                    <a:pt x="53" y="42"/>
                  </a:lnTo>
                  <a:lnTo>
                    <a:pt x="53" y="42"/>
                  </a:lnTo>
                  <a:lnTo>
                    <a:pt x="59" y="34"/>
                  </a:lnTo>
                  <a:lnTo>
                    <a:pt x="65" y="24"/>
                  </a:lnTo>
                  <a:lnTo>
                    <a:pt x="66" y="18"/>
                  </a:lnTo>
                  <a:lnTo>
                    <a:pt x="67" y="12"/>
                  </a:lnTo>
                  <a:lnTo>
                    <a:pt x="67" y="7"/>
                  </a:lnTo>
                  <a:lnTo>
                    <a:pt x="66" y="2"/>
                  </a:lnTo>
                  <a:lnTo>
                    <a:pt x="6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65" name="Freeform 81"/>
            <p:cNvSpPr/>
            <p:nvPr/>
          </p:nvSpPr>
          <p:spPr bwMode="auto">
            <a:xfrm>
              <a:off x="4300538" y="4705350"/>
              <a:ext cx="28575" cy="61913"/>
            </a:xfrm>
            <a:custGeom>
              <a:avLst/>
              <a:gdLst/>
              <a:ahLst/>
              <a:cxnLst>
                <a:cxn ang="0">
                  <a:pos x="44" y="3"/>
                </a:cxn>
                <a:cxn ang="0">
                  <a:pos x="44" y="3"/>
                </a:cxn>
                <a:cxn ang="0">
                  <a:pos x="39" y="16"/>
                </a:cxn>
                <a:cxn ang="0">
                  <a:pos x="34" y="30"/>
                </a:cxn>
                <a:cxn ang="0">
                  <a:pos x="22" y="54"/>
                </a:cxn>
                <a:cxn ang="0">
                  <a:pos x="22" y="54"/>
                </a:cxn>
                <a:cxn ang="0">
                  <a:pos x="18" y="69"/>
                </a:cxn>
                <a:cxn ang="0">
                  <a:pos x="13" y="82"/>
                </a:cxn>
                <a:cxn ang="0">
                  <a:pos x="8" y="97"/>
                </a:cxn>
                <a:cxn ang="0">
                  <a:pos x="5" y="103"/>
                </a:cxn>
                <a:cxn ang="0">
                  <a:pos x="1" y="108"/>
                </a:cxn>
                <a:cxn ang="0">
                  <a:pos x="1" y="108"/>
                </a:cxn>
                <a:cxn ang="0">
                  <a:pos x="0" y="110"/>
                </a:cxn>
                <a:cxn ang="0">
                  <a:pos x="0" y="112"/>
                </a:cxn>
                <a:cxn ang="0">
                  <a:pos x="1" y="115"/>
                </a:cxn>
                <a:cxn ang="0">
                  <a:pos x="3" y="116"/>
                </a:cxn>
                <a:cxn ang="0">
                  <a:pos x="4" y="116"/>
                </a:cxn>
                <a:cxn ang="0">
                  <a:pos x="6" y="116"/>
                </a:cxn>
                <a:cxn ang="0">
                  <a:pos x="7" y="115"/>
                </a:cxn>
                <a:cxn ang="0">
                  <a:pos x="7" y="115"/>
                </a:cxn>
                <a:cxn ang="0">
                  <a:pos x="11" y="110"/>
                </a:cxn>
                <a:cxn ang="0">
                  <a:pos x="14" y="104"/>
                </a:cxn>
                <a:cxn ang="0">
                  <a:pos x="19" y="93"/>
                </a:cxn>
                <a:cxn ang="0">
                  <a:pos x="23" y="81"/>
                </a:cxn>
                <a:cxn ang="0">
                  <a:pos x="28" y="69"/>
                </a:cxn>
                <a:cxn ang="0">
                  <a:pos x="28" y="69"/>
                </a:cxn>
                <a:cxn ang="0">
                  <a:pos x="41" y="38"/>
                </a:cxn>
                <a:cxn ang="0">
                  <a:pos x="47" y="21"/>
                </a:cxn>
                <a:cxn ang="0">
                  <a:pos x="52" y="6"/>
                </a:cxn>
                <a:cxn ang="0">
                  <a:pos x="52" y="6"/>
                </a:cxn>
                <a:cxn ang="0">
                  <a:pos x="53" y="4"/>
                </a:cxn>
                <a:cxn ang="0">
                  <a:pos x="52" y="2"/>
                </a:cxn>
                <a:cxn ang="0">
                  <a:pos x="51" y="1"/>
                </a:cxn>
                <a:cxn ang="0">
                  <a:pos x="49" y="0"/>
                </a:cxn>
                <a:cxn ang="0">
                  <a:pos x="48" y="0"/>
                </a:cxn>
                <a:cxn ang="0">
                  <a:pos x="46" y="0"/>
                </a:cxn>
                <a:cxn ang="0">
                  <a:pos x="45" y="2"/>
                </a:cxn>
                <a:cxn ang="0">
                  <a:pos x="44" y="3"/>
                </a:cxn>
                <a:cxn ang="0">
                  <a:pos x="44" y="3"/>
                </a:cxn>
              </a:cxnLst>
              <a:rect l="0" t="0" r="r" b="b"/>
              <a:pathLst>
                <a:path w="53" h="116">
                  <a:moveTo>
                    <a:pt x="44" y="3"/>
                  </a:moveTo>
                  <a:lnTo>
                    <a:pt x="44" y="3"/>
                  </a:lnTo>
                  <a:lnTo>
                    <a:pt x="39" y="16"/>
                  </a:lnTo>
                  <a:lnTo>
                    <a:pt x="34" y="30"/>
                  </a:lnTo>
                  <a:lnTo>
                    <a:pt x="22" y="54"/>
                  </a:lnTo>
                  <a:lnTo>
                    <a:pt x="22" y="54"/>
                  </a:lnTo>
                  <a:lnTo>
                    <a:pt x="18" y="69"/>
                  </a:lnTo>
                  <a:lnTo>
                    <a:pt x="13" y="82"/>
                  </a:lnTo>
                  <a:lnTo>
                    <a:pt x="8" y="97"/>
                  </a:lnTo>
                  <a:lnTo>
                    <a:pt x="5" y="103"/>
                  </a:lnTo>
                  <a:lnTo>
                    <a:pt x="1" y="108"/>
                  </a:lnTo>
                  <a:lnTo>
                    <a:pt x="1" y="108"/>
                  </a:lnTo>
                  <a:lnTo>
                    <a:pt x="0" y="110"/>
                  </a:lnTo>
                  <a:lnTo>
                    <a:pt x="0" y="112"/>
                  </a:lnTo>
                  <a:lnTo>
                    <a:pt x="1" y="115"/>
                  </a:lnTo>
                  <a:lnTo>
                    <a:pt x="3" y="116"/>
                  </a:lnTo>
                  <a:lnTo>
                    <a:pt x="4" y="116"/>
                  </a:lnTo>
                  <a:lnTo>
                    <a:pt x="6" y="116"/>
                  </a:lnTo>
                  <a:lnTo>
                    <a:pt x="7" y="115"/>
                  </a:lnTo>
                  <a:lnTo>
                    <a:pt x="7" y="115"/>
                  </a:lnTo>
                  <a:lnTo>
                    <a:pt x="11" y="110"/>
                  </a:lnTo>
                  <a:lnTo>
                    <a:pt x="14" y="104"/>
                  </a:lnTo>
                  <a:lnTo>
                    <a:pt x="19" y="93"/>
                  </a:lnTo>
                  <a:lnTo>
                    <a:pt x="23" y="81"/>
                  </a:lnTo>
                  <a:lnTo>
                    <a:pt x="28" y="69"/>
                  </a:lnTo>
                  <a:lnTo>
                    <a:pt x="28" y="69"/>
                  </a:lnTo>
                  <a:lnTo>
                    <a:pt x="41" y="38"/>
                  </a:lnTo>
                  <a:lnTo>
                    <a:pt x="47" y="21"/>
                  </a:lnTo>
                  <a:lnTo>
                    <a:pt x="52" y="6"/>
                  </a:lnTo>
                  <a:lnTo>
                    <a:pt x="52" y="6"/>
                  </a:lnTo>
                  <a:lnTo>
                    <a:pt x="53" y="4"/>
                  </a:lnTo>
                  <a:lnTo>
                    <a:pt x="52" y="2"/>
                  </a:lnTo>
                  <a:lnTo>
                    <a:pt x="51" y="1"/>
                  </a:lnTo>
                  <a:lnTo>
                    <a:pt x="49" y="0"/>
                  </a:lnTo>
                  <a:lnTo>
                    <a:pt x="48" y="0"/>
                  </a:lnTo>
                  <a:lnTo>
                    <a:pt x="46" y="0"/>
                  </a:lnTo>
                  <a:lnTo>
                    <a:pt x="45" y="2"/>
                  </a:lnTo>
                  <a:lnTo>
                    <a:pt x="44" y="3"/>
                  </a:lnTo>
                  <a:lnTo>
                    <a:pt x="44"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66" name="Freeform 82"/>
            <p:cNvSpPr/>
            <p:nvPr/>
          </p:nvSpPr>
          <p:spPr bwMode="auto">
            <a:xfrm>
              <a:off x="4357688" y="4722813"/>
              <a:ext cx="34925" cy="50800"/>
            </a:xfrm>
            <a:custGeom>
              <a:avLst/>
              <a:gdLst/>
              <a:ahLst/>
              <a:cxnLst>
                <a:cxn ang="0">
                  <a:pos x="58" y="1"/>
                </a:cxn>
                <a:cxn ang="0">
                  <a:pos x="58" y="1"/>
                </a:cxn>
                <a:cxn ang="0">
                  <a:pos x="40" y="18"/>
                </a:cxn>
                <a:cxn ang="0">
                  <a:pos x="24" y="37"/>
                </a:cxn>
                <a:cxn ang="0">
                  <a:pos x="24" y="37"/>
                </a:cxn>
                <a:cxn ang="0">
                  <a:pos x="20" y="43"/>
                </a:cxn>
                <a:cxn ang="0">
                  <a:pos x="16" y="49"/>
                </a:cxn>
                <a:cxn ang="0">
                  <a:pos x="10" y="63"/>
                </a:cxn>
                <a:cxn ang="0">
                  <a:pos x="5" y="76"/>
                </a:cxn>
                <a:cxn ang="0">
                  <a:pos x="0" y="89"/>
                </a:cxn>
                <a:cxn ang="0">
                  <a:pos x="0" y="89"/>
                </a:cxn>
                <a:cxn ang="0">
                  <a:pos x="0" y="92"/>
                </a:cxn>
                <a:cxn ang="0">
                  <a:pos x="0" y="94"/>
                </a:cxn>
                <a:cxn ang="0">
                  <a:pos x="3" y="97"/>
                </a:cxn>
                <a:cxn ang="0">
                  <a:pos x="4" y="97"/>
                </a:cxn>
                <a:cxn ang="0">
                  <a:pos x="6" y="97"/>
                </a:cxn>
                <a:cxn ang="0">
                  <a:pos x="7" y="97"/>
                </a:cxn>
                <a:cxn ang="0">
                  <a:pos x="8" y="95"/>
                </a:cxn>
                <a:cxn ang="0">
                  <a:pos x="8" y="95"/>
                </a:cxn>
                <a:cxn ang="0">
                  <a:pos x="14" y="81"/>
                </a:cxn>
                <a:cxn ang="0">
                  <a:pos x="18" y="69"/>
                </a:cxn>
                <a:cxn ang="0">
                  <a:pos x="23" y="55"/>
                </a:cxn>
                <a:cxn ang="0">
                  <a:pos x="27" y="49"/>
                </a:cxn>
                <a:cxn ang="0">
                  <a:pos x="31" y="44"/>
                </a:cxn>
                <a:cxn ang="0">
                  <a:pos x="31" y="44"/>
                </a:cxn>
                <a:cxn ang="0">
                  <a:pos x="39" y="34"/>
                </a:cxn>
                <a:cxn ang="0">
                  <a:pos x="48" y="25"/>
                </a:cxn>
                <a:cxn ang="0">
                  <a:pos x="65" y="7"/>
                </a:cxn>
                <a:cxn ang="0">
                  <a:pos x="65" y="7"/>
                </a:cxn>
                <a:cxn ang="0">
                  <a:pos x="66" y="6"/>
                </a:cxn>
                <a:cxn ang="0">
                  <a:pos x="66" y="4"/>
                </a:cxn>
                <a:cxn ang="0">
                  <a:pos x="65" y="2"/>
                </a:cxn>
                <a:cxn ang="0">
                  <a:pos x="64" y="1"/>
                </a:cxn>
                <a:cxn ang="0">
                  <a:pos x="63" y="0"/>
                </a:cxn>
                <a:cxn ang="0">
                  <a:pos x="61" y="0"/>
                </a:cxn>
                <a:cxn ang="0">
                  <a:pos x="60" y="0"/>
                </a:cxn>
                <a:cxn ang="0">
                  <a:pos x="58" y="1"/>
                </a:cxn>
                <a:cxn ang="0">
                  <a:pos x="58" y="1"/>
                </a:cxn>
              </a:cxnLst>
              <a:rect l="0" t="0" r="r" b="b"/>
              <a:pathLst>
                <a:path w="66" h="97">
                  <a:moveTo>
                    <a:pt x="58" y="1"/>
                  </a:moveTo>
                  <a:lnTo>
                    <a:pt x="58" y="1"/>
                  </a:lnTo>
                  <a:lnTo>
                    <a:pt x="40" y="18"/>
                  </a:lnTo>
                  <a:lnTo>
                    <a:pt x="24" y="37"/>
                  </a:lnTo>
                  <a:lnTo>
                    <a:pt x="24" y="37"/>
                  </a:lnTo>
                  <a:lnTo>
                    <a:pt x="20" y="43"/>
                  </a:lnTo>
                  <a:lnTo>
                    <a:pt x="16" y="49"/>
                  </a:lnTo>
                  <a:lnTo>
                    <a:pt x="10" y="63"/>
                  </a:lnTo>
                  <a:lnTo>
                    <a:pt x="5" y="76"/>
                  </a:lnTo>
                  <a:lnTo>
                    <a:pt x="0" y="89"/>
                  </a:lnTo>
                  <a:lnTo>
                    <a:pt x="0" y="89"/>
                  </a:lnTo>
                  <a:lnTo>
                    <a:pt x="0" y="92"/>
                  </a:lnTo>
                  <a:lnTo>
                    <a:pt x="0" y="94"/>
                  </a:lnTo>
                  <a:lnTo>
                    <a:pt x="3" y="97"/>
                  </a:lnTo>
                  <a:lnTo>
                    <a:pt x="4" y="97"/>
                  </a:lnTo>
                  <a:lnTo>
                    <a:pt x="6" y="97"/>
                  </a:lnTo>
                  <a:lnTo>
                    <a:pt x="7" y="97"/>
                  </a:lnTo>
                  <a:lnTo>
                    <a:pt x="8" y="95"/>
                  </a:lnTo>
                  <a:lnTo>
                    <a:pt x="8" y="95"/>
                  </a:lnTo>
                  <a:lnTo>
                    <a:pt x="14" y="81"/>
                  </a:lnTo>
                  <a:lnTo>
                    <a:pt x="18" y="69"/>
                  </a:lnTo>
                  <a:lnTo>
                    <a:pt x="23" y="55"/>
                  </a:lnTo>
                  <a:lnTo>
                    <a:pt x="27" y="49"/>
                  </a:lnTo>
                  <a:lnTo>
                    <a:pt x="31" y="44"/>
                  </a:lnTo>
                  <a:lnTo>
                    <a:pt x="31" y="44"/>
                  </a:lnTo>
                  <a:lnTo>
                    <a:pt x="39" y="34"/>
                  </a:lnTo>
                  <a:lnTo>
                    <a:pt x="48" y="25"/>
                  </a:lnTo>
                  <a:lnTo>
                    <a:pt x="65" y="7"/>
                  </a:lnTo>
                  <a:lnTo>
                    <a:pt x="65" y="7"/>
                  </a:lnTo>
                  <a:lnTo>
                    <a:pt x="66" y="6"/>
                  </a:lnTo>
                  <a:lnTo>
                    <a:pt x="66" y="4"/>
                  </a:lnTo>
                  <a:lnTo>
                    <a:pt x="65" y="2"/>
                  </a:lnTo>
                  <a:lnTo>
                    <a:pt x="64" y="1"/>
                  </a:lnTo>
                  <a:lnTo>
                    <a:pt x="63" y="0"/>
                  </a:lnTo>
                  <a:lnTo>
                    <a:pt x="61" y="0"/>
                  </a:lnTo>
                  <a:lnTo>
                    <a:pt x="60" y="0"/>
                  </a:lnTo>
                  <a:lnTo>
                    <a:pt x="58" y="1"/>
                  </a:lnTo>
                  <a:lnTo>
                    <a:pt x="5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67" name="Freeform 83"/>
            <p:cNvSpPr/>
            <p:nvPr/>
          </p:nvSpPr>
          <p:spPr bwMode="auto">
            <a:xfrm>
              <a:off x="4418013" y="4729163"/>
              <a:ext cx="34925" cy="44450"/>
            </a:xfrm>
            <a:custGeom>
              <a:avLst/>
              <a:gdLst/>
              <a:ahLst/>
              <a:cxnLst>
                <a:cxn ang="0">
                  <a:pos x="58" y="1"/>
                </a:cxn>
                <a:cxn ang="0">
                  <a:pos x="58" y="1"/>
                </a:cxn>
                <a:cxn ang="0">
                  <a:pos x="41" y="19"/>
                </a:cxn>
                <a:cxn ang="0">
                  <a:pos x="26" y="37"/>
                </a:cxn>
                <a:cxn ang="0">
                  <a:pos x="12" y="57"/>
                </a:cxn>
                <a:cxn ang="0">
                  <a:pos x="0" y="77"/>
                </a:cxn>
                <a:cxn ang="0">
                  <a:pos x="0" y="77"/>
                </a:cxn>
                <a:cxn ang="0">
                  <a:pos x="0" y="80"/>
                </a:cxn>
                <a:cxn ang="0">
                  <a:pos x="0" y="82"/>
                </a:cxn>
                <a:cxn ang="0">
                  <a:pos x="1" y="84"/>
                </a:cxn>
                <a:cxn ang="0">
                  <a:pos x="2" y="85"/>
                </a:cxn>
                <a:cxn ang="0">
                  <a:pos x="4" y="85"/>
                </a:cxn>
                <a:cxn ang="0">
                  <a:pos x="6" y="85"/>
                </a:cxn>
                <a:cxn ang="0">
                  <a:pos x="7" y="85"/>
                </a:cxn>
                <a:cxn ang="0">
                  <a:pos x="8" y="83"/>
                </a:cxn>
                <a:cxn ang="0">
                  <a:pos x="8" y="83"/>
                </a:cxn>
                <a:cxn ang="0">
                  <a:pos x="20" y="62"/>
                </a:cxn>
                <a:cxn ang="0">
                  <a:pos x="34" y="43"/>
                </a:cxn>
                <a:cxn ang="0">
                  <a:pos x="48" y="25"/>
                </a:cxn>
                <a:cxn ang="0">
                  <a:pos x="65" y="8"/>
                </a:cxn>
                <a:cxn ang="0">
                  <a:pos x="65" y="8"/>
                </a:cxn>
                <a:cxn ang="0">
                  <a:pos x="66" y="6"/>
                </a:cxn>
                <a:cxn ang="0">
                  <a:pos x="66" y="4"/>
                </a:cxn>
                <a:cxn ang="0">
                  <a:pos x="66" y="3"/>
                </a:cxn>
                <a:cxn ang="0">
                  <a:pos x="65" y="1"/>
                </a:cxn>
                <a:cxn ang="0">
                  <a:pos x="63" y="0"/>
                </a:cxn>
                <a:cxn ang="0">
                  <a:pos x="62" y="0"/>
                </a:cxn>
                <a:cxn ang="0">
                  <a:pos x="60" y="0"/>
                </a:cxn>
                <a:cxn ang="0">
                  <a:pos x="58" y="1"/>
                </a:cxn>
                <a:cxn ang="0">
                  <a:pos x="58" y="1"/>
                </a:cxn>
              </a:cxnLst>
              <a:rect l="0" t="0" r="r" b="b"/>
              <a:pathLst>
                <a:path w="66" h="85">
                  <a:moveTo>
                    <a:pt x="58" y="1"/>
                  </a:moveTo>
                  <a:lnTo>
                    <a:pt x="58" y="1"/>
                  </a:lnTo>
                  <a:lnTo>
                    <a:pt x="41" y="19"/>
                  </a:lnTo>
                  <a:lnTo>
                    <a:pt x="26" y="37"/>
                  </a:lnTo>
                  <a:lnTo>
                    <a:pt x="12" y="57"/>
                  </a:lnTo>
                  <a:lnTo>
                    <a:pt x="0" y="77"/>
                  </a:lnTo>
                  <a:lnTo>
                    <a:pt x="0" y="77"/>
                  </a:lnTo>
                  <a:lnTo>
                    <a:pt x="0" y="80"/>
                  </a:lnTo>
                  <a:lnTo>
                    <a:pt x="0" y="82"/>
                  </a:lnTo>
                  <a:lnTo>
                    <a:pt x="1" y="84"/>
                  </a:lnTo>
                  <a:lnTo>
                    <a:pt x="2" y="85"/>
                  </a:lnTo>
                  <a:lnTo>
                    <a:pt x="4" y="85"/>
                  </a:lnTo>
                  <a:lnTo>
                    <a:pt x="6" y="85"/>
                  </a:lnTo>
                  <a:lnTo>
                    <a:pt x="7" y="85"/>
                  </a:lnTo>
                  <a:lnTo>
                    <a:pt x="8" y="83"/>
                  </a:lnTo>
                  <a:lnTo>
                    <a:pt x="8" y="83"/>
                  </a:lnTo>
                  <a:lnTo>
                    <a:pt x="20" y="62"/>
                  </a:lnTo>
                  <a:lnTo>
                    <a:pt x="34" y="43"/>
                  </a:lnTo>
                  <a:lnTo>
                    <a:pt x="48" y="25"/>
                  </a:lnTo>
                  <a:lnTo>
                    <a:pt x="65" y="8"/>
                  </a:lnTo>
                  <a:lnTo>
                    <a:pt x="65" y="8"/>
                  </a:lnTo>
                  <a:lnTo>
                    <a:pt x="66" y="6"/>
                  </a:lnTo>
                  <a:lnTo>
                    <a:pt x="66" y="4"/>
                  </a:lnTo>
                  <a:lnTo>
                    <a:pt x="66" y="3"/>
                  </a:lnTo>
                  <a:lnTo>
                    <a:pt x="65" y="1"/>
                  </a:lnTo>
                  <a:lnTo>
                    <a:pt x="63" y="0"/>
                  </a:lnTo>
                  <a:lnTo>
                    <a:pt x="62" y="0"/>
                  </a:lnTo>
                  <a:lnTo>
                    <a:pt x="60" y="0"/>
                  </a:lnTo>
                  <a:lnTo>
                    <a:pt x="58" y="1"/>
                  </a:lnTo>
                  <a:lnTo>
                    <a:pt x="5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68" name="Freeform 84"/>
            <p:cNvSpPr/>
            <p:nvPr/>
          </p:nvSpPr>
          <p:spPr bwMode="auto">
            <a:xfrm>
              <a:off x="4471988" y="4729163"/>
              <a:ext cx="31750" cy="58738"/>
            </a:xfrm>
            <a:custGeom>
              <a:avLst/>
              <a:gdLst/>
              <a:ahLst/>
              <a:cxnLst>
                <a:cxn ang="0">
                  <a:pos x="51" y="2"/>
                </a:cxn>
                <a:cxn ang="0">
                  <a:pos x="51" y="2"/>
                </a:cxn>
                <a:cxn ang="0">
                  <a:pos x="27" y="53"/>
                </a:cxn>
                <a:cxn ang="0">
                  <a:pos x="14" y="79"/>
                </a:cxn>
                <a:cxn ang="0">
                  <a:pos x="0" y="103"/>
                </a:cxn>
                <a:cxn ang="0">
                  <a:pos x="0" y="103"/>
                </a:cxn>
                <a:cxn ang="0">
                  <a:pos x="0" y="105"/>
                </a:cxn>
                <a:cxn ang="0">
                  <a:pos x="0" y="107"/>
                </a:cxn>
                <a:cxn ang="0">
                  <a:pos x="1" y="108"/>
                </a:cxn>
                <a:cxn ang="0">
                  <a:pos x="2" y="110"/>
                </a:cxn>
                <a:cxn ang="0">
                  <a:pos x="4" y="111"/>
                </a:cxn>
                <a:cxn ang="0">
                  <a:pos x="5" y="111"/>
                </a:cxn>
                <a:cxn ang="0">
                  <a:pos x="7" y="110"/>
                </a:cxn>
                <a:cxn ang="0">
                  <a:pos x="8" y="108"/>
                </a:cxn>
                <a:cxn ang="0">
                  <a:pos x="8" y="108"/>
                </a:cxn>
                <a:cxn ang="0">
                  <a:pos x="22" y="84"/>
                </a:cxn>
                <a:cxn ang="0">
                  <a:pos x="35" y="58"/>
                </a:cxn>
                <a:cxn ang="0">
                  <a:pos x="59" y="7"/>
                </a:cxn>
                <a:cxn ang="0">
                  <a:pos x="59" y="7"/>
                </a:cxn>
                <a:cxn ang="0">
                  <a:pos x="60" y="5"/>
                </a:cxn>
                <a:cxn ang="0">
                  <a:pos x="59" y="3"/>
                </a:cxn>
                <a:cxn ang="0">
                  <a:pos x="59" y="2"/>
                </a:cxn>
                <a:cxn ang="0">
                  <a:pos x="57" y="0"/>
                </a:cxn>
                <a:cxn ang="0">
                  <a:pos x="56" y="0"/>
                </a:cxn>
                <a:cxn ang="0">
                  <a:pos x="54" y="0"/>
                </a:cxn>
                <a:cxn ang="0">
                  <a:pos x="53" y="1"/>
                </a:cxn>
                <a:cxn ang="0">
                  <a:pos x="51" y="2"/>
                </a:cxn>
                <a:cxn ang="0">
                  <a:pos x="51" y="2"/>
                </a:cxn>
              </a:cxnLst>
              <a:rect l="0" t="0" r="r" b="b"/>
              <a:pathLst>
                <a:path w="60" h="111">
                  <a:moveTo>
                    <a:pt x="51" y="2"/>
                  </a:moveTo>
                  <a:lnTo>
                    <a:pt x="51" y="2"/>
                  </a:lnTo>
                  <a:lnTo>
                    <a:pt x="27" y="53"/>
                  </a:lnTo>
                  <a:lnTo>
                    <a:pt x="14" y="79"/>
                  </a:lnTo>
                  <a:lnTo>
                    <a:pt x="0" y="103"/>
                  </a:lnTo>
                  <a:lnTo>
                    <a:pt x="0" y="103"/>
                  </a:lnTo>
                  <a:lnTo>
                    <a:pt x="0" y="105"/>
                  </a:lnTo>
                  <a:lnTo>
                    <a:pt x="0" y="107"/>
                  </a:lnTo>
                  <a:lnTo>
                    <a:pt x="1" y="108"/>
                  </a:lnTo>
                  <a:lnTo>
                    <a:pt x="2" y="110"/>
                  </a:lnTo>
                  <a:lnTo>
                    <a:pt x="4" y="111"/>
                  </a:lnTo>
                  <a:lnTo>
                    <a:pt x="5" y="111"/>
                  </a:lnTo>
                  <a:lnTo>
                    <a:pt x="7" y="110"/>
                  </a:lnTo>
                  <a:lnTo>
                    <a:pt x="8" y="108"/>
                  </a:lnTo>
                  <a:lnTo>
                    <a:pt x="8" y="108"/>
                  </a:lnTo>
                  <a:lnTo>
                    <a:pt x="22" y="84"/>
                  </a:lnTo>
                  <a:lnTo>
                    <a:pt x="35" y="58"/>
                  </a:lnTo>
                  <a:lnTo>
                    <a:pt x="59" y="7"/>
                  </a:lnTo>
                  <a:lnTo>
                    <a:pt x="59" y="7"/>
                  </a:lnTo>
                  <a:lnTo>
                    <a:pt x="60" y="5"/>
                  </a:lnTo>
                  <a:lnTo>
                    <a:pt x="59" y="3"/>
                  </a:lnTo>
                  <a:lnTo>
                    <a:pt x="59" y="2"/>
                  </a:lnTo>
                  <a:lnTo>
                    <a:pt x="57" y="0"/>
                  </a:lnTo>
                  <a:lnTo>
                    <a:pt x="56" y="0"/>
                  </a:lnTo>
                  <a:lnTo>
                    <a:pt x="54" y="0"/>
                  </a:lnTo>
                  <a:lnTo>
                    <a:pt x="53" y="1"/>
                  </a:lnTo>
                  <a:lnTo>
                    <a:pt x="51" y="2"/>
                  </a:lnTo>
                  <a:lnTo>
                    <a:pt x="51"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69" name="Freeform 85"/>
            <p:cNvSpPr/>
            <p:nvPr/>
          </p:nvSpPr>
          <p:spPr bwMode="auto">
            <a:xfrm>
              <a:off x="4565650" y="4732338"/>
              <a:ext cx="34925" cy="41275"/>
            </a:xfrm>
            <a:custGeom>
              <a:avLst/>
              <a:gdLst/>
              <a:ahLst/>
              <a:cxnLst>
                <a:cxn ang="0">
                  <a:pos x="58" y="1"/>
                </a:cxn>
                <a:cxn ang="0">
                  <a:pos x="58" y="1"/>
                </a:cxn>
                <a:cxn ang="0">
                  <a:pos x="49" y="8"/>
                </a:cxn>
                <a:cxn ang="0">
                  <a:pos x="41" y="17"/>
                </a:cxn>
                <a:cxn ang="0">
                  <a:pos x="34" y="25"/>
                </a:cxn>
                <a:cxn ang="0">
                  <a:pos x="26" y="34"/>
                </a:cxn>
                <a:cxn ang="0">
                  <a:pos x="13" y="53"/>
                </a:cxn>
                <a:cxn ang="0">
                  <a:pos x="1" y="71"/>
                </a:cxn>
                <a:cxn ang="0">
                  <a:pos x="1" y="71"/>
                </a:cxn>
                <a:cxn ang="0">
                  <a:pos x="0" y="74"/>
                </a:cxn>
                <a:cxn ang="0">
                  <a:pos x="0" y="76"/>
                </a:cxn>
                <a:cxn ang="0">
                  <a:pos x="1" y="77"/>
                </a:cxn>
                <a:cxn ang="0">
                  <a:pos x="2" y="79"/>
                </a:cxn>
                <a:cxn ang="0">
                  <a:pos x="4" y="79"/>
                </a:cxn>
                <a:cxn ang="0">
                  <a:pos x="6" y="79"/>
                </a:cxn>
                <a:cxn ang="0">
                  <a:pos x="7" y="79"/>
                </a:cxn>
                <a:cxn ang="0">
                  <a:pos x="9" y="77"/>
                </a:cxn>
                <a:cxn ang="0">
                  <a:pos x="9" y="77"/>
                </a:cxn>
                <a:cxn ang="0">
                  <a:pos x="21" y="58"/>
                </a:cxn>
                <a:cxn ang="0">
                  <a:pos x="34" y="41"/>
                </a:cxn>
                <a:cxn ang="0">
                  <a:pos x="41" y="31"/>
                </a:cxn>
                <a:cxn ang="0">
                  <a:pos x="48" y="23"/>
                </a:cxn>
                <a:cxn ang="0">
                  <a:pos x="56" y="16"/>
                </a:cxn>
                <a:cxn ang="0">
                  <a:pos x="65" y="8"/>
                </a:cxn>
                <a:cxn ang="0">
                  <a:pos x="65" y="8"/>
                </a:cxn>
                <a:cxn ang="0">
                  <a:pos x="66" y="6"/>
                </a:cxn>
                <a:cxn ang="0">
                  <a:pos x="67" y="5"/>
                </a:cxn>
                <a:cxn ang="0">
                  <a:pos x="66" y="3"/>
                </a:cxn>
                <a:cxn ang="0">
                  <a:pos x="65" y="2"/>
                </a:cxn>
                <a:cxn ang="0">
                  <a:pos x="62" y="0"/>
                </a:cxn>
                <a:cxn ang="0">
                  <a:pos x="59" y="0"/>
                </a:cxn>
                <a:cxn ang="0">
                  <a:pos x="58" y="1"/>
                </a:cxn>
                <a:cxn ang="0">
                  <a:pos x="58" y="1"/>
                </a:cxn>
              </a:cxnLst>
              <a:rect l="0" t="0" r="r" b="b"/>
              <a:pathLst>
                <a:path w="67" h="79">
                  <a:moveTo>
                    <a:pt x="58" y="1"/>
                  </a:moveTo>
                  <a:lnTo>
                    <a:pt x="58" y="1"/>
                  </a:lnTo>
                  <a:lnTo>
                    <a:pt x="49" y="8"/>
                  </a:lnTo>
                  <a:lnTo>
                    <a:pt x="41" y="17"/>
                  </a:lnTo>
                  <a:lnTo>
                    <a:pt x="34" y="25"/>
                  </a:lnTo>
                  <a:lnTo>
                    <a:pt x="26" y="34"/>
                  </a:lnTo>
                  <a:lnTo>
                    <a:pt x="13" y="53"/>
                  </a:lnTo>
                  <a:lnTo>
                    <a:pt x="1" y="71"/>
                  </a:lnTo>
                  <a:lnTo>
                    <a:pt x="1" y="71"/>
                  </a:lnTo>
                  <a:lnTo>
                    <a:pt x="0" y="74"/>
                  </a:lnTo>
                  <a:lnTo>
                    <a:pt x="0" y="76"/>
                  </a:lnTo>
                  <a:lnTo>
                    <a:pt x="1" y="77"/>
                  </a:lnTo>
                  <a:lnTo>
                    <a:pt x="2" y="79"/>
                  </a:lnTo>
                  <a:lnTo>
                    <a:pt x="4" y="79"/>
                  </a:lnTo>
                  <a:lnTo>
                    <a:pt x="6" y="79"/>
                  </a:lnTo>
                  <a:lnTo>
                    <a:pt x="7" y="79"/>
                  </a:lnTo>
                  <a:lnTo>
                    <a:pt x="9" y="77"/>
                  </a:lnTo>
                  <a:lnTo>
                    <a:pt x="9" y="77"/>
                  </a:lnTo>
                  <a:lnTo>
                    <a:pt x="21" y="58"/>
                  </a:lnTo>
                  <a:lnTo>
                    <a:pt x="34" y="41"/>
                  </a:lnTo>
                  <a:lnTo>
                    <a:pt x="41" y="31"/>
                  </a:lnTo>
                  <a:lnTo>
                    <a:pt x="48" y="23"/>
                  </a:lnTo>
                  <a:lnTo>
                    <a:pt x="56" y="16"/>
                  </a:lnTo>
                  <a:lnTo>
                    <a:pt x="65" y="8"/>
                  </a:lnTo>
                  <a:lnTo>
                    <a:pt x="65" y="8"/>
                  </a:lnTo>
                  <a:lnTo>
                    <a:pt x="66" y="6"/>
                  </a:lnTo>
                  <a:lnTo>
                    <a:pt x="67" y="5"/>
                  </a:lnTo>
                  <a:lnTo>
                    <a:pt x="66" y="3"/>
                  </a:lnTo>
                  <a:lnTo>
                    <a:pt x="65" y="2"/>
                  </a:lnTo>
                  <a:lnTo>
                    <a:pt x="62" y="0"/>
                  </a:lnTo>
                  <a:lnTo>
                    <a:pt x="59" y="0"/>
                  </a:lnTo>
                  <a:lnTo>
                    <a:pt x="58" y="1"/>
                  </a:lnTo>
                  <a:lnTo>
                    <a:pt x="5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70" name="Freeform 86"/>
            <p:cNvSpPr/>
            <p:nvPr/>
          </p:nvSpPr>
          <p:spPr bwMode="auto">
            <a:xfrm>
              <a:off x="4618038" y="4725988"/>
              <a:ext cx="31750" cy="47625"/>
            </a:xfrm>
            <a:custGeom>
              <a:avLst/>
              <a:gdLst/>
              <a:ahLst/>
              <a:cxnLst>
                <a:cxn ang="0">
                  <a:pos x="51" y="2"/>
                </a:cxn>
                <a:cxn ang="0">
                  <a:pos x="51" y="2"/>
                </a:cxn>
                <a:cxn ang="0">
                  <a:pos x="39" y="23"/>
                </a:cxn>
                <a:cxn ang="0">
                  <a:pos x="26" y="43"/>
                </a:cxn>
                <a:cxn ang="0">
                  <a:pos x="12" y="63"/>
                </a:cxn>
                <a:cxn ang="0">
                  <a:pos x="1" y="83"/>
                </a:cxn>
                <a:cxn ang="0">
                  <a:pos x="1" y="83"/>
                </a:cxn>
                <a:cxn ang="0">
                  <a:pos x="0" y="86"/>
                </a:cxn>
                <a:cxn ang="0">
                  <a:pos x="0" y="88"/>
                </a:cxn>
                <a:cxn ang="0">
                  <a:pos x="1" y="90"/>
                </a:cxn>
                <a:cxn ang="0">
                  <a:pos x="3" y="91"/>
                </a:cxn>
                <a:cxn ang="0">
                  <a:pos x="4" y="91"/>
                </a:cxn>
                <a:cxn ang="0">
                  <a:pos x="6" y="91"/>
                </a:cxn>
                <a:cxn ang="0">
                  <a:pos x="7" y="91"/>
                </a:cxn>
                <a:cxn ang="0">
                  <a:pos x="9" y="89"/>
                </a:cxn>
                <a:cxn ang="0">
                  <a:pos x="9" y="89"/>
                </a:cxn>
                <a:cxn ang="0">
                  <a:pos x="14" y="78"/>
                </a:cxn>
                <a:cxn ang="0">
                  <a:pos x="20" y="68"/>
                </a:cxn>
                <a:cxn ang="0">
                  <a:pos x="20" y="68"/>
                </a:cxn>
                <a:cxn ang="0">
                  <a:pos x="24" y="63"/>
                </a:cxn>
                <a:cxn ang="0">
                  <a:pos x="28" y="59"/>
                </a:cxn>
                <a:cxn ang="0">
                  <a:pos x="32" y="55"/>
                </a:cxn>
                <a:cxn ang="0">
                  <a:pos x="35" y="49"/>
                </a:cxn>
                <a:cxn ang="0">
                  <a:pos x="35" y="49"/>
                </a:cxn>
                <a:cxn ang="0">
                  <a:pos x="40" y="38"/>
                </a:cxn>
                <a:cxn ang="0">
                  <a:pos x="46" y="28"/>
                </a:cxn>
                <a:cxn ang="0">
                  <a:pos x="52" y="17"/>
                </a:cxn>
                <a:cxn ang="0">
                  <a:pos x="60" y="7"/>
                </a:cxn>
                <a:cxn ang="0">
                  <a:pos x="60" y="7"/>
                </a:cxn>
                <a:cxn ang="0">
                  <a:pos x="60" y="5"/>
                </a:cxn>
                <a:cxn ang="0">
                  <a:pos x="60" y="3"/>
                </a:cxn>
                <a:cxn ang="0">
                  <a:pos x="59" y="1"/>
                </a:cxn>
                <a:cxn ang="0">
                  <a:pos x="58" y="0"/>
                </a:cxn>
                <a:cxn ang="0">
                  <a:pos x="56" y="0"/>
                </a:cxn>
                <a:cxn ang="0">
                  <a:pos x="54" y="0"/>
                </a:cxn>
                <a:cxn ang="0">
                  <a:pos x="52" y="0"/>
                </a:cxn>
                <a:cxn ang="0">
                  <a:pos x="51" y="2"/>
                </a:cxn>
                <a:cxn ang="0">
                  <a:pos x="51" y="2"/>
                </a:cxn>
              </a:cxnLst>
              <a:rect l="0" t="0" r="r" b="b"/>
              <a:pathLst>
                <a:path w="60" h="91">
                  <a:moveTo>
                    <a:pt x="51" y="2"/>
                  </a:moveTo>
                  <a:lnTo>
                    <a:pt x="51" y="2"/>
                  </a:lnTo>
                  <a:lnTo>
                    <a:pt x="39" y="23"/>
                  </a:lnTo>
                  <a:lnTo>
                    <a:pt x="26" y="43"/>
                  </a:lnTo>
                  <a:lnTo>
                    <a:pt x="12" y="63"/>
                  </a:lnTo>
                  <a:lnTo>
                    <a:pt x="1" y="83"/>
                  </a:lnTo>
                  <a:lnTo>
                    <a:pt x="1" y="83"/>
                  </a:lnTo>
                  <a:lnTo>
                    <a:pt x="0" y="86"/>
                  </a:lnTo>
                  <a:lnTo>
                    <a:pt x="0" y="88"/>
                  </a:lnTo>
                  <a:lnTo>
                    <a:pt x="1" y="90"/>
                  </a:lnTo>
                  <a:lnTo>
                    <a:pt x="3" y="91"/>
                  </a:lnTo>
                  <a:lnTo>
                    <a:pt x="4" y="91"/>
                  </a:lnTo>
                  <a:lnTo>
                    <a:pt x="6" y="91"/>
                  </a:lnTo>
                  <a:lnTo>
                    <a:pt x="7" y="91"/>
                  </a:lnTo>
                  <a:lnTo>
                    <a:pt x="9" y="89"/>
                  </a:lnTo>
                  <a:lnTo>
                    <a:pt x="9" y="89"/>
                  </a:lnTo>
                  <a:lnTo>
                    <a:pt x="14" y="78"/>
                  </a:lnTo>
                  <a:lnTo>
                    <a:pt x="20" y="68"/>
                  </a:lnTo>
                  <a:lnTo>
                    <a:pt x="20" y="68"/>
                  </a:lnTo>
                  <a:lnTo>
                    <a:pt x="24" y="63"/>
                  </a:lnTo>
                  <a:lnTo>
                    <a:pt x="28" y="59"/>
                  </a:lnTo>
                  <a:lnTo>
                    <a:pt x="32" y="55"/>
                  </a:lnTo>
                  <a:lnTo>
                    <a:pt x="35" y="49"/>
                  </a:lnTo>
                  <a:lnTo>
                    <a:pt x="35" y="49"/>
                  </a:lnTo>
                  <a:lnTo>
                    <a:pt x="40" y="38"/>
                  </a:lnTo>
                  <a:lnTo>
                    <a:pt x="46" y="28"/>
                  </a:lnTo>
                  <a:lnTo>
                    <a:pt x="52" y="17"/>
                  </a:lnTo>
                  <a:lnTo>
                    <a:pt x="60" y="7"/>
                  </a:lnTo>
                  <a:lnTo>
                    <a:pt x="60" y="7"/>
                  </a:lnTo>
                  <a:lnTo>
                    <a:pt x="60" y="5"/>
                  </a:lnTo>
                  <a:lnTo>
                    <a:pt x="60" y="3"/>
                  </a:lnTo>
                  <a:lnTo>
                    <a:pt x="59" y="1"/>
                  </a:lnTo>
                  <a:lnTo>
                    <a:pt x="58" y="0"/>
                  </a:lnTo>
                  <a:lnTo>
                    <a:pt x="56" y="0"/>
                  </a:lnTo>
                  <a:lnTo>
                    <a:pt x="54" y="0"/>
                  </a:lnTo>
                  <a:lnTo>
                    <a:pt x="52" y="0"/>
                  </a:lnTo>
                  <a:lnTo>
                    <a:pt x="51" y="2"/>
                  </a:lnTo>
                  <a:lnTo>
                    <a:pt x="51"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71" name="Freeform 87"/>
            <p:cNvSpPr/>
            <p:nvPr/>
          </p:nvSpPr>
          <p:spPr bwMode="auto">
            <a:xfrm>
              <a:off x="4681538" y="4725988"/>
              <a:ext cx="28575" cy="41275"/>
            </a:xfrm>
            <a:custGeom>
              <a:avLst/>
              <a:gdLst/>
              <a:ahLst/>
              <a:cxnLst>
                <a:cxn ang="0">
                  <a:pos x="45" y="2"/>
                </a:cxn>
                <a:cxn ang="0">
                  <a:pos x="45" y="2"/>
                </a:cxn>
                <a:cxn ang="0">
                  <a:pos x="33" y="18"/>
                </a:cxn>
                <a:cxn ang="0">
                  <a:pos x="19" y="35"/>
                </a:cxn>
                <a:cxn ang="0">
                  <a:pos x="13" y="44"/>
                </a:cxn>
                <a:cxn ang="0">
                  <a:pos x="8" y="54"/>
                </a:cxn>
                <a:cxn ang="0">
                  <a:pos x="4" y="63"/>
                </a:cxn>
                <a:cxn ang="0">
                  <a:pos x="0" y="72"/>
                </a:cxn>
                <a:cxn ang="0">
                  <a:pos x="0" y="72"/>
                </a:cxn>
                <a:cxn ang="0">
                  <a:pos x="0" y="74"/>
                </a:cxn>
                <a:cxn ang="0">
                  <a:pos x="1" y="76"/>
                </a:cxn>
                <a:cxn ang="0">
                  <a:pos x="2" y="77"/>
                </a:cxn>
                <a:cxn ang="0">
                  <a:pos x="4" y="78"/>
                </a:cxn>
                <a:cxn ang="0">
                  <a:pos x="5" y="78"/>
                </a:cxn>
                <a:cxn ang="0">
                  <a:pos x="7" y="78"/>
                </a:cxn>
                <a:cxn ang="0">
                  <a:pos x="8" y="77"/>
                </a:cxn>
                <a:cxn ang="0">
                  <a:pos x="9" y="75"/>
                </a:cxn>
                <a:cxn ang="0">
                  <a:pos x="9" y="75"/>
                </a:cxn>
                <a:cxn ang="0">
                  <a:pos x="13" y="65"/>
                </a:cxn>
                <a:cxn ang="0">
                  <a:pos x="17" y="57"/>
                </a:cxn>
                <a:cxn ang="0">
                  <a:pos x="22" y="47"/>
                </a:cxn>
                <a:cxn ang="0">
                  <a:pos x="29" y="39"/>
                </a:cxn>
                <a:cxn ang="0">
                  <a:pos x="41" y="23"/>
                </a:cxn>
                <a:cxn ang="0">
                  <a:pos x="53" y="7"/>
                </a:cxn>
                <a:cxn ang="0">
                  <a:pos x="53" y="7"/>
                </a:cxn>
                <a:cxn ang="0">
                  <a:pos x="53" y="5"/>
                </a:cxn>
                <a:cxn ang="0">
                  <a:pos x="53" y="3"/>
                </a:cxn>
                <a:cxn ang="0">
                  <a:pos x="53" y="2"/>
                </a:cxn>
                <a:cxn ang="0">
                  <a:pos x="51" y="1"/>
                </a:cxn>
                <a:cxn ang="0">
                  <a:pos x="48" y="0"/>
                </a:cxn>
                <a:cxn ang="0">
                  <a:pos x="46" y="1"/>
                </a:cxn>
                <a:cxn ang="0">
                  <a:pos x="45" y="2"/>
                </a:cxn>
                <a:cxn ang="0">
                  <a:pos x="45" y="2"/>
                </a:cxn>
              </a:cxnLst>
              <a:rect l="0" t="0" r="r" b="b"/>
              <a:pathLst>
                <a:path w="53" h="78">
                  <a:moveTo>
                    <a:pt x="45" y="2"/>
                  </a:moveTo>
                  <a:lnTo>
                    <a:pt x="45" y="2"/>
                  </a:lnTo>
                  <a:lnTo>
                    <a:pt x="33" y="18"/>
                  </a:lnTo>
                  <a:lnTo>
                    <a:pt x="19" y="35"/>
                  </a:lnTo>
                  <a:lnTo>
                    <a:pt x="13" y="44"/>
                  </a:lnTo>
                  <a:lnTo>
                    <a:pt x="8" y="54"/>
                  </a:lnTo>
                  <a:lnTo>
                    <a:pt x="4" y="63"/>
                  </a:lnTo>
                  <a:lnTo>
                    <a:pt x="0" y="72"/>
                  </a:lnTo>
                  <a:lnTo>
                    <a:pt x="0" y="72"/>
                  </a:lnTo>
                  <a:lnTo>
                    <a:pt x="0" y="74"/>
                  </a:lnTo>
                  <a:lnTo>
                    <a:pt x="1" y="76"/>
                  </a:lnTo>
                  <a:lnTo>
                    <a:pt x="2" y="77"/>
                  </a:lnTo>
                  <a:lnTo>
                    <a:pt x="4" y="78"/>
                  </a:lnTo>
                  <a:lnTo>
                    <a:pt x="5" y="78"/>
                  </a:lnTo>
                  <a:lnTo>
                    <a:pt x="7" y="78"/>
                  </a:lnTo>
                  <a:lnTo>
                    <a:pt x="8" y="77"/>
                  </a:lnTo>
                  <a:lnTo>
                    <a:pt x="9" y="75"/>
                  </a:lnTo>
                  <a:lnTo>
                    <a:pt x="9" y="75"/>
                  </a:lnTo>
                  <a:lnTo>
                    <a:pt x="13" y="65"/>
                  </a:lnTo>
                  <a:lnTo>
                    <a:pt x="17" y="57"/>
                  </a:lnTo>
                  <a:lnTo>
                    <a:pt x="22" y="47"/>
                  </a:lnTo>
                  <a:lnTo>
                    <a:pt x="29" y="39"/>
                  </a:lnTo>
                  <a:lnTo>
                    <a:pt x="41" y="23"/>
                  </a:lnTo>
                  <a:lnTo>
                    <a:pt x="53" y="7"/>
                  </a:lnTo>
                  <a:lnTo>
                    <a:pt x="53" y="7"/>
                  </a:lnTo>
                  <a:lnTo>
                    <a:pt x="53" y="5"/>
                  </a:lnTo>
                  <a:lnTo>
                    <a:pt x="53" y="3"/>
                  </a:lnTo>
                  <a:lnTo>
                    <a:pt x="53" y="2"/>
                  </a:lnTo>
                  <a:lnTo>
                    <a:pt x="51" y="1"/>
                  </a:lnTo>
                  <a:lnTo>
                    <a:pt x="48" y="0"/>
                  </a:lnTo>
                  <a:lnTo>
                    <a:pt x="46" y="1"/>
                  </a:lnTo>
                  <a:lnTo>
                    <a:pt x="45" y="2"/>
                  </a:lnTo>
                  <a:lnTo>
                    <a:pt x="4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72" name="Freeform 88"/>
            <p:cNvSpPr/>
            <p:nvPr/>
          </p:nvSpPr>
          <p:spPr bwMode="auto">
            <a:xfrm>
              <a:off x="4756150" y="4722813"/>
              <a:ext cx="17463" cy="28575"/>
            </a:xfrm>
            <a:custGeom>
              <a:avLst/>
              <a:gdLst/>
              <a:ahLst/>
              <a:cxnLst>
                <a:cxn ang="0">
                  <a:pos x="27" y="2"/>
                </a:cxn>
                <a:cxn ang="0">
                  <a:pos x="27" y="2"/>
                </a:cxn>
                <a:cxn ang="0">
                  <a:pos x="19" y="12"/>
                </a:cxn>
                <a:cxn ang="0">
                  <a:pos x="11" y="23"/>
                </a:cxn>
                <a:cxn ang="0">
                  <a:pos x="1" y="47"/>
                </a:cxn>
                <a:cxn ang="0">
                  <a:pos x="1" y="47"/>
                </a:cxn>
                <a:cxn ang="0">
                  <a:pos x="0" y="49"/>
                </a:cxn>
                <a:cxn ang="0">
                  <a:pos x="0" y="50"/>
                </a:cxn>
                <a:cxn ang="0">
                  <a:pos x="1" y="52"/>
                </a:cxn>
                <a:cxn ang="0">
                  <a:pos x="3" y="53"/>
                </a:cxn>
                <a:cxn ang="0">
                  <a:pos x="4" y="54"/>
                </a:cxn>
                <a:cxn ang="0">
                  <a:pos x="6" y="54"/>
                </a:cxn>
                <a:cxn ang="0">
                  <a:pos x="7" y="53"/>
                </a:cxn>
                <a:cxn ang="0">
                  <a:pos x="8" y="51"/>
                </a:cxn>
                <a:cxn ang="0">
                  <a:pos x="8" y="51"/>
                </a:cxn>
                <a:cxn ang="0">
                  <a:pos x="20" y="29"/>
                </a:cxn>
                <a:cxn ang="0">
                  <a:pos x="26" y="18"/>
                </a:cxn>
                <a:cxn ang="0">
                  <a:pos x="33" y="8"/>
                </a:cxn>
                <a:cxn ang="0">
                  <a:pos x="33" y="8"/>
                </a:cxn>
                <a:cxn ang="0">
                  <a:pos x="34" y="7"/>
                </a:cxn>
                <a:cxn ang="0">
                  <a:pos x="35" y="5"/>
                </a:cxn>
                <a:cxn ang="0">
                  <a:pos x="34" y="3"/>
                </a:cxn>
                <a:cxn ang="0">
                  <a:pos x="33" y="2"/>
                </a:cxn>
                <a:cxn ang="0">
                  <a:pos x="32" y="1"/>
                </a:cxn>
                <a:cxn ang="0">
                  <a:pos x="30" y="0"/>
                </a:cxn>
                <a:cxn ang="0">
                  <a:pos x="28" y="1"/>
                </a:cxn>
                <a:cxn ang="0">
                  <a:pos x="27" y="2"/>
                </a:cxn>
                <a:cxn ang="0">
                  <a:pos x="27" y="2"/>
                </a:cxn>
              </a:cxnLst>
              <a:rect l="0" t="0" r="r" b="b"/>
              <a:pathLst>
                <a:path w="35" h="54">
                  <a:moveTo>
                    <a:pt x="27" y="2"/>
                  </a:moveTo>
                  <a:lnTo>
                    <a:pt x="27" y="2"/>
                  </a:lnTo>
                  <a:lnTo>
                    <a:pt x="19" y="12"/>
                  </a:lnTo>
                  <a:lnTo>
                    <a:pt x="11" y="23"/>
                  </a:lnTo>
                  <a:lnTo>
                    <a:pt x="1" y="47"/>
                  </a:lnTo>
                  <a:lnTo>
                    <a:pt x="1" y="47"/>
                  </a:lnTo>
                  <a:lnTo>
                    <a:pt x="0" y="49"/>
                  </a:lnTo>
                  <a:lnTo>
                    <a:pt x="0" y="50"/>
                  </a:lnTo>
                  <a:lnTo>
                    <a:pt x="1" y="52"/>
                  </a:lnTo>
                  <a:lnTo>
                    <a:pt x="3" y="53"/>
                  </a:lnTo>
                  <a:lnTo>
                    <a:pt x="4" y="54"/>
                  </a:lnTo>
                  <a:lnTo>
                    <a:pt x="6" y="54"/>
                  </a:lnTo>
                  <a:lnTo>
                    <a:pt x="7" y="53"/>
                  </a:lnTo>
                  <a:lnTo>
                    <a:pt x="8" y="51"/>
                  </a:lnTo>
                  <a:lnTo>
                    <a:pt x="8" y="51"/>
                  </a:lnTo>
                  <a:lnTo>
                    <a:pt x="20" y="29"/>
                  </a:lnTo>
                  <a:lnTo>
                    <a:pt x="26" y="18"/>
                  </a:lnTo>
                  <a:lnTo>
                    <a:pt x="33" y="8"/>
                  </a:lnTo>
                  <a:lnTo>
                    <a:pt x="33" y="8"/>
                  </a:lnTo>
                  <a:lnTo>
                    <a:pt x="34" y="7"/>
                  </a:lnTo>
                  <a:lnTo>
                    <a:pt x="35" y="5"/>
                  </a:lnTo>
                  <a:lnTo>
                    <a:pt x="34" y="3"/>
                  </a:lnTo>
                  <a:lnTo>
                    <a:pt x="33" y="2"/>
                  </a:lnTo>
                  <a:lnTo>
                    <a:pt x="32" y="1"/>
                  </a:lnTo>
                  <a:lnTo>
                    <a:pt x="30" y="0"/>
                  </a:lnTo>
                  <a:lnTo>
                    <a:pt x="28" y="1"/>
                  </a:lnTo>
                  <a:lnTo>
                    <a:pt x="27" y="2"/>
                  </a:lnTo>
                  <a:lnTo>
                    <a:pt x="2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73" name="Freeform 89"/>
            <p:cNvSpPr/>
            <p:nvPr/>
          </p:nvSpPr>
          <p:spPr bwMode="auto">
            <a:xfrm>
              <a:off x="4792663" y="4725988"/>
              <a:ext cx="28575" cy="38100"/>
            </a:xfrm>
            <a:custGeom>
              <a:avLst/>
              <a:gdLst/>
              <a:ahLst/>
              <a:cxnLst>
                <a:cxn ang="0">
                  <a:pos x="45" y="2"/>
                </a:cxn>
                <a:cxn ang="0">
                  <a:pos x="45" y="2"/>
                </a:cxn>
                <a:cxn ang="0">
                  <a:pos x="35" y="18"/>
                </a:cxn>
                <a:cxn ang="0">
                  <a:pos x="26" y="35"/>
                </a:cxn>
                <a:cxn ang="0">
                  <a:pos x="21" y="43"/>
                </a:cxn>
                <a:cxn ang="0">
                  <a:pos x="15" y="50"/>
                </a:cxn>
                <a:cxn ang="0">
                  <a:pos x="9" y="58"/>
                </a:cxn>
                <a:cxn ang="0">
                  <a:pos x="2" y="63"/>
                </a:cxn>
                <a:cxn ang="0">
                  <a:pos x="2" y="63"/>
                </a:cxn>
                <a:cxn ang="0">
                  <a:pos x="0" y="65"/>
                </a:cxn>
                <a:cxn ang="0">
                  <a:pos x="0" y="67"/>
                </a:cxn>
                <a:cxn ang="0">
                  <a:pos x="0" y="70"/>
                </a:cxn>
                <a:cxn ang="0">
                  <a:pos x="1" y="71"/>
                </a:cxn>
                <a:cxn ang="0">
                  <a:pos x="3" y="72"/>
                </a:cxn>
                <a:cxn ang="0">
                  <a:pos x="4" y="72"/>
                </a:cxn>
                <a:cxn ang="0">
                  <a:pos x="6" y="71"/>
                </a:cxn>
                <a:cxn ang="0">
                  <a:pos x="6" y="71"/>
                </a:cxn>
                <a:cxn ang="0">
                  <a:pos x="15" y="65"/>
                </a:cxn>
                <a:cxn ang="0">
                  <a:pos x="21" y="58"/>
                </a:cxn>
                <a:cxn ang="0">
                  <a:pos x="27" y="49"/>
                </a:cxn>
                <a:cxn ang="0">
                  <a:pos x="32" y="41"/>
                </a:cxn>
                <a:cxn ang="0">
                  <a:pos x="43" y="24"/>
                </a:cxn>
                <a:cxn ang="0">
                  <a:pos x="53" y="7"/>
                </a:cxn>
                <a:cxn ang="0">
                  <a:pos x="53" y="7"/>
                </a:cxn>
                <a:cxn ang="0">
                  <a:pos x="53" y="5"/>
                </a:cxn>
                <a:cxn ang="0">
                  <a:pos x="53" y="3"/>
                </a:cxn>
                <a:cxn ang="0">
                  <a:pos x="52" y="2"/>
                </a:cxn>
                <a:cxn ang="0">
                  <a:pos x="51" y="1"/>
                </a:cxn>
                <a:cxn ang="0">
                  <a:pos x="49" y="0"/>
                </a:cxn>
                <a:cxn ang="0">
                  <a:pos x="48" y="0"/>
                </a:cxn>
                <a:cxn ang="0">
                  <a:pos x="46" y="1"/>
                </a:cxn>
                <a:cxn ang="0">
                  <a:pos x="45" y="2"/>
                </a:cxn>
                <a:cxn ang="0">
                  <a:pos x="45" y="2"/>
                </a:cxn>
              </a:cxnLst>
              <a:rect l="0" t="0" r="r" b="b"/>
              <a:pathLst>
                <a:path w="53" h="72">
                  <a:moveTo>
                    <a:pt x="45" y="2"/>
                  </a:moveTo>
                  <a:lnTo>
                    <a:pt x="45" y="2"/>
                  </a:lnTo>
                  <a:lnTo>
                    <a:pt x="35" y="18"/>
                  </a:lnTo>
                  <a:lnTo>
                    <a:pt x="26" y="35"/>
                  </a:lnTo>
                  <a:lnTo>
                    <a:pt x="21" y="43"/>
                  </a:lnTo>
                  <a:lnTo>
                    <a:pt x="15" y="50"/>
                  </a:lnTo>
                  <a:lnTo>
                    <a:pt x="9" y="58"/>
                  </a:lnTo>
                  <a:lnTo>
                    <a:pt x="2" y="63"/>
                  </a:lnTo>
                  <a:lnTo>
                    <a:pt x="2" y="63"/>
                  </a:lnTo>
                  <a:lnTo>
                    <a:pt x="0" y="65"/>
                  </a:lnTo>
                  <a:lnTo>
                    <a:pt x="0" y="67"/>
                  </a:lnTo>
                  <a:lnTo>
                    <a:pt x="0" y="70"/>
                  </a:lnTo>
                  <a:lnTo>
                    <a:pt x="1" y="71"/>
                  </a:lnTo>
                  <a:lnTo>
                    <a:pt x="3" y="72"/>
                  </a:lnTo>
                  <a:lnTo>
                    <a:pt x="4" y="72"/>
                  </a:lnTo>
                  <a:lnTo>
                    <a:pt x="6" y="71"/>
                  </a:lnTo>
                  <a:lnTo>
                    <a:pt x="6" y="71"/>
                  </a:lnTo>
                  <a:lnTo>
                    <a:pt x="15" y="65"/>
                  </a:lnTo>
                  <a:lnTo>
                    <a:pt x="21" y="58"/>
                  </a:lnTo>
                  <a:lnTo>
                    <a:pt x="27" y="49"/>
                  </a:lnTo>
                  <a:lnTo>
                    <a:pt x="32" y="41"/>
                  </a:lnTo>
                  <a:lnTo>
                    <a:pt x="43" y="24"/>
                  </a:lnTo>
                  <a:lnTo>
                    <a:pt x="53" y="7"/>
                  </a:lnTo>
                  <a:lnTo>
                    <a:pt x="53" y="7"/>
                  </a:lnTo>
                  <a:lnTo>
                    <a:pt x="53" y="5"/>
                  </a:lnTo>
                  <a:lnTo>
                    <a:pt x="53" y="3"/>
                  </a:lnTo>
                  <a:lnTo>
                    <a:pt x="52" y="2"/>
                  </a:lnTo>
                  <a:lnTo>
                    <a:pt x="51" y="1"/>
                  </a:lnTo>
                  <a:lnTo>
                    <a:pt x="49" y="0"/>
                  </a:lnTo>
                  <a:lnTo>
                    <a:pt x="48" y="0"/>
                  </a:lnTo>
                  <a:lnTo>
                    <a:pt x="46" y="1"/>
                  </a:lnTo>
                  <a:lnTo>
                    <a:pt x="45" y="2"/>
                  </a:lnTo>
                  <a:lnTo>
                    <a:pt x="4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74" name="Freeform 90"/>
            <p:cNvSpPr/>
            <p:nvPr/>
          </p:nvSpPr>
          <p:spPr bwMode="auto">
            <a:xfrm>
              <a:off x="4672013" y="4360863"/>
              <a:ext cx="71438" cy="88900"/>
            </a:xfrm>
            <a:custGeom>
              <a:avLst/>
              <a:gdLst/>
              <a:ahLst/>
              <a:cxnLst>
                <a:cxn ang="0">
                  <a:pos x="129" y="0"/>
                </a:cxn>
                <a:cxn ang="0">
                  <a:pos x="129" y="0"/>
                </a:cxn>
                <a:cxn ang="0">
                  <a:pos x="128" y="1"/>
                </a:cxn>
                <a:cxn ang="0">
                  <a:pos x="128" y="1"/>
                </a:cxn>
                <a:cxn ang="0">
                  <a:pos x="126" y="0"/>
                </a:cxn>
                <a:cxn ang="0">
                  <a:pos x="125" y="0"/>
                </a:cxn>
                <a:cxn ang="0">
                  <a:pos x="125" y="0"/>
                </a:cxn>
                <a:cxn ang="0">
                  <a:pos x="123" y="0"/>
                </a:cxn>
                <a:cxn ang="0">
                  <a:pos x="122" y="1"/>
                </a:cxn>
                <a:cxn ang="0">
                  <a:pos x="121" y="3"/>
                </a:cxn>
                <a:cxn ang="0">
                  <a:pos x="121" y="3"/>
                </a:cxn>
                <a:cxn ang="0">
                  <a:pos x="108" y="8"/>
                </a:cxn>
                <a:cxn ang="0">
                  <a:pos x="103" y="11"/>
                </a:cxn>
                <a:cxn ang="0">
                  <a:pos x="99" y="15"/>
                </a:cxn>
                <a:cxn ang="0">
                  <a:pos x="99" y="15"/>
                </a:cxn>
                <a:cxn ang="0">
                  <a:pos x="86" y="33"/>
                </a:cxn>
                <a:cxn ang="0">
                  <a:pos x="81" y="42"/>
                </a:cxn>
                <a:cxn ang="0">
                  <a:pos x="75" y="52"/>
                </a:cxn>
                <a:cxn ang="0">
                  <a:pos x="75" y="52"/>
                </a:cxn>
                <a:cxn ang="0">
                  <a:pos x="68" y="66"/>
                </a:cxn>
                <a:cxn ang="0">
                  <a:pos x="60" y="80"/>
                </a:cxn>
                <a:cxn ang="0">
                  <a:pos x="51" y="94"/>
                </a:cxn>
                <a:cxn ang="0">
                  <a:pos x="41" y="107"/>
                </a:cxn>
                <a:cxn ang="0">
                  <a:pos x="22" y="133"/>
                </a:cxn>
                <a:cxn ang="0">
                  <a:pos x="1" y="159"/>
                </a:cxn>
                <a:cxn ang="0">
                  <a:pos x="1" y="159"/>
                </a:cxn>
                <a:cxn ang="0">
                  <a:pos x="0" y="161"/>
                </a:cxn>
                <a:cxn ang="0">
                  <a:pos x="0" y="163"/>
                </a:cxn>
                <a:cxn ang="0">
                  <a:pos x="2" y="166"/>
                </a:cxn>
                <a:cxn ang="0">
                  <a:pos x="3" y="167"/>
                </a:cxn>
                <a:cxn ang="0">
                  <a:pos x="5" y="167"/>
                </a:cxn>
                <a:cxn ang="0">
                  <a:pos x="6" y="167"/>
                </a:cxn>
                <a:cxn ang="0">
                  <a:pos x="8" y="165"/>
                </a:cxn>
                <a:cxn ang="0">
                  <a:pos x="8" y="165"/>
                </a:cxn>
                <a:cxn ang="0">
                  <a:pos x="42" y="122"/>
                </a:cxn>
                <a:cxn ang="0">
                  <a:pos x="59" y="100"/>
                </a:cxn>
                <a:cxn ang="0">
                  <a:pos x="73" y="77"/>
                </a:cxn>
                <a:cxn ang="0">
                  <a:pos x="73" y="77"/>
                </a:cxn>
                <a:cxn ang="0">
                  <a:pos x="79" y="68"/>
                </a:cxn>
                <a:cxn ang="0">
                  <a:pos x="83" y="59"/>
                </a:cxn>
                <a:cxn ang="0">
                  <a:pos x="87" y="49"/>
                </a:cxn>
                <a:cxn ang="0">
                  <a:pos x="92" y="40"/>
                </a:cxn>
                <a:cxn ang="0">
                  <a:pos x="92" y="40"/>
                </a:cxn>
                <a:cxn ang="0">
                  <a:pos x="96" y="34"/>
                </a:cxn>
                <a:cxn ang="0">
                  <a:pos x="100" y="30"/>
                </a:cxn>
                <a:cxn ang="0">
                  <a:pos x="104" y="25"/>
                </a:cxn>
                <a:cxn ang="0">
                  <a:pos x="110" y="21"/>
                </a:cxn>
                <a:cxn ang="0">
                  <a:pos x="121" y="14"/>
                </a:cxn>
                <a:cxn ang="0">
                  <a:pos x="133" y="8"/>
                </a:cxn>
                <a:cxn ang="0">
                  <a:pos x="133" y="8"/>
                </a:cxn>
                <a:cxn ang="0">
                  <a:pos x="135" y="7"/>
                </a:cxn>
                <a:cxn ang="0">
                  <a:pos x="136" y="6"/>
                </a:cxn>
                <a:cxn ang="0">
                  <a:pos x="136" y="4"/>
                </a:cxn>
                <a:cxn ang="0">
                  <a:pos x="135" y="2"/>
                </a:cxn>
                <a:cxn ang="0">
                  <a:pos x="132" y="0"/>
                </a:cxn>
                <a:cxn ang="0">
                  <a:pos x="131" y="0"/>
                </a:cxn>
                <a:cxn ang="0">
                  <a:pos x="129" y="0"/>
                </a:cxn>
                <a:cxn ang="0">
                  <a:pos x="129" y="0"/>
                </a:cxn>
              </a:cxnLst>
              <a:rect l="0" t="0" r="r" b="b"/>
              <a:pathLst>
                <a:path w="136" h="167">
                  <a:moveTo>
                    <a:pt x="129" y="0"/>
                  </a:moveTo>
                  <a:lnTo>
                    <a:pt x="129" y="0"/>
                  </a:lnTo>
                  <a:lnTo>
                    <a:pt x="128" y="1"/>
                  </a:lnTo>
                  <a:lnTo>
                    <a:pt x="128" y="1"/>
                  </a:lnTo>
                  <a:lnTo>
                    <a:pt x="126" y="0"/>
                  </a:lnTo>
                  <a:lnTo>
                    <a:pt x="125" y="0"/>
                  </a:lnTo>
                  <a:lnTo>
                    <a:pt x="125" y="0"/>
                  </a:lnTo>
                  <a:lnTo>
                    <a:pt x="123" y="0"/>
                  </a:lnTo>
                  <a:lnTo>
                    <a:pt x="122" y="1"/>
                  </a:lnTo>
                  <a:lnTo>
                    <a:pt x="121" y="3"/>
                  </a:lnTo>
                  <a:lnTo>
                    <a:pt x="121" y="3"/>
                  </a:lnTo>
                  <a:lnTo>
                    <a:pt x="108" y="8"/>
                  </a:lnTo>
                  <a:lnTo>
                    <a:pt x="103" y="11"/>
                  </a:lnTo>
                  <a:lnTo>
                    <a:pt x="99" y="15"/>
                  </a:lnTo>
                  <a:lnTo>
                    <a:pt x="99" y="15"/>
                  </a:lnTo>
                  <a:lnTo>
                    <a:pt x="86" y="33"/>
                  </a:lnTo>
                  <a:lnTo>
                    <a:pt x="81" y="42"/>
                  </a:lnTo>
                  <a:lnTo>
                    <a:pt x="75" y="52"/>
                  </a:lnTo>
                  <a:lnTo>
                    <a:pt x="75" y="52"/>
                  </a:lnTo>
                  <a:lnTo>
                    <a:pt x="68" y="66"/>
                  </a:lnTo>
                  <a:lnTo>
                    <a:pt x="60" y="80"/>
                  </a:lnTo>
                  <a:lnTo>
                    <a:pt x="51" y="94"/>
                  </a:lnTo>
                  <a:lnTo>
                    <a:pt x="41" y="107"/>
                  </a:lnTo>
                  <a:lnTo>
                    <a:pt x="22" y="133"/>
                  </a:lnTo>
                  <a:lnTo>
                    <a:pt x="1" y="159"/>
                  </a:lnTo>
                  <a:lnTo>
                    <a:pt x="1" y="159"/>
                  </a:lnTo>
                  <a:lnTo>
                    <a:pt x="0" y="161"/>
                  </a:lnTo>
                  <a:lnTo>
                    <a:pt x="0" y="163"/>
                  </a:lnTo>
                  <a:lnTo>
                    <a:pt x="2" y="166"/>
                  </a:lnTo>
                  <a:lnTo>
                    <a:pt x="3" y="167"/>
                  </a:lnTo>
                  <a:lnTo>
                    <a:pt x="5" y="167"/>
                  </a:lnTo>
                  <a:lnTo>
                    <a:pt x="6" y="167"/>
                  </a:lnTo>
                  <a:lnTo>
                    <a:pt x="8" y="165"/>
                  </a:lnTo>
                  <a:lnTo>
                    <a:pt x="8" y="165"/>
                  </a:lnTo>
                  <a:lnTo>
                    <a:pt x="42" y="122"/>
                  </a:lnTo>
                  <a:lnTo>
                    <a:pt x="59" y="100"/>
                  </a:lnTo>
                  <a:lnTo>
                    <a:pt x="73" y="77"/>
                  </a:lnTo>
                  <a:lnTo>
                    <a:pt x="73" y="77"/>
                  </a:lnTo>
                  <a:lnTo>
                    <a:pt x="79" y="68"/>
                  </a:lnTo>
                  <a:lnTo>
                    <a:pt x="83" y="59"/>
                  </a:lnTo>
                  <a:lnTo>
                    <a:pt x="87" y="49"/>
                  </a:lnTo>
                  <a:lnTo>
                    <a:pt x="92" y="40"/>
                  </a:lnTo>
                  <a:lnTo>
                    <a:pt x="92" y="40"/>
                  </a:lnTo>
                  <a:lnTo>
                    <a:pt x="96" y="34"/>
                  </a:lnTo>
                  <a:lnTo>
                    <a:pt x="100" y="30"/>
                  </a:lnTo>
                  <a:lnTo>
                    <a:pt x="104" y="25"/>
                  </a:lnTo>
                  <a:lnTo>
                    <a:pt x="110" y="21"/>
                  </a:lnTo>
                  <a:lnTo>
                    <a:pt x="121" y="14"/>
                  </a:lnTo>
                  <a:lnTo>
                    <a:pt x="133" y="8"/>
                  </a:lnTo>
                  <a:lnTo>
                    <a:pt x="133" y="8"/>
                  </a:lnTo>
                  <a:lnTo>
                    <a:pt x="135" y="7"/>
                  </a:lnTo>
                  <a:lnTo>
                    <a:pt x="136" y="6"/>
                  </a:lnTo>
                  <a:lnTo>
                    <a:pt x="136" y="4"/>
                  </a:lnTo>
                  <a:lnTo>
                    <a:pt x="135" y="2"/>
                  </a:lnTo>
                  <a:lnTo>
                    <a:pt x="132" y="0"/>
                  </a:lnTo>
                  <a:lnTo>
                    <a:pt x="131" y="0"/>
                  </a:lnTo>
                  <a:lnTo>
                    <a:pt x="129" y="0"/>
                  </a:lnTo>
                  <a:lnTo>
                    <a:pt x="129"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75" name="Freeform 91"/>
            <p:cNvSpPr/>
            <p:nvPr/>
          </p:nvSpPr>
          <p:spPr bwMode="auto">
            <a:xfrm>
              <a:off x="4735513" y="4387850"/>
              <a:ext cx="38100" cy="61913"/>
            </a:xfrm>
            <a:custGeom>
              <a:avLst/>
              <a:gdLst/>
              <a:ahLst/>
              <a:cxnLst>
                <a:cxn ang="0">
                  <a:pos x="65" y="3"/>
                </a:cxn>
                <a:cxn ang="0">
                  <a:pos x="65" y="3"/>
                </a:cxn>
                <a:cxn ang="0">
                  <a:pos x="55" y="15"/>
                </a:cxn>
                <a:cxn ang="0">
                  <a:pos x="46" y="27"/>
                </a:cxn>
                <a:cxn ang="0">
                  <a:pos x="38" y="41"/>
                </a:cxn>
                <a:cxn ang="0">
                  <a:pos x="31" y="55"/>
                </a:cxn>
                <a:cxn ang="0">
                  <a:pos x="16" y="84"/>
                </a:cxn>
                <a:cxn ang="0">
                  <a:pos x="9" y="98"/>
                </a:cxn>
                <a:cxn ang="0">
                  <a:pos x="1" y="111"/>
                </a:cxn>
                <a:cxn ang="0">
                  <a:pos x="1" y="111"/>
                </a:cxn>
                <a:cxn ang="0">
                  <a:pos x="0" y="113"/>
                </a:cxn>
                <a:cxn ang="0">
                  <a:pos x="0" y="114"/>
                </a:cxn>
                <a:cxn ang="0">
                  <a:pos x="1" y="116"/>
                </a:cxn>
                <a:cxn ang="0">
                  <a:pos x="2" y="117"/>
                </a:cxn>
                <a:cxn ang="0">
                  <a:pos x="4" y="117"/>
                </a:cxn>
                <a:cxn ang="0">
                  <a:pos x="6" y="118"/>
                </a:cxn>
                <a:cxn ang="0">
                  <a:pos x="7" y="117"/>
                </a:cxn>
                <a:cxn ang="0">
                  <a:pos x="9" y="115"/>
                </a:cxn>
                <a:cxn ang="0">
                  <a:pos x="9" y="115"/>
                </a:cxn>
                <a:cxn ang="0">
                  <a:pos x="17" y="103"/>
                </a:cxn>
                <a:cxn ang="0">
                  <a:pos x="25" y="89"/>
                </a:cxn>
                <a:cxn ang="0">
                  <a:pos x="38" y="61"/>
                </a:cxn>
                <a:cxn ang="0">
                  <a:pos x="45" y="47"/>
                </a:cxn>
                <a:cxn ang="0">
                  <a:pos x="54" y="33"/>
                </a:cxn>
                <a:cxn ang="0">
                  <a:pos x="62" y="21"/>
                </a:cxn>
                <a:cxn ang="0">
                  <a:pos x="71" y="9"/>
                </a:cxn>
                <a:cxn ang="0">
                  <a:pos x="71" y="9"/>
                </a:cxn>
                <a:cxn ang="0">
                  <a:pos x="72" y="8"/>
                </a:cxn>
                <a:cxn ang="0">
                  <a:pos x="72" y="6"/>
                </a:cxn>
                <a:cxn ang="0">
                  <a:pos x="72" y="4"/>
                </a:cxn>
                <a:cxn ang="0">
                  <a:pos x="71" y="3"/>
                </a:cxn>
                <a:cxn ang="0">
                  <a:pos x="70" y="1"/>
                </a:cxn>
                <a:cxn ang="0">
                  <a:pos x="68" y="0"/>
                </a:cxn>
                <a:cxn ang="0">
                  <a:pos x="66" y="1"/>
                </a:cxn>
                <a:cxn ang="0">
                  <a:pos x="65" y="3"/>
                </a:cxn>
                <a:cxn ang="0">
                  <a:pos x="65" y="3"/>
                </a:cxn>
              </a:cxnLst>
              <a:rect l="0" t="0" r="r" b="b"/>
              <a:pathLst>
                <a:path w="72" h="118">
                  <a:moveTo>
                    <a:pt x="65" y="3"/>
                  </a:moveTo>
                  <a:lnTo>
                    <a:pt x="65" y="3"/>
                  </a:lnTo>
                  <a:lnTo>
                    <a:pt x="55" y="15"/>
                  </a:lnTo>
                  <a:lnTo>
                    <a:pt x="46" y="27"/>
                  </a:lnTo>
                  <a:lnTo>
                    <a:pt x="38" y="41"/>
                  </a:lnTo>
                  <a:lnTo>
                    <a:pt x="31" y="55"/>
                  </a:lnTo>
                  <a:lnTo>
                    <a:pt x="16" y="84"/>
                  </a:lnTo>
                  <a:lnTo>
                    <a:pt x="9" y="98"/>
                  </a:lnTo>
                  <a:lnTo>
                    <a:pt x="1" y="111"/>
                  </a:lnTo>
                  <a:lnTo>
                    <a:pt x="1" y="111"/>
                  </a:lnTo>
                  <a:lnTo>
                    <a:pt x="0" y="113"/>
                  </a:lnTo>
                  <a:lnTo>
                    <a:pt x="0" y="114"/>
                  </a:lnTo>
                  <a:lnTo>
                    <a:pt x="1" y="116"/>
                  </a:lnTo>
                  <a:lnTo>
                    <a:pt x="2" y="117"/>
                  </a:lnTo>
                  <a:lnTo>
                    <a:pt x="4" y="117"/>
                  </a:lnTo>
                  <a:lnTo>
                    <a:pt x="6" y="118"/>
                  </a:lnTo>
                  <a:lnTo>
                    <a:pt x="7" y="117"/>
                  </a:lnTo>
                  <a:lnTo>
                    <a:pt x="9" y="115"/>
                  </a:lnTo>
                  <a:lnTo>
                    <a:pt x="9" y="115"/>
                  </a:lnTo>
                  <a:lnTo>
                    <a:pt x="17" y="103"/>
                  </a:lnTo>
                  <a:lnTo>
                    <a:pt x="25" y="89"/>
                  </a:lnTo>
                  <a:lnTo>
                    <a:pt x="38" y="61"/>
                  </a:lnTo>
                  <a:lnTo>
                    <a:pt x="45" y="47"/>
                  </a:lnTo>
                  <a:lnTo>
                    <a:pt x="54" y="33"/>
                  </a:lnTo>
                  <a:lnTo>
                    <a:pt x="62" y="21"/>
                  </a:lnTo>
                  <a:lnTo>
                    <a:pt x="71" y="9"/>
                  </a:lnTo>
                  <a:lnTo>
                    <a:pt x="71" y="9"/>
                  </a:lnTo>
                  <a:lnTo>
                    <a:pt x="72" y="8"/>
                  </a:lnTo>
                  <a:lnTo>
                    <a:pt x="72" y="6"/>
                  </a:lnTo>
                  <a:lnTo>
                    <a:pt x="72" y="4"/>
                  </a:lnTo>
                  <a:lnTo>
                    <a:pt x="71" y="3"/>
                  </a:lnTo>
                  <a:lnTo>
                    <a:pt x="70" y="1"/>
                  </a:lnTo>
                  <a:lnTo>
                    <a:pt x="68" y="0"/>
                  </a:lnTo>
                  <a:lnTo>
                    <a:pt x="66" y="1"/>
                  </a:lnTo>
                  <a:lnTo>
                    <a:pt x="65" y="3"/>
                  </a:lnTo>
                  <a:lnTo>
                    <a:pt x="65"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76" name="Freeform 92"/>
            <p:cNvSpPr/>
            <p:nvPr/>
          </p:nvSpPr>
          <p:spPr bwMode="auto">
            <a:xfrm>
              <a:off x="4805363" y="4421188"/>
              <a:ext cx="25400" cy="31750"/>
            </a:xfrm>
            <a:custGeom>
              <a:avLst/>
              <a:gdLst/>
              <a:ahLst/>
              <a:cxnLst>
                <a:cxn ang="0">
                  <a:pos x="38" y="3"/>
                </a:cxn>
                <a:cxn ang="0">
                  <a:pos x="38" y="3"/>
                </a:cxn>
                <a:cxn ang="0">
                  <a:pos x="21" y="28"/>
                </a:cxn>
                <a:cxn ang="0">
                  <a:pos x="11" y="41"/>
                </a:cxn>
                <a:cxn ang="0">
                  <a:pos x="1" y="52"/>
                </a:cxn>
                <a:cxn ang="0">
                  <a:pos x="1" y="52"/>
                </a:cxn>
                <a:cxn ang="0">
                  <a:pos x="0" y="54"/>
                </a:cxn>
                <a:cxn ang="0">
                  <a:pos x="0" y="55"/>
                </a:cxn>
                <a:cxn ang="0">
                  <a:pos x="0" y="57"/>
                </a:cxn>
                <a:cxn ang="0">
                  <a:pos x="1" y="58"/>
                </a:cxn>
                <a:cxn ang="0">
                  <a:pos x="3" y="59"/>
                </a:cxn>
                <a:cxn ang="0">
                  <a:pos x="4" y="60"/>
                </a:cxn>
                <a:cxn ang="0">
                  <a:pos x="6" y="60"/>
                </a:cxn>
                <a:cxn ang="0">
                  <a:pos x="8" y="59"/>
                </a:cxn>
                <a:cxn ang="0">
                  <a:pos x="8" y="59"/>
                </a:cxn>
                <a:cxn ang="0">
                  <a:pos x="19" y="47"/>
                </a:cxn>
                <a:cxn ang="0">
                  <a:pos x="28" y="34"/>
                </a:cxn>
                <a:cxn ang="0">
                  <a:pos x="47" y="8"/>
                </a:cxn>
                <a:cxn ang="0">
                  <a:pos x="47" y="8"/>
                </a:cxn>
                <a:cxn ang="0">
                  <a:pos x="48" y="6"/>
                </a:cxn>
                <a:cxn ang="0">
                  <a:pos x="48" y="4"/>
                </a:cxn>
                <a:cxn ang="0">
                  <a:pos x="47" y="3"/>
                </a:cxn>
                <a:cxn ang="0">
                  <a:pos x="46" y="2"/>
                </a:cxn>
                <a:cxn ang="0">
                  <a:pos x="43" y="0"/>
                </a:cxn>
                <a:cxn ang="0">
                  <a:pos x="41" y="0"/>
                </a:cxn>
                <a:cxn ang="0">
                  <a:pos x="39" y="2"/>
                </a:cxn>
                <a:cxn ang="0">
                  <a:pos x="38" y="3"/>
                </a:cxn>
                <a:cxn ang="0">
                  <a:pos x="38" y="3"/>
                </a:cxn>
              </a:cxnLst>
              <a:rect l="0" t="0" r="r" b="b"/>
              <a:pathLst>
                <a:path w="48" h="60">
                  <a:moveTo>
                    <a:pt x="38" y="3"/>
                  </a:moveTo>
                  <a:lnTo>
                    <a:pt x="38" y="3"/>
                  </a:lnTo>
                  <a:lnTo>
                    <a:pt x="21" y="28"/>
                  </a:lnTo>
                  <a:lnTo>
                    <a:pt x="11" y="41"/>
                  </a:lnTo>
                  <a:lnTo>
                    <a:pt x="1" y="52"/>
                  </a:lnTo>
                  <a:lnTo>
                    <a:pt x="1" y="52"/>
                  </a:lnTo>
                  <a:lnTo>
                    <a:pt x="0" y="54"/>
                  </a:lnTo>
                  <a:lnTo>
                    <a:pt x="0" y="55"/>
                  </a:lnTo>
                  <a:lnTo>
                    <a:pt x="0" y="57"/>
                  </a:lnTo>
                  <a:lnTo>
                    <a:pt x="1" y="58"/>
                  </a:lnTo>
                  <a:lnTo>
                    <a:pt x="3" y="59"/>
                  </a:lnTo>
                  <a:lnTo>
                    <a:pt x="4" y="60"/>
                  </a:lnTo>
                  <a:lnTo>
                    <a:pt x="6" y="60"/>
                  </a:lnTo>
                  <a:lnTo>
                    <a:pt x="8" y="59"/>
                  </a:lnTo>
                  <a:lnTo>
                    <a:pt x="8" y="59"/>
                  </a:lnTo>
                  <a:lnTo>
                    <a:pt x="19" y="47"/>
                  </a:lnTo>
                  <a:lnTo>
                    <a:pt x="28" y="34"/>
                  </a:lnTo>
                  <a:lnTo>
                    <a:pt x="47" y="8"/>
                  </a:lnTo>
                  <a:lnTo>
                    <a:pt x="47" y="8"/>
                  </a:lnTo>
                  <a:lnTo>
                    <a:pt x="48" y="6"/>
                  </a:lnTo>
                  <a:lnTo>
                    <a:pt x="48" y="4"/>
                  </a:lnTo>
                  <a:lnTo>
                    <a:pt x="47" y="3"/>
                  </a:lnTo>
                  <a:lnTo>
                    <a:pt x="46" y="2"/>
                  </a:lnTo>
                  <a:lnTo>
                    <a:pt x="43" y="0"/>
                  </a:lnTo>
                  <a:lnTo>
                    <a:pt x="41" y="0"/>
                  </a:lnTo>
                  <a:lnTo>
                    <a:pt x="39" y="2"/>
                  </a:lnTo>
                  <a:lnTo>
                    <a:pt x="38" y="3"/>
                  </a:lnTo>
                  <a:lnTo>
                    <a:pt x="38"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77" name="Freeform 93"/>
            <p:cNvSpPr/>
            <p:nvPr/>
          </p:nvSpPr>
          <p:spPr bwMode="auto">
            <a:xfrm>
              <a:off x="4273550" y="4518025"/>
              <a:ext cx="31750" cy="52388"/>
            </a:xfrm>
            <a:custGeom>
              <a:avLst/>
              <a:gdLst/>
              <a:ahLst/>
              <a:cxnLst>
                <a:cxn ang="0">
                  <a:pos x="51" y="5"/>
                </a:cxn>
                <a:cxn ang="0">
                  <a:pos x="51" y="5"/>
                </a:cxn>
                <a:cxn ang="0">
                  <a:pos x="49" y="13"/>
                </a:cxn>
                <a:cxn ang="0">
                  <a:pos x="47" y="19"/>
                </a:cxn>
                <a:cxn ang="0">
                  <a:pos x="43" y="25"/>
                </a:cxn>
                <a:cxn ang="0">
                  <a:pos x="39" y="31"/>
                </a:cxn>
                <a:cxn ang="0">
                  <a:pos x="30" y="43"/>
                </a:cxn>
                <a:cxn ang="0">
                  <a:pos x="20" y="53"/>
                </a:cxn>
                <a:cxn ang="0">
                  <a:pos x="20" y="53"/>
                </a:cxn>
                <a:cxn ang="0">
                  <a:pos x="17" y="56"/>
                </a:cxn>
                <a:cxn ang="0">
                  <a:pos x="15" y="61"/>
                </a:cxn>
                <a:cxn ang="0">
                  <a:pos x="10" y="71"/>
                </a:cxn>
                <a:cxn ang="0">
                  <a:pos x="6" y="81"/>
                </a:cxn>
                <a:cxn ang="0">
                  <a:pos x="4" y="86"/>
                </a:cxn>
                <a:cxn ang="0">
                  <a:pos x="1" y="90"/>
                </a:cxn>
                <a:cxn ang="0">
                  <a:pos x="1" y="90"/>
                </a:cxn>
                <a:cxn ang="0">
                  <a:pos x="0" y="92"/>
                </a:cxn>
                <a:cxn ang="0">
                  <a:pos x="0" y="94"/>
                </a:cxn>
                <a:cxn ang="0">
                  <a:pos x="1" y="97"/>
                </a:cxn>
                <a:cxn ang="0">
                  <a:pos x="3" y="98"/>
                </a:cxn>
                <a:cxn ang="0">
                  <a:pos x="4" y="98"/>
                </a:cxn>
                <a:cxn ang="0">
                  <a:pos x="6" y="98"/>
                </a:cxn>
                <a:cxn ang="0">
                  <a:pos x="7" y="97"/>
                </a:cxn>
                <a:cxn ang="0">
                  <a:pos x="7" y="97"/>
                </a:cxn>
                <a:cxn ang="0">
                  <a:pos x="12" y="91"/>
                </a:cxn>
                <a:cxn ang="0">
                  <a:pos x="16" y="85"/>
                </a:cxn>
                <a:cxn ang="0">
                  <a:pos x="22" y="73"/>
                </a:cxn>
                <a:cxn ang="0">
                  <a:pos x="28" y="60"/>
                </a:cxn>
                <a:cxn ang="0">
                  <a:pos x="32" y="54"/>
                </a:cxn>
                <a:cxn ang="0">
                  <a:pos x="37" y="49"/>
                </a:cxn>
                <a:cxn ang="0">
                  <a:pos x="37" y="49"/>
                </a:cxn>
                <a:cxn ang="0">
                  <a:pos x="46" y="40"/>
                </a:cxn>
                <a:cxn ang="0">
                  <a:pos x="52" y="29"/>
                </a:cxn>
                <a:cxn ang="0">
                  <a:pos x="55" y="23"/>
                </a:cxn>
                <a:cxn ang="0">
                  <a:pos x="57" y="18"/>
                </a:cxn>
                <a:cxn ang="0">
                  <a:pos x="59" y="12"/>
                </a:cxn>
                <a:cxn ang="0">
                  <a:pos x="60" y="5"/>
                </a:cxn>
                <a:cxn ang="0">
                  <a:pos x="60" y="5"/>
                </a:cxn>
                <a:cxn ang="0">
                  <a:pos x="60" y="3"/>
                </a:cxn>
                <a:cxn ang="0">
                  <a:pos x="59" y="1"/>
                </a:cxn>
                <a:cxn ang="0">
                  <a:pos x="57" y="1"/>
                </a:cxn>
                <a:cxn ang="0">
                  <a:pos x="56" y="0"/>
                </a:cxn>
                <a:cxn ang="0">
                  <a:pos x="52" y="2"/>
                </a:cxn>
                <a:cxn ang="0">
                  <a:pos x="51" y="3"/>
                </a:cxn>
                <a:cxn ang="0">
                  <a:pos x="51" y="5"/>
                </a:cxn>
                <a:cxn ang="0">
                  <a:pos x="51" y="5"/>
                </a:cxn>
              </a:cxnLst>
              <a:rect l="0" t="0" r="r" b="b"/>
              <a:pathLst>
                <a:path w="60" h="98">
                  <a:moveTo>
                    <a:pt x="51" y="5"/>
                  </a:moveTo>
                  <a:lnTo>
                    <a:pt x="51" y="5"/>
                  </a:lnTo>
                  <a:lnTo>
                    <a:pt x="49" y="13"/>
                  </a:lnTo>
                  <a:lnTo>
                    <a:pt x="47" y="19"/>
                  </a:lnTo>
                  <a:lnTo>
                    <a:pt x="43" y="25"/>
                  </a:lnTo>
                  <a:lnTo>
                    <a:pt x="39" y="31"/>
                  </a:lnTo>
                  <a:lnTo>
                    <a:pt x="30" y="43"/>
                  </a:lnTo>
                  <a:lnTo>
                    <a:pt x="20" y="53"/>
                  </a:lnTo>
                  <a:lnTo>
                    <a:pt x="20" y="53"/>
                  </a:lnTo>
                  <a:lnTo>
                    <a:pt x="17" y="56"/>
                  </a:lnTo>
                  <a:lnTo>
                    <a:pt x="15" y="61"/>
                  </a:lnTo>
                  <a:lnTo>
                    <a:pt x="10" y="71"/>
                  </a:lnTo>
                  <a:lnTo>
                    <a:pt x="6" y="81"/>
                  </a:lnTo>
                  <a:lnTo>
                    <a:pt x="4" y="86"/>
                  </a:lnTo>
                  <a:lnTo>
                    <a:pt x="1" y="90"/>
                  </a:lnTo>
                  <a:lnTo>
                    <a:pt x="1" y="90"/>
                  </a:lnTo>
                  <a:lnTo>
                    <a:pt x="0" y="92"/>
                  </a:lnTo>
                  <a:lnTo>
                    <a:pt x="0" y="94"/>
                  </a:lnTo>
                  <a:lnTo>
                    <a:pt x="1" y="97"/>
                  </a:lnTo>
                  <a:lnTo>
                    <a:pt x="3" y="98"/>
                  </a:lnTo>
                  <a:lnTo>
                    <a:pt x="4" y="98"/>
                  </a:lnTo>
                  <a:lnTo>
                    <a:pt x="6" y="98"/>
                  </a:lnTo>
                  <a:lnTo>
                    <a:pt x="7" y="97"/>
                  </a:lnTo>
                  <a:lnTo>
                    <a:pt x="7" y="97"/>
                  </a:lnTo>
                  <a:lnTo>
                    <a:pt x="12" y="91"/>
                  </a:lnTo>
                  <a:lnTo>
                    <a:pt x="16" y="85"/>
                  </a:lnTo>
                  <a:lnTo>
                    <a:pt x="22" y="73"/>
                  </a:lnTo>
                  <a:lnTo>
                    <a:pt x="28" y="60"/>
                  </a:lnTo>
                  <a:lnTo>
                    <a:pt x="32" y="54"/>
                  </a:lnTo>
                  <a:lnTo>
                    <a:pt x="37" y="49"/>
                  </a:lnTo>
                  <a:lnTo>
                    <a:pt x="37" y="49"/>
                  </a:lnTo>
                  <a:lnTo>
                    <a:pt x="46" y="40"/>
                  </a:lnTo>
                  <a:lnTo>
                    <a:pt x="52" y="29"/>
                  </a:lnTo>
                  <a:lnTo>
                    <a:pt x="55" y="23"/>
                  </a:lnTo>
                  <a:lnTo>
                    <a:pt x="57" y="18"/>
                  </a:lnTo>
                  <a:lnTo>
                    <a:pt x="59" y="12"/>
                  </a:lnTo>
                  <a:lnTo>
                    <a:pt x="60" y="5"/>
                  </a:lnTo>
                  <a:lnTo>
                    <a:pt x="60" y="5"/>
                  </a:lnTo>
                  <a:lnTo>
                    <a:pt x="60" y="3"/>
                  </a:lnTo>
                  <a:lnTo>
                    <a:pt x="59" y="1"/>
                  </a:lnTo>
                  <a:lnTo>
                    <a:pt x="57" y="1"/>
                  </a:lnTo>
                  <a:lnTo>
                    <a:pt x="56" y="0"/>
                  </a:lnTo>
                  <a:lnTo>
                    <a:pt x="52" y="2"/>
                  </a:lnTo>
                  <a:lnTo>
                    <a:pt x="51" y="3"/>
                  </a:lnTo>
                  <a:lnTo>
                    <a:pt x="51" y="5"/>
                  </a:lnTo>
                  <a:lnTo>
                    <a:pt x="51"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78" name="Freeform 94"/>
            <p:cNvSpPr/>
            <p:nvPr/>
          </p:nvSpPr>
          <p:spPr bwMode="auto">
            <a:xfrm>
              <a:off x="4310063" y="4556125"/>
              <a:ext cx="12700" cy="17463"/>
            </a:xfrm>
            <a:custGeom>
              <a:avLst/>
              <a:gdLst/>
              <a:ahLst/>
              <a:cxnLst>
                <a:cxn ang="0">
                  <a:pos x="13" y="4"/>
                </a:cxn>
                <a:cxn ang="0">
                  <a:pos x="13" y="4"/>
                </a:cxn>
                <a:cxn ang="0">
                  <a:pos x="12" y="8"/>
                </a:cxn>
                <a:cxn ang="0">
                  <a:pos x="10" y="12"/>
                </a:cxn>
                <a:cxn ang="0">
                  <a:pos x="10" y="12"/>
                </a:cxn>
                <a:cxn ang="0">
                  <a:pos x="1" y="26"/>
                </a:cxn>
                <a:cxn ang="0">
                  <a:pos x="1" y="26"/>
                </a:cxn>
                <a:cxn ang="0">
                  <a:pos x="0" y="28"/>
                </a:cxn>
                <a:cxn ang="0">
                  <a:pos x="0" y="31"/>
                </a:cxn>
                <a:cxn ang="0">
                  <a:pos x="1" y="32"/>
                </a:cxn>
                <a:cxn ang="0">
                  <a:pos x="3" y="34"/>
                </a:cxn>
                <a:cxn ang="0">
                  <a:pos x="4" y="34"/>
                </a:cxn>
                <a:cxn ang="0">
                  <a:pos x="6" y="34"/>
                </a:cxn>
                <a:cxn ang="0">
                  <a:pos x="7" y="33"/>
                </a:cxn>
                <a:cxn ang="0">
                  <a:pos x="10" y="32"/>
                </a:cxn>
                <a:cxn ang="0">
                  <a:pos x="10" y="32"/>
                </a:cxn>
                <a:cxn ang="0">
                  <a:pos x="17" y="18"/>
                </a:cxn>
                <a:cxn ang="0">
                  <a:pos x="21" y="11"/>
                </a:cxn>
                <a:cxn ang="0">
                  <a:pos x="22" y="8"/>
                </a:cxn>
                <a:cxn ang="0">
                  <a:pos x="22" y="4"/>
                </a:cxn>
                <a:cxn ang="0">
                  <a:pos x="22" y="4"/>
                </a:cxn>
                <a:cxn ang="0">
                  <a:pos x="22" y="2"/>
                </a:cxn>
                <a:cxn ang="0">
                  <a:pos x="21" y="1"/>
                </a:cxn>
                <a:cxn ang="0">
                  <a:pos x="20" y="0"/>
                </a:cxn>
                <a:cxn ang="0">
                  <a:pos x="18" y="0"/>
                </a:cxn>
                <a:cxn ang="0">
                  <a:pos x="16" y="0"/>
                </a:cxn>
                <a:cxn ang="0">
                  <a:pos x="15" y="1"/>
                </a:cxn>
                <a:cxn ang="0">
                  <a:pos x="14" y="2"/>
                </a:cxn>
                <a:cxn ang="0">
                  <a:pos x="13" y="4"/>
                </a:cxn>
                <a:cxn ang="0">
                  <a:pos x="13" y="4"/>
                </a:cxn>
              </a:cxnLst>
              <a:rect l="0" t="0" r="r" b="b"/>
              <a:pathLst>
                <a:path w="22" h="34">
                  <a:moveTo>
                    <a:pt x="13" y="4"/>
                  </a:moveTo>
                  <a:lnTo>
                    <a:pt x="13" y="4"/>
                  </a:lnTo>
                  <a:lnTo>
                    <a:pt x="12" y="8"/>
                  </a:lnTo>
                  <a:lnTo>
                    <a:pt x="10" y="12"/>
                  </a:lnTo>
                  <a:lnTo>
                    <a:pt x="10" y="12"/>
                  </a:lnTo>
                  <a:lnTo>
                    <a:pt x="1" y="26"/>
                  </a:lnTo>
                  <a:lnTo>
                    <a:pt x="1" y="26"/>
                  </a:lnTo>
                  <a:lnTo>
                    <a:pt x="0" y="28"/>
                  </a:lnTo>
                  <a:lnTo>
                    <a:pt x="0" y="31"/>
                  </a:lnTo>
                  <a:lnTo>
                    <a:pt x="1" y="32"/>
                  </a:lnTo>
                  <a:lnTo>
                    <a:pt x="3" y="34"/>
                  </a:lnTo>
                  <a:lnTo>
                    <a:pt x="4" y="34"/>
                  </a:lnTo>
                  <a:lnTo>
                    <a:pt x="6" y="34"/>
                  </a:lnTo>
                  <a:lnTo>
                    <a:pt x="7" y="33"/>
                  </a:lnTo>
                  <a:lnTo>
                    <a:pt x="10" y="32"/>
                  </a:lnTo>
                  <a:lnTo>
                    <a:pt x="10" y="32"/>
                  </a:lnTo>
                  <a:lnTo>
                    <a:pt x="17" y="18"/>
                  </a:lnTo>
                  <a:lnTo>
                    <a:pt x="21" y="11"/>
                  </a:lnTo>
                  <a:lnTo>
                    <a:pt x="22" y="8"/>
                  </a:lnTo>
                  <a:lnTo>
                    <a:pt x="22" y="4"/>
                  </a:lnTo>
                  <a:lnTo>
                    <a:pt x="22" y="4"/>
                  </a:lnTo>
                  <a:lnTo>
                    <a:pt x="22" y="2"/>
                  </a:lnTo>
                  <a:lnTo>
                    <a:pt x="21" y="1"/>
                  </a:lnTo>
                  <a:lnTo>
                    <a:pt x="20" y="0"/>
                  </a:lnTo>
                  <a:lnTo>
                    <a:pt x="18" y="0"/>
                  </a:lnTo>
                  <a:lnTo>
                    <a:pt x="16" y="0"/>
                  </a:lnTo>
                  <a:lnTo>
                    <a:pt x="15" y="1"/>
                  </a:lnTo>
                  <a:lnTo>
                    <a:pt x="14" y="2"/>
                  </a:lnTo>
                  <a:lnTo>
                    <a:pt x="13" y="4"/>
                  </a:lnTo>
                  <a:lnTo>
                    <a:pt x="13"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79" name="Freeform 95"/>
            <p:cNvSpPr/>
            <p:nvPr/>
          </p:nvSpPr>
          <p:spPr bwMode="auto">
            <a:xfrm>
              <a:off x="4702175" y="4106863"/>
              <a:ext cx="31750" cy="47625"/>
            </a:xfrm>
            <a:custGeom>
              <a:avLst/>
              <a:gdLst/>
              <a:ahLst/>
              <a:cxnLst>
                <a:cxn ang="0">
                  <a:pos x="50" y="4"/>
                </a:cxn>
                <a:cxn ang="0">
                  <a:pos x="50" y="4"/>
                </a:cxn>
                <a:cxn ang="0">
                  <a:pos x="49" y="8"/>
                </a:cxn>
                <a:cxn ang="0">
                  <a:pos x="47" y="13"/>
                </a:cxn>
                <a:cxn ang="0">
                  <a:pos x="40" y="22"/>
                </a:cxn>
                <a:cxn ang="0">
                  <a:pos x="33" y="32"/>
                </a:cxn>
                <a:cxn ang="0">
                  <a:pos x="26" y="40"/>
                </a:cxn>
                <a:cxn ang="0">
                  <a:pos x="26" y="40"/>
                </a:cxn>
                <a:cxn ang="0">
                  <a:pos x="17" y="50"/>
                </a:cxn>
                <a:cxn ang="0">
                  <a:pos x="11" y="60"/>
                </a:cxn>
                <a:cxn ang="0">
                  <a:pos x="5" y="73"/>
                </a:cxn>
                <a:cxn ang="0">
                  <a:pos x="0" y="84"/>
                </a:cxn>
                <a:cxn ang="0">
                  <a:pos x="0" y="84"/>
                </a:cxn>
                <a:cxn ang="0">
                  <a:pos x="0" y="86"/>
                </a:cxn>
                <a:cxn ang="0">
                  <a:pos x="0" y="88"/>
                </a:cxn>
                <a:cxn ang="0">
                  <a:pos x="2" y="89"/>
                </a:cxn>
                <a:cxn ang="0">
                  <a:pos x="3" y="90"/>
                </a:cxn>
                <a:cxn ang="0">
                  <a:pos x="7" y="90"/>
                </a:cxn>
                <a:cxn ang="0">
                  <a:pos x="8" y="89"/>
                </a:cxn>
                <a:cxn ang="0">
                  <a:pos x="9" y="87"/>
                </a:cxn>
                <a:cxn ang="0">
                  <a:pos x="9" y="87"/>
                </a:cxn>
                <a:cxn ang="0">
                  <a:pos x="15" y="72"/>
                </a:cxn>
                <a:cxn ang="0">
                  <a:pos x="24" y="58"/>
                </a:cxn>
                <a:cxn ang="0">
                  <a:pos x="24" y="58"/>
                </a:cxn>
                <a:cxn ang="0">
                  <a:pos x="28" y="53"/>
                </a:cxn>
                <a:cxn ang="0">
                  <a:pos x="33" y="48"/>
                </a:cxn>
                <a:cxn ang="0">
                  <a:pos x="38" y="42"/>
                </a:cxn>
                <a:cxn ang="0">
                  <a:pos x="40" y="39"/>
                </a:cxn>
                <a:cxn ang="0">
                  <a:pos x="41" y="37"/>
                </a:cxn>
                <a:cxn ang="0">
                  <a:pos x="41" y="37"/>
                </a:cxn>
                <a:cxn ang="0">
                  <a:pos x="43" y="32"/>
                </a:cxn>
                <a:cxn ang="0">
                  <a:pos x="46" y="27"/>
                </a:cxn>
                <a:cxn ang="0">
                  <a:pos x="50" y="23"/>
                </a:cxn>
                <a:cxn ang="0">
                  <a:pos x="54" y="19"/>
                </a:cxn>
                <a:cxn ang="0">
                  <a:pos x="54" y="19"/>
                </a:cxn>
                <a:cxn ang="0">
                  <a:pos x="58" y="12"/>
                </a:cxn>
                <a:cxn ang="0">
                  <a:pos x="60" y="4"/>
                </a:cxn>
                <a:cxn ang="0">
                  <a:pos x="60" y="4"/>
                </a:cxn>
                <a:cxn ang="0">
                  <a:pos x="60" y="2"/>
                </a:cxn>
                <a:cxn ang="0">
                  <a:pos x="59" y="1"/>
                </a:cxn>
                <a:cxn ang="0">
                  <a:pos x="58" y="0"/>
                </a:cxn>
                <a:cxn ang="0">
                  <a:pos x="56" y="0"/>
                </a:cxn>
                <a:cxn ang="0">
                  <a:pos x="53" y="1"/>
                </a:cxn>
                <a:cxn ang="0">
                  <a:pos x="51" y="2"/>
                </a:cxn>
                <a:cxn ang="0">
                  <a:pos x="50" y="4"/>
                </a:cxn>
                <a:cxn ang="0">
                  <a:pos x="50" y="4"/>
                </a:cxn>
              </a:cxnLst>
              <a:rect l="0" t="0" r="r" b="b"/>
              <a:pathLst>
                <a:path w="60" h="90">
                  <a:moveTo>
                    <a:pt x="50" y="4"/>
                  </a:moveTo>
                  <a:lnTo>
                    <a:pt x="50" y="4"/>
                  </a:lnTo>
                  <a:lnTo>
                    <a:pt x="49" y="8"/>
                  </a:lnTo>
                  <a:lnTo>
                    <a:pt x="47" y="13"/>
                  </a:lnTo>
                  <a:lnTo>
                    <a:pt x="40" y="22"/>
                  </a:lnTo>
                  <a:lnTo>
                    <a:pt x="33" y="32"/>
                  </a:lnTo>
                  <a:lnTo>
                    <a:pt x="26" y="40"/>
                  </a:lnTo>
                  <a:lnTo>
                    <a:pt x="26" y="40"/>
                  </a:lnTo>
                  <a:lnTo>
                    <a:pt x="17" y="50"/>
                  </a:lnTo>
                  <a:lnTo>
                    <a:pt x="11" y="60"/>
                  </a:lnTo>
                  <a:lnTo>
                    <a:pt x="5" y="73"/>
                  </a:lnTo>
                  <a:lnTo>
                    <a:pt x="0" y="84"/>
                  </a:lnTo>
                  <a:lnTo>
                    <a:pt x="0" y="84"/>
                  </a:lnTo>
                  <a:lnTo>
                    <a:pt x="0" y="86"/>
                  </a:lnTo>
                  <a:lnTo>
                    <a:pt x="0" y="88"/>
                  </a:lnTo>
                  <a:lnTo>
                    <a:pt x="2" y="89"/>
                  </a:lnTo>
                  <a:lnTo>
                    <a:pt x="3" y="90"/>
                  </a:lnTo>
                  <a:lnTo>
                    <a:pt x="7" y="90"/>
                  </a:lnTo>
                  <a:lnTo>
                    <a:pt x="8" y="89"/>
                  </a:lnTo>
                  <a:lnTo>
                    <a:pt x="9" y="87"/>
                  </a:lnTo>
                  <a:lnTo>
                    <a:pt x="9" y="87"/>
                  </a:lnTo>
                  <a:lnTo>
                    <a:pt x="15" y="72"/>
                  </a:lnTo>
                  <a:lnTo>
                    <a:pt x="24" y="58"/>
                  </a:lnTo>
                  <a:lnTo>
                    <a:pt x="24" y="58"/>
                  </a:lnTo>
                  <a:lnTo>
                    <a:pt x="28" y="53"/>
                  </a:lnTo>
                  <a:lnTo>
                    <a:pt x="33" y="48"/>
                  </a:lnTo>
                  <a:lnTo>
                    <a:pt x="38" y="42"/>
                  </a:lnTo>
                  <a:lnTo>
                    <a:pt x="40" y="39"/>
                  </a:lnTo>
                  <a:lnTo>
                    <a:pt x="41" y="37"/>
                  </a:lnTo>
                  <a:lnTo>
                    <a:pt x="41" y="37"/>
                  </a:lnTo>
                  <a:lnTo>
                    <a:pt x="43" y="32"/>
                  </a:lnTo>
                  <a:lnTo>
                    <a:pt x="46" y="27"/>
                  </a:lnTo>
                  <a:lnTo>
                    <a:pt x="50" y="23"/>
                  </a:lnTo>
                  <a:lnTo>
                    <a:pt x="54" y="19"/>
                  </a:lnTo>
                  <a:lnTo>
                    <a:pt x="54" y="19"/>
                  </a:lnTo>
                  <a:lnTo>
                    <a:pt x="58" y="12"/>
                  </a:lnTo>
                  <a:lnTo>
                    <a:pt x="60" y="4"/>
                  </a:lnTo>
                  <a:lnTo>
                    <a:pt x="60" y="4"/>
                  </a:lnTo>
                  <a:lnTo>
                    <a:pt x="60" y="2"/>
                  </a:lnTo>
                  <a:lnTo>
                    <a:pt x="59" y="1"/>
                  </a:lnTo>
                  <a:lnTo>
                    <a:pt x="58" y="0"/>
                  </a:lnTo>
                  <a:lnTo>
                    <a:pt x="56" y="0"/>
                  </a:lnTo>
                  <a:lnTo>
                    <a:pt x="53" y="1"/>
                  </a:lnTo>
                  <a:lnTo>
                    <a:pt x="51" y="2"/>
                  </a:lnTo>
                  <a:lnTo>
                    <a:pt x="50" y="4"/>
                  </a:lnTo>
                  <a:lnTo>
                    <a:pt x="5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80" name="Freeform 96"/>
            <p:cNvSpPr/>
            <p:nvPr/>
          </p:nvSpPr>
          <p:spPr bwMode="auto">
            <a:xfrm>
              <a:off x="4714875" y="4149725"/>
              <a:ext cx="28575" cy="49213"/>
            </a:xfrm>
            <a:custGeom>
              <a:avLst/>
              <a:gdLst/>
              <a:ahLst/>
              <a:cxnLst>
                <a:cxn ang="0">
                  <a:pos x="44" y="3"/>
                </a:cxn>
                <a:cxn ang="0">
                  <a:pos x="44" y="3"/>
                </a:cxn>
                <a:cxn ang="0">
                  <a:pos x="41" y="15"/>
                </a:cxn>
                <a:cxn ang="0">
                  <a:pos x="37" y="25"/>
                </a:cxn>
                <a:cxn ang="0">
                  <a:pos x="32" y="36"/>
                </a:cxn>
                <a:cxn ang="0">
                  <a:pos x="26" y="46"/>
                </a:cxn>
                <a:cxn ang="0">
                  <a:pos x="14" y="66"/>
                </a:cxn>
                <a:cxn ang="0">
                  <a:pos x="1" y="85"/>
                </a:cxn>
                <a:cxn ang="0">
                  <a:pos x="1" y="85"/>
                </a:cxn>
                <a:cxn ang="0">
                  <a:pos x="0" y="87"/>
                </a:cxn>
                <a:cxn ang="0">
                  <a:pos x="0" y="88"/>
                </a:cxn>
                <a:cxn ang="0">
                  <a:pos x="1" y="90"/>
                </a:cxn>
                <a:cxn ang="0">
                  <a:pos x="2" y="91"/>
                </a:cxn>
                <a:cxn ang="0">
                  <a:pos x="6" y="91"/>
                </a:cxn>
                <a:cxn ang="0">
                  <a:pos x="8" y="91"/>
                </a:cxn>
                <a:cxn ang="0">
                  <a:pos x="9" y="89"/>
                </a:cxn>
                <a:cxn ang="0">
                  <a:pos x="9" y="89"/>
                </a:cxn>
                <a:cxn ang="0">
                  <a:pos x="22" y="70"/>
                </a:cxn>
                <a:cxn ang="0">
                  <a:pos x="35" y="50"/>
                </a:cxn>
                <a:cxn ang="0">
                  <a:pos x="41" y="39"/>
                </a:cxn>
                <a:cxn ang="0">
                  <a:pos x="46" y="28"/>
                </a:cxn>
                <a:cxn ang="0">
                  <a:pos x="50" y="18"/>
                </a:cxn>
                <a:cxn ang="0">
                  <a:pos x="53" y="6"/>
                </a:cxn>
                <a:cxn ang="0">
                  <a:pos x="53" y="6"/>
                </a:cxn>
                <a:cxn ang="0">
                  <a:pos x="53" y="4"/>
                </a:cxn>
                <a:cxn ang="0">
                  <a:pos x="53" y="2"/>
                </a:cxn>
                <a:cxn ang="0">
                  <a:pos x="52" y="1"/>
                </a:cxn>
                <a:cxn ang="0">
                  <a:pos x="50" y="0"/>
                </a:cxn>
                <a:cxn ang="0">
                  <a:pos x="48" y="0"/>
                </a:cxn>
                <a:cxn ang="0">
                  <a:pos x="47" y="1"/>
                </a:cxn>
                <a:cxn ang="0">
                  <a:pos x="45" y="2"/>
                </a:cxn>
                <a:cxn ang="0">
                  <a:pos x="44" y="3"/>
                </a:cxn>
                <a:cxn ang="0">
                  <a:pos x="44" y="3"/>
                </a:cxn>
              </a:cxnLst>
              <a:rect l="0" t="0" r="r" b="b"/>
              <a:pathLst>
                <a:path w="53" h="91">
                  <a:moveTo>
                    <a:pt x="44" y="3"/>
                  </a:moveTo>
                  <a:lnTo>
                    <a:pt x="44" y="3"/>
                  </a:lnTo>
                  <a:lnTo>
                    <a:pt x="41" y="15"/>
                  </a:lnTo>
                  <a:lnTo>
                    <a:pt x="37" y="25"/>
                  </a:lnTo>
                  <a:lnTo>
                    <a:pt x="32" y="36"/>
                  </a:lnTo>
                  <a:lnTo>
                    <a:pt x="26" y="46"/>
                  </a:lnTo>
                  <a:lnTo>
                    <a:pt x="14" y="66"/>
                  </a:lnTo>
                  <a:lnTo>
                    <a:pt x="1" y="85"/>
                  </a:lnTo>
                  <a:lnTo>
                    <a:pt x="1" y="85"/>
                  </a:lnTo>
                  <a:lnTo>
                    <a:pt x="0" y="87"/>
                  </a:lnTo>
                  <a:lnTo>
                    <a:pt x="0" y="88"/>
                  </a:lnTo>
                  <a:lnTo>
                    <a:pt x="1" y="90"/>
                  </a:lnTo>
                  <a:lnTo>
                    <a:pt x="2" y="91"/>
                  </a:lnTo>
                  <a:lnTo>
                    <a:pt x="6" y="91"/>
                  </a:lnTo>
                  <a:lnTo>
                    <a:pt x="8" y="91"/>
                  </a:lnTo>
                  <a:lnTo>
                    <a:pt x="9" y="89"/>
                  </a:lnTo>
                  <a:lnTo>
                    <a:pt x="9" y="89"/>
                  </a:lnTo>
                  <a:lnTo>
                    <a:pt x="22" y="70"/>
                  </a:lnTo>
                  <a:lnTo>
                    <a:pt x="35" y="50"/>
                  </a:lnTo>
                  <a:lnTo>
                    <a:pt x="41" y="39"/>
                  </a:lnTo>
                  <a:lnTo>
                    <a:pt x="46" y="28"/>
                  </a:lnTo>
                  <a:lnTo>
                    <a:pt x="50" y="18"/>
                  </a:lnTo>
                  <a:lnTo>
                    <a:pt x="53" y="6"/>
                  </a:lnTo>
                  <a:lnTo>
                    <a:pt x="53" y="6"/>
                  </a:lnTo>
                  <a:lnTo>
                    <a:pt x="53" y="4"/>
                  </a:lnTo>
                  <a:lnTo>
                    <a:pt x="53" y="2"/>
                  </a:lnTo>
                  <a:lnTo>
                    <a:pt x="52" y="1"/>
                  </a:lnTo>
                  <a:lnTo>
                    <a:pt x="50" y="0"/>
                  </a:lnTo>
                  <a:lnTo>
                    <a:pt x="48" y="0"/>
                  </a:lnTo>
                  <a:lnTo>
                    <a:pt x="47" y="1"/>
                  </a:lnTo>
                  <a:lnTo>
                    <a:pt x="45" y="2"/>
                  </a:lnTo>
                  <a:lnTo>
                    <a:pt x="44" y="3"/>
                  </a:lnTo>
                  <a:lnTo>
                    <a:pt x="44"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81" name="Freeform 97"/>
            <p:cNvSpPr/>
            <p:nvPr/>
          </p:nvSpPr>
          <p:spPr bwMode="auto">
            <a:xfrm>
              <a:off x="4732338" y="4183063"/>
              <a:ext cx="22225" cy="31750"/>
            </a:xfrm>
            <a:custGeom>
              <a:avLst/>
              <a:gdLst/>
              <a:ahLst/>
              <a:cxnLst>
                <a:cxn ang="0">
                  <a:pos x="32" y="2"/>
                </a:cxn>
                <a:cxn ang="0">
                  <a:pos x="32" y="2"/>
                </a:cxn>
                <a:cxn ang="0">
                  <a:pos x="24" y="16"/>
                </a:cxn>
                <a:cxn ang="0">
                  <a:pos x="17" y="28"/>
                </a:cxn>
                <a:cxn ang="0">
                  <a:pos x="10" y="40"/>
                </a:cxn>
                <a:cxn ang="0">
                  <a:pos x="6" y="47"/>
                </a:cxn>
                <a:cxn ang="0">
                  <a:pos x="1" y="53"/>
                </a:cxn>
                <a:cxn ang="0">
                  <a:pos x="1" y="53"/>
                </a:cxn>
                <a:cxn ang="0">
                  <a:pos x="0" y="54"/>
                </a:cxn>
                <a:cxn ang="0">
                  <a:pos x="0" y="56"/>
                </a:cxn>
                <a:cxn ang="0">
                  <a:pos x="1" y="58"/>
                </a:cxn>
                <a:cxn ang="0">
                  <a:pos x="2" y="59"/>
                </a:cxn>
                <a:cxn ang="0">
                  <a:pos x="3" y="60"/>
                </a:cxn>
                <a:cxn ang="0">
                  <a:pos x="5" y="60"/>
                </a:cxn>
                <a:cxn ang="0">
                  <a:pos x="6" y="60"/>
                </a:cxn>
                <a:cxn ang="0">
                  <a:pos x="8" y="59"/>
                </a:cxn>
                <a:cxn ang="0">
                  <a:pos x="8" y="59"/>
                </a:cxn>
                <a:cxn ang="0">
                  <a:pos x="13" y="53"/>
                </a:cxn>
                <a:cxn ang="0">
                  <a:pos x="17" y="47"/>
                </a:cxn>
                <a:cxn ang="0">
                  <a:pos x="25" y="34"/>
                </a:cxn>
                <a:cxn ang="0">
                  <a:pos x="33" y="21"/>
                </a:cxn>
                <a:cxn ang="0">
                  <a:pos x="40" y="7"/>
                </a:cxn>
                <a:cxn ang="0">
                  <a:pos x="40" y="7"/>
                </a:cxn>
                <a:cxn ang="0">
                  <a:pos x="41" y="5"/>
                </a:cxn>
                <a:cxn ang="0">
                  <a:pos x="41" y="4"/>
                </a:cxn>
                <a:cxn ang="0">
                  <a:pos x="40" y="2"/>
                </a:cxn>
                <a:cxn ang="0">
                  <a:pos x="39" y="1"/>
                </a:cxn>
                <a:cxn ang="0">
                  <a:pos x="37" y="0"/>
                </a:cxn>
                <a:cxn ang="0">
                  <a:pos x="35" y="0"/>
                </a:cxn>
                <a:cxn ang="0">
                  <a:pos x="34" y="1"/>
                </a:cxn>
                <a:cxn ang="0">
                  <a:pos x="32" y="2"/>
                </a:cxn>
                <a:cxn ang="0">
                  <a:pos x="32" y="2"/>
                </a:cxn>
              </a:cxnLst>
              <a:rect l="0" t="0" r="r" b="b"/>
              <a:pathLst>
                <a:path w="41" h="60">
                  <a:moveTo>
                    <a:pt x="32" y="2"/>
                  </a:moveTo>
                  <a:lnTo>
                    <a:pt x="32" y="2"/>
                  </a:lnTo>
                  <a:lnTo>
                    <a:pt x="24" y="16"/>
                  </a:lnTo>
                  <a:lnTo>
                    <a:pt x="17" y="28"/>
                  </a:lnTo>
                  <a:lnTo>
                    <a:pt x="10" y="40"/>
                  </a:lnTo>
                  <a:lnTo>
                    <a:pt x="6" y="47"/>
                  </a:lnTo>
                  <a:lnTo>
                    <a:pt x="1" y="53"/>
                  </a:lnTo>
                  <a:lnTo>
                    <a:pt x="1" y="53"/>
                  </a:lnTo>
                  <a:lnTo>
                    <a:pt x="0" y="54"/>
                  </a:lnTo>
                  <a:lnTo>
                    <a:pt x="0" y="56"/>
                  </a:lnTo>
                  <a:lnTo>
                    <a:pt x="1" y="58"/>
                  </a:lnTo>
                  <a:lnTo>
                    <a:pt x="2" y="59"/>
                  </a:lnTo>
                  <a:lnTo>
                    <a:pt x="3" y="60"/>
                  </a:lnTo>
                  <a:lnTo>
                    <a:pt x="5" y="60"/>
                  </a:lnTo>
                  <a:lnTo>
                    <a:pt x="6" y="60"/>
                  </a:lnTo>
                  <a:lnTo>
                    <a:pt x="8" y="59"/>
                  </a:lnTo>
                  <a:lnTo>
                    <a:pt x="8" y="59"/>
                  </a:lnTo>
                  <a:lnTo>
                    <a:pt x="13" y="53"/>
                  </a:lnTo>
                  <a:lnTo>
                    <a:pt x="17" y="47"/>
                  </a:lnTo>
                  <a:lnTo>
                    <a:pt x="25" y="34"/>
                  </a:lnTo>
                  <a:lnTo>
                    <a:pt x="33" y="21"/>
                  </a:lnTo>
                  <a:lnTo>
                    <a:pt x="40" y="7"/>
                  </a:lnTo>
                  <a:lnTo>
                    <a:pt x="40" y="7"/>
                  </a:lnTo>
                  <a:lnTo>
                    <a:pt x="41" y="5"/>
                  </a:lnTo>
                  <a:lnTo>
                    <a:pt x="41" y="4"/>
                  </a:lnTo>
                  <a:lnTo>
                    <a:pt x="40" y="2"/>
                  </a:lnTo>
                  <a:lnTo>
                    <a:pt x="39" y="1"/>
                  </a:lnTo>
                  <a:lnTo>
                    <a:pt x="37" y="0"/>
                  </a:lnTo>
                  <a:lnTo>
                    <a:pt x="35" y="0"/>
                  </a:lnTo>
                  <a:lnTo>
                    <a:pt x="34" y="1"/>
                  </a:lnTo>
                  <a:lnTo>
                    <a:pt x="32" y="2"/>
                  </a:lnTo>
                  <a:lnTo>
                    <a:pt x="3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82" name="Freeform 98"/>
            <p:cNvSpPr/>
            <p:nvPr/>
          </p:nvSpPr>
          <p:spPr bwMode="auto">
            <a:xfrm>
              <a:off x="4340225" y="4113213"/>
              <a:ext cx="22225" cy="31750"/>
            </a:xfrm>
            <a:custGeom>
              <a:avLst/>
              <a:gdLst/>
              <a:ahLst/>
              <a:cxnLst>
                <a:cxn ang="0">
                  <a:pos x="32" y="3"/>
                </a:cxn>
                <a:cxn ang="0">
                  <a:pos x="32" y="3"/>
                </a:cxn>
                <a:cxn ang="0">
                  <a:pos x="28" y="10"/>
                </a:cxn>
                <a:cxn ang="0">
                  <a:pos x="24" y="16"/>
                </a:cxn>
                <a:cxn ang="0">
                  <a:pos x="14" y="28"/>
                </a:cxn>
                <a:cxn ang="0">
                  <a:pos x="8" y="34"/>
                </a:cxn>
                <a:cxn ang="0">
                  <a:pos x="4" y="40"/>
                </a:cxn>
                <a:cxn ang="0">
                  <a:pos x="1" y="47"/>
                </a:cxn>
                <a:cxn ang="0">
                  <a:pos x="0" y="55"/>
                </a:cxn>
                <a:cxn ang="0">
                  <a:pos x="0" y="55"/>
                </a:cxn>
                <a:cxn ang="0">
                  <a:pos x="0" y="57"/>
                </a:cxn>
                <a:cxn ang="0">
                  <a:pos x="1" y="59"/>
                </a:cxn>
                <a:cxn ang="0">
                  <a:pos x="3" y="59"/>
                </a:cxn>
                <a:cxn ang="0">
                  <a:pos x="4" y="60"/>
                </a:cxn>
                <a:cxn ang="0">
                  <a:pos x="6" y="59"/>
                </a:cxn>
                <a:cxn ang="0">
                  <a:pos x="8" y="59"/>
                </a:cxn>
                <a:cxn ang="0">
                  <a:pos x="9" y="57"/>
                </a:cxn>
                <a:cxn ang="0">
                  <a:pos x="9" y="55"/>
                </a:cxn>
                <a:cxn ang="0">
                  <a:pos x="9" y="55"/>
                </a:cxn>
                <a:cxn ang="0">
                  <a:pos x="10" y="51"/>
                </a:cxn>
                <a:cxn ang="0">
                  <a:pos x="11" y="47"/>
                </a:cxn>
                <a:cxn ang="0">
                  <a:pos x="16" y="41"/>
                </a:cxn>
                <a:cxn ang="0">
                  <a:pos x="20" y="35"/>
                </a:cxn>
                <a:cxn ang="0">
                  <a:pos x="25" y="29"/>
                </a:cxn>
                <a:cxn ang="0">
                  <a:pos x="25" y="29"/>
                </a:cxn>
                <a:cxn ang="0">
                  <a:pos x="34" y="19"/>
                </a:cxn>
                <a:cxn ang="0">
                  <a:pos x="38" y="12"/>
                </a:cxn>
                <a:cxn ang="0">
                  <a:pos x="41" y="5"/>
                </a:cxn>
                <a:cxn ang="0">
                  <a:pos x="41" y="5"/>
                </a:cxn>
                <a:cxn ang="0">
                  <a:pos x="41" y="4"/>
                </a:cxn>
                <a:cxn ang="0">
                  <a:pos x="40" y="2"/>
                </a:cxn>
                <a:cxn ang="0">
                  <a:pos x="39" y="1"/>
                </a:cxn>
                <a:cxn ang="0">
                  <a:pos x="38" y="0"/>
                </a:cxn>
                <a:cxn ang="0">
                  <a:pos x="34" y="0"/>
                </a:cxn>
                <a:cxn ang="0">
                  <a:pos x="33" y="1"/>
                </a:cxn>
                <a:cxn ang="0">
                  <a:pos x="32" y="3"/>
                </a:cxn>
                <a:cxn ang="0">
                  <a:pos x="32" y="3"/>
                </a:cxn>
              </a:cxnLst>
              <a:rect l="0" t="0" r="r" b="b"/>
              <a:pathLst>
                <a:path w="41" h="60">
                  <a:moveTo>
                    <a:pt x="32" y="3"/>
                  </a:moveTo>
                  <a:lnTo>
                    <a:pt x="32" y="3"/>
                  </a:lnTo>
                  <a:lnTo>
                    <a:pt x="28" y="10"/>
                  </a:lnTo>
                  <a:lnTo>
                    <a:pt x="24" y="16"/>
                  </a:lnTo>
                  <a:lnTo>
                    <a:pt x="14" y="28"/>
                  </a:lnTo>
                  <a:lnTo>
                    <a:pt x="8" y="34"/>
                  </a:lnTo>
                  <a:lnTo>
                    <a:pt x="4" y="40"/>
                  </a:lnTo>
                  <a:lnTo>
                    <a:pt x="1" y="47"/>
                  </a:lnTo>
                  <a:lnTo>
                    <a:pt x="0" y="55"/>
                  </a:lnTo>
                  <a:lnTo>
                    <a:pt x="0" y="55"/>
                  </a:lnTo>
                  <a:lnTo>
                    <a:pt x="0" y="57"/>
                  </a:lnTo>
                  <a:lnTo>
                    <a:pt x="1" y="59"/>
                  </a:lnTo>
                  <a:lnTo>
                    <a:pt x="3" y="59"/>
                  </a:lnTo>
                  <a:lnTo>
                    <a:pt x="4" y="60"/>
                  </a:lnTo>
                  <a:lnTo>
                    <a:pt x="6" y="59"/>
                  </a:lnTo>
                  <a:lnTo>
                    <a:pt x="8" y="59"/>
                  </a:lnTo>
                  <a:lnTo>
                    <a:pt x="9" y="57"/>
                  </a:lnTo>
                  <a:lnTo>
                    <a:pt x="9" y="55"/>
                  </a:lnTo>
                  <a:lnTo>
                    <a:pt x="9" y="55"/>
                  </a:lnTo>
                  <a:lnTo>
                    <a:pt x="10" y="51"/>
                  </a:lnTo>
                  <a:lnTo>
                    <a:pt x="11" y="47"/>
                  </a:lnTo>
                  <a:lnTo>
                    <a:pt x="16" y="41"/>
                  </a:lnTo>
                  <a:lnTo>
                    <a:pt x="20" y="35"/>
                  </a:lnTo>
                  <a:lnTo>
                    <a:pt x="25" y="29"/>
                  </a:lnTo>
                  <a:lnTo>
                    <a:pt x="25" y="29"/>
                  </a:lnTo>
                  <a:lnTo>
                    <a:pt x="34" y="19"/>
                  </a:lnTo>
                  <a:lnTo>
                    <a:pt x="38" y="12"/>
                  </a:lnTo>
                  <a:lnTo>
                    <a:pt x="41" y="5"/>
                  </a:lnTo>
                  <a:lnTo>
                    <a:pt x="41" y="5"/>
                  </a:lnTo>
                  <a:lnTo>
                    <a:pt x="41" y="4"/>
                  </a:lnTo>
                  <a:lnTo>
                    <a:pt x="40" y="2"/>
                  </a:lnTo>
                  <a:lnTo>
                    <a:pt x="39" y="1"/>
                  </a:lnTo>
                  <a:lnTo>
                    <a:pt x="38" y="0"/>
                  </a:lnTo>
                  <a:lnTo>
                    <a:pt x="34" y="0"/>
                  </a:lnTo>
                  <a:lnTo>
                    <a:pt x="33" y="1"/>
                  </a:lnTo>
                  <a:lnTo>
                    <a:pt x="32" y="3"/>
                  </a:lnTo>
                  <a:lnTo>
                    <a:pt x="3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83" name="Freeform 99"/>
            <p:cNvSpPr/>
            <p:nvPr/>
          </p:nvSpPr>
          <p:spPr bwMode="auto">
            <a:xfrm>
              <a:off x="4337050" y="4146550"/>
              <a:ext cx="25400" cy="41275"/>
            </a:xfrm>
            <a:custGeom>
              <a:avLst/>
              <a:gdLst/>
              <a:ahLst/>
              <a:cxnLst>
                <a:cxn ang="0">
                  <a:pos x="38" y="2"/>
                </a:cxn>
                <a:cxn ang="0">
                  <a:pos x="38" y="2"/>
                </a:cxn>
                <a:cxn ang="0">
                  <a:pos x="28" y="20"/>
                </a:cxn>
                <a:cxn ang="0">
                  <a:pos x="18" y="36"/>
                </a:cxn>
                <a:cxn ang="0">
                  <a:pos x="1" y="71"/>
                </a:cxn>
                <a:cxn ang="0">
                  <a:pos x="1" y="71"/>
                </a:cxn>
                <a:cxn ang="0">
                  <a:pos x="0" y="73"/>
                </a:cxn>
                <a:cxn ang="0">
                  <a:pos x="0" y="75"/>
                </a:cxn>
                <a:cxn ang="0">
                  <a:pos x="1" y="77"/>
                </a:cxn>
                <a:cxn ang="0">
                  <a:pos x="3" y="78"/>
                </a:cxn>
                <a:cxn ang="0">
                  <a:pos x="4" y="78"/>
                </a:cxn>
                <a:cxn ang="0">
                  <a:pos x="6" y="78"/>
                </a:cxn>
                <a:cxn ang="0">
                  <a:pos x="7" y="78"/>
                </a:cxn>
                <a:cxn ang="0">
                  <a:pos x="8" y="76"/>
                </a:cxn>
                <a:cxn ang="0">
                  <a:pos x="8" y="76"/>
                </a:cxn>
                <a:cxn ang="0">
                  <a:pos x="27" y="41"/>
                </a:cxn>
                <a:cxn ang="0">
                  <a:pos x="36" y="24"/>
                </a:cxn>
                <a:cxn ang="0">
                  <a:pos x="46" y="7"/>
                </a:cxn>
                <a:cxn ang="0">
                  <a:pos x="46" y="7"/>
                </a:cxn>
                <a:cxn ang="0">
                  <a:pos x="47" y="5"/>
                </a:cxn>
                <a:cxn ang="0">
                  <a:pos x="47" y="3"/>
                </a:cxn>
                <a:cxn ang="0">
                  <a:pos x="46" y="2"/>
                </a:cxn>
                <a:cxn ang="0">
                  <a:pos x="45" y="1"/>
                </a:cxn>
                <a:cxn ang="0">
                  <a:pos x="43" y="0"/>
                </a:cxn>
                <a:cxn ang="0">
                  <a:pos x="41" y="0"/>
                </a:cxn>
                <a:cxn ang="0">
                  <a:pos x="40" y="1"/>
                </a:cxn>
                <a:cxn ang="0">
                  <a:pos x="38" y="2"/>
                </a:cxn>
                <a:cxn ang="0">
                  <a:pos x="38" y="2"/>
                </a:cxn>
              </a:cxnLst>
              <a:rect l="0" t="0" r="r" b="b"/>
              <a:pathLst>
                <a:path w="47" h="78">
                  <a:moveTo>
                    <a:pt x="38" y="2"/>
                  </a:moveTo>
                  <a:lnTo>
                    <a:pt x="38" y="2"/>
                  </a:lnTo>
                  <a:lnTo>
                    <a:pt x="28" y="20"/>
                  </a:lnTo>
                  <a:lnTo>
                    <a:pt x="18" y="36"/>
                  </a:lnTo>
                  <a:lnTo>
                    <a:pt x="1" y="71"/>
                  </a:lnTo>
                  <a:lnTo>
                    <a:pt x="1" y="71"/>
                  </a:lnTo>
                  <a:lnTo>
                    <a:pt x="0" y="73"/>
                  </a:lnTo>
                  <a:lnTo>
                    <a:pt x="0" y="75"/>
                  </a:lnTo>
                  <a:lnTo>
                    <a:pt x="1" y="77"/>
                  </a:lnTo>
                  <a:lnTo>
                    <a:pt x="3" y="78"/>
                  </a:lnTo>
                  <a:lnTo>
                    <a:pt x="4" y="78"/>
                  </a:lnTo>
                  <a:lnTo>
                    <a:pt x="6" y="78"/>
                  </a:lnTo>
                  <a:lnTo>
                    <a:pt x="7" y="78"/>
                  </a:lnTo>
                  <a:lnTo>
                    <a:pt x="8" y="76"/>
                  </a:lnTo>
                  <a:lnTo>
                    <a:pt x="8" y="76"/>
                  </a:lnTo>
                  <a:lnTo>
                    <a:pt x="27" y="41"/>
                  </a:lnTo>
                  <a:lnTo>
                    <a:pt x="36" y="24"/>
                  </a:lnTo>
                  <a:lnTo>
                    <a:pt x="46" y="7"/>
                  </a:lnTo>
                  <a:lnTo>
                    <a:pt x="46" y="7"/>
                  </a:lnTo>
                  <a:lnTo>
                    <a:pt x="47" y="5"/>
                  </a:lnTo>
                  <a:lnTo>
                    <a:pt x="47" y="3"/>
                  </a:lnTo>
                  <a:lnTo>
                    <a:pt x="46" y="2"/>
                  </a:lnTo>
                  <a:lnTo>
                    <a:pt x="45" y="1"/>
                  </a:lnTo>
                  <a:lnTo>
                    <a:pt x="43" y="0"/>
                  </a:lnTo>
                  <a:lnTo>
                    <a:pt x="41" y="0"/>
                  </a:lnTo>
                  <a:lnTo>
                    <a:pt x="40" y="1"/>
                  </a:lnTo>
                  <a:lnTo>
                    <a:pt x="38" y="2"/>
                  </a:lnTo>
                  <a:lnTo>
                    <a:pt x="3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84" name="Freeform 100"/>
            <p:cNvSpPr/>
            <p:nvPr/>
          </p:nvSpPr>
          <p:spPr bwMode="auto">
            <a:xfrm>
              <a:off x="4357688" y="4176713"/>
              <a:ext cx="22225" cy="31750"/>
            </a:xfrm>
            <a:custGeom>
              <a:avLst/>
              <a:gdLst/>
              <a:ahLst/>
              <a:cxnLst>
                <a:cxn ang="0">
                  <a:pos x="31" y="3"/>
                </a:cxn>
                <a:cxn ang="0">
                  <a:pos x="31" y="3"/>
                </a:cxn>
                <a:cxn ang="0">
                  <a:pos x="26" y="16"/>
                </a:cxn>
                <a:cxn ang="0">
                  <a:pos x="19" y="29"/>
                </a:cxn>
                <a:cxn ang="0">
                  <a:pos x="10" y="41"/>
                </a:cxn>
                <a:cxn ang="0">
                  <a:pos x="1" y="51"/>
                </a:cxn>
                <a:cxn ang="0">
                  <a:pos x="1" y="51"/>
                </a:cxn>
                <a:cxn ang="0">
                  <a:pos x="0" y="53"/>
                </a:cxn>
                <a:cxn ang="0">
                  <a:pos x="0" y="56"/>
                </a:cxn>
                <a:cxn ang="0">
                  <a:pos x="0" y="57"/>
                </a:cxn>
                <a:cxn ang="0">
                  <a:pos x="1" y="59"/>
                </a:cxn>
                <a:cxn ang="0">
                  <a:pos x="3" y="60"/>
                </a:cxn>
                <a:cxn ang="0">
                  <a:pos x="4" y="60"/>
                </a:cxn>
                <a:cxn ang="0">
                  <a:pos x="6" y="60"/>
                </a:cxn>
                <a:cxn ang="0">
                  <a:pos x="7" y="59"/>
                </a:cxn>
                <a:cxn ang="0">
                  <a:pos x="7" y="59"/>
                </a:cxn>
                <a:cxn ang="0">
                  <a:pos x="18" y="46"/>
                </a:cxn>
                <a:cxn ang="0">
                  <a:pos x="27" y="34"/>
                </a:cxn>
                <a:cxn ang="0">
                  <a:pos x="34" y="20"/>
                </a:cxn>
                <a:cxn ang="0">
                  <a:pos x="40" y="6"/>
                </a:cxn>
                <a:cxn ang="0">
                  <a:pos x="40" y="6"/>
                </a:cxn>
                <a:cxn ang="0">
                  <a:pos x="41" y="4"/>
                </a:cxn>
                <a:cxn ang="0">
                  <a:pos x="40" y="2"/>
                </a:cxn>
                <a:cxn ang="0">
                  <a:pos x="39" y="1"/>
                </a:cxn>
                <a:cxn ang="0">
                  <a:pos x="37" y="0"/>
                </a:cxn>
                <a:cxn ang="0">
                  <a:pos x="36" y="0"/>
                </a:cxn>
                <a:cxn ang="0">
                  <a:pos x="34" y="1"/>
                </a:cxn>
                <a:cxn ang="0">
                  <a:pos x="32" y="2"/>
                </a:cxn>
                <a:cxn ang="0">
                  <a:pos x="31" y="3"/>
                </a:cxn>
                <a:cxn ang="0">
                  <a:pos x="31" y="3"/>
                </a:cxn>
              </a:cxnLst>
              <a:rect l="0" t="0" r="r" b="b"/>
              <a:pathLst>
                <a:path w="41" h="60">
                  <a:moveTo>
                    <a:pt x="31" y="3"/>
                  </a:moveTo>
                  <a:lnTo>
                    <a:pt x="31" y="3"/>
                  </a:lnTo>
                  <a:lnTo>
                    <a:pt x="26" y="16"/>
                  </a:lnTo>
                  <a:lnTo>
                    <a:pt x="19" y="29"/>
                  </a:lnTo>
                  <a:lnTo>
                    <a:pt x="10" y="41"/>
                  </a:lnTo>
                  <a:lnTo>
                    <a:pt x="1" y="51"/>
                  </a:lnTo>
                  <a:lnTo>
                    <a:pt x="1" y="51"/>
                  </a:lnTo>
                  <a:lnTo>
                    <a:pt x="0" y="53"/>
                  </a:lnTo>
                  <a:lnTo>
                    <a:pt x="0" y="56"/>
                  </a:lnTo>
                  <a:lnTo>
                    <a:pt x="0" y="57"/>
                  </a:lnTo>
                  <a:lnTo>
                    <a:pt x="1" y="59"/>
                  </a:lnTo>
                  <a:lnTo>
                    <a:pt x="3" y="60"/>
                  </a:lnTo>
                  <a:lnTo>
                    <a:pt x="4" y="60"/>
                  </a:lnTo>
                  <a:lnTo>
                    <a:pt x="6" y="60"/>
                  </a:lnTo>
                  <a:lnTo>
                    <a:pt x="7" y="59"/>
                  </a:lnTo>
                  <a:lnTo>
                    <a:pt x="7" y="59"/>
                  </a:lnTo>
                  <a:lnTo>
                    <a:pt x="18" y="46"/>
                  </a:lnTo>
                  <a:lnTo>
                    <a:pt x="27" y="34"/>
                  </a:lnTo>
                  <a:lnTo>
                    <a:pt x="34" y="20"/>
                  </a:lnTo>
                  <a:lnTo>
                    <a:pt x="40" y="6"/>
                  </a:lnTo>
                  <a:lnTo>
                    <a:pt x="40" y="6"/>
                  </a:lnTo>
                  <a:lnTo>
                    <a:pt x="41" y="4"/>
                  </a:lnTo>
                  <a:lnTo>
                    <a:pt x="40" y="2"/>
                  </a:lnTo>
                  <a:lnTo>
                    <a:pt x="39" y="1"/>
                  </a:lnTo>
                  <a:lnTo>
                    <a:pt x="37" y="0"/>
                  </a:lnTo>
                  <a:lnTo>
                    <a:pt x="36" y="0"/>
                  </a:lnTo>
                  <a:lnTo>
                    <a:pt x="34" y="1"/>
                  </a:lnTo>
                  <a:lnTo>
                    <a:pt x="32" y="2"/>
                  </a:lnTo>
                  <a:lnTo>
                    <a:pt x="31" y="3"/>
                  </a:lnTo>
                  <a:lnTo>
                    <a:pt x="31"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92" name="Freeform 708"/>
            <p:cNvSpPr>
              <a:spLocks noEditPoints="1"/>
            </p:cNvSpPr>
            <p:nvPr/>
          </p:nvSpPr>
          <p:spPr bwMode="auto">
            <a:xfrm>
              <a:off x="4311651" y="4033838"/>
              <a:ext cx="112713" cy="203200"/>
            </a:xfrm>
            <a:custGeom>
              <a:avLst/>
              <a:gdLst/>
              <a:ahLst/>
              <a:cxnLst>
                <a:cxn ang="0">
                  <a:pos x="89" y="383"/>
                </a:cxn>
                <a:cxn ang="0">
                  <a:pos x="62" y="376"/>
                </a:cxn>
                <a:cxn ang="0">
                  <a:pos x="27" y="352"/>
                </a:cxn>
                <a:cxn ang="0">
                  <a:pos x="15" y="335"/>
                </a:cxn>
                <a:cxn ang="0">
                  <a:pos x="10" y="313"/>
                </a:cxn>
                <a:cxn ang="0">
                  <a:pos x="5" y="270"/>
                </a:cxn>
                <a:cxn ang="0">
                  <a:pos x="0" y="152"/>
                </a:cxn>
                <a:cxn ang="0">
                  <a:pos x="2" y="144"/>
                </a:cxn>
                <a:cxn ang="0">
                  <a:pos x="11" y="134"/>
                </a:cxn>
                <a:cxn ang="0">
                  <a:pos x="13" y="116"/>
                </a:cxn>
                <a:cxn ang="0">
                  <a:pos x="14" y="88"/>
                </a:cxn>
                <a:cxn ang="0">
                  <a:pos x="19" y="59"/>
                </a:cxn>
                <a:cxn ang="0">
                  <a:pos x="28" y="42"/>
                </a:cxn>
                <a:cxn ang="0">
                  <a:pos x="57" y="15"/>
                </a:cxn>
                <a:cxn ang="0">
                  <a:pos x="92" y="1"/>
                </a:cxn>
                <a:cxn ang="0">
                  <a:pos x="113" y="0"/>
                </a:cxn>
                <a:cxn ang="0">
                  <a:pos x="147" y="2"/>
                </a:cxn>
                <a:cxn ang="0">
                  <a:pos x="180" y="14"/>
                </a:cxn>
                <a:cxn ang="0">
                  <a:pos x="201" y="29"/>
                </a:cxn>
                <a:cxn ang="0">
                  <a:pos x="210" y="46"/>
                </a:cxn>
                <a:cxn ang="0">
                  <a:pos x="213" y="79"/>
                </a:cxn>
                <a:cxn ang="0">
                  <a:pos x="213" y="158"/>
                </a:cxn>
                <a:cxn ang="0">
                  <a:pos x="211" y="167"/>
                </a:cxn>
                <a:cxn ang="0">
                  <a:pos x="210" y="172"/>
                </a:cxn>
                <a:cxn ang="0">
                  <a:pos x="209" y="266"/>
                </a:cxn>
                <a:cxn ang="0">
                  <a:pos x="211" y="298"/>
                </a:cxn>
                <a:cxn ang="0">
                  <a:pos x="208" y="328"/>
                </a:cxn>
                <a:cxn ang="0">
                  <a:pos x="203" y="340"/>
                </a:cxn>
                <a:cxn ang="0">
                  <a:pos x="188" y="356"/>
                </a:cxn>
                <a:cxn ang="0">
                  <a:pos x="164" y="372"/>
                </a:cxn>
                <a:cxn ang="0">
                  <a:pos x="120" y="383"/>
                </a:cxn>
                <a:cxn ang="0">
                  <a:pos x="121" y="36"/>
                </a:cxn>
                <a:cxn ang="0">
                  <a:pos x="104" y="37"/>
                </a:cxn>
                <a:cxn ang="0">
                  <a:pos x="73" y="49"/>
                </a:cxn>
                <a:cxn ang="0">
                  <a:pos x="55" y="76"/>
                </a:cxn>
                <a:cxn ang="0">
                  <a:pos x="51" y="100"/>
                </a:cxn>
                <a:cxn ang="0">
                  <a:pos x="49" y="130"/>
                </a:cxn>
                <a:cxn ang="0">
                  <a:pos x="46" y="166"/>
                </a:cxn>
                <a:cxn ang="0">
                  <a:pos x="43" y="177"/>
                </a:cxn>
                <a:cxn ang="0">
                  <a:pos x="39" y="187"/>
                </a:cxn>
                <a:cxn ang="0">
                  <a:pos x="42" y="250"/>
                </a:cxn>
                <a:cxn ang="0">
                  <a:pos x="43" y="269"/>
                </a:cxn>
                <a:cxn ang="0">
                  <a:pos x="44" y="298"/>
                </a:cxn>
                <a:cxn ang="0">
                  <a:pos x="54" y="326"/>
                </a:cxn>
                <a:cxn ang="0">
                  <a:pos x="69" y="338"/>
                </a:cxn>
                <a:cxn ang="0">
                  <a:pos x="88" y="345"/>
                </a:cxn>
                <a:cxn ang="0">
                  <a:pos x="108" y="347"/>
                </a:cxn>
                <a:cxn ang="0">
                  <a:pos x="133" y="343"/>
                </a:cxn>
                <a:cxn ang="0">
                  <a:pos x="156" y="333"/>
                </a:cxn>
                <a:cxn ang="0">
                  <a:pos x="170" y="315"/>
                </a:cxn>
                <a:cxn ang="0">
                  <a:pos x="172" y="221"/>
                </a:cxn>
                <a:cxn ang="0">
                  <a:pos x="172" y="205"/>
                </a:cxn>
                <a:cxn ang="0">
                  <a:pos x="172" y="170"/>
                </a:cxn>
                <a:cxn ang="0">
                  <a:pos x="176" y="157"/>
                </a:cxn>
                <a:cxn ang="0">
                  <a:pos x="177" y="128"/>
                </a:cxn>
                <a:cxn ang="0">
                  <a:pos x="177" y="81"/>
                </a:cxn>
                <a:cxn ang="0">
                  <a:pos x="175" y="60"/>
                </a:cxn>
                <a:cxn ang="0">
                  <a:pos x="165" y="46"/>
                </a:cxn>
                <a:cxn ang="0">
                  <a:pos x="136" y="37"/>
                </a:cxn>
              </a:cxnLst>
              <a:rect l="0" t="0" r="r" b="b"/>
              <a:pathLst>
                <a:path w="213" h="383">
                  <a:moveTo>
                    <a:pt x="106" y="383"/>
                  </a:moveTo>
                  <a:lnTo>
                    <a:pt x="106" y="383"/>
                  </a:lnTo>
                  <a:lnTo>
                    <a:pt x="89" y="383"/>
                  </a:lnTo>
                  <a:lnTo>
                    <a:pt x="89" y="383"/>
                  </a:lnTo>
                  <a:lnTo>
                    <a:pt x="76" y="380"/>
                  </a:lnTo>
                  <a:lnTo>
                    <a:pt x="62" y="376"/>
                  </a:lnTo>
                  <a:lnTo>
                    <a:pt x="49" y="370"/>
                  </a:lnTo>
                  <a:lnTo>
                    <a:pt x="38" y="362"/>
                  </a:lnTo>
                  <a:lnTo>
                    <a:pt x="27" y="352"/>
                  </a:lnTo>
                  <a:lnTo>
                    <a:pt x="22" y="346"/>
                  </a:lnTo>
                  <a:lnTo>
                    <a:pt x="18" y="341"/>
                  </a:lnTo>
                  <a:lnTo>
                    <a:pt x="15" y="335"/>
                  </a:lnTo>
                  <a:lnTo>
                    <a:pt x="13" y="328"/>
                  </a:lnTo>
                  <a:lnTo>
                    <a:pt x="11" y="320"/>
                  </a:lnTo>
                  <a:lnTo>
                    <a:pt x="10" y="313"/>
                  </a:lnTo>
                  <a:lnTo>
                    <a:pt x="9" y="308"/>
                  </a:lnTo>
                  <a:lnTo>
                    <a:pt x="9" y="308"/>
                  </a:lnTo>
                  <a:lnTo>
                    <a:pt x="5" y="270"/>
                  </a:lnTo>
                  <a:lnTo>
                    <a:pt x="2" y="230"/>
                  </a:lnTo>
                  <a:lnTo>
                    <a:pt x="0" y="191"/>
                  </a:lnTo>
                  <a:lnTo>
                    <a:pt x="0" y="152"/>
                  </a:lnTo>
                  <a:lnTo>
                    <a:pt x="0" y="152"/>
                  </a:lnTo>
                  <a:lnTo>
                    <a:pt x="1" y="147"/>
                  </a:lnTo>
                  <a:lnTo>
                    <a:pt x="2" y="144"/>
                  </a:lnTo>
                  <a:lnTo>
                    <a:pt x="4" y="141"/>
                  </a:lnTo>
                  <a:lnTo>
                    <a:pt x="8" y="138"/>
                  </a:lnTo>
                  <a:lnTo>
                    <a:pt x="11" y="134"/>
                  </a:lnTo>
                  <a:lnTo>
                    <a:pt x="11" y="130"/>
                  </a:lnTo>
                  <a:lnTo>
                    <a:pt x="11" y="130"/>
                  </a:lnTo>
                  <a:lnTo>
                    <a:pt x="13" y="116"/>
                  </a:lnTo>
                  <a:lnTo>
                    <a:pt x="14" y="100"/>
                  </a:lnTo>
                  <a:lnTo>
                    <a:pt x="14" y="100"/>
                  </a:lnTo>
                  <a:lnTo>
                    <a:pt x="14" y="88"/>
                  </a:lnTo>
                  <a:lnTo>
                    <a:pt x="15" y="76"/>
                  </a:lnTo>
                  <a:lnTo>
                    <a:pt x="17" y="64"/>
                  </a:lnTo>
                  <a:lnTo>
                    <a:pt x="19" y="59"/>
                  </a:lnTo>
                  <a:lnTo>
                    <a:pt x="21" y="54"/>
                  </a:lnTo>
                  <a:lnTo>
                    <a:pt x="21" y="54"/>
                  </a:lnTo>
                  <a:lnTo>
                    <a:pt x="28" y="42"/>
                  </a:lnTo>
                  <a:lnTo>
                    <a:pt x="36" y="31"/>
                  </a:lnTo>
                  <a:lnTo>
                    <a:pt x="47" y="23"/>
                  </a:lnTo>
                  <a:lnTo>
                    <a:pt x="57" y="15"/>
                  </a:lnTo>
                  <a:lnTo>
                    <a:pt x="69" y="8"/>
                  </a:lnTo>
                  <a:lnTo>
                    <a:pt x="80" y="4"/>
                  </a:lnTo>
                  <a:lnTo>
                    <a:pt x="92" y="1"/>
                  </a:lnTo>
                  <a:lnTo>
                    <a:pt x="105" y="0"/>
                  </a:lnTo>
                  <a:lnTo>
                    <a:pt x="105" y="0"/>
                  </a:lnTo>
                  <a:lnTo>
                    <a:pt x="113" y="0"/>
                  </a:lnTo>
                  <a:lnTo>
                    <a:pt x="113" y="0"/>
                  </a:lnTo>
                  <a:lnTo>
                    <a:pt x="136" y="1"/>
                  </a:lnTo>
                  <a:lnTo>
                    <a:pt x="147" y="2"/>
                  </a:lnTo>
                  <a:lnTo>
                    <a:pt x="158" y="4"/>
                  </a:lnTo>
                  <a:lnTo>
                    <a:pt x="169" y="8"/>
                  </a:lnTo>
                  <a:lnTo>
                    <a:pt x="180" y="14"/>
                  </a:lnTo>
                  <a:lnTo>
                    <a:pt x="190" y="21"/>
                  </a:lnTo>
                  <a:lnTo>
                    <a:pt x="201" y="29"/>
                  </a:lnTo>
                  <a:lnTo>
                    <a:pt x="201" y="29"/>
                  </a:lnTo>
                  <a:lnTo>
                    <a:pt x="205" y="34"/>
                  </a:lnTo>
                  <a:lnTo>
                    <a:pt x="208" y="39"/>
                  </a:lnTo>
                  <a:lnTo>
                    <a:pt x="210" y="46"/>
                  </a:lnTo>
                  <a:lnTo>
                    <a:pt x="211" y="52"/>
                  </a:lnTo>
                  <a:lnTo>
                    <a:pt x="213" y="64"/>
                  </a:lnTo>
                  <a:lnTo>
                    <a:pt x="213" y="79"/>
                  </a:lnTo>
                  <a:lnTo>
                    <a:pt x="213" y="152"/>
                  </a:lnTo>
                  <a:lnTo>
                    <a:pt x="213" y="152"/>
                  </a:lnTo>
                  <a:lnTo>
                    <a:pt x="213" y="158"/>
                  </a:lnTo>
                  <a:lnTo>
                    <a:pt x="213" y="158"/>
                  </a:lnTo>
                  <a:lnTo>
                    <a:pt x="213" y="163"/>
                  </a:lnTo>
                  <a:lnTo>
                    <a:pt x="211" y="167"/>
                  </a:lnTo>
                  <a:lnTo>
                    <a:pt x="211" y="168"/>
                  </a:lnTo>
                  <a:lnTo>
                    <a:pt x="210" y="170"/>
                  </a:lnTo>
                  <a:lnTo>
                    <a:pt x="210" y="172"/>
                  </a:lnTo>
                  <a:lnTo>
                    <a:pt x="210" y="174"/>
                  </a:lnTo>
                  <a:lnTo>
                    <a:pt x="209" y="266"/>
                  </a:lnTo>
                  <a:lnTo>
                    <a:pt x="209" y="266"/>
                  </a:lnTo>
                  <a:lnTo>
                    <a:pt x="210" y="284"/>
                  </a:lnTo>
                  <a:lnTo>
                    <a:pt x="210" y="284"/>
                  </a:lnTo>
                  <a:lnTo>
                    <a:pt x="211" y="298"/>
                  </a:lnTo>
                  <a:lnTo>
                    <a:pt x="211" y="310"/>
                  </a:lnTo>
                  <a:lnTo>
                    <a:pt x="210" y="322"/>
                  </a:lnTo>
                  <a:lnTo>
                    <a:pt x="208" y="328"/>
                  </a:lnTo>
                  <a:lnTo>
                    <a:pt x="207" y="333"/>
                  </a:lnTo>
                  <a:lnTo>
                    <a:pt x="207" y="333"/>
                  </a:lnTo>
                  <a:lnTo>
                    <a:pt x="203" y="340"/>
                  </a:lnTo>
                  <a:lnTo>
                    <a:pt x="199" y="346"/>
                  </a:lnTo>
                  <a:lnTo>
                    <a:pt x="193" y="351"/>
                  </a:lnTo>
                  <a:lnTo>
                    <a:pt x="188" y="356"/>
                  </a:lnTo>
                  <a:lnTo>
                    <a:pt x="182" y="362"/>
                  </a:lnTo>
                  <a:lnTo>
                    <a:pt x="176" y="366"/>
                  </a:lnTo>
                  <a:lnTo>
                    <a:pt x="164" y="372"/>
                  </a:lnTo>
                  <a:lnTo>
                    <a:pt x="149" y="377"/>
                  </a:lnTo>
                  <a:lnTo>
                    <a:pt x="135" y="381"/>
                  </a:lnTo>
                  <a:lnTo>
                    <a:pt x="120" y="383"/>
                  </a:lnTo>
                  <a:lnTo>
                    <a:pt x="106" y="383"/>
                  </a:lnTo>
                  <a:lnTo>
                    <a:pt x="106" y="383"/>
                  </a:lnTo>
                  <a:close/>
                  <a:moveTo>
                    <a:pt x="121" y="36"/>
                  </a:moveTo>
                  <a:lnTo>
                    <a:pt x="121" y="36"/>
                  </a:lnTo>
                  <a:lnTo>
                    <a:pt x="104" y="37"/>
                  </a:lnTo>
                  <a:lnTo>
                    <a:pt x="104" y="37"/>
                  </a:lnTo>
                  <a:lnTo>
                    <a:pt x="92" y="39"/>
                  </a:lnTo>
                  <a:lnTo>
                    <a:pt x="82" y="44"/>
                  </a:lnTo>
                  <a:lnTo>
                    <a:pt x="73" y="49"/>
                  </a:lnTo>
                  <a:lnTo>
                    <a:pt x="65" y="56"/>
                  </a:lnTo>
                  <a:lnTo>
                    <a:pt x="59" y="65"/>
                  </a:lnTo>
                  <a:lnTo>
                    <a:pt x="55" y="76"/>
                  </a:lnTo>
                  <a:lnTo>
                    <a:pt x="52" y="87"/>
                  </a:lnTo>
                  <a:lnTo>
                    <a:pt x="51" y="100"/>
                  </a:lnTo>
                  <a:lnTo>
                    <a:pt x="51" y="100"/>
                  </a:lnTo>
                  <a:lnTo>
                    <a:pt x="50" y="116"/>
                  </a:lnTo>
                  <a:lnTo>
                    <a:pt x="49" y="130"/>
                  </a:lnTo>
                  <a:lnTo>
                    <a:pt x="49" y="130"/>
                  </a:lnTo>
                  <a:lnTo>
                    <a:pt x="47" y="148"/>
                  </a:lnTo>
                  <a:lnTo>
                    <a:pt x="46" y="166"/>
                  </a:lnTo>
                  <a:lnTo>
                    <a:pt x="46" y="166"/>
                  </a:lnTo>
                  <a:lnTo>
                    <a:pt x="46" y="171"/>
                  </a:lnTo>
                  <a:lnTo>
                    <a:pt x="45" y="174"/>
                  </a:lnTo>
                  <a:lnTo>
                    <a:pt x="43" y="177"/>
                  </a:lnTo>
                  <a:lnTo>
                    <a:pt x="41" y="179"/>
                  </a:lnTo>
                  <a:lnTo>
                    <a:pt x="38" y="182"/>
                  </a:lnTo>
                  <a:lnTo>
                    <a:pt x="39" y="187"/>
                  </a:lnTo>
                  <a:lnTo>
                    <a:pt x="39" y="187"/>
                  </a:lnTo>
                  <a:lnTo>
                    <a:pt x="40" y="218"/>
                  </a:lnTo>
                  <a:lnTo>
                    <a:pt x="42" y="250"/>
                  </a:lnTo>
                  <a:lnTo>
                    <a:pt x="42" y="257"/>
                  </a:lnTo>
                  <a:lnTo>
                    <a:pt x="42" y="257"/>
                  </a:lnTo>
                  <a:lnTo>
                    <a:pt x="43" y="269"/>
                  </a:lnTo>
                  <a:lnTo>
                    <a:pt x="43" y="269"/>
                  </a:lnTo>
                  <a:lnTo>
                    <a:pt x="43" y="288"/>
                  </a:lnTo>
                  <a:lnTo>
                    <a:pt x="44" y="298"/>
                  </a:lnTo>
                  <a:lnTo>
                    <a:pt x="46" y="308"/>
                  </a:lnTo>
                  <a:lnTo>
                    <a:pt x="49" y="317"/>
                  </a:lnTo>
                  <a:lnTo>
                    <a:pt x="54" y="326"/>
                  </a:lnTo>
                  <a:lnTo>
                    <a:pt x="60" y="333"/>
                  </a:lnTo>
                  <a:lnTo>
                    <a:pt x="64" y="335"/>
                  </a:lnTo>
                  <a:lnTo>
                    <a:pt x="69" y="338"/>
                  </a:lnTo>
                  <a:lnTo>
                    <a:pt x="69" y="338"/>
                  </a:lnTo>
                  <a:lnTo>
                    <a:pt x="78" y="342"/>
                  </a:lnTo>
                  <a:lnTo>
                    <a:pt x="88" y="345"/>
                  </a:lnTo>
                  <a:lnTo>
                    <a:pt x="98" y="346"/>
                  </a:lnTo>
                  <a:lnTo>
                    <a:pt x="108" y="347"/>
                  </a:lnTo>
                  <a:lnTo>
                    <a:pt x="108" y="347"/>
                  </a:lnTo>
                  <a:lnTo>
                    <a:pt x="120" y="346"/>
                  </a:lnTo>
                  <a:lnTo>
                    <a:pt x="133" y="343"/>
                  </a:lnTo>
                  <a:lnTo>
                    <a:pt x="133" y="343"/>
                  </a:lnTo>
                  <a:lnTo>
                    <a:pt x="142" y="340"/>
                  </a:lnTo>
                  <a:lnTo>
                    <a:pt x="150" y="337"/>
                  </a:lnTo>
                  <a:lnTo>
                    <a:pt x="156" y="333"/>
                  </a:lnTo>
                  <a:lnTo>
                    <a:pt x="163" y="329"/>
                  </a:lnTo>
                  <a:lnTo>
                    <a:pt x="167" y="322"/>
                  </a:lnTo>
                  <a:lnTo>
                    <a:pt x="170" y="315"/>
                  </a:lnTo>
                  <a:lnTo>
                    <a:pt x="171" y="306"/>
                  </a:lnTo>
                  <a:lnTo>
                    <a:pt x="172" y="296"/>
                  </a:lnTo>
                  <a:lnTo>
                    <a:pt x="172" y="221"/>
                  </a:lnTo>
                  <a:lnTo>
                    <a:pt x="172" y="221"/>
                  </a:lnTo>
                  <a:lnTo>
                    <a:pt x="172" y="205"/>
                  </a:lnTo>
                  <a:lnTo>
                    <a:pt x="172" y="205"/>
                  </a:lnTo>
                  <a:lnTo>
                    <a:pt x="171" y="192"/>
                  </a:lnTo>
                  <a:lnTo>
                    <a:pt x="171" y="181"/>
                  </a:lnTo>
                  <a:lnTo>
                    <a:pt x="172" y="170"/>
                  </a:lnTo>
                  <a:lnTo>
                    <a:pt x="175" y="159"/>
                  </a:lnTo>
                  <a:lnTo>
                    <a:pt x="176" y="158"/>
                  </a:lnTo>
                  <a:lnTo>
                    <a:pt x="176" y="157"/>
                  </a:lnTo>
                  <a:lnTo>
                    <a:pt x="176" y="157"/>
                  </a:lnTo>
                  <a:lnTo>
                    <a:pt x="176" y="129"/>
                  </a:lnTo>
                  <a:lnTo>
                    <a:pt x="177" y="128"/>
                  </a:lnTo>
                  <a:lnTo>
                    <a:pt x="177" y="128"/>
                  </a:lnTo>
                  <a:lnTo>
                    <a:pt x="177" y="96"/>
                  </a:lnTo>
                  <a:lnTo>
                    <a:pt x="177" y="81"/>
                  </a:lnTo>
                  <a:lnTo>
                    <a:pt x="176" y="64"/>
                  </a:lnTo>
                  <a:lnTo>
                    <a:pt x="176" y="64"/>
                  </a:lnTo>
                  <a:lnTo>
                    <a:pt x="175" y="60"/>
                  </a:lnTo>
                  <a:lnTo>
                    <a:pt x="173" y="55"/>
                  </a:lnTo>
                  <a:lnTo>
                    <a:pt x="169" y="50"/>
                  </a:lnTo>
                  <a:lnTo>
                    <a:pt x="165" y="46"/>
                  </a:lnTo>
                  <a:lnTo>
                    <a:pt x="157" y="42"/>
                  </a:lnTo>
                  <a:lnTo>
                    <a:pt x="148" y="39"/>
                  </a:lnTo>
                  <a:lnTo>
                    <a:pt x="136" y="37"/>
                  </a:lnTo>
                  <a:lnTo>
                    <a:pt x="121" y="36"/>
                  </a:lnTo>
                  <a:lnTo>
                    <a:pt x="121" y="3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93" name="Freeform 709"/>
            <p:cNvSpPr>
              <a:spLocks noEditPoints="1"/>
            </p:cNvSpPr>
            <p:nvPr/>
          </p:nvSpPr>
          <p:spPr bwMode="auto">
            <a:xfrm>
              <a:off x="4689476" y="4041775"/>
              <a:ext cx="115888" cy="192088"/>
            </a:xfrm>
            <a:custGeom>
              <a:avLst/>
              <a:gdLst/>
              <a:ahLst/>
              <a:cxnLst>
                <a:cxn ang="0">
                  <a:pos x="99" y="361"/>
                </a:cxn>
                <a:cxn ang="0">
                  <a:pos x="81" y="359"/>
                </a:cxn>
                <a:cxn ang="0">
                  <a:pos x="41" y="344"/>
                </a:cxn>
                <a:cxn ang="0">
                  <a:pos x="24" y="328"/>
                </a:cxn>
                <a:cxn ang="0">
                  <a:pos x="12" y="306"/>
                </a:cxn>
                <a:cxn ang="0">
                  <a:pos x="5" y="267"/>
                </a:cxn>
                <a:cxn ang="0">
                  <a:pos x="4" y="227"/>
                </a:cxn>
                <a:cxn ang="0">
                  <a:pos x="1" y="173"/>
                </a:cxn>
                <a:cxn ang="0">
                  <a:pos x="1" y="151"/>
                </a:cxn>
                <a:cxn ang="0">
                  <a:pos x="1" y="101"/>
                </a:cxn>
                <a:cxn ang="0">
                  <a:pos x="0" y="77"/>
                </a:cxn>
                <a:cxn ang="0">
                  <a:pos x="4" y="62"/>
                </a:cxn>
                <a:cxn ang="0">
                  <a:pos x="26" y="34"/>
                </a:cxn>
                <a:cxn ang="0">
                  <a:pos x="54" y="9"/>
                </a:cxn>
                <a:cxn ang="0">
                  <a:pos x="94" y="0"/>
                </a:cxn>
                <a:cxn ang="0">
                  <a:pos x="111" y="0"/>
                </a:cxn>
                <a:cxn ang="0">
                  <a:pos x="151" y="7"/>
                </a:cxn>
                <a:cxn ang="0">
                  <a:pos x="175" y="19"/>
                </a:cxn>
                <a:cxn ang="0">
                  <a:pos x="189" y="36"/>
                </a:cxn>
                <a:cxn ang="0">
                  <a:pos x="198" y="53"/>
                </a:cxn>
                <a:cxn ang="0">
                  <a:pos x="211" y="92"/>
                </a:cxn>
                <a:cxn ang="0">
                  <a:pos x="217" y="137"/>
                </a:cxn>
                <a:cxn ang="0">
                  <a:pos x="219" y="159"/>
                </a:cxn>
                <a:cxn ang="0">
                  <a:pos x="221" y="168"/>
                </a:cxn>
                <a:cxn ang="0">
                  <a:pos x="216" y="180"/>
                </a:cxn>
                <a:cxn ang="0">
                  <a:pos x="214" y="196"/>
                </a:cxn>
                <a:cxn ang="0">
                  <a:pos x="212" y="236"/>
                </a:cxn>
                <a:cxn ang="0">
                  <a:pos x="207" y="290"/>
                </a:cxn>
                <a:cxn ang="0">
                  <a:pos x="195" y="320"/>
                </a:cxn>
                <a:cxn ang="0">
                  <a:pos x="188" y="330"/>
                </a:cxn>
                <a:cxn ang="0">
                  <a:pos x="157" y="352"/>
                </a:cxn>
                <a:cxn ang="0">
                  <a:pos x="120" y="361"/>
                </a:cxn>
                <a:cxn ang="0">
                  <a:pos x="105" y="37"/>
                </a:cxn>
                <a:cxn ang="0">
                  <a:pos x="93" y="37"/>
                </a:cxn>
                <a:cxn ang="0">
                  <a:pos x="65" y="46"/>
                </a:cxn>
                <a:cxn ang="0">
                  <a:pos x="48" y="64"/>
                </a:cxn>
                <a:cxn ang="0">
                  <a:pos x="39" y="88"/>
                </a:cxn>
                <a:cxn ang="0">
                  <a:pos x="36" y="134"/>
                </a:cxn>
                <a:cxn ang="0">
                  <a:pos x="38" y="174"/>
                </a:cxn>
                <a:cxn ang="0">
                  <a:pos x="41" y="224"/>
                </a:cxn>
                <a:cxn ang="0">
                  <a:pos x="43" y="270"/>
                </a:cxn>
                <a:cxn ang="0">
                  <a:pos x="50" y="292"/>
                </a:cxn>
                <a:cxn ang="0">
                  <a:pos x="71" y="316"/>
                </a:cxn>
                <a:cxn ang="0">
                  <a:pos x="105" y="324"/>
                </a:cxn>
                <a:cxn ang="0">
                  <a:pos x="125" y="322"/>
                </a:cxn>
                <a:cxn ang="0">
                  <a:pos x="145" y="316"/>
                </a:cxn>
                <a:cxn ang="0">
                  <a:pos x="161" y="304"/>
                </a:cxn>
                <a:cxn ang="0">
                  <a:pos x="172" y="289"/>
                </a:cxn>
                <a:cxn ang="0">
                  <a:pos x="178" y="251"/>
                </a:cxn>
                <a:cxn ang="0">
                  <a:pos x="176" y="207"/>
                </a:cxn>
                <a:cxn ang="0">
                  <a:pos x="178" y="172"/>
                </a:cxn>
                <a:cxn ang="0">
                  <a:pos x="180" y="164"/>
                </a:cxn>
                <a:cxn ang="0">
                  <a:pos x="181" y="144"/>
                </a:cxn>
                <a:cxn ang="0">
                  <a:pos x="179" y="120"/>
                </a:cxn>
                <a:cxn ang="0">
                  <a:pos x="170" y="95"/>
                </a:cxn>
                <a:cxn ang="0">
                  <a:pos x="163" y="71"/>
                </a:cxn>
                <a:cxn ang="0">
                  <a:pos x="154" y="55"/>
                </a:cxn>
                <a:cxn ang="0">
                  <a:pos x="131" y="40"/>
                </a:cxn>
                <a:cxn ang="0">
                  <a:pos x="105" y="37"/>
                </a:cxn>
              </a:cxnLst>
              <a:rect l="0" t="0" r="r" b="b"/>
              <a:pathLst>
                <a:path w="221" h="362">
                  <a:moveTo>
                    <a:pt x="107" y="362"/>
                  </a:moveTo>
                  <a:lnTo>
                    <a:pt x="107" y="362"/>
                  </a:lnTo>
                  <a:lnTo>
                    <a:pt x="99" y="361"/>
                  </a:lnTo>
                  <a:lnTo>
                    <a:pt x="99" y="361"/>
                  </a:lnTo>
                  <a:lnTo>
                    <a:pt x="91" y="360"/>
                  </a:lnTo>
                  <a:lnTo>
                    <a:pt x="81" y="359"/>
                  </a:lnTo>
                  <a:lnTo>
                    <a:pt x="68" y="356"/>
                  </a:lnTo>
                  <a:lnTo>
                    <a:pt x="55" y="351"/>
                  </a:lnTo>
                  <a:lnTo>
                    <a:pt x="41" y="344"/>
                  </a:lnTo>
                  <a:lnTo>
                    <a:pt x="35" y="339"/>
                  </a:lnTo>
                  <a:lnTo>
                    <a:pt x="29" y="334"/>
                  </a:lnTo>
                  <a:lnTo>
                    <a:pt x="24" y="328"/>
                  </a:lnTo>
                  <a:lnTo>
                    <a:pt x="20" y="322"/>
                  </a:lnTo>
                  <a:lnTo>
                    <a:pt x="16" y="315"/>
                  </a:lnTo>
                  <a:lnTo>
                    <a:pt x="12" y="306"/>
                  </a:lnTo>
                  <a:lnTo>
                    <a:pt x="12" y="306"/>
                  </a:lnTo>
                  <a:lnTo>
                    <a:pt x="8" y="287"/>
                  </a:lnTo>
                  <a:lnTo>
                    <a:pt x="5" y="267"/>
                  </a:lnTo>
                  <a:lnTo>
                    <a:pt x="4" y="246"/>
                  </a:lnTo>
                  <a:lnTo>
                    <a:pt x="4" y="227"/>
                  </a:lnTo>
                  <a:lnTo>
                    <a:pt x="4" y="227"/>
                  </a:lnTo>
                  <a:lnTo>
                    <a:pt x="3" y="200"/>
                  </a:lnTo>
                  <a:lnTo>
                    <a:pt x="1" y="173"/>
                  </a:lnTo>
                  <a:lnTo>
                    <a:pt x="1" y="173"/>
                  </a:lnTo>
                  <a:lnTo>
                    <a:pt x="1" y="168"/>
                  </a:lnTo>
                  <a:lnTo>
                    <a:pt x="1" y="151"/>
                  </a:lnTo>
                  <a:lnTo>
                    <a:pt x="1" y="151"/>
                  </a:lnTo>
                  <a:lnTo>
                    <a:pt x="1" y="128"/>
                  </a:lnTo>
                  <a:lnTo>
                    <a:pt x="1" y="103"/>
                  </a:lnTo>
                  <a:lnTo>
                    <a:pt x="1" y="101"/>
                  </a:lnTo>
                  <a:lnTo>
                    <a:pt x="1" y="101"/>
                  </a:lnTo>
                  <a:lnTo>
                    <a:pt x="0" y="88"/>
                  </a:lnTo>
                  <a:lnTo>
                    <a:pt x="0" y="77"/>
                  </a:lnTo>
                  <a:lnTo>
                    <a:pt x="1" y="72"/>
                  </a:lnTo>
                  <a:lnTo>
                    <a:pt x="2" y="67"/>
                  </a:lnTo>
                  <a:lnTo>
                    <a:pt x="4" y="62"/>
                  </a:lnTo>
                  <a:lnTo>
                    <a:pt x="7" y="56"/>
                  </a:lnTo>
                  <a:lnTo>
                    <a:pt x="7" y="56"/>
                  </a:lnTo>
                  <a:lnTo>
                    <a:pt x="26" y="34"/>
                  </a:lnTo>
                  <a:lnTo>
                    <a:pt x="34" y="23"/>
                  </a:lnTo>
                  <a:lnTo>
                    <a:pt x="43" y="15"/>
                  </a:lnTo>
                  <a:lnTo>
                    <a:pt x="54" y="9"/>
                  </a:lnTo>
                  <a:lnTo>
                    <a:pt x="65" y="4"/>
                  </a:lnTo>
                  <a:lnTo>
                    <a:pt x="79" y="1"/>
                  </a:lnTo>
                  <a:lnTo>
                    <a:pt x="94" y="0"/>
                  </a:lnTo>
                  <a:lnTo>
                    <a:pt x="97" y="0"/>
                  </a:lnTo>
                  <a:lnTo>
                    <a:pt x="97" y="0"/>
                  </a:lnTo>
                  <a:lnTo>
                    <a:pt x="111" y="0"/>
                  </a:lnTo>
                  <a:lnTo>
                    <a:pt x="124" y="1"/>
                  </a:lnTo>
                  <a:lnTo>
                    <a:pt x="137" y="3"/>
                  </a:lnTo>
                  <a:lnTo>
                    <a:pt x="151" y="7"/>
                  </a:lnTo>
                  <a:lnTo>
                    <a:pt x="163" y="12"/>
                  </a:lnTo>
                  <a:lnTo>
                    <a:pt x="169" y="15"/>
                  </a:lnTo>
                  <a:lnTo>
                    <a:pt x="175" y="19"/>
                  </a:lnTo>
                  <a:lnTo>
                    <a:pt x="180" y="24"/>
                  </a:lnTo>
                  <a:lnTo>
                    <a:pt x="185" y="30"/>
                  </a:lnTo>
                  <a:lnTo>
                    <a:pt x="189" y="36"/>
                  </a:lnTo>
                  <a:lnTo>
                    <a:pt x="193" y="42"/>
                  </a:lnTo>
                  <a:lnTo>
                    <a:pt x="193" y="42"/>
                  </a:lnTo>
                  <a:lnTo>
                    <a:pt x="198" y="53"/>
                  </a:lnTo>
                  <a:lnTo>
                    <a:pt x="204" y="66"/>
                  </a:lnTo>
                  <a:lnTo>
                    <a:pt x="208" y="78"/>
                  </a:lnTo>
                  <a:lnTo>
                    <a:pt x="211" y="92"/>
                  </a:lnTo>
                  <a:lnTo>
                    <a:pt x="214" y="105"/>
                  </a:lnTo>
                  <a:lnTo>
                    <a:pt x="215" y="120"/>
                  </a:lnTo>
                  <a:lnTo>
                    <a:pt x="217" y="137"/>
                  </a:lnTo>
                  <a:lnTo>
                    <a:pt x="218" y="154"/>
                  </a:lnTo>
                  <a:lnTo>
                    <a:pt x="218" y="157"/>
                  </a:lnTo>
                  <a:lnTo>
                    <a:pt x="219" y="159"/>
                  </a:lnTo>
                  <a:lnTo>
                    <a:pt x="219" y="159"/>
                  </a:lnTo>
                  <a:lnTo>
                    <a:pt x="220" y="163"/>
                  </a:lnTo>
                  <a:lnTo>
                    <a:pt x="221" y="168"/>
                  </a:lnTo>
                  <a:lnTo>
                    <a:pt x="220" y="173"/>
                  </a:lnTo>
                  <a:lnTo>
                    <a:pt x="218" y="178"/>
                  </a:lnTo>
                  <a:lnTo>
                    <a:pt x="216" y="180"/>
                  </a:lnTo>
                  <a:lnTo>
                    <a:pt x="216" y="182"/>
                  </a:lnTo>
                  <a:lnTo>
                    <a:pt x="216" y="182"/>
                  </a:lnTo>
                  <a:lnTo>
                    <a:pt x="214" y="196"/>
                  </a:lnTo>
                  <a:lnTo>
                    <a:pt x="213" y="209"/>
                  </a:lnTo>
                  <a:lnTo>
                    <a:pt x="212" y="236"/>
                  </a:lnTo>
                  <a:lnTo>
                    <a:pt x="212" y="236"/>
                  </a:lnTo>
                  <a:lnTo>
                    <a:pt x="211" y="259"/>
                  </a:lnTo>
                  <a:lnTo>
                    <a:pt x="209" y="280"/>
                  </a:lnTo>
                  <a:lnTo>
                    <a:pt x="207" y="290"/>
                  </a:lnTo>
                  <a:lnTo>
                    <a:pt x="205" y="300"/>
                  </a:lnTo>
                  <a:lnTo>
                    <a:pt x="200" y="311"/>
                  </a:lnTo>
                  <a:lnTo>
                    <a:pt x="195" y="320"/>
                  </a:lnTo>
                  <a:lnTo>
                    <a:pt x="195" y="320"/>
                  </a:lnTo>
                  <a:lnTo>
                    <a:pt x="192" y="325"/>
                  </a:lnTo>
                  <a:lnTo>
                    <a:pt x="188" y="330"/>
                  </a:lnTo>
                  <a:lnTo>
                    <a:pt x="180" y="338"/>
                  </a:lnTo>
                  <a:lnTo>
                    <a:pt x="168" y="346"/>
                  </a:lnTo>
                  <a:lnTo>
                    <a:pt x="157" y="352"/>
                  </a:lnTo>
                  <a:lnTo>
                    <a:pt x="145" y="356"/>
                  </a:lnTo>
                  <a:lnTo>
                    <a:pt x="132" y="359"/>
                  </a:lnTo>
                  <a:lnTo>
                    <a:pt x="120" y="361"/>
                  </a:lnTo>
                  <a:lnTo>
                    <a:pt x="107" y="362"/>
                  </a:lnTo>
                  <a:lnTo>
                    <a:pt x="107" y="362"/>
                  </a:lnTo>
                  <a:close/>
                  <a:moveTo>
                    <a:pt x="105" y="37"/>
                  </a:moveTo>
                  <a:lnTo>
                    <a:pt x="105" y="37"/>
                  </a:lnTo>
                  <a:lnTo>
                    <a:pt x="93" y="37"/>
                  </a:lnTo>
                  <a:lnTo>
                    <a:pt x="93" y="37"/>
                  </a:lnTo>
                  <a:lnTo>
                    <a:pt x="82" y="39"/>
                  </a:lnTo>
                  <a:lnTo>
                    <a:pt x="72" y="42"/>
                  </a:lnTo>
                  <a:lnTo>
                    <a:pt x="65" y="46"/>
                  </a:lnTo>
                  <a:lnTo>
                    <a:pt x="58" y="50"/>
                  </a:lnTo>
                  <a:lnTo>
                    <a:pt x="52" y="56"/>
                  </a:lnTo>
                  <a:lnTo>
                    <a:pt x="48" y="64"/>
                  </a:lnTo>
                  <a:lnTo>
                    <a:pt x="43" y="71"/>
                  </a:lnTo>
                  <a:lnTo>
                    <a:pt x="41" y="79"/>
                  </a:lnTo>
                  <a:lnTo>
                    <a:pt x="39" y="88"/>
                  </a:lnTo>
                  <a:lnTo>
                    <a:pt x="37" y="97"/>
                  </a:lnTo>
                  <a:lnTo>
                    <a:pt x="36" y="115"/>
                  </a:lnTo>
                  <a:lnTo>
                    <a:pt x="36" y="134"/>
                  </a:lnTo>
                  <a:lnTo>
                    <a:pt x="37" y="150"/>
                  </a:lnTo>
                  <a:lnTo>
                    <a:pt x="37" y="150"/>
                  </a:lnTo>
                  <a:lnTo>
                    <a:pt x="38" y="174"/>
                  </a:lnTo>
                  <a:lnTo>
                    <a:pt x="38" y="174"/>
                  </a:lnTo>
                  <a:lnTo>
                    <a:pt x="40" y="200"/>
                  </a:lnTo>
                  <a:lnTo>
                    <a:pt x="41" y="224"/>
                  </a:lnTo>
                  <a:lnTo>
                    <a:pt x="41" y="224"/>
                  </a:lnTo>
                  <a:lnTo>
                    <a:pt x="41" y="246"/>
                  </a:lnTo>
                  <a:lnTo>
                    <a:pt x="43" y="270"/>
                  </a:lnTo>
                  <a:lnTo>
                    <a:pt x="43" y="270"/>
                  </a:lnTo>
                  <a:lnTo>
                    <a:pt x="45" y="282"/>
                  </a:lnTo>
                  <a:lnTo>
                    <a:pt x="50" y="292"/>
                  </a:lnTo>
                  <a:lnTo>
                    <a:pt x="55" y="301"/>
                  </a:lnTo>
                  <a:lnTo>
                    <a:pt x="63" y="310"/>
                  </a:lnTo>
                  <a:lnTo>
                    <a:pt x="71" y="316"/>
                  </a:lnTo>
                  <a:lnTo>
                    <a:pt x="82" y="320"/>
                  </a:lnTo>
                  <a:lnTo>
                    <a:pt x="93" y="323"/>
                  </a:lnTo>
                  <a:lnTo>
                    <a:pt x="105" y="324"/>
                  </a:lnTo>
                  <a:lnTo>
                    <a:pt x="105" y="324"/>
                  </a:lnTo>
                  <a:lnTo>
                    <a:pt x="115" y="323"/>
                  </a:lnTo>
                  <a:lnTo>
                    <a:pt x="125" y="322"/>
                  </a:lnTo>
                  <a:lnTo>
                    <a:pt x="135" y="319"/>
                  </a:lnTo>
                  <a:lnTo>
                    <a:pt x="145" y="316"/>
                  </a:lnTo>
                  <a:lnTo>
                    <a:pt x="145" y="316"/>
                  </a:lnTo>
                  <a:lnTo>
                    <a:pt x="151" y="313"/>
                  </a:lnTo>
                  <a:lnTo>
                    <a:pt x="156" y="308"/>
                  </a:lnTo>
                  <a:lnTo>
                    <a:pt x="161" y="304"/>
                  </a:lnTo>
                  <a:lnTo>
                    <a:pt x="165" y="299"/>
                  </a:lnTo>
                  <a:lnTo>
                    <a:pt x="168" y="294"/>
                  </a:lnTo>
                  <a:lnTo>
                    <a:pt x="172" y="289"/>
                  </a:lnTo>
                  <a:lnTo>
                    <a:pt x="175" y="277"/>
                  </a:lnTo>
                  <a:lnTo>
                    <a:pt x="177" y="264"/>
                  </a:lnTo>
                  <a:lnTo>
                    <a:pt x="178" y="251"/>
                  </a:lnTo>
                  <a:lnTo>
                    <a:pt x="177" y="224"/>
                  </a:lnTo>
                  <a:lnTo>
                    <a:pt x="177" y="224"/>
                  </a:lnTo>
                  <a:lnTo>
                    <a:pt x="176" y="207"/>
                  </a:lnTo>
                  <a:lnTo>
                    <a:pt x="175" y="193"/>
                  </a:lnTo>
                  <a:lnTo>
                    <a:pt x="177" y="178"/>
                  </a:lnTo>
                  <a:lnTo>
                    <a:pt x="178" y="172"/>
                  </a:lnTo>
                  <a:lnTo>
                    <a:pt x="180" y="166"/>
                  </a:lnTo>
                  <a:lnTo>
                    <a:pt x="180" y="165"/>
                  </a:lnTo>
                  <a:lnTo>
                    <a:pt x="180" y="164"/>
                  </a:lnTo>
                  <a:lnTo>
                    <a:pt x="181" y="158"/>
                  </a:lnTo>
                  <a:lnTo>
                    <a:pt x="181" y="158"/>
                  </a:lnTo>
                  <a:lnTo>
                    <a:pt x="181" y="144"/>
                  </a:lnTo>
                  <a:lnTo>
                    <a:pt x="180" y="131"/>
                  </a:lnTo>
                  <a:lnTo>
                    <a:pt x="180" y="131"/>
                  </a:lnTo>
                  <a:lnTo>
                    <a:pt x="179" y="120"/>
                  </a:lnTo>
                  <a:lnTo>
                    <a:pt x="177" y="111"/>
                  </a:lnTo>
                  <a:lnTo>
                    <a:pt x="170" y="95"/>
                  </a:lnTo>
                  <a:lnTo>
                    <a:pt x="170" y="95"/>
                  </a:lnTo>
                  <a:lnTo>
                    <a:pt x="165" y="78"/>
                  </a:lnTo>
                  <a:lnTo>
                    <a:pt x="165" y="78"/>
                  </a:lnTo>
                  <a:lnTo>
                    <a:pt x="163" y="71"/>
                  </a:lnTo>
                  <a:lnTo>
                    <a:pt x="160" y="66"/>
                  </a:lnTo>
                  <a:lnTo>
                    <a:pt x="157" y="61"/>
                  </a:lnTo>
                  <a:lnTo>
                    <a:pt x="154" y="55"/>
                  </a:lnTo>
                  <a:lnTo>
                    <a:pt x="147" y="48"/>
                  </a:lnTo>
                  <a:lnTo>
                    <a:pt x="139" y="43"/>
                  </a:lnTo>
                  <a:lnTo>
                    <a:pt x="131" y="40"/>
                  </a:lnTo>
                  <a:lnTo>
                    <a:pt x="122" y="38"/>
                  </a:lnTo>
                  <a:lnTo>
                    <a:pt x="114" y="37"/>
                  </a:lnTo>
                  <a:lnTo>
                    <a:pt x="105" y="37"/>
                  </a:lnTo>
                  <a:lnTo>
                    <a:pt x="105" y="3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94" name="Freeform 710"/>
            <p:cNvSpPr/>
            <p:nvPr/>
          </p:nvSpPr>
          <p:spPr bwMode="auto">
            <a:xfrm>
              <a:off x="4411663" y="4117975"/>
              <a:ext cx="280988" cy="26988"/>
            </a:xfrm>
            <a:custGeom>
              <a:avLst/>
              <a:gdLst/>
              <a:ahLst/>
              <a:cxnLst>
                <a:cxn ang="0">
                  <a:pos x="512" y="50"/>
                </a:cxn>
                <a:cxn ang="0">
                  <a:pos x="507" y="49"/>
                </a:cxn>
                <a:cxn ang="0">
                  <a:pos x="450" y="43"/>
                </a:cxn>
                <a:cxn ang="0">
                  <a:pos x="380" y="40"/>
                </a:cxn>
                <a:cxn ang="0">
                  <a:pos x="315" y="42"/>
                </a:cxn>
                <a:cxn ang="0">
                  <a:pos x="253" y="43"/>
                </a:cxn>
                <a:cxn ang="0">
                  <a:pos x="193" y="42"/>
                </a:cxn>
                <a:cxn ang="0">
                  <a:pos x="136" y="40"/>
                </a:cxn>
                <a:cxn ang="0">
                  <a:pos x="18" y="38"/>
                </a:cxn>
                <a:cxn ang="0">
                  <a:pos x="14" y="37"/>
                </a:cxn>
                <a:cxn ang="0">
                  <a:pos x="7" y="34"/>
                </a:cxn>
                <a:cxn ang="0">
                  <a:pos x="2" y="28"/>
                </a:cxn>
                <a:cxn ang="0">
                  <a:pos x="0" y="20"/>
                </a:cxn>
                <a:cxn ang="0">
                  <a:pos x="1" y="14"/>
                </a:cxn>
                <a:cxn ang="0">
                  <a:pos x="4" y="7"/>
                </a:cxn>
                <a:cxn ang="0">
                  <a:pos x="10" y="2"/>
                </a:cxn>
                <a:cxn ang="0">
                  <a:pos x="18" y="0"/>
                </a:cxn>
                <a:cxn ang="0">
                  <a:pos x="82" y="1"/>
                </a:cxn>
                <a:cxn ang="0">
                  <a:pos x="145" y="2"/>
                </a:cxn>
                <a:cxn ang="0">
                  <a:pos x="273" y="4"/>
                </a:cxn>
                <a:cxn ang="0">
                  <a:pos x="322" y="4"/>
                </a:cxn>
                <a:cxn ang="0">
                  <a:pos x="324" y="4"/>
                </a:cxn>
                <a:cxn ang="0">
                  <a:pos x="375" y="3"/>
                </a:cxn>
                <a:cxn ang="0">
                  <a:pos x="444" y="5"/>
                </a:cxn>
                <a:cxn ang="0">
                  <a:pos x="500" y="11"/>
                </a:cxn>
                <a:cxn ang="0">
                  <a:pos x="520" y="14"/>
                </a:cxn>
                <a:cxn ang="0">
                  <a:pos x="526" y="16"/>
                </a:cxn>
                <a:cxn ang="0">
                  <a:pos x="530" y="20"/>
                </a:cxn>
                <a:cxn ang="0">
                  <a:pos x="532" y="29"/>
                </a:cxn>
                <a:cxn ang="0">
                  <a:pos x="531" y="32"/>
                </a:cxn>
                <a:cxn ang="0">
                  <a:pos x="528" y="39"/>
                </a:cxn>
                <a:cxn ang="0">
                  <a:pos x="523" y="46"/>
                </a:cxn>
                <a:cxn ang="0">
                  <a:pos x="516" y="49"/>
                </a:cxn>
                <a:cxn ang="0">
                  <a:pos x="512" y="50"/>
                </a:cxn>
              </a:cxnLst>
              <a:rect l="0" t="0" r="r" b="b"/>
              <a:pathLst>
                <a:path w="532" h="50">
                  <a:moveTo>
                    <a:pt x="512" y="50"/>
                  </a:moveTo>
                  <a:lnTo>
                    <a:pt x="512" y="50"/>
                  </a:lnTo>
                  <a:lnTo>
                    <a:pt x="507" y="49"/>
                  </a:lnTo>
                  <a:lnTo>
                    <a:pt x="507" y="49"/>
                  </a:lnTo>
                  <a:lnTo>
                    <a:pt x="480" y="46"/>
                  </a:lnTo>
                  <a:lnTo>
                    <a:pt x="450" y="43"/>
                  </a:lnTo>
                  <a:lnTo>
                    <a:pt x="418" y="40"/>
                  </a:lnTo>
                  <a:lnTo>
                    <a:pt x="380" y="40"/>
                  </a:lnTo>
                  <a:lnTo>
                    <a:pt x="380" y="40"/>
                  </a:lnTo>
                  <a:lnTo>
                    <a:pt x="315" y="42"/>
                  </a:lnTo>
                  <a:lnTo>
                    <a:pt x="315" y="42"/>
                  </a:lnTo>
                  <a:lnTo>
                    <a:pt x="253" y="43"/>
                  </a:lnTo>
                  <a:lnTo>
                    <a:pt x="253" y="43"/>
                  </a:lnTo>
                  <a:lnTo>
                    <a:pt x="193" y="42"/>
                  </a:lnTo>
                  <a:lnTo>
                    <a:pt x="136" y="40"/>
                  </a:lnTo>
                  <a:lnTo>
                    <a:pt x="136" y="40"/>
                  </a:lnTo>
                  <a:lnTo>
                    <a:pt x="77" y="38"/>
                  </a:lnTo>
                  <a:lnTo>
                    <a:pt x="18" y="38"/>
                  </a:lnTo>
                  <a:lnTo>
                    <a:pt x="18" y="38"/>
                  </a:lnTo>
                  <a:lnTo>
                    <a:pt x="14" y="37"/>
                  </a:lnTo>
                  <a:lnTo>
                    <a:pt x="10" y="36"/>
                  </a:lnTo>
                  <a:lnTo>
                    <a:pt x="7" y="34"/>
                  </a:lnTo>
                  <a:lnTo>
                    <a:pt x="4" y="31"/>
                  </a:lnTo>
                  <a:lnTo>
                    <a:pt x="2" y="28"/>
                  </a:lnTo>
                  <a:lnTo>
                    <a:pt x="1" y="25"/>
                  </a:lnTo>
                  <a:lnTo>
                    <a:pt x="0" y="20"/>
                  </a:lnTo>
                  <a:lnTo>
                    <a:pt x="0" y="20"/>
                  </a:lnTo>
                  <a:lnTo>
                    <a:pt x="1" y="14"/>
                  </a:lnTo>
                  <a:lnTo>
                    <a:pt x="2" y="11"/>
                  </a:lnTo>
                  <a:lnTo>
                    <a:pt x="4" y="7"/>
                  </a:lnTo>
                  <a:lnTo>
                    <a:pt x="7" y="4"/>
                  </a:lnTo>
                  <a:lnTo>
                    <a:pt x="10" y="2"/>
                  </a:lnTo>
                  <a:lnTo>
                    <a:pt x="14" y="1"/>
                  </a:lnTo>
                  <a:lnTo>
                    <a:pt x="18" y="0"/>
                  </a:lnTo>
                  <a:lnTo>
                    <a:pt x="18" y="0"/>
                  </a:lnTo>
                  <a:lnTo>
                    <a:pt x="82" y="1"/>
                  </a:lnTo>
                  <a:lnTo>
                    <a:pt x="145" y="2"/>
                  </a:lnTo>
                  <a:lnTo>
                    <a:pt x="145" y="2"/>
                  </a:lnTo>
                  <a:lnTo>
                    <a:pt x="209" y="4"/>
                  </a:lnTo>
                  <a:lnTo>
                    <a:pt x="273" y="4"/>
                  </a:lnTo>
                  <a:lnTo>
                    <a:pt x="273" y="4"/>
                  </a:lnTo>
                  <a:lnTo>
                    <a:pt x="322" y="4"/>
                  </a:lnTo>
                  <a:lnTo>
                    <a:pt x="324" y="4"/>
                  </a:lnTo>
                  <a:lnTo>
                    <a:pt x="324" y="4"/>
                  </a:lnTo>
                  <a:lnTo>
                    <a:pt x="375" y="3"/>
                  </a:lnTo>
                  <a:lnTo>
                    <a:pt x="375" y="3"/>
                  </a:lnTo>
                  <a:lnTo>
                    <a:pt x="409" y="4"/>
                  </a:lnTo>
                  <a:lnTo>
                    <a:pt x="444" y="5"/>
                  </a:lnTo>
                  <a:lnTo>
                    <a:pt x="482" y="8"/>
                  </a:lnTo>
                  <a:lnTo>
                    <a:pt x="500" y="11"/>
                  </a:lnTo>
                  <a:lnTo>
                    <a:pt x="520" y="14"/>
                  </a:lnTo>
                  <a:lnTo>
                    <a:pt x="520" y="14"/>
                  </a:lnTo>
                  <a:lnTo>
                    <a:pt x="523" y="15"/>
                  </a:lnTo>
                  <a:lnTo>
                    <a:pt x="526" y="16"/>
                  </a:lnTo>
                  <a:lnTo>
                    <a:pt x="528" y="18"/>
                  </a:lnTo>
                  <a:lnTo>
                    <a:pt x="530" y="20"/>
                  </a:lnTo>
                  <a:lnTo>
                    <a:pt x="531" y="24"/>
                  </a:lnTo>
                  <a:lnTo>
                    <a:pt x="532" y="29"/>
                  </a:lnTo>
                  <a:lnTo>
                    <a:pt x="532" y="29"/>
                  </a:lnTo>
                  <a:lnTo>
                    <a:pt x="531" y="32"/>
                  </a:lnTo>
                  <a:lnTo>
                    <a:pt x="530" y="36"/>
                  </a:lnTo>
                  <a:lnTo>
                    <a:pt x="528" y="39"/>
                  </a:lnTo>
                  <a:lnTo>
                    <a:pt x="526" y="43"/>
                  </a:lnTo>
                  <a:lnTo>
                    <a:pt x="523" y="46"/>
                  </a:lnTo>
                  <a:lnTo>
                    <a:pt x="519" y="48"/>
                  </a:lnTo>
                  <a:lnTo>
                    <a:pt x="516" y="49"/>
                  </a:lnTo>
                  <a:lnTo>
                    <a:pt x="512" y="50"/>
                  </a:lnTo>
                  <a:lnTo>
                    <a:pt x="512" y="5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95" name="Freeform 711"/>
            <p:cNvSpPr/>
            <p:nvPr/>
          </p:nvSpPr>
          <p:spPr bwMode="auto">
            <a:xfrm>
              <a:off x="4186238" y="4113213"/>
              <a:ext cx="747713" cy="685800"/>
            </a:xfrm>
            <a:custGeom>
              <a:avLst/>
              <a:gdLst/>
              <a:ahLst/>
              <a:cxnLst>
                <a:cxn ang="0">
                  <a:pos x="682" y="1289"/>
                </a:cxn>
                <a:cxn ang="0">
                  <a:pos x="415" y="1278"/>
                </a:cxn>
                <a:cxn ang="0">
                  <a:pos x="276" y="1269"/>
                </a:cxn>
                <a:cxn ang="0">
                  <a:pos x="208" y="1263"/>
                </a:cxn>
                <a:cxn ang="0">
                  <a:pos x="107" y="1239"/>
                </a:cxn>
                <a:cxn ang="0">
                  <a:pos x="27" y="1170"/>
                </a:cxn>
                <a:cxn ang="0">
                  <a:pos x="2" y="1053"/>
                </a:cxn>
                <a:cxn ang="0">
                  <a:pos x="6" y="932"/>
                </a:cxn>
                <a:cxn ang="0">
                  <a:pos x="16" y="703"/>
                </a:cxn>
                <a:cxn ang="0">
                  <a:pos x="2" y="616"/>
                </a:cxn>
                <a:cxn ang="0">
                  <a:pos x="7" y="298"/>
                </a:cxn>
                <a:cxn ang="0">
                  <a:pos x="6" y="194"/>
                </a:cxn>
                <a:cxn ang="0">
                  <a:pos x="10" y="87"/>
                </a:cxn>
                <a:cxn ang="0">
                  <a:pos x="58" y="21"/>
                </a:cxn>
                <a:cxn ang="0">
                  <a:pos x="175" y="0"/>
                </a:cxn>
                <a:cxn ang="0">
                  <a:pos x="259" y="6"/>
                </a:cxn>
                <a:cxn ang="0">
                  <a:pos x="262" y="32"/>
                </a:cxn>
                <a:cxn ang="0">
                  <a:pos x="236" y="39"/>
                </a:cxn>
                <a:cxn ang="0">
                  <a:pos x="120" y="43"/>
                </a:cxn>
                <a:cxn ang="0">
                  <a:pos x="52" y="85"/>
                </a:cxn>
                <a:cxn ang="0">
                  <a:pos x="39" y="183"/>
                </a:cxn>
                <a:cxn ang="0">
                  <a:pos x="42" y="275"/>
                </a:cxn>
                <a:cxn ang="0">
                  <a:pos x="40" y="312"/>
                </a:cxn>
                <a:cxn ang="0">
                  <a:pos x="47" y="637"/>
                </a:cxn>
                <a:cxn ang="0">
                  <a:pos x="50" y="835"/>
                </a:cxn>
                <a:cxn ang="0">
                  <a:pos x="43" y="1040"/>
                </a:cxn>
                <a:cxn ang="0">
                  <a:pos x="40" y="1094"/>
                </a:cxn>
                <a:cxn ang="0">
                  <a:pos x="83" y="1184"/>
                </a:cxn>
                <a:cxn ang="0">
                  <a:pos x="209" y="1227"/>
                </a:cxn>
                <a:cxn ang="0">
                  <a:pos x="255" y="1229"/>
                </a:cxn>
                <a:cxn ang="0">
                  <a:pos x="762" y="1255"/>
                </a:cxn>
                <a:cxn ang="0">
                  <a:pos x="953" y="1256"/>
                </a:cxn>
                <a:cxn ang="0">
                  <a:pos x="1163" y="1242"/>
                </a:cxn>
                <a:cxn ang="0">
                  <a:pos x="1250" y="1233"/>
                </a:cxn>
                <a:cxn ang="0">
                  <a:pos x="1322" y="1185"/>
                </a:cxn>
                <a:cxn ang="0">
                  <a:pos x="1350" y="1072"/>
                </a:cxn>
                <a:cxn ang="0">
                  <a:pos x="1364" y="807"/>
                </a:cxn>
                <a:cxn ang="0">
                  <a:pos x="1377" y="691"/>
                </a:cxn>
                <a:cxn ang="0">
                  <a:pos x="1367" y="465"/>
                </a:cxn>
                <a:cxn ang="0">
                  <a:pos x="1368" y="236"/>
                </a:cxn>
                <a:cxn ang="0">
                  <a:pos x="1354" y="108"/>
                </a:cxn>
                <a:cxn ang="0">
                  <a:pos x="1289" y="62"/>
                </a:cxn>
                <a:cxn ang="0">
                  <a:pos x="1158" y="54"/>
                </a:cxn>
                <a:cxn ang="0">
                  <a:pos x="1140" y="36"/>
                </a:cxn>
                <a:cxn ang="0">
                  <a:pos x="1158" y="16"/>
                </a:cxn>
                <a:cxn ang="0">
                  <a:pos x="1303" y="28"/>
                </a:cxn>
                <a:cxn ang="0">
                  <a:pos x="1369" y="68"/>
                </a:cxn>
                <a:cxn ang="0">
                  <a:pos x="1403" y="154"/>
                </a:cxn>
                <a:cxn ang="0">
                  <a:pos x="1402" y="301"/>
                </a:cxn>
                <a:cxn ang="0">
                  <a:pos x="1411" y="702"/>
                </a:cxn>
                <a:cxn ang="0">
                  <a:pos x="1391" y="917"/>
                </a:cxn>
                <a:cxn ang="0">
                  <a:pos x="1380" y="1135"/>
                </a:cxn>
                <a:cxn ang="0">
                  <a:pos x="1337" y="1230"/>
                </a:cxn>
                <a:cxn ang="0">
                  <a:pos x="1233" y="1276"/>
                </a:cxn>
                <a:cxn ang="0">
                  <a:pos x="1128" y="1279"/>
                </a:cxn>
                <a:cxn ang="0">
                  <a:pos x="890" y="1294"/>
                </a:cxn>
              </a:cxnLst>
              <a:rect l="0" t="0" r="r" b="b"/>
              <a:pathLst>
                <a:path w="1414" h="1294">
                  <a:moveTo>
                    <a:pt x="890" y="1294"/>
                  </a:moveTo>
                  <a:lnTo>
                    <a:pt x="890" y="1294"/>
                  </a:lnTo>
                  <a:lnTo>
                    <a:pt x="839" y="1294"/>
                  </a:lnTo>
                  <a:lnTo>
                    <a:pt x="790" y="1292"/>
                  </a:lnTo>
                  <a:lnTo>
                    <a:pt x="790" y="1292"/>
                  </a:lnTo>
                  <a:lnTo>
                    <a:pt x="713" y="1290"/>
                  </a:lnTo>
                  <a:lnTo>
                    <a:pt x="713" y="1290"/>
                  </a:lnTo>
                  <a:lnTo>
                    <a:pt x="682" y="1289"/>
                  </a:lnTo>
                  <a:lnTo>
                    <a:pt x="651" y="1288"/>
                  </a:lnTo>
                  <a:lnTo>
                    <a:pt x="591" y="1284"/>
                  </a:lnTo>
                  <a:lnTo>
                    <a:pt x="591" y="1284"/>
                  </a:lnTo>
                  <a:lnTo>
                    <a:pt x="519" y="1280"/>
                  </a:lnTo>
                  <a:lnTo>
                    <a:pt x="484" y="1279"/>
                  </a:lnTo>
                  <a:lnTo>
                    <a:pt x="448" y="1279"/>
                  </a:lnTo>
                  <a:lnTo>
                    <a:pt x="448" y="1279"/>
                  </a:lnTo>
                  <a:lnTo>
                    <a:pt x="415" y="1278"/>
                  </a:lnTo>
                  <a:lnTo>
                    <a:pt x="383" y="1276"/>
                  </a:lnTo>
                  <a:lnTo>
                    <a:pt x="319" y="1271"/>
                  </a:lnTo>
                  <a:lnTo>
                    <a:pt x="316" y="1270"/>
                  </a:lnTo>
                  <a:lnTo>
                    <a:pt x="316" y="1270"/>
                  </a:lnTo>
                  <a:lnTo>
                    <a:pt x="281" y="1268"/>
                  </a:lnTo>
                  <a:lnTo>
                    <a:pt x="278" y="1268"/>
                  </a:lnTo>
                  <a:lnTo>
                    <a:pt x="276" y="1269"/>
                  </a:lnTo>
                  <a:lnTo>
                    <a:pt x="276" y="1269"/>
                  </a:lnTo>
                  <a:lnTo>
                    <a:pt x="272" y="1270"/>
                  </a:lnTo>
                  <a:lnTo>
                    <a:pt x="268" y="1270"/>
                  </a:lnTo>
                  <a:lnTo>
                    <a:pt x="268" y="1270"/>
                  </a:lnTo>
                  <a:lnTo>
                    <a:pt x="263" y="1269"/>
                  </a:lnTo>
                  <a:lnTo>
                    <a:pt x="263" y="1269"/>
                  </a:lnTo>
                  <a:lnTo>
                    <a:pt x="250" y="1267"/>
                  </a:lnTo>
                  <a:lnTo>
                    <a:pt x="235" y="1265"/>
                  </a:lnTo>
                  <a:lnTo>
                    <a:pt x="208" y="1263"/>
                  </a:lnTo>
                  <a:lnTo>
                    <a:pt x="208" y="1263"/>
                  </a:lnTo>
                  <a:lnTo>
                    <a:pt x="193" y="1262"/>
                  </a:lnTo>
                  <a:lnTo>
                    <a:pt x="177" y="1261"/>
                  </a:lnTo>
                  <a:lnTo>
                    <a:pt x="162" y="1258"/>
                  </a:lnTo>
                  <a:lnTo>
                    <a:pt x="147" y="1255"/>
                  </a:lnTo>
                  <a:lnTo>
                    <a:pt x="147" y="1255"/>
                  </a:lnTo>
                  <a:lnTo>
                    <a:pt x="121" y="1246"/>
                  </a:lnTo>
                  <a:lnTo>
                    <a:pt x="107" y="1239"/>
                  </a:lnTo>
                  <a:lnTo>
                    <a:pt x="94" y="1234"/>
                  </a:lnTo>
                  <a:lnTo>
                    <a:pt x="81" y="1227"/>
                  </a:lnTo>
                  <a:lnTo>
                    <a:pt x="70" y="1220"/>
                  </a:lnTo>
                  <a:lnTo>
                    <a:pt x="59" y="1212"/>
                  </a:lnTo>
                  <a:lnTo>
                    <a:pt x="49" y="1202"/>
                  </a:lnTo>
                  <a:lnTo>
                    <a:pt x="49" y="1202"/>
                  </a:lnTo>
                  <a:lnTo>
                    <a:pt x="37" y="1187"/>
                  </a:lnTo>
                  <a:lnTo>
                    <a:pt x="27" y="1170"/>
                  </a:lnTo>
                  <a:lnTo>
                    <a:pt x="17" y="1153"/>
                  </a:lnTo>
                  <a:lnTo>
                    <a:pt x="10" y="1135"/>
                  </a:lnTo>
                  <a:lnTo>
                    <a:pt x="5" y="1117"/>
                  </a:lnTo>
                  <a:lnTo>
                    <a:pt x="2" y="1097"/>
                  </a:lnTo>
                  <a:lnTo>
                    <a:pt x="0" y="1077"/>
                  </a:lnTo>
                  <a:lnTo>
                    <a:pt x="1" y="1058"/>
                  </a:lnTo>
                  <a:lnTo>
                    <a:pt x="1" y="1058"/>
                  </a:lnTo>
                  <a:lnTo>
                    <a:pt x="2" y="1053"/>
                  </a:lnTo>
                  <a:lnTo>
                    <a:pt x="4" y="1047"/>
                  </a:lnTo>
                  <a:lnTo>
                    <a:pt x="6" y="1045"/>
                  </a:lnTo>
                  <a:lnTo>
                    <a:pt x="6" y="1042"/>
                  </a:lnTo>
                  <a:lnTo>
                    <a:pt x="6" y="1042"/>
                  </a:lnTo>
                  <a:lnTo>
                    <a:pt x="6" y="1012"/>
                  </a:lnTo>
                  <a:lnTo>
                    <a:pt x="6" y="982"/>
                  </a:lnTo>
                  <a:lnTo>
                    <a:pt x="6" y="982"/>
                  </a:lnTo>
                  <a:lnTo>
                    <a:pt x="6" y="932"/>
                  </a:lnTo>
                  <a:lnTo>
                    <a:pt x="7" y="907"/>
                  </a:lnTo>
                  <a:lnTo>
                    <a:pt x="9" y="882"/>
                  </a:lnTo>
                  <a:lnTo>
                    <a:pt x="9" y="882"/>
                  </a:lnTo>
                  <a:lnTo>
                    <a:pt x="14" y="839"/>
                  </a:lnTo>
                  <a:lnTo>
                    <a:pt x="16" y="794"/>
                  </a:lnTo>
                  <a:lnTo>
                    <a:pt x="17" y="750"/>
                  </a:lnTo>
                  <a:lnTo>
                    <a:pt x="16" y="703"/>
                  </a:lnTo>
                  <a:lnTo>
                    <a:pt x="16" y="703"/>
                  </a:lnTo>
                  <a:lnTo>
                    <a:pt x="16" y="691"/>
                  </a:lnTo>
                  <a:lnTo>
                    <a:pt x="14" y="679"/>
                  </a:lnTo>
                  <a:lnTo>
                    <a:pt x="9" y="655"/>
                  </a:lnTo>
                  <a:lnTo>
                    <a:pt x="9" y="655"/>
                  </a:lnTo>
                  <a:lnTo>
                    <a:pt x="5" y="635"/>
                  </a:lnTo>
                  <a:lnTo>
                    <a:pt x="3" y="626"/>
                  </a:lnTo>
                  <a:lnTo>
                    <a:pt x="2" y="616"/>
                  </a:lnTo>
                  <a:lnTo>
                    <a:pt x="2" y="616"/>
                  </a:lnTo>
                  <a:lnTo>
                    <a:pt x="1" y="579"/>
                  </a:lnTo>
                  <a:lnTo>
                    <a:pt x="1" y="543"/>
                  </a:lnTo>
                  <a:lnTo>
                    <a:pt x="1" y="320"/>
                  </a:lnTo>
                  <a:lnTo>
                    <a:pt x="1" y="320"/>
                  </a:lnTo>
                  <a:lnTo>
                    <a:pt x="2" y="314"/>
                  </a:lnTo>
                  <a:lnTo>
                    <a:pt x="5" y="309"/>
                  </a:lnTo>
                  <a:lnTo>
                    <a:pt x="8" y="304"/>
                  </a:lnTo>
                  <a:lnTo>
                    <a:pt x="7" y="298"/>
                  </a:lnTo>
                  <a:lnTo>
                    <a:pt x="7" y="298"/>
                  </a:lnTo>
                  <a:lnTo>
                    <a:pt x="5" y="291"/>
                  </a:lnTo>
                  <a:lnTo>
                    <a:pt x="5" y="284"/>
                  </a:lnTo>
                  <a:lnTo>
                    <a:pt x="6" y="266"/>
                  </a:lnTo>
                  <a:lnTo>
                    <a:pt x="6" y="266"/>
                  </a:lnTo>
                  <a:lnTo>
                    <a:pt x="8" y="245"/>
                  </a:lnTo>
                  <a:lnTo>
                    <a:pt x="8" y="220"/>
                  </a:lnTo>
                  <a:lnTo>
                    <a:pt x="6" y="194"/>
                  </a:lnTo>
                  <a:lnTo>
                    <a:pt x="3" y="170"/>
                  </a:lnTo>
                  <a:lnTo>
                    <a:pt x="3" y="170"/>
                  </a:lnTo>
                  <a:lnTo>
                    <a:pt x="1" y="156"/>
                  </a:lnTo>
                  <a:lnTo>
                    <a:pt x="0" y="142"/>
                  </a:lnTo>
                  <a:lnTo>
                    <a:pt x="1" y="129"/>
                  </a:lnTo>
                  <a:lnTo>
                    <a:pt x="2" y="116"/>
                  </a:lnTo>
                  <a:lnTo>
                    <a:pt x="6" y="101"/>
                  </a:lnTo>
                  <a:lnTo>
                    <a:pt x="10" y="87"/>
                  </a:lnTo>
                  <a:lnTo>
                    <a:pt x="16" y="71"/>
                  </a:lnTo>
                  <a:lnTo>
                    <a:pt x="23" y="55"/>
                  </a:lnTo>
                  <a:lnTo>
                    <a:pt x="23" y="55"/>
                  </a:lnTo>
                  <a:lnTo>
                    <a:pt x="29" y="46"/>
                  </a:lnTo>
                  <a:lnTo>
                    <a:pt x="35" y="38"/>
                  </a:lnTo>
                  <a:lnTo>
                    <a:pt x="41" y="32"/>
                  </a:lnTo>
                  <a:lnTo>
                    <a:pt x="49" y="26"/>
                  </a:lnTo>
                  <a:lnTo>
                    <a:pt x="58" y="21"/>
                  </a:lnTo>
                  <a:lnTo>
                    <a:pt x="67" y="15"/>
                  </a:lnTo>
                  <a:lnTo>
                    <a:pt x="76" y="12"/>
                  </a:lnTo>
                  <a:lnTo>
                    <a:pt x="86" y="9"/>
                  </a:lnTo>
                  <a:lnTo>
                    <a:pt x="108" y="4"/>
                  </a:lnTo>
                  <a:lnTo>
                    <a:pt x="131" y="1"/>
                  </a:lnTo>
                  <a:lnTo>
                    <a:pt x="154" y="0"/>
                  </a:lnTo>
                  <a:lnTo>
                    <a:pt x="175" y="0"/>
                  </a:lnTo>
                  <a:lnTo>
                    <a:pt x="175" y="0"/>
                  </a:lnTo>
                  <a:lnTo>
                    <a:pt x="216" y="0"/>
                  </a:lnTo>
                  <a:lnTo>
                    <a:pt x="216" y="0"/>
                  </a:lnTo>
                  <a:lnTo>
                    <a:pt x="246" y="1"/>
                  </a:lnTo>
                  <a:lnTo>
                    <a:pt x="246" y="1"/>
                  </a:lnTo>
                  <a:lnTo>
                    <a:pt x="249" y="1"/>
                  </a:lnTo>
                  <a:lnTo>
                    <a:pt x="253" y="2"/>
                  </a:lnTo>
                  <a:lnTo>
                    <a:pt x="256" y="4"/>
                  </a:lnTo>
                  <a:lnTo>
                    <a:pt x="259" y="6"/>
                  </a:lnTo>
                  <a:lnTo>
                    <a:pt x="261" y="9"/>
                  </a:lnTo>
                  <a:lnTo>
                    <a:pt x="263" y="12"/>
                  </a:lnTo>
                  <a:lnTo>
                    <a:pt x="264" y="15"/>
                  </a:lnTo>
                  <a:lnTo>
                    <a:pt x="264" y="20"/>
                  </a:lnTo>
                  <a:lnTo>
                    <a:pt x="264" y="24"/>
                  </a:lnTo>
                  <a:lnTo>
                    <a:pt x="264" y="24"/>
                  </a:lnTo>
                  <a:lnTo>
                    <a:pt x="264" y="28"/>
                  </a:lnTo>
                  <a:lnTo>
                    <a:pt x="262" y="32"/>
                  </a:lnTo>
                  <a:lnTo>
                    <a:pt x="261" y="35"/>
                  </a:lnTo>
                  <a:lnTo>
                    <a:pt x="258" y="37"/>
                  </a:lnTo>
                  <a:lnTo>
                    <a:pt x="255" y="39"/>
                  </a:lnTo>
                  <a:lnTo>
                    <a:pt x="252" y="40"/>
                  </a:lnTo>
                  <a:lnTo>
                    <a:pt x="246" y="41"/>
                  </a:lnTo>
                  <a:lnTo>
                    <a:pt x="246" y="41"/>
                  </a:lnTo>
                  <a:lnTo>
                    <a:pt x="240" y="41"/>
                  </a:lnTo>
                  <a:lnTo>
                    <a:pt x="236" y="39"/>
                  </a:lnTo>
                  <a:lnTo>
                    <a:pt x="234" y="38"/>
                  </a:lnTo>
                  <a:lnTo>
                    <a:pt x="219" y="38"/>
                  </a:lnTo>
                  <a:lnTo>
                    <a:pt x="219" y="38"/>
                  </a:lnTo>
                  <a:lnTo>
                    <a:pt x="185" y="37"/>
                  </a:lnTo>
                  <a:lnTo>
                    <a:pt x="185" y="37"/>
                  </a:lnTo>
                  <a:lnTo>
                    <a:pt x="163" y="38"/>
                  </a:lnTo>
                  <a:lnTo>
                    <a:pt x="140" y="39"/>
                  </a:lnTo>
                  <a:lnTo>
                    <a:pt x="120" y="43"/>
                  </a:lnTo>
                  <a:lnTo>
                    <a:pt x="109" y="45"/>
                  </a:lnTo>
                  <a:lnTo>
                    <a:pt x="99" y="48"/>
                  </a:lnTo>
                  <a:lnTo>
                    <a:pt x="90" y="53"/>
                  </a:lnTo>
                  <a:lnTo>
                    <a:pt x="81" y="57"/>
                  </a:lnTo>
                  <a:lnTo>
                    <a:pt x="73" y="63"/>
                  </a:lnTo>
                  <a:lnTo>
                    <a:pt x="66" y="69"/>
                  </a:lnTo>
                  <a:lnTo>
                    <a:pt x="59" y="76"/>
                  </a:lnTo>
                  <a:lnTo>
                    <a:pt x="52" y="85"/>
                  </a:lnTo>
                  <a:lnTo>
                    <a:pt x="47" y="94"/>
                  </a:lnTo>
                  <a:lnTo>
                    <a:pt x="43" y="104"/>
                  </a:lnTo>
                  <a:lnTo>
                    <a:pt x="43" y="104"/>
                  </a:lnTo>
                  <a:lnTo>
                    <a:pt x="40" y="117"/>
                  </a:lnTo>
                  <a:lnTo>
                    <a:pt x="38" y="129"/>
                  </a:lnTo>
                  <a:lnTo>
                    <a:pt x="37" y="142"/>
                  </a:lnTo>
                  <a:lnTo>
                    <a:pt x="37" y="156"/>
                  </a:lnTo>
                  <a:lnTo>
                    <a:pt x="39" y="183"/>
                  </a:lnTo>
                  <a:lnTo>
                    <a:pt x="41" y="209"/>
                  </a:lnTo>
                  <a:lnTo>
                    <a:pt x="43" y="221"/>
                  </a:lnTo>
                  <a:lnTo>
                    <a:pt x="43" y="221"/>
                  </a:lnTo>
                  <a:lnTo>
                    <a:pt x="45" y="243"/>
                  </a:lnTo>
                  <a:lnTo>
                    <a:pt x="45" y="253"/>
                  </a:lnTo>
                  <a:lnTo>
                    <a:pt x="44" y="264"/>
                  </a:lnTo>
                  <a:lnTo>
                    <a:pt x="44" y="264"/>
                  </a:lnTo>
                  <a:lnTo>
                    <a:pt x="42" y="275"/>
                  </a:lnTo>
                  <a:lnTo>
                    <a:pt x="42" y="286"/>
                  </a:lnTo>
                  <a:lnTo>
                    <a:pt x="42" y="288"/>
                  </a:lnTo>
                  <a:lnTo>
                    <a:pt x="43" y="290"/>
                  </a:lnTo>
                  <a:lnTo>
                    <a:pt x="43" y="290"/>
                  </a:lnTo>
                  <a:lnTo>
                    <a:pt x="45" y="295"/>
                  </a:lnTo>
                  <a:lnTo>
                    <a:pt x="45" y="302"/>
                  </a:lnTo>
                  <a:lnTo>
                    <a:pt x="44" y="307"/>
                  </a:lnTo>
                  <a:lnTo>
                    <a:pt x="40" y="312"/>
                  </a:lnTo>
                  <a:lnTo>
                    <a:pt x="38" y="315"/>
                  </a:lnTo>
                  <a:lnTo>
                    <a:pt x="38" y="319"/>
                  </a:lnTo>
                  <a:lnTo>
                    <a:pt x="38" y="320"/>
                  </a:lnTo>
                  <a:lnTo>
                    <a:pt x="38" y="531"/>
                  </a:lnTo>
                  <a:lnTo>
                    <a:pt x="38" y="531"/>
                  </a:lnTo>
                  <a:lnTo>
                    <a:pt x="39" y="558"/>
                  </a:lnTo>
                  <a:lnTo>
                    <a:pt x="41" y="586"/>
                  </a:lnTo>
                  <a:lnTo>
                    <a:pt x="47" y="637"/>
                  </a:lnTo>
                  <a:lnTo>
                    <a:pt x="47" y="637"/>
                  </a:lnTo>
                  <a:lnTo>
                    <a:pt x="51" y="671"/>
                  </a:lnTo>
                  <a:lnTo>
                    <a:pt x="54" y="704"/>
                  </a:lnTo>
                  <a:lnTo>
                    <a:pt x="54" y="704"/>
                  </a:lnTo>
                  <a:lnTo>
                    <a:pt x="56" y="737"/>
                  </a:lnTo>
                  <a:lnTo>
                    <a:pt x="56" y="771"/>
                  </a:lnTo>
                  <a:lnTo>
                    <a:pt x="53" y="801"/>
                  </a:lnTo>
                  <a:lnTo>
                    <a:pt x="50" y="835"/>
                  </a:lnTo>
                  <a:lnTo>
                    <a:pt x="50" y="835"/>
                  </a:lnTo>
                  <a:lnTo>
                    <a:pt x="47" y="881"/>
                  </a:lnTo>
                  <a:lnTo>
                    <a:pt x="47" y="881"/>
                  </a:lnTo>
                  <a:lnTo>
                    <a:pt x="45" y="924"/>
                  </a:lnTo>
                  <a:lnTo>
                    <a:pt x="45" y="968"/>
                  </a:lnTo>
                  <a:lnTo>
                    <a:pt x="45" y="968"/>
                  </a:lnTo>
                  <a:lnTo>
                    <a:pt x="44" y="1015"/>
                  </a:lnTo>
                  <a:lnTo>
                    <a:pt x="43" y="1040"/>
                  </a:lnTo>
                  <a:lnTo>
                    <a:pt x="42" y="1064"/>
                  </a:lnTo>
                  <a:lnTo>
                    <a:pt x="42" y="1064"/>
                  </a:lnTo>
                  <a:lnTo>
                    <a:pt x="41" y="1068"/>
                  </a:lnTo>
                  <a:lnTo>
                    <a:pt x="39" y="1073"/>
                  </a:lnTo>
                  <a:lnTo>
                    <a:pt x="38" y="1075"/>
                  </a:lnTo>
                  <a:lnTo>
                    <a:pt x="38" y="1078"/>
                  </a:lnTo>
                  <a:lnTo>
                    <a:pt x="38" y="1078"/>
                  </a:lnTo>
                  <a:lnTo>
                    <a:pt x="40" y="1094"/>
                  </a:lnTo>
                  <a:lnTo>
                    <a:pt x="43" y="1108"/>
                  </a:lnTo>
                  <a:lnTo>
                    <a:pt x="47" y="1123"/>
                  </a:lnTo>
                  <a:lnTo>
                    <a:pt x="52" y="1136"/>
                  </a:lnTo>
                  <a:lnTo>
                    <a:pt x="59" y="1150"/>
                  </a:lnTo>
                  <a:lnTo>
                    <a:pt x="66" y="1162"/>
                  </a:lnTo>
                  <a:lnTo>
                    <a:pt x="74" y="1173"/>
                  </a:lnTo>
                  <a:lnTo>
                    <a:pt x="83" y="1184"/>
                  </a:lnTo>
                  <a:lnTo>
                    <a:pt x="83" y="1184"/>
                  </a:lnTo>
                  <a:lnTo>
                    <a:pt x="89" y="1189"/>
                  </a:lnTo>
                  <a:lnTo>
                    <a:pt x="95" y="1193"/>
                  </a:lnTo>
                  <a:lnTo>
                    <a:pt x="108" y="1201"/>
                  </a:lnTo>
                  <a:lnTo>
                    <a:pt x="124" y="1208"/>
                  </a:lnTo>
                  <a:lnTo>
                    <a:pt x="139" y="1214"/>
                  </a:lnTo>
                  <a:lnTo>
                    <a:pt x="157" y="1219"/>
                  </a:lnTo>
                  <a:lnTo>
                    <a:pt x="174" y="1222"/>
                  </a:lnTo>
                  <a:lnTo>
                    <a:pt x="209" y="1227"/>
                  </a:lnTo>
                  <a:lnTo>
                    <a:pt x="209" y="1227"/>
                  </a:lnTo>
                  <a:lnTo>
                    <a:pt x="235" y="1229"/>
                  </a:lnTo>
                  <a:lnTo>
                    <a:pt x="235" y="1229"/>
                  </a:lnTo>
                  <a:lnTo>
                    <a:pt x="248" y="1230"/>
                  </a:lnTo>
                  <a:lnTo>
                    <a:pt x="249" y="1230"/>
                  </a:lnTo>
                  <a:lnTo>
                    <a:pt x="250" y="1229"/>
                  </a:lnTo>
                  <a:lnTo>
                    <a:pt x="250" y="1229"/>
                  </a:lnTo>
                  <a:lnTo>
                    <a:pt x="255" y="1229"/>
                  </a:lnTo>
                  <a:lnTo>
                    <a:pt x="257" y="1229"/>
                  </a:lnTo>
                  <a:lnTo>
                    <a:pt x="257" y="1229"/>
                  </a:lnTo>
                  <a:lnTo>
                    <a:pt x="376" y="1236"/>
                  </a:lnTo>
                  <a:lnTo>
                    <a:pt x="490" y="1243"/>
                  </a:lnTo>
                  <a:lnTo>
                    <a:pt x="603" y="1248"/>
                  </a:lnTo>
                  <a:lnTo>
                    <a:pt x="712" y="1253"/>
                  </a:lnTo>
                  <a:lnTo>
                    <a:pt x="712" y="1253"/>
                  </a:lnTo>
                  <a:lnTo>
                    <a:pt x="762" y="1255"/>
                  </a:lnTo>
                  <a:lnTo>
                    <a:pt x="764" y="1255"/>
                  </a:lnTo>
                  <a:lnTo>
                    <a:pt x="764" y="1255"/>
                  </a:lnTo>
                  <a:lnTo>
                    <a:pt x="820" y="1257"/>
                  </a:lnTo>
                  <a:lnTo>
                    <a:pt x="877" y="1258"/>
                  </a:lnTo>
                  <a:lnTo>
                    <a:pt x="877" y="1258"/>
                  </a:lnTo>
                  <a:lnTo>
                    <a:pt x="917" y="1258"/>
                  </a:lnTo>
                  <a:lnTo>
                    <a:pt x="953" y="1256"/>
                  </a:lnTo>
                  <a:lnTo>
                    <a:pt x="953" y="1256"/>
                  </a:lnTo>
                  <a:lnTo>
                    <a:pt x="1004" y="1251"/>
                  </a:lnTo>
                  <a:lnTo>
                    <a:pt x="1006" y="1251"/>
                  </a:lnTo>
                  <a:lnTo>
                    <a:pt x="1006" y="1251"/>
                  </a:lnTo>
                  <a:lnTo>
                    <a:pt x="1081" y="1244"/>
                  </a:lnTo>
                  <a:lnTo>
                    <a:pt x="1119" y="1242"/>
                  </a:lnTo>
                  <a:lnTo>
                    <a:pt x="1158" y="1240"/>
                  </a:lnTo>
                  <a:lnTo>
                    <a:pt x="1158" y="1240"/>
                  </a:lnTo>
                  <a:lnTo>
                    <a:pt x="1163" y="1242"/>
                  </a:lnTo>
                  <a:lnTo>
                    <a:pt x="1167" y="1243"/>
                  </a:lnTo>
                  <a:lnTo>
                    <a:pt x="1169" y="1244"/>
                  </a:lnTo>
                  <a:lnTo>
                    <a:pt x="1172" y="1244"/>
                  </a:lnTo>
                  <a:lnTo>
                    <a:pt x="1172" y="1244"/>
                  </a:lnTo>
                  <a:lnTo>
                    <a:pt x="1197" y="1243"/>
                  </a:lnTo>
                  <a:lnTo>
                    <a:pt x="1224" y="1239"/>
                  </a:lnTo>
                  <a:lnTo>
                    <a:pt x="1237" y="1236"/>
                  </a:lnTo>
                  <a:lnTo>
                    <a:pt x="1250" y="1233"/>
                  </a:lnTo>
                  <a:lnTo>
                    <a:pt x="1263" y="1228"/>
                  </a:lnTo>
                  <a:lnTo>
                    <a:pt x="1275" y="1223"/>
                  </a:lnTo>
                  <a:lnTo>
                    <a:pt x="1275" y="1223"/>
                  </a:lnTo>
                  <a:lnTo>
                    <a:pt x="1287" y="1216"/>
                  </a:lnTo>
                  <a:lnTo>
                    <a:pt x="1297" y="1208"/>
                  </a:lnTo>
                  <a:lnTo>
                    <a:pt x="1306" y="1201"/>
                  </a:lnTo>
                  <a:lnTo>
                    <a:pt x="1315" y="1193"/>
                  </a:lnTo>
                  <a:lnTo>
                    <a:pt x="1322" y="1185"/>
                  </a:lnTo>
                  <a:lnTo>
                    <a:pt x="1327" y="1175"/>
                  </a:lnTo>
                  <a:lnTo>
                    <a:pt x="1332" y="1166"/>
                  </a:lnTo>
                  <a:lnTo>
                    <a:pt x="1336" y="1157"/>
                  </a:lnTo>
                  <a:lnTo>
                    <a:pt x="1340" y="1147"/>
                  </a:lnTo>
                  <a:lnTo>
                    <a:pt x="1344" y="1136"/>
                  </a:lnTo>
                  <a:lnTo>
                    <a:pt x="1347" y="1116"/>
                  </a:lnTo>
                  <a:lnTo>
                    <a:pt x="1349" y="1094"/>
                  </a:lnTo>
                  <a:lnTo>
                    <a:pt x="1350" y="1072"/>
                  </a:lnTo>
                  <a:lnTo>
                    <a:pt x="1350" y="1072"/>
                  </a:lnTo>
                  <a:lnTo>
                    <a:pt x="1351" y="1020"/>
                  </a:lnTo>
                  <a:lnTo>
                    <a:pt x="1353" y="969"/>
                  </a:lnTo>
                  <a:lnTo>
                    <a:pt x="1356" y="917"/>
                  </a:lnTo>
                  <a:lnTo>
                    <a:pt x="1360" y="867"/>
                  </a:lnTo>
                  <a:lnTo>
                    <a:pt x="1360" y="863"/>
                  </a:lnTo>
                  <a:lnTo>
                    <a:pt x="1360" y="863"/>
                  </a:lnTo>
                  <a:lnTo>
                    <a:pt x="1364" y="807"/>
                  </a:lnTo>
                  <a:lnTo>
                    <a:pt x="1364" y="807"/>
                  </a:lnTo>
                  <a:lnTo>
                    <a:pt x="1366" y="783"/>
                  </a:lnTo>
                  <a:lnTo>
                    <a:pt x="1370" y="759"/>
                  </a:lnTo>
                  <a:lnTo>
                    <a:pt x="1370" y="759"/>
                  </a:lnTo>
                  <a:lnTo>
                    <a:pt x="1375" y="725"/>
                  </a:lnTo>
                  <a:lnTo>
                    <a:pt x="1377" y="709"/>
                  </a:lnTo>
                  <a:lnTo>
                    <a:pt x="1377" y="691"/>
                  </a:lnTo>
                  <a:lnTo>
                    <a:pt x="1377" y="691"/>
                  </a:lnTo>
                  <a:lnTo>
                    <a:pt x="1376" y="649"/>
                  </a:lnTo>
                  <a:lnTo>
                    <a:pt x="1372" y="606"/>
                  </a:lnTo>
                  <a:lnTo>
                    <a:pt x="1372" y="606"/>
                  </a:lnTo>
                  <a:lnTo>
                    <a:pt x="1370" y="571"/>
                  </a:lnTo>
                  <a:lnTo>
                    <a:pt x="1369" y="536"/>
                  </a:lnTo>
                  <a:lnTo>
                    <a:pt x="1369" y="536"/>
                  </a:lnTo>
                  <a:lnTo>
                    <a:pt x="1367" y="469"/>
                  </a:lnTo>
                  <a:lnTo>
                    <a:pt x="1367" y="465"/>
                  </a:lnTo>
                  <a:lnTo>
                    <a:pt x="1367" y="465"/>
                  </a:lnTo>
                  <a:lnTo>
                    <a:pt x="1366" y="383"/>
                  </a:lnTo>
                  <a:lnTo>
                    <a:pt x="1365" y="301"/>
                  </a:lnTo>
                  <a:lnTo>
                    <a:pt x="1365" y="301"/>
                  </a:lnTo>
                  <a:lnTo>
                    <a:pt x="1365" y="282"/>
                  </a:lnTo>
                  <a:lnTo>
                    <a:pt x="1367" y="260"/>
                  </a:lnTo>
                  <a:lnTo>
                    <a:pt x="1367" y="260"/>
                  </a:lnTo>
                  <a:lnTo>
                    <a:pt x="1368" y="236"/>
                  </a:lnTo>
                  <a:lnTo>
                    <a:pt x="1369" y="212"/>
                  </a:lnTo>
                  <a:lnTo>
                    <a:pt x="1369" y="187"/>
                  </a:lnTo>
                  <a:lnTo>
                    <a:pt x="1368" y="162"/>
                  </a:lnTo>
                  <a:lnTo>
                    <a:pt x="1366" y="151"/>
                  </a:lnTo>
                  <a:lnTo>
                    <a:pt x="1364" y="139"/>
                  </a:lnTo>
                  <a:lnTo>
                    <a:pt x="1361" y="128"/>
                  </a:lnTo>
                  <a:lnTo>
                    <a:pt x="1358" y="118"/>
                  </a:lnTo>
                  <a:lnTo>
                    <a:pt x="1354" y="108"/>
                  </a:lnTo>
                  <a:lnTo>
                    <a:pt x="1348" y="100"/>
                  </a:lnTo>
                  <a:lnTo>
                    <a:pt x="1341" y="92"/>
                  </a:lnTo>
                  <a:lnTo>
                    <a:pt x="1334" y="85"/>
                  </a:lnTo>
                  <a:lnTo>
                    <a:pt x="1334" y="85"/>
                  </a:lnTo>
                  <a:lnTo>
                    <a:pt x="1327" y="79"/>
                  </a:lnTo>
                  <a:lnTo>
                    <a:pt x="1320" y="75"/>
                  </a:lnTo>
                  <a:lnTo>
                    <a:pt x="1305" y="68"/>
                  </a:lnTo>
                  <a:lnTo>
                    <a:pt x="1289" y="62"/>
                  </a:lnTo>
                  <a:lnTo>
                    <a:pt x="1272" y="58"/>
                  </a:lnTo>
                  <a:lnTo>
                    <a:pt x="1256" y="56"/>
                  </a:lnTo>
                  <a:lnTo>
                    <a:pt x="1239" y="54"/>
                  </a:lnTo>
                  <a:lnTo>
                    <a:pt x="1224" y="53"/>
                  </a:lnTo>
                  <a:lnTo>
                    <a:pt x="1208" y="53"/>
                  </a:lnTo>
                  <a:lnTo>
                    <a:pt x="1208" y="53"/>
                  </a:lnTo>
                  <a:lnTo>
                    <a:pt x="1170" y="54"/>
                  </a:lnTo>
                  <a:lnTo>
                    <a:pt x="1158" y="54"/>
                  </a:lnTo>
                  <a:lnTo>
                    <a:pt x="1158" y="54"/>
                  </a:lnTo>
                  <a:lnTo>
                    <a:pt x="1152" y="54"/>
                  </a:lnTo>
                  <a:lnTo>
                    <a:pt x="1149" y="53"/>
                  </a:lnTo>
                  <a:lnTo>
                    <a:pt x="1146" y="51"/>
                  </a:lnTo>
                  <a:lnTo>
                    <a:pt x="1144" y="48"/>
                  </a:lnTo>
                  <a:lnTo>
                    <a:pt x="1142" y="45"/>
                  </a:lnTo>
                  <a:lnTo>
                    <a:pt x="1141" y="43"/>
                  </a:lnTo>
                  <a:lnTo>
                    <a:pt x="1140" y="36"/>
                  </a:lnTo>
                  <a:lnTo>
                    <a:pt x="1140" y="36"/>
                  </a:lnTo>
                  <a:lnTo>
                    <a:pt x="1141" y="30"/>
                  </a:lnTo>
                  <a:lnTo>
                    <a:pt x="1142" y="27"/>
                  </a:lnTo>
                  <a:lnTo>
                    <a:pt x="1143" y="24"/>
                  </a:lnTo>
                  <a:lnTo>
                    <a:pt x="1146" y="21"/>
                  </a:lnTo>
                  <a:lnTo>
                    <a:pt x="1149" y="19"/>
                  </a:lnTo>
                  <a:lnTo>
                    <a:pt x="1153" y="17"/>
                  </a:lnTo>
                  <a:lnTo>
                    <a:pt x="1158" y="16"/>
                  </a:lnTo>
                  <a:lnTo>
                    <a:pt x="1158" y="16"/>
                  </a:lnTo>
                  <a:lnTo>
                    <a:pt x="1202" y="15"/>
                  </a:lnTo>
                  <a:lnTo>
                    <a:pt x="1202" y="15"/>
                  </a:lnTo>
                  <a:lnTo>
                    <a:pt x="1224" y="15"/>
                  </a:lnTo>
                  <a:lnTo>
                    <a:pt x="1246" y="17"/>
                  </a:lnTo>
                  <a:lnTo>
                    <a:pt x="1270" y="20"/>
                  </a:lnTo>
                  <a:lnTo>
                    <a:pt x="1293" y="25"/>
                  </a:lnTo>
                  <a:lnTo>
                    <a:pt x="1303" y="28"/>
                  </a:lnTo>
                  <a:lnTo>
                    <a:pt x="1315" y="31"/>
                  </a:lnTo>
                  <a:lnTo>
                    <a:pt x="1325" y="35"/>
                  </a:lnTo>
                  <a:lnTo>
                    <a:pt x="1334" y="40"/>
                  </a:lnTo>
                  <a:lnTo>
                    <a:pt x="1345" y="46"/>
                  </a:lnTo>
                  <a:lnTo>
                    <a:pt x="1353" y="53"/>
                  </a:lnTo>
                  <a:lnTo>
                    <a:pt x="1361" y="60"/>
                  </a:lnTo>
                  <a:lnTo>
                    <a:pt x="1369" y="68"/>
                  </a:lnTo>
                  <a:lnTo>
                    <a:pt x="1369" y="68"/>
                  </a:lnTo>
                  <a:lnTo>
                    <a:pt x="1377" y="77"/>
                  </a:lnTo>
                  <a:lnTo>
                    <a:pt x="1383" y="88"/>
                  </a:lnTo>
                  <a:lnTo>
                    <a:pt x="1388" y="98"/>
                  </a:lnTo>
                  <a:lnTo>
                    <a:pt x="1392" y="108"/>
                  </a:lnTo>
                  <a:lnTo>
                    <a:pt x="1396" y="119"/>
                  </a:lnTo>
                  <a:lnTo>
                    <a:pt x="1399" y="130"/>
                  </a:lnTo>
                  <a:lnTo>
                    <a:pt x="1401" y="141"/>
                  </a:lnTo>
                  <a:lnTo>
                    <a:pt x="1403" y="154"/>
                  </a:lnTo>
                  <a:lnTo>
                    <a:pt x="1406" y="178"/>
                  </a:lnTo>
                  <a:lnTo>
                    <a:pt x="1406" y="202"/>
                  </a:lnTo>
                  <a:lnTo>
                    <a:pt x="1406" y="227"/>
                  </a:lnTo>
                  <a:lnTo>
                    <a:pt x="1404" y="252"/>
                  </a:lnTo>
                  <a:lnTo>
                    <a:pt x="1404" y="252"/>
                  </a:lnTo>
                  <a:lnTo>
                    <a:pt x="1403" y="277"/>
                  </a:lnTo>
                  <a:lnTo>
                    <a:pt x="1402" y="301"/>
                  </a:lnTo>
                  <a:lnTo>
                    <a:pt x="1402" y="301"/>
                  </a:lnTo>
                  <a:lnTo>
                    <a:pt x="1403" y="388"/>
                  </a:lnTo>
                  <a:lnTo>
                    <a:pt x="1406" y="473"/>
                  </a:lnTo>
                  <a:lnTo>
                    <a:pt x="1410" y="552"/>
                  </a:lnTo>
                  <a:lnTo>
                    <a:pt x="1413" y="623"/>
                  </a:lnTo>
                  <a:lnTo>
                    <a:pt x="1413" y="623"/>
                  </a:lnTo>
                  <a:lnTo>
                    <a:pt x="1414" y="642"/>
                  </a:lnTo>
                  <a:lnTo>
                    <a:pt x="1414" y="663"/>
                  </a:lnTo>
                  <a:lnTo>
                    <a:pt x="1411" y="702"/>
                  </a:lnTo>
                  <a:lnTo>
                    <a:pt x="1408" y="743"/>
                  </a:lnTo>
                  <a:lnTo>
                    <a:pt x="1402" y="782"/>
                  </a:lnTo>
                  <a:lnTo>
                    <a:pt x="1402" y="782"/>
                  </a:lnTo>
                  <a:lnTo>
                    <a:pt x="1398" y="815"/>
                  </a:lnTo>
                  <a:lnTo>
                    <a:pt x="1394" y="849"/>
                  </a:lnTo>
                  <a:lnTo>
                    <a:pt x="1392" y="883"/>
                  </a:lnTo>
                  <a:lnTo>
                    <a:pt x="1391" y="917"/>
                  </a:lnTo>
                  <a:lnTo>
                    <a:pt x="1391" y="917"/>
                  </a:lnTo>
                  <a:lnTo>
                    <a:pt x="1391" y="960"/>
                  </a:lnTo>
                  <a:lnTo>
                    <a:pt x="1391" y="960"/>
                  </a:lnTo>
                  <a:lnTo>
                    <a:pt x="1392" y="992"/>
                  </a:lnTo>
                  <a:lnTo>
                    <a:pt x="1391" y="1024"/>
                  </a:lnTo>
                  <a:lnTo>
                    <a:pt x="1390" y="1056"/>
                  </a:lnTo>
                  <a:lnTo>
                    <a:pt x="1388" y="1088"/>
                  </a:lnTo>
                  <a:lnTo>
                    <a:pt x="1384" y="1120"/>
                  </a:lnTo>
                  <a:lnTo>
                    <a:pt x="1380" y="1135"/>
                  </a:lnTo>
                  <a:lnTo>
                    <a:pt x="1377" y="1150"/>
                  </a:lnTo>
                  <a:lnTo>
                    <a:pt x="1371" y="1165"/>
                  </a:lnTo>
                  <a:lnTo>
                    <a:pt x="1366" y="1181"/>
                  </a:lnTo>
                  <a:lnTo>
                    <a:pt x="1360" y="1195"/>
                  </a:lnTo>
                  <a:lnTo>
                    <a:pt x="1354" y="1210"/>
                  </a:lnTo>
                  <a:lnTo>
                    <a:pt x="1354" y="1210"/>
                  </a:lnTo>
                  <a:lnTo>
                    <a:pt x="1347" y="1221"/>
                  </a:lnTo>
                  <a:lnTo>
                    <a:pt x="1337" y="1230"/>
                  </a:lnTo>
                  <a:lnTo>
                    <a:pt x="1328" y="1239"/>
                  </a:lnTo>
                  <a:lnTo>
                    <a:pt x="1317" y="1248"/>
                  </a:lnTo>
                  <a:lnTo>
                    <a:pt x="1304" y="1254"/>
                  </a:lnTo>
                  <a:lnTo>
                    <a:pt x="1292" y="1260"/>
                  </a:lnTo>
                  <a:lnTo>
                    <a:pt x="1277" y="1265"/>
                  </a:lnTo>
                  <a:lnTo>
                    <a:pt x="1263" y="1269"/>
                  </a:lnTo>
                  <a:lnTo>
                    <a:pt x="1249" y="1273"/>
                  </a:lnTo>
                  <a:lnTo>
                    <a:pt x="1233" y="1276"/>
                  </a:lnTo>
                  <a:lnTo>
                    <a:pt x="1202" y="1280"/>
                  </a:lnTo>
                  <a:lnTo>
                    <a:pt x="1171" y="1282"/>
                  </a:lnTo>
                  <a:lnTo>
                    <a:pt x="1142" y="1282"/>
                  </a:lnTo>
                  <a:lnTo>
                    <a:pt x="1142" y="1282"/>
                  </a:lnTo>
                  <a:lnTo>
                    <a:pt x="1137" y="1282"/>
                  </a:lnTo>
                  <a:lnTo>
                    <a:pt x="1133" y="1280"/>
                  </a:lnTo>
                  <a:lnTo>
                    <a:pt x="1131" y="1279"/>
                  </a:lnTo>
                  <a:lnTo>
                    <a:pt x="1128" y="1279"/>
                  </a:lnTo>
                  <a:lnTo>
                    <a:pt x="1128" y="1279"/>
                  </a:lnTo>
                  <a:lnTo>
                    <a:pt x="1081" y="1282"/>
                  </a:lnTo>
                  <a:lnTo>
                    <a:pt x="1036" y="1286"/>
                  </a:lnTo>
                  <a:lnTo>
                    <a:pt x="1036" y="1286"/>
                  </a:lnTo>
                  <a:lnTo>
                    <a:pt x="986" y="1291"/>
                  </a:lnTo>
                  <a:lnTo>
                    <a:pt x="936" y="1294"/>
                  </a:lnTo>
                  <a:lnTo>
                    <a:pt x="936" y="1294"/>
                  </a:lnTo>
                  <a:lnTo>
                    <a:pt x="890" y="1294"/>
                  </a:lnTo>
                  <a:lnTo>
                    <a:pt x="890" y="129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96" name="Freeform 712"/>
            <p:cNvSpPr/>
            <p:nvPr/>
          </p:nvSpPr>
          <p:spPr bwMode="auto">
            <a:xfrm>
              <a:off x="4203701" y="4283075"/>
              <a:ext cx="715963" cy="34925"/>
            </a:xfrm>
            <a:custGeom>
              <a:avLst/>
              <a:gdLst/>
              <a:ahLst/>
              <a:cxnLst>
                <a:cxn ang="0">
                  <a:pos x="1335" y="65"/>
                </a:cxn>
                <a:cxn ang="0">
                  <a:pos x="983" y="61"/>
                </a:cxn>
                <a:cxn ang="0">
                  <a:pos x="816" y="59"/>
                </a:cxn>
                <a:cxn ang="0">
                  <a:pos x="646" y="58"/>
                </a:cxn>
                <a:cxn ang="0">
                  <a:pos x="548" y="56"/>
                </a:cxn>
                <a:cxn ang="0">
                  <a:pos x="451" y="52"/>
                </a:cxn>
                <a:cxn ang="0">
                  <a:pos x="302" y="47"/>
                </a:cxn>
                <a:cxn ang="0">
                  <a:pos x="265" y="47"/>
                </a:cxn>
                <a:cxn ang="0">
                  <a:pos x="215" y="47"/>
                </a:cxn>
                <a:cxn ang="0">
                  <a:pos x="165" y="47"/>
                </a:cxn>
                <a:cxn ang="0">
                  <a:pos x="107" y="46"/>
                </a:cxn>
                <a:cxn ang="0">
                  <a:pos x="88" y="45"/>
                </a:cxn>
                <a:cxn ang="0">
                  <a:pos x="67" y="42"/>
                </a:cxn>
                <a:cxn ang="0">
                  <a:pos x="30" y="38"/>
                </a:cxn>
                <a:cxn ang="0">
                  <a:pos x="17" y="38"/>
                </a:cxn>
                <a:cxn ang="0">
                  <a:pos x="9" y="36"/>
                </a:cxn>
                <a:cxn ang="0">
                  <a:pos x="3" y="31"/>
                </a:cxn>
                <a:cxn ang="0">
                  <a:pos x="1" y="25"/>
                </a:cxn>
                <a:cxn ang="0">
                  <a:pos x="0" y="20"/>
                </a:cxn>
                <a:cxn ang="0">
                  <a:pos x="2" y="10"/>
                </a:cxn>
                <a:cxn ang="0">
                  <a:pos x="6" y="4"/>
                </a:cxn>
                <a:cxn ang="0">
                  <a:pos x="13" y="1"/>
                </a:cxn>
                <a:cxn ang="0">
                  <a:pos x="17" y="0"/>
                </a:cxn>
                <a:cxn ang="0">
                  <a:pos x="72" y="4"/>
                </a:cxn>
                <a:cxn ang="0">
                  <a:pos x="100" y="7"/>
                </a:cxn>
                <a:cxn ang="0">
                  <a:pos x="129" y="8"/>
                </a:cxn>
                <a:cxn ang="0">
                  <a:pos x="178" y="8"/>
                </a:cxn>
                <a:cxn ang="0">
                  <a:pos x="228" y="8"/>
                </a:cxn>
                <a:cxn ang="0">
                  <a:pos x="301" y="8"/>
                </a:cxn>
                <a:cxn ang="0">
                  <a:pos x="428" y="14"/>
                </a:cxn>
                <a:cxn ang="0">
                  <a:pos x="537" y="18"/>
                </a:cxn>
                <a:cxn ang="0">
                  <a:pos x="646" y="20"/>
                </a:cxn>
                <a:cxn ang="0">
                  <a:pos x="893" y="24"/>
                </a:cxn>
                <a:cxn ang="0">
                  <a:pos x="1113" y="26"/>
                </a:cxn>
                <a:cxn ang="0">
                  <a:pos x="1335" y="28"/>
                </a:cxn>
                <a:cxn ang="0">
                  <a:pos x="1341" y="28"/>
                </a:cxn>
                <a:cxn ang="0">
                  <a:pos x="1347" y="32"/>
                </a:cxn>
                <a:cxn ang="0">
                  <a:pos x="1351" y="37"/>
                </a:cxn>
                <a:cxn ang="0">
                  <a:pos x="1353" y="47"/>
                </a:cxn>
                <a:cxn ang="0">
                  <a:pos x="1352" y="53"/>
                </a:cxn>
                <a:cxn ang="0">
                  <a:pos x="1350" y="59"/>
                </a:cxn>
                <a:cxn ang="0">
                  <a:pos x="1344" y="63"/>
                </a:cxn>
                <a:cxn ang="0">
                  <a:pos x="1335" y="65"/>
                </a:cxn>
              </a:cxnLst>
              <a:rect l="0" t="0" r="r" b="b"/>
              <a:pathLst>
                <a:path w="1353" h="65">
                  <a:moveTo>
                    <a:pt x="1335" y="65"/>
                  </a:moveTo>
                  <a:lnTo>
                    <a:pt x="1335" y="65"/>
                  </a:lnTo>
                  <a:lnTo>
                    <a:pt x="1158" y="64"/>
                  </a:lnTo>
                  <a:lnTo>
                    <a:pt x="983" y="61"/>
                  </a:lnTo>
                  <a:lnTo>
                    <a:pt x="983" y="61"/>
                  </a:lnTo>
                  <a:lnTo>
                    <a:pt x="816" y="59"/>
                  </a:lnTo>
                  <a:lnTo>
                    <a:pt x="646" y="58"/>
                  </a:lnTo>
                  <a:lnTo>
                    <a:pt x="646" y="58"/>
                  </a:lnTo>
                  <a:lnTo>
                    <a:pt x="598" y="57"/>
                  </a:lnTo>
                  <a:lnTo>
                    <a:pt x="548" y="56"/>
                  </a:lnTo>
                  <a:lnTo>
                    <a:pt x="451" y="52"/>
                  </a:lnTo>
                  <a:lnTo>
                    <a:pt x="451" y="52"/>
                  </a:lnTo>
                  <a:lnTo>
                    <a:pt x="377" y="49"/>
                  </a:lnTo>
                  <a:lnTo>
                    <a:pt x="302" y="47"/>
                  </a:lnTo>
                  <a:lnTo>
                    <a:pt x="302" y="47"/>
                  </a:lnTo>
                  <a:lnTo>
                    <a:pt x="265" y="47"/>
                  </a:lnTo>
                  <a:lnTo>
                    <a:pt x="265" y="47"/>
                  </a:lnTo>
                  <a:lnTo>
                    <a:pt x="215" y="47"/>
                  </a:lnTo>
                  <a:lnTo>
                    <a:pt x="215" y="47"/>
                  </a:lnTo>
                  <a:lnTo>
                    <a:pt x="165" y="47"/>
                  </a:lnTo>
                  <a:lnTo>
                    <a:pt x="165" y="47"/>
                  </a:lnTo>
                  <a:lnTo>
                    <a:pt x="107" y="46"/>
                  </a:lnTo>
                  <a:lnTo>
                    <a:pt x="107" y="46"/>
                  </a:lnTo>
                  <a:lnTo>
                    <a:pt x="88" y="45"/>
                  </a:lnTo>
                  <a:lnTo>
                    <a:pt x="67" y="42"/>
                  </a:lnTo>
                  <a:lnTo>
                    <a:pt x="67" y="42"/>
                  </a:lnTo>
                  <a:lnTo>
                    <a:pt x="42" y="39"/>
                  </a:lnTo>
                  <a:lnTo>
                    <a:pt x="30" y="38"/>
                  </a:lnTo>
                  <a:lnTo>
                    <a:pt x="17" y="38"/>
                  </a:lnTo>
                  <a:lnTo>
                    <a:pt x="17" y="38"/>
                  </a:lnTo>
                  <a:lnTo>
                    <a:pt x="13" y="37"/>
                  </a:lnTo>
                  <a:lnTo>
                    <a:pt x="9" y="36"/>
                  </a:lnTo>
                  <a:lnTo>
                    <a:pt x="6" y="34"/>
                  </a:lnTo>
                  <a:lnTo>
                    <a:pt x="3" y="31"/>
                  </a:lnTo>
                  <a:lnTo>
                    <a:pt x="2" y="28"/>
                  </a:lnTo>
                  <a:lnTo>
                    <a:pt x="1" y="25"/>
                  </a:lnTo>
                  <a:lnTo>
                    <a:pt x="0" y="20"/>
                  </a:lnTo>
                  <a:lnTo>
                    <a:pt x="0" y="20"/>
                  </a:lnTo>
                  <a:lnTo>
                    <a:pt x="1" y="14"/>
                  </a:lnTo>
                  <a:lnTo>
                    <a:pt x="2" y="10"/>
                  </a:lnTo>
                  <a:lnTo>
                    <a:pt x="3" y="7"/>
                  </a:lnTo>
                  <a:lnTo>
                    <a:pt x="6" y="4"/>
                  </a:lnTo>
                  <a:lnTo>
                    <a:pt x="9" y="2"/>
                  </a:lnTo>
                  <a:lnTo>
                    <a:pt x="13" y="1"/>
                  </a:lnTo>
                  <a:lnTo>
                    <a:pt x="17" y="0"/>
                  </a:lnTo>
                  <a:lnTo>
                    <a:pt x="17" y="0"/>
                  </a:lnTo>
                  <a:lnTo>
                    <a:pt x="44" y="2"/>
                  </a:lnTo>
                  <a:lnTo>
                    <a:pt x="72" y="4"/>
                  </a:lnTo>
                  <a:lnTo>
                    <a:pt x="72" y="4"/>
                  </a:lnTo>
                  <a:lnTo>
                    <a:pt x="100" y="7"/>
                  </a:lnTo>
                  <a:lnTo>
                    <a:pt x="114" y="8"/>
                  </a:lnTo>
                  <a:lnTo>
                    <a:pt x="129" y="8"/>
                  </a:lnTo>
                  <a:lnTo>
                    <a:pt x="129" y="8"/>
                  </a:lnTo>
                  <a:lnTo>
                    <a:pt x="178" y="8"/>
                  </a:lnTo>
                  <a:lnTo>
                    <a:pt x="178" y="8"/>
                  </a:lnTo>
                  <a:lnTo>
                    <a:pt x="228" y="8"/>
                  </a:lnTo>
                  <a:lnTo>
                    <a:pt x="228" y="8"/>
                  </a:lnTo>
                  <a:lnTo>
                    <a:pt x="301" y="8"/>
                  </a:lnTo>
                  <a:lnTo>
                    <a:pt x="301" y="8"/>
                  </a:lnTo>
                  <a:lnTo>
                    <a:pt x="428" y="14"/>
                  </a:lnTo>
                  <a:lnTo>
                    <a:pt x="428" y="14"/>
                  </a:lnTo>
                  <a:lnTo>
                    <a:pt x="537" y="18"/>
                  </a:lnTo>
                  <a:lnTo>
                    <a:pt x="592" y="19"/>
                  </a:lnTo>
                  <a:lnTo>
                    <a:pt x="646" y="20"/>
                  </a:lnTo>
                  <a:lnTo>
                    <a:pt x="646" y="20"/>
                  </a:lnTo>
                  <a:lnTo>
                    <a:pt x="893" y="24"/>
                  </a:lnTo>
                  <a:lnTo>
                    <a:pt x="893" y="24"/>
                  </a:lnTo>
                  <a:lnTo>
                    <a:pt x="1113" y="26"/>
                  </a:lnTo>
                  <a:lnTo>
                    <a:pt x="1225" y="27"/>
                  </a:lnTo>
                  <a:lnTo>
                    <a:pt x="1335" y="28"/>
                  </a:lnTo>
                  <a:lnTo>
                    <a:pt x="1335" y="28"/>
                  </a:lnTo>
                  <a:lnTo>
                    <a:pt x="1341" y="28"/>
                  </a:lnTo>
                  <a:lnTo>
                    <a:pt x="1344" y="30"/>
                  </a:lnTo>
                  <a:lnTo>
                    <a:pt x="1347" y="32"/>
                  </a:lnTo>
                  <a:lnTo>
                    <a:pt x="1350" y="34"/>
                  </a:lnTo>
                  <a:lnTo>
                    <a:pt x="1351" y="37"/>
                  </a:lnTo>
                  <a:lnTo>
                    <a:pt x="1352" y="40"/>
                  </a:lnTo>
                  <a:lnTo>
                    <a:pt x="1353" y="47"/>
                  </a:lnTo>
                  <a:lnTo>
                    <a:pt x="1353" y="47"/>
                  </a:lnTo>
                  <a:lnTo>
                    <a:pt x="1352" y="53"/>
                  </a:lnTo>
                  <a:lnTo>
                    <a:pt x="1351" y="56"/>
                  </a:lnTo>
                  <a:lnTo>
                    <a:pt x="1350" y="59"/>
                  </a:lnTo>
                  <a:lnTo>
                    <a:pt x="1347" y="61"/>
                  </a:lnTo>
                  <a:lnTo>
                    <a:pt x="1344" y="63"/>
                  </a:lnTo>
                  <a:lnTo>
                    <a:pt x="1341" y="65"/>
                  </a:lnTo>
                  <a:lnTo>
                    <a:pt x="1335" y="65"/>
                  </a:lnTo>
                  <a:lnTo>
                    <a:pt x="1335" y="6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97" name="Freeform 713"/>
            <p:cNvSpPr>
              <a:spLocks noEditPoints="1"/>
            </p:cNvSpPr>
            <p:nvPr/>
          </p:nvSpPr>
          <p:spPr bwMode="auto">
            <a:xfrm>
              <a:off x="4273551" y="4346575"/>
              <a:ext cx="196850" cy="188913"/>
            </a:xfrm>
            <a:custGeom>
              <a:avLst/>
              <a:gdLst/>
              <a:ahLst/>
              <a:cxnLst>
                <a:cxn ang="0">
                  <a:pos x="170" y="355"/>
                </a:cxn>
                <a:cxn ang="0">
                  <a:pos x="132" y="333"/>
                </a:cxn>
                <a:cxn ang="0">
                  <a:pos x="123" y="313"/>
                </a:cxn>
                <a:cxn ang="0">
                  <a:pos x="128" y="272"/>
                </a:cxn>
                <a:cxn ang="0">
                  <a:pos x="168" y="190"/>
                </a:cxn>
                <a:cxn ang="0">
                  <a:pos x="182" y="147"/>
                </a:cxn>
                <a:cxn ang="0">
                  <a:pos x="157" y="150"/>
                </a:cxn>
                <a:cxn ang="0">
                  <a:pos x="142" y="185"/>
                </a:cxn>
                <a:cxn ang="0">
                  <a:pos x="114" y="201"/>
                </a:cxn>
                <a:cxn ang="0">
                  <a:pos x="70" y="205"/>
                </a:cxn>
                <a:cxn ang="0">
                  <a:pos x="33" y="192"/>
                </a:cxn>
                <a:cxn ang="0">
                  <a:pos x="9" y="158"/>
                </a:cxn>
                <a:cxn ang="0">
                  <a:pos x="0" y="86"/>
                </a:cxn>
                <a:cxn ang="0">
                  <a:pos x="0" y="50"/>
                </a:cxn>
                <a:cxn ang="0">
                  <a:pos x="7" y="37"/>
                </a:cxn>
                <a:cxn ang="0">
                  <a:pos x="37" y="9"/>
                </a:cxn>
                <a:cxn ang="0">
                  <a:pos x="95" y="0"/>
                </a:cxn>
                <a:cxn ang="0">
                  <a:pos x="264" y="8"/>
                </a:cxn>
                <a:cxn ang="0">
                  <a:pos x="321" y="13"/>
                </a:cxn>
                <a:cxn ang="0">
                  <a:pos x="354" y="36"/>
                </a:cxn>
                <a:cxn ang="0">
                  <a:pos x="370" y="72"/>
                </a:cxn>
                <a:cxn ang="0">
                  <a:pos x="364" y="144"/>
                </a:cxn>
                <a:cxn ang="0">
                  <a:pos x="334" y="222"/>
                </a:cxn>
                <a:cxn ang="0">
                  <a:pos x="291" y="310"/>
                </a:cxn>
                <a:cxn ang="0">
                  <a:pos x="250" y="347"/>
                </a:cxn>
                <a:cxn ang="0">
                  <a:pos x="212" y="358"/>
                </a:cxn>
                <a:cxn ang="0">
                  <a:pos x="170" y="99"/>
                </a:cxn>
                <a:cxn ang="0">
                  <a:pos x="222" y="102"/>
                </a:cxn>
                <a:cxn ang="0">
                  <a:pos x="244" y="116"/>
                </a:cxn>
                <a:cxn ang="0">
                  <a:pos x="252" y="125"/>
                </a:cxn>
                <a:cxn ang="0">
                  <a:pos x="251" y="145"/>
                </a:cxn>
                <a:cxn ang="0">
                  <a:pos x="191" y="243"/>
                </a:cxn>
                <a:cxn ang="0">
                  <a:pos x="175" y="292"/>
                </a:cxn>
                <a:cxn ang="0">
                  <a:pos x="180" y="310"/>
                </a:cxn>
                <a:cxn ang="0">
                  <a:pos x="204" y="316"/>
                </a:cxn>
                <a:cxn ang="0">
                  <a:pos x="233" y="306"/>
                </a:cxn>
                <a:cxn ang="0">
                  <a:pos x="270" y="261"/>
                </a:cxn>
                <a:cxn ang="0">
                  <a:pos x="307" y="163"/>
                </a:cxn>
                <a:cxn ang="0">
                  <a:pos x="324" y="116"/>
                </a:cxn>
                <a:cxn ang="0">
                  <a:pos x="324" y="73"/>
                </a:cxn>
                <a:cxn ang="0">
                  <a:pos x="304" y="56"/>
                </a:cxn>
                <a:cxn ang="0">
                  <a:pos x="162" y="48"/>
                </a:cxn>
                <a:cxn ang="0">
                  <a:pos x="110" y="44"/>
                </a:cxn>
                <a:cxn ang="0">
                  <a:pos x="65" y="46"/>
                </a:cxn>
                <a:cxn ang="0">
                  <a:pos x="48" y="61"/>
                </a:cxn>
                <a:cxn ang="0">
                  <a:pos x="45" y="90"/>
                </a:cxn>
                <a:cxn ang="0">
                  <a:pos x="55" y="149"/>
                </a:cxn>
                <a:cxn ang="0">
                  <a:pos x="67" y="159"/>
                </a:cxn>
                <a:cxn ang="0">
                  <a:pos x="80" y="160"/>
                </a:cxn>
                <a:cxn ang="0">
                  <a:pos x="104" y="156"/>
                </a:cxn>
                <a:cxn ang="0">
                  <a:pos x="114" y="126"/>
                </a:cxn>
                <a:cxn ang="0">
                  <a:pos x="116" y="111"/>
                </a:cxn>
                <a:cxn ang="0">
                  <a:pos x="130" y="100"/>
                </a:cxn>
              </a:cxnLst>
              <a:rect l="0" t="0" r="r" b="b"/>
              <a:pathLst>
                <a:path w="372" h="359">
                  <a:moveTo>
                    <a:pt x="201" y="359"/>
                  </a:moveTo>
                  <a:lnTo>
                    <a:pt x="201" y="359"/>
                  </a:lnTo>
                  <a:lnTo>
                    <a:pt x="191" y="358"/>
                  </a:lnTo>
                  <a:lnTo>
                    <a:pt x="180" y="357"/>
                  </a:lnTo>
                  <a:lnTo>
                    <a:pt x="170" y="355"/>
                  </a:lnTo>
                  <a:lnTo>
                    <a:pt x="160" y="352"/>
                  </a:lnTo>
                  <a:lnTo>
                    <a:pt x="152" y="348"/>
                  </a:lnTo>
                  <a:lnTo>
                    <a:pt x="145" y="344"/>
                  </a:lnTo>
                  <a:lnTo>
                    <a:pt x="137" y="338"/>
                  </a:lnTo>
                  <a:lnTo>
                    <a:pt x="132" y="333"/>
                  </a:lnTo>
                  <a:lnTo>
                    <a:pt x="132" y="333"/>
                  </a:lnTo>
                  <a:lnTo>
                    <a:pt x="129" y="327"/>
                  </a:lnTo>
                  <a:lnTo>
                    <a:pt x="126" y="323"/>
                  </a:lnTo>
                  <a:lnTo>
                    <a:pt x="124" y="318"/>
                  </a:lnTo>
                  <a:lnTo>
                    <a:pt x="123" y="313"/>
                  </a:lnTo>
                  <a:lnTo>
                    <a:pt x="122" y="308"/>
                  </a:lnTo>
                  <a:lnTo>
                    <a:pt x="122" y="302"/>
                  </a:lnTo>
                  <a:lnTo>
                    <a:pt x="124" y="289"/>
                  </a:lnTo>
                  <a:lnTo>
                    <a:pt x="124" y="289"/>
                  </a:lnTo>
                  <a:lnTo>
                    <a:pt x="128" y="272"/>
                  </a:lnTo>
                  <a:lnTo>
                    <a:pt x="134" y="255"/>
                  </a:lnTo>
                  <a:lnTo>
                    <a:pt x="142" y="239"/>
                  </a:lnTo>
                  <a:lnTo>
                    <a:pt x="150" y="222"/>
                  </a:lnTo>
                  <a:lnTo>
                    <a:pt x="159" y="205"/>
                  </a:lnTo>
                  <a:lnTo>
                    <a:pt x="168" y="190"/>
                  </a:lnTo>
                  <a:lnTo>
                    <a:pt x="188" y="159"/>
                  </a:lnTo>
                  <a:lnTo>
                    <a:pt x="196" y="147"/>
                  </a:lnTo>
                  <a:lnTo>
                    <a:pt x="186" y="147"/>
                  </a:lnTo>
                  <a:lnTo>
                    <a:pt x="186" y="147"/>
                  </a:lnTo>
                  <a:lnTo>
                    <a:pt x="182" y="147"/>
                  </a:lnTo>
                  <a:lnTo>
                    <a:pt x="182" y="147"/>
                  </a:lnTo>
                  <a:lnTo>
                    <a:pt x="163" y="146"/>
                  </a:lnTo>
                  <a:lnTo>
                    <a:pt x="158" y="145"/>
                  </a:lnTo>
                  <a:lnTo>
                    <a:pt x="157" y="150"/>
                  </a:lnTo>
                  <a:lnTo>
                    <a:pt x="157" y="150"/>
                  </a:lnTo>
                  <a:lnTo>
                    <a:pt x="155" y="158"/>
                  </a:lnTo>
                  <a:lnTo>
                    <a:pt x="153" y="166"/>
                  </a:lnTo>
                  <a:lnTo>
                    <a:pt x="150" y="172"/>
                  </a:lnTo>
                  <a:lnTo>
                    <a:pt x="146" y="179"/>
                  </a:lnTo>
                  <a:lnTo>
                    <a:pt x="142" y="185"/>
                  </a:lnTo>
                  <a:lnTo>
                    <a:pt x="135" y="190"/>
                  </a:lnTo>
                  <a:lnTo>
                    <a:pt x="129" y="194"/>
                  </a:lnTo>
                  <a:lnTo>
                    <a:pt x="122" y="198"/>
                  </a:lnTo>
                  <a:lnTo>
                    <a:pt x="122" y="198"/>
                  </a:lnTo>
                  <a:lnTo>
                    <a:pt x="114" y="201"/>
                  </a:lnTo>
                  <a:lnTo>
                    <a:pt x="104" y="204"/>
                  </a:lnTo>
                  <a:lnTo>
                    <a:pt x="94" y="205"/>
                  </a:lnTo>
                  <a:lnTo>
                    <a:pt x="83" y="207"/>
                  </a:lnTo>
                  <a:lnTo>
                    <a:pt x="83" y="207"/>
                  </a:lnTo>
                  <a:lnTo>
                    <a:pt x="70" y="205"/>
                  </a:lnTo>
                  <a:lnTo>
                    <a:pt x="59" y="203"/>
                  </a:lnTo>
                  <a:lnTo>
                    <a:pt x="50" y="201"/>
                  </a:lnTo>
                  <a:lnTo>
                    <a:pt x="40" y="197"/>
                  </a:lnTo>
                  <a:lnTo>
                    <a:pt x="40" y="197"/>
                  </a:lnTo>
                  <a:lnTo>
                    <a:pt x="33" y="192"/>
                  </a:lnTo>
                  <a:lnTo>
                    <a:pt x="27" y="187"/>
                  </a:lnTo>
                  <a:lnTo>
                    <a:pt x="22" y="181"/>
                  </a:lnTo>
                  <a:lnTo>
                    <a:pt x="17" y="173"/>
                  </a:lnTo>
                  <a:lnTo>
                    <a:pt x="12" y="166"/>
                  </a:lnTo>
                  <a:lnTo>
                    <a:pt x="9" y="158"/>
                  </a:lnTo>
                  <a:lnTo>
                    <a:pt x="6" y="150"/>
                  </a:lnTo>
                  <a:lnTo>
                    <a:pt x="4" y="140"/>
                  </a:lnTo>
                  <a:lnTo>
                    <a:pt x="2" y="123"/>
                  </a:lnTo>
                  <a:lnTo>
                    <a:pt x="0" y="104"/>
                  </a:lnTo>
                  <a:lnTo>
                    <a:pt x="0" y="86"/>
                  </a:lnTo>
                  <a:lnTo>
                    <a:pt x="0" y="67"/>
                  </a:lnTo>
                  <a:lnTo>
                    <a:pt x="0" y="67"/>
                  </a:lnTo>
                  <a:lnTo>
                    <a:pt x="0" y="55"/>
                  </a:lnTo>
                  <a:lnTo>
                    <a:pt x="0" y="55"/>
                  </a:lnTo>
                  <a:lnTo>
                    <a:pt x="0" y="50"/>
                  </a:lnTo>
                  <a:lnTo>
                    <a:pt x="1" y="45"/>
                  </a:lnTo>
                  <a:lnTo>
                    <a:pt x="3" y="42"/>
                  </a:lnTo>
                  <a:lnTo>
                    <a:pt x="6" y="39"/>
                  </a:lnTo>
                  <a:lnTo>
                    <a:pt x="7" y="38"/>
                  </a:lnTo>
                  <a:lnTo>
                    <a:pt x="7" y="37"/>
                  </a:lnTo>
                  <a:lnTo>
                    <a:pt x="7" y="37"/>
                  </a:lnTo>
                  <a:lnTo>
                    <a:pt x="12" y="29"/>
                  </a:lnTo>
                  <a:lnTo>
                    <a:pt x="19" y="21"/>
                  </a:lnTo>
                  <a:lnTo>
                    <a:pt x="27" y="14"/>
                  </a:lnTo>
                  <a:lnTo>
                    <a:pt x="37" y="9"/>
                  </a:lnTo>
                  <a:lnTo>
                    <a:pt x="49" y="5"/>
                  </a:lnTo>
                  <a:lnTo>
                    <a:pt x="63" y="2"/>
                  </a:lnTo>
                  <a:lnTo>
                    <a:pt x="79" y="1"/>
                  </a:lnTo>
                  <a:lnTo>
                    <a:pt x="95" y="0"/>
                  </a:lnTo>
                  <a:lnTo>
                    <a:pt x="95" y="0"/>
                  </a:lnTo>
                  <a:lnTo>
                    <a:pt x="127" y="1"/>
                  </a:lnTo>
                  <a:lnTo>
                    <a:pt x="159" y="2"/>
                  </a:lnTo>
                  <a:lnTo>
                    <a:pt x="223" y="5"/>
                  </a:lnTo>
                  <a:lnTo>
                    <a:pt x="223" y="5"/>
                  </a:lnTo>
                  <a:lnTo>
                    <a:pt x="264" y="8"/>
                  </a:lnTo>
                  <a:lnTo>
                    <a:pt x="307" y="9"/>
                  </a:lnTo>
                  <a:lnTo>
                    <a:pt x="307" y="9"/>
                  </a:lnTo>
                  <a:lnTo>
                    <a:pt x="313" y="10"/>
                  </a:lnTo>
                  <a:lnTo>
                    <a:pt x="313" y="10"/>
                  </a:lnTo>
                  <a:lnTo>
                    <a:pt x="321" y="13"/>
                  </a:lnTo>
                  <a:lnTo>
                    <a:pt x="330" y="16"/>
                  </a:lnTo>
                  <a:lnTo>
                    <a:pt x="337" y="21"/>
                  </a:lnTo>
                  <a:lnTo>
                    <a:pt x="343" y="25"/>
                  </a:lnTo>
                  <a:lnTo>
                    <a:pt x="349" y="30"/>
                  </a:lnTo>
                  <a:lnTo>
                    <a:pt x="354" y="36"/>
                  </a:lnTo>
                  <a:lnTo>
                    <a:pt x="358" y="42"/>
                  </a:lnTo>
                  <a:lnTo>
                    <a:pt x="363" y="50"/>
                  </a:lnTo>
                  <a:lnTo>
                    <a:pt x="363" y="50"/>
                  </a:lnTo>
                  <a:lnTo>
                    <a:pt x="367" y="60"/>
                  </a:lnTo>
                  <a:lnTo>
                    <a:pt x="370" y="72"/>
                  </a:lnTo>
                  <a:lnTo>
                    <a:pt x="372" y="86"/>
                  </a:lnTo>
                  <a:lnTo>
                    <a:pt x="372" y="99"/>
                  </a:lnTo>
                  <a:lnTo>
                    <a:pt x="370" y="114"/>
                  </a:lnTo>
                  <a:lnTo>
                    <a:pt x="368" y="128"/>
                  </a:lnTo>
                  <a:lnTo>
                    <a:pt x="364" y="144"/>
                  </a:lnTo>
                  <a:lnTo>
                    <a:pt x="357" y="159"/>
                  </a:lnTo>
                  <a:lnTo>
                    <a:pt x="357" y="159"/>
                  </a:lnTo>
                  <a:lnTo>
                    <a:pt x="342" y="199"/>
                  </a:lnTo>
                  <a:lnTo>
                    <a:pt x="342" y="199"/>
                  </a:lnTo>
                  <a:lnTo>
                    <a:pt x="334" y="222"/>
                  </a:lnTo>
                  <a:lnTo>
                    <a:pt x="324" y="246"/>
                  </a:lnTo>
                  <a:lnTo>
                    <a:pt x="315" y="269"/>
                  </a:lnTo>
                  <a:lnTo>
                    <a:pt x="304" y="289"/>
                  </a:lnTo>
                  <a:lnTo>
                    <a:pt x="298" y="299"/>
                  </a:lnTo>
                  <a:lnTo>
                    <a:pt x="291" y="310"/>
                  </a:lnTo>
                  <a:lnTo>
                    <a:pt x="284" y="318"/>
                  </a:lnTo>
                  <a:lnTo>
                    <a:pt x="277" y="326"/>
                  </a:lnTo>
                  <a:lnTo>
                    <a:pt x="269" y="335"/>
                  </a:lnTo>
                  <a:lnTo>
                    <a:pt x="259" y="341"/>
                  </a:lnTo>
                  <a:lnTo>
                    <a:pt x="250" y="347"/>
                  </a:lnTo>
                  <a:lnTo>
                    <a:pt x="241" y="352"/>
                  </a:lnTo>
                  <a:lnTo>
                    <a:pt x="241" y="352"/>
                  </a:lnTo>
                  <a:lnTo>
                    <a:pt x="231" y="355"/>
                  </a:lnTo>
                  <a:lnTo>
                    <a:pt x="222" y="357"/>
                  </a:lnTo>
                  <a:lnTo>
                    <a:pt x="212" y="358"/>
                  </a:lnTo>
                  <a:lnTo>
                    <a:pt x="201" y="359"/>
                  </a:lnTo>
                  <a:lnTo>
                    <a:pt x="201" y="359"/>
                  </a:lnTo>
                  <a:close/>
                  <a:moveTo>
                    <a:pt x="139" y="98"/>
                  </a:moveTo>
                  <a:lnTo>
                    <a:pt x="139" y="98"/>
                  </a:lnTo>
                  <a:lnTo>
                    <a:pt x="170" y="99"/>
                  </a:lnTo>
                  <a:lnTo>
                    <a:pt x="170" y="99"/>
                  </a:lnTo>
                  <a:lnTo>
                    <a:pt x="201" y="100"/>
                  </a:lnTo>
                  <a:lnTo>
                    <a:pt x="201" y="100"/>
                  </a:lnTo>
                  <a:lnTo>
                    <a:pt x="216" y="101"/>
                  </a:lnTo>
                  <a:lnTo>
                    <a:pt x="222" y="102"/>
                  </a:lnTo>
                  <a:lnTo>
                    <a:pt x="227" y="103"/>
                  </a:lnTo>
                  <a:lnTo>
                    <a:pt x="232" y="105"/>
                  </a:lnTo>
                  <a:lnTo>
                    <a:pt x="238" y="107"/>
                  </a:lnTo>
                  <a:lnTo>
                    <a:pt x="241" y="111"/>
                  </a:lnTo>
                  <a:lnTo>
                    <a:pt x="244" y="116"/>
                  </a:lnTo>
                  <a:lnTo>
                    <a:pt x="245" y="117"/>
                  </a:lnTo>
                  <a:lnTo>
                    <a:pt x="246" y="117"/>
                  </a:lnTo>
                  <a:lnTo>
                    <a:pt x="246" y="117"/>
                  </a:lnTo>
                  <a:lnTo>
                    <a:pt x="250" y="122"/>
                  </a:lnTo>
                  <a:lnTo>
                    <a:pt x="252" y="125"/>
                  </a:lnTo>
                  <a:lnTo>
                    <a:pt x="254" y="129"/>
                  </a:lnTo>
                  <a:lnTo>
                    <a:pt x="254" y="132"/>
                  </a:lnTo>
                  <a:lnTo>
                    <a:pt x="254" y="136"/>
                  </a:lnTo>
                  <a:lnTo>
                    <a:pt x="253" y="140"/>
                  </a:lnTo>
                  <a:lnTo>
                    <a:pt x="251" y="145"/>
                  </a:lnTo>
                  <a:lnTo>
                    <a:pt x="251" y="145"/>
                  </a:lnTo>
                  <a:lnTo>
                    <a:pt x="226" y="186"/>
                  </a:lnTo>
                  <a:lnTo>
                    <a:pt x="199" y="227"/>
                  </a:lnTo>
                  <a:lnTo>
                    <a:pt x="199" y="227"/>
                  </a:lnTo>
                  <a:lnTo>
                    <a:pt x="191" y="243"/>
                  </a:lnTo>
                  <a:lnTo>
                    <a:pt x="186" y="253"/>
                  </a:lnTo>
                  <a:lnTo>
                    <a:pt x="181" y="263"/>
                  </a:lnTo>
                  <a:lnTo>
                    <a:pt x="177" y="276"/>
                  </a:lnTo>
                  <a:lnTo>
                    <a:pt x="175" y="287"/>
                  </a:lnTo>
                  <a:lnTo>
                    <a:pt x="175" y="292"/>
                  </a:lnTo>
                  <a:lnTo>
                    <a:pt x="175" y="297"/>
                  </a:lnTo>
                  <a:lnTo>
                    <a:pt x="176" y="302"/>
                  </a:lnTo>
                  <a:lnTo>
                    <a:pt x="177" y="306"/>
                  </a:lnTo>
                  <a:lnTo>
                    <a:pt x="177" y="306"/>
                  </a:lnTo>
                  <a:lnTo>
                    <a:pt x="180" y="310"/>
                  </a:lnTo>
                  <a:lnTo>
                    <a:pt x="184" y="313"/>
                  </a:lnTo>
                  <a:lnTo>
                    <a:pt x="189" y="316"/>
                  </a:lnTo>
                  <a:lnTo>
                    <a:pt x="197" y="316"/>
                  </a:lnTo>
                  <a:lnTo>
                    <a:pt x="197" y="316"/>
                  </a:lnTo>
                  <a:lnTo>
                    <a:pt x="204" y="316"/>
                  </a:lnTo>
                  <a:lnTo>
                    <a:pt x="211" y="315"/>
                  </a:lnTo>
                  <a:lnTo>
                    <a:pt x="218" y="312"/>
                  </a:lnTo>
                  <a:lnTo>
                    <a:pt x="227" y="309"/>
                  </a:lnTo>
                  <a:lnTo>
                    <a:pt x="227" y="309"/>
                  </a:lnTo>
                  <a:lnTo>
                    <a:pt x="233" y="306"/>
                  </a:lnTo>
                  <a:lnTo>
                    <a:pt x="240" y="302"/>
                  </a:lnTo>
                  <a:lnTo>
                    <a:pt x="245" y="296"/>
                  </a:lnTo>
                  <a:lnTo>
                    <a:pt x="251" y="290"/>
                  </a:lnTo>
                  <a:lnTo>
                    <a:pt x="260" y="277"/>
                  </a:lnTo>
                  <a:lnTo>
                    <a:pt x="270" y="261"/>
                  </a:lnTo>
                  <a:lnTo>
                    <a:pt x="277" y="244"/>
                  </a:lnTo>
                  <a:lnTo>
                    <a:pt x="284" y="226"/>
                  </a:lnTo>
                  <a:lnTo>
                    <a:pt x="296" y="192"/>
                  </a:lnTo>
                  <a:lnTo>
                    <a:pt x="296" y="192"/>
                  </a:lnTo>
                  <a:lnTo>
                    <a:pt x="307" y="163"/>
                  </a:lnTo>
                  <a:lnTo>
                    <a:pt x="310" y="157"/>
                  </a:lnTo>
                  <a:lnTo>
                    <a:pt x="310" y="157"/>
                  </a:lnTo>
                  <a:lnTo>
                    <a:pt x="317" y="138"/>
                  </a:lnTo>
                  <a:lnTo>
                    <a:pt x="321" y="127"/>
                  </a:lnTo>
                  <a:lnTo>
                    <a:pt x="324" y="116"/>
                  </a:lnTo>
                  <a:lnTo>
                    <a:pt x="326" y="104"/>
                  </a:lnTo>
                  <a:lnTo>
                    <a:pt x="327" y="93"/>
                  </a:lnTo>
                  <a:lnTo>
                    <a:pt x="327" y="83"/>
                  </a:lnTo>
                  <a:lnTo>
                    <a:pt x="326" y="78"/>
                  </a:lnTo>
                  <a:lnTo>
                    <a:pt x="324" y="73"/>
                  </a:lnTo>
                  <a:lnTo>
                    <a:pt x="324" y="73"/>
                  </a:lnTo>
                  <a:lnTo>
                    <a:pt x="321" y="67"/>
                  </a:lnTo>
                  <a:lnTo>
                    <a:pt x="316" y="62"/>
                  </a:lnTo>
                  <a:lnTo>
                    <a:pt x="311" y="59"/>
                  </a:lnTo>
                  <a:lnTo>
                    <a:pt x="304" y="56"/>
                  </a:lnTo>
                  <a:lnTo>
                    <a:pt x="303" y="55"/>
                  </a:lnTo>
                  <a:lnTo>
                    <a:pt x="294" y="55"/>
                  </a:lnTo>
                  <a:lnTo>
                    <a:pt x="294" y="55"/>
                  </a:lnTo>
                  <a:lnTo>
                    <a:pt x="228" y="53"/>
                  </a:lnTo>
                  <a:lnTo>
                    <a:pt x="162" y="48"/>
                  </a:lnTo>
                  <a:lnTo>
                    <a:pt x="162" y="48"/>
                  </a:lnTo>
                  <a:lnTo>
                    <a:pt x="152" y="47"/>
                  </a:lnTo>
                  <a:lnTo>
                    <a:pt x="152" y="47"/>
                  </a:lnTo>
                  <a:lnTo>
                    <a:pt x="125" y="45"/>
                  </a:lnTo>
                  <a:lnTo>
                    <a:pt x="110" y="44"/>
                  </a:lnTo>
                  <a:lnTo>
                    <a:pt x="94" y="43"/>
                  </a:lnTo>
                  <a:lnTo>
                    <a:pt x="94" y="43"/>
                  </a:lnTo>
                  <a:lnTo>
                    <a:pt x="80" y="44"/>
                  </a:lnTo>
                  <a:lnTo>
                    <a:pt x="72" y="45"/>
                  </a:lnTo>
                  <a:lnTo>
                    <a:pt x="65" y="46"/>
                  </a:lnTo>
                  <a:lnTo>
                    <a:pt x="59" y="48"/>
                  </a:lnTo>
                  <a:lnTo>
                    <a:pt x="54" y="52"/>
                  </a:lnTo>
                  <a:lnTo>
                    <a:pt x="50" y="56"/>
                  </a:lnTo>
                  <a:lnTo>
                    <a:pt x="48" y="61"/>
                  </a:lnTo>
                  <a:lnTo>
                    <a:pt x="48" y="61"/>
                  </a:lnTo>
                  <a:lnTo>
                    <a:pt x="45" y="67"/>
                  </a:lnTo>
                  <a:lnTo>
                    <a:pt x="45" y="68"/>
                  </a:lnTo>
                  <a:lnTo>
                    <a:pt x="45" y="70"/>
                  </a:lnTo>
                  <a:lnTo>
                    <a:pt x="45" y="70"/>
                  </a:lnTo>
                  <a:lnTo>
                    <a:pt x="45" y="90"/>
                  </a:lnTo>
                  <a:lnTo>
                    <a:pt x="45" y="109"/>
                  </a:lnTo>
                  <a:lnTo>
                    <a:pt x="47" y="120"/>
                  </a:lnTo>
                  <a:lnTo>
                    <a:pt x="49" y="130"/>
                  </a:lnTo>
                  <a:lnTo>
                    <a:pt x="51" y="139"/>
                  </a:lnTo>
                  <a:lnTo>
                    <a:pt x="55" y="149"/>
                  </a:lnTo>
                  <a:lnTo>
                    <a:pt x="55" y="149"/>
                  </a:lnTo>
                  <a:lnTo>
                    <a:pt x="57" y="153"/>
                  </a:lnTo>
                  <a:lnTo>
                    <a:pt x="60" y="155"/>
                  </a:lnTo>
                  <a:lnTo>
                    <a:pt x="63" y="157"/>
                  </a:lnTo>
                  <a:lnTo>
                    <a:pt x="67" y="159"/>
                  </a:lnTo>
                  <a:lnTo>
                    <a:pt x="74" y="160"/>
                  </a:lnTo>
                  <a:lnTo>
                    <a:pt x="80" y="160"/>
                  </a:lnTo>
                  <a:lnTo>
                    <a:pt x="80" y="160"/>
                  </a:lnTo>
                  <a:lnTo>
                    <a:pt x="80" y="160"/>
                  </a:lnTo>
                  <a:lnTo>
                    <a:pt x="80" y="160"/>
                  </a:lnTo>
                  <a:lnTo>
                    <a:pt x="88" y="160"/>
                  </a:lnTo>
                  <a:lnTo>
                    <a:pt x="91" y="160"/>
                  </a:lnTo>
                  <a:lnTo>
                    <a:pt x="91" y="160"/>
                  </a:lnTo>
                  <a:lnTo>
                    <a:pt x="98" y="159"/>
                  </a:lnTo>
                  <a:lnTo>
                    <a:pt x="104" y="156"/>
                  </a:lnTo>
                  <a:lnTo>
                    <a:pt x="108" y="152"/>
                  </a:lnTo>
                  <a:lnTo>
                    <a:pt x="112" y="148"/>
                  </a:lnTo>
                  <a:lnTo>
                    <a:pt x="113" y="142"/>
                  </a:lnTo>
                  <a:lnTo>
                    <a:pt x="114" y="137"/>
                  </a:lnTo>
                  <a:lnTo>
                    <a:pt x="114" y="126"/>
                  </a:lnTo>
                  <a:lnTo>
                    <a:pt x="114" y="126"/>
                  </a:lnTo>
                  <a:lnTo>
                    <a:pt x="114" y="121"/>
                  </a:lnTo>
                  <a:lnTo>
                    <a:pt x="114" y="121"/>
                  </a:lnTo>
                  <a:lnTo>
                    <a:pt x="115" y="116"/>
                  </a:lnTo>
                  <a:lnTo>
                    <a:pt x="116" y="111"/>
                  </a:lnTo>
                  <a:lnTo>
                    <a:pt x="118" y="107"/>
                  </a:lnTo>
                  <a:lnTo>
                    <a:pt x="121" y="104"/>
                  </a:lnTo>
                  <a:lnTo>
                    <a:pt x="126" y="101"/>
                  </a:lnTo>
                  <a:lnTo>
                    <a:pt x="130" y="100"/>
                  </a:lnTo>
                  <a:lnTo>
                    <a:pt x="130" y="100"/>
                  </a:lnTo>
                  <a:lnTo>
                    <a:pt x="135" y="98"/>
                  </a:lnTo>
                  <a:lnTo>
                    <a:pt x="139" y="98"/>
                  </a:lnTo>
                  <a:lnTo>
                    <a:pt x="139" y="98"/>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98" name="Freeform 714"/>
            <p:cNvSpPr/>
            <p:nvPr/>
          </p:nvSpPr>
          <p:spPr bwMode="auto">
            <a:xfrm>
              <a:off x="4367213" y="4357688"/>
              <a:ext cx="214313" cy="285750"/>
            </a:xfrm>
            <a:custGeom>
              <a:avLst/>
              <a:gdLst/>
              <a:ahLst/>
              <a:cxnLst>
                <a:cxn ang="0">
                  <a:pos x="22" y="541"/>
                </a:cxn>
                <a:cxn ang="0">
                  <a:pos x="11" y="538"/>
                </a:cxn>
                <a:cxn ang="0">
                  <a:pos x="3" y="532"/>
                </a:cxn>
                <a:cxn ang="0">
                  <a:pos x="1" y="527"/>
                </a:cxn>
                <a:cxn ang="0">
                  <a:pos x="0" y="518"/>
                </a:cxn>
                <a:cxn ang="0">
                  <a:pos x="1" y="514"/>
                </a:cxn>
                <a:cxn ang="0">
                  <a:pos x="9" y="496"/>
                </a:cxn>
                <a:cxn ang="0">
                  <a:pos x="20" y="481"/>
                </a:cxn>
                <a:cxn ang="0">
                  <a:pos x="48" y="453"/>
                </a:cxn>
                <a:cxn ang="0">
                  <a:pos x="65" y="438"/>
                </a:cxn>
                <a:cxn ang="0">
                  <a:pos x="80" y="421"/>
                </a:cxn>
                <a:cxn ang="0">
                  <a:pos x="98" y="397"/>
                </a:cxn>
                <a:cxn ang="0">
                  <a:pos x="150" y="325"/>
                </a:cxn>
                <a:cxn ang="0">
                  <a:pos x="171" y="296"/>
                </a:cxn>
                <a:cxn ang="0">
                  <a:pos x="181" y="281"/>
                </a:cxn>
                <a:cxn ang="0">
                  <a:pos x="208" y="236"/>
                </a:cxn>
                <a:cxn ang="0">
                  <a:pos x="222" y="213"/>
                </a:cxn>
                <a:cxn ang="0">
                  <a:pos x="252" y="170"/>
                </a:cxn>
                <a:cxn ang="0">
                  <a:pos x="269" y="149"/>
                </a:cxn>
                <a:cxn ang="0">
                  <a:pos x="284" y="131"/>
                </a:cxn>
                <a:cxn ang="0">
                  <a:pos x="310" y="94"/>
                </a:cxn>
                <a:cxn ang="0">
                  <a:pos x="322" y="74"/>
                </a:cxn>
                <a:cxn ang="0">
                  <a:pos x="355" y="22"/>
                </a:cxn>
                <a:cxn ang="0">
                  <a:pos x="367" y="7"/>
                </a:cxn>
                <a:cxn ang="0">
                  <a:pos x="374" y="1"/>
                </a:cxn>
                <a:cxn ang="0">
                  <a:pos x="382" y="0"/>
                </a:cxn>
                <a:cxn ang="0">
                  <a:pos x="388" y="1"/>
                </a:cxn>
                <a:cxn ang="0">
                  <a:pos x="398" y="8"/>
                </a:cxn>
                <a:cxn ang="0">
                  <a:pos x="402" y="14"/>
                </a:cxn>
                <a:cxn ang="0">
                  <a:pos x="405" y="28"/>
                </a:cxn>
                <a:cxn ang="0">
                  <a:pos x="398" y="40"/>
                </a:cxn>
                <a:cxn ang="0">
                  <a:pos x="386" y="55"/>
                </a:cxn>
                <a:cxn ang="0">
                  <a:pos x="354" y="106"/>
                </a:cxn>
                <a:cxn ang="0">
                  <a:pos x="343" y="126"/>
                </a:cxn>
                <a:cxn ang="0">
                  <a:pos x="317" y="164"/>
                </a:cxn>
                <a:cxn ang="0">
                  <a:pos x="301" y="181"/>
                </a:cxn>
                <a:cxn ang="0">
                  <a:pos x="292" y="192"/>
                </a:cxn>
                <a:cxn ang="0">
                  <a:pos x="267" y="225"/>
                </a:cxn>
                <a:cxn ang="0">
                  <a:pos x="238" y="271"/>
                </a:cxn>
                <a:cxn ang="0">
                  <a:pos x="221" y="301"/>
                </a:cxn>
                <a:cxn ang="0">
                  <a:pos x="202" y="329"/>
                </a:cxn>
                <a:cxn ang="0">
                  <a:pos x="188" y="351"/>
                </a:cxn>
                <a:cxn ang="0">
                  <a:pos x="174" y="373"/>
                </a:cxn>
                <a:cxn ang="0">
                  <a:pos x="148" y="412"/>
                </a:cxn>
                <a:cxn ang="0">
                  <a:pos x="119" y="448"/>
                </a:cxn>
                <a:cxn ang="0">
                  <a:pos x="109" y="457"/>
                </a:cxn>
                <a:cxn ang="0">
                  <a:pos x="98" y="467"/>
                </a:cxn>
                <a:cxn ang="0">
                  <a:pos x="66" y="495"/>
                </a:cxn>
                <a:cxn ang="0">
                  <a:pos x="52" y="511"/>
                </a:cxn>
                <a:cxn ang="0">
                  <a:pos x="45" y="525"/>
                </a:cxn>
                <a:cxn ang="0">
                  <a:pos x="43" y="530"/>
                </a:cxn>
                <a:cxn ang="0">
                  <a:pos x="37" y="537"/>
                </a:cxn>
                <a:cxn ang="0">
                  <a:pos x="28" y="540"/>
                </a:cxn>
                <a:cxn ang="0">
                  <a:pos x="22" y="541"/>
                </a:cxn>
              </a:cxnLst>
              <a:rect l="0" t="0" r="r" b="b"/>
              <a:pathLst>
                <a:path w="405" h="541">
                  <a:moveTo>
                    <a:pt x="22" y="541"/>
                  </a:moveTo>
                  <a:lnTo>
                    <a:pt x="22" y="541"/>
                  </a:lnTo>
                  <a:lnTo>
                    <a:pt x="16" y="540"/>
                  </a:lnTo>
                  <a:lnTo>
                    <a:pt x="11" y="538"/>
                  </a:lnTo>
                  <a:lnTo>
                    <a:pt x="6" y="536"/>
                  </a:lnTo>
                  <a:lnTo>
                    <a:pt x="3" y="532"/>
                  </a:lnTo>
                  <a:lnTo>
                    <a:pt x="3" y="532"/>
                  </a:lnTo>
                  <a:lnTo>
                    <a:pt x="1" y="527"/>
                  </a:lnTo>
                  <a:lnTo>
                    <a:pt x="0" y="523"/>
                  </a:lnTo>
                  <a:lnTo>
                    <a:pt x="0" y="518"/>
                  </a:lnTo>
                  <a:lnTo>
                    <a:pt x="1" y="514"/>
                  </a:lnTo>
                  <a:lnTo>
                    <a:pt x="1" y="514"/>
                  </a:lnTo>
                  <a:lnTo>
                    <a:pt x="5" y="505"/>
                  </a:lnTo>
                  <a:lnTo>
                    <a:pt x="9" y="496"/>
                  </a:lnTo>
                  <a:lnTo>
                    <a:pt x="14" y="488"/>
                  </a:lnTo>
                  <a:lnTo>
                    <a:pt x="20" y="481"/>
                  </a:lnTo>
                  <a:lnTo>
                    <a:pt x="34" y="467"/>
                  </a:lnTo>
                  <a:lnTo>
                    <a:pt x="48" y="453"/>
                  </a:lnTo>
                  <a:lnTo>
                    <a:pt x="48" y="453"/>
                  </a:lnTo>
                  <a:lnTo>
                    <a:pt x="65" y="438"/>
                  </a:lnTo>
                  <a:lnTo>
                    <a:pt x="72" y="429"/>
                  </a:lnTo>
                  <a:lnTo>
                    <a:pt x="80" y="421"/>
                  </a:lnTo>
                  <a:lnTo>
                    <a:pt x="80" y="421"/>
                  </a:lnTo>
                  <a:lnTo>
                    <a:pt x="98" y="397"/>
                  </a:lnTo>
                  <a:lnTo>
                    <a:pt x="115" y="374"/>
                  </a:lnTo>
                  <a:lnTo>
                    <a:pt x="150" y="325"/>
                  </a:lnTo>
                  <a:lnTo>
                    <a:pt x="150" y="325"/>
                  </a:lnTo>
                  <a:lnTo>
                    <a:pt x="171" y="296"/>
                  </a:lnTo>
                  <a:lnTo>
                    <a:pt x="171" y="296"/>
                  </a:lnTo>
                  <a:lnTo>
                    <a:pt x="181" y="281"/>
                  </a:lnTo>
                  <a:lnTo>
                    <a:pt x="191" y="266"/>
                  </a:lnTo>
                  <a:lnTo>
                    <a:pt x="208" y="236"/>
                  </a:lnTo>
                  <a:lnTo>
                    <a:pt x="208" y="236"/>
                  </a:lnTo>
                  <a:lnTo>
                    <a:pt x="222" y="213"/>
                  </a:lnTo>
                  <a:lnTo>
                    <a:pt x="236" y="192"/>
                  </a:lnTo>
                  <a:lnTo>
                    <a:pt x="252" y="170"/>
                  </a:lnTo>
                  <a:lnTo>
                    <a:pt x="260" y="159"/>
                  </a:lnTo>
                  <a:lnTo>
                    <a:pt x="269" y="149"/>
                  </a:lnTo>
                  <a:lnTo>
                    <a:pt x="269" y="149"/>
                  </a:lnTo>
                  <a:lnTo>
                    <a:pt x="284" y="131"/>
                  </a:lnTo>
                  <a:lnTo>
                    <a:pt x="297" y="112"/>
                  </a:lnTo>
                  <a:lnTo>
                    <a:pt x="310" y="94"/>
                  </a:lnTo>
                  <a:lnTo>
                    <a:pt x="322" y="74"/>
                  </a:lnTo>
                  <a:lnTo>
                    <a:pt x="322" y="74"/>
                  </a:lnTo>
                  <a:lnTo>
                    <a:pt x="343" y="39"/>
                  </a:lnTo>
                  <a:lnTo>
                    <a:pt x="355" y="22"/>
                  </a:lnTo>
                  <a:lnTo>
                    <a:pt x="367" y="7"/>
                  </a:lnTo>
                  <a:lnTo>
                    <a:pt x="367" y="7"/>
                  </a:lnTo>
                  <a:lnTo>
                    <a:pt x="370" y="4"/>
                  </a:lnTo>
                  <a:lnTo>
                    <a:pt x="374" y="1"/>
                  </a:lnTo>
                  <a:lnTo>
                    <a:pt x="378" y="0"/>
                  </a:lnTo>
                  <a:lnTo>
                    <a:pt x="382" y="0"/>
                  </a:lnTo>
                  <a:lnTo>
                    <a:pt x="382" y="0"/>
                  </a:lnTo>
                  <a:lnTo>
                    <a:pt x="388" y="1"/>
                  </a:lnTo>
                  <a:lnTo>
                    <a:pt x="393" y="4"/>
                  </a:lnTo>
                  <a:lnTo>
                    <a:pt x="398" y="8"/>
                  </a:lnTo>
                  <a:lnTo>
                    <a:pt x="402" y="14"/>
                  </a:lnTo>
                  <a:lnTo>
                    <a:pt x="402" y="14"/>
                  </a:lnTo>
                  <a:lnTo>
                    <a:pt x="405" y="21"/>
                  </a:lnTo>
                  <a:lnTo>
                    <a:pt x="405" y="28"/>
                  </a:lnTo>
                  <a:lnTo>
                    <a:pt x="402" y="34"/>
                  </a:lnTo>
                  <a:lnTo>
                    <a:pt x="398" y="40"/>
                  </a:lnTo>
                  <a:lnTo>
                    <a:pt x="398" y="40"/>
                  </a:lnTo>
                  <a:lnTo>
                    <a:pt x="386" y="55"/>
                  </a:lnTo>
                  <a:lnTo>
                    <a:pt x="375" y="72"/>
                  </a:lnTo>
                  <a:lnTo>
                    <a:pt x="354" y="106"/>
                  </a:lnTo>
                  <a:lnTo>
                    <a:pt x="354" y="106"/>
                  </a:lnTo>
                  <a:lnTo>
                    <a:pt x="343" y="126"/>
                  </a:lnTo>
                  <a:lnTo>
                    <a:pt x="330" y="145"/>
                  </a:lnTo>
                  <a:lnTo>
                    <a:pt x="317" y="164"/>
                  </a:lnTo>
                  <a:lnTo>
                    <a:pt x="308" y="173"/>
                  </a:lnTo>
                  <a:lnTo>
                    <a:pt x="301" y="181"/>
                  </a:lnTo>
                  <a:lnTo>
                    <a:pt x="301" y="181"/>
                  </a:lnTo>
                  <a:lnTo>
                    <a:pt x="292" y="192"/>
                  </a:lnTo>
                  <a:lnTo>
                    <a:pt x="283" y="202"/>
                  </a:lnTo>
                  <a:lnTo>
                    <a:pt x="267" y="225"/>
                  </a:lnTo>
                  <a:lnTo>
                    <a:pt x="253" y="248"/>
                  </a:lnTo>
                  <a:lnTo>
                    <a:pt x="238" y="271"/>
                  </a:lnTo>
                  <a:lnTo>
                    <a:pt x="238" y="271"/>
                  </a:lnTo>
                  <a:lnTo>
                    <a:pt x="221" y="301"/>
                  </a:lnTo>
                  <a:lnTo>
                    <a:pt x="212" y="316"/>
                  </a:lnTo>
                  <a:lnTo>
                    <a:pt x="202" y="329"/>
                  </a:lnTo>
                  <a:lnTo>
                    <a:pt x="202" y="329"/>
                  </a:lnTo>
                  <a:lnTo>
                    <a:pt x="188" y="351"/>
                  </a:lnTo>
                  <a:lnTo>
                    <a:pt x="174" y="373"/>
                  </a:lnTo>
                  <a:lnTo>
                    <a:pt x="174" y="373"/>
                  </a:lnTo>
                  <a:lnTo>
                    <a:pt x="162" y="392"/>
                  </a:lnTo>
                  <a:lnTo>
                    <a:pt x="148" y="412"/>
                  </a:lnTo>
                  <a:lnTo>
                    <a:pt x="135" y="431"/>
                  </a:lnTo>
                  <a:lnTo>
                    <a:pt x="119" y="448"/>
                  </a:lnTo>
                  <a:lnTo>
                    <a:pt x="119" y="448"/>
                  </a:lnTo>
                  <a:lnTo>
                    <a:pt x="109" y="457"/>
                  </a:lnTo>
                  <a:lnTo>
                    <a:pt x="98" y="467"/>
                  </a:lnTo>
                  <a:lnTo>
                    <a:pt x="98" y="467"/>
                  </a:lnTo>
                  <a:lnTo>
                    <a:pt x="81" y="481"/>
                  </a:lnTo>
                  <a:lnTo>
                    <a:pt x="66" y="495"/>
                  </a:lnTo>
                  <a:lnTo>
                    <a:pt x="59" y="503"/>
                  </a:lnTo>
                  <a:lnTo>
                    <a:pt x="52" y="511"/>
                  </a:lnTo>
                  <a:lnTo>
                    <a:pt x="48" y="518"/>
                  </a:lnTo>
                  <a:lnTo>
                    <a:pt x="45" y="525"/>
                  </a:lnTo>
                  <a:lnTo>
                    <a:pt x="45" y="525"/>
                  </a:lnTo>
                  <a:lnTo>
                    <a:pt x="43" y="530"/>
                  </a:lnTo>
                  <a:lnTo>
                    <a:pt x="40" y="534"/>
                  </a:lnTo>
                  <a:lnTo>
                    <a:pt x="37" y="537"/>
                  </a:lnTo>
                  <a:lnTo>
                    <a:pt x="34" y="538"/>
                  </a:lnTo>
                  <a:lnTo>
                    <a:pt x="28" y="540"/>
                  </a:lnTo>
                  <a:lnTo>
                    <a:pt x="22" y="541"/>
                  </a:lnTo>
                  <a:lnTo>
                    <a:pt x="22" y="54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99" name="Freeform 715"/>
            <p:cNvSpPr>
              <a:spLocks noEditPoints="1"/>
            </p:cNvSpPr>
            <p:nvPr/>
          </p:nvSpPr>
          <p:spPr bwMode="auto">
            <a:xfrm>
              <a:off x="4487863" y="4516438"/>
              <a:ext cx="177800" cy="204788"/>
            </a:xfrm>
            <a:custGeom>
              <a:avLst/>
              <a:gdLst/>
              <a:ahLst/>
              <a:cxnLst>
                <a:cxn ang="0">
                  <a:pos x="160" y="382"/>
                </a:cxn>
                <a:cxn ang="0">
                  <a:pos x="77" y="371"/>
                </a:cxn>
                <a:cxn ang="0">
                  <a:pos x="34" y="345"/>
                </a:cxn>
                <a:cxn ang="0">
                  <a:pos x="3" y="277"/>
                </a:cxn>
                <a:cxn ang="0">
                  <a:pos x="0" y="214"/>
                </a:cxn>
                <a:cxn ang="0">
                  <a:pos x="22" y="160"/>
                </a:cxn>
                <a:cxn ang="0">
                  <a:pos x="38" y="136"/>
                </a:cxn>
                <a:cxn ang="0">
                  <a:pos x="16" y="94"/>
                </a:cxn>
                <a:cxn ang="0">
                  <a:pos x="21" y="49"/>
                </a:cxn>
                <a:cxn ang="0">
                  <a:pos x="56" y="15"/>
                </a:cxn>
                <a:cxn ang="0">
                  <a:pos x="68" y="2"/>
                </a:cxn>
                <a:cxn ang="0">
                  <a:pos x="109" y="1"/>
                </a:cxn>
                <a:cxn ang="0">
                  <a:pos x="213" y="12"/>
                </a:cxn>
                <a:cxn ang="0">
                  <a:pos x="284" y="48"/>
                </a:cxn>
                <a:cxn ang="0">
                  <a:pos x="310" y="87"/>
                </a:cxn>
                <a:cxn ang="0">
                  <a:pos x="317" y="125"/>
                </a:cxn>
                <a:cxn ang="0">
                  <a:pos x="306" y="168"/>
                </a:cxn>
                <a:cxn ang="0">
                  <a:pos x="270" y="206"/>
                </a:cxn>
                <a:cxn ang="0">
                  <a:pos x="257" y="231"/>
                </a:cxn>
                <a:cxn ang="0">
                  <a:pos x="303" y="238"/>
                </a:cxn>
                <a:cxn ang="0">
                  <a:pos x="324" y="256"/>
                </a:cxn>
                <a:cxn ang="0">
                  <a:pos x="336" y="308"/>
                </a:cxn>
                <a:cxn ang="0">
                  <a:pos x="319" y="350"/>
                </a:cxn>
                <a:cxn ang="0">
                  <a:pos x="285" y="380"/>
                </a:cxn>
                <a:cxn ang="0">
                  <a:pos x="228" y="388"/>
                </a:cxn>
                <a:cxn ang="0">
                  <a:pos x="155" y="110"/>
                </a:cxn>
                <a:cxn ang="0">
                  <a:pos x="167" y="127"/>
                </a:cxn>
                <a:cxn ang="0">
                  <a:pos x="165" y="145"/>
                </a:cxn>
                <a:cxn ang="0">
                  <a:pos x="153" y="153"/>
                </a:cxn>
                <a:cxn ang="0">
                  <a:pos x="86" y="170"/>
                </a:cxn>
                <a:cxn ang="0">
                  <a:pos x="52" y="201"/>
                </a:cxn>
                <a:cxn ang="0">
                  <a:pos x="45" y="238"/>
                </a:cxn>
                <a:cxn ang="0">
                  <a:pos x="57" y="301"/>
                </a:cxn>
                <a:cxn ang="0">
                  <a:pos x="88" y="326"/>
                </a:cxn>
                <a:cxn ang="0">
                  <a:pos x="144" y="336"/>
                </a:cxn>
                <a:cxn ang="0">
                  <a:pos x="219" y="343"/>
                </a:cxn>
                <a:cxn ang="0">
                  <a:pos x="260" y="336"/>
                </a:cxn>
                <a:cxn ang="0">
                  <a:pos x="287" y="314"/>
                </a:cxn>
                <a:cxn ang="0">
                  <a:pos x="290" y="293"/>
                </a:cxn>
                <a:cxn ang="0">
                  <a:pos x="254" y="277"/>
                </a:cxn>
                <a:cxn ang="0">
                  <a:pos x="204" y="271"/>
                </a:cxn>
                <a:cxn ang="0">
                  <a:pos x="134" y="266"/>
                </a:cxn>
                <a:cxn ang="0">
                  <a:pos x="122" y="253"/>
                </a:cxn>
                <a:cxn ang="0">
                  <a:pos x="123" y="235"/>
                </a:cxn>
                <a:cxn ang="0">
                  <a:pos x="137" y="222"/>
                </a:cxn>
                <a:cxn ang="0">
                  <a:pos x="232" y="178"/>
                </a:cxn>
                <a:cxn ang="0">
                  <a:pos x="265" y="139"/>
                </a:cxn>
                <a:cxn ang="0">
                  <a:pos x="271" y="102"/>
                </a:cxn>
                <a:cxn ang="0">
                  <a:pos x="257" y="79"/>
                </a:cxn>
                <a:cxn ang="0">
                  <a:pos x="209" y="59"/>
                </a:cxn>
                <a:cxn ang="0">
                  <a:pos x="94" y="47"/>
                </a:cxn>
                <a:cxn ang="0">
                  <a:pos x="88" y="49"/>
                </a:cxn>
                <a:cxn ang="0">
                  <a:pos x="61" y="69"/>
                </a:cxn>
                <a:cxn ang="0">
                  <a:pos x="65" y="99"/>
                </a:cxn>
                <a:cxn ang="0">
                  <a:pos x="87" y="110"/>
                </a:cxn>
                <a:cxn ang="0">
                  <a:pos x="134" y="109"/>
                </a:cxn>
              </a:cxnLst>
              <a:rect l="0" t="0" r="r" b="b"/>
              <a:pathLst>
                <a:path w="336" h="388">
                  <a:moveTo>
                    <a:pt x="228" y="388"/>
                  </a:moveTo>
                  <a:lnTo>
                    <a:pt x="228" y="388"/>
                  </a:lnTo>
                  <a:lnTo>
                    <a:pt x="211" y="387"/>
                  </a:lnTo>
                  <a:lnTo>
                    <a:pt x="194" y="386"/>
                  </a:lnTo>
                  <a:lnTo>
                    <a:pt x="160" y="382"/>
                  </a:lnTo>
                  <a:lnTo>
                    <a:pt x="137" y="380"/>
                  </a:lnTo>
                  <a:lnTo>
                    <a:pt x="137" y="380"/>
                  </a:lnTo>
                  <a:lnTo>
                    <a:pt x="114" y="378"/>
                  </a:lnTo>
                  <a:lnTo>
                    <a:pt x="89" y="374"/>
                  </a:lnTo>
                  <a:lnTo>
                    <a:pt x="77" y="371"/>
                  </a:lnTo>
                  <a:lnTo>
                    <a:pt x="66" y="367"/>
                  </a:lnTo>
                  <a:lnTo>
                    <a:pt x="56" y="363"/>
                  </a:lnTo>
                  <a:lnTo>
                    <a:pt x="46" y="357"/>
                  </a:lnTo>
                  <a:lnTo>
                    <a:pt x="46" y="357"/>
                  </a:lnTo>
                  <a:lnTo>
                    <a:pt x="34" y="345"/>
                  </a:lnTo>
                  <a:lnTo>
                    <a:pt x="24" y="333"/>
                  </a:lnTo>
                  <a:lnTo>
                    <a:pt x="15" y="320"/>
                  </a:lnTo>
                  <a:lnTo>
                    <a:pt x="10" y="307"/>
                  </a:lnTo>
                  <a:lnTo>
                    <a:pt x="5" y="293"/>
                  </a:lnTo>
                  <a:lnTo>
                    <a:pt x="3" y="277"/>
                  </a:lnTo>
                  <a:lnTo>
                    <a:pt x="1" y="262"/>
                  </a:lnTo>
                  <a:lnTo>
                    <a:pt x="0" y="243"/>
                  </a:lnTo>
                  <a:lnTo>
                    <a:pt x="0" y="243"/>
                  </a:lnTo>
                  <a:lnTo>
                    <a:pt x="0" y="228"/>
                  </a:lnTo>
                  <a:lnTo>
                    <a:pt x="0" y="214"/>
                  </a:lnTo>
                  <a:lnTo>
                    <a:pt x="1" y="203"/>
                  </a:lnTo>
                  <a:lnTo>
                    <a:pt x="4" y="191"/>
                  </a:lnTo>
                  <a:lnTo>
                    <a:pt x="8" y="181"/>
                  </a:lnTo>
                  <a:lnTo>
                    <a:pt x="14" y="171"/>
                  </a:lnTo>
                  <a:lnTo>
                    <a:pt x="22" y="160"/>
                  </a:lnTo>
                  <a:lnTo>
                    <a:pt x="33" y="149"/>
                  </a:lnTo>
                  <a:lnTo>
                    <a:pt x="33" y="149"/>
                  </a:lnTo>
                  <a:lnTo>
                    <a:pt x="38" y="144"/>
                  </a:lnTo>
                  <a:lnTo>
                    <a:pt x="43" y="140"/>
                  </a:lnTo>
                  <a:lnTo>
                    <a:pt x="38" y="136"/>
                  </a:lnTo>
                  <a:lnTo>
                    <a:pt x="38" y="136"/>
                  </a:lnTo>
                  <a:lnTo>
                    <a:pt x="31" y="127"/>
                  </a:lnTo>
                  <a:lnTo>
                    <a:pt x="25" y="118"/>
                  </a:lnTo>
                  <a:lnTo>
                    <a:pt x="20" y="108"/>
                  </a:lnTo>
                  <a:lnTo>
                    <a:pt x="16" y="94"/>
                  </a:lnTo>
                  <a:lnTo>
                    <a:pt x="16" y="94"/>
                  </a:lnTo>
                  <a:lnTo>
                    <a:pt x="14" y="82"/>
                  </a:lnTo>
                  <a:lnTo>
                    <a:pt x="14" y="69"/>
                  </a:lnTo>
                  <a:lnTo>
                    <a:pt x="16" y="58"/>
                  </a:lnTo>
                  <a:lnTo>
                    <a:pt x="21" y="49"/>
                  </a:lnTo>
                  <a:lnTo>
                    <a:pt x="26" y="38"/>
                  </a:lnTo>
                  <a:lnTo>
                    <a:pt x="33" y="30"/>
                  </a:lnTo>
                  <a:lnTo>
                    <a:pt x="43" y="22"/>
                  </a:lnTo>
                  <a:lnTo>
                    <a:pt x="55" y="15"/>
                  </a:lnTo>
                  <a:lnTo>
                    <a:pt x="56" y="15"/>
                  </a:lnTo>
                  <a:lnTo>
                    <a:pt x="57" y="13"/>
                  </a:lnTo>
                  <a:lnTo>
                    <a:pt x="57" y="13"/>
                  </a:lnTo>
                  <a:lnTo>
                    <a:pt x="59" y="8"/>
                  </a:lnTo>
                  <a:lnTo>
                    <a:pt x="63" y="5"/>
                  </a:lnTo>
                  <a:lnTo>
                    <a:pt x="68" y="2"/>
                  </a:lnTo>
                  <a:lnTo>
                    <a:pt x="72" y="1"/>
                  </a:lnTo>
                  <a:lnTo>
                    <a:pt x="76" y="0"/>
                  </a:lnTo>
                  <a:lnTo>
                    <a:pt x="78" y="0"/>
                  </a:lnTo>
                  <a:lnTo>
                    <a:pt x="78" y="0"/>
                  </a:lnTo>
                  <a:lnTo>
                    <a:pt x="109" y="1"/>
                  </a:lnTo>
                  <a:lnTo>
                    <a:pt x="144" y="2"/>
                  </a:lnTo>
                  <a:lnTo>
                    <a:pt x="161" y="3"/>
                  </a:lnTo>
                  <a:lnTo>
                    <a:pt x="179" y="5"/>
                  </a:lnTo>
                  <a:lnTo>
                    <a:pt x="195" y="8"/>
                  </a:lnTo>
                  <a:lnTo>
                    <a:pt x="213" y="12"/>
                  </a:lnTo>
                  <a:lnTo>
                    <a:pt x="228" y="17"/>
                  </a:lnTo>
                  <a:lnTo>
                    <a:pt x="244" y="22"/>
                  </a:lnTo>
                  <a:lnTo>
                    <a:pt x="258" y="29"/>
                  </a:lnTo>
                  <a:lnTo>
                    <a:pt x="272" y="37"/>
                  </a:lnTo>
                  <a:lnTo>
                    <a:pt x="284" y="48"/>
                  </a:lnTo>
                  <a:lnTo>
                    <a:pt x="294" y="59"/>
                  </a:lnTo>
                  <a:lnTo>
                    <a:pt x="298" y="65"/>
                  </a:lnTo>
                  <a:lnTo>
                    <a:pt x="303" y="73"/>
                  </a:lnTo>
                  <a:lnTo>
                    <a:pt x="307" y="80"/>
                  </a:lnTo>
                  <a:lnTo>
                    <a:pt x="310" y="87"/>
                  </a:lnTo>
                  <a:lnTo>
                    <a:pt x="310" y="87"/>
                  </a:lnTo>
                  <a:lnTo>
                    <a:pt x="313" y="97"/>
                  </a:lnTo>
                  <a:lnTo>
                    <a:pt x="315" y="107"/>
                  </a:lnTo>
                  <a:lnTo>
                    <a:pt x="317" y="116"/>
                  </a:lnTo>
                  <a:lnTo>
                    <a:pt x="317" y="125"/>
                  </a:lnTo>
                  <a:lnTo>
                    <a:pt x="317" y="134"/>
                  </a:lnTo>
                  <a:lnTo>
                    <a:pt x="315" y="143"/>
                  </a:lnTo>
                  <a:lnTo>
                    <a:pt x="313" y="151"/>
                  </a:lnTo>
                  <a:lnTo>
                    <a:pt x="310" y="159"/>
                  </a:lnTo>
                  <a:lnTo>
                    <a:pt x="306" y="168"/>
                  </a:lnTo>
                  <a:lnTo>
                    <a:pt x="301" y="176"/>
                  </a:lnTo>
                  <a:lnTo>
                    <a:pt x="294" y="183"/>
                  </a:lnTo>
                  <a:lnTo>
                    <a:pt x="287" y="191"/>
                  </a:lnTo>
                  <a:lnTo>
                    <a:pt x="279" y="199"/>
                  </a:lnTo>
                  <a:lnTo>
                    <a:pt x="270" y="206"/>
                  </a:lnTo>
                  <a:lnTo>
                    <a:pt x="260" y="213"/>
                  </a:lnTo>
                  <a:lnTo>
                    <a:pt x="249" y="220"/>
                  </a:lnTo>
                  <a:lnTo>
                    <a:pt x="233" y="230"/>
                  </a:lnTo>
                  <a:lnTo>
                    <a:pt x="257" y="231"/>
                  </a:lnTo>
                  <a:lnTo>
                    <a:pt x="257" y="231"/>
                  </a:lnTo>
                  <a:lnTo>
                    <a:pt x="277" y="232"/>
                  </a:lnTo>
                  <a:lnTo>
                    <a:pt x="287" y="234"/>
                  </a:lnTo>
                  <a:lnTo>
                    <a:pt x="297" y="236"/>
                  </a:lnTo>
                  <a:lnTo>
                    <a:pt x="297" y="236"/>
                  </a:lnTo>
                  <a:lnTo>
                    <a:pt x="303" y="238"/>
                  </a:lnTo>
                  <a:lnTo>
                    <a:pt x="309" y="240"/>
                  </a:lnTo>
                  <a:lnTo>
                    <a:pt x="313" y="243"/>
                  </a:lnTo>
                  <a:lnTo>
                    <a:pt x="317" y="247"/>
                  </a:lnTo>
                  <a:lnTo>
                    <a:pt x="321" y="251"/>
                  </a:lnTo>
                  <a:lnTo>
                    <a:pt x="324" y="256"/>
                  </a:lnTo>
                  <a:lnTo>
                    <a:pt x="329" y="267"/>
                  </a:lnTo>
                  <a:lnTo>
                    <a:pt x="333" y="277"/>
                  </a:lnTo>
                  <a:lnTo>
                    <a:pt x="335" y="288"/>
                  </a:lnTo>
                  <a:lnTo>
                    <a:pt x="336" y="299"/>
                  </a:lnTo>
                  <a:lnTo>
                    <a:pt x="336" y="308"/>
                  </a:lnTo>
                  <a:lnTo>
                    <a:pt x="336" y="308"/>
                  </a:lnTo>
                  <a:lnTo>
                    <a:pt x="335" y="317"/>
                  </a:lnTo>
                  <a:lnTo>
                    <a:pt x="331" y="328"/>
                  </a:lnTo>
                  <a:lnTo>
                    <a:pt x="326" y="339"/>
                  </a:lnTo>
                  <a:lnTo>
                    <a:pt x="319" y="350"/>
                  </a:lnTo>
                  <a:lnTo>
                    <a:pt x="312" y="361"/>
                  </a:lnTo>
                  <a:lnTo>
                    <a:pt x="303" y="370"/>
                  </a:lnTo>
                  <a:lnTo>
                    <a:pt x="294" y="377"/>
                  </a:lnTo>
                  <a:lnTo>
                    <a:pt x="289" y="379"/>
                  </a:lnTo>
                  <a:lnTo>
                    <a:pt x="285" y="380"/>
                  </a:lnTo>
                  <a:lnTo>
                    <a:pt x="285" y="380"/>
                  </a:lnTo>
                  <a:lnTo>
                    <a:pt x="273" y="383"/>
                  </a:lnTo>
                  <a:lnTo>
                    <a:pt x="258" y="386"/>
                  </a:lnTo>
                  <a:lnTo>
                    <a:pt x="244" y="387"/>
                  </a:lnTo>
                  <a:lnTo>
                    <a:pt x="228" y="388"/>
                  </a:lnTo>
                  <a:lnTo>
                    <a:pt x="228" y="388"/>
                  </a:lnTo>
                  <a:close/>
                  <a:moveTo>
                    <a:pt x="146" y="108"/>
                  </a:moveTo>
                  <a:lnTo>
                    <a:pt x="146" y="108"/>
                  </a:lnTo>
                  <a:lnTo>
                    <a:pt x="151" y="109"/>
                  </a:lnTo>
                  <a:lnTo>
                    <a:pt x="155" y="110"/>
                  </a:lnTo>
                  <a:lnTo>
                    <a:pt x="158" y="113"/>
                  </a:lnTo>
                  <a:lnTo>
                    <a:pt x="161" y="116"/>
                  </a:lnTo>
                  <a:lnTo>
                    <a:pt x="164" y="119"/>
                  </a:lnTo>
                  <a:lnTo>
                    <a:pt x="166" y="123"/>
                  </a:lnTo>
                  <a:lnTo>
                    <a:pt x="167" y="127"/>
                  </a:lnTo>
                  <a:lnTo>
                    <a:pt x="168" y="131"/>
                  </a:lnTo>
                  <a:lnTo>
                    <a:pt x="168" y="131"/>
                  </a:lnTo>
                  <a:lnTo>
                    <a:pt x="167" y="139"/>
                  </a:lnTo>
                  <a:lnTo>
                    <a:pt x="166" y="142"/>
                  </a:lnTo>
                  <a:lnTo>
                    <a:pt x="165" y="145"/>
                  </a:lnTo>
                  <a:lnTo>
                    <a:pt x="163" y="148"/>
                  </a:lnTo>
                  <a:lnTo>
                    <a:pt x="160" y="150"/>
                  </a:lnTo>
                  <a:lnTo>
                    <a:pt x="157" y="152"/>
                  </a:lnTo>
                  <a:lnTo>
                    <a:pt x="153" y="153"/>
                  </a:lnTo>
                  <a:lnTo>
                    <a:pt x="153" y="153"/>
                  </a:lnTo>
                  <a:lnTo>
                    <a:pt x="138" y="155"/>
                  </a:lnTo>
                  <a:lnTo>
                    <a:pt x="122" y="158"/>
                  </a:lnTo>
                  <a:lnTo>
                    <a:pt x="103" y="163"/>
                  </a:lnTo>
                  <a:lnTo>
                    <a:pt x="95" y="167"/>
                  </a:lnTo>
                  <a:lnTo>
                    <a:pt x="86" y="170"/>
                  </a:lnTo>
                  <a:lnTo>
                    <a:pt x="77" y="175"/>
                  </a:lnTo>
                  <a:lnTo>
                    <a:pt x="69" y="180"/>
                  </a:lnTo>
                  <a:lnTo>
                    <a:pt x="63" y="186"/>
                  </a:lnTo>
                  <a:lnTo>
                    <a:pt x="57" y="193"/>
                  </a:lnTo>
                  <a:lnTo>
                    <a:pt x="52" y="201"/>
                  </a:lnTo>
                  <a:lnTo>
                    <a:pt x="47" y="210"/>
                  </a:lnTo>
                  <a:lnTo>
                    <a:pt x="45" y="220"/>
                  </a:lnTo>
                  <a:lnTo>
                    <a:pt x="45" y="232"/>
                  </a:lnTo>
                  <a:lnTo>
                    <a:pt x="45" y="238"/>
                  </a:lnTo>
                  <a:lnTo>
                    <a:pt x="45" y="238"/>
                  </a:lnTo>
                  <a:lnTo>
                    <a:pt x="46" y="258"/>
                  </a:lnTo>
                  <a:lnTo>
                    <a:pt x="47" y="270"/>
                  </a:lnTo>
                  <a:lnTo>
                    <a:pt x="50" y="280"/>
                  </a:lnTo>
                  <a:lnTo>
                    <a:pt x="53" y="292"/>
                  </a:lnTo>
                  <a:lnTo>
                    <a:pt x="57" y="301"/>
                  </a:lnTo>
                  <a:lnTo>
                    <a:pt x="63" y="310"/>
                  </a:lnTo>
                  <a:lnTo>
                    <a:pt x="70" y="317"/>
                  </a:lnTo>
                  <a:lnTo>
                    <a:pt x="70" y="317"/>
                  </a:lnTo>
                  <a:lnTo>
                    <a:pt x="78" y="321"/>
                  </a:lnTo>
                  <a:lnTo>
                    <a:pt x="88" y="326"/>
                  </a:lnTo>
                  <a:lnTo>
                    <a:pt x="100" y="329"/>
                  </a:lnTo>
                  <a:lnTo>
                    <a:pt x="111" y="331"/>
                  </a:lnTo>
                  <a:lnTo>
                    <a:pt x="133" y="335"/>
                  </a:lnTo>
                  <a:lnTo>
                    <a:pt x="144" y="336"/>
                  </a:lnTo>
                  <a:lnTo>
                    <a:pt x="144" y="336"/>
                  </a:lnTo>
                  <a:lnTo>
                    <a:pt x="167" y="339"/>
                  </a:lnTo>
                  <a:lnTo>
                    <a:pt x="167" y="339"/>
                  </a:lnTo>
                  <a:lnTo>
                    <a:pt x="193" y="342"/>
                  </a:lnTo>
                  <a:lnTo>
                    <a:pt x="205" y="343"/>
                  </a:lnTo>
                  <a:lnTo>
                    <a:pt x="219" y="343"/>
                  </a:lnTo>
                  <a:lnTo>
                    <a:pt x="219" y="343"/>
                  </a:lnTo>
                  <a:lnTo>
                    <a:pt x="230" y="343"/>
                  </a:lnTo>
                  <a:lnTo>
                    <a:pt x="242" y="342"/>
                  </a:lnTo>
                  <a:lnTo>
                    <a:pt x="251" y="339"/>
                  </a:lnTo>
                  <a:lnTo>
                    <a:pt x="260" y="336"/>
                  </a:lnTo>
                  <a:lnTo>
                    <a:pt x="268" y="332"/>
                  </a:lnTo>
                  <a:lnTo>
                    <a:pt x="276" y="327"/>
                  </a:lnTo>
                  <a:lnTo>
                    <a:pt x="282" y="320"/>
                  </a:lnTo>
                  <a:lnTo>
                    <a:pt x="287" y="314"/>
                  </a:lnTo>
                  <a:lnTo>
                    <a:pt x="287" y="314"/>
                  </a:lnTo>
                  <a:lnTo>
                    <a:pt x="290" y="308"/>
                  </a:lnTo>
                  <a:lnTo>
                    <a:pt x="291" y="303"/>
                  </a:lnTo>
                  <a:lnTo>
                    <a:pt x="291" y="298"/>
                  </a:lnTo>
                  <a:lnTo>
                    <a:pt x="290" y="293"/>
                  </a:lnTo>
                  <a:lnTo>
                    <a:pt x="290" y="293"/>
                  </a:lnTo>
                  <a:lnTo>
                    <a:pt x="287" y="288"/>
                  </a:lnTo>
                  <a:lnTo>
                    <a:pt x="282" y="284"/>
                  </a:lnTo>
                  <a:lnTo>
                    <a:pt x="277" y="282"/>
                  </a:lnTo>
                  <a:lnTo>
                    <a:pt x="270" y="280"/>
                  </a:lnTo>
                  <a:lnTo>
                    <a:pt x="254" y="277"/>
                  </a:lnTo>
                  <a:lnTo>
                    <a:pt x="235" y="275"/>
                  </a:lnTo>
                  <a:lnTo>
                    <a:pt x="235" y="275"/>
                  </a:lnTo>
                  <a:lnTo>
                    <a:pt x="224" y="274"/>
                  </a:lnTo>
                  <a:lnTo>
                    <a:pt x="224" y="274"/>
                  </a:lnTo>
                  <a:lnTo>
                    <a:pt x="204" y="271"/>
                  </a:lnTo>
                  <a:lnTo>
                    <a:pt x="185" y="270"/>
                  </a:lnTo>
                  <a:lnTo>
                    <a:pt x="146" y="268"/>
                  </a:lnTo>
                  <a:lnTo>
                    <a:pt x="142" y="268"/>
                  </a:lnTo>
                  <a:lnTo>
                    <a:pt x="142" y="268"/>
                  </a:lnTo>
                  <a:lnTo>
                    <a:pt x="134" y="266"/>
                  </a:lnTo>
                  <a:lnTo>
                    <a:pt x="131" y="265"/>
                  </a:lnTo>
                  <a:lnTo>
                    <a:pt x="128" y="263"/>
                  </a:lnTo>
                  <a:lnTo>
                    <a:pt x="126" y="261"/>
                  </a:lnTo>
                  <a:lnTo>
                    <a:pt x="124" y="257"/>
                  </a:lnTo>
                  <a:lnTo>
                    <a:pt x="122" y="253"/>
                  </a:lnTo>
                  <a:lnTo>
                    <a:pt x="121" y="250"/>
                  </a:lnTo>
                  <a:lnTo>
                    <a:pt x="121" y="250"/>
                  </a:lnTo>
                  <a:lnTo>
                    <a:pt x="121" y="243"/>
                  </a:lnTo>
                  <a:lnTo>
                    <a:pt x="122" y="239"/>
                  </a:lnTo>
                  <a:lnTo>
                    <a:pt x="123" y="235"/>
                  </a:lnTo>
                  <a:lnTo>
                    <a:pt x="126" y="231"/>
                  </a:lnTo>
                  <a:lnTo>
                    <a:pt x="129" y="227"/>
                  </a:lnTo>
                  <a:lnTo>
                    <a:pt x="132" y="224"/>
                  </a:lnTo>
                  <a:lnTo>
                    <a:pt x="137" y="222"/>
                  </a:lnTo>
                  <a:lnTo>
                    <a:pt x="137" y="222"/>
                  </a:lnTo>
                  <a:lnTo>
                    <a:pt x="164" y="211"/>
                  </a:lnTo>
                  <a:lnTo>
                    <a:pt x="189" y="201"/>
                  </a:lnTo>
                  <a:lnTo>
                    <a:pt x="211" y="189"/>
                  </a:lnTo>
                  <a:lnTo>
                    <a:pt x="232" y="178"/>
                  </a:lnTo>
                  <a:lnTo>
                    <a:pt x="232" y="178"/>
                  </a:lnTo>
                  <a:lnTo>
                    <a:pt x="240" y="173"/>
                  </a:lnTo>
                  <a:lnTo>
                    <a:pt x="247" y="165"/>
                  </a:lnTo>
                  <a:lnTo>
                    <a:pt x="254" y="157"/>
                  </a:lnTo>
                  <a:lnTo>
                    <a:pt x="260" y="149"/>
                  </a:lnTo>
                  <a:lnTo>
                    <a:pt x="265" y="139"/>
                  </a:lnTo>
                  <a:lnTo>
                    <a:pt x="268" y="129"/>
                  </a:lnTo>
                  <a:lnTo>
                    <a:pt x="272" y="119"/>
                  </a:lnTo>
                  <a:lnTo>
                    <a:pt x="272" y="109"/>
                  </a:lnTo>
                  <a:lnTo>
                    <a:pt x="272" y="109"/>
                  </a:lnTo>
                  <a:lnTo>
                    <a:pt x="271" y="102"/>
                  </a:lnTo>
                  <a:lnTo>
                    <a:pt x="270" y="97"/>
                  </a:lnTo>
                  <a:lnTo>
                    <a:pt x="267" y="92"/>
                  </a:lnTo>
                  <a:lnTo>
                    <a:pt x="264" y="87"/>
                  </a:lnTo>
                  <a:lnTo>
                    <a:pt x="261" y="83"/>
                  </a:lnTo>
                  <a:lnTo>
                    <a:pt x="257" y="79"/>
                  </a:lnTo>
                  <a:lnTo>
                    <a:pt x="252" y="76"/>
                  </a:lnTo>
                  <a:lnTo>
                    <a:pt x="247" y="73"/>
                  </a:lnTo>
                  <a:lnTo>
                    <a:pt x="247" y="73"/>
                  </a:lnTo>
                  <a:lnTo>
                    <a:pt x="228" y="65"/>
                  </a:lnTo>
                  <a:lnTo>
                    <a:pt x="209" y="59"/>
                  </a:lnTo>
                  <a:lnTo>
                    <a:pt x="190" y="55"/>
                  </a:lnTo>
                  <a:lnTo>
                    <a:pt x="170" y="52"/>
                  </a:lnTo>
                  <a:lnTo>
                    <a:pt x="151" y="49"/>
                  </a:lnTo>
                  <a:lnTo>
                    <a:pt x="131" y="48"/>
                  </a:lnTo>
                  <a:lnTo>
                    <a:pt x="94" y="47"/>
                  </a:lnTo>
                  <a:lnTo>
                    <a:pt x="92" y="47"/>
                  </a:lnTo>
                  <a:lnTo>
                    <a:pt x="91" y="47"/>
                  </a:lnTo>
                  <a:lnTo>
                    <a:pt x="91" y="47"/>
                  </a:lnTo>
                  <a:lnTo>
                    <a:pt x="88" y="49"/>
                  </a:lnTo>
                  <a:lnTo>
                    <a:pt x="88" y="49"/>
                  </a:lnTo>
                  <a:lnTo>
                    <a:pt x="80" y="52"/>
                  </a:lnTo>
                  <a:lnTo>
                    <a:pt x="74" y="55"/>
                  </a:lnTo>
                  <a:lnTo>
                    <a:pt x="68" y="59"/>
                  </a:lnTo>
                  <a:lnTo>
                    <a:pt x="64" y="64"/>
                  </a:lnTo>
                  <a:lnTo>
                    <a:pt x="61" y="69"/>
                  </a:lnTo>
                  <a:lnTo>
                    <a:pt x="60" y="77"/>
                  </a:lnTo>
                  <a:lnTo>
                    <a:pt x="61" y="86"/>
                  </a:lnTo>
                  <a:lnTo>
                    <a:pt x="63" y="96"/>
                  </a:lnTo>
                  <a:lnTo>
                    <a:pt x="63" y="96"/>
                  </a:lnTo>
                  <a:lnTo>
                    <a:pt x="65" y="99"/>
                  </a:lnTo>
                  <a:lnTo>
                    <a:pt x="67" y="102"/>
                  </a:lnTo>
                  <a:lnTo>
                    <a:pt x="71" y="105"/>
                  </a:lnTo>
                  <a:lnTo>
                    <a:pt x="75" y="107"/>
                  </a:lnTo>
                  <a:lnTo>
                    <a:pt x="80" y="109"/>
                  </a:lnTo>
                  <a:lnTo>
                    <a:pt x="87" y="110"/>
                  </a:lnTo>
                  <a:lnTo>
                    <a:pt x="103" y="110"/>
                  </a:lnTo>
                  <a:lnTo>
                    <a:pt x="103" y="110"/>
                  </a:lnTo>
                  <a:lnTo>
                    <a:pt x="120" y="110"/>
                  </a:lnTo>
                  <a:lnTo>
                    <a:pt x="134" y="109"/>
                  </a:lnTo>
                  <a:lnTo>
                    <a:pt x="134" y="109"/>
                  </a:lnTo>
                  <a:lnTo>
                    <a:pt x="146" y="108"/>
                  </a:lnTo>
                  <a:lnTo>
                    <a:pt x="146" y="108"/>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00" name="Freeform 716"/>
            <p:cNvSpPr>
              <a:spLocks noEditPoints="1"/>
            </p:cNvSpPr>
            <p:nvPr/>
          </p:nvSpPr>
          <p:spPr bwMode="auto">
            <a:xfrm>
              <a:off x="4672013" y="4502150"/>
              <a:ext cx="179388" cy="223838"/>
            </a:xfrm>
            <a:custGeom>
              <a:avLst/>
              <a:gdLst/>
              <a:ahLst/>
              <a:cxnLst>
                <a:cxn ang="0">
                  <a:pos x="118" y="419"/>
                </a:cxn>
                <a:cxn ang="0">
                  <a:pos x="61" y="395"/>
                </a:cxn>
                <a:cxn ang="0">
                  <a:pos x="22" y="348"/>
                </a:cxn>
                <a:cxn ang="0">
                  <a:pos x="13" y="282"/>
                </a:cxn>
                <a:cxn ang="0">
                  <a:pos x="38" y="215"/>
                </a:cxn>
                <a:cxn ang="0">
                  <a:pos x="18" y="195"/>
                </a:cxn>
                <a:cxn ang="0">
                  <a:pos x="5" y="178"/>
                </a:cxn>
                <a:cxn ang="0">
                  <a:pos x="1" y="116"/>
                </a:cxn>
                <a:cxn ang="0">
                  <a:pos x="13" y="68"/>
                </a:cxn>
                <a:cxn ang="0">
                  <a:pos x="53" y="27"/>
                </a:cxn>
                <a:cxn ang="0">
                  <a:pos x="124" y="5"/>
                </a:cxn>
                <a:cxn ang="0">
                  <a:pos x="187" y="0"/>
                </a:cxn>
                <a:cxn ang="0">
                  <a:pos x="247" y="12"/>
                </a:cxn>
                <a:cxn ang="0">
                  <a:pos x="295" y="41"/>
                </a:cxn>
                <a:cxn ang="0">
                  <a:pos x="325" y="86"/>
                </a:cxn>
                <a:cxn ang="0">
                  <a:pos x="336" y="134"/>
                </a:cxn>
                <a:cxn ang="0">
                  <a:pos x="324" y="189"/>
                </a:cxn>
                <a:cxn ang="0">
                  <a:pos x="311" y="218"/>
                </a:cxn>
                <a:cxn ang="0">
                  <a:pos x="332" y="242"/>
                </a:cxn>
                <a:cxn ang="0">
                  <a:pos x="338" y="276"/>
                </a:cxn>
                <a:cxn ang="0">
                  <a:pos x="330" y="337"/>
                </a:cxn>
                <a:cxn ang="0">
                  <a:pos x="313" y="376"/>
                </a:cxn>
                <a:cxn ang="0">
                  <a:pos x="276" y="406"/>
                </a:cxn>
                <a:cxn ang="0">
                  <a:pos x="218" y="423"/>
                </a:cxn>
                <a:cxn ang="0">
                  <a:pos x="181" y="48"/>
                </a:cxn>
                <a:cxn ang="0">
                  <a:pos x="127" y="51"/>
                </a:cxn>
                <a:cxn ang="0">
                  <a:pos x="71" y="68"/>
                </a:cxn>
                <a:cxn ang="0">
                  <a:pos x="49" y="104"/>
                </a:cxn>
                <a:cxn ang="0">
                  <a:pos x="47" y="154"/>
                </a:cxn>
                <a:cxn ang="0">
                  <a:pos x="74" y="175"/>
                </a:cxn>
                <a:cxn ang="0">
                  <a:pos x="89" y="184"/>
                </a:cxn>
                <a:cxn ang="0">
                  <a:pos x="101" y="200"/>
                </a:cxn>
                <a:cxn ang="0">
                  <a:pos x="97" y="222"/>
                </a:cxn>
                <a:cxn ang="0">
                  <a:pos x="73" y="244"/>
                </a:cxn>
                <a:cxn ang="0">
                  <a:pos x="58" y="284"/>
                </a:cxn>
                <a:cxn ang="0">
                  <a:pos x="62" y="321"/>
                </a:cxn>
                <a:cxn ang="0">
                  <a:pos x="81" y="350"/>
                </a:cxn>
                <a:cxn ang="0">
                  <a:pos x="138" y="377"/>
                </a:cxn>
                <a:cxn ang="0">
                  <a:pos x="189" y="379"/>
                </a:cxn>
                <a:cxn ang="0">
                  <a:pos x="231" y="375"/>
                </a:cxn>
                <a:cxn ang="0">
                  <a:pos x="272" y="350"/>
                </a:cxn>
                <a:cxn ang="0">
                  <a:pos x="289" y="320"/>
                </a:cxn>
                <a:cxn ang="0">
                  <a:pos x="293" y="282"/>
                </a:cxn>
                <a:cxn ang="0">
                  <a:pos x="281" y="253"/>
                </a:cxn>
                <a:cxn ang="0">
                  <a:pos x="254" y="232"/>
                </a:cxn>
                <a:cxn ang="0">
                  <a:pos x="248" y="214"/>
                </a:cxn>
                <a:cxn ang="0">
                  <a:pos x="264" y="195"/>
                </a:cxn>
                <a:cxn ang="0">
                  <a:pos x="272" y="181"/>
                </a:cxn>
                <a:cxn ang="0">
                  <a:pos x="283" y="170"/>
                </a:cxn>
                <a:cxn ang="0">
                  <a:pos x="290" y="154"/>
                </a:cxn>
                <a:cxn ang="0">
                  <a:pos x="282" y="97"/>
                </a:cxn>
                <a:cxn ang="0">
                  <a:pos x="258" y="71"/>
                </a:cxn>
                <a:cxn ang="0">
                  <a:pos x="204" y="49"/>
                </a:cxn>
              </a:cxnLst>
              <a:rect l="0" t="0" r="r" b="b"/>
              <a:pathLst>
                <a:path w="338" h="425">
                  <a:moveTo>
                    <a:pt x="173" y="425"/>
                  </a:moveTo>
                  <a:lnTo>
                    <a:pt x="173" y="425"/>
                  </a:lnTo>
                  <a:lnTo>
                    <a:pt x="153" y="424"/>
                  </a:lnTo>
                  <a:lnTo>
                    <a:pt x="130" y="421"/>
                  </a:lnTo>
                  <a:lnTo>
                    <a:pt x="118" y="419"/>
                  </a:lnTo>
                  <a:lnTo>
                    <a:pt x="105" y="416"/>
                  </a:lnTo>
                  <a:lnTo>
                    <a:pt x="94" y="411"/>
                  </a:lnTo>
                  <a:lnTo>
                    <a:pt x="83" y="407"/>
                  </a:lnTo>
                  <a:lnTo>
                    <a:pt x="71" y="401"/>
                  </a:lnTo>
                  <a:lnTo>
                    <a:pt x="61" y="395"/>
                  </a:lnTo>
                  <a:lnTo>
                    <a:pt x="51" y="388"/>
                  </a:lnTo>
                  <a:lnTo>
                    <a:pt x="42" y="379"/>
                  </a:lnTo>
                  <a:lnTo>
                    <a:pt x="34" y="370"/>
                  </a:lnTo>
                  <a:lnTo>
                    <a:pt x="27" y="360"/>
                  </a:lnTo>
                  <a:lnTo>
                    <a:pt x="22" y="348"/>
                  </a:lnTo>
                  <a:lnTo>
                    <a:pt x="19" y="336"/>
                  </a:lnTo>
                  <a:lnTo>
                    <a:pt x="19" y="336"/>
                  </a:lnTo>
                  <a:lnTo>
                    <a:pt x="16" y="317"/>
                  </a:lnTo>
                  <a:lnTo>
                    <a:pt x="13" y="300"/>
                  </a:lnTo>
                  <a:lnTo>
                    <a:pt x="13" y="282"/>
                  </a:lnTo>
                  <a:lnTo>
                    <a:pt x="15" y="267"/>
                  </a:lnTo>
                  <a:lnTo>
                    <a:pt x="19" y="252"/>
                  </a:lnTo>
                  <a:lnTo>
                    <a:pt x="23" y="239"/>
                  </a:lnTo>
                  <a:lnTo>
                    <a:pt x="30" y="227"/>
                  </a:lnTo>
                  <a:lnTo>
                    <a:pt x="38" y="215"/>
                  </a:lnTo>
                  <a:lnTo>
                    <a:pt x="42" y="210"/>
                  </a:lnTo>
                  <a:lnTo>
                    <a:pt x="36" y="206"/>
                  </a:lnTo>
                  <a:lnTo>
                    <a:pt x="36" y="206"/>
                  </a:lnTo>
                  <a:lnTo>
                    <a:pt x="27" y="201"/>
                  </a:lnTo>
                  <a:lnTo>
                    <a:pt x="18" y="195"/>
                  </a:lnTo>
                  <a:lnTo>
                    <a:pt x="13" y="191"/>
                  </a:lnTo>
                  <a:lnTo>
                    <a:pt x="10" y="187"/>
                  </a:lnTo>
                  <a:lnTo>
                    <a:pt x="7" y="182"/>
                  </a:lnTo>
                  <a:lnTo>
                    <a:pt x="5" y="178"/>
                  </a:lnTo>
                  <a:lnTo>
                    <a:pt x="5" y="178"/>
                  </a:lnTo>
                  <a:lnTo>
                    <a:pt x="3" y="166"/>
                  </a:lnTo>
                  <a:lnTo>
                    <a:pt x="1" y="153"/>
                  </a:lnTo>
                  <a:lnTo>
                    <a:pt x="0" y="141"/>
                  </a:lnTo>
                  <a:lnTo>
                    <a:pt x="0" y="128"/>
                  </a:lnTo>
                  <a:lnTo>
                    <a:pt x="1" y="116"/>
                  </a:lnTo>
                  <a:lnTo>
                    <a:pt x="3" y="104"/>
                  </a:lnTo>
                  <a:lnTo>
                    <a:pt x="5" y="91"/>
                  </a:lnTo>
                  <a:lnTo>
                    <a:pt x="8" y="80"/>
                  </a:lnTo>
                  <a:lnTo>
                    <a:pt x="8" y="80"/>
                  </a:lnTo>
                  <a:lnTo>
                    <a:pt x="13" y="68"/>
                  </a:lnTo>
                  <a:lnTo>
                    <a:pt x="20" y="58"/>
                  </a:lnTo>
                  <a:lnTo>
                    <a:pt x="26" y="49"/>
                  </a:lnTo>
                  <a:lnTo>
                    <a:pt x="34" y="41"/>
                  </a:lnTo>
                  <a:lnTo>
                    <a:pt x="43" y="33"/>
                  </a:lnTo>
                  <a:lnTo>
                    <a:pt x="53" y="27"/>
                  </a:lnTo>
                  <a:lnTo>
                    <a:pt x="63" y="22"/>
                  </a:lnTo>
                  <a:lnTo>
                    <a:pt x="74" y="17"/>
                  </a:lnTo>
                  <a:lnTo>
                    <a:pt x="87" y="14"/>
                  </a:lnTo>
                  <a:lnTo>
                    <a:pt x="98" y="11"/>
                  </a:lnTo>
                  <a:lnTo>
                    <a:pt x="124" y="5"/>
                  </a:lnTo>
                  <a:lnTo>
                    <a:pt x="151" y="2"/>
                  </a:lnTo>
                  <a:lnTo>
                    <a:pt x="177" y="1"/>
                  </a:lnTo>
                  <a:lnTo>
                    <a:pt x="177" y="1"/>
                  </a:lnTo>
                  <a:lnTo>
                    <a:pt x="187" y="0"/>
                  </a:lnTo>
                  <a:lnTo>
                    <a:pt x="187" y="0"/>
                  </a:lnTo>
                  <a:lnTo>
                    <a:pt x="199" y="1"/>
                  </a:lnTo>
                  <a:lnTo>
                    <a:pt x="212" y="2"/>
                  </a:lnTo>
                  <a:lnTo>
                    <a:pt x="224" y="4"/>
                  </a:lnTo>
                  <a:lnTo>
                    <a:pt x="236" y="8"/>
                  </a:lnTo>
                  <a:lnTo>
                    <a:pt x="247" y="12"/>
                  </a:lnTo>
                  <a:lnTo>
                    <a:pt x="258" y="16"/>
                  </a:lnTo>
                  <a:lnTo>
                    <a:pt x="268" y="21"/>
                  </a:lnTo>
                  <a:lnTo>
                    <a:pt x="278" y="27"/>
                  </a:lnTo>
                  <a:lnTo>
                    <a:pt x="286" y="33"/>
                  </a:lnTo>
                  <a:lnTo>
                    <a:pt x="295" y="41"/>
                  </a:lnTo>
                  <a:lnTo>
                    <a:pt x="303" y="49"/>
                  </a:lnTo>
                  <a:lnTo>
                    <a:pt x="310" y="57"/>
                  </a:lnTo>
                  <a:lnTo>
                    <a:pt x="316" y="66"/>
                  </a:lnTo>
                  <a:lnTo>
                    <a:pt x="321" y="76"/>
                  </a:lnTo>
                  <a:lnTo>
                    <a:pt x="325" y="86"/>
                  </a:lnTo>
                  <a:lnTo>
                    <a:pt x="330" y="96"/>
                  </a:lnTo>
                  <a:lnTo>
                    <a:pt x="330" y="96"/>
                  </a:lnTo>
                  <a:lnTo>
                    <a:pt x="333" y="109"/>
                  </a:lnTo>
                  <a:lnTo>
                    <a:pt x="335" y="121"/>
                  </a:lnTo>
                  <a:lnTo>
                    <a:pt x="336" y="134"/>
                  </a:lnTo>
                  <a:lnTo>
                    <a:pt x="336" y="145"/>
                  </a:lnTo>
                  <a:lnTo>
                    <a:pt x="335" y="156"/>
                  </a:lnTo>
                  <a:lnTo>
                    <a:pt x="333" y="168"/>
                  </a:lnTo>
                  <a:lnTo>
                    <a:pt x="330" y="179"/>
                  </a:lnTo>
                  <a:lnTo>
                    <a:pt x="324" y="189"/>
                  </a:lnTo>
                  <a:lnTo>
                    <a:pt x="324" y="189"/>
                  </a:lnTo>
                  <a:lnTo>
                    <a:pt x="319" y="199"/>
                  </a:lnTo>
                  <a:lnTo>
                    <a:pt x="310" y="210"/>
                  </a:lnTo>
                  <a:lnTo>
                    <a:pt x="306" y="214"/>
                  </a:lnTo>
                  <a:lnTo>
                    <a:pt x="311" y="218"/>
                  </a:lnTo>
                  <a:lnTo>
                    <a:pt x="311" y="218"/>
                  </a:lnTo>
                  <a:lnTo>
                    <a:pt x="319" y="226"/>
                  </a:lnTo>
                  <a:lnTo>
                    <a:pt x="326" y="233"/>
                  </a:lnTo>
                  <a:lnTo>
                    <a:pt x="330" y="237"/>
                  </a:lnTo>
                  <a:lnTo>
                    <a:pt x="332" y="242"/>
                  </a:lnTo>
                  <a:lnTo>
                    <a:pt x="334" y="247"/>
                  </a:lnTo>
                  <a:lnTo>
                    <a:pt x="335" y="253"/>
                  </a:lnTo>
                  <a:lnTo>
                    <a:pt x="335" y="253"/>
                  </a:lnTo>
                  <a:lnTo>
                    <a:pt x="337" y="265"/>
                  </a:lnTo>
                  <a:lnTo>
                    <a:pt x="338" y="276"/>
                  </a:lnTo>
                  <a:lnTo>
                    <a:pt x="338" y="287"/>
                  </a:lnTo>
                  <a:lnTo>
                    <a:pt x="337" y="300"/>
                  </a:lnTo>
                  <a:lnTo>
                    <a:pt x="335" y="311"/>
                  </a:lnTo>
                  <a:lnTo>
                    <a:pt x="333" y="324"/>
                  </a:lnTo>
                  <a:lnTo>
                    <a:pt x="330" y="337"/>
                  </a:lnTo>
                  <a:lnTo>
                    <a:pt x="325" y="350"/>
                  </a:lnTo>
                  <a:lnTo>
                    <a:pt x="325" y="350"/>
                  </a:lnTo>
                  <a:lnTo>
                    <a:pt x="322" y="360"/>
                  </a:lnTo>
                  <a:lnTo>
                    <a:pt x="318" y="368"/>
                  </a:lnTo>
                  <a:lnTo>
                    <a:pt x="313" y="376"/>
                  </a:lnTo>
                  <a:lnTo>
                    <a:pt x="307" y="384"/>
                  </a:lnTo>
                  <a:lnTo>
                    <a:pt x="301" y="390"/>
                  </a:lnTo>
                  <a:lnTo>
                    <a:pt x="293" y="396"/>
                  </a:lnTo>
                  <a:lnTo>
                    <a:pt x="285" y="401"/>
                  </a:lnTo>
                  <a:lnTo>
                    <a:pt x="276" y="406"/>
                  </a:lnTo>
                  <a:lnTo>
                    <a:pt x="266" y="410"/>
                  </a:lnTo>
                  <a:lnTo>
                    <a:pt x="255" y="415"/>
                  </a:lnTo>
                  <a:lnTo>
                    <a:pt x="244" y="418"/>
                  </a:lnTo>
                  <a:lnTo>
                    <a:pt x="231" y="421"/>
                  </a:lnTo>
                  <a:lnTo>
                    <a:pt x="218" y="423"/>
                  </a:lnTo>
                  <a:lnTo>
                    <a:pt x="204" y="424"/>
                  </a:lnTo>
                  <a:lnTo>
                    <a:pt x="173" y="425"/>
                  </a:lnTo>
                  <a:lnTo>
                    <a:pt x="173" y="425"/>
                  </a:lnTo>
                  <a:close/>
                  <a:moveTo>
                    <a:pt x="181" y="48"/>
                  </a:moveTo>
                  <a:lnTo>
                    <a:pt x="181" y="48"/>
                  </a:lnTo>
                  <a:lnTo>
                    <a:pt x="162" y="48"/>
                  </a:lnTo>
                  <a:lnTo>
                    <a:pt x="159" y="48"/>
                  </a:lnTo>
                  <a:lnTo>
                    <a:pt x="159" y="48"/>
                  </a:lnTo>
                  <a:lnTo>
                    <a:pt x="145" y="49"/>
                  </a:lnTo>
                  <a:lnTo>
                    <a:pt x="127" y="51"/>
                  </a:lnTo>
                  <a:lnTo>
                    <a:pt x="111" y="53"/>
                  </a:lnTo>
                  <a:lnTo>
                    <a:pt x="93" y="58"/>
                  </a:lnTo>
                  <a:lnTo>
                    <a:pt x="86" y="61"/>
                  </a:lnTo>
                  <a:lnTo>
                    <a:pt x="78" y="64"/>
                  </a:lnTo>
                  <a:lnTo>
                    <a:pt x="71" y="68"/>
                  </a:lnTo>
                  <a:lnTo>
                    <a:pt x="65" y="74"/>
                  </a:lnTo>
                  <a:lnTo>
                    <a:pt x="59" y="80"/>
                  </a:lnTo>
                  <a:lnTo>
                    <a:pt x="55" y="87"/>
                  </a:lnTo>
                  <a:lnTo>
                    <a:pt x="52" y="94"/>
                  </a:lnTo>
                  <a:lnTo>
                    <a:pt x="49" y="104"/>
                  </a:lnTo>
                  <a:lnTo>
                    <a:pt x="49" y="104"/>
                  </a:lnTo>
                  <a:lnTo>
                    <a:pt x="46" y="125"/>
                  </a:lnTo>
                  <a:lnTo>
                    <a:pt x="44" y="142"/>
                  </a:lnTo>
                  <a:lnTo>
                    <a:pt x="46" y="149"/>
                  </a:lnTo>
                  <a:lnTo>
                    <a:pt x="47" y="154"/>
                  </a:lnTo>
                  <a:lnTo>
                    <a:pt x="49" y="158"/>
                  </a:lnTo>
                  <a:lnTo>
                    <a:pt x="51" y="160"/>
                  </a:lnTo>
                  <a:lnTo>
                    <a:pt x="51" y="160"/>
                  </a:lnTo>
                  <a:lnTo>
                    <a:pt x="63" y="169"/>
                  </a:lnTo>
                  <a:lnTo>
                    <a:pt x="74" y="175"/>
                  </a:lnTo>
                  <a:lnTo>
                    <a:pt x="81" y="177"/>
                  </a:lnTo>
                  <a:lnTo>
                    <a:pt x="81" y="177"/>
                  </a:lnTo>
                  <a:lnTo>
                    <a:pt x="85" y="180"/>
                  </a:lnTo>
                  <a:lnTo>
                    <a:pt x="88" y="183"/>
                  </a:lnTo>
                  <a:lnTo>
                    <a:pt x="89" y="184"/>
                  </a:lnTo>
                  <a:lnTo>
                    <a:pt x="90" y="184"/>
                  </a:lnTo>
                  <a:lnTo>
                    <a:pt x="90" y="184"/>
                  </a:lnTo>
                  <a:lnTo>
                    <a:pt x="95" y="188"/>
                  </a:lnTo>
                  <a:lnTo>
                    <a:pt x="98" y="193"/>
                  </a:lnTo>
                  <a:lnTo>
                    <a:pt x="101" y="200"/>
                  </a:lnTo>
                  <a:lnTo>
                    <a:pt x="102" y="206"/>
                  </a:lnTo>
                  <a:lnTo>
                    <a:pt x="102" y="206"/>
                  </a:lnTo>
                  <a:lnTo>
                    <a:pt x="102" y="212"/>
                  </a:lnTo>
                  <a:lnTo>
                    <a:pt x="100" y="217"/>
                  </a:lnTo>
                  <a:lnTo>
                    <a:pt x="97" y="222"/>
                  </a:lnTo>
                  <a:lnTo>
                    <a:pt x="92" y="227"/>
                  </a:lnTo>
                  <a:lnTo>
                    <a:pt x="92" y="227"/>
                  </a:lnTo>
                  <a:lnTo>
                    <a:pt x="86" y="232"/>
                  </a:lnTo>
                  <a:lnTo>
                    <a:pt x="80" y="237"/>
                  </a:lnTo>
                  <a:lnTo>
                    <a:pt x="73" y="244"/>
                  </a:lnTo>
                  <a:lnTo>
                    <a:pt x="69" y="251"/>
                  </a:lnTo>
                  <a:lnTo>
                    <a:pt x="65" y="259"/>
                  </a:lnTo>
                  <a:lnTo>
                    <a:pt x="62" y="267"/>
                  </a:lnTo>
                  <a:lnTo>
                    <a:pt x="60" y="275"/>
                  </a:lnTo>
                  <a:lnTo>
                    <a:pt x="58" y="284"/>
                  </a:lnTo>
                  <a:lnTo>
                    <a:pt x="58" y="284"/>
                  </a:lnTo>
                  <a:lnTo>
                    <a:pt x="58" y="294"/>
                  </a:lnTo>
                  <a:lnTo>
                    <a:pt x="58" y="303"/>
                  </a:lnTo>
                  <a:lnTo>
                    <a:pt x="60" y="311"/>
                  </a:lnTo>
                  <a:lnTo>
                    <a:pt x="62" y="321"/>
                  </a:lnTo>
                  <a:lnTo>
                    <a:pt x="65" y="329"/>
                  </a:lnTo>
                  <a:lnTo>
                    <a:pt x="69" y="336"/>
                  </a:lnTo>
                  <a:lnTo>
                    <a:pt x="74" y="343"/>
                  </a:lnTo>
                  <a:lnTo>
                    <a:pt x="81" y="350"/>
                  </a:lnTo>
                  <a:lnTo>
                    <a:pt x="81" y="350"/>
                  </a:lnTo>
                  <a:lnTo>
                    <a:pt x="91" y="360"/>
                  </a:lnTo>
                  <a:lnTo>
                    <a:pt x="102" y="366"/>
                  </a:lnTo>
                  <a:lnTo>
                    <a:pt x="114" y="371"/>
                  </a:lnTo>
                  <a:lnTo>
                    <a:pt x="126" y="375"/>
                  </a:lnTo>
                  <a:lnTo>
                    <a:pt x="138" y="377"/>
                  </a:lnTo>
                  <a:lnTo>
                    <a:pt x="151" y="379"/>
                  </a:lnTo>
                  <a:lnTo>
                    <a:pt x="175" y="379"/>
                  </a:lnTo>
                  <a:lnTo>
                    <a:pt x="175" y="379"/>
                  </a:lnTo>
                  <a:lnTo>
                    <a:pt x="189" y="379"/>
                  </a:lnTo>
                  <a:lnTo>
                    <a:pt x="189" y="379"/>
                  </a:lnTo>
                  <a:lnTo>
                    <a:pt x="203" y="379"/>
                  </a:lnTo>
                  <a:lnTo>
                    <a:pt x="203" y="379"/>
                  </a:lnTo>
                  <a:lnTo>
                    <a:pt x="213" y="379"/>
                  </a:lnTo>
                  <a:lnTo>
                    <a:pt x="222" y="377"/>
                  </a:lnTo>
                  <a:lnTo>
                    <a:pt x="231" y="375"/>
                  </a:lnTo>
                  <a:lnTo>
                    <a:pt x="241" y="372"/>
                  </a:lnTo>
                  <a:lnTo>
                    <a:pt x="250" y="368"/>
                  </a:lnTo>
                  <a:lnTo>
                    <a:pt x="257" y="363"/>
                  </a:lnTo>
                  <a:lnTo>
                    <a:pt x="266" y="357"/>
                  </a:lnTo>
                  <a:lnTo>
                    <a:pt x="272" y="350"/>
                  </a:lnTo>
                  <a:lnTo>
                    <a:pt x="272" y="350"/>
                  </a:lnTo>
                  <a:lnTo>
                    <a:pt x="278" y="343"/>
                  </a:lnTo>
                  <a:lnTo>
                    <a:pt x="282" y="335"/>
                  </a:lnTo>
                  <a:lnTo>
                    <a:pt x="286" y="328"/>
                  </a:lnTo>
                  <a:lnTo>
                    <a:pt x="289" y="320"/>
                  </a:lnTo>
                  <a:lnTo>
                    <a:pt x="292" y="310"/>
                  </a:lnTo>
                  <a:lnTo>
                    <a:pt x="293" y="301"/>
                  </a:lnTo>
                  <a:lnTo>
                    <a:pt x="293" y="292"/>
                  </a:lnTo>
                  <a:lnTo>
                    <a:pt x="293" y="282"/>
                  </a:lnTo>
                  <a:lnTo>
                    <a:pt x="293" y="282"/>
                  </a:lnTo>
                  <a:lnTo>
                    <a:pt x="292" y="275"/>
                  </a:lnTo>
                  <a:lnTo>
                    <a:pt x="290" y="268"/>
                  </a:lnTo>
                  <a:lnTo>
                    <a:pt x="288" y="263"/>
                  </a:lnTo>
                  <a:lnTo>
                    <a:pt x="284" y="258"/>
                  </a:lnTo>
                  <a:lnTo>
                    <a:pt x="281" y="253"/>
                  </a:lnTo>
                  <a:lnTo>
                    <a:pt x="277" y="250"/>
                  </a:lnTo>
                  <a:lnTo>
                    <a:pt x="268" y="243"/>
                  </a:lnTo>
                  <a:lnTo>
                    <a:pt x="268" y="243"/>
                  </a:lnTo>
                  <a:lnTo>
                    <a:pt x="254" y="232"/>
                  </a:lnTo>
                  <a:lnTo>
                    <a:pt x="254" y="232"/>
                  </a:lnTo>
                  <a:lnTo>
                    <a:pt x="251" y="228"/>
                  </a:lnTo>
                  <a:lnTo>
                    <a:pt x="249" y="223"/>
                  </a:lnTo>
                  <a:lnTo>
                    <a:pt x="248" y="219"/>
                  </a:lnTo>
                  <a:lnTo>
                    <a:pt x="248" y="214"/>
                  </a:lnTo>
                  <a:lnTo>
                    <a:pt x="248" y="214"/>
                  </a:lnTo>
                  <a:lnTo>
                    <a:pt x="249" y="209"/>
                  </a:lnTo>
                  <a:lnTo>
                    <a:pt x="252" y="204"/>
                  </a:lnTo>
                  <a:lnTo>
                    <a:pt x="256" y="200"/>
                  </a:lnTo>
                  <a:lnTo>
                    <a:pt x="261" y="196"/>
                  </a:lnTo>
                  <a:lnTo>
                    <a:pt x="264" y="195"/>
                  </a:lnTo>
                  <a:lnTo>
                    <a:pt x="264" y="192"/>
                  </a:lnTo>
                  <a:lnTo>
                    <a:pt x="264" y="192"/>
                  </a:lnTo>
                  <a:lnTo>
                    <a:pt x="268" y="186"/>
                  </a:lnTo>
                  <a:lnTo>
                    <a:pt x="271" y="182"/>
                  </a:lnTo>
                  <a:lnTo>
                    <a:pt x="272" y="181"/>
                  </a:lnTo>
                  <a:lnTo>
                    <a:pt x="274" y="179"/>
                  </a:lnTo>
                  <a:lnTo>
                    <a:pt x="274" y="179"/>
                  </a:lnTo>
                  <a:lnTo>
                    <a:pt x="277" y="174"/>
                  </a:lnTo>
                  <a:lnTo>
                    <a:pt x="282" y="170"/>
                  </a:lnTo>
                  <a:lnTo>
                    <a:pt x="283" y="170"/>
                  </a:lnTo>
                  <a:lnTo>
                    <a:pt x="283" y="169"/>
                  </a:lnTo>
                  <a:lnTo>
                    <a:pt x="283" y="169"/>
                  </a:lnTo>
                  <a:lnTo>
                    <a:pt x="286" y="165"/>
                  </a:lnTo>
                  <a:lnTo>
                    <a:pt x="288" y="159"/>
                  </a:lnTo>
                  <a:lnTo>
                    <a:pt x="290" y="154"/>
                  </a:lnTo>
                  <a:lnTo>
                    <a:pt x="291" y="148"/>
                  </a:lnTo>
                  <a:lnTo>
                    <a:pt x="291" y="136"/>
                  </a:lnTo>
                  <a:lnTo>
                    <a:pt x="290" y="122"/>
                  </a:lnTo>
                  <a:lnTo>
                    <a:pt x="287" y="109"/>
                  </a:lnTo>
                  <a:lnTo>
                    <a:pt x="282" y="97"/>
                  </a:lnTo>
                  <a:lnTo>
                    <a:pt x="277" y="87"/>
                  </a:lnTo>
                  <a:lnTo>
                    <a:pt x="274" y="83"/>
                  </a:lnTo>
                  <a:lnTo>
                    <a:pt x="270" y="80"/>
                  </a:lnTo>
                  <a:lnTo>
                    <a:pt x="270" y="80"/>
                  </a:lnTo>
                  <a:lnTo>
                    <a:pt x="258" y="71"/>
                  </a:lnTo>
                  <a:lnTo>
                    <a:pt x="247" y="63"/>
                  </a:lnTo>
                  <a:lnTo>
                    <a:pt x="237" y="58"/>
                  </a:lnTo>
                  <a:lnTo>
                    <a:pt x="225" y="54"/>
                  </a:lnTo>
                  <a:lnTo>
                    <a:pt x="215" y="51"/>
                  </a:lnTo>
                  <a:lnTo>
                    <a:pt x="204" y="49"/>
                  </a:lnTo>
                  <a:lnTo>
                    <a:pt x="192" y="48"/>
                  </a:lnTo>
                  <a:lnTo>
                    <a:pt x="181" y="48"/>
                  </a:lnTo>
                  <a:lnTo>
                    <a:pt x="181" y="48"/>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01" name="Freeform 717"/>
            <p:cNvSpPr/>
            <p:nvPr/>
          </p:nvSpPr>
          <p:spPr bwMode="auto">
            <a:xfrm>
              <a:off x="4745038" y="4637088"/>
              <a:ext cx="41275" cy="31750"/>
            </a:xfrm>
            <a:custGeom>
              <a:avLst/>
              <a:gdLst/>
              <a:ahLst/>
              <a:cxnLst>
                <a:cxn ang="0">
                  <a:pos x="37" y="61"/>
                </a:cxn>
                <a:cxn ang="0">
                  <a:pos x="37" y="61"/>
                </a:cxn>
                <a:cxn ang="0">
                  <a:pos x="26" y="60"/>
                </a:cxn>
                <a:cxn ang="0">
                  <a:pos x="15" y="57"/>
                </a:cxn>
                <a:cxn ang="0">
                  <a:pos x="15" y="57"/>
                </a:cxn>
                <a:cxn ang="0">
                  <a:pos x="9" y="53"/>
                </a:cxn>
                <a:cxn ang="0">
                  <a:pos x="5" y="48"/>
                </a:cxn>
                <a:cxn ang="0">
                  <a:pos x="1" y="41"/>
                </a:cxn>
                <a:cxn ang="0">
                  <a:pos x="0" y="34"/>
                </a:cxn>
                <a:cxn ang="0">
                  <a:pos x="0" y="34"/>
                </a:cxn>
                <a:cxn ang="0">
                  <a:pos x="1" y="25"/>
                </a:cxn>
                <a:cxn ang="0">
                  <a:pos x="5" y="17"/>
                </a:cxn>
                <a:cxn ang="0">
                  <a:pos x="9" y="11"/>
                </a:cxn>
                <a:cxn ang="0">
                  <a:pos x="12" y="8"/>
                </a:cxn>
                <a:cxn ang="0">
                  <a:pos x="15" y="6"/>
                </a:cxn>
                <a:cxn ang="0">
                  <a:pos x="15" y="6"/>
                </a:cxn>
                <a:cxn ang="0">
                  <a:pos x="20" y="4"/>
                </a:cxn>
                <a:cxn ang="0">
                  <a:pos x="25" y="2"/>
                </a:cxn>
                <a:cxn ang="0">
                  <a:pos x="30" y="0"/>
                </a:cxn>
                <a:cxn ang="0">
                  <a:pos x="37" y="0"/>
                </a:cxn>
                <a:cxn ang="0">
                  <a:pos x="37" y="0"/>
                </a:cxn>
                <a:cxn ang="0">
                  <a:pos x="44" y="2"/>
                </a:cxn>
                <a:cxn ang="0">
                  <a:pos x="52" y="4"/>
                </a:cxn>
                <a:cxn ang="0">
                  <a:pos x="53" y="4"/>
                </a:cxn>
                <a:cxn ang="0">
                  <a:pos x="54" y="4"/>
                </a:cxn>
                <a:cxn ang="0">
                  <a:pos x="54" y="4"/>
                </a:cxn>
                <a:cxn ang="0">
                  <a:pos x="59" y="5"/>
                </a:cxn>
                <a:cxn ang="0">
                  <a:pos x="59" y="5"/>
                </a:cxn>
                <a:cxn ang="0">
                  <a:pos x="63" y="6"/>
                </a:cxn>
                <a:cxn ang="0">
                  <a:pos x="67" y="8"/>
                </a:cxn>
                <a:cxn ang="0">
                  <a:pos x="71" y="10"/>
                </a:cxn>
                <a:cxn ang="0">
                  <a:pos x="73" y="14"/>
                </a:cxn>
                <a:cxn ang="0">
                  <a:pos x="76" y="17"/>
                </a:cxn>
                <a:cxn ang="0">
                  <a:pos x="77" y="21"/>
                </a:cxn>
                <a:cxn ang="0">
                  <a:pos x="78" y="25"/>
                </a:cxn>
                <a:cxn ang="0">
                  <a:pos x="78" y="29"/>
                </a:cxn>
                <a:cxn ang="0">
                  <a:pos x="78" y="29"/>
                </a:cxn>
                <a:cxn ang="0">
                  <a:pos x="77" y="38"/>
                </a:cxn>
                <a:cxn ang="0">
                  <a:pos x="74" y="45"/>
                </a:cxn>
                <a:cxn ang="0">
                  <a:pos x="69" y="51"/>
                </a:cxn>
                <a:cxn ang="0">
                  <a:pos x="62" y="55"/>
                </a:cxn>
                <a:cxn ang="0">
                  <a:pos x="62" y="55"/>
                </a:cxn>
                <a:cxn ang="0">
                  <a:pos x="56" y="58"/>
                </a:cxn>
                <a:cxn ang="0">
                  <a:pos x="50" y="59"/>
                </a:cxn>
                <a:cxn ang="0">
                  <a:pos x="44" y="61"/>
                </a:cxn>
                <a:cxn ang="0">
                  <a:pos x="37" y="61"/>
                </a:cxn>
                <a:cxn ang="0">
                  <a:pos x="37" y="61"/>
                </a:cxn>
              </a:cxnLst>
              <a:rect l="0" t="0" r="r" b="b"/>
              <a:pathLst>
                <a:path w="78" h="61">
                  <a:moveTo>
                    <a:pt x="37" y="61"/>
                  </a:moveTo>
                  <a:lnTo>
                    <a:pt x="37" y="61"/>
                  </a:lnTo>
                  <a:lnTo>
                    <a:pt x="26" y="60"/>
                  </a:lnTo>
                  <a:lnTo>
                    <a:pt x="15" y="57"/>
                  </a:lnTo>
                  <a:lnTo>
                    <a:pt x="15" y="57"/>
                  </a:lnTo>
                  <a:lnTo>
                    <a:pt x="9" y="53"/>
                  </a:lnTo>
                  <a:lnTo>
                    <a:pt x="5" y="48"/>
                  </a:lnTo>
                  <a:lnTo>
                    <a:pt x="1" y="41"/>
                  </a:lnTo>
                  <a:lnTo>
                    <a:pt x="0" y="34"/>
                  </a:lnTo>
                  <a:lnTo>
                    <a:pt x="0" y="34"/>
                  </a:lnTo>
                  <a:lnTo>
                    <a:pt x="1" y="25"/>
                  </a:lnTo>
                  <a:lnTo>
                    <a:pt x="5" y="17"/>
                  </a:lnTo>
                  <a:lnTo>
                    <a:pt x="9" y="11"/>
                  </a:lnTo>
                  <a:lnTo>
                    <a:pt x="12" y="8"/>
                  </a:lnTo>
                  <a:lnTo>
                    <a:pt x="15" y="6"/>
                  </a:lnTo>
                  <a:lnTo>
                    <a:pt x="15" y="6"/>
                  </a:lnTo>
                  <a:lnTo>
                    <a:pt x="20" y="4"/>
                  </a:lnTo>
                  <a:lnTo>
                    <a:pt x="25" y="2"/>
                  </a:lnTo>
                  <a:lnTo>
                    <a:pt x="30" y="0"/>
                  </a:lnTo>
                  <a:lnTo>
                    <a:pt x="37" y="0"/>
                  </a:lnTo>
                  <a:lnTo>
                    <a:pt x="37" y="0"/>
                  </a:lnTo>
                  <a:lnTo>
                    <a:pt x="44" y="2"/>
                  </a:lnTo>
                  <a:lnTo>
                    <a:pt x="52" y="4"/>
                  </a:lnTo>
                  <a:lnTo>
                    <a:pt x="53" y="4"/>
                  </a:lnTo>
                  <a:lnTo>
                    <a:pt x="54" y="4"/>
                  </a:lnTo>
                  <a:lnTo>
                    <a:pt x="54" y="4"/>
                  </a:lnTo>
                  <a:lnTo>
                    <a:pt x="59" y="5"/>
                  </a:lnTo>
                  <a:lnTo>
                    <a:pt x="59" y="5"/>
                  </a:lnTo>
                  <a:lnTo>
                    <a:pt x="63" y="6"/>
                  </a:lnTo>
                  <a:lnTo>
                    <a:pt x="67" y="8"/>
                  </a:lnTo>
                  <a:lnTo>
                    <a:pt x="71" y="10"/>
                  </a:lnTo>
                  <a:lnTo>
                    <a:pt x="73" y="14"/>
                  </a:lnTo>
                  <a:lnTo>
                    <a:pt x="76" y="17"/>
                  </a:lnTo>
                  <a:lnTo>
                    <a:pt x="77" y="21"/>
                  </a:lnTo>
                  <a:lnTo>
                    <a:pt x="78" y="25"/>
                  </a:lnTo>
                  <a:lnTo>
                    <a:pt x="78" y="29"/>
                  </a:lnTo>
                  <a:lnTo>
                    <a:pt x="78" y="29"/>
                  </a:lnTo>
                  <a:lnTo>
                    <a:pt x="77" y="38"/>
                  </a:lnTo>
                  <a:lnTo>
                    <a:pt x="74" y="45"/>
                  </a:lnTo>
                  <a:lnTo>
                    <a:pt x="69" y="51"/>
                  </a:lnTo>
                  <a:lnTo>
                    <a:pt x="62" y="55"/>
                  </a:lnTo>
                  <a:lnTo>
                    <a:pt x="62" y="55"/>
                  </a:lnTo>
                  <a:lnTo>
                    <a:pt x="56" y="58"/>
                  </a:lnTo>
                  <a:lnTo>
                    <a:pt x="50" y="59"/>
                  </a:lnTo>
                  <a:lnTo>
                    <a:pt x="44" y="61"/>
                  </a:lnTo>
                  <a:lnTo>
                    <a:pt x="37" y="61"/>
                  </a:lnTo>
                  <a:lnTo>
                    <a:pt x="37" y="6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02" name="Freeform 718"/>
            <p:cNvSpPr/>
            <p:nvPr/>
          </p:nvSpPr>
          <p:spPr bwMode="auto">
            <a:xfrm>
              <a:off x="4743451" y="4552950"/>
              <a:ext cx="39688" cy="30163"/>
            </a:xfrm>
            <a:custGeom>
              <a:avLst/>
              <a:gdLst/>
              <a:ahLst/>
              <a:cxnLst>
                <a:cxn ang="0">
                  <a:pos x="28" y="55"/>
                </a:cxn>
                <a:cxn ang="0">
                  <a:pos x="27" y="55"/>
                </a:cxn>
                <a:cxn ang="0">
                  <a:pos x="27" y="55"/>
                </a:cxn>
                <a:cxn ang="0">
                  <a:pos x="23" y="54"/>
                </a:cxn>
                <a:cxn ang="0">
                  <a:pos x="18" y="53"/>
                </a:cxn>
                <a:cxn ang="0">
                  <a:pos x="14" y="51"/>
                </a:cxn>
                <a:cxn ang="0">
                  <a:pos x="11" y="49"/>
                </a:cxn>
                <a:cxn ang="0">
                  <a:pos x="7" y="45"/>
                </a:cxn>
                <a:cxn ang="0">
                  <a:pos x="4" y="42"/>
                </a:cxn>
                <a:cxn ang="0">
                  <a:pos x="2" y="38"/>
                </a:cxn>
                <a:cxn ang="0">
                  <a:pos x="1" y="32"/>
                </a:cxn>
                <a:cxn ang="0">
                  <a:pos x="1" y="32"/>
                </a:cxn>
                <a:cxn ang="0">
                  <a:pos x="0" y="27"/>
                </a:cxn>
                <a:cxn ang="0">
                  <a:pos x="1" y="19"/>
                </a:cxn>
                <a:cxn ang="0">
                  <a:pos x="2" y="15"/>
                </a:cxn>
                <a:cxn ang="0">
                  <a:pos x="4" y="11"/>
                </a:cxn>
                <a:cxn ang="0">
                  <a:pos x="8" y="8"/>
                </a:cxn>
                <a:cxn ang="0">
                  <a:pos x="12" y="5"/>
                </a:cxn>
                <a:cxn ang="0">
                  <a:pos x="12" y="5"/>
                </a:cxn>
                <a:cxn ang="0">
                  <a:pos x="20" y="1"/>
                </a:cxn>
                <a:cxn ang="0">
                  <a:pos x="29" y="0"/>
                </a:cxn>
                <a:cxn ang="0">
                  <a:pos x="51" y="0"/>
                </a:cxn>
                <a:cxn ang="0">
                  <a:pos x="51" y="0"/>
                </a:cxn>
                <a:cxn ang="0">
                  <a:pos x="56" y="0"/>
                </a:cxn>
                <a:cxn ang="0">
                  <a:pos x="60" y="1"/>
                </a:cxn>
                <a:cxn ang="0">
                  <a:pos x="64" y="5"/>
                </a:cxn>
                <a:cxn ang="0">
                  <a:pos x="67" y="7"/>
                </a:cxn>
                <a:cxn ang="0">
                  <a:pos x="71" y="11"/>
                </a:cxn>
                <a:cxn ang="0">
                  <a:pos x="73" y="14"/>
                </a:cxn>
                <a:cxn ang="0">
                  <a:pos x="74" y="18"/>
                </a:cxn>
                <a:cxn ang="0">
                  <a:pos x="74" y="23"/>
                </a:cxn>
                <a:cxn ang="0">
                  <a:pos x="74" y="23"/>
                </a:cxn>
                <a:cxn ang="0">
                  <a:pos x="73" y="31"/>
                </a:cxn>
                <a:cxn ang="0">
                  <a:pos x="70" y="40"/>
                </a:cxn>
                <a:cxn ang="0">
                  <a:pos x="64" y="46"/>
                </a:cxn>
                <a:cxn ang="0">
                  <a:pos x="61" y="48"/>
                </a:cxn>
                <a:cxn ang="0">
                  <a:pos x="58" y="50"/>
                </a:cxn>
                <a:cxn ang="0">
                  <a:pos x="58" y="50"/>
                </a:cxn>
                <a:cxn ang="0">
                  <a:pos x="52" y="52"/>
                </a:cxn>
                <a:cxn ang="0">
                  <a:pos x="45" y="54"/>
                </a:cxn>
                <a:cxn ang="0">
                  <a:pos x="38" y="55"/>
                </a:cxn>
                <a:cxn ang="0">
                  <a:pos x="29" y="55"/>
                </a:cxn>
                <a:cxn ang="0">
                  <a:pos x="28" y="55"/>
                </a:cxn>
              </a:cxnLst>
              <a:rect l="0" t="0" r="r" b="b"/>
              <a:pathLst>
                <a:path w="74" h="55">
                  <a:moveTo>
                    <a:pt x="28" y="55"/>
                  </a:moveTo>
                  <a:lnTo>
                    <a:pt x="27" y="55"/>
                  </a:lnTo>
                  <a:lnTo>
                    <a:pt x="27" y="55"/>
                  </a:lnTo>
                  <a:lnTo>
                    <a:pt x="23" y="54"/>
                  </a:lnTo>
                  <a:lnTo>
                    <a:pt x="18" y="53"/>
                  </a:lnTo>
                  <a:lnTo>
                    <a:pt x="14" y="51"/>
                  </a:lnTo>
                  <a:lnTo>
                    <a:pt x="11" y="49"/>
                  </a:lnTo>
                  <a:lnTo>
                    <a:pt x="7" y="45"/>
                  </a:lnTo>
                  <a:lnTo>
                    <a:pt x="4" y="42"/>
                  </a:lnTo>
                  <a:lnTo>
                    <a:pt x="2" y="38"/>
                  </a:lnTo>
                  <a:lnTo>
                    <a:pt x="1" y="32"/>
                  </a:lnTo>
                  <a:lnTo>
                    <a:pt x="1" y="32"/>
                  </a:lnTo>
                  <a:lnTo>
                    <a:pt x="0" y="27"/>
                  </a:lnTo>
                  <a:lnTo>
                    <a:pt x="1" y="19"/>
                  </a:lnTo>
                  <a:lnTo>
                    <a:pt x="2" y="15"/>
                  </a:lnTo>
                  <a:lnTo>
                    <a:pt x="4" y="11"/>
                  </a:lnTo>
                  <a:lnTo>
                    <a:pt x="8" y="8"/>
                  </a:lnTo>
                  <a:lnTo>
                    <a:pt x="12" y="5"/>
                  </a:lnTo>
                  <a:lnTo>
                    <a:pt x="12" y="5"/>
                  </a:lnTo>
                  <a:lnTo>
                    <a:pt x="20" y="1"/>
                  </a:lnTo>
                  <a:lnTo>
                    <a:pt x="29" y="0"/>
                  </a:lnTo>
                  <a:lnTo>
                    <a:pt x="51" y="0"/>
                  </a:lnTo>
                  <a:lnTo>
                    <a:pt x="51" y="0"/>
                  </a:lnTo>
                  <a:lnTo>
                    <a:pt x="56" y="0"/>
                  </a:lnTo>
                  <a:lnTo>
                    <a:pt x="60" y="1"/>
                  </a:lnTo>
                  <a:lnTo>
                    <a:pt x="64" y="5"/>
                  </a:lnTo>
                  <a:lnTo>
                    <a:pt x="67" y="7"/>
                  </a:lnTo>
                  <a:lnTo>
                    <a:pt x="71" y="11"/>
                  </a:lnTo>
                  <a:lnTo>
                    <a:pt x="73" y="14"/>
                  </a:lnTo>
                  <a:lnTo>
                    <a:pt x="74" y="18"/>
                  </a:lnTo>
                  <a:lnTo>
                    <a:pt x="74" y="23"/>
                  </a:lnTo>
                  <a:lnTo>
                    <a:pt x="74" y="23"/>
                  </a:lnTo>
                  <a:lnTo>
                    <a:pt x="73" y="31"/>
                  </a:lnTo>
                  <a:lnTo>
                    <a:pt x="70" y="40"/>
                  </a:lnTo>
                  <a:lnTo>
                    <a:pt x="64" y="46"/>
                  </a:lnTo>
                  <a:lnTo>
                    <a:pt x="61" y="48"/>
                  </a:lnTo>
                  <a:lnTo>
                    <a:pt x="58" y="50"/>
                  </a:lnTo>
                  <a:lnTo>
                    <a:pt x="58" y="50"/>
                  </a:lnTo>
                  <a:lnTo>
                    <a:pt x="52" y="52"/>
                  </a:lnTo>
                  <a:lnTo>
                    <a:pt x="45" y="54"/>
                  </a:lnTo>
                  <a:lnTo>
                    <a:pt x="38" y="55"/>
                  </a:lnTo>
                  <a:lnTo>
                    <a:pt x="29" y="55"/>
                  </a:lnTo>
                  <a:lnTo>
                    <a:pt x="28" y="55"/>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964" name="组合 963"/>
          <p:cNvGrpSpPr/>
          <p:nvPr/>
        </p:nvGrpSpPr>
        <p:grpSpPr>
          <a:xfrm>
            <a:off x="6121968" y="4982095"/>
            <a:ext cx="869951" cy="889001"/>
            <a:chOff x="5268913" y="4124325"/>
            <a:chExt cx="652463" cy="666751"/>
          </a:xfrm>
          <a:solidFill>
            <a:schemeClr val="tx1">
              <a:lumMod val="65000"/>
              <a:lumOff val="35000"/>
            </a:schemeClr>
          </a:solidFill>
        </p:grpSpPr>
        <p:sp>
          <p:nvSpPr>
            <p:cNvPr id="17103" name="Freeform 719"/>
            <p:cNvSpPr/>
            <p:nvPr/>
          </p:nvSpPr>
          <p:spPr bwMode="auto">
            <a:xfrm>
              <a:off x="5356226" y="4351338"/>
              <a:ext cx="9525" cy="57150"/>
            </a:xfrm>
            <a:custGeom>
              <a:avLst/>
              <a:gdLst/>
              <a:ahLst/>
              <a:cxnLst>
                <a:cxn ang="0">
                  <a:pos x="9" y="3"/>
                </a:cxn>
                <a:cxn ang="0">
                  <a:pos x="9" y="3"/>
                </a:cxn>
                <a:cxn ang="0">
                  <a:pos x="8" y="1"/>
                </a:cxn>
                <a:cxn ang="0">
                  <a:pos x="7" y="0"/>
                </a:cxn>
                <a:cxn ang="0">
                  <a:pos x="3" y="0"/>
                </a:cxn>
                <a:cxn ang="0">
                  <a:pos x="2" y="0"/>
                </a:cxn>
                <a:cxn ang="0">
                  <a:pos x="0" y="2"/>
                </a:cxn>
                <a:cxn ang="0">
                  <a:pos x="0" y="3"/>
                </a:cxn>
                <a:cxn ang="0">
                  <a:pos x="0" y="5"/>
                </a:cxn>
                <a:cxn ang="0">
                  <a:pos x="0" y="5"/>
                </a:cxn>
                <a:cxn ang="0">
                  <a:pos x="4" y="15"/>
                </a:cxn>
                <a:cxn ang="0">
                  <a:pos x="7" y="25"/>
                </a:cxn>
                <a:cxn ang="0">
                  <a:pos x="9" y="35"/>
                </a:cxn>
                <a:cxn ang="0">
                  <a:pos x="11" y="46"/>
                </a:cxn>
                <a:cxn ang="0">
                  <a:pos x="11" y="46"/>
                </a:cxn>
                <a:cxn ang="0">
                  <a:pos x="11" y="53"/>
                </a:cxn>
                <a:cxn ang="0">
                  <a:pos x="9" y="60"/>
                </a:cxn>
                <a:cxn ang="0">
                  <a:pos x="6" y="75"/>
                </a:cxn>
                <a:cxn ang="0">
                  <a:pos x="2" y="89"/>
                </a:cxn>
                <a:cxn ang="0">
                  <a:pos x="1" y="96"/>
                </a:cxn>
                <a:cxn ang="0">
                  <a:pos x="0" y="104"/>
                </a:cxn>
                <a:cxn ang="0">
                  <a:pos x="0" y="104"/>
                </a:cxn>
                <a:cxn ang="0">
                  <a:pos x="0" y="106"/>
                </a:cxn>
                <a:cxn ang="0">
                  <a:pos x="1" y="108"/>
                </a:cxn>
                <a:cxn ang="0">
                  <a:pos x="3" y="108"/>
                </a:cxn>
                <a:cxn ang="0">
                  <a:pos x="5" y="109"/>
                </a:cxn>
                <a:cxn ang="0">
                  <a:pos x="6" y="108"/>
                </a:cxn>
                <a:cxn ang="0">
                  <a:pos x="8" y="108"/>
                </a:cxn>
                <a:cxn ang="0">
                  <a:pos x="9" y="106"/>
                </a:cxn>
                <a:cxn ang="0">
                  <a:pos x="9" y="104"/>
                </a:cxn>
                <a:cxn ang="0">
                  <a:pos x="9" y="104"/>
                </a:cxn>
                <a:cxn ang="0">
                  <a:pos x="12" y="89"/>
                </a:cxn>
                <a:cxn ang="0">
                  <a:pos x="15" y="75"/>
                </a:cxn>
                <a:cxn ang="0">
                  <a:pos x="18" y="60"/>
                </a:cxn>
                <a:cxn ang="0">
                  <a:pos x="20" y="46"/>
                </a:cxn>
                <a:cxn ang="0">
                  <a:pos x="20" y="46"/>
                </a:cxn>
                <a:cxn ang="0">
                  <a:pos x="20" y="41"/>
                </a:cxn>
                <a:cxn ang="0">
                  <a:pos x="20" y="35"/>
                </a:cxn>
                <a:cxn ang="0">
                  <a:pos x="18" y="24"/>
                </a:cxn>
                <a:cxn ang="0">
                  <a:pos x="14" y="13"/>
                </a:cxn>
                <a:cxn ang="0">
                  <a:pos x="9" y="3"/>
                </a:cxn>
                <a:cxn ang="0">
                  <a:pos x="9" y="3"/>
                </a:cxn>
              </a:cxnLst>
              <a:rect l="0" t="0" r="r" b="b"/>
              <a:pathLst>
                <a:path w="20" h="109">
                  <a:moveTo>
                    <a:pt x="9" y="3"/>
                  </a:moveTo>
                  <a:lnTo>
                    <a:pt x="9" y="3"/>
                  </a:lnTo>
                  <a:lnTo>
                    <a:pt x="8" y="1"/>
                  </a:lnTo>
                  <a:lnTo>
                    <a:pt x="7" y="0"/>
                  </a:lnTo>
                  <a:lnTo>
                    <a:pt x="3" y="0"/>
                  </a:lnTo>
                  <a:lnTo>
                    <a:pt x="2" y="0"/>
                  </a:lnTo>
                  <a:lnTo>
                    <a:pt x="0" y="2"/>
                  </a:lnTo>
                  <a:lnTo>
                    <a:pt x="0" y="3"/>
                  </a:lnTo>
                  <a:lnTo>
                    <a:pt x="0" y="5"/>
                  </a:lnTo>
                  <a:lnTo>
                    <a:pt x="0" y="5"/>
                  </a:lnTo>
                  <a:lnTo>
                    <a:pt x="4" y="15"/>
                  </a:lnTo>
                  <a:lnTo>
                    <a:pt x="7" y="25"/>
                  </a:lnTo>
                  <a:lnTo>
                    <a:pt x="9" y="35"/>
                  </a:lnTo>
                  <a:lnTo>
                    <a:pt x="11" y="46"/>
                  </a:lnTo>
                  <a:lnTo>
                    <a:pt x="11" y="46"/>
                  </a:lnTo>
                  <a:lnTo>
                    <a:pt x="11" y="53"/>
                  </a:lnTo>
                  <a:lnTo>
                    <a:pt x="9" y="60"/>
                  </a:lnTo>
                  <a:lnTo>
                    <a:pt x="6" y="75"/>
                  </a:lnTo>
                  <a:lnTo>
                    <a:pt x="2" y="89"/>
                  </a:lnTo>
                  <a:lnTo>
                    <a:pt x="1" y="96"/>
                  </a:lnTo>
                  <a:lnTo>
                    <a:pt x="0" y="104"/>
                  </a:lnTo>
                  <a:lnTo>
                    <a:pt x="0" y="104"/>
                  </a:lnTo>
                  <a:lnTo>
                    <a:pt x="0" y="106"/>
                  </a:lnTo>
                  <a:lnTo>
                    <a:pt x="1" y="108"/>
                  </a:lnTo>
                  <a:lnTo>
                    <a:pt x="3" y="108"/>
                  </a:lnTo>
                  <a:lnTo>
                    <a:pt x="5" y="109"/>
                  </a:lnTo>
                  <a:lnTo>
                    <a:pt x="6" y="108"/>
                  </a:lnTo>
                  <a:lnTo>
                    <a:pt x="8" y="108"/>
                  </a:lnTo>
                  <a:lnTo>
                    <a:pt x="9" y="106"/>
                  </a:lnTo>
                  <a:lnTo>
                    <a:pt x="9" y="104"/>
                  </a:lnTo>
                  <a:lnTo>
                    <a:pt x="9" y="104"/>
                  </a:lnTo>
                  <a:lnTo>
                    <a:pt x="12" y="89"/>
                  </a:lnTo>
                  <a:lnTo>
                    <a:pt x="15" y="75"/>
                  </a:lnTo>
                  <a:lnTo>
                    <a:pt x="18" y="60"/>
                  </a:lnTo>
                  <a:lnTo>
                    <a:pt x="20" y="46"/>
                  </a:lnTo>
                  <a:lnTo>
                    <a:pt x="20" y="46"/>
                  </a:lnTo>
                  <a:lnTo>
                    <a:pt x="20" y="41"/>
                  </a:lnTo>
                  <a:lnTo>
                    <a:pt x="20" y="35"/>
                  </a:lnTo>
                  <a:lnTo>
                    <a:pt x="18" y="24"/>
                  </a:lnTo>
                  <a:lnTo>
                    <a:pt x="14" y="13"/>
                  </a:lnTo>
                  <a:lnTo>
                    <a:pt x="9" y="3"/>
                  </a:lnTo>
                  <a:lnTo>
                    <a:pt x="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04" name="Freeform 720"/>
            <p:cNvSpPr/>
            <p:nvPr/>
          </p:nvSpPr>
          <p:spPr bwMode="auto">
            <a:xfrm>
              <a:off x="5392738" y="4365625"/>
              <a:ext cx="12700" cy="80963"/>
            </a:xfrm>
            <a:custGeom>
              <a:avLst/>
              <a:gdLst/>
              <a:ahLst/>
              <a:cxnLst>
                <a:cxn ang="0">
                  <a:pos x="25" y="4"/>
                </a:cxn>
                <a:cxn ang="0">
                  <a:pos x="25" y="4"/>
                </a:cxn>
                <a:cxn ang="0">
                  <a:pos x="25" y="2"/>
                </a:cxn>
                <a:cxn ang="0">
                  <a:pos x="24" y="1"/>
                </a:cxn>
                <a:cxn ang="0">
                  <a:pos x="22" y="0"/>
                </a:cxn>
                <a:cxn ang="0">
                  <a:pos x="21" y="0"/>
                </a:cxn>
                <a:cxn ang="0">
                  <a:pos x="19" y="0"/>
                </a:cxn>
                <a:cxn ang="0">
                  <a:pos x="17" y="1"/>
                </a:cxn>
                <a:cxn ang="0">
                  <a:pos x="16" y="2"/>
                </a:cxn>
                <a:cxn ang="0">
                  <a:pos x="16" y="4"/>
                </a:cxn>
                <a:cxn ang="0">
                  <a:pos x="16" y="4"/>
                </a:cxn>
                <a:cxn ang="0">
                  <a:pos x="14" y="24"/>
                </a:cxn>
                <a:cxn ang="0">
                  <a:pos x="11" y="43"/>
                </a:cxn>
                <a:cxn ang="0">
                  <a:pos x="4" y="80"/>
                </a:cxn>
                <a:cxn ang="0">
                  <a:pos x="4" y="80"/>
                </a:cxn>
                <a:cxn ang="0">
                  <a:pos x="1" y="96"/>
                </a:cxn>
                <a:cxn ang="0">
                  <a:pos x="0" y="114"/>
                </a:cxn>
                <a:cxn ang="0">
                  <a:pos x="1" y="147"/>
                </a:cxn>
                <a:cxn ang="0">
                  <a:pos x="1" y="147"/>
                </a:cxn>
                <a:cxn ang="0">
                  <a:pos x="1" y="149"/>
                </a:cxn>
                <a:cxn ang="0">
                  <a:pos x="2" y="150"/>
                </a:cxn>
                <a:cxn ang="0">
                  <a:pos x="5" y="151"/>
                </a:cxn>
                <a:cxn ang="0">
                  <a:pos x="7" y="151"/>
                </a:cxn>
                <a:cxn ang="0">
                  <a:pos x="8" y="151"/>
                </a:cxn>
                <a:cxn ang="0">
                  <a:pos x="10" y="150"/>
                </a:cxn>
                <a:cxn ang="0">
                  <a:pos x="11" y="149"/>
                </a:cxn>
                <a:cxn ang="0">
                  <a:pos x="11" y="147"/>
                </a:cxn>
                <a:cxn ang="0">
                  <a:pos x="11" y="147"/>
                </a:cxn>
                <a:cxn ang="0">
                  <a:pos x="11" y="126"/>
                </a:cxn>
                <a:cxn ang="0">
                  <a:pos x="11" y="107"/>
                </a:cxn>
                <a:cxn ang="0">
                  <a:pos x="13" y="86"/>
                </a:cxn>
                <a:cxn ang="0">
                  <a:pos x="16" y="65"/>
                </a:cxn>
                <a:cxn ang="0">
                  <a:pos x="16" y="65"/>
                </a:cxn>
                <a:cxn ang="0">
                  <a:pos x="22" y="35"/>
                </a:cxn>
                <a:cxn ang="0">
                  <a:pos x="24" y="20"/>
                </a:cxn>
                <a:cxn ang="0">
                  <a:pos x="25" y="4"/>
                </a:cxn>
                <a:cxn ang="0">
                  <a:pos x="25" y="4"/>
                </a:cxn>
              </a:cxnLst>
              <a:rect l="0" t="0" r="r" b="b"/>
              <a:pathLst>
                <a:path w="25" h="151">
                  <a:moveTo>
                    <a:pt x="25" y="4"/>
                  </a:moveTo>
                  <a:lnTo>
                    <a:pt x="25" y="4"/>
                  </a:lnTo>
                  <a:lnTo>
                    <a:pt x="25" y="2"/>
                  </a:lnTo>
                  <a:lnTo>
                    <a:pt x="24" y="1"/>
                  </a:lnTo>
                  <a:lnTo>
                    <a:pt x="22" y="0"/>
                  </a:lnTo>
                  <a:lnTo>
                    <a:pt x="21" y="0"/>
                  </a:lnTo>
                  <a:lnTo>
                    <a:pt x="19" y="0"/>
                  </a:lnTo>
                  <a:lnTo>
                    <a:pt x="17" y="1"/>
                  </a:lnTo>
                  <a:lnTo>
                    <a:pt x="16" y="2"/>
                  </a:lnTo>
                  <a:lnTo>
                    <a:pt x="16" y="4"/>
                  </a:lnTo>
                  <a:lnTo>
                    <a:pt x="16" y="4"/>
                  </a:lnTo>
                  <a:lnTo>
                    <a:pt x="14" y="24"/>
                  </a:lnTo>
                  <a:lnTo>
                    <a:pt x="11" y="43"/>
                  </a:lnTo>
                  <a:lnTo>
                    <a:pt x="4" y="80"/>
                  </a:lnTo>
                  <a:lnTo>
                    <a:pt x="4" y="80"/>
                  </a:lnTo>
                  <a:lnTo>
                    <a:pt x="1" y="96"/>
                  </a:lnTo>
                  <a:lnTo>
                    <a:pt x="0" y="114"/>
                  </a:lnTo>
                  <a:lnTo>
                    <a:pt x="1" y="147"/>
                  </a:lnTo>
                  <a:lnTo>
                    <a:pt x="1" y="147"/>
                  </a:lnTo>
                  <a:lnTo>
                    <a:pt x="1" y="149"/>
                  </a:lnTo>
                  <a:lnTo>
                    <a:pt x="2" y="150"/>
                  </a:lnTo>
                  <a:lnTo>
                    <a:pt x="5" y="151"/>
                  </a:lnTo>
                  <a:lnTo>
                    <a:pt x="7" y="151"/>
                  </a:lnTo>
                  <a:lnTo>
                    <a:pt x="8" y="151"/>
                  </a:lnTo>
                  <a:lnTo>
                    <a:pt x="10" y="150"/>
                  </a:lnTo>
                  <a:lnTo>
                    <a:pt x="11" y="149"/>
                  </a:lnTo>
                  <a:lnTo>
                    <a:pt x="11" y="147"/>
                  </a:lnTo>
                  <a:lnTo>
                    <a:pt x="11" y="147"/>
                  </a:lnTo>
                  <a:lnTo>
                    <a:pt x="11" y="126"/>
                  </a:lnTo>
                  <a:lnTo>
                    <a:pt x="11" y="107"/>
                  </a:lnTo>
                  <a:lnTo>
                    <a:pt x="13" y="86"/>
                  </a:lnTo>
                  <a:lnTo>
                    <a:pt x="16" y="65"/>
                  </a:lnTo>
                  <a:lnTo>
                    <a:pt x="16" y="65"/>
                  </a:lnTo>
                  <a:lnTo>
                    <a:pt x="22" y="35"/>
                  </a:lnTo>
                  <a:lnTo>
                    <a:pt x="24" y="20"/>
                  </a:lnTo>
                  <a:lnTo>
                    <a:pt x="25" y="4"/>
                  </a:lnTo>
                  <a:lnTo>
                    <a:pt x="25"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05" name="Freeform 721"/>
            <p:cNvSpPr/>
            <p:nvPr/>
          </p:nvSpPr>
          <p:spPr bwMode="auto">
            <a:xfrm>
              <a:off x="5421313" y="4389438"/>
              <a:ext cx="19050" cy="84138"/>
            </a:xfrm>
            <a:custGeom>
              <a:avLst/>
              <a:gdLst/>
              <a:ahLst/>
              <a:cxnLst>
                <a:cxn ang="0">
                  <a:pos x="29" y="2"/>
                </a:cxn>
                <a:cxn ang="0">
                  <a:pos x="29" y="2"/>
                </a:cxn>
                <a:cxn ang="0">
                  <a:pos x="22" y="16"/>
                </a:cxn>
                <a:cxn ang="0">
                  <a:pos x="18" y="30"/>
                </a:cxn>
                <a:cxn ang="0">
                  <a:pos x="15" y="46"/>
                </a:cxn>
                <a:cxn ang="0">
                  <a:pos x="13" y="61"/>
                </a:cxn>
                <a:cxn ang="0">
                  <a:pos x="13" y="61"/>
                </a:cxn>
                <a:cxn ang="0">
                  <a:pos x="8" y="85"/>
                </a:cxn>
                <a:cxn ang="0">
                  <a:pos x="4" y="109"/>
                </a:cxn>
                <a:cxn ang="0">
                  <a:pos x="1" y="133"/>
                </a:cxn>
                <a:cxn ang="0">
                  <a:pos x="0" y="157"/>
                </a:cxn>
                <a:cxn ang="0">
                  <a:pos x="0" y="157"/>
                </a:cxn>
                <a:cxn ang="0">
                  <a:pos x="0" y="158"/>
                </a:cxn>
                <a:cxn ang="0">
                  <a:pos x="1" y="160"/>
                </a:cxn>
                <a:cxn ang="0">
                  <a:pos x="2" y="161"/>
                </a:cxn>
                <a:cxn ang="0">
                  <a:pos x="4" y="161"/>
                </a:cxn>
                <a:cxn ang="0">
                  <a:pos x="6" y="161"/>
                </a:cxn>
                <a:cxn ang="0">
                  <a:pos x="7" y="160"/>
                </a:cxn>
                <a:cxn ang="0">
                  <a:pos x="8" y="158"/>
                </a:cxn>
                <a:cxn ang="0">
                  <a:pos x="9" y="157"/>
                </a:cxn>
                <a:cxn ang="0">
                  <a:pos x="9" y="157"/>
                </a:cxn>
                <a:cxn ang="0">
                  <a:pos x="10" y="137"/>
                </a:cxn>
                <a:cxn ang="0">
                  <a:pos x="14" y="117"/>
                </a:cxn>
                <a:cxn ang="0">
                  <a:pos x="20" y="78"/>
                </a:cxn>
                <a:cxn ang="0">
                  <a:pos x="20" y="78"/>
                </a:cxn>
                <a:cxn ang="0">
                  <a:pos x="22" y="59"/>
                </a:cxn>
                <a:cxn ang="0">
                  <a:pos x="25" y="42"/>
                </a:cxn>
                <a:cxn ang="0">
                  <a:pos x="30" y="24"/>
                </a:cxn>
                <a:cxn ang="0">
                  <a:pos x="33" y="15"/>
                </a:cxn>
                <a:cxn ang="0">
                  <a:pos x="37" y="7"/>
                </a:cxn>
                <a:cxn ang="0">
                  <a:pos x="37" y="7"/>
                </a:cxn>
                <a:cxn ang="0">
                  <a:pos x="37" y="5"/>
                </a:cxn>
                <a:cxn ang="0">
                  <a:pos x="37" y="3"/>
                </a:cxn>
                <a:cxn ang="0">
                  <a:pos x="36" y="2"/>
                </a:cxn>
                <a:cxn ang="0">
                  <a:pos x="35" y="1"/>
                </a:cxn>
                <a:cxn ang="0">
                  <a:pos x="33" y="0"/>
                </a:cxn>
                <a:cxn ang="0">
                  <a:pos x="31" y="0"/>
                </a:cxn>
                <a:cxn ang="0">
                  <a:pos x="30" y="1"/>
                </a:cxn>
                <a:cxn ang="0">
                  <a:pos x="29" y="2"/>
                </a:cxn>
                <a:cxn ang="0">
                  <a:pos x="29" y="2"/>
                </a:cxn>
              </a:cxnLst>
              <a:rect l="0" t="0" r="r" b="b"/>
              <a:pathLst>
                <a:path w="37" h="161">
                  <a:moveTo>
                    <a:pt x="29" y="2"/>
                  </a:moveTo>
                  <a:lnTo>
                    <a:pt x="29" y="2"/>
                  </a:lnTo>
                  <a:lnTo>
                    <a:pt x="22" y="16"/>
                  </a:lnTo>
                  <a:lnTo>
                    <a:pt x="18" y="30"/>
                  </a:lnTo>
                  <a:lnTo>
                    <a:pt x="15" y="46"/>
                  </a:lnTo>
                  <a:lnTo>
                    <a:pt x="13" y="61"/>
                  </a:lnTo>
                  <a:lnTo>
                    <a:pt x="13" y="61"/>
                  </a:lnTo>
                  <a:lnTo>
                    <a:pt x="8" y="85"/>
                  </a:lnTo>
                  <a:lnTo>
                    <a:pt x="4" y="109"/>
                  </a:lnTo>
                  <a:lnTo>
                    <a:pt x="1" y="133"/>
                  </a:lnTo>
                  <a:lnTo>
                    <a:pt x="0" y="157"/>
                  </a:lnTo>
                  <a:lnTo>
                    <a:pt x="0" y="157"/>
                  </a:lnTo>
                  <a:lnTo>
                    <a:pt x="0" y="158"/>
                  </a:lnTo>
                  <a:lnTo>
                    <a:pt x="1" y="160"/>
                  </a:lnTo>
                  <a:lnTo>
                    <a:pt x="2" y="161"/>
                  </a:lnTo>
                  <a:lnTo>
                    <a:pt x="4" y="161"/>
                  </a:lnTo>
                  <a:lnTo>
                    <a:pt x="6" y="161"/>
                  </a:lnTo>
                  <a:lnTo>
                    <a:pt x="7" y="160"/>
                  </a:lnTo>
                  <a:lnTo>
                    <a:pt x="8" y="158"/>
                  </a:lnTo>
                  <a:lnTo>
                    <a:pt x="9" y="157"/>
                  </a:lnTo>
                  <a:lnTo>
                    <a:pt x="9" y="157"/>
                  </a:lnTo>
                  <a:lnTo>
                    <a:pt x="10" y="137"/>
                  </a:lnTo>
                  <a:lnTo>
                    <a:pt x="14" y="117"/>
                  </a:lnTo>
                  <a:lnTo>
                    <a:pt x="20" y="78"/>
                  </a:lnTo>
                  <a:lnTo>
                    <a:pt x="20" y="78"/>
                  </a:lnTo>
                  <a:lnTo>
                    <a:pt x="22" y="59"/>
                  </a:lnTo>
                  <a:lnTo>
                    <a:pt x="25" y="42"/>
                  </a:lnTo>
                  <a:lnTo>
                    <a:pt x="30" y="24"/>
                  </a:lnTo>
                  <a:lnTo>
                    <a:pt x="33" y="15"/>
                  </a:lnTo>
                  <a:lnTo>
                    <a:pt x="37" y="7"/>
                  </a:lnTo>
                  <a:lnTo>
                    <a:pt x="37" y="7"/>
                  </a:lnTo>
                  <a:lnTo>
                    <a:pt x="37" y="5"/>
                  </a:lnTo>
                  <a:lnTo>
                    <a:pt x="37" y="3"/>
                  </a:lnTo>
                  <a:lnTo>
                    <a:pt x="36" y="2"/>
                  </a:lnTo>
                  <a:lnTo>
                    <a:pt x="35" y="1"/>
                  </a:lnTo>
                  <a:lnTo>
                    <a:pt x="33" y="0"/>
                  </a:lnTo>
                  <a:lnTo>
                    <a:pt x="31" y="0"/>
                  </a:lnTo>
                  <a:lnTo>
                    <a:pt x="30" y="1"/>
                  </a:lnTo>
                  <a:lnTo>
                    <a:pt x="29" y="2"/>
                  </a:lnTo>
                  <a:lnTo>
                    <a:pt x="2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06" name="Freeform 722"/>
            <p:cNvSpPr/>
            <p:nvPr/>
          </p:nvSpPr>
          <p:spPr bwMode="auto">
            <a:xfrm>
              <a:off x="5461001" y="4381500"/>
              <a:ext cx="22225" cy="125413"/>
            </a:xfrm>
            <a:custGeom>
              <a:avLst/>
              <a:gdLst/>
              <a:ahLst/>
              <a:cxnLst>
                <a:cxn ang="0">
                  <a:pos x="33" y="5"/>
                </a:cxn>
                <a:cxn ang="0">
                  <a:pos x="33" y="5"/>
                </a:cxn>
                <a:cxn ang="0">
                  <a:pos x="31" y="16"/>
                </a:cxn>
                <a:cxn ang="0">
                  <a:pos x="28" y="21"/>
                </a:cxn>
                <a:cxn ang="0">
                  <a:pos x="25" y="25"/>
                </a:cxn>
                <a:cxn ang="0">
                  <a:pos x="23" y="32"/>
                </a:cxn>
                <a:cxn ang="0">
                  <a:pos x="23" y="32"/>
                </a:cxn>
                <a:cxn ang="0">
                  <a:pos x="17" y="67"/>
                </a:cxn>
                <a:cxn ang="0">
                  <a:pos x="17" y="67"/>
                </a:cxn>
                <a:cxn ang="0">
                  <a:pos x="13" y="96"/>
                </a:cxn>
                <a:cxn ang="0">
                  <a:pos x="10" y="124"/>
                </a:cxn>
                <a:cxn ang="0">
                  <a:pos x="10" y="124"/>
                </a:cxn>
                <a:cxn ang="0">
                  <a:pos x="6" y="152"/>
                </a:cxn>
                <a:cxn ang="0">
                  <a:pos x="3" y="179"/>
                </a:cxn>
                <a:cxn ang="0">
                  <a:pos x="1" y="206"/>
                </a:cxn>
                <a:cxn ang="0">
                  <a:pos x="0" y="232"/>
                </a:cxn>
                <a:cxn ang="0">
                  <a:pos x="0" y="232"/>
                </a:cxn>
                <a:cxn ang="0">
                  <a:pos x="0" y="235"/>
                </a:cxn>
                <a:cxn ang="0">
                  <a:pos x="1" y="237"/>
                </a:cxn>
                <a:cxn ang="0">
                  <a:pos x="3" y="237"/>
                </a:cxn>
                <a:cxn ang="0">
                  <a:pos x="5" y="238"/>
                </a:cxn>
                <a:cxn ang="0">
                  <a:pos x="6" y="237"/>
                </a:cxn>
                <a:cxn ang="0">
                  <a:pos x="8" y="237"/>
                </a:cxn>
                <a:cxn ang="0">
                  <a:pos x="9" y="235"/>
                </a:cxn>
                <a:cxn ang="0">
                  <a:pos x="9" y="232"/>
                </a:cxn>
                <a:cxn ang="0">
                  <a:pos x="9" y="232"/>
                </a:cxn>
                <a:cxn ang="0">
                  <a:pos x="10" y="201"/>
                </a:cxn>
                <a:cxn ang="0">
                  <a:pos x="13" y="170"/>
                </a:cxn>
                <a:cxn ang="0">
                  <a:pos x="17" y="141"/>
                </a:cxn>
                <a:cxn ang="0">
                  <a:pos x="21" y="110"/>
                </a:cxn>
                <a:cxn ang="0">
                  <a:pos x="21" y="110"/>
                </a:cxn>
                <a:cxn ang="0">
                  <a:pos x="25" y="81"/>
                </a:cxn>
                <a:cxn ang="0">
                  <a:pos x="26" y="67"/>
                </a:cxn>
                <a:cxn ang="0">
                  <a:pos x="30" y="53"/>
                </a:cxn>
                <a:cxn ang="0">
                  <a:pos x="30" y="53"/>
                </a:cxn>
                <a:cxn ang="0">
                  <a:pos x="33" y="40"/>
                </a:cxn>
                <a:cxn ang="0">
                  <a:pos x="36" y="29"/>
                </a:cxn>
                <a:cxn ang="0">
                  <a:pos x="40" y="18"/>
                </a:cxn>
                <a:cxn ang="0">
                  <a:pos x="42" y="5"/>
                </a:cxn>
                <a:cxn ang="0">
                  <a:pos x="42" y="5"/>
                </a:cxn>
                <a:cxn ang="0">
                  <a:pos x="42" y="3"/>
                </a:cxn>
                <a:cxn ang="0">
                  <a:pos x="41" y="2"/>
                </a:cxn>
                <a:cxn ang="0">
                  <a:pos x="40" y="1"/>
                </a:cxn>
                <a:cxn ang="0">
                  <a:pos x="38" y="0"/>
                </a:cxn>
                <a:cxn ang="0">
                  <a:pos x="35" y="2"/>
                </a:cxn>
                <a:cxn ang="0">
                  <a:pos x="34" y="3"/>
                </a:cxn>
                <a:cxn ang="0">
                  <a:pos x="33" y="5"/>
                </a:cxn>
                <a:cxn ang="0">
                  <a:pos x="33" y="5"/>
                </a:cxn>
              </a:cxnLst>
              <a:rect l="0" t="0" r="r" b="b"/>
              <a:pathLst>
                <a:path w="42" h="238">
                  <a:moveTo>
                    <a:pt x="33" y="5"/>
                  </a:moveTo>
                  <a:lnTo>
                    <a:pt x="33" y="5"/>
                  </a:lnTo>
                  <a:lnTo>
                    <a:pt x="31" y="16"/>
                  </a:lnTo>
                  <a:lnTo>
                    <a:pt x="28" y="21"/>
                  </a:lnTo>
                  <a:lnTo>
                    <a:pt x="25" y="25"/>
                  </a:lnTo>
                  <a:lnTo>
                    <a:pt x="23" y="32"/>
                  </a:lnTo>
                  <a:lnTo>
                    <a:pt x="23" y="32"/>
                  </a:lnTo>
                  <a:lnTo>
                    <a:pt x="17" y="67"/>
                  </a:lnTo>
                  <a:lnTo>
                    <a:pt x="17" y="67"/>
                  </a:lnTo>
                  <a:lnTo>
                    <a:pt x="13" y="96"/>
                  </a:lnTo>
                  <a:lnTo>
                    <a:pt x="10" y="124"/>
                  </a:lnTo>
                  <a:lnTo>
                    <a:pt x="10" y="124"/>
                  </a:lnTo>
                  <a:lnTo>
                    <a:pt x="6" y="152"/>
                  </a:lnTo>
                  <a:lnTo>
                    <a:pt x="3" y="179"/>
                  </a:lnTo>
                  <a:lnTo>
                    <a:pt x="1" y="206"/>
                  </a:lnTo>
                  <a:lnTo>
                    <a:pt x="0" y="232"/>
                  </a:lnTo>
                  <a:lnTo>
                    <a:pt x="0" y="232"/>
                  </a:lnTo>
                  <a:lnTo>
                    <a:pt x="0" y="235"/>
                  </a:lnTo>
                  <a:lnTo>
                    <a:pt x="1" y="237"/>
                  </a:lnTo>
                  <a:lnTo>
                    <a:pt x="3" y="237"/>
                  </a:lnTo>
                  <a:lnTo>
                    <a:pt x="5" y="238"/>
                  </a:lnTo>
                  <a:lnTo>
                    <a:pt x="6" y="237"/>
                  </a:lnTo>
                  <a:lnTo>
                    <a:pt x="8" y="237"/>
                  </a:lnTo>
                  <a:lnTo>
                    <a:pt x="9" y="235"/>
                  </a:lnTo>
                  <a:lnTo>
                    <a:pt x="9" y="232"/>
                  </a:lnTo>
                  <a:lnTo>
                    <a:pt x="9" y="232"/>
                  </a:lnTo>
                  <a:lnTo>
                    <a:pt x="10" y="201"/>
                  </a:lnTo>
                  <a:lnTo>
                    <a:pt x="13" y="170"/>
                  </a:lnTo>
                  <a:lnTo>
                    <a:pt x="17" y="141"/>
                  </a:lnTo>
                  <a:lnTo>
                    <a:pt x="21" y="110"/>
                  </a:lnTo>
                  <a:lnTo>
                    <a:pt x="21" y="110"/>
                  </a:lnTo>
                  <a:lnTo>
                    <a:pt x="25" y="81"/>
                  </a:lnTo>
                  <a:lnTo>
                    <a:pt x="26" y="67"/>
                  </a:lnTo>
                  <a:lnTo>
                    <a:pt x="30" y="53"/>
                  </a:lnTo>
                  <a:lnTo>
                    <a:pt x="30" y="53"/>
                  </a:lnTo>
                  <a:lnTo>
                    <a:pt x="33" y="40"/>
                  </a:lnTo>
                  <a:lnTo>
                    <a:pt x="36" y="29"/>
                  </a:lnTo>
                  <a:lnTo>
                    <a:pt x="40" y="18"/>
                  </a:lnTo>
                  <a:lnTo>
                    <a:pt x="42" y="5"/>
                  </a:lnTo>
                  <a:lnTo>
                    <a:pt x="42" y="5"/>
                  </a:lnTo>
                  <a:lnTo>
                    <a:pt x="42" y="3"/>
                  </a:lnTo>
                  <a:lnTo>
                    <a:pt x="41" y="2"/>
                  </a:lnTo>
                  <a:lnTo>
                    <a:pt x="40" y="1"/>
                  </a:lnTo>
                  <a:lnTo>
                    <a:pt x="38" y="0"/>
                  </a:lnTo>
                  <a:lnTo>
                    <a:pt x="35" y="2"/>
                  </a:lnTo>
                  <a:lnTo>
                    <a:pt x="34" y="3"/>
                  </a:lnTo>
                  <a:lnTo>
                    <a:pt x="33" y="5"/>
                  </a:lnTo>
                  <a:lnTo>
                    <a:pt x="33"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07" name="Freeform 723"/>
            <p:cNvSpPr/>
            <p:nvPr/>
          </p:nvSpPr>
          <p:spPr bwMode="auto">
            <a:xfrm>
              <a:off x="5483226" y="4329113"/>
              <a:ext cx="38100" cy="220663"/>
            </a:xfrm>
            <a:custGeom>
              <a:avLst/>
              <a:gdLst/>
              <a:ahLst/>
              <a:cxnLst>
                <a:cxn ang="0">
                  <a:pos x="65" y="1"/>
                </a:cxn>
                <a:cxn ang="0">
                  <a:pos x="56" y="18"/>
                </a:cxn>
                <a:cxn ang="0">
                  <a:pos x="50" y="38"/>
                </a:cxn>
                <a:cxn ang="0">
                  <a:pos x="46" y="78"/>
                </a:cxn>
                <a:cxn ang="0">
                  <a:pos x="25" y="213"/>
                </a:cxn>
                <a:cxn ang="0">
                  <a:pos x="18" y="243"/>
                </a:cxn>
                <a:cxn ang="0">
                  <a:pos x="8" y="300"/>
                </a:cxn>
                <a:cxn ang="0">
                  <a:pos x="4" y="330"/>
                </a:cxn>
                <a:cxn ang="0">
                  <a:pos x="1" y="363"/>
                </a:cxn>
                <a:cxn ang="0">
                  <a:pos x="1" y="386"/>
                </a:cxn>
                <a:cxn ang="0">
                  <a:pos x="7" y="407"/>
                </a:cxn>
                <a:cxn ang="0">
                  <a:pos x="13" y="415"/>
                </a:cxn>
                <a:cxn ang="0">
                  <a:pos x="14" y="417"/>
                </a:cxn>
                <a:cxn ang="0">
                  <a:pos x="18" y="417"/>
                </a:cxn>
                <a:cxn ang="0">
                  <a:pos x="20" y="413"/>
                </a:cxn>
                <a:cxn ang="0">
                  <a:pos x="19" y="409"/>
                </a:cxn>
                <a:cxn ang="0">
                  <a:pos x="15" y="403"/>
                </a:cxn>
                <a:cxn ang="0">
                  <a:pos x="11" y="390"/>
                </a:cxn>
                <a:cxn ang="0">
                  <a:pos x="11" y="370"/>
                </a:cxn>
                <a:cxn ang="0">
                  <a:pos x="12" y="356"/>
                </a:cxn>
                <a:cxn ang="0">
                  <a:pos x="13" y="327"/>
                </a:cxn>
                <a:cxn ang="0">
                  <a:pos x="17" y="298"/>
                </a:cxn>
                <a:cxn ang="0">
                  <a:pos x="27" y="248"/>
                </a:cxn>
                <a:cxn ang="0">
                  <a:pos x="36" y="197"/>
                </a:cxn>
                <a:cxn ang="0">
                  <a:pos x="55" y="90"/>
                </a:cxn>
                <a:cxn ang="0">
                  <a:pos x="57" y="69"/>
                </a:cxn>
                <a:cxn ang="0">
                  <a:pos x="60" y="36"/>
                </a:cxn>
                <a:cxn ang="0">
                  <a:pos x="67" y="16"/>
                </a:cxn>
                <a:cxn ang="0">
                  <a:pos x="72" y="8"/>
                </a:cxn>
                <a:cxn ang="0">
                  <a:pos x="73" y="4"/>
                </a:cxn>
                <a:cxn ang="0">
                  <a:pos x="70" y="0"/>
                </a:cxn>
                <a:cxn ang="0">
                  <a:pos x="67" y="0"/>
                </a:cxn>
                <a:cxn ang="0">
                  <a:pos x="65" y="1"/>
                </a:cxn>
              </a:cxnLst>
              <a:rect l="0" t="0" r="r" b="b"/>
              <a:pathLst>
                <a:path w="73" h="417">
                  <a:moveTo>
                    <a:pt x="65" y="1"/>
                  </a:moveTo>
                  <a:lnTo>
                    <a:pt x="65" y="1"/>
                  </a:lnTo>
                  <a:lnTo>
                    <a:pt x="60" y="9"/>
                  </a:lnTo>
                  <a:lnTo>
                    <a:pt x="56" y="18"/>
                  </a:lnTo>
                  <a:lnTo>
                    <a:pt x="53" y="28"/>
                  </a:lnTo>
                  <a:lnTo>
                    <a:pt x="50" y="38"/>
                  </a:lnTo>
                  <a:lnTo>
                    <a:pt x="49" y="58"/>
                  </a:lnTo>
                  <a:lnTo>
                    <a:pt x="46" y="78"/>
                  </a:lnTo>
                  <a:lnTo>
                    <a:pt x="46" y="78"/>
                  </a:lnTo>
                  <a:lnTo>
                    <a:pt x="25" y="213"/>
                  </a:lnTo>
                  <a:lnTo>
                    <a:pt x="25" y="213"/>
                  </a:lnTo>
                  <a:lnTo>
                    <a:pt x="18" y="243"/>
                  </a:lnTo>
                  <a:lnTo>
                    <a:pt x="13" y="272"/>
                  </a:lnTo>
                  <a:lnTo>
                    <a:pt x="8" y="300"/>
                  </a:lnTo>
                  <a:lnTo>
                    <a:pt x="4" y="330"/>
                  </a:lnTo>
                  <a:lnTo>
                    <a:pt x="4" y="330"/>
                  </a:lnTo>
                  <a:lnTo>
                    <a:pt x="2" y="352"/>
                  </a:lnTo>
                  <a:lnTo>
                    <a:pt x="1" y="363"/>
                  </a:lnTo>
                  <a:lnTo>
                    <a:pt x="0" y="375"/>
                  </a:lnTo>
                  <a:lnTo>
                    <a:pt x="1" y="386"/>
                  </a:lnTo>
                  <a:lnTo>
                    <a:pt x="3" y="397"/>
                  </a:lnTo>
                  <a:lnTo>
                    <a:pt x="7" y="407"/>
                  </a:lnTo>
                  <a:lnTo>
                    <a:pt x="10" y="411"/>
                  </a:lnTo>
                  <a:lnTo>
                    <a:pt x="13" y="415"/>
                  </a:lnTo>
                  <a:lnTo>
                    <a:pt x="13" y="415"/>
                  </a:lnTo>
                  <a:lnTo>
                    <a:pt x="14" y="417"/>
                  </a:lnTo>
                  <a:lnTo>
                    <a:pt x="16" y="417"/>
                  </a:lnTo>
                  <a:lnTo>
                    <a:pt x="18" y="417"/>
                  </a:lnTo>
                  <a:lnTo>
                    <a:pt x="19" y="416"/>
                  </a:lnTo>
                  <a:lnTo>
                    <a:pt x="20" y="413"/>
                  </a:lnTo>
                  <a:lnTo>
                    <a:pt x="20" y="411"/>
                  </a:lnTo>
                  <a:lnTo>
                    <a:pt x="19" y="409"/>
                  </a:lnTo>
                  <a:lnTo>
                    <a:pt x="19" y="409"/>
                  </a:lnTo>
                  <a:lnTo>
                    <a:pt x="15" y="403"/>
                  </a:lnTo>
                  <a:lnTo>
                    <a:pt x="13" y="397"/>
                  </a:lnTo>
                  <a:lnTo>
                    <a:pt x="11" y="390"/>
                  </a:lnTo>
                  <a:lnTo>
                    <a:pt x="11" y="383"/>
                  </a:lnTo>
                  <a:lnTo>
                    <a:pt x="11" y="370"/>
                  </a:lnTo>
                  <a:lnTo>
                    <a:pt x="12" y="356"/>
                  </a:lnTo>
                  <a:lnTo>
                    <a:pt x="12" y="356"/>
                  </a:lnTo>
                  <a:lnTo>
                    <a:pt x="12" y="342"/>
                  </a:lnTo>
                  <a:lnTo>
                    <a:pt x="13" y="327"/>
                  </a:lnTo>
                  <a:lnTo>
                    <a:pt x="17" y="298"/>
                  </a:lnTo>
                  <a:lnTo>
                    <a:pt x="17" y="298"/>
                  </a:lnTo>
                  <a:lnTo>
                    <a:pt x="22" y="273"/>
                  </a:lnTo>
                  <a:lnTo>
                    <a:pt x="27" y="248"/>
                  </a:lnTo>
                  <a:lnTo>
                    <a:pt x="32" y="223"/>
                  </a:lnTo>
                  <a:lnTo>
                    <a:pt x="36" y="197"/>
                  </a:lnTo>
                  <a:lnTo>
                    <a:pt x="36" y="197"/>
                  </a:lnTo>
                  <a:lnTo>
                    <a:pt x="55" y="90"/>
                  </a:lnTo>
                  <a:lnTo>
                    <a:pt x="55" y="90"/>
                  </a:lnTo>
                  <a:lnTo>
                    <a:pt x="57" y="69"/>
                  </a:lnTo>
                  <a:lnTo>
                    <a:pt x="59" y="47"/>
                  </a:lnTo>
                  <a:lnTo>
                    <a:pt x="60" y="36"/>
                  </a:lnTo>
                  <a:lnTo>
                    <a:pt x="63" y="26"/>
                  </a:lnTo>
                  <a:lnTo>
                    <a:pt x="67" y="16"/>
                  </a:lnTo>
                  <a:lnTo>
                    <a:pt x="72" y="8"/>
                  </a:lnTo>
                  <a:lnTo>
                    <a:pt x="72" y="8"/>
                  </a:lnTo>
                  <a:lnTo>
                    <a:pt x="73" y="6"/>
                  </a:lnTo>
                  <a:lnTo>
                    <a:pt x="73" y="4"/>
                  </a:lnTo>
                  <a:lnTo>
                    <a:pt x="71" y="1"/>
                  </a:lnTo>
                  <a:lnTo>
                    <a:pt x="70" y="0"/>
                  </a:lnTo>
                  <a:lnTo>
                    <a:pt x="68" y="0"/>
                  </a:lnTo>
                  <a:lnTo>
                    <a:pt x="67" y="0"/>
                  </a:lnTo>
                  <a:lnTo>
                    <a:pt x="65" y="1"/>
                  </a:lnTo>
                  <a:lnTo>
                    <a:pt x="6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08" name="Freeform 724"/>
            <p:cNvSpPr/>
            <p:nvPr/>
          </p:nvSpPr>
          <p:spPr bwMode="auto">
            <a:xfrm>
              <a:off x="5516563" y="4291013"/>
              <a:ext cx="46038" cy="268288"/>
            </a:xfrm>
            <a:custGeom>
              <a:avLst/>
              <a:gdLst/>
              <a:ahLst/>
              <a:cxnLst>
                <a:cxn ang="0">
                  <a:pos x="75" y="3"/>
                </a:cxn>
                <a:cxn ang="0">
                  <a:pos x="61" y="44"/>
                </a:cxn>
                <a:cxn ang="0">
                  <a:pos x="58" y="58"/>
                </a:cxn>
                <a:cxn ang="0">
                  <a:pos x="56" y="84"/>
                </a:cxn>
                <a:cxn ang="0">
                  <a:pos x="56" y="111"/>
                </a:cxn>
                <a:cxn ang="0">
                  <a:pos x="52" y="180"/>
                </a:cxn>
                <a:cxn ang="0">
                  <a:pos x="41" y="249"/>
                </a:cxn>
                <a:cxn ang="0">
                  <a:pos x="33" y="280"/>
                </a:cxn>
                <a:cxn ang="0">
                  <a:pos x="17" y="343"/>
                </a:cxn>
                <a:cxn ang="0">
                  <a:pos x="4" y="408"/>
                </a:cxn>
                <a:cxn ang="0">
                  <a:pos x="1" y="440"/>
                </a:cxn>
                <a:cxn ang="0">
                  <a:pos x="0" y="472"/>
                </a:cxn>
                <a:cxn ang="0">
                  <a:pos x="4" y="504"/>
                </a:cxn>
                <a:cxn ang="0">
                  <a:pos x="4" y="506"/>
                </a:cxn>
                <a:cxn ang="0">
                  <a:pos x="7" y="507"/>
                </a:cxn>
                <a:cxn ang="0">
                  <a:pos x="12" y="505"/>
                </a:cxn>
                <a:cxn ang="0">
                  <a:pos x="13" y="501"/>
                </a:cxn>
                <a:cxn ang="0">
                  <a:pos x="10" y="485"/>
                </a:cxn>
                <a:cxn ang="0">
                  <a:pos x="9" y="453"/>
                </a:cxn>
                <a:cxn ang="0">
                  <a:pos x="11" y="420"/>
                </a:cxn>
                <a:cxn ang="0">
                  <a:pos x="20" y="371"/>
                </a:cxn>
                <a:cxn ang="0">
                  <a:pos x="36" y="306"/>
                </a:cxn>
                <a:cxn ang="0">
                  <a:pos x="52" y="243"/>
                </a:cxn>
                <a:cxn ang="0">
                  <a:pos x="57" y="214"/>
                </a:cxn>
                <a:cxn ang="0">
                  <a:pos x="63" y="157"/>
                </a:cxn>
                <a:cxn ang="0">
                  <a:pos x="65" y="128"/>
                </a:cxn>
                <a:cxn ang="0">
                  <a:pos x="66" y="67"/>
                </a:cxn>
                <a:cxn ang="0">
                  <a:pos x="67" y="60"/>
                </a:cxn>
                <a:cxn ang="0">
                  <a:pos x="73" y="36"/>
                </a:cxn>
                <a:cxn ang="0">
                  <a:pos x="84" y="6"/>
                </a:cxn>
                <a:cxn ang="0">
                  <a:pos x="85" y="4"/>
                </a:cxn>
                <a:cxn ang="0">
                  <a:pos x="83" y="1"/>
                </a:cxn>
                <a:cxn ang="0">
                  <a:pos x="77" y="1"/>
                </a:cxn>
                <a:cxn ang="0">
                  <a:pos x="75" y="3"/>
                </a:cxn>
              </a:cxnLst>
              <a:rect l="0" t="0" r="r" b="b"/>
              <a:pathLst>
                <a:path w="85" h="507">
                  <a:moveTo>
                    <a:pt x="75" y="3"/>
                  </a:moveTo>
                  <a:lnTo>
                    <a:pt x="75" y="3"/>
                  </a:lnTo>
                  <a:lnTo>
                    <a:pt x="65" y="31"/>
                  </a:lnTo>
                  <a:lnTo>
                    <a:pt x="61" y="44"/>
                  </a:lnTo>
                  <a:lnTo>
                    <a:pt x="58" y="58"/>
                  </a:lnTo>
                  <a:lnTo>
                    <a:pt x="58" y="58"/>
                  </a:lnTo>
                  <a:lnTo>
                    <a:pt x="56" y="72"/>
                  </a:lnTo>
                  <a:lnTo>
                    <a:pt x="56" y="84"/>
                  </a:lnTo>
                  <a:lnTo>
                    <a:pt x="56" y="111"/>
                  </a:lnTo>
                  <a:lnTo>
                    <a:pt x="56" y="111"/>
                  </a:lnTo>
                  <a:lnTo>
                    <a:pt x="55" y="145"/>
                  </a:lnTo>
                  <a:lnTo>
                    <a:pt x="52" y="180"/>
                  </a:lnTo>
                  <a:lnTo>
                    <a:pt x="47" y="214"/>
                  </a:lnTo>
                  <a:lnTo>
                    <a:pt x="41" y="249"/>
                  </a:lnTo>
                  <a:lnTo>
                    <a:pt x="41" y="249"/>
                  </a:lnTo>
                  <a:lnTo>
                    <a:pt x="33" y="280"/>
                  </a:lnTo>
                  <a:lnTo>
                    <a:pt x="25" y="312"/>
                  </a:lnTo>
                  <a:lnTo>
                    <a:pt x="17" y="343"/>
                  </a:lnTo>
                  <a:lnTo>
                    <a:pt x="10" y="375"/>
                  </a:lnTo>
                  <a:lnTo>
                    <a:pt x="4" y="408"/>
                  </a:lnTo>
                  <a:lnTo>
                    <a:pt x="2" y="423"/>
                  </a:lnTo>
                  <a:lnTo>
                    <a:pt x="1" y="440"/>
                  </a:lnTo>
                  <a:lnTo>
                    <a:pt x="0" y="455"/>
                  </a:lnTo>
                  <a:lnTo>
                    <a:pt x="0" y="472"/>
                  </a:lnTo>
                  <a:lnTo>
                    <a:pt x="1" y="487"/>
                  </a:lnTo>
                  <a:lnTo>
                    <a:pt x="4" y="504"/>
                  </a:lnTo>
                  <a:lnTo>
                    <a:pt x="4" y="504"/>
                  </a:lnTo>
                  <a:lnTo>
                    <a:pt x="4" y="506"/>
                  </a:lnTo>
                  <a:lnTo>
                    <a:pt x="6" y="507"/>
                  </a:lnTo>
                  <a:lnTo>
                    <a:pt x="7" y="507"/>
                  </a:lnTo>
                  <a:lnTo>
                    <a:pt x="9" y="507"/>
                  </a:lnTo>
                  <a:lnTo>
                    <a:pt x="12" y="505"/>
                  </a:lnTo>
                  <a:lnTo>
                    <a:pt x="12" y="503"/>
                  </a:lnTo>
                  <a:lnTo>
                    <a:pt x="13" y="501"/>
                  </a:lnTo>
                  <a:lnTo>
                    <a:pt x="13" y="501"/>
                  </a:lnTo>
                  <a:lnTo>
                    <a:pt x="10" y="485"/>
                  </a:lnTo>
                  <a:lnTo>
                    <a:pt x="9" y="469"/>
                  </a:lnTo>
                  <a:lnTo>
                    <a:pt x="9" y="453"/>
                  </a:lnTo>
                  <a:lnTo>
                    <a:pt x="10" y="437"/>
                  </a:lnTo>
                  <a:lnTo>
                    <a:pt x="11" y="420"/>
                  </a:lnTo>
                  <a:lnTo>
                    <a:pt x="13" y="403"/>
                  </a:lnTo>
                  <a:lnTo>
                    <a:pt x="20" y="371"/>
                  </a:lnTo>
                  <a:lnTo>
                    <a:pt x="28" y="338"/>
                  </a:lnTo>
                  <a:lnTo>
                    <a:pt x="36" y="306"/>
                  </a:lnTo>
                  <a:lnTo>
                    <a:pt x="44" y="274"/>
                  </a:lnTo>
                  <a:lnTo>
                    <a:pt x="52" y="243"/>
                  </a:lnTo>
                  <a:lnTo>
                    <a:pt x="52" y="243"/>
                  </a:lnTo>
                  <a:lnTo>
                    <a:pt x="57" y="214"/>
                  </a:lnTo>
                  <a:lnTo>
                    <a:pt x="61" y="186"/>
                  </a:lnTo>
                  <a:lnTo>
                    <a:pt x="63" y="157"/>
                  </a:lnTo>
                  <a:lnTo>
                    <a:pt x="65" y="128"/>
                  </a:lnTo>
                  <a:lnTo>
                    <a:pt x="65" y="128"/>
                  </a:lnTo>
                  <a:lnTo>
                    <a:pt x="65" y="98"/>
                  </a:lnTo>
                  <a:lnTo>
                    <a:pt x="66" y="67"/>
                  </a:lnTo>
                  <a:lnTo>
                    <a:pt x="66" y="67"/>
                  </a:lnTo>
                  <a:lnTo>
                    <a:pt x="67" y="60"/>
                  </a:lnTo>
                  <a:lnTo>
                    <a:pt x="68" y="51"/>
                  </a:lnTo>
                  <a:lnTo>
                    <a:pt x="73" y="36"/>
                  </a:lnTo>
                  <a:lnTo>
                    <a:pt x="78" y="20"/>
                  </a:lnTo>
                  <a:lnTo>
                    <a:pt x="84" y="6"/>
                  </a:lnTo>
                  <a:lnTo>
                    <a:pt x="84" y="6"/>
                  </a:lnTo>
                  <a:lnTo>
                    <a:pt x="85" y="4"/>
                  </a:lnTo>
                  <a:lnTo>
                    <a:pt x="84" y="2"/>
                  </a:lnTo>
                  <a:lnTo>
                    <a:pt x="83" y="1"/>
                  </a:lnTo>
                  <a:lnTo>
                    <a:pt x="82" y="0"/>
                  </a:lnTo>
                  <a:lnTo>
                    <a:pt x="77" y="1"/>
                  </a:lnTo>
                  <a:lnTo>
                    <a:pt x="76" y="2"/>
                  </a:lnTo>
                  <a:lnTo>
                    <a:pt x="75" y="3"/>
                  </a:lnTo>
                  <a:lnTo>
                    <a:pt x="75"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09" name="Freeform 725"/>
            <p:cNvSpPr/>
            <p:nvPr/>
          </p:nvSpPr>
          <p:spPr bwMode="auto">
            <a:xfrm>
              <a:off x="5546726" y="4252913"/>
              <a:ext cx="60325" cy="376238"/>
            </a:xfrm>
            <a:custGeom>
              <a:avLst/>
              <a:gdLst/>
              <a:ahLst/>
              <a:cxnLst>
                <a:cxn ang="0">
                  <a:pos x="104" y="5"/>
                </a:cxn>
                <a:cxn ang="0">
                  <a:pos x="104" y="5"/>
                </a:cxn>
                <a:cxn ang="0">
                  <a:pos x="103" y="28"/>
                </a:cxn>
                <a:cxn ang="0">
                  <a:pos x="101" y="51"/>
                </a:cxn>
                <a:cxn ang="0">
                  <a:pos x="98" y="74"/>
                </a:cxn>
                <a:cxn ang="0">
                  <a:pos x="95" y="95"/>
                </a:cxn>
                <a:cxn ang="0">
                  <a:pos x="86" y="141"/>
                </a:cxn>
                <a:cxn ang="0">
                  <a:pos x="78" y="185"/>
                </a:cxn>
                <a:cxn ang="0">
                  <a:pos x="78" y="185"/>
                </a:cxn>
                <a:cxn ang="0">
                  <a:pos x="64" y="275"/>
                </a:cxn>
                <a:cxn ang="0">
                  <a:pos x="48" y="364"/>
                </a:cxn>
                <a:cxn ang="0">
                  <a:pos x="48" y="364"/>
                </a:cxn>
                <a:cxn ang="0">
                  <a:pos x="39" y="407"/>
                </a:cxn>
                <a:cxn ang="0">
                  <a:pos x="29" y="451"/>
                </a:cxn>
                <a:cxn ang="0">
                  <a:pos x="19" y="495"/>
                </a:cxn>
                <a:cxn ang="0">
                  <a:pos x="11" y="538"/>
                </a:cxn>
                <a:cxn ang="0">
                  <a:pos x="11" y="538"/>
                </a:cxn>
                <a:cxn ang="0">
                  <a:pos x="4" y="580"/>
                </a:cxn>
                <a:cxn ang="0">
                  <a:pos x="1" y="600"/>
                </a:cxn>
                <a:cxn ang="0">
                  <a:pos x="0" y="621"/>
                </a:cxn>
                <a:cxn ang="0">
                  <a:pos x="0" y="707"/>
                </a:cxn>
                <a:cxn ang="0">
                  <a:pos x="0" y="707"/>
                </a:cxn>
                <a:cxn ang="0">
                  <a:pos x="0" y="709"/>
                </a:cxn>
                <a:cxn ang="0">
                  <a:pos x="1" y="710"/>
                </a:cxn>
                <a:cxn ang="0">
                  <a:pos x="3" y="711"/>
                </a:cxn>
                <a:cxn ang="0">
                  <a:pos x="5" y="712"/>
                </a:cxn>
                <a:cxn ang="0">
                  <a:pos x="6" y="711"/>
                </a:cxn>
                <a:cxn ang="0">
                  <a:pos x="8" y="710"/>
                </a:cxn>
                <a:cxn ang="0">
                  <a:pos x="9" y="709"/>
                </a:cxn>
                <a:cxn ang="0">
                  <a:pos x="9" y="707"/>
                </a:cxn>
                <a:cxn ang="0">
                  <a:pos x="9" y="621"/>
                </a:cxn>
                <a:cxn ang="0">
                  <a:pos x="9" y="621"/>
                </a:cxn>
                <a:cxn ang="0">
                  <a:pos x="10" y="609"/>
                </a:cxn>
                <a:cxn ang="0">
                  <a:pos x="11" y="596"/>
                </a:cxn>
                <a:cxn ang="0">
                  <a:pos x="14" y="572"/>
                </a:cxn>
                <a:cxn ang="0">
                  <a:pos x="22" y="523"/>
                </a:cxn>
                <a:cxn ang="0">
                  <a:pos x="22" y="523"/>
                </a:cxn>
                <a:cxn ang="0">
                  <a:pos x="32" y="480"/>
                </a:cxn>
                <a:cxn ang="0">
                  <a:pos x="41" y="436"/>
                </a:cxn>
                <a:cxn ang="0">
                  <a:pos x="51" y="392"/>
                </a:cxn>
                <a:cxn ang="0">
                  <a:pos x="61" y="348"/>
                </a:cxn>
                <a:cxn ang="0">
                  <a:pos x="61" y="348"/>
                </a:cxn>
                <a:cxn ang="0">
                  <a:pos x="76" y="260"/>
                </a:cxn>
                <a:cxn ang="0">
                  <a:pos x="91" y="171"/>
                </a:cxn>
                <a:cxn ang="0">
                  <a:pos x="91" y="171"/>
                </a:cxn>
                <a:cxn ang="0">
                  <a:pos x="98" y="129"/>
                </a:cxn>
                <a:cxn ang="0">
                  <a:pos x="105" y="88"/>
                </a:cxn>
                <a:cxn ang="0">
                  <a:pos x="108" y="67"/>
                </a:cxn>
                <a:cxn ang="0">
                  <a:pos x="111" y="47"/>
                </a:cxn>
                <a:cxn ang="0">
                  <a:pos x="112" y="26"/>
                </a:cxn>
                <a:cxn ang="0">
                  <a:pos x="113" y="5"/>
                </a:cxn>
                <a:cxn ang="0">
                  <a:pos x="113" y="5"/>
                </a:cxn>
                <a:cxn ang="0">
                  <a:pos x="113" y="3"/>
                </a:cxn>
                <a:cxn ang="0">
                  <a:pos x="112" y="1"/>
                </a:cxn>
                <a:cxn ang="0">
                  <a:pos x="110" y="1"/>
                </a:cxn>
                <a:cxn ang="0">
                  <a:pos x="109" y="0"/>
                </a:cxn>
                <a:cxn ang="0">
                  <a:pos x="107" y="1"/>
                </a:cxn>
                <a:cxn ang="0">
                  <a:pos x="105" y="1"/>
                </a:cxn>
                <a:cxn ang="0">
                  <a:pos x="104" y="3"/>
                </a:cxn>
                <a:cxn ang="0">
                  <a:pos x="104" y="5"/>
                </a:cxn>
                <a:cxn ang="0">
                  <a:pos x="104" y="5"/>
                </a:cxn>
              </a:cxnLst>
              <a:rect l="0" t="0" r="r" b="b"/>
              <a:pathLst>
                <a:path w="113" h="712">
                  <a:moveTo>
                    <a:pt x="104" y="5"/>
                  </a:moveTo>
                  <a:lnTo>
                    <a:pt x="104" y="5"/>
                  </a:lnTo>
                  <a:lnTo>
                    <a:pt x="103" y="28"/>
                  </a:lnTo>
                  <a:lnTo>
                    <a:pt x="101" y="51"/>
                  </a:lnTo>
                  <a:lnTo>
                    <a:pt x="98" y="74"/>
                  </a:lnTo>
                  <a:lnTo>
                    <a:pt x="95" y="95"/>
                  </a:lnTo>
                  <a:lnTo>
                    <a:pt x="86" y="141"/>
                  </a:lnTo>
                  <a:lnTo>
                    <a:pt x="78" y="185"/>
                  </a:lnTo>
                  <a:lnTo>
                    <a:pt x="78" y="185"/>
                  </a:lnTo>
                  <a:lnTo>
                    <a:pt x="64" y="275"/>
                  </a:lnTo>
                  <a:lnTo>
                    <a:pt x="48" y="364"/>
                  </a:lnTo>
                  <a:lnTo>
                    <a:pt x="48" y="364"/>
                  </a:lnTo>
                  <a:lnTo>
                    <a:pt x="39" y="407"/>
                  </a:lnTo>
                  <a:lnTo>
                    <a:pt x="29" y="451"/>
                  </a:lnTo>
                  <a:lnTo>
                    <a:pt x="19" y="495"/>
                  </a:lnTo>
                  <a:lnTo>
                    <a:pt x="11" y="538"/>
                  </a:lnTo>
                  <a:lnTo>
                    <a:pt x="11" y="538"/>
                  </a:lnTo>
                  <a:lnTo>
                    <a:pt x="4" y="580"/>
                  </a:lnTo>
                  <a:lnTo>
                    <a:pt x="1" y="600"/>
                  </a:lnTo>
                  <a:lnTo>
                    <a:pt x="0" y="621"/>
                  </a:lnTo>
                  <a:lnTo>
                    <a:pt x="0" y="707"/>
                  </a:lnTo>
                  <a:lnTo>
                    <a:pt x="0" y="707"/>
                  </a:lnTo>
                  <a:lnTo>
                    <a:pt x="0" y="709"/>
                  </a:lnTo>
                  <a:lnTo>
                    <a:pt x="1" y="710"/>
                  </a:lnTo>
                  <a:lnTo>
                    <a:pt x="3" y="711"/>
                  </a:lnTo>
                  <a:lnTo>
                    <a:pt x="5" y="712"/>
                  </a:lnTo>
                  <a:lnTo>
                    <a:pt x="6" y="711"/>
                  </a:lnTo>
                  <a:lnTo>
                    <a:pt x="8" y="710"/>
                  </a:lnTo>
                  <a:lnTo>
                    <a:pt x="9" y="709"/>
                  </a:lnTo>
                  <a:lnTo>
                    <a:pt x="9" y="707"/>
                  </a:lnTo>
                  <a:lnTo>
                    <a:pt x="9" y="621"/>
                  </a:lnTo>
                  <a:lnTo>
                    <a:pt x="9" y="621"/>
                  </a:lnTo>
                  <a:lnTo>
                    <a:pt x="10" y="609"/>
                  </a:lnTo>
                  <a:lnTo>
                    <a:pt x="11" y="596"/>
                  </a:lnTo>
                  <a:lnTo>
                    <a:pt x="14" y="572"/>
                  </a:lnTo>
                  <a:lnTo>
                    <a:pt x="22" y="523"/>
                  </a:lnTo>
                  <a:lnTo>
                    <a:pt x="22" y="523"/>
                  </a:lnTo>
                  <a:lnTo>
                    <a:pt x="32" y="480"/>
                  </a:lnTo>
                  <a:lnTo>
                    <a:pt x="41" y="436"/>
                  </a:lnTo>
                  <a:lnTo>
                    <a:pt x="51" y="392"/>
                  </a:lnTo>
                  <a:lnTo>
                    <a:pt x="61" y="348"/>
                  </a:lnTo>
                  <a:lnTo>
                    <a:pt x="61" y="348"/>
                  </a:lnTo>
                  <a:lnTo>
                    <a:pt x="76" y="260"/>
                  </a:lnTo>
                  <a:lnTo>
                    <a:pt x="91" y="171"/>
                  </a:lnTo>
                  <a:lnTo>
                    <a:pt x="91" y="171"/>
                  </a:lnTo>
                  <a:lnTo>
                    <a:pt x="98" y="129"/>
                  </a:lnTo>
                  <a:lnTo>
                    <a:pt x="105" y="88"/>
                  </a:lnTo>
                  <a:lnTo>
                    <a:pt x="108" y="67"/>
                  </a:lnTo>
                  <a:lnTo>
                    <a:pt x="111" y="47"/>
                  </a:lnTo>
                  <a:lnTo>
                    <a:pt x="112" y="26"/>
                  </a:lnTo>
                  <a:lnTo>
                    <a:pt x="113" y="5"/>
                  </a:lnTo>
                  <a:lnTo>
                    <a:pt x="113" y="5"/>
                  </a:lnTo>
                  <a:lnTo>
                    <a:pt x="113" y="3"/>
                  </a:lnTo>
                  <a:lnTo>
                    <a:pt x="112" y="1"/>
                  </a:lnTo>
                  <a:lnTo>
                    <a:pt x="110" y="1"/>
                  </a:lnTo>
                  <a:lnTo>
                    <a:pt x="109" y="0"/>
                  </a:lnTo>
                  <a:lnTo>
                    <a:pt x="107" y="1"/>
                  </a:lnTo>
                  <a:lnTo>
                    <a:pt x="105" y="1"/>
                  </a:lnTo>
                  <a:lnTo>
                    <a:pt x="104" y="3"/>
                  </a:lnTo>
                  <a:lnTo>
                    <a:pt x="104" y="5"/>
                  </a:lnTo>
                  <a:lnTo>
                    <a:pt x="104"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10" name="Freeform 726"/>
            <p:cNvSpPr/>
            <p:nvPr/>
          </p:nvSpPr>
          <p:spPr bwMode="auto">
            <a:xfrm>
              <a:off x="5576888" y="4230688"/>
              <a:ext cx="61913" cy="415925"/>
            </a:xfrm>
            <a:custGeom>
              <a:avLst/>
              <a:gdLst/>
              <a:ahLst/>
              <a:cxnLst>
                <a:cxn ang="0">
                  <a:pos x="119" y="4"/>
                </a:cxn>
                <a:cxn ang="0">
                  <a:pos x="118" y="1"/>
                </a:cxn>
                <a:cxn ang="0">
                  <a:pos x="115" y="0"/>
                </a:cxn>
                <a:cxn ang="0">
                  <a:pos x="110" y="3"/>
                </a:cxn>
                <a:cxn ang="0">
                  <a:pos x="110" y="4"/>
                </a:cxn>
                <a:cxn ang="0">
                  <a:pos x="105" y="22"/>
                </a:cxn>
                <a:cxn ang="0">
                  <a:pos x="101" y="35"/>
                </a:cxn>
                <a:cxn ang="0">
                  <a:pos x="100" y="39"/>
                </a:cxn>
                <a:cxn ang="0">
                  <a:pos x="99" y="66"/>
                </a:cxn>
                <a:cxn ang="0">
                  <a:pos x="94" y="92"/>
                </a:cxn>
                <a:cxn ang="0">
                  <a:pos x="86" y="145"/>
                </a:cxn>
                <a:cxn ang="0">
                  <a:pos x="78" y="184"/>
                </a:cxn>
                <a:cxn ang="0">
                  <a:pos x="74" y="196"/>
                </a:cxn>
                <a:cxn ang="0">
                  <a:pos x="63" y="239"/>
                </a:cxn>
                <a:cxn ang="0">
                  <a:pos x="57" y="281"/>
                </a:cxn>
                <a:cxn ang="0">
                  <a:pos x="50" y="334"/>
                </a:cxn>
                <a:cxn ang="0">
                  <a:pos x="44" y="386"/>
                </a:cxn>
                <a:cxn ang="0">
                  <a:pos x="39" y="437"/>
                </a:cxn>
                <a:cxn ang="0">
                  <a:pos x="15" y="588"/>
                </a:cxn>
                <a:cxn ang="0">
                  <a:pos x="8" y="635"/>
                </a:cxn>
                <a:cxn ang="0">
                  <a:pos x="4" y="682"/>
                </a:cxn>
                <a:cxn ang="0">
                  <a:pos x="5" y="704"/>
                </a:cxn>
                <a:cxn ang="0">
                  <a:pos x="7" y="750"/>
                </a:cxn>
                <a:cxn ang="0">
                  <a:pos x="6" y="773"/>
                </a:cxn>
                <a:cxn ang="0">
                  <a:pos x="3" y="774"/>
                </a:cxn>
                <a:cxn ang="0">
                  <a:pos x="0" y="778"/>
                </a:cxn>
                <a:cxn ang="0">
                  <a:pos x="0" y="782"/>
                </a:cxn>
                <a:cxn ang="0">
                  <a:pos x="2" y="785"/>
                </a:cxn>
                <a:cxn ang="0">
                  <a:pos x="6" y="787"/>
                </a:cxn>
                <a:cxn ang="0">
                  <a:pos x="10" y="787"/>
                </a:cxn>
                <a:cxn ang="0">
                  <a:pos x="13" y="785"/>
                </a:cxn>
                <a:cxn ang="0">
                  <a:pos x="15" y="782"/>
                </a:cxn>
                <a:cxn ang="0">
                  <a:pos x="16" y="736"/>
                </a:cxn>
                <a:cxn ang="0">
                  <a:pos x="14" y="691"/>
                </a:cxn>
                <a:cxn ang="0">
                  <a:pos x="14" y="663"/>
                </a:cxn>
                <a:cxn ang="0">
                  <a:pos x="21" y="609"/>
                </a:cxn>
                <a:cxn ang="0">
                  <a:pos x="25" y="583"/>
                </a:cxn>
                <a:cxn ang="0">
                  <a:pos x="48" y="436"/>
                </a:cxn>
                <a:cxn ang="0">
                  <a:pos x="53" y="386"/>
                </a:cxn>
                <a:cxn ang="0">
                  <a:pos x="56" y="360"/>
                </a:cxn>
                <a:cxn ang="0">
                  <a:pos x="68" y="283"/>
                </a:cxn>
                <a:cxn ang="0">
                  <a:pos x="87" y="182"/>
                </a:cxn>
                <a:cxn ang="0">
                  <a:pos x="93" y="156"/>
                </a:cxn>
                <a:cxn ang="0">
                  <a:pos x="108" y="76"/>
                </a:cxn>
                <a:cxn ang="0">
                  <a:pos x="109" y="67"/>
                </a:cxn>
                <a:cxn ang="0">
                  <a:pos x="110" y="39"/>
                </a:cxn>
                <a:cxn ang="0">
                  <a:pos x="110" y="35"/>
                </a:cxn>
                <a:cxn ang="0">
                  <a:pos x="114" y="22"/>
                </a:cxn>
                <a:cxn ang="0">
                  <a:pos x="119" y="4"/>
                </a:cxn>
              </a:cxnLst>
              <a:rect l="0" t="0" r="r" b="b"/>
              <a:pathLst>
                <a:path w="119" h="787">
                  <a:moveTo>
                    <a:pt x="119" y="4"/>
                  </a:moveTo>
                  <a:lnTo>
                    <a:pt x="119" y="4"/>
                  </a:lnTo>
                  <a:lnTo>
                    <a:pt x="119" y="3"/>
                  </a:lnTo>
                  <a:lnTo>
                    <a:pt x="118" y="1"/>
                  </a:lnTo>
                  <a:lnTo>
                    <a:pt x="116" y="0"/>
                  </a:lnTo>
                  <a:lnTo>
                    <a:pt x="115" y="0"/>
                  </a:lnTo>
                  <a:lnTo>
                    <a:pt x="111" y="1"/>
                  </a:lnTo>
                  <a:lnTo>
                    <a:pt x="110" y="3"/>
                  </a:lnTo>
                  <a:lnTo>
                    <a:pt x="110" y="4"/>
                  </a:lnTo>
                  <a:lnTo>
                    <a:pt x="110" y="4"/>
                  </a:lnTo>
                  <a:lnTo>
                    <a:pt x="108" y="13"/>
                  </a:lnTo>
                  <a:lnTo>
                    <a:pt x="105" y="22"/>
                  </a:lnTo>
                  <a:lnTo>
                    <a:pt x="102" y="30"/>
                  </a:lnTo>
                  <a:lnTo>
                    <a:pt x="101" y="35"/>
                  </a:lnTo>
                  <a:lnTo>
                    <a:pt x="100" y="39"/>
                  </a:lnTo>
                  <a:lnTo>
                    <a:pt x="100" y="39"/>
                  </a:lnTo>
                  <a:lnTo>
                    <a:pt x="100" y="53"/>
                  </a:lnTo>
                  <a:lnTo>
                    <a:pt x="99" y="66"/>
                  </a:lnTo>
                  <a:lnTo>
                    <a:pt x="94" y="92"/>
                  </a:lnTo>
                  <a:lnTo>
                    <a:pt x="94" y="92"/>
                  </a:lnTo>
                  <a:lnTo>
                    <a:pt x="90" y="118"/>
                  </a:lnTo>
                  <a:lnTo>
                    <a:pt x="86" y="145"/>
                  </a:lnTo>
                  <a:lnTo>
                    <a:pt x="81" y="170"/>
                  </a:lnTo>
                  <a:lnTo>
                    <a:pt x="78" y="184"/>
                  </a:lnTo>
                  <a:lnTo>
                    <a:pt x="74" y="196"/>
                  </a:lnTo>
                  <a:lnTo>
                    <a:pt x="74" y="196"/>
                  </a:lnTo>
                  <a:lnTo>
                    <a:pt x="69" y="217"/>
                  </a:lnTo>
                  <a:lnTo>
                    <a:pt x="63" y="239"/>
                  </a:lnTo>
                  <a:lnTo>
                    <a:pt x="60" y="259"/>
                  </a:lnTo>
                  <a:lnTo>
                    <a:pt x="57" y="281"/>
                  </a:lnTo>
                  <a:lnTo>
                    <a:pt x="57" y="281"/>
                  </a:lnTo>
                  <a:lnTo>
                    <a:pt x="50" y="334"/>
                  </a:lnTo>
                  <a:lnTo>
                    <a:pt x="47" y="359"/>
                  </a:lnTo>
                  <a:lnTo>
                    <a:pt x="44" y="386"/>
                  </a:lnTo>
                  <a:lnTo>
                    <a:pt x="44" y="386"/>
                  </a:lnTo>
                  <a:lnTo>
                    <a:pt x="39" y="437"/>
                  </a:lnTo>
                  <a:lnTo>
                    <a:pt x="30" y="488"/>
                  </a:lnTo>
                  <a:lnTo>
                    <a:pt x="15" y="588"/>
                  </a:lnTo>
                  <a:lnTo>
                    <a:pt x="15" y="588"/>
                  </a:lnTo>
                  <a:lnTo>
                    <a:pt x="8" y="635"/>
                  </a:lnTo>
                  <a:lnTo>
                    <a:pt x="5" y="658"/>
                  </a:lnTo>
                  <a:lnTo>
                    <a:pt x="4" y="682"/>
                  </a:lnTo>
                  <a:lnTo>
                    <a:pt x="4" y="682"/>
                  </a:lnTo>
                  <a:lnTo>
                    <a:pt x="5" y="704"/>
                  </a:lnTo>
                  <a:lnTo>
                    <a:pt x="6" y="727"/>
                  </a:lnTo>
                  <a:lnTo>
                    <a:pt x="7" y="750"/>
                  </a:lnTo>
                  <a:lnTo>
                    <a:pt x="6" y="773"/>
                  </a:lnTo>
                  <a:lnTo>
                    <a:pt x="6" y="773"/>
                  </a:lnTo>
                  <a:lnTo>
                    <a:pt x="4" y="773"/>
                  </a:lnTo>
                  <a:lnTo>
                    <a:pt x="3" y="774"/>
                  </a:lnTo>
                  <a:lnTo>
                    <a:pt x="2" y="776"/>
                  </a:lnTo>
                  <a:lnTo>
                    <a:pt x="0" y="778"/>
                  </a:lnTo>
                  <a:lnTo>
                    <a:pt x="0" y="782"/>
                  </a:lnTo>
                  <a:lnTo>
                    <a:pt x="0" y="782"/>
                  </a:lnTo>
                  <a:lnTo>
                    <a:pt x="0" y="784"/>
                  </a:lnTo>
                  <a:lnTo>
                    <a:pt x="2" y="785"/>
                  </a:lnTo>
                  <a:lnTo>
                    <a:pt x="4" y="786"/>
                  </a:lnTo>
                  <a:lnTo>
                    <a:pt x="6" y="787"/>
                  </a:lnTo>
                  <a:lnTo>
                    <a:pt x="10" y="787"/>
                  </a:lnTo>
                  <a:lnTo>
                    <a:pt x="10" y="787"/>
                  </a:lnTo>
                  <a:lnTo>
                    <a:pt x="12" y="786"/>
                  </a:lnTo>
                  <a:lnTo>
                    <a:pt x="13" y="785"/>
                  </a:lnTo>
                  <a:lnTo>
                    <a:pt x="15" y="782"/>
                  </a:lnTo>
                  <a:lnTo>
                    <a:pt x="15" y="782"/>
                  </a:lnTo>
                  <a:lnTo>
                    <a:pt x="16" y="759"/>
                  </a:lnTo>
                  <a:lnTo>
                    <a:pt x="16" y="736"/>
                  </a:lnTo>
                  <a:lnTo>
                    <a:pt x="14" y="691"/>
                  </a:lnTo>
                  <a:lnTo>
                    <a:pt x="14" y="691"/>
                  </a:lnTo>
                  <a:lnTo>
                    <a:pt x="14" y="677"/>
                  </a:lnTo>
                  <a:lnTo>
                    <a:pt x="14" y="663"/>
                  </a:lnTo>
                  <a:lnTo>
                    <a:pt x="17" y="636"/>
                  </a:lnTo>
                  <a:lnTo>
                    <a:pt x="21" y="609"/>
                  </a:lnTo>
                  <a:lnTo>
                    <a:pt x="25" y="583"/>
                  </a:lnTo>
                  <a:lnTo>
                    <a:pt x="25" y="583"/>
                  </a:lnTo>
                  <a:lnTo>
                    <a:pt x="41" y="484"/>
                  </a:lnTo>
                  <a:lnTo>
                    <a:pt x="48" y="436"/>
                  </a:lnTo>
                  <a:lnTo>
                    <a:pt x="51" y="411"/>
                  </a:lnTo>
                  <a:lnTo>
                    <a:pt x="53" y="386"/>
                  </a:lnTo>
                  <a:lnTo>
                    <a:pt x="53" y="386"/>
                  </a:lnTo>
                  <a:lnTo>
                    <a:pt x="56" y="360"/>
                  </a:lnTo>
                  <a:lnTo>
                    <a:pt x="59" y="335"/>
                  </a:lnTo>
                  <a:lnTo>
                    <a:pt x="68" y="283"/>
                  </a:lnTo>
                  <a:lnTo>
                    <a:pt x="77" y="232"/>
                  </a:lnTo>
                  <a:lnTo>
                    <a:pt x="87" y="182"/>
                  </a:lnTo>
                  <a:lnTo>
                    <a:pt x="87" y="182"/>
                  </a:lnTo>
                  <a:lnTo>
                    <a:pt x="93" y="156"/>
                  </a:lnTo>
                  <a:lnTo>
                    <a:pt x="98" y="129"/>
                  </a:lnTo>
                  <a:lnTo>
                    <a:pt x="108" y="76"/>
                  </a:lnTo>
                  <a:lnTo>
                    <a:pt x="108" y="76"/>
                  </a:lnTo>
                  <a:lnTo>
                    <a:pt x="109" y="67"/>
                  </a:lnTo>
                  <a:lnTo>
                    <a:pt x="110" y="58"/>
                  </a:lnTo>
                  <a:lnTo>
                    <a:pt x="110" y="39"/>
                  </a:lnTo>
                  <a:lnTo>
                    <a:pt x="110" y="39"/>
                  </a:lnTo>
                  <a:lnTo>
                    <a:pt x="110" y="35"/>
                  </a:lnTo>
                  <a:lnTo>
                    <a:pt x="111" y="31"/>
                  </a:lnTo>
                  <a:lnTo>
                    <a:pt x="114" y="22"/>
                  </a:lnTo>
                  <a:lnTo>
                    <a:pt x="117" y="13"/>
                  </a:lnTo>
                  <a:lnTo>
                    <a:pt x="119" y="4"/>
                  </a:lnTo>
                  <a:lnTo>
                    <a:pt x="119"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11" name="Freeform 727"/>
            <p:cNvSpPr/>
            <p:nvPr/>
          </p:nvSpPr>
          <p:spPr bwMode="auto">
            <a:xfrm>
              <a:off x="5589588" y="4140200"/>
              <a:ext cx="90488" cy="552450"/>
            </a:xfrm>
            <a:custGeom>
              <a:avLst/>
              <a:gdLst/>
              <a:ahLst/>
              <a:cxnLst>
                <a:cxn ang="0">
                  <a:pos x="161" y="4"/>
                </a:cxn>
                <a:cxn ang="0">
                  <a:pos x="159" y="73"/>
                </a:cxn>
                <a:cxn ang="0">
                  <a:pos x="153" y="141"/>
                </a:cxn>
                <a:cxn ang="0">
                  <a:pos x="142" y="208"/>
                </a:cxn>
                <a:cxn ang="0">
                  <a:pos x="125" y="276"/>
                </a:cxn>
                <a:cxn ang="0">
                  <a:pos x="109" y="340"/>
                </a:cxn>
                <a:cxn ang="0">
                  <a:pos x="87" y="436"/>
                </a:cxn>
                <a:cxn ang="0">
                  <a:pos x="77" y="503"/>
                </a:cxn>
                <a:cxn ang="0">
                  <a:pos x="73" y="536"/>
                </a:cxn>
                <a:cxn ang="0">
                  <a:pos x="63" y="599"/>
                </a:cxn>
                <a:cxn ang="0">
                  <a:pos x="47" y="695"/>
                </a:cxn>
                <a:cxn ang="0">
                  <a:pos x="39" y="759"/>
                </a:cxn>
                <a:cxn ang="0">
                  <a:pos x="38" y="791"/>
                </a:cxn>
                <a:cxn ang="0">
                  <a:pos x="33" y="856"/>
                </a:cxn>
                <a:cxn ang="0">
                  <a:pos x="22" y="920"/>
                </a:cxn>
                <a:cxn ang="0">
                  <a:pos x="10" y="973"/>
                </a:cxn>
                <a:cxn ang="0">
                  <a:pos x="1" y="1025"/>
                </a:cxn>
                <a:cxn ang="0">
                  <a:pos x="0" y="1028"/>
                </a:cxn>
                <a:cxn ang="0">
                  <a:pos x="0" y="1038"/>
                </a:cxn>
                <a:cxn ang="0">
                  <a:pos x="1" y="1041"/>
                </a:cxn>
                <a:cxn ang="0">
                  <a:pos x="5" y="1042"/>
                </a:cxn>
                <a:cxn ang="0">
                  <a:pos x="9" y="1041"/>
                </a:cxn>
                <a:cxn ang="0">
                  <a:pos x="10" y="1038"/>
                </a:cxn>
                <a:cxn ang="0">
                  <a:pos x="11" y="1021"/>
                </a:cxn>
                <a:cxn ang="0">
                  <a:pos x="16" y="988"/>
                </a:cxn>
                <a:cxn ang="0">
                  <a:pos x="27" y="938"/>
                </a:cxn>
                <a:cxn ang="0">
                  <a:pos x="34" y="905"/>
                </a:cxn>
                <a:cxn ang="0">
                  <a:pos x="44" y="849"/>
                </a:cxn>
                <a:cxn ang="0">
                  <a:pos x="48" y="791"/>
                </a:cxn>
                <a:cxn ang="0">
                  <a:pos x="49" y="759"/>
                </a:cxn>
                <a:cxn ang="0">
                  <a:pos x="57" y="695"/>
                </a:cxn>
                <a:cxn ang="0">
                  <a:pos x="74" y="600"/>
                </a:cxn>
                <a:cxn ang="0">
                  <a:pos x="82" y="536"/>
                </a:cxn>
                <a:cxn ang="0">
                  <a:pos x="86" y="501"/>
                </a:cxn>
                <a:cxn ang="0">
                  <a:pos x="97" y="431"/>
                </a:cxn>
                <a:cxn ang="0">
                  <a:pos x="113" y="362"/>
                </a:cxn>
                <a:cxn ang="0">
                  <a:pos x="140" y="261"/>
                </a:cxn>
                <a:cxn ang="0">
                  <a:pos x="148" y="229"/>
                </a:cxn>
                <a:cxn ang="0">
                  <a:pos x="160" y="166"/>
                </a:cxn>
                <a:cxn ang="0">
                  <a:pos x="168" y="101"/>
                </a:cxn>
                <a:cxn ang="0">
                  <a:pos x="171" y="37"/>
                </a:cxn>
                <a:cxn ang="0">
                  <a:pos x="171" y="4"/>
                </a:cxn>
                <a:cxn ang="0">
                  <a:pos x="170" y="1"/>
                </a:cxn>
                <a:cxn ang="0">
                  <a:pos x="167" y="0"/>
                </a:cxn>
                <a:cxn ang="0">
                  <a:pos x="163" y="1"/>
                </a:cxn>
                <a:cxn ang="0">
                  <a:pos x="161" y="4"/>
                </a:cxn>
              </a:cxnLst>
              <a:rect l="0" t="0" r="r" b="b"/>
              <a:pathLst>
                <a:path w="171" h="1042">
                  <a:moveTo>
                    <a:pt x="161" y="4"/>
                  </a:moveTo>
                  <a:lnTo>
                    <a:pt x="161" y="4"/>
                  </a:lnTo>
                  <a:lnTo>
                    <a:pt x="161" y="39"/>
                  </a:lnTo>
                  <a:lnTo>
                    <a:pt x="159" y="73"/>
                  </a:lnTo>
                  <a:lnTo>
                    <a:pt x="156" y="107"/>
                  </a:lnTo>
                  <a:lnTo>
                    <a:pt x="153" y="141"/>
                  </a:lnTo>
                  <a:lnTo>
                    <a:pt x="148" y="175"/>
                  </a:lnTo>
                  <a:lnTo>
                    <a:pt x="142" y="208"/>
                  </a:lnTo>
                  <a:lnTo>
                    <a:pt x="135" y="242"/>
                  </a:lnTo>
                  <a:lnTo>
                    <a:pt x="125" y="276"/>
                  </a:lnTo>
                  <a:lnTo>
                    <a:pt x="125" y="276"/>
                  </a:lnTo>
                  <a:lnTo>
                    <a:pt x="109" y="340"/>
                  </a:lnTo>
                  <a:lnTo>
                    <a:pt x="94" y="404"/>
                  </a:lnTo>
                  <a:lnTo>
                    <a:pt x="87" y="436"/>
                  </a:lnTo>
                  <a:lnTo>
                    <a:pt x="82" y="470"/>
                  </a:lnTo>
                  <a:lnTo>
                    <a:pt x="77" y="503"/>
                  </a:lnTo>
                  <a:lnTo>
                    <a:pt x="73" y="536"/>
                  </a:lnTo>
                  <a:lnTo>
                    <a:pt x="73" y="536"/>
                  </a:lnTo>
                  <a:lnTo>
                    <a:pt x="68" y="568"/>
                  </a:lnTo>
                  <a:lnTo>
                    <a:pt x="63" y="599"/>
                  </a:lnTo>
                  <a:lnTo>
                    <a:pt x="52" y="663"/>
                  </a:lnTo>
                  <a:lnTo>
                    <a:pt x="47" y="695"/>
                  </a:lnTo>
                  <a:lnTo>
                    <a:pt x="43" y="727"/>
                  </a:lnTo>
                  <a:lnTo>
                    <a:pt x="39" y="759"/>
                  </a:lnTo>
                  <a:lnTo>
                    <a:pt x="38" y="791"/>
                  </a:lnTo>
                  <a:lnTo>
                    <a:pt x="38" y="791"/>
                  </a:lnTo>
                  <a:lnTo>
                    <a:pt x="36" y="824"/>
                  </a:lnTo>
                  <a:lnTo>
                    <a:pt x="33" y="856"/>
                  </a:lnTo>
                  <a:lnTo>
                    <a:pt x="28" y="888"/>
                  </a:lnTo>
                  <a:lnTo>
                    <a:pt x="22" y="920"/>
                  </a:lnTo>
                  <a:lnTo>
                    <a:pt x="22" y="920"/>
                  </a:lnTo>
                  <a:lnTo>
                    <a:pt x="10" y="973"/>
                  </a:lnTo>
                  <a:lnTo>
                    <a:pt x="4" y="999"/>
                  </a:lnTo>
                  <a:lnTo>
                    <a:pt x="1" y="1025"/>
                  </a:lnTo>
                  <a:lnTo>
                    <a:pt x="1" y="1025"/>
                  </a:lnTo>
                  <a:lnTo>
                    <a:pt x="0" y="1028"/>
                  </a:lnTo>
                  <a:lnTo>
                    <a:pt x="0" y="1038"/>
                  </a:lnTo>
                  <a:lnTo>
                    <a:pt x="0" y="1038"/>
                  </a:lnTo>
                  <a:lnTo>
                    <a:pt x="0" y="1040"/>
                  </a:lnTo>
                  <a:lnTo>
                    <a:pt x="1" y="1041"/>
                  </a:lnTo>
                  <a:lnTo>
                    <a:pt x="3" y="1042"/>
                  </a:lnTo>
                  <a:lnTo>
                    <a:pt x="5" y="1042"/>
                  </a:lnTo>
                  <a:lnTo>
                    <a:pt x="6" y="1042"/>
                  </a:lnTo>
                  <a:lnTo>
                    <a:pt x="9" y="1041"/>
                  </a:lnTo>
                  <a:lnTo>
                    <a:pt x="10" y="1040"/>
                  </a:lnTo>
                  <a:lnTo>
                    <a:pt x="10" y="1038"/>
                  </a:lnTo>
                  <a:lnTo>
                    <a:pt x="10" y="1038"/>
                  </a:lnTo>
                  <a:lnTo>
                    <a:pt x="11" y="1021"/>
                  </a:lnTo>
                  <a:lnTo>
                    <a:pt x="13" y="1005"/>
                  </a:lnTo>
                  <a:lnTo>
                    <a:pt x="16" y="988"/>
                  </a:lnTo>
                  <a:lnTo>
                    <a:pt x="19" y="972"/>
                  </a:lnTo>
                  <a:lnTo>
                    <a:pt x="27" y="938"/>
                  </a:lnTo>
                  <a:lnTo>
                    <a:pt x="34" y="905"/>
                  </a:lnTo>
                  <a:lnTo>
                    <a:pt x="34" y="905"/>
                  </a:lnTo>
                  <a:lnTo>
                    <a:pt x="39" y="878"/>
                  </a:lnTo>
                  <a:lnTo>
                    <a:pt x="44" y="849"/>
                  </a:lnTo>
                  <a:lnTo>
                    <a:pt x="47" y="820"/>
                  </a:lnTo>
                  <a:lnTo>
                    <a:pt x="48" y="791"/>
                  </a:lnTo>
                  <a:lnTo>
                    <a:pt x="48" y="791"/>
                  </a:lnTo>
                  <a:lnTo>
                    <a:pt x="49" y="759"/>
                  </a:lnTo>
                  <a:lnTo>
                    <a:pt x="52" y="727"/>
                  </a:lnTo>
                  <a:lnTo>
                    <a:pt x="57" y="695"/>
                  </a:lnTo>
                  <a:lnTo>
                    <a:pt x="62" y="663"/>
                  </a:lnTo>
                  <a:lnTo>
                    <a:pt x="74" y="600"/>
                  </a:lnTo>
                  <a:lnTo>
                    <a:pt x="78" y="568"/>
                  </a:lnTo>
                  <a:lnTo>
                    <a:pt x="82" y="536"/>
                  </a:lnTo>
                  <a:lnTo>
                    <a:pt x="82" y="536"/>
                  </a:lnTo>
                  <a:lnTo>
                    <a:pt x="86" y="501"/>
                  </a:lnTo>
                  <a:lnTo>
                    <a:pt x="91" y="465"/>
                  </a:lnTo>
                  <a:lnTo>
                    <a:pt x="97" y="431"/>
                  </a:lnTo>
                  <a:lnTo>
                    <a:pt x="105" y="396"/>
                  </a:lnTo>
                  <a:lnTo>
                    <a:pt x="113" y="362"/>
                  </a:lnTo>
                  <a:lnTo>
                    <a:pt x="121" y="328"/>
                  </a:lnTo>
                  <a:lnTo>
                    <a:pt x="140" y="261"/>
                  </a:lnTo>
                  <a:lnTo>
                    <a:pt x="140" y="261"/>
                  </a:lnTo>
                  <a:lnTo>
                    <a:pt x="148" y="229"/>
                  </a:lnTo>
                  <a:lnTo>
                    <a:pt x="154" y="197"/>
                  </a:lnTo>
                  <a:lnTo>
                    <a:pt x="160" y="166"/>
                  </a:lnTo>
                  <a:lnTo>
                    <a:pt x="164" y="134"/>
                  </a:lnTo>
                  <a:lnTo>
                    <a:pt x="168" y="101"/>
                  </a:lnTo>
                  <a:lnTo>
                    <a:pt x="170" y="69"/>
                  </a:lnTo>
                  <a:lnTo>
                    <a:pt x="171" y="37"/>
                  </a:lnTo>
                  <a:lnTo>
                    <a:pt x="171" y="4"/>
                  </a:lnTo>
                  <a:lnTo>
                    <a:pt x="171" y="4"/>
                  </a:lnTo>
                  <a:lnTo>
                    <a:pt x="171" y="2"/>
                  </a:lnTo>
                  <a:lnTo>
                    <a:pt x="170" y="1"/>
                  </a:lnTo>
                  <a:lnTo>
                    <a:pt x="168" y="0"/>
                  </a:lnTo>
                  <a:lnTo>
                    <a:pt x="167" y="0"/>
                  </a:lnTo>
                  <a:lnTo>
                    <a:pt x="164" y="0"/>
                  </a:lnTo>
                  <a:lnTo>
                    <a:pt x="163" y="1"/>
                  </a:lnTo>
                  <a:lnTo>
                    <a:pt x="161" y="2"/>
                  </a:lnTo>
                  <a:lnTo>
                    <a:pt x="161" y="4"/>
                  </a:lnTo>
                  <a:lnTo>
                    <a:pt x="161"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12" name="Freeform 728"/>
            <p:cNvSpPr/>
            <p:nvPr/>
          </p:nvSpPr>
          <p:spPr bwMode="auto">
            <a:xfrm>
              <a:off x="5608638" y="4162425"/>
              <a:ext cx="123825" cy="544513"/>
            </a:xfrm>
            <a:custGeom>
              <a:avLst/>
              <a:gdLst/>
              <a:ahLst/>
              <a:cxnLst>
                <a:cxn ang="0">
                  <a:pos x="226" y="1"/>
                </a:cxn>
                <a:cxn ang="0">
                  <a:pos x="209" y="14"/>
                </a:cxn>
                <a:cxn ang="0">
                  <a:pos x="198" y="30"/>
                </a:cxn>
                <a:cxn ang="0">
                  <a:pos x="192" y="48"/>
                </a:cxn>
                <a:cxn ang="0">
                  <a:pos x="187" y="69"/>
                </a:cxn>
                <a:cxn ang="0">
                  <a:pos x="177" y="145"/>
                </a:cxn>
                <a:cxn ang="0">
                  <a:pos x="164" y="219"/>
                </a:cxn>
                <a:cxn ang="0">
                  <a:pos x="156" y="254"/>
                </a:cxn>
                <a:cxn ang="0">
                  <a:pos x="142" y="357"/>
                </a:cxn>
                <a:cxn ang="0">
                  <a:pos x="136" y="392"/>
                </a:cxn>
                <a:cxn ang="0">
                  <a:pos x="116" y="498"/>
                </a:cxn>
                <a:cxn ang="0">
                  <a:pos x="109" y="533"/>
                </a:cxn>
                <a:cxn ang="0">
                  <a:pos x="81" y="637"/>
                </a:cxn>
                <a:cxn ang="0">
                  <a:pos x="62" y="707"/>
                </a:cxn>
                <a:cxn ang="0">
                  <a:pos x="49" y="779"/>
                </a:cxn>
                <a:cxn ang="0">
                  <a:pos x="45" y="813"/>
                </a:cxn>
                <a:cxn ang="0">
                  <a:pos x="43" y="847"/>
                </a:cxn>
                <a:cxn ang="0">
                  <a:pos x="38" y="878"/>
                </a:cxn>
                <a:cxn ang="0">
                  <a:pos x="34" y="910"/>
                </a:cxn>
                <a:cxn ang="0">
                  <a:pos x="31" y="924"/>
                </a:cxn>
                <a:cxn ang="0">
                  <a:pos x="24" y="951"/>
                </a:cxn>
                <a:cxn ang="0">
                  <a:pos x="20" y="965"/>
                </a:cxn>
                <a:cxn ang="0">
                  <a:pos x="12" y="999"/>
                </a:cxn>
                <a:cxn ang="0">
                  <a:pos x="8" y="1010"/>
                </a:cxn>
                <a:cxn ang="0">
                  <a:pos x="3" y="1010"/>
                </a:cxn>
                <a:cxn ang="0">
                  <a:pos x="0" y="1014"/>
                </a:cxn>
                <a:cxn ang="0">
                  <a:pos x="0" y="1024"/>
                </a:cxn>
                <a:cxn ang="0">
                  <a:pos x="4" y="1029"/>
                </a:cxn>
                <a:cxn ang="0">
                  <a:pos x="9" y="1027"/>
                </a:cxn>
                <a:cxn ang="0">
                  <a:pos x="12" y="1021"/>
                </a:cxn>
                <a:cxn ang="0">
                  <a:pos x="18" y="1007"/>
                </a:cxn>
                <a:cxn ang="0">
                  <a:pos x="24" y="987"/>
                </a:cxn>
                <a:cxn ang="0">
                  <a:pos x="31" y="964"/>
                </a:cxn>
                <a:cxn ang="0">
                  <a:pos x="38" y="940"/>
                </a:cxn>
                <a:cxn ang="0">
                  <a:pos x="42" y="912"/>
                </a:cxn>
                <a:cxn ang="0">
                  <a:pos x="45" y="884"/>
                </a:cxn>
                <a:cxn ang="0">
                  <a:pos x="48" y="869"/>
                </a:cxn>
                <a:cxn ang="0">
                  <a:pos x="54" y="822"/>
                </a:cxn>
                <a:cxn ang="0">
                  <a:pos x="57" y="786"/>
                </a:cxn>
                <a:cxn ang="0">
                  <a:pos x="70" y="715"/>
                </a:cxn>
                <a:cxn ang="0">
                  <a:pos x="79" y="680"/>
                </a:cxn>
                <a:cxn ang="0">
                  <a:pos x="100" y="607"/>
                </a:cxn>
                <a:cxn ang="0">
                  <a:pos x="118" y="534"/>
                </a:cxn>
                <a:cxn ang="0">
                  <a:pos x="133" y="467"/>
                </a:cxn>
                <a:cxn ang="0">
                  <a:pos x="144" y="399"/>
                </a:cxn>
                <a:cxn ang="0">
                  <a:pos x="164" y="263"/>
                </a:cxn>
                <a:cxn ang="0">
                  <a:pos x="176" y="194"/>
                </a:cxn>
                <a:cxn ang="0">
                  <a:pos x="188" y="126"/>
                </a:cxn>
                <a:cxn ang="0">
                  <a:pos x="193" y="94"/>
                </a:cxn>
                <a:cxn ang="0">
                  <a:pos x="198" y="61"/>
                </a:cxn>
                <a:cxn ang="0">
                  <a:pos x="205" y="38"/>
                </a:cxn>
                <a:cxn ang="0">
                  <a:pos x="213" y="25"/>
                </a:cxn>
                <a:cxn ang="0">
                  <a:pos x="224" y="13"/>
                </a:cxn>
                <a:cxn ang="0">
                  <a:pos x="230" y="9"/>
                </a:cxn>
                <a:cxn ang="0">
                  <a:pos x="232" y="5"/>
                </a:cxn>
                <a:cxn ang="0">
                  <a:pos x="232" y="2"/>
                </a:cxn>
                <a:cxn ang="0">
                  <a:pos x="229" y="0"/>
                </a:cxn>
                <a:cxn ang="0">
                  <a:pos x="226" y="1"/>
                </a:cxn>
              </a:cxnLst>
              <a:rect l="0" t="0" r="r" b="b"/>
              <a:pathLst>
                <a:path w="232" h="1029">
                  <a:moveTo>
                    <a:pt x="226" y="1"/>
                  </a:moveTo>
                  <a:lnTo>
                    <a:pt x="226" y="1"/>
                  </a:lnTo>
                  <a:lnTo>
                    <a:pt x="216" y="7"/>
                  </a:lnTo>
                  <a:lnTo>
                    <a:pt x="209" y="14"/>
                  </a:lnTo>
                  <a:lnTo>
                    <a:pt x="203" y="22"/>
                  </a:lnTo>
                  <a:lnTo>
                    <a:pt x="198" y="30"/>
                  </a:lnTo>
                  <a:lnTo>
                    <a:pt x="195" y="39"/>
                  </a:lnTo>
                  <a:lnTo>
                    <a:pt x="192" y="48"/>
                  </a:lnTo>
                  <a:lnTo>
                    <a:pt x="189" y="59"/>
                  </a:lnTo>
                  <a:lnTo>
                    <a:pt x="187" y="69"/>
                  </a:lnTo>
                  <a:lnTo>
                    <a:pt x="187" y="69"/>
                  </a:lnTo>
                  <a:lnTo>
                    <a:pt x="177" y="145"/>
                  </a:lnTo>
                  <a:lnTo>
                    <a:pt x="171" y="182"/>
                  </a:lnTo>
                  <a:lnTo>
                    <a:pt x="164" y="219"/>
                  </a:lnTo>
                  <a:lnTo>
                    <a:pt x="164" y="219"/>
                  </a:lnTo>
                  <a:lnTo>
                    <a:pt x="156" y="254"/>
                  </a:lnTo>
                  <a:lnTo>
                    <a:pt x="151" y="288"/>
                  </a:lnTo>
                  <a:lnTo>
                    <a:pt x="142" y="357"/>
                  </a:lnTo>
                  <a:lnTo>
                    <a:pt x="142" y="357"/>
                  </a:lnTo>
                  <a:lnTo>
                    <a:pt x="136" y="392"/>
                  </a:lnTo>
                  <a:lnTo>
                    <a:pt x="130" y="428"/>
                  </a:lnTo>
                  <a:lnTo>
                    <a:pt x="116" y="498"/>
                  </a:lnTo>
                  <a:lnTo>
                    <a:pt x="116" y="498"/>
                  </a:lnTo>
                  <a:lnTo>
                    <a:pt x="109" y="533"/>
                  </a:lnTo>
                  <a:lnTo>
                    <a:pt x="100" y="568"/>
                  </a:lnTo>
                  <a:lnTo>
                    <a:pt x="81" y="637"/>
                  </a:lnTo>
                  <a:lnTo>
                    <a:pt x="71" y="672"/>
                  </a:lnTo>
                  <a:lnTo>
                    <a:pt x="62" y="707"/>
                  </a:lnTo>
                  <a:lnTo>
                    <a:pt x="54" y="743"/>
                  </a:lnTo>
                  <a:lnTo>
                    <a:pt x="49" y="779"/>
                  </a:lnTo>
                  <a:lnTo>
                    <a:pt x="49" y="779"/>
                  </a:lnTo>
                  <a:lnTo>
                    <a:pt x="45" y="813"/>
                  </a:lnTo>
                  <a:lnTo>
                    <a:pt x="43" y="847"/>
                  </a:lnTo>
                  <a:lnTo>
                    <a:pt x="43" y="847"/>
                  </a:lnTo>
                  <a:lnTo>
                    <a:pt x="41" y="862"/>
                  </a:lnTo>
                  <a:lnTo>
                    <a:pt x="38" y="878"/>
                  </a:lnTo>
                  <a:lnTo>
                    <a:pt x="35" y="894"/>
                  </a:lnTo>
                  <a:lnTo>
                    <a:pt x="34" y="910"/>
                  </a:lnTo>
                  <a:lnTo>
                    <a:pt x="34" y="910"/>
                  </a:lnTo>
                  <a:lnTo>
                    <a:pt x="31" y="924"/>
                  </a:lnTo>
                  <a:lnTo>
                    <a:pt x="28" y="938"/>
                  </a:lnTo>
                  <a:lnTo>
                    <a:pt x="24" y="951"/>
                  </a:lnTo>
                  <a:lnTo>
                    <a:pt x="20" y="965"/>
                  </a:lnTo>
                  <a:lnTo>
                    <a:pt x="20" y="965"/>
                  </a:lnTo>
                  <a:lnTo>
                    <a:pt x="15" y="987"/>
                  </a:lnTo>
                  <a:lnTo>
                    <a:pt x="12" y="999"/>
                  </a:lnTo>
                  <a:lnTo>
                    <a:pt x="8" y="1010"/>
                  </a:lnTo>
                  <a:lnTo>
                    <a:pt x="8" y="1010"/>
                  </a:lnTo>
                  <a:lnTo>
                    <a:pt x="5" y="1010"/>
                  </a:lnTo>
                  <a:lnTo>
                    <a:pt x="3" y="1010"/>
                  </a:lnTo>
                  <a:lnTo>
                    <a:pt x="0" y="1012"/>
                  </a:lnTo>
                  <a:lnTo>
                    <a:pt x="0" y="1014"/>
                  </a:lnTo>
                  <a:lnTo>
                    <a:pt x="0" y="1024"/>
                  </a:lnTo>
                  <a:lnTo>
                    <a:pt x="0" y="1024"/>
                  </a:lnTo>
                  <a:lnTo>
                    <a:pt x="1" y="1027"/>
                  </a:lnTo>
                  <a:lnTo>
                    <a:pt x="4" y="1029"/>
                  </a:lnTo>
                  <a:lnTo>
                    <a:pt x="7" y="1028"/>
                  </a:lnTo>
                  <a:lnTo>
                    <a:pt x="9" y="1027"/>
                  </a:lnTo>
                  <a:lnTo>
                    <a:pt x="9" y="1027"/>
                  </a:lnTo>
                  <a:lnTo>
                    <a:pt x="12" y="1021"/>
                  </a:lnTo>
                  <a:lnTo>
                    <a:pt x="14" y="1017"/>
                  </a:lnTo>
                  <a:lnTo>
                    <a:pt x="18" y="1007"/>
                  </a:lnTo>
                  <a:lnTo>
                    <a:pt x="20" y="998"/>
                  </a:lnTo>
                  <a:lnTo>
                    <a:pt x="24" y="987"/>
                  </a:lnTo>
                  <a:lnTo>
                    <a:pt x="24" y="987"/>
                  </a:lnTo>
                  <a:lnTo>
                    <a:pt x="31" y="964"/>
                  </a:lnTo>
                  <a:lnTo>
                    <a:pt x="38" y="940"/>
                  </a:lnTo>
                  <a:lnTo>
                    <a:pt x="38" y="940"/>
                  </a:lnTo>
                  <a:lnTo>
                    <a:pt x="41" y="926"/>
                  </a:lnTo>
                  <a:lnTo>
                    <a:pt x="42" y="912"/>
                  </a:lnTo>
                  <a:lnTo>
                    <a:pt x="43" y="899"/>
                  </a:lnTo>
                  <a:lnTo>
                    <a:pt x="45" y="884"/>
                  </a:lnTo>
                  <a:lnTo>
                    <a:pt x="45" y="884"/>
                  </a:lnTo>
                  <a:lnTo>
                    <a:pt x="48" y="869"/>
                  </a:lnTo>
                  <a:lnTo>
                    <a:pt x="51" y="853"/>
                  </a:lnTo>
                  <a:lnTo>
                    <a:pt x="54" y="822"/>
                  </a:lnTo>
                  <a:lnTo>
                    <a:pt x="54" y="822"/>
                  </a:lnTo>
                  <a:lnTo>
                    <a:pt x="57" y="786"/>
                  </a:lnTo>
                  <a:lnTo>
                    <a:pt x="62" y="750"/>
                  </a:lnTo>
                  <a:lnTo>
                    <a:pt x="70" y="715"/>
                  </a:lnTo>
                  <a:lnTo>
                    <a:pt x="74" y="697"/>
                  </a:lnTo>
                  <a:lnTo>
                    <a:pt x="79" y="680"/>
                  </a:lnTo>
                  <a:lnTo>
                    <a:pt x="79" y="680"/>
                  </a:lnTo>
                  <a:lnTo>
                    <a:pt x="100" y="607"/>
                  </a:lnTo>
                  <a:lnTo>
                    <a:pt x="118" y="534"/>
                  </a:lnTo>
                  <a:lnTo>
                    <a:pt x="118" y="534"/>
                  </a:lnTo>
                  <a:lnTo>
                    <a:pt x="125" y="501"/>
                  </a:lnTo>
                  <a:lnTo>
                    <a:pt x="133" y="467"/>
                  </a:lnTo>
                  <a:lnTo>
                    <a:pt x="139" y="433"/>
                  </a:lnTo>
                  <a:lnTo>
                    <a:pt x="144" y="399"/>
                  </a:lnTo>
                  <a:lnTo>
                    <a:pt x="164" y="263"/>
                  </a:lnTo>
                  <a:lnTo>
                    <a:pt x="164" y="263"/>
                  </a:lnTo>
                  <a:lnTo>
                    <a:pt x="169" y="228"/>
                  </a:lnTo>
                  <a:lnTo>
                    <a:pt x="176" y="194"/>
                  </a:lnTo>
                  <a:lnTo>
                    <a:pt x="182" y="160"/>
                  </a:lnTo>
                  <a:lnTo>
                    <a:pt x="188" y="126"/>
                  </a:lnTo>
                  <a:lnTo>
                    <a:pt x="188" y="126"/>
                  </a:lnTo>
                  <a:lnTo>
                    <a:pt x="193" y="94"/>
                  </a:lnTo>
                  <a:lnTo>
                    <a:pt x="195" y="77"/>
                  </a:lnTo>
                  <a:lnTo>
                    <a:pt x="198" y="61"/>
                  </a:lnTo>
                  <a:lnTo>
                    <a:pt x="202" y="45"/>
                  </a:lnTo>
                  <a:lnTo>
                    <a:pt x="205" y="38"/>
                  </a:lnTo>
                  <a:lnTo>
                    <a:pt x="208" y="32"/>
                  </a:lnTo>
                  <a:lnTo>
                    <a:pt x="213" y="25"/>
                  </a:lnTo>
                  <a:lnTo>
                    <a:pt x="217" y="18"/>
                  </a:lnTo>
                  <a:lnTo>
                    <a:pt x="224" y="13"/>
                  </a:lnTo>
                  <a:lnTo>
                    <a:pt x="230" y="9"/>
                  </a:lnTo>
                  <a:lnTo>
                    <a:pt x="230" y="9"/>
                  </a:lnTo>
                  <a:lnTo>
                    <a:pt x="232" y="7"/>
                  </a:lnTo>
                  <a:lnTo>
                    <a:pt x="232" y="5"/>
                  </a:lnTo>
                  <a:lnTo>
                    <a:pt x="232" y="4"/>
                  </a:lnTo>
                  <a:lnTo>
                    <a:pt x="232" y="2"/>
                  </a:lnTo>
                  <a:lnTo>
                    <a:pt x="231" y="1"/>
                  </a:lnTo>
                  <a:lnTo>
                    <a:pt x="229" y="0"/>
                  </a:lnTo>
                  <a:lnTo>
                    <a:pt x="228" y="0"/>
                  </a:lnTo>
                  <a:lnTo>
                    <a:pt x="226" y="1"/>
                  </a:lnTo>
                  <a:lnTo>
                    <a:pt x="22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13" name="Freeform 729"/>
            <p:cNvSpPr/>
            <p:nvPr/>
          </p:nvSpPr>
          <p:spPr bwMode="auto">
            <a:xfrm>
              <a:off x="5638801" y="4605338"/>
              <a:ext cx="34925" cy="111125"/>
            </a:xfrm>
            <a:custGeom>
              <a:avLst/>
              <a:gdLst/>
              <a:ahLst/>
              <a:cxnLst>
                <a:cxn ang="0">
                  <a:pos x="58" y="1"/>
                </a:cxn>
                <a:cxn ang="0">
                  <a:pos x="58" y="1"/>
                </a:cxn>
                <a:cxn ang="0">
                  <a:pos x="52" y="10"/>
                </a:cxn>
                <a:cxn ang="0">
                  <a:pos x="48" y="20"/>
                </a:cxn>
                <a:cxn ang="0">
                  <a:pos x="44" y="31"/>
                </a:cxn>
                <a:cxn ang="0">
                  <a:pos x="41" y="42"/>
                </a:cxn>
                <a:cxn ang="0">
                  <a:pos x="36" y="66"/>
                </a:cxn>
                <a:cxn ang="0">
                  <a:pos x="32" y="87"/>
                </a:cxn>
                <a:cxn ang="0">
                  <a:pos x="32" y="87"/>
                </a:cxn>
                <a:cxn ang="0">
                  <a:pos x="24" y="117"/>
                </a:cxn>
                <a:cxn ang="0">
                  <a:pos x="15" y="147"/>
                </a:cxn>
                <a:cxn ang="0">
                  <a:pos x="6" y="176"/>
                </a:cxn>
                <a:cxn ang="0">
                  <a:pos x="3" y="192"/>
                </a:cxn>
                <a:cxn ang="0">
                  <a:pos x="0" y="207"/>
                </a:cxn>
                <a:cxn ang="0">
                  <a:pos x="0" y="207"/>
                </a:cxn>
                <a:cxn ang="0">
                  <a:pos x="0" y="209"/>
                </a:cxn>
                <a:cxn ang="0">
                  <a:pos x="1" y="210"/>
                </a:cxn>
                <a:cxn ang="0">
                  <a:pos x="4" y="212"/>
                </a:cxn>
                <a:cxn ang="0">
                  <a:pos x="5" y="212"/>
                </a:cxn>
                <a:cxn ang="0">
                  <a:pos x="8" y="212"/>
                </a:cxn>
                <a:cxn ang="0">
                  <a:pos x="9" y="211"/>
                </a:cxn>
                <a:cxn ang="0">
                  <a:pos x="10" y="209"/>
                </a:cxn>
                <a:cxn ang="0">
                  <a:pos x="10" y="209"/>
                </a:cxn>
                <a:cxn ang="0">
                  <a:pos x="14" y="184"/>
                </a:cxn>
                <a:cxn ang="0">
                  <a:pos x="21" y="161"/>
                </a:cxn>
                <a:cxn ang="0">
                  <a:pos x="35" y="112"/>
                </a:cxn>
                <a:cxn ang="0">
                  <a:pos x="35" y="112"/>
                </a:cxn>
                <a:cxn ang="0">
                  <a:pos x="42" y="89"/>
                </a:cxn>
                <a:cxn ang="0">
                  <a:pos x="47" y="66"/>
                </a:cxn>
                <a:cxn ang="0">
                  <a:pos x="47" y="66"/>
                </a:cxn>
                <a:cxn ang="0">
                  <a:pos x="50" y="51"/>
                </a:cxn>
                <a:cxn ang="0">
                  <a:pos x="53" y="36"/>
                </a:cxn>
                <a:cxn ang="0">
                  <a:pos x="55" y="27"/>
                </a:cxn>
                <a:cxn ang="0">
                  <a:pos x="58" y="20"/>
                </a:cxn>
                <a:cxn ang="0">
                  <a:pos x="61" y="13"/>
                </a:cxn>
                <a:cxn ang="0">
                  <a:pos x="65" y="8"/>
                </a:cxn>
                <a:cxn ang="0">
                  <a:pos x="65" y="8"/>
                </a:cxn>
                <a:cxn ang="0">
                  <a:pos x="66" y="6"/>
                </a:cxn>
                <a:cxn ang="0">
                  <a:pos x="66" y="4"/>
                </a:cxn>
                <a:cxn ang="0">
                  <a:pos x="64" y="1"/>
                </a:cxn>
                <a:cxn ang="0">
                  <a:pos x="63" y="0"/>
                </a:cxn>
                <a:cxn ang="0">
                  <a:pos x="61" y="0"/>
                </a:cxn>
                <a:cxn ang="0">
                  <a:pos x="60" y="0"/>
                </a:cxn>
                <a:cxn ang="0">
                  <a:pos x="58" y="1"/>
                </a:cxn>
                <a:cxn ang="0">
                  <a:pos x="58" y="1"/>
                </a:cxn>
              </a:cxnLst>
              <a:rect l="0" t="0" r="r" b="b"/>
              <a:pathLst>
                <a:path w="66" h="212">
                  <a:moveTo>
                    <a:pt x="58" y="1"/>
                  </a:moveTo>
                  <a:lnTo>
                    <a:pt x="58" y="1"/>
                  </a:lnTo>
                  <a:lnTo>
                    <a:pt x="52" y="10"/>
                  </a:lnTo>
                  <a:lnTo>
                    <a:pt x="48" y="20"/>
                  </a:lnTo>
                  <a:lnTo>
                    <a:pt x="44" y="31"/>
                  </a:lnTo>
                  <a:lnTo>
                    <a:pt x="41" y="42"/>
                  </a:lnTo>
                  <a:lnTo>
                    <a:pt x="36" y="66"/>
                  </a:lnTo>
                  <a:lnTo>
                    <a:pt x="32" y="87"/>
                  </a:lnTo>
                  <a:lnTo>
                    <a:pt x="32" y="87"/>
                  </a:lnTo>
                  <a:lnTo>
                    <a:pt x="24" y="117"/>
                  </a:lnTo>
                  <a:lnTo>
                    <a:pt x="15" y="147"/>
                  </a:lnTo>
                  <a:lnTo>
                    <a:pt x="6" y="176"/>
                  </a:lnTo>
                  <a:lnTo>
                    <a:pt x="3" y="192"/>
                  </a:lnTo>
                  <a:lnTo>
                    <a:pt x="0" y="207"/>
                  </a:lnTo>
                  <a:lnTo>
                    <a:pt x="0" y="207"/>
                  </a:lnTo>
                  <a:lnTo>
                    <a:pt x="0" y="209"/>
                  </a:lnTo>
                  <a:lnTo>
                    <a:pt x="1" y="210"/>
                  </a:lnTo>
                  <a:lnTo>
                    <a:pt x="4" y="212"/>
                  </a:lnTo>
                  <a:lnTo>
                    <a:pt x="5" y="212"/>
                  </a:lnTo>
                  <a:lnTo>
                    <a:pt x="8" y="212"/>
                  </a:lnTo>
                  <a:lnTo>
                    <a:pt x="9" y="211"/>
                  </a:lnTo>
                  <a:lnTo>
                    <a:pt x="10" y="209"/>
                  </a:lnTo>
                  <a:lnTo>
                    <a:pt x="10" y="209"/>
                  </a:lnTo>
                  <a:lnTo>
                    <a:pt x="14" y="184"/>
                  </a:lnTo>
                  <a:lnTo>
                    <a:pt x="21" y="161"/>
                  </a:lnTo>
                  <a:lnTo>
                    <a:pt x="35" y="112"/>
                  </a:lnTo>
                  <a:lnTo>
                    <a:pt x="35" y="112"/>
                  </a:lnTo>
                  <a:lnTo>
                    <a:pt x="42" y="89"/>
                  </a:lnTo>
                  <a:lnTo>
                    <a:pt x="47" y="66"/>
                  </a:lnTo>
                  <a:lnTo>
                    <a:pt x="47" y="66"/>
                  </a:lnTo>
                  <a:lnTo>
                    <a:pt x="50" y="51"/>
                  </a:lnTo>
                  <a:lnTo>
                    <a:pt x="53" y="36"/>
                  </a:lnTo>
                  <a:lnTo>
                    <a:pt x="55" y="27"/>
                  </a:lnTo>
                  <a:lnTo>
                    <a:pt x="58" y="20"/>
                  </a:lnTo>
                  <a:lnTo>
                    <a:pt x="61" y="13"/>
                  </a:lnTo>
                  <a:lnTo>
                    <a:pt x="65" y="8"/>
                  </a:lnTo>
                  <a:lnTo>
                    <a:pt x="65" y="8"/>
                  </a:lnTo>
                  <a:lnTo>
                    <a:pt x="66" y="6"/>
                  </a:lnTo>
                  <a:lnTo>
                    <a:pt x="66" y="4"/>
                  </a:lnTo>
                  <a:lnTo>
                    <a:pt x="64" y="1"/>
                  </a:lnTo>
                  <a:lnTo>
                    <a:pt x="63" y="0"/>
                  </a:lnTo>
                  <a:lnTo>
                    <a:pt x="61" y="0"/>
                  </a:lnTo>
                  <a:lnTo>
                    <a:pt x="60" y="0"/>
                  </a:lnTo>
                  <a:lnTo>
                    <a:pt x="58" y="1"/>
                  </a:lnTo>
                  <a:lnTo>
                    <a:pt x="5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14" name="Freeform 730"/>
            <p:cNvSpPr/>
            <p:nvPr/>
          </p:nvSpPr>
          <p:spPr bwMode="auto">
            <a:xfrm>
              <a:off x="5664201" y="4646613"/>
              <a:ext cx="25400" cy="76200"/>
            </a:xfrm>
            <a:custGeom>
              <a:avLst/>
              <a:gdLst/>
              <a:ahLst/>
              <a:cxnLst>
                <a:cxn ang="0">
                  <a:pos x="37" y="4"/>
                </a:cxn>
                <a:cxn ang="0">
                  <a:pos x="37" y="4"/>
                </a:cxn>
                <a:cxn ang="0">
                  <a:pos x="36" y="12"/>
                </a:cxn>
                <a:cxn ang="0">
                  <a:pos x="35" y="21"/>
                </a:cxn>
                <a:cxn ang="0">
                  <a:pos x="30" y="35"/>
                </a:cxn>
                <a:cxn ang="0">
                  <a:pos x="25" y="51"/>
                </a:cxn>
                <a:cxn ang="0">
                  <a:pos x="20" y="66"/>
                </a:cxn>
                <a:cxn ang="0">
                  <a:pos x="20" y="66"/>
                </a:cxn>
                <a:cxn ang="0">
                  <a:pos x="15" y="84"/>
                </a:cxn>
                <a:cxn ang="0">
                  <a:pos x="9" y="101"/>
                </a:cxn>
                <a:cxn ang="0">
                  <a:pos x="4" y="119"/>
                </a:cxn>
                <a:cxn ang="0">
                  <a:pos x="0" y="136"/>
                </a:cxn>
                <a:cxn ang="0">
                  <a:pos x="0" y="136"/>
                </a:cxn>
                <a:cxn ang="0">
                  <a:pos x="0" y="139"/>
                </a:cxn>
                <a:cxn ang="0">
                  <a:pos x="1" y="140"/>
                </a:cxn>
                <a:cxn ang="0">
                  <a:pos x="2" y="142"/>
                </a:cxn>
                <a:cxn ang="0">
                  <a:pos x="3" y="142"/>
                </a:cxn>
                <a:cxn ang="0">
                  <a:pos x="5" y="142"/>
                </a:cxn>
                <a:cxn ang="0">
                  <a:pos x="7" y="142"/>
                </a:cxn>
                <a:cxn ang="0">
                  <a:pos x="8" y="141"/>
                </a:cxn>
                <a:cxn ang="0">
                  <a:pos x="9" y="139"/>
                </a:cxn>
                <a:cxn ang="0">
                  <a:pos x="9" y="139"/>
                </a:cxn>
                <a:cxn ang="0">
                  <a:pos x="13" y="121"/>
                </a:cxn>
                <a:cxn ang="0">
                  <a:pos x="18" y="103"/>
                </a:cxn>
                <a:cxn ang="0">
                  <a:pos x="29" y="69"/>
                </a:cxn>
                <a:cxn ang="0">
                  <a:pos x="29" y="69"/>
                </a:cxn>
                <a:cxn ang="0">
                  <a:pos x="34" y="53"/>
                </a:cxn>
                <a:cxn ang="0">
                  <a:pos x="40" y="37"/>
                </a:cxn>
                <a:cxn ang="0">
                  <a:pos x="44" y="21"/>
                </a:cxn>
                <a:cxn ang="0">
                  <a:pos x="46" y="12"/>
                </a:cxn>
                <a:cxn ang="0">
                  <a:pos x="47" y="4"/>
                </a:cxn>
                <a:cxn ang="0">
                  <a:pos x="47" y="4"/>
                </a:cxn>
                <a:cxn ang="0">
                  <a:pos x="46" y="2"/>
                </a:cxn>
                <a:cxn ang="0">
                  <a:pos x="45" y="1"/>
                </a:cxn>
                <a:cxn ang="0">
                  <a:pos x="44" y="0"/>
                </a:cxn>
                <a:cxn ang="0">
                  <a:pos x="42" y="0"/>
                </a:cxn>
                <a:cxn ang="0">
                  <a:pos x="39" y="1"/>
                </a:cxn>
                <a:cxn ang="0">
                  <a:pos x="38" y="2"/>
                </a:cxn>
                <a:cxn ang="0">
                  <a:pos x="37" y="4"/>
                </a:cxn>
                <a:cxn ang="0">
                  <a:pos x="37" y="4"/>
                </a:cxn>
              </a:cxnLst>
              <a:rect l="0" t="0" r="r" b="b"/>
              <a:pathLst>
                <a:path w="47" h="142">
                  <a:moveTo>
                    <a:pt x="37" y="4"/>
                  </a:moveTo>
                  <a:lnTo>
                    <a:pt x="37" y="4"/>
                  </a:lnTo>
                  <a:lnTo>
                    <a:pt x="36" y="12"/>
                  </a:lnTo>
                  <a:lnTo>
                    <a:pt x="35" y="21"/>
                  </a:lnTo>
                  <a:lnTo>
                    <a:pt x="30" y="35"/>
                  </a:lnTo>
                  <a:lnTo>
                    <a:pt x="25" y="51"/>
                  </a:lnTo>
                  <a:lnTo>
                    <a:pt x="20" y="66"/>
                  </a:lnTo>
                  <a:lnTo>
                    <a:pt x="20" y="66"/>
                  </a:lnTo>
                  <a:lnTo>
                    <a:pt x="15" y="84"/>
                  </a:lnTo>
                  <a:lnTo>
                    <a:pt x="9" y="101"/>
                  </a:lnTo>
                  <a:lnTo>
                    <a:pt x="4" y="119"/>
                  </a:lnTo>
                  <a:lnTo>
                    <a:pt x="0" y="136"/>
                  </a:lnTo>
                  <a:lnTo>
                    <a:pt x="0" y="136"/>
                  </a:lnTo>
                  <a:lnTo>
                    <a:pt x="0" y="139"/>
                  </a:lnTo>
                  <a:lnTo>
                    <a:pt x="1" y="140"/>
                  </a:lnTo>
                  <a:lnTo>
                    <a:pt x="2" y="142"/>
                  </a:lnTo>
                  <a:lnTo>
                    <a:pt x="3" y="142"/>
                  </a:lnTo>
                  <a:lnTo>
                    <a:pt x="5" y="142"/>
                  </a:lnTo>
                  <a:lnTo>
                    <a:pt x="7" y="142"/>
                  </a:lnTo>
                  <a:lnTo>
                    <a:pt x="8" y="141"/>
                  </a:lnTo>
                  <a:lnTo>
                    <a:pt x="9" y="139"/>
                  </a:lnTo>
                  <a:lnTo>
                    <a:pt x="9" y="139"/>
                  </a:lnTo>
                  <a:lnTo>
                    <a:pt x="13" y="121"/>
                  </a:lnTo>
                  <a:lnTo>
                    <a:pt x="18" y="103"/>
                  </a:lnTo>
                  <a:lnTo>
                    <a:pt x="29" y="69"/>
                  </a:lnTo>
                  <a:lnTo>
                    <a:pt x="29" y="69"/>
                  </a:lnTo>
                  <a:lnTo>
                    <a:pt x="34" y="53"/>
                  </a:lnTo>
                  <a:lnTo>
                    <a:pt x="40" y="37"/>
                  </a:lnTo>
                  <a:lnTo>
                    <a:pt x="44" y="21"/>
                  </a:lnTo>
                  <a:lnTo>
                    <a:pt x="46" y="12"/>
                  </a:lnTo>
                  <a:lnTo>
                    <a:pt x="47" y="4"/>
                  </a:lnTo>
                  <a:lnTo>
                    <a:pt x="47" y="4"/>
                  </a:lnTo>
                  <a:lnTo>
                    <a:pt x="46" y="2"/>
                  </a:lnTo>
                  <a:lnTo>
                    <a:pt x="45" y="1"/>
                  </a:lnTo>
                  <a:lnTo>
                    <a:pt x="44" y="0"/>
                  </a:lnTo>
                  <a:lnTo>
                    <a:pt x="42" y="0"/>
                  </a:lnTo>
                  <a:lnTo>
                    <a:pt x="39" y="1"/>
                  </a:lnTo>
                  <a:lnTo>
                    <a:pt x="38" y="2"/>
                  </a:lnTo>
                  <a:lnTo>
                    <a:pt x="37" y="4"/>
                  </a:lnTo>
                  <a:lnTo>
                    <a:pt x="3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15" name="Freeform 731"/>
            <p:cNvSpPr/>
            <p:nvPr/>
          </p:nvSpPr>
          <p:spPr bwMode="auto">
            <a:xfrm>
              <a:off x="5680076" y="4684713"/>
              <a:ext cx="19050" cy="61913"/>
            </a:xfrm>
            <a:custGeom>
              <a:avLst/>
              <a:gdLst/>
              <a:ahLst/>
              <a:cxnLst>
                <a:cxn ang="0">
                  <a:pos x="30" y="2"/>
                </a:cxn>
                <a:cxn ang="0">
                  <a:pos x="30" y="2"/>
                </a:cxn>
                <a:cxn ang="0">
                  <a:pos x="26" y="9"/>
                </a:cxn>
                <a:cxn ang="0">
                  <a:pos x="22" y="15"/>
                </a:cxn>
                <a:cxn ang="0">
                  <a:pos x="17" y="28"/>
                </a:cxn>
                <a:cxn ang="0">
                  <a:pos x="13" y="42"/>
                </a:cxn>
                <a:cxn ang="0">
                  <a:pos x="11" y="56"/>
                </a:cxn>
                <a:cxn ang="0">
                  <a:pos x="7" y="86"/>
                </a:cxn>
                <a:cxn ang="0">
                  <a:pos x="4" y="99"/>
                </a:cxn>
                <a:cxn ang="0">
                  <a:pos x="0" y="114"/>
                </a:cxn>
                <a:cxn ang="0">
                  <a:pos x="0" y="114"/>
                </a:cxn>
                <a:cxn ang="0">
                  <a:pos x="0" y="116"/>
                </a:cxn>
                <a:cxn ang="0">
                  <a:pos x="1" y="117"/>
                </a:cxn>
                <a:cxn ang="0">
                  <a:pos x="2" y="118"/>
                </a:cxn>
                <a:cxn ang="0">
                  <a:pos x="3" y="119"/>
                </a:cxn>
                <a:cxn ang="0">
                  <a:pos x="7" y="119"/>
                </a:cxn>
                <a:cxn ang="0">
                  <a:pos x="8" y="118"/>
                </a:cxn>
                <a:cxn ang="0">
                  <a:pos x="9" y="116"/>
                </a:cxn>
                <a:cxn ang="0">
                  <a:pos x="9" y="116"/>
                </a:cxn>
                <a:cxn ang="0">
                  <a:pos x="13" y="104"/>
                </a:cxn>
                <a:cxn ang="0">
                  <a:pos x="15" y="89"/>
                </a:cxn>
                <a:cxn ang="0">
                  <a:pos x="19" y="61"/>
                </a:cxn>
                <a:cxn ang="0">
                  <a:pos x="21" y="47"/>
                </a:cxn>
                <a:cxn ang="0">
                  <a:pos x="24" y="33"/>
                </a:cxn>
                <a:cxn ang="0">
                  <a:pos x="30" y="21"/>
                </a:cxn>
                <a:cxn ang="0">
                  <a:pos x="33" y="15"/>
                </a:cxn>
                <a:cxn ang="0">
                  <a:pos x="37" y="10"/>
                </a:cxn>
                <a:cxn ang="0">
                  <a:pos x="37" y="10"/>
                </a:cxn>
                <a:cxn ang="0">
                  <a:pos x="38" y="8"/>
                </a:cxn>
                <a:cxn ang="0">
                  <a:pos x="38" y="5"/>
                </a:cxn>
                <a:cxn ang="0">
                  <a:pos x="36" y="2"/>
                </a:cxn>
                <a:cxn ang="0">
                  <a:pos x="35" y="1"/>
                </a:cxn>
                <a:cxn ang="0">
                  <a:pos x="33" y="0"/>
                </a:cxn>
                <a:cxn ang="0">
                  <a:pos x="32" y="1"/>
                </a:cxn>
                <a:cxn ang="0">
                  <a:pos x="30" y="2"/>
                </a:cxn>
                <a:cxn ang="0">
                  <a:pos x="30" y="2"/>
                </a:cxn>
              </a:cxnLst>
              <a:rect l="0" t="0" r="r" b="b"/>
              <a:pathLst>
                <a:path w="38" h="119">
                  <a:moveTo>
                    <a:pt x="30" y="2"/>
                  </a:moveTo>
                  <a:lnTo>
                    <a:pt x="30" y="2"/>
                  </a:lnTo>
                  <a:lnTo>
                    <a:pt x="26" y="9"/>
                  </a:lnTo>
                  <a:lnTo>
                    <a:pt x="22" y="15"/>
                  </a:lnTo>
                  <a:lnTo>
                    <a:pt x="17" y="28"/>
                  </a:lnTo>
                  <a:lnTo>
                    <a:pt x="13" y="42"/>
                  </a:lnTo>
                  <a:lnTo>
                    <a:pt x="11" y="56"/>
                  </a:lnTo>
                  <a:lnTo>
                    <a:pt x="7" y="86"/>
                  </a:lnTo>
                  <a:lnTo>
                    <a:pt x="4" y="99"/>
                  </a:lnTo>
                  <a:lnTo>
                    <a:pt x="0" y="114"/>
                  </a:lnTo>
                  <a:lnTo>
                    <a:pt x="0" y="114"/>
                  </a:lnTo>
                  <a:lnTo>
                    <a:pt x="0" y="116"/>
                  </a:lnTo>
                  <a:lnTo>
                    <a:pt x="1" y="117"/>
                  </a:lnTo>
                  <a:lnTo>
                    <a:pt x="2" y="118"/>
                  </a:lnTo>
                  <a:lnTo>
                    <a:pt x="3" y="119"/>
                  </a:lnTo>
                  <a:lnTo>
                    <a:pt x="7" y="119"/>
                  </a:lnTo>
                  <a:lnTo>
                    <a:pt x="8" y="118"/>
                  </a:lnTo>
                  <a:lnTo>
                    <a:pt x="9" y="116"/>
                  </a:lnTo>
                  <a:lnTo>
                    <a:pt x="9" y="116"/>
                  </a:lnTo>
                  <a:lnTo>
                    <a:pt x="13" y="104"/>
                  </a:lnTo>
                  <a:lnTo>
                    <a:pt x="15" y="89"/>
                  </a:lnTo>
                  <a:lnTo>
                    <a:pt x="19" y="61"/>
                  </a:lnTo>
                  <a:lnTo>
                    <a:pt x="21" y="47"/>
                  </a:lnTo>
                  <a:lnTo>
                    <a:pt x="24" y="33"/>
                  </a:lnTo>
                  <a:lnTo>
                    <a:pt x="30" y="21"/>
                  </a:lnTo>
                  <a:lnTo>
                    <a:pt x="33" y="15"/>
                  </a:lnTo>
                  <a:lnTo>
                    <a:pt x="37" y="10"/>
                  </a:lnTo>
                  <a:lnTo>
                    <a:pt x="37" y="10"/>
                  </a:lnTo>
                  <a:lnTo>
                    <a:pt x="38" y="8"/>
                  </a:lnTo>
                  <a:lnTo>
                    <a:pt x="38" y="5"/>
                  </a:lnTo>
                  <a:lnTo>
                    <a:pt x="36" y="2"/>
                  </a:lnTo>
                  <a:lnTo>
                    <a:pt x="35" y="1"/>
                  </a:lnTo>
                  <a:lnTo>
                    <a:pt x="33" y="0"/>
                  </a:lnTo>
                  <a:lnTo>
                    <a:pt x="32" y="1"/>
                  </a:lnTo>
                  <a:lnTo>
                    <a:pt x="30" y="2"/>
                  </a:lnTo>
                  <a:lnTo>
                    <a:pt x="3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16" name="Freeform 732"/>
            <p:cNvSpPr/>
            <p:nvPr/>
          </p:nvSpPr>
          <p:spPr bwMode="auto">
            <a:xfrm>
              <a:off x="5694363" y="4205288"/>
              <a:ext cx="63500" cy="346075"/>
            </a:xfrm>
            <a:custGeom>
              <a:avLst/>
              <a:gdLst/>
              <a:ahLst/>
              <a:cxnLst>
                <a:cxn ang="0">
                  <a:pos x="111" y="4"/>
                </a:cxn>
                <a:cxn ang="0">
                  <a:pos x="100" y="44"/>
                </a:cxn>
                <a:cxn ang="0">
                  <a:pos x="91" y="83"/>
                </a:cxn>
                <a:cxn ang="0">
                  <a:pos x="81" y="165"/>
                </a:cxn>
                <a:cxn ang="0">
                  <a:pos x="78" y="186"/>
                </a:cxn>
                <a:cxn ang="0">
                  <a:pos x="69" y="230"/>
                </a:cxn>
                <a:cxn ang="0">
                  <a:pos x="64" y="250"/>
                </a:cxn>
                <a:cxn ang="0">
                  <a:pos x="58" y="272"/>
                </a:cxn>
                <a:cxn ang="0">
                  <a:pos x="51" y="319"/>
                </a:cxn>
                <a:cxn ang="0">
                  <a:pos x="47" y="341"/>
                </a:cxn>
                <a:cxn ang="0">
                  <a:pos x="32" y="412"/>
                </a:cxn>
                <a:cxn ang="0">
                  <a:pos x="20" y="482"/>
                </a:cxn>
                <a:cxn ang="0">
                  <a:pos x="17" y="506"/>
                </a:cxn>
                <a:cxn ang="0">
                  <a:pos x="7" y="550"/>
                </a:cxn>
                <a:cxn ang="0">
                  <a:pos x="2" y="573"/>
                </a:cxn>
                <a:cxn ang="0">
                  <a:pos x="0" y="591"/>
                </a:cxn>
                <a:cxn ang="0">
                  <a:pos x="1" y="631"/>
                </a:cxn>
                <a:cxn ang="0">
                  <a:pos x="2" y="650"/>
                </a:cxn>
                <a:cxn ang="0">
                  <a:pos x="3" y="653"/>
                </a:cxn>
                <a:cxn ang="0">
                  <a:pos x="6" y="654"/>
                </a:cxn>
                <a:cxn ang="0">
                  <a:pos x="10" y="653"/>
                </a:cxn>
                <a:cxn ang="0">
                  <a:pos x="11" y="650"/>
                </a:cxn>
                <a:cxn ang="0">
                  <a:pos x="10" y="608"/>
                </a:cxn>
                <a:cxn ang="0">
                  <a:pos x="11" y="577"/>
                </a:cxn>
                <a:cxn ang="0">
                  <a:pos x="12" y="567"/>
                </a:cxn>
                <a:cxn ang="0">
                  <a:pos x="22" y="528"/>
                </a:cxn>
                <a:cxn ang="0">
                  <a:pos x="28" y="498"/>
                </a:cxn>
                <a:cxn ang="0">
                  <a:pos x="29" y="489"/>
                </a:cxn>
                <a:cxn ang="0">
                  <a:pos x="35" y="454"/>
                </a:cxn>
                <a:cxn ang="0">
                  <a:pos x="41" y="420"/>
                </a:cxn>
                <a:cxn ang="0">
                  <a:pos x="51" y="362"/>
                </a:cxn>
                <a:cxn ang="0">
                  <a:pos x="56" y="343"/>
                </a:cxn>
                <a:cxn ang="0">
                  <a:pos x="65" y="303"/>
                </a:cxn>
                <a:cxn ang="0">
                  <a:pos x="71" y="262"/>
                </a:cxn>
                <a:cxn ang="0">
                  <a:pos x="80" y="219"/>
                </a:cxn>
                <a:cxn ang="0">
                  <a:pos x="88" y="176"/>
                </a:cxn>
                <a:cxn ang="0">
                  <a:pos x="95" y="134"/>
                </a:cxn>
                <a:cxn ang="0">
                  <a:pos x="104" y="70"/>
                </a:cxn>
                <a:cxn ang="0">
                  <a:pos x="113" y="27"/>
                </a:cxn>
                <a:cxn ang="0">
                  <a:pos x="119" y="7"/>
                </a:cxn>
                <a:cxn ang="0">
                  <a:pos x="119" y="3"/>
                </a:cxn>
                <a:cxn ang="0">
                  <a:pos x="116" y="0"/>
                </a:cxn>
                <a:cxn ang="0">
                  <a:pos x="113" y="2"/>
                </a:cxn>
                <a:cxn ang="0">
                  <a:pos x="111" y="4"/>
                </a:cxn>
              </a:cxnLst>
              <a:rect l="0" t="0" r="r" b="b"/>
              <a:pathLst>
                <a:path w="120" h="654">
                  <a:moveTo>
                    <a:pt x="111" y="4"/>
                  </a:moveTo>
                  <a:lnTo>
                    <a:pt x="111" y="4"/>
                  </a:lnTo>
                  <a:lnTo>
                    <a:pt x="104" y="24"/>
                  </a:lnTo>
                  <a:lnTo>
                    <a:pt x="100" y="44"/>
                  </a:lnTo>
                  <a:lnTo>
                    <a:pt x="96" y="63"/>
                  </a:lnTo>
                  <a:lnTo>
                    <a:pt x="91" y="83"/>
                  </a:lnTo>
                  <a:lnTo>
                    <a:pt x="86" y="123"/>
                  </a:lnTo>
                  <a:lnTo>
                    <a:pt x="81" y="165"/>
                  </a:lnTo>
                  <a:lnTo>
                    <a:pt x="81" y="165"/>
                  </a:lnTo>
                  <a:lnTo>
                    <a:pt x="78" y="186"/>
                  </a:lnTo>
                  <a:lnTo>
                    <a:pt x="74" y="208"/>
                  </a:lnTo>
                  <a:lnTo>
                    <a:pt x="69" y="230"/>
                  </a:lnTo>
                  <a:lnTo>
                    <a:pt x="64" y="250"/>
                  </a:lnTo>
                  <a:lnTo>
                    <a:pt x="64" y="250"/>
                  </a:lnTo>
                  <a:lnTo>
                    <a:pt x="60" y="262"/>
                  </a:lnTo>
                  <a:lnTo>
                    <a:pt x="58" y="272"/>
                  </a:lnTo>
                  <a:lnTo>
                    <a:pt x="54" y="296"/>
                  </a:lnTo>
                  <a:lnTo>
                    <a:pt x="51" y="319"/>
                  </a:lnTo>
                  <a:lnTo>
                    <a:pt x="47" y="341"/>
                  </a:lnTo>
                  <a:lnTo>
                    <a:pt x="47" y="341"/>
                  </a:lnTo>
                  <a:lnTo>
                    <a:pt x="39" y="375"/>
                  </a:lnTo>
                  <a:lnTo>
                    <a:pt x="32" y="412"/>
                  </a:lnTo>
                  <a:lnTo>
                    <a:pt x="25" y="447"/>
                  </a:lnTo>
                  <a:lnTo>
                    <a:pt x="20" y="482"/>
                  </a:lnTo>
                  <a:lnTo>
                    <a:pt x="20" y="482"/>
                  </a:lnTo>
                  <a:lnTo>
                    <a:pt x="17" y="506"/>
                  </a:lnTo>
                  <a:lnTo>
                    <a:pt x="12" y="527"/>
                  </a:lnTo>
                  <a:lnTo>
                    <a:pt x="7" y="550"/>
                  </a:lnTo>
                  <a:lnTo>
                    <a:pt x="2" y="573"/>
                  </a:lnTo>
                  <a:lnTo>
                    <a:pt x="2" y="573"/>
                  </a:lnTo>
                  <a:lnTo>
                    <a:pt x="1" y="582"/>
                  </a:lnTo>
                  <a:lnTo>
                    <a:pt x="0" y="591"/>
                  </a:lnTo>
                  <a:lnTo>
                    <a:pt x="0" y="611"/>
                  </a:lnTo>
                  <a:lnTo>
                    <a:pt x="1" y="631"/>
                  </a:lnTo>
                  <a:lnTo>
                    <a:pt x="2" y="650"/>
                  </a:lnTo>
                  <a:lnTo>
                    <a:pt x="2" y="650"/>
                  </a:lnTo>
                  <a:lnTo>
                    <a:pt x="2" y="652"/>
                  </a:lnTo>
                  <a:lnTo>
                    <a:pt x="3" y="653"/>
                  </a:lnTo>
                  <a:lnTo>
                    <a:pt x="5" y="654"/>
                  </a:lnTo>
                  <a:lnTo>
                    <a:pt x="6" y="654"/>
                  </a:lnTo>
                  <a:lnTo>
                    <a:pt x="8" y="654"/>
                  </a:lnTo>
                  <a:lnTo>
                    <a:pt x="10" y="653"/>
                  </a:lnTo>
                  <a:lnTo>
                    <a:pt x="11" y="652"/>
                  </a:lnTo>
                  <a:lnTo>
                    <a:pt x="11" y="650"/>
                  </a:lnTo>
                  <a:lnTo>
                    <a:pt x="11" y="650"/>
                  </a:lnTo>
                  <a:lnTo>
                    <a:pt x="10" y="608"/>
                  </a:lnTo>
                  <a:lnTo>
                    <a:pt x="10" y="587"/>
                  </a:lnTo>
                  <a:lnTo>
                    <a:pt x="11" y="577"/>
                  </a:lnTo>
                  <a:lnTo>
                    <a:pt x="12" y="567"/>
                  </a:lnTo>
                  <a:lnTo>
                    <a:pt x="12" y="567"/>
                  </a:lnTo>
                  <a:lnTo>
                    <a:pt x="17" y="548"/>
                  </a:lnTo>
                  <a:lnTo>
                    <a:pt x="22" y="528"/>
                  </a:lnTo>
                  <a:lnTo>
                    <a:pt x="27" y="509"/>
                  </a:lnTo>
                  <a:lnTo>
                    <a:pt x="28" y="498"/>
                  </a:lnTo>
                  <a:lnTo>
                    <a:pt x="29" y="489"/>
                  </a:lnTo>
                  <a:lnTo>
                    <a:pt x="29" y="489"/>
                  </a:lnTo>
                  <a:lnTo>
                    <a:pt x="32" y="471"/>
                  </a:lnTo>
                  <a:lnTo>
                    <a:pt x="35" y="454"/>
                  </a:lnTo>
                  <a:lnTo>
                    <a:pt x="41" y="420"/>
                  </a:lnTo>
                  <a:lnTo>
                    <a:pt x="41" y="420"/>
                  </a:lnTo>
                  <a:lnTo>
                    <a:pt x="47" y="382"/>
                  </a:lnTo>
                  <a:lnTo>
                    <a:pt x="51" y="362"/>
                  </a:lnTo>
                  <a:lnTo>
                    <a:pt x="56" y="343"/>
                  </a:lnTo>
                  <a:lnTo>
                    <a:pt x="56" y="343"/>
                  </a:lnTo>
                  <a:lnTo>
                    <a:pt x="60" y="324"/>
                  </a:lnTo>
                  <a:lnTo>
                    <a:pt x="65" y="303"/>
                  </a:lnTo>
                  <a:lnTo>
                    <a:pt x="71" y="262"/>
                  </a:lnTo>
                  <a:lnTo>
                    <a:pt x="71" y="262"/>
                  </a:lnTo>
                  <a:lnTo>
                    <a:pt x="75" y="240"/>
                  </a:lnTo>
                  <a:lnTo>
                    <a:pt x="80" y="219"/>
                  </a:lnTo>
                  <a:lnTo>
                    <a:pt x="84" y="198"/>
                  </a:lnTo>
                  <a:lnTo>
                    <a:pt x="88" y="176"/>
                  </a:lnTo>
                  <a:lnTo>
                    <a:pt x="88" y="176"/>
                  </a:lnTo>
                  <a:lnTo>
                    <a:pt x="95" y="134"/>
                  </a:lnTo>
                  <a:lnTo>
                    <a:pt x="100" y="90"/>
                  </a:lnTo>
                  <a:lnTo>
                    <a:pt x="104" y="70"/>
                  </a:lnTo>
                  <a:lnTo>
                    <a:pt x="108" y="48"/>
                  </a:lnTo>
                  <a:lnTo>
                    <a:pt x="113" y="27"/>
                  </a:lnTo>
                  <a:lnTo>
                    <a:pt x="119" y="7"/>
                  </a:lnTo>
                  <a:lnTo>
                    <a:pt x="119" y="7"/>
                  </a:lnTo>
                  <a:lnTo>
                    <a:pt x="120" y="5"/>
                  </a:lnTo>
                  <a:lnTo>
                    <a:pt x="119" y="3"/>
                  </a:lnTo>
                  <a:lnTo>
                    <a:pt x="118" y="2"/>
                  </a:lnTo>
                  <a:lnTo>
                    <a:pt x="116" y="0"/>
                  </a:lnTo>
                  <a:lnTo>
                    <a:pt x="115" y="0"/>
                  </a:lnTo>
                  <a:lnTo>
                    <a:pt x="113" y="2"/>
                  </a:lnTo>
                  <a:lnTo>
                    <a:pt x="112" y="3"/>
                  </a:lnTo>
                  <a:lnTo>
                    <a:pt x="111" y="4"/>
                  </a:lnTo>
                  <a:lnTo>
                    <a:pt x="111"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17" name="Freeform 733"/>
            <p:cNvSpPr/>
            <p:nvPr/>
          </p:nvSpPr>
          <p:spPr bwMode="auto">
            <a:xfrm>
              <a:off x="5746751" y="4235450"/>
              <a:ext cx="46038" cy="260350"/>
            </a:xfrm>
            <a:custGeom>
              <a:avLst/>
              <a:gdLst/>
              <a:ahLst/>
              <a:cxnLst>
                <a:cxn ang="0">
                  <a:pos x="76" y="2"/>
                </a:cxn>
                <a:cxn ang="0">
                  <a:pos x="70" y="31"/>
                </a:cxn>
                <a:cxn ang="0">
                  <a:pos x="69" y="60"/>
                </a:cxn>
                <a:cxn ang="0">
                  <a:pos x="70" y="106"/>
                </a:cxn>
                <a:cxn ang="0">
                  <a:pos x="70" y="120"/>
                </a:cxn>
                <a:cxn ang="0">
                  <a:pos x="65" y="152"/>
                </a:cxn>
                <a:cxn ang="0">
                  <a:pos x="50" y="215"/>
                </a:cxn>
                <a:cxn ang="0">
                  <a:pos x="44" y="248"/>
                </a:cxn>
                <a:cxn ang="0">
                  <a:pos x="40" y="279"/>
                </a:cxn>
                <a:cxn ang="0">
                  <a:pos x="30" y="342"/>
                </a:cxn>
                <a:cxn ang="0">
                  <a:pos x="21" y="373"/>
                </a:cxn>
                <a:cxn ang="0">
                  <a:pos x="7" y="430"/>
                </a:cxn>
                <a:cxn ang="0">
                  <a:pos x="1" y="473"/>
                </a:cxn>
                <a:cxn ang="0">
                  <a:pos x="0" y="488"/>
                </a:cxn>
                <a:cxn ang="0">
                  <a:pos x="2" y="491"/>
                </a:cxn>
                <a:cxn ang="0">
                  <a:pos x="5" y="492"/>
                </a:cxn>
                <a:cxn ang="0">
                  <a:pos x="8" y="491"/>
                </a:cxn>
                <a:cxn ang="0">
                  <a:pos x="9" y="488"/>
                </a:cxn>
                <a:cxn ang="0">
                  <a:pos x="10" y="472"/>
                </a:cxn>
                <a:cxn ang="0">
                  <a:pos x="17" y="428"/>
                </a:cxn>
                <a:cxn ang="0">
                  <a:pos x="33" y="369"/>
                </a:cxn>
                <a:cxn ang="0">
                  <a:pos x="40" y="341"/>
                </a:cxn>
                <a:cxn ang="0">
                  <a:pos x="49" y="284"/>
                </a:cxn>
                <a:cxn ang="0">
                  <a:pos x="53" y="256"/>
                </a:cxn>
                <a:cxn ang="0">
                  <a:pos x="58" y="224"/>
                </a:cxn>
                <a:cxn ang="0">
                  <a:pos x="72" y="161"/>
                </a:cxn>
                <a:cxn ang="0">
                  <a:pos x="78" y="129"/>
                </a:cxn>
                <a:cxn ang="0">
                  <a:pos x="80" y="103"/>
                </a:cxn>
                <a:cxn ang="0">
                  <a:pos x="80" y="76"/>
                </a:cxn>
                <a:cxn ang="0">
                  <a:pos x="81" y="22"/>
                </a:cxn>
                <a:cxn ang="0">
                  <a:pos x="85" y="5"/>
                </a:cxn>
                <a:cxn ang="0">
                  <a:pos x="85" y="3"/>
                </a:cxn>
                <a:cxn ang="0">
                  <a:pos x="83" y="0"/>
                </a:cxn>
                <a:cxn ang="0">
                  <a:pos x="78" y="0"/>
                </a:cxn>
                <a:cxn ang="0">
                  <a:pos x="76" y="2"/>
                </a:cxn>
              </a:cxnLst>
              <a:rect l="0" t="0" r="r" b="b"/>
              <a:pathLst>
                <a:path w="85" h="492">
                  <a:moveTo>
                    <a:pt x="76" y="2"/>
                  </a:moveTo>
                  <a:lnTo>
                    <a:pt x="76" y="2"/>
                  </a:lnTo>
                  <a:lnTo>
                    <a:pt x="72" y="17"/>
                  </a:lnTo>
                  <a:lnTo>
                    <a:pt x="70" y="31"/>
                  </a:lnTo>
                  <a:lnTo>
                    <a:pt x="69" y="46"/>
                  </a:lnTo>
                  <a:lnTo>
                    <a:pt x="69" y="60"/>
                  </a:lnTo>
                  <a:lnTo>
                    <a:pt x="70" y="91"/>
                  </a:lnTo>
                  <a:lnTo>
                    <a:pt x="70" y="106"/>
                  </a:lnTo>
                  <a:lnTo>
                    <a:pt x="70" y="120"/>
                  </a:lnTo>
                  <a:lnTo>
                    <a:pt x="70" y="120"/>
                  </a:lnTo>
                  <a:lnTo>
                    <a:pt x="68" y="136"/>
                  </a:lnTo>
                  <a:lnTo>
                    <a:pt x="65" y="152"/>
                  </a:lnTo>
                  <a:lnTo>
                    <a:pt x="58" y="184"/>
                  </a:lnTo>
                  <a:lnTo>
                    <a:pt x="50" y="215"/>
                  </a:lnTo>
                  <a:lnTo>
                    <a:pt x="47" y="232"/>
                  </a:lnTo>
                  <a:lnTo>
                    <a:pt x="44" y="248"/>
                  </a:lnTo>
                  <a:lnTo>
                    <a:pt x="44" y="248"/>
                  </a:lnTo>
                  <a:lnTo>
                    <a:pt x="40" y="279"/>
                  </a:lnTo>
                  <a:lnTo>
                    <a:pt x="36" y="311"/>
                  </a:lnTo>
                  <a:lnTo>
                    <a:pt x="30" y="342"/>
                  </a:lnTo>
                  <a:lnTo>
                    <a:pt x="21" y="373"/>
                  </a:lnTo>
                  <a:lnTo>
                    <a:pt x="21" y="373"/>
                  </a:lnTo>
                  <a:lnTo>
                    <a:pt x="14" y="401"/>
                  </a:lnTo>
                  <a:lnTo>
                    <a:pt x="7" y="430"/>
                  </a:lnTo>
                  <a:lnTo>
                    <a:pt x="3" y="459"/>
                  </a:lnTo>
                  <a:lnTo>
                    <a:pt x="1" y="473"/>
                  </a:lnTo>
                  <a:lnTo>
                    <a:pt x="0" y="488"/>
                  </a:lnTo>
                  <a:lnTo>
                    <a:pt x="0" y="488"/>
                  </a:lnTo>
                  <a:lnTo>
                    <a:pt x="1" y="490"/>
                  </a:lnTo>
                  <a:lnTo>
                    <a:pt x="2" y="491"/>
                  </a:lnTo>
                  <a:lnTo>
                    <a:pt x="3" y="492"/>
                  </a:lnTo>
                  <a:lnTo>
                    <a:pt x="5" y="492"/>
                  </a:lnTo>
                  <a:lnTo>
                    <a:pt x="6" y="492"/>
                  </a:lnTo>
                  <a:lnTo>
                    <a:pt x="8" y="491"/>
                  </a:lnTo>
                  <a:lnTo>
                    <a:pt x="9" y="490"/>
                  </a:lnTo>
                  <a:lnTo>
                    <a:pt x="9" y="488"/>
                  </a:lnTo>
                  <a:lnTo>
                    <a:pt x="9" y="488"/>
                  </a:lnTo>
                  <a:lnTo>
                    <a:pt x="10" y="472"/>
                  </a:lnTo>
                  <a:lnTo>
                    <a:pt x="12" y="458"/>
                  </a:lnTo>
                  <a:lnTo>
                    <a:pt x="17" y="428"/>
                  </a:lnTo>
                  <a:lnTo>
                    <a:pt x="25" y="398"/>
                  </a:lnTo>
                  <a:lnTo>
                    <a:pt x="33" y="369"/>
                  </a:lnTo>
                  <a:lnTo>
                    <a:pt x="33" y="369"/>
                  </a:lnTo>
                  <a:lnTo>
                    <a:pt x="40" y="341"/>
                  </a:lnTo>
                  <a:lnTo>
                    <a:pt x="45" y="313"/>
                  </a:lnTo>
                  <a:lnTo>
                    <a:pt x="49" y="284"/>
                  </a:lnTo>
                  <a:lnTo>
                    <a:pt x="53" y="256"/>
                  </a:lnTo>
                  <a:lnTo>
                    <a:pt x="53" y="256"/>
                  </a:lnTo>
                  <a:lnTo>
                    <a:pt x="55" y="240"/>
                  </a:lnTo>
                  <a:lnTo>
                    <a:pt x="58" y="224"/>
                  </a:lnTo>
                  <a:lnTo>
                    <a:pt x="65" y="192"/>
                  </a:lnTo>
                  <a:lnTo>
                    <a:pt x="72" y="161"/>
                  </a:lnTo>
                  <a:lnTo>
                    <a:pt x="78" y="129"/>
                  </a:lnTo>
                  <a:lnTo>
                    <a:pt x="78" y="129"/>
                  </a:lnTo>
                  <a:lnTo>
                    <a:pt x="79" y="116"/>
                  </a:lnTo>
                  <a:lnTo>
                    <a:pt x="80" y="103"/>
                  </a:lnTo>
                  <a:lnTo>
                    <a:pt x="80" y="76"/>
                  </a:lnTo>
                  <a:lnTo>
                    <a:pt x="80" y="76"/>
                  </a:lnTo>
                  <a:lnTo>
                    <a:pt x="80" y="40"/>
                  </a:lnTo>
                  <a:lnTo>
                    <a:pt x="81" y="22"/>
                  </a:lnTo>
                  <a:lnTo>
                    <a:pt x="82" y="14"/>
                  </a:lnTo>
                  <a:lnTo>
                    <a:pt x="85" y="5"/>
                  </a:lnTo>
                  <a:lnTo>
                    <a:pt x="85" y="5"/>
                  </a:lnTo>
                  <a:lnTo>
                    <a:pt x="85" y="3"/>
                  </a:lnTo>
                  <a:lnTo>
                    <a:pt x="84" y="1"/>
                  </a:lnTo>
                  <a:lnTo>
                    <a:pt x="83" y="0"/>
                  </a:lnTo>
                  <a:lnTo>
                    <a:pt x="82" y="0"/>
                  </a:lnTo>
                  <a:lnTo>
                    <a:pt x="78" y="0"/>
                  </a:lnTo>
                  <a:lnTo>
                    <a:pt x="77" y="1"/>
                  </a:lnTo>
                  <a:lnTo>
                    <a:pt x="76" y="2"/>
                  </a:lnTo>
                  <a:lnTo>
                    <a:pt x="7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18" name="Freeform 734"/>
            <p:cNvSpPr/>
            <p:nvPr/>
          </p:nvSpPr>
          <p:spPr bwMode="auto">
            <a:xfrm>
              <a:off x="5780088" y="4264025"/>
              <a:ext cx="34925" cy="196850"/>
            </a:xfrm>
            <a:custGeom>
              <a:avLst/>
              <a:gdLst/>
              <a:ahLst/>
              <a:cxnLst>
                <a:cxn ang="0">
                  <a:pos x="57" y="4"/>
                </a:cxn>
                <a:cxn ang="0">
                  <a:pos x="57" y="4"/>
                </a:cxn>
                <a:cxn ang="0">
                  <a:pos x="56" y="51"/>
                </a:cxn>
                <a:cxn ang="0">
                  <a:pos x="52" y="96"/>
                </a:cxn>
                <a:cxn ang="0">
                  <a:pos x="47" y="141"/>
                </a:cxn>
                <a:cxn ang="0">
                  <a:pos x="41" y="187"/>
                </a:cxn>
                <a:cxn ang="0">
                  <a:pos x="41" y="187"/>
                </a:cxn>
                <a:cxn ang="0">
                  <a:pos x="37" y="210"/>
                </a:cxn>
                <a:cxn ang="0">
                  <a:pos x="32" y="232"/>
                </a:cxn>
                <a:cxn ang="0">
                  <a:pos x="20" y="278"/>
                </a:cxn>
                <a:cxn ang="0">
                  <a:pos x="9" y="322"/>
                </a:cxn>
                <a:cxn ang="0">
                  <a:pos x="4" y="345"/>
                </a:cxn>
                <a:cxn ang="0">
                  <a:pos x="0" y="368"/>
                </a:cxn>
                <a:cxn ang="0">
                  <a:pos x="0" y="368"/>
                </a:cxn>
                <a:cxn ang="0">
                  <a:pos x="0" y="370"/>
                </a:cxn>
                <a:cxn ang="0">
                  <a:pos x="1" y="372"/>
                </a:cxn>
                <a:cxn ang="0">
                  <a:pos x="4" y="374"/>
                </a:cxn>
                <a:cxn ang="0">
                  <a:pos x="5" y="374"/>
                </a:cxn>
                <a:cxn ang="0">
                  <a:pos x="7" y="374"/>
                </a:cxn>
                <a:cxn ang="0">
                  <a:pos x="8" y="373"/>
                </a:cxn>
                <a:cxn ang="0">
                  <a:pos x="9" y="371"/>
                </a:cxn>
                <a:cxn ang="0">
                  <a:pos x="9" y="371"/>
                </a:cxn>
                <a:cxn ang="0">
                  <a:pos x="13" y="348"/>
                </a:cxn>
                <a:cxn ang="0">
                  <a:pos x="18" y="325"/>
                </a:cxn>
                <a:cxn ang="0">
                  <a:pos x="30" y="280"/>
                </a:cxn>
                <a:cxn ang="0">
                  <a:pos x="41" y="235"/>
                </a:cxn>
                <a:cxn ang="0">
                  <a:pos x="46" y="213"/>
                </a:cxn>
                <a:cxn ang="0">
                  <a:pos x="50" y="190"/>
                </a:cxn>
                <a:cxn ang="0">
                  <a:pos x="50" y="190"/>
                </a:cxn>
                <a:cxn ang="0">
                  <a:pos x="58" y="144"/>
                </a:cxn>
                <a:cxn ang="0">
                  <a:pos x="62" y="97"/>
                </a:cxn>
                <a:cxn ang="0">
                  <a:pos x="65" y="51"/>
                </a:cxn>
                <a:cxn ang="0">
                  <a:pos x="66" y="4"/>
                </a:cxn>
                <a:cxn ang="0">
                  <a:pos x="66" y="4"/>
                </a:cxn>
                <a:cxn ang="0">
                  <a:pos x="66" y="2"/>
                </a:cxn>
                <a:cxn ang="0">
                  <a:pos x="65" y="1"/>
                </a:cxn>
                <a:cxn ang="0">
                  <a:pos x="63" y="0"/>
                </a:cxn>
                <a:cxn ang="0">
                  <a:pos x="62" y="0"/>
                </a:cxn>
                <a:cxn ang="0">
                  <a:pos x="60" y="0"/>
                </a:cxn>
                <a:cxn ang="0">
                  <a:pos x="58" y="1"/>
                </a:cxn>
                <a:cxn ang="0">
                  <a:pos x="57" y="2"/>
                </a:cxn>
                <a:cxn ang="0">
                  <a:pos x="57" y="4"/>
                </a:cxn>
                <a:cxn ang="0">
                  <a:pos x="57" y="4"/>
                </a:cxn>
              </a:cxnLst>
              <a:rect l="0" t="0" r="r" b="b"/>
              <a:pathLst>
                <a:path w="66" h="374">
                  <a:moveTo>
                    <a:pt x="57" y="4"/>
                  </a:moveTo>
                  <a:lnTo>
                    <a:pt x="57" y="4"/>
                  </a:lnTo>
                  <a:lnTo>
                    <a:pt x="56" y="51"/>
                  </a:lnTo>
                  <a:lnTo>
                    <a:pt x="52" y="96"/>
                  </a:lnTo>
                  <a:lnTo>
                    <a:pt x="47" y="141"/>
                  </a:lnTo>
                  <a:lnTo>
                    <a:pt x="41" y="187"/>
                  </a:lnTo>
                  <a:lnTo>
                    <a:pt x="41" y="187"/>
                  </a:lnTo>
                  <a:lnTo>
                    <a:pt x="37" y="210"/>
                  </a:lnTo>
                  <a:lnTo>
                    <a:pt x="32" y="232"/>
                  </a:lnTo>
                  <a:lnTo>
                    <a:pt x="20" y="278"/>
                  </a:lnTo>
                  <a:lnTo>
                    <a:pt x="9" y="322"/>
                  </a:lnTo>
                  <a:lnTo>
                    <a:pt x="4" y="345"/>
                  </a:lnTo>
                  <a:lnTo>
                    <a:pt x="0" y="368"/>
                  </a:lnTo>
                  <a:lnTo>
                    <a:pt x="0" y="368"/>
                  </a:lnTo>
                  <a:lnTo>
                    <a:pt x="0" y="370"/>
                  </a:lnTo>
                  <a:lnTo>
                    <a:pt x="1" y="372"/>
                  </a:lnTo>
                  <a:lnTo>
                    <a:pt x="4" y="374"/>
                  </a:lnTo>
                  <a:lnTo>
                    <a:pt x="5" y="374"/>
                  </a:lnTo>
                  <a:lnTo>
                    <a:pt x="7" y="374"/>
                  </a:lnTo>
                  <a:lnTo>
                    <a:pt x="8" y="373"/>
                  </a:lnTo>
                  <a:lnTo>
                    <a:pt x="9" y="371"/>
                  </a:lnTo>
                  <a:lnTo>
                    <a:pt x="9" y="371"/>
                  </a:lnTo>
                  <a:lnTo>
                    <a:pt x="13" y="348"/>
                  </a:lnTo>
                  <a:lnTo>
                    <a:pt x="18" y="325"/>
                  </a:lnTo>
                  <a:lnTo>
                    <a:pt x="30" y="280"/>
                  </a:lnTo>
                  <a:lnTo>
                    <a:pt x="41" y="235"/>
                  </a:lnTo>
                  <a:lnTo>
                    <a:pt x="46" y="213"/>
                  </a:lnTo>
                  <a:lnTo>
                    <a:pt x="50" y="190"/>
                  </a:lnTo>
                  <a:lnTo>
                    <a:pt x="50" y="190"/>
                  </a:lnTo>
                  <a:lnTo>
                    <a:pt x="58" y="144"/>
                  </a:lnTo>
                  <a:lnTo>
                    <a:pt x="62" y="97"/>
                  </a:lnTo>
                  <a:lnTo>
                    <a:pt x="65" y="51"/>
                  </a:lnTo>
                  <a:lnTo>
                    <a:pt x="66" y="4"/>
                  </a:lnTo>
                  <a:lnTo>
                    <a:pt x="66" y="4"/>
                  </a:lnTo>
                  <a:lnTo>
                    <a:pt x="66" y="2"/>
                  </a:lnTo>
                  <a:lnTo>
                    <a:pt x="65" y="1"/>
                  </a:lnTo>
                  <a:lnTo>
                    <a:pt x="63" y="0"/>
                  </a:lnTo>
                  <a:lnTo>
                    <a:pt x="62" y="0"/>
                  </a:lnTo>
                  <a:lnTo>
                    <a:pt x="60" y="0"/>
                  </a:lnTo>
                  <a:lnTo>
                    <a:pt x="58" y="1"/>
                  </a:lnTo>
                  <a:lnTo>
                    <a:pt x="57" y="2"/>
                  </a:lnTo>
                  <a:lnTo>
                    <a:pt x="57" y="4"/>
                  </a:lnTo>
                  <a:lnTo>
                    <a:pt x="5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19" name="Freeform 735"/>
            <p:cNvSpPr/>
            <p:nvPr/>
          </p:nvSpPr>
          <p:spPr bwMode="auto">
            <a:xfrm>
              <a:off x="5805488" y="4286250"/>
              <a:ext cx="42863" cy="160338"/>
            </a:xfrm>
            <a:custGeom>
              <a:avLst/>
              <a:gdLst/>
              <a:ahLst/>
              <a:cxnLst>
                <a:cxn ang="0">
                  <a:pos x="72" y="4"/>
                </a:cxn>
                <a:cxn ang="0">
                  <a:pos x="72" y="4"/>
                </a:cxn>
                <a:cxn ang="0">
                  <a:pos x="70" y="24"/>
                </a:cxn>
                <a:cxn ang="0">
                  <a:pos x="68" y="44"/>
                </a:cxn>
                <a:cxn ang="0">
                  <a:pos x="65" y="63"/>
                </a:cxn>
                <a:cxn ang="0">
                  <a:pos x="61" y="82"/>
                </a:cxn>
                <a:cxn ang="0">
                  <a:pos x="54" y="120"/>
                </a:cxn>
                <a:cxn ang="0">
                  <a:pos x="47" y="158"/>
                </a:cxn>
                <a:cxn ang="0">
                  <a:pos x="47" y="158"/>
                </a:cxn>
                <a:cxn ang="0">
                  <a:pos x="43" y="177"/>
                </a:cxn>
                <a:cxn ang="0">
                  <a:pos x="36" y="195"/>
                </a:cxn>
                <a:cxn ang="0">
                  <a:pos x="24" y="230"/>
                </a:cxn>
                <a:cxn ang="0">
                  <a:pos x="24" y="230"/>
                </a:cxn>
                <a:cxn ang="0">
                  <a:pos x="20" y="246"/>
                </a:cxn>
                <a:cxn ang="0">
                  <a:pos x="16" y="264"/>
                </a:cxn>
                <a:cxn ang="0">
                  <a:pos x="14" y="272"/>
                </a:cxn>
                <a:cxn ang="0">
                  <a:pos x="11" y="280"/>
                </a:cxn>
                <a:cxn ang="0">
                  <a:pos x="6" y="289"/>
                </a:cxn>
                <a:cxn ang="0">
                  <a:pos x="1" y="296"/>
                </a:cxn>
                <a:cxn ang="0">
                  <a:pos x="1" y="296"/>
                </a:cxn>
                <a:cxn ang="0">
                  <a:pos x="0" y="298"/>
                </a:cxn>
                <a:cxn ang="0">
                  <a:pos x="0" y="299"/>
                </a:cxn>
                <a:cxn ang="0">
                  <a:pos x="2" y="302"/>
                </a:cxn>
                <a:cxn ang="0">
                  <a:pos x="3" y="303"/>
                </a:cxn>
                <a:cxn ang="0">
                  <a:pos x="4" y="304"/>
                </a:cxn>
                <a:cxn ang="0">
                  <a:pos x="6" y="303"/>
                </a:cxn>
                <a:cxn ang="0">
                  <a:pos x="9" y="302"/>
                </a:cxn>
                <a:cxn ang="0">
                  <a:pos x="9" y="302"/>
                </a:cxn>
                <a:cxn ang="0">
                  <a:pos x="13" y="297"/>
                </a:cxn>
                <a:cxn ang="0">
                  <a:pos x="16" y="291"/>
                </a:cxn>
                <a:cxn ang="0">
                  <a:pos x="21" y="279"/>
                </a:cxn>
                <a:cxn ang="0">
                  <a:pos x="24" y="267"/>
                </a:cxn>
                <a:cxn ang="0">
                  <a:pos x="27" y="253"/>
                </a:cxn>
                <a:cxn ang="0">
                  <a:pos x="27" y="253"/>
                </a:cxn>
                <a:cxn ang="0">
                  <a:pos x="32" y="232"/>
                </a:cxn>
                <a:cxn ang="0">
                  <a:pos x="39" y="211"/>
                </a:cxn>
                <a:cxn ang="0">
                  <a:pos x="48" y="190"/>
                </a:cxn>
                <a:cxn ang="0">
                  <a:pos x="54" y="170"/>
                </a:cxn>
                <a:cxn ang="0">
                  <a:pos x="54" y="170"/>
                </a:cxn>
                <a:cxn ang="0">
                  <a:pos x="63" y="129"/>
                </a:cxn>
                <a:cxn ang="0">
                  <a:pos x="72" y="88"/>
                </a:cxn>
                <a:cxn ang="0">
                  <a:pos x="76" y="67"/>
                </a:cxn>
                <a:cxn ang="0">
                  <a:pos x="78" y="47"/>
                </a:cxn>
                <a:cxn ang="0">
                  <a:pos x="80" y="25"/>
                </a:cxn>
                <a:cxn ang="0">
                  <a:pos x="81" y="4"/>
                </a:cxn>
                <a:cxn ang="0">
                  <a:pos x="81" y="4"/>
                </a:cxn>
                <a:cxn ang="0">
                  <a:pos x="80" y="3"/>
                </a:cxn>
                <a:cxn ang="0">
                  <a:pos x="79" y="1"/>
                </a:cxn>
                <a:cxn ang="0">
                  <a:pos x="78" y="0"/>
                </a:cxn>
                <a:cxn ang="0">
                  <a:pos x="76" y="0"/>
                </a:cxn>
                <a:cxn ang="0">
                  <a:pos x="75" y="0"/>
                </a:cxn>
                <a:cxn ang="0">
                  <a:pos x="73" y="1"/>
                </a:cxn>
                <a:cxn ang="0">
                  <a:pos x="72" y="3"/>
                </a:cxn>
                <a:cxn ang="0">
                  <a:pos x="72" y="4"/>
                </a:cxn>
                <a:cxn ang="0">
                  <a:pos x="72" y="4"/>
                </a:cxn>
              </a:cxnLst>
              <a:rect l="0" t="0" r="r" b="b"/>
              <a:pathLst>
                <a:path w="81" h="304">
                  <a:moveTo>
                    <a:pt x="72" y="4"/>
                  </a:moveTo>
                  <a:lnTo>
                    <a:pt x="72" y="4"/>
                  </a:lnTo>
                  <a:lnTo>
                    <a:pt x="70" y="24"/>
                  </a:lnTo>
                  <a:lnTo>
                    <a:pt x="68" y="44"/>
                  </a:lnTo>
                  <a:lnTo>
                    <a:pt x="65" y="63"/>
                  </a:lnTo>
                  <a:lnTo>
                    <a:pt x="61" y="82"/>
                  </a:lnTo>
                  <a:lnTo>
                    <a:pt x="54" y="120"/>
                  </a:lnTo>
                  <a:lnTo>
                    <a:pt x="47" y="158"/>
                  </a:lnTo>
                  <a:lnTo>
                    <a:pt x="47" y="158"/>
                  </a:lnTo>
                  <a:lnTo>
                    <a:pt x="43" y="177"/>
                  </a:lnTo>
                  <a:lnTo>
                    <a:pt x="36" y="195"/>
                  </a:lnTo>
                  <a:lnTo>
                    <a:pt x="24" y="230"/>
                  </a:lnTo>
                  <a:lnTo>
                    <a:pt x="24" y="230"/>
                  </a:lnTo>
                  <a:lnTo>
                    <a:pt x="20" y="246"/>
                  </a:lnTo>
                  <a:lnTo>
                    <a:pt x="16" y="264"/>
                  </a:lnTo>
                  <a:lnTo>
                    <a:pt x="14" y="272"/>
                  </a:lnTo>
                  <a:lnTo>
                    <a:pt x="11" y="280"/>
                  </a:lnTo>
                  <a:lnTo>
                    <a:pt x="6" y="289"/>
                  </a:lnTo>
                  <a:lnTo>
                    <a:pt x="1" y="296"/>
                  </a:lnTo>
                  <a:lnTo>
                    <a:pt x="1" y="296"/>
                  </a:lnTo>
                  <a:lnTo>
                    <a:pt x="0" y="298"/>
                  </a:lnTo>
                  <a:lnTo>
                    <a:pt x="0" y="299"/>
                  </a:lnTo>
                  <a:lnTo>
                    <a:pt x="2" y="302"/>
                  </a:lnTo>
                  <a:lnTo>
                    <a:pt x="3" y="303"/>
                  </a:lnTo>
                  <a:lnTo>
                    <a:pt x="4" y="304"/>
                  </a:lnTo>
                  <a:lnTo>
                    <a:pt x="6" y="303"/>
                  </a:lnTo>
                  <a:lnTo>
                    <a:pt x="9" y="302"/>
                  </a:lnTo>
                  <a:lnTo>
                    <a:pt x="9" y="302"/>
                  </a:lnTo>
                  <a:lnTo>
                    <a:pt x="13" y="297"/>
                  </a:lnTo>
                  <a:lnTo>
                    <a:pt x="16" y="291"/>
                  </a:lnTo>
                  <a:lnTo>
                    <a:pt x="21" y="279"/>
                  </a:lnTo>
                  <a:lnTo>
                    <a:pt x="24" y="267"/>
                  </a:lnTo>
                  <a:lnTo>
                    <a:pt x="27" y="253"/>
                  </a:lnTo>
                  <a:lnTo>
                    <a:pt x="27" y="253"/>
                  </a:lnTo>
                  <a:lnTo>
                    <a:pt x="32" y="232"/>
                  </a:lnTo>
                  <a:lnTo>
                    <a:pt x="39" y="211"/>
                  </a:lnTo>
                  <a:lnTo>
                    <a:pt x="48" y="190"/>
                  </a:lnTo>
                  <a:lnTo>
                    <a:pt x="54" y="170"/>
                  </a:lnTo>
                  <a:lnTo>
                    <a:pt x="54" y="170"/>
                  </a:lnTo>
                  <a:lnTo>
                    <a:pt x="63" y="129"/>
                  </a:lnTo>
                  <a:lnTo>
                    <a:pt x="72" y="88"/>
                  </a:lnTo>
                  <a:lnTo>
                    <a:pt x="76" y="67"/>
                  </a:lnTo>
                  <a:lnTo>
                    <a:pt x="78" y="47"/>
                  </a:lnTo>
                  <a:lnTo>
                    <a:pt x="80" y="25"/>
                  </a:lnTo>
                  <a:lnTo>
                    <a:pt x="81" y="4"/>
                  </a:lnTo>
                  <a:lnTo>
                    <a:pt x="81" y="4"/>
                  </a:lnTo>
                  <a:lnTo>
                    <a:pt x="80" y="3"/>
                  </a:lnTo>
                  <a:lnTo>
                    <a:pt x="79" y="1"/>
                  </a:lnTo>
                  <a:lnTo>
                    <a:pt x="78" y="0"/>
                  </a:lnTo>
                  <a:lnTo>
                    <a:pt x="76" y="0"/>
                  </a:lnTo>
                  <a:lnTo>
                    <a:pt x="75" y="0"/>
                  </a:lnTo>
                  <a:lnTo>
                    <a:pt x="73" y="1"/>
                  </a:lnTo>
                  <a:lnTo>
                    <a:pt x="72" y="3"/>
                  </a:lnTo>
                  <a:lnTo>
                    <a:pt x="72" y="4"/>
                  </a:lnTo>
                  <a:lnTo>
                    <a:pt x="72"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20" name="Freeform 736"/>
            <p:cNvSpPr/>
            <p:nvPr/>
          </p:nvSpPr>
          <p:spPr bwMode="auto">
            <a:xfrm>
              <a:off x="5845176" y="4311650"/>
              <a:ext cx="38100" cy="122238"/>
            </a:xfrm>
            <a:custGeom>
              <a:avLst/>
              <a:gdLst/>
              <a:ahLst/>
              <a:cxnLst>
                <a:cxn ang="0">
                  <a:pos x="62" y="4"/>
                </a:cxn>
                <a:cxn ang="0">
                  <a:pos x="62" y="4"/>
                </a:cxn>
                <a:cxn ang="0">
                  <a:pos x="59" y="36"/>
                </a:cxn>
                <a:cxn ang="0">
                  <a:pos x="55" y="69"/>
                </a:cxn>
                <a:cxn ang="0">
                  <a:pos x="53" y="86"/>
                </a:cxn>
                <a:cxn ang="0">
                  <a:pos x="50" y="101"/>
                </a:cxn>
                <a:cxn ang="0">
                  <a:pos x="47" y="117"/>
                </a:cxn>
                <a:cxn ang="0">
                  <a:pos x="42" y="132"/>
                </a:cxn>
                <a:cxn ang="0">
                  <a:pos x="42" y="132"/>
                </a:cxn>
                <a:cxn ang="0">
                  <a:pos x="36" y="145"/>
                </a:cxn>
                <a:cxn ang="0">
                  <a:pos x="30" y="159"/>
                </a:cxn>
                <a:cxn ang="0">
                  <a:pos x="17" y="185"/>
                </a:cxn>
                <a:cxn ang="0">
                  <a:pos x="17" y="185"/>
                </a:cxn>
                <a:cxn ang="0">
                  <a:pos x="16" y="189"/>
                </a:cxn>
                <a:cxn ang="0">
                  <a:pos x="15" y="194"/>
                </a:cxn>
                <a:cxn ang="0">
                  <a:pos x="13" y="206"/>
                </a:cxn>
                <a:cxn ang="0">
                  <a:pos x="12" y="212"/>
                </a:cxn>
                <a:cxn ang="0">
                  <a:pos x="10" y="217"/>
                </a:cxn>
                <a:cxn ang="0">
                  <a:pos x="7" y="221"/>
                </a:cxn>
                <a:cxn ang="0">
                  <a:pos x="4" y="223"/>
                </a:cxn>
                <a:cxn ang="0">
                  <a:pos x="4" y="223"/>
                </a:cxn>
                <a:cxn ang="0">
                  <a:pos x="2" y="224"/>
                </a:cxn>
                <a:cxn ang="0">
                  <a:pos x="1" y="225"/>
                </a:cxn>
                <a:cxn ang="0">
                  <a:pos x="0" y="227"/>
                </a:cxn>
                <a:cxn ang="0">
                  <a:pos x="1" y="228"/>
                </a:cxn>
                <a:cxn ang="0">
                  <a:pos x="1" y="230"/>
                </a:cxn>
                <a:cxn ang="0">
                  <a:pos x="2" y="231"/>
                </a:cxn>
                <a:cxn ang="0">
                  <a:pos x="4" y="232"/>
                </a:cxn>
                <a:cxn ang="0">
                  <a:pos x="6" y="232"/>
                </a:cxn>
                <a:cxn ang="0">
                  <a:pos x="6" y="232"/>
                </a:cxn>
                <a:cxn ang="0">
                  <a:pos x="9" y="230"/>
                </a:cxn>
                <a:cxn ang="0">
                  <a:pos x="12" y="229"/>
                </a:cxn>
                <a:cxn ang="0">
                  <a:pos x="15" y="225"/>
                </a:cxn>
                <a:cxn ang="0">
                  <a:pos x="18" y="219"/>
                </a:cxn>
                <a:cxn ang="0">
                  <a:pos x="20" y="213"/>
                </a:cxn>
                <a:cxn ang="0">
                  <a:pos x="20" y="213"/>
                </a:cxn>
                <a:cxn ang="0">
                  <a:pos x="22" y="205"/>
                </a:cxn>
                <a:cxn ang="0">
                  <a:pos x="24" y="198"/>
                </a:cxn>
                <a:cxn ang="0">
                  <a:pos x="25" y="191"/>
                </a:cxn>
                <a:cxn ang="0">
                  <a:pos x="29" y="184"/>
                </a:cxn>
                <a:cxn ang="0">
                  <a:pos x="29" y="184"/>
                </a:cxn>
                <a:cxn ang="0">
                  <a:pos x="44" y="150"/>
                </a:cxn>
                <a:cxn ang="0">
                  <a:pos x="44" y="150"/>
                </a:cxn>
                <a:cxn ang="0">
                  <a:pos x="51" y="133"/>
                </a:cxn>
                <a:cxn ang="0">
                  <a:pos x="56" y="116"/>
                </a:cxn>
                <a:cxn ang="0">
                  <a:pos x="61" y="97"/>
                </a:cxn>
                <a:cxn ang="0">
                  <a:pos x="63" y="78"/>
                </a:cxn>
                <a:cxn ang="0">
                  <a:pos x="67" y="41"/>
                </a:cxn>
                <a:cxn ang="0">
                  <a:pos x="71" y="4"/>
                </a:cxn>
                <a:cxn ang="0">
                  <a:pos x="71" y="4"/>
                </a:cxn>
                <a:cxn ang="0">
                  <a:pos x="71" y="2"/>
                </a:cxn>
                <a:cxn ang="0">
                  <a:pos x="70" y="1"/>
                </a:cxn>
                <a:cxn ang="0">
                  <a:pos x="69" y="0"/>
                </a:cxn>
                <a:cxn ang="0">
                  <a:pos x="67" y="0"/>
                </a:cxn>
                <a:cxn ang="0">
                  <a:pos x="64" y="1"/>
                </a:cxn>
                <a:cxn ang="0">
                  <a:pos x="63" y="2"/>
                </a:cxn>
                <a:cxn ang="0">
                  <a:pos x="62" y="4"/>
                </a:cxn>
                <a:cxn ang="0">
                  <a:pos x="62" y="4"/>
                </a:cxn>
              </a:cxnLst>
              <a:rect l="0" t="0" r="r" b="b"/>
              <a:pathLst>
                <a:path w="71" h="232">
                  <a:moveTo>
                    <a:pt x="62" y="4"/>
                  </a:moveTo>
                  <a:lnTo>
                    <a:pt x="62" y="4"/>
                  </a:lnTo>
                  <a:lnTo>
                    <a:pt x="59" y="36"/>
                  </a:lnTo>
                  <a:lnTo>
                    <a:pt x="55" y="69"/>
                  </a:lnTo>
                  <a:lnTo>
                    <a:pt x="53" y="86"/>
                  </a:lnTo>
                  <a:lnTo>
                    <a:pt x="50" y="101"/>
                  </a:lnTo>
                  <a:lnTo>
                    <a:pt x="47" y="117"/>
                  </a:lnTo>
                  <a:lnTo>
                    <a:pt x="42" y="132"/>
                  </a:lnTo>
                  <a:lnTo>
                    <a:pt x="42" y="132"/>
                  </a:lnTo>
                  <a:lnTo>
                    <a:pt x="36" y="145"/>
                  </a:lnTo>
                  <a:lnTo>
                    <a:pt x="30" y="159"/>
                  </a:lnTo>
                  <a:lnTo>
                    <a:pt x="17" y="185"/>
                  </a:lnTo>
                  <a:lnTo>
                    <a:pt x="17" y="185"/>
                  </a:lnTo>
                  <a:lnTo>
                    <a:pt x="16" y="189"/>
                  </a:lnTo>
                  <a:lnTo>
                    <a:pt x="15" y="194"/>
                  </a:lnTo>
                  <a:lnTo>
                    <a:pt x="13" y="206"/>
                  </a:lnTo>
                  <a:lnTo>
                    <a:pt x="12" y="212"/>
                  </a:lnTo>
                  <a:lnTo>
                    <a:pt x="10" y="217"/>
                  </a:lnTo>
                  <a:lnTo>
                    <a:pt x="7" y="221"/>
                  </a:lnTo>
                  <a:lnTo>
                    <a:pt x="4" y="223"/>
                  </a:lnTo>
                  <a:lnTo>
                    <a:pt x="4" y="223"/>
                  </a:lnTo>
                  <a:lnTo>
                    <a:pt x="2" y="224"/>
                  </a:lnTo>
                  <a:lnTo>
                    <a:pt x="1" y="225"/>
                  </a:lnTo>
                  <a:lnTo>
                    <a:pt x="0" y="227"/>
                  </a:lnTo>
                  <a:lnTo>
                    <a:pt x="1" y="228"/>
                  </a:lnTo>
                  <a:lnTo>
                    <a:pt x="1" y="230"/>
                  </a:lnTo>
                  <a:lnTo>
                    <a:pt x="2" y="231"/>
                  </a:lnTo>
                  <a:lnTo>
                    <a:pt x="4" y="232"/>
                  </a:lnTo>
                  <a:lnTo>
                    <a:pt x="6" y="232"/>
                  </a:lnTo>
                  <a:lnTo>
                    <a:pt x="6" y="232"/>
                  </a:lnTo>
                  <a:lnTo>
                    <a:pt x="9" y="230"/>
                  </a:lnTo>
                  <a:lnTo>
                    <a:pt x="12" y="229"/>
                  </a:lnTo>
                  <a:lnTo>
                    <a:pt x="15" y="225"/>
                  </a:lnTo>
                  <a:lnTo>
                    <a:pt x="18" y="219"/>
                  </a:lnTo>
                  <a:lnTo>
                    <a:pt x="20" y="213"/>
                  </a:lnTo>
                  <a:lnTo>
                    <a:pt x="20" y="213"/>
                  </a:lnTo>
                  <a:lnTo>
                    <a:pt x="22" y="205"/>
                  </a:lnTo>
                  <a:lnTo>
                    <a:pt x="24" y="198"/>
                  </a:lnTo>
                  <a:lnTo>
                    <a:pt x="25" y="191"/>
                  </a:lnTo>
                  <a:lnTo>
                    <a:pt x="29" y="184"/>
                  </a:lnTo>
                  <a:lnTo>
                    <a:pt x="29" y="184"/>
                  </a:lnTo>
                  <a:lnTo>
                    <a:pt x="44" y="150"/>
                  </a:lnTo>
                  <a:lnTo>
                    <a:pt x="44" y="150"/>
                  </a:lnTo>
                  <a:lnTo>
                    <a:pt x="51" y="133"/>
                  </a:lnTo>
                  <a:lnTo>
                    <a:pt x="56" y="116"/>
                  </a:lnTo>
                  <a:lnTo>
                    <a:pt x="61" y="97"/>
                  </a:lnTo>
                  <a:lnTo>
                    <a:pt x="63" y="78"/>
                  </a:lnTo>
                  <a:lnTo>
                    <a:pt x="67" y="41"/>
                  </a:lnTo>
                  <a:lnTo>
                    <a:pt x="71" y="4"/>
                  </a:lnTo>
                  <a:lnTo>
                    <a:pt x="71" y="4"/>
                  </a:lnTo>
                  <a:lnTo>
                    <a:pt x="71" y="2"/>
                  </a:lnTo>
                  <a:lnTo>
                    <a:pt x="70" y="1"/>
                  </a:lnTo>
                  <a:lnTo>
                    <a:pt x="69" y="0"/>
                  </a:lnTo>
                  <a:lnTo>
                    <a:pt x="67" y="0"/>
                  </a:lnTo>
                  <a:lnTo>
                    <a:pt x="64" y="1"/>
                  </a:lnTo>
                  <a:lnTo>
                    <a:pt x="63" y="2"/>
                  </a:lnTo>
                  <a:lnTo>
                    <a:pt x="62" y="4"/>
                  </a:lnTo>
                  <a:lnTo>
                    <a:pt x="62"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21" name="Freeform 737"/>
            <p:cNvSpPr>
              <a:spLocks noEditPoints="1"/>
            </p:cNvSpPr>
            <p:nvPr/>
          </p:nvSpPr>
          <p:spPr bwMode="auto">
            <a:xfrm>
              <a:off x="5284788" y="4124325"/>
              <a:ext cx="636588" cy="654050"/>
            </a:xfrm>
            <a:custGeom>
              <a:avLst/>
              <a:gdLst/>
              <a:ahLst/>
              <a:cxnLst>
                <a:cxn ang="0">
                  <a:pos x="758" y="1226"/>
                </a:cxn>
                <a:cxn ang="0">
                  <a:pos x="680" y="1170"/>
                </a:cxn>
                <a:cxn ang="0">
                  <a:pos x="470" y="963"/>
                </a:cxn>
                <a:cxn ang="0">
                  <a:pos x="211" y="691"/>
                </a:cxn>
                <a:cxn ang="0">
                  <a:pos x="48" y="528"/>
                </a:cxn>
                <a:cxn ang="0">
                  <a:pos x="0" y="453"/>
                </a:cxn>
                <a:cxn ang="0">
                  <a:pos x="29" y="394"/>
                </a:cxn>
                <a:cxn ang="0">
                  <a:pos x="72" y="374"/>
                </a:cxn>
                <a:cxn ang="0">
                  <a:pos x="164" y="413"/>
                </a:cxn>
                <a:cxn ang="0">
                  <a:pos x="255" y="461"/>
                </a:cxn>
                <a:cxn ang="0">
                  <a:pos x="308" y="497"/>
                </a:cxn>
                <a:cxn ang="0">
                  <a:pos x="631" y="168"/>
                </a:cxn>
                <a:cxn ang="0">
                  <a:pos x="619" y="78"/>
                </a:cxn>
                <a:cxn ang="0">
                  <a:pos x="679" y="7"/>
                </a:cxn>
                <a:cxn ang="0">
                  <a:pos x="745" y="4"/>
                </a:cxn>
                <a:cxn ang="0">
                  <a:pos x="863" y="85"/>
                </a:cxn>
                <a:cxn ang="0">
                  <a:pos x="1020" y="246"/>
                </a:cxn>
                <a:cxn ang="0">
                  <a:pos x="1174" y="417"/>
                </a:cxn>
                <a:cxn ang="0">
                  <a:pos x="1203" y="504"/>
                </a:cxn>
                <a:cxn ang="0">
                  <a:pos x="1174" y="569"/>
                </a:cxn>
                <a:cxn ang="0">
                  <a:pos x="1108" y="602"/>
                </a:cxn>
                <a:cxn ang="0">
                  <a:pos x="1042" y="592"/>
                </a:cxn>
                <a:cxn ang="0">
                  <a:pos x="836" y="812"/>
                </a:cxn>
                <a:cxn ang="0">
                  <a:pos x="742" y="946"/>
                </a:cxn>
                <a:cxn ang="0">
                  <a:pos x="805" y="1026"/>
                </a:cxn>
                <a:cxn ang="0">
                  <a:pos x="848" y="1140"/>
                </a:cxn>
                <a:cxn ang="0">
                  <a:pos x="846" y="1212"/>
                </a:cxn>
                <a:cxn ang="0">
                  <a:pos x="807" y="1236"/>
                </a:cxn>
                <a:cxn ang="0">
                  <a:pos x="55" y="431"/>
                </a:cxn>
                <a:cxn ang="0">
                  <a:pos x="48" y="453"/>
                </a:cxn>
                <a:cxn ang="0">
                  <a:pos x="200" y="613"/>
                </a:cxn>
                <a:cxn ang="0">
                  <a:pos x="478" y="907"/>
                </a:cxn>
                <a:cxn ang="0">
                  <a:pos x="666" y="1093"/>
                </a:cxn>
                <a:cxn ang="0">
                  <a:pos x="780" y="1186"/>
                </a:cxn>
                <a:cxn ang="0">
                  <a:pos x="805" y="1181"/>
                </a:cxn>
                <a:cxn ang="0">
                  <a:pos x="795" y="1129"/>
                </a:cxn>
                <a:cxn ang="0">
                  <a:pos x="725" y="996"/>
                </a:cxn>
                <a:cxn ang="0">
                  <a:pos x="690" y="931"/>
                </a:cxn>
                <a:cxn ang="0">
                  <a:pos x="687" y="904"/>
                </a:cxn>
                <a:cxn ang="0">
                  <a:pos x="816" y="768"/>
                </a:cxn>
                <a:cxn ang="0">
                  <a:pos x="1010" y="557"/>
                </a:cxn>
                <a:cxn ang="0">
                  <a:pos x="1025" y="536"/>
                </a:cxn>
                <a:cxn ang="0">
                  <a:pos x="1050" y="540"/>
                </a:cxn>
                <a:cxn ang="0">
                  <a:pos x="1110" y="559"/>
                </a:cxn>
                <a:cxn ang="0">
                  <a:pos x="1143" y="535"/>
                </a:cxn>
                <a:cxn ang="0">
                  <a:pos x="1158" y="486"/>
                </a:cxn>
                <a:cxn ang="0">
                  <a:pos x="1111" y="411"/>
                </a:cxn>
                <a:cxn ang="0">
                  <a:pos x="996" y="286"/>
                </a:cxn>
                <a:cxn ang="0">
                  <a:pos x="822" y="108"/>
                </a:cxn>
                <a:cxn ang="0">
                  <a:pos x="747" y="50"/>
                </a:cxn>
                <a:cxn ang="0">
                  <a:pos x="688" y="57"/>
                </a:cxn>
                <a:cxn ang="0">
                  <a:pos x="658" y="111"/>
                </a:cxn>
                <a:cxn ang="0">
                  <a:pos x="679" y="159"/>
                </a:cxn>
                <a:cxn ang="0">
                  <a:pos x="674" y="184"/>
                </a:cxn>
                <a:cxn ang="0">
                  <a:pos x="425" y="444"/>
                </a:cxn>
                <a:cxn ang="0">
                  <a:pos x="324" y="533"/>
                </a:cxn>
                <a:cxn ang="0">
                  <a:pos x="301" y="542"/>
                </a:cxn>
                <a:cxn ang="0">
                  <a:pos x="235" y="502"/>
                </a:cxn>
                <a:cxn ang="0">
                  <a:pos x="170" y="470"/>
                </a:cxn>
                <a:cxn ang="0">
                  <a:pos x="116" y="434"/>
                </a:cxn>
              </a:cxnLst>
              <a:rect l="0" t="0" r="r" b="b"/>
              <a:pathLst>
                <a:path w="1204" h="1236">
                  <a:moveTo>
                    <a:pt x="799" y="1236"/>
                  </a:moveTo>
                  <a:lnTo>
                    <a:pt x="799" y="1236"/>
                  </a:lnTo>
                  <a:lnTo>
                    <a:pt x="792" y="1236"/>
                  </a:lnTo>
                  <a:lnTo>
                    <a:pt x="784" y="1235"/>
                  </a:lnTo>
                  <a:lnTo>
                    <a:pt x="777" y="1233"/>
                  </a:lnTo>
                  <a:lnTo>
                    <a:pt x="769" y="1231"/>
                  </a:lnTo>
                  <a:lnTo>
                    <a:pt x="769" y="1231"/>
                  </a:lnTo>
                  <a:lnTo>
                    <a:pt x="758" y="1226"/>
                  </a:lnTo>
                  <a:lnTo>
                    <a:pt x="747" y="1220"/>
                  </a:lnTo>
                  <a:lnTo>
                    <a:pt x="735" y="1214"/>
                  </a:lnTo>
                  <a:lnTo>
                    <a:pt x="724" y="1207"/>
                  </a:lnTo>
                  <a:lnTo>
                    <a:pt x="713" y="1199"/>
                  </a:lnTo>
                  <a:lnTo>
                    <a:pt x="701" y="1191"/>
                  </a:lnTo>
                  <a:lnTo>
                    <a:pt x="691" y="1180"/>
                  </a:lnTo>
                  <a:lnTo>
                    <a:pt x="680" y="1170"/>
                  </a:lnTo>
                  <a:lnTo>
                    <a:pt x="680" y="1170"/>
                  </a:lnTo>
                  <a:lnTo>
                    <a:pt x="656" y="1147"/>
                  </a:lnTo>
                  <a:lnTo>
                    <a:pt x="631" y="1124"/>
                  </a:lnTo>
                  <a:lnTo>
                    <a:pt x="631" y="1124"/>
                  </a:lnTo>
                  <a:lnTo>
                    <a:pt x="606" y="1103"/>
                  </a:lnTo>
                  <a:lnTo>
                    <a:pt x="582" y="1080"/>
                  </a:lnTo>
                  <a:lnTo>
                    <a:pt x="582" y="1080"/>
                  </a:lnTo>
                  <a:lnTo>
                    <a:pt x="526" y="1022"/>
                  </a:lnTo>
                  <a:lnTo>
                    <a:pt x="470" y="963"/>
                  </a:lnTo>
                  <a:lnTo>
                    <a:pt x="470" y="963"/>
                  </a:lnTo>
                  <a:lnTo>
                    <a:pt x="422" y="915"/>
                  </a:lnTo>
                  <a:lnTo>
                    <a:pt x="375" y="865"/>
                  </a:lnTo>
                  <a:lnTo>
                    <a:pt x="375" y="865"/>
                  </a:lnTo>
                  <a:lnTo>
                    <a:pt x="321" y="809"/>
                  </a:lnTo>
                  <a:lnTo>
                    <a:pt x="268" y="752"/>
                  </a:lnTo>
                  <a:lnTo>
                    <a:pt x="268" y="752"/>
                  </a:lnTo>
                  <a:lnTo>
                    <a:pt x="211" y="691"/>
                  </a:lnTo>
                  <a:lnTo>
                    <a:pt x="182" y="660"/>
                  </a:lnTo>
                  <a:lnTo>
                    <a:pt x="152" y="629"/>
                  </a:lnTo>
                  <a:lnTo>
                    <a:pt x="152" y="629"/>
                  </a:lnTo>
                  <a:lnTo>
                    <a:pt x="108" y="587"/>
                  </a:lnTo>
                  <a:lnTo>
                    <a:pt x="108" y="587"/>
                  </a:lnTo>
                  <a:lnTo>
                    <a:pt x="77" y="558"/>
                  </a:lnTo>
                  <a:lnTo>
                    <a:pt x="48" y="528"/>
                  </a:lnTo>
                  <a:lnTo>
                    <a:pt x="48" y="528"/>
                  </a:lnTo>
                  <a:lnTo>
                    <a:pt x="33" y="511"/>
                  </a:lnTo>
                  <a:lnTo>
                    <a:pt x="26" y="503"/>
                  </a:lnTo>
                  <a:lnTo>
                    <a:pt x="18" y="493"/>
                  </a:lnTo>
                  <a:lnTo>
                    <a:pt x="12" y="483"/>
                  </a:lnTo>
                  <a:lnTo>
                    <a:pt x="7" y="474"/>
                  </a:lnTo>
                  <a:lnTo>
                    <a:pt x="3" y="463"/>
                  </a:lnTo>
                  <a:lnTo>
                    <a:pt x="0" y="453"/>
                  </a:lnTo>
                  <a:lnTo>
                    <a:pt x="0" y="453"/>
                  </a:lnTo>
                  <a:lnTo>
                    <a:pt x="0" y="448"/>
                  </a:lnTo>
                  <a:lnTo>
                    <a:pt x="0" y="443"/>
                  </a:lnTo>
                  <a:lnTo>
                    <a:pt x="1" y="437"/>
                  </a:lnTo>
                  <a:lnTo>
                    <a:pt x="2" y="432"/>
                  </a:lnTo>
                  <a:lnTo>
                    <a:pt x="6" y="422"/>
                  </a:lnTo>
                  <a:lnTo>
                    <a:pt x="13" y="412"/>
                  </a:lnTo>
                  <a:lnTo>
                    <a:pt x="21" y="402"/>
                  </a:lnTo>
                  <a:lnTo>
                    <a:pt x="29" y="394"/>
                  </a:lnTo>
                  <a:lnTo>
                    <a:pt x="38" y="387"/>
                  </a:lnTo>
                  <a:lnTo>
                    <a:pt x="47" y="382"/>
                  </a:lnTo>
                  <a:lnTo>
                    <a:pt x="47" y="382"/>
                  </a:lnTo>
                  <a:lnTo>
                    <a:pt x="53" y="379"/>
                  </a:lnTo>
                  <a:lnTo>
                    <a:pt x="59" y="377"/>
                  </a:lnTo>
                  <a:lnTo>
                    <a:pt x="65" y="376"/>
                  </a:lnTo>
                  <a:lnTo>
                    <a:pt x="72" y="374"/>
                  </a:lnTo>
                  <a:lnTo>
                    <a:pt x="72" y="374"/>
                  </a:lnTo>
                  <a:lnTo>
                    <a:pt x="83" y="376"/>
                  </a:lnTo>
                  <a:lnTo>
                    <a:pt x="95" y="378"/>
                  </a:lnTo>
                  <a:lnTo>
                    <a:pt x="106" y="382"/>
                  </a:lnTo>
                  <a:lnTo>
                    <a:pt x="120" y="387"/>
                  </a:lnTo>
                  <a:lnTo>
                    <a:pt x="120" y="387"/>
                  </a:lnTo>
                  <a:lnTo>
                    <a:pt x="131" y="392"/>
                  </a:lnTo>
                  <a:lnTo>
                    <a:pt x="142" y="399"/>
                  </a:lnTo>
                  <a:lnTo>
                    <a:pt x="164" y="413"/>
                  </a:lnTo>
                  <a:lnTo>
                    <a:pt x="164" y="413"/>
                  </a:lnTo>
                  <a:lnTo>
                    <a:pt x="191" y="429"/>
                  </a:lnTo>
                  <a:lnTo>
                    <a:pt x="205" y="436"/>
                  </a:lnTo>
                  <a:lnTo>
                    <a:pt x="219" y="443"/>
                  </a:lnTo>
                  <a:lnTo>
                    <a:pt x="219" y="443"/>
                  </a:lnTo>
                  <a:lnTo>
                    <a:pt x="228" y="447"/>
                  </a:lnTo>
                  <a:lnTo>
                    <a:pt x="237" y="451"/>
                  </a:lnTo>
                  <a:lnTo>
                    <a:pt x="255" y="461"/>
                  </a:lnTo>
                  <a:lnTo>
                    <a:pt x="255" y="461"/>
                  </a:lnTo>
                  <a:lnTo>
                    <a:pt x="275" y="472"/>
                  </a:lnTo>
                  <a:lnTo>
                    <a:pt x="275" y="472"/>
                  </a:lnTo>
                  <a:lnTo>
                    <a:pt x="283" y="478"/>
                  </a:lnTo>
                  <a:lnTo>
                    <a:pt x="292" y="485"/>
                  </a:lnTo>
                  <a:lnTo>
                    <a:pt x="292" y="485"/>
                  </a:lnTo>
                  <a:lnTo>
                    <a:pt x="305" y="494"/>
                  </a:lnTo>
                  <a:lnTo>
                    <a:pt x="308" y="497"/>
                  </a:lnTo>
                  <a:lnTo>
                    <a:pt x="312" y="494"/>
                  </a:lnTo>
                  <a:lnTo>
                    <a:pt x="312" y="494"/>
                  </a:lnTo>
                  <a:lnTo>
                    <a:pt x="393" y="412"/>
                  </a:lnTo>
                  <a:lnTo>
                    <a:pt x="474" y="328"/>
                  </a:lnTo>
                  <a:lnTo>
                    <a:pt x="474" y="328"/>
                  </a:lnTo>
                  <a:lnTo>
                    <a:pt x="550" y="249"/>
                  </a:lnTo>
                  <a:lnTo>
                    <a:pt x="628" y="171"/>
                  </a:lnTo>
                  <a:lnTo>
                    <a:pt x="631" y="168"/>
                  </a:lnTo>
                  <a:lnTo>
                    <a:pt x="629" y="164"/>
                  </a:lnTo>
                  <a:lnTo>
                    <a:pt x="629" y="164"/>
                  </a:lnTo>
                  <a:lnTo>
                    <a:pt x="623" y="151"/>
                  </a:lnTo>
                  <a:lnTo>
                    <a:pt x="618" y="137"/>
                  </a:lnTo>
                  <a:lnTo>
                    <a:pt x="615" y="122"/>
                  </a:lnTo>
                  <a:lnTo>
                    <a:pt x="614" y="108"/>
                  </a:lnTo>
                  <a:lnTo>
                    <a:pt x="615" y="92"/>
                  </a:lnTo>
                  <a:lnTo>
                    <a:pt x="619" y="78"/>
                  </a:lnTo>
                  <a:lnTo>
                    <a:pt x="624" y="64"/>
                  </a:lnTo>
                  <a:lnTo>
                    <a:pt x="630" y="50"/>
                  </a:lnTo>
                  <a:lnTo>
                    <a:pt x="630" y="50"/>
                  </a:lnTo>
                  <a:lnTo>
                    <a:pt x="638" y="39"/>
                  </a:lnTo>
                  <a:lnTo>
                    <a:pt x="646" y="28"/>
                  </a:lnTo>
                  <a:lnTo>
                    <a:pt x="656" y="20"/>
                  </a:lnTo>
                  <a:lnTo>
                    <a:pt x="667" y="13"/>
                  </a:lnTo>
                  <a:lnTo>
                    <a:pt x="679" y="7"/>
                  </a:lnTo>
                  <a:lnTo>
                    <a:pt x="690" y="3"/>
                  </a:lnTo>
                  <a:lnTo>
                    <a:pt x="703" y="1"/>
                  </a:lnTo>
                  <a:lnTo>
                    <a:pt x="716" y="0"/>
                  </a:lnTo>
                  <a:lnTo>
                    <a:pt x="716" y="0"/>
                  </a:lnTo>
                  <a:lnTo>
                    <a:pt x="725" y="1"/>
                  </a:lnTo>
                  <a:lnTo>
                    <a:pt x="734" y="2"/>
                  </a:lnTo>
                  <a:lnTo>
                    <a:pt x="734" y="2"/>
                  </a:lnTo>
                  <a:lnTo>
                    <a:pt x="745" y="4"/>
                  </a:lnTo>
                  <a:lnTo>
                    <a:pt x="754" y="6"/>
                  </a:lnTo>
                  <a:lnTo>
                    <a:pt x="763" y="9"/>
                  </a:lnTo>
                  <a:lnTo>
                    <a:pt x="773" y="13"/>
                  </a:lnTo>
                  <a:lnTo>
                    <a:pt x="789" y="21"/>
                  </a:lnTo>
                  <a:lnTo>
                    <a:pt x="806" y="33"/>
                  </a:lnTo>
                  <a:lnTo>
                    <a:pt x="820" y="44"/>
                  </a:lnTo>
                  <a:lnTo>
                    <a:pt x="834" y="57"/>
                  </a:lnTo>
                  <a:lnTo>
                    <a:pt x="863" y="85"/>
                  </a:lnTo>
                  <a:lnTo>
                    <a:pt x="865" y="87"/>
                  </a:lnTo>
                  <a:lnTo>
                    <a:pt x="865" y="87"/>
                  </a:lnTo>
                  <a:lnTo>
                    <a:pt x="903" y="125"/>
                  </a:lnTo>
                  <a:lnTo>
                    <a:pt x="939" y="163"/>
                  </a:lnTo>
                  <a:lnTo>
                    <a:pt x="939" y="163"/>
                  </a:lnTo>
                  <a:lnTo>
                    <a:pt x="976" y="201"/>
                  </a:lnTo>
                  <a:lnTo>
                    <a:pt x="1013" y="239"/>
                  </a:lnTo>
                  <a:lnTo>
                    <a:pt x="1020" y="246"/>
                  </a:lnTo>
                  <a:lnTo>
                    <a:pt x="1020" y="246"/>
                  </a:lnTo>
                  <a:lnTo>
                    <a:pt x="1053" y="279"/>
                  </a:lnTo>
                  <a:lnTo>
                    <a:pt x="1085" y="313"/>
                  </a:lnTo>
                  <a:lnTo>
                    <a:pt x="1117" y="348"/>
                  </a:lnTo>
                  <a:lnTo>
                    <a:pt x="1147" y="383"/>
                  </a:lnTo>
                  <a:lnTo>
                    <a:pt x="1155" y="391"/>
                  </a:lnTo>
                  <a:lnTo>
                    <a:pt x="1155" y="391"/>
                  </a:lnTo>
                  <a:lnTo>
                    <a:pt x="1174" y="417"/>
                  </a:lnTo>
                  <a:lnTo>
                    <a:pt x="1184" y="429"/>
                  </a:lnTo>
                  <a:lnTo>
                    <a:pt x="1192" y="443"/>
                  </a:lnTo>
                  <a:lnTo>
                    <a:pt x="1198" y="457"/>
                  </a:lnTo>
                  <a:lnTo>
                    <a:pt x="1202" y="472"/>
                  </a:lnTo>
                  <a:lnTo>
                    <a:pt x="1203" y="479"/>
                  </a:lnTo>
                  <a:lnTo>
                    <a:pt x="1204" y="487"/>
                  </a:lnTo>
                  <a:lnTo>
                    <a:pt x="1203" y="495"/>
                  </a:lnTo>
                  <a:lnTo>
                    <a:pt x="1203" y="504"/>
                  </a:lnTo>
                  <a:lnTo>
                    <a:pt x="1203" y="504"/>
                  </a:lnTo>
                  <a:lnTo>
                    <a:pt x="1201" y="514"/>
                  </a:lnTo>
                  <a:lnTo>
                    <a:pt x="1198" y="524"/>
                  </a:lnTo>
                  <a:lnTo>
                    <a:pt x="1195" y="535"/>
                  </a:lnTo>
                  <a:lnTo>
                    <a:pt x="1191" y="544"/>
                  </a:lnTo>
                  <a:lnTo>
                    <a:pt x="1186" y="552"/>
                  </a:lnTo>
                  <a:lnTo>
                    <a:pt x="1181" y="560"/>
                  </a:lnTo>
                  <a:lnTo>
                    <a:pt x="1174" y="569"/>
                  </a:lnTo>
                  <a:lnTo>
                    <a:pt x="1167" y="575"/>
                  </a:lnTo>
                  <a:lnTo>
                    <a:pt x="1160" y="581"/>
                  </a:lnTo>
                  <a:lnTo>
                    <a:pt x="1153" y="586"/>
                  </a:lnTo>
                  <a:lnTo>
                    <a:pt x="1144" y="591"/>
                  </a:lnTo>
                  <a:lnTo>
                    <a:pt x="1136" y="596"/>
                  </a:lnTo>
                  <a:lnTo>
                    <a:pt x="1127" y="599"/>
                  </a:lnTo>
                  <a:lnTo>
                    <a:pt x="1117" y="601"/>
                  </a:lnTo>
                  <a:lnTo>
                    <a:pt x="1108" y="602"/>
                  </a:lnTo>
                  <a:lnTo>
                    <a:pt x="1098" y="603"/>
                  </a:lnTo>
                  <a:lnTo>
                    <a:pt x="1098" y="603"/>
                  </a:lnTo>
                  <a:lnTo>
                    <a:pt x="1085" y="602"/>
                  </a:lnTo>
                  <a:lnTo>
                    <a:pt x="1073" y="600"/>
                  </a:lnTo>
                  <a:lnTo>
                    <a:pt x="1061" y="596"/>
                  </a:lnTo>
                  <a:lnTo>
                    <a:pt x="1048" y="591"/>
                  </a:lnTo>
                  <a:lnTo>
                    <a:pt x="1045" y="589"/>
                  </a:lnTo>
                  <a:lnTo>
                    <a:pt x="1042" y="592"/>
                  </a:lnTo>
                  <a:lnTo>
                    <a:pt x="1042" y="592"/>
                  </a:lnTo>
                  <a:lnTo>
                    <a:pt x="993" y="644"/>
                  </a:lnTo>
                  <a:lnTo>
                    <a:pt x="944" y="697"/>
                  </a:lnTo>
                  <a:lnTo>
                    <a:pt x="944" y="697"/>
                  </a:lnTo>
                  <a:lnTo>
                    <a:pt x="890" y="755"/>
                  </a:lnTo>
                  <a:lnTo>
                    <a:pt x="863" y="784"/>
                  </a:lnTo>
                  <a:lnTo>
                    <a:pt x="836" y="812"/>
                  </a:lnTo>
                  <a:lnTo>
                    <a:pt x="836" y="812"/>
                  </a:lnTo>
                  <a:lnTo>
                    <a:pt x="806" y="842"/>
                  </a:lnTo>
                  <a:lnTo>
                    <a:pt x="778" y="873"/>
                  </a:lnTo>
                  <a:lnTo>
                    <a:pt x="778" y="873"/>
                  </a:lnTo>
                  <a:lnTo>
                    <a:pt x="731" y="923"/>
                  </a:lnTo>
                  <a:lnTo>
                    <a:pt x="728" y="926"/>
                  </a:lnTo>
                  <a:lnTo>
                    <a:pt x="730" y="930"/>
                  </a:lnTo>
                  <a:lnTo>
                    <a:pt x="730" y="930"/>
                  </a:lnTo>
                  <a:lnTo>
                    <a:pt x="742" y="946"/>
                  </a:lnTo>
                  <a:lnTo>
                    <a:pt x="742" y="946"/>
                  </a:lnTo>
                  <a:lnTo>
                    <a:pt x="754" y="962"/>
                  </a:lnTo>
                  <a:lnTo>
                    <a:pt x="767" y="979"/>
                  </a:lnTo>
                  <a:lnTo>
                    <a:pt x="771" y="983"/>
                  </a:lnTo>
                  <a:lnTo>
                    <a:pt x="771" y="983"/>
                  </a:lnTo>
                  <a:lnTo>
                    <a:pt x="790" y="1004"/>
                  </a:lnTo>
                  <a:lnTo>
                    <a:pt x="798" y="1015"/>
                  </a:lnTo>
                  <a:lnTo>
                    <a:pt x="805" y="1026"/>
                  </a:lnTo>
                  <a:lnTo>
                    <a:pt x="805" y="1026"/>
                  </a:lnTo>
                  <a:lnTo>
                    <a:pt x="811" y="1041"/>
                  </a:lnTo>
                  <a:lnTo>
                    <a:pt x="817" y="1056"/>
                  </a:lnTo>
                  <a:lnTo>
                    <a:pt x="828" y="1087"/>
                  </a:lnTo>
                  <a:lnTo>
                    <a:pt x="828" y="1087"/>
                  </a:lnTo>
                  <a:lnTo>
                    <a:pt x="838" y="1114"/>
                  </a:lnTo>
                  <a:lnTo>
                    <a:pt x="848" y="1140"/>
                  </a:lnTo>
                  <a:lnTo>
                    <a:pt x="848" y="1140"/>
                  </a:lnTo>
                  <a:lnTo>
                    <a:pt x="851" y="1150"/>
                  </a:lnTo>
                  <a:lnTo>
                    <a:pt x="854" y="1160"/>
                  </a:lnTo>
                  <a:lnTo>
                    <a:pt x="855" y="1169"/>
                  </a:lnTo>
                  <a:lnTo>
                    <a:pt x="856" y="1178"/>
                  </a:lnTo>
                  <a:lnTo>
                    <a:pt x="855" y="1187"/>
                  </a:lnTo>
                  <a:lnTo>
                    <a:pt x="853" y="1197"/>
                  </a:lnTo>
                  <a:lnTo>
                    <a:pt x="850" y="1204"/>
                  </a:lnTo>
                  <a:lnTo>
                    <a:pt x="846" y="1212"/>
                  </a:lnTo>
                  <a:lnTo>
                    <a:pt x="846" y="1212"/>
                  </a:lnTo>
                  <a:lnTo>
                    <a:pt x="842" y="1217"/>
                  </a:lnTo>
                  <a:lnTo>
                    <a:pt x="837" y="1223"/>
                  </a:lnTo>
                  <a:lnTo>
                    <a:pt x="831" y="1227"/>
                  </a:lnTo>
                  <a:lnTo>
                    <a:pt x="826" y="1230"/>
                  </a:lnTo>
                  <a:lnTo>
                    <a:pt x="820" y="1233"/>
                  </a:lnTo>
                  <a:lnTo>
                    <a:pt x="813" y="1235"/>
                  </a:lnTo>
                  <a:lnTo>
                    <a:pt x="807" y="1236"/>
                  </a:lnTo>
                  <a:lnTo>
                    <a:pt x="799" y="1236"/>
                  </a:lnTo>
                  <a:lnTo>
                    <a:pt x="799" y="1236"/>
                  </a:lnTo>
                  <a:close/>
                  <a:moveTo>
                    <a:pt x="86" y="424"/>
                  </a:moveTo>
                  <a:lnTo>
                    <a:pt x="86" y="424"/>
                  </a:lnTo>
                  <a:lnTo>
                    <a:pt x="76" y="424"/>
                  </a:lnTo>
                  <a:lnTo>
                    <a:pt x="65" y="427"/>
                  </a:lnTo>
                  <a:lnTo>
                    <a:pt x="60" y="429"/>
                  </a:lnTo>
                  <a:lnTo>
                    <a:pt x="55" y="431"/>
                  </a:lnTo>
                  <a:lnTo>
                    <a:pt x="50" y="434"/>
                  </a:lnTo>
                  <a:lnTo>
                    <a:pt x="47" y="439"/>
                  </a:lnTo>
                  <a:lnTo>
                    <a:pt x="47" y="439"/>
                  </a:lnTo>
                  <a:lnTo>
                    <a:pt x="46" y="442"/>
                  </a:lnTo>
                  <a:lnTo>
                    <a:pt x="45" y="446"/>
                  </a:lnTo>
                  <a:lnTo>
                    <a:pt x="46" y="449"/>
                  </a:lnTo>
                  <a:lnTo>
                    <a:pt x="48" y="453"/>
                  </a:lnTo>
                  <a:lnTo>
                    <a:pt x="48" y="453"/>
                  </a:lnTo>
                  <a:lnTo>
                    <a:pt x="60" y="471"/>
                  </a:lnTo>
                  <a:lnTo>
                    <a:pt x="73" y="487"/>
                  </a:lnTo>
                  <a:lnTo>
                    <a:pt x="88" y="503"/>
                  </a:lnTo>
                  <a:lnTo>
                    <a:pt x="104" y="519"/>
                  </a:lnTo>
                  <a:lnTo>
                    <a:pt x="104" y="519"/>
                  </a:lnTo>
                  <a:lnTo>
                    <a:pt x="129" y="542"/>
                  </a:lnTo>
                  <a:lnTo>
                    <a:pt x="153" y="566"/>
                  </a:lnTo>
                  <a:lnTo>
                    <a:pt x="200" y="613"/>
                  </a:lnTo>
                  <a:lnTo>
                    <a:pt x="247" y="662"/>
                  </a:lnTo>
                  <a:lnTo>
                    <a:pt x="291" y="710"/>
                  </a:lnTo>
                  <a:lnTo>
                    <a:pt x="291" y="710"/>
                  </a:lnTo>
                  <a:lnTo>
                    <a:pt x="349" y="772"/>
                  </a:lnTo>
                  <a:lnTo>
                    <a:pt x="407" y="833"/>
                  </a:lnTo>
                  <a:lnTo>
                    <a:pt x="407" y="833"/>
                  </a:lnTo>
                  <a:lnTo>
                    <a:pt x="443" y="870"/>
                  </a:lnTo>
                  <a:lnTo>
                    <a:pt x="478" y="907"/>
                  </a:lnTo>
                  <a:lnTo>
                    <a:pt x="478" y="907"/>
                  </a:lnTo>
                  <a:lnTo>
                    <a:pt x="518" y="950"/>
                  </a:lnTo>
                  <a:lnTo>
                    <a:pt x="560" y="992"/>
                  </a:lnTo>
                  <a:lnTo>
                    <a:pt x="560" y="992"/>
                  </a:lnTo>
                  <a:lnTo>
                    <a:pt x="595" y="1027"/>
                  </a:lnTo>
                  <a:lnTo>
                    <a:pt x="631" y="1060"/>
                  </a:lnTo>
                  <a:lnTo>
                    <a:pt x="631" y="1060"/>
                  </a:lnTo>
                  <a:lnTo>
                    <a:pt x="666" y="1093"/>
                  </a:lnTo>
                  <a:lnTo>
                    <a:pt x="701" y="1128"/>
                  </a:lnTo>
                  <a:lnTo>
                    <a:pt x="701" y="1128"/>
                  </a:lnTo>
                  <a:lnTo>
                    <a:pt x="717" y="1143"/>
                  </a:lnTo>
                  <a:lnTo>
                    <a:pt x="736" y="1161"/>
                  </a:lnTo>
                  <a:lnTo>
                    <a:pt x="748" y="1169"/>
                  </a:lnTo>
                  <a:lnTo>
                    <a:pt x="758" y="1176"/>
                  </a:lnTo>
                  <a:lnTo>
                    <a:pt x="769" y="1182"/>
                  </a:lnTo>
                  <a:lnTo>
                    <a:pt x="780" y="1186"/>
                  </a:lnTo>
                  <a:lnTo>
                    <a:pt x="780" y="1186"/>
                  </a:lnTo>
                  <a:lnTo>
                    <a:pt x="786" y="1187"/>
                  </a:lnTo>
                  <a:lnTo>
                    <a:pt x="791" y="1188"/>
                  </a:lnTo>
                  <a:lnTo>
                    <a:pt x="791" y="1188"/>
                  </a:lnTo>
                  <a:lnTo>
                    <a:pt x="796" y="1187"/>
                  </a:lnTo>
                  <a:lnTo>
                    <a:pt x="800" y="1186"/>
                  </a:lnTo>
                  <a:lnTo>
                    <a:pt x="802" y="1183"/>
                  </a:lnTo>
                  <a:lnTo>
                    <a:pt x="805" y="1181"/>
                  </a:lnTo>
                  <a:lnTo>
                    <a:pt x="805" y="1181"/>
                  </a:lnTo>
                  <a:lnTo>
                    <a:pt x="807" y="1177"/>
                  </a:lnTo>
                  <a:lnTo>
                    <a:pt x="808" y="1172"/>
                  </a:lnTo>
                  <a:lnTo>
                    <a:pt x="808" y="1166"/>
                  </a:lnTo>
                  <a:lnTo>
                    <a:pt x="807" y="1160"/>
                  </a:lnTo>
                  <a:lnTo>
                    <a:pt x="801" y="1145"/>
                  </a:lnTo>
                  <a:lnTo>
                    <a:pt x="795" y="1129"/>
                  </a:lnTo>
                  <a:lnTo>
                    <a:pt x="795" y="1129"/>
                  </a:lnTo>
                  <a:lnTo>
                    <a:pt x="791" y="1118"/>
                  </a:lnTo>
                  <a:lnTo>
                    <a:pt x="791" y="1118"/>
                  </a:lnTo>
                  <a:lnTo>
                    <a:pt x="783" y="1097"/>
                  </a:lnTo>
                  <a:lnTo>
                    <a:pt x="774" y="1076"/>
                  </a:lnTo>
                  <a:lnTo>
                    <a:pt x="763" y="1055"/>
                  </a:lnTo>
                  <a:lnTo>
                    <a:pt x="752" y="1036"/>
                  </a:lnTo>
                  <a:lnTo>
                    <a:pt x="738" y="1016"/>
                  </a:lnTo>
                  <a:lnTo>
                    <a:pt x="725" y="996"/>
                  </a:lnTo>
                  <a:lnTo>
                    <a:pt x="709" y="977"/>
                  </a:lnTo>
                  <a:lnTo>
                    <a:pt x="694" y="956"/>
                  </a:lnTo>
                  <a:lnTo>
                    <a:pt x="694" y="956"/>
                  </a:lnTo>
                  <a:lnTo>
                    <a:pt x="691" y="951"/>
                  </a:lnTo>
                  <a:lnTo>
                    <a:pt x="689" y="946"/>
                  </a:lnTo>
                  <a:lnTo>
                    <a:pt x="688" y="940"/>
                  </a:lnTo>
                  <a:lnTo>
                    <a:pt x="689" y="934"/>
                  </a:lnTo>
                  <a:lnTo>
                    <a:pt x="690" y="931"/>
                  </a:lnTo>
                  <a:lnTo>
                    <a:pt x="688" y="929"/>
                  </a:lnTo>
                  <a:lnTo>
                    <a:pt x="688" y="929"/>
                  </a:lnTo>
                  <a:lnTo>
                    <a:pt x="685" y="923"/>
                  </a:lnTo>
                  <a:lnTo>
                    <a:pt x="684" y="919"/>
                  </a:lnTo>
                  <a:lnTo>
                    <a:pt x="684" y="916"/>
                  </a:lnTo>
                  <a:lnTo>
                    <a:pt x="684" y="912"/>
                  </a:lnTo>
                  <a:lnTo>
                    <a:pt x="685" y="907"/>
                  </a:lnTo>
                  <a:lnTo>
                    <a:pt x="687" y="904"/>
                  </a:lnTo>
                  <a:lnTo>
                    <a:pt x="690" y="900"/>
                  </a:lnTo>
                  <a:lnTo>
                    <a:pt x="690" y="900"/>
                  </a:lnTo>
                  <a:lnTo>
                    <a:pt x="721" y="867"/>
                  </a:lnTo>
                  <a:lnTo>
                    <a:pt x="752" y="835"/>
                  </a:lnTo>
                  <a:lnTo>
                    <a:pt x="752" y="835"/>
                  </a:lnTo>
                  <a:lnTo>
                    <a:pt x="783" y="801"/>
                  </a:lnTo>
                  <a:lnTo>
                    <a:pt x="816" y="768"/>
                  </a:lnTo>
                  <a:lnTo>
                    <a:pt x="816" y="768"/>
                  </a:lnTo>
                  <a:lnTo>
                    <a:pt x="842" y="741"/>
                  </a:lnTo>
                  <a:lnTo>
                    <a:pt x="868" y="713"/>
                  </a:lnTo>
                  <a:lnTo>
                    <a:pt x="918" y="659"/>
                  </a:lnTo>
                  <a:lnTo>
                    <a:pt x="918" y="659"/>
                  </a:lnTo>
                  <a:lnTo>
                    <a:pt x="963" y="610"/>
                  </a:lnTo>
                  <a:lnTo>
                    <a:pt x="1008" y="562"/>
                  </a:lnTo>
                  <a:lnTo>
                    <a:pt x="1010" y="560"/>
                  </a:lnTo>
                  <a:lnTo>
                    <a:pt x="1010" y="557"/>
                  </a:lnTo>
                  <a:lnTo>
                    <a:pt x="1010" y="557"/>
                  </a:lnTo>
                  <a:lnTo>
                    <a:pt x="1010" y="554"/>
                  </a:lnTo>
                  <a:lnTo>
                    <a:pt x="1011" y="550"/>
                  </a:lnTo>
                  <a:lnTo>
                    <a:pt x="1013" y="546"/>
                  </a:lnTo>
                  <a:lnTo>
                    <a:pt x="1016" y="543"/>
                  </a:lnTo>
                  <a:lnTo>
                    <a:pt x="1016" y="543"/>
                  </a:lnTo>
                  <a:lnTo>
                    <a:pt x="1020" y="539"/>
                  </a:lnTo>
                  <a:lnTo>
                    <a:pt x="1025" y="536"/>
                  </a:lnTo>
                  <a:lnTo>
                    <a:pt x="1030" y="535"/>
                  </a:lnTo>
                  <a:lnTo>
                    <a:pt x="1035" y="534"/>
                  </a:lnTo>
                  <a:lnTo>
                    <a:pt x="1035" y="534"/>
                  </a:lnTo>
                  <a:lnTo>
                    <a:pt x="1039" y="535"/>
                  </a:lnTo>
                  <a:lnTo>
                    <a:pt x="1043" y="536"/>
                  </a:lnTo>
                  <a:lnTo>
                    <a:pt x="1046" y="537"/>
                  </a:lnTo>
                  <a:lnTo>
                    <a:pt x="1050" y="540"/>
                  </a:lnTo>
                  <a:lnTo>
                    <a:pt x="1050" y="540"/>
                  </a:lnTo>
                  <a:lnTo>
                    <a:pt x="1061" y="547"/>
                  </a:lnTo>
                  <a:lnTo>
                    <a:pt x="1074" y="554"/>
                  </a:lnTo>
                  <a:lnTo>
                    <a:pt x="1081" y="556"/>
                  </a:lnTo>
                  <a:lnTo>
                    <a:pt x="1089" y="558"/>
                  </a:lnTo>
                  <a:lnTo>
                    <a:pt x="1096" y="559"/>
                  </a:lnTo>
                  <a:lnTo>
                    <a:pt x="1103" y="560"/>
                  </a:lnTo>
                  <a:lnTo>
                    <a:pt x="1103" y="560"/>
                  </a:lnTo>
                  <a:lnTo>
                    <a:pt x="1110" y="559"/>
                  </a:lnTo>
                  <a:lnTo>
                    <a:pt x="1117" y="558"/>
                  </a:lnTo>
                  <a:lnTo>
                    <a:pt x="1117" y="558"/>
                  </a:lnTo>
                  <a:lnTo>
                    <a:pt x="1123" y="555"/>
                  </a:lnTo>
                  <a:lnTo>
                    <a:pt x="1128" y="551"/>
                  </a:lnTo>
                  <a:lnTo>
                    <a:pt x="1136" y="542"/>
                  </a:lnTo>
                  <a:lnTo>
                    <a:pt x="1136" y="542"/>
                  </a:lnTo>
                  <a:lnTo>
                    <a:pt x="1143" y="535"/>
                  </a:lnTo>
                  <a:lnTo>
                    <a:pt x="1143" y="535"/>
                  </a:lnTo>
                  <a:lnTo>
                    <a:pt x="1150" y="529"/>
                  </a:lnTo>
                  <a:lnTo>
                    <a:pt x="1154" y="523"/>
                  </a:lnTo>
                  <a:lnTo>
                    <a:pt x="1157" y="517"/>
                  </a:lnTo>
                  <a:lnTo>
                    <a:pt x="1159" y="511"/>
                  </a:lnTo>
                  <a:lnTo>
                    <a:pt x="1160" y="505"/>
                  </a:lnTo>
                  <a:lnTo>
                    <a:pt x="1160" y="498"/>
                  </a:lnTo>
                  <a:lnTo>
                    <a:pt x="1160" y="492"/>
                  </a:lnTo>
                  <a:lnTo>
                    <a:pt x="1158" y="486"/>
                  </a:lnTo>
                  <a:lnTo>
                    <a:pt x="1154" y="474"/>
                  </a:lnTo>
                  <a:lnTo>
                    <a:pt x="1147" y="462"/>
                  </a:lnTo>
                  <a:lnTo>
                    <a:pt x="1141" y="451"/>
                  </a:lnTo>
                  <a:lnTo>
                    <a:pt x="1134" y="441"/>
                  </a:lnTo>
                  <a:lnTo>
                    <a:pt x="1130" y="434"/>
                  </a:lnTo>
                  <a:lnTo>
                    <a:pt x="1130" y="434"/>
                  </a:lnTo>
                  <a:lnTo>
                    <a:pt x="1122" y="422"/>
                  </a:lnTo>
                  <a:lnTo>
                    <a:pt x="1111" y="411"/>
                  </a:lnTo>
                  <a:lnTo>
                    <a:pt x="1091" y="389"/>
                  </a:lnTo>
                  <a:lnTo>
                    <a:pt x="1091" y="389"/>
                  </a:lnTo>
                  <a:lnTo>
                    <a:pt x="1076" y="373"/>
                  </a:lnTo>
                  <a:lnTo>
                    <a:pt x="1063" y="357"/>
                  </a:lnTo>
                  <a:lnTo>
                    <a:pt x="1063" y="357"/>
                  </a:lnTo>
                  <a:lnTo>
                    <a:pt x="1046" y="338"/>
                  </a:lnTo>
                  <a:lnTo>
                    <a:pt x="1030" y="321"/>
                  </a:lnTo>
                  <a:lnTo>
                    <a:pt x="996" y="286"/>
                  </a:lnTo>
                  <a:lnTo>
                    <a:pt x="996" y="286"/>
                  </a:lnTo>
                  <a:lnTo>
                    <a:pt x="981" y="271"/>
                  </a:lnTo>
                  <a:lnTo>
                    <a:pt x="981" y="271"/>
                  </a:lnTo>
                  <a:lnTo>
                    <a:pt x="941" y="230"/>
                  </a:lnTo>
                  <a:lnTo>
                    <a:pt x="902" y="190"/>
                  </a:lnTo>
                  <a:lnTo>
                    <a:pt x="902" y="190"/>
                  </a:lnTo>
                  <a:lnTo>
                    <a:pt x="862" y="148"/>
                  </a:lnTo>
                  <a:lnTo>
                    <a:pt x="822" y="108"/>
                  </a:lnTo>
                  <a:lnTo>
                    <a:pt x="816" y="102"/>
                  </a:lnTo>
                  <a:lnTo>
                    <a:pt x="816" y="102"/>
                  </a:lnTo>
                  <a:lnTo>
                    <a:pt x="799" y="85"/>
                  </a:lnTo>
                  <a:lnTo>
                    <a:pt x="789" y="76"/>
                  </a:lnTo>
                  <a:lnTo>
                    <a:pt x="780" y="69"/>
                  </a:lnTo>
                  <a:lnTo>
                    <a:pt x="769" y="62"/>
                  </a:lnTo>
                  <a:lnTo>
                    <a:pt x="758" y="55"/>
                  </a:lnTo>
                  <a:lnTo>
                    <a:pt x="747" y="50"/>
                  </a:lnTo>
                  <a:lnTo>
                    <a:pt x="734" y="47"/>
                  </a:lnTo>
                  <a:lnTo>
                    <a:pt x="734" y="47"/>
                  </a:lnTo>
                  <a:lnTo>
                    <a:pt x="724" y="46"/>
                  </a:lnTo>
                  <a:lnTo>
                    <a:pt x="724" y="46"/>
                  </a:lnTo>
                  <a:lnTo>
                    <a:pt x="714" y="47"/>
                  </a:lnTo>
                  <a:lnTo>
                    <a:pt x="704" y="49"/>
                  </a:lnTo>
                  <a:lnTo>
                    <a:pt x="696" y="52"/>
                  </a:lnTo>
                  <a:lnTo>
                    <a:pt x="688" y="57"/>
                  </a:lnTo>
                  <a:lnTo>
                    <a:pt x="680" y="63"/>
                  </a:lnTo>
                  <a:lnTo>
                    <a:pt x="673" y="70"/>
                  </a:lnTo>
                  <a:lnTo>
                    <a:pt x="667" y="77"/>
                  </a:lnTo>
                  <a:lnTo>
                    <a:pt x="663" y="85"/>
                  </a:lnTo>
                  <a:lnTo>
                    <a:pt x="663" y="85"/>
                  </a:lnTo>
                  <a:lnTo>
                    <a:pt x="660" y="94"/>
                  </a:lnTo>
                  <a:lnTo>
                    <a:pt x="658" y="102"/>
                  </a:lnTo>
                  <a:lnTo>
                    <a:pt x="658" y="111"/>
                  </a:lnTo>
                  <a:lnTo>
                    <a:pt x="659" y="119"/>
                  </a:lnTo>
                  <a:lnTo>
                    <a:pt x="661" y="128"/>
                  </a:lnTo>
                  <a:lnTo>
                    <a:pt x="664" y="135"/>
                  </a:lnTo>
                  <a:lnTo>
                    <a:pt x="668" y="143"/>
                  </a:lnTo>
                  <a:lnTo>
                    <a:pt x="673" y="150"/>
                  </a:lnTo>
                  <a:lnTo>
                    <a:pt x="673" y="150"/>
                  </a:lnTo>
                  <a:lnTo>
                    <a:pt x="677" y="154"/>
                  </a:lnTo>
                  <a:lnTo>
                    <a:pt x="679" y="159"/>
                  </a:lnTo>
                  <a:lnTo>
                    <a:pt x="680" y="164"/>
                  </a:lnTo>
                  <a:lnTo>
                    <a:pt x="680" y="167"/>
                  </a:lnTo>
                  <a:lnTo>
                    <a:pt x="679" y="174"/>
                  </a:lnTo>
                  <a:lnTo>
                    <a:pt x="675" y="178"/>
                  </a:lnTo>
                  <a:lnTo>
                    <a:pt x="675" y="179"/>
                  </a:lnTo>
                  <a:lnTo>
                    <a:pt x="675" y="181"/>
                  </a:lnTo>
                  <a:lnTo>
                    <a:pt x="675" y="181"/>
                  </a:lnTo>
                  <a:lnTo>
                    <a:pt x="674" y="184"/>
                  </a:lnTo>
                  <a:lnTo>
                    <a:pt x="673" y="189"/>
                  </a:lnTo>
                  <a:lnTo>
                    <a:pt x="671" y="192"/>
                  </a:lnTo>
                  <a:lnTo>
                    <a:pt x="668" y="195"/>
                  </a:lnTo>
                  <a:lnTo>
                    <a:pt x="668" y="195"/>
                  </a:lnTo>
                  <a:lnTo>
                    <a:pt x="587" y="277"/>
                  </a:lnTo>
                  <a:lnTo>
                    <a:pt x="506" y="361"/>
                  </a:lnTo>
                  <a:lnTo>
                    <a:pt x="506" y="361"/>
                  </a:lnTo>
                  <a:lnTo>
                    <a:pt x="425" y="444"/>
                  </a:lnTo>
                  <a:lnTo>
                    <a:pt x="343" y="526"/>
                  </a:lnTo>
                  <a:lnTo>
                    <a:pt x="343" y="526"/>
                  </a:lnTo>
                  <a:lnTo>
                    <a:pt x="340" y="529"/>
                  </a:lnTo>
                  <a:lnTo>
                    <a:pt x="337" y="531"/>
                  </a:lnTo>
                  <a:lnTo>
                    <a:pt x="332" y="533"/>
                  </a:lnTo>
                  <a:lnTo>
                    <a:pt x="328" y="534"/>
                  </a:lnTo>
                  <a:lnTo>
                    <a:pt x="328" y="534"/>
                  </a:lnTo>
                  <a:lnTo>
                    <a:pt x="324" y="533"/>
                  </a:lnTo>
                  <a:lnTo>
                    <a:pt x="321" y="533"/>
                  </a:lnTo>
                  <a:lnTo>
                    <a:pt x="319" y="535"/>
                  </a:lnTo>
                  <a:lnTo>
                    <a:pt x="319" y="535"/>
                  </a:lnTo>
                  <a:lnTo>
                    <a:pt x="315" y="538"/>
                  </a:lnTo>
                  <a:lnTo>
                    <a:pt x="311" y="540"/>
                  </a:lnTo>
                  <a:lnTo>
                    <a:pt x="306" y="542"/>
                  </a:lnTo>
                  <a:lnTo>
                    <a:pt x="301" y="542"/>
                  </a:lnTo>
                  <a:lnTo>
                    <a:pt x="301" y="542"/>
                  </a:lnTo>
                  <a:lnTo>
                    <a:pt x="296" y="542"/>
                  </a:lnTo>
                  <a:lnTo>
                    <a:pt x="292" y="540"/>
                  </a:lnTo>
                  <a:lnTo>
                    <a:pt x="292" y="540"/>
                  </a:lnTo>
                  <a:lnTo>
                    <a:pt x="282" y="536"/>
                  </a:lnTo>
                  <a:lnTo>
                    <a:pt x="273" y="529"/>
                  </a:lnTo>
                  <a:lnTo>
                    <a:pt x="253" y="515"/>
                  </a:lnTo>
                  <a:lnTo>
                    <a:pt x="253" y="515"/>
                  </a:lnTo>
                  <a:lnTo>
                    <a:pt x="235" y="502"/>
                  </a:lnTo>
                  <a:lnTo>
                    <a:pt x="225" y="495"/>
                  </a:lnTo>
                  <a:lnTo>
                    <a:pt x="215" y="490"/>
                  </a:lnTo>
                  <a:lnTo>
                    <a:pt x="215" y="490"/>
                  </a:lnTo>
                  <a:lnTo>
                    <a:pt x="199" y="484"/>
                  </a:lnTo>
                  <a:lnTo>
                    <a:pt x="199" y="484"/>
                  </a:lnTo>
                  <a:lnTo>
                    <a:pt x="185" y="478"/>
                  </a:lnTo>
                  <a:lnTo>
                    <a:pt x="178" y="474"/>
                  </a:lnTo>
                  <a:lnTo>
                    <a:pt x="170" y="470"/>
                  </a:lnTo>
                  <a:lnTo>
                    <a:pt x="170" y="470"/>
                  </a:lnTo>
                  <a:lnTo>
                    <a:pt x="161" y="462"/>
                  </a:lnTo>
                  <a:lnTo>
                    <a:pt x="161" y="462"/>
                  </a:lnTo>
                  <a:lnTo>
                    <a:pt x="148" y="451"/>
                  </a:lnTo>
                  <a:lnTo>
                    <a:pt x="139" y="446"/>
                  </a:lnTo>
                  <a:lnTo>
                    <a:pt x="132" y="442"/>
                  </a:lnTo>
                  <a:lnTo>
                    <a:pt x="132" y="442"/>
                  </a:lnTo>
                  <a:lnTo>
                    <a:pt x="116" y="434"/>
                  </a:lnTo>
                  <a:lnTo>
                    <a:pt x="116" y="434"/>
                  </a:lnTo>
                  <a:lnTo>
                    <a:pt x="104" y="429"/>
                  </a:lnTo>
                  <a:lnTo>
                    <a:pt x="92" y="424"/>
                  </a:lnTo>
                  <a:lnTo>
                    <a:pt x="92" y="424"/>
                  </a:lnTo>
                  <a:lnTo>
                    <a:pt x="86" y="424"/>
                  </a:lnTo>
                  <a:lnTo>
                    <a:pt x="86" y="42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22" name="Freeform 738"/>
            <p:cNvSpPr/>
            <p:nvPr/>
          </p:nvSpPr>
          <p:spPr bwMode="auto">
            <a:xfrm>
              <a:off x="5268913" y="4529138"/>
              <a:ext cx="252413" cy="261938"/>
            </a:xfrm>
            <a:custGeom>
              <a:avLst/>
              <a:gdLst/>
              <a:ahLst/>
              <a:cxnLst>
                <a:cxn ang="0">
                  <a:pos x="74" y="493"/>
                </a:cxn>
                <a:cxn ang="0">
                  <a:pos x="47" y="485"/>
                </a:cxn>
                <a:cxn ang="0">
                  <a:pos x="23" y="469"/>
                </a:cxn>
                <a:cxn ang="0">
                  <a:pos x="11" y="456"/>
                </a:cxn>
                <a:cxn ang="0">
                  <a:pos x="8" y="448"/>
                </a:cxn>
                <a:cxn ang="0">
                  <a:pos x="2" y="430"/>
                </a:cxn>
                <a:cxn ang="0">
                  <a:pos x="0" y="399"/>
                </a:cxn>
                <a:cxn ang="0">
                  <a:pos x="9" y="366"/>
                </a:cxn>
                <a:cxn ang="0">
                  <a:pos x="27" y="331"/>
                </a:cxn>
                <a:cxn ang="0">
                  <a:pos x="56" y="292"/>
                </a:cxn>
                <a:cxn ang="0">
                  <a:pos x="79" y="267"/>
                </a:cxn>
                <a:cxn ang="0">
                  <a:pos x="105" y="233"/>
                </a:cxn>
                <a:cxn ang="0">
                  <a:pos x="125" y="208"/>
                </a:cxn>
                <a:cxn ang="0">
                  <a:pos x="164" y="167"/>
                </a:cxn>
                <a:cxn ang="0">
                  <a:pos x="325" y="7"/>
                </a:cxn>
                <a:cxn ang="0">
                  <a:pos x="333" y="2"/>
                </a:cxn>
                <a:cxn ang="0">
                  <a:pos x="341" y="0"/>
                </a:cxn>
                <a:cxn ang="0">
                  <a:pos x="358" y="9"/>
                </a:cxn>
                <a:cxn ang="0">
                  <a:pos x="364" y="21"/>
                </a:cxn>
                <a:cxn ang="0">
                  <a:pos x="362" y="32"/>
                </a:cxn>
                <a:cxn ang="0">
                  <a:pos x="357" y="39"/>
                </a:cxn>
                <a:cxn ang="0">
                  <a:pos x="293" y="101"/>
                </a:cxn>
                <a:cxn ang="0">
                  <a:pos x="193" y="199"/>
                </a:cxn>
                <a:cxn ang="0">
                  <a:pos x="140" y="263"/>
                </a:cxn>
                <a:cxn ang="0">
                  <a:pos x="113" y="300"/>
                </a:cxn>
                <a:cxn ang="0">
                  <a:pos x="76" y="339"/>
                </a:cxn>
                <a:cxn ang="0">
                  <a:pos x="57" y="367"/>
                </a:cxn>
                <a:cxn ang="0">
                  <a:pos x="45" y="405"/>
                </a:cxn>
                <a:cxn ang="0">
                  <a:pos x="47" y="426"/>
                </a:cxn>
                <a:cxn ang="0">
                  <a:pos x="50" y="429"/>
                </a:cxn>
                <a:cxn ang="0">
                  <a:pos x="55" y="436"/>
                </a:cxn>
                <a:cxn ang="0">
                  <a:pos x="71" y="445"/>
                </a:cxn>
                <a:cxn ang="0">
                  <a:pos x="89" y="448"/>
                </a:cxn>
                <a:cxn ang="0">
                  <a:pos x="116" y="442"/>
                </a:cxn>
                <a:cxn ang="0">
                  <a:pos x="144" y="426"/>
                </a:cxn>
                <a:cxn ang="0">
                  <a:pos x="196" y="377"/>
                </a:cxn>
                <a:cxn ang="0">
                  <a:pos x="242" y="324"/>
                </a:cxn>
                <a:cxn ang="0">
                  <a:pos x="294" y="271"/>
                </a:cxn>
                <a:cxn ang="0">
                  <a:pos x="371" y="194"/>
                </a:cxn>
                <a:cxn ang="0">
                  <a:pos x="442" y="114"/>
                </a:cxn>
                <a:cxn ang="0">
                  <a:pos x="448" y="107"/>
                </a:cxn>
                <a:cxn ang="0">
                  <a:pos x="456" y="106"/>
                </a:cxn>
                <a:cxn ang="0">
                  <a:pos x="472" y="115"/>
                </a:cxn>
                <a:cxn ang="0">
                  <a:pos x="478" y="125"/>
                </a:cxn>
                <a:cxn ang="0">
                  <a:pos x="478" y="138"/>
                </a:cxn>
                <a:cxn ang="0">
                  <a:pos x="473" y="147"/>
                </a:cxn>
                <a:cxn ang="0">
                  <a:pos x="408" y="220"/>
                </a:cxn>
                <a:cxn ang="0">
                  <a:pos x="340" y="289"/>
                </a:cxn>
                <a:cxn ang="0">
                  <a:pos x="223" y="410"/>
                </a:cxn>
                <a:cxn ang="0">
                  <a:pos x="189" y="445"/>
                </a:cxn>
                <a:cxn ang="0">
                  <a:pos x="135" y="480"/>
                </a:cxn>
                <a:cxn ang="0">
                  <a:pos x="100" y="492"/>
                </a:cxn>
                <a:cxn ang="0">
                  <a:pos x="84" y="493"/>
                </a:cxn>
              </a:cxnLst>
              <a:rect l="0" t="0" r="r" b="b"/>
              <a:pathLst>
                <a:path w="479" h="493">
                  <a:moveTo>
                    <a:pt x="84" y="493"/>
                  </a:moveTo>
                  <a:lnTo>
                    <a:pt x="84" y="493"/>
                  </a:lnTo>
                  <a:lnTo>
                    <a:pt x="74" y="493"/>
                  </a:lnTo>
                  <a:lnTo>
                    <a:pt x="65" y="491"/>
                  </a:lnTo>
                  <a:lnTo>
                    <a:pt x="56" y="489"/>
                  </a:lnTo>
                  <a:lnTo>
                    <a:pt x="47" y="485"/>
                  </a:lnTo>
                  <a:lnTo>
                    <a:pt x="39" y="480"/>
                  </a:lnTo>
                  <a:lnTo>
                    <a:pt x="31" y="475"/>
                  </a:lnTo>
                  <a:lnTo>
                    <a:pt x="23" y="469"/>
                  </a:lnTo>
                  <a:lnTo>
                    <a:pt x="14" y="462"/>
                  </a:lnTo>
                  <a:lnTo>
                    <a:pt x="14" y="462"/>
                  </a:lnTo>
                  <a:lnTo>
                    <a:pt x="11" y="456"/>
                  </a:lnTo>
                  <a:lnTo>
                    <a:pt x="8" y="449"/>
                  </a:lnTo>
                  <a:lnTo>
                    <a:pt x="8" y="449"/>
                  </a:lnTo>
                  <a:lnTo>
                    <a:pt x="8" y="448"/>
                  </a:lnTo>
                  <a:lnTo>
                    <a:pt x="8" y="448"/>
                  </a:lnTo>
                  <a:lnTo>
                    <a:pt x="4" y="439"/>
                  </a:lnTo>
                  <a:lnTo>
                    <a:pt x="2" y="430"/>
                  </a:lnTo>
                  <a:lnTo>
                    <a:pt x="0" y="419"/>
                  </a:lnTo>
                  <a:lnTo>
                    <a:pt x="0" y="409"/>
                  </a:lnTo>
                  <a:lnTo>
                    <a:pt x="0" y="399"/>
                  </a:lnTo>
                  <a:lnTo>
                    <a:pt x="2" y="388"/>
                  </a:lnTo>
                  <a:lnTo>
                    <a:pt x="5" y="377"/>
                  </a:lnTo>
                  <a:lnTo>
                    <a:pt x="9" y="366"/>
                  </a:lnTo>
                  <a:lnTo>
                    <a:pt x="13" y="354"/>
                  </a:lnTo>
                  <a:lnTo>
                    <a:pt x="20" y="342"/>
                  </a:lnTo>
                  <a:lnTo>
                    <a:pt x="27" y="331"/>
                  </a:lnTo>
                  <a:lnTo>
                    <a:pt x="35" y="318"/>
                  </a:lnTo>
                  <a:lnTo>
                    <a:pt x="44" y="306"/>
                  </a:lnTo>
                  <a:lnTo>
                    <a:pt x="56" y="292"/>
                  </a:lnTo>
                  <a:lnTo>
                    <a:pt x="67" y="280"/>
                  </a:lnTo>
                  <a:lnTo>
                    <a:pt x="79" y="267"/>
                  </a:lnTo>
                  <a:lnTo>
                    <a:pt x="79" y="267"/>
                  </a:lnTo>
                  <a:lnTo>
                    <a:pt x="87" y="258"/>
                  </a:lnTo>
                  <a:lnTo>
                    <a:pt x="94" y="250"/>
                  </a:lnTo>
                  <a:lnTo>
                    <a:pt x="105" y="233"/>
                  </a:lnTo>
                  <a:lnTo>
                    <a:pt x="105" y="233"/>
                  </a:lnTo>
                  <a:lnTo>
                    <a:pt x="115" y="220"/>
                  </a:lnTo>
                  <a:lnTo>
                    <a:pt x="125" y="208"/>
                  </a:lnTo>
                  <a:lnTo>
                    <a:pt x="125" y="208"/>
                  </a:lnTo>
                  <a:lnTo>
                    <a:pt x="144" y="187"/>
                  </a:lnTo>
                  <a:lnTo>
                    <a:pt x="164" y="167"/>
                  </a:lnTo>
                  <a:lnTo>
                    <a:pt x="164" y="167"/>
                  </a:lnTo>
                  <a:lnTo>
                    <a:pt x="185" y="148"/>
                  </a:lnTo>
                  <a:lnTo>
                    <a:pt x="325" y="7"/>
                  </a:lnTo>
                  <a:lnTo>
                    <a:pt x="325" y="7"/>
                  </a:lnTo>
                  <a:lnTo>
                    <a:pt x="328" y="4"/>
                  </a:lnTo>
                  <a:lnTo>
                    <a:pt x="333" y="2"/>
                  </a:lnTo>
                  <a:lnTo>
                    <a:pt x="337" y="1"/>
                  </a:lnTo>
                  <a:lnTo>
                    <a:pt x="341" y="0"/>
                  </a:lnTo>
                  <a:lnTo>
                    <a:pt x="341" y="0"/>
                  </a:lnTo>
                  <a:lnTo>
                    <a:pt x="347" y="1"/>
                  </a:lnTo>
                  <a:lnTo>
                    <a:pt x="353" y="4"/>
                  </a:lnTo>
                  <a:lnTo>
                    <a:pt x="358" y="9"/>
                  </a:lnTo>
                  <a:lnTo>
                    <a:pt x="362" y="15"/>
                  </a:lnTo>
                  <a:lnTo>
                    <a:pt x="362" y="15"/>
                  </a:lnTo>
                  <a:lnTo>
                    <a:pt x="364" y="21"/>
                  </a:lnTo>
                  <a:lnTo>
                    <a:pt x="365" y="26"/>
                  </a:lnTo>
                  <a:lnTo>
                    <a:pt x="364" y="29"/>
                  </a:lnTo>
                  <a:lnTo>
                    <a:pt x="362" y="32"/>
                  </a:lnTo>
                  <a:lnTo>
                    <a:pt x="360" y="36"/>
                  </a:lnTo>
                  <a:lnTo>
                    <a:pt x="357" y="39"/>
                  </a:lnTo>
                  <a:lnTo>
                    <a:pt x="357" y="39"/>
                  </a:lnTo>
                  <a:lnTo>
                    <a:pt x="325" y="70"/>
                  </a:lnTo>
                  <a:lnTo>
                    <a:pt x="293" y="101"/>
                  </a:lnTo>
                  <a:lnTo>
                    <a:pt x="293" y="101"/>
                  </a:lnTo>
                  <a:lnTo>
                    <a:pt x="252" y="139"/>
                  </a:lnTo>
                  <a:lnTo>
                    <a:pt x="212" y="179"/>
                  </a:lnTo>
                  <a:lnTo>
                    <a:pt x="193" y="199"/>
                  </a:lnTo>
                  <a:lnTo>
                    <a:pt x="174" y="220"/>
                  </a:lnTo>
                  <a:lnTo>
                    <a:pt x="157" y="242"/>
                  </a:lnTo>
                  <a:lnTo>
                    <a:pt x="140" y="263"/>
                  </a:lnTo>
                  <a:lnTo>
                    <a:pt x="140" y="263"/>
                  </a:lnTo>
                  <a:lnTo>
                    <a:pt x="127" y="281"/>
                  </a:lnTo>
                  <a:lnTo>
                    <a:pt x="113" y="300"/>
                  </a:lnTo>
                  <a:lnTo>
                    <a:pt x="95" y="319"/>
                  </a:lnTo>
                  <a:lnTo>
                    <a:pt x="76" y="339"/>
                  </a:lnTo>
                  <a:lnTo>
                    <a:pt x="76" y="339"/>
                  </a:lnTo>
                  <a:lnTo>
                    <a:pt x="70" y="346"/>
                  </a:lnTo>
                  <a:lnTo>
                    <a:pt x="63" y="355"/>
                  </a:lnTo>
                  <a:lnTo>
                    <a:pt x="57" y="367"/>
                  </a:lnTo>
                  <a:lnTo>
                    <a:pt x="52" y="379"/>
                  </a:lnTo>
                  <a:lnTo>
                    <a:pt x="47" y="391"/>
                  </a:lnTo>
                  <a:lnTo>
                    <a:pt x="45" y="405"/>
                  </a:lnTo>
                  <a:lnTo>
                    <a:pt x="45" y="416"/>
                  </a:lnTo>
                  <a:lnTo>
                    <a:pt x="46" y="421"/>
                  </a:lnTo>
                  <a:lnTo>
                    <a:pt x="47" y="426"/>
                  </a:lnTo>
                  <a:lnTo>
                    <a:pt x="47" y="427"/>
                  </a:lnTo>
                  <a:lnTo>
                    <a:pt x="50" y="429"/>
                  </a:lnTo>
                  <a:lnTo>
                    <a:pt x="50" y="429"/>
                  </a:lnTo>
                  <a:lnTo>
                    <a:pt x="54" y="435"/>
                  </a:lnTo>
                  <a:lnTo>
                    <a:pt x="54" y="436"/>
                  </a:lnTo>
                  <a:lnTo>
                    <a:pt x="55" y="436"/>
                  </a:lnTo>
                  <a:lnTo>
                    <a:pt x="55" y="436"/>
                  </a:lnTo>
                  <a:lnTo>
                    <a:pt x="63" y="441"/>
                  </a:lnTo>
                  <a:lnTo>
                    <a:pt x="71" y="445"/>
                  </a:lnTo>
                  <a:lnTo>
                    <a:pt x="79" y="447"/>
                  </a:lnTo>
                  <a:lnTo>
                    <a:pt x="89" y="448"/>
                  </a:lnTo>
                  <a:lnTo>
                    <a:pt x="89" y="448"/>
                  </a:lnTo>
                  <a:lnTo>
                    <a:pt x="98" y="447"/>
                  </a:lnTo>
                  <a:lnTo>
                    <a:pt x="106" y="445"/>
                  </a:lnTo>
                  <a:lnTo>
                    <a:pt x="116" y="442"/>
                  </a:lnTo>
                  <a:lnTo>
                    <a:pt x="125" y="437"/>
                  </a:lnTo>
                  <a:lnTo>
                    <a:pt x="134" y="432"/>
                  </a:lnTo>
                  <a:lnTo>
                    <a:pt x="144" y="426"/>
                  </a:lnTo>
                  <a:lnTo>
                    <a:pt x="162" y="411"/>
                  </a:lnTo>
                  <a:lnTo>
                    <a:pt x="180" y="395"/>
                  </a:lnTo>
                  <a:lnTo>
                    <a:pt x="196" y="377"/>
                  </a:lnTo>
                  <a:lnTo>
                    <a:pt x="227" y="341"/>
                  </a:lnTo>
                  <a:lnTo>
                    <a:pt x="227" y="341"/>
                  </a:lnTo>
                  <a:lnTo>
                    <a:pt x="242" y="324"/>
                  </a:lnTo>
                  <a:lnTo>
                    <a:pt x="253" y="311"/>
                  </a:lnTo>
                  <a:lnTo>
                    <a:pt x="253" y="311"/>
                  </a:lnTo>
                  <a:lnTo>
                    <a:pt x="294" y="271"/>
                  </a:lnTo>
                  <a:lnTo>
                    <a:pt x="294" y="271"/>
                  </a:lnTo>
                  <a:lnTo>
                    <a:pt x="333" y="233"/>
                  </a:lnTo>
                  <a:lnTo>
                    <a:pt x="371" y="194"/>
                  </a:lnTo>
                  <a:lnTo>
                    <a:pt x="407" y="155"/>
                  </a:lnTo>
                  <a:lnTo>
                    <a:pt x="424" y="134"/>
                  </a:lnTo>
                  <a:lnTo>
                    <a:pt x="442" y="114"/>
                  </a:lnTo>
                  <a:lnTo>
                    <a:pt x="442" y="114"/>
                  </a:lnTo>
                  <a:lnTo>
                    <a:pt x="445" y="111"/>
                  </a:lnTo>
                  <a:lnTo>
                    <a:pt x="448" y="107"/>
                  </a:lnTo>
                  <a:lnTo>
                    <a:pt x="452" y="106"/>
                  </a:lnTo>
                  <a:lnTo>
                    <a:pt x="456" y="106"/>
                  </a:lnTo>
                  <a:lnTo>
                    <a:pt x="456" y="106"/>
                  </a:lnTo>
                  <a:lnTo>
                    <a:pt x="462" y="107"/>
                  </a:lnTo>
                  <a:lnTo>
                    <a:pt x="468" y="111"/>
                  </a:lnTo>
                  <a:lnTo>
                    <a:pt x="472" y="115"/>
                  </a:lnTo>
                  <a:lnTo>
                    <a:pt x="476" y="121"/>
                  </a:lnTo>
                  <a:lnTo>
                    <a:pt x="476" y="121"/>
                  </a:lnTo>
                  <a:lnTo>
                    <a:pt x="478" y="125"/>
                  </a:lnTo>
                  <a:lnTo>
                    <a:pt x="479" y="131"/>
                  </a:lnTo>
                  <a:lnTo>
                    <a:pt x="478" y="135"/>
                  </a:lnTo>
                  <a:lnTo>
                    <a:pt x="478" y="138"/>
                  </a:lnTo>
                  <a:lnTo>
                    <a:pt x="476" y="143"/>
                  </a:lnTo>
                  <a:lnTo>
                    <a:pt x="473" y="147"/>
                  </a:lnTo>
                  <a:lnTo>
                    <a:pt x="473" y="147"/>
                  </a:lnTo>
                  <a:lnTo>
                    <a:pt x="458" y="165"/>
                  </a:lnTo>
                  <a:lnTo>
                    <a:pt x="442" y="184"/>
                  </a:lnTo>
                  <a:lnTo>
                    <a:pt x="408" y="220"/>
                  </a:lnTo>
                  <a:lnTo>
                    <a:pt x="374" y="255"/>
                  </a:lnTo>
                  <a:lnTo>
                    <a:pt x="340" y="289"/>
                  </a:lnTo>
                  <a:lnTo>
                    <a:pt x="340" y="289"/>
                  </a:lnTo>
                  <a:lnTo>
                    <a:pt x="280" y="348"/>
                  </a:lnTo>
                  <a:lnTo>
                    <a:pt x="251" y="379"/>
                  </a:lnTo>
                  <a:lnTo>
                    <a:pt x="223" y="410"/>
                  </a:lnTo>
                  <a:lnTo>
                    <a:pt x="223" y="410"/>
                  </a:lnTo>
                  <a:lnTo>
                    <a:pt x="207" y="429"/>
                  </a:lnTo>
                  <a:lnTo>
                    <a:pt x="189" y="445"/>
                  </a:lnTo>
                  <a:lnTo>
                    <a:pt x="171" y="460"/>
                  </a:lnTo>
                  <a:lnTo>
                    <a:pt x="153" y="471"/>
                  </a:lnTo>
                  <a:lnTo>
                    <a:pt x="135" y="480"/>
                  </a:lnTo>
                  <a:lnTo>
                    <a:pt x="118" y="488"/>
                  </a:lnTo>
                  <a:lnTo>
                    <a:pt x="109" y="490"/>
                  </a:lnTo>
                  <a:lnTo>
                    <a:pt x="100" y="492"/>
                  </a:lnTo>
                  <a:lnTo>
                    <a:pt x="92" y="493"/>
                  </a:lnTo>
                  <a:lnTo>
                    <a:pt x="84" y="493"/>
                  </a:lnTo>
                  <a:lnTo>
                    <a:pt x="84" y="493"/>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963" name="组合 962"/>
          <p:cNvGrpSpPr/>
          <p:nvPr/>
        </p:nvGrpSpPr>
        <p:grpSpPr>
          <a:xfrm>
            <a:off x="7406786" y="4939762"/>
            <a:ext cx="969433" cy="946151"/>
            <a:chOff x="6232526" y="4092575"/>
            <a:chExt cx="727075" cy="709613"/>
          </a:xfrm>
          <a:solidFill>
            <a:schemeClr val="tx1">
              <a:lumMod val="65000"/>
              <a:lumOff val="35000"/>
            </a:schemeClr>
          </a:solidFill>
        </p:grpSpPr>
        <p:sp>
          <p:nvSpPr>
            <p:cNvPr id="17123" name="Freeform 739"/>
            <p:cNvSpPr/>
            <p:nvPr/>
          </p:nvSpPr>
          <p:spPr bwMode="auto">
            <a:xfrm>
              <a:off x="6288088" y="4711700"/>
              <a:ext cx="25400" cy="63500"/>
            </a:xfrm>
            <a:custGeom>
              <a:avLst/>
              <a:gdLst/>
              <a:ahLst/>
              <a:cxnLst>
                <a:cxn ang="0">
                  <a:pos x="40" y="1"/>
                </a:cxn>
                <a:cxn ang="0">
                  <a:pos x="40" y="1"/>
                </a:cxn>
                <a:cxn ang="0">
                  <a:pos x="36" y="5"/>
                </a:cxn>
                <a:cxn ang="0">
                  <a:pos x="33" y="9"/>
                </a:cxn>
                <a:cxn ang="0">
                  <a:pos x="30" y="19"/>
                </a:cxn>
                <a:cxn ang="0">
                  <a:pos x="26" y="39"/>
                </a:cxn>
                <a:cxn ang="0">
                  <a:pos x="26" y="39"/>
                </a:cxn>
                <a:cxn ang="0">
                  <a:pos x="23" y="48"/>
                </a:cxn>
                <a:cxn ang="0">
                  <a:pos x="19" y="55"/>
                </a:cxn>
                <a:cxn ang="0">
                  <a:pos x="15" y="63"/>
                </a:cxn>
                <a:cxn ang="0">
                  <a:pos x="11" y="70"/>
                </a:cxn>
                <a:cxn ang="0">
                  <a:pos x="11" y="70"/>
                </a:cxn>
                <a:cxn ang="0">
                  <a:pos x="8" y="81"/>
                </a:cxn>
                <a:cxn ang="0">
                  <a:pos x="4" y="91"/>
                </a:cxn>
                <a:cxn ang="0">
                  <a:pos x="0" y="113"/>
                </a:cxn>
                <a:cxn ang="0">
                  <a:pos x="0" y="113"/>
                </a:cxn>
                <a:cxn ang="0">
                  <a:pos x="0" y="115"/>
                </a:cxn>
                <a:cxn ang="0">
                  <a:pos x="1" y="116"/>
                </a:cxn>
                <a:cxn ang="0">
                  <a:pos x="2" y="117"/>
                </a:cxn>
                <a:cxn ang="0">
                  <a:pos x="3" y="118"/>
                </a:cxn>
                <a:cxn ang="0">
                  <a:pos x="5" y="118"/>
                </a:cxn>
                <a:cxn ang="0">
                  <a:pos x="8" y="118"/>
                </a:cxn>
                <a:cxn ang="0">
                  <a:pos x="9" y="117"/>
                </a:cxn>
                <a:cxn ang="0">
                  <a:pos x="10" y="115"/>
                </a:cxn>
                <a:cxn ang="0">
                  <a:pos x="10" y="115"/>
                </a:cxn>
                <a:cxn ang="0">
                  <a:pos x="13" y="97"/>
                </a:cxn>
                <a:cxn ang="0">
                  <a:pos x="18" y="81"/>
                </a:cxn>
                <a:cxn ang="0">
                  <a:pos x="24" y="65"/>
                </a:cxn>
                <a:cxn ang="0">
                  <a:pos x="28" y="57"/>
                </a:cxn>
                <a:cxn ang="0">
                  <a:pos x="32" y="50"/>
                </a:cxn>
                <a:cxn ang="0">
                  <a:pos x="32" y="50"/>
                </a:cxn>
                <a:cxn ang="0">
                  <a:pos x="35" y="44"/>
                </a:cxn>
                <a:cxn ang="0">
                  <a:pos x="36" y="39"/>
                </a:cxn>
                <a:cxn ang="0">
                  <a:pos x="39" y="28"/>
                </a:cxn>
                <a:cxn ang="0">
                  <a:pos x="41" y="18"/>
                </a:cxn>
                <a:cxn ang="0">
                  <a:pos x="43" y="12"/>
                </a:cxn>
                <a:cxn ang="0">
                  <a:pos x="46" y="8"/>
                </a:cxn>
                <a:cxn ang="0">
                  <a:pos x="46" y="8"/>
                </a:cxn>
                <a:cxn ang="0">
                  <a:pos x="47" y="6"/>
                </a:cxn>
                <a:cxn ang="0">
                  <a:pos x="48" y="4"/>
                </a:cxn>
                <a:cxn ang="0">
                  <a:pos x="47" y="2"/>
                </a:cxn>
                <a:cxn ang="0">
                  <a:pos x="46" y="1"/>
                </a:cxn>
                <a:cxn ang="0">
                  <a:pos x="45" y="0"/>
                </a:cxn>
                <a:cxn ang="0">
                  <a:pos x="43" y="0"/>
                </a:cxn>
                <a:cxn ang="0">
                  <a:pos x="41" y="0"/>
                </a:cxn>
                <a:cxn ang="0">
                  <a:pos x="40" y="1"/>
                </a:cxn>
                <a:cxn ang="0">
                  <a:pos x="40" y="1"/>
                </a:cxn>
              </a:cxnLst>
              <a:rect l="0" t="0" r="r" b="b"/>
              <a:pathLst>
                <a:path w="48" h="118">
                  <a:moveTo>
                    <a:pt x="40" y="1"/>
                  </a:moveTo>
                  <a:lnTo>
                    <a:pt x="40" y="1"/>
                  </a:lnTo>
                  <a:lnTo>
                    <a:pt x="36" y="5"/>
                  </a:lnTo>
                  <a:lnTo>
                    <a:pt x="33" y="9"/>
                  </a:lnTo>
                  <a:lnTo>
                    <a:pt x="30" y="19"/>
                  </a:lnTo>
                  <a:lnTo>
                    <a:pt x="26" y="39"/>
                  </a:lnTo>
                  <a:lnTo>
                    <a:pt x="26" y="39"/>
                  </a:lnTo>
                  <a:lnTo>
                    <a:pt x="23" y="48"/>
                  </a:lnTo>
                  <a:lnTo>
                    <a:pt x="19" y="55"/>
                  </a:lnTo>
                  <a:lnTo>
                    <a:pt x="15" y="63"/>
                  </a:lnTo>
                  <a:lnTo>
                    <a:pt x="11" y="70"/>
                  </a:lnTo>
                  <a:lnTo>
                    <a:pt x="11" y="70"/>
                  </a:lnTo>
                  <a:lnTo>
                    <a:pt x="8" y="81"/>
                  </a:lnTo>
                  <a:lnTo>
                    <a:pt x="4" y="91"/>
                  </a:lnTo>
                  <a:lnTo>
                    <a:pt x="0" y="113"/>
                  </a:lnTo>
                  <a:lnTo>
                    <a:pt x="0" y="113"/>
                  </a:lnTo>
                  <a:lnTo>
                    <a:pt x="0" y="115"/>
                  </a:lnTo>
                  <a:lnTo>
                    <a:pt x="1" y="116"/>
                  </a:lnTo>
                  <a:lnTo>
                    <a:pt x="2" y="117"/>
                  </a:lnTo>
                  <a:lnTo>
                    <a:pt x="3" y="118"/>
                  </a:lnTo>
                  <a:lnTo>
                    <a:pt x="5" y="118"/>
                  </a:lnTo>
                  <a:lnTo>
                    <a:pt x="8" y="118"/>
                  </a:lnTo>
                  <a:lnTo>
                    <a:pt x="9" y="117"/>
                  </a:lnTo>
                  <a:lnTo>
                    <a:pt x="10" y="115"/>
                  </a:lnTo>
                  <a:lnTo>
                    <a:pt x="10" y="115"/>
                  </a:lnTo>
                  <a:lnTo>
                    <a:pt x="13" y="97"/>
                  </a:lnTo>
                  <a:lnTo>
                    <a:pt x="18" y="81"/>
                  </a:lnTo>
                  <a:lnTo>
                    <a:pt x="24" y="65"/>
                  </a:lnTo>
                  <a:lnTo>
                    <a:pt x="28" y="57"/>
                  </a:lnTo>
                  <a:lnTo>
                    <a:pt x="32" y="50"/>
                  </a:lnTo>
                  <a:lnTo>
                    <a:pt x="32" y="50"/>
                  </a:lnTo>
                  <a:lnTo>
                    <a:pt x="35" y="44"/>
                  </a:lnTo>
                  <a:lnTo>
                    <a:pt x="36" y="39"/>
                  </a:lnTo>
                  <a:lnTo>
                    <a:pt x="39" y="28"/>
                  </a:lnTo>
                  <a:lnTo>
                    <a:pt x="41" y="18"/>
                  </a:lnTo>
                  <a:lnTo>
                    <a:pt x="43" y="12"/>
                  </a:lnTo>
                  <a:lnTo>
                    <a:pt x="46" y="8"/>
                  </a:lnTo>
                  <a:lnTo>
                    <a:pt x="46" y="8"/>
                  </a:lnTo>
                  <a:lnTo>
                    <a:pt x="47" y="6"/>
                  </a:lnTo>
                  <a:lnTo>
                    <a:pt x="48" y="4"/>
                  </a:lnTo>
                  <a:lnTo>
                    <a:pt x="47" y="2"/>
                  </a:lnTo>
                  <a:lnTo>
                    <a:pt x="46" y="1"/>
                  </a:lnTo>
                  <a:lnTo>
                    <a:pt x="45" y="0"/>
                  </a:lnTo>
                  <a:lnTo>
                    <a:pt x="43" y="0"/>
                  </a:lnTo>
                  <a:lnTo>
                    <a:pt x="41" y="0"/>
                  </a:lnTo>
                  <a:lnTo>
                    <a:pt x="40" y="1"/>
                  </a:lnTo>
                  <a:lnTo>
                    <a:pt x="4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24" name="Freeform 740"/>
            <p:cNvSpPr/>
            <p:nvPr/>
          </p:nvSpPr>
          <p:spPr bwMode="auto">
            <a:xfrm>
              <a:off x="6327776" y="4724400"/>
              <a:ext cx="30163" cy="52388"/>
            </a:xfrm>
            <a:custGeom>
              <a:avLst/>
              <a:gdLst/>
              <a:ahLst/>
              <a:cxnLst>
                <a:cxn ang="0">
                  <a:pos x="57" y="2"/>
                </a:cxn>
                <a:cxn ang="0">
                  <a:pos x="57" y="2"/>
                </a:cxn>
                <a:cxn ang="0">
                  <a:pos x="54" y="0"/>
                </a:cxn>
                <a:cxn ang="0">
                  <a:pos x="53" y="0"/>
                </a:cxn>
                <a:cxn ang="0">
                  <a:pos x="51" y="0"/>
                </a:cxn>
                <a:cxn ang="0">
                  <a:pos x="50" y="0"/>
                </a:cxn>
                <a:cxn ang="0">
                  <a:pos x="48" y="1"/>
                </a:cxn>
                <a:cxn ang="0">
                  <a:pos x="47" y="3"/>
                </a:cxn>
                <a:cxn ang="0">
                  <a:pos x="47" y="5"/>
                </a:cxn>
                <a:cxn ang="0">
                  <a:pos x="48" y="7"/>
                </a:cxn>
                <a:cxn ang="0">
                  <a:pos x="48" y="7"/>
                </a:cxn>
                <a:cxn ang="0">
                  <a:pos x="48" y="10"/>
                </a:cxn>
                <a:cxn ang="0">
                  <a:pos x="47" y="14"/>
                </a:cxn>
                <a:cxn ang="0">
                  <a:pos x="45" y="19"/>
                </a:cxn>
                <a:cxn ang="0">
                  <a:pos x="42" y="25"/>
                </a:cxn>
                <a:cxn ang="0">
                  <a:pos x="35" y="34"/>
                </a:cxn>
                <a:cxn ang="0">
                  <a:pos x="30" y="41"/>
                </a:cxn>
                <a:cxn ang="0">
                  <a:pos x="30" y="41"/>
                </a:cxn>
                <a:cxn ang="0">
                  <a:pos x="20" y="52"/>
                </a:cxn>
                <a:cxn ang="0">
                  <a:pos x="12" y="66"/>
                </a:cxn>
                <a:cxn ang="0">
                  <a:pos x="6" y="79"/>
                </a:cxn>
                <a:cxn ang="0">
                  <a:pos x="0" y="93"/>
                </a:cxn>
                <a:cxn ang="0">
                  <a:pos x="0" y="93"/>
                </a:cxn>
                <a:cxn ang="0">
                  <a:pos x="0" y="96"/>
                </a:cxn>
                <a:cxn ang="0">
                  <a:pos x="2" y="98"/>
                </a:cxn>
                <a:cxn ang="0">
                  <a:pos x="4" y="99"/>
                </a:cxn>
                <a:cxn ang="0">
                  <a:pos x="6" y="99"/>
                </a:cxn>
                <a:cxn ang="0">
                  <a:pos x="6" y="99"/>
                </a:cxn>
                <a:cxn ang="0">
                  <a:pos x="9" y="98"/>
                </a:cxn>
                <a:cxn ang="0">
                  <a:pos x="11" y="96"/>
                </a:cxn>
                <a:cxn ang="0">
                  <a:pos x="13" y="94"/>
                </a:cxn>
                <a:cxn ang="0">
                  <a:pos x="14" y="91"/>
                </a:cxn>
                <a:cxn ang="0">
                  <a:pos x="14" y="91"/>
                </a:cxn>
                <a:cxn ang="0">
                  <a:pos x="14" y="89"/>
                </a:cxn>
                <a:cxn ang="0">
                  <a:pos x="12" y="87"/>
                </a:cxn>
                <a:cxn ang="0">
                  <a:pos x="12" y="87"/>
                </a:cxn>
                <a:cxn ang="0">
                  <a:pos x="19" y="72"/>
                </a:cxn>
                <a:cxn ang="0">
                  <a:pos x="29" y="59"/>
                </a:cxn>
                <a:cxn ang="0">
                  <a:pos x="47" y="33"/>
                </a:cxn>
                <a:cxn ang="0">
                  <a:pos x="47" y="33"/>
                </a:cxn>
                <a:cxn ang="0">
                  <a:pos x="51" y="27"/>
                </a:cxn>
                <a:cxn ang="0">
                  <a:pos x="55" y="18"/>
                </a:cxn>
                <a:cxn ang="0">
                  <a:pos x="57" y="14"/>
                </a:cxn>
                <a:cxn ang="0">
                  <a:pos x="58" y="10"/>
                </a:cxn>
                <a:cxn ang="0">
                  <a:pos x="58" y="6"/>
                </a:cxn>
                <a:cxn ang="0">
                  <a:pos x="57" y="2"/>
                </a:cxn>
                <a:cxn ang="0">
                  <a:pos x="57" y="2"/>
                </a:cxn>
              </a:cxnLst>
              <a:rect l="0" t="0" r="r" b="b"/>
              <a:pathLst>
                <a:path w="58" h="99">
                  <a:moveTo>
                    <a:pt x="57" y="2"/>
                  </a:moveTo>
                  <a:lnTo>
                    <a:pt x="57" y="2"/>
                  </a:lnTo>
                  <a:lnTo>
                    <a:pt x="54" y="0"/>
                  </a:lnTo>
                  <a:lnTo>
                    <a:pt x="53" y="0"/>
                  </a:lnTo>
                  <a:lnTo>
                    <a:pt x="51" y="0"/>
                  </a:lnTo>
                  <a:lnTo>
                    <a:pt x="50" y="0"/>
                  </a:lnTo>
                  <a:lnTo>
                    <a:pt x="48" y="1"/>
                  </a:lnTo>
                  <a:lnTo>
                    <a:pt x="47" y="3"/>
                  </a:lnTo>
                  <a:lnTo>
                    <a:pt x="47" y="5"/>
                  </a:lnTo>
                  <a:lnTo>
                    <a:pt x="48" y="7"/>
                  </a:lnTo>
                  <a:lnTo>
                    <a:pt x="48" y="7"/>
                  </a:lnTo>
                  <a:lnTo>
                    <a:pt x="48" y="10"/>
                  </a:lnTo>
                  <a:lnTo>
                    <a:pt x="47" y="14"/>
                  </a:lnTo>
                  <a:lnTo>
                    <a:pt x="45" y="19"/>
                  </a:lnTo>
                  <a:lnTo>
                    <a:pt x="42" y="25"/>
                  </a:lnTo>
                  <a:lnTo>
                    <a:pt x="35" y="34"/>
                  </a:lnTo>
                  <a:lnTo>
                    <a:pt x="30" y="41"/>
                  </a:lnTo>
                  <a:lnTo>
                    <a:pt x="30" y="41"/>
                  </a:lnTo>
                  <a:lnTo>
                    <a:pt x="20" y="52"/>
                  </a:lnTo>
                  <a:lnTo>
                    <a:pt x="12" y="66"/>
                  </a:lnTo>
                  <a:lnTo>
                    <a:pt x="6" y="79"/>
                  </a:lnTo>
                  <a:lnTo>
                    <a:pt x="0" y="93"/>
                  </a:lnTo>
                  <a:lnTo>
                    <a:pt x="0" y="93"/>
                  </a:lnTo>
                  <a:lnTo>
                    <a:pt x="0" y="96"/>
                  </a:lnTo>
                  <a:lnTo>
                    <a:pt x="2" y="98"/>
                  </a:lnTo>
                  <a:lnTo>
                    <a:pt x="4" y="99"/>
                  </a:lnTo>
                  <a:lnTo>
                    <a:pt x="6" y="99"/>
                  </a:lnTo>
                  <a:lnTo>
                    <a:pt x="6" y="99"/>
                  </a:lnTo>
                  <a:lnTo>
                    <a:pt x="9" y="98"/>
                  </a:lnTo>
                  <a:lnTo>
                    <a:pt x="11" y="96"/>
                  </a:lnTo>
                  <a:lnTo>
                    <a:pt x="13" y="94"/>
                  </a:lnTo>
                  <a:lnTo>
                    <a:pt x="14" y="91"/>
                  </a:lnTo>
                  <a:lnTo>
                    <a:pt x="14" y="91"/>
                  </a:lnTo>
                  <a:lnTo>
                    <a:pt x="14" y="89"/>
                  </a:lnTo>
                  <a:lnTo>
                    <a:pt x="12" y="87"/>
                  </a:lnTo>
                  <a:lnTo>
                    <a:pt x="12" y="87"/>
                  </a:lnTo>
                  <a:lnTo>
                    <a:pt x="19" y="72"/>
                  </a:lnTo>
                  <a:lnTo>
                    <a:pt x="29" y="59"/>
                  </a:lnTo>
                  <a:lnTo>
                    <a:pt x="47" y="33"/>
                  </a:lnTo>
                  <a:lnTo>
                    <a:pt x="47" y="33"/>
                  </a:lnTo>
                  <a:lnTo>
                    <a:pt x="51" y="27"/>
                  </a:lnTo>
                  <a:lnTo>
                    <a:pt x="55" y="18"/>
                  </a:lnTo>
                  <a:lnTo>
                    <a:pt x="57" y="14"/>
                  </a:lnTo>
                  <a:lnTo>
                    <a:pt x="58" y="10"/>
                  </a:lnTo>
                  <a:lnTo>
                    <a:pt x="58" y="6"/>
                  </a:lnTo>
                  <a:lnTo>
                    <a:pt x="57" y="2"/>
                  </a:lnTo>
                  <a:lnTo>
                    <a:pt x="5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25" name="Freeform 741"/>
            <p:cNvSpPr/>
            <p:nvPr/>
          </p:nvSpPr>
          <p:spPr bwMode="auto">
            <a:xfrm>
              <a:off x="6367463" y="4727575"/>
              <a:ext cx="33338" cy="49213"/>
            </a:xfrm>
            <a:custGeom>
              <a:avLst/>
              <a:gdLst/>
              <a:ahLst/>
              <a:cxnLst>
                <a:cxn ang="0">
                  <a:pos x="54" y="3"/>
                </a:cxn>
                <a:cxn ang="0">
                  <a:pos x="54" y="3"/>
                </a:cxn>
                <a:cxn ang="0">
                  <a:pos x="42" y="25"/>
                </a:cxn>
                <a:cxn ang="0">
                  <a:pos x="29" y="46"/>
                </a:cxn>
                <a:cxn ang="0">
                  <a:pos x="1" y="88"/>
                </a:cxn>
                <a:cxn ang="0">
                  <a:pos x="1" y="88"/>
                </a:cxn>
                <a:cxn ang="0">
                  <a:pos x="0" y="90"/>
                </a:cxn>
                <a:cxn ang="0">
                  <a:pos x="1" y="92"/>
                </a:cxn>
                <a:cxn ang="0">
                  <a:pos x="1" y="93"/>
                </a:cxn>
                <a:cxn ang="0">
                  <a:pos x="3" y="94"/>
                </a:cxn>
                <a:cxn ang="0">
                  <a:pos x="4" y="95"/>
                </a:cxn>
                <a:cxn ang="0">
                  <a:pos x="6" y="95"/>
                </a:cxn>
                <a:cxn ang="0">
                  <a:pos x="8" y="94"/>
                </a:cxn>
                <a:cxn ang="0">
                  <a:pos x="9" y="93"/>
                </a:cxn>
                <a:cxn ang="0">
                  <a:pos x="9" y="93"/>
                </a:cxn>
                <a:cxn ang="0">
                  <a:pos x="37" y="52"/>
                </a:cxn>
                <a:cxn ang="0">
                  <a:pos x="51" y="30"/>
                </a:cxn>
                <a:cxn ang="0">
                  <a:pos x="62" y="7"/>
                </a:cxn>
                <a:cxn ang="0">
                  <a:pos x="62" y="7"/>
                </a:cxn>
                <a:cxn ang="0">
                  <a:pos x="62" y="5"/>
                </a:cxn>
                <a:cxn ang="0">
                  <a:pos x="62" y="3"/>
                </a:cxn>
                <a:cxn ang="0">
                  <a:pos x="59" y="1"/>
                </a:cxn>
                <a:cxn ang="0">
                  <a:pos x="58" y="0"/>
                </a:cxn>
                <a:cxn ang="0">
                  <a:pos x="56" y="0"/>
                </a:cxn>
                <a:cxn ang="0">
                  <a:pos x="55" y="1"/>
                </a:cxn>
                <a:cxn ang="0">
                  <a:pos x="54" y="3"/>
                </a:cxn>
                <a:cxn ang="0">
                  <a:pos x="54" y="3"/>
                </a:cxn>
              </a:cxnLst>
              <a:rect l="0" t="0" r="r" b="b"/>
              <a:pathLst>
                <a:path w="62" h="95">
                  <a:moveTo>
                    <a:pt x="54" y="3"/>
                  </a:moveTo>
                  <a:lnTo>
                    <a:pt x="54" y="3"/>
                  </a:lnTo>
                  <a:lnTo>
                    <a:pt x="42" y="25"/>
                  </a:lnTo>
                  <a:lnTo>
                    <a:pt x="29" y="46"/>
                  </a:lnTo>
                  <a:lnTo>
                    <a:pt x="1" y="88"/>
                  </a:lnTo>
                  <a:lnTo>
                    <a:pt x="1" y="88"/>
                  </a:lnTo>
                  <a:lnTo>
                    <a:pt x="0" y="90"/>
                  </a:lnTo>
                  <a:lnTo>
                    <a:pt x="1" y="92"/>
                  </a:lnTo>
                  <a:lnTo>
                    <a:pt x="1" y="93"/>
                  </a:lnTo>
                  <a:lnTo>
                    <a:pt x="3" y="94"/>
                  </a:lnTo>
                  <a:lnTo>
                    <a:pt x="4" y="95"/>
                  </a:lnTo>
                  <a:lnTo>
                    <a:pt x="6" y="95"/>
                  </a:lnTo>
                  <a:lnTo>
                    <a:pt x="8" y="94"/>
                  </a:lnTo>
                  <a:lnTo>
                    <a:pt x="9" y="93"/>
                  </a:lnTo>
                  <a:lnTo>
                    <a:pt x="9" y="93"/>
                  </a:lnTo>
                  <a:lnTo>
                    <a:pt x="37" y="52"/>
                  </a:lnTo>
                  <a:lnTo>
                    <a:pt x="51" y="30"/>
                  </a:lnTo>
                  <a:lnTo>
                    <a:pt x="62" y="7"/>
                  </a:lnTo>
                  <a:lnTo>
                    <a:pt x="62" y="7"/>
                  </a:lnTo>
                  <a:lnTo>
                    <a:pt x="62" y="5"/>
                  </a:lnTo>
                  <a:lnTo>
                    <a:pt x="62" y="3"/>
                  </a:lnTo>
                  <a:lnTo>
                    <a:pt x="59" y="1"/>
                  </a:lnTo>
                  <a:lnTo>
                    <a:pt x="58" y="0"/>
                  </a:lnTo>
                  <a:lnTo>
                    <a:pt x="56" y="0"/>
                  </a:lnTo>
                  <a:lnTo>
                    <a:pt x="55" y="1"/>
                  </a:lnTo>
                  <a:lnTo>
                    <a:pt x="54" y="3"/>
                  </a:lnTo>
                  <a:lnTo>
                    <a:pt x="54"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26" name="Freeform 742"/>
            <p:cNvSpPr/>
            <p:nvPr/>
          </p:nvSpPr>
          <p:spPr bwMode="auto">
            <a:xfrm>
              <a:off x="6418263" y="4727575"/>
              <a:ext cx="34925" cy="47625"/>
            </a:xfrm>
            <a:custGeom>
              <a:avLst/>
              <a:gdLst/>
              <a:ahLst/>
              <a:cxnLst>
                <a:cxn ang="0">
                  <a:pos x="59" y="2"/>
                </a:cxn>
                <a:cxn ang="0">
                  <a:pos x="59" y="2"/>
                </a:cxn>
                <a:cxn ang="0">
                  <a:pos x="50" y="12"/>
                </a:cxn>
                <a:cxn ang="0">
                  <a:pos x="42" y="24"/>
                </a:cxn>
                <a:cxn ang="0">
                  <a:pos x="34" y="34"/>
                </a:cxn>
                <a:cxn ang="0">
                  <a:pos x="25" y="44"/>
                </a:cxn>
                <a:cxn ang="0">
                  <a:pos x="25" y="44"/>
                </a:cxn>
                <a:cxn ang="0">
                  <a:pos x="18" y="54"/>
                </a:cxn>
                <a:cxn ang="0">
                  <a:pos x="10" y="63"/>
                </a:cxn>
                <a:cxn ang="0">
                  <a:pos x="5" y="73"/>
                </a:cxn>
                <a:cxn ang="0">
                  <a:pos x="1" y="85"/>
                </a:cxn>
                <a:cxn ang="0">
                  <a:pos x="1" y="85"/>
                </a:cxn>
                <a:cxn ang="0">
                  <a:pos x="0" y="87"/>
                </a:cxn>
                <a:cxn ang="0">
                  <a:pos x="1" y="89"/>
                </a:cxn>
                <a:cxn ang="0">
                  <a:pos x="3" y="90"/>
                </a:cxn>
                <a:cxn ang="0">
                  <a:pos x="5" y="90"/>
                </a:cxn>
                <a:cxn ang="0">
                  <a:pos x="10" y="90"/>
                </a:cxn>
                <a:cxn ang="0">
                  <a:pos x="10" y="90"/>
                </a:cxn>
                <a:cxn ang="0">
                  <a:pos x="12" y="90"/>
                </a:cxn>
                <a:cxn ang="0">
                  <a:pos x="14" y="89"/>
                </a:cxn>
                <a:cxn ang="0">
                  <a:pos x="15" y="87"/>
                </a:cxn>
                <a:cxn ang="0">
                  <a:pos x="15" y="84"/>
                </a:cxn>
                <a:cxn ang="0">
                  <a:pos x="13" y="81"/>
                </a:cxn>
                <a:cxn ang="0">
                  <a:pos x="13" y="81"/>
                </a:cxn>
                <a:cxn ang="0">
                  <a:pos x="17" y="71"/>
                </a:cxn>
                <a:cxn ang="0">
                  <a:pos x="23" y="63"/>
                </a:cxn>
                <a:cxn ang="0">
                  <a:pos x="29" y="55"/>
                </a:cxn>
                <a:cxn ang="0">
                  <a:pos x="37" y="46"/>
                </a:cxn>
                <a:cxn ang="0">
                  <a:pos x="37" y="46"/>
                </a:cxn>
                <a:cxn ang="0">
                  <a:pos x="45" y="37"/>
                </a:cxn>
                <a:cxn ang="0">
                  <a:pos x="52" y="28"/>
                </a:cxn>
                <a:cxn ang="0">
                  <a:pos x="58" y="17"/>
                </a:cxn>
                <a:cxn ang="0">
                  <a:pos x="65" y="8"/>
                </a:cxn>
                <a:cxn ang="0">
                  <a:pos x="65" y="8"/>
                </a:cxn>
                <a:cxn ang="0">
                  <a:pos x="66" y="6"/>
                </a:cxn>
                <a:cxn ang="0">
                  <a:pos x="67" y="5"/>
                </a:cxn>
                <a:cxn ang="0">
                  <a:pos x="66" y="3"/>
                </a:cxn>
                <a:cxn ang="0">
                  <a:pos x="65" y="2"/>
                </a:cxn>
                <a:cxn ang="0">
                  <a:pos x="64" y="1"/>
                </a:cxn>
                <a:cxn ang="0">
                  <a:pos x="62" y="0"/>
                </a:cxn>
                <a:cxn ang="0">
                  <a:pos x="60" y="0"/>
                </a:cxn>
                <a:cxn ang="0">
                  <a:pos x="59" y="2"/>
                </a:cxn>
                <a:cxn ang="0">
                  <a:pos x="59" y="2"/>
                </a:cxn>
              </a:cxnLst>
              <a:rect l="0" t="0" r="r" b="b"/>
              <a:pathLst>
                <a:path w="67" h="90">
                  <a:moveTo>
                    <a:pt x="59" y="2"/>
                  </a:moveTo>
                  <a:lnTo>
                    <a:pt x="59" y="2"/>
                  </a:lnTo>
                  <a:lnTo>
                    <a:pt x="50" y="12"/>
                  </a:lnTo>
                  <a:lnTo>
                    <a:pt x="42" y="24"/>
                  </a:lnTo>
                  <a:lnTo>
                    <a:pt x="34" y="34"/>
                  </a:lnTo>
                  <a:lnTo>
                    <a:pt x="25" y="44"/>
                  </a:lnTo>
                  <a:lnTo>
                    <a:pt x="25" y="44"/>
                  </a:lnTo>
                  <a:lnTo>
                    <a:pt x="18" y="54"/>
                  </a:lnTo>
                  <a:lnTo>
                    <a:pt x="10" y="63"/>
                  </a:lnTo>
                  <a:lnTo>
                    <a:pt x="5" y="73"/>
                  </a:lnTo>
                  <a:lnTo>
                    <a:pt x="1" y="85"/>
                  </a:lnTo>
                  <a:lnTo>
                    <a:pt x="1" y="85"/>
                  </a:lnTo>
                  <a:lnTo>
                    <a:pt x="0" y="87"/>
                  </a:lnTo>
                  <a:lnTo>
                    <a:pt x="1" y="89"/>
                  </a:lnTo>
                  <a:lnTo>
                    <a:pt x="3" y="90"/>
                  </a:lnTo>
                  <a:lnTo>
                    <a:pt x="5" y="90"/>
                  </a:lnTo>
                  <a:lnTo>
                    <a:pt x="10" y="90"/>
                  </a:lnTo>
                  <a:lnTo>
                    <a:pt x="10" y="90"/>
                  </a:lnTo>
                  <a:lnTo>
                    <a:pt x="12" y="90"/>
                  </a:lnTo>
                  <a:lnTo>
                    <a:pt x="14" y="89"/>
                  </a:lnTo>
                  <a:lnTo>
                    <a:pt x="15" y="87"/>
                  </a:lnTo>
                  <a:lnTo>
                    <a:pt x="15" y="84"/>
                  </a:lnTo>
                  <a:lnTo>
                    <a:pt x="13" y="81"/>
                  </a:lnTo>
                  <a:lnTo>
                    <a:pt x="13" y="81"/>
                  </a:lnTo>
                  <a:lnTo>
                    <a:pt x="17" y="71"/>
                  </a:lnTo>
                  <a:lnTo>
                    <a:pt x="23" y="63"/>
                  </a:lnTo>
                  <a:lnTo>
                    <a:pt x="29" y="55"/>
                  </a:lnTo>
                  <a:lnTo>
                    <a:pt x="37" y="46"/>
                  </a:lnTo>
                  <a:lnTo>
                    <a:pt x="37" y="46"/>
                  </a:lnTo>
                  <a:lnTo>
                    <a:pt x="45" y="37"/>
                  </a:lnTo>
                  <a:lnTo>
                    <a:pt x="52" y="28"/>
                  </a:lnTo>
                  <a:lnTo>
                    <a:pt x="58" y="17"/>
                  </a:lnTo>
                  <a:lnTo>
                    <a:pt x="65" y="8"/>
                  </a:lnTo>
                  <a:lnTo>
                    <a:pt x="65" y="8"/>
                  </a:lnTo>
                  <a:lnTo>
                    <a:pt x="66" y="6"/>
                  </a:lnTo>
                  <a:lnTo>
                    <a:pt x="67" y="5"/>
                  </a:lnTo>
                  <a:lnTo>
                    <a:pt x="66" y="3"/>
                  </a:lnTo>
                  <a:lnTo>
                    <a:pt x="65" y="2"/>
                  </a:lnTo>
                  <a:lnTo>
                    <a:pt x="64" y="1"/>
                  </a:lnTo>
                  <a:lnTo>
                    <a:pt x="62" y="0"/>
                  </a:lnTo>
                  <a:lnTo>
                    <a:pt x="60" y="0"/>
                  </a:lnTo>
                  <a:lnTo>
                    <a:pt x="59" y="2"/>
                  </a:lnTo>
                  <a:lnTo>
                    <a:pt x="5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27" name="Freeform 743"/>
            <p:cNvSpPr/>
            <p:nvPr/>
          </p:nvSpPr>
          <p:spPr bwMode="auto">
            <a:xfrm>
              <a:off x="6470651" y="4727575"/>
              <a:ext cx="38100" cy="49213"/>
            </a:xfrm>
            <a:custGeom>
              <a:avLst/>
              <a:gdLst/>
              <a:ahLst/>
              <a:cxnLst>
                <a:cxn ang="0">
                  <a:pos x="62" y="2"/>
                </a:cxn>
                <a:cxn ang="0">
                  <a:pos x="62" y="2"/>
                </a:cxn>
                <a:cxn ang="0">
                  <a:pos x="47" y="23"/>
                </a:cxn>
                <a:cxn ang="0">
                  <a:pos x="31" y="44"/>
                </a:cxn>
                <a:cxn ang="0">
                  <a:pos x="16" y="65"/>
                </a:cxn>
                <a:cxn ang="0">
                  <a:pos x="0" y="87"/>
                </a:cxn>
                <a:cxn ang="0">
                  <a:pos x="0" y="87"/>
                </a:cxn>
                <a:cxn ang="0">
                  <a:pos x="0" y="89"/>
                </a:cxn>
                <a:cxn ang="0">
                  <a:pos x="0" y="91"/>
                </a:cxn>
                <a:cxn ang="0">
                  <a:pos x="1" y="92"/>
                </a:cxn>
                <a:cxn ang="0">
                  <a:pos x="2" y="93"/>
                </a:cxn>
                <a:cxn ang="0">
                  <a:pos x="4" y="94"/>
                </a:cxn>
                <a:cxn ang="0">
                  <a:pos x="5" y="94"/>
                </a:cxn>
                <a:cxn ang="0">
                  <a:pos x="8" y="93"/>
                </a:cxn>
                <a:cxn ang="0">
                  <a:pos x="9" y="92"/>
                </a:cxn>
                <a:cxn ang="0">
                  <a:pos x="9" y="92"/>
                </a:cxn>
                <a:cxn ang="0">
                  <a:pos x="24" y="70"/>
                </a:cxn>
                <a:cxn ang="0">
                  <a:pos x="40" y="48"/>
                </a:cxn>
                <a:cxn ang="0">
                  <a:pos x="55" y="28"/>
                </a:cxn>
                <a:cxn ang="0">
                  <a:pos x="71" y="6"/>
                </a:cxn>
                <a:cxn ang="0">
                  <a:pos x="71" y="6"/>
                </a:cxn>
                <a:cxn ang="0">
                  <a:pos x="72" y="4"/>
                </a:cxn>
                <a:cxn ang="0">
                  <a:pos x="72" y="3"/>
                </a:cxn>
                <a:cxn ang="0">
                  <a:pos x="71" y="1"/>
                </a:cxn>
                <a:cxn ang="0">
                  <a:pos x="70" y="0"/>
                </a:cxn>
                <a:cxn ang="0">
                  <a:pos x="67" y="0"/>
                </a:cxn>
                <a:cxn ang="0">
                  <a:pos x="65" y="0"/>
                </a:cxn>
                <a:cxn ang="0">
                  <a:pos x="64" y="0"/>
                </a:cxn>
                <a:cxn ang="0">
                  <a:pos x="62" y="2"/>
                </a:cxn>
                <a:cxn ang="0">
                  <a:pos x="62" y="2"/>
                </a:cxn>
              </a:cxnLst>
              <a:rect l="0" t="0" r="r" b="b"/>
              <a:pathLst>
                <a:path w="72" h="94">
                  <a:moveTo>
                    <a:pt x="62" y="2"/>
                  </a:moveTo>
                  <a:lnTo>
                    <a:pt x="62" y="2"/>
                  </a:lnTo>
                  <a:lnTo>
                    <a:pt x="47" y="23"/>
                  </a:lnTo>
                  <a:lnTo>
                    <a:pt x="31" y="44"/>
                  </a:lnTo>
                  <a:lnTo>
                    <a:pt x="16" y="65"/>
                  </a:lnTo>
                  <a:lnTo>
                    <a:pt x="0" y="87"/>
                  </a:lnTo>
                  <a:lnTo>
                    <a:pt x="0" y="87"/>
                  </a:lnTo>
                  <a:lnTo>
                    <a:pt x="0" y="89"/>
                  </a:lnTo>
                  <a:lnTo>
                    <a:pt x="0" y="91"/>
                  </a:lnTo>
                  <a:lnTo>
                    <a:pt x="1" y="92"/>
                  </a:lnTo>
                  <a:lnTo>
                    <a:pt x="2" y="93"/>
                  </a:lnTo>
                  <a:lnTo>
                    <a:pt x="4" y="94"/>
                  </a:lnTo>
                  <a:lnTo>
                    <a:pt x="5" y="94"/>
                  </a:lnTo>
                  <a:lnTo>
                    <a:pt x="8" y="93"/>
                  </a:lnTo>
                  <a:lnTo>
                    <a:pt x="9" y="92"/>
                  </a:lnTo>
                  <a:lnTo>
                    <a:pt x="9" y="92"/>
                  </a:lnTo>
                  <a:lnTo>
                    <a:pt x="24" y="70"/>
                  </a:lnTo>
                  <a:lnTo>
                    <a:pt x="40" y="48"/>
                  </a:lnTo>
                  <a:lnTo>
                    <a:pt x="55" y="28"/>
                  </a:lnTo>
                  <a:lnTo>
                    <a:pt x="71" y="6"/>
                  </a:lnTo>
                  <a:lnTo>
                    <a:pt x="71" y="6"/>
                  </a:lnTo>
                  <a:lnTo>
                    <a:pt x="72" y="4"/>
                  </a:lnTo>
                  <a:lnTo>
                    <a:pt x="72" y="3"/>
                  </a:lnTo>
                  <a:lnTo>
                    <a:pt x="71" y="1"/>
                  </a:lnTo>
                  <a:lnTo>
                    <a:pt x="70" y="0"/>
                  </a:lnTo>
                  <a:lnTo>
                    <a:pt x="67" y="0"/>
                  </a:lnTo>
                  <a:lnTo>
                    <a:pt x="65" y="0"/>
                  </a:lnTo>
                  <a:lnTo>
                    <a:pt x="64" y="0"/>
                  </a:lnTo>
                  <a:lnTo>
                    <a:pt x="62" y="2"/>
                  </a:lnTo>
                  <a:lnTo>
                    <a:pt x="6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28" name="Freeform 744"/>
            <p:cNvSpPr/>
            <p:nvPr/>
          </p:nvSpPr>
          <p:spPr bwMode="auto">
            <a:xfrm>
              <a:off x="6510338" y="4722813"/>
              <a:ext cx="30163" cy="49213"/>
            </a:xfrm>
            <a:custGeom>
              <a:avLst/>
              <a:gdLst/>
              <a:ahLst/>
              <a:cxnLst>
                <a:cxn ang="0">
                  <a:pos x="48" y="2"/>
                </a:cxn>
                <a:cxn ang="0">
                  <a:pos x="48" y="2"/>
                </a:cxn>
                <a:cxn ang="0">
                  <a:pos x="36" y="23"/>
                </a:cxn>
                <a:cxn ang="0">
                  <a:pos x="23" y="44"/>
                </a:cxn>
                <a:cxn ang="0">
                  <a:pos x="11" y="66"/>
                </a:cxn>
                <a:cxn ang="0">
                  <a:pos x="1" y="87"/>
                </a:cxn>
                <a:cxn ang="0">
                  <a:pos x="1" y="87"/>
                </a:cxn>
                <a:cxn ang="0">
                  <a:pos x="0" y="89"/>
                </a:cxn>
                <a:cxn ang="0">
                  <a:pos x="1" y="92"/>
                </a:cxn>
                <a:cxn ang="0">
                  <a:pos x="3" y="94"/>
                </a:cxn>
                <a:cxn ang="0">
                  <a:pos x="5" y="95"/>
                </a:cxn>
                <a:cxn ang="0">
                  <a:pos x="6" y="95"/>
                </a:cxn>
                <a:cxn ang="0">
                  <a:pos x="8" y="94"/>
                </a:cxn>
                <a:cxn ang="0">
                  <a:pos x="9" y="93"/>
                </a:cxn>
                <a:cxn ang="0">
                  <a:pos x="9" y="93"/>
                </a:cxn>
                <a:cxn ang="0">
                  <a:pos x="19" y="70"/>
                </a:cxn>
                <a:cxn ang="0">
                  <a:pos x="32" y="49"/>
                </a:cxn>
                <a:cxn ang="0">
                  <a:pos x="44" y="29"/>
                </a:cxn>
                <a:cxn ang="0">
                  <a:pos x="57" y="7"/>
                </a:cxn>
                <a:cxn ang="0">
                  <a:pos x="57" y="7"/>
                </a:cxn>
                <a:cxn ang="0">
                  <a:pos x="57" y="5"/>
                </a:cxn>
                <a:cxn ang="0">
                  <a:pos x="57" y="3"/>
                </a:cxn>
                <a:cxn ang="0">
                  <a:pos x="56" y="2"/>
                </a:cxn>
                <a:cxn ang="0">
                  <a:pos x="54" y="1"/>
                </a:cxn>
                <a:cxn ang="0">
                  <a:pos x="52" y="0"/>
                </a:cxn>
                <a:cxn ang="0">
                  <a:pos x="51" y="0"/>
                </a:cxn>
                <a:cxn ang="0">
                  <a:pos x="49" y="1"/>
                </a:cxn>
                <a:cxn ang="0">
                  <a:pos x="48" y="2"/>
                </a:cxn>
                <a:cxn ang="0">
                  <a:pos x="48" y="2"/>
                </a:cxn>
              </a:cxnLst>
              <a:rect l="0" t="0" r="r" b="b"/>
              <a:pathLst>
                <a:path w="57" h="95">
                  <a:moveTo>
                    <a:pt x="48" y="2"/>
                  </a:moveTo>
                  <a:lnTo>
                    <a:pt x="48" y="2"/>
                  </a:lnTo>
                  <a:lnTo>
                    <a:pt x="36" y="23"/>
                  </a:lnTo>
                  <a:lnTo>
                    <a:pt x="23" y="44"/>
                  </a:lnTo>
                  <a:lnTo>
                    <a:pt x="11" y="66"/>
                  </a:lnTo>
                  <a:lnTo>
                    <a:pt x="1" y="87"/>
                  </a:lnTo>
                  <a:lnTo>
                    <a:pt x="1" y="87"/>
                  </a:lnTo>
                  <a:lnTo>
                    <a:pt x="0" y="89"/>
                  </a:lnTo>
                  <a:lnTo>
                    <a:pt x="1" y="92"/>
                  </a:lnTo>
                  <a:lnTo>
                    <a:pt x="3" y="94"/>
                  </a:lnTo>
                  <a:lnTo>
                    <a:pt x="5" y="95"/>
                  </a:lnTo>
                  <a:lnTo>
                    <a:pt x="6" y="95"/>
                  </a:lnTo>
                  <a:lnTo>
                    <a:pt x="8" y="94"/>
                  </a:lnTo>
                  <a:lnTo>
                    <a:pt x="9" y="93"/>
                  </a:lnTo>
                  <a:lnTo>
                    <a:pt x="9" y="93"/>
                  </a:lnTo>
                  <a:lnTo>
                    <a:pt x="19" y="70"/>
                  </a:lnTo>
                  <a:lnTo>
                    <a:pt x="32" y="49"/>
                  </a:lnTo>
                  <a:lnTo>
                    <a:pt x="44" y="29"/>
                  </a:lnTo>
                  <a:lnTo>
                    <a:pt x="57" y="7"/>
                  </a:lnTo>
                  <a:lnTo>
                    <a:pt x="57" y="7"/>
                  </a:lnTo>
                  <a:lnTo>
                    <a:pt x="57" y="5"/>
                  </a:lnTo>
                  <a:lnTo>
                    <a:pt x="57" y="3"/>
                  </a:lnTo>
                  <a:lnTo>
                    <a:pt x="56" y="2"/>
                  </a:lnTo>
                  <a:lnTo>
                    <a:pt x="54" y="1"/>
                  </a:lnTo>
                  <a:lnTo>
                    <a:pt x="52" y="0"/>
                  </a:lnTo>
                  <a:lnTo>
                    <a:pt x="51" y="0"/>
                  </a:lnTo>
                  <a:lnTo>
                    <a:pt x="49" y="1"/>
                  </a:lnTo>
                  <a:lnTo>
                    <a:pt x="48" y="2"/>
                  </a:lnTo>
                  <a:lnTo>
                    <a:pt x="4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29" name="Freeform 745"/>
            <p:cNvSpPr/>
            <p:nvPr/>
          </p:nvSpPr>
          <p:spPr bwMode="auto">
            <a:xfrm>
              <a:off x="6559551" y="4714875"/>
              <a:ext cx="34925" cy="60325"/>
            </a:xfrm>
            <a:custGeom>
              <a:avLst/>
              <a:gdLst/>
              <a:ahLst/>
              <a:cxnLst>
                <a:cxn ang="0">
                  <a:pos x="66" y="5"/>
                </a:cxn>
                <a:cxn ang="0">
                  <a:pos x="66" y="5"/>
                </a:cxn>
                <a:cxn ang="0">
                  <a:pos x="65" y="3"/>
                </a:cxn>
                <a:cxn ang="0">
                  <a:pos x="64" y="2"/>
                </a:cxn>
                <a:cxn ang="0">
                  <a:pos x="63" y="1"/>
                </a:cxn>
                <a:cxn ang="0">
                  <a:pos x="61" y="0"/>
                </a:cxn>
                <a:cxn ang="0">
                  <a:pos x="60" y="1"/>
                </a:cxn>
                <a:cxn ang="0">
                  <a:pos x="57" y="2"/>
                </a:cxn>
                <a:cxn ang="0">
                  <a:pos x="56" y="3"/>
                </a:cxn>
                <a:cxn ang="0">
                  <a:pos x="56" y="5"/>
                </a:cxn>
                <a:cxn ang="0">
                  <a:pos x="56" y="5"/>
                </a:cxn>
                <a:cxn ang="0">
                  <a:pos x="55" y="13"/>
                </a:cxn>
                <a:cxn ang="0">
                  <a:pos x="53" y="19"/>
                </a:cxn>
                <a:cxn ang="0">
                  <a:pos x="49" y="30"/>
                </a:cxn>
                <a:cxn ang="0">
                  <a:pos x="43" y="41"/>
                </a:cxn>
                <a:cxn ang="0">
                  <a:pos x="37" y="54"/>
                </a:cxn>
                <a:cxn ang="0">
                  <a:pos x="37" y="54"/>
                </a:cxn>
                <a:cxn ang="0">
                  <a:pos x="30" y="68"/>
                </a:cxn>
                <a:cxn ang="0">
                  <a:pos x="20" y="82"/>
                </a:cxn>
                <a:cxn ang="0">
                  <a:pos x="11" y="94"/>
                </a:cxn>
                <a:cxn ang="0">
                  <a:pos x="1" y="107"/>
                </a:cxn>
                <a:cxn ang="0">
                  <a:pos x="1" y="107"/>
                </a:cxn>
                <a:cxn ang="0">
                  <a:pos x="0" y="108"/>
                </a:cxn>
                <a:cxn ang="0">
                  <a:pos x="0" y="110"/>
                </a:cxn>
                <a:cxn ang="0">
                  <a:pos x="0" y="112"/>
                </a:cxn>
                <a:cxn ang="0">
                  <a:pos x="1" y="113"/>
                </a:cxn>
                <a:cxn ang="0">
                  <a:pos x="2" y="114"/>
                </a:cxn>
                <a:cxn ang="0">
                  <a:pos x="4" y="114"/>
                </a:cxn>
                <a:cxn ang="0">
                  <a:pos x="6" y="114"/>
                </a:cxn>
                <a:cxn ang="0">
                  <a:pos x="7" y="113"/>
                </a:cxn>
                <a:cxn ang="0">
                  <a:pos x="12" y="109"/>
                </a:cxn>
                <a:cxn ang="0">
                  <a:pos x="12" y="109"/>
                </a:cxn>
                <a:cxn ang="0">
                  <a:pos x="13" y="107"/>
                </a:cxn>
                <a:cxn ang="0">
                  <a:pos x="13" y="107"/>
                </a:cxn>
                <a:cxn ang="0">
                  <a:pos x="23" y="93"/>
                </a:cxn>
                <a:cxn ang="0">
                  <a:pos x="33" y="81"/>
                </a:cxn>
                <a:cxn ang="0">
                  <a:pos x="41" y="66"/>
                </a:cxn>
                <a:cxn ang="0">
                  <a:pos x="48" y="52"/>
                </a:cxn>
                <a:cxn ang="0">
                  <a:pos x="48" y="52"/>
                </a:cxn>
                <a:cxn ang="0">
                  <a:pos x="60" y="30"/>
                </a:cxn>
                <a:cxn ang="0">
                  <a:pos x="64" y="19"/>
                </a:cxn>
                <a:cxn ang="0">
                  <a:pos x="65" y="13"/>
                </a:cxn>
                <a:cxn ang="0">
                  <a:pos x="66" y="5"/>
                </a:cxn>
                <a:cxn ang="0">
                  <a:pos x="66" y="5"/>
                </a:cxn>
              </a:cxnLst>
              <a:rect l="0" t="0" r="r" b="b"/>
              <a:pathLst>
                <a:path w="66" h="114">
                  <a:moveTo>
                    <a:pt x="66" y="5"/>
                  </a:moveTo>
                  <a:lnTo>
                    <a:pt x="66" y="5"/>
                  </a:lnTo>
                  <a:lnTo>
                    <a:pt x="65" y="3"/>
                  </a:lnTo>
                  <a:lnTo>
                    <a:pt x="64" y="2"/>
                  </a:lnTo>
                  <a:lnTo>
                    <a:pt x="63" y="1"/>
                  </a:lnTo>
                  <a:lnTo>
                    <a:pt x="61" y="0"/>
                  </a:lnTo>
                  <a:lnTo>
                    <a:pt x="60" y="1"/>
                  </a:lnTo>
                  <a:lnTo>
                    <a:pt x="57" y="2"/>
                  </a:lnTo>
                  <a:lnTo>
                    <a:pt x="56" y="3"/>
                  </a:lnTo>
                  <a:lnTo>
                    <a:pt x="56" y="5"/>
                  </a:lnTo>
                  <a:lnTo>
                    <a:pt x="56" y="5"/>
                  </a:lnTo>
                  <a:lnTo>
                    <a:pt x="55" y="13"/>
                  </a:lnTo>
                  <a:lnTo>
                    <a:pt x="53" y="19"/>
                  </a:lnTo>
                  <a:lnTo>
                    <a:pt x="49" y="30"/>
                  </a:lnTo>
                  <a:lnTo>
                    <a:pt x="43" y="41"/>
                  </a:lnTo>
                  <a:lnTo>
                    <a:pt x="37" y="54"/>
                  </a:lnTo>
                  <a:lnTo>
                    <a:pt x="37" y="54"/>
                  </a:lnTo>
                  <a:lnTo>
                    <a:pt x="30" y="68"/>
                  </a:lnTo>
                  <a:lnTo>
                    <a:pt x="20" y="82"/>
                  </a:lnTo>
                  <a:lnTo>
                    <a:pt x="11" y="94"/>
                  </a:lnTo>
                  <a:lnTo>
                    <a:pt x="1" y="107"/>
                  </a:lnTo>
                  <a:lnTo>
                    <a:pt x="1" y="107"/>
                  </a:lnTo>
                  <a:lnTo>
                    <a:pt x="0" y="108"/>
                  </a:lnTo>
                  <a:lnTo>
                    <a:pt x="0" y="110"/>
                  </a:lnTo>
                  <a:lnTo>
                    <a:pt x="0" y="112"/>
                  </a:lnTo>
                  <a:lnTo>
                    <a:pt x="1" y="113"/>
                  </a:lnTo>
                  <a:lnTo>
                    <a:pt x="2" y="114"/>
                  </a:lnTo>
                  <a:lnTo>
                    <a:pt x="4" y="114"/>
                  </a:lnTo>
                  <a:lnTo>
                    <a:pt x="6" y="114"/>
                  </a:lnTo>
                  <a:lnTo>
                    <a:pt x="7" y="113"/>
                  </a:lnTo>
                  <a:lnTo>
                    <a:pt x="12" y="109"/>
                  </a:lnTo>
                  <a:lnTo>
                    <a:pt x="12" y="109"/>
                  </a:lnTo>
                  <a:lnTo>
                    <a:pt x="13" y="107"/>
                  </a:lnTo>
                  <a:lnTo>
                    <a:pt x="13" y="107"/>
                  </a:lnTo>
                  <a:lnTo>
                    <a:pt x="23" y="93"/>
                  </a:lnTo>
                  <a:lnTo>
                    <a:pt x="33" y="81"/>
                  </a:lnTo>
                  <a:lnTo>
                    <a:pt x="41" y="66"/>
                  </a:lnTo>
                  <a:lnTo>
                    <a:pt x="48" y="52"/>
                  </a:lnTo>
                  <a:lnTo>
                    <a:pt x="48" y="52"/>
                  </a:lnTo>
                  <a:lnTo>
                    <a:pt x="60" y="30"/>
                  </a:lnTo>
                  <a:lnTo>
                    <a:pt x="64" y="19"/>
                  </a:lnTo>
                  <a:lnTo>
                    <a:pt x="65" y="13"/>
                  </a:lnTo>
                  <a:lnTo>
                    <a:pt x="66" y="5"/>
                  </a:lnTo>
                  <a:lnTo>
                    <a:pt x="66"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30" name="Freeform 746"/>
            <p:cNvSpPr/>
            <p:nvPr/>
          </p:nvSpPr>
          <p:spPr bwMode="auto">
            <a:xfrm>
              <a:off x="6591301" y="4719638"/>
              <a:ext cx="42863" cy="60325"/>
            </a:xfrm>
            <a:custGeom>
              <a:avLst/>
              <a:gdLst/>
              <a:ahLst/>
              <a:cxnLst>
                <a:cxn ang="0">
                  <a:pos x="72" y="3"/>
                </a:cxn>
                <a:cxn ang="0">
                  <a:pos x="72" y="3"/>
                </a:cxn>
                <a:cxn ang="0">
                  <a:pos x="63" y="15"/>
                </a:cxn>
                <a:cxn ang="0">
                  <a:pos x="53" y="27"/>
                </a:cxn>
                <a:cxn ang="0">
                  <a:pos x="37" y="55"/>
                </a:cxn>
                <a:cxn ang="0">
                  <a:pos x="20" y="82"/>
                </a:cxn>
                <a:cxn ang="0">
                  <a:pos x="11" y="94"/>
                </a:cxn>
                <a:cxn ang="0">
                  <a:pos x="1" y="107"/>
                </a:cxn>
                <a:cxn ang="0">
                  <a:pos x="1" y="107"/>
                </a:cxn>
                <a:cxn ang="0">
                  <a:pos x="0" y="109"/>
                </a:cxn>
                <a:cxn ang="0">
                  <a:pos x="0" y="110"/>
                </a:cxn>
                <a:cxn ang="0">
                  <a:pos x="1" y="112"/>
                </a:cxn>
                <a:cxn ang="0">
                  <a:pos x="2" y="113"/>
                </a:cxn>
                <a:cxn ang="0">
                  <a:pos x="3" y="114"/>
                </a:cxn>
                <a:cxn ang="0">
                  <a:pos x="5" y="115"/>
                </a:cxn>
                <a:cxn ang="0">
                  <a:pos x="6" y="114"/>
                </a:cxn>
                <a:cxn ang="0">
                  <a:pos x="8" y="113"/>
                </a:cxn>
                <a:cxn ang="0">
                  <a:pos x="8" y="113"/>
                </a:cxn>
                <a:cxn ang="0">
                  <a:pos x="18" y="102"/>
                </a:cxn>
                <a:cxn ang="0">
                  <a:pos x="27" y="88"/>
                </a:cxn>
                <a:cxn ang="0">
                  <a:pos x="44" y="61"/>
                </a:cxn>
                <a:cxn ang="0">
                  <a:pos x="61" y="35"/>
                </a:cxn>
                <a:cxn ang="0">
                  <a:pos x="69" y="21"/>
                </a:cxn>
                <a:cxn ang="0">
                  <a:pos x="79" y="9"/>
                </a:cxn>
                <a:cxn ang="0">
                  <a:pos x="79" y="9"/>
                </a:cxn>
                <a:cxn ang="0">
                  <a:pos x="80" y="8"/>
                </a:cxn>
                <a:cxn ang="0">
                  <a:pos x="80" y="6"/>
                </a:cxn>
                <a:cxn ang="0">
                  <a:pos x="80" y="4"/>
                </a:cxn>
                <a:cxn ang="0">
                  <a:pos x="79" y="3"/>
                </a:cxn>
                <a:cxn ang="0">
                  <a:pos x="77" y="1"/>
                </a:cxn>
                <a:cxn ang="0">
                  <a:pos x="76" y="0"/>
                </a:cxn>
                <a:cxn ang="0">
                  <a:pos x="74" y="1"/>
                </a:cxn>
                <a:cxn ang="0">
                  <a:pos x="72" y="3"/>
                </a:cxn>
                <a:cxn ang="0">
                  <a:pos x="72" y="3"/>
                </a:cxn>
              </a:cxnLst>
              <a:rect l="0" t="0" r="r" b="b"/>
              <a:pathLst>
                <a:path w="80" h="115">
                  <a:moveTo>
                    <a:pt x="72" y="3"/>
                  </a:moveTo>
                  <a:lnTo>
                    <a:pt x="72" y="3"/>
                  </a:lnTo>
                  <a:lnTo>
                    <a:pt x="63" y="15"/>
                  </a:lnTo>
                  <a:lnTo>
                    <a:pt x="53" y="27"/>
                  </a:lnTo>
                  <a:lnTo>
                    <a:pt x="37" y="55"/>
                  </a:lnTo>
                  <a:lnTo>
                    <a:pt x="20" y="82"/>
                  </a:lnTo>
                  <a:lnTo>
                    <a:pt x="11" y="94"/>
                  </a:lnTo>
                  <a:lnTo>
                    <a:pt x="1" y="107"/>
                  </a:lnTo>
                  <a:lnTo>
                    <a:pt x="1" y="107"/>
                  </a:lnTo>
                  <a:lnTo>
                    <a:pt x="0" y="109"/>
                  </a:lnTo>
                  <a:lnTo>
                    <a:pt x="0" y="110"/>
                  </a:lnTo>
                  <a:lnTo>
                    <a:pt x="1" y="112"/>
                  </a:lnTo>
                  <a:lnTo>
                    <a:pt x="2" y="113"/>
                  </a:lnTo>
                  <a:lnTo>
                    <a:pt x="3" y="114"/>
                  </a:lnTo>
                  <a:lnTo>
                    <a:pt x="5" y="115"/>
                  </a:lnTo>
                  <a:lnTo>
                    <a:pt x="6" y="114"/>
                  </a:lnTo>
                  <a:lnTo>
                    <a:pt x="8" y="113"/>
                  </a:lnTo>
                  <a:lnTo>
                    <a:pt x="8" y="113"/>
                  </a:lnTo>
                  <a:lnTo>
                    <a:pt x="18" y="102"/>
                  </a:lnTo>
                  <a:lnTo>
                    <a:pt x="27" y="88"/>
                  </a:lnTo>
                  <a:lnTo>
                    <a:pt x="44" y="61"/>
                  </a:lnTo>
                  <a:lnTo>
                    <a:pt x="61" y="35"/>
                  </a:lnTo>
                  <a:lnTo>
                    <a:pt x="69" y="21"/>
                  </a:lnTo>
                  <a:lnTo>
                    <a:pt x="79" y="9"/>
                  </a:lnTo>
                  <a:lnTo>
                    <a:pt x="79" y="9"/>
                  </a:lnTo>
                  <a:lnTo>
                    <a:pt x="80" y="8"/>
                  </a:lnTo>
                  <a:lnTo>
                    <a:pt x="80" y="6"/>
                  </a:lnTo>
                  <a:lnTo>
                    <a:pt x="80" y="4"/>
                  </a:lnTo>
                  <a:lnTo>
                    <a:pt x="79" y="3"/>
                  </a:lnTo>
                  <a:lnTo>
                    <a:pt x="77" y="1"/>
                  </a:lnTo>
                  <a:lnTo>
                    <a:pt x="76" y="0"/>
                  </a:lnTo>
                  <a:lnTo>
                    <a:pt x="74" y="1"/>
                  </a:lnTo>
                  <a:lnTo>
                    <a:pt x="72" y="3"/>
                  </a:lnTo>
                  <a:lnTo>
                    <a:pt x="7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31" name="Freeform 747"/>
            <p:cNvSpPr/>
            <p:nvPr/>
          </p:nvSpPr>
          <p:spPr bwMode="auto">
            <a:xfrm>
              <a:off x="6638926" y="4722813"/>
              <a:ext cx="39688" cy="58738"/>
            </a:xfrm>
            <a:custGeom>
              <a:avLst/>
              <a:gdLst/>
              <a:ahLst/>
              <a:cxnLst>
                <a:cxn ang="0">
                  <a:pos x="68" y="3"/>
                </a:cxn>
                <a:cxn ang="0">
                  <a:pos x="68" y="3"/>
                </a:cxn>
                <a:cxn ang="0">
                  <a:pos x="66" y="10"/>
                </a:cxn>
                <a:cxn ang="0">
                  <a:pos x="63" y="16"/>
                </a:cxn>
                <a:cxn ang="0">
                  <a:pos x="59" y="21"/>
                </a:cxn>
                <a:cxn ang="0">
                  <a:pos x="55" y="27"/>
                </a:cxn>
                <a:cxn ang="0">
                  <a:pos x="47" y="39"/>
                </a:cxn>
                <a:cxn ang="0">
                  <a:pos x="43" y="44"/>
                </a:cxn>
                <a:cxn ang="0">
                  <a:pos x="40" y="49"/>
                </a:cxn>
                <a:cxn ang="0">
                  <a:pos x="40" y="49"/>
                </a:cxn>
                <a:cxn ang="0">
                  <a:pos x="30" y="65"/>
                </a:cxn>
                <a:cxn ang="0">
                  <a:pos x="21" y="79"/>
                </a:cxn>
                <a:cxn ang="0">
                  <a:pos x="1" y="106"/>
                </a:cxn>
                <a:cxn ang="0">
                  <a:pos x="1" y="106"/>
                </a:cxn>
                <a:cxn ang="0">
                  <a:pos x="0" y="109"/>
                </a:cxn>
                <a:cxn ang="0">
                  <a:pos x="1" y="111"/>
                </a:cxn>
                <a:cxn ang="0">
                  <a:pos x="4" y="113"/>
                </a:cxn>
                <a:cxn ang="0">
                  <a:pos x="7" y="113"/>
                </a:cxn>
                <a:cxn ang="0">
                  <a:pos x="7" y="113"/>
                </a:cxn>
                <a:cxn ang="0">
                  <a:pos x="12" y="111"/>
                </a:cxn>
                <a:cxn ang="0">
                  <a:pos x="16" y="108"/>
                </a:cxn>
                <a:cxn ang="0">
                  <a:pos x="16" y="108"/>
                </a:cxn>
                <a:cxn ang="0">
                  <a:pos x="19" y="107"/>
                </a:cxn>
                <a:cxn ang="0">
                  <a:pos x="19" y="104"/>
                </a:cxn>
                <a:cxn ang="0">
                  <a:pos x="19" y="102"/>
                </a:cxn>
                <a:cxn ang="0">
                  <a:pos x="17" y="100"/>
                </a:cxn>
                <a:cxn ang="0">
                  <a:pos x="17" y="100"/>
                </a:cxn>
                <a:cxn ang="0">
                  <a:pos x="33" y="74"/>
                </a:cxn>
                <a:cxn ang="0">
                  <a:pos x="43" y="62"/>
                </a:cxn>
                <a:cxn ang="0">
                  <a:pos x="52" y="49"/>
                </a:cxn>
                <a:cxn ang="0">
                  <a:pos x="52" y="49"/>
                </a:cxn>
                <a:cxn ang="0">
                  <a:pos x="56" y="44"/>
                </a:cxn>
                <a:cxn ang="0">
                  <a:pos x="60" y="38"/>
                </a:cxn>
                <a:cxn ang="0">
                  <a:pos x="67" y="25"/>
                </a:cxn>
                <a:cxn ang="0">
                  <a:pos x="67" y="25"/>
                </a:cxn>
                <a:cxn ang="0">
                  <a:pos x="70" y="20"/>
                </a:cxn>
                <a:cxn ang="0">
                  <a:pos x="73" y="16"/>
                </a:cxn>
                <a:cxn ang="0">
                  <a:pos x="75" y="12"/>
                </a:cxn>
                <a:cxn ang="0">
                  <a:pos x="77" y="6"/>
                </a:cxn>
                <a:cxn ang="0">
                  <a:pos x="77" y="6"/>
                </a:cxn>
                <a:cxn ang="0">
                  <a:pos x="77" y="4"/>
                </a:cxn>
                <a:cxn ang="0">
                  <a:pos x="76" y="2"/>
                </a:cxn>
                <a:cxn ang="0">
                  <a:pos x="73" y="0"/>
                </a:cxn>
                <a:cxn ang="0">
                  <a:pos x="71" y="0"/>
                </a:cxn>
                <a:cxn ang="0">
                  <a:pos x="70" y="1"/>
                </a:cxn>
                <a:cxn ang="0">
                  <a:pos x="68" y="2"/>
                </a:cxn>
                <a:cxn ang="0">
                  <a:pos x="68" y="3"/>
                </a:cxn>
                <a:cxn ang="0">
                  <a:pos x="68" y="3"/>
                </a:cxn>
              </a:cxnLst>
              <a:rect l="0" t="0" r="r" b="b"/>
              <a:pathLst>
                <a:path w="77" h="113">
                  <a:moveTo>
                    <a:pt x="68" y="3"/>
                  </a:moveTo>
                  <a:lnTo>
                    <a:pt x="68" y="3"/>
                  </a:lnTo>
                  <a:lnTo>
                    <a:pt x="66" y="10"/>
                  </a:lnTo>
                  <a:lnTo>
                    <a:pt x="63" y="16"/>
                  </a:lnTo>
                  <a:lnTo>
                    <a:pt x="59" y="21"/>
                  </a:lnTo>
                  <a:lnTo>
                    <a:pt x="55" y="27"/>
                  </a:lnTo>
                  <a:lnTo>
                    <a:pt x="47" y="39"/>
                  </a:lnTo>
                  <a:lnTo>
                    <a:pt x="43" y="44"/>
                  </a:lnTo>
                  <a:lnTo>
                    <a:pt x="40" y="49"/>
                  </a:lnTo>
                  <a:lnTo>
                    <a:pt x="40" y="49"/>
                  </a:lnTo>
                  <a:lnTo>
                    <a:pt x="30" y="65"/>
                  </a:lnTo>
                  <a:lnTo>
                    <a:pt x="21" y="79"/>
                  </a:lnTo>
                  <a:lnTo>
                    <a:pt x="1" y="106"/>
                  </a:lnTo>
                  <a:lnTo>
                    <a:pt x="1" y="106"/>
                  </a:lnTo>
                  <a:lnTo>
                    <a:pt x="0" y="109"/>
                  </a:lnTo>
                  <a:lnTo>
                    <a:pt x="1" y="111"/>
                  </a:lnTo>
                  <a:lnTo>
                    <a:pt x="4" y="113"/>
                  </a:lnTo>
                  <a:lnTo>
                    <a:pt x="7" y="113"/>
                  </a:lnTo>
                  <a:lnTo>
                    <a:pt x="7" y="113"/>
                  </a:lnTo>
                  <a:lnTo>
                    <a:pt x="12" y="111"/>
                  </a:lnTo>
                  <a:lnTo>
                    <a:pt x="16" y="108"/>
                  </a:lnTo>
                  <a:lnTo>
                    <a:pt x="16" y="108"/>
                  </a:lnTo>
                  <a:lnTo>
                    <a:pt x="19" y="107"/>
                  </a:lnTo>
                  <a:lnTo>
                    <a:pt x="19" y="104"/>
                  </a:lnTo>
                  <a:lnTo>
                    <a:pt x="19" y="102"/>
                  </a:lnTo>
                  <a:lnTo>
                    <a:pt x="17" y="100"/>
                  </a:lnTo>
                  <a:lnTo>
                    <a:pt x="17" y="100"/>
                  </a:lnTo>
                  <a:lnTo>
                    <a:pt x="33" y="74"/>
                  </a:lnTo>
                  <a:lnTo>
                    <a:pt x="43" y="62"/>
                  </a:lnTo>
                  <a:lnTo>
                    <a:pt x="52" y="49"/>
                  </a:lnTo>
                  <a:lnTo>
                    <a:pt x="52" y="49"/>
                  </a:lnTo>
                  <a:lnTo>
                    <a:pt x="56" y="44"/>
                  </a:lnTo>
                  <a:lnTo>
                    <a:pt x="60" y="38"/>
                  </a:lnTo>
                  <a:lnTo>
                    <a:pt x="67" y="25"/>
                  </a:lnTo>
                  <a:lnTo>
                    <a:pt x="67" y="25"/>
                  </a:lnTo>
                  <a:lnTo>
                    <a:pt x="70" y="20"/>
                  </a:lnTo>
                  <a:lnTo>
                    <a:pt x="73" y="16"/>
                  </a:lnTo>
                  <a:lnTo>
                    <a:pt x="75" y="12"/>
                  </a:lnTo>
                  <a:lnTo>
                    <a:pt x="77" y="6"/>
                  </a:lnTo>
                  <a:lnTo>
                    <a:pt x="77" y="6"/>
                  </a:lnTo>
                  <a:lnTo>
                    <a:pt x="77" y="4"/>
                  </a:lnTo>
                  <a:lnTo>
                    <a:pt x="76" y="2"/>
                  </a:lnTo>
                  <a:lnTo>
                    <a:pt x="73" y="0"/>
                  </a:lnTo>
                  <a:lnTo>
                    <a:pt x="71" y="0"/>
                  </a:lnTo>
                  <a:lnTo>
                    <a:pt x="70" y="1"/>
                  </a:lnTo>
                  <a:lnTo>
                    <a:pt x="68" y="2"/>
                  </a:lnTo>
                  <a:lnTo>
                    <a:pt x="68" y="3"/>
                  </a:lnTo>
                  <a:lnTo>
                    <a:pt x="68"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32" name="Freeform 748"/>
            <p:cNvSpPr/>
            <p:nvPr/>
          </p:nvSpPr>
          <p:spPr bwMode="auto">
            <a:xfrm>
              <a:off x="6694488" y="4727575"/>
              <a:ext cx="30163" cy="46038"/>
            </a:xfrm>
            <a:custGeom>
              <a:avLst/>
              <a:gdLst/>
              <a:ahLst/>
              <a:cxnLst>
                <a:cxn ang="0">
                  <a:pos x="48" y="3"/>
                </a:cxn>
                <a:cxn ang="0">
                  <a:pos x="48" y="3"/>
                </a:cxn>
                <a:cxn ang="0">
                  <a:pos x="43" y="11"/>
                </a:cxn>
                <a:cxn ang="0">
                  <a:pos x="37" y="18"/>
                </a:cxn>
                <a:cxn ang="0">
                  <a:pos x="25" y="34"/>
                </a:cxn>
                <a:cxn ang="0">
                  <a:pos x="13" y="51"/>
                </a:cxn>
                <a:cxn ang="0">
                  <a:pos x="8" y="59"/>
                </a:cxn>
                <a:cxn ang="0">
                  <a:pos x="4" y="67"/>
                </a:cxn>
                <a:cxn ang="0">
                  <a:pos x="4" y="67"/>
                </a:cxn>
                <a:cxn ang="0">
                  <a:pos x="2" y="72"/>
                </a:cxn>
                <a:cxn ang="0">
                  <a:pos x="1" y="77"/>
                </a:cxn>
                <a:cxn ang="0">
                  <a:pos x="0" y="80"/>
                </a:cxn>
                <a:cxn ang="0">
                  <a:pos x="0" y="84"/>
                </a:cxn>
                <a:cxn ang="0">
                  <a:pos x="1" y="86"/>
                </a:cxn>
                <a:cxn ang="0">
                  <a:pos x="3" y="88"/>
                </a:cxn>
                <a:cxn ang="0">
                  <a:pos x="3" y="88"/>
                </a:cxn>
                <a:cxn ang="0">
                  <a:pos x="7" y="89"/>
                </a:cxn>
                <a:cxn ang="0">
                  <a:pos x="10" y="88"/>
                </a:cxn>
                <a:cxn ang="0">
                  <a:pos x="12" y="86"/>
                </a:cxn>
                <a:cxn ang="0">
                  <a:pos x="14" y="83"/>
                </a:cxn>
                <a:cxn ang="0">
                  <a:pos x="14" y="83"/>
                </a:cxn>
                <a:cxn ang="0">
                  <a:pos x="14" y="80"/>
                </a:cxn>
                <a:cxn ang="0">
                  <a:pos x="14" y="78"/>
                </a:cxn>
                <a:cxn ang="0">
                  <a:pos x="11" y="76"/>
                </a:cxn>
                <a:cxn ang="0">
                  <a:pos x="11" y="76"/>
                </a:cxn>
                <a:cxn ang="0">
                  <a:pos x="11" y="73"/>
                </a:cxn>
                <a:cxn ang="0">
                  <a:pos x="11" y="73"/>
                </a:cxn>
                <a:cxn ang="0">
                  <a:pos x="16" y="63"/>
                </a:cxn>
                <a:cxn ang="0">
                  <a:pos x="16" y="63"/>
                </a:cxn>
                <a:cxn ang="0">
                  <a:pos x="24" y="53"/>
                </a:cxn>
                <a:cxn ang="0">
                  <a:pos x="31" y="42"/>
                </a:cxn>
                <a:cxn ang="0">
                  <a:pos x="31" y="42"/>
                </a:cxn>
                <a:cxn ang="0">
                  <a:pos x="44" y="26"/>
                </a:cxn>
                <a:cxn ang="0">
                  <a:pos x="50" y="16"/>
                </a:cxn>
                <a:cxn ang="0">
                  <a:pos x="57" y="7"/>
                </a:cxn>
                <a:cxn ang="0">
                  <a:pos x="57" y="7"/>
                </a:cxn>
                <a:cxn ang="0">
                  <a:pos x="57" y="5"/>
                </a:cxn>
                <a:cxn ang="0">
                  <a:pos x="57" y="3"/>
                </a:cxn>
                <a:cxn ang="0">
                  <a:pos x="56" y="2"/>
                </a:cxn>
                <a:cxn ang="0">
                  <a:pos x="55" y="1"/>
                </a:cxn>
                <a:cxn ang="0">
                  <a:pos x="52" y="0"/>
                </a:cxn>
                <a:cxn ang="0">
                  <a:pos x="51" y="0"/>
                </a:cxn>
                <a:cxn ang="0">
                  <a:pos x="49" y="1"/>
                </a:cxn>
                <a:cxn ang="0">
                  <a:pos x="48" y="3"/>
                </a:cxn>
                <a:cxn ang="0">
                  <a:pos x="48" y="3"/>
                </a:cxn>
              </a:cxnLst>
              <a:rect l="0" t="0" r="r" b="b"/>
              <a:pathLst>
                <a:path w="57" h="89">
                  <a:moveTo>
                    <a:pt x="48" y="3"/>
                  </a:moveTo>
                  <a:lnTo>
                    <a:pt x="48" y="3"/>
                  </a:lnTo>
                  <a:lnTo>
                    <a:pt x="43" y="11"/>
                  </a:lnTo>
                  <a:lnTo>
                    <a:pt x="37" y="18"/>
                  </a:lnTo>
                  <a:lnTo>
                    <a:pt x="25" y="34"/>
                  </a:lnTo>
                  <a:lnTo>
                    <a:pt x="13" y="51"/>
                  </a:lnTo>
                  <a:lnTo>
                    <a:pt x="8" y="59"/>
                  </a:lnTo>
                  <a:lnTo>
                    <a:pt x="4" y="67"/>
                  </a:lnTo>
                  <a:lnTo>
                    <a:pt x="4" y="67"/>
                  </a:lnTo>
                  <a:lnTo>
                    <a:pt x="2" y="72"/>
                  </a:lnTo>
                  <a:lnTo>
                    <a:pt x="1" y="77"/>
                  </a:lnTo>
                  <a:lnTo>
                    <a:pt x="0" y="80"/>
                  </a:lnTo>
                  <a:lnTo>
                    <a:pt x="0" y="84"/>
                  </a:lnTo>
                  <a:lnTo>
                    <a:pt x="1" y="86"/>
                  </a:lnTo>
                  <a:lnTo>
                    <a:pt x="3" y="88"/>
                  </a:lnTo>
                  <a:lnTo>
                    <a:pt x="3" y="88"/>
                  </a:lnTo>
                  <a:lnTo>
                    <a:pt x="7" y="89"/>
                  </a:lnTo>
                  <a:lnTo>
                    <a:pt x="10" y="88"/>
                  </a:lnTo>
                  <a:lnTo>
                    <a:pt x="12" y="86"/>
                  </a:lnTo>
                  <a:lnTo>
                    <a:pt x="14" y="83"/>
                  </a:lnTo>
                  <a:lnTo>
                    <a:pt x="14" y="83"/>
                  </a:lnTo>
                  <a:lnTo>
                    <a:pt x="14" y="80"/>
                  </a:lnTo>
                  <a:lnTo>
                    <a:pt x="14" y="78"/>
                  </a:lnTo>
                  <a:lnTo>
                    <a:pt x="11" y="76"/>
                  </a:lnTo>
                  <a:lnTo>
                    <a:pt x="11" y="76"/>
                  </a:lnTo>
                  <a:lnTo>
                    <a:pt x="11" y="73"/>
                  </a:lnTo>
                  <a:lnTo>
                    <a:pt x="11" y="73"/>
                  </a:lnTo>
                  <a:lnTo>
                    <a:pt x="16" y="63"/>
                  </a:lnTo>
                  <a:lnTo>
                    <a:pt x="16" y="63"/>
                  </a:lnTo>
                  <a:lnTo>
                    <a:pt x="24" y="53"/>
                  </a:lnTo>
                  <a:lnTo>
                    <a:pt x="31" y="42"/>
                  </a:lnTo>
                  <a:lnTo>
                    <a:pt x="31" y="42"/>
                  </a:lnTo>
                  <a:lnTo>
                    <a:pt x="44" y="26"/>
                  </a:lnTo>
                  <a:lnTo>
                    <a:pt x="50" y="16"/>
                  </a:lnTo>
                  <a:lnTo>
                    <a:pt x="57" y="7"/>
                  </a:lnTo>
                  <a:lnTo>
                    <a:pt x="57" y="7"/>
                  </a:lnTo>
                  <a:lnTo>
                    <a:pt x="57" y="5"/>
                  </a:lnTo>
                  <a:lnTo>
                    <a:pt x="57" y="3"/>
                  </a:lnTo>
                  <a:lnTo>
                    <a:pt x="56" y="2"/>
                  </a:lnTo>
                  <a:lnTo>
                    <a:pt x="55" y="1"/>
                  </a:lnTo>
                  <a:lnTo>
                    <a:pt x="52" y="0"/>
                  </a:lnTo>
                  <a:lnTo>
                    <a:pt x="51" y="0"/>
                  </a:lnTo>
                  <a:lnTo>
                    <a:pt x="49" y="1"/>
                  </a:lnTo>
                  <a:lnTo>
                    <a:pt x="48" y="3"/>
                  </a:lnTo>
                  <a:lnTo>
                    <a:pt x="48"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33" name="Freeform 749"/>
            <p:cNvSpPr/>
            <p:nvPr/>
          </p:nvSpPr>
          <p:spPr bwMode="auto">
            <a:xfrm>
              <a:off x="6737351" y="4727575"/>
              <a:ext cx="36513" cy="52388"/>
            </a:xfrm>
            <a:custGeom>
              <a:avLst/>
              <a:gdLst/>
              <a:ahLst/>
              <a:cxnLst>
                <a:cxn ang="0">
                  <a:pos x="61" y="3"/>
                </a:cxn>
                <a:cxn ang="0">
                  <a:pos x="61" y="3"/>
                </a:cxn>
                <a:cxn ang="0">
                  <a:pos x="58" y="10"/>
                </a:cxn>
                <a:cxn ang="0">
                  <a:pos x="54" y="17"/>
                </a:cxn>
                <a:cxn ang="0">
                  <a:pos x="44" y="32"/>
                </a:cxn>
                <a:cxn ang="0">
                  <a:pos x="32" y="45"/>
                </a:cxn>
                <a:cxn ang="0">
                  <a:pos x="20" y="58"/>
                </a:cxn>
                <a:cxn ang="0">
                  <a:pos x="20" y="58"/>
                </a:cxn>
                <a:cxn ang="0">
                  <a:pos x="12" y="66"/>
                </a:cxn>
                <a:cxn ang="0">
                  <a:pos x="7" y="73"/>
                </a:cxn>
                <a:cxn ang="0">
                  <a:pos x="2" y="82"/>
                </a:cxn>
                <a:cxn ang="0">
                  <a:pos x="0" y="93"/>
                </a:cxn>
                <a:cxn ang="0">
                  <a:pos x="0" y="93"/>
                </a:cxn>
                <a:cxn ang="0">
                  <a:pos x="0" y="95"/>
                </a:cxn>
                <a:cxn ang="0">
                  <a:pos x="0" y="96"/>
                </a:cxn>
                <a:cxn ang="0">
                  <a:pos x="3" y="98"/>
                </a:cxn>
                <a:cxn ang="0">
                  <a:pos x="6" y="99"/>
                </a:cxn>
                <a:cxn ang="0">
                  <a:pos x="8" y="98"/>
                </a:cxn>
                <a:cxn ang="0">
                  <a:pos x="9" y="97"/>
                </a:cxn>
                <a:cxn ang="0">
                  <a:pos x="9" y="95"/>
                </a:cxn>
                <a:cxn ang="0">
                  <a:pos x="9" y="95"/>
                </a:cxn>
                <a:cxn ang="0">
                  <a:pos x="11" y="88"/>
                </a:cxn>
                <a:cxn ang="0">
                  <a:pos x="14" y="82"/>
                </a:cxn>
                <a:cxn ang="0">
                  <a:pos x="17" y="75"/>
                </a:cxn>
                <a:cxn ang="0">
                  <a:pos x="21" y="70"/>
                </a:cxn>
                <a:cxn ang="0">
                  <a:pos x="30" y="60"/>
                </a:cxn>
                <a:cxn ang="0">
                  <a:pos x="41" y="50"/>
                </a:cxn>
                <a:cxn ang="0">
                  <a:pos x="41" y="50"/>
                </a:cxn>
                <a:cxn ang="0">
                  <a:pos x="50" y="40"/>
                </a:cxn>
                <a:cxn ang="0">
                  <a:pos x="58" y="29"/>
                </a:cxn>
                <a:cxn ang="0">
                  <a:pos x="65" y="16"/>
                </a:cxn>
                <a:cxn ang="0">
                  <a:pos x="71" y="5"/>
                </a:cxn>
                <a:cxn ang="0">
                  <a:pos x="71" y="5"/>
                </a:cxn>
                <a:cxn ang="0">
                  <a:pos x="71" y="3"/>
                </a:cxn>
                <a:cxn ang="0">
                  <a:pos x="71" y="2"/>
                </a:cxn>
                <a:cxn ang="0">
                  <a:pos x="70" y="0"/>
                </a:cxn>
                <a:cxn ang="0">
                  <a:pos x="68" y="0"/>
                </a:cxn>
                <a:cxn ang="0">
                  <a:pos x="64" y="0"/>
                </a:cxn>
                <a:cxn ang="0">
                  <a:pos x="62" y="1"/>
                </a:cxn>
                <a:cxn ang="0">
                  <a:pos x="61" y="3"/>
                </a:cxn>
                <a:cxn ang="0">
                  <a:pos x="61" y="3"/>
                </a:cxn>
              </a:cxnLst>
              <a:rect l="0" t="0" r="r" b="b"/>
              <a:pathLst>
                <a:path w="71" h="99">
                  <a:moveTo>
                    <a:pt x="61" y="3"/>
                  </a:moveTo>
                  <a:lnTo>
                    <a:pt x="61" y="3"/>
                  </a:lnTo>
                  <a:lnTo>
                    <a:pt x="58" y="10"/>
                  </a:lnTo>
                  <a:lnTo>
                    <a:pt x="54" y="17"/>
                  </a:lnTo>
                  <a:lnTo>
                    <a:pt x="44" y="32"/>
                  </a:lnTo>
                  <a:lnTo>
                    <a:pt x="32" y="45"/>
                  </a:lnTo>
                  <a:lnTo>
                    <a:pt x="20" y="58"/>
                  </a:lnTo>
                  <a:lnTo>
                    <a:pt x="20" y="58"/>
                  </a:lnTo>
                  <a:lnTo>
                    <a:pt x="12" y="66"/>
                  </a:lnTo>
                  <a:lnTo>
                    <a:pt x="7" y="73"/>
                  </a:lnTo>
                  <a:lnTo>
                    <a:pt x="2" y="82"/>
                  </a:lnTo>
                  <a:lnTo>
                    <a:pt x="0" y="93"/>
                  </a:lnTo>
                  <a:lnTo>
                    <a:pt x="0" y="93"/>
                  </a:lnTo>
                  <a:lnTo>
                    <a:pt x="0" y="95"/>
                  </a:lnTo>
                  <a:lnTo>
                    <a:pt x="0" y="96"/>
                  </a:lnTo>
                  <a:lnTo>
                    <a:pt x="3" y="98"/>
                  </a:lnTo>
                  <a:lnTo>
                    <a:pt x="6" y="99"/>
                  </a:lnTo>
                  <a:lnTo>
                    <a:pt x="8" y="98"/>
                  </a:lnTo>
                  <a:lnTo>
                    <a:pt x="9" y="97"/>
                  </a:lnTo>
                  <a:lnTo>
                    <a:pt x="9" y="95"/>
                  </a:lnTo>
                  <a:lnTo>
                    <a:pt x="9" y="95"/>
                  </a:lnTo>
                  <a:lnTo>
                    <a:pt x="11" y="88"/>
                  </a:lnTo>
                  <a:lnTo>
                    <a:pt x="14" y="82"/>
                  </a:lnTo>
                  <a:lnTo>
                    <a:pt x="17" y="75"/>
                  </a:lnTo>
                  <a:lnTo>
                    <a:pt x="21" y="70"/>
                  </a:lnTo>
                  <a:lnTo>
                    <a:pt x="30" y="60"/>
                  </a:lnTo>
                  <a:lnTo>
                    <a:pt x="41" y="50"/>
                  </a:lnTo>
                  <a:lnTo>
                    <a:pt x="41" y="50"/>
                  </a:lnTo>
                  <a:lnTo>
                    <a:pt x="50" y="40"/>
                  </a:lnTo>
                  <a:lnTo>
                    <a:pt x="58" y="29"/>
                  </a:lnTo>
                  <a:lnTo>
                    <a:pt x="65" y="16"/>
                  </a:lnTo>
                  <a:lnTo>
                    <a:pt x="71" y="5"/>
                  </a:lnTo>
                  <a:lnTo>
                    <a:pt x="71" y="5"/>
                  </a:lnTo>
                  <a:lnTo>
                    <a:pt x="71" y="3"/>
                  </a:lnTo>
                  <a:lnTo>
                    <a:pt x="71" y="2"/>
                  </a:lnTo>
                  <a:lnTo>
                    <a:pt x="70" y="0"/>
                  </a:lnTo>
                  <a:lnTo>
                    <a:pt x="68" y="0"/>
                  </a:lnTo>
                  <a:lnTo>
                    <a:pt x="64" y="0"/>
                  </a:lnTo>
                  <a:lnTo>
                    <a:pt x="62" y="1"/>
                  </a:lnTo>
                  <a:lnTo>
                    <a:pt x="61" y="3"/>
                  </a:lnTo>
                  <a:lnTo>
                    <a:pt x="61"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34" name="Freeform 750"/>
            <p:cNvSpPr/>
            <p:nvPr/>
          </p:nvSpPr>
          <p:spPr bwMode="auto">
            <a:xfrm>
              <a:off x="6794501" y="4714875"/>
              <a:ext cx="38100" cy="53975"/>
            </a:xfrm>
            <a:custGeom>
              <a:avLst/>
              <a:gdLst/>
              <a:ahLst/>
              <a:cxnLst>
                <a:cxn ang="0">
                  <a:pos x="62" y="3"/>
                </a:cxn>
                <a:cxn ang="0">
                  <a:pos x="62" y="3"/>
                </a:cxn>
                <a:cxn ang="0">
                  <a:pos x="58" y="11"/>
                </a:cxn>
                <a:cxn ang="0">
                  <a:pos x="54" y="17"/>
                </a:cxn>
                <a:cxn ang="0">
                  <a:pos x="44" y="29"/>
                </a:cxn>
                <a:cxn ang="0">
                  <a:pos x="33" y="40"/>
                </a:cxn>
                <a:cxn ang="0">
                  <a:pos x="23" y="53"/>
                </a:cxn>
                <a:cxn ang="0">
                  <a:pos x="23" y="53"/>
                </a:cxn>
                <a:cxn ang="0">
                  <a:pos x="16" y="62"/>
                </a:cxn>
                <a:cxn ang="0">
                  <a:pos x="9" y="71"/>
                </a:cxn>
                <a:cxn ang="0">
                  <a:pos x="4" y="82"/>
                </a:cxn>
                <a:cxn ang="0">
                  <a:pos x="2" y="87"/>
                </a:cxn>
                <a:cxn ang="0">
                  <a:pos x="0" y="92"/>
                </a:cxn>
                <a:cxn ang="0">
                  <a:pos x="0" y="92"/>
                </a:cxn>
                <a:cxn ang="0">
                  <a:pos x="0" y="94"/>
                </a:cxn>
                <a:cxn ang="0">
                  <a:pos x="0" y="98"/>
                </a:cxn>
                <a:cxn ang="0">
                  <a:pos x="0" y="98"/>
                </a:cxn>
                <a:cxn ang="0">
                  <a:pos x="0" y="99"/>
                </a:cxn>
                <a:cxn ang="0">
                  <a:pos x="1" y="101"/>
                </a:cxn>
                <a:cxn ang="0">
                  <a:pos x="3" y="102"/>
                </a:cxn>
                <a:cxn ang="0">
                  <a:pos x="5" y="102"/>
                </a:cxn>
                <a:cxn ang="0">
                  <a:pos x="6" y="102"/>
                </a:cxn>
                <a:cxn ang="0">
                  <a:pos x="8" y="101"/>
                </a:cxn>
                <a:cxn ang="0">
                  <a:pos x="9" y="99"/>
                </a:cxn>
                <a:cxn ang="0">
                  <a:pos x="9" y="98"/>
                </a:cxn>
                <a:cxn ang="0">
                  <a:pos x="9" y="98"/>
                </a:cxn>
                <a:cxn ang="0">
                  <a:pos x="10" y="91"/>
                </a:cxn>
                <a:cxn ang="0">
                  <a:pos x="12" y="84"/>
                </a:cxn>
                <a:cxn ang="0">
                  <a:pos x="16" y="77"/>
                </a:cxn>
                <a:cxn ang="0">
                  <a:pos x="20" y="69"/>
                </a:cxn>
                <a:cxn ang="0">
                  <a:pos x="31" y="56"/>
                </a:cxn>
                <a:cxn ang="0">
                  <a:pos x="41" y="46"/>
                </a:cxn>
                <a:cxn ang="0">
                  <a:pos x="41" y="46"/>
                </a:cxn>
                <a:cxn ang="0">
                  <a:pos x="49" y="36"/>
                </a:cxn>
                <a:cxn ang="0">
                  <a:pos x="58" y="27"/>
                </a:cxn>
                <a:cxn ang="0">
                  <a:pos x="65" y="17"/>
                </a:cxn>
                <a:cxn ang="0">
                  <a:pos x="71" y="5"/>
                </a:cxn>
                <a:cxn ang="0">
                  <a:pos x="71" y="5"/>
                </a:cxn>
                <a:cxn ang="0">
                  <a:pos x="71" y="3"/>
                </a:cxn>
                <a:cxn ang="0">
                  <a:pos x="70" y="2"/>
                </a:cxn>
                <a:cxn ang="0">
                  <a:pos x="69" y="0"/>
                </a:cxn>
                <a:cxn ang="0">
                  <a:pos x="68" y="0"/>
                </a:cxn>
                <a:cxn ang="0">
                  <a:pos x="64" y="0"/>
                </a:cxn>
                <a:cxn ang="0">
                  <a:pos x="63" y="1"/>
                </a:cxn>
                <a:cxn ang="0">
                  <a:pos x="62" y="3"/>
                </a:cxn>
                <a:cxn ang="0">
                  <a:pos x="62" y="3"/>
                </a:cxn>
              </a:cxnLst>
              <a:rect l="0" t="0" r="r" b="b"/>
              <a:pathLst>
                <a:path w="71" h="102">
                  <a:moveTo>
                    <a:pt x="62" y="3"/>
                  </a:moveTo>
                  <a:lnTo>
                    <a:pt x="62" y="3"/>
                  </a:lnTo>
                  <a:lnTo>
                    <a:pt x="58" y="11"/>
                  </a:lnTo>
                  <a:lnTo>
                    <a:pt x="54" y="17"/>
                  </a:lnTo>
                  <a:lnTo>
                    <a:pt x="44" y="29"/>
                  </a:lnTo>
                  <a:lnTo>
                    <a:pt x="33" y="40"/>
                  </a:lnTo>
                  <a:lnTo>
                    <a:pt x="23" y="53"/>
                  </a:lnTo>
                  <a:lnTo>
                    <a:pt x="23" y="53"/>
                  </a:lnTo>
                  <a:lnTo>
                    <a:pt x="16" y="62"/>
                  </a:lnTo>
                  <a:lnTo>
                    <a:pt x="9" y="71"/>
                  </a:lnTo>
                  <a:lnTo>
                    <a:pt x="4" y="82"/>
                  </a:lnTo>
                  <a:lnTo>
                    <a:pt x="2" y="87"/>
                  </a:lnTo>
                  <a:lnTo>
                    <a:pt x="0" y="92"/>
                  </a:lnTo>
                  <a:lnTo>
                    <a:pt x="0" y="92"/>
                  </a:lnTo>
                  <a:lnTo>
                    <a:pt x="0" y="94"/>
                  </a:lnTo>
                  <a:lnTo>
                    <a:pt x="0" y="98"/>
                  </a:lnTo>
                  <a:lnTo>
                    <a:pt x="0" y="98"/>
                  </a:lnTo>
                  <a:lnTo>
                    <a:pt x="0" y="99"/>
                  </a:lnTo>
                  <a:lnTo>
                    <a:pt x="1" y="101"/>
                  </a:lnTo>
                  <a:lnTo>
                    <a:pt x="3" y="102"/>
                  </a:lnTo>
                  <a:lnTo>
                    <a:pt x="5" y="102"/>
                  </a:lnTo>
                  <a:lnTo>
                    <a:pt x="6" y="102"/>
                  </a:lnTo>
                  <a:lnTo>
                    <a:pt x="8" y="101"/>
                  </a:lnTo>
                  <a:lnTo>
                    <a:pt x="9" y="99"/>
                  </a:lnTo>
                  <a:lnTo>
                    <a:pt x="9" y="98"/>
                  </a:lnTo>
                  <a:lnTo>
                    <a:pt x="9" y="98"/>
                  </a:lnTo>
                  <a:lnTo>
                    <a:pt x="10" y="91"/>
                  </a:lnTo>
                  <a:lnTo>
                    <a:pt x="12" y="84"/>
                  </a:lnTo>
                  <a:lnTo>
                    <a:pt x="16" y="77"/>
                  </a:lnTo>
                  <a:lnTo>
                    <a:pt x="20" y="69"/>
                  </a:lnTo>
                  <a:lnTo>
                    <a:pt x="31" y="56"/>
                  </a:lnTo>
                  <a:lnTo>
                    <a:pt x="41" y="46"/>
                  </a:lnTo>
                  <a:lnTo>
                    <a:pt x="41" y="46"/>
                  </a:lnTo>
                  <a:lnTo>
                    <a:pt x="49" y="36"/>
                  </a:lnTo>
                  <a:lnTo>
                    <a:pt x="58" y="27"/>
                  </a:lnTo>
                  <a:lnTo>
                    <a:pt x="65" y="17"/>
                  </a:lnTo>
                  <a:lnTo>
                    <a:pt x="71" y="5"/>
                  </a:lnTo>
                  <a:lnTo>
                    <a:pt x="71" y="5"/>
                  </a:lnTo>
                  <a:lnTo>
                    <a:pt x="71" y="3"/>
                  </a:lnTo>
                  <a:lnTo>
                    <a:pt x="70" y="2"/>
                  </a:lnTo>
                  <a:lnTo>
                    <a:pt x="69" y="0"/>
                  </a:lnTo>
                  <a:lnTo>
                    <a:pt x="68" y="0"/>
                  </a:lnTo>
                  <a:lnTo>
                    <a:pt x="64" y="0"/>
                  </a:lnTo>
                  <a:lnTo>
                    <a:pt x="63" y="1"/>
                  </a:lnTo>
                  <a:lnTo>
                    <a:pt x="62" y="3"/>
                  </a:lnTo>
                  <a:lnTo>
                    <a:pt x="6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35" name="Freeform 751"/>
            <p:cNvSpPr/>
            <p:nvPr/>
          </p:nvSpPr>
          <p:spPr bwMode="auto">
            <a:xfrm>
              <a:off x="6837363" y="4716463"/>
              <a:ext cx="30163" cy="47625"/>
            </a:xfrm>
            <a:custGeom>
              <a:avLst/>
              <a:gdLst/>
              <a:ahLst/>
              <a:cxnLst>
                <a:cxn ang="0">
                  <a:pos x="48" y="2"/>
                </a:cxn>
                <a:cxn ang="0">
                  <a:pos x="48" y="2"/>
                </a:cxn>
                <a:cxn ang="0">
                  <a:pos x="36" y="22"/>
                </a:cxn>
                <a:cxn ang="0">
                  <a:pos x="24" y="43"/>
                </a:cxn>
                <a:cxn ang="0">
                  <a:pos x="13" y="63"/>
                </a:cxn>
                <a:cxn ang="0">
                  <a:pos x="1" y="83"/>
                </a:cxn>
                <a:cxn ang="0">
                  <a:pos x="1" y="83"/>
                </a:cxn>
                <a:cxn ang="0">
                  <a:pos x="0" y="85"/>
                </a:cxn>
                <a:cxn ang="0">
                  <a:pos x="0" y="87"/>
                </a:cxn>
                <a:cxn ang="0">
                  <a:pos x="1" y="88"/>
                </a:cxn>
                <a:cxn ang="0">
                  <a:pos x="2" y="89"/>
                </a:cxn>
                <a:cxn ang="0">
                  <a:pos x="5" y="90"/>
                </a:cxn>
                <a:cxn ang="0">
                  <a:pos x="7" y="90"/>
                </a:cxn>
                <a:cxn ang="0">
                  <a:pos x="8" y="89"/>
                </a:cxn>
                <a:cxn ang="0">
                  <a:pos x="10" y="88"/>
                </a:cxn>
                <a:cxn ang="0">
                  <a:pos x="10" y="88"/>
                </a:cxn>
                <a:cxn ang="0">
                  <a:pos x="21" y="67"/>
                </a:cxn>
                <a:cxn ang="0">
                  <a:pos x="32" y="48"/>
                </a:cxn>
                <a:cxn ang="0">
                  <a:pos x="44" y="27"/>
                </a:cxn>
                <a:cxn ang="0">
                  <a:pos x="56" y="8"/>
                </a:cxn>
                <a:cxn ang="0">
                  <a:pos x="56" y="8"/>
                </a:cxn>
                <a:cxn ang="0">
                  <a:pos x="57" y="5"/>
                </a:cxn>
                <a:cxn ang="0">
                  <a:pos x="57" y="3"/>
                </a:cxn>
                <a:cxn ang="0">
                  <a:pos x="56" y="2"/>
                </a:cxn>
                <a:cxn ang="0">
                  <a:pos x="55" y="1"/>
                </a:cxn>
                <a:cxn ang="0">
                  <a:pos x="53" y="0"/>
                </a:cxn>
                <a:cxn ang="0">
                  <a:pos x="52" y="0"/>
                </a:cxn>
                <a:cxn ang="0">
                  <a:pos x="50" y="1"/>
                </a:cxn>
                <a:cxn ang="0">
                  <a:pos x="48" y="2"/>
                </a:cxn>
                <a:cxn ang="0">
                  <a:pos x="48" y="2"/>
                </a:cxn>
              </a:cxnLst>
              <a:rect l="0" t="0" r="r" b="b"/>
              <a:pathLst>
                <a:path w="57" h="90">
                  <a:moveTo>
                    <a:pt x="48" y="2"/>
                  </a:moveTo>
                  <a:lnTo>
                    <a:pt x="48" y="2"/>
                  </a:lnTo>
                  <a:lnTo>
                    <a:pt x="36" y="22"/>
                  </a:lnTo>
                  <a:lnTo>
                    <a:pt x="24" y="43"/>
                  </a:lnTo>
                  <a:lnTo>
                    <a:pt x="13" y="63"/>
                  </a:lnTo>
                  <a:lnTo>
                    <a:pt x="1" y="83"/>
                  </a:lnTo>
                  <a:lnTo>
                    <a:pt x="1" y="83"/>
                  </a:lnTo>
                  <a:lnTo>
                    <a:pt x="0" y="85"/>
                  </a:lnTo>
                  <a:lnTo>
                    <a:pt x="0" y="87"/>
                  </a:lnTo>
                  <a:lnTo>
                    <a:pt x="1" y="88"/>
                  </a:lnTo>
                  <a:lnTo>
                    <a:pt x="2" y="89"/>
                  </a:lnTo>
                  <a:lnTo>
                    <a:pt x="5" y="90"/>
                  </a:lnTo>
                  <a:lnTo>
                    <a:pt x="7" y="90"/>
                  </a:lnTo>
                  <a:lnTo>
                    <a:pt x="8" y="89"/>
                  </a:lnTo>
                  <a:lnTo>
                    <a:pt x="10" y="88"/>
                  </a:lnTo>
                  <a:lnTo>
                    <a:pt x="10" y="88"/>
                  </a:lnTo>
                  <a:lnTo>
                    <a:pt x="21" y="67"/>
                  </a:lnTo>
                  <a:lnTo>
                    <a:pt x="32" y="48"/>
                  </a:lnTo>
                  <a:lnTo>
                    <a:pt x="44" y="27"/>
                  </a:lnTo>
                  <a:lnTo>
                    <a:pt x="56" y="8"/>
                  </a:lnTo>
                  <a:lnTo>
                    <a:pt x="56" y="8"/>
                  </a:lnTo>
                  <a:lnTo>
                    <a:pt x="57" y="5"/>
                  </a:lnTo>
                  <a:lnTo>
                    <a:pt x="57" y="3"/>
                  </a:lnTo>
                  <a:lnTo>
                    <a:pt x="56" y="2"/>
                  </a:lnTo>
                  <a:lnTo>
                    <a:pt x="55" y="1"/>
                  </a:lnTo>
                  <a:lnTo>
                    <a:pt x="53" y="0"/>
                  </a:lnTo>
                  <a:lnTo>
                    <a:pt x="52" y="0"/>
                  </a:lnTo>
                  <a:lnTo>
                    <a:pt x="50" y="1"/>
                  </a:lnTo>
                  <a:lnTo>
                    <a:pt x="48" y="2"/>
                  </a:lnTo>
                  <a:lnTo>
                    <a:pt x="4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36" name="Freeform 752"/>
            <p:cNvSpPr/>
            <p:nvPr/>
          </p:nvSpPr>
          <p:spPr bwMode="auto">
            <a:xfrm>
              <a:off x="6878638" y="4716463"/>
              <a:ext cx="36513" cy="52388"/>
            </a:xfrm>
            <a:custGeom>
              <a:avLst/>
              <a:gdLst/>
              <a:ahLst/>
              <a:cxnLst>
                <a:cxn ang="0">
                  <a:pos x="68" y="4"/>
                </a:cxn>
                <a:cxn ang="0">
                  <a:pos x="68" y="4"/>
                </a:cxn>
                <a:cxn ang="0">
                  <a:pos x="68" y="3"/>
                </a:cxn>
                <a:cxn ang="0">
                  <a:pos x="67" y="1"/>
                </a:cxn>
                <a:cxn ang="0">
                  <a:pos x="66" y="0"/>
                </a:cxn>
                <a:cxn ang="0">
                  <a:pos x="64" y="0"/>
                </a:cxn>
                <a:cxn ang="0">
                  <a:pos x="61" y="1"/>
                </a:cxn>
                <a:cxn ang="0">
                  <a:pos x="60" y="3"/>
                </a:cxn>
                <a:cxn ang="0">
                  <a:pos x="59" y="4"/>
                </a:cxn>
                <a:cxn ang="0">
                  <a:pos x="59" y="4"/>
                </a:cxn>
                <a:cxn ang="0">
                  <a:pos x="58" y="9"/>
                </a:cxn>
                <a:cxn ang="0">
                  <a:pos x="55" y="14"/>
                </a:cxn>
                <a:cxn ang="0">
                  <a:pos x="46" y="25"/>
                </a:cxn>
                <a:cxn ang="0">
                  <a:pos x="23" y="52"/>
                </a:cxn>
                <a:cxn ang="0">
                  <a:pos x="11" y="65"/>
                </a:cxn>
                <a:cxn ang="0">
                  <a:pos x="6" y="73"/>
                </a:cxn>
                <a:cxn ang="0">
                  <a:pos x="3" y="79"/>
                </a:cxn>
                <a:cxn ang="0">
                  <a:pos x="0" y="84"/>
                </a:cxn>
                <a:cxn ang="0">
                  <a:pos x="0" y="90"/>
                </a:cxn>
                <a:cxn ang="0">
                  <a:pos x="1" y="94"/>
                </a:cxn>
                <a:cxn ang="0">
                  <a:pos x="3" y="98"/>
                </a:cxn>
                <a:cxn ang="0">
                  <a:pos x="3" y="98"/>
                </a:cxn>
                <a:cxn ang="0">
                  <a:pos x="5" y="99"/>
                </a:cxn>
                <a:cxn ang="0">
                  <a:pos x="7" y="99"/>
                </a:cxn>
                <a:cxn ang="0">
                  <a:pos x="8" y="99"/>
                </a:cxn>
                <a:cxn ang="0">
                  <a:pos x="10" y="98"/>
                </a:cxn>
                <a:cxn ang="0">
                  <a:pos x="11" y="96"/>
                </a:cxn>
                <a:cxn ang="0">
                  <a:pos x="11" y="95"/>
                </a:cxn>
                <a:cxn ang="0">
                  <a:pos x="11" y="93"/>
                </a:cxn>
                <a:cxn ang="0">
                  <a:pos x="10" y="91"/>
                </a:cxn>
                <a:cxn ang="0">
                  <a:pos x="10" y="91"/>
                </a:cxn>
                <a:cxn ang="0">
                  <a:pos x="9" y="90"/>
                </a:cxn>
                <a:cxn ang="0">
                  <a:pos x="10" y="86"/>
                </a:cxn>
                <a:cxn ang="0">
                  <a:pos x="15" y="77"/>
                </a:cxn>
                <a:cxn ang="0">
                  <a:pos x="25" y="65"/>
                </a:cxn>
                <a:cxn ang="0">
                  <a:pos x="35" y="51"/>
                </a:cxn>
                <a:cxn ang="0">
                  <a:pos x="58" y="24"/>
                </a:cxn>
                <a:cxn ang="0">
                  <a:pos x="65" y="13"/>
                </a:cxn>
                <a:cxn ang="0">
                  <a:pos x="67" y="9"/>
                </a:cxn>
                <a:cxn ang="0">
                  <a:pos x="68" y="4"/>
                </a:cxn>
                <a:cxn ang="0">
                  <a:pos x="68" y="4"/>
                </a:cxn>
              </a:cxnLst>
              <a:rect l="0" t="0" r="r" b="b"/>
              <a:pathLst>
                <a:path w="68" h="99">
                  <a:moveTo>
                    <a:pt x="68" y="4"/>
                  </a:moveTo>
                  <a:lnTo>
                    <a:pt x="68" y="4"/>
                  </a:lnTo>
                  <a:lnTo>
                    <a:pt x="68" y="3"/>
                  </a:lnTo>
                  <a:lnTo>
                    <a:pt x="67" y="1"/>
                  </a:lnTo>
                  <a:lnTo>
                    <a:pt x="66" y="0"/>
                  </a:lnTo>
                  <a:lnTo>
                    <a:pt x="64" y="0"/>
                  </a:lnTo>
                  <a:lnTo>
                    <a:pt x="61" y="1"/>
                  </a:lnTo>
                  <a:lnTo>
                    <a:pt x="60" y="3"/>
                  </a:lnTo>
                  <a:lnTo>
                    <a:pt x="59" y="4"/>
                  </a:lnTo>
                  <a:lnTo>
                    <a:pt x="59" y="4"/>
                  </a:lnTo>
                  <a:lnTo>
                    <a:pt x="58" y="9"/>
                  </a:lnTo>
                  <a:lnTo>
                    <a:pt x="55" y="14"/>
                  </a:lnTo>
                  <a:lnTo>
                    <a:pt x="46" y="25"/>
                  </a:lnTo>
                  <a:lnTo>
                    <a:pt x="23" y="52"/>
                  </a:lnTo>
                  <a:lnTo>
                    <a:pt x="11" y="65"/>
                  </a:lnTo>
                  <a:lnTo>
                    <a:pt x="6" y="73"/>
                  </a:lnTo>
                  <a:lnTo>
                    <a:pt x="3" y="79"/>
                  </a:lnTo>
                  <a:lnTo>
                    <a:pt x="0" y="84"/>
                  </a:lnTo>
                  <a:lnTo>
                    <a:pt x="0" y="90"/>
                  </a:lnTo>
                  <a:lnTo>
                    <a:pt x="1" y="94"/>
                  </a:lnTo>
                  <a:lnTo>
                    <a:pt x="3" y="98"/>
                  </a:lnTo>
                  <a:lnTo>
                    <a:pt x="3" y="98"/>
                  </a:lnTo>
                  <a:lnTo>
                    <a:pt x="5" y="99"/>
                  </a:lnTo>
                  <a:lnTo>
                    <a:pt x="7" y="99"/>
                  </a:lnTo>
                  <a:lnTo>
                    <a:pt x="8" y="99"/>
                  </a:lnTo>
                  <a:lnTo>
                    <a:pt x="10" y="98"/>
                  </a:lnTo>
                  <a:lnTo>
                    <a:pt x="11" y="96"/>
                  </a:lnTo>
                  <a:lnTo>
                    <a:pt x="11" y="95"/>
                  </a:lnTo>
                  <a:lnTo>
                    <a:pt x="11" y="93"/>
                  </a:lnTo>
                  <a:lnTo>
                    <a:pt x="10" y="91"/>
                  </a:lnTo>
                  <a:lnTo>
                    <a:pt x="10" y="91"/>
                  </a:lnTo>
                  <a:lnTo>
                    <a:pt x="9" y="90"/>
                  </a:lnTo>
                  <a:lnTo>
                    <a:pt x="10" y="86"/>
                  </a:lnTo>
                  <a:lnTo>
                    <a:pt x="15" y="77"/>
                  </a:lnTo>
                  <a:lnTo>
                    <a:pt x="25" y="65"/>
                  </a:lnTo>
                  <a:lnTo>
                    <a:pt x="35" y="51"/>
                  </a:lnTo>
                  <a:lnTo>
                    <a:pt x="58" y="24"/>
                  </a:lnTo>
                  <a:lnTo>
                    <a:pt x="65" y="13"/>
                  </a:lnTo>
                  <a:lnTo>
                    <a:pt x="67" y="9"/>
                  </a:lnTo>
                  <a:lnTo>
                    <a:pt x="68" y="4"/>
                  </a:lnTo>
                  <a:lnTo>
                    <a:pt x="6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37" name="Freeform 753"/>
            <p:cNvSpPr/>
            <p:nvPr/>
          </p:nvSpPr>
          <p:spPr bwMode="auto">
            <a:xfrm>
              <a:off x="6337301" y="4170363"/>
              <a:ext cx="50800" cy="87313"/>
            </a:xfrm>
            <a:custGeom>
              <a:avLst/>
              <a:gdLst/>
              <a:ahLst/>
              <a:cxnLst>
                <a:cxn ang="0">
                  <a:pos x="85" y="4"/>
                </a:cxn>
                <a:cxn ang="0">
                  <a:pos x="85" y="4"/>
                </a:cxn>
                <a:cxn ang="0">
                  <a:pos x="83" y="12"/>
                </a:cxn>
                <a:cxn ang="0">
                  <a:pos x="79" y="20"/>
                </a:cxn>
                <a:cxn ang="0">
                  <a:pos x="74" y="28"/>
                </a:cxn>
                <a:cxn ang="0">
                  <a:pos x="70" y="36"/>
                </a:cxn>
                <a:cxn ang="0">
                  <a:pos x="70" y="36"/>
                </a:cxn>
                <a:cxn ang="0">
                  <a:pos x="60" y="58"/>
                </a:cxn>
                <a:cxn ang="0">
                  <a:pos x="54" y="69"/>
                </a:cxn>
                <a:cxn ang="0">
                  <a:pos x="48" y="79"/>
                </a:cxn>
                <a:cxn ang="0">
                  <a:pos x="48" y="79"/>
                </a:cxn>
                <a:cxn ang="0">
                  <a:pos x="35" y="98"/>
                </a:cxn>
                <a:cxn ang="0">
                  <a:pos x="23" y="118"/>
                </a:cxn>
                <a:cxn ang="0">
                  <a:pos x="0" y="159"/>
                </a:cxn>
                <a:cxn ang="0">
                  <a:pos x="0" y="159"/>
                </a:cxn>
                <a:cxn ang="0">
                  <a:pos x="0" y="161"/>
                </a:cxn>
                <a:cxn ang="0">
                  <a:pos x="0" y="164"/>
                </a:cxn>
                <a:cxn ang="0">
                  <a:pos x="1" y="165"/>
                </a:cxn>
                <a:cxn ang="0">
                  <a:pos x="2" y="166"/>
                </a:cxn>
                <a:cxn ang="0">
                  <a:pos x="4" y="167"/>
                </a:cxn>
                <a:cxn ang="0">
                  <a:pos x="6" y="167"/>
                </a:cxn>
                <a:cxn ang="0">
                  <a:pos x="8" y="166"/>
                </a:cxn>
                <a:cxn ang="0">
                  <a:pos x="9" y="165"/>
                </a:cxn>
                <a:cxn ang="0">
                  <a:pos x="9" y="165"/>
                </a:cxn>
                <a:cxn ang="0">
                  <a:pos x="20" y="144"/>
                </a:cxn>
                <a:cxn ang="0">
                  <a:pos x="32" y="124"/>
                </a:cxn>
                <a:cxn ang="0">
                  <a:pos x="45" y="104"/>
                </a:cxn>
                <a:cxn ang="0">
                  <a:pos x="56" y="84"/>
                </a:cxn>
                <a:cxn ang="0">
                  <a:pos x="56" y="84"/>
                </a:cxn>
                <a:cxn ang="0">
                  <a:pos x="66" y="65"/>
                </a:cxn>
                <a:cxn ang="0">
                  <a:pos x="72" y="56"/>
                </a:cxn>
                <a:cxn ang="0">
                  <a:pos x="76" y="47"/>
                </a:cxn>
                <a:cxn ang="0">
                  <a:pos x="76" y="47"/>
                </a:cxn>
                <a:cxn ang="0">
                  <a:pos x="80" y="39"/>
                </a:cxn>
                <a:cxn ang="0">
                  <a:pos x="84" y="30"/>
                </a:cxn>
                <a:cxn ang="0">
                  <a:pos x="88" y="22"/>
                </a:cxn>
                <a:cxn ang="0">
                  <a:pos x="92" y="14"/>
                </a:cxn>
                <a:cxn ang="0">
                  <a:pos x="92" y="14"/>
                </a:cxn>
                <a:cxn ang="0">
                  <a:pos x="94" y="13"/>
                </a:cxn>
                <a:cxn ang="0">
                  <a:pos x="94" y="10"/>
                </a:cxn>
                <a:cxn ang="0">
                  <a:pos x="94" y="5"/>
                </a:cxn>
                <a:cxn ang="0">
                  <a:pos x="94" y="5"/>
                </a:cxn>
                <a:cxn ang="0">
                  <a:pos x="94" y="3"/>
                </a:cxn>
                <a:cxn ang="0">
                  <a:pos x="93" y="2"/>
                </a:cxn>
                <a:cxn ang="0">
                  <a:pos x="90" y="0"/>
                </a:cxn>
                <a:cxn ang="0">
                  <a:pos x="87" y="1"/>
                </a:cxn>
                <a:cxn ang="0">
                  <a:pos x="86" y="2"/>
                </a:cxn>
                <a:cxn ang="0">
                  <a:pos x="85" y="4"/>
                </a:cxn>
                <a:cxn ang="0">
                  <a:pos x="85" y="4"/>
                </a:cxn>
              </a:cxnLst>
              <a:rect l="0" t="0" r="r" b="b"/>
              <a:pathLst>
                <a:path w="94" h="167">
                  <a:moveTo>
                    <a:pt x="85" y="4"/>
                  </a:moveTo>
                  <a:lnTo>
                    <a:pt x="85" y="4"/>
                  </a:lnTo>
                  <a:lnTo>
                    <a:pt x="83" y="12"/>
                  </a:lnTo>
                  <a:lnTo>
                    <a:pt x="79" y="20"/>
                  </a:lnTo>
                  <a:lnTo>
                    <a:pt x="74" y="28"/>
                  </a:lnTo>
                  <a:lnTo>
                    <a:pt x="70" y="36"/>
                  </a:lnTo>
                  <a:lnTo>
                    <a:pt x="70" y="36"/>
                  </a:lnTo>
                  <a:lnTo>
                    <a:pt x="60" y="58"/>
                  </a:lnTo>
                  <a:lnTo>
                    <a:pt x="54" y="69"/>
                  </a:lnTo>
                  <a:lnTo>
                    <a:pt x="48" y="79"/>
                  </a:lnTo>
                  <a:lnTo>
                    <a:pt x="48" y="79"/>
                  </a:lnTo>
                  <a:lnTo>
                    <a:pt x="35" y="98"/>
                  </a:lnTo>
                  <a:lnTo>
                    <a:pt x="23" y="118"/>
                  </a:lnTo>
                  <a:lnTo>
                    <a:pt x="0" y="159"/>
                  </a:lnTo>
                  <a:lnTo>
                    <a:pt x="0" y="159"/>
                  </a:lnTo>
                  <a:lnTo>
                    <a:pt x="0" y="161"/>
                  </a:lnTo>
                  <a:lnTo>
                    <a:pt x="0" y="164"/>
                  </a:lnTo>
                  <a:lnTo>
                    <a:pt x="1" y="165"/>
                  </a:lnTo>
                  <a:lnTo>
                    <a:pt x="2" y="166"/>
                  </a:lnTo>
                  <a:lnTo>
                    <a:pt x="4" y="167"/>
                  </a:lnTo>
                  <a:lnTo>
                    <a:pt x="6" y="167"/>
                  </a:lnTo>
                  <a:lnTo>
                    <a:pt x="8" y="166"/>
                  </a:lnTo>
                  <a:lnTo>
                    <a:pt x="9" y="165"/>
                  </a:lnTo>
                  <a:lnTo>
                    <a:pt x="9" y="165"/>
                  </a:lnTo>
                  <a:lnTo>
                    <a:pt x="20" y="144"/>
                  </a:lnTo>
                  <a:lnTo>
                    <a:pt x="32" y="124"/>
                  </a:lnTo>
                  <a:lnTo>
                    <a:pt x="45" y="104"/>
                  </a:lnTo>
                  <a:lnTo>
                    <a:pt x="56" y="84"/>
                  </a:lnTo>
                  <a:lnTo>
                    <a:pt x="56" y="84"/>
                  </a:lnTo>
                  <a:lnTo>
                    <a:pt x="66" y="65"/>
                  </a:lnTo>
                  <a:lnTo>
                    <a:pt x="72" y="56"/>
                  </a:lnTo>
                  <a:lnTo>
                    <a:pt x="76" y="47"/>
                  </a:lnTo>
                  <a:lnTo>
                    <a:pt x="76" y="47"/>
                  </a:lnTo>
                  <a:lnTo>
                    <a:pt x="80" y="39"/>
                  </a:lnTo>
                  <a:lnTo>
                    <a:pt x="84" y="30"/>
                  </a:lnTo>
                  <a:lnTo>
                    <a:pt x="88" y="22"/>
                  </a:lnTo>
                  <a:lnTo>
                    <a:pt x="92" y="14"/>
                  </a:lnTo>
                  <a:lnTo>
                    <a:pt x="92" y="14"/>
                  </a:lnTo>
                  <a:lnTo>
                    <a:pt x="94" y="13"/>
                  </a:lnTo>
                  <a:lnTo>
                    <a:pt x="94" y="10"/>
                  </a:lnTo>
                  <a:lnTo>
                    <a:pt x="94" y="5"/>
                  </a:lnTo>
                  <a:lnTo>
                    <a:pt x="94" y="5"/>
                  </a:lnTo>
                  <a:lnTo>
                    <a:pt x="94" y="3"/>
                  </a:lnTo>
                  <a:lnTo>
                    <a:pt x="93" y="2"/>
                  </a:lnTo>
                  <a:lnTo>
                    <a:pt x="90" y="0"/>
                  </a:lnTo>
                  <a:lnTo>
                    <a:pt x="87" y="1"/>
                  </a:lnTo>
                  <a:lnTo>
                    <a:pt x="86" y="2"/>
                  </a:lnTo>
                  <a:lnTo>
                    <a:pt x="85" y="4"/>
                  </a:lnTo>
                  <a:lnTo>
                    <a:pt x="85"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38" name="Freeform 754"/>
            <p:cNvSpPr/>
            <p:nvPr/>
          </p:nvSpPr>
          <p:spPr bwMode="auto">
            <a:xfrm>
              <a:off x="6335713" y="4165600"/>
              <a:ext cx="95250" cy="142875"/>
            </a:xfrm>
            <a:custGeom>
              <a:avLst/>
              <a:gdLst/>
              <a:ahLst/>
              <a:cxnLst>
                <a:cxn ang="0">
                  <a:pos x="172" y="2"/>
                </a:cxn>
                <a:cxn ang="0">
                  <a:pos x="172" y="2"/>
                </a:cxn>
                <a:cxn ang="0">
                  <a:pos x="149" y="38"/>
                </a:cxn>
                <a:cxn ang="0">
                  <a:pos x="125" y="73"/>
                </a:cxn>
                <a:cxn ang="0">
                  <a:pos x="99" y="107"/>
                </a:cxn>
                <a:cxn ang="0">
                  <a:pos x="74" y="141"/>
                </a:cxn>
                <a:cxn ang="0">
                  <a:pos x="74" y="141"/>
                </a:cxn>
                <a:cxn ang="0">
                  <a:pos x="61" y="156"/>
                </a:cxn>
                <a:cxn ang="0">
                  <a:pos x="50" y="173"/>
                </a:cxn>
                <a:cxn ang="0">
                  <a:pos x="27" y="206"/>
                </a:cxn>
                <a:cxn ang="0">
                  <a:pos x="27" y="206"/>
                </a:cxn>
                <a:cxn ang="0">
                  <a:pos x="19" y="219"/>
                </a:cxn>
                <a:cxn ang="0">
                  <a:pos x="11" y="233"/>
                </a:cxn>
                <a:cxn ang="0">
                  <a:pos x="6" y="242"/>
                </a:cxn>
                <a:cxn ang="0">
                  <a:pos x="3" y="249"/>
                </a:cxn>
                <a:cxn ang="0">
                  <a:pos x="1" y="257"/>
                </a:cxn>
                <a:cxn ang="0">
                  <a:pos x="0" y="265"/>
                </a:cxn>
                <a:cxn ang="0">
                  <a:pos x="0" y="265"/>
                </a:cxn>
                <a:cxn ang="0">
                  <a:pos x="0" y="268"/>
                </a:cxn>
                <a:cxn ang="0">
                  <a:pos x="1" y="269"/>
                </a:cxn>
                <a:cxn ang="0">
                  <a:pos x="2" y="270"/>
                </a:cxn>
                <a:cxn ang="0">
                  <a:pos x="4" y="271"/>
                </a:cxn>
                <a:cxn ang="0">
                  <a:pos x="7" y="269"/>
                </a:cxn>
                <a:cxn ang="0">
                  <a:pos x="9" y="268"/>
                </a:cxn>
                <a:cxn ang="0">
                  <a:pos x="9" y="265"/>
                </a:cxn>
                <a:cxn ang="0">
                  <a:pos x="9" y="265"/>
                </a:cxn>
                <a:cxn ang="0">
                  <a:pos x="12" y="256"/>
                </a:cxn>
                <a:cxn ang="0">
                  <a:pos x="15" y="247"/>
                </a:cxn>
                <a:cxn ang="0">
                  <a:pos x="19" y="238"/>
                </a:cxn>
                <a:cxn ang="0">
                  <a:pos x="23" y="229"/>
                </a:cxn>
                <a:cxn ang="0">
                  <a:pos x="34" y="212"/>
                </a:cxn>
                <a:cxn ang="0">
                  <a:pos x="46" y="195"/>
                </a:cxn>
                <a:cxn ang="0">
                  <a:pos x="46" y="195"/>
                </a:cxn>
                <a:cxn ang="0">
                  <a:pos x="69" y="161"/>
                </a:cxn>
                <a:cxn ang="0">
                  <a:pos x="95" y="127"/>
                </a:cxn>
                <a:cxn ang="0">
                  <a:pos x="95" y="127"/>
                </a:cxn>
                <a:cxn ang="0">
                  <a:pos x="118" y="98"/>
                </a:cxn>
                <a:cxn ang="0">
                  <a:pos x="140" y="69"/>
                </a:cxn>
                <a:cxn ang="0">
                  <a:pos x="160" y="38"/>
                </a:cxn>
                <a:cxn ang="0">
                  <a:pos x="180" y="7"/>
                </a:cxn>
                <a:cxn ang="0">
                  <a:pos x="180" y="7"/>
                </a:cxn>
                <a:cxn ang="0">
                  <a:pos x="180" y="5"/>
                </a:cxn>
                <a:cxn ang="0">
                  <a:pos x="180" y="3"/>
                </a:cxn>
                <a:cxn ang="0">
                  <a:pos x="179" y="2"/>
                </a:cxn>
                <a:cxn ang="0">
                  <a:pos x="178" y="1"/>
                </a:cxn>
                <a:cxn ang="0">
                  <a:pos x="176" y="0"/>
                </a:cxn>
                <a:cxn ang="0">
                  <a:pos x="175" y="0"/>
                </a:cxn>
                <a:cxn ang="0">
                  <a:pos x="173" y="1"/>
                </a:cxn>
                <a:cxn ang="0">
                  <a:pos x="172" y="2"/>
                </a:cxn>
                <a:cxn ang="0">
                  <a:pos x="172" y="2"/>
                </a:cxn>
              </a:cxnLst>
              <a:rect l="0" t="0" r="r" b="b"/>
              <a:pathLst>
                <a:path w="180" h="271">
                  <a:moveTo>
                    <a:pt x="172" y="2"/>
                  </a:moveTo>
                  <a:lnTo>
                    <a:pt x="172" y="2"/>
                  </a:lnTo>
                  <a:lnTo>
                    <a:pt x="149" y="38"/>
                  </a:lnTo>
                  <a:lnTo>
                    <a:pt x="125" y="73"/>
                  </a:lnTo>
                  <a:lnTo>
                    <a:pt x="99" y="107"/>
                  </a:lnTo>
                  <a:lnTo>
                    <a:pt x="74" y="141"/>
                  </a:lnTo>
                  <a:lnTo>
                    <a:pt x="74" y="141"/>
                  </a:lnTo>
                  <a:lnTo>
                    <a:pt x="61" y="156"/>
                  </a:lnTo>
                  <a:lnTo>
                    <a:pt x="50" y="173"/>
                  </a:lnTo>
                  <a:lnTo>
                    <a:pt x="27" y="206"/>
                  </a:lnTo>
                  <a:lnTo>
                    <a:pt x="27" y="206"/>
                  </a:lnTo>
                  <a:lnTo>
                    <a:pt x="19" y="219"/>
                  </a:lnTo>
                  <a:lnTo>
                    <a:pt x="11" y="233"/>
                  </a:lnTo>
                  <a:lnTo>
                    <a:pt x="6" y="242"/>
                  </a:lnTo>
                  <a:lnTo>
                    <a:pt x="3" y="249"/>
                  </a:lnTo>
                  <a:lnTo>
                    <a:pt x="1" y="257"/>
                  </a:lnTo>
                  <a:lnTo>
                    <a:pt x="0" y="265"/>
                  </a:lnTo>
                  <a:lnTo>
                    <a:pt x="0" y="265"/>
                  </a:lnTo>
                  <a:lnTo>
                    <a:pt x="0" y="268"/>
                  </a:lnTo>
                  <a:lnTo>
                    <a:pt x="1" y="269"/>
                  </a:lnTo>
                  <a:lnTo>
                    <a:pt x="2" y="270"/>
                  </a:lnTo>
                  <a:lnTo>
                    <a:pt x="4" y="271"/>
                  </a:lnTo>
                  <a:lnTo>
                    <a:pt x="7" y="269"/>
                  </a:lnTo>
                  <a:lnTo>
                    <a:pt x="9" y="268"/>
                  </a:lnTo>
                  <a:lnTo>
                    <a:pt x="9" y="265"/>
                  </a:lnTo>
                  <a:lnTo>
                    <a:pt x="9" y="265"/>
                  </a:lnTo>
                  <a:lnTo>
                    <a:pt x="12" y="256"/>
                  </a:lnTo>
                  <a:lnTo>
                    <a:pt x="15" y="247"/>
                  </a:lnTo>
                  <a:lnTo>
                    <a:pt x="19" y="238"/>
                  </a:lnTo>
                  <a:lnTo>
                    <a:pt x="23" y="229"/>
                  </a:lnTo>
                  <a:lnTo>
                    <a:pt x="34" y="212"/>
                  </a:lnTo>
                  <a:lnTo>
                    <a:pt x="46" y="195"/>
                  </a:lnTo>
                  <a:lnTo>
                    <a:pt x="46" y="195"/>
                  </a:lnTo>
                  <a:lnTo>
                    <a:pt x="69" y="161"/>
                  </a:lnTo>
                  <a:lnTo>
                    <a:pt x="95" y="127"/>
                  </a:lnTo>
                  <a:lnTo>
                    <a:pt x="95" y="127"/>
                  </a:lnTo>
                  <a:lnTo>
                    <a:pt x="118" y="98"/>
                  </a:lnTo>
                  <a:lnTo>
                    <a:pt x="140" y="69"/>
                  </a:lnTo>
                  <a:lnTo>
                    <a:pt x="160" y="38"/>
                  </a:lnTo>
                  <a:lnTo>
                    <a:pt x="180" y="7"/>
                  </a:lnTo>
                  <a:lnTo>
                    <a:pt x="180" y="7"/>
                  </a:lnTo>
                  <a:lnTo>
                    <a:pt x="180" y="5"/>
                  </a:lnTo>
                  <a:lnTo>
                    <a:pt x="180" y="3"/>
                  </a:lnTo>
                  <a:lnTo>
                    <a:pt x="179" y="2"/>
                  </a:lnTo>
                  <a:lnTo>
                    <a:pt x="178" y="1"/>
                  </a:lnTo>
                  <a:lnTo>
                    <a:pt x="176" y="0"/>
                  </a:lnTo>
                  <a:lnTo>
                    <a:pt x="175" y="0"/>
                  </a:lnTo>
                  <a:lnTo>
                    <a:pt x="173" y="1"/>
                  </a:lnTo>
                  <a:lnTo>
                    <a:pt x="172" y="2"/>
                  </a:lnTo>
                  <a:lnTo>
                    <a:pt x="17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39" name="Freeform 755"/>
            <p:cNvSpPr/>
            <p:nvPr/>
          </p:nvSpPr>
          <p:spPr bwMode="auto">
            <a:xfrm>
              <a:off x="6345238" y="4165600"/>
              <a:ext cx="120650" cy="157163"/>
            </a:xfrm>
            <a:custGeom>
              <a:avLst/>
              <a:gdLst/>
              <a:ahLst/>
              <a:cxnLst>
                <a:cxn ang="0">
                  <a:pos x="220" y="1"/>
                </a:cxn>
                <a:cxn ang="0">
                  <a:pos x="220" y="1"/>
                </a:cxn>
                <a:cxn ang="0">
                  <a:pos x="206" y="18"/>
                </a:cxn>
                <a:cxn ang="0">
                  <a:pos x="194" y="35"/>
                </a:cxn>
                <a:cxn ang="0">
                  <a:pos x="183" y="53"/>
                </a:cxn>
                <a:cxn ang="0">
                  <a:pos x="170" y="69"/>
                </a:cxn>
                <a:cxn ang="0">
                  <a:pos x="170" y="69"/>
                </a:cxn>
                <a:cxn ang="0">
                  <a:pos x="138" y="112"/>
                </a:cxn>
                <a:cxn ang="0">
                  <a:pos x="123" y="132"/>
                </a:cxn>
                <a:cxn ang="0">
                  <a:pos x="106" y="153"/>
                </a:cxn>
                <a:cxn ang="0">
                  <a:pos x="106" y="153"/>
                </a:cxn>
                <a:cxn ang="0">
                  <a:pos x="91" y="171"/>
                </a:cxn>
                <a:cxn ang="0">
                  <a:pos x="76" y="191"/>
                </a:cxn>
                <a:cxn ang="0">
                  <a:pos x="61" y="211"/>
                </a:cxn>
                <a:cxn ang="0">
                  <a:pos x="45" y="229"/>
                </a:cxn>
                <a:cxn ang="0">
                  <a:pos x="45" y="229"/>
                </a:cxn>
                <a:cxn ang="0">
                  <a:pos x="33" y="244"/>
                </a:cxn>
                <a:cxn ang="0">
                  <a:pos x="20" y="259"/>
                </a:cxn>
                <a:cxn ang="0">
                  <a:pos x="9" y="276"/>
                </a:cxn>
                <a:cxn ang="0">
                  <a:pos x="4" y="284"/>
                </a:cxn>
                <a:cxn ang="0">
                  <a:pos x="0" y="292"/>
                </a:cxn>
                <a:cxn ang="0">
                  <a:pos x="0" y="292"/>
                </a:cxn>
                <a:cxn ang="0">
                  <a:pos x="0" y="295"/>
                </a:cxn>
                <a:cxn ang="0">
                  <a:pos x="2" y="298"/>
                </a:cxn>
                <a:cxn ang="0">
                  <a:pos x="4" y="299"/>
                </a:cxn>
                <a:cxn ang="0">
                  <a:pos x="6" y="299"/>
                </a:cxn>
                <a:cxn ang="0">
                  <a:pos x="6" y="299"/>
                </a:cxn>
                <a:cxn ang="0">
                  <a:pos x="9" y="298"/>
                </a:cxn>
                <a:cxn ang="0">
                  <a:pos x="11" y="295"/>
                </a:cxn>
                <a:cxn ang="0">
                  <a:pos x="13" y="293"/>
                </a:cxn>
                <a:cxn ang="0">
                  <a:pos x="14" y="290"/>
                </a:cxn>
                <a:cxn ang="0">
                  <a:pos x="14" y="290"/>
                </a:cxn>
                <a:cxn ang="0">
                  <a:pos x="14" y="288"/>
                </a:cxn>
                <a:cxn ang="0">
                  <a:pos x="13" y="287"/>
                </a:cxn>
                <a:cxn ang="0">
                  <a:pos x="13" y="287"/>
                </a:cxn>
                <a:cxn ang="0">
                  <a:pos x="18" y="279"/>
                </a:cxn>
                <a:cxn ang="0">
                  <a:pos x="25" y="270"/>
                </a:cxn>
                <a:cxn ang="0">
                  <a:pos x="37" y="253"/>
                </a:cxn>
                <a:cxn ang="0">
                  <a:pos x="64" y="223"/>
                </a:cxn>
                <a:cxn ang="0">
                  <a:pos x="64" y="223"/>
                </a:cxn>
                <a:cxn ang="0">
                  <a:pos x="94" y="185"/>
                </a:cxn>
                <a:cxn ang="0">
                  <a:pos x="124" y="147"/>
                </a:cxn>
                <a:cxn ang="0">
                  <a:pos x="124" y="147"/>
                </a:cxn>
                <a:cxn ang="0">
                  <a:pos x="149" y="115"/>
                </a:cxn>
                <a:cxn ang="0">
                  <a:pos x="172" y="82"/>
                </a:cxn>
                <a:cxn ang="0">
                  <a:pos x="172" y="82"/>
                </a:cxn>
                <a:cxn ang="0">
                  <a:pos x="185" y="63"/>
                </a:cxn>
                <a:cxn ang="0">
                  <a:pos x="198" y="44"/>
                </a:cxn>
                <a:cxn ang="0">
                  <a:pos x="212" y="26"/>
                </a:cxn>
                <a:cxn ang="0">
                  <a:pos x="226" y="8"/>
                </a:cxn>
                <a:cxn ang="0">
                  <a:pos x="226" y="8"/>
                </a:cxn>
                <a:cxn ang="0">
                  <a:pos x="227" y="6"/>
                </a:cxn>
                <a:cxn ang="0">
                  <a:pos x="228" y="4"/>
                </a:cxn>
                <a:cxn ang="0">
                  <a:pos x="227" y="3"/>
                </a:cxn>
                <a:cxn ang="0">
                  <a:pos x="226" y="1"/>
                </a:cxn>
                <a:cxn ang="0">
                  <a:pos x="225" y="0"/>
                </a:cxn>
                <a:cxn ang="0">
                  <a:pos x="223" y="0"/>
                </a:cxn>
                <a:cxn ang="0">
                  <a:pos x="221" y="0"/>
                </a:cxn>
                <a:cxn ang="0">
                  <a:pos x="220" y="1"/>
                </a:cxn>
                <a:cxn ang="0">
                  <a:pos x="220" y="1"/>
                </a:cxn>
              </a:cxnLst>
              <a:rect l="0" t="0" r="r" b="b"/>
              <a:pathLst>
                <a:path w="228" h="299">
                  <a:moveTo>
                    <a:pt x="220" y="1"/>
                  </a:moveTo>
                  <a:lnTo>
                    <a:pt x="220" y="1"/>
                  </a:lnTo>
                  <a:lnTo>
                    <a:pt x="206" y="18"/>
                  </a:lnTo>
                  <a:lnTo>
                    <a:pt x="194" y="35"/>
                  </a:lnTo>
                  <a:lnTo>
                    <a:pt x="183" y="53"/>
                  </a:lnTo>
                  <a:lnTo>
                    <a:pt x="170" y="69"/>
                  </a:lnTo>
                  <a:lnTo>
                    <a:pt x="170" y="69"/>
                  </a:lnTo>
                  <a:lnTo>
                    <a:pt x="138" y="112"/>
                  </a:lnTo>
                  <a:lnTo>
                    <a:pt x="123" y="132"/>
                  </a:lnTo>
                  <a:lnTo>
                    <a:pt x="106" y="153"/>
                  </a:lnTo>
                  <a:lnTo>
                    <a:pt x="106" y="153"/>
                  </a:lnTo>
                  <a:lnTo>
                    <a:pt x="91" y="171"/>
                  </a:lnTo>
                  <a:lnTo>
                    <a:pt x="76" y="191"/>
                  </a:lnTo>
                  <a:lnTo>
                    <a:pt x="61" y="211"/>
                  </a:lnTo>
                  <a:lnTo>
                    <a:pt x="45" y="229"/>
                  </a:lnTo>
                  <a:lnTo>
                    <a:pt x="45" y="229"/>
                  </a:lnTo>
                  <a:lnTo>
                    <a:pt x="33" y="244"/>
                  </a:lnTo>
                  <a:lnTo>
                    <a:pt x="20" y="259"/>
                  </a:lnTo>
                  <a:lnTo>
                    <a:pt x="9" y="276"/>
                  </a:lnTo>
                  <a:lnTo>
                    <a:pt x="4" y="284"/>
                  </a:lnTo>
                  <a:lnTo>
                    <a:pt x="0" y="292"/>
                  </a:lnTo>
                  <a:lnTo>
                    <a:pt x="0" y="292"/>
                  </a:lnTo>
                  <a:lnTo>
                    <a:pt x="0" y="295"/>
                  </a:lnTo>
                  <a:lnTo>
                    <a:pt x="2" y="298"/>
                  </a:lnTo>
                  <a:lnTo>
                    <a:pt x="4" y="299"/>
                  </a:lnTo>
                  <a:lnTo>
                    <a:pt x="6" y="299"/>
                  </a:lnTo>
                  <a:lnTo>
                    <a:pt x="6" y="299"/>
                  </a:lnTo>
                  <a:lnTo>
                    <a:pt x="9" y="298"/>
                  </a:lnTo>
                  <a:lnTo>
                    <a:pt x="11" y="295"/>
                  </a:lnTo>
                  <a:lnTo>
                    <a:pt x="13" y="293"/>
                  </a:lnTo>
                  <a:lnTo>
                    <a:pt x="14" y="290"/>
                  </a:lnTo>
                  <a:lnTo>
                    <a:pt x="14" y="290"/>
                  </a:lnTo>
                  <a:lnTo>
                    <a:pt x="14" y="288"/>
                  </a:lnTo>
                  <a:lnTo>
                    <a:pt x="13" y="287"/>
                  </a:lnTo>
                  <a:lnTo>
                    <a:pt x="13" y="287"/>
                  </a:lnTo>
                  <a:lnTo>
                    <a:pt x="18" y="279"/>
                  </a:lnTo>
                  <a:lnTo>
                    <a:pt x="25" y="270"/>
                  </a:lnTo>
                  <a:lnTo>
                    <a:pt x="37" y="253"/>
                  </a:lnTo>
                  <a:lnTo>
                    <a:pt x="64" y="223"/>
                  </a:lnTo>
                  <a:lnTo>
                    <a:pt x="64" y="223"/>
                  </a:lnTo>
                  <a:lnTo>
                    <a:pt x="94" y="185"/>
                  </a:lnTo>
                  <a:lnTo>
                    <a:pt x="124" y="147"/>
                  </a:lnTo>
                  <a:lnTo>
                    <a:pt x="124" y="147"/>
                  </a:lnTo>
                  <a:lnTo>
                    <a:pt x="149" y="115"/>
                  </a:lnTo>
                  <a:lnTo>
                    <a:pt x="172" y="82"/>
                  </a:lnTo>
                  <a:lnTo>
                    <a:pt x="172" y="82"/>
                  </a:lnTo>
                  <a:lnTo>
                    <a:pt x="185" y="63"/>
                  </a:lnTo>
                  <a:lnTo>
                    <a:pt x="198" y="44"/>
                  </a:lnTo>
                  <a:lnTo>
                    <a:pt x="212" y="26"/>
                  </a:lnTo>
                  <a:lnTo>
                    <a:pt x="226" y="8"/>
                  </a:lnTo>
                  <a:lnTo>
                    <a:pt x="226" y="8"/>
                  </a:lnTo>
                  <a:lnTo>
                    <a:pt x="227" y="6"/>
                  </a:lnTo>
                  <a:lnTo>
                    <a:pt x="228" y="4"/>
                  </a:lnTo>
                  <a:lnTo>
                    <a:pt x="227" y="3"/>
                  </a:lnTo>
                  <a:lnTo>
                    <a:pt x="226" y="1"/>
                  </a:lnTo>
                  <a:lnTo>
                    <a:pt x="225" y="0"/>
                  </a:lnTo>
                  <a:lnTo>
                    <a:pt x="223" y="0"/>
                  </a:lnTo>
                  <a:lnTo>
                    <a:pt x="221" y="0"/>
                  </a:lnTo>
                  <a:lnTo>
                    <a:pt x="220" y="1"/>
                  </a:lnTo>
                  <a:lnTo>
                    <a:pt x="22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40" name="Freeform 756"/>
            <p:cNvSpPr/>
            <p:nvPr/>
          </p:nvSpPr>
          <p:spPr bwMode="auto">
            <a:xfrm>
              <a:off x="6372226" y="4178300"/>
              <a:ext cx="131763" cy="160338"/>
            </a:xfrm>
            <a:custGeom>
              <a:avLst/>
              <a:gdLst/>
              <a:ahLst/>
              <a:cxnLst>
                <a:cxn ang="0">
                  <a:pos x="239" y="1"/>
                </a:cxn>
                <a:cxn ang="0">
                  <a:pos x="239" y="1"/>
                </a:cxn>
                <a:cxn ang="0">
                  <a:pos x="230" y="9"/>
                </a:cxn>
                <a:cxn ang="0">
                  <a:pos x="220" y="18"/>
                </a:cxn>
                <a:cxn ang="0">
                  <a:pos x="205" y="36"/>
                </a:cxn>
                <a:cxn ang="0">
                  <a:pos x="189" y="56"/>
                </a:cxn>
                <a:cxn ang="0">
                  <a:pos x="176" y="75"/>
                </a:cxn>
                <a:cxn ang="0">
                  <a:pos x="149" y="115"/>
                </a:cxn>
                <a:cxn ang="0">
                  <a:pos x="135" y="135"/>
                </a:cxn>
                <a:cxn ang="0">
                  <a:pos x="119" y="155"/>
                </a:cxn>
                <a:cxn ang="0">
                  <a:pos x="119" y="155"/>
                </a:cxn>
                <a:cxn ang="0">
                  <a:pos x="82" y="198"/>
                </a:cxn>
                <a:cxn ang="0">
                  <a:pos x="43" y="239"/>
                </a:cxn>
                <a:cxn ang="0">
                  <a:pos x="43" y="239"/>
                </a:cxn>
                <a:cxn ang="0">
                  <a:pos x="29" y="253"/>
                </a:cxn>
                <a:cxn ang="0">
                  <a:pos x="16" y="266"/>
                </a:cxn>
                <a:cxn ang="0">
                  <a:pos x="11" y="274"/>
                </a:cxn>
                <a:cxn ang="0">
                  <a:pos x="6" y="281"/>
                </a:cxn>
                <a:cxn ang="0">
                  <a:pos x="3" y="289"/>
                </a:cxn>
                <a:cxn ang="0">
                  <a:pos x="0" y="298"/>
                </a:cxn>
                <a:cxn ang="0">
                  <a:pos x="0" y="298"/>
                </a:cxn>
                <a:cxn ang="0">
                  <a:pos x="0" y="301"/>
                </a:cxn>
                <a:cxn ang="0">
                  <a:pos x="4" y="302"/>
                </a:cxn>
                <a:cxn ang="0">
                  <a:pos x="6" y="303"/>
                </a:cxn>
                <a:cxn ang="0">
                  <a:pos x="9" y="301"/>
                </a:cxn>
                <a:cxn ang="0">
                  <a:pos x="18" y="292"/>
                </a:cxn>
                <a:cxn ang="0">
                  <a:pos x="18" y="292"/>
                </a:cxn>
                <a:cxn ang="0">
                  <a:pos x="19" y="290"/>
                </a:cxn>
                <a:cxn ang="0">
                  <a:pos x="19" y="287"/>
                </a:cxn>
                <a:cxn ang="0">
                  <a:pos x="17" y="285"/>
                </a:cxn>
                <a:cxn ang="0">
                  <a:pos x="14" y="284"/>
                </a:cxn>
                <a:cxn ang="0">
                  <a:pos x="14" y="284"/>
                </a:cxn>
                <a:cxn ang="0">
                  <a:pos x="19" y="277"/>
                </a:cxn>
                <a:cxn ang="0">
                  <a:pos x="25" y="268"/>
                </a:cxn>
                <a:cxn ang="0">
                  <a:pos x="40" y="253"/>
                </a:cxn>
                <a:cxn ang="0">
                  <a:pos x="55" y="239"/>
                </a:cxn>
                <a:cxn ang="0">
                  <a:pos x="68" y="227"/>
                </a:cxn>
                <a:cxn ang="0">
                  <a:pos x="68" y="227"/>
                </a:cxn>
                <a:cxn ang="0">
                  <a:pos x="103" y="189"/>
                </a:cxn>
                <a:cxn ang="0">
                  <a:pos x="120" y="169"/>
                </a:cxn>
                <a:cxn ang="0">
                  <a:pos x="136" y="150"/>
                </a:cxn>
                <a:cxn ang="0">
                  <a:pos x="136" y="150"/>
                </a:cxn>
                <a:cxn ang="0">
                  <a:pos x="149" y="131"/>
                </a:cxn>
                <a:cxn ang="0">
                  <a:pos x="163" y="112"/>
                </a:cxn>
                <a:cxn ang="0">
                  <a:pos x="187" y="75"/>
                </a:cxn>
                <a:cxn ang="0">
                  <a:pos x="200" y="58"/>
                </a:cxn>
                <a:cxn ang="0">
                  <a:pos x="214" y="40"/>
                </a:cxn>
                <a:cxn ang="0">
                  <a:pos x="229" y="24"/>
                </a:cxn>
                <a:cxn ang="0">
                  <a:pos x="245" y="8"/>
                </a:cxn>
                <a:cxn ang="0">
                  <a:pos x="245" y="8"/>
                </a:cxn>
                <a:cxn ang="0">
                  <a:pos x="246" y="6"/>
                </a:cxn>
                <a:cxn ang="0">
                  <a:pos x="247" y="5"/>
                </a:cxn>
                <a:cxn ang="0">
                  <a:pos x="246" y="3"/>
                </a:cxn>
                <a:cxn ang="0">
                  <a:pos x="245" y="2"/>
                </a:cxn>
                <a:cxn ang="0">
                  <a:pos x="242" y="0"/>
                </a:cxn>
                <a:cxn ang="0">
                  <a:pos x="240" y="0"/>
                </a:cxn>
                <a:cxn ang="0">
                  <a:pos x="239" y="1"/>
                </a:cxn>
                <a:cxn ang="0">
                  <a:pos x="239" y="1"/>
                </a:cxn>
              </a:cxnLst>
              <a:rect l="0" t="0" r="r" b="b"/>
              <a:pathLst>
                <a:path w="247" h="303">
                  <a:moveTo>
                    <a:pt x="239" y="1"/>
                  </a:moveTo>
                  <a:lnTo>
                    <a:pt x="239" y="1"/>
                  </a:lnTo>
                  <a:lnTo>
                    <a:pt x="230" y="9"/>
                  </a:lnTo>
                  <a:lnTo>
                    <a:pt x="220" y="18"/>
                  </a:lnTo>
                  <a:lnTo>
                    <a:pt x="205" y="36"/>
                  </a:lnTo>
                  <a:lnTo>
                    <a:pt x="189" y="56"/>
                  </a:lnTo>
                  <a:lnTo>
                    <a:pt x="176" y="75"/>
                  </a:lnTo>
                  <a:lnTo>
                    <a:pt x="149" y="115"/>
                  </a:lnTo>
                  <a:lnTo>
                    <a:pt x="135" y="135"/>
                  </a:lnTo>
                  <a:lnTo>
                    <a:pt x="119" y="155"/>
                  </a:lnTo>
                  <a:lnTo>
                    <a:pt x="119" y="155"/>
                  </a:lnTo>
                  <a:lnTo>
                    <a:pt x="82" y="198"/>
                  </a:lnTo>
                  <a:lnTo>
                    <a:pt x="43" y="239"/>
                  </a:lnTo>
                  <a:lnTo>
                    <a:pt x="43" y="239"/>
                  </a:lnTo>
                  <a:lnTo>
                    <a:pt x="29" y="253"/>
                  </a:lnTo>
                  <a:lnTo>
                    <a:pt x="16" y="266"/>
                  </a:lnTo>
                  <a:lnTo>
                    <a:pt x="11" y="274"/>
                  </a:lnTo>
                  <a:lnTo>
                    <a:pt x="6" y="281"/>
                  </a:lnTo>
                  <a:lnTo>
                    <a:pt x="3" y="289"/>
                  </a:lnTo>
                  <a:lnTo>
                    <a:pt x="0" y="298"/>
                  </a:lnTo>
                  <a:lnTo>
                    <a:pt x="0" y="298"/>
                  </a:lnTo>
                  <a:lnTo>
                    <a:pt x="0" y="301"/>
                  </a:lnTo>
                  <a:lnTo>
                    <a:pt x="4" y="302"/>
                  </a:lnTo>
                  <a:lnTo>
                    <a:pt x="6" y="303"/>
                  </a:lnTo>
                  <a:lnTo>
                    <a:pt x="9" y="301"/>
                  </a:lnTo>
                  <a:lnTo>
                    <a:pt x="18" y="292"/>
                  </a:lnTo>
                  <a:lnTo>
                    <a:pt x="18" y="292"/>
                  </a:lnTo>
                  <a:lnTo>
                    <a:pt x="19" y="290"/>
                  </a:lnTo>
                  <a:lnTo>
                    <a:pt x="19" y="287"/>
                  </a:lnTo>
                  <a:lnTo>
                    <a:pt x="17" y="285"/>
                  </a:lnTo>
                  <a:lnTo>
                    <a:pt x="14" y="284"/>
                  </a:lnTo>
                  <a:lnTo>
                    <a:pt x="14" y="284"/>
                  </a:lnTo>
                  <a:lnTo>
                    <a:pt x="19" y="277"/>
                  </a:lnTo>
                  <a:lnTo>
                    <a:pt x="25" y="268"/>
                  </a:lnTo>
                  <a:lnTo>
                    <a:pt x="40" y="253"/>
                  </a:lnTo>
                  <a:lnTo>
                    <a:pt x="55" y="239"/>
                  </a:lnTo>
                  <a:lnTo>
                    <a:pt x="68" y="227"/>
                  </a:lnTo>
                  <a:lnTo>
                    <a:pt x="68" y="227"/>
                  </a:lnTo>
                  <a:lnTo>
                    <a:pt x="103" y="189"/>
                  </a:lnTo>
                  <a:lnTo>
                    <a:pt x="120" y="169"/>
                  </a:lnTo>
                  <a:lnTo>
                    <a:pt x="136" y="150"/>
                  </a:lnTo>
                  <a:lnTo>
                    <a:pt x="136" y="150"/>
                  </a:lnTo>
                  <a:lnTo>
                    <a:pt x="149" y="131"/>
                  </a:lnTo>
                  <a:lnTo>
                    <a:pt x="163" y="112"/>
                  </a:lnTo>
                  <a:lnTo>
                    <a:pt x="187" y="75"/>
                  </a:lnTo>
                  <a:lnTo>
                    <a:pt x="200" y="58"/>
                  </a:lnTo>
                  <a:lnTo>
                    <a:pt x="214" y="40"/>
                  </a:lnTo>
                  <a:lnTo>
                    <a:pt x="229" y="24"/>
                  </a:lnTo>
                  <a:lnTo>
                    <a:pt x="245" y="8"/>
                  </a:lnTo>
                  <a:lnTo>
                    <a:pt x="245" y="8"/>
                  </a:lnTo>
                  <a:lnTo>
                    <a:pt x="246" y="6"/>
                  </a:lnTo>
                  <a:lnTo>
                    <a:pt x="247" y="5"/>
                  </a:lnTo>
                  <a:lnTo>
                    <a:pt x="246" y="3"/>
                  </a:lnTo>
                  <a:lnTo>
                    <a:pt x="245" y="2"/>
                  </a:lnTo>
                  <a:lnTo>
                    <a:pt x="242" y="0"/>
                  </a:lnTo>
                  <a:lnTo>
                    <a:pt x="240" y="0"/>
                  </a:lnTo>
                  <a:lnTo>
                    <a:pt x="239" y="1"/>
                  </a:lnTo>
                  <a:lnTo>
                    <a:pt x="23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41" name="Freeform 757"/>
            <p:cNvSpPr/>
            <p:nvPr/>
          </p:nvSpPr>
          <p:spPr bwMode="auto">
            <a:xfrm>
              <a:off x="6370638" y="4184650"/>
              <a:ext cx="165100" cy="185738"/>
            </a:xfrm>
            <a:custGeom>
              <a:avLst/>
              <a:gdLst/>
              <a:ahLst/>
              <a:cxnLst>
                <a:cxn ang="0">
                  <a:pos x="305" y="1"/>
                </a:cxn>
                <a:cxn ang="0">
                  <a:pos x="305" y="1"/>
                </a:cxn>
                <a:cxn ang="0">
                  <a:pos x="288" y="18"/>
                </a:cxn>
                <a:cxn ang="0">
                  <a:pos x="272" y="35"/>
                </a:cxn>
                <a:cxn ang="0">
                  <a:pos x="257" y="53"/>
                </a:cxn>
                <a:cxn ang="0">
                  <a:pos x="242" y="72"/>
                </a:cxn>
                <a:cxn ang="0">
                  <a:pos x="242" y="72"/>
                </a:cxn>
                <a:cxn ang="0">
                  <a:pos x="194" y="122"/>
                </a:cxn>
                <a:cxn ang="0">
                  <a:pos x="146" y="174"/>
                </a:cxn>
                <a:cxn ang="0">
                  <a:pos x="146" y="174"/>
                </a:cxn>
                <a:cxn ang="0">
                  <a:pos x="105" y="219"/>
                </a:cxn>
                <a:cxn ang="0">
                  <a:pos x="62" y="267"/>
                </a:cxn>
                <a:cxn ang="0">
                  <a:pos x="62" y="267"/>
                </a:cxn>
                <a:cxn ang="0">
                  <a:pos x="44" y="289"/>
                </a:cxn>
                <a:cxn ang="0">
                  <a:pos x="33" y="301"/>
                </a:cxn>
                <a:cxn ang="0">
                  <a:pos x="23" y="311"/>
                </a:cxn>
                <a:cxn ang="0">
                  <a:pos x="23" y="311"/>
                </a:cxn>
                <a:cxn ang="0">
                  <a:pos x="16" y="318"/>
                </a:cxn>
                <a:cxn ang="0">
                  <a:pos x="10" y="327"/>
                </a:cxn>
                <a:cxn ang="0">
                  <a:pos x="4" y="335"/>
                </a:cxn>
                <a:cxn ang="0">
                  <a:pos x="0" y="345"/>
                </a:cxn>
                <a:cxn ang="0">
                  <a:pos x="0" y="345"/>
                </a:cxn>
                <a:cxn ang="0">
                  <a:pos x="0" y="347"/>
                </a:cxn>
                <a:cxn ang="0">
                  <a:pos x="1" y="348"/>
                </a:cxn>
                <a:cxn ang="0">
                  <a:pos x="2" y="349"/>
                </a:cxn>
                <a:cxn ang="0">
                  <a:pos x="3" y="350"/>
                </a:cxn>
                <a:cxn ang="0">
                  <a:pos x="5" y="350"/>
                </a:cxn>
                <a:cxn ang="0">
                  <a:pos x="8" y="350"/>
                </a:cxn>
                <a:cxn ang="0">
                  <a:pos x="9" y="349"/>
                </a:cxn>
                <a:cxn ang="0">
                  <a:pos x="10" y="347"/>
                </a:cxn>
                <a:cxn ang="0">
                  <a:pos x="10" y="347"/>
                </a:cxn>
                <a:cxn ang="0">
                  <a:pos x="13" y="341"/>
                </a:cxn>
                <a:cxn ang="0">
                  <a:pos x="16" y="335"/>
                </a:cxn>
                <a:cxn ang="0">
                  <a:pos x="23" y="326"/>
                </a:cxn>
                <a:cxn ang="0">
                  <a:pos x="32" y="316"/>
                </a:cxn>
                <a:cxn ang="0">
                  <a:pos x="42" y="307"/>
                </a:cxn>
                <a:cxn ang="0">
                  <a:pos x="42" y="307"/>
                </a:cxn>
                <a:cxn ang="0">
                  <a:pos x="52" y="296"/>
                </a:cxn>
                <a:cxn ang="0">
                  <a:pos x="61" y="284"/>
                </a:cxn>
                <a:cxn ang="0">
                  <a:pos x="71" y="272"/>
                </a:cxn>
                <a:cxn ang="0">
                  <a:pos x="81" y="261"/>
                </a:cxn>
                <a:cxn ang="0">
                  <a:pos x="81" y="261"/>
                </a:cxn>
                <a:cxn ang="0">
                  <a:pos x="119" y="217"/>
                </a:cxn>
                <a:cxn ang="0">
                  <a:pos x="158" y="174"/>
                </a:cxn>
                <a:cxn ang="0">
                  <a:pos x="158" y="174"/>
                </a:cxn>
                <a:cxn ang="0">
                  <a:pos x="201" y="129"/>
                </a:cxn>
                <a:cxn ang="0">
                  <a:pos x="243" y="84"/>
                </a:cxn>
                <a:cxn ang="0">
                  <a:pos x="243" y="84"/>
                </a:cxn>
                <a:cxn ang="0">
                  <a:pos x="260" y="64"/>
                </a:cxn>
                <a:cxn ang="0">
                  <a:pos x="276" y="45"/>
                </a:cxn>
                <a:cxn ang="0">
                  <a:pos x="294" y="26"/>
                </a:cxn>
                <a:cxn ang="0">
                  <a:pos x="303" y="17"/>
                </a:cxn>
                <a:cxn ang="0">
                  <a:pos x="312" y="9"/>
                </a:cxn>
                <a:cxn ang="0">
                  <a:pos x="312" y="9"/>
                </a:cxn>
                <a:cxn ang="0">
                  <a:pos x="313" y="6"/>
                </a:cxn>
                <a:cxn ang="0">
                  <a:pos x="313" y="4"/>
                </a:cxn>
                <a:cxn ang="0">
                  <a:pos x="313" y="3"/>
                </a:cxn>
                <a:cxn ang="0">
                  <a:pos x="312" y="1"/>
                </a:cxn>
                <a:cxn ang="0">
                  <a:pos x="311" y="0"/>
                </a:cxn>
                <a:cxn ang="0">
                  <a:pos x="309" y="0"/>
                </a:cxn>
                <a:cxn ang="0">
                  <a:pos x="307" y="0"/>
                </a:cxn>
                <a:cxn ang="0">
                  <a:pos x="305" y="1"/>
                </a:cxn>
                <a:cxn ang="0">
                  <a:pos x="305" y="1"/>
                </a:cxn>
              </a:cxnLst>
              <a:rect l="0" t="0" r="r" b="b"/>
              <a:pathLst>
                <a:path w="313" h="350">
                  <a:moveTo>
                    <a:pt x="305" y="1"/>
                  </a:moveTo>
                  <a:lnTo>
                    <a:pt x="305" y="1"/>
                  </a:lnTo>
                  <a:lnTo>
                    <a:pt x="288" y="18"/>
                  </a:lnTo>
                  <a:lnTo>
                    <a:pt x="272" y="35"/>
                  </a:lnTo>
                  <a:lnTo>
                    <a:pt x="257" y="53"/>
                  </a:lnTo>
                  <a:lnTo>
                    <a:pt x="242" y="72"/>
                  </a:lnTo>
                  <a:lnTo>
                    <a:pt x="242" y="72"/>
                  </a:lnTo>
                  <a:lnTo>
                    <a:pt x="194" y="122"/>
                  </a:lnTo>
                  <a:lnTo>
                    <a:pt x="146" y="174"/>
                  </a:lnTo>
                  <a:lnTo>
                    <a:pt x="146" y="174"/>
                  </a:lnTo>
                  <a:lnTo>
                    <a:pt x="105" y="219"/>
                  </a:lnTo>
                  <a:lnTo>
                    <a:pt x="62" y="267"/>
                  </a:lnTo>
                  <a:lnTo>
                    <a:pt x="62" y="267"/>
                  </a:lnTo>
                  <a:lnTo>
                    <a:pt x="44" y="289"/>
                  </a:lnTo>
                  <a:lnTo>
                    <a:pt x="33" y="301"/>
                  </a:lnTo>
                  <a:lnTo>
                    <a:pt x="23" y="311"/>
                  </a:lnTo>
                  <a:lnTo>
                    <a:pt x="23" y="311"/>
                  </a:lnTo>
                  <a:lnTo>
                    <a:pt x="16" y="318"/>
                  </a:lnTo>
                  <a:lnTo>
                    <a:pt x="10" y="327"/>
                  </a:lnTo>
                  <a:lnTo>
                    <a:pt x="4" y="335"/>
                  </a:lnTo>
                  <a:lnTo>
                    <a:pt x="0" y="345"/>
                  </a:lnTo>
                  <a:lnTo>
                    <a:pt x="0" y="345"/>
                  </a:lnTo>
                  <a:lnTo>
                    <a:pt x="0" y="347"/>
                  </a:lnTo>
                  <a:lnTo>
                    <a:pt x="1" y="348"/>
                  </a:lnTo>
                  <a:lnTo>
                    <a:pt x="2" y="349"/>
                  </a:lnTo>
                  <a:lnTo>
                    <a:pt x="3" y="350"/>
                  </a:lnTo>
                  <a:lnTo>
                    <a:pt x="5" y="350"/>
                  </a:lnTo>
                  <a:lnTo>
                    <a:pt x="8" y="350"/>
                  </a:lnTo>
                  <a:lnTo>
                    <a:pt x="9" y="349"/>
                  </a:lnTo>
                  <a:lnTo>
                    <a:pt x="10" y="347"/>
                  </a:lnTo>
                  <a:lnTo>
                    <a:pt x="10" y="347"/>
                  </a:lnTo>
                  <a:lnTo>
                    <a:pt x="13" y="341"/>
                  </a:lnTo>
                  <a:lnTo>
                    <a:pt x="16" y="335"/>
                  </a:lnTo>
                  <a:lnTo>
                    <a:pt x="23" y="326"/>
                  </a:lnTo>
                  <a:lnTo>
                    <a:pt x="32" y="316"/>
                  </a:lnTo>
                  <a:lnTo>
                    <a:pt x="42" y="307"/>
                  </a:lnTo>
                  <a:lnTo>
                    <a:pt x="42" y="307"/>
                  </a:lnTo>
                  <a:lnTo>
                    <a:pt x="52" y="296"/>
                  </a:lnTo>
                  <a:lnTo>
                    <a:pt x="61" y="284"/>
                  </a:lnTo>
                  <a:lnTo>
                    <a:pt x="71" y="272"/>
                  </a:lnTo>
                  <a:lnTo>
                    <a:pt x="81" y="261"/>
                  </a:lnTo>
                  <a:lnTo>
                    <a:pt x="81" y="261"/>
                  </a:lnTo>
                  <a:lnTo>
                    <a:pt x="119" y="217"/>
                  </a:lnTo>
                  <a:lnTo>
                    <a:pt x="158" y="174"/>
                  </a:lnTo>
                  <a:lnTo>
                    <a:pt x="158" y="174"/>
                  </a:lnTo>
                  <a:lnTo>
                    <a:pt x="201" y="129"/>
                  </a:lnTo>
                  <a:lnTo>
                    <a:pt x="243" y="84"/>
                  </a:lnTo>
                  <a:lnTo>
                    <a:pt x="243" y="84"/>
                  </a:lnTo>
                  <a:lnTo>
                    <a:pt x="260" y="64"/>
                  </a:lnTo>
                  <a:lnTo>
                    <a:pt x="276" y="45"/>
                  </a:lnTo>
                  <a:lnTo>
                    <a:pt x="294" y="26"/>
                  </a:lnTo>
                  <a:lnTo>
                    <a:pt x="303" y="17"/>
                  </a:lnTo>
                  <a:lnTo>
                    <a:pt x="312" y="9"/>
                  </a:lnTo>
                  <a:lnTo>
                    <a:pt x="312" y="9"/>
                  </a:lnTo>
                  <a:lnTo>
                    <a:pt x="313" y="6"/>
                  </a:lnTo>
                  <a:lnTo>
                    <a:pt x="313" y="4"/>
                  </a:lnTo>
                  <a:lnTo>
                    <a:pt x="313" y="3"/>
                  </a:lnTo>
                  <a:lnTo>
                    <a:pt x="312" y="1"/>
                  </a:lnTo>
                  <a:lnTo>
                    <a:pt x="311" y="0"/>
                  </a:lnTo>
                  <a:lnTo>
                    <a:pt x="309" y="0"/>
                  </a:lnTo>
                  <a:lnTo>
                    <a:pt x="307" y="0"/>
                  </a:lnTo>
                  <a:lnTo>
                    <a:pt x="305" y="1"/>
                  </a:lnTo>
                  <a:lnTo>
                    <a:pt x="30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42" name="Freeform 758"/>
            <p:cNvSpPr/>
            <p:nvPr/>
          </p:nvSpPr>
          <p:spPr bwMode="auto">
            <a:xfrm>
              <a:off x="6362701" y="4222750"/>
              <a:ext cx="165100" cy="198438"/>
            </a:xfrm>
            <a:custGeom>
              <a:avLst/>
              <a:gdLst/>
              <a:ahLst/>
              <a:cxnLst>
                <a:cxn ang="0">
                  <a:pos x="306" y="1"/>
                </a:cxn>
                <a:cxn ang="0">
                  <a:pos x="262" y="48"/>
                </a:cxn>
                <a:cxn ang="0">
                  <a:pos x="222" y="98"/>
                </a:cxn>
                <a:cxn ang="0">
                  <a:pos x="201" y="123"/>
                </a:cxn>
                <a:cxn ang="0">
                  <a:pos x="138" y="199"/>
                </a:cxn>
                <a:cxn ang="0">
                  <a:pos x="118" y="224"/>
                </a:cxn>
                <a:cxn ang="0">
                  <a:pos x="75" y="271"/>
                </a:cxn>
                <a:cxn ang="0">
                  <a:pos x="55" y="295"/>
                </a:cxn>
                <a:cxn ang="0">
                  <a:pos x="25" y="329"/>
                </a:cxn>
                <a:cxn ang="0">
                  <a:pos x="10" y="348"/>
                </a:cxn>
                <a:cxn ang="0">
                  <a:pos x="1" y="367"/>
                </a:cxn>
                <a:cxn ang="0">
                  <a:pos x="0" y="370"/>
                </a:cxn>
                <a:cxn ang="0">
                  <a:pos x="3" y="373"/>
                </a:cxn>
                <a:cxn ang="0">
                  <a:pos x="10" y="373"/>
                </a:cxn>
                <a:cxn ang="0">
                  <a:pos x="11" y="373"/>
                </a:cxn>
                <a:cxn ang="0">
                  <a:pos x="14" y="370"/>
                </a:cxn>
                <a:cxn ang="0">
                  <a:pos x="12" y="364"/>
                </a:cxn>
                <a:cxn ang="0">
                  <a:pos x="17" y="354"/>
                </a:cxn>
                <a:cxn ang="0">
                  <a:pos x="34" y="333"/>
                </a:cxn>
                <a:cxn ang="0">
                  <a:pos x="42" y="324"/>
                </a:cxn>
                <a:cxn ang="0">
                  <a:pos x="78" y="283"/>
                </a:cxn>
                <a:cxn ang="0">
                  <a:pos x="118" y="238"/>
                </a:cxn>
                <a:cxn ang="0">
                  <a:pos x="156" y="192"/>
                </a:cxn>
                <a:cxn ang="0">
                  <a:pos x="174" y="169"/>
                </a:cxn>
                <a:cxn ang="0">
                  <a:pos x="215" y="121"/>
                </a:cxn>
                <a:cxn ang="0">
                  <a:pos x="233" y="98"/>
                </a:cxn>
                <a:cxn ang="0">
                  <a:pos x="271" y="51"/>
                </a:cxn>
                <a:cxn ang="0">
                  <a:pos x="312" y="7"/>
                </a:cxn>
                <a:cxn ang="0">
                  <a:pos x="313" y="6"/>
                </a:cxn>
                <a:cxn ang="0">
                  <a:pos x="313" y="2"/>
                </a:cxn>
                <a:cxn ang="0">
                  <a:pos x="311" y="0"/>
                </a:cxn>
                <a:cxn ang="0">
                  <a:pos x="307" y="0"/>
                </a:cxn>
                <a:cxn ang="0">
                  <a:pos x="306" y="1"/>
                </a:cxn>
              </a:cxnLst>
              <a:rect l="0" t="0" r="r" b="b"/>
              <a:pathLst>
                <a:path w="313" h="373">
                  <a:moveTo>
                    <a:pt x="306" y="1"/>
                  </a:moveTo>
                  <a:lnTo>
                    <a:pt x="306" y="1"/>
                  </a:lnTo>
                  <a:lnTo>
                    <a:pt x="283" y="24"/>
                  </a:lnTo>
                  <a:lnTo>
                    <a:pt x="262" y="48"/>
                  </a:lnTo>
                  <a:lnTo>
                    <a:pt x="242" y="73"/>
                  </a:lnTo>
                  <a:lnTo>
                    <a:pt x="222" y="98"/>
                  </a:lnTo>
                  <a:lnTo>
                    <a:pt x="222" y="98"/>
                  </a:lnTo>
                  <a:lnTo>
                    <a:pt x="201" y="123"/>
                  </a:lnTo>
                  <a:lnTo>
                    <a:pt x="180" y="148"/>
                  </a:lnTo>
                  <a:lnTo>
                    <a:pt x="138" y="199"/>
                  </a:lnTo>
                  <a:lnTo>
                    <a:pt x="138" y="199"/>
                  </a:lnTo>
                  <a:lnTo>
                    <a:pt x="118" y="224"/>
                  </a:lnTo>
                  <a:lnTo>
                    <a:pt x="97" y="247"/>
                  </a:lnTo>
                  <a:lnTo>
                    <a:pt x="75" y="271"/>
                  </a:lnTo>
                  <a:lnTo>
                    <a:pt x="55" y="295"/>
                  </a:lnTo>
                  <a:lnTo>
                    <a:pt x="55" y="295"/>
                  </a:lnTo>
                  <a:lnTo>
                    <a:pt x="40" y="313"/>
                  </a:lnTo>
                  <a:lnTo>
                    <a:pt x="25" y="329"/>
                  </a:lnTo>
                  <a:lnTo>
                    <a:pt x="17" y="338"/>
                  </a:lnTo>
                  <a:lnTo>
                    <a:pt x="10" y="348"/>
                  </a:lnTo>
                  <a:lnTo>
                    <a:pt x="5" y="357"/>
                  </a:lnTo>
                  <a:lnTo>
                    <a:pt x="1" y="367"/>
                  </a:lnTo>
                  <a:lnTo>
                    <a:pt x="1" y="367"/>
                  </a:lnTo>
                  <a:lnTo>
                    <a:pt x="0" y="370"/>
                  </a:lnTo>
                  <a:lnTo>
                    <a:pt x="1" y="371"/>
                  </a:lnTo>
                  <a:lnTo>
                    <a:pt x="3" y="373"/>
                  </a:lnTo>
                  <a:lnTo>
                    <a:pt x="5" y="373"/>
                  </a:lnTo>
                  <a:lnTo>
                    <a:pt x="10" y="373"/>
                  </a:lnTo>
                  <a:lnTo>
                    <a:pt x="10" y="373"/>
                  </a:lnTo>
                  <a:lnTo>
                    <a:pt x="11" y="373"/>
                  </a:lnTo>
                  <a:lnTo>
                    <a:pt x="13" y="372"/>
                  </a:lnTo>
                  <a:lnTo>
                    <a:pt x="14" y="370"/>
                  </a:lnTo>
                  <a:lnTo>
                    <a:pt x="14" y="367"/>
                  </a:lnTo>
                  <a:lnTo>
                    <a:pt x="12" y="364"/>
                  </a:lnTo>
                  <a:lnTo>
                    <a:pt x="12" y="364"/>
                  </a:lnTo>
                  <a:lnTo>
                    <a:pt x="17" y="354"/>
                  </a:lnTo>
                  <a:lnTo>
                    <a:pt x="26" y="343"/>
                  </a:lnTo>
                  <a:lnTo>
                    <a:pt x="34" y="333"/>
                  </a:lnTo>
                  <a:lnTo>
                    <a:pt x="42" y="324"/>
                  </a:lnTo>
                  <a:lnTo>
                    <a:pt x="42" y="324"/>
                  </a:lnTo>
                  <a:lnTo>
                    <a:pt x="61" y="303"/>
                  </a:lnTo>
                  <a:lnTo>
                    <a:pt x="78" y="283"/>
                  </a:lnTo>
                  <a:lnTo>
                    <a:pt x="78" y="283"/>
                  </a:lnTo>
                  <a:lnTo>
                    <a:pt x="118" y="238"/>
                  </a:lnTo>
                  <a:lnTo>
                    <a:pt x="136" y="215"/>
                  </a:lnTo>
                  <a:lnTo>
                    <a:pt x="156" y="192"/>
                  </a:lnTo>
                  <a:lnTo>
                    <a:pt x="156" y="192"/>
                  </a:lnTo>
                  <a:lnTo>
                    <a:pt x="174" y="169"/>
                  </a:lnTo>
                  <a:lnTo>
                    <a:pt x="194" y="145"/>
                  </a:lnTo>
                  <a:lnTo>
                    <a:pt x="215" y="121"/>
                  </a:lnTo>
                  <a:lnTo>
                    <a:pt x="233" y="98"/>
                  </a:lnTo>
                  <a:lnTo>
                    <a:pt x="233" y="98"/>
                  </a:lnTo>
                  <a:lnTo>
                    <a:pt x="252" y="75"/>
                  </a:lnTo>
                  <a:lnTo>
                    <a:pt x="271" y="51"/>
                  </a:lnTo>
                  <a:lnTo>
                    <a:pt x="291" y="29"/>
                  </a:lnTo>
                  <a:lnTo>
                    <a:pt x="312" y="7"/>
                  </a:lnTo>
                  <a:lnTo>
                    <a:pt x="312" y="7"/>
                  </a:lnTo>
                  <a:lnTo>
                    <a:pt x="313" y="6"/>
                  </a:lnTo>
                  <a:lnTo>
                    <a:pt x="313" y="4"/>
                  </a:lnTo>
                  <a:lnTo>
                    <a:pt x="313" y="2"/>
                  </a:lnTo>
                  <a:lnTo>
                    <a:pt x="312" y="1"/>
                  </a:lnTo>
                  <a:lnTo>
                    <a:pt x="311" y="0"/>
                  </a:lnTo>
                  <a:lnTo>
                    <a:pt x="309" y="0"/>
                  </a:lnTo>
                  <a:lnTo>
                    <a:pt x="307" y="0"/>
                  </a:lnTo>
                  <a:lnTo>
                    <a:pt x="306" y="1"/>
                  </a:lnTo>
                  <a:lnTo>
                    <a:pt x="30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43" name="Freeform 759"/>
            <p:cNvSpPr/>
            <p:nvPr/>
          </p:nvSpPr>
          <p:spPr bwMode="auto">
            <a:xfrm>
              <a:off x="6375401" y="4244975"/>
              <a:ext cx="169863" cy="196850"/>
            </a:xfrm>
            <a:custGeom>
              <a:avLst/>
              <a:gdLst/>
              <a:ahLst/>
              <a:cxnLst>
                <a:cxn ang="0">
                  <a:pos x="316" y="1"/>
                </a:cxn>
                <a:cxn ang="0">
                  <a:pos x="316" y="1"/>
                </a:cxn>
                <a:cxn ang="0">
                  <a:pos x="304" y="7"/>
                </a:cxn>
                <a:cxn ang="0">
                  <a:pos x="295" y="15"/>
                </a:cxn>
                <a:cxn ang="0">
                  <a:pos x="285" y="24"/>
                </a:cxn>
                <a:cxn ang="0">
                  <a:pos x="275" y="33"/>
                </a:cxn>
                <a:cxn ang="0">
                  <a:pos x="258" y="52"/>
                </a:cxn>
                <a:cxn ang="0">
                  <a:pos x="241" y="71"/>
                </a:cxn>
                <a:cxn ang="0">
                  <a:pos x="241" y="71"/>
                </a:cxn>
                <a:cxn ang="0">
                  <a:pos x="219" y="95"/>
                </a:cxn>
                <a:cxn ang="0">
                  <a:pos x="198" y="120"/>
                </a:cxn>
                <a:cxn ang="0">
                  <a:pos x="177" y="146"/>
                </a:cxn>
                <a:cxn ang="0">
                  <a:pos x="157" y="170"/>
                </a:cxn>
                <a:cxn ang="0">
                  <a:pos x="157" y="170"/>
                </a:cxn>
                <a:cxn ang="0">
                  <a:pos x="115" y="217"/>
                </a:cxn>
                <a:cxn ang="0">
                  <a:pos x="75" y="263"/>
                </a:cxn>
                <a:cxn ang="0">
                  <a:pos x="55" y="287"/>
                </a:cxn>
                <a:cxn ang="0">
                  <a:pos x="36" y="312"/>
                </a:cxn>
                <a:cxn ang="0">
                  <a:pos x="18" y="337"/>
                </a:cxn>
                <a:cxn ang="0">
                  <a:pos x="1" y="362"/>
                </a:cxn>
                <a:cxn ang="0">
                  <a:pos x="1" y="362"/>
                </a:cxn>
                <a:cxn ang="0">
                  <a:pos x="0" y="365"/>
                </a:cxn>
                <a:cxn ang="0">
                  <a:pos x="1" y="368"/>
                </a:cxn>
                <a:cxn ang="0">
                  <a:pos x="3" y="369"/>
                </a:cxn>
                <a:cxn ang="0">
                  <a:pos x="5" y="370"/>
                </a:cxn>
                <a:cxn ang="0">
                  <a:pos x="5" y="370"/>
                </a:cxn>
                <a:cxn ang="0">
                  <a:pos x="10" y="370"/>
                </a:cxn>
                <a:cxn ang="0">
                  <a:pos x="14" y="369"/>
                </a:cxn>
                <a:cxn ang="0">
                  <a:pos x="16" y="366"/>
                </a:cxn>
                <a:cxn ang="0">
                  <a:pos x="19" y="361"/>
                </a:cxn>
                <a:cxn ang="0">
                  <a:pos x="19" y="361"/>
                </a:cxn>
                <a:cxn ang="0">
                  <a:pos x="19" y="359"/>
                </a:cxn>
                <a:cxn ang="0">
                  <a:pos x="18" y="358"/>
                </a:cxn>
                <a:cxn ang="0">
                  <a:pos x="16" y="356"/>
                </a:cxn>
                <a:cxn ang="0">
                  <a:pos x="16" y="356"/>
                </a:cxn>
                <a:cxn ang="0">
                  <a:pos x="33" y="334"/>
                </a:cxn>
                <a:cxn ang="0">
                  <a:pos x="49" y="311"/>
                </a:cxn>
                <a:cxn ang="0">
                  <a:pos x="66" y="289"/>
                </a:cxn>
                <a:cxn ang="0">
                  <a:pos x="84" y="267"/>
                </a:cxn>
                <a:cxn ang="0">
                  <a:pos x="120" y="225"/>
                </a:cxn>
                <a:cxn ang="0">
                  <a:pos x="158" y="184"/>
                </a:cxn>
                <a:cxn ang="0">
                  <a:pos x="158" y="184"/>
                </a:cxn>
                <a:cxn ang="0">
                  <a:pos x="177" y="160"/>
                </a:cxn>
                <a:cxn ang="0">
                  <a:pos x="196" y="137"/>
                </a:cxn>
                <a:cxn ang="0">
                  <a:pos x="215" y="113"/>
                </a:cxn>
                <a:cxn ang="0">
                  <a:pos x="235" y="91"/>
                </a:cxn>
                <a:cxn ang="0">
                  <a:pos x="235" y="91"/>
                </a:cxn>
                <a:cxn ang="0">
                  <a:pos x="255" y="69"/>
                </a:cxn>
                <a:cxn ang="0">
                  <a:pos x="274" y="46"/>
                </a:cxn>
                <a:cxn ang="0">
                  <a:pos x="286" y="35"/>
                </a:cxn>
                <a:cxn ang="0">
                  <a:pos x="297" y="26"/>
                </a:cxn>
                <a:cxn ang="0">
                  <a:pos x="308" y="16"/>
                </a:cxn>
                <a:cxn ang="0">
                  <a:pos x="320" y="9"/>
                </a:cxn>
                <a:cxn ang="0">
                  <a:pos x="320" y="9"/>
                </a:cxn>
                <a:cxn ang="0">
                  <a:pos x="322" y="7"/>
                </a:cxn>
                <a:cxn ang="0">
                  <a:pos x="322" y="6"/>
                </a:cxn>
                <a:cxn ang="0">
                  <a:pos x="322" y="4"/>
                </a:cxn>
                <a:cxn ang="0">
                  <a:pos x="322" y="2"/>
                </a:cxn>
                <a:cxn ang="0">
                  <a:pos x="321" y="1"/>
                </a:cxn>
                <a:cxn ang="0">
                  <a:pos x="319" y="0"/>
                </a:cxn>
                <a:cxn ang="0">
                  <a:pos x="317" y="0"/>
                </a:cxn>
                <a:cxn ang="0">
                  <a:pos x="316" y="1"/>
                </a:cxn>
                <a:cxn ang="0">
                  <a:pos x="316" y="1"/>
                </a:cxn>
              </a:cxnLst>
              <a:rect l="0" t="0" r="r" b="b"/>
              <a:pathLst>
                <a:path w="322" h="370">
                  <a:moveTo>
                    <a:pt x="316" y="1"/>
                  </a:moveTo>
                  <a:lnTo>
                    <a:pt x="316" y="1"/>
                  </a:lnTo>
                  <a:lnTo>
                    <a:pt x="304" y="7"/>
                  </a:lnTo>
                  <a:lnTo>
                    <a:pt x="295" y="15"/>
                  </a:lnTo>
                  <a:lnTo>
                    <a:pt x="285" y="24"/>
                  </a:lnTo>
                  <a:lnTo>
                    <a:pt x="275" y="33"/>
                  </a:lnTo>
                  <a:lnTo>
                    <a:pt x="258" y="52"/>
                  </a:lnTo>
                  <a:lnTo>
                    <a:pt x="241" y="71"/>
                  </a:lnTo>
                  <a:lnTo>
                    <a:pt x="241" y="71"/>
                  </a:lnTo>
                  <a:lnTo>
                    <a:pt x="219" y="95"/>
                  </a:lnTo>
                  <a:lnTo>
                    <a:pt x="198" y="120"/>
                  </a:lnTo>
                  <a:lnTo>
                    <a:pt x="177" y="146"/>
                  </a:lnTo>
                  <a:lnTo>
                    <a:pt x="157" y="170"/>
                  </a:lnTo>
                  <a:lnTo>
                    <a:pt x="157" y="170"/>
                  </a:lnTo>
                  <a:lnTo>
                    <a:pt x="115" y="217"/>
                  </a:lnTo>
                  <a:lnTo>
                    <a:pt x="75" y="263"/>
                  </a:lnTo>
                  <a:lnTo>
                    <a:pt x="55" y="287"/>
                  </a:lnTo>
                  <a:lnTo>
                    <a:pt x="36" y="312"/>
                  </a:lnTo>
                  <a:lnTo>
                    <a:pt x="18" y="337"/>
                  </a:lnTo>
                  <a:lnTo>
                    <a:pt x="1" y="362"/>
                  </a:lnTo>
                  <a:lnTo>
                    <a:pt x="1" y="362"/>
                  </a:lnTo>
                  <a:lnTo>
                    <a:pt x="0" y="365"/>
                  </a:lnTo>
                  <a:lnTo>
                    <a:pt x="1" y="368"/>
                  </a:lnTo>
                  <a:lnTo>
                    <a:pt x="3" y="369"/>
                  </a:lnTo>
                  <a:lnTo>
                    <a:pt x="5" y="370"/>
                  </a:lnTo>
                  <a:lnTo>
                    <a:pt x="5" y="370"/>
                  </a:lnTo>
                  <a:lnTo>
                    <a:pt x="10" y="370"/>
                  </a:lnTo>
                  <a:lnTo>
                    <a:pt x="14" y="369"/>
                  </a:lnTo>
                  <a:lnTo>
                    <a:pt x="16" y="366"/>
                  </a:lnTo>
                  <a:lnTo>
                    <a:pt x="19" y="361"/>
                  </a:lnTo>
                  <a:lnTo>
                    <a:pt x="19" y="361"/>
                  </a:lnTo>
                  <a:lnTo>
                    <a:pt x="19" y="359"/>
                  </a:lnTo>
                  <a:lnTo>
                    <a:pt x="18" y="358"/>
                  </a:lnTo>
                  <a:lnTo>
                    <a:pt x="16" y="356"/>
                  </a:lnTo>
                  <a:lnTo>
                    <a:pt x="16" y="356"/>
                  </a:lnTo>
                  <a:lnTo>
                    <a:pt x="33" y="334"/>
                  </a:lnTo>
                  <a:lnTo>
                    <a:pt x="49" y="311"/>
                  </a:lnTo>
                  <a:lnTo>
                    <a:pt x="66" y="289"/>
                  </a:lnTo>
                  <a:lnTo>
                    <a:pt x="84" y="267"/>
                  </a:lnTo>
                  <a:lnTo>
                    <a:pt x="120" y="225"/>
                  </a:lnTo>
                  <a:lnTo>
                    <a:pt x="158" y="184"/>
                  </a:lnTo>
                  <a:lnTo>
                    <a:pt x="158" y="184"/>
                  </a:lnTo>
                  <a:lnTo>
                    <a:pt x="177" y="160"/>
                  </a:lnTo>
                  <a:lnTo>
                    <a:pt x="196" y="137"/>
                  </a:lnTo>
                  <a:lnTo>
                    <a:pt x="215" y="113"/>
                  </a:lnTo>
                  <a:lnTo>
                    <a:pt x="235" y="91"/>
                  </a:lnTo>
                  <a:lnTo>
                    <a:pt x="235" y="91"/>
                  </a:lnTo>
                  <a:lnTo>
                    <a:pt x="255" y="69"/>
                  </a:lnTo>
                  <a:lnTo>
                    <a:pt x="274" y="46"/>
                  </a:lnTo>
                  <a:lnTo>
                    <a:pt x="286" y="35"/>
                  </a:lnTo>
                  <a:lnTo>
                    <a:pt x="297" y="26"/>
                  </a:lnTo>
                  <a:lnTo>
                    <a:pt x="308" y="16"/>
                  </a:lnTo>
                  <a:lnTo>
                    <a:pt x="320" y="9"/>
                  </a:lnTo>
                  <a:lnTo>
                    <a:pt x="320" y="9"/>
                  </a:lnTo>
                  <a:lnTo>
                    <a:pt x="322" y="7"/>
                  </a:lnTo>
                  <a:lnTo>
                    <a:pt x="322" y="6"/>
                  </a:lnTo>
                  <a:lnTo>
                    <a:pt x="322" y="4"/>
                  </a:lnTo>
                  <a:lnTo>
                    <a:pt x="322" y="2"/>
                  </a:lnTo>
                  <a:lnTo>
                    <a:pt x="321" y="1"/>
                  </a:lnTo>
                  <a:lnTo>
                    <a:pt x="319" y="0"/>
                  </a:lnTo>
                  <a:lnTo>
                    <a:pt x="317" y="0"/>
                  </a:lnTo>
                  <a:lnTo>
                    <a:pt x="316" y="1"/>
                  </a:lnTo>
                  <a:lnTo>
                    <a:pt x="31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44" name="Freeform 760"/>
            <p:cNvSpPr/>
            <p:nvPr/>
          </p:nvSpPr>
          <p:spPr bwMode="auto">
            <a:xfrm>
              <a:off x="6372226" y="4319588"/>
              <a:ext cx="142875" cy="150813"/>
            </a:xfrm>
            <a:custGeom>
              <a:avLst/>
              <a:gdLst/>
              <a:ahLst/>
              <a:cxnLst>
                <a:cxn ang="0">
                  <a:pos x="265" y="1"/>
                </a:cxn>
                <a:cxn ang="0">
                  <a:pos x="265" y="1"/>
                </a:cxn>
                <a:cxn ang="0">
                  <a:pos x="244" y="17"/>
                </a:cxn>
                <a:cxn ang="0">
                  <a:pos x="225" y="33"/>
                </a:cxn>
                <a:cxn ang="0">
                  <a:pos x="206" y="51"/>
                </a:cxn>
                <a:cxn ang="0">
                  <a:pos x="188" y="69"/>
                </a:cxn>
                <a:cxn ang="0">
                  <a:pos x="188" y="69"/>
                </a:cxn>
                <a:cxn ang="0">
                  <a:pos x="169" y="91"/>
                </a:cxn>
                <a:cxn ang="0">
                  <a:pos x="150" y="115"/>
                </a:cxn>
                <a:cxn ang="0">
                  <a:pos x="131" y="138"/>
                </a:cxn>
                <a:cxn ang="0">
                  <a:pos x="121" y="149"/>
                </a:cxn>
                <a:cxn ang="0">
                  <a:pos x="111" y="159"/>
                </a:cxn>
                <a:cxn ang="0">
                  <a:pos x="32" y="239"/>
                </a:cxn>
                <a:cxn ang="0">
                  <a:pos x="32" y="239"/>
                </a:cxn>
                <a:cxn ang="0">
                  <a:pos x="23" y="247"/>
                </a:cxn>
                <a:cxn ang="0">
                  <a:pos x="14" y="258"/>
                </a:cxn>
                <a:cxn ang="0">
                  <a:pos x="6" y="268"/>
                </a:cxn>
                <a:cxn ang="0">
                  <a:pos x="2" y="273"/>
                </a:cxn>
                <a:cxn ang="0">
                  <a:pos x="0" y="279"/>
                </a:cxn>
                <a:cxn ang="0">
                  <a:pos x="0" y="279"/>
                </a:cxn>
                <a:cxn ang="0">
                  <a:pos x="0" y="281"/>
                </a:cxn>
                <a:cxn ang="0">
                  <a:pos x="2" y="283"/>
                </a:cxn>
                <a:cxn ang="0">
                  <a:pos x="2" y="283"/>
                </a:cxn>
                <a:cxn ang="0">
                  <a:pos x="2" y="284"/>
                </a:cxn>
                <a:cxn ang="0">
                  <a:pos x="2" y="284"/>
                </a:cxn>
                <a:cxn ang="0">
                  <a:pos x="5" y="285"/>
                </a:cxn>
                <a:cxn ang="0">
                  <a:pos x="7" y="285"/>
                </a:cxn>
                <a:cxn ang="0">
                  <a:pos x="8" y="284"/>
                </a:cxn>
                <a:cxn ang="0">
                  <a:pos x="10" y="283"/>
                </a:cxn>
                <a:cxn ang="0">
                  <a:pos x="11" y="282"/>
                </a:cxn>
                <a:cxn ang="0">
                  <a:pos x="11" y="280"/>
                </a:cxn>
                <a:cxn ang="0">
                  <a:pos x="11" y="279"/>
                </a:cxn>
                <a:cxn ang="0">
                  <a:pos x="10" y="277"/>
                </a:cxn>
                <a:cxn ang="0">
                  <a:pos x="10" y="277"/>
                </a:cxn>
                <a:cxn ang="0">
                  <a:pos x="14" y="272"/>
                </a:cxn>
                <a:cxn ang="0">
                  <a:pos x="25" y="260"/>
                </a:cxn>
                <a:cxn ang="0">
                  <a:pos x="62" y="222"/>
                </a:cxn>
                <a:cxn ang="0">
                  <a:pos x="123" y="160"/>
                </a:cxn>
                <a:cxn ang="0">
                  <a:pos x="123" y="160"/>
                </a:cxn>
                <a:cxn ang="0">
                  <a:pos x="141" y="142"/>
                </a:cxn>
                <a:cxn ang="0">
                  <a:pos x="156" y="122"/>
                </a:cxn>
                <a:cxn ang="0">
                  <a:pos x="173" y="102"/>
                </a:cxn>
                <a:cxn ang="0">
                  <a:pos x="189" y="82"/>
                </a:cxn>
                <a:cxn ang="0">
                  <a:pos x="189" y="82"/>
                </a:cxn>
                <a:cxn ang="0">
                  <a:pos x="208" y="62"/>
                </a:cxn>
                <a:cxn ang="0">
                  <a:pos x="228" y="44"/>
                </a:cxn>
                <a:cxn ang="0">
                  <a:pos x="247" y="26"/>
                </a:cxn>
                <a:cxn ang="0">
                  <a:pos x="269" y="10"/>
                </a:cxn>
                <a:cxn ang="0">
                  <a:pos x="269" y="10"/>
                </a:cxn>
                <a:cxn ang="0">
                  <a:pos x="270" y="9"/>
                </a:cxn>
                <a:cxn ang="0">
                  <a:pos x="271" y="7"/>
                </a:cxn>
                <a:cxn ang="0">
                  <a:pos x="270" y="3"/>
                </a:cxn>
                <a:cxn ang="0">
                  <a:pos x="269" y="1"/>
                </a:cxn>
                <a:cxn ang="0">
                  <a:pos x="268" y="1"/>
                </a:cxn>
                <a:cxn ang="0">
                  <a:pos x="266" y="0"/>
                </a:cxn>
                <a:cxn ang="0">
                  <a:pos x="265" y="1"/>
                </a:cxn>
                <a:cxn ang="0">
                  <a:pos x="265" y="1"/>
                </a:cxn>
              </a:cxnLst>
              <a:rect l="0" t="0" r="r" b="b"/>
              <a:pathLst>
                <a:path w="271" h="285">
                  <a:moveTo>
                    <a:pt x="265" y="1"/>
                  </a:moveTo>
                  <a:lnTo>
                    <a:pt x="265" y="1"/>
                  </a:lnTo>
                  <a:lnTo>
                    <a:pt x="244" y="17"/>
                  </a:lnTo>
                  <a:lnTo>
                    <a:pt x="225" y="33"/>
                  </a:lnTo>
                  <a:lnTo>
                    <a:pt x="206" y="51"/>
                  </a:lnTo>
                  <a:lnTo>
                    <a:pt x="188" y="69"/>
                  </a:lnTo>
                  <a:lnTo>
                    <a:pt x="188" y="69"/>
                  </a:lnTo>
                  <a:lnTo>
                    <a:pt x="169" y="91"/>
                  </a:lnTo>
                  <a:lnTo>
                    <a:pt x="150" y="115"/>
                  </a:lnTo>
                  <a:lnTo>
                    <a:pt x="131" y="138"/>
                  </a:lnTo>
                  <a:lnTo>
                    <a:pt x="121" y="149"/>
                  </a:lnTo>
                  <a:lnTo>
                    <a:pt x="111" y="159"/>
                  </a:lnTo>
                  <a:lnTo>
                    <a:pt x="32" y="239"/>
                  </a:lnTo>
                  <a:lnTo>
                    <a:pt x="32" y="239"/>
                  </a:lnTo>
                  <a:lnTo>
                    <a:pt x="23" y="247"/>
                  </a:lnTo>
                  <a:lnTo>
                    <a:pt x="14" y="258"/>
                  </a:lnTo>
                  <a:lnTo>
                    <a:pt x="6" y="268"/>
                  </a:lnTo>
                  <a:lnTo>
                    <a:pt x="2" y="273"/>
                  </a:lnTo>
                  <a:lnTo>
                    <a:pt x="0" y="279"/>
                  </a:lnTo>
                  <a:lnTo>
                    <a:pt x="0" y="279"/>
                  </a:lnTo>
                  <a:lnTo>
                    <a:pt x="0" y="281"/>
                  </a:lnTo>
                  <a:lnTo>
                    <a:pt x="2" y="283"/>
                  </a:lnTo>
                  <a:lnTo>
                    <a:pt x="2" y="283"/>
                  </a:lnTo>
                  <a:lnTo>
                    <a:pt x="2" y="284"/>
                  </a:lnTo>
                  <a:lnTo>
                    <a:pt x="2" y="284"/>
                  </a:lnTo>
                  <a:lnTo>
                    <a:pt x="5" y="285"/>
                  </a:lnTo>
                  <a:lnTo>
                    <a:pt x="7" y="285"/>
                  </a:lnTo>
                  <a:lnTo>
                    <a:pt x="8" y="284"/>
                  </a:lnTo>
                  <a:lnTo>
                    <a:pt x="10" y="283"/>
                  </a:lnTo>
                  <a:lnTo>
                    <a:pt x="11" y="282"/>
                  </a:lnTo>
                  <a:lnTo>
                    <a:pt x="11" y="280"/>
                  </a:lnTo>
                  <a:lnTo>
                    <a:pt x="11" y="279"/>
                  </a:lnTo>
                  <a:lnTo>
                    <a:pt x="10" y="277"/>
                  </a:lnTo>
                  <a:lnTo>
                    <a:pt x="10" y="277"/>
                  </a:lnTo>
                  <a:lnTo>
                    <a:pt x="14" y="272"/>
                  </a:lnTo>
                  <a:lnTo>
                    <a:pt x="25" y="260"/>
                  </a:lnTo>
                  <a:lnTo>
                    <a:pt x="62" y="222"/>
                  </a:lnTo>
                  <a:lnTo>
                    <a:pt x="123" y="160"/>
                  </a:lnTo>
                  <a:lnTo>
                    <a:pt x="123" y="160"/>
                  </a:lnTo>
                  <a:lnTo>
                    <a:pt x="141" y="142"/>
                  </a:lnTo>
                  <a:lnTo>
                    <a:pt x="156" y="122"/>
                  </a:lnTo>
                  <a:lnTo>
                    <a:pt x="173" y="102"/>
                  </a:lnTo>
                  <a:lnTo>
                    <a:pt x="189" y="82"/>
                  </a:lnTo>
                  <a:lnTo>
                    <a:pt x="189" y="82"/>
                  </a:lnTo>
                  <a:lnTo>
                    <a:pt x="208" y="62"/>
                  </a:lnTo>
                  <a:lnTo>
                    <a:pt x="228" y="44"/>
                  </a:lnTo>
                  <a:lnTo>
                    <a:pt x="247" y="26"/>
                  </a:lnTo>
                  <a:lnTo>
                    <a:pt x="269" y="10"/>
                  </a:lnTo>
                  <a:lnTo>
                    <a:pt x="269" y="10"/>
                  </a:lnTo>
                  <a:lnTo>
                    <a:pt x="270" y="9"/>
                  </a:lnTo>
                  <a:lnTo>
                    <a:pt x="271" y="7"/>
                  </a:lnTo>
                  <a:lnTo>
                    <a:pt x="270" y="3"/>
                  </a:lnTo>
                  <a:lnTo>
                    <a:pt x="269" y="1"/>
                  </a:lnTo>
                  <a:lnTo>
                    <a:pt x="268" y="1"/>
                  </a:lnTo>
                  <a:lnTo>
                    <a:pt x="266" y="0"/>
                  </a:lnTo>
                  <a:lnTo>
                    <a:pt x="265" y="1"/>
                  </a:lnTo>
                  <a:lnTo>
                    <a:pt x="26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45" name="Freeform 761"/>
            <p:cNvSpPr/>
            <p:nvPr/>
          </p:nvSpPr>
          <p:spPr bwMode="auto">
            <a:xfrm>
              <a:off x="6380163" y="4383088"/>
              <a:ext cx="107950" cy="133350"/>
            </a:xfrm>
            <a:custGeom>
              <a:avLst/>
              <a:gdLst/>
              <a:ahLst/>
              <a:cxnLst>
                <a:cxn ang="0">
                  <a:pos x="195" y="2"/>
                </a:cxn>
                <a:cxn ang="0">
                  <a:pos x="195" y="2"/>
                </a:cxn>
                <a:cxn ang="0">
                  <a:pos x="191" y="10"/>
                </a:cxn>
                <a:cxn ang="0">
                  <a:pos x="186" y="16"/>
                </a:cxn>
                <a:cxn ang="0">
                  <a:pos x="174" y="28"/>
                </a:cxn>
                <a:cxn ang="0">
                  <a:pos x="162" y="42"/>
                </a:cxn>
                <a:cxn ang="0">
                  <a:pos x="152" y="54"/>
                </a:cxn>
                <a:cxn ang="0">
                  <a:pos x="152" y="54"/>
                </a:cxn>
                <a:cxn ang="0">
                  <a:pos x="138" y="73"/>
                </a:cxn>
                <a:cxn ang="0">
                  <a:pos x="126" y="90"/>
                </a:cxn>
                <a:cxn ang="0">
                  <a:pos x="113" y="108"/>
                </a:cxn>
                <a:cxn ang="0">
                  <a:pos x="100" y="125"/>
                </a:cxn>
                <a:cxn ang="0">
                  <a:pos x="100" y="125"/>
                </a:cxn>
                <a:cxn ang="0">
                  <a:pos x="48" y="183"/>
                </a:cxn>
                <a:cxn ang="0">
                  <a:pos x="24" y="212"/>
                </a:cxn>
                <a:cxn ang="0">
                  <a:pos x="12" y="227"/>
                </a:cxn>
                <a:cxn ang="0">
                  <a:pos x="1" y="244"/>
                </a:cxn>
                <a:cxn ang="0">
                  <a:pos x="1" y="244"/>
                </a:cxn>
                <a:cxn ang="0">
                  <a:pos x="0" y="246"/>
                </a:cxn>
                <a:cxn ang="0">
                  <a:pos x="1" y="247"/>
                </a:cxn>
                <a:cxn ang="0">
                  <a:pos x="1" y="249"/>
                </a:cxn>
                <a:cxn ang="0">
                  <a:pos x="3" y="250"/>
                </a:cxn>
                <a:cxn ang="0">
                  <a:pos x="4" y="250"/>
                </a:cxn>
                <a:cxn ang="0">
                  <a:pos x="6" y="250"/>
                </a:cxn>
                <a:cxn ang="0">
                  <a:pos x="8" y="250"/>
                </a:cxn>
                <a:cxn ang="0">
                  <a:pos x="9" y="248"/>
                </a:cxn>
                <a:cxn ang="0">
                  <a:pos x="9" y="248"/>
                </a:cxn>
                <a:cxn ang="0">
                  <a:pos x="21" y="232"/>
                </a:cxn>
                <a:cxn ang="0">
                  <a:pos x="33" y="216"/>
                </a:cxn>
                <a:cxn ang="0">
                  <a:pos x="59" y="185"/>
                </a:cxn>
                <a:cxn ang="0">
                  <a:pos x="111" y="125"/>
                </a:cxn>
                <a:cxn ang="0">
                  <a:pos x="111" y="125"/>
                </a:cxn>
                <a:cxn ang="0">
                  <a:pos x="124" y="111"/>
                </a:cxn>
                <a:cxn ang="0">
                  <a:pos x="134" y="96"/>
                </a:cxn>
                <a:cxn ang="0">
                  <a:pos x="155" y="65"/>
                </a:cxn>
                <a:cxn ang="0">
                  <a:pos x="155" y="65"/>
                </a:cxn>
                <a:cxn ang="0">
                  <a:pos x="166" y="51"/>
                </a:cxn>
                <a:cxn ang="0">
                  <a:pos x="180" y="36"/>
                </a:cxn>
                <a:cxn ang="0">
                  <a:pos x="193" y="22"/>
                </a:cxn>
                <a:cxn ang="0">
                  <a:pos x="198" y="15"/>
                </a:cxn>
                <a:cxn ang="0">
                  <a:pos x="203" y="6"/>
                </a:cxn>
                <a:cxn ang="0">
                  <a:pos x="203" y="6"/>
                </a:cxn>
                <a:cxn ang="0">
                  <a:pos x="204" y="4"/>
                </a:cxn>
                <a:cxn ang="0">
                  <a:pos x="204" y="3"/>
                </a:cxn>
                <a:cxn ang="0">
                  <a:pos x="203" y="1"/>
                </a:cxn>
                <a:cxn ang="0">
                  <a:pos x="202" y="0"/>
                </a:cxn>
                <a:cxn ang="0">
                  <a:pos x="200" y="0"/>
                </a:cxn>
                <a:cxn ang="0">
                  <a:pos x="198" y="0"/>
                </a:cxn>
                <a:cxn ang="0">
                  <a:pos x="197" y="0"/>
                </a:cxn>
                <a:cxn ang="0">
                  <a:pos x="195" y="2"/>
                </a:cxn>
                <a:cxn ang="0">
                  <a:pos x="195" y="2"/>
                </a:cxn>
              </a:cxnLst>
              <a:rect l="0" t="0" r="r" b="b"/>
              <a:pathLst>
                <a:path w="204" h="250">
                  <a:moveTo>
                    <a:pt x="195" y="2"/>
                  </a:moveTo>
                  <a:lnTo>
                    <a:pt x="195" y="2"/>
                  </a:lnTo>
                  <a:lnTo>
                    <a:pt x="191" y="10"/>
                  </a:lnTo>
                  <a:lnTo>
                    <a:pt x="186" y="16"/>
                  </a:lnTo>
                  <a:lnTo>
                    <a:pt x="174" y="28"/>
                  </a:lnTo>
                  <a:lnTo>
                    <a:pt x="162" y="42"/>
                  </a:lnTo>
                  <a:lnTo>
                    <a:pt x="152" y="54"/>
                  </a:lnTo>
                  <a:lnTo>
                    <a:pt x="152" y="54"/>
                  </a:lnTo>
                  <a:lnTo>
                    <a:pt x="138" y="73"/>
                  </a:lnTo>
                  <a:lnTo>
                    <a:pt x="126" y="90"/>
                  </a:lnTo>
                  <a:lnTo>
                    <a:pt x="113" y="108"/>
                  </a:lnTo>
                  <a:lnTo>
                    <a:pt x="100" y="125"/>
                  </a:lnTo>
                  <a:lnTo>
                    <a:pt x="100" y="125"/>
                  </a:lnTo>
                  <a:lnTo>
                    <a:pt x="48" y="183"/>
                  </a:lnTo>
                  <a:lnTo>
                    <a:pt x="24" y="212"/>
                  </a:lnTo>
                  <a:lnTo>
                    <a:pt x="12" y="227"/>
                  </a:lnTo>
                  <a:lnTo>
                    <a:pt x="1" y="244"/>
                  </a:lnTo>
                  <a:lnTo>
                    <a:pt x="1" y="244"/>
                  </a:lnTo>
                  <a:lnTo>
                    <a:pt x="0" y="246"/>
                  </a:lnTo>
                  <a:lnTo>
                    <a:pt x="1" y="247"/>
                  </a:lnTo>
                  <a:lnTo>
                    <a:pt x="1" y="249"/>
                  </a:lnTo>
                  <a:lnTo>
                    <a:pt x="3" y="250"/>
                  </a:lnTo>
                  <a:lnTo>
                    <a:pt x="4" y="250"/>
                  </a:lnTo>
                  <a:lnTo>
                    <a:pt x="6" y="250"/>
                  </a:lnTo>
                  <a:lnTo>
                    <a:pt x="8" y="250"/>
                  </a:lnTo>
                  <a:lnTo>
                    <a:pt x="9" y="248"/>
                  </a:lnTo>
                  <a:lnTo>
                    <a:pt x="9" y="248"/>
                  </a:lnTo>
                  <a:lnTo>
                    <a:pt x="21" y="232"/>
                  </a:lnTo>
                  <a:lnTo>
                    <a:pt x="33" y="216"/>
                  </a:lnTo>
                  <a:lnTo>
                    <a:pt x="59" y="185"/>
                  </a:lnTo>
                  <a:lnTo>
                    <a:pt x="111" y="125"/>
                  </a:lnTo>
                  <a:lnTo>
                    <a:pt x="111" y="125"/>
                  </a:lnTo>
                  <a:lnTo>
                    <a:pt x="124" y="111"/>
                  </a:lnTo>
                  <a:lnTo>
                    <a:pt x="134" y="96"/>
                  </a:lnTo>
                  <a:lnTo>
                    <a:pt x="155" y="65"/>
                  </a:lnTo>
                  <a:lnTo>
                    <a:pt x="155" y="65"/>
                  </a:lnTo>
                  <a:lnTo>
                    <a:pt x="166" y="51"/>
                  </a:lnTo>
                  <a:lnTo>
                    <a:pt x="180" y="36"/>
                  </a:lnTo>
                  <a:lnTo>
                    <a:pt x="193" y="22"/>
                  </a:lnTo>
                  <a:lnTo>
                    <a:pt x="198" y="15"/>
                  </a:lnTo>
                  <a:lnTo>
                    <a:pt x="203" y="6"/>
                  </a:lnTo>
                  <a:lnTo>
                    <a:pt x="203" y="6"/>
                  </a:lnTo>
                  <a:lnTo>
                    <a:pt x="204" y="4"/>
                  </a:lnTo>
                  <a:lnTo>
                    <a:pt x="204" y="3"/>
                  </a:lnTo>
                  <a:lnTo>
                    <a:pt x="203" y="1"/>
                  </a:lnTo>
                  <a:lnTo>
                    <a:pt x="202" y="0"/>
                  </a:lnTo>
                  <a:lnTo>
                    <a:pt x="200" y="0"/>
                  </a:lnTo>
                  <a:lnTo>
                    <a:pt x="198" y="0"/>
                  </a:lnTo>
                  <a:lnTo>
                    <a:pt x="197" y="0"/>
                  </a:lnTo>
                  <a:lnTo>
                    <a:pt x="195" y="2"/>
                  </a:lnTo>
                  <a:lnTo>
                    <a:pt x="19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46" name="Freeform 762"/>
            <p:cNvSpPr/>
            <p:nvPr/>
          </p:nvSpPr>
          <p:spPr bwMode="auto">
            <a:xfrm>
              <a:off x="6389688" y="4433888"/>
              <a:ext cx="93663" cy="125413"/>
            </a:xfrm>
            <a:custGeom>
              <a:avLst/>
              <a:gdLst/>
              <a:ahLst/>
              <a:cxnLst>
                <a:cxn ang="0">
                  <a:pos x="167" y="2"/>
                </a:cxn>
                <a:cxn ang="0">
                  <a:pos x="167" y="2"/>
                </a:cxn>
                <a:cxn ang="0">
                  <a:pos x="150" y="33"/>
                </a:cxn>
                <a:cxn ang="0">
                  <a:pos x="132" y="62"/>
                </a:cxn>
                <a:cxn ang="0">
                  <a:pos x="111" y="91"/>
                </a:cxn>
                <a:cxn ang="0">
                  <a:pos x="89" y="120"/>
                </a:cxn>
                <a:cxn ang="0">
                  <a:pos x="46" y="175"/>
                </a:cxn>
                <a:cxn ang="0">
                  <a:pos x="2" y="230"/>
                </a:cxn>
                <a:cxn ang="0">
                  <a:pos x="2" y="230"/>
                </a:cxn>
                <a:cxn ang="0">
                  <a:pos x="0" y="232"/>
                </a:cxn>
                <a:cxn ang="0">
                  <a:pos x="0" y="233"/>
                </a:cxn>
                <a:cxn ang="0">
                  <a:pos x="3" y="237"/>
                </a:cxn>
                <a:cxn ang="0">
                  <a:pos x="4" y="238"/>
                </a:cxn>
                <a:cxn ang="0">
                  <a:pos x="6" y="238"/>
                </a:cxn>
                <a:cxn ang="0">
                  <a:pos x="7" y="238"/>
                </a:cxn>
                <a:cxn ang="0">
                  <a:pos x="9" y="236"/>
                </a:cxn>
                <a:cxn ang="0">
                  <a:pos x="9" y="236"/>
                </a:cxn>
                <a:cxn ang="0">
                  <a:pos x="52" y="181"/>
                </a:cxn>
                <a:cxn ang="0">
                  <a:pos x="98" y="125"/>
                </a:cxn>
                <a:cxn ang="0">
                  <a:pos x="118" y="97"/>
                </a:cxn>
                <a:cxn ang="0">
                  <a:pos x="139" y="68"/>
                </a:cxn>
                <a:cxn ang="0">
                  <a:pos x="159" y="38"/>
                </a:cxn>
                <a:cxn ang="0">
                  <a:pos x="175" y="7"/>
                </a:cxn>
                <a:cxn ang="0">
                  <a:pos x="175" y="7"/>
                </a:cxn>
                <a:cxn ang="0">
                  <a:pos x="176" y="5"/>
                </a:cxn>
                <a:cxn ang="0">
                  <a:pos x="175" y="3"/>
                </a:cxn>
                <a:cxn ang="0">
                  <a:pos x="175" y="2"/>
                </a:cxn>
                <a:cxn ang="0">
                  <a:pos x="173" y="1"/>
                </a:cxn>
                <a:cxn ang="0">
                  <a:pos x="172" y="0"/>
                </a:cxn>
                <a:cxn ang="0">
                  <a:pos x="170" y="0"/>
                </a:cxn>
                <a:cxn ang="0">
                  <a:pos x="168" y="1"/>
                </a:cxn>
                <a:cxn ang="0">
                  <a:pos x="167" y="2"/>
                </a:cxn>
                <a:cxn ang="0">
                  <a:pos x="167" y="2"/>
                </a:cxn>
              </a:cxnLst>
              <a:rect l="0" t="0" r="r" b="b"/>
              <a:pathLst>
                <a:path w="176" h="238">
                  <a:moveTo>
                    <a:pt x="167" y="2"/>
                  </a:moveTo>
                  <a:lnTo>
                    <a:pt x="167" y="2"/>
                  </a:lnTo>
                  <a:lnTo>
                    <a:pt x="150" y="33"/>
                  </a:lnTo>
                  <a:lnTo>
                    <a:pt x="132" y="62"/>
                  </a:lnTo>
                  <a:lnTo>
                    <a:pt x="111" y="91"/>
                  </a:lnTo>
                  <a:lnTo>
                    <a:pt x="89" y="120"/>
                  </a:lnTo>
                  <a:lnTo>
                    <a:pt x="46" y="175"/>
                  </a:lnTo>
                  <a:lnTo>
                    <a:pt x="2" y="230"/>
                  </a:lnTo>
                  <a:lnTo>
                    <a:pt x="2" y="230"/>
                  </a:lnTo>
                  <a:lnTo>
                    <a:pt x="0" y="232"/>
                  </a:lnTo>
                  <a:lnTo>
                    <a:pt x="0" y="233"/>
                  </a:lnTo>
                  <a:lnTo>
                    <a:pt x="3" y="237"/>
                  </a:lnTo>
                  <a:lnTo>
                    <a:pt x="4" y="238"/>
                  </a:lnTo>
                  <a:lnTo>
                    <a:pt x="6" y="238"/>
                  </a:lnTo>
                  <a:lnTo>
                    <a:pt x="7" y="238"/>
                  </a:lnTo>
                  <a:lnTo>
                    <a:pt x="9" y="236"/>
                  </a:lnTo>
                  <a:lnTo>
                    <a:pt x="9" y="236"/>
                  </a:lnTo>
                  <a:lnTo>
                    <a:pt x="52" y="181"/>
                  </a:lnTo>
                  <a:lnTo>
                    <a:pt x="98" y="125"/>
                  </a:lnTo>
                  <a:lnTo>
                    <a:pt x="118" y="97"/>
                  </a:lnTo>
                  <a:lnTo>
                    <a:pt x="139" y="68"/>
                  </a:lnTo>
                  <a:lnTo>
                    <a:pt x="159" y="38"/>
                  </a:lnTo>
                  <a:lnTo>
                    <a:pt x="175" y="7"/>
                  </a:lnTo>
                  <a:lnTo>
                    <a:pt x="175" y="7"/>
                  </a:lnTo>
                  <a:lnTo>
                    <a:pt x="176" y="5"/>
                  </a:lnTo>
                  <a:lnTo>
                    <a:pt x="175" y="3"/>
                  </a:lnTo>
                  <a:lnTo>
                    <a:pt x="175" y="2"/>
                  </a:lnTo>
                  <a:lnTo>
                    <a:pt x="173" y="1"/>
                  </a:lnTo>
                  <a:lnTo>
                    <a:pt x="172" y="0"/>
                  </a:lnTo>
                  <a:lnTo>
                    <a:pt x="170" y="0"/>
                  </a:lnTo>
                  <a:lnTo>
                    <a:pt x="168" y="1"/>
                  </a:lnTo>
                  <a:lnTo>
                    <a:pt x="167" y="2"/>
                  </a:lnTo>
                  <a:lnTo>
                    <a:pt x="16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47" name="Freeform 763"/>
            <p:cNvSpPr/>
            <p:nvPr/>
          </p:nvSpPr>
          <p:spPr bwMode="auto">
            <a:xfrm>
              <a:off x="6343651" y="4481513"/>
              <a:ext cx="144463" cy="207963"/>
            </a:xfrm>
            <a:custGeom>
              <a:avLst/>
              <a:gdLst/>
              <a:ahLst/>
              <a:cxnLst>
                <a:cxn ang="0">
                  <a:pos x="269" y="0"/>
                </a:cxn>
                <a:cxn ang="0">
                  <a:pos x="256" y="3"/>
                </a:cxn>
                <a:cxn ang="0">
                  <a:pos x="248" y="9"/>
                </a:cxn>
                <a:cxn ang="0">
                  <a:pos x="245" y="12"/>
                </a:cxn>
                <a:cxn ang="0">
                  <a:pos x="234" y="26"/>
                </a:cxn>
                <a:cxn ang="0">
                  <a:pos x="210" y="52"/>
                </a:cxn>
                <a:cxn ang="0">
                  <a:pos x="199" y="64"/>
                </a:cxn>
                <a:cxn ang="0">
                  <a:pos x="158" y="120"/>
                </a:cxn>
                <a:cxn ang="0">
                  <a:pos x="139" y="148"/>
                </a:cxn>
                <a:cxn ang="0">
                  <a:pos x="124" y="179"/>
                </a:cxn>
                <a:cxn ang="0">
                  <a:pos x="123" y="180"/>
                </a:cxn>
                <a:cxn ang="0">
                  <a:pos x="124" y="182"/>
                </a:cxn>
                <a:cxn ang="0">
                  <a:pos x="98" y="206"/>
                </a:cxn>
                <a:cxn ang="0">
                  <a:pos x="91" y="215"/>
                </a:cxn>
                <a:cxn ang="0">
                  <a:pos x="71" y="247"/>
                </a:cxn>
                <a:cxn ang="0">
                  <a:pos x="52" y="279"/>
                </a:cxn>
                <a:cxn ang="0">
                  <a:pos x="35" y="314"/>
                </a:cxn>
                <a:cxn ang="0">
                  <a:pos x="19" y="349"/>
                </a:cxn>
                <a:cxn ang="0">
                  <a:pos x="6" y="379"/>
                </a:cxn>
                <a:cxn ang="0">
                  <a:pos x="3" y="384"/>
                </a:cxn>
                <a:cxn ang="0">
                  <a:pos x="1" y="385"/>
                </a:cxn>
                <a:cxn ang="0">
                  <a:pos x="0" y="391"/>
                </a:cxn>
                <a:cxn ang="0">
                  <a:pos x="2" y="394"/>
                </a:cxn>
                <a:cxn ang="0">
                  <a:pos x="6" y="394"/>
                </a:cxn>
                <a:cxn ang="0">
                  <a:pos x="10" y="391"/>
                </a:cxn>
                <a:cxn ang="0">
                  <a:pos x="17" y="381"/>
                </a:cxn>
                <a:cxn ang="0">
                  <a:pos x="18" y="375"/>
                </a:cxn>
                <a:cxn ang="0">
                  <a:pos x="22" y="364"/>
                </a:cxn>
                <a:cxn ang="0">
                  <a:pos x="28" y="353"/>
                </a:cxn>
                <a:cxn ang="0">
                  <a:pos x="45" y="315"/>
                </a:cxn>
                <a:cxn ang="0">
                  <a:pos x="64" y="278"/>
                </a:cxn>
                <a:cxn ang="0">
                  <a:pos x="84" y="241"/>
                </a:cxn>
                <a:cxn ang="0">
                  <a:pos x="108" y="207"/>
                </a:cxn>
                <a:cxn ang="0">
                  <a:pos x="113" y="200"/>
                </a:cxn>
                <a:cxn ang="0">
                  <a:pos x="129" y="189"/>
                </a:cxn>
                <a:cxn ang="0">
                  <a:pos x="135" y="184"/>
                </a:cxn>
                <a:cxn ang="0">
                  <a:pos x="137" y="180"/>
                </a:cxn>
                <a:cxn ang="0">
                  <a:pos x="135" y="177"/>
                </a:cxn>
                <a:cxn ang="0">
                  <a:pos x="146" y="156"/>
                </a:cxn>
                <a:cxn ang="0">
                  <a:pos x="173" y="115"/>
                </a:cxn>
                <a:cxn ang="0">
                  <a:pos x="188" y="95"/>
                </a:cxn>
                <a:cxn ang="0">
                  <a:pos x="223" y="51"/>
                </a:cxn>
                <a:cxn ang="0">
                  <a:pos x="232" y="39"/>
                </a:cxn>
                <a:cxn ang="0">
                  <a:pos x="251" y="21"/>
                </a:cxn>
                <a:cxn ang="0">
                  <a:pos x="263" y="11"/>
                </a:cxn>
                <a:cxn ang="0">
                  <a:pos x="269" y="10"/>
                </a:cxn>
                <a:cxn ang="0">
                  <a:pos x="273" y="8"/>
                </a:cxn>
                <a:cxn ang="0">
                  <a:pos x="273" y="3"/>
                </a:cxn>
                <a:cxn ang="0">
                  <a:pos x="271" y="1"/>
                </a:cxn>
                <a:cxn ang="0">
                  <a:pos x="269" y="0"/>
                </a:cxn>
              </a:cxnLst>
              <a:rect l="0" t="0" r="r" b="b"/>
              <a:pathLst>
                <a:path w="274" h="395">
                  <a:moveTo>
                    <a:pt x="269" y="0"/>
                  </a:moveTo>
                  <a:lnTo>
                    <a:pt x="269" y="0"/>
                  </a:lnTo>
                  <a:lnTo>
                    <a:pt x="263" y="1"/>
                  </a:lnTo>
                  <a:lnTo>
                    <a:pt x="256" y="3"/>
                  </a:lnTo>
                  <a:lnTo>
                    <a:pt x="250" y="7"/>
                  </a:lnTo>
                  <a:lnTo>
                    <a:pt x="248" y="9"/>
                  </a:lnTo>
                  <a:lnTo>
                    <a:pt x="245" y="12"/>
                  </a:lnTo>
                  <a:lnTo>
                    <a:pt x="245" y="12"/>
                  </a:lnTo>
                  <a:lnTo>
                    <a:pt x="240" y="19"/>
                  </a:lnTo>
                  <a:lnTo>
                    <a:pt x="234" y="26"/>
                  </a:lnTo>
                  <a:lnTo>
                    <a:pt x="223" y="38"/>
                  </a:lnTo>
                  <a:lnTo>
                    <a:pt x="210" y="52"/>
                  </a:lnTo>
                  <a:lnTo>
                    <a:pt x="199" y="64"/>
                  </a:lnTo>
                  <a:lnTo>
                    <a:pt x="199" y="64"/>
                  </a:lnTo>
                  <a:lnTo>
                    <a:pt x="178" y="92"/>
                  </a:lnTo>
                  <a:lnTo>
                    <a:pt x="158" y="120"/>
                  </a:lnTo>
                  <a:lnTo>
                    <a:pt x="148" y="133"/>
                  </a:lnTo>
                  <a:lnTo>
                    <a:pt x="139" y="148"/>
                  </a:lnTo>
                  <a:lnTo>
                    <a:pt x="131" y="163"/>
                  </a:lnTo>
                  <a:lnTo>
                    <a:pt x="124" y="179"/>
                  </a:lnTo>
                  <a:lnTo>
                    <a:pt x="124" y="179"/>
                  </a:lnTo>
                  <a:lnTo>
                    <a:pt x="123" y="180"/>
                  </a:lnTo>
                  <a:lnTo>
                    <a:pt x="124" y="182"/>
                  </a:lnTo>
                  <a:lnTo>
                    <a:pt x="124" y="182"/>
                  </a:lnTo>
                  <a:lnTo>
                    <a:pt x="106" y="197"/>
                  </a:lnTo>
                  <a:lnTo>
                    <a:pt x="98" y="206"/>
                  </a:lnTo>
                  <a:lnTo>
                    <a:pt x="91" y="215"/>
                  </a:lnTo>
                  <a:lnTo>
                    <a:pt x="91" y="215"/>
                  </a:lnTo>
                  <a:lnTo>
                    <a:pt x="80" y="230"/>
                  </a:lnTo>
                  <a:lnTo>
                    <a:pt x="71" y="247"/>
                  </a:lnTo>
                  <a:lnTo>
                    <a:pt x="52" y="279"/>
                  </a:lnTo>
                  <a:lnTo>
                    <a:pt x="52" y="279"/>
                  </a:lnTo>
                  <a:lnTo>
                    <a:pt x="43" y="297"/>
                  </a:lnTo>
                  <a:lnTo>
                    <a:pt x="35" y="314"/>
                  </a:lnTo>
                  <a:lnTo>
                    <a:pt x="19" y="349"/>
                  </a:lnTo>
                  <a:lnTo>
                    <a:pt x="19" y="349"/>
                  </a:lnTo>
                  <a:lnTo>
                    <a:pt x="11" y="368"/>
                  </a:lnTo>
                  <a:lnTo>
                    <a:pt x="6" y="379"/>
                  </a:lnTo>
                  <a:lnTo>
                    <a:pt x="5" y="383"/>
                  </a:lnTo>
                  <a:lnTo>
                    <a:pt x="3" y="384"/>
                  </a:lnTo>
                  <a:lnTo>
                    <a:pt x="3" y="384"/>
                  </a:lnTo>
                  <a:lnTo>
                    <a:pt x="1" y="385"/>
                  </a:lnTo>
                  <a:lnTo>
                    <a:pt x="0" y="387"/>
                  </a:lnTo>
                  <a:lnTo>
                    <a:pt x="0" y="391"/>
                  </a:lnTo>
                  <a:lnTo>
                    <a:pt x="1" y="393"/>
                  </a:lnTo>
                  <a:lnTo>
                    <a:pt x="2" y="394"/>
                  </a:lnTo>
                  <a:lnTo>
                    <a:pt x="4" y="395"/>
                  </a:lnTo>
                  <a:lnTo>
                    <a:pt x="6" y="394"/>
                  </a:lnTo>
                  <a:lnTo>
                    <a:pt x="6" y="394"/>
                  </a:lnTo>
                  <a:lnTo>
                    <a:pt x="10" y="391"/>
                  </a:lnTo>
                  <a:lnTo>
                    <a:pt x="14" y="386"/>
                  </a:lnTo>
                  <a:lnTo>
                    <a:pt x="17" y="381"/>
                  </a:lnTo>
                  <a:lnTo>
                    <a:pt x="18" y="375"/>
                  </a:lnTo>
                  <a:lnTo>
                    <a:pt x="18" y="375"/>
                  </a:lnTo>
                  <a:lnTo>
                    <a:pt x="19" y="370"/>
                  </a:lnTo>
                  <a:lnTo>
                    <a:pt x="22" y="364"/>
                  </a:lnTo>
                  <a:lnTo>
                    <a:pt x="28" y="353"/>
                  </a:lnTo>
                  <a:lnTo>
                    <a:pt x="28" y="353"/>
                  </a:lnTo>
                  <a:lnTo>
                    <a:pt x="45" y="315"/>
                  </a:lnTo>
                  <a:lnTo>
                    <a:pt x="45" y="315"/>
                  </a:lnTo>
                  <a:lnTo>
                    <a:pt x="54" y="297"/>
                  </a:lnTo>
                  <a:lnTo>
                    <a:pt x="64" y="278"/>
                  </a:lnTo>
                  <a:lnTo>
                    <a:pt x="84" y="241"/>
                  </a:lnTo>
                  <a:lnTo>
                    <a:pt x="84" y="241"/>
                  </a:lnTo>
                  <a:lnTo>
                    <a:pt x="96" y="223"/>
                  </a:lnTo>
                  <a:lnTo>
                    <a:pt x="108" y="207"/>
                  </a:lnTo>
                  <a:lnTo>
                    <a:pt x="108" y="207"/>
                  </a:lnTo>
                  <a:lnTo>
                    <a:pt x="113" y="200"/>
                  </a:lnTo>
                  <a:lnTo>
                    <a:pt x="120" y="194"/>
                  </a:lnTo>
                  <a:lnTo>
                    <a:pt x="129" y="189"/>
                  </a:lnTo>
                  <a:lnTo>
                    <a:pt x="135" y="184"/>
                  </a:lnTo>
                  <a:lnTo>
                    <a:pt x="135" y="184"/>
                  </a:lnTo>
                  <a:lnTo>
                    <a:pt x="137" y="182"/>
                  </a:lnTo>
                  <a:lnTo>
                    <a:pt x="137" y="180"/>
                  </a:lnTo>
                  <a:lnTo>
                    <a:pt x="136" y="179"/>
                  </a:lnTo>
                  <a:lnTo>
                    <a:pt x="135" y="177"/>
                  </a:lnTo>
                  <a:lnTo>
                    <a:pt x="135" y="177"/>
                  </a:lnTo>
                  <a:lnTo>
                    <a:pt x="146" y="156"/>
                  </a:lnTo>
                  <a:lnTo>
                    <a:pt x="159" y="135"/>
                  </a:lnTo>
                  <a:lnTo>
                    <a:pt x="173" y="115"/>
                  </a:lnTo>
                  <a:lnTo>
                    <a:pt x="188" y="95"/>
                  </a:lnTo>
                  <a:lnTo>
                    <a:pt x="188" y="95"/>
                  </a:lnTo>
                  <a:lnTo>
                    <a:pt x="204" y="72"/>
                  </a:lnTo>
                  <a:lnTo>
                    <a:pt x="223" y="51"/>
                  </a:lnTo>
                  <a:lnTo>
                    <a:pt x="223" y="51"/>
                  </a:lnTo>
                  <a:lnTo>
                    <a:pt x="232" y="39"/>
                  </a:lnTo>
                  <a:lnTo>
                    <a:pt x="243" y="27"/>
                  </a:lnTo>
                  <a:lnTo>
                    <a:pt x="251" y="21"/>
                  </a:lnTo>
                  <a:lnTo>
                    <a:pt x="257" y="16"/>
                  </a:lnTo>
                  <a:lnTo>
                    <a:pt x="263" y="11"/>
                  </a:lnTo>
                  <a:lnTo>
                    <a:pt x="269" y="10"/>
                  </a:lnTo>
                  <a:lnTo>
                    <a:pt x="269" y="10"/>
                  </a:lnTo>
                  <a:lnTo>
                    <a:pt x="271" y="9"/>
                  </a:lnTo>
                  <a:lnTo>
                    <a:pt x="273" y="8"/>
                  </a:lnTo>
                  <a:lnTo>
                    <a:pt x="274" y="5"/>
                  </a:lnTo>
                  <a:lnTo>
                    <a:pt x="273" y="3"/>
                  </a:lnTo>
                  <a:lnTo>
                    <a:pt x="273" y="2"/>
                  </a:lnTo>
                  <a:lnTo>
                    <a:pt x="271" y="1"/>
                  </a:lnTo>
                  <a:lnTo>
                    <a:pt x="269" y="0"/>
                  </a:lnTo>
                  <a:lnTo>
                    <a:pt x="269"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48" name="Freeform 764"/>
            <p:cNvSpPr/>
            <p:nvPr/>
          </p:nvSpPr>
          <p:spPr bwMode="auto">
            <a:xfrm>
              <a:off x="6316663" y="4564063"/>
              <a:ext cx="44450" cy="84138"/>
            </a:xfrm>
            <a:custGeom>
              <a:avLst/>
              <a:gdLst/>
              <a:ahLst/>
              <a:cxnLst>
                <a:cxn ang="0">
                  <a:pos x="72" y="3"/>
                </a:cxn>
                <a:cxn ang="0">
                  <a:pos x="72" y="3"/>
                </a:cxn>
                <a:cxn ang="0">
                  <a:pos x="70" y="8"/>
                </a:cxn>
                <a:cxn ang="0">
                  <a:pos x="68" y="12"/>
                </a:cxn>
                <a:cxn ang="0">
                  <a:pos x="63" y="22"/>
                </a:cxn>
                <a:cxn ang="0">
                  <a:pos x="63" y="22"/>
                </a:cxn>
                <a:cxn ang="0">
                  <a:pos x="60" y="28"/>
                </a:cxn>
                <a:cxn ang="0">
                  <a:pos x="57" y="35"/>
                </a:cxn>
                <a:cxn ang="0">
                  <a:pos x="53" y="50"/>
                </a:cxn>
                <a:cxn ang="0">
                  <a:pos x="53" y="50"/>
                </a:cxn>
                <a:cxn ang="0">
                  <a:pos x="40" y="78"/>
                </a:cxn>
                <a:cxn ang="0">
                  <a:pos x="29" y="104"/>
                </a:cxn>
                <a:cxn ang="0">
                  <a:pos x="29" y="104"/>
                </a:cxn>
                <a:cxn ang="0">
                  <a:pos x="26" y="110"/>
                </a:cxn>
                <a:cxn ang="0">
                  <a:pos x="21" y="116"/>
                </a:cxn>
                <a:cxn ang="0">
                  <a:pos x="10" y="130"/>
                </a:cxn>
                <a:cxn ang="0">
                  <a:pos x="6" y="137"/>
                </a:cxn>
                <a:cxn ang="0">
                  <a:pos x="2" y="145"/>
                </a:cxn>
                <a:cxn ang="0">
                  <a:pos x="0" y="152"/>
                </a:cxn>
                <a:cxn ang="0">
                  <a:pos x="0" y="155"/>
                </a:cxn>
                <a:cxn ang="0">
                  <a:pos x="1" y="158"/>
                </a:cxn>
                <a:cxn ang="0">
                  <a:pos x="1" y="158"/>
                </a:cxn>
                <a:cxn ang="0">
                  <a:pos x="2" y="159"/>
                </a:cxn>
                <a:cxn ang="0">
                  <a:pos x="4" y="160"/>
                </a:cxn>
                <a:cxn ang="0">
                  <a:pos x="7" y="160"/>
                </a:cxn>
                <a:cxn ang="0">
                  <a:pos x="9" y="160"/>
                </a:cxn>
                <a:cxn ang="0">
                  <a:pos x="10" y="159"/>
                </a:cxn>
                <a:cxn ang="0">
                  <a:pos x="10" y="157"/>
                </a:cxn>
                <a:cxn ang="0">
                  <a:pos x="10" y="155"/>
                </a:cxn>
                <a:cxn ang="0">
                  <a:pos x="10" y="155"/>
                </a:cxn>
                <a:cxn ang="0">
                  <a:pos x="10" y="152"/>
                </a:cxn>
                <a:cxn ang="0">
                  <a:pos x="11" y="149"/>
                </a:cxn>
                <a:cxn ang="0">
                  <a:pos x="16" y="141"/>
                </a:cxn>
                <a:cxn ang="0">
                  <a:pos x="22" y="133"/>
                </a:cxn>
                <a:cxn ang="0">
                  <a:pos x="26" y="128"/>
                </a:cxn>
                <a:cxn ang="0">
                  <a:pos x="26" y="128"/>
                </a:cxn>
                <a:cxn ang="0">
                  <a:pos x="32" y="120"/>
                </a:cxn>
                <a:cxn ang="0">
                  <a:pos x="36" y="111"/>
                </a:cxn>
                <a:cxn ang="0">
                  <a:pos x="45" y="92"/>
                </a:cxn>
                <a:cxn ang="0">
                  <a:pos x="45" y="92"/>
                </a:cxn>
                <a:cxn ang="0">
                  <a:pos x="56" y="65"/>
                </a:cxn>
                <a:cxn ang="0">
                  <a:pos x="67" y="39"/>
                </a:cxn>
                <a:cxn ang="0">
                  <a:pos x="67" y="39"/>
                </a:cxn>
                <a:cxn ang="0">
                  <a:pos x="70" y="31"/>
                </a:cxn>
                <a:cxn ang="0">
                  <a:pos x="74" y="23"/>
                </a:cxn>
                <a:cxn ang="0">
                  <a:pos x="79" y="15"/>
                </a:cxn>
                <a:cxn ang="0">
                  <a:pos x="82" y="6"/>
                </a:cxn>
                <a:cxn ang="0">
                  <a:pos x="82" y="6"/>
                </a:cxn>
                <a:cxn ang="0">
                  <a:pos x="82" y="4"/>
                </a:cxn>
                <a:cxn ang="0">
                  <a:pos x="81" y="2"/>
                </a:cxn>
                <a:cxn ang="0">
                  <a:pos x="78" y="0"/>
                </a:cxn>
                <a:cxn ang="0">
                  <a:pos x="75" y="0"/>
                </a:cxn>
                <a:cxn ang="0">
                  <a:pos x="74" y="0"/>
                </a:cxn>
                <a:cxn ang="0">
                  <a:pos x="73" y="1"/>
                </a:cxn>
                <a:cxn ang="0">
                  <a:pos x="72" y="3"/>
                </a:cxn>
                <a:cxn ang="0">
                  <a:pos x="72" y="3"/>
                </a:cxn>
              </a:cxnLst>
              <a:rect l="0" t="0" r="r" b="b"/>
              <a:pathLst>
                <a:path w="82" h="160">
                  <a:moveTo>
                    <a:pt x="72" y="3"/>
                  </a:moveTo>
                  <a:lnTo>
                    <a:pt x="72" y="3"/>
                  </a:lnTo>
                  <a:lnTo>
                    <a:pt x="70" y="8"/>
                  </a:lnTo>
                  <a:lnTo>
                    <a:pt x="68" y="12"/>
                  </a:lnTo>
                  <a:lnTo>
                    <a:pt x="63" y="22"/>
                  </a:lnTo>
                  <a:lnTo>
                    <a:pt x="63" y="22"/>
                  </a:lnTo>
                  <a:lnTo>
                    <a:pt x="60" y="28"/>
                  </a:lnTo>
                  <a:lnTo>
                    <a:pt x="57" y="35"/>
                  </a:lnTo>
                  <a:lnTo>
                    <a:pt x="53" y="50"/>
                  </a:lnTo>
                  <a:lnTo>
                    <a:pt x="53" y="50"/>
                  </a:lnTo>
                  <a:lnTo>
                    <a:pt x="40" y="78"/>
                  </a:lnTo>
                  <a:lnTo>
                    <a:pt x="29" y="104"/>
                  </a:lnTo>
                  <a:lnTo>
                    <a:pt x="29" y="104"/>
                  </a:lnTo>
                  <a:lnTo>
                    <a:pt x="26" y="110"/>
                  </a:lnTo>
                  <a:lnTo>
                    <a:pt x="21" y="116"/>
                  </a:lnTo>
                  <a:lnTo>
                    <a:pt x="10" y="130"/>
                  </a:lnTo>
                  <a:lnTo>
                    <a:pt x="6" y="137"/>
                  </a:lnTo>
                  <a:lnTo>
                    <a:pt x="2" y="145"/>
                  </a:lnTo>
                  <a:lnTo>
                    <a:pt x="0" y="152"/>
                  </a:lnTo>
                  <a:lnTo>
                    <a:pt x="0" y="155"/>
                  </a:lnTo>
                  <a:lnTo>
                    <a:pt x="1" y="158"/>
                  </a:lnTo>
                  <a:lnTo>
                    <a:pt x="1" y="158"/>
                  </a:lnTo>
                  <a:lnTo>
                    <a:pt x="2" y="159"/>
                  </a:lnTo>
                  <a:lnTo>
                    <a:pt x="4" y="160"/>
                  </a:lnTo>
                  <a:lnTo>
                    <a:pt x="7" y="160"/>
                  </a:lnTo>
                  <a:lnTo>
                    <a:pt x="9" y="160"/>
                  </a:lnTo>
                  <a:lnTo>
                    <a:pt x="10" y="159"/>
                  </a:lnTo>
                  <a:lnTo>
                    <a:pt x="10" y="157"/>
                  </a:lnTo>
                  <a:lnTo>
                    <a:pt x="10" y="155"/>
                  </a:lnTo>
                  <a:lnTo>
                    <a:pt x="10" y="155"/>
                  </a:lnTo>
                  <a:lnTo>
                    <a:pt x="10" y="152"/>
                  </a:lnTo>
                  <a:lnTo>
                    <a:pt x="11" y="149"/>
                  </a:lnTo>
                  <a:lnTo>
                    <a:pt x="16" y="141"/>
                  </a:lnTo>
                  <a:lnTo>
                    <a:pt x="22" y="133"/>
                  </a:lnTo>
                  <a:lnTo>
                    <a:pt x="26" y="128"/>
                  </a:lnTo>
                  <a:lnTo>
                    <a:pt x="26" y="128"/>
                  </a:lnTo>
                  <a:lnTo>
                    <a:pt x="32" y="120"/>
                  </a:lnTo>
                  <a:lnTo>
                    <a:pt x="36" y="111"/>
                  </a:lnTo>
                  <a:lnTo>
                    <a:pt x="45" y="92"/>
                  </a:lnTo>
                  <a:lnTo>
                    <a:pt x="45" y="92"/>
                  </a:lnTo>
                  <a:lnTo>
                    <a:pt x="56" y="65"/>
                  </a:lnTo>
                  <a:lnTo>
                    <a:pt x="67" y="39"/>
                  </a:lnTo>
                  <a:lnTo>
                    <a:pt x="67" y="39"/>
                  </a:lnTo>
                  <a:lnTo>
                    <a:pt x="70" y="31"/>
                  </a:lnTo>
                  <a:lnTo>
                    <a:pt x="74" y="23"/>
                  </a:lnTo>
                  <a:lnTo>
                    <a:pt x="79" y="15"/>
                  </a:lnTo>
                  <a:lnTo>
                    <a:pt x="82" y="6"/>
                  </a:lnTo>
                  <a:lnTo>
                    <a:pt x="82" y="6"/>
                  </a:lnTo>
                  <a:lnTo>
                    <a:pt x="82" y="4"/>
                  </a:lnTo>
                  <a:lnTo>
                    <a:pt x="81" y="2"/>
                  </a:lnTo>
                  <a:lnTo>
                    <a:pt x="78" y="0"/>
                  </a:lnTo>
                  <a:lnTo>
                    <a:pt x="75" y="0"/>
                  </a:lnTo>
                  <a:lnTo>
                    <a:pt x="74" y="0"/>
                  </a:lnTo>
                  <a:lnTo>
                    <a:pt x="73" y="1"/>
                  </a:lnTo>
                  <a:lnTo>
                    <a:pt x="72" y="3"/>
                  </a:lnTo>
                  <a:lnTo>
                    <a:pt x="7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49" name="Freeform 765"/>
            <p:cNvSpPr/>
            <p:nvPr/>
          </p:nvSpPr>
          <p:spPr bwMode="auto">
            <a:xfrm>
              <a:off x="6326188" y="4589463"/>
              <a:ext cx="52388" cy="79375"/>
            </a:xfrm>
            <a:custGeom>
              <a:avLst/>
              <a:gdLst/>
              <a:ahLst/>
              <a:cxnLst>
                <a:cxn ang="0">
                  <a:pos x="92" y="0"/>
                </a:cxn>
                <a:cxn ang="0">
                  <a:pos x="92" y="0"/>
                </a:cxn>
                <a:cxn ang="0">
                  <a:pos x="84" y="5"/>
                </a:cxn>
                <a:cxn ang="0">
                  <a:pos x="77" y="12"/>
                </a:cxn>
                <a:cxn ang="0">
                  <a:pos x="71" y="19"/>
                </a:cxn>
                <a:cxn ang="0">
                  <a:pos x="66" y="26"/>
                </a:cxn>
                <a:cxn ang="0">
                  <a:pos x="55" y="44"/>
                </a:cxn>
                <a:cxn ang="0">
                  <a:pos x="46" y="61"/>
                </a:cxn>
                <a:cxn ang="0">
                  <a:pos x="46" y="61"/>
                </a:cxn>
                <a:cxn ang="0">
                  <a:pos x="41" y="71"/>
                </a:cxn>
                <a:cxn ang="0">
                  <a:pos x="34" y="80"/>
                </a:cxn>
                <a:cxn ang="0">
                  <a:pos x="19" y="101"/>
                </a:cxn>
                <a:cxn ang="0">
                  <a:pos x="13" y="112"/>
                </a:cxn>
                <a:cxn ang="0">
                  <a:pos x="7" y="123"/>
                </a:cxn>
                <a:cxn ang="0">
                  <a:pos x="3" y="134"/>
                </a:cxn>
                <a:cxn ang="0">
                  <a:pos x="0" y="145"/>
                </a:cxn>
                <a:cxn ang="0">
                  <a:pos x="0" y="145"/>
                </a:cxn>
                <a:cxn ang="0">
                  <a:pos x="0" y="147"/>
                </a:cxn>
                <a:cxn ang="0">
                  <a:pos x="1" y="149"/>
                </a:cxn>
                <a:cxn ang="0">
                  <a:pos x="3" y="150"/>
                </a:cxn>
                <a:cxn ang="0">
                  <a:pos x="5" y="151"/>
                </a:cxn>
                <a:cxn ang="0">
                  <a:pos x="7" y="150"/>
                </a:cxn>
                <a:cxn ang="0">
                  <a:pos x="8" y="149"/>
                </a:cxn>
                <a:cxn ang="0">
                  <a:pos x="9" y="147"/>
                </a:cxn>
                <a:cxn ang="0">
                  <a:pos x="9" y="147"/>
                </a:cxn>
                <a:cxn ang="0">
                  <a:pos x="11" y="138"/>
                </a:cxn>
                <a:cxn ang="0">
                  <a:pos x="15" y="130"/>
                </a:cxn>
                <a:cxn ang="0">
                  <a:pos x="19" y="120"/>
                </a:cxn>
                <a:cxn ang="0">
                  <a:pos x="24" y="112"/>
                </a:cxn>
                <a:cxn ang="0">
                  <a:pos x="36" y="96"/>
                </a:cxn>
                <a:cxn ang="0">
                  <a:pos x="47" y="80"/>
                </a:cxn>
                <a:cxn ang="0">
                  <a:pos x="47" y="80"/>
                </a:cxn>
                <a:cxn ang="0">
                  <a:pos x="57" y="61"/>
                </a:cxn>
                <a:cxn ang="0">
                  <a:pos x="68" y="41"/>
                </a:cxn>
                <a:cxn ang="0">
                  <a:pos x="74" y="31"/>
                </a:cxn>
                <a:cxn ang="0">
                  <a:pos x="80" y="22"/>
                </a:cxn>
                <a:cxn ang="0">
                  <a:pos x="87" y="14"/>
                </a:cxn>
                <a:cxn ang="0">
                  <a:pos x="97" y="8"/>
                </a:cxn>
                <a:cxn ang="0">
                  <a:pos x="97" y="8"/>
                </a:cxn>
                <a:cxn ang="0">
                  <a:pos x="98" y="7"/>
                </a:cxn>
                <a:cxn ang="0">
                  <a:pos x="99" y="5"/>
                </a:cxn>
                <a:cxn ang="0">
                  <a:pos x="99" y="4"/>
                </a:cxn>
                <a:cxn ang="0">
                  <a:pos x="98" y="2"/>
                </a:cxn>
                <a:cxn ang="0">
                  <a:pos x="97" y="1"/>
                </a:cxn>
                <a:cxn ang="0">
                  <a:pos x="96" y="0"/>
                </a:cxn>
                <a:cxn ang="0">
                  <a:pos x="94" y="0"/>
                </a:cxn>
                <a:cxn ang="0">
                  <a:pos x="92" y="0"/>
                </a:cxn>
                <a:cxn ang="0">
                  <a:pos x="92" y="0"/>
                </a:cxn>
              </a:cxnLst>
              <a:rect l="0" t="0" r="r" b="b"/>
              <a:pathLst>
                <a:path w="99" h="151">
                  <a:moveTo>
                    <a:pt x="92" y="0"/>
                  </a:moveTo>
                  <a:lnTo>
                    <a:pt x="92" y="0"/>
                  </a:lnTo>
                  <a:lnTo>
                    <a:pt x="84" y="5"/>
                  </a:lnTo>
                  <a:lnTo>
                    <a:pt x="77" y="12"/>
                  </a:lnTo>
                  <a:lnTo>
                    <a:pt x="71" y="19"/>
                  </a:lnTo>
                  <a:lnTo>
                    <a:pt x="66" y="26"/>
                  </a:lnTo>
                  <a:lnTo>
                    <a:pt x="55" y="44"/>
                  </a:lnTo>
                  <a:lnTo>
                    <a:pt x="46" y="61"/>
                  </a:lnTo>
                  <a:lnTo>
                    <a:pt x="46" y="61"/>
                  </a:lnTo>
                  <a:lnTo>
                    <a:pt x="41" y="71"/>
                  </a:lnTo>
                  <a:lnTo>
                    <a:pt x="34" y="80"/>
                  </a:lnTo>
                  <a:lnTo>
                    <a:pt x="19" y="101"/>
                  </a:lnTo>
                  <a:lnTo>
                    <a:pt x="13" y="112"/>
                  </a:lnTo>
                  <a:lnTo>
                    <a:pt x="7" y="123"/>
                  </a:lnTo>
                  <a:lnTo>
                    <a:pt x="3" y="134"/>
                  </a:lnTo>
                  <a:lnTo>
                    <a:pt x="0" y="145"/>
                  </a:lnTo>
                  <a:lnTo>
                    <a:pt x="0" y="145"/>
                  </a:lnTo>
                  <a:lnTo>
                    <a:pt x="0" y="147"/>
                  </a:lnTo>
                  <a:lnTo>
                    <a:pt x="1" y="149"/>
                  </a:lnTo>
                  <a:lnTo>
                    <a:pt x="3" y="150"/>
                  </a:lnTo>
                  <a:lnTo>
                    <a:pt x="5" y="151"/>
                  </a:lnTo>
                  <a:lnTo>
                    <a:pt x="7" y="150"/>
                  </a:lnTo>
                  <a:lnTo>
                    <a:pt x="8" y="149"/>
                  </a:lnTo>
                  <a:lnTo>
                    <a:pt x="9" y="147"/>
                  </a:lnTo>
                  <a:lnTo>
                    <a:pt x="9" y="147"/>
                  </a:lnTo>
                  <a:lnTo>
                    <a:pt x="11" y="138"/>
                  </a:lnTo>
                  <a:lnTo>
                    <a:pt x="15" y="130"/>
                  </a:lnTo>
                  <a:lnTo>
                    <a:pt x="19" y="120"/>
                  </a:lnTo>
                  <a:lnTo>
                    <a:pt x="24" y="112"/>
                  </a:lnTo>
                  <a:lnTo>
                    <a:pt x="36" y="96"/>
                  </a:lnTo>
                  <a:lnTo>
                    <a:pt x="47" y="80"/>
                  </a:lnTo>
                  <a:lnTo>
                    <a:pt x="47" y="80"/>
                  </a:lnTo>
                  <a:lnTo>
                    <a:pt x="57" y="61"/>
                  </a:lnTo>
                  <a:lnTo>
                    <a:pt x="68" y="41"/>
                  </a:lnTo>
                  <a:lnTo>
                    <a:pt x="74" y="31"/>
                  </a:lnTo>
                  <a:lnTo>
                    <a:pt x="80" y="22"/>
                  </a:lnTo>
                  <a:lnTo>
                    <a:pt x="87" y="14"/>
                  </a:lnTo>
                  <a:lnTo>
                    <a:pt x="97" y="8"/>
                  </a:lnTo>
                  <a:lnTo>
                    <a:pt x="97" y="8"/>
                  </a:lnTo>
                  <a:lnTo>
                    <a:pt x="98" y="7"/>
                  </a:lnTo>
                  <a:lnTo>
                    <a:pt x="99" y="5"/>
                  </a:lnTo>
                  <a:lnTo>
                    <a:pt x="99" y="4"/>
                  </a:lnTo>
                  <a:lnTo>
                    <a:pt x="98" y="2"/>
                  </a:lnTo>
                  <a:lnTo>
                    <a:pt x="97" y="1"/>
                  </a:lnTo>
                  <a:lnTo>
                    <a:pt x="96" y="0"/>
                  </a:lnTo>
                  <a:lnTo>
                    <a:pt x="94" y="0"/>
                  </a:lnTo>
                  <a:lnTo>
                    <a:pt x="92" y="0"/>
                  </a:lnTo>
                  <a:lnTo>
                    <a:pt x="92"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50" name="Freeform 766"/>
            <p:cNvSpPr/>
            <p:nvPr/>
          </p:nvSpPr>
          <p:spPr bwMode="auto">
            <a:xfrm>
              <a:off x="6343651" y="4524375"/>
              <a:ext cx="141288" cy="182563"/>
            </a:xfrm>
            <a:custGeom>
              <a:avLst/>
              <a:gdLst/>
              <a:ahLst/>
              <a:cxnLst>
                <a:cxn ang="0">
                  <a:pos x="264" y="1"/>
                </a:cxn>
                <a:cxn ang="0">
                  <a:pos x="264" y="1"/>
                </a:cxn>
                <a:cxn ang="0">
                  <a:pos x="255" y="4"/>
                </a:cxn>
                <a:cxn ang="0">
                  <a:pos x="248" y="9"/>
                </a:cxn>
                <a:cxn ang="0">
                  <a:pos x="240" y="15"/>
                </a:cxn>
                <a:cxn ang="0">
                  <a:pos x="234" y="22"/>
                </a:cxn>
                <a:cxn ang="0">
                  <a:pos x="224" y="37"/>
                </a:cxn>
                <a:cxn ang="0">
                  <a:pos x="212" y="52"/>
                </a:cxn>
                <a:cxn ang="0">
                  <a:pos x="212" y="52"/>
                </a:cxn>
                <a:cxn ang="0">
                  <a:pos x="195" y="76"/>
                </a:cxn>
                <a:cxn ang="0">
                  <a:pos x="178" y="100"/>
                </a:cxn>
                <a:cxn ang="0">
                  <a:pos x="144" y="148"/>
                </a:cxn>
                <a:cxn ang="0">
                  <a:pos x="144" y="148"/>
                </a:cxn>
                <a:cxn ang="0">
                  <a:pos x="126" y="173"/>
                </a:cxn>
                <a:cxn ang="0">
                  <a:pos x="105" y="197"/>
                </a:cxn>
                <a:cxn ang="0">
                  <a:pos x="65" y="243"/>
                </a:cxn>
                <a:cxn ang="0">
                  <a:pos x="65" y="243"/>
                </a:cxn>
                <a:cxn ang="0">
                  <a:pos x="55" y="255"/>
                </a:cxn>
                <a:cxn ang="0">
                  <a:pos x="47" y="266"/>
                </a:cxn>
                <a:cxn ang="0">
                  <a:pos x="31" y="290"/>
                </a:cxn>
                <a:cxn ang="0">
                  <a:pos x="0" y="339"/>
                </a:cxn>
                <a:cxn ang="0">
                  <a:pos x="0" y="339"/>
                </a:cxn>
                <a:cxn ang="0">
                  <a:pos x="0" y="341"/>
                </a:cxn>
                <a:cxn ang="0">
                  <a:pos x="0" y="343"/>
                </a:cxn>
                <a:cxn ang="0">
                  <a:pos x="1" y="345"/>
                </a:cxn>
                <a:cxn ang="0">
                  <a:pos x="2" y="346"/>
                </a:cxn>
                <a:cxn ang="0">
                  <a:pos x="4" y="346"/>
                </a:cxn>
                <a:cxn ang="0">
                  <a:pos x="5" y="346"/>
                </a:cxn>
                <a:cxn ang="0">
                  <a:pos x="7" y="346"/>
                </a:cxn>
                <a:cxn ang="0">
                  <a:pos x="8" y="344"/>
                </a:cxn>
                <a:cxn ang="0">
                  <a:pos x="8" y="344"/>
                </a:cxn>
                <a:cxn ang="0">
                  <a:pos x="36" y="299"/>
                </a:cxn>
                <a:cxn ang="0">
                  <a:pos x="50" y="278"/>
                </a:cxn>
                <a:cxn ang="0">
                  <a:pos x="66" y="257"/>
                </a:cxn>
                <a:cxn ang="0">
                  <a:pos x="66" y="257"/>
                </a:cxn>
                <a:cxn ang="0">
                  <a:pos x="83" y="236"/>
                </a:cxn>
                <a:cxn ang="0">
                  <a:pos x="102" y="216"/>
                </a:cxn>
                <a:cxn ang="0">
                  <a:pos x="119" y="195"/>
                </a:cxn>
                <a:cxn ang="0">
                  <a:pos x="137" y="174"/>
                </a:cxn>
                <a:cxn ang="0">
                  <a:pos x="137" y="174"/>
                </a:cxn>
                <a:cxn ang="0">
                  <a:pos x="153" y="155"/>
                </a:cxn>
                <a:cxn ang="0">
                  <a:pos x="167" y="133"/>
                </a:cxn>
                <a:cxn ang="0">
                  <a:pos x="196" y="92"/>
                </a:cxn>
                <a:cxn ang="0">
                  <a:pos x="196" y="92"/>
                </a:cxn>
                <a:cxn ang="0">
                  <a:pos x="211" y="71"/>
                </a:cxn>
                <a:cxn ang="0">
                  <a:pos x="226" y="50"/>
                </a:cxn>
                <a:cxn ang="0">
                  <a:pos x="226" y="50"/>
                </a:cxn>
                <a:cxn ang="0">
                  <a:pos x="234" y="38"/>
                </a:cxn>
                <a:cxn ang="0">
                  <a:pos x="243" y="26"/>
                </a:cxn>
                <a:cxn ang="0">
                  <a:pos x="248" y="21"/>
                </a:cxn>
                <a:cxn ang="0">
                  <a:pos x="254" y="16"/>
                </a:cxn>
                <a:cxn ang="0">
                  <a:pos x="259" y="12"/>
                </a:cxn>
                <a:cxn ang="0">
                  <a:pos x="266" y="9"/>
                </a:cxn>
                <a:cxn ang="0">
                  <a:pos x="266" y="9"/>
                </a:cxn>
                <a:cxn ang="0">
                  <a:pos x="268" y="8"/>
                </a:cxn>
                <a:cxn ang="0">
                  <a:pos x="269" y="7"/>
                </a:cxn>
                <a:cxn ang="0">
                  <a:pos x="269" y="5"/>
                </a:cxn>
                <a:cxn ang="0">
                  <a:pos x="269" y="4"/>
                </a:cxn>
                <a:cxn ang="0">
                  <a:pos x="268" y="2"/>
                </a:cxn>
                <a:cxn ang="0">
                  <a:pos x="267" y="1"/>
                </a:cxn>
                <a:cxn ang="0">
                  <a:pos x="265" y="0"/>
                </a:cxn>
                <a:cxn ang="0">
                  <a:pos x="264" y="1"/>
                </a:cxn>
                <a:cxn ang="0">
                  <a:pos x="264" y="1"/>
                </a:cxn>
              </a:cxnLst>
              <a:rect l="0" t="0" r="r" b="b"/>
              <a:pathLst>
                <a:path w="269" h="346">
                  <a:moveTo>
                    <a:pt x="264" y="1"/>
                  </a:moveTo>
                  <a:lnTo>
                    <a:pt x="264" y="1"/>
                  </a:lnTo>
                  <a:lnTo>
                    <a:pt x="255" y="4"/>
                  </a:lnTo>
                  <a:lnTo>
                    <a:pt x="248" y="9"/>
                  </a:lnTo>
                  <a:lnTo>
                    <a:pt x="240" y="15"/>
                  </a:lnTo>
                  <a:lnTo>
                    <a:pt x="234" y="22"/>
                  </a:lnTo>
                  <a:lnTo>
                    <a:pt x="224" y="37"/>
                  </a:lnTo>
                  <a:lnTo>
                    <a:pt x="212" y="52"/>
                  </a:lnTo>
                  <a:lnTo>
                    <a:pt x="212" y="52"/>
                  </a:lnTo>
                  <a:lnTo>
                    <a:pt x="195" y="76"/>
                  </a:lnTo>
                  <a:lnTo>
                    <a:pt x="178" y="100"/>
                  </a:lnTo>
                  <a:lnTo>
                    <a:pt x="144" y="148"/>
                  </a:lnTo>
                  <a:lnTo>
                    <a:pt x="144" y="148"/>
                  </a:lnTo>
                  <a:lnTo>
                    <a:pt x="126" y="173"/>
                  </a:lnTo>
                  <a:lnTo>
                    <a:pt x="105" y="197"/>
                  </a:lnTo>
                  <a:lnTo>
                    <a:pt x="65" y="243"/>
                  </a:lnTo>
                  <a:lnTo>
                    <a:pt x="65" y="243"/>
                  </a:lnTo>
                  <a:lnTo>
                    <a:pt x="55" y="255"/>
                  </a:lnTo>
                  <a:lnTo>
                    <a:pt x="47" y="266"/>
                  </a:lnTo>
                  <a:lnTo>
                    <a:pt x="31" y="290"/>
                  </a:lnTo>
                  <a:lnTo>
                    <a:pt x="0" y="339"/>
                  </a:lnTo>
                  <a:lnTo>
                    <a:pt x="0" y="339"/>
                  </a:lnTo>
                  <a:lnTo>
                    <a:pt x="0" y="341"/>
                  </a:lnTo>
                  <a:lnTo>
                    <a:pt x="0" y="343"/>
                  </a:lnTo>
                  <a:lnTo>
                    <a:pt x="1" y="345"/>
                  </a:lnTo>
                  <a:lnTo>
                    <a:pt x="2" y="346"/>
                  </a:lnTo>
                  <a:lnTo>
                    <a:pt x="4" y="346"/>
                  </a:lnTo>
                  <a:lnTo>
                    <a:pt x="5" y="346"/>
                  </a:lnTo>
                  <a:lnTo>
                    <a:pt x="7" y="346"/>
                  </a:lnTo>
                  <a:lnTo>
                    <a:pt x="8" y="344"/>
                  </a:lnTo>
                  <a:lnTo>
                    <a:pt x="8" y="344"/>
                  </a:lnTo>
                  <a:lnTo>
                    <a:pt x="36" y="299"/>
                  </a:lnTo>
                  <a:lnTo>
                    <a:pt x="50" y="278"/>
                  </a:lnTo>
                  <a:lnTo>
                    <a:pt x="66" y="257"/>
                  </a:lnTo>
                  <a:lnTo>
                    <a:pt x="66" y="257"/>
                  </a:lnTo>
                  <a:lnTo>
                    <a:pt x="83" y="236"/>
                  </a:lnTo>
                  <a:lnTo>
                    <a:pt x="102" y="216"/>
                  </a:lnTo>
                  <a:lnTo>
                    <a:pt x="119" y="195"/>
                  </a:lnTo>
                  <a:lnTo>
                    <a:pt x="137" y="174"/>
                  </a:lnTo>
                  <a:lnTo>
                    <a:pt x="137" y="174"/>
                  </a:lnTo>
                  <a:lnTo>
                    <a:pt x="153" y="155"/>
                  </a:lnTo>
                  <a:lnTo>
                    <a:pt x="167" y="133"/>
                  </a:lnTo>
                  <a:lnTo>
                    <a:pt x="196" y="92"/>
                  </a:lnTo>
                  <a:lnTo>
                    <a:pt x="196" y="92"/>
                  </a:lnTo>
                  <a:lnTo>
                    <a:pt x="211" y="71"/>
                  </a:lnTo>
                  <a:lnTo>
                    <a:pt x="226" y="50"/>
                  </a:lnTo>
                  <a:lnTo>
                    <a:pt x="226" y="50"/>
                  </a:lnTo>
                  <a:lnTo>
                    <a:pt x="234" y="38"/>
                  </a:lnTo>
                  <a:lnTo>
                    <a:pt x="243" y="26"/>
                  </a:lnTo>
                  <a:lnTo>
                    <a:pt x="248" y="21"/>
                  </a:lnTo>
                  <a:lnTo>
                    <a:pt x="254" y="16"/>
                  </a:lnTo>
                  <a:lnTo>
                    <a:pt x="259" y="12"/>
                  </a:lnTo>
                  <a:lnTo>
                    <a:pt x="266" y="9"/>
                  </a:lnTo>
                  <a:lnTo>
                    <a:pt x="266" y="9"/>
                  </a:lnTo>
                  <a:lnTo>
                    <a:pt x="268" y="8"/>
                  </a:lnTo>
                  <a:lnTo>
                    <a:pt x="269" y="7"/>
                  </a:lnTo>
                  <a:lnTo>
                    <a:pt x="269" y="5"/>
                  </a:lnTo>
                  <a:lnTo>
                    <a:pt x="269" y="4"/>
                  </a:lnTo>
                  <a:lnTo>
                    <a:pt x="268" y="2"/>
                  </a:lnTo>
                  <a:lnTo>
                    <a:pt x="267" y="1"/>
                  </a:lnTo>
                  <a:lnTo>
                    <a:pt x="265" y="0"/>
                  </a:lnTo>
                  <a:lnTo>
                    <a:pt x="264" y="1"/>
                  </a:lnTo>
                  <a:lnTo>
                    <a:pt x="26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51" name="Freeform 767"/>
            <p:cNvSpPr/>
            <p:nvPr/>
          </p:nvSpPr>
          <p:spPr bwMode="auto">
            <a:xfrm>
              <a:off x="6357938" y="4556125"/>
              <a:ext cx="130175" cy="168275"/>
            </a:xfrm>
            <a:custGeom>
              <a:avLst/>
              <a:gdLst/>
              <a:ahLst/>
              <a:cxnLst>
                <a:cxn ang="0">
                  <a:pos x="238" y="1"/>
                </a:cxn>
                <a:cxn ang="0">
                  <a:pos x="238" y="1"/>
                </a:cxn>
                <a:cxn ang="0">
                  <a:pos x="224" y="17"/>
                </a:cxn>
                <a:cxn ang="0">
                  <a:pos x="210" y="35"/>
                </a:cxn>
                <a:cxn ang="0">
                  <a:pos x="198" y="52"/>
                </a:cxn>
                <a:cxn ang="0">
                  <a:pos x="185" y="71"/>
                </a:cxn>
                <a:cxn ang="0">
                  <a:pos x="185" y="71"/>
                </a:cxn>
                <a:cxn ang="0">
                  <a:pos x="177" y="83"/>
                </a:cxn>
                <a:cxn ang="0">
                  <a:pos x="169" y="95"/>
                </a:cxn>
                <a:cxn ang="0">
                  <a:pos x="150" y="117"/>
                </a:cxn>
                <a:cxn ang="0">
                  <a:pos x="111" y="161"/>
                </a:cxn>
                <a:cxn ang="0">
                  <a:pos x="111" y="161"/>
                </a:cxn>
                <a:cxn ang="0">
                  <a:pos x="79" y="196"/>
                </a:cxn>
                <a:cxn ang="0">
                  <a:pos x="64" y="213"/>
                </a:cxn>
                <a:cxn ang="0">
                  <a:pos x="48" y="231"/>
                </a:cxn>
                <a:cxn ang="0">
                  <a:pos x="34" y="250"/>
                </a:cxn>
                <a:cxn ang="0">
                  <a:pos x="20" y="269"/>
                </a:cxn>
                <a:cxn ang="0">
                  <a:pos x="14" y="280"/>
                </a:cxn>
                <a:cxn ang="0">
                  <a:pos x="9" y="290"/>
                </a:cxn>
                <a:cxn ang="0">
                  <a:pos x="4" y="300"/>
                </a:cxn>
                <a:cxn ang="0">
                  <a:pos x="0" y="312"/>
                </a:cxn>
                <a:cxn ang="0">
                  <a:pos x="0" y="312"/>
                </a:cxn>
                <a:cxn ang="0">
                  <a:pos x="0" y="314"/>
                </a:cxn>
                <a:cxn ang="0">
                  <a:pos x="1" y="315"/>
                </a:cxn>
                <a:cxn ang="0">
                  <a:pos x="2" y="317"/>
                </a:cxn>
                <a:cxn ang="0">
                  <a:pos x="3" y="317"/>
                </a:cxn>
                <a:cxn ang="0">
                  <a:pos x="5" y="317"/>
                </a:cxn>
                <a:cxn ang="0">
                  <a:pos x="7" y="317"/>
                </a:cxn>
                <a:cxn ang="0">
                  <a:pos x="8" y="316"/>
                </a:cxn>
                <a:cxn ang="0">
                  <a:pos x="9" y="314"/>
                </a:cxn>
                <a:cxn ang="0">
                  <a:pos x="9" y="314"/>
                </a:cxn>
                <a:cxn ang="0">
                  <a:pos x="13" y="302"/>
                </a:cxn>
                <a:cxn ang="0">
                  <a:pos x="18" y="291"/>
                </a:cxn>
                <a:cxn ang="0">
                  <a:pos x="24" y="281"/>
                </a:cxn>
                <a:cxn ang="0">
                  <a:pos x="31" y="269"/>
                </a:cxn>
                <a:cxn ang="0">
                  <a:pos x="45" y="249"/>
                </a:cxn>
                <a:cxn ang="0">
                  <a:pos x="60" y="229"/>
                </a:cxn>
                <a:cxn ang="0">
                  <a:pos x="78" y="210"/>
                </a:cxn>
                <a:cxn ang="0">
                  <a:pos x="95" y="192"/>
                </a:cxn>
                <a:cxn ang="0">
                  <a:pos x="129" y="156"/>
                </a:cxn>
                <a:cxn ang="0">
                  <a:pos x="129" y="156"/>
                </a:cxn>
                <a:cxn ang="0">
                  <a:pos x="157" y="123"/>
                </a:cxn>
                <a:cxn ang="0">
                  <a:pos x="171" y="106"/>
                </a:cxn>
                <a:cxn ang="0">
                  <a:pos x="184" y="89"/>
                </a:cxn>
                <a:cxn ang="0">
                  <a:pos x="184" y="89"/>
                </a:cxn>
                <a:cxn ang="0">
                  <a:pos x="199" y="69"/>
                </a:cxn>
                <a:cxn ang="0">
                  <a:pos x="213" y="48"/>
                </a:cxn>
                <a:cxn ang="0">
                  <a:pos x="229" y="28"/>
                </a:cxn>
                <a:cxn ang="0">
                  <a:pos x="236" y="17"/>
                </a:cxn>
                <a:cxn ang="0">
                  <a:pos x="245" y="8"/>
                </a:cxn>
                <a:cxn ang="0">
                  <a:pos x="245" y="8"/>
                </a:cxn>
                <a:cxn ang="0">
                  <a:pos x="246" y="6"/>
                </a:cxn>
                <a:cxn ang="0">
                  <a:pos x="246" y="5"/>
                </a:cxn>
                <a:cxn ang="0">
                  <a:pos x="245" y="3"/>
                </a:cxn>
                <a:cxn ang="0">
                  <a:pos x="244" y="1"/>
                </a:cxn>
                <a:cxn ang="0">
                  <a:pos x="243" y="1"/>
                </a:cxn>
                <a:cxn ang="0">
                  <a:pos x="241" y="0"/>
                </a:cxn>
                <a:cxn ang="0">
                  <a:pos x="240" y="0"/>
                </a:cxn>
                <a:cxn ang="0">
                  <a:pos x="238" y="1"/>
                </a:cxn>
                <a:cxn ang="0">
                  <a:pos x="238" y="1"/>
                </a:cxn>
              </a:cxnLst>
              <a:rect l="0" t="0" r="r" b="b"/>
              <a:pathLst>
                <a:path w="246" h="317">
                  <a:moveTo>
                    <a:pt x="238" y="1"/>
                  </a:moveTo>
                  <a:lnTo>
                    <a:pt x="238" y="1"/>
                  </a:lnTo>
                  <a:lnTo>
                    <a:pt x="224" y="17"/>
                  </a:lnTo>
                  <a:lnTo>
                    <a:pt x="210" y="35"/>
                  </a:lnTo>
                  <a:lnTo>
                    <a:pt x="198" y="52"/>
                  </a:lnTo>
                  <a:lnTo>
                    <a:pt x="185" y="71"/>
                  </a:lnTo>
                  <a:lnTo>
                    <a:pt x="185" y="71"/>
                  </a:lnTo>
                  <a:lnTo>
                    <a:pt x="177" y="83"/>
                  </a:lnTo>
                  <a:lnTo>
                    <a:pt x="169" y="95"/>
                  </a:lnTo>
                  <a:lnTo>
                    <a:pt x="150" y="117"/>
                  </a:lnTo>
                  <a:lnTo>
                    <a:pt x="111" y="161"/>
                  </a:lnTo>
                  <a:lnTo>
                    <a:pt x="111" y="161"/>
                  </a:lnTo>
                  <a:lnTo>
                    <a:pt x="79" y="196"/>
                  </a:lnTo>
                  <a:lnTo>
                    <a:pt x="64" y="213"/>
                  </a:lnTo>
                  <a:lnTo>
                    <a:pt x="48" y="231"/>
                  </a:lnTo>
                  <a:lnTo>
                    <a:pt x="34" y="250"/>
                  </a:lnTo>
                  <a:lnTo>
                    <a:pt x="20" y="269"/>
                  </a:lnTo>
                  <a:lnTo>
                    <a:pt x="14" y="280"/>
                  </a:lnTo>
                  <a:lnTo>
                    <a:pt x="9" y="290"/>
                  </a:lnTo>
                  <a:lnTo>
                    <a:pt x="4" y="300"/>
                  </a:lnTo>
                  <a:lnTo>
                    <a:pt x="0" y="312"/>
                  </a:lnTo>
                  <a:lnTo>
                    <a:pt x="0" y="312"/>
                  </a:lnTo>
                  <a:lnTo>
                    <a:pt x="0" y="314"/>
                  </a:lnTo>
                  <a:lnTo>
                    <a:pt x="1" y="315"/>
                  </a:lnTo>
                  <a:lnTo>
                    <a:pt x="2" y="317"/>
                  </a:lnTo>
                  <a:lnTo>
                    <a:pt x="3" y="317"/>
                  </a:lnTo>
                  <a:lnTo>
                    <a:pt x="5" y="317"/>
                  </a:lnTo>
                  <a:lnTo>
                    <a:pt x="7" y="317"/>
                  </a:lnTo>
                  <a:lnTo>
                    <a:pt x="8" y="316"/>
                  </a:lnTo>
                  <a:lnTo>
                    <a:pt x="9" y="314"/>
                  </a:lnTo>
                  <a:lnTo>
                    <a:pt x="9" y="314"/>
                  </a:lnTo>
                  <a:lnTo>
                    <a:pt x="13" y="302"/>
                  </a:lnTo>
                  <a:lnTo>
                    <a:pt x="18" y="291"/>
                  </a:lnTo>
                  <a:lnTo>
                    <a:pt x="24" y="281"/>
                  </a:lnTo>
                  <a:lnTo>
                    <a:pt x="31" y="269"/>
                  </a:lnTo>
                  <a:lnTo>
                    <a:pt x="45" y="249"/>
                  </a:lnTo>
                  <a:lnTo>
                    <a:pt x="60" y="229"/>
                  </a:lnTo>
                  <a:lnTo>
                    <a:pt x="78" y="210"/>
                  </a:lnTo>
                  <a:lnTo>
                    <a:pt x="95" y="192"/>
                  </a:lnTo>
                  <a:lnTo>
                    <a:pt x="129" y="156"/>
                  </a:lnTo>
                  <a:lnTo>
                    <a:pt x="129" y="156"/>
                  </a:lnTo>
                  <a:lnTo>
                    <a:pt x="157" y="123"/>
                  </a:lnTo>
                  <a:lnTo>
                    <a:pt x="171" y="106"/>
                  </a:lnTo>
                  <a:lnTo>
                    <a:pt x="184" y="89"/>
                  </a:lnTo>
                  <a:lnTo>
                    <a:pt x="184" y="89"/>
                  </a:lnTo>
                  <a:lnTo>
                    <a:pt x="199" y="69"/>
                  </a:lnTo>
                  <a:lnTo>
                    <a:pt x="213" y="48"/>
                  </a:lnTo>
                  <a:lnTo>
                    <a:pt x="229" y="28"/>
                  </a:lnTo>
                  <a:lnTo>
                    <a:pt x="236" y="17"/>
                  </a:lnTo>
                  <a:lnTo>
                    <a:pt x="245" y="8"/>
                  </a:lnTo>
                  <a:lnTo>
                    <a:pt x="245" y="8"/>
                  </a:lnTo>
                  <a:lnTo>
                    <a:pt x="246" y="6"/>
                  </a:lnTo>
                  <a:lnTo>
                    <a:pt x="246" y="5"/>
                  </a:lnTo>
                  <a:lnTo>
                    <a:pt x="245" y="3"/>
                  </a:lnTo>
                  <a:lnTo>
                    <a:pt x="244" y="1"/>
                  </a:lnTo>
                  <a:lnTo>
                    <a:pt x="243" y="1"/>
                  </a:lnTo>
                  <a:lnTo>
                    <a:pt x="241" y="0"/>
                  </a:lnTo>
                  <a:lnTo>
                    <a:pt x="240" y="0"/>
                  </a:lnTo>
                  <a:lnTo>
                    <a:pt x="238" y="1"/>
                  </a:lnTo>
                  <a:lnTo>
                    <a:pt x="23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52" name="Freeform 768"/>
            <p:cNvSpPr/>
            <p:nvPr/>
          </p:nvSpPr>
          <p:spPr bwMode="auto">
            <a:xfrm>
              <a:off x="6392863" y="4586288"/>
              <a:ext cx="112713" cy="130175"/>
            </a:xfrm>
            <a:custGeom>
              <a:avLst/>
              <a:gdLst/>
              <a:ahLst/>
              <a:cxnLst>
                <a:cxn ang="0">
                  <a:pos x="206" y="1"/>
                </a:cxn>
                <a:cxn ang="0">
                  <a:pos x="206" y="1"/>
                </a:cxn>
                <a:cxn ang="0">
                  <a:pos x="197" y="8"/>
                </a:cxn>
                <a:cxn ang="0">
                  <a:pos x="189" y="15"/>
                </a:cxn>
                <a:cxn ang="0">
                  <a:pos x="180" y="22"/>
                </a:cxn>
                <a:cxn ang="0">
                  <a:pos x="173" y="30"/>
                </a:cxn>
                <a:cxn ang="0">
                  <a:pos x="159" y="49"/>
                </a:cxn>
                <a:cxn ang="0">
                  <a:pos x="145" y="67"/>
                </a:cxn>
                <a:cxn ang="0">
                  <a:pos x="145" y="67"/>
                </a:cxn>
                <a:cxn ang="0">
                  <a:pos x="107" y="115"/>
                </a:cxn>
                <a:cxn ang="0">
                  <a:pos x="87" y="139"/>
                </a:cxn>
                <a:cxn ang="0">
                  <a:pos x="68" y="163"/>
                </a:cxn>
                <a:cxn ang="0">
                  <a:pos x="68" y="163"/>
                </a:cxn>
                <a:cxn ang="0">
                  <a:pos x="53" y="176"/>
                </a:cxn>
                <a:cxn ang="0">
                  <a:pos x="41" y="187"/>
                </a:cxn>
                <a:cxn ang="0">
                  <a:pos x="28" y="201"/>
                </a:cxn>
                <a:cxn ang="0">
                  <a:pos x="15" y="215"/>
                </a:cxn>
                <a:cxn ang="0">
                  <a:pos x="5" y="228"/>
                </a:cxn>
                <a:cxn ang="0">
                  <a:pos x="2" y="234"/>
                </a:cxn>
                <a:cxn ang="0">
                  <a:pos x="0" y="239"/>
                </a:cxn>
                <a:cxn ang="0">
                  <a:pos x="0" y="243"/>
                </a:cxn>
                <a:cxn ang="0">
                  <a:pos x="2" y="246"/>
                </a:cxn>
                <a:cxn ang="0">
                  <a:pos x="2" y="246"/>
                </a:cxn>
                <a:cxn ang="0">
                  <a:pos x="4" y="247"/>
                </a:cxn>
                <a:cxn ang="0">
                  <a:pos x="5" y="247"/>
                </a:cxn>
                <a:cxn ang="0">
                  <a:pos x="7" y="246"/>
                </a:cxn>
                <a:cxn ang="0">
                  <a:pos x="8" y="245"/>
                </a:cxn>
                <a:cxn ang="0">
                  <a:pos x="9" y="244"/>
                </a:cxn>
                <a:cxn ang="0">
                  <a:pos x="10" y="242"/>
                </a:cxn>
                <a:cxn ang="0">
                  <a:pos x="10" y="241"/>
                </a:cxn>
                <a:cxn ang="0">
                  <a:pos x="8" y="239"/>
                </a:cxn>
                <a:cxn ang="0">
                  <a:pos x="8" y="239"/>
                </a:cxn>
                <a:cxn ang="0">
                  <a:pos x="11" y="235"/>
                </a:cxn>
                <a:cxn ang="0">
                  <a:pos x="20" y="226"/>
                </a:cxn>
                <a:cxn ang="0">
                  <a:pos x="47" y="197"/>
                </a:cxn>
                <a:cxn ang="0">
                  <a:pos x="92" y="150"/>
                </a:cxn>
                <a:cxn ang="0">
                  <a:pos x="92" y="150"/>
                </a:cxn>
                <a:cxn ang="0">
                  <a:pos x="107" y="131"/>
                </a:cxn>
                <a:cxn ang="0">
                  <a:pos x="123" y="112"/>
                </a:cxn>
                <a:cxn ang="0">
                  <a:pos x="152" y="73"/>
                </a:cxn>
                <a:cxn ang="0">
                  <a:pos x="152" y="73"/>
                </a:cxn>
                <a:cxn ang="0">
                  <a:pos x="165" y="56"/>
                </a:cxn>
                <a:cxn ang="0">
                  <a:pos x="179" y="39"/>
                </a:cxn>
                <a:cxn ang="0">
                  <a:pos x="187" y="30"/>
                </a:cxn>
                <a:cxn ang="0">
                  <a:pos x="194" y="22"/>
                </a:cxn>
                <a:cxn ang="0">
                  <a:pos x="202" y="15"/>
                </a:cxn>
                <a:cxn ang="0">
                  <a:pos x="211" y="10"/>
                </a:cxn>
                <a:cxn ang="0">
                  <a:pos x="211" y="10"/>
                </a:cxn>
                <a:cxn ang="0">
                  <a:pos x="212" y="8"/>
                </a:cxn>
                <a:cxn ang="0">
                  <a:pos x="213" y="7"/>
                </a:cxn>
                <a:cxn ang="0">
                  <a:pos x="213" y="5"/>
                </a:cxn>
                <a:cxn ang="0">
                  <a:pos x="212" y="4"/>
                </a:cxn>
                <a:cxn ang="0">
                  <a:pos x="211" y="1"/>
                </a:cxn>
                <a:cxn ang="0">
                  <a:pos x="210" y="0"/>
                </a:cxn>
                <a:cxn ang="0">
                  <a:pos x="208" y="0"/>
                </a:cxn>
                <a:cxn ang="0">
                  <a:pos x="206" y="1"/>
                </a:cxn>
                <a:cxn ang="0">
                  <a:pos x="206" y="1"/>
                </a:cxn>
              </a:cxnLst>
              <a:rect l="0" t="0" r="r" b="b"/>
              <a:pathLst>
                <a:path w="213" h="247">
                  <a:moveTo>
                    <a:pt x="206" y="1"/>
                  </a:moveTo>
                  <a:lnTo>
                    <a:pt x="206" y="1"/>
                  </a:lnTo>
                  <a:lnTo>
                    <a:pt x="197" y="8"/>
                  </a:lnTo>
                  <a:lnTo>
                    <a:pt x="189" y="15"/>
                  </a:lnTo>
                  <a:lnTo>
                    <a:pt x="180" y="22"/>
                  </a:lnTo>
                  <a:lnTo>
                    <a:pt x="173" y="30"/>
                  </a:lnTo>
                  <a:lnTo>
                    <a:pt x="159" y="49"/>
                  </a:lnTo>
                  <a:lnTo>
                    <a:pt x="145" y="67"/>
                  </a:lnTo>
                  <a:lnTo>
                    <a:pt x="145" y="67"/>
                  </a:lnTo>
                  <a:lnTo>
                    <a:pt x="107" y="115"/>
                  </a:lnTo>
                  <a:lnTo>
                    <a:pt x="87" y="139"/>
                  </a:lnTo>
                  <a:lnTo>
                    <a:pt x="68" y="163"/>
                  </a:lnTo>
                  <a:lnTo>
                    <a:pt x="68" y="163"/>
                  </a:lnTo>
                  <a:lnTo>
                    <a:pt x="53" y="176"/>
                  </a:lnTo>
                  <a:lnTo>
                    <a:pt x="41" y="187"/>
                  </a:lnTo>
                  <a:lnTo>
                    <a:pt x="28" y="201"/>
                  </a:lnTo>
                  <a:lnTo>
                    <a:pt x="15" y="215"/>
                  </a:lnTo>
                  <a:lnTo>
                    <a:pt x="5" y="228"/>
                  </a:lnTo>
                  <a:lnTo>
                    <a:pt x="2" y="234"/>
                  </a:lnTo>
                  <a:lnTo>
                    <a:pt x="0" y="239"/>
                  </a:lnTo>
                  <a:lnTo>
                    <a:pt x="0" y="243"/>
                  </a:lnTo>
                  <a:lnTo>
                    <a:pt x="2" y="246"/>
                  </a:lnTo>
                  <a:lnTo>
                    <a:pt x="2" y="246"/>
                  </a:lnTo>
                  <a:lnTo>
                    <a:pt x="4" y="247"/>
                  </a:lnTo>
                  <a:lnTo>
                    <a:pt x="5" y="247"/>
                  </a:lnTo>
                  <a:lnTo>
                    <a:pt x="7" y="246"/>
                  </a:lnTo>
                  <a:lnTo>
                    <a:pt x="8" y="245"/>
                  </a:lnTo>
                  <a:lnTo>
                    <a:pt x="9" y="244"/>
                  </a:lnTo>
                  <a:lnTo>
                    <a:pt x="10" y="242"/>
                  </a:lnTo>
                  <a:lnTo>
                    <a:pt x="10" y="241"/>
                  </a:lnTo>
                  <a:lnTo>
                    <a:pt x="8" y="239"/>
                  </a:lnTo>
                  <a:lnTo>
                    <a:pt x="8" y="239"/>
                  </a:lnTo>
                  <a:lnTo>
                    <a:pt x="11" y="235"/>
                  </a:lnTo>
                  <a:lnTo>
                    <a:pt x="20" y="226"/>
                  </a:lnTo>
                  <a:lnTo>
                    <a:pt x="47" y="197"/>
                  </a:lnTo>
                  <a:lnTo>
                    <a:pt x="92" y="150"/>
                  </a:lnTo>
                  <a:lnTo>
                    <a:pt x="92" y="150"/>
                  </a:lnTo>
                  <a:lnTo>
                    <a:pt x="107" y="131"/>
                  </a:lnTo>
                  <a:lnTo>
                    <a:pt x="123" y="112"/>
                  </a:lnTo>
                  <a:lnTo>
                    <a:pt x="152" y="73"/>
                  </a:lnTo>
                  <a:lnTo>
                    <a:pt x="152" y="73"/>
                  </a:lnTo>
                  <a:lnTo>
                    <a:pt x="165" y="56"/>
                  </a:lnTo>
                  <a:lnTo>
                    <a:pt x="179" y="39"/>
                  </a:lnTo>
                  <a:lnTo>
                    <a:pt x="187" y="30"/>
                  </a:lnTo>
                  <a:lnTo>
                    <a:pt x="194" y="22"/>
                  </a:lnTo>
                  <a:lnTo>
                    <a:pt x="202" y="15"/>
                  </a:lnTo>
                  <a:lnTo>
                    <a:pt x="211" y="10"/>
                  </a:lnTo>
                  <a:lnTo>
                    <a:pt x="211" y="10"/>
                  </a:lnTo>
                  <a:lnTo>
                    <a:pt x="212" y="8"/>
                  </a:lnTo>
                  <a:lnTo>
                    <a:pt x="213" y="7"/>
                  </a:lnTo>
                  <a:lnTo>
                    <a:pt x="213" y="5"/>
                  </a:lnTo>
                  <a:lnTo>
                    <a:pt x="212" y="4"/>
                  </a:lnTo>
                  <a:lnTo>
                    <a:pt x="211" y="1"/>
                  </a:lnTo>
                  <a:lnTo>
                    <a:pt x="210" y="0"/>
                  </a:lnTo>
                  <a:lnTo>
                    <a:pt x="208" y="0"/>
                  </a:lnTo>
                  <a:lnTo>
                    <a:pt x="206" y="1"/>
                  </a:lnTo>
                  <a:lnTo>
                    <a:pt x="20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53" name="Freeform 769"/>
            <p:cNvSpPr/>
            <p:nvPr/>
          </p:nvSpPr>
          <p:spPr bwMode="auto">
            <a:xfrm>
              <a:off x="6430963" y="4589463"/>
              <a:ext cx="117475" cy="133350"/>
            </a:xfrm>
            <a:custGeom>
              <a:avLst/>
              <a:gdLst/>
              <a:ahLst/>
              <a:cxnLst>
                <a:cxn ang="0">
                  <a:pos x="215" y="2"/>
                </a:cxn>
                <a:cxn ang="0">
                  <a:pos x="215" y="2"/>
                </a:cxn>
                <a:cxn ang="0">
                  <a:pos x="202" y="18"/>
                </a:cxn>
                <a:cxn ang="0">
                  <a:pos x="189" y="34"/>
                </a:cxn>
                <a:cxn ang="0">
                  <a:pos x="175" y="49"/>
                </a:cxn>
                <a:cxn ang="0">
                  <a:pos x="162" y="65"/>
                </a:cxn>
                <a:cxn ang="0">
                  <a:pos x="134" y="95"/>
                </a:cxn>
                <a:cxn ang="0">
                  <a:pos x="106" y="124"/>
                </a:cxn>
                <a:cxn ang="0">
                  <a:pos x="106" y="124"/>
                </a:cxn>
                <a:cxn ang="0">
                  <a:pos x="54" y="183"/>
                </a:cxn>
                <a:cxn ang="0">
                  <a:pos x="2" y="242"/>
                </a:cxn>
                <a:cxn ang="0">
                  <a:pos x="2" y="242"/>
                </a:cxn>
                <a:cxn ang="0">
                  <a:pos x="1" y="244"/>
                </a:cxn>
                <a:cxn ang="0">
                  <a:pos x="0" y="246"/>
                </a:cxn>
                <a:cxn ang="0">
                  <a:pos x="1" y="248"/>
                </a:cxn>
                <a:cxn ang="0">
                  <a:pos x="2" y="250"/>
                </a:cxn>
                <a:cxn ang="0">
                  <a:pos x="3" y="251"/>
                </a:cxn>
                <a:cxn ang="0">
                  <a:pos x="5" y="251"/>
                </a:cxn>
                <a:cxn ang="0">
                  <a:pos x="7" y="251"/>
                </a:cxn>
                <a:cxn ang="0">
                  <a:pos x="8" y="250"/>
                </a:cxn>
                <a:cxn ang="0">
                  <a:pos x="13" y="244"/>
                </a:cxn>
                <a:cxn ang="0">
                  <a:pos x="13" y="244"/>
                </a:cxn>
                <a:cxn ang="0">
                  <a:pos x="14" y="242"/>
                </a:cxn>
                <a:cxn ang="0">
                  <a:pos x="14" y="242"/>
                </a:cxn>
                <a:cxn ang="0">
                  <a:pos x="66" y="183"/>
                </a:cxn>
                <a:cxn ang="0">
                  <a:pos x="119" y="125"/>
                </a:cxn>
                <a:cxn ang="0">
                  <a:pos x="119" y="125"/>
                </a:cxn>
                <a:cxn ang="0">
                  <a:pos x="146" y="96"/>
                </a:cxn>
                <a:cxn ang="0">
                  <a:pos x="172" y="67"/>
                </a:cxn>
                <a:cxn ang="0">
                  <a:pos x="198" y="38"/>
                </a:cxn>
                <a:cxn ang="0">
                  <a:pos x="211" y="22"/>
                </a:cxn>
                <a:cxn ang="0">
                  <a:pos x="222" y="7"/>
                </a:cxn>
                <a:cxn ang="0">
                  <a:pos x="222" y="7"/>
                </a:cxn>
                <a:cxn ang="0">
                  <a:pos x="223" y="5"/>
                </a:cxn>
                <a:cxn ang="0">
                  <a:pos x="223" y="3"/>
                </a:cxn>
                <a:cxn ang="0">
                  <a:pos x="222" y="2"/>
                </a:cxn>
                <a:cxn ang="0">
                  <a:pos x="221" y="1"/>
                </a:cxn>
                <a:cxn ang="0">
                  <a:pos x="219" y="0"/>
                </a:cxn>
                <a:cxn ang="0">
                  <a:pos x="218" y="0"/>
                </a:cxn>
                <a:cxn ang="0">
                  <a:pos x="216" y="1"/>
                </a:cxn>
                <a:cxn ang="0">
                  <a:pos x="215" y="2"/>
                </a:cxn>
                <a:cxn ang="0">
                  <a:pos x="215" y="2"/>
                </a:cxn>
              </a:cxnLst>
              <a:rect l="0" t="0" r="r" b="b"/>
              <a:pathLst>
                <a:path w="223" h="251">
                  <a:moveTo>
                    <a:pt x="215" y="2"/>
                  </a:moveTo>
                  <a:lnTo>
                    <a:pt x="215" y="2"/>
                  </a:lnTo>
                  <a:lnTo>
                    <a:pt x="202" y="18"/>
                  </a:lnTo>
                  <a:lnTo>
                    <a:pt x="189" y="34"/>
                  </a:lnTo>
                  <a:lnTo>
                    <a:pt x="175" y="49"/>
                  </a:lnTo>
                  <a:lnTo>
                    <a:pt x="162" y="65"/>
                  </a:lnTo>
                  <a:lnTo>
                    <a:pt x="134" y="95"/>
                  </a:lnTo>
                  <a:lnTo>
                    <a:pt x="106" y="124"/>
                  </a:lnTo>
                  <a:lnTo>
                    <a:pt x="106" y="124"/>
                  </a:lnTo>
                  <a:lnTo>
                    <a:pt x="54" y="183"/>
                  </a:lnTo>
                  <a:lnTo>
                    <a:pt x="2" y="242"/>
                  </a:lnTo>
                  <a:lnTo>
                    <a:pt x="2" y="242"/>
                  </a:lnTo>
                  <a:lnTo>
                    <a:pt x="1" y="244"/>
                  </a:lnTo>
                  <a:lnTo>
                    <a:pt x="0" y="246"/>
                  </a:lnTo>
                  <a:lnTo>
                    <a:pt x="1" y="248"/>
                  </a:lnTo>
                  <a:lnTo>
                    <a:pt x="2" y="250"/>
                  </a:lnTo>
                  <a:lnTo>
                    <a:pt x="3" y="251"/>
                  </a:lnTo>
                  <a:lnTo>
                    <a:pt x="5" y="251"/>
                  </a:lnTo>
                  <a:lnTo>
                    <a:pt x="7" y="251"/>
                  </a:lnTo>
                  <a:lnTo>
                    <a:pt x="8" y="250"/>
                  </a:lnTo>
                  <a:lnTo>
                    <a:pt x="13" y="244"/>
                  </a:lnTo>
                  <a:lnTo>
                    <a:pt x="13" y="244"/>
                  </a:lnTo>
                  <a:lnTo>
                    <a:pt x="14" y="242"/>
                  </a:lnTo>
                  <a:lnTo>
                    <a:pt x="14" y="242"/>
                  </a:lnTo>
                  <a:lnTo>
                    <a:pt x="66" y="183"/>
                  </a:lnTo>
                  <a:lnTo>
                    <a:pt x="119" y="125"/>
                  </a:lnTo>
                  <a:lnTo>
                    <a:pt x="119" y="125"/>
                  </a:lnTo>
                  <a:lnTo>
                    <a:pt x="146" y="96"/>
                  </a:lnTo>
                  <a:lnTo>
                    <a:pt x="172" y="67"/>
                  </a:lnTo>
                  <a:lnTo>
                    <a:pt x="198" y="38"/>
                  </a:lnTo>
                  <a:lnTo>
                    <a:pt x="211" y="22"/>
                  </a:lnTo>
                  <a:lnTo>
                    <a:pt x="222" y="7"/>
                  </a:lnTo>
                  <a:lnTo>
                    <a:pt x="222" y="7"/>
                  </a:lnTo>
                  <a:lnTo>
                    <a:pt x="223" y="5"/>
                  </a:lnTo>
                  <a:lnTo>
                    <a:pt x="223" y="3"/>
                  </a:lnTo>
                  <a:lnTo>
                    <a:pt x="222" y="2"/>
                  </a:lnTo>
                  <a:lnTo>
                    <a:pt x="221" y="1"/>
                  </a:lnTo>
                  <a:lnTo>
                    <a:pt x="219" y="0"/>
                  </a:lnTo>
                  <a:lnTo>
                    <a:pt x="218" y="0"/>
                  </a:lnTo>
                  <a:lnTo>
                    <a:pt x="216" y="1"/>
                  </a:lnTo>
                  <a:lnTo>
                    <a:pt x="215" y="2"/>
                  </a:lnTo>
                  <a:lnTo>
                    <a:pt x="21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54" name="Freeform 770"/>
            <p:cNvSpPr/>
            <p:nvPr/>
          </p:nvSpPr>
          <p:spPr bwMode="auto">
            <a:xfrm>
              <a:off x="6457951" y="4619625"/>
              <a:ext cx="100013" cy="104775"/>
            </a:xfrm>
            <a:custGeom>
              <a:avLst/>
              <a:gdLst/>
              <a:ahLst/>
              <a:cxnLst>
                <a:cxn ang="0">
                  <a:pos x="181" y="1"/>
                </a:cxn>
                <a:cxn ang="0">
                  <a:pos x="181" y="1"/>
                </a:cxn>
                <a:cxn ang="0">
                  <a:pos x="158" y="28"/>
                </a:cxn>
                <a:cxn ang="0">
                  <a:pos x="133" y="54"/>
                </a:cxn>
                <a:cxn ang="0">
                  <a:pos x="108" y="80"/>
                </a:cxn>
                <a:cxn ang="0">
                  <a:pos x="84" y="107"/>
                </a:cxn>
                <a:cxn ang="0">
                  <a:pos x="84" y="107"/>
                </a:cxn>
                <a:cxn ang="0">
                  <a:pos x="62" y="131"/>
                </a:cxn>
                <a:cxn ang="0">
                  <a:pos x="39" y="153"/>
                </a:cxn>
                <a:cxn ang="0">
                  <a:pos x="39" y="153"/>
                </a:cxn>
                <a:cxn ang="0">
                  <a:pos x="35" y="158"/>
                </a:cxn>
                <a:cxn ang="0">
                  <a:pos x="31" y="164"/>
                </a:cxn>
                <a:cxn ang="0">
                  <a:pos x="23" y="175"/>
                </a:cxn>
                <a:cxn ang="0">
                  <a:pos x="19" y="180"/>
                </a:cxn>
                <a:cxn ang="0">
                  <a:pos x="14" y="184"/>
                </a:cxn>
                <a:cxn ang="0">
                  <a:pos x="9" y="188"/>
                </a:cxn>
                <a:cxn ang="0">
                  <a:pos x="3" y="190"/>
                </a:cxn>
                <a:cxn ang="0">
                  <a:pos x="3" y="190"/>
                </a:cxn>
                <a:cxn ang="0">
                  <a:pos x="1" y="190"/>
                </a:cxn>
                <a:cxn ang="0">
                  <a:pos x="0" y="193"/>
                </a:cxn>
                <a:cxn ang="0">
                  <a:pos x="0" y="194"/>
                </a:cxn>
                <a:cxn ang="0">
                  <a:pos x="0" y="196"/>
                </a:cxn>
                <a:cxn ang="0">
                  <a:pos x="2" y="199"/>
                </a:cxn>
                <a:cxn ang="0">
                  <a:pos x="4" y="199"/>
                </a:cxn>
                <a:cxn ang="0">
                  <a:pos x="6" y="200"/>
                </a:cxn>
                <a:cxn ang="0">
                  <a:pos x="6" y="200"/>
                </a:cxn>
                <a:cxn ang="0">
                  <a:pos x="10" y="198"/>
                </a:cxn>
                <a:cxn ang="0">
                  <a:pos x="13" y="197"/>
                </a:cxn>
                <a:cxn ang="0">
                  <a:pos x="20" y="192"/>
                </a:cxn>
                <a:cxn ang="0">
                  <a:pos x="25" y="186"/>
                </a:cxn>
                <a:cxn ang="0">
                  <a:pos x="31" y="179"/>
                </a:cxn>
                <a:cxn ang="0">
                  <a:pos x="31" y="179"/>
                </a:cxn>
                <a:cxn ang="0">
                  <a:pos x="42" y="166"/>
                </a:cxn>
                <a:cxn ang="0">
                  <a:pos x="54" y="152"/>
                </a:cxn>
                <a:cxn ang="0">
                  <a:pos x="79" y="125"/>
                </a:cxn>
                <a:cxn ang="0">
                  <a:pos x="79" y="125"/>
                </a:cxn>
                <a:cxn ang="0">
                  <a:pos x="134" y="68"/>
                </a:cxn>
                <a:cxn ang="0">
                  <a:pos x="161" y="39"/>
                </a:cxn>
                <a:cxn ang="0">
                  <a:pos x="188" y="9"/>
                </a:cxn>
                <a:cxn ang="0">
                  <a:pos x="188" y="9"/>
                </a:cxn>
                <a:cxn ang="0">
                  <a:pos x="189" y="7"/>
                </a:cxn>
                <a:cxn ang="0">
                  <a:pos x="189" y="5"/>
                </a:cxn>
                <a:cxn ang="0">
                  <a:pos x="189" y="4"/>
                </a:cxn>
                <a:cxn ang="0">
                  <a:pos x="188" y="1"/>
                </a:cxn>
                <a:cxn ang="0">
                  <a:pos x="186" y="0"/>
                </a:cxn>
                <a:cxn ang="0">
                  <a:pos x="184" y="0"/>
                </a:cxn>
                <a:cxn ang="0">
                  <a:pos x="182" y="0"/>
                </a:cxn>
                <a:cxn ang="0">
                  <a:pos x="181" y="1"/>
                </a:cxn>
                <a:cxn ang="0">
                  <a:pos x="181" y="1"/>
                </a:cxn>
              </a:cxnLst>
              <a:rect l="0" t="0" r="r" b="b"/>
              <a:pathLst>
                <a:path w="189" h="200">
                  <a:moveTo>
                    <a:pt x="181" y="1"/>
                  </a:moveTo>
                  <a:lnTo>
                    <a:pt x="181" y="1"/>
                  </a:lnTo>
                  <a:lnTo>
                    <a:pt x="158" y="28"/>
                  </a:lnTo>
                  <a:lnTo>
                    <a:pt x="133" y="54"/>
                  </a:lnTo>
                  <a:lnTo>
                    <a:pt x="108" y="80"/>
                  </a:lnTo>
                  <a:lnTo>
                    <a:pt x="84" y="107"/>
                  </a:lnTo>
                  <a:lnTo>
                    <a:pt x="84" y="107"/>
                  </a:lnTo>
                  <a:lnTo>
                    <a:pt x="62" y="131"/>
                  </a:lnTo>
                  <a:lnTo>
                    <a:pt x="39" y="153"/>
                  </a:lnTo>
                  <a:lnTo>
                    <a:pt x="39" y="153"/>
                  </a:lnTo>
                  <a:lnTo>
                    <a:pt x="35" y="158"/>
                  </a:lnTo>
                  <a:lnTo>
                    <a:pt x="31" y="164"/>
                  </a:lnTo>
                  <a:lnTo>
                    <a:pt x="23" y="175"/>
                  </a:lnTo>
                  <a:lnTo>
                    <a:pt x="19" y="180"/>
                  </a:lnTo>
                  <a:lnTo>
                    <a:pt x="14" y="184"/>
                  </a:lnTo>
                  <a:lnTo>
                    <a:pt x="9" y="188"/>
                  </a:lnTo>
                  <a:lnTo>
                    <a:pt x="3" y="190"/>
                  </a:lnTo>
                  <a:lnTo>
                    <a:pt x="3" y="190"/>
                  </a:lnTo>
                  <a:lnTo>
                    <a:pt x="1" y="190"/>
                  </a:lnTo>
                  <a:lnTo>
                    <a:pt x="0" y="193"/>
                  </a:lnTo>
                  <a:lnTo>
                    <a:pt x="0" y="194"/>
                  </a:lnTo>
                  <a:lnTo>
                    <a:pt x="0" y="196"/>
                  </a:lnTo>
                  <a:lnTo>
                    <a:pt x="2" y="199"/>
                  </a:lnTo>
                  <a:lnTo>
                    <a:pt x="4" y="199"/>
                  </a:lnTo>
                  <a:lnTo>
                    <a:pt x="6" y="200"/>
                  </a:lnTo>
                  <a:lnTo>
                    <a:pt x="6" y="200"/>
                  </a:lnTo>
                  <a:lnTo>
                    <a:pt x="10" y="198"/>
                  </a:lnTo>
                  <a:lnTo>
                    <a:pt x="13" y="197"/>
                  </a:lnTo>
                  <a:lnTo>
                    <a:pt x="20" y="192"/>
                  </a:lnTo>
                  <a:lnTo>
                    <a:pt x="25" y="186"/>
                  </a:lnTo>
                  <a:lnTo>
                    <a:pt x="31" y="179"/>
                  </a:lnTo>
                  <a:lnTo>
                    <a:pt x="31" y="179"/>
                  </a:lnTo>
                  <a:lnTo>
                    <a:pt x="42" y="166"/>
                  </a:lnTo>
                  <a:lnTo>
                    <a:pt x="54" y="152"/>
                  </a:lnTo>
                  <a:lnTo>
                    <a:pt x="79" y="125"/>
                  </a:lnTo>
                  <a:lnTo>
                    <a:pt x="79" y="125"/>
                  </a:lnTo>
                  <a:lnTo>
                    <a:pt x="134" y="68"/>
                  </a:lnTo>
                  <a:lnTo>
                    <a:pt x="161" y="39"/>
                  </a:lnTo>
                  <a:lnTo>
                    <a:pt x="188" y="9"/>
                  </a:lnTo>
                  <a:lnTo>
                    <a:pt x="188" y="9"/>
                  </a:lnTo>
                  <a:lnTo>
                    <a:pt x="189" y="7"/>
                  </a:lnTo>
                  <a:lnTo>
                    <a:pt x="189" y="5"/>
                  </a:lnTo>
                  <a:lnTo>
                    <a:pt x="189" y="4"/>
                  </a:lnTo>
                  <a:lnTo>
                    <a:pt x="188" y="1"/>
                  </a:lnTo>
                  <a:lnTo>
                    <a:pt x="186" y="0"/>
                  </a:lnTo>
                  <a:lnTo>
                    <a:pt x="184" y="0"/>
                  </a:lnTo>
                  <a:lnTo>
                    <a:pt x="182" y="0"/>
                  </a:lnTo>
                  <a:lnTo>
                    <a:pt x="181" y="1"/>
                  </a:lnTo>
                  <a:lnTo>
                    <a:pt x="18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55" name="Freeform 771"/>
            <p:cNvSpPr/>
            <p:nvPr/>
          </p:nvSpPr>
          <p:spPr bwMode="auto">
            <a:xfrm>
              <a:off x="6500813" y="4667250"/>
              <a:ext cx="42863" cy="49213"/>
            </a:xfrm>
            <a:custGeom>
              <a:avLst/>
              <a:gdLst/>
              <a:ahLst/>
              <a:cxnLst>
                <a:cxn ang="0">
                  <a:pos x="71" y="2"/>
                </a:cxn>
                <a:cxn ang="0">
                  <a:pos x="71" y="2"/>
                </a:cxn>
                <a:cxn ang="0">
                  <a:pos x="65" y="13"/>
                </a:cxn>
                <a:cxn ang="0">
                  <a:pos x="57" y="22"/>
                </a:cxn>
                <a:cxn ang="0">
                  <a:pos x="49" y="31"/>
                </a:cxn>
                <a:cxn ang="0">
                  <a:pos x="41" y="41"/>
                </a:cxn>
                <a:cxn ang="0">
                  <a:pos x="41" y="41"/>
                </a:cxn>
                <a:cxn ang="0">
                  <a:pos x="22" y="64"/>
                </a:cxn>
                <a:cxn ang="0">
                  <a:pos x="1" y="87"/>
                </a:cxn>
                <a:cxn ang="0">
                  <a:pos x="1" y="87"/>
                </a:cxn>
                <a:cxn ang="0">
                  <a:pos x="0" y="89"/>
                </a:cxn>
                <a:cxn ang="0">
                  <a:pos x="0" y="90"/>
                </a:cxn>
                <a:cxn ang="0">
                  <a:pos x="0" y="92"/>
                </a:cxn>
                <a:cxn ang="0">
                  <a:pos x="1" y="93"/>
                </a:cxn>
                <a:cxn ang="0">
                  <a:pos x="3" y="94"/>
                </a:cxn>
                <a:cxn ang="0">
                  <a:pos x="4" y="95"/>
                </a:cxn>
                <a:cxn ang="0">
                  <a:pos x="6" y="95"/>
                </a:cxn>
                <a:cxn ang="0">
                  <a:pos x="8" y="94"/>
                </a:cxn>
                <a:cxn ang="0">
                  <a:pos x="8" y="94"/>
                </a:cxn>
                <a:cxn ang="0">
                  <a:pos x="26" y="75"/>
                </a:cxn>
                <a:cxn ang="0">
                  <a:pos x="41" y="55"/>
                </a:cxn>
                <a:cxn ang="0">
                  <a:pos x="41" y="55"/>
                </a:cxn>
                <a:cxn ang="0">
                  <a:pos x="52" y="44"/>
                </a:cxn>
                <a:cxn ang="0">
                  <a:pos x="62" y="31"/>
                </a:cxn>
                <a:cxn ang="0">
                  <a:pos x="71" y="20"/>
                </a:cxn>
                <a:cxn ang="0">
                  <a:pos x="80" y="8"/>
                </a:cxn>
                <a:cxn ang="0">
                  <a:pos x="80" y="8"/>
                </a:cxn>
                <a:cxn ang="0">
                  <a:pos x="81" y="5"/>
                </a:cxn>
                <a:cxn ang="0">
                  <a:pos x="81" y="3"/>
                </a:cxn>
                <a:cxn ang="0">
                  <a:pos x="80" y="2"/>
                </a:cxn>
                <a:cxn ang="0">
                  <a:pos x="79" y="1"/>
                </a:cxn>
                <a:cxn ang="0">
                  <a:pos x="77" y="0"/>
                </a:cxn>
                <a:cxn ang="0">
                  <a:pos x="75" y="0"/>
                </a:cxn>
                <a:cxn ang="0">
                  <a:pos x="73" y="1"/>
                </a:cxn>
                <a:cxn ang="0">
                  <a:pos x="71" y="2"/>
                </a:cxn>
                <a:cxn ang="0">
                  <a:pos x="71" y="2"/>
                </a:cxn>
              </a:cxnLst>
              <a:rect l="0" t="0" r="r" b="b"/>
              <a:pathLst>
                <a:path w="81" h="95">
                  <a:moveTo>
                    <a:pt x="71" y="2"/>
                  </a:moveTo>
                  <a:lnTo>
                    <a:pt x="71" y="2"/>
                  </a:lnTo>
                  <a:lnTo>
                    <a:pt x="65" y="13"/>
                  </a:lnTo>
                  <a:lnTo>
                    <a:pt x="57" y="22"/>
                  </a:lnTo>
                  <a:lnTo>
                    <a:pt x="49" y="31"/>
                  </a:lnTo>
                  <a:lnTo>
                    <a:pt x="41" y="41"/>
                  </a:lnTo>
                  <a:lnTo>
                    <a:pt x="41" y="41"/>
                  </a:lnTo>
                  <a:lnTo>
                    <a:pt x="22" y="64"/>
                  </a:lnTo>
                  <a:lnTo>
                    <a:pt x="1" y="87"/>
                  </a:lnTo>
                  <a:lnTo>
                    <a:pt x="1" y="87"/>
                  </a:lnTo>
                  <a:lnTo>
                    <a:pt x="0" y="89"/>
                  </a:lnTo>
                  <a:lnTo>
                    <a:pt x="0" y="90"/>
                  </a:lnTo>
                  <a:lnTo>
                    <a:pt x="0" y="92"/>
                  </a:lnTo>
                  <a:lnTo>
                    <a:pt x="1" y="93"/>
                  </a:lnTo>
                  <a:lnTo>
                    <a:pt x="3" y="94"/>
                  </a:lnTo>
                  <a:lnTo>
                    <a:pt x="4" y="95"/>
                  </a:lnTo>
                  <a:lnTo>
                    <a:pt x="6" y="95"/>
                  </a:lnTo>
                  <a:lnTo>
                    <a:pt x="8" y="94"/>
                  </a:lnTo>
                  <a:lnTo>
                    <a:pt x="8" y="94"/>
                  </a:lnTo>
                  <a:lnTo>
                    <a:pt x="26" y="75"/>
                  </a:lnTo>
                  <a:lnTo>
                    <a:pt x="41" y="55"/>
                  </a:lnTo>
                  <a:lnTo>
                    <a:pt x="41" y="55"/>
                  </a:lnTo>
                  <a:lnTo>
                    <a:pt x="52" y="44"/>
                  </a:lnTo>
                  <a:lnTo>
                    <a:pt x="62" y="31"/>
                  </a:lnTo>
                  <a:lnTo>
                    <a:pt x="71" y="20"/>
                  </a:lnTo>
                  <a:lnTo>
                    <a:pt x="80" y="8"/>
                  </a:lnTo>
                  <a:lnTo>
                    <a:pt x="80" y="8"/>
                  </a:lnTo>
                  <a:lnTo>
                    <a:pt x="81" y="5"/>
                  </a:lnTo>
                  <a:lnTo>
                    <a:pt x="81" y="3"/>
                  </a:lnTo>
                  <a:lnTo>
                    <a:pt x="80" y="2"/>
                  </a:lnTo>
                  <a:lnTo>
                    <a:pt x="79" y="1"/>
                  </a:lnTo>
                  <a:lnTo>
                    <a:pt x="77" y="0"/>
                  </a:lnTo>
                  <a:lnTo>
                    <a:pt x="75" y="0"/>
                  </a:lnTo>
                  <a:lnTo>
                    <a:pt x="73" y="1"/>
                  </a:lnTo>
                  <a:lnTo>
                    <a:pt x="71" y="2"/>
                  </a:lnTo>
                  <a:lnTo>
                    <a:pt x="71"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56" name="Freeform 772"/>
            <p:cNvSpPr/>
            <p:nvPr/>
          </p:nvSpPr>
          <p:spPr bwMode="auto">
            <a:xfrm>
              <a:off x="6640513" y="4117975"/>
              <a:ext cx="47625" cy="61913"/>
            </a:xfrm>
            <a:custGeom>
              <a:avLst/>
              <a:gdLst/>
              <a:ahLst/>
              <a:cxnLst>
                <a:cxn ang="0">
                  <a:pos x="83" y="2"/>
                </a:cxn>
                <a:cxn ang="0">
                  <a:pos x="83" y="2"/>
                </a:cxn>
                <a:cxn ang="0">
                  <a:pos x="72" y="15"/>
                </a:cxn>
                <a:cxn ang="0">
                  <a:pos x="61" y="28"/>
                </a:cxn>
                <a:cxn ang="0">
                  <a:pos x="42" y="56"/>
                </a:cxn>
                <a:cxn ang="0">
                  <a:pos x="22" y="84"/>
                </a:cxn>
                <a:cxn ang="0">
                  <a:pos x="12" y="97"/>
                </a:cxn>
                <a:cxn ang="0">
                  <a:pos x="1" y="110"/>
                </a:cxn>
                <a:cxn ang="0">
                  <a:pos x="1" y="110"/>
                </a:cxn>
                <a:cxn ang="0">
                  <a:pos x="0" y="111"/>
                </a:cxn>
                <a:cxn ang="0">
                  <a:pos x="0" y="113"/>
                </a:cxn>
                <a:cxn ang="0">
                  <a:pos x="0" y="115"/>
                </a:cxn>
                <a:cxn ang="0">
                  <a:pos x="1" y="116"/>
                </a:cxn>
                <a:cxn ang="0">
                  <a:pos x="3" y="117"/>
                </a:cxn>
                <a:cxn ang="0">
                  <a:pos x="4" y="118"/>
                </a:cxn>
                <a:cxn ang="0">
                  <a:pos x="6" y="117"/>
                </a:cxn>
                <a:cxn ang="0">
                  <a:pos x="8" y="116"/>
                </a:cxn>
                <a:cxn ang="0">
                  <a:pos x="8" y="116"/>
                </a:cxn>
                <a:cxn ang="0">
                  <a:pos x="19" y="103"/>
                </a:cxn>
                <a:cxn ang="0">
                  <a:pos x="29" y="90"/>
                </a:cxn>
                <a:cxn ang="0">
                  <a:pos x="48" y="62"/>
                </a:cxn>
                <a:cxn ang="0">
                  <a:pos x="68" y="34"/>
                </a:cxn>
                <a:cxn ang="0">
                  <a:pos x="78" y="22"/>
                </a:cxn>
                <a:cxn ang="0">
                  <a:pos x="89" y="8"/>
                </a:cxn>
                <a:cxn ang="0">
                  <a:pos x="89" y="8"/>
                </a:cxn>
                <a:cxn ang="0">
                  <a:pos x="90" y="7"/>
                </a:cxn>
                <a:cxn ang="0">
                  <a:pos x="91" y="5"/>
                </a:cxn>
                <a:cxn ang="0">
                  <a:pos x="90" y="3"/>
                </a:cxn>
                <a:cxn ang="0">
                  <a:pos x="89" y="2"/>
                </a:cxn>
                <a:cxn ang="0">
                  <a:pos x="88" y="1"/>
                </a:cxn>
                <a:cxn ang="0">
                  <a:pos x="86" y="0"/>
                </a:cxn>
                <a:cxn ang="0">
                  <a:pos x="84" y="1"/>
                </a:cxn>
                <a:cxn ang="0">
                  <a:pos x="83" y="2"/>
                </a:cxn>
                <a:cxn ang="0">
                  <a:pos x="83" y="2"/>
                </a:cxn>
              </a:cxnLst>
              <a:rect l="0" t="0" r="r" b="b"/>
              <a:pathLst>
                <a:path w="91" h="118">
                  <a:moveTo>
                    <a:pt x="83" y="2"/>
                  </a:moveTo>
                  <a:lnTo>
                    <a:pt x="83" y="2"/>
                  </a:lnTo>
                  <a:lnTo>
                    <a:pt x="72" y="15"/>
                  </a:lnTo>
                  <a:lnTo>
                    <a:pt x="61" y="28"/>
                  </a:lnTo>
                  <a:lnTo>
                    <a:pt x="42" y="56"/>
                  </a:lnTo>
                  <a:lnTo>
                    <a:pt x="22" y="84"/>
                  </a:lnTo>
                  <a:lnTo>
                    <a:pt x="12" y="97"/>
                  </a:lnTo>
                  <a:lnTo>
                    <a:pt x="1" y="110"/>
                  </a:lnTo>
                  <a:lnTo>
                    <a:pt x="1" y="110"/>
                  </a:lnTo>
                  <a:lnTo>
                    <a:pt x="0" y="111"/>
                  </a:lnTo>
                  <a:lnTo>
                    <a:pt x="0" y="113"/>
                  </a:lnTo>
                  <a:lnTo>
                    <a:pt x="0" y="115"/>
                  </a:lnTo>
                  <a:lnTo>
                    <a:pt x="1" y="116"/>
                  </a:lnTo>
                  <a:lnTo>
                    <a:pt x="3" y="117"/>
                  </a:lnTo>
                  <a:lnTo>
                    <a:pt x="4" y="118"/>
                  </a:lnTo>
                  <a:lnTo>
                    <a:pt x="6" y="117"/>
                  </a:lnTo>
                  <a:lnTo>
                    <a:pt x="8" y="116"/>
                  </a:lnTo>
                  <a:lnTo>
                    <a:pt x="8" y="116"/>
                  </a:lnTo>
                  <a:lnTo>
                    <a:pt x="19" y="103"/>
                  </a:lnTo>
                  <a:lnTo>
                    <a:pt x="29" y="90"/>
                  </a:lnTo>
                  <a:lnTo>
                    <a:pt x="48" y="62"/>
                  </a:lnTo>
                  <a:lnTo>
                    <a:pt x="68" y="34"/>
                  </a:lnTo>
                  <a:lnTo>
                    <a:pt x="78" y="22"/>
                  </a:lnTo>
                  <a:lnTo>
                    <a:pt x="89" y="8"/>
                  </a:lnTo>
                  <a:lnTo>
                    <a:pt x="89" y="8"/>
                  </a:lnTo>
                  <a:lnTo>
                    <a:pt x="90" y="7"/>
                  </a:lnTo>
                  <a:lnTo>
                    <a:pt x="91" y="5"/>
                  </a:lnTo>
                  <a:lnTo>
                    <a:pt x="90" y="3"/>
                  </a:lnTo>
                  <a:lnTo>
                    <a:pt x="89" y="2"/>
                  </a:lnTo>
                  <a:lnTo>
                    <a:pt x="88" y="1"/>
                  </a:lnTo>
                  <a:lnTo>
                    <a:pt x="86" y="0"/>
                  </a:lnTo>
                  <a:lnTo>
                    <a:pt x="84" y="1"/>
                  </a:lnTo>
                  <a:lnTo>
                    <a:pt x="83" y="2"/>
                  </a:lnTo>
                  <a:lnTo>
                    <a:pt x="8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57" name="Freeform 773"/>
            <p:cNvSpPr/>
            <p:nvPr/>
          </p:nvSpPr>
          <p:spPr bwMode="auto">
            <a:xfrm>
              <a:off x="6689726" y="4135438"/>
              <a:ext cx="44450" cy="55563"/>
            </a:xfrm>
            <a:custGeom>
              <a:avLst/>
              <a:gdLst/>
              <a:ahLst/>
              <a:cxnLst>
                <a:cxn ang="0">
                  <a:pos x="76" y="2"/>
                </a:cxn>
                <a:cxn ang="0">
                  <a:pos x="76" y="2"/>
                </a:cxn>
                <a:cxn ang="0">
                  <a:pos x="68" y="16"/>
                </a:cxn>
                <a:cxn ang="0">
                  <a:pos x="59" y="28"/>
                </a:cxn>
                <a:cxn ang="0">
                  <a:pos x="50" y="39"/>
                </a:cxn>
                <a:cxn ang="0">
                  <a:pos x="41" y="52"/>
                </a:cxn>
                <a:cxn ang="0">
                  <a:pos x="20" y="74"/>
                </a:cxn>
                <a:cxn ang="0">
                  <a:pos x="1" y="96"/>
                </a:cxn>
                <a:cxn ang="0">
                  <a:pos x="1" y="96"/>
                </a:cxn>
                <a:cxn ang="0">
                  <a:pos x="0" y="98"/>
                </a:cxn>
                <a:cxn ang="0">
                  <a:pos x="0" y="100"/>
                </a:cxn>
                <a:cxn ang="0">
                  <a:pos x="1" y="104"/>
                </a:cxn>
                <a:cxn ang="0">
                  <a:pos x="3" y="105"/>
                </a:cxn>
                <a:cxn ang="0">
                  <a:pos x="4" y="105"/>
                </a:cxn>
                <a:cxn ang="0">
                  <a:pos x="6" y="105"/>
                </a:cxn>
                <a:cxn ang="0">
                  <a:pos x="7" y="104"/>
                </a:cxn>
                <a:cxn ang="0">
                  <a:pos x="7" y="104"/>
                </a:cxn>
                <a:cxn ang="0">
                  <a:pos x="27" y="80"/>
                </a:cxn>
                <a:cxn ang="0">
                  <a:pos x="48" y="57"/>
                </a:cxn>
                <a:cxn ang="0">
                  <a:pos x="58" y="46"/>
                </a:cxn>
                <a:cxn ang="0">
                  <a:pos x="68" y="33"/>
                </a:cxn>
                <a:cxn ang="0">
                  <a:pos x="76" y="21"/>
                </a:cxn>
                <a:cxn ang="0">
                  <a:pos x="84" y="7"/>
                </a:cxn>
                <a:cxn ang="0">
                  <a:pos x="84" y="7"/>
                </a:cxn>
                <a:cxn ang="0">
                  <a:pos x="84" y="5"/>
                </a:cxn>
                <a:cxn ang="0">
                  <a:pos x="84" y="3"/>
                </a:cxn>
                <a:cxn ang="0">
                  <a:pos x="83" y="2"/>
                </a:cxn>
                <a:cxn ang="0">
                  <a:pos x="82" y="1"/>
                </a:cxn>
                <a:cxn ang="0">
                  <a:pos x="80" y="0"/>
                </a:cxn>
                <a:cxn ang="0">
                  <a:pos x="78" y="0"/>
                </a:cxn>
                <a:cxn ang="0">
                  <a:pos x="77" y="1"/>
                </a:cxn>
                <a:cxn ang="0">
                  <a:pos x="76" y="2"/>
                </a:cxn>
                <a:cxn ang="0">
                  <a:pos x="76" y="2"/>
                </a:cxn>
              </a:cxnLst>
              <a:rect l="0" t="0" r="r" b="b"/>
              <a:pathLst>
                <a:path w="84" h="105">
                  <a:moveTo>
                    <a:pt x="76" y="2"/>
                  </a:moveTo>
                  <a:lnTo>
                    <a:pt x="76" y="2"/>
                  </a:lnTo>
                  <a:lnTo>
                    <a:pt x="68" y="16"/>
                  </a:lnTo>
                  <a:lnTo>
                    <a:pt x="59" y="28"/>
                  </a:lnTo>
                  <a:lnTo>
                    <a:pt x="50" y="39"/>
                  </a:lnTo>
                  <a:lnTo>
                    <a:pt x="41" y="52"/>
                  </a:lnTo>
                  <a:lnTo>
                    <a:pt x="20" y="74"/>
                  </a:lnTo>
                  <a:lnTo>
                    <a:pt x="1" y="96"/>
                  </a:lnTo>
                  <a:lnTo>
                    <a:pt x="1" y="96"/>
                  </a:lnTo>
                  <a:lnTo>
                    <a:pt x="0" y="98"/>
                  </a:lnTo>
                  <a:lnTo>
                    <a:pt x="0" y="100"/>
                  </a:lnTo>
                  <a:lnTo>
                    <a:pt x="1" y="104"/>
                  </a:lnTo>
                  <a:lnTo>
                    <a:pt x="3" y="105"/>
                  </a:lnTo>
                  <a:lnTo>
                    <a:pt x="4" y="105"/>
                  </a:lnTo>
                  <a:lnTo>
                    <a:pt x="6" y="105"/>
                  </a:lnTo>
                  <a:lnTo>
                    <a:pt x="7" y="104"/>
                  </a:lnTo>
                  <a:lnTo>
                    <a:pt x="7" y="104"/>
                  </a:lnTo>
                  <a:lnTo>
                    <a:pt x="27" y="80"/>
                  </a:lnTo>
                  <a:lnTo>
                    <a:pt x="48" y="57"/>
                  </a:lnTo>
                  <a:lnTo>
                    <a:pt x="58" y="46"/>
                  </a:lnTo>
                  <a:lnTo>
                    <a:pt x="68" y="33"/>
                  </a:lnTo>
                  <a:lnTo>
                    <a:pt x="76" y="21"/>
                  </a:lnTo>
                  <a:lnTo>
                    <a:pt x="84" y="7"/>
                  </a:lnTo>
                  <a:lnTo>
                    <a:pt x="84" y="7"/>
                  </a:lnTo>
                  <a:lnTo>
                    <a:pt x="84" y="5"/>
                  </a:lnTo>
                  <a:lnTo>
                    <a:pt x="84" y="3"/>
                  </a:lnTo>
                  <a:lnTo>
                    <a:pt x="83" y="2"/>
                  </a:lnTo>
                  <a:lnTo>
                    <a:pt x="82" y="1"/>
                  </a:lnTo>
                  <a:lnTo>
                    <a:pt x="80" y="0"/>
                  </a:lnTo>
                  <a:lnTo>
                    <a:pt x="78" y="0"/>
                  </a:lnTo>
                  <a:lnTo>
                    <a:pt x="77" y="1"/>
                  </a:lnTo>
                  <a:lnTo>
                    <a:pt x="76" y="2"/>
                  </a:lnTo>
                  <a:lnTo>
                    <a:pt x="7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58" name="Freeform 774"/>
            <p:cNvSpPr/>
            <p:nvPr/>
          </p:nvSpPr>
          <p:spPr bwMode="auto">
            <a:xfrm>
              <a:off x="6735763" y="4178300"/>
              <a:ext cx="34925" cy="38100"/>
            </a:xfrm>
            <a:custGeom>
              <a:avLst/>
              <a:gdLst/>
              <a:ahLst/>
              <a:cxnLst>
                <a:cxn ang="0">
                  <a:pos x="58" y="2"/>
                </a:cxn>
                <a:cxn ang="0">
                  <a:pos x="58" y="2"/>
                </a:cxn>
                <a:cxn ang="0">
                  <a:pos x="53" y="11"/>
                </a:cxn>
                <a:cxn ang="0">
                  <a:pos x="48" y="21"/>
                </a:cxn>
                <a:cxn ang="0">
                  <a:pos x="41" y="29"/>
                </a:cxn>
                <a:cxn ang="0">
                  <a:pos x="33" y="36"/>
                </a:cxn>
                <a:cxn ang="0">
                  <a:pos x="18" y="49"/>
                </a:cxn>
                <a:cxn ang="0">
                  <a:pos x="2" y="64"/>
                </a:cxn>
                <a:cxn ang="0">
                  <a:pos x="2" y="64"/>
                </a:cxn>
                <a:cxn ang="0">
                  <a:pos x="1" y="66"/>
                </a:cxn>
                <a:cxn ang="0">
                  <a:pos x="0" y="67"/>
                </a:cxn>
                <a:cxn ang="0">
                  <a:pos x="1" y="69"/>
                </a:cxn>
                <a:cxn ang="0">
                  <a:pos x="2" y="70"/>
                </a:cxn>
                <a:cxn ang="0">
                  <a:pos x="3" y="71"/>
                </a:cxn>
                <a:cxn ang="0">
                  <a:pos x="5" y="72"/>
                </a:cxn>
                <a:cxn ang="0">
                  <a:pos x="7" y="72"/>
                </a:cxn>
                <a:cxn ang="0">
                  <a:pos x="9" y="71"/>
                </a:cxn>
                <a:cxn ang="0">
                  <a:pos x="9" y="71"/>
                </a:cxn>
                <a:cxn ang="0">
                  <a:pos x="25" y="56"/>
                </a:cxn>
                <a:cxn ang="0">
                  <a:pos x="41" y="41"/>
                </a:cxn>
                <a:cxn ang="0">
                  <a:pos x="49" y="34"/>
                </a:cxn>
                <a:cxn ang="0">
                  <a:pos x="55" y="26"/>
                </a:cxn>
                <a:cxn ang="0">
                  <a:pos x="61" y="16"/>
                </a:cxn>
                <a:cxn ang="0">
                  <a:pos x="66" y="6"/>
                </a:cxn>
                <a:cxn ang="0">
                  <a:pos x="66" y="6"/>
                </a:cxn>
                <a:cxn ang="0">
                  <a:pos x="66" y="5"/>
                </a:cxn>
                <a:cxn ang="0">
                  <a:pos x="66" y="3"/>
                </a:cxn>
                <a:cxn ang="0">
                  <a:pos x="64" y="0"/>
                </a:cxn>
                <a:cxn ang="0">
                  <a:pos x="62" y="0"/>
                </a:cxn>
                <a:cxn ang="0">
                  <a:pos x="61" y="0"/>
                </a:cxn>
                <a:cxn ang="0">
                  <a:pos x="59" y="0"/>
                </a:cxn>
                <a:cxn ang="0">
                  <a:pos x="58" y="2"/>
                </a:cxn>
                <a:cxn ang="0">
                  <a:pos x="58" y="2"/>
                </a:cxn>
              </a:cxnLst>
              <a:rect l="0" t="0" r="r" b="b"/>
              <a:pathLst>
                <a:path w="66" h="72">
                  <a:moveTo>
                    <a:pt x="58" y="2"/>
                  </a:moveTo>
                  <a:lnTo>
                    <a:pt x="58" y="2"/>
                  </a:lnTo>
                  <a:lnTo>
                    <a:pt x="53" y="11"/>
                  </a:lnTo>
                  <a:lnTo>
                    <a:pt x="48" y="21"/>
                  </a:lnTo>
                  <a:lnTo>
                    <a:pt x="41" y="29"/>
                  </a:lnTo>
                  <a:lnTo>
                    <a:pt x="33" y="36"/>
                  </a:lnTo>
                  <a:lnTo>
                    <a:pt x="18" y="49"/>
                  </a:lnTo>
                  <a:lnTo>
                    <a:pt x="2" y="64"/>
                  </a:lnTo>
                  <a:lnTo>
                    <a:pt x="2" y="64"/>
                  </a:lnTo>
                  <a:lnTo>
                    <a:pt x="1" y="66"/>
                  </a:lnTo>
                  <a:lnTo>
                    <a:pt x="0" y="67"/>
                  </a:lnTo>
                  <a:lnTo>
                    <a:pt x="1" y="69"/>
                  </a:lnTo>
                  <a:lnTo>
                    <a:pt x="2" y="70"/>
                  </a:lnTo>
                  <a:lnTo>
                    <a:pt x="3" y="71"/>
                  </a:lnTo>
                  <a:lnTo>
                    <a:pt x="5" y="72"/>
                  </a:lnTo>
                  <a:lnTo>
                    <a:pt x="7" y="72"/>
                  </a:lnTo>
                  <a:lnTo>
                    <a:pt x="9" y="71"/>
                  </a:lnTo>
                  <a:lnTo>
                    <a:pt x="9" y="71"/>
                  </a:lnTo>
                  <a:lnTo>
                    <a:pt x="25" y="56"/>
                  </a:lnTo>
                  <a:lnTo>
                    <a:pt x="41" y="41"/>
                  </a:lnTo>
                  <a:lnTo>
                    <a:pt x="49" y="34"/>
                  </a:lnTo>
                  <a:lnTo>
                    <a:pt x="55" y="26"/>
                  </a:lnTo>
                  <a:lnTo>
                    <a:pt x="61" y="16"/>
                  </a:lnTo>
                  <a:lnTo>
                    <a:pt x="66" y="6"/>
                  </a:lnTo>
                  <a:lnTo>
                    <a:pt x="66" y="6"/>
                  </a:lnTo>
                  <a:lnTo>
                    <a:pt x="66" y="5"/>
                  </a:lnTo>
                  <a:lnTo>
                    <a:pt x="66" y="3"/>
                  </a:lnTo>
                  <a:lnTo>
                    <a:pt x="64" y="0"/>
                  </a:lnTo>
                  <a:lnTo>
                    <a:pt x="62" y="0"/>
                  </a:lnTo>
                  <a:lnTo>
                    <a:pt x="61" y="0"/>
                  </a:lnTo>
                  <a:lnTo>
                    <a:pt x="59" y="0"/>
                  </a:lnTo>
                  <a:lnTo>
                    <a:pt x="58" y="2"/>
                  </a:lnTo>
                  <a:lnTo>
                    <a:pt x="5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59" name="Freeform 775"/>
            <p:cNvSpPr/>
            <p:nvPr/>
          </p:nvSpPr>
          <p:spPr bwMode="auto">
            <a:xfrm>
              <a:off x="6837363" y="4229100"/>
              <a:ext cx="34925" cy="28575"/>
            </a:xfrm>
            <a:custGeom>
              <a:avLst/>
              <a:gdLst/>
              <a:ahLst/>
              <a:cxnLst>
                <a:cxn ang="0">
                  <a:pos x="58" y="1"/>
                </a:cxn>
                <a:cxn ang="0">
                  <a:pos x="58" y="1"/>
                </a:cxn>
                <a:cxn ang="0">
                  <a:pos x="55" y="3"/>
                </a:cxn>
                <a:cxn ang="0">
                  <a:pos x="51" y="6"/>
                </a:cxn>
                <a:cxn ang="0">
                  <a:pos x="47" y="8"/>
                </a:cxn>
                <a:cxn ang="0">
                  <a:pos x="43" y="10"/>
                </a:cxn>
                <a:cxn ang="0">
                  <a:pos x="43" y="10"/>
                </a:cxn>
                <a:cxn ang="0">
                  <a:pos x="33" y="17"/>
                </a:cxn>
                <a:cxn ang="0">
                  <a:pos x="25" y="25"/>
                </a:cxn>
                <a:cxn ang="0">
                  <a:pos x="25" y="25"/>
                </a:cxn>
                <a:cxn ang="0">
                  <a:pos x="12" y="34"/>
                </a:cxn>
                <a:cxn ang="0">
                  <a:pos x="6" y="39"/>
                </a:cxn>
                <a:cxn ang="0">
                  <a:pos x="1" y="46"/>
                </a:cxn>
                <a:cxn ang="0">
                  <a:pos x="1" y="46"/>
                </a:cxn>
                <a:cxn ang="0">
                  <a:pos x="0" y="47"/>
                </a:cxn>
                <a:cxn ang="0">
                  <a:pos x="0" y="49"/>
                </a:cxn>
                <a:cxn ang="0">
                  <a:pos x="1" y="52"/>
                </a:cxn>
                <a:cxn ang="0">
                  <a:pos x="2" y="53"/>
                </a:cxn>
                <a:cxn ang="0">
                  <a:pos x="5" y="53"/>
                </a:cxn>
                <a:cxn ang="0">
                  <a:pos x="7" y="53"/>
                </a:cxn>
                <a:cxn ang="0">
                  <a:pos x="8" y="53"/>
                </a:cxn>
                <a:cxn ang="0">
                  <a:pos x="9" y="50"/>
                </a:cxn>
                <a:cxn ang="0">
                  <a:pos x="9" y="50"/>
                </a:cxn>
                <a:cxn ang="0">
                  <a:pos x="14" y="44"/>
                </a:cxn>
                <a:cxn ang="0">
                  <a:pos x="21" y="38"/>
                </a:cxn>
                <a:cxn ang="0">
                  <a:pos x="34" y="29"/>
                </a:cxn>
                <a:cxn ang="0">
                  <a:pos x="34" y="29"/>
                </a:cxn>
                <a:cxn ang="0">
                  <a:pos x="46" y="20"/>
                </a:cxn>
                <a:cxn ang="0">
                  <a:pos x="46" y="20"/>
                </a:cxn>
                <a:cxn ang="0">
                  <a:pos x="51" y="16"/>
                </a:cxn>
                <a:cxn ang="0">
                  <a:pos x="56" y="13"/>
                </a:cxn>
                <a:cxn ang="0">
                  <a:pos x="60" y="10"/>
                </a:cxn>
                <a:cxn ang="0">
                  <a:pos x="65" y="7"/>
                </a:cxn>
                <a:cxn ang="0">
                  <a:pos x="65" y="7"/>
                </a:cxn>
                <a:cxn ang="0">
                  <a:pos x="66" y="6"/>
                </a:cxn>
                <a:cxn ang="0">
                  <a:pos x="66" y="4"/>
                </a:cxn>
                <a:cxn ang="0">
                  <a:pos x="66" y="2"/>
                </a:cxn>
                <a:cxn ang="0">
                  <a:pos x="65" y="1"/>
                </a:cxn>
                <a:cxn ang="0">
                  <a:pos x="62" y="0"/>
                </a:cxn>
                <a:cxn ang="0">
                  <a:pos x="60" y="0"/>
                </a:cxn>
                <a:cxn ang="0">
                  <a:pos x="58" y="1"/>
                </a:cxn>
                <a:cxn ang="0">
                  <a:pos x="58" y="1"/>
                </a:cxn>
              </a:cxnLst>
              <a:rect l="0" t="0" r="r" b="b"/>
              <a:pathLst>
                <a:path w="66" h="53">
                  <a:moveTo>
                    <a:pt x="58" y="1"/>
                  </a:moveTo>
                  <a:lnTo>
                    <a:pt x="58" y="1"/>
                  </a:lnTo>
                  <a:lnTo>
                    <a:pt x="55" y="3"/>
                  </a:lnTo>
                  <a:lnTo>
                    <a:pt x="51" y="6"/>
                  </a:lnTo>
                  <a:lnTo>
                    <a:pt x="47" y="8"/>
                  </a:lnTo>
                  <a:lnTo>
                    <a:pt x="43" y="10"/>
                  </a:lnTo>
                  <a:lnTo>
                    <a:pt x="43" y="10"/>
                  </a:lnTo>
                  <a:lnTo>
                    <a:pt x="33" y="17"/>
                  </a:lnTo>
                  <a:lnTo>
                    <a:pt x="25" y="25"/>
                  </a:lnTo>
                  <a:lnTo>
                    <a:pt x="25" y="25"/>
                  </a:lnTo>
                  <a:lnTo>
                    <a:pt x="12" y="34"/>
                  </a:lnTo>
                  <a:lnTo>
                    <a:pt x="6" y="39"/>
                  </a:lnTo>
                  <a:lnTo>
                    <a:pt x="1" y="46"/>
                  </a:lnTo>
                  <a:lnTo>
                    <a:pt x="1" y="46"/>
                  </a:lnTo>
                  <a:lnTo>
                    <a:pt x="0" y="47"/>
                  </a:lnTo>
                  <a:lnTo>
                    <a:pt x="0" y="49"/>
                  </a:lnTo>
                  <a:lnTo>
                    <a:pt x="1" y="52"/>
                  </a:lnTo>
                  <a:lnTo>
                    <a:pt x="2" y="53"/>
                  </a:lnTo>
                  <a:lnTo>
                    <a:pt x="5" y="53"/>
                  </a:lnTo>
                  <a:lnTo>
                    <a:pt x="7" y="53"/>
                  </a:lnTo>
                  <a:lnTo>
                    <a:pt x="8" y="53"/>
                  </a:lnTo>
                  <a:lnTo>
                    <a:pt x="9" y="50"/>
                  </a:lnTo>
                  <a:lnTo>
                    <a:pt x="9" y="50"/>
                  </a:lnTo>
                  <a:lnTo>
                    <a:pt x="14" y="44"/>
                  </a:lnTo>
                  <a:lnTo>
                    <a:pt x="21" y="38"/>
                  </a:lnTo>
                  <a:lnTo>
                    <a:pt x="34" y="29"/>
                  </a:lnTo>
                  <a:lnTo>
                    <a:pt x="34" y="29"/>
                  </a:lnTo>
                  <a:lnTo>
                    <a:pt x="46" y="20"/>
                  </a:lnTo>
                  <a:lnTo>
                    <a:pt x="46" y="20"/>
                  </a:lnTo>
                  <a:lnTo>
                    <a:pt x="51" y="16"/>
                  </a:lnTo>
                  <a:lnTo>
                    <a:pt x="56" y="13"/>
                  </a:lnTo>
                  <a:lnTo>
                    <a:pt x="60" y="10"/>
                  </a:lnTo>
                  <a:lnTo>
                    <a:pt x="65" y="7"/>
                  </a:lnTo>
                  <a:lnTo>
                    <a:pt x="65" y="7"/>
                  </a:lnTo>
                  <a:lnTo>
                    <a:pt x="66" y="6"/>
                  </a:lnTo>
                  <a:lnTo>
                    <a:pt x="66" y="4"/>
                  </a:lnTo>
                  <a:lnTo>
                    <a:pt x="66" y="2"/>
                  </a:lnTo>
                  <a:lnTo>
                    <a:pt x="65" y="1"/>
                  </a:lnTo>
                  <a:lnTo>
                    <a:pt x="62" y="0"/>
                  </a:lnTo>
                  <a:lnTo>
                    <a:pt x="60" y="0"/>
                  </a:lnTo>
                  <a:lnTo>
                    <a:pt x="58" y="1"/>
                  </a:lnTo>
                  <a:lnTo>
                    <a:pt x="5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60" name="Freeform 776"/>
            <p:cNvSpPr/>
            <p:nvPr/>
          </p:nvSpPr>
          <p:spPr bwMode="auto">
            <a:xfrm>
              <a:off x="6877051" y="4262438"/>
              <a:ext cx="4763" cy="4763"/>
            </a:xfrm>
            <a:custGeom>
              <a:avLst/>
              <a:gdLst/>
              <a:ahLst/>
              <a:cxnLst>
                <a:cxn ang="0">
                  <a:pos x="5" y="0"/>
                </a:cxn>
                <a:cxn ang="0">
                  <a:pos x="5" y="0"/>
                </a:cxn>
                <a:cxn ang="0">
                  <a:pos x="3" y="0"/>
                </a:cxn>
                <a:cxn ang="0">
                  <a:pos x="2" y="1"/>
                </a:cxn>
                <a:cxn ang="0">
                  <a:pos x="1" y="2"/>
                </a:cxn>
                <a:cxn ang="0">
                  <a:pos x="0" y="4"/>
                </a:cxn>
                <a:cxn ang="0">
                  <a:pos x="1" y="6"/>
                </a:cxn>
                <a:cxn ang="0">
                  <a:pos x="2" y="7"/>
                </a:cxn>
                <a:cxn ang="0">
                  <a:pos x="3" y="8"/>
                </a:cxn>
                <a:cxn ang="0">
                  <a:pos x="5" y="9"/>
                </a:cxn>
                <a:cxn ang="0">
                  <a:pos x="5" y="9"/>
                </a:cxn>
                <a:cxn ang="0">
                  <a:pos x="7" y="8"/>
                </a:cxn>
                <a:cxn ang="0">
                  <a:pos x="8" y="7"/>
                </a:cxn>
                <a:cxn ang="0">
                  <a:pos x="9" y="6"/>
                </a:cxn>
                <a:cxn ang="0">
                  <a:pos x="9" y="4"/>
                </a:cxn>
                <a:cxn ang="0">
                  <a:pos x="9" y="2"/>
                </a:cxn>
                <a:cxn ang="0">
                  <a:pos x="8" y="1"/>
                </a:cxn>
                <a:cxn ang="0">
                  <a:pos x="7" y="0"/>
                </a:cxn>
                <a:cxn ang="0">
                  <a:pos x="5" y="0"/>
                </a:cxn>
                <a:cxn ang="0">
                  <a:pos x="5" y="0"/>
                </a:cxn>
              </a:cxnLst>
              <a:rect l="0" t="0" r="r" b="b"/>
              <a:pathLst>
                <a:path w="9" h="9">
                  <a:moveTo>
                    <a:pt x="5" y="0"/>
                  </a:moveTo>
                  <a:lnTo>
                    <a:pt x="5" y="0"/>
                  </a:lnTo>
                  <a:lnTo>
                    <a:pt x="3" y="0"/>
                  </a:lnTo>
                  <a:lnTo>
                    <a:pt x="2" y="1"/>
                  </a:lnTo>
                  <a:lnTo>
                    <a:pt x="1" y="2"/>
                  </a:lnTo>
                  <a:lnTo>
                    <a:pt x="0" y="4"/>
                  </a:lnTo>
                  <a:lnTo>
                    <a:pt x="1" y="6"/>
                  </a:lnTo>
                  <a:lnTo>
                    <a:pt x="2" y="7"/>
                  </a:lnTo>
                  <a:lnTo>
                    <a:pt x="3" y="8"/>
                  </a:lnTo>
                  <a:lnTo>
                    <a:pt x="5" y="9"/>
                  </a:lnTo>
                  <a:lnTo>
                    <a:pt x="5" y="9"/>
                  </a:lnTo>
                  <a:lnTo>
                    <a:pt x="7" y="8"/>
                  </a:lnTo>
                  <a:lnTo>
                    <a:pt x="8" y="7"/>
                  </a:lnTo>
                  <a:lnTo>
                    <a:pt x="9" y="6"/>
                  </a:lnTo>
                  <a:lnTo>
                    <a:pt x="9" y="4"/>
                  </a:lnTo>
                  <a:lnTo>
                    <a:pt x="9" y="2"/>
                  </a:lnTo>
                  <a:lnTo>
                    <a:pt x="8" y="1"/>
                  </a:lnTo>
                  <a:lnTo>
                    <a:pt x="7" y="0"/>
                  </a:lnTo>
                  <a:lnTo>
                    <a:pt x="5" y="0"/>
                  </a:lnTo>
                  <a:lnTo>
                    <a:pt x="5"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61" name="Freeform 777"/>
            <p:cNvSpPr/>
            <p:nvPr/>
          </p:nvSpPr>
          <p:spPr bwMode="auto">
            <a:xfrm>
              <a:off x="6275388" y="4422775"/>
              <a:ext cx="38100" cy="47625"/>
            </a:xfrm>
            <a:custGeom>
              <a:avLst/>
              <a:gdLst/>
              <a:ahLst/>
              <a:cxnLst>
                <a:cxn ang="0">
                  <a:pos x="64" y="2"/>
                </a:cxn>
                <a:cxn ang="0">
                  <a:pos x="64" y="2"/>
                </a:cxn>
                <a:cxn ang="0">
                  <a:pos x="45" y="20"/>
                </a:cxn>
                <a:cxn ang="0">
                  <a:pos x="27" y="40"/>
                </a:cxn>
                <a:cxn ang="0">
                  <a:pos x="20" y="50"/>
                </a:cxn>
                <a:cxn ang="0">
                  <a:pos x="12" y="62"/>
                </a:cxn>
                <a:cxn ang="0">
                  <a:pos x="6" y="73"/>
                </a:cxn>
                <a:cxn ang="0">
                  <a:pos x="0" y="84"/>
                </a:cxn>
                <a:cxn ang="0">
                  <a:pos x="0" y="84"/>
                </a:cxn>
                <a:cxn ang="0">
                  <a:pos x="0" y="86"/>
                </a:cxn>
                <a:cxn ang="0">
                  <a:pos x="0" y="88"/>
                </a:cxn>
                <a:cxn ang="0">
                  <a:pos x="3" y="91"/>
                </a:cxn>
                <a:cxn ang="0">
                  <a:pos x="4" y="91"/>
                </a:cxn>
                <a:cxn ang="0">
                  <a:pos x="6" y="91"/>
                </a:cxn>
                <a:cxn ang="0">
                  <a:pos x="7" y="90"/>
                </a:cxn>
                <a:cxn ang="0">
                  <a:pos x="8" y="89"/>
                </a:cxn>
                <a:cxn ang="0">
                  <a:pos x="8" y="89"/>
                </a:cxn>
                <a:cxn ang="0">
                  <a:pos x="14" y="77"/>
                </a:cxn>
                <a:cxn ang="0">
                  <a:pos x="20" y="67"/>
                </a:cxn>
                <a:cxn ang="0">
                  <a:pos x="27" y="55"/>
                </a:cxn>
                <a:cxn ang="0">
                  <a:pos x="36" y="46"/>
                </a:cxn>
                <a:cxn ang="0">
                  <a:pos x="52" y="26"/>
                </a:cxn>
                <a:cxn ang="0">
                  <a:pos x="71" y="8"/>
                </a:cxn>
                <a:cxn ang="0">
                  <a:pos x="71" y="8"/>
                </a:cxn>
                <a:cxn ang="0">
                  <a:pos x="72" y="7"/>
                </a:cxn>
                <a:cxn ang="0">
                  <a:pos x="72" y="5"/>
                </a:cxn>
                <a:cxn ang="0">
                  <a:pos x="72" y="3"/>
                </a:cxn>
                <a:cxn ang="0">
                  <a:pos x="71" y="2"/>
                </a:cxn>
                <a:cxn ang="0">
                  <a:pos x="69" y="1"/>
                </a:cxn>
                <a:cxn ang="0">
                  <a:pos x="68" y="0"/>
                </a:cxn>
                <a:cxn ang="0">
                  <a:pos x="66" y="1"/>
                </a:cxn>
                <a:cxn ang="0">
                  <a:pos x="64" y="2"/>
                </a:cxn>
                <a:cxn ang="0">
                  <a:pos x="64" y="2"/>
                </a:cxn>
              </a:cxnLst>
              <a:rect l="0" t="0" r="r" b="b"/>
              <a:pathLst>
                <a:path w="72" h="91">
                  <a:moveTo>
                    <a:pt x="64" y="2"/>
                  </a:moveTo>
                  <a:lnTo>
                    <a:pt x="64" y="2"/>
                  </a:lnTo>
                  <a:lnTo>
                    <a:pt x="45" y="20"/>
                  </a:lnTo>
                  <a:lnTo>
                    <a:pt x="27" y="40"/>
                  </a:lnTo>
                  <a:lnTo>
                    <a:pt x="20" y="50"/>
                  </a:lnTo>
                  <a:lnTo>
                    <a:pt x="12" y="62"/>
                  </a:lnTo>
                  <a:lnTo>
                    <a:pt x="6" y="73"/>
                  </a:lnTo>
                  <a:lnTo>
                    <a:pt x="0" y="84"/>
                  </a:lnTo>
                  <a:lnTo>
                    <a:pt x="0" y="84"/>
                  </a:lnTo>
                  <a:lnTo>
                    <a:pt x="0" y="86"/>
                  </a:lnTo>
                  <a:lnTo>
                    <a:pt x="0" y="88"/>
                  </a:lnTo>
                  <a:lnTo>
                    <a:pt x="3" y="91"/>
                  </a:lnTo>
                  <a:lnTo>
                    <a:pt x="4" y="91"/>
                  </a:lnTo>
                  <a:lnTo>
                    <a:pt x="6" y="91"/>
                  </a:lnTo>
                  <a:lnTo>
                    <a:pt x="7" y="90"/>
                  </a:lnTo>
                  <a:lnTo>
                    <a:pt x="8" y="89"/>
                  </a:lnTo>
                  <a:lnTo>
                    <a:pt x="8" y="89"/>
                  </a:lnTo>
                  <a:lnTo>
                    <a:pt x="14" y="77"/>
                  </a:lnTo>
                  <a:lnTo>
                    <a:pt x="20" y="67"/>
                  </a:lnTo>
                  <a:lnTo>
                    <a:pt x="27" y="55"/>
                  </a:lnTo>
                  <a:lnTo>
                    <a:pt x="36" y="46"/>
                  </a:lnTo>
                  <a:lnTo>
                    <a:pt x="52" y="26"/>
                  </a:lnTo>
                  <a:lnTo>
                    <a:pt x="71" y="8"/>
                  </a:lnTo>
                  <a:lnTo>
                    <a:pt x="71" y="8"/>
                  </a:lnTo>
                  <a:lnTo>
                    <a:pt x="72" y="7"/>
                  </a:lnTo>
                  <a:lnTo>
                    <a:pt x="72" y="5"/>
                  </a:lnTo>
                  <a:lnTo>
                    <a:pt x="72" y="3"/>
                  </a:lnTo>
                  <a:lnTo>
                    <a:pt x="71" y="2"/>
                  </a:lnTo>
                  <a:lnTo>
                    <a:pt x="69" y="1"/>
                  </a:lnTo>
                  <a:lnTo>
                    <a:pt x="68" y="0"/>
                  </a:lnTo>
                  <a:lnTo>
                    <a:pt x="66" y="1"/>
                  </a:lnTo>
                  <a:lnTo>
                    <a:pt x="64" y="2"/>
                  </a:lnTo>
                  <a:lnTo>
                    <a:pt x="6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62" name="Freeform 778"/>
            <p:cNvSpPr/>
            <p:nvPr/>
          </p:nvSpPr>
          <p:spPr bwMode="auto">
            <a:xfrm>
              <a:off x="6284913" y="4459288"/>
              <a:ext cx="31750" cy="38100"/>
            </a:xfrm>
            <a:custGeom>
              <a:avLst/>
              <a:gdLst/>
              <a:ahLst/>
              <a:cxnLst>
                <a:cxn ang="0">
                  <a:pos x="52" y="2"/>
                </a:cxn>
                <a:cxn ang="0">
                  <a:pos x="52" y="2"/>
                </a:cxn>
                <a:cxn ang="0">
                  <a:pos x="40" y="18"/>
                </a:cxn>
                <a:cxn ang="0">
                  <a:pos x="28" y="34"/>
                </a:cxn>
                <a:cxn ang="0">
                  <a:pos x="16" y="49"/>
                </a:cxn>
                <a:cxn ang="0">
                  <a:pos x="1" y="64"/>
                </a:cxn>
                <a:cxn ang="0">
                  <a:pos x="1" y="64"/>
                </a:cxn>
                <a:cxn ang="0">
                  <a:pos x="0" y="66"/>
                </a:cxn>
                <a:cxn ang="0">
                  <a:pos x="0" y="68"/>
                </a:cxn>
                <a:cxn ang="0">
                  <a:pos x="1" y="69"/>
                </a:cxn>
                <a:cxn ang="0">
                  <a:pos x="2" y="71"/>
                </a:cxn>
                <a:cxn ang="0">
                  <a:pos x="3" y="72"/>
                </a:cxn>
                <a:cxn ang="0">
                  <a:pos x="5" y="72"/>
                </a:cxn>
                <a:cxn ang="0">
                  <a:pos x="6" y="72"/>
                </a:cxn>
                <a:cxn ang="0">
                  <a:pos x="8" y="71"/>
                </a:cxn>
                <a:cxn ang="0">
                  <a:pos x="8" y="71"/>
                </a:cxn>
                <a:cxn ang="0">
                  <a:pos x="22" y="56"/>
                </a:cxn>
                <a:cxn ang="0">
                  <a:pos x="35" y="40"/>
                </a:cxn>
                <a:cxn ang="0">
                  <a:pos x="48" y="24"/>
                </a:cxn>
                <a:cxn ang="0">
                  <a:pos x="60" y="7"/>
                </a:cxn>
                <a:cxn ang="0">
                  <a:pos x="60" y="7"/>
                </a:cxn>
                <a:cxn ang="0">
                  <a:pos x="60" y="5"/>
                </a:cxn>
                <a:cxn ang="0">
                  <a:pos x="60" y="3"/>
                </a:cxn>
                <a:cxn ang="0">
                  <a:pos x="59" y="2"/>
                </a:cxn>
                <a:cxn ang="0">
                  <a:pos x="58" y="1"/>
                </a:cxn>
                <a:cxn ang="0">
                  <a:pos x="56" y="0"/>
                </a:cxn>
                <a:cxn ang="0">
                  <a:pos x="55" y="0"/>
                </a:cxn>
                <a:cxn ang="0">
                  <a:pos x="53" y="1"/>
                </a:cxn>
                <a:cxn ang="0">
                  <a:pos x="52" y="2"/>
                </a:cxn>
                <a:cxn ang="0">
                  <a:pos x="52" y="2"/>
                </a:cxn>
              </a:cxnLst>
              <a:rect l="0" t="0" r="r" b="b"/>
              <a:pathLst>
                <a:path w="60" h="72">
                  <a:moveTo>
                    <a:pt x="52" y="2"/>
                  </a:moveTo>
                  <a:lnTo>
                    <a:pt x="52" y="2"/>
                  </a:lnTo>
                  <a:lnTo>
                    <a:pt x="40" y="18"/>
                  </a:lnTo>
                  <a:lnTo>
                    <a:pt x="28" y="34"/>
                  </a:lnTo>
                  <a:lnTo>
                    <a:pt x="16" y="49"/>
                  </a:lnTo>
                  <a:lnTo>
                    <a:pt x="1" y="64"/>
                  </a:lnTo>
                  <a:lnTo>
                    <a:pt x="1" y="64"/>
                  </a:lnTo>
                  <a:lnTo>
                    <a:pt x="0" y="66"/>
                  </a:lnTo>
                  <a:lnTo>
                    <a:pt x="0" y="68"/>
                  </a:lnTo>
                  <a:lnTo>
                    <a:pt x="1" y="69"/>
                  </a:lnTo>
                  <a:lnTo>
                    <a:pt x="2" y="71"/>
                  </a:lnTo>
                  <a:lnTo>
                    <a:pt x="3" y="72"/>
                  </a:lnTo>
                  <a:lnTo>
                    <a:pt x="5" y="72"/>
                  </a:lnTo>
                  <a:lnTo>
                    <a:pt x="6" y="72"/>
                  </a:lnTo>
                  <a:lnTo>
                    <a:pt x="8" y="71"/>
                  </a:lnTo>
                  <a:lnTo>
                    <a:pt x="8" y="71"/>
                  </a:lnTo>
                  <a:lnTo>
                    <a:pt x="22" y="56"/>
                  </a:lnTo>
                  <a:lnTo>
                    <a:pt x="35" y="40"/>
                  </a:lnTo>
                  <a:lnTo>
                    <a:pt x="48" y="24"/>
                  </a:lnTo>
                  <a:lnTo>
                    <a:pt x="60" y="7"/>
                  </a:lnTo>
                  <a:lnTo>
                    <a:pt x="60" y="7"/>
                  </a:lnTo>
                  <a:lnTo>
                    <a:pt x="60" y="5"/>
                  </a:lnTo>
                  <a:lnTo>
                    <a:pt x="60" y="3"/>
                  </a:lnTo>
                  <a:lnTo>
                    <a:pt x="59" y="2"/>
                  </a:lnTo>
                  <a:lnTo>
                    <a:pt x="58" y="1"/>
                  </a:lnTo>
                  <a:lnTo>
                    <a:pt x="56" y="0"/>
                  </a:lnTo>
                  <a:lnTo>
                    <a:pt x="55" y="0"/>
                  </a:lnTo>
                  <a:lnTo>
                    <a:pt x="53" y="1"/>
                  </a:lnTo>
                  <a:lnTo>
                    <a:pt x="52" y="2"/>
                  </a:lnTo>
                  <a:lnTo>
                    <a:pt x="5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63" name="Freeform 779"/>
            <p:cNvSpPr/>
            <p:nvPr/>
          </p:nvSpPr>
          <p:spPr bwMode="auto">
            <a:xfrm>
              <a:off x="6546851" y="4402138"/>
              <a:ext cx="38100" cy="39688"/>
            </a:xfrm>
            <a:custGeom>
              <a:avLst/>
              <a:gdLst/>
              <a:ahLst/>
              <a:cxnLst>
                <a:cxn ang="0">
                  <a:pos x="64" y="1"/>
                </a:cxn>
                <a:cxn ang="0">
                  <a:pos x="64" y="1"/>
                </a:cxn>
                <a:cxn ang="0">
                  <a:pos x="46" y="17"/>
                </a:cxn>
                <a:cxn ang="0">
                  <a:pos x="30" y="31"/>
                </a:cxn>
                <a:cxn ang="0">
                  <a:pos x="21" y="39"/>
                </a:cxn>
                <a:cxn ang="0">
                  <a:pos x="13" y="47"/>
                </a:cxn>
                <a:cxn ang="0">
                  <a:pos x="6" y="56"/>
                </a:cxn>
                <a:cxn ang="0">
                  <a:pos x="0" y="65"/>
                </a:cxn>
                <a:cxn ang="0">
                  <a:pos x="0" y="65"/>
                </a:cxn>
                <a:cxn ang="0">
                  <a:pos x="0" y="68"/>
                </a:cxn>
                <a:cxn ang="0">
                  <a:pos x="0" y="70"/>
                </a:cxn>
                <a:cxn ang="0">
                  <a:pos x="1" y="71"/>
                </a:cxn>
                <a:cxn ang="0">
                  <a:pos x="2" y="72"/>
                </a:cxn>
                <a:cxn ang="0">
                  <a:pos x="4" y="73"/>
                </a:cxn>
                <a:cxn ang="0">
                  <a:pos x="5" y="73"/>
                </a:cxn>
                <a:cxn ang="0">
                  <a:pos x="7" y="72"/>
                </a:cxn>
                <a:cxn ang="0">
                  <a:pos x="8" y="71"/>
                </a:cxn>
                <a:cxn ang="0">
                  <a:pos x="8" y="71"/>
                </a:cxn>
                <a:cxn ang="0">
                  <a:pos x="14" y="61"/>
                </a:cxn>
                <a:cxn ang="0">
                  <a:pos x="21" y="52"/>
                </a:cxn>
                <a:cxn ang="0">
                  <a:pos x="29" y="45"/>
                </a:cxn>
                <a:cxn ang="0">
                  <a:pos x="37" y="37"/>
                </a:cxn>
                <a:cxn ang="0">
                  <a:pos x="54" y="23"/>
                </a:cxn>
                <a:cxn ang="0">
                  <a:pos x="70" y="8"/>
                </a:cxn>
                <a:cxn ang="0">
                  <a:pos x="70" y="8"/>
                </a:cxn>
                <a:cxn ang="0">
                  <a:pos x="72" y="7"/>
                </a:cxn>
                <a:cxn ang="0">
                  <a:pos x="72" y="4"/>
                </a:cxn>
                <a:cxn ang="0">
                  <a:pos x="71" y="3"/>
                </a:cxn>
                <a:cxn ang="0">
                  <a:pos x="70" y="1"/>
                </a:cxn>
                <a:cxn ang="0">
                  <a:pos x="69" y="0"/>
                </a:cxn>
                <a:cxn ang="0">
                  <a:pos x="67" y="0"/>
                </a:cxn>
                <a:cxn ang="0">
                  <a:pos x="66" y="0"/>
                </a:cxn>
                <a:cxn ang="0">
                  <a:pos x="64" y="1"/>
                </a:cxn>
                <a:cxn ang="0">
                  <a:pos x="64" y="1"/>
                </a:cxn>
              </a:cxnLst>
              <a:rect l="0" t="0" r="r" b="b"/>
              <a:pathLst>
                <a:path w="72" h="73">
                  <a:moveTo>
                    <a:pt x="64" y="1"/>
                  </a:moveTo>
                  <a:lnTo>
                    <a:pt x="64" y="1"/>
                  </a:lnTo>
                  <a:lnTo>
                    <a:pt x="46" y="17"/>
                  </a:lnTo>
                  <a:lnTo>
                    <a:pt x="30" y="31"/>
                  </a:lnTo>
                  <a:lnTo>
                    <a:pt x="21" y="39"/>
                  </a:lnTo>
                  <a:lnTo>
                    <a:pt x="13" y="47"/>
                  </a:lnTo>
                  <a:lnTo>
                    <a:pt x="6" y="56"/>
                  </a:lnTo>
                  <a:lnTo>
                    <a:pt x="0" y="65"/>
                  </a:lnTo>
                  <a:lnTo>
                    <a:pt x="0" y="65"/>
                  </a:lnTo>
                  <a:lnTo>
                    <a:pt x="0" y="68"/>
                  </a:lnTo>
                  <a:lnTo>
                    <a:pt x="0" y="70"/>
                  </a:lnTo>
                  <a:lnTo>
                    <a:pt x="1" y="71"/>
                  </a:lnTo>
                  <a:lnTo>
                    <a:pt x="2" y="72"/>
                  </a:lnTo>
                  <a:lnTo>
                    <a:pt x="4" y="73"/>
                  </a:lnTo>
                  <a:lnTo>
                    <a:pt x="5" y="73"/>
                  </a:lnTo>
                  <a:lnTo>
                    <a:pt x="7" y="72"/>
                  </a:lnTo>
                  <a:lnTo>
                    <a:pt x="8" y="71"/>
                  </a:lnTo>
                  <a:lnTo>
                    <a:pt x="8" y="71"/>
                  </a:lnTo>
                  <a:lnTo>
                    <a:pt x="14" y="61"/>
                  </a:lnTo>
                  <a:lnTo>
                    <a:pt x="21" y="52"/>
                  </a:lnTo>
                  <a:lnTo>
                    <a:pt x="29" y="45"/>
                  </a:lnTo>
                  <a:lnTo>
                    <a:pt x="37" y="37"/>
                  </a:lnTo>
                  <a:lnTo>
                    <a:pt x="54" y="23"/>
                  </a:lnTo>
                  <a:lnTo>
                    <a:pt x="70" y="8"/>
                  </a:lnTo>
                  <a:lnTo>
                    <a:pt x="70" y="8"/>
                  </a:lnTo>
                  <a:lnTo>
                    <a:pt x="72" y="7"/>
                  </a:lnTo>
                  <a:lnTo>
                    <a:pt x="72" y="4"/>
                  </a:lnTo>
                  <a:lnTo>
                    <a:pt x="71" y="3"/>
                  </a:lnTo>
                  <a:lnTo>
                    <a:pt x="70" y="1"/>
                  </a:lnTo>
                  <a:lnTo>
                    <a:pt x="69" y="0"/>
                  </a:lnTo>
                  <a:lnTo>
                    <a:pt x="67" y="0"/>
                  </a:lnTo>
                  <a:lnTo>
                    <a:pt x="66" y="0"/>
                  </a:lnTo>
                  <a:lnTo>
                    <a:pt x="64" y="1"/>
                  </a:lnTo>
                  <a:lnTo>
                    <a:pt x="6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64" name="Freeform 780"/>
            <p:cNvSpPr/>
            <p:nvPr/>
          </p:nvSpPr>
          <p:spPr bwMode="auto">
            <a:xfrm>
              <a:off x="6550026" y="4440238"/>
              <a:ext cx="26988" cy="23813"/>
            </a:xfrm>
            <a:custGeom>
              <a:avLst/>
              <a:gdLst/>
              <a:ahLst/>
              <a:cxnLst>
                <a:cxn ang="0">
                  <a:pos x="48" y="0"/>
                </a:cxn>
                <a:cxn ang="0">
                  <a:pos x="48" y="0"/>
                </a:cxn>
                <a:cxn ang="0">
                  <a:pos x="40" y="3"/>
                </a:cxn>
                <a:cxn ang="0">
                  <a:pos x="34" y="7"/>
                </a:cxn>
                <a:cxn ang="0">
                  <a:pos x="28" y="11"/>
                </a:cxn>
                <a:cxn ang="0">
                  <a:pos x="22" y="16"/>
                </a:cxn>
                <a:cxn ang="0">
                  <a:pos x="11" y="27"/>
                </a:cxn>
                <a:cxn ang="0">
                  <a:pos x="1" y="39"/>
                </a:cxn>
                <a:cxn ang="0">
                  <a:pos x="1" y="39"/>
                </a:cxn>
                <a:cxn ang="0">
                  <a:pos x="0" y="41"/>
                </a:cxn>
                <a:cxn ang="0">
                  <a:pos x="0" y="42"/>
                </a:cxn>
                <a:cxn ang="0">
                  <a:pos x="0" y="44"/>
                </a:cxn>
                <a:cxn ang="0">
                  <a:pos x="1" y="45"/>
                </a:cxn>
                <a:cxn ang="0">
                  <a:pos x="2" y="46"/>
                </a:cxn>
                <a:cxn ang="0">
                  <a:pos x="4" y="47"/>
                </a:cxn>
                <a:cxn ang="0">
                  <a:pos x="6" y="47"/>
                </a:cxn>
                <a:cxn ang="0">
                  <a:pos x="7" y="46"/>
                </a:cxn>
                <a:cxn ang="0">
                  <a:pos x="7" y="46"/>
                </a:cxn>
                <a:cxn ang="0">
                  <a:pos x="27" y="24"/>
                </a:cxn>
                <a:cxn ang="0">
                  <a:pos x="32" y="20"/>
                </a:cxn>
                <a:cxn ang="0">
                  <a:pos x="37" y="15"/>
                </a:cxn>
                <a:cxn ang="0">
                  <a:pos x="43" y="12"/>
                </a:cxn>
                <a:cxn ang="0">
                  <a:pos x="50" y="9"/>
                </a:cxn>
                <a:cxn ang="0">
                  <a:pos x="50" y="9"/>
                </a:cxn>
                <a:cxn ang="0">
                  <a:pos x="52" y="8"/>
                </a:cxn>
                <a:cxn ang="0">
                  <a:pos x="53" y="6"/>
                </a:cxn>
                <a:cxn ang="0">
                  <a:pos x="53" y="3"/>
                </a:cxn>
                <a:cxn ang="0">
                  <a:pos x="52" y="1"/>
                </a:cxn>
                <a:cxn ang="0">
                  <a:pos x="51" y="0"/>
                </a:cxn>
                <a:cxn ang="0">
                  <a:pos x="50" y="0"/>
                </a:cxn>
                <a:cxn ang="0">
                  <a:pos x="48" y="0"/>
                </a:cxn>
                <a:cxn ang="0">
                  <a:pos x="48" y="0"/>
                </a:cxn>
              </a:cxnLst>
              <a:rect l="0" t="0" r="r" b="b"/>
              <a:pathLst>
                <a:path w="53" h="47">
                  <a:moveTo>
                    <a:pt x="48" y="0"/>
                  </a:moveTo>
                  <a:lnTo>
                    <a:pt x="48" y="0"/>
                  </a:lnTo>
                  <a:lnTo>
                    <a:pt x="40" y="3"/>
                  </a:lnTo>
                  <a:lnTo>
                    <a:pt x="34" y="7"/>
                  </a:lnTo>
                  <a:lnTo>
                    <a:pt x="28" y="11"/>
                  </a:lnTo>
                  <a:lnTo>
                    <a:pt x="22" y="16"/>
                  </a:lnTo>
                  <a:lnTo>
                    <a:pt x="11" y="27"/>
                  </a:lnTo>
                  <a:lnTo>
                    <a:pt x="1" y="39"/>
                  </a:lnTo>
                  <a:lnTo>
                    <a:pt x="1" y="39"/>
                  </a:lnTo>
                  <a:lnTo>
                    <a:pt x="0" y="41"/>
                  </a:lnTo>
                  <a:lnTo>
                    <a:pt x="0" y="42"/>
                  </a:lnTo>
                  <a:lnTo>
                    <a:pt x="0" y="44"/>
                  </a:lnTo>
                  <a:lnTo>
                    <a:pt x="1" y="45"/>
                  </a:lnTo>
                  <a:lnTo>
                    <a:pt x="2" y="46"/>
                  </a:lnTo>
                  <a:lnTo>
                    <a:pt x="4" y="47"/>
                  </a:lnTo>
                  <a:lnTo>
                    <a:pt x="6" y="47"/>
                  </a:lnTo>
                  <a:lnTo>
                    <a:pt x="7" y="46"/>
                  </a:lnTo>
                  <a:lnTo>
                    <a:pt x="7" y="46"/>
                  </a:lnTo>
                  <a:lnTo>
                    <a:pt x="27" y="24"/>
                  </a:lnTo>
                  <a:lnTo>
                    <a:pt x="32" y="20"/>
                  </a:lnTo>
                  <a:lnTo>
                    <a:pt x="37" y="15"/>
                  </a:lnTo>
                  <a:lnTo>
                    <a:pt x="43" y="12"/>
                  </a:lnTo>
                  <a:lnTo>
                    <a:pt x="50" y="9"/>
                  </a:lnTo>
                  <a:lnTo>
                    <a:pt x="50" y="9"/>
                  </a:lnTo>
                  <a:lnTo>
                    <a:pt x="52" y="8"/>
                  </a:lnTo>
                  <a:lnTo>
                    <a:pt x="53" y="6"/>
                  </a:lnTo>
                  <a:lnTo>
                    <a:pt x="53" y="3"/>
                  </a:lnTo>
                  <a:lnTo>
                    <a:pt x="52" y="1"/>
                  </a:lnTo>
                  <a:lnTo>
                    <a:pt x="51" y="0"/>
                  </a:lnTo>
                  <a:lnTo>
                    <a:pt x="50" y="0"/>
                  </a:lnTo>
                  <a:lnTo>
                    <a:pt x="48" y="0"/>
                  </a:lnTo>
                  <a:lnTo>
                    <a:pt x="48"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65" name="Freeform 781"/>
            <p:cNvSpPr/>
            <p:nvPr/>
          </p:nvSpPr>
          <p:spPr bwMode="auto">
            <a:xfrm>
              <a:off x="6559551" y="4476750"/>
              <a:ext cx="7938" cy="14288"/>
            </a:xfrm>
            <a:custGeom>
              <a:avLst/>
              <a:gdLst/>
              <a:ahLst/>
              <a:cxnLst>
                <a:cxn ang="0">
                  <a:pos x="6" y="5"/>
                </a:cxn>
                <a:cxn ang="0">
                  <a:pos x="6" y="5"/>
                </a:cxn>
                <a:cxn ang="0">
                  <a:pos x="5" y="10"/>
                </a:cxn>
                <a:cxn ang="0">
                  <a:pos x="3" y="14"/>
                </a:cxn>
                <a:cxn ang="0">
                  <a:pos x="1" y="18"/>
                </a:cxn>
                <a:cxn ang="0">
                  <a:pos x="0" y="24"/>
                </a:cxn>
                <a:cxn ang="0">
                  <a:pos x="0" y="24"/>
                </a:cxn>
                <a:cxn ang="0">
                  <a:pos x="0" y="26"/>
                </a:cxn>
                <a:cxn ang="0">
                  <a:pos x="1" y="28"/>
                </a:cxn>
                <a:cxn ang="0">
                  <a:pos x="3" y="28"/>
                </a:cxn>
                <a:cxn ang="0">
                  <a:pos x="4" y="29"/>
                </a:cxn>
                <a:cxn ang="0">
                  <a:pos x="6" y="28"/>
                </a:cxn>
                <a:cxn ang="0">
                  <a:pos x="7" y="28"/>
                </a:cxn>
                <a:cxn ang="0">
                  <a:pos x="9" y="26"/>
                </a:cxn>
                <a:cxn ang="0">
                  <a:pos x="9" y="24"/>
                </a:cxn>
                <a:cxn ang="0">
                  <a:pos x="9" y="24"/>
                </a:cxn>
                <a:cxn ang="0">
                  <a:pos x="10" y="19"/>
                </a:cxn>
                <a:cxn ang="0">
                  <a:pos x="12" y="14"/>
                </a:cxn>
                <a:cxn ang="0">
                  <a:pos x="14" y="10"/>
                </a:cxn>
                <a:cxn ang="0">
                  <a:pos x="15" y="5"/>
                </a:cxn>
                <a:cxn ang="0">
                  <a:pos x="15" y="5"/>
                </a:cxn>
                <a:cxn ang="0">
                  <a:pos x="15" y="3"/>
                </a:cxn>
                <a:cxn ang="0">
                  <a:pos x="14" y="2"/>
                </a:cxn>
                <a:cxn ang="0">
                  <a:pos x="13" y="1"/>
                </a:cxn>
                <a:cxn ang="0">
                  <a:pos x="11" y="0"/>
                </a:cxn>
                <a:cxn ang="0">
                  <a:pos x="9" y="1"/>
                </a:cxn>
                <a:cxn ang="0">
                  <a:pos x="8" y="2"/>
                </a:cxn>
                <a:cxn ang="0">
                  <a:pos x="7" y="3"/>
                </a:cxn>
                <a:cxn ang="0">
                  <a:pos x="6" y="5"/>
                </a:cxn>
                <a:cxn ang="0">
                  <a:pos x="6" y="5"/>
                </a:cxn>
              </a:cxnLst>
              <a:rect l="0" t="0" r="r" b="b"/>
              <a:pathLst>
                <a:path w="15" h="29">
                  <a:moveTo>
                    <a:pt x="6" y="5"/>
                  </a:moveTo>
                  <a:lnTo>
                    <a:pt x="6" y="5"/>
                  </a:lnTo>
                  <a:lnTo>
                    <a:pt x="5" y="10"/>
                  </a:lnTo>
                  <a:lnTo>
                    <a:pt x="3" y="14"/>
                  </a:lnTo>
                  <a:lnTo>
                    <a:pt x="1" y="18"/>
                  </a:lnTo>
                  <a:lnTo>
                    <a:pt x="0" y="24"/>
                  </a:lnTo>
                  <a:lnTo>
                    <a:pt x="0" y="24"/>
                  </a:lnTo>
                  <a:lnTo>
                    <a:pt x="0" y="26"/>
                  </a:lnTo>
                  <a:lnTo>
                    <a:pt x="1" y="28"/>
                  </a:lnTo>
                  <a:lnTo>
                    <a:pt x="3" y="28"/>
                  </a:lnTo>
                  <a:lnTo>
                    <a:pt x="4" y="29"/>
                  </a:lnTo>
                  <a:lnTo>
                    <a:pt x="6" y="28"/>
                  </a:lnTo>
                  <a:lnTo>
                    <a:pt x="7" y="28"/>
                  </a:lnTo>
                  <a:lnTo>
                    <a:pt x="9" y="26"/>
                  </a:lnTo>
                  <a:lnTo>
                    <a:pt x="9" y="24"/>
                  </a:lnTo>
                  <a:lnTo>
                    <a:pt x="9" y="24"/>
                  </a:lnTo>
                  <a:lnTo>
                    <a:pt x="10" y="19"/>
                  </a:lnTo>
                  <a:lnTo>
                    <a:pt x="12" y="14"/>
                  </a:lnTo>
                  <a:lnTo>
                    <a:pt x="14" y="10"/>
                  </a:lnTo>
                  <a:lnTo>
                    <a:pt x="15" y="5"/>
                  </a:lnTo>
                  <a:lnTo>
                    <a:pt x="15" y="5"/>
                  </a:lnTo>
                  <a:lnTo>
                    <a:pt x="15" y="3"/>
                  </a:lnTo>
                  <a:lnTo>
                    <a:pt x="14" y="2"/>
                  </a:lnTo>
                  <a:lnTo>
                    <a:pt x="13" y="1"/>
                  </a:lnTo>
                  <a:lnTo>
                    <a:pt x="11" y="0"/>
                  </a:lnTo>
                  <a:lnTo>
                    <a:pt x="9" y="1"/>
                  </a:lnTo>
                  <a:lnTo>
                    <a:pt x="8" y="2"/>
                  </a:lnTo>
                  <a:lnTo>
                    <a:pt x="7" y="3"/>
                  </a:lnTo>
                  <a:lnTo>
                    <a:pt x="6" y="5"/>
                  </a:lnTo>
                  <a:lnTo>
                    <a:pt x="6"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66" name="Freeform 782"/>
            <p:cNvSpPr/>
            <p:nvPr/>
          </p:nvSpPr>
          <p:spPr bwMode="auto">
            <a:xfrm>
              <a:off x="6877051" y="4425950"/>
              <a:ext cx="52388" cy="52388"/>
            </a:xfrm>
            <a:custGeom>
              <a:avLst/>
              <a:gdLst/>
              <a:ahLst/>
              <a:cxnLst>
                <a:cxn ang="0">
                  <a:pos x="94" y="0"/>
                </a:cxn>
                <a:cxn ang="0">
                  <a:pos x="94" y="0"/>
                </a:cxn>
                <a:cxn ang="0">
                  <a:pos x="86" y="2"/>
                </a:cxn>
                <a:cxn ang="0">
                  <a:pos x="79" y="4"/>
                </a:cxn>
                <a:cxn ang="0">
                  <a:pos x="72" y="8"/>
                </a:cxn>
                <a:cxn ang="0">
                  <a:pos x="67" y="12"/>
                </a:cxn>
                <a:cxn ang="0">
                  <a:pos x="56" y="22"/>
                </a:cxn>
                <a:cxn ang="0">
                  <a:pos x="45" y="34"/>
                </a:cxn>
                <a:cxn ang="0">
                  <a:pos x="45" y="34"/>
                </a:cxn>
                <a:cxn ang="0">
                  <a:pos x="33" y="47"/>
                </a:cxn>
                <a:cxn ang="0">
                  <a:pos x="20" y="61"/>
                </a:cxn>
                <a:cxn ang="0">
                  <a:pos x="9" y="76"/>
                </a:cxn>
                <a:cxn ang="0">
                  <a:pos x="4" y="84"/>
                </a:cxn>
                <a:cxn ang="0">
                  <a:pos x="1" y="93"/>
                </a:cxn>
                <a:cxn ang="0">
                  <a:pos x="1" y="93"/>
                </a:cxn>
                <a:cxn ang="0">
                  <a:pos x="0" y="94"/>
                </a:cxn>
                <a:cxn ang="0">
                  <a:pos x="1" y="96"/>
                </a:cxn>
                <a:cxn ang="0">
                  <a:pos x="2" y="97"/>
                </a:cxn>
                <a:cxn ang="0">
                  <a:pos x="3" y="98"/>
                </a:cxn>
                <a:cxn ang="0">
                  <a:pos x="7" y="98"/>
                </a:cxn>
                <a:cxn ang="0">
                  <a:pos x="8" y="97"/>
                </a:cxn>
                <a:cxn ang="0">
                  <a:pos x="9" y="95"/>
                </a:cxn>
                <a:cxn ang="0">
                  <a:pos x="9" y="95"/>
                </a:cxn>
                <a:cxn ang="0">
                  <a:pos x="12" y="89"/>
                </a:cxn>
                <a:cxn ang="0">
                  <a:pos x="16" y="82"/>
                </a:cxn>
                <a:cxn ang="0">
                  <a:pos x="26" y="71"/>
                </a:cxn>
                <a:cxn ang="0">
                  <a:pos x="35" y="61"/>
                </a:cxn>
                <a:cxn ang="0">
                  <a:pos x="43" y="50"/>
                </a:cxn>
                <a:cxn ang="0">
                  <a:pos x="43" y="50"/>
                </a:cxn>
                <a:cxn ang="0">
                  <a:pos x="53" y="38"/>
                </a:cxn>
                <a:cxn ang="0">
                  <a:pos x="65" y="25"/>
                </a:cxn>
                <a:cxn ang="0">
                  <a:pos x="72" y="19"/>
                </a:cxn>
                <a:cxn ang="0">
                  <a:pos x="79" y="14"/>
                </a:cxn>
                <a:cxn ang="0">
                  <a:pos x="87" y="11"/>
                </a:cxn>
                <a:cxn ang="0">
                  <a:pos x="94" y="10"/>
                </a:cxn>
                <a:cxn ang="0">
                  <a:pos x="94" y="10"/>
                </a:cxn>
                <a:cxn ang="0">
                  <a:pos x="96" y="9"/>
                </a:cxn>
                <a:cxn ang="0">
                  <a:pos x="97" y="8"/>
                </a:cxn>
                <a:cxn ang="0">
                  <a:pos x="98" y="5"/>
                </a:cxn>
                <a:cxn ang="0">
                  <a:pos x="98" y="3"/>
                </a:cxn>
                <a:cxn ang="0">
                  <a:pos x="97" y="2"/>
                </a:cxn>
                <a:cxn ang="0">
                  <a:pos x="96" y="1"/>
                </a:cxn>
                <a:cxn ang="0">
                  <a:pos x="94" y="0"/>
                </a:cxn>
                <a:cxn ang="0">
                  <a:pos x="94" y="0"/>
                </a:cxn>
              </a:cxnLst>
              <a:rect l="0" t="0" r="r" b="b"/>
              <a:pathLst>
                <a:path w="98" h="98">
                  <a:moveTo>
                    <a:pt x="94" y="0"/>
                  </a:moveTo>
                  <a:lnTo>
                    <a:pt x="94" y="0"/>
                  </a:lnTo>
                  <a:lnTo>
                    <a:pt x="86" y="2"/>
                  </a:lnTo>
                  <a:lnTo>
                    <a:pt x="79" y="4"/>
                  </a:lnTo>
                  <a:lnTo>
                    <a:pt x="72" y="8"/>
                  </a:lnTo>
                  <a:lnTo>
                    <a:pt x="67" y="12"/>
                  </a:lnTo>
                  <a:lnTo>
                    <a:pt x="56" y="22"/>
                  </a:lnTo>
                  <a:lnTo>
                    <a:pt x="45" y="34"/>
                  </a:lnTo>
                  <a:lnTo>
                    <a:pt x="45" y="34"/>
                  </a:lnTo>
                  <a:lnTo>
                    <a:pt x="33" y="47"/>
                  </a:lnTo>
                  <a:lnTo>
                    <a:pt x="20" y="61"/>
                  </a:lnTo>
                  <a:lnTo>
                    <a:pt x="9" y="76"/>
                  </a:lnTo>
                  <a:lnTo>
                    <a:pt x="4" y="84"/>
                  </a:lnTo>
                  <a:lnTo>
                    <a:pt x="1" y="93"/>
                  </a:lnTo>
                  <a:lnTo>
                    <a:pt x="1" y="93"/>
                  </a:lnTo>
                  <a:lnTo>
                    <a:pt x="0" y="94"/>
                  </a:lnTo>
                  <a:lnTo>
                    <a:pt x="1" y="96"/>
                  </a:lnTo>
                  <a:lnTo>
                    <a:pt x="2" y="97"/>
                  </a:lnTo>
                  <a:lnTo>
                    <a:pt x="3" y="98"/>
                  </a:lnTo>
                  <a:lnTo>
                    <a:pt x="7" y="98"/>
                  </a:lnTo>
                  <a:lnTo>
                    <a:pt x="8" y="97"/>
                  </a:lnTo>
                  <a:lnTo>
                    <a:pt x="9" y="95"/>
                  </a:lnTo>
                  <a:lnTo>
                    <a:pt x="9" y="95"/>
                  </a:lnTo>
                  <a:lnTo>
                    <a:pt x="12" y="89"/>
                  </a:lnTo>
                  <a:lnTo>
                    <a:pt x="16" y="82"/>
                  </a:lnTo>
                  <a:lnTo>
                    <a:pt x="26" y="71"/>
                  </a:lnTo>
                  <a:lnTo>
                    <a:pt x="35" y="61"/>
                  </a:lnTo>
                  <a:lnTo>
                    <a:pt x="43" y="50"/>
                  </a:lnTo>
                  <a:lnTo>
                    <a:pt x="43" y="50"/>
                  </a:lnTo>
                  <a:lnTo>
                    <a:pt x="53" y="38"/>
                  </a:lnTo>
                  <a:lnTo>
                    <a:pt x="65" y="25"/>
                  </a:lnTo>
                  <a:lnTo>
                    <a:pt x="72" y="19"/>
                  </a:lnTo>
                  <a:lnTo>
                    <a:pt x="79" y="14"/>
                  </a:lnTo>
                  <a:lnTo>
                    <a:pt x="87" y="11"/>
                  </a:lnTo>
                  <a:lnTo>
                    <a:pt x="94" y="10"/>
                  </a:lnTo>
                  <a:lnTo>
                    <a:pt x="94" y="10"/>
                  </a:lnTo>
                  <a:lnTo>
                    <a:pt x="96" y="9"/>
                  </a:lnTo>
                  <a:lnTo>
                    <a:pt x="97" y="8"/>
                  </a:lnTo>
                  <a:lnTo>
                    <a:pt x="98" y="5"/>
                  </a:lnTo>
                  <a:lnTo>
                    <a:pt x="98" y="3"/>
                  </a:lnTo>
                  <a:lnTo>
                    <a:pt x="97" y="2"/>
                  </a:lnTo>
                  <a:lnTo>
                    <a:pt x="96" y="1"/>
                  </a:lnTo>
                  <a:lnTo>
                    <a:pt x="94" y="0"/>
                  </a:lnTo>
                  <a:lnTo>
                    <a:pt x="94"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67" name="Freeform 783"/>
            <p:cNvSpPr/>
            <p:nvPr/>
          </p:nvSpPr>
          <p:spPr bwMode="auto">
            <a:xfrm>
              <a:off x="6883401" y="4473575"/>
              <a:ext cx="39688" cy="47625"/>
            </a:xfrm>
            <a:custGeom>
              <a:avLst/>
              <a:gdLst/>
              <a:ahLst/>
              <a:cxnLst>
                <a:cxn ang="0">
                  <a:pos x="63" y="2"/>
                </a:cxn>
                <a:cxn ang="0">
                  <a:pos x="63" y="2"/>
                </a:cxn>
                <a:cxn ang="0">
                  <a:pos x="50" y="23"/>
                </a:cxn>
                <a:cxn ang="0">
                  <a:pos x="34" y="45"/>
                </a:cxn>
                <a:cxn ang="0">
                  <a:pos x="19" y="65"/>
                </a:cxn>
                <a:cxn ang="0">
                  <a:pos x="1" y="83"/>
                </a:cxn>
                <a:cxn ang="0">
                  <a:pos x="1" y="83"/>
                </a:cxn>
                <a:cxn ang="0">
                  <a:pos x="0" y="85"/>
                </a:cxn>
                <a:cxn ang="0">
                  <a:pos x="0" y="86"/>
                </a:cxn>
                <a:cxn ang="0">
                  <a:pos x="0" y="88"/>
                </a:cxn>
                <a:cxn ang="0">
                  <a:pos x="1" y="89"/>
                </a:cxn>
                <a:cxn ang="0">
                  <a:pos x="2" y="90"/>
                </a:cxn>
                <a:cxn ang="0">
                  <a:pos x="4" y="92"/>
                </a:cxn>
                <a:cxn ang="0">
                  <a:pos x="6" y="92"/>
                </a:cxn>
                <a:cxn ang="0">
                  <a:pos x="7" y="90"/>
                </a:cxn>
                <a:cxn ang="0">
                  <a:pos x="7" y="90"/>
                </a:cxn>
                <a:cxn ang="0">
                  <a:pos x="26" y="71"/>
                </a:cxn>
                <a:cxn ang="0">
                  <a:pos x="43" y="50"/>
                </a:cxn>
                <a:cxn ang="0">
                  <a:pos x="58" y="30"/>
                </a:cxn>
                <a:cxn ang="0">
                  <a:pos x="71" y="7"/>
                </a:cxn>
                <a:cxn ang="0">
                  <a:pos x="71" y="7"/>
                </a:cxn>
                <a:cxn ang="0">
                  <a:pos x="73" y="5"/>
                </a:cxn>
                <a:cxn ang="0">
                  <a:pos x="73" y="3"/>
                </a:cxn>
                <a:cxn ang="0">
                  <a:pos x="71" y="2"/>
                </a:cxn>
                <a:cxn ang="0">
                  <a:pos x="70" y="1"/>
                </a:cxn>
                <a:cxn ang="0">
                  <a:pos x="68" y="0"/>
                </a:cxn>
                <a:cxn ang="0">
                  <a:pos x="66" y="0"/>
                </a:cxn>
                <a:cxn ang="0">
                  <a:pos x="65" y="1"/>
                </a:cxn>
                <a:cxn ang="0">
                  <a:pos x="63" y="2"/>
                </a:cxn>
                <a:cxn ang="0">
                  <a:pos x="63" y="2"/>
                </a:cxn>
              </a:cxnLst>
              <a:rect l="0" t="0" r="r" b="b"/>
              <a:pathLst>
                <a:path w="73" h="92">
                  <a:moveTo>
                    <a:pt x="63" y="2"/>
                  </a:moveTo>
                  <a:lnTo>
                    <a:pt x="63" y="2"/>
                  </a:lnTo>
                  <a:lnTo>
                    <a:pt x="50" y="23"/>
                  </a:lnTo>
                  <a:lnTo>
                    <a:pt x="34" y="45"/>
                  </a:lnTo>
                  <a:lnTo>
                    <a:pt x="19" y="65"/>
                  </a:lnTo>
                  <a:lnTo>
                    <a:pt x="1" y="83"/>
                  </a:lnTo>
                  <a:lnTo>
                    <a:pt x="1" y="83"/>
                  </a:lnTo>
                  <a:lnTo>
                    <a:pt x="0" y="85"/>
                  </a:lnTo>
                  <a:lnTo>
                    <a:pt x="0" y="86"/>
                  </a:lnTo>
                  <a:lnTo>
                    <a:pt x="0" y="88"/>
                  </a:lnTo>
                  <a:lnTo>
                    <a:pt x="1" y="89"/>
                  </a:lnTo>
                  <a:lnTo>
                    <a:pt x="2" y="90"/>
                  </a:lnTo>
                  <a:lnTo>
                    <a:pt x="4" y="92"/>
                  </a:lnTo>
                  <a:lnTo>
                    <a:pt x="6" y="92"/>
                  </a:lnTo>
                  <a:lnTo>
                    <a:pt x="7" y="90"/>
                  </a:lnTo>
                  <a:lnTo>
                    <a:pt x="7" y="90"/>
                  </a:lnTo>
                  <a:lnTo>
                    <a:pt x="26" y="71"/>
                  </a:lnTo>
                  <a:lnTo>
                    <a:pt x="43" y="50"/>
                  </a:lnTo>
                  <a:lnTo>
                    <a:pt x="58" y="30"/>
                  </a:lnTo>
                  <a:lnTo>
                    <a:pt x="71" y="7"/>
                  </a:lnTo>
                  <a:lnTo>
                    <a:pt x="71" y="7"/>
                  </a:lnTo>
                  <a:lnTo>
                    <a:pt x="73" y="5"/>
                  </a:lnTo>
                  <a:lnTo>
                    <a:pt x="73" y="3"/>
                  </a:lnTo>
                  <a:lnTo>
                    <a:pt x="71" y="2"/>
                  </a:lnTo>
                  <a:lnTo>
                    <a:pt x="70" y="1"/>
                  </a:lnTo>
                  <a:lnTo>
                    <a:pt x="68" y="0"/>
                  </a:lnTo>
                  <a:lnTo>
                    <a:pt x="66" y="0"/>
                  </a:lnTo>
                  <a:lnTo>
                    <a:pt x="65" y="1"/>
                  </a:lnTo>
                  <a:lnTo>
                    <a:pt x="63" y="2"/>
                  </a:lnTo>
                  <a:lnTo>
                    <a:pt x="6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68" name="Freeform 784"/>
            <p:cNvSpPr/>
            <p:nvPr/>
          </p:nvSpPr>
          <p:spPr bwMode="auto">
            <a:xfrm>
              <a:off x="6235701" y="4092575"/>
              <a:ext cx="715963" cy="90488"/>
            </a:xfrm>
            <a:custGeom>
              <a:avLst/>
              <a:gdLst/>
              <a:ahLst/>
              <a:cxnLst>
                <a:cxn ang="0">
                  <a:pos x="13" y="170"/>
                </a:cxn>
                <a:cxn ang="0">
                  <a:pos x="3" y="162"/>
                </a:cxn>
                <a:cxn ang="0">
                  <a:pos x="0" y="149"/>
                </a:cxn>
                <a:cxn ang="0">
                  <a:pos x="14" y="80"/>
                </a:cxn>
                <a:cxn ang="0">
                  <a:pos x="33" y="49"/>
                </a:cxn>
                <a:cxn ang="0">
                  <a:pos x="61" y="28"/>
                </a:cxn>
                <a:cxn ang="0">
                  <a:pos x="130" y="7"/>
                </a:cxn>
                <a:cxn ang="0">
                  <a:pos x="250" y="1"/>
                </a:cxn>
                <a:cxn ang="0">
                  <a:pos x="319" y="0"/>
                </a:cxn>
                <a:cxn ang="0">
                  <a:pos x="376" y="3"/>
                </a:cxn>
                <a:cxn ang="0">
                  <a:pos x="443" y="9"/>
                </a:cxn>
                <a:cxn ang="0">
                  <a:pos x="500" y="7"/>
                </a:cxn>
                <a:cxn ang="0">
                  <a:pos x="609" y="6"/>
                </a:cxn>
                <a:cxn ang="0">
                  <a:pos x="829" y="10"/>
                </a:cxn>
                <a:cxn ang="0">
                  <a:pos x="990" y="13"/>
                </a:cxn>
                <a:cxn ang="0">
                  <a:pos x="1131" y="18"/>
                </a:cxn>
                <a:cxn ang="0">
                  <a:pos x="1195" y="19"/>
                </a:cxn>
                <a:cxn ang="0">
                  <a:pos x="1235" y="20"/>
                </a:cxn>
                <a:cxn ang="0">
                  <a:pos x="1261" y="29"/>
                </a:cxn>
                <a:cxn ang="0">
                  <a:pos x="1287" y="34"/>
                </a:cxn>
                <a:cxn ang="0">
                  <a:pos x="1306" y="46"/>
                </a:cxn>
                <a:cxn ang="0">
                  <a:pos x="1332" y="68"/>
                </a:cxn>
                <a:cxn ang="0">
                  <a:pos x="1344" y="84"/>
                </a:cxn>
                <a:cxn ang="0">
                  <a:pos x="1348" y="127"/>
                </a:cxn>
                <a:cxn ang="0">
                  <a:pos x="1351" y="136"/>
                </a:cxn>
                <a:cxn ang="0">
                  <a:pos x="1350" y="156"/>
                </a:cxn>
                <a:cxn ang="0">
                  <a:pos x="1332" y="166"/>
                </a:cxn>
                <a:cxn ang="0">
                  <a:pos x="1316" y="164"/>
                </a:cxn>
                <a:cxn ang="0">
                  <a:pos x="1304" y="153"/>
                </a:cxn>
                <a:cxn ang="0">
                  <a:pos x="1303" y="131"/>
                </a:cxn>
                <a:cxn ang="0">
                  <a:pos x="1302" y="105"/>
                </a:cxn>
                <a:cxn ang="0">
                  <a:pos x="1291" y="95"/>
                </a:cxn>
                <a:cxn ang="0">
                  <a:pos x="1273" y="81"/>
                </a:cxn>
                <a:cxn ang="0">
                  <a:pos x="1257" y="78"/>
                </a:cxn>
                <a:cxn ang="0">
                  <a:pos x="1226" y="66"/>
                </a:cxn>
                <a:cxn ang="0">
                  <a:pos x="1190" y="65"/>
                </a:cxn>
                <a:cxn ang="0">
                  <a:pos x="1161" y="64"/>
                </a:cxn>
                <a:cxn ang="0">
                  <a:pos x="1110" y="59"/>
                </a:cxn>
                <a:cxn ang="0">
                  <a:pos x="898" y="55"/>
                </a:cxn>
                <a:cxn ang="0">
                  <a:pos x="506" y="52"/>
                </a:cxn>
                <a:cxn ang="0">
                  <a:pos x="454" y="54"/>
                </a:cxn>
                <a:cxn ang="0">
                  <a:pos x="428" y="55"/>
                </a:cxn>
                <a:cxn ang="0">
                  <a:pos x="376" y="47"/>
                </a:cxn>
                <a:cxn ang="0">
                  <a:pos x="298" y="45"/>
                </a:cxn>
                <a:cxn ang="0">
                  <a:pos x="195" y="44"/>
                </a:cxn>
                <a:cxn ang="0">
                  <a:pos x="122" y="54"/>
                </a:cxn>
                <a:cxn ang="0">
                  <a:pos x="85" y="71"/>
                </a:cxn>
                <a:cxn ang="0">
                  <a:pos x="57" y="101"/>
                </a:cxn>
                <a:cxn ang="0">
                  <a:pos x="46" y="149"/>
                </a:cxn>
                <a:cxn ang="0">
                  <a:pos x="42" y="163"/>
                </a:cxn>
                <a:cxn ang="0">
                  <a:pos x="27" y="171"/>
                </a:cxn>
              </a:cxnLst>
              <a:rect l="0" t="0" r="r" b="b"/>
              <a:pathLst>
                <a:path w="1353" h="171">
                  <a:moveTo>
                    <a:pt x="22" y="171"/>
                  </a:moveTo>
                  <a:lnTo>
                    <a:pt x="22" y="171"/>
                  </a:lnTo>
                  <a:lnTo>
                    <a:pt x="18" y="171"/>
                  </a:lnTo>
                  <a:lnTo>
                    <a:pt x="13" y="170"/>
                  </a:lnTo>
                  <a:lnTo>
                    <a:pt x="8" y="168"/>
                  </a:lnTo>
                  <a:lnTo>
                    <a:pt x="5" y="165"/>
                  </a:lnTo>
                  <a:lnTo>
                    <a:pt x="5" y="165"/>
                  </a:lnTo>
                  <a:lnTo>
                    <a:pt x="3" y="162"/>
                  </a:lnTo>
                  <a:lnTo>
                    <a:pt x="1" y="159"/>
                  </a:lnTo>
                  <a:lnTo>
                    <a:pt x="0" y="155"/>
                  </a:lnTo>
                  <a:lnTo>
                    <a:pt x="0" y="149"/>
                  </a:lnTo>
                  <a:lnTo>
                    <a:pt x="0" y="149"/>
                  </a:lnTo>
                  <a:lnTo>
                    <a:pt x="1" y="133"/>
                  </a:lnTo>
                  <a:lnTo>
                    <a:pt x="3" y="115"/>
                  </a:lnTo>
                  <a:lnTo>
                    <a:pt x="7" y="97"/>
                  </a:lnTo>
                  <a:lnTo>
                    <a:pt x="14" y="80"/>
                  </a:lnTo>
                  <a:lnTo>
                    <a:pt x="18" y="72"/>
                  </a:lnTo>
                  <a:lnTo>
                    <a:pt x="22" y="64"/>
                  </a:lnTo>
                  <a:lnTo>
                    <a:pt x="27" y="56"/>
                  </a:lnTo>
                  <a:lnTo>
                    <a:pt x="33" y="49"/>
                  </a:lnTo>
                  <a:lnTo>
                    <a:pt x="39" y="43"/>
                  </a:lnTo>
                  <a:lnTo>
                    <a:pt x="46" y="37"/>
                  </a:lnTo>
                  <a:lnTo>
                    <a:pt x="53" y="32"/>
                  </a:lnTo>
                  <a:lnTo>
                    <a:pt x="61" y="28"/>
                  </a:lnTo>
                  <a:lnTo>
                    <a:pt x="61" y="28"/>
                  </a:lnTo>
                  <a:lnTo>
                    <a:pt x="84" y="18"/>
                  </a:lnTo>
                  <a:lnTo>
                    <a:pt x="108" y="12"/>
                  </a:lnTo>
                  <a:lnTo>
                    <a:pt x="130" y="7"/>
                  </a:lnTo>
                  <a:lnTo>
                    <a:pt x="154" y="4"/>
                  </a:lnTo>
                  <a:lnTo>
                    <a:pt x="178" y="2"/>
                  </a:lnTo>
                  <a:lnTo>
                    <a:pt x="202" y="1"/>
                  </a:lnTo>
                  <a:lnTo>
                    <a:pt x="250" y="1"/>
                  </a:lnTo>
                  <a:lnTo>
                    <a:pt x="250" y="1"/>
                  </a:lnTo>
                  <a:lnTo>
                    <a:pt x="284" y="0"/>
                  </a:lnTo>
                  <a:lnTo>
                    <a:pt x="284" y="0"/>
                  </a:lnTo>
                  <a:lnTo>
                    <a:pt x="319" y="0"/>
                  </a:lnTo>
                  <a:lnTo>
                    <a:pt x="319" y="0"/>
                  </a:lnTo>
                  <a:lnTo>
                    <a:pt x="346" y="0"/>
                  </a:lnTo>
                  <a:lnTo>
                    <a:pt x="370" y="2"/>
                  </a:lnTo>
                  <a:lnTo>
                    <a:pt x="376" y="3"/>
                  </a:lnTo>
                  <a:lnTo>
                    <a:pt x="376" y="3"/>
                  </a:lnTo>
                  <a:lnTo>
                    <a:pt x="409" y="7"/>
                  </a:lnTo>
                  <a:lnTo>
                    <a:pt x="426" y="8"/>
                  </a:lnTo>
                  <a:lnTo>
                    <a:pt x="443" y="9"/>
                  </a:lnTo>
                  <a:lnTo>
                    <a:pt x="443" y="9"/>
                  </a:lnTo>
                  <a:lnTo>
                    <a:pt x="459" y="8"/>
                  </a:lnTo>
                  <a:lnTo>
                    <a:pt x="459" y="8"/>
                  </a:lnTo>
                  <a:lnTo>
                    <a:pt x="500" y="7"/>
                  </a:lnTo>
                  <a:lnTo>
                    <a:pt x="549" y="6"/>
                  </a:lnTo>
                  <a:lnTo>
                    <a:pt x="549" y="6"/>
                  </a:lnTo>
                  <a:lnTo>
                    <a:pt x="609" y="6"/>
                  </a:lnTo>
                  <a:lnTo>
                    <a:pt x="609" y="6"/>
                  </a:lnTo>
                  <a:lnTo>
                    <a:pt x="669" y="7"/>
                  </a:lnTo>
                  <a:lnTo>
                    <a:pt x="669" y="7"/>
                  </a:lnTo>
                  <a:lnTo>
                    <a:pt x="740" y="8"/>
                  </a:lnTo>
                  <a:lnTo>
                    <a:pt x="829" y="10"/>
                  </a:lnTo>
                  <a:lnTo>
                    <a:pt x="829" y="10"/>
                  </a:lnTo>
                  <a:lnTo>
                    <a:pt x="917" y="12"/>
                  </a:lnTo>
                  <a:lnTo>
                    <a:pt x="990" y="13"/>
                  </a:lnTo>
                  <a:lnTo>
                    <a:pt x="990" y="13"/>
                  </a:lnTo>
                  <a:lnTo>
                    <a:pt x="1037" y="14"/>
                  </a:lnTo>
                  <a:lnTo>
                    <a:pt x="1084" y="16"/>
                  </a:lnTo>
                  <a:lnTo>
                    <a:pt x="1084" y="16"/>
                  </a:lnTo>
                  <a:lnTo>
                    <a:pt x="1131" y="18"/>
                  </a:lnTo>
                  <a:lnTo>
                    <a:pt x="1178" y="19"/>
                  </a:lnTo>
                  <a:lnTo>
                    <a:pt x="1178" y="19"/>
                  </a:lnTo>
                  <a:lnTo>
                    <a:pt x="1195" y="19"/>
                  </a:lnTo>
                  <a:lnTo>
                    <a:pt x="1195" y="19"/>
                  </a:lnTo>
                  <a:lnTo>
                    <a:pt x="1213" y="18"/>
                  </a:lnTo>
                  <a:lnTo>
                    <a:pt x="1213" y="18"/>
                  </a:lnTo>
                  <a:lnTo>
                    <a:pt x="1223" y="19"/>
                  </a:lnTo>
                  <a:lnTo>
                    <a:pt x="1235" y="20"/>
                  </a:lnTo>
                  <a:lnTo>
                    <a:pt x="1246" y="22"/>
                  </a:lnTo>
                  <a:lnTo>
                    <a:pt x="1257" y="27"/>
                  </a:lnTo>
                  <a:lnTo>
                    <a:pt x="1257" y="27"/>
                  </a:lnTo>
                  <a:lnTo>
                    <a:pt x="1261" y="29"/>
                  </a:lnTo>
                  <a:lnTo>
                    <a:pt x="1267" y="30"/>
                  </a:lnTo>
                  <a:lnTo>
                    <a:pt x="1277" y="32"/>
                  </a:lnTo>
                  <a:lnTo>
                    <a:pt x="1277" y="32"/>
                  </a:lnTo>
                  <a:lnTo>
                    <a:pt x="1287" y="34"/>
                  </a:lnTo>
                  <a:lnTo>
                    <a:pt x="1292" y="36"/>
                  </a:lnTo>
                  <a:lnTo>
                    <a:pt x="1297" y="39"/>
                  </a:lnTo>
                  <a:lnTo>
                    <a:pt x="1297" y="39"/>
                  </a:lnTo>
                  <a:lnTo>
                    <a:pt x="1306" y="46"/>
                  </a:lnTo>
                  <a:lnTo>
                    <a:pt x="1315" y="53"/>
                  </a:lnTo>
                  <a:lnTo>
                    <a:pt x="1315" y="53"/>
                  </a:lnTo>
                  <a:lnTo>
                    <a:pt x="1323" y="61"/>
                  </a:lnTo>
                  <a:lnTo>
                    <a:pt x="1332" y="68"/>
                  </a:lnTo>
                  <a:lnTo>
                    <a:pt x="1339" y="75"/>
                  </a:lnTo>
                  <a:lnTo>
                    <a:pt x="1341" y="80"/>
                  </a:lnTo>
                  <a:lnTo>
                    <a:pt x="1344" y="84"/>
                  </a:lnTo>
                  <a:lnTo>
                    <a:pt x="1344" y="84"/>
                  </a:lnTo>
                  <a:lnTo>
                    <a:pt x="1346" y="94"/>
                  </a:lnTo>
                  <a:lnTo>
                    <a:pt x="1348" y="104"/>
                  </a:lnTo>
                  <a:lnTo>
                    <a:pt x="1348" y="115"/>
                  </a:lnTo>
                  <a:lnTo>
                    <a:pt x="1348" y="127"/>
                  </a:lnTo>
                  <a:lnTo>
                    <a:pt x="1348" y="128"/>
                  </a:lnTo>
                  <a:lnTo>
                    <a:pt x="1349" y="130"/>
                  </a:lnTo>
                  <a:lnTo>
                    <a:pt x="1349" y="130"/>
                  </a:lnTo>
                  <a:lnTo>
                    <a:pt x="1351" y="136"/>
                  </a:lnTo>
                  <a:lnTo>
                    <a:pt x="1353" y="142"/>
                  </a:lnTo>
                  <a:lnTo>
                    <a:pt x="1352" y="149"/>
                  </a:lnTo>
                  <a:lnTo>
                    <a:pt x="1350" y="156"/>
                  </a:lnTo>
                  <a:lnTo>
                    <a:pt x="1350" y="156"/>
                  </a:lnTo>
                  <a:lnTo>
                    <a:pt x="1347" y="159"/>
                  </a:lnTo>
                  <a:lnTo>
                    <a:pt x="1344" y="163"/>
                  </a:lnTo>
                  <a:lnTo>
                    <a:pt x="1338" y="165"/>
                  </a:lnTo>
                  <a:lnTo>
                    <a:pt x="1332" y="166"/>
                  </a:lnTo>
                  <a:lnTo>
                    <a:pt x="1324" y="166"/>
                  </a:lnTo>
                  <a:lnTo>
                    <a:pt x="1324" y="166"/>
                  </a:lnTo>
                  <a:lnTo>
                    <a:pt x="1320" y="166"/>
                  </a:lnTo>
                  <a:lnTo>
                    <a:pt x="1316" y="164"/>
                  </a:lnTo>
                  <a:lnTo>
                    <a:pt x="1312" y="162"/>
                  </a:lnTo>
                  <a:lnTo>
                    <a:pt x="1309" y="160"/>
                  </a:lnTo>
                  <a:lnTo>
                    <a:pt x="1306" y="156"/>
                  </a:lnTo>
                  <a:lnTo>
                    <a:pt x="1304" y="153"/>
                  </a:lnTo>
                  <a:lnTo>
                    <a:pt x="1303" y="147"/>
                  </a:lnTo>
                  <a:lnTo>
                    <a:pt x="1302" y="143"/>
                  </a:lnTo>
                  <a:lnTo>
                    <a:pt x="1302" y="143"/>
                  </a:lnTo>
                  <a:lnTo>
                    <a:pt x="1303" y="131"/>
                  </a:lnTo>
                  <a:lnTo>
                    <a:pt x="1303" y="131"/>
                  </a:lnTo>
                  <a:lnTo>
                    <a:pt x="1303" y="117"/>
                  </a:lnTo>
                  <a:lnTo>
                    <a:pt x="1302" y="105"/>
                  </a:lnTo>
                  <a:lnTo>
                    <a:pt x="1302" y="105"/>
                  </a:lnTo>
                  <a:lnTo>
                    <a:pt x="1302" y="102"/>
                  </a:lnTo>
                  <a:lnTo>
                    <a:pt x="1300" y="100"/>
                  </a:lnTo>
                  <a:lnTo>
                    <a:pt x="1291" y="95"/>
                  </a:lnTo>
                  <a:lnTo>
                    <a:pt x="1291" y="95"/>
                  </a:lnTo>
                  <a:lnTo>
                    <a:pt x="1283" y="90"/>
                  </a:lnTo>
                  <a:lnTo>
                    <a:pt x="1283" y="90"/>
                  </a:lnTo>
                  <a:lnTo>
                    <a:pt x="1278" y="84"/>
                  </a:lnTo>
                  <a:lnTo>
                    <a:pt x="1273" y="81"/>
                  </a:lnTo>
                  <a:lnTo>
                    <a:pt x="1269" y="80"/>
                  </a:lnTo>
                  <a:lnTo>
                    <a:pt x="1263" y="79"/>
                  </a:lnTo>
                  <a:lnTo>
                    <a:pt x="1263" y="79"/>
                  </a:lnTo>
                  <a:lnTo>
                    <a:pt x="1257" y="78"/>
                  </a:lnTo>
                  <a:lnTo>
                    <a:pt x="1250" y="74"/>
                  </a:lnTo>
                  <a:lnTo>
                    <a:pt x="1250" y="74"/>
                  </a:lnTo>
                  <a:lnTo>
                    <a:pt x="1238" y="69"/>
                  </a:lnTo>
                  <a:lnTo>
                    <a:pt x="1226" y="66"/>
                  </a:lnTo>
                  <a:lnTo>
                    <a:pt x="1214" y="65"/>
                  </a:lnTo>
                  <a:lnTo>
                    <a:pt x="1203" y="65"/>
                  </a:lnTo>
                  <a:lnTo>
                    <a:pt x="1203" y="65"/>
                  </a:lnTo>
                  <a:lnTo>
                    <a:pt x="1190" y="65"/>
                  </a:lnTo>
                  <a:lnTo>
                    <a:pt x="1190" y="65"/>
                  </a:lnTo>
                  <a:lnTo>
                    <a:pt x="1178" y="65"/>
                  </a:lnTo>
                  <a:lnTo>
                    <a:pt x="1178" y="65"/>
                  </a:lnTo>
                  <a:lnTo>
                    <a:pt x="1161" y="64"/>
                  </a:lnTo>
                  <a:lnTo>
                    <a:pt x="1145" y="62"/>
                  </a:lnTo>
                  <a:lnTo>
                    <a:pt x="1145" y="62"/>
                  </a:lnTo>
                  <a:lnTo>
                    <a:pt x="1127" y="60"/>
                  </a:lnTo>
                  <a:lnTo>
                    <a:pt x="1110" y="59"/>
                  </a:lnTo>
                  <a:lnTo>
                    <a:pt x="1110" y="59"/>
                  </a:lnTo>
                  <a:lnTo>
                    <a:pt x="1012" y="58"/>
                  </a:lnTo>
                  <a:lnTo>
                    <a:pt x="898" y="55"/>
                  </a:lnTo>
                  <a:lnTo>
                    <a:pt x="898" y="55"/>
                  </a:lnTo>
                  <a:lnTo>
                    <a:pt x="783" y="53"/>
                  </a:lnTo>
                  <a:lnTo>
                    <a:pt x="685" y="52"/>
                  </a:lnTo>
                  <a:lnTo>
                    <a:pt x="506" y="52"/>
                  </a:lnTo>
                  <a:lnTo>
                    <a:pt x="506" y="52"/>
                  </a:lnTo>
                  <a:lnTo>
                    <a:pt x="489" y="52"/>
                  </a:lnTo>
                  <a:lnTo>
                    <a:pt x="471" y="53"/>
                  </a:lnTo>
                  <a:lnTo>
                    <a:pt x="471" y="53"/>
                  </a:lnTo>
                  <a:lnTo>
                    <a:pt x="454" y="54"/>
                  </a:lnTo>
                  <a:lnTo>
                    <a:pt x="436" y="55"/>
                  </a:lnTo>
                  <a:lnTo>
                    <a:pt x="436" y="55"/>
                  </a:lnTo>
                  <a:lnTo>
                    <a:pt x="428" y="55"/>
                  </a:lnTo>
                  <a:lnTo>
                    <a:pt x="428" y="55"/>
                  </a:lnTo>
                  <a:lnTo>
                    <a:pt x="411" y="53"/>
                  </a:lnTo>
                  <a:lnTo>
                    <a:pt x="395" y="50"/>
                  </a:lnTo>
                  <a:lnTo>
                    <a:pt x="395" y="50"/>
                  </a:lnTo>
                  <a:lnTo>
                    <a:pt x="376" y="47"/>
                  </a:lnTo>
                  <a:lnTo>
                    <a:pt x="367" y="46"/>
                  </a:lnTo>
                  <a:lnTo>
                    <a:pt x="358" y="46"/>
                  </a:lnTo>
                  <a:lnTo>
                    <a:pt x="358" y="46"/>
                  </a:lnTo>
                  <a:lnTo>
                    <a:pt x="298" y="45"/>
                  </a:lnTo>
                  <a:lnTo>
                    <a:pt x="298" y="45"/>
                  </a:lnTo>
                  <a:lnTo>
                    <a:pt x="236" y="44"/>
                  </a:lnTo>
                  <a:lnTo>
                    <a:pt x="236" y="44"/>
                  </a:lnTo>
                  <a:lnTo>
                    <a:pt x="195" y="44"/>
                  </a:lnTo>
                  <a:lnTo>
                    <a:pt x="160" y="47"/>
                  </a:lnTo>
                  <a:lnTo>
                    <a:pt x="160" y="47"/>
                  </a:lnTo>
                  <a:lnTo>
                    <a:pt x="142" y="50"/>
                  </a:lnTo>
                  <a:lnTo>
                    <a:pt x="122" y="54"/>
                  </a:lnTo>
                  <a:lnTo>
                    <a:pt x="112" y="58"/>
                  </a:lnTo>
                  <a:lnTo>
                    <a:pt x="102" y="62"/>
                  </a:lnTo>
                  <a:lnTo>
                    <a:pt x="93" y="66"/>
                  </a:lnTo>
                  <a:lnTo>
                    <a:pt x="85" y="71"/>
                  </a:lnTo>
                  <a:lnTo>
                    <a:pt x="77" y="77"/>
                  </a:lnTo>
                  <a:lnTo>
                    <a:pt x="69" y="84"/>
                  </a:lnTo>
                  <a:lnTo>
                    <a:pt x="62" y="93"/>
                  </a:lnTo>
                  <a:lnTo>
                    <a:pt x="57" y="101"/>
                  </a:lnTo>
                  <a:lnTo>
                    <a:pt x="52" y="111"/>
                  </a:lnTo>
                  <a:lnTo>
                    <a:pt x="49" y="123"/>
                  </a:lnTo>
                  <a:lnTo>
                    <a:pt x="47" y="135"/>
                  </a:lnTo>
                  <a:lnTo>
                    <a:pt x="46" y="149"/>
                  </a:lnTo>
                  <a:lnTo>
                    <a:pt x="46" y="149"/>
                  </a:lnTo>
                  <a:lnTo>
                    <a:pt x="45" y="155"/>
                  </a:lnTo>
                  <a:lnTo>
                    <a:pt x="44" y="160"/>
                  </a:lnTo>
                  <a:lnTo>
                    <a:pt x="42" y="163"/>
                  </a:lnTo>
                  <a:lnTo>
                    <a:pt x="38" y="166"/>
                  </a:lnTo>
                  <a:lnTo>
                    <a:pt x="34" y="168"/>
                  </a:lnTo>
                  <a:lnTo>
                    <a:pt x="31" y="170"/>
                  </a:lnTo>
                  <a:lnTo>
                    <a:pt x="27" y="171"/>
                  </a:lnTo>
                  <a:lnTo>
                    <a:pt x="22" y="171"/>
                  </a:lnTo>
                  <a:lnTo>
                    <a:pt x="22" y="17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69" name="Freeform 785"/>
            <p:cNvSpPr/>
            <p:nvPr/>
          </p:nvSpPr>
          <p:spPr bwMode="auto">
            <a:xfrm>
              <a:off x="6232526" y="4164013"/>
              <a:ext cx="100013" cy="628650"/>
            </a:xfrm>
            <a:custGeom>
              <a:avLst/>
              <a:gdLst/>
              <a:ahLst/>
              <a:cxnLst>
                <a:cxn ang="0">
                  <a:pos x="169" y="1189"/>
                </a:cxn>
                <a:cxn ang="0">
                  <a:pos x="140" y="1187"/>
                </a:cxn>
                <a:cxn ang="0">
                  <a:pos x="114" y="1182"/>
                </a:cxn>
                <a:cxn ang="0">
                  <a:pos x="89" y="1172"/>
                </a:cxn>
                <a:cxn ang="0">
                  <a:pos x="68" y="1159"/>
                </a:cxn>
                <a:cxn ang="0">
                  <a:pos x="48" y="1142"/>
                </a:cxn>
                <a:cxn ang="0">
                  <a:pos x="33" y="1122"/>
                </a:cxn>
                <a:cxn ang="0">
                  <a:pos x="21" y="1098"/>
                </a:cxn>
                <a:cxn ang="0">
                  <a:pos x="10" y="1071"/>
                </a:cxn>
                <a:cxn ang="0">
                  <a:pos x="6" y="1056"/>
                </a:cxn>
                <a:cxn ang="0">
                  <a:pos x="2" y="1024"/>
                </a:cxn>
                <a:cxn ang="0">
                  <a:pos x="0" y="974"/>
                </a:cxn>
                <a:cxn ang="0">
                  <a:pos x="1" y="941"/>
                </a:cxn>
                <a:cxn ang="0">
                  <a:pos x="2" y="530"/>
                </a:cxn>
                <a:cxn ang="0">
                  <a:pos x="2" y="511"/>
                </a:cxn>
                <a:cxn ang="0">
                  <a:pos x="6" y="455"/>
                </a:cxn>
                <a:cxn ang="0">
                  <a:pos x="9" y="420"/>
                </a:cxn>
                <a:cxn ang="0">
                  <a:pos x="10" y="384"/>
                </a:cxn>
                <a:cxn ang="0">
                  <a:pos x="9" y="181"/>
                </a:cxn>
                <a:cxn ang="0">
                  <a:pos x="8" y="101"/>
                </a:cxn>
                <a:cxn ang="0">
                  <a:pos x="8" y="22"/>
                </a:cxn>
                <a:cxn ang="0">
                  <a:pos x="10" y="12"/>
                </a:cxn>
                <a:cxn ang="0">
                  <a:pos x="15" y="5"/>
                </a:cxn>
                <a:cxn ang="0">
                  <a:pos x="23" y="1"/>
                </a:cxn>
                <a:cxn ang="0">
                  <a:pos x="31" y="0"/>
                </a:cxn>
                <a:cxn ang="0">
                  <a:pos x="35" y="0"/>
                </a:cxn>
                <a:cxn ang="0">
                  <a:pos x="42" y="3"/>
                </a:cxn>
                <a:cxn ang="0">
                  <a:pos x="50" y="8"/>
                </a:cxn>
                <a:cxn ang="0">
                  <a:pos x="53" y="16"/>
                </a:cxn>
                <a:cxn ang="0">
                  <a:pos x="54" y="22"/>
                </a:cxn>
                <a:cxn ang="0">
                  <a:pos x="55" y="230"/>
                </a:cxn>
                <a:cxn ang="0">
                  <a:pos x="56" y="351"/>
                </a:cxn>
                <a:cxn ang="0">
                  <a:pos x="56" y="369"/>
                </a:cxn>
                <a:cxn ang="0">
                  <a:pos x="52" y="420"/>
                </a:cxn>
                <a:cxn ang="0">
                  <a:pos x="48" y="454"/>
                </a:cxn>
                <a:cxn ang="0">
                  <a:pos x="47" y="488"/>
                </a:cxn>
                <a:cxn ang="0">
                  <a:pos x="47" y="956"/>
                </a:cxn>
                <a:cxn ang="0">
                  <a:pos x="46" y="975"/>
                </a:cxn>
                <a:cxn ang="0">
                  <a:pos x="47" y="1030"/>
                </a:cxn>
                <a:cxn ang="0">
                  <a:pos x="54" y="1067"/>
                </a:cxn>
                <a:cxn ang="0">
                  <a:pos x="60" y="1084"/>
                </a:cxn>
                <a:cxn ang="0">
                  <a:pos x="68" y="1100"/>
                </a:cxn>
                <a:cxn ang="0">
                  <a:pos x="79" y="1113"/>
                </a:cxn>
                <a:cxn ang="0">
                  <a:pos x="89" y="1121"/>
                </a:cxn>
                <a:cxn ang="0">
                  <a:pos x="109" y="1132"/>
                </a:cxn>
                <a:cxn ang="0">
                  <a:pos x="134" y="1139"/>
                </a:cxn>
                <a:cxn ang="0">
                  <a:pos x="158" y="1143"/>
                </a:cxn>
                <a:cxn ang="0">
                  <a:pos x="169" y="1143"/>
                </a:cxn>
                <a:cxn ang="0">
                  <a:pos x="180" y="1145"/>
                </a:cxn>
                <a:cxn ang="0">
                  <a:pos x="186" y="1151"/>
                </a:cxn>
                <a:cxn ang="0">
                  <a:pos x="190" y="1158"/>
                </a:cxn>
                <a:cxn ang="0">
                  <a:pos x="191" y="1166"/>
                </a:cxn>
                <a:cxn ang="0">
                  <a:pos x="191" y="1170"/>
                </a:cxn>
                <a:cxn ang="0">
                  <a:pos x="189" y="1179"/>
                </a:cxn>
                <a:cxn ang="0">
                  <a:pos x="183" y="1185"/>
                </a:cxn>
                <a:cxn ang="0">
                  <a:pos x="175" y="1189"/>
                </a:cxn>
                <a:cxn ang="0">
                  <a:pos x="169" y="1189"/>
                </a:cxn>
              </a:cxnLst>
              <a:rect l="0" t="0" r="r" b="b"/>
              <a:pathLst>
                <a:path w="191" h="1189">
                  <a:moveTo>
                    <a:pt x="169" y="1189"/>
                  </a:moveTo>
                  <a:lnTo>
                    <a:pt x="169" y="1189"/>
                  </a:lnTo>
                  <a:lnTo>
                    <a:pt x="155" y="1189"/>
                  </a:lnTo>
                  <a:lnTo>
                    <a:pt x="140" y="1187"/>
                  </a:lnTo>
                  <a:lnTo>
                    <a:pt x="127" y="1185"/>
                  </a:lnTo>
                  <a:lnTo>
                    <a:pt x="114" y="1182"/>
                  </a:lnTo>
                  <a:lnTo>
                    <a:pt x="101" y="1178"/>
                  </a:lnTo>
                  <a:lnTo>
                    <a:pt x="89" y="1172"/>
                  </a:lnTo>
                  <a:lnTo>
                    <a:pt x="78" y="1166"/>
                  </a:lnTo>
                  <a:lnTo>
                    <a:pt x="68" y="1159"/>
                  </a:lnTo>
                  <a:lnTo>
                    <a:pt x="58" y="1151"/>
                  </a:lnTo>
                  <a:lnTo>
                    <a:pt x="48" y="1142"/>
                  </a:lnTo>
                  <a:lnTo>
                    <a:pt x="40" y="1132"/>
                  </a:lnTo>
                  <a:lnTo>
                    <a:pt x="33" y="1122"/>
                  </a:lnTo>
                  <a:lnTo>
                    <a:pt x="26" y="1110"/>
                  </a:lnTo>
                  <a:lnTo>
                    <a:pt x="21" y="1098"/>
                  </a:lnTo>
                  <a:lnTo>
                    <a:pt x="14" y="1085"/>
                  </a:lnTo>
                  <a:lnTo>
                    <a:pt x="10" y="1071"/>
                  </a:lnTo>
                  <a:lnTo>
                    <a:pt x="10" y="1071"/>
                  </a:lnTo>
                  <a:lnTo>
                    <a:pt x="6" y="1056"/>
                  </a:lnTo>
                  <a:lnTo>
                    <a:pt x="3" y="1039"/>
                  </a:lnTo>
                  <a:lnTo>
                    <a:pt x="2" y="1024"/>
                  </a:lnTo>
                  <a:lnTo>
                    <a:pt x="1" y="1007"/>
                  </a:lnTo>
                  <a:lnTo>
                    <a:pt x="0" y="974"/>
                  </a:lnTo>
                  <a:lnTo>
                    <a:pt x="1" y="941"/>
                  </a:lnTo>
                  <a:lnTo>
                    <a:pt x="1" y="941"/>
                  </a:lnTo>
                  <a:lnTo>
                    <a:pt x="2" y="901"/>
                  </a:lnTo>
                  <a:lnTo>
                    <a:pt x="2" y="530"/>
                  </a:lnTo>
                  <a:lnTo>
                    <a:pt x="2" y="530"/>
                  </a:lnTo>
                  <a:lnTo>
                    <a:pt x="2" y="511"/>
                  </a:lnTo>
                  <a:lnTo>
                    <a:pt x="3" y="493"/>
                  </a:lnTo>
                  <a:lnTo>
                    <a:pt x="6" y="455"/>
                  </a:lnTo>
                  <a:lnTo>
                    <a:pt x="6" y="455"/>
                  </a:lnTo>
                  <a:lnTo>
                    <a:pt x="9" y="420"/>
                  </a:lnTo>
                  <a:lnTo>
                    <a:pt x="10" y="384"/>
                  </a:lnTo>
                  <a:lnTo>
                    <a:pt x="10" y="384"/>
                  </a:lnTo>
                  <a:lnTo>
                    <a:pt x="10" y="282"/>
                  </a:lnTo>
                  <a:lnTo>
                    <a:pt x="9" y="181"/>
                  </a:lnTo>
                  <a:lnTo>
                    <a:pt x="9" y="181"/>
                  </a:lnTo>
                  <a:lnTo>
                    <a:pt x="8" y="101"/>
                  </a:lnTo>
                  <a:lnTo>
                    <a:pt x="8" y="22"/>
                  </a:lnTo>
                  <a:lnTo>
                    <a:pt x="8" y="22"/>
                  </a:lnTo>
                  <a:lnTo>
                    <a:pt x="8" y="16"/>
                  </a:lnTo>
                  <a:lnTo>
                    <a:pt x="10" y="12"/>
                  </a:lnTo>
                  <a:lnTo>
                    <a:pt x="12" y="8"/>
                  </a:lnTo>
                  <a:lnTo>
                    <a:pt x="15" y="5"/>
                  </a:lnTo>
                  <a:lnTo>
                    <a:pt x="19" y="3"/>
                  </a:lnTo>
                  <a:lnTo>
                    <a:pt x="23" y="1"/>
                  </a:lnTo>
                  <a:lnTo>
                    <a:pt x="27" y="0"/>
                  </a:lnTo>
                  <a:lnTo>
                    <a:pt x="31" y="0"/>
                  </a:lnTo>
                  <a:lnTo>
                    <a:pt x="31" y="0"/>
                  </a:lnTo>
                  <a:lnTo>
                    <a:pt x="35" y="0"/>
                  </a:lnTo>
                  <a:lnTo>
                    <a:pt x="39" y="1"/>
                  </a:lnTo>
                  <a:lnTo>
                    <a:pt x="42" y="3"/>
                  </a:lnTo>
                  <a:lnTo>
                    <a:pt x="46" y="5"/>
                  </a:lnTo>
                  <a:lnTo>
                    <a:pt x="50" y="8"/>
                  </a:lnTo>
                  <a:lnTo>
                    <a:pt x="52" y="12"/>
                  </a:lnTo>
                  <a:lnTo>
                    <a:pt x="53" y="16"/>
                  </a:lnTo>
                  <a:lnTo>
                    <a:pt x="54" y="22"/>
                  </a:lnTo>
                  <a:lnTo>
                    <a:pt x="54" y="22"/>
                  </a:lnTo>
                  <a:lnTo>
                    <a:pt x="54" y="127"/>
                  </a:lnTo>
                  <a:lnTo>
                    <a:pt x="55" y="230"/>
                  </a:lnTo>
                  <a:lnTo>
                    <a:pt x="55" y="230"/>
                  </a:lnTo>
                  <a:lnTo>
                    <a:pt x="56" y="351"/>
                  </a:lnTo>
                  <a:lnTo>
                    <a:pt x="56" y="351"/>
                  </a:lnTo>
                  <a:lnTo>
                    <a:pt x="56" y="369"/>
                  </a:lnTo>
                  <a:lnTo>
                    <a:pt x="55" y="386"/>
                  </a:lnTo>
                  <a:lnTo>
                    <a:pt x="52" y="420"/>
                  </a:lnTo>
                  <a:lnTo>
                    <a:pt x="52" y="420"/>
                  </a:lnTo>
                  <a:lnTo>
                    <a:pt x="48" y="454"/>
                  </a:lnTo>
                  <a:lnTo>
                    <a:pt x="47" y="471"/>
                  </a:lnTo>
                  <a:lnTo>
                    <a:pt x="47" y="488"/>
                  </a:lnTo>
                  <a:lnTo>
                    <a:pt x="47" y="956"/>
                  </a:lnTo>
                  <a:lnTo>
                    <a:pt x="47" y="956"/>
                  </a:lnTo>
                  <a:lnTo>
                    <a:pt x="46" y="975"/>
                  </a:lnTo>
                  <a:lnTo>
                    <a:pt x="46" y="975"/>
                  </a:lnTo>
                  <a:lnTo>
                    <a:pt x="46" y="1010"/>
                  </a:lnTo>
                  <a:lnTo>
                    <a:pt x="47" y="1030"/>
                  </a:lnTo>
                  <a:lnTo>
                    <a:pt x="50" y="1048"/>
                  </a:lnTo>
                  <a:lnTo>
                    <a:pt x="54" y="1067"/>
                  </a:lnTo>
                  <a:lnTo>
                    <a:pt x="57" y="1075"/>
                  </a:lnTo>
                  <a:lnTo>
                    <a:pt x="60" y="1084"/>
                  </a:lnTo>
                  <a:lnTo>
                    <a:pt x="64" y="1092"/>
                  </a:lnTo>
                  <a:lnTo>
                    <a:pt x="68" y="1100"/>
                  </a:lnTo>
                  <a:lnTo>
                    <a:pt x="73" y="1107"/>
                  </a:lnTo>
                  <a:lnTo>
                    <a:pt x="79" y="1113"/>
                  </a:lnTo>
                  <a:lnTo>
                    <a:pt x="79" y="1113"/>
                  </a:lnTo>
                  <a:lnTo>
                    <a:pt x="89" y="1121"/>
                  </a:lnTo>
                  <a:lnTo>
                    <a:pt x="99" y="1127"/>
                  </a:lnTo>
                  <a:lnTo>
                    <a:pt x="109" y="1132"/>
                  </a:lnTo>
                  <a:lnTo>
                    <a:pt x="122" y="1136"/>
                  </a:lnTo>
                  <a:lnTo>
                    <a:pt x="134" y="1139"/>
                  </a:lnTo>
                  <a:lnTo>
                    <a:pt x="147" y="1141"/>
                  </a:lnTo>
                  <a:lnTo>
                    <a:pt x="158" y="1143"/>
                  </a:lnTo>
                  <a:lnTo>
                    <a:pt x="169" y="1143"/>
                  </a:lnTo>
                  <a:lnTo>
                    <a:pt x="169" y="1143"/>
                  </a:lnTo>
                  <a:lnTo>
                    <a:pt x="175" y="1144"/>
                  </a:lnTo>
                  <a:lnTo>
                    <a:pt x="180" y="1145"/>
                  </a:lnTo>
                  <a:lnTo>
                    <a:pt x="183" y="1148"/>
                  </a:lnTo>
                  <a:lnTo>
                    <a:pt x="186" y="1151"/>
                  </a:lnTo>
                  <a:lnTo>
                    <a:pt x="189" y="1154"/>
                  </a:lnTo>
                  <a:lnTo>
                    <a:pt x="190" y="1158"/>
                  </a:lnTo>
                  <a:lnTo>
                    <a:pt x="191" y="1162"/>
                  </a:lnTo>
                  <a:lnTo>
                    <a:pt x="191" y="1166"/>
                  </a:lnTo>
                  <a:lnTo>
                    <a:pt x="191" y="1166"/>
                  </a:lnTo>
                  <a:lnTo>
                    <a:pt x="191" y="1170"/>
                  </a:lnTo>
                  <a:lnTo>
                    <a:pt x="190" y="1174"/>
                  </a:lnTo>
                  <a:lnTo>
                    <a:pt x="189" y="1179"/>
                  </a:lnTo>
                  <a:lnTo>
                    <a:pt x="186" y="1182"/>
                  </a:lnTo>
                  <a:lnTo>
                    <a:pt x="183" y="1185"/>
                  </a:lnTo>
                  <a:lnTo>
                    <a:pt x="180" y="1187"/>
                  </a:lnTo>
                  <a:lnTo>
                    <a:pt x="175" y="1189"/>
                  </a:lnTo>
                  <a:lnTo>
                    <a:pt x="169" y="1189"/>
                  </a:lnTo>
                  <a:lnTo>
                    <a:pt x="169" y="1189"/>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70" name="Freeform 786"/>
            <p:cNvSpPr/>
            <p:nvPr/>
          </p:nvSpPr>
          <p:spPr bwMode="auto">
            <a:xfrm>
              <a:off x="6856413" y="4157663"/>
              <a:ext cx="103188" cy="642938"/>
            </a:xfrm>
            <a:custGeom>
              <a:avLst/>
              <a:gdLst/>
              <a:ahLst/>
              <a:cxnLst>
                <a:cxn ang="0">
                  <a:pos x="47" y="1214"/>
                </a:cxn>
                <a:cxn ang="0">
                  <a:pos x="21" y="1213"/>
                </a:cxn>
                <a:cxn ang="0">
                  <a:pos x="8" y="1209"/>
                </a:cxn>
                <a:cxn ang="0">
                  <a:pos x="1" y="1199"/>
                </a:cxn>
                <a:cxn ang="0">
                  <a:pos x="0" y="1191"/>
                </a:cxn>
                <a:cxn ang="0">
                  <a:pos x="3" y="1178"/>
                </a:cxn>
                <a:cxn ang="0">
                  <a:pos x="11" y="1170"/>
                </a:cxn>
                <a:cxn ang="0">
                  <a:pos x="21" y="1168"/>
                </a:cxn>
                <a:cxn ang="0">
                  <a:pos x="54" y="1170"/>
                </a:cxn>
                <a:cxn ang="0">
                  <a:pos x="90" y="1170"/>
                </a:cxn>
                <a:cxn ang="0">
                  <a:pos x="111" y="1165"/>
                </a:cxn>
                <a:cxn ang="0">
                  <a:pos x="121" y="1153"/>
                </a:cxn>
                <a:cxn ang="0">
                  <a:pos x="134" y="1122"/>
                </a:cxn>
                <a:cxn ang="0">
                  <a:pos x="138" y="1089"/>
                </a:cxn>
                <a:cxn ang="0">
                  <a:pos x="144" y="1034"/>
                </a:cxn>
                <a:cxn ang="0">
                  <a:pos x="149" y="990"/>
                </a:cxn>
                <a:cxn ang="0">
                  <a:pos x="150" y="822"/>
                </a:cxn>
                <a:cxn ang="0">
                  <a:pos x="151" y="771"/>
                </a:cxn>
                <a:cxn ang="0">
                  <a:pos x="151" y="681"/>
                </a:cxn>
                <a:cxn ang="0">
                  <a:pos x="148" y="652"/>
                </a:cxn>
                <a:cxn ang="0">
                  <a:pos x="142" y="597"/>
                </a:cxn>
                <a:cxn ang="0">
                  <a:pos x="143" y="539"/>
                </a:cxn>
                <a:cxn ang="0">
                  <a:pos x="144" y="316"/>
                </a:cxn>
                <a:cxn ang="0">
                  <a:pos x="141" y="231"/>
                </a:cxn>
                <a:cxn ang="0">
                  <a:pos x="138" y="147"/>
                </a:cxn>
                <a:cxn ang="0">
                  <a:pos x="131" y="82"/>
                </a:cxn>
                <a:cxn ang="0">
                  <a:pos x="126" y="37"/>
                </a:cxn>
                <a:cxn ang="0">
                  <a:pos x="126" y="17"/>
                </a:cxn>
                <a:cxn ang="0">
                  <a:pos x="131" y="6"/>
                </a:cxn>
                <a:cxn ang="0">
                  <a:pos x="138" y="2"/>
                </a:cxn>
                <a:cxn ang="0">
                  <a:pos x="147" y="0"/>
                </a:cxn>
                <a:cxn ang="0">
                  <a:pos x="160" y="3"/>
                </a:cxn>
                <a:cxn ang="0">
                  <a:pos x="168" y="12"/>
                </a:cxn>
                <a:cxn ang="0">
                  <a:pos x="170" y="21"/>
                </a:cxn>
                <a:cxn ang="0">
                  <a:pos x="178" y="75"/>
                </a:cxn>
                <a:cxn ang="0">
                  <a:pos x="181" y="90"/>
                </a:cxn>
                <a:cxn ang="0">
                  <a:pos x="183" y="144"/>
                </a:cxn>
                <a:cxn ang="0">
                  <a:pos x="183" y="180"/>
                </a:cxn>
                <a:cxn ang="0">
                  <a:pos x="187" y="271"/>
                </a:cxn>
                <a:cxn ang="0">
                  <a:pos x="190" y="363"/>
                </a:cxn>
                <a:cxn ang="0">
                  <a:pos x="186" y="580"/>
                </a:cxn>
                <a:cxn ang="0">
                  <a:pos x="187" y="607"/>
                </a:cxn>
                <a:cxn ang="0">
                  <a:pos x="195" y="658"/>
                </a:cxn>
                <a:cxn ang="0">
                  <a:pos x="196" y="691"/>
                </a:cxn>
                <a:cxn ang="0">
                  <a:pos x="196" y="751"/>
                </a:cxn>
                <a:cxn ang="0">
                  <a:pos x="195" y="954"/>
                </a:cxn>
                <a:cxn ang="0">
                  <a:pos x="190" y="1002"/>
                </a:cxn>
                <a:cxn ang="0">
                  <a:pos x="183" y="1067"/>
                </a:cxn>
                <a:cxn ang="0">
                  <a:pos x="182" y="1106"/>
                </a:cxn>
                <a:cxn ang="0">
                  <a:pos x="175" y="1151"/>
                </a:cxn>
                <a:cxn ang="0">
                  <a:pos x="162" y="1178"/>
                </a:cxn>
                <a:cxn ang="0">
                  <a:pos x="151" y="1191"/>
                </a:cxn>
                <a:cxn ang="0">
                  <a:pos x="124" y="1208"/>
                </a:cxn>
                <a:cxn ang="0">
                  <a:pos x="95" y="1214"/>
                </a:cxn>
              </a:cxnLst>
              <a:rect l="0" t="0" r="r" b="b"/>
              <a:pathLst>
                <a:path w="196" h="1215">
                  <a:moveTo>
                    <a:pt x="74" y="1215"/>
                  </a:moveTo>
                  <a:lnTo>
                    <a:pt x="74" y="1215"/>
                  </a:lnTo>
                  <a:lnTo>
                    <a:pt x="47" y="1214"/>
                  </a:lnTo>
                  <a:lnTo>
                    <a:pt x="47" y="1214"/>
                  </a:lnTo>
                  <a:lnTo>
                    <a:pt x="21" y="1213"/>
                  </a:lnTo>
                  <a:lnTo>
                    <a:pt x="21" y="1213"/>
                  </a:lnTo>
                  <a:lnTo>
                    <a:pt x="16" y="1213"/>
                  </a:lnTo>
                  <a:lnTo>
                    <a:pt x="11" y="1211"/>
                  </a:lnTo>
                  <a:lnTo>
                    <a:pt x="8" y="1209"/>
                  </a:lnTo>
                  <a:lnTo>
                    <a:pt x="5" y="1206"/>
                  </a:lnTo>
                  <a:lnTo>
                    <a:pt x="3" y="1203"/>
                  </a:lnTo>
                  <a:lnTo>
                    <a:pt x="1" y="1199"/>
                  </a:lnTo>
                  <a:lnTo>
                    <a:pt x="0" y="1195"/>
                  </a:lnTo>
                  <a:lnTo>
                    <a:pt x="0" y="1191"/>
                  </a:lnTo>
                  <a:lnTo>
                    <a:pt x="0" y="1191"/>
                  </a:lnTo>
                  <a:lnTo>
                    <a:pt x="0" y="1186"/>
                  </a:lnTo>
                  <a:lnTo>
                    <a:pt x="1" y="1182"/>
                  </a:lnTo>
                  <a:lnTo>
                    <a:pt x="3" y="1178"/>
                  </a:lnTo>
                  <a:lnTo>
                    <a:pt x="5" y="1175"/>
                  </a:lnTo>
                  <a:lnTo>
                    <a:pt x="8" y="1172"/>
                  </a:lnTo>
                  <a:lnTo>
                    <a:pt x="11" y="1170"/>
                  </a:lnTo>
                  <a:lnTo>
                    <a:pt x="16" y="1169"/>
                  </a:lnTo>
                  <a:lnTo>
                    <a:pt x="21" y="1168"/>
                  </a:lnTo>
                  <a:lnTo>
                    <a:pt x="21" y="1168"/>
                  </a:lnTo>
                  <a:lnTo>
                    <a:pt x="38" y="1169"/>
                  </a:lnTo>
                  <a:lnTo>
                    <a:pt x="38" y="1169"/>
                  </a:lnTo>
                  <a:lnTo>
                    <a:pt x="54" y="1170"/>
                  </a:lnTo>
                  <a:lnTo>
                    <a:pt x="72" y="1171"/>
                  </a:lnTo>
                  <a:lnTo>
                    <a:pt x="72" y="1171"/>
                  </a:lnTo>
                  <a:lnTo>
                    <a:pt x="90" y="1170"/>
                  </a:lnTo>
                  <a:lnTo>
                    <a:pt x="99" y="1169"/>
                  </a:lnTo>
                  <a:lnTo>
                    <a:pt x="105" y="1167"/>
                  </a:lnTo>
                  <a:lnTo>
                    <a:pt x="111" y="1165"/>
                  </a:lnTo>
                  <a:lnTo>
                    <a:pt x="115" y="1162"/>
                  </a:lnTo>
                  <a:lnTo>
                    <a:pt x="119" y="1157"/>
                  </a:lnTo>
                  <a:lnTo>
                    <a:pt x="121" y="1153"/>
                  </a:lnTo>
                  <a:lnTo>
                    <a:pt x="121" y="1153"/>
                  </a:lnTo>
                  <a:lnTo>
                    <a:pt x="130" y="1137"/>
                  </a:lnTo>
                  <a:lnTo>
                    <a:pt x="134" y="1122"/>
                  </a:lnTo>
                  <a:lnTo>
                    <a:pt x="137" y="1107"/>
                  </a:lnTo>
                  <a:lnTo>
                    <a:pt x="138" y="1089"/>
                  </a:lnTo>
                  <a:lnTo>
                    <a:pt x="138" y="1089"/>
                  </a:lnTo>
                  <a:lnTo>
                    <a:pt x="138" y="1076"/>
                  </a:lnTo>
                  <a:lnTo>
                    <a:pt x="139" y="1061"/>
                  </a:lnTo>
                  <a:lnTo>
                    <a:pt x="144" y="1034"/>
                  </a:lnTo>
                  <a:lnTo>
                    <a:pt x="144" y="1034"/>
                  </a:lnTo>
                  <a:lnTo>
                    <a:pt x="148" y="1005"/>
                  </a:lnTo>
                  <a:lnTo>
                    <a:pt x="149" y="990"/>
                  </a:lnTo>
                  <a:lnTo>
                    <a:pt x="150" y="976"/>
                  </a:lnTo>
                  <a:lnTo>
                    <a:pt x="150" y="822"/>
                  </a:lnTo>
                  <a:lnTo>
                    <a:pt x="150" y="822"/>
                  </a:lnTo>
                  <a:lnTo>
                    <a:pt x="150" y="797"/>
                  </a:lnTo>
                  <a:lnTo>
                    <a:pt x="151" y="771"/>
                  </a:lnTo>
                  <a:lnTo>
                    <a:pt x="151" y="771"/>
                  </a:lnTo>
                  <a:lnTo>
                    <a:pt x="152" y="741"/>
                  </a:lnTo>
                  <a:lnTo>
                    <a:pt x="153" y="711"/>
                  </a:lnTo>
                  <a:lnTo>
                    <a:pt x="151" y="681"/>
                  </a:lnTo>
                  <a:lnTo>
                    <a:pt x="150" y="667"/>
                  </a:lnTo>
                  <a:lnTo>
                    <a:pt x="148" y="652"/>
                  </a:lnTo>
                  <a:lnTo>
                    <a:pt x="148" y="652"/>
                  </a:lnTo>
                  <a:lnTo>
                    <a:pt x="145" y="639"/>
                  </a:lnTo>
                  <a:lnTo>
                    <a:pt x="144" y="625"/>
                  </a:lnTo>
                  <a:lnTo>
                    <a:pt x="142" y="597"/>
                  </a:lnTo>
                  <a:lnTo>
                    <a:pt x="142" y="568"/>
                  </a:lnTo>
                  <a:lnTo>
                    <a:pt x="143" y="539"/>
                  </a:lnTo>
                  <a:lnTo>
                    <a:pt x="143" y="539"/>
                  </a:lnTo>
                  <a:lnTo>
                    <a:pt x="144" y="495"/>
                  </a:lnTo>
                  <a:lnTo>
                    <a:pt x="144" y="316"/>
                  </a:lnTo>
                  <a:lnTo>
                    <a:pt x="144" y="316"/>
                  </a:lnTo>
                  <a:lnTo>
                    <a:pt x="143" y="273"/>
                  </a:lnTo>
                  <a:lnTo>
                    <a:pt x="141" y="231"/>
                  </a:lnTo>
                  <a:lnTo>
                    <a:pt x="141" y="231"/>
                  </a:lnTo>
                  <a:lnTo>
                    <a:pt x="138" y="190"/>
                  </a:lnTo>
                  <a:lnTo>
                    <a:pt x="138" y="147"/>
                  </a:lnTo>
                  <a:lnTo>
                    <a:pt x="138" y="147"/>
                  </a:lnTo>
                  <a:lnTo>
                    <a:pt x="137" y="131"/>
                  </a:lnTo>
                  <a:lnTo>
                    <a:pt x="136" y="114"/>
                  </a:lnTo>
                  <a:lnTo>
                    <a:pt x="131" y="82"/>
                  </a:lnTo>
                  <a:lnTo>
                    <a:pt x="131" y="82"/>
                  </a:lnTo>
                  <a:lnTo>
                    <a:pt x="127" y="52"/>
                  </a:lnTo>
                  <a:lnTo>
                    <a:pt x="126" y="37"/>
                  </a:lnTo>
                  <a:lnTo>
                    <a:pt x="124" y="21"/>
                  </a:lnTo>
                  <a:lnTo>
                    <a:pt x="124" y="21"/>
                  </a:lnTo>
                  <a:lnTo>
                    <a:pt x="126" y="17"/>
                  </a:lnTo>
                  <a:lnTo>
                    <a:pt x="127" y="13"/>
                  </a:lnTo>
                  <a:lnTo>
                    <a:pt x="128" y="9"/>
                  </a:lnTo>
                  <a:lnTo>
                    <a:pt x="131" y="6"/>
                  </a:lnTo>
                  <a:lnTo>
                    <a:pt x="131" y="6"/>
                  </a:lnTo>
                  <a:lnTo>
                    <a:pt x="134" y="4"/>
                  </a:lnTo>
                  <a:lnTo>
                    <a:pt x="138" y="2"/>
                  </a:lnTo>
                  <a:lnTo>
                    <a:pt x="142" y="0"/>
                  </a:lnTo>
                  <a:lnTo>
                    <a:pt x="147" y="0"/>
                  </a:lnTo>
                  <a:lnTo>
                    <a:pt x="147" y="0"/>
                  </a:lnTo>
                  <a:lnTo>
                    <a:pt x="151" y="0"/>
                  </a:lnTo>
                  <a:lnTo>
                    <a:pt x="155" y="1"/>
                  </a:lnTo>
                  <a:lnTo>
                    <a:pt x="160" y="3"/>
                  </a:lnTo>
                  <a:lnTo>
                    <a:pt x="163" y="5"/>
                  </a:lnTo>
                  <a:lnTo>
                    <a:pt x="166" y="8"/>
                  </a:lnTo>
                  <a:lnTo>
                    <a:pt x="168" y="12"/>
                  </a:lnTo>
                  <a:lnTo>
                    <a:pt x="170" y="16"/>
                  </a:lnTo>
                  <a:lnTo>
                    <a:pt x="170" y="21"/>
                  </a:lnTo>
                  <a:lnTo>
                    <a:pt x="170" y="21"/>
                  </a:lnTo>
                  <a:lnTo>
                    <a:pt x="171" y="35"/>
                  </a:lnTo>
                  <a:lnTo>
                    <a:pt x="173" y="48"/>
                  </a:lnTo>
                  <a:lnTo>
                    <a:pt x="178" y="75"/>
                  </a:lnTo>
                  <a:lnTo>
                    <a:pt x="178" y="75"/>
                  </a:lnTo>
                  <a:lnTo>
                    <a:pt x="181" y="90"/>
                  </a:lnTo>
                  <a:lnTo>
                    <a:pt x="181" y="90"/>
                  </a:lnTo>
                  <a:lnTo>
                    <a:pt x="182" y="103"/>
                  </a:lnTo>
                  <a:lnTo>
                    <a:pt x="183" y="116"/>
                  </a:lnTo>
                  <a:lnTo>
                    <a:pt x="183" y="144"/>
                  </a:lnTo>
                  <a:lnTo>
                    <a:pt x="183" y="144"/>
                  </a:lnTo>
                  <a:lnTo>
                    <a:pt x="182" y="162"/>
                  </a:lnTo>
                  <a:lnTo>
                    <a:pt x="183" y="180"/>
                  </a:lnTo>
                  <a:lnTo>
                    <a:pt x="183" y="180"/>
                  </a:lnTo>
                  <a:lnTo>
                    <a:pt x="185" y="226"/>
                  </a:lnTo>
                  <a:lnTo>
                    <a:pt x="187" y="271"/>
                  </a:lnTo>
                  <a:lnTo>
                    <a:pt x="189" y="317"/>
                  </a:lnTo>
                  <a:lnTo>
                    <a:pt x="190" y="363"/>
                  </a:lnTo>
                  <a:lnTo>
                    <a:pt x="190" y="363"/>
                  </a:lnTo>
                  <a:lnTo>
                    <a:pt x="189" y="470"/>
                  </a:lnTo>
                  <a:lnTo>
                    <a:pt x="189" y="524"/>
                  </a:lnTo>
                  <a:lnTo>
                    <a:pt x="186" y="580"/>
                  </a:lnTo>
                  <a:lnTo>
                    <a:pt x="186" y="580"/>
                  </a:lnTo>
                  <a:lnTo>
                    <a:pt x="187" y="594"/>
                  </a:lnTo>
                  <a:lnTo>
                    <a:pt x="187" y="607"/>
                  </a:lnTo>
                  <a:lnTo>
                    <a:pt x="192" y="632"/>
                  </a:lnTo>
                  <a:lnTo>
                    <a:pt x="192" y="632"/>
                  </a:lnTo>
                  <a:lnTo>
                    <a:pt x="195" y="658"/>
                  </a:lnTo>
                  <a:lnTo>
                    <a:pt x="195" y="658"/>
                  </a:lnTo>
                  <a:lnTo>
                    <a:pt x="196" y="674"/>
                  </a:lnTo>
                  <a:lnTo>
                    <a:pt x="196" y="691"/>
                  </a:lnTo>
                  <a:lnTo>
                    <a:pt x="196" y="724"/>
                  </a:lnTo>
                  <a:lnTo>
                    <a:pt x="196" y="724"/>
                  </a:lnTo>
                  <a:lnTo>
                    <a:pt x="196" y="751"/>
                  </a:lnTo>
                  <a:lnTo>
                    <a:pt x="196" y="937"/>
                  </a:lnTo>
                  <a:lnTo>
                    <a:pt x="196" y="937"/>
                  </a:lnTo>
                  <a:lnTo>
                    <a:pt x="195" y="954"/>
                  </a:lnTo>
                  <a:lnTo>
                    <a:pt x="194" y="971"/>
                  </a:lnTo>
                  <a:lnTo>
                    <a:pt x="190" y="1002"/>
                  </a:lnTo>
                  <a:lnTo>
                    <a:pt x="190" y="1002"/>
                  </a:lnTo>
                  <a:lnTo>
                    <a:pt x="185" y="1034"/>
                  </a:lnTo>
                  <a:lnTo>
                    <a:pt x="183" y="1050"/>
                  </a:lnTo>
                  <a:lnTo>
                    <a:pt x="183" y="1067"/>
                  </a:lnTo>
                  <a:lnTo>
                    <a:pt x="183" y="1074"/>
                  </a:lnTo>
                  <a:lnTo>
                    <a:pt x="183" y="1074"/>
                  </a:lnTo>
                  <a:lnTo>
                    <a:pt x="182" y="1106"/>
                  </a:lnTo>
                  <a:lnTo>
                    <a:pt x="181" y="1121"/>
                  </a:lnTo>
                  <a:lnTo>
                    <a:pt x="179" y="1137"/>
                  </a:lnTo>
                  <a:lnTo>
                    <a:pt x="175" y="1151"/>
                  </a:lnTo>
                  <a:lnTo>
                    <a:pt x="170" y="1166"/>
                  </a:lnTo>
                  <a:lnTo>
                    <a:pt x="166" y="1172"/>
                  </a:lnTo>
                  <a:lnTo>
                    <a:pt x="162" y="1178"/>
                  </a:lnTo>
                  <a:lnTo>
                    <a:pt x="158" y="1185"/>
                  </a:lnTo>
                  <a:lnTo>
                    <a:pt x="151" y="1191"/>
                  </a:lnTo>
                  <a:lnTo>
                    <a:pt x="151" y="1191"/>
                  </a:lnTo>
                  <a:lnTo>
                    <a:pt x="143" y="1198"/>
                  </a:lnTo>
                  <a:lnTo>
                    <a:pt x="134" y="1204"/>
                  </a:lnTo>
                  <a:lnTo>
                    <a:pt x="124" y="1208"/>
                  </a:lnTo>
                  <a:lnTo>
                    <a:pt x="114" y="1211"/>
                  </a:lnTo>
                  <a:lnTo>
                    <a:pt x="105" y="1213"/>
                  </a:lnTo>
                  <a:lnTo>
                    <a:pt x="95" y="1214"/>
                  </a:lnTo>
                  <a:lnTo>
                    <a:pt x="74" y="1215"/>
                  </a:lnTo>
                  <a:lnTo>
                    <a:pt x="74" y="121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71" name="Freeform 787"/>
            <p:cNvSpPr/>
            <p:nvPr/>
          </p:nvSpPr>
          <p:spPr bwMode="auto">
            <a:xfrm>
              <a:off x="6316663" y="4768850"/>
              <a:ext cx="566738" cy="33338"/>
            </a:xfrm>
            <a:custGeom>
              <a:avLst/>
              <a:gdLst/>
              <a:ahLst/>
              <a:cxnLst>
                <a:cxn ang="0">
                  <a:pos x="1046" y="64"/>
                </a:cxn>
                <a:cxn ang="0">
                  <a:pos x="989" y="62"/>
                </a:cxn>
                <a:cxn ang="0">
                  <a:pos x="932" y="57"/>
                </a:cxn>
                <a:cxn ang="0">
                  <a:pos x="841" y="50"/>
                </a:cxn>
                <a:cxn ang="0">
                  <a:pos x="831" y="50"/>
                </a:cxn>
                <a:cxn ang="0">
                  <a:pos x="806" y="51"/>
                </a:cxn>
                <a:cxn ang="0">
                  <a:pos x="704" y="56"/>
                </a:cxn>
                <a:cxn ang="0">
                  <a:pos x="656" y="59"/>
                </a:cxn>
                <a:cxn ang="0">
                  <a:pos x="621" y="61"/>
                </a:cxn>
                <a:cxn ang="0">
                  <a:pos x="611" y="61"/>
                </a:cxn>
                <a:cxn ang="0">
                  <a:pos x="561" y="60"/>
                </a:cxn>
                <a:cxn ang="0">
                  <a:pos x="515" y="58"/>
                </a:cxn>
                <a:cxn ang="0">
                  <a:pos x="489" y="58"/>
                </a:cxn>
                <a:cxn ang="0">
                  <a:pos x="409" y="52"/>
                </a:cxn>
                <a:cxn ang="0">
                  <a:pos x="353" y="48"/>
                </a:cxn>
                <a:cxn ang="0">
                  <a:pos x="296" y="46"/>
                </a:cxn>
                <a:cxn ang="0">
                  <a:pos x="23" y="46"/>
                </a:cxn>
                <a:cxn ang="0">
                  <a:pos x="12" y="44"/>
                </a:cxn>
                <a:cxn ang="0">
                  <a:pos x="6" y="39"/>
                </a:cxn>
                <a:cxn ang="0">
                  <a:pos x="2" y="31"/>
                </a:cxn>
                <a:cxn ang="0">
                  <a:pos x="0" y="23"/>
                </a:cxn>
                <a:cxn ang="0">
                  <a:pos x="1" y="19"/>
                </a:cxn>
                <a:cxn ang="0">
                  <a:pos x="3" y="11"/>
                </a:cxn>
                <a:cxn ang="0">
                  <a:pos x="8" y="5"/>
                </a:cxn>
                <a:cxn ang="0">
                  <a:pos x="17" y="1"/>
                </a:cxn>
                <a:cxn ang="0">
                  <a:pos x="313" y="0"/>
                </a:cxn>
                <a:cxn ang="0">
                  <a:pos x="344" y="1"/>
                </a:cxn>
                <a:cxn ang="0">
                  <a:pos x="436" y="7"/>
                </a:cxn>
                <a:cxn ang="0">
                  <a:pos x="482" y="11"/>
                </a:cxn>
                <a:cxn ang="0">
                  <a:pos x="530" y="13"/>
                </a:cxn>
                <a:cxn ang="0">
                  <a:pos x="550" y="14"/>
                </a:cxn>
                <a:cxn ang="0">
                  <a:pos x="598" y="15"/>
                </a:cxn>
                <a:cxn ang="0">
                  <a:pos x="630" y="14"/>
                </a:cxn>
                <a:cxn ang="0">
                  <a:pos x="658" y="12"/>
                </a:cxn>
                <a:cxn ang="0">
                  <a:pos x="719" y="7"/>
                </a:cxn>
                <a:cxn ang="0">
                  <a:pos x="803" y="5"/>
                </a:cxn>
                <a:cxn ang="0">
                  <a:pos x="835" y="6"/>
                </a:cxn>
                <a:cxn ang="0">
                  <a:pos x="856" y="7"/>
                </a:cxn>
                <a:cxn ang="0">
                  <a:pos x="957" y="16"/>
                </a:cxn>
                <a:cxn ang="0">
                  <a:pos x="1049" y="19"/>
                </a:cxn>
                <a:cxn ang="0">
                  <a:pos x="1055" y="20"/>
                </a:cxn>
                <a:cxn ang="0">
                  <a:pos x="1063" y="23"/>
                </a:cxn>
                <a:cxn ang="0">
                  <a:pos x="1068" y="30"/>
                </a:cxn>
                <a:cxn ang="0">
                  <a:pos x="1071" y="38"/>
                </a:cxn>
                <a:cxn ang="0">
                  <a:pos x="1071" y="42"/>
                </a:cxn>
                <a:cxn ang="0">
                  <a:pos x="1070" y="50"/>
                </a:cxn>
                <a:cxn ang="0">
                  <a:pos x="1066" y="58"/>
                </a:cxn>
                <a:cxn ang="0">
                  <a:pos x="1059" y="63"/>
                </a:cxn>
                <a:cxn ang="0">
                  <a:pos x="1049" y="64"/>
                </a:cxn>
              </a:cxnLst>
              <a:rect l="0" t="0" r="r" b="b"/>
              <a:pathLst>
                <a:path w="1071" h="64">
                  <a:moveTo>
                    <a:pt x="1046" y="64"/>
                  </a:moveTo>
                  <a:lnTo>
                    <a:pt x="1046" y="64"/>
                  </a:lnTo>
                  <a:lnTo>
                    <a:pt x="1017" y="64"/>
                  </a:lnTo>
                  <a:lnTo>
                    <a:pt x="989" y="62"/>
                  </a:lnTo>
                  <a:lnTo>
                    <a:pt x="932" y="57"/>
                  </a:lnTo>
                  <a:lnTo>
                    <a:pt x="932" y="57"/>
                  </a:lnTo>
                  <a:lnTo>
                    <a:pt x="886" y="53"/>
                  </a:lnTo>
                  <a:lnTo>
                    <a:pt x="841" y="50"/>
                  </a:lnTo>
                  <a:lnTo>
                    <a:pt x="841" y="50"/>
                  </a:lnTo>
                  <a:lnTo>
                    <a:pt x="831" y="50"/>
                  </a:lnTo>
                  <a:lnTo>
                    <a:pt x="831" y="50"/>
                  </a:lnTo>
                  <a:lnTo>
                    <a:pt x="806" y="51"/>
                  </a:lnTo>
                  <a:lnTo>
                    <a:pt x="774" y="52"/>
                  </a:lnTo>
                  <a:lnTo>
                    <a:pt x="704" y="56"/>
                  </a:lnTo>
                  <a:lnTo>
                    <a:pt x="704" y="56"/>
                  </a:lnTo>
                  <a:lnTo>
                    <a:pt x="656" y="59"/>
                  </a:lnTo>
                  <a:lnTo>
                    <a:pt x="621" y="61"/>
                  </a:lnTo>
                  <a:lnTo>
                    <a:pt x="621" y="61"/>
                  </a:lnTo>
                  <a:lnTo>
                    <a:pt x="611" y="61"/>
                  </a:lnTo>
                  <a:lnTo>
                    <a:pt x="611" y="61"/>
                  </a:lnTo>
                  <a:lnTo>
                    <a:pt x="586" y="60"/>
                  </a:lnTo>
                  <a:lnTo>
                    <a:pt x="561" y="60"/>
                  </a:lnTo>
                  <a:lnTo>
                    <a:pt x="561" y="60"/>
                  </a:lnTo>
                  <a:lnTo>
                    <a:pt x="515" y="58"/>
                  </a:lnTo>
                  <a:lnTo>
                    <a:pt x="515" y="58"/>
                  </a:lnTo>
                  <a:lnTo>
                    <a:pt x="489" y="58"/>
                  </a:lnTo>
                  <a:lnTo>
                    <a:pt x="462" y="56"/>
                  </a:lnTo>
                  <a:lnTo>
                    <a:pt x="409" y="52"/>
                  </a:lnTo>
                  <a:lnTo>
                    <a:pt x="409" y="52"/>
                  </a:lnTo>
                  <a:lnTo>
                    <a:pt x="353" y="48"/>
                  </a:lnTo>
                  <a:lnTo>
                    <a:pt x="324" y="47"/>
                  </a:lnTo>
                  <a:lnTo>
                    <a:pt x="296" y="46"/>
                  </a:lnTo>
                  <a:lnTo>
                    <a:pt x="23" y="46"/>
                  </a:lnTo>
                  <a:lnTo>
                    <a:pt x="23" y="46"/>
                  </a:lnTo>
                  <a:lnTo>
                    <a:pt x="17" y="46"/>
                  </a:lnTo>
                  <a:lnTo>
                    <a:pt x="12" y="44"/>
                  </a:lnTo>
                  <a:lnTo>
                    <a:pt x="8" y="42"/>
                  </a:lnTo>
                  <a:lnTo>
                    <a:pt x="6" y="39"/>
                  </a:lnTo>
                  <a:lnTo>
                    <a:pt x="3" y="36"/>
                  </a:lnTo>
                  <a:lnTo>
                    <a:pt x="2" y="31"/>
                  </a:lnTo>
                  <a:lnTo>
                    <a:pt x="1" y="27"/>
                  </a:lnTo>
                  <a:lnTo>
                    <a:pt x="0" y="23"/>
                  </a:lnTo>
                  <a:lnTo>
                    <a:pt x="0" y="23"/>
                  </a:lnTo>
                  <a:lnTo>
                    <a:pt x="1" y="19"/>
                  </a:lnTo>
                  <a:lnTo>
                    <a:pt x="2" y="15"/>
                  </a:lnTo>
                  <a:lnTo>
                    <a:pt x="3" y="11"/>
                  </a:lnTo>
                  <a:lnTo>
                    <a:pt x="6" y="8"/>
                  </a:lnTo>
                  <a:lnTo>
                    <a:pt x="8" y="5"/>
                  </a:lnTo>
                  <a:lnTo>
                    <a:pt x="12" y="2"/>
                  </a:lnTo>
                  <a:lnTo>
                    <a:pt x="17" y="1"/>
                  </a:lnTo>
                  <a:lnTo>
                    <a:pt x="23" y="0"/>
                  </a:lnTo>
                  <a:lnTo>
                    <a:pt x="313" y="0"/>
                  </a:lnTo>
                  <a:lnTo>
                    <a:pt x="313" y="0"/>
                  </a:lnTo>
                  <a:lnTo>
                    <a:pt x="344" y="1"/>
                  </a:lnTo>
                  <a:lnTo>
                    <a:pt x="375" y="2"/>
                  </a:lnTo>
                  <a:lnTo>
                    <a:pt x="436" y="7"/>
                  </a:lnTo>
                  <a:lnTo>
                    <a:pt x="436" y="7"/>
                  </a:lnTo>
                  <a:lnTo>
                    <a:pt x="482" y="11"/>
                  </a:lnTo>
                  <a:lnTo>
                    <a:pt x="530" y="13"/>
                  </a:lnTo>
                  <a:lnTo>
                    <a:pt x="530" y="13"/>
                  </a:lnTo>
                  <a:lnTo>
                    <a:pt x="550" y="14"/>
                  </a:lnTo>
                  <a:lnTo>
                    <a:pt x="550" y="14"/>
                  </a:lnTo>
                  <a:lnTo>
                    <a:pt x="573" y="15"/>
                  </a:lnTo>
                  <a:lnTo>
                    <a:pt x="598" y="15"/>
                  </a:lnTo>
                  <a:lnTo>
                    <a:pt x="598" y="15"/>
                  </a:lnTo>
                  <a:lnTo>
                    <a:pt x="630" y="14"/>
                  </a:lnTo>
                  <a:lnTo>
                    <a:pt x="658" y="12"/>
                  </a:lnTo>
                  <a:lnTo>
                    <a:pt x="658" y="12"/>
                  </a:lnTo>
                  <a:lnTo>
                    <a:pt x="683" y="9"/>
                  </a:lnTo>
                  <a:lnTo>
                    <a:pt x="719" y="7"/>
                  </a:lnTo>
                  <a:lnTo>
                    <a:pt x="760" y="6"/>
                  </a:lnTo>
                  <a:lnTo>
                    <a:pt x="803" y="5"/>
                  </a:lnTo>
                  <a:lnTo>
                    <a:pt x="803" y="5"/>
                  </a:lnTo>
                  <a:lnTo>
                    <a:pt x="835" y="6"/>
                  </a:lnTo>
                  <a:lnTo>
                    <a:pt x="856" y="7"/>
                  </a:lnTo>
                  <a:lnTo>
                    <a:pt x="856" y="7"/>
                  </a:lnTo>
                  <a:lnTo>
                    <a:pt x="908" y="12"/>
                  </a:lnTo>
                  <a:lnTo>
                    <a:pt x="957" y="16"/>
                  </a:lnTo>
                  <a:lnTo>
                    <a:pt x="1004" y="19"/>
                  </a:lnTo>
                  <a:lnTo>
                    <a:pt x="1049" y="19"/>
                  </a:lnTo>
                  <a:lnTo>
                    <a:pt x="1049" y="19"/>
                  </a:lnTo>
                  <a:lnTo>
                    <a:pt x="1055" y="20"/>
                  </a:lnTo>
                  <a:lnTo>
                    <a:pt x="1059" y="21"/>
                  </a:lnTo>
                  <a:lnTo>
                    <a:pt x="1063" y="23"/>
                  </a:lnTo>
                  <a:lnTo>
                    <a:pt x="1066" y="26"/>
                  </a:lnTo>
                  <a:lnTo>
                    <a:pt x="1068" y="30"/>
                  </a:lnTo>
                  <a:lnTo>
                    <a:pt x="1070" y="33"/>
                  </a:lnTo>
                  <a:lnTo>
                    <a:pt x="1071" y="38"/>
                  </a:lnTo>
                  <a:lnTo>
                    <a:pt x="1071" y="42"/>
                  </a:lnTo>
                  <a:lnTo>
                    <a:pt x="1071" y="42"/>
                  </a:lnTo>
                  <a:lnTo>
                    <a:pt x="1071" y="47"/>
                  </a:lnTo>
                  <a:lnTo>
                    <a:pt x="1070" y="50"/>
                  </a:lnTo>
                  <a:lnTo>
                    <a:pt x="1068" y="54"/>
                  </a:lnTo>
                  <a:lnTo>
                    <a:pt x="1066" y="58"/>
                  </a:lnTo>
                  <a:lnTo>
                    <a:pt x="1063" y="60"/>
                  </a:lnTo>
                  <a:lnTo>
                    <a:pt x="1059" y="63"/>
                  </a:lnTo>
                  <a:lnTo>
                    <a:pt x="1055" y="64"/>
                  </a:lnTo>
                  <a:lnTo>
                    <a:pt x="1049" y="64"/>
                  </a:lnTo>
                  <a:lnTo>
                    <a:pt x="1046" y="6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72" name="Freeform 788"/>
            <p:cNvSpPr/>
            <p:nvPr/>
          </p:nvSpPr>
          <p:spPr bwMode="auto">
            <a:xfrm>
              <a:off x="6286501" y="4154488"/>
              <a:ext cx="271463" cy="207963"/>
            </a:xfrm>
            <a:custGeom>
              <a:avLst/>
              <a:gdLst/>
              <a:ahLst/>
              <a:cxnLst>
                <a:cxn ang="0">
                  <a:pos x="391" y="389"/>
                </a:cxn>
                <a:cxn ang="0">
                  <a:pos x="377" y="372"/>
                </a:cxn>
                <a:cxn ang="0">
                  <a:pos x="378" y="358"/>
                </a:cxn>
                <a:cxn ang="0">
                  <a:pos x="388" y="349"/>
                </a:cxn>
                <a:cxn ang="0">
                  <a:pos x="415" y="338"/>
                </a:cxn>
                <a:cxn ang="0">
                  <a:pos x="443" y="329"/>
                </a:cxn>
                <a:cxn ang="0">
                  <a:pos x="458" y="310"/>
                </a:cxn>
                <a:cxn ang="0">
                  <a:pos x="467" y="264"/>
                </a:cxn>
                <a:cxn ang="0">
                  <a:pos x="464" y="206"/>
                </a:cxn>
                <a:cxn ang="0">
                  <a:pos x="465" y="164"/>
                </a:cxn>
                <a:cxn ang="0">
                  <a:pos x="458" y="107"/>
                </a:cxn>
                <a:cxn ang="0">
                  <a:pos x="440" y="81"/>
                </a:cxn>
                <a:cxn ang="0">
                  <a:pos x="409" y="57"/>
                </a:cxn>
                <a:cxn ang="0">
                  <a:pos x="373" y="48"/>
                </a:cxn>
                <a:cxn ang="0">
                  <a:pos x="328" y="48"/>
                </a:cxn>
                <a:cxn ang="0">
                  <a:pos x="265" y="49"/>
                </a:cxn>
                <a:cxn ang="0">
                  <a:pos x="155" y="48"/>
                </a:cxn>
                <a:cxn ang="0">
                  <a:pos x="108" y="54"/>
                </a:cxn>
                <a:cxn ang="0">
                  <a:pos x="84" y="69"/>
                </a:cxn>
                <a:cxn ang="0">
                  <a:pos x="66" y="95"/>
                </a:cxn>
                <a:cxn ang="0">
                  <a:pos x="55" y="147"/>
                </a:cxn>
                <a:cxn ang="0">
                  <a:pos x="49" y="261"/>
                </a:cxn>
                <a:cxn ang="0">
                  <a:pos x="64" y="299"/>
                </a:cxn>
                <a:cxn ang="0">
                  <a:pos x="99" y="324"/>
                </a:cxn>
                <a:cxn ang="0">
                  <a:pos x="122" y="332"/>
                </a:cxn>
                <a:cxn ang="0">
                  <a:pos x="127" y="332"/>
                </a:cxn>
                <a:cxn ang="0">
                  <a:pos x="138" y="335"/>
                </a:cxn>
                <a:cxn ang="0">
                  <a:pos x="148" y="350"/>
                </a:cxn>
                <a:cxn ang="0">
                  <a:pos x="145" y="368"/>
                </a:cxn>
                <a:cxn ang="0">
                  <a:pos x="133" y="376"/>
                </a:cxn>
                <a:cxn ang="0">
                  <a:pos x="120" y="380"/>
                </a:cxn>
                <a:cxn ang="0">
                  <a:pos x="77" y="364"/>
                </a:cxn>
                <a:cxn ang="0">
                  <a:pos x="22" y="321"/>
                </a:cxn>
                <a:cxn ang="0">
                  <a:pos x="9" y="300"/>
                </a:cxn>
                <a:cxn ang="0">
                  <a:pos x="0" y="256"/>
                </a:cxn>
                <a:cxn ang="0">
                  <a:pos x="6" y="175"/>
                </a:cxn>
                <a:cxn ang="0">
                  <a:pos x="19" y="97"/>
                </a:cxn>
                <a:cxn ang="0">
                  <a:pos x="35" y="56"/>
                </a:cxn>
                <a:cxn ang="0">
                  <a:pos x="63" y="23"/>
                </a:cxn>
                <a:cxn ang="0">
                  <a:pos x="103" y="7"/>
                </a:cxn>
                <a:cxn ang="0">
                  <a:pos x="160" y="1"/>
                </a:cxn>
                <a:cxn ang="0">
                  <a:pos x="244" y="3"/>
                </a:cxn>
                <a:cxn ang="0">
                  <a:pos x="304" y="4"/>
                </a:cxn>
                <a:cxn ang="0">
                  <a:pos x="357" y="3"/>
                </a:cxn>
                <a:cxn ang="0">
                  <a:pos x="417" y="10"/>
                </a:cxn>
                <a:cxn ang="0">
                  <a:pos x="450" y="27"/>
                </a:cxn>
                <a:cxn ang="0">
                  <a:pos x="498" y="84"/>
                </a:cxn>
                <a:cxn ang="0">
                  <a:pos x="509" y="118"/>
                </a:cxn>
                <a:cxn ang="0">
                  <a:pos x="512" y="160"/>
                </a:cxn>
                <a:cxn ang="0">
                  <a:pos x="512" y="217"/>
                </a:cxn>
                <a:cxn ang="0">
                  <a:pos x="513" y="275"/>
                </a:cxn>
                <a:cxn ang="0">
                  <a:pos x="501" y="327"/>
                </a:cxn>
                <a:cxn ang="0">
                  <a:pos x="475" y="360"/>
                </a:cxn>
                <a:cxn ang="0">
                  <a:pos x="457" y="372"/>
                </a:cxn>
                <a:cxn ang="0">
                  <a:pos x="436" y="384"/>
                </a:cxn>
                <a:cxn ang="0">
                  <a:pos x="428" y="384"/>
                </a:cxn>
                <a:cxn ang="0">
                  <a:pos x="414" y="386"/>
                </a:cxn>
                <a:cxn ang="0">
                  <a:pos x="399" y="391"/>
                </a:cxn>
              </a:cxnLst>
              <a:rect l="0" t="0" r="r" b="b"/>
              <a:pathLst>
                <a:path w="514" h="391">
                  <a:moveTo>
                    <a:pt x="399" y="391"/>
                  </a:moveTo>
                  <a:lnTo>
                    <a:pt x="399" y="391"/>
                  </a:lnTo>
                  <a:lnTo>
                    <a:pt x="395" y="390"/>
                  </a:lnTo>
                  <a:lnTo>
                    <a:pt x="391" y="389"/>
                  </a:lnTo>
                  <a:lnTo>
                    <a:pt x="388" y="388"/>
                  </a:lnTo>
                  <a:lnTo>
                    <a:pt x="384" y="385"/>
                  </a:lnTo>
                  <a:lnTo>
                    <a:pt x="380" y="378"/>
                  </a:lnTo>
                  <a:lnTo>
                    <a:pt x="377" y="372"/>
                  </a:lnTo>
                  <a:lnTo>
                    <a:pt x="377" y="372"/>
                  </a:lnTo>
                  <a:lnTo>
                    <a:pt x="376" y="367"/>
                  </a:lnTo>
                  <a:lnTo>
                    <a:pt x="376" y="361"/>
                  </a:lnTo>
                  <a:lnTo>
                    <a:pt x="378" y="358"/>
                  </a:lnTo>
                  <a:lnTo>
                    <a:pt x="380" y="355"/>
                  </a:lnTo>
                  <a:lnTo>
                    <a:pt x="382" y="351"/>
                  </a:lnTo>
                  <a:lnTo>
                    <a:pt x="388" y="349"/>
                  </a:lnTo>
                  <a:lnTo>
                    <a:pt x="388" y="349"/>
                  </a:lnTo>
                  <a:lnTo>
                    <a:pt x="395" y="344"/>
                  </a:lnTo>
                  <a:lnTo>
                    <a:pt x="402" y="341"/>
                  </a:lnTo>
                  <a:lnTo>
                    <a:pt x="415" y="338"/>
                  </a:lnTo>
                  <a:lnTo>
                    <a:pt x="415" y="338"/>
                  </a:lnTo>
                  <a:lnTo>
                    <a:pt x="425" y="337"/>
                  </a:lnTo>
                  <a:lnTo>
                    <a:pt x="434" y="334"/>
                  </a:lnTo>
                  <a:lnTo>
                    <a:pt x="439" y="332"/>
                  </a:lnTo>
                  <a:lnTo>
                    <a:pt x="443" y="329"/>
                  </a:lnTo>
                  <a:lnTo>
                    <a:pt x="447" y="325"/>
                  </a:lnTo>
                  <a:lnTo>
                    <a:pt x="453" y="320"/>
                  </a:lnTo>
                  <a:lnTo>
                    <a:pt x="453" y="320"/>
                  </a:lnTo>
                  <a:lnTo>
                    <a:pt x="458" y="310"/>
                  </a:lnTo>
                  <a:lnTo>
                    <a:pt x="462" y="300"/>
                  </a:lnTo>
                  <a:lnTo>
                    <a:pt x="465" y="289"/>
                  </a:lnTo>
                  <a:lnTo>
                    <a:pt x="466" y="276"/>
                  </a:lnTo>
                  <a:lnTo>
                    <a:pt x="467" y="264"/>
                  </a:lnTo>
                  <a:lnTo>
                    <a:pt x="467" y="250"/>
                  </a:lnTo>
                  <a:lnTo>
                    <a:pt x="465" y="224"/>
                  </a:lnTo>
                  <a:lnTo>
                    <a:pt x="465" y="224"/>
                  </a:lnTo>
                  <a:lnTo>
                    <a:pt x="464" y="206"/>
                  </a:lnTo>
                  <a:lnTo>
                    <a:pt x="464" y="190"/>
                  </a:lnTo>
                  <a:lnTo>
                    <a:pt x="465" y="181"/>
                  </a:lnTo>
                  <a:lnTo>
                    <a:pt x="465" y="181"/>
                  </a:lnTo>
                  <a:lnTo>
                    <a:pt x="465" y="164"/>
                  </a:lnTo>
                  <a:lnTo>
                    <a:pt x="465" y="148"/>
                  </a:lnTo>
                  <a:lnTo>
                    <a:pt x="464" y="134"/>
                  </a:lnTo>
                  <a:lnTo>
                    <a:pt x="462" y="120"/>
                  </a:lnTo>
                  <a:lnTo>
                    <a:pt x="458" y="107"/>
                  </a:lnTo>
                  <a:lnTo>
                    <a:pt x="455" y="100"/>
                  </a:lnTo>
                  <a:lnTo>
                    <a:pt x="451" y="93"/>
                  </a:lnTo>
                  <a:lnTo>
                    <a:pt x="445" y="87"/>
                  </a:lnTo>
                  <a:lnTo>
                    <a:pt x="440" y="81"/>
                  </a:lnTo>
                  <a:lnTo>
                    <a:pt x="427" y="68"/>
                  </a:lnTo>
                  <a:lnTo>
                    <a:pt x="427" y="68"/>
                  </a:lnTo>
                  <a:lnTo>
                    <a:pt x="419" y="61"/>
                  </a:lnTo>
                  <a:lnTo>
                    <a:pt x="409" y="57"/>
                  </a:lnTo>
                  <a:lnTo>
                    <a:pt x="401" y="53"/>
                  </a:lnTo>
                  <a:lnTo>
                    <a:pt x="392" y="51"/>
                  </a:lnTo>
                  <a:lnTo>
                    <a:pt x="382" y="49"/>
                  </a:lnTo>
                  <a:lnTo>
                    <a:pt x="373" y="48"/>
                  </a:lnTo>
                  <a:lnTo>
                    <a:pt x="356" y="48"/>
                  </a:lnTo>
                  <a:lnTo>
                    <a:pt x="356" y="48"/>
                  </a:lnTo>
                  <a:lnTo>
                    <a:pt x="328" y="48"/>
                  </a:lnTo>
                  <a:lnTo>
                    <a:pt x="328" y="48"/>
                  </a:lnTo>
                  <a:lnTo>
                    <a:pt x="311" y="49"/>
                  </a:lnTo>
                  <a:lnTo>
                    <a:pt x="310" y="49"/>
                  </a:lnTo>
                  <a:lnTo>
                    <a:pt x="265" y="49"/>
                  </a:lnTo>
                  <a:lnTo>
                    <a:pt x="265" y="49"/>
                  </a:lnTo>
                  <a:lnTo>
                    <a:pt x="214" y="49"/>
                  </a:lnTo>
                  <a:lnTo>
                    <a:pt x="169" y="48"/>
                  </a:lnTo>
                  <a:lnTo>
                    <a:pt x="169" y="48"/>
                  </a:lnTo>
                  <a:lnTo>
                    <a:pt x="155" y="48"/>
                  </a:lnTo>
                  <a:lnTo>
                    <a:pt x="155" y="48"/>
                  </a:lnTo>
                  <a:lnTo>
                    <a:pt x="139" y="49"/>
                  </a:lnTo>
                  <a:lnTo>
                    <a:pt x="122" y="50"/>
                  </a:lnTo>
                  <a:lnTo>
                    <a:pt x="108" y="54"/>
                  </a:lnTo>
                  <a:lnTo>
                    <a:pt x="101" y="57"/>
                  </a:lnTo>
                  <a:lnTo>
                    <a:pt x="95" y="60"/>
                  </a:lnTo>
                  <a:lnTo>
                    <a:pt x="89" y="64"/>
                  </a:lnTo>
                  <a:lnTo>
                    <a:pt x="84" y="69"/>
                  </a:lnTo>
                  <a:lnTo>
                    <a:pt x="79" y="75"/>
                  </a:lnTo>
                  <a:lnTo>
                    <a:pt x="75" y="81"/>
                  </a:lnTo>
                  <a:lnTo>
                    <a:pt x="70" y="87"/>
                  </a:lnTo>
                  <a:lnTo>
                    <a:pt x="66" y="95"/>
                  </a:lnTo>
                  <a:lnTo>
                    <a:pt x="63" y="105"/>
                  </a:lnTo>
                  <a:lnTo>
                    <a:pt x="61" y="114"/>
                  </a:lnTo>
                  <a:lnTo>
                    <a:pt x="61" y="114"/>
                  </a:lnTo>
                  <a:lnTo>
                    <a:pt x="55" y="147"/>
                  </a:lnTo>
                  <a:lnTo>
                    <a:pt x="51" y="183"/>
                  </a:lnTo>
                  <a:lnTo>
                    <a:pt x="49" y="221"/>
                  </a:lnTo>
                  <a:lnTo>
                    <a:pt x="49" y="261"/>
                  </a:lnTo>
                  <a:lnTo>
                    <a:pt x="49" y="261"/>
                  </a:lnTo>
                  <a:lnTo>
                    <a:pt x="50" y="271"/>
                  </a:lnTo>
                  <a:lnTo>
                    <a:pt x="53" y="281"/>
                  </a:lnTo>
                  <a:lnTo>
                    <a:pt x="58" y="291"/>
                  </a:lnTo>
                  <a:lnTo>
                    <a:pt x="64" y="299"/>
                  </a:lnTo>
                  <a:lnTo>
                    <a:pt x="73" y="307"/>
                  </a:lnTo>
                  <a:lnTo>
                    <a:pt x="81" y="313"/>
                  </a:lnTo>
                  <a:lnTo>
                    <a:pt x="90" y="320"/>
                  </a:lnTo>
                  <a:lnTo>
                    <a:pt x="99" y="324"/>
                  </a:lnTo>
                  <a:lnTo>
                    <a:pt x="99" y="324"/>
                  </a:lnTo>
                  <a:lnTo>
                    <a:pt x="117" y="331"/>
                  </a:lnTo>
                  <a:lnTo>
                    <a:pt x="117" y="331"/>
                  </a:lnTo>
                  <a:lnTo>
                    <a:pt x="122" y="332"/>
                  </a:lnTo>
                  <a:lnTo>
                    <a:pt x="123" y="332"/>
                  </a:lnTo>
                  <a:lnTo>
                    <a:pt x="124" y="332"/>
                  </a:lnTo>
                  <a:lnTo>
                    <a:pt x="124" y="332"/>
                  </a:lnTo>
                  <a:lnTo>
                    <a:pt x="127" y="332"/>
                  </a:lnTo>
                  <a:lnTo>
                    <a:pt x="127" y="332"/>
                  </a:lnTo>
                  <a:lnTo>
                    <a:pt x="130" y="332"/>
                  </a:lnTo>
                  <a:lnTo>
                    <a:pt x="135" y="333"/>
                  </a:lnTo>
                  <a:lnTo>
                    <a:pt x="138" y="335"/>
                  </a:lnTo>
                  <a:lnTo>
                    <a:pt x="141" y="337"/>
                  </a:lnTo>
                  <a:lnTo>
                    <a:pt x="145" y="343"/>
                  </a:lnTo>
                  <a:lnTo>
                    <a:pt x="148" y="350"/>
                  </a:lnTo>
                  <a:lnTo>
                    <a:pt x="148" y="350"/>
                  </a:lnTo>
                  <a:lnTo>
                    <a:pt x="149" y="355"/>
                  </a:lnTo>
                  <a:lnTo>
                    <a:pt x="148" y="361"/>
                  </a:lnTo>
                  <a:lnTo>
                    <a:pt x="147" y="365"/>
                  </a:lnTo>
                  <a:lnTo>
                    <a:pt x="145" y="368"/>
                  </a:lnTo>
                  <a:lnTo>
                    <a:pt x="143" y="371"/>
                  </a:lnTo>
                  <a:lnTo>
                    <a:pt x="139" y="374"/>
                  </a:lnTo>
                  <a:lnTo>
                    <a:pt x="139" y="374"/>
                  </a:lnTo>
                  <a:lnTo>
                    <a:pt x="133" y="376"/>
                  </a:lnTo>
                  <a:lnTo>
                    <a:pt x="129" y="378"/>
                  </a:lnTo>
                  <a:lnTo>
                    <a:pt x="125" y="380"/>
                  </a:lnTo>
                  <a:lnTo>
                    <a:pt x="120" y="380"/>
                  </a:lnTo>
                  <a:lnTo>
                    <a:pt x="120" y="380"/>
                  </a:lnTo>
                  <a:lnTo>
                    <a:pt x="110" y="378"/>
                  </a:lnTo>
                  <a:lnTo>
                    <a:pt x="99" y="375"/>
                  </a:lnTo>
                  <a:lnTo>
                    <a:pt x="88" y="371"/>
                  </a:lnTo>
                  <a:lnTo>
                    <a:pt x="77" y="364"/>
                  </a:lnTo>
                  <a:lnTo>
                    <a:pt x="63" y="356"/>
                  </a:lnTo>
                  <a:lnTo>
                    <a:pt x="50" y="345"/>
                  </a:lnTo>
                  <a:lnTo>
                    <a:pt x="36" y="334"/>
                  </a:lnTo>
                  <a:lnTo>
                    <a:pt x="22" y="321"/>
                  </a:lnTo>
                  <a:lnTo>
                    <a:pt x="22" y="321"/>
                  </a:lnTo>
                  <a:lnTo>
                    <a:pt x="17" y="314"/>
                  </a:lnTo>
                  <a:lnTo>
                    <a:pt x="13" y="307"/>
                  </a:lnTo>
                  <a:lnTo>
                    <a:pt x="9" y="300"/>
                  </a:lnTo>
                  <a:lnTo>
                    <a:pt x="5" y="292"/>
                  </a:lnTo>
                  <a:lnTo>
                    <a:pt x="3" y="283"/>
                  </a:lnTo>
                  <a:lnTo>
                    <a:pt x="1" y="274"/>
                  </a:lnTo>
                  <a:lnTo>
                    <a:pt x="0" y="256"/>
                  </a:lnTo>
                  <a:lnTo>
                    <a:pt x="0" y="235"/>
                  </a:lnTo>
                  <a:lnTo>
                    <a:pt x="1" y="215"/>
                  </a:lnTo>
                  <a:lnTo>
                    <a:pt x="6" y="175"/>
                  </a:lnTo>
                  <a:lnTo>
                    <a:pt x="6" y="175"/>
                  </a:lnTo>
                  <a:lnTo>
                    <a:pt x="11" y="140"/>
                  </a:lnTo>
                  <a:lnTo>
                    <a:pt x="11" y="140"/>
                  </a:lnTo>
                  <a:lnTo>
                    <a:pt x="14" y="118"/>
                  </a:lnTo>
                  <a:lnTo>
                    <a:pt x="19" y="97"/>
                  </a:lnTo>
                  <a:lnTo>
                    <a:pt x="22" y="86"/>
                  </a:lnTo>
                  <a:lnTo>
                    <a:pt x="26" y="76"/>
                  </a:lnTo>
                  <a:lnTo>
                    <a:pt x="30" y="66"/>
                  </a:lnTo>
                  <a:lnTo>
                    <a:pt x="35" y="56"/>
                  </a:lnTo>
                  <a:lnTo>
                    <a:pt x="42" y="47"/>
                  </a:lnTo>
                  <a:lnTo>
                    <a:pt x="48" y="38"/>
                  </a:lnTo>
                  <a:lnTo>
                    <a:pt x="55" y="30"/>
                  </a:lnTo>
                  <a:lnTo>
                    <a:pt x="63" y="23"/>
                  </a:lnTo>
                  <a:lnTo>
                    <a:pt x="72" y="17"/>
                  </a:lnTo>
                  <a:lnTo>
                    <a:pt x="81" y="13"/>
                  </a:lnTo>
                  <a:lnTo>
                    <a:pt x="91" y="9"/>
                  </a:lnTo>
                  <a:lnTo>
                    <a:pt x="103" y="7"/>
                  </a:lnTo>
                  <a:lnTo>
                    <a:pt x="103" y="7"/>
                  </a:lnTo>
                  <a:lnTo>
                    <a:pt x="120" y="4"/>
                  </a:lnTo>
                  <a:lnTo>
                    <a:pt x="140" y="3"/>
                  </a:lnTo>
                  <a:lnTo>
                    <a:pt x="160" y="1"/>
                  </a:lnTo>
                  <a:lnTo>
                    <a:pt x="183" y="0"/>
                  </a:lnTo>
                  <a:lnTo>
                    <a:pt x="183" y="0"/>
                  </a:lnTo>
                  <a:lnTo>
                    <a:pt x="214" y="1"/>
                  </a:lnTo>
                  <a:lnTo>
                    <a:pt x="244" y="3"/>
                  </a:lnTo>
                  <a:lnTo>
                    <a:pt x="244" y="3"/>
                  </a:lnTo>
                  <a:lnTo>
                    <a:pt x="274" y="4"/>
                  </a:lnTo>
                  <a:lnTo>
                    <a:pt x="304" y="4"/>
                  </a:lnTo>
                  <a:lnTo>
                    <a:pt x="304" y="4"/>
                  </a:lnTo>
                  <a:lnTo>
                    <a:pt x="329" y="4"/>
                  </a:lnTo>
                  <a:lnTo>
                    <a:pt x="329" y="4"/>
                  </a:lnTo>
                  <a:lnTo>
                    <a:pt x="357" y="3"/>
                  </a:lnTo>
                  <a:lnTo>
                    <a:pt x="357" y="3"/>
                  </a:lnTo>
                  <a:lnTo>
                    <a:pt x="380" y="4"/>
                  </a:lnTo>
                  <a:lnTo>
                    <a:pt x="393" y="5"/>
                  </a:lnTo>
                  <a:lnTo>
                    <a:pt x="405" y="7"/>
                  </a:lnTo>
                  <a:lnTo>
                    <a:pt x="417" y="10"/>
                  </a:lnTo>
                  <a:lnTo>
                    <a:pt x="428" y="14"/>
                  </a:lnTo>
                  <a:lnTo>
                    <a:pt x="439" y="20"/>
                  </a:lnTo>
                  <a:lnTo>
                    <a:pt x="450" y="27"/>
                  </a:lnTo>
                  <a:lnTo>
                    <a:pt x="450" y="27"/>
                  </a:lnTo>
                  <a:lnTo>
                    <a:pt x="464" y="41"/>
                  </a:lnTo>
                  <a:lnTo>
                    <a:pt x="477" y="54"/>
                  </a:lnTo>
                  <a:lnTo>
                    <a:pt x="489" y="69"/>
                  </a:lnTo>
                  <a:lnTo>
                    <a:pt x="498" y="84"/>
                  </a:lnTo>
                  <a:lnTo>
                    <a:pt x="502" y="91"/>
                  </a:lnTo>
                  <a:lnTo>
                    <a:pt x="505" y="101"/>
                  </a:lnTo>
                  <a:lnTo>
                    <a:pt x="507" y="109"/>
                  </a:lnTo>
                  <a:lnTo>
                    <a:pt x="509" y="118"/>
                  </a:lnTo>
                  <a:lnTo>
                    <a:pt x="512" y="127"/>
                  </a:lnTo>
                  <a:lnTo>
                    <a:pt x="513" y="138"/>
                  </a:lnTo>
                  <a:lnTo>
                    <a:pt x="513" y="148"/>
                  </a:lnTo>
                  <a:lnTo>
                    <a:pt x="512" y="160"/>
                  </a:lnTo>
                  <a:lnTo>
                    <a:pt x="512" y="160"/>
                  </a:lnTo>
                  <a:lnTo>
                    <a:pt x="511" y="173"/>
                  </a:lnTo>
                  <a:lnTo>
                    <a:pt x="511" y="187"/>
                  </a:lnTo>
                  <a:lnTo>
                    <a:pt x="512" y="217"/>
                  </a:lnTo>
                  <a:lnTo>
                    <a:pt x="512" y="217"/>
                  </a:lnTo>
                  <a:lnTo>
                    <a:pt x="514" y="246"/>
                  </a:lnTo>
                  <a:lnTo>
                    <a:pt x="514" y="261"/>
                  </a:lnTo>
                  <a:lnTo>
                    <a:pt x="513" y="275"/>
                  </a:lnTo>
                  <a:lnTo>
                    <a:pt x="512" y="289"/>
                  </a:lnTo>
                  <a:lnTo>
                    <a:pt x="509" y="302"/>
                  </a:lnTo>
                  <a:lnTo>
                    <a:pt x="505" y="315"/>
                  </a:lnTo>
                  <a:lnTo>
                    <a:pt x="501" y="327"/>
                  </a:lnTo>
                  <a:lnTo>
                    <a:pt x="501" y="327"/>
                  </a:lnTo>
                  <a:lnTo>
                    <a:pt x="494" y="339"/>
                  </a:lnTo>
                  <a:lnTo>
                    <a:pt x="486" y="350"/>
                  </a:lnTo>
                  <a:lnTo>
                    <a:pt x="475" y="360"/>
                  </a:lnTo>
                  <a:lnTo>
                    <a:pt x="463" y="368"/>
                  </a:lnTo>
                  <a:lnTo>
                    <a:pt x="463" y="368"/>
                  </a:lnTo>
                  <a:lnTo>
                    <a:pt x="457" y="372"/>
                  </a:lnTo>
                  <a:lnTo>
                    <a:pt x="457" y="372"/>
                  </a:lnTo>
                  <a:lnTo>
                    <a:pt x="446" y="378"/>
                  </a:lnTo>
                  <a:lnTo>
                    <a:pt x="441" y="382"/>
                  </a:lnTo>
                  <a:lnTo>
                    <a:pt x="436" y="384"/>
                  </a:lnTo>
                  <a:lnTo>
                    <a:pt x="436" y="384"/>
                  </a:lnTo>
                  <a:lnTo>
                    <a:pt x="431" y="384"/>
                  </a:lnTo>
                  <a:lnTo>
                    <a:pt x="431" y="384"/>
                  </a:lnTo>
                  <a:lnTo>
                    <a:pt x="428" y="384"/>
                  </a:lnTo>
                  <a:lnTo>
                    <a:pt x="428" y="384"/>
                  </a:lnTo>
                  <a:lnTo>
                    <a:pt x="424" y="384"/>
                  </a:lnTo>
                  <a:lnTo>
                    <a:pt x="424" y="384"/>
                  </a:lnTo>
                  <a:lnTo>
                    <a:pt x="418" y="385"/>
                  </a:lnTo>
                  <a:lnTo>
                    <a:pt x="414" y="386"/>
                  </a:lnTo>
                  <a:lnTo>
                    <a:pt x="410" y="388"/>
                  </a:lnTo>
                  <a:lnTo>
                    <a:pt x="410" y="388"/>
                  </a:lnTo>
                  <a:lnTo>
                    <a:pt x="404" y="390"/>
                  </a:lnTo>
                  <a:lnTo>
                    <a:pt x="399" y="391"/>
                  </a:lnTo>
                  <a:lnTo>
                    <a:pt x="399" y="39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73" name="Freeform 789"/>
            <p:cNvSpPr/>
            <p:nvPr/>
          </p:nvSpPr>
          <p:spPr bwMode="auto">
            <a:xfrm>
              <a:off x="6291263" y="4548188"/>
              <a:ext cx="273050" cy="195263"/>
            </a:xfrm>
            <a:custGeom>
              <a:avLst/>
              <a:gdLst/>
              <a:ahLst/>
              <a:cxnLst>
                <a:cxn ang="0">
                  <a:pos x="321" y="370"/>
                </a:cxn>
                <a:cxn ang="0">
                  <a:pos x="259" y="369"/>
                </a:cxn>
                <a:cxn ang="0">
                  <a:pos x="165" y="368"/>
                </a:cxn>
                <a:cxn ang="0">
                  <a:pos x="100" y="360"/>
                </a:cxn>
                <a:cxn ang="0">
                  <a:pos x="68" y="344"/>
                </a:cxn>
                <a:cxn ang="0">
                  <a:pos x="42" y="316"/>
                </a:cxn>
                <a:cxn ang="0">
                  <a:pos x="10" y="249"/>
                </a:cxn>
                <a:cxn ang="0">
                  <a:pos x="1" y="187"/>
                </a:cxn>
                <a:cxn ang="0">
                  <a:pos x="3" y="98"/>
                </a:cxn>
                <a:cxn ang="0">
                  <a:pos x="11" y="59"/>
                </a:cxn>
                <a:cxn ang="0">
                  <a:pos x="28" y="34"/>
                </a:cxn>
                <a:cxn ang="0">
                  <a:pos x="48" y="20"/>
                </a:cxn>
                <a:cxn ang="0">
                  <a:pos x="84" y="11"/>
                </a:cxn>
                <a:cxn ang="0">
                  <a:pos x="105" y="1"/>
                </a:cxn>
                <a:cxn ang="0">
                  <a:pos x="117" y="1"/>
                </a:cxn>
                <a:cxn ang="0">
                  <a:pos x="131" y="17"/>
                </a:cxn>
                <a:cxn ang="0">
                  <a:pos x="129" y="36"/>
                </a:cxn>
                <a:cxn ang="0">
                  <a:pos x="111" y="50"/>
                </a:cxn>
                <a:cxn ang="0">
                  <a:pos x="78" y="60"/>
                </a:cxn>
                <a:cxn ang="0">
                  <a:pos x="60" y="69"/>
                </a:cxn>
                <a:cxn ang="0">
                  <a:pos x="47" y="104"/>
                </a:cxn>
                <a:cxn ang="0">
                  <a:pos x="45" y="169"/>
                </a:cxn>
                <a:cxn ang="0">
                  <a:pos x="53" y="235"/>
                </a:cxn>
                <a:cxn ang="0">
                  <a:pos x="69" y="273"/>
                </a:cxn>
                <a:cxn ang="0">
                  <a:pos x="94" y="305"/>
                </a:cxn>
                <a:cxn ang="0">
                  <a:pos x="114" y="316"/>
                </a:cxn>
                <a:cxn ang="0">
                  <a:pos x="141" y="317"/>
                </a:cxn>
                <a:cxn ang="0">
                  <a:pos x="162" y="318"/>
                </a:cxn>
                <a:cxn ang="0">
                  <a:pos x="224" y="323"/>
                </a:cxn>
                <a:cxn ang="0">
                  <a:pos x="266" y="323"/>
                </a:cxn>
                <a:cxn ang="0">
                  <a:pos x="321" y="325"/>
                </a:cxn>
                <a:cxn ang="0">
                  <a:pos x="368" y="328"/>
                </a:cxn>
                <a:cxn ang="0">
                  <a:pos x="425" y="318"/>
                </a:cxn>
                <a:cxn ang="0">
                  <a:pos x="441" y="306"/>
                </a:cxn>
                <a:cxn ang="0">
                  <a:pos x="457" y="274"/>
                </a:cxn>
                <a:cxn ang="0">
                  <a:pos x="461" y="224"/>
                </a:cxn>
                <a:cxn ang="0">
                  <a:pos x="464" y="175"/>
                </a:cxn>
                <a:cxn ang="0">
                  <a:pos x="468" y="142"/>
                </a:cxn>
                <a:cxn ang="0">
                  <a:pos x="459" y="112"/>
                </a:cxn>
                <a:cxn ang="0">
                  <a:pos x="449" y="96"/>
                </a:cxn>
                <a:cxn ang="0">
                  <a:pos x="413" y="65"/>
                </a:cxn>
                <a:cxn ang="0">
                  <a:pos x="383" y="52"/>
                </a:cxn>
                <a:cxn ang="0">
                  <a:pos x="368" y="41"/>
                </a:cxn>
                <a:cxn ang="0">
                  <a:pos x="366" y="30"/>
                </a:cxn>
                <a:cxn ang="0">
                  <a:pos x="373" y="15"/>
                </a:cxn>
                <a:cxn ang="0">
                  <a:pos x="389" y="7"/>
                </a:cxn>
                <a:cxn ang="0">
                  <a:pos x="409" y="12"/>
                </a:cxn>
                <a:cxn ang="0">
                  <a:pos x="460" y="46"/>
                </a:cxn>
                <a:cxn ang="0">
                  <a:pos x="499" y="84"/>
                </a:cxn>
                <a:cxn ang="0">
                  <a:pos x="514" y="114"/>
                </a:cxn>
                <a:cxn ang="0">
                  <a:pos x="511" y="176"/>
                </a:cxn>
                <a:cxn ang="0">
                  <a:pos x="506" y="215"/>
                </a:cxn>
                <a:cxn ang="0">
                  <a:pos x="502" y="278"/>
                </a:cxn>
                <a:cxn ang="0">
                  <a:pos x="487" y="323"/>
                </a:cxn>
                <a:cxn ang="0">
                  <a:pos x="462" y="349"/>
                </a:cxn>
                <a:cxn ang="0">
                  <a:pos x="428" y="363"/>
                </a:cxn>
                <a:cxn ang="0">
                  <a:pos x="353" y="370"/>
                </a:cxn>
              </a:cxnLst>
              <a:rect l="0" t="0" r="r" b="b"/>
              <a:pathLst>
                <a:path w="515" h="370">
                  <a:moveTo>
                    <a:pt x="353" y="370"/>
                  </a:moveTo>
                  <a:lnTo>
                    <a:pt x="353" y="370"/>
                  </a:lnTo>
                  <a:lnTo>
                    <a:pt x="321" y="370"/>
                  </a:lnTo>
                  <a:lnTo>
                    <a:pt x="321" y="370"/>
                  </a:lnTo>
                  <a:lnTo>
                    <a:pt x="288" y="369"/>
                  </a:lnTo>
                  <a:lnTo>
                    <a:pt x="288" y="369"/>
                  </a:lnTo>
                  <a:lnTo>
                    <a:pt x="259" y="369"/>
                  </a:lnTo>
                  <a:lnTo>
                    <a:pt x="259" y="369"/>
                  </a:lnTo>
                  <a:lnTo>
                    <a:pt x="230" y="370"/>
                  </a:lnTo>
                  <a:lnTo>
                    <a:pt x="230" y="370"/>
                  </a:lnTo>
                  <a:lnTo>
                    <a:pt x="198" y="369"/>
                  </a:lnTo>
                  <a:lnTo>
                    <a:pt x="165" y="368"/>
                  </a:lnTo>
                  <a:lnTo>
                    <a:pt x="132" y="365"/>
                  </a:lnTo>
                  <a:lnTo>
                    <a:pt x="116" y="363"/>
                  </a:lnTo>
                  <a:lnTo>
                    <a:pt x="100" y="360"/>
                  </a:lnTo>
                  <a:lnTo>
                    <a:pt x="100" y="360"/>
                  </a:lnTo>
                  <a:lnTo>
                    <a:pt x="91" y="357"/>
                  </a:lnTo>
                  <a:lnTo>
                    <a:pt x="83" y="354"/>
                  </a:lnTo>
                  <a:lnTo>
                    <a:pt x="76" y="349"/>
                  </a:lnTo>
                  <a:lnTo>
                    <a:pt x="68" y="344"/>
                  </a:lnTo>
                  <a:lnTo>
                    <a:pt x="62" y="338"/>
                  </a:lnTo>
                  <a:lnTo>
                    <a:pt x="54" y="332"/>
                  </a:lnTo>
                  <a:lnTo>
                    <a:pt x="48" y="324"/>
                  </a:lnTo>
                  <a:lnTo>
                    <a:pt x="42" y="316"/>
                  </a:lnTo>
                  <a:lnTo>
                    <a:pt x="31" y="300"/>
                  </a:lnTo>
                  <a:lnTo>
                    <a:pt x="22" y="282"/>
                  </a:lnTo>
                  <a:lnTo>
                    <a:pt x="15" y="265"/>
                  </a:lnTo>
                  <a:lnTo>
                    <a:pt x="10" y="249"/>
                  </a:lnTo>
                  <a:lnTo>
                    <a:pt x="10" y="249"/>
                  </a:lnTo>
                  <a:lnTo>
                    <a:pt x="6" y="229"/>
                  </a:lnTo>
                  <a:lnTo>
                    <a:pt x="3" y="209"/>
                  </a:lnTo>
                  <a:lnTo>
                    <a:pt x="1" y="187"/>
                  </a:lnTo>
                  <a:lnTo>
                    <a:pt x="0" y="166"/>
                  </a:lnTo>
                  <a:lnTo>
                    <a:pt x="0" y="144"/>
                  </a:lnTo>
                  <a:lnTo>
                    <a:pt x="1" y="121"/>
                  </a:lnTo>
                  <a:lnTo>
                    <a:pt x="3" y="98"/>
                  </a:lnTo>
                  <a:lnTo>
                    <a:pt x="7" y="74"/>
                  </a:lnTo>
                  <a:lnTo>
                    <a:pt x="7" y="74"/>
                  </a:lnTo>
                  <a:lnTo>
                    <a:pt x="8" y="66"/>
                  </a:lnTo>
                  <a:lnTo>
                    <a:pt x="11" y="59"/>
                  </a:lnTo>
                  <a:lnTo>
                    <a:pt x="14" y="52"/>
                  </a:lnTo>
                  <a:lnTo>
                    <a:pt x="17" y="46"/>
                  </a:lnTo>
                  <a:lnTo>
                    <a:pt x="22" y="39"/>
                  </a:lnTo>
                  <a:lnTo>
                    <a:pt x="28" y="34"/>
                  </a:lnTo>
                  <a:lnTo>
                    <a:pt x="35" y="28"/>
                  </a:lnTo>
                  <a:lnTo>
                    <a:pt x="42" y="23"/>
                  </a:lnTo>
                  <a:lnTo>
                    <a:pt x="42" y="23"/>
                  </a:lnTo>
                  <a:lnTo>
                    <a:pt x="48" y="20"/>
                  </a:lnTo>
                  <a:lnTo>
                    <a:pt x="54" y="18"/>
                  </a:lnTo>
                  <a:lnTo>
                    <a:pt x="68" y="15"/>
                  </a:lnTo>
                  <a:lnTo>
                    <a:pt x="68" y="15"/>
                  </a:lnTo>
                  <a:lnTo>
                    <a:pt x="84" y="11"/>
                  </a:lnTo>
                  <a:lnTo>
                    <a:pt x="91" y="8"/>
                  </a:lnTo>
                  <a:lnTo>
                    <a:pt x="100" y="4"/>
                  </a:lnTo>
                  <a:lnTo>
                    <a:pt x="100" y="4"/>
                  </a:lnTo>
                  <a:lnTo>
                    <a:pt x="105" y="1"/>
                  </a:lnTo>
                  <a:lnTo>
                    <a:pt x="111" y="0"/>
                  </a:lnTo>
                  <a:lnTo>
                    <a:pt x="111" y="0"/>
                  </a:lnTo>
                  <a:lnTo>
                    <a:pt x="114" y="0"/>
                  </a:lnTo>
                  <a:lnTo>
                    <a:pt x="117" y="1"/>
                  </a:lnTo>
                  <a:lnTo>
                    <a:pt x="122" y="4"/>
                  </a:lnTo>
                  <a:lnTo>
                    <a:pt x="128" y="10"/>
                  </a:lnTo>
                  <a:lnTo>
                    <a:pt x="131" y="17"/>
                  </a:lnTo>
                  <a:lnTo>
                    <a:pt x="131" y="17"/>
                  </a:lnTo>
                  <a:lnTo>
                    <a:pt x="132" y="22"/>
                  </a:lnTo>
                  <a:lnTo>
                    <a:pt x="132" y="28"/>
                  </a:lnTo>
                  <a:lnTo>
                    <a:pt x="131" y="32"/>
                  </a:lnTo>
                  <a:lnTo>
                    <a:pt x="129" y="36"/>
                  </a:lnTo>
                  <a:lnTo>
                    <a:pt x="126" y="40"/>
                  </a:lnTo>
                  <a:lnTo>
                    <a:pt x="121" y="43"/>
                  </a:lnTo>
                  <a:lnTo>
                    <a:pt x="121" y="43"/>
                  </a:lnTo>
                  <a:lnTo>
                    <a:pt x="111" y="50"/>
                  </a:lnTo>
                  <a:lnTo>
                    <a:pt x="101" y="54"/>
                  </a:lnTo>
                  <a:lnTo>
                    <a:pt x="89" y="57"/>
                  </a:lnTo>
                  <a:lnTo>
                    <a:pt x="78" y="60"/>
                  </a:lnTo>
                  <a:lnTo>
                    <a:pt x="78" y="60"/>
                  </a:lnTo>
                  <a:lnTo>
                    <a:pt x="73" y="61"/>
                  </a:lnTo>
                  <a:lnTo>
                    <a:pt x="68" y="63"/>
                  </a:lnTo>
                  <a:lnTo>
                    <a:pt x="64" y="66"/>
                  </a:lnTo>
                  <a:lnTo>
                    <a:pt x="60" y="69"/>
                  </a:lnTo>
                  <a:lnTo>
                    <a:pt x="54" y="77"/>
                  </a:lnTo>
                  <a:lnTo>
                    <a:pt x="50" y="86"/>
                  </a:lnTo>
                  <a:lnTo>
                    <a:pt x="48" y="95"/>
                  </a:lnTo>
                  <a:lnTo>
                    <a:pt x="47" y="104"/>
                  </a:lnTo>
                  <a:lnTo>
                    <a:pt x="45" y="122"/>
                  </a:lnTo>
                  <a:lnTo>
                    <a:pt x="45" y="122"/>
                  </a:lnTo>
                  <a:lnTo>
                    <a:pt x="45" y="153"/>
                  </a:lnTo>
                  <a:lnTo>
                    <a:pt x="45" y="169"/>
                  </a:lnTo>
                  <a:lnTo>
                    <a:pt x="45" y="186"/>
                  </a:lnTo>
                  <a:lnTo>
                    <a:pt x="47" y="203"/>
                  </a:lnTo>
                  <a:lnTo>
                    <a:pt x="49" y="218"/>
                  </a:lnTo>
                  <a:lnTo>
                    <a:pt x="53" y="235"/>
                  </a:lnTo>
                  <a:lnTo>
                    <a:pt x="58" y="250"/>
                  </a:lnTo>
                  <a:lnTo>
                    <a:pt x="58" y="250"/>
                  </a:lnTo>
                  <a:lnTo>
                    <a:pt x="63" y="261"/>
                  </a:lnTo>
                  <a:lnTo>
                    <a:pt x="69" y="273"/>
                  </a:lnTo>
                  <a:lnTo>
                    <a:pt x="74" y="282"/>
                  </a:lnTo>
                  <a:lnTo>
                    <a:pt x="80" y="290"/>
                  </a:lnTo>
                  <a:lnTo>
                    <a:pt x="86" y="299"/>
                  </a:lnTo>
                  <a:lnTo>
                    <a:pt x="94" y="305"/>
                  </a:lnTo>
                  <a:lnTo>
                    <a:pt x="100" y="310"/>
                  </a:lnTo>
                  <a:lnTo>
                    <a:pt x="107" y="313"/>
                  </a:lnTo>
                  <a:lnTo>
                    <a:pt x="107" y="313"/>
                  </a:lnTo>
                  <a:lnTo>
                    <a:pt x="114" y="316"/>
                  </a:lnTo>
                  <a:lnTo>
                    <a:pt x="120" y="317"/>
                  </a:lnTo>
                  <a:lnTo>
                    <a:pt x="132" y="318"/>
                  </a:lnTo>
                  <a:lnTo>
                    <a:pt x="132" y="318"/>
                  </a:lnTo>
                  <a:lnTo>
                    <a:pt x="141" y="317"/>
                  </a:lnTo>
                  <a:lnTo>
                    <a:pt x="141" y="317"/>
                  </a:lnTo>
                  <a:lnTo>
                    <a:pt x="150" y="317"/>
                  </a:lnTo>
                  <a:lnTo>
                    <a:pt x="150" y="317"/>
                  </a:lnTo>
                  <a:lnTo>
                    <a:pt x="162" y="318"/>
                  </a:lnTo>
                  <a:lnTo>
                    <a:pt x="162" y="318"/>
                  </a:lnTo>
                  <a:lnTo>
                    <a:pt x="182" y="321"/>
                  </a:lnTo>
                  <a:lnTo>
                    <a:pt x="203" y="323"/>
                  </a:lnTo>
                  <a:lnTo>
                    <a:pt x="224" y="323"/>
                  </a:lnTo>
                  <a:lnTo>
                    <a:pt x="244" y="323"/>
                  </a:lnTo>
                  <a:lnTo>
                    <a:pt x="244" y="323"/>
                  </a:lnTo>
                  <a:lnTo>
                    <a:pt x="266" y="323"/>
                  </a:lnTo>
                  <a:lnTo>
                    <a:pt x="266" y="323"/>
                  </a:lnTo>
                  <a:lnTo>
                    <a:pt x="288" y="323"/>
                  </a:lnTo>
                  <a:lnTo>
                    <a:pt x="288" y="323"/>
                  </a:lnTo>
                  <a:lnTo>
                    <a:pt x="303" y="324"/>
                  </a:lnTo>
                  <a:lnTo>
                    <a:pt x="321" y="325"/>
                  </a:lnTo>
                  <a:lnTo>
                    <a:pt x="321" y="325"/>
                  </a:lnTo>
                  <a:lnTo>
                    <a:pt x="343" y="328"/>
                  </a:lnTo>
                  <a:lnTo>
                    <a:pt x="368" y="328"/>
                  </a:lnTo>
                  <a:lnTo>
                    <a:pt x="368" y="328"/>
                  </a:lnTo>
                  <a:lnTo>
                    <a:pt x="388" y="328"/>
                  </a:lnTo>
                  <a:lnTo>
                    <a:pt x="405" y="324"/>
                  </a:lnTo>
                  <a:lnTo>
                    <a:pt x="419" y="320"/>
                  </a:lnTo>
                  <a:lnTo>
                    <a:pt x="425" y="318"/>
                  </a:lnTo>
                  <a:lnTo>
                    <a:pt x="431" y="314"/>
                  </a:lnTo>
                  <a:lnTo>
                    <a:pt x="431" y="314"/>
                  </a:lnTo>
                  <a:lnTo>
                    <a:pt x="436" y="311"/>
                  </a:lnTo>
                  <a:lnTo>
                    <a:pt x="441" y="306"/>
                  </a:lnTo>
                  <a:lnTo>
                    <a:pt x="445" y="302"/>
                  </a:lnTo>
                  <a:lnTo>
                    <a:pt x="449" y="297"/>
                  </a:lnTo>
                  <a:lnTo>
                    <a:pt x="454" y="286"/>
                  </a:lnTo>
                  <a:lnTo>
                    <a:pt x="457" y="274"/>
                  </a:lnTo>
                  <a:lnTo>
                    <a:pt x="459" y="261"/>
                  </a:lnTo>
                  <a:lnTo>
                    <a:pt x="460" y="249"/>
                  </a:lnTo>
                  <a:lnTo>
                    <a:pt x="461" y="224"/>
                  </a:lnTo>
                  <a:lnTo>
                    <a:pt x="461" y="224"/>
                  </a:lnTo>
                  <a:lnTo>
                    <a:pt x="461" y="208"/>
                  </a:lnTo>
                  <a:lnTo>
                    <a:pt x="461" y="193"/>
                  </a:lnTo>
                  <a:lnTo>
                    <a:pt x="461" y="193"/>
                  </a:lnTo>
                  <a:lnTo>
                    <a:pt x="464" y="175"/>
                  </a:lnTo>
                  <a:lnTo>
                    <a:pt x="464" y="175"/>
                  </a:lnTo>
                  <a:lnTo>
                    <a:pt x="466" y="158"/>
                  </a:lnTo>
                  <a:lnTo>
                    <a:pt x="468" y="142"/>
                  </a:lnTo>
                  <a:lnTo>
                    <a:pt x="468" y="142"/>
                  </a:lnTo>
                  <a:lnTo>
                    <a:pt x="467" y="131"/>
                  </a:lnTo>
                  <a:lnTo>
                    <a:pt x="466" y="124"/>
                  </a:lnTo>
                  <a:lnTo>
                    <a:pt x="463" y="118"/>
                  </a:lnTo>
                  <a:lnTo>
                    <a:pt x="459" y="112"/>
                  </a:lnTo>
                  <a:lnTo>
                    <a:pt x="459" y="112"/>
                  </a:lnTo>
                  <a:lnTo>
                    <a:pt x="455" y="104"/>
                  </a:lnTo>
                  <a:lnTo>
                    <a:pt x="455" y="104"/>
                  </a:lnTo>
                  <a:lnTo>
                    <a:pt x="449" y="96"/>
                  </a:lnTo>
                  <a:lnTo>
                    <a:pt x="442" y="88"/>
                  </a:lnTo>
                  <a:lnTo>
                    <a:pt x="432" y="80"/>
                  </a:lnTo>
                  <a:lnTo>
                    <a:pt x="423" y="72"/>
                  </a:lnTo>
                  <a:lnTo>
                    <a:pt x="413" y="65"/>
                  </a:lnTo>
                  <a:lnTo>
                    <a:pt x="402" y="60"/>
                  </a:lnTo>
                  <a:lnTo>
                    <a:pt x="392" y="55"/>
                  </a:lnTo>
                  <a:lnTo>
                    <a:pt x="383" y="52"/>
                  </a:lnTo>
                  <a:lnTo>
                    <a:pt x="383" y="52"/>
                  </a:lnTo>
                  <a:lnTo>
                    <a:pt x="377" y="51"/>
                  </a:lnTo>
                  <a:lnTo>
                    <a:pt x="372" y="48"/>
                  </a:lnTo>
                  <a:lnTo>
                    <a:pt x="370" y="45"/>
                  </a:lnTo>
                  <a:lnTo>
                    <a:pt x="368" y="41"/>
                  </a:lnTo>
                  <a:lnTo>
                    <a:pt x="367" y="37"/>
                  </a:lnTo>
                  <a:lnTo>
                    <a:pt x="366" y="34"/>
                  </a:lnTo>
                  <a:lnTo>
                    <a:pt x="366" y="30"/>
                  </a:lnTo>
                  <a:lnTo>
                    <a:pt x="366" y="30"/>
                  </a:lnTo>
                  <a:lnTo>
                    <a:pt x="367" y="26"/>
                  </a:lnTo>
                  <a:lnTo>
                    <a:pt x="368" y="22"/>
                  </a:lnTo>
                  <a:lnTo>
                    <a:pt x="370" y="18"/>
                  </a:lnTo>
                  <a:lnTo>
                    <a:pt x="373" y="15"/>
                  </a:lnTo>
                  <a:lnTo>
                    <a:pt x="377" y="11"/>
                  </a:lnTo>
                  <a:lnTo>
                    <a:pt x="380" y="9"/>
                  </a:lnTo>
                  <a:lnTo>
                    <a:pt x="384" y="8"/>
                  </a:lnTo>
                  <a:lnTo>
                    <a:pt x="389" y="7"/>
                  </a:lnTo>
                  <a:lnTo>
                    <a:pt x="389" y="7"/>
                  </a:lnTo>
                  <a:lnTo>
                    <a:pt x="395" y="8"/>
                  </a:lnTo>
                  <a:lnTo>
                    <a:pt x="395" y="8"/>
                  </a:lnTo>
                  <a:lnTo>
                    <a:pt x="409" y="12"/>
                  </a:lnTo>
                  <a:lnTo>
                    <a:pt x="423" y="19"/>
                  </a:lnTo>
                  <a:lnTo>
                    <a:pt x="435" y="27"/>
                  </a:lnTo>
                  <a:lnTo>
                    <a:pt x="448" y="36"/>
                  </a:lnTo>
                  <a:lnTo>
                    <a:pt x="460" y="46"/>
                  </a:lnTo>
                  <a:lnTo>
                    <a:pt x="472" y="57"/>
                  </a:lnTo>
                  <a:lnTo>
                    <a:pt x="493" y="78"/>
                  </a:lnTo>
                  <a:lnTo>
                    <a:pt x="499" y="84"/>
                  </a:lnTo>
                  <a:lnTo>
                    <a:pt x="499" y="84"/>
                  </a:lnTo>
                  <a:lnTo>
                    <a:pt x="504" y="88"/>
                  </a:lnTo>
                  <a:lnTo>
                    <a:pt x="507" y="93"/>
                  </a:lnTo>
                  <a:lnTo>
                    <a:pt x="512" y="102"/>
                  </a:lnTo>
                  <a:lnTo>
                    <a:pt x="514" y="114"/>
                  </a:lnTo>
                  <a:lnTo>
                    <a:pt x="515" y="125"/>
                  </a:lnTo>
                  <a:lnTo>
                    <a:pt x="515" y="137"/>
                  </a:lnTo>
                  <a:lnTo>
                    <a:pt x="514" y="150"/>
                  </a:lnTo>
                  <a:lnTo>
                    <a:pt x="511" y="176"/>
                  </a:lnTo>
                  <a:lnTo>
                    <a:pt x="511" y="176"/>
                  </a:lnTo>
                  <a:lnTo>
                    <a:pt x="508" y="196"/>
                  </a:lnTo>
                  <a:lnTo>
                    <a:pt x="507" y="206"/>
                  </a:lnTo>
                  <a:lnTo>
                    <a:pt x="506" y="215"/>
                  </a:lnTo>
                  <a:lnTo>
                    <a:pt x="506" y="215"/>
                  </a:lnTo>
                  <a:lnTo>
                    <a:pt x="506" y="236"/>
                  </a:lnTo>
                  <a:lnTo>
                    <a:pt x="505" y="257"/>
                  </a:lnTo>
                  <a:lnTo>
                    <a:pt x="502" y="278"/>
                  </a:lnTo>
                  <a:lnTo>
                    <a:pt x="497" y="298"/>
                  </a:lnTo>
                  <a:lnTo>
                    <a:pt x="494" y="307"/>
                  </a:lnTo>
                  <a:lnTo>
                    <a:pt x="491" y="315"/>
                  </a:lnTo>
                  <a:lnTo>
                    <a:pt x="487" y="323"/>
                  </a:lnTo>
                  <a:lnTo>
                    <a:pt x="482" y="332"/>
                  </a:lnTo>
                  <a:lnTo>
                    <a:pt x="476" y="338"/>
                  </a:lnTo>
                  <a:lnTo>
                    <a:pt x="470" y="344"/>
                  </a:lnTo>
                  <a:lnTo>
                    <a:pt x="462" y="349"/>
                  </a:lnTo>
                  <a:lnTo>
                    <a:pt x="454" y="353"/>
                  </a:lnTo>
                  <a:lnTo>
                    <a:pt x="454" y="353"/>
                  </a:lnTo>
                  <a:lnTo>
                    <a:pt x="442" y="359"/>
                  </a:lnTo>
                  <a:lnTo>
                    <a:pt x="428" y="363"/>
                  </a:lnTo>
                  <a:lnTo>
                    <a:pt x="416" y="366"/>
                  </a:lnTo>
                  <a:lnTo>
                    <a:pt x="402" y="368"/>
                  </a:lnTo>
                  <a:lnTo>
                    <a:pt x="378" y="370"/>
                  </a:lnTo>
                  <a:lnTo>
                    <a:pt x="353" y="370"/>
                  </a:lnTo>
                  <a:lnTo>
                    <a:pt x="353" y="37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74" name="Freeform 790"/>
            <p:cNvSpPr/>
            <p:nvPr/>
          </p:nvSpPr>
          <p:spPr bwMode="auto">
            <a:xfrm>
              <a:off x="6351588" y="4291013"/>
              <a:ext cx="30163" cy="322263"/>
            </a:xfrm>
            <a:custGeom>
              <a:avLst/>
              <a:gdLst/>
              <a:ahLst/>
              <a:cxnLst>
                <a:cxn ang="0">
                  <a:pos x="35" y="607"/>
                </a:cxn>
                <a:cxn ang="0">
                  <a:pos x="27" y="605"/>
                </a:cxn>
                <a:cxn ang="0">
                  <a:pos x="21" y="600"/>
                </a:cxn>
                <a:cxn ang="0">
                  <a:pos x="17" y="595"/>
                </a:cxn>
                <a:cxn ang="0">
                  <a:pos x="11" y="583"/>
                </a:cxn>
                <a:cxn ang="0">
                  <a:pos x="10" y="562"/>
                </a:cxn>
                <a:cxn ang="0">
                  <a:pos x="11" y="546"/>
                </a:cxn>
                <a:cxn ang="0">
                  <a:pos x="11" y="519"/>
                </a:cxn>
                <a:cxn ang="0">
                  <a:pos x="10" y="511"/>
                </a:cxn>
                <a:cxn ang="0">
                  <a:pos x="2" y="446"/>
                </a:cxn>
                <a:cxn ang="0">
                  <a:pos x="0" y="377"/>
                </a:cxn>
                <a:cxn ang="0">
                  <a:pos x="1" y="316"/>
                </a:cxn>
                <a:cxn ang="0">
                  <a:pos x="1" y="135"/>
                </a:cxn>
                <a:cxn ang="0">
                  <a:pos x="1" y="21"/>
                </a:cxn>
                <a:cxn ang="0">
                  <a:pos x="1" y="16"/>
                </a:cxn>
                <a:cxn ang="0">
                  <a:pos x="5" y="8"/>
                </a:cxn>
                <a:cxn ang="0">
                  <a:pos x="11" y="3"/>
                </a:cxn>
                <a:cxn ang="0">
                  <a:pos x="20" y="0"/>
                </a:cxn>
                <a:cxn ang="0">
                  <a:pos x="24" y="0"/>
                </a:cxn>
                <a:cxn ang="0">
                  <a:pos x="32" y="1"/>
                </a:cxn>
                <a:cxn ang="0">
                  <a:pos x="39" y="5"/>
                </a:cxn>
                <a:cxn ang="0">
                  <a:pos x="45" y="11"/>
                </a:cxn>
                <a:cxn ang="0">
                  <a:pos x="47" y="21"/>
                </a:cxn>
                <a:cxn ang="0">
                  <a:pos x="47" y="347"/>
                </a:cxn>
                <a:cxn ang="0">
                  <a:pos x="48" y="422"/>
                </a:cxn>
                <a:cxn ang="0">
                  <a:pos x="54" y="499"/>
                </a:cxn>
                <a:cxn ang="0">
                  <a:pos x="56" y="508"/>
                </a:cxn>
                <a:cxn ang="0">
                  <a:pos x="59" y="530"/>
                </a:cxn>
                <a:cxn ang="0">
                  <a:pos x="59" y="550"/>
                </a:cxn>
                <a:cxn ang="0">
                  <a:pos x="57" y="567"/>
                </a:cxn>
                <a:cxn ang="0">
                  <a:pos x="57" y="573"/>
                </a:cxn>
                <a:cxn ang="0">
                  <a:pos x="57" y="575"/>
                </a:cxn>
                <a:cxn ang="0">
                  <a:pos x="58" y="580"/>
                </a:cxn>
                <a:cxn ang="0">
                  <a:pos x="57" y="592"/>
                </a:cxn>
                <a:cxn ang="0">
                  <a:pos x="54" y="597"/>
                </a:cxn>
                <a:cxn ang="0">
                  <a:pos x="46" y="604"/>
                </a:cxn>
                <a:cxn ang="0">
                  <a:pos x="35" y="607"/>
                </a:cxn>
              </a:cxnLst>
              <a:rect l="0" t="0" r="r" b="b"/>
              <a:pathLst>
                <a:path w="59" h="607">
                  <a:moveTo>
                    <a:pt x="35" y="607"/>
                  </a:moveTo>
                  <a:lnTo>
                    <a:pt x="35" y="607"/>
                  </a:lnTo>
                  <a:lnTo>
                    <a:pt x="31" y="607"/>
                  </a:lnTo>
                  <a:lnTo>
                    <a:pt x="27" y="605"/>
                  </a:lnTo>
                  <a:lnTo>
                    <a:pt x="24" y="603"/>
                  </a:lnTo>
                  <a:lnTo>
                    <a:pt x="21" y="600"/>
                  </a:lnTo>
                  <a:lnTo>
                    <a:pt x="21" y="600"/>
                  </a:lnTo>
                  <a:lnTo>
                    <a:pt x="17" y="595"/>
                  </a:lnTo>
                  <a:lnTo>
                    <a:pt x="14" y="589"/>
                  </a:lnTo>
                  <a:lnTo>
                    <a:pt x="11" y="583"/>
                  </a:lnTo>
                  <a:lnTo>
                    <a:pt x="10" y="576"/>
                  </a:lnTo>
                  <a:lnTo>
                    <a:pt x="10" y="562"/>
                  </a:lnTo>
                  <a:lnTo>
                    <a:pt x="11" y="546"/>
                  </a:lnTo>
                  <a:lnTo>
                    <a:pt x="11" y="546"/>
                  </a:lnTo>
                  <a:lnTo>
                    <a:pt x="11" y="529"/>
                  </a:lnTo>
                  <a:lnTo>
                    <a:pt x="11" y="519"/>
                  </a:lnTo>
                  <a:lnTo>
                    <a:pt x="10" y="511"/>
                  </a:lnTo>
                  <a:lnTo>
                    <a:pt x="10" y="511"/>
                  </a:lnTo>
                  <a:lnTo>
                    <a:pt x="5" y="479"/>
                  </a:lnTo>
                  <a:lnTo>
                    <a:pt x="2" y="446"/>
                  </a:lnTo>
                  <a:lnTo>
                    <a:pt x="0" y="413"/>
                  </a:lnTo>
                  <a:lnTo>
                    <a:pt x="0" y="377"/>
                  </a:lnTo>
                  <a:lnTo>
                    <a:pt x="0" y="377"/>
                  </a:lnTo>
                  <a:lnTo>
                    <a:pt x="1" y="316"/>
                  </a:lnTo>
                  <a:lnTo>
                    <a:pt x="2" y="255"/>
                  </a:lnTo>
                  <a:lnTo>
                    <a:pt x="1" y="135"/>
                  </a:lnTo>
                  <a:lnTo>
                    <a:pt x="1" y="135"/>
                  </a:lnTo>
                  <a:lnTo>
                    <a:pt x="1" y="21"/>
                  </a:lnTo>
                  <a:lnTo>
                    <a:pt x="1" y="21"/>
                  </a:lnTo>
                  <a:lnTo>
                    <a:pt x="1" y="16"/>
                  </a:lnTo>
                  <a:lnTo>
                    <a:pt x="3" y="11"/>
                  </a:lnTo>
                  <a:lnTo>
                    <a:pt x="5" y="8"/>
                  </a:lnTo>
                  <a:lnTo>
                    <a:pt x="8" y="5"/>
                  </a:lnTo>
                  <a:lnTo>
                    <a:pt x="11" y="3"/>
                  </a:lnTo>
                  <a:lnTo>
                    <a:pt x="16" y="1"/>
                  </a:lnTo>
                  <a:lnTo>
                    <a:pt x="20" y="0"/>
                  </a:lnTo>
                  <a:lnTo>
                    <a:pt x="24" y="0"/>
                  </a:lnTo>
                  <a:lnTo>
                    <a:pt x="24" y="0"/>
                  </a:lnTo>
                  <a:lnTo>
                    <a:pt x="28" y="0"/>
                  </a:lnTo>
                  <a:lnTo>
                    <a:pt x="32" y="1"/>
                  </a:lnTo>
                  <a:lnTo>
                    <a:pt x="36" y="3"/>
                  </a:lnTo>
                  <a:lnTo>
                    <a:pt x="39" y="5"/>
                  </a:lnTo>
                  <a:lnTo>
                    <a:pt x="42" y="8"/>
                  </a:lnTo>
                  <a:lnTo>
                    <a:pt x="45" y="11"/>
                  </a:lnTo>
                  <a:lnTo>
                    <a:pt x="46" y="16"/>
                  </a:lnTo>
                  <a:lnTo>
                    <a:pt x="47" y="21"/>
                  </a:lnTo>
                  <a:lnTo>
                    <a:pt x="47" y="347"/>
                  </a:lnTo>
                  <a:lnTo>
                    <a:pt x="47" y="347"/>
                  </a:lnTo>
                  <a:lnTo>
                    <a:pt x="47" y="384"/>
                  </a:lnTo>
                  <a:lnTo>
                    <a:pt x="48" y="422"/>
                  </a:lnTo>
                  <a:lnTo>
                    <a:pt x="50" y="459"/>
                  </a:lnTo>
                  <a:lnTo>
                    <a:pt x="54" y="499"/>
                  </a:lnTo>
                  <a:lnTo>
                    <a:pt x="54" y="499"/>
                  </a:lnTo>
                  <a:lnTo>
                    <a:pt x="56" y="508"/>
                  </a:lnTo>
                  <a:lnTo>
                    <a:pt x="56" y="508"/>
                  </a:lnTo>
                  <a:lnTo>
                    <a:pt x="59" y="530"/>
                  </a:lnTo>
                  <a:lnTo>
                    <a:pt x="59" y="540"/>
                  </a:lnTo>
                  <a:lnTo>
                    <a:pt x="59" y="550"/>
                  </a:lnTo>
                  <a:lnTo>
                    <a:pt x="59" y="550"/>
                  </a:lnTo>
                  <a:lnTo>
                    <a:pt x="57" y="567"/>
                  </a:lnTo>
                  <a:lnTo>
                    <a:pt x="57" y="567"/>
                  </a:lnTo>
                  <a:lnTo>
                    <a:pt x="57" y="573"/>
                  </a:lnTo>
                  <a:lnTo>
                    <a:pt x="57" y="574"/>
                  </a:lnTo>
                  <a:lnTo>
                    <a:pt x="57" y="575"/>
                  </a:lnTo>
                  <a:lnTo>
                    <a:pt x="57" y="575"/>
                  </a:lnTo>
                  <a:lnTo>
                    <a:pt x="58" y="580"/>
                  </a:lnTo>
                  <a:lnTo>
                    <a:pt x="58" y="585"/>
                  </a:lnTo>
                  <a:lnTo>
                    <a:pt x="57" y="592"/>
                  </a:lnTo>
                  <a:lnTo>
                    <a:pt x="54" y="597"/>
                  </a:lnTo>
                  <a:lnTo>
                    <a:pt x="54" y="597"/>
                  </a:lnTo>
                  <a:lnTo>
                    <a:pt x="50" y="601"/>
                  </a:lnTo>
                  <a:lnTo>
                    <a:pt x="46" y="604"/>
                  </a:lnTo>
                  <a:lnTo>
                    <a:pt x="40" y="606"/>
                  </a:lnTo>
                  <a:lnTo>
                    <a:pt x="35" y="607"/>
                  </a:lnTo>
                  <a:lnTo>
                    <a:pt x="35" y="60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75" name="Freeform 791"/>
            <p:cNvSpPr/>
            <p:nvPr/>
          </p:nvSpPr>
          <p:spPr bwMode="auto">
            <a:xfrm>
              <a:off x="6475413" y="4297363"/>
              <a:ext cx="34925" cy="315913"/>
            </a:xfrm>
            <a:custGeom>
              <a:avLst/>
              <a:gdLst/>
              <a:ahLst/>
              <a:cxnLst>
                <a:cxn ang="0">
                  <a:pos x="21" y="595"/>
                </a:cxn>
                <a:cxn ang="0">
                  <a:pos x="9" y="591"/>
                </a:cxn>
                <a:cxn ang="0">
                  <a:pos x="3" y="584"/>
                </a:cxn>
                <a:cxn ang="0">
                  <a:pos x="1" y="577"/>
                </a:cxn>
                <a:cxn ang="0">
                  <a:pos x="1" y="564"/>
                </a:cxn>
                <a:cxn ang="0">
                  <a:pos x="5" y="556"/>
                </a:cxn>
                <a:cxn ang="0">
                  <a:pos x="5" y="555"/>
                </a:cxn>
                <a:cxn ang="0">
                  <a:pos x="7" y="506"/>
                </a:cxn>
                <a:cxn ang="0">
                  <a:pos x="9" y="494"/>
                </a:cxn>
                <a:cxn ang="0">
                  <a:pos x="12" y="480"/>
                </a:cxn>
                <a:cxn ang="0">
                  <a:pos x="17" y="455"/>
                </a:cxn>
                <a:cxn ang="0">
                  <a:pos x="18" y="445"/>
                </a:cxn>
                <a:cxn ang="0">
                  <a:pos x="15" y="345"/>
                </a:cxn>
                <a:cxn ang="0">
                  <a:pos x="13" y="306"/>
                </a:cxn>
                <a:cxn ang="0">
                  <a:pos x="12" y="253"/>
                </a:cxn>
                <a:cxn ang="0">
                  <a:pos x="11" y="95"/>
                </a:cxn>
                <a:cxn ang="0">
                  <a:pos x="11" y="22"/>
                </a:cxn>
                <a:cxn ang="0">
                  <a:pos x="12" y="17"/>
                </a:cxn>
                <a:cxn ang="0">
                  <a:pos x="16" y="8"/>
                </a:cxn>
                <a:cxn ang="0">
                  <a:pos x="22" y="3"/>
                </a:cxn>
                <a:cxn ang="0">
                  <a:pos x="30" y="0"/>
                </a:cxn>
                <a:cxn ang="0">
                  <a:pos x="35" y="0"/>
                </a:cxn>
                <a:cxn ang="0">
                  <a:pos x="43" y="1"/>
                </a:cxn>
                <a:cxn ang="0">
                  <a:pos x="50" y="5"/>
                </a:cxn>
                <a:cxn ang="0">
                  <a:pos x="55" y="12"/>
                </a:cxn>
                <a:cxn ang="0">
                  <a:pos x="57" y="22"/>
                </a:cxn>
                <a:cxn ang="0">
                  <a:pos x="56" y="99"/>
                </a:cxn>
                <a:cxn ang="0">
                  <a:pos x="56" y="202"/>
                </a:cxn>
                <a:cxn ang="0">
                  <a:pos x="59" y="307"/>
                </a:cxn>
                <a:cxn ang="0">
                  <a:pos x="62" y="349"/>
                </a:cxn>
                <a:cxn ang="0">
                  <a:pos x="65" y="397"/>
                </a:cxn>
                <a:cxn ang="0">
                  <a:pos x="64" y="445"/>
                </a:cxn>
                <a:cxn ang="0">
                  <a:pos x="61" y="469"/>
                </a:cxn>
                <a:cxn ang="0">
                  <a:pos x="57" y="492"/>
                </a:cxn>
                <a:cxn ang="0">
                  <a:pos x="51" y="552"/>
                </a:cxn>
                <a:cxn ang="0">
                  <a:pos x="50" y="572"/>
                </a:cxn>
                <a:cxn ang="0">
                  <a:pos x="49" y="581"/>
                </a:cxn>
                <a:cxn ang="0">
                  <a:pos x="44" y="588"/>
                </a:cxn>
                <a:cxn ang="0">
                  <a:pos x="37" y="593"/>
                </a:cxn>
                <a:cxn ang="0">
                  <a:pos x="28" y="595"/>
                </a:cxn>
              </a:cxnLst>
              <a:rect l="0" t="0" r="r" b="b"/>
              <a:pathLst>
                <a:path w="65" h="595">
                  <a:moveTo>
                    <a:pt x="21" y="595"/>
                  </a:moveTo>
                  <a:lnTo>
                    <a:pt x="21" y="595"/>
                  </a:lnTo>
                  <a:lnTo>
                    <a:pt x="14" y="594"/>
                  </a:lnTo>
                  <a:lnTo>
                    <a:pt x="9" y="591"/>
                  </a:lnTo>
                  <a:lnTo>
                    <a:pt x="5" y="588"/>
                  </a:lnTo>
                  <a:lnTo>
                    <a:pt x="3" y="584"/>
                  </a:lnTo>
                  <a:lnTo>
                    <a:pt x="3" y="584"/>
                  </a:lnTo>
                  <a:lnTo>
                    <a:pt x="1" y="577"/>
                  </a:lnTo>
                  <a:lnTo>
                    <a:pt x="0" y="570"/>
                  </a:lnTo>
                  <a:lnTo>
                    <a:pt x="1" y="564"/>
                  </a:lnTo>
                  <a:lnTo>
                    <a:pt x="4" y="558"/>
                  </a:lnTo>
                  <a:lnTo>
                    <a:pt x="5" y="556"/>
                  </a:lnTo>
                  <a:lnTo>
                    <a:pt x="5" y="555"/>
                  </a:lnTo>
                  <a:lnTo>
                    <a:pt x="5" y="555"/>
                  </a:lnTo>
                  <a:lnTo>
                    <a:pt x="5" y="530"/>
                  </a:lnTo>
                  <a:lnTo>
                    <a:pt x="7" y="506"/>
                  </a:lnTo>
                  <a:lnTo>
                    <a:pt x="7" y="506"/>
                  </a:lnTo>
                  <a:lnTo>
                    <a:pt x="9" y="494"/>
                  </a:lnTo>
                  <a:lnTo>
                    <a:pt x="12" y="480"/>
                  </a:lnTo>
                  <a:lnTo>
                    <a:pt x="12" y="480"/>
                  </a:lnTo>
                  <a:lnTo>
                    <a:pt x="16" y="463"/>
                  </a:lnTo>
                  <a:lnTo>
                    <a:pt x="17" y="455"/>
                  </a:lnTo>
                  <a:lnTo>
                    <a:pt x="18" y="445"/>
                  </a:lnTo>
                  <a:lnTo>
                    <a:pt x="18" y="445"/>
                  </a:lnTo>
                  <a:lnTo>
                    <a:pt x="17" y="395"/>
                  </a:lnTo>
                  <a:lnTo>
                    <a:pt x="15" y="345"/>
                  </a:lnTo>
                  <a:lnTo>
                    <a:pt x="15" y="345"/>
                  </a:lnTo>
                  <a:lnTo>
                    <a:pt x="13" y="306"/>
                  </a:lnTo>
                  <a:lnTo>
                    <a:pt x="13" y="306"/>
                  </a:lnTo>
                  <a:lnTo>
                    <a:pt x="12" y="253"/>
                  </a:lnTo>
                  <a:lnTo>
                    <a:pt x="11" y="200"/>
                  </a:lnTo>
                  <a:lnTo>
                    <a:pt x="11" y="95"/>
                  </a:lnTo>
                  <a:lnTo>
                    <a:pt x="11" y="95"/>
                  </a:lnTo>
                  <a:lnTo>
                    <a:pt x="11" y="22"/>
                  </a:lnTo>
                  <a:lnTo>
                    <a:pt x="11" y="22"/>
                  </a:lnTo>
                  <a:lnTo>
                    <a:pt x="12" y="17"/>
                  </a:lnTo>
                  <a:lnTo>
                    <a:pt x="13" y="12"/>
                  </a:lnTo>
                  <a:lnTo>
                    <a:pt x="16" y="8"/>
                  </a:lnTo>
                  <a:lnTo>
                    <a:pt x="18" y="5"/>
                  </a:lnTo>
                  <a:lnTo>
                    <a:pt x="22" y="3"/>
                  </a:lnTo>
                  <a:lnTo>
                    <a:pt x="25" y="1"/>
                  </a:lnTo>
                  <a:lnTo>
                    <a:pt x="30" y="0"/>
                  </a:lnTo>
                  <a:lnTo>
                    <a:pt x="35" y="0"/>
                  </a:lnTo>
                  <a:lnTo>
                    <a:pt x="35" y="0"/>
                  </a:lnTo>
                  <a:lnTo>
                    <a:pt x="39" y="0"/>
                  </a:lnTo>
                  <a:lnTo>
                    <a:pt x="43" y="1"/>
                  </a:lnTo>
                  <a:lnTo>
                    <a:pt x="46" y="3"/>
                  </a:lnTo>
                  <a:lnTo>
                    <a:pt x="50" y="5"/>
                  </a:lnTo>
                  <a:lnTo>
                    <a:pt x="52" y="8"/>
                  </a:lnTo>
                  <a:lnTo>
                    <a:pt x="55" y="12"/>
                  </a:lnTo>
                  <a:lnTo>
                    <a:pt x="56" y="17"/>
                  </a:lnTo>
                  <a:lnTo>
                    <a:pt x="57" y="22"/>
                  </a:lnTo>
                  <a:lnTo>
                    <a:pt x="57" y="22"/>
                  </a:lnTo>
                  <a:lnTo>
                    <a:pt x="56" y="99"/>
                  </a:lnTo>
                  <a:lnTo>
                    <a:pt x="56" y="99"/>
                  </a:lnTo>
                  <a:lnTo>
                    <a:pt x="56" y="202"/>
                  </a:lnTo>
                  <a:lnTo>
                    <a:pt x="57" y="254"/>
                  </a:lnTo>
                  <a:lnTo>
                    <a:pt x="59" y="307"/>
                  </a:lnTo>
                  <a:lnTo>
                    <a:pt x="59" y="307"/>
                  </a:lnTo>
                  <a:lnTo>
                    <a:pt x="62" y="349"/>
                  </a:lnTo>
                  <a:lnTo>
                    <a:pt x="62" y="349"/>
                  </a:lnTo>
                  <a:lnTo>
                    <a:pt x="65" y="397"/>
                  </a:lnTo>
                  <a:lnTo>
                    <a:pt x="65" y="421"/>
                  </a:lnTo>
                  <a:lnTo>
                    <a:pt x="64" y="445"/>
                  </a:lnTo>
                  <a:lnTo>
                    <a:pt x="64" y="445"/>
                  </a:lnTo>
                  <a:lnTo>
                    <a:pt x="61" y="469"/>
                  </a:lnTo>
                  <a:lnTo>
                    <a:pt x="57" y="492"/>
                  </a:lnTo>
                  <a:lnTo>
                    <a:pt x="57" y="492"/>
                  </a:lnTo>
                  <a:lnTo>
                    <a:pt x="53" y="531"/>
                  </a:lnTo>
                  <a:lnTo>
                    <a:pt x="51" y="552"/>
                  </a:lnTo>
                  <a:lnTo>
                    <a:pt x="50" y="572"/>
                  </a:lnTo>
                  <a:lnTo>
                    <a:pt x="50" y="572"/>
                  </a:lnTo>
                  <a:lnTo>
                    <a:pt x="50" y="576"/>
                  </a:lnTo>
                  <a:lnTo>
                    <a:pt x="49" y="581"/>
                  </a:lnTo>
                  <a:lnTo>
                    <a:pt x="47" y="585"/>
                  </a:lnTo>
                  <a:lnTo>
                    <a:pt x="44" y="588"/>
                  </a:lnTo>
                  <a:lnTo>
                    <a:pt x="41" y="591"/>
                  </a:lnTo>
                  <a:lnTo>
                    <a:pt x="37" y="593"/>
                  </a:lnTo>
                  <a:lnTo>
                    <a:pt x="33" y="594"/>
                  </a:lnTo>
                  <a:lnTo>
                    <a:pt x="28" y="595"/>
                  </a:lnTo>
                  <a:lnTo>
                    <a:pt x="21" y="59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76" name="Freeform 792"/>
            <p:cNvSpPr>
              <a:spLocks noEditPoints="1"/>
            </p:cNvSpPr>
            <p:nvPr/>
          </p:nvSpPr>
          <p:spPr bwMode="auto">
            <a:xfrm>
              <a:off x="6596063" y="4294188"/>
              <a:ext cx="85725" cy="77788"/>
            </a:xfrm>
            <a:custGeom>
              <a:avLst/>
              <a:gdLst/>
              <a:ahLst/>
              <a:cxnLst>
                <a:cxn ang="0">
                  <a:pos x="84" y="148"/>
                </a:cxn>
                <a:cxn ang="0">
                  <a:pos x="64" y="144"/>
                </a:cxn>
                <a:cxn ang="0">
                  <a:pos x="48" y="138"/>
                </a:cxn>
                <a:cxn ang="0">
                  <a:pos x="23" y="122"/>
                </a:cxn>
                <a:cxn ang="0">
                  <a:pos x="13" y="111"/>
                </a:cxn>
                <a:cxn ang="0">
                  <a:pos x="6" y="100"/>
                </a:cxn>
                <a:cxn ang="0">
                  <a:pos x="2" y="88"/>
                </a:cxn>
                <a:cxn ang="0">
                  <a:pos x="0" y="74"/>
                </a:cxn>
                <a:cxn ang="0">
                  <a:pos x="1" y="61"/>
                </a:cxn>
                <a:cxn ang="0">
                  <a:pos x="2" y="52"/>
                </a:cxn>
                <a:cxn ang="0">
                  <a:pos x="7" y="37"/>
                </a:cxn>
                <a:cxn ang="0">
                  <a:pos x="14" y="24"/>
                </a:cxn>
                <a:cxn ang="0">
                  <a:pos x="24" y="13"/>
                </a:cxn>
                <a:cxn ang="0">
                  <a:pos x="29" y="9"/>
                </a:cxn>
                <a:cxn ang="0">
                  <a:pos x="55" y="2"/>
                </a:cxn>
                <a:cxn ang="0">
                  <a:pos x="80" y="0"/>
                </a:cxn>
                <a:cxn ang="0">
                  <a:pos x="92" y="0"/>
                </a:cxn>
                <a:cxn ang="0">
                  <a:pos x="97" y="1"/>
                </a:cxn>
                <a:cxn ang="0">
                  <a:pos x="104" y="4"/>
                </a:cxn>
                <a:cxn ang="0">
                  <a:pos x="106" y="4"/>
                </a:cxn>
                <a:cxn ang="0">
                  <a:pos x="111" y="4"/>
                </a:cxn>
                <a:cxn ang="0">
                  <a:pos x="124" y="7"/>
                </a:cxn>
                <a:cxn ang="0">
                  <a:pos x="143" y="17"/>
                </a:cxn>
                <a:cxn ang="0">
                  <a:pos x="153" y="26"/>
                </a:cxn>
                <a:cxn ang="0">
                  <a:pos x="156" y="31"/>
                </a:cxn>
                <a:cxn ang="0">
                  <a:pos x="160" y="43"/>
                </a:cxn>
                <a:cxn ang="0">
                  <a:pos x="162" y="73"/>
                </a:cxn>
                <a:cxn ang="0">
                  <a:pos x="161" y="91"/>
                </a:cxn>
                <a:cxn ang="0">
                  <a:pos x="157" y="103"/>
                </a:cxn>
                <a:cxn ang="0">
                  <a:pos x="151" y="113"/>
                </a:cxn>
                <a:cxn ang="0">
                  <a:pos x="132" y="132"/>
                </a:cxn>
                <a:cxn ang="0">
                  <a:pos x="109" y="143"/>
                </a:cxn>
                <a:cxn ang="0">
                  <a:pos x="84" y="148"/>
                </a:cxn>
                <a:cxn ang="0">
                  <a:pos x="74" y="44"/>
                </a:cxn>
                <a:cxn ang="0">
                  <a:pos x="67" y="45"/>
                </a:cxn>
                <a:cxn ang="0">
                  <a:pos x="59" y="47"/>
                </a:cxn>
                <a:cxn ang="0">
                  <a:pos x="50" y="55"/>
                </a:cxn>
                <a:cxn ang="0">
                  <a:pos x="45" y="68"/>
                </a:cxn>
                <a:cxn ang="0">
                  <a:pos x="45" y="74"/>
                </a:cxn>
                <a:cxn ang="0">
                  <a:pos x="49" y="86"/>
                </a:cxn>
                <a:cxn ang="0">
                  <a:pos x="59" y="94"/>
                </a:cxn>
                <a:cxn ang="0">
                  <a:pos x="70" y="99"/>
                </a:cxn>
                <a:cxn ang="0">
                  <a:pos x="77" y="101"/>
                </a:cxn>
                <a:cxn ang="0">
                  <a:pos x="85" y="101"/>
                </a:cxn>
                <a:cxn ang="0">
                  <a:pos x="98" y="99"/>
                </a:cxn>
                <a:cxn ang="0">
                  <a:pos x="107" y="93"/>
                </a:cxn>
                <a:cxn ang="0">
                  <a:pos x="115" y="82"/>
                </a:cxn>
                <a:cxn ang="0">
                  <a:pos x="117" y="70"/>
                </a:cxn>
                <a:cxn ang="0">
                  <a:pos x="116" y="55"/>
                </a:cxn>
                <a:cxn ang="0">
                  <a:pos x="113" y="54"/>
                </a:cxn>
                <a:cxn ang="0">
                  <a:pos x="98" y="47"/>
                </a:cxn>
                <a:cxn ang="0">
                  <a:pos x="92" y="45"/>
                </a:cxn>
                <a:cxn ang="0">
                  <a:pos x="91" y="45"/>
                </a:cxn>
                <a:cxn ang="0">
                  <a:pos x="84" y="45"/>
                </a:cxn>
                <a:cxn ang="0">
                  <a:pos x="74" y="44"/>
                </a:cxn>
              </a:cxnLst>
              <a:rect l="0" t="0" r="r" b="b"/>
              <a:pathLst>
                <a:path w="162" h="148">
                  <a:moveTo>
                    <a:pt x="84" y="148"/>
                  </a:moveTo>
                  <a:lnTo>
                    <a:pt x="84" y="148"/>
                  </a:lnTo>
                  <a:lnTo>
                    <a:pt x="74" y="146"/>
                  </a:lnTo>
                  <a:lnTo>
                    <a:pt x="64" y="144"/>
                  </a:lnTo>
                  <a:lnTo>
                    <a:pt x="64" y="144"/>
                  </a:lnTo>
                  <a:lnTo>
                    <a:pt x="48" y="138"/>
                  </a:lnTo>
                  <a:lnTo>
                    <a:pt x="34" y="131"/>
                  </a:lnTo>
                  <a:lnTo>
                    <a:pt x="23" y="122"/>
                  </a:lnTo>
                  <a:lnTo>
                    <a:pt x="17" y="117"/>
                  </a:lnTo>
                  <a:lnTo>
                    <a:pt x="13" y="111"/>
                  </a:lnTo>
                  <a:lnTo>
                    <a:pt x="9" y="106"/>
                  </a:lnTo>
                  <a:lnTo>
                    <a:pt x="6" y="100"/>
                  </a:lnTo>
                  <a:lnTo>
                    <a:pt x="4" y="94"/>
                  </a:lnTo>
                  <a:lnTo>
                    <a:pt x="2" y="88"/>
                  </a:lnTo>
                  <a:lnTo>
                    <a:pt x="1" y="81"/>
                  </a:lnTo>
                  <a:lnTo>
                    <a:pt x="0" y="74"/>
                  </a:lnTo>
                  <a:lnTo>
                    <a:pt x="0" y="67"/>
                  </a:lnTo>
                  <a:lnTo>
                    <a:pt x="1" y="61"/>
                  </a:lnTo>
                  <a:lnTo>
                    <a:pt x="1" y="61"/>
                  </a:lnTo>
                  <a:lnTo>
                    <a:pt x="2" y="52"/>
                  </a:lnTo>
                  <a:lnTo>
                    <a:pt x="4" y="45"/>
                  </a:lnTo>
                  <a:lnTo>
                    <a:pt x="7" y="37"/>
                  </a:lnTo>
                  <a:lnTo>
                    <a:pt x="10" y="30"/>
                  </a:lnTo>
                  <a:lnTo>
                    <a:pt x="14" y="24"/>
                  </a:lnTo>
                  <a:lnTo>
                    <a:pt x="18" y="17"/>
                  </a:lnTo>
                  <a:lnTo>
                    <a:pt x="24" y="13"/>
                  </a:lnTo>
                  <a:lnTo>
                    <a:pt x="29" y="9"/>
                  </a:lnTo>
                  <a:lnTo>
                    <a:pt x="29" y="9"/>
                  </a:lnTo>
                  <a:lnTo>
                    <a:pt x="42" y="4"/>
                  </a:lnTo>
                  <a:lnTo>
                    <a:pt x="55" y="2"/>
                  </a:lnTo>
                  <a:lnTo>
                    <a:pt x="67" y="0"/>
                  </a:lnTo>
                  <a:lnTo>
                    <a:pt x="80" y="0"/>
                  </a:lnTo>
                  <a:lnTo>
                    <a:pt x="80" y="0"/>
                  </a:lnTo>
                  <a:lnTo>
                    <a:pt x="92" y="0"/>
                  </a:lnTo>
                  <a:lnTo>
                    <a:pt x="92" y="0"/>
                  </a:lnTo>
                  <a:lnTo>
                    <a:pt x="97" y="1"/>
                  </a:lnTo>
                  <a:lnTo>
                    <a:pt x="102" y="3"/>
                  </a:lnTo>
                  <a:lnTo>
                    <a:pt x="104" y="4"/>
                  </a:lnTo>
                  <a:lnTo>
                    <a:pt x="104" y="4"/>
                  </a:lnTo>
                  <a:lnTo>
                    <a:pt x="106" y="4"/>
                  </a:lnTo>
                  <a:lnTo>
                    <a:pt x="106" y="4"/>
                  </a:lnTo>
                  <a:lnTo>
                    <a:pt x="111" y="4"/>
                  </a:lnTo>
                  <a:lnTo>
                    <a:pt x="111" y="4"/>
                  </a:lnTo>
                  <a:lnTo>
                    <a:pt x="124" y="7"/>
                  </a:lnTo>
                  <a:lnTo>
                    <a:pt x="137" y="13"/>
                  </a:lnTo>
                  <a:lnTo>
                    <a:pt x="143" y="17"/>
                  </a:lnTo>
                  <a:lnTo>
                    <a:pt x="149" y="21"/>
                  </a:lnTo>
                  <a:lnTo>
                    <a:pt x="153" y="26"/>
                  </a:lnTo>
                  <a:lnTo>
                    <a:pt x="156" y="31"/>
                  </a:lnTo>
                  <a:lnTo>
                    <a:pt x="156" y="31"/>
                  </a:lnTo>
                  <a:lnTo>
                    <a:pt x="159" y="37"/>
                  </a:lnTo>
                  <a:lnTo>
                    <a:pt x="160" y="43"/>
                  </a:lnTo>
                  <a:lnTo>
                    <a:pt x="162" y="57"/>
                  </a:lnTo>
                  <a:lnTo>
                    <a:pt x="162" y="73"/>
                  </a:lnTo>
                  <a:lnTo>
                    <a:pt x="161" y="91"/>
                  </a:lnTo>
                  <a:lnTo>
                    <a:pt x="161" y="91"/>
                  </a:lnTo>
                  <a:lnTo>
                    <a:pt x="159" y="97"/>
                  </a:lnTo>
                  <a:lnTo>
                    <a:pt x="157" y="103"/>
                  </a:lnTo>
                  <a:lnTo>
                    <a:pt x="155" y="108"/>
                  </a:lnTo>
                  <a:lnTo>
                    <a:pt x="151" y="113"/>
                  </a:lnTo>
                  <a:lnTo>
                    <a:pt x="142" y="124"/>
                  </a:lnTo>
                  <a:lnTo>
                    <a:pt x="132" y="132"/>
                  </a:lnTo>
                  <a:lnTo>
                    <a:pt x="121" y="138"/>
                  </a:lnTo>
                  <a:lnTo>
                    <a:pt x="109" y="143"/>
                  </a:lnTo>
                  <a:lnTo>
                    <a:pt x="96" y="146"/>
                  </a:lnTo>
                  <a:lnTo>
                    <a:pt x="84" y="148"/>
                  </a:lnTo>
                  <a:lnTo>
                    <a:pt x="84" y="148"/>
                  </a:lnTo>
                  <a:close/>
                  <a:moveTo>
                    <a:pt x="74" y="44"/>
                  </a:moveTo>
                  <a:lnTo>
                    <a:pt x="74" y="44"/>
                  </a:lnTo>
                  <a:lnTo>
                    <a:pt x="67" y="45"/>
                  </a:lnTo>
                  <a:lnTo>
                    <a:pt x="63" y="45"/>
                  </a:lnTo>
                  <a:lnTo>
                    <a:pt x="59" y="47"/>
                  </a:lnTo>
                  <a:lnTo>
                    <a:pt x="54" y="50"/>
                  </a:lnTo>
                  <a:lnTo>
                    <a:pt x="50" y="55"/>
                  </a:lnTo>
                  <a:lnTo>
                    <a:pt x="47" y="60"/>
                  </a:lnTo>
                  <a:lnTo>
                    <a:pt x="45" y="68"/>
                  </a:lnTo>
                  <a:lnTo>
                    <a:pt x="45" y="68"/>
                  </a:lnTo>
                  <a:lnTo>
                    <a:pt x="45" y="74"/>
                  </a:lnTo>
                  <a:lnTo>
                    <a:pt x="46" y="79"/>
                  </a:lnTo>
                  <a:lnTo>
                    <a:pt x="49" y="86"/>
                  </a:lnTo>
                  <a:lnTo>
                    <a:pt x="54" y="90"/>
                  </a:lnTo>
                  <a:lnTo>
                    <a:pt x="59" y="94"/>
                  </a:lnTo>
                  <a:lnTo>
                    <a:pt x="64" y="97"/>
                  </a:lnTo>
                  <a:lnTo>
                    <a:pt x="70" y="99"/>
                  </a:lnTo>
                  <a:lnTo>
                    <a:pt x="77" y="101"/>
                  </a:lnTo>
                  <a:lnTo>
                    <a:pt x="77" y="101"/>
                  </a:lnTo>
                  <a:lnTo>
                    <a:pt x="85" y="101"/>
                  </a:lnTo>
                  <a:lnTo>
                    <a:pt x="85" y="101"/>
                  </a:lnTo>
                  <a:lnTo>
                    <a:pt x="92" y="101"/>
                  </a:lnTo>
                  <a:lnTo>
                    <a:pt x="98" y="99"/>
                  </a:lnTo>
                  <a:lnTo>
                    <a:pt x="103" y="97"/>
                  </a:lnTo>
                  <a:lnTo>
                    <a:pt x="107" y="93"/>
                  </a:lnTo>
                  <a:lnTo>
                    <a:pt x="111" y="89"/>
                  </a:lnTo>
                  <a:lnTo>
                    <a:pt x="115" y="82"/>
                  </a:lnTo>
                  <a:lnTo>
                    <a:pt x="116" y="77"/>
                  </a:lnTo>
                  <a:lnTo>
                    <a:pt x="117" y="70"/>
                  </a:lnTo>
                  <a:lnTo>
                    <a:pt x="117" y="59"/>
                  </a:lnTo>
                  <a:lnTo>
                    <a:pt x="116" y="55"/>
                  </a:lnTo>
                  <a:lnTo>
                    <a:pt x="113" y="54"/>
                  </a:lnTo>
                  <a:lnTo>
                    <a:pt x="113" y="54"/>
                  </a:lnTo>
                  <a:lnTo>
                    <a:pt x="106" y="49"/>
                  </a:lnTo>
                  <a:lnTo>
                    <a:pt x="98" y="47"/>
                  </a:lnTo>
                  <a:lnTo>
                    <a:pt x="98" y="47"/>
                  </a:lnTo>
                  <a:lnTo>
                    <a:pt x="92" y="45"/>
                  </a:lnTo>
                  <a:lnTo>
                    <a:pt x="91" y="45"/>
                  </a:lnTo>
                  <a:lnTo>
                    <a:pt x="91" y="45"/>
                  </a:lnTo>
                  <a:lnTo>
                    <a:pt x="84" y="45"/>
                  </a:lnTo>
                  <a:lnTo>
                    <a:pt x="84" y="45"/>
                  </a:lnTo>
                  <a:lnTo>
                    <a:pt x="74" y="44"/>
                  </a:lnTo>
                  <a:lnTo>
                    <a:pt x="74" y="4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77" name="Freeform 793"/>
            <p:cNvSpPr>
              <a:spLocks noEditPoints="1"/>
            </p:cNvSpPr>
            <p:nvPr/>
          </p:nvSpPr>
          <p:spPr bwMode="auto">
            <a:xfrm>
              <a:off x="6692901" y="4294188"/>
              <a:ext cx="85725" cy="77788"/>
            </a:xfrm>
            <a:custGeom>
              <a:avLst/>
              <a:gdLst/>
              <a:ahLst/>
              <a:cxnLst>
                <a:cxn ang="0">
                  <a:pos x="83" y="148"/>
                </a:cxn>
                <a:cxn ang="0">
                  <a:pos x="64" y="144"/>
                </a:cxn>
                <a:cxn ang="0">
                  <a:pos x="48" y="138"/>
                </a:cxn>
                <a:cxn ang="0">
                  <a:pos x="22" y="122"/>
                </a:cxn>
                <a:cxn ang="0">
                  <a:pos x="13" y="111"/>
                </a:cxn>
                <a:cxn ang="0">
                  <a:pos x="6" y="100"/>
                </a:cxn>
                <a:cxn ang="0">
                  <a:pos x="2" y="88"/>
                </a:cxn>
                <a:cxn ang="0">
                  <a:pos x="0" y="74"/>
                </a:cxn>
                <a:cxn ang="0">
                  <a:pos x="1" y="61"/>
                </a:cxn>
                <a:cxn ang="0">
                  <a:pos x="2" y="52"/>
                </a:cxn>
                <a:cxn ang="0">
                  <a:pos x="7" y="37"/>
                </a:cxn>
                <a:cxn ang="0">
                  <a:pos x="14" y="24"/>
                </a:cxn>
                <a:cxn ang="0">
                  <a:pos x="23" y="13"/>
                </a:cxn>
                <a:cxn ang="0">
                  <a:pos x="29" y="9"/>
                </a:cxn>
                <a:cxn ang="0">
                  <a:pos x="54" y="2"/>
                </a:cxn>
                <a:cxn ang="0">
                  <a:pos x="80" y="0"/>
                </a:cxn>
                <a:cxn ang="0">
                  <a:pos x="92" y="0"/>
                </a:cxn>
                <a:cxn ang="0">
                  <a:pos x="97" y="1"/>
                </a:cxn>
                <a:cxn ang="0">
                  <a:pos x="104" y="4"/>
                </a:cxn>
                <a:cxn ang="0">
                  <a:pos x="106" y="4"/>
                </a:cxn>
                <a:cxn ang="0">
                  <a:pos x="110" y="4"/>
                </a:cxn>
                <a:cxn ang="0">
                  <a:pos x="123" y="7"/>
                </a:cxn>
                <a:cxn ang="0">
                  <a:pos x="143" y="17"/>
                </a:cxn>
                <a:cxn ang="0">
                  <a:pos x="153" y="26"/>
                </a:cxn>
                <a:cxn ang="0">
                  <a:pos x="156" y="31"/>
                </a:cxn>
                <a:cxn ang="0">
                  <a:pos x="160" y="43"/>
                </a:cxn>
                <a:cxn ang="0">
                  <a:pos x="162" y="72"/>
                </a:cxn>
                <a:cxn ang="0">
                  <a:pos x="161" y="91"/>
                </a:cxn>
                <a:cxn ang="0">
                  <a:pos x="157" y="103"/>
                </a:cxn>
                <a:cxn ang="0">
                  <a:pos x="150" y="113"/>
                </a:cxn>
                <a:cxn ang="0">
                  <a:pos x="132" y="132"/>
                </a:cxn>
                <a:cxn ang="0">
                  <a:pos x="109" y="143"/>
                </a:cxn>
                <a:cxn ang="0">
                  <a:pos x="83" y="148"/>
                </a:cxn>
                <a:cxn ang="0">
                  <a:pos x="74" y="44"/>
                </a:cxn>
                <a:cxn ang="0">
                  <a:pos x="67" y="45"/>
                </a:cxn>
                <a:cxn ang="0">
                  <a:pos x="59" y="47"/>
                </a:cxn>
                <a:cxn ang="0">
                  <a:pos x="50" y="55"/>
                </a:cxn>
                <a:cxn ang="0">
                  <a:pos x="45" y="68"/>
                </a:cxn>
                <a:cxn ang="0">
                  <a:pos x="45" y="74"/>
                </a:cxn>
                <a:cxn ang="0">
                  <a:pos x="49" y="86"/>
                </a:cxn>
                <a:cxn ang="0">
                  <a:pos x="59" y="94"/>
                </a:cxn>
                <a:cxn ang="0">
                  <a:pos x="70" y="99"/>
                </a:cxn>
                <a:cxn ang="0">
                  <a:pos x="77" y="101"/>
                </a:cxn>
                <a:cxn ang="0">
                  <a:pos x="84" y="101"/>
                </a:cxn>
                <a:cxn ang="0">
                  <a:pos x="98" y="99"/>
                </a:cxn>
                <a:cxn ang="0">
                  <a:pos x="107" y="93"/>
                </a:cxn>
                <a:cxn ang="0">
                  <a:pos x="114" y="82"/>
                </a:cxn>
                <a:cxn ang="0">
                  <a:pos x="116" y="70"/>
                </a:cxn>
                <a:cxn ang="0">
                  <a:pos x="116" y="58"/>
                </a:cxn>
                <a:cxn ang="0">
                  <a:pos x="113" y="54"/>
                </a:cxn>
                <a:cxn ang="0">
                  <a:pos x="106" y="49"/>
                </a:cxn>
                <a:cxn ang="0">
                  <a:pos x="98" y="47"/>
                </a:cxn>
                <a:cxn ang="0">
                  <a:pos x="91" y="45"/>
                </a:cxn>
                <a:cxn ang="0">
                  <a:pos x="83" y="45"/>
                </a:cxn>
                <a:cxn ang="0">
                  <a:pos x="74" y="44"/>
                </a:cxn>
              </a:cxnLst>
              <a:rect l="0" t="0" r="r" b="b"/>
              <a:pathLst>
                <a:path w="162" h="148">
                  <a:moveTo>
                    <a:pt x="83" y="148"/>
                  </a:moveTo>
                  <a:lnTo>
                    <a:pt x="83" y="148"/>
                  </a:lnTo>
                  <a:lnTo>
                    <a:pt x="73" y="146"/>
                  </a:lnTo>
                  <a:lnTo>
                    <a:pt x="64" y="144"/>
                  </a:lnTo>
                  <a:lnTo>
                    <a:pt x="64" y="144"/>
                  </a:lnTo>
                  <a:lnTo>
                    <a:pt x="48" y="138"/>
                  </a:lnTo>
                  <a:lnTo>
                    <a:pt x="34" y="131"/>
                  </a:lnTo>
                  <a:lnTo>
                    <a:pt x="22" y="122"/>
                  </a:lnTo>
                  <a:lnTo>
                    <a:pt x="17" y="117"/>
                  </a:lnTo>
                  <a:lnTo>
                    <a:pt x="13" y="111"/>
                  </a:lnTo>
                  <a:lnTo>
                    <a:pt x="9" y="106"/>
                  </a:lnTo>
                  <a:lnTo>
                    <a:pt x="6" y="100"/>
                  </a:lnTo>
                  <a:lnTo>
                    <a:pt x="4" y="94"/>
                  </a:lnTo>
                  <a:lnTo>
                    <a:pt x="2" y="88"/>
                  </a:lnTo>
                  <a:lnTo>
                    <a:pt x="1" y="81"/>
                  </a:lnTo>
                  <a:lnTo>
                    <a:pt x="0" y="74"/>
                  </a:lnTo>
                  <a:lnTo>
                    <a:pt x="0" y="67"/>
                  </a:lnTo>
                  <a:lnTo>
                    <a:pt x="1" y="61"/>
                  </a:lnTo>
                  <a:lnTo>
                    <a:pt x="1" y="61"/>
                  </a:lnTo>
                  <a:lnTo>
                    <a:pt x="2" y="52"/>
                  </a:lnTo>
                  <a:lnTo>
                    <a:pt x="4" y="45"/>
                  </a:lnTo>
                  <a:lnTo>
                    <a:pt x="7" y="37"/>
                  </a:lnTo>
                  <a:lnTo>
                    <a:pt x="10" y="30"/>
                  </a:lnTo>
                  <a:lnTo>
                    <a:pt x="14" y="24"/>
                  </a:lnTo>
                  <a:lnTo>
                    <a:pt x="18" y="17"/>
                  </a:lnTo>
                  <a:lnTo>
                    <a:pt x="23" y="13"/>
                  </a:lnTo>
                  <a:lnTo>
                    <a:pt x="29" y="9"/>
                  </a:lnTo>
                  <a:lnTo>
                    <a:pt x="29" y="9"/>
                  </a:lnTo>
                  <a:lnTo>
                    <a:pt x="42" y="4"/>
                  </a:lnTo>
                  <a:lnTo>
                    <a:pt x="54" y="2"/>
                  </a:lnTo>
                  <a:lnTo>
                    <a:pt x="67" y="0"/>
                  </a:lnTo>
                  <a:lnTo>
                    <a:pt x="80" y="0"/>
                  </a:lnTo>
                  <a:lnTo>
                    <a:pt x="80" y="0"/>
                  </a:lnTo>
                  <a:lnTo>
                    <a:pt x="92" y="0"/>
                  </a:lnTo>
                  <a:lnTo>
                    <a:pt x="92" y="0"/>
                  </a:lnTo>
                  <a:lnTo>
                    <a:pt x="97" y="1"/>
                  </a:lnTo>
                  <a:lnTo>
                    <a:pt x="102" y="3"/>
                  </a:lnTo>
                  <a:lnTo>
                    <a:pt x="104" y="4"/>
                  </a:lnTo>
                  <a:lnTo>
                    <a:pt x="104" y="4"/>
                  </a:lnTo>
                  <a:lnTo>
                    <a:pt x="106" y="4"/>
                  </a:lnTo>
                  <a:lnTo>
                    <a:pt x="106" y="4"/>
                  </a:lnTo>
                  <a:lnTo>
                    <a:pt x="110" y="4"/>
                  </a:lnTo>
                  <a:lnTo>
                    <a:pt x="110" y="4"/>
                  </a:lnTo>
                  <a:lnTo>
                    <a:pt x="123" y="7"/>
                  </a:lnTo>
                  <a:lnTo>
                    <a:pt x="136" y="13"/>
                  </a:lnTo>
                  <a:lnTo>
                    <a:pt x="143" y="17"/>
                  </a:lnTo>
                  <a:lnTo>
                    <a:pt x="148" y="21"/>
                  </a:lnTo>
                  <a:lnTo>
                    <a:pt x="153" y="26"/>
                  </a:lnTo>
                  <a:lnTo>
                    <a:pt x="156" y="31"/>
                  </a:lnTo>
                  <a:lnTo>
                    <a:pt x="156" y="31"/>
                  </a:lnTo>
                  <a:lnTo>
                    <a:pt x="159" y="37"/>
                  </a:lnTo>
                  <a:lnTo>
                    <a:pt x="160" y="43"/>
                  </a:lnTo>
                  <a:lnTo>
                    <a:pt x="162" y="57"/>
                  </a:lnTo>
                  <a:lnTo>
                    <a:pt x="162" y="72"/>
                  </a:lnTo>
                  <a:lnTo>
                    <a:pt x="161" y="91"/>
                  </a:lnTo>
                  <a:lnTo>
                    <a:pt x="161" y="91"/>
                  </a:lnTo>
                  <a:lnTo>
                    <a:pt x="159" y="97"/>
                  </a:lnTo>
                  <a:lnTo>
                    <a:pt x="157" y="103"/>
                  </a:lnTo>
                  <a:lnTo>
                    <a:pt x="155" y="108"/>
                  </a:lnTo>
                  <a:lnTo>
                    <a:pt x="150" y="113"/>
                  </a:lnTo>
                  <a:lnTo>
                    <a:pt x="142" y="124"/>
                  </a:lnTo>
                  <a:lnTo>
                    <a:pt x="132" y="132"/>
                  </a:lnTo>
                  <a:lnTo>
                    <a:pt x="121" y="138"/>
                  </a:lnTo>
                  <a:lnTo>
                    <a:pt x="109" y="143"/>
                  </a:lnTo>
                  <a:lnTo>
                    <a:pt x="96" y="146"/>
                  </a:lnTo>
                  <a:lnTo>
                    <a:pt x="83" y="148"/>
                  </a:lnTo>
                  <a:lnTo>
                    <a:pt x="83" y="148"/>
                  </a:lnTo>
                  <a:close/>
                  <a:moveTo>
                    <a:pt x="74" y="44"/>
                  </a:moveTo>
                  <a:lnTo>
                    <a:pt x="74" y="44"/>
                  </a:lnTo>
                  <a:lnTo>
                    <a:pt x="67" y="45"/>
                  </a:lnTo>
                  <a:lnTo>
                    <a:pt x="63" y="45"/>
                  </a:lnTo>
                  <a:lnTo>
                    <a:pt x="59" y="47"/>
                  </a:lnTo>
                  <a:lnTo>
                    <a:pt x="53" y="50"/>
                  </a:lnTo>
                  <a:lnTo>
                    <a:pt x="50" y="55"/>
                  </a:lnTo>
                  <a:lnTo>
                    <a:pt x="47" y="60"/>
                  </a:lnTo>
                  <a:lnTo>
                    <a:pt x="45" y="68"/>
                  </a:lnTo>
                  <a:lnTo>
                    <a:pt x="45" y="68"/>
                  </a:lnTo>
                  <a:lnTo>
                    <a:pt x="45" y="74"/>
                  </a:lnTo>
                  <a:lnTo>
                    <a:pt x="46" y="79"/>
                  </a:lnTo>
                  <a:lnTo>
                    <a:pt x="49" y="86"/>
                  </a:lnTo>
                  <a:lnTo>
                    <a:pt x="53" y="90"/>
                  </a:lnTo>
                  <a:lnTo>
                    <a:pt x="59" y="94"/>
                  </a:lnTo>
                  <a:lnTo>
                    <a:pt x="64" y="97"/>
                  </a:lnTo>
                  <a:lnTo>
                    <a:pt x="70" y="99"/>
                  </a:lnTo>
                  <a:lnTo>
                    <a:pt x="77" y="101"/>
                  </a:lnTo>
                  <a:lnTo>
                    <a:pt x="77" y="101"/>
                  </a:lnTo>
                  <a:lnTo>
                    <a:pt x="84" y="101"/>
                  </a:lnTo>
                  <a:lnTo>
                    <a:pt x="84" y="101"/>
                  </a:lnTo>
                  <a:lnTo>
                    <a:pt x="92" y="101"/>
                  </a:lnTo>
                  <a:lnTo>
                    <a:pt x="98" y="99"/>
                  </a:lnTo>
                  <a:lnTo>
                    <a:pt x="103" y="97"/>
                  </a:lnTo>
                  <a:lnTo>
                    <a:pt x="107" y="93"/>
                  </a:lnTo>
                  <a:lnTo>
                    <a:pt x="111" y="89"/>
                  </a:lnTo>
                  <a:lnTo>
                    <a:pt x="114" y="82"/>
                  </a:lnTo>
                  <a:lnTo>
                    <a:pt x="115" y="77"/>
                  </a:lnTo>
                  <a:lnTo>
                    <a:pt x="116" y="70"/>
                  </a:lnTo>
                  <a:lnTo>
                    <a:pt x="116" y="59"/>
                  </a:lnTo>
                  <a:lnTo>
                    <a:pt x="116" y="58"/>
                  </a:lnTo>
                  <a:lnTo>
                    <a:pt x="115" y="55"/>
                  </a:lnTo>
                  <a:lnTo>
                    <a:pt x="113" y="54"/>
                  </a:lnTo>
                  <a:lnTo>
                    <a:pt x="113" y="54"/>
                  </a:lnTo>
                  <a:lnTo>
                    <a:pt x="106" y="49"/>
                  </a:lnTo>
                  <a:lnTo>
                    <a:pt x="98" y="47"/>
                  </a:lnTo>
                  <a:lnTo>
                    <a:pt x="98" y="47"/>
                  </a:lnTo>
                  <a:lnTo>
                    <a:pt x="92" y="45"/>
                  </a:lnTo>
                  <a:lnTo>
                    <a:pt x="91" y="45"/>
                  </a:lnTo>
                  <a:lnTo>
                    <a:pt x="91" y="45"/>
                  </a:lnTo>
                  <a:lnTo>
                    <a:pt x="83" y="45"/>
                  </a:lnTo>
                  <a:lnTo>
                    <a:pt x="83" y="45"/>
                  </a:lnTo>
                  <a:lnTo>
                    <a:pt x="74" y="44"/>
                  </a:lnTo>
                  <a:lnTo>
                    <a:pt x="74" y="4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78" name="Freeform 794"/>
            <p:cNvSpPr>
              <a:spLocks noEditPoints="1"/>
            </p:cNvSpPr>
            <p:nvPr/>
          </p:nvSpPr>
          <p:spPr bwMode="auto">
            <a:xfrm>
              <a:off x="6788151" y="4294188"/>
              <a:ext cx="85725" cy="77788"/>
            </a:xfrm>
            <a:custGeom>
              <a:avLst/>
              <a:gdLst/>
              <a:ahLst/>
              <a:cxnLst>
                <a:cxn ang="0">
                  <a:pos x="84" y="148"/>
                </a:cxn>
                <a:cxn ang="0">
                  <a:pos x="64" y="144"/>
                </a:cxn>
                <a:cxn ang="0">
                  <a:pos x="49" y="138"/>
                </a:cxn>
                <a:cxn ang="0">
                  <a:pos x="23" y="122"/>
                </a:cxn>
                <a:cxn ang="0">
                  <a:pos x="14" y="111"/>
                </a:cxn>
                <a:cxn ang="0">
                  <a:pos x="7" y="100"/>
                </a:cxn>
                <a:cxn ang="0">
                  <a:pos x="3" y="88"/>
                </a:cxn>
                <a:cxn ang="0">
                  <a:pos x="0" y="74"/>
                </a:cxn>
                <a:cxn ang="0">
                  <a:pos x="1" y="61"/>
                </a:cxn>
                <a:cxn ang="0">
                  <a:pos x="3" y="52"/>
                </a:cxn>
                <a:cxn ang="0">
                  <a:pos x="8" y="37"/>
                </a:cxn>
                <a:cxn ang="0">
                  <a:pos x="15" y="24"/>
                </a:cxn>
                <a:cxn ang="0">
                  <a:pos x="24" y="13"/>
                </a:cxn>
                <a:cxn ang="0">
                  <a:pos x="29" y="9"/>
                </a:cxn>
                <a:cxn ang="0">
                  <a:pos x="55" y="2"/>
                </a:cxn>
                <a:cxn ang="0">
                  <a:pos x="81" y="0"/>
                </a:cxn>
                <a:cxn ang="0">
                  <a:pos x="92" y="0"/>
                </a:cxn>
                <a:cxn ang="0">
                  <a:pos x="98" y="1"/>
                </a:cxn>
                <a:cxn ang="0">
                  <a:pos x="105" y="4"/>
                </a:cxn>
                <a:cxn ang="0">
                  <a:pos x="107" y="4"/>
                </a:cxn>
                <a:cxn ang="0">
                  <a:pos x="111" y="4"/>
                </a:cxn>
                <a:cxn ang="0">
                  <a:pos x="123" y="7"/>
                </a:cxn>
                <a:cxn ang="0">
                  <a:pos x="144" y="17"/>
                </a:cxn>
                <a:cxn ang="0">
                  <a:pos x="153" y="26"/>
                </a:cxn>
                <a:cxn ang="0">
                  <a:pos x="156" y="31"/>
                </a:cxn>
                <a:cxn ang="0">
                  <a:pos x="161" y="43"/>
                </a:cxn>
                <a:cxn ang="0">
                  <a:pos x="163" y="73"/>
                </a:cxn>
                <a:cxn ang="0">
                  <a:pos x="161" y="91"/>
                </a:cxn>
                <a:cxn ang="0">
                  <a:pos x="157" y="103"/>
                </a:cxn>
                <a:cxn ang="0">
                  <a:pos x="151" y="113"/>
                </a:cxn>
                <a:cxn ang="0">
                  <a:pos x="133" y="132"/>
                </a:cxn>
                <a:cxn ang="0">
                  <a:pos x="109" y="143"/>
                </a:cxn>
                <a:cxn ang="0">
                  <a:pos x="84" y="148"/>
                </a:cxn>
                <a:cxn ang="0">
                  <a:pos x="75" y="44"/>
                </a:cxn>
                <a:cxn ang="0">
                  <a:pos x="68" y="45"/>
                </a:cxn>
                <a:cxn ang="0">
                  <a:pos x="58" y="47"/>
                </a:cxn>
                <a:cxn ang="0">
                  <a:pos x="51" y="55"/>
                </a:cxn>
                <a:cxn ang="0">
                  <a:pos x="46" y="68"/>
                </a:cxn>
                <a:cxn ang="0">
                  <a:pos x="46" y="74"/>
                </a:cxn>
                <a:cxn ang="0">
                  <a:pos x="50" y="86"/>
                </a:cxn>
                <a:cxn ang="0">
                  <a:pos x="59" y="94"/>
                </a:cxn>
                <a:cxn ang="0">
                  <a:pos x="71" y="99"/>
                </a:cxn>
                <a:cxn ang="0">
                  <a:pos x="77" y="101"/>
                </a:cxn>
                <a:cxn ang="0">
                  <a:pos x="85" y="101"/>
                </a:cxn>
                <a:cxn ang="0">
                  <a:pos x="99" y="99"/>
                </a:cxn>
                <a:cxn ang="0">
                  <a:pos x="108" y="93"/>
                </a:cxn>
                <a:cxn ang="0">
                  <a:pos x="114" y="82"/>
                </a:cxn>
                <a:cxn ang="0">
                  <a:pos x="117" y="70"/>
                </a:cxn>
                <a:cxn ang="0">
                  <a:pos x="116" y="55"/>
                </a:cxn>
                <a:cxn ang="0">
                  <a:pos x="114" y="54"/>
                </a:cxn>
                <a:cxn ang="0">
                  <a:pos x="99" y="47"/>
                </a:cxn>
                <a:cxn ang="0">
                  <a:pos x="92" y="45"/>
                </a:cxn>
                <a:cxn ang="0">
                  <a:pos x="91" y="45"/>
                </a:cxn>
                <a:cxn ang="0">
                  <a:pos x="84" y="45"/>
                </a:cxn>
                <a:cxn ang="0">
                  <a:pos x="75" y="44"/>
                </a:cxn>
              </a:cxnLst>
              <a:rect l="0" t="0" r="r" b="b"/>
              <a:pathLst>
                <a:path w="163" h="148">
                  <a:moveTo>
                    <a:pt x="84" y="148"/>
                  </a:moveTo>
                  <a:lnTo>
                    <a:pt x="84" y="148"/>
                  </a:lnTo>
                  <a:lnTo>
                    <a:pt x="74" y="146"/>
                  </a:lnTo>
                  <a:lnTo>
                    <a:pt x="64" y="144"/>
                  </a:lnTo>
                  <a:lnTo>
                    <a:pt x="64" y="144"/>
                  </a:lnTo>
                  <a:lnTo>
                    <a:pt x="49" y="138"/>
                  </a:lnTo>
                  <a:lnTo>
                    <a:pt x="35" y="131"/>
                  </a:lnTo>
                  <a:lnTo>
                    <a:pt x="23" y="122"/>
                  </a:lnTo>
                  <a:lnTo>
                    <a:pt x="18" y="117"/>
                  </a:lnTo>
                  <a:lnTo>
                    <a:pt x="14" y="111"/>
                  </a:lnTo>
                  <a:lnTo>
                    <a:pt x="10" y="106"/>
                  </a:lnTo>
                  <a:lnTo>
                    <a:pt x="7" y="100"/>
                  </a:lnTo>
                  <a:lnTo>
                    <a:pt x="5" y="94"/>
                  </a:lnTo>
                  <a:lnTo>
                    <a:pt x="3" y="88"/>
                  </a:lnTo>
                  <a:lnTo>
                    <a:pt x="1" y="81"/>
                  </a:lnTo>
                  <a:lnTo>
                    <a:pt x="0" y="74"/>
                  </a:lnTo>
                  <a:lnTo>
                    <a:pt x="0" y="67"/>
                  </a:lnTo>
                  <a:lnTo>
                    <a:pt x="1" y="61"/>
                  </a:lnTo>
                  <a:lnTo>
                    <a:pt x="1" y="61"/>
                  </a:lnTo>
                  <a:lnTo>
                    <a:pt x="3" y="52"/>
                  </a:lnTo>
                  <a:lnTo>
                    <a:pt x="5" y="45"/>
                  </a:lnTo>
                  <a:lnTo>
                    <a:pt x="8" y="37"/>
                  </a:lnTo>
                  <a:lnTo>
                    <a:pt x="11" y="30"/>
                  </a:lnTo>
                  <a:lnTo>
                    <a:pt x="15" y="24"/>
                  </a:lnTo>
                  <a:lnTo>
                    <a:pt x="19" y="17"/>
                  </a:lnTo>
                  <a:lnTo>
                    <a:pt x="24" y="13"/>
                  </a:lnTo>
                  <a:lnTo>
                    <a:pt x="29" y="9"/>
                  </a:lnTo>
                  <a:lnTo>
                    <a:pt x="29" y="9"/>
                  </a:lnTo>
                  <a:lnTo>
                    <a:pt x="43" y="4"/>
                  </a:lnTo>
                  <a:lnTo>
                    <a:pt x="55" y="2"/>
                  </a:lnTo>
                  <a:lnTo>
                    <a:pt x="68" y="0"/>
                  </a:lnTo>
                  <a:lnTo>
                    <a:pt x="81" y="0"/>
                  </a:lnTo>
                  <a:lnTo>
                    <a:pt x="81" y="0"/>
                  </a:lnTo>
                  <a:lnTo>
                    <a:pt x="92" y="0"/>
                  </a:lnTo>
                  <a:lnTo>
                    <a:pt x="92" y="0"/>
                  </a:lnTo>
                  <a:lnTo>
                    <a:pt x="98" y="1"/>
                  </a:lnTo>
                  <a:lnTo>
                    <a:pt x="103" y="3"/>
                  </a:lnTo>
                  <a:lnTo>
                    <a:pt x="105" y="4"/>
                  </a:lnTo>
                  <a:lnTo>
                    <a:pt x="105" y="4"/>
                  </a:lnTo>
                  <a:lnTo>
                    <a:pt x="107" y="4"/>
                  </a:lnTo>
                  <a:lnTo>
                    <a:pt x="107" y="4"/>
                  </a:lnTo>
                  <a:lnTo>
                    <a:pt x="111" y="4"/>
                  </a:lnTo>
                  <a:lnTo>
                    <a:pt x="111" y="4"/>
                  </a:lnTo>
                  <a:lnTo>
                    <a:pt x="123" y="7"/>
                  </a:lnTo>
                  <a:lnTo>
                    <a:pt x="137" y="13"/>
                  </a:lnTo>
                  <a:lnTo>
                    <a:pt x="144" y="17"/>
                  </a:lnTo>
                  <a:lnTo>
                    <a:pt x="149" y="21"/>
                  </a:lnTo>
                  <a:lnTo>
                    <a:pt x="153" y="26"/>
                  </a:lnTo>
                  <a:lnTo>
                    <a:pt x="156" y="31"/>
                  </a:lnTo>
                  <a:lnTo>
                    <a:pt x="156" y="31"/>
                  </a:lnTo>
                  <a:lnTo>
                    <a:pt x="158" y="37"/>
                  </a:lnTo>
                  <a:lnTo>
                    <a:pt x="161" y="43"/>
                  </a:lnTo>
                  <a:lnTo>
                    <a:pt x="163" y="57"/>
                  </a:lnTo>
                  <a:lnTo>
                    <a:pt x="163" y="73"/>
                  </a:lnTo>
                  <a:lnTo>
                    <a:pt x="161" y="91"/>
                  </a:lnTo>
                  <a:lnTo>
                    <a:pt x="161" y="91"/>
                  </a:lnTo>
                  <a:lnTo>
                    <a:pt x="160" y="97"/>
                  </a:lnTo>
                  <a:lnTo>
                    <a:pt x="157" y="103"/>
                  </a:lnTo>
                  <a:lnTo>
                    <a:pt x="154" y="108"/>
                  </a:lnTo>
                  <a:lnTo>
                    <a:pt x="151" y="113"/>
                  </a:lnTo>
                  <a:lnTo>
                    <a:pt x="143" y="124"/>
                  </a:lnTo>
                  <a:lnTo>
                    <a:pt x="133" y="132"/>
                  </a:lnTo>
                  <a:lnTo>
                    <a:pt x="121" y="138"/>
                  </a:lnTo>
                  <a:lnTo>
                    <a:pt x="109" y="143"/>
                  </a:lnTo>
                  <a:lnTo>
                    <a:pt x="97" y="146"/>
                  </a:lnTo>
                  <a:lnTo>
                    <a:pt x="84" y="148"/>
                  </a:lnTo>
                  <a:lnTo>
                    <a:pt x="84" y="148"/>
                  </a:lnTo>
                  <a:close/>
                  <a:moveTo>
                    <a:pt x="75" y="44"/>
                  </a:moveTo>
                  <a:lnTo>
                    <a:pt x="75" y="44"/>
                  </a:lnTo>
                  <a:lnTo>
                    <a:pt x="68" y="45"/>
                  </a:lnTo>
                  <a:lnTo>
                    <a:pt x="63" y="45"/>
                  </a:lnTo>
                  <a:lnTo>
                    <a:pt x="58" y="47"/>
                  </a:lnTo>
                  <a:lnTo>
                    <a:pt x="54" y="50"/>
                  </a:lnTo>
                  <a:lnTo>
                    <a:pt x="51" y="55"/>
                  </a:lnTo>
                  <a:lnTo>
                    <a:pt x="48" y="60"/>
                  </a:lnTo>
                  <a:lnTo>
                    <a:pt x="46" y="68"/>
                  </a:lnTo>
                  <a:lnTo>
                    <a:pt x="46" y="68"/>
                  </a:lnTo>
                  <a:lnTo>
                    <a:pt x="46" y="74"/>
                  </a:lnTo>
                  <a:lnTo>
                    <a:pt x="47" y="79"/>
                  </a:lnTo>
                  <a:lnTo>
                    <a:pt x="50" y="86"/>
                  </a:lnTo>
                  <a:lnTo>
                    <a:pt x="54" y="90"/>
                  </a:lnTo>
                  <a:lnTo>
                    <a:pt x="59" y="94"/>
                  </a:lnTo>
                  <a:lnTo>
                    <a:pt x="64" y="97"/>
                  </a:lnTo>
                  <a:lnTo>
                    <a:pt x="71" y="99"/>
                  </a:lnTo>
                  <a:lnTo>
                    <a:pt x="77" y="101"/>
                  </a:lnTo>
                  <a:lnTo>
                    <a:pt x="77" y="101"/>
                  </a:lnTo>
                  <a:lnTo>
                    <a:pt x="85" y="101"/>
                  </a:lnTo>
                  <a:lnTo>
                    <a:pt x="85" y="101"/>
                  </a:lnTo>
                  <a:lnTo>
                    <a:pt x="92" y="101"/>
                  </a:lnTo>
                  <a:lnTo>
                    <a:pt x="99" y="99"/>
                  </a:lnTo>
                  <a:lnTo>
                    <a:pt x="104" y="97"/>
                  </a:lnTo>
                  <a:lnTo>
                    <a:pt x="108" y="93"/>
                  </a:lnTo>
                  <a:lnTo>
                    <a:pt x="112" y="89"/>
                  </a:lnTo>
                  <a:lnTo>
                    <a:pt x="114" y="82"/>
                  </a:lnTo>
                  <a:lnTo>
                    <a:pt x="116" y="77"/>
                  </a:lnTo>
                  <a:lnTo>
                    <a:pt x="117" y="70"/>
                  </a:lnTo>
                  <a:lnTo>
                    <a:pt x="117" y="59"/>
                  </a:lnTo>
                  <a:lnTo>
                    <a:pt x="116" y="55"/>
                  </a:lnTo>
                  <a:lnTo>
                    <a:pt x="114" y="54"/>
                  </a:lnTo>
                  <a:lnTo>
                    <a:pt x="114" y="54"/>
                  </a:lnTo>
                  <a:lnTo>
                    <a:pt x="106" y="49"/>
                  </a:lnTo>
                  <a:lnTo>
                    <a:pt x="99" y="47"/>
                  </a:lnTo>
                  <a:lnTo>
                    <a:pt x="99" y="47"/>
                  </a:lnTo>
                  <a:lnTo>
                    <a:pt x="92" y="45"/>
                  </a:lnTo>
                  <a:lnTo>
                    <a:pt x="91" y="45"/>
                  </a:lnTo>
                  <a:lnTo>
                    <a:pt x="91" y="45"/>
                  </a:lnTo>
                  <a:lnTo>
                    <a:pt x="84" y="45"/>
                  </a:lnTo>
                  <a:lnTo>
                    <a:pt x="84" y="45"/>
                  </a:lnTo>
                  <a:lnTo>
                    <a:pt x="75" y="44"/>
                  </a:lnTo>
                  <a:lnTo>
                    <a:pt x="75" y="4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79" name="Freeform 795"/>
            <p:cNvSpPr>
              <a:spLocks noEditPoints="1"/>
            </p:cNvSpPr>
            <p:nvPr/>
          </p:nvSpPr>
          <p:spPr bwMode="auto">
            <a:xfrm>
              <a:off x="6596063" y="4391025"/>
              <a:ext cx="85725" cy="77788"/>
            </a:xfrm>
            <a:custGeom>
              <a:avLst/>
              <a:gdLst/>
              <a:ahLst/>
              <a:cxnLst>
                <a:cxn ang="0">
                  <a:pos x="84" y="147"/>
                </a:cxn>
                <a:cxn ang="0">
                  <a:pos x="64" y="145"/>
                </a:cxn>
                <a:cxn ang="0">
                  <a:pos x="48" y="139"/>
                </a:cxn>
                <a:cxn ang="0">
                  <a:pos x="23" y="123"/>
                </a:cxn>
                <a:cxn ang="0">
                  <a:pos x="13" y="112"/>
                </a:cxn>
                <a:cxn ang="0">
                  <a:pos x="6" y="101"/>
                </a:cxn>
                <a:cxn ang="0">
                  <a:pos x="2" y="88"/>
                </a:cxn>
                <a:cxn ang="0">
                  <a:pos x="0" y="75"/>
                </a:cxn>
                <a:cxn ang="0">
                  <a:pos x="1" y="61"/>
                </a:cxn>
                <a:cxn ang="0">
                  <a:pos x="2" y="53"/>
                </a:cxn>
                <a:cxn ang="0">
                  <a:pos x="7" y="38"/>
                </a:cxn>
                <a:cxn ang="0">
                  <a:pos x="14" y="24"/>
                </a:cxn>
                <a:cxn ang="0">
                  <a:pos x="24" y="13"/>
                </a:cxn>
                <a:cxn ang="0">
                  <a:pos x="29" y="10"/>
                </a:cxn>
                <a:cxn ang="0">
                  <a:pos x="55" y="2"/>
                </a:cxn>
                <a:cxn ang="0">
                  <a:pos x="80" y="0"/>
                </a:cxn>
                <a:cxn ang="0">
                  <a:pos x="92" y="0"/>
                </a:cxn>
                <a:cxn ang="0">
                  <a:pos x="97" y="1"/>
                </a:cxn>
                <a:cxn ang="0">
                  <a:pos x="104" y="4"/>
                </a:cxn>
                <a:cxn ang="0">
                  <a:pos x="106" y="4"/>
                </a:cxn>
                <a:cxn ang="0">
                  <a:pos x="111" y="4"/>
                </a:cxn>
                <a:cxn ang="0">
                  <a:pos x="124" y="8"/>
                </a:cxn>
                <a:cxn ang="0">
                  <a:pos x="143" y="17"/>
                </a:cxn>
                <a:cxn ang="0">
                  <a:pos x="153" y="26"/>
                </a:cxn>
                <a:cxn ang="0">
                  <a:pos x="156" y="32"/>
                </a:cxn>
                <a:cxn ang="0">
                  <a:pos x="160" y="43"/>
                </a:cxn>
                <a:cxn ang="0">
                  <a:pos x="162" y="73"/>
                </a:cxn>
                <a:cxn ang="0">
                  <a:pos x="161" y="91"/>
                </a:cxn>
                <a:cxn ang="0">
                  <a:pos x="157" y="103"/>
                </a:cxn>
                <a:cxn ang="0">
                  <a:pos x="151" y="114"/>
                </a:cxn>
                <a:cxn ang="0">
                  <a:pos x="132" y="132"/>
                </a:cxn>
                <a:cxn ang="0">
                  <a:pos x="109" y="143"/>
                </a:cxn>
                <a:cxn ang="0">
                  <a:pos x="84" y="147"/>
                </a:cxn>
                <a:cxn ang="0">
                  <a:pos x="74" y="45"/>
                </a:cxn>
                <a:cxn ang="0">
                  <a:pos x="67" y="45"/>
                </a:cxn>
                <a:cxn ang="0">
                  <a:pos x="59" y="48"/>
                </a:cxn>
                <a:cxn ang="0">
                  <a:pos x="50" y="54"/>
                </a:cxn>
                <a:cxn ang="0">
                  <a:pos x="45" y="68"/>
                </a:cxn>
                <a:cxn ang="0">
                  <a:pos x="45" y="74"/>
                </a:cxn>
                <a:cxn ang="0">
                  <a:pos x="49" y="85"/>
                </a:cxn>
                <a:cxn ang="0">
                  <a:pos x="59" y="94"/>
                </a:cxn>
                <a:cxn ang="0">
                  <a:pos x="70" y="100"/>
                </a:cxn>
                <a:cxn ang="0">
                  <a:pos x="77" y="101"/>
                </a:cxn>
                <a:cxn ang="0">
                  <a:pos x="85" y="102"/>
                </a:cxn>
                <a:cxn ang="0">
                  <a:pos x="98" y="100"/>
                </a:cxn>
                <a:cxn ang="0">
                  <a:pos x="107" y="94"/>
                </a:cxn>
                <a:cxn ang="0">
                  <a:pos x="115" y="83"/>
                </a:cxn>
                <a:cxn ang="0">
                  <a:pos x="117" y="70"/>
                </a:cxn>
                <a:cxn ang="0">
                  <a:pos x="116" y="54"/>
                </a:cxn>
                <a:cxn ang="0">
                  <a:pos x="113" y="53"/>
                </a:cxn>
                <a:cxn ang="0">
                  <a:pos x="98" y="48"/>
                </a:cxn>
                <a:cxn ang="0">
                  <a:pos x="92" y="46"/>
                </a:cxn>
                <a:cxn ang="0">
                  <a:pos x="91" y="45"/>
                </a:cxn>
                <a:cxn ang="0">
                  <a:pos x="84" y="45"/>
                </a:cxn>
                <a:cxn ang="0">
                  <a:pos x="74" y="45"/>
                </a:cxn>
              </a:cxnLst>
              <a:rect l="0" t="0" r="r" b="b"/>
              <a:pathLst>
                <a:path w="162" h="147">
                  <a:moveTo>
                    <a:pt x="84" y="147"/>
                  </a:moveTo>
                  <a:lnTo>
                    <a:pt x="84" y="147"/>
                  </a:lnTo>
                  <a:lnTo>
                    <a:pt x="74" y="147"/>
                  </a:lnTo>
                  <a:lnTo>
                    <a:pt x="64" y="145"/>
                  </a:lnTo>
                  <a:lnTo>
                    <a:pt x="64" y="145"/>
                  </a:lnTo>
                  <a:lnTo>
                    <a:pt x="48" y="139"/>
                  </a:lnTo>
                  <a:lnTo>
                    <a:pt x="34" y="131"/>
                  </a:lnTo>
                  <a:lnTo>
                    <a:pt x="23" y="123"/>
                  </a:lnTo>
                  <a:lnTo>
                    <a:pt x="17" y="117"/>
                  </a:lnTo>
                  <a:lnTo>
                    <a:pt x="13" y="112"/>
                  </a:lnTo>
                  <a:lnTo>
                    <a:pt x="9" y="106"/>
                  </a:lnTo>
                  <a:lnTo>
                    <a:pt x="6" y="101"/>
                  </a:lnTo>
                  <a:lnTo>
                    <a:pt x="4" y="95"/>
                  </a:lnTo>
                  <a:lnTo>
                    <a:pt x="2" y="88"/>
                  </a:lnTo>
                  <a:lnTo>
                    <a:pt x="1" y="81"/>
                  </a:lnTo>
                  <a:lnTo>
                    <a:pt x="0" y="75"/>
                  </a:lnTo>
                  <a:lnTo>
                    <a:pt x="0" y="68"/>
                  </a:lnTo>
                  <a:lnTo>
                    <a:pt x="1" y="61"/>
                  </a:lnTo>
                  <a:lnTo>
                    <a:pt x="1" y="61"/>
                  </a:lnTo>
                  <a:lnTo>
                    <a:pt x="2" y="53"/>
                  </a:lnTo>
                  <a:lnTo>
                    <a:pt x="4" y="45"/>
                  </a:lnTo>
                  <a:lnTo>
                    <a:pt x="7" y="38"/>
                  </a:lnTo>
                  <a:lnTo>
                    <a:pt x="10" y="31"/>
                  </a:lnTo>
                  <a:lnTo>
                    <a:pt x="14" y="24"/>
                  </a:lnTo>
                  <a:lnTo>
                    <a:pt x="18" y="18"/>
                  </a:lnTo>
                  <a:lnTo>
                    <a:pt x="24" y="13"/>
                  </a:lnTo>
                  <a:lnTo>
                    <a:pt x="29" y="10"/>
                  </a:lnTo>
                  <a:lnTo>
                    <a:pt x="29" y="10"/>
                  </a:lnTo>
                  <a:lnTo>
                    <a:pt x="42" y="5"/>
                  </a:lnTo>
                  <a:lnTo>
                    <a:pt x="55" y="2"/>
                  </a:lnTo>
                  <a:lnTo>
                    <a:pt x="67" y="1"/>
                  </a:lnTo>
                  <a:lnTo>
                    <a:pt x="80" y="0"/>
                  </a:lnTo>
                  <a:lnTo>
                    <a:pt x="80" y="0"/>
                  </a:lnTo>
                  <a:lnTo>
                    <a:pt x="92" y="0"/>
                  </a:lnTo>
                  <a:lnTo>
                    <a:pt x="92" y="0"/>
                  </a:lnTo>
                  <a:lnTo>
                    <a:pt x="97" y="1"/>
                  </a:lnTo>
                  <a:lnTo>
                    <a:pt x="102" y="3"/>
                  </a:lnTo>
                  <a:lnTo>
                    <a:pt x="104" y="4"/>
                  </a:lnTo>
                  <a:lnTo>
                    <a:pt x="104" y="4"/>
                  </a:lnTo>
                  <a:lnTo>
                    <a:pt x="106" y="4"/>
                  </a:lnTo>
                  <a:lnTo>
                    <a:pt x="106" y="4"/>
                  </a:lnTo>
                  <a:lnTo>
                    <a:pt x="111" y="4"/>
                  </a:lnTo>
                  <a:lnTo>
                    <a:pt x="111" y="4"/>
                  </a:lnTo>
                  <a:lnTo>
                    <a:pt x="124" y="8"/>
                  </a:lnTo>
                  <a:lnTo>
                    <a:pt x="137" y="13"/>
                  </a:lnTo>
                  <a:lnTo>
                    <a:pt x="143" y="17"/>
                  </a:lnTo>
                  <a:lnTo>
                    <a:pt x="149" y="21"/>
                  </a:lnTo>
                  <a:lnTo>
                    <a:pt x="153" y="26"/>
                  </a:lnTo>
                  <a:lnTo>
                    <a:pt x="156" y="32"/>
                  </a:lnTo>
                  <a:lnTo>
                    <a:pt x="156" y="32"/>
                  </a:lnTo>
                  <a:lnTo>
                    <a:pt x="159" y="37"/>
                  </a:lnTo>
                  <a:lnTo>
                    <a:pt x="160" y="43"/>
                  </a:lnTo>
                  <a:lnTo>
                    <a:pt x="162" y="57"/>
                  </a:lnTo>
                  <a:lnTo>
                    <a:pt x="162" y="73"/>
                  </a:lnTo>
                  <a:lnTo>
                    <a:pt x="161" y="91"/>
                  </a:lnTo>
                  <a:lnTo>
                    <a:pt x="161" y="91"/>
                  </a:lnTo>
                  <a:lnTo>
                    <a:pt x="159" y="97"/>
                  </a:lnTo>
                  <a:lnTo>
                    <a:pt x="157" y="103"/>
                  </a:lnTo>
                  <a:lnTo>
                    <a:pt x="155" y="109"/>
                  </a:lnTo>
                  <a:lnTo>
                    <a:pt x="151" y="114"/>
                  </a:lnTo>
                  <a:lnTo>
                    <a:pt x="142" y="124"/>
                  </a:lnTo>
                  <a:lnTo>
                    <a:pt x="132" y="132"/>
                  </a:lnTo>
                  <a:lnTo>
                    <a:pt x="121" y="139"/>
                  </a:lnTo>
                  <a:lnTo>
                    <a:pt x="109" y="143"/>
                  </a:lnTo>
                  <a:lnTo>
                    <a:pt x="96" y="146"/>
                  </a:lnTo>
                  <a:lnTo>
                    <a:pt x="84" y="147"/>
                  </a:lnTo>
                  <a:lnTo>
                    <a:pt x="84" y="147"/>
                  </a:lnTo>
                  <a:close/>
                  <a:moveTo>
                    <a:pt x="74" y="45"/>
                  </a:moveTo>
                  <a:lnTo>
                    <a:pt x="74" y="45"/>
                  </a:lnTo>
                  <a:lnTo>
                    <a:pt x="67" y="45"/>
                  </a:lnTo>
                  <a:lnTo>
                    <a:pt x="63" y="46"/>
                  </a:lnTo>
                  <a:lnTo>
                    <a:pt x="59" y="48"/>
                  </a:lnTo>
                  <a:lnTo>
                    <a:pt x="54" y="50"/>
                  </a:lnTo>
                  <a:lnTo>
                    <a:pt x="50" y="54"/>
                  </a:lnTo>
                  <a:lnTo>
                    <a:pt x="47" y="61"/>
                  </a:lnTo>
                  <a:lnTo>
                    <a:pt x="45" y="68"/>
                  </a:lnTo>
                  <a:lnTo>
                    <a:pt x="45" y="68"/>
                  </a:lnTo>
                  <a:lnTo>
                    <a:pt x="45" y="74"/>
                  </a:lnTo>
                  <a:lnTo>
                    <a:pt x="46" y="80"/>
                  </a:lnTo>
                  <a:lnTo>
                    <a:pt x="49" y="85"/>
                  </a:lnTo>
                  <a:lnTo>
                    <a:pt x="54" y="91"/>
                  </a:lnTo>
                  <a:lnTo>
                    <a:pt x="59" y="94"/>
                  </a:lnTo>
                  <a:lnTo>
                    <a:pt x="64" y="98"/>
                  </a:lnTo>
                  <a:lnTo>
                    <a:pt x="70" y="100"/>
                  </a:lnTo>
                  <a:lnTo>
                    <a:pt x="77" y="101"/>
                  </a:lnTo>
                  <a:lnTo>
                    <a:pt x="77" y="101"/>
                  </a:lnTo>
                  <a:lnTo>
                    <a:pt x="85" y="102"/>
                  </a:lnTo>
                  <a:lnTo>
                    <a:pt x="85" y="102"/>
                  </a:lnTo>
                  <a:lnTo>
                    <a:pt x="92" y="101"/>
                  </a:lnTo>
                  <a:lnTo>
                    <a:pt x="98" y="100"/>
                  </a:lnTo>
                  <a:lnTo>
                    <a:pt x="103" y="97"/>
                  </a:lnTo>
                  <a:lnTo>
                    <a:pt x="107" y="94"/>
                  </a:lnTo>
                  <a:lnTo>
                    <a:pt x="111" y="88"/>
                  </a:lnTo>
                  <a:lnTo>
                    <a:pt x="115" y="83"/>
                  </a:lnTo>
                  <a:lnTo>
                    <a:pt x="116" y="77"/>
                  </a:lnTo>
                  <a:lnTo>
                    <a:pt x="117" y="70"/>
                  </a:lnTo>
                  <a:lnTo>
                    <a:pt x="117" y="59"/>
                  </a:lnTo>
                  <a:lnTo>
                    <a:pt x="116" y="54"/>
                  </a:lnTo>
                  <a:lnTo>
                    <a:pt x="113" y="53"/>
                  </a:lnTo>
                  <a:lnTo>
                    <a:pt x="113" y="53"/>
                  </a:lnTo>
                  <a:lnTo>
                    <a:pt x="106" y="50"/>
                  </a:lnTo>
                  <a:lnTo>
                    <a:pt x="98" y="48"/>
                  </a:lnTo>
                  <a:lnTo>
                    <a:pt x="98" y="48"/>
                  </a:lnTo>
                  <a:lnTo>
                    <a:pt x="92" y="46"/>
                  </a:lnTo>
                  <a:lnTo>
                    <a:pt x="91" y="45"/>
                  </a:lnTo>
                  <a:lnTo>
                    <a:pt x="91" y="45"/>
                  </a:lnTo>
                  <a:lnTo>
                    <a:pt x="84" y="45"/>
                  </a:lnTo>
                  <a:lnTo>
                    <a:pt x="84" y="45"/>
                  </a:lnTo>
                  <a:lnTo>
                    <a:pt x="74" y="45"/>
                  </a:lnTo>
                  <a:lnTo>
                    <a:pt x="74" y="4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80" name="Freeform 796"/>
            <p:cNvSpPr>
              <a:spLocks noEditPoints="1"/>
            </p:cNvSpPr>
            <p:nvPr/>
          </p:nvSpPr>
          <p:spPr bwMode="auto">
            <a:xfrm>
              <a:off x="6692901" y="4391025"/>
              <a:ext cx="85725" cy="77788"/>
            </a:xfrm>
            <a:custGeom>
              <a:avLst/>
              <a:gdLst/>
              <a:ahLst/>
              <a:cxnLst>
                <a:cxn ang="0">
                  <a:pos x="83" y="147"/>
                </a:cxn>
                <a:cxn ang="0">
                  <a:pos x="64" y="145"/>
                </a:cxn>
                <a:cxn ang="0">
                  <a:pos x="48" y="139"/>
                </a:cxn>
                <a:cxn ang="0">
                  <a:pos x="22" y="123"/>
                </a:cxn>
                <a:cxn ang="0">
                  <a:pos x="13" y="112"/>
                </a:cxn>
                <a:cxn ang="0">
                  <a:pos x="6" y="101"/>
                </a:cxn>
                <a:cxn ang="0">
                  <a:pos x="2" y="88"/>
                </a:cxn>
                <a:cxn ang="0">
                  <a:pos x="0" y="75"/>
                </a:cxn>
                <a:cxn ang="0">
                  <a:pos x="1" y="61"/>
                </a:cxn>
                <a:cxn ang="0">
                  <a:pos x="2" y="53"/>
                </a:cxn>
                <a:cxn ang="0">
                  <a:pos x="7" y="38"/>
                </a:cxn>
                <a:cxn ang="0">
                  <a:pos x="14" y="24"/>
                </a:cxn>
                <a:cxn ang="0">
                  <a:pos x="23" y="13"/>
                </a:cxn>
                <a:cxn ang="0">
                  <a:pos x="29" y="10"/>
                </a:cxn>
                <a:cxn ang="0">
                  <a:pos x="54" y="2"/>
                </a:cxn>
                <a:cxn ang="0">
                  <a:pos x="80" y="0"/>
                </a:cxn>
                <a:cxn ang="0">
                  <a:pos x="92" y="0"/>
                </a:cxn>
                <a:cxn ang="0">
                  <a:pos x="97" y="1"/>
                </a:cxn>
                <a:cxn ang="0">
                  <a:pos x="104" y="4"/>
                </a:cxn>
                <a:cxn ang="0">
                  <a:pos x="106" y="4"/>
                </a:cxn>
                <a:cxn ang="0">
                  <a:pos x="110" y="4"/>
                </a:cxn>
                <a:cxn ang="0">
                  <a:pos x="123" y="8"/>
                </a:cxn>
                <a:cxn ang="0">
                  <a:pos x="143" y="17"/>
                </a:cxn>
                <a:cxn ang="0">
                  <a:pos x="153" y="26"/>
                </a:cxn>
                <a:cxn ang="0">
                  <a:pos x="156" y="32"/>
                </a:cxn>
                <a:cxn ang="0">
                  <a:pos x="160" y="43"/>
                </a:cxn>
                <a:cxn ang="0">
                  <a:pos x="162" y="73"/>
                </a:cxn>
                <a:cxn ang="0">
                  <a:pos x="161" y="91"/>
                </a:cxn>
                <a:cxn ang="0">
                  <a:pos x="157" y="103"/>
                </a:cxn>
                <a:cxn ang="0">
                  <a:pos x="150" y="114"/>
                </a:cxn>
                <a:cxn ang="0">
                  <a:pos x="132" y="132"/>
                </a:cxn>
                <a:cxn ang="0">
                  <a:pos x="109" y="143"/>
                </a:cxn>
                <a:cxn ang="0">
                  <a:pos x="83" y="147"/>
                </a:cxn>
                <a:cxn ang="0">
                  <a:pos x="74" y="45"/>
                </a:cxn>
                <a:cxn ang="0">
                  <a:pos x="67" y="45"/>
                </a:cxn>
                <a:cxn ang="0">
                  <a:pos x="59" y="48"/>
                </a:cxn>
                <a:cxn ang="0">
                  <a:pos x="50" y="54"/>
                </a:cxn>
                <a:cxn ang="0">
                  <a:pos x="45" y="68"/>
                </a:cxn>
                <a:cxn ang="0">
                  <a:pos x="45" y="74"/>
                </a:cxn>
                <a:cxn ang="0">
                  <a:pos x="49" y="85"/>
                </a:cxn>
                <a:cxn ang="0">
                  <a:pos x="59" y="94"/>
                </a:cxn>
                <a:cxn ang="0">
                  <a:pos x="70" y="100"/>
                </a:cxn>
                <a:cxn ang="0">
                  <a:pos x="77" y="101"/>
                </a:cxn>
                <a:cxn ang="0">
                  <a:pos x="84" y="102"/>
                </a:cxn>
                <a:cxn ang="0">
                  <a:pos x="98" y="100"/>
                </a:cxn>
                <a:cxn ang="0">
                  <a:pos x="107" y="94"/>
                </a:cxn>
                <a:cxn ang="0">
                  <a:pos x="114" y="83"/>
                </a:cxn>
                <a:cxn ang="0">
                  <a:pos x="116" y="70"/>
                </a:cxn>
                <a:cxn ang="0">
                  <a:pos x="116" y="57"/>
                </a:cxn>
                <a:cxn ang="0">
                  <a:pos x="113" y="53"/>
                </a:cxn>
                <a:cxn ang="0">
                  <a:pos x="106" y="50"/>
                </a:cxn>
                <a:cxn ang="0">
                  <a:pos x="98" y="48"/>
                </a:cxn>
                <a:cxn ang="0">
                  <a:pos x="91" y="45"/>
                </a:cxn>
                <a:cxn ang="0">
                  <a:pos x="83" y="45"/>
                </a:cxn>
                <a:cxn ang="0">
                  <a:pos x="74" y="45"/>
                </a:cxn>
              </a:cxnLst>
              <a:rect l="0" t="0" r="r" b="b"/>
              <a:pathLst>
                <a:path w="162" h="147">
                  <a:moveTo>
                    <a:pt x="83" y="147"/>
                  </a:moveTo>
                  <a:lnTo>
                    <a:pt x="83" y="147"/>
                  </a:lnTo>
                  <a:lnTo>
                    <a:pt x="73" y="147"/>
                  </a:lnTo>
                  <a:lnTo>
                    <a:pt x="64" y="145"/>
                  </a:lnTo>
                  <a:lnTo>
                    <a:pt x="64" y="145"/>
                  </a:lnTo>
                  <a:lnTo>
                    <a:pt x="48" y="139"/>
                  </a:lnTo>
                  <a:lnTo>
                    <a:pt x="34" y="131"/>
                  </a:lnTo>
                  <a:lnTo>
                    <a:pt x="22" y="123"/>
                  </a:lnTo>
                  <a:lnTo>
                    <a:pt x="17" y="117"/>
                  </a:lnTo>
                  <a:lnTo>
                    <a:pt x="13" y="112"/>
                  </a:lnTo>
                  <a:lnTo>
                    <a:pt x="9" y="106"/>
                  </a:lnTo>
                  <a:lnTo>
                    <a:pt x="6" y="101"/>
                  </a:lnTo>
                  <a:lnTo>
                    <a:pt x="4" y="95"/>
                  </a:lnTo>
                  <a:lnTo>
                    <a:pt x="2" y="88"/>
                  </a:lnTo>
                  <a:lnTo>
                    <a:pt x="1" y="81"/>
                  </a:lnTo>
                  <a:lnTo>
                    <a:pt x="0" y="75"/>
                  </a:lnTo>
                  <a:lnTo>
                    <a:pt x="0" y="68"/>
                  </a:lnTo>
                  <a:lnTo>
                    <a:pt x="1" y="61"/>
                  </a:lnTo>
                  <a:lnTo>
                    <a:pt x="1" y="61"/>
                  </a:lnTo>
                  <a:lnTo>
                    <a:pt x="2" y="53"/>
                  </a:lnTo>
                  <a:lnTo>
                    <a:pt x="4" y="45"/>
                  </a:lnTo>
                  <a:lnTo>
                    <a:pt x="7" y="38"/>
                  </a:lnTo>
                  <a:lnTo>
                    <a:pt x="10" y="31"/>
                  </a:lnTo>
                  <a:lnTo>
                    <a:pt x="14" y="24"/>
                  </a:lnTo>
                  <a:lnTo>
                    <a:pt x="18" y="18"/>
                  </a:lnTo>
                  <a:lnTo>
                    <a:pt x="23" y="13"/>
                  </a:lnTo>
                  <a:lnTo>
                    <a:pt x="29" y="10"/>
                  </a:lnTo>
                  <a:lnTo>
                    <a:pt x="29" y="10"/>
                  </a:lnTo>
                  <a:lnTo>
                    <a:pt x="42" y="5"/>
                  </a:lnTo>
                  <a:lnTo>
                    <a:pt x="54" y="2"/>
                  </a:lnTo>
                  <a:lnTo>
                    <a:pt x="67" y="1"/>
                  </a:lnTo>
                  <a:lnTo>
                    <a:pt x="80" y="0"/>
                  </a:lnTo>
                  <a:lnTo>
                    <a:pt x="80" y="0"/>
                  </a:lnTo>
                  <a:lnTo>
                    <a:pt x="92" y="0"/>
                  </a:lnTo>
                  <a:lnTo>
                    <a:pt x="92" y="0"/>
                  </a:lnTo>
                  <a:lnTo>
                    <a:pt x="97" y="1"/>
                  </a:lnTo>
                  <a:lnTo>
                    <a:pt x="102" y="3"/>
                  </a:lnTo>
                  <a:lnTo>
                    <a:pt x="104" y="4"/>
                  </a:lnTo>
                  <a:lnTo>
                    <a:pt x="104" y="4"/>
                  </a:lnTo>
                  <a:lnTo>
                    <a:pt x="106" y="4"/>
                  </a:lnTo>
                  <a:lnTo>
                    <a:pt x="106" y="4"/>
                  </a:lnTo>
                  <a:lnTo>
                    <a:pt x="110" y="4"/>
                  </a:lnTo>
                  <a:lnTo>
                    <a:pt x="110" y="4"/>
                  </a:lnTo>
                  <a:lnTo>
                    <a:pt x="123" y="8"/>
                  </a:lnTo>
                  <a:lnTo>
                    <a:pt x="136" y="13"/>
                  </a:lnTo>
                  <a:lnTo>
                    <a:pt x="143" y="17"/>
                  </a:lnTo>
                  <a:lnTo>
                    <a:pt x="148" y="21"/>
                  </a:lnTo>
                  <a:lnTo>
                    <a:pt x="153" y="26"/>
                  </a:lnTo>
                  <a:lnTo>
                    <a:pt x="156" y="32"/>
                  </a:lnTo>
                  <a:lnTo>
                    <a:pt x="156" y="32"/>
                  </a:lnTo>
                  <a:lnTo>
                    <a:pt x="159" y="37"/>
                  </a:lnTo>
                  <a:lnTo>
                    <a:pt x="160" y="43"/>
                  </a:lnTo>
                  <a:lnTo>
                    <a:pt x="162" y="57"/>
                  </a:lnTo>
                  <a:lnTo>
                    <a:pt x="162" y="73"/>
                  </a:lnTo>
                  <a:lnTo>
                    <a:pt x="161" y="91"/>
                  </a:lnTo>
                  <a:lnTo>
                    <a:pt x="161" y="91"/>
                  </a:lnTo>
                  <a:lnTo>
                    <a:pt x="159" y="97"/>
                  </a:lnTo>
                  <a:lnTo>
                    <a:pt x="157" y="103"/>
                  </a:lnTo>
                  <a:lnTo>
                    <a:pt x="155" y="109"/>
                  </a:lnTo>
                  <a:lnTo>
                    <a:pt x="150" y="114"/>
                  </a:lnTo>
                  <a:lnTo>
                    <a:pt x="142" y="124"/>
                  </a:lnTo>
                  <a:lnTo>
                    <a:pt x="132" y="132"/>
                  </a:lnTo>
                  <a:lnTo>
                    <a:pt x="121" y="139"/>
                  </a:lnTo>
                  <a:lnTo>
                    <a:pt x="109" y="143"/>
                  </a:lnTo>
                  <a:lnTo>
                    <a:pt x="96" y="146"/>
                  </a:lnTo>
                  <a:lnTo>
                    <a:pt x="83" y="147"/>
                  </a:lnTo>
                  <a:lnTo>
                    <a:pt x="83" y="147"/>
                  </a:lnTo>
                  <a:close/>
                  <a:moveTo>
                    <a:pt x="74" y="45"/>
                  </a:moveTo>
                  <a:lnTo>
                    <a:pt x="74" y="45"/>
                  </a:lnTo>
                  <a:lnTo>
                    <a:pt x="67" y="45"/>
                  </a:lnTo>
                  <a:lnTo>
                    <a:pt x="63" y="46"/>
                  </a:lnTo>
                  <a:lnTo>
                    <a:pt x="59" y="48"/>
                  </a:lnTo>
                  <a:lnTo>
                    <a:pt x="53" y="50"/>
                  </a:lnTo>
                  <a:lnTo>
                    <a:pt x="50" y="54"/>
                  </a:lnTo>
                  <a:lnTo>
                    <a:pt x="47" y="61"/>
                  </a:lnTo>
                  <a:lnTo>
                    <a:pt x="45" y="68"/>
                  </a:lnTo>
                  <a:lnTo>
                    <a:pt x="45" y="68"/>
                  </a:lnTo>
                  <a:lnTo>
                    <a:pt x="45" y="74"/>
                  </a:lnTo>
                  <a:lnTo>
                    <a:pt x="46" y="80"/>
                  </a:lnTo>
                  <a:lnTo>
                    <a:pt x="49" y="85"/>
                  </a:lnTo>
                  <a:lnTo>
                    <a:pt x="53" y="91"/>
                  </a:lnTo>
                  <a:lnTo>
                    <a:pt x="59" y="94"/>
                  </a:lnTo>
                  <a:lnTo>
                    <a:pt x="64" y="98"/>
                  </a:lnTo>
                  <a:lnTo>
                    <a:pt x="70" y="100"/>
                  </a:lnTo>
                  <a:lnTo>
                    <a:pt x="77" y="101"/>
                  </a:lnTo>
                  <a:lnTo>
                    <a:pt x="77" y="101"/>
                  </a:lnTo>
                  <a:lnTo>
                    <a:pt x="84" y="102"/>
                  </a:lnTo>
                  <a:lnTo>
                    <a:pt x="84" y="102"/>
                  </a:lnTo>
                  <a:lnTo>
                    <a:pt x="92" y="101"/>
                  </a:lnTo>
                  <a:lnTo>
                    <a:pt x="98" y="100"/>
                  </a:lnTo>
                  <a:lnTo>
                    <a:pt x="103" y="97"/>
                  </a:lnTo>
                  <a:lnTo>
                    <a:pt x="107" y="94"/>
                  </a:lnTo>
                  <a:lnTo>
                    <a:pt x="111" y="88"/>
                  </a:lnTo>
                  <a:lnTo>
                    <a:pt x="114" y="83"/>
                  </a:lnTo>
                  <a:lnTo>
                    <a:pt x="115" y="77"/>
                  </a:lnTo>
                  <a:lnTo>
                    <a:pt x="116" y="70"/>
                  </a:lnTo>
                  <a:lnTo>
                    <a:pt x="116" y="59"/>
                  </a:lnTo>
                  <a:lnTo>
                    <a:pt x="116" y="57"/>
                  </a:lnTo>
                  <a:lnTo>
                    <a:pt x="115" y="54"/>
                  </a:lnTo>
                  <a:lnTo>
                    <a:pt x="113" y="53"/>
                  </a:lnTo>
                  <a:lnTo>
                    <a:pt x="113" y="53"/>
                  </a:lnTo>
                  <a:lnTo>
                    <a:pt x="106" y="50"/>
                  </a:lnTo>
                  <a:lnTo>
                    <a:pt x="98" y="48"/>
                  </a:lnTo>
                  <a:lnTo>
                    <a:pt x="98" y="48"/>
                  </a:lnTo>
                  <a:lnTo>
                    <a:pt x="92" y="46"/>
                  </a:lnTo>
                  <a:lnTo>
                    <a:pt x="91" y="45"/>
                  </a:lnTo>
                  <a:lnTo>
                    <a:pt x="91" y="45"/>
                  </a:lnTo>
                  <a:lnTo>
                    <a:pt x="83" y="45"/>
                  </a:lnTo>
                  <a:lnTo>
                    <a:pt x="83" y="45"/>
                  </a:lnTo>
                  <a:lnTo>
                    <a:pt x="74" y="45"/>
                  </a:lnTo>
                  <a:lnTo>
                    <a:pt x="74" y="4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81" name="Freeform 797"/>
            <p:cNvSpPr>
              <a:spLocks noEditPoints="1"/>
            </p:cNvSpPr>
            <p:nvPr/>
          </p:nvSpPr>
          <p:spPr bwMode="auto">
            <a:xfrm>
              <a:off x="6788151" y="4391025"/>
              <a:ext cx="85725" cy="77788"/>
            </a:xfrm>
            <a:custGeom>
              <a:avLst/>
              <a:gdLst/>
              <a:ahLst/>
              <a:cxnLst>
                <a:cxn ang="0">
                  <a:pos x="84" y="147"/>
                </a:cxn>
                <a:cxn ang="0">
                  <a:pos x="64" y="145"/>
                </a:cxn>
                <a:cxn ang="0">
                  <a:pos x="49" y="139"/>
                </a:cxn>
                <a:cxn ang="0">
                  <a:pos x="23" y="123"/>
                </a:cxn>
                <a:cxn ang="0">
                  <a:pos x="14" y="112"/>
                </a:cxn>
                <a:cxn ang="0">
                  <a:pos x="7" y="101"/>
                </a:cxn>
                <a:cxn ang="0">
                  <a:pos x="3" y="88"/>
                </a:cxn>
                <a:cxn ang="0">
                  <a:pos x="0" y="75"/>
                </a:cxn>
                <a:cxn ang="0">
                  <a:pos x="1" y="61"/>
                </a:cxn>
                <a:cxn ang="0">
                  <a:pos x="3" y="53"/>
                </a:cxn>
                <a:cxn ang="0">
                  <a:pos x="8" y="38"/>
                </a:cxn>
                <a:cxn ang="0">
                  <a:pos x="15" y="24"/>
                </a:cxn>
                <a:cxn ang="0">
                  <a:pos x="24" y="13"/>
                </a:cxn>
                <a:cxn ang="0">
                  <a:pos x="29" y="10"/>
                </a:cxn>
                <a:cxn ang="0">
                  <a:pos x="55" y="2"/>
                </a:cxn>
                <a:cxn ang="0">
                  <a:pos x="81" y="0"/>
                </a:cxn>
                <a:cxn ang="0">
                  <a:pos x="92" y="0"/>
                </a:cxn>
                <a:cxn ang="0">
                  <a:pos x="98" y="1"/>
                </a:cxn>
                <a:cxn ang="0">
                  <a:pos x="105" y="4"/>
                </a:cxn>
                <a:cxn ang="0">
                  <a:pos x="107" y="4"/>
                </a:cxn>
                <a:cxn ang="0">
                  <a:pos x="111" y="4"/>
                </a:cxn>
                <a:cxn ang="0">
                  <a:pos x="123" y="8"/>
                </a:cxn>
                <a:cxn ang="0">
                  <a:pos x="144" y="17"/>
                </a:cxn>
                <a:cxn ang="0">
                  <a:pos x="153" y="26"/>
                </a:cxn>
                <a:cxn ang="0">
                  <a:pos x="156" y="32"/>
                </a:cxn>
                <a:cxn ang="0">
                  <a:pos x="161" y="43"/>
                </a:cxn>
                <a:cxn ang="0">
                  <a:pos x="163" y="73"/>
                </a:cxn>
                <a:cxn ang="0">
                  <a:pos x="161" y="91"/>
                </a:cxn>
                <a:cxn ang="0">
                  <a:pos x="157" y="103"/>
                </a:cxn>
                <a:cxn ang="0">
                  <a:pos x="151" y="114"/>
                </a:cxn>
                <a:cxn ang="0">
                  <a:pos x="133" y="132"/>
                </a:cxn>
                <a:cxn ang="0">
                  <a:pos x="109" y="143"/>
                </a:cxn>
                <a:cxn ang="0">
                  <a:pos x="84" y="147"/>
                </a:cxn>
                <a:cxn ang="0">
                  <a:pos x="75" y="45"/>
                </a:cxn>
                <a:cxn ang="0">
                  <a:pos x="68" y="45"/>
                </a:cxn>
                <a:cxn ang="0">
                  <a:pos x="58" y="48"/>
                </a:cxn>
                <a:cxn ang="0">
                  <a:pos x="51" y="54"/>
                </a:cxn>
                <a:cxn ang="0">
                  <a:pos x="46" y="68"/>
                </a:cxn>
                <a:cxn ang="0">
                  <a:pos x="46" y="74"/>
                </a:cxn>
                <a:cxn ang="0">
                  <a:pos x="50" y="85"/>
                </a:cxn>
                <a:cxn ang="0">
                  <a:pos x="59" y="94"/>
                </a:cxn>
                <a:cxn ang="0">
                  <a:pos x="71" y="100"/>
                </a:cxn>
                <a:cxn ang="0">
                  <a:pos x="77" y="101"/>
                </a:cxn>
                <a:cxn ang="0">
                  <a:pos x="85" y="102"/>
                </a:cxn>
                <a:cxn ang="0">
                  <a:pos x="99" y="100"/>
                </a:cxn>
                <a:cxn ang="0">
                  <a:pos x="108" y="94"/>
                </a:cxn>
                <a:cxn ang="0">
                  <a:pos x="114" y="83"/>
                </a:cxn>
                <a:cxn ang="0">
                  <a:pos x="117" y="70"/>
                </a:cxn>
                <a:cxn ang="0">
                  <a:pos x="116" y="54"/>
                </a:cxn>
                <a:cxn ang="0">
                  <a:pos x="114" y="53"/>
                </a:cxn>
                <a:cxn ang="0">
                  <a:pos x="99" y="48"/>
                </a:cxn>
                <a:cxn ang="0">
                  <a:pos x="92" y="46"/>
                </a:cxn>
                <a:cxn ang="0">
                  <a:pos x="91" y="45"/>
                </a:cxn>
                <a:cxn ang="0">
                  <a:pos x="84" y="45"/>
                </a:cxn>
                <a:cxn ang="0">
                  <a:pos x="75" y="45"/>
                </a:cxn>
              </a:cxnLst>
              <a:rect l="0" t="0" r="r" b="b"/>
              <a:pathLst>
                <a:path w="163" h="147">
                  <a:moveTo>
                    <a:pt x="84" y="147"/>
                  </a:moveTo>
                  <a:lnTo>
                    <a:pt x="84" y="147"/>
                  </a:lnTo>
                  <a:lnTo>
                    <a:pt x="74" y="147"/>
                  </a:lnTo>
                  <a:lnTo>
                    <a:pt x="64" y="145"/>
                  </a:lnTo>
                  <a:lnTo>
                    <a:pt x="64" y="145"/>
                  </a:lnTo>
                  <a:lnTo>
                    <a:pt x="49" y="139"/>
                  </a:lnTo>
                  <a:lnTo>
                    <a:pt x="35" y="131"/>
                  </a:lnTo>
                  <a:lnTo>
                    <a:pt x="23" y="123"/>
                  </a:lnTo>
                  <a:lnTo>
                    <a:pt x="18" y="117"/>
                  </a:lnTo>
                  <a:lnTo>
                    <a:pt x="14" y="112"/>
                  </a:lnTo>
                  <a:lnTo>
                    <a:pt x="10" y="106"/>
                  </a:lnTo>
                  <a:lnTo>
                    <a:pt x="7" y="101"/>
                  </a:lnTo>
                  <a:lnTo>
                    <a:pt x="5" y="95"/>
                  </a:lnTo>
                  <a:lnTo>
                    <a:pt x="3" y="88"/>
                  </a:lnTo>
                  <a:lnTo>
                    <a:pt x="1" y="81"/>
                  </a:lnTo>
                  <a:lnTo>
                    <a:pt x="0" y="75"/>
                  </a:lnTo>
                  <a:lnTo>
                    <a:pt x="0" y="68"/>
                  </a:lnTo>
                  <a:lnTo>
                    <a:pt x="1" y="61"/>
                  </a:lnTo>
                  <a:lnTo>
                    <a:pt x="1" y="61"/>
                  </a:lnTo>
                  <a:lnTo>
                    <a:pt x="3" y="53"/>
                  </a:lnTo>
                  <a:lnTo>
                    <a:pt x="5" y="45"/>
                  </a:lnTo>
                  <a:lnTo>
                    <a:pt x="8" y="38"/>
                  </a:lnTo>
                  <a:lnTo>
                    <a:pt x="11" y="31"/>
                  </a:lnTo>
                  <a:lnTo>
                    <a:pt x="15" y="24"/>
                  </a:lnTo>
                  <a:lnTo>
                    <a:pt x="19" y="18"/>
                  </a:lnTo>
                  <a:lnTo>
                    <a:pt x="24" y="13"/>
                  </a:lnTo>
                  <a:lnTo>
                    <a:pt x="29" y="10"/>
                  </a:lnTo>
                  <a:lnTo>
                    <a:pt x="29" y="10"/>
                  </a:lnTo>
                  <a:lnTo>
                    <a:pt x="43" y="5"/>
                  </a:lnTo>
                  <a:lnTo>
                    <a:pt x="55" y="2"/>
                  </a:lnTo>
                  <a:lnTo>
                    <a:pt x="68" y="1"/>
                  </a:lnTo>
                  <a:lnTo>
                    <a:pt x="81" y="0"/>
                  </a:lnTo>
                  <a:lnTo>
                    <a:pt x="81" y="0"/>
                  </a:lnTo>
                  <a:lnTo>
                    <a:pt x="92" y="0"/>
                  </a:lnTo>
                  <a:lnTo>
                    <a:pt x="92" y="0"/>
                  </a:lnTo>
                  <a:lnTo>
                    <a:pt x="98" y="1"/>
                  </a:lnTo>
                  <a:lnTo>
                    <a:pt x="103" y="3"/>
                  </a:lnTo>
                  <a:lnTo>
                    <a:pt x="105" y="4"/>
                  </a:lnTo>
                  <a:lnTo>
                    <a:pt x="105" y="4"/>
                  </a:lnTo>
                  <a:lnTo>
                    <a:pt x="107" y="4"/>
                  </a:lnTo>
                  <a:lnTo>
                    <a:pt x="107" y="4"/>
                  </a:lnTo>
                  <a:lnTo>
                    <a:pt x="111" y="4"/>
                  </a:lnTo>
                  <a:lnTo>
                    <a:pt x="111" y="4"/>
                  </a:lnTo>
                  <a:lnTo>
                    <a:pt x="123" y="8"/>
                  </a:lnTo>
                  <a:lnTo>
                    <a:pt x="137" y="13"/>
                  </a:lnTo>
                  <a:lnTo>
                    <a:pt x="144" y="17"/>
                  </a:lnTo>
                  <a:lnTo>
                    <a:pt x="149" y="21"/>
                  </a:lnTo>
                  <a:lnTo>
                    <a:pt x="153" y="26"/>
                  </a:lnTo>
                  <a:lnTo>
                    <a:pt x="156" y="32"/>
                  </a:lnTo>
                  <a:lnTo>
                    <a:pt x="156" y="32"/>
                  </a:lnTo>
                  <a:lnTo>
                    <a:pt x="158" y="37"/>
                  </a:lnTo>
                  <a:lnTo>
                    <a:pt x="161" y="43"/>
                  </a:lnTo>
                  <a:lnTo>
                    <a:pt x="163" y="57"/>
                  </a:lnTo>
                  <a:lnTo>
                    <a:pt x="163" y="73"/>
                  </a:lnTo>
                  <a:lnTo>
                    <a:pt x="161" y="91"/>
                  </a:lnTo>
                  <a:lnTo>
                    <a:pt x="161" y="91"/>
                  </a:lnTo>
                  <a:lnTo>
                    <a:pt x="160" y="97"/>
                  </a:lnTo>
                  <a:lnTo>
                    <a:pt x="157" y="103"/>
                  </a:lnTo>
                  <a:lnTo>
                    <a:pt x="154" y="109"/>
                  </a:lnTo>
                  <a:lnTo>
                    <a:pt x="151" y="114"/>
                  </a:lnTo>
                  <a:lnTo>
                    <a:pt x="143" y="124"/>
                  </a:lnTo>
                  <a:lnTo>
                    <a:pt x="133" y="132"/>
                  </a:lnTo>
                  <a:lnTo>
                    <a:pt x="121" y="139"/>
                  </a:lnTo>
                  <a:lnTo>
                    <a:pt x="109" y="143"/>
                  </a:lnTo>
                  <a:lnTo>
                    <a:pt x="97" y="146"/>
                  </a:lnTo>
                  <a:lnTo>
                    <a:pt x="84" y="147"/>
                  </a:lnTo>
                  <a:lnTo>
                    <a:pt x="84" y="147"/>
                  </a:lnTo>
                  <a:close/>
                  <a:moveTo>
                    <a:pt x="75" y="45"/>
                  </a:moveTo>
                  <a:lnTo>
                    <a:pt x="75" y="45"/>
                  </a:lnTo>
                  <a:lnTo>
                    <a:pt x="68" y="45"/>
                  </a:lnTo>
                  <a:lnTo>
                    <a:pt x="63" y="46"/>
                  </a:lnTo>
                  <a:lnTo>
                    <a:pt x="58" y="48"/>
                  </a:lnTo>
                  <a:lnTo>
                    <a:pt x="54" y="50"/>
                  </a:lnTo>
                  <a:lnTo>
                    <a:pt x="51" y="54"/>
                  </a:lnTo>
                  <a:lnTo>
                    <a:pt x="48" y="61"/>
                  </a:lnTo>
                  <a:lnTo>
                    <a:pt x="46" y="68"/>
                  </a:lnTo>
                  <a:lnTo>
                    <a:pt x="46" y="68"/>
                  </a:lnTo>
                  <a:lnTo>
                    <a:pt x="46" y="74"/>
                  </a:lnTo>
                  <a:lnTo>
                    <a:pt x="47" y="80"/>
                  </a:lnTo>
                  <a:lnTo>
                    <a:pt x="50" y="85"/>
                  </a:lnTo>
                  <a:lnTo>
                    <a:pt x="54" y="91"/>
                  </a:lnTo>
                  <a:lnTo>
                    <a:pt x="59" y="94"/>
                  </a:lnTo>
                  <a:lnTo>
                    <a:pt x="64" y="98"/>
                  </a:lnTo>
                  <a:lnTo>
                    <a:pt x="71" y="100"/>
                  </a:lnTo>
                  <a:lnTo>
                    <a:pt x="77" y="101"/>
                  </a:lnTo>
                  <a:lnTo>
                    <a:pt x="77" y="101"/>
                  </a:lnTo>
                  <a:lnTo>
                    <a:pt x="85" y="102"/>
                  </a:lnTo>
                  <a:lnTo>
                    <a:pt x="85" y="102"/>
                  </a:lnTo>
                  <a:lnTo>
                    <a:pt x="92" y="101"/>
                  </a:lnTo>
                  <a:lnTo>
                    <a:pt x="99" y="100"/>
                  </a:lnTo>
                  <a:lnTo>
                    <a:pt x="104" y="97"/>
                  </a:lnTo>
                  <a:lnTo>
                    <a:pt x="108" y="94"/>
                  </a:lnTo>
                  <a:lnTo>
                    <a:pt x="112" y="88"/>
                  </a:lnTo>
                  <a:lnTo>
                    <a:pt x="114" y="83"/>
                  </a:lnTo>
                  <a:lnTo>
                    <a:pt x="116" y="77"/>
                  </a:lnTo>
                  <a:lnTo>
                    <a:pt x="117" y="70"/>
                  </a:lnTo>
                  <a:lnTo>
                    <a:pt x="117" y="59"/>
                  </a:lnTo>
                  <a:lnTo>
                    <a:pt x="116" y="54"/>
                  </a:lnTo>
                  <a:lnTo>
                    <a:pt x="114" y="53"/>
                  </a:lnTo>
                  <a:lnTo>
                    <a:pt x="114" y="53"/>
                  </a:lnTo>
                  <a:lnTo>
                    <a:pt x="106" y="50"/>
                  </a:lnTo>
                  <a:lnTo>
                    <a:pt x="99" y="48"/>
                  </a:lnTo>
                  <a:lnTo>
                    <a:pt x="99" y="48"/>
                  </a:lnTo>
                  <a:lnTo>
                    <a:pt x="92" y="46"/>
                  </a:lnTo>
                  <a:lnTo>
                    <a:pt x="91" y="45"/>
                  </a:lnTo>
                  <a:lnTo>
                    <a:pt x="91" y="45"/>
                  </a:lnTo>
                  <a:lnTo>
                    <a:pt x="84" y="45"/>
                  </a:lnTo>
                  <a:lnTo>
                    <a:pt x="84" y="45"/>
                  </a:lnTo>
                  <a:lnTo>
                    <a:pt x="75" y="45"/>
                  </a:lnTo>
                  <a:lnTo>
                    <a:pt x="75" y="4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82" name="Freeform 798"/>
            <p:cNvSpPr>
              <a:spLocks noEditPoints="1"/>
            </p:cNvSpPr>
            <p:nvPr/>
          </p:nvSpPr>
          <p:spPr bwMode="auto">
            <a:xfrm>
              <a:off x="6596063" y="4487863"/>
              <a:ext cx="85725" cy="77788"/>
            </a:xfrm>
            <a:custGeom>
              <a:avLst/>
              <a:gdLst/>
              <a:ahLst/>
              <a:cxnLst>
                <a:cxn ang="0">
                  <a:pos x="84" y="147"/>
                </a:cxn>
                <a:cxn ang="0">
                  <a:pos x="64" y="144"/>
                </a:cxn>
                <a:cxn ang="0">
                  <a:pos x="48" y="138"/>
                </a:cxn>
                <a:cxn ang="0">
                  <a:pos x="23" y="121"/>
                </a:cxn>
                <a:cxn ang="0">
                  <a:pos x="13" y="111"/>
                </a:cxn>
                <a:cxn ang="0">
                  <a:pos x="6" y="100"/>
                </a:cxn>
                <a:cxn ang="0">
                  <a:pos x="2" y="87"/>
                </a:cxn>
                <a:cxn ang="0">
                  <a:pos x="0" y="74"/>
                </a:cxn>
                <a:cxn ang="0">
                  <a:pos x="1" y="60"/>
                </a:cxn>
                <a:cxn ang="0">
                  <a:pos x="2" y="52"/>
                </a:cxn>
                <a:cxn ang="0">
                  <a:pos x="7" y="37"/>
                </a:cxn>
                <a:cxn ang="0">
                  <a:pos x="14" y="23"/>
                </a:cxn>
                <a:cxn ang="0">
                  <a:pos x="24" y="13"/>
                </a:cxn>
                <a:cxn ang="0">
                  <a:pos x="29" y="9"/>
                </a:cxn>
                <a:cxn ang="0">
                  <a:pos x="55" y="2"/>
                </a:cxn>
                <a:cxn ang="0">
                  <a:pos x="80" y="0"/>
                </a:cxn>
                <a:cxn ang="0">
                  <a:pos x="92" y="0"/>
                </a:cxn>
                <a:cxn ang="0">
                  <a:pos x="97" y="1"/>
                </a:cxn>
                <a:cxn ang="0">
                  <a:pos x="104" y="4"/>
                </a:cxn>
                <a:cxn ang="0">
                  <a:pos x="106" y="4"/>
                </a:cxn>
                <a:cxn ang="0">
                  <a:pos x="111" y="4"/>
                </a:cxn>
                <a:cxn ang="0">
                  <a:pos x="124" y="7"/>
                </a:cxn>
                <a:cxn ang="0">
                  <a:pos x="143" y="17"/>
                </a:cxn>
                <a:cxn ang="0">
                  <a:pos x="153" y="25"/>
                </a:cxn>
                <a:cxn ang="0">
                  <a:pos x="156" y="30"/>
                </a:cxn>
                <a:cxn ang="0">
                  <a:pos x="160" y="43"/>
                </a:cxn>
                <a:cxn ang="0">
                  <a:pos x="162" y="72"/>
                </a:cxn>
                <a:cxn ang="0">
                  <a:pos x="161" y="90"/>
                </a:cxn>
                <a:cxn ang="0">
                  <a:pos x="157" y="103"/>
                </a:cxn>
                <a:cxn ang="0">
                  <a:pos x="151" y="113"/>
                </a:cxn>
                <a:cxn ang="0">
                  <a:pos x="132" y="132"/>
                </a:cxn>
                <a:cxn ang="0">
                  <a:pos x="109" y="143"/>
                </a:cxn>
                <a:cxn ang="0">
                  <a:pos x="84" y="147"/>
                </a:cxn>
                <a:cxn ang="0">
                  <a:pos x="74" y="44"/>
                </a:cxn>
                <a:cxn ang="0">
                  <a:pos x="67" y="45"/>
                </a:cxn>
                <a:cxn ang="0">
                  <a:pos x="59" y="47"/>
                </a:cxn>
                <a:cxn ang="0">
                  <a:pos x="50" y="54"/>
                </a:cxn>
                <a:cxn ang="0">
                  <a:pos x="45" y="68"/>
                </a:cxn>
                <a:cxn ang="0">
                  <a:pos x="45" y="74"/>
                </a:cxn>
                <a:cxn ang="0">
                  <a:pos x="49" y="84"/>
                </a:cxn>
                <a:cxn ang="0">
                  <a:pos x="59" y="93"/>
                </a:cxn>
                <a:cxn ang="0">
                  <a:pos x="70" y="99"/>
                </a:cxn>
                <a:cxn ang="0">
                  <a:pos x="77" y="101"/>
                </a:cxn>
                <a:cxn ang="0">
                  <a:pos x="85" y="101"/>
                </a:cxn>
                <a:cxn ang="0">
                  <a:pos x="98" y="99"/>
                </a:cxn>
                <a:cxn ang="0">
                  <a:pos x="107" y="92"/>
                </a:cxn>
                <a:cxn ang="0">
                  <a:pos x="115" y="82"/>
                </a:cxn>
                <a:cxn ang="0">
                  <a:pos x="117" y="70"/>
                </a:cxn>
                <a:cxn ang="0">
                  <a:pos x="116" y="54"/>
                </a:cxn>
                <a:cxn ang="0">
                  <a:pos x="113" y="53"/>
                </a:cxn>
                <a:cxn ang="0">
                  <a:pos x="98" y="47"/>
                </a:cxn>
                <a:cxn ang="0">
                  <a:pos x="92" y="45"/>
                </a:cxn>
                <a:cxn ang="0">
                  <a:pos x="91" y="45"/>
                </a:cxn>
                <a:cxn ang="0">
                  <a:pos x="84" y="45"/>
                </a:cxn>
                <a:cxn ang="0">
                  <a:pos x="74" y="44"/>
                </a:cxn>
              </a:cxnLst>
              <a:rect l="0" t="0" r="r" b="b"/>
              <a:pathLst>
                <a:path w="162" h="147">
                  <a:moveTo>
                    <a:pt x="84" y="147"/>
                  </a:moveTo>
                  <a:lnTo>
                    <a:pt x="84" y="147"/>
                  </a:lnTo>
                  <a:lnTo>
                    <a:pt x="74" y="146"/>
                  </a:lnTo>
                  <a:lnTo>
                    <a:pt x="64" y="144"/>
                  </a:lnTo>
                  <a:lnTo>
                    <a:pt x="64" y="144"/>
                  </a:lnTo>
                  <a:lnTo>
                    <a:pt x="48" y="138"/>
                  </a:lnTo>
                  <a:lnTo>
                    <a:pt x="34" y="131"/>
                  </a:lnTo>
                  <a:lnTo>
                    <a:pt x="23" y="121"/>
                  </a:lnTo>
                  <a:lnTo>
                    <a:pt x="17" y="116"/>
                  </a:lnTo>
                  <a:lnTo>
                    <a:pt x="13" y="111"/>
                  </a:lnTo>
                  <a:lnTo>
                    <a:pt x="9" y="106"/>
                  </a:lnTo>
                  <a:lnTo>
                    <a:pt x="6" y="100"/>
                  </a:lnTo>
                  <a:lnTo>
                    <a:pt x="4" y="93"/>
                  </a:lnTo>
                  <a:lnTo>
                    <a:pt x="2" y="87"/>
                  </a:lnTo>
                  <a:lnTo>
                    <a:pt x="1" y="81"/>
                  </a:lnTo>
                  <a:lnTo>
                    <a:pt x="0" y="74"/>
                  </a:lnTo>
                  <a:lnTo>
                    <a:pt x="0" y="67"/>
                  </a:lnTo>
                  <a:lnTo>
                    <a:pt x="1" y="60"/>
                  </a:lnTo>
                  <a:lnTo>
                    <a:pt x="1" y="60"/>
                  </a:lnTo>
                  <a:lnTo>
                    <a:pt x="2" y="52"/>
                  </a:lnTo>
                  <a:lnTo>
                    <a:pt x="4" y="45"/>
                  </a:lnTo>
                  <a:lnTo>
                    <a:pt x="7" y="37"/>
                  </a:lnTo>
                  <a:lnTo>
                    <a:pt x="10" y="29"/>
                  </a:lnTo>
                  <a:lnTo>
                    <a:pt x="14" y="23"/>
                  </a:lnTo>
                  <a:lnTo>
                    <a:pt x="18" y="17"/>
                  </a:lnTo>
                  <a:lnTo>
                    <a:pt x="24" y="13"/>
                  </a:lnTo>
                  <a:lnTo>
                    <a:pt x="29" y="9"/>
                  </a:lnTo>
                  <a:lnTo>
                    <a:pt x="29" y="9"/>
                  </a:lnTo>
                  <a:lnTo>
                    <a:pt x="42" y="4"/>
                  </a:lnTo>
                  <a:lnTo>
                    <a:pt x="55" y="2"/>
                  </a:lnTo>
                  <a:lnTo>
                    <a:pt x="67" y="0"/>
                  </a:lnTo>
                  <a:lnTo>
                    <a:pt x="80" y="0"/>
                  </a:lnTo>
                  <a:lnTo>
                    <a:pt x="80" y="0"/>
                  </a:lnTo>
                  <a:lnTo>
                    <a:pt x="92" y="0"/>
                  </a:lnTo>
                  <a:lnTo>
                    <a:pt x="92" y="0"/>
                  </a:lnTo>
                  <a:lnTo>
                    <a:pt x="97" y="1"/>
                  </a:lnTo>
                  <a:lnTo>
                    <a:pt x="102" y="3"/>
                  </a:lnTo>
                  <a:lnTo>
                    <a:pt x="104" y="4"/>
                  </a:lnTo>
                  <a:lnTo>
                    <a:pt x="104" y="4"/>
                  </a:lnTo>
                  <a:lnTo>
                    <a:pt x="106" y="4"/>
                  </a:lnTo>
                  <a:lnTo>
                    <a:pt x="106" y="4"/>
                  </a:lnTo>
                  <a:lnTo>
                    <a:pt x="111" y="4"/>
                  </a:lnTo>
                  <a:lnTo>
                    <a:pt x="111" y="4"/>
                  </a:lnTo>
                  <a:lnTo>
                    <a:pt x="124" y="7"/>
                  </a:lnTo>
                  <a:lnTo>
                    <a:pt x="137" y="13"/>
                  </a:lnTo>
                  <a:lnTo>
                    <a:pt x="143" y="17"/>
                  </a:lnTo>
                  <a:lnTo>
                    <a:pt x="149" y="21"/>
                  </a:lnTo>
                  <a:lnTo>
                    <a:pt x="153" y="25"/>
                  </a:lnTo>
                  <a:lnTo>
                    <a:pt x="156" y="30"/>
                  </a:lnTo>
                  <a:lnTo>
                    <a:pt x="156" y="30"/>
                  </a:lnTo>
                  <a:lnTo>
                    <a:pt x="159" y="37"/>
                  </a:lnTo>
                  <a:lnTo>
                    <a:pt x="160" y="43"/>
                  </a:lnTo>
                  <a:lnTo>
                    <a:pt x="162" y="56"/>
                  </a:lnTo>
                  <a:lnTo>
                    <a:pt x="162" y="72"/>
                  </a:lnTo>
                  <a:lnTo>
                    <a:pt x="161" y="90"/>
                  </a:lnTo>
                  <a:lnTo>
                    <a:pt x="161" y="90"/>
                  </a:lnTo>
                  <a:lnTo>
                    <a:pt x="159" y="97"/>
                  </a:lnTo>
                  <a:lnTo>
                    <a:pt x="157" y="103"/>
                  </a:lnTo>
                  <a:lnTo>
                    <a:pt x="155" y="108"/>
                  </a:lnTo>
                  <a:lnTo>
                    <a:pt x="151" y="113"/>
                  </a:lnTo>
                  <a:lnTo>
                    <a:pt x="142" y="123"/>
                  </a:lnTo>
                  <a:lnTo>
                    <a:pt x="132" y="132"/>
                  </a:lnTo>
                  <a:lnTo>
                    <a:pt x="121" y="138"/>
                  </a:lnTo>
                  <a:lnTo>
                    <a:pt x="109" y="143"/>
                  </a:lnTo>
                  <a:lnTo>
                    <a:pt x="96" y="146"/>
                  </a:lnTo>
                  <a:lnTo>
                    <a:pt x="84" y="147"/>
                  </a:lnTo>
                  <a:lnTo>
                    <a:pt x="84" y="147"/>
                  </a:lnTo>
                  <a:close/>
                  <a:moveTo>
                    <a:pt x="74" y="44"/>
                  </a:moveTo>
                  <a:lnTo>
                    <a:pt x="74" y="44"/>
                  </a:lnTo>
                  <a:lnTo>
                    <a:pt x="67" y="45"/>
                  </a:lnTo>
                  <a:lnTo>
                    <a:pt x="63" y="45"/>
                  </a:lnTo>
                  <a:lnTo>
                    <a:pt x="59" y="47"/>
                  </a:lnTo>
                  <a:lnTo>
                    <a:pt x="54" y="50"/>
                  </a:lnTo>
                  <a:lnTo>
                    <a:pt x="50" y="54"/>
                  </a:lnTo>
                  <a:lnTo>
                    <a:pt x="47" y="59"/>
                  </a:lnTo>
                  <a:lnTo>
                    <a:pt x="45" y="68"/>
                  </a:lnTo>
                  <a:lnTo>
                    <a:pt x="45" y="68"/>
                  </a:lnTo>
                  <a:lnTo>
                    <a:pt x="45" y="74"/>
                  </a:lnTo>
                  <a:lnTo>
                    <a:pt x="46" y="79"/>
                  </a:lnTo>
                  <a:lnTo>
                    <a:pt x="49" y="84"/>
                  </a:lnTo>
                  <a:lnTo>
                    <a:pt x="54" y="89"/>
                  </a:lnTo>
                  <a:lnTo>
                    <a:pt x="59" y="93"/>
                  </a:lnTo>
                  <a:lnTo>
                    <a:pt x="64" y="97"/>
                  </a:lnTo>
                  <a:lnTo>
                    <a:pt x="70" y="99"/>
                  </a:lnTo>
                  <a:lnTo>
                    <a:pt x="77" y="101"/>
                  </a:lnTo>
                  <a:lnTo>
                    <a:pt x="77" y="101"/>
                  </a:lnTo>
                  <a:lnTo>
                    <a:pt x="85" y="101"/>
                  </a:lnTo>
                  <a:lnTo>
                    <a:pt x="85" y="101"/>
                  </a:lnTo>
                  <a:lnTo>
                    <a:pt x="92" y="101"/>
                  </a:lnTo>
                  <a:lnTo>
                    <a:pt x="98" y="99"/>
                  </a:lnTo>
                  <a:lnTo>
                    <a:pt x="103" y="97"/>
                  </a:lnTo>
                  <a:lnTo>
                    <a:pt x="107" y="92"/>
                  </a:lnTo>
                  <a:lnTo>
                    <a:pt x="111" y="88"/>
                  </a:lnTo>
                  <a:lnTo>
                    <a:pt x="115" y="82"/>
                  </a:lnTo>
                  <a:lnTo>
                    <a:pt x="116" y="76"/>
                  </a:lnTo>
                  <a:lnTo>
                    <a:pt x="117" y="70"/>
                  </a:lnTo>
                  <a:lnTo>
                    <a:pt x="117" y="58"/>
                  </a:lnTo>
                  <a:lnTo>
                    <a:pt x="116" y="54"/>
                  </a:lnTo>
                  <a:lnTo>
                    <a:pt x="113" y="53"/>
                  </a:lnTo>
                  <a:lnTo>
                    <a:pt x="113" y="53"/>
                  </a:lnTo>
                  <a:lnTo>
                    <a:pt x="106" y="49"/>
                  </a:lnTo>
                  <a:lnTo>
                    <a:pt x="98" y="47"/>
                  </a:lnTo>
                  <a:lnTo>
                    <a:pt x="98" y="47"/>
                  </a:lnTo>
                  <a:lnTo>
                    <a:pt x="92" y="45"/>
                  </a:lnTo>
                  <a:lnTo>
                    <a:pt x="91" y="45"/>
                  </a:lnTo>
                  <a:lnTo>
                    <a:pt x="91" y="45"/>
                  </a:lnTo>
                  <a:lnTo>
                    <a:pt x="84" y="45"/>
                  </a:lnTo>
                  <a:lnTo>
                    <a:pt x="84" y="45"/>
                  </a:lnTo>
                  <a:lnTo>
                    <a:pt x="74" y="44"/>
                  </a:lnTo>
                  <a:lnTo>
                    <a:pt x="74" y="4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83" name="Freeform 799"/>
            <p:cNvSpPr>
              <a:spLocks noEditPoints="1"/>
            </p:cNvSpPr>
            <p:nvPr/>
          </p:nvSpPr>
          <p:spPr bwMode="auto">
            <a:xfrm>
              <a:off x="6692901" y="4487863"/>
              <a:ext cx="85725" cy="77788"/>
            </a:xfrm>
            <a:custGeom>
              <a:avLst/>
              <a:gdLst/>
              <a:ahLst/>
              <a:cxnLst>
                <a:cxn ang="0">
                  <a:pos x="83" y="147"/>
                </a:cxn>
                <a:cxn ang="0">
                  <a:pos x="64" y="144"/>
                </a:cxn>
                <a:cxn ang="0">
                  <a:pos x="48" y="138"/>
                </a:cxn>
                <a:cxn ang="0">
                  <a:pos x="22" y="121"/>
                </a:cxn>
                <a:cxn ang="0">
                  <a:pos x="13" y="111"/>
                </a:cxn>
                <a:cxn ang="0">
                  <a:pos x="6" y="100"/>
                </a:cxn>
                <a:cxn ang="0">
                  <a:pos x="2" y="87"/>
                </a:cxn>
                <a:cxn ang="0">
                  <a:pos x="0" y="74"/>
                </a:cxn>
                <a:cxn ang="0">
                  <a:pos x="1" y="60"/>
                </a:cxn>
                <a:cxn ang="0">
                  <a:pos x="2" y="52"/>
                </a:cxn>
                <a:cxn ang="0">
                  <a:pos x="7" y="37"/>
                </a:cxn>
                <a:cxn ang="0">
                  <a:pos x="14" y="23"/>
                </a:cxn>
                <a:cxn ang="0">
                  <a:pos x="23" y="13"/>
                </a:cxn>
                <a:cxn ang="0">
                  <a:pos x="29" y="9"/>
                </a:cxn>
                <a:cxn ang="0">
                  <a:pos x="54" y="2"/>
                </a:cxn>
                <a:cxn ang="0">
                  <a:pos x="80" y="0"/>
                </a:cxn>
                <a:cxn ang="0">
                  <a:pos x="92" y="0"/>
                </a:cxn>
                <a:cxn ang="0">
                  <a:pos x="97" y="1"/>
                </a:cxn>
                <a:cxn ang="0">
                  <a:pos x="104" y="4"/>
                </a:cxn>
                <a:cxn ang="0">
                  <a:pos x="106" y="4"/>
                </a:cxn>
                <a:cxn ang="0">
                  <a:pos x="110" y="4"/>
                </a:cxn>
                <a:cxn ang="0">
                  <a:pos x="123" y="7"/>
                </a:cxn>
                <a:cxn ang="0">
                  <a:pos x="143" y="17"/>
                </a:cxn>
                <a:cxn ang="0">
                  <a:pos x="153" y="25"/>
                </a:cxn>
                <a:cxn ang="0">
                  <a:pos x="156" y="30"/>
                </a:cxn>
                <a:cxn ang="0">
                  <a:pos x="160" y="43"/>
                </a:cxn>
                <a:cxn ang="0">
                  <a:pos x="162" y="72"/>
                </a:cxn>
                <a:cxn ang="0">
                  <a:pos x="161" y="90"/>
                </a:cxn>
                <a:cxn ang="0">
                  <a:pos x="157" y="103"/>
                </a:cxn>
                <a:cxn ang="0">
                  <a:pos x="150" y="113"/>
                </a:cxn>
                <a:cxn ang="0">
                  <a:pos x="132" y="132"/>
                </a:cxn>
                <a:cxn ang="0">
                  <a:pos x="109" y="143"/>
                </a:cxn>
                <a:cxn ang="0">
                  <a:pos x="83" y="147"/>
                </a:cxn>
                <a:cxn ang="0">
                  <a:pos x="74" y="44"/>
                </a:cxn>
                <a:cxn ang="0">
                  <a:pos x="67" y="45"/>
                </a:cxn>
                <a:cxn ang="0">
                  <a:pos x="59" y="47"/>
                </a:cxn>
                <a:cxn ang="0">
                  <a:pos x="50" y="54"/>
                </a:cxn>
                <a:cxn ang="0">
                  <a:pos x="45" y="68"/>
                </a:cxn>
                <a:cxn ang="0">
                  <a:pos x="45" y="74"/>
                </a:cxn>
                <a:cxn ang="0">
                  <a:pos x="49" y="84"/>
                </a:cxn>
                <a:cxn ang="0">
                  <a:pos x="59" y="93"/>
                </a:cxn>
                <a:cxn ang="0">
                  <a:pos x="70" y="99"/>
                </a:cxn>
                <a:cxn ang="0">
                  <a:pos x="77" y="101"/>
                </a:cxn>
                <a:cxn ang="0">
                  <a:pos x="84" y="101"/>
                </a:cxn>
                <a:cxn ang="0">
                  <a:pos x="98" y="99"/>
                </a:cxn>
                <a:cxn ang="0">
                  <a:pos x="107" y="92"/>
                </a:cxn>
                <a:cxn ang="0">
                  <a:pos x="114" y="82"/>
                </a:cxn>
                <a:cxn ang="0">
                  <a:pos x="116" y="70"/>
                </a:cxn>
                <a:cxn ang="0">
                  <a:pos x="116" y="57"/>
                </a:cxn>
                <a:cxn ang="0">
                  <a:pos x="113" y="53"/>
                </a:cxn>
                <a:cxn ang="0">
                  <a:pos x="106" y="49"/>
                </a:cxn>
                <a:cxn ang="0">
                  <a:pos x="98" y="47"/>
                </a:cxn>
                <a:cxn ang="0">
                  <a:pos x="91" y="45"/>
                </a:cxn>
                <a:cxn ang="0">
                  <a:pos x="83" y="45"/>
                </a:cxn>
                <a:cxn ang="0">
                  <a:pos x="74" y="44"/>
                </a:cxn>
              </a:cxnLst>
              <a:rect l="0" t="0" r="r" b="b"/>
              <a:pathLst>
                <a:path w="162" h="147">
                  <a:moveTo>
                    <a:pt x="83" y="147"/>
                  </a:moveTo>
                  <a:lnTo>
                    <a:pt x="83" y="147"/>
                  </a:lnTo>
                  <a:lnTo>
                    <a:pt x="73" y="146"/>
                  </a:lnTo>
                  <a:lnTo>
                    <a:pt x="64" y="144"/>
                  </a:lnTo>
                  <a:lnTo>
                    <a:pt x="64" y="144"/>
                  </a:lnTo>
                  <a:lnTo>
                    <a:pt x="48" y="138"/>
                  </a:lnTo>
                  <a:lnTo>
                    <a:pt x="34" y="131"/>
                  </a:lnTo>
                  <a:lnTo>
                    <a:pt x="22" y="121"/>
                  </a:lnTo>
                  <a:lnTo>
                    <a:pt x="17" y="116"/>
                  </a:lnTo>
                  <a:lnTo>
                    <a:pt x="13" y="111"/>
                  </a:lnTo>
                  <a:lnTo>
                    <a:pt x="9" y="106"/>
                  </a:lnTo>
                  <a:lnTo>
                    <a:pt x="6" y="100"/>
                  </a:lnTo>
                  <a:lnTo>
                    <a:pt x="4" y="93"/>
                  </a:lnTo>
                  <a:lnTo>
                    <a:pt x="2" y="87"/>
                  </a:lnTo>
                  <a:lnTo>
                    <a:pt x="1" y="81"/>
                  </a:lnTo>
                  <a:lnTo>
                    <a:pt x="0" y="74"/>
                  </a:lnTo>
                  <a:lnTo>
                    <a:pt x="0" y="67"/>
                  </a:lnTo>
                  <a:lnTo>
                    <a:pt x="1" y="60"/>
                  </a:lnTo>
                  <a:lnTo>
                    <a:pt x="1" y="60"/>
                  </a:lnTo>
                  <a:lnTo>
                    <a:pt x="2" y="52"/>
                  </a:lnTo>
                  <a:lnTo>
                    <a:pt x="4" y="45"/>
                  </a:lnTo>
                  <a:lnTo>
                    <a:pt x="7" y="37"/>
                  </a:lnTo>
                  <a:lnTo>
                    <a:pt x="10" y="29"/>
                  </a:lnTo>
                  <a:lnTo>
                    <a:pt x="14" y="23"/>
                  </a:lnTo>
                  <a:lnTo>
                    <a:pt x="18" y="17"/>
                  </a:lnTo>
                  <a:lnTo>
                    <a:pt x="23" y="13"/>
                  </a:lnTo>
                  <a:lnTo>
                    <a:pt x="29" y="9"/>
                  </a:lnTo>
                  <a:lnTo>
                    <a:pt x="29" y="9"/>
                  </a:lnTo>
                  <a:lnTo>
                    <a:pt x="42" y="4"/>
                  </a:lnTo>
                  <a:lnTo>
                    <a:pt x="54" y="2"/>
                  </a:lnTo>
                  <a:lnTo>
                    <a:pt x="67" y="0"/>
                  </a:lnTo>
                  <a:lnTo>
                    <a:pt x="80" y="0"/>
                  </a:lnTo>
                  <a:lnTo>
                    <a:pt x="80" y="0"/>
                  </a:lnTo>
                  <a:lnTo>
                    <a:pt x="92" y="0"/>
                  </a:lnTo>
                  <a:lnTo>
                    <a:pt x="92" y="0"/>
                  </a:lnTo>
                  <a:lnTo>
                    <a:pt x="97" y="1"/>
                  </a:lnTo>
                  <a:lnTo>
                    <a:pt x="102" y="3"/>
                  </a:lnTo>
                  <a:lnTo>
                    <a:pt x="104" y="4"/>
                  </a:lnTo>
                  <a:lnTo>
                    <a:pt x="104" y="4"/>
                  </a:lnTo>
                  <a:lnTo>
                    <a:pt x="106" y="4"/>
                  </a:lnTo>
                  <a:lnTo>
                    <a:pt x="106" y="4"/>
                  </a:lnTo>
                  <a:lnTo>
                    <a:pt x="110" y="4"/>
                  </a:lnTo>
                  <a:lnTo>
                    <a:pt x="110" y="4"/>
                  </a:lnTo>
                  <a:lnTo>
                    <a:pt x="123" y="7"/>
                  </a:lnTo>
                  <a:lnTo>
                    <a:pt x="136" y="13"/>
                  </a:lnTo>
                  <a:lnTo>
                    <a:pt x="143" y="17"/>
                  </a:lnTo>
                  <a:lnTo>
                    <a:pt x="148" y="21"/>
                  </a:lnTo>
                  <a:lnTo>
                    <a:pt x="153" y="25"/>
                  </a:lnTo>
                  <a:lnTo>
                    <a:pt x="156" y="30"/>
                  </a:lnTo>
                  <a:lnTo>
                    <a:pt x="156" y="30"/>
                  </a:lnTo>
                  <a:lnTo>
                    <a:pt x="159" y="37"/>
                  </a:lnTo>
                  <a:lnTo>
                    <a:pt x="160" y="43"/>
                  </a:lnTo>
                  <a:lnTo>
                    <a:pt x="162" y="56"/>
                  </a:lnTo>
                  <a:lnTo>
                    <a:pt x="162" y="72"/>
                  </a:lnTo>
                  <a:lnTo>
                    <a:pt x="161" y="90"/>
                  </a:lnTo>
                  <a:lnTo>
                    <a:pt x="161" y="90"/>
                  </a:lnTo>
                  <a:lnTo>
                    <a:pt x="159" y="97"/>
                  </a:lnTo>
                  <a:lnTo>
                    <a:pt x="157" y="103"/>
                  </a:lnTo>
                  <a:lnTo>
                    <a:pt x="155" y="108"/>
                  </a:lnTo>
                  <a:lnTo>
                    <a:pt x="150" y="113"/>
                  </a:lnTo>
                  <a:lnTo>
                    <a:pt x="142" y="123"/>
                  </a:lnTo>
                  <a:lnTo>
                    <a:pt x="132" y="132"/>
                  </a:lnTo>
                  <a:lnTo>
                    <a:pt x="121" y="138"/>
                  </a:lnTo>
                  <a:lnTo>
                    <a:pt x="109" y="143"/>
                  </a:lnTo>
                  <a:lnTo>
                    <a:pt x="96" y="146"/>
                  </a:lnTo>
                  <a:lnTo>
                    <a:pt x="83" y="147"/>
                  </a:lnTo>
                  <a:lnTo>
                    <a:pt x="83" y="147"/>
                  </a:lnTo>
                  <a:close/>
                  <a:moveTo>
                    <a:pt x="74" y="44"/>
                  </a:moveTo>
                  <a:lnTo>
                    <a:pt x="74" y="44"/>
                  </a:lnTo>
                  <a:lnTo>
                    <a:pt x="67" y="45"/>
                  </a:lnTo>
                  <a:lnTo>
                    <a:pt x="63" y="45"/>
                  </a:lnTo>
                  <a:lnTo>
                    <a:pt x="59" y="47"/>
                  </a:lnTo>
                  <a:lnTo>
                    <a:pt x="53" y="50"/>
                  </a:lnTo>
                  <a:lnTo>
                    <a:pt x="50" y="54"/>
                  </a:lnTo>
                  <a:lnTo>
                    <a:pt x="47" y="59"/>
                  </a:lnTo>
                  <a:lnTo>
                    <a:pt x="45" y="68"/>
                  </a:lnTo>
                  <a:lnTo>
                    <a:pt x="45" y="68"/>
                  </a:lnTo>
                  <a:lnTo>
                    <a:pt x="45" y="74"/>
                  </a:lnTo>
                  <a:lnTo>
                    <a:pt x="46" y="79"/>
                  </a:lnTo>
                  <a:lnTo>
                    <a:pt x="49" y="84"/>
                  </a:lnTo>
                  <a:lnTo>
                    <a:pt x="53" y="89"/>
                  </a:lnTo>
                  <a:lnTo>
                    <a:pt x="59" y="93"/>
                  </a:lnTo>
                  <a:lnTo>
                    <a:pt x="64" y="97"/>
                  </a:lnTo>
                  <a:lnTo>
                    <a:pt x="70" y="99"/>
                  </a:lnTo>
                  <a:lnTo>
                    <a:pt x="77" y="101"/>
                  </a:lnTo>
                  <a:lnTo>
                    <a:pt x="77" y="101"/>
                  </a:lnTo>
                  <a:lnTo>
                    <a:pt x="84" y="101"/>
                  </a:lnTo>
                  <a:lnTo>
                    <a:pt x="84" y="101"/>
                  </a:lnTo>
                  <a:lnTo>
                    <a:pt x="92" y="101"/>
                  </a:lnTo>
                  <a:lnTo>
                    <a:pt x="98" y="99"/>
                  </a:lnTo>
                  <a:lnTo>
                    <a:pt x="103" y="97"/>
                  </a:lnTo>
                  <a:lnTo>
                    <a:pt x="107" y="92"/>
                  </a:lnTo>
                  <a:lnTo>
                    <a:pt x="111" y="88"/>
                  </a:lnTo>
                  <a:lnTo>
                    <a:pt x="114" y="82"/>
                  </a:lnTo>
                  <a:lnTo>
                    <a:pt x="115" y="76"/>
                  </a:lnTo>
                  <a:lnTo>
                    <a:pt x="116" y="70"/>
                  </a:lnTo>
                  <a:lnTo>
                    <a:pt x="116" y="58"/>
                  </a:lnTo>
                  <a:lnTo>
                    <a:pt x="116" y="57"/>
                  </a:lnTo>
                  <a:lnTo>
                    <a:pt x="115" y="54"/>
                  </a:lnTo>
                  <a:lnTo>
                    <a:pt x="113" y="53"/>
                  </a:lnTo>
                  <a:lnTo>
                    <a:pt x="113" y="53"/>
                  </a:lnTo>
                  <a:lnTo>
                    <a:pt x="106" y="49"/>
                  </a:lnTo>
                  <a:lnTo>
                    <a:pt x="98" y="47"/>
                  </a:lnTo>
                  <a:lnTo>
                    <a:pt x="98" y="47"/>
                  </a:lnTo>
                  <a:lnTo>
                    <a:pt x="92" y="45"/>
                  </a:lnTo>
                  <a:lnTo>
                    <a:pt x="91" y="45"/>
                  </a:lnTo>
                  <a:lnTo>
                    <a:pt x="91" y="45"/>
                  </a:lnTo>
                  <a:lnTo>
                    <a:pt x="83" y="45"/>
                  </a:lnTo>
                  <a:lnTo>
                    <a:pt x="83" y="45"/>
                  </a:lnTo>
                  <a:lnTo>
                    <a:pt x="74" y="44"/>
                  </a:lnTo>
                  <a:lnTo>
                    <a:pt x="74" y="4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84" name="Freeform 800"/>
            <p:cNvSpPr>
              <a:spLocks noEditPoints="1"/>
            </p:cNvSpPr>
            <p:nvPr/>
          </p:nvSpPr>
          <p:spPr bwMode="auto">
            <a:xfrm>
              <a:off x="6788151" y="4487863"/>
              <a:ext cx="85725" cy="77788"/>
            </a:xfrm>
            <a:custGeom>
              <a:avLst/>
              <a:gdLst/>
              <a:ahLst/>
              <a:cxnLst>
                <a:cxn ang="0">
                  <a:pos x="84" y="147"/>
                </a:cxn>
                <a:cxn ang="0">
                  <a:pos x="64" y="144"/>
                </a:cxn>
                <a:cxn ang="0">
                  <a:pos x="49" y="138"/>
                </a:cxn>
                <a:cxn ang="0">
                  <a:pos x="23" y="121"/>
                </a:cxn>
                <a:cxn ang="0">
                  <a:pos x="14" y="111"/>
                </a:cxn>
                <a:cxn ang="0">
                  <a:pos x="7" y="100"/>
                </a:cxn>
                <a:cxn ang="0">
                  <a:pos x="3" y="87"/>
                </a:cxn>
                <a:cxn ang="0">
                  <a:pos x="0" y="74"/>
                </a:cxn>
                <a:cxn ang="0">
                  <a:pos x="1" y="60"/>
                </a:cxn>
                <a:cxn ang="0">
                  <a:pos x="3" y="52"/>
                </a:cxn>
                <a:cxn ang="0">
                  <a:pos x="8" y="37"/>
                </a:cxn>
                <a:cxn ang="0">
                  <a:pos x="15" y="23"/>
                </a:cxn>
                <a:cxn ang="0">
                  <a:pos x="24" y="13"/>
                </a:cxn>
                <a:cxn ang="0">
                  <a:pos x="29" y="9"/>
                </a:cxn>
                <a:cxn ang="0">
                  <a:pos x="55" y="2"/>
                </a:cxn>
                <a:cxn ang="0">
                  <a:pos x="81" y="0"/>
                </a:cxn>
                <a:cxn ang="0">
                  <a:pos x="92" y="0"/>
                </a:cxn>
                <a:cxn ang="0">
                  <a:pos x="98" y="1"/>
                </a:cxn>
                <a:cxn ang="0">
                  <a:pos x="105" y="4"/>
                </a:cxn>
                <a:cxn ang="0">
                  <a:pos x="107" y="4"/>
                </a:cxn>
                <a:cxn ang="0">
                  <a:pos x="111" y="4"/>
                </a:cxn>
                <a:cxn ang="0">
                  <a:pos x="123" y="7"/>
                </a:cxn>
                <a:cxn ang="0">
                  <a:pos x="144" y="17"/>
                </a:cxn>
                <a:cxn ang="0">
                  <a:pos x="153" y="25"/>
                </a:cxn>
                <a:cxn ang="0">
                  <a:pos x="156" y="30"/>
                </a:cxn>
                <a:cxn ang="0">
                  <a:pos x="161" y="43"/>
                </a:cxn>
                <a:cxn ang="0">
                  <a:pos x="163" y="72"/>
                </a:cxn>
                <a:cxn ang="0">
                  <a:pos x="161" y="90"/>
                </a:cxn>
                <a:cxn ang="0">
                  <a:pos x="157" y="103"/>
                </a:cxn>
                <a:cxn ang="0">
                  <a:pos x="151" y="113"/>
                </a:cxn>
                <a:cxn ang="0">
                  <a:pos x="133" y="132"/>
                </a:cxn>
                <a:cxn ang="0">
                  <a:pos x="109" y="143"/>
                </a:cxn>
                <a:cxn ang="0">
                  <a:pos x="84" y="147"/>
                </a:cxn>
                <a:cxn ang="0">
                  <a:pos x="75" y="44"/>
                </a:cxn>
                <a:cxn ang="0">
                  <a:pos x="68" y="45"/>
                </a:cxn>
                <a:cxn ang="0">
                  <a:pos x="58" y="47"/>
                </a:cxn>
                <a:cxn ang="0">
                  <a:pos x="51" y="54"/>
                </a:cxn>
                <a:cxn ang="0">
                  <a:pos x="46" y="68"/>
                </a:cxn>
                <a:cxn ang="0">
                  <a:pos x="46" y="74"/>
                </a:cxn>
                <a:cxn ang="0">
                  <a:pos x="50" y="84"/>
                </a:cxn>
                <a:cxn ang="0">
                  <a:pos x="59" y="93"/>
                </a:cxn>
                <a:cxn ang="0">
                  <a:pos x="71" y="99"/>
                </a:cxn>
                <a:cxn ang="0">
                  <a:pos x="77" y="101"/>
                </a:cxn>
                <a:cxn ang="0">
                  <a:pos x="85" y="101"/>
                </a:cxn>
                <a:cxn ang="0">
                  <a:pos x="99" y="99"/>
                </a:cxn>
                <a:cxn ang="0">
                  <a:pos x="108" y="92"/>
                </a:cxn>
                <a:cxn ang="0">
                  <a:pos x="114" y="82"/>
                </a:cxn>
                <a:cxn ang="0">
                  <a:pos x="117" y="70"/>
                </a:cxn>
                <a:cxn ang="0">
                  <a:pos x="116" y="54"/>
                </a:cxn>
                <a:cxn ang="0">
                  <a:pos x="114" y="53"/>
                </a:cxn>
                <a:cxn ang="0">
                  <a:pos x="99" y="47"/>
                </a:cxn>
                <a:cxn ang="0">
                  <a:pos x="92" y="45"/>
                </a:cxn>
                <a:cxn ang="0">
                  <a:pos x="91" y="45"/>
                </a:cxn>
                <a:cxn ang="0">
                  <a:pos x="84" y="45"/>
                </a:cxn>
                <a:cxn ang="0">
                  <a:pos x="75" y="44"/>
                </a:cxn>
              </a:cxnLst>
              <a:rect l="0" t="0" r="r" b="b"/>
              <a:pathLst>
                <a:path w="163" h="147">
                  <a:moveTo>
                    <a:pt x="84" y="147"/>
                  </a:moveTo>
                  <a:lnTo>
                    <a:pt x="84" y="147"/>
                  </a:lnTo>
                  <a:lnTo>
                    <a:pt x="74" y="146"/>
                  </a:lnTo>
                  <a:lnTo>
                    <a:pt x="64" y="144"/>
                  </a:lnTo>
                  <a:lnTo>
                    <a:pt x="64" y="144"/>
                  </a:lnTo>
                  <a:lnTo>
                    <a:pt x="49" y="138"/>
                  </a:lnTo>
                  <a:lnTo>
                    <a:pt x="35" y="131"/>
                  </a:lnTo>
                  <a:lnTo>
                    <a:pt x="23" y="121"/>
                  </a:lnTo>
                  <a:lnTo>
                    <a:pt x="18" y="116"/>
                  </a:lnTo>
                  <a:lnTo>
                    <a:pt x="14" y="111"/>
                  </a:lnTo>
                  <a:lnTo>
                    <a:pt x="10" y="106"/>
                  </a:lnTo>
                  <a:lnTo>
                    <a:pt x="7" y="100"/>
                  </a:lnTo>
                  <a:lnTo>
                    <a:pt x="5" y="93"/>
                  </a:lnTo>
                  <a:lnTo>
                    <a:pt x="3" y="87"/>
                  </a:lnTo>
                  <a:lnTo>
                    <a:pt x="1" y="81"/>
                  </a:lnTo>
                  <a:lnTo>
                    <a:pt x="0" y="74"/>
                  </a:lnTo>
                  <a:lnTo>
                    <a:pt x="0" y="67"/>
                  </a:lnTo>
                  <a:lnTo>
                    <a:pt x="1" y="60"/>
                  </a:lnTo>
                  <a:lnTo>
                    <a:pt x="1" y="60"/>
                  </a:lnTo>
                  <a:lnTo>
                    <a:pt x="3" y="52"/>
                  </a:lnTo>
                  <a:lnTo>
                    <a:pt x="5" y="45"/>
                  </a:lnTo>
                  <a:lnTo>
                    <a:pt x="8" y="37"/>
                  </a:lnTo>
                  <a:lnTo>
                    <a:pt x="11" y="29"/>
                  </a:lnTo>
                  <a:lnTo>
                    <a:pt x="15" y="23"/>
                  </a:lnTo>
                  <a:lnTo>
                    <a:pt x="19" y="17"/>
                  </a:lnTo>
                  <a:lnTo>
                    <a:pt x="24" y="13"/>
                  </a:lnTo>
                  <a:lnTo>
                    <a:pt x="29" y="9"/>
                  </a:lnTo>
                  <a:lnTo>
                    <a:pt x="29" y="9"/>
                  </a:lnTo>
                  <a:lnTo>
                    <a:pt x="43" y="4"/>
                  </a:lnTo>
                  <a:lnTo>
                    <a:pt x="55" y="2"/>
                  </a:lnTo>
                  <a:lnTo>
                    <a:pt x="68" y="0"/>
                  </a:lnTo>
                  <a:lnTo>
                    <a:pt x="81" y="0"/>
                  </a:lnTo>
                  <a:lnTo>
                    <a:pt x="81" y="0"/>
                  </a:lnTo>
                  <a:lnTo>
                    <a:pt x="92" y="0"/>
                  </a:lnTo>
                  <a:lnTo>
                    <a:pt x="92" y="0"/>
                  </a:lnTo>
                  <a:lnTo>
                    <a:pt x="98" y="1"/>
                  </a:lnTo>
                  <a:lnTo>
                    <a:pt x="103" y="3"/>
                  </a:lnTo>
                  <a:lnTo>
                    <a:pt x="105" y="4"/>
                  </a:lnTo>
                  <a:lnTo>
                    <a:pt x="105" y="4"/>
                  </a:lnTo>
                  <a:lnTo>
                    <a:pt x="107" y="4"/>
                  </a:lnTo>
                  <a:lnTo>
                    <a:pt x="107" y="4"/>
                  </a:lnTo>
                  <a:lnTo>
                    <a:pt x="111" y="4"/>
                  </a:lnTo>
                  <a:lnTo>
                    <a:pt x="111" y="4"/>
                  </a:lnTo>
                  <a:lnTo>
                    <a:pt x="123" y="7"/>
                  </a:lnTo>
                  <a:lnTo>
                    <a:pt x="137" y="13"/>
                  </a:lnTo>
                  <a:lnTo>
                    <a:pt x="144" y="17"/>
                  </a:lnTo>
                  <a:lnTo>
                    <a:pt x="149" y="21"/>
                  </a:lnTo>
                  <a:lnTo>
                    <a:pt x="153" y="25"/>
                  </a:lnTo>
                  <a:lnTo>
                    <a:pt x="156" y="30"/>
                  </a:lnTo>
                  <a:lnTo>
                    <a:pt x="156" y="30"/>
                  </a:lnTo>
                  <a:lnTo>
                    <a:pt x="158" y="37"/>
                  </a:lnTo>
                  <a:lnTo>
                    <a:pt x="161" y="43"/>
                  </a:lnTo>
                  <a:lnTo>
                    <a:pt x="163" y="56"/>
                  </a:lnTo>
                  <a:lnTo>
                    <a:pt x="163" y="72"/>
                  </a:lnTo>
                  <a:lnTo>
                    <a:pt x="161" y="90"/>
                  </a:lnTo>
                  <a:lnTo>
                    <a:pt x="161" y="90"/>
                  </a:lnTo>
                  <a:lnTo>
                    <a:pt x="160" y="97"/>
                  </a:lnTo>
                  <a:lnTo>
                    <a:pt x="157" y="103"/>
                  </a:lnTo>
                  <a:lnTo>
                    <a:pt x="154" y="108"/>
                  </a:lnTo>
                  <a:lnTo>
                    <a:pt x="151" y="113"/>
                  </a:lnTo>
                  <a:lnTo>
                    <a:pt x="143" y="123"/>
                  </a:lnTo>
                  <a:lnTo>
                    <a:pt x="133" y="132"/>
                  </a:lnTo>
                  <a:lnTo>
                    <a:pt x="121" y="138"/>
                  </a:lnTo>
                  <a:lnTo>
                    <a:pt x="109" y="143"/>
                  </a:lnTo>
                  <a:lnTo>
                    <a:pt x="97" y="146"/>
                  </a:lnTo>
                  <a:lnTo>
                    <a:pt x="84" y="147"/>
                  </a:lnTo>
                  <a:lnTo>
                    <a:pt x="84" y="147"/>
                  </a:lnTo>
                  <a:close/>
                  <a:moveTo>
                    <a:pt x="75" y="44"/>
                  </a:moveTo>
                  <a:lnTo>
                    <a:pt x="75" y="44"/>
                  </a:lnTo>
                  <a:lnTo>
                    <a:pt x="68" y="45"/>
                  </a:lnTo>
                  <a:lnTo>
                    <a:pt x="63" y="45"/>
                  </a:lnTo>
                  <a:lnTo>
                    <a:pt x="58" y="47"/>
                  </a:lnTo>
                  <a:lnTo>
                    <a:pt x="54" y="50"/>
                  </a:lnTo>
                  <a:lnTo>
                    <a:pt x="51" y="54"/>
                  </a:lnTo>
                  <a:lnTo>
                    <a:pt x="48" y="59"/>
                  </a:lnTo>
                  <a:lnTo>
                    <a:pt x="46" y="68"/>
                  </a:lnTo>
                  <a:lnTo>
                    <a:pt x="46" y="68"/>
                  </a:lnTo>
                  <a:lnTo>
                    <a:pt x="46" y="74"/>
                  </a:lnTo>
                  <a:lnTo>
                    <a:pt x="47" y="79"/>
                  </a:lnTo>
                  <a:lnTo>
                    <a:pt x="50" y="84"/>
                  </a:lnTo>
                  <a:lnTo>
                    <a:pt x="54" y="89"/>
                  </a:lnTo>
                  <a:lnTo>
                    <a:pt x="59" y="93"/>
                  </a:lnTo>
                  <a:lnTo>
                    <a:pt x="64" y="97"/>
                  </a:lnTo>
                  <a:lnTo>
                    <a:pt x="71" y="99"/>
                  </a:lnTo>
                  <a:lnTo>
                    <a:pt x="77" y="101"/>
                  </a:lnTo>
                  <a:lnTo>
                    <a:pt x="77" y="101"/>
                  </a:lnTo>
                  <a:lnTo>
                    <a:pt x="85" y="101"/>
                  </a:lnTo>
                  <a:lnTo>
                    <a:pt x="85" y="101"/>
                  </a:lnTo>
                  <a:lnTo>
                    <a:pt x="92" y="101"/>
                  </a:lnTo>
                  <a:lnTo>
                    <a:pt x="99" y="99"/>
                  </a:lnTo>
                  <a:lnTo>
                    <a:pt x="104" y="97"/>
                  </a:lnTo>
                  <a:lnTo>
                    <a:pt x="108" y="92"/>
                  </a:lnTo>
                  <a:lnTo>
                    <a:pt x="112" y="88"/>
                  </a:lnTo>
                  <a:lnTo>
                    <a:pt x="114" y="82"/>
                  </a:lnTo>
                  <a:lnTo>
                    <a:pt x="116" y="76"/>
                  </a:lnTo>
                  <a:lnTo>
                    <a:pt x="117" y="70"/>
                  </a:lnTo>
                  <a:lnTo>
                    <a:pt x="117" y="58"/>
                  </a:lnTo>
                  <a:lnTo>
                    <a:pt x="116" y="54"/>
                  </a:lnTo>
                  <a:lnTo>
                    <a:pt x="114" y="53"/>
                  </a:lnTo>
                  <a:lnTo>
                    <a:pt x="114" y="53"/>
                  </a:lnTo>
                  <a:lnTo>
                    <a:pt x="106" y="49"/>
                  </a:lnTo>
                  <a:lnTo>
                    <a:pt x="99" y="47"/>
                  </a:lnTo>
                  <a:lnTo>
                    <a:pt x="99" y="47"/>
                  </a:lnTo>
                  <a:lnTo>
                    <a:pt x="92" y="45"/>
                  </a:lnTo>
                  <a:lnTo>
                    <a:pt x="91" y="45"/>
                  </a:lnTo>
                  <a:lnTo>
                    <a:pt x="91" y="45"/>
                  </a:lnTo>
                  <a:lnTo>
                    <a:pt x="84" y="45"/>
                  </a:lnTo>
                  <a:lnTo>
                    <a:pt x="84" y="45"/>
                  </a:lnTo>
                  <a:lnTo>
                    <a:pt x="75" y="44"/>
                  </a:lnTo>
                  <a:lnTo>
                    <a:pt x="75" y="4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85" name="Freeform 801"/>
            <p:cNvSpPr>
              <a:spLocks noEditPoints="1"/>
            </p:cNvSpPr>
            <p:nvPr/>
          </p:nvSpPr>
          <p:spPr bwMode="auto">
            <a:xfrm>
              <a:off x="6596063" y="4584700"/>
              <a:ext cx="85725" cy="77788"/>
            </a:xfrm>
            <a:custGeom>
              <a:avLst/>
              <a:gdLst/>
              <a:ahLst/>
              <a:cxnLst>
                <a:cxn ang="0">
                  <a:pos x="84" y="148"/>
                </a:cxn>
                <a:cxn ang="0">
                  <a:pos x="64" y="146"/>
                </a:cxn>
                <a:cxn ang="0">
                  <a:pos x="48" y="140"/>
                </a:cxn>
                <a:cxn ang="0">
                  <a:pos x="23" y="123"/>
                </a:cxn>
                <a:cxn ang="0">
                  <a:pos x="13" y="113"/>
                </a:cxn>
                <a:cxn ang="0">
                  <a:pos x="6" y="102"/>
                </a:cxn>
                <a:cxn ang="0">
                  <a:pos x="2" y="89"/>
                </a:cxn>
                <a:cxn ang="0">
                  <a:pos x="0" y="76"/>
                </a:cxn>
                <a:cxn ang="0">
                  <a:pos x="1" y="61"/>
                </a:cxn>
                <a:cxn ang="0">
                  <a:pos x="2" y="54"/>
                </a:cxn>
                <a:cxn ang="0">
                  <a:pos x="7" y="39"/>
                </a:cxn>
                <a:cxn ang="0">
                  <a:pos x="14" y="24"/>
                </a:cxn>
                <a:cxn ang="0">
                  <a:pos x="24" y="14"/>
                </a:cxn>
                <a:cxn ang="0">
                  <a:pos x="29" y="11"/>
                </a:cxn>
                <a:cxn ang="0">
                  <a:pos x="55" y="2"/>
                </a:cxn>
                <a:cxn ang="0">
                  <a:pos x="80" y="0"/>
                </a:cxn>
                <a:cxn ang="0">
                  <a:pos x="92" y="0"/>
                </a:cxn>
                <a:cxn ang="0">
                  <a:pos x="97" y="1"/>
                </a:cxn>
                <a:cxn ang="0">
                  <a:pos x="104" y="4"/>
                </a:cxn>
                <a:cxn ang="0">
                  <a:pos x="106" y="4"/>
                </a:cxn>
                <a:cxn ang="0">
                  <a:pos x="111" y="4"/>
                </a:cxn>
                <a:cxn ang="0">
                  <a:pos x="124" y="9"/>
                </a:cxn>
                <a:cxn ang="0">
                  <a:pos x="143" y="18"/>
                </a:cxn>
                <a:cxn ang="0">
                  <a:pos x="153" y="27"/>
                </a:cxn>
                <a:cxn ang="0">
                  <a:pos x="156" y="31"/>
                </a:cxn>
                <a:cxn ang="0">
                  <a:pos x="160" y="44"/>
                </a:cxn>
                <a:cxn ang="0">
                  <a:pos x="162" y="74"/>
                </a:cxn>
                <a:cxn ang="0">
                  <a:pos x="161" y="91"/>
                </a:cxn>
                <a:cxn ang="0">
                  <a:pos x="157" y="104"/>
                </a:cxn>
                <a:cxn ang="0">
                  <a:pos x="151" y="115"/>
                </a:cxn>
                <a:cxn ang="0">
                  <a:pos x="132" y="133"/>
                </a:cxn>
                <a:cxn ang="0">
                  <a:pos x="109" y="144"/>
                </a:cxn>
                <a:cxn ang="0">
                  <a:pos x="84" y="148"/>
                </a:cxn>
                <a:cxn ang="0">
                  <a:pos x="74" y="46"/>
                </a:cxn>
                <a:cxn ang="0">
                  <a:pos x="67" y="46"/>
                </a:cxn>
                <a:cxn ang="0">
                  <a:pos x="59" y="49"/>
                </a:cxn>
                <a:cxn ang="0">
                  <a:pos x="50" y="55"/>
                </a:cxn>
                <a:cxn ang="0">
                  <a:pos x="45" y="69"/>
                </a:cxn>
                <a:cxn ang="0">
                  <a:pos x="45" y="75"/>
                </a:cxn>
                <a:cxn ang="0">
                  <a:pos x="49" y="86"/>
                </a:cxn>
                <a:cxn ang="0">
                  <a:pos x="59" y="94"/>
                </a:cxn>
                <a:cxn ang="0">
                  <a:pos x="70" y="101"/>
                </a:cxn>
                <a:cxn ang="0">
                  <a:pos x="77" y="102"/>
                </a:cxn>
                <a:cxn ang="0">
                  <a:pos x="85" y="103"/>
                </a:cxn>
                <a:cxn ang="0">
                  <a:pos x="98" y="101"/>
                </a:cxn>
                <a:cxn ang="0">
                  <a:pos x="107" y="94"/>
                </a:cxn>
                <a:cxn ang="0">
                  <a:pos x="115" y="84"/>
                </a:cxn>
                <a:cxn ang="0">
                  <a:pos x="117" y="71"/>
                </a:cxn>
                <a:cxn ang="0">
                  <a:pos x="116" y="55"/>
                </a:cxn>
                <a:cxn ang="0">
                  <a:pos x="113" y="54"/>
                </a:cxn>
                <a:cxn ang="0">
                  <a:pos x="98" y="49"/>
                </a:cxn>
                <a:cxn ang="0">
                  <a:pos x="92" y="47"/>
                </a:cxn>
                <a:cxn ang="0">
                  <a:pos x="91" y="46"/>
                </a:cxn>
                <a:cxn ang="0">
                  <a:pos x="84" y="46"/>
                </a:cxn>
                <a:cxn ang="0">
                  <a:pos x="74" y="46"/>
                </a:cxn>
              </a:cxnLst>
              <a:rect l="0" t="0" r="r" b="b"/>
              <a:pathLst>
                <a:path w="162" h="148">
                  <a:moveTo>
                    <a:pt x="84" y="148"/>
                  </a:moveTo>
                  <a:lnTo>
                    <a:pt x="84" y="148"/>
                  </a:lnTo>
                  <a:lnTo>
                    <a:pt x="74" y="148"/>
                  </a:lnTo>
                  <a:lnTo>
                    <a:pt x="64" y="146"/>
                  </a:lnTo>
                  <a:lnTo>
                    <a:pt x="64" y="146"/>
                  </a:lnTo>
                  <a:lnTo>
                    <a:pt x="48" y="140"/>
                  </a:lnTo>
                  <a:lnTo>
                    <a:pt x="34" y="132"/>
                  </a:lnTo>
                  <a:lnTo>
                    <a:pt x="23" y="123"/>
                  </a:lnTo>
                  <a:lnTo>
                    <a:pt x="17" y="118"/>
                  </a:lnTo>
                  <a:lnTo>
                    <a:pt x="13" y="113"/>
                  </a:lnTo>
                  <a:lnTo>
                    <a:pt x="9" y="107"/>
                  </a:lnTo>
                  <a:lnTo>
                    <a:pt x="6" y="102"/>
                  </a:lnTo>
                  <a:lnTo>
                    <a:pt x="4" y="95"/>
                  </a:lnTo>
                  <a:lnTo>
                    <a:pt x="2" y="89"/>
                  </a:lnTo>
                  <a:lnTo>
                    <a:pt x="1" y="82"/>
                  </a:lnTo>
                  <a:lnTo>
                    <a:pt x="0" y="76"/>
                  </a:lnTo>
                  <a:lnTo>
                    <a:pt x="0" y="69"/>
                  </a:lnTo>
                  <a:lnTo>
                    <a:pt x="1" y="61"/>
                  </a:lnTo>
                  <a:lnTo>
                    <a:pt x="1" y="61"/>
                  </a:lnTo>
                  <a:lnTo>
                    <a:pt x="2" y="54"/>
                  </a:lnTo>
                  <a:lnTo>
                    <a:pt x="4" y="46"/>
                  </a:lnTo>
                  <a:lnTo>
                    <a:pt x="7" y="39"/>
                  </a:lnTo>
                  <a:lnTo>
                    <a:pt x="10" y="31"/>
                  </a:lnTo>
                  <a:lnTo>
                    <a:pt x="14" y="24"/>
                  </a:lnTo>
                  <a:lnTo>
                    <a:pt x="18" y="19"/>
                  </a:lnTo>
                  <a:lnTo>
                    <a:pt x="24" y="14"/>
                  </a:lnTo>
                  <a:lnTo>
                    <a:pt x="29" y="11"/>
                  </a:lnTo>
                  <a:lnTo>
                    <a:pt x="29" y="11"/>
                  </a:lnTo>
                  <a:lnTo>
                    <a:pt x="42" y="5"/>
                  </a:lnTo>
                  <a:lnTo>
                    <a:pt x="55" y="2"/>
                  </a:lnTo>
                  <a:lnTo>
                    <a:pt x="67" y="1"/>
                  </a:lnTo>
                  <a:lnTo>
                    <a:pt x="80" y="0"/>
                  </a:lnTo>
                  <a:lnTo>
                    <a:pt x="80" y="0"/>
                  </a:lnTo>
                  <a:lnTo>
                    <a:pt x="92" y="0"/>
                  </a:lnTo>
                  <a:lnTo>
                    <a:pt x="92" y="0"/>
                  </a:lnTo>
                  <a:lnTo>
                    <a:pt x="97" y="1"/>
                  </a:lnTo>
                  <a:lnTo>
                    <a:pt x="102" y="3"/>
                  </a:lnTo>
                  <a:lnTo>
                    <a:pt x="104" y="4"/>
                  </a:lnTo>
                  <a:lnTo>
                    <a:pt x="104" y="4"/>
                  </a:lnTo>
                  <a:lnTo>
                    <a:pt x="106" y="4"/>
                  </a:lnTo>
                  <a:lnTo>
                    <a:pt x="106" y="4"/>
                  </a:lnTo>
                  <a:lnTo>
                    <a:pt x="111" y="4"/>
                  </a:lnTo>
                  <a:lnTo>
                    <a:pt x="111" y="4"/>
                  </a:lnTo>
                  <a:lnTo>
                    <a:pt x="124" y="9"/>
                  </a:lnTo>
                  <a:lnTo>
                    <a:pt x="137" y="14"/>
                  </a:lnTo>
                  <a:lnTo>
                    <a:pt x="143" y="18"/>
                  </a:lnTo>
                  <a:lnTo>
                    <a:pt x="149" y="22"/>
                  </a:lnTo>
                  <a:lnTo>
                    <a:pt x="153" y="27"/>
                  </a:lnTo>
                  <a:lnTo>
                    <a:pt x="156" y="31"/>
                  </a:lnTo>
                  <a:lnTo>
                    <a:pt x="156" y="31"/>
                  </a:lnTo>
                  <a:lnTo>
                    <a:pt x="159" y="38"/>
                  </a:lnTo>
                  <a:lnTo>
                    <a:pt x="160" y="44"/>
                  </a:lnTo>
                  <a:lnTo>
                    <a:pt x="162" y="58"/>
                  </a:lnTo>
                  <a:lnTo>
                    <a:pt x="162" y="74"/>
                  </a:lnTo>
                  <a:lnTo>
                    <a:pt x="161" y="91"/>
                  </a:lnTo>
                  <a:lnTo>
                    <a:pt x="161" y="91"/>
                  </a:lnTo>
                  <a:lnTo>
                    <a:pt x="159" y="97"/>
                  </a:lnTo>
                  <a:lnTo>
                    <a:pt x="157" y="104"/>
                  </a:lnTo>
                  <a:lnTo>
                    <a:pt x="155" y="110"/>
                  </a:lnTo>
                  <a:lnTo>
                    <a:pt x="151" y="115"/>
                  </a:lnTo>
                  <a:lnTo>
                    <a:pt x="142" y="124"/>
                  </a:lnTo>
                  <a:lnTo>
                    <a:pt x="132" y="133"/>
                  </a:lnTo>
                  <a:lnTo>
                    <a:pt x="121" y="140"/>
                  </a:lnTo>
                  <a:lnTo>
                    <a:pt x="109" y="144"/>
                  </a:lnTo>
                  <a:lnTo>
                    <a:pt x="96" y="147"/>
                  </a:lnTo>
                  <a:lnTo>
                    <a:pt x="84" y="148"/>
                  </a:lnTo>
                  <a:lnTo>
                    <a:pt x="84" y="148"/>
                  </a:lnTo>
                  <a:close/>
                  <a:moveTo>
                    <a:pt x="74" y="46"/>
                  </a:moveTo>
                  <a:lnTo>
                    <a:pt x="74" y="46"/>
                  </a:lnTo>
                  <a:lnTo>
                    <a:pt x="67" y="46"/>
                  </a:lnTo>
                  <a:lnTo>
                    <a:pt x="63" y="47"/>
                  </a:lnTo>
                  <a:lnTo>
                    <a:pt x="59" y="49"/>
                  </a:lnTo>
                  <a:lnTo>
                    <a:pt x="54" y="51"/>
                  </a:lnTo>
                  <a:lnTo>
                    <a:pt x="50" y="55"/>
                  </a:lnTo>
                  <a:lnTo>
                    <a:pt x="47" y="61"/>
                  </a:lnTo>
                  <a:lnTo>
                    <a:pt x="45" y="69"/>
                  </a:lnTo>
                  <a:lnTo>
                    <a:pt x="45" y="69"/>
                  </a:lnTo>
                  <a:lnTo>
                    <a:pt x="45" y="75"/>
                  </a:lnTo>
                  <a:lnTo>
                    <a:pt x="46" y="81"/>
                  </a:lnTo>
                  <a:lnTo>
                    <a:pt x="49" y="86"/>
                  </a:lnTo>
                  <a:lnTo>
                    <a:pt x="54" y="90"/>
                  </a:lnTo>
                  <a:lnTo>
                    <a:pt x="59" y="94"/>
                  </a:lnTo>
                  <a:lnTo>
                    <a:pt x="64" y="97"/>
                  </a:lnTo>
                  <a:lnTo>
                    <a:pt x="70" y="101"/>
                  </a:lnTo>
                  <a:lnTo>
                    <a:pt x="77" y="102"/>
                  </a:lnTo>
                  <a:lnTo>
                    <a:pt x="77" y="102"/>
                  </a:lnTo>
                  <a:lnTo>
                    <a:pt x="85" y="103"/>
                  </a:lnTo>
                  <a:lnTo>
                    <a:pt x="85" y="103"/>
                  </a:lnTo>
                  <a:lnTo>
                    <a:pt x="92" y="102"/>
                  </a:lnTo>
                  <a:lnTo>
                    <a:pt x="98" y="101"/>
                  </a:lnTo>
                  <a:lnTo>
                    <a:pt x="103" y="97"/>
                  </a:lnTo>
                  <a:lnTo>
                    <a:pt x="107" y="94"/>
                  </a:lnTo>
                  <a:lnTo>
                    <a:pt x="111" y="89"/>
                  </a:lnTo>
                  <a:lnTo>
                    <a:pt x="115" y="84"/>
                  </a:lnTo>
                  <a:lnTo>
                    <a:pt x="116" y="78"/>
                  </a:lnTo>
                  <a:lnTo>
                    <a:pt x="117" y="71"/>
                  </a:lnTo>
                  <a:lnTo>
                    <a:pt x="117" y="59"/>
                  </a:lnTo>
                  <a:lnTo>
                    <a:pt x="116" y="55"/>
                  </a:lnTo>
                  <a:lnTo>
                    <a:pt x="113" y="54"/>
                  </a:lnTo>
                  <a:lnTo>
                    <a:pt x="113" y="54"/>
                  </a:lnTo>
                  <a:lnTo>
                    <a:pt x="106" y="51"/>
                  </a:lnTo>
                  <a:lnTo>
                    <a:pt x="98" y="49"/>
                  </a:lnTo>
                  <a:lnTo>
                    <a:pt x="98" y="49"/>
                  </a:lnTo>
                  <a:lnTo>
                    <a:pt x="92" y="47"/>
                  </a:lnTo>
                  <a:lnTo>
                    <a:pt x="91" y="46"/>
                  </a:lnTo>
                  <a:lnTo>
                    <a:pt x="91" y="46"/>
                  </a:lnTo>
                  <a:lnTo>
                    <a:pt x="84" y="46"/>
                  </a:lnTo>
                  <a:lnTo>
                    <a:pt x="84" y="46"/>
                  </a:lnTo>
                  <a:lnTo>
                    <a:pt x="74" y="46"/>
                  </a:lnTo>
                  <a:lnTo>
                    <a:pt x="74" y="4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86" name="Freeform 802"/>
            <p:cNvSpPr>
              <a:spLocks noEditPoints="1"/>
            </p:cNvSpPr>
            <p:nvPr/>
          </p:nvSpPr>
          <p:spPr bwMode="auto">
            <a:xfrm>
              <a:off x="6692901" y="4584700"/>
              <a:ext cx="85725" cy="77788"/>
            </a:xfrm>
            <a:custGeom>
              <a:avLst/>
              <a:gdLst/>
              <a:ahLst/>
              <a:cxnLst>
                <a:cxn ang="0">
                  <a:pos x="83" y="148"/>
                </a:cxn>
                <a:cxn ang="0">
                  <a:pos x="64" y="146"/>
                </a:cxn>
                <a:cxn ang="0">
                  <a:pos x="48" y="140"/>
                </a:cxn>
                <a:cxn ang="0">
                  <a:pos x="22" y="123"/>
                </a:cxn>
                <a:cxn ang="0">
                  <a:pos x="13" y="113"/>
                </a:cxn>
                <a:cxn ang="0">
                  <a:pos x="6" y="102"/>
                </a:cxn>
                <a:cxn ang="0">
                  <a:pos x="2" y="89"/>
                </a:cxn>
                <a:cxn ang="0">
                  <a:pos x="0" y="76"/>
                </a:cxn>
                <a:cxn ang="0">
                  <a:pos x="1" y="61"/>
                </a:cxn>
                <a:cxn ang="0">
                  <a:pos x="2" y="54"/>
                </a:cxn>
                <a:cxn ang="0">
                  <a:pos x="7" y="39"/>
                </a:cxn>
                <a:cxn ang="0">
                  <a:pos x="14" y="24"/>
                </a:cxn>
                <a:cxn ang="0">
                  <a:pos x="23" y="14"/>
                </a:cxn>
                <a:cxn ang="0">
                  <a:pos x="29" y="11"/>
                </a:cxn>
                <a:cxn ang="0">
                  <a:pos x="54" y="2"/>
                </a:cxn>
                <a:cxn ang="0">
                  <a:pos x="80" y="0"/>
                </a:cxn>
                <a:cxn ang="0">
                  <a:pos x="92" y="0"/>
                </a:cxn>
                <a:cxn ang="0">
                  <a:pos x="97" y="1"/>
                </a:cxn>
                <a:cxn ang="0">
                  <a:pos x="104" y="4"/>
                </a:cxn>
                <a:cxn ang="0">
                  <a:pos x="106" y="4"/>
                </a:cxn>
                <a:cxn ang="0">
                  <a:pos x="110" y="4"/>
                </a:cxn>
                <a:cxn ang="0">
                  <a:pos x="123" y="9"/>
                </a:cxn>
                <a:cxn ang="0">
                  <a:pos x="143" y="18"/>
                </a:cxn>
                <a:cxn ang="0">
                  <a:pos x="153" y="27"/>
                </a:cxn>
                <a:cxn ang="0">
                  <a:pos x="156" y="31"/>
                </a:cxn>
                <a:cxn ang="0">
                  <a:pos x="160" y="44"/>
                </a:cxn>
                <a:cxn ang="0">
                  <a:pos x="162" y="74"/>
                </a:cxn>
                <a:cxn ang="0">
                  <a:pos x="161" y="91"/>
                </a:cxn>
                <a:cxn ang="0">
                  <a:pos x="157" y="104"/>
                </a:cxn>
                <a:cxn ang="0">
                  <a:pos x="150" y="115"/>
                </a:cxn>
                <a:cxn ang="0">
                  <a:pos x="132" y="133"/>
                </a:cxn>
                <a:cxn ang="0">
                  <a:pos x="109" y="144"/>
                </a:cxn>
                <a:cxn ang="0">
                  <a:pos x="83" y="148"/>
                </a:cxn>
                <a:cxn ang="0">
                  <a:pos x="74" y="46"/>
                </a:cxn>
                <a:cxn ang="0">
                  <a:pos x="67" y="46"/>
                </a:cxn>
                <a:cxn ang="0">
                  <a:pos x="59" y="49"/>
                </a:cxn>
                <a:cxn ang="0">
                  <a:pos x="50" y="55"/>
                </a:cxn>
                <a:cxn ang="0">
                  <a:pos x="45" y="69"/>
                </a:cxn>
                <a:cxn ang="0">
                  <a:pos x="45" y="75"/>
                </a:cxn>
                <a:cxn ang="0">
                  <a:pos x="49" y="86"/>
                </a:cxn>
                <a:cxn ang="0">
                  <a:pos x="59" y="94"/>
                </a:cxn>
                <a:cxn ang="0">
                  <a:pos x="70" y="101"/>
                </a:cxn>
                <a:cxn ang="0">
                  <a:pos x="77" y="102"/>
                </a:cxn>
                <a:cxn ang="0">
                  <a:pos x="84" y="103"/>
                </a:cxn>
                <a:cxn ang="0">
                  <a:pos x="98" y="101"/>
                </a:cxn>
                <a:cxn ang="0">
                  <a:pos x="107" y="94"/>
                </a:cxn>
                <a:cxn ang="0">
                  <a:pos x="114" y="84"/>
                </a:cxn>
                <a:cxn ang="0">
                  <a:pos x="116" y="71"/>
                </a:cxn>
                <a:cxn ang="0">
                  <a:pos x="116" y="58"/>
                </a:cxn>
                <a:cxn ang="0">
                  <a:pos x="113" y="54"/>
                </a:cxn>
                <a:cxn ang="0">
                  <a:pos x="106" y="51"/>
                </a:cxn>
                <a:cxn ang="0">
                  <a:pos x="98" y="49"/>
                </a:cxn>
                <a:cxn ang="0">
                  <a:pos x="91" y="46"/>
                </a:cxn>
                <a:cxn ang="0">
                  <a:pos x="83" y="46"/>
                </a:cxn>
                <a:cxn ang="0">
                  <a:pos x="74" y="46"/>
                </a:cxn>
              </a:cxnLst>
              <a:rect l="0" t="0" r="r" b="b"/>
              <a:pathLst>
                <a:path w="162" h="148">
                  <a:moveTo>
                    <a:pt x="83" y="148"/>
                  </a:moveTo>
                  <a:lnTo>
                    <a:pt x="83" y="148"/>
                  </a:lnTo>
                  <a:lnTo>
                    <a:pt x="73" y="148"/>
                  </a:lnTo>
                  <a:lnTo>
                    <a:pt x="64" y="146"/>
                  </a:lnTo>
                  <a:lnTo>
                    <a:pt x="64" y="146"/>
                  </a:lnTo>
                  <a:lnTo>
                    <a:pt x="48" y="140"/>
                  </a:lnTo>
                  <a:lnTo>
                    <a:pt x="34" y="132"/>
                  </a:lnTo>
                  <a:lnTo>
                    <a:pt x="22" y="123"/>
                  </a:lnTo>
                  <a:lnTo>
                    <a:pt x="17" y="118"/>
                  </a:lnTo>
                  <a:lnTo>
                    <a:pt x="13" y="113"/>
                  </a:lnTo>
                  <a:lnTo>
                    <a:pt x="9" y="107"/>
                  </a:lnTo>
                  <a:lnTo>
                    <a:pt x="6" y="102"/>
                  </a:lnTo>
                  <a:lnTo>
                    <a:pt x="4" y="95"/>
                  </a:lnTo>
                  <a:lnTo>
                    <a:pt x="2" y="89"/>
                  </a:lnTo>
                  <a:lnTo>
                    <a:pt x="1" y="82"/>
                  </a:lnTo>
                  <a:lnTo>
                    <a:pt x="0" y="76"/>
                  </a:lnTo>
                  <a:lnTo>
                    <a:pt x="0" y="69"/>
                  </a:lnTo>
                  <a:lnTo>
                    <a:pt x="1" y="61"/>
                  </a:lnTo>
                  <a:lnTo>
                    <a:pt x="1" y="61"/>
                  </a:lnTo>
                  <a:lnTo>
                    <a:pt x="2" y="54"/>
                  </a:lnTo>
                  <a:lnTo>
                    <a:pt x="4" y="46"/>
                  </a:lnTo>
                  <a:lnTo>
                    <a:pt x="7" y="39"/>
                  </a:lnTo>
                  <a:lnTo>
                    <a:pt x="10" y="31"/>
                  </a:lnTo>
                  <a:lnTo>
                    <a:pt x="14" y="24"/>
                  </a:lnTo>
                  <a:lnTo>
                    <a:pt x="18" y="19"/>
                  </a:lnTo>
                  <a:lnTo>
                    <a:pt x="23" y="14"/>
                  </a:lnTo>
                  <a:lnTo>
                    <a:pt x="29" y="11"/>
                  </a:lnTo>
                  <a:lnTo>
                    <a:pt x="29" y="11"/>
                  </a:lnTo>
                  <a:lnTo>
                    <a:pt x="42" y="5"/>
                  </a:lnTo>
                  <a:lnTo>
                    <a:pt x="54" y="2"/>
                  </a:lnTo>
                  <a:lnTo>
                    <a:pt x="67" y="1"/>
                  </a:lnTo>
                  <a:lnTo>
                    <a:pt x="80" y="0"/>
                  </a:lnTo>
                  <a:lnTo>
                    <a:pt x="80" y="0"/>
                  </a:lnTo>
                  <a:lnTo>
                    <a:pt x="92" y="0"/>
                  </a:lnTo>
                  <a:lnTo>
                    <a:pt x="92" y="0"/>
                  </a:lnTo>
                  <a:lnTo>
                    <a:pt x="97" y="1"/>
                  </a:lnTo>
                  <a:lnTo>
                    <a:pt x="102" y="3"/>
                  </a:lnTo>
                  <a:lnTo>
                    <a:pt x="104" y="4"/>
                  </a:lnTo>
                  <a:lnTo>
                    <a:pt x="104" y="4"/>
                  </a:lnTo>
                  <a:lnTo>
                    <a:pt x="106" y="4"/>
                  </a:lnTo>
                  <a:lnTo>
                    <a:pt x="106" y="4"/>
                  </a:lnTo>
                  <a:lnTo>
                    <a:pt x="110" y="4"/>
                  </a:lnTo>
                  <a:lnTo>
                    <a:pt x="110" y="4"/>
                  </a:lnTo>
                  <a:lnTo>
                    <a:pt x="123" y="9"/>
                  </a:lnTo>
                  <a:lnTo>
                    <a:pt x="136" y="14"/>
                  </a:lnTo>
                  <a:lnTo>
                    <a:pt x="143" y="18"/>
                  </a:lnTo>
                  <a:lnTo>
                    <a:pt x="148" y="22"/>
                  </a:lnTo>
                  <a:lnTo>
                    <a:pt x="153" y="27"/>
                  </a:lnTo>
                  <a:lnTo>
                    <a:pt x="156" y="31"/>
                  </a:lnTo>
                  <a:lnTo>
                    <a:pt x="156" y="31"/>
                  </a:lnTo>
                  <a:lnTo>
                    <a:pt x="159" y="38"/>
                  </a:lnTo>
                  <a:lnTo>
                    <a:pt x="160" y="44"/>
                  </a:lnTo>
                  <a:lnTo>
                    <a:pt x="162" y="57"/>
                  </a:lnTo>
                  <a:lnTo>
                    <a:pt x="162" y="74"/>
                  </a:lnTo>
                  <a:lnTo>
                    <a:pt x="161" y="91"/>
                  </a:lnTo>
                  <a:lnTo>
                    <a:pt x="161" y="91"/>
                  </a:lnTo>
                  <a:lnTo>
                    <a:pt x="159" y="97"/>
                  </a:lnTo>
                  <a:lnTo>
                    <a:pt x="157" y="104"/>
                  </a:lnTo>
                  <a:lnTo>
                    <a:pt x="155" y="110"/>
                  </a:lnTo>
                  <a:lnTo>
                    <a:pt x="150" y="115"/>
                  </a:lnTo>
                  <a:lnTo>
                    <a:pt x="142" y="124"/>
                  </a:lnTo>
                  <a:lnTo>
                    <a:pt x="132" y="133"/>
                  </a:lnTo>
                  <a:lnTo>
                    <a:pt x="121" y="140"/>
                  </a:lnTo>
                  <a:lnTo>
                    <a:pt x="109" y="144"/>
                  </a:lnTo>
                  <a:lnTo>
                    <a:pt x="96" y="147"/>
                  </a:lnTo>
                  <a:lnTo>
                    <a:pt x="83" y="148"/>
                  </a:lnTo>
                  <a:lnTo>
                    <a:pt x="83" y="148"/>
                  </a:lnTo>
                  <a:close/>
                  <a:moveTo>
                    <a:pt x="74" y="46"/>
                  </a:moveTo>
                  <a:lnTo>
                    <a:pt x="74" y="46"/>
                  </a:lnTo>
                  <a:lnTo>
                    <a:pt x="67" y="46"/>
                  </a:lnTo>
                  <a:lnTo>
                    <a:pt x="63" y="47"/>
                  </a:lnTo>
                  <a:lnTo>
                    <a:pt x="59" y="49"/>
                  </a:lnTo>
                  <a:lnTo>
                    <a:pt x="53" y="51"/>
                  </a:lnTo>
                  <a:lnTo>
                    <a:pt x="50" y="55"/>
                  </a:lnTo>
                  <a:lnTo>
                    <a:pt x="47" y="61"/>
                  </a:lnTo>
                  <a:lnTo>
                    <a:pt x="45" y="69"/>
                  </a:lnTo>
                  <a:lnTo>
                    <a:pt x="45" y="69"/>
                  </a:lnTo>
                  <a:lnTo>
                    <a:pt x="45" y="75"/>
                  </a:lnTo>
                  <a:lnTo>
                    <a:pt x="46" y="81"/>
                  </a:lnTo>
                  <a:lnTo>
                    <a:pt x="49" y="86"/>
                  </a:lnTo>
                  <a:lnTo>
                    <a:pt x="53" y="90"/>
                  </a:lnTo>
                  <a:lnTo>
                    <a:pt x="59" y="94"/>
                  </a:lnTo>
                  <a:lnTo>
                    <a:pt x="64" y="97"/>
                  </a:lnTo>
                  <a:lnTo>
                    <a:pt x="70" y="101"/>
                  </a:lnTo>
                  <a:lnTo>
                    <a:pt x="77" y="102"/>
                  </a:lnTo>
                  <a:lnTo>
                    <a:pt x="77" y="102"/>
                  </a:lnTo>
                  <a:lnTo>
                    <a:pt x="84" y="103"/>
                  </a:lnTo>
                  <a:lnTo>
                    <a:pt x="84" y="103"/>
                  </a:lnTo>
                  <a:lnTo>
                    <a:pt x="92" y="102"/>
                  </a:lnTo>
                  <a:lnTo>
                    <a:pt x="98" y="101"/>
                  </a:lnTo>
                  <a:lnTo>
                    <a:pt x="103" y="97"/>
                  </a:lnTo>
                  <a:lnTo>
                    <a:pt x="107" y="94"/>
                  </a:lnTo>
                  <a:lnTo>
                    <a:pt x="111" y="89"/>
                  </a:lnTo>
                  <a:lnTo>
                    <a:pt x="114" y="84"/>
                  </a:lnTo>
                  <a:lnTo>
                    <a:pt x="115" y="78"/>
                  </a:lnTo>
                  <a:lnTo>
                    <a:pt x="116" y="71"/>
                  </a:lnTo>
                  <a:lnTo>
                    <a:pt x="116" y="59"/>
                  </a:lnTo>
                  <a:lnTo>
                    <a:pt x="116" y="58"/>
                  </a:lnTo>
                  <a:lnTo>
                    <a:pt x="115" y="55"/>
                  </a:lnTo>
                  <a:lnTo>
                    <a:pt x="113" y="54"/>
                  </a:lnTo>
                  <a:lnTo>
                    <a:pt x="113" y="54"/>
                  </a:lnTo>
                  <a:lnTo>
                    <a:pt x="106" y="51"/>
                  </a:lnTo>
                  <a:lnTo>
                    <a:pt x="98" y="49"/>
                  </a:lnTo>
                  <a:lnTo>
                    <a:pt x="98" y="49"/>
                  </a:lnTo>
                  <a:lnTo>
                    <a:pt x="92" y="47"/>
                  </a:lnTo>
                  <a:lnTo>
                    <a:pt x="91" y="46"/>
                  </a:lnTo>
                  <a:lnTo>
                    <a:pt x="91" y="46"/>
                  </a:lnTo>
                  <a:lnTo>
                    <a:pt x="83" y="46"/>
                  </a:lnTo>
                  <a:lnTo>
                    <a:pt x="83" y="46"/>
                  </a:lnTo>
                  <a:lnTo>
                    <a:pt x="74" y="46"/>
                  </a:lnTo>
                  <a:lnTo>
                    <a:pt x="74" y="4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87" name="Freeform 803"/>
            <p:cNvSpPr>
              <a:spLocks noEditPoints="1"/>
            </p:cNvSpPr>
            <p:nvPr/>
          </p:nvSpPr>
          <p:spPr bwMode="auto">
            <a:xfrm>
              <a:off x="6788151" y="4584700"/>
              <a:ext cx="85725" cy="77788"/>
            </a:xfrm>
            <a:custGeom>
              <a:avLst/>
              <a:gdLst/>
              <a:ahLst/>
              <a:cxnLst>
                <a:cxn ang="0">
                  <a:pos x="84" y="148"/>
                </a:cxn>
                <a:cxn ang="0">
                  <a:pos x="64" y="146"/>
                </a:cxn>
                <a:cxn ang="0">
                  <a:pos x="49" y="140"/>
                </a:cxn>
                <a:cxn ang="0">
                  <a:pos x="23" y="123"/>
                </a:cxn>
                <a:cxn ang="0">
                  <a:pos x="14" y="113"/>
                </a:cxn>
                <a:cxn ang="0">
                  <a:pos x="7" y="102"/>
                </a:cxn>
                <a:cxn ang="0">
                  <a:pos x="3" y="89"/>
                </a:cxn>
                <a:cxn ang="0">
                  <a:pos x="0" y="76"/>
                </a:cxn>
                <a:cxn ang="0">
                  <a:pos x="1" y="61"/>
                </a:cxn>
                <a:cxn ang="0">
                  <a:pos x="3" y="54"/>
                </a:cxn>
                <a:cxn ang="0">
                  <a:pos x="8" y="39"/>
                </a:cxn>
                <a:cxn ang="0">
                  <a:pos x="15" y="24"/>
                </a:cxn>
                <a:cxn ang="0">
                  <a:pos x="24" y="14"/>
                </a:cxn>
                <a:cxn ang="0">
                  <a:pos x="29" y="11"/>
                </a:cxn>
                <a:cxn ang="0">
                  <a:pos x="55" y="2"/>
                </a:cxn>
                <a:cxn ang="0">
                  <a:pos x="81" y="0"/>
                </a:cxn>
                <a:cxn ang="0">
                  <a:pos x="92" y="0"/>
                </a:cxn>
                <a:cxn ang="0">
                  <a:pos x="98" y="1"/>
                </a:cxn>
                <a:cxn ang="0">
                  <a:pos x="105" y="4"/>
                </a:cxn>
                <a:cxn ang="0">
                  <a:pos x="107" y="4"/>
                </a:cxn>
                <a:cxn ang="0">
                  <a:pos x="111" y="4"/>
                </a:cxn>
                <a:cxn ang="0">
                  <a:pos x="123" y="9"/>
                </a:cxn>
                <a:cxn ang="0">
                  <a:pos x="144" y="18"/>
                </a:cxn>
                <a:cxn ang="0">
                  <a:pos x="153" y="27"/>
                </a:cxn>
                <a:cxn ang="0">
                  <a:pos x="156" y="31"/>
                </a:cxn>
                <a:cxn ang="0">
                  <a:pos x="161" y="44"/>
                </a:cxn>
                <a:cxn ang="0">
                  <a:pos x="163" y="74"/>
                </a:cxn>
                <a:cxn ang="0">
                  <a:pos x="161" y="91"/>
                </a:cxn>
                <a:cxn ang="0">
                  <a:pos x="157" y="104"/>
                </a:cxn>
                <a:cxn ang="0">
                  <a:pos x="151" y="115"/>
                </a:cxn>
                <a:cxn ang="0">
                  <a:pos x="133" y="133"/>
                </a:cxn>
                <a:cxn ang="0">
                  <a:pos x="109" y="144"/>
                </a:cxn>
                <a:cxn ang="0">
                  <a:pos x="84" y="148"/>
                </a:cxn>
                <a:cxn ang="0">
                  <a:pos x="75" y="46"/>
                </a:cxn>
                <a:cxn ang="0">
                  <a:pos x="68" y="46"/>
                </a:cxn>
                <a:cxn ang="0">
                  <a:pos x="58" y="49"/>
                </a:cxn>
                <a:cxn ang="0">
                  <a:pos x="51" y="55"/>
                </a:cxn>
                <a:cxn ang="0">
                  <a:pos x="46" y="69"/>
                </a:cxn>
                <a:cxn ang="0">
                  <a:pos x="46" y="75"/>
                </a:cxn>
                <a:cxn ang="0">
                  <a:pos x="50" y="86"/>
                </a:cxn>
                <a:cxn ang="0">
                  <a:pos x="59" y="94"/>
                </a:cxn>
                <a:cxn ang="0">
                  <a:pos x="71" y="101"/>
                </a:cxn>
                <a:cxn ang="0">
                  <a:pos x="77" y="102"/>
                </a:cxn>
                <a:cxn ang="0">
                  <a:pos x="85" y="103"/>
                </a:cxn>
                <a:cxn ang="0">
                  <a:pos x="99" y="101"/>
                </a:cxn>
                <a:cxn ang="0">
                  <a:pos x="108" y="94"/>
                </a:cxn>
                <a:cxn ang="0">
                  <a:pos x="114" y="84"/>
                </a:cxn>
                <a:cxn ang="0">
                  <a:pos x="117" y="71"/>
                </a:cxn>
                <a:cxn ang="0">
                  <a:pos x="116" y="55"/>
                </a:cxn>
                <a:cxn ang="0">
                  <a:pos x="114" y="54"/>
                </a:cxn>
                <a:cxn ang="0">
                  <a:pos x="99" y="49"/>
                </a:cxn>
                <a:cxn ang="0">
                  <a:pos x="92" y="47"/>
                </a:cxn>
                <a:cxn ang="0">
                  <a:pos x="91" y="46"/>
                </a:cxn>
                <a:cxn ang="0">
                  <a:pos x="84" y="46"/>
                </a:cxn>
                <a:cxn ang="0">
                  <a:pos x="75" y="46"/>
                </a:cxn>
              </a:cxnLst>
              <a:rect l="0" t="0" r="r" b="b"/>
              <a:pathLst>
                <a:path w="163" h="148">
                  <a:moveTo>
                    <a:pt x="84" y="148"/>
                  </a:moveTo>
                  <a:lnTo>
                    <a:pt x="84" y="148"/>
                  </a:lnTo>
                  <a:lnTo>
                    <a:pt x="74" y="148"/>
                  </a:lnTo>
                  <a:lnTo>
                    <a:pt x="64" y="146"/>
                  </a:lnTo>
                  <a:lnTo>
                    <a:pt x="64" y="146"/>
                  </a:lnTo>
                  <a:lnTo>
                    <a:pt x="49" y="140"/>
                  </a:lnTo>
                  <a:lnTo>
                    <a:pt x="35" y="132"/>
                  </a:lnTo>
                  <a:lnTo>
                    <a:pt x="23" y="123"/>
                  </a:lnTo>
                  <a:lnTo>
                    <a:pt x="18" y="118"/>
                  </a:lnTo>
                  <a:lnTo>
                    <a:pt x="14" y="113"/>
                  </a:lnTo>
                  <a:lnTo>
                    <a:pt x="10" y="107"/>
                  </a:lnTo>
                  <a:lnTo>
                    <a:pt x="7" y="102"/>
                  </a:lnTo>
                  <a:lnTo>
                    <a:pt x="5" y="95"/>
                  </a:lnTo>
                  <a:lnTo>
                    <a:pt x="3" y="89"/>
                  </a:lnTo>
                  <a:lnTo>
                    <a:pt x="1" y="82"/>
                  </a:lnTo>
                  <a:lnTo>
                    <a:pt x="0" y="76"/>
                  </a:lnTo>
                  <a:lnTo>
                    <a:pt x="0" y="69"/>
                  </a:lnTo>
                  <a:lnTo>
                    <a:pt x="1" y="61"/>
                  </a:lnTo>
                  <a:lnTo>
                    <a:pt x="1" y="61"/>
                  </a:lnTo>
                  <a:lnTo>
                    <a:pt x="3" y="54"/>
                  </a:lnTo>
                  <a:lnTo>
                    <a:pt x="5" y="46"/>
                  </a:lnTo>
                  <a:lnTo>
                    <a:pt x="8" y="39"/>
                  </a:lnTo>
                  <a:lnTo>
                    <a:pt x="11" y="31"/>
                  </a:lnTo>
                  <a:lnTo>
                    <a:pt x="15" y="24"/>
                  </a:lnTo>
                  <a:lnTo>
                    <a:pt x="19" y="19"/>
                  </a:lnTo>
                  <a:lnTo>
                    <a:pt x="24" y="14"/>
                  </a:lnTo>
                  <a:lnTo>
                    <a:pt x="29" y="11"/>
                  </a:lnTo>
                  <a:lnTo>
                    <a:pt x="29" y="11"/>
                  </a:lnTo>
                  <a:lnTo>
                    <a:pt x="43" y="5"/>
                  </a:lnTo>
                  <a:lnTo>
                    <a:pt x="55" y="2"/>
                  </a:lnTo>
                  <a:lnTo>
                    <a:pt x="68" y="1"/>
                  </a:lnTo>
                  <a:lnTo>
                    <a:pt x="81" y="0"/>
                  </a:lnTo>
                  <a:lnTo>
                    <a:pt x="81" y="0"/>
                  </a:lnTo>
                  <a:lnTo>
                    <a:pt x="92" y="0"/>
                  </a:lnTo>
                  <a:lnTo>
                    <a:pt x="92" y="0"/>
                  </a:lnTo>
                  <a:lnTo>
                    <a:pt x="98" y="1"/>
                  </a:lnTo>
                  <a:lnTo>
                    <a:pt x="103" y="3"/>
                  </a:lnTo>
                  <a:lnTo>
                    <a:pt x="105" y="4"/>
                  </a:lnTo>
                  <a:lnTo>
                    <a:pt x="105" y="4"/>
                  </a:lnTo>
                  <a:lnTo>
                    <a:pt x="107" y="4"/>
                  </a:lnTo>
                  <a:lnTo>
                    <a:pt x="107" y="4"/>
                  </a:lnTo>
                  <a:lnTo>
                    <a:pt x="111" y="4"/>
                  </a:lnTo>
                  <a:lnTo>
                    <a:pt x="111" y="4"/>
                  </a:lnTo>
                  <a:lnTo>
                    <a:pt x="123" y="9"/>
                  </a:lnTo>
                  <a:lnTo>
                    <a:pt x="137" y="14"/>
                  </a:lnTo>
                  <a:lnTo>
                    <a:pt x="144" y="18"/>
                  </a:lnTo>
                  <a:lnTo>
                    <a:pt x="149" y="22"/>
                  </a:lnTo>
                  <a:lnTo>
                    <a:pt x="153" y="27"/>
                  </a:lnTo>
                  <a:lnTo>
                    <a:pt x="156" y="31"/>
                  </a:lnTo>
                  <a:lnTo>
                    <a:pt x="156" y="31"/>
                  </a:lnTo>
                  <a:lnTo>
                    <a:pt x="158" y="38"/>
                  </a:lnTo>
                  <a:lnTo>
                    <a:pt x="161" y="44"/>
                  </a:lnTo>
                  <a:lnTo>
                    <a:pt x="163" y="58"/>
                  </a:lnTo>
                  <a:lnTo>
                    <a:pt x="163" y="74"/>
                  </a:lnTo>
                  <a:lnTo>
                    <a:pt x="161" y="91"/>
                  </a:lnTo>
                  <a:lnTo>
                    <a:pt x="161" y="91"/>
                  </a:lnTo>
                  <a:lnTo>
                    <a:pt x="160" y="97"/>
                  </a:lnTo>
                  <a:lnTo>
                    <a:pt x="157" y="104"/>
                  </a:lnTo>
                  <a:lnTo>
                    <a:pt x="154" y="110"/>
                  </a:lnTo>
                  <a:lnTo>
                    <a:pt x="151" y="115"/>
                  </a:lnTo>
                  <a:lnTo>
                    <a:pt x="143" y="124"/>
                  </a:lnTo>
                  <a:lnTo>
                    <a:pt x="133" y="133"/>
                  </a:lnTo>
                  <a:lnTo>
                    <a:pt x="121" y="140"/>
                  </a:lnTo>
                  <a:lnTo>
                    <a:pt x="109" y="144"/>
                  </a:lnTo>
                  <a:lnTo>
                    <a:pt x="97" y="147"/>
                  </a:lnTo>
                  <a:lnTo>
                    <a:pt x="84" y="148"/>
                  </a:lnTo>
                  <a:lnTo>
                    <a:pt x="84" y="148"/>
                  </a:lnTo>
                  <a:close/>
                  <a:moveTo>
                    <a:pt x="75" y="46"/>
                  </a:moveTo>
                  <a:lnTo>
                    <a:pt x="75" y="46"/>
                  </a:lnTo>
                  <a:lnTo>
                    <a:pt x="68" y="46"/>
                  </a:lnTo>
                  <a:lnTo>
                    <a:pt x="63" y="47"/>
                  </a:lnTo>
                  <a:lnTo>
                    <a:pt x="58" y="49"/>
                  </a:lnTo>
                  <a:lnTo>
                    <a:pt x="54" y="51"/>
                  </a:lnTo>
                  <a:lnTo>
                    <a:pt x="51" y="55"/>
                  </a:lnTo>
                  <a:lnTo>
                    <a:pt x="48" y="61"/>
                  </a:lnTo>
                  <a:lnTo>
                    <a:pt x="46" y="69"/>
                  </a:lnTo>
                  <a:lnTo>
                    <a:pt x="46" y="69"/>
                  </a:lnTo>
                  <a:lnTo>
                    <a:pt x="46" y="75"/>
                  </a:lnTo>
                  <a:lnTo>
                    <a:pt x="47" y="81"/>
                  </a:lnTo>
                  <a:lnTo>
                    <a:pt x="50" y="86"/>
                  </a:lnTo>
                  <a:lnTo>
                    <a:pt x="54" y="90"/>
                  </a:lnTo>
                  <a:lnTo>
                    <a:pt x="59" y="94"/>
                  </a:lnTo>
                  <a:lnTo>
                    <a:pt x="64" y="97"/>
                  </a:lnTo>
                  <a:lnTo>
                    <a:pt x="71" y="101"/>
                  </a:lnTo>
                  <a:lnTo>
                    <a:pt x="77" y="102"/>
                  </a:lnTo>
                  <a:lnTo>
                    <a:pt x="77" y="102"/>
                  </a:lnTo>
                  <a:lnTo>
                    <a:pt x="85" y="103"/>
                  </a:lnTo>
                  <a:lnTo>
                    <a:pt x="85" y="103"/>
                  </a:lnTo>
                  <a:lnTo>
                    <a:pt x="92" y="102"/>
                  </a:lnTo>
                  <a:lnTo>
                    <a:pt x="99" y="101"/>
                  </a:lnTo>
                  <a:lnTo>
                    <a:pt x="104" y="97"/>
                  </a:lnTo>
                  <a:lnTo>
                    <a:pt x="108" y="94"/>
                  </a:lnTo>
                  <a:lnTo>
                    <a:pt x="112" y="89"/>
                  </a:lnTo>
                  <a:lnTo>
                    <a:pt x="114" y="84"/>
                  </a:lnTo>
                  <a:lnTo>
                    <a:pt x="116" y="78"/>
                  </a:lnTo>
                  <a:lnTo>
                    <a:pt x="117" y="71"/>
                  </a:lnTo>
                  <a:lnTo>
                    <a:pt x="117" y="59"/>
                  </a:lnTo>
                  <a:lnTo>
                    <a:pt x="116" y="55"/>
                  </a:lnTo>
                  <a:lnTo>
                    <a:pt x="114" y="54"/>
                  </a:lnTo>
                  <a:lnTo>
                    <a:pt x="114" y="54"/>
                  </a:lnTo>
                  <a:lnTo>
                    <a:pt x="106" y="51"/>
                  </a:lnTo>
                  <a:lnTo>
                    <a:pt x="99" y="49"/>
                  </a:lnTo>
                  <a:lnTo>
                    <a:pt x="99" y="49"/>
                  </a:lnTo>
                  <a:lnTo>
                    <a:pt x="92" y="47"/>
                  </a:lnTo>
                  <a:lnTo>
                    <a:pt x="91" y="46"/>
                  </a:lnTo>
                  <a:lnTo>
                    <a:pt x="91" y="46"/>
                  </a:lnTo>
                  <a:lnTo>
                    <a:pt x="84" y="46"/>
                  </a:lnTo>
                  <a:lnTo>
                    <a:pt x="84" y="46"/>
                  </a:lnTo>
                  <a:lnTo>
                    <a:pt x="75" y="46"/>
                  </a:lnTo>
                  <a:lnTo>
                    <a:pt x="75" y="46"/>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948" name="组合 947"/>
          <p:cNvGrpSpPr/>
          <p:nvPr/>
        </p:nvGrpSpPr>
        <p:grpSpPr>
          <a:xfrm>
            <a:off x="7375034" y="1140346"/>
            <a:ext cx="941917" cy="827617"/>
            <a:chOff x="6208713" y="1243013"/>
            <a:chExt cx="706438" cy="620713"/>
          </a:xfrm>
          <a:solidFill>
            <a:schemeClr val="tx1">
              <a:lumMod val="65000"/>
              <a:lumOff val="35000"/>
            </a:schemeClr>
          </a:solidFill>
        </p:grpSpPr>
        <p:sp>
          <p:nvSpPr>
            <p:cNvPr id="17188" name="Freeform 804"/>
            <p:cNvSpPr/>
            <p:nvPr/>
          </p:nvSpPr>
          <p:spPr bwMode="auto">
            <a:xfrm>
              <a:off x="6270626" y="1622425"/>
              <a:ext cx="26988" cy="68263"/>
            </a:xfrm>
            <a:custGeom>
              <a:avLst/>
              <a:gdLst/>
              <a:ahLst/>
              <a:cxnLst>
                <a:cxn ang="0">
                  <a:pos x="51" y="5"/>
                </a:cxn>
                <a:cxn ang="0">
                  <a:pos x="51" y="5"/>
                </a:cxn>
                <a:cxn ang="0">
                  <a:pos x="50" y="3"/>
                </a:cxn>
                <a:cxn ang="0">
                  <a:pos x="49" y="1"/>
                </a:cxn>
                <a:cxn ang="0">
                  <a:pos x="48" y="1"/>
                </a:cxn>
                <a:cxn ang="0">
                  <a:pos x="46" y="0"/>
                </a:cxn>
                <a:cxn ang="0">
                  <a:pos x="44" y="1"/>
                </a:cxn>
                <a:cxn ang="0">
                  <a:pos x="43" y="1"/>
                </a:cxn>
                <a:cxn ang="0">
                  <a:pos x="42" y="3"/>
                </a:cxn>
                <a:cxn ang="0">
                  <a:pos x="41" y="5"/>
                </a:cxn>
                <a:cxn ang="0">
                  <a:pos x="41" y="5"/>
                </a:cxn>
                <a:cxn ang="0">
                  <a:pos x="40" y="14"/>
                </a:cxn>
                <a:cxn ang="0">
                  <a:pos x="37" y="25"/>
                </a:cxn>
                <a:cxn ang="0">
                  <a:pos x="34" y="35"/>
                </a:cxn>
                <a:cxn ang="0">
                  <a:pos x="30" y="44"/>
                </a:cxn>
                <a:cxn ang="0">
                  <a:pos x="21" y="64"/>
                </a:cxn>
                <a:cxn ang="0">
                  <a:pos x="13" y="82"/>
                </a:cxn>
                <a:cxn ang="0">
                  <a:pos x="13" y="82"/>
                </a:cxn>
                <a:cxn ang="0">
                  <a:pos x="9" y="92"/>
                </a:cxn>
                <a:cxn ang="0">
                  <a:pos x="3" y="105"/>
                </a:cxn>
                <a:cxn ang="0">
                  <a:pos x="1" y="112"/>
                </a:cxn>
                <a:cxn ang="0">
                  <a:pos x="0" y="119"/>
                </a:cxn>
                <a:cxn ang="0">
                  <a:pos x="1" y="124"/>
                </a:cxn>
                <a:cxn ang="0">
                  <a:pos x="2" y="126"/>
                </a:cxn>
                <a:cxn ang="0">
                  <a:pos x="4" y="128"/>
                </a:cxn>
                <a:cxn ang="0">
                  <a:pos x="4" y="128"/>
                </a:cxn>
                <a:cxn ang="0">
                  <a:pos x="6" y="129"/>
                </a:cxn>
                <a:cxn ang="0">
                  <a:pos x="9" y="129"/>
                </a:cxn>
                <a:cxn ang="0">
                  <a:pos x="12" y="128"/>
                </a:cxn>
                <a:cxn ang="0">
                  <a:pos x="13" y="126"/>
                </a:cxn>
                <a:cxn ang="0">
                  <a:pos x="13" y="125"/>
                </a:cxn>
                <a:cxn ang="0">
                  <a:pos x="13" y="123"/>
                </a:cxn>
                <a:cxn ang="0">
                  <a:pos x="11" y="122"/>
                </a:cxn>
                <a:cxn ang="0">
                  <a:pos x="11" y="122"/>
                </a:cxn>
                <a:cxn ang="0">
                  <a:pos x="11" y="120"/>
                </a:cxn>
                <a:cxn ang="0">
                  <a:pos x="10" y="117"/>
                </a:cxn>
                <a:cxn ang="0">
                  <a:pos x="11" y="109"/>
                </a:cxn>
                <a:cxn ang="0">
                  <a:pos x="14" y="100"/>
                </a:cxn>
                <a:cxn ang="0">
                  <a:pos x="19" y="90"/>
                </a:cxn>
                <a:cxn ang="0">
                  <a:pos x="27" y="69"/>
                </a:cxn>
                <a:cxn ang="0">
                  <a:pos x="33" y="58"/>
                </a:cxn>
                <a:cxn ang="0">
                  <a:pos x="33" y="58"/>
                </a:cxn>
                <a:cxn ang="0">
                  <a:pos x="43" y="36"/>
                </a:cxn>
                <a:cxn ang="0">
                  <a:pos x="46" y="26"/>
                </a:cxn>
                <a:cxn ang="0">
                  <a:pos x="49" y="14"/>
                </a:cxn>
                <a:cxn ang="0">
                  <a:pos x="49" y="14"/>
                </a:cxn>
                <a:cxn ang="0">
                  <a:pos x="50" y="13"/>
                </a:cxn>
                <a:cxn ang="0">
                  <a:pos x="51" y="11"/>
                </a:cxn>
                <a:cxn ang="0">
                  <a:pos x="51" y="5"/>
                </a:cxn>
              </a:cxnLst>
              <a:rect l="0" t="0" r="r" b="b"/>
              <a:pathLst>
                <a:path w="51" h="129">
                  <a:moveTo>
                    <a:pt x="51" y="5"/>
                  </a:moveTo>
                  <a:lnTo>
                    <a:pt x="51" y="5"/>
                  </a:lnTo>
                  <a:lnTo>
                    <a:pt x="50" y="3"/>
                  </a:lnTo>
                  <a:lnTo>
                    <a:pt x="49" y="1"/>
                  </a:lnTo>
                  <a:lnTo>
                    <a:pt x="48" y="1"/>
                  </a:lnTo>
                  <a:lnTo>
                    <a:pt x="46" y="0"/>
                  </a:lnTo>
                  <a:lnTo>
                    <a:pt x="44" y="1"/>
                  </a:lnTo>
                  <a:lnTo>
                    <a:pt x="43" y="1"/>
                  </a:lnTo>
                  <a:lnTo>
                    <a:pt x="42" y="3"/>
                  </a:lnTo>
                  <a:lnTo>
                    <a:pt x="41" y="5"/>
                  </a:lnTo>
                  <a:lnTo>
                    <a:pt x="41" y="5"/>
                  </a:lnTo>
                  <a:lnTo>
                    <a:pt x="40" y="14"/>
                  </a:lnTo>
                  <a:lnTo>
                    <a:pt x="37" y="25"/>
                  </a:lnTo>
                  <a:lnTo>
                    <a:pt x="34" y="35"/>
                  </a:lnTo>
                  <a:lnTo>
                    <a:pt x="30" y="44"/>
                  </a:lnTo>
                  <a:lnTo>
                    <a:pt x="21" y="64"/>
                  </a:lnTo>
                  <a:lnTo>
                    <a:pt x="13" y="82"/>
                  </a:lnTo>
                  <a:lnTo>
                    <a:pt x="13" y="82"/>
                  </a:lnTo>
                  <a:lnTo>
                    <a:pt x="9" y="92"/>
                  </a:lnTo>
                  <a:lnTo>
                    <a:pt x="3" y="105"/>
                  </a:lnTo>
                  <a:lnTo>
                    <a:pt x="1" y="112"/>
                  </a:lnTo>
                  <a:lnTo>
                    <a:pt x="0" y="119"/>
                  </a:lnTo>
                  <a:lnTo>
                    <a:pt x="1" y="124"/>
                  </a:lnTo>
                  <a:lnTo>
                    <a:pt x="2" y="126"/>
                  </a:lnTo>
                  <a:lnTo>
                    <a:pt x="4" y="128"/>
                  </a:lnTo>
                  <a:lnTo>
                    <a:pt x="4" y="128"/>
                  </a:lnTo>
                  <a:lnTo>
                    <a:pt x="6" y="129"/>
                  </a:lnTo>
                  <a:lnTo>
                    <a:pt x="9" y="129"/>
                  </a:lnTo>
                  <a:lnTo>
                    <a:pt x="12" y="128"/>
                  </a:lnTo>
                  <a:lnTo>
                    <a:pt x="13" y="126"/>
                  </a:lnTo>
                  <a:lnTo>
                    <a:pt x="13" y="125"/>
                  </a:lnTo>
                  <a:lnTo>
                    <a:pt x="13" y="123"/>
                  </a:lnTo>
                  <a:lnTo>
                    <a:pt x="11" y="122"/>
                  </a:lnTo>
                  <a:lnTo>
                    <a:pt x="11" y="122"/>
                  </a:lnTo>
                  <a:lnTo>
                    <a:pt x="11" y="120"/>
                  </a:lnTo>
                  <a:lnTo>
                    <a:pt x="10" y="117"/>
                  </a:lnTo>
                  <a:lnTo>
                    <a:pt x="11" y="109"/>
                  </a:lnTo>
                  <a:lnTo>
                    <a:pt x="14" y="100"/>
                  </a:lnTo>
                  <a:lnTo>
                    <a:pt x="19" y="90"/>
                  </a:lnTo>
                  <a:lnTo>
                    <a:pt x="27" y="69"/>
                  </a:lnTo>
                  <a:lnTo>
                    <a:pt x="33" y="58"/>
                  </a:lnTo>
                  <a:lnTo>
                    <a:pt x="33" y="58"/>
                  </a:lnTo>
                  <a:lnTo>
                    <a:pt x="43" y="36"/>
                  </a:lnTo>
                  <a:lnTo>
                    <a:pt x="46" y="26"/>
                  </a:lnTo>
                  <a:lnTo>
                    <a:pt x="49" y="14"/>
                  </a:lnTo>
                  <a:lnTo>
                    <a:pt x="49" y="14"/>
                  </a:lnTo>
                  <a:lnTo>
                    <a:pt x="50" y="13"/>
                  </a:lnTo>
                  <a:lnTo>
                    <a:pt x="51" y="11"/>
                  </a:lnTo>
                  <a:lnTo>
                    <a:pt x="51"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89" name="Freeform 805"/>
            <p:cNvSpPr/>
            <p:nvPr/>
          </p:nvSpPr>
          <p:spPr bwMode="auto">
            <a:xfrm>
              <a:off x="6315076" y="1671638"/>
              <a:ext cx="15875" cy="41275"/>
            </a:xfrm>
            <a:custGeom>
              <a:avLst/>
              <a:gdLst/>
              <a:ahLst/>
              <a:cxnLst>
                <a:cxn ang="0">
                  <a:pos x="20" y="3"/>
                </a:cxn>
                <a:cxn ang="0">
                  <a:pos x="20" y="3"/>
                </a:cxn>
                <a:cxn ang="0">
                  <a:pos x="7" y="38"/>
                </a:cxn>
                <a:cxn ang="0">
                  <a:pos x="2" y="56"/>
                </a:cxn>
                <a:cxn ang="0">
                  <a:pos x="1" y="65"/>
                </a:cxn>
                <a:cxn ang="0">
                  <a:pos x="0" y="74"/>
                </a:cxn>
                <a:cxn ang="0">
                  <a:pos x="0" y="74"/>
                </a:cxn>
                <a:cxn ang="0">
                  <a:pos x="1" y="76"/>
                </a:cxn>
                <a:cxn ang="0">
                  <a:pos x="2" y="77"/>
                </a:cxn>
                <a:cxn ang="0">
                  <a:pos x="3" y="78"/>
                </a:cxn>
                <a:cxn ang="0">
                  <a:pos x="5" y="78"/>
                </a:cxn>
                <a:cxn ang="0">
                  <a:pos x="6" y="78"/>
                </a:cxn>
                <a:cxn ang="0">
                  <a:pos x="8" y="77"/>
                </a:cxn>
                <a:cxn ang="0">
                  <a:pos x="9" y="76"/>
                </a:cxn>
                <a:cxn ang="0">
                  <a:pos x="9" y="74"/>
                </a:cxn>
                <a:cxn ang="0">
                  <a:pos x="9" y="74"/>
                </a:cxn>
                <a:cxn ang="0">
                  <a:pos x="10" y="65"/>
                </a:cxn>
                <a:cxn ang="0">
                  <a:pos x="11" y="57"/>
                </a:cxn>
                <a:cxn ang="0">
                  <a:pos x="16" y="39"/>
                </a:cxn>
                <a:cxn ang="0">
                  <a:pos x="29" y="6"/>
                </a:cxn>
                <a:cxn ang="0">
                  <a:pos x="29" y="6"/>
                </a:cxn>
                <a:cxn ang="0">
                  <a:pos x="29" y="4"/>
                </a:cxn>
                <a:cxn ang="0">
                  <a:pos x="28" y="2"/>
                </a:cxn>
                <a:cxn ang="0">
                  <a:pos x="27" y="1"/>
                </a:cxn>
                <a:cxn ang="0">
                  <a:pos x="26" y="0"/>
                </a:cxn>
                <a:cxn ang="0">
                  <a:pos x="24" y="0"/>
                </a:cxn>
                <a:cxn ang="0">
                  <a:pos x="22" y="1"/>
                </a:cxn>
                <a:cxn ang="0">
                  <a:pos x="21" y="2"/>
                </a:cxn>
                <a:cxn ang="0">
                  <a:pos x="20" y="3"/>
                </a:cxn>
                <a:cxn ang="0">
                  <a:pos x="20" y="3"/>
                </a:cxn>
              </a:cxnLst>
              <a:rect l="0" t="0" r="r" b="b"/>
              <a:pathLst>
                <a:path w="29" h="78">
                  <a:moveTo>
                    <a:pt x="20" y="3"/>
                  </a:moveTo>
                  <a:lnTo>
                    <a:pt x="20" y="3"/>
                  </a:lnTo>
                  <a:lnTo>
                    <a:pt x="7" y="38"/>
                  </a:lnTo>
                  <a:lnTo>
                    <a:pt x="2" y="56"/>
                  </a:lnTo>
                  <a:lnTo>
                    <a:pt x="1" y="65"/>
                  </a:lnTo>
                  <a:lnTo>
                    <a:pt x="0" y="74"/>
                  </a:lnTo>
                  <a:lnTo>
                    <a:pt x="0" y="74"/>
                  </a:lnTo>
                  <a:lnTo>
                    <a:pt x="1" y="76"/>
                  </a:lnTo>
                  <a:lnTo>
                    <a:pt x="2" y="77"/>
                  </a:lnTo>
                  <a:lnTo>
                    <a:pt x="3" y="78"/>
                  </a:lnTo>
                  <a:lnTo>
                    <a:pt x="5" y="78"/>
                  </a:lnTo>
                  <a:lnTo>
                    <a:pt x="6" y="78"/>
                  </a:lnTo>
                  <a:lnTo>
                    <a:pt x="8" y="77"/>
                  </a:lnTo>
                  <a:lnTo>
                    <a:pt x="9" y="76"/>
                  </a:lnTo>
                  <a:lnTo>
                    <a:pt x="9" y="74"/>
                  </a:lnTo>
                  <a:lnTo>
                    <a:pt x="9" y="74"/>
                  </a:lnTo>
                  <a:lnTo>
                    <a:pt x="10" y="65"/>
                  </a:lnTo>
                  <a:lnTo>
                    <a:pt x="11" y="57"/>
                  </a:lnTo>
                  <a:lnTo>
                    <a:pt x="16" y="39"/>
                  </a:lnTo>
                  <a:lnTo>
                    <a:pt x="29" y="6"/>
                  </a:lnTo>
                  <a:lnTo>
                    <a:pt x="29" y="6"/>
                  </a:lnTo>
                  <a:lnTo>
                    <a:pt x="29" y="4"/>
                  </a:lnTo>
                  <a:lnTo>
                    <a:pt x="28" y="2"/>
                  </a:lnTo>
                  <a:lnTo>
                    <a:pt x="27" y="1"/>
                  </a:lnTo>
                  <a:lnTo>
                    <a:pt x="26" y="0"/>
                  </a:lnTo>
                  <a:lnTo>
                    <a:pt x="24" y="0"/>
                  </a:lnTo>
                  <a:lnTo>
                    <a:pt x="22" y="1"/>
                  </a:lnTo>
                  <a:lnTo>
                    <a:pt x="21" y="2"/>
                  </a:lnTo>
                  <a:lnTo>
                    <a:pt x="20" y="3"/>
                  </a:lnTo>
                  <a:lnTo>
                    <a:pt x="20"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90" name="Freeform 806"/>
            <p:cNvSpPr/>
            <p:nvPr/>
          </p:nvSpPr>
          <p:spPr bwMode="auto">
            <a:xfrm>
              <a:off x="6359526" y="1677988"/>
              <a:ext cx="20638" cy="69850"/>
            </a:xfrm>
            <a:custGeom>
              <a:avLst/>
              <a:gdLst/>
              <a:ahLst/>
              <a:cxnLst>
                <a:cxn ang="0">
                  <a:pos x="32" y="4"/>
                </a:cxn>
                <a:cxn ang="0">
                  <a:pos x="32" y="4"/>
                </a:cxn>
                <a:cxn ang="0">
                  <a:pos x="20" y="33"/>
                </a:cxn>
                <a:cxn ang="0">
                  <a:pos x="11" y="63"/>
                </a:cxn>
                <a:cxn ang="0">
                  <a:pos x="6" y="79"/>
                </a:cxn>
                <a:cxn ang="0">
                  <a:pos x="3" y="94"/>
                </a:cxn>
                <a:cxn ang="0">
                  <a:pos x="1" y="110"/>
                </a:cxn>
                <a:cxn ang="0">
                  <a:pos x="0" y="125"/>
                </a:cxn>
                <a:cxn ang="0">
                  <a:pos x="0" y="125"/>
                </a:cxn>
                <a:cxn ang="0">
                  <a:pos x="0" y="127"/>
                </a:cxn>
                <a:cxn ang="0">
                  <a:pos x="1" y="128"/>
                </a:cxn>
                <a:cxn ang="0">
                  <a:pos x="3" y="129"/>
                </a:cxn>
                <a:cxn ang="0">
                  <a:pos x="4" y="130"/>
                </a:cxn>
                <a:cxn ang="0">
                  <a:pos x="6" y="129"/>
                </a:cxn>
                <a:cxn ang="0">
                  <a:pos x="7" y="128"/>
                </a:cxn>
                <a:cxn ang="0">
                  <a:pos x="9" y="127"/>
                </a:cxn>
                <a:cxn ang="0">
                  <a:pos x="9" y="125"/>
                </a:cxn>
                <a:cxn ang="0">
                  <a:pos x="9" y="125"/>
                </a:cxn>
                <a:cxn ang="0">
                  <a:pos x="10" y="110"/>
                </a:cxn>
                <a:cxn ang="0">
                  <a:pos x="12" y="94"/>
                </a:cxn>
                <a:cxn ang="0">
                  <a:pos x="16" y="80"/>
                </a:cxn>
                <a:cxn ang="0">
                  <a:pos x="20" y="64"/>
                </a:cxn>
                <a:cxn ang="0">
                  <a:pos x="30" y="35"/>
                </a:cxn>
                <a:cxn ang="0">
                  <a:pos x="40" y="6"/>
                </a:cxn>
                <a:cxn ang="0">
                  <a:pos x="40" y="6"/>
                </a:cxn>
                <a:cxn ang="0">
                  <a:pos x="41" y="4"/>
                </a:cxn>
                <a:cxn ang="0">
                  <a:pos x="40" y="2"/>
                </a:cxn>
                <a:cxn ang="0">
                  <a:pos x="39" y="1"/>
                </a:cxn>
                <a:cxn ang="0">
                  <a:pos x="37" y="1"/>
                </a:cxn>
                <a:cxn ang="0">
                  <a:pos x="36" y="0"/>
                </a:cxn>
                <a:cxn ang="0">
                  <a:pos x="34" y="1"/>
                </a:cxn>
                <a:cxn ang="0">
                  <a:pos x="33" y="2"/>
                </a:cxn>
                <a:cxn ang="0">
                  <a:pos x="32" y="4"/>
                </a:cxn>
                <a:cxn ang="0">
                  <a:pos x="32" y="4"/>
                </a:cxn>
              </a:cxnLst>
              <a:rect l="0" t="0" r="r" b="b"/>
              <a:pathLst>
                <a:path w="41" h="130">
                  <a:moveTo>
                    <a:pt x="32" y="4"/>
                  </a:moveTo>
                  <a:lnTo>
                    <a:pt x="32" y="4"/>
                  </a:lnTo>
                  <a:lnTo>
                    <a:pt x="20" y="33"/>
                  </a:lnTo>
                  <a:lnTo>
                    <a:pt x="11" y="63"/>
                  </a:lnTo>
                  <a:lnTo>
                    <a:pt x="6" y="79"/>
                  </a:lnTo>
                  <a:lnTo>
                    <a:pt x="3" y="94"/>
                  </a:lnTo>
                  <a:lnTo>
                    <a:pt x="1" y="110"/>
                  </a:lnTo>
                  <a:lnTo>
                    <a:pt x="0" y="125"/>
                  </a:lnTo>
                  <a:lnTo>
                    <a:pt x="0" y="125"/>
                  </a:lnTo>
                  <a:lnTo>
                    <a:pt x="0" y="127"/>
                  </a:lnTo>
                  <a:lnTo>
                    <a:pt x="1" y="128"/>
                  </a:lnTo>
                  <a:lnTo>
                    <a:pt x="3" y="129"/>
                  </a:lnTo>
                  <a:lnTo>
                    <a:pt x="4" y="130"/>
                  </a:lnTo>
                  <a:lnTo>
                    <a:pt x="6" y="129"/>
                  </a:lnTo>
                  <a:lnTo>
                    <a:pt x="7" y="128"/>
                  </a:lnTo>
                  <a:lnTo>
                    <a:pt x="9" y="127"/>
                  </a:lnTo>
                  <a:lnTo>
                    <a:pt x="9" y="125"/>
                  </a:lnTo>
                  <a:lnTo>
                    <a:pt x="9" y="125"/>
                  </a:lnTo>
                  <a:lnTo>
                    <a:pt x="10" y="110"/>
                  </a:lnTo>
                  <a:lnTo>
                    <a:pt x="12" y="94"/>
                  </a:lnTo>
                  <a:lnTo>
                    <a:pt x="16" y="80"/>
                  </a:lnTo>
                  <a:lnTo>
                    <a:pt x="20" y="64"/>
                  </a:lnTo>
                  <a:lnTo>
                    <a:pt x="30" y="35"/>
                  </a:lnTo>
                  <a:lnTo>
                    <a:pt x="40" y="6"/>
                  </a:lnTo>
                  <a:lnTo>
                    <a:pt x="40" y="6"/>
                  </a:lnTo>
                  <a:lnTo>
                    <a:pt x="41" y="4"/>
                  </a:lnTo>
                  <a:lnTo>
                    <a:pt x="40" y="2"/>
                  </a:lnTo>
                  <a:lnTo>
                    <a:pt x="39" y="1"/>
                  </a:lnTo>
                  <a:lnTo>
                    <a:pt x="37" y="1"/>
                  </a:lnTo>
                  <a:lnTo>
                    <a:pt x="36" y="0"/>
                  </a:lnTo>
                  <a:lnTo>
                    <a:pt x="34" y="1"/>
                  </a:lnTo>
                  <a:lnTo>
                    <a:pt x="33" y="2"/>
                  </a:lnTo>
                  <a:lnTo>
                    <a:pt x="32" y="4"/>
                  </a:lnTo>
                  <a:lnTo>
                    <a:pt x="32"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91" name="Freeform 807"/>
            <p:cNvSpPr/>
            <p:nvPr/>
          </p:nvSpPr>
          <p:spPr bwMode="auto">
            <a:xfrm>
              <a:off x="6392863" y="1708150"/>
              <a:ext cx="20638" cy="55563"/>
            </a:xfrm>
            <a:custGeom>
              <a:avLst/>
              <a:gdLst/>
              <a:ahLst/>
              <a:cxnLst>
                <a:cxn ang="0">
                  <a:pos x="32" y="4"/>
                </a:cxn>
                <a:cxn ang="0">
                  <a:pos x="32" y="4"/>
                </a:cxn>
                <a:cxn ang="0">
                  <a:pos x="27" y="17"/>
                </a:cxn>
                <a:cxn ang="0">
                  <a:pos x="23" y="28"/>
                </a:cxn>
                <a:cxn ang="0">
                  <a:pos x="13" y="51"/>
                </a:cxn>
                <a:cxn ang="0">
                  <a:pos x="8" y="63"/>
                </a:cxn>
                <a:cxn ang="0">
                  <a:pos x="4" y="74"/>
                </a:cxn>
                <a:cxn ang="0">
                  <a:pos x="1" y="87"/>
                </a:cxn>
                <a:cxn ang="0">
                  <a:pos x="0" y="100"/>
                </a:cxn>
                <a:cxn ang="0">
                  <a:pos x="0" y="100"/>
                </a:cxn>
                <a:cxn ang="0">
                  <a:pos x="0" y="102"/>
                </a:cxn>
                <a:cxn ang="0">
                  <a:pos x="1" y="103"/>
                </a:cxn>
                <a:cxn ang="0">
                  <a:pos x="3" y="104"/>
                </a:cxn>
                <a:cxn ang="0">
                  <a:pos x="4" y="104"/>
                </a:cxn>
                <a:cxn ang="0">
                  <a:pos x="6" y="104"/>
                </a:cxn>
                <a:cxn ang="0">
                  <a:pos x="8" y="103"/>
                </a:cxn>
                <a:cxn ang="0">
                  <a:pos x="9" y="102"/>
                </a:cxn>
                <a:cxn ang="0">
                  <a:pos x="9" y="100"/>
                </a:cxn>
                <a:cxn ang="0">
                  <a:pos x="9" y="100"/>
                </a:cxn>
                <a:cxn ang="0">
                  <a:pos x="10" y="87"/>
                </a:cxn>
                <a:cxn ang="0">
                  <a:pos x="13" y="75"/>
                </a:cxn>
                <a:cxn ang="0">
                  <a:pos x="17" y="64"/>
                </a:cxn>
                <a:cxn ang="0">
                  <a:pos x="22" y="53"/>
                </a:cxn>
                <a:cxn ang="0">
                  <a:pos x="33" y="30"/>
                </a:cxn>
                <a:cxn ang="0">
                  <a:pos x="37" y="19"/>
                </a:cxn>
                <a:cxn ang="0">
                  <a:pos x="41" y="6"/>
                </a:cxn>
                <a:cxn ang="0">
                  <a:pos x="41" y="6"/>
                </a:cxn>
                <a:cxn ang="0">
                  <a:pos x="41" y="4"/>
                </a:cxn>
                <a:cxn ang="0">
                  <a:pos x="40" y="2"/>
                </a:cxn>
                <a:cxn ang="0">
                  <a:pos x="39" y="1"/>
                </a:cxn>
                <a:cxn ang="0">
                  <a:pos x="37" y="1"/>
                </a:cxn>
                <a:cxn ang="0">
                  <a:pos x="35" y="0"/>
                </a:cxn>
                <a:cxn ang="0">
                  <a:pos x="34" y="1"/>
                </a:cxn>
                <a:cxn ang="0">
                  <a:pos x="33" y="2"/>
                </a:cxn>
                <a:cxn ang="0">
                  <a:pos x="32" y="4"/>
                </a:cxn>
                <a:cxn ang="0">
                  <a:pos x="32" y="4"/>
                </a:cxn>
              </a:cxnLst>
              <a:rect l="0" t="0" r="r" b="b"/>
              <a:pathLst>
                <a:path w="41" h="104">
                  <a:moveTo>
                    <a:pt x="32" y="4"/>
                  </a:moveTo>
                  <a:lnTo>
                    <a:pt x="32" y="4"/>
                  </a:lnTo>
                  <a:lnTo>
                    <a:pt x="27" y="17"/>
                  </a:lnTo>
                  <a:lnTo>
                    <a:pt x="23" y="28"/>
                  </a:lnTo>
                  <a:lnTo>
                    <a:pt x="13" y="51"/>
                  </a:lnTo>
                  <a:lnTo>
                    <a:pt x="8" y="63"/>
                  </a:lnTo>
                  <a:lnTo>
                    <a:pt x="4" y="74"/>
                  </a:lnTo>
                  <a:lnTo>
                    <a:pt x="1" y="87"/>
                  </a:lnTo>
                  <a:lnTo>
                    <a:pt x="0" y="100"/>
                  </a:lnTo>
                  <a:lnTo>
                    <a:pt x="0" y="100"/>
                  </a:lnTo>
                  <a:lnTo>
                    <a:pt x="0" y="102"/>
                  </a:lnTo>
                  <a:lnTo>
                    <a:pt x="1" y="103"/>
                  </a:lnTo>
                  <a:lnTo>
                    <a:pt x="3" y="104"/>
                  </a:lnTo>
                  <a:lnTo>
                    <a:pt x="4" y="104"/>
                  </a:lnTo>
                  <a:lnTo>
                    <a:pt x="6" y="104"/>
                  </a:lnTo>
                  <a:lnTo>
                    <a:pt x="8" y="103"/>
                  </a:lnTo>
                  <a:lnTo>
                    <a:pt x="9" y="102"/>
                  </a:lnTo>
                  <a:lnTo>
                    <a:pt x="9" y="100"/>
                  </a:lnTo>
                  <a:lnTo>
                    <a:pt x="9" y="100"/>
                  </a:lnTo>
                  <a:lnTo>
                    <a:pt x="10" y="87"/>
                  </a:lnTo>
                  <a:lnTo>
                    <a:pt x="13" y="75"/>
                  </a:lnTo>
                  <a:lnTo>
                    <a:pt x="17" y="64"/>
                  </a:lnTo>
                  <a:lnTo>
                    <a:pt x="22" y="53"/>
                  </a:lnTo>
                  <a:lnTo>
                    <a:pt x="33" y="30"/>
                  </a:lnTo>
                  <a:lnTo>
                    <a:pt x="37" y="19"/>
                  </a:lnTo>
                  <a:lnTo>
                    <a:pt x="41" y="6"/>
                  </a:lnTo>
                  <a:lnTo>
                    <a:pt x="41" y="6"/>
                  </a:lnTo>
                  <a:lnTo>
                    <a:pt x="41" y="4"/>
                  </a:lnTo>
                  <a:lnTo>
                    <a:pt x="40" y="2"/>
                  </a:lnTo>
                  <a:lnTo>
                    <a:pt x="39" y="1"/>
                  </a:lnTo>
                  <a:lnTo>
                    <a:pt x="37" y="1"/>
                  </a:lnTo>
                  <a:lnTo>
                    <a:pt x="35" y="0"/>
                  </a:lnTo>
                  <a:lnTo>
                    <a:pt x="34" y="1"/>
                  </a:lnTo>
                  <a:lnTo>
                    <a:pt x="33" y="2"/>
                  </a:lnTo>
                  <a:lnTo>
                    <a:pt x="32" y="4"/>
                  </a:lnTo>
                  <a:lnTo>
                    <a:pt x="32"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93" name="Freeform 809"/>
            <p:cNvSpPr/>
            <p:nvPr/>
          </p:nvSpPr>
          <p:spPr bwMode="auto">
            <a:xfrm>
              <a:off x="6438900" y="1719263"/>
              <a:ext cx="31750" cy="65088"/>
            </a:xfrm>
            <a:custGeom>
              <a:avLst/>
              <a:gdLst/>
              <a:ahLst/>
              <a:cxnLst>
                <a:cxn ang="0">
                  <a:pos x="51" y="2"/>
                </a:cxn>
                <a:cxn ang="0">
                  <a:pos x="51" y="2"/>
                </a:cxn>
                <a:cxn ang="0">
                  <a:pos x="37" y="25"/>
                </a:cxn>
                <a:cxn ang="0">
                  <a:pos x="25" y="44"/>
                </a:cxn>
                <a:cxn ang="0">
                  <a:pos x="14" y="64"/>
                </a:cxn>
                <a:cxn ang="0">
                  <a:pos x="6" y="83"/>
                </a:cxn>
                <a:cxn ang="0">
                  <a:pos x="2" y="93"/>
                </a:cxn>
                <a:cxn ang="0">
                  <a:pos x="0" y="101"/>
                </a:cxn>
                <a:cxn ang="0">
                  <a:pos x="0" y="108"/>
                </a:cxn>
                <a:cxn ang="0">
                  <a:pos x="1" y="114"/>
                </a:cxn>
                <a:cxn ang="0">
                  <a:pos x="2" y="116"/>
                </a:cxn>
                <a:cxn ang="0">
                  <a:pos x="5" y="119"/>
                </a:cxn>
                <a:cxn ang="0">
                  <a:pos x="7" y="120"/>
                </a:cxn>
                <a:cxn ang="0">
                  <a:pos x="10" y="123"/>
                </a:cxn>
                <a:cxn ang="0">
                  <a:pos x="10" y="123"/>
                </a:cxn>
                <a:cxn ang="0">
                  <a:pos x="12" y="123"/>
                </a:cxn>
                <a:cxn ang="0">
                  <a:pos x="14" y="123"/>
                </a:cxn>
                <a:cxn ang="0">
                  <a:pos x="15" y="120"/>
                </a:cxn>
                <a:cxn ang="0">
                  <a:pos x="16" y="119"/>
                </a:cxn>
                <a:cxn ang="0">
                  <a:pos x="15" y="115"/>
                </a:cxn>
                <a:cxn ang="0">
                  <a:pos x="14" y="114"/>
                </a:cxn>
                <a:cxn ang="0">
                  <a:pos x="13" y="113"/>
                </a:cxn>
                <a:cxn ang="0">
                  <a:pos x="13" y="113"/>
                </a:cxn>
                <a:cxn ang="0">
                  <a:pos x="11" y="112"/>
                </a:cxn>
                <a:cxn ang="0">
                  <a:pos x="10" y="111"/>
                </a:cxn>
                <a:cxn ang="0">
                  <a:pos x="10" y="107"/>
                </a:cxn>
                <a:cxn ang="0">
                  <a:pos x="10" y="102"/>
                </a:cxn>
                <a:cxn ang="0">
                  <a:pos x="12" y="96"/>
                </a:cxn>
                <a:cxn ang="0">
                  <a:pos x="18" y="80"/>
                </a:cxn>
                <a:cxn ang="0">
                  <a:pos x="27" y="62"/>
                </a:cxn>
                <a:cxn ang="0">
                  <a:pos x="47" y="27"/>
                </a:cxn>
                <a:cxn ang="0">
                  <a:pos x="59" y="7"/>
                </a:cxn>
                <a:cxn ang="0">
                  <a:pos x="59" y="7"/>
                </a:cxn>
                <a:cxn ang="0">
                  <a:pos x="60" y="5"/>
                </a:cxn>
                <a:cxn ang="0">
                  <a:pos x="59" y="3"/>
                </a:cxn>
                <a:cxn ang="0">
                  <a:pos x="59" y="1"/>
                </a:cxn>
                <a:cxn ang="0">
                  <a:pos x="57" y="0"/>
                </a:cxn>
                <a:cxn ang="0">
                  <a:pos x="56" y="0"/>
                </a:cxn>
                <a:cxn ang="0">
                  <a:pos x="54" y="0"/>
                </a:cxn>
                <a:cxn ang="0">
                  <a:pos x="52" y="0"/>
                </a:cxn>
                <a:cxn ang="0">
                  <a:pos x="51" y="2"/>
                </a:cxn>
                <a:cxn ang="0">
                  <a:pos x="51" y="2"/>
                </a:cxn>
              </a:cxnLst>
              <a:rect l="0" t="0" r="r" b="b"/>
              <a:pathLst>
                <a:path w="60" h="123">
                  <a:moveTo>
                    <a:pt x="51" y="2"/>
                  </a:moveTo>
                  <a:lnTo>
                    <a:pt x="51" y="2"/>
                  </a:lnTo>
                  <a:lnTo>
                    <a:pt x="37" y="25"/>
                  </a:lnTo>
                  <a:lnTo>
                    <a:pt x="25" y="44"/>
                  </a:lnTo>
                  <a:lnTo>
                    <a:pt x="14" y="64"/>
                  </a:lnTo>
                  <a:lnTo>
                    <a:pt x="6" y="83"/>
                  </a:lnTo>
                  <a:lnTo>
                    <a:pt x="2" y="93"/>
                  </a:lnTo>
                  <a:lnTo>
                    <a:pt x="0" y="101"/>
                  </a:lnTo>
                  <a:lnTo>
                    <a:pt x="0" y="108"/>
                  </a:lnTo>
                  <a:lnTo>
                    <a:pt x="1" y="114"/>
                  </a:lnTo>
                  <a:lnTo>
                    <a:pt x="2" y="116"/>
                  </a:lnTo>
                  <a:lnTo>
                    <a:pt x="5" y="119"/>
                  </a:lnTo>
                  <a:lnTo>
                    <a:pt x="7" y="120"/>
                  </a:lnTo>
                  <a:lnTo>
                    <a:pt x="10" y="123"/>
                  </a:lnTo>
                  <a:lnTo>
                    <a:pt x="10" y="123"/>
                  </a:lnTo>
                  <a:lnTo>
                    <a:pt x="12" y="123"/>
                  </a:lnTo>
                  <a:lnTo>
                    <a:pt x="14" y="123"/>
                  </a:lnTo>
                  <a:lnTo>
                    <a:pt x="15" y="120"/>
                  </a:lnTo>
                  <a:lnTo>
                    <a:pt x="16" y="119"/>
                  </a:lnTo>
                  <a:lnTo>
                    <a:pt x="15" y="115"/>
                  </a:lnTo>
                  <a:lnTo>
                    <a:pt x="14" y="114"/>
                  </a:lnTo>
                  <a:lnTo>
                    <a:pt x="13" y="113"/>
                  </a:lnTo>
                  <a:lnTo>
                    <a:pt x="13" y="113"/>
                  </a:lnTo>
                  <a:lnTo>
                    <a:pt x="11" y="112"/>
                  </a:lnTo>
                  <a:lnTo>
                    <a:pt x="10" y="111"/>
                  </a:lnTo>
                  <a:lnTo>
                    <a:pt x="10" y="107"/>
                  </a:lnTo>
                  <a:lnTo>
                    <a:pt x="10" y="102"/>
                  </a:lnTo>
                  <a:lnTo>
                    <a:pt x="12" y="96"/>
                  </a:lnTo>
                  <a:lnTo>
                    <a:pt x="18" y="80"/>
                  </a:lnTo>
                  <a:lnTo>
                    <a:pt x="27" y="62"/>
                  </a:lnTo>
                  <a:lnTo>
                    <a:pt x="47" y="27"/>
                  </a:lnTo>
                  <a:lnTo>
                    <a:pt x="59" y="7"/>
                  </a:lnTo>
                  <a:lnTo>
                    <a:pt x="59" y="7"/>
                  </a:lnTo>
                  <a:lnTo>
                    <a:pt x="60" y="5"/>
                  </a:lnTo>
                  <a:lnTo>
                    <a:pt x="59" y="3"/>
                  </a:lnTo>
                  <a:lnTo>
                    <a:pt x="59" y="1"/>
                  </a:lnTo>
                  <a:lnTo>
                    <a:pt x="57" y="0"/>
                  </a:lnTo>
                  <a:lnTo>
                    <a:pt x="56" y="0"/>
                  </a:lnTo>
                  <a:lnTo>
                    <a:pt x="54" y="0"/>
                  </a:lnTo>
                  <a:lnTo>
                    <a:pt x="52" y="0"/>
                  </a:lnTo>
                  <a:lnTo>
                    <a:pt x="51" y="2"/>
                  </a:lnTo>
                  <a:lnTo>
                    <a:pt x="51"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94" name="Freeform 810"/>
            <p:cNvSpPr/>
            <p:nvPr/>
          </p:nvSpPr>
          <p:spPr bwMode="auto">
            <a:xfrm>
              <a:off x="6478588" y="1731963"/>
              <a:ext cx="28575" cy="65088"/>
            </a:xfrm>
            <a:custGeom>
              <a:avLst/>
              <a:gdLst/>
              <a:ahLst/>
              <a:cxnLst>
                <a:cxn ang="0">
                  <a:pos x="45" y="1"/>
                </a:cxn>
                <a:cxn ang="0">
                  <a:pos x="45" y="1"/>
                </a:cxn>
                <a:cxn ang="0">
                  <a:pos x="40" y="8"/>
                </a:cxn>
                <a:cxn ang="0">
                  <a:pos x="34" y="14"/>
                </a:cxn>
                <a:cxn ang="0">
                  <a:pos x="25" y="26"/>
                </a:cxn>
                <a:cxn ang="0">
                  <a:pos x="16" y="41"/>
                </a:cxn>
                <a:cxn ang="0">
                  <a:pos x="10" y="55"/>
                </a:cxn>
                <a:cxn ang="0">
                  <a:pos x="6" y="71"/>
                </a:cxn>
                <a:cxn ang="0">
                  <a:pos x="3" y="87"/>
                </a:cxn>
                <a:cxn ang="0">
                  <a:pos x="1" y="103"/>
                </a:cxn>
                <a:cxn ang="0">
                  <a:pos x="0" y="119"/>
                </a:cxn>
                <a:cxn ang="0">
                  <a:pos x="0" y="119"/>
                </a:cxn>
                <a:cxn ang="0">
                  <a:pos x="0" y="121"/>
                </a:cxn>
                <a:cxn ang="0">
                  <a:pos x="1" y="122"/>
                </a:cxn>
                <a:cxn ang="0">
                  <a:pos x="3" y="123"/>
                </a:cxn>
                <a:cxn ang="0">
                  <a:pos x="5" y="123"/>
                </a:cxn>
                <a:cxn ang="0">
                  <a:pos x="6" y="123"/>
                </a:cxn>
                <a:cxn ang="0">
                  <a:pos x="8" y="122"/>
                </a:cxn>
                <a:cxn ang="0">
                  <a:pos x="9" y="121"/>
                </a:cxn>
                <a:cxn ang="0">
                  <a:pos x="9" y="119"/>
                </a:cxn>
                <a:cxn ang="0">
                  <a:pos x="9" y="119"/>
                </a:cxn>
                <a:cxn ang="0">
                  <a:pos x="10" y="104"/>
                </a:cxn>
                <a:cxn ang="0">
                  <a:pos x="12" y="88"/>
                </a:cxn>
                <a:cxn ang="0">
                  <a:pos x="15" y="74"/>
                </a:cxn>
                <a:cxn ang="0">
                  <a:pos x="19" y="59"/>
                </a:cxn>
                <a:cxn ang="0">
                  <a:pos x="25" y="45"/>
                </a:cxn>
                <a:cxn ang="0">
                  <a:pos x="33" y="31"/>
                </a:cxn>
                <a:cxn ang="0">
                  <a:pos x="41" y="19"/>
                </a:cxn>
                <a:cxn ang="0">
                  <a:pos x="53" y="9"/>
                </a:cxn>
                <a:cxn ang="0">
                  <a:pos x="53" y="9"/>
                </a:cxn>
                <a:cxn ang="0">
                  <a:pos x="54" y="7"/>
                </a:cxn>
                <a:cxn ang="0">
                  <a:pos x="54" y="6"/>
                </a:cxn>
                <a:cxn ang="0">
                  <a:pos x="54" y="3"/>
                </a:cxn>
                <a:cxn ang="0">
                  <a:pos x="53" y="2"/>
                </a:cxn>
                <a:cxn ang="0">
                  <a:pos x="50" y="1"/>
                </a:cxn>
                <a:cxn ang="0">
                  <a:pos x="49" y="0"/>
                </a:cxn>
                <a:cxn ang="0">
                  <a:pos x="47" y="0"/>
                </a:cxn>
                <a:cxn ang="0">
                  <a:pos x="45" y="1"/>
                </a:cxn>
                <a:cxn ang="0">
                  <a:pos x="45" y="1"/>
                </a:cxn>
              </a:cxnLst>
              <a:rect l="0" t="0" r="r" b="b"/>
              <a:pathLst>
                <a:path w="54" h="123">
                  <a:moveTo>
                    <a:pt x="45" y="1"/>
                  </a:moveTo>
                  <a:lnTo>
                    <a:pt x="45" y="1"/>
                  </a:lnTo>
                  <a:lnTo>
                    <a:pt x="40" y="8"/>
                  </a:lnTo>
                  <a:lnTo>
                    <a:pt x="34" y="14"/>
                  </a:lnTo>
                  <a:lnTo>
                    <a:pt x="25" y="26"/>
                  </a:lnTo>
                  <a:lnTo>
                    <a:pt x="16" y="41"/>
                  </a:lnTo>
                  <a:lnTo>
                    <a:pt x="10" y="55"/>
                  </a:lnTo>
                  <a:lnTo>
                    <a:pt x="6" y="71"/>
                  </a:lnTo>
                  <a:lnTo>
                    <a:pt x="3" y="87"/>
                  </a:lnTo>
                  <a:lnTo>
                    <a:pt x="1" y="103"/>
                  </a:lnTo>
                  <a:lnTo>
                    <a:pt x="0" y="119"/>
                  </a:lnTo>
                  <a:lnTo>
                    <a:pt x="0" y="119"/>
                  </a:lnTo>
                  <a:lnTo>
                    <a:pt x="0" y="121"/>
                  </a:lnTo>
                  <a:lnTo>
                    <a:pt x="1" y="122"/>
                  </a:lnTo>
                  <a:lnTo>
                    <a:pt x="3" y="123"/>
                  </a:lnTo>
                  <a:lnTo>
                    <a:pt x="5" y="123"/>
                  </a:lnTo>
                  <a:lnTo>
                    <a:pt x="6" y="123"/>
                  </a:lnTo>
                  <a:lnTo>
                    <a:pt x="8" y="122"/>
                  </a:lnTo>
                  <a:lnTo>
                    <a:pt x="9" y="121"/>
                  </a:lnTo>
                  <a:lnTo>
                    <a:pt x="9" y="119"/>
                  </a:lnTo>
                  <a:lnTo>
                    <a:pt x="9" y="119"/>
                  </a:lnTo>
                  <a:lnTo>
                    <a:pt x="10" y="104"/>
                  </a:lnTo>
                  <a:lnTo>
                    <a:pt x="12" y="88"/>
                  </a:lnTo>
                  <a:lnTo>
                    <a:pt x="15" y="74"/>
                  </a:lnTo>
                  <a:lnTo>
                    <a:pt x="19" y="59"/>
                  </a:lnTo>
                  <a:lnTo>
                    <a:pt x="25" y="45"/>
                  </a:lnTo>
                  <a:lnTo>
                    <a:pt x="33" y="31"/>
                  </a:lnTo>
                  <a:lnTo>
                    <a:pt x="41" y="19"/>
                  </a:lnTo>
                  <a:lnTo>
                    <a:pt x="53" y="9"/>
                  </a:lnTo>
                  <a:lnTo>
                    <a:pt x="53" y="9"/>
                  </a:lnTo>
                  <a:lnTo>
                    <a:pt x="54" y="7"/>
                  </a:lnTo>
                  <a:lnTo>
                    <a:pt x="54" y="6"/>
                  </a:lnTo>
                  <a:lnTo>
                    <a:pt x="54" y="3"/>
                  </a:lnTo>
                  <a:lnTo>
                    <a:pt x="53" y="2"/>
                  </a:lnTo>
                  <a:lnTo>
                    <a:pt x="50" y="1"/>
                  </a:lnTo>
                  <a:lnTo>
                    <a:pt x="49" y="0"/>
                  </a:lnTo>
                  <a:lnTo>
                    <a:pt x="47" y="0"/>
                  </a:lnTo>
                  <a:lnTo>
                    <a:pt x="45" y="1"/>
                  </a:lnTo>
                  <a:lnTo>
                    <a:pt x="4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95" name="Freeform 811"/>
            <p:cNvSpPr/>
            <p:nvPr/>
          </p:nvSpPr>
          <p:spPr bwMode="auto">
            <a:xfrm>
              <a:off x="6523038" y="1739900"/>
              <a:ext cx="25400" cy="61913"/>
            </a:xfrm>
            <a:custGeom>
              <a:avLst/>
              <a:gdLst/>
              <a:ahLst/>
              <a:cxnLst>
                <a:cxn ang="0">
                  <a:pos x="39" y="3"/>
                </a:cxn>
                <a:cxn ang="0">
                  <a:pos x="39" y="3"/>
                </a:cxn>
                <a:cxn ang="0">
                  <a:pos x="27" y="29"/>
                </a:cxn>
                <a:cxn ang="0">
                  <a:pos x="17" y="56"/>
                </a:cxn>
                <a:cxn ang="0">
                  <a:pos x="8" y="82"/>
                </a:cxn>
                <a:cxn ang="0">
                  <a:pos x="4" y="96"/>
                </a:cxn>
                <a:cxn ang="0">
                  <a:pos x="0" y="110"/>
                </a:cxn>
                <a:cxn ang="0">
                  <a:pos x="0" y="110"/>
                </a:cxn>
                <a:cxn ang="0">
                  <a:pos x="0" y="112"/>
                </a:cxn>
                <a:cxn ang="0">
                  <a:pos x="1" y="113"/>
                </a:cxn>
                <a:cxn ang="0">
                  <a:pos x="4" y="116"/>
                </a:cxn>
                <a:cxn ang="0">
                  <a:pos x="6" y="117"/>
                </a:cxn>
                <a:cxn ang="0">
                  <a:pos x="8" y="116"/>
                </a:cxn>
                <a:cxn ang="0">
                  <a:pos x="9" y="114"/>
                </a:cxn>
                <a:cxn ang="0">
                  <a:pos x="10" y="112"/>
                </a:cxn>
                <a:cxn ang="0">
                  <a:pos x="10" y="112"/>
                </a:cxn>
                <a:cxn ang="0">
                  <a:pos x="13" y="99"/>
                </a:cxn>
                <a:cxn ang="0">
                  <a:pos x="16" y="85"/>
                </a:cxn>
                <a:cxn ang="0">
                  <a:pos x="25" y="58"/>
                </a:cxn>
                <a:cxn ang="0">
                  <a:pos x="37" y="32"/>
                </a:cxn>
                <a:cxn ang="0">
                  <a:pos x="47" y="5"/>
                </a:cxn>
                <a:cxn ang="0">
                  <a:pos x="47" y="5"/>
                </a:cxn>
                <a:cxn ang="0">
                  <a:pos x="48" y="3"/>
                </a:cxn>
                <a:cxn ang="0">
                  <a:pos x="47" y="2"/>
                </a:cxn>
                <a:cxn ang="0">
                  <a:pos x="46" y="1"/>
                </a:cxn>
                <a:cxn ang="0">
                  <a:pos x="45" y="0"/>
                </a:cxn>
                <a:cxn ang="0">
                  <a:pos x="41" y="0"/>
                </a:cxn>
                <a:cxn ang="0">
                  <a:pos x="40" y="1"/>
                </a:cxn>
                <a:cxn ang="0">
                  <a:pos x="39" y="3"/>
                </a:cxn>
                <a:cxn ang="0">
                  <a:pos x="39" y="3"/>
                </a:cxn>
              </a:cxnLst>
              <a:rect l="0" t="0" r="r" b="b"/>
              <a:pathLst>
                <a:path w="48" h="117">
                  <a:moveTo>
                    <a:pt x="39" y="3"/>
                  </a:moveTo>
                  <a:lnTo>
                    <a:pt x="39" y="3"/>
                  </a:lnTo>
                  <a:lnTo>
                    <a:pt x="27" y="29"/>
                  </a:lnTo>
                  <a:lnTo>
                    <a:pt x="17" y="56"/>
                  </a:lnTo>
                  <a:lnTo>
                    <a:pt x="8" y="82"/>
                  </a:lnTo>
                  <a:lnTo>
                    <a:pt x="4" y="96"/>
                  </a:lnTo>
                  <a:lnTo>
                    <a:pt x="0" y="110"/>
                  </a:lnTo>
                  <a:lnTo>
                    <a:pt x="0" y="110"/>
                  </a:lnTo>
                  <a:lnTo>
                    <a:pt x="0" y="112"/>
                  </a:lnTo>
                  <a:lnTo>
                    <a:pt x="1" y="113"/>
                  </a:lnTo>
                  <a:lnTo>
                    <a:pt x="4" y="116"/>
                  </a:lnTo>
                  <a:lnTo>
                    <a:pt x="6" y="117"/>
                  </a:lnTo>
                  <a:lnTo>
                    <a:pt x="8" y="116"/>
                  </a:lnTo>
                  <a:lnTo>
                    <a:pt x="9" y="114"/>
                  </a:lnTo>
                  <a:lnTo>
                    <a:pt x="10" y="112"/>
                  </a:lnTo>
                  <a:lnTo>
                    <a:pt x="10" y="112"/>
                  </a:lnTo>
                  <a:lnTo>
                    <a:pt x="13" y="99"/>
                  </a:lnTo>
                  <a:lnTo>
                    <a:pt x="16" y="85"/>
                  </a:lnTo>
                  <a:lnTo>
                    <a:pt x="25" y="58"/>
                  </a:lnTo>
                  <a:lnTo>
                    <a:pt x="37" y="32"/>
                  </a:lnTo>
                  <a:lnTo>
                    <a:pt x="47" y="5"/>
                  </a:lnTo>
                  <a:lnTo>
                    <a:pt x="47" y="5"/>
                  </a:lnTo>
                  <a:lnTo>
                    <a:pt x="48" y="3"/>
                  </a:lnTo>
                  <a:lnTo>
                    <a:pt x="47" y="2"/>
                  </a:lnTo>
                  <a:lnTo>
                    <a:pt x="46" y="1"/>
                  </a:lnTo>
                  <a:lnTo>
                    <a:pt x="45" y="0"/>
                  </a:lnTo>
                  <a:lnTo>
                    <a:pt x="41" y="0"/>
                  </a:lnTo>
                  <a:lnTo>
                    <a:pt x="40" y="1"/>
                  </a:lnTo>
                  <a:lnTo>
                    <a:pt x="39" y="3"/>
                  </a:lnTo>
                  <a:lnTo>
                    <a:pt x="3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96" name="Freeform 812"/>
            <p:cNvSpPr/>
            <p:nvPr/>
          </p:nvSpPr>
          <p:spPr bwMode="auto">
            <a:xfrm>
              <a:off x="6572250" y="1743075"/>
              <a:ext cx="28575" cy="61913"/>
            </a:xfrm>
            <a:custGeom>
              <a:avLst/>
              <a:gdLst/>
              <a:ahLst/>
              <a:cxnLst>
                <a:cxn ang="0">
                  <a:pos x="45" y="2"/>
                </a:cxn>
                <a:cxn ang="0">
                  <a:pos x="45" y="2"/>
                </a:cxn>
                <a:cxn ang="0">
                  <a:pos x="37" y="14"/>
                </a:cxn>
                <a:cxn ang="0">
                  <a:pos x="28" y="27"/>
                </a:cxn>
                <a:cxn ang="0">
                  <a:pos x="22" y="40"/>
                </a:cxn>
                <a:cxn ang="0">
                  <a:pos x="16" y="54"/>
                </a:cxn>
                <a:cxn ang="0">
                  <a:pos x="11" y="67"/>
                </a:cxn>
                <a:cxn ang="0">
                  <a:pos x="7" y="82"/>
                </a:cxn>
                <a:cxn ang="0">
                  <a:pos x="3" y="96"/>
                </a:cxn>
                <a:cxn ang="0">
                  <a:pos x="0" y="111"/>
                </a:cxn>
                <a:cxn ang="0">
                  <a:pos x="0" y="111"/>
                </a:cxn>
                <a:cxn ang="0">
                  <a:pos x="0" y="114"/>
                </a:cxn>
                <a:cxn ang="0">
                  <a:pos x="3" y="116"/>
                </a:cxn>
                <a:cxn ang="0">
                  <a:pos x="6" y="117"/>
                </a:cxn>
                <a:cxn ang="0">
                  <a:pos x="8" y="115"/>
                </a:cxn>
                <a:cxn ang="0">
                  <a:pos x="14" y="108"/>
                </a:cxn>
                <a:cxn ang="0">
                  <a:pos x="14" y="108"/>
                </a:cxn>
                <a:cxn ang="0">
                  <a:pos x="16" y="106"/>
                </a:cxn>
                <a:cxn ang="0">
                  <a:pos x="15" y="104"/>
                </a:cxn>
                <a:cxn ang="0">
                  <a:pos x="14" y="102"/>
                </a:cxn>
                <a:cxn ang="0">
                  <a:pos x="12" y="101"/>
                </a:cxn>
                <a:cxn ang="0">
                  <a:pos x="12" y="101"/>
                </a:cxn>
                <a:cxn ang="0">
                  <a:pos x="18" y="75"/>
                </a:cxn>
                <a:cxn ang="0">
                  <a:pos x="22" y="63"/>
                </a:cxn>
                <a:cxn ang="0">
                  <a:pos x="27" y="52"/>
                </a:cxn>
                <a:cxn ang="0">
                  <a:pos x="33" y="39"/>
                </a:cxn>
                <a:cxn ang="0">
                  <a:pos x="39" y="28"/>
                </a:cxn>
                <a:cxn ang="0">
                  <a:pos x="45" y="18"/>
                </a:cxn>
                <a:cxn ang="0">
                  <a:pos x="53" y="6"/>
                </a:cxn>
                <a:cxn ang="0">
                  <a:pos x="53" y="6"/>
                </a:cxn>
                <a:cxn ang="0">
                  <a:pos x="54" y="5"/>
                </a:cxn>
                <a:cxn ang="0">
                  <a:pos x="54" y="3"/>
                </a:cxn>
                <a:cxn ang="0">
                  <a:pos x="53" y="2"/>
                </a:cxn>
                <a:cxn ang="0">
                  <a:pos x="52" y="1"/>
                </a:cxn>
                <a:cxn ang="0">
                  <a:pos x="48" y="0"/>
                </a:cxn>
                <a:cxn ang="0">
                  <a:pos x="46" y="0"/>
                </a:cxn>
                <a:cxn ang="0">
                  <a:pos x="45" y="2"/>
                </a:cxn>
                <a:cxn ang="0">
                  <a:pos x="45" y="2"/>
                </a:cxn>
              </a:cxnLst>
              <a:rect l="0" t="0" r="r" b="b"/>
              <a:pathLst>
                <a:path w="54" h="117">
                  <a:moveTo>
                    <a:pt x="45" y="2"/>
                  </a:moveTo>
                  <a:lnTo>
                    <a:pt x="45" y="2"/>
                  </a:lnTo>
                  <a:lnTo>
                    <a:pt x="37" y="14"/>
                  </a:lnTo>
                  <a:lnTo>
                    <a:pt x="28" y="27"/>
                  </a:lnTo>
                  <a:lnTo>
                    <a:pt x="22" y="40"/>
                  </a:lnTo>
                  <a:lnTo>
                    <a:pt x="16" y="54"/>
                  </a:lnTo>
                  <a:lnTo>
                    <a:pt x="11" y="67"/>
                  </a:lnTo>
                  <a:lnTo>
                    <a:pt x="7" y="82"/>
                  </a:lnTo>
                  <a:lnTo>
                    <a:pt x="3" y="96"/>
                  </a:lnTo>
                  <a:lnTo>
                    <a:pt x="0" y="111"/>
                  </a:lnTo>
                  <a:lnTo>
                    <a:pt x="0" y="111"/>
                  </a:lnTo>
                  <a:lnTo>
                    <a:pt x="0" y="114"/>
                  </a:lnTo>
                  <a:lnTo>
                    <a:pt x="3" y="116"/>
                  </a:lnTo>
                  <a:lnTo>
                    <a:pt x="6" y="117"/>
                  </a:lnTo>
                  <a:lnTo>
                    <a:pt x="8" y="115"/>
                  </a:lnTo>
                  <a:lnTo>
                    <a:pt x="14" y="108"/>
                  </a:lnTo>
                  <a:lnTo>
                    <a:pt x="14" y="108"/>
                  </a:lnTo>
                  <a:lnTo>
                    <a:pt x="16" y="106"/>
                  </a:lnTo>
                  <a:lnTo>
                    <a:pt x="15" y="104"/>
                  </a:lnTo>
                  <a:lnTo>
                    <a:pt x="14" y="102"/>
                  </a:lnTo>
                  <a:lnTo>
                    <a:pt x="12" y="101"/>
                  </a:lnTo>
                  <a:lnTo>
                    <a:pt x="12" y="101"/>
                  </a:lnTo>
                  <a:lnTo>
                    <a:pt x="18" y="75"/>
                  </a:lnTo>
                  <a:lnTo>
                    <a:pt x="22" y="63"/>
                  </a:lnTo>
                  <a:lnTo>
                    <a:pt x="27" y="52"/>
                  </a:lnTo>
                  <a:lnTo>
                    <a:pt x="33" y="39"/>
                  </a:lnTo>
                  <a:lnTo>
                    <a:pt x="39" y="28"/>
                  </a:lnTo>
                  <a:lnTo>
                    <a:pt x="45" y="18"/>
                  </a:lnTo>
                  <a:lnTo>
                    <a:pt x="53" y="6"/>
                  </a:lnTo>
                  <a:lnTo>
                    <a:pt x="53" y="6"/>
                  </a:lnTo>
                  <a:lnTo>
                    <a:pt x="54" y="5"/>
                  </a:lnTo>
                  <a:lnTo>
                    <a:pt x="54" y="3"/>
                  </a:lnTo>
                  <a:lnTo>
                    <a:pt x="53" y="2"/>
                  </a:lnTo>
                  <a:lnTo>
                    <a:pt x="52" y="1"/>
                  </a:lnTo>
                  <a:lnTo>
                    <a:pt x="48" y="0"/>
                  </a:lnTo>
                  <a:lnTo>
                    <a:pt x="46" y="0"/>
                  </a:lnTo>
                  <a:lnTo>
                    <a:pt x="45" y="2"/>
                  </a:lnTo>
                  <a:lnTo>
                    <a:pt x="4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97" name="Freeform 813"/>
            <p:cNvSpPr/>
            <p:nvPr/>
          </p:nvSpPr>
          <p:spPr bwMode="auto">
            <a:xfrm>
              <a:off x="6629400" y="1741488"/>
              <a:ext cx="28575" cy="55563"/>
            </a:xfrm>
            <a:custGeom>
              <a:avLst/>
              <a:gdLst/>
              <a:ahLst/>
              <a:cxnLst>
                <a:cxn ang="0">
                  <a:pos x="44" y="3"/>
                </a:cxn>
                <a:cxn ang="0">
                  <a:pos x="44" y="3"/>
                </a:cxn>
                <a:cxn ang="0">
                  <a:pos x="39" y="14"/>
                </a:cxn>
                <a:cxn ang="0">
                  <a:pos x="35" y="26"/>
                </a:cxn>
                <a:cxn ang="0">
                  <a:pos x="35" y="26"/>
                </a:cxn>
                <a:cxn ang="0">
                  <a:pos x="34" y="32"/>
                </a:cxn>
                <a:cxn ang="0">
                  <a:pos x="33" y="38"/>
                </a:cxn>
                <a:cxn ang="0">
                  <a:pos x="32" y="44"/>
                </a:cxn>
                <a:cxn ang="0">
                  <a:pos x="31" y="48"/>
                </a:cxn>
                <a:cxn ang="0">
                  <a:pos x="30" y="50"/>
                </a:cxn>
                <a:cxn ang="0">
                  <a:pos x="30" y="50"/>
                </a:cxn>
                <a:cxn ang="0">
                  <a:pos x="25" y="55"/>
                </a:cxn>
                <a:cxn ang="0">
                  <a:pos x="22" y="61"/>
                </a:cxn>
                <a:cxn ang="0">
                  <a:pos x="15" y="73"/>
                </a:cxn>
                <a:cxn ang="0">
                  <a:pos x="9" y="86"/>
                </a:cxn>
                <a:cxn ang="0">
                  <a:pos x="5" y="91"/>
                </a:cxn>
                <a:cxn ang="0">
                  <a:pos x="1" y="97"/>
                </a:cxn>
                <a:cxn ang="0">
                  <a:pos x="1" y="97"/>
                </a:cxn>
                <a:cxn ang="0">
                  <a:pos x="0" y="98"/>
                </a:cxn>
                <a:cxn ang="0">
                  <a:pos x="0" y="100"/>
                </a:cxn>
                <a:cxn ang="0">
                  <a:pos x="0" y="102"/>
                </a:cxn>
                <a:cxn ang="0">
                  <a:pos x="1" y="103"/>
                </a:cxn>
                <a:cxn ang="0">
                  <a:pos x="3" y="104"/>
                </a:cxn>
                <a:cxn ang="0">
                  <a:pos x="4" y="105"/>
                </a:cxn>
                <a:cxn ang="0">
                  <a:pos x="6" y="104"/>
                </a:cxn>
                <a:cxn ang="0">
                  <a:pos x="7" y="103"/>
                </a:cxn>
                <a:cxn ang="0">
                  <a:pos x="7" y="103"/>
                </a:cxn>
                <a:cxn ang="0">
                  <a:pos x="14" y="94"/>
                </a:cxn>
                <a:cxn ang="0">
                  <a:pos x="21" y="84"/>
                </a:cxn>
                <a:cxn ang="0">
                  <a:pos x="31" y="63"/>
                </a:cxn>
                <a:cxn ang="0">
                  <a:pos x="31" y="63"/>
                </a:cxn>
                <a:cxn ang="0">
                  <a:pos x="34" y="60"/>
                </a:cxn>
                <a:cxn ang="0">
                  <a:pos x="37" y="57"/>
                </a:cxn>
                <a:cxn ang="0">
                  <a:pos x="39" y="54"/>
                </a:cxn>
                <a:cxn ang="0">
                  <a:pos x="40" y="50"/>
                </a:cxn>
                <a:cxn ang="0">
                  <a:pos x="40" y="50"/>
                </a:cxn>
                <a:cxn ang="0">
                  <a:pos x="42" y="38"/>
                </a:cxn>
                <a:cxn ang="0">
                  <a:pos x="44" y="28"/>
                </a:cxn>
                <a:cxn ang="0">
                  <a:pos x="48" y="18"/>
                </a:cxn>
                <a:cxn ang="0">
                  <a:pos x="53" y="7"/>
                </a:cxn>
                <a:cxn ang="0">
                  <a:pos x="53" y="7"/>
                </a:cxn>
                <a:cxn ang="0">
                  <a:pos x="53" y="5"/>
                </a:cxn>
                <a:cxn ang="0">
                  <a:pos x="53" y="4"/>
                </a:cxn>
                <a:cxn ang="0">
                  <a:pos x="51" y="1"/>
                </a:cxn>
                <a:cxn ang="0">
                  <a:pos x="48" y="0"/>
                </a:cxn>
                <a:cxn ang="0">
                  <a:pos x="47" y="0"/>
                </a:cxn>
                <a:cxn ang="0">
                  <a:pos x="45" y="1"/>
                </a:cxn>
                <a:cxn ang="0">
                  <a:pos x="44" y="3"/>
                </a:cxn>
                <a:cxn ang="0">
                  <a:pos x="44" y="3"/>
                </a:cxn>
              </a:cxnLst>
              <a:rect l="0" t="0" r="r" b="b"/>
              <a:pathLst>
                <a:path w="53" h="105">
                  <a:moveTo>
                    <a:pt x="44" y="3"/>
                  </a:moveTo>
                  <a:lnTo>
                    <a:pt x="44" y="3"/>
                  </a:lnTo>
                  <a:lnTo>
                    <a:pt x="39" y="14"/>
                  </a:lnTo>
                  <a:lnTo>
                    <a:pt x="35" y="26"/>
                  </a:lnTo>
                  <a:lnTo>
                    <a:pt x="35" y="26"/>
                  </a:lnTo>
                  <a:lnTo>
                    <a:pt x="34" y="32"/>
                  </a:lnTo>
                  <a:lnTo>
                    <a:pt x="33" y="38"/>
                  </a:lnTo>
                  <a:lnTo>
                    <a:pt x="32" y="44"/>
                  </a:lnTo>
                  <a:lnTo>
                    <a:pt x="31" y="48"/>
                  </a:lnTo>
                  <a:lnTo>
                    <a:pt x="30" y="50"/>
                  </a:lnTo>
                  <a:lnTo>
                    <a:pt x="30" y="50"/>
                  </a:lnTo>
                  <a:lnTo>
                    <a:pt x="25" y="55"/>
                  </a:lnTo>
                  <a:lnTo>
                    <a:pt x="22" y="61"/>
                  </a:lnTo>
                  <a:lnTo>
                    <a:pt x="15" y="73"/>
                  </a:lnTo>
                  <a:lnTo>
                    <a:pt x="9" y="86"/>
                  </a:lnTo>
                  <a:lnTo>
                    <a:pt x="5" y="91"/>
                  </a:lnTo>
                  <a:lnTo>
                    <a:pt x="1" y="97"/>
                  </a:lnTo>
                  <a:lnTo>
                    <a:pt x="1" y="97"/>
                  </a:lnTo>
                  <a:lnTo>
                    <a:pt x="0" y="98"/>
                  </a:lnTo>
                  <a:lnTo>
                    <a:pt x="0" y="100"/>
                  </a:lnTo>
                  <a:lnTo>
                    <a:pt x="0" y="102"/>
                  </a:lnTo>
                  <a:lnTo>
                    <a:pt x="1" y="103"/>
                  </a:lnTo>
                  <a:lnTo>
                    <a:pt x="3" y="104"/>
                  </a:lnTo>
                  <a:lnTo>
                    <a:pt x="4" y="105"/>
                  </a:lnTo>
                  <a:lnTo>
                    <a:pt x="6" y="104"/>
                  </a:lnTo>
                  <a:lnTo>
                    <a:pt x="7" y="103"/>
                  </a:lnTo>
                  <a:lnTo>
                    <a:pt x="7" y="103"/>
                  </a:lnTo>
                  <a:lnTo>
                    <a:pt x="14" y="94"/>
                  </a:lnTo>
                  <a:lnTo>
                    <a:pt x="21" y="84"/>
                  </a:lnTo>
                  <a:lnTo>
                    <a:pt x="31" y="63"/>
                  </a:lnTo>
                  <a:lnTo>
                    <a:pt x="31" y="63"/>
                  </a:lnTo>
                  <a:lnTo>
                    <a:pt x="34" y="60"/>
                  </a:lnTo>
                  <a:lnTo>
                    <a:pt x="37" y="57"/>
                  </a:lnTo>
                  <a:lnTo>
                    <a:pt x="39" y="54"/>
                  </a:lnTo>
                  <a:lnTo>
                    <a:pt x="40" y="50"/>
                  </a:lnTo>
                  <a:lnTo>
                    <a:pt x="40" y="50"/>
                  </a:lnTo>
                  <a:lnTo>
                    <a:pt x="42" y="38"/>
                  </a:lnTo>
                  <a:lnTo>
                    <a:pt x="44" y="28"/>
                  </a:lnTo>
                  <a:lnTo>
                    <a:pt x="48" y="18"/>
                  </a:lnTo>
                  <a:lnTo>
                    <a:pt x="53" y="7"/>
                  </a:lnTo>
                  <a:lnTo>
                    <a:pt x="53" y="7"/>
                  </a:lnTo>
                  <a:lnTo>
                    <a:pt x="53" y="5"/>
                  </a:lnTo>
                  <a:lnTo>
                    <a:pt x="53" y="4"/>
                  </a:lnTo>
                  <a:lnTo>
                    <a:pt x="51" y="1"/>
                  </a:lnTo>
                  <a:lnTo>
                    <a:pt x="48" y="0"/>
                  </a:lnTo>
                  <a:lnTo>
                    <a:pt x="47" y="0"/>
                  </a:lnTo>
                  <a:lnTo>
                    <a:pt x="45" y="1"/>
                  </a:lnTo>
                  <a:lnTo>
                    <a:pt x="44" y="3"/>
                  </a:lnTo>
                  <a:lnTo>
                    <a:pt x="44"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98" name="Freeform 814"/>
            <p:cNvSpPr/>
            <p:nvPr/>
          </p:nvSpPr>
          <p:spPr bwMode="auto">
            <a:xfrm>
              <a:off x="6673850" y="1739900"/>
              <a:ext cx="20638" cy="53975"/>
            </a:xfrm>
            <a:custGeom>
              <a:avLst/>
              <a:gdLst/>
              <a:ahLst/>
              <a:cxnLst>
                <a:cxn ang="0">
                  <a:pos x="32" y="4"/>
                </a:cxn>
                <a:cxn ang="0">
                  <a:pos x="32" y="4"/>
                </a:cxn>
                <a:cxn ang="0">
                  <a:pos x="29" y="16"/>
                </a:cxn>
                <a:cxn ang="0">
                  <a:pos x="26" y="28"/>
                </a:cxn>
                <a:cxn ang="0">
                  <a:pos x="22" y="40"/>
                </a:cxn>
                <a:cxn ang="0">
                  <a:pos x="18" y="51"/>
                </a:cxn>
                <a:cxn ang="0">
                  <a:pos x="8" y="74"/>
                </a:cxn>
                <a:cxn ang="0">
                  <a:pos x="4" y="86"/>
                </a:cxn>
                <a:cxn ang="0">
                  <a:pos x="0" y="98"/>
                </a:cxn>
                <a:cxn ang="0">
                  <a:pos x="0" y="98"/>
                </a:cxn>
                <a:cxn ang="0">
                  <a:pos x="0" y="100"/>
                </a:cxn>
                <a:cxn ang="0">
                  <a:pos x="1" y="101"/>
                </a:cxn>
                <a:cxn ang="0">
                  <a:pos x="2" y="102"/>
                </a:cxn>
                <a:cxn ang="0">
                  <a:pos x="4" y="103"/>
                </a:cxn>
                <a:cxn ang="0">
                  <a:pos x="5" y="103"/>
                </a:cxn>
                <a:cxn ang="0">
                  <a:pos x="7" y="103"/>
                </a:cxn>
                <a:cxn ang="0">
                  <a:pos x="8" y="102"/>
                </a:cxn>
                <a:cxn ang="0">
                  <a:pos x="9" y="100"/>
                </a:cxn>
                <a:cxn ang="0">
                  <a:pos x="9" y="100"/>
                </a:cxn>
                <a:cxn ang="0">
                  <a:pos x="12" y="88"/>
                </a:cxn>
                <a:cxn ang="0">
                  <a:pos x="17" y="76"/>
                </a:cxn>
                <a:cxn ang="0">
                  <a:pos x="27" y="53"/>
                </a:cxn>
                <a:cxn ang="0">
                  <a:pos x="32" y="41"/>
                </a:cxn>
                <a:cxn ang="0">
                  <a:pos x="36" y="29"/>
                </a:cxn>
                <a:cxn ang="0">
                  <a:pos x="39" y="16"/>
                </a:cxn>
                <a:cxn ang="0">
                  <a:pos x="41" y="4"/>
                </a:cxn>
                <a:cxn ang="0">
                  <a:pos x="41" y="4"/>
                </a:cxn>
                <a:cxn ang="0">
                  <a:pos x="41" y="2"/>
                </a:cxn>
                <a:cxn ang="0">
                  <a:pos x="40" y="1"/>
                </a:cxn>
                <a:cxn ang="0">
                  <a:pos x="38" y="0"/>
                </a:cxn>
                <a:cxn ang="0">
                  <a:pos x="36" y="0"/>
                </a:cxn>
                <a:cxn ang="0">
                  <a:pos x="35" y="0"/>
                </a:cxn>
                <a:cxn ang="0">
                  <a:pos x="33" y="1"/>
                </a:cxn>
                <a:cxn ang="0">
                  <a:pos x="32" y="2"/>
                </a:cxn>
                <a:cxn ang="0">
                  <a:pos x="32" y="4"/>
                </a:cxn>
                <a:cxn ang="0">
                  <a:pos x="32" y="4"/>
                </a:cxn>
              </a:cxnLst>
              <a:rect l="0" t="0" r="r" b="b"/>
              <a:pathLst>
                <a:path w="41" h="103">
                  <a:moveTo>
                    <a:pt x="32" y="4"/>
                  </a:moveTo>
                  <a:lnTo>
                    <a:pt x="32" y="4"/>
                  </a:lnTo>
                  <a:lnTo>
                    <a:pt x="29" y="16"/>
                  </a:lnTo>
                  <a:lnTo>
                    <a:pt x="26" y="28"/>
                  </a:lnTo>
                  <a:lnTo>
                    <a:pt x="22" y="40"/>
                  </a:lnTo>
                  <a:lnTo>
                    <a:pt x="18" y="51"/>
                  </a:lnTo>
                  <a:lnTo>
                    <a:pt x="8" y="74"/>
                  </a:lnTo>
                  <a:lnTo>
                    <a:pt x="4" y="86"/>
                  </a:lnTo>
                  <a:lnTo>
                    <a:pt x="0" y="98"/>
                  </a:lnTo>
                  <a:lnTo>
                    <a:pt x="0" y="98"/>
                  </a:lnTo>
                  <a:lnTo>
                    <a:pt x="0" y="100"/>
                  </a:lnTo>
                  <a:lnTo>
                    <a:pt x="1" y="101"/>
                  </a:lnTo>
                  <a:lnTo>
                    <a:pt x="2" y="102"/>
                  </a:lnTo>
                  <a:lnTo>
                    <a:pt x="4" y="103"/>
                  </a:lnTo>
                  <a:lnTo>
                    <a:pt x="5" y="103"/>
                  </a:lnTo>
                  <a:lnTo>
                    <a:pt x="7" y="103"/>
                  </a:lnTo>
                  <a:lnTo>
                    <a:pt x="8" y="102"/>
                  </a:lnTo>
                  <a:lnTo>
                    <a:pt x="9" y="100"/>
                  </a:lnTo>
                  <a:lnTo>
                    <a:pt x="9" y="100"/>
                  </a:lnTo>
                  <a:lnTo>
                    <a:pt x="12" y="88"/>
                  </a:lnTo>
                  <a:lnTo>
                    <a:pt x="17" y="76"/>
                  </a:lnTo>
                  <a:lnTo>
                    <a:pt x="27" y="53"/>
                  </a:lnTo>
                  <a:lnTo>
                    <a:pt x="32" y="41"/>
                  </a:lnTo>
                  <a:lnTo>
                    <a:pt x="36" y="29"/>
                  </a:lnTo>
                  <a:lnTo>
                    <a:pt x="39" y="16"/>
                  </a:lnTo>
                  <a:lnTo>
                    <a:pt x="41" y="4"/>
                  </a:lnTo>
                  <a:lnTo>
                    <a:pt x="41" y="4"/>
                  </a:lnTo>
                  <a:lnTo>
                    <a:pt x="41" y="2"/>
                  </a:lnTo>
                  <a:lnTo>
                    <a:pt x="40" y="1"/>
                  </a:lnTo>
                  <a:lnTo>
                    <a:pt x="38" y="0"/>
                  </a:lnTo>
                  <a:lnTo>
                    <a:pt x="36" y="0"/>
                  </a:lnTo>
                  <a:lnTo>
                    <a:pt x="35" y="0"/>
                  </a:lnTo>
                  <a:lnTo>
                    <a:pt x="33" y="1"/>
                  </a:lnTo>
                  <a:lnTo>
                    <a:pt x="32" y="2"/>
                  </a:lnTo>
                  <a:lnTo>
                    <a:pt x="32" y="4"/>
                  </a:lnTo>
                  <a:lnTo>
                    <a:pt x="32"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99" name="Freeform 815"/>
            <p:cNvSpPr/>
            <p:nvPr/>
          </p:nvSpPr>
          <p:spPr bwMode="auto">
            <a:xfrm>
              <a:off x="6811963" y="1671638"/>
              <a:ext cx="9525" cy="38100"/>
            </a:xfrm>
            <a:custGeom>
              <a:avLst/>
              <a:gdLst/>
              <a:ahLst/>
              <a:cxnLst>
                <a:cxn ang="0">
                  <a:pos x="11" y="58"/>
                </a:cxn>
                <a:cxn ang="0">
                  <a:pos x="11" y="58"/>
                </a:cxn>
                <a:cxn ang="0">
                  <a:pos x="10" y="51"/>
                </a:cxn>
                <a:cxn ang="0">
                  <a:pos x="9" y="44"/>
                </a:cxn>
                <a:cxn ang="0">
                  <a:pos x="10" y="33"/>
                </a:cxn>
                <a:cxn ang="0">
                  <a:pos x="10" y="33"/>
                </a:cxn>
                <a:cxn ang="0">
                  <a:pos x="11" y="5"/>
                </a:cxn>
                <a:cxn ang="0">
                  <a:pos x="11" y="5"/>
                </a:cxn>
                <a:cxn ang="0">
                  <a:pos x="11" y="3"/>
                </a:cxn>
                <a:cxn ang="0">
                  <a:pos x="10" y="1"/>
                </a:cxn>
                <a:cxn ang="0">
                  <a:pos x="8" y="0"/>
                </a:cxn>
                <a:cxn ang="0">
                  <a:pos x="7" y="0"/>
                </a:cxn>
                <a:cxn ang="0">
                  <a:pos x="5" y="0"/>
                </a:cxn>
                <a:cxn ang="0">
                  <a:pos x="4" y="1"/>
                </a:cxn>
                <a:cxn ang="0">
                  <a:pos x="3" y="3"/>
                </a:cxn>
                <a:cxn ang="0">
                  <a:pos x="2" y="5"/>
                </a:cxn>
                <a:cxn ang="0">
                  <a:pos x="2" y="5"/>
                </a:cxn>
                <a:cxn ang="0">
                  <a:pos x="1" y="20"/>
                </a:cxn>
                <a:cxn ang="0">
                  <a:pos x="0" y="40"/>
                </a:cxn>
                <a:cxn ang="0">
                  <a:pos x="0" y="50"/>
                </a:cxn>
                <a:cxn ang="0">
                  <a:pos x="2" y="59"/>
                </a:cxn>
                <a:cxn ang="0">
                  <a:pos x="3" y="63"/>
                </a:cxn>
                <a:cxn ang="0">
                  <a:pos x="5" y="66"/>
                </a:cxn>
                <a:cxn ang="0">
                  <a:pos x="7" y="69"/>
                </a:cxn>
                <a:cxn ang="0">
                  <a:pos x="11" y="72"/>
                </a:cxn>
                <a:cxn ang="0">
                  <a:pos x="11" y="72"/>
                </a:cxn>
                <a:cxn ang="0">
                  <a:pos x="13" y="72"/>
                </a:cxn>
                <a:cxn ang="0">
                  <a:pos x="15" y="72"/>
                </a:cxn>
                <a:cxn ang="0">
                  <a:pos x="17" y="70"/>
                </a:cxn>
                <a:cxn ang="0">
                  <a:pos x="17" y="68"/>
                </a:cxn>
                <a:cxn ang="0">
                  <a:pos x="17" y="62"/>
                </a:cxn>
                <a:cxn ang="0">
                  <a:pos x="17" y="62"/>
                </a:cxn>
                <a:cxn ang="0">
                  <a:pos x="17" y="59"/>
                </a:cxn>
                <a:cxn ang="0">
                  <a:pos x="15" y="58"/>
                </a:cxn>
                <a:cxn ang="0">
                  <a:pos x="13" y="57"/>
                </a:cxn>
                <a:cxn ang="0">
                  <a:pos x="11" y="58"/>
                </a:cxn>
                <a:cxn ang="0">
                  <a:pos x="11" y="58"/>
                </a:cxn>
              </a:cxnLst>
              <a:rect l="0" t="0" r="r" b="b"/>
              <a:pathLst>
                <a:path w="17" h="72">
                  <a:moveTo>
                    <a:pt x="11" y="58"/>
                  </a:moveTo>
                  <a:lnTo>
                    <a:pt x="11" y="58"/>
                  </a:lnTo>
                  <a:lnTo>
                    <a:pt x="10" y="51"/>
                  </a:lnTo>
                  <a:lnTo>
                    <a:pt x="9" y="44"/>
                  </a:lnTo>
                  <a:lnTo>
                    <a:pt x="10" y="33"/>
                  </a:lnTo>
                  <a:lnTo>
                    <a:pt x="10" y="33"/>
                  </a:lnTo>
                  <a:lnTo>
                    <a:pt x="11" y="5"/>
                  </a:lnTo>
                  <a:lnTo>
                    <a:pt x="11" y="5"/>
                  </a:lnTo>
                  <a:lnTo>
                    <a:pt x="11" y="3"/>
                  </a:lnTo>
                  <a:lnTo>
                    <a:pt x="10" y="1"/>
                  </a:lnTo>
                  <a:lnTo>
                    <a:pt x="8" y="0"/>
                  </a:lnTo>
                  <a:lnTo>
                    <a:pt x="7" y="0"/>
                  </a:lnTo>
                  <a:lnTo>
                    <a:pt x="5" y="0"/>
                  </a:lnTo>
                  <a:lnTo>
                    <a:pt x="4" y="1"/>
                  </a:lnTo>
                  <a:lnTo>
                    <a:pt x="3" y="3"/>
                  </a:lnTo>
                  <a:lnTo>
                    <a:pt x="2" y="5"/>
                  </a:lnTo>
                  <a:lnTo>
                    <a:pt x="2" y="5"/>
                  </a:lnTo>
                  <a:lnTo>
                    <a:pt x="1" y="20"/>
                  </a:lnTo>
                  <a:lnTo>
                    <a:pt x="0" y="40"/>
                  </a:lnTo>
                  <a:lnTo>
                    <a:pt x="0" y="50"/>
                  </a:lnTo>
                  <a:lnTo>
                    <a:pt x="2" y="59"/>
                  </a:lnTo>
                  <a:lnTo>
                    <a:pt x="3" y="63"/>
                  </a:lnTo>
                  <a:lnTo>
                    <a:pt x="5" y="66"/>
                  </a:lnTo>
                  <a:lnTo>
                    <a:pt x="7" y="69"/>
                  </a:lnTo>
                  <a:lnTo>
                    <a:pt x="11" y="72"/>
                  </a:lnTo>
                  <a:lnTo>
                    <a:pt x="11" y="72"/>
                  </a:lnTo>
                  <a:lnTo>
                    <a:pt x="13" y="72"/>
                  </a:lnTo>
                  <a:lnTo>
                    <a:pt x="15" y="72"/>
                  </a:lnTo>
                  <a:lnTo>
                    <a:pt x="17" y="70"/>
                  </a:lnTo>
                  <a:lnTo>
                    <a:pt x="17" y="68"/>
                  </a:lnTo>
                  <a:lnTo>
                    <a:pt x="17" y="62"/>
                  </a:lnTo>
                  <a:lnTo>
                    <a:pt x="17" y="62"/>
                  </a:lnTo>
                  <a:lnTo>
                    <a:pt x="17" y="59"/>
                  </a:lnTo>
                  <a:lnTo>
                    <a:pt x="15" y="58"/>
                  </a:lnTo>
                  <a:lnTo>
                    <a:pt x="13" y="57"/>
                  </a:lnTo>
                  <a:lnTo>
                    <a:pt x="11" y="58"/>
                  </a:lnTo>
                  <a:lnTo>
                    <a:pt x="11" y="58"/>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00" name="Freeform 816"/>
            <p:cNvSpPr/>
            <p:nvPr/>
          </p:nvSpPr>
          <p:spPr bwMode="auto">
            <a:xfrm>
              <a:off x="6843713" y="1644650"/>
              <a:ext cx="22225" cy="55563"/>
            </a:xfrm>
            <a:custGeom>
              <a:avLst/>
              <a:gdLst/>
              <a:ahLst/>
              <a:cxnLst>
                <a:cxn ang="0">
                  <a:pos x="33" y="1"/>
                </a:cxn>
                <a:cxn ang="0">
                  <a:pos x="33" y="1"/>
                </a:cxn>
                <a:cxn ang="0">
                  <a:pos x="29" y="6"/>
                </a:cxn>
                <a:cxn ang="0">
                  <a:pos x="26" y="12"/>
                </a:cxn>
                <a:cxn ang="0">
                  <a:pos x="20" y="23"/>
                </a:cxn>
                <a:cxn ang="0">
                  <a:pos x="16" y="35"/>
                </a:cxn>
                <a:cxn ang="0">
                  <a:pos x="13" y="48"/>
                </a:cxn>
                <a:cxn ang="0">
                  <a:pos x="8" y="73"/>
                </a:cxn>
                <a:cxn ang="0">
                  <a:pos x="5" y="86"/>
                </a:cxn>
                <a:cxn ang="0">
                  <a:pos x="1" y="97"/>
                </a:cxn>
                <a:cxn ang="0">
                  <a:pos x="1" y="97"/>
                </a:cxn>
                <a:cxn ang="0">
                  <a:pos x="0" y="99"/>
                </a:cxn>
                <a:cxn ang="0">
                  <a:pos x="1" y="101"/>
                </a:cxn>
                <a:cxn ang="0">
                  <a:pos x="3" y="103"/>
                </a:cxn>
                <a:cxn ang="0">
                  <a:pos x="5" y="104"/>
                </a:cxn>
                <a:cxn ang="0">
                  <a:pos x="6" y="104"/>
                </a:cxn>
                <a:cxn ang="0">
                  <a:pos x="8" y="103"/>
                </a:cxn>
                <a:cxn ang="0">
                  <a:pos x="9" y="102"/>
                </a:cxn>
                <a:cxn ang="0">
                  <a:pos x="9" y="102"/>
                </a:cxn>
                <a:cxn ang="0">
                  <a:pos x="13" y="91"/>
                </a:cxn>
                <a:cxn ang="0">
                  <a:pos x="17" y="81"/>
                </a:cxn>
                <a:cxn ang="0">
                  <a:pos x="23" y="58"/>
                </a:cxn>
                <a:cxn ang="0">
                  <a:pos x="23" y="58"/>
                </a:cxn>
                <a:cxn ang="0">
                  <a:pos x="25" y="45"/>
                </a:cxn>
                <a:cxn ang="0">
                  <a:pos x="28" y="32"/>
                </a:cxn>
                <a:cxn ang="0">
                  <a:pos x="30" y="26"/>
                </a:cxn>
                <a:cxn ang="0">
                  <a:pos x="33" y="20"/>
                </a:cxn>
                <a:cxn ang="0">
                  <a:pos x="36" y="14"/>
                </a:cxn>
                <a:cxn ang="0">
                  <a:pos x="40" y="8"/>
                </a:cxn>
                <a:cxn ang="0">
                  <a:pos x="40" y="8"/>
                </a:cxn>
                <a:cxn ang="0">
                  <a:pos x="41" y="6"/>
                </a:cxn>
                <a:cxn ang="0">
                  <a:pos x="41" y="4"/>
                </a:cxn>
                <a:cxn ang="0">
                  <a:pos x="40" y="3"/>
                </a:cxn>
                <a:cxn ang="0">
                  <a:pos x="39" y="1"/>
                </a:cxn>
                <a:cxn ang="0">
                  <a:pos x="38" y="0"/>
                </a:cxn>
                <a:cxn ang="0">
                  <a:pos x="36" y="0"/>
                </a:cxn>
                <a:cxn ang="0">
                  <a:pos x="35" y="0"/>
                </a:cxn>
                <a:cxn ang="0">
                  <a:pos x="33" y="1"/>
                </a:cxn>
                <a:cxn ang="0">
                  <a:pos x="33" y="1"/>
                </a:cxn>
              </a:cxnLst>
              <a:rect l="0" t="0" r="r" b="b"/>
              <a:pathLst>
                <a:path w="41" h="104">
                  <a:moveTo>
                    <a:pt x="33" y="1"/>
                  </a:moveTo>
                  <a:lnTo>
                    <a:pt x="33" y="1"/>
                  </a:lnTo>
                  <a:lnTo>
                    <a:pt x="29" y="6"/>
                  </a:lnTo>
                  <a:lnTo>
                    <a:pt x="26" y="12"/>
                  </a:lnTo>
                  <a:lnTo>
                    <a:pt x="20" y="23"/>
                  </a:lnTo>
                  <a:lnTo>
                    <a:pt x="16" y="35"/>
                  </a:lnTo>
                  <a:lnTo>
                    <a:pt x="13" y="48"/>
                  </a:lnTo>
                  <a:lnTo>
                    <a:pt x="8" y="73"/>
                  </a:lnTo>
                  <a:lnTo>
                    <a:pt x="5" y="86"/>
                  </a:lnTo>
                  <a:lnTo>
                    <a:pt x="1" y="97"/>
                  </a:lnTo>
                  <a:lnTo>
                    <a:pt x="1" y="97"/>
                  </a:lnTo>
                  <a:lnTo>
                    <a:pt x="0" y="99"/>
                  </a:lnTo>
                  <a:lnTo>
                    <a:pt x="1" y="101"/>
                  </a:lnTo>
                  <a:lnTo>
                    <a:pt x="3" y="103"/>
                  </a:lnTo>
                  <a:lnTo>
                    <a:pt x="5" y="104"/>
                  </a:lnTo>
                  <a:lnTo>
                    <a:pt x="6" y="104"/>
                  </a:lnTo>
                  <a:lnTo>
                    <a:pt x="8" y="103"/>
                  </a:lnTo>
                  <a:lnTo>
                    <a:pt x="9" y="102"/>
                  </a:lnTo>
                  <a:lnTo>
                    <a:pt x="9" y="102"/>
                  </a:lnTo>
                  <a:lnTo>
                    <a:pt x="13" y="91"/>
                  </a:lnTo>
                  <a:lnTo>
                    <a:pt x="17" y="81"/>
                  </a:lnTo>
                  <a:lnTo>
                    <a:pt x="23" y="58"/>
                  </a:lnTo>
                  <a:lnTo>
                    <a:pt x="23" y="58"/>
                  </a:lnTo>
                  <a:lnTo>
                    <a:pt x="25" y="45"/>
                  </a:lnTo>
                  <a:lnTo>
                    <a:pt x="28" y="32"/>
                  </a:lnTo>
                  <a:lnTo>
                    <a:pt x="30" y="26"/>
                  </a:lnTo>
                  <a:lnTo>
                    <a:pt x="33" y="20"/>
                  </a:lnTo>
                  <a:lnTo>
                    <a:pt x="36" y="14"/>
                  </a:lnTo>
                  <a:lnTo>
                    <a:pt x="40" y="8"/>
                  </a:lnTo>
                  <a:lnTo>
                    <a:pt x="40" y="8"/>
                  </a:lnTo>
                  <a:lnTo>
                    <a:pt x="41" y="6"/>
                  </a:lnTo>
                  <a:lnTo>
                    <a:pt x="41" y="4"/>
                  </a:lnTo>
                  <a:lnTo>
                    <a:pt x="40" y="3"/>
                  </a:lnTo>
                  <a:lnTo>
                    <a:pt x="39" y="1"/>
                  </a:lnTo>
                  <a:lnTo>
                    <a:pt x="38" y="0"/>
                  </a:lnTo>
                  <a:lnTo>
                    <a:pt x="36" y="0"/>
                  </a:lnTo>
                  <a:lnTo>
                    <a:pt x="35" y="0"/>
                  </a:lnTo>
                  <a:lnTo>
                    <a:pt x="33" y="1"/>
                  </a:lnTo>
                  <a:lnTo>
                    <a:pt x="3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01" name="Freeform 817"/>
            <p:cNvSpPr/>
            <p:nvPr/>
          </p:nvSpPr>
          <p:spPr bwMode="auto">
            <a:xfrm>
              <a:off x="6719888" y="1743075"/>
              <a:ext cx="9525" cy="47625"/>
            </a:xfrm>
            <a:custGeom>
              <a:avLst/>
              <a:gdLst/>
              <a:ahLst/>
              <a:cxnLst>
                <a:cxn ang="0">
                  <a:pos x="16" y="4"/>
                </a:cxn>
                <a:cxn ang="0">
                  <a:pos x="16" y="4"/>
                </a:cxn>
                <a:cxn ang="0">
                  <a:pos x="16" y="2"/>
                </a:cxn>
                <a:cxn ang="0">
                  <a:pos x="15" y="1"/>
                </a:cxn>
                <a:cxn ang="0">
                  <a:pos x="13" y="0"/>
                </a:cxn>
                <a:cxn ang="0">
                  <a:pos x="11" y="0"/>
                </a:cxn>
                <a:cxn ang="0">
                  <a:pos x="10" y="0"/>
                </a:cxn>
                <a:cxn ang="0">
                  <a:pos x="8" y="1"/>
                </a:cxn>
                <a:cxn ang="0">
                  <a:pos x="7" y="2"/>
                </a:cxn>
                <a:cxn ang="0">
                  <a:pos x="7" y="4"/>
                </a:cxn>
                <a:cxn ang="0">
                  <a:pos x="7" y="4"/>
                </a:cxn>
                <a:cxn ang="0">
                  <a:pos x="8" y="25"/>
                </a:cxn>
                <a:cxn ang="0">
                  <a:pos x="8" y="44"/>
                </a:cxn>
                <a:cxn ang="0">
                  <a:pos x="8" y="55"/>
                </a:cxn>
                <a:cxn ang="0">
                  <a:pos x="7" y="65"/>
                </a:cxn>
                <a:cxn ang="0">
                  <a:pos x="4" y="74"/>
                </a:cxn>
                <a:cxn ang="0">
                  <a:pos x="0" y="84"/>
                </a:cxn>
                <a:cxn ang="0">
                  <a:pos x="0" y="84"/>
                </a:cxn>
                <a:cxn ang="0">
                  <a:pos x="0" y="86"/>
                </a:cxn>
                <a:cxn ang="0">
                  <a:pos x="0" y="88"/>
                </a:cxn>
                <a:cxn ang="0">
                  <a:pos x="3" y="91"/>
                </a:cxn>
                <a:cxn ang="0">
                  <a:pos x="4" y="91"/>
                </a:cxn>
                <a:cxn ang="0">
                  <a:pos x="7" y="91"/>
                </a:cxn>
                <a:cxn ang="0">
                  <a:pos x="8" y="91"/>
                </a:cxn>
                <a:cxn ang="0">
                  <a:pos x="9" y="89"/>
                </a:cxn>
                <a:cxn ang="0">
                  <a:pos x="9" y="89"/>
                </a:cxn>
                <a:cxn ang="0">
                  <a:pos x="13" y="79"/>
                </a:cxn>
                <a:cxn ang="0">
                  <a:pos x="15" y="68"/>
                </a:cxn>
                <a:cxn ang="0">
                  <a:pos x="17" y="58"/>
                </a:cxn>
                <a:cxn ang="0">
                  <a:pos x="17" y="48"/>
                </a:cxn>
                <a:cxn ang="0">
                  <a:pos x="17" y="26"/>
                </a:cxn>
                <a:cxn ang="0">
                  <a:pos x="16" y="4"/>
                </a:cxn>
                <a:cxn ang="0">
                  <a:pos x="16" y="4"/>
                </a:cxn>
              </a:cxnLst>
              <a:rect l="0" t="0" r="r" b="b"/>
              <a:pathLst>
                <a:path w="17" h="91">
                  <a:moveTo>
                    <a:pt x="16" y="4"/>
                  </a:moveTo>
                  <a:lnTo>
                    <a:pt x="16" y="4"/>
                  </a:lnTo>
                  <a:lnTo>
                    <a:pt x="16" y="2"/>
                  </a:lnTo>
                  <a:lnTo>
                    <a:pt x="15" y="1"/>
                  </a:lnTo>
                  <a:lnTo>
                    <a:pt x="13" y="0"/>
                  </a:lnTo>
                  <a:lnTo>
                    <a:pt x="11" y="0"/>
                  </a:lnTo>
                  <a:lnTo>
                    <a:pt x="10" y="0"/>
                  </a:lnTo>
                  <a:lnTo>
                    <a:pt x="8" y="1"/>
                  </a:lnTo>
                  <a:lnTo>
                    <a:pt x="7" y="2"/>
                  </a:lnTo>
                  <a:lnTo>
                    <a:pt x="7" y="4"/>
                  </a:lnTo>
                  <a:lnTo>
                    <a:pt x="7" y="4"/>
                  </a:lnTo>
                  <a:lnTo>
                    <a:pt x="8" y="25"/>
                  </a:lnTo>
                  <a:lnTo>
                    <a:pt x="8" y="44"/>
                  </a:lnTo>
                  <a:lnTo>
                    <a:pt x="8" y="55"/>
                  </a:lnTo>
                  <a:lnTo>
                    <a:pt x="7" y="65"/>
                  </a:lnTo>
                  <a:lnTo>
                    <a:pt x="4" y="74"/>
                  </a:lnTo>
                  <a:lnTo>
                    <a:pt x="0" y="84"/>
                  </a:lnTo>
                  <a:lnTo>
                    <a:pt x="0" y="84"/>
                  </a:lnTo>
                  <a:lnTo>
                    <a:pt x="0" y="86"/>
                  </a:lnTo>
                  <a:lnTo>
                    <a:pt x="0" y="88"/>
                  </a:lnTo>
                  <a:lnTo>
                    <a:pt x="3" y="91"/>
                  </a:lnTo>
                  <a:lnTo>
                    <a:pt x="4" y="91"/>
                  </a:lnTo>
                  <a:lnTo>
                    <a:pt x="7" y="91"/>
                  </a:lnTo>
                  <a:lnTo>
                    <a:pt x="8" y="91"/>
                  </a:lnTo>
                  <a:lnTo>
                    <a:pt x="9" y="89"/>
                  </a:lnTo>
                  <a:lnTo>
                    <a:pt x="9" y="89"/>
                  </a:lnTo>
                  <a:lnTo>
                    <a:pt x="13" y="79"/>
                  </a:lnTo>
                  <a:lnTo>
                    <a:pt x="15" y="68"/>
                  </a:lnTo>
                  <a:lnTo>
                    <a:pt x="17" y="58"/>
                  </a:lnTo>
                  <a:lnTo>
                    <a:pt x="17" y="48"/>
                  </a:lnTo>
                  <a:lnTo>
                    <a:pt x="17" y="26"/>
                  </a:lnTo>
                  <a:lnTo>
                    <a:pt x="16" y="4"/>
                  </a:lnTo>
                  <a:lnTo>
                    <a:pt x="16"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02" name="Freeform 818"/>
            <p:cNvSpPr/>
            <p:nvPr/>
          </p:nvSpPr>
          <p:spPr bwMode="auto">
            <a:xfrm>
              <a:off x="6754813" y="1758950"/>
              <a:ext cx="12700" cy="49213"/>
            </a:xfrm>
            <a:custGeom>
              <a:avLst/>
              <a:gdLst/>
              <a:ahLst/>
              <a:cxnLst>
                <a:cxn ang="0">
                  <a:pos x="24" y="5"/>
                </a:cxn>
                <a:cxn ang="0">
                  <a:pos x="24" y="5"/>
                </a:cxn>
                <a:cxn ang="0">
                  <a:pos x="24" y="3"/>
                </a:cxn>
                <a:cxn ang="0">
                  <a:pos x="23" y="1"/>
                </a:cxn>
                <a:cxn ang="0">
                  <a:pos x="22" y="0"/>
                </a:cxn>
                <a:cxn ang="0">
                  <a:pos x="20" y="0"/>
                </a:cxn>
                <a:cxn ang="0">
                  <a:pos x="18" y="0"/>
                </a:cxn>
                <a:cxn ang="0">
                  <a:pos x="17" y="1"/>
                </a:cxn>
                <a:cxn ang="0">
                  <a:pos x="16" y="3"/>
                </a:cxn>
                <a:cxn ang="0">
                  <a:pos x="15" y="5"/>
                </a:cxn>
                <a:cxn ang="0">
                  <a:pos x="15" y="5"/>
                </a:cxn>
                <a:cxn ang="0">
                  <a:pos x="15" y="18"/>
                </a:cxn>
                <a:cxn ang="0">
                  <a:pos x="13" y="30"/>
                </a:cxn>
                <a:cxn ang="0">
                  <a:pos x="11" y="42"/>
                </a:cxn>
                <a:cxn ang="0">
                  <a:pos x="8" y="55"/>
                </a:cxn>
                <a:cxn ang="0">
                  <a:pos x="8" y="55"/>
                </a:cxn>
                <a:cxn ang="0">
                  <a:pos x="5" y="63"/>
                </a:cxn>
                <a:cxn ang="0">
                  <a:pos x="2" y="72"/>
                </a:cxn>
                <a:cxn ang="0">
                  <a:pos x="0" y="76"/>
                </a:cxn>
                <a:cxn ang="0">
                  <a:pos x="0" y="82"/>
                </a:cxn>
                <a:cxn ang="0">
                  <a:pos x="2" y="86"/>
                </a:cxn>
                <a:cxn ang="0">
                  <a:pos x="4" y="90"/>
                </a:cxn>
                <a:cxn ang="0">
                  <a:pos x="4" y="90"/>
                </a:cxn>
                <a:cxn ang="0">
                  <a:pos x="5" y="91"/>
                </a:cxn>
                <a:cxn ang="0">
                  <a:pos x="7" y="92"/>
                </a:cxn>
                <a:cxn ang="0">
                  <a:pos x="8" y="92"/>
                </a:cxn>
                <a:cxn ang="0">
                  <a:pos x="10" y="91"/>
                </a:cxn>
                <a:cxn ang="0">
                  <a:pos x="11" y="90"/>
                </a:cxn>
                <a:cxn ang="0">
                  <a:pos x="12" y="88"/>
                </a:cxn>
                <a:cxn ang="0">
                  <a:pos x="12" y="87"/>
                </a:cxn>
                <a:cxn ang="0">
                  <a:pos x="12" y="85"/>
                </a:cxn>
                <a:cxn ang="0">
                  <a:pos x="12" y="85"/>
                </a:cxn>
                <a:cxn ang="0">
                  <a:pos x="10" y="82"/>
                </a:cxn>
                <a:cxn ang="0">
                  <a:pos x="10" y="77"/>
                </a:cxn>
                <a:cxn ang="0">
                  <a:pos x="11" y="72"/>
                </a:cxn>
                <a:cxn ang="0">
                  <a:pos x="13" y="68"/>
                </a:cxn>
                <a:cxn ang="0">
                  <a:pos x="16" y="59"/>
                </a:cxn>
                <a:cxn ang="0">
                  <a:pos x="18" y="51"/>
                </a:cxn>
                <a:cxn ang="0">
                  <a:pos x="18" y="51"/>
                </a:cxn>
                <a:cxn ang="0">
                  <a:pos x="20" y="39"/>
                </a:cxn>
                <a:cxn ang="0">
                  <a:pos x="22" y="28"/>
                </a:cxn>
                <a:cxn ang="0">
                  <a:pos x="24" y="17"/>
                </a:cxn>
                <a:cxn ang="0">
                  <a:pos x="24" y="5"/>
                </a:cxn>
                <a:cxn ang="0">
                  <a:pos x="24" y="5"/>
                </a:cxn>
              </a:cxnLst>
              <a:rect l="0" t="0" r="r" b="b"/>
              <a:pathLst>
                <a:path w="24" h="92">
                  <a:moveTo>
                    <a:pt x="24" y="5"/>
                  </a:moveTo>
                  <a:lnTo>
                    <a:pt x="24" y="5"/>
                  </a:lnTo>
                  <a:lnTo>
                    <a:pt x="24" y="3"/>
                  </a:lnTo>
                  <a:lnTo>
                    <a:pt x="23" y="1"/>
                  </a:lnTo>
                  <a:lnTo>
                    <a:pt x="22" y="0"/>
                  </a:lnTo>
                  <a:lnTo>
                    <a:pt x="20" y="0"/>
                  </a:lnTo>
                  <a:lnTo>
                    <a:pt x="18" y="0"/>
                  </a:lnTo>
                  <a:lnTo>
                    <a:pt x="17" y="1"/>
                  </a:lnTo>
                  <a:lnTo>
                    <a:pt x="16" y="3"/>
                  </a:lnTo>
                  <a:lnTo>
                    <a:pt x="15" y="5"/>
                  </a:lnTo>
                  <a:lnTo>
                    <a:pt x="15" y="5"/>
                  </a:lnTo>
                  <a:lnTo>
                    <a:pt x="15" y="18"/>
                  </a:lnTo>
                  <a:lnTo>
                    <a:pt x="13" y="30"/>
                  </a:lnTo>
                  <a:lnTo>
                    <a:pt x="11" y="42"/>
                  </a:lnTo>
                  <a:lnTo>
                    <a:pt x="8" y="55"/>
                  </a:lnTo>
                  <a:lnTo>
                    <a:pt x="8" y="55"/>
                  </a:lnTo>
                  <a:lnTo>
                    <a:pt x="5" y="63"/>
                  </a:lnTo>
                  <a:lnTo>
                    <a:pt x="2" y="72"/>
                  </a:lnTo>
                  <a:lnTo>
                    <a:pt x="0" y="76"/>
                  </a:lnTo>
                  <a:lnTo>
                    <a:pt x="0" y="82"/>
                  </a:lnTo>
                  <a:lnTo>
                    <a:pt x="2" y="86"/>
                  </a:lnTo>
                  <a:lnTo>
                    <a:pt x="4" y="90"/>
                  </a:lnTo>
                  <a:lnTo>
                    <a:pt x="4" y="90"/>
                  </a:lnTo>
                  <a:lnTo>
                    <a:pt x="5" y="91"/>
                  </a:lnTo>
                  <a:lnTo>
                    <a:pt x="7" y="92"/>
                  </a:lnTo>
                  <a:lnTo>
                    <a:pt x="8" y="92"/>
                  </a:lnTo>
                  <a:lnTo>
                    <a:pt x="10" y="91"/>
                  </a:lnTo>
                  <a:lnTo>
                    <a:pt x="11" y="90"/>
                  </a:lnTo>
                  <a:lnTo>
                    <a:pt x="12" y="88"/>
                  </a:lnTo>
                  <a:lnTo>
                    <a:pt x="12" y="87"/>
                  </a:lnTo>
                  <a:lnTo>
                    <a:pt x="12" y="85"/>
                  </a:lnTo>
                  <a:lnTo>
                    <a:pt x="12" y="85"/>
                  </a:lnTo>
                  <a:lnTo>
                    <a:pt x="10" y="82"/>
                  </a:lnTo>
                  <a:lnTo>
                    <a:pt x="10" y="77"/>
                  </a:lnTo>
                  <a:lnTo>
                    <a:pt x="11" y="72"/>
                  </a:lnTo>
                  <a:lnTo>
                    <a:pt x="13" y="68"/>
                  </a:lnTo>
                  <a:lnTo>
                    <a:pt x="16" y="59"/>
                  </a:lnTo>
                  <a:lnTo>
                    <a:pt x="18" y="51"/>
                  </a:lnTo>
                  <a:lnTo>
                    <a:pt x="18" y="51"/>
                  </a:lnTo>
                  <a:lnTo>
                    <a:pt x="20" y="39"/>
                  </a:lnTo>
                  <a:lnTo>
                    <a:pt x="22" y="28"/>
                  </a:lnTo>
                  <a:lnTo>
                    <a:pt x="24" y="17"/>
                  </a:lnTo>
                  <a:lnTo>
                    <a:pt x="24" y="5"/>
                  </a:lnTo>
                  <a:lnTo>
                    <a:pt x="24"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05" name="Freeform 821"/>
            <p:cNvSpPr/>
            <p:nvPr/>
          </p:nvSpPr>
          <p:spPr bwMode="auto">
            <a:xfrm>
              <a:off x="6418263" y="1346200"/>
              <a:ext cx="39688" cy="65088"/>
            </a:xfrm>
            <a:custGeom>
              <a:avLst/>
              <a:gdLst/>
              <a:ahLst/>
              <a:cxnLst>
                <a:cxn ang="0">
                  <a:pos x="63" y="3"/>
                </a:cxn>
                <a:cxn ang="0">
                  <a:pos x="63" y="3"/>
                </a:cxn>
                <a:cxn ang="0">
                  <a:pos x="61" y="12"/>
                </a:cxn>
                <a:cxn ang="0">
                  <a:pos x="59" y="19"/>
                </a:cxn>
                <a:cxn ang="0">
                  <a:pos x="52" y="33"/>
                </a:cxn>
                <a:cxn ang="0">
                  <a:pos x="43" y="48"/>
                </a:cxn>
                <a:cxn ang="0">
                  <a:pos x="33" y="61"/>
                </a:cxn>
                <a:cxn ang="0">
                  <a:pos x="24" y="75"/>
                </a:cxn>
                <a:cxn ang="0">
                  <a:pos x="15" y="88"/>
                </a:cxn>
                <a:cxn ang="0">
                  <a:pos x="6" y="102"/>
                </a:cxn>
                <a:cxn ang="0">
                  <a:pos x="3" y="110"/>
                </a:cxn>
                <a:cxn ang="0">
                  <a:pos x="0" y="117"/>
                </a:cxn>
                <a:cxn ang="0">
                  <a:pos x="0" y="117"/>
                </a:cxn>
                <a:cxn ang="0">
                  <a:pos x="0" y="119"/>
                </a:cxn>
                <a:cxn ang="0">
                  <a:pos x="0" y="121"/>
                </a:cxn>
                <a:cxn ang="0">
                  <a:pos x="2" y="122"/>
                </a:cxn>
                <a:cxn ang="0">
                  <a:pos x="3" y="123"/>
                </a:cxn>
                <a:cxn ang="0">
                  <a:pos x="5" y="123"/>
                </a:cxn>
                <a:cxn ang="0">
                  <a:pos x="6" y="123"/>
                </a:cxn>
                <a:cxn ang="0">
                  <a:pos x="8" y="121"/>
                </a:cxn>
                <a:cxn ang="0">
                  <a:pos x="10" y="120"/>
                </a:cxn>
                <a:cxn ang="0">
                  <a:pos x="10" y="120"/>
                </a:cxn>
                <a:cxn ang="0">
                  <a:pos x="13" y="112"/>
                </a:cxn>
                <a:cxn ang="0">
                  <a:pos x="16" y="105"/>
                </a:cxn>
                <a:cxn ang="0">
                  <a:pos x="24" y="90"/>
                </a:cxn>
                <a:cxn ang="0">
                  <a:pos x="33" y="77"/>
                </a:cxn>
                <a:cxn ang="0">
                  <a:pos x="43" y="63"/>
                </a:cxn>
                <a:cxn ang="0">
                  <a:pos x="52" y="50"/>
                </a:cxn>
                <a:cxn ang="0">
                  <a:pos x="61" y="36"/>
                </a:cxn>
                <a:cxn ang="0">
                  <a:pos x="67" y="22"/>
                </a:cxn>
                <a:cxn ang="0">
                  <a:pos x="70" y="14"/>
                </a:cxn>
                <a:cxn ang="0">
                  <a:pos x="73" y="6"/>
                </a:cxn>
                <a:cxn ang="0">
                  <a:pos x="73" y="6"/>
                </a:cxn>
                <a:cxn ang="0">
                  <a:pos x="73" y="4"/>
                </a:cxn>
                <a:cxn ang="0">
                  <a:pos x="71" y="2"/>
                </a:cxn>
                <a:cxn ang="0">
                  <a:pos x="70" y="1"/>
                </a:cxn>
                <a:cxn ang="0">
                  <a:pos x="69" y="0"/>
                </a:cxn>
                <a:cxn ang="0">
                  <a:pos x="67" y="0"/>
                </a:cxn>
                <a:cxn ang="0">
                  <a:pos x="65" y="0"/>
                </a:cxn>
                <a:cxn ang="0">
                  <a:pos x="64" y="1"/>
                </a:cxn>
                <a:cxn ang="0">
                  <a:pos x="63" y="3"/>
                </a:cxn>
                <a:cxn ang="0">
                  <a:pos x="63" y="3"/>
                </a:cxn>
              </a:cxnLst>
              <a:rect l="0" t="0" r="r" b="b"/>
              <a:pathLst>
                <a:path w="73" h="123">
                  <a:moveTo>
                    <a:pt x="63" y="3"/>
                  </a:moveTo>
                  <a:lnTo>
                    <a:pt x="63" y="3"/>
                  </a:lnTo>
                  <a:lnTo>
                    <a:pt x="61" y="12"/>
                  </a:lnTo>
                  <a:lnTo>
                    <a:pt x="59" y="19"/>
                  </a:lnTo>
                  <a:lnTo>
                    <a:pt x="52" y="33"/>
                  </a:lnTo>
                  <a:lnTo>
                    <a:pt x="43" y="48"/>
                  </a:lnTo>
                  <a:lnTo>
                    <a:pt x="33" y="61"/>
                  </a:lnTo>
                  <a:lnTo>
                    <a:pt x="24" y="75"/>
                  </a:lnTo>
                  <a:lnTo>
                    <a:pt x="15" y="88"/>
                  </a:lnTo>
                  <a:lnTo>
                    <a:pt x="6" y="102"/>
                  </a:lnTo>
                  <a:lnTo>
                    <a:pt x="3" y="110"/>
                  </a:lnTo>
                  <a:lnTo>
                    <a:pt x="0" y="117"/>
                  </a:lnTo>
                  <a:lnTo>
                    <a:pt x="0" y="117"/>
                  </a:lnTo>
                  <a:lnTo>
                    <a:pt x="0" y="119"/>
                  </a:lnTo>
                  <a:lnTo>
                    <a:pt x="0" y="121"/>
                  </a:lnTo>
                  <a:lnTo>
                    <a:pt x="2" y="122"/>
                  </a:lnTo>
                  <a:lnTo>
                    <a:pt x="3" y="123"/>
                  </a:lnTo>
                  <a:lnTo>
                    <a:pt x="5" y="123"/>
                  </a:lnTo>
                  <a:lnTo>
                    <a:pt x="6" y="123"/>
                  </a:lnTo>
                  <a:lnTo>
                    <a:pt x="8" y="121"/>
                  </a:lnTo>
                  <a:lnTo>
                    <a:pt x="10" y="120"/>
                  </a:lnTo>
                  <a:lnTo>
                    <a:pt x="10" y="120"/>
                  </a:lnTo>
                  <a:lnTo>
                    <a:pt x="13" y="112"/>
                  </a:lnTo>
                  <a:lnTo>
                    <a:pt x="16" y="105"/>
                  </a:lnTo>
                  <a:lnTo>
                    <a:pt x="24" y="90"/>
                  </a:lnTo>
                  <a:lnTo>
                    <a:pt x="33" y="77"/>
                  </a:lnTo>
                  <a:lnTo>
                    <a:pt x="43" y="63"/>
                  </a:lnTo>
                  <a:lnTo>
                    <a:pt x="52" y="50"/>
                  </a:lnTo>
                  <a:lnTo>
                    <a:pt x="61" y="36"/>
                  </a:lnTo>
                  <a:lnTo>
                    <a:pt x="67" y="22"/>
                  </a:lnTo>
                  <a:lnTo>
                    <a:pt x="70" y="14"/>
                  </a:lnTo>
                  <a:lnTo>
                    <a:pt x="73" y="6"/>
                  </a:lnTo>
                  <a:lnTo>
                    <a:pt x="73" y="6"/>
                  </a:lnTo>
                  <a:lnTo>
                    <a:pt x="73" y="4"/>
                  </a:lnTo>
                  <a:lnTo>
                    <a:pt x="71" y="2"/>
                  </a:lnTo>
                  <a:lnTo>
                    <a:pt x="70" y="1"/>
                  </a:lnTo>
                  <a:lnTo>
                    <a:pt x="69" y="0"/>
                  </a:lnTo>
                  <a:lnTo>
                    <a:pt x="67" y="0"/>
                  </a:lnTo>
                  <a:lnTo>
                    <a:pt x="65" y="0"/>
                  </a:lnTo>
                  <a:lnTo>
                    <a:pt x="64" y="1"/>
                  </a:lnTo>
                  <a:lnTo>
                    <a:pt x="63" y="3"/>
                  </a:lnTo>
                  <a:lnTo>
                    <a:pt x="63"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06" name="Freeform 822"/>
            <p:cNvSpPr/>
            <p:nvPr/>
          </p:nvSpPr>
          <p:spPr bwMode="auto">
            <a:xfrm>
              <a:off x="6462713" y="1366838"/>
              <a:ext cx="34925" cy="50800"/>
            </a:xfrm>
            <a:custGeom>
              <a:avLst/>
              <a:gdLst/>
              <a:ahLst/>
              <a:cxnLst>
                <a:cxn ang="0">
                  <a:pos x="58" y="2"/>
                </a:cxn>
                <a:cxn ang="0">
                  <a:pos x="58" y="2"/>
                </a:cxn>
                <a:cxn ang="0">
                  <a:pos x="42" y="24"/>
                </a:cxn>
                <a:cxn ang="0">
                  <a:pos x="29" y="46"/>
                </a:cxn>
                <a:cxn ang="0">
                  <a:pos x="1" y="90"/>
                </a:cxn>
                <a:cxn ang="0">
                  <a:pos x="1" y="90"/>
                </a:cxn>
                <a:cxn ang="0">
                  <a:pos x="0" y="92"/>
                </a:cxn>
                <a:cxn ang="0">
                  <a:pos x="1" y="94"/>
                </a:cxn>
                <a:cxn ang="0">
                  <a:pos x="1" y="95"/>
                </a:cxn>
                <a:cxn ang="0">
                  <a:pos x="3" y="97"/>
                </a:cxn>
                <a:cxn ang="0">
                  <a:pos x="4" y="97"/>
                </a:cxn>
                <a:cxn ang="0">
                  <a:pos x="6" y="97"/>
                </a:cxn>
                <a:cxn ang="0">
                  <a:pos x="8" y="97"/>
                </a:cxn>
                <a:cxn ang="0">
                  <a:pos x="9" y="95"/>
                </a:cxn>
                <a:cxn ang="0">
                  <a:pos x="9" y="95"/>
                </a:cxn>
                <a:cxn ang="0">
                  <a:pos x="37" y="51"/>
                </a:cxn>
                <a:cxn ang="0">
                  <a:pos x="50" y="28"/>
                </a:cxn>
                <a:cxn ang="0">
                  <a:pos x="66" y="7"/>
                </a:cxn>
                <a:cxn ang="0">
                  <a:pos x="66" y="7"/>
                </a:cxn>
                <a:cxn ang="0">
                  <a:pos x="67" y="6"/>
                </a:cxn>
                <a:cxn ang="0">
                  <a:pos x="67" y="3"/>
                </a:cxn>
                <a:cxn ang="0">
                  <a:pos x="66" y="2"/>
                </a:cxn>
                <a:cxn ang="0">
                  <a:pos x="65" y="1"/>
                </a:cxn>
                <a:cxn ang="0">
                  <a:pos x="61" y="0"/>
                </a:cxn>
                <a:cxn ang="0">
                  <a:pos x="60" y="0"/>
                </a:cxn>
                <a:cxn ang="0">
                  <a:pos x="58" y="2"/>
                </a:cxn>
                <a:cxn ang="0">
                  <a:pos x="58" y="2"/>
                </a:cxn>
              </a:cxnLst>
              <a:rect l="0" t="0" r="r" b="b"/>
              <a:pathLst>
                <a:path w="67" h="97">
                  <a:moveTo>
                    <a:pt x="58" y="2"/>
                  </a:moveTo>
                  <a:lnTo>
                    <a:pt x="58" y="2"/>
                  </a:lnTo>
                  <a:lnTo>
                    <a:pt x="42" y="24"/>
                  </a:lnTo>
                  <a:lnTo>
                    <a:pt x="29" y="46"/>
                  </a:lnTo>
                  <a:lnTo>
                    <a:pt x="1" y="90"/>
                  </a:lnTo>
                  <a:lnTo>
                    <a:pt x="1" y="90"/>
                  </a:lnTo>
                  <a:lnTo>
                    <a:pt x="0" y="92"/>
                  </a:lnTo>
                  <a:lnTo>
                    <a:pt x="1" y="94"/>
                  </a:lnTo>
                  <a:lnTo>
                    <a:pt x="1" y="95"/>
                  </a:lnTo>
                  <a:lnTo>
                    <a:pt x="3" y="97"/>
                  </a:lnTo>
                  <a:lnTo>
                    <a:pt x="4" y="97"/>
                  </a:lnTo>
                  <a:lnTo>
                    <a:pt x="6" y="97"/>
                  </a:lnTo>
                  <a:lnTo>
                    <a:pt x="8" y="97"/>
                  </a:lnTo>
                  <a:lnTo>
                    <a:pt x="9" y="95"/>
                  </a:lnTo>
                  <a:lnTo>
                    <a:pt x="9" y="95"/>
                  </a:lnTo>
                  <a:lnTo>
                    <a:pt x="37" y="51"/>
                  </a:lnTo>
                  <a:lnTo>
                    <a:pt x="50" y="28"/>
                  </a:lnTo>
                  <a:lnTo>
                    <a:pt x="66" y="7"/>
                  </a:lnTo>
                  <a:lnTo>
                    <a:pt x="66" y="7"/>
                  </a:lnTo>
                  <a:lnTo>
                    <a:pt x="67" y="6"/>
                  </a:lnTo>
                  <a:lnTo>
                    <a:pt x="67" y="3"/>
                  </a:lnTo>
                  <a:lnTo>
                    <a:pt x="66" y="2"/>
                  </a:lnTo>
                  <a:lnTo>
                    <a:pt x="65" y="1"/>
                  </a:lnTo>
                  <a:lnTo>
                    <a:pt x="61" y="0"/>
                  </a:lnTo>
                  <a:lnTo>
                    <a:pt x="60" y="0"/>
                  </a:lnTo>
                  <a:lnTo>
                    <a:pt x="58" y="2"/>
                  </a:lnTo>
                  <a:lnTo>
                    <a:pt x="5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07" name="Freeform 823"/>
            <p:cNvSpPr/>
            <p:nvPr/>
          </p:nvSpPr>
          <p:spPr bwMode="auto">
            <a:xfrm>
              <a:off x="6569075" y="1604963"/>
              <a:ext cx="28575" cy="68263"/>
            </a:xfrm>
            <a:custGeom>
              <a:avLst/>
              <a:gdLst/>
              <a:ahLst/>
              <a:cxnLst>
                <a:cxn ang="0">
                  <a:pos x="45" y="3"/>
                </a:cxn>
                <a:cxn ang="0">
                  <a:pos x="45" y="3"/>
                </a:cxn>
                <a:cxn ang="0">
                  <a:pos x="43" y="10"/>
                </a:cxn>
                <a:cxn ang="0">
                  <a:pos x="40" y="16"/>
                </a:cxn>
                <a:cxn ang="0">
                  <a:pos x="32" y="29"/>
                </a:cxn>
                <a:cxn ang="0">
                  <a:pos x="25" y="41"/>
                </a:cxn>
                <a:cxn ang="0">
                  <a:pos x="22" y="47"/>
                </a:cxn>
                <a:cxn ang="0">
                  <a:pos x="20" y="53"/>
                </a:cxn>
                <a:cxn ang="0">
                  <a:pos x="20" y="53"/>
                </a:cxn>
                <a:cxn ang="0">
                  <a:pos x="14" y="71"/>
                </a:cxn>
                <a:cxn ang="0">
                  <a:pos x="9" y="89"/>
                </a:cxn>
                <a:cxn ang="0">
                  <a:pos x="3" y="106"/>
                </a:cxn>
                <a:cxn ang="0">
                  <a:pos x="1" y="115"/>
                </a:cxn>
                <a:cxn ang="0">
                  <a:pos x="0" y="125"/>
                </a:cxn>
                <a:cxn ang="0">
                  <a:pos x="0" y="125"/>
                </a:cxn>
                <a:cxn ang="0">
                  <a:pos x="1" y="127"/>
                </a:cxn>
                <a:cxn ang="0">
                  <a:pos x="2" y="128"/>
                </a:cxn>
                <a:cxn ang="0">
                  <a:pos x="3" y="129"/>
                </a:cxn>
                <a:cxn ang="0">
                  <a:pos x="5" y="129"/>
                </a:cxn>
                <a:cxn ang="0">
                  <a:pos x="6" y="129"/>
                </a:cxn>
                <a:cxn ang="0">
                  <a:pos x="9" y="128"/>
                </a:cxn>
                <a:cxn ang="0">
                  <a:pos x="10" y="127"/>
                </a:cxn>
                <a:cxn ang="0">
                  <a:pos x="10" y="125"/>
                </a:cxn>
                <a:cxn ang="0">
                  <a:pos x="10" y="125"/>
                </a:cxn>
                <a:cxn ang="0">
                  <a:pos x="12" y="108"/>
                </a:cxn>
                <a:cxn ang="0">
                  <a:pos x="16" y="93"/>
                </a:cxn>
                <a:cxn ang="0">
                  <a:pos x="21" y="78"/>
                </a:cxn>
                <a:cxn ang="0">
                  <a:pos x="28" y="64"/>
                </a:cxn>
                <a:cxn ang="0">
                  <a:pos x="42" y="35"/>
                </a:cxn>
                <a:cxn ang="0">
                  <a:pos x="49" y="20"/>
                </a:cxn>
                <a:cxn ang="0">
                  <a:pos x="54" y="6"/>
                </a:cxn>
                <a:cxn ang="0">
                  <a:pos x="54" y="6"/>
                </a:cxn>
                <a:cxn ang="0">
                  <a:pos x="54" y="4"/>
                </a:cxn>
                <a:cxn ang="0">
                  <a:pos x="54" y="2"/>
                </a:cxn>
                <a:cxn ang="0">
                  <a:pos x="53" y="1"/>
                </a:cxn>
                <a:cxn ang="0">
                  <a:pos x="51" y="0"/>
                </a:cxn>
                <a:cxn ang="0">
                  <a:pos x="49" y="0"/>
                </a:cxn>
                <a:cxn ang="0">
                  <a:pos x="48" y="1"/>
                </a:cxn>
                <a:cxn ang="0">
                  <a:pos x="46" y="2"/>
                </a:cxn>
                <a:cxn ang="0">
                  <a:pos x="45" y="3"/>
                </a:cxn>
                <a:cxn ang="0">
                  <a:pos x="45" y="3"/>
                </a:cxn>
              </a:cxnLst>
              <a:rect l="0" t="0" r="r" b="b"/>
              <a:pathLst>
                <a:path w="54" h="129">
                  <a:moveTo>
                    <a:pt x="45" y="3"/>
                  </a:moveTo>
                  <a:lnTo>
                    <a:pt x="45" y="3"/>
                  </a:lnTo>
                  <a:lnTo>
                    <a:pt x="43" y="10"/>
                  </a:lnTo>
                  <a:lnTo>
                    <a:pt x="40" y="16"/>
                  </a:lnTo>
                  <a:lnTo>
                    <a:pt x="32" y="29"/>
                  </a:lnTo>
                  <a:lnTo>
                    <a:pt x="25" y="41"/>
                  </a:lnTo>
                  <a:lnTo>
                    <a:pt x="22" y="47"/>
                  </a:lnTo>
                  <a:lnTo>
                    <a:pt x="20" y="53"/>
                  </a:lnTo>
                  <a:lnTo>
                    <a:pt x="20" y="53"/>
                  </a:lnTo>
                  <a:lnTo>
                    <a:pt x="14" y="71"/>
                  </a:lnTo>
                  <a:lnTo>
                    <a:pt x="9" y="89"/>
                  </a:lnTo>
                  <a:lnTo>
                    <a:pt x="3" y="106"/>
                  </a:lnTo>
                  <a:lnTo>
                    <a:pt x="1" y="115"/>
                  </a:lnTo>
                  <a:lnTo>
                    <a:pt x="0" y="125"/>
                  </a:lnTo>
                  <a:lnTo>
                    <a:pt x="0" y="125"/>
                  </a:lnTo>
                  <a:lnTo>
                    <a:pt x="1" y="127"/>
                  </a:lnTo>
                  <a:lnTo>
                    <a:pt x="2" y="128"/>
                  </a:lnTo>
                  <a:lnTo>
                    <a:pt x="3" y="129"/>
                  </a:lnTo>
                  <a:lnTo>
                    <a:pt x="5" y="129"/>
                  </a:lnTo>
                  <a:lnTo>
                    <a:pt x="6" y="129"/>
                  </a:lnTo>
                  <a:lnTo>
                    <a:pt x="9" y="128"/>
                  </a:lnTo>
                  <a:lnTo>
                    <a:pt x="10" y="127"/>
                  </a:lnTo>
                  <a:lnTo>
                    <a:pt x="10" y="125"/>
                  </a:lnTo>
                  <a:lnTo>
                    <a:pt x="10" y="125"/>
                  </a:lnTo>
                  <a:lnTo>
                    <a:pt x="12" y="108"/>
                  </a:lnTo>
                  <a:lnTo>
                    <a:pt x="16" y="93"/>
                  </a:lnTo>
                  <a:lnTo>
                    <a:pt x="21" y="78"/>
                  </a:lnTo>
                  <a:lnTo>
                    <a:pt x="28" y="64"/>
                  </a:lnTo>
                  <a:lnTo>
                    <a:pt x="42" y="35"/>
                  </a:lnTo>
                  <a:lnTo>
                    <a:pt x="49" y="20"/>
                  </a:lnTo>
                  <a:lnTo>
                    <a:pt x="54" y="6"/>
                  </a:lnTo>
                  <a:lnTo>
                    <a:pt x="54" y="6"/>
                  </a:lnTo>
                  <a:lnTo>
                    <a:pt x="54" y="4"/>
                  </a:lnTo>
                  <a:lnTo>
                    <a:pt x="54" y="2"/>
                  </a:lnTo>
                  <a:lnTo>
                    <a:pt x="53" y="1"/>
                  </a:lnTo>
                  <a:lnTo>
                    <a:pt x="51" y="0"/>
                  </a:lnTo>
                  <a:lnTo>
                    <a:pt x="49" y="0"/>
                  </a:lnTo>
                  <a:lnTo>
                    <a:pt x="48" y="1"/>
                  </a:lnTo>
                  <a:lnTo>
                    <a:pt x="46" y="2"/>
                  </a:lnTo>
                  <a:lnTo>
                    <a:pt x="45" y="3"/>
                  </a:lnTo>
                  <a:lnTo>
                    <a:pt x="45"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08" name="Freeform 824"/>
            <p:cNvSpPr/>
            <p:nvPr/>
          </p:nvSpPr>
          <p:spPr bwMode="auto">
            <a:xfrm>
              <a:off x="6619875" y="1614488"/>
              <a:ext cx="25400" cy="44450"/>
            </a:xfrm>
            <a:custGeom>
              <a:avLst/>
              <a:gdLst/>
              <a:ahLst/>
              <a:cxnLst>
                <a:cxn ang="0">
                  <a:pos x="40" y="2"/>
                </a:cxn>
                <a:cxn ang="0">
                  <a:pos x="40" y="2"/>
                </a:cxn>
                <a:cxn ang="0">
                  <a:pos x="32" y="11"/>
                </a:cxn>
                <a:cxn ang="0">
                  <a:pos x="25" y="19"/>
                </a:cxn>
                <a:cxn ang="0">
                  <a:pos x="19" y="28"/>
                </a:cxn>
                <a:cxn ang="0">
                  <a:pos x="13" y="39"/>
                </a:cxn>
                <a:cxn ang="0">
                  <a:pos x="8" y="49"/>
                </a:cxn>
                <a:cxn ang="0">
                  <a:pos x="4" y="59"/>
                </a:cxn>
                <a:cxn ang="0">
                  <a:pos x="1" y="71"/>
                </a:cxn>
                <a:cxn ang="0">
                  <a:pos x="0" y="81"/>
                </a:cxn>
                <a:cxn ang="0">
                  <a:pos x="0" y="81"/>
                </a:cxn>
                <a:cxn ang="0">
                  <a:pos x="0" y="83"/>
                </a:cxn>
                <a:cxn ang="0">
                  <a:pos x="1" y="85"/>
                </a:cxn>
                <a:cxn ang="0">
                  <a:pos x="3" y="86"/>
                </a:cxn>
                <a:cxn ang="0">
                  <a:pos x="5" y="86"/>
                </a:cxn>
                <a:cxn ang="0">
                  <a:pos x="6" y="86"/>
                </a:cxn>
                <a:cxn ang="0">
                  <a:pos x="9" y="85"/>
                </a:cxn>
                <a:cxn ang="0">
                  <a:pos x="10" y="83"/>
                </a:cxn>
                <a:cxn ang="0">
                  <a:pos x="10" y="81"/>
                </a:cxn>
                <a:cxn ang="0">
                  <a:pos x="10" y="81"/>
                </a:cxn>
                <a:cxn ang="0">
                  <a:pos x="11" y="71"/>
                </a:cxn>
                <a:cxn ang="0">
                  <a:pos x="14" y="61"/>
                </a:cxn>
                <a:cxn ang="0">
                  <a:pos x="17" y="51"/>
                </a:cxn>
                <a:cxn ang="0">
                  <a:pos x="22" y="42"/>
                </a:cxn>
                <a:cxn ang="0">
                  <a:pos x="27" y="33"/>
                </a:cxn>
                <a:cxn ang="0">
                  <a:pos x="33" y="24"/>
                </a:cxn>
                <a:cxn ang="0">
                  <a:pos x="40" y="16"/>
                </a:cxn>
                <a:cxn ang="0">
                  <a:pos x="47" y="9"/>
                </a:cxn>
                <a:cxn ang="0">
                  <a:pos x="47" y="9"/>
                </a:cxn>
                <a:cxn ang="0">
                  <a:pos x="48" y="8"/>
                </a:cxn>
                <a:cxn ang="0">
                  <a:pos x="48" y="5"/>
                </a:cxn>
                <a:cxn ang="0">
                  <a:pos x="47" y="3"/>
                </a:cxn>
                <a:cxn ang="0">
                  <a:pos x="46" y="2"/>
                </a:cxn>
                <a:cxn ang="0">
                  <a:pos x="45" y="1"/>
                </a:cxn>
                <a:cxn ang="0">
                  <a:pos x="43" y="0"/>
                </a:cxn>
                <a:cxn ang="0">
                  <a:pos x="42" y="1"/>
                </a:cxn>
                <a:cxn ang="0">
                  <a:pos x="40" y="2"/>
                </a:cxn>
                <a:cxn ang="0">
                  <a:pos x="40" y="2"/>
                </a:cxn>
              </a:cxnLst>
              <a:rect l="0" t="0" r="r" b="b"/>
              <a:pathLst>
                <a:path w="48" h="86">
                  <a:moveTo>
                    <a:pt x="40" y="2"/>
                  </a:moveTo>
                  <a:lnTo>
                    <a:pt x="40" y="2"/>
                  </a:lnTo>
                  <a:lnTo>
                    <a:pt x="32" y="11"/>
                  </a:lnTo>
                  <a:lnTo>
                    <a:pt x="25" y="19"/>
                  </a:lnTo>
                  <a:lnTo>
                    <a:pt x="19" y="28"/>
                  </a:lnTo>
                  <a:lnTo>
                    <a:pt x="13" y="39"/>
                  </a:lnTo>
                  <a:lnTo>
                    <a:pt x="8" y="49"/>
                  </a:lnTo>
                  <a:lnTo>
                    <a:pt x="4" y="59"/>
                  </a:lnTo>
                  <a:lnTo>
                    <a:pt x="1" y="71"/>
                  </a:lnTo>
                  <a:lnTo>
                    <a:pt x="0" y="81"/>
                  </a:lnTo>
                  <a:lnTo>
                    <a:pt x="0" y="81"/>
                  </a:lnTo>
                  <a:lnTo>
                    <a:pt x="0" y="83"/>
                  </a:lnTo>
                  <a:lnTo>
                    <a:pt x="1" y="85"/>
                  </a:lnTo>
                  <a:lnTo>
                    <a:pt x="3" y="86"/>
                  </a:lnTo>
                  <a:lnTo>
                    <a:pt x="5" y="86"/>
                  </a:lnTo>
                  <a:lnTo>
                    <a:pt x="6" y="86"/>
                  </a:lnTo>
                  <a:lnTo>
                    <a:pt x="9" y="85"/>
                  </a:lnTo>
                  <a:lnTo>
                    <a:pt x="10" y="83"/>
                  </a:lnTo>
                  <a:lnTo>
                    <a:pt x="10" y="81"/>
                  </a:lnTo>
                  <a:lnTo>
                    <a:pt x="10" y="81"/>
                  </a:lnTo>
                  <a:lnTo>
                    <a:pt x="11" y="71"/>
                  </a:lnTo>
                  <a:lnTo>
                    <a:pt x="14" y="61"/>
                  </a:lnTo>
                  <a:lnTo>
                    <a:pt x="17" y="51"/>
                  </a:lnTo>
                  <a:lnTo>
                    <a:pt x="22" y="42"/>
                  </a:lnTo>
                  <a:lnTo>
                    <a:pt x="27" y="33"/>
                  </a:lnTo>
                  <a:lnTo>
                    <a:pt x="33" y="24"/>
                  </a:lnTo>
                  <a:lnTo>
                    <a:pt x="40" y="16"/>
                  </a:lnTo>
                  <a:lnTo>
                    <a:pt x="47" y="9"/>
                  </a:lnTo>
                  <a:lnTo>
                    <a:pt x="47" y="9"/>
                  </a:lnTo>
                  <a:lnTo>
                    <a:pt x="48" y="8"/>
                  </a:lnTo>
                  <a:lnTo>
                    <a:pt x="48" y="5"/>
                  </a:lnTo>
                  <a:lnTo>
                    <a:pt x="47" y="3"/>
                  </a:lnTo>
                  <a:lnTo>
                    <a:pt x="46" y="2"/>
                  </a:lnTo>
                  <a:lnTo>
                    <a:pt x="45" y="1"/>
                  </a:lnTo>
                  <a:lnTo>
                    <a:pt x="43" y="0"/>
                  </a:lnTo>
                  <a:lnTo>
                    <a:pt x="42" y="1"/>
                  </a:lnTo>
                  <a:lnTo>
                    <a:pt x="40" y="2"/>
                  </a:lnTo>
                  <a:lnTo>
                    <a:pt x="4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09" name="Freeform 825"/>
            <p:cNvSpPr/>
            <p:nvPr/>
          </p:nvSpPr>
          <p:spPr bwMode="auto">
            <a:xfrm>
              <a:off x="6659563" y="1624013"/>
              <a:ext cx="28575" cy="46038"/>
            </a:xfrm>
            <a:custGeom>
              <a:avLst/>
              <a:gdLst/>
              <a:ahLst/>
              <a:cxnLst>
                <a:cxn ang="0">
                  <a:pos x="44" y="2"/>
                </a:cxn>
                <a:cxn ang="0">
                  <a:pos x="44" y="2"/>
                </a:cxn>
                <a:cxn ang="0">
                  <a:pos x="38" y="10"/>
                </a:cxn>
                <a:cxn ang="0">
                  <a:pos x="32" y="17"/>
                </a:cxn>
                <a:cxn ang="0">
                  <a:pos x="25" y="26"/>
                </a:cxn>
                <a:cxn ang="0">
                  <a:pos x="19" y="34"/>
                </a:cxn>
                <a:cxn ang="0">
                  <a:pos x="19" y="34"/>
                </a:cxn>
                <a:cxn ang="0">
                  <a:pos x="13" y="44"/>
                </a:cxn>
                <a:cxn ang="0">
                  <a:pos x="9" y="56"/>
                </a:cxn>
                <a:cxn ang="0">
                  <a:pos x="5" y="67"/>
                </a:cxn>
                <a:cxn ang="0">
                  <a:pos x="0" y="77"/>
                </a:cxn>
                <a:cxn ang="0">
                  <a:pos x="0" y="77"/>
                </a:cxn>
                <a:cxn ang="0">
                  <a:pos x="0" y="79"/>
                </a:cxn>
                <a:cxn ang="0">
                  <a:pos x="0" y="82"/>
                </a:cxn>
                <a:cxn ang="0">
                  <a:pos x="2" y="85"/>
                </a:cxn>
                <a:cxn ang="0">
                  <a:pos x="4" y="85"/>
                </a:cxn>
                <a:cxn ang="0">
                  <a:pos x="5" y="85"/>
                </a:cxn>
                <a:cxn ang="0">
                  <a:pos x="7" y="85"/>
                </a:cxn>
                <a:cxn ang="0">
                  <a:pos x="8" y="83"/>
                </a:cxn>
                <a:cxn ang="0">
                  <a:pos x="8" y="83"/>
                </a:cxn>
                <a:cxn ang="0">
                  <a:pos x="16" y="63"/>
                </a:cxn>
                <a:cxn ang="0">
                  <a:pos x="26" y="42"/>
                </a:cxn>
                <a:cxn ang="0">
                  <a:pos x="26" y="42"/>
                </a:cxn>
                <a:cxn ang="0">
                  <a:pos x="28" y="37"/>
                </a:cxn>
                <a:cxn ang="0">
                  <a:pos x="31" y="33"/>
                </a:cxn>
                <a:cxn ang="0">
                  <a:pos x="38" y="25"/>
                </a:cxn>
                <a:cxn ang="0">
                  <a:pos x="46" y="15"/>
                </a:cxn>
                <a:cxn ang="0">
                  <a:pos x="52" y="7"/>
                </a:cxn>
                <a:cxn ang="0">
                  <a:pos x="52" y="7"/>
                </a:cxn>
                <a:cxn ang="0">
                  <a:pos x="53" y="5"/>
                </a:cxn>
                <a:cxn ang="0">
                  <a:pos x="52" y="3"/>
                </a:cxn>
                <a:cxn ang="0">
                  <a:pos x="52" y="2"/>
                </a:cxn>
                <a:cxn ang="0">
                  <a:pos x="50" y="0"/>
                </a:cxn>
                <a:cxn ang="0">
                  <a:pos x="49" y="0"/>
                </a:cxn>
                <a:cxn ang="0">
                  <a:pos x="47" y="0"/>
                </a:cxn>
                <a:cxn ang="0">
                  <a:pos x="45" y="1"/>
                </a:cxn>
                <a:cxn ang="0">
                  <a:pos x="44" y="2"/>
                </a:cxn>
                <a:cxn ang="0">
                  <a:pos x="44" y="2"/>
                </a:cxn>
              </a:cxnLst>
              <a:rect l="0" t="0" r="r" b="b"/>
              <a:pathLst>
                <a:path w="53" h="85">
                  <a:moveTo>
                    <a:pt x="44" y="2"/>
                  </a:moveTo>
                  <a:lnTo>
                    <a:pt x="44" y="2"/>
                  </a:lnTo>
                  <a:lnTo>
                    <a:pt x="38" y="10"/>
                  </a:lnTo>
                  <a:lnTo>
                    <a:pt x="32" y="17"/>
                  </a:lnTo>
                  <a:lnTo>
                    <a:pt x="25" y="26"/>
                  </a:lnTo>
                  <a:lnTo>
                    <a:pt x="19" y="34"/>
                  </a:lnTo>
                  <a:lnTo>
                    <a:pt x="19" y="34"/>
                  </a:lnTo>
                  <a:lnTo>
                    <a:pt x="13" y="44"/>
                  </a:lnTo>
                  <a:lnTo>
                    <a:pt x="9" y="56"/>
                  </a:lnTo>
                  <a:lnTo>
                    <a:pt x="5" y="67"/>
                  </a:lnTo>
                  <a:lnTo>
                    <a:pt x="0" y="77"/>
                  </a:lnTo>
                  <a:lnTo>
                    <a:pt x="0" y="77"/>
                  </a:lnTo>
                  <a:lnTo>
                    <a:pt x="0" y="79"/>
                  </a:lnTo>
                  <a:lnTo>
                    <a:pt x="0" y="82"/>
                  </a:lnTo>
                  <a:lnTo>
                    <a:pt x="2" y="85"/>
                  </a:lnTo>
                  <a:lnTo>
                    <a:pt x="4" y="85"/>
                  </a:lnTo>
                  <a:lnTo>
                    <a:pt x="5" y="85"/>
                  </a:lnTo>
                  <a:lnTo>
                    <a:pt x="7" y="85"/>
                  </a:lnTo>
                  <a:lnTo>
                    <a:pt x="8" y="83"/>
                  </a:lnTo>
                  <a:lnTo>
                    <a:pt x="8" y="83"/>
                  </a:lnTo>
                  <a:lnTo>
                    <a:pt x="16" y="63"/>
                  </a:lnTo>
                  <a:lnTo>
                    <a:pt x="26" y="42"/>
                  </a:lnTo>
                  <a:lnTo>
                    <a:pt x="26" y="42"/>
                  </a:lnTo>
                  <a:lnTo>
                    <a:pt x="28" y="37"/>
                  </a:lnTo>
                  <a:lnTo>
                    <a:pt x="31" y="33"/>
                  </a:lnTo>
                  <a:lnTo>
                    <a:pt x="38" y="25"/>
                  </a:lnTo>
                  <a:lnTo>
                    <a:pt x="46" y="15"/>
                  </a:lnTo>
                  <a:lnTo>
                    <a:pt x="52" y="7"/>
                  </a:lnTo>
                  <a:lnTo>
                    <a:pt x="52" y="7"/>
                  </a:lnTo>
                  <a:lnTo>
                    <a:pt x="53" y="5"/>
                  </a:lnTo>
                  <a:lnTo>
                    <a:pt x="52" y="3"/>
                  </a:lnTo>
                  <a:lnTo>
                    <a:pt x="52" y="2"/>
                  </a:lnTo>
                  <a:lnTo>
                    <a:pt x="50" y="0"/>
                  </a:lnTo>
                  <a:lnTo>
                    <a:pt x="49" y="0"/>
                  </a:lnTo>
                  <a:lnTo>
                    <a:pt x="47" y="0"/>
                  </a:lnTo>
                  <a:lnTo>
                    <a:pt x="45" y="1"/>
                  </a:lnTo>
                  <a:lnTo>
                    <a:pt x="44" y="2"/>
                  </a:lnTo>
                  <a:lnTo>
                    <a:pt x="4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10" name="Freeform 826"/>
            <p:cNvSpPr/>
            <p:nvPr/>
          </p:nvSpPr>
          <p:spPr bwMode="auto">
            <a:xfrm>
              <a:off x="6746875" y="1463675"/>
              <a:ext cx="23813" cy="41275"/>
            </a:xfrm>
            <a:custGeom>
              <a:avLst/>
              <a:gdLst/>
              <a:ahLst/>
              <a:cxnLst>
                <a:cxn ang="0">
                  <a:pos x="39" y="1"/>
                </a:cxn>
                <a:cxn ang="0">
                  <a:pos x="39" y="1"/>
                </a:cxn>
                <a:cxn ang="0">
                  <a:pos x="32" y="10"/>
                </a:cxn>
                <a:cxn ang="0">
                  <a:pos x="27" y="18"/>
                </a:cxn>
                <a:cxn ang="0">
                  <a:pos x="22" y="27"/>
                </a:cxn>
                <a:cxn ang="0">
                  <a:pos x="18" y="35"/>
                </a:cxn>
                <a:cxn ang="0">
                  <a:pos x="9" y="54"/>
                </a:cxn>
                <a:cxn ang="0">
                  <a:pos x="5" y="63"/>
                </a:cxn>
                <a:cxn ang="0">
                  <a:pos x="0" y="73"/>
                </a:cxn>
                <a:cxn ang="0">
                  <a:pos x="0" y="73"/>
                </a:cxn>
                <a:cxn ang="0">
                  <a:pos x="0" y="74"/>
                </a:cxn>
                <a:cxn ang="0">
                  <a:pos x="0" y="76"/>
                </a:cxn>
                <a:cxn ang="0">
                  <a:pos x="1" y="78"/>
                </a:cxn>
                <a:cxn ang="0">
                  <a:pos x="2" y="79"/>
                </a:cxn>
                <a:cxn ang="0">
                  <a:pos x="3" y="79"/>
                </a:cxn>
                <a:cxn ang="0">
                  <a:pos x="5" y="79"/>
                </a:cxn>
                <a:cxn ang="0">
                  <a:pos x="7" y="79"/>
                </a:cxn>
                <a:cxn ang="0">
                  <a:pos x="8" y="77"/>
                </a:cxn>
                <a:cxn ang="0">
                  <a:pos x="8" y="77"/>
                </a:cxn>
                <a:cxn ang="0">
                  <a:pos x="13" y="68"/>
                </a:cxn>
                <a:cxn ang="0">
                  <a:pos x="18" y="59"/>
                </a:cxn>
                <a:cxn ang="0">
                  <a:pos x="26" y="42"/>
                </a:cxn>
                <a:cxn ang="0">
                  <a:pos x="30" y="32"/>
                </a:cxn>
                <a:cxn ang="0">
                  <a:pos x="34" y="24"/>
                </a:cxn>
                <a:cxn ang="0">
                  <a:pos x="39" y="16"/>
                </a:cxn>
                <a:cxn ang="0">
                  <a:pos x="45" y="8"/>
                </a:cxn>
                <a:cxn ang="0">
                  <a:pos x="45" y="8"/>
                </a:cxn>
                <a:cxn ang="0">
                  <a:pos x="46" y="6"/>
                </a:cxn>
                <a:cxn ang="0">
                  <a:pos x="46" y="4"/>
                </a:cxn>
                <a:cxn ang="0">
                  <a:pos x="46" y="3"/>
                </a:cxn>
                <a:cxn ang="0">
                  <a:pos x="45" y="1"/>
                </a:cxn>
                <a:cxn ang="0">
                  <a:pos x="44" y="0"/>
                </a:cxn>
                <a:cxn ang="0">
                  <a:pos x="42" y="0"/>
                </a:cxn>
                <a:cxn ang="0">
                  <a:pos x="40" y="0"/>
                </a:cxn>
                <a:cxn ang="0">
                  <a:pos x="39" y="1"/>
                </a:cxn>
                <a:cxn ang="0">
                  <a:pos x="39" y="1"/>
                </a:cxn>
              </a:cxnLst>
              <a:rect l="0" t="0" r="r" b="b"/>
              <a:pathLst>
                <a:path w="46" h="79">
                  <a:moveTo>
                    <a:pt x="39" y="1"/>
                  </a:moveTo>
                  <a:lnTo>
                    <a:pt x="39" y="1"/>
                  </a:lnTo>
                  <a:lnTo>
                    <a:pt x="32" y="10"/>
                  </a:lnTo>
                  <a:lnTo>
                    <a:pt x="27" y="18"/>
                  </a:lnTo>
                  <a:lnTo>
                    <a:pt x="22" y="27"/>
                  </a:lnTo>
                  <a:lnTo>
                    <a:pt x="18" y="35"/>
                  </a:lnTo>
                  <a:lnTo>
                    <a:pt x="9" y="54"/>
                  </a:lnTo>
                  <a:lnTo>
                    <a:pt x="5" y="63"/>
                  </a:lnTo>
                  <a:lnTo>
                    <a:pt x="0" y="73"/>
                  </a:lnTo>
                  <a:lnTo>
                    <a:pt x="0" y="73"/>
                  </a:lnTo>
                  <a:lnTo>
                    <a:pt x="0" y="74"/>
                  </a:lnTo>
                  <a:lnTo>
                    <a:pt x="0" y="76"/>
                  </a:lnTo>
                  <a:lnTo>
                    <a:pt x="1" y="78"/>
                  </a:lnTo>
                  <a:lnTo>
                    <a:pt x="2" y="79"/>
                  </a:lnTo>
                  <a:lnTo>
                    <a:pt x="3" y="79"/>
                  </a:lnTo>
                  <a:lnTo>
                    <a:pt x="5" y="79"/>
                  </a:lnTo>
                  <a:lnTo>
                    <a:pt x="7" y="79"/>
                  </a:lnTo>
                  <a:lnTo>
                    <a:pt x="8" y="77"/>
                  </a:lnTo>
                  <a:lnTo>
                    <a:pt x="8" y="77"/>
                  </a:lnTo>
                  <a:lnTo>
                    <a:pt x="13" y="68"/>
                  </a:lnTo>
                  <a:lnTo>
                    <a:pt x="18" y="59"/>
                  </a:lnTo>
                  <a:lnTo>
                    <a:pt x="26" y="42"/>
                  </a:lnTo>
                  <a:lnTo>
                    <a:pt x="30" y="32"/>
                  </a:lnTo>
                  <a:lnTo>
                    <a:pt x="34" y="24"/>
                  </a:lnTo>
                  <a:lnTo>
                    <a:pt x="39" y="16"/>
                  </a:lnTo>
                  <a:lnTo>
                    <a:pt x="45" y="8"/>
                  </a:lnTo>
                  <a:lnTo>
                    <a:pt x="45" y="8"/>
                  </a:lnTo>
                  <a:lnTo>
                    <a:pt x="46" y="6"/>
                  </a:lnTo>
                  <a:lnTo>
                    <a:pt x="46" y="4"/>
                  </a:lnTo>
                  <a:lnTo>
                    <a:pt x="46" y="3"/>
                  </a:lnTo>
                  <a:lnTo>
                    <a:pt x="45" y="1"/>
                  </a:lnTo>
                  <a:lnTo>
                    <a:pt x="44" y="0"/>
                  </a:lnTo>
                  <a:lnTo>
                    <a:pt x="42" y="0"/>
                  </a:lnTo>
                  <a:lnTo>
                    <a:pt x="40" y="0"/>
                  </a:lnTo>
                  <a:lnTo>
                    <a:pt x="39" y="1"/>
                  </a:lnTo>
                  <a:lnTo>
                    <a:pt x="3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11" name="Freeform 827"/>
            <p:cNvSpPr/>
            <p:nvPr/>
          </p:nvSpPr>
          <p:spPr bwMode="auto">
            <a:xfrm>
              <a:off x="6792913" y="1493838"/>
              <a:ext cx="9525" cy="7938"/>
            </a:xfrm>
            <a:custGeom>
              <a:avLst/>
              <a:gdLst/>
              <a:ahLst/>
              <a:cxnLst>
                <a:cxn ang="0">
                  <a:pos x="8" y="1"/>
                </a:cxn>
                <a:cxn ang="0">
                  <a:pos x="2" y="8"/>
                </a:cxn>
                <a:cxn ang="0">
                  <a:pos x="2" y="8"/>
                </a:cxn>
                <a:cxn ang="0">
                  <a:pos x="1" y="9"/>
                </a:cxn>
                <a:cxn ang="0">
                  <a:pos x="0" y="11"/>
                </a:cxn>
                <a:cxn ang="0">
                  <a:pos x="1" y="13"/>
                </a:cxn>
                <a:cxn ang="0">
                  <a:pos x="2" y="14"/>
                </a:cxn>
                <a:cxn ang="0">
                  <a:pos x="3" y="16"/>
                </a:cxn>
                <a:cxn ang="0">
                  <a:pos x="5" y="16"/>
                </a:cxn>
                <a:cxn ang="0">
                  <a:pos x="7" y="16"/>
                </a:cxn>
                <a:cxn ang="0">
                  <a:pos x="8" y="14"/>
                </a:cxn>
                <a:cxn ang="0">
                  <a:pos x="14" y="8"/>
                </a:cxn>
                <a:cxn ang="0">
                  <a:pos x="14" y="8"/>
                </a:cxn>
                <a:cxn ang="0">
                  <a:pos x="15" y="6"/>
                </a:cxn>
                <a:cxn ang="0">
                  <a:pos x="16" y="5"/>
                </a:cxn>
                <a:cxn ang="0">
                  <a:pos x="15" y="3"/>
                </a:cxn>
                <a:cxn ang="0">
                  <a:pos x="14" y="1"/>
                </a:cxn>
                <a:cxn ang="0">
                  <a:pos x="13" y="0"/>
                </a:cxn>
                <a:cxn ang="0">
                  <a:pos x="11" y="0"/>
                </a:cxn>
                <a:cxn ang="0">
                  <a:pos x="9" y="0"/>
                </a:cxn>
                <a:cxn ang="0">
                  <a:pos x="8" y="1"/>
                </a:cxn>
                <a:cxn ang="0">
                  <a:pos x="8" y="1"/>
                </a:cxn>
              </a:cxnLst>
              <a:rect l="0" t="0" r="r" b="b"/>
              <a:pathLst>
                <a:path w="16" h="16">
                  <a:moveTo>
                    <a:pt x="8" y="1"/>
                  </a:moveTo>
                  <a:lnTo>
                    <a:pt x="2" y="8"/>
                  </a:lnTo>
                  <a:lnTo>
                    <a:pt x="2" y="8"/>
                  </a:lnTo>
                  <a:lnTo>
                    <a:pt x="1" y="9"/>
                  </a:lnTo>
                  <a:lnTo>
                    <a:pt x="0" y="11"/>
                  </a:lnTo>
                  <a:lnTo>
                    <a:pt x="1" y="13"/>
                  </a:lnTo>
                  <a:lnTo>
                    <a:pt x="2" y="14"/>
                  </a:lnTo>
                  <a:lnTo>
                    <a:pt x="3" y="16"/>
                  </a:lnTo>
                  <a:lnTo>
                    <a:pt x="5" y="16"/>
                  </a:lnTo>
                  <a:lnTo>
                    <a:pt x="7" y="16"/>
                  </a:lnTo>
                  <a:lnTo>
                    <a:pt x="8" y="14"/>
                  </a:lnTo>
                  <a:lnTo>
                    <a:pt x="14" y="8"/>
                  </a:lnTo>
                  <a:lnTo>
                    <a:pt x="14" y="8"/>
                  </a:lnTo>
                  <a:lnTo>
                    <a:pt x="15" y="6"/>
                  </a:lnTo>
                  <a:lnTo>
                    <a:pt x="16" y="5"/>
                  </a:lnTo>
                  <a:lnTo>
                    <a:pt x="15" y="3"/>
                  </a:lnTo>
                  <a:lnTo>
                    <a:pt x="14" y="1"/>
                  </a:lnTo>
                  <a:lnTo>
                    <a:pt x="13" y="0"/>
                  </a:lnTo>
                  <a:lnTo>
                    <a:pt x="11" y="0"/>
                  </a:lnTo>
                  <a:lnTo>
                    <a:pt x="9" y="0"/>
                  </a:lnTo>
                  <a:lnTo>
                    <a:pt x="8" y="1"/>
                  </a:lnTo>
                  <a:lnTo>
                    <a:pt x="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12" name="Freeform 828"/>
            <p:cNvSpPr>
              <a:spLocks noEditPoints="1"/>
            </p:cNvSpPr>
            <p:nvPr/>
          </p:nvSpPr>
          <p:spPr bwMode="auto">
            <a:xfrm>
              <a:off x="6208713" y="1243013"/>
              <a:ext cx="706438" cy="620713"/>
            </a:xfrm>
            <a:custGeom>
              <a:avLst/>
              <a:gdLst/>
              <a:ahLst/>
              <a:cxnLst>
                <a:cxn ang="0">
                  <a:pos x="1208" y="1175"/>
                </a:cxn>
                <a:cxn ang="0">
                  <a:pos x="1095" y="1131"/>
                </a:cxn>
                <a:cxn ang="0">
                  <a:pos x="938" y="1062"/>
                </a:cxn>
                <a:cxn ang="0">
                  <a:pos x="899" y="1051"/>
                </a:cxn>
                <a:cxn ang="0">
                  <a:pos x="728" y="1088"/>
                </a:cxn>
                <a:cxn ang="0">
                  <a:pos x="531" y="1080"/>
                </a:cxn>
                <a:cxn ang="0">
                  <a:pos x="322" y="1026"/>
                </a:cxn>
                <a:cxn ang="0">
                  <a:pos x="161" y="920"/>
                </a:cxn>
                <a:cxn ang="0">
                  <a:pos x="51" y="762"/>
                </a:cxn>
                <a:cxn ang="0">
                  <a:pos x="8" y="609"/>
                </a:cxn>
                <a:cxn ang="0">
                  <a:pos x="4" y="424"/>
                </a:cxn>
                <a:cxn ang="0">
                  <a:pos x="39" y="285"/>
                </a:cxn>
                <a:cxn ang="0">
                  <a:pos x="97" y="185"/>
                </a:cxn>
                <a:cxn ang="0">
                  <a:pos x="167" y="114"/>
                </a:cxn>
                <a:cxn ang="0">
                  <a:pos x="255" y="62"/>
                </a:cxn>
                <a:cxn ang="0">
                  <a:pos x="439" y="14"/>
                </a:cxn>
                <a:cxn ang="0">
                  <a:pos x="700" y="5"/>
                </a:cxn>
                <a:cxn ang="0">
                  <a:pos x="714" y="7"/>
                </a:cxn>
                <a:cxn ang="0">
                  <a:pos x="803" y="0"/>
                </a:cxn>
                <a:cxn ang="0">
                  <a:pos x="994" y="43"/>
                </a:cxn>
                <a:cxn ang="0">
                  <a:pos x="1175" y="156"/>
                </a:cxn>
                <a:cxn ang="0">
                  <a:pos x="1247" y="243"/>
                </a:cxn>
                <a:cxn ang="0">
                  <a:pos x="1289" y="328"/>
                </a:cxn>
                <a:cxn ang="0">
                  <a:pos x="1324" y="456"/>
                </a:cxn>
                <a:cxn ang="0">
                  <a:pos x="1336" y="593"/>
                </a:cxn>
                <a:cxn ang="0">
                  <a:pos x="1319" y="726"/>
                </a:cxn>
                <a:cxn ang="0">
                  <a:pos x="1266" y="842"/>
                </a:cxn>
                <a:cxn ang="0">
                  <a:pos x="1204" y="907"/>
                </a:cxn>
                <a:cxn ang="0">
                  <a:pos x="1205" y="990"/>
                </a:cxn>
                <a:cxn ang="0">
                  <a:pos x="1239" y="1150"/>
                </a:cxn>
                <a:cxn ang="0">
                  <a:pos x="1234" y="1167"/>
                </a:cxn>
                <a:cxn ang="0">
                  <a:pos x="912" y="999"/>
                </a:cxn>
                <a:cxn ang="0">
                  <a:pos x="967" y="1032"/>
                </a:cxn>
                <a:cxn ang="0">
                  <a:pos x="1119" y="1098"/>
                </a:cxn>
                <a:cxn ang="0">
                  <a:pos x="1181" y="1067"/>
                </a:cxn>
                <a:cxn ang="0">
                  <a:pos x="1156" y="912"/>
                </a:cxn>
                <a:cxn ang="0">
                  <a:pos x="1170" y="893"/>
                </a:cxn>
                <a:cxn ang="0">
                  <a:pos x="1193" y="864"/>
                </a:cxn>
                <a:cxn ang="0">
                  <a:pos x="1262" y="762"/>
                </a:cxn>
                <a:cxn ang="0">
                  <a:pos x="1294" y="636"/>
                </a:cxn>
                <a:cxn ang="0">
                  <a:pos x="1293" y="502"/>
                </a:cxn>
                <a:cxn ang="0">
                  <a:pos x="1265" y="373"/>
                </a:cxn>
                <a:cxn ang="0">
                  <a:pos x="1214" y="265"/>
                </a:cxn>
                <a:cxn ang="0">
                  <a:pos x="1124" y="168"/>
                </a:cxn>
                <a:cxn ang="0">
                  <a:pos x="962" y="75"/>
                </a:cxn>
                <a:cxn ang="0">
                  <a:pos x="786" y="39"/>
                </a:cxn>
                <a:cxn ang="0">
                  <a:pos x="705" y="49"/>
                </a:cxn>
                <a:cxn ang="0">
                  <a:pos x="686" y="45"/>
                </a:cxn>
                <a:cxn ang="0">
                  <a:pos x="459" y="52"/>
                </a:cxn>
                <a:cxn ang="0">
                  <a:pos x="295" y="89"/>
                </a:cxn>
                <a:cxn ang="0">
                  <a:pos x="184" y="153"/>
                </a:cxn>
                <a:cxn ang="0">
                  <a:pos x="109" y="238"/>
                </a:cxn>
                <a:cxn ang="0">
                  <a:pos x="62" y="340"/>
                </a:cxn>
                <a:cxn ang="0">
                  <a:pos x="40" y="448"/>
                </a:cxn>
                <a:cxn ang="0">
                  <a:pos x="55" y="647"/>
                </a:cxn>
                <a:cxn ang="0">
                  <a:pos x="121" y="805"/>
                </a:cxn>
                <a:cxn ang="0">
                  <a:pos x="251" y="941"/>
                </a:cxn>
                <a:cxn ang="0">
                  <a:pos x="434" y="1017"/>
                </a:cxn>
                <a:cxn ang="0">
                  <a:pos x="592" y="1043"/>
                </a:cxn>
                <a:cxn ang="0">
                  <a:pos x="736" y="1045"/>
                </a:cxn>
                <a:cxn ang="0">
                  <a:pos x="890" y="1012"/>
                </a:cxn>
                <a:cxn ang="0">
                  <a:pos x="900" y="1005"/>
                </a:cxn>
              </a:cxnLst>
              <a:rect l="0" t="0" r="r" b="b"/>
              <a:pathLst>
                <a:path w="1336" h="1175">
                  <a:moveTo>
                    <a:pt x="1214" y="1175"/>
                  </a:moveTo>
                  <a:lnTo>
                    <a:pt x="1214" y="1175"/>
                  </a:lnTo>
                  <a:lnTo>
                    <a:pt x="1210" y="1175"/>
                  </a:lnTo>
                  <a:lnTo>
                    <a:pt x="1209" y="1175"/>
                  </a:lnTo>
                  <a:lnTo>
                    <a:pt x="1208" y="1175"/>
                  </a:lnTo>
                  <a:lnTo>
                    <a:pt x="1208" y="1175"/>
                  </a:lnTo>
                  <a:lnTo>
                    <a:pt x="1202" y="1174"/>
                  </a:lnTo>
                  <a:lnTo>
                    <a:pt x="1198" y="1173"/>
                  </a:lnTo>
                  <a:lnTo>
                    <a:pt x="1198" y="1173"/>
                  </a:lnTo>
                  <a:lnTo>
                    <a:pt x="1172" y="1162"/>
                  </a:lnTo>
                  <a:lnTo>
                    <a:pt x="1147" y="1152"/>
                  </a:lnTo>
                  <a:lnTo>
                    <a:pt x="1095" y="1131"/>
                  </a:lnTo>
                  <a:lnTo>
                    <a:pt x="1095" y="1131"/>
                  </a:lnTo>
                  <a:lnTo>
                    <a:pt x="1050" y="1113"/>
                  </a:lnTo>
                  <a:lnTo>
                    <a:pt x="1005" y="1095"/>
                  </a:lnTo>
                  <a:lnTo>
                    <a:pt x="982" y="1084"/>
                  </a:lnTo>
                  <a:lnTo>
                    <a:pt x="960" y="1073"/>
                  </a:lnTo>
                  <a:lnTo>
                    <a:pt x="938" y="1062"/>
                  </a:lnTo>
                  <a:lnTo>
                    <a:pt x="918" y="1048"/>
                  </a:lnTo>
                  <a:lnTo>
                    <a:pt x="911" y="1044"/>
                  </a:lnTo>
                  <a:lnTo>
                    <a:pt x="904" y="1048"/>
                  </a:lnTo>
                  <a:lnTo>
                    <a:pt x="904" y="1048"/>
                  </a:lnTo>
                  <a:lnTo>
                    <a:pt x="899" y="1051"/>
                  </a:lnTo>
                  <a:lnTo>
                    <a:pt x="899" y="1051"/>
                  </a:lnTo>
                  <a:lnTo>
                    <a:pt x="873" y="1061"/>
                  </a:lnTo>
                  <a:lnTo>
                    <a:pt x="847" y="1068"/>
                  </a:lnTo>
                  <a:lnTo>
                    <a:pt x="819" y="1075"/>
                  </a:lnTo>
                  <a:lnTo>
                    <a:pt x="789" y="1080"/>
                  </a:lnTo>
                  <a:lnTo>
                    <a:pt x="759" y="1084"/>
                  </a:lnTo>
                  <a:lnTo>
                    <a:pt x="728" y="1088"/>
                  </a:lnTo>
                  <a:lnTo>
                    <a:pt x="696" y="1090"/>
                  </a:lnTo>
                  <a:lnTo>
                    <a:pt x="664" y="1090"/>
                  </a:lnTo>
                  <a:lnTo>
                    <a:pt x="664" y="1090"/>
                  </a:lnTo>
                  <a:lnTo>
                    <a:pt x="620" y="1089"/>
                  </a:lnTo>
                  <a:lnTo>
                    <a:pt x="576" y="1086"/>
                  </a:lnTo>
                  <a:lnTo>
                    <a:pt x="531" y="1080"/>
                  </a:lnTo>
                  <a:lnTo>
                    <a:pt x="488" y="1073"/>
                  </a:lnTo>
                  <a:lnTo>
                    <a:pt x="445" y="1064"/>
                  </a:lnTo>
                  <a:lnTo>
                    <a:pt x="402" y="1052"/>
                  </a:lnTo>
                  <a:lnTo>
                    <a:pt x="361" y="1040"/>
                  </a:lnTo>
                  <a:lnTo>
                    <a:pt x="322" y="1026"/>
                  </a:lnTo>
                  <a:lnTo>
                    <a:pt x="322" y="1026"/>
                  </a:lnTo>
                  <a:lnTo>
                    <a:pt x="292" y="1012"/>
                  </a:lnTo>
                  <a:lnTo>
                    <a:pt x="263" y="997"/>
                  </a:lnTo>
                  <a:lnTo>
                    <a:pt x="235" y="980"/>
                  </a:lnTo>
                  <a:lnTo>
                    <a:pt x="209" y="962"/>
                  </a:lnTo>
                  <a:lnTo>
                    <a:pt x="184" y="942"/>
                  </a:lnTo>
                  <a:lnTo>
                    <a:pt x="161" y="920"/>
                  </a:lnTo>
                  <a:lnTo>
                    <a:pt x="138" y="898"/>
                  </a:lnTo>
                  <a:lnTo>
                    <a:pt x="117" y="873"/>
                  </a:lnTo>
                  <a:lnTo>
                    <a:pt x="99" y="847"/>
                  </a:lnTo>
                  <a:lnTo>
                    <a:pt x="81" y="820"/>
                  </a:lnTo>
                  <a:lnTo>
                    <a:pt x="66" y="792"/>
                  </a:lnTo>
                  <a:lnTo>
                    <a:pt x="51" y="762"/>
                  </a:lnTo>
                  <a:lnTo>
                    <a:pt x="39" y="732"/>
                  </a:lnTo>
                  <a:lnTo>
                    <a:pt x="28" y="700"/>
                  </a:lnTo>
                  <a:lnTo>
                    <a:pt x="19" y="668"/>
                  </a:lnTo>
                  <a:lnTo>
                    <a:pt x="12" y="634"/>
                  </a:lnTo>
                  <a:lnTo>
                    <a:pt x="12" y="634"/>
                  </a:lnTo>
                  <a:lnTo>
                    <a:pt x="8" y="609"/>
                  </a:lnTo>
                  <a:lnTo>
                    <a:pt x="5" y="582"/>
                  </a:lnTo>
                  <a:lnTo>
                    <a:pt x="2" y="554"/>
                  </a:lnTo>
                  <a:lnTo>
                    <a:pt x="1" y="524"/>
                  </a:lnTo>
                  <a:lnTo>
                    <a:pt x="0" y="492"/>
                  </a:lnTo>
                  <a:lnTo>
                    <a:pt x="1" y="459"/>
                  </a:lnTo>
                  <a:lnTo>
                    <a:pt x="4" y="424"/>
                  </a:lnTo>
                  <a:lnTo>
                    <a:pt x="9" y="389"/>
                  </a:lnTo>
                  <a:lnTo>
                    <a:pt x="16" y="354"/>
                  </a:lnTo>
                  <a:lnTo>
                    <a:pt x="21" y="337"/>
                  </a:lnTo>
                  <a:lnTo>
                    <a:pt x="26" y="320"/>
                  </a:lnTo>
                  <a:lnTo>
                    <a:pt x="33" y="303"/>
                  </a:lnTo>
                  <a:lnTo>
                    <a:pt x="39" y="285"/>
                  </a:lnTo>
                  <a:lnTo>
                    <a:pt x="46" y="267"/>
                  </a:lnTo>
                  <a:lnTo>
                    <a:pt x="54" y="251"/>
                  </a:lnTo>
                  <a:lnTo>
                    <a:pt x="64" y="234"/>
                  </a:lnTo>
                  <a:lnTo>
                    <a:pt x="74" y="218"/>
                  </a:lnTo>
                  <a:lnTo>
                    <a:pt x="84" y="201"/>
                  </a:lnTo>
                  <a:lnTo>
                    <a:pt x="97" y="185"/>
                  </a:lnTo>
                  <a:lnTo>
                    <a:pt x="109" y="169"/>
                  </a:lnTo>
                  <a:lnTo>
                    <a:pt x="123" y="154"/>
                  </a:lnTo>
                  <a:lnTo>
                    <a:pt x="138" y="139"/>
                  </a:lnTo>
                  <a:lnTo>
                    <a:pt x="153" y="125"/>
                  </a:lnTo>
                  <a:lnTo>
                    <a:pt x="153" y="125"/>
                  </a:lnTo>
                  <a:lnTo>
                    <a:pt x="167" y="114"/>
                  </a:lnTo>
                  <a:lnTo>
                    <a:pt x="180" y="103"/>
                  </a:lnTo>
                  <a:lnTo>
                    <a:pt x="195" y="94"/>
                  </a:lnTo>
                  <a:lnTo>
                    <a:pt x="209" y="86"/>
                  </a:lnTo>
                  <a:lnTo>
                    <a:pt x="224" y="76"/>
                  </a:lnTo>
                  <a:lnTo>
                    <a:pt x="239" y="69"/>
                  </a:lnTo>
                  <a:lnTo>
                    <a:pt x="255" y="62"/>
                  </a:lnTo>
                  <a:lnTo>
                    <a:pt x="270" y="56"/>
                  </a:lnTo>
                  <a:lnTo>
                    <a:pt x="303" y="43"/>
                  </a:lnTo>
                  <a:lnTo>
                    <a:pt x="336" y="34"/>
                  </a:lnTo>
                  <a:lnTo>
                    <a:pt x="369" y="26"/>
                  </a:lnTo>
                  <a:lnTo>
                    <a:pt x="403" y="20"/>
                  </a:lnTo>
                  <a:lnTo>
                    <a:pt x="439" y="14"/>
                  </a:lnTo>
                  <a:lnTo>
                    <a:pt x="473" y="11"/>
                  </a:lnTo>
                  <a:lnTo>
                    <a:pt x="507" y="8"/>
                  </a:lnTo>
                  <a:lnTo>
                    <a:pt x="541" y="6"/>
                  </a:lnTo>
                  <a:lnTo>
                    <a:pt x="607" y="5"/>
                  </a:lnTo>
                  <a:lnTo>
                    <a:pt x="669" y="5"/>
                  </a:lnTo>
                  <a:lnTo>
                    <a:pt x="700" y="5"/>
                  </a:lnTo>
                  <a:lnTo>
                    <a:pt x="700" y="5"/>
                  </a:lnTo>
                  <a:lnTo>
                    <a:pt x="704" y="5"/>
                  </a:lnTo>
                  <a:lnTo>
                    <a:pt x="708" y="6"/>
                  </a:lnTo>
                  <a:lnTo>
                    <a:pt x="711" y="7"/>
                  </a:lnTo>
                  <a:lnTo>
                    <a:pt x="714" y="7"/>
                  </a:lnTo>
                  <a:lnTo>
                    <a:pt x="714" y="7"/>
                  </a:lnTo>
                  <a:lnTo>
                    <a:pt x="732" y="4"/>
                  </a:lnTo>
                  <a:lnTo>
                    <a:pt x="749" y="2"/>
                  </a:lnTo>
                  <a:lnTo>
                    <a:pt x="768" y="1"/>
                  </a:lnTo>
                  <a:lnTo>
                    <a:pt x="787" y="0"/>
                  </a:lnTo>
                  <a:lnTo>
                    <a:pt x="787" y="0"/>
                  </a:lnTo>
                  <a:lnTo>
                    <a:pt x="803" y="0"/>
                  </a:lnTo>
                  <a:lnTo>
                    <a:pt x="821" y="1"/>
                  </a:lnTo>
                  <a:lnTo>
                    <a:pt x="856" y="5"/>
                  </a:lnTo>
                  <a:lnTo>
                    <a:pt x="891" y="11"/>
                  </a:lnTo>
                  <a:lnTo>
                    <a:pt x="926" y="21"/>
                  </a:lnTo>
                  <a:lnTo>
                    <a:pt x="960" y="31"/>
                  </a:lnTo>
                  <a:lnTo>
                    <a:pt x="994" y="43"/>
                  </a:lnTo>
                  <a:lnTo>
                    <a:pt x="1028" y="59"/>
                  </a:lnTo>
                  <a:lnTo>
                    <a:pt x="1060" y="75"/>
                  </a:lnTo>
                  <a:lnTo>
                    <a:pt x="1091" y="93"/>
                  </a:lnTo>
                  <a:lnTo>
                    <a:pt x="1121" y="112"/>
                  </a:lnTo>
                  <a:lnTo>
                    <a:pt x="1149" y="134"/>
                  </a:lnTo>
                  <a:lnTo>
                    <a:pt x="1175" y="156"/>
                  </a:lnTo>
                  <a:lnTo>
                    <a:pt x="1199" y="180"/>
                  </a:lnTo>
                  <a:lnTo>
                    <a:pt x="1210" y="192"/>
                  </a:lnTo>
                  <a:lnTo>
                    <a:pt x="1220" y="204"/>
                  </a:lnTo>
                  <a:lnTo>
                    <a:pt x="1230" y="217"/>
                  </a:lnTo>
                  <a:lnTo>
                    <a:pt x="1239" y="229"/>
                  </a:lnTo>
                  <a:lnTo>
                    <a:pt x="1247" y="243"/>
                  </a:lnTo>
                  <a:lnTo>
                    <a:pt x="1256" y="255"/>
                  </a:lnTo>
                  <a:lnTo>
                    <a:pt x="1256" y="255"/>
                  </a:lnTo>
                  <a:lnTo>
                    <a:pt x="1264" y="273"/>
                  </a:lnTo>
                  <a:lnTo>
                    <a:pt x="1272" y="290"/>
                  </a:lnTo>
                  <a:lnTo>
                    <a:pt x="1280" y="310"/>
                  </a:lnTo>
                  <a:lnTo>
                    <a:pt x="1289" y="328"/>
                  </a:lnTo>
                  <a:lnTo>
                    <a:pt x="1296" y="349"/>
                  </a:lnTo>
                  <a:lnTo>
                    <a:pt x="1302" y="370"/>
                  </a:lnTo>
                  <a:lnTo>
                    <a:pt x="1308" y="390"/>
                  </a:lnTo>
                  <a:lnTo>
                    <a:pt x="1314" y="412"/>
                  </a:lnTo>
                  <a:lnTo>
                    <a:pt x="1320" y="434"/>
                  </a:lnTo>
                  <a:lnTo>
                    <a:pt x="1324" y="456"/>
                  </a:lnTo>
                  <a:lnTo>
                    <a:pt x="1328" y="478"/>
                  </a:lnTo>
                  <a:lnTo>
                    <a:pt x="1331" y="501"/>
                  </a:lnTo>
                  <a:lnTo>
                    <a:pt x="1333" y="524"/>
                  </a:lnTo>
                  <a:lnTo>
                    <a:pt x="1335" y="547"/>
                  </a:lnTo>
                  <a:lnTo>
                    <a:pt x="1336" y="570"/>
                  </a:lnTo>
                  <a:lnTo>
                    <a:pt x="1336" y="593"/>
                  </a:lnTo>
                  <a:lnTo>
                    <a:pt x="1335" y="616"/>
                  </a:lnTo>
                  <a:lnTo>
                    <a:pt x="1334" y="638"/>
                  </a:lnTo>
                  <a:lnTo>
                    <a:pt x="1332" y="660"/>
                  </a:lnTo>
                  <a:lnTo>
                    <a:pt x="1328" y="683"/>
                  </a:lnTo>
                  <a:lnTo>
                    <a:pt x="1324" y="704"/>
                  </a:lnTo>
                  <a:lnTo>
                    <a:pt x="1319" y="726"/>
                  </a:lnTo>
                  <a:lnTo>
                    <a:pt x="1312" y="747"/>
                  </a:lnTo>
                  <a:lnTo>
                    <a:pt x="1305" y="767"/>
                  </a:lnTo>
                  <a:lnTo>
                    <a:pt x="1297" y="787"/>
                  </a:lnTo>
                  <a:lnTo>
                    <a:pt x="1288" y="806"/>
                  </a:lnTo>
                  <a:lnTo>
                    <a:pt x="1277" y="824"/>
                  </a:lnTo>
                  <a:lnTo>
                    <a:pt x="1266" y="842"/>
                  </a:lnTo>
                  <a:lnTo>
                    <a:pt x="1253" y="859"/>
                  </a:lnTo>
                  <a:lnTo>
                    <a:pt x="1239" y="875"/>
                  </a:lnTo>
                  <a:lnTo>
                    <a:pt x="1225" y="890"/>
                  </a:lnTo>
                  <a:lnTo>
                    <a:pt x="1208" y="904"/>
                  </a:lnTo>
                  <a:lnTo>
                    <a:pt x="1208" y="904"/>
                  </a:lnTo>
                  <a:lnTo>
                    <a:pt x="1204" y="907"/>
                  </a:lnTo>
                  <a:lnTo>
                    <a:pt x="1197" y="911"/>
                  </a:lnTo>
                  <a:lnTo>
                    <a:pt x="1197" y="918"/>
                  </a:lnTo>
                  <a:lnTo>
                    <a:pt x="1197" y="918"/>
                  </a:lnTo>
                  <a:lnTo>
                    <a:pt x="1198" y="937"/>
                  </a:lnTo>
                  <a:lnTo>
                    <a:pt x="1200" y="954"/>
                  </a:lnTo>
                  <a:lnTo>
                    <a:pt x="1205" y="990"/>
                  </a:lnTo>
                  <a:lnTo>
                    <a:pt x="1212" y="1026"/>
                  </a:lnTo>
                  <a:lnTo>
                    <a:pt x="1220" y="1061"/>
                  </a:lnTo>
                  <a:lnTo>
                    <a:pt x="1220" y="1061"/>
                  </a:lnTo>
                  <a:lnTo>
                    <a:pt x="1231" y="1104"/>
                  </a:lnTo>
                  <a:lnTo>
                    <a:pt x="1235" y="1127"/>
                  </a:lnTo>
                  <a:lnTo>
                    <a:pt x="1239" y="1150"/>
                  </a:lnTo>
                  <a:lnTo>
                    <a:pt x="1239" y="1150"/>
                  </a:lnTo>
                  <a:lnTo>
                    <a:pt x="1239" y="1154"/>
                  </a:lnTo>
                  <a:lnTo>
                    <a:pt x="1238" y="1159"/>
                  </a:lnTo>
                  <a:lnTo>
                    <a:pt x="1236" y="1163"/>
                  </a:lnTo>
                  <a:lnTo>
                    <a:pt x="1234" y="1167"/>
                  </a:lnTo>
                  <a:lnTo>
                    <a:pt x="1234" y="1167"/>
                  </a:lnTo>
                  <a:lnTo>
                    <a:pt x="1230" y="1170"/>
                  </a:lnTo>
                  <a:lnTo>
                    <a:pt x="1225" y="1173"/>
                  </a:lnTo>
                  <a:lnTo>
                    <a:pt x="1219" y="1175"/>
                  </a:lnTo>
                  <a:lnTo>
                    <a:pt x="1214" y="1175"/>
                  </a:lnTo>
                  <a:lnTo>
                    <a:pt x="1214" y="1175"/>
                  </a:lnTo>
                  <a:close/>
                  <a:moveTo>
                    <a:pt x="912" y="999"/>
                  </a:moveTo>
                  <a:lnTo>
                    <a:pt x="912" y="999"/>
                  </a:lnTo>
                  <a:lnTo>
                    <a:pt x="916" y="1000"/>
                  </a:lnTo>
                  <a:lnTo>
                    <a:pt x="920" y="1003"/>
                  </a:lnTo>
                  <a:lnTo>
                    <a:pt x="920" y="1003"/>
                  </a:lnTo>
                  <a:lnTo>
                    <a:pt x="944" y="1018"/>
                  </a:lnTo>
                  <a:lnTo>
                    <a:pt x="967" y="1032"/>
                  </a:lnTo>
                  <a:lnTo>
                    <a:pt x="992" y="1045"/>
                  </a:lnTo>
                  <a:lnTo>
                    <a:pt x="1017" y="1057"/>
                  </a:lnTo>
                  <a:lnTo>
                    <a:pt x="1043" y="1068"/>
                  </a:lnTo>
                  <a:lnTo>
                    <a:pt x="1069" y="1078"/>
                  </a:lnTo>
                  <a:lnTo>
                    <a:pt x="1119" y="1098"/>
                  </a:lnTo>
                  <a:lnTo>
                    <a:pt x="1119" y="1098"/>
                  </a:lnTo>
                  <a:lnTo>
                    <a:pt x="1173" y="1120"/>
                  </a:lnTo>
                  <a:lnTo>
                    <a:pt x="1195" y="1128"/>
                  </a:lnTo>
                  <a:lnTo>
                    <a:pt x="1189" y="1105"/>
                  </a:lnTo>
                  <a:lnTo>
                    <a:pt x="1189" y="1105"/>
                  </a:lnTo>
                  <a:lnTo>
                    <a:pt x="1181" y="1067"/>
                  </a:lnTo>
                  <a:lnTo>
                    <a:pt x="1181" y="1067"/>
                  </a:lnTo>
                  <a:lnTo>
                    <a:pt x="1172" y="1029"/>
                  </a:lnTo>
                  <a:lnTo>
                    <a:pt x="1165" y="990"/>
                  </a:lnTo>
                  <a:lnTo>
                    <a:pt x="1162" y="971"/>
                  </a:lnTo>
                  <a:lnTo>
                    <a:pt x="1158" y="951"/>
                  </a:lnTo>
                  <a:lnTo>
                    <a:pt x="1157" y="932"/>
                  </a:lnTo>
                  <a:lnTo>
                    <a:pt x="1156" y="912"/>
                  </a:lnTo>
                  <a:lnTo>
                    <a:pt x="1156" y="912"/>
                  </a:lnTo>
                  <a:lnTo>
                    <a:pt x="1156" y="907"/>
                  </a:lnTo>
                  <a:lnTo>
                    <a:pt x="1158" y="903"/>
                  </a:lnTo>
                  <a:lnTo>
                    <a:pt x="1161" y="899"/>
                  </a:lnTo>
                  <a:lnTo>
                    <a:pt x="1165" y="896"/>
                  </a:lnTo>
                  <a:lnTo>
                    <a:pt x="1170" y="893"/>
                  </a:lnTo>
                  <a:lnTo>
                    <a:pt x="1171" y="887"/>
                  </a:lnTo>
                  <a:lnTo>
                    <a:pt x="1171" y="887"/>
                  </a:lnTo>
                  <a:lnTo>
                    <a:pt x="1173" y="882"/>
                  </a:lnTo>
                  <a:lnTo>
                    <a:pt x="1177" y="878"/>
                  </a:lnTo>
                  <a:lnTo>
                    <a:pt x="1177" y="878"/>
                  </a:lnTo>
                  <a:lnTo>
                    <a:pt x="1193" y="864"/>
                  </a:lnTo>
                  <a:lnTo>
                    <a:pt x="1207" y="849"/>
                  </a:lnTo>
                  <a:lnTo>
                    <a:pt x="1220" y="833"/>
                  </a:lnTo>
                  <a:lnTo>
                    <a:pt x="1233" y="817"/>
                  </a:lnTo>
                  <a:lnTo>
                    <a:pt x="1243" y="799"/>
                  </a:lnTo>
                  <a:lnTo>
                    <a:pt x="1253" y="782"/>
                  </a:lnTo>
                  <a:lnTo>
                    <a:pt x="1262" y="762"/>
                  </a:lnTo>
                  <a:lnTo>
                    <a:pt x="1270" y="743"/>
                  </a:lnTo>
                  <a:lnTo>
                    <a:pt x="1276" y="723"/>
                  </a:lnTo>
                  <a:lnTo>
                    <a:pt x="1282" y="701"/>
                  </a:lnTo>
                  <a:lnTo>
                    <a:pt x="1287" y="681"/>
                  </a:lnTo>
                  <a:lnTo>
                    <a:pt x="1291" y="659"/>
                  </a:lnTo>
                  <a:lnTo>
                    <a:pt x="1294" y="636"/>
                  </a:lnTo>
                  <a:lnTo>
                    <a:pt x="1296" y="614"/>
                  </a:lnTo>
                  <a:lnTo>
                    <a:pt x="1297" y="592"/>
                  </a:lnTo>
                  <a:lnTo>
                    <a:pt x="1297" y="569"/>
                  </a:lnTo>
                  <a:lnTo>
                    <a:pt x="1296" y="546"/>
                  </a:lnTo>
                  <a:lnTo>
                    <a:pt x="1295" y="525"/>
                  </a:lnTo>
                  <a:lnTo>
                    <a:pt x="1293" y="502"/>
                  </a:lnTo>
                  <a:lnTo>
                    <a:pt x="1290" y="479"/>
                  </a:lnTo>
                  <a:lnTo>
                    <a:pt x="1286" y="457"/>
                  </a:lnTo>
                  <a:lnTo>
                    <a:pt x="1281" y="436"/>
                  </a:lnTo>
                  <a:lnTo>
                    <a:pt x="1276" y="414"/>
                  </a:lnTo>
                  <a:lnTo>
                    <a:pt x="1271" y="393"/>
                  </a:lnTo>
                  <a:lnTo>
                    <a:pt x="1265" y="373"/>
                  </a:lnTo>
                  <a:lnTo>
                    <a:pt x="1258" y="353"/>
                  </a:lnTo>
                  <a:lnTo>
                    <a:pt x="1250" y="334"/>
                  </a:lnTo>
                  <a:lnTo>
                    <a:pt x="1242" y="316"/>
                  </a:lnTo>
                  <a:lnTo>
                    <a:pt x="1233" y="298"/>
                  </a:lnTo>
                  <a:lnTo>
                    <a:pt x="1225" y="281"/>
                  </a:lnTo>
                  <a:lnTo>
                    <a:pt x="1214" y="265"/>
                  </a:lnTo>
                  <a:lnTo>
                    <a:pt x="1205" y="251"/>
                  </a:lnTo>
                  <a:lnTo>
                    <a:pt x="1205" y="251"/>
                  </a:lnTo>
                  <a:lnTo>
                    <a:pt x="1187" y="229"/>
                  </a:lnTo>
                  <a:lnTo>
                    <a:pt x="1169" y="208"/>
                  </a:lnTo>
                  <a:lnTo>
                    <a:pt x="1147" y="187"/>
                  </a:lnTo>
                  <a:lnTo>
                    <a:pt x="1124" y="168"/>
                  </a:lnTo>
                  <a:lnTo>
                    <a:pt x="1101" y="150"/>
                  </a:lnTo>
                  <a:lnTo>
                    <a:pt x="1075" y="132"/>
                  </a:lnTo>
                  <a:lnTo>
                    <a:pt x="1048" y="116"/>
                  </a:lnTo>
                  <a:lnTo>
                    <a:pt x="1020" y="101"/>
                  </a:lnTo>
                  <a:lnTo>
                    <a:pt x="991" y="88"/>
                  </a:lnTo>
                  <a:lnTo>
                    <a:pt x="962" y="75"/>
                  </a:lnTo>
                  <a:lnTo>
                    <a:pt x="932" y="65"/>
                  </a:lnTo>
                  <a:lnTo>
                    <a:pt x="902" y="56"/>
                  </a:lnTo>
                  <a:lnTo>
                    <a:pt x="872" y="49"/>
                  </a:lnTo>
                  <a:lnTo>
                    <a:pt x="843" y="44"/>
                  </a:lnTo>
                  <a:lnTo>
                    <a:pt x="815" y="41"/>
                  </a:lnTo>
                  <a:lnTo>
                    <a:pt x="786" y="39"/>
                  </a:lnTo>
                  <a:lnTo>
                    <a:pt x="786" y="39"/>
                  </a:lnTo>
                  <a:lnTo>
                    <a:pt x="765" y="40"/>
                  </a:lnTo>
                  <a:lnTo>
                    <a:pt x="744" y="42"/>
                  </a:lnTo>
                  <a:lnTo>
                    <a:pt x="725" y="45"/>
                  </a:lnTo>
                  <a:lnTo>
                    <a:pt x="705" y="49"/>
                  </a:lnTo>
                  <a:lnTo>
                    <a:pt x="705" y="49"/>
                  </a:lnTo>
                  <a:lnTo>
                    <a:pt x="700" y="50"/>
                  </a:lnTo>
                  <a:lnTo>
                    <a:pt x="700" y="50"/>
                  </a:lnTo>
                  <a:lnTo>
                    <a:pt x="695" y="49"/>
                  </a:lnTo>
                  <a:lnTo>
                    <a:pt x="690" y="47"/>
                  </a:lnTo>
                  <a:lnTo>
                    <a:pt x="686" y="45"/>
                  </a:lnTo>
                  <a:lnTo>
                    <a:pt x="686" y="45"/>
                  </a:lnTo>
                  <a:lnTo>
                    <a:pt x="633" y="44"/>
                  </a:lnTo>
                  <a:lnTo>
                    <a:pt x="633" y="44"/>
                  </a:lnTo>
                  <a:lnTo>
                    <a:pt x="575" y="45"/>
                  </a:lnTo>
                  <a:lnTo>
                    <a:pt x="516" y="47"/>
                  </a:lnTo>
                  <a:lnTo>
                    <a:pt x="488" y="49"/>
                  </a:lnTo>
                  <a:lnTo>
                    <a:pt x="459" y="52"/>
                  </a:lnTo>
                  <a:lnTo>
                    <a:pt x="430" y="56"/>
                  </a:lnTo>
                  <a:lnTo>
                    <a:pt x="402" y="60"/>
                  </a:lnTo>
                  <a:lnTo>
                    <a:pt x="374" y="65"/>
                  </a:lnTo>
                  <a:lnTo>
                    <a:pt x="348" y="71"/>
                  </a:lnTo>
                  <a:lnTo>
                    <a:pt x="321" y="79"/>
                  </a:lnTo>
                  <a:lnTo>
                    <a:pt x="295" y="89"/>
                  </a:lnTo>
                  <a:lnTo>
                    <a:pt x="270" y="99"/>
                  </a:lnTo>
                  <a:lnTo>
                    <a:pt x="245" y="111"/>
                  </a:lnTo>
                  <a:lnTo>
                    <a:pt x="223" y="125"/>
                  </a:lnTo>
                  <a:lnTo>
                    <a:pt x="200" y="140"/>
                  </a:lnTo>
                  <a:lnTo>
                    <a:pt x="200" y="140"/>
                  </a:lnTo>
                  <a:lnTo>
                    <a:pt x="184" y="153"/>
                  </a:lnTo>
                  <a:lnTo>
                    <a:pt x="169" y="165"/>
                  </a:lnTo>
                  <a:lnTo>
                    <a:pt x="156" y="179"/>
                  </a:lnTo>
                  <a:lnTo>
                    <a:pt x="142" y="193"/>
                  </a:lnTo>
                  <a:lnTo>
                    <a:pt x="131" y="208"/>
                  </a:lnTo>
                  <a:lnTo>
                    <a:pt x="119" y="223"/>
                  </a:lnTo>
                  <a:lnTo>
                    <a:pt x="109" y="238"/>
                  </a:lnTo>
                  <a:lnTo>
                    <a:pt x="99" y="254"/>
                  </a:lnTo>
                  <a:lnTo>
                    <a:pt x="90" y="271"/>
                  </a:lnTo>
                  <a:lnTo>
                    <a:pt x="82" y="287"/>
                  </a:lnTo>
                  <a:lnTo>
                    <a:pt x="74" y="305"/>
                  </a:lnTo>
                  <a:lnTo>
                    <a:pt x="68" y="321"/>
                  </a:lnTo>
                  <a:lnTo>
                    <a:pt x="62" y="340"/>
                  </a:lnTo>
                  <a:lnTo>
                    <a:pt x="56" y="357"/>
                  </a:lnTo>
                  <a:lnTo>
                    <a:pt x="52" y="375"/>
                  </a:lnTo>
                  <a:lnTo>
                    <a:pt x="48" y="393"/>
                  </a:lnTo>
                  <a:lnTo>
                    <a:pt x="45" y="412"/>
                  </a:lnTo>
                  <a:lnTo>
                    <a:pt x="42" y="431"/>
                  </a:lnTo>
                  <a:lnTo>
                    <a:pt x="40" y="448"/>
                  </a:lnTo>
                  <a:lnTo>
                    <a:pt x="39" y="467"/>
                  </a:lnTo>
                  <a:lnTo>
                    <a:pt x="38" y="504"/>
                  </a:lnTo>
                  <a:lnTo>
                    <a:pt x="39" y="541"/>
                  </a:lnTo>
                  <a:lnTo>
                    <a:pt x="43" y="577"/>
                  </a:lnTo>
                  <a:lnTo>
                    <a:pt x="48" y="612"/>
                  </a:lnTo>
                  <a:lnTo>
                    <a:pt x="55" y="647"/>
                  </a:lnTo>
                  <a:lnTo>
                    <a:pt x="65" y="679"/>
                  </a:lnTo>
                  <a:lnTo>
                    <a:pt x="65" y="679"/>
                  </a:lnTo>
                  <a:lnTo>
                    <a:pt x="77" y="713"/>
                  </a:lnTo>
                  <a:lnTo>
                    <a:pt x="90" y="745"/>
                  </a:lnTo>
                  <a:lnTo>
                    <a:pt x="105" y="776"/>
                  </a:lnTo>
                  <a:lnTo>
                    <a:pt x="121" y="805"/>
                  </a:lnTo>
                  <a:lnTo>
                    <a:pt x="139" y="831"/>
                  </a:lnTo>
                  <a:lnTo>
                    <a:pt x="159" y="856"/>
                  </a:lnTo>
                  <a:lnTo>
                    <a:pt x="179" y="880"/>
                  </a:lnTo>
                  <a:lnTo>
                    <a:pt x="201" y="902"/>
                  </a:lnTo>
                  <a:lnTo>
                    <a:pt x="225" y="922"/>
                  </a:lnTo>
                  <a:lnTo>
                    <a:pt x="251" y="941"/>
                  </a:lnTo>
                  <a:lnTo>
                    <a:pt x="277" y="957"/>
                  </a:lnTo>
                  <a:lnTo>
                    <a:pt x="305" y="973"/>
                  </a:lnTo>
                  <a:lnTo>
                    <a:pt x="335" y="986"/>
                  </a:lnTo>
                  <a:lnTo>
                    <a:pt x="367" y="998"/>
                  </a:lnTo>
                  <a:lnTo>
                    <a:pt x="400" y="1008"/>
                  </a:lnTo>
                  <a:lnTo>
                    <a:pt x="434" y="1017"/>
                  </a:lnTo>
                  <a:lnTo>
                    <a:pt x="434" y="1017"/>
                  </a:lnTo>
                  <a:lnTo>
                    <a:pt x="468" y="1025"/>
                  </a:lnTo>
                  <a:lnTo>
                    <a:pt x="500" y="1031"/>
                  </a:lnTo>
                  <a:lnTo>
                    <a:pt x="533" y="1036"/>
                  </a:lnTo>
                  <a:lnTo>
                    <a:pt x="562" y="1040"/>
                  </a:lnTo>
                  <a:lnTo>
                    <a:pt x="592" y="1043"/>
                  </a:lnTo>
                  <a:lnTo>
                    <a:pt x="622" y="1045"/>
                  </a:lnTo>
                  <a:lnTo>
                    <a:pt x="650" y="1046"/>
                  </a:lnTo>
                  <a:lnTo>
                    <a:pt x="678" y="1047"/>
                  </a:lnTo>
                  <a:lnTo>
                    <a:pt x="678" y="1047"/>
                  </a:lnTo>
                  <a:lnTo>
                    <a:pt x="707" y="1046"/>
                  </a:lnTo>
                  <a:lnTo>
                    <a:pt x="736" y="1045"/>
                  </a:lnTo>
                  <a:lnTo>
                    <a:pt x="764" y="1042"/>
                  </a:lnTo>
                  <a:lnTo>
                    <a:pt x="791" y="1038"/>
                  </a:lnTo>
                  <a:lnTo>
                    <a:pt x="817" y="1033"/>
                  </a:lnTo>
                  <a:lnTo>
                    <a:pt x="842" y="1028"/>
                  </a:lnTo>
                  <a:lnTo>
                    <a:pt x="866" y="1020"/>
                  </a:lnTo>
                  <a:lnTo>
                    <a:pt x="890" y="1012"/>
                  </a:lnTo>
                  <a:lnTo>
                    <a:pt x="890" y="1012"/>
                  </a:lnTo>
                  <a:lnTo>
                    <a:pt x="892" y="1011"/>
                  </a:lnTo>
                  <a:lnTo>
                    <a:pt x="895" y="1010"/>
                  </a:lnTo>
                  <a:lnTo>
                    <a:pt x="897" y="1007"/>
                  </a:lnTo>
                  <a:lnTo>
                    <a:pt x="897" y="1007"/>
                  </a:lnTo>
                  <a:lnTo>
                    <a:pt x="900" y="1005"/>
                  </a:lnTo>
                  <a:lnTo>
                    <a:pt x="903" y="1002"/>
                  </a:lnTo>
                  <a:lnTo>
                    <a:pt x="912" y="999"/>
                  </a:lnTo>
                  <a:lnTo>
                    <a:pt x="912" y="999"/>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13" name="Freeform 829"/>
            <p:cNvSpPr/>
            <p:nvPr/>
          </p:nvSpPr>
          <p:spPr bwMode="auto">
            <a:xfrm>
              <a:off x="6411913" y="1501775"/>
              <a:ext cx="71438" cy="65088"/>
            </a:xfrm>
            <a:custGeom>
              <a:avLst/>
              <a:gdLst/>
              <a:ahLst/>
              <a:cxnLst>
                <a:cxn ang="0">
                  <a:pos x="76" y="123"/>
                </a:cxn>
                <a:cxn ang="0">
                  <a:pos x="76" y="123"/>
                </a:cxn>
                <a:cxn ang="0">
                  <a:pos x="71" y="123"/>
                </a:cxn>
                <a:cxn ang="0">
                  <a:pos x="66" y="122"/>
                </a:cxn>
                <a:cxn ang="0">
                  <a:pos x="64" y="121"/>
                </a:cxn>
                <a:cxn ang="0">
                  <a:pos x="64" y="121"/>
                </a:cxn>
                <a:cxn ang="0">
                  <a:pos x="57" y="121"/>
                </a:cxn>
                <a:cxn ang="0">
                  <a:pos x="57" y="121"/>
                </a:cxn>
                <a:cxn ang="0">
                  <a:pos x="55" y="121"/>
                </a:cxn>
                <a:cxn ang="0">
                  <a:pos x="55" y="121"/>
                </a:cxn>
                <a:cxn ang="0">
                  <a:pos x="45" y="119"/>
                </a:cxn>
                <a:cxn ang="0">
                  <a:pos x="36" y="115"/>
                </a:cxn>
                <a:cxn ang="0">
                  <a:pos x="27" y="110"/>
                </a:cxn>
                <a:cxn ang="0">
                  <a:pos x="19" y="104"/>
                </a:cxn>
                <a:cxn ang="0">
                  <a:pos x="13" y="98"/>
                </a:cxn>
                <a:cxn ang="0">
                  <a:pos x="8" y="89"/>
                </a:cxn>
                <a:cxn ang="0">
                  <a:pos x="4" y="81"/>
                </a:cxn>
                <a:cxn ang="0">
                  <a:pos x="1" y="73"/>
                </a:cxn>
                <a:cxn ang="0">
                  <a:pos x="1" y="73"/>
                </a:cxn>
                <a:cxn ang="0">
                  <a:pos x="0" y="63"/>
                </a:cxn>
                <a:cxn ang="0">
                  <a:pos x="1" y="53"/>
                </a:cxn>
                <a:cxn ang="0">
                  <a:pos x="2" y="44"/>
                </a:cxn>
                <a:cxn ang="0">
                  <a:pos x="5" y="36"/>
                </a:cxn>
                <a:cxn ang="0">
                  <a:pos x="9" y="27"/>
                </a:cxn>
                <a:cxn ang="0">
                  <a:pos x="13" y="20"/>
                </a:cxn>
                <a:cxn ang="0">
                  <a:pos x="19" y="14"/>
                </a:cxn>
                <a:cxn ang="0">
                  <a:pos x="27" y="8"/>
                </a:cxn>
                <a:cxn ang="0">
                  <a:pos x="27" y="8"/>
                </a:cxn>
                <a:cxn ang="0">
                  <a:pos x="33" y="5"/>
                </a:cxn>
                <a:cxn ang="0">
                  <a:pos x="40" y="2"/>
                </a:cxn>
                <a:cxn ang="0">
                  <a:pos x="47" y="1"/>
                </a:cxn>
                <a:cxn ang="0">
                  <a:pos x="56" y="0"/>
                </a:cxn>
                <a:cxn ang="0">
                  <a:pos x="56" y="0"/>
                </a:cxn>
                <a:cxn ang="0">
                  <a:pos x="64" y="1"/>
                </a:cxn>
                <a:cxn ang="0">
                  <a:pos x="72" y="3"/>
                </a:cxn>
                <a:cxn ang="0">
                  <a:pos x="80" y="6"/>
                </a:cxn>
                <a:cxn ang="0">
                  <a:pos x="89" y="9"/>
                </a:cxn>
                <a:cxn ang="0">
                  <a:pos x="89" y="9"/>
                </a:cxn>
                <a:cxn ang="0">
                  <a:pos x="99" y="15"/>
                </a:cxn>
                <a:cxn ang="0">
                  <a:pos x="108" y="22"/>
                </a:cxn>
                <a:cxn ang="0">
                  <a:pos x="118" y="31"/>
                </a:cxn>
                <a:cxn ang="0">
                  <a:pos x="125" y="40"/>
                </a:cxn>
                <a:cxn ang="0">
                  <a:pos x="130" y="49"/>
                </a:cxn>
                <a:cxn ang="0">
                  <a:pos x="132" y="54"/>
                </a:cxn>
                <a:cxn ang="0">
                  <a:pos x="134" y="59"/>
                </a:cxn>
                <a:cxn ang="0">
                  <a:pos x="134" y="65"/>
                </a:cxn>
                <a:cxn ang="0">
                  <a:pos x="134" y="70"/>
                </a:cxn>
                <a:cxn ang="0">
                  <a:pos x="134" y="75"/>
                </a:cxn>
                <a:cxn ang="0">
                  <a:pos x="132" y="80"/>
                </a:cxn>
                <a:cxn ang="0">
                  <a:pos x="132" y="80"/>
                </a:cxn>
                <a:cxn ang="0">
                  <a:pos x="128" y="88"/>
                </a:cxn>
                <a:cxn ang="0">
                  <a:pos x="123" y="96"/>
                </a:cxn>
                <a:cxn ang="0">
                  <a:pos x="116" y="103"/>
                </a:cxn>
                <a:cxn ang="0">
                  <a:pos x="109" y="110"/>
                </a:cxn>
                <a:cxn ang="0">
                  <a:pos x="101" y="115"/>
                </a:cxn>
                <a:cxn ang="0">
                  <a:pos x="93" y="120"/>
                </a:cxn>
                <a:cxn ang="0">
                  <a:pos x="84" y="122"/>
                </a:cxn>
                <a:cxn ang="0">
                  <a:pos x="76" y="123"/>
                </a:cxn>
                <a:cxn ang="0">
                  <a:pos x="76" y="123"/>
                </a:cxn>
              </a:cxnLst>
              <a:rect l="0" t="0" r="r" b="b"/>
              <a:pathLst>
                <a:path w="134" h="123">
                  <a:moveTo>
                    <a:pt x="76" y="123"/>
                  </a:moveTo>
                  <a:lnTo>
                    <a:pt x="76" y="123"/>
                  </a:lnTo>
                  <a:lnTo>
                    <a:pt x="71" y="123"/>
                  </a:lnTo>
                  <a:lnTo>
                    <a:pt x="66" y="122"/>
                  </a:lnTo>
                  <a:lnTo>
                    <a:pt x="64" y="121"/>
                  </a:lnTo>
                  <a:lnTo>
                    <a:pt x="64" y="121"/>
                  </a:lnTo>
                  <a:lnTo>
                    <a:pt x="57" y="121"/>
                  </a:lnTo>
                  <a:lnTo>
                    <a:pt x="57" y="121"/>
                  </a:lnTo>
                  <a:lnTo>
                    <a:pt x="55" y="121"/>
                  </a:lnTo>
                  <a:lnTo>
                    <a:pt x="55" y="121"/>
                  </a:lnTo>
                  <a:lnTo>
                    <a:pt x="45" y="119"/>
                  </a:lnTo>
                  <a:lnTo>
                    <a:pt x="36" y="115"/>
                  </a:lnTo>
                  <a:lnTo>
                    <a:pt x="27" y="110"/>
                  </a:lnTo>
                  <a:lnTo>
                    <a:pt x="19" y="104"/>
                  </a:lnTo>
                  <a:lnTo>
                    <a:pt x="13" y="98"/>
                  </a:lnTo>
                  <a:lnTo>
                    <a:pt x="8" y="89"/>
                  </a:lnTo>
                  <a:lnTo>
                    <a:pt x="4" y="81"/>
                  </a:lnTo>
                  <a:lnTo>
                    <a:pt x="1" y="73"/>
                  </a:lnTo>
                  <a:lnTo>
                    <a:pt x="1" y="73"/>
                  </a:lnTo>
                  <a:lnTo>
                    <a:pt x="0" y="63"/>
                  </a:lnTo>
                  <a:lnTo>
                    <a:pt x="1" y="53"/>
                  </a:lnTo>
                  <a:lnTo>
                    <a:pt x="2" y="44"/>
                  </a:lnTo>
                  <a:lnTo>
                    <a:pt x="5" y="36"/>
                  </a:lnTo>
                  <a:lnTo>
                    <a:pt x="9" y="27"/>
                  </a:lnTo>
                  <a:lnTo>
                    <a:pt x="13" y="20"/>
                  </a:lnTo>
                  <a:lnTo>
                    <a:pt x="19" y="14"/>
                  </a:lnTo>
                  <a:lnTo>
                    <a:pt x="27" y="8"/>
                  </a:lnTo>
                  <a:lnTo>
                    <a:pt x="27" y="8"/>
                  </a:lnTo>
                  <a:lnTo>
                    <a:pt x="33" y="5"/>
                  </a:lnTo>
                  <a:lnTo>
                    <a:pt x="40" y="2"/>
                  </a:lnTo>
                  <a:lnTo>
                    <a:pt x="47" y="1"/>
                  </a:lnTo>
                  <a:lnTo>
                    <a:pt x="56" y="0"/>
                  </a:lnTo>
                  <a:lnTo>
                    <a:pt x="56" y="0"/>
                  </a:lnTo>
                  <a:lnTo>
                    <a:pt x="64" y="1"/>
                  </a:lnTo>
                  <a:lnTo>
                    <a:pt x="72" y="3"/>
                  </a:lnTo>
                  <a:lnTo>
                    <a:pt x="80" y="6"/>
                  </a:lnTo>
                  <a:lnTo>
                    <a:pt x="89" y="9"/>
                  </a:lnTo>
                  <a:lnTo>
                    <a:pt x="89" y="9"/>
                  </a:lnTo>
                  <a:lnTo>
                    <a:pt x="99" y="15"/>
                  </a:lnTo>
                  <a:lnTo>
                    <a:pt x="108" y="22"/>
                  </a:lnTo>
                  <a:lnTo>
                    <a:pt x="118" y="31"/>
                  </a:lnTo>
                  <a:lnTo>
                    <a:pt x="125" y="40"/>
                  </a:lnTo>
                  <a:lnTo>
                    <a:pt x="130" y="49"/>
                  </a:lnTo>
                  <a:lnTo>
                    <a:pt x="132" y="54"/>
                  </a:lnTo>
                  <a:lnTo>
                    <a:pt x="134" y="59"/>
                  </a:lnTo>
                  <a:lnTo>
                    <a:pt x="134" y="65"/>
                  </a:lnTo>
                  <a:lnTo>
                    <a:pt x="134" y="70"/>
                  </a:lnTo>
                  <a:lnTo>
                    <a:pt x="134" y="75"/>
                  </a:lnTo>
                  <a:lnTo>
                    <a:pt x="132" y="80"/>
                  </a:lnTo>
                  <a:lnTo>
                    <a:pt x="132" y="80"/>
                  </a:lnTo>
                  <a:lnTo>
                    <a:pt x="128" y="88"/>
                  </a:lnTo>
                  <a:lnTo>
                    <a:pt x="123" y="96"/>
                  </a:lnTo>
                  <a:lnTo>
                    <a:pt x="116" y="103"/>
                  </a:lnTo>
                  <a:lnTo>
                    <a:pt x="109" y="110"/>
                  </a:lnTo>
                  <a:lnTo>
                    <a:pt x="101" y="115"/>
                  </a:lnTo>
                  <a:lnTo>
                    <a:pt x="93" y="120"/>
                  </a:lnTo>
                  <a:lnTo>
                    <a:pt x="84" y="122"/>
                  </a:lnTo>
                  <a:lnTo>
                    <a:pt x="76" y="123"/>
                  </a:lnTo>
                  <a:lnTo>
                    <a:pt x="76" y="12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14" name="Freeform 830"/>
            <p:cNvSpPr/>
            <p:nvPr/>
          </p:nvSpPr>
          <p:spPr bwMode="auto">
            <a:xfrm>
              <a:off x="6535738" y="1511300"/>
              <a:ext cx="63500" cy="57150"/>
            </a:xfrm>
            <a:custGeom>
              <a:avLst/>
              <a:gdLst/>
              <a:ahLst/>
              <a:cxnLst>
                <a:cxn ang="0">
                  <a:pos x="66" y="110"/>
                </a:cxn>
                <a:cxn ang="0">
                  <a:pos x="46" y="106"/>
                </a:cxn>
                <a:cxn ang="0">
                  <a:pos x="44" y="106"/>
                </a:cxn>
                <a:cxn ang="0">
                  <a:pos x="42" y="106"/>
                </a:cxn>
                <a:cxn ang="0">
                  <a:pos x="38" y="106"/>
                </a:cxn>
                <a:cxn ang="0">
                  <a:pos x="33" y="104"/>
                </a:cxn>
                <a:cxn ang="0">
                  <a:pos x="29" y="100"/>
                </a:cxn>
                <a:cxn ang="0">
                  <a:pos x="28" y="99"/>
                </a:cxn>
                <a:cxn ang="0">
                  <a:pos x="11" y="83"/>
                </a:cxn>
                <a:cxn ang="0">
                  <a:pos x="1" y="62"/>
                </a:cxn>
                <a:cxn ang="0">
                  <a:pos x="0" y="52"/>
                </a:cxn>
                <a:cxn ang="0">
                  <a:pos x="3" y="33"/>
                </a:cxn>
                <a:cxn ang="0">
                  <a:pos x="7" y="26"/>
                </a:cxn>
                <a:cxn ang="0">
                  <a:pos x="15" y="18"/>
                </a:cxn>
                <a:cxn ang="0">
                  <a:pos x="35" y="5"/>
                </a:cxn>
                <a:cxn ang="0">
                  <a:pos x="49" y="1"/>
                </a:cxn>
                <a:cxn ang="0">
                  <a:pos x="58" y="0"/>
                </a:cxn>
                <a:cxn ang="0">
                  <a:pos x="61" y="0"/>
                </a:cxn>
                <a:cxn ang="0">
                  <a:pos x="63" y="0"/>
                </a:cxn>
                <a:cxn ang="0">
                  <a:pos x="80" y="1"/>
                </a:cxn>
                <a:cxn ang="0">
                  <a:pos x="89" y="4"/>
                </a:cxn>
                <a:cxn ang="0">
                  <a:pos x="102" y="11"/>
                </a:cxn>
                <a:cxn ang="0">
                  <a:pos x="112" y="21"/>
                </a:cxn>
                <a:cxn ang="0">
                  <a:pos x="119" y="35"/>
                </a:cxn>
                <a:cxn ang="0">
                  <a:pos x="120" y="43"/>
                </a:cxn>
                <a:cxn ang="0">
                  <a:pos x="120" y="60"/>
                </a:cxn>
                <a:cxn ang="0">
                  <a:pos x="116" y="76"/>
                </a:cxn>
                <a:cxn ang="0">
                  <a:pos x="109" y="91"/>
                </a:cxn>
                <a:cxn ang="0">
                  <a:pos x="99" y="100"/>
                </a:cxn>
                <a:cxn ang="0">
                  <a:pos x="99" y="103"/>
                </a:cxn>
                <a:cxn ang="0">
                  <a:pos x="93" y="105"/>
                </a:cxn>
                <a:cxn ang="0">
                  <a:pos x="85" y="109"/>
                </a:cxn>
                <a:cxn ang="0">
                  <a:pos x="76" y="109"/>
                </a:cxn>
                <a:cxn ang="0">
                  <a:pos x="66" y="110"/>
                </a:cxn>
              </a:cxnLst>
              <a:rect l="0" t="0" r="r" b="b"/>
              <a:pathLst>
                <a:path w="121" h="110">
                  <a:moveTo>
                    <a:pt x="66" y="110"/>
                  </a:moveTo>
                  <a:lnTo>
                    <a:pt x="66" y="110"/>
                  </a:lnTo>
                  <a:lnTo>
                    <a:pt x="56" y="109"/>
                  </a:lnTo>
                  <a:lnTo>
                    <a:pt x="46" y="106"/>
                  </a:lnTo>
                  <a:lnTo>
                    <a:pt x="46" y="106"/>
                  </a:lnTo>
                  <a:lnTo>
                    <a:pt x="44" y="106"/>
                  </a:lnTo>
                  <a:lnTo>
                    <a:pt x="42" y="106"/>
                  </a:lnTo>
                  <a:lnTo>
                    <a:pt x="42" y="106"/>
                  </a:lnTo>
                  <a:lnTo>
                    <a:pt x="38" y="106"/>
                  </a:lnTo>
                  <a:lnTo>
                    <a:pt x="38" y="106"/>
                  </a:lnTo>
                  <a:lnTo>
                    <a:pt x="36" y="105"/>
                  </a:lnTo>
                  <a:lnTo>
                    <a:pt x="33" y="104"/>
                  </a:lnTo>
                  <a:lnTo>
                    <a:pt x="29" y="100"/>
                  </a:lnTo>
                  <a:lnTo>
                    <a:pt x="29" y="100"/>
                  </a:lnTo>
                  <a:lnTo>
                    <a:pt x="28" y="99"/>
                  </a:lnTo>
                  <a:lnTo>
                    <a:pt x="28" y="99"/>
                  </a:lnTo>
                  <a:lnTo>
                    <a:pt x="18" y="92"/>
                  </a:lnTo>
                  <a:lnTo>
                    <a:pt x="11" y="83"/>
                  </a:lnTo>
                  <a:lnTo>
                    <a:pt x="4" y="73"/>
                  </a:lnTo>
                  <a:lnTo>
                    <a:pt x="1" y="62"/>
                  </a:lnTo>
                  <a:lnTo>
                    <a:pt x="1" y="62"/>
                  </a:lnTo>
                  <a:lnTo>
                    <a:pt x="0" y="52"/>
                  </a:lnTo>
                  <a:lnTo>
                    <a:pt x="0" y="42"/>
                  </a:lnTo>
                  <a:lnTo>
                    <a:pt x="3" y="33"/>
                  </a:lnTo>
                  <a:lnTo>
                    <a:pt x="7" y="26"/>
                  </a:lnTo>
                  <a:lnTo>
                    <a:pt x="7" y="26"/>
                  </a:lnTo>
                  <a:lnTo>
                    <a:pt x="11" y="21"/>
                  </a:lnTo>
                  <a:lnTo>
                    <a:pt x="15" y="18"/>
                  </a:lnTo>
                  <a:lnTo>
                    <a:pt x="24" y="10"/>
                  </a:lnTo>
                  <a:lnTo>
                    <a:pt x="35" y="5"/>
                  </a:lnTo>
                  <a:lnTo>
                    <a:pt x="49" y="1"/>
                  </a:lnTo>
                  <a:lnTo>
                    <a:pt x="49" y="1"/>
                  </a:lnTo>
                  <a:lnTo>
                    <a:pt x="54" y="0"/>
                  </a:lnTo>
                  <a:lnTo>
                    <a:pt x="58" y="0"/>
                  </a:lnTo>
                  <a:lnTo>
                    <a:pt x="58" y="0"/>
                  </a:lnTo>
                  <a:lnTo>
                    <a:pt x="61" y="0"/>
                  </a:lnTo>
                  <a:lnTo>
                    <a:pt x="63" y="0"/>
                  </a:lnTo>
                  <a:lnTo>
                    <a:pt x="63" y="0"/>
                  </a:lnTo>
                  <a:lnTo>
                    <a:pt x="71" y="0"/>
                  </a:lnTo>
                  <a:lnTo>
                    <a:pt x="80" y="1"/>
                  </a:lnTo>
                  <a:lnTo>
                    <a:pt x="80" y="1"/>
                  </a:lnTo>
                  <a:lnTo>
                    <a:pt x="89" y="4"/>
                  </a:lnTo>
                  <a:lnTo>
                    <a:pt x="96" y="7"/>
                  </a:lnTo>
                  <a:lnTo>
                    <a:pt x="102" y="11"/>
                  </a:lnTo>
                  <a:lnTo>
                    <a:pt x="108" y="16"/>
                  </a:lnTo>
                  <a:lnTo>
                    <a:pt x="112" y="21"/>
                  </a:lnTo>
                  <a:lnTo>
                    <a:pt x="115" y="25"/>
                  </a:lnTo>
                  <a:lnTo>
                    <a:pt x="119" y="35"/>
                  </a:lnTo>
                  <a:lnTo>
                    <a:pt x="119" y="35"/>
                  </a:lnTo>
                  <a:lnTo>
                    <a:pt x="120" y="43"/>
                  </a:lnTo>
                  <a:lnTo>
                    <a:pt x="121" y="52"/>
                  </a:lnTo>
                  <a:lnTo>
                    <a:pt x="120" y="60"/>
                  </a:lnTo>
                  <a:lnTo>
                    <a:pt x="119" y="68"/>
                  </a:lnTo>
                  <a:lnTo>
                    <a:pt x="116" y="76"/>
                  </a:lnTo>
                  <a:lnTo>
                    <a:pt x="113" y="84"/>
                  </a:lnTo>
                  <a:lnTo>
                    <a:pt x="109" y="91"/>
                  </a:lnTo>
                  <a:lnTo>
                    <a:pt x="104" y="97"/>
                  </a:lnTo>
                  <a:lnTo>
                    <a:pt x="99" y="100"/>
                  </a:lnTo>
                  <a:lnTo>
                    <a:pt x="99" y="103"/>
                  </a:lnTo>
                  <a:lnTo>
                    <a:pt x="99" y="103"/>
                  </a:lnTo>
                  <a:lnTo>
                    <a:pt x="97" y="103"/>
                  </a:lnTo>
                  <a:lnTo>
                    <a:pt x="93" y="105"/>
                  </a:lnTo>
                  <a:lnTo>
                    <a:pt x="93" y="105"/>
                  </a:lnTo>
                  <a:lnTo>
                    <a:pt x="85" y="109"/>
                  </a:lnTo>
                  <a:lnTo>
                    <a:pt x="77" y="109"/>
                  </a:lnTo>
                  <a:lnTo>
                    <a:pt x="76" y="109"/>
                  </a:lnTo>
                  <a:lnTo>
                    <a:pt x="76" y="109"/>
                  </a:lnTo>
                  <a:lnTo>
                    <a:pt x="66" y="110"/>
                  </a:lnTo>
                  <a:lnTo>
                    <a:pt x="66" y="11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15" name="Freeform 831"/>
            <p:cNvSpPr/>
            <p:nvPr/>
          </p:nvSpPr>
          <p:spPr bwMode="auto">
            <a:xfrm>
              <a:off x="6656388" y="1506538"/>
              <a:ext cx="73025" cy="68263"/>
            </a:xfrm>
            <a:custGeom>
              <a:avLst/>
              <a:gdLst/>
              <a:ahLst/>
              <a:cxnLst>
                <a:cxn ang="0">
                  <a:pos x="62" y="128"/>
                </a:cxn>
                <a:cxn ang="0">
                  <a:pos x="46" y="124"/>
                </a:cxn>
                <a:cxn ang="0">
                  <a:pos x="42" y="122"/>
                </a:cxn>
                <a:cxn ang="0">
                  <a:pos x="30" y="109"/>
                </a:cxn>
                <a:cxn ang="0">
                  <a:pos x="18" y="85"/>
                </a:cxn>
                <a:cxn ang="0">
                  <a:pos x="15" y="79"/>
                </a:cxn>
                <a:cxn ang="0">
                  <a:pos x="11" y="75"/>
                </a:cxn>
                <a:cxn ang="0">
                  <a:pos x="4" y="64"/>
                </a:cxn>
                <a:cxn ang="0">
                  <a:pos x="0" y="51"/>
                </a:cxn>
                <a:cxn ang="0">
                  <a:pos x="3" y="39"/>
                </a:cxn>
                <a:cxn ang="0">
                  <a:pos x="6" y="34"/>
                </a:cxn>
                <a:cxn ang="0">
                  <a:pos x="18" y="20"/>
                </a:cxn>
                <a:cxn ang="0">
                  <a:pos x="35" y="10"/>
                </a:cxn>
                <a:cxn ang="0">
                  <a:pos x="53" y="3"/>
                </a:cxn>
                <a:cxn ang="0">
                  <a:pos x="72" y="0"/>
                </a:cxn>
                <a:cxn ang="0">
                  <a:pos x="80" y="1"/>
                </a:cxn>
                <a:cxn ang="0">
                  <a:pos x="94" y="6"/>
                </a:cxn>
                <a:cxn ang="0">
                  <a:pos x="102" y="13"/>
                </a:cxn>
                <a:cxn ang="0">
                  <a:pos x="105" y="14"/>
                </a:cxn>
                <a:cxn ang="0">
                  <a:pos x="114" y="18"/>
                </a:cxn>
                <a:cxn ang="0">
                  <a:pos x="122" y="26"/>
                </a:cxn>
                <a:cxn ang="0">
                  <a:pos x="135" y="45"/>
                </a:cxn>
                <a:cxn ang="0">
                  <a:pos x="138" y="56"/>
                </a:cxn>
                <a:cxn ang="0">
                  <a:pos x="139" y="70"/>
                </a:cxn>
                <a:cxn ang="0">
                  <a:pos x="136" y="81"/>
                </a:cxn>
                <a:cxn ang="0">
                  <a:pos x="134" y="86"/>
                </a:cxn>
                <a:cxn ang="0">
                  <a:pos x="120" y="98"/>
                </a:cxn>
                <a:cxn ang="0">
                  <a:pos x="104" y="104"/>
                </a:cxn>
                <a:cxn ang="0">
                  <a:pos x="96" y="109"/>
                </a:cxn>
                <a:cxn ang="0">
                  <a:pos x="90" y="116"/>
                </a:cxn>
                <a:cxn ang="0">
                  <a:pos x="84" y="121"/>
                </a:cxn>
                <a:cxn ang="0">
                  <a:pos x="70" y="128"/>
                </a:cxn>
                <a:cxn ang="0">
                  <a:pos x="62" y="128"/>
                </a:cxn>
              </a:cxnLst>
              <a:rect l="0" t="0" r="r" b="b"/>
              <a:pathLst>
                <a:path w="139" h="128">
                  <a:moveTo>
                    <a:pt x="62" y="128"/>
                  </a:moveTo>
                  <a:lnTo>
                    <a:pt x="62" y="128"/>
                  </a:lnTo>
                  <a:lnTo>
                    <a:pt x="54" y="127"/>
                  </a:lnTo>
                  <a:lnTo>
                    <a:pt x="46" y="124"/>
                  </a:lnTo>
                  <a:lnTo>
                    <a:pt x="46" y="124"/>
                  </a:lnTo>
                  <a:lnTo>
                    <a:pt x="42" y="122"/>
                  </a:lnTo>
                  <a:lnTo>
                    <a:pt x="38" y="118"/>
                  </a:lnTo>
                  <a:lnTo>
                    <a:pt x="30" y="109"/>
                  </a:lnTo>
                  <a:lnTo>
                    <a:pt x="24" y="98"/>
                  </a:lnTo>
                  <a:lnTo>
                    <a:pt x="18" y="85"/>
                  </a:lnTo>
                  <a:lnTo>
                    <a:pt x="17" y="81"/>
                  </a:lnTo>
                  <a:lnTo>
                    <a:pt x="15" y="79"/>
                  </a:lnTo>
                  <a:lnTo>
                    <a:pt x="15" y="79"/>
                  </a:lnTo>
                  <a:lnTo>
                    <a:pt x="11" y="75"/>
                  </a:lnTo>
                  <a:lnTo>
                    <a:pt x="7" y="70"/>
                  </a:lnTo>
                  <a:lnTo>
                    <a:pt x="4" y="64"/>
                  </a:lnTo>
                  <a:lnTo>
                    <a:pt x="2" y="58"/>
                  </a:lnTo>
                  <a:lnTo>
                    <a:pt x="0" y="51"/>
                  </a:lnTo>
                  <a:lnTo>
                    <a:pt x="0" y="45"/>
                  </a:lnTo>
                  <a:lnTo>
                    <a:pt x="3" y="39"/>
                  </a:lnTo>
                  <a:lnTo>
                    <a:pt x="6" y="34"/>
                  </a:lnTo>
                  <a:lnTo>
                    <a:pt x="6" y="34"/>
                  </a:lnTo>
                  <a:lnTo>
                    <a:pt x="11" y="27"/>
                  </a:lnTo>
                  <a:lnTo>
                    <a:pt x="18" y="20"/>
                  </a:lnTo>
                  <a:lnTo>
                    <a:pt x="26" y="15"/>
                  </a:lnTo>
                  <a:lnTo>
                    <a:pt x="35" y="10"/>
                  </a:lnTo>
                  <a:lnTo>
                    <a:pt x="44" y="6"/>
                  </a:lnTo>
                  <a:lnTo>
                    <a:pt x="53" y="3"/>
                  </a:lnTo>
                  <a:lnTo>
                    <a:pt x="62" y="1"/>
                  </a:lnTo>
                  <a:lnTo>
                    <a:pt x="72" y="0"/>
                  </a:lnTo>
                  <a:lnTo>
                    <a:pt x="72" y="0"/>
                  </a:lnTo>
                  <a:lnTo>
                    <a:pt x="80" y="1"/>
                  </a:lnTo>
                  <a:lnTo>
                    <a:pt x="87" y="3"/>
                  </a:lnTo>
                  <a:lnTo>
                    <a:pt x="94" y="6"/>
                  </a:lnTo>
                  <a:lnTo>
                    <a:pt x="100" y="11"/>
                  </a:lnTo>
                  <a:lnTo>
                    <a:pt x="102" y="13"/>
                  </a:lnTo>
                  <a:lnTo>
                    <a:pt x="105" y="14"/>
                  </a:lnTo>
                  <a:lnTo>
                    <a:pt x="105" y="14"/>
                  </a:lnTo>
                  <a:lnTo>
                    <a:pt x="114" y="18"/>
                  </a:lnTo>
                  <a:lnTo>
                    <a:pt x="114" y="18"/>
                  </a:lnTo>
                  <a:lnTo>
                    <a:pt x="118" y="22"/>
                  </a:lnTo>
                  <a:lnTo>
                    <a:pt x="122" y="26"/>
                  </a:lnTo>
                  <a:lnTo>
                    <a:pt x="130" y="35"/>
                  </a:lnTo>
                  <a:lnTo>
                    <a:pt x="135" y="45"/>
                  </a:lnTo>
                  <a:lnTo>
                    <a:pt x="138" y="56"/>
                  </a:lnTo>
                  <a:lnTo>
                    <a:pt x="138" y="56"/>
                  </a:lnTo>
                  <a:lnTo>
                    <a:pt x="139" y="63"/>
                  </a:lnTo>
                  <a:lnTo>
                    <a:pt x="139" y="70"/>
                  </a:lnTo>
                  <a:lnTo>
                    <a:pt x="137" y="78"/>
                  </a:lnTo>
                  <a:lnTo>
                    <a:pt x="136" y="81"/>
                  </a:lnTo>
                  <a:lnTo>
                    <a:pt x="134" y="86"/>
                  </a:lnTo>
                  <a:lnTo>
                    <a:pt x="134" y="86"/>
                  </a:lnTo>
                  <a:lnTo>
                    <a:pt x="128" y="92"/>
                  </a:lnTo>
                  <a:lnTo>
                    <a:pt x="120" y="98"/>
                  </a:lnTo>
                  <a:lnTo>
                    <a:pt x="113" y="101"/>
                  </a:lnTo>
                  <a:lnTo>
                    <a:pt x="104" y="104"/>
                  </a:lnTo>
                  <a:lnTo>
                    <a:pt x="99" y="105"/>
                  </a:lnTo>
                  <a:lnTo>
                    <a:pt x="96" y="109"/>
                  </a:lnTo>
                  <a:lnTo>
                    <a:pt x="96" y="109"/>
                  </a:lnTo>
                  <a:lnTo>
                    <a:pt x="90" y="116"/>
                  </a:lnTo>
                  <a:lnTo>
                    <a:pt x="90" y="116"/>
                  </a:lnTo>
                  <a:lnTo>
                    <a:pt x="84" y="121"/>
                  </a:lnTo>
                  <a:lnTo>
                    <a:pt x="78" y="125"/>
                  </a:lnTo>
                  <a:lnTo>
                    <a:pt x="70" y="128"/>
                  </a:lnTo>
                  <a:lnTo>
                    <a:pt x="62" y="128"/>
                  </a:lnTo>
                  <a:lnTo>
                    <a:pt x="62" y="128"/>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952" name="组合 951"/>
          <p:cNvGrpSpPr/>
          <p:nvPr/>
        </p:nvGrpSpPr>
        <p:grpSpPr>
          <a:xfrm>
            <a:off x="1975417" y="1004878"/>
            <a:ext cx="986367" cy="965200"/>
            <a:chOff x="2159000" y="1141413"/>
            <a:chExt cx="739775" cy="723900"/>
          </a:xfrm>
          <a:solidFill>
            <a:schemeClr val="tx1">
              <a:lumMod val="65000"/>
              <a:lumOff val="35000"/>
            </a:schemeClr>
          </a:solidFill>
        </p:grpSpPr>
        <p:sp>
          <p:nvSpPr>
            <p:cNvPr id="17216" name="Freeform 832"/>
            <p:cNvSpPr/>
            <p:nvPr/>
          </p:nvSpPr>
          <p:spPr bwMode="auto">
            <a:xfrm>
              <a:off x="2216150" y="1428750"/>
              <a:ext cx="14288" cy="63500"/>
            </a:xfrm>
            <a:custGeom>
              <a:avLst/>
              <a:gdLst/>
              <a:ahLst/>
              <a:cxnLst>
                <a:cxn ang="0">
                  <a:pos x="27" y="4"/>
                </a:cxn>
                <a:cxn ang="0">
                  <a:pos x="27" y="4"/>
                </a:cxn>
                <a:cxn ang="0">
                  <a:pos x="27" y="2"/>
                </a:cxn>
                <a:cxn ang="0">
                  <a:pos x="26" y="1"/>
                </a:cxn>
                <a:cxn ang="0">
                  <a:pos x="25" y="0"/>
                </a:cxn>
                <a:cxn ang="0">
                  <a:pos x="23" y="0"/>
                </a:cxn>
                <a:cxn ang="0">
                  <a:pos x="21" y="0"/>
                </a:cxn>
                <a:cxn ang="0">
                  <a:pos x="20" y="1"/>
                </a:cxn>
                <a:cxn ang="0">
                  <a:pos x="19" y="2"/>
                </a:cxn>
                <a:cxn ang="0">
                  <a:pos x="18" y="4"/>
                </a:cxn>
                <a:cxn ang="0">
                  <a:pos x="18" y="4"/>
                </a:cxn>
                <a:cxn ang="0">
                  <a:pos x="17" y="22"/>
                </a:cxn>
                <a:cxn ang="0">
                  <a:pos x="14" y="39"/>
                </a:cxn>
                <a:cxn ang="0">
                  <a:pos x="9" y="56"/>
                </a:cxn>
                <a:cxn ang="0">
                  <a:pos x="4" y="73"/>
                </a:cxn>
                <a:cxn ang="0">
                  <a:pos x="4" y="73"/>
                </a:cxn>
                <a:cxn ang="0">
                  <a:pos x="2" y="84"/>
                </a:cxn>
                <a:cxn ang="0">
                  <a:pos x="1" y="95"/>
                </a:cxn>
                <a:cxn ang="0">
                  <a:pos x="0" y="100"/>
                </a:cxn>
                <a:cxn ang="0">
                  <a:pos x="1" y="106"/>
                </a:cxn>
                <a:cxn ang="0">
                  <a:pos x="2" y="111"/>
                </a:cxn>
                <a:cxn ang="0">
                  <a:pos x="4" y="116"/>
                </a:cxn>
                <a:cxn ang="0">
                  <a:pos x="4" y="116"/>
                </a:cxn>
                <a:cxn ang="0">
                  <a:pos x="5" y="117"/>
                </a:cxn>
                <a:cxn ang="0">
                  <a:pos x="7" y="118"/>
                </a:cxn>
                <a:cxn ang="0">
                  <a:pos x="8" y="118"/>
                </a:cxn>
                <a:cxn ang="0">
                  <a:pos x="10" y="118"/>
                </a:cxn>
                <a:cxn ang="0">
                  <a:pos x="12" y="116"/>
                </a:cxn>
                <a:cxn ang="0">
                  <a:pos x="13" y="115"/>
                </a:cxn>
                <a:cxn ang="0">
                  <a:pos x="14" y="113"/>
                </a:cxn>
                <a:cxn ang="0">
                  <a:pos x="13" y="111"/>
                </a:cxn>
                <a:cxn ang="0">
                  <a:pos x="13" y="111"/>
                </a:cxn>
                <a:cxn ang="0">
                  <a:pos x="10" y="104"/>
                </a:cxn>
                <a:cxn ang="0">
                  <a:pos x="9" y="97"/>
                </a:cxn>
                <a:cxn ang="0">
                  <a:pos x="10" y="91"/>
                </a:cxn>
                <a:cxn ang="0">
                  <a:pos x="12" y="83"/>
                </a:cxn>
                <a:cxn ang="0">
                  <a:pos x="16" y="68"/>
                </a:cxn>
                <a:cxn ang="0">
                  <a:pos x="20" y="56"/>
                </a:cxn>
                <a:cxn ang="0">
                  <a:pos x="20" y="56"/>
                </a:cxn>
                <a:cxn ang="0">
                  <a:pos x="23" y="44"/>
                </a:cxn>
                <a:cxn ang="0">
                  <a:pos x="26" y="30"/>
                </a:cxn>
                <a:cxn ang="0">
                  <a:pos x="27" y="4"/>
                </a:cxn>
                <a:cxn ang="0">
                  <a:pos x="27" y="4"/>
                </a:cxn>
              </a:cxnLst>
              <a:rect l="0" t="0" r="r" b="b"/>
              <a:pathLst>
                <a:path w="27" h="118">
                  <a:moveTo>
                    <a:pt x="27" y="4"/>
                  </a:moveTo>
                  <a:lnTo>
                    <a:pt x="27" y="4"/>
                  </a:lnTo>
                  <a:lnTo>
                    <a:pt x="27" y="2"/>
                  </a:lnTo>
                  <a:lnTo>
                    <a:pt x="26" y="1"/>
                  </a:lnTo>
                  <a:lnTo>
                    <a:pt x="25" y="0"/>
                  </a:lnTo>
                  <a:lnTo>
                    <a:pt x="23" y="0"/>
                  </a:lnTo>
                  <a:lnTo>
                    <a:pt x="21" y="0"/>
                  </a:lnTo>
                  <a:lnTo>
                    <a:pt x="20" y="1"/>
                  </a:lnTo>
                  <a:lnTo>
                    <a:pt x="19" y="2"/>
                  </a:lnTo>
                  <a:lnTo>
                    <a:pt x="18" y="4"/>
                  </a:lnTo>
                  <a:lnTo>
                    <a:pt x="18" y="4"/>
                  </a:lnTo>
                  <a:lnTo>
                    <a:pt x="17" y="22"/>
                  </a:lnTo>
                  <a:lnTo>
                    <a:pt x="14" y="39"/>
                  </a:lnTo>
                  <a:lnTo>
                    <a:pt x="9" y="56"/>
                  </a:lnTo>
                  <a:lnTo>
                    <a:pt x="4" y="73"/>
                  </a:lnTo>
                  <a:lnTo>
                    <a:pt x="4" y="73"/>
                  </a:lnTo>
                  <a:lnTo>
                    <a:pt x="2" y="84"/>
                  </a:lnTo>
                  <a:lnTo>
                    <a:pt x="1" y="95"/>
                  </a:lnTo>
                  <a:lnTo>
                    <a:pt x="0" y="100"/>
                  </a:lnTo>
                  <a:lnTo>
                    <a:pt x="1" y="106"/>
                  </a:lnTo>
                  <a:lnTo>
                    <a:pt x="2" y="111"/>
                  </a:lnTo>
                  <a:lnTo>
                    <a:pt x="4" y="116"/>
                  </a:lnTo>
                  <a:lnTo>
                    <a:pt x="4" y="116"/>
                  </a:lnTo>
                  <a:lnTo>
                    <a:pt x="5" y="117"/>
                  </a:lnTo>
                  <a:lnTo>
                    <a:pt x="7" y="118"/>
                  </a:lnTo>
                  <a:lnTo>
                    <a:pt x="8" y="118"/>
                  </a:lnTo>
                  <a:lnTo>
                    <a:pt x="10" y="118"/>
                  </a:lnTo>
                  <a:lnTo>
                    <a:pt x="12" y="116"/>
                  </a:lnTo>
                  <a:lnTo>
                    <a:pt x="13" y="115"/>
                  </a:lnTo>
                  <a:lnTo>
                    <a:pt x="14" y="113"/>
                  </a:lnTo>
                  <a:lnTo>
                    <a:pt x="13" y="111"/>
                  </a:lnTo>
                  <a:lnTo>
                    <a:pt x="13" y="111"/>
                  </a:lnTo>
                  <a:lnTo>
                    <a:pt x="10" y="104"/>
                  </a:lnTo>
                  <a:lnTo>
                    <a:pt x="9" y="97"/>
                  </a:lnTo>
                  <a:lnTo>
                    <a:pt x="10" y="91"/>
                  </a:lnTo>
                  <a:lnTo>
                    <a:pt x="12" y="83"/>
                  </a:lnTo>
                  <a:lnTo>
                    <a:pt x="16" y="68"/>
                  </a:lnTo>
                  <a:lnTo>
                    <a:pt x="20" y="56"/>
                  </a:lnTo>
                  <a:lnTo>
                    <a:pt x="20" y="56"/>
                  </a:lnTo>
                  <a:lnTo>
                    <a:pt x="23" y="44"/>
                  </a:lnTo>
                  <a:lnTo>
                    <a:pt x="26" y="30"/>
                  </a:lnTo>
                  <a:lnTo>
                    <a:pt x="27" y="4"/>
                  </a:lnTo>
                  <a:lnTo>
                    <a:pt x="2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17" name="Freeform 833"/>
            <p:cNvSpPr/>
            <p:nvPr/>
          </p:nvSpPr>
          <p:spPr bwMode="auto">
            <a:xfrm>
              <a:off x="2251075" y="1462088"/>
              <a:ext cx="9525" cy="53975"/>
            </a:xfrm>
            <a:custGeom>
              <a:avLst/>
              <a:gdLst/>
              <a:ahLst/>
              <a:cxnLst>
                <a:cxn ang="0">
                  <a:pos x="20" y="5"/>
                </a:cxn>
                <a:cxn ang="0">
                  <a:pos x="20" y="5"/>
                </a:cxn>
                <a:cxn ang="0">
                  <a:pos x="19" y="3"/>
                </a:cxn>
                <a:cxn ang="0">
                  <a:pos x="18" y="1"/>
                </a:cxn>
                <a:cxn ang="0">
                  <a:pos x="17" y="1"/>
                </a:cxn>
                <a:cxn ang="0">
                  <a:pos x="15" y="0"/>
                </a:cxn>
                <a:cxn ang="0">
                  <a:pos x="13" y="1"/>
                </a:cxn>
                <a:cxn ang="0">
                  <a:pos x="12" y="1"/>
                </a:cxn>
                <a:cxn ang="0">
                  <a:pos x="11" y="3"/>
                </a:cxn>
                <a:cxn ang="0">
                  <a:pos x="10" y="5"/>
                </a:cxn>
                <a:cxn ang="0">
                  <a:pos x="10" y="55"/>
                </a:cxn>
                <a:cxn ang="0">
                  <a:pos x="10" y="55"/>
                </a:cxn>
                <a:cxn ang="0">
                  <a:pos x="10" y="61"/>
                </a:cxn>
                <a:cxn ang="0">
                  <a:pos x="8" y="66"/>
                </a:cxn>
                <a:cxn ang="0">
                  <a:pos x="5" y="78"/>
                </a:cxn>
                <a:cxn ang="0">
                  <a:pos x="2" y="88"/>
                </a:cxn>
                <a:cxn ang="0">
                  <a:pos x="0" y="100"/>
                </a:cxn>
                <a:cxn ang="0">
                  <a:pos x="0" y="100"/>
                </a:cxn>
                <a:cxn ang="0">
                  <a:pos x="0" y="101"/>
                </a:cxn>
                <a:cxn ang="0">
                  <a:pos x="1" y="103"/>
                </a:cxn>
                <a:cxn ang="0">
                  <a:pos x="3" y="104"/>
                </a:cxn>
                <a:cxn ang="0">
                  <a:pos x="4" y="104"/>
                </a:cxn>
                <a:cxn ang="0">
                  <a:pos x="8" y="103"/>
                </a:cxn>
                <a:cxn ang="0">
                  <a:pos x="10" y="101"/>
                </a:cxn>
                <a:cxn ang="0">
                  <a:pos x="10" y="100"/>
                </a:cxn>
                <a:cxn ang="0">
                  <a:pos x="10" y="100"/>
                </a:cxn>
                <a:cxn ang="0">
                  <a:pos x="12" y="90"/>
                </a:cxn>
                <a:cxn ang="0">
                  <a:pos x="15" y="81"/>
                </a:cxn>
                <a:cxn ang="0">
                  <a:pos x="18" y="71"/>
                </a:cxn>
                <a:cxn ang="0">
                  <a:pos x="20" y="62"/>
                </a:cxn>
                <a:cxn ang="0">
                  <a:pos x="20" y="62"/>
                </a:cxn>
                <a:cxn ang="0">
                  <a:pos x="20" y="48"/>
                </a:cxn>
                <a:cxn ang="0">
                  <a:pos x="20" y="33"/>
                </a:cxn>
                <a:cxn ang="0">
                  <a:pos x="20" y="5"/>
                </a:cxn>
                <a:cxn ang="0">
                  <a:pos x="20" y="5"/>
                </a:cxn>
              </a:cxnLst>
              <a:rect l="0" t="0" r="r" b="b"/>
              <a:pathLst>
                <a:path w="20" h="104">
                  <a:moveTo>
                    <a:pt x="20" y="5"/>
                  </a:moveTo>
                  <a:lnTo>
                    <a:pt x="20" y="5"/>
                  </a:lnTo>
                  <a:lnTo>
                    <a:pt x="19" y="3"/>
                  </a:lnTo>
                  <a:lnTo>
                    <a:pt x="18" y="1"/>
                  </a:lnTo>
                  <a:lnTo>
                    <a:pt x="17" y="1"/>
                  </a:lnTo>
                  <a:lnTo>
                    <a:pt x="15" y="0"/>
                  </a:lnTo>
                  <a:lnTo>
                    <a:pt x="13" y="1"/>
                  </a:lnTo>
                  <a:lnTo>
                    <a:pt x="12" y="1"/>
                  </a:lnTo>
                  <a:lnTo>
                    <a:pt x="11" y="3"/>
                  </a:lnTo>
                  <a:lnTo>
                    <a:pt x="10" y="5"/>
                  </a:lnTo>
                  <a:lnTo>
                    <a:pt x="10" y="55"/>
                  </a:lnTo>
                  <a:lnTo>
                    <a:pt x="10" y="55"/>
                  </a:lnTo>
                  <a:lnTo>
                    <a:pt x="10" y="61"/>
                  </a:lnTo>
                  <a:lnTo>
                    <a:pt x="8" y="66"/>
                  </a:lnTo>
                  <a:lnTo>
                    <a:pt x="5" y="78"/>
                  </a:lnTo>
                  <a:lnTo>
                    <a:pt x="2" y="88"/>
                  </a:lnTo>
                  <a:lnTo>
                    <a:pt x="0" y="100"/>
                  </a:lnTo>
                  <a:lnTo>
                    <a:pt x="0" y="100"/>
                  </a:lnTo>
                  <a:lnTo>
                    <a:pt x="0" y="101"/>
                  </a:lnTo>
                  <a:lnTo>
                    <a:pt x="1" y="103"/>
                  </a:lnTo>
                  <a:lnTo>
                    <a:pt x="3" y="104"/>
                  </a:lnTo>
                  <a:lnTo>
                    <a:pt x="4" y="104"/>
                  </a:lnTo>
                  <a:lnTo>
                    <a:pt x="8" y="103"/>
                  </a:lnTo>
                  <a:lnTo>
                    <a:pt x="10" y="101"/>
                  </a:lnTo>
                  <a:lnTo>
                    <a:pt x="10" y="100"/>
                  </a:lnTo>
                  <a:lnTo>
                    <a:pt x="10" y="100"/>
                  </a:lnTo>
                  <a:lnTo>
                    <a:pt x="12" y="90"/>
                  </a:lnTo>
                  <a:lnTo>
                    <a:pt x="15" y="81"/>
                  </a:lnTo>
                  <a:lnTo>
                    <a:pt x="18" y="71"/>
                  </a:lnTo>
                  <a:lnTo>
                    <a:pt x="20" y="62"/>
                  </a:lnTo>
                  <a:lnTo>
                    <a:pt x="20" y="62"/>
                  </a:lnTo>
                  <a:lnTo>
                    <a:pt x="20" y="48"/>
                  </a:lnTo>
                  <a:lnTo>
                    <a:pt x="20" y="33"/>
                  </a:lnTo>
                  <a:lnTo>
                    <a:pt x="20" y="5"/>
                  </a:lnTo>
                  <a:lnTo>
                    <a:pt x="2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18" name="Freeform 834"/>
            <p:cNvSpPr/>
            <p:nvPr/>
          </p:nvSpPr>
          <p:spPr bwMode="auto">
            <a:xfrm>
              <a:off x="2278063" y="1493838"/>
              <a:ext cx="9525" cy="58738"/>
            </a:xfrm>
            <a:custGeom>
              <a:avLst/>
              <a:gdLst/>
              <a:ahLst/>
              <a:cxnLst>
                <a:cxn ang="0">
                  <a:pos x="9" y="4"/>
                </a:cxn>
                <a:cxn ang="0">
                  <a:pos x="9" y="4"/>
                </a:cxn>
                <a:cxn ang="0">
                  <a:pos x="7" y="30"/>
                </a:cxn>
                <a:cxn ang="0">
                  <a:pos x="4" y="55"/>
                </a:cxn>
                <a:cxn ang="0">
                  <a:pos x="1" y="80"/>
                </a:cxn>
                <a:cxn ang="0">
                  <a:pos x="0" y="104"/>
                </a:cxn>
                <a:cxn ang="0">
                  <a:pos x="0" y="104"/>
                </a:cxn>
                <a:cxn ang="0">
                  <a:pos x="0" y="106"/>
                </a:cxn>
                <a:cxn ang="0">
                  <a:pos x="1" y="107"/>
                </a:cxn>
                <a:cxn ang="0">
                  <a:pos x="3" y="109"/>
                </a:cxn>
                <a:cxn ang="0">
                  <a:pos x="4" y="109"/>
                </a:cxn>
                <a:cxn ang="0">
                  <a:pos x="6" y="109"/>
                </a:cxn>
                <a:cxn ang="0">
                  <a:pos x="7" y="107"/>
                </a:cxn>
                <a:cxn ang="0">
                  <a:pos x="8" y="106"/>
                </a:cxn>
                <a:cxn ang="0">
                  <a:pos x="9" y="104"/>
                </a:cxn>
                <a:cxn ang="0">
                  <a:pos x="9" y="104"/>
                </a:cxn>
                <a:cxn ang="0">
                  <a:pos x="10" y="80"/>
                </a:cxn>
                <a:cxn ang="0">
                  <a:pos x="13" y="55"/>
                </a:cxn>
                <a:cxn ang="0">
                  <a:pos x="16" y="30"/>
                </a:cxn>
                <a:cxn ang="0">
                  <a:pos x="18" y="4"/>
                </a:cxn>
                <a:cxn ang="0">
                  <a:pos x="18" y="4"/>
                </a:cxn>
                <a:cxn ang="0">
                  <a:pos x="18" y="2"/>
                </a:cxn>
                <a:cxn ang="0">
                  <a:pos x="17" y="1"/>
                </a:cxn>
                <a:cxn ang="0">
                  <a:pos x="15" y="0"/>
                </a:cxn>
                <a:cxn ang="0">
                  <a:pos x="14" y="0"/>
                </a:cxn>
                <a:cxn ang="0">
                  <a:pos x="12" y="0"/>
                </a:cxn>
                <a:cxn ang="0">
                  <a:pos x="10" y="1"/>
                </a:cxn>
                <a:cxn ang="0">
                  <a:pos x="9" y="2"/>
                </a:cxn>
                <a:cxn ang="0">
                  <a:pos x="9" y="4"/>
                </a:cxn>
                <a:cxn ang="0">
                  <a:pos x="9" y="4"/>
                </a:cxn>
              </a:cxnLst>
              <a:rect l="0" t="0" r="r" b="b"/>
              <a:pathLst>
                <a:path w="18" h="109">
                  <a:moveTo>
                    <a:pt x="9" y="4"/>
                  </a:moveTo>
                  <a:lnTo>
                    <a:pt x="9" y="4"/>
                  </a:lnTo>
                  <a:lnTo>
                    <a:pt x="7" y="30"/>
                  </a:lnTo>
                  <a:lnTo>
                    <a:pt x="4" y="55"/>
                  </a:lnTo>
                  <a:lnTo>
                    <a:pt x="1" y="80"/>
                  </a:lnTo>
                  <a:lnTo>
                    <a:pt x="0" y="104"/>
                  </a:lnTo>
                  <a:lnTo>
                    <a:pt x="0" y="104"/>
                  </a:lnTo>
                  <a:lnTo>
                    <a:pt x="0" y="106"/>
                  </a:lnTo>
                  <a:lnTo>
                    <a:pt x="1" y="107"/>
                  </a:lnTo>
                  <a:lnTo>
                    <a:pt x="3" y="109"/>
                  </a:lnTo>
                  <a:lnTo>
                    <a:pt x="4" y="109"/>
                  </a:lnTo>
                  <a:lnTo>
                    <a:pt x="6" y="109"/>
                  </a:lnTo>
                  <a:lnTo>
                    <a:pt x="7" y="107"/>
                  </a:lnTo>
                  <a:lnTo>
                    <a:pt x="8" y="106"/>
                  </a:lnTo>
                  <a:lnTo>
                    <a:pt x="9" y="104"/>
                  </a:lnTo>
                  <a:lnTo>
                    <a:pt x="9" y="104"/>
                  </a:lnTo>
                  <a:lnTo>
                    <a:pt x="10" y="80"/>
                  </a:lnTo>
                  <a:lnTo>
                    <a:pt x="13" y="55"/>
                  </a:lnTo>
                  <a:lnTo>
                    <a:pt x="16" y="30"/>
                  </a:lnTo>
                  <a:lnTo>
                    <a:pt x="18" y="4"/>
                  </a:lnTo>
                  <a:lnTo>
                    <a:pt x="18" y="4"/>
                  </a:lnTo>
                  <a:lnTo>
                    <a:pt x="18" y="2"/>
                  </a:lnTo>
                  <a:lnTo>
                    <a:pt x="17" y="1"/>
                  </a:lnTo>
                  <a:lnTo>
                    <a:pt x="15" y="0"/>
                  </a:lnTo>
                  <a:lnTo>
                    <a:pt x="14" y="0"/>
                  </a:lnTo>
                  <a:lnTo>
                    <a:pt x="12" y="0"/>
                  </a:lnTo>
                  <a:lnTo>
                    <a:pt x="10" y="1"/>
                  </a:lnTo>
                  <a:lnTo>
                    <a:pt x="9" y="2"/>
                  </a:lnTo>
                  <a:lnTo>
                    <a:pt x="9" y="4"/>
                  </a:lnTo>
                  <a:lnTo>
                    <a:pt x="9"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19" name="Freeform 835"/>
            <p:cNvSpPr/>
            <p:nvPr/>
          </p:nvSpPr>
          <p:spPr bwMode="auto">
            <a:xfrm>
              <a:off x="2308225" y="1528763"/>
              <a:ext cx="12700" cy="55563"/>
            </a:xfrm>
            <a:custGeom>
              <a:avLst/>
              <a:gdLst/>
              <a:ahLst/>
              <a:cxnLst>
                <a:cxn ang="0">
                  <a:pos x="14" y="5"/>
                </a:cxn>
                <a:cxn ang="0">
                  <a:pos x="14" y="5"/>
                </a:cxn>
                <a:cxn ang="0">
                  <a:pos x="13" y="17"/>
                </a:cxn>
                <a:cxn ang="0">
                  <a:pos x="12" y="29"/>
                </a:cxn>
                <a:cxn ang="0">
                  <a:pos x="8" y="52"/>
                </a:cxn>
                <a:cxn ang="0">
                  <a:pos x="4" y="76"/>
                </a:cxn>
                <a:cxn ang="0">
                  <a:pos x="0" y="98"/>
                </a:cxn>
                <a:cxn ang="0">
                  <a:pos x="0" y="98"/>
                </a:cxn>
                <a:cxn ang="0">
                  <a:pos x="0" y="100"/>
                </a:cxn>
                <a:cxn ang="0">
                  <a:pos x="1" y="102"/>
                </a:cxn>
                <a:cxn ang="0">
                  <a:pos x="4" y="105"/>
                </a:cxn>
                <a:cxn ang="0">
                  <a:pos x="5" y="105"/>
                </a:cxn>
                <a:cxn ang="0">
                  <a:pos x="7" y="105"/>
                </a:cxn>
                <a:cxn ang="0">
                  <a:pos x="8" y="102"/>
                </a:cxn>
                <a:cxn ang="0">
                  <a:pos x="9" y="101"/>
                </a:cxn>
                <a:cxn ang="0">
                  <a:pos x="9" y="101"/>
                </a:cxn>
                <a:cxn ang="0">
                  <a:pos x="13" y="77"/>
                </a:cxn>
                <a:cxn ang="0">
                  <a:pos x="17" y="53"/>
                </a:cxn>
                <a:cxn ang="0">
                  <a:pos x="21" y="29"/>
                </a:cxn>
                <a:cxn ang="0">
                  <a:pos x="22" y="17"/>
                </a:cxn>
                <a:cxn ang="0">
                  <a:pos x="23" y="5"/>
                </a:cxn>
                <a:cxn ang="0">
                  <a:pos x="23" y="5"/>
                </a:cxn>
                <a:cxn ang="0">
                  <a:pos x="22" y="3"/>
                </a:cxn>
                <a:cxn ang="0">
                  <a:pos x="21" y="1"/>
                </a:cxn>
                <a:cxn ang="0">
                  <a:pos x="20" y="0"/>
                </a:cxn>
                <a:cxn ang="0">
                  <a:pos x="18" y="0"/>
                </a:cxn>
                <a:cxn ang="0">
                  <a:pos x="17" y="0"/>
                </a:cxn>
                <a:cxn ang="0">
                  <a:pos x="15" y="1"/>
                </a:cxn>
                <a:cxn ang="0">
                  <a:pos x="14" y="3"/>
                </a:cxn>
                <a:cxn ang="0">
                  <a:pos x="14" y="5"/>
                </a:cxn>
                <a:cxn ang="0">
                  <a:pos x="14" y="5"/>
                </a:cxn>
              </a:cxnLst>
              <a:rect l="0" t="0" r="r" b="b"/>
              <a:pathLst>
                <a:path w="23" h="105">
                  <a:moveTo>
                    <a:pt x="14" y="5"/>
                  </a:moveTo>
                  <a:lnTo>
                    <a:pt x="14" y="5"/>
                  </a:lnTo>
                  <a:lnTo>
                    <a:pt x="13" y="17"/>
                  </a:lnTo>
                  <a:lnTo>
                    <a:pt x="12" y="29"/>
                  </a:lnTo>
                  <a:lnTo>
                    <a:pt x="8" y="52"/>
                  </a:lnTo>
                  <a:lnTo>
                    <a:pt x="4" y="76"/>
                  </a:lnTo>
                  <a:lnTo>
                    <a:pt x="0" y="98"/>
                  </a:lnTo>
                  <a:lnTo>
                    <a:pt x="0" y="98"/>
                  </a:lnTo>
                  <a:lnTo>
                    <a:pt x="0" y="100"/>
                  </a:lnTo>
                  <a:lnTo>
                    <a:pt x="1" y="102"/>
                  </a:lnTo>
                  <a:lnTo>
                    <a:pt x="4" y="105"/>
                  </a:lnTo>
                  <a:lnTo>
                    <a:pt x="5" y="105"/>
                  </a:lnTo>
                  <a:lnTo>
                    <a:pt x="7" y="105"/>
                  </a:lnTo>
                  <a:lnTo>
                    <a:pt x="8" y="102"/>
                  </a:lnTo>
                  <a:lnTo>
                    <a:pt x="9" y="101"/>
                  </a:lnTo>
                  <a:lnTo>
                    <a:pt x="9" y="101"/>
                  </a:lnTo>
                  <a:lnTo>
                    <a:pt x="13" y="77"/>
                  </a:lnTo>
                  <a:lnTo>
                    <a:pt x="17" y="53"/>
                  </a:lnTo>
                  <a:lnTo>
                    <a:pt x="21" y="29"/>
                  </a:lnTo>
                  <a:lnTo>
                    <a:pt x="22" y="17"/>
                  </a:lnTo>
                  <a:lnTo>
                    <a:pt x="23" y="5"/>
                  </a:lnTo>
                  <a:lnTo>
                    <a:pt x="23" y="5"/>
                  </a:lnTo>
                  <a:lnTo>
                    <a:pt x="22" y="3"/>
                  </a:lnTo>
                  <a:lnTo>
                    <a:pt x="21" y="1"/>
                  </a:lnTo>
                  <a:lnTo>
                    <a:pt x="20" y="0"/>
                  </a:lnTo>
                  <a:lnTo>
                    <a:pt x="18" y="0"/>
                  </a:lnTo>
                  <a:lnTo>
                    <a:pt x="17" y="0"/>
                  </a:lnTo>
                  <a:lnTo>
                    <a:pt x="15" y="1"/>
                  </a:lnTo>
                  <a:lnTo>
                    <a:pt x="14" y="3"/>
                  </a:lnTo>
                  <a:lnTo>
                    <a:pt x="14" y="5"/>
                  </a:lnTo>
                  <a:lnTo>
                    <a:pt x="14"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20" name="Freeform 836"/>
            <p:cNvSpPr/>
            <p:nvPr/>
          </p:nvSpPr>
          <p:spPr bwMode="auto">
            <a:xfrm>
              <a:off x="2328863" y="1558925"/>
              <a:ext cx="14288" cy="52388"/>
            </a:xfrm>
            <a:custGeom>
              <a:avLst/>
              <a:gdLst/>
              <a:ahLst/>
              <a:cxnLst>
                <a:cxn ang="0">
                  <a:pos x="19" y="5"/>
                </a:cxn>
                <a:cxn ang="0">
                  <a:pos x="19" y="5"/>
                </a:cxn>
                <a:cxn ang="0">
                  <a:pos x="17" y="17"/>
                </a:cxn>
                <a:cxn ang="0">
                  <a:pos x="15" y="28"/>
                </a:cxn>
                <a:cxn ang="0">
                  <a:pos x="10" y="50"/>
                </a:cxn>
                <a:cxn ang="0">
                  <a:pos x="5" y="71"/>
                </a:cxn>
                <a:cxn ang="0">
                  <a:pos x="0" y="94"/>
                </a:cxn>
                <a:cxn ang="0">
                  <a:pos x="0" y="94"/>
                </a:cxn>
                <a:cxn ang="0">
                  <a:pos x="0" y="96"/>
                </a:cxn>
                <a:cxn ang="0">
                  <a:pos x="0" y="97"/>
                </a:cxn>
                <a:cxn ang="0">
                  <a:pos x="3" y="99"/>
                </a:cxn>
                <a:cxn ang="0">
                  <a:pos x="5" y="99"/>
                </a:cxn>
                <a:cxn ang="0">
                  <a:pos x="7" y="99"/>
                </a:cxn>
                <a:cxn ang="0">
                  <a:pos x="8" y="98"/>
                </a:cxn>
                <a:cxn ang="0">
                  <a:pos x="8" y="96"/>
                </a:cxn>
                <a:cxn ang="0">
                  <a:pos x="8" y="96"/>
                </a:cxn>
                <a:cxn ang="0">
                  <a:pos x="14" y="73"/>
                </a:cxn>
                <a:cxn ang="0">
                  <a:pos x="20" y="51"/>
                </a:cxn>
                <a:cxn ang="0">
                  <a:pos x="26" y="28"/>
                </a:cxn>
                <a:cxn ang="0">
                  <a:pos x="27" y="17"/>
                </a:cxn>
                <a:cxn ang="0">
                  <a:pos x="28" y="5"/>
                </a:cxn>
                <a:cxn ang="0">
                  <a:pos x="28" y="5"/>
                </a:cxn>
                <a:cxn ang="0">
                  <a:pos x="28" y="3"/>
                </a:cxn>
                <a:cxn ang="0">
                  <a:pos x="27" y="1"/>
                </a:cxn>
                <a:cxn ang="0">
                  <a:pos x="25" y="1"/>
                </a:cxn>
                <a:cxn ang="0">
                  <a:pos x="24" y="0"/>
                </a:cxn>
                <a:cxn ang="0">
                  <a:pos x="22" y="1"/>
                </a:cxn>
                <a:cxn ang="0">
                  <a:pos x="20" y="1"/>
                </a:cxn>
                <a:cxn ang="0">
                  <a:pos x="19" y="3"/>
                </a:cxn>
                <a:cxn ang="0">
                  <a:pos x="19" y="5"/>
                </a:cxn>
                <a:cxn ang="0">
                  <a:pos x="19" y="5"/>
                </a:cxn>
              </a:cxnLst>
              <a:rect l="0" t="0" r="r" b="b"/>
              <a:pathLst>
                <a:path w="28" h="99">
                  <a:moveTo>
                    <a:pt x="19" y="5"/>
                  </a:moveTo>
                  <a:lnTo>
                    <a:pt x="19" y="5"/>
                  </a:lnTo>
                  <a:lnTo>
                    <a:pt x="17" y="17"/>
                  </a:lnTo>
                  <a:lnTo>
                    <a:pt x="15" y="28"/>
                  </a:lnTo>
                  <a:lnTo>
                    <a:pt x="10" y="50"/>
                  </a:lnTo>
                  <a:lnTo>
                    <a:pt x="5" y="71"/>
                  </a:lnTo>
                  <a:lnTo>
                    <a:pt x="0" y="94"/>
                  </a:lnTo>
                  <a:lnTo>
                    <a:pt x="0" y="94"/>
                  </a:lnTo>
                  <a:lnTo>
                    <a:pt x="0" y="96"/>
                  </a:lnTo>
                  <a:lnTo>
                    <a:pt x="0" y="97"/>
                  </a:lnTo>
                  <a:lnTo>
                    <a:pt x="3" y="99"/>
                  </a:lnTo>
                  <a:lnTo>
                    <a:pt x="5" y="99"/>
                  </a:lnTo>
                  <a:lnTo>
                    <a:pt x="7" y="99"/>
                  </a:lnTo>
                  <a:lnTo>
                    <a:pt x="8" y="98"/>
                  </a:lnTo>
                  <a:lnTo>
                    <a:pt x="8" y="96"/>
                  </a:lnTo>
                  <a:lnTo>
                    <a:pt x="8" y="96"/>
                  </a:lnTo>
                  <a:lnTo>
                    <a:pt x="14" y="73"/>
                  </a:lnTo>
                  <a:lnTo>
                    <a:pt x="20" y="51"/>
                  </a:lnTo>
                  <a:lnTo>
                    <a:pt x="26" y="28"/>
                  </a:lnTo>
                  <a:lnTo>
                    <a:pt x="27" y="17"/>
                  </a:lnTo>
                  <a:lnTo>
                    <a:pt x="28" y="5"/>
                  </a:lnTo>
                  <a:lnTo>
                    <a:pt x="28" y="5"/>
                  </a:lnTo>
                  <a:lnTo>
                    <a:pt x="28" y="3"/>
                  </a:lnTo>
                  <a:lnTo>
                    <a:pt x="27" y="1"/>
                  </a:lnTo>
                  <a:lnTo>
                    <a:pt x="25" y="1"/>
                  </a:lnTo>
                  <a:lnTo>
                    <a:pt x="24" y="0"/>
                  </a:lnTo>
                  <a:lnTo>
                    <a:pt x="22" y="1"/>
                  </a:lnTo>
                  <a:lnTo>
                    <a:pt x="20" y="1"/>
                  </a:lnTo>
                  <a:lnTo>
                    <a:pt x="19" y="3"/>
                  </a:lnTo>
                  <a:lnTo>
                    <a:pt x="19" y="5"/>
                  </a:lnTo>
                  <a:lnTo>
                    <a:pt x="19"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21" name="Freeform 837"/>
            <p:cNvSpPr/>
            <p:nvPr/>
          </p:nvSpPr>
          <p:spPr bwMode="auto">
            <a:xfrm>
              <a:off x="2359025" y="1576388"/>
              <a:ext cx="22225" cy="63500"/>
            </a:xfrm>
            <a:custGeom>
              <a:avLst/>
              <a:gdLst/>
              <a:ahLst/>
              <a:cxnLst>
                <a:cxn ang="0">
                  <a:pos x="34" y="3"/>
                </a:cxn>
                <a:cxn ang="0">
                  <a:pos x="34" y="3"/>
                </a:cxn>
                <a:cxn ang="0">
                  <a:pos x="31" y="10"/>
                </a:cxn>
                <a:cxn ang="0">
                  <a:pos x="28" y="18"/>
                </a:cxn>
                <a:cxn ang="0">
                  <a:pos x="23" y="33"/>
                </a:cxn>
                <a:cxn ang="0">
                  <a:pos x="20" y="49"/>
                </a:cxn>
                <a:cxn ang="0">
                  <a:pos x="16" y="65"/>
                </a:cxn>
                <a:cxn ang="0">
                  <a:pos x="16" y="65"/>
                </a:cxn>
                <a:cxn ang="0">
                  <a:pos x="9" y="89"/>
                </a:cxn>
                <a:cxn ang="0">
                  <a:pos x="1" y="113"/>
                </a:cxn>
                <a:cxn ang="0">
                  <a:pos x="1" y="113"/>
                </a:cxn>
                <a:cxn ang="0">
                  <a:pos x="0" y="115"/>
                </a:cxn>
                <a:cxn ang="0">
                  <a:pos x="1" y="117"/>
                </a:cxn>
                <a:cxn ang="0">
                  <a:pos x="2" y="118"/>
                </a:cxn>
                <a:cxn ang="0">
                  <a:pos x="4" y="119"/>
                </a:cxn>
                <a:cxn ang="0">
                  <a:pos x="7" y="118"/>
                </a:cxn>
                <a:cxn ang="0">
                  <a:pos x="9" y="117"/>
                </a:cxn>
                <a:cxn ang="0">
                  <a:pos x="10" y="116"/>
                </a:cxn>
                <a:cxn ang="0">
                  <a:pos x="10" y="116"/>
                </a:cxn>
                <a:cxn ang="0">
                  <a:pos x="23" y="75"/>
                </a:cxn>
                <a:cxn ang="0">
                  <a:pos x="23" y="75"/>
                </a:cxn>
                <a:cxn ang="0">
                  <a:pos x="28" y="58"/>
                </a:cxn>
                <a:cxn ang="0">
                  <a:pos x="31" y="40"/>
                </a:cxn>
                <a:cxn ang="0">
                  <a:pos x="36" y="24"/>
                </a:cxn>
                <a:cxn ang="0">
                  <a:pos x="39" y="16"/>
                </a:cxn>
                <a:cxn ang="0">
                  <a:pos x="42" y="7"/>
                </a:cxn>
                <a:cxn ang="0">
                  <a:pos x="42" y="7"/>
                </a:cxn>
                <a:cxn ang="0">
                  <a:pos x="43" y="5"/>
                </a:cxn>
                <a:cxn ang="0">
                  <a:pos x="43" y="4"/>
                </a:cxn>
                <a:cxn ang="0">
                  <a:pos x="42" y="2"/>
                </a:cxn>
                <a:cxn ang="0">
                  <a:pos x="40" y="1"/>
                </a:cxn>
                <a:cxn ang="0">
                  <a:pos x="39" y="0"/>
                </a:cxn>
                <a:cxn ang="0">
                  <a:pos x="37" y="0"/>
                </a:cxn>
                <a:cxn ang="0">
                  <a:pos x="36" y="1"/>
                </a:cxn>
                <a:cxn ang="0">
                  <a:pos x="34" y="3"/>
                </a:cxn>
                <a:cxn ang="0">
                  <a:pos x="34" y="3"/>
                </a:cxn>
              </a:cxnLst>
              <a:rect l="0" t="0" r="r" b="b"/>
              <a:pathLst>
                <a:path w="43" h="119">
                  <a:moveTo>
                    <a:pt x="34" y="3"/>
                  </a:moveTo>
                  <a:lnTo>
                    <a:pt x="34" y="3"/>
                  </a:lnTo>
                  <a:lnTo>
                    <a:pt x="31" y="10"/>
                  </a:lnTo>
                  <a:lnTo>
                    <a:pt x="28" y="18"/>
                  </a:lnTo>
                  <a:lnTo>
                    <a:pt x="23" y="33"/>
                  </a:lnTo>
                  <a:lnTo>
                    <a:pt x="20" y="49"/>
                  </a:lnTo>
                  <a:lnTo>
                    <a:pt x="16" y="65"/>
                  </a:lnTo>
                  <a:lnTo>
                    <a:pt x="16" y="65"/>
                  </a:lnTo>
                  <a:lnTo>
                    <a:pt x="9" y="89"/>
                  </a:lnTo>
                  <a:lnTo>
                    <a:pt x="1" y="113"/>
                  </a:lnTo>
                  <a:lnTo>
                    <a:pt x="1" y="113"/>
                  </a:lnTo>
                  <a:lnTo>
                    <a:pt x="0" y="115"/>
                  </a:lnTo>
                  <a:lnTo>
                    <a:pt x="1" y="117"/>
                  </a:lnTo>
                  <a:lnTo>
                    <a:pt x="2" y="118"/>
                  </a:lnTo>
                  <a:lnTo>
                    <a:pt x="4" y="119"/>
                  </a:lnTo>
                  <a:lnTo>
                    <a:pt x="7" y="118"/>
                  </a:lnTo>
                  <a:lnTo>
                    <a:pt x="9" y="117"/>
                  </a:lnTo>
                  <a:lnTo>
                    <a:pt x="10" y="116"/>
                  </a:lnTo>
                  <a:lnTo>
                    <a:pt x="10" y="116"/>
                  </a:lnTo>
                  <a:lnTo>
                    <a:pt x="23" y="75"/>
                  </a:lnTo>
                  <a:lnTo>
                    <a:pt x="23" y="75"/>
                  </a:lnTo>
                  <a:lnTo>
                    <a:pt x="28" y="58"/>
                  </a:lnTo>
                  <a:lnTo>
                    <a:pt x="31" y="40"/>
                  </a:lnTo>
                  <a:lnTo>
                    <a:pt x="36" y="24"/>
                  </a:lnTo>
                  <a:lnTo>
                    <a:pt x="39" y="16"/>
                  </a:lnTo>
                  <a:lnTo>
                    <a:pt x="42" y="7"/>
                  </a:lnTo>
                  <a:lnTo>
                    <a:pt x="42" y="7"/>
                  </a:lnTo>
                  <a:lnTo>
                    <a:pt x="43" y="5"/>
                  </a:lnTo>
                  <a:lnTo>
                    <a:pt x="43" y="4"/>
                  </a:lnTo>
                  <a:lnTo>
                    <a:pt x="42" y="2"/>
                  </a:lnTo>
                  <a:lnTo>
                    <a:pt x="40" y="1"/>
                  </a:lnTo>
                  <a:lnTo>
                    <a:pt x="39" y="0"/>
                  </a:lnTo>
                  <a:lnTo>
                    <a:pt x="37" y="0"/>
                  </a:lnTo>
                  <a:lnTo>
                    <a:pt x="36" y="1"/>
                  </a:lnTo>
                  <a:lnTo>
                    <a:pt x="34" y="3"/>
                  </a:lnTo>
                  <a:lnTo>
                    <a:pt x="34"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22" name="Freeform 838"/>
            <p:cNvSpPr/>
            <p:nvPr/>
          </p:nvSpPr>
          <p:spPr bwMode="auto">
            <a:xfrm>
              <a:off x="2393950" y="1608138"/>
              <a:ext cx="22225" cy="61913"/>
            </a:xfrm>
            <a:custGeom>
              <a:avLst/>
              <a:gdLst/>
              <a:ahLst/>
              <a:cxnLst>
                <a:cxn ang="0">
                  <a:pos x="33" y="3"/>
                </a:cxn>
                <a:cxn ang="0">
                  <a:pos x="33" y="3"/>
                </a:cxn>
                <a:cxn ang="0">
                  <a:pos x="23" y="30"/>
                </a:cxn>
                <a:cxn ang="0">
                  <a:pos x="11" y="57"/>
                </a:cxn>
                <a:cxn ang="0">
                  <a:pos x="7" y="70"/>
                </a:cxn>
                <a:cxn ang="0">
                  <a:pos x="4" y="84"/>
                </a:cxn>
                <a:cxn ang="0">
                  <a:pos x="1" y="98"/>
                </a:cxn>
                <a:cxn ang="0">
                  <a:pos x="0" y="114"/>
                </a:cxn>
                <a:cxn ang="0">
                  <a:pos x="0" y="114"/>
                </a:cxn>
                <a:cxn ang="0">
                  <a:pos x="0" y="115"/>
                </a:cxn>
                <a:cxn ang="0">
                  <a:pos x="1" y="117"/>
                </a:cxn>
                <a:cxn ang="0">
                  <a:pos x="3" y="118"/>
                </a:cxn>
                <a:cxn ang="0">
                  <a:pos x="4" y="118"/>
                </a:cxn>
                <a:cxn ang="0">
                  <a:pos x="6" y="118"/>
                </a:cxn>
                <a:cxn ang="0">
                  <a:pos x="7" y="117"/>
                </a:cxn>
                <a:cxn ang="0">
                  <a:pos x="9" y="115"/>
                </a:cxn>
                <a:cxn ang="0">
                  <a:pos x="9" y="114"/>
                </a:cxn>
                <a:cxn ang="0">
                  <a:pos x="9" y="114"/>
                </a:cxn>
                <a:cxn ang="0">
                  <a:pos x="10" y="99"/>
                </a:cxn>
                <a:cxn ang="0">
                  <a:pos x="13" y="85"/>
                </a:cxn>
                <a:cxn ang="0">
                  <a:pos x="16" y="71"/>
                </a:cxn>
                <a:cxn ang="0">
                  <a:pos x="22" y="58"/>
                </a:cxn>
                <a:cxn ang="0">
                  <a:pos x="32" y="32"/>
                </a:cxn>
                <a:cxn ang="0">
                  <a:pos x="42" y="5"/>
                </a:cxn>
                <a:cxn ang="0">
                  <a:pos x="42" y="5"/>
                </a:cxn>
                <a:cxn ang="0">
                  <a:pos x="42" y="3"/>
                </a:cxn>
                <a:cxn ang="0">
                  <a:pos x="42" y="2"/>
                </a:cxn>
                <a:cxn ang="0">
                  <a:pos x="41" y="1"/>
                </a:cxn>
                <a:cxn ang="0">
                  <a:pos x="39" y="0"/>
                </a:cxn>
                <a:cxn ang="0">
                  <a:pos x="36" y="0"/>
                </a:cxn>
                <a:cxn ang="0">
                  <a:pos x="34" y="1"/>
                </a:cxn>
                <a:cxn ang="0">
                  <a:pos x="33" y="3"/>
                </a:cxn>
                <a:cxn ang="0">
                  <a:pos x="33" y="3"/>
                </a:cxn>
              </a:cxnLst>
              <a:rect l="0" t="0" r="r" b="b"/>
              <a:pathLst>
                <a:path w="42" h="118">
                  <a:moveTo>
                    <a:pt x="33" y="3"/>
                  </a:moveTo>
                  <a:lnTo>
                    <a:pt x="33" y="3"/>
                  </a:lnTo>
                  <a:lnTo>
                    <a:pt x="23" y="30"/>
                  </a:lnTo>
                  <a:lnTo>
                    <a:pt x="11" y="57"/>
                  </a:lnTo>
                  <a:lnTo>
                    <a:pt x="7" y="70"/>
                  </a:lnTo>
                  <a:lnTo>
                    <a:pt x="4" y="84"/>
                  </a:lnTo>
                  <a:lnTo>
                    <a:pt x="1" y="98"/>
                  </a:lnTo>
                  <a:lnTo>
                    <a:pt x="0" y="114"/>
                  </a:lnTo>
                  <a:lnTo>
                    <a:pt x="0" y="114"/>
                  </a:lnTo>
                  <a:lnTo>
                    <a:pt x="0" y="115"/>
                  </a:lnTo>
                  <a:lnTo>
                    <a:pt x="1" y="117"/>
                  </a:lnTo>
                  <a:lnTo>
                    <a:pt x="3" y="118"/>
                  </a:lnTo>
                  <a:lnTo>
                    <a:pt x="4" y="118"/>
                  </a:lnTo>
                  <a:lnTo>
                    <a:pt x="6" y="118"/>
                  </a:lnTo>
                  <a:lnTo>
                    <a:pt x="7" y="117"/>
                  </a:lnTo>
                  <a:lnTo>
                    <a:pt x="9" y="115"/>
                  </a:lnTo>
                  <a:lnTo>
                    <a:pt x="9" y="114"/>
                  </a:lnTo>
                  <a:lnTo>
                    <a:pt x="9" y="114"/>
                  </a:lnTo>
                  <a:lnTo>
                    <a:pt x="10" y="99"/>
                  </a:lnTo>
                  <a:lnTo>
                    <a:pt x="13" y="85"/>
                  </a:lnTo>
                  <a:lnTo>
                    <a:pt x="16" y="71"/>
                  </a:lnTo>
                  <a:lnTo>
                    <a:pt x="22" y="58"/>
                  </a:lnTo>
                  <a:lnTo>
                    <a:pt x="32" y="32"/>
                  </a:lnTo>
                  <a:lnTo>
                    <a:pt x="42" y="5"/>
                  </a:lnTo>
                  <a:lnTo>
                    <a:pt x="42" y="5"/>
                  </a:lnTo>
                  <a:lnTo>
                    <a:pt x="42" y="3"/>
                  </a:lnTo>
                  <a:lnTo>
                    <a:pt x="42" y="2"/>
                  </a:lnTo>
                  <a:lnTo>
                    <a:pt x="41" y="1"/>
                  </a:lnTo>
                  <a:lnTo>
                    <a:pt x="39" y="0"/>
                  </a:lnTo>
                  <a:lnTo>
                    <a:pt x="36" y="0"/>
                  </a:lnTo>
                  <a:lnTo>
                    <a:pt x="34" y="1"/>
                  </a:lnTo>
                  <a:lnTo>
                    <a:pt x="33" y="3"/>
                  </a:lnTo>
                  <a:lnTo>
                    <a:pt x="33"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23" name="Freeform 839"/>
            <p:cNvSpPr/>
            <p:nvPr/>
          </p:nvSpPr>
          <p:spPr bwMode="auto">
            <a:xfrm>
              <a:off x="2420938" y="1644650"/>
              <a:ext cx="20638" cy="58738"/>
            </a:xfrm>
            <a:custGeom>
              <a:avLst/>
              <a:gdLst/>
              <a:ahLst/>
              <a:cxnLst>
                <a:cxn ang="0">
                  <a:pos x="29" y="2"/>
                </a:cxn>
                <a:cxn ang="0">
                  <a:pos x="29" y="2"/>
                </a:cxn>
                <a:cxn ang="0">
                  <a:pos x="23" y="14"/>
                </a:cxn>
                <a:cxn ang="0">
                  <a:pos x="18" y="25"/>
                </a:cxn>
                <a:cxn ang="0">
                  <a:pos x="15" y="37"/>
                </a:cxn>
                <a:cxn ang="0">
                  <a:pos x="12" y="50"/>
                </a:cxn>
                <a:cxn ang="0">
                  <a:pos x="12" y="50"/>
                </a:cxn>
                <a:cxn ang="0">
                  <a:pos x="6" y="77"/>
                </a:cxn>
                <a:cxn ang="0">
                  <a:pos x="3" y="91"/>
                </a:cxn>
                <a:cxn ang="0">
                  <a:pos x="0" y="104"/>
                </a:cxn>
                <a:cxn ang="0">
                  <a:pos x="0" y="104"/>
                </a:cxn>
                <a:cxn ang="0">
                  <a:pos x="2" y="107"/>
                </a:cxn>
                <a:cxn ang="0">
                  <a:pos x="3" y="108"/>
                </a:cxn>
                <a:cxn ang="0">
                  <a:pos x="4" y="109"/>
                </a:cxn>
                <a:cxn ang="0">
                  <a:pos x="6" y="110"/>
                </a:cxn>
                <a:cxn ang="0">
                  <a:pos x="7" y="109"/>
                </a:cxn>
                <a:cxn ang="0">
                  <a:pos x="9" y="108"/>
                </a:cxn>
                <a:cxn ang="0">
                  <a:pos x="10" y="107"/>
                </a:cxn>
                <a:cxn ang="0">
                  <a:pos x="10" y="104"/>
                </a:cxn>
                <a:cxn ang="0">
                  <a:pos x="10" y="104"/>
                </a:cxn>
                <a:cxn ang="0">
                  <a:pos x="12" y="94"/>
                </a:cxn>
                <a:cxn ang="0">
                  <a:pos x="15" y="84"/>
                </a:cxn>
                <a:cxn ang="0">
                  <a:pos x="18" y="73"/>
                </a:cxn>
                <a:cxn ang="0">
                  <a:pos x="19" y="62"/>
                </a:cxn>
                <a:cxn ang="0">
                  <a:pos x="19" y="62"/>
                </a:cxn>
                <a:cxn ang="0">
                  <a:pos x="21" y="48"/>
                </a:cxn>
                <a:cxn ang="0">
                  <a:pos x="25" y="34"/>
                </a:cxn>
                <a:cxn ang="0">
                  <a:pos x="30" y="20"/>
                </a:cxn>
                <a:cxn ang="0">
                  <a:pos x="38" y="7"/>
                </a:cxn>
                <a:cxn ang="0">
                  <a:pos x="38" y="7"/>
                </a:cxn>
                <a:cxn ang="0">
                  <a:pos x="39" y="5"/>
                </a:cxn>
                <a:cxn ang="0">
                  <a:pos x="39" y="4"/>
                </a:cxn>
                <a:cxn ang="0">
                  <a:pos x="38" y="2"/>
                </a:cxn>
                <a:cxn ang="0">
                  <a:pos x="37" y="1"/>
                </a:cxn>
                <a:cxn ang="0">
                  <a:pos x="34" y="0"/>
                </a:cxn>
                <a:cxn ang="0">
                  <a:pos x="31" y="1"/>
                </a:cxn>
                <a:cxn ang="0">
                  <a:pos x="29" y="2"/>
                </a:cxn>
                <a:cxn ang="0">
                  <a:pos x="29" y="2"/>
                </a:cxn>
              </a:cxnLst>
              <a:rect l="0" t="0" r="r" b="b"/>
              <a:pathLst>
                <a:path w="39" h="110">
                  <a:moveTo>
                    <a:pt x="29" y="2"/>
                  </a:moveTo>
                  <a:lnTo>
                    <a:pt x="29" y="2"/>
                  </a:lnTo>
                  <a:lnTo>
                    <a:pt x="23" y="14"/>
                  </a:lnTo>
                  <a:lnTo>
                    <a:pt x="18" y="25"/>
                  </a:lnTo>
                  <a:lnTo>
                    <a:pt x="15" y="37"/>
                  </a:lnTo>
                  <a:lnTo>
                    <a:pt x="12" y="50"/>
                  </a:lnTo>
                  <a:lnTo>
                    <a:pt x="12" y="50"/>
                  </a:lnTo>
                  <a:lnTo>
                    <a:pt x="6" y="77"/>
                  </a:lnTo>
                  <a:lnTo>
                    <a:pt x="3" y="91"/>
                  </a:lnTo>
                  <a:lnTo>
                    <a:pt x="0" y="104"/>
                  </a:lnTo>
                  <a:lnTo>
                    <a:pt x="0" y="104"/>
                  </a:lnTo>
                  <a:lnTo>
                    <a:pt x="2" y="107"/>
                  </a:lnTo>
                  <a:lnTo>
                    <a:pt x="3" y="108"/>
                  </a:lnTo>
                  <a:lnTo>
                    <a:pt x="4" y="109"/>
                  </a:lnTo>
                  <a:lnTo>
                    <a:pt x="6" y="110"/>
                  </a:lnTo>
                  <a:lnTo>
                    <a:pt x="7" y="109"/>
                  </a:lnTo>
                  <a:lnTo>
                    <a:pt x="9" y="108"/>
                  </a:lnTo>
                  <a:lnTo>
                    <a:pt x="10" y="107"/>
                  </a:lnTo>
                  <a:lnTo>
                    <a:pt x="10" y="104"/>
                  </a:lnTo>
                  <a:lnTo>
                    <a:pt x="10" y="104"/>
                  </a:lnTo>
                  <a:lnTo>
                    <a:pt x="12" y="94"/>
                  </a:lnTo>
                  <a:lnTo>
                    <a:pt x="15" y="84"/>
                  </a:lnTo>
                  <a:lnTo>
                    <a:pt x="18" y="73"/>
                  </a:lnTo>
                  <a:lnTo>
                    <a:pt x="19" y="62"/>
                  </a:lnTo>
                  <a:lnTo>
                    <a:pt x="19" y="62"/>
                  </a:lnTo>
                  <a:lnTo>
                    <a:pt x="21" y="48"/>
                  </a:lnTo>
                  <a:lnTo>
                    <a:pt x="25" y="34"/>
                  </a:lnTo>
                  <a:lnTo>
                    <a:pt x="30" y="20"/>
                  </a:lnTo>
                  <a:lnTo>
                    <a:pt x="38" y="7"/>
                  </a:lnTo>
                  <a:lnTo>
                    <a:pt x="38" y="7"/>
                  </a:lnTo>
                  <a:lnTo>
                    <a:pt x="39" y="5"/>
                  </a:lnTo>
                  <a:lnTo>
                    <a:pt x="39" y="4"/>
                  </a:lnTo>
                  <a:lnTo>
                    <a:pt x="38" y="2"/>
                  </a:lnTo>
                  <a:lnTo>
                    <a:pt x="37" y="1"/>
                  </a:lnTo>
                  <a:lnTo>
                    <a:pt x="34" y="0"/>
                  </a:lnTo>
                  <a:lnTo>
                    <a:pt x="31" y="1"/>
                  </a:lnTo>
                  <a:lnTo>
                    <a:pt x="29" y="2"/>
                  </a:lnTo>
                  <a:lnTo>
                    <a:pt x="2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24" name="Freeform 840"/>
            <p:cNvSpPr/>
            <p:nvPr/>
          </p:nvSpPr>
          <p:spPr bwMode="auto">
            <a:xfrm>
              <a:off x="2451100" y="1674813"/>
              <a:ext cx="12700" cy="55563"/>
            </a:xfrm>
            <a:custGeom>
              <a:avLst/>
              <a:gdLst/>
              <a:ahLst/>
              <a:cxnLst>
                <a:cxn ang="0">
                  <a:pos x="15" y="5"/>
                </a:cxn>
                <a:cxn ang="0">
                  <a:pos x="15" y="5"/>
                </a:cxn>
                <a:cxn ang="0">
                  <a:pos x="13" y="29"/>
                </a:cxn>
                <a:cxn ang="0">
                  <a:pos x="11" y="53"/>
                </a:cxn>
                <a:cxn ang="0">
                  <a:pos x="7" y="75"/>
                </a:cxn>
                <a:cxn ang="0">
                  <a:pos x="1" y="98"/>
                </a:cxn>
                <a:cxn ang="0">
                  <a:pos x="1" y="98"/>
                </a:cxn>
                <a:cxn ang="0">
                  <a:pos x="0" y="100"/>
                </a:cxn>
                <a:cxn ang="0">
                  <a:pos x="1" y="102"/>
                </a:cxn>
                <a:cxn ang="0">
                  <a:pos x="2" y="103"/>
                </a:cxn>
                <a:cxn ang="0">
                  <a:pos x="4" y="104"/>
                </a:cxn>
                <a:cxn ang="0">
                  <a:pos x="7" y="104"/>
                </a:cxn>
                <a:cxn ang="0">
                  <a:pos x="8" y="104"/>
                </a:cxn>
                <a:cxn ang="0">
                  <a:pos x="10" y="103"/>
                </a:cxn>
                <a:cxn ang="0">
                  <a:pos x="10" y="101"/>
                </a:cxn>
                <a:cxn ang="0">
                  <a:pos x="10" y="101"/>
                </a:cxn>
                <a:cxn ang="0">
                  <a:pos x="16" y="77"/>
                </a:cxn>
                <a:cxn ang="0">
                  <a:pos x="20" y="54"/>
                </a:cxn>
                <a:cxn ang="0">
                  <a:pos x="23" y="29"/>
                </a:cxn>
                <a:cxn ang="0">
                  <a:pos x="24" y="5"/>
                </a:cxn>
                <a:cxn ang="0">
                  <a:pos x="24" y="5"/>
                </a:cxn>
                <a:cxn ang="0">
                  <a:pos x="24" y="3"/>
                </a:cxn>
                <a:cxn ang="0">
                  <a:pos x="23" y="2"/>
                </a:cxn>
                <a:cxn ang="0">
                  <a:pos x="22" y="1"/>
                </a:cxn>
                <a:cxn ang="0">
                  <a:pos x="20" y="0"/>
                </a:cxn>
                <a:cxn ang="0">
                  <a:pos x="18" y="1"/>
                </a:cxn>
                <a:cxn ang="0">
                  <a:pos x="17" y="2"/>
                </a:cxn>
                <a:cxn ang="0">
                  <a:pos x="16" y="3"/>
                </a:cxn>
                <a:cxn ang="0">
                  <a:pos x="15" y="5"/>
                </a:cxn>
                <a:cxn ang="0">
                  <a:pos x="15" y="5"/>
                </a:cxn>
              </a:cxnLst>
              <a:rect l="0" t="0" r="r" b="b"/>
              <a:pathLst>
                <a:path w="24" h="104">
                  <a:moveTo>
                    <a:pt x="15" y="5"/>
                  </a:moveTo>
                  <a:lnTo>
                    <a:pt x="15" y="5"/>
                  </a:lnTo>
                  <a:lnTo>
                    <a:pt x="13" y="29"/>
                  </a:lnTo>
                  <a:lnTo>
                    <a:pt x="11" y="53"/>
                  </a:lnTo>
                  <a:lnTo>
                    <a:pt x="7" y="75"/>
                  </a:lnTo>
                  <a:lnTo>
                    <a:pt x="1" y="98"/>
                  </a:lnTo>
                  <a:lnTo>
                    <a:pt x="1" y="98"/>
                  </a:lnTo>
                  <a:lnTo>
                    <a:pt x="0" y="100"/>
                  </a:lnTo>
                  <a:lnTo>
                    <a:pt x="1" y="102"/>
                  </a:lnTo>
                  <a:lnTo>
                    <a:pt x="2" y="103"/>
                  </a:lnTo>
                  <a:lnTo>
                    <a:pt x="4" y="104"/>
                  </a:lnTo>
                  <a:lnTo>
                    <a:pt x="7" y="104"/>
                  </a:lnTo>
                  <a:lnTo>
                    <a:pt x="8" y="104"/>
                  </a:lnTo>
                  <a:lnTo>
                    <a:pt x="10" y="103"/>
                  </a:lnTo>
                  <a:lnTo>
                    <a:pt x="10" y="101"/>
                  </a:lnTo>
                  <a:lnTo>
                    <a:pt x="10" y="101"/>
                  </a:lnTo>
                  <a:lnTo>
                    <a:pt x="16" y="77"/>
                  </a:lnTo>
                  <a:lnTo>
                    <a:pt x="20" y="54"/>
                  </a:lnTo>
                  <a:lnTo>
                    <a:pt x="23" y="29"/>
                  </a:lnTo>
                  <a:lnTo>
                    <a:pt x="24" y="5"/>
                  </a:lnTo>
                  <a:lnTo>
                    <a:pt x="24" y="5"/>
                  </a:lnTo>
                  <a:lnTo>
                    <a:pt x="24" y="3"/>
                  </a:lnTo>
                  <a:lnTo>
                    <a:pt x="23" y="2"/>
                  </a:lnTo>
                  <a:lnTo>
                    <a:pt x="22" y="1"/>
                  </a:lnTo>
                  <a:lnTo>
                    <a:pt x="20" y="0"/>
                  </a:lnTo>
                  <a:lnTo>
                    <a:pt x="18" y="1"/>
                  </a:lnTo>
                  <a:lnTo>
                    <a:pt x="17" y="2"/>
                  </a:lnTo>
                  <a:lnTo>
                    <a:pt x="16" y="3"/>
                  </a:lnTo>
                  <a:lnTo>
                    <a:pt x="15" y="5"/>
                  </a:lnTo>
                  <a:lnTo>
                    <a:pt x="15"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25" name="Freeform 841"/>
            <p:cNvSpPr/>
            <p:nvPr/>
          </p:nvSpPr>
          <p:spPr bwMode="auto">
            <a:xfrm>
              <a:off x="2479675" y="1695450"/>
              <a:ext cx="22225" cy="60325"/>
            </a:xfrm>
            <a:custGeom>
              <a:avLst/>
              <a:gdLst/>
              <a:ahLst/>
              <a:cxnLst>
                <a:cxn ang="0">
                  <a:pos x="33" y="3"/>
                </a:cxn>
                <a:cxn ang="0">
                  <a:pos x="33" y="3"/>
                </a:cxn>
                <a:cxn ang="0">
                  <a:pos x="19" y="56"/>
                </a:cxn>
                <a:cxn ang="0">
                  <a:pos x="9" y="83"/>
                </a:cxn>
                <a:cxn ang="0">
                  <a:pos x="0" y="108"/>
                </a:cxn>
                <a:cxn ang="0">
                  <a:pos x="0" y="108"/>
                </a:cxn>
                <a:cxn ang="0">
                  <a:pos x="0" y="110"/>
                </a:cxn>
                <a:cxn ang="0">
                  <a:pos x="0" y="112"/>
                </a:cxn>
                <a:cxn ang="0">
                  <a:pos x="1" y="113"/>
                </a:cxn>
                <a:cxn ang="0">
                  <a:pos x="3" y="114"/>
                </a:cxn>
                <a:cxn ang="0">
                  <a:pos x="6" y="113"/>
                </a:cxn>
                <a:cxn ang="0">
                  <a:pos x="8" y="112"/>
                </a:cxn>
                <a:cxn ang="0">
                  <a:pos x="9" y="111"/>
                </a:cxn>
                <a:cxn ang="0">
                  <a:pos x="9" y="111"/>
                </a:cxn>
                <a:cxn ang="0">
                  <a:pos x="19" y="85"/>
                </a:cxn>
                <a:cxn ang="0">
                  <a:pos x="27" y="59"/>
                </a:cxn>
                <a:cxn ang="0">
                  <a:pos x="42" y="6"/>
                </a:cxn>
                <a:cxn ang="0">
                  <a:pos x="42" y="6"/>
                </a:cxn>
                <a:cxn ang="0">
                  <a:pos x="42" y="4"/>
                </a:cxn>
                <a:cxn ang="0">
                  <a:pos x="42" y="2"/>
                </a:cxn>
                <a:cxn ang="0">
                  <a:pos x="40" y="1"/>
                </a:cxn>
                <a:cxn ang="0">
                  <a:pos x="39" y="0"/>
                </a:cxn>
                <a:cxn ang="0">
                  <a:pos x="37" y="0"/>
                </a:cxn>
                <a:cxn ang="0">
                  <a:pos x="35" y="1"/>
                </a:cxn>
                <a:cxn ang="0">
                  <a:pos x="34" y="2"/>
                </a:cxn>
                <a:cxn ang="0">
                  <a:pos x="33" y="3"/>
                </a:cxn>
                <a:cxn ang="0">
                  <a:pos x="33" y="3"/>
                </a:cxn>
              </a:cxnLst>
              <a:rect l="0" t="0" r="r" b="b"/>
              <a:pathLst>
                <a:path w="42" h="114">
                  <a:moveTo>
                    <a:pt x="33" y="3"/>
                  </a:moveTo>
                  <a:lnTo>
                    <a:pt x="33" y="3"/>
                  </a:lnTo>
                  <a:lnTo>
                    <a:pt x="19" y="56"/>
                  </a:lnTo>
                  <a:lnTo>
                    <a:pt x="9" y="83"/>
                  </a:lnTo>
                  <a:lnTo>
                    <a:pt x="0" y="108"/>
                  </a:lnTo>
                  <a:lnTo>
                    <a:pt x="0" y="108"/>
                  </a:lnTo>
                  <a:lnTo>
                    <a:pt x="0" y="110"/>
                  </a:lnTo>
                  <a:lnTo>
                    <a:pt x="0" y="112"/>
                  </a:lnTo>
                  <a:lnTo>
                    <a:pt x="1" y="113"/>
                  </a:lnTo>
                  <a:lnTo>
                    <a:pt x="3" y="114"/>
                  </a:lnTo>
                  <a:lnTo>
                    <a:pt x="6" y="113"/>
                  </a:lnTo>
                  <a:lnTo>
                    <a:pt x="8" y="112"/>
                  </a:lnTo>
                  <a:lnTo>
                    <a:pt x="9" y="111"/>
                  </a:lnTo>
                  <a:lnTo>
                    <a:pt x="9" y="111"/>
                  </a:lnTo>
                  <a:lnTo>
                    <a:pt x="19" y="85"/>
                  </a:lnTo>
                  <a:lnTo>
                    <a:pt x="27" y="59"/>
                  </a:lnTo>
                  <a:lnTo>
                    <a:pt x="42" y="6"/>
                  </a:lnTo>
                  <a:lnTo>
                    <a:pt x="42" y="6"/>
                  </a:lnTo>
                  <a:lnTo>
                    <a:pt x="42" y="4"/>
                  </a:lnTo>
                  <a:lnTo>
                    <a:pt x="42" y="2"/>
                  </a:lnTo>
                  <a:lnTo>
                    <a:pt x="40" y="1"/>
                  </a:lnTo>
                  <a:lnTo>
                    <a:pt x="39" y="0"/>
                  </a:lnTo>
                  <a:lnTo>
                    <a:pt x="37" y="0"/>
                  </a:lnTo>
                  <a:lnTo>
                    <a:pt x="35" y="1"/>
                  </a:lnTo>
                  <a:lnTo>
                    <a:pt x="34" y="2"/>
                  </a:lnTo>
                  <a:lnTo>
                    <a:pt x="33" y="3"/>
                  </a:lnTo>
                  <a:lnTo>
                    <a:pt x="33"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26" name="Freeform 842"/>
            <p:cNvSpPr/>
            <p:nvPr/>
          </p:nvSpPr>
          <p:spPr bwMode="auto">
            <a:xfrm>
              <a:off x="2509838" y="1725613"/>
              <a:ext cx="14288" cy="53975"/>
            </a:xfrm>
            <a:custGeom>
              <a:avLst/>
              <a:gdLst/>
              <a:ahLst/>
              <a:cxnLst>
                <a:cxn ang="0">
                  <a:pos x="18" y="5"/>
                </a:cxn>
                <a:cxn ang="0">
                  <a:pos x="18" y="5"/>
                </a:cxn>
                <a:cxn ang="0">
                  <a:pos x="17" y="16"/>
                </a:cxn>
                <a:cxn ang="0">
                  <a:pos x="14" y="27"/>
                </a:cxn>
                <a:cxn ang="0">
                  <a:pos x="11" y="37"/>
                </a:cxn>
                <a:cxn ang="0">
                  <a:pos x="8" y="49"/>
                </a:cxn>
                <a:cxn ang="0">
                  <a:pos x="8" y="49"/>
                </a:cxn>
                <a:cxn ang="0">
                  <a:pos x="6" y="61"/>
                </a:cxn>
                <a:cxn ang="0">
                  <a:pos x="4" y="73"/>
                </a:cxn>
                <a:cxn ang="0">
                  <a:pos x="2" y="86"/>
                </a:cxn>
                <a:cxn ang="0">
                  <a:pos x="0" y="98"/>
                </a:cxn>
                <a:cxn ang="0">
                  <a:pos x="0" y="98"/>
                </a:cxn>
                <a:cxn ang="0">
                  <a:pos x="0" y="100"/>
                </a:cxn>
                <a:cxn ang="0">
                  <a:pos x="1" y="102"/>
                </a:cxn>
                <a:cxn ang="0">
                  <a:pos x="2" y="103"/>
                </a:cxn>
                <a:cxn ang="0">
                  <a:pos x="4" y="104"/>
                </a:cxn>
                <a:cxn ang="0">
                  <a:pos x="5" y="104"/>
                </a:cxn>
                <a:cxn ang="0">
                  <a:pos x="7" y="104"/>
                </a:cxn>
                <a:cxn ang="0">
                  <a:pos x="8" y="102"/>
                </a:cxn>
                <a:cxn ang="0">
                  <a:pos x="9" y="101"/>
                </a:cxn>
                <a:cxn ang="0">
                  <a:pos x="9" y="101"/>
                </a:cxn>
                <a:cxn ang="0">
                  <a:pos x="13" y="76"/>
                </a:cxn>
                <a:cxn ang="0">
                  <a:pos x="17" y="51"/>
                </a:cxn>
                <a:cxn ang="0">
                  <a:pos x="17" y="51"/>
                </a:cxn>
                <a:cxn ang="0">
                  <a:pos x="19" y="39"/>
                </a:cxn>
                <a:cxn ang="0">
                  <a:pos x="24" y="28"/>
                </a:cxn>
                <a:cxn ang="0">
                  <a:pos x="27" y="16"/>
                </a:cxn>
                <a:cxn ang="0">
                  <a:pos x="29" y="5"/>
                </a:cxn>
                <a:cxn ang="0">
                  <a:pos x="29" y="5"/>
                </a:cxn>
                <a:cxn ang="0">
                  <a:pos x="28" y="3"/>
                </a:cxn>
                <a:cxn ang="0">
                  <a:pos x="27" y="1"/>
                </a:cxn>
                <a:cxn ang="0">
                  <a:pos x="26" y="1"/>
                </a:cxn>
                <a:cxn ang="0">
                  <a:pos x="24" y="0"/>
                </a:cxn>
                <a:cxn ang="0">
                  <a:pos x="21" y="1"/>
                </a:cxn>
                <a:cxn ang="0">
                  <a:pos x="20" y="1"/>
                </a:cxn>
                <a:cxn ang="0">
                  <a:pos x="19" y="3"/>
                </a:cxn>
                <a:cxn ang="0">
                  <a:pos x="18" y="5"/>
                </a:cxn>
                <a:cxn ang="0">
                  <a:pos x="18" y="5"/>
                </a:cxn>
              </a:cxnLst>
              <a:rect l="0" t="0" r="r" b="b"/>
              <a:pathLst>
                <a:path w="29" h="104">
                  <a:moveTo>
                    <a:pt x="18" y="5"/>
                  </a:moveTo>
                  <a:lnTo>
                    <a:pt x="18" y="5"/>
                  </a:lnTo>
                  <a:lnTo>
                    <a:pt x="17" y="16"/>
                  </a:lnTo>
                  <a:lnTo>
                    <a:pt x="14" y="27"/>
                  </a:lnTo>
                  <a:lnTo>
                    <a:pt x="11" y="37"/>
                  </a:lnTo>
                  <a:lnTo>
                    <a:pt x="8" y="49"/>
                  </a:lnTo>
                  <a:lnTo>
                    <a:pt x="8" y="49"/>
                  </a:lnTo>
                  <a:lnTo>
                    <a:pt x="6" y="61"/>
                  </a:lnTo>
                  <a:lnTo>
                    <a:pt x="4" y="73"/>
                  </a:lnTo>
                  <a:lnTo>
                    <a:pt x="2" y="86"/>
                  </a:lnTo>
                  <a:lnTo>
                    <a:pt x="0" y="98"/>
                  </a:lnTo>
                  <a:lnTo>
                    <a:pt x="0" y="98"/>
                  </a:lnTo>
                  <a:lnTo>
                    <a:pt x="0" y="100"/>
                  </a:lnTo>
                  <a:lnTo>
                    <a:pt x="1" y="102"/>
                  </a:lnTo>
                  <a:lnTo>
                    <a:pt x="2" y="103"/>
                  </a:lnTo>
                  <a:lnTo>
                    <a:pt x="4" y="104"/>
                  </a:lnTo>
                  <a:lnTo>
                    <a:pt x="5" y="104"/>
                  </a:lnTo>
                  <a:lnTo>
                    <a:pt x="7" y="104"/>
                  </a:lnTo>
                  <a:lnTo>
                    <a:pt x="8" y="102"/>
                  </a:lnTo>
                  <a:lnTo>
                    <a:pt x="9" y="101"/>
                  </a:lnTo>
                  <a:lnTo>
                    <a:pt x="9" y="101"/>
                  </a:lnTo>
                  <a:lnTo>
                    <a:pt x="13" y="76"/>
                  </a:lnTo>
                  <a:lnTo>
                    <a:pt x="17" y="51"/>
                  </a:lnTo>
                  <a:lnTo>
                    <a:pt x="17" y="51"/>
                  </a:lnTo>
                  <a:lnTo>
                    <a:pt x="19" y="39"/>
                  </a:lnTo>
                  <a:lnTo>
                    <a:pt x="24" y="28"/>
                  </a:lnTo>
                  <a:lnTo>
                    <a:pt x="27" y="16"/>
                  </a:lnTo>
                  <a:lnTo>
                    <a:pt x="29" y="5"/>
                  </a:lnTo>
                  <a:lnTo>
                    <a:pt x="29" y="5"/>
                  </a:lnTo>
                  <a:lnTo>
                    <a:pt x="28" y="3"/>
                  </a:lnTo>
                  <a:lnTo>
                    <a:pt x="27" y="1"/>
                  </a:lnTo>
                  <a:lnTo>
                    <a:pt x="26" y="1"/>
                  </a:lnTo>
                  <a:lnTo>
                    <a:pt x="24" y="0"/>
                  </a:lnTo>
                  <a:lnTo>
                    <a:pt x="21" y="1"/>
                  </a:lnTo>
                  <a:lnTo>
                    <a:pt x="20" y="1"/>
                  </a:lnTo>
                  <a:lnTo>
                    <a:pt x="19" y="3"/>
                  </a:lnTo>
                  <a:lnTo>
                    <a:pt x="18" y="5"/>
                  </a:lnTo>
                  <a:lnTo>
                    <a:pt x="18"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27" name="Freeform 843"/>
            <p:cNvSpPr/>
            <p:nvPr/>
          </p:nvSpPr>
          <p:spPr bwMode="auto">
            <a:xfrm>
              <a:off x="2528888" y="1752600"/>
              <a:ext cx="17463" cy="57150"/>
            </a:xfrm>
            <a:custGeom>
              <a:avLst/>
              <a:gdLst/>
              <a:ahLst/>
              <a:cxnLst>
                <a:cxn ang="0">
                  <a:pos x="24" y="2"/>
                </a:cxn>
                <a:cxn ang="0">
                  <a:pos x="24" y="2"/>
                </a:cxn>
                <a:cxn ang="0">
                  <a:pos x="20" y="14"/>
                </a:cxn>
                <a:cxn ang="0">
                  <a:pos x="16" y="28"/>
                </a:cxn>
                <a:cxn ang="0">
                  <a:pos x="9" y="54"/>
                </a:cxn>
                <a:cxn ang="0">
                  <a:pos x="9" y="54"/>
                </a:cxn>
                <a:cxn ang="0">
                  <a:pos x="3" y="79"/>
                </a:cxn>
                <a:cxn ang="0">
                  <a:pos x="1" y="91"/>
                </a:cxn>
                <a:cxn ang="0">
                  <a:pos x="0" y="104"/>
                </a:cxn>
                <a:cxn ang="0">
                  <a:pos x="0" y="104"/>
                </a:cxn>
                <a:cxn ang="0">
                  <a:pos x="0" y="105"/>
                </a:cxn>
                <a:cxn ang="0">
                  <a:pos x="1" y="107"/>
                </a:cxn>
                <a:cxn ang="0">
                  <a:pos x="2" y="108"/>
                </a:cxn>
                <a:cxn ang="0">
                  <a:pos x="4" y="108"/>
                </a:cxn>
                <a:cxn ang="0">
                  <a:pos x="6" y="108"/>
                </a:cxn>
                <a:cxn ang="0">
                  <a:pos x="7" y="107"/>
                </a:cxn>
                <a:cxn ang="0">
                  <a:pos x="8" y="105"/>
                </a:cxn>
                <a:cxn ang="0">
                  <a:pos x="9" y="104"/>
                </a:cxn>
                <a:cxn ang="0">
                  <a:pos x="9" y="104"/>
                </a:cxn>
                <a:cxn ang="0">
                  <a:pos x="10" y="92"/>
                </a:cxn>
                <a:cxn ang="0">
                  <a:pos x="12" y="80"/>
                </a:cxn>
                <a:cxn ang="0">
                  <a:pos x="19" y="57"/>
                </a:cxn>
                <a:cxn ang="0">
                  <a:pos x="19" y="57"/>
                </a:cxn>
                <a:cxn ang="0">
                  <a:pos x="22" y="44"/>
                </a:cxn>
                <a:cxn ang="0">
                  <a:pos x="25" y="32"/>
                </a:cxn>
                <a:cxn ang="0">
                  <a:pos x="28" y="19"/>
                </a:cxn>
                <a:cxn ang="0">
                  <a:pos x="32" y="6"/>
                </a:cxn>
                <a:cxn ang="0">
                  <a:pos x="32" y="6"/>
                </a:cxn>
                <a:cxn ang="0">
                  <a:pos x="33" y="5"/>
                </a:cxn>
                <a:cxn ang="0">
                  <a:pos x="32" y="3"/>
                </a:cxn>
                <a:cxn ang="0">
                  <a:pos x="30" y="0"/>
                </a:cxn>
                <a:cxn ang="0">
                  <a:pos x="28" y="0"/>
                </a:cxn>
                <a:cxn ang="0">
                  <a:pos x="27" y="0"/>
                </a:cxn>
                <a:cxn ang="0">
                  <a:pos x="25" y="0"/>
                </a:cxn>
                <a:cxn ang="0">
                  <a:pos x="24" y="2"/>
                </a:cxn>
                <a:cxn ang="0">
                  <a:pos x="24" y="2"/>
                </a:cxn>
              </a:cxnLst>
              <a:rect l="0" t="0" r="r" b="b"/>
              <a:pathLst>
                <a:path w="33" h="108">
                  <a:moveTo>
                    <a:pt x="24" y="2"/>
                  </a:moveTo>
                  <a:lnTo>
                    <a:pt x="24" y="2"/>
                  </a:lnTo>
                  <a:lnTo>
                    <a:pt x="20" y="14"/>
                  </a:lnTo>
                  <a:lnTo>
                    <a:pt x="16" y="28"/>
                  </a:lnTo>
                  <a:lnTo>
                    <a:pt x="9" y="54"/>
                  </a:lnTo>
                  <a:lnTo>
                    <a:pt x="9" y="54"/>
                  </a:lnTo>
                  <a:lnTo>
                    <a:pt x="3" y="79"/>
                  </a:lnTo>
                  <a:lnTo>
                    <a:pt x="1" y="91"/>
                  </a:lnTo>
                  <a:lnTo>
                    <a:pt x="0" y="104"/>
                  </a:lnTo>
                  <a:lnTo>
                    <a:pt x="0" y="104"/>
                  </a:lnTo>
                  <a:lnTo>
                    <a:pt x="0" y="105"/>
                  </a:lnTo>
                  <a:lnTo>
                    <a:pt x="1" y="107"/>
                  </a:lnTo>
                  <a:lnTo>
                    <a:pt x="2" y="108"/>
                  </a:lnTo>
                  <a:lnTo>
                    <a:pt x="4" y="108"/>
                  </a:lnTo>
                  <a:lnTo>
                    <a:pt x="6" y="108"/>
                  </a:lnTo>
                  <a:lnTo>
                    <a:pt x="7" y="107"/>
                  </a:lnTo>
                  <a:lnTo>
                    <a:pt x="8" y="105"/>
                  </a:lnTo>
                  <a:lnTo>
                    <a:pt x="9" y="104"/>
                  </a:lnTo>
                  <a:lnTo>
                    <a:pt x="9" y="104"/>
                  </a:lnTo>
                  <a:lnTo>
                    <a:pt x="10" y="92"/>
                  </a:lnTo>
                  <a:lnTo>
                    <a:pt x="12" y="80"/>
                  </a:lnTo>
                  <a:lnTo>
                    <a:pt x="19" y="57"/>
                  </a:lnTo>
                  <a:lnTo>
                    <a:pt x="19" y="57"/>
                  </a:lnTo>
                  <a:lnTo>
                    <a:pt x="22" y="44"/>
                  </a:lnTo>
                  <a:lnTo>
                    <a:pt x="25" y="32"/>
                  </a:lnTo>
                  <a:lnTo>
                    <a:pt x="28" y="19"/>
                  </a:lnTo>
                  <a:lnTo>
                    <a:pt x="32" y="6"/>
                  </a:lnTo>
                  <a:lnTo>
                    <a:pt x="32" y="6"/>
                  </a:lnTo>
                  <a:lnTo>
                    <a:pt x="33" y="5"/>
                  </a:lnTo>
                  <a:lnTo>
                    <a:pt x="32" y="3"/>
                  </a:lnTo>
                  <a:lnTo>
                    <a:pt x="30" y="0"/>
                  </a:lnTo>
                  <a:lnTo>
                    <a:pt x="28" y="0"/>
                  </a:lnTo>
                  <a:lnTo>
                    <a:pt x="27" y="0"/>
                  </a:lnTo>
                  <a:lnTo>
                    <a:pt x="25" y="0"/>
                  </a:lnTo>
                  <a:lnTo>
                    <a:pt x="24" y="2"/>
                  </a:lnTo>
                  <a:lnTo>
                    <a:pt x="2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28" name="Freeform 844"/>
            <p:cNvSpPr/>
            <p:nvPr/>
          </p:nvSpPr>
          <p:spPr bwMode="auto">
            <a:xfrm>
              <a:off x="2557463" y="1774825"/>
              <a:ext cx="11113" cy="52388"/>
            </a:xfrm>
            <a:custGeom>
              <a:avLst/>
              <a:gdLst/>
              <a:ahLst/>
              <a:cxnLst>
                <a:cxn ang="0">
                  <a:pos x="14" y="4"/>
                </a:cxn>
                <a:cxn ang="0">
                  <a:pos x="14" y="4"/>
                </a:cxn>
                <a:cxn ang="0">
                  <a:pos x="13" y="15"/>
                </a:cxn>
                <a:cxn ang="0">
                  <a:pos x="12" y="27"/>
                </a:cxn>
                <a:cxn ang="0">
                  <a:pos x="9" y="50"/>
                </a:cxn>
                <a:cxn ang="0">
                  <a:pos x="0" y="93"/>
                </a:cxn>
                <a:cxn ang="0">
                  <a:pos x="0" y="93"/>
                </a:cxn>
                <a:cxn ang="0">
                  <a:pos x="0" y="95"/>
                </a:cxn>
                <a:cxn ang="0">
                  <a:pos x="1" y="97"/>
                </a:cxn>
                <a:cxn ang="0">
                  <a:pos x="4" y="99"/>
                </a:cxn>
                <a:cxn ang="0">
                  <a:pos x="6" y="99"/>
                </a:cxn>
                <a:cxn ang="0">
                  <a:pos x="7" y="99"/>
                </a:cxn>
                <a:cxn ang="0">
                  <a:pos x="8" y="98"/>
                </a:cxn>
                <a:cxn ang="0">
                  <a:pos x="9" y="96"/>
                </a:cxn>
                <a:cxn ang="0">
                  <a:pos x="9" y="96"/>
                </a:cxn>
                <a:cxn ang="0">
                  <a:pos x="18" y="51"/>
                </a:cxn>
                <a:cxn ang="0">
                  <a:pos x="21" y="28"/>
                </a:cxn>
                <a:cxn ang="0">
                  <a:pos x="23" y="17"/>
                </a:cxn>
                <a:cxn ang="0">
                  <a:pos x="23" y="4"/>
                </a:cxn>
                <a:cxn ang="0">
                  <a:pos x="23" y="4"/>
                </a:cxn>
                <a:cxn ang="0">
                  <a:pos x="23" y="3"/>
                </a:cxn>
                <a:cxn ang="0">
                  <a:pos x="22" y="1"/>
                </a:cxn>
                <a:cxn ang="0">
                  <a:pos x="20" y="0"/>
                </a:cxn>
                <a:cxn ang="0">
                  <a:pos x="19" y="0"/>
                </a:cxn>
                <a:cxn ang="0">
                  <a:pos x="17" y="0"/>
                </a:cxn>
                <a:cxn ang="0">
                  <a:pos x="15" y="1"/>
                </a:cxn>
                <a:cxn ang="0">
                  <a:pos x="14" y="3"/>
                </a:cxn>
                <a:cxn ang="0">
                  <a:pos x="14" y="4"/>
                </a:cxn>
                <a:cxn ang="0">
                  <a:pos x="14" y="4"/>
                </a:cxn>
              </a:cxnLst>
              <a:rect l="0" t="0" r="r" b="b"/>
              <a:pathLst>
                <a:path w="23" h="99">
                  <a:moveTo>
                    <a:pt x="14" y="4"/>
                  </a:moveTo>
                  <a:lnTo>
                    <a:pt x="14" y="4"/>
                  </a:lnTo>
                  <a:lnTo>
                    <a:pt x="13" y="15"/>
                  </a:lnTo>
                  <a:lnTo>
                    <a:pt x="12" y="27"/>
                  </a:lnTo>
                  <a:lnTo>
                    <a:pt x="9" y="50"/>
                  </a:lnTo>
                  <a:lnTo>
                    <a:pt x="0" y="93"/>
                  </a:lnTo>
                  <a:lnTo>
                    <a:pt x="0" y="93"/>
                  </a:lnTo>
                  <a:lnTo>
                    <a:pt x="0" y="95"/>
                  </a:lnTo>
                  <a:lnTo>
                    <a:pt x="1" y="97"/>
                  </a:lnTo>
                  <a:lnTo>
                    <a:pt x="4" y="99"/>
                  </a:lnTo>
                  <a:lnTo>
                    <a:pt x="6" y="99"/>
                  </a:lnTo>
                  <a:lnTo>
                    <a:pt x="7" y="99"/>
                  </a:lnTo>
                  <a:lnTo>
                    <a:pt x="8" y="98"/>
                  </a:lnTo>
                  <a:lnTo>
                    <a:pt x="9" y="96"/>
                  </a:lnTo>
                  <a:lnTo>
                    <a:pt x="9" y="96"/>
                  </a:lnTo>
                  <a:lnTo>
                    <a:pt x="18" y="51"/>
                  </a:lnTo>
                  <a:lnTo>
                    <a:pt x="21" y="28"/>
                  </a:lnTo>
                  <a:lnTo>
                    <a:pt x="23" y="17"/>
                  </a:lnTo>
                  <a:lnTo>
                    <a:pt x="23" y="4"/>
                  </a:lnTo>
                  <a:lnTo>
                    <a:pt x="23" y="4"/>
                  </a:lnTo>
                  <a:lnTo>
                    <a:pt x="23" y="3"/>
                  </a:lnTo>
                  <a:lnTo>
                    <a:pt x="22" y="1"/>
                  </a:lnTo>
                  <a:lnTo>
                    <a:pt x="20" y="0"/>
                  </a:lnTo>
                  <a:lnTo>
                    <a:pt x="19" y="0"/>
                  </a:lnTo>
                  <a:lnTo>
                    <a:pt x="17" y="0"/>
                  </a:lnTo>
                  <a:lnTo>
                    <a:pt x="15" y="1"/>
                  </a:lnTo>
                  <a:lnTo>
                    <a:pt x="14" y="3"/>
                  </a:lnTo>
                  <a:lnTo>
                    <a:pt x="14" y="4"/>
                  </a:lnTo>
                  <a:lnTo>
                    <a:pt x="1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31" name="Freeform 847"/>
            <p:cNvSpPr/>
            <p:nvPr/>
          </p:nvSpPr>
          <p:spPr bwMode="auto">
            <a:xfrm>
              <a:off x="2640013" y="1768475"/>
              <a:ext cx="7938" cy="57150"/>
            </a:xfrm>
            <a:custGeom>
              <a:avLst/>
              <a:gdLst/>
              <a:ahLst/>
              <a:cxnLst>
                <a:cxn ang="0">
                  <a:pos x="13" y="73"/>
                </a:cxn>
                <a:cxn ang="0">
                  <a:pos x="13" y="73"/>
                </a:cxn>
                <a:cxn ang="0">
                  <a:pos x="14" y="39"/>
                </a:cxn>
                <a:cxn ang="0">
                  <a:pos x="13" y="5"/>
                </a:cxn>
                <a:cxn ang="0">
                  <a:pos x="13" y="5"/>
                </a:cxn>
                <a:cxn ang="0">
                  <a:pos x="13" y="3"/>
                </a:cxn>
                <a:cxn ang="0">
                  <a:pos x="12" y="1"/>
                </a:cxn>
                <a:cxn ang="0">
                  <a:pos x="11" y="1"/>
                </a:cxn>
                <a:cxn ang="0">
                  <a:pos x="9" y="0"/>
                </a:cxn>
                <a:cxn ang="0">
                  <a:pos x="7" y="1"/>
                </a:cxn>
                <a:cxn ang="0">
                  <a:pos x="6" y="1"/>
                </a:cxn>
                <a:cxn ang="0">
                  <a:pos x="5" y="3"/>
                </a:cxn>
                <a:cxn ang="0">
                  <a:pos x="4" y="5"/>
                </a:cxn>
                <a:cxn ang="0">
                  <a:pos x="4" y="5"/>
                </a:cxn>
                <a:cxn ang="0">
                  <a:pos x="4" y="58"/>
                </a:cxn>
                <a:cxn ang="0">
                  <a:pos x="4" y="58"/>
                </a:cxn>
                <a:cxn ang="0">
                  <a:pos x="5" y="80"/>
                </a:cxn>
                <a:cxn ang="0">
                  <a:pos x="4" y="94"/>
                </a:cxn>
                <a:cxn ang="0">
                  <a:pos x="3" y="98"/>
                </a:cxn>
                <a:cxn ang="0">
                  <a:pos x="2" y="100"/>
                </a:cxn>
                <a:cxn ang="0">
                  <a:pos x="2" y="100"/>
                </a:cxn>
                <a:cxn ang="0">
                  <a:pos x="0" y="101"/>
                </a:cxn>
                <a:cxn ang="0">
                  <a:pos x="0" y="103"/>
                </a:cxn>
                <a:cxn ang="0">
                  <a:pos x="0" y="105"/>
                </a:cxn>
                <a:cxn ang="0">
                  <a:pos x="0" y="106"/>
                </a:cxn>
                <a:cxn ang="0">
                  <a:pos x="1" y="108"/>
                </a:cxn>
                <a:cxn ang="0">
                  <a:pos x="3" y="108"/>
                </a:cxn>
                <a:cxn ang="0">
                  <a:pos x="5" y="109"/>
                </a:cxn>
                <a:cxn ang="0">
                  <a:pos x="7" y="108"/>
                </a:cxn>
                <a:cxn ang="0">
                  <a:pos x="7" y="108"/>
                </a:cxn>
                <a:cxn ang="0">
                  <a:pos x="9" y="106"/>
                </a:cxn>
                <a:cxn ang="0">
                  <a:pos x="11" y="102"/>
                </a:cxn>
                <a:cxn ang="0">
                  <a:pos x="12" y="97"/>
                </a:cxn>
                <a:cxn ang="0">
                  <a:pos x="13" y="91"/>
                </a:cxn>
                <a:cxn ang="0">
                  <a:pos x="13" y="81"/>
                </a:cxn>
                <a:cxn ang="0">
                  <a:pos x="13" y="73"/>
                </a:cxn>
                <a:cxn ang="0">
                  <a:pos x="13" y="73"/>
                </a:cxn>
              </a:cxnLst>
              <a:rect l="0" t="0" r="r" b="b"/>
              <a:pathLst>
                <a:path w="14" h="109">
                  <a:moveTo>
                    <a:pt x="13" y="73"/>
                  </a:moveTo>
                  <a:lnTo>
                    <a:pt x="13" y="73"/>
                  </a:lnTo>
                  <a:lnTo>
                    <a:pt x="14" y="39"/>
                  </a:lnTo>
                  <a:lnTo>
                    <a:pt x="13" y="5"/>
                  </a:lnTo>
                  <a:lnTo>
                    <a:pt x="13" y="5"/>
                  </a:lnTo>
                  <a:lnTo>
                    <a:pt x="13" y="3"/>
                  </a:lnTo>
                  <a:lnTo>
                    <a:pt x="12" y="1"/>
                  </a:lnTo>
                  <a:lnTo>
                    <a:pt x="11" y="1"/>
                  </a:lnTo>
                  <a:lnTo>
                    <a:pt x="9" y="0"/>
                  </a:lnTo>
                  <a:lnTo>
                    <a:pt x="7" y="1"/>
                  </a:lnTo>
                  <a:lnTo>
                    <a:pt x="6" y="1"/>
                  </a:lnTo>
                  <a:lnTo>
                    <a:pt x="5" y="3"/>
                  </a:lnTo>
                  <a:lnTo>
                    <a:pt x="4" y="5"/>
                  </a:lnTo>
                  <a:lnTo>
                    <a:pt x="4" y="5"/>
                  </a:lnTo>
                  <a:lnTo>
                    <a:pt x="4" y="58"/>
                  </a:lnTo>
                  <a:lnTo>
                    <a:pt x="4" y="58"/>
                  </a:lnTo>
                  <a:lnTo>
                    <a:pt x="5" y="80"/>
                  </a:lnTo>
                  <a:lnTo>
                    <a:pt x="4" y="94"/>
                  </a:lnTo>
                  <a:lnTo>
                    <a:pt x="3" y="98"/>
                  </a:lnTo>
                  <a:lnTo>
                    <a:pt x="2" y="100"/>
                  </a:lnTo>
                  <a:lnTo>
                    <a:pt x="2" y="100"/>
                  </a:lnTo>
                  <a:lnTo>
                    <a:pt x="0" y="101"/>
                  </a:lnTo>
                  <a:lnTo>
                    <a:pt x="0" y="103"/>
                  </a:lnTo>
                  <a:lnTo>
                    <a:pt x="0" y="105"/>
                  </a:lnTo>
                  <a:lnTo>
                    <a:pt x="0" y="106"/>
                  </a:lnTo>
                  <a:lnTo>
                    <a:pt x="1" y="108"/>
                  </a:lnTo>
                  <a:lnTo>
                    <a:pt x="3" y="108"/>
                  </a:lnTo>
                  <a:lnTo>
                    <a:pt x="5" y="109"/>
                  </a:lnTo>
                  <a:lnTo>
                    <a:pt x="7" y="108"/>
                  </a:lnTo>
                  <a:lnTo>
                    <a:pt x="7" y="108"/>
                  </a:lnTo>
                  <a:lnTo>
                    <a:pt x="9" y="106"/>
                  </a:lnTo>
                  <a:lnTo>
                    <a:pt x="11" y="102"/>
                  </a:lnTo>
                  <a:lnTo>
                    <a:pt x="12" y="97"/>
                  </a:lnTo>
                  <a:lnTo>
                    <a:pt x="13" y="91"/>
                  </a:lnTo>
                  <a:lnTo>
                    <a:pt x="13" y="81"/>
                  </a:lnTo>
                  <a:lnTo>
                    <a:pt x="13" y="73"/>
                  </a:lnTo>
                  <a:lnTo>
                    <a:pt x="13" y="7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32" name="Freeform 848"/>
            <p:cNvSpPr/>
            <p:nvPr/>
          </p:nvSpPr>
          <p:spPr bwMode="auto">
            <a:xfrm>
              <a:off x="2665413" y="1757363"/>
              <a:ext cx="19050" cy="52388"/>
            </a:xfrm>
            <a:custGeom>
              <a:avLst/>
              <a:gdLst/>
              <a:ahLst/>
              <a:cxnLst>
                <a:cxn ang="0">
                  <a:pos x="28" y="4"/>
                </a:cxn>
                <a:cxn ang="0">
                  <a:pos x="28" y="4"/>
                </a:cxn>
                <a:cxn ang="0">
                  <a:pos x="27" y="14"/>
                </a:cxn>
                <a:cxn ang="0">
                  <a:pos x="24" y="24"/>
                </a:cxn>
                <a:cxn ang="0">
                  <a:pos x="20" y="33"/>
                </a:cxn>
                <a:cxn ang="0">
                  <a:pos x="17" y="42"/>
                </a:cxn>
                <a:cxn ang="0">
                  <a:pos x="17" y="42"/>
                </a:cxn>
                <a:cxn ang="0">
                  <a:pos x="13" y="56"/>
                </a:cxn>
                <a:cxn ang="0">
                  <a:pos x="8" y="68"/>
                </a:cxn>
                <a:cxn ang="0">
                  <a:pos x="4" y="81"/>
                </a:cxn>
                <a:cxn ang="0">
                  <a:pos x="0" y="93"/>
                </a:cxn>
                <a:cxn ang="0">
                  <a:pos x="0" y="93"/>
                </a:cxn>
                <a:cxn ang="0">
                  <a:pos x="0" y="95"/>
                </a:cxn>
                <a:cxn ang="0">
                  <a:pos x="0" y="97"/>
                </a:cxn>
                <a:cxn ang="0">
                  <a:pos x="1" y="98"/>
                </a:cxn>
                <a:cxn ang="0">
                  <a:pos x="3" y="99"/>
                </a:cxn>
                <a:cxn ang="0">
                  <a:pos x="5" y="99"/>
                </a:cxn>
                <a:cxn ang="0">
                  <a:pos x="6" y="99"/>
                </a:cxn>
                <a:cxn ang="0">
                  <a:pos x="8" y="98"/>
                </a:cxn>
                <a:cxn ang="0">
                  <a:pos x="9" y="96"/>
                </a:cxn>
                <a:cxn ang="0">
                  <a:pos x="9" y="96"/>
                </a:cxn>
                <a:cxn ang="0">
                  <a:pos x="13" y="85"/>
                </a:cxn>
                <a:cxn ang="0">
                  <a:pos x="17" y="73"/>
                </a:cxn>
                <a:cxn ang="0">
                  <a:pos x="26" y="51"/>
                </a:cxn>
                <a:cxn ang="0">
                  <a:pos x="30" y="39"/>
                </a:cxn>
                <a:cxn ang="0">
                  <a:pos x="33" y="28"/>
                </a:cxn>
                <a:cxn ang="0">
                  <a:pos x="36" y="16"/>
                </a:cxn>
                <a:cxn ang="0">
                  <a:pos x="37" y="4"/>
                </a:cxn>
                <a:cxn ang="0">
                  <a:pos x="37" y="4"/>
                </a:cxn>
                <a:cxn ang="0">
                  <a:pos x="37" y="2"/>
                </a:cxn>
                <a:cxn ang="0">
                  <a:pos x="36" y="1"/>
                </a:cxn>
                <a:cxn ang="0">
                  <a:pos x="35" y="0"/>
                </a:cxn>
                <a:cxn ang="0">
                  <a:pos x="33" y="0"/>
                </a:cxn>
                <a:cxn ang="0">
                  <a:pos x="31" y="0"/>
                </a:cxn>
                <a:cxn ang="0">
                  <a:pos x="30" y="1"/>
                </a:cxn>
                <a:cxn ang="0">
                  <a:pos x="29" y="2"/>
                </a:cxn>
                <a:cxn ang="0">
                  <a:pos x="28" y="4"/>
                </a:cxn>
                <a:cxn ang="0">
                  <a:pos x="28" y="4"/>
                </a:cxn>
              </a:cxnLst>
              <a:rect l="0" t="0" r="r" b="b"/>
              <a:pathLst>
                <a:path w="37" h="99">
                  <a:moveTo>
                    <a:pt x="28" y="4"/>
                  </a:moveTo>
                  <a:lnTo>
                    <a:pt x="28" y="4"/>
                  </a:lnTo>
                  <a:lnTo>
                    <a:pt x="27" y="14"/>
                  </a:lnTo>
                  <a:lnTo>
                    <a:pt x="24" y="24"/>
                  </a:lnTo>
                  <a:lnTo>
                    <a:pt x="20" y="33"/>
                  </a:lnTo>
                  <a:lnTo>
                    <a:pt x="17" y="42"/>
                  </a:lnTo>
                  <a:lnTo>
                    <a:pt x="17" y="42"/>
                  </a:lnTo>
                  <a:lnTo>
                    <a:pt x="13" y="56"/>
                  </a:lnTo>
                  <a:lnTo>
                    <a:pt x="8" y="68"/>
                  </a:lnTo>
                  <a:lnTo>
                    <a:pt x="4" y="81"/>
                  </a:lnTo>
                  <a:lnTo>
                    <a:pt x="0" y="93"/>
                  </a:lnTo>
                  <a:lnTo>
                    <a:pt x="0" y="93"/>
                  </a:lnTo>
                  <a:lnTo>
                    <a:pt x="0" y="95"/>
                  </a:lnTo>
                  <a:lnTo>
                    <a:pt x="0" y="97"/>
                  </a:lnTo>
                  <a:lnTo>
                    <a:pt x="1" y="98"/>
                  </a:lnTo>
                  <a:lnTo>
                    <a:pt x="3" y="99"/>
                  </a:lnTo>
                  <a:lnTo>
                    <a:pt x="5" y="99"/>
                  </a:lnTo>
                  <a:lnTo>
                    <a:pt x="6" y="99"/>
                  </a:lnTo>
                  <a:lnTo>
                    <a:pt x="8" y="98"/>
                  </a:lnTo>
                  <a:lnTo>
                    <a:pt x="9" y="96"/>
                  </a:lnTo>
                  <a:lnTo>
                    <a:pt x="9" y="96"/>
                  </a:lnTo>
                  <a:lnTo>
                    <a:pt x="13" y="85"/>
                  </a:lnTo>
                  <a:lnTo>
                    <a:pt x="17" y="73"/>
                  </a:lnTo>
                  <a:lnTo>
                    <a:pt x="26" y="51"/>
                  </a:lnTo>
                  <a:lnTo>
                    <a:pt x="30" y="39"/>
                  </a:lnTo>
                  <a:lnTo>
                    <a:pt x="33" y="28"/>
                  </a:lnTo>
                  <a:lnTo>
                    <a:pt x="36" y="16"/>
                  </a:lnTo>
                  <a:lnTo>
                    <a:pt x="37" y="4"/>
                  </a:lnTo>
                  <a:lnTo>
                    <a:pt x="37" y="4"/>
                  </a:lnTo>
                  <a:lnTo>
                    <a:pt x="37" y="2"/>
                  </a:lnTo>
                  <a:lnTo>
                    <a:pt x="36" y="1"/>
                  </a:lnTo>
                  <a:lnTo>
                    <a:pt x="35" y="0"/>
                  </a:lnTo>
                  <a:lnTo>
                    <a:pt x="33" y="0"/>
                  </a:lnTo>
                  <a:lnTo>
                    <a:pt x="31" y="0"/>
                  </a:lnTo>
                  <a:lnTo>
                    <a:pt x="30" y="1"/>
                  </a:lnTo>
                  <a:lnTo>
                    <a:pt x="29" y="2"/>
                  </a:lnTo>
                  <a:lnTo>
                    <a:pt x="28" y="4"/>
                  </a:lnTo>
                  <a:lnTo>
                    <a:pt x="2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33" name="Freeform 849"/>
            <p:cNvSpPr/>
            <p:nvPr/>
          </p:nvSpPr>
          <p:spPr bwMode="auto">
            <a:xfrm>
              <a:off x="2697163" y="1725613"/>
              <a:ext cx="15875" cy="52388"/>
            </a:xfrm>
            <a:custGeom>
              <a:avLst/>
              <a:gdLst/>
              <a:ahLst/>
              <a:cxnLst>
                <a:cxn ang="0">
                  <a:pos x="15" y="91"/>
                </a:cxn>
                <a:cxn ang="0">
                  <a:pos x="15" y="91"/>
                </a:cxn>
                <a:cxn ang="0">
                  <a:pos x="20" y="82"/>
                </a:cxn>
                <a:cxn ang="0">
                  <a:pos x="24" y="71"/>
                </a:cxn>
                <a:cxn ang="0">
                  <a:pos x="27" y="61"/>
                </a:cxn>
                <a:cxn ang="0">
                  <a:pos x="28" y="50"/>
                </a:cxn>
                <a:cxn ang="0">
                  <a:pos x="29" y="38"/>
                </a:cxn>
                <a:cxn ang="0">
                  <a:pos x="29" y="27"/>
                </a:cxn>
                <a:cxn ang="0">
                  <a:pos x="29" y="5"/>
                </a:cxn>
                <a:cxn ang="0">
                  <a:pos x="29" y="5"/>
                </a:cxn>
                <a:cxn ang="0">
                  <a:pos x="28" y="3"/>
                </a:cxn>
                <a:cxn ang="0">
                  <a:pos x="27" y="1"/>
                </a:cxn>
                <a:cxn ang="0">
                  <a:pos x="26" y="1"/>
                </a:cxn>
                <a:cxn ang="0">
                  <a:pos x="24" y="0"/>
                </a:cxn>
                <a:cxn ang="0">
                  <a:pos x="22" y="1"/>
                </a:cxn>
                <a:cxn ang="0">
                  <a:pos x="21" y="1"/>
                </a:cxn>
                <a:cxn ang="0">
                  <a:pos x="20" y="3"/>
                </a:cxn>
                <a:cxn ang="0">
                  <a:pos x="20" y="5"/>
                </a:cxn>
                <a:cxn ang="0">
                  <a:pos x="20" y="5"/>
                </a:cxn>
                <a:cxn ang="0">
                  <a:pos x="20" y="26"/>
                </a:cxn>
                <a:cxn ang="0">
                  <a:pos x="19" y="47"/>
                </a:cxn>
                <a:cxn ang="0">
                  <a:pos x="18" y="58"/>
                </a:cxn>
                <a:cxn ang="0">
                  <a:pos x="16" y="67"/>
                </a:cxn>
                <a:cxn ang="0">
                  <a:pos x="11" y="76"/>
                </a:cxn>
                <a:cxn ang="0">
                  <a:pos x="6" y="86"/>
                </a:cxn>
                <a:cxn ang="0">
                  <a:pos x="6" y="86"/>
                </a:cxn>
                <a:cxn ang="0">
                  <a:pos x="3" y="87"/>
                </a:cxn>
                <a:cxn ang="0">
                  <a:pos x="2" y="89"/>
                </a:cxn>
                <a:cxn ang="0">
                  <a:pos x="1" y="91"/>
                </a:cxn>
                <a:cxn ang="0">
                  <a:pos x="0" y="95"/>
                </a:cxn>
                <a:cxn ang="0">
                  <a:pos x="0" y="95"/>
                </a:cxn>
                <a:cxn ang="0">
                  <a:pos x="1" y="97"/>
                </a:cxn>
                <a:cxn ang="0">
                  <a:pos x="3" y="99"/>
                </a:cxn>
                <a:cxn ang="0">
                  <a:pos x="6" y="99"/>
                </a:cxn>
                <a:cxn ang="0">
                  <a:pos x="8" y="98"/>
                </a:cxn>
                <a:cxn ang="0">
                  <a:pos x="8" y="98"/>
                </a:cxn>
                <a:cxn ang="0">
                  <a:pos x="11" y="94"/>
                </a:cxn>
                <a:cxn ang="0">
                  <a:pos x="11" y="94"/>
                </a:cxn>
                <a:cxn ang="0">
                  <a:pos x="14" y="93"/>
                </a:cxn>
                <a:cxn ang="0">
                  <a:pos x="15" y="91"/>
                </a:cxn>
                <a:cxn ang="0">
                  <a:pos x="15" y="91"/>
                </a:cxn>
              </a:cxnLst>
              <a:rect l="0" t="0" r="r" b="b"/>
              <a:pathLst>
                <a:path w="29" h="99">
                  <a:moveTo>
                    <a:pt x="15" y="91"/>
                  </a:moveTo>
                  <a:lnTo>
                    <a:pt x="15" y="91"/>
                  </a:lnTo>
                  <a:lnTo>
                    <a:pt x="20" y="82"/>
                  </a:lnTo>
                  <a:lnTo>
                    <a:pt x="24" y="71"/>
                  </a:lnTo>
                  <a:lnTo>
                    <a:pt x="27" y="61"/>
                  </a:lnTo>
                  <a:lnTo>
                    <a:pt x="28" y="50"/>
                  </a:lnTo>
                  <a:lnTo>
                    <a:pt x="29" y="38"/>
                  </a:lnTo>
                  <a:lnTo>
                    <a:pt x="29" y="27"/>
                  </a:lnTo>
                  <a:lnTo>
                    <a:pt x="29" y="5"/>
                  </a:lnTo>
                  <a:lnTo>
                    <a:pt x="29" y="5"/>
                  </a:lnTo>
                  <a:lnTo>
                    <a:pt x="28" y="3"/>
                  </a:lnTo>
                  <a:lnTo>
                    <a:pt x="27" y="1"/>
                  </a:lnTo>
                  <a:lnTo>
                    <a:pt x="26" y="1"/>
                  </a:lnTo>
                  <a:lnTo>
                    <a:pt x="24" y="0"/>
                  </a:lnTo>
                  <a:lnTo>
                    <a:pt x="22" y="1"/>
                  </a:lnTo>
                  <a:lnTo>
                    <a:pt x="21" y="1"/>
                  </a:lnTo>
                  <a:lnTo>
                    <a:pt x="20" y="3"/>
                  </a:lnTo>
                  <a:lnTo>
                    <a:pt x="20" y="5"/>
                  </a:lnTo>
                  <a:lnTo>
                    <a:pt x="20" y="5"/>
                  </a:lnTo>
                  <a:lnTo>
                    <a:pt x="20" y="26"/>
                  </a:lnTo>
                  <a:lnTo>
                    <a:pt x="19" y="47"/>
                  </a:lnTo>
                  <a:lnTo>
                    <a:pt x="18" y="58"/>
                  </a:lnTo>
                  <a:lnTo>
                    <a:pt x="16" y="67"/>
                  </a:lnTo>
                  <a:lnTo>
                    <a:pt x="11" y="76"/>
                  </a:lnTo>
                  <a:lnTo>
                    <a:pt x="6" y="86"/>
                  </a:lnTo>
                  <a:lnTo>
                    <a:pt x="6" y="86"/>
                  </a:lnTo>
                  <a:lnTo>
                    <a:pt x="3" y="87"/>
                  </a:lnTo>
                  <a:lnTo>
                    <a:pt x="2" y="89"/>
                  </a:lnTo>
                  <a:lnTo>
                    <a:pt x="1" y="91"/>
                  </a:lnTo>
                  <a:lnTo>
                    <a:pt x="0" y="95"/>
                  </a:lnTo>
                  <a:lnTo>
                    <a:pt x="0" y="95"/>
                  </a:lnTo>
                  <a:lnTo>
                    <a:pt x="1" y="97"/>
                  </a:lnTo>
                  <a:lnTo>
                    <a:pt x="3" y="99"/>
                  </a:lnTo>
                  <a:lnTo>
                    <a:pt x="6" y="99"/>
                  </a:lnTo>
                  <a:lnTo>
                    <a:pt x="8" y="98"/>
                  </a:lnTo>
                  <a:lnTo>
                    <a:pt x="8" y="98"/>
                  </a:lnTo>
                  <a:lnTo>
                    <a:pt x="11" y="94"/>
                  </a:lnTo>
                  <a:lnTo>
                    <a:pt x="11" y="94"/>
                  </a:lnTo>
                  <a:lnTo>
                    <a:pt x="14" y="93"/>
                  </a:lnTo>
                  <a:lnTo>
                    <a:pt x="15" y="91"/>
                  </a:lnTo>
                  <a:lnTo>
                    <a:pt x="15" y="9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34" name="Freeform 850"/>
            <p:cNvSpPr/>
            <p:nvPr/>
          </p:nvSpPr>
          <p:spPr bwMode="auto">
            <a:xfrm>
              <a:off x="2732088" y="1708150"/>
              <a:ext cx="11113" cy="53975"/>
            </a:xfrm>
            <a:custGeom>
              <a:avLst/>
              <a:gdLst/>
              <a:ahLst/>
              <a:cxnLst>
                <a:cxn ang="0">
                  <a:pos x="20" y="5"/>
                </a:cxn>
                <a:cxn ang="0">
                  <a:pos x="20" y="5"/>
                </a:cxn>
                <a:cxn ang="0">
                  <a:pos x="19" y="3"/>
                </a:cxn>
                <a:cxn ang="0">
                  <a:pos x="18" y="1"/>
                </a:cxn>
                <a:cxn ang="0">
                  <a:pos x="17" y="0"/>
                </a:cxn>
                <a:cxn ang="0">
                  <a:pos x="15" y="0"/>
                </a:cxn>
                <a:cxn ang="0">
                  <a:pos x="14" y="0"/>
                </a:cxn>
                <a:cxn ang="0">
                  <a:pos x="12" y="1"/>
                </a:cxn>
                <a:cxn ang="0">
                  <a:pos x="11" y="3"/>
                </a:cxn>
                <a:cxn ang="0">
                  <a:pos x="11" y="5"/>
                </a:cxn>
                <a:cxn ang="0">
                  <a:pos x="11" y="5"/>
                </a:cxn>
                <a:cxn ang="0">
                  <a:pos x="12" y="28"/>
                </a:cxn>
                <a:cxn ang="0">
                  <a:pos x="13" y="53"/>
                </a:cxn>
                <a:cxn ang="0">
                  <a:pos x="13" y="64"/>
                </a:cxn>
                <a:cxn ang="0">
                  <a:pos x="11" y="75"/>
                </a:cxn>
                <a:cxn ang="0">
                  <a:pos x="7" y="87"/>
                </a:cxn>
                <a:cxn ang="0">
                  <a:pos x="4" y="92"/>
                </a:cxn>
                <a:cxn ang="0">
                  <a:pos x="1" y="97"/>
                </a:cxn>
                <a:cxn ang="0">
                  <a:pos x="1" y="97"/>
                </a:cxn>
                <a:cxn ang="0">
                  <a:pos x="0" y="99"/>
                </a:cxn>
                <a:cxn ang="0">
                  <a:pos x="0" y="100"/>
                </a:cxn>
                <a:cxn ang="0">
                  <a:pos x="1" y="102"/>
                </a:cxn>
                <a:cxn ang="0">
                  <a:pos x="3" y="103"/>
                </a:cxn>
                <a:cxn ang="0">
                  <a:pos x="6" y="104"/>
                </a:cxn>
                <a:cxn ang="0">
                  <a:pos x="8" y="103"/>
                </a:cxn>
                <a:cxn ang="0">
                  <a:pos x="10" y="102"/>
                </a:cxn>
                <a:cxn ang="0">
                  <a:pos x="10" y="102"/>
                </a:cxn>
                <a:cxn ang="0">
                  <a:pos x="13" y="96"/>
                </a:cxn>
                <a:cxn ang="0">
                  <a:pos x="16" y="91"/>
                </a:cxn>
                <a:cxn ang="0">
                  <a:pos x="20" y="79"/>
                </a:cxn>
                <a:cxn ang="0">
                  <a:pos x="22" y="67"/>
                </a:cxn>
                <a:cxn ang="0">
                  <a:pos x="22" y="55"/>
                </a:cxn>
                <a:cxn ang="0">
                  <a:pos x="22" y="42"/>
                </a:cxn>
                <a:cxn ang="0">
                  <a:pos x="21" y="29"/>
                </a:cxn>
                <a:cxn ang="0">
                  <a:pos x="20" y="5"/>
                </a:cxn>
                <a:cxn ang="0">
                  <a:pos x="20" y="5"/>
                </a:cxn>
              </a:cxnLst>
              <a:rect l="0" t="0" r="r" b="b"/>
              <a:pathLst>
                <a:path w="22" h="104">
                  <a:moveTo>
                    <a:pt x="20" y="5"/>
                  </a:moveTo>
                  <a:lnTo>
                    <a:pt x="20" y="5"/>
                  </a:lnTo>
                  <a:lnTo>
                    <a:pt x="19" y="3"/>
                  </a:lnTo>
                  <a:lnTo>
                    <a:pt x="18" y="1"/>
                  </a:lnTo>
                  <a:lnTo>
                    <a:pt x="17" y="0"/>
                  </a:lnTo>
                  <a:lnTo>
                    <a:pt x="15" y="0"/>
                  </a:lnTo>
                  <a:lnTo>
                    <a:pt x="14" y="0"/>
                  </a:lnTo>
                  <a:lnTo>
                    <a:pt x="12" y="1"/>
                  </a:lnTo>
                  <a:lnTo>
                    <a:pt x="11" y="3"/>
                  </a:lnTo>
                  <a:lnTo>
                    <a:pt x="11" y="5"/>
                  </a:lnTo>
                  <a:lnTo>
                    <a:pt x="11" y="5"/>
                  </a:lnTo>
                  <a:lnTo>
                    <a:pt x="12" y="28"/>
                  </a:lnTo>
                  <a:lnTo>
                    <a:pt x="13" y="53"/>
                  </a:lnTo>
                  <a:lnTo>
                    <a:pt x="13" y="64"/>
                  </a:lnTo>
                  <a:lnTo>
                    <a:pt x="11" y="75"/>
                  </a:lnTo>
                  <a:lnTo>
                    <a:pt x="7" y="87"/>
                  </a:lnTo>
                  <a:lnTo>
                    <a:pt x="4" y="92"/>
                  </a:lnTo>
                  <a:lnTo>
                    <a:pt x="1" y="97"/>
                  </a:lnTo>
                  <a:lnTo>
                    <a:pt x="1" y="97"/>
                  </a:lnTo>
                  <a:lnTo>
                    <a:pt x="0" y="99"/>
                  </a:lnTo>
                  <a:lnTo>
                    <a:pt x="0" y="100"/>
                  </a:lnTo>
                  <a:lnTo>
                    <a:pt x="1" y="102"/>
                  </a:lnTo>
                  <a:lnTo>
                    <a:pt x="3" y="103"/>
                  </a:lnTo>
                  <a:lnTo>
                    <a:pt x="6" y="104"/>
                  </a:lnTo>
                  <a:lnTo>
                    <a:pt x="8" y="103"/>
                  </a:lnTo>
                  <a:lnTo>
                    <a:pt x="10" y="102"/>
                  </a:lnTo>
                  <a:lnTo>
                    <a:pt x="10" y="102"/>
                  </a:lnTo>
                  <a:lnTo>
                    <a:pt x="13" y="96"/>
                  </a:lnTo>
                  <a:lnTo>
                    <a:pt x="16" y="91"/>
                  </a:lnTo>
                  <a:lnTo>
                    <a:pt x="20" y="79"/>
                  </a:lnTo>
                  <a:lnTo>
                    <a:pt x="22" y="67"/>
                  </a:lnTo>
                  <a:lnTo>
                    <a:pt x="22" y="55"/>
                  </a:lnTo>
                  <a:lnTo>
                    <a:pt x="22" y="42"/>
                  </a:lnTo>
                  <a:lnTo>
                    <a:pt x="21" y="29"/>
                  </a:lnTo>
                  <a:lnTo>
                    <a:pt x="20" y="5"/>
                  </a:lnTo>
                  <a:lnTo>
                    <a:pt x="2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35" name="Freeform 851"/>
            <p:cNvSpPr/>
            <p:nvPr/>
          </p:nvSpPr>
          <p:spPr bwMode="auto">
            <a:xfrm>
              <a:off x="2765425" y="1674813"/>
              <a:ext cx="7938" cy="55563"/>
            </a:xfrm>
            <a:custGeom>
              <a:avLst/>
              <a:gdLst/>
              <a:ahLst/>
              <a:cxnLst>
                <a:cxn ang="0">
                  <a:pos x="15" y="94"/>
                </a:cxn>
                <a:cxn ang="0">
                  <a:pos x="15" y="94"/>
                </a:cxn>
                <a:cxn ang="0">
                  <a:pos x="14" y="72"/>
                </a:cxn>
                <a:cxn ang="0">
                  <a:pos x="12" y="50"/>
                </a:cxn>
                <a:cxn ang="0">
                  <a:pos x="11" y="27"/>
                </a:cxn>
                <a:cxn ang="0">
                  <a:pos x="9" y="5"/>
                </a:cxn>
                <a:cxn ang="0">
                  <a:pos x="9" y="5"/>
                </a:cxn>
                <a:cxn ang="0">
                  <a:pos x="9" y="3"/>
                </a:cxn>
                <a:cxn ang="0">
                  <a:pos x="8" y="2"/>
                </a:cxn>
                <a:cxn ang="0">
                  <a:pos x="6" y="1"/>
                </a:cxn>
                <a:cxn ang="0">
                  <a:pos x="5" y="0"/>
                </a:cxn>
                <a:cxn ang="0">
                  <a:pos x="3" y="1"/>
                </a:cxn>
                <a:cxn ang="0">
                  <a:pos x="2" y="2"/>
                </a:cxn>
                <a:cxn ang="0">
                  <a:pos x="1" y="3"/>
                </a:cxn>
                <a:cxn ang="0">
                  <a:pos x="0" y="5"/>
                </a:cxn>
                <a:cxn ang="0">
                  <a:pos x="0" y="5"/>
                </a:cxn>
                <a:cxn ang="0">
                  <a:pos x="1" y="29"/>
                </a:cxn>
                <a:cxn ang="0">
                  <a:pos x="2" y="53"/>
                </a:cxn>
                <a:cxn ang="0">
                  <a:pos x="4" y="76"/>
                </a:cxn>
                <a:cxn ang="0">
                  <a:pos x="5" y="100"/>
                </a:cxn>
                <a:cxn ang="0">
                  <a:pos x="5" y="100"/>
                </a:cxn>
                <a:cxn ang="0">
                  <a:pos x="5" y="102"/>
                </a:cxn>
                <a:cxn ang="0">
                  <a:pos x="6" y="103"/>
                </a:cxn>
                <a:cxn ang="0">
                  <a:pos x="8" y="104"/>
                </a:cxn>
                <a:cxn ang="0">
                  <a:pos x="9" y="104"/>
                </a:cxn>
                <a:cxn ang="0">
                  <a:pos x="12" y="104"/>
                </a:cxn>
                <a:cxn ang="0">
                  <a:pos x="13" y="103"/>
                </a:cxn>
                <a:cxn ang="0">
                  <a:pos x="15" y="102"/>
                </a:cxn>
                <a:cxn ang="0">
                  <a:pos x="15" y="100"/>
                </a:cxn>
                <a:cxn ang="0">
                  <a:pos x="15" y="95"/>
                </a:cxn>
                <a:cxn ang="0">
                  <a:pos x="15" y="95"/>
                </a:cxn>
                <a:cxn ang="0">
                  <a:pos x="15" y="94"/>
                </a:cxn>
                <a:cxn ang="0">
                  <a:pos x="15" y="94"/>
                </a:cxn>
              </a:cxnLst>
              <a:rect l="0" t="0" r="r" b="b"/>
              <a:pathLst>
                <a:path w="15" h="104">
                  <a:moveTo>
                    <a:pt x="15" y="94"/>
                  </a:moveTo>
                  <a:lnTo>
                    <a:pt x="15" y="94"/>
                  </a:lnTo>
                  <a:lnTo>
                    <a:pt x="14" y="72"/>
                  </a:lnTo>
                  <a:lnTo>
                    <a:pt x="12" y="50"/>
                  </a:lnTo>
                  <a:lnTo>
                    <a:pt x="11" y="27"/>
                  </a:lnTo>
                  <a:lnTo>
                    <a:pt x="9" y="5"/>
                  </a:lnTo>
                  <a:lnTo>
                    <a:pt x="9" y="5"/>
                  </a:lnTo>
                  <a:lnTo>
                    <a:pt x="9" y="3"/>
                  </a:lnTo>
                  <a:lnTo>
                    <a:pt x="8" y="2"/>
                  </a:lnTo>
                  <a:lnTo>
                    <a:pt x="6" y="1"/>
                  </a:lnTo>
                  <a:lnTo>
                    <a:pt x="5" y="0"/>
                  </a:lnTo>
                  <a:lnTo>
                    <a:pt x="3" y="1"/>
                  </a:lnTo>
                  <a:lnTo>
                    <a:pt x="2" y="2"/>
                  </a:lnTo>
                  <a:lnTo>
                    <a:pt x="1" y="3"/>
                  </a:lnTo>
                  <a:lnTo>
                    <a:pt x="0" y="5"/>
                  </a:lnTo>
                  <a:lnTo>
                    <a:pt x="0" y="5"/>
                  </a:lnTo>
                  <a:lnTo>
                    <a:pt x="1" y="29"/>
                  </a:lnTo>
                  <a:lnTo>
                    <a:pt x="2" y="53"/>
                  </a:lnTo>
                  <a:lnTo>
                    <a:pt x="4" y="76"/>
                  </a:lnTo>
                  <a:lnTo>
                    <a:pt x="5" y="100"/>
                  </a:lnTo>
                  <a:lnTo>
                    <a:pt x="5" y="100"/>
                  </a:lnTo>
                  <a:lnTo>
                    <a:pt x="5" y="102"/>
                  </a:lnTo>
                  <a:lnTo>
                    <a:pt x="6" y="103"/>
                  </a:lnTo>
                  <a:lnTo>
                    <a:pt x="8" y="104"/>
                  </a:lnTo>
                  <a:lnTo>
                    <a:pt x="9" y="104"/>
                  </a:lnTo>
                  <a:lnTo>
                    <a:pt x="12" y="104"/>
                  </a:lnTo>
                  <a:lnTo>
                    <a:pt x="13" y="103"/>
                  </a:lnTo>
                  <a:lnTo>
                    <a:pt x="15" y="102"/>
                  </a:lnTo>
                  <a:lnTo>
                    <a:pt x="15" y="100"/>
                  </a:lnTo>
                  <a:lnTo>
                    <a:pt x="15" y="95"/>
                  </a:lnTo>
                  <a:lnTo>
                    <a:pt x="15" y="95"/>
                  </a:lnTo>
                  <a:lnTo>
                    <a:pt x="15" y="94"/>
                  </a:lnTo>
                  <a:lnTo>
                    <a:pt x="15" y="9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36" name="Freeform 852"/>
            <p:cNvSpPr/>
            <p:nvPr/>
          </p:nvSpPr>
          <p:spPr bwMode="auto">
            <a:xfrm>
              <a:off x="2792413" y="1638300"/>
              <a:ext cx="7938" cy="53975"/>
            </a:xfrm>
            <a:custGeom>
              <a:avLst/>
              <a:gdLst/>
              <a:ahLst/>
              <a:cxnLst>
                <a:cxn ang="0">
                  <a:pos x="13" y="4"/>
                </a:cxn>
                <a:cxn ang="0">
                  <a:pos x="13" y="4"/>
                </a:cxn>
                <a:cxn ang="0">
                  <a:pos x="13" y="2"/>
                </a:cxn>
                <a:cxn ang="0">
                  <a:pos x="12" y="1"/>
                </a:cxn>
                <a:cxn ang="0">
                  <a:pos x="10" y="0"/>
                </a:cxn>
                <a:cxn ang="0">
                  <a:pos x="9" y="0"/>
                </a:cxn>
                <a:cxn ang="0">
                  <a:pos x="7" y="0"/>
                </a:cxn>
                <a:cxn ang="0">
                  <a:pos x="6" y="1"/>
                </a:cxn>
                <a:cxn ang="0">
                  <a:pos x="5" y="2"/>
                </a:cxn>
                <a:cxn ang="0">
                  <a:pos x="4" y="4"/>
                </a:cxn>
                <a:cxn ang="0">
                  <a:pos x="4" y="4"/>
                </a:cxn>
                <a:cxn ang="0">
                  <a:pos x="5" y="28"/>
                </a:cxn>
                <a:cxn ang="0">
                  <a:pos x="5" y="51"/>
                </a:cxn>
                <a:cxn ang="0">
                  <a:pos x="5" y="63"/>
                </a:cxn>
                <a:cxn ang="0">
                  <a:pos x="4" y="74"/>
                </a:cxn>
                <a:cxn ang="0">
                  <a:pos x="3" y="85"/>
                </a:cxn>
                <a:cxn ang="0">
                  <a:pos x="0" y="98"/>
                </a:cxn>
                <a:cxn ang="0">
                  <a:pos x="0" y="98"/>
                </a:cxn>
                <a:cxn ang="0">
                  <a:pos x="0" y="100"/>
                </a:cxn>
                <a:cxn ang="0">
                  <a:pos x="0" y="101"/>
                </a:cxn>
                <a:cxn ang="0">
                  <a:pos x="1" y="102"/>
                </a:cxn>
                <a:cxn ang="0">
                  <a:pos x="3" y="103"/>
                </a:cxn>
                <a:cxn ang="0">
                  <a:pos x="5" y="103"/>
                </a:cxn>
                <a:cxn ang="0">
                  <a:pos x="6" y="103"/>
                </a:cxn>
                <a:cxn ang="0">
                  <a:pos x="8" y="102"/>
                </a:cxn>
                <a:cxn ang="0">
                  <a:pos x="9" y="100"/>
                </a:cxn>
                <a:cxn ang="0">
                  <a:pos x="9" y="100"/>
                </a:cxn>
                <a:cxn ang="0">
                  <a:pos x="11" y="89"/>
                </a:cxn>
                <a:cxn ang="0">
                  <a:pos x="13" y="76"/>
                </a:cxn>
                <a:cxn ang="0">
                  <a:pos x="14" y="64"/>
                </a:cxn>
                <a:cxn ang="0">
                  <a:pos x="15" y="52"/>
                </a:cxn>
                <a:cxn ang="0">
                  <a:pos x="14" y="28"/>
                </a:cxn>
                <a:cxn ang="0">
                  <a:pos x="13" y="4"/>
                </a:cxn>
                <a:cxn ang="0">
                  <a:pos x="13" y="4"/>
                </a:cxn>
              </a:cxnLst>
              <a:rect l="0" t="0" r="r" b="b"/>
              <a:pathLst>
                <a:path w="15" h="103">
                  <a:moveTo>
                    <a:pt x="13" y="4"/>
                  </a:moveTo>
                  <a:lnTo>
                    <a:pt x="13" y="4"/>
                  </a:lnTo>
                  <a:lnTo>
                    <a:pt x="13" y="2"/>
                  </a:lnTo>
                  <a:lnTo>
                    <a:pt x="12" y="1"/>
                  </a:lnTo>
                  <a:lnTo>
                    <a:pt x="10" y="0"/>
                  </a:lnTo>
                  <a:lnTo>
                    <a:pt x="9" y="0"/>
                  </a:lnTo>
                  <a:lnTo>
                    <a:pt x="7" y="0"/>
                  </a:lnTo>
                  <a:lnTo>
                    <a:pt x="6" y="1"/>
                  </a:lnTo>
                  <a:lnTo>
                    <a:pt x="5" y="2"/>
                  </a:lnTo>
                  <a:lnTo>
                    <a:pt x="4" y="4"/>
                  </a:lnTo>
                  <a:lnTo>
                    <a:pt x="4" y="4"/>
                  </a:lnTo>
                  <a:lnTo>
                    <a:pt x="5" y="28"/>
                  </a:lnTo>
                  <a:lnTo>
                    <a:pt x="5" y="51"/>
                  </a:lnTo>
                  <a:lnTo>
                    <a:pt x="5" y="63"/>
                  </a:lnTo>
                  <a:lnTo>
                    <a:pt x="4" y="74"/>
                  </a:lnTo>
                  <a:lnTo>
                    <a:pt x="3" y="85"/>
                  </a:lnTo>
                  <a:lnTo>
                    <a:pt x="0" y="98"/>
                  </a:lnTo>
                  <a:lnTo>
                    <a:pt x="0" y="98"/>
                  </a:lnTo>
                  <a:lnTo>
                    <a:pt x="0" y="100"/>
                  </a:lnTo>
                  <a:lnTo>
                    <a:pt x="0" y="101"/>
                  </a:lnTo>
                  <a:lnTo>
                    <a:pt x="1" y="102"/>
                  </a:lnTo>
                  <a:lnTo>
                    <a:pt x="3" y="103"/>
                  </a:lnTo>
                  <a:lnTo>
                    <a:pt x="5" y="103"/>
                  </a:lnTo>
                  <a:lnTo>
                    <a:pt x="6" y="103"/>
                  </a:lnTo>
                  <a:lnTo>
                    <a:pt x="8" y="102"/>
                  </a:lnTo>
                  <a:lnTo>
                    <a:pt x="9" y="100"/>
                  </a:lnTo>
                  <a:lnTo>
                    <a:pt x="9" y="100"/>
                  </a:lnTo>
                  <a:lnTo>
                    <a:pt x="11" y="89"/>
                  </a:lnTo>
                  <a:lnTo>
                    <a:pt x="13" y="76"/>
                  </a:lnTo>
                  <a:lnTo>
                    <a:pt x="14" y="64"/>
                  </a:lnTo>
                  <a:lnTo>
                    <a:pt x="15" y="52"/>
                  </a:lnTo>
                  <a:lnTo>
                    <a:pt x="14" y="28"/>
                  </a:lnTo>
                  <a:lnTo>
                    <a:pt x="13" y="4"/>
                  </a:lnTo>
                  <a:lnTo>
                    <a:pt x="13"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37" name="Freeform 853"/>
            <p:cNvSpPr/>
            <p:nvPr/>
          </p:nvSpPr>
          <p:spPr bwMode="auto">
            <a:xfrm>
              <a:off x="2817813" y="1609725"/>
              <a:ext cx="7938" cy="42863"/>
            </a:xfrm>
            <a:custGeom>
              <a:avLst/>
              <a:gdLst/>
              <a:ahLst/>
              <a:cxnLst>
                <a:cxn ang="0">
                  <a:pos x="10" y="5"/>
                </a:cxn>
                <a:cxn ang="0">
                  <a:pos x="10" y="5"/>
                </a:cxn>
                <a:cxn ang="0">
                  <a:pos x="9" y="3"/>
                </a:cxn>
                <a:cxn ang="0">
                  <a:pos x="8" y="1"/>
                </a:cxn>
                <a:cxn ang="0">
                  <a:pos x="7" y="0"/>
                </a:cxn>
                <a:cxn ang="0">
                  <a:pos x="5" y="0"/>
                </a:cxn>
                <a:cxn ang="0">
                  <a:pos x="2" y="0"/>
                </a:cxn>
                <a:cxn ang="0">
                  <a:pos x="1" y="1"/>
                </a:cxn>
                <a:cxn ang="0">
                  <a:pos x="0" y="3"/>
                </a:cxn>
                <a:cxn ang="0">
                  <a:pos x="0" y="5"/>
                </a:cxn>
                <a:cxn ang="0">
                  <a:pos x="0" y="5"/>
                </a:cxn>
                <a:cxn ang="0">
                  <a:pos x="0" y="14"/>
                </a:cxn>
                <a:cxn ang="0">
                  <a:pos x="2" y="24"/>
                </a:cxn>
                <a:cxn ang="0">
                  <a:pos x="3" y="33"/>
                </a:cxn>
                <a:cxn ang="0">
                  <a:pos x="5" y="42"/>
                </a:cxn>
                <a:cxn ang="0">
                  <a:pos x="5" y="42"/>
                </a:cxn>
                <a:cxn ang="0">
                  <a:pos x="5" y="59"/>
                </a:cxn>
                <a:cxn ang="0">
                  <a:pos x="5" y="75"/>
                </a:cxn>
                <a:cxn ang="0">
                  <a:pos x="5" y="75"/>
                </a:cxn>
                <a:cxn ang="0">
                  <a:pos x="6" y="77"/>
                </a:cxn>
                <a:cxn ang="0">
                  <a:pos x="7" y="80"/>
                </a:cxn>
                <a:cxn ang="0">
                  <a:pos x="8" y="81"/>
                </a:cxn>
                <a:cxn ang="0">
                  <a:pos x="10" y="81"/>
                </a:cxn>
                <a:cxn ang="0">
                  <a:pos x="11" y="81"/>
                </a:cxn>
                <a:cxn ang="0">
                  <a:pos x="13" y="80"/>
                </a:cxn>
                <a:cxn ang="0">
                  <a:pos x="14" y="77"/>
                </a:cxn>
                <a:cxn ang="0">
                  <a:pos x="14" y="75"/>
                </a:cxn>
                <a:cxn ang="0">
                  <a:pos x="14" y="42"/>
                </a:cxn>
                <a:cxn ang="0">
                  <a:pos x="14" y="42"/>
                </a:cxn>
                <a:cxn ang="0">
                  <a:pos x="14" y="33"/>
                </a:cxn>
                <a:cxn ang="0">
                  <a:pos x="12" y="24"/>
                </a:cxn>
                <a:cxn ang="0">
                  <a:pos x="11" y="14"/>
                </a:cxn>
                <a:cxn ang="0">
                  <a:pos x="10" y="5"/>
                </a:cxn>
                <a:cxn ang="0">
                  <a:pos x="10" y="5"/>
                </a:cxn>
              </a:cxnLst>
              <a:rect l="0" t="0" r="r" b="b"/>
              <a:pathLst>
                <a:path w="14" h="81">
                  <a:moveTo>
                    <a:pt x="10" y="5"/>
                  </a:moveTo>
                  <a:lnTo>
                    <a:pt x="10" y="5"/>
                  </a:lnTo>
                  <a:lnTo>
                    <a:pt x="9" y="3"/>
                  </a:lnTo>
                  <a:lnTo>
                    <a:pt x="8" y="1"/>
                  </a:lnTo>
                  <a:lnTo>
                    <a:pt x="7" y="0"/>
                  </a:lnTo>
                  <a:lnTo>
                    <a:pt x="5" y="0"/>
                  </a:lnTo>
                  <a:lnTo>
                    <a:pt x="2" y="0"/>
                  </a:lnTo>
                  <a:lnTo>
                    <a:pt x="1" y="1"/>
                  </a:lnTo>
                  <a:lnTo>
                    <a:pt x="0" y="3"/>
                  </a:lnTo>
                  <a:lnTo>
                    <a:pt x="0" y="5"/>
                  </a:lnTo>
                  <a:lnTo>
                    <a:pt x="0" y="5"/>
                  </a:lnTo>
                  <a:lnTo>
                    <a:pt x="0" y="14"/>
                  </a:lnTo>
                  <a:lnTo>
                    <a:pt x="2" y="24"/>
                  </a:lnTo>
                  <a:lnTo>
                    <a:pt x="3" y="33"/>
                  </a:lnTo>
                  <a:lnTo>
                    <a:pt x="5" y="42"/>
                  </a:lnTo>
                  <a:lnTo>
                    <a:pt x="5" y="42"/>
                  </a:lnTo>
                  <a:lnTo>
                    <a:pt x="5" y="59"/>
                  </a:lnTo>
                  <a:lnTo>
                    <a:pt x="5" y="75"/>
                  </a:lnTo>
                  <a:lnTo>
                    <a:pt x="5" y="75"/>
                  </a:lnTo>
                  <a:lnTo>
                    <a:pt x="6" y="77"/>
                  </a:lnTo>
                  <a:lnTo>
                    <a:pt x="7" y="80"/>
                  </a:lnTo>
                  <a:lnTo>
                    <a:pt x="8" y="81"/>
                  </a:lnTo>
                  <a:lnTo>
                    <a:pt x="10" y="81"/>
                  </a:lnTo>
                  <a:lnTo>
                    <a:pt x="11" y="81"/>
                  </a:lnTo>
                  <a:lnTo>
                    <a:pt x="13" y="80"/>
                  </a:lnTo>
                  <a:lnTo>
                    <a:pt x="14" y="77"/>
                  </a:lnTo>
                  <a:lnTo>
                    <a:pt x="14" y="75"/>
                  </a:lnTo>
                  <a:lnTo>
                    <a:pt x="14" y="42"/>
                  </a:lnTo>
                  <a:lnTo>
                    <a:pt x="14" y="42"/>
                  </a:lnTo>
                  <a:lnTo>
                    <a:pt x="14" y="33"/>
                  </a:lnTo>
                  <a:lnTo>
                    <a:pt x="12" y="24"/>
                  </a:lnTo>
                  <a:lnTo>
                    <a:pt x="11" y="14"/>
                  </a:lnTo>
                  <a:lnTo>
                    <a:pt x="10" y="5"/>
                  </a:lnTo>
                  <a:lnTo>
                    <a:pt x="1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38" name="Freeform 854"/>
            <p:cNvSpPr/>
            <p:nvPr/>
          </p:nvSpPr>
          <p:spPr bwMode="auto">
            <a:xfrm>
              <a:off x="2847975" y="1576388"/>
              <a:ext cx="7938" cy="33338"/>
            </a:xfrm>
            <a:custGeom>
              <a:avLst/>
              <a:gdLst/>
              <a:ahLst/>
              <a:cxnLst>
                <a:cxn ang="0">
                  <a:pos x="9" y="5"/>
                </a:cxn>
                <a:cxn ang="0">
                  <a:pos x="9" y="5"/>
                </a:cxn>
                <a:cxn ang="0">
                  <a:pos x="8" y="3"/>
                </a:cxn>
                <a:cxn ang="0">
                  <a:pos x="7" y="2"/>
                </a:cxn>
                <a:cxn ang="0">
                  <a:pos x="6" y="1"/>
                </a:cxn>
                <a:cxn ang="0">
                  <a:pos x="4" y="0"/>
                </a:cxn>
                <a:cxn ang="0">
                  <a:pos x="2" y="1"/>
                </a:cxn>
                <a:cxn ang="0">
                  <a:pos x="1" y="2"/>
                </a:cxn>
                <a:cxn ang="0">
                  <a:pos x="0" y="3"/>
                </a:cxn>
                <a:cxn ang="0">
                  <a:pos x="0" y="5"/>
                </a:cxn>
                <a:cxn ang="0">
                  <a:pos x="0" y="5"/>
                </a:cxn>
                <a:cxn ang="0">
                  <a:pos x="0" y="19"/>
                </a:cxn>
                <a:cxn ang="0">
                  <a:pos x="2" y="31"/>
                </a:cxn>
                <a:cxn ang="0">
                  <a:pos x="3" y="44"/>
                </a:cxn>
                <a:cxn ang="0">
                  <a:pos x="4" y="57"/>
                </a:cxn>
                <a:cxn ang="0">
                  <a:pos x="4" y="57"/>
                </a:cxn>
                <a:cxn ang="0">
                  <a:pos x="5" y="59"/>
                </a:cxn>
                <a:cxn ang="0">
                  <a:pos x="6" y="61"/>
                </a:cxn>
                <a:cxn ang="0">
                  <a:pos x="7" y="62"/>
                </a:cxn>
                <a:cxn ang="0">
                  <a:pos x="9" y="62"/>
                </a:cxn>
                <a:cxn ang="0">
                  <a:pos x="12" y="62"/>
                </a:cxn>
                <a:cxn ang="0">
                  <a:pos x="13" y="61"/>
                </a:cxn>
                <a:cxn ang="0">
                  <a:pos x="14" y="59"/>
                </a:cxn>
                <a:cxn ang="0">
                  <a:pos x="14" y="57"/>
                </a:cxn>
                <a:cxn ang="0">
                  <a:pos x="14" y="57"/>
                </a:cxn>
                <a:cxn ang="0">
                  <a:pos x="14" y="44"/>
                </a:cxn>
                <a:cxn ang="0">
                  <a:pos x="12" y="31"/>
                </a:cxn>
                <a:cxn ang="0">
                  <a:pos x="11" y="19"/>
                </a:cxn>
                <a:cxn ang="0">
                  <a:pos x="9" y="5"/>
                </a:cxn>
                <a:cxn ang="0">
                  <a:pos x="9" y="5"/>
                </a:cxn>
              </a:cxnLst>
              <a:rect l="0" t="0" r="r" b="b"/>
              <a:pathLst>
                <a:path w="14" h="62">
                  <a:moveTo>
                    <a:pt x="9" y="5"/>
                  </a:moveTo>
                  <a:lnTo>
                    <a:pt x="9" y="5"/>
                  </a:lnTo>
                  <a:lnTo>
                    <a:pt x="8" y="3"/>
                  </a:lnTo>
                  <a:lnTo>
                    <a:pt x="7" y="2"/>
                  </a:lnTo>
                  <a:lnTo>
                    <a:pt x="6" y="1"/>
                  </a:lnTo>
                  <a:lnTo>
                    <a:pt x="4" y="0"/>
                  </a:lnTo>
                  <a:lnTo>
                    <a:pt x="2" y="1"/>
                  </a:lnTo>
                  <a:lnTo>
                    <a:pt x="1" y="2"/>
                  </a:lnTo>
                  <a:lnTo>
                    <a:pt x="0" y="3"/>
                  </a:lnTo>
                  <a:lnTo>
                    <a:pt x="0" y="5"/>
                  </a:lnTo>
                  <a:lnTo>
                    <a:pt x="0" y="5"/>
                  </a:lnTo>
                  <a:lnTo>
                    <a:pt x="0" y="19"/>
                  </a:lnTo>
                  <a:lnTo>
                    <a:pt x="2" y="31"/>
                  </a:lnTo>
                  <a:lnTo>
                    <a:pt x="3" y="44"/>
                  </a:lnTo>
                  <a:lnTo>
                    <a:pt x="4" y="57"/>
                  </a:lnTo>
                  <a:lnTo>
                    <a:pt x="4" y="57"/>
                  </a:lnTo>
                  <a:lnTo>
                    <a:pt x="5" y="59"/>
                  </a:lnTo>
                  <a:lnTo>
                    <a:pt x="6" y="61"/>
                  </a:lnTo>
                  <a:lnTo>
                    <a:pt x="7" y="62"/>
                  </a:lnTo>
                  <a:lnTo>
                    <a:pt x="9" y="62"/>
                  </a:lnTo>
                  <a:lnTo>
                    <a:pt x="12" y="62"/>
                  </a:lnTo>
                  <a:lnTo>
                    <a:pt x="13" y="61"/>
                  </a:lnTo>
                  <a:lnTo>
                    <a:pt x="14" y="59"/>
                  </a:lnTo>
                  <a:lnTo>
                    <a:pt x="14" y="57"/>
                  </a:lnTo>
                  <a:lnTo>
                    <a:pt x="14" y="57"/>
                  </a:lnTo>
                  <a:lnTo>
                    <a:pt x="14" y="44"/>
                  </a:lnTo>
                  <a:lnTo>
                    <a:pt x="12" y="31"/>
                  </a:lnTo>
                  <a:lnTo>
                    <a:pt x="11" y="19"/>
                  </a:lnTo>
                  <a:lnTo>
                    <a:pt x="9" y="5"/>
                  </a:lnTo>
                  <a:lnTo>
                    <a:pt x="9"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39" name="Freeform 855"/>
            <p:cNvSpPr/>
            <p:nvPr/>
          </p:nvSpPr>
          <p:spPr bwMode="auto">
            <a:xfrm>
              <a:off x="2573338" y="1277938"/>
              <a:ext cx="25400" cy="68263"/>
            </a:xfrm>
            <a:custGeom>
              <a:avLst/>
              <a:gdLst/>
              <a:ahLst/>
              <a:cxnLst>
                <a:cxn ang="0">
                  <a:pos x="38" y="2"/>
                </a:cxn>
                <a:cxn ang="0">
                  <a:pos x="38" y="2"/>
                </a:cxn>
                <a:cxn ang="0">
                  <a:pos x="31" y="17"/>
                </a:cxn>
                <a:cxn ang="0">
                  <a:pos x="24" y="31"/>
                </a:cxn>
                <a:cxn ang="0">
                  <a:pos x="19" y="46"/>
                </a:cxn>
                <a:cxn ang="0">
                  <a:pos x="14" y="60"/>
                </a:cxn>
                <a:cxn ang="0">
                  <a:pos x="14" y="60"/>
                </a:cxn>
                <a:cxn ang="0">
                  <a:pos x="10" y="75"/>
                </a:cxn>
                <a:cxn ang="0">
                  <a:pos x="5" y="92"/>
                </a:cxn>
                <a:cxn ang="0">
                  <a:pos x="2" y="109"/>
                </a:cxn>
                <a:cxn ang="0">
                  <a:pos x="0" y="125"/>
                </a:cxn>
                <a:cxn ang="0">
                  <a:pos x="0" y="125"/>
                </a:cxn>
                <a:cxn ang="0">
                  <a:pos x="0" y="127"/>
                </a:cxn>
                <a:cxn ang="0">
                  <a:pos x="1" y="128"/>
                </a:cxn>
                <a:cxn ang="0">
                  <a:pos x="2" y="129"/>
                </a:cxn>
                <a:cxn ang="0">
                  <a:pos x="4" y="129"/>
                </a:cxn>
                <a:cxn ang="0">
                  <a:pos x="7" y="128"/>
                </a:cxn>
                <a:cxn ang="0">
                  <a:pos x="8" y="127"/>
                </a:cxn>
                <a:cxn ang="0">
                  <a:pos x="9" y="125"/>
                </a:cxn>
                <a:cxn ang="0">
                  <a:pos x="9" y="125"/>
                </a:cxn>
                <a:cxn ang="0">
                  <a:pos x="10" y="119"/>
                </a:cxn>
                <a:cxn ang="0">
                  <a:pos x="11" y="113"/>
                </a:cxn>
                <a:cxn ang="0">
                  <a:pos x="15" y="100"/>
                </a:cxn>
                <a:cxn ang="0">
                  <a:pos x="18" y="88"/>
                </a:cxn>
                <a:cxn ang="0">
                  <a:pos x="20" y="82"/>
                </a:cxn>
                <a:cxn ang="0">
                  <a:pos x="21" y="75"/>
                </a:cxn>
                <a:cxn ang="0">
                  <a:pos x="21" y="75"/>
                </a:cxn>
                <a:cxn ang="0">
                  <a:pos x="22" y="66"/>
                </a:cxn>
                <a:cxn ang="0">
                  <a:pos x="24" y="58"/>
                </a:cxn>
                <a:cxn ang="0">
                  <a:pos x="30" y="40"/>
                </a:cxn>
                <a:cxn ang="0">
                  <a:pos x="38" y="23"/>
                </a:cxn>
                <a:cxn ang="0">
                  <a:pos x="46" y="7"/>
                </a:cxn>
                <a:cxn ang="0">
                  <a:pos x="46" y="7"/>
                </a:cxn>
                <a:cxn ang="0">
                  <a:pos x="47" y="5"/>
                </a:cxn>
                <a:cxn ang="0">
                  <a:pos x="46" y="3"/>
                </a:cxn>
                <a:cxn ang="0">
                  <a:pos x="46" y="2"/>
                </a:cxn>
                <a:cxn ang="0">
                  <a:pos x="44" y="1"/>
                </a:cxn>
                <a:cxn ang="0">
                  <a:pos x="43" y="0"/>
                </a:cxn>
                <a:cxn ang="0">
                  <a:pos x="41" y="0"/>
                </a:cxn>
                <a:cxn ang="0">
                  <a:pos x="39" y="1"/>
                </a:cxn>
                <a:cxn ang="0">
                  <a:pos x="38" y="2"/>
                </a:cxn>
                <a:cxn ang="0">
                  <a:pos x="38" y="2"/>
                </a:cxn>
              </a:cxnLst>
              <a:rect l="0" t="0" r="r" b="b"/>
              <a:pathLst>
                <a:path w="47" h="129">
                  <a:moveTo>
                    <a:pt x="38" y="2"/>
                  </a:moveTo>
                  <a:lnTo>
                    <a:pt x="38" y="2"/>
                  </a:lnTo>
                  <a:lnTo>
                    <a:pt x="31" y="17"/>
                  </a:lnTo>
                  <a:lnTo>
                    <a:pt x="24" y="31"/>
                  </a:lnTo>
                  <a:lnTo>
                    <a:pt x="19" y="46"/>
                  </a:lnTo>
                  <a:lnTo>
                    <a:pt x="14" y="60"/>
                  </a:lnTo>
                  <a:lnTo>
                    <a:pt x="14" y="60"/>
                  </a:lnTo>
                  <a:lnTo>
                    <a:pt x="10" y="75"/>
                  </a:lnTo>
                  <a:lnTo>
                    <a:pt x="5" y="92"/>
                  </a:lnTo>
                  <a:lnTo>
                    <a:pt x="2" y="109"/>
                  </a:lnTo>
                  <a:lnTo>
                    <a:pt x="0" y="125"/>
                  </a:lnTo>
                  <a:lnTo>
                    <a:pt x="0" y="125"/>
                  </a:lnTo>
                  <a:lnTo>
                    <a:pt x="0" y="127"/>
                  </a:lnTo>
                  <a:lnTo>
                    <a:pt x="1" y="128"/>
                  </a:lnTo>
                  <a:lnTo>
                    <a:pt x="2" y="129"/>
                  </a:lnTo>
                  <a:lnTo>
                    <a:pt x="4" y="129"/>
                  </a:lnTo>
                  <a:lnTo>
                    <a:pt x="7" y="128"/>
                  </a:lnTo>
                  <a:lnTo>
                    <a:pt x="8" y="127"/>
                  </a:lnTo>
                  <a:lnTo>
                    <a:pt x="9" y="125"/>
                  </a:lnTo>
                  <a:lnTo>
                    <a:pt x="9" y="125"/>
                  </a:lnTo>
                  <a:lnTo>
                    <a:pt x="10" y="119"/>
                  </a:lnTo>
                  <a:lnTo>
                    <a:pt x="11" y="113"/>
                  </a:lnTo>
                  <a:lnTo>
                    <a:pt x="15" y="100"/>
                  </a:lnTo>
                  <a:lnTo>
                    <a:pt x="18" y="88"/>
                  </a:lnTo>
                  <a:lnTo>
                    <a:pt x="20" y="82"/>
                  </a:lnTo>
                  <a:lnTo>
                    <a:pt x="21" y="75"/>
                  </a:lnTo>
                  <a:lnTo>
                    <a:pt x="21" y="75"/>
                  </a:lnTo>
                  <a:lnTo>
                    <a:pt x="22" y="66"/>
                  </a:lnTo>
                  <a:lnTo>
                    <a:pt x="24" y="58"/>
                  </a:lnTo>
                  <a:lnTo>
                    <a:pt x="30" y="40"/>
                  </a:lnTo>
                  <a:lnTo>
                    <a:pt x="38" y="23"/>
                  </a:lnTo>
                  <a:lnTo>
                    <a:pt x="46" y="7"/>
                  </a:lnTo>
                  <a:lnTo>
                    <a:pt x="46" y="7"/>
                  </a:lnTo>
                  <a:lnTo>
                    <a:pt x="47" y="5"/>
                  </a:lnTo>
                  <a:lnTo>
                    <a:pt x="46" y="3"/>
                  </a:lnTo>
                  <a:lnTo>
                    <a:pt x="46" y="2"/>
                  </a:lnTo>
                  <a:lnTo>
                    <a:pt x="44" y="1"/>
                  </a:lnTo>
                  <a:lnTo>
                    <a:pt x="43" y="0"/>
                  </a:lnTo>
                  <a:lnTo>
                    <a:pt x="41" y="0"/>
                  </a:lnTo>
                  <a:lnTo>
                    <a:pt x="39" y="1"/>
                  </a:lnTo>
                  <a:lnTo>
                    <a:pt x="38" y="2"/>
                  </a:lnTo>
                  <a:lnTo>
                    <a:pt x="3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40" name="Freeform 856"/>
            <p:cNvSpPr/>
            <p:nvPr/>
          </p:nvSpPr>
          <p:spPr bwMode="auto">
            <a:xfrm>
              <a:off x="2606675" y="1308100"/>
              <a:ext cx="22225" cy="34925"/>
            </a:xfrm>
            <a:custGeom>
              <a:avLst/>
              <a:gdLst/>
              <a:ahLst/>
              <a:cxnLst>
                <a:cxn ang="0">
                  <a:pos x="33" y="1"/>
                </a:cxn>
                <a:cxn ang="0">
                  <a:pos x="33" y="1"/>
                </a:cxn>
                <a:cxn ang="0">
                  <a:pos x="27" y="8"/>
                </a:cxn>
                <a:cxn ang="0">
                  <a:pos x="22" y="14"/>
                </a:cxn>
                <a:cxn ang="0">
                  <a:pos x="13" y="29"/>
                </a:cxn>
                <a:cxn ang="0">
                  <a:pos x="6" y="44"/>
                </a:cxn>
                <a:cxn ang="0">
                  <a:pos x="0" y="61"/>
                </a:cxn>
                <a:cxn ang="0">
                  <a:pos x="0" y="61"/>
                </a:cxn>
                <a:cxn ang="0">
                  <a:pos x="0" y="63"/>
                </a:cxn>
                <a:cxn ang="0">
                  <a:pos x="0" y="64"/>
                </a:cxn>
                <a:cxn ang="0">
                  <a:pos x="2" y="65"/>
                </a:cxn>
                <a:cxn ang="0">
                  <a:pos x="3" y="66"/>
                </a:cxn>
                <a:cxn ang="0">
                  <a:pos x="5" y="66"/>
                </a:cxn>
                <a:cxn ang="0">
                  <a:pos x="6" y="66"/>
                </a:cxn>
                <a:cxn ang="0">
                  <a:pos x="8" y="65"/>
                </a:cxn>
                <a:cxn ang="0">
                  <a:pos x="9" y="63"/>
                </a:cxn>
                <a:cxn ang="0">
                  <a:pos x="9" y="63"/>
                </a:cxn>
                <a:cxn ang="0">
                  <a:pos x="14" y="48"/>
                </a:cxn>
                <a:cxn ang="0">
                  <a:pos x="21" y="34"/>
                </a:cxn>
                <a:cxn ang="0">
                  <a:pos x="30" y="21"/>
                </a:cxn>
                <a:cxn ang="0">
                  <a:pos x="34" y="14"/>
                </a:cxn>
                <a:cxn ang="0">
                  <a:pos x="39" y="8"/>
                </a:cxn>
                <a:cxn ang="0">
                  <a:pos x="39" y="8"/>
                </a:cxn>
                <a:cxn ang="0">
                  <a:pos x="40" y="6"/>
                </a:cxn>
                <a:cxn ang="0">
                  <a:pos x="41" y="5"/>
                </a:cxn>
                <a:cxn ang="0">
                  <a:pos x="40" y="3"/>
                </a:cxn>
                <a:cxn ang="0">
                  <a:pos x="39" y="2"/>
                </a:cxn>
                <a:cxn ang="0">
                  <a:pos x="38" y="1"/>
                </a:cxn>
                <a:cxn ang="0">
                  <a:pos x="36" y="0"/>
                </a:cxn>
                <a:cxn ang="0">
                  <a:pos x="34" y="0"/>
                </a:cxn>
                <a:cxn ang="0">
                  <a:pos x="33" y="1"/>
                </a:cxn>
                <a:cxn ang="0">
                  <a:pos x="33" y="1"/>
                </a:cxn>
              </a:cxnLst>
              <a:rect l="0" t="0" r="r" b="b"/>
              <a:pathLst>
                <a:path w="41" h="66">
                  <a:moveTo>
                    <a:pt x="33" y="1"/>
                  </a:moveTo>
                  <a:lnTo>
                    <a:pt x="33" y="1"/>
                  </a:lnTo>
                  <a:lnTo>
                    <a:pt x="27" y="8"/>
                  </a:lnTo>
                  <a:lnTo>
                    <a:pt x="22" y="14"/>
                  </a:lnTo>
                  <a:lnTo>
                    <a:pt x="13" y="29"/>
                  </a:lnTo>
                  <a:lnTo>
                    <a:pt x="6" y="44"/>
                  </a:lnTo>
                  <a:lnTo>
                    <a:pt x="0" y="61"/>
                  </a:lnTo>
                  <a:lnTo>
                    <a:pt x="0" y="61"/>
                  </a:lnTo>
                  <a:lnTo>
                    <a:pt x="0" y="63"/>
                  </a:lnTo>
                  <a:lnTo>
                    <a:pt x="0" y="64"/>
                  </a:lnTo>
                  <a:lnTo>
                    <a:pt x="2" y="65"/>
                  </a:lnTo>
                  <a:lnTo>
                    <a:pt x="3" y="66"/>
                  </a:lnTo>
                  <a:lnTo>
                    <a:pt x="5" y="66"/>
                  </a:lnTo>
                  <a:lnTo>
                    <a:pt x="6" y="66"/>
                  </a:lnTo>
                  <a:lnTo>
                    <a:pt x="8" y="65"/>
                  </a:lnTo>
                  <a:lnTo>
                    <a:pt x="9" y="63"/>
                  </a:lnTo>
                  <a:lnTo>
                    <a:pt x="9" y="63"/>
                  </a:lnTo>
                  <a:lnTo>
                    <a:pt x="14" y="48"/>
                  </a:lnTo>
                  <a:lnTo>
                    <a:pt x="21" y="34"/>
                  </a:lnTo>
                  <a:lnTo>
                    <a:pt x="30" y="21"/>
                  </a:lnTo>
                  <a:lnTo>
                    <a:pt x="34" y="14"/>
                  </a:lnTo>
                  <a:lnTo>
                    <a:pt x="39" y="8"/>
                  </a:lnTo>
                  <a:lnTo>
                    <a:pt x="39" y="8"/>
                  </a:lnTo>
                  <a:lnTo>
                    <a:pt x="40" y="6"/>
                  </a:lnTo>
                  <a:lnTo>
                    <a:pt x="41" y="5"/>
                  </a:lnTo>
                  <a:lnTo>
                    <a:pt x="40" y="3"/>
                  </a:lnTo>
                  <a:lnTo>
                    <a:pt x="39" y="2"/>
                  </a:lnTo>
                  <a:lnTo>
                    <a:pt x="38" y="1"/>
                  </a:lnTo>
                  <a:lnTo>
                    <a:pt x="36" y="0"/>
                  </a:lnTo>
                  <a:lnTo>
                    <a:pt x="34" y="0"/>
                  </a:lnTo>
                  <a:lnTo>
                    <a:pt x="33" y="1"/>
                  </a:lnTo>
                  <a:lnTo>
                    <a:pt x="3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41" name="Freeform 857"/>
            <p:cNvSpPr/>
            <p:nvPr/>
          </p:nvSpPr>
          <p:spPr bwMode="auto">
            <a:xfrm>
              <a:off x="2646363" y="1443038"/>
              <a:ext cx="19050" cy="41275"/>
            </a:xfrm>
            <a:custGeom>
              <a:avLst/>
              <a:gdLst/>
              <a:ahLst/>
              <a:cxnLst>
                <a:cxn ang="0">
                  <a:pos x="26" y="2"/>
                </a:cxn>
                <a:cxn ang="0">
                  <a:pos x="26" y="2"/>
                </a:cxn>
                <a:cxn ang="0">
                  <a:pos x="18" y="20"/>
                </a:cxn>
                <a:cxn ang="0">
                  <a:pos x="9" y="37"/>
                </a:cxn>
                <a:cxn ang="0">
                  <a:pos x="6" y="45"/>
                </a:cxn>
                <a:cxn ang="0">
                  <a:pos x="3" y="55"/>
                </a:cxn>
                <a:cxn ang="0">
                  <a:pos x="1" y="64"/>
                </a:cxn>
                <a:cxn ang="0">
                  <a:pos x="0" y="74"/>
                </a:cxn>
                <a:cxn ang="0">
                  <a:pos x="0" y="74"/>
                </a:cxn>
                <a:cxn ang="0">
                  <a:pos x="1" y="76"/>
                </a:cxn>
                <a:cxn ang="0">
                  <a:pos x="2" y="77"/>
                </a:cxn>
                <a:cxn ang="0">
                  <a:pos x="3" y="78"/>
                </a:cxn>
                <a:cxn ang="0">
                  <a:pos x="5" y="78"/>
                </a:cxn>
                <a:cxn ang="0">
                  <a:pos x="7" y="78"/>
                </a:cxn>
                <a:cxn ang="0">
                  <a:pos x="8" y="77"/>
                </a:cxn>
                <a:cxn ang="0">
                  <a:pos x="9" y="76"/>
                </a:cxn>
                <a:cxn ang="0">
                  <a:pos x="10" y="74"/>
                </a:cxn>
                <a:cxn ang="0">
                  <a:pos x="10" y="74"/>
                </a:cxn>
                <a:cxn ang="0">
                  <a:pos x="10" y="65"/>
                </a:cxn>
                <a:cxn ang="0">
                  <a:pos x="12" y="56"/>
                </a:cxn>
                <a:cxn ang="0">
                  <a:pos x="16" y="47"/>
                </a:cxn>
                <a:cxn ang="0">
                  <a:pos x="19" y="39"/>
                </a:cxn>
                <a:cxn ang="0">
                  <a:pos x="26" y="23"/>
                </a:cxn>
                <a:cxn ang="0">
                  <a:pos x="34" y="7"/>
                </a:cxn>
                <a:cxn ang="0">
                  <a:pos x="34" y="7"/>
                </a:cxn>
                <a:cxn ang="0">
                  <a:pos x="35" y="5"/>
                </a:cxn>
                <a:cxn ang="0">
                  <a:pos x="35" y="3"/>
                </a:cxn>
                <a:cxn ang="0">
                  <a:pos x="34" y="2"/>
                </a:cxn>
                <a:cxn ang="0">
                  <a:pos x="32" y="1"/>
                </a:cxn>
                <a:cxn ang="0">
                  <a:pos x="31" y="0"/>
                </a:cxn>
                <a:cxn ang="0">
                  <a:pos x="29" y="0"/>
                </a:cxn>
                <a:cxn ang="0">
                  <a:pos x="28" y="1"/>
                </a:cxn>
                <a:cxn ang="0">
                  <a:pos x="26" y="2"/>
                </a:cxn>
                <a:cxn ang="0">
                  <a:pos x="26" y="2"/>
                </a:cxn>
              </a:cxnLst>
              <a:rect l="0" t="0" r="r" b="b"/>
              <a:pathLst>
                <a:path w="35" h="78">
                  <a:moveTo>
                    <a:pt x="26" y="2"/>
                  </a:moveTo>
                  <a:lnTo>
                    <a:pt x="26" y="2"/>
                  </a:lnTo>
                  <a:lnTo>
                    <a:pt x="18" y="20"/>
                  </a:lnTo>
                  <a:lnTo>
                    <a:pt x="9" y="37"/>
                  </a:lnTo>
                  <a:lnTo>
                    <a:pt x="6" y="45"/>
                  </a:lnTo>
                  <a:lnTo>
                    <a:pt x="3" y="55"/>
                  </a:lnTo>
                  <a:lnTo>
                    <a:pt x="1" y="64"/>
                  </a:lnTo>
                  <a:lnTo>
                    <a:pt x="0" y="74"/>
                  </a:lnTo>
                  <a:lnTo>
                    <a:pt x="0" y="74"/>
                  </a:lnTo>
                  <a:lnTo>
                    <a:pt x="1" y="76"/>
                  </a:lnTo>
                  <a:lnTo>
                    <a:pt x="2" y="77"/>
                  </a:lnTo>
                  <a:lnTo>
                    <a:pt x="3" y="78"/>
                  </a:lnTo>
                  <a:lnTo>
                    <a:pt x="5" y="78"/>
                  </a:lnTo>
                  <a:lnTo>
                    <a:pt x="7" y="78"/>
                  </a:lnTo>
                  <a:lnTo>
                    <a:pt x="8" y="77"/>
                  </a:lnTo>
                  <a:lnTo>
                    <a:pt x="9" y="76"/>
                  </a:lnTo>
                  <a:lnTo>
                    <a:pt x="10" y="74"/>
                  </a:lnTo>
                  <a:lnTo>
                    <a:pt x="10" y="74"/>
                  </a:lnTo>
                  <a:lnTo>
                    <a:pt x="10" y="65"/>
                  </a:lnTo>
                  <a:lnTo>
                    <a:pt x="12" y="56"/>
                  </a:lnTo>
                  <a:lnTo>
                    <a:pt x="16" y="47"/>
                  </a:lnTo>
                  <a:lnTo>
                    <a:pt x="19" y="39"/>
                  </a:lnTo>
                  <a:lnTo>
                    <a:pt x="26" y="23"/>
                  </a:lnTo>
                  <a:lnTo>
                    <a:pt x="34" y="7"/>
                  </a:lnTo>
                  <a:lnTo>
                    <a:pt x="34" y="7"/>
                  </a:lnTo>
                  <a:lnTo>
                    <a:pt x="35" y="5"/>
                  </a:lnTo>
                  <a:lnTo>
                    <a:pt x="35" y="3"/>
                  </a:lnTo>
                  <a:lnTo>
                    <a:pt x="34" y="2"/>
                  </a:lnTo>
                  <a:lnTo>
                    <a:pt x="32" y="1"/>
                  </a:lnTo>
                  <a:lnTo>
                    <a:pt x="31" y="0"/>
                  </a:lnTo>
                  <a:lnTo>
                    <a:pt x="29" y="0"/>
                  </a:lnTo>
                  <a:lnTo>
                    <a:pt x="28" y="1"/>
                  </a:lnTo>
                  <a:lnTo>
                    <a:pt x="26" y="2"/>
                  </a:lnTo>
                  <a:lnTo>
                    <a:pt x="2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42" name="Freeform 858"/>
            <p:cNvSpPr/>
            <p:nvPr/>
          </p:nvSpPr>
          <p:spPr bwMode="auto">
            <a:xfrm>
              <a:off x="2684463" y="1452563"/>
              <a:ext cx="17463" cy="34925"/>
            </a:xfrm>
            <a:custGeom>
              <a:avLst/>
              <a:gdLst/>
              <a:ahLst/>
              <a:cxnLst>
                <a:cxn ang="0">
                  <a:pos x="26" y="2"/>
                </a:cxn>
                <a:cxn ang="0">
                  <a:pos x="26" y="2"/>
                </a:cxn>
                <a:cxn ang="0">
                  <a:pos x="17" y="15"/>
                </a:cxn>
                <a:cxn ang="0">
                  <a:pos x="9" y="30"/>
                </a:cxn>
                <a:cxn ang="0">
                  <a:pos x="5" y="37"/>
                </a:cxn>
                <a:cxn ang="0">
                  <a:pos x="2" y="44"/>
                </a:cxn>
                <a:cxn ang="0">
                  <a:pos x="1" y="52"/>
                </a:cxn>
                <a:cxn ang="0">
                  <a:pos x="0" y="61"/>
                </a:cxn>
                <a:cxn ang="0">
                  <a:pos x="0" y="61"/>
                </a:cxn>
                <a:cxn ang="0">
                  <a:pos x="0" y="63"/>
                </a:cxn>
                <a:cxn ang="0">
                  <a:pos x="1" y="64"/>
                </a:cxn>
                <a:cxn ang="0">
                  <a:pos x="2" y="65"/>
                </a:cxn>
                <a:cxn ang="0">
                  <a:pos x="4" y="65"/>
                </a:cxn>
                <a:cxn ang="0">
                  <a:pos x="7" y="65"/>
                </a:cxn>
                <a:cxn ang="0">
                  <a:pos x="8" y="64"/>
                </a:cxn>
                <a:cxn ang="0">
                  <a:pos x="9" y="63"/>
                </a:cxn>
                <a:cxn ang="0">
                  <a:pos x="10" y="61"/>
                </a:cxn>
                <a:cxn ang="0">
                  <a:pos x="10" y="61"/>
                </a:cxn>
                <a:cxn ang="0">
                  <a:pos x="11" y="53"/>
                </a:cxn>
                <a:cxn ang="0">
                  <a:pos x="12" y="46"/>
                </a:cxn>
                <a:cxn ang="0">
                  <a:pos x="15" y="39"/>
                </a:cxn>
                <a:cxn ang="0">
                  <a:pos x="18" y="32"/>
                </a:cxn>
                <a:cxn ang="0">
                  <a:pos x="26" y="18"/>
                </a:cxn>
                <a:cxn ang="0">
                  <a:pos x="34" y="6"/>
                </a:cxn>
                <a:cxn ang="0">
                  <a:pos x="34" y="6"/>
                </a:cxn>
                <a:cxn ang="0">
                  <a:pos x="34" y="4"/>
                </a:cxn>
                <a:cxn ang="0">
                  <a:pos x="34" y="3"/>
                </a:cxn>
                <a:cxn ang="0">
                  <a:pos x="34" y="1"/>
                </a:cxn>
                <a:cxn ang="0">
                  <a:pos x="32" y="0"/>
                </a:cxn>
                <a:cxn ang="0">
                  <a:pos x="31" y="0"/>
                </a:cxn>
                <a:cxn ang="0">
                  <a:pos x="29" y="0"/>
                </a:cxn>
                <a:cxn ang="0">
                  <a:pos x="27" y="0"/>
                </a:cxn>
                <a:cxn ang="0">
                  <a:pos x="26" y="2"/>
                </a:cxn>
                <a:cxn ang="0">
                  <a:pos x="26" y="2"/>
                </a:cxn>
              </a:cxnLst>
              <a:rect l="0" t="0" r="r" b="b"/>
              <a:pathLst>
                <a:path w="34" h="65">
                  <a:moveTo>
                    <a:pt x="26" y="2"/>
                  </a:moveTo>
                  <a:lnTo>
                    <a:pt x="26" y="2"/>
                  </a:lnTo>
                  <a:lnTo>
                    <a:pt x="17" y="15"/>
                  </a:lnTo>
                  <a:lnTo>
                    <a:pt x="9" y="30"/>
                  </a:lnTo>
                  <a:lnTo>
                    <a:pt x="5" y="37"/>
                  </a:lnTo>
                  <a:lnTo>
                    <a:pt x="2" y="44"/>
                  </a:lnTo>
                  <a:lnTo>
                    <a:pt x="1" y="52"/>
                  </a:lnTo>
                  <a:lnTo>
                    <a:pt x="0" y="61"/>
                  </a:lnTo>
                  <a:lnTo>
                    <a:pt x="0" y="61"/>
                  </a:lnTo>
                  <a:lnTo>
                    <a:pt x="0" y="63"/>
                  </a:lnTo>
                  <a:lnTo>
                    <a:pt x="1" y="64"/>
                  </a:lnTo>
                  <a:lnTo>
                    <a:pt x="2" y="65"/>
                  </a:lnTo>
                  <a:lnTo>
                    <a:pt x="4" y="65"/>
                  </a:lnTo>
                  <a:lnTo>
                    <a:pt x="7" y="65"/>
                  </a:lnTo>
                  <a:lnTo>
                    <a:pt x="8" y="64"/>
                  </a:lnTo>
                  <a:lnTo>
                    <a:pt x="9" y="63"/>
                  </a:lnTo>
                  <a:lnTo>
                    <a:pt x="10" y="61"/>
                  </a:lnTo>
                  <a:lnTo>
                    <a:pt x="10" y="61"/>
                  </a:lnTo>
                  <a:lnTo>
                    <a:pt x="11" y="53"/>
                  </a:lnTo>
                  <a:lnTo>
                    <a:pt x="12" y="46"/>
                  </a:lnTo>
                  <a:lnTo>
                    <a:pt x="15" y="39"/>
                  </a:lnTo>
                  <a:lnTo>
                    <a:pt x="18" y="32"/>
                  </a:lnTo>
                  <a:lnTo>
                    <a:pt x="26" y="18"/>
                  </a:lnTo>
                  <a:lnTo>
                    <a:pt x="34" y="6"/>
                  </a:lnTo>
                  <a:lnTo>
                    <a:pt x="34" y="6"/>
                  </a:lnTo>
                  <a:lnTo>
                    <a:pt x="34" y="4"/>
                  </a:lnTo>
                  <a:lnTo>
                    <a:pt x="34" y="3"/>
                  </a:lnTo>
                  <a:lnTo>
                    <a:pt x="34" y="1"/>
                  </a:lnTo>
                  <a:lnTo>
                    <a:pt x="32" y="0"/>
                  </a:lnTo>
                  <a:lnTo>
                    <a:pt x="31" y="0"/>
                  </a:lnTo>
                  <a:lnTo>
                    <a:pt x="29" y="0"/>
                  </a:lnTo>
                  <a:lnTo>
                    <a:pt x="27" y="0"/>
                  </a:lnTo>
                  <a:lnTo>
                    <a:pt x="26" y="2"/>
                  </a:lnTo>
                  <a:lnTo>
                    <a:pt x="2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43" name="Freeform 859"/>
            <p:cNvSpPr/>
            <p:nvPr/>
          </p:nvSpPr>
          <p:spPr bwMode="auto">
            <a:xfrm>
              <a:off x="2724150" y="1473200"/>
              <a:ext cx="4763" cy="11113"/>
            </a:xfrm>
            <a:custGeom>
              <a:avLst/>
              <a:gdLst/>
              <a:ahLst/>
              <a:cxnLst>
                <a:cxn ang="0">
                  <a:pos x="0" y="5"/>
                </a:cxn>
                <a:cxn ang="0">
                  <a:pos x="0" y="17"/>
                </a:cxn>
                <a:cxn ang="0">
                  <a:pos x="0" y="17"/>
                </a:cxn>
                <a:cxn ang="0">
                  <a:pos x="1" y="19"/>
                </a:cxn>
                <a:cxn ang="0">
                  <a:pos x="2" y="20"/>
                </a:cxn>
                <a:cxn ang="0">
                  <a:pos x="3" y="21"/>
                </a:cxn>
                <a:cxn ang="0">
                  <a:pos x="5" y="21"/>
                </a:cxn>
                <a:cxn ang="0">
                  <a:pos x="6" y="21"/>
                </a:cxn>
                <a:cxn ang="0">
                  <a:pos x="8" y="20"/>
                </a:cxn>
                <a:cxn ang="0">
                  <a:pos x="9" y="19"/>
                </a:cxn>
                <a:cxn ang="0">
                  <a:pos x="9" y="17"/>
                </a:cxn>
                <a:cxn ang="0">
                  <a:pos x="9" y="5"/>
                </a:cxn>
                <a:cxn ang="0">
                  <a:pos x="9" y="5"/>
                </a:cxn>
                <a:cxn ang="0">
                  <a:pos x="9" y="3"/>
                </a:cxn>
                <a:cxn ang="0">
                  <a:pos x="8" y="1"/>
                </a:cxn>
                <a:cxn ang="0">
                  <a:pos x="6" y="0"/>
                </a:cxn>
                <a:cxn ang="0">
                  <a:pos x="5" y="0"/>
                </a:cxn>
                <a:cxn ang="0">
                  <a:pos x="3" y="0"/>
                </a:cxn>
                <a:cxn ang="0">
                  <a:pos x="2" y="1"/>
                </a:cxn>
                <a:cxn ang="0">
                  <a:pos x="1" y="3"/>
                </a:cxn>
                <a:cxn ang="0">
                  <a:pos x="0" y="5"/>
                </a:cxn>
                <a:cxn ang="0">
                  <a:pos x="0" y="5"/>
                </a:cxn>
              </a:cxnLst>
              <a:rect l="0" t="0" r="r" b="b"/>
              <a:pathLst>
                <a:path w="9" h="21">
                  <a:moveTo>
                    <a:pt x="0" y="5"/>
                  </a:moveTo>
                  <a:lnTo>
                    <a:pt x="0" y="17"/>
                  </a:lnTo>
                  <a:lnTo>
                    <a:pt x="0" y="17"/>
                  </a:lnTo>
                  <a:lnTo>
                    <a:pt x="1" y="19"/>
                  </a:lnTo>
                  <a:lnTo>
                    <a:pt x="2" y="20"/>
                  </a:lnTo>
                  <a:lnTo>
                    <a:pt x="3" y="21"/>
                  </a:lnTo>
                  <a:lnTo>
                    <a:pt x="5" y="21"/>
                  </a:lnTo>
                  <a:lnTo>
                    <a:pt x="6" y="21"/>
                  </a:lnTo>
                  <a:lnTo>
                    <a:pt x="8" y="20"/>
                  </a:lnTo>
                  <a:lnTo>
                    <a:pt x="9" y="19"/>
                  </a:lnTo>
                  <a:lnTo>
                    <a:pt x="9" y="17"/>
                  </a:lnTo>
                  <a:lnTo>
                    <a:pt x="9" y="5"/>
                  </a:lnTo>
                  <a:lnTo>
                    <a:pt x="9" y="5"/>
                  </a:lnTo>
                  <a:lnTo>
                    <a:pt x="9" y="3"/>
                  </a:lnTo>
                  <a:lnTo>
                    <a:pt x="8" y="1"/>
                  </a:lnTo>
                  <a:lnTo>
                    <a:pt x="6" y="0"/>
                  </a:lnTo>
                  <a:lnTo>
                    <a:pt x="5" y="0"/>
                  </a:lnTo>
                  <a:lnTo>
                    <a:pt x="3" y="0"/>
                  </a:lnTo>
                  <a:lnTo>
                    <a:pt x="2" y="1"/>
                  </a:lnTo>
                  <a:lnTo>
                    <a:pt x="1" y="3"/>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44" name="Freeform 860"/>
            <p:cNvSpPr/>
            <p:nvPr/>
          </p:nvSpPr>
          <p:spPr bwMode="auto">
            <a:xfrm>
              <a:off x="2386013" y="1473200"/>
              <a:ext cx="15875" cy="47625"/>
            </a:xfrm>
            <a:custGeom>
              <a:avLst/>
              <a:gdLst/>
              <a:ahLst/>
              <a:cxnLst>
                <a:cxn ang="0">
                  <a:pos x="19" y="5"/>
                </a:cxn>
                <a:cxn ang="0">
                  <a:pos x="19" y="5"/>
                </a:cxn>
                <a:cxn ang="0">
                  <a:pos x="18" y="15"/>
                </a:cxn>
                <a:cxn ang="0">
                  <a:pos x="16" y="26"/>
                </a:cxn>
                <a:cxn ang="0">
                  <a:pos x="10" y="45"/>
                </a:cxn>
                <a:cxn ang="0">
                  <a:pos x="3" y="66"/>
                </a:cxn>
                <a:cxn ang="0">
                  <a:pos x="1" y="76"/>
                </a:cxn>
                <a:cxn ang="0">
                  <a:pos x="0" y="87"/>
                </a:cxn>
                <a:cxn ang="0">
                  <a:pos x="0" y="87"/>
                </a:cxn>
                <a:cxn ang="0">
                  <a:pos x="0" y="89"/>
                </a:cxn>
                <a:cxn ang="0">
                  <a:pos x="1" y="91"/>
                </a:cxn>
                <a:cxn ang="0">
                  <a:pos x="3" y="91"/>
                </a:cxn>
                <a:cxn ang="0">
                  <a:pos x="5" y="92"/>
                </a:cxn>
                <a:cxn ang="0">
                  <a:pos x="7" y="91"/>
                </a:cxn>
                <a:cxn ang="0">
                  <a:pos x="9" y="91"/>
                </a:cxn>
                <a:cxn ang="0">
                  <a:pos x="10" y="89"/>
                </a:cxn>
                <a:cxn ang="0">
                  <a:pos x="10" y="87"/>
                </a:cxn>
                <a:cxn ang="0">
                  <a:pos x="10" y="87"/>
                </a:cxn>
                <a:cxn ang="0">
                  <a:pos x="11" y="76"/>
                </a:cxn>
                <a:cxn ang="0">
                  <a:pos x="13" y="66"/>
                </a:cxn>
                <a:cxn ang="0">
                  <a:pos x="19" y="45"/>
                </a:cxn>
                <a:cxn ang="0">
                  <a:pos x="25" y="26"/>
                </a:cxn>
                <a:cxn ang="0">
                  <a:pos x="27" y="15"/>
                </a:cxn>
                <a:cxn ang="0">
                  <a:pos x="29" y="5"/>
                </a:cxn>
                <a:cxn ang="0">
                  <a:pos x="29" y="5"/>
                </a:cxn>
                <a:cxn ang="0">
                  <a:pos x="28" y="3"/>
                </a:cxn>
                <a:cxn ang="0">
                  <a:pos x="27" y="1"/>
                </a:cxn>
                <a:cxn ang="0">
                  <a:pos x="26" y="0"/>
                </a:cxn>
                <a:cxn ang="0">
                  <a:pos x="24" y="0"/>
                </a:cxn>
                <a:cxn ang="0">
                  <a:pos x="22" y="0"/>
                </a:cxn>
                <a:cxn ang="0">
                  <a:pos x="21" y="1"/>
                </a:cxn>
                <a:cxn ang="0">
                  <a:pos x="20" y="3"/>
                </a:cxn>
                <a:cxn ang="0">
                  <a:pos x="19" y="5"/>
                </a:cxn>
                <a:cxn ang="0">
                  <a:pos x="19" y="5"/>
                </a:cxn>
              </a:cxnLst>
              <a:rect l="0" t="0" r="r" b="b"/>
              <a:pathLst>
                <a:path w="29" h="92">
                  <a:moveTo>
                    <a:pt x="19" y="5"/>
                  </a:moveTo>
                  <a:lnTo>
                    <a:pt x="19" y="5"/>
                  </a:lnTo>
                  <a:lnTo>
                    <a:pt x="18" y="15"/>
                  </a:lnTo>
                  <a:lnTo>
                    <a:pt x="16" y="26"/>
                  </a:lnTo>
                  <a:lnTo>
                    <a:pt x="10" y="45"/>
                  </a:lnTo>
                  <a:lnTo>
                    <a:pt x="3" y="66"/>
                  </a:lnTo>
                  <a:lnTo>
                    <a:pt x="1" y="76"/>
                  </a:lnTo>
                  <a:lnTo>
                    <a:pt x="0" y="87"/>
                  </a:lnTo>
                  <a:lnTo>
                    <a:pt x="0" y="87"/>
                  </a:lnTo>
                  <a:lnTo>
                    <a:pt x="0" y="89"/>
                  </a:lnTo>
                  <a:lnTo>
                    <a:pt x="1" y="91"/>
                  </a:lnTo>
                  <a:lnTo>
                    <a:pt x="3" y="91"/>
                  </a:lnTo>
                  <a:lnTo>
                    <a:pt x="5" y="92"/>
                  </a:lnTo>
                  <a:lnTo>
                    <a:pt x="7" y="91"/>
                  </a:lnTo>
                  <a:lnTo>
                    <a:pt x="9" y="91"/>
                  </a:lnTo>
                  <a:lnTo>
                    <a:pt x="10" y="89"/>
                  </a:lnTo>
                  <a:lnTo>
                    <a:pt x="10" y="87"/>
                  </a:lnTo>
                  <a:lnTo>
                    <a:pt x="10" y="87"/>
                  </a:lnTo>
                  <a:lnTo>
                    <a:pt x="11" y="76"/>
                  </a:lnTo>
                  <a:lnTo>
                    <a:pt x="13" y="66"/>
                  </a:lnTo>
                  <a:lnTo>
                    <a:pt x="19" y="45"/>
                  </a:lnTo>
                  <a:lnTo>
                    <a:pt x="25" y="26"/>
                  </a:lnTo>
                  <a:lnTo>
                    <a:pt x="27" y="15"/>
                  </a:lnTo>
                  <a:lnTo>
                    <a:pt x="29" y="5"/>
                  </a:lnTo>
                  <a:lnTo>
                    <a:pt x="29" y="5"/>
                  </a:lnTo>
                  <a:lnTo>
                    <a:pt x="28" y="3"/>
                  </a:lnTo>
                  <a:lnTo>
                    <a:pt x="27" y="1"/>
                  </a:lnTo>
                  <a:lnTo>
                    <a:pt x="26" y="0"/>
                  </a:lnTo>
                  <a:lnTo>
                    <a:pt x="24" y="0"/>
                  </a:lnTo>
                  <a:lnTo>
                    <a:pt x="22" y="0"/>
                  </a:lnTo>
                  <a:lnTo>
                    <a:pt x="21" y="1"/>
                  </a:lnTo>
                  <a:lnTo>
                    <a:pt x="20" y="3"/>
                  </a:lnTo>
                  <a:lnTo>
                    <a:pt x="19" y="5"/>
                  </a:lnTo>
                  <a:lnTo>
                    <a:pt x="19"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45" name="Freeform 861"/>
            <p:cNvSpPr/>
            <p:nvPr/>
          </p:nvSpPr>
          <p:spPr bwMode="auto">
            <a:xfrm>
              <a:off x="2422525" y="1492250"/>
              <a:ext cx="12700" cy="31750"/>
            </a:xfrm>
            <a:custGeom>
              <a:avLst/>
              <a:gdLst/>
              <a:ahLst/>
              <a:cxnLst>
                <a:cxn ang="0">
                  <a:pos x="13" y="3"/>
                </a:cxn>
                <a:cxn ang="0">
                  <a:pos x="13" y="3"/>
                </a:cxn>
                <a:cxn ang="0">
                  <a:pos x="5" y="29"/>
                </a:cxn>
                <a:cxn ang="0">
                  <a:pos x="2" y="41"/>
                </a:cxn>
                <a:cxn ang="0">
                  <a:pos x="0" y="55"/>
                </a:cxn>
                <a:cxn ang="0">
                  <a:pos x="0" y="55"/>
                </a:cxn>
                <a:cxn ang="0">
                  <a:pos x="1" y="57"/>
                </a:cxn>
                <a:cxn ang="0">
                  <a:pos x="2" y="59"/>
                </a:cxn>
                <a:cxn ang="0">
                  <a:pos x="3" y="59"/>
                </a:cxn>
                <a:cxn ang="0">
                  <a:pos x="5" y="60"/>
                </a:cxn>
                <a:cxn ang="0">
                  <a:pos x="6" y="59"/>
                </a:cxn>
                <a:cxn ang="0">
                  <a:pos x="8" y="59"/>
                </a:cxn>
                <a:cxn ang="0">
                  <a:pos x="9" y="57"/>
                </a:cxn>
                <a:cxn ang="0">
                  <a:pos x="9" y="55"/>
                </a:cxn>
                <a:cxn ang="0">
                  <a:pos x="9" y="55"/>
                </a:cxn>
                <a:cxn ang="0">
                  <a:pos x="11" y="42"/>
                </a:cxn>
                <a:cxn ang="0">
                  <a:pos x="14" y="30"/>
                </a:cxn>
                <a:cxn ang="0">
                  <a:pos x="22" y="6"/>
                </a:cxn>
                <a:cxn ang="0">
                  <a:pos x="22" y="6"/>
                </a:cxn>
                <a:cxn ang="0">
                  <a:pos x="22" y="4"/>
                </a:cxn>
                <a:cxn ang="0">
                  <a:pos x="21" y="2"/>
                </a:cxn>
                <a:cxn ang="0">
                  <a:pos x="20" y="1"/>
                </a:cxn>
                <a:cxn ang="0">
                  <a:pos x="19" y="0"/>
                </a:cxn>
                <a:cxn ang="0">
                  <a:pos x="17" y="0"/>
                </a:cxn>
                <a:cxn ang="0">
                  <a:pos x="15" y="0"/>
                </a:cxn>
                <a:cxn ang="0">
                  <a:pos x="14" y="1"/>
                </a:cxn>
                <a:cxn ang="0">
                  <a:pos x="13" y="3"/>
                </a:cxn>
                <a:cxn ang="0">
                  <a:pos x="13" y="3"/>
                </a:cxn>
              </a:cxnLst>
              <a:rect l="0" t="0" r="r" b="b"/>
              <a:pathLst>
                <a:path w="22" h="60">
                  <a:moveTo>
                    <a:pt x="13" y="3"/>
                  </a:moveTo>
                  <a:lnTo>
                    <a:pt x="13" y="3"/>
                  </a:lnTo>
                  <a:lnTo>
                    <a:pt x="5" y="29"/>
                  </a:lnTo>
                  <a:lnTo>
                    <a:pt x="2" y="41"/>
                  </a:lnTo>
                  <a:lnTo>
                    <a:pt x="0" y="55"/>
                  </a:lnTo>
                  <a:lnTo>
                    <a:pt x="0" y="55"/>
                  </a:lnTo>
                  <a:lnTo>
                    <a:pt x="1" y="57"/>
                  </a:lnTo>
                  <a:lnTo>
                    <a:pt x="2" y="59"/>
                  </a:lnTo>
                  <a:lnTo>
                    <a:pt x="3" y="59"/>
                  </a:lnTo>
                  <a:lnTo>
                    <a:pt x="5" y="60"/>
                  </a:lnTo>
                  <a:lnTo>
                    <a:pt x="6" y="59"/>
                  </a:lnTo>
                  <a:lnTo>
                    <a:pt x="8" y="59"/>
                  </a:lnTo>
                  <a:lnTo>
                    <a:pt x="9" y="57"/>
                  </a:lnTo>
                  <a:lnTo>
                    <a:pt x="9" y="55"/>
                  </a:lnTo>
                  <a:lnTo>
                    <a:pt x="9" y="55"/>
                  </a:lnTo>
                  <a:lnTo>
                    <a:pt x="11" y="42"/>
                  </a:lnTo>
                  <a:lnTo>
                    <a:pt x="14" y="30"/>
                  </a:lnTo>
                  <a:lnTo>
                    <a:pt x="22" y="6"/>
                  </a:lnTo>
                  <a:lnTo>
                    <a:pt x="22" y="6"/>
                  </a:lnTo>
                  <a:lnTo>
                    <a:pt x="22" y="4"/>
                  </a:lnTo>
                  <a:lnTo>
                    <a:pt x="21" y="2"/>
                  </a:lnTo>
                  <a:lnTo>
                    <a:pt x="20" y="1"/>
                  </a:lnTo>
                  <a:lnTo>
                    <a:pt x="19" y="0"/>
                  </a:lnTo>
                  <a:lnTo>
                    <a:pt x="17" y="0"/>
                  </a:lnTo>
                  <a:lnTo>
                    <a:pt x="15" y="0"/>
                  </a:lnTo>
                  <a:lnTo>
                    <a:pt x="14" y="1"/>
                  </a:lnTo>
                  <a:lnTo>
                    <a:pt x="13" y="3"/>
                  </a:lnTo>
                  <a:lnTo>
                    <a:pt x="13"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46" name="Freeform 862"/>
            <p:cNvSpPr/>
            <p:nvPr/>
          </p:nvSpPr>
          <p:spPr bwMode="auto">
            <a:xfrm>
              <a:off x="2322513" y="1298575"/>
              <a:ext cx="19050" cy="47625"/>
            </a:xfrm>
            <a:custGeom>
              <a:avLst/>
              <a:gdLst/>
              <a:ahLst/>
              <a:cxnLst>
                <a:cxn ang="0">
                  <a:pos x="24" y="4"/>
                </a:cxn>
                <a:cxn ang="0">
                  <a:pos x="24" y="4"/>
                </a:cxn>
                <a:cxn ang="0">
                  <a:pos x="23" y="16"/>
                </a:cxn>
                <a:cxn ang="0">
                  <a:pos x="20" y="26"/>
                </a:cxn>
                <a:cxn ang="0">
                  <a:pos x="16" y="35"/>
                </a:cxn>
                <a:cxn ang="0">
                  <a:pos x="12" y="46"/>
                </a:cxn>
                <a:cxn ang="0">
                  <a:pos x="7" y="55"/>
                </a:cxn>
                <a:cxn ang="0">
                  <a:pos x="4" y="65"/>
                </a:cxn>
                <a:cxn ang="0">
                  <a:pos x="1" y="76"/>
                </a:cxn>
                <a:cxn ang="0">
                  <a:pos x="0" y="87"/>
                </a:cxn>
                <a:cxn ang="0">
                  <a:pos x="0" y="87"/>
                </a:cxn>
                <a:cxn ang="0">
                  <a:pos x="0" y="89"/>
                </a:cxn>
                <a:cxn ang="0">
                  <a:pos x="1" y="90"/>
                </a:cxn>
                <a:cxn ang="0">
                  <a:pos x="2" y="91"/>
                </a:cxn>
                <a:cxn ang="0">
                  <a:pos x="4" y="91"/>
                </a:cxn>
                <a:cxn ang="0">
                  <a:pos x="6" y="91"/>
                </a:cxn>
                <a:cxn ang="0">
                  <a:pos x="7" y="90"/>
                </a:cxn>
                <a:cxn ang="0">
                  <a:pos x="8" y="89"/>
                </a:cxn>
                <a:cxn ang="0">
                  <a:pos x="9" y="87"/>
                </a:cxn>
                <a:cxn ang="0">
                  <a:pos x="9" y="87"/>
                </a:cxn>
                <a:cxn ang="0">
                  <a:pos x="10" y="76"/>
                </a:cxn>
                <a:cxn ang="0">
                  <a:pos x="13" y="65"/>
                </a:cxn>
                <a:cxn ang="0">
                  <a:pos x="17" y="55"/>
                </a:cxn>
                <a:cxn ang="0">
                  <a:pos x="21" y="46"/>
                </a:cxn>
                <a:cxn ang="0">
                  <a:pos x="25" y="35"/>
                </a:cxn>
                <a:cxn ang="0">
                  <a:pos x="30" y="26"/>
                </a:cxn>
                <a:cxn ang="0">
                  <a:pos x="33" y="16"/>
                </a:cxn>
                <a:cxn ang="0">
                  <a:pos x="34" y="4"/>
                </a:cxn>
                <a:cxn ang="0">
                  <a:pos x="34" y="4"/>
                </a:cxn>
                <a:cxn ang="0">
                  <a:pos x="34" y="2"/>
                </a:cxn>
                <a:cxn ang="0">
                  <a:pos x="33" y="1"/>
                </a:cxn>
                <a:cxn ang="0">
                  <a:pos x="32" y="0"/>
                </a:cxn>
                <a:cxn ang="0">
                  <a:pos x="30" y="0"/>
                </a:cxn>
                <a:cxn ang="0">
                  <a:pos x="27" y="0"/>
                </a:cxn>
                <a:cxn ang="0">
                  <a:pos x="26" y="1"/>
                </a:cxn>
                <a:cxn ang="0">
                  <a:pos x="25" y="2"/>
                </a:cxn>
                <a:cxn ang="0">
                  <a:pos x="24" y="4"/>
                </a:cxn>
                <a:cxn ang="0">
                  <a:pos x="24" y="4"/>
                </a:cxn>
              </a:cxnLst>
              <a:rect l="0" t="0" r="r" b="b"/>
              <a:pathLst>
                <a:path w="34" h="91">
                  <a:moveTo>
                    <a:pt x="24" y="4"/>
                  </a:moveTo>
                  <a:lnTo>
                    <a:pt x="24" y="4"/>
                  </a:lnTo>
                  <a:lnTo>
                    <a:pt x="23" y="16"/>
                  </a:lnTo>
                  <a:lnTo>
                    <a:pt x="20" y="26"/>
                  </a:lnTo>
                  <a:lnTo>
                    <a:pt x="16" y="35"/>
                  </a:lnTo>
                  <a:lnTo>
                    <a:pt x="12" y="46"/>
                  </a:lnTo>
                  <a:lnTo>
                    <a:pt x="7" y="55"/>
                  </a:lnTo>
                  <a:lnTo>
                    <a:pt x="4" y="65"/>
                  </a:lnTo>
                  <a:lnTo>
                    <a:pt x="1" y="76"/>
                  </a:lnTo>
                  <a:lnTo>
                    <a:pt x="0" y="87"/>
                  </a:lnTo>
                  <a:lnTo>
                    <a:pt x="0" y="87"/>
                  </a:lnTo>
                  <a:lnTo>
                    <a:pt x="0" y="89"/>
                  </a:lnTo>
                  <a:lnTo>
                    <a:pt x="1" y="90"/>
                  </a:lnTo>
                  <a:lnTo>
                    <a:pt x="2" y="91"/>
                  </a:lnTo>
                  <a:lnTo>
                    <a:pt x="4" y="91"/>
                  </a:lnTo>
                  <a:lnTo>
                    <a:pt x="6" y="91"/>
                  </a:lnTo>
                  <a:lnTo>
                    <a:pt x="7" y="90"/>
                  </a:lnTo>
                  <a:lnTo>
                    <a:pt x="8" y="89"/>
                  </a:lnTo>
                  <a:lnTo>
                    <a:pt x="9" y="87"/>
                  </a:lnTo>
                  <a:lnTo>
                    <a:pt x="9" y="87"/>
                  </a:lnTo>
                  <a:lnTo>
                    <a:pt x="10" y="76"/>
                  </a:lnTo>
                  <a:lnTo>
                    <a:pt x="13" y="65"/>
                  </a:lnTo>
                  <a:lnTo>
                    <a:pt x="17" y="55"/>
                  </a:lnTo>
                  <a:lnTo>
                    <a:pt x="21" y="46"/>
                  </a:lnTo>
                  <a:lnTo>
                    <a:pt x="25" y="35"/>
                  </a:lnTo>
                  <a:lnTo>
                    <a:pt x="30" y="26"/>
                  </a:lnTo>
                  <a:lnTo>
                    <a:pt x="33" y="16"/>
                  </a:lnTo>
                  <a:lnTo>
                    <a:pt x="34" y="4"/>
                  </a:lnTo>
                  <a:lnTo>
                    <a:pt x="34" y="4"/>
                  </a:lnTo>
                  <a:lnTo>
                    <a:pt x="34" y="2"/>
                  </a:lnTo>
                  <a:lnTo>
                    <a:pt x="33" y="1"/>
                  </a:lnTo>
                  <a:lnTo>
                    <a:pt x="32" y="0"/>
                  </a:lnTo>
                  <a:lnTo>
                    <a:pt x="30" y="0"/>
                  </a:lnTo>
                  <a:lnTo>
                    <a:pt x="27" y="0"/>
                  </a:lnTo>
                  <a:lnTo>
                    <a:pt x="26" y="1"/>
                  </a:lnTo>
                  <a:lnTo>
                    <a:pt x="25" y="2"/>
                  </a:lnTo>
                  <a:lnTo>
                    <a:pt x="24" y="4"/>
                  </a:lnTo>
                  <a:lnTo>
                    <a:pt x="2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47" name="Freeform 863"/>
            <p:cNvSpPr/>
            <p:nvPr/>
          </p:nvSpPr>
          <p:spPr bwMode="auto">
            <a:xfrm>
              <a:off x="2355850" y="1304925"/>
              <a:ext cx="22225" cy="34925"/>
            </a:xfrm>
            <a:custGeom>
              <a:avLst/>
              <a:gdLst/>
              <a:ahLst/>
              <a:cxnLst>
                <a:cxn ang="0">
                  <a:pos x="32" y="2"/>
                </a:cxn>
                <a:cxn ang="0">
                  <a:pos x="32" y="2"/>
                </a:cxn>
                <a:cxn ang="0">
                  <a:pos x="21" y="16"/>
                </a:cxn>
                <a:cxn ang="0">
                  <a:pos x="11" y="30"/>
                </a:cxn>
                <a:cxn ang="0">
                  <a:pos x="7" y="37"/>
                </a:cxn>
                <a:cxn ang="0">
                  <a:pos x="4" y="45"/>
                </a:cxn>
                <a:cxn ang="0">
                  <a:pos x="1" y="52"/>
                </a:cxn>
                <a:cxn ang="0">
                  <a:pos x="0" y="62"/>
                </a:cxn>
                <a:cxn ang="0">
                  <a:pos x="0" y="62"/>
                </a:cxn>
                <a:cxn ang="0">
                  <a:pos x="0" y="64"/>
                </a:cxn>
                <a:cxn ang="0">
                  <a:pos x="1" y="65"/>
                </a:cxn>
                <a:cxn ang="0">
                  <a:pos x="3" y="66"/>
                </a:cxn>
                <a:cxn ang="0">
                  <a:pos x="4" y="66"/>
                </a:cxn>
                <a:cxn ang="0">
                  <a:pos x="6" y="66"/>
                </a:cxn>
                <a:cxn ang="0">
                  <a:pos x="7" y="65"/>
                </a:cxn>
                <a:cxn ang="0">
                  <a:pos x="9" y="64"/>
                </a:cxn>
                <a:cxn ang="0">
                  <a:pos x="9" y="62"/>
                </a:cxn>
                <a:cxn ang="0">
                  <a:pos x="9" y="62"/>
                </a:cxn>
                <a:cxn ang="0">
                  <a:pos x="10" y="53"/>
                </a:cxn>
                <a:cxn ang="0">
                  <a:pos x="13" y="46"/>
                </a:cxn>
                <a:cxn ang="0">
                  <a:pos x="16" y="39"/>
                </a:cxn>
                <a:cxn ang="0">
                  <a:pos x="20" y="33"/>
                </a:cxn>
                <a:cxn ang="0">
                  <a:pos x="31" y="19"/>
                </a:cxn>
                <a:cxn ang="0">
                  <a:pos x="40" y="7"/>
                </a:cxn>
                <a:cxn ang="0">
                  <a:pos x="40" y="7"/>
                </a:cxn>
                <a:cxn ang="0">
                  <a:pos x="41" y="5"/>
                </a:cxn>
                <a:cxn ang="0">
                  <a:pos x="41" y="3"/>
                </a:cxn>
                <a:cxn ang="0">
                  <a:pos x="40" y="2"/>
                </a:cxn>
                <a:cxn ang="0">
                  <a:pos x="39" y="1"/>
                </a:cxn>
                <a:cxn ang="0">
                  <a:pos x="37" y="0"/>
                </a:cxn>
                <a:cxn ang="0">
                  <a:pos x="35" y="0"/>
                </a:cxn>
                <a:cxn ang="0">
                  <a:pos x="34" y="1"/>
                </a:cxn>
                <a:cxn ang="0">
                  <a:pos x="32" y="2"/>
                </a:cxn>
                <a:cxn ang="0">
                  <a:pos x="32" y="2"/>
                </a:cxn>
              </a:cxnLst>
              <a:rect l="0" t="0" r="r" b="b"/>
              <a:pathLst>
                <a:path w="41" h="66">
                  <a:moveTo>
                    <a:pt x="32" y="2"/>
                  </a:moveTo>
                  <a:lnTo>
                    <a:pt x="32" y="2"/>
                  </a:lnTo>
                  <a:lnTo>
                    <a:pt x="21" y="16"/>
                  </a:lnTo>
                  <a:lnTo>
                    <a:pt x="11" y="30"/>
                  </a:lnTo>
                  <a:lnTo>
                    <a:pt x="7" y="37"/>
                  </a:lnTo>
                  <a:lnTo>
                    <a:pt x="4" y="45"/>
                  </a:lnTo>
                  <a:lnTo>
                    <a:pt x="1" y="52"/>
                  </a:lnTo>
                  <a:lnTo>
                    <a:pt x="0" y="62"/>
                  </a:lnTo>
                  <a:lnTo>
                    <a:pt x="0" y="62"/>
                  </a:lnTo>
                  <a:lnTo>
                    <a:pt x="0" y="64"/>
                  </a:lnTo>
                  <a:lnTo>
                    <a:pt x="1" y="65"/>
                  </a:lnTo>
                  <a:lnTo>
                    <a:pt x="3" y="66"/>
                  </a:lnTo>
                  <a:lnTo>
                    <a:pt x="4" y="66"/>
                  </a:lnTo>
                  <a:lnTo>
                    <a:pt x="6" y="66"/>
                  </a:lnTo>
                  <a:lnTo>
                    <a:pt x="7" y="65"/>
                  </a:lnTo>
                  <a:lnTo>
                    <a:pt x="9" y="64"/>
                  </a:lnTo>
                  <a:lnTo>
                    <a:pt x="9" y="62"/>
                  </a:lnTo>
                  <a:lnTo>
                    <a:pt x="9" y="62"/>
                  </a:lnTo>
                  <a:lnTo>
                    <a:pt x="10" y="53"/>
                  </a:lnTo>
                  <a:lnTo>
                    <a:pt x="13" y="46"/>
                  </a:lnTo>
                  <a:lnTo>
                    <a:pt x="16" y="39"/>
                  </a:lnTo>
                  <a:lnTo>
                    <a:pt x="20" y="33"/>
                  </a:lnTo>
                  <a:lnTo>
                    <a:pt x="31" y="19"/>
                  </a:lnTo>
                  <a:lnTo>
                    <a:pt x="40" y="7"/>
                  </a:lnTo>
                  <a:lnTo>
                    <a:pt x="40" y="7"/>
                  </a:lnTo>
                  <a:lnTo>
                    <a:pt x="41" y="5"/>
                  </a:lnTo>
                  <a:lnTo>
                    <a:pt x="41" y="3"/>
                  </a:lnTo>
                  <a:lnTo>
                    <a:pt x="40" y="2"/>
                  </a:lnTo>
                  <a:lnTo>
                    <a:pt x="39" y="1"/>
                  </a:lnTo>
                  <a:lnTo>
                    <a:pt x="37" y="0"/>
                  </a:lnTo>
                  <a:lnTo>
                    <a:pt x="35" y="0"/>
                  </a:lnTo>
                  <a:lnTo>
                    <a:pt x="34" y="1"/>
                  </a:lnTo>
                  <a:lnTo>
                    <a:pt x="32" y="2"/>
                  </a:lnTo>
                  <a:lnTo>
                    <a:pt x="3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48" name="Freeform 864"/>
            <p:cNvSpPr/>
            <p:nvPr/>
          </p:nvSpPr>
          <p:spPr bwMode="auto">
            <a:xfrm>
              <a:off x="2382838" y="1314450"/>
              <a:ext cx="22225" cy="42863"/>
            </a:xfrm>
            <a:custGeom>
              <a:avLst/>
              <a:gdLst/>
              <a:ahLst/>
              <a:cxnLst>
                <a:cxn ang="0">
                  <a:pos x="40" y="4"/>
                </a:cxn>
                <a:cxn ang="0">
                  <a:pos x="40" y="4"/>
                </a:cxn>
                <a:cxn ang="0">
                  <a:pos x="40" y="2"/>
                </a:cxn>
                <a:cxn ang="0">
                  <a:pos x="39" y="1"/>
                </a:cxn>
                <a:cxn ang="0">
                  <a:pos x="37" y="0"/>
                </a:cxn>
                <a:cxn ang="0">
                  <a:pos x="35" y="1"/>
                </a:cxn>
                <a:cxn ang="0">
                  <a:pos x="32" y="3"/>
                </a:cxn>
                <a:cxn ang="0">
                  <a:pos x="32" y="4"/>
                </a:cxn>
                <a:cxn ang="0">
                  <a:pos x="32" y="6"/>
                </a:cxn>
                <a:cxn ang="0">
                  <a:pos x="32" y="6"/>
                </a:cxn>
                <a:cxn ang="0">
                  <a:pos x="32" y="12"/>
                </a:cxn>
                <a:cxn ang="0">
                  <a:pos x="31" y="18"/>
                </a:cxn>
                <a:cxn ang="0">
                  <a:pos x="29" y="22"/>
                </a:cxn>
                <a:cxn ang="0">
                  <a:pos x="27" y="27"/>
                </a:cxn>
                <a:cxn ang="0">
                  <a:pos x="20" y="36"/>
                </a:cxn>
                <a:cxn ang="0">
                  <a:pos x="14" y="45"/>
                </a:cxn>
                <a:cxn ang="0">
                  <a:pos x="14" y="45"/>
                </a:cxn>
                <a:cxn ang="0">
                  <a:pos x="8" y="52"/>
                </a:cxn>
                <a:cxn ang="0">
                  <a:pos x="4" y="59"/>
                </a:cxn>
                <a:cxn ang="0">
                  <a:pos x="1" y="66"/>
                </a:cxn>
                <a:cxn ang="0">
                  <a:pos x="0" y="75"/>
                </a:cxn>
                <a:cxn ang="0">
                  <a:pos x="0" y="75"/>
                </a:cxn>
                <a:cxn ang="0">
                  <a:pos x="0" y="77"/>
                </a:cxn>
                <a:cxn ang="0">
                  <a:pos x="1" y="79"/>
                </a:cxn>
                <a:cxn ang="0">
                  <a:pos x="3" y="79"/>
                </a:cxn>
                <a:cxn ang="0">
                  <a:pos x="4" y="80"/>
                </a:cxn>
                <a:cxn ang="0">
                  <a:pos x="6" y="79"/>
                </a:cxn>
                <a:cxn ang="0">
                  <a:pos x="7" y="79"/>
                </a:cxn>
                <a:cxn ang="0">
                  <a:pos x="9" y="77"/>
                </a:cxn>
                <a:cxn ang="0">
                  <a:pos x="9" y="75"/>
                </a:cxn>
                <a:cxn ang="0">
                  <a:pos x="9" y="75"/>
                </a:cxn>
                <a:cxn ang="0">
                  <a:pos x="11" y="69"/>
                </a:cxn>
                <a:cxn ang="0">
                  <a:pos x="12" y="65"/>
                </a:cxn>
                <a:cxn ang="0">
                  <a:pos x="16" y="56"/>
                </a:cxn>
                <a:cxn ang="0">
                  <a:pos x="22" y="49"/>
                </a:cxn>
                <a:cxn ang="0">
                  <a:pos x="28" y="41"/>
                </a:cxn>
                <a:cxn ang="0">
                  <a:pos x="34" y="32"/>
                </a:cxn>
                <a:cxn ang="0">
                  <a:pos x="38" y="24"/>
                </a:cxn>
                <a:cxn ang="0">
                  <a:pos x="40" y="20"/>
                </a:cxn>
                <a:cxn ang="0">
                  <a:pos x="42" y="15"/>
                </a:cxn>
                <a:cxn ang="0">
                  <a:pos x="42" y="10"/>
                </a:cxn>
                <a:cxn ang="0">
                  <a:pos x="40" y="4"/>
                </a:cxn>
                <a:cxn ang="0">
                  <a:pos x="40" y="4"/>
                </a:cxn>
              </a:cxnLst>
              <a:rect l="0" t="0" r="r" b="b"/>
              <a:pathLst>
                <a:path w="42" h="80">
                  <a:moveTo>
                    <a:pt x="40" y="4"/>
                  </a:moveTo>
                  <a:lnTo>
                    <a:pt x="40" y="4"/>
                  </a:lnTo>
                  <a:lnTo>
                    <a:pt x="40" y="2"/>
                  </a:lnTo>
                  <a:lnTo>
                    <a:pt x="39" y="1"/>
                  </a:lnTo>
                  <a:lnTo>
                    <a:pt x="37" y="0"/>
                  </a:lnTo>
                  <a:lnTo>
                    <a:pt x="35" y="1"/>
                  </a:lnTo>
                  <a:lnTo>
                    <a:pt x="32" y="3"/>
                  </a:lnTo>
                  <a:lnTo>
                    <a:pt x="32" y="4"/>
                  </a:lnTo>
                  <a:lnTo>
                    <a:pt x="32" y="6"/>
                  </a:lnTo>
                  <a:lnTo>
                    <a:pt x="32" y="6"/>
                  </a:lnTo>
                  <a:lnTo>
                    <a:pt x="32" y="12"/>
                  </a:lnTo>
                  <a:lnTo>
                    <a:pt x="31" y="18"/>
                  </a:lnTo>
                  <a:lnTo>
                    <a:pt x="29" y="22"/>
                  </a:lnTo>
                  <a:lnTo>
                    <a:pt x="27" y="27"/>
                  </a:lnTo>
                  <a:lnTo>
                    <a:pt x="20" y="36"/>
                  </a:lnTo>
                  <a:lnTo>
                    <a:pt x="14" y="45"/>
                  </a:lnTo>
                  <a:lnTo>
                    <a:pt x="14" y="45"/>
                  </a:lnTo>
                  <a:lnTo>
                    <a:pt x="8" y="52"/>
                  </a:lnTo>
                  <a:lnTo>
                    <a:pt x="4" y="59"/>
                  </a:lnTo>
                  <a:lnTo>
                    <a:pt x="1" y="66"/>
                  </a:lnTo>
                  <a:lnTo>
                    <a:pt x="0" y="75"/>
                  </a:lnTo>
                  <a:lnTo>
                    <a:pt x="0" y="75"/>
                  </a:lnTo>
                  <a:lnTo>
                    <a:pt x="0" y="77"/>
                  </a:lnTo>
                  <a:lnTo>
                    <a:pt x="1" y="79"/>
                  </a:lnTo>
                  <a:lnTo>
                    <a:pt x="3" y="79"/>
                  </a:lnTo>
                  <a:lnTo>
                    <a:pt x="4" y="80"/>
                  </a:lnTo>
                  <a:lnTo>
                    <a:pt x="6" y="79"/>
                  </a:lnTo>
                  <a:lnTo>
                    <a:pt x="7" y="79"/>
                  </a:lnTo>
                  <a:lnTo>
                    <a:pt x="9" y="77"/>
                  </a:lnTo>
                  <a:lnTo>
                    <a:pt x="9" y="75"/>
                  </a:lnTo>
                  <a:lnTo>
                    <a:pt x="9" y="75"/>
                  </a:lnTo>
                  <a:lnTo>
                    <a:pt x="11" y="69"/>
                  </a:lnTo>
                  <a:lnTo>
                    <a:pt x="12" y="65"/>
                  </a:lnTo>
                  <a:lnTo>
                    <a:pt x="16" y="56"/>
                  </a:lnTo>
                  <a:lnTo>
                    <a:pt x="22" y="49"/>
                  </a:lnTo>
                  <a:lnTo>
                    <a:pt x="28" y="41"/>
                  </a:lnTo>
                  <a:lnTo>
                    <a:pt x="34" y="32"/>
                  </a:lnTo>
                  <a:lnTo>
                    <a:pt x="38" y="24"/>
                  </a:lnTo>
                  <a:lnTo>
                    <a:pt x="40" y="20"/>
                  </a:lnTo>
                  <a:lnTo>
                    <a:pt x="42" y="15"/>
                  </a:lnTo>
                  <a:lnTo>
                    <a:pt x="42" y="10"/>
                  </a:lnTo>
                  <a:lnTo>
                    <a:pt x="40" y="4"/>
                  </a:lnTo>
                  <a:lnTo>
                    <a:pt x="4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49" name="Freeform 865"/>
            <p:cNvSpPr>
              <a:spLocks noEditPoints="1"/>
            </p:cNvSpPr>
            <p:nvPr/>
          </p:nvSpPr>
          <p:spPr bwMode="auto">
            <a:xfrm>
              <a:off x="2159000" y="1141413"/>
              <a:ext cx="739775" cy="723900"/>
            </a:xfrm>
            <a:custGeom>
              <a:avLst/>
              <a:gdLst/>
              <a:ahLst/>
              <a:cxnLst>
                <a:cxn ang="0">
                  <a:pos x="761" y="1352"/>
                </a:cxn>
                <a:cxn ang="0">
                  <a:pos x="683" y="1296"/>
                </a:cxn>
                <a:cxn ang="0">
                  <a:pos x="639" y="1242"/>
                </a:cxn>
                <a:cxn ang="0">
                  <a:pos x="406" y="1019"/>
                </a:cxn>
                <a:cxn ang="0">
                  <a:pos x="260" y="865"/>
                </a:cxn>
                <a:cxn ang="0">
                  <a:pos x="75" y="672"/>
                </a:cxn>
                <a:cxn ang="0">
                  <a:pos x="27" y="609"/>
                </a:cxn>
                <a:cxn ang="0">
                  <a:pos x="0" y="518"/>
                </a:cxn>
                <a:cxn ang="0">
                  <a:pos x="17" y="455"/>
                </a:cxn>
                <a:cxn ang="0">
                  <a:pos x="61" y="408"/>
                </a:cxn>
                <a:cxn ang="0">
                  <a:pos x="168" y="302"/>
                </a:cxn>
                <a:cxn ang="0">
                  <a:pos x="410" y="87"/>
                </a:cxn>
                <a:cxn ang="0">
                  <a:pos x="502" y="26"/>
                </a:cxn>
                <a:cxn ang="0">
                  <a:pos x="539" y="10"/>
                </a:cxn>
                <a:cxn ang="0">
                  <a:pos x="629" y="2"/>
                </a:cxn>
                <a:cxn ang="0">
                  <a:pos x="689" y="28"/>
                </a:cxn>
                <a:cxn ang="0">
                  <a:pos x="702" y="36"/>
                </a:cxn>
                <a:cxn ang="0">
                  <a:pos x="755" y="111"/>
                </a:cxn>
                <a:cxn ang="0">
                  <a:pos x="937" y="297"/>
                </a:cxn>
                <a:cxn ang="0">
                  <a:pos x="1223" y="573"/>
                </a:cxn>
                <a:cxn ang="0">
                  <a:pos x="1358" y="690"/>
                </a:cxn>
                <a:cxn ang="0">
                  <a:pos x="1386" y="724"/>
                </a:cxn>
                <a:cxn ang="0">
                  <a:pos x="1395" y="808"/>
                </a:cxn>
                <a:cxn ang="0">
                  <a:pos x="1359" y="882"/>
                </a:cxn>
                <a:cxn ang="0">
                  <a:pos x="1337" y="913"/>
                </a:cxn>
                <a:cxn ang="0">
                  <a:pos x="1217" y="1073"/>
                </a:cxn>
                <a:cxn ang="0">
                  <a:pos x="1134" y="1163"/>
                </a:cxn>
                <a:cxn ang="0">
                  <a:pos x="1026" y="1243"/>
                </a:cxn>
                <a:cxn ang="0">
                  <a:pos x="1018" y="1257"/>
                </a:cxn>
                <a:cxn ang="0">
                  <a:pos x="997" y="1285"/>
                </a:cxn>
                <a:cxn ang="0">
                  <a:pos x="980" y="1304"/>
                </a:cxn>
                <a:cxn ang="0">
                  <a:pos x="937" y="1331"/>
                </a:cxn>
                <a:cxn ang="0">
                  <a:pos x="850" y="1366"/>
                </a:cxn>
                <a:cxn ang="0">
                  <a:pos x="601" y="41"/>
                </a:cxn>
                <a:cxn ang="0">
                  <a:pos x="532" y="57"/>
                </a:cxn>
                <a:cxn ang="0">
                  <a:pos x="355" y="185"/>
                </a:cxn>
                <a:cxn ang="0">
                  <a:pos x="95" y="433"/>
                </a:cxn>
                <a:cxn ang="0">
                  <a:pos x="82" y="444"/>
                </a:cxn>
                <a:cxn ang="0">
                  <a:pos x="49" y="479"/>
                </a:cxn>
                <a:cxn ang="0">
                  <a:pos x="41" y="529"/>
                </a:cxn>
                <a:cxn ang="0">
                  <a:pos x="66" y="595"/>
                </a:cxn>
                <a:cxn ang="0">
                  <a:pos x="127" y="658"/>
                </a:cxn>
                <a:cxn ang="0">
                  <a:pos x="136" y="677"/>
                </a:cxn>
                <a:cxn ang="0">
                  <a:pos x="390" y="944"/>
                </a:cxn>
                <a:cxn ang="0">
                  <a:pos x="574" y="1119"/>
                </a:cxn>
                <a:cxn ang="0">
                  <a:pos x="714" y="1263"/>
                </a:cxn>
                <a:cxn ang="0">
                  <a:pos x="748" y="1294"/>
                </a:cxn>
                <a:cxn ang="0">
                  <a:pos x="829" y="1321"/>
                </a:cxn>
                <a:cxn ang="0">
                  <a:pos x="918" y="1290"/>
                </a:cxn>
                <a:cxn ang="0">
                  <a:pos x="991" y="1224"/>
                </a:cxn>
                <a:cxn ang="0">
                  <a:pos x="1081" y="1153"/>
                </a:cxn>
                <a:cxn ang="0">
                  <a:pos x="1195" y="1033"/>
                </a:cxn>
                <a:cxn ang="0">
                  <a:pos x="1286" y="908"/>
                </a:cxn>
                <a:cxn ang="0">
                  <a:pos x="1295" y="888"/>
                </a:cxn>
                <a:cxn ang="0">
                  <a:pos x="1336" y="843"/>
                </a:cxn>
                <a:cxn ang="0">
                  <a:pos x="1358" y="782"/>
                </a:cxn>
                <a:cxn ang="0">
                  <a:pos x="1344" y="735"/>
                </a:cxn>
                <a:cxn ang="0">
                  <a:pos x="1233" y="639"/>
                </a:cxn>
                <a:cxn ang="0">
                  <a:pos x="949" y="365"/>
                </a:cxn>
                <a:cxn ang="0">
                  <a:pos x="782" y="204"/>
                </a:cxn>
                <a:cxn ang="0">
                  <a:pos x="676" y="75"/>
                </a:cxn>
                <a:cxn ang="0">
                  <a:pos x="649" y="52"/>
                </a:cxn>
                <a:cxn ang="0">
                  <a:pos x="601" y="41"/>
                </a:cxn>
              </a:cxnLst>
              <a:rect l="0" t="0" r="r" b="b"/>
              <a:pathLst>
                <a:path w="1398" h="1368">
                  <a:moveTo>
                    <a:pt x="829" y="1368"/>
                  </a:moveTo>
                  <a:lnTo>
                    <a:pt x="829" y="1368"/>
                  </a:lnTo>
                  <a:lnTo>
                    <a:pt x="813" y="1367"/>
                  </a:lnTo>
                  <a:lnTo>
                    <a:pt x="796" y="1364"/>
                  </a:lnTo>
                  <a:lnTo>
                    <a:pt x="779" y="1359"/>
                  </a:lnTo>
                  <a:lnTo>
                    <a:pt x="761" y="1352"/>
                  </a:lnTo>
                  <a:lnTo>
                    <a:pt x="743" y="1343"/>
                  </a:lnTo>
                  <a:lnTo>
                    <a:pt x="726" y="1330"/>
                  </a:lnTo>
                  <a:lnTo>
                    <a:pt x="707" y="1317"/>
                  </a:lnTo>
                  <a:lnTo>
                    <a:pt x="688" y="1300"/>
                  </a:lnTo>
                  <a:lnTo>
                    <a:pt x="688" y="1300"/>
                  </a:lnTo>
                  <a:lnTo>
                    <a:pt x="683" y="1296"/>
                  </a:lnTo>
                  <a:lnTo>
                    <a:pt x="681" y="1291"/>
                  </a:lnTo>
                  <a:lnTo>
                    <a:pt x="681" y="1288"/>
                  </a:lnTo>
                  <a:lnTo>
                    <a:pt x="679" y="1286"/>
                  </a:lnTo>
                  <a:lnTo>
                    <a:pt x="679" y="1286"/>
                  </a:lnTo>
                  <a:lnTo>
                    <a:pt x="659" y="1264"/>
                  </a:lnTo>
                  <a:lnTo>
                    <a:pt x="639" y="1242"/>
                  </a:lnTo>
                  <a:lnTo>
                    <a:pt x="597" y="1201"/>
                  </a:lnTo>
                  <a:lnTo>
                    <a:pt x="554" y="1161"/>
                  </a:lnTo>
                  <a:lnTo>
                    <a:pt x="512" y="1122"/>
                  </a:lnTo>
                  <a:lnTo>
                    <a:pt x="512" y="1122"/>
                  </a:lnTo>
                  <a:lnTo>
                    <a:pt x="441" y="1054"/>
                  </a:lnTo>
                  <a:lnTo>
                    <a:pt x="406" y="1019"/>
                  </a:lnTo>
                  <a:lnTo>
                    <a:pt x="372" y="984"/>
                  </a:lnTo>
                  <a:lnTo>
                    <a:pt x="372" y="984"/>
                  </a:lnTo>
                  <a:lnTo>
                    <a:pt x="322" y="930"/>
                  </a:lnTo>
                  <a:lnTo>
                    <a:pt x="318" y="926"/>
                  </a:lnTo>
                  <a:lnTo>
                    <a:pt x="318" y="926"/>
                  </a:lnTo>
                  <a:lnTo>
                    <a:pt x="260" y="865"/>
                  </a:lnTo>
                  <a:lnTo>
                    <a:pt x="201" y="803"/>
                  </a:lnTo>
                  <a:lnTo>
                    <a:pt x="142" y="742"/>
                  </a:lnTo>
                  <a:lnTo>
                    <a:pt x="81" y="683"/>
                  </a:lnTo>
                  <a:lnTo>
                    <a:pt x="81" y="683"/>
                  </a:lnTo>
                  <a:lnTo>
                    <a:pt x="77" y="677"/>
                  </a:lnTo>
                  <a:lnTo>
                    <a:pt x="75" y="672"/>
                  </a:lnTo>
                  <a:lnTo>
                    <a:pt x="74" y="669"/>
                  </a:lnTo>
                  <a:lnTo>
                    <a:pt x="72" y="666"/>
                  </a:lnTo>
                  <a:lnTo>
                    <a:pt x="72" y="666"/>
                  </a:lnTo>
                  <a:lnTo>
                    <a:pt x="54" y="647"/>
                  </a:lnTo>
                  <a:lnTo>
                    <a:pt x="40" y="629"/>
                  </a:lnTo>
                  <a:lnTo>
                    <a:pt x="27" y="609"/>
                  </a:lnTo>
                  <a:lnTo>
                    <a:pt x="16" y="589"/>
                  </a:lnTo>
                  <a:lnTo>
                    <a:pt x="9" y="569"/>
                  </a:lnTo>
                  <a:lnTo>
                    <a:pt x="3" y="548"/>
                  </a:lnTo>
                  <a:lnTo>
                    <a:pt x="2" y="538"/>
                  </a:lnTo>
                  <a:lnTo>
                    <a:pt x="1" y="528"/>
                  </a:lnTo>
                  <a:lnTo>
                    <a:pt x="0" y="518"/>
                  </a:lnTo>
                  <a:lnTo>
                    <a:pt x="1" y="508"/>
                  </a:lnTo>
                  <a:lnTo>
                    <a:pt x="1" y="508"/>
                  </a:lnTo>
                  <a:lnTo>
                    <a:pt x="2" y="495"/>
                  </a:lnTo>
                  <a:lnTo>
                    <a:pt x="6" y="480"/>
                  </a:lnTo>
                  <a:lnTo>
                    <a:pt x="10" y="468"/>
                  </a:lnTo>
                  <a:lnTo>
                    <a:pt x="17" y="455"/>
                  </a:lnTo>
                  <a:lnTo>
                    <a:pt x="24" y="443"/>
                  </a:lnTo>
                  <a:lnTo>
                    <a:pt x="34" y="432"/>
                  </a:lnTo>
                  <a:lnTo>
                    <a:pt x="45" y="421"/>
                  </a:lnTo>
                  <a:lnTo>
                    <a:pt x="58" y="411"/>
                  </a:lnTo>
                  <a:lnTo>
                    <a:pt x="60" y="410"/>
                  </a:lnTo>
                  <a:lnTo>
                    <a:pt x="61" y="408"/>
                  </a:lnTo>
                  <a:lnTo>
                    <a:pt x="61" y="408"/>
                  </a:lnTo>
                  <a:lnTo>
                    <a:pt x="65" y="403"/>
                  </a:lnTo>
                  <a:lnTo>
                    <a:pt x="65" y="403"/>
                  </a:lnTo>
                  <a:lnTo>
                    <a:pt x="116" y="353"/>
                  </a:lnTo>
                  <a:lnTo>
                    <a:pt x="168" y="303"/>
                  </a:lnTo>
                  <a:lnTo>
                    <a:pt x="168" y="302"/>
                  </a:lnTo>
                  <a:lnTo>
                    <a:pt x="168" y="302"/>
                  </a:lnTo>
                  <a:lnTo>
                    <a:pt x="246" y="228"/>
                  </a:lnTo>
                  <a:lnTo>
                    <a:pt x="286" y="191"/>
                  </a:lnTo>
                  <a:lnTo>
                    <a:pt x="326" y="155"/>
                  </a:lnTo>
                  <a:lnTo>
                    <a:pt x="367" y="120"/>
                  </a:lnTo>
                  <a:lnTo>
                    <a:pt x="410" y="87"/>
                  </a:lnTo>
                  <a:lnTo>
                    <a:pt x="432" y="71"/>
                  </a:lnTo>
                  <a:lnTo>
                    <a:pt x="454" y="56"/>
                  </a:lnTo>
                  <a:lnTo>
                    <a:pt x="477" y="40"/>
                  </a:lnTo>
                  <a:lnTo>
                    <a:pt x="500" y="27"/>
                  </a:lnTo>
                  <a:lnTo>
                    <a:pt x="501" y="26"/>
                  </a:lnTo>
                  <a:lnTo>
                    <a:pt x="502" y="26"/>
                  </a:lnTo>
                  <a:lnTo>
                    <a:pt x="502" y="26"/>
                  </a:lnTo>
                  <a:lnTo>
                    <a:pt x="508" y="21"/>
                  </a:lnTo>
                  <a:lnTo>
                    <a:pt x="508" y="21"/>
                  </a:lnTo>
                  <a:lnTo>
                    <a:pt x="515" y="18"/>
                  </a:lnTo>
                  <a:lnTo>
                    <a:pt x="515" y="18"/>
                  </a:lnTo>
                  <a:lnTo>
                    <a:pt x="539" y="10"/>
                  </a:lnTo>
                  <a:lnTo>
                    <a:pt x="562" y="5"/>
                  </a:lnTo>
                  <a:lnTo>
                    <a:pt x="583" y="1"/>
                  </a:lnTo>
                  <a:lnTo>
                    <a:pt x="605" y="0"/>
                  </a:lnTo>
                  <a:lnTo>
                    <a:pt x="605" y="0"/>
                  </a:lnTo>
                  <a:lnTo>
                    <a:pt x="617" y="0"/>
                  </a:lnTo>
                  <a:lnTo>
                    <a:pt x="629" y="2"/>
                  </a:lnTo>
                  <a:lnTo>
                    <a:pt x="640" y="4"/>
                  </a:lnTo>
                  <a:lnTo>
                    <a:pt x="650" y="7"/>
                  </a:lnTo>
                  <a:lnTo>
                    <a:pt x="661" y="11"/>
                  </a:lnTo>
                  <a:lnTo>
                    <a:pt x="671" y="15"/>
                  </a:lnTo>
                  <a:lnTo>
                    <a:pt x="679" y="21"/>
                  </a:lnTo>
                  <a:lnTo>
                    <a:pt x="689" y="28"/>
                  </a:lnTo>
                  <a:lnTo>
                    <a:pt x="691" y="30"/>
                  </a:lnTo>
                  <a:lnTo>
                    <a:pt x="693" y="31"/>
                  </a:lnTo>
                  <a:lnTo>
                    <a:pt x="693" y="31"/>
                  </a:lnTo>
                  <a:lnTo>
                    <a:pt x="697" y="32"/>
                  </a:lnTo>
                  <a:lnTo>
                    <a:pt x="700" y="34"/>
                  </a:lnTo>
                  <a:lnTo>
                    <a:pt x="702" y="36"/>
                  </a:lnTo>
                  <a:lnTo>
                    <a:pt x="705" y="40"/>
                  </a:lnTo>
                  <a:lnTo>
                    <a:pt x="705" y="40"/>
                  </a:lnTo>
                  <a:lnTo>
                    <a:pt x="717" y="58"/>
                  </a:lnTo>
                  <a:lnTo>
                    <a:pt x="729" y="76"/>
                  </a:lnTo>
                  <a:lnTo>
                    <a:pt x="741" y="94"/>
                  </a:lnTo>
                  <a:lnTo>
                    <a:pt x="755" y="111"/>
                  </a:lnTo>
                  <a:lnTo>
                    <a:pt x="783" y="144"/>
                  </a:lnTo>
                  <a:lnTo>
                    <a:pt x="812" y="176"/>
                  </a:lnTo>
                  <a:lnTo>
                    <a:pt x="842" y="208"/>
                  </a:lnTo>
                  <a:lnTo>
                    <a:pt x="874" y="238"/>
                  </a:lnTo>
                  <a:lnTo>
                    <a:pt x="937" y="297"/>
                  </a:lnTo>
                  <a:lnTo>
                    <a:pt x="937" y="297"/>
                  </a:lnTo>
                  <a:lnTo>
                    <a:pt x="983" y="341"/>
                  </a:lnTo>
                  <a:lnTo>
                    <a:pt x="1030" y="385"/>
                  </a:lnTo>
                  <a:lnTo>
                    <a:pt x="1030" y="385"/>
                  </a:lnTo>
                  <a:lnTo>
                    <a:pt x="1103" y="458"/>
                  </a:lnTo>
                  <a:lnTo>
                    <a:pt x="1182" y="535"/>
                  </a:lnTo>
                  <a:lnTo>
                    <a:pt x="1223" y="573"/>
                  </a:lnTo>
                  <a:lnTo>
                    <a:pt x="1265" y="612"/>
                  </a:lnTo>
                  <a:lnTo>
                    <a:pt x="1307" y="650"/>
                  </a:lnTo>
                  <a:lnTo>
                    <a:pt x="1351" y="688"/>
                  </a:lnTo>
                  <a:lnTo>
                    <a:pt x="1354" y="690"/>
                  </a:lnTo>
                  <a:lnTo>
                    <a:pt x="1358" y="690"/>
                  </a:lnTo>
                  <a:lnTo>
                    <a:pt x="1358" y="690"/>
                  </a:lnTo>
                  <a:lnTo>
                    <a:pt x="1361" y="691"/>
                  </a:lnTo>
                  <a:lnTo>
                    <a:pt x="1363" y="692"/>
                  </a:lnTo>
                  <a:lnTo>
                    <a:pt x="1368" y="697"/>
                  </a:lnTo>
                  <a:lnTo>
                    <a:pt x="1368" y="697"/>
                  </a:lnTo>
                  <a:lnTo>
                    <a:pt x="1379" y="710"/>
                  </a:lnTo>
                  <a:lnTo>
                    <a:pt x="1386" y="724"/>
                  </a:lnTo>
                  <a:lnTo>
                    <a:pt x="1392" y="738"/>
                  </a:lnTo>
                  <a:lnTo>
                    <a:pt x="1395" y="752"/>
                  </a:lnTo>
                  <a:lnTo>
                    <a:pt x="1398" y="766"/>
                  </a:lnTo>
                  <a:lnTo>
                    <a:pt x="1398" y="780"/>
                  </a:lnTo>
                  <a:lnTo>
                    <a:pt x="1397" y="794"/>
                  </a:lnTo>
                  <a:lnTo>
                    <a:pt x="1395" y="808"/>
                  </a:lnTo>
                  <a:lnTo>
                    <a:pt x="1391" y="821"/>
                  </a:lnTo>
                  <a:lnTo>
                    <a:pt x="1387" y="833"/>
                  </a:lnTo>
                  <a:lnTo>
                    <a:pt x="1381" y="847"/>
                  </a:lnTo>
                  <a:lnTo>
                    <a:pt x="1375" y="859"/>
                  </a:lnTo>
                  <a:lnTo>
                    <a:pt x="1367" y="871"/>
                  </a:lnTo>
                  <a:lnTo>
                    <a:pt x="1359" y="882"/>
                  </a:lnTo>
                  <a:lnTo>
                    <a:pt x="1351" y="892"/>
                  </a:lnTo>
                  <a:lnTo>
                    <a:pt x="1341" y="902"/>
                  </a:lnTo>
                  <a:lnTo>
                    <a:pt x="1339" y="905"/>
                  </a:lnTo>
                  <a:lnTo>
                    <a:pt x="1338" y="909"/>
                  </a:lnTo>
                  <a:lnTo>
                    <a:pt x="1338" y="909"/>
                  </a:lnTo>
                  <a:lnTo>
                    <a:pt x="1337" y="913"/>
                  </a:lnTo>
                  <a:lnTo>
                    <a:pt x="1334" y="917"/>
                  </a:lnTo>
                  <a:lnTo>
                    <a:pt x="1334" y="917"/>
                  </a:lnTo>
                  <a:lnTo>
                    <a:pt x="1287" y="981"/>
                  </a:lnTo>
                  <a:lnTo>
                    <a:pt x="1287" y="981"/>
                  </a:lnTo>
                  <a:lnTo>
                    <a:pt x="1253" y="1028"/>
                  </a:lnTo>
                  <a:lnTo>
                    <a:pt x="1217" y="1073"/>
                  </a:lnTo>
                  <a:lnTo>
                    <a:pt x="1200" y="1095"/>
                  </a:lnTo>
                  <a:lnTo>
                    <a:pt x="1181" y="1115"/>
                  </a:lnTo>
                  <a:lnTo>
                    <a:pt x="1162" y="1136"/>
                  </a:lnTo>
                  <a:lnTo>
                    <a:pt x="1141" y="1156"/>
                  </a:lnTo>
                  <a:lnTo>
                    <a:pt x="1141" y="1156"/>
                  </a:lnTo>
                  <a:lnTo>
                    <a:pt x="1134" y="1163"/>
                  </a:lnTo>
                  <a:lnTo>
                    <a:pt x="1122" y="1171"/>
                  </a:lnTo>
                  <a:lnTo>
                    <a:pt x="1096" y="1191"/>
                  </a:lnTo>
                  <a:lnTo>
                    <a:pt x="1096" y="1191"/>
                  </a:lnTo>
                  <a:lnTo>
                    <a:pt x="1059" y="1217"/>
                  </a:lnTo>
                  <a:lnTo>
                    <a:pt x="1042" y="1231"/>
                  </a:lnTo>
                  <a:lnTo>
                    <a:pt x="1026" y="1243"/>
                  </a:lnTo>
                  <a:lnTo>
                    <a:pt x="1024" y="1246"/>
                  </a:lnTo>
                  <a:lnTo>
                    <a:pt x="1023" y="1249"/>
                  </a:lnTo>
                  <a:lnTo>
                    <a:pt x="1023" y="1249"/>
                  </a:lnTo>
                  <a:lnTo>
                    <a:pt x="1021" y="1253"/>
                  </a:lnTo>
                  <a:lnTo>
                    <a:pt x="1018" y="1257"/>
                  </a:lnTo>
                  <a:lnTo>
                    <a:pt x="1018" y="1257"/>
                  </a:lnTo>
                  <a:lnTo>
                    <a:pt x="1002" y="1275"/>
                  </a:lnTo>
                  <a:lnTo>
                    <a:pt x="999" y="1278"/>
                  </a:lnTo>
                  <a:lnTo>
                    <a:pt x="999" y="1281"/>
                  </a:lnTo>
                  <a:lnTo>
                    <a:pt x="999" y="1281"/>
                  </a:lnTo>
                  <a:lnTo>
                    <a:pt x="997" y="1285"/>
                  </a:lnTo>
                  <a:lnTo>
                    <a:pt x="997" y="1285"/>
                  </a:lnTo>
                  <a:lnTo>
                    <a:pt x="996" y="1290"/>
                  </a:lnTo>
                  <a:lnTo>
                    <a:pt x="994" y="1295"/>
                  </a:lnTo>
                  <a:lnTo>
                    <a:pt x="991" y="1298"/>
                  </a:lnTo>
                  <a:lnTo>
                    <a:pt x="988" y="1301"/>
                  </a:lnTo>
                  <a:lnTo>
                    <a:pt x="984" y="1303"/>
                  </a:lnTo>
                  <a:lnTo>
                    <a:pt x="980" y="1304"/>
                  </a:lnTo>
                  <a:lnTo>
                    <a:pt x="974" y="1305"/>
                  </a:lnTo>
                  <a:lnTo>
                    <a:pt x="969" y="1305"/>
                  </a:lnTo>
                  <a:lnTo>
                    <a:pt x="965" y="1309"/>
                  </a:lnTo>
                  <a:lnTo>
                    <a:pt x="965" y="1309"/>
                  </a:lnTo>
                  <a:lnTo>
                    <a:pt x="951" y="1321"/>
                  </a:lnTo>
                  <a:lnTo>
                    <a:pt x="937" y="1331"/>
                  </a:lnTo>
                  <a:lnTo>
                    <a:pt x="922" y="1341"/>
                  </a:lnTo>
                  <a:lnTo>
                    <a:pt x="908" y="1348"/>
                  </a:lnTo>
                  <a:lnTo>
                    <a:pt x="893" y="1355"/>
                  </a:lnTo>
                  <a:lnTo>
                    <a:pt x="879" y="1360"/>
                  </a:lnTo>
                  <a:lnTo>
                    <a:pt x="864" y="1364"/>
                  </a:lnTo>
                  <a:lnTo>
                    <a:pt x="850" y="1366"/>
                  </a:lnTo>
                  <a:lnTo>
                    <a:pt x="850" y="1366"/>
                  </a:lnTo>
                  <a:lnTo>
                    <a:pt x="839" y="1367"/>
                  </a:lnTo>
                  <a:lnTo>
                    <a:pt x="829" y="1368"/>
                  </a:lnTo>
                  <a:lnTo>
                    <a:pt x="829" y="1368"/>
                  </a:lnTo>
                  <a:close/>
                  <a:moveTo>
                    <a:pt x="601" y="41"/>
                  </a:moveTo>
                  <a:lnTo>
                    <a:pt x="601" y="41"/>
                  </a:lnTo>
                  <a:lnTo>
                    <a:pt x="591" y="41"/>
                  </a:lnTo>
                  <a:lnTo>
                    <a:pt x="581" y="42"/>
                  </a:lnTo>
                  <a:lnTo>
                    <a:pt x="563" y="46"/>
                  </a:lnTo>
                  <a:lnTo>
                    <a:pt x="545" y="51"/>
                  </a:lnTo>
                  <a:lnTo>
                    <a:pt x="532" y="57"/>
                  </a:lnTo>
                  <a:lnTo>
                    <a:pt x="532" y="57"/>
                  </a:lnTo>
                  <a:lnTo>
                    <a:pt x="508" y="71"/>
                  </a:lnTo>
                  <a:lnTo>
                    <a:pt x="485" y="86"/>
                  </a:lnTo>
                  <a:lnTo>
                    <a:pt x="462" y="101"/>
                  </a:lnTo>
                  <a:lnTo>
                    <a:pt x="440" y="117"/>
                  </a:lnTo>
                  <a:lnTo>
                    <a:pt x="396" y="150"/>
                  </a:lnTo>
                  <a:lnTo>
                    <a:pt x="355" y="185"/>
                  </a:lnTo>
                  <a:lnTo>
                    <a:pt x="315" y="221"/>
                  </a:lnTo>
                  <a:lnTo>
                    <a:pt x="275" y="258"/>
                  </a:lnTo>
                  <a:lnTo>
                    <a:pt x="198" y="332"/>
                  </a:lnTo>
                  <a:lnTo>
                    <a:pt x="198" y="332"/>
                  </a:lnTo>
                  <a:lnTo>
                    <a:pt x="147" y="383"/>
                  </a:lnTo>
                  <a:lnTo>
                    <a:pt x="95" y="433"/>
                  </a:lnTo>
                  <a:lnTo>
                    <a:pt x="95" y="433"/>
                  </a:lnTo>
                  <a:lnTo>
                    <a:pt x="90" y="436"/>
                  </a:lnTo>
                  <a:lnTo>
                    <a:pt x="86" y="438"/>
                  </a:lnTo>
                  <a:lnTo>
                    <a:pt x="84" y="441"/>
                  </a:lnTo>
                  <a:lnTo>
                    <a:pt x="84" y="441"/>
                  </a:lnTo>
                  <a:lnTo>
                    <a:pt x="82" y="444"/>
                  </a:lnTo>
                  <a:lnTo>
                    <a:pt x="78" y="447"/>
                  </a:lnTo>
                  <a:lnTo>
                    <a:pt x="78" y="447"/>
                  </a:lnTo>
                  <a:lnTo>
                    <a:pt x="69" y="454"/>
                  </a:lnTo>
                  <a:lnTo>
                    <a:pt x="62" y="463"/>
                  </a:lnTo>
                  <a:lnTo>
                    <a:pt x="55" y="471"/>
                  </a:lnTo>
                  <a:lnTo>
                    <a:pt x="49" y="479"/>
                  </a:lnTo>
                  <a:lnTo>
                    <a:pt x="45" y="488"/>
                  </a:lnTo>
                  <a:lnTo>
                    <a:pt x="42" y="498"/>
                  </a:lnTo>
                  <a:lnTo>
                    <a:pt x="41" y="508"/>
                  </a:lnTo>
                  <a:lnTo>
                    <a:pt x="40" y="519"/>
                  </a:lnTo>
                  <a:lnTo>
                    <a:pt x="40" y="519"/>
                  </a:lnTo>
                  <a:lnTo>
                    <a:pt x="41" y="529"/>
                  </a:lnTo>
                  <a:lnTo>
                    <a:pt x="42" y="538"/>
                  </a:lnTo>
                  <a:lnTo>
                    <a:pt x="44" y="548"/>
                  </a:lnTo>
                  <a:lnTo>
                    <a:pt x="47" y="558"/>
                  </a:lnTo>
                  <a:lnTo>
                    <a:pt x="51" y="567"/>
                  </a:lnTo>
                  <a:lnTo>
                    <a:pt x="55" y="576"/>
                  </a:lnTo>
                  <a:lnTo>
                    <a:pt x="66" y="595"/>
                  </a:lnTo>
                  <a:lnTo>
                    <a:pt x="78" y="612"/>
                  </a:lnTo>
                  <a:lnTo>
                    <a:pt x="93" y="629"/>
                  </a:lnTo>
                  <a:lnTo>
                    <a:pt x="107" y="642"/>
                  </a:lnTo>
                  <a:lnTo>
                    <a:pt x="123" y="655"/>
                  </a:lnTo>
                  <a:lnTo>
                    <a:pt x="123" y="655"/>
                  </a:lnTo>
                  <a:lnTo>
                    <a:pt x="127" y="658"/>
                  </a:lnTo>
                  <a:lnTo>
                    <a:pt x="129" y="662"/>
                  </a:lnTo>
                  <a:lnTo>
                    <a:pt x="131" y="666"/>
                  </a:lnTo>
                  <a:lnTo>
                    <a:pt x="132" y="670"/>
                  </a:lnTo>
                  <a:lnTo>
                    <a:pt x="133" y="674"/>
                  </a:lnTo>
                  <a:lnTo>
                    <a:pt x="136" y="677"/>
                  </a:lnTo>
                  <a:lnTo>
                    <a:pt x="136" y="677"/>
                  </a:lnTo>
                  <a:lnTo>
                    <a:pt x="172" y="715"/>
                  </a:lnTo>
                  <a:lnTo>
                    <a:pt x="207" y="752"/>
                  </a:lnTo>
                  <a:lnTo>
                    <a:pt x="278" y="825"/>
                  </a:lnTo>
                  <a:lnTo>
                    <a:pt x="278" y="825"/>
                  </a:lnTo>
                  <a:lnTo>
                    <a:pt x="352" y="905"/>
                  </a:lnTo>
                  <a:lnTo>
                    <a:pt x="390" y="944"/>
                  </a:lnTo>
                  <a:lnTo>
                    <a:pt x="428" y="982"/>
                  </a:lnTo>
                  <a:lnTo>
                    <a:pt x="428" y="982"/>
                  </a:lnTo>
                  <a:lnTo>
                    <a:pt x="478" y="1030"/>
                  </a:lnTo>
                  <a:lnTo>
                    <a:pt x="526" y="1075"/>
                  </a:lnTo>
                  <a:lnTo>
                    <a:pt x="526" y="1075"/>
                  </a:lnTo>
                  <a:lnTo>
                    <a:pt x="574" y="1119"/>
                  </a:lnTo>
                  <a:lnTo>
                    <a:pt x="622" y="1165"/>
                  </a:lnTo>
                  <a:lnTo>
                    <a:pt x="668" y="1211"/>
                  </a:lnTo>
                  <a:lnTo>
                    <a:pt x="690" y="1235"/>
                  </a:lnTo>
                  <a:lnTo>
                    <a:pt x="712" y="1259"/>
                  </a:lnTo>
                  <a:lnTo>
                    <a:pt x="712" y="1259"/>
                  </a:lnTo>
                  <a:lnTo>
                    <a:pt x="714" y="1263"/>
                  </a:lnTo>
                  <a:lnTo>
                    <a:pt x="717" y="1267"/>
                  </a:lnTo>
                  <a:lnTo>
                    <a:pt x="718" y="1271"/>
                  </a:lnTo>
                  <a:lnTo>
                    <a:pt x="721" y="1273"/>
                  </a:lnTo>
                  <a:lnTo>
                    <a:pt x="721" y="1273"/>
                  </a:lnTo>
                  <a:lnTo>
                    <a:pt x="734" y="1285"/>
                  </a:lnTo>
                  <a:lnTo>
                    <a:pt x="748" y="1294"/>
                  </a:lnTo>
                  <a:lnTo>
                    <a:pt x="761" y="1302"/>
                  </a:lnTo>
                  <a:lnTo>
                    <a:pt x="774" y="1310"/>
                  </a:lnTo>
                  <a:lnTo>
                    <a:pt x="789" y="1315"/>
                  </a:lnTo>
                  <a:lnTo>
                    <a:pt x="802" y="1318"/>
                  </a:lnTo>
                  <a:lnTo>
                    <a:pt x="816" y="1320"/>
                  </a:lnTo>
                  <a:lnTo>
                    <a:pt x="829" y="1321"/>
                  </a:lnTo>
                  <a:lnTo>
                    <a:pt x="829" y="1321"/>
                  </a:lnTo>
                  <a:lnTo>
                    <a:pt x="847" y="1320"/>
                  </a:lnTo>
                  <a:lnTo>
                    <a:pt x="864" y="1316"/>
                  </a:lnTo>
                  <a:lnTo>
                    <a:pt x="882" y="1310"/>
                  </a:lnTo>
                  <a:lnTo>
                    <a:pt x="899" y="1301"/>
                  </a:lnTo>
                  <a:lnTo>
                    <a:pt x="918" y="1290"/>
                  </a:lnTo>
                  <a:lnTo>
                    <a:pt x="937" y="1277"/>
                  </a:lnTo>
                  <a:lnTo>
                    <a:pt x="955" y="1260"/>
                  </a:lnTo>
                  <a:lnTo>
                    <a:pt x="975" y="1241"/>
                  </a:lnTo>
                  <a:lnTo>
                    <a:pt x="975" y="1241"/>
                  </a:lnTo>
                  <a:lnTo>
                    <a:pt x="983" y="1232"/>
                  </a:lnTo>
                  <a:lnTo>
                    <a:pt x="991" y="1224"/>
                  </a:lnTo>
                  <a:lnTo>
                    <a:pt x="1010" y="1207"/>
                  </a:lnTo>
                  <a:lnTo>
                    <a:pt x="1030" y="1192"/>
                  </a:lnTo>
                  <a:lnTo>
                    <a:pt x="1049" y="1176"/>
                  </a:lnTo>
                  <a:lnTo>
                    <a:pt x="1049" y="1176"/>
                  </a:lnTo>
                  <a:lnTo>
                    <a:pt x="1067" y="1164"/>
                  </a:lnTo>
                  <a:lnTo>
                    <a:pt x="1081" y="1153"/>
                  </a:lnTo>
                  <a:lnTo>
                    <a:pt x="1081" y="1153"/>
                  </a:lnTo>
                  <a:lnTo>
                    <a:pt x="1107" y="1130"/>
                  </a:lnTo>
                  <a:lnTo>
                    <a:pt x="1131" y="1107"/>
                  </a:lnTo>
                  <a:lnTo>
                    <a:pt x="1153" y="1083"/>
                  </a:lnTo>
                  <a:lnTo>
                    <a:pt x="1174" y="1059"/>
                  </a:lnTo>
                  <a:lnTo>
                    <a:pt x="1195" y="1033"/>
                  </a:lnTo>
                  <a:lnTo>
                    <a:pt x="1215" y="1007"/>
                  </a:lnTo>
                  <a:lnTo>
                    <a:pt x="1254" y="955"/>
                  </a:lnTo>
                  <a:lnTo>
                    <a:pt x="1254" y="955"/>
                  </a:lnTo>
                  <a:lnTo>
                    <a:pt x="1284" y="916"/>
                  </a:lnTo>
                  <a:lnTo>
                    <a:pt x="1286" y="912"/>
                  </a:lnTo>
                  <a:lnTo>
                    <a:pt x="1286" y="908"/>
                  </a:lnTo>
                  <a:lnTo>
                    <a:pt x="1286" y="908"/>
                  </a:lnTo>
                  <a:lnTo>
                    <a:pt x="1286" y="903"/>
                  </a:lnTo>
                  <a:lnTo>
                    <a:pt x="1288" y="897"/>
                  </a:lnTo>
                  <a:lnTo>
                    <a:pt x="1291" y="892"/>
                  </a:lnTo>
                  <a:lnTo>
                    <a:pt x="1295" y="888"/>
                  </a:lnTo>
                  <a:lnTo>
                    <a:pt x="1295" y="888"/>
                  </a:lnTo>
                  <a:lnTo>
                    <a:pt x="1302" y="883"/>
                  </a:lnTo>
                  <a:lnTo>
                    <a:pt x="1309" y="876"/>
                  </a:lnTo>
                  <a:lnTo>
                    <a:pt x="1317" y="868"/>
                  </a:lnTo>
                  <a:lnTo>
                    <a:pt x="1324" y="860"/>
                  </a:lnTo>
                  <a:lnTo>
                    <a:pt x="1330" y="852"/>
                  </a:lnTo>
                  <a:lnTo>
                    <a:pt x="1336" y="843"/>
                  </a:lnTo>
                  <a:lnTo>
                    <a:pt x="1341" y="833"/>
                  </a:lnTo>
                  <a:lnTo>
                    <a:pt x="1347" y="823"/>
                  </a:lnTo>
                  <a:lnTo>
                    <a:pt x="1351" y="813"/>
                  </a:lnTo>
                  <a:lnTo>
                    <a:pt x="1354" y="802"/>
                  </a:lnTo>
                  <a:lnTo>
                    <a:pt x="1356" y="792"/>
                  </a:lnTo>
                  <a:lnTo>
                    <a:pt x="1358" y="782"/>
                  </a:lnTo>
                  <a:lnTo>
                    <a:pt x="1357" y="771"/>
                  </a:lnTo>
                  <a:lnTo>
                    <a:pt x="1356" y="760"/>
                  </a:lnTo>
                  <a:lnTo>
                    <a:pt x="1353" y="751"/>
                  </a:lnTo>
                  <a:lnTo>
                    <a:pt x="1349" y="740"/>
                  </a:lnTo>
                  <a:lnTo>
                    <a:pt x="1347" y="737"/>
                  </a:lnTo>
                  <a:lnTo>
                    <a:pt x="1344" y="735"/>
                  </a:lnTo>
                  <a:lnTo>
                    <a:pt x="1344" y="735"/>
                  </a:lnTo>
                  <a:lnTo>
                    <a:pt x="1338" y="732"/>
                  </a:lnTo>
                  <a:lnTo>
                    <a:pt x="1338" y="732"/>
                  </a:lnTo>
                  <a:lnTo>
                    <a:pt x="1303" y="702"/>
                  </a:lnTo>
                  <a:lnTo>
                    <a:pt x="1268" y="671"/>
                  </a:lnTo>
                  <a:lnTo>
                    <a:pt x="1233" y="639"/>
                  </a:lnTo>
                  <a:lnTo>
                    <a:pt x="1199" y="607"/>
                  </a:lnTo>
                  <a:lnTo>
                    <a:pt x="1131" y="542"/>
                  </a:lnTo>
                  <a:lnTo>
                    <a:pt x="1065" y="478"/>
                  </a:lnTo>
                  <a:lnTo>
                    <a:pt x="1065" y="478"/>
                  </a:lnTo>
                  <a:lnTo>
                    <a:pt x="1008" y="421"/>
                  </a:lnTo>
                  <a:lnTo>
                    <a:pt x="949" y="365"/>
                  </a:lnTo>
                  <a:lnTo>
                    <a:pt x="949" y="365"/>
                  </a:lnTo>
                  <a:lnTo>
                    <a:pt x="898" y="318"/>
                  </a:lnTo>
                  <a:lnTo>
                    <a:pt x="898" y="318"/>
                  </a:lnTo>
                  <a:lnTo>
                    <a:pt x="839" y="262"/>
                  </a:lnTo>
                  <a:lnTo>
                    <a:pt x="811" y="234"/>
                  </a:lnTo>
                  <a:lnTo>
                    <a:pt x="782" y="204"/>
                  </a:lnTo>
                  <a:lnTo>
                    <a:pt x="755" y="174"/>
                  </a:lnTo>
                  <a:lnTo>
                    <a:pt x="728" y="144"/>
                  </a:lnTo>
                  <a:lnTo>
                    <a:pt x="703" y="112"/>
                  </a:lnTo>
                  <a:lnTo>
                    <a:pt x="680" y="78"/>
                  </a:lnTo>
                  <a:lnTo>
                    <a:pt x="678" y="76"/>
                  </a:lnTo>
                  <a:lnTo>
                    <a:pt x="676" y="75"/>
                  </a:lnTo>
                  <a:lnTo>
                    <a:pt x="676" y="75"/>
                  </a:lnTo>
                  <a:lnTo>
                    <a:pt x="672" y="71"/>
                  </a:lnTo>
                  <a:lnTo>
                    <a:pt x="672" y="71"/>
                  </a:lnTo>
                  <a:lnTo>
                    <a:pt x="665" y="64"/>
                  </a:lnTo>
                  <a:lnTo>
                    <a:pt x="658" y="58"/>
                  </a:lnTo>
                  <a:lnTo>
                    <a:pt x="649" y="52"/>
                  </a:lnTo>
                  <a:lnTo>
                    <a:pt x="641" y="48"/>
                  </a:lnTo>
                  <a:lnTo>
                    <a:pt x="632" y="45"/>
                  </a:lnTo>
                  <a:lnTo>
                    <a:pt x="623" y="43"/>
                  </a:lnTo>
                  <a:lnTo>
                    <a:pt x="612" y="41"/>
                  </a:lnTo>
                  <a:lnTo>
                    <a:pt x="601" y="41"/>
                  </a:lnTo>
                  <a:lnTo>
                    <a:pt x="601" y="4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50" name="Freeform 866"/>
            <p:cNvSpPr/>
            <p:nvPr/>
          </p:nvSpPr>
          <p:spPr bwMode="auto">
            <a:xfrm>
              <a:off x="2249488" y="1181100"/>
              <a:ext cx="595313" cy="604838"/>
            </a:xfrm>
            <a:custGeom>
              <a:avLst/>
              <a:gdLst/>
              <a:ahLst/>
              <a:cxnLst>
                <a:cxn ang="0">
                  <a:pos x="672" y="1142"/>
                </a:cxn>
                <a:cxn ang="0">
                  <a:pos x="660" y="1136"/>
                </a:cxn>
                <a:cxn ang="0">
                  <a:pos x="657" y="1130"/>
                </a:cxn>
                <a:cxn ang="0">
                  <a:pos x="656" y="1122"/>
                </a:cxn>
                <a:cxn ang="0">
                  <a:pos x="654" y="1020"/>
                </a:cxn>
                <a:cxn ang="0">
                  <a:pos x="641" y="850"/>
                </a:cxn>
                <a:cxn ang="0">
                  <a:pos x="629" y="701"/>
                </a:cxn>
                <a:cxn ang="0">
                  <a:pos x="568" y="686"/>
                </a:cxn>
                <a:cxn ang="0">
                  <a:pos x="451" y="680"/>
                </a:cxn>
                <a:cxn ang="0">
                  <a:pos x="439" y="675"/>
                </a:cxn>
                <a:cxn ang="0">
                  <a:pos x="434" y="663"/>
                </a:cxn>
                <a:cxn ang="0">
                  <a:pos x="429" y="586"/>
                </a:cxn>
                <a:cxn ang="0">
                  <a:pos x="406" y="496"/>
                </a:cxn>
                <a:cxn ang="0">
                  <a:pos x="399" y="497"/>
                </a:cxn>
                <a:cxn ang="0">
                  <a:pos x="316" y="494"/>
                </a:cxn>
                <a:cxn ang="0">
                  <a:pos x="144" y="483"/>
                </a:cxn>
                <a:cxn ang="0">
                  <a:pos x="52" y="481"/>
                </a:cxn>
                <a:cxn ang="0">
                  <a:pos x="19" y="481"/>
                </a:cxn>
                <a:cxn ang="0">
                  <a:pos x="6" y="476"/>
                </a:cxn>
                <a:cxn ang="0">
                  <a:pos x="1" y="468"/>
                </a:cxn>
                <a:cxn ang="0">
                  <a:pos x="1" y="454"/>
                </a:cxn>
                <a:cxn ang="0">
                  <a:pos x="6" y="443"/>
                </a:cxn>
                <a:cxn ang="0">
                  <a:pos x="21" y="438"/>
                </a:cxn>
                <a:cxn ang="0">
                  <a:pos x="53" y="438"/>
                </a:cxn>
                <a:cxn ang="0">
                  <a:pos x="234" y="446"/>
                </a:cxn>
                <a:cxn ang="0">
                  <a:pos x="357" y="454"/>
                </a:cxn>
                <a:cxn ang="0">
                  <a:pos x="403" y="456"/>
                </a:cxn>
                <a:cxn ang="0">
                  <a:pos x="418" y="442"/>
                </a:cxn>
                <a:cxn ang="0">
                  <a:pos x="406" y="231"/>
                </a:cxn>
                <a:cxn ang="0">
                  <a:pos x="404" y="72"/>
                </a:cxn>
                <a:cxn ang="0">
                  <a:pos x="406" y="15"/>
                </a:cxn>
                <a:cxn ang="0">
                  <a:pos x="413" y="4"/>
                </a:cxn>
                <a:cxn ang="0">
                  <a:pos x="428" y="0"/>
                </a:cxn>
                <a:cxn ang="0">
                  <a:pos x="436" y="1"/>
                </a:cxn>
                <a:cxn ang="0">
                  <a:pos x="443" y="5"/>
                </a:cxn>
                <a:cxn ang="0">
                  <a:pos x="447" y="15"/>
                </a:cxn>
                <a:cxn ang="0">
                  <a:pos x="445" y="78"/>
                </a:cxn>
                <a:cxn ang="0">
                  <a:pos x="448" y="255"/>
                </a:cxn>
                <a:cxn ang="0">
                  <a:pos x="464" y="488"/>
                </a:cxn>
                <a:cxn ang="0">
                  <a:pos x="474" y="640"/>
                </a:cxn>
                <a:cxn ang="0">
                  <a:pos x="564" y="644"/>
                </a:cxn>
                <a:cxn ang="0">
                  <a:pos x="834" y="658"/>
                </a:cxn>
                <a:cxn ang="0">
                  <a:pos x="1036" y="676"/>
                </a:cxn>
                <a:cxn ang="0">
                  <a:pos x="1110" y="684"/>
                </a:cxn>
                <a:cxn ang="0">
                  <a:pos x="1120" y="693"/>
                </a:cxn>
                <a:cxn ang="0">
                  <a:pos x="1125" y="706"/>
                </a:cxn>
                <a:cxn ang="0">
                  <a:pos x="1124" y="715"/>
                </a:cxn>
                <a:cxn ang="0">
                  <a:pos x="1118" y="724"/>
                </a:cxn>
                <a:cxn ang="0">
                  <a:pos x="1111" y="725"/>
                </a:cxn>
                <a:cxn ang="0">
                  <a:pos x="1053" y="719"/>
                </a:cxn>
                <a:cxn ang="0">
                  <a:pos x="786" y="697"/>
                </a:cxn>
                <a:cxn ang="0">
                  <a:pos x="672" y="705"/>
                </a:cxn>
                <a:cxn ang="0">
                  <a:pos x="683" y="852"/>
                </a:cxn>
                <a:cxn ang="0">
                  <a:pos x="694" y="987"/>
                </a:cxn>
                <a:cxn ang="0">
                  <a:pos x="698" y="1088"/>
                </a:cxn>
                <a:cxn ang="0">
                  <a:pos x="697" y="1127"/>
                </a:cxn>
                <a:cxn ang="0">
                  <a:pos x="690" y="1137"/>
                </a:cxn>
                <a:cxn ang="0">
                  <a:pos x="676" y="1142"/>
                </a:cxn>
              </a:cxnLst>
              <a:rect l="0" t="0" r="r" b="b"/>
              <a:pathLst>
                <a:path w="1125" h="1142">
                  <a:moveTo>
                    <a:pt x="676" y="1142"/>
                  </a:moveTo>
                  <a:lnTo>
                    <a:pt x="676" y="1142"/>
                  </a:lnTo>
                  <a:lnTo>
                    <a:pt x="672" y="1142"/>
                  </a:lnTo>
                  <a:lnTo>
                    <a:pt x="667" y="1141"/>
                  </a:lnTo>
                  <a:lnTo>
                    <a:pt x="663" y="1138"/>
                  </a:lnTo>
                  <a:lnTo>
                    <a:pt x="660" y="1136"/>
                  </a:lnTo>
                  <a:lnTo>
                    <a:pt x="660" y="1136"/>
                  </a:lnTo>
                  <a:lnTo>
                    <a:pt x="658" y="1133"/>
                  </a:lnTo>
                  <a:lnTo>
                    <a:pt x="657" y="1130"/>
                  </a:lnTo>
                  <a:lnTo>
                    <a:pt x="656" y="1126"/>
                  </a:lnTo>
                  <a:lnTo>
                    <a:pt x="656" y="1122"/>
                  </a:lnTo>
                  <a:lnTo>
                    <a:pt x="656" y="1122"/>
                  </a:lnTo>
                  <a:lnTo>
                    <a:pt x="656" y="1088"/>
                  </a:lnTo>
                  <a:lnTo>
                    <a:pt x="656" y="1054"/>
                  </a:lnTo>
                  <a:lnTo>
                    <a:pt x="654" y="1020"/>
                  </a:lnTo>
                  <a:lnTo>
                    <a:pt x="652" y="986"/>
                  </a:lnTo>
                  <a:lnTo>
                    <a:pt x="647" y="917"/>
                  </a:lnTo>
                  <a:lnTo>
                    <a:pt x="641" y="850"/>
                  </a:lnTo>
                  <a:lnTo>
                    <a:pt x="641" y="850"/>
                  </a:lnTo>
                  <a:lnTo>
                    <a:pt x="634" y="775"/>
                  </a:lnTo>
                  <a:lnTo>
                    <a:pt x="629" y="701"/>
                  </a:lnTo>
                  <a:lnTo>
                    <a:pt x="628" y="689"/>
                  </a:lnTo>
                  <a:lnTo>
                    <a:pt x="568" y="686"/>
                  </a:lnTo>
                  <a:lnTo>
                    <a:pt x="568" y="686"/>
                  </a:lnTo>
                  <a:lnTo>
                    <a:pt x="455" y="681"/>
                  </a:lnTo>
                  <a:lnTo>
                    <a:pt x="455" y="681"/>
                  </a:lnTo>
                  <a:lnTo>
                    <a:pt x="451" y="680"/>
                  </a:lnTo>
                  <a:lnTo>
                    <a:pt x="446" y="679"/>
                  </a:lnTo>
                  <a:lnTo>
                    <a:pt x="442" y="677"/>
                  </a:lnTo>
                  <a:lnTo>
                    <a:pt x="439" y="675"/>
                  </a:lnTo>
                  <a:lnTo>
                    <a:pt x="437" y="672"/>
                  </a:lnTo>
                  <a:lnTo>
                    <a:pt x="435" y="667"/>
                  </a:lnTo>
                  <a:lnTo>
                    <a:pt x="434" y="663"/>
                  </a:lnTo>
                  <a:lnTo>
                    <a:pt x="433" y="659"/>
                  </a:lnTo>
                  <a:lnTo>
                    <a:pt x="433" y="659"/>
                  </a:lnTo>
                  <a:lnTo>
                    <a:pt x="429" y="586"/>
                  </a:lnTo>
                  <a:lnTo>
                    <a:pt x="423" y="506"/>
                  </a:lnTo>
                  <a:lnTo>
                    <a:pt x="422" y="491"/>
                  </a:lnTo>
                  <a:lnTo>
                    <a:pt x="406" y="496"/>
                  </a:lnTo>
                  <a:lnTo>
                    <a:pt x="406" y="496"/>
                  </a:lnTo>
                  <a:lnTo>
                    <a:pt x="403" y="497"/>
                  </a:lnTo>
                  <a:lnTo>
                    <a:pt x="399" y="497"/>
                  </a:lnTo>
                  <a:lnTo>
                    <a:pt x="399" y="497"/>
                  </a:lnTo>
                  <a:lnTo>
                    <a:pt x="358" y="496"/>
                  </a:lnTo>
                  <a:lnTo>
                    <a:pt x="316" y="494"/>
                  </a:lnTo>
                  <a:lnTo>
                    <a:pt x="236" y="489"/>
                  </a:lnTo>
                  <a:lnTo>
                    <a:pt x="236" y="489"/>
                  </a:lnTo>
                  <a:lnTo>
                    <a:pt x="144" y="483"/>
                  </a:lnTo>
                  <a:lnTo>
                    <a:pt x="98" y="481"/>
                  </a:lnTo>
                  <a:lnTo>
                    <a:pt x="52" y="481"/>
                  </a:lnTo>
                  <a:lnTo>
                    <a:pt x="52" y="481"/>
                  </a:lnTo>
                  <a:lnTo>
                    <a:pt x="20" y="481"/>
                  </a:lnTo>
                  <a:lnTo>
                    <a:pt x="19" y="481"/>
                  </a:lnTo>
                  <a:lnTo>
                    <a:pt x="19" y="481"/>
                  </a:lnTo>
                  <a:lnTo>
                    <a:pt x="14" y="481"/>
                  </a:lnTo>
                  <a:lnTo>
                    <a:pt x="10" y="478"/>
                  </a:lnTo>
                  <a:lnTo>
                    <a:pt x="6" y="476"/>
                  </a:lnTo>
                  <a:lnTo>
                    <a:pt x="4" y="474"/>
                  </a:lnTo>
                  <a:lnTo>
                    <a:pt x="2" y="471"/>
                  </a:lnTo>
                  <a:lnTo>
                    <a:pt x="1" y="468"/>
                  </a:lnTo>
                  <a:lnTo>
                    <a:pt x="0" y="461"/>
                  </a:lnTo>
                  <a:lnTo>
                    <a:pt x="0" y="461"/>
                  </a:lnTo>
                  <a:lnTo>
                    <a:pt x="1" y="454"/>
                  </a:lnTo>
                  <a:lnTo>
                    <a:pt x="2" y="451"/>
                  </a:lnTo>
                  <a:lnTo>
                    <a:pt x="4" y="446"/>
                  </a:lnTo>
                  <a:lnTo>
                    <a:pt x="6" y="443"/>
                  </a:lnTo>
                  <a:lnTo>
                    <a:pt x="10" y="441"/>
                  </a:lnTo>
                  <a:lnTo>
                    <a:pt x="15" y="439"/>
                  </a:lnTo>
                  <a:lnTo>
                    <a:pt x="21" y="438"/>
                  </a:lnTo>
                  <a:lnTo>
                    <a:pt x="21" y="438"/>
                  </a:lnTo>
                  <a:lnTo>
                    <a:pt x="53" y="438"/>
                  </a:lnTo>
                  <a:lnTo>
                    <a:pt x="53" y="438"/>
                  </a:lnTo>
                  <a:lnTo>
                    <a:pt x="98" y="439"/>
                  </a:lnTo>
                  <a:lnTo>
                    <a:pt x="144" y="440"/>
                  </a:lnTo>
                  <a:lnTo>
                    <a:pt x="234" y="446"/>
                  </a:lnTo>
                  <a:lnTo>
                    <a:pt x="234" y="446"/>
                  </a:lnTo>
                  <a:lnTo>
                    <a:pt x="315" y="452"/>
                  </a:lnTo>
                  <a:lnTo>
                    <a:pt x="357" y="454"/>
                  </a:lnTo>
                  <a:lnTo>
                    <a:pt x="399" y="455"/>
                  </a:lnTo>
                  <a:lnTo>
                    <a:pt x="399" y="455"/>
                  </a:lnTo>
                  <a:lnTo>
                    <a:pt x="403" y="456"/>
                  </a:lnTo>
                  <a:lnTo>
                    <a:pt x="420" y="459"/>
                  </a:lnTo>
                  <a:lnTo>
                    <a:pt x="418" y="442"/>
                  </a:lnTo>
                  <a:lnTo>
                    <a:pt x="418" y="442"/>
                  </a:lnTo>
                  <a:lnTo>
                    <a:pt x="411" y="337"/>
                  </a:lnTo>
                  <a:lnTo>
                    <a:pt x="408" y="283"/>
                  </a:lnTo>
                  <a:lnTo>
                    <a:pt x="406" y="231"/>
                  </a:lnTo>
                  <a:lnTo>
                    <a:pt x="404" y="178"/>
                  </a:lnTo>
                  <a:lnTo>
                    <a:pt x="403" y="125"/>
                  </a:lnTo>
                  <a:lnTo>
                    <a:pt x="404" y="72"/>
                  </a:lnTo>
                  <a:lnTo>
                    <a:pt x="405" y="20"/>
                  </a:lnTo>
                  <a:lnTo>
                    <a:pt x="405" y="20"/>
                  </a:lnTo>
                  <a:lnTo>
                    <a:pt x="406" y="15"/>
                  </a:lnTo>
                  <a:lnTo>
                    <a:pt x="408" y="11"/>
                  </a:lnTo>
                  <a:lnTo>
                    <a:pt x="410" y="6"/>
                  </a:lnTo>
                  <a:lnTo>
                    <a:pt x="413" y="4"/>
                  </a:lnTo>
                  <a:lnTo>
                    <a:pt x="417" y="2"/>
                  </a:lnTo>
                  <a:lnTo>
                    <a:pt x="421" y="0"/>
                  </a:lnTo>
                  <a:lnTo>
                    <a:pt x="428" y="0"/>
                  </a:lnTo>
                  <a:lnTo>
                    <a:pt x="428" y="0"/>
                  </a:lnTo>
                  <a:lnTo>
                    <a:pt x="432" y="0"/>
                  </a:lnTo>
                  <a:lnTo>
                    <a:pt x="436" y="1"/>
                  </a:lnTo>
                  <a:lnTo>
                    <a:pt x="440" y="3"/>
                  </a:lnTo>
                  <a:lnTo>
                    <a:pt x="443" y="5"/>
                  </a:lnTo>
                  <a:lnTo>
                    <a:pt x="443" y="5"/>
                  </a:lnTo>
                  <a:lnTo>
                    <a:pt x="445" y="8"/>
                  </a:lnTo>
                  <a:lnTo>
                    <a:pt x="446" y="12"/>
                  </a:lnTo>
                  <a:lnTo>
                    <a:pt x="447" y="15"/>
                  </a:lnTo>
                  <a:lnTo>
                    <a:pt x="447" y="19"/>
                  </a:lnTo>
                  <a:lnTo>
                    <a:pt x="447" y="19"/>
                  </a:lnTo>
                  <a:lnTo>
                    <a:pt x="445" y="78"/>
                  </a:lnTo>
                  <a:lnTo>
                    <a:pt x="445" y="137"/>
                  </a:lnTo>
                  <a:lnTo>
                    <a:pt x="446" y="196"/>
                  </a:lnTo>
                  <a:lnTo>
                    <a:pt x="448" y="255"/>
                  </a:lnTo>
                  <a:lnTo>
                    <a:pt x="452" y="313"/>
                  </a:lnTo>
                  <a:lnTo>
                    <a:pt x="456" y="372"/>
                  </a:lnTo>
                  <a:lnTo>
                    <a:pt x="464" y="488"/>
                  </a:lnTo>
                  <a:lnTo>
                    <a:pt x="464" y="488"/>
                  </a:lnTo>
                  <a:lnTo>
                    <a:pt x="473" y="629"/>
                  </a:lnTo>
                  <a:lnTo>
                    <a:pt x="474" y="640"/>
                  </a:lnTo>
                  <a:lnTo>
                    <a:pt x="485" y="641"/>
                  </a:lnTo>
                  <a:lnTo>
                    <a:pt x="485" y="641"/>
                  </a:lnTo>
                  <a:lnTo>
                    <a:pt x="564" y="644"/>
                  </a:lnTo>
                  <a:lnTo>
                    <a:pt x="564" y="644"/>
                  </a:lnTo>
                  <a:lnTo>
                    <a:pt x="698" y="651"/>
                  </a:lnTo>
                  <a:lnTo>
                    <a:pt x="834" y="658"/>
                  </a:lnTo>
                  <a:lnTo>
                    <a:pt x="901" y="663"/>
                  </a:lnTo>
                  <a:lnTo>
                    <a:pt x="969" y="669"/>
                  </a:lnTo>
                  <a:lnTo>
                    <a:pt x="1036" y="676"/>
                  </a:lnTo>
                  <a:lnTo>
                    <a:pt x="1104" y="683"/>
                  </a:lnTo>
                  <a:lnTo>
                    <a:pt x="1104" y="683"/>
                  </a:lnTo>
                  <a:lnTo>
                    <a:pt x="1110" y="684"/>
                  </a:lnTo>
                  <a:lnTo>
                    <a:pt x="1114" y="686"/>
                  </a:lnTo>
                  <a:lnTo>
                    <a:pt x="1118" y="689"/>
                  </a:lnTo>
                  <a:lnTo>
                    <a:pt x="1120" y="693"/>
                  </a:lnTo>
                  <a:lnTo>
                    <a:pt x="1123" y="696"/>
                  </a:lnTo>
                  <a:lnTo>
                    <a:pt x="1124" y="702"/>
                  </a:lnTo>
                  <a:lnTo>
                    <a:pt x="1125" y="706"/>
                  </a:lnTo>
                  <a:lnTo>
                    <a:pt x="1125" y="710"/>
                  </a:lnTo>
                  <a:lnTo>
                    <a:pt x="1125" y="710"/>
                  </a:lnTo>
                  <a:lnTo>
                    <a:pt x="1124" y="715"/>
                  </a:lnTo>
                  <a:lnTo>
                    <a:pt x="1122" y="720"/>
                  </a:lnTo>
                  <a:lnTo>
                    <a:pt x="1120" y="722"/>
                  </a:lnTo>
                  <a:lnTo>
                    <a:pt x="1118" y="724"/>
                  </a:lnTo>
                  <a:lnTo>
                    <a:pt x="1115" y="725"/>
                  </a:lnTo>
                  <a:lnTo>
                    <a:pt x="1111" y="725"/>
                  </a:lnTo>
                  <a:lnTo>
                    <a:pt x="1111" y="725"/>
                  </a:lnTo>
                  <a:lnTo>
                    <a:pt x="1107" y="725"/>
                  </a:lnTo>
                  <a:lnTo>
                    <a:pt x="1107" y="725"/>
                  </a:lnTo>
                  <a:lnTo>
                    <a:pt x="1053" y="719"/>
                  </a:lnTo>
                  <a:lnTo>
                    <a:pt x="998" y="714"/>
                  </a:lnTo>
                  <a:lnTo>
                    <a:pt x="892" y="705"/>
                  </a:lnTo>
                  <a:lnTo>
                    <a:pt x="786" y="697"/>
                  </a:lnTo>
                  <a:lnTo>
                    <a:pt x="684" y="692"/>
                  </a:lnTo>
                  <a:lnTo>
                    <a:pt x="671" y="691"/>
                  </a:lnTo>
                  <a:lnTo>
                    <a:pt x="672" y="705"/>
                  </a:lnTo>
                  <a:lnTo>
                    <a:pt x="672" y="705"/>
                  </a:lnTo>
                  <a:lnTo>
                    <a:pt x="677" y="779"/>
                  </a:lnTo>
                  <a:lnTo>
                    <a:pt x="683" y="852"/>
                  </a:lnTo>
                  <a:lnTo>
                    <a:pt x="683" y="852"/>
                  </a:lnTo>
                  <a:lnTo>
                    <a:pt x="689" y="918"/>
                  </a:lnTo>
                  <a:lnTo>
                    <a:pt x="694" y="987"/>
                  </a:lnTo>
                  <a:lnTo>
                    <a:pt x="696" y="1020"/>
                  </a:lnTo>
                  <a:lnTo>
                    <a:pt x="697" y="1054"/>
                  </a:lnTo>
                  <a:lnTo>
                    <a:pt x="698" y="1088"/>
                  </a:lnTo>
                  <a:lnTo>
                    <a:pt x="698" y="1122"/>
                  </a:lnTo>
                  <a:lnTo>
                    <a:pt x="698" y="1122"/>
                  </a:lnTo>
                  <a:lnTo>
                    <a:pt x="697" y="1127"/>
                  </a:lnTo>
                  <a:lnTo>
                    <a:pt x="695" y="1131"/>
                  </a:lnTo>
                  <a:lnTo>
                    <a:pt x="693" y="1135"/>
                  </a:lnTo>
                  <a:lnTo>
                    <a:pt x="690" y="1137"/>
                  </a:lnTo>
                  <a:lnTo>
                    <a:pt x="686" y="1140"/>
                  </a:lnTo>
                  <a:lnTo>
                    <a:pt x="683" y="1141"/>
                  </a:lnTo>
                  <a:lnTo>
                    <a:pt x="676" y="1142"/>
                  </a:lnTo>
                  <a:lnTo>
                    <a:pt x="676" y="1142"/>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950" name="组合 949"/>
          <p:cNvGrpSpPr/>
          <p:nvPr/>
        </p:nvGrpSpPr>
        <p:grpSpPr>
          <a:xfrm>
            <a:off x="4688983" y="1074729"/>
            <a:ext cx="893235" cy="903817"/>
            <a:chOff x="4194175" y="1193800"/>
            <a:chExt cx="669926" cy="677863"/>
          </a:xfrm>
          <a:solidFill>
            <a:schemeClr val="tx1">
              <a:lumMod val="65000"/>
              <a:lumOff val="35000"/>
            </a:schemeClr>
          </a:solidFill>
        </p:grpSpPr>
        <p:sp>
          <p:nvSpPr>
            <p:cNvPr id="17251" name="Freeform 867"/>
            <p:cNvSpPr/>
            <p:nvPr/>
          </p:nvSpPr>
          <p:spPr bwMode="auto">
            <a:xfrm>
              <a:off x="4217988" y="1674813"/>
              <a:ext cx="52388" cy="115888"/>
            </a:xfrm>
            <a:custGeom>
              <a:avLst/>
              <a:gdLst/>
              <a:ahLst/>
              <a:cxnLst>
                <a:cxn ang="0">
                  <a:pos x="94" y="0"/>
                </a:cxn>
                <a:cxn ang="0">
                  <a:pos x="94" y="0"/>
                </a:cxn>
                <a:cxn ang="0">
                  <a:pos x="88" y="1"/>
                </a:cxn>
                <a:cxn ang="0">
                  <a:pos x="84" y="3"/>
                </a:cxn>
                <a:cxn ang="0">
                  <a:pos x="81" y="5"/>
                </a:cxn>
                <a:cxn ang="0">
                  <a:pos x="78" y="7"/>
                </a:cxn>
                <a:cxn ang="0">
                  <a:pos x="73" y="14"/>
                </a:cxn>
                <a:cxn ang="0">
                  <a:pos x="69" y="22"/>
                </a:cxn>
                <a:cxn ang="0">
                  <a:pos x="69" y="22"/>
                </a:cxn>
                <a:cxn ang="0">
                  <a:pos x="62" y="37"/>
                </a:cxn>
                <a:cxn ang="0">
                  <a:pos x="55" y="53"/>
                </a:cxn>
                <a:cxn ang="0">
                  <a:pos x="44" y="83"/>
                </a:cxn>
                <a:cxn ang="0">
                  <a:pos x="44" y="83"/>
                </a:cxn>
                <a:cxn ang="0">
                  <a:pos x="31" y="118"/>
                </a:cxn>
                <a:cxn ang="0">
                  <a:pos x="18" y="153"/>
                </a:cxn>
                <a:cxn ang="0">
                  <a:pos x="18" y="153"/>
                </a:cxn>
                <a:cxn ang="0">
                  <a:pos x="7" y="183"/>
                </a:cxn>
                <a:cxn ang="0">
                  <a:pos x="3" y="197"/>
                </a:cxn>
                <a:cxn ang="0">
                  <a:pos x="0" y="214"/>
                </a:cxn>
                <a:cxn ang="0">
                  <a:pos x="0" y="214"/>
                </a:cxn>
                <a:cxn ang="0">
                  <a:pos x="0" y="216"/>
                </a:cxn>
                <a:cxn ang="0">
                  <a:pos x="1" y="217"/>
                </a:cxn>
                <a:cxn ang="0">
                  <a:pos x="2" y="218"/>
                </a:cxn>
                <a:cxn ang="0">
                  <a:pos x="4" y="218"/>
                </a:cxn>
                <a:cxn ang="0">
                  <a:pos x="7" y="217"/>
                </a:cxn>
                <a:cxn ang="0">
                  <a:pos x="9" y="216"/>
                </a:cxn>
                <a:cxn ang="0">
                  <a:pos x="9" y="214"/>
                </a:cxn>
                <a:cxn ang="0">
                  <a:pos x="9" y="214"/>
                </a:cxn>
                <a:cxn ang="0">
                  <a:pos x="11" y="201"/>
                </a:cxn>
                <a:cxn ang="0">
                  <a:pos x="14" y="189"/>
                </a:cxn>
                <a:cxn ang="0">
                  <a:pos x="18" y="177"/>
                </a:cxn>
                <a:cxn ang="0">
                  <a:pos x="22" y="164"/>
                </a:cxn>
                <a:cxn ang="0">
                  <a:pos x="33" y="140"/>
                </a:cxn>
                <a:cxn ang="0">
                  <a:pos x="42" y="117"/>
                </a:cxn>
                <a:cxn ang="0">
                  <a:pos x="42" y="117"/>
                </a:cxn>
                <a:cxn ang="0">
                  <a:pos x="52" y="89"/>
                </a:cxn>
                <a:cxn ang="0">
                  <a:pos x="63" y="62"/>
                </a:cxn>
                <a:cxn ang="0">
                  <a:pos x="63" y="62"/>
                </a:cxn>
                <a:cxn ang="0">
                  <a:pos x="68" y="47"/>
                </a:cxn>
                <a:cxn ang="0">
                  <a:pos x="74" y="31"/>
                </a:cxn>
                <a:cxn ang="0">
                  <a:pos x="78" y="24"/>
                </a:cxn>
                <a:cxn ang="0">
                  <a:pos x="82" y="16"/>
                </a:cxn>
                <a:cxn ang="0">
                  <a:pos x="88" y="12"/>
                </a:cxn>
                <a:cxn ang="0">
                  <a:pos x="92" y="10"/>
                </a:cxn>
                <a:cxn ang="0">
                  <a:pos x="96" y="9"/>
                </a:cxn>
                <a:cxn ang="0">
                  <a:pos x="96" y="9"/>
                </a:cxn>
                <a:cxn ang="0">
                  <a:pos x="98" y="9"/>
                </a:cxn>
                <a:cxn ang="0">
                  <a:pos x="99" y="7"/>
                </a:cxn>
                <a:cxn ang="0">
                  <a:pos x="99" y="6"/>
                </a:cxn>
                <a:cxn ang="0">
                  <a:pos x="99" y="4"/>
                </a:cxn>
                <a:cxn ang="0">
                  <a:pos x="97" y="1"/>
                </a:cxn>
                <a:cxn ang="0">
                  <a:pos x="96" y="1"/>
                </a:cxn>
                <a:cxn ang="0">
                  <a:pos x="94" y="0"/>
                </a:cxn>
                <a:cxn ang="0">
                  <a:pos x="94" y="0"/>
                </a:cxn>
              </a:cxnLst>
              <a:rect l="0" t="0" r="r" b="b"/>
              <a:pathLst>
                <a:path w="99" h="218">
                  <a:moveTo>
                    <a:pt x="94" y="0"/>
                  </a:moveTo>
                  <a:lnTo>
                    <a:pt x="94" y="0"/>
                  </a:lnTo>
                  <a:lnTo>
                    <a:pt x="88" y="1"/>
                  </a:lnTo>
                  <a:lnTo>
                    <a:pt x="84" y="3"/>
                  </a:lnTo>
                  <a:lnTo>
                    <a:pt x="81" y="5"/>
                  </a:lnTo>
                  <a:lnTo>
                    <a:pt x="78" y="7"/>
                  </a:lnTo>
                  <a:lnTo>
                    <a:pt x="73" y="14"/>
                  </a:lnTo>
                  <a:lnTo>
                    <a:pt x="69" y="22"/>
                  </a:lnTo>
                  <a:lnTo>
                    <a:pt x="69" y="22"/>
                  </a:lnTo>
                  <a:lnTo>
                    <a:pt x="62" y="37"/>
                  </a:lnTo>
                  <a:lnTo>
                    <a:pt x="55" y="53"/>
                  </a:lnTo>
                  <a:lnTo>
                    <a:pt x="44" y="83"/>
                  </a:lnTo>
                  <a:lnTo>
                    <a:pt x="44" y="83"/>
                  </a:lnTo>
                  <a:lnTo>
                    <a:pt x="31" y="118"/>
                  </a:lnTo>
                  <a:lnTo>
                    <a:pt x="18" y="153"/>
                  </a:lnTo>
                  <a:lnTo>
                    <a:pt x="18" y="153"/>
                  </a:lnTo>
                  <a:lnTo>
                    <a:pt x="7" y="183"/>
                  </a:lnTo>
                  <a:lnTo>
                    <a:pt x="3" y="197"/>
                  </a:lnTo>
                  <a:lnTo>
                    <a:pt x="0" y="214"/>
                  </a:lnTo>
                  <a:lnTo>
                    <a:pt x="0" y="214"/>
                  </a:lnTo>
                  <a:lnTo>
                    <a:pt x="0" y="216"/>
                  </a:lnTo>
                  <a:lnTo>
                    <a:pt x="1" y="217"/>
                  </a:lnTo>
                  <a:lnTo>
                    <a:pt x="2" y="218"/>
                  </a:lnTo>
                  <a:lnTo>
                    <a:pt x="4" y="218"/>
                  </a:lnTo>
                  <a:lnTo>
                    <a:pt x="7" y="217"/>
                  </a:lnTo>
                  <a:lnTo>
                    <a:pt x="9" y="216"/>
                  </a:lnTo>
                  <a:lnTo>
                    <a:pt x="9" y="214"/>
                  </a:lnTo>
                  <a:lnTo>
                    <a:pt x="9" y="214"/>
                  </a:lnTo>
                  <a:lnTo>
                    <a:pt x="11" y="201"/>
                  </a:lnTo>
                  <a:lnTo>
                    <a:pt x="14" y="189"/>
                  </a:lnTo>
                  <a:lnTo>
                    <a:pt x="18" y="177"/>
                  </a:lnTo>
                  <a:lnTo>
                    <a:pt x="22" y="164"/>
                  </a:lnTo>
                  <a:lnTo>
                    <a:pt x="33" y="140"/>
                  </a:lnTo>
                  <a:lnTo>
                    <a:pt x="42" y="117"/>
                  </a:lnTo>
                  <a:lnTo>
                    <a:pt x="42" y="117"/>
                  </a:lnTo>
                  <a:lnTo>
                    <a:pt x="52" y="89"/>
                  </a:lnTo>
                  <a:lnTo>
                    <a:pt x="63" y="62"/>
                  </a:lnTo>
                  <a:lnTo>
                    <a:pt x="63" y="62"/>
                  </a:lnTo>
                  <a:lnTo>
                    <a:pt x="68" y="47"/>
                  </a:lnTo>
                  <a:lnTo>
                    <a:pt x="74" y="31"/>
                  </a:lnTo>
                  <a:lnTo>
                    <a:pt x="78" y="24"/>
                  </a:lnTo>
                  <a:lnTo>
                    <a:pt x="82" y="16"/>
                  </a:lnTo>
                  <a:lnTo>
                    <a:pt x="88" y="12"/>
                  </a:lnTo>
                  <a:lnTo>
                    <a:pt x="92" y="10"/>
                  </a:lnTo>
                  <a:lnTo>
                    <a:pt x="96" y="9"/>
                  </a:lnTo>
                  <a:lnTo>
                    <a:pt x="96" y="9"/>
                  </a:lnTo>
                  <a:lnTo>
                    <a:pt x="98" y="9"/>
                  </a:lnTo>
                  <a:lnTo>
                    <a:pt x="99" y="7"/>
                  </a:lnTo>
                  <a:lnTo>
                    <a:pt x="99" y="6"/>
                  </a:lnTo>
                  <a:lnTo>
                    <a:pt x="99" y="4"/>
                  </a:lnTo>
                  <a:lnTo>
                    <a:pt x="97" y="1"/>
                  </a:lnTo>
                  <a:lnTo>
                    <a:pt x="96" y="1"/>
                  </a:lnTo>
                  <a:lnTo>
                    <a:pt x="94" y="0"/>
                  </a:lnTo>
                  <a:lnTo>
                    <a:pt x="94"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52" name="Freeform 868"/>
            <p:cNvSpPr/>
            <p:nvPr/>
          </p:nvSpPr>
          <p:spPr bwMode="auto">
            <a:xfrm>
              <a:off x="4229100" y="1665288"/>
              <a:ext cx="90488" cy="158750"/>
            </a:xfrm>
            <a:custGeom>
              <a:avLst/>
              <a:gdLst/>
              <a:ahLst/>
              <a:cxnLst>
                <a:cxn ang="0">
                  <a:pos x="162" y="3"/>
                </a:cxn>
                <a:cxn ang="0">
                  <a:pos x="162" y="3"/>
                </a:cxn>
                <a:cxn ang="0">
                  <a:pos x="157" y="13"/>
                </a:cxn>
                <a:cxn ang="0">
                  <a:pos x="152" y="21"/>
                </a:cxn>
                <a:cxn ang="0">
                  <a:pos x="146" y="28"/>
                </a:cxn>
                <a:cxn ang="0">
                  <a:pos x="139" y="34"/>
                </a:cxn>
                <a:cxn ang="0">
                  <a:pos x="139" y="34"/>
                </a:cxn>
                <a:cxn ang="0">
                  <a:pos x="135" y="41"/>
                </a:cxn>
                <a:cxn ang="0">
                  <a:pos x="131" y="49"/>
                </a:cxn>
                <a:cxn ang="0">
                  <a:pos x="122" y="63"/>
                </a:cxn>
                <a:cxn ang="0">
                  <a:pos x="122" y="63"/>
                </a:cxn>
                <a:cxn ang="0">
                  <a:pos x="81" y="134"/>
                </a:cxn>
                <a:cxn ang="0">
                  <a:pos x="81" y="134"/>
                </a:cxn>
                <a:cxn ang="0">
                  <a:pos x="59" y="172"/>
                </a:cxn>
                <a:cxn ang="0">
                  <a:pos x="39" y="212"/>
                </a:cxn>
                <a:cxn ang="0">
                  <a:pos x="20" y="251"/>
                </a:cxn>
                <a:cxn ang="0">
                  <a:pos x="1" y="292"/>
                </a:cxn>
                <a:cxn ang="0">
                  <a:pos x="1" y="292"/>
                </a:cxn>
                <a:cxn ang="0">
                  <a:pos x="0" y="294"/>
                </a:cxn>
                <a:cxn ang="0">
                  <a:pos x="0" y="296"/>
                </a:cxn>
                <a:cxn ang="0">
                  <a:pos x="3" y="299"/>
                </a:cxn>
                <a:cxn ang="0">
                  <a:pos x="5" y="299"/>
                </a:cxn>
                <a:cxn ang="0">
                  <a:pos x="7" y="299"/>
                </a:cxn>
                <a:cxn ang="0">
                  <a:pos x="8" y="298"/>
                </a:cxn>
                <a:cxn ang="0">
                  <a:pos x="9" y="297"/>
                </a:cxn>
                <a:cxn ang="0">
                  <a:pos x="9" y="297"/>
                </a:cxn>
                <a:cxn ang="0">
                  <a:pos x="28" y="257"/>
                </a:cxn>
                <a:cxn ang="0">
                  <a:pos x="47" y="216"/>
                </a:cxn>
                <a:cxn ang="0">
                  <a:pos x="68" y="177"/>
                </a:cxn>
                <a:cxn ang="0">
                  <a:pos x="89" y="138"/>
                </a:cxn>
                <a:cxn ang="0">
                  <a:pos x="89" y="138"/>
                </a:cxn>
                <a:cxn ang="0">
                  <a:pos x="131" y="69"/>
                </a:cxn>
                <a:cxn ang="0">
                  <a:pos x="131" y="69"/>
                </a:cxn>
                <a:cxn ang="0">
                  <a:pos x="141" y="53"/>
                </a:cxn>
                <a:cxn ang="0">
                  <a:pos x="152" y="38"/>
                </a:cxn>
                <a:cxn ang="0">
                  <a:pos x="163" y="23"/>
                </a:cxn>
                <a:cxn ang="0">
                  <a:pos x="167" y="15"/>
                </a:cxn>
                <a:cxn ang="0">
                  <a:pos x="171" y="7"/>
                </a:cxn>
                <a:cxn ang="0">
                  <a:pos x="171" y="7"/>
                </a:cxn>
                <a:cxn ang="0">
                  <a:pos x="171" y="5"/>
                </a:cxn>
                <a:cxn ang="0">
                  <a:pos x="171" y="2"/>
                </a:cxn>
                <a:cxn ang="0">
                  <a:pos x="170" y="1"/>
                </a:cxn>
                <a:cxn ang="0">
                  <a:pos x="168" y="0"/>
                </a:cxn>
                <a:cxn ang="0">
                  <a:pos x="165" y="1"/>
                </a:cxn>
                <a:cxn ang="0">
                  <a:pos x="163" y="2"/>
                </a:cxn>
                <a:cxn ang="0">
                  <a:pos x="162" y="3"/>
                </a:cxn>
                <a:cxn ang="0">
                  <a:pos x="162" y="3"/>
                </a:cxn>
              </a:cxnLst>
              <a:rect l="0" t="0" r="r" b="b"/>
              <a:pathLst>
                <a:path w="171" h="299">
                  <a:moveTo>
                    <a:pt x="162" y="3"/>
                  </a:moveTo>
                  <a:lnTo>
                    <a:pt x="162" y="3"/>
                  </a:lnTo>
                  <a:lnTo>
                    <a:pt x="157" y="13"/>
                  </a:lnTo>
                  <a:lnTo>
                    <a:pt x="152" y="21"/>
                  </a:lnTo>
                  <a:lnTo>
                    <a:pt x="146" y="28"/>
                  </a:lnTo>
                  <a:lnTo>
                    <a:pt x="139" y="34"/>
                  </a:lnTo>
                  <a:lnTo>
                    <a:pt x="139" y="34"/>
                  </a:lnTo>
                  <a:lnTo>
                    <a:pt x="135" y="41"/>
                  </a:lnTo>
                  <a:lnTo>
                    <a:pt x="131" y="49"/>
                  </a:lnTo>
                  <a:lnTo>
                    <a:pt x="122" y="63"/>
                  </a:lnTo>
                  <a:lnTo>
                    <a:pt x="122" y="63"/>
                  </a:lnTo>
                  <a:lnTo>
                    <a:pt x="81" y="134"/>
                  </a:lnTo>
                  <a:lnTo>
                    <a:pt x="81" y="134"/>
                  </a:lnTo>
                  <a:lnTo>
                    <a:pt x="59" y="172"/>
                  </a:lnTo>
                  <a:lnTo>
                    <a:pt x="39" y="212"/>
                  </a:lnTo>
                  <a:lnTo>
                    <a:pt x="20" y="251"/>
                  </a:lnTo>
                  <a:lnTo>
                    <a:pt x="1" y="292"/>
                  </a:lnTo>
                  <a:lnTo>
                    <a:pt x="1" y="292"/>
                  </a:lnTo>
                  <a:lnTo>
                    <a:pt x="0" y="294"/>
                  </a:lnTo>
                  <a:lnTo>
                    <a:pt x="0" y="296"/>
                  </a:lnTo>
                  <a:lnTo>
                    <a:pt x="3" y="299"/>
                  </a:lnTo>
                  <a:lnTo>
                    <a:pt x="5" y="299"/>
                  </a:lnTo>
                  <a:lnTo>
                    <a:pt x="7" y="299"/>
                  </a:lnTo>
                  <a:lnTo>
                    <a:pt x="8" y="298"/>
                  </a:lnTo>
                  <a:lnTo>
                    <a:pt x="9" y="297"/>
                  </a:lnTo>
                  <a:lnTo>
                    <a:pt x="9" y="297"/>
                  </a:lnTo>
                  <a:lnTo>
                    <a:pt x="28" y="257"/>
                  </a:lnTo>
                  <a:lnTo>
                    <a:pt x="47" y="216"/>
                  </a:lnTo>
                  <a:lnTo>
                    <a:pt x="68" y="177"/>
                  </a:lnTo>
                  <a:lnTo>
                    <a:pt x="89" y="138"/>
                  </a:lnTo>
                  <a:lnTo>
                    <a:pt x="89" y="138"/>
                  </a:lnTo>
                  <a:lnTo>
                    <a:pt x="131" y="69"/>
                  </a:lnTo>
                  <a:lnTo>
                    <a:pt x="131" y="69"/>
                  </a:lnTo>
                  <a:lnTo>
                    <a:pt x="141" y="53"/>
                  </a:lnTo>
                  <a:lnTo>
                    <a:pt x="152" y="38"/>
                  </a:lnTo>
                  <a:lnTo>
                    <a:pt x="163" y="23"/>
                  </a:lnTo>
                  <a:lnTo>
                    <a:pt x="167" y="15"/>
                  </a:lnTo>
                  <a:lnTo>
                    <a:pt x="171" y="7"/>
                  </a:lnTo>
                  <a:lnTo>
                    <a:pt x="171" y="7"/>
                  </a:lnTo>
                  <a:lnTo>
                    <a:pt x="171" y="5"/>
                  </a:lnTo>
                  <a:lnTo>
                    <a:pt x="171" y="2"/>
                  </a:lnTo>
                  <a:lnTo>
                    <a:pt x="170" y="1"/>
                  </a:lnTo>
                  <a:lnTo>
                    <a:pt x="168" y="0"/>
                  </a:lnTo>
                  <a:lnTo>
                    <a:pt x="165" y="1"/>
                  </a:lnTo>
                  <a:lnTo>
                    <a:pt x="163" y="2"/>
                  </a:lnTo>
                  <a:lnTo>
                    <a:pt x="162" y="3"/>
                  </a:lnTo>
                  <a:lnTo>
                    <a:pt x="16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53" name="Freeform 869"/>
            <p:cNvSpPr/>
            <p:nvPr/>
          </p:nvSpPr>
          <p:spPr bwMode="auto">
            <a:xfrm>
              <a:off x="4262438" y="1685925"/>
              <a:ext cx="85725" cy="147638"/>
            </a:xfrm>
            <a:custGeom>
              <a:avLst/>
              <a:gdLst/>
              <a:ahLst/>
              <a:cxnLst>
                <a:cxn ang="0">
                  <a:pos x="152" y="2"/>
                </a:cxn>
                <a:cxn ang="0">
                  <a:pos x="152" y="2"/>
                </a:cxn>
                <a:cxn ang="0">
                  <a:pos x="133" y="39"/>
                </a:cxn>
                <a:cxn ang="0">
                  <a:pos x="112" y="76"/>
                </a:cxn>
                <a:cxn ang="0">
                  <a:pos x="92" y="113"/>
                </a:cxn>
                <a:cxn ang="0">
                  <a:pos x="74" y="150"/>
                </a:cxn>
                <a:cxn ang="0">
                  <a:pos x="74" y="150"/>
                </a:cxn>
                <a:cxn ang="0">
                  <a:pos x="69" y="160"/>
                </a:cxn>
                <a:cxn ang="0">
                  <a:pos x="64" y="167"/>
                </a:cxn>
                <a:cxn ang="0">
                  <a:pos x="53" y="183"/>
                </a:cxn>
                <a:cxn ang="0">
                  <a:pos x="42" y="198"/>
                </a:cxn>
                <a:cxn ang="0">
                  <a:pos x="30" y="213"/>
                </a:cxn>
                <a:cxn ang="0">
                  <a:pos x="30" y="213"/>
                </a:cxn>
                <a:cxn ang="0">
                  <a:pos x="21" y="228"/>
                </a:cxn>
                <a:cxn ang="0">
                  <a:pos x="14" y="242"/>
                </a:cxn>
                <a:cxn ang="0">
                  <a:pos x="7" y="258"/>
                </a:cxn>
                <a:cxn ang="0">
                  <a:pos x="0" y="273"/>
                </a:cxn>
                <a:cxn ang="0">
                  <a:pos x="0" y="273"/>
                </a:cxn>
                <a:cxn ang="0">
                  <a:pos x="0" y="275"/>
                </a:cxn>
                <a:cxn ang="0">
                  <a:pos x="0" y="276"/>
                </a:cxn>
                <a:cxn ang="0">
                  <a:pos x="1" y="277"/>
                </a:cxn>
                <a:cxn ang="0">
                  <a:pos x="3" y="278"/>
                </a:cxn>
                <a:cxn ang="0">
                  <a:pos x="5" y="278"/>
                </a:cxn>
                <a:cxn ang="0">
                  <a:pos x="7" y="278"/>
                </a:cxn>
                <a:cxn ang="0">
                  <a:pos x="9" y="277"/>
                </a:cxn>
                <a:cxn ang="0">
                  <a:pos x="10" y="275"/>
                </a:cxn>
                <a:cxn ang="0">
                  <a:pos x="10" y="275"/>
                </a:cxn>
                <a:cxn ang="0">
                  <a:pos x="16" y="259"/>
                </a:cxn>
                <a:cxn ang="0">
                  <a:pos x="24" y="243"/>
                </a:cxn>
                <a:cxn ang="0">
                  <a:pos x="32" y="229"/>
                </a:cxn>
                <a:cxn ang="0">
                  <a:pos x="43" y="214"/>
                </a:cxn>
                <a:cxn ang="0">
                  <a:pos x="62" y="186"/>
                </a:cxn>
                <a:cxn ang="0">
                  <a:pos x="73" y="171"/>
                </a:cxn>
                <a:cxn ang="0">
                  <a:pos x="81" y="156"/>
                </a:cxn>
                <a:cxn ang="0">
                  <a:pos x="81" y="156"/>
                </a:cxn>
                <a:cxn ang="0">
                  <a:pos x="121" y="81"/>
                </a:cxn>
                <a:cxn ang="0">
                  <a:pos x="141" y="44"/>
                </a:cxn>
                <a:cxn ang="0">
                  <a:pos x="160" y="7"/>
                </a:cxn>
                <a:cxn ang="0">
                  <a:pos x="160" y="7"/>
                </a:cxn>
                <a:cxn ang="0">
                  <a:pos x="162" y="5"/>
                </a:cxn>
                <a:cxn ang="0">
                  <a:pos x="160" y="3"/>
                </a:cxn>
                <a:cxn ang="0">
                  <a:pos x="159" y="1"/>
                </a:cxn>
                <a:cxn ang="0">
                  <a:pos x="158" y="0"/>
                </a:cxn>
                <a:cxn ang="0">
                  <a:pos x="156" y="0"/>
                </a:cxn>
                <a:cxn ang="0">
                  <a:pos x="155" y="0"/>
                </a:cxn>
                <a:cxn ang="0">
                  <a:pos x="153" y="0"/>
                </a:cxn>
                <a:cxn ang="0">
                  <a:pos x="152" y="2"/>
                </a:cxn>
                <a:cxn ang="0">
                  <a:pos x="152" y="2"/>
                </a:cxn>
              </a:cxnLst>
              <a:rect l="0" t="0" r="r" b="b"/>
              <a:pathLst>
                <a:path w="162" h="278">
                  <a:moveTo>
                    <a:pt x="152" y="2"/>
                  </a:moveTo>
                  <a:lnTo>
                    <a:pt x="152" y="2"/>
                  </a:lnTo>
                  <a:lnTo>
                    <a:pt x="133" y="39"/>
                  </a:lnTo>
                  <a:lnTo>
                    <a:pt x="112" y="76"/>
                  </a:lnTo>
                  <a:lnTo>
                    <a:pt x="92" y="113"/>
                  </a:lnTo>
                  <a:lnTo>
                    <a:pt x="74" y="150"/>
                  </a:lnTo>
                  <a:lnTo>
                    <a:pt x="74" y="150"/>
                  </a:lnTo>
                  <a:lnTo>
                    <a:pt x="69" y="160"/>
                  </a:lnTo>
                  <a:lnTo>
                    <a:pt x="64" y="167"/>
                  </a:lnTo>
                  <a:lnTo>
                    <a:pt x="53" y="183"/>
                  </a:lnTo>
                  <a:lnTo>
                    <a:pt x="42" y="198"/>
                  </a:lnTo>
                  <a:lnTo>
                    <a:pt x="30" y="213"/>
                  </a:lnTo>
                  <a:lnTo>
                    <a:pt x="30" y="213"/>
                  </a:lnTo>
                  <a:lnTo>
                    <a:pt x="21" y="228"/>
                  </a:lnTo>
                  <a:lnTo>
                    <a:pt x="14" y="242"/>
                  </a:lnTo>
                  <a:lnTo>
                    <a:pt x="7" y="258"/>
                  </a:lnTo>
                  <a:lnTo>
                    <a:pt x="0" y="273"/>
                  </a:lnTo>
                  <a:lnTo>
                    <a:pt x="0" y="273"/>
                  </a:lnTo>
                  <a:lnTo>
                    <a:pt x="0" y="275"/>
                  </a:lnTo>
                  <a:lnTo>
                    <a:pt x="0" y="276"/>
                  </a:lnTo>
                  <a:lnTo>
                    <a:pt x="1" y="277"/>
                  </a:lnTo>
                  <a:lnTo>
                    <a:pt x="3" y="278"/>
                  </a:lnTo>
                  <a:lnTo>
                    <a:pt x="5" y="278"/>
                  </a:lnTo>
                  <a:lnTo>
                    <a:pt x="7" y="278"/>
                  </a:lnTo>
                  <a:lnTo>
                    <a:pt x="9" y="277"/>
                  </a:lnTo>
                  <a:lnTo>
                    <a:pt x="10" y="275"/>
                  </a:lnTo>
                  <a:lnTo>
                    <a:pt x="10" y="275"/>
                  </a:lnTo>
                  <a:lnTo>
                    <a:pt x="16" y="259"/>
                  </a:lnTo>
                  <a:lnTo>
                    <a:pt x="24" y="243"/>
                  </a:lnTo>
                  <a:lnTo>
                    <a:pt x="32" y="229"/>
                  </a:lnTo>
                  <a:lnTo>
                    <a:pt x="43" y="214"/>
                  </a:lnTo>
                  <a:lnTo>
                    <a:pt x="62" y="186"/>
                  </a:lnTo>
                  <a:lnTo>
                    <a:pt x="73" y="171"/>
                  </a:lnTo>
                  <a:lnTo>
                    <a:pt x="81" y="156"/>
                  </a:lnTo>
                  <a:lnTo>
                    <a:pt x="81" y="156"/>
                  </a:lnTo>
                  <a:lnTo>
                    <a:pt x="121" y="81"/>
                  </a:lnTo>
                  <a:lnTo>
                    <a:pt x="141" y="44"/>
                  </a:lnTo>
                  <a:lnTo>
                    <a:pt x="160" y="7"/>
                  </a:lnTo>
                  <a:lnTo>
                    <a:pt x="160" y="7"/>
                  </a:lnTo>
                  <a:lnTo>
                    <a:pt x="162" y="5"/>
                  </a:lnTo>
                  <a:lnTo>
                    <a:pt x="160" y="3"/>
                  </a:lnTo>
                  <a:lnTo>
                    <a:pt x="159" y="1"/>
                  </a:lnTo>
                  <a:lnTo>
                    <a:pt x="158" y="0"/>
                  </a:lnTo>
                  <a:lnTo>
                    <a:pt x="156" y="0"/>
                  </a:lnTo>
                  <a:lnTo>
                    <a:pt x="155" y="0"/>
                  </a:lnTo>
                  <a:lnTo>
                    <a:pt x="153" y="0"/>
                  </a:lnTo>
                  <a:lnTo>
                    <a:pt x="152" y="2"/>
                  </a:lnTo>
                  <a:lnTo>
                    <a:pt x="15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54" name="Freeform 870"/>
            <p:cNvSpPr/>
            <p:nvPr/>
          </p:nvSpPr>
          <p:spPr bwMode="auto">
            <a:xfrm>
              <a:off x="4297363" y="1711325"/>
              <a:ext cx="71438" cy="134938"/>
            </a:xfrm>
            <a:custGeom>
              <a:avLst/>
              <a:gdLst/>
              <a:ahLst/>
              <a:cxnLst>
                <a:cxn ang="0">
                  <a:pos x="123" y="3"/>
                </a:cxn>
                <a:cxn ang="0">
                  <a:pos x="123" y="3"/>
                </a:cxn>
                <a:cxn ang="0">
                  <a:pos x="118" y="16"/>
                </a:cxn>
                <a:cxn ang="0">
                  <a:pos x="111" y="27"/>
                </a:cxn>
                <a:cxn ang="0">
                  <a:pos x="105" y="38"/>
                </a:cxn>
                <a:cxn ang="0">
                  <a:pos x="100" y="51"/>
                </a:cxn>
                <a:cxn ang="0">
                  <a:pos x="100" y="51"/>
                </a:cxn>
                <a:cxn ang="0">
                  <a:pos x="93" y="68"/>
                </a:cxn>
                <a:cxn ang="0">
                  <a:pos x="86" y="87"/>
                </a:cxn>
                <a:cxn ang="0">
                  <a:pos x="72" y="122"/>
                </a:cxn>
                <a:cxn ang="0">
                  <a:pos x="72" y="122"/>
                </a:cxn>
                <a:cxn ang="0">
                  <a:pos x="65" y="139"/>
                </a:cxn>
                <a:cxn ang="0">
                  <a:pos x="56" y="154"/>
                </a:cxn>
                <a:cxn ang="0">
                  <a:pos x="38" y="186"/>
                </a:cxn>
                <a:cxn ang="0">
                  <a:pos x="18" y="217"/>
                </a:cxn>
                <a:cxn ang="0">
                  <a:pos x="9" y="233"/>
                </a:cxn>
                <a:cxn ang="0">
                  <a:pos x="0" y="249"/>
                </a:cxn>
                <a:cxn ang="0">
                  <a:pos x="0" y="249"/>
                </a:cxn>
                <a:cxn ang="0">
                  <a:pos x="0" y="250"/>
                </a:cxn>
                <a:cxn ang="0">
                  <a:pos x="0" y="252"/>
                </a:cxn>
                <a:cxn ang="0">
                  <a:pos x="4" y="255"/>
                </a:cxn>
                <a:cxn ang="0">
                  <a:pos x="5" y="255"/>
                </a:cxn>
                <a:cxn ang="0">
                  <a:pos x="7" y="255"/>
                </a:cxn>
                <a:cxn ang="0">
                  <a:pos x="8" y="255"/>
                </a:cxn>
                <a:cxn ang="0">
                  <a:pos x="9" y="253"/>
                </a:cxn>
                <a:cxn ang="0">
                  <a:pos x="9" y="253"/>
                </a:cxn>
                <a:cxn ang="0">
                  <a:pos x="17" y="238"/>
                </a:cxn>
                <a:cxn ang="0">
                  <a:pos x="25" y="223"/>
                </a:cxn>
                <a:cxn ang="0">
                  <a:pos x="43" y="193"/>
                </a:cxn>
                <a:cxn ang="0">
                  <a:pos x="61" y="163"/>
                </a:cxn>
                <a:cxn ang="0">
                  <a:pos x="70" y="148"/>
                </a:cxn>
                <a:cxn ang="0">
                  <a:pos x="77" y="132"/>
                </a:cxn>
                <a:cxn ang="0">
                  <a:pos x="77" y="132"/>
                </a:cxn>
                <a:cxn ang="0">
                  <a:pos x="90" y="101"/>
                </a:cxn>
                <a:cxn ang="0">
                  <a:pos x="103" y="69"/>
                </a:cxn>
                <a:cxn ang="0">
                  <a:pos x="103" y="69"/>
                </a:cxn>
                <a:cxn ang="0">
                  <a:pos x="110" y="53"/>
                </a:cxn>
                <a:cxn ang="0">
                  <a:pos x="118" y="37"/>
                </a:cxn>
                <a:cxn ang="0">
                  <a:pos x="125" y="22"/>
                </a:cxn>
                <a:cxn ang="0">
                  <a:pos x="133" y="5"/>
                </a:cxn>
                <a:cxn ang="0">
                  <a:pos x="133" y="5"/>
                </a:cxn>
                <a:cxn ang="0">
                  <a:pos x="134" y="3"/>
                </a:cxn>
                <a:cxn ang="0">
                  <a:pos x="133" y="2"/>
                </a:cxn>
                <a:cxn ang="0">
                  <a:pos x="132" y="1"/>
                </a:cxn>
                <a:cxn ang="0">
                  <a:pos x="130" y="0"/>
                </a:cxn>
                <a:cxn ang="0">
                  <a:pos x="126" y="0"/>
                </a:cxn>
                <a:cxn ang="0">
                  <a:pos x="124" y="1"/>
                </a:cxn>
                <a:cxn ang="0">
                  <a:pos x="123" y="3"/>
                </a:cxn>
                <a:cxn ang="0">
                  <a:pos x="123" y="3"/>
                </a:cxn>
              </a:cxnLst>
              <a:rect l="0" t="0" r="r" b="b"/>
              <a:pathLst>
                <a:path w="134" h="255">
                  <a:moveTo>
                    <a:pt x="123" y="3"/>
                  </a:moveTo>
                  <a:lnTo>
                    <a:pt x="123" y="3"/>
                  </a:lnTo>
                  <a:lnTo>
                    <a:pt x="118" y="16"/>
                  </a:lnTo>
                  <a:lnTo>
                    <a:pt x="111" y="27"/>
                  </a:lnTo>
                  <a:lnTo>
                    <a:pt x="105" y="38"/>
                  </a:lnTo>
                  <a:lnTo>
                    <a:pt x="100" y="51"/>
                  </a:lnTo>
                  <a:lnTo>
                    <a:pt x="100" y="51"/>
                  </a:lnTo>
                  <a:lnTo>
                    <a:pt x="93" y="68"/>
                  </a:lnTo>
                  <a:lnTo>
                    <a:pt x="86" y="87"/>
                  </a:lnTo>
                  <a:lnTo>
                    <a:pt x="72" y="122"/>
                  </a:lnTo>
                  <a:lnTo>
                    <a:pt x="72" y="122"/>
                  </a:lnTo>
                  <a:lnTo>
                    <a:pt x="65" y="139"/>
                  </a:lnTo>
                  <a:lnTo>
                    <a:pt x="56" y="154"/>
                  </a:lnTo>
                  <a:lnTo>
                    <a:pt x="38" y="186"/>
                  </a:lnTo>
                  <a:lnTo>
                    <a:pt x="18" y="217"/>
                  </a:lnTo>
                  <a:lnTo>
                    <a:pt x="9" y="233"/>
                  </a:lnTo>
                  <a:lnTo>
                    <a:pt x="0" y="249"/>
                  </a:lnTo>
                  <a:lnTo>
                    <a:pt x="0" y="249"/>
                  </a:lnTo>
                  <a:lnTo>
                    <a:pt x="0" y="250"/>
                  </a:lnTo>
                  <a:lnTo>
                    <a:pt x="0" y="252"/>
                  </a:lnTo>
                  <a:lnTo>
                    <a:pt x="4" y="255"/>
                  </a:lnTo>
                  <a:lnTo>
                    <a:pt x="5" y="255"/>
                  </a:lnTo>
                  <a:lnTo>
                    <a:pt x="7" y="255"/>
                  </a:lnTo>
                  <a:lnTo>
                    <a:pt x="8" y="255"/>
                  </a:lnTo>
                  <a:lnTo>
                    <a:pt x="9" y="253"/>
                  </a:lnTo>
                  <a:lnTo>
                    <a:pt x="9" y="253"/>
                  </a:lnTo>
                  <a:lnTo>
                    <a:pt x="17" y="238"/>
                  </a:lnTo>
                  <a:lnTo>
                    <a:pt x="25" y="223"/>
                  </a:lnTo>
                  <a:lnTo>
                    <a:pt x="43" y="193"/>
                  </a:lnTo>
                  <a:lnTo>
                    <a:pt x="61" y="163"/>
                  </a:lnTo>
                  <a:lnTo>
                    <a:pt x="70" y="148"/>
                  </a:lnTo>
                  <a:lnTo>
                    <a:pt x="77" y="132"/>
                  </a:lnTo>
                  <a:lnTo>
                    <a:pt x="77" y="132"/>
                  </a:lnTo>
                  <a:lnTo>
                    <a:pt x="90" y="101"/>
                  </a:lnTo>
                  <a:lnTo>
                    <a:pt x="103" y="69"/>
                  </a:lnTo>
                  <a:lnTo>
                    <a:pt x="103" y="69"/>
                  </a:lnTo>
                  <a:lnTo>
                    <a:pt x="110" y="53"/>
                  </a:lnTo>
                  <a:lnTo>
                    <a:pt x="118" y="37"/>
                  </a:lnTo>
                  <a:lnTo>
                    <a:pt x="125" y="22"/>
                  </a:lnTo>
                  <a:lnTo>
                    <a:pt x="133" y="5"/>
                  </a:lnTo>
                  <a:lnTo>
                    <a:pt x="133" y="5"/>
                  </a:lnTo>
                  <a:lnTo>
                    <a:pt x="134" y="3"/>
                  </a:lnTo>
                  <a:lnTo>
                    <a:pt x="133" y="2"/>
                  </a:lnTo>
                  <a:lnTo>
                    <a:pt x="132" y="1"/>
                  </a:lnTo>
                  <a:lnTo>
                    <a:pt x="130" y="0"/>
                  </a:lnTo>
                  <a:lnTo>
                    <a:pt x="126" y="0"/>
                  </a:lnTo>
                  <a:lnTo>
                    <a:pt x="124" y="1"/>
                  </a:lnTo>
                  <a:lnTo>
                    <a:pt x="123" y="3"/>
                  </a:lnTo>
                  <a:lnTo>
                    <a:pt x="123"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55" name="Freeform 871"/>
            <p:cNvSpPr/>
            <p:nvPr/>
          </p:nvSpPr>
          <p:spPr bwMode="auto">
            <a:xfrm>
              <a:off x="4235450" y="1423988"/>
              <a:ext cx="49213" cy="88900"/>
            </a:xfrm>
            <a:custGeom>
              <a:avLst/>
              <a:gdLst/>
              <a:ahLst/>
              <a:cxnLst>
                <a:cxn ang="0">
                  <a:pos x="89" y="0"/>
                </a:cxn>
                <a:cxn ang="0">
                  <a:pos x="89" y="0"/>
                </a:cxn>
                <a:cxn ang="0">
                  <a:pos x="85" y="2"/>
                </a:cxn>
                <a:cxn ang="0">
                  <a:pos x="82" y="5"/>
                </a:cxn>
                <a:cxn ang="0">
                  <a:pos x="76" y="11"/>
                </a:cxn>
                <a:cxn ang="0">
                  <a:pos x="68" y="25"/>
                </a:cxn>
                <a:cxn ang="0">
                  <a:pos x="68" y="25"/>
                </a:cxn>
                <a:cxn ang="0">
                  <a:pos x="52" y="54"/>
                </a:cxn>
                <a:cxn ang="0">
                  <a:pos x="37" y="81"/>
                </a:cxn>
                <a:cxn ang="0">
                  <a:pos x="37" y="81"/>
                </a:cxn>
                <a:cxn ang="0">
                  <a:pos x="24" y="107"/>
                </a:cxn>
                <a:cxn ang="0">
                  <a:pos x="17" y="120"/>
                </a:cxn>
                <a:cxn ang="0">
                  <a:pos x="10" y="132"/>
                </a:cxn>
                <a:cxn ang="0">
                  <a:pos x="10" y="132"/>
                </a:cxn>
                <a:cxn ang="0">
                  <a:pos x="5" y="139"/>
                </a:cxn>
                <a:cxn ang="0">
                  <a:pos x="2" y="147"/>
                </a:cxn>
                <a:cxn ang="0">
                  <a:pos x="0" y="154"/>
                </a:cxn>
                <a:cxn ang="0">
                  <a:pos x="0" y="158"/>
                </a:cxn>
                <a:cxn ang="0">
                  <a:pos x="0" y="163"/>
                </a:cxn>
                <a:cxn ang="0">
                  <a:pos x="0" y="163"/>
                </a:cxn>
                <a:cxn ang="0">
                  <a:pos x="1" y="164"/>
                </a:cxn>
                <a:cxn ang="0">
                  <a:pos x="2" y="165"/>
                </a:cxn>
                <a:cxn ang="0">
                  <a:pos x="4" y="166"/>
                </a:cxn>
                <a:cxn ang="0">
                  <a:pos x="6" y="166"/>
                </a:cxn>
                <a:cxn ang="0">
                  <a:pos x="7" y="165"/>
                </a:cxn>
                <a:cxn ang="0">
                  <a:pos x="9" y="164"/>
                </a:cxn>
                <a:cxn ang="0">
                  <a:pos x="9" y="162"/>
                </a:cxn>
                <a:cxn ang="0">
                  <a:pos x="9" y="160"/>
                </a:cxn>
                <a:cxn ang="0">
                  <a:pos x="9" y="160"/>
                </a:cxn>
                <a:cxn ang="0">
                  <a:pos x="9" y="155"/>
                </a:cxn>
                <a:cxn ang="0">
                  <a:pos x="9" y="151"/>
                </a:cxn>
                <a:cxn ang="0">
                  <a:pos x="11" y="148"/>
                </a:cxn>
                <a:cxn ang="0">
                  <a:pos x="13" y="143"/>
                </a:cxn>
                <a:cxn ang="0">
                  <a:pos x="18" y="137"/>
                </a:cxn>
                <a:cxn ang="0">
                  <a:pos x="20" y="134"/>
                </a:cxn>
                <a:cxn ang="0">
                  <a:pos x="22" y="131"/>
                </a:cxn>
                <a:cxn ang="0">
                  <a:pos x="22" y="131"/>
                </a:cxn>
                <a:cxn ang="0">
                  <a:pos x="34" y="108"/>
                </a:cxn>
                <a:cxn ang="0">
                  <a:pos x="45" y="87"/>
                </a:cxn>
                <a:cxn ang="0">
                  <a:pos x="45" y="87"/>
                </a:cxn>
                <a:cxn ang="0">
                  <a:pos x="57" y="65"/>
                </a:cxn>
                <a:cxn ang="0">
                  <a:pos x="68" y="44"/>
                </a:cxn>
                <a:cxn ang="0">
                  <a:pos x="68" y="44"/>
                </a:cxn>
                <a:cxn ang="0">
                  <a:pos x="78" y="25"/>
                </a:cxn>
                <a:cxn ang="0">
                  <a:pos x="84" y="15"/>
                </a:cxn>
                <a:cxn ang="0">
                  <a:pos x="87" y="12"/>
                </a:cxn>
                <a:cxn ang="0">
                  <a:pos x="92" y="9"/>
                </a:cxn>
                <a:cxn ang="0">
                  <a:pos x="92" y="9"/>
                </a:cxn>
                <a:cxn ang="0">
                  <a:pos x="93" y="8"/>
                </a:cxn>
                <a:cxn ang="0">
                  <a:pos x="94" y="7"/>
                </a:cxn>
                <a:cxn ang="0">
                  <a:pos x="94" y="3"/>
                </a:cxn>
                <a:cxn ang="0">
                  <a:pos x="94" y="2"/>
                </a:cxn>
                <a:cxn ang="0">
                  <a:pos x="93" y="1"/>
                </a:cxn>
                <a:cxn ang="0">
                  <a:pos x="91" y="0"/>
                </a:cxn>
                <a:cxn ang="0">
                  <a:pos x="89" y="0"/>
                </a:cxn>
                <a:cxn ang="0">
                  <a:pos x="89" y="0"/>
                </a:cxn>
              </a:cxnLst>
              <a:rect l="0" t="0" r="r" b="b"/>
              <a:pathLst>
                <a:path w="94" h="166">
                  <a:moveTo>
                    <a:pt x="89" y="0"/>
                  </a:moveTo>
                  <a:lnTo>
                    <a:pt x="89" y="0"/>
                  </a:lnTo>
                  <a:lnTo>
                    <a:pt x="85" y="2"/>
                  </a:lnTo>
                  <a:lnTo>
                    <a:pt x="82" y="5"/>
                  </a:lnTo>
                  <a:lnTo>
                    <a:pt x="76" y="11"/>
                  </a:lnTo>
                  <a:lnTo>
                    <a:pt x="68" y="25"/>
                  </a:lnTo>
                  <a:lnTo>
                    <a:pt x="68" y="25"/>
                  </a:lnTo>
                  <a:lnTo>
                    <a:pt x="52" y="54"/>
                  </a:lnTo>
                  <a:lnTo>
                    <a:pt x="37" y="81"/>
                  </a:lnTo>
                  <a:lnTo>
                    <a:pt x="37" y="81"/>
                  </a:lnTo>
                  <a:lnTo>
                    <a:pt x="24" y="107"/>
                  </a:lnTo>
                  <a:lnTo>
                    <a:pt x="17" y="120"/>
                  </a:lnTo>
                  <a:lnTo>
                    <a:pt x="10" y="132"/>
                  </a:lnTo>
                  <a:lnTo>
                    <a:pt x="10" y="132"/>
                  </a:lnTo>
                  <a:lnTo>
                    <a:pt x="5" y="139"/>
                  </a:lnTo>
                  <a:lnTo>
                    <a:pt x="2" y="147"/>
                  </a:lnTo>
                  <a:lnTo>
                    <a:pt x="0" y="154"/>
                  </a:lnTo>
                  <a:lnTo>
                    <a:pt x="0" y="158"/>
                  </a:lnTo>
                  <a:lnTo>
                    <a:pt x="0" y="163"/>
                  </a:lnTo>
                  <a:lnTo>
                    <a:pt x="0" y="163"/>
                  </a:lnTo>
                  <a:lnTo>
                    <a:pt x="1" y="164"/>
                  </a:lnTo>
                  <a:lnTo>
                    <a:pt x="2" y="165"/>
                  </a:lnTo>
                  <a:lnTo>
                    <a:pt x="4" y="166"/>
                  </a:lnTo>
                  <a:lnTo>
                    <a:pt x="6" y="166"/>
                  </a:lnTo>
                  <a:lnTo>
                    <a:pt x="7" y="165"/>
                  </a:lnTo>
                  <a:lnTo>
                    <a:pt x="9" y="164"/>
                  </a:lnTo>
                  <a:lnTo>
                    <a:pt x="9" y="162"/>
                  </a:lnTo>
                  <a:lnTo>
                    <a:pt x="9" y="160"/>
                  </a:lnTo>
                  <a:lnTo>
                    <a:pt x="9" y="160"/>
                  </a:lnTo>
                  <a:lnTo>
                    <a:pt x="9" y="155"/>
                  </a:lnTo>
                  <a:lnTo>
                    <a:pt x="9" y="151"/>
                  </a:lnTo>
                  <a:lnTo>
                    <a:pt x="11" y="148"/>
                  </a:lnTo>
                  <a:lnTo>
                    <a:pt x="13" y="143"/>
                  </a:lnTo>
                  <a:lnTo>
                    <a:pt x="18" y="137"/>
                  </a:lnTo>
                  <a:lnTo>
                    <a:pt x="20" y="134"/>
                  </a:lnTo>
                  <a:lnTo>
                    <a:pt x="22" y="131"/>
                  </a:lnTo>
                  <a:lnTo>
                    <a:pt x="22" y="131"/>
                  </a:lnTo>
                  <a:lnTo>
                    <a:pt x="34" y="108"/>
                  </a:lnTo>
                  <a:lnTo>
                    <a:pt x="45" y="87"/>
                  </a:lnTo>
                  <a:lnTo>
                    <a:pt x="45" y="87"/>
                  </a:lnTo>
                  <a:lnTo>
                    <a:pt x="57" y="65"/>
                  </a:lnTo>
                  <a:lnTo>
                    <a:pt x="68" y="44"/>
                  </a:lnTo>
                  <a:lnTo>
                    <a:pt x="68" y="44"/>
                  </a:lnTo>
                  <a:lnTo>
                    <a:pt x="78" y="25"/>
                  </a:lnTo>
                  <a:lnTo>
                    <a:pt x="84" y="15"/>
                  </a:lnTo>
                  <a:lnTo>
                    <a:pt x="87" y="12"/>
                  </a:lnTo>
                  <a:lnTo>
                    <a:pt x="92" y="9"/>
                  </a:lnTo>
                  <a:lnTo>
                    <a:pt x="92" y="9"/>
                  </a:lnTo>
                  <a:lnTo>
                    <a:pt x="93" y="8"/>
                  </a:lnTo>
                  <a:lnTo>
                    <a:pt x="94" y="7"/>
                  </a:lnTo>
                  <a:lnTo>
                    <a:pt x="94" y="3"/>
                  </a:lnTo>
                  <a:lnTo>
                    <a:pt x="94" y="2"/>
                  </a:lnTo>
                  <a:lnTo>
                    <a:pt x="93" y="1"/>
                  </a:lnTo>
                  <a:lnTo>
                    <a:pt x="91" y="0"/>
                  </a:lnTo>
                  <a:lnTo>
                    <a:pt x="89" y="0"/>
                  </a:lnTo>
                  <a:lnTo>
                    <a:pt x="89"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56" name="Freeform 872"/>
            <p:cNvSpPr/>
            <p:nvPr/>
          </p:nvSpPr>
          <p:spPr bwMode="auto">
            <a:xfrm>
              <a:off x="4275138" y="1435100"/>
              <a:ext cx="65088" cy="107950"/>
            </a:xfrm>
            <a:custGeom>
              <a:avLst/>
              <a:gdLst/>
              <a:ahLst/>
              <a:cxnLst>
                <a:cxn ang="0">
                  <a:pos x="117" y="0"/>
                </a:cxn>
                <a:cxn ang="0">
                  <a:pos x="117" y="0"/>
                </a:cxn>
                <a:cxn ang="0">
                  <a:pos x="106" y="9"/>
                </a:cxn>
                <a:cxn ang="0">
                  <a:pos x="97" y="18"/>
                </a:cxn>
                <a:cxn ang="0">
                  <a:pos x="89" y="27"/>
                </a:cxn>
                <a:cxn ang="0">
                  <a:pos x="82" y="39"/>
                </a:cxn>
                <a:cxn ang="0">
                  <a:pos x="74" y="50"/>
                </a:cxn>
                <a:cxn ang="0">
                  <a:pos x="68" y="61"/>
                </a:cxn>
                <a:cxn ang="0">
                  <a:pos x="58" y="84"/>
                </a:cxn>
                <a:cxn ang="0">
                  <a:pos x="58" y="84"/>
                </a:cxn>
                <a:cxn ang="0">
                  <a:pos x="31" y="142"/>
                </a:cxn>
                <a:cxn ang="0">
                  <a:pos x="18" y="170"/>
                </a:cxn>
                <a:cxn ang="0">
                  <a:pos x="9" y="183"/>
                </a:cxn>
                <a:cxn ang="0">
                  <a:pos x="1" y="197"/>
                </a:cxn>
                <a:cxn ang="0">
                  <a:pos x="1" y="197"/>
                </a:cxn>
                <a:cxn ang="0">
                  <a:pos x="0" y="199"/>
                </a:cxn>
                <a:cxn ang="0">
                  <a:pos x="1" y="201"/>
                </a:cxn>
                <a:cxn ang="0">
                  <a:pos x="1" y="202"/>
                </a:cxn>
                <a:cxn ang="0">
                  <a:pos x="3" y="203"/>
                </a:cxn>
                <a:cxn ang="0">
                  <a:pos x="4" y="204"/>
                </a:cxn>
                <a:cxn ang="0">
                  <a:pos x="6" y="204"/>
                </a:cxn>
                <a:cxn ang="0">
                  <a:pos x="8" y="203"/>
                </a:cxn>
                <a:cxn ang="0">
                  <a:pos x="9" y="202"/>
                </a:cxn>
                <a:cxn ang="0">
                  <a:pos x="9" y="202"/>
                </a:cxn>
                <a:cxn ang="0">
                  <a:pos x="23" y="180"/>
                </a:cxn>
                <a:cxn ang="0">
                  <a:pos x="36" y="157"/>
                </a:cxn>
                <a:cxn ang="0">
                  <a:pos x="48" y="134"/>
                </a:cxn>
                <a:cxn ang="0">
                  <a:pos x="57" y="110"/>
                </a:cxn>
                <a:cxn ang="0">
                  <a:pos x="57" y="110"/>
                </a:cxn>
                <a:cxn ang="0">
                  <a:pos x="68" y="83"/>
                </a:cxn>
                <a:cxn ang="0">
                  <a:pos x="74" y="69"/>
                </a:cxn>
                <a:cxn ang="0">
                  <a:pos x="82" y="54"/>
                </a:cxn>
                <a:cxn ang="0">
                  <a:pos x="90" y="41"/>
                </a:cxn>
                <a:cxn ang="0">
                  <a:pos x="100" y="28"/>
                </a:cxn>
                <a:cxn ang="0">
                  <a:pos x="111" y="18"/>
                </a:cxn>
                <a:cxn ang="0">
                  <a:pos x="122" y="9"/>
                </a:cxn>
                <a:cxn ang="0">
                  <a:pos x="122" y="9"/>
                </a:cxn>
                <a:cxn ang="0">
                  <a:pos x="123" y="8"/>
                </a:cxn>
                <a:cxn ang="0">
                  <a:pos x="124" y="6"/>
                </a:cxn>
                <a:cxn ang="0">
                  <a:pos x="124" y="4"/>
                </a:cxn>
                <a:cxn ang="0">
                  <a:pos x="123" y="3"/>
                </a:cxn>
                <a:cxn ang="0">
                  <a:pos x="122" y="2"/>
                </a:cxn>
                <a:cxn ang="0">
                  <a:pos x="120" y="0"/>
                </a:cxn>
                <a:cxn ang="0">
                  <a:pos x="119" y="0"/>
                </a:cxn>
                <a:cxn ang="0">
                  <a:pos x="117" y="0"/>
                </a:cxn>
                <a:cxn ang="0">
                  <a:pos x="117" y="0"/>
                </a:cxn>
              </a:cxnLst>
              <a:rect l="0" t="0" r="r" b="b"/>
              <a:pathLst>
                <a:path w="124" h="204">
                  <a:moveTo>
                    <a:pt x="117" y="0"/>
                  </a:moveTo>
                  <a:lnTo>
                    <a:pt x="117" y="0"/>
                  </a:lnTo>
                  <a:lnTo>
                    <a:pt x="106" y="9"/>
                  </a:lnTo>
                  <a:lnTo>
                    <a:pt x="97" y="18"/>
                  </a:lnTo>
                  <a:lnTo>
                    <a:pt x="89" y="27"/>
                  </a:lnTo>
                  <a:lnTo>
                    <a:pt x="82" y="39"/>
                  </a:lnTo>
                  <a:lnTo>
                    <a:pt x="74" y="50"/>
                  </a:lnTo>
                  <a:lnTo>
                    <a:pt x="68" y="61"/>
                  </a:lnTo>
                  <a:lnTo>
                    <a:pt x="58" y="84"/>
                  </a:lnTo>
                  <a:lnTo>
                    <a:pt x="58" y="84"/>
                  </a:lnTo>
                  <a:lnTo>
                    <a:pt x="31" y="142"/>
                  </a:lnTo>
                  <a:lnTo>
                    <a:pt x="18" y="170"/>
                  </a:lnTo>
                  <a:lnTo>
                    <a:pt x="9" y="183"/>
                  </a:lnTo>
                  <a:lnTo>
                    <a:pt x="1" y="197"/>
                  </a:lnTo>
                  <a:lnTo>
                    <a:pt x="1" y="197"/>
                  </a:lnTo>
                  <a:lnTo>
                    <a:pt x="0" y="199"/>
                  </a:lnTo>
                  <a:lnTo>
                    <a:pt x="1" y="201"/>
                  </a:lnTo>
                  <a:lnTo>
                    <a:pt x="1" y="202"/>
                  </a:lnTo>
                  <a:lnTo>
                    <a:pt x="3" y="203"/>
                  </a:lnTo>
                  <a:lnTo>
                    <a:pt x="4" y="204"/>
                  </a:lnTo>
                  <a:lnTo>
                    <a:pt x="6" y="204"/>
                  </a:lnTo>
                  <a:lnTo>
                    <a:pt x="8" y="203"/>
                  </a:lnTo>
                  <a:lnTo>
                    <a:pt x="9" y="202"/>
                  </a:lnTo>
                  <a:lnTo>
                    <a:pt x="9" y="202"/>
                  </a:lnTo>
                  <a:lnTo>
                    <a:pt x="23" y="180"/>
                  </a:lnTo>
                  <a:lnTo>
                    <a:pt x="36" y="157"/>
                  </a:lnTo>
                  <a:lnTo>
                    <a:pt x="48" y="134"/>
                  </a:lnTo>
                  <a:lnTo>
                    <a:pt x="57" y="110"/>
                  </a:lnTo>
                  <a:lnTo>
                    <a:pt x="57" y="110"/>
                  </a:lnTo>
                  <a:lnTo>
                    <a:pt x="68" y="83"/>
                  </a:lnTo>
                  <a:lnTo>
                    <a:pt x="74" y="69"/>
                  </a:lnTo>
                  <a:lnTo>
                    <a:pt x="82" y="54"/>
                  </a:lnTo>
                  <a:lnTo>
                    <a:pt x="90" y="41"/>
                  </a:lnTo>
                  <a:lnTo>
                    <a:pt x="100" y="28"/>
                  </a:lnTo>
                  <a:lnTo>
                    <a:pt x="111" y="18"/>
                  </a:lnTo>
                  <a:lnTo>
                    <a:pt x="122" y="9"/>
                  </a:lnTo>
                  <a:lnTo>
                    <a:pt x="122" y="9"/>
                  </a:lnTo>
                  <a:lnTo>
                    <a:pt x="123" y="8"/>
                  </a:lnTo>
                  <a:lnTo>
                    <a:pt x="124" y="6"/>
                  </a:lnTo>
                  <a:lnTo>
                    <a:pt x="124" y="4"/>
                  </a:lnTo>
                  <a:lnTo>
                    <a:pt x="123" y="3"/>
                  </a:lnTo>
                  <a:lnTo>
                    <a:pt x="122" y="2"/>
                  </a:lnTo>
                  <a:lnTo>
                    <a:pt x="120" y="0"/>
                  </a:lnTo>
                  <a:lnTo>
                    <a:pt x="119" y="0"/>
                  </a:lnTo>
                  <a:lnTo>
                    <a:pt x="117" y="0"/>
                  </a:lnTo>
                  <a:lnTo>
                    <a:pt x="117"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57" name="Freeform 873"/>
            <p:cNvSpPr/>
            <p:nvPr/>
          </p:nvSpPr>
          <p:spPr bwMode="auto">
            <a:xfrm>
              <a:off x="4318000" y="1447800"/>
              <a:ext cx="74613" cy="104775"/>
            </a:xfrm>
            <a:custGeom>
              <a:avLst/>
              <a:gdLst/>
              <a:ahLst/>
              <a:cxnLst>
                <a:cxn ang="0">
                  <a:pos x="132" y="3"/>
                </a:cxn>
                <a:cxn ang="0">
                  <a:pos x="132" y="3"/>
                </a:cxn>
                <a:cxn ang="0">
                  <a:pos x="130" y="8"/>
                </a:cxn>
                <a:cxn ang="0">
                  <a:pos x="127" y="14"/>
                </a:cxn>
                <a:cxn ang="0">
                  <a:pos x="123" y="19"/>
                </a:cxn>
                <a:cxn ang="0">
                  <a:pos x="118" y="23"/>
                </a:cxn>
                <a:cxn ang="0">
                  <a:pos x="108" y="32"/>
                </a:cxn>
                <a:cxn ang="0">
                  <a:pos x="100" y="42"/>
                </a:cxn>
                <a:cxn ang="0">
                  <a:pos x="100" y="42"/>
                </a:cxn>
                <a:cxn ang="0">
                  <a:pos x="85" y="62"/>
                </a:cxn>
                <a:cxn ang="0">
                  <a:pos x="71" y="83"/>
                </a:cxn>
                <a:cxn ang="0">
                  <a:pos x="71" y="83"/>
                </a:cxn>
                <a:cxn ang="0">
                  <a:pos x="36" y="133"/>
                </a:cxn>
                <a:cxn ang="0">
                  <a:pos x="36" y="133"/>
                </a:cxn>
                <a:cxn ang="0">
                  <a:pos x="28" y="148"/>
                </a:cxn>
                <a:cxn ang="0">
                  <a:pos x="19" y="163"/>
                </a:cxn>
                <a:cxn ang="0">
                  <a:pos x="11" y="178"/>
                </a:cxn>
                <a:cxn ang="0">
                  <a:pos x="6" y="184"/>
                </a:cxn>
                <a:cxn ang="0">
                  <a:pos x="1" y="191"/>
                </a:cxn>
                <a:cxn ang="0">
                  <a:pos x="1" y="191"/>
                </a:cxn>
                <a:cxn ang="0">
                  <a:pos x="0" y="192"/>
                </a:cxn>
                <a:cxn ang="0">
                  <a:pos x="0" y="194"/>
                </a:cxn>
                <a:cxn ang="0">
                  <a:pos x="0" y="196"/>
                </a:cxn>
                <a:cxn ang="0">
                  <a:pos x="1" y="198"/>
                </a:cxn>
                <a:cxn ang="0">
                  <a:pos x="3" y="199"/>
                </a:cxn>
                <a:cxn ang="0">
                  <a:pos x="4" y="200"/>
                </a:cxn>
                <a:cxn ang="0">
                  <a:pos x="6" y="199"/>
                </a:cxn>
                <a:cxn ang="0">
                  <a:pos x="7" y="198"/>
                </a:cxn>
                <a:cxn ang="0">
                  <a:pos x="7" y="198"/>
                </a:cxn>
                <a:cxn ang="0">
                  <a:pos x="15" y="187"/>
                </a:cxn>
                <a:cxn ang="0">
                  <a:pos x="22" y="176"/>
                </a:cxn>
                <a:cxn ang="0">
                  <a:pos x="35" y="153"/>
                </a:cxn>
                <a:cxn ang="0">
                  <a:pos x="35" y="153"/>
                </a:cxn>
                <a:cxn ang="0">
                  <a:pos x="44" y="139"/>
                </a:cxn>
                <a:cxn ang="0">
                  <a:pos x="54" y="124"/>
                </a:cxn>
                <a:cxn ang="0">
                  <a:pos x="74" y="95"/>
                </a:cxn>
                <a:cxn ang="0">
                  <a:pos x="74" y="95"/>
                </a:cxn>
                <a:cxn ang="0">
                  <a:pos x="108" y="46"/>
                </a:cxn>
                <a:cxn ang="0">
                  <a:pos x="108" y="46"/>
                </a:cxn>
                <a:cxn ang="0">
                  <a:pos x="112" y="41"/>
                </a:cxn>
                <a:cxn ang="0">
                  <a:pos x="117" y="36"/>
                </a:cxn>
                <a:cxn ang="0">
                  <a:pos x="127" y="27"/>
                </a:cxn>
                <a:cxn ang="0">
                  <a:pos x="132" y="23"/>
                </a:cxn>
                <a:cxn ang="0">
                  <a:pos x="136" y="18"/>
                </a:cxn>
                <a:cxn ang="0">
                  <a:pos x="139" y="12"/>
                </a:cxn>
                <a:cxn ang="0">
                  <a:pos x="141" y="5"/>
                </a:cxn>
                <a:cxn ang="0">
                  <a:pos x="141" y="5"/>
                </a:cxn>
                <a:cxn ang="0">
                  <a:pos x="141" y="3"/>
                </a:cxn>
                <a:cxn ang="0">
                  <a:pos x="140" y="2"/>
                </a:cxn>
                <a:cxn ang="0">
                  <a:pos x="139" y="1"/>
                </a:cxn>
                <a:cxn ang="0">
                  <a:pos x="138" y="0"/>
                </a:cxn>
                <a:cxn ang="0">
                  <a:pos x="136" y="0"/>
                </a:cxn>
                <a:cxn ang="0">
                  <a:pos x="134" y="0"/>
                </a:cxn>
                <a:cxn ang="0">
                  <a:pos x="133" y="1"/>
                </a:cxn>
                <a:cxn ang="0">
                  <a:pos x="132" y="3"/>
                </a:cxn>
                <a:cxn ang="0">
                  <a:pos x="132" y="3"/>
                </a:cxn>
              </a:cxnLst>
              <a:rect l="0" t="0" r="r" b="b"/>
              <a:pathLst>
                <a:path w="141" h="200">
                  <a:moveTo>
                    <a:pt x="132" y="3"/>
                  </a:moveTo>
                  <a:lnTo>
                    <a:pt x="132" y="3"/>
                  </a:lnTo>
                  <a:lnTo>
                    <a:pt x="130" y="8"/>
                  </a:lnTo>
                  <a:lnTo>
                    <a:pt x="127" y="14"/>
                  </a:lnTo>
                  <a:lnTo>
                    <a:pt x="123" y="19"/>
                  </a:lnTo>
                  <a:lnTo>
                    <a:pt x="118" y="23"/>
                  </a:lnTo>
                  <a:lnTo>
                    <a:pt x="108" y="32"/>
                  </a:lnTo>
                  <a:lnTo>
                    <a:pt x="100" y="42"/>
                  </a:lnTo>
                  <a:lnTo>
                    <a:pt x="100" y="42"/>
                  </a:lnTo>
                  <a:lnTo>
                    <a:pt x="85" y="62"/>
                  </a:lnTo>
                  <a:lnTo>
                    <a:pt x="71" y="83"/>
                  </a:lnTo>
                  <a:lnTo>
                    <a:pt x="71" y="83"/>
                  </a:lnTo>
                  <a:lnTo>
                    <a:pt x="36" y="133"/>
                  </a:lnTo>
                  <a:lnTo>
                    <a:pt x="36" y="133"/>
                  </a:lnTo>
                  <a:lnTo>
                    <a:pt x="28" y="148"/>
                  </a:lnTo>
                  <a:lnTo>
                    <a:pt x="19" y="163"/>
                  </a:lnTo>
                  <a:lnTo>
                    <a:pt x="11" y="178"/>
                  </a:lnTo>
                  <a:lnTo>
                    <a:pt x="6" y="184"/>
                  </a:lnTo>
                  <a:lnTo>
                    <a:pt x="1" y="191"/>
                  </a:lnTo>
                  <a:lnTo>
                    <a:pt x="1" y="191"/>
                  </a:lnTo>
                  <a:lnTo>
                    <a:pt x="0" y="192"/>
                  </a:lnTo>
                  <a:lnTo>
                    <a:pt x="0" y="194"/>
                  </a:lnTo>
                  <a:lnTo>
                    <a:pt x="0" y="196"/>
                  </a:lnTo>
                  <a:lnTo>
                    <a:pt x="1" y="198"/>
                  </a:lnTo>
                  <a:lnTo>
                    <a:pt x="3" y="199"/>
                  </a:lnTo>
                  <a:lnTo>
                    <a:pt x="4" y="200"/>
                  </a:lnTo>
                  <a:lnTo>
                    <a:pt x="6" y="199"/>
                  </a:lnTo>
                  <a:lnTo>
                    <a:pt x="7" y="198"/>
                  </a:lnTo>
                  <a:lnTo>
                    <a:pt x="7" y="198"/>
                  </a:lnTo>
                  <a:lnTo>
                    <a:pt x="15" y="187"/>
                  </a:lnTo>
                  <a:lnTo>
                    <a:pt x="22" y="176"/>
                  </a:lnTo>
                  <a:lnTo>
                    <a:pt x="35" y="153"/>
                  </a:lnTo>
                  <a:lnTo>
                    <a:pt x="35" y="153"/>
                  </a:lnTo>
                  <a:lnTo>
                    <a:pt x="44" y="139"/>
                  </a:lnTo>
                  <a:lnTo>
                    <a:pt x="54" y="124"/>
                  </a:lnTo>
                  <a:lnTo>
                    <a:pt x="74" y="95"/>
                  </a:lnTo>
                  <a:lnTo>
                    <a:pt x="74" y="95"/>
                  </a:lnTo>
                  <a:lnTo>
                    <a:pt x="108" y="46"/>
                  </a:lnTo>
                  <a:lnTo>
                    <a:pt x="108" y="46"/>
                  </a:lnTo>
                  <a:lnTo>
                    <a:pt x="112" y="41"/>
                  </a:lnTo>
                  <a:lnTo>
                    <a:pt x="117" y="36"/>
                  </a:lnTo>
                  <a:lnTo>
                    <a:pt x="127" y="27"/>
                  </a:lnTo>
                  <a:lnTo>
                    <a:pt x="132" y="23"/>
                  </a:lnTo>
                  <a:lnTo>
                    <a:pt x="136" y="18"/>
                  </a:lnTo>
                  <a:lnTo>
                    <a:pt x="139" y="12"/>
                  </a:lnTo>
                  <a:lnTo>
                    <a:pt x="141" y="5"/>
                  </a:lnTo>
                  <a:lnTo>
                    <a:pt x="141" y="5"/>
                  </a:lnTo>
                  <a:lnTo>
                    <a:pt x="141" y="3"/>
                  </a:lnTo>
                  <a:lnTo>
                    <a:pt x="140" y="2"/>
                  </a:lnTo>
                  <a:lnTo>
                    <a:pt x="139" y="1"/>
                  </a:lnTo>
                  <a:lnTo>
                    <a:pt x="138" y="0"/>
                  </a:lnTo>
                  <a:lnTo>
                    <a:pt x="136" y="0"/>
                  </a:lnTo>
                  <a:lnTo>
                    <a:pt x="134" y="0"/>
                  </a:lnTo>
                  <a:lnTo>
                    <a:pt x="133" y="1"/>
                  </a:lnTo>
                  <a:lnTo>
                    <a:pt x="132" y="3"/>
                  </a:lnTo>
                  <a:lnTo>
                    <a:pt x="13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58" name="Freeform 874"/>
            <p:cNvSpPr/>
            <p:nvPr/>
          </p:nvSpPr>
          <p:spPr bwMode="auto">
            <a:xfrm>
              <a:off x="4367213" y="1470025"/>
              <a:ext cx="53975" cy="92075"/>
            </a:xfrm>
            <a:custGeom>
              <a:avLst/>
              <a:gdLst/>
              <a:ahLst/>
              <a:cxnLst>
                <a:cxn ang="0">
                  <a:pos x="100" y="3"/>
                </a:cxn>
                <a:cxn ang="0">
                  <a:pos x="100" y="3"/>
                </a:cxn>
                <a:cxn ang="0">
                  <a:pos x="98" y="1"/>
                </a:cxn>
                <a:cxn ang="0">
                  <a:pos x="96" y="0"/>
                </a:cxn>
                <a:cxn ang="0">
                  <a:pos x="94" y="0"/>
                </a:cxn>
                <a:cxn ang="0">
                  <a:pos x="92" y="1"/>
                </a:cxn>
                <a:cxn ang="0">
                  <a:pos x="86" y="6"/>
                </a:cxn>
                <a:cxn ang="0">
                  <a:pos x="86" y="6"/>
                </a:cxn>
                <a:cxn ang="0">
                  <a:pos x="85" y="8"/>
                </a:cxn>
                <a:cxn ang="0">
                  <a:pos x="86" y="11"/>
                </a:cxn>
                <a:cxn ang="0">
                  <a:pos x="87" y="13"/>
                </a:cxn>
                <a:cxn ang="0">
                  <a:pos x="91" y="14"/>
                </a:cxn>
                <a:cxn ang="0">
                  <a:pos x="91" y="14"/>
                </a:cxn>
                <a:cxn ang="0">
                  <a:pos x="89" y="21"/>
                </a:cxn>
                <a:cxn ang="0">
                  <a:pos x="85" y="31"/>
                </a:cxn>
                <a:cxn ang="0">
                  <a:pos x="81" y="39"/>
                </a:cxn>
                <a:cxn ang="0">
                  <a:pos x="77" y="47"/>
                </a:cxn>
                <a:cxn ang="0">
                  <a:pos x="67" y="64"/>
                </a:cxn>
                <a:cxn ang="0">
                  <a:pos x="58" y="77"/>
                </a:cxn>
                <a:cxn ang="0">
                  <a:pos x="58" y="77"/>
                </a:cxn>
                <a:cxn ang="0">
                  <a:pos x="44" y="99"/>
                </a:cxn>
                <a:cxn ang="0">
                  <a:pos x="31" y="119"/>
                </a:cxn>
                <a:cxn ang="0">
                  <a:pos x="18" y="141"/>
                </a:cxn>
                <a:cxn ang="0">
                  <a:pos x="4" y="163"/>
                </a:cxn>
                <a:cxn ang="0">
                  <a:pos x="4" y="163"/>
                </a:cxn>
                <a:cxn ang="0">
                  <a:pos x="2" y="165"/>
                </a:cxn>
                <a:cxn ang="0">
                  <a:pos x="1" y="169"/>
                </a:cxn>
                <a:cxn ang="0">
                  <a:pos x="1" y="169"/>
                </a:cxn>
                <a:cxn ang="0">
                  <a:pos x="0" y="171"/>
                </a:cxn>
                <a:cxn ang="0">
                  <a:pos x="1" y="172"/>
                </a:cxn>
                <a:cxn ang="0">
                  <a:pos x="3" y="174"/>
                </a:cxn>
                <a:cxn ang="0">
                  <a:pos x="6" y="174"/>
                </a:cxn>
                <a:cxn ang="0">
                  <a:pos x="8" y="174"/>
                </a:cxn>
                <a:cxn ang="0">
                  <a:pos x="9" y="172"/>
                </a:cxn>
                <a:cxn ang="0">
                  <a:pos x="9" y="172"/>
                </a:cxn>
                <a:cxn ang="0">
                  <a:pos x="10" y="171"/>
                </a:cxn>
                <a:cxn ang="0">
                  <a:pos x="11" y="170"/>
                </a:cxn>
                <a:cxn ang="0">
                  <a:pos x="11" y="170"/>
                </a:cxn>
                <a:cxn ang="0">
                  <a:pos x="13" y="169"/>
                </a:cxn>
                <a:cxn ang="0">
                  <a:pos x="14" y="168"/>
                </a:cxn>
                <a:cxn ang="0">
                  <a:pos x="14" y="167"/>
                </a:cxn>
                <a:cxn ang="0">
                  <a:pos x="14" y="165"/>
                </a:cxn>
                <a:cxn ang="0">
                  <a:pos x="14" y="165"/>
                </a:cxn>
                <a:cxn ang="0">
                  <a:pos x="30" y="141"/>
                </a:cxn>
                <a:cxn ang="0">
                  <a:pos x="44" y="116"/>
                </a:cxn>
                <a:cxn ang="0">
                  <a:pos x="60" y="93"/>
                </a:cxn>
                <a:cxn ang="0">
                  <a:pos x="75" y="69"/>
                </a:cxn>
                <a:cxn ang="0">
                  <a:pos x="75" y="69"/>
                </a:cxn>
                <a:cxn ang="0">
                  <a:pos x="84" y="54"/>
                </a:cxn>
                <a:cxn ang="0">
                  <a:pos x="93" y="37"/>
                </a:cxn>
                <a:cxn ang="0">
                  <a:pos x="96" y="29"/>
                </a:cxn>
                <a:cxn ang="0">
                  <a:pos x="99" y="19"/>
                </a:cxn>
                <a:cxn ang="0">
                  <a:pos x="100" y="11"/>
                </a:cxn>
                <a:cxn ang="0">
                  <a:pos x="100" y="3"/>
                </a:cxn>
                <a:cxn ang="0">
                  <a:pos x="100" y="3"/>
                </a:cxn>
              </a:cxnLst>
              <a:rect l="0" t="0" r="r" b="b"/>
              <a:pathLst>
                <a:path w="100" h="174">
                  <a:moveTo>
                    <a:pt x="100" y="3"/>
                  </a:moveTo>
                  <a:lnTo>
                    <a:pt x="100" y="3"/>
                  </a:lnTo>
                  <a:lnTo>
                    <a:pt x="98" y="1"/>
                  </a:lnTo>
                  <a:lnTo>
                    <a:pt x="96" y="0"/>
                  </a:lnTo>
                  <a:lnTo>
                    <a:pt x="94" y="0"/>
                  </a:lnTo>
                  <a:lnTo>
                    <a:pt x="92" y="1"/>
                  </a:lnTo>
                  <a:lnTo>
                    <a:pt x="86" y="6"/>
                  </a:lnTo>
                  <a:lnTo>
                    <a:pt x="86" y="6"/>
                  </a:lnTo>
                  <a:lnTo>
                    <a:pt x="85" y="8"/>
                  </a:lnTo>
                  <a:lnTo>
                    <a:pt x="86" y="11"/>
                  </a:lnTo>
                  <a:lnTo>
                    <a:pt x="87" y="13"/>
                  </a:lnTo>
                  <a:lnTo>
                    <a:pt x="91" y="14"/>
                  </a:lnTo>
                  <a:lnTo>
                    <a:pt x="91" y="14"/>
                  </a:lnTo>
                  <a:lnTo>
                    <a:pt x="89" y="21"/>
                  </a:lnTo>
                  <a:lnTo>
                    <a:pt x="85" y="31"/>
                  </a:lnTo>
                  <a:lnTo>
                    <a:pt x="81" y="39"/>
                  </a:lnTo>
                  <a:lnTo>
                    <a:pt x="77" y="47"/>
                  </a:lnTo>
                  <a:lnTo>
                    <a:pt x="67" y="64"/>
                  </a:lnTo>
                  <a:lnTo>
                    <a:pt x="58" y="77"/>
                  </a:lnTo>
                  <a:lnTo>
                    <a:pt x="58" y="77"/>
                  </a:lnTo>
                  <a:lnTo>
                    <a:pt x="44" y="99"/>
                  </a:lnTo>
                  <a:lnTo>
                    <a:pt x="31" y="119"/>
                  </a:lnTo>
                  <a:lnTo>
                    <a:pt x="18" y="141"/>
                  </a:lnTo>
                  <a:lnTo>
                    <a:pt x="4" y="163"/>
                  </a:lnTo>
                  <a:lnTo>
                    <a:pt x="4" y="163"/>
                  </a:lnTo>
                  <a:lnTo>
                    <a:pt x="2" y="165"/>
                  </a:lnTo>
                  <a:lnTo>
                    <a:pt x="1" y="169"/>
                  </a:lnTo>
                  <a:lnTo>
                    <a:pt x="1" y="169"/>
                  </a:lnTo>
                  <a:lnTo>
                    <a:pt x="0" y="171"/>
                  </a:lnTo>
                  <a:lnTo>
                    <a:pt x="1" y="172"/>
                  </a:lnTo>
                  <a:lnTo>
                    <a:pt x="3" y="174"/>
                  </a:lnTo>
                  <a:lnTo>
                    <a:pt x="6" y="174"/>
                  </a:lnTo>
                  <a:lnTo>
                    <a:pt x="8" y="174"/>
                  </a:lnTo>
                  <a:lnTo>
                    <a:pt x="9" y="172"/>
                  </a:lnTo>
                  <a:lnTo>
                    <a:pt x="9" y="172"/>
                  </a:lnTo>
                  <a:lnTo>
                    <a:pt x="10" y="171"/>
                  </a:lnTo>
                  <a:lnTo>
                    <a:pt x="11" y="170"/>
                  </a:lnTo>
                  <a:lnTo>
                    <a:pt x="11" y="170"/>
                  </a:lnTo>
                  <a:lnTo>
                    <a:pt x="13" y="169"/>
                  </a:lnTo>
                  <a:lnTo>
                    <a:pt x="14" y="168"/>
                  </a:lnTo>
                  <a:lnTo>
                    <a:pt x="14" y="167"/>
                  </a:lnTo>
                  <a:lnTo>
                    <a:pt x="14" y="165"/>
                  </a:lnTo>
                  <a:lnTo>
                    <a:pt x="14" y="165"/>
                  </a:lnTo>
                  <a:lnTo>
                    <a:pt x="30" y="141"/>
                  </a:lnTo>
                  <a:lnTo>
                    <a:pt x="44" y="116"/>
                  </a:lnTo>
                  <a:lnTo>
                    <a:pt x="60" y="93"/>
                  </a:lnTo>
                  <a:lnTo>
                    <a:pt x="75" y="69"/>
                  </a:lnTo>
                  <a:lnTo>
                    <a:pt x="75" y="69"/>
                  </a:lnTo>
                  <a:lnTo>
                    <a:pt x="84" y="54"/>
                  </a:lnTo>
                  <a:lnTo>
                    <a:pt x="93" y="37"/>
                  </a:lnTo>
                  <a:lnTo>
                    <a:pt x="96" y="29"/>
                  </a:lnTo>
                  <a:lnTo>
                    <a:pt x="99" y="19"/>
                  </a:lnTo>
                  <a:lnTo>
                    <a:pt x="100" y="11"/>
                  </a:lnTo>
                  <a:lnTo>
                    <a:pt x="100" y="3"/>
                  </a:lnTo>
                  <a:lnTo>
                    <a:pt x="100"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59" name="Freeform 875"/>
            <p:cNvSpPr/>
            <p:nvPr/>
          </p:nvSpPr>
          <p:spPr bwMode="auto">
            <a:xfrm>
              <a:off x="4392613" y="1492250"/>
              <a:ext cx="60325" cy="103188"/>
            </a:xfrm>
            <a:custGeom>
              <a:avLst/>
              <a:gdLst/>
              <a:ahLst/>
              <a:cxnLst>
                <a:cxn ang="0">
                  <a:pos x="106" y="3"/>
                </a:cxn>
                <a:cxn ang="0">
                  <a:pos x="106" y="3"/>
                </a:cxn>
                <a:cxn ang="0">
                  <a:pos x="79" y="51"/>
                </a:cxn>
                <a:cxn ang="0">
                  <a:pos x="65" y="74"/>
                </a:cxn>
                <a:cxn ang="0">
                  <a:pos x="50" y="98"/>
                </a:cxn>
                <a:cxn ang="0">
                  <a:pos x="50" y="98"/>
                </a:cxn>
                <a:cxn ang="0">
                  <a:pos x="36" y="120"/>
                </a:cxn>
                <a:cxn ang="0">
                  <a:pos x="23" y="141"/>
                </a:cxn>
                <a:cxn ang="0">
                  <a:pos x="11" y="164"/>
                </a:cxn>
                <a:cxn ang="0">
                  <a:pos x="5" y="177"/>
                </a:cxn>
                <a:cxn ang="0">
                  <a:pos x="0" y="189"/>
                </a:cxn>
                <a:cxn ang="0">
                  <a:pos x="0" y="189"/>
                </a:cxn>
                <a:cxn ang="0">
                  <a:pos x="0" y="191"/>
                </a:cxn>
                <a:cxn ang="0">
                  <a:pos x="1" y="192"/>
                </a:cxn>
                <a:cxn ang="0">
                  <a:pos x="2" y="193"/>
                </a:cxn>
                <a:cxn ang="0">
                  <a:pos x="3" y="194"/>
                </a:cxn>
                <a:cxn ang="0">
                  <a:pos x="5" y="194"/>
                </a:cxn>
                <a:cxn ang="0">
                  <a:pos x="7" y="194"/>
                </a:cxn>
                <a:cxn ang="0">
                  <a:pos x="8" y="193"/>
                </a:cxn>
                <a:cxn ang="0">
                  <a:pos x="10" y="191"/>
                </a:cxn>
                <a:cxn ang="0">
                  <a:pos x="10" y="191"/>
                </a:cxn>
                <a:cxn ang="0">
                  <a:pos x="15" y="179"/>
                </a:cxn>
                <a:cxn ang="0">
                  <a:pos x="21" y="166"/>
                </a:cxn>
                <a:cxn ang="0">
                  <a:pos x="33" y="142"/>
                </a:cxn>
                <a:cxn ang="0">
                  <a:pos x="48" y="119"/>
                </a:cxn>
                <a:cxn ang="0">
                  <a:pos x="63" y="96"/>
                </a:cxn>
                <a:cxn ang="0">
                  <a:pos x="63" y="96"/>
                </a:cxn>
                <a:cxn ang="0">
                  <a:pos x="77" y="74"/>
                </a:cxn>
                <a:cxn ang="0">
                  <a:pos x="89" y="53"/>
                </a:cxn>
                <a:cxn ang="0">
                  <a:pos x="114" y="7"/>
                </a:cxn>
                <a:cxn ang="0">
                  <a:pos x="114" y="7"/>
                </a:cxn>
                <a:cxn ang="0">
                  <a:pos x="114" y="5"/>
                </a:cxn>
                <a:cxn ang="0">
                  <a:pos x="114" y="4"/>
                </a:cxn>
                <a:cxn ang="0">
                  <a:pos x="113" y="2"/>
                </a:cxn>
                <a:cxn ang="0">
                  <a:pos x="112" y="1"/>
                </a:cxn>
                <a:cxn ang="0">
                  <a:pos x="110" y="0"/>
                </a:cxn>
                <a:cxn ang="0">
                  <a:pos x="109" y="0"/>
                </a:cxn>
                <a:cxn ang="0">
                  <a:pos x="107" y="1"/>
                </a:cxn>
                <a:cxn ang="0">
                  <a:pos x="106" y="3"/>
                </a:cxn>
                <a:cxn ang="0">
                  <a:pos x="106" y="3"/>
                </a:cxn>
              </a:cxnLst>
              <a:rect l="0" t="0" r="r" b="b"/>
              <a:pathLst>
                <a:path w="114" h="194">
                  <a:moveTo>
                    <a:pt x="106" y="3"/>
                  </a:moveTo>
                  <a:lnTo>
                    <a:pt x="106" y="3"/>
                  </a:lnTo>
                  <a:lnTo>
                    <a:pt x="79" y="51"/>
                  </a:lnTo>
                  <a:lnTo>
                    <a:pt x="65" y="74"/>
                  </a:lnTo>
                  <a:lnTo>
                    <a:pt x="50" y="98"/>
                  </a:lnTo>
                  <a:lnTo>
                    <a:pt x="50" y="98"/>
                  </a:lnTo>
                  <a:lnTo>
                    <a:pt x="36" y="120"/>
                  </a:lnTo>
                  <a:lnTo>
                    <a:pt x="23" y="141"/>
                  </a:lnTo>
                  <a:lnTo>
                    <a:pt x="11" y="164"/>
                  </a:lnTo>
                  <a:lnTo>
                    <a:pt x="5" y="177"/>
                  </a:lnTo>
                  <a:lnTo>
                    <a:pt x="0" y="189"/>
                  </a:lnTo>
                  <a:lnTo>
                    <a:pt x="0" y="189"/>
                  </a:lnTo>
                  <a:lnTo>
                    <a:pt x="0" y="191"/>
                  </a:lnTo>
                  <a:lnTo>
                    <a:pt x="1" y="192"/>
                  </a:lnTo>
                  <a:lnTo>
                    <a:pt x="2" y="193"/>
                  </a:lnTo>
                  <a:lnTo>
                    <a:pt x="3" y="194"/>
                  </a:lnTo>
                  <a:lnTo>
                    <a:pt x="5" y="194"/>
                  </a:lnTo>
                  <a:lnTo>
                    <a:pt x="7" y="194"/>
                  </a:lnTo>
                  <a:lnTo>
                    <a:pt x="8" y="193"/>
                  </a:lnTo>
                  <a:lnTo>
                    <a:pt x="10" y="191"/>
                  </a:lnTo>
                  <a:lnTo>
                    <a:pt x="10" y="191"/>
                  </a:lnTo>
                  <a:lnTo>
                    <a:pt x="15" y="179"/>
                  </a:lnTo>
                  <a:lnTo>
                    <a:pt x="21" y="166"/>
                  </a:lnTo>
                  <a:lnTo>
                    <a:pt x="33" y="142"/>
                  </a:lnTo>
                  <a:lnTo>
                    <a:pt x="48" y="119"/>
                  </a:lnTo>
                  <a:lnTo>
                    <a:pt x="63" y="96"/>
                  </a:lnTo>
                  <a:lnTo>
                    <a:pt x="63" y="96"/>
                  </a:lnTo>
                  <a:lnTo>
                    <a:pt x="77" y="74"/>
                  </a:lnTo>
                  <a:lnTo>
                    <a:pt x="89" y="53"/>
                  </a:lnTo>
                  <a:lnTo>
                    <a:pt x="114" y="7"/>
                  </a:lnTo>
                  <a:lnTo>
                    <a:pt x="114" y="7"/>
                  </a:lnTo>
                  <a:lnTo>
                    <a:pt x="114" y="5"/>
                  </a:lnTo>
                  <a:lnTo>
                    <a:pt x="114" y="4"/>
                  </a:lnTo>
                  <a:lnTo>
                    <a:pt x="113" y="2"/>
                  </a:lnTo>
                  <a:lnTo>
                    <a:pt x="112" y="1"/>
                  </a:lnTo>
                  <a:lnTo>
                    <a:pt x="110" y="0"/>
                  </a:lnTo>
                  <a:lnTo>
                    <a:pt x="109" y="0"/>
                  </a:lnTo>
                  <a:lnTo>
                    <a:pt x="107" y="1"/>
                  </a:lnTo>
                  <a:lnTo>
                    <a:pt x="106" y="3"/>
                  </a:lnTo>
                  <a:lnTo>
                    <a:pt x="10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60" name="Freeform 876"/>
            <p:cNvSpPr/>
            <p:nvPr/>
          </p:nvSpPr>
          <p:spPr bwMode="auto">
            <a:xfrm>
              <a:off x="4422775" y="1514475"/>
              <a:ext cx="60325" cy="95250"/>
            </a:xfrm>
            <a:custGeom>
              <a:avLst/>
              <a:gdLst/>
              <a:ahLst/>
              <a:cxnLst>
                <a:cxn ang="0">
                  <a:pos x="106" y="1"/>
                </a:cxn>
                <a:cxn ang="0">
                  <a:pos x="106" y="1"/>
                </a:cxn>
                <a:cxn ang="0">
                  <a:pos x="99" y="10"/>
                </a:cxn>
                <a:cxn ang="0">
                  <a:pos x="93" y="18"/>
                </a:cxn>
                <a:cxn ang="0">
                  <a:pos x="87" y="27"/>
                </a:cxn>
                <a:cxn ang="0">
                  <a:pos x="82" y="35"/>
                </a:cxn>
                <a:cxn ang="0">
                  <a:pos x="72" y="54"/>
                </a:cxn>
                <a:cxn ang="0">
                  <a:pos x="63" y="74"/>
                </a:cxn>
                <a:cxn ang="0">
                  <a:pos x="63" y="74"/>
                </a:cxn>
                <a:cxn ang="0">
                  <a:pos x="33" y="123"/>
                </a:cxn>
                <a:cxn ang="0">
                  <a:pos x="18" y="148"/>
                </a:cxn>
                <a:cxn ang="0">
                  <a:pos x="1" y="173"/>
                </a:cxn>
                <a:cxn ang="0">
                  <a:pos x="1" y="173"/>
                </a:cxn>
                <a:cxn ang="0">
                  <a:pos x="0" y="175"/>
                </a:cxn>
                <a:cxn ang="0">
                  <a:pos x="0" y="177"/>
                </a:cxn>
                <a:cxn ang="0">
                  <a:pos x="1" y="178"/>
                </a:cxn>
                <a:cxn ang="0">
                  <a:pos x="2" y="179"/>
                </a:cxn>
                <a:cxn ang="0">
                  <a:pos x="6" y="180"/>
                </a:cxn>
                <a:cxn ang="0">
                  <a:pos x="7" y="179"/>
                </a:cxn>
                <a:cxn ang="0">
                  <a:pos x="9" y="178"/>
                </a:cxn>
                <a:cxn ang="0">
                  <a:pos x="9" y="178"/>
                </a:cxn>
                <a:cxn ang="0">
                  <a:pos x="25" y="155"/>
                </a:cxn>
                <a:cxn ang="0">
                  <a:pos x="39" y="133"/>
                </a:cxn>
                <a:cxn ang="0">
                  <a:pos x="66" y="86"/>
                </a:cxn>
                <a:cxn ang="0">
                  <a:pos x="66" y="86"/>
                </a:cxn>
                <a:cxn ang="0">
                  <a:pos x="77" y="65"/>
                </a:cxn>
                <a:cxn ang="0">
                  <a:pos x="87" y="45"/>
                </a:cxn>
                <a:cxn ang="0">
                  <a:pos x="93" y="35"/>
                </a:cxn>
                <a:cxn ang="0">
                  <a:pos x="98" y="26"/>
                </a:cxn>
                <a:cxn ang="0">
                  <a:pos x="105" y="17"/>
                </a:cxn>
                <a:cxn ang="0">
                  <a:pos x="113" y="8"/>
                </a:cxn>
                <a:cxn ang="0">
                  <a:pos x="113" y="8"/>
                </a:cxn>
                <a:cxn ang="0">
                  <a:pos x="114" y="7"/>
                </a:cxn>
                <a:cxn ang="0">
                  <a:pos x="115" y="4"/>
                </a:cxn>
                <a:cxn ang="0">
                  <a:pos x="114" y="2"/>
                </a:cxn>
                <a:cxn ang="0">
                  <a:pos x="113" y="1"/>
                </a:cxn>
                <a:cxn ang="0">
                  <a:pos x="112" y="0"/>
                </a:cxn>
                <a:cxn ang="0">
                  <a:pos x="110" y="0"/>
                </a:cxn>
                <a:cxn ang="0">
                  <a:pos x="107" y="0"/>
                </a:cxn>
                <a:cxn ang="0">
                  <a:pos x="106" y="1"/>
                </a:cxn>
                <a:cxn ang="0">
                  <a:pos x="106" y="1"/>
                </a:cxn>
              </a:cxnLst>
              <a:rect l="0" t="0" r="r" b="b"/>
              <a:pathLst>
                <a:path w="115" h="180">
                  <a:moveTo>
                    <a:pt x="106" y="1"/>
                  </a:moveTo>
                  <a:lnTo>
                    <a:pt x="106" y="1"/>
                  </a:lnTo>
                  <a:lnTo>
                    <a:pt x="99" y="10"/>
                  </a:lnTo>
                  <a:lnTo>
                    <a:pt x="93" y="18"/>
                  </a:lnTo>
                  <a:lnTo>
                    <a:pt x="87" y="27"/>
                  </a:lnTo>
                  <a:lnTo>
                    <a:pt x="82" y="35"/>
                  </a:lnTo>
                  <a:lnTo>
                    <a:pt x="72" y="54"/>
                  </a:lnTo>
                  <a:lnTo>
                    <a:pt x="63" y="74"/>
                  </a:lnTo>
                  <a:lnTo>
                    <a:pt x="63" y="74"/>
                  </a:lnTo>
                  <a:lnTo>
                    <a:pt x="33" y="123"/>
                  </a:lnTo>
                  <a:lnTo>
                    <a:pt x="18" y="148"/>
                  </a:lnTo>
                  <a:lnTo>
                    <a:pt x="1" y="173"/>
                  </a:lnTo>
                  <a:lnTo>
                    <a:pt x="1" y="173"/>
                  </a:lnTo>
                  <a:lnTo>
                    <a:pt x="0" y="175"/>
                  </a:lnTo>
                  <a:lnTo>
                    <a:pt x="0" y="177"/>
                  </a:lnTo>
                  <a:lnTo>
                    <a:pt x="1" y="178"/>
                  </a:lnTo>
                  <a:lnTo>
                    <a:pt x="2" y="179"/>
                  </a:lnTo>
                  <a:lnTo>
                    <a:pt x="6" y="180"/>
                  </a:lnTo>
                  <a:lnTo>
                    <a:pt x="7" y="179"/>
                  </a:lnTo>
                  <a:lnTo>
                    <a:pt x="9" y="178"/>
                  </a:lnTo>
                  <a:lnTo>
                    <a:pt x="9" y="178"/>
                  </a:lnTo>
                  <a:lnTo>
                    <a:pt x="25" y="155"/>
                  </a:lnTo>
                  <a:lnTo>
                    <a:pt x="39" y="133"/>
                  </a:lnTo>
                  <a:lnTo>
                    <a:pt x="66" y="86"/>
                  </a:lnTo>
                  <a:lnTo>
                    <a:pt x="66" y="86"/>
                  </a:lnTo>
                  <a:lnTo>
                    <a:pt x="77" y="65"/>
                  </a:lnTo>
                  <a:lnTo>
                    <a:pt x="87" y="45"/>
                  </a:lnTo>
                  <a:lnTo>
                    <a:pt x="93" y="35"/>
                  </a:lnTo>
                  <a:lnTo>
                    <a:pt x="98" y="26"/>
                  </a:lnTo>
                  <a:lnTo>
                    <a:pt x="105" y="17"/>
                  </a:lnTo>
                  <a:lnTo>
                    <a:pt x="113" y="8"/>
                  </a:lnTo>
                  <a:lnTo>
                    <a:pt x="113" y="8"/>
                  </a:lnTo>
                  <a:lnTo>
                    <a:pt x="114" y="7"/>
                  </a:lnTo>
                  <a:lnTo>
                    <a:pt x="115" y="4"/>
                  </a:lnTo>
                  <a:lnTo>
                    <a:pt x="114" y="2"/>
                  </a:lnTo>
                  <a:lnTo>
                    <a:pt x="113" y="1"/>
                  </a:lnTo>
                  <a:lnTo>
                    <a:pt x="112" y="0"/>
                  </a:lnTo>
                  <a:lnTo>
                    <a:pt x="110" y="0"/>
                  </a:lnTo>
                  <a:lnTo>
                    <a:pt x="107" y="0"/>
                  </a:lnTo>
                  <a:lnTo>
                    <a:pt x="106" y="1"/>
                  </a:lnTo>
                  <a:lnTo>
                    <a:pt x="10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61" name="Freeform 877"/>
            <p:cNvSpPr/>
            <p:nvPr/>
          </p:nvSpPr>
          <p:spPr bwMode="auto">
            <a:xfrm>
              <a:off x="4451350" y="1538288"/>
              <a:ext cx="58738" cy="96838"/>
            </a:xfrm>
            <a:custGeom>
              <a:avLst/>
              <a:gdLst/>
              <a:ahLst/>
              <a:cxnLst>
                <a:cxn ang="0">
                  <a:pos x="104" y="2"/>
                </a:cxn>
                <a:cxn ang="0">
                  <a:pos x="104" y="2"/>
                </a:cxn>
                <a:cxn ang="0">
                  <a:pos x="100" y="8"/>
                </a:cxn>
                <a:cxn ang="0">
                  <a:pos x="94" y="14"/>
                </a:cxn>
                <a:cxn ang="0">
                  <a:pos x="89" y="20"/>
                </a:cxn>
                <a:cxn ang="0">
                  <a:pos x="86" y="23"/>
                </a:cxn>
                <a:cxn ang="0">
                  <a:pos x="85" y="27"/>
                </a:cxn>
                <a:cxn ang="0">
                  <a:pos x="85" y="27"/>
                </a:cxn>
                <a:cxn ang="0">
                  <a:pos x="80" y="41"/>
                </a:cxn>
                <a:cxn ang="0">
                  <a:pos x="73" y="54"/>
                </a:cxn>
                <a:cxn ang="0">
                  <a:pos x="58" y="79"/>
                </a:cxn>
                <a:cxn ang="0">
                  <a:pos x="58" y="79"/>
                </a:cxn>
                <a:cxn ang="0">
                  <a:pos x="29" y="128"/>
                </a:cxn>
                <a:cxn ang="0">
                  <a:pos x="14" y="153"/>
                </a:cxn>
                <a:cxn ang="0">
                  <a:pos x="0" y="177"/>
                </a:cxn>
                <a:cxn ang="0">
                  <a:pos x="0" y="177"/>
                </a:cxn>
                <a:cxn ang="0">
                  <a:pos x="0" y="179"/>
                </a:cxn>
                <a:cxn ang="0">
                  <a:pos x="0" y="181"/>
                </a:cxn>
                <a:cxn ang="0">
                  <a:pos x="1" y="183"/>
                </a:cxn>
                <a:cxn ang="0">
                  <a:pos x="2" y="184"/>
                </a:cxn>
                <a:cxn ang="0">
                  <a:pos x="5" y="185"/>
                </a:cxn>
                <a:cxn ang="0">
                  <a:pos x="7" y="184"/>
                </a:cxn>
                <a:cxn ang="0">
                  <a:pos x="8" y="183"/>
                </a:cxn>
                <a:cxn ang="0">
                  <a:pos x="8" y="183"/>
                </a:cxn>
                <a:cxn ang="0">
                  <a:pos x="11" y="178"/>
                </a:cxn>
                <a:cxn ang="0">
                  <a:pos x="15" y="175"/>
                </a:cxn>
                <a:cxn ang="0">
                  <a:pos x="15" y="175"/>
                </a:cxn>
                <a:cxn ang="0">
                  <a:pos x="17" y="173"/>
                </a:cxn>
                <a:cxn ang="0">
                  <a:pos x="18" y="171"/>
                </a:cxn>
                <a:cxn ang="0">
                  <a:pos x="18" y="168"/>
                </a:cxn>
                <a:cxn ang="0">
                  <a:pos x="17" y="167"/>
                </a:cxn>
                <a:cxn ang="0">
                  <a:pos x="17" y="167"/>
                </a:cxn>
                <a:cxn ang="0">
                  <a:pos x="39" y="129"/>
                </a:cxn>
                <a:cxn ang="0">
                  <a:pos x="63" y="91"/>
                </a:cxn>
                <a:cxn ang="0">
                  <a:pos x="63" y="91"/>
                </a:cxn>
                <a:cxn ang="0">
                  <a:pos x="76" y="69"/>
                </a:cxn>
                <a:cxn ang="0">
                  <a:pos x="82" y="58"/>
                </a:cxn>
                <a:cxn ang="0">
                  <a:pos x="89" y="45"/>
                </a:cxn>
                <a:cxn ang="0">
                  <a:pos x="89" y="45"/>
                </a:cxn>
                <a:cxn ang="0">
                  <a:pos x="94" y="35"/>
                </a:cxn>
                <a:cxn ang="0">
                  <a:pos x="100" y="25"/>
                </a:cxn>
                <a:cxn ang="0">
                  <a:pos x="112" y="7"/>
                </a:cxn>
                <a:cxn ang="0">
                  <a:pos x="112" y="7"/>
                </a:cxn>
                <a:cxn ang="0">
                  <a:pos x="113" y="5"/>
                </a:cxn>
                <a:cxn ang="0">
                  <a:pos x="113" y="3"/>
                </a:cxn>
                <a:cxn ang="0">
                  <a:pos x="112" y="2"/>
                </a:cxn>
                <a:cxn ang="0">
                  <a:pos x="111" y="1"/>
                </a:cxn>
                <a:cxn ang="0">
                  <a:pos x="109" y="0"/>
                </a:cxn>
                <a:cxn ang="0">
                  <a:pos x="107" y="0"/>
                </a:cxn>
                <a:cxn ang="0">
                  <a:pos x="106" y="1"/>
                </a:cxn>
                <a:cxn ang="0">
                  <a:pos x="104" y="2"/>
                </a:cxn>
                <a:cxn ang="0">
                  <a:pos x="104" y="2"/>
                </a:cxn>
              </a:cxnLst>
              <a:rect l="0" t="0" r="r" b="b"/>
              <a:pathLst>
                <a:path w="113" h="185">
                  <a:moveTo>
                    <a:pt x="104" y="2"/>
                  </a:moveTo>
                  <a:lnTo>
                    <a:pt x="104" y="2"/>
                  </a:lnTo>
                  <a:lnTo>
                    <a:pt x="100" y="8"/>
                  </a:lnTo>
                  <a:lnTo>
                    <a:pt x="94" y="14"/>
                  </a:lnTo>
                  <a:lnTo>
                    <a:pt x="89" y="20"/>
                  </a:lnTo>
                  <a:lnTo>
                    <a:pt x="86" y="23"/>
                  </a:lnTo>
                  <a:lnTo>
                    <a:pt x="85" y="27"/>
                  </a:lnTo>
                  <a:lnTo>
                    <a:pt x="85" y="27"/>
                  </a:lnTo>
                  <a:lnTo>
                    <a:pt x="80" y="41"/>
                  </a:lnTo>
                  <a:lnTo>
                    <a:pt x="73" y="54"/>
                  </a:lnTo>
                  <a:lnTo>
                    <a:pt x="58" y="79"/>
                  </a:lnTo>
                  <a:lnTo>
                    <a:pt x="58" y="79"/>
                  </a:lnTo>
                  <a:lnTo>
                    <a:pt x="29" y="128"/>
                  </a:lnTo>
                  <a:lnTo>
                    <a:pt x="14" y="153"/>
                  </a:lnTo>
                  <a:lnTo>
                    <a:pt x="0" y="177"/>
                  </a:lnTo>
                  <a:lnTo>
                    <a:pt x="0" y="177"/>
                  </a:lnTo>
                  <a:lnTo>
                    <a:pt x="0" y="179"/>
                  </a:lnTo>
                  <a:lnTo>
                    <a:pt x="0" y="181"/>
                  </a:lnTo>
                  <a:lnTo>
                    <a:pt x="1" y="183"/>
                  </a:lnTo>
                  <a:lnTo>
                    <a:pt x="2" y="184"/>
                  </a:lnTo>
                  <a:lnTo>
                    <a:pt x="5" y="185"/>
                  </a:lnTo>
                  <a:lnTo>
                    <a:pt x="7" y="184"/>
                  </a:lnTo>
                  <a:lnTo>
                    <a:pt x="8" y="183"/>
                  </a:lnTo>
                  <a:lnTo>
                    <a:pt x="8" y="183"/>
                  </a:lnTo>
                  <a:lnTo>
                    <a:pt x="11" y="178"/>
                  </a:lnTo>
                  <a:lnTo>
                    <a:pt x="15" y="175"/>
                  </a:lnTo>
                  <a:lnTo>
                    <a:pt x="15" y="175"/>
                  </a:lnTo>
                  <a:lnTo>
                    <a:pt x="17" y="173"/>
                  </a:lnTo>
                  <a:lnTo>
                    <a:pt x="18" y="171"/>
                  </a:lnTo>
                  <a:lnTo>
                    <a:pt x="18" y="168"/>
                  </a:lnTo>
                  <a:lnTo>
                    <a:pt x="17" y="167"/>
                  </a:lnTo>
                  <a:lnTo>
                    <a:pt x="17" y="167"/>
                  </a:lnTo>
                  <a:lnTo>
                    <a:pt x="39" y="129"/>
                  </a:lnTo>
                  <a:lnTo>
                    <a:pt x="63" y="91"/>
                  </a:lnTo>
                  <a:lnTo>
                    <a:pt x="63" y="91"/>
                  </a:lnTo>
                  <a:lnTo>
                    <a:pt x="76" y="69"/>
                  </a:lnTo>
                  <a:lnTo>
                    <a:pt x="82" y="58"/>
                  </a:lnTo>
                  <a:lnTo>
                    <a:pt x="89" y="45"/>
                  </a:lnTo>
                  <a:lnTo>
                    <a:pt x="89" y="45"/>
                  </a:lnTo>
                  <a:lnTo>
                    <a:pt x="94" y="35"/>
                  </a:lnTo>
                  <a:lnTo>
                    <a:pt x="100" y="25"/>
                  </a:lnTo>
                  <a:lnTo>
                    <a:pt x="112" y="7"/>
                  </a:lnTo>
                  <a:lnTo>
                    <a:pt x="112" y="7"/>
                  </a:lnTo>
                  <a:lnTo>
                    <a:pt x="113" y="5"/>
                  </a:lnTo>
                  <a:lnTo>
                    <a:pt x="113" y="3"/>
                  </a:lnTo>
                  <a:lnTo>
                    <a:pt x="112" y="2"/>
                  </a:lnTo>
                  <a:lnTo>
                    <a:pt x="111" y="1"/>
                  </a:lnTo>
                  <a:lnTo>
                    <a:pt x="109" y="0"/>
                  </a:lnTo>
                  <a:lnTo>
                    <a:pt x="107" y="0"/>
                  </a:lnTo>
                  <a:lnTo>
                    <a:pt x="106" y="1"/>
                  </a:lnTo>
                  <a:lnTo>
                    <a:pt x="104" y="2"/>
                  </a:lnTo>
                  <a:lnTo>
                    <a:pt x="10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62" name="Freeform 878"/>
            <p:cNvSpPr/>
            <p:nvPr/>
          </p:nvSpPr>
          <p:spPr bwMode="auto">
            <a:xfrm>
              <a:off x="4473575" y="1566863"/>
              <a:ext cx="66675" cy="101600"/>
            </a:xfrm>
            <a:custGeom>
              <a:avLst/>
              <a:gdLst/>
              <a:ahLst/>
              <a:cxnLst>
                <a:cxn ang="0">
                  <a:pos x="119" y="4"/>
                </a:cxn>
                <a:cxn ang="0">
                  <a:pos x="119" y="4"/>
                </a:cxn>
                <a:cxn ang="0">
                  <a:pos x="118" y="9"/>
                </a:cxn>
                <a:cxn ang="0">
                  <a:pos x="116" y="13"/>
                </a:cxn>
                <a:cxn ang="0">
                  <a:pos x="111" y="22"/>
                </a:cxn>
                <a:cxn ang="0">
                  <a:pos x="99" y="40"/>
                </a:cxn>
                <a:cxn ang="0">
                  <a:pos x="99" y="40"/>
                </a:cxn>
                <a:cxn ang="0">
                  <a:pos x="91" y="51"/>
                </a:cxn>
                <a:cxn ang="0">
                  <a:pos x="83" y="61"/>
                </a:cxn>
                <a:cxn ang="0">
                  <a:pos x="74" y="73"/>
                </a:cxn>
                <a:cxn ang="0">
                  <a:pos x="67" y="84"/>
                </a:cxn>
                <a:cxn ang="0">
                  <a:pos x="67" y="84"/>
                </a:cxn>
                <a:cxn ang="0">
                  <a:pos x="34" y="134"/>
                </a:cxn>
                <a:cxn ang="0">
                  <a:pos x="18" y="159"/>
                </a:cxn>
                <a:cxn ang="0">
                  <a:pos x="1" y="183"/>
                </a:cxn>
                <a:cxn ang="0">
                  <a:pos x="1" y="183"/>
                </a:cxn>
                <a:cxn ang="0">
                  <a:pos x="0" y="184"/>
                </a:cxn>
                <a:cxn ang="0">
                  <a:pos x="0" y="186"/>
                </a:cxn>
                <a:cxn ang="0">
                  <a:pos x="1" y="188"/>
                </a:cxn>
                <a:cxn ang="0">
                  <a:pos x="2" y="190"/>
                </a:cxn>
                <a:cxn ang="0">
                  <a:pos x="4" y="190"/>
                </a:cxn>
                <a:cxn ang="0">
                  <a:pos x="6" y="190"/>
                </a:cxn>
                <a:cxn ang="0">
                  <a:pos x="7" y="190"/>
                </a:cxn>
                <a:cxn ang="0">
                  <a:pos x="9" y="187"/>
                </a:cxn>
                <a:cxn ang="0">
                  <a:pos x="9" y="187"/>
                </a:cxn>
                <a:cxn ang="0">
                  <a:pos x="27" y="161"/>
                </a:cxn>
                <a:cxn ang="0">
                  <a:pos x="44" y="135"/>
                </a:cxn>
                <a:cxn ang="0">
                  <a:pos x="81" y="81"/>
                </a:cxn>
                <a:cxn ang="0">
                  <a:pos x="81" y="81"/>
                </a:cxn>
                <a:cxn ang="0">
                  <a:pos x="88" y="71"/>
                </a:cxn>
                <a:cxn ang="0">
                  <a:pos x="96" y="59"/>
                </a:cxn>
                <a:cxn ang="0">
                  <a:pos x="103" y="49"/>
                </a:cxn>
                <a:cxn ang="0">
                  <a:pos x="111" y="38"/>
                </a:cxn>
                <a:cxn ang="0">
                  <a:pos x="111" y="38"/>
                </a:cxn>
                <a:cxn ang="0">
                  <a:pos x="121" y="23"/>
                </a:cxn>
                <a:cxn ang="0">
                  <a:pos x="125" y="15"/>
                </a:cxn>
                <a:cxn ang="0">
                  <a:pos x="128" y="7"/>
                </a:cxn>
                <a:cxn ang="0">
                  <a:pos x="128" y="7"/>
                </a:cxn>
                <a:cxn ang="0">
                  <a:pos x="128" y="5"/>
                </a:cxn>
                <a:cxn ang="0">
                  <a:pos x="127" y="3"/>
                </a:cxn>
                <a:cxn ang="0">
                  <a:pos x="124" y="0"/>
                </a:cxn>
                <a:cxn ang="0">
                  <a:pos x="123" y="0"/>
                </a:cxn>
                <a:cxn ang="0">
                  <a:pos x="121" y="0"/>
                </a:cxn>
                <a:cxn ang="0">
                  <a:pos x="120" y="3"/>
                </a:cxn>
                <a:cxn ang="0">
                  <a:pos x="119" y="4"/>
                </a:cxn>
                <a:cxn ang="0">
                  <a:pos x="119" y="4"/>
                </a:cxn>
              </a:cxnLst>
              <a:rect l="0" t="0" r="r" b="b"/>
              <a:pathLst>
                <a:path w="128" h="190">
                  <a:moveTo>
                    <a:pt x="119" y="4"/>
                  </a:moveTo>
                  <a:lnTo>
                    <a:pt x="119" y="4"/>
                  </a:lnTo>
                  <a:lnTo>
                    <a:pt x="118" y="9"/>
                  </a:lnTo>
                  <a:lnTo>
                    <a:pt x="116" y="13"/>
                  </a:lnTo>
                  <a:lnTo>
                    <a:pt x="111" y="22"/>
                  </a:lnTo>
                  <a:lnTo>
                    <a:pt x="99" y="40"/>
                  </a:lnTo>
                  <a:lnTo>
                    <a:pt x="99" y="40"/>
                  </a:lnTo>
                  <a:lnTo>
                    <a:pt x="91" y="51"/>
                  </a:lnTo>
                  <a:lnTo>
                    <a:pt x="83" y="61"/>
                  </a:lnTo>
                  <a:lnTo>
                    <a:pt x="74" y="73"/>
                  </a:lnTo>
                  <a:lnTo>
                    <a:pt x="67" y="84"/>
                  </a:lnTo>
                  <a:lnTo>
                    <a:pt x="67" y="84"/>
                  </a:lnTo>
                  <a:lnTo>
                    <a:pt x="34" y="134"/>
                  </a:lnTo>
                  <a:lnTo>
                    <a:pt x="18" y="159"/>
                  </a:lnTo>
                  <a:lnTo>
                    <a:pt x="1" y="183"/>
                  </a:lnTo>
                  <a:lnTo>
                    <a:pt x="1" y="183"/>
                  </a:lnTo>
                  <a:lnTo>
                    <a:pt x="0" y="184"/>
                  </a:lnTo>
                  <a:lnTo>
                    <a:pt x="0" y="186"/>
                  </a:lnTo>
                  <a:lnTo>
                    <a:pt x="1" y="188"/>
                  </a:lnTo>
                  <a:lnTo>
                    <a:pt x="2" y="190"/>
                  </a:lnTo>
                  <a:lnTo>
                    <a:pt x="4" y="190"/>
                  </a:lnTo>
                  <a:lnTo>
                    <a:pt x="6" y="190"/>
                  </a:lnTo>
                  <a:lnTo>
                    <a:pt x="7" y="190"/>
                  </a:lnTo>
                  <a:lnTo>
                    <a:pt x="9" y="187"/>
                  </a:lnTo>
                  <a:lnTo>
                    <a:pt x="9" y="187"/>
                  </a:lnTo>
                  <a:lnTo>
                    <a:pt x="27" y="161"/>
                  </a:lnTo>
                  <a:lnTo>
                    <a:pt x="44" y="135"/>
                  </a:lnTo>
                  <a:lnTo>
                    <a:pt x="81" y="81"/>
                  </a:lnTo>
                  <a:lnTo>
                    <a:pt x="81" y="81"/>
                  </a:lnTo>
                  <a:lnTo>
                    <a:pt x="88" y="71"/>
                  </a:lnTo>
                  <a:lnTo>
                    <a:pt x="96" y="59"/>
                  </a:lnTo>
                  <a:lnTo>
                    <a:pt x="103" y="49"/>
                  </a:lnTo>
                  <a:lnTo>
                    <a:pt x="111" y="38"/>
                  </a:lnTo>
                  <a:lnTo>
                    <a:pt x="111" y="38"/>
                  </a:lnTo>
                  <a:lnTo>
                    <a:pt x="121" y="23"/>
                  </a:lnTo>
                  <a:lnTo>
                    <a:pt x="125" y="15"/>
                  </a:lnTo>
                  <a:lnTo>
                    <a:pt x="128" y="7"/>
                  </a:lnTo>
                  <a:lnTo>
                    <a:pt x="128" y="7"/>
                  </a:lnTo>
                  <a:lnTo>
                    <a:pt x="128" y="5"/>
                  </a:lnTo>
                  <a:lnTo>
                    <a:pt x="127" y="3"/>
                  </a:lnTo>
                  <a:lnTo>
                    <a:pt x="124" y="0"/>
                  </a:lnTo>
                  <a:lnTo>
                    <a:pt x="123" y="0"/>
                  </a:lnTo>
                  <a:lnTo>
                    <a:pt x="121" y="0"/>
                  </a:lnTo>
                  <a:lnTo>
                    <a:pt x="120" y="3"/>
                  </a:lnTo>
                  <a:lnTo>
                    <a:pt x="119" y="4"/>
                  </a:lnTo>
                  <a:lnTo>
                    <a:pt x="119"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63" name="Freeform 879"/>
            <p:cNvSpPr/>
            <p:nvPr/>
          </p:nvSpPr>
          <p:spPr bwMode="auto">
            <a:xfrm>
              <a:off x="4500563" y="1595438"/>
              <a:ext cx="76200" cy="107950"/>
            </a:xfrm>
            <a:custGeom>
              <a:avLst/>
              <a:gdLst/>
              <a:ahLst/>
              <a:cxnLst>
                <a:cxn ang="0">
                  <a:pos x="133" y="2"/>
                </a:cxn>
                <a:cxn ang="0">
                  <a:pos x="133" y="2"/>
                </a:cxn>
                <a:cxn ang="0">
                  <a:pos x="116" y="23"/>
                </a:cxn>
                <a:cxn ang="0">
                  <a:pos x="100" y="45"/>
                </a:cxn>
                <a:cxn ang="0">
                  <a:pos x="100" y="45"/>
                </a:cxn>
                <a:cxn ang="0">
                  <a:pos x="81" y="70"/>
                </a:cxn>
                <a:cxn ang="0">
                  <a:pos x="72" y="84"/>
                </a:cxn>
                <a:cxn ang="0">
                  <a:pos x="63" y="96"/>
                </a:cxn>
                <a:cxn ang="0">
                  <a:pos x="63" y="96"/>
                </a:cxn>
                <a:cxn ang="0">
                  <a:pos x="53" y="107"/>
                </a:cxn>
                <a:cxn ang="0">
                  <a:pos x="44" y="119"/>
                </a:cxn>
                <a:cxn ang="0">
                  <a:pos x="36" y="131"/>
                </a:cxn>
                <a:cxn ang="0">
                  <a:pos x="29" y="144"/>
                </a:cxn>
                <a:cxn ang="0">
                  <a:pos x="0" y="196"/>
                </a:cxn>
                <a:cxn ang="0">
                  <a:pos x="0" y="196"/>
                </a:cxn>
                <a:cxn ang="0">
                  <a:pos x="0" y="198"/>
                </a:cxn>
                <a:cxn ang="0">
                  <a:pos x="0" y="201"/>
                </a:cxn>
                <a:cxn ang="0">
                  <a:pos x="1" y="202"/>
                </a:cxn>
                <a:cxn ang="0">
                  <a:pos x="2" y="203"/>
                </a:cxn>
                <a:cxn ang="0">
                  <a:pos x="4" y="204"/>
                </a:cxn>
                <a:cxn ang="0">
                  <a:pos x="5" y="204"/>
                </a:cxn>
                <a:cxn ang="0">
                  <a:pos x="7" y="203"/>
                </a:cxn>
                <a:cxn ang="0">
                  <a:pos x="8" y="202"/>
                </a:cxn>
                <a:cxn ang="0">
                  <a:pos x="8" y="202"/>
                </a:cxn>
                <a:cxn ang="0">
                  <a:pos x="25" y="173"/>
                </a:cxn>
                <a:cxn ang="0">
                  <a:pos x="41" y="145"/>
                </a:cxn>
                <a:cxn ang="0">
                  <a:pos x="60" y="117"/>
                </a:cxn>
                <a:cxn ang="0">
                  <a:pos x="79" y="91"/>
                </a:cxn>
                <a:cxn ang="0">
                  <a:pos x="79" y="91"/>
                </a:cxn>
                <a:cxn ang="0">
                  <a:pos x="86" y="81"/>
                </a:cxn>
                <a:cxn ang="0">
                  <a:pos x="94" y="70"/>
                </a:cxn>
                <a:cxn ang="0">
                  <a:pos x="108" y="50"/>
                </a:cxn>
                <a:cxn ang="0">
                  <a:pos x="108" y="50"/>
                </a:cxn>
                <a:cxn ang="0">
                  <a:pos x="125" y="28"/>
                </a:cxn>
                <a:cxn ang="0">
                  <a:pos x="141" y="6"/>
                </a:cxn>
                <a:cxn ang="0">
                  <a:pos x="141" y="6"/>
                </a:cxn>
                <a:cxn ang="0">
                  <a:pos x="142" y="5"/>
                </a:cxn>
                <a:cxn ang="0">
                  <a:pos x="141" y="3"/>
                </a:cxn>
                <a:cxn ang="0">
                  <a:pos x="141" y="1"/>
                </a:cxn>
                <a:cxn ang="0">
                  <a:pos x="139" y="0"/>
                </a:cxn>
                <a:cxn ang="0">
                  <a:pos x="136" y="0"/>
                </a:cxn>
                <a:cxn ang="0">
                  <a:pos x="134" y="0"/>
                </a:cxn>
                <a:cxn ang="0">
                  <a:pos x="133" y="2"/>
                </a:cxn>
                <a:cxn ang="0">
                  <a:pos x="133" y="2"/>
                </a:cxn>
              </a:cxnLst>
              <a:rect l="0" t="0" r="r" b="b"/>
              <a:pathLst>
                <a:path w="142" h="204">
                  <a:moveTo>
                    <a:pt x="133" y="2"/>
                  </a:moveTo>
                  <a:lnTo>
                    <a:pt x="133" y="2"/>
                  </a:lnTo>
                  <a:lnTo>
                    <a:pt x="116" y="23"/>
                  </a:lnTo>
                  <a:lnTo>
                    <a:pt x="100" y="45"/>
                  </a:lnTo>
                  <a:lnTo>
                    <a:pt x="100" y="45"/>
                  </a:lnTo>
                  <a:lnTo>
                    <a:pt x="81" y="70"/>
                  </a:lnTo>
                  <a:lnTo>
                    <a:pt x="72" y="84"/>
                  </a:lnTo>
                  <a:lnTo>
                    <a:pt x="63" y="96"/>
                  </a:lnTo>
                  <a:lnTo>
                    <a:pt x="63" y="96"/>
                  </a:lnTo>
                  <a:lnTo>
                    <a:pt x="53" y="107"/>
                  </a:lnTo>
                  <a:lnTo>
                    <a:pt x="44" y="119"/>
                  </a:lnTo>
                  <a:lnTo>
                    <a:pt x="36" y="131"/>
                  </a:lnTo>
                  <a:lnTo>
                    <a:pt x="29" y="144"/>
                  </a:lnTo>
                  <a:lnTo>
                    <a:pt x="0" y="196"/>
                  </a:lnTo>
                  <a:lnTo>
                    <a:pt x="0" y="196"/>
                  </a:lnTo>
                  <a:lnTo>
                    <a:pt x="0" y="198"/>
                  </a:lnTo>
                  <a:lnTo>
                    <a:pt x="0" y="201"/>
                  </a:lnTo>
                  <a:lnTo>
                    <a:pt x="1" y="202"/>
                  </a:lnTo>
                  <a:lnTo>
                    <a:pt x="2" y="203"/>
                  </a:lnTo>
                  <a:lnTo>
                    <a:pt x="4" y="204"/>
                  </a:lnTo>
                  <a:lnTo>
                    <a:pt x="5" y="204"/>
                  </a:lnTo>
                  <a:lnTo>
                    <a:pt x="7" y="203"/>
                  </a:lnTo>
                  <a:lnTo>
                    <a:pt x="8" y="202"/>
                  </a:lnTo>
                  <a:lnTo>
                    <a:pt x="8" y="202"/>
                  </a:lnTo>
                  <a:lnTo>
                    <a:pt x="25" y="173"/>
                  </a:lnTo>
                  <a:lnTo>
                    <a:pt x="41" y="145"/>
                  </a:lnTo>
                  <a:lnTo>
                    <a:pt x="60" y="117"/>
                  </a:lnTo>
                  <a:lnTo>
                    <a:pt x="79" y="91"/>
                  </a:lnTo>
                  <a:lnTo>
                    <a:pt x="79" y="91"/>
                  </a:lnTo>
                  <a:lnTo>
                    <a:pt x="86" y="81"/>
                  </a:lnTo>
                  <a:lnTo>
                    <a:pt x="94" y="70"/>
                  </a:lnTo>
                  <a:lnTo>
                    <a:pt x="108" y="50"/>
                  </a:lnTo>
                  <a:lnTo>
                    <a:pt x="108" y="50"/>
                  </a:lnTo>
                  <a:lnTo>
                    <a:pt x="125" y="28"/>
                  </a:lnTo>
                  <a:lnTo>
                    <a:pt x="141" y="6"/>
                  </a:lnTo>
                  <a:lnTo>
                    <a:pt x="141" y="6"/>
                  </a:lnTo>
                  <a:lnTo>
                    <a:pt x="142" y="5"/>
                  </a:lnTo>
                  <a:lnTo>
                    <a:pt x="141" y="3"/>
                  </a:lnTo>
                  <a:lnTo>
                    <a:pt x="141" y="1"/>
                  </a:lnTo>
                  <a:lnTo>
                    <a:pt x="139" y="0"/>
                  </a:lnTo>
                  <a:lnTo>
                    <a:pt x="136" y="0"/>
                  </a:lnTo>
                  <a:lnTo>
                    <a:pt x="134" y="0"/>
                  </a:lnTo>
                  <a:lnTo>
                    <a:pt x="133" y="2"/>
                  </a:lnTo>
                  <a:lnTo>
                    <a:pt x="13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64" name="Freeform 880"/>
            <p:cNvSpPr/>
            <p:nvPr/>
          </p:nvSpPr>
          <p:spPr bwMode="auto">
            <a:xfrm>
              <a:off x="4510088" y="1630363"/>
              <a:ext cx="80963" cy="125413"/>
            </a:xfrm>
            <a:custGeom>
              <a:avLst/>
              <a:gdLst/>
              <a:ahLst/>
              <a:cxnLst>
                <a:cxn ang="0">
                  <a:pos x="143" y="2"/>
                </a:cxn>
                <a:cxn ang="0">
                  <a:pos x="143" y="2"/>
                </a:cxn>
                <a:cxn ang="0">
                  <a:pos x="110" y="58"/>
                </a:cxn>
                <a:cxn ang="0">
                  <a:pos x="77" y="114"/>
                </a:cxn>
                <a:cxn ang="0">
                  <a:pos x="77" y="114"/>
                </a:cxn>
                <a:cxn ang="0">
                  <a:pos x="58" y="143"/>
                </a:cxn>
                <a:cxn ang="0">
                  <a:pos x="39" y="172"/>
                </a:cxn>
                <a:cxn ang="0">
                  <a:pos x="20" y="201"/>
                </a:cxn>
                <a:cxn ang="0">
                  <a:pos x="1" y="230"/>
                </a:cxn>
                <a:cxn ang="0">
                  <a:pos x="1" y="230"/>
                </a:cxn>
                <a:cxn ang="0">
                  <a:pos x="0" y="232"/>
                </a:cxn>
                <a:cxn ang="0">
                  <a:pos x="0" y="234"/>
                </a:cxn>
                <a:cxn ang="0">
                  <a:pos x="1" y="235"/>
                </a:cxn>
                <a:cxn ang="0">
                  <a:pos x="2" y="236"/>
                </a:cxn>
                <a:cxn ang="0">
                  <a:pos x="4" y="237"/>
                </a:cxn>
                <a:cxn ang="0">
                  <a:pos x="7" y="237"/>
                </a:cxn>
                <a:cxn ang="0">
                  <a:pos x="8" y="236"/>
                </a:cxn>
                <a:cxn ang="0">
                  <a:pos x="10" y="235"/>
                </a:cxn>
                <a:cxn ang="0">
                  <a:pos x="10" y="235"/>
                </a:cxn>
                <a:cxn ang="0">
                  <a:pos x="44" y="180"/>
                </a:cxn>
                <a:cxn ang="0">
                  <a:pos x="62" y="152"/>
                </a:cxn>
                <a:cxn ang="0">
                  <a:pos x="80" y="125"/>
                </a:cxn>
                <a:cxn ang="0">
                  <a:pos x="80" y="125"/>
                </a:cxn>
                <a:cxn ang="0">
                  <a:pos x="99" y="96"/>
                </a:cxn>
                <a:cxn ang="0">
                  <a:pos x="117" y="67"/>
                </a:cxn>
                <a:cxn ang="0">
                  <a:pos x="134" y="36"/>
                </a:cxn>
                <a:cxn ang="0">
                  <a:pos x="151" y="8"/>
                </a:cxn>
                <a:cxn ang="0">
                  <a:pos x="151" y="8"/>
                </a:cxn>
                <a:cxn ang="0">
                  <a:pos x="152" y="5"/>
                </a:cxn>
                <a:cxn ang="0">
                  <a:pos x="152" y="3"/>
                </a:cxn>
                <a:cxn ang="0">
                  <a:pos x="151" y="2"/>
                </a:cxn>
                <a:cxn ang="0">
                  <a:pos x="150" y="1"/>
                </a:cxn>
                <a:cxn ang="0">
                  <a:pos x="148" y="0"/>
                </a:cxn>
                <a:cxn ang="0">
                  <a:pos x="146" y="0"/>
                </a:cxn>
                <a:cxn ang="0">
                  <a:pos x="145" y="1"/>
                </a:cxn>
                <a:cxn ang="0">
                  <a:pos x="143" y="2"/>
                </a:cxn>
                <a:cxn ang="0">
                  <a:pos x="143" y="2"/>
                </a:cxn>
              </a:cxnLst>
              <a:rect l="0" t="0" r="r" b="b"/>
              <a:pathLst>
                <a:path w="152" h="237">
                  <a:moveTo>
                    <a:pt x="143" y="2"/>
                  </a:moveTo>
                  <a:lnTo>
                    <a:pt x="143" y="2"/>
                  </a:lnTo>
                  <a:lnTo>
                    <a:pt x="110" y="58"/>
                  </a:lnTo>
                  <a:lnTo>
                    <a:pt x="77" y="114"/>
                  </a:lnTo>
                  <a:lnTo>
                    <a:pt x="77" y="114"/>
                  </a:lnTo>
                  <a:lnTo>
                    <a:pt x="58" y="143"/>
                  </a:lnTo>
                  <a:lnTo>
                    <a:pt x="39" y="172"/>
                  </a:lnTo>
                  <a:lnTo>
                    <a:pt x="20" y="201"/>
                  </a:lnTo>
                  <a:lnTo>
                    <a:pt x="1" y="230"/>
                  </a:lnTo>
                  <a:lnTo>
                    <a:pt x="1" y="230"/>
                  </a:lnTo>
                  <a:lnTo>
                    <a:pt x="0" y="232"/>
                  </a:lnTo>
                  <a:lnTo>
                    <a:pt x="0" y="234"/>
                  </a:lnTo>
                  <a:lnTo>
                    <a:pt x="1" y="235"/>
                  </a:lnTo>
                  <a:lnTo>
                    <a:pt x="2" y="236"/>
                  </a:lnTo>
                  <a:lnTo>
                    <a:pt x="4" y="237"/>
                  </a:lnTo>
                  <a:lnTo>
                    <a:pt x="7" y="237"/>
                  </a:lnTo>
                  <a:lnTo>
                    <a:pt x="8" y="236"/>
                  </a:lnTo>
                  <a:lnTo>
                    <a:pt x="10" y="235"/>
                  </a:lnTo>
                  <a:lnTo>
                    <a:pt x="10" y="235"/>
                  </a:lnTo>
                  <a:lnTo>
                    <a:pt x="44" y="180"/>
                  </a:lnTo>
                  <a:lnTo>
                    <a:pt x="62" y="152"/>
                  </a:lnTo>
                  <a:lnTo>
                    <a:pt x="80" y="125"/>
                  </a:lnTo>
                  <a:lnTo>
                    <a:pt x="80" y="125"/>
                  </a:lnTo>
                  <a:lnTo>
                    <a:pt x="99" y="96"/>
                  </a:lnTo>
                  <a:lnTo>
                    <a:pt x="117" y="67"/>
                  </a:lnTo>
                  <a:lnTo>
                    <a:pt x="134" y="36"/>
                  </a:lnTo>
                  <a:lnTo>
                    <a:pt x="151" y="8"/>
                  </a:lnTo>
                  <a:lnTo>
                    <a:pt x="151" y="8"/>
                  </a:lnTo>
                  <a:lnTo>
                    <a:pt x="152" y="5"/>
                  </a:lnTo>
                  <a:lnTo>
                    <a:pt x="152" y="3"/>
                  </a:lnTo>
                  <a:lnTo>
                    <a:pt x="151" y="2"/>
                  </a:lnTo>
                  <a:lnTo>
                    <a:pt x="150" y="1"/>
                  </a:lnTo>
                  <a:lnTo>
                    <a:pt x="148" y="0"/>
                  </a:lnTo>
                  <a:lnTo>
                    <a:pt x="146" y="0"/>
                  </a:lnTo>
                  <a:lnTo>
                    <a:pt x="145" y="1"/>
                  </a:lnTo>
                  <a:lnTo>
                    <a:pt x="143" y="2"/>
                  </a:lnTo>
                  <a:lnTo>
                    <a:pt x="14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65" name="Freeform 881"/>
            <p:cNvSpPr/>
            <p:nvPr/>
          </p:nvSpPr>
          <p:spPr bwMode="auto">
            <a:xfrm>
              <a:off x="4525963" y="1682750"/>
              <a:ext cx="73025" cy="115888"/>
            </a:xfrm>
            <a:custGeom>
              <a:avLst/>
              <a:gdLst/>
              <a:ahLst/>
              <a:cxnLst>
                <a:cxn ang="0">
                  <a:pos x="129" y="2"/>
                </a:cxn>
                <a:cxn ang="0">
                  <a:pos x="129" y="2"/>
                </a:cxn>
                <a:cxn ang="0">
                  <a:pos x="112" y="29"/>
                </a:cxn>
                <a:cxn ang="0">
                  <a:pos x="94" y="56"/>
                </a:cxn>
                <a:cxn ang="0">
                  <a:pos x="78" y="84"/>
                </a:cxn>
                <a:cxn ang="0">
                  <a:pos x="63" y="112"/>
                </a:cxn>
                <a:cxn ang="0">
                  <a:pos x="63" y="112"/>
                </a:cxn>
                <a:cxn ang="0">
                  <a:pos x="54" y="129"/>
                </a:cxn>
                <a:cxn ang="0">
                  <a:pos x="45" y="144"/>
                </a:cxn>
                <a:cxn ang="0">
                  <a:pos x="25" y="175"/>
                </a:cxn>
                <a:cxn ang="0">
                  <a:pos x="25" y="175"/>
                </a:cxn>
                <a:cxn ang="0">
                  <a:pos x="19" y="184"/>
                </a:cxn>
                <a:cxn ang="0">
                  <a:pos x="12" y="194"/>
                </a:cxn>
                <a:cxn ang="0">
                  <a:pos x="6" y="202"/>
                </a:cxn>
                <a:cxn ang="0">
                  <a:pos x="1" y="212"/>
                </a:cxn>
                <a:cxn ang="0">
                  <a:pos x="1" y="212"/>
                </a:cxn>
                <a:cxn ang="0">
                  <a:pos x="0" y="214"/>
                </a:cxn>
                <a:cxn ang="0">
                  <a:pos x="1" y="216"/>
                </a:cxn>
                <a:cxn ang="0">
                  <a:pos x="2" y="217"/>
                </a:cxn>
                <a:cxn ang="0">
                  <a:pos x="4" y="218"/>
                </a:cxn>
                <a:cxn ang="0">
                  <a:pos x="7" y="218"/>
                </a:cxn>
                <a:cxn ang="0">
                  <a:pos x="9" y="217"/>
                </a:cxn>
                <a:cxn ang="0">
                  <a:pos x="11" y="215"/>
                </a:cxn>
                <a:cxn ang="0">
                  <a:pos x="11" y="215"/>
                </a:cxn>
                <a:cxn ang="0">
                  <a:pos x="13" y="209"/>
                </a:cxn>
                <a:cxn ang="0">
                  <a:pos x="16" y="204"/>
                </a:cxn>
                <a:cxn ang="0">
                  <a:pos x="23" y="194"/>
                </a:cxn>
                <a:cxn ang="0">
                  <a:pos x="31" y="182"/>
                </a:cxn>
                <a:cxn ang="0">
                  <a:pos x="38" y="172"/>
                </a:cxn>
                <a:cxn ang="0">
                  <a:pos x="38" y="172"/>
                </a:cxn>
                <a:cxn ang="0">
                  <a:pos x="71" y="117"/>
                </a:cxn>
                <a:cxn ang="0">
                  <a:pos x="71" y="117"/>
                </a:cxn>
                <a:cxn ang="0">
                  <a:pos x="103" y="61"/>
                </a:cxn>
                <a:cxn ang="0">
                  <a:pos x="120" y="35"/>
                </a:cxn>
                <a:cxn ang="0">
                  <a:pos x="138" y="8"/>
                </a:cxn>
                <a:cxn ang="0">
                  <a:pos x="138" y="8"/>
                </a:cxn>
                <a:cxn ang="0">
                  <a:pos x="139" y="6"/>
                </a:cxn>
                <a:cxn ang="0">
                  <a:pos x="139" y="5"/>
                </a:cxn>
                <a:cxn ang="0">
                  <a:pos x="138" y="2"/>
                </a:cxn>
                <a:cxn ang="0">
                  <a:pos x="137" y="1"/>
                </a:cxn>
                <a:cxn ang="0">
                  <a:pos x="132" y="0"/>
                </a:cxn>
                <a:cxn ang="0">
                  <a:pos x="131" y="1"/>
                </a:cxn>
                <a:cxn ang="0">
                  <a:pos x="129" y="2"/>
                </a:cxn>
                <a:cxn ang="0">
                  <a:pos x="129" y="2"/>
                </a:cxn>
              </a:cxnLst>
              <a:rect l="0" t="0" r="r" b="b"/>
              <a:pathLst>
                <a:path w="139" h="218">
                  <a:moveTo>
                    <a:pt x="129" y="2"/>
                  </a:moveTo>
                  <a:lnTo>
                    <a:pt x="129" y="2"/>
                  </a:lnTo>
                  <a:lnTo>
                    <a:pt x="112" y="29"/>
                  </a:lnTo>
                  <a:lnTo>
                    <a:pt x="94" y="56"/>
                  </a:lnTo>
                  <a:lnTo>
                    <a:pt x="78" y="84"/>
                  </a:lnTo>
                  <a:lnTo>
                    <a:pt x="63" y="112"/>
                  </a:lnTo>
                  <a:lnTo>
                    <a:pt x="63" y="112"/>
                  </a:lnTo>
                  <a:lnTo>
                    <a:pt x="54" y="129"/>
                  </a:lnTo>
                  <a:lnTo>
                    <a:pt x="45" y="144"/>
                  </a:lnTo>
                  <a:lnTo>
                    <a:pt x="25" y="175"/>
                  </a:lnTo>
                  <a:lnTo>
                    <a:pt x="25" y="175"/>
                  </a:lnTo>
                  <a:lnTo>
                    <a:pt x="19" y="184"/>
                  </a:lnTo>
                  <a:lnTo>
                    <a:pt x="12" y="194"/>
                  </a:lnTo>
                  <a:lnTo>
                    <a:pt x="6" y="202"/>
                  </a:lnTo>
                  <a:lnTo>
                    <a:pt x="1" y="212"/>
                  </a:lnTo>
                  <a:lnTo>
                    <a:pt x="1" y="212"/>
                  </a:lnTo>
                  <a:lnTo>
                    <a:pt x="0" y="214"/>
                  </a:lnTo>
                  <a:lnTo>
                    <a:pt x="1" y="216"/>
                  </a:lnTo>
                  <a:lnTo>
                    <a:pt x="2" y="217"/>
                  </a:lnTo>
                  <a:lnTo>
                    <a:pt x="4" y="218"/>
                  </a:lnTo>
                  <a:lnTo>
                    <a:pt x="7" y="218"/>
                  </a:lnTo>
                  <a:lnTo>
                    <a:pt x="9" y="217"/>
                  </a:lnTo>
                  <a:lnTo>
                    <a:pt x="11" y="215"/>
                  </a:lnTo>
                  <a:lnTo>
                    <a:pt x="11" y="215"/>
                  </a:lnTo>
                  <a:lnTo>
                    <a:pt x="13" y="209"/>
                  </a:lnTo>
                  <a:lnTo>
                    <a:pt x="16" y="204"/>
                  </a:lnTo>
                  <a:lnTo>
                    <a:pt x="23" y="194"/>
                  </a:lnTo>
                  <a:lnTo>
                    <a:pt x="31" y="182"/>
                  </a:lnTo>
                  <a:lnTo>
                    <a:pt x="38" y="172"/>
                  </a:lnTo>
                  <a:lnTo>
                    <a:pt x="38" y="172"/>
                  </a:lnTo>
                  <a:lnTo>
                    <a:pt x="71" y="117"/>
                  </a:lnTo>
                  <a:lnTo>
                    <a:pt x="71" y="117"/>
                  </a:lnTo>
                  <a:lnTo>
                    <a:pt x="103" y="61"/>
                  </a:lnTo>
                  <a:lnTo>
                    <a:pt x="120" y="35"/>
                  </a:lnTo>
                  <a:lnTo>
                    <a:pt x="138" y="8"/>
                  </a:lnTo>
                  <a:lnTo>
                    <a:pt x="138" y="8"/>
                  </a:lnTo>
                  <a:lnTo>
                    <a:pt x="139" y="6"/>
                  </a:lnTo>
                  <a:lnTo>
                    <a:pt x="139" y="5"/>
                  </a:lnTo>
                  <a:lnTo>
                    <a:pt x="138" y="2"/>
                  </a:lnTo>
                  <a:lnTo>
                    <a:pt x="137" y="1"/>
                  </a:lnTo>
                  <a:lnTo>
                    <a:pt x="132" y="0"/>
                  </a:lnTo>
                  <a:lnTo>
                    <a:pt x="131" y="1"/>
                  </a:lnTo>
                  <a:lnTo>
                    <a:pt x="129" y="2"/>
                  </a:lnTo>
                  <a:lnTo>
                    <a:pt x="12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66" name="Freeform 882"/>
            <p:cNvSpPr/>
            <p:nvPr/>
          </p:nvSpPr>
          <p:spPr bwMode="auto">
            <a:xfrm>
              <a:off x="4548188" y="1728788"/>
              <a:ext cx="57150" cy="90488"/>
            </a:xfrm>
            <a:custGeom>
              <a:avLst/>
              <a:gdLst/>
              <a:ahLst/>
              <a:cxnLst>
                <a:cxn ang="0">
                  <a:pos x="100" y="2"/>
                </a:cxn>
                <a:cxn ang="0">
                  <a:pos x="100" y="2"/>
                </a:cxn>
                <a:cxn ang="0">
                  <a:pos x="94" y="12"/>
                </a:cxn>
                <a:cxn ang="0">
                  <a:pos x="85" y="20"/>
                </a:cxn>
                <a:cxn ang="0">
                  <a:pos x="79" y="28"/>
                </a:cxn>
                <a:cxn ang="0">
                  <a:pos x="73" y="37"/>
                </a:cxn>
                <a:cxn ang="0">
                  <a:pos x="73" y="37"/>
                </a:cxn>
                <a:cxn ang="0">
                  <a:pos x="63" y="58"/>
                </a:cxn>
                <a:cxn ang="0">
                  <a:pos x="51" y="79"/>
                </a:cxn>
                <a:cxn ang="0">
                  <a:pos x="51" y="79"/>
                </a:cxn>
                <a:cxn ang="0">
                  <a:pos x="26" y="122"/>
                </a:cxn>
                <a:cxn ang="0">
                  <a:pos x="14" y="143"/>
                </a:cxn>
                <a:cxn ang="0">
                  <a:pos x="0" y="163"/>
                </a:cxn>
                <a:cxn ang="0">
                  <a:pos x="0" y="163"/>
                </a:cxn>
                <a:cxn ang="0">
                  <a:pos x="0" y="165"/>
                </a:cxn>
                <a:cxn ang="0">
                  <a:pos x="0" y="166"/>
                </a:cxn>
                <a:cxn ang="0">
                  <a:pos x="1" y="169"/>
                </a:cxn>
                <a:cxn ang="0">
                  <a:pos x="2" y="170"/>
                </a:cxn>
                <a:cxn ang="0">
                  <a:pos x="5" y="171"/>
                </a:cxn>
                <a:cxn ang="0">
                  <a:pos x="7" y="170"/>
                </a:cxn>
                <a:cxn ang="0">
                  <a:pos x="8" y="169"/>
                </a:cxn>
                <a:cxn ang="0">
                  <a:pos x="8" y="169"/>
                </a:cxn>
                <a:cxn ang="0">
                  <a:pos x="20" y="149"/>
                </a:cxn>
                <a:cxn ang="0">
                  <a:pos x="32" y="129"/>
                </a:cxn>
                <a:cxn ang="0">
                  <a:pos x="43" y="110"/>
                </a:cxn>
                <a:cxn ang="0">
                  <a:pos x="55" y="91"/>
                </a:cxn>
                <a:cxn ang="0">
                  <a:pos x="55" y="91"/>
                </a:cxn>
                <a:cxn ang="0">
                  <a:pos x="62" y="81"/>
                </a:cxn>
                <a:cxn ang="0">
                  <a:pos x="68" y="70"/>
                </a:cxn>
                <a:cxn ang="0">
                  <a:pos x="78" y="49"/>
                </a:cxn>
                <a:cxn ang="0">
                  <a:pos x="78" y="49"/>
                </a:cxn>
                <a:cxn ang="0">
                  <a:pos x="81" y="43"/>
                </a:cxn>
                <a:cxn ang="0">
                  <a:pos x="84" y="37"/>
                </a:cxn>
                <a:cxn ang="0">
                  <a:pos x="93" y="27"/>
                </a:cxn>
                <a:cxn ang="0">
                  <a:pos x="101" y="18"/>
                </a:cxn>
                <a:cxn ang="0">
                  <a:pos x="108" y="7"/>
                </a:cxn>
                <a:cxn ang="0">
                  <a:pos x="108" y="7"/>
                </a:cxn>
                <a:cxn ang="0">
                  <a:pos x="108" y="5"/>
                </a:cxn>
                <a:cxn ang="0">
                  <a:pos x="108" y="3"/>
                </a:cxn>
                <a:cxn ang="0">
                  <a:pos x="107" y="2"/>
                </a:cxn>
                <a:cxn ang="0">
                  <a:pos x="106" y="0"/>
                </a:cxn>
                <a:cxn ang="0">
                  <a:pos x="105" y="0"/>
                </a:cxn>
                <a:cxn ang="0">
                  <a:pos x="103" y="0"/>
                </a:cxn>
                <a:cxn ang="0">
                  <a:pos x="101" y="1"/>
                </a:cxn>
                <a:cxn ang="0">
                  <a:pos x="100" y="2"/>
                </a:cxn>
                <a:cxn ang="0">
                  <a:pos x="100" y="2"/>
                </a:cxn>
              </a:cxnLst>
              <a:rect l="0" t="0" r="r" b="b"/>
              <a:pathLst>
                <a:path w="108" h="171">
                  <a:moveTo>
                    <a:pt x="100" y="2"/>
                  </a:moveTo>
                  <a:lnTo>
                    <a:pt x="100" y="2"/>
                  </a:lnTo>
                  <a:lnTo>
                    <a:pt x="94" y="12"/>
                  </a:lnTo>
                  <a:lnTo>
                    <a:pt x="85" y="20"/>
                  </a:lnTo>
                  <a:lnTo>
                    <a:pt x="79" y="28"/>
                  </a:lnTo>
                  <a:lnTo>
                    <a:pt x="73" y="37"/>
                  </a:lnTo>
                  <a:lnTo>
                    <a:pt x="73" y="37"/>
                  </a:lnTo>
                  <a:lnTo>
                    <a:pt x="63" y="58"/>
                  </a:lnTo>
                  <a:lnTo>
                    <a:pt x="51" y="79"/>
                  </a:lnTo>
                  <a:lnTo>
                    <a:pt x="51" y="79"/>
                  </a:lnTo>
                  <a:lnTo>
                    <a:pt x="26" y="122"/>
                  </a:lnTo>
                  <a:lnTo>
                    <a:pt x="14" y="143"/>
                  </a:lnTo>
                  <a:lnTo>
                    <a:pt x="0" y="163"/>
                  </a:lnTo>
                  <a:lnTo>
                    <a:pt x="0" y="163"/>
                  </a:lnTo>
                  <a:lnTo>
                    <a:pt x="0" y="165"/>
                  </a:lnTo>
                  <a:lnTo>
                    <a:pt x="0" y="166"/>
                  </a:lnTo>
                  <a:lnTo>
                    <a:pt x="1" y="169"/>
                  </a:lnTo>
                  <a:lnTo>
                    <a:pt x="2" y="170"/>
                  </a:lnTo>
                  <a:lnTo>
                    <a:pt x="5" y="171"/>
                  </a:lnTo>
                  <a:lnTo>
                    <a:pt x="7" y="170"/>
                  </a:lnTo>
                  <a:lnTo>
                    <a:pt x="8" y="169"/>
                  </a:lnTo>
                  <a:lnTo>
                    <a:pt x="8" y="169"/>
                  </a:lnTo>
                  <a:lnTo>
                    <a:pt x="20" y="149"/>
                  </a:lnTo>
                  <a:lnTo>
                    <a:pt x="32" y="129"/>
                  </a:lnTo>
                  <a:lnTo>
                    <a:pt x="43" y="110"/>
                  </a:lnTo>
                  <a:lnTo>
                    <a:pt x="55" y="91"/>
                  </a:lnTo>
                  <a:lnTo>
                    <a:pt x="55" y="91"/>
                  </a:lnTo>
                  <a:lnTo>
                    <a:pt x="62" y="81"/>
                  </a:lnTo>
                  <a:lnTo>
                    <a:pt x="68" y="70"/>
                  </a:lnTo>
                  <a:lnTo>
                    <a:pt x="78" y="49"/>
                  </a:lnTo>
                  <a:lnTo>
                    <a:pt x="78" y="49"/>
                  </a:lnTo>
                  <a:lnTo>
                    <a:pt x="81" y="43"/>
                  </a:lnTo>
                  <a:lnTo>
                    <a:pt x="84" y="37"/>
                  </a:lnTo>
                  <a:lnTo>
                    <a:pt x="93" y="27"/>
                  </a:lnTo>
                  <a:lnTo>
                    <a:pt x="101" y="18"/>
                  </a:lnTo>
                  <a:lnTo>
                    <a:pt x="108" y="7"/>
                  </a:lnTo>
                  <a:lnTo>
                    <a:pt x="108" y="7"/>
                  </a:lnTo>
                  <a:lnTo>
                    <a:pt x="108" y="5"/>
                  </a:lnTo>
                  <a:lnTo>
                    <a:pt x="108" y="3"/>
                  </a:lnTo>
                  <a:lnTo>
                    <a:pt x="107" y="2"/>
                  </a:lnTo>
                  <a:lnTo>
                    <a:pt x="106" y="0"/>
                  </a:lnTo>
                  <a:lnTo>
                    <a:pt x="105" y="0"/>
                  </a:lnTo>
                  <a:lnTo>
                    <a:pt x="103" y="0"/>
                  </a:lnTo>
                  <a:lnTo>
                    <a:pt x="101" y="1"/>
                  </a:lnTo>
                  <a:lnTo>
                    <a:pt x="100" y="2"/>
                  </a:lnTo>
                  <a:lnTo>
                    <a:pt x="10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67" name="Freeform 883"/>
            <p:cNvSpPr/>
            <p:nvPr/>
          </p:nvSpPr>
          <p:spPr bwMode="auto">
            <a:xfrm>
              <a:off x="4575175" y="1773238"/>
              <a:ext cx="30163" cy="47625"/>
            </a:xfrm>
            <a:custGeom>
              <a:avLst/>
              <a:gdLst/>
              <a:ahLst/>
              <a:cxnLst>
                <a:cxn ang="0">
                  <a:pos x="57" y="4"/>
                </a:cxn>
                <a:cxn ang="0">
                  <a:pos x="57" y="3"/>
                </a:cxn>
                <a:cxn ang="0">
                  <a:pos x="57" y="3"/>
                </a:cxn>
                <a:cxn ang="0">
                  <a:pos x="56" y="1"/>
                </a:cxn>
                <a:cxn ang="0">
                  <a:pos x="54" y="0"/>
                </a:cxn>
                <a:cxn ang="0">
                  <a:pos x="51" y="0"/>
                </a:cxn>
                <a:cxn ang="0">
                  <a:pos x="49" y="1"/>
                </a:cxn>
                <a:cxn ang="0">
                  <a:pos x="49" y="1"/>
                </a:cxn>
                <a:cxn ang="0">
                  <a:pos x="45" y="6"/>
                </a:cxn>
                <a:cxn ang="0">
                  <a:pos x="41" y="11"/>
                </a:cxn>
                <a:cxn ang="0">
                  <a:pos x="34" y="23"/>
                </a:cxn>
                <a:cxn ang="0">
                  <a:pos x="34" y="23"/>
                </a:cxn>
                <a:cxn ang="0">
                  <a:pos x="27" y="38"/>
                </a:cxn>
                <a:cxn ang="0">
                  <a:pos x="19" y="54"/>
                </a:cxn>
                <a:cxn ang="0">
                  <a:pos x="1" y="84"/>
                </a:cxn>
                <a:cxn ang="0">
                  <a:pos x="1" y="84"/>
                </a:cxn>
                <a:cxn ang="0">
                  <a:pos x="0" y="86"/>
                </a:cxn>
                <a:cxn ang="0">
                  <a:pos x="0" y="87"/>
                </a:cxn>
                <a:cxn ang="0">
                  <a:pos x="1" y="89"/>
                </a:cxn>
                <a:cxn ang="0">
                  <a:pos x="3" y="90"/>
                </a:cxn>
                <a:cxn ang="0">
                  <a:pos x="4" y="90"/>
                </a:cxn>
                <a:cxn ang="0">
                  <a:pos x="6" y="90"/>
                </a:cxn>
                <a:cxn ang="0">
                  <a:pos x="8" y="90"/>
                </a:cxn>
                <a:cxn ang="0">
                  <a:pos x="10" y="88"/>
                </a:cxn>
                <a:cxn ang="0">
                  <a:pos x="10" y="88"/>
                </a:cxn>
                <a:cxn ang="0">
                  <a:pos x="25" y="61"/>
                </a:cxn>
                <a:cxn ang="0">
                  <a:pos x="41" y="33"/>
                </a:cxn>
                <a:cxn ang="0">
                  <a:pos x="41" y="33"/>
                </a:cxn>
                <a:cxn ang="0">
                  <a:pos x="47" y="21"/>
                </a:cxn>
                <a:cxn ang="0">
                  <a:pos x="50" y="14"/>
                </a:cxn>
                <a:cxn ang="0">
                  <a:pos x="54" y="9"/>
                </a:cxn>
                <a:cxn ang="0">
                  <a:pos x="54" y="9"/>
                </a:cxn>
                <a:cxn ang="0">
                  <a:pos x="57" y="7"/>
                </a:cxn>
                <a:cxn ang="0">
                  <a:pos x="57" y="6"/>
                </a:cxn>
                <a:cxn ang="0">
                  <a:pos x="57" y="4"/>
                </a:cxn>
                <a:cxn ang="0">
                  <a:pos x="57" y="4"/>
                </a:cxn>
              </a:cxnLst>
              <a:rect l="0" t="0" r="r" b="b"/>
              <a:pathLst>
                <a:path w="57" h="90">
                  <a:moveTo>
                    <a:pt x="57" y="4"/>
                  </a:moveTo>
                  <a:lnTo>
                    <a:pt x="57" y="3"/>
                  </a:lnTo>
                  <a:lnTo>
                    <a:pt x="57" y="3"/>
                  </a:lnTo>
                  <a:lnTo>
                    <a:pt x="56" y="1"/>
                  </a:lnTo>
                  <a:lnTo>
                    <a:pt x="54" y="0"/>
                  </a:lnTo>
                  <a:lnTo>
                    <a:pt x="51" y="0"/>
                  </a:lnTo>
                  <a:lnTo>
                    <a:pt x="49" y="1"/>
                  </a:lnTo>
                  <a:lnTo>
                    <a:pt x="49" y="1"/>
                  </a:lnTo>
                  <a:lnTo>
                    <a:pt x="45" y="6"/>
                  </a:lnTo>
                  <a:lnTo>
                    <a:pt x="41" y="11"/>
                  </a:lnTo>
                  <a:lnTo>
                    <a:pt x="34" y="23"/>
                  </a:lnTo>
                  <a:lnTo>
                    <a:pt x="34" y="23"/>
                  </a:lnTo>
                  <a:lnTo>
                    <a:pt x="27" y="38"/>
                  </a:lnTo>
                  <a:lnTo>
                    <a:pt x="19" y="54"/>
                  </a:lnTo>
                  <a:lnTo>
                    <a:pt x="1" y="84"/>
                  </a:lnTo>
                  <a:lnTo>
                    <a:pt x="1" y="84"/>
                  </a:lnTo>
                  <a:lnTo>
                    <a:pt x="0" y="86"/>
                  </a:lnTo>
                  <a:lnTo>
                    <a:pt x="0" y="87"/>
                  </a:lnTo>
                  <a:lnTo>
                    <a:pt x="1" y="89"/>
                  </a:lnTo>
                  <a:lnTo>
                    <a:pt x="3" y="90"/>
                  </a:lnTo>
                  <a:lnTo>
                    <a:pt x="4" y="90"/>
                  </a:lnTo>
                  <a:lnTo>
                    <a:pt x="6" y="90"/>
                  </a:lnTo>
                  <a:lnTo>
                    <a:pt x="8" y="90"/>
                  </a:lnTo>
                  <a:lnTo>
                    <a:pt x="10" y="88"/>
                  </a:lnTo>
                  <a:lnTo>
                    <a:pt x="10" y="88"/>
                  </a:lnTo>
                  <a:lnTo>
                    <a:pt x="25" y="61"/>
                  </a:lnTo>
                  <a:lnTo>
                    <a:pt x="41" y="33"/>
                  </a:lnTo>
                  <a:lnTo>
                    <a:pt x="41" y="33"/>
                  </a:lnTo>
                  <a:lnTo>
                    <a:pt x="47" y="21"/>
                  </a:lnTo>
                  <a:lnTo>
                    <a:pt x="50" y="14"/>
                  </a:lnTo>
                  <a:lnTo>
                    <a:pt x="54" y="9"/>
                  </a:lnTo>
                  <a:lnTo>
                    <a:pt x="54" y="9"/>
                  </a:lnTo>
                  <a:lnTo>
                    <a:pt x="57" y="7"/>
                  </a:lnTo>
                  <a:lnTo>
                    <a:pt x="57" y="6"/>
                  </a:lnTo>
                  <a:lnTo>
                    <a:pt x="57" y="4"/>
                  </a:lnTo>
                  <a:lnTo>
                    <a:pt x="5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68" name="Freeform 884"/>
            <p:cNvSpPr/>
            <p:nvPr/>
          </p:nvSpPr>
          <p:spPr bwMode="auto">
            <a:xfrm>
              <a:off x="4257675" y="1222375"/>
              <a:ext cx="34925" cy="82550"/>
            </a:xfrm>
            <a:custGeom>
              <a:avLst/>
              <a:gdLst/>
              <a:ahLst/>
              <a:cxnLst>
                <a:cxn ang="0">
                  <a:pos x="57" y="4"/>
                </a:cxn>
                <a:cxn ang="0">
                  <a:pos x="57" y="4"/>
                </a:cxn>
                <a:cxn ang="0">
                  <a:pos x="56" y="12"/>
                </a:cxn>
                <a:cxn ang="0">
                  <a:pos x="53" y="21"/>
                </a:cxn>
                <a:cxn ang="0">
                  <a:pos x="45" y="39"/>
                </a:cxn>
                <a:cxn ang="0">
                  <a:pos x="37" y="56"/>
                </a:cxn>
                <a:cxn ang="0">
                  <a:pos x="30" y="72"/>
                </a:cxn>
                <a:cxn ang="0">
                  <a:pos x="30" y="72"/>
                </a:cxn>
                <a:cxn ang="0">
                  <a:pos x="24" y="89"/>
                </a:cxn>
                <a:cxn ang="0">
                  <a:pos x="18" y="107"/>
                </a:cxn>
                <a:cxn ang="0">
                  <a:pos x="11" y="125"/>
                </a:cxn>
                <a:cxn ang="0">
                  <a:pos x="4" y="142"/>
                </a:cxn>
                <a:cxn ang="0">
                  <a:pos x="4" y="142"/>
                </a:cxn>
                <a:cxn ang="0">
                  <a:pos x="1" y="143"/>
                </a:cxn>
                <a:cxn ang="0">
                  <a:pos x="1" y="144"/>
                </a:cxn>
                <a:cxn ang="0">
                  <a:pos x="0" y="146"/>
                </a:cxn>
                <a:cxn ang="0">
                  <a:pos x="0" y="150"/>
                </a:cxn>
                <a:cxn ang="0">
                  <a:pos x="0" y="150"/>
                </a:cxn>
                <a:cxn ang="0">
                  <a:pos x="1" y="154"/>
                </a:cxn>
                <a:cxn ang="0">
                  <a:pos x="4" y="156"/>
                </a:cxn>
                <a:cxn ang="0">
                  <a:pos x="7" y="156"/>
                </a:cxn>
                <a:cxn ang="0">
                  <a:pos x="8" y="155"/>
                </a:cxn>
                <a:cxn ang="0">
                  <a:pos x="9" y="154"/>
                </a:cxn>
                <a:cxn ang="0">
                  <a:pos x="9" y="154"/>
                </a:cxn>
                <a:cxn ang="0">
                  <a:pos x="17" y="136"/>
                </a:cxn>
                <a:cxn ang="0">
                  <a:pos x="23" y="118"/>
                </a:cxn>
                <a:cxn ang="0">
                  <a:pos x="36" y="83"/>
                </a:cxn>
                <a:cxn ang="0">
                  <a:pos x="36" y="83"/>
                </a:cxn>
                <a:cxn ang="0">
                  <a:pos x="44" y="64"/>
                </a:cxn>
                <a:cxn ang="0">
                  <a:pos x="54" y="44"/>
                </a:cxn>
                <a:cxn ang="0">
                  <a:pos x="58" y="35"/>
                </a:cxn>
                <a:cxn ang="0">
                  <a:pos x="62" y="24"/>
                </a:cxn>
                <a:cxn ang="0">
                  <a:pos x="65" y="14"/>
                </a:cxn>
                <a:cxn ang="0">
                  <a:pos x="67" y="4"/>
                </a:cxn>
                <a:cxn ang="0">
                  <a:pos x="67" y="4"/>
                </a:cxn>
                <a:cxn ang="0">
                  <a:pos x="66" y="2"/>
                </a:cxn>
                <a:cxn ang="0">
                  <a:pos x="66" y="1"/>
                </a:cxn>
                <a:cxn ang="0">
                  <a:pos x="64" y="0"/>
                </a:cxn>
                <a:cxn ang="0">
                  <a:pos x="63" y="0"/>
                </a:cxn>
                <a:cxn ang="0">
                  <a:pos x="59" y="1"/>
                </a:cxn>
                <a:cxn ang="0">
                  <a:pos x="58" y="2"/>
                </a:cxn>
                <a:cxn ang="0">
                  <a:pos x="57" y="4"/>
                </a:cxn>
                <a:cxn ang="0">
                  <a:pos x="57" y="4"/>
                </a:cxn>
              </a:cxnLst>
              <a:rect l="0" t="0" r="r" b="b"/>
              <a:pathLst>
                <a:path w="67" h="156">
                  <a:moveTo>
                    <a:pt x="57" y="4"/>
                  </a:moveTo>
                  <a:lnTo>
                    <a:pt x="57" y="4"/>
                  </a:lnTo>
                  <a:lnTo>
                    <a:pt x="56" y="12"/>
                  </a:lnTo>
                  <a:lnTo>
                    <a:pt x="53" y="21"/>
                  </a:lnTo>
                  <a:lnTo>
                    <a:pt x="45" y="39"/>
                  </a:lnTo>
                  <a:lnTo>
                    <a:pt x="37" y="56"/>
                  </a:lnTo>
                  <a:lnTo>
                    <a:pt x="30" y="72"/>
                  </a:lnTo>
                  <a:lnTo>
                    <a:pt x="30" y="72"/>
                  </a:lnTo>
                  <a:lnTo>
                    <a:pt x="24" y="89"/>
                  </a:lnTo>
                  <a:lnTo>
                    <a:pt x="18" y="107"/>
                  </a:lnTo>
                  <a:lnTo>
                    <a:pt x="11" y="125"/>
                  </a:lnTo>
                  <a:lnTo>
                    <a:pt x="4" y="142"/>
                  </a:lnTo>
                  <a:lnTo>
                    <a:pt x="4" y="142"/>
                  </a:lnTo>
                  <a:lnTo>
                    <a:pt x="1" y="143"/>
                  </a:lnTo>
                  <a:lnTo>
                    <a:pt x="1" y="144"/>
                  </a:lnTo>
                  <a:lnTo>
                    <a:pt x="0" y="146"/>
                  </a:lnTo>
                  <a:lnTo>
                    <a:pt x="0" y="150"/>
                  </a:lnTo>
                  <a:lnTo>
                    <a:pt x="0" y="150"/>
                  </a:lnTo>
                  <a:lnTo>
                    <a:pt x="1" y="154"/>
                  </a:lnTo>
                  <a:lnTo>
                    <a:pt x="4" y="156"/>
                  </a:lnTo>
                  <a:lnTo>
                    <a:pt x="7" y="156"/>
                  </a:lnTo>
                  <a:lnTo>
                    <a:pt x="8" y="155"/>
                  </a:lnTo>
                  <a:lnTo>
                    <a:pt x="9" y="154"/>
                  </a:lnTo>
                  <a:lnTo>
                    <a:pt x="9" y="154"/>
                  </a:lnTo>
                  <a:lnTo>
                    <a:pt x="17" y="136"/>
                  </a:lnTo>
                  <a:lnTo>
                    <a:pt x="23" y="118"/>
                  </a:lnTo>
                  <a:lnTo>
                    <a:pt x="36" y="83"/>
                  </a:lnTo>
                  <a:lnTo>
                    <a:pt x="36" y="83"/>
                  </a:lnTo>
                  <a:lnTo>
                    <a:pt x="44" y="64"/>
                  </a:lnTo>
                  <a:lnTo>
                    <a:pt x="54" y="44"/>
                  </a:lnTo>
                  <a:lnTo>
                    <a:pt x="58" y="35"/>
                  </a:lnTo>
                  <a:lnTo>
                    <a:pt x="62" y="24"/>
                  </a:lnTo>
                  <a:lnTo>
                    <a:pt x="65" y="14"/>
                  </a:lnTo>
                  <a:lnTo>
                    <a:pt x="67" y="4"/>
                  </a:lnTo>
                  <a:lnTo>
                    <a:pt x="67" y="4"/>
                  </a:lnTo>
                  <a:lnTo>
                    <a:pt x="66" y="2"/>
                  </a:lnTo>
                  <a:lnTo>
                    <a:pt x="66" y="1"/>
                  </a:lnTo>
                  <a:lnTo>
                    <a:pt x="64" y="0"/>
                  </a:lnTo>
                  <a:lnTo>
                    <a:pt x="63" y="0"/>
                  </a:lnTo>
                  <a:lnTo>
                    <a:pt x="59" y="1"/>
                  </a:lnTo>
                  <a:lnTo>
                    <a:pt x="58" y="2"/>
                  </a:lnTo>
                  <a:lnTo>
                    <a:pt x="57" y="4"/>
                  </a:lnTo>
                  <a:lnTo>
                    <a:pt x="5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69" name="Freeform 885"/>
            <p:cNvSpPr/>
            <p:nvPr/>
          </p:nvSpPr>
          <p:spPr bwMode="auto">
            <a:xfrm>
              <a:off x="4297363" y="1228725"/>
              <a:ext cx="57150" cy="93663"/>
            </a:xfrm>
            <a:custGeom>
              <a:avLst/>
              <a:gdLst/>
              <a:ahLst/>
              <a:cxnLst>
                <a:cxn ang="0">
                  <a:pos x="101" y="3"/>
                </a:cxn>
                <a:cxn ang="0">
                  <a:pos x="101" y="3"/>
                </a:cxn>
                <a:cxn ang="0">
                  <a:pos x="88" y="23"/>
                </a:cxn>
                <a:cxn ang="0">
                  <a:pos x="76" y="43"/>
                </a:cxn>
                <a:cxn ang="0">
                  <a:pos x="63" y="63"/>
                </a:cxn>
                <a:cxn ang="0">
                  <a:pos x="57" y="73"/>
                </a:cxn>
                <a:cxn ang="0">
                  <a:pos x="53" y="85"/>
                </a:cxn>
                <a:cxn ang="0">
                  <a:pos x="53" y="85"/>
                </a:cxn>
                <a:cxn ang="0">
                  <a:pos x="42" y="109"/>
                </a:cxn>
                <a:cxn ang="0">
                  <a:pos x="36" y="121"/>
                </a:cxn>
                <a:cxn ang="0">
                  <a:pos x="28" y="132"/>
                </a:cxn>
                <a:cxn ang="0">
                  <a:pos x="28" y="132"/>
                </a:cxn>
                <a:cxn ang="0">
                  <a:pos x="17" y="151"/>
                </a:cxn>
                <a:cxn ang="0">
                  <a:pos x="10" y="161"/>
                </a:cxn>
                <a:cxn ang="0">
                  <a:pos x="6" y="164"/>
                </a:cxn>
                <a:cxn ang="0">
                  <a:pos x="3" y="167"/>
                </a:cxn>
                <a:cxn ang="0">
                  <a:pos x="3" y="167"/>
                </a:cxn>
                <a:cxn ang="0">
                  <a:pos x="2" y="168"/>
                </a:cxn>
                <a:cxn ang="0">
                  <a:pos x="0" y="169"/>
                </a:cxn>
                <a:cxn ang="0">
                  <a:pos x="0" y="172"/>
                </a:cxn>
                <a:cxn ang="0">
                  <a:pos x="0" y="173"/>
                </a:cxn>
                <a:cxn ang="0">
                  <a:pos x="4" y="176"/>
                </a:cxn>
                <a:cxn ang="0">
                  <a:pos x="6" y="176"/>
                </a:cxn>
                <a:cxn ang="0">
                  <a:pos x="8" y="175"/>
                </a:cxn>
                <a:cxn ang="0">
                  <a:pos x="8" y="175"/>
                </a:cxn>
                <a:cxn ang="0">
                  <a:pos x="13" y="172"/>
                </a:cxn>
                <a:cxn ang="0">
                  <a:pos x="16" y="167"/>
                </a:cxn>
                <a:cxn ang="0">
                  <a:pos x="23" y="156"/>
                </a:cxn>
                <a:cxn ang="0">
                  <a:pos x="23" y="156"/>
                </a:cxn>
                <a:cxn ang="0">
                  <a:pos x="37" y="137"/>
                </a:cxn>
                <a:cxn ang="0">
                  <a:pos x="43" y="127"/>
                </a:cxn>
                <a:cxn ang="0">
                  <a:pos x="48" y="118"/>
                </a:cxn>
                <a:cxn ang="0">
                  <a:pos x="48" y="118"/>
                </a:cxn>
                <a:cxn ang="0">
                  <a:pos x="60" y="91"/>
                </a:cxn>
                <a:cxn ang="0">
                  <a:pos x="67" y="79"/>
                </a:cxn>
                <a:cxn ang="0">
                  <a:pos x="74" y="66"/>
                </a:cxn>
                <a:cxn ang="0">
                  <a:pos x="74" y="66"/>
                </a:cxn>
                <a:cxn ang="0">
                  <a:pos x="91" y="37"/>
                </a:cxn>
                <a:cxn ang="0">
                  <a:pos x="101" y="23"/>
                </a:cxn>
                <a:cxn ang="0">
                  <a:pos x="109" y="7"/>
                </a:cxn>
                <a:cxn ang="0">
                  <a:pos x="109" y="7"/>
                </a:cxn>
                <a:cxn ang="0">
                  <a:pos x="109" y="5"/>
                </a:cxn>
                <a:cxn ang="0">
                  <a:pos x="109" y="4"/>
                </a:cxn>
                <a:cxn ang="0">
                  <a:pos x="108" y="2"/>
                </a:cxn>
                <a:cxn ang="0">
                  <a:pos x="107" y="1"/>
                </a:cxn>
                <a:cxn ang="0">
                  <a:pos x="105" y="0"/>
                </a:cxn>
                <a:cxn ang="0">
                  <a:pos x="104" y="0"/>
                </a:cxn>
                <a:cxn ang="0">
                  <a:pos x="102" y="1"/>
                </a:cxn>
                <a:cxn ang="0">
                  <a:pos x="101" y="3"/>
                </a:cxn>
                <a:cxn ang="0">
                  <a:pos x="101" y="3"/>
                </a:cxn>
              </a:cxnLst>
              <a:rect l="0" t="0" r="r" b="b"/>
              <a:pathLst>
                <a:path w="109" h="176">
                  <a:moveTo>
                    <a:pt x="101" y="3"/>
                  </a:moveTo>
                  <a:lnTo>
                    <a:pt x="101" y="3"/>
                  </a:lnTo>
                  <a:lnTo>
                    <a:pt x="88" y="23"/>
                  </a:lnTo>
                  <a:lnTo>
                    <a:pt x="76" y="43"/>
                  </a:lnTo>
                  <a:lnTo>
                    <a:pt x="63" y="63"/>
                  </a:lnTo>
                  <a:lnTo>
                    <a:pt x="57" y="73"/>
                  </a:lnTo>
                  <a:lnTo>
                    <a:pt x="53" y="85"/>
                  </a:lnTo>
                  <a:lnTo>
                    <a:pt x="53" y="85"/>
                  </a:lnTo>
                  <a:lnTo>
                    <a:pt x="42" y="109"/>
                  </a:lnTo>
                  <a:lnTo>
                    <a:pt x="36" y="121"/>
                  </a:lnTo>
                  <a:lnTo>
                    <a:pt x="28" y="132"/>
                  </a:lnTo>
                  <a:lnTo>
                    <a:pt x="28" y="132"/>
                  </a:lnTo>
                  <a:lnTo>
                    <a:pt x="17" y="151"/>
                  </a:lnTo>
                  <a:lnTo>
                    <a:pt x="10" y="161"/>
                  </a:lnTo>
                  <a:lnTo>
                    <a:pt x="6" y="164"/>
                  </a:lnTo>
                  <a:lnTo>
                    <a:pt x="3" y="167"/>
                  </a:lnTo>
                  <a:lnTo>
                    <a:pt x="3" y="167"/>
                  </a:lnTo>
                  <a:lnTo>
                    <a:pt x="2" y="168"/>
                  </a:lnTo>
                  <a:lnTo>
                    <a:pt x="0" y="169"/>
                  </a:lnTo>
                  <a:lnTo>
                    <a:pt x="0" y="172"/>
                  </a:lnTo>
                  <a:lnTo>
                    <a:pt x="0" y="173"/>
                  </a:lnTo>
                  <a:lnTo>
                    <a:pt x="4" y="176"/>
                  </a:lnTo>
                  <a:lnTo>
                    <a:pt x="6" y="176"/>
                  </a:lnTo>
                  <a:lnTo>
                    <a:pt x="8" y="175"/>
                  </a:lnTo>
                  <a:lnTo>
                    <a:pt x="8" y="175"/>
                  </a:lnTo>
                  <a:lnTo>
                    <a:pt x="13" y="172"/>
                  </a:lnTo>
                  <a:lnTo>
                    <a:pt x="16" y="167"/>
                  </a:lnTo>
                  <a:lnTo>
                    <a:pt x="23" y="156"/>
                  </a:lnTo>
                  <a:lnTo>
                    <a:pt x="23" y="156"/>
                  </a:lnTo>
                  <a:lnTo>
                    <a:pt x="37" y="137"/>
                  </a:lnTo>
                  <a:lnTo>
                    <a:pt x="43" y="127"/>
                  </a:lnTo>
                  <a:lnTo>
                    <a:pt x="48" y="118"/>
                  </a:lnTo>
                  <a:lnTo>
                    <a:pt x="48" y="118"/>
                  </a:lnTo>
                  <a:lnTo>
                    <a:pt x="60" y="91"/>
                  </a:lnTo>
                  <a:lnTo>
                    <a:pt x="67" y="79"/>
                  </a:lnTo>
                  <a:lnTo>
                    <a:pt x="74" y="66"/>
                  </a:lnTo>
                  <a:lnTo>
                    <a:pt x="74" y="66"/>
                  </a:lnTo>
                  <a:lnTo>
                    <a:pt x="91" y="37"/>
                  </a:lnTo>
                  <a:lnTo>
                    <a:pt x="101" y="23"/>
                  </a:lnTo>
                  <a:lnTo>
                    <a:pt x="109" y="7"/>
                  </a:lnTo>
                  <a:lnTo>
                    <a:pt x="109" y="7"/>
                  </a:lnTo>
                  <a:lnTo>
                    <a:pt x="109" y="5"/>
                  </a:lnTo>
                  <a:lnTo>
                    <a:pt x="109" y="4"/>
                  </a:lnTo>
                  <a:lnTo>
                    <a:pt x="108" y="2"/>
                  </a:lnTo>
                  <a:lnTo>
                    <a:pt x="107" y="1"/>
                  </a:lnTo>
                  <a:lnTo>
                    <a:pt x="105" y="0"/>
                  </a:lnTo>
                  <a:lnTo>
                    <a:pt x="104" y="0"/>
                  </a:lnTo>
                  <a:lnTo>
                    <a:pt x="102" y="1"/>
                  </a:lnTo>
                  <a:lnTo>
                    <a:pt x="101" y="3"/>
                  </a:lnTo>
                  <a:lnTo>
                    <a:pt x="101"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70" name="Freeform 886"/>
            <p:cNvSpPr/>
            <p:nvPr/>
          </p:nvSpPr>
          <p:spPr bwMode="auto">
            <a:xfrm>
              <a:off x="4352925" y="1239838"/>
              <a:ext cx="50800" cy="92075"/>
            </a:xfrm>
            <a:custGeom>
              <a:avLst/>
              <a:gdLst/>
              <a:ahLst/>
              <a:cxnLst>
                <a:cxn ang="0">
                  <a:pos x="85" y="4"/>
                </a:cxn>
                <a:cxn ang="0">
                  <a:pos x="85" y="4"/>
                </a:cxn>
                <a:cxn ang="0">
                  <a:pos x="82" y="12"/>
                </a:cxn>
                <a:cxn ang="0">
                  <a:pos x="79" y="21"/>
                </a:cxn>
                <a:cxn ang="0">
                  <a:pos x="75" y="31"/>
                </a:cxn>
                <a:cxn ang="0">
                  <a:pos x="71" y="39"/>
                </a:cxn>
                <a:cxn ang="0">
                  <a:pos x="71" y="39"/>
                </a:cxn>
                <a:cxn ang="0">
                  <a:pos x="63" y="60"/>
                </a:cxn>
                <a:cxn ang="0">
                  <a:pos x="54" y="80"/>
                </a:cxn>
                <a:cxn ang="0">
                  <a:pos x="54" y="80"/>
                </a:cxn>
                <a:cxn ang="0">
                  <a:pos x="43" y="103"/>
                </a:cxn>
                <a:cxn ang="0">
                  <a:pos x="31" y="126"/>
                </a:cxn>
                <a:cxn ang="0">
                  <a:pos x="16" y="146"/>
                </a:cxn>
                <a:cxn ang="0">
                  <a:pos x="1" y="167"/>
                </a:cxn>
                <a:cxn ang="0">
                  <a:pos x="1" y="167"/>
                </a:cxn>
                <a:cxn ang="0">
                  <a:pos x="0" y="169"/>
                </a:cxn>
                <a:cxn ang="0">
                  <a:pos x="0" y="172"/>
                </a:cxn>
                <a:cxn ang="0">
                  <a:pos x="2" y="174"/>
                </a:cxn>
                <a:cxn ang="0">
                  <a:pos x="4" y="174"/>
                </a:cxn>
                <a:cxn ang="0">
                  <a:pos x="9" y="174"/>
                </a:cxn>
                <a:cxn ang="0">
                  <a:pos x="9" y="174"/>
                </a:cxn>
                <a:cxn ang="0">
                  <a:pos x="12" y="174"/>
                </a:cxn>
                <a:cxn ang="0">
                  <a:pos x="13" y="172"/>
                </a:cxn>
                <a:cxn ang="0">
                  <a:pos x="13" y="169"/>
                </a:cxn>
                <a:cxn ang="0">
                  <a:pos x="12" y="167"/>
                </a:cxn>
                <a:cxn ang="0">
                  <a:pos x="12" y="167"/>
                </a:cxn>
                <a:cxn ang="0">
                  <a:pos x="27" y="147"/>
                </a:cxn>
                <a:cxn ang="0">
                  <a:pos x="40" y="128"/>
                </a:cxn>
                <a:cxn ang="0">
                  <a:pos x="51" y="107"/>
                </a:cxn>
                <a:cxn ang="0">
                  <a:pos x="62" y="85"/>
                </a:cxn>
                <a:cxn ang="0">
                  <a:pos x="62" y="85"/>
                </a:cxn>
                <a:cxn ang="0">
                  <a:pos x="72" y="64"/>
                </a:cxn>
                <a:cxn ang="0">
                  <a:pos x="80" y="41"/>
                </a:cxn>
                <a:cxn ang="0">
                  <a:pos x="80" y="41"/>
                </a:cxn>
                <a:cxn ang="0">
                  <a:pos x="85" y="32"/>
                </a:cxn>
                <a:cxn ang="0">
                  <a:pos x="89" y="23"/>
                </a:cxn>
                <a:cxn ang="0">
                  <a:pos x="92" y="14"/>
                </a:cxn>
                <a:cxn ang="0">
                  <a:pos x="95" y="4"/>
                </a:cxn>
                <a:cxn ang="0">
                  <a:pos x="95" y="4"/>
                </a:cxn>
                <a:cxn ang="0">
                  <a:pos x="94" y="2"/>
                </a:cxn>
                <a:cxn ang="0">
                  <a:pos x="94" y="1"/>
                </a:cxn>
                <a:cxn ang="0">
                  <a:pos x="92" y="0"/>
                </a:cxn>
                <a:cxn ang="0">
                  <a:pos x="91" y="0"/>
                </a:cxn>
                <a:cxn ang="0">
                  <a:pos x="87" y="1"/>
                </a:cxn>
                <a:cxn ang="0">
                  <a:pos x="86" y="2"/>
                </a:cxn>
                <a:cxn ang="0">
                  <a:pos x="85" y="4"/>
                </a:cxn>
                <a:cxn ang="0">
                  <a:pos x="85" y="4"/>
                </a:cxn>
              </a:cxnLst>
              <a:rect l="0" t="0" r="r" b="b"/>
              <a:pathLst>
                <a:path w="95" h="174">
                  <a:moveTo>
                    <a:pt x="85" y="4"/>
                  </a:moveTo>
                  <a:lnTo>
                    <a:pt x="85" y="4"/>
                  </a:lnTo>
                  <a:lnTo>
                    <a:pt x="82" y="12"/>
                  </a:lnTo>
                  <a:lnTo>
                    <a:pt x="79" y="21"/>
                  </a:lnTo>
                  <a:lnTo>
                    <a:pt x="75" y="31"/>
                  </a:lnTo>
                  <a:lnTo>
                    <a:pt x="71" y="39"/>
                  </a:lnTo>
                  <a:lnTo>
                    <a:pt x="71" y="39"/>
                  </a:lnTo>
                  <a:lnTo>
                    <a:pt x="63" y="60"/>
                  </a:lnTo>
                  <a:lnTo>
                    <a:pt x="54" y="80"/>
                  </a:lnTo>
                  <a:lnTo>
                    <a:pt x="54" y="80"/>
                  </a:lnTo>
                  <a:lnTo>
                    <a:pt x="43" y="103"/>
                  </a:lnTo>
                  <a:lnTo>
                    <a:pt x="31" y="126"/>
                  </a:lnTo>
                  <a:lnTo>
                    <a:pt x="16" y="146"/>
                  </a:lnTo>
                  <a:lnTo>
                    <a:pt x="1" y="167"/>
                  </a:lnTo>
                  <a:lnTo>
                    <a:pt x="1" y="167"/>
                  </a:lnTo>
                  <a:lnTo>
                    <a:pt x="0" y="169"/>
                  </a:lnTo>
                  <a:lnTo>
                    <a:pt x="0" y="172"/>
                  </a:lnTo>
                  <a:lnTo>
                    <a:pt x="2" y="174"/>
                  </a:lnTo>
                  <a:lnTo>
                    <a:pt x="4" y="174"/>
                  </a:lnTo>
                  <a:lnTo>
                    <a:pt x="9" y="174"/>
                  </a:lnTo>
                  <a:lnTo>
                    <a:pt x="9" y="174"/>
                  </a:lnTo>
                  <a:lnTo>
                    <a:pt x="12" y="174"/>
                  </a:lnTo>
                  <a:lnTo>
                    <a:pt x="13" y="172"/>
                  </a:lnTo>
                  <a:lnTo>
                    <a:pt x="13" y="169"/>
                  </a:lnTo>
                  <a:lnTo>
                    <a:pt x="12" y="167"/>
                  </a:lnTo>
                  <a:lnTo>
                    <a:pt x="12" y="167"/>
                  </a:lnTo>
                  <a:lnTo>
                    <a:pt x="27" y="147"/>
                  </a:lnTo>
                  <a:lnTo>
                    <a:pt x="40" y="128"/>
                  </a:lnTo>
                  <a:lnTo>
                    <a:pt x="51" y="107"/>
                  </a:lnTo>
                  <a:lnTo>
                    <a:pt x="62" y="85"/>
                  </a:lnTo>
                  <a:lnTo>
                    <a:pt x="62" y="85"/>
                  </a:lnTo>
                  <a:lnTo>
                    <a:pt x="72" y="64"/>
                  </a:lnTo>
                  <a:lnTo>
                    <a:pt x="80" y="41"/>
                  </a:lnTo>
                  <a:lnTo>
                    <a:pt x="80" y="41"/>
                  </a:lnTo>
                  <a:lnTo>
                    <a:pt x="85" y="32"/>
                  </a:lnTo>
                  <a:lnTo>
                    <a:pt x="89" y="23"/>
                  </a:lnTo>
                  <a:lnTo>
                    <a:pt x="92" y="14"/>
                  </a:lnTo>
                  <a:lnTo>
                    <a:pt x="95" y="4"/>
                  </a:lnTo>
                  <a:lnTo>
                    <a:pt x="95" y="4"/>
                  </a:lnTo>
                  <a:lnTo>
                    <a:pt x="94" y="2"/>
                  </a:lnTo>
                  <a:lnTo>
                    <a:pt x="94" y="1"/>
                  </a:lnTo>
                  <a:lnTo>
                    <a:pt x="92" y="0"/>
                  </a:lnTo>
                  <a:lnTo>
                    <a:pt x="91" y="0"/>
                  </a:lnTo>
                  <a:lnTo>
                    <a:pt x="87" y="1"/>
                  </a:lnTo>
                  <a:lnTo>
                    <a:pt x="86" y="2"/>
                  </a:lnTo>
                  <a:lnTo>
                    <a:pt x="85" y="4"/>
                  </a:lnTo>
                  <a:lnTo>
                    <a:pt x="85"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71" name="Freeform 887"/>
            <p:cNvSpPr/>
            <p:nvPr/>
          </p:nvSpPr>
          <p:spPr bwMode="auto">
            <a:xfrm>
              <a:off x="4408488" y="1254125"/>
              <a:ext cx="52388" cy="79375"/>
            </a:xfrm>
            <a:custGeom>
              <a:avLst/>
              <a:gdLst/>
              <a:ahLst/>
              <a:cxnLst>
                <a:cxn ang="0">
                  <a:pos x="90" y="5"/>
                </a:cxn>
                <a:cxn ang="0">
                  <a:pos x="90" y="5"/>
                </a:cxn>
                <a:cxn ang="0">
                  <a:pos x="88" y="14"/>
                </a:cxn>
                <a:cxn ang="0">
                  <a:pos x="85" y="24"/>
                </a:cxn>
                <a:cxn ang="0">
                  <a:pos x="80" y="34"/>
                </a:cxn>
                <a:cxn ang="0">
                  <a:pos x="74" y="44"/>
                </a:cxn>
                <a:cxn ang="0">
                  <a:pos x="61" y="63"/>
                </a:cxn>
                <a:cxn ang="0">
                  <a:pos x="49" y="79"/>
                </a:cxn>
                <a:cxn ang="0">
                  <a:pos x="49" y="79"/>
                </a:cxn>
                <a:cxn ang="0">
                  <a:pos x="23" y="111"/>
                </a:cxn>
                <a:cxn ang="0">
                  <a:pos x="11" y="128"/>
                </a:cxn>
                <a:cxn ang="0">
                  <a:pos x="0" y="144"/>
                </a:cxn>
                <a:cxn ang="0">
                  <a:pos x="0" y="144"/>
                </a:cxn>
                <a:cxn ang="0">
                  <a:pos x="0" y="146"/>
                </a:cxn>
                <a:cxn ang="0">
                  <a:pos x="0" y="148"/>
                </a:cxn>
                <a:cxn ang="0">
                  <a:pos x="1" y="149"/>
                </a:cxn>
                <a:cxn ang="0">
                  <a:pos x="2" y="150"/>
                </a:cxn>
                <a:cxn ang="0">
                  <a:pos x="4" y="151"/>
                </a:cxn>
                <a:cxn ang="0">
                  <a:pos x="5" y="151"/>
                </a:cxn>
                <a:cxn ang="0">
                  <a:pos x="7" y="150"/>
                </a:cxn>
                <a:cxn ang="0">
                  <a:pos x="8" y="149"/>
                </a:cxn>
                <a:cxn ang="0">
                  <a:pos x="8" y="149"/>
                </a:cxn>
                <a:cxn ang="0">
                  <a:pos x="16" y="139"/>
                </a:cxn>
                <a:cxn ang="0">
                  <a:pos x="22" y="129"/>
                </a:cxn>
                <a:cxn ang="0">
                  <a:pos x="37" y="110"/>
                </a:cxn>
                <a:cxn ang="0">
                  <a:pos x="37" y="110"/>
                </a:cxn>
                <a:cxn ang="0">
                  <a:pos x="52" y="93"/>
                </a:cxn>
                <a:cxn ang="0">
                  <a:pos x="60" y="82"/>
                </a:cxn>
                <a:cxn ang="0">
                  <a:pos x="65" y="73"/>
                </a:cxn>
                <a:cxn ang="0">
                  <a:pos x="65" y="73"/>
                </a:cxn>
                <a:cxn ang="0">
                  <a:pos x="76" y="56"/>
                </a:cxn>
                <a:cxn ang="0">
                  <a:pos x="86" y="40"/>
                </a:cxn>
                <a:cxn ang="0">
                  <a:pos x="91" y="32"/>
                </a:cxn>
                <a:cxn ang="0">
                  <a:pos x="95" y="23"/>
                </a:cxn>
                <a:cxn ang="0">
                  <a:pos x="98" y="14"/>
                </a:cxn>
                <a:cxn ang="0">
                  <a:pos x="99" y="5"/>
                </a:cxn>
                <a:cxn ang="0">
                  <a:pos x="99" y="5"/>
                </a:cxn>
                <a:cxn ang="0">
                  <a:pos x="99" y="3"/>
                </a:cxn>
                <a:cxn ang="0">
                  <a:pos x="98" y="1"/>
                </a:cxn>
                <a:cxn ang="0">
                  <a:pos x="97" y="1"/>
                </a:cxn>
                <a:cxn ang="0">
                  <a:pos x="95" y="0"/>
                </a:cxn>
                <a:cxn ang="0">
                  <a:pos x="92" y="1"/>
                </a:cxn>
                <a:cxn ang="0">
                  <a:pos x="91" y="3"/>
                </a:cxn>
                <a:cxn ang="0">
                  <a:pos x="90" y="5"/>
                </a:cxn>
                <a:cxn ang="0">
                  <a:pos x="90" y="5"/>
                </a:cxn>
              </a:cxnLst>
              <a:rect l="0" t="0" r="r" b="b"/>
              <a:pathLst>
                <a:path w="99" h="151">
                  <a:moveTo>
                    <a:pt x="90" y="5"/>
                  </a:moveTo>
                  <a:lnTo>
                    <a:pt x="90" y="5"/>
                  </a:lnTo>
                  <a:lnTo>
                    <a:pt x="88" y="14"/>
                  </a:lnTo>
                  <a:lnTo>
                    <a:pt x="85" y="24"/>
                  </a:lnTo>
                  <a:lnTo>
                    <a:pt x="80" y="34"/>
                  </a:lnTo>
                  <a:lnTo>
                    <a:pt x="74" y="44"/>
                  </a:lnTo>
                  <a:lnTo>
                    <a:pt x="61" y="63"/>
                  </a:lnTo>
                  <a:lnTo>
                    <a:pt x="49" y="79"/>
                  </a:lnTo>
                  <a:lnTo>
                    <a:pt x="49" y="79"/>
                  </a:lnTo>
                  <a:lnTo>
                    <a:pt x="23" y="111"/>
                  </a:lnTo>
                  <a:lnTo>
                    <a:pt x="11" y="128"/>
                  </a:lnTo>
                  <a:lnTo>
                    <a:pt x="0" y="144"/>
                  </a:lnTo>
                  <a:lnTo>
                    <a:pt x="0" y="144"/>
                  </a:lnTo>
                  <a:lnTo>
                    <a:pt x="0" y="146"/>
                  </a:lnTo>
                  <a:lnTo>
                    <a:pt x="0" y="148"/>
                  </a:lnTo>
                  <a:lnTo>
                    <a:pt x="1" y="149"/>
                  </a:lnTo>
                  <a:lnTo>
                    <a:pt x="2" y="150"/>
                  </a:lnTo>
                  <a:lnTo>
                    <a:pt x="4" y="151"/>
                  </a:lnTo>
                  <a:lnTo>
                    <a:pt x="5" y="151"/>
                  </a:lnTo>
                  <a:lnTo>
                    <a:pt x="7" y="150"/>
                  </a:lnTo>
                  <a:lnTo>
                    <a:pt x="8" y="149"/>
                  </a:lnTo>
                  <a:lnTo>
                    <a:pt x="8" y="149"/>
                  </a:lnTo>
                  <a:lnTo>
                    <a:pt x="16" y="139"/>
                  </a:lnTo>
                  <a:lnTo>
                    <a:pt x="22" y="129"/>
                  </a:lnTo>
                  <a:lnTo>
                    <a:pt x="37" y="110"/>
                  </a:lnTo>
                  <a:lnTo>
                    <a:pt x="37" y="110"/>
                  </a:lnTo>
                  <a:lnTo>
                    <a:pt x="52" y="93"/>
                  </a:lnTo>
                  <a:lnTo>
                    <a:pt x="60" y="82"/>
                  </a:lnTo>
                  <a:lnTo>
                    <a:pt x="65" y="73"/>
                  </a:lnTo>
                  <a:lnTo>
                    <a:pt x="65" y="73"/>
                  </a:lnTo>
                  <a:lnTo>
                    <a:pt x="76" y="56"/>
                  </a:lnTo>
                  <a:lnTo>
                    <a:pt x="86" y="40"/>
                  </a:lnTo>
                  <a:lnTo>
                    <a:pt x="91" y="32"/>
                  </a:lnTo>
                  <a:lnTo>
                    <a:pt x="95" y="23"/>
                  </a:lnTo>
                  <a:lnTo>
                    <a:pt x="98" y="14"/>
                  </a:lnTo>
                  <a:lnTo>
                    <a:pt x="99" y="5"/>
                  </a:lnTo>
                  <a:lnTo>
                    <a:pt x="99" y="5"/>
                  </a:lnTo>
                  <a:lnTo>
                    <a:pt x="99" y="3"/>
                  </a:lnTo>
                  <a:lnTo>
                    <a:pt x="98" y="1"/>
                  </a:lnTo>
                  <a:lnTo>
                    <a:pt x="97" y="1"/>
                  </a:lnTo>
                  <a:lnTo>
                    <a:pt x="95" y="0"/>
                  </a:lnTo>
                  <a:lnTo>
                    <a:pt x="92" y="1"/>
                  </a:lnTo>
                  <a:lnTo>
                    <a:pt x="91" y="3"/>
                  </a:lnTo>
                  <a:lnTo>
                    <a:pt x="90" y="5"/>
                  </a:lnTo>
                  <a:lnTo>
                    <a:pt x="9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72" name="Freeform 888"/>
            <p:cNvSpPr/>
            <p:nvPr/>
          </p:nvSpPr>
          <p:spPr bwMode="auto">
            <a:xfrm>
              <a:off x="4465638" y="1258888"/>
              <a:ext cx="50800" cy="90488"/>
            </a:xfrm>
            <a:custGeom>
              <a:avLst/>
              <a:gdLst/>
              <a:ahLst/>
              <a:cxnLst>
                <a:cxn ang="0">
                  <a:pos x="85" y="4"/>
                </a:cxn>
                <a:cxn ang="0">
                  <a:pos x="85" y="4"/>
                </a:cxn>
                <a:cxn ang="0">
                  <a:pos x="83" y="13"/>
                </a:cxn>
                <a:cxn ang="0">
                  <a:pos x="80" y="24"/>
                </a:cxn>
                <a:cxn ang="0">
                  <a:pos x="75" y="33"/>
                </a:cxn>
                <a:cxn ang="0">
                  <a:pos x="71" y="42"/>
                </a:cxn>
                <a:cxn ang="0">
                  <a:pos x="59" y="61"/>
                </a:cxn>
                <a:cxn ang="0">
                  <a:pos x="48" y="78"/>
                </a:cxn>
                <a:cxn ang="0">
                  <a:pos x="48" y="78"/>
                </a:cxn>
                <a:cxn ang="0">
                  <a:pos x="36" y="99"/>
                </a:cxn>
                <a:cxn ang="0">
                  <a:pos x="24" y="121"/>
                </a:cxn>
                <a:cxn ang="0">
                  <a:pos x="13" y="142"/>
                </a:cxn>
                <a:cxn ang="0">
                  <a:pos x="1" y="164"/>
                </a:cxn>
                <a:cxn ang="0">
                  <a:pos x="1" y="164"/>
                </a:cxn>
                <a:cxn ang="0">
                  <a:pos x="0" y="166"/>
                </a:cxn>
                <a:cxn ang="0">
                  <a:pos x="0" y="167"/>
                </a:cxn>
                <a:cxn ang="0">
                  <a:pos x="1" y="169"/>
                </a:cxn>
                <a:cxn ang="0">
                  <a:pos x="3" y="170"/>
                </a:cxn>
                <a:cxn ang="0">
                  <a:pos x="4" y="170"/>
                </a:cxn>
                <a:cxn ang="0">
                  <a:pos x="6" y="170"/>
                </a:cxn>
                <a:cxn ang="0">
                  <a:pos x="8" y="170"/>
                </a:cxn>
                <a:cxn ang="0">
                  <a:pos x="9" y="168"/>
                </a:cxn>
                <a:cxn ang="0">
                  <a:pos x="9" y="168"/>
                </a:cxn>
                <a:cxn ang="0">
                  <a:pos x="22" y="146"/>
                </a:cxn>
                <a:cxn ang="0">
                  <a:pos x="35" y="123"/>
                </a:cxn>
                <a:cxn ang="0">
                  <a:pos x="47" y="99"/>
                </a:cxn>
                <a:cxn ang="0">
                  <a:pos x="61" y="77"/>
                </a:cxn>
                <a:cxn ang="0">
                  <a:pos x="61" y="77"/>
                </a:cxn>
                <a:cxn ang="0">
                  <a:pos x="71" y="61"/>
                </a:cxn>
                <a:cxn ang="0">
                  <a:pos x="81" y="43"/>
                </a:cxn>
                <a:cxn ang="0">
                  <a:pos x="85" y="34"/>
                </a:cxn>
                <a:cxn ang="0">
                  <a:pos x="89" y="25"/>
                </a:cxn>
                <a:cxn ang="0">
                  <a:pos x="93" y="15"/>
                </a:cxn>
                <a:cxn ang="0">
                  <a:pos x="95" y="6"/>
                </a:cxn>
                <a:cxn ang="0">
                  <a:pos x="95" y="6"/>
                </a:cxn>
                <a:cxn ang="0">
                  <a:pos x="95" y="4"/>
                </a:cxn>
                <a:cxn ang="0">
                  <a:pos x="94" y="3"/>
                </a:cxn>
                <a:cxn ang="0">
                  <a:pos x="90" y="1"/>
                </a:cxn>
                <a:cxn ang="0">
                  <a:pos x="89" y="0"/>
                </a:cxn>
                <a:cxn ang="0">
                  <a:pos x="87" y="1"/>
                </a:cxn>
                <a:cxn ang="0">
                  <a:pos x="86" y="2"/>
                </a:cxn>
                <a:cxn ang="0">
                  <a:pos x="85" y="4"/>
                </a:cxn>
                <a:cxn ang="0">
                  <a:pos x="85" y="4"/>
                </a:cxn>
              </a:cxnLst>
              <a:rect l="0" t="0" r="r" b="b"/>
              <a:pathLst>
                <a:path w="95" h="170">
                  <a:moveTo>
                    <a:pt x="85" y="4"/>
                  </a:moveTo>
                  <a:lnTo>
                    <a:pt x="85" y="4"/>
                  </a:lnTo>
                  <a:lnTo>
                    <a:pt x="83" y="13"/>
                  </a:lnTo>
                  <a:lnTo>
                    <a:pt x="80" y="24"/>
                  </a:lnTo>
                  <a:lnTo>
                    <a:pt x="75" y="33"/>
                  </a:lnTo>
                  <a:lnTo>
                    <a:pt x="71" y="42"/>
                  </a:lnTo>
                  <a:lnTo>
                    <a:pt x="59" y="61"/>
                  </a:lnTo>
                  <a:lnTo>
                    <a:pt x="48" y="78"/>
                  </a:lnTo>
                  <a:lnTo>
                    <a:pt x="48" y="78"/>
                  </a:lnTo>
                  <a:lnTo>
                    <a:pt x="36" y="99"/>
                  </a:lnTo>
                  <a:lnTo>
                    <a:pt x="24" y="121"/>
                  </a:lnTo>
                  <a:lnTo>
                    <a:pt x="13" y="142"/>
                  </a:lnTo>
                  <a:lnTo>
                    <a:pt x="1" y="164"/>
                  </a:lnTo>
                  <a:lnTo>
                    <a:pt x="1" y="164"/>
                  </a:lnTo>
                  <a:lnTo>
                    <a:pt x="0" y="166"/>
                  </a:lnTo>
                  <a:lnTo>
                    <a:pt x="0" y="167"/>
                  </a:lnTo>
                  <a:lnTo>
                    <a:pt x="1" y="169"/>
                  </a:lnTo>
                  <a:lnTo>
                    <a:pt x="3" y="170"/>
                  </a:lnTo>
                  <a:lnTo>
                    <a:pt x="4" y="170"/>
                  </a:lnTo>
                  <a:lnTo>
                    <a:pt x="6" y="170"/>
                  </a:lnTo>
                  <a:lnTo>
                    <a:pt x="8" y="170"/>
                  </a:lnTo>
                  <a:lnTo>
                    <a:pt x="9" y="168"/>
                  </a:lnTo>
                  <a:lnTo>
                    <a:pt x="9" y="168"/>
                  </a:lnTo>
                  <a:lnTo>
                    <a:pt x="22" y="146"/>
                  </a:lnTo>
                  <a:lnTo>
                    <a:pt x="35" y="123"/>
                  </a:lnTo>
                  <a:lnTo>
                    <a:pt x="47" y="99"/>
                  </a:lnTo>
                  <a:lnTo>
                    <a:pt x="61" y="77"/>
                  </a:lnTo>
                  <a:lnTo>
                    <a:pt x="61" y="77"/>
                  </a:lnTo>
                  <a:lnTo>
                    <a:pt x="71" y="61"/>
                  </a:lnTo>
                  <a:lnTo>
                    <a:pt x="81" y="43"/>
                  </a:lnTo>
                  <a:lnTo>
                    <a:pt x="85" y="34"/>
                  </a:lnTo>
                  <a:lnTo>
                    <a:pt x="89" y="25"/>
                  </a:lnTo>
                  <a:lnTo>
                    <a:pt x="93" y="15"/>
                  </a:lnTo>
                  <a:lnTo>
                    <a:pt x="95" y="6"/>
                  </a:lnTo>
                  <a:lnTo>
                    <a:pt x="95" y="6"/>
                  </a:lnTo>
                  <a:lnTo>
                    <a:pt x="95" y="4"/>
                  </a:lnTo>
                  <a:lnTo>
                    <a:pt x="94" y="3"/>
                  </a:lnTo>
                  <a:lnTo>
                    <a:pt x="90" y="1"/>
                  </a:lnTo>
                  <a:lnTo>
                    <a:pt x="89" y="0"/>
                  </a:lnTo>
                  <a:lnTo>
                    <a:pt x="87" y="1"/>
                  </a:lnTo>
                  <a:lnTo>
                    <a:pt x="86" y="2"/>
                  </a:lnTo>
                  <a:lnTo>
                    <a:pt x="85" y="4"/>
                  </a:lnTo>
                  <a:lnTo>
                    <a:pt x="85"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73" name="Freeform 889"/>
            <p:cNvSpPr/>
            <p:nvPr/>
          </p:nvSpPr>
          <p:spPr bwMode="auto">
            <a:xfrm>
              <a:off x="4513263" y="1276350"/>
              <a:ext cx="47625" cy="93663"/>
            </a:xfrm>
            <a:custGeom>
              <a:avLst/>
              <a:gdLst/>
              <a:ahLst/>
              <a:cxnLst>
                <a:cxn ang="0">
                  <a:pos x="81" y="3"/>
                </a:cxn>
                <a:cxn ang="0">
                  <a:pos x="81" y="3"/>
                </a:cxn>
                <a:cxn ang="0">
                  <a:pos x="66" y="45"/>
                </a:cxn>
                <a:cxn ang="0">
                  <a:pos x="57" y="66"/>
                </a:cxn>
                <a:cxn ang="0">
                  <a:pos x="48" y="87"/>
                </a:cxn>
                <a:cxn ang="0">
                  <a:pos x="48" y="87"/>
                </a:cxn>
                <a:cxn ang="0">
                  <a:pos x="38" y="107"/>
                </a:cxn>
                <a:cxn ang="0">
                  <a:pos x="27" y="128"/>
                </a:cxn>
                <a:cxn ang="0">
                  <a:pos x="15" y="149"/>
                </a:cxn>
                <a:cxn ang="0">
                  <a:pos x="2" y="167"/>
                </a:cxn>
                <a:cxn ang="0">
                  <a:pos x="2" y="167"/>
                </a:cxn>
                <a:cxn ang="0">
                  <a:pos x="0" y="168"/>
                </a:cxn>
                <a:cxn ang="0">
                  <a:pos x="0" y="170"/>
                </a:cxn>
                <a:cxn ang="0">
                  <a:pos x="2" y="173"/>
                </a:cxn>
                <a:cxn ang="0">
                  <a:pos x="4" y="175"/>
                </a:cxn>
                <a:cxn ang="0">
                  <a:pos x="5" y="175"/>
                </a:cxn>
                <a:cxn ang="0">
                  <a:pos x="7" y="175"/>
                </a:cxn>
                <a:cxn ang="0">
                  <a:pos x="8" y="173"/>
                </a:cxn>
                <a:cxn ang="0">
                  <a:pos x="13" y="168"/>
                </a:cxn>
                <a:cxn ang="0">
                  <a:pos x="13" y="168"/>
                </a:cxn>
                <a:cxn ang="0">
                  <a:pos x="14" y="167"/>
                </a:cxn>
                <a:cxn ang="0">
                  <a:pos x="14" y="165"/>
                </a:cxn>
                <a:cxn ang="0">
                  <a:pos x="14" y="165"/>
                </a:cxn>
                <a:cxn ang="0">
                  <a:pos x="24" y="150"/>
                </a:cxn>
                <a:cxn ang="0">
                  <a:pos x="34" y="132"/>
                </a:cxn>
                <a:cxn ang="0">
                  <a:pos x="42" y="116"/>
                </a:cxn>
                <a:cxn ang="0">
                  <a:pos x="51" y="99"/>
                </a:cxn>
                <a:cxn ang="0">
                  <a:pos x="51" y="99"/>
                </a:cxn>
                <a:cxn ang="0">
                  <a:pos x="57" y="88"/>
                </a:cxn>
                <a:cxn ang="0">
                  <a:pos x="63" y="76"/>
                </a:cxn>
                <a:cxn ang="0">
                  <a:pos x="73" y="54"/>
                </a:cxn>
                <a:cxn ang="0">
                  <a:pos x="82" y="30"/>
                </a:cxn>
                <a:cxn ang="0">
                  <a:pos x="90" y="5"/>
                </a:cxn>
                <a:cxn ang="0">
                  <a:pos x="90" y="5"/>
                </a:cxn>
                <a:cxn ang="0">
                  <a:pos x="90" y="3"/>
                </a:cxn>
                <a:cxn ang="0">
                  <a:pos x="89" y="2"/>
                </a:cxn>
                <a:cxn ang="0">
                  <a:pos x="88" y="1"/>
                </a:cxn>
                <a:cxn ang="0">
                  <a:pos x="87" y="0"/>
                </a:cxn>
                <a:cxn ang="0">
                  <a:pos x="85" y="0"/>
                </a:cxn>
                <a:cxn ang="0">
                  <a:pos x="83" y="0"/>
                </a:cxn>
                <a:cxn ang="0">
                  <a:pos x="82" y="1"/>
                </a:cxn>
                <a:cxn ang="0">
                  <a:pos x="81" y="3"/>
                </a:cxn>
                <a:cxn ang="0">
                  <a:pos x="81" y="3"/>
                </a:cxn>
              </a:cxnLst>
              <a:rect l="0" t="0" r="r" b="b"/>
              <a:pathLst>
                <a:path w="90" h="175">
                  <a:moveTo>
                    <a:pt x="81" y="3"/>
                  </a:moveTo>
                  <a:lnTo>
                    <a:pt x="81" y="3"/>
                  </a:lnTo>
                  <a:lnTo>
                    <a:pt x="66" y="45"/>
                  </a:lnTo>
                  <a:lnTo>
                    <a:pt x="57" y="66"/>
                  </a:lnTo>
                  <a:lnTo>
                    <a:pt x="48" y="87"/>
                  </a:lnTo>
                  <a:lnTo>
                    <a:pt x="48" y="87"/>
                  </a:lnTo>
                  <a:lnTo>
                    <a:pt x="38" y="107"/>
                  </a:lnTo>
                  <a:lnTo>
                    <a:pt x="27" y="128"/>
                  </a:lnTo>
                  <a:lnTo>
                    <a:pt x="15" y="149"/>
                  </a:lnTo>
                  <a:lnTo>
                    <a:pt x="2" y="167"/>
                  </a:lnTo>
                  <a:lnTo>
                    <a:pt x="2" y="167"/>
                  </a:lnTo>
                  <a:lnTo>
                    <a:pt x="0" y="168"/>
                  </a:lnTo>
                  <a:lnTo>
                    <a:pt x="0" y="170"/>
                  </a:lnTo>
                  <a:lnTo>
                    <a:pt x="2" y="173"/>
                  </a:lnTo>
                  <a:lnTo>
                    <a:pt x="4" y="175"/>
                  </a:lnTo>
                  <a:lnTo>
                    <a:pt x="5" y="175"/>
                  </a:lnTo>
                  <a:lnTo>
                    <a:pt x="7" y="175"/>
                  </a:lnTo>
                  <a:lnTo>
                    <a:pt x="8" y="173"/>
                  </a:lnTo>
                  <a:lnTo>
                    <a:pt x="13" y="168"/>
                  </a:lnTo>
                  <a:lnTo>
                    <a:pt x="13" y="168"/>
                  </a:lnTo>
                  <a:lnTo>
                    <a:pt x="14" y="167"/>
                  </a:lnTo>
                  <a:lnTo>
                    <a:pt x="14" y="165"/>
                  </a:lnTo>
                  <a:lnTo>
                    <a:pt x="14" y="165"/>
                  </a:lnTo>
                  <a:lnTo>
                    <a:pt x="24" y="150"/>
                  </a:lnTo>
                  <a:lnTo>
                    <a:pt x="34" y="132"/>
                  </a:lnTo>
                  <a:lnTo>
                    <a:pt x="42" y="116"/>
                  </a:lnTo>
                  <a:lnTo>
                    <a:pt x="51" y="99"/>
                  </a:lnTo>
                  <a:lnTo>
                    <a:pt x="51" y="99"/>
                  </a:lnTo>
                  <a:lnTo>
                    <a:pt x="57" y="88"/>
                  </a:lnTo>
                  <a:lnTo>
                    <a:pt x="63" y="76"/>
                  </a:lnTo>
                  <a:lnTo>
                    <a:pt x="73" y="54"/>
                  </a:lnTo>
                  <a:lnTo>
                    <a:pt x="82" y="30"/>
                  </a:lnTo>
                  <a:lnTo>
                    <a:pt x="90" y="5"/>
                  </a:lnTo>
                  <a:lnTo>
                    <a:pt x="90" y="5"/>
                  </a:lnTo>
                  <a:lnTo>
                    <a:pt x="90" y="3"/>
                  </a:lnTo>
                  <a:lnTo>
                    <a:pt x="89" y="2"/>
                  </a:lnTo>
                  <a:lnTo>
                    <a:pt x="88" y="1"/>
                  </a:lnTo>
                  <a:lnTo>
                    <a:pt x="87" y="0"/>
                  </a:lnTo>
                  <a:lnTo>
                    <a:pt x="85" y="0"/>
                  </a:lnTo>
                  <a:lnTo>
                    <a:pt x="83" y="0"/>
                  </a:lnTo>
                  <a:lnTo>
                    <a:pt x="82" y="1"/>
                  </a:lnTo>
                  <a:lnTo>
                    <a:pt x="81" y="3"/>
                  </a:lnTo>
                  <a:lnTo>
                    <a:pt x="81"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74" name="Freeform 890"/>
            <p:cNvSpPr/>
            <p:nvPr/>
          </p:nvSpPr>
          <p:spPr bwMode="auto">
            <a:xfrm>
              <a:off x="4538663" y="1304925"/>
              <a:ext cx="44450" cy="92075"/>
            </a:xfrm>
            <a:custGeom>
              <a:avLst/>
              <a:gdLst/>
              <a:ahLst/>
              <a:cxnLst>
                <a:cxn ang="0">
                  <a:pos x="75" y="5"/>
                </a:cxn>
                <a:cxn ang="0">
                  <a:pos x="75" y="5"/>
                </a:cxn>
                <a:cxn ang="0">
                  <a:pos x="74" y="16"/>
                </a:cxn>
                <a:cxn ang="0">
                  <a:pos x="71" y="26"/>
                </a:cxn>
                <a:cxn ang="0">
                  <a:pos x="68" y="38"/>
                </a:cxn>
                <a:cxn ang="0">
                  <a:pos x="64" y="48"/>
                </a:cxn>
                <a:cxn ang="0">
                  <a:pos x="54" y="69"/>
                </a:cxn>
                <a:cxn ang="0">
                  <a:pos x="43" y="88"/>
                </a:cxn>
                <a:cxn ang="0">
                  <a:pos x="43" y="88"/>
                </a:cxn>
                <a:cxn ang="0">
                  <a:pos x="22" y="128"/>
                </a:cxn>
                <a:cxn ang="0">
                  <a:pos x="10" y="148"/>
                </a:cxn>
                <a:cxn ang="0">
                  <a:pos x="0" y="168"/>
                </a:cxn>
                <a:cxn ang="0">
                  <a:pos x="0" y="168"/>
                </a:cxn>
                <a:cxn ang="0">
                  <a:pos x="0" y="170"/>
                </a:cxn>
                <a:cxn ang="0">
                  <a:pos x="0" y="172"/>
                </a:cxn>
                <a:cxn ang="0">
                  <a:pos x="1" y="173"/>
                </a:cxn>
                <a:cxn ang="0">
                  <a:pos x="2" y="174"/>
                </a:cxn>
                <a:cxn ang="0">
                  <a:pos x="4" y="175"/>
                </a:cxn>
                <a:cxn ang="0">
                  <a:pos x="5" y="175"/>
                </a:cxn>
                <a:cxn ang="0">
                  <a:pos x="7" y="174"/>
                </a:cxn>
                <a:cxn ang="0">
                  <a:pos x="8" y="173"/>
                </a:cxn>
                <a:cxn ang="0">
                  <a:pos x="8" y="173"/>
                </a:cxn>
                <a:cxn ang="0">
                  <a:pos x="21" y="148"/>
                </a:cxn>
                <a:cxn ang="0">
                  <a:pos x="34" y="125"/>
                </a:cxn>
                <a:cxn ang="0">
                  <a:pos x="61" y="78"/>
                </a:cxn>
                <a:cxn ang="0">
                  <a:pos x="61" y="78"/>
                </a:cxn>
                <a:cxn ang="0">
                  <a:pos x="69" y="61"/>
                </a:cxn>
                <a:cxn ang="0">
                  <a:pos x="77" y="42"/>
                </a:cxn>
                <a:cxn ang="0">
                  <a:pos x="80" y="33"/>
                </a:cxn>
                <a:cxn ang="0">
                  <a:pos x="83" y="23"/>
                </a:cxn>
                <a:cxn ang="0">
                  <a:pos x="84" y="14"/>
                </a:cxn>
                <a:cxn ang="0">
                  <a:pos x="85" y="5"/>
                </a:cxn>
                <a:cxn ang="0">
                  <a:pos x="85" y="5"/>
                </a:cxn>
                <a:cxn ang="0">
                  <a:pos x="85" y="3"/>
                </a:cxn>
                <a:cxn ang="0">
                  <a:pos x="84" y="1"/>
                </a:cxn>
                <a:cxn ang="0">
                  <a:pos x="82" y="0"/>
                </a:cxn>
                <a:cxn ang="0">
                  <a:pos x="81" y="0"/>
                </a:cxn>
                <a:cxn ang="0">
                  <a:pos x="78" y="0"/>
                </a:cxn>
                <a:cxn ang="0">
                  <a:pos x="77" y="1"/>
                </a:cxn>
                <a:cxn ang="0">
                  <a:pos x="75" y="3"/>
                </a:cxn>
                <a:cxn ang="0">
                  <a:pos x="75" y="5"/>
                </a:cxn>
                <a:cxn ang="0">
                  <a:pos x="75" y="5"/>
                </a:cxn>
              </a:cxnLst>
              <a:rect l="0" t="0" r="r" b="b"/>
              <a:pathLst>
                <a:path w="85" h="175">
                  <a:moveTo>
                    <a:pt x="75" y="5"/>
                  </a:moveTo>
                  <a:lnTo>
                    <a:pt x="75" y="5"/>
                  </a:lnTo>
                  <a:lnTo>
                    <a:pt x="74" y="16"/>
                  </a:lnTo>
                  <a:lnTo>
                    <a:pt x="71" y="26"/>
                  </a:lnTo>
                  <a:lnTo>
                    <a:pt x="68" y="38"/>
                  </a:lnTo>
                  <a:lnTo>
                    <a:pt x="64" y="48"/>
                  </a:lnTo>
                  <a:lnTo>
                    <a:pt x="54" y="69"/>
                  </a:lnTo>
                  <a:lnTo>
                    <a:pt x="43" y="88"/>
                  </a:lnTo>
                  <a:lnTo>
                    <a:pt x="43" y="88"/>
                  </a:lnTo>
                  <a:lnTo>
                    <a:pt x="22" y="128"/>
                  </a:lnTo>
                  <a:lnTo>
                    <a:pt x="10" y="148"/>
                  </a:lnTo>
                  <a:lnTo>
                    <a:pt x="0" y="168"/>
                  </a:lnTo>
                  <a:lnTo>
                    <a:pt x="0" y="168"/>
                  </a:lnTo>
                  <a:lnTo>
                    <a:pt x="0" y="170"/>
                  </a:lnTo>
                  <a:lnTo>
                    <a:pt x="0" y="172"/>
                  </a:lnTo>
                  <a:lnTo>
                    <a:pt x="1" y="173"/>
                  </a:lnTo>
                  <a:lnTo>
                    <a:pt x="2" y="174"/>
                  </a:lnTo>
                  <a:lnTo>
                    <a:pt x="4" y="175"/>
                  </a:lnTo>
                  <a:lnTo>
                    <a:pt x="5" y="175"/>
                  </a:lnTo>
                  <a:lnTo>
                    <a:pt x="7" y="174"/>
                  </a:lnTo>
                  <a:lnTo>
                    <a:pt x="8" y="173"/>
                  </a:lnTo>
                  <a:lnTo>
                    <a:pt x="8" y="173"/>
                  </a:lnTo>
                  <a:lnTo>
                    <a:pt x="21" y="148"/>
                  </a:lnTo>
                  <a:lnTo>
                    <a:pt x="34" y="125"/>
                  </a:lnTo>
                  <a:lnTo>
                    <a:pt x="61" y="78"/>
                  </a:lnTo>
                  <a:lnTo>
                    <a:pt x="61" y="78"/>
                  </a:lnTo>
                  <a:lnTo>
                    <a:pt x="69" y="61"/>
                  </a:lnTo>
                  <a:lnTo>
                    <a:pt x="77" y="42"/>
                  </a:lnTo>
                  <a:lnTo>
                    <a:pt x="80" y="33"/>
                  </a:lnTo>
                  <a:lnTo>
                    <a:pt x="83" y="23"/>
                  </a:lnTo>
                  <a:lnTo>
                    <a:pt x="84" y="14"/>
                  </a:lnTo>
                  <a:lnTo>
                    <a:pt x="85" y="5"/>
                  </a:lnTo>
                  <a:lnTo>
                    <a:pt x="85" y="5"/>
                  </a:lnTo>
                  <a:lnTo>
                    <a:pt x="85" y="3"/>
                  </a:lnTo>
                  <a:lnTo>
                    <a:pt x="84" y="1"/>
                  </a:lnTo>
                  <a:lnTo>
                    <a:pt x="82" y="0"/>
                  </a:lnTo>
                  <a:lnTo>
                    <a:pt x="81" y="0"/>
                  </a:lnTo>
                  <a:lnTo>
                    <a:pt x="78" y="0"/>
                  </a:lnTo>
                  <a:lnTo>
                    <a:pt x="77" y="1"/>
                  </a:lnTo>
                  <a:lnTo>
                    <a:pt x="75" y="3"/>
                  </a:lnTo>
                  <a:lnTo>
                    <a:pt x="75" y="5"/>
                  </a:lnTo>
                  <a:lnTo>
                    <a:pt x="75"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75" name="Freeform 891"/>
            <p:cNvSpPr/>
            <p:nvPr/>
          </p:nvSpPr>
          <p:spPr bwMode="auto">
            <a:xfrm>
              <a:off x="4568825" y="1336675"/>
              <a:ext cx="44450" cy="87313"/>
            </a:xfrm>
            <a:custGeom>
              <a:avLst/>
              <a:gdLst/>
              <a:ahLst/>
              <a:cxnLst>
                <a:cxn ang="0">
                  <a:pos x="85" y="4"/>
                </a:cxn>
                <a:cxn ang="0">
                  <a:pos x="85" y="4"/>
                </a:cxn>
                <a:cxn ang="0">
                  <a:pos x="85" y="2"/>
                </a:cxn>
                <a:cxn ang="0">
                  <a:pos x="82" y="1"/>
                </a:cxn>
                <a:cxn ang="0">
                  <a:pos x="79" y="0"/>
                </a:cxn>
                <a:cxn ang="0">
                  <a:pos x="78" y="0"/>
                </a:cxn>
                <a:cxn ang="0">
                  <a:pos x="76" y="1"/>
                </a:cxn>
                <a:cxn ang="0">
                  <a:pos x="75" y="2"/>
                </a:cxn>
                <a:cxn ang="0">
                  <a:pos x="75" y="4"/>
                </a:cxn>
                <a:cxn ang="0">
                  <a:pos x="75" y="4"/>
                </a:cxn>
                <a:cxn ang="0">
                  <a:pos x="75" y="14"/>
                </a:cxn>
                <a:cxn ang="0">
                  <a:pos x="73" y="23"/>
                </a:cxn>
                <a:cxn ang="0">
                  <a:pos x="69" y="33"/>
                </a:cxn>
                <a:cxn ang="0">
                  <a:pos x="64" y="42"/>
                </a:cxn>
                <a:cxn ang="0">
                  <a:pos x="52" y="59"/>
                </a:cxn>
                <a:cxn ang="0">
                  <a:pos x="47" y="69"/>
                </a:cxn>
                <a:cxn ang="0">
                  <a:pos x="43" y="77"/>
                </a:cxn>
                <a:cxn ang="0">
                  <a:pos x="43" y="77"/>
                </a:cxn>
                <a:cxn ang="0">
                  <a:pos x="35" y="96"/>
                </a:cxn>
                <a:cxn ang="0">
                  <a:pos x="27" y="113"/>
                </a:cxn>
                <a:cxn ang="0">
                  <a:pos x="27" y="113"/>
                </a:cxn>
                <a:cxn ang="0">
                  <a:pos x="16" y="137"/>
                </a:cxn>
                <a:cxn ang="0">
                  <a:pos x="10" y="147"/>
                </a:cxn>
                <a:cxn ang="0">
                  <a:pos x="6" y="152"/>
                </a:cxn>
                <a:cxn ang="0">
                  <a:pos x="2" y="157"/>
                </a:cxn>
                <a:cxn ang="0">
                  <a:pos x="2" y="157"/>
                </a:cxn>
                <a:cxn ang="0">
                  <a:pos x="0" y="159"/>
                </a:cxn>
                <a:cxn ang="0">
                  <a:pos x="0" y="162"/>
                </a:cxn>
                <a:cxn ang="0">
                  <a:pos x="1" y="164"/>
                </a:cxn>
                <a:cxn ang="0">
                  <a:pos x="4" y="165"/>
                </a:cxn>
                <a:cxn ang="0">
                  <a:pos x="9" y="165"/>
                </a:cxn>
                <a:cxn ang="0">
                  <a:pos x="9" y="165"/>
                </a:cxn>
                <a:cxn ang="0">
                  <a:pos x="11" y="165"/>
                </a:cxn>
                <a:cxn ang="0">
                  <a:pos x="13" y="163"/>
                </a:cxn>
                <a:cxn ang="0">
                  <a:pos x="13" y="161"/>
                </a:cxn>
                <a:cxn ang="0">
                  <a:pos x="13" y="159"/>
                </a:cxn>
                <a:cxn ang="0">
                  <a:pos x="13" y="159"/>
                </a:cxn>
                <a:cxn ang="0">
                  <a:pos x="16" y="155"/>
                </a:cxn>
                <a:cxn ang="0">
                  <a:pos x="19" y="149"/>
                </a:cxn>
                <a:cxn ang="0">
                  <a:pos x="25" y="139"/>
                </a:cxn>
                <a:cxn ang="0">
                  <a:pos x="25" y="139"/>
                </a:cxn>
                <a:cxn ang="0">
                  <a:pos x="37" y="113"/>
                </a:cxn>
                <a:cxn ang="0">
                  <a:pos x="49" y="87"/>
                </a:cxn>
                <a:cxn ang="0">
                  <a:pos x="49" y="87"/>
                </a:cxn>
                <a:cxn ang="0">
                  <a:pos x="54" y="77"/>
                </a:cxn>
                <a:cxn ang="0">
                  <a:pos x="60" y="68"/>
                </a:cxn>
                <a:cxn ang="0">
                  <a:pos x="72" y="47"/>
                </a:cxn>
                <a:cxn ang="0">
                  <a:pos x="77" y="37"/>
                </a:cxn>
                <a:cxn ang="0">
                  <a:pos x="81" y="26"/>
                </a:cxn>
                <a:cxn ang="0">
                  <a:pos x="85" y="15"/>
                </a:cxn>
                <a:cxn ang="0">
                  <a:pos x="85" y="10"/>
                </a:cxn>
                <a:cxn ang="0">
                  <a:pos x="85" y="4"/>
                </a:cxn>
                <a:cxn ang="0">
                  <a:pos x="85" y="4"/>
                </a:cxn>
              </a:cxnLst>
              <a:rect l="0" t="0" r="r" b="b"/>
              <a:pathLst>
                <a:path w="85" h="165">
                  <a:moveTo>
                    <a:pt x="85" y="4"/>
                  </a:moveTo>
                  <a:lnTo>
                    <a:pt x="85" y="4"/>
                  </a:lnTo>
                  <a:lnTo>
                    <a:pt x="85" y="2"/>
                  </a:lnTo>
                  <a:lnTo>
                    <a:pt x="82" y="1"/>
                  </a:lnTo>
                  <a:lnTo>
                    <a:pt x="79" y="0"/>
                  </a:lnTo>
                  <a:lnTo>
                    <a:pt x="78" y="0"/>
                  </a:lnTo>
                  <a:lnTo>
                    <a:pt x="76" y="1"/>
                  </a:lnTo>
                  <a:lnTo>
                    <a:pt x="75" y="2"/>
                  </a:lnTo>
                  <a:lnTo>
                    <a:pt x="75" y="4"/>
                  </a:lnTo>
                  <a:lnTo>
                    <a:pt x="75" y="4"/>
                  </a:lnTo>
                  <a:lnTo>
                    <a:pt x="75" y="14"/>
                  </a:lnTo>
                  <a:lnTo>
                    <a:pt x="73" y="23"/>
                  </a:lnTo>
                  <a:lnTo>
                    <a:pt x="69" y="33"/>
                  </a:lnTo>
                  <a:lnTo>
                    <a:pt x="64" y="42"/>
                  </a:lnTo>
                  <a:lnTo>
                    <a:pt x="52" y="59"/>
                  </a:lnTo>
                  <a:lnTo>
                    <a:pt x="47" y="69"/>
                  </a:lnTo>
                  <a:lnTo>
                    <a:pt x="43" y="77"/>
                  </a:lnTo>
                  <a:lnTo>
                    <a:pt x="43" y="77"/>
                  </a:lnTo>
                  <a:lnTo>
                    <a:pt x="35" y="96"/>
                  </a:lnTo>
                  <a:lnTo>
                    <a:pt x="27" y="113"/>
                  </a:lnTo>
                  <a:lnTo>
                    <a:pt x="27" y="113"/>
                  </a:lnTo>
                  <a:lnTo>
                    <a:pt x="16" y="137"/>
                  </a:lnTo>
                  <a:lnTo>
                    <a:pt x="10" y="147"/>
                  </a:lnTo>
                  <a:lnTo>
                    <a:pt x="6" y="152"/>
                  </a:lnTo>
                  <a:lnTo>
                    <a:pt x="2" y="157"/>
                  </a:lnTo>
                  <a:lnTo>
                    <a:pt x="2" y="157"/>
                  </a:lnTo>
                  <a:lnTo>
                    <a:pt x="0" y="159"/>
                  </a:lnTo>
                  <a:lnTo>
                    <a:pt x="0" y="162"/>
                  </a:lnTo>
                  <a:lnTo>
                    <a:pt x="1" y="164"/>
                  </a:lnTo>
                  <a:lnTo>
                    <a:pt x="4" y="165"/>
                  </a:lnTo>
                  <a:lnTo>
                    <a:pt x="9" y="165"/>
                  </a:lnTo>
                  <a:lnTo>
                    <a:pt x="9" y="165"/>
                  </a:lnTo>
                  <a:lnTo>
                    <a:pt x="11" y="165"/>
                  </a:lnTo>
                  <a:lnTo>
                    <a:pt x="13" y="163"/>
                  </a:lnTo>
                  <a:lnTo>
                    <a:pt x="13" y="161"/>
                  </a:lnTo>
                  <a:lnTo>
                    <a:pt x="13" y="159"/>
                  </a:lnTo>
                  <a:lnTo>
                    <a:pt x="13" y="159"/>
                  </a:lnTo>
                  <a:lnTo>
                    <a:pt x="16" y="155"/>
                  </a:lnTo>
                  <a:lnTo>
                    <a:pt x="19" y="149"/>
                  </a:lnTo>
                  <a:lnTo>
                    <a:pt x="25" y="139"/>
                  </a:lnTo>
                  <a:lnTo>
                    <a:pt x="25" y="139"/>
                  </a:lnTo>
                  <a:lnTo>
                    <a:pt x="37" y="113"/>
                  </a:lnTo>
                  <a:lnTo>
                    <a:pt x="49" y="87"/>
                  </a:lnTo>
                  <a:lnTo>
                    <a:pt x="49" y="87"/>
                  </a:lnTo>
                  <a:lnTo>
                    <a:pt x="54" y="77"/>
                  </a:lnTo>
                  <a:lnTo>
                    <a:pt x="60" y="68"/>
                  </a:lnTo>
                  <a:lnTo>
                    <a:pt x="72" y="47"/>
                  </a:lnTo>
                  <a:lnTo>
                    <a:pt x="77" y="37"/>
                  </a:lnTo>
                  <a:lnTo>
                    <a:pt x="81" y="26"/>
                  </a:lnTo>
                  <a:lnTo>
                    <a:pt x="85" y="15"/>
                  </a:lnTo>
                  <a:lnTo>
                    <a:pt x="85" y="10"/>
                  </a:lnTo>
                  <a:lnTo>
                    <a:pt x="85" y="4"/>
                  </a:lnTo>
                  <a:lnTo>
                    <a:pt x="85"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76" name="Freeform 892"/>
            <p:cNvSpPr/>
            <p:nvPr/>
          </p:nvSpPr>
          <p:spPr bwMode="auto">
            <a:xfrm>
              <a:off x="4608513" y="1366838"/>
              <a:ext cx="47625" cy="85725"/>
            </a:xfrm>
            <a:custGeom>
              <a:avLst/>
              <a:gdLst/>
              <a:ahLst/>
              <a:cxnLst>
                <a:cxn ang="0">
                  <a:pos x="81" y="5"/>
                </a:cxn>
                <a:cxn ang="0">
                  <a:pos x="81" y="5"/>
                </a:cxn>
                <a:cxn ang="0">
                  <a:pos x="80" y="15"/>
                </a:cxn>
                <a:cxn ang="0">
                  <a:pos x="77" y="25"/>
                </a:cxn>
                <a:cxn ang="0">
                  <a:pos x="73" y="36"/>
                </a:cxn>
                <a:cxn ang="0">
                  <a:pos x="67" y="46"/>
                </a:cxn>
                <a:cxn ang="0">
                  <a:pos x="56" y="64"/>
                </a:cxn>
                <a:cxn ang="0">
                  <a:pos x="46" y="83"/>
                </a:cxn>
                <a:cxn ang="0">
                  <a:pos x="46" y="83"/>
                </a:cxn>
                <a:cxn ang="0">
                  <a:pos x="34" y="101"/>
                </a:cxn>
                <a:cxn ang="0">
                  <a:pos x="23" y="119"/>
                </a:cxn>
                <a:cxn ang="0">
                  <a:pos x="1" y="154"/>
                </a:cxn>
                <a:cxn ang="0">
                  <a:pos x="1" y="154"/>
                </a:cxn>
                <a:cxn ang="0">
                  <a:pos x="0" y="156"/>
                </a:cxn>
                <a:cxn ang="0">
                  <a:pos x="0" y="158"/>
                </a:cxn>
                <a:cxn ang="0">
                  <a:pos x="1" y="159"/>
                </a:cxn>
                <a:cxn ang="0">
                  <a:pos x="2" y="160"/>
                </a:cxn>
                <a:cxn ang="0">
                  <a:pos x="4" y="162"/>
                </a:cxn>
                <a:cxn ang="0">
                  <a:pos x="6" y="162"/>
                </a:cxn>
                <a:cxn ang="0">
                  <a:pos x="7" y="160"/>
                </a:cxn>
                <a:cxn ang="0">
                  <a:pos x="10" y="159"/>
                </a:cxn>
                <a:cxn ang="0">
                  <a:pos x="10" y="159"/>
                </a:cxn>
                <a:cxn ang="0">
                  <a:pos x="33" y="120"/>
                </a:cxn>
                <a:cxn ang="0">
                  <a:pos x="46" y="101"/>
                </a:cxn>
                <a:cxn ang="0">
                  <a:pos x="57" y="81"/>
                </a:cxn>
                <a:cxn ang="0">
                  <a:pos x="57" y="81"/>
                </a:cxn>
                <a:cxn ang="0">
                  <a:pos x="68" y="62"/>
                </a:cxn>
                <a:cxn ang="0">
                  <a:pos x="79" y="45"/>
                </a:cxn>
                <a:cxn ang="0">
                  <a:pos x="83" y="34"/>
                </a:cxn>
                <a:cxn ang="0">
                  <a:pos x="86" y="25"/>
                </a:cxn>
                <a:cxn ang="0">
                  <a:pos x="89" y="15"/>
                </a:cxn>
                <a:cxn ang="0">
                  <a:pos x="90" y="5"/>
                </a:cxn>
                <a:cxn ang="0">
                  <a:pos x="90" y="5"/>
                </a:cxn>
                <a:cxn ang="0">
                  <a:pos x="90" y="2"/>
                </a:cxn>
                <a:cxn ang="0">
                  <a:pos x="89" y="1"/>
                </a:cxn>
                <a:cxn ang="0">
                  <a:pos x="88" y="0"/>
                </a:cxn>
                <a:cxn ang="0">
                  <a:pos x="86" y="0"/>
                </a:cxn>
                <a:cxn ang="0">
                  <a:pos x="83" y="1"/>
                </a:cxn>
                <a:cxn ang="0">
                  <a:pos x="82" y="2"/>
                </a:cxn>
                <a:cxn ang="0">
                  <a:pos x="81" y="5"/>
                </a:cxn>
                <a:cxn ang="0">
                  <a:pos x="81" y="5"/>
                </a:cxn>
              </a:cxnLst>
              <a:rect l="0" t="0" r="r" b="b"/>
              <a:pathLst>
                <a:path w="90" h="162">
                  <a:moveTo>
                    <a:pt x="81" y="5"/>
                  </a:moveTo>
                  <a:lnTo>
                    <a:pt x="81" y="5"/>
                  </a:lnTo>
                  <a:lnTo>
                    <a:pt x="80" y="15"/>
                  </a:lnTo>
                  <a:lnTo>
                    <a:pt x="77" y="25"/>
                  </a:lnTo>
                  <a:lnTo>
                    <a:pt x="73" y="36"/>
                  </a:lnTo>
                  <a:lnTo>
                    <a:pt x="67" y="46"/>
                  </a:lnTo>
                  <a:lnTo>
                    <a:pt x="56" y="64"/>
                  </a:lnTo>
                  <a:lnTo>
                    <a:pt x="46" y="83"/>
                  </a:lnTo>
                  <a:lnTo>
                    <a:pt x="46" y="83"/>
                  </a:lnTo>
                  <a:lnTo>
                    <a:pt x="34" y="101"/>
                  </a:lnTo>
                  <a:lnTo>
                    <a:pt x="23" y="119"/>
                  </a:lnTo>
                  <a:lnTo>
                    <a:pt x="1" y="154"/>
                  </a:lnTo>
                  <a:lnTo>
                    <a:pt x="1" y="154"/>
                  </a:lnTo>
                  <a:lnTo>
                    <a:pt x="0" y="156"/>
                  </a:lnTo>
                  <a:lnTo>
                    <a:pt x="0" y="158"/>
                  </a:lnTo>
                  <a:lnTo>
                    <a:pt x="1" y="159"/>
                  </a:lnTo>
                  <a:lnTo>
                    <a:pt x="2" y="160"/>
                  </a:lnTo>
                  <a:lnTo>
                    <a:pt x="4" y="162"/>
                  </a:lnTo>
                  <a:lnTo>
                    <a:pt x="6" y="162"/>
                  </a:lnTo>
                  <a:lnTo>
                    <a:pt x="7" y="160"/>
                  </a:lnTo>
                  <a:lnTo>
                    <a:pt x="10" y="159"/>
                  </a:lnTo>
                  <a:lnTo>
                    <a:pt x="10" y="159"/>
                  </a:lnTo>
                  <a:lnTo>
                    <a:pt x="33" y="120"/>
                  </a:lnTo>
                  <a:lnTo>
                    <a:pt x="46" y="101"/>
                  </a:lnTo>
                  <a:lnTo>
                    <a:pt x="57" y="81"/>
                  </a:lnTo>
                  <a:lnTo>
                    <a:pt x="57" y="81"/>
                  </a:lnTo>
                  <a:lnTo>
                    <a:pt x="68" y="62"/>
                  </a:lnTo>
                  <a:lnTo>
                    <a:pt x="79" y="45"/>
                  </a:lnTo>
                  <a:lnTo>
                    <a:pt x="83" y="34"/>
                  </a:lnTo>
                  <a:lnTo>
                    <a:pt x="86" y="25"/>
                  </a:lnTo>
                  <a:lnTo>
                    <a:pt x="89" y="15"/>
                  </a:lnTo>
                  <a:lnTo>
                    <a:pt x="90" y="5"/>
                  </a:lnTo>
                  <a:lnTo>
                    <a:pt x="90" y="5"/>
                  </a:lnTo>
                  <a:lnTo>
                    <a:pt x="90" y="2"/>
                  </a:lnTo>
                  <a:lnTo>
                    <a:pt x="89" y="1"/>
                  </a:lnTo>
                  <a:lnTo>
                    <a:pt x="88" y="0"/>
                  </a:lnTo>
                  <a:lnTo>
                    <a:pt x="86" y="0"/>
                  </a:lnTo>
                  <a:lnTo>
                    <a:pt x="83" y="1"/>
                  </a:lnTo>
                  <a:lnTo>
                    <a:pt x="82" y="2"/>
                  </a:lnTo>
                  <a:lnTo>
                    <a:pt x="81" y="5"/>
                  </a:lnTo>
                  <a:lnTo>
                    <a:pt x="81"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77" name="Freeform 893"/>
            <p:cNvSpPr/>
            <p:nvPr/>
          </p:nvSpPr>
          <p:spPr bwMode="auto">
            <a:xfrm>
              <a:off x="4632325" y="1397000"/>
              <a:ext cx="49213" cy="85725"/>
            </a:xfrm>
            <a:custGeom>
              <a:avLst/>
              <a:gdLst/>
              <a:ahLst/>
              <a:cxnLst>
                <a:cxn ang="0">
                  <a:pos x="84" y="0"/>
                </a:cxn>
                <a:cxn ang="0">
                  <a:pos x="84" y="0"/>
                </a:cxn>
                <a:cxn ang="0">
                  <a:pos x="81" y="3"/>
                </a:cxn>
                <a:cxn ang="0">
                  <a:pos x="78" y="6"/>
                </a:cxn>
                <a:cxn ang="0">
                  <a:pos x="73" y="14"/>
                </a:cxn>
                <a:cxn ang="0">
                  <a:pos x="65" y="29"/>
                </a:cxn>
                <a:cxn ang="0">
                  <a:pos x="65" y="29"/>
                </a:cxn>
                <a:cxn ang="0">
                  <a:pos x="56" y="46"/>
                </a:cxn>
                <a:cxn ang="0">
                  <a:pos x="47" y="61"/>
                </a:cxn>
                <a:cxn ang="0">
                  <a:pos x="31" y="93"/>
                </a:cxn>
                <a:cxn ang="0">
                  <a:pos x="31" y="93"/>
                </a:cxn>
                <a:cxn ang="0">
                  <a:pos x="19" y="114"/>
                </a:cxn>
                <a:cxn ang="0">
                  <a:pos x="6" y="133"/>
                </a:cxn>
                <a:cxn ang="0">
                  <a:pos x="6" y="133"/>
                </a:cxn>
                <a:cxn ang="0">
                  <a:pos x="2" y="140"/>
                </a:cxn>
                <a:cxn ang="0">
                  <a:pos x="0" y="146"/>
                </a:cxn>
                <a:cxn ang="0">
                  <a:pos x="0" y="152"/>
                </a:cxn>
                <a:cxn ang="0">
                  <a:pos x="1" y="156"/>
                </a:cxn>
                <a:cxn ang="0">
                  <a:pos x="3" y="159"/>
                </a:cxn>
                <a:cxn ang="0">
                  <a:pos x="3" y="159"/>
                </a:cxn>
                <a:cxn ang="0">
                  <a:pos x="5" y="160"/>
                </a:cxn>
                <a:cxn ang="0">
                  <a:pos x="7" y="161"/>
                </a:cxn>
                <a:cxn ang="0">
                  <a:pos x="10" y="160"/>
                </a:cxn>
                <a:cxn ang="0">
                  <a:pos x="11" y="158"/>
                </a:cxn>
                <a:cxn ang="0">
                  <a:pos x="12" y="156"/>
                </a:cxn>
                <a:cxn ang="0">
                  <a:pos x="12" y="156"/>
                </a:cxn>
                <a:cxn ang="0">
                  <a:pos x="14" y="155"/>
                </a:cxn>
                <a:cxn ang="0">
                  <a:pos x="15" y="154"/>
                </a:cxn>
                <a:cxn ang="0">
                  <a:pos x="15" y="150"/>
                </a:cxn>
                <a:cxn ang="0">
                  <a:pos x="15" y="149"/>
                </a:cxn>
                <a:cxn ang="0">
                  <a:pos x="13" y="148"/>
                </a:cxn>
                <a:cxn ang="0">
                  <a:pos x="12" y="147"/>
                </a:cxn>
                <a:cxn ang="0">
                  <a:pos x="10" y="147"/>
                </a:cxn>
                <a:cxn ang="0">
                  <a:pos x="10" y="147"/>
                </a:cxn>
                <a:cxn ang="0">
                  <a:pos x="9" y="148"/>
                </a:cxn>
                <a:cxn ang="0">
                  <a:pos x="9" y="148"/>
                </a:cxn>
                <a:cxn ang="0">
                  <a:pos x="10" y="145"/>
                </a:cxn>
                <a:cxn ang="0">
                  <a:pos x="11" y="142"/>
                </a:cxn>
                <a:cxn ang="0">
                  <a:pos x="16" y="136"/>
                </a:cxn>
                <a:cxn ang="0">
                  <a:pos x="21" y="130"/>
                </a:cxn>
                <a:cxn ang="0">
                  <a:pos x="24" y="125"/>
                </a:cxn>
                <a:cxn ang="0">
                  <a:pos x="24" y="125"/>
                </a:cxn>
                <a:cxn ang="0">
                  <a:pos x="47" y="83"/>
                </a:cxn>
                <a:cxn ang="0">
                  <a:pos x="47" y="83"/>
                </a:cxn>
                <a:cxn ang="0">
                  <a:pos x="59" y="61"/>
                </a:cxn>
                <a:cxn ang="0">
                  <a:pos x="70" y="40"/>
                </a:cxn>
                <a:cxn ang="0">
                  <a:pos x="70" y="40"/>
                </a:cxn>
                <a:cxn ang="0">
                  <a:pos x="78" y="24"/>
                </a:cxn>
                <a:cxn ang="0">
                  <a:pos x="83" y="15"/>
                </a:cxn>
                <a:cxn ang="0">
                  <a:pos x="86" y="12"/>
                </a:cxn>
                <a:cxn ang="0">
                  <a:pos x="90" y="8"/>
                </a:cxn>
                <a:cxn ang="0">
                  <a:pos x="90" y="8"/>
                </a:cxn>
                <a:cxn ang="0">
                  <a:pos x="91" y="7"/>
                </a:cxn>
                <a:cxn ang="0">
                  <a:pos x="92" y="6"/>
                </a:cxn>
                <a:cxn ang="0">
                  <a:pos x="92" y="4"/>
                </a:cxn>
                <a:cxn ang="0">
                  <a:pos x="91" y="2"/>
                </a:cxn>
                <a:cxn ang="0">
                  <a:pos x="90" y="1"/>
                </a:cxn>
                <a:cxn ang="0">
                  <a:pos x="88" y="0"/>
                </a:cxn>
                <a:cxn ang="0">
                  <a:pos x="86" y="0"/>
                </a:cxn>
                <a:cxn ang="0">
                  <a:pos x="84" y="0"/>
                </a:cxn>
                <a:cxn ang="0">
                  <a:pos x="84" y="0"/>
                </a:cxn>
              </a:cxnLst>
              <a:rect l="0" t="0" r="r" b="b"/>
              <a:pathLst>
                <a:path w="92" h="161">
                  <a:moveTo>
                    <a:pt x="84" y="0"/>
                  </a:moveTo>
                  <a:lnTo>
                    <a:pt x="84" y="0"/>
                  </a:lnTo>
                  <a:lnTo>
                    <a:pt x="81" y="3"/>
                  </a:lnTo>
                  <a:lnTo>
                    <a:pt x="78" y="6"/>
                  </a:lnTo>
                  <a:lnTo>
                    <a:pt x="73" y="14"/>
                  </a:lnTo>
                  <a:lnTo>
                    <a:pt x="65" y="29"/>
                  </a:lnTo>
                  <a:lnTo>
                    <a:pt x="65" y="29"/>
                  </a:lnTo>
                  <a:lnTo>
                    <a:pt x="56" y="46"/>
                  </a:lnTo>
                  <a:lnTo>
                    <a:pt x="47" y="61"/>
                  </a:lnTo>
                  <a:lnTo>
                    <a:pt x="31" y="93"/>
                  </a:lnTo>
                  <a:lnTo>
                    <a:pt x="31" y="93"/>
                  </a:lnTo>
                  <a:lnTo>
                    <a:pt x="19" y="114"/>
                  </a:lnTo>
                  <a:lnTo>
                    <a:pt x="6" y="133"/>
                  </a:lnTo>
                  <a:lnTo>
                    <a:pt x="6" y="133"/>
                  </a:lnTo>
                  <a:lnTo>
                    <a:pt x="2" y="140"/>
                  </a:lnTo>
                  <a:lnTo>
                    <a:pt x="0" y="146"/>
                  </a:lnTo>
                  <a:lnTo>
                    <a:pt x="0" y="152"/>
                  </a:lnTo>
                  <a:lnTo>
                    <a:pt x="1" y="156"/>
                  </a:lnTo>
                  <a:lnTo>
                    <a:pt x="3" y="159"/>
                  </a:lnTo>
                  <a:lnTo>
                    <a:pt x="3" y="159"/>
                  </a:lnTo>
                  <a:lnTo>
                    <a:pt x="5" y="160"/>
                  </a:lnTo>
                  <a:lnTo>
                    <a:pt x="7" y="161"/>
                  </a:lnTo>
                  <a:lnTo>
                    <a:pt x="10" y="160"/>
                  </a:lnTo>
                  <a:lnTo>
                    <a:pt x="11" y="158"/>
                  </a:lnTo>
                  <a:lnTo>
                    <a:pt x="12" y="156"/>
                  </a:lnTo>
                  <a:lnTo>
                    <a:pt x="12" y="156"/>
                  </a:lnTo>
                  <a:lnTo>
                    <a:pt x="14" y="155"/>
                  </a:lnTo>
                  <a:lnTo>
                    <a:pt x="15" y="154"/>
                  </a:lnTo>
                  <a:lnTo>
                    <a:pt x="15" y="150"/>
                  </a:lnTo>
                  <a:lnTo>
                    <a:pt x="15" y="149"/>
                  </a:lnTo>
                  <a:lnTo>
                    <a:pt x="13" y="148"/>
                  </a:lnTo>
                  <a:lnTo>
                    <a:pt x="12" y="147"/>
                  </a:lnTo>
                  <a:lnTo>
                    <a:pt x="10" y="147"/>
                  </a:lnTo>
                  <a:lnTo>
                    <a:pt x="10" y="147"/>
                  </a:lnTo>
                  <a:lnTo>
                    <a:pt x="9" y="148"/>
                  </a:lnTo>
                  <a:lnTo>
                    <a:pt x="9" y="148"/>
                  </a:lnTo>
                  <a:lnTo>
                    <a:pt x="10" y="145"/>
                  </a:lnTo>
                  <a:lnTo>
                    <a:pt x="11" y="142"/>
                  </a:lnTo>
                  <a:lnTo>
                    <a:pt x="16" y="136"/>
                  </a:lnTo>
                  <a:lnTo>
                    <a:pt x="21" y="130"/>
                  </a:lnTo>
                  <a:lnTo>
                    <a:pt x="24" y="125"/>
                  </a:lnTo>
                  <a:lnTo>
                    <a:pt x="24" y="125"/>
                  </a:lnTo>
                  <a:lnTo>
                    <a:pt x="47" y="83"/>
                  </a:lnTo>
                  <a:lnTo>
                    <a:pt x="47" y="83"/>
                  </a:lnTo>
                  <a:lnTo>
                    <a:pt x="59" y="61"/>
                  </a:lnTo>
                  <a:lnTo>
                    <a:pt x="70" y="40"/>
                  </a:lnTo>
                  <a:lnTo>
                    <a:pt x="70" y="40"/>
                  </a:lnTo>
                  <a:lnTo>
                    <a:pt x="78" y="24"/>
                  </a:lnTo>
                  <a:lnTo>
                    <a:pt x="83" y="15"/>
                  </a:lnTo>
                  <a:lnTo>
                    <a:pt x="86" y="12"/>
                  </a:lnTo>
                  <a:lnTo>
                    <a:pt x="90" y="8"/>
                  </a:lnTo>
                  <a:lnTo>
                    <a:pt x="90" y="8"/>
                  </a:lnTo>
                  <a:lnTo>
                    <a:pt x="91" y="7"/>
                  </a:lnTo>
                  <a:lnTo>
                    <a:pt x="92" y="6"/>
                  </a:lnTo>
                  <a:lnTo>
                    <a:pt x="92" y="4"/>
                  </a:lnTo>
                  <a:lnTo>
                    <a:pt x="91" y="2"/>
                  </a:lnTo>
                  <a:lnTo>
                    <a:pt x="90" y="1"/>
                  </a:lnTo>
                  <a:lnTo>
                    <a:pt x="88" y="0"/>
                  </a:lnTo>
                  <a:lnTo>
                    <a:pt x="86" y="0"/>
                  </a:lnTo>
                  <a:lnTo>
                    <a:pt x="84" y="0"/>
                  </a:lnTo>
                  <a:lnTo>
                    <a:pt x="84"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78" name="Freeform 894"/>
            <p:cNvSpPr/>
            <p:nvPr/>
          </p:nvSpPr>
          <p:spPr bwMode="auto">
            <a:xfrm>
              <a:off x="4654550" y="1414463"/>
              <a:ext cx="52388" cy="85725"/>
            </a:xfrm>
            <a:custGeom>
              <a:avLst/>
              <a:gdLst/>
              <a:ahLst/>
              <a:cxnLst>
                <a:cxn ang="0">
                  <a:pos x="90" y="3"/>
                </a:cxn>
                <a:cxn ang="0">
                  <a:pos x="90" y="3"/>
                </a:cxn>
                <a:cxn ang="0">
                  <a:pos x="89" y="9"/>
                </a:cxn>
                <a:cxn ang="0">
                  <a:pos x="86" y="13"/>
                </a:cxn>
                <a:cxn ang="0">
                  <a:pos x="79" y="23"/>
                </a:cxn>
                <a:cxn ang="0">
                  <a:pos x="67" y="41"/>
                </a:cxn>
                <a:cxn ang="0">
                  <a:pos x="67" y="41"/>
                </a:cxn>
                <a:cxn ang="0">
                  <a:pos x="53" y="61"/>
                </a:cxn>
                <a:cxn ang="0">
                  <a:pos x="38" y="83"/>
                </a:cxn>
                <a:cxn ang="0">
                  <a:pos x="38" y="83"/>
                </a:cxn>
                <a:cxn ang="0">
                  <a:pos x="33" y="94"/>
                </a:cxn>
                <a:cxn ang="0">
                  <a:pos x="28" y="107"/>
                </a:cxn>
                <a:cxn ang="0">
                  <a:pos x="23" y="119"/>
                </a:cxn>
                <a:cxn ang="0">
                  <a:pos x="20" y="124"/>
                </a:cxn>
                <a:cxn ang="0">
                  <a:pos x="15" y="129"/>
                </a:cxn>
                <a:cxn ang="0">
                  <a:pos x="15" y="129"/>
                </a:cxn>
                <a:cxn ang="0">
                  <a:pos x="10" y="136"/>
                </a:cxn>
                <a:cxn ang="0">
                  <a:pos x="6" y="142"/>
                </a:cxn>
                <a:cxn ang="0">
                  <a:pos x="3" y="148"/>
                </a:cxn>
                <a:cxn ang="0">
                  <a:pos x="0" y="155"/>
                </a:cxn>
                <a:cxn ang="0">
                  <a:pos x="0" y="155"/>
                </a:cxn>
                <a:cxn ang="0">
                  <a:pos x="0" y="157"/>
                </a:cxn>
                <a:cxn ang="0">
                  <a:pos x="0" y="159"/>
                </a:cxn>
                <a:cxn ang="0">
                  <a:pos x="1" y="160"/>
                </a:cxn>
                <a:cxn ang="0">
                  <a:pos x="3" y="161"/>
                </a:cxn>
                <a:cxn ang="0">
                  <a:pos x="6" y="160"/>
                </a:cxn>
                <a:cxn ang="0">
                  <a:pos x="8" y="159"/>
                </a:cxn>
                <a:cxn ang="0">
                  <a:pos x="9" y="158"/>
                </a:cxn>
                <a:cxn ang="0">
                  <a:pos x="9" y="158"/>
                </a:cxn>
                <a:cxn ang="0">
                  <a:pos x="13" y="149"/>
                </a:cxn>
                <a:cxn ang="0">
                  <a:pos x="20" y="141"/>
                </a:cxn>
                <a:cxn ang="0">
                  <a:pos x="26" y="132"/>
                </a:cxn>
                <a:cxn ang="0">
                  <a:pos x="31" y="123"/>
                </a:cxn>
                <a:cxn ang="0">
                  <a:pos x="31" y="123"/>
                </a:cxn>
                <a:cxn ang="0">
                  <a:pos x="40" y="101"/>
                </a:cxn>
                <a:cxn ang="0">
                  <a:pos x="45" y="91"/>
                </a:cxn>
                <a:cxn ang="0">
                  <a:pos x="51" y="81"/>
                </a:cxn>
                <a:cxn ang="0">
                  <a:pos x="51" y="81"/>
                </a:cxn>
                <a:cxn ang="0">
                  <a:pos x="65" y="59"/>
                </a:cxn>
                <a:cxn ang="0">
                  <a:pos x="79" y="38"/>
                </a:cxn>
                <a:cxn ang="0">
                  <a:pos x="79" y="38"/>
                </a:cxn>
                <a:cxn ang="0">
                  <a:pos x="91" y="23"/>
                </a:cxn>
                <a:cxn ang="0">
                  <a:pos x="96" y="15"/>
                </a:cxn>
                <a:cxn ang="0">
                  <a:pos x="98" y="11"/>
                </a:cxn>
                <a:cxn ang="0">
                  <a:pos x="99" y="6"/>
                </a:cxn>
                <a:cxn ang="0">
                  <a:pos x="99" y="6"/>
                </a:cxn>
                <a:cxn ang="0">
                  <a:pos x="99" y="4"/>
                </a:cxn>
                <a:cxn ang="0">
                  <a:pos x="98" y="2"/>
                </a:cxn>
                <a:cxn ang="0">
                  <a:pos x="97" y="1"/>
                </a:cxn>
                <a:cxn ang="0">
                  <a:pos x="95" y="0"/>
                </a:cxn>
                <a:cxn ang="0">
                  <a:pos x="94" y="0"/>
                </a:cxn>
                <a:cxn ang="0">
                  <a:pos x="92" y="0"/>
                </a:cxn>
                <a:cxn ang="0">
                  <a:pos x="91" y="2"/>
                </a:cxn>
                <a:cxn ang="0">
                  <a:pos x="90" y="3"/>
                </a:cxn>
                <a:cxn ang="0">
                  <a:pos x="90" y="3"/>
                </a:cxn>
              </a:cxnLst>
              <a:rect l="0" t="0" r="r" b="b"/>
              <a:pathLst>
                <a:path w="99" h="161">
                  <a:moveTo>
                    <a:pt x="90" y="3"/>
                  </a:moveTo>
                  <a:lnTo>
                    <a:pt x="90" y="3"/>
                  </a:lnTo>
                  <a:lnTo>
                    <a:pt x="89" y="9"/>
                  </a:lnTo>
                  <a:lnTo>
                    <a:pt x="86" y="13"/>
                  </a:lnTo>
                  <a:lnTo>
                    <a:pt x="79" y="23"/>
                  </a:lnTo>
                  <a:lnTo>
                    <a:pt x="67" y="41"/>
                  </a:lnTo>
                  <a:lnTo>
                    <a:pt x="67" y="41"/>
                  </a:lnTo>
                  <a:lnTo>
                    <a:pt x="53" y="61"/>
                  </a:lnTo>
                  <a:lnTo>
                    <a:pt x="38" y="83"/>
                  </a:lnTo>
                  <a:lnTo>
                    <a:pt x="38" y="83"/>
                  </a:lnTo>
                  <a:lnTo>
                    <a:pt x="33" y="94"/>
                  </a:lnTo>
                  <a:lnTo>
                    <a:pt x="28" y="107"/>
                  </a:lnTo>
                  <a:lnTo>
                    <a:pt x="23" y="119"/>
                  </a:lnTo>
                  <a:lnTo>
                    <a:pt x="20" y="124"/>
                  </a:lnTo>
                  <a:lnTo>
                    <a:pt x="15" y="129"/>
                  </a:lnTo>
                  <a:lnTo>
                    <a:pt x="15" y="129"/>
                  </a:lnTo>
                  <a:lnTo>
                    <a:pt x="10" y="136"/>
                  </a:lnTo>
                  <a:lnTo>
                    <a:pt x="6" y="142"/>
                  </a:lnTo>
                  <a:lnTo>
                    <a:pt x="3" y="148"/>
                  </a:lnTo>
                  <a:lnTo>
                    <a:pt x="0" y="155"/>
                  </a:lnTo>
                  <a:lnTo>
                    <a:pt x="0" y="155"/>
                  </a:lnTo>
                  <a:lnTo>
                    <a:pt x="0" y="157"/>
                  </a:lnTo>
                  <a:lnTo>
                    <a:pt x="0" y="159"/>
                  </a:lnTo>
                  <a:lnTo>
                    <a:pt x="1" y="160"/>
                  </a:lnTo>
                  <a:lnTo>
                    <a:pt x="3" y="161"/>
                  </a:lnTo>
                  <a:lnTo>
                    <a:pt x="6" y="160"/>
                  </a:lnTo>
                  <a:lnTo>
                    <a:pt x="8" y="159"/>
                  </a:lnTo>
                  <a:lnTo>
                    <a:pt x="9" y="158"/>
                  </a:lnTo>
                  <a:lnTo>
                    <a:pt x="9" y="158"/>
                  </a:lnTo>
                  <a:lnTo>
                    <a:pt x="13" y="149"/>
                  </a:lnTo>
                  <a:lnTo>
                    <a:pt x="20" y="141"/>
                  </a:lnTo>
                  <a:lnTo>
                    <a:pt x="26" y="132"/>
                  </a:lnTo>
                  <a:lnTo>
                    <a:pt x="31" y="123"/>
                  </a:lnTo>
                  <a:lnTo>
                    <a:pt x="31" y="123"/>
                  </a:lnTo>
                  <a:lnTo>
                    <a:pt x="40" y="101"/>
                  </a:lnTo>
                  <a:lnTo>
                    <a:pt x="45" y="91"/>
                  </a:lnTo>
                  <a:lnTo>
                    <a:pt x="51" y="81"/>
                  </a:lnTo>
                  <a:lnTo>
                    <a:pt x="51" y="81"/>
                  </a:lnTo>
                  <a:lnTo>
                    <a:pt x="65" y="59"/>
                  </a:lnTo>
                  <a:lnTo>
                    <a:pt x="79" y="38"/>
                  </a:lnTo>
                  <a:lnTo>
                    <a:pt x="79" y="38"/>
                  </a:lnTo>
                  <a:lnTo>
                    <a:pt x="91" y="23"/>
                  </a:lnTo>
                  <a:lnTo>
                    <a:pt x="96" y="15"/>
                  </a:lnTo>
                  <a:lnTo>
                    <a:pt x="98" y="11"/>
                  </a:lnTo>
                  <a:lnTo>
                    <a:pt x="99" y="6"/>
                  </a:lnTo>
                  <a:lnTo>
                    <a:pt x="99" y="6"/>
                  </a:lnTo>
                  <a:lnTo>
                    <a:pt x="99" y="4"/>
                  </a:lnTo>
                  <a:lnTo>
                    <a:pt x="98" y="2"/>
                  </a:lnTo>
                  <a:lnTo>
                    <a:pt x="97" y="1"/>
                  </a:lnTo>
                  <a:lnTo>
                    <a:pt x="95" y="0"/>
                  </a:lnTo>
                  <a:lnTo>
                    <a:pt x="94" y="0"/>
                  </a:lnTo>
                  <a:lnTo>
                    <a:pt x="92" y="0"/>
                  </a:lnTo>
                  <a:lnTo>
                    <a:pt x="91" y="2"/>
                  </a:lnTo>
                  <a:lnTo>
                    <a:pt x="90" y="3"/>
                  </a:lnTo>
                  <a:lnTo>
                    <a:pt x="90"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79" name="Freeform 895"/>
            <p:cNvSpPr/>
            <p:nvPr/>
          </p:nvSpPr>
          <p:spPr bwMode="auto">
            <a:xfrm>
              <a:off x="4678363" y="1439863"/>
              <a:ext cx="60325" cy="100013"/>
            </a:xfrm>
            <a:custGeom>
              <a:avLst/>
              <a:gdLst/>
              <a:ahLst/>
              <a:cxnLst>
                <a:cxn ang="0">
                  <a:pos x="106" y="1"/>
                </a:cxn>
                <a:cxn ang="0">
                  <a:pos x="106" y="1"/>
                </a:cxn>
                <a:cxn ang="0">
                  <a:pos x="89" y="20"/>
                </a:cxn>
                <a:cxn ang="0">
                  <a:pos x="74" y="41"/>
                </a:cxn>
                <a:cxn ang="0">
                  <a:pos x="59" y="62"/>
                </a:cxn>
                <a:cxn ang="0">
                  <a:pos x="53" y="73"/>
                </a:cxn>
                <a:cxn ang="0">
                  <a:pos x="47" y="84"/>
                </a:cxn>
                <a:cxn ang="0">
                  <a:pos x="47" y="84"/>
                </a:cxn>
                <a:cxn ang="0">
                  <a:pos x="35" y="109"/>
                </a:cxn>
                <a:cxn ang="0">
                  <a:pos x="23" y="133"/>
                </a:cxn>
                <a:cxn ang="0">
                  <a:pos x="13" y="158"/>
                </a:cxn>
                <a:cxn ang="0">
                  <a:pos x="0" y="183"/>
                </a:cxn>
                <a:cxn ang="0">
                  <a:pos x="0" y="183"/>
                </a:cxn>
                <a:cxn ang="0">
                  <a:pos x="0" y="184"/>
                </a:cxn>
                <a:cxn ang="0">
                  <a:pos x="0" y="186"/>
                </a:cxn>
                <a:cxn ang="0">
                  <a:pos x="1" y="188"/>
                </a:cxn>
                <a:cxn ang="0">
                  <a:pos x="3" y="189"/>
                </a:cxn>
                <a:cxn ang="0">
                  <a:pos x="5" y="189"/>
                </a:cxn>
                <a:cxn ang="0">
                  <a:pos x="6" y="189"/>
                </a:cxn>
                <a:cxn ang="0">
                  <a:pos x="8" y="189"/>
                </a:cxn>
                <a:cxn ang="0">
                  <a:pos x="9" y="187"/>
                </a:cxn>
                <a:cxn ang="0">
                  <a:pos x="9" y="187"/>
                </a:cxn>
                <a:cxn ang="0">
                  <a:pos x="19" y="166"/>
                </a:cxn>
                <a:cxn ang="0">
                  <a:pos x="28" y="144"/>
                </a:cxn>
                <a:cxn ang="0">
                  <a:pos x="38" y="124"/>
                </a:cxn>
                <a:cxn ang="0">
                  <a:pos x="48" y="103"/>
                </a:cxn>
                <a:cxn ang="0">
                  <a:pos x="48" y="103"/>
                </a:cxn>
                <a:cxn ang="0">
                  <a:pos x="62" y="78"/>
                </a:cxn>
                <a:cxn ang="0">
                  <a:pos x="78" y="53"/>
                </a:cxn>
                <a:cxn ang="0">
                  <a:pos x="94" y="31"/>
                </a:cxn>
                <a:cxn ang="0">
                  <a:pos x="112" y="8"/>
                </a:cxn>
                <a:cxn ang="0">
                  <a:pos x="112" y="8"/>
                </a:cxn>
                <a:cxn ang="0">
                  <a:pos x="113" y="6"/>
                </a:cxn>
                <a:cxn ang="0">
                  <a:pos x="113" y="4"/>
                </a:cxn>
                <a:cxn ang="0">
                  <a:pos x="112" y="1"/>
                </a:cxn>
                <a:cxn ang="0">
                  <a:pos x="111" y="0"/>
                </a:cxn>
                <a:cxn ang="0">
                  <a:pos x="109" y="0"/>
                </a:cxn>
                <a:cxn ang="0">
                  <a:pos x="107" y="0"/>
                </a:cxn>
                <a:cxn ang="0">
                  <a:pos x="106" y="1"/>
                </a:cxn>
                <a:cxn ang="0">
                  <a:pos x="106" y="1"/>
                </a:cxn>
              </a:cxnLst>
              <a:rect l="0" t="0" r="r" b="b"/>
              <a:pathLst>
                <a:path w="113" h="189">
                  <a:moveTo>
                    <a:pt x="106" y="1"/>
                  </a:moveTo>
                  <a:lnTo>
                    <a:pt x="106" y="1"/>
                  </a:lnTo>
                  <a:lnTo>
                    <a:pt x="89" y="20"/>
                  </a:lnTo>
                  <a:lnTo>
                    <a:pt x="74" y="41"/>
                  </a:lnTo>
                  <a:lnTo>
                    <a:pt x="59" y="62"/>
                  </a:lnTo>
                  <a:lnTo>
                    <a:pt x="53" y="73"/>
                  </a:lnTo>
                  <a:lnTo>
                    <a:pt x="47" y="84"/>
                  </a:lnTo>
                  <a:lnTo>
                    <a:pt x="47" y="84"/>
                  </a:lnTo>
                  <a:lnTo>
                    <a:pt x="35" y="109"/>
                  </a:lnTo>
                  <a:lnTo>
                    <a:pt x="23" y="133"/>
                  </a:lnTo>
                  <a:lnTo>
                    <a:pt x="13" y="158"/>
                  </a:lnTo>
                  <a:lnTo>
                    <a:pt x="0" y="183"/>
                  </a:lnTo>
                  <a:lnTo>
                    <a:pt x="0" y="183"/>
                  </a:lnTo>
                  <a:lnTo>
                    <a:pt x="0" y="184"/>
                  </a:lnTo>
                  <a:lnTo>
                    <a:pt x="0" y="186"/>
                  </a:lnTo>
                  <a:lnTo>
                    <a:pt x="1" y="188"/>
                  </a:lnTo>
                  <a:lnTo>
                    <a:pt x="3" y="189"/>
                  </a:lnTo>
                  <a:lnTo>
                    <a:pt x="5" y="189"/>
                  </a:lnTo>
                  <a:lnTo>
                    <a:pt x="6" y="189"/>
                  </a:lnTo>
                  <a:lnTo>
                    <a:pt x="8" y="189"/>
                  </a:lnTo>
                  <a:lnTo>
                    <a:pt x="9" y="187"/>
                  </a:lnTo>
                  <a:lnTo>
                    <a:pt x="9" y="187"/>
                  </a:lnTo>
                  <a:lnTo>
                    <a:pt x="19" y="166"/>
                  </a:lnTo>
                  <a:lnTo>
                    <a:pt x="28" y="144"/>
                  </a:lnTo>
                  <a:lnTo>
                    <a:pt x="38" y="124"/>
                  </a:lnTo>
                  <a:lnTo>
                    <a:pt x="48" y="103"/>
                  </a:lnTo>
                  <a:lnTo>
                    <a:pt x="48" y="103"/>
                  </a:lnTo>
                  <a:lnTo>
                    <a:pt x="62" y="78"/>
                  </a:lnTo>
                  <a:lnTo>
                    <a:pt x="78" y="53"/>
                  </a:lnTo>
                  <a:lnTo>
                    <a:pt x="94" y="31"/>
                  </a:lnTo>
                  <a:lnTo>
                    <a:pt x="112" y="8"/>
                  </a:lnTo>
                  <a:lnTo>
                    <a:pt x="112" y="8"/>
                  </a:lnTo>
                  <a:lnTo>
                    <a:pt x="113" y="6"/>
                  </a:lnTo>
                  <a:lnTo>
                    <a:pt x="113" y="4"/>
                  </a:lnTo>
                  <a:lnTo>
                    <a:pt x="112" y="1"/>
                  </a:lnTo>
                  <a:lnTo>
                    <a:pt x="111" y="0"/>
                  </a:lnTo>
                  <a:lnTo>
                    <a:pt x="109" y="0"/>
                  </a:lnTo>
                  <a:lnTo>
                    <a:pt x="107" y="0"/>
                  </a:lnTo>
                  <a:lnTo>
                    <a:pt x="106" y="1"/>
                  </a:lnTo>
                  <a:lnTo>
                    <a:pt x="10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80" name="Freeform 896"/>
            <p:cNvSpPr/>
            <p:nvPr/>
          </p:nvSpPr>
          <p:spPr bwMode="auto">
            <a:xfrm>
              <a:off x="4706938" y="1471613"/>
              <a:ext cx="66675" cy="106363"/>
            </a:xfrm>
            <a:custGeom>
              <a:avLst/>
              <a:gdLst/>
              <a:ahLst/>
              <a:cxnLst>
                <a:cxn ang="0">
                  <a:pos x="120" y="2"/>
                </a:cxn>
                <a:cxn ang="0">
                  <a:pos x="120" y="2"/>
                </a:cxn>
                <a:cxn ang="0">
                  <a:pos x="112" y="12"/>
                </a:cxn>
                <a:cxn ang="0">
                  <a:pos x="104" y="23"/>
                </a:cxn>
                <a:cxn ang="0">
                  <a:pos x="90" y="46"/>
                </a:cxn>
                <a:cxn ang="0">
                  <a:pos x="77" y="70"/>
                </a:cxn>
                <a:cxn ang="0">
                  <a:pos x="62" y="93"/>
                </a:cxn>
                <a:cxn ang="0">
                  <a:pos x="62" y="93"/>
                </a:cxn>
                <a:cxn ang="0">
                  <a:pos x="32" y="138"/>
                </a:cxn>
                <a:cxn ang="0">
                  <a:pos x="18" y="162"/>
                </a:cxn>
                <a:cxn ang="0">
                  <a:pos x="4" y="186"/>
                </a:cxn>
                <a:cxn ang="0">
                  <a:pos x="4" y="186"/>
                </a:cxn>
                <a:cxn ang="0">
                  <a:pos x="1" y="187"/>
                </a:cxn>
                <a:cxn ang="0">
                  <a:pos x="0" y="188"/>
                </a:cxn>
                <a:cxn ang="0">
                  <a:pos x="0" y="190"/>
                </a:cxn>
                <a:cxn ang="0">
                  <a:pos x="0" y="195"/>
                </a:cxn>
                <a:cxn ang="0">
                  <a:pos x="0" y="195"/>
                </a:cxn>
                <a:cxn ang="0">
                  <a:pos x="1" y="198"/>
                </a:cxn>
                <a:cxn ang="0">
                  <a:pos x="4" y="199"/>
                </a:cxn>
                <a:cxn ang="0">
                  <a:pos x="6" y="199"/>
                </a:cxn>
                <a:cxn ang="0">
                  <a:pos x="8" y="198"/>
                </a:cxn>
                <a:cxn ang="0">
                  <a:pos x="9" y="197"/>
                </a:cxn>
                <a:cxn ang="0">
                  <a:pos x="9" y="197"/>
                </a:cxn>
                <a:cxn ang="0">
                  <a:pos x="22" y="174"/>
                </a:cxn>
                <a:cxn ang="0">
                  <a:pos x="35" y="154"/>
                </a:cxn>
                <a:cxn ang="0">
                  <a:pos x="63" y="110"/>
                </a:cxn>
                <a:cxn ang="0">
                  <a:pos x="63" y="110"/>
                </a:cxn>
                <a:cxn ang="0">
                  <a:pos x="79" y="84"/>
                </a:cxn>
                <a:cxn ang="0">
                  <a:pos x="93" y="59"/>
                </a:cxn>
                <a:cxn ang="0">
                  <a:pos x="110" y="33"/>
                </a:cxn>
                <a:cxn ang="0">
                  <a:pos x="118" y="20"/>
                </a:cxn>
                <a:cxn ang="0">
                  <a:pos x="127" y="8"/>
                </a:cxn>
                <a:cxn ang="0">
                  <a:pos x="127" y="8"/>
                </a:cxn>
                <a:cxn ang="0">
                  <a:pos x="128" y="7"/>
                </a:cxn>
                <a:cxn ang="0">
                  <a:pos x="128" y="5"/>
                </a:cxn>
                <a:cxn ang="0">
                  <a:pos x="126" y="2"/>
                </a:cxn>
                <a:cxn ang="0">
                  <a:pos x="125" y="1"/>
                </a:cxn>
                <a:cxn ang="0">
                  <a:pos x="123" y="0"/>
                </a:cxn>
                <a:cxn ang="0">
                  <a:pos x="122" y="1"/>
                </a:cxn>
                <a:cxn ang="0">
                  <a:pos x="120" y="2"/>
                </a:cxn>
                <a:cxn ang="0">
                  <a:pos x="120" y="2"/>
                </a:cxn>
              </a:cxnLst>
              <a:rect l="0" t="0" r="r" b="b"/>
              <a:pathLst>
                <a:path w="128" h="199">
                  <a:moveTo>
                    <a:pt x="120" y="2"/>
                  </a:moveTo>
                  <a:lnTo>
                    <a:pt x="120" y="2"/>
                  </a:lnTo>
                  <a:lnTo>
                    <a:pt x="112" y="12"/>
                  </a:lnTo>
                  <a:lnTo>
                    <a:pt x="104" y="23"/>
                  </a:lnTo>
                  <a:lnTo>
                    <a:pt x="90" y="46"/>
                  </a:lnTo>
                  <a:lnTo>
                    <a:pt x="77" y="70"/>
                  </a:lnTo>
                  <a:lnTo>
                    <a:pt x="62" y="93"/>
                  </a:lnTo>
                  <a:lnTo>
                    <a:pt x="62" y="93"/>
                  </a:lnTo>
                  <a:lnTo>
                    <a:pt x="32" y="138"/>
                  </a:lnTo>
                  <a:lnTo>
                    <a:pt x="18" y="162"/>
                  </a:lnTo>
                  <a:lnTo>
                    <a:pt x="4" y="186"/>
                  </a:lnTo>
                  <a:lnTo>
                    <a:pt x="4" y="186"/>
                  </a:lnTo>
                  <a:lnTo>
                    <a:pt x="1" y="187"/>
                  </a:lnTo>
                  <a:lnTo>
                    <a:pt x="0" y="188"/>
                  </a:lnTo>
                  <a:lnTo>
                    <a:pt x="0" y="190"/>
                  </a:lnTo>
                  <a:lnTo>
                    <a:pt x="0" y="195"/>
                  </a:lnTo>
                  <a:lnTo>
                    <a:pt x="0" y="195"/>
                  </a:lnTo>
                  <a:lnTo>
                    <a:pt x="1" y="198"/>
                  </a:lnTo>
                  <a:lnTo>
                    <a:pt x="4" y="199"/>
                  </a:lnTo>
                  <a:lnTo>
                    <a:pt x="6" y="199"/>
                  </a:lnTo>
                  <a:lnTo>
                    <a:pt x="8" y="198"/>
                  </a:lnTo>
                  <a:lnTo>
                    <a:pt x="9" y="197"/>
                  </a:lnTo>
                  <a:lnTo>
                    <a:pt x="9" y="197"/>
                  </a:lnTo>
                  <a:lnTo>
                    <a:pt x="22" y="174"/>
                  </a:lnTo>
                  <a:lnTo>
                    <a:pt x="35" y="154"/>
                  </a:lnTo>
                  <a:lnTo>
                    <a:pt x="63" y="110"/>
                  </a:lnTo>
                  <a:lnTo>
                    <a:pt x="63" y="110"/>
                  </a:lnTo>
                  <a:lnTo>
                    <a:pt x="79" y="84"/>
                  </a:lnTo>
                  <a:lnTo>
                    <a:pt x="93" y="59"/>
                  </a:lnTo>
                  <a:lnTo>
                    <a:pt x="110" y="33"/>
                  </a:lnTo>
                  <a:lnTo>
                    <a:pt x="118" y="20"/>
                  </a:lnTo>
                  <a:lnTo>
                    <a:pt x="127" y="8"/>
                  </a:lnTo>
                  <a:lnTo>
                    <a:pt x="127" y="8"/>
                  </a:lnTo>
                  <a:lnTo>
                    <a:pt x="128" y="7"/>
                  </a:lnTo>
                  <a:lnTo>
                    <a:pt x="128" y="5"/>
                  </a:lnTo>
                  <a:lnTo>
                    <a:pt x="126" y="2"/>
                  </a:lnTo>
                  <a:lnTo>
                    <a:pt x="125" y="1"/>
                  </a:lnTo>
                  <a:lnTo>
                    <a:pt x="123" y="0"/>
                  </a:lnTo>
                  <a:lnTo>
                    <a:pt x="122" y="1"/>
                  </a:lnTo>
                  <a:lnTo>
                    <a:pt x="120" y="2"/>
                  </a:lnTo>
                  <a:lnTo>
                    <a:pt x="12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81" name="Freeform 897"/>
            <p:cNvSpPr/>
            <p:nvPr/>
          </p:nvSpPr>
          <p:spPr bwMode="auto">
            <a:xfrm>
              <a:off x="4729163" y="1522413"/>
              <a:ext cx="65088" cy="112713"/>
            </a:xfrm>
            <a:custGeom>
              <a:avLst/>
              <a:gdLst/>
              <a:ahLst/>
              <a:cxnLst>
                <a:cxn ang="0">
                  <a:pos x="115" y="4"/>
                </a:cxn>
                <a:cxn ang="0">
                  <a:pos x="115" y="4"/>
                </a:cxn>
                <a:cxn ang="0">
                  <a:pos x="110" y="18"/>
                </a:cxn>
                <a:cxn ang="0">
                  <a:pos x="105" y="32"/>
                </a:cxn>
                <a:cxn ang="0">
                  <a:pos x="99" y="45"/>
                </a:cxn>
                <a:cxn ang="0">
                  <a:pos x="91" y="59"/>
                </a:cxn>
                <a:cxn ang="0">
                  <a:pos x="77" y="85"/>
                </a:cxn>
                <a:cxn ang="0">
                  <a:pos x="63" y="111"/>
                </a:cxn>
                <a:cxn ang="0">
                  <a:pos x="63" y="111"/>
                </a:cxn>
                <a:cxn ang="0">
                  <a:pos x="56" y="124"/>
                </a:cxn>
                <a:cxn ang="0">
                  <a:pos x="49" y="137"/>
                </a:cxn>
                <a:cxn ang="0">
                  <a:pos x="35" y="162"/>
                </a:cxn>
                <a:cxn ang="0">
                  <a:pos x="35" y="162"/>
                </a:cxn>
                <a:cxn ang="0">
                  <a:pos x="26" y="173"/>
                </a:cxn>
                <a:cxn ang="0">
                  <a:pos x="18" y="185"/>
                </a:cxn>
                <a:cxn ang="0">
                  <a:pos x="10" y="195"/>
                </a:cxn>
                <a:cxn ang="0">
                  <a:pos x="1" y="206"/>
                </a:cxn>
                <a:cxn ang="0">
                  <a:pos x="1" y="206"/>
                </a:cxn>
                <a:cxn ang="0">
                  <a:pos x="0" y="208"/>
                </a:cxn>
                <a:cxn ang="0">
                  <a:pos x="1" y="210"/>
                </a:cxn>
                <a:cxn ang="0">
                  <a:pos x="1" y="212"/>
                </a:cxn>
                <a:cxn ang="0">
                  <a:pos x="4" y="213"/>
                </a:cxn>
                <a:cxn ang="0">
                  <a:pos x="5" y="214"/>
                </a:cxn>
                <a:cxn ang="0">
                  <a:pos x="7" y="214"/>
                </a:cxn>
                <a:cxn ang="0">
                  <a:pos x="9" y="213"/>
                </a:cxn>
                <a:cxn ang="0">
                  <a:pos x="10" y="212"/>
                </a:cxn>
                <a:cxn ang="0">
                  <a:pos x="10" y="212"/>
                </a:cxn>
                <a:cxn ang="0">
                  <a:pos x="18" y="200"/>
                </a:cxn>
                <a:cxn ang="0">
                  <a:pos x="26" y="189"/>
                </a:cxn>
                <a:cxn ang="0">
                  <a:pos x="35" y="178"/>
                </a:cxn>
                <a:cxn ang="0">
                  <a:pos x="42" y="167"/>
                </a:cxn>
                <a:cxn ang="0">
                  <a:pos x="42" y="167"/>
                </a:cxn>
                <a:cxn ang="0">
                  <a:pos x="59" y="138"/>
                </a:cxn>
                <a:cxn ang="0">
                  <a:pos x="75" y="109"/>
                </a:cxn>
                <a:cxn ang="0">
                  <a:pos x="75" y="109"/>
                </a:cxn>
                <a:cxn ang="0">
                  <a:pos x="88" y="83"/>
                </a:cxn>
                <a:cxn ang="0">
                  <a:pos x="102" y="59"/>
                </a:cxn>
                <a:cxn ang="0">
                  <a:pos x="109" y="46"/>
                </a:cxn>
                <a:cxn ang="0">
                  <a:pos x="114" y="33"/>
                </a:cxn>
                <a:cxn ang="0">
                  <a:pos x="119" y="19"/>
                </a:cxn>
                <a:cxn ang="0">
                  <a:pos x="124" y="6"/>
                </a:cxn>
                <a:cxn ang="0">
                  <a:pos x="124" y="6"/>
                </a:cxn>
                <a:cxn ang="0">
                  <a:pos x="124" y="4"/>
                </a:cxn>
                <a:cxn ang="0">
                  <a:pos x="123" y="3"/>
                </a:cxn>
                <a:cxn ang="0">
                  <a:pos x="122" y="1"/>
                </a:cxn>
                <a:cxn ang="0">
                  <a:pos x="120" y="1"/>
                </a:cxn>
                <a:cxn ang="0">
                  <a:pos x="119" y="0"/>
                </a:cxn>
                <a:cxn ang="0">
                  <a:pos x="117" y="1"/>
                </a:cxn>
                <a:cxn ang="0">
                  <a:pos x="116" y="2"/>
                </a:cxn>
                <a:cxn ang="0">
                  <a:pos x="115" y="4"/>
                </a:cxn>
                <a:cxn ang="0">
                  <a:pos x="115" y="4"/>
                </a:cxn>
              </a:cxnLst>
              <a:rect l="0" t="0" r="r" b="b"/>
              <a:pathLst>
                <a:path w="124" h="214">
                  <a:moveTo>
                    <a:pt x="115" y="4"/>
                  </a:moveTo>
                  <a:lnTo>
                    <a:pt x="115" y="4"/>
                  </a:lnTo>
                  <a:lnTo>
                    <a:pt x="110" y="18"/>
                  </a:lnTo>
                  <a:lnTo>
                    <a:pt x="105" y="32"/>
                  </a:lnTo>
                  <a:lnTo>
                    <a:pt x="99" y="45"/>
                  </a:lnTo>
                  <a:lnTo>
                    <a:pt x="91" y="59"/>
                  </a:lnTo>
                  <a:lnTo>
                    <a:pt x="77" y="85"/>
                  </a:lnTo>
                  <a:lnTo>
                    <a:pt x="63" y="111"/>
                  </a:lnTo>
                  <a:lnTo>
                    <a:pt x="63" y="111"/>
                  </a:lnTo>
                  <a:lnTo>
                    <a:pt x="56" y="124"/>
                  </a:lnTo>
                  <a:lnTo>
                    <a:pt x="49" y="137"/>
                  </a:lnTo>
                  <a:lnTo>
                    <a:pt x="35" y="162"/>
                  </a:lnTo>
                  <a:lnTo>
                    <a:pt x="35" y="162"/>
                  </a:lnTo>
                  <a:lnTo>
                    <a:pt x="26" y="173"/>
                  </a:lnTo>
                  <a:lnTo>
                    <a:pt x="18" y="185"/>
                  </a:lnTo>
                  <a:lnTo>
                    <a:pt x="10" y="195"/>
                  </a:lnTo>
                  <a:lnTo>
                    <a:pt x="1" y="206"/>
                  </a:lnTo>
                  <a:lnTo>
                    <a:pt x="1" y="206"/>
                  </a:lnTo>
                  <a:lnTo>
                    <a:pt x="0" y="208"/>
                  </a:lnTo>
                  <a:lnTo>
                    <a:pt x="1" y="210"/>
                  </a:lnTo>
                  <a:lnTo>
                    <a:pt x="1" y="212"/>
                  </a:lnTo>
                  <a:lnTo>
                    <a:pt x="4" y="213"/>
                  </a:lnTo>
                  <a:lnTo>
                    <a:pt x="5" y="214"/>
                  </a:lnTo>
                  <a:lnTo>
                    <a:pt x="7" y="214"/>
                  </a:lnTo>
                  <a:lnTo>
                    <a:pt x="9" y="213"/>
                  </a:lnTo>
                  <a:lnTo>
                    <a:pt x="10" y="212"/>
                  </a:lnTo>
                  <a:lnTo>
                    <a:pt x="10" y="212"/>
                  </a:lnTo>
                  <a:lnTo>
                    <a:pt x="18" y="200"/>
                  </a:lnTo>
                  <a:lnTo>
                    <a:pt x="26" y="189"/>
                  </a:lnTo>
                  <a:lnTo>
                    <a:pt x="35" y="178"/>
                  </a:lnTo>
                  <a:lnTo>
                    <a:pt x="42" y="167"/>
                  </a:lnTo>
                  <a:lnTo>
                    <a:pt x="42" y="167"/>
                  </a:lnTo>
                  <a:lnTo>
                    <a:pt x="59" y="138"/>
                  </a:lnTo>
                  <a:lnTo>
                    <a:pt x="75" y="109"/>
                  </a:lnTo>
                  <a:lnTo>
                    <a:pt x="75" y="109"/>
                  </a:lnTo>
                  <a:lnTo>
                    <a:pt x="88" y="83"/>
                  </a:lnTo>
                  <a:lnTo>
                    <a:pt x="102" y="59"/>
                  </a:lnTo>
                  <a:lnTo>
                    <a:pt x="109" y="46"/>
                  </a:lnTo>
                  <a:lnTo>
                    <a:pt x="114" y="33"/>
                  </a:lnTo>
                  <a:lnTo>
                    <a:pt x="119" y="19"/>
                  </a:lnTo>
                  <a:lnTo>
                    <a:pt x="124" y="6"/>
                  </a:lnTo>
                  <a:lnTo>
                    <a:pt x="124" y="6"/>
                  </a:lnTo>
                  <a:lnTo>
                    <a:pt x="124" y="4"/>
                  </a:lnTo>
                  <a:lnTo>
                    <a:pt x="123" y="3"/>
                  </a:lnTo>
                  <a:lnTo>
                    <a:pt x="122" y="1"/>
                  </a:lnTo>
                  <a:lnTo>
                    <a:pt x="120" y="1"/>
                  </a:lnTo>
                  <a:lnTo>
                    <a:pt x="119" y="0"/>
                  </a:lnTo>
                  <a:lnTo>
                    <a:pt x="117" y="1"/>
                  </a:lnTo>
                  <a:lnTo>
                    <a:pt x="116" y="2"/>
                  </a:lnTo>
                  <a:lnTo>
                    <a:pt x="115" y="4"/>
                  </a:lnTo>
                  <a:lnTo>
                    <a:pt x="115"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82" name="Freeform 898"/>
            <p:cNvSpPr/>
            <p:nvPr/>
          </p:nvSpPr>
          <p:spPr bwMode="auto">
            <a:xfrm>
              <a:off x="4733925" y="1582738"/>
              <a:ext cx="63500" cy="107950"/>
            </a:xfrm>
            <a:custGeom>
              <a:avLst/>
              <a:gdLst/>
              <a:ahLst/>
              <a:cxnLst>
                <a:cxn ang="0">
                  <a:pos x="109" y="2"/>
                </a:cxn>
                <a:cxn ang="0">
                  <a:pos x="109" y="2"/>
                </a:cxn>
                <a:cxn ang="0">
                  <a:pos x="101" y="14"/>
                </a:cxn>
                <a:cxn ang="0">
                  <a:pos x="94" y="25"/>
                </a:cxn>
                <a:cxn ang="0">
                  <a:pos x="80" y="48"/>
                </a:cxn>
                <a:cxn ang="0">
                  <a:pos x="68" y="73"/>
                </a:cxn>
                <a:cxn ang="0">
                  <a:pos x="57" y="99"/>
                </a:cxn>
                <a:cxn ang="0">
                  <a:pos x="57" y="99"/>
                </a:cxn>
                <a:cxn ang="0">
                  <a:pos x="50" y="111"/>
                </a:cxn>
                <a:cxn ang="0">
                  <a:pos x="44" y="123"/>
                </a:cxn>
                <a:cxn ang="0">
                  <a:pos x="29" y="148"/>
                </a:cxn>
                <a:cxn ang="0">
                  <a:pos x="14" y="173"/>
                </a:cxn>
                <a:cxn ang="0">
                  <a:pos x="7" y="185"/>
                </a:cxn>
                <a:cxn ang="0">
                  <a:pos x="0" y="198"/>
                </a:cxn>
                <a:cxn ang="0">
                  <a:pos x="0" y="198"/>
                </a:cxn>
                <a:cxn ang="0">
                  <a:pos x="0" y="200"/>
                </a:cxn>
                <a:cxn ang="0">
                  <a:pos x="0" y="202"/>
                </a:cxn>
                <a:cxn ang="0">
                  <a:pos x="1" y="203"/>
                </a:cxn>
                <a:cxn ang="0">
                  <a:pos x="2" y="204"/>
                </a:cxn>
                <a:cxn ang="0">
                  <a:pos x="4" y="205"/>
                </a:cxn>
                <a:cxn ang="0">
                  <a:pos x="5" y="205"/>
                </a:cxn>
                <a:cxn ang="0">
                  <a:pos x="7" y="204"/>
                </a:cxn>
                <a:cxn ang="0">
                  <a:pos x="8" y="203"/>
                </a:cxn>
                <a:cxn ang="0">
                  <a:pos x="8" y="203"/>
                </a:cxn>
                <a:cxn ang="0">
                  <a:pos x="19" y="180"/>
                </a:cxn>
                <a:cxn ang="0">
                  <a:pos x="32" y="158"/>
                </a:cxn>
                <a:cxn ang="0">
                  <a:pos x="58" y="116"/>
                </a:cxn>
                <a:cxn ang="0">
                  <a:pos x="58" y="116"/>
                </a:cxn>
                <a:cxn ang="0">
                  <a:pos x="65" y="103"/>
                </a:cxn>
                <a:cxn ang="0">
                  <a:pos x="72" y="89"/>
                </a:cxn>
                <a:cxn ang="0">
                  <a:pos x="84" y="61"/>
                </a:cxn>
                <a:cxn ang="0">
                  <a:pos x="92" y="48"/>
                </a:cxn>
                <a:cxn ang="0">
                  <a:pos x="99" y="34"/>
                </a:cxn>
                <a:cxn ang="0">
                  <a:pos x="107" y="21"/>
                </a:cxn>
                <a:cxn ang="0">
                  <a:pos x="116" y="9"/>
                </a:cxn>
                <a:cxn ang="0">
                  <a:pos x="116" y="9"/>
                </a:cxn>
                <a:cxn ang="0">
                  <a:pos x="118" y="8"/>
                </a:cxn>
                <a:cxn ang="0">
                  <a:pos x="118" y="6"/>
                </a:cxn>
                <a:cxn ang="0">
                  <a:pos x="115" y="2"/>
                </a:cxn>
                <a:cxn ang="0">
                  <a:pos x="114" y="1"/>
                </a:cxn>
                <a:cxn ang="0">
                  <a:pos x="113" y="0"/>
                </a:cxn>
                <a:cxn ang="0">
                  <a:pos x="111" y="1"/>
                </a:cxn>
                <a:cxn ang="0">
                  <a:pos x="109" y="2"/>
                </a:cxn>
                <a:cxn ang="0">
                  <a:pos x="109" y="2"/>
                </a:cxn>
              </a:cxnLst>
              <a:rect l="0" t="0" r="r" b="b"/>
              <a:pathLst>
                <a:path w="118" h="205">
                  <a:moveTo>
                    <a:pt x="109" y="2"/>
                  </a:moveTo>
                  <a:lnTo>
                    <a:pt x="109" y="2"/>
                  </a:lnTo>
                  <a:lnTo>
                    <a:pt x="101" y="14"/>
                  </a:lnTo>
                  <a:lnTo>
                    <a:pt x="94" y="25"/>
                  </a:lnTo>
                  <a:lnTo>
                    <a:pt x="80" y="48"/>
                  </a:lnTo>
                  <a:lnTo>
                    <a:pt x="68" y="73"/>
                  </a:lnTo>
                  <a:lnTo>
                    <a:pt x="57" y="99"/>
                  </a:lnTo>
                  <a:lnTo>
                    <a:pt x="57" y="99"/>
                  </a:lnTo>
                  <a:lnTo>
                    <a:pt x="50" y="111"/>
                  </a:lnTo>
                  <a:lnTo>
                    <a:pt x="44" y="123"/>
                  </a:lnTo>
                  <a:lnTo>
                    <a:pt x="29" y="148"/>
                  </a:lnTo>
                  <a:lnTo>
                    <a:pt x="14" y="173"/>
                  </a:lnTo>
                  <a:lnTo>
                    <a:pt x="7" y="185"/>
                  </a:lnTo>
                  <a:lnTo>
                    <a:pt x="0" y="198"/>
                  </a:lnTo>
                  <a:lnTo>
                    <a:pt x="0" y="198"/>
                  </a:lnTo>
                  <a:lnTo>
                    <a:pt x="0" y="200"/>
                  </a:lnTo>
                  <a:lnTo>
                    <a:pt x="0" y="202"/>
                  </a:lnTo>
                  <a:lnTo>
                    <a:pt x="1" y="203"/>
                  </a:lnTo>
                  <a:lnTo>
                    <a:pt x="2" y="204"/>
                  </a:lnTo>
                  <a:lnTo>
                    <a:pt x="4" y="205"/>
                  </a:lnTo>
                  <a:lnTo>
                    <a:pt x="5" y="205"/>
                  </a:lnTo>
                  <a:lnTo>
                    <a:pt x="7" y="204"/>
                  </a:lnTo>
                  <a:lnTo>
                    <a:pt x="8" y="203"/>
                  </a:lnTo>
                  <a:lnTo>
                    <a:pt x="8" y="203"/>
                  </a:lnTo>
                  <a:lnTo>
                    <a:pt x="19" y="180"/>
                  </a:lnTo>
                  <a:lnTo>
                    <a:pt x="32" y="158"/>
                  </a:lnTo>
                  <a:lnTo>
                    <a:pt x="58" y="116"/>
                  </a:lnTo>
                  <a:lnTo>
                    <a:pt x="58" y="116"/>
                  </a:lnTo>
                  <a:lnTo>
                    <a:pt x="65" y="103"/>
                  </a:lnTo>
                  <a:lnTo>
                    <a:pt x="72" y="89"/>
                  </a:lnTo>
                  <a:lnTo>
                    <a:pt x="84" y="61"/>
                  </a:lnTo>
                  <a:lnTo>
                    <a:pt x="92" y="48"/>
                  </a:lnTo>
                  <a:lnTo>
                    <a:pt x="99" y="34"/>
                  </a:lnTo>
                  <a:lnTo>
                    <a:pt x="107" y="21"/>
                  </a:lnTo>
                  <a:lnTo>
                    <a:pt x="116" y="9"/>
                  </a:lnTo>
                  <a:lnTo>
                    <a:pt x="116" y="9"/>
                  </a:lnTo>
                  <a:lnTo>
                    <a:pt x="118" y="8"/>
                  </a:lnTo>
                  <a:lnTo>
                    <a:pt x="118" y="6"/>
                  </a:lnTo>
                  <a:lnTo>
                    <a:pt x="115" y="2"/>
                  </a:lnTo>
                  <a:lnTo>
                    <a:pt x="114" y="1"/>
                  </a:lnTo>
                  <a:lnTo>
                    <a:pt x="113" y="0"/>
                  </a:lnTo>
                  <a:lnTo>
                    <a:pt x="111" y="1"/>
                  </a:lnTo>
                  <a:lnTo>
                    <a:pt x="109" y="2"/>
                  </a:lnTo>
                  <a:lnTo>
                    <a:pt x="10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83" name="Freeform 899"/>
            <p:cNvSpPr/>
            <p:nvPr/>
          </p:nvSpPr>
          <p:spPr bwMode="auto">
            <a:xfrm>
              <a:off x="4746625" y="1630363"/>
              <a:ext cx="68263" cy="120650"/>
            </a:xfrm>
            <a:custGeom>
              <a:avLst/>
              <a:gdLst/>
              <a:ahLst/>
              <a:cxnLst>
                <a:cxn ang="0">
                  <a:pos x="119" y="3"/>
                </a:cxn>
                <a:cxn ang="0">
                  <a:pos x="119" y="3"/>
                </a:cxn>
                <a:cxn ang="0">
                  <a:pos x="118" y="10"/>
                </a:cxn>
                <a:cxn ang="0">
                  <a:pos x="116" y="16"/>
                </a:cxn>
                <a:cxn ang="0">
                  <a:pos x="109" y="29"/>
                </a:cxn>
                <a:cxn ang="0">
                  <a:pos x="96" y="54"/>
                </a:cxn>
                <a:cxn ang="0">
                  <a:pos x="96" y="54"/>
                </a:cxn>
                <a:cxn ang="0">
                  <a:pos x="86" y="69"/>
                </a:cxn>
                <a:cxn ang="0">
                  <a:pos x="77" y="84"/>
                </a:cxn>
                <a:cxn ang="0">
                  <a:pos x="58" y="112"/>
                </a:cxn>
                <a:cxn ang="0">
                  <a:pos x="58" y="112"/>
                </a:cxn>
                <a:cxn ang="0">
                  <a:pos x="43" y="137"/>
                </a:cxn>
                <a:cxn ang="0">
                  <a:pos x="27" y="161"/>
                </a:cxn>
                <a:cxn ang="0">
                  <a:pos x="20" y="174"/>
                </a:cxn>
                <a:cxn ang="0">
                  <a:pos x="14" y="187"/>
                </a:cxn>
                <a:cxn ang="0">
                  <a:pos x="9" y="201"/>
                </a:cxn>
                <a:cxn ang="0">
                  <a:pos x="4" y="214"/>
                </a:cxn>
                <a:cxn ang="0">
                  <a:pos x="4" y="214"/>
                </a:cxn>
                <a:cxn ang="0">
                  <a:pos x="2" y="215"/>
                </a:cxn>
                <a:cxn ang="0">
                  <a:pos x="0" y="218"/>
                </a:cxn>
                <a:cxn ang="0">
                  <a:pos x="0" y="222"/>
                </a:cxn>
                <a:cxn ang="0">
                  <a:pos x="0" y="222"/>
                </a:cxn>
                <a:cxn ang="0">
                  <a:pos x="2" y="224"/>
                </a:cxn>
                <a:cxn ang="0">
                  <a:pos x="3" y="226"/>
                </a:cxn>
                <a:cxn ang="0">
                  <a:pos x="5" y="228"/>
                </a:cxn>
                <a:cxn ang="0">
                  <a:pos x="9" y="226"/>
                </a:cxn>
                <a:cxn ang="0">
                  <a:pos x="10" y="225"/>
                </a:cxn>
                <a:cxn ang="0">
                  <a:pos x="10" y="224"/>
                </a:cxn>
                <a:cxn ang="0">
                  <a:pos x="10" y="224"/>
                </a:cxn>
                <a:cxn ang="0">
                  <a:pos x="15" y="208"/>
                </a:cxn>
                <a:cxn ang="0">
                  <a:pos x="22" y="192"/>
                </a:cxn>
                <a:cxn ang="0">
                  <a:pos x="29" y="176"/>
                </a:cxn>
                <a:cxn ang="0">
                  <a:pos x="39" y="160"/>
                </a:cxn>
                <a:cxn ang="0">
                  <a:pos x="57" y="130"/>
                </a:cxn>
                <a:cxn ang="0">
                  <a:pos x="76" y="101"/>
                </a:cxn>
                <a:cxn ang="0">
                  <a:pos x="76" y="101"/>
                </a:cxn>
                <a:cxn ang="0">
                  <a:pos x="94" y="74"/>
                </a:cxn>
                <a:cxn ang="0">
                  <a:pos x="103" y="59"/>
                </a:cxn>
                <a:cxn ang="0">
                  <a:pos x="111" y="44"/>
                </a:cxn>
                <a:cxn ang="0">
                  <a:pos x="111" y="44"/>
                </a:cxn>
                <a:cxn ang="0">
                  <a:pos x="116" y="34"/>
                </a:cxn>
                <a:cxn ang="0">
                  <a:pos x="121" y="25"/>
                </a:cxn>
                <a:cxn ang="0">
                  <a:pos x="125" y="16"/>
                </a:cxn>
                <a:cxn ang="0">
                  <a:pos x="128" y="12"/>
                </a:cxn>
                <a:cxn ang="0">
                  <a:pos x="129" y="6"/>
                </a:cxn>
                <a:cxn ang="0">
                  <a:pos x="129" y="6"/>
                </a:cxn>
                <a:cxn ang="0">
                  <a:pos x="129" y="4"/>
                </a:cxn>
                <a:cxn ang="0">
                  <a:pos x="128" y="2"/>
                </a:cxn>
                <a:cxn ang="0">
                  <a:pos x="124" y="0"/>
                </a:cxn>
                <a:cxn ang="0">
                  <a:pos x="123" y="0"/>
                </a:cxn>
                <a:cxn ang="0">
                  <a:pos x="121" y="0"/>
                </a:cxn>
                <a:cxn ang="0">
                  <a:pos x="120" y="1"/>
                </a:cxn>
                <a:cxn ang="0">
                  <a:pos x="119" y="3"/>
                </a:cxn>
                <a:cxn ang="0">
                  <a:pos x="119" y="3"/>
                </a:cxn>
              </a:cxnLst>
              <a:rect l="0" t="0" r="r" b="b"/>
              <a:pathLst>
                <a:path w="129" h="228">
                  <a:moveTo>
                    <a:pt x="119" y="3"/>
                  </a:moveTo>
                  <a:lnTo>
                    <a:pt x="119" y="3"/>
                  </a:lnTo>
                  <a:lnTo>
                    <a:pt x="118" y="10"/>
                  </a:lnTo>
                  <a:lnTo>
                    <a:pt x="116" y="16"/>
                  </a:lnTo>
                  <a:lnTo>
                    <a:pt x="109" y="29"/>
                  </a:lnTo>
                  <a:lnTo>
                    <a:pt x="96" y="54"/>
                  </a:lnTo>
                  <a:lnTo>
                    <a:pt x="96" y="54"/>
                  </a:lnTo>
                  <a:lnTo>
                    <a:pt x="86" y="69"/>
                  </a:lnTo>
                  <a:lnTo>
                    <a:pt x="77" y="84"/>
                  </a:lnTo>
                  <a:lnTo>
                    <a:pt x="58" y="112"/>
                  </a:lnTo>
                  <a:lnTo>
                    <a:pt x="58" y="112"/>
                  </a:lnTo>
                  <a:lnTo>
                    <a:pt x="43" y="137"/>
                  </a:lnTo>
                  <a:lnTo>
                    <a:pt x="27" y="161"/>
                  </a:lnTo>
                  <a:lnTo>
                    <a:pt x="20" y="174"/>
                  </a:lnTo>
                  <a:lnTo>
                    <a:pt x="14" y="187"/>
                  </a:lnTo>
                  <a:lnTo>
                    <a:pt x="9" y="201"/>
                  </a:lnTo>
                  <a:lnTo>
                    <a:pt x="4" y="214"/>
                  </a:lnTo>
                  <a:lnTo>
                    <a:pt x="4" y="214"/>
                  </a:lnTo>
                  <a:lnTo>
                    <a:pt x="2" y="215"/>
                  </a:lnTo>
                  <a:lnTo>
                    <a:pt x="0" y="218"/>
                  </a:lnTo>
                  <a:lnTo>
                    <a:pt x="0" y="222"/>
                  </a:lnTo>
                  <a:lnTo>
                    <a:pt x="0" y="222"/>
                  </a:lnTo>
                  <a:lnTo>
                    <a:pt x="2" y="224"/>
                  </a:lnTo>
                  <a:lnTo>
                    <a:pt x="3" y="226"/>
                  </a:lnTo>
                  <a:lnTo>
                    <a:pt x="5" y="228"/>
                  </a:lnTo>
                  <a:lnTo>
                    <a:pt x="9" y="226"/>
                  </a:lnTo>
                  <a:lnTo>
                    <a:pt x="10" y="225"/>
                  </a:lnTo>
                  <a:lnTo>
                    <a:pt x="10" y="224"/>
                  </a:lnTo>
                  <a:lnTo>
                    <a:pt x="10" y="224"/>
                  </a:lnTo>
                  <a:lnTo>
                    <a:pt x="15" y="208"/>
                  </a:lnTo>
                  <a:lnTo>
                    <a:pt x="22" y="192"/>
                  </a:lnTo>
                  <a:lnTo>
                    <a:pt x="29" y="176"/>
                  </a:lnTo>
                  <a:lnTo>
                    <a:pt x="39" y="160"/>
                  </a:lnTo>
                  <a:lnTo>
                    <a:pt x="57" y="130"/>
                  </a:lnTo>
                  <a:lnTo>
                    <a:pt x="76" y="101"/>
                  </a:lnTo>
                  <a:lnTo>
                    <a:pt x="76" y="101"/>
                  </a:lnTo>
                  <a:lnTo>
                    <a:pt x="94" y="74"/>
                  </a:lnTo>
                  <a:lnTo>
                    <a:pt x="103" y="59"/>
                  </a:lnTo>
                  <a:lnTo>
                    <a:pt x="111" y="44"/>
                  </a:lnTo>
                  <a:lnTo>
                    <a:pt x="111" y="44"/>
                  </a:lnTo>
                  <a:lnTo>
                    <a:pt x="116" y="34"/>
                  </a:lnTo>
                  <a:lnTo>
                    <a:pt x="121" y="25"/>
                  </a:lnTo>
                  <a:lnTo>
                    <a:pt x="125" y="16"/>
                  </a:lnTo>
                  <a:lnTo>
                    <a:pt x="128" y="12"/>
                  </a:lnTo>
                  <a:lnTo>
                    <a:pt x="129" y="6"/>
                  </a:lnTo>
                  <a:lnTo>
                    <a:pt x="129" y="6"/>
                  </a:lnTo>
                  <a:lnTo>
                    <a:pt x="129" y="4"/>
                  </a:lnTo>
                  <a:lnTo>
                    <a:pt x="128" y="2"/>
                  </a:lnTo>
                  <a:lnTo>
                    <a:pt x="124" y="0"/>
                  </a:lnTo>
                  <a:lnTo>
                    <a:pt x="123" y="0"/>
                  </a:lnTo>
                  <a:lnTo>
                    <a:pt x="121" y="0"/>
                  </a:lnTo>
                  <a:lnTo>
                    <a:pt x="120" y="1"/>
                  </a:lnTo>
                  <a:lnTo>
                    <a:pt x="119" y="3"/>
                  </a:lnTo>
                  <a:lnTo>
                    <a:pt x="11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84" name="Freeform 900"/>
            <p:cNvSpPr/>
            <p:nvPr/>
          </p:nvSpPr>
          <p:spPr bwMode="auto">
            <a:xfrm>
              <a:off x="4746625" y="1685925"/>
              <a:ext cx="85725" cy="127000"/>
            </a:xfrm>
            <a:custGeom>
              <a:avLst/>
              <a:gdLst/>
              <a:ahLst/>
              <a:cxnLst>
                <a:cxn ang="0">
                  <a:pos x="153" y="2"/>
                </a:cxn>
                <a:cxn ang="0">
                  <a:pos x="153" y="2"/>
                </a:cxn>
                <a:cxn ang="0">
                  <a:pos x="130" y="34"/>
                </a:cxn>
                <a:cxn ang="0">
                  <a:pos x="119" y="49"/>
                </a:cxn>
                <a:cxn ang="0">
                  <a:pos x="109" y="67"/>
                </a:cxn>
                <a:cxn ang="0">
                  <a:pos x="109" y="67"/>
                </a:cxn>
                <a:cxn ang="0">
                  <a:pos x="89" y="101"/>
                </a:cxn>
                <a:cxn ang="0">
                  <a:pos x="69" y="135"/>
                </a:cxn>
                <a:cxn ang="0">
                  <a:pos x="69" y="135"/>
                </a:cxn>
                <a:cxn ang="0">
                  <a:pos x="57" y="151"/>
                </a:cxn>
                <a:cxn ang="0">
                  <a:pos x="45" y="167"/>
                </a:cxn>
                <a:cxn ang="0">
                  <a:pos x="33" y="183"/>
                </a:cxn>
                <a:cxn ang="0">
                  <a:pos x="20" y="199"/>
                </a:cxn>
                <a:cxn ang="0">
                  <a:pos x="20" y="199"/>
                </a:cxn>
                <a:cxn ang="0">
                  <a:pos x="13" y="208"/>
                </a:cxn>
                <a:cxn ang="0">
                  <a:pos x="6" y="217"/>
                </a:cxn>
                <a:cxn ang="0">
                  <a:pos x="4" y="222"/>
                </a:cxn>
                <a:cxn ang="0">
                  <a:pos x="2" y="227"/>
                </a:cxn>
                <a:cxn ang="0">
                  <a:pos x="0" y="232"/>
                </a:cxn>
                <a:cxn ang="0">
                  <a:pos x="2" y="237"/>
                </a:cxn>
                <a:cxn ang="0">
                  <a:pos x="2" y="237"/>
                </a:cxn>
                <a:cxn ang="0">
                  <a:pos x="2" y="239"/>
                </a:cxn>
                <a:cxn ang="0">
                  <a:pos x="4" y="240"/>
                </a:cxn>
                <a:cxn ang="0">
                  <a:pos x="5" y="241"/>
                </a:cxn>
                <a:cxn ang="0">
                  <a:pos x="7" y="241"/>
                </a:cxn>
                <a:cxn ang="0">
                  <a:pos x="9" y="240"/>
                </a:cxn>
                <a:cxn ang="0">
                  <a:pos x="10" y="239"/>
                </a:cxn>
                <a:cxn ang="0">
                  <a:pos x="11" y="237"/>
                </a:cxn>
                <a:cxn ang="0">
                  <a:pos x="10" y="235"/>
                </a:cxn>
                <a:cxn ang="0">
                  <a:pos x="10" y="235"/>
                </a:cxn>
                <a:cxn ang="0">
                  <a:pos x="10" y="232"/>
                </a:cxn>
                <a:cxn ang="0">
                  <a:pos x="11" y="229"/>
                </a:cxn>
                <a:cxn ang="0">
                  <a:pos x="14" y="222"/>
                </a:cxn>
                <a:cxn ang="0">
                  <a:pos x="19" y="214"/>
                </a:cxn>
                <a:cxn ang="0">
                  <a:pos x="25" y="205"/>
                </a:cxn>
                <a:cxn ang="0">
                  <a:pos x="38" y="190"/>
                </a:cxn>
                <a:cxn ang="0">
                  <a:pos x="47" y="179"/>
                </a:cxn>
                <a:cxn ang="0">
                  <a:pos x="47" y="179"/>
                </a:cxn>
                <a:cxn ang="0">
                  <a:pos x="67" y="152"/>
                </a:cxn>
                <a:cxn ang="0">
                  <a:pos x="77" y="139"/>
                </a:cxn>
                <a:cxn ang="0">
                  <a:pos x="85" y="125"/>
                </a:cxn>
                <a:cxn ang="0">
                  <a:pos x="85" y="125"/>
                </a:cxn>
                <a:cxn ang="0">
                  <a:pos x="104" y="95"/>
                </a:cxn>
                <a:cxn ang="0">
                  <a:pos x="120" y="64"/>
                </a:cxn>
                <a:cxn ang="0">
                  <a:pos x="120" y="64"/>
                </a:cxn>
                <a:cxn ang="0">
                  <a:pos x="130" y="49"/>
                </a:cxn>
                <a:cxn ang="0">
                  <a:pos x="140" y="35"/>
                </a:cxn>
                <a:cxn ang="0">
                  <a:pos x="162" y="7"/>
                </a:cxn>
                <a:cxn ang="0">
                  <a:pos x="162" y="7"/>
                </a:cxn>
                <a:cxn ang="0">
                  <a:pos x="163" y="5"/>
                </a:cxn>
                <a:cxn ang="0">
                  <a:pos x="163" y="3"/>
                </a:cxn>
                <a:cxn ang="0">
                  <a:pos x="162" y="2"/>
                </a:cxn>
                <a:cxn ang="0">
                  <a:pos x="161" y="1"/>
                </a:cxn>
                <a:cxn ang="0">
                  <a:pos x="156" y="0"/>
                </a:cxn>
                <a:cxn ang="0">
                  <a:pos x="154" y="1"/>
                </a:cxn>
                <a:cxn ang="0">
                  <a:pos x="153" y="2"/>
                </a:cxn>
                <a:cxn ang="0">
                  <a:pos x="153" y="2"/>
                </a:cxn>
              </a:cxnLst>
              <a:rect l="0" t="0" r="r" b="b"/>
              <a:pathLst>
                <a:path w="163" h="241">
                  <a:moveTo>
                    <a:pt x="153" y="2"/>
                  </a:moveTo>
                  <a:lnTo>
                    <a:pt x="153" y="2"/>
                  </a:lnTo>
                  <a:lnTo>
                    <a:pt x="130" y="34"/>
                  </a:lnTo>
                  <a:lnTo>
                    <a:pt x="119" y="49"/>
                  </a:lnTo>
                  <a:lnTo>
                    <a:pt x="109" y="67"/>
                  </a:lnTo>
                  <a:lnTo>
                    <a:pt x="109" y="67"/>
                  </a:lnTo>
                  <a:lnTo>
                    <a:pt x="89" y="101"/>
                  </a:lnTo>
                  <a:lnTo>
                    <a:pt x="69" y="135"/>
                  </a:lnTo>
                  <a:lnTo>
                    <a:pt x="69" y="135"/>
                  </a:lnTo>
                  <a:lnTo>
                    <a:pt x="57" y="151"/>
                  </a:lnTo>
                  <a:lnTo>
                    <a:pt x="45" y="167"/>
                  </a:lnTo>
                  <a:lnTo>
                    <a:pt x="33" y="183"/>
                  </a:lnTo>
                  <a:lnTo>
                    <a:pt x="20" y="199"/>
                  </a:lnTo>
                  <a:lnTo>
                    <a:pt x="20" y="199"/>
                  </a:lnTo>
                  <a:lnTo>
                    <a:pt x="13" y="208"/>
                  </a:lnTo>
                  <a:lnTo>
                    <a:pt x="6" y="217"/>
                  </a:lnTo>
                  <a:lnTo>
                    <a:pt x="4" y="222"/>
                  </a:lnTo>
                  <a:lnTo>
                    <a:pt x="2" y="227"/>
                  </a:lnTo>
                  <a:lnTo>
                    <a:pt x="0" y="232"/>
                  </a:lnTo>
                  <a:lnTo>
                    <a:pt x="2" y="237"/>
                  </a:lnTo>
                  <a:lnTo>
                    <a:pt x="2" y="237"/>
                  </a:lnTo>
                  <a:lnTo>
                    <a:pt x="2" y="239"/>
                  </a:lnTo>
                  <a:lnTo>
                    <a:pt x="4" y="240"/>
                  </a:lnTo>
                  <a:lnTo>
                    <a:pt x="5" y="241"/>
                  </a:lnTo>
                  <a:lnTo>
                    <a:pt x="7" y="241"/>
                  </a:lnTo>
                  <a:lnTo>
                    <a:pt x="9" y="240"/>
                  </a:lnTo>
                  <a:lnTo>
                    <a:pt x="10" y="239"/>
                  </a:lnTo>
                  <a:lnTo>
                    <a:pt x="11" y="237"/>
                  </a:lnTo>
                  <a:lnTo>
                    <a:pt x="10" y="235"/>
                  </a:lnTo>
                  <a:lnTo>
                    <a:pt x="10" y="235"/>
                  </a:lnTo>
                  <a:lnTo>
                    <a:pt x="10" y="232"/>
                  </a:lnTo>
                  <a:lnTo>
                    <a:pt x="11" y="229"/>
                  </a:lnTo>
                  <a:lnTo>
                    <a:pt x="14" y="222"/>
                  </a:lnTo>
                  <a:lnTo>
                    <a:pt x="19" y="214"/>
                  </a:lnTo>
                  <a:lnTo>
                    <a:pt x="25" y="205"/>
                  </a:lnTo>
                  <a:lnTo>
                    <a:pt x="38" y="190"/>
                  </a:lnTo>
                  <a:lnTo>
                    <a:pt x="47" y="179"/>
                  </a:lnTo>
                  <a:lnTo>
                    <a:pt x="47" y="179"/>
                  </a:lnTo>
                  <a:lnTo>
                    <a:pt x="67" y="152"/>
                  </a:lnTo>
                  <a:lnTo>
                    <a:pt x="77" y="139"/>
                  </a:lnTo>
                  <a:lnTo>
                    <a:pt x="85" y="125"/>
                  </a:lnTo>
                  <a:lnTo>
                    <a:pt x="85" y="125"/>
                  </a:lnTo>
                  <a:lnTo>
                    <a:pt x="104" y="95"/>
                  </a:lnTo>
                  <a:lnTo>
                    <a:pt x="120" y="64"/>
                  </a:lnTo>
                  <a:lnTo>
                    <a:pt x="120" y="64"/>
                  </a:lnTo>
                  <a:lnTo>
                    <a:pt x="130" y="49"/>
                  </a:lnTo>
                  <a:lnTo>
                    <a:pt x="140" y="35"/>
                  </a:lnTo>
                  <a:lnTo>
                    <a:pt x="162" y="7"/>
                  </a:lnTo>
                  <a:lnTo>
                    <a:pt x="162" y="7"/>
                  </a:lnTo>
                  <a:lnTo>
                    <a:pt x="163" y="5"/>
                  </a:lnTo>
                  <a:lnTo>
                    <a:pt x="163" y="3"/>
                  </a:lnTo>
                  <a:lnTo>
                    <a:pt x="162" y="2"/>
                  </a:lnTo>
                  <a:lnTo>
                    <a:pt x="161" y="1"/>
                  </a:lnTo>
                  <a:lnTo>
                    <a:pt x="156" y="0"/>
                  </a:lnTo>
                  <a:lnTo>
                    <a:pt x="154" y="1"/>
                  </a:lnTo>
                  <a:lnTo>
                    <a:pt x="153" y="2"/>
                  </a:lnTo>
                  <a:lnTo>
                    <a:pt x="15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85" name="Freeform 901"/>
            <p:cNvSpPr/>
            <p:nvPr/>
          </p:nvSpPr>
          <p:spPr bwMode="auto">
            <a:xfrm>
              <a:off x="4772025" y="1747838"/>
              <a:ext cx="61913" cy="90488"/>
            </a:xfrm>
            <a:custGeom>
              <a:avLst/>
              <a:gdLst/>
              <a:ahLst/>
              <a:cxnLst>
                <a:cxn ang="0">
                  <a:pos x="109" y="3"/>
                </a:cxn>
                <a:cxn ang="0">
                  <a:pos x="109" y="3"/>
                </a:cxn>
                <a:cxn ang="0">
                  <a:pos x="105" y="12"/>
                </a:cxn>
                <a:cxn ang="0">
                  <a:pos x="101" y="21"/>
                </a:cxn>
                <a:cxn ang="0">
                  <a:pos x="95" y="29"/>
                </a:cxn>
                <a:cxn ang="0">
                  <a:pos x="88" y="38"/>
                </a:cxn>
                <a:cxn ang="0">
                  <a:pos x="74" y="53"/>
                </a:cxn>
                <a:cxn ang="0">
                  <a:pos x="67" y="61"/>
                </a:cxn>
                <a:cxn ang="0">
                  <a:pos x="62" y="69"/>
                </a:cxn>
                <a:cxn ang="0">
                  <a:pos x="62" y="69"/>
                </a:cxn>
                <a:cxn ang="0">
                  <a:pos x="29" y="114"/>
                </a:cxn>
                <a:cxn ang="0">
                  <a:pos x="13" y="138"/>
                </a:cxn>
                <a:cxn ang="0">
                  <a:pos x="6" y="150"/>
                </a:cxn>
                <a:cxn ang="0">
                  <a:pos x="0" y="164"/>
                </a:cxn>
                <a:cxn ang="0">
                  <a:pos x="0" y="164"/>
                </a:cxn>
                <a:cxn ang="0">
                  <a:pos x="0" y="166"/>
                </a:cxn>
                <a:cxn ang="0">
                  <a:pos x="0" y="168"/>
                </a:cxn>
                <a:cxn ang="0">
                  <a:pos x="2" y="170"/>
                </a:cxn>
                <a:cxn ang="0">
                  <a:pos x="4" y="171"/>
                </a:cxn>
                <a:cxn ang="0">
                  <a:pos x="5" y="171"/>
                </a:cxn>
                <a:cxn ang="0">
                  <a:pos x="7" y="170"/>
                </a:cxn>
                <a:cxn ang="0">
                  <a:pos x="8" y="168"/>
                </a:cxn>
                <a:cxn ang="0">
                  <a:pos x="8" y="168"/>
                </a:cxn>
                <a:cxn ang="0">
                  <a:pos x="15" y="155"/>
                </a:cxn>
                <a:cxn ang="0">
                  <a:pos x="22" y="143"/>
                </a:cxn>
                <a:cxn ang="0">
                  <a:pos x="36" y="119"/>
                </a:cxn>
                <a:cxn ang="0">
                  <a:pos x="53" y="96"/>
                </a:cxn>
                <a:cxn ang="0">
                  <a:pos x="70" y="74"/>
                </a:cxn>
                <a:cxn ang="0">
                  <a:pos x="70" y="74"/>
                </a:cxn>
                <a:cxn ang="0">
                  <a:pos x="83" y="58"/>
                </a:cxn>
                <a:cxn ang="0">
                  <a:pos x="97" y="42"/>
                </a:cxn>
                <a:cxn ang="0">
                  <a:pos x="103" y="32"/>
                </a:cxn>
                <a:cxn ang="0">
                  <a:pos x="110" y="24"/>
                </a:cxn>
                <a:cxn ang="0">
                  <a:pos x="115" y="15"/>
                </a:cxn>
                <a:cxn ang="0">
                  <a:pos x="118" y="6"/>
                </a:cxn>
                <a:cxn ang="0">
                  <a:pos x="118" y="6"/>
                </a:cxn>
                <a:cxn ang="0">
                  <a:pos x="118" y="3"/>
                </a:cxn>
                <a:cxn ang="0">
                  <a:pos x="117" y="2"/>
                </a:cxn>
                <a:cxn ang="0">
                  <a:pos x="116" y="0"/>
                </a:cxn>
                <a:cxn ang="0">
                  <a:pos x="115" y="0"/>
                </a:cxn>
                <a:cxn ang="0">
                  <a:pos x="113" y="0"/>
                </a:cxn>
                <a:cxn ang="0">
                  <a:pos x="111" y="0"/>
                </a:cxn>
                <a:cxn ang="0">
                  <a:pos x="110" y="1"/>
                </a:cxn>
                <a:cxn ang="0">
                  <a:pos x="109" y="3"/>
                </a:cxn>
                <a:cxn ang="0">
                  <a:pos x="109" y="3"/>
                </a:cxn>
              </a:cxnLst>
              <a:rect l="0" t="0" r="r" b="b"/>
              <a:pathLst>
                <a:path w="118" h="171">
                  <a:moveTo>
                    <a:pt x="109" y="3"/>
                  </a:moveTo>
                  <a:lnTo>
                    <a:pt x="109" y="3"/>
                  </a:lnTo>
                  <a:lnTo>
                    <a:pt x="105" y="12"/>
                  </a:lnTo>
                  <a:lnTo>
                    <a:pt x="101" y="21"/>
                  </a:lnTo>
                  <a:lnTo>
                    <a:pt x="95" y="29"/>
                  </a:lnTo>
                  <a:lnTo>
                    <a:pt x="88" y="38"/>
                  </a:lnTo>
                  <a:lnTo>
                    <a:pt x="74" y="53"/>
                  </a:lnTo>
                  <a:lnTo>
                    <a:pt x="67" y="61"/>
                  </a:lnTo>
                  <a:lnTo>
                    <a:pt x="62" y="69"/>
                  </a:lnTo>
                  <a:lnTo>
                    <a:pt x="62" y="69"/>
                  </a:lnTo>
                  <a:lnTo>
                    <a:pt x="29" y="114"/>
                  </a:lnTo>
                  <a:lnTo>
                    <a:pt x="13" y="138"/>
                  </a:lnTo>
                  <a:lnTo>
                    <a:pt x="6" y="150"/>
                  </a:lnTo>
                  <a:lnTo>
                    <a:pt x="0" y="164"/>
                  </a:lnTo>
                  <a:lnTo>
                    <a:pt x="0" y="164"/>
                  </a:lnTo>
                  <a:lnTo>
                    <a:pt x="0" y="166"/>
                  </a:lnTo>
                  <a:lnTo>
                    <a:pt x="0" y="168"/>
                  </a:lnTo>
                  <a:lnTo>
                    <a:pt x="2" y="170"/>
                  </a:lnTo>
                  <a:lnTo>
                    <a:pt x="4" y="171"/>
                  </a:lnTo>
                  <a:lnTo>
                    <a:pt x="5" y="171"/>
                  </a:lnTo>
                  <a:lnTo>
                    <a:pt x="7" y="170"/>
                  </a:lnTo>
                  <a:lnTo>
                    <a:pt x="8" y="168"/>
                  </a:lnTo>
                  <a:lnTo>
                    <a:pt x="8" y="168"/>
                  </a:lnTo>
                  <a:lnTo>
                    <a:pt x="15" y="155"/>
                  </a:lnTo>
                  <a:lnTo>
                    <a:pt x="22" y="143"/>
                  </a:lnTo>
                  <a:lnTo>
                    <a:pt x="36" y="119"/>
                  </a:lnTo>
                  <a:lnTo>
                    <a:pt x="53" y="96"/>
                  </a:lnTo>
                  <a:lnTo>
                    <a:pt x="70" y="74"/>
                  </a:lnTo>
                  <a:lnTo>
                    <a:pt x="70" y="74"/>
                  </a:lnTo>
                  <a:lnTo>
                    <a:pt x="83" y="58"/>
                  </a:lnTo>
                  <a:lnTo>
                    <a:pt x="97" y="42"/>
                  </a:lnTo>
                  <a:lnTo>
                    <a:pt x="103" y="32"/>
                  </a:lnTo>
                  <a:lnTo>
                    <a:pt x="110" y="24"/>
                  </a:lnTo>
                  <a:lnTo>
                    <a:pt x="115" y="15"/>
                  </a:lnTo>
                  <a:lnTo>
                    <a:pt x="118" y="6"/>
                  </a:lnTo>
                  <a:lnTo>
                    <a:pt x="118" y="6"/>
                  </a:lnTo>
                  <a:lnTo>
                    <a:pt x="118" y="3"/>
                  </a:lnTo>
                  <a:lnTo>
                    <a:pt x="117" y="2"/>
                  </a:lnTo>
                  <a:lnTo>
                    <a:pt x="116" y="0"/>
                  </a:lnTo>
                  <a:lnTo>
                    <a:pt x="115" y="0"/>
                  </a:lnTo>
                  <a:lnTo>
                    <a:pt x="113" y="0"/>
                  </a:lnTo>
                  <a:lnTo>
                    <a:pt x="111" y="0"/>
                  </a:lnTo>
                  <a:lnTo>
                    <a:pt x="110" y="1"/>
                  </a:lnTo>
                  <a:lnTo>
                    <a:pt x="109" y="3"/>
                  </a:lnTo>
                  <a:lnTo>
                    <a:pt x="10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86" name="Freeform 902"/>
            <p:cNvSpPr>
              <a:spLocks noEditPoints="1"/>
            </p:cNvSpPr>
            <p:nvPr/>
          </p:nvSpPr>
          <p:spPr bwMode="auto">
            <a:xfrm>
              <a:off x="4194175" y="1665288"/>
              <a:ext cx="217488" cy="206375"/>
            </a:xfrm>
            <a:custGeom>
              <a:avLst/>
              <a:gdLst/>
              <a:ahLst/>
              <a:cxnLst>
                <a:cxn ang="0">
                  <a:pos x="213" y="391"/>
                </a:cxn>
                <a:cxn ang="0">
                  <a:pos x="160" y="381"/>
                </a:cxn>
                <a:cxn ang="0">
                  <a:pos x="109" y="359"/>
                </a:cxn>
                <a:cxn ang="0">
                  <a:pos x="63" y="328"/>
                </a:cxn>
                <a:cxn ang="0">
                  <a:pos x="27" y="289"/>
                </a:cxn>
                <a:cxn ang="0">
                  <a:pos x="5" y="241"/>
                </a:cxn>
                <a:cxn ang="0">
                  <a:pos x="1" y="216"/>
                </a:cxn>
                <a:cxn ang="0">
                  <a:pos x="0" y="182"/>
                </a:cxn>
                <a:cxn ang="0">
                  <a:pos x="6" y="151"/>
                </a:cxn>
                <a:cxn ang="0">
                  <a:pos x="29" y="103"/>
                </a:cxn>
                <a:cxn ang="0">
                  <a:pos x="46" y="80"/>
                </a:cxn>
                <a:cxn ang="0">
                  <a:pos x="75" y="52"/>
                </a:cxn>
                <a:cxn ang="0">
                  <a:pos x="109" y="30"/>
                </a:cxn>
                <a:cxn ang="0">
                  <a:pos x="146" y="14"/>
                </a:cxn>
                <a:cxn ang="0">
                  <a:pos x="186" y="3"/>
                </a:cxn>
                <a:cxn ang="0">
                  <a:pos x="227" y="0"/>
                </a:cxn>
                <a:cxn ang="0">
                  <a:pos x="234" y="0"/>
                </a:cxn>
                <a:cxn ang="0">
                  <a:pos x="246" y="5"/>
                </a:cxn>
                <a:cxn ang="0">
                  <a:pos x="267" y="6"/>
                </a:cxn>
                <a:cxn ang="0">
                  <a:pos x="312" y="18"/>
                </a:cxn>
                <a:cxn ang="0">
                  <a:pos x="348" y="41"/>
                </a:cxn>
                <a:cxn ang="0">
                  <a:pos x="376" y="72"/>
                </a:cxn>
                <a:cxn ang="0">
                  <a:pos x="396" y="108"/>
                </a:cxn>
                <a:cxn ang="0">
                  <a:pos x="407" y="146"/>
                </a:cxn>
                <a:cxn ang="0">
                  <a:pos x="411" y="179"/>
                </a:cxn>
                <a:cxn ang="0">
                  <a:pos x="408" y="230"/>
                </a:cxn>
                <a:cxn ang="0">
                  <a:pos x="395" y="278"/>
                </a:cxn>
                <a:cxn ang="0">
                  <a:pos x="369" y="324"/>
                </a:cxn>
                <a:cxn ang="0">
                  <a:pos x="331" y="360"/>
                </a:cxn>
                <a:cxn ang="0">
                  <a:pos x="299" y="378"/>
                </a:cxn>
                <a:cxn ang="0">
                  <a:pos x="249" y="390"/>
                </a:cxn>
                <a:cxn ang="0">
                  <a:pos x="203" y="45"/>
                </a:cxn>
                <a:cxn ang="0">
                  <a:pos x="178" y="51"/>
                </a:cxn>
                <a:cxn ang="0">
                  <a:pos x="141" y="65"/>
                </a:cxn>
                <a:cxn ang="0">
                  <a:pos x="106" y="87"/>
                </a:cxn>
                <a:cxn ang="0">
                  <a:pos x="75" y="113"/>
                </a:cxn>
                <a:cxn ang="0">
                  <a:pos x="52" y="144"/>
                </a:cxn>
                <a:cxn ang="0">
                  <a:pos x="42" y="167"/>
                </a:cxn>
                <a:cxn ang="0">
                  <a:pos x="37" y="203"/>
                </a:cxn>
                <a:cxn ang="0">
                  <a:pos x="47" y="239"/>
                </a:cxn>
                <a:cxn ang="0">
                  <a:pos x="60" y="263"/>
                </a:cxn>
                <a:cxn ang="0">
                  <a:pos x="75" y="278"/>
                </a:cxn>
                <a:cxn ang="0">
                  <a:pos x="125" y="316"/>
                </a:cxn>
                <a:cxn ang="0">
                  <a:pos x="188" y="344"/>
                </a:cxn>
                <a:cxn ang="0">
                  <a:pos x="222" y="350"/>
                </a:cxn>
                <a:cxn ang="0">
                  <a:pos x="245" y="350"/>
                </a:cxn>
                <a:cxn ang="0">
                  <a:pos x="278" y="342"/>
                </a:cxn>
                <a:cxn ang="0">
                  <a:pos x="306" y="327"/>
                </a:cxn>
                <a:cxn ang="0">
                  <a:pos x="324" y="310"/>
                </a:cxn>
                <a:cxn ang="0">
                  <a:pos x="346" y="278"/>
                </a:cxn>
                <a:cxn ang="0">
                  <a:pos x="362" y="241"/>
                </a:cxn>
                <a:cxn ang="0">
                  <a:pos x="370" y="203"/>
                </a:cxn>
                <a:cxn ang="0">
                  <a:pos x="369" y="164"/>
                </a:cxn>
                <a:cxn ang="0">
                  <a:pos x="359" y="126"/>
                </a:cxn>
                <a:cxn ang="0">
                  <a:pos x="350" y="108"/>
                </a:cxn>
                <a:cxn ang="0">
                  <a:pos x="334" y="85"/>
                </a:cxn>
                <a:cxn ang="0">
                  <a:pos x="313" y="68"/>
                </a:cxn>
                <a:cxn ang="0">
                  <a:pos x="289" y="55"/>
                </a:cxn>
                <a:cxn ang="0">
                  <a:pos x="262" y="48"/>
                </a:cxn>
                <a:cxn ang="0">
                  <a:pos x="241" y="47"/>
                </a:cxn>
                <a:cxn ang="0">
                  <a:pos x="218" y="49"/>
                </a:cxn>
                <a:cxn ang="0">
                  <a:pos x="210" y="47"/>
                </a:cxn>
              </a:cxnLst>
              <a:rect l="0" t="0" r="r" b="b"/>
              <a:pathLst>
                <a:path w="411" h="391">
                  <a:moveTo>
                    <a:pt x="231" y="391"/>
                  </a:moveTo>
                  <a:lnTo>
                    <a:pt x="231" y="391"/>
                  </a:lnTo>
                  <a:lnTo>
                    <a:pt x="213" y="391"/>
                  </a:lnTo>
                  <a:lnTo>
                    <a:pt x="195" y="389"/>
                  </a:lnTo>
                  <a:lnTo>
                    <a:pt x="178" y="385"/>
                  </a:lnTo>
                  <a:lnTo>
                    <a:pt x="160" y="381"/>
                  </a:lnTo>
                  <a:lnTo>
                    <a:pt x="143" y="374"/>
                  </a:lnTo>
                  <a:lnTo>
                    <a:pt x="125" y="367"/>
                  </a:lnTo>
                  <a:lnTo>
                    <a:pt x="109" y="359"/>
                  </a:lnTo>
                  <a:lnTo>
                    <a:pt x="92" y="350"/>
                  </a:lnTo>
                  <a:lnTo>
                    <a:pt x="78" y="339"/>
                  </a:lnTo>
                  <a:lnTo>
                    <a:pt x="63" y="328"/>
                  </a:lnTo>
                  <a:lnTo>
                    <a:pt x="50" y="315"/>
                  </a:lnTo>
                  <a:lnTo>
                    <a:pt x="37" y="303"/>
                  </a:lnTo>
                  <a:lnTo>
                    <a:pt x="27" y="289"/>
                  </a:lnTo>
                  <a:lnTo>
                    <a:pt x="18" y="273"/>
                  </a:lnTo>
                  <a:lnTo>
                    <a:pt x="11" y="258"/>
                  </a:lnTo>
                  <a:lnTo>
                    <a:pt x="5" y="241"/>
                  </a:lnTo>
                  <a:lnTo>
                    <a:pt x="5" y="241"/>
                  </a:lnTo>
                  <a:lnTo>
                    <a:pt x="3" y="229"/>
                  </a:lnTo>
                  <a:lnTo>
                    <a:pt x="1" y="216"/>
                  </a:lnTo>
                  <a:lnTo>
                    <a:pt x="0" y="204"/>
                  </a:lnTo>
                  <a:lnTo>
                    <a:pt x="0" y="193"/>
                  </a:lnTo>
                  <a:lnTo>
                    <a:pt x="0" y="182"/>
                  </a:lnTo>
                  <a:lnTo>
                    <a:pt x="1" y="171"/>
                  </a:lnTo>
                  <a:lnTo>
                    <a:pt x="3" y="160"/>
                  </a:lnTo>
                  <a:lnTo>
                    <a:pt x="6" y="151"/>
                  </a:lnTo>
                  <a:lnTo>
                    <a:pt x="13" y="133"/>
                  </a:lnTo>
                  <a:lnTo>
                    <a:pt x="20" y="117"/>
                  </a:lnTo>
                  <a:lnTo>
                    <a:pt x="29" y="103"/>
                  </a:lnTo>
                  <a:lnTo>
                    <a:pt x="37" y="89"/>
                  </a:lnTo>
                  <a:lnTo>
                    <a:pt x="37" y="89"/>
                  </a:lnTo>
                  <a:lnTo>
                    <a:pt x="46" y="80"/>
                  </a:lnTo>
                  <a:lnTo>
                    <a:pt x="55" y="70"/>
                  </a:lnTo>
                  <a:lnTo>
                    <a:pt x="64" y="61"/>
                  </a:lnTo>
                  <a:lnTo>
                    <a:pt x="75" y="52"/>
                  </a:lnTo>
                  <a:lnTo>
                    <a:pt x="86" y="45"/>
                  </a:lnTo>
                  <a:lnTo>
                    <a:pt x="97" y="38"/>
                  </a:lnTo>
                  <a:lnTo>
                    <a:pt x="109" y="30"/>
                  </a:lnTo>
                  <a:lnTo>
                    <a:pt x="121" y="24"/>
                  </a:lnTo>
                  <a:lnTo>
                    <a:pt x="134" y="19"/>
                  </a:lnTo>
                  <a:lnTo>
                    <a:pt x="146" y="14"/>
                  </a:lnTo>
                  <a:lnTo>
                    <a:pt x="159" y="10"/>
                  </a:lnTo>
                  <a:lnTo>
                    <a:pt x="173" y="7"/>
                  </a:lnTo>
                  <a:lnTo>
                    <a:pt x="186" y="3"/>
                  </a:lnTo>
                  <a:lnTo>
                    <a:pt x="200" y="1"/>
                  </a:lnTo>
                  <a:lnTo>
                    <a:pt x="213" y="0"/>
                  </a:lnTo>
                  <a:lnTo>
                    <a:pt x="227" y="0"/>
                  </a:lnTo>
                  <a:lnTo>
                    <a:pt x="227" y="0"/>
                  </a:lnTo>
                  <a:lnTo>
                    <a:pt x="234" y="0"/>
                  </a:lnTo>
                  <a:lnTo>
                    <a:pt x="234" y="0"/>
                  </a:lnTo>
                  <a:lnTo>
                    <a:pt x="239" y="1"/>
                  </a:lnTo>
                  <a:lnTo>
                    <a:pt x="243" y="3"/>
                  </a:lnTo>
                  <a:lnTo>
                    <a:pt x="246" y="5"/>
                  </a:lnTo>
                  <a:lnTo>
                    <a:pt x="249" y="5"/>
                  </a:lnTo>
                  <a:lnTo>
                    <a:pt x="249" y="5"/>
                  </a:lnTo>
                  <a:lnTo>
                    <a:pt x="267" y="6"/>
                  </a:lnTo>
                  <a:lnTo>
                    <a:pt x="283" y="9"/>
                  </a:lnTo>
                  <a:lnTo>
                    <a:pt x="299" y="13"/>
                  </a:lnTo>
                  <a:lnTo>
                    <a:pt x="312" y="18"/>
                  </a:lnTo>
                  <a:lnTo>
                    <a:pt x="326" y="24"/>
                  </a:lnTo>
                  <a:lnTo>
                    <a:pt x="338" y="32"/>
                  </a:lnTo>
                  <a:lnTo>
                    <a:pt x="348" y="41"/>
                  </a:lnTo>
                  <a:lnTo>
                    <a:pt x="359" y="50"/>
                  </a:lnTo>
                  <a:lnTo>
                    <a:pt x="368" y="60"/>
                  </a:lnTo>
                  <a:lnTo>
                    <a:pt x="376" y="72"/>
                  </a:lnTo>
                  <a:lnTo>
                    <a:pt x="383" y="83"/>
                  </a:lnTo>
                  <a:lnTo>
                    <a:pt x="390" y="95"/>
                  </a:lnTo>
                  <a:lnTo>
                    <a:pt x="396" y="108"/>
                  </a:lnTo>
                  <a:lnTo>
                    <a:pt x="400" y="120"/>
                  </a:lnTo>
                  <a:lnTo>
                    <a:pt x="404" y="134"/>
                  </a:lnTo>
                  <a:lnTo>
                    <a:pt x="407" y="146"/>
                  </a:lnTo>
                  <a:lnTo>
                    <a:pt x="407" y="146"/>
                  </a:lnTo>
                  <a:lnTo>
                    <a:pt x="409" y="163"/>
                  </a:lnTo>
                  <a:lnTo>
                    <a:pt x="411" y="179"/>
                  </a:lnTo>
                  <a:lnTo>
                    <a:pt x="411" y="196"/>
                  </a:lnTo>
                  <a:lnTo>
                    <a:pt x="410" y="212"/>
                  </a:lnTo>
                  <a:lnTo>
                    <a:pt x="408" y="230"/>
                  </a:lnTo>
                  <a:lnTo>
                    <a:pt x="405" y="246"/>
                  </a:lnTo>
                  <a:lnTo>
                    <a:pt x="400" y="263"/>
                  </a:lnTo>
                  <a:lnTo>
                    <a:pt x="395" y="278"/>
                  </a:lnTo>
                  <a:lnTo>
                    <a:pt x="388" y="295"/>
                  </a:lnTo>
                  <a:lnTo>
                    <a:pt x="378" y="309"/>
                  </a:lnTo>
                  <a:lnTo>
                    <a:pt x="369" y="324"/>
                  </a:lnTo>
                  <a:lnTo>
                    <a:pt x="358" y="337"/>
                  </a:lnTo>
                  <a:lnTo>
                    <a:pt x="345" y="348"/>
                  </a:lnTo>
                  <a:lnTo>
                    <a:pt x="331" y="360"/>
                  </a:lnTo>
                  <a:lnTo>
                    <a:pt x="315" y="370"/>
                  </a:lnTo>
                  <a:lnTo>
                    <a:pt x="299" y="378"/>
                  </a:lnTo>
                  <a:lnTo>
                    <a:pt x="299" y="378"/>
                  </a:lnTo>
                  <a:lnTo>
                    <a:pt x="283" y="384"/>
                  </a:lnTo>
                  <a:lnTo>
                    <a:pt x="267" y="388"/>
                  </a:lnTo>
                  <a:lnTo>
                    <a:pt x="249" y="390"/>
                  </a:lnTo>
                  <a:lnTo>
                    <a:pt x="231" y="391"/>
                  </a:lnTo>
                  <a:lnTo>
                    <a:pt x="231" y="391"/>
                  </a:lnTo>
                  <a:close/>
                  <a:moveTo>
                    <a:pt x="203" y="45"/>
                  </a:moveTo>
                  <a:lnTo>
                    <a:pt x="203" y="45"/>
                  </a:lnTo>
                  <a:lnTo>
                    <a:pt x="190" y="48"/>
                  </a:lnTo>
                  <a:lnTo>
                    <a:pt x="178" y="51"/>
                  </a:lnTo>
                  <a:lnTo>
                    <a:pt x="166" y="55"/>
                  </a:lnTo>
                  <a:lnTo>
                    <a:pt x="153" y="60"/>
                  </a:lnTo>
                  <a:lnTo>
                    <a:pt x="141" y="65"/>
                  </a:lnTo>
                  <a:lnTo>
                    <a:pt x="128" y="72"/>
                  </a:lnTo>
                  <a:lnTo>
                    <a:pt x="117" y="79"/>
                  </a:lnTo>
                  <a:lnTo>
                    <a:pt x="106" y="87"/>
                  </a:lnTo>
                  <a:lnTo>
                    <a:pt x="95" y="95"/>
                  </a:lnTo>
                  <a:lnTo>
                    <a:pt x="85" y="104"/>
                  </a:lnTo>
                  <a:lnTo>
                    <a:pt x="75" y="113"/>
                  </a:lnTo>
                  <a:lnTo>
                    <a:pt x="66" y="123"/>
                  </a:lnTo>
                  <a:lnTo>
                    <a:pt x="58" y="134"/>
                  </a:lnTo>
                  <a:lnTo>
                    <a:pt x="52" y="144"/>
                  </a:lnTo>
                  <a:lnTo>
                    <a:pt x="46" y="155"/>
                  </a:lnTo>
                  <a:lnTo>
                    <a:pt x="42" y="167"/>
                  </a:lnTo>
                  <a:lnTo>
                    <a:pt x="42" y="167"/>
                  </a:lnTo>
                  <a:lnTo>
                    <a:pt x="40" y="178"/>
                  </a:lnTo>
                  <a:lnTo>
                    <a:pt x="37" y="189"/>
                  </a:lnTo>
                  <a:lnTo>
                    <a:pt x="37" y="203"/>
                  </a:lnTo>
                  <a:lnTo>
                    <a:pt x="38" y="217"/>
                  </a:lnTo>
                  <a:lnTo>
                    <a:pt x="44" y="232"/>
                  </a:lnTo>
                  <a:lnTo>
                    <a:pt x="47" y="239"/>
                  </a:lnTo>
                  <a:lnTo>
                    <a:pt x="50" y="247"/>
                  </a:lnTo>
                  <a:lnTo>
                    <a:pt x="55" y="254"/>
                  </a:lnTo>
                  <a:lnTo>
                    <a:pt x="60" y="263"/>
                  </a:lnTo>
                  <a:lnTo>
                    <a:pt x="67" y="270"/>
                  </a:lnTo>
                  <a:lnTo>
                    <a:pt x="75" y="278"/>
                  </a:lnTo>
                  <a:lnTo>
                    <a:pt x="75" y="278"/>
                  </a:lnTo>
                  <a:lnTo>
                    <a:pt x="89" y="292"/>
                  </a:lnTo>
                  <a:lnTo>
                    <a:pt x="107" y="305"/>
                  </a:lnTo>
                  <a:lnTo>
                    <a:pt x="125" y="316"/>
                  </a:lnTo>
                  <a:lnTo>
                    <a:pt x="145" y="328"/>
                  </a:lnTo>
                  <a:lnTo>
                    <a:pt x="167" y="337"/>
                  </a:lnTo>
                  <a:lnTo>
                    <a:pt x="188" y="344"/>
                  </a:lnTo>
                  <a:lnTo>
                    <a:pt x="200" y="346"/>
                  </a:lnTo>
                  <a:lnTo>
                    <a:pt x="211" y="348"/>
                  </a:lnTo>
                  <a:lnTo>
                    <a:pt x="222" y="350"/>
                  </a:lnTo>
                  <a:lnTo>
                    <a:pt x="233" y="351"/>
                  </a:lnTo>
                  <a:lnTo>
                    <a:pt x="233" y="351"/>
                  </a:lnTo>
                  <a:lnTo>
                    <a:pt x="245" y="350"/>
                  </a:lnTo>
                  <a:lnTo>
                    <a:pt x="256" y="348"/>
                  </a:lnTo>
                  <a:lnTo>
                    <a:pt x="267" y="346"/>
                  </a:lnTo>
                  <a:lnTo>
                    <a:pt x="278" y="342"/>
                  </a:lnTo>
                  <a:lnTo>
                    <a:pt x="287" y="338"/>
                  </a:lnTo>
                  <a:lnTo>
                    <a:pt x="297" y="333"/>
                  </a:lnTo>
                  <a:lnTo>
                    <a:pt x="306" y="327"/>
                  </a:lnTo>
                  <a:lnTo>
                    <a:pt x="314" y="320"/>
                  </a:lnTo>
                  <a:lnTo>
                    <a:pt x="314" y="320"/>
                  </a:lnTo>
                  <a:lnTo>
                    <a:pt x="324" y="310"/>
                  </a:lnTo>
                  <a:lnTo>
                    <a:pt x="332" y="300"/>
                  </a:lnTo>
                  <a:lnTo>
                    <a:pt x="340" y="290"/>
                  </a:lnTo>
                  <a:lnTo>
                    <a:pt x="346" y="278"/>
                  </a:lnTo>
                  <a:lnTo>
                    <a:pt x="352" y="266"/>
                  </a:lnTo>
                  <a:lnTo>
                    <a:pt x="358" y="254"/>
                  </a:lnTo>
                  <a:lnTo>
                    <a:pt x="362" y="241"/>
                  </a:lnTo>
                  <a:lnTo>
                    <a:pt x="366" y="229"/>
                  </a:lnTo>
                  <a:lnTo>
                    <a:pt x="368" y="215"/>
                  </a:lnTo>
                  <a:lnTo>
                    <a:pt x="370" y="203"/>
                  </a:lnTo>
                  <a:lnTo>
                    <a:pt x="370" y="189"/>
                  </a:lnTo>
                  <a:lnTo>
                    <a:pt x="370" y="176"/>
                  </a:lnTo>
                  <a:lnTo>
                    <a:pt x="369" y="164"/>
                  </a:lnTo>
                  <a:lnTo>
                    <a:pt x="367" y="151"/>
                  </a:lnTo>
                  <a:lnTo>
                    <a:pt x="364" y="138"/>
                  </a:lnTo>
                  <a:lnTo>
                    <a:pt x="359" y="126"/>
                  </a:lnTo>
                  <a:lnTo>
                    <a:pt x="359" y="126"/>
                  </a:lnTo>
                  <a:lnTo>
                    <a:pt x="356" y="117"/>
                  </a:lnTo>
                  <a:lnTo>
                    <a:pt x="350" y="108"/>
                  </a:lnTo>
                  <a:lnTo>
                    <a:pt x="345" y="101"/>
                  </a:lnTo>
                  <a:lnTo>
                    <a:pt x="340" y="92"/>
                  </a:lnTo>
                  <a:lnTo>
                    <a:pt x="334" y="85"/>
                  </a:lnTo>
                  <a:lnTo>
                    <a:pt x="328" y="79"/>
                  </a:lnTo>
                  <a:lnTo>
                    <a:pt x="320" y="73"/>
                  </a:lnTo>
                  <a:lnTo>
                    <a:pt x="313" y="68"/>
                  </a:lnTo>
                  <a:lnTo>
                    <a:pt x="306" y="63"/>
                  </a:lnTo>
                  <a:lnTo>
                    <a:pt x="298" y="59"/>
                  </a:lnTo>
                  <a:lnTo>
                    <a:pt x="289" y="55"/>
                  </a:lnTo>
                  <a:lnTo>
                    <a:pt x="280" y="52"/>
                  </a:lnTo>
                  <a:lnTo>
                    <a:pt x="271" y="50"/>
                  </a:lnTo>
                  <a:lnTo>
                    <a:pt x="262" y="48"/>
                  </a:lnTo>
                  <a:lnTo>
                    <a:pt x="251" y="47"/>
                  </a:lnTo>
                  <a:lnTo>
                    <a:pt x="241" y="47"/>
                  </a:lnTo>
                  <a:lnTo>
                    <a:pt x="241" y="47"/>
                  </a:lnTo>
                  <a:lnTo>
                    <a:pt x="221" y="48"/>
                  </a:lnTo>
                  <a:lnTo>
                    <a:pt x="221" y="48"/>
                  </a:lnTo>
                  <a:lnTo>
                    <a:pt x="218" y="49"/>
                  </a:lnTo>
                  <a:lnTo>
                    <a:pt x="218" y="49"/>
                  </a:lnTo>
                  <a:lnTo>
                    <a:pt x="214" y="48"/>
                  </a:lnTo>
                  <a:lnTo>
                    <a:pt x="210" y="47"/>
                  </a:lnTo>
                  <a:lnTo>
                    <a:pt x="207" y="45"/>
                  </a:lnTo>
                  <a:lnTo>
                    <a:pt x="203" y="4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87" name="Freeform 903"/>
            <p:cNvSpPr>
              <a:spLocks noEditPoints="1"/>
            </p:cNvSpPr>
            <p:nvPr/>
          </p:nvSpPr>
          <p:spPr bwMode="auto">
            <a:xfrm>
              <a:off x="4197350" y="1404938"/>
              <a:ext cx="449263" cy="444500"/>
            </a:xfrm>
            <a:custGeom>
              <a:avLst/>
              <a:gdLst/>
              <a:ahLst/>
              <a:cxnLst>
                <a:cxn ang="0">
                  <a:pos x="735" y="833"/>
                </a:cxn>
                <a:cxn ang="0">
                  <a:pos x="616" y="832"/>
                </a:cxn>
                <a:cxn ang="0">
                  <a:pos x="603" y="831"/>
                </a:cxn>
                <a:cxn ang="0">
                  <a:pos x="588" y="829"/>
                </a:cxn>
                <a:cxn ang="0">
                  <a:pos x="575" y="811"/>
                </a:cxn>
                <a:cxn ang="0">
                  <a:pos x="562" y="767"/>
                </a:cxn>
                <a:cxn ang="0">
                  <a:pos x="559" y="714"/>
                </a:cxn>
                <a:cxn ang="0">
                  <a:pos x="551" y="661"/>
                </a:cxn>
                <a:cxn ang="0">
                  <a:pos x="522" y="582"/>
                </a:cxn>
                <a:cxn ang="0">
                  <a:pos x="482" y="510"/>
                </a:cxn>
                <a:cxn ang="0">
                  <a:pos x="432" y="444"/>
                </a:cxn>
                <a:cxn ang="0">
                  <a:pos x="375" y="389"/>
                </a:cxn>
                <a:cxn ang="0">
                  <a:pos x="339" y="363"/>
                </a:cxn>
                <a:cxn ang="0">
                  <a:pos x="270" y="330"/>
                </a:cxn>
                <a:cxn ang="0">
                  <a:pos x="134" y="299"/>
                </a:cxn>
                <a:cxn ang="0">
                  <a:pos x="93" y="296"/>
                </a:cxn>
                <a:cxn ang="0">
                  <a:pos x="50" y="287"/>
                </a:cxn>
                <a:cxn ang="0">
                  <a:pos x="35" y="271"/>
                </a:cxn>
                <a:cxn ang="0">
                  <a:pos x="27" y="263"/>
                </a:cxn>
                <a:cxn ang="0">
                  <a:pos x="14" y="223"/>
                </a:cxn>
                <a:cxn ang="0">
                  <a:pos x="0" y="99"/>
                </a:cxn>
                <a:cxn ang="0">
                  <a:pos x="11" y="14"/>
                </a:cxn>
                <a:cxn ang="0">
                  <a:pos x="19" y="3"/>
                </a:cxn>
                <a:cxn ang="0">
                  <a:pos x="34" y="1"/>
                </a:cxn>
                <a:cxn ang="0">
                  <a:pos x="50" y="11"/>
                </a:cxn>
                <a:cxn ang="0">
                  <a:pos x="151" y="17"/>
                </a:cxn>
                <a:cxn ang="0">
                  <a:pos x="325" y="50"/>
                </a:cxn>
                <a:cxn ang="0">
                  <a:pos x="471" y="111"/>
                </a:cxn>
                <a:cxn ang="0">
                  <a:pos x="593" y="201"/>
                </a:cxn>
                <a:cxn ang="0">
                  <a:pos x="667" y="284"/>
                </a:cxn>
                <a:cxn ang="0">
                  <a:pos x="739" y="398"/>
                </a:cxn>
                <a:cxn ang="0">
                  <a:pos x="792" y="526"/>
                </a:cxn>
                <a:cxn ang="0">
                  <a:pos x="825" y="672"/>
                </a:cxn>
                <a:cxn ang="0">
                  <a:pos x="837" y="799"/>
                </a:cxn>
                <a:cxn ang="0">
                  <a:pos x="847" y="815"/>
                </a:cxn>
                <a:cxn ang="0">
                  <a:pos x="843" y="833"/>
                </a:cxn>
                <a:cxn ang="0">
                  <a:pos x="831" y="838"/>
                </a:cxn>
                <a:cxn ang="0">
                  <a:pos x="45" y="65"/>
                </a:cxn>
                <a:cxn ang="0">
                  <a:pos x="46" y="157"/>
                </a:cxn>
                <a:cxn ang="0">
                  <a:pos x="61" y="237"/>
                </a:cxn>
                <a:cxn ang="0">
                  <a:pos x="76" y="249"/>
                </a:cxn>
                <a:cxn ang="0">
                  <a:pos x="92" y="257"/>
                </a:cxn>
                <a:cxn ang="0">
                  <a:pos x="174" y="267"/>
                </a:cxn>
                <a:cxn ang="0">
                  <a:pos x="232" y="274"/>
                </a:cxn>
                <a:cxn ang="0">
                  <a:pos x="298" y="295"/>
                </a:cxn>
                <a:cxn ang="0">
                  <a:pos x="376" y="335"/>
                </a:cxn>
                <a:cxn ang="0">
                  <a:pos x="406" y="360"/>
                </a:cxn>
                <a:cxn ang="0">
                  <a:pos x="498" y="465"/>
                </a:cxn>
                <a:cxn ang="0">
                  <a:pos x="565" y="574"/>
                </a:cxn>
                <a:cxn ang="0">
                  <a:pos x="578" y="611"/>
                </a:cxn>
                <a:cxn ang="0">
                  <a:pos x="588" y="680"/>
                </a:cxn>
                <a:cxn ang="0">
                  <a:pos x="601" y="759"/>
                </a:cxn>
                <a:cxn ang="0">
                  <a:pos x="625" y="791"/>
                </a:cxn>
                <a:cxn ang="0">
                  <a:pos x="781" y="793"/>
                </a:cxn>
                <a:cxn ang="0">
                  <a:pos x="791" y="740"/>
                </a:cxn>
                <a:cxn ang="0">
                  <a:pos x="768" y="594"/>
                </a:cxn>
                <a:cxn ang="0">
                  <a:pos x="728" y="467"/>
                </a:cxn>
                <a:cxn ang="0">
                  <a:pos x="671" y="358"/>
                </a:cxn>
                <a:cxn ang="0">
                  <a:pos x="616" y="287"/>
                </a:cxn>
                <a:cxn ang="0">
                  <a:pos x="506" y="187"/>
                </a:cxn>
                <a:cxn ang="0">
                  <a:pos x="379" y="115"/>
                </a:cxn>
                <a:cxn ang="0">
                  <a:pos x="231" y="71"/>
                </a:cxn>
                <a:cxn ang="0">
                  <a:pos x="58" y="53"/>
                </a:cxn>
              </a:cxnLst>
              <a:rect l="0" t="0" r="r" b="b"/>
              <a:pathLst>
                <a:path w="847" h="838">
                  <a:moveTo>
                    <a:pt x="829" y="838"/>
                  </a:moveTo>
                  <a:lnTo>
                    <a:pt x="829" y="838"/>
                  </a:lnTo>
                  <a:lnTo>
                    <a:pt x="782" y="835"/>
                  </a:lnTo>
                  <a:lnTo>
                    <a:pt x="735" y="833"/>
                  </a:lnTo>
                  <a:lnTo>
                    <a:pt x="686" y="833"/>
                  </a:lnTo>
                  <a:lnTo>
                    <a:pt x="635" y="832"/>
                  </a:lnTo>
                  <a:lnTo>
                    <a:pt x="616" y="832"/>
                  </a:lnTo>
                  <a:lnTo>
                    <a:pt x="616" y="832"/>
                  </a:lnTo>
                  <a:lnTo>
                    <a:pt x="609" y="831"/>
                  </a:lnTo>
                  <a:lnTo>
                    <a:pt x="606" y="830"/>
                  </a:lnTo>
                  <a:lnTo>
                    <a:pt x="603" y="831"/>
                  </a:lnTo>
                  <a:lnTo>
                    <a:pt x="603" y="831"/>
                  </a:lnTo>
                  <a:lnTo>
                    <a:pt x="599" y="831"/>
                  </a:lnTo>
                  <a:lnTo>
                    <a:pt x="599" y="831"/>
                  </a:lnTo>
                  <a:lnTo>
                    <a:pt x="593" y="831"/>
                  </a:lnTo>
                  <a:lnTo>
                    <a:pt x="588" y="829"/>
                  </a:lnTo>
                  <a:lnTo>
                    <a:pt x="584" y="826"/>
                  </a:lnTo>
                  <a:lnTo>
                    <a:pt x="581" y="822"/>
                  </a:lnTo>
                  <a:lnTo>
                    <a:pt x="581" y="822"/>
                  </a:lnTo>
                  <a:lnTo>
                    <a:pt x="575" y="811"/>
                  </a:lnTo>
                  <a:lnTo>
                    <a:pt x="571" y="800"/>
                  </a:lnTo>
                  <a:lnTo>
                    <a:pt x="567" y="789"/>
                  </a:lnTo>
                  <a:lnTo>
                    <a:pt x="564" y="779"/>
                  </a:lnTo>
                  <a:lnTo>
                    <a:pt x="562" y="767"/>
                  </a:lnTo>
                  <a:lnTo>
                    <a:pt x="561" y="756"/>
                  </a:lnTo>
                  <a:lnTo>
                    <a:pt x="560" y="732"/>
                  </a:lnTo>
                  <a:lnTo>
                    <a:pt x="560" y="732"/>
                  </a:lnTo>
                  <a:lnTo>
                    <a:pt x="559" y="714"/>
                  </a:lnTo>
                  <a:lnTo>
                    <a:pt x="558" y="697"/>
                  </a:lnTo>
                  <a:lnTo>
                    <a:pt x="555" y="679"/>
                  </a:lnTo>
                  <a:lnTo>
                    <a:pt x="551" y="661"/>
                  </a:lnTo>
                  <a:lnTo>
                    <a:pt x="551" y="661"/>
                  </a:lnTo>
                  <a:lnTo>
                    <a:pt x="545" y="641"/>
                  </a:lnTo>
                  <a:lnTo>
                    <a:pt x="538" y="622"/>
                  </a:lnTo>
                  <a:lnTo>
                    <a:pt x="530" y="602"/>
                  </a:lnTo>
                  <a:lnTo>
                    <a:pt x="522" y="582"/>
                  </a:lnTo>
                  <a:lnTo>
                    <a:pt x="513" y="564"/>
                  </a:lnTo>
                  <a:lnTo>
                    <a:pt x="504" y="545"/>
                  </a:lnTo>
                  <a:lnTo>
                    <a:pt x="493" y="528"/>
                  </a:lnTo>
                  <a:lnTo>
                    <a:pt x="482" y="510"/>
                  </a:lnTo>
                  <a:lnTo>
                    <a:pt x="470" y="492"/>
                  </a:lnTo>
                  <a:lnTo>
                    <a:pt x="458" y="476"/>
                  </a:lnTo>
                  <a:lnTo>
                    <a:pt x="446" y="459"/>
                  </a:lnTo>
                  <a:lnTo>
                    <a:pt x="432" y="444"/>
                  </a:lnTo>
                  <a:lnTo>
                    <a:pt x="419" y="429"/>
                  </a:lnTo>
                  <a:lnTo>
                    <a:pt x="404" y="415"/>
                  </a:lnTo>
                  <a:lnTo>
                    <a:pt x="390" y="403"/>
                  </a:lnTo>
                  <a:lnTo>
                    <a:pt x="375" y="389"/>
                  </a:lnTo>
                  <a:lnTo>
                    <a:pt x="375" y="389"/>
                  </a:lnTo>
                  <a:lnTo>
                    <a:pt x="364" y="380"/>
                  </a:lnTo>
                  <a:lnTo>
                    <a:pt x="352" y="372"/>
                  </a:lnTo>
                  <a:lnTo>
                    <a:pt x="339" y="363"/>
                  </a:lnTo>
                  <a:lnTo>
                    <a:pt x="326" y="356"/>
                  </a:lnTo>
                  <a:lnTo>
                    <a:pt x="313" y="349"/>
                  </a:lnTo>
                  <a:lnTo>
                    <a:pt x="299" y="342"/>
                  </a:lnTo>
                  <a:lnTo>
                    <a:pt x="270" y="330"/>
                  </a:lnTo>
                  <a:lnTo>
                    <a:pt x="239" y="320"/>
                  </a:lnTo>
                  <a:lnTo>
                    <a:pt x="206" y="312"/>
                  </a:lnTo>
                  <a:lnTo>
                    <a:pt x="171" y="304"/>
                  </a:lnTo>
                  <a:lnTo>
                    <a:pt x="134" y="299"/>
                  </a:lnTo>
                  <a:lnTo>
                    <a:pt x="134" y="299"/>
                  </a:lnTo>
                  <a:lnTo>
                    <a:pt x="112" y="297"/>
                  </a:lnTo>
                  <a:lnTo>
                    <a:pt x="112" y="297"/>
                  </a:lnTo>
                  <a:lnTo>
                    <a:pt x="93" y="296"/>
                  </a:lnTo>
                  <a:lnTo>
                    <a:pt x="75" y="294"/>
                  </a:lnTo>
                  <a:lnTo>
                    <a:pt x="66" y="292"/>
                  </a:lnTo>
                  <a:lnTo>
                    <a:pt x="57" y="290"/>
                  </a:lnTo>
                  <a:lnTo>
                    <a:pt x="50" y="287"/>
                  </a:lnTo>
                  <a:lnTo>
                    <a:pt x="43" y="283"/>
                  </a:lnTo>
                  <a:lnTo>
                    <a:pt x="43" y="283"/>
                  </a:lnTo>
                  <a:lnTo>
                    <a:pt x="38" y="278"/>
                  </a:lnTo>
                  <a:lnTo>
                    <a:pt x="35" y="271"/>
                  </a:lnTo>
                  <a:lnTo>
                    <a:pt x="33" y="268"/>
                  </a:lnTo>
                  <a:lnTo>
                    <a:pt x="29" y="266"/>
                  </a:lnTo>
                  <a:lnTo>
                    <a:pt x="29" y="266"/>
                  </a:lnTo>
                  <a:lnTo>
                    <a:pt x="27" y="263"/>
                  </a:lnTo>
                  <a:lnTo>
                    <a:pt x="25" y="261"/>
                  </a:lnTo>
                  <a:lnTo>
                    <a:pt x="22" y="255"/>
                  </a:lnTo>
                  <a:lnTo>
                    <a:pt x="22" y="255"/>
                  </a:lnTo>
                  <a:lnTo>
                    <a:pt x="14" y="223"/>
                  </a:lnTo>
                  <a:lnTo>
                    <a:pt x="8" y="191"/>
                  </a:lnTo>
                  <a:lnTo>
                    <a:pt x="4" y="160"/>
                  </a:lnTo>
                  <a:lnTo>
                    <a:pt x="2" y="129"/>
                  </a:lnTo>
                  <a:lnTo>
                    <a:pt x="0" y="99"/>
                  </a:lnTo>
                  <a:lnTo>
                    <a:pt x="3" y="70"/>
                  </a:lnTo>
                  <a:lnTo>
                    <a:pt x="6" y="41"/>
                  </a:lnTo>
                  <a:lnTo>
                    <a:pt x="11" y="14"/>
                  </a:lnTo>
                  <a:lnTo>
                    <a:pt x="11" y="14"/>
                  </a:lnTo>
                  <a:lnTo>
                    <a:pt x="13" y="10"/>
                  </a:lnTo>
                  <a:lnTo>
                    <a:pt x="14" y="7"/>
                  </a:lnTo>
                  <a:lnTo>
                    <a:pt x="16" y="5"/>
                  </a:lnTo>
                  <a:lnTo>
                    <a:pt x="19" y="3"/>
                  </a:lnTo>
                  <a:lnTo>
                    <a:pt x="23" y="1"/>
                  </a:lnTo>
                  <a:lnTo>
                    <a:pt x="28" y="0"/>
                  </a:lnTo>
                  <a:lnTo>
                    <a:pt x="28" y="0"/>
                  </a:lnTo>
                  <a:lnTo>
                    <a:pt x="34" y="1"/>
                  </a:lnTo>
                  <a:lnTo>
                    <a:pt x="39" y="2"/>
                  </a:lnTo>
                  <a:lnTo>
                    <a:pt x="43" y="5"/>
                  </a:lnTo>
                  <a:lnTo>
                    <a:pt x="47" y="8"/>
                  </a:lnTo>
                  <a:lnTo>
                    <a:pt x="50" y="11"/>
                  </a:lnTo>
                  <a:lnTo>
                    <a:pt x="55" y="11"/>
                  </a:lnTo>
                  <a:lnTo>
                    <a:pt x="55" y="11"/>
                  </a:lnTo>
                  <a:lnTo>
                    <a:pt x="105" y="13"/>
                  </a:lnTo>
                  <a:lnTo>
                    <a:pt x="151" y="17"/>
                  </a:lnTo>
                  <a:lnTo>
                    <a:pt x="198" y="23"/>
                  </a:lnTo>
                  <a:lnTo>
                    <a:pt x="241" y="31"/>
                  </a:lnTo>
                  <a:lnTo>
                    <a:pt x="284" y="40"/>
                  </a:lnTo>
                  <a:lnTo>
                    <a:pt x="325" y="50"/>
                  </a:lnTo>
                  <a:lnTo>
                    <a:pt x="364" y="63"/>
                  </a:lnTo>
                  <a:lnTo>
                    <a:pt x="401" y="77"/>
                  </a:lnTo>
                  <a:lnTo>
                    <a:pt x="437" y="94"/>
                  </a:lnTo>
                  <a:lnTo>
                    <a:pt x="471" y="111"/>
                  </a:lnTo>
                  <a:lnTo>
                    <a:pt x="504" y="131"/>
                  </a:lnTo>
                  <a:lnTo>
                    <a:pt x="536" y="153"/>
                  </a:lnTo>
                  <a:lnTo>
                    <a:pt x="564" y="175"/>
                  </a:lnTo>
                  <a:lnTo>
                    <a:pt x="593" y="201"/>
                  </a:lnTo>
                  <a:lnTo>
                    <a:pt x="620" y="228"/>
                  </a:lnTo>
                  <a:lnTo>
                    <a:pt x="645" y="256"/>
                  </a:lnTo>
                  <a:lnTo>
                    <a:pt x="645" y="256"/>
                  </a:lnTo>
                  <a:lnTo>
                    <a:pt x="667" y="284"/>
                  </a:lnTo>
                  <a:lnTo>
                    <a:pt x="686" y="312"/>
                  </a:lnTo>
                  <a:lnTo>
                    <a:pt x="706" y="340"/>
                  </a:lnTo>
                  <a:lnTo>
                    <a:pt x="724" y="368"/>
                  </a:lnTo>
                  <a:lnTo>
                    <a:pt x="739" y="398"/>
                  </a:lnTo>
                  <a:lnTo>
                    <a:pt x="755" y="429"/>
                  </a:lnTo>
                  <a:lnTo>
                    <a:pt x="768" y="460"/>
                  </a:lnTo>
                  <a:lnTo>
                    <a:pt x="780" y="493"/>
                  </a:lnTo>
                  <a:lnTo>
                    <a:pt x="792" y="526"/>
                  </a:lnTo>
                  <a:lnTo>
                    <a:pt x="801" y="562"/>
                  </a:lnTo>
                  <a:lnTo>
                    <a:pt x="810" y="597"/>
                  </a:lnTo>
                  <a:lnTo>
                    <a:pt x="818" y="634"/>
                  </a:lnTo>
                  <a:lnTo>
                    <a:pt x="825" y="672"/>
                  </a:lnTo>
                  <a:lnTo>
                    <a:pt x="830" y="711"/>
                  </a:lnTo>
                  <a:lnTo>
                    <a:pt x="834" y="752"/>
                  </a:lnTo>
                  <a:lnTo>
                    <a:pt x="837" y="794"/>
                  </a:lnTo>
                  <a:lnTo>
                    <a:pt x="837" y="799"/>
                  </a:lnTo>
                  <a:lnTo>
                    <a:pt x="840" y="802"/>
                  </a:lnTo>
                  <a:lnTo>
                    <a:pt x="840" y="802"/>
                  </a:lnTo>
                  <a:lnTo>
                    <a:pt x="844" y="808"/>
                  </a:lnTo>
                  <a:lnTo>
                    <a:pt x="847" y="815"/>
                  </a:lnTo>
                  <a:lnTo>
                    <a:pt x="847" y="822"/>
                  </a:lnTo>
                  <a:lnTo>
                    <a:pt x="846" y="829"/>
                  </a:lnTo>
                  <a:lnTo>
                    <a:pt x="846" y="829"/>
                  </a:lnTo>
                  <a:lnTo>
                    <a:pt x="843" y="833"/>
                  </a:lnTo>
                  <a:lnTo>
                    <a:pt x="840" y="836"/>
                  </a:lnTo>
                  <a:lnTo>
                    <a:pt x="836" y="837"/>
                  </a:lnTo>
                  <a:lnTo>
                    <a:pt x="831" y="838"/>
                  </a:lnTo>
                  <a:lnTo>
                    <a:pt x="831" y="838"/>
                  </a:lnTo>
                  <a:lnTo>
                    <a:pt x="829" y="838"/>
                  </a:lnTo>
                  <a:lnTo>
                    <a:pt x="829" y="838"/>
                  </a:lnTo>
                  <a:close/>
                  <a:moveTo>
                    <a:pt x="45" y="65"/>
                  </a:moveTo>
                  <a:lnTo>
                    <a:pt x="45" y="65"/>
                  </a:lnTo>
                  <a:lnTo>
                    <a:pt x="44" y="89"/>
                  </a:lnTo>
                  <a:lnTo>
                    <a:pt x="43" y="112"/>
                  </a:lnTo>
                  <a:lnTo>
                    <a:pt x="44" y="135"/>
                  </a:lnTo>
                  <a:lnTo>
                    <a:pt x="46" y="157"/>
                  </a:lnTo>
                  <a:lnTo>
                    <a:pt x="49" y="177"/>
                  </a:lnTo>
                  <a:lnTo>
                    <a:pt x="52" y="197"/>
                  </a:lnTo>
                  <a:lnTo>
                    <a:pt x="59" y="232"/>
                  </a:lnTo>
                  <a:lnTo>
                    <a:pt x="61" y="237"/>
                  </a:lnTo>
                  <a:lnTo>
                    <a:pt x="67" y="239"/>
                  </a:lnTo>
                  <a:lnTo>
                    <a:pt x="67" y="239"/>
                  </a:lnTo>
                  <a:lnTo>
                    <a:pt x="72" y="243"/>
                  </a:lnTo>
                  <a:lnTo>
                    <a:pt x="76" y="249"/>
                  </a:lnTo>
                  <a:lnTo>
                    <a:pt x="78" y="253"/>
                  </a:lnTo>
                  <a:lnTo>
                    <a:pt x="82" y="254"/>
                  </a:lnTo>
                  <a:lnTo>
                    <a:pt x="82" y="254"/>
                  </a:lnTo>
                  <a:lnTo>
                    <a:pt x="92" y="257"/>
                  </a:lnTo>
                  <a:lnTo>
                    <a:pt x="103" y="259"/>
                  </a:lnTo>
                  <a:lnTo>
                    <a:pt x="125" y="263"/>
                  </a:lnTo>
                  <a:lnTo>
                    <a:pt x="149" y="265"/>
                  </a:lnTo>
                  <a:lnTo>
                    <a:pt x="174" y="267"/>
                  </a:lnTo>
                  <a:lnTo>
                    <a:pt x="174" y="267"/>
                  </a:lnTo>
                  <a:lnTo>
                    <a:pt x="207" y="270"/>
                  </a:lnTo>
                  <a:lnTo>
                    <a:pt x="220" y="272"/>
                  </a:lnTo>
                  <a:lnTo>
                    <a:pt x="232" y="274"/>
                  </a:lnTo>
                  <a:lnTo>
                    <a:pt x="232" y="274"/>
                  </a:lnTo>
                  <a:lnTo>
                    <a:pt x="254" y="281"/>
                  </a:lnTo>
                  <a:lnTo>
                    <a:pt x="275" y="287"/>
                  </a:lnTo>
                  <a:lnTo>
                    <a:pt x="298" y="295"/>
                  </a:lnTo>
                  <a:lnTo>
                    <a:pt x="321" y="304"/>
                  </a:lnTo>
                  <a:lnTo>
                    <a:pt x="343" y="316"/>
                  </a:lnTo>
                  <a:lnTo>
                    <a:pt x="366" y="328"/>
                  </a:lnTo>
                  <a:lnTo>
                    <a:pt x="376" y="335"/>
                  </a:lnTo>
                  <a:lnTo>
                    <a:pt x="387" y="344"/>
                  </a:lnTo>
                  <a:lnTo>
                    <a:pt x="397" y="352"/>
                  </a:lnTo>
                  <a:lnTo>
                    <a:pt x="406" y="360"/>
                  </a:lnTo>
                  <a:lnTo>
                    <a:pt x="406" y="360"/>
                  </a:lnTo>
                  <a:lnTo>
                    <a:pt x="432" y="386"/>
                  </a:lnTo>
                  <a:lnTo>
                    <a:pt x="456" y="413"/>
                  </a:lnTo>
                  <a:lnTo>
                    <a:pt x="478" y="439"/>
                  </a:lnTo>
                  <a:lnTo>
                    <a:pt x="498" y="465"/>
                  </a:lnTo>
                  <a:lnTo>
                    <a:pt x="517" y="491"/>
                  </a:lnTo>
                  <a:lnTo>
                    <a:pt x="535" y="518"/>
                  </a:lnTo>
                  <a:lnTo>
                    <a:pt x="550" y="545"/>
                  </a:lnTo>
                  <a:lnTo>
                    <a:pt x="565" y="574"/>
                  </a:lnTo>
                  <a:lnTo>
                    <a:pt x="565" y="574"/>
                  </a:lnTo>
                  <a:lnTo>
                    <a:pt x="571" y="585"/>
                  </a:lnTo>
                  <a:lnTo>
                    <a:pt x="575" y="598"/>
                  </a:lnTo>
                  <a:lnTo>
                    <a:pt x="578" y="611"/>
                  </a:lnTo>
                  <a:lnTo>
                    <a:pt x="581" y="625"/>
                  </a:lnTo>
                  <a:lnTo>
                    <a:pt x="585" y="653"/>
                  </a:lnTo>
                  <a:lnTo>
                    <a:pt x="588" y="680"/>
                  </a:lnTo>
                  <a:lnTo>
                    <a:pt x="588" y="680"/>
                  </a:lnTo>
                  <a:lnTo>
                    <a:pt x="591" y="707"/>
                  </a:lnTo>
                  <a:lnTo>
                    <a:pt x="594" y="734"/>
                  </a:lnTo>
                  <a:lnTo>
                    <a:pt x="598" y="747"/>
                  </a:lnTo>
                  <a:lnTo>
                    <a:pt x="601" y="759"/>
                  </a:lnTo>
                  <a:lnTo>
                    <a:pt x="604" y="771"/>
                  </a:lnTo>
                  <a:lnTo>
                    <a:pt x="609" y="783"/>
                  </a:lnTo>
                  <a:lnTo>
                    <a:pt x="612" y="791"/>
                  </a:lnTo>
                  <a:lnTo>
                    <a:pt x="625" y="791"/>
                  </a:lnTo>
                  <a:lnTo>
                    <a:pt x="625" y="791"/>
                  </a:lnTo>
                  <a:lnTo>
                    <a:pt x="704" y="791"/>
                  </a:lnTo>
                  <a:lnTo>
                    <a:pt x="742" y="792"/>
                  </a:lnTo>
                  <a:lnTo>
                    <a:pt x="781" y="793"/>
                  </a:lnTo>
                  <a:lnTo>
                    <a:pt x="795" y="794"/>
                  </a:lnTo>
                  <a:lnTo>
                    <a:pt x="794" y="780"/>
                  </a:lnTo>
                  <a:lnTo>
                    <a:pt x="794" y="780"/>
                  </a:lnTo>
                  <a:lnTo>
                    <a:pt x="791" y="740"/>
                  </a:lnTo>
                  <a:lnTo>
                    <a:pt x="787" y="701"/>
                  </a:lnTo>
                  <a:lnTo>
                    <a:pt x="781" y="664"/>
                  </a:lnTo>
                  <a:lnTo>
                    <a:pt x="775" y="628"/>
                  </a:lnTo>
                  <a:lnTo>
                    <a:pt x="768" y="594"/>
                  </a:lnTo>
                  <a:lnTo>
                    <a:pt x="760" y="560"/>
                  </a:lnTo>
                  <a:lnTo>
                    <a:pt x="750" y="528"/>
                  </a:lnTo>
                  <a:lnTo>
                    <a:pt x="739" y="497"/>
                  </a:lnTo>
                  <a:lnTo>
                    <a:pt x="728" y="467"/>
                  </a:lnTo>
                  <a:lnTo>
                    <a:pt x="715" y="439"/>
                  </a:lnTo>
                  <a:lnTo>
                    <a:pt x="702" y="411"/>
                  </a:lnTo>
                  <a:lnTo>
                    <a:pt x="686" y="384"/>
                  </a:lnTo>
                  <a:lnTo>
                    <a:pt x="671" y="358"/>
                  </a:lnTo>
                  <a:lnTo>
                    <a:pt x="654" y="333"/>
                  </a:lnTo>
                  <a:lnTo>
                    <a:pt x="636" y="310"/>
                  </a:lnTo>
                  <a:lnTo>
                    <a:pt x="616" y="287"/>
                  </a:lnTo>
                  <a:lnTo>
                    <a:pt x="616" y="287"/>
                  </a:lnTo>
                  <a:lnTo>
                    <a:pt x="590" y="259"/>
                  </a:lnTo>
                  <a:lnTo>
                    <a:pt x="562" y="233"/>
                  </a:lnTo>
                  <a:lnTo>
                    <a:pt x="535" y="209"/>
                  </a:lnTo>
                  <a:lnTo>
                    <a:pt x="506" y="187"/>
                  </a:lnTo>
                  <a:lnTo>
                    <a:pt x="476" y="166"/>
                  </a:lnTo>
                  <a:lnTo>
                    <a:pt x="445" y="147"/>
                  </a:lnTo>
                  <a:lnTo>
                    <a:pt x="412" y="131"/>
                  </a:lnTo>
                  <a:lnTo>
                    <a:pt x="379" y="115"/>
                  </a:lnTo>
                  <a:lnTo>
                    <a:pt x="343" y="102"/>
                  </a:lnTo>
                  <a:lnTo>
                    <a:pt x="307" y="90"/>
                  </a:lnTo>
                  <a:lnTo>
                    <a:pt x="270" y="80"/>
                  </a:lnTo>
                  <a:lnTo>
                    <a:pt x="231" y="71"/>
                  </a:lnTo>
                  <a:lnTo>
                    <a:pt x="190" y="65"/>
                  </a:lnTo>
                  <a:lnTo>
                    <a:pt x="147" y="60"/>
                  </a:lnTo>
                  <a:lnTo>
                    <a:pt x="104" y="55"/>
                  </a:lnTo>
                  <a:lnTo>
                    <a:pt x="58" y="53"/>
                  </a:lnTo>
                  <a:lnTo>
                    <a:pt x="47" y="53"/>
                  </a:lnTo>
                  <a:lnTo>
                    <a:pt x="45" y="6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88" name="Freeform 904"/>
            <p:cNvSpPr>
              <a:spLocks noEditPoints="1"/>
            </p:cNvSpPr>
            <p:nvPr/>
          </p:nvSpPr>
          <p:spPr bwMode="auto">
            <a:xfrm>
              <a:off x="4214813" y="1193800"/>
              <a:ext cx="649288" cy="658813"/>
            </a:xfrm>
            <a:custGeom>
              <a:avLst/>
              <a:gdLst/>
              <a:ahLst/>
              <a:cxnLst>
                <a:cxn ang="0">
                  <a:pos x="980" y="1233"/>
                </a:cxn>
                <a:cxn ang="0">
                  <a:pos x="957" y="1244"/>
                </a:cxn>
                <a:cxn ang="0">
                  <a:pos x="943" y="1233"/>
                </a:cxn>
                <a:cxn ang="0">
                  <a:pos x="933" y="1152"/>
                </a:cxn>
                <a:cxn ang="0">
                  <a:pos x="929" y="1000"/>
                </a:cxn>
                <a:cxn ang="0">
                  <a:pos x="911" y="872"/>
                </a:cxn>
                <a:cxn ang="0">
                  <a:pos x="879" y="776"/>
                </a:cxn>
                <a:cxn ang="0">
                  <a:pos x="828" y="668"/>
                </a:cxn>
                <a:cxn ang="0">
                  <a:pos x="764" y="576"/>
                </a:cxn>
                <a:cxn ang="0">
                  <a:pos x="699" y="508"/>
                </a:cxn>
                <a:cxn ang="0">
                  <a:pos x="604" y="435"/>
                </a:cxn>
                <a:cxn ang="0">
                  <a:pos x="504" y="380"/>
                </a:cxn>
                <a:cxn ang="0">
                  <a:pos x="287" y="307"/>
                </a:cxn>
                <a:cxn ang="0">
                  <a:pos x="25" y="257"/>
                </a:cxn>
                <a:cxn ang="0">
                  <a:pos x="14" y="251"/>
                </a:cxn>
                <a:cxn ang="0">
                  <a:pos x="13" y="231"/>
                </a:cxn>
                <a:cxn ang="0">
                  <a:pos x="5" y="215"/>
                </a:cxn>
                <a:cxn ang="0">
                  <a:pos x="1" y="69"/>
                </a:cxn>
                <a:cxn ang="0">
                  <a:pos x="3" y="8"/>
                </a:cxn>
                <a:cxn ang="0">
                  <a:pos x="16" y="0"/>
                </a:cxn>
                <a:cxn ang="0">
                  <a:pos x="33" y="2"/>
                </a:cxn>
                <a:cxn ang="0">
                  <a:pos x="79" y="13"/>
                </a:cxn>
                <a:cxn ang="0">
                  <a:pos x="281" y="38"/>
                </a:cxn>
                <a:cxn ang="0">
                  <a:pos x="459" y="74"/>
                </a:cxn>
                <a:cxn ang="0">
                  <a:pos x="545" y="107"/>
                </a:cxn>
                <a:cxn ang="0">
                  <a:pos x="768" y="239"/>
                </a:cxn>
                <a:cxn ang="0">
                  <a:pos x="867" y="321"/>
                </a:cxn>
                <a:cxn ang="0">
                  <a:pos x="942" y="400"/>
                </a:cxn>
                <a:cxn ang="0">
                  <a:pos x="1027" y="510"/>
                </a:cxn>
                <a:cxn ang="0">
                  <a:pos x="1093" y="622"/>
                </a:cxn>
                <a:cxn ang="0">
                  <a:pos x="1131" y="712"/>
                </a:cxn>
                <a:cxn ang="0">
                  <a:pos x="1178" y="904"/>
                </a:cxn>
                <a:cxn ang="0">
                  <a:pos x="1215" y="1189"/>
                </a:cxn>
                <a:cxn ang="0">
                  <a:pos x="1227" y="1208"/>
                </a:cxn>
                <a:cxn ang="0">
                  <a:pos x="1219" y="1230"/>
                </a:cxn>
                <a:cxn ang="0">
                  <a:pos x="1208" y="1232"/>
                </a:cxn>
                <a:cxn ang="0">
                  <a:pos x="1106" y="1233"/>
                </a:cxn>
                <a:cxn ang="0">
                  <a:pos x="997" y="1244"/>
                </a:cxn>
                <a:cxn ang="0">
                  <a:pos x="45" y="117"/>
                </a:cxn>
                <a:cxn ang="0">
                  <a:pos x="66" y="221"/>
                </a:cxn>
                <a:cxn ang="0">
                  <a:pos x="362" y="283"/>
                </a:cxn>
                <a:cxn ang="0">
                  <a:pos x="548" y="352"/>
                </a:cxn>
                <a:cxn ang="0">
                  <a:pos x="654" y="414"/>
                </a:cxn>
                <a:cxn ang="0">
                  <a:pos x="750" y="498"/>
                </a:cxn>
                <a:cxn ang="0">
                  <a:pos x="839" y="609"/>
                </a:cxn>
                <a:cxn ang="0">
                  <a:pos x="931" y="792"/>
                </a:cxn>
                <a:cxn ang="0">
                  <a:pos x="958" y="912"/>
                </a:cxn>
                <a:cxn ang="0">
                  <a:pos x="968" y="1048"/>
                </a:cxn>
                <a:cxn ang="0">
                  <a:pos x="995" y="1203"/>
                </a:cxn>
                <a:cxn ang="0">
                  <a:pos x="1048" y="1197"/>
                </a:cxn>
                <a:cxn ang="0">
                  <a:pos x="1172" y="1175"/>
                </a:cxn>
                <a:cxn ang="0">
                  <a:pos x="1146" y="947"/>
                </a:cxn>
                <a:cxn ang="0">
                  <a:pos x="1106" y="764"/>
                </a:cxn>
                <a:cxn ang="0">
                  <a:pos x="1065" y="665"/>
                </a:cxn>
                <a:cxn ang="0">
                  <a:pos x="993" y="536"/>
                </a:cxn>
                <a:cxn ang="0">
                  <a:pos x="905" y="420"/>
                </a:cxn>
                <a:cxn ang="0">
                  <a:pos x="825" y="340"/>
                </a:cxn>
                <a:cxn ang="0">
                  <a:pos x="671" y="222"/>
                </a:cxn>
                <a:cxn ang="0">
                  <a:pos x="536" y="148"/>
                </a:cxn>
                <a:cxn ang="0">
                  <a:pos x="419" y="106"/>
                </a:cxn>
                <a:cxn ang="0">
                  <a:pos x="181" y="68"/>
                </a:cxn>
                <a:cxn ang="0">
                  <a:pos x="43" y="65"/>
                </a:cxn>
              </a:cxnLst>
              <a:rect l="0" t="0" r="r" b="b"/>
              <a:pathLst>
                <a:path w="1227" h="1244">
                  <a:moveTo>
                    <a:pt x="997" y="1244"/>
                  </a:moveTo>
                  <a:lnTo>
                    <a:pt x="997" y="1244"/>
                  </a:lnTo>
                  <a:lnTo>
                    <a:pt x="992" y="1243"/>
                  </a:lnTo>
                  <a:lnTo>
                    <a:pt x="987" y="1241"/>
                  </a:lnTo>
                  <a:lnTo>
                    <a:pt x="980" y="1233"/>
                  </a:lnTo>
                  <a:lnTo>
                    <a:pt x="971" y="1239"/>
                  </a:lnTo>
                  <a:lnTo>
                    <a:pt x="971" y="1239"/>
                  </a:lnTo>
                  <a:lnTo>
                    <a:pt x="965" y="1243"/>
                  </a:lnTo>
                  <a:lnTo>
                    <a:pt x="957" y="1244"/>
                  </a:lnTo>
                  <a:lnTo>
                    <a:pt x="957" y="1244"/>
                  </a:lnTo>
                  <a:lnTo>
                    <a:pt x="953" y="1243"/>
                  </a:lnTo>
                  <a:lnTo>
                    <a:pt x="948" y="1241"/>
                  </a:lnTo>
                  <a:lnTo>
                    <a:pt x="946" y="1239"/>
                  </a:lnTo>
                  <a:lnTo>
                    <a:pt x="945" y="1236"/>
                  </a:lnTo>
                  <a:lnTo>
                    <a:pt x="943" y="1233"/>
                  </a:lnTo>
                  <a:lnTo>
                    <a:pt x="942" y="1229"/>
                  </a:lnTo>
                  <a:lnTo>
                    <a:pt x="942" y="1229"/>
                  </a:lnTo>
                  <a:lnTo>
                    <a:pt x="939" y="1211"/>
                  </a:lnTo>
                  <a:lnTo>
                    <a:pt x="936" y="1191"/>
                  </a:lnTo>
                  <a:lnTo>
                    <a:pt x="933" y="1152"/>
                  </a:lnTo>
                  <a:lnTo>
                    <a:pt x="932" y="1113"/>
                  </a:lnTo>
                  <a:lnTo>
                    <a:pt x="931" y="1075"/>
                  </a:lnTo>
                  <a:lnTo>
                    <a:pt x="931" y="1075"/>
                  </a:lnTo>
                  <a:lnTo>
                    <a:pt x="930" y="1025"/>
                  </a:lnTo>
                  <a:lnTo>
                    <a:pt x="929" y="1000"/>
                  </a:lnTo>
                  <a:lnTo>
                    <a:pt x="927" y="974"/>
                  </a:lnTo>
                  <a:lnTo>
                    <a:pt x="925" y="948"/>
                  </a:lnTo>
                  <a:lnTo>
                    <a:pt x="921" y="923"/>
                  </a:lnTo>
                  <a:lnTo>
                    <a:pt x="917" y="898"/>
                  </a:lnTo>
                  <a:lnTo>
                    <a:pt x="911" y="872"/>
                  </a:lnTo>
                  <a:lnTo>
                    <a:pt x="911" y="872"/>
                  </a:lnTo>
                  <a:lnTo>
                    <a:pt x="903" y="847"/>
                  </a:lnTo>
                  <a:lnTo>
                    <a:pt x="896" y="822"/>
                  </a:lnTo>
                  <a:lnTo>
                    <a:pt x="888" y="798"/>
                  </a:lnTo>
                  <a:lnTo>
                    <a:pt x="879" y="776"/>
                  </a:lnTo>
                  <a:lnTo>
                    <a:pt x="870" y="753"/>
                  </a:lnTo>
                  <a:lnTo>
                    <a:pt x="860" y="730"/>
                  </a:lnTo>
                  <a:lnTo>
                    <a:pt x="850" y="710"/>
                  </a:lnTo>
                  <a:lnTo>
                    <a:pt x="839" y="688"/>
                  </a:lnTo>
                  <a:lnTo>
                    <a:pt x="828" y="668"/>
                  </a:lnTo>
                  <a:lnTo>
                    <a:pt x="817" y="649"/>
                  </a:lnTo>
                  <a:lnTo>
                    <a:pt x="804" y="629"/>
                  </a:lnTo>
                  <a:lnTo>
                    <a:pt x="791" y="610"/>
                  </a:lnTo>
                  <a:lnTo>
                    <a:pt x="777" y="593"/>
                  </a:lnTo>
                  <a:lnTo>
                    <a:pt x="764" y="576"/>
                  </a:lnTo>
                  <a:lnTo>
                    <a:pt x="749" y="559"/>
                  </a:lnTo>
                  <a:lnTo>
                    <a:pt x="735" y="543"/>
                  </a:lnTo>
                  <a:lnTo>
                    <a:pt x="735" y="543"/>
                  </a:lnTo>
                  <a:lnTo>
                    <a:pt x="717" y="526"/>
                  </a:lnTo>
                  <a:lnTo>
                    <a:pt x="699" y="508"/>
                  </a:lnTo>
                  <a:lnTo>
                    <a:pt x="680" y="493"/>
                  </a:lnTo>
                  <a:lnTo>
                    <a:pt x="662" y="477"/>
                  </a:lnTo>
                  <a:lnTo>
                    <a:pt x="643" y="462"/>
                  </a:lnTo>
                  <a:lnTo>
                    <a:pt x="623" y="448"/>
                  </a:lnTo>
                  <a:lnTo>
                    <a:pt x="604" y="435"/>
                  </a:lnTo>
                  <a:lnTo>
                    <a:pt x="584" y="422"/>
                  </a:lnTo>
                  <a:lnTo>
                    <a:pt x="565" y="411"/>
                  </a:lnTo>
                  <a:lnTo>
                    <a:pt x="544" y="400"/>
                  </a:lnTo>
                  <a:lnTo>
                    <a:pt x="523" y="389"/>
                  </a:lnTo>
                  <a:lnTo>
                    <a:pt x="504" y="380"/>
                  </a:lnTo>
                  <a:lnTo>
                    <a:pt x="461" y="361"/>
                  </a:lnTo>
                  <a:lnTo>
                    <a:pt x="419" y="346"/>
                  </a:lnTo>
                  <a:lnTo>
                    <a:pt x="375" y="332"/>
                  </a:lnTo>
                  <a:lnTo>
                    <a:pt x="331" y="318"/>
                  </a:lnTo>
                  <a:lnTo>
                    <a:pt x="287" y="307"/>
                  </a:lnTo>
                  <a:lnTo>
                    <a:pt x="241" y="296"/>
                  </a:lnTo>
                  <a:lnTo>
                    <a:pt x="195" y="287"/>
                  </a:lnTo>
                  <a:lnTo>
                    <a:pt x="149" y="279"/>
                  </a:lnTo>
                  <a:lnTo>
                    <a:pt x="55" y="262"/>
                  </a:lnTo>
                  <a:lnTo>
                    <a:pt x="25" y="257"/>
                  </a:lnTo>
                  <a:lnTo>
                    <a:pt x="25" y="257"/>
                  </a:lnTo>
                  <a:lnTo>
                    <a:pt x="18" y="254"/>
                  </a:lnTo>
                  <a:lnTo>
                    <a:pt x="16" y="253"/>
                  </a:lnTo>
                  <a:lnTo>
                    <a:pt x="14" y="251"/>
                  </a:lnTo>
                  <a:lnTo>
                    <a:pt x="14" y="251"/>
                  </a:lnTo>
                  <a:lnTo>
                    <a:pt x="12" y="248"/>
                  </a:lnTo>
                  <a:lnTo>
                    <a:pt x="11" y="245"/>
                  </a:lnTo>
                  <a:lnTo>
                    <a:pt x="11" y="241"/>
                  </a:lnTo>
                  <a:lnTo>
                    <a:pt x="12" y="236"/>
                  </a:lnTo>
                  <a:lnTo>
                    <a:pt x="13" y="231"/>
                  </a:lnTo>
                  <a:lnTo>
                    <a:pt x="9" y="227"/>
                  </a:lnTo>
                  <a:lnTo>
                    <a:pt x="9" y="227"/>
                  </a:lnTo>
                  <a:lnTo>
                    <a:pt x="6" y="221"/>
                  </a:lnTo>
                  <a:lnTo>
                    <a:pt x="5" y="215"/>
                  </a:lnTo>
                  <a:lnTo>
                    <a:pt x="5" y="215"/>
                  </a:lnTo>
                  <a:lnTo>
                    <a:pt x="4" y="165"/>
                  </a:lnTo>
                  <a:lnTo>
                    <a:pt x="3" y="117"/>
                  </a:lnTo>
                  <a:lnTo>
                    <a:pt x="3" y="116"/>
                  </a:lnTo>
                  <a:lnTo>
                    <a:pt x="3" y="116"/>
                  </a:lnTo>
                  <a:lnTo>
                    <a:pt x="1" y="69"/>
                  </a:lnTo>
                  <a:lnTo>
                    <a:pt x="0" y="20"/>
                  </a:lnTo>
                  <a:lnTo>
                    <a:pt x="0" y="20"/>
                  </a:lnTo>
                  <a:lnTo>
                    <a:pt x="0" y="15"/>
                  </a:lnTo>
                  <a:lnTo>
                    <a:pt x="1" y="11"/>
                  </a:lnTo>
                  <a:lnTo>
                    <a:pt x="3" y="8"/>
                  </a:lnTo>
                  <a:lnTo>
                    <a:pt x="5" y="5"/>
                  </a:lnTo>
                  <a:lnTo>
                    <a:pt x="5" y="5"/>
                  </a:lnTo>
                  <a:lnTo>
                    <a:pt x="8" y="3"/>
                  </a:lnTo>
                  <a:lnTo>
                    <a:pt x="12" y="1"/>
                  </a:lnTo>
                  <a:lnTo>
                    <a:pt x="16" y="0"/>
                  </a:lnTo>
                  <a:lnTo>
                    <a:pt x="20" y="0"/>
                  </a:lnTo>
                  <a:lnTo>
                    <a:pt x="20" y="0"/>
                  </a:lnTo>
                  <a:lnTo>
                    <a:pt x="24" y="0"/>
                  </a:lnTo>
                  <a:lnTo>
                    <a:pt x="28" y="1"/>
                  </a:lnTo>
                  <a:lnTo>
                    <a:pt x="33" y="2"/>
                  </a:lnTo>
                  <a:lnTo>
                    <a:pt x="36" y="4"/>
                  </a:lnTo>
                  <a:lnTo>
                    <a:pt x="38" y="7"/>
                  </a:lnTo>
                  <a:lnTo>
                    <a:pt x="41" y="7"/>
                  </a:lnTo>
                  <a:lnTo>
                    <a:pt x="41" y="7"/>
                  </a:lnTo>
                  <a:lnTo>
                    <a:pt x="79" y="13"/>
                  </a:lnTo>
                  <a:lnTo>
                    <a:pt x="116" y="19"/>
                  </a:lnTo>
                  <a:lnTo>
                    <a:pt x="191" y="27"/>
                  </a:lnTo>
                  <a:lnTo>
                    <a:pt x="191" y="27"/>
                  </a:lnTo>
                  <a:lnTo>
                    <a:pt x="236" y="32"/>
                  </a:lnTo>
                  <a:lnTo>
                    <a:pt x="281" y="38"/>
                  </a:lnTo>
                  <a:lnTo>
                    <a:pt x="326" y="44"/>
                  </a:lnTo>
                  <a:lnTo>
                    <a:pt x="371" y="53"/>
                  </a:lnTo>
                  <a:lnTo>
                    <a:pt x="416" y="62"/>
                  </a:lnTo>
                  <a:lnTo>
                    <a:pt x="437" y="68"/>
                  </a:lnTo>
                  <a:lnTo>
                    <a:pt x="459" y="74"/>
                  </a:lnTo>
                  <a:lnTo>
                    <a:pt x="481" y="82"/>
                  </a:lnTo>
                  <a:lnTo>
                    <a:pt x="503" y="90"/>
                  </a:lnTo>
                  <a:lnTo>
                    <a:pt x="524" y="98"/>
                  </a:lnTo>
                  <a:lnTo>
                    <a:pt x="545" y="107"/>
                  </a:lnTo>
                  <a:lnTo>
                    <a:pt x="545" y="107"/>
                  </a:lnTo>
                  <a:lnTo>
                    <a:pt x="600" y="135"/>
                  </a:lnTo>
                  <a:lnTo>
                    <a:pt x="651" y="163"/>
                  </a:lnTo>
                  <a:lnTo>
                    <a:pt x="701" y="193"/>
                  </a:lnTo>
                  <a:lnTo>
                    <a:pt x="746" y="223"/>
                  </a:lnTo>
                  <a:lnTo>
                    <a:pt x="768" y="239"/>
                  </a:lnTo>
                  <a:lnTo>
                    <a:pt x="790" y="255"/>
                  </a:lnTo>
                  <a:lnTo>
                    <a:pt x="809" y="271"/>
                  </a:lnTo>
                  <a:lnTo>
                    <a:pt x="830" y="287"/>
                  </a:lnTo>
                  <a:lnTo>
                    <a:pt x="849" y="304"/>
                  </a:lnTo>
                  <a:lnTo>
                    <a:pt x="867" y="321"/>
                  </a:lnTo>
                  <a:lnTo>
                    <a:pt x="885" y="338"/>
                  </a:lnTo>
                  <a:lnTo>
                    <a:pt x="902" y="355"/>
                  </a:lnTo>
                  <a:lnTo>
                    <a:pt x="902" y="355"/>
                  </a:lnTo>
                  <a:lnTo>
                    <a:pt x="922" y="377"/>
                  </a:lnTo>
                  <a:lnTo>
                    <a:pt x="942" y="400"/>
                  </a:lnTo>
                  <a:lnTo>
                    <a:pt x="960" y="421"/>
                  </a:lnTo>
                  <a:lnTo>
                    <a:pt x="979" y="443"/>
                  </a:lnTo>
                  <a:lnTo>
                    <a:pt x="995" y="466"/>
                  </a:lnTo>
                  <a:lnTo>
                    <a:pt x="1012" y="487"/>
                  </a:lnTo>
                  <a:lnTo>
                    <a:pt x="1027" y="510"/>
                  </a:lnTo>
                  <a:lnTo>
                    <a:pt x="1042" y="532"/>
                  </a:lnTo>
                  <a:lnTo>
                    <a:pt x="1056" y="555"/>
                  </a:lnTo>
                  <a:lnTo>
                    <a:pt x="1070" y="577"/>
                  </a:lnTo>
                  <a:lnTo>
                    <a:pt x="1082" y="599"/>
                  </a:lnTo>
                  <a:lnTo>
                    <a:pt x="1093" y="622"/>
                  </a:lnTo>
                  <a:lnTo>
                    <a:pt x="1104" y="645"/>
                  </a:lnTo>
                  <a:lnTo>
                    <a:pt x="1114" y="666"/>
                  </a:lnTo>
                  <a:lnTo>
                    <a:pt x="1122" y="689"/>
                  </a:lnTo>
                  <a:lnTo>
                    <a:pt x="1131" y="712"/>
                  </a:lnTo>
                  <a:lnTo>
                    <a:pt x="1131" y="712"/>
                  </a:lnTo>
                  <a:lnTo>
                    <a:pt x="1139" y="735"/>
                  </a:lnTo>
                  <a:lnTo>
                    <a:pt x="1146" y="759"/>
                  </a:lnTo>
                  <a:lnTo>
                    <a:pt x="1158" y="807"/>
                  </a:lnTo>
                  <a:lnTo>
                    <a:pt x="1169" y="855"/>
                  </a:lnTo>
                  <a:lnTo>
                    <a:pt x="1178" y="904"/>
                  </a:lnTo>
                  <a:lnTo>
                    <a:pt x="1186" y="952"/>
                  </a:lnTo>
                  <a:lnTo>
                    <a:pt x="1193" y="1002"/>
                  </a:lnTo>
                  <a:lnTo>
                    <a:pt x="1205" y="1099"/>
                  </a:lnTo>
                  <a:lnTo>
                    <a:pt x="1205" y="1099"/>
                  </a:lnTo>
                  <a:lnTo>
                    <a:pt x="1215" y="1189"/>
                  </a:lnTo>
                  <a:lnTo>
                    <a:pt x="1216" y="1193"/>
                  </a:lnTo>
                  <a:lnTo>
                    <a:pt x="1219" y="1196"/>
                  </a:lnTo>
                  <a:lnTo>
                    <a:pt x="1219" y="1196"/>
                  </a:lnTo>
                  <a:lnTo>
                    <a:pt x="1224" y="1201"/>
                  </a:lnTo>
                  <a:lnTo>
                    <a:pt x="1227" y="1208"/>
                  </a:lnTo>
                  <a:lnTo>
                    <a:pt x="1227" y="1216"/>
                  </a:lnTo>
                  <a:lnTo>
                    <a:pt x="1226" y="1223"/>
                  </a:lnTo>
                  <a:lnTo>
                    <a:pt x="1226" y="1223"/>
                  </a:lnTo>
                  <a:lnTo>
                    <a:pt x="1222" y="1227"/>
                  </a:lnTo>
                  <a:lnTo>
                    <a:pt x="1219" y="1230"/>
                  </a:lnTo>
                  <a:lnTo>
                    <a:pt x="1215" y="1232"/>
                  </a:lnTo>
                  <a:lnTo>
                    <a:pt x="1210" y="1233"/>
                  </a:lnTo>
                  <a:lnTo>
                    <a:pt x="1210" y="1233"/>
                  </a:lnTo>
                  <a:lnTo>
                    <a:pt x="1208" y="1232"/>
                  </a:lnTo>
                  <a:lnTo>
                    <a:pt x="1208" y="1232"/>
                  </a:lnTo>
                  <a:lnTo>
                    <a:pt x="1188" y="1231"/>
                  </a:lnTo>
                  <a:lnTo>
                    <a:pt x="1167" y="1231"/>
                  </a:lnTo>
                  <a:lnTo>
                    <a:pt x="1167" y="1231"/>
                  </a:lnTo>
                  <a:lnTo>
                    <a:pt x="1137" y="1232"/>
                  </a:lnTo>
                  <a:lnTo>
                    <a:pt x="1106" y="1233"/>
                  </a:lnTo>
                  <a:lnTo>
                    <a:pt x="1046" y="1239"/>
                  </a:lnTo>
                  <a:lnTo>
                    <a:pt x="1046" y="1239"/>
                  </a:lnTo>
                  <a:lnTo>
                    <a:pt x="1000" y="1244"/>
                  </a:lnTo>
                  <a:lnTo>
                    <a:pt x="1000" y="1244"/>
                  </a:lnTo>
                  <a:lnTo>
                    <a:pt x="997" y="1244"/>
                  </a:lnTo>
                  <a:lnTo>
                    <a:pt x="997" y="1244"/>
                  </a:lnTo>
                  <a:close/>
                  <a:moveTo>
                    <a:pt x="43" y="65"/>
                  </a:moveTo>
                  <a:lnTo>
                    <a:pt x="43" y="65"/>
                  </a:lnTo>
                  <a:lnTo>
                    <a:pt x="45" y="117"/>
                  </a:lnTo>
                  <a:lnTo>
                    <a:pt x="45" y="117"/>
                  </a:lnTo>
                  <a:lnTo>
                    <a:pt x="46" y="162"/>
                  </a:lnTo>
                  <a:lnTo>
                    <a:pt x="47" y="208"/>
                  </a:lnTo>
                  <a:lnTo>
                    <a:pt x="47" y="218"/>
                  </a:lnTo>
                  <a:lnTo>
                    <a:pt x="66" y="221"/>
                  </a:lnTo>
                  <a:lnTo>
                    <a:pt x="66" y="221"/>
                  </a:lnTo>
                  <a:lnTo>
                    <a:pt x="166" y="240"/>
                  </a:lnTo>
                  <a:lnTo>
                    <a:pt x="215" y="249"/>
                  </a:lnTo>
                  <a:lnTo>
                    <a:pt x="265" y="259"/>
                  </a:lnTo>
                  <a:lnTo>
                    <a:pt x="314" y="271"/>
                  </a:lnTo>
                  <a:lnTo>
                    <a:pt x="362" y="283"/>
                  </a:lnTo>
                  <a:lnTo>
                    <a:pt x="411" y="297"/>
                  </a:lnTo>
                  <a:lnTo>
                    <a:pt x="457" y="313"/>
                  </a:lnTo>
                  <a:lnTo>
                    <a:pt x="504" y="332"/>
                  </a:lnTo>
                  <a:lnTo>
                    <a:pt x="526" y="341"/>
                  </a:lnTo>
                  <a:lnTo>
                    <a:pt x="548" y="352"/>
                  </a:lnTo>
                  <a:lnTo>
                    <a:pt x="571" y="363"/>
                  </a:lnTo>
                  <a:lnTo>
                    <a:pt x="592" y="375"/>
                  </a:lnTo>
                  <a:lnTo>
                    <a:pt x="613" y="387"/>
                  </a:lnTo>
                  <a:lnTo>
                    <a:pt x="634" y="401"/>
                  </a:lnTo>
                  <a:lnTo>
                    <a:pt x="654" y="414"/>
                  </a:lnTo>
                  <a:lnTo>
                    <a:pt x="675" y="430"/>
                  </a:lnTo>
                  <a:lnTo>
                    <a:pt x="695" y="445"/>
                  </a:lnTo>
                  <a:lnTo>
                    <a:pt x="713" y="462"/>
                  </a:lnTo>
                  <a:lnTo>
                    <a:pt x="732" y="479"/>
                  </a:lnTo>
                  <a:lnTo>
                    <a:pt x="750" y="498"/>
                  </a:lnTo>
                  <a:lnTo>
                    <a:pt x="768" y="516"/>
                  </a:lnTo>
                  <a:lnTo>
                    <a:pt x="786" y="537"/>
                  </a:lnTo>
                  <a:lnTo>
                    <a:pt x="786" y="537"/>
                  </a:lnTo>
                  <a:lnTo>
                    <a:pt x="813" y="573"/>
                  </a:lnTo>
                  <a:lnTo>
                    <a:pt x="839" y="609"/>
                  </a:lnTo>
                  <a:lnTo>
                    <a:pt x="862" y="646"/>
                  </a:lnTo>
                  <a:lnTo>
                    <a:pt x="884" y="683"/>
                  </a:lnTo>
                  <a:lnTo>
                    <a:pt x="902" y="719"/>
                  </a:lnTo>
                  <a:lnTo>
                    <a:pt x="918" y="756"/>
                  </a:lnTo>
                  <a:lnTo>
                    <a:pt x="931" y="792"/>
                  </a:lnTo>
                  <a:lnTo>
                    <a:pt x="943" y="829"/>
                  </a:lnTo>
                  <a:lnTo>
                    <a:pt x="943" y="829"/>
                  </a:lnTo>
                  <a:lnTo>
                    <a:pt x="949" y="856"/>
                  </a:lnTo>
                  <a:lnTo>
                    <a:pt x="954" y="884"/>
                  </a:lnTo>
                  <a:lnTo>
                    <a:pt x="958" y="912"/>
                  </a:lnTo>
                  <a:lnTo>
                    <a:pt x="961" y="939"/>
                  </a:lnTo>
                  <a:lnTo>
                    <a:pt x="964" y="967"/>
                  </a:lnTo>
                  <a:lnTo>
                    <a:pt x="965" y="994"/>
                  </a:lnTo>
                  <a:lnTo>
                    <a:pt x="968" y="1048"/>
                  </a:lnTo>
                  <a:lnTo>
                    <a:pt x="968" y="1048"/>
                  </a:lnTo>
                  <a:lnTo>
                    <a:pt x="971" y="1120"/>
                  </a:lnTo>
                  <a:lnTo>
                    <a:pt x="975" y="1157"/>
                  </a:lnTo>
                  <a:lnTo>
                    <a:pt x="979" y="1193"/>
                  </a:lnTo>
                  <a:lnTo>
                    <a:pt x="981" y="1208"/>
                  </a:lnTo>
                  <a:lnTo>
                    <a:pt x="995" y="1203"/>
                  </a:lnTo>
                  <a:lnTo>
                    <a:pt x="995" y="1203"/>
                  </a:lnTo>
                  <a:lnTo>
                    <a:pt x="1002" y="1201"/>
                  </a:lnTo>
                  <a:lnTo>
                    <a:pt x="1002" y="1201"/>
                  </a:lnTo>
                  <a:lnTo>
                    <a:pt x="1048" y="1197"/>
                  </a:lnTo>
                  <a:lnTo>
                    <a:pt x="1048" y="1197"/>
                  </a:lnTo>
                  <a:lnTo>
                    <a:pt x="1104" y="1192"/>
                  </a:lnTo>
                  <a:lnTo>
                    <a:pt x="1132" y="1190"/>
                  </a:lnTo>
                  <a:lnTo>
                    <a:pt x="1159" y="1189"/>
                  </a:lnTo>
                  <a:lnTo>
                    <a:pt x="1174" y="1189"/>
                  </a:lnTo>
                  <a:lnTo>
                    <a:pt x="1172" y="1175"/>
                  </a:lnTo>
                  <a:lnTo>
                    <a:pt x="1172" y="1175"/>
                  </a:lnTo>
                  <a:lnTo>
                    <a:pt x="1162" y="1087"/>
                  </a:lnTo>
                  <a:lnTo>
                    <a:pt x="1162" y="1087"/>
                  </a:lnTo>
                  <a:lnTo>
                    <a:pt x="1151" y="994"/>
                  </a:lnTo>
                  <a:lnTo>
                    <a:pt x="1146" y="947"/>
                  </a:lnTo>
                  <a:lnTo>
                    <a:pt x="1138" y="901"/>
                  </a:lnTo>
                  <a:lnTo>
                    <a:pt x="1130" y="855"/>
                  </a:lnTo>
                  <a:lnTo>
                    <a:pt x="1118" y="810"/>
                  </a:lnTo>
                  <a:lnTo>
                    <a:pt x="1112" y="787"/>
                  </a:lnTo>
                  <a:lnTo>
                    <a:pt x="1106" y="764"/>
                  </a:lnTo>
                  <a:lnTo>
                    <a:pt x="1097" y="743"/>
                  </a:lnTo>
                  <a:lnTo>
                    <a:pt x="1089" y="721"/>
                  </a:lnTo>
                  <a:lnTo>
                    <a:pt x="1089" y="721"/>
                  </a:lnTo>
                  <a:lnTo>
                    <a:pt x="1078" y="693"/>
                  </a:lnTo>
                  <a:lnTo>
                    <a:pt x="1065" y="665"/>
                  </a:lnTo>
                  <a:lnTo>
                    <a:pt x="1052" y="638"/>
                  </a:lnTo>
                  <a:lnTo>
                    <a:pt x="1039" y="612"/>
                  </a:lnTo>
                  <a:lnTo>
                    <a:pt x="1024" y="586"/>
                  </a:lnTo>
                  <a:lnTo>
                    <a:pt x="1010" y="561"/>
                  </a:lnTo>
                  <a:lnTo>
                    <a:pt x="993" y="536"/>
                  </a:lnTo>
                  <a:lnTo>
                    <a:pt x="978" y="511"/>
                  </a:lnTo>
                  <a:lnTo>
                    <a:pt x="960" y="487"/>
                  </a:lnTo>
                  <a:lnTo>
                    <a:pt x="943" y="465"/>
                  </a:lnTo>
                  <a:lnTo>
                    <a:pt x="924" y="442"/>
                  </a:lnTo>
                  <a:lnTo>
                    <a:pt x="905" y="420"/>
                  </a:lnTo>
                  <a:lnTo>
                    <a:pt x="886" y="399"/>
                  </a:lnTo>
                  <a:lnTo>
                    <a:pt x="866" y="378"/>
                  </a:lnTo>
                  <a:lnTo>
                    <a:pt x="845" y="358"/>
                  </a:lnTo>
                  <a:lnTo>
                    <a:pt x="825" y="340"/>
                  </a:lnTo>
                  <a:lnTo>
                    <a:pt x="825" y="340"/>
                  </a:lnTo>
                  <a:lnTo>
                    <a:pt x="786" y="307"/>
                  </a:lnTo>
                  <a:lnTo>
                    <a:pt x="743" y="273"/>
                  </a:lnTo>
                  <a:lnTo>
                    <a:pt x="719" y="256"/>
                  </a:lnTo>
                  <a:lnTo>
                    <a:pt x="696" y="239"/>
                  </a:lnTo>
                  <a:lnTo>
                    <a:pt x="671" y="222"/>
                  </a:lnTo>
                  <a:lnTo>
                    <a:pt x="645" y="206"/>
                  </a:lnTo>
                  <a:lnTo>
                    <a:pt x="619" y="190"/>
                  </a:lnTo>
                  <a:lnTo>
                    <a:pt x="591" y="176"/>
                  </a:lnTo>
                  <a:lnTo>
                    <a:pt x="565" y="161"/>
                  </a:lnTo>
                  <a:lnTo>
                    <a:pt x="536" y="148"/>
                  </a:lnTo>
                  <a:lnTo>
                    <a:pt x="507" y="135"/>
                  </a:lnTo>
                  <a:lnTo>
                    <a:pt x="478" y="124"/>
                  </a:lnTo>
                  <a:lnTo>
                    <a:pt x="449" y="115"/>
                  </a:lnTo>
                  <a:lnTo>
                    <a:pt x="419" y="106"/>
                  </a:lnTo>
                  <a:lnTo>
                    <a:pt x="419" y="106"/>
                  </a:lnTo>
                  <a:lnTo>
                    <a:pt x="389" y="100"/>
                  </a:lnTo>
                  <a:lnTo>
                    <a:pt x="359" y="94"/>
                  </a:lnTo>
                  <a:lnTo>
                    <a:pt x="299" y="84"/>
                  </a:lnTo>
                  <a:lnTo>
                    <a:pt x="240" y="75"/>
                  </a:lnTo>
                  <a:lnTo>
                    <a:pt x="181" y="68"/>
                  </a:lnTo>
                  <a:lnTo>
                    <a:pt x="181" y="68"/>
                  </a:lnTo>
                  <a:lnTo>
                    <a:pt x="119" y="61"/>
                  </a:lnTo>
                  <a:lnTo>
                    <a:pt x="56" y="53"/>
                  </a:lnTo>
                  <a:lnTo>
                    <a:pt x="42" y="50"/>
                  </a:lnTo>
                  <a:lnTo>
                    <a:pt x="43" y="65"/>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951" name="组合 950"/>
          <p:cNvGrpSpPr/>
          <p:nvPr/>
        </p:nvGrpSpPr>
        <p:grpSpPr>
          <a:xfrm>
            <a:off x="3474017" y="1021813"/>
            <a:ext cx="931335" cy="954617"/>
            <a:chOff x="3282950" y="1154113"/>
            <a:chExt cx="698501" cy="715963"/>
          </a:xfrm>
          <a:solidFill>
            <a:schemeClr val="tx1">
              <a:lumMod val="65000"/>
              <a:lumOff val="35000"/>
            </a:schemeClr>
          </a:solidFill>
        </p:grpSpPr>
        <p:sp>
          <p:nvSpPr>
            <p:cNvPr id="17289" name="Freeform 905"/>
            <p:cNvSpPr/>
            <p:nvPr/>
          </p:nvSpPr>
          <p:spPr bwMode="auto">
            <a:xfrm>
              <a:off x="3324225" y="1268413"/>
              <a:ext cx="55563" cy="153988"/>
            </a:xfrm>
            <a:custGeom>
              <a:avLst/>
              <a:gdLst/>
              <a:ahLst/>
              <a:cxnLst>
                <a:cxn ang="0">
                  <a:pos x="96" y="3"/>
                </a:cxn>
                <a:cxn ang="0">
                  <a:pos x="96" y="3"/>
                </a:cxn>
                <a:cxn ang="0">
                  <a:pos x="86" y="18"/>
                </a:cxn>
                <a:cxn ang="0">
                  <a:pos x="77" y="35"/>
                </a:cxn>
                <a:cxn ang="0">
                  <a:pos x="70" y="51"/>
                </a:cxn>
                <a:cxn ang="0">
                  <a:pos x="63" y="69"/>
                </a:cxn>
                <a:cxn ang="0">
                  <a:pos x="50" y="104"/>
                </a:cxn>
                <a:cxn ang="0">
                  <a:pos x="39" y="138"/>
                </a:cxn>
                <a:cxn ang="0">
                  <a:pos x="39" y="138"/>
                </a:cxn>
                <a:cxn ang="0">
                  <a:pos x="27" y="174"/>
                </a:cxn>
                <a:cxn ang="0">
                  <a:pos x="15" y="210"/>
                </a:cxn>
                <a:cxn ang="0">
                  <a:pos x="10" y="229"/>
                </a:cxn>
                <a:cxn ang="0">
                  <a:pos x="5" y="247"/>
                </a:cxn>
                <a:cxn ang="0">
                  <a:pos x="2" y="266"/>
                </a:cxn>
                <a:cxn ang="0">
                  <a:pos x="0" y="285"/>
                </a:cxn>
                <a:cxn ang="0">
                  <a:pos x="0" y="285"/>
                </a:cxn>
                <a:cxn ang="0">
                  <a:pos x="1" y="287"/>
                </a:cxn>
                <a:cxn ang="0">
                  <a:pos x="2" y="288"/>
                </a:cxn>
                <a:cxn ang="0">
                  <a:pos x="3" y="289"/>
                </a:cxn>
                <a:cxn ang="0">
                  <a:pos x="5" y="290"/>
                </a:cxn>
                <a:cxn ang="0">
                  <a:pos x="6" y="289"/>
                </a:cxn>
                <a:cxn ang="0">
                  <a:pos x="8" y="288"/>
                </a:cxn>
                <a:cxn ang="0">
                  <a:pos x="9" y="287"/>
                </a:cxn>
                <a:cxn ang="0">
                  <a:pos x="10" y="285"/>
                </a:cxn>
                <a:cxn ang="0">
                  <a:pos x="10" y="285"/>
                </a:cxn>
                <a:cxn ang="0">
                  <a:pos x="11" y="266"/>
                </a:cxn>
                <a:cxn ang="0">
                  <a:pos x="15" y="247"/>
                </a:cxn>
                <a:cxn ang="0">
                  <a:pos x="19" y="230"/>
                </a:cxn>
                <a:cxn ang="0">
                  <a:pos x="25" y="211"/>
                </a:cxn>
                <a:cxn ang="0">
                  <a:pos x="36" y="176"/>
                </a:cxn>
                <a:cxn ang="0">
                  <a:pos x="48" y="141"/>
                </a:cxn>
                <a:cxn ang="0">
                  <a:pos x="48" y="141"/>
                </a:cxn>
                <a:cxn ang="0">
                  <a:pos x="60" y="107"/>
                </a:cxn>
                <a:cxn ang="0">
                  <a:pos x="71" y="72"/>
                </a:cxn>
                <a:cxn ang="0">
                  <a:pos x="78" y="55"/>
                </a:cxn>
                <a:cxn ang="0">
                  <a:pos x="86" y="39"/>
                </a:cxn>
                <a:cxn ang="0">
                  <a:pos x="94" y="22"/>
                </a:cxn>
                <a:cxn ang="0">
                  <a:pos x="104" y="8"/>
                </a:cxn>
                <a:cxn ang="0">
                  <a:pos x="104" y="8"/>
                </a:cxn>
                <a:cxn ang="0">
                  <a:pos x="105" y="6"/>
                </a:cxn>
                <a:cxn ang="0">
                  <a:pos x="104" y="4"/>
                </a:cxn>
                <a:cxn ang="0">
                  <a:pos x="104" y="3"/>
                </a:cxn>
                <a:cxn ang="0">
                  <a:pos x="102" y="2"/>
                </a:cxn>
                <a:cxn ang="0">
                  <a:pos x="99" y="0"/>
                </a:cxn>
                <a:cxn ang="0">
                  <a:pos x="97" y="2"/>
                </a:cxn>
                <a:cxn ang="0">
                  <a:pos x="96" y="3"/>
                </a:cxn>
                <a:cxn ang="0">
                  <a:pos x="96" y="3"/>
                </a:cxn>
              </a:cxnLst>
              <a:rect l="0" t="0" r="r" b="b"/>
              <a:pathLst>
                <a:path w="105" h="290">
                  <a:moveTo>
                    <a:pt x="96" y="3"/>
                  </a:moveTo>
                  <a:lnTo>
                    <a:pt x="96" y="3"/>
                  </a:lnTo>
                  <a:lnTo>
                    <a:pt x="86" y="18"/>
                  </a:lnTo>
                  <a:lnTo>
                    <a:pt x="77" y="35"/>
                  </a:lnTo>
                  <a:lnTo>
                    <a:pt x="70" y="51"/>
                  </a:lnTo>
                  <a:lnTo>
                    <a:pt x="63" y="69"/>
                  </a:lnTo>
                  <a:lnTo>
                    <a:pt x="50" y="104"/>
                  </a:lnTo>
                  <a:lnTo>
                    <a:pt x="39" y="138"/>
                  </a:lnTo>
                  <a:lnTo>
                    <a:pt x="39" y="138"/>
                  </a:lnTo>
                  <a:lnTo>
                    <a:pt x="27" y="174"/>
                  </a:lnTo>
                  <a:lnTo>
                    <a:pt x="15" y="210"/>
                  </a:lnTo>
                  <a:lnTo>
                    <a:pt x="10" y="229"/>
                  </a:lnTo>
                  <a:lnTo>
                    <a:pt x="5" y="247"/>
                  </a:lnTo>
                  <a:lnTo>
                    <a:pt x="2" y="266"/>
                  </a:lnTo>
                  <a:lnTo>
                    <a:pt x="0" y="285"/>
                  </a:lnTo>
                  <a:lnTo>
                    <a:pt x="0" y="285"/>
                  </a:lnTo>
                  <a:lnTo>
                    <a:pt x="1" y="287"/>
                  </a:lnTo>
                  <a:lnTo>
                    <a:pt x="2" y="288"/>
                  </a:lnTo>
                  <a:lnTo>
                    <a:pt x="3" y="289"/>
                  </a:lnTo>
                  <a:lnTo>
                    <a:pt x="5" y="290"/>
                  </a:lnTo>
                  <a:lnTo>
                    <a:pt x="6" y="289"/>
                  </a:lnTo>
                  <a:lnTo>
                    <a:pt x="8" y="288"/>
                  </a:lnTo>
                  <a:lnTo>
                    <a:pt x="9" y="287"/>
                  </a:lnTo>
                  <a:lnTo>
                    <a:pt x="10" y="285"/>
                  </a:lnTo>
                  <a:lnTo>
                    <a:pt x="10" y="285"/>
                  </a:lnTo>
                  <a:lnTo>
                    <a:pt x="11" y="266"/>
                  </a:lnTo>
                  <a:lnTo>
                    <a:pt x="15" y="247"/>
                  </a:lnTo>
                  <a:lnTo>
                    <a:pt x="19" y="230"/>
                  </a:lnTo>
                  <a:lnTo>
                    <a:pt x="25" y="211"/>
                  </a:lnTo>
                  <a:lnTo>
                    <a:pt x="36" y="176"/>
                  </a:lnTo>
                  <a:lnTo>
                    <a:pt x="48" y="141"/>
                  </a:lnTo>
                  <a:lnTo>
                    <a:pt x="48" y="141"/>
                  </a:lnTo>
                  <a:lnTo>
                    <a:pt x="60" y="107"/>
                  </a:lnTo>
                  <a:lnTo>
                    <a:pt x="71" y="72"/>
                  </a:lnTo>
                  <a:lnTo>
                    <a:pt x="78" y="55"/>
                  </a:lnTo>
                  <a:lnTo>
                    <a:pt x="86" y="39"/>
                  </a:lnTo>
                  <a:lnTo>
                    <a:pt x="94" y="22"/>
                  </a:lnTo>
                  <a:lnTo>
                    <a:pt x="104" y="8"/>
                  </a:lnTo>
                  <a:lnTo>
                    <a:pt x="104" y="8"/>
                  </a:lnTo>
                  <a:lnTo>
                    <a:pt x="105" y="6"/>
                  </a:lnTo>
                  <a:lnTo>
                    <a:pt x="104" y="4"/>
                  </a:lnTo>
                  <a:lnTo>
                    <a:pt x="104" y="3"/>
                  </a:lnTo>
                  <a:lnTo>
                    <a:pt x="102" y="2"/>
                  </a:lnTo>
                  <a:lnTo>
                    <a:pt x="99" y="0"/>
                  </a:lnTo>
                  <a:lnTo>
                    <a:pt x="97" y="2"/>
                  </a:lnTo>
                  <a:lnTo>
                    <a:pt x="96" y="3"/>
                  </a:lnTo>
                  <a:lnTo>
                    <a:pt x="9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90" name="Freeform 906"/>
            <p:cNvSpPr/>
            <p:nvPr/>
          </p:nvSpPr>
          <p:spPr bwMode="auto">
            <a:xfrm>
              <a:off x="3325813" y="1239838"/>
              <a:ext cx="88900" cy="280988"/>
            </a:xfrm>
            <a:custGeom>
              <a:avLst/>
              <a:gdLst/>
              <a:ahLst/>
              <a:cxnLst>
                <a:cxn ang="0">
                  <a:pos x="156" y="4"/>
                </a:cxn>
                <a:cxn ang="0">
                  <a:pos x="152" y="37"/>
                </a:cxn>
                <a:cxn ang="0">
                  <a:pos x="143" y="70"/>
                </a:cxn>
                <a:cxn ang="0">
                  <a:pos x="121" y="134"/>
                </a:cxn>
                <a:cxn ang="0">
                  <a:pos x="108" y="168"/>
                </a:cxn>
                <a:cxn ang="0">
                  <a:pos x="82" y="235"/>
                </a:cxn>
                <a:cxn ang="0">
                  <a:pos x="68" y="268"/>
                </a:cxn>
                <a:cxn ang="0">
                  <a:pos x="58" y="301"/>
                </a:cxn>
                <a:cxn ang="0">
                  <a:pos x="38" y="399"/>
                </a:cxn>
                <a:cxn ang="0">
                  <a:pos x="35" y="416"/>
                </a:cxn>
                <a:cxn ang="0">
                  <a:pos x="26" y="446"/>
                </a:cxn>
                <a:cxn ang="0">
                  <a:pos x="20" y="461"/>
                </a:cxn>
                <a:cxn ang="0">
                  <a:pos x="11" y="492"/>
                </a:cxn>
                <a:cxn ang="0">
                  <a:pos x="2" y="522"/>
                </a:cxn>
                <a:cxn ang="0">
                  <a:pos x="0" y="524"/>
                </a:cxn>
                <a:cxn ang="0">
                  <a:pos x="1" y="528"/>
                </a:cxn>
                <a:cxn ang="0">
                  <a:pos x="1" y="529"/>
                </a:cxn>
                <a:cxn ang="0">
                  <a:pos x="3" y="531"/>
                </a:cxn>
                <a:cxn ang="0">
                  <a:pos x="7" y="531"/>
                </a:cxn>
                <a:cxn ang="0">
                  <a:pos x="9" y="529"/>
                </a:cxn>
                <a:cxn ang="0">
                  <a:pos x="18" y="505"/>
                </a:cxn>
                <a:cxn ang="0">
                  <a:pos x="23" y="480"/>
                </a:cxn>
                <a:cxn ang="0">
                  <a:pos x="29" y="462"/>
                </a:cxn>
                <a:cxn ang="0">
                  <a:pos x="41" y="428"/>
                </a:cxn>
                <a:cxn ang="0">
                  <a:pos x="46" y="410"/>
                </a:cxn>
                <a:cxn ang="0">
                  <a:pos x="59" y="341"/>
                </a:cxn>
                <a:cxn ang="0">
                  <a:pos x="71" y="288"/>
                </a:cxn>
                <a:cxn ang="0">
                  <a:pos x="77" y="271"/>
                </a:cxn>
                <a:cxn ang="0">
                  <a:pos x="105" y="200"/>
                </a:cxn>
                <a:cxn ang="0">
                  <a:pos x="132" y="129"/>
                </a:cxn>
                <a:cxn ang="0">
                  <a:pos x="143" y="98"/>
                </a:cxn>
                <a:cxn ang="0">
                  <a:pos x="158" y="51"/>
                </a:cxn>
                <a:cxn ang="0">
                  <a:pos x="164" y="20"/>
                </a:cxn>
                <a:cxn ang="0">
                  <a:pos x="166" y="4"/>
                </a:cxn>
                <a:cxn ang="0">
                  <a:pos x="164" y="1"/>
                </a:cxn>
                <a:cxn ang="0">
                  <a:pos x="161" y="0"/>
                </a:cxn>
                <a:cxn ang="0">
                  <a:pos x="158" y="1"/>
                </a:cxn>
                <a:cxn ang="0">
                  <a:pos x="156" y="4"/>
                </a:cxn>
              </a:cxnLst>
              <a:rect l="0" t="0" r="r" b="b"/>
              <a:pathLst>
                <a:path w="166" h="531">
                  <a:moveTo>
                    <a:pt x="156" y="4"/>
                  </a:moveTo>
                  <a:lnTo>
                    <a:pt x="156" y="4"/>
                  </a:lnTo>
                  <a:lnTo>
                    <a:pt x="155" y="20"/>
                  </a:lnTo>
                  <a:lnTo>
                    <a:pt x="152" y="37"/>
                  </a:lnTo>
                  <a:lnTo>
                    <a:pt x="148" y="53"/>
                  </a:lnTo>
                  <a:lnTo>
                    <a:pt x="143" y="70"/>
                  </a:lnTo>
                  <a:lnTo>
                    <a:pt x="132" y="103"/>
                  </a:lnTo>
                  <a:lnTo>
                    <a:pt x="121" y="134"/>
                  </a:lnTo>
                  <a:lnTo>
                    <a:pt x="121" y="134"/>
                  </a:lnTo>
                  <a:lnTo>
                    <a:pt x="108" y="168"/>
                  </a:lnTo>
                  <a:lnTo>
                    <a:pt x="95" y="202"/>
                  </a:lnTo>
                  <a:lnTo>
                    <a:pt x="82" y="235"/>
                  </a:lnTo>
                  <a:lnTo>
                    <a:pt x="68" y="268"/>
                  </a:lnTo>
                  <a:lnTo>
                    <a:pt x="68" y="268"/>
                  </a:lnTo>
                  <a:lnTo>
                    <a:pt x="63" y="285"/>
                  </a:lnTo>
                  <a:lnTo>
                    <a:pt x="58" y="301"/>
                  </a:lnTo>
                  <a:lnTo>
                    <a:pt x="51" y="333"/>
                  </a:lnTo>
                  <a:lnTo>
                    <a:pt x="38" y="399"/>
                  </a:lnTo>
                  <a:lnTo>
                    <a:pt x="38" y="399"/>
                  </a:lnTo>
                  <a:lnTo>
                    <a:pt x="35" y="416"/>
                  </a:lnTo>
                  <a:lnTo>
                    <a:pt x="31" y="431"/>
                  </a:lnTo>
                  <a:lnTo>
                    <a:pt x="26" y="446"/>
                  </a:lnTo>
                  <a:lnTo>
                    <a:pt x="20" y="461"/>
                  </a:lnTo>
                  <a:lnTo>
                    <a:pt x="20" y="461"/>
                  </a:lnTo>
                  <a:lnTo>
                    <a:pt x="15" y="476"/>
                  </a:lnTo>
                  <a:lnTo>
                    <a:pt x="11" y="492"/>
                  </a:lnTo>
                  <a:lnTo>
                    <a:pt x="7" y="507"/>
                  </a:lnTo>
                  <a:lnTo>
                    <a:pt x="2" y="522"/>
                  </a:lnTo>
                  <a:lnTo>
                    <a:pt x="2" y="522"/>
                  </a:lnTo>
                  <a:lnTo>
                    <a:pt x="0" y="524"/>
                  </a:lnTo>
                  <a:lnTo>
                    <a:pt x="0" y="526"/>
                  </a:lnTo>
                  <a:lnTo>
                    <a:pt x="1" y="528"/>
                  </a:lnTo>
                  <a:lnTo>
                    <a:pt x="1" y="528"/>
                  </a:lnTo>
                  <a:lnTo>
                    <a:pt x="1" y="529"/>
                  </a:lnTo>
                  <a:lnTo>
                    <a:pt x="1" y="529"/>
                  </a:lnTo>
                  <a:lnTo>
                    <a:pt x="3" y="531"/>
                  </a:lnTo>
                  <a:lnTo>
                    <a:pt x="5" y="531"/>
                  </a:lnTo>
                  <a:lnTo>
                    <a:pt x="7" y="531"/>
                  </a:lnTo>
                  <a:lnTo>
                    <a:pt x="9" y="529"/>
                  </a:lnTo>
                  <a:lnTo>
                    <a:pt x="9" y="529"/>
                  </a:lnTo>
                  <a:lnTo>
                    <a:pt x="13" y="517"/>
                  </a:lnTo>
                  <a:lnTo>
                    <a:pt x="18" y="505"/>
                  </a:lnTo>
                  <a:lnTo>
                    <a:pt x="20" y="492"/>
                  </a:lnTo>
                  <a:lnTo>
                    <a:pt x="23" y="480"/>
                  </a:lnTo>
                  <a:lnTo>
                    <a:pt x="23" y="480"/>
                  </a:lnTo>
                  <a:lnTo>
                    <a:pt x="29" y="462"/>
                  </a:lnTo>
                  <a:lnTo>
                    <a:pt x="35" y="446"/>
                  </a:lnTo>
                  <a:lnTo>
                    <a:pt x="41" y="428"/>
                  </a:lnTo>
                  <a:lnTo>
                    <a:pt x="46" y="410"/>
                  </a:lnTo>
                  <a:lnTo>
                    <a:pt x="46" y="410"/>
                  </a:lnTo>
                  <a:lnTo>
                    <a:pt x="53" y="375"/>
                  </a:lnTo>
                  <a:lnTo>
                    <a:pt x="59" y="341"/>
                  </a:lnTo>
                  <a:lnTo>
                    <a:pt x="67" y="305"/>
                  </a:lnTo>
                  <a:lnTo>
                    <a:pt x="71" y="288"/>
                  </a:lnTo>
                  <a:lnTo>
                    <a:pt x="77" y="271"/>
                  </a:lnTo>
                  <a:lnTo>
                    <a:pt x="77" y="271"/>
                  </a:lnTo>
                  <a:lnTo>
                    <a:pt x="91" y="235"/>
                  </a:lnTo>
                  <a:lnTo>
                    <a:pt x="105" y="200"/>
                  </a:lnTo>
                  <a:lnTo>
                    <a:pt x="120" y="165"/>
                  </a:lnTo>
                  <a:lnTo>
                    <a:pt x="132" y="129"/>
                  </a:lnTo>
                  <a:lnTo>
                    <a:pt x="132" y="129"/>
                  </a:lnTo>
                  <a:lnTo>
                    <a:pt x="143" y="98"/>
                  </a:lnTo>
                  <a:lnTo>
                    <a:pt x="154" y="67"/>
                  </a:lnTo>
                  <a:lnTo>
                    <a:pt x="158" y="51"/>
                  </a:lnTo>
                  <a:lnTo>
                    <a:pt x="162" y="36"/>
                  </a:lnTo>
                  <a:lnTo>
                    <a:pt x="164" y="20"/>
                  </a:lnTo>
                  <a:lnTo>
                    <a:pt x="166" y="4"/>
                  </a:lnTo>
                  <a:lnTo>
                    <a:pt x="166" y="4"/>
                  </a:lnTo>
                  <a:lnTo>
                    <a:pt x="165" y="2"/>
                  </a:lnTo>
                  <a:lnTo>
                    <a:pt x="164" y="1"/>
                  </a:lnTo>
                  <a:lnTo>
                    <a:pt x="163" y="0"/>
                  </a:lnTo>
                  <a:lnTo>
                    <a:pt x="161" y="0"/>
                  </a:lnTo>
                  <a:lnTo>
                    <a:pt x="160" y="0"/>
                  </a:lnTo>
                  <a:lnTo>
                    <a:pt x="158" y="1"/>
                  </a:lnTo>
                  <a:lnTo>
                    <a:pt x="157" y="2"/>
                  </a:lnTo>
                  <a:lnTo>
                    <a:pt x="156" y="4"/>
                  </a:lnTo>
                  <a:lnTo>
                    <a:pt x="156"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91" name="Freeform 907"/>
            <p:cNvSpPr/>
            <p:nvPr/>
          </p:nvSpPr>
          <p:spPr bwMode="auto">
            <a:xfrm>
              <a:off x="3338513" y="1404938"/>
              <a:ext cx="58738" cy="168275"/>
            </a:xfrm>
            <a:custGeom>
              <a:avLst/>
              <a:gdLst/>
              <a:ahLst/>
              <a:cxnLst>
                <a:cxn ang="0">
                  <a:pos x="99" y="4"/>
                </a:cxn>
                <a:cxn ang="0">
                  <a:pos x="99" y="4"/>
                </a:cxn>
                <a:cxn ang="0">
                  <a:pos x="98" y="14"/>
                </a:cxn>
                <a:cxn ang="0">
                  <a:pos x="97" y="23"/>
                </a:cxn>
                <a:cxn ang="0">
                  <a:pos x="92" y="43"/>
                </a:cxn>
                <a:cxn ang="0">
                  <a:pos x="79" y="81"/>
                </a:cxn>
                <a:cxn ang="0">
                  <a:pos x="79" y="81"/>
                </a:cxn>
                <a:cxn ang="0">
                  <a:pos x="73" y="103"/>
                </a:cxn>
                <a:cxn ang="0">
                  <a:pos x="68" y="125"/>
                </a:cxn>
                <a:cxn ang="0">
                  <a:pos x="57" y="169"/>
                </a:cxn>
                <a:cxn ang="0">
                  <a:pos x="57" y="169"/>
                </a:cxn>
                <a:cxn ang="0">
                  <a:pos x="51" y="188"/>
                </a:cxn>
                <a:cxn ang="0">
                  <a:pos x="43" y="205"/>
                </a:cxn>
                <a:cxn ang="0">
                  <a:pos x="35" y="223"/>
                </a:cxn>
                <a:cxn ang="0">
                  <a:pos x="26" y="239"/>
                </a:cxn>
                <a:cxn ang="0">
                  <a:pos x="17" y="257"/>
                </a:cxn>
                <a:cxn ang="0">
                  <a:pos x="10" y="274"/>
                </a:cxn>
                <a:cxn ang="0">
                  <a:pos x="4" y="293"/>
                </a:cxn>
                <a:cxn ang="0">
                  <a:pos x="1" y="302"/>
                </a:cxn>
                <a:cxn ang="0">
                  <a:pos x="0" y="313"/>
                </a:cxn>
                <a:cxn ang="0">
                  <a:pos x="0" y="313"/>
                </a:cxn>
                <a:cxn ang="0">
                  <a:pos x="0" y="314"/>
                </a:cxn>
                <a:cxn ang="0">
                  <a:pos x="1" y="316"/>
                </a:cxn>
                <a:cxn ang="0">
                  <a:pos x="2" y="317"/>
                </a:cxn>
                <a:cxn ang="0">
                  <a:pos x="4" y="317"/>
                </a:cxn>
                <a:cxn ang="0">
                  <a:pos x="7" y="316"/>
                </a:cxn>
                <a:cxn ang="0">
                  <a:pos x="9" y="314"/>
                </a:cxn>
                <a:cxn ang="0">
                  <a:pos x="9" y="313"/>
                </a:cxn>
                <a:cxn ang="0">
                  <a:pos x="9" y="313"/>
                </a:cxn>
                <a:cxn ang="0">
                  <a:pos x="11" y="302"/>
                </a:cxn>
                <a:cxn ang="0">
                  <a:pos x="13" y="292"/>
                </a:cxn>
                <a:cxn ang="0">
                  <a:pos x="19" y="273"/>
                </a:cxn>
                <a:cxn ang="0">
                  <a:pos x="28" y="255"/>
                </a:cxn>
                <a:cxn ang="0">
                  <a:pos x="36" y="237"/>
                </a:cxn>
                <a:cxn ang="0">
                  <a:pos x="45" y="220"/>
                </a:cxn>
                <a:cxn ang="0">
                  <a:pos x="54" y="201"/>
                </a:cxn>
                <a:cxn ang="0">
                  <a:pos x="62" y="182"/>
                </a:cxn>
                <a:cxn ang="0">
                  <a:pos x="68" y="164"/>
                </a:cxn>
                <a:cxn ang="0">
                  <a:pos x="68" y="164"/>
                </a:cxn>
                <a:cxn ang="0">
                  <a:pos x="79" y="119"/>
                </a:cxn>
                <a:cxn ang="0">
                  <a:pos x="91" y="76"/>
                </a:cxn>
                <a:cxn ang="0">
                  <a:pos x="91" y="76"/>
                </a:cxn>
                <a:cxn ang="0">
                  <a:pos x="102" y="40"/>
                </a:cxn>
                <a:cxn ang="0">
                  <a:pos x="106" y="22"/>
                </a:cxn>
                <a:cxn ang="0">
                  <a:pos x="109" y="4"/>
                </a:cxn>
                <a:cxn ang="0">
                  <a:pos x="109" y="4"/>
                </a:cxn>
                <a:cxn ang="0">
                  <a:pos x="108" y="2"/>
                </a:cxn>
                <a:cxn ang="0">
                  <a:pos x="107" y="1"/>
                </a:cxn>
                <a:cxn ang="0">
                  <a:pos x="106" y="0"/>
                </a:cxn>
                <a:cxn ang="0">
                  <a:pos x="104" y="0"/>
                </a:cxn>
                <a:cxn ang="0">
                  <a:pos x="101" y="1"/>
                </a:cxn>
                <a:cxn ang="0">
                  <a:pos x="100" y="2"/>
                </a:cxn>
                <a:cxn ang="0">
                  <a:pos x="99" y="4"/>
                </a:cxn>
                <a:cxn ang="0">
                  <a:pos x="99" y="4"/>
                </a:cxn>
              </a:cxnLst>
              <a:rect l="0" t="0" r="r" b="b"/>
              <a:pathLst>
                <a:path w="109" h="317">
                  <a:moveTo>
                    <a:pt x="99" y="4"/>
                  </a:moveTo>
                  <a:lnTo>
                    <a:pt x="99" y="4"/>
                  </a:lnTo>
                  <a:lnTo>
                    <a:pt x="98" y="14"/>
                  </a:lnTo>
                  <a:lnTo>
                    <a:pt x="97" y="23"/>
                  </a:lnTo>
                  <a:lnTo>
                    <a:pt x="92" y="43"/>
                  </a:lnTo>
                  <a:lnTo>
                    <a:pt x="79" y="81"/>
                  </a:lnTo>
                  <a:lnTo>
                    <a:pt x="79" y="81"/>
                  </a:lnTo>
                  <a:lnTo>
                    <a:pt x="73" y="103"/>
                  </a:lnTo>
                  <a:lnTo>
                    <a:pt x="68" y="125"/>
                  </a:lnTo>
                  <a:lnTo>
                    <a:pt x="57" y="169"/>
                  </a:lnTo>
                  <a:lnTo>
                    <a:pt x="57" y="169"/>
                  </a:lnTo>
                  <a:lnTo>
                    <a:pt x="51" y="188"/>
                  </a:lnTo>
                  <a:lnTo>
                    <a:pt x="43" y="205"/>
                  </a:lnTo>
                  <a:lnTo>
                    <a:pt x="35" y="223"/>
                  </a:lnTo>
                  <a:lnTo>
                    <a:pt x="26" y="239"/>
                  </a:lnTo>
                  <a:lnTo>
                    <a:pt x="17" y="257"/>
                  </a:lnTo>
                  <a:lnTo>
                    <a:pt x="10" y="274"/>
                  </a:lnTo>
                  <a:lnTo>
                    <a:pt x="4" y="293"/>
                  </a:lnTo>
                  <a:lnTo>
                    <a:pt x="1" y="302"/>
                  </a:lnTo>
                  <a:lnTo>
                    <a:pt x="0" y="313"/>
                  </a:lnTo>
                  <a:lnTo>
                    <a:pt x="0" y="313"/>
                  </a:lnTo>
                  <a:lnTo>
                    <a:pt x="0" y="314"/>
                  </a:lnTo>
                  <a:lnTo>
                    <a:pt x="1" y="316"/>
                  </a:lnTo>
                  <a:lnTo>
                    <a:pt x="2" y="317"/>
                  </a:lnTo>
                  <a:lnTo>
                    <a:pt x="4" y="317"/>
                  </a:lnTo>
                  <a:lnTo>
                    <a:pt x="7" y="316"/>
                  </a:lnTo>
                  <a:lnTo>
                    <a:pt x="9" y="314"/>
                  </a:lnTo>
                  <a:lnTo>
                    <a:pt x="9" y="313"/>
                  </a:lnTo>
                  <a:lnTo>
                    <a:pt x="9" y="313"/>
                  </a:lnTo>
                  <a:lnTo>
                    <a:pt x="11" y="302"/>
                  </a:lnTo>
                  <a:lnTo>
                    <a:pt x="13" y="292"/>
                  </a:lnTo>
                  <a:lnTo>
                    <a:pt x="19" y="273"/>
                  </a:lnTo>
                  <a:lnTo>
                    <a:pt x="28" y="255"/>
                  </a:lnTo>
                  <a:lnTo>
                    <a:pt x="36" y="237"/>
                  </a:lnTo>
                  <a:lnTo>
                    <a:pt x="45" y="220"/>
                  </a:lnTo>
                  <a:lnTo>
                    <a:pt x="54" y="201"/>
                  </a:lnTo>
                  <a:lnTo>
                    <a:pt x="62" y="182"/>
                  </a:lnTo>
                  <a:lnTo>
                    <a:pt x="68" y="164"/>
                  </a:lnTo>
                  <a:lnTo>
                    <a:pt x="68" y="164"/>
                  </a:lnTo>
                  <a:lnTo>
                    <a:pt x="79" y="119"/>
                  </a:lnTo>
                  <a:lnTo>
                    <a:pt x="91" y="76"/>
                  </a:lnTo>
                  <a:lnTo>
                    <a:pt x="91" y="76"/>
                  </a:lnTo>
                  <a:lnTo>
                    <a:pt x="102" y="40"/>
                  </a:lnTo>
                  <a:lnTo>
                    <a:pt x="106" y="22"/>
                  </a:lnTo>
                  <a:lnTo>
                    <a:pt x="109" y="4"/>
                  </a:lnTo>
                  <a:lnTo>
                    <a:pt x="109" y="4"/>
                  </a:lnTo>
                  <a:lnTo>
                    <a:pt x="108" y="2"/>
                  </a:lnTo>
                  <a:lnTo>
                    <a:pt x="107" y="1"/>
                  </a:lnTo>
                  <a:lnTo>
                    <a:pt x="106" y="0"/>
                  </a:lnTo>
                  <a:lnTo>
                    <a:pt x="104" y="0"/>
                  </a:lnTo>
                  <a:lnTo>
                    <a:pt x="101" y="1"/>
                  </a:lnTo>
                  <a:lnTo>
                    <a:pt x="100" y="2"/>
                  </a:lnTo>
                  <a:lnTo>
                    <a:pt x="99" y="4"/>
                  </a:lnTo>
                  <a:lnTo>
                    <a:pt x="99"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92" name="Freeform 908"/>
            <p:cNvSpPr/>
            <p:nvPr/>
          </p:nvSpPr>
          <p:spPr bwMode="auto">
            <a:xfrm>
              <a:off x="3365500" y="1427163"/>
              <a:ext cx="58738" cy="169863"/>
            </a:xfrm>
            <a:custGeom>
              <a:avLst/>
              <a:gdLst/>
              <a:ahLst/>
              <a:cxnLst>
                <a:cxn ang="0">
                  <a:pos x="102" y="1"/>
                </a:cxn>
                <a:cxn ang="0">
                  <a:pos x="102" y="1"/>
                </a:cxn>
                <a:cxn ang="0">
                  <a:pos x="97" y="7"/>
                </a:cxn>
                <a:cxn ang="0">
                  <a:pos x="93" y="13"/>
                </a:cxn>
                <a:cxn ang="0">
                  <a:pos x="87" y="26"/>
                </a:cxn>
                <a:cxn ang="0">
                  <a:pos x="82" y="39"/>
                </a:cxn>
                <a:cxn ang="0">
                  <a:pos x="79" y="54"/>
                </a:cxn>
                <a:cxn ang="0">
                  <a:pos x="79" y="54"/>
                </a:cxn>
                <a:cxn ang="0">
                  <a:pos x="72" y="77"/>
                </a:cxn>
                <a:cxn ang="0">
                  <a:pos x="65" y="101"/>
                </a:cxn>
                <a:cxn ang="0">
                  <a:pos x="51" y="148"/>
                </a:cxn>
                <a:cxn ang="0">
                  <a:pos x="51" y="148"/>
                </a:cxn>
                <a:cxn ang="0">
                  <a:pos x="44" y="168"/>
                </a:cxn>
                <a:cxn ang="0">
                  <a:pos x="37" y="190"/>
                </a:cxn>
                <a:cxn ang="0">
                  <a:pos x="20" y="231"/>
                </a:cxn>
                <a:cxn ang="0">
                  <a:pos x="13" y="252"/>
                </a:cxn>
                <a:cxn ang="0">
                  <a:pos x="7" y="274"/>
                </a:cxn>
                <a:cxn ang="0">
                  <a:pos x="2" y="295"/>
                </a:cxn>
                <a:cxn ang="0">
                  <a:pos x="1" y="307"/>
                </a:cxn>
                <a:cxn ang="0">
                  <a:pos x="0" y="317"/>
                </a:cxn>
                <a:cxn ang="0">
                  <a:pos x="0" y="317"/>
                </a:cxn>
                <a:cxn ang="0">
                  <a:pos x="1" y="319"/>
                </a:cxn>
                <a:cxn ang="0">
                  <a:pos x="2" y="321"/>
                </a:cxn>
                <a:cxn ang="0">
                  <a:pos x="3" y="322"/>
                </a:cxn>
                <a:cxn ang="0">
                  <a:pos x="6" y="322"/>
                </a:cxn>
                <a:cxn ang="0">
                  <a:pos x="8" y="322"/>
                </a:cxn>
                <a:cxn ang="0">
                  <a:pos x="9" y="321"/>
                </a:cxn>
                <a:cxn ang="0">
                  <a:pos x="10" y="319"/>
                </a:cxn>
                <a:cxn ang="0">
                  <a:pos x="11" y="317"/>
                </a:cxn>
                <a:cxn ang="0">
                  <a:pos x="11" y="317"/>
                </a:cxn>
                <a:cxn ang="0">
                  <a:pos x="11" y="307"/>
                </a:cxn>
                <a:cxn ang="0">
                  <a:pos x="12" y="296"/>
                </a:cxn>
                <a:cxn ang="0">
                  <a:pos x="16" y="276"/>
                </a:cxn>
                <a:cxn ang="0">
                  <a:pos x="22" y="256"/>
                </a:cxn>
                <a:cxn ang="0">
                  <a:pos x="29" y="237"/>
                </a:cxn>
                <a:cxn ang="0">
                  <a:pos x="44" y="198"/>
                </a:cxn>
                <a:cxn ang="0">
                  <a:pos x="51" y="179"/>
                </a:cxn>
                <a:cxn ang="0">
                  <a:pos x="57" y="159"/>
                </a:cxn>
                <a:cxn ang="0">
                  <a:pos x="57" y="159"/>
                </a:cxn>
                <a:cxn ang="0">
                  <a:pos x="70" y="120"/>
                </a:cxn>
                <a:cxn ang="0">
                  <a:pos x="81" y="81"/>
                </a:cxn>
                <a:cxn ang="0">
                  <a:pos x="81" y="81"/>
                </a:cxn>
                <a:cxn ang="0">
                  <a:pos x="86" y="62"/>
                </a:cxn>
                <a:cxn ang="0">
                  <a:pos x="91" y="42"/>
                </a:cxn>
                <a:cxn ang="0">
                  <a:pos x="94" y="33"/>
                </a:cxn>
                <a:cxn ang="0">
                  <a:pos x="97" y="25"/>
                </a:cxn>
                <a:cxn ang="0">
                  <a:pos x="103" y="16"/>
                </a:cxn>
                <a:cxn ang="0">
                  <a:pos x="109" y="8"/>
                </a:cxn>
                <a:cxn ang="0">
                  <a:pos x="109" y="8"/>
                </a:cxn>
                <a:cxn ang="0">
                  <a:pos x="110" y="6"/>
                </a:cxn>
                <a:cxn ang="0">
                  <a:pos x="110" y="4"/>
                </a:cxn>
                <a:cxn ang="0">
                  <a:pos x="109" y="3"/>
                </a:cxn>
                <a:cxn ang="0">
                  <a:pos x="108" y="1"/>
                </a:cxn>
                <a:cxn ang="0">
                  <a:pos x="107" y="0"/>
                </a:cxn>
                <a:cxn ang="0">
                  <a:pos x="105" y="0"/>
                </a:cxn>
                <a:cxn ang="0">
                  <a:pos x="104" y="0"/>
                </a:cxn>
                <a:cxn ang="0">
                  <a:pos x="102" y="1"/>
                </a:cxn>
                <a:cxn ang="0">
                  <a:pos x="102" y="1"/>
                </a:cxn>
              </a:cxnLst>
              <a:rect l="0" t="0" r="r" b="b"/>
              <a:pathLst>
                <a:path w="110" h="322">
                  <a:moveTo>
                    <a:pt x="102" y="1"/>
                  </a:moveTo>
                  <a:lnTo>
                    <a:pt x="102" y="1"/>
                  </a:lnTo>
                  <a:lnTo>
                    <a:pt x="97" y="7"/>
                  </a:lnTo>
                  <a:lnTo>
                    <a:pt x="93" y="13"/>
                  </a:lnTo>
                  <a:lnTo>
                    <a:pt x="87" y="26"/>
                  </a:lnTo>
                  <a:lnTo>
                    <a:pt x="82" y="39"/>
                  </a:lnTo>
                  <a:lnTo>
                    <a:pt x="79" y="54"/>
                  </a:lnTo>
                  <a:lnTo>
                    <a:pt x="79" y="54"/>
                  </a:lnTo>
                  <a:lnTo>
                    <a:pt x="72" y="77"/>
                  </a:lnTo>
                  <a:lnTo>
                    <a:pt x="65" y="101"/>
                  </a:lnTo>
                  <a:lnTo>
                    <a:pt x="51" y="148"/>
                  </a:lnTo>
                  <a:lnTo>
                    <a:pt x="51" y="148"/>
                  </a:lnTo>
                  <a:lnTo>
                    <a:pt x="44" y="168"/>
                  </a:lnTo>
                  <a:lnTo>
                    <a:pt x="37" y="190"/>
                  </a:lnTo>
                  <a:lnTo>
                    <a:pt x="20" y="231"/>
                  </a:lnTo>
                  <a:lnTo>
                    <a:pt x="13" y="252"/>
                  </a:lnTo>
                  <a:lnTo>
                    <a:pt x="7" y="274"/>
                  </a:lnTo>
                  <a:lnTo>
                    <a:pt x="2" y="295"/>
                  </a:lnTo>
                  <a:lnTo>
                    <a:pt x="1" y="307"/>
                  </a:lnTo>
                  <a:lnTo>
                    <a:pt x="0" y="317"/>
                  </a:lnTo>
                  <a:lnTo>
                    <a:pt x="0" y="317"/>
                  </a:lnTo>
                  <a:lnTo>
                    <a:pt x="1" y="319"/>
                  </a:lnTo>
                  <a:lnTo>
                    <a:pt x="2" y="321"/>
                  </a:lnTo>
                  <a:lnTo>
                    <a:pt x="3" y="322"/>
                  </a:lnTo>
                  <a:lnTo>
                    <a:pt x="6" y="322"/>
                  </a:lnTo>
                  <a:lnTo>
                    <a:pt x="8" y="322"/>
                  </a:lnTo>
                  <a:lnTo>
                    <a:pt x="9" y="321"/>
                  </a:lnTo>
                  <a:lnTo>
                    <a:pt x="10" y="319"/>
                  </a:lnTo>
                  <a:lnTo>
                    <a:pt x="11" y="317"/>
                  </a:lnTo>
                  <a:lnTo>
                    <a:pt x="11" y="317"/>
                  </a:lnTo>
                  <a:lnTo>
                    <a:pt x="11" y="307"/>
                  </a:lnTo>
                  <a:lnTo>
                    <a:pt x="12" y="296"/>
                  </a:lnTo>
                  <a:lnTo>
                    <a:pt x="16" y="276"/>
                  </a:lnTo>
                  <a:lnTo>
                    <a:pt x="22" y="256"/>
                  </a:lnTo>
                  <a:lnTo>
                    <a:pt x="29" y="237"/>
                  </a:lnTo>
                  <a:lnTo>
                    <a:pt x="44" y="198"/>
                  </a:lnTo>
                  <a:lnTo>
                    <a:pt x="51" y="179"/>
                  </a:lnTo>
                  <a:lnTo>
                    <a:pt x="57" y="159"/>
                  </a:lnTo>
                  <a:lnTo>
                    <a:pt x="57" y="159"/>
                  </a:lnTo>
                  <a:lnTo>
                    <a:pt x="70" y="120"/>
                  </a:lnTo>
                  <a:lnTo>
                    <a:pt x="81" y="81"/>
                  </a:lnTo>
                  <a:lnTo>
                    <a:pt x="81" y="81"/>
                  </a:lnTo>
                  <a:lnTo>
                    <a:pt x="86" y="62"/>
                  </a:lnTo>
                  <a:lnTo>
                    <a:pt x="91" y="42"/>
                  </a:lnTo>
                  <a:lnTo>
                    <a:pt x="94" y="33"/>
                  </a:lnTo>
                  <a:lnTo>
                    <a:pt x="97" y="25"/>
                  </a:lnTo>
                  <a:lnTo>
                    <a:pt x="103" y="16"/>
                  </a:lnTo>
                  <a:lnTo>
                    <a:pt x="109" y="8"/>
                  </a:lnTo>
                  <a:lnTo>
                    <a:pt x="109" y="8"/>
                  </a:lnTo>
                  <a:lnTo>
                    <a:pt x="110" y="6"/>
                  </a:lnTo>
                  <a:lnTo>
                    <a:pt x="110" y="4"/>
                  </a:lnTo>
                  <a:lnTo>
                    <a:pt x="109" y="3"/>
                  </a:lnTo>
                  <a:lnTo>
                    <a:pt x="108" y="1"/>
                  </a:lnTo>
                  <a:lnTo>
                    <a:pt x="107" y="0"/>
                  </a:lnTo>
                  <a:lnTo>
                    <a:pt x="105" y="0"/>
                  </a:lnTo>
                  <a:lnTo>
                    <a:pt x="104" y="0"/>
                  </a:lnTo>
                  <a:lnTo>
                    <a:pt x="102" y="1"/>
                  </a:lnTo>
                  <a:lnTo>
                    <a:pt x="10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93" name="Freeform 909"/>
            <p:cNvSpPr/>
            <p:nvPr/>
          </p:nvSpPr>
          <p:spPr bwMode="auto">
            <a:xfrm>
              <a:off x="3403600" y="1430338"/>
              <a:ext cx="41275" cy="182563"/>
            </a:xfrm>
            <a:custGeom>
              <a:avLst/>
              <a:gdLst/>
              <a:ahLst/>
              <a:cxnLst>
                <a:cxn ang="0">
                  <a:pos x="67" y="4"/>
                </a:cxn>
                <a:cxn ang="0">
                  <a:pos x="62" y="52"/>
                </a:cxn>
                <a:cxn ang="0">
                  <a:pos x="53" y="99"/>
                </a:cxn>
                <a:cxn ang="0">
                  <a:pos x="39" y="171"/>
                </a:cxn>
                <a:cxn ang="0">
                  <a:pos x="35" y="193"/>
                </a:cxn>
                <a:cxn ang="0">
                  <a:pos x="30" y="215"/>
                </a:cxn>
                <a:cxn ang="0">
                  <a:pos x="15" y="255"/>
                </a:cxn>
                <a:cxn ang="0">
                  <a:pos x="10" y="277"/>
                </a:cxn>
                <a:cxn ang="0">
                  <a:pos x="7" y="294"/>
                </a:cxn>
                <a:cxn ang="0">
                  <a:pos x="5" y="310"/>
                </a:cxn>
                <a:cxn ang="0">
                  <a:pos x="5" y="325"/>
                </a:cxn>
                <a:cxn ang="0">
                  <a:pos x="4" y="335"/>
                </a:cxn>
                <a:cxn ang="0">
                  <a:pos x="3" y="337"/>
                </a:cxn>
                <a:cxn ang="0">
                  <a:pos x="0" y="340"/>
                </a:cxn>
                <a:cxn ang="0">
                  <a:pos x="1" y="343"/>
                </a:cxn>
                <a:cxn ang="0">
                  <a:pos x="4" y="345"/>
                </a:cxn>
                <a:cxn ang="0">
                  <a:pos x="7" y="345"/>
                </a:cxn>
                <a:cxn ang="0">
                  <a:pos x="10" y="342"/>
                </a:cxn>
                <a:cxn ang="0">
                  <a:pos x="13" y="334"/>
                </a:cxn>
                <a:cxn ang="0">
                  <a:pos x="14" y="318"/>
                </a:cxn>
                <a:cxn ang="0">
                  <a:pos x="14" y="310"/>
                </a:cxn>
                <a:cxn ang="0">
                  <a:pos x="17" y="285"/>
                </a:cxn>
                <a:cxn ang="0">
                  <a:pos x="23" y="260"/>
                </a:cxn>
                <a:cxn ang="0">
                  <a:pos x="40" y="213"/>
                </a:cxn>
                <a:cxn ang="0">
                  <a:pos x="44" y="201"/>
                </a:cxn>
                <a:cxn ang="0">
                  <a:pos x="47" y="176"/>
                </a:cxn>
                <a:cxn ang="0">
                  <a:pos x="49" y="163"/>
                </a:cxn>
                <a:cxn ang="0">
                  <a:pos x="63" y="107"/>
                </a:cxn>
                <a:cxn ang="0">
                  <a:pos x="65" y="93"/>
                </a:cxn>
                <a:cxn ang="0">
                  <a:pos x="70" y="52"/>
                </a:cxn>
                <a:cxn ang="0">
                  <a:pos x="73" y="28"/>
                </a:cxn>
                <a:cxn ang="0">
                  <a:pos x="76" y="4"/>
                </a:cxn>
                <a:cxn ang="0">
                  <a:pos x="75" y="2"/>
                </a:cxn>
                <a:cxn ang="0">
                  <a:pos x="73" y="0"/>
                </a:cxn>
                <a:cxn ang="0">
                  <a:pos x="70" y="0"/>
                </a:cxn>
                <a:cxn ang="0">
                  <a:pos x="67" y="2"/>
                </a:cxn>
                <a:cxn ang="0">
                  <a:pos x="67" y="4"/>
                </a:cxn>
              </a:cxnLst>
              <a:rect l="0" t="0" r="r" b="b"/>
              <a:pathLst>
                <a:path w="76" h="346">
                  <a:moveTo>
                    <a:pt x="67" y="4"/>
                  </a:moveTo>
                  <a:lnTo>
                    <a:pt x="67" y="4"/>
                  </a:lnTo>
                  <a:lnTo>
                    <a:pt x="65" y="28"/>
                  </a:lnTo>
                  <a:lnTo>
                    <a:pt x="62" y="52"/>
                  </a:lnTo>
                  <a:lnTo>
                    <a:pt x="58" y="76"/>
                  </a:lnTo>
                  <a:lnTo>
                    <a:pt x="53" y="99"/>
                  </a:lnTo>
                  <a:lnTo>
                    <a:pt x="43" y="147"/>
                  </a:lnTo>
                  <a:lnTo>
                    <a:pt x="39" y="171"/>
                  </a:lnTo>
                  <a:lnTo>
                    <a:pt x="35" y="193"/>
                  </a:lnTo>
                  <a:lnTo>
                    <a:pt x="35" y="193"/>
                  </a:lnTo>
                  <a:lnTo>
                    <a:pt x="33" y="205"/>
                  </a:lnTo>
                  <a:lnTo>
                    <a:pt x="30" y="215"/>
                  </a:lnTo>
                  <a:lnTo>
                    <a:pt x="22" y="236"/>
                  </a:lnTo>
                  <a:lnTo>
                    <a:pt x="15" y="255"/>
                  </a:lnTo>
                  <a:lnTo>
                    <a:pt x="12" y="267"/>
                  </a:lnTo>
                  <a:lnTo>
                    <a:pt x="10" y="277"/>
                  </a:lnTo>
                  <a:lnTo>
                    <a:pt x="10" y="277"/>
                  </a:lnTo>
                  <a:lnTo>
                    <a:pt x="7" y="294"/>
                  </a:lnTo>
                  <a:lnTo>
                    <a:pt x="6" y="302"/>
                  </a:lnTo>
                  <a:lnTo>
                    <a:pt x="5" y="310"/>
                  </a:lnTo>
                  <a:lnTo>
                    <a:pt x="5" y="310"/>
                  </a:lnTo>
                  <a:lnTo>
                    <a:pt x="5" y="325"/>
                  </a:lnTo>
                  <a:lnTo>
                    <a:pt x="5" y="333"/>
                  </a:lnTo>
                  <a:lnTo>
                    <a:pt x="4" y="335"/>
                  </a:lnTo>
                  <a:lnTo>
                    <a:pt x="3" y="337"/>
                  </a:lnTo>
                  <a:lnTo>
                    <a:pt x="3" y="337"/>
                  </a:lnTo>
                  <a:lnTo>
                    <a:pt x="1" y="338"/>
                  </a:lnTo>
                  <a:lnTo>
                    <a:pt x="0" y="340"/>
                  </a:lnTo>
                  <a:lnTo>
                    <a:pt x="1" y="342"/>
                  </a:lnTo>
                  <a:lnTo>
                    <a:pt x="1" y="343"/>
                  </a:lnTo>
                  <a:lnTo>
                    <a:pt x="2" y="345"/>
                  </a:lnTo>
                  <a:lnTo>
                    <a:pt x="4" y="345"/>
                  </a:lnTo>
                  <a:lnTo>
                    <a:pt x="5" y="346"/>
                  </a:lnTo>
                  <a:lnTo>
                    <a:pt x="7" y="345"/>
                  </a:lnTo>
                  <a:lnTo>
                    <a:pt x="7" y="345"/>
                  </a:lnTo>
                  <a:lnTo>
                    <a:pt x="10" y="342"/>
                  </a:lnTo>
                  <a:lnTo>
                    <a:pt x="12" y="339"/>
                  </a:lnTo>
                  <a:lnTo>
                    <a:pt x="13" y="334"/>
                  </a:lnTo>
                  <a:lnTo>
                    <a:pt x="14" y="329"/>
                  </a:lnTo>
                  <a:lnTo>
                    <a:pt x="14" y="318"/>
                  </a:lnTo>
                  <a:lnTo>
                    <a:pt x="14" y="310"/>
                  </a:lnTo>
                  <a:lnTo>
                    <a:pt x="14" y="310"/>
                  </a:lnTo>
                  <a:lnTo>
                    <a:pt x="15" y="298"/>
                  </a:lnTo>
                  <a:lnTo>
                    <a:pt x="17" y="285"/>
                  </a:lnTo>
                  <a:lnTo>
                    <a:pt x="19" y="273"/>
                  </a:lnTo>
                  <a:lnTo>
                    <a:pt x="23" y="260"/>
                  </a:lnTo>
                  <a:lnTo>
                    <a:pt x="32" y="236"/>
                  </a:lnTo>
                  <a:lnTo>
                    <a:pt x="40" y="213"/>
                  </a:lnTo>
                  <a:lnTo>
                    <a:pt x="40" y="213"/>
                  </a:lnTo>
                  <a:lnTo>
                    <a:pt x="44" y="201"/>
                  </a:lnTo>
                  <a:lnTo>
                    <a:pt x="46" y="188"/>
                  </a:lnTo>
                  <a:lnTo>
                    <a:pt x="47" y="176"/>
                  </a:lnTo>
                  <a:lnTo>
                    <a:pt x="49" y="163"/>
                  </a:lnTo>
                  <a:lnTo>
                    <a:pt x="49" y="163"/>
                  </a:lnTo>
                  <a:lnTo>
                    <a:pt x="56" y="135"/>
                  </a:lnTo>
                  <a:lnTo>
                    <a:pt x="63" y="107"/>
                  </a:lnTo>
                  <a:lnTo>
                    <a:pt x="63" y="107"/>
                  </a:lnTo>
                  <a:lnTo>
                    <a:pt x="65" y="93"/>
                  </a:lnTo>
                  <a:lnTo>
                    <a:pt x="66" y="79"/>
                  </a:lnTo>
                  <a:lnTo>
                    <a:pt x="70" y="52"/>
                  </a:lnTo>
                  <a:lnTo>
                    <a:pt x="70" y="52"/>
                  </a:lnTo>
                  <a:lnTo>
                    <a:pt x="73" y="28"/>
                  </a:lnTo>
                  <a:lnTo>
                    <a:pt x="75" y="17"/>
                  </a:lnTo>
                  <a:lnTo>
                    <a:pt x="76" y="4"/>
                  </a:lnTo>
                  <a:lnTo>
                    <a:pt x="76" y="4"/>
                  </a:lnTo>
                  <a:lnTo>
                    <a:pt x="75" y="2"/>
                  </a:lnTo>
                  <a:lnTo>
                    <a:pt x="74" y="1"/>
                  </a:lnTo>
                  <a:lnTo>
                    <a:pt x="73" y="0"/>
                  </a:lnTo>
                  <a:lnTo>
                    <a:pt x="71" y="0"/>
                  </a:lnTo>
                  <a:lnTo>
                    <a:pt x="70" y="0"/>
                  </a:lnTo>
                  <a:lnTo>
                    <a:pt x="68" y="1"/>
                  </a:lnTo>
                  <a:lnTo>
                    <a:pt x="67" y="2"/>
                  </a:lnTo>
                  <a:lnTo>
                    <a:pt x="67" y="4"/>
                  </a:lnTo>
                  <a:lnTo>
                    <a:pt x="6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94" name="Freeform 910"/>
            <p:cNvSpPr/>
            <p:nvPr/>
          </p:nvSpPr>
          <p:spPr bwMode="auto">
            <a:xfrm>
              <a:off x="3436938" y="1397000"/>
              <a:ext cx="47625" cy="252413"/>
            </a:xfrm>
            <a:custGeom>
              <a:avLst/>
              <a:gdLst/>
              <a:ahLst/>
              <a:cxnLst>
                <a:cxn ang="0">
                  <a:pos x="80" y="4"/>
                </a:cxn>
                <a:cxn ang="0">
                  <a:pos x="80" y="4"/>
                </a:cxn>
                <a:cxn ang="0">
                  <a:pos x="78" y="20"/>
                </a:cxn>
                <a:cxn ang="0">
                  <a:pos x="76" y="34"/>
                </a:cxn>
                <a:cxn ang="0">
                  <a:pos x="69" y="63"/>
                </a:cxn>
                <a:cxn ang="0">
                  <a:pos x="54" y="121"/>
                </a:cxn>
                <a:cxn ang="0">
                  <a:pos x="54" y="121"/>
                </a:cxn>
                <a:cxn ang="0">
                  <a:pos x="40" y="180"/>
                </a:cxn>
                <a:cxn ang="0">
                  <a:pos x="26" y="238"/>
                </a:cxn>
                <a:cxn ang="0">
                  <a:pos x="26" y="238"/>
                </a:cxn>
                <a:cxn ang="0">
                  <a:pos x="23" y="253"/>
                </a:cxn>
                <a:cxn ang="0">
                  <a:pos x="21" y="269"/>
                </a:cxn>
                <a:cxn ang="0">
                  <a:pos x="19" y="301"/>
                </a:cxn>
                <a:cxn ang="0">
                  <a:pos x="16" y="332"/>
                </a:cxn>
                <a:cxn ang="0">
                  <a:pos x="15" y="347"/>
                </a:cxn>
                <a:cxn ang="0">
                  <a:pos x="12" y="363"/>
                </a:cxn>
                <a:cxn ang="0">
                  <a:pos x="12" y="363"/>
                </a:cxn>
                <a:cxn ang="0">
                  <a:pos x="8" y="391"/>
                </a:cxn>
                <a:cxn ang="0">
                  <a:pos x="4" y="419"/>
                </a:cxn>
                <a:cxn ang="0">
                  <a:pos x="2" y="446"/>
                </a:cxn>
                <a:cxn ang="0">
                  <a:pos x="0" y="474"/>
                </a:cxn>
                <a:cxn ang="0">
                  <a:pos x="0" y="474"/>
                </a:cxn>
                <a:cxn ang="0">
                  <a:pos x="0" y="476"/>
                </a:cxn>
                <a:cxn ang="0">
                  <a:pos x="1" y="477"/>
                </a:cxn>
                <a:cxn ang="0">
                  <a:pos x="3" y="478"/>
                </a:cxn>
                <a:cxn ang="0">
                  <a:pos x="4" y="478"/>
                </a:cxn>
                <a:cxn ang="0">
                  <a:pos x="6" y="478"/>
                </a:cxn>
                <a:cxn ang="0">
                  <a:pos x="8" y="477"/>
                </a:cxn>
                <a:cxn ang="0">
                  <a:pos x="9" y="476"/>
                </a:cxn>
                <a:cxn ang="0">
                  <a:pos x="9" y="474"/>
                </a:cxn>
                <a:cxn ang="0">
                  <a:pos x="9" y="474"/>
                </a:cxn>
                <a:cxn ang="0">
                  <a:pos x="11" y="444"/>
                </a:cxn>
                <a:cxn ang="0">
                  <a:pos x="14" y="415"/>
                </a:cxn>
                <a:cxn ang="0">
                  <a:pos x="18" y="385"/>
                </a:cxn>
                <a:cxn ang="0">
                  <a:pos x="23" y="357"/>
                </a:cxn>
                <a:cxn ang="0">
                  <a:pos x="23" y="357"/>
                </a:cxn>
                <a:cxn ang="0">
                  <a:pos x="25" y="341"/>
                </a:cxn>
                <a:cxn ang="0">
                  <a:pos x="28" y="326"/>
                </a:cxn>
                <a:cxn ang="0">
                  <a:pos x="30" y="295"/>
                </a:cxn>
                <a:cxn ang="0">
                  <a:pos x="33" y="263"/>
                </a:cxn>
                <a:cxn ang="0">
                  <a:pos x="35" y="247"/>
                </a:cxn>
                <a:cxn ang="0">
                  <a:pos x="38" y="232"/>
                </a:cxn>
                <a:cxn ang="0">
                  <a:pos x="38" y="232"/>
                </a:cxn>
                <a:cxn ang="0">
                  <a:pos x="51" y="174"/>
                </a:cxn>
                <a:cxn ang="0">
                  <a:pos x="66" y="116"/>
                </a:cxn>
                <a:cxn ang="0">
                  <a:pos x="66" y="116"/>
                </a:cxn>
                <a:cxn ang="0">
                  <a:pos x="79" y="61"/>
                </a:cxn>
                <a:cxn ang="0">
                  <a:pos x="85" y="32"/>
                </a:cxn>
                <a:cxn ang="0">
                  <a:pos x="90" y="4"/>
                </a:cxn>
                <a:cxn ang="0">
                  <a:pos x="90" y="4"/>
                </a:cxn>
                <a:cxn ang="0">
                  <a:pos x="90" y="3"/>
                </a:cxn>
                <a:cxn ang="0">
                  <a:pos x="88" y="1"/>
                </a:cxn>
                <a:cxn ang="0">
                  <a:pos x="87" y="0"/>
                </a:cxn>
                <a:cxn ang="0">
                  <a:pos x="85" y="0"/>
                </a:cxn>
                <a:cxn ang="0">
                  <a:pos x="82" y="1"/>
                </a:cxn>
                <a:cxn ang="0">
                  <a:pos x="81" y="3"/>
                </a:cxn>
                <a:cxn ang="0">
                  <a:pos x="80" y="4"/>
                </a:cxn>
                <a:cxn ang="0">
                  <a:pos x="80" y="4"/>
                </a:cxn>
              </a:cxnLst>
              <a:rect l="0" t="0" r="r" b="b"/>
              <a:pathLst>
                <a:path w="90" h="478">
                  <a:moveTo>
                    <a:pt x="80" y="4"/>
                  </a:moveTo>
                  <a:lnTo>
                    <a:pt x="80" y="4"/>
                  </a:lnTo>
                  <a:lnTo>
                    <a:pt x="78" y="20"/>
                  </a:lnTo>
                  <a:lnTo>
                    <a:pt x="76" y="34"/>
                  </a:lnTo>
                  <a:lnTo>
                    <a:pt x="69" y="63"/>
                  </a:lnTo>
                  <a:lnTo>
                    <a:pt x="54" y="121"/>
                  </a:lnTo>
                  <a:lnTo>
                    <a:pt x="54" y="121"/>
                  </a:lnTo>
                  <a:lnTo>
                    <a:pt x="40" y="180"/>
                  </a:lnTo>
                  <a:lnTo>
                    <a:pt x="26" y="238"/>
                  </a:lnTo>
                  <a:lnTo>
                    <a:pt x="26" y="238"/>
                  </a:lnTo>
                  <a:lnTo>
                    <a:pt x="23" y="253"/>
                  </a:lnTo>
                  <a:lnTo>
                    <a:pt x="21" y="269"/>
                  </a:lnTo>
                  <a:lnTo>
                    <a:pt x="19" y="301"/>
                  </a:lnTo>
                  <a:lnTo>
                    <a:pt x="16" y="332"/>
                  </a:lnTo>
                  <a:lnTo>
                    <a:pt x="15" y="347"/>
                  </a:lnTo>
                  <a:lnTo>
                    <a:pt x="12" y="363"/>
                  </a:lnTo>
                  <a:lnTo>
                    <a:pt x="12" y="363"/>
                  </a:lnTo>
                  <a:lnTo>
                    <a:pt x="8" y="391"/>
                  </a:lnTo>
                  <a:lnTo>
                    <a:pt x="4" y="419"/>
                  </a:lnTo>
                  <a:lnTo>
                    <a:pt x="2" y="446"/>
                  </a:lnTo>
                  <a:lnTo>
                    <a:pt x="0" y="474"/>
                  </a:lnTo>
                  <a:lnTo>
                    <a:pt x="0" y="474"/>
                  </a:lnTo>
                  <a:lnTo>
                    <a:pt x="0" y="476"/>
                  </a:lnTo>
                  <a:lnTo>
                    <a:pt x="1" y="477"/>
                  </a:lnTo>
                  <a:lnTo>
                    <a:pt x="3" y="478"/>
                  </a:lnTo>
                  <a:lnTo>
                    <a:pt x="4" y="478"/>
                  </a:lnTo>
                  <a:lnTo>
                    <a:pt x="6" y="478"/>
                  </a:lnTo>
                  <a:lnTo>
                    <a:pt x="8" y="477"/>
                  </a:lnTo>
                  <a:lnTo>
                    <a:pt x="9" y="476"/>
                  </a:lnTo>
                  <a:lnTo>
                    <a:pt x="9" y="474"/>
                  </a:lnTo>
                  <a:lnTo>
                    <a:pt x="9" y="474"/>
                  </a:lnTo>
                  <a:lnTo>
                    <a:pt x="11" y="444"/>
                  </a:lnTo>
                  <a:lnTo>
                    <a:pt x="14" y="415"/>
                  </a:lnTo>
                  <a:lnTo>
                    <a:pt x="18" y="385"/>
                  </a:lnTo>
                  <a:lnTo>
                    <a:pt x="23" y="357"/>
                  </a:lnTo>
                  <a:lnTo>
                    <a:pt x="23" y="357"/>
                  </a:lnTo>
                  <a:lnTo>
                    <a:pt x="25" y="341"/>
                  </a:lnTo>
                  <a:lnTo>
                    <a:pt x="28" y="326"/>
                  </a:lnTo>
                  <a:lnTo>
                    <a:pt x="30" y="295"/>
                  </a:lnTo>
                  <a:lnTo>
                    <a:pt x="33" y="263"/>
                  </a:lnTo>
                  <a:lnTo>
                    <a:pt x="35" y="247"/>
                  </a:lnTo>
                  <a:lnTo>
                    <a:pt x="38" y="232"/>
                  </a:lnTo>
                  <a:lnTo>
                    <a:pt x="38" y="232"/>
                  </a:lnTo>
                  <a:lnTo>
                    <a:pt x="51" y="174"/>
                  </a:lnTo>
                  <a:lnTo>
                    <a:pt x="66" y="116"/>
                  </a:lnTo>
                  <a:lnTo>
                    <a:pt x="66" y="116"/>
                  </a:lnTo>
                  <a:lnTo>
                    <a:pt x="79" y="61"/>
                  </a:lnTo>
                  <a:lnTo>
                    <a:pt x="85" y="32"/>
                  </a:lnTo>
                  <a:lnTo>
                    <a:pt x="90" y="4"/>
                  </a:lnTo>
                  <a:lnTo>
                    <a:pt x="90" y="4"/>
                  </a:lnTo>
                  <a:lnTo>
                    <a:pt x="90" y="3"/>
                  </a:lnTo>
                  <a:lnTo>
                    <a:pt x="88" y="1"/>
                  </a:lnTo>
                  <a:lnTo>
                    <a:pt x="87" y="0"/>
                  </a:lnTo>
                  <a:lnTo>
                    <a:pt x="85" y="0"/>
                  </a:lnTo>
                  <a:lnTo>
                    <a:pt x="82" y="1"/>
                  </a:lnTo>
                  <a:lnTo>
                    <a:pt x="81" y="3"/>
                  </a:lnTo>
                  <a:lnTo>
                    <a:pt x="80" y="4"/>
                  </a:lnTo>
                  <a:lnTo>
                    <a:pt x="8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95" name="Freeform 911"/>
            <p:cNvSpPr/>
            <p:nvPr/>
          </p:nvSpPr>
          <p:spPr bwMode="auto">
            <a:xfrm>
              <a:off x="3457575" y="1241425"/>
              <a:ext cx="104775" cy="455613"/>
            </a:xfrm>
            <a:custGeom>
              <a:avLst/>
              <a:gdLst/>
              <a:ahLst/>
              <a:cxnLst>
                <a:cxn ang="0">
                  <a:pos x="189" y="5"/>
                </a:cxn>
                <a:cxn ang="0">
                  <a:pos x="187" y="12"/>
                </a:cxn>
                <a:cxn ang="0">
                  <a:pos x="185" y="19"/>
                </a:cxn>
                <a:cxn ang="0">
                  <a:pos x="183" y="34"/>
                </a:cxn>
                <a:cxn ang="0">
                  <a:pos x="181" y="47"/>
                </a:cxn>
                <a:cxn ang="0">
                  <a:pos x="173" y="98"/>
                </a:cxn>
                <a:cxn ang="0">
                  <a:pos x="167" y="127"/>
                </a:cxn>
                <a:cxn ang="0">
                  <a:pos x="152" y="182"/>
                </a:cxn>
                <a:cxn ang="0">
                  <a:pos x="142" y="208"/>
                </a:cxn>
                <a:cxn ang="0">
                  <a:pos x="108" y="307"/>
                </a:cxn>
                <a:cxn ang="0">
                  <a:pos x="101" y="334"/>
                </a:cxn>
                <a:cxn ang="0">
                  <a:pos x="88" y="420"/>
                </a:cxn>
                <a:cxn ang="0">
                  <a:pos x="82" y="448"/>
                </a:cxn>
                <a:cxn ang="0">
                  <a:pos x="66" y="533"/>
                </a:cxn>
                <a:cxn ang="0">
                  <a:pos x="41" y="644"/>
                </a:cxn>
                <a:cxn ang="0">
                  <a:pos x="30" y="698"/>
                </a:cxn>
                <a:cxn ang="0">
                  <a:pos x="7" y="804"/>
                </a:cxn>
                <a:cxn ang="0">
                  <a:pos x="0" y="858"/>
                </a:cxn>
                <a:cxn ang="0">
                  <a:pos x="0" y="860"/>
                </a:cxn>
                <a:cxn ang="0">
                  <a:pos x="2" y="862"/>
                </a:cxn>
                <a:cxn ang="0">
                  <a:pos x="7" y="861"/>
                </a:cxn>
                <a:cxn ang="0">
                  <a:pos x="9" y="858"/>
                </a:cxn>
                <a:cxn ang="0">
                  <a:pos x="12" y="830"/>
                </a:cxn>
                <a:cxn ang="0">
                  <a:pos x="29" y="748"/>
                </a:cxn>
                <a:cxn ang="0">
                  <a:pos x="53" y="638"/>
                </a:cxn>
                <a:cxn ang="0">
                  <a:pos x="64" y="580"/>
                </a:cxn>
                <a:cxn ang="0">
                  <a:pos x="89" y="464"/>
                </a:cxn>
                <a:cxn ang="0">
                  <a:pos x="99" y="405"/>
                </a:cxn>
                <a:cxn ang="0">
                  <a:pos x="103" y="379"/>
                </a:cxn>
                <a:cxn ang="0">
                  <a:pos x="113" y="326"/>
                </a:cxn>
                <a:cxn ang="0">
                  <a:pos x="121" y="301"/>
                </a:cxn>
                <a:cxn ang="0">
                  <a:pos x="158" y="195"/>
                </a:cxn>
                <a:cxn ang="0">
                  <a:pos x="174" y="140"/>
                </a:cxn>
                <a:cxn ang="0">
                  <a:pos x="186" y="83"/>
                </a:cxn>
                <a:cxn ang="0">
                  <a:pos x="189" y="60"/>
                </a:cxn>
                <a:cxn ang="0">
                  <a:pos x="192" y="36"/>
                </a:cxn>
                <a:cxn ang="0">
                  <a:pos x="196" y="20"/>
                </a:cxn>
                <a:cxn ang="0">
                  <a:pos x="198" y="5"/>
                </a:cxn>
                <a:cxn ang="0">
                  <a:pos x="198" y="3"/>
                </a:cxn>
                <a:cxn ang="0">
                  <a:pos x="196" y="1"/>
                </a:cxn>
                <a:cxn ang="0">
                  <a:pos x="192" y="1"/>
                </a:cxn>
                <a:cxn ang="0">
                  <a:pos x="190" y="3"/>
                </a:cxn>
                <a:cxn ang="0">
                  <a:pos x="189" y="5"/>
                </a:cxn>
              </a:cxnLst>
              <a:rect l="0" t="0" r="r" b="b"/>
              <a:pathLst>
                <a:path w="198" h="862">
                  <a:moveTo>
                    <a:pt x="189" y="5"/>
                  </a:moveTo>
                  <a:lnTo>
                    <a:pt x="189" y="5"/>
                  </a:lnTo>
                  <a:lnTo>
                    <a:pt x="189" y="9"/>
                  </a:lnTo>
                  <a:lnTo>
                    <a:pt x="187" y="12"/>
                  </a:lnTo>
                  <a:lnTo>
                    <a:pt x="186" y="15"/>
                  </a:lnTo>
                  <a:lnTo>
                    <a:pt x="185" y="19"/>
                  </a:lnTo>
                  <a:lnTo>
                    <a:pt x="185" y="19"/>
                  </a:lnTo>
                  <a:lnTo>
                    <a:pt x="183" y="34"/>
                  </a:lnTo>
                  <a:lnTo>
                    <a:pt x="181" y="47"/>
                  </a:lnTo>
                  <a:lnTo>
                    <a:pt x="181" y="47"/>
                  </a:lnTo>
                  <a:lnTo>
                    <a:pt x="178" y="73"/>
                  </a:lnTo>
                  <a:lnTo>
                    <a:pt x="173" y="98"/>
                  </a:lnTo>
                  <a:lnTo>
                    <a:pt x="173" y="98"/>
                  </a:lnTo>
                  <a:lnTo>
                    <a:pt x="167" y="127"/>
                  </a:lnTo>
                  <a:lnTo>
                    <a:pt x="160" y="154"/>
                  </a:lnTo>
                  <a:lnTo>
                    <a:pt x="152" y="182"/>
                  </a:lnTo>
                  <a:lnTo>
                    <a:pt x="142" y="208"/>
                  </a:lnTo>
                  <a:lnTo>
                    <a:pt x="142" y="208"/>
                  </a:lnTo>
                  <a:lnTo>
                    <a:pt x="108" y="307"/>
                  </a:lnTo>
                  <a:lnTo>
                    <a:pt x="108" y="307"/>
                  </a:lnTo>
                  <a:lnTo>
                    <a:pt x="104" y="321"/>
                  </a:lnTo>
                  <a:lnTo>
                    <a:pt x="101" y="334"/>
                  </a:lnTo>
                  <a:lnTo>
                    <a:pt x="96" y="363"/>
                  </a:lnTo>
                  <a:lnTo>
                    <a:pt x="88" y="420"/>
                  </a:lnTo>
                  <a:lnTo>
                    <a:pt x="88" y="420"/>
                  </a:lnTo>
                  <a:lnTo>
                    <a:pt x="82" y="448"/>
                  </a:lnTo>
                  <a:lnTo>
                    <a:pt x="77" y="476"/>
                  </a:lnTo>
                  <a:lnTo>
                    <a:pt x="66" y="533"/>
                  </a:lnTo>
                  <a:lnTo>
                    <a:pt x="54" y="589"/>
                  </a:lnTo>
                  <a:lnTo>
                    <a:pt x="41" y="644"/>
                  </a:lnTo>
                  <a:lnTo>
                    <a:pt x="41" y="644"/>
                  </a:lnTo>
                  <a:lnTo>
                    <a:pt x="30" y="698"/>
                  </a:lnTo>
                  <a:lnTo>
                    <a:pt x="18" y="751"/>
                  </a:lnTo>
                  <a:lnTo>
                    <a:pt x="7" y="804"/>
                  </a:lnTo>
                  <a:lnTo>
                    <a:pt x="3" y="831"/>
                  </a:lnTo>
                  <a:lnTo>
                    <a:pt x="0" y="858"/>
                  </a:lnTo>
                  <a:lnTo>
                    <a:pt x="0" y="858"/>
                  </a:lnTo>
                  <a:lnTo>
                    <a:pt x="0" y="860"/>
                  </a:lnTo>
                  <a:lnTo>
                    <a:pt x="1" y="861"/>
                  </a:lnTo>
                  <a:lnTo>
                    <a:pt x="2" y="862"/>
                  </a:lnTo>
                  <a:lnTo>
                    <a:pt x="4" y="862"/>
                  </a:lnTo>
                  <a:lnTo>
                    <a:pt x="7" y="861"/>
                  </a:lnTo>
                  <a:lnTo>
                    <a:pt x="8" y="860"/>
                  </a:lnTo>
                  <a:lnTo>
                    <a:pt x="9" y="858"/>
                  </a:lnTo>
                  <a:lnTo>
                    <a:pt x="9" y="858"/>
                  </a:lnTo>
                  <a:lnTo>
                    <a:pt x="12" y="830"/>
                  </a:lnTo>
                  <a:lnTo>
                    <a:pt x="17" y="803"/>
                  </a:lnTo>
                  <a:lnTo>
                    <a:pt x="29" y="748"/>
                  </a:lnTo>
                  <a:lnTo>
                    <a:pt x="40" y="693"/>
                  </a:lnTo>
                  <a:lnTo>
                    <a:pt x="53" y="638"/>
                  </a:lnTo>
                  <a:lnTo>
                    <a:pt x="53" y="638"/>
                  </a:lnTo>
                  <a:lnTo>
                    <a:pt x="64" y="580"/>
                  </a:lnTo>
                  <a:lnTo>
                    <a:pt x="77" y="522"/>
                  </a:lnTo>
                  <a:lnTo>
                    <a:pt x="89" y="464"/>
                  </a:lnTo>
                  <a:lnTo>
                    <a:pt x="95" y="435"/>
                  </a:lnTo>
                  <a:lnTo>
                    <a:pt x="99" y="405"/>
                  </a:lnTo>
                  <a:lnTo>
                    <a:pt x="99" y="405"/>
                  </a:lnTo>
                  <a:lnTo>
                    <a:pt x="103" y="379"/>
                  </a:lnTo>
                  <a:lnTo>
                    <a:pt x="107" y="353"/>
                  </a:lnTo>
                  <a:lnTo>
                    <a:pt x="113" y="326"/>
                  </a:lnTo>
                  <a:lnTo>
                    <a:pt x="121" y="301"/>
                  </a:lnTo>
                  <a:lnTo>
                    <a:pt x="121" y="301"/>
                  </a:lnTo>
                  <a:lnTo>
                    <a:pt x="158" y="195"/>
                  </a:lnTo>
                  <a:lnTo>
                    <a:pt x="158" y="195"/>
                  </a:lnTo>
                  <a:lnTo>
                    <a:pt x="166" y="167"/>
                  </a:lnTo>
                  <a:lnTo>
                    <a:pt x="174" y="140"/>
                  </a:lnTo>
                  <a:lnTo>
                    <a:pt x="181" y="112"/>
                  </a:lnTo>
                  <a:lnTo>
                    <a:pt x="186" y="83"/>
                  </a:lnTo>
                  <a:lnTo>
                    <a:pt x="186" y="83"/>
                  </a:lnTo>
                  <a:lnTo>
                    <a:pt x="189" y="60"/>
                  </a:lnTo>
                  <a:lnTo>
                    <a:pt x="190" y="47"/>
                  </a:lnTo>
                  <a:lnTo>
                    <a:pt x="192" y="36"/>
                  </a:lnTo>
                  <a:lnTo>
                    <a:pt x="192" y="36"/>
                  </a:lnTo>
                  <a:lnTo>
                    <a:pt x="196" y="20"/>
                  </a:lnTo>
                  <a:lnTo>
                    <a:pt x="198" y="12"/>
                  </a:lnTo>
                  <a:lnTo>
                    <a:pt x="198" y="5"/>
                  </a:lnTo>
                  <a:lnTo>
                    <a:pt x="198" y="5"/>
                  </a:lnTo>
                  <a:lnTo>
                    <a:pt x="198" y="3"/>
                  </a:lnTo>
                  <a:lnTo>
                    <a:pt x="197" y="2"/>
                  </a:lnTo>
                  <a:lnTo>
                    <a:pt x="196" y="1"/>
                  </a:lnTo>
                  <a:lnTo>
                    <a:pt x="194" y="0"/>
                  </a:lnTo>
                  <a:lnTo>
                    <a:pt x="192" y="1"/>
                  </a:lnTo>
                  <a:lnTo>
                    <a:pt x="191" y="2"/>
                  </a:lnTo>
                  <a:lnTo>
                    <a:pt x="190" y="3"/>
                  </a:lnTo>
                  <a:lnTo>
                    <a:pt x="189" y="5"/>
                  </a:lnTo>
                  <a:lnTo>
                    <a:pt x="189"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96" name="Freeform 912"/>
            <p:cNvSpPr/>
            <p:nvPr/>
          </p:nvSpPr>
          <p:spPr bwMode="auto">
            <a:xfrm>
              <a:off x="3494088" y="1250950"/>
              <a:ext cx="98425" cy="452438"/>
            </a:xfrm>
            <a:custGeom>
              <a:avLst/>
              <a:gdLst/>
              <a:ahLst/>
              <a:cxnLst>
                <a:cxn ang="0">
                  <a:pos x="175" y="5"/>
                </a:cxn>
                <a:cxn ang="0">
                  <a:pos x="174" y="29"/>
                </a:cxn>
                <a:cxn ang="0">
                  <a:pos x="159" y="100"/>
                </a:cxn>
                <a:cxn ang="0">
                  <a:pos x="150" y="153"/>
                </a:cxn>
                <a:cxn ang="0">
                  <a:pos x="141" y="207"/>
                </a:cxn>
                <a:cxn ang="0">
                  <a:pos x="121" y="315"/>
                </a:cxn>
                <a:cxn ang="0">
                  <a:pos x="104" y="426"/>
                </a:cxn>
                <a:cxn ang="0">
                  <a:pos x="99" y="449"/>
                </a:cxn>
                <a:cxn ang="0">
                  <a:pos x="93" y="472"/>
                </a:cxn>
                <a:cxn ang="0">
                  <a:pos x="91" y="488"/>
                </a:cxn>
                <a:cxn ang="0">
                  <a:pos x="81" y="531"/>
                </a:cxn>
                <a:cxn ang="0">
                  <a:pos x="51" y="644"/>
                </a:cxn>
                <a:cxn ang="0">
                  <a:pos x="44" y="672"/>
                </a:cxn>
                <a:cxn ang="0">
                  <a:pos x="19" y="753"/>
                </a:cxn>
                <a:cxn ang="0">
                  <a:pos x="13" y="780"/>
                </a:cxn>
                <a:cxn ang="0">
                  <a:pos x="7" y="806"/>
                </a:cxn>
                <a:cxn ang="0">
                  <a:pos x="0" y="838"/>
                </a:cxn>
                <a:cxn ang="0">
                  <a:pos x="0" y="848"/>
                </a:cxn>
                <a:cxn ang="0">
                  <a:pos x="1" y="853"/>
                </a:cxn>
                <a:cxn ang="0">
                  <a:pos x="4" y="854"/>
                </a:cxn>
                <a:cxn ang="0">
                  <a:pos x="7" y="853"/>
                </a:cxn>
                <a:cxn ang="0">
                  <a:pos x="9" y="848"/>
                </a:cxn>
                <a:cxn ang="0">
                  <a:pos x="10" y="837"/>
                </a:cxn>
                <a:cxn ang="0">
                  <a:pos x="18" y="800"/>
                </a:cxn>
                <a:cxn ang="0">
                  <a:pos x="23" y="774"/>
                </a:cxn>
                <a:cxn ang="0">
                  <a:pos x="30" y="747"/>
                </a:cxn>
                <a:cxn ang="0">
                  <a:pos x="63" y="638"/>
                </a:cxn>
                <a:cxn ang="0">
                  <a:pos x="92" y="525"/>
                </a:cxn>
                <a:cxn ang="0">
                  <a:pos x="98" y="500"/>
                </a:cxn>
                <a:cxn ang="0">
                  <a:pos x="102" y="476"/>
                </a:cxn>
                <a:cxn ang="0">
                  <a:pos x="109" y="447"/>
                </a:cxn>
                <a:cxn ang="0">
                  <a:pos x="115" y="419"/>
                </a:cxn>
                <a:cxn ang="0">
                  <a:pos x="131" y="309"/>
                </a:cxn>
                <a:cxn ang="0">
                  <a:pos x="151" y="201"/>
                </a:cxn>
                <a:cxn ang="0">
                  <a:pos x="160" y="147"/>
                </a:cxn>
                <a:cxn ang="0">
                  <a:pos x="170" y="93"/>
                </a:cxn>
                <a:cxn ang="0">
                  <a:pos x="183" y="27"/>
                </a:cxn>
                <a:cxn ang="0">
                  <a:pos x="185" y="5"/>
                </a:cxn>
                <a:cxn ang="0">
                  <a:pos x="184" y="3"/>
                </a:cxn>
                <a:cxn ang="0">
                  <a:pos x="182" y="0"/>
                </a:cxn>
                <a:cxn ang="0">
                  <a:pos x="178" y="0"/>
                </a:cxn>
                <a:cxn ang="0">
                  <a:pos x="176" y="3"/>
                </a:cxn>
                <a:cxn ang="0">
                  <a:pos x="175" y="5"/>
                </a:cxn>
              </a:cxnLst>
              <a:rect l="0" t="0" r="r" b="b"/>
              <a:pathLst>
                <a:path w="185" h="854">
                  <a:moveTo>
                    <a:pt x="175" y="5"/>
                  </a:moveTo>
                  <a:lnTo>
                    <a:pt x="175" y="5"/>
                  </a:lnTo>
                  <a:lnTo>
                    <a:pt x="175" y="17"/>
                  </a:lnTo>
                  <a:lnTo>
                    <a:pt x="174" y="29"/>
                  </a:lnTo>
                  <a:lnTo>
                    <a:pt x="170" y="52"/>
                  </a:lnTo>
                  <a:lnTo>
                    <a:pt x="159" y="100"/>
                  </a:lnTo>
                  <a:lnTo>
                    <a:pt x="159" y="100"/>
                  </a:lnTo>
                  <a:lnTo>
                    <a:pt x="150" y="153"/>
                  </a:lnTo>
                  <a:lnTo>
                    <a:pt x="141" y="207"/>
                  </a:lnTo>
                  <a:lnTo>
                    <a:pt x="141" y="207"/>
                  </a:lnTo>
                  <a:lnTo>
                    <a:pt x="130" y="261"/>
                  </a:lnTo>
                  <a:lnTo>
                    <a:pt x="121" y="315"/>
                  </a:lnTo>
                  <a:lnTo>
                    <a:pt x="104" y="426"/>
                  </a:lnTo>
                  <a:lnTo>
                    <a:pt x="104" y="426"/>
                  </a:lnTo>
                  <a:lnTo>
                    <a:pt x="101" y="437"/>
                  </a:lnTo>
                  <a:lnTo>
                    <a:pt x="99" y="449"/>
                  </a:lnTo>
                  <a:lnTo>
                    <a:pt x="96" y="461"/>
                  </a:lnTo>
                  <a:lnTo>
                    <a:pt x="93" y="472"/>
                  </a:lnTo>
                  <a:lnTo>
                    <a:pt x="93" y="472"/>
                  </a:lnTo>
                  <a:lnTo>
                    <a:pt x="91" y="488"/>
                  </a:lnTo>
                  <a:lnTo>
                    <a:pt x="88" y="502"/>
                  </a:lnTo>
                  <a:lnTo>
                    <a:pt x="81" y="531"/>
                  </a:lnTo>
                  <a:lnTo>
                    <a:pt x="81" y="531"/>
                  </a:lnTo>
                  <a:lnTo>
                    <a:pt x="51" y="644"/>
                  </a:lnTo>
                  <a:lnTo>
                    <a:pt x="51" y="644"/>
                  </a:lnTo>
                  <a:lnTo>
                    <a:pt x="44" y="672"/>
                  </a:lnTo>
                  <a:lnTo>
                    <a:pt x="35" y="699"/>
                  </a:lnTo>
                  <a:lnTo>
                    <a:pt x="19" y="753"/>
                  </a:lnTo>
                  <a:lnTo>
                    <a:pt x="19" y="753"/>
                  </a:lnTo>
                  <a:lnTo>
                    <a:pt x="13" y="780"/>
                  </a:lnTo>
                  <a:lnTo>
                    <a:pt x="7" y="806"/>
                  </a:lnTo>
                  <a:lnTo>
                    <a:pt x="7" y="806"/>
                  </a:lnTo>
                  <a:lnTo>
                    <a:pt x="2" y="828"/>
                  </a:lnTo>
                  <a:lnTo>
                    <a:pt x="0" y="838"/>
                  </a:lnTo>
                  <a:lnTo>
                    <a:pt x="0" y="848"/>
                  </a:lnTo>
                  <a:lnTo>
                    <a:pt x="0" y="848"/>
                  </a:lnTo>
                  <a:lnTo>
                    <a:pt x="0" y="851"/>
                  </a:lnTo>
                  <a:lnTo>
                    <a:pt x="1" y="853"/>
                  </a:lnTo>
                  <a:lnTo>
                    <a:pt x="2" y="853"/>
                  </a:lnTo>
                  <a:lnTo>
                    <a:pt x="4" y="854"/>
                  </a:lnTo>
                  <a:lnTo>
                    <a:pt x="6" y="853"/>
                  </a:lnTo>
                  <a:lnTo>
                    <a:pt x="7" y="853"/>
                  </a:lnTo>
                  <a:lnTo>
                    <a:pt x="8" y="851"/>
                  </a:lnTo>
                  <a:lnTo>
                    <a:pt x="9" y="848"/>
                  </a:lnTo>
                  <a:lnTo>
                    <a:pt x="9" y="848"/>
                  </a:lnTo>
                  <a:lnTo>
                    <a:pt x="10" y="837"/>
                  </a:lnTo>
                  <a:lnTo>
                    <a:pt x="13" y="825"/>
                  </a:lnTo>
                  <a:lnTo>
                    <a:pt x="18" y="800"/>
                  </a:lnTo>
                  <a:lnTo>
                    <a:pt x="18" y="800"/>
                  </a:lnTo>
                  <a:lnTo>
                    <a:pt x="23" y="774"/>
                  </a:lnTo>
                  <a:lnTo>
                    <a:pt x="30" y="747"/>
                  </a:lnTo>
                  <a:lnTo>
                    <a:pt x="30" y="747"/>
                  </a:lnTo>
                  <a:lnTo>
                    <a:pt x="47" y="693"/>
                  </a:lnTo>
                  <a:lnTo>
                    <a:pt x="63" y="638"/>
                  </a:lnTo>
                  <a:lnTo>
                    <a:pt x="63" y="638"/>
                  </a:lnTo>
                  <a:lnTo>
                    <a:pt x="92" y="525"/>
                  </a:lnTo>
                  <a:lnTo>
                    <a:pt x="92" y="525"/>
                  </a:lnTo>
                  <a:lnTo>
                    <a:pt x="98" y="500"/>
                  </a:lnTo>
                  <a:lnTo>
                    <a:pt x="102" y="476"/>
                  </a:lnTo>
                  <a:lnTo>
                    <a:pt x="102" y="476"/>
                  </a:lnTo>
                  <a:lnTo>
                    <a:pt x="105" y="461"/>
                  </a:lnTo>
                  <a:lnTo>
                    <a:pt x="109" y="447"/>
                  </a:lnTo>
                  <a:lnTo>
                    <a:pt x="112" y="433"/>
                  </a:lnTo>
                  <a:lnTo>
                    <a:pt x="115" y="419"/>
                  </a:lnTo>
                  <a:lnTo>
                    <a:pt x="115" y="419"/>
                  </a:lnTo>
                  <a:lnTo>
                    <a:pt x="131" y="309"/>
                  </a:lnTo>
                  <a:lnTo>
                    <a:pt x="141" y="255"/>
                  </a:lnTo>
                  <a:lnTo>
                    <a:pt x="151" y="201"/>
                  </a:lnTo>
                  <a:lnTo>
                    <a:pt x="151" y="201"/>
                  </a:lnTo>
                  <a:lnTo>
                    <a:pt x="160" y="147"/>
                  </a:lnTo>
                  <a:lnTo>
                    <a:pt x="170" y="93"/>
                  </a:lnTo>
                  <a:lnTo>
                    <a:pt x="170" y="93"/>
                  </a:lnTo>
                  <a:lnTo>
                    <a:pt x="180" y="50"/>
                  </a:lnTo>
                  <a:lnTo>
                    <a:pt x="183" y="27"/>
                  </a:lnTo>
                  <a:lnTo>
                    <a:pt x="184" y="16"/>
                  </a:lnTo>
                  <a:lnTo>
                    <a:pt x="185" y="5"/>
                  </a:lnTo>
                  <a:lnTo>
                    <a:pt x="185" y="5"/>
                  </a:lnTo>
                  <a:lnTo>
                    <a:pt x="184" y="3"/>
                  </a:lnTo>
                  <a:lnTo>
                    <a:pt x="183" y="1"/>
                  </a:lnTo>
                  <a:lnTo>
                    <a:pt x="182" y="0"/>
                  </a:lnTo>
                  <a:lnTo>
                    <a:pt x="180" y="0"/>
                  </a:lnTo>
                  <a:lnTo>
                    <a:pt x="178" y="0"/>
                  </a:lnTo>
                  <a:lnTo>
                    <a:pt x="177" y="1"/>
                  </a:lnTo>
                  <a:lnTo>
                    <a:pt x="176" y="3"/>
                  </a:lnTo>
                  <a:lnTo>
                    <a:pt x="175" y="5"/>
                  </a:lnTo>
                  <a:lnTo>
                    <a:pt x="175"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97" name="Freeform 913"/>
            <p:cNvSpPr/>
            <p:nvPr/>
          </p:nvSpPr>
          <p:spPr bwMode="auto">
            <a:xfrm>
              <a:off x="3532188" y="1266825"/>
              <a:ext cx="103188" cy="504825"/>
            </a:xfrm>
            <a:custGeom>
              <a:avLst/>
              <a:gdLst/>
              <a:ahLst/>
              <a:cxnLst>
                <a:cxn ang="0">
                  <a:pos x="185" y="5"/>
                </a:cxn>
                <a:cxn ang="0">
                  <a:pos x="181" y="67"/>
                </a:cxn>
                <a:cxn ang="0">
                  <a:pos x="169" y="127"/>
                </a:cxn>
                <a:cxn ang="0">
                  <a:pos x="153" y="187"/>
                </a:cxn>
                <a:cxn ang="0">
                  <a:pos x="136" y="246"/>
                </a:cxn>
                <a:cxn ang="0">
                  <a:pos x="129" y="273"/>
                </a:cxn>
                <a:cxn ang="0">
                  <a:pos x="124" y="327"/>
                </a:cxn>
                <a:cxn ang="0">
                  <a:pos x="123" y="355"/>
                </a:cxn>
                <a:cxn ang="0">
                  <a:pos x="118" y="418"/>
                </a:cxn>
                <a:cxn ang="0">
                  <a:pos x="108" y="481"/>
                </a:cxn>
                <a:cxn ang="0">
                  <a:pos x="101" y="511"/>
                </a:cxn>
                <a:cxn ang="0">
                  <a:pos x="74" y="596"/>
                </a:cxn>
                <a:cxn ang="0">
                  <a:pos x="65" y="627"/>
                </a:cxn>
                <a:cxn ang="0">
                  <a:pos x="53" y="691"/>
                </a:cxn>
                <a:cxn ang="0">
                  <a:pos x="47" y="723"/>
                </a:cxn>
                <a:cxn ang="0">
                  <a:pos x="23" y="846"/>
                </a:cxn>
                <a:cxn ang="0">
                  <a:pos x="20" y="863"/>
                </a:cxn>
                <a:cxn ang="0">
                  <a:pos x="14" y="897"/>
                </a:cxn>
                <a:cxn ang="0">
                  <a:pos x="9" y="913"/>
                </a:cxn>
                <a:cxn ang="0">
                  <a:pos x="6" y="922"/>
                </a:cxn>
                <a:cxn ang="0">
                  <a:pos x="1" y="939"/>
                </a:cxn>
                <a:cxn ang="0">
                  <a:pos x="0" y="949"/>
                </a:cxn>
                <a:cxn ang="0">
                  <a:pos x="2" y="952"/>
                </a:cxn>
                <a:cxn ang="0">
                  <a:pos x="6" y="954"/>
                </a:cxn>
                <a:cxn ang="0">
                  <a:pos x="9" y="952"/>
                </a:cxn>
                <a:cxn ang="0">
                  <a:pos x="11" y="949"/>
                </a:cxn>
                <a:cxn ang="0">
                  <a:pos x="12" y="937"/>
                </a:cxn>
                <a:cxn ang="0">
                  <a:pos x="18" y="914"/>
                </a:cxn>
                <a:cxn ang="0">
                  <a:pos x="21" y="903"/>
                </a:cxn>
                <a:cxn ang="0">
                  <a:pos x="33" y="840"/>
                </a:cxn>
                <a:cxn ang="0">
                  <a:pos x="47" y="774"/>
                </a:cxn>
                <a:cxn ang="0">
                  <a:pos x="59" y="709"/>
                </a:cxn>
                <a:cxn ang="0">
                  <a:pos x="71" y="650"/>
                </a:cxn>
                <a:cxn ang="0">
                  <a:pos x="85" y="591"/>
                </a:cxn>
                <a:cxn ang="0">
                  <a:pos x="94" y="563"/>
                </a:cxn>
                <a:cxn ang="0">
                  <a:pos x="105" y="534"/>
                </a:cxn>
                <a:cxn ang="0">
                  <a:pos x="114" y="500"/>
                </a:cxn>
                <a:cxn ang="0">
                  <a:pos x="120" y="465"/>
                </a:cxn>
                <a:cxn ang="0">
                  <a:pos x="128" y="407"/>
                </a:cxn>
                <a:cxn ang="0">
                  <a:pos x="135" y="320"/>
                </a:cxn>
                <a:cxn ang="0">
                  <a:pos x="143" y="262"/>
                </a:cxn>
                <a:cxn ang="0">
                  <a:pos x="150" y="233"/>
                </a:cxn>
                <a:cxn ang="0">
                  <a:pos x="167" y="177"/>
                </a:cxn>
                <a:cxn ang="0">
                  <a:pos x="181" y="120"/>
                </a:cxn>
                <a:cxn ang="0">
                  <a:pos x="191" y="63"/>
                </a:cxn>
                <a:cxn ang="0">
                  <a:pos x="196" y="5"/>
                </a:cxn>
                <a:cxn ang="0">
                  <a:pos x="195" y="3"/>
                </a:cxn>
                <a:cxn ang="0">
                  <a:pos x="192" y="1"/>
                </a:cxn>
                <a:cxn ang="0">
                  <a:pos x="188" y="1"/>
                </a:cxn>
                <a:cxn ang="0">
                  <a:pos x="186" y="3"/>
                </a:cxn>
                <a:cxn ang="0">
                  <a:pos x="185" y="5"/>
                </a:cxn>
              </a:cxnLst>
              <a:rect l="0" t="0" r="r" b="b"/>
              <a:pathLst>
                <a:path w="196" h="954">
                  <a:moveTo>
                    <a:pt x="185" y="5"/>
                  </a:moveTo>
                  <a:lnTo>
                    <a:pt x="185" y="5"/>
                  </a:lnTo>
                  <a:lnTo>
                    <a:pt x="184" y="36"/>
                  </a:lnTo>
                  <a:lnTo>
                    <a:pt x="181" y="67"/>
                  </a:lnTo>
                  <a:lnTo>
                    <a:pt x="176" y="97"/>
                  </a:lnTo>
                  <a:lnTo>
                    <a:pt x="169" y="127"/>
                  </a:lnTo>
                  <a:lnTo>
                    <a:pt x="162" y="157"/>
                  </a:lnTo>
                  <a:lnTo>
                    <a:pt x="153" y="187"/>
                  </a:lnTo>
                  <a:lnTo>
                    <a:pt x="136" y="246"/>
                  </a:lnTo>
                  <a:lnTo>
                    <a:pt x="136" y="246"/>
                  </a:lnTo>
                  <a:lnTo>
                    <a:pt x="133" y="261"/>
                  </a:lnTo>
                  <a:lnTo>
                    <a:pt x="129" y="273"/>
                  </a:lnTo>
                  <a:lnTo>
                    <a:pt x="126" y="300"/>
                  </a:lnTo>
                  <a:lnTo>
                    <a:pt x="124" y="327"/>
                  </a:lnTo>
                  <a:lnTo>
                    <a:pt x="123" y="355"/>
                  </a:lnTo>
                  <a:lnTo>
                    <a:pt x="123" y="355"/>
                  </a:lnTo>
                  <a:lnTo>
                    <a:pt x="121" y="386"/>
                  </a:lnTo>
                  <a:lnTo>
                    <a:pt x="118" y="418"/>
                  </a:lnTo>
                  <a:lnTo>
                    <a:pt x="113" y="449"/>
                  </a:lnTo>
                  <a:lnTo>
                    <a:pt x="108" y="481"/>
                  </a:lnTo>
                  <a:lnTo>
                    <a:pt x="108" y="481"/>
                  </a:lnTo>
                  <a:lnTo>
                    <a:pt x="101" y="511"/>
                  </a:lnTo>
                  <a:lnTo>
                    <a:pt x="92" y="538"/>
                  </a:lnTo>
                  <a:lnTo>
                    <a:pt x="74" y="596"/>
                  </a:lnTo>
                  <a:lnTo>
                    <a:pt x="74" y="596"/>
                  </a:lnTo>
                  <a:lnTo>
                    <a:pt x="65" y="627"/>
                  </a:lnTo>
                  <a:lnTo>
                    <a:pt x="58" y="659"/>
                  </a:lnTo>
                  <a:lnTo>
                    <a:pt x="53" y="691"/>
                  </a:lnTo>
                  <a:lnTo>
                    <a:pt x="47" y="723"/>
                  </a:lnTo>
                  <a:lnTo>
                    <a:pt x="47" y="723"/>
                  </a:lnTo>
                  <a:lnTo>
                    <a:pt x="34" y="784"/>
                  </a:lnTo>
                  <a:lnTo>
                    <a:pt x="23" y="846"/>
                  </a:lnTo>
                  <a:lnTo>
                    <a:pt x="23" y="846"/>
                  </a:lnTo>
                  <a:lnTo>
                    <a:pt x="20" y="863"/>
                  </a:lnTo>
                  <a:lnTo>
                    <a:pt x="18" y="880"/>
                  </a:lnTo>
                  <a:lnTo>
                    <a:pt x="14" y="897"/>
                  </a:lnTo>
                  <a:lnTo>
                    <a:pt x="12" y="905"/>
                  </a:lnTo>
                  <a:lnTo>
                    <a:pt x="9" y="913"/>
                  </a:lnTo>
                  <a:lnTo>
                    <a:pt x="9" y="913"/>
                  </a:lnTo>
                  <a:lnTo>
                    <a:pt x="6" y="922"/>
                  </a:lnTo>
                  <a:lnTo>
                    <a:pt x="3" y="931"/>
                  </a:lnTo>
                  <a:lnTo>
                    <a:pt x="1" y="939"/>
                  </a:lnTo>
                  <a:lnTo>
                    <a:pt x="0" y="949"/>
                  </a:lnTo>
                  <a:lnTo>
                    <a:pt x="0" y="949"/>
                  </a:lnTo>
                  <a:lnTo>
                    <a:pt x="1" y="951"/>
                  </a:lnTo>
                  <a:lnTo>
                    <a:pt x="2" y="952"/>
                  </a:lnTo>
                  <a:lnTo>
                    <a:pt x="3" y="953"/>
                  </a:lnTo>
                  <a:lnTo>
                    <a:pt x="6" y="954"/>
                  </a:lnTo>
                  <a:lnTo>
                    <a:pt x="7" y="953"/>
                  </a:lnTo>
                  <a:lnTo>
                    <a:pt x="9" y="952"/>
                  </a:lnTo>
                  <a:lnTo>
                    <a:pt x="10" y="951"/>
                  </a:lnTo>
                  <a:lnTo>
                    <a:pt x="11" y="949"/>
                  </a:lnTo>
                  <a:lnTo>
                    <a:pt x="11" y="949"/>
                  </a:lnTo>
                  <a:lnTo>
                    <a:pt x="12" y="937"/>
                  </a:lnTo>
                  <a:lnTo>
                    <a:pt x="15" y="926"/>
                  </a:lnTo>
                  <a:lnTo>
                    <a:pt x="18" y="914"/>
                  </a:lnTo>
                  <a:lnTo>
                    <a:pt x="21" y="903"/>
                  </a:lnTo>
                  <a:lnTo>
                    <a:pt x="21" y="903"/>
                  </a:lnTo>
                  <a:lnTo>
                    <a:pt x="27" y="871"/>
                  </a:lnTo>
                  <a:lnTo>
                    <a:pt x="33" y="840"/>
                  </a:lnTo>
                  <a:lnTo>
                    <a:pt x="33" y="840"/>
                  </a:lnTo>
                  <a:lnTo>
                    <a:pt x="47" y="774"/>
                  </a:lnTo>
                  <a:lnTo>
                    <a:pt x="53" y="741"/>
                  </a:lnTo>
                  <a:lnTo>
                    <a:pt x="59" y="709"/>
                  </a:lnTo>
                  <a:lnTo>
                    <a:pt x="59" y="709"/>
                  </a:lnTo>
                  <a:lnTo>
                    <a:pt x="71" y="650"/>
                  </a:lnTo>
                  <a:lnTo>
                    <a:pt x="77" y="620"/>
                  </a:lnTo>
                  <a:lnTo>
                    <a:pt x="85" y="591"/>
                  </a:lnTo>
                  <a:lnTo>
                    <a:pt x="85" y="591"/>
                  </a:lnTo>
                  <a:lnTo>
                    <a:pt x="94" y="563"/>
                  </a:lnTo>
                  <a:lnTo>
                    <a:pt x="105" y="534"/>
                  </a:lnTo>
                  <a:lnTo>
                    <a:pt x="105" y="534"/>
                  </a:lnTo>
                  <a:lnTo>
                    <a:pt x="110" y="518"/>
                  </a:lnTo>
                  <a:lnTo>
                    <a:pt x="114" y="500"/>
                  </a:lnTo>
                  <a:lnTo>
                    <a:pt x="120" y="465"/>
                  </a:lnTo>
                  <a:lnTo>
                    <a:pt x="120" y="465"/>
                  </a:lnTo>
                  <a:lnTo>
                    <a:pt x="125" y="436"/>
                  </a:lnTo>
                  <a:lnTo>
                    <a:pt x="128" y="407"/>
                  </a:lnTo>
                  <a:lnTo>
                    <a:pt x="133" y="348"/>
                  </a:lnTo>
                  <a:lnTo>
                    <a:pt x="135" y="320"/>
                  </a:lnTo>
                  <a:lnTo>
                    <a:pt x="138" y="291"/>
                  </a:lnTo>
                  <a:lnTo>
                    <a:pt x="143" y="262"/>
                  </a:lnTo>
                  <a:lnTo>
                    <a:pt x="146" y="247"/>
                  </a:lnTo>
                  <a:lnTo>
                    <a:pt x="150" y="233"/>
                  </a:lnTo>
                  <a:lnTo>
                    <a:pt x="150" y="233"/>
                  </a:lnTo>
                  <a:lnTo>
                    <a:pt x="167" y="177"/>
                  </a:lnTo>
                  <a:lnTo>
                    <a:pt x="174" y="149"/>
                  </a:lnTo>
                  <a:lnTo>
                    <a:pt x="181" y="120"/>
                  </a:lnTo>
                  <a:lnTo>
                    <a:pt x="186" y="92"/>
                  </a:lnTo>
                  <a:lnTo>
                    <a:pt x="191" y="63"/>
                  </a:lnTo>
                  <a:lnTo>
                    <a:pt x="195" y="34"/>
                  </a:lnTo>
                  <a:lnTo>
                    <a:pt x="196" y="5"/>
                  </a:lnTo>
                  <a:lnTo>
                    <a:pt x="196" y="5"/>
                  </a:lnTo>
                  <a:lnTo>
                    <a:pt x="195" y="3"/>
                  </a:lnTo>
                  <a:lnTo>
                    <a:pt x="194" y="1"/>
                  </a:lnTo>
                  <a:lnTo>
                    <a:pt x="192" y="1"/>
                  </a:lnTo>
                  <a:lnTo>
                    <a:pt x="190" y="0"/>
                  </a:lnTo>
                  <a:lnTo>
                    <a:pt x="188" y="1"/>
                  </a:lnTo>
                  <a:lnTo>
                    <a:pt x="187" y="1"/>
                  </a:lnTo>
                  <a:lnTo>
                    <a:pt x="186" y="3"/>
                  </a:lnTo>
                  <a:lnTo>
                    <a:pt x="185" y="5"/>
                  </a:lnTo>
                  <a:lnTo>
                    <a:pt x="185"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98" name="Freeform 914"/>
            <p:cNvSpPr/>
            <p:nvPr/>
          </p:nvSpPr>
          <p:spPr bwMode="auto">
            <a:xfrm>
              <a:off x="3570288" y="1301750"/>
              <a:ext cx="96838" cy="488950"/>
            </a:xfrm>
            <a:custGeom>
              <a:avLst/>
              <a:gdLst/>
              <a:ahLst/>
              <a:cxnLst>
                <a:cxn ang="0">
                  <a:pos x="175" y="5"/>
                </a:cxn>
                <a:cxn ang="0">
                  <a:pos x="172" y="13"/>
                </a:cxn>
                <a:cxn ang="0">
                  <a:pos x="163" y="30"/>
                </a:cxn>
                <a:cxn ang="0">
                  <a:pos x="161" y="39"/>
                </a:cxn>
                <a:cxn ang="0">
                  <a:pos x="161" y="62"/>
                </a:cxn>
                <a:cxn ang="0">
                  <a:pos x="159" y="87"/>
                </a:cxn>
                <a:cxn ang="0">
                  <a:pos x="149" y="148"/>
                </a:cxn>
                <a:cxn ang="0">
                  <a:pos x="146" y="164"/>
                </a:cxn>
                <a:cxn ang="0">
                  <a:pos x="138" y="193"/>
                </a:cxn>
                <a:cxn ang="0">
                  <a:pos x="135" y="207"/>
                </a:cxn>
                <a:cxn ang="0">
                  <a:pos x="128" y="268"/>
                </a:cxn>
                <a:cxn ang="0">
                  <a:pos x="117" y="361"/>
                </a:cxn>
                <a:cxn ang="0">
                  <a:pos x="106" y="422"/>
                </a:cxn>
                <a:cxn ang="0">
                  <a:pos x="99" y="452"/>
                </a:cxn>
                <a:cxn ang="0">
                  <a:pos x="72" y="538"/>
                </a:cxn>
                <a:cxn ang="0">
                  <a:pos x="64" y="568"/>
                </a:cxn>
                <a:cxn ang="0">
                  <a:pos x="50" y="630"/>
                </a:cxn>
                <a:cxn ang="0">
                  <a:pos x="38" y="691"/>
                </a:cxn>
                <a:cxn ang="0">
                  <a:pos x="15" y="809"/>
                </a:cxn>
                <a:cxn ang="0">
                  <a:pos x="6" y="865"/>
                </a:cxn>
                <a:cxn ang="0">
                  <a:pos x="1" y="906"/>
                </a:cxn>
                <a:cxn ang="0">
                  <a:pos x="0" y="921"/>
                </a:cxn>
                <a:cxn ang="0">
                  <a:pos x="2" y="924"/>
                </a:cxn>
                <a:cxn ang="0">
                  <a:pos x="5" y="925"/>
                </a:cxn>
                <a:cxn ang="0">
                  <a:pos x="8" y="924"/>
                </a:cxn>
                <a:cxn ang="0">
                  <a:pos x="9" y="921"/>
                </a:cxn>
                <a:cxn ang="0">
                  <a:pos x="10" y="906"/>
                </a:cxn>
                <a:cxn ang="0">
                  <a:pos x="13" y="875"/>
                </a:cxn>
                <a:cxn ang="0">
                  <a:pos x="16" y="862"/>
                </a:cxn>
                <a:cxn ang="0">
                  <a:pos x="25" y="803"/>
                </a:cxn>
                <a:cxn ang="0">
                  <a:pos x="31" y="774"/>
                </a:cxn>
                <a:cxn ang="0">
                  <a:pos x="48" y="685"/>
                </a:cxn>
                <a:cxn ang="0">
                  <a:pos x="62" y="623"/>
                </a:cxn>
                <a:cxn ang="0">
                  <a:pos x="75" y="560"/>
                </a:cxn>
                <a:cxn ang="0">
                  <a:pos x="83" y="531"/>
                </a:cxn>
                <a:cxn ang="0">
                  <a:pos x="110" y="446"/>
                </a:cxn>
                <a:cxn ang="0">
                  <a:pos x="117" y="417"/>
                </a:cxn>
                <a:cxn ang="0">
                  <a:pos x="129" y="355"/>
                </a:cxn>
                <a:cxn ang="0">
                  <a:pos x="138" y="262"/>
                </a:cxn>
                <a:cxn ang="0">
                  <a:pos x="145" y="201"/>
                </a:cxn>
                <a:cxn ang="0">
                  <a:pos x="148" y="186"/>
                </a:cxn>
                <a:cxn ang="0">
                  <a:pos x="157" y="157"/>
                </a:cxn>
                <a:cxn ang="0">
                  <a:pos x="161" y="143"/>
                </a:cxn>
                <a:cxn ang="0">
                  <a:pos x="167" y="94"/>
                </a:cxn>
                <a:cxn ang="0">
                  <a:pos x="169" y="70"/>
                </a:cxn>
                <a:cxn ang="0">
                  <a:pos x="171" y="45"/>
                </a:cxn>
                <a:cxn ang="0">
                  <a:pos x="172" y="36"/>
                </a:cxn>
                <a:cxn ang="0">
                  <a:pos x="181" y="17"/>
                </a:cxn>
                <a:cxn ang="0">
                  <a:pos x="185" y="7"/>
                </a:cxn>
                <a:cxn ang="0">
                  <a:pos x="185" y="5"/>
                </a:cxn>
                <a:cxn ang="0">
                  <a:pos x="180" y="1"/>
                </a:cxn>
                <a:cxn ang="0">
                  <a:pos x="177" y="1"/>
                </a:cxn>
                <a:cxn ang="0">
                  <a:pos x="175" y="5"/>
                </a:cxn>
              </a:cxnLst>
              <a:rect l="0" t="0" r="r" b="b"/>
              <a:pathLst>
                <a:path w="185" h="925">
                  <a:moveTo>
                    <a:pt x="175" y="5"/>
                  </a:moveTo>
                  <a:lnTo>
                    <a:pt x="175" y="5"/>
                  </a:lnTo>
                  <a:lnTo>
                    <a:pt x="174" y="9"/>
                  </a:lnTo>
                  <a:lnTo>
                    <a:pt x="172" y="13"/>
                  </a:lnTo>
                  <a:lnTo>
                    <a:pt x="168" y="22"/>
                  </a:lnTo>
                  <a:lnTo>
                    <a:pt x="163" y="30"/>
                  </a:lnTo>
                  <a:lnTo>
                    <a:pt x="162" y="35"/>
                  </a:lnTo>
                  <a:lnTo>
                    <a:pt x="161" y="39"/>
                  </a:lnTo>
                  <a:lnTo>
                    <a:pt x="161" y="39"/>
                  </a:lnTo>
                  <a:lnTo>
                    <a:pt x="161" y="62"/>
                  </a:lnTo>
                  <a:lnTo>
                    <a:pt x="159" y="87"/>
                  </a:lnTo>
                  <a:lnTo>
                    <a:pt x="159" y="87"/>
                  </a:lnTo>
                  <a:lnTo>
                    <a:pt x="155" y="118"/>
                  </a:lnTo>
                  <a:lnTo>
                    <a:pt x="149" y="148"/>
                  </a:lnTo>
                  <a:lnTo>
                    <a:pt x="149" y="148"/>
                  </a:lnTo>
                  <a:lnTo>
                    <a:pt x="146" y="164"/>
                  </a:lnTo>
                  <a:lnTo>
                    <a:pt x="142" y="178"/>
                  </a:lnTo>
                  <a:lnTo>
                    <a:pt x="138" y="193"/>
                  </a:lnTo>
                  <a:lnTo>
                    <a:pt x="135" y="207"/>
                  </a:lnTo>
                  <a:lnTo>
                    <a:pt x="135" y="207"/>
                  </a:lnTo>
                  <a:lnTo>
                    <a:pt x="131" y="238"/>
                  </a:lnTo>
                  <a:lnTo>
                    <a:pt x="128" y="268"/>
                  </a:lnTo>
                  <a:lnTo>
                    <a:pt x="122" y="330"/>
                  </a:lnTo>
                  <a:lnTo>
                    <a:pt x="117" y="361"/>
                  </a:lnTo>
                  <a:lnTo>
                    <a:pt x="112" y="392"/>
                  </a:lnTo>
                  <a:lnTo>
                    <a:pt x="106" y="422"/>
                  </a:lnTo>
                  <a:lnTo>
                    <a:pt x="99" y="452"/>
                  </a:lnTo>
                  <a:lnTo>
                    <a:pt x="99" y="452"/>
                  </a:lnTo>
                  <a:lnTo>
                    <a:pt x="80" y="510"/>
                  </a:lnTo>
                  <a:lnTo>
                    <a:pt x="72" y="538"/>
                  </a:lnTo>
                  <a:lnTo>
                    <a:pt x="64" y="568"/>
                  </a:lnTo>
                  <a:lnTo>
                    <a:pt x="64" y="568"/>
                  </a:lnTo>
                  <a:lnTo>
                    <a:pt x="56" y="599"/>
                  </a:lnTo>
                  <a:lnTo>
                    <a:pt x="50" y="630"/>
                  </a:lnTo>
                  <a:lnTo>
                    <a:pt x="38" y="691"/>
                  </a:lnTo>
                  <a:lnTo>
                    <a:pt x="38" y="691"/>
                  </a:lnTo>
                  <a:lnTo>
                    <a:pt x="25" y="750"/>
                  </a:lnTo>
                  <a:lnTo>
                    <a:pt x="15" y="809"/>
                  </a:lnTo>
                  <a:lnTo>
                    <a:pt x="15" y="809"/>
                  </a:lnTo>
                  <a:lnTo>
                    <a:pt x="6" y="865"/>
                  </a:lnTo>
                  <a:lnTo>
                    <a:pt x="2" y="893"/>
                  </a:lnTo>
                  <a:lnTo>
                    <a:pt x="1" y="906"/>
                  </a:lnTo>
                  <a:lnTo>
                    <a:pt x="0" y="921"/>
                  </a:lnTo>
                  <a:lnTo>
                    <a:pt x="0" y="921"/>
                  </a:lnTo>
                  <a:lnTo>
                    <a:pt x="1" y="923"/>
                  </a:lnTo>
                  <a:lnTo>
                    <a:pt x="2" y="924"/>
                  </a:lnTo>
                  <a:lnTo>
                    <a:pt x="3" y="925"/>
                  </a:lnTo>
                  <a:lnTo>
                    <a:pt x="5" y="925"/>
                  </a:lnTo>
                  <a:lnTo>
                    <a:pt x="7" y="925"/>
                  </a:lnTo>
                  <a:lnTo>
                    <a:pt x="8" y="924"/>
                  </a:lnTo>
                  <a:lnTo>
                    <a:pt x="9" y="923"/>
                  </a:lnTo>
                  <a:lnTo>
                    <a:pt x="9" y="921"/>
                  </a:lnTo>
                  <a:lnTo>
                    <a:pt x="9" y="921"/>
                  </a:lnTo>
                  <a:lnTo>
                    <a:pt x="10" y="906"/>
                  </a:lnTo>
                  <a:lnTo>
                    <a:pt x="11" y="891"/>
                  </a:lnTo>
                  <a:lnTo>
                    <a:pt x="13" y="875"/>
                  </a:lnTo>
                  <a:lnTo>
                    <a:pt x="16" y="862"/>
                  </a:lnTo>
                  <a:lnTo>
                    <a:pt x="16" y="862"/>
                  </a:lnTo>
                  <a:lnTo>
                    <a:pt x="21" y="833"/>
                  </a:lnTo>
                  <a:lnTo>
                    <a:pt x="25" y="803"/>
                  </a:lnTo>
                  <a:lnTo>
                    <a:pt x="25" y="803"/>
                  </a:lnTo>
                  <a:lnTo>
                    <a:pt x="31" y="774"/>
                  </a:lnTo>
                  <a:lnTo>
                    <a:pt x="37" y="744"/>
                  </a:lnTo>
                  <a:lnTo>
                    <a:pt x="48" y="685"/>
                  </a:lnTo>
                  <a:lnTo>
                    <a:pt x="48" y="685"/>
                  </a:lnTo>
                  <a:lnTo>
                    <a:pt x="62" y="623"/>
                  </a:lnTo>
                  <a:lnTo>
                    <a:pt x="68" y="592"/>
                  </a:lnTo>
                  <a:lnTo>
                    <a:pt x="75" y="560"/>
                  </a:lnTo>
                  <a:lnTo>
                    <a:pt x="75" y="560"/>
                  </a:lnTo>
                  <a:lnTo>
                    <a:pt x="83" y="531"/>
                  </a:lnTo>
                  <a:lnTo>
                    <a:pt x="93" y="503"/>
                  </a:lnTo>
                  <a:lnTo>
                    <a:pt x="110" y="446"/>
                  </a:lnTo>
                  <a:lnTo>
                    <a:pt x="110" y="446"/>
                  </a:lnTo>
                  <a:lnTo>
                    <a:pt x="117" y="417"/>
                  </a:lnTo>
                  <a:lnTo>
                    <a:pt x="124" y="386"/>
                  </a:lnTo>
                  <a:lnTo>
                    <a:pt x="129" y="355"/>
                  </a:lnTo>
                  <a:lnTo>
                    <a:pt x="132" y="324"/>
                  </a:lnTo>
                  <a:lnTo>
                    <a:pt x="138" y="262"/>
                  </a:lnTo>
                  <a:lnTo>
                    <a:pt x="141" y="231"/>
                  </a:lnTo>
                  <a:lnTo>
                    <a:pt x="145" y="201"/>
                  </a:lnTo>
                  <a:lnTo>
                    <a:pt x="145" y="201"/>
                  </a:lnTo>
                  <a:lnTo>
                    <a:pt x="148" y="186"/>
                  </a:lnTo>
                  <a:lnTo>
                    <a:pt x="153" y="172"/>
                  </a:lnTo>
                  <a:lnTo>
                    <a:pt x="157" y="157"/>
                  </a:lnTo>
                  <a:lnTo>
                    <a:pt x="161" y="143"/>
                  </a:lnTo>
                  <a:lnTo>
                    <a:pt x="161" y="143"/>
                  </a:lnTo>
                  <a:lnTo>
                    <a:pt x="164" y="119"/>
                  </a:lnTo>
                  <a:lnTo>
                    <a:pt x="167" y="94"/>
                  </a:lnTo>
                  <a:lnTo>
                    <a:pt x="167" y="94"/>
                  </a:lnTo>
                  <a:lnTo>
                    <a:pt x="169" y="70"/>
                  </a:lnTo>
                  <a:lnTo>
                    <a:pt x="171" y="45"/>
                  </a:lnTo>
                  <a:lnTo>
                    <a:pt x="171" y="45"/>
                  </a:lnTo>
                  <a:lnTo>
                    <a:pt x="171" y="40"/>
                  </a:lnTo>
                  <a:lnTo>
                    <a:pt x="172" y="36"/>
                  </a:lnTo>
                  <a:lnTo>
                    <a:pt x="177" y="26"/>
                  </a:lnTo>
                  <a:lnTo>
                    <a:pt x="181" y="17"/>
                  </a:lnTo>
                  <a:lnTo>
                    <a:pt x="183" y="12"/>
                  </a:lnTo>
                  <a:lnTo>
                    <a:pt x="185" y="7"/>
                  </a:lnTo>
                  <a:lnTo>
                    <a:pt x="185" y="7"/>
                  </a:lnTo>
                  <a:lnTo>
                    <a:pt x="185" y="5"/>
                  </a:lnTo>
                  <a:lnTo>
                    <a:pt x="183" y="4"/>
                  </a:lnTo>
                  <a:lnTo>
                    <a:pt x="180" y="1"/>
                  </a:lnTo>
                  <a:lnTo>
                    <a:pt x="179" y="0"/>
                  </a:lnTo>
                  <a:lnTo>
                    <a:pt x="177" y="1"/>
                  </a:lnTo>
                  <a:lnTo>
                    <a:pt x="176" y="3"/>
                  </a:lnTo>
                  <a:lnTo>
                    <a:pt x="175" y="5"/>
                  </a:lnTo>
                  <a:lnTo>
                    <a:pt x="175"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99" name="Freeform 915"/>
            <p:cNvSpPr/>
            <p:nvPr/>
          </p:nvSpPr>
          <p:spPr bwMode="auto">
            <a:xfrm>
              <a:off x="3605213" y="1336675"/>
              <a:ext cx="98425" cy="500063"/>
            </a:xfrm>
            <a:custGeom>
              <a:avLst/>
              <a:gdLst/>
              <a:ahLst/>
              <a:cxnLst>
                <a:cxn ang="0">
                  <a:pos x="174" y="4"/>
                </a:cxn>
                <a:cxn ang="0">
                  <a:pos x="173" y="62"/>
                </a:cxn>
                <a:cxn ang="0">
                  <a:pos x="167" y="119"/>
                </a:cxn>
                <a:cxn ang="0">
                  <a:pos x="157" y="179"/>
                </a:cxn>
                <a:cxn ang="0">
                  <a:pos x="147" y="239"/>
                </a:cxn>
                <a:cxn ang="0">
                  <a:pos x="136" y="302"/>
                </a:cxn>
                <a:cxn ang="0">
                  <a:pos x="126" y="365"/>
                </a:cxn>
                <a:cxn ang="0">
                  <a:pos x="118" y="428"/>
                </a:cxn>
                <a:cxn ang="0">
                  <a:pos x="107" y="490"/>
                </a:cxn>
                <a:cxn ang="0">
                  <a:pos x="101" y="519"/>
                </a:cxn>
                <a:cxn ang="0">
                  <a:pos x="78" y="605"/>
                </a:cxn>
                <a:cxn ang="0">
                  <a:pos x="47" y="719"/>
                </a:cxn>
                <a:cxn ang="0">
                  <a:pos x="41" y="747"/>
                </a:cxn>
                <a:cxn ang="0">
                  <a:pos x="32" y="806"/>
                </a:cxn>
                <a:cxn ang="0">
                  <a:pos x="27" y="835"/>
                </a:cxn>
                <a:cxn ang="0">
                  <a:pos x="20" y="859"/>
                </a:cxn>
                <a:cxn ang="0">
                  <a:pos x="5" y="907"/>
                </a:cxn>
                <a:cxn ang="0">
                  <a:pos x="0" y="931"/>
                </a:cxn>
                <a:cxn ang="0">
                  <a:pos x="0" y="933"/>
                </a:cxn>
                <a:cxn ang="0">
                  <a:pos x="0" y="939"/>
                </a:cxn>
                <a:cxn ang="0">
                  <a:pos x="1" y="942"/>
                </a:cxn>
                <a:cxn ang="0">
                  <a:pos x="4" y="943"/>
                </a:cxn>
                <a:cxn ang="0">
                  <a:pos x="7" y="942"/>
                </a:cxn>
                <a:cxn ang="0">
                  <a:pos x="9" y="939"/>
                </a:cxn>
                <a:cxn ang="0">
                  <a:pos x="10" y="924"/>
                </a:cxn>
                <a:cxn ang="0">
                  <a:pos x="16" y="897"/>
                </a:cxn>
                <a:cxn ang="0">
                  <a:pos x="30" y="857"/>
                </a:cxn>
                <a:cxn ang="0">
                  <a:pos x="37" y="829"/>
                </a:cxn>
                <a:cxn ang="0">
                  <a:pos x="42" y="800"/>
                </a:cxn>
                <a:cxn ang="0">
                  <a:pos x="52" y="741"/>
                </a:cxn>
                <a:cxn ang="0">
                  <a:pos x="58" y="712"/>
                </a:cxn>
                <a:cxn ang="0">
                  <a:pos x="90" y="595"/>
                </a:cxn>
                <a:cxn ang="0">
                  <a:pos x="113" y="506"/>
                </a:cxn>
                <a:cxn ang="0">
                  <a:pos x="120" y="476"/>
                </a:cxn>
                <a:cxn ang="0">
                  <a:pos x="129" y="417"/>
                </a:cxn>
                <a:cxn ang="0">
                  <a:pos x="136" y="359"/>
                </a:cxn>
                <a:cxn ang="0">
                  <a:pos x="146" y="296"/>
                </a:cxn>
                <a:cxn ang="0">
                  <a:pos x="158" y="233"/>
                </a:cxn>
                <a:cxn ang="0">
                  <a:pos x="168" y="173"/>
                </a:cxn>
                <a:cxn ang="0">
                  <a:pos x="178" y="113"/>
                </a:cxn>
                <a:cxn ang="0">
                  <a:pos x="184" y="58"/>
                </a:cxn>
                <a:cxn ang="0">
                  <a:pos x="185" y="4"/>
                </a:cxn>
                <a:cxn ang="0">
                  <a:pos x="184" y="2"/>
                </a:cxn>
                <a:cxn ang="0">
                  <a:pos x="182" y="0"/>
                </a:cxn>
                <a:cxn ang="0">
                  <a:pos x="177" y="0"/>
                </a:cxn>
                <a:cxn ang="0">
                  <a:pos x="175" y="2"/>
                </a:cxn>
                <a:cxn ang="0">
                  <a:pos x="174" y="4"/>
                </a:cxn>
              </a:cxnLst>
              <a:rect l="0" t="0" r="r" b="b"/>
              <a:pathLst>
                <a:path w="185" h="943">
                  <a:moveTo>
                    <a:pt x="174" y="4"/>
                  </a:moveTo>
                  <a:lnTo>
                    <a:pt x="174" y="4"/>
                  </a:lnTo>
                  <a:lnTo>
                    <a:pt x="174" y="33"/>
                  </a:lnTo>
                  <a:lnTo>
                    <a:pt x="173" y="62"/>
                  </a:lnTo>
                  <a:lnTo>
                    <a:pt x="171" y="90"/>
                  </a:lnTo>
                  <a:lnTo>
                    <a:pt x="167" y="119"/>
                  </a:lnTo>
                  <a:lnTo>
                    <a:pt x="167" y="119"/>
                  </a:lnTo>
                  <a:lnTo>
                    <a:pt x="157" y="179"/>
                  </a:lnTo>
                  <a:lnTo>
                    <a:pt x="147" y="239"/>
                  </a:lnTo>
                  <a:lnTo>
                    <a:pt x="147" y="239"/>
                  </a:lnTo>
                  <a:lnTo>
                    <a:pt x="142" y="271"/>
                  </a:lnTo>
                  <a:lnTo>
                    <a:pt x="136" y="302"/>
                  </a:lnTo>
                  <a:lnTo>
                    <a:pt x="131" y="334"/>
                  </a:lnTo>
                  <a:lnTo>
                    <a:pt x="126" y="365"/>
                  </a:lnTo>
                  <a:lnTo>
                    <a:pt x="126" y="365"/>
                  </a:lnTo>
                  <a:lnTo>
                    <a:pt x="118" y="428"/>
                  </a:lnTo>
                  <a:lnTo>
                    <a:pt x="112" y="459"/>
                  </a:lnTo>
                  <a:lnTo>
                    <a:pt x="107" y="490"/>
                  </a:lnTo>
                  <a:lnTo>
                    <a:pt x="107" y="490"/>
                  </a:lnTo>
                  <a:lnTo>
                    <a:pt x="101" y="519"/>
                  </a:lnTo>
                  <a:lnTo>
                    <a:pt x="94" y="547"/>
                  </a:lnTo>
                  <a:lnTo>
                    <a:pt x="78" y="605"/>
                  </a:lnTo>
                  <a:lnTo>
                    <a:pt x="62" y="662"/>
                  </a:lnTo>
                  <a:lnTo>
                    <a:pt x="47" y="719"/>
                  </a:lnTo>
                  <a:lnTo>
                    <a:pt x="47" y="719"/>
                  </a:lnTo>
                  <a:lnTo>
                    <a:pt x="41" y="747"/>
                  </a:lnTo>
                  <a:lnTo>
                    <a:pt x="36" y="776"/>
                  </a:lnTo>
                  <a:lnTo>
                    <a:pt x="32" y="806"/>
                  </a:lnTo>
                  <a:lnTo>
                    <a:pt x="27" y="835"/>
                  </a:lnTo>
                  <a:lnTo>
                    <a:pt x="27" y="835"/>
                  </a:lnTo>
                  <a:lnTo>
                    <a:pt x="24" y="848"/>
                  </a:lnTo>
                  <a:lnTo>
                    <a:pt x="20" y="859"/>
                  </a:lnTo>
                  <a:lnTo>
                    <a:pt x="12" y="883"/>
                  </a:lnTo>
                  <a:lnTo>
                    <a:pt x="5" y="907"/>
                  </a:lnTo>
                  <a:lnTo>
                    <a:pt x="2" y="919"/>
                  </a:lnTo>
                  <a:lnTo>
                    <a:pt x="0" y="931"/>
                  </a:lnTo>
                  <a:lnTo>
                    <a:pt x="0" y="931"/>
                  </a:lnTo>
                  <a:lnTo>
                    <a:pt x="0" y="933"/>
                  </a:lnTo>
                  <a:lnTo>
                    <a:pt x="0" y="939"/>
                  </a:lnTo>
                  <a:lnTo>
                    <a:pt x="0" y="939"/>
                  </a:lnTo>
                  <a:lnTo>
                    <a:pt x="0" y="940"/>
                  </a:lnTo>
                  <a:lnTo>
                    <a:pt x="1" y="942"/>
                  </a:lnTo>
                  <a:lnTo>
                    <a:pt x="2" y="943"/>
                  </a:lnTo>
                  <a:lnTo>
                    <a:pt x="4" y="943"/>
                  </a:lnTo>
                  <a:lnTo>
                    <a:pt x="6" y="943"/>
                  </a:lnTo>
                  <a:lnTo>
                    <a:pt x="7" y="942"/>
                  </a:lnTo>
                  <a:lnTo>
                    <a:pt x="8" y="940"/>
                  </a:lnTo>
                  <a:lnTo>
                    <a:pt x="9" y="939"/>
                  </a:lnTo>
                  <a:lnTo>
                    <a:pt x="9" y="939"/>
                  </a:lnTo>
                  <a:lnTo>
                    <a:pt x="10" y="924"/>
                  </a:lnTo>
                  <a:lnTo>
                    <a:pt x="13" y="911"/>
                  </a:lnTo>
                  <a:lnTo>
                    <a:pt x="16" y="897"/>
                  </a:lnTo>
                  <a:lnTo>
                    <a:pt x="21" y="884"/>
                  </a:lnTo>
                  <a:lnTo>
                    <a:pt x="30" y="857"/>
                  </a:lnTo>
                  <a:lnTo>
                    <a:pt x="34" y="843"/>
                  </a:lnTo>
                  <a:lnTo>
                    <a:pt x="37" y="829"/>
                  </a:lnTo>
                  <a:lnTo>
                    <a:pt x="37" y="829"/>
                  </a:lnTo>
                  <a:lnTo>
                    <a:pt x="42" y="800"/>
                  </a:lnTo>
                  <a:lnTo>
                    <a:pt x="47" y="771"/>
                  </a:lnTo>
                  <a:lnTo>
                    <a:pt x="52" y="741"/>
                  </a:lnTo>
                  <a:lnTo>
                    <a:pt x="58" y="712"/>
                  </a:lnTo>
                  <a:lnTo>
                    <a:pt x="58" y="712"/>
                  </a:lnTo>
                  <a:lnTo>
                    <a:pt x="73" y="653"/>
                  </a:lnTo>
                  <a:lnTo>
                    <a:pt x="90" y="595"/>
                  </a:lnTo>
                  <a:lnTo>
                    <a:pt x="106" y="535"/>
                  </a:lnTo>
                  <a:lnTo>
                    <a:pt x="113" y="506"/>
                  </a:lnTo>
                  <a:lnTo>
                    <a:pt x="120" y="476"/>
                  </a:lnTo>
                  <a:lnTo>
                    <a:pt x="120" y="476"/>
                  </a:lnTo>
                  <a:lnTo>
                    <a:pt x="125" y="447"/>
                  </a:lnTo>
                  <a:lnTo>
                    <a:pt x="129" y="417"/>
                  </a:lnTo>
                  <a:lnTo>
                    <a:pt x="136" y="359"/>
                  </a:lnTo>
                  <a:lnTo>
                    <a:pt x="136" y="359"/>
                  </a:lnTo>
                  <a:lnTo>
                    <a:pt x="141" y="327"/>
                  </a:lnTo>
                  <a:lnTo>
                    <a:pt x="146" y="296"/>
                  </a:lnTo>
                  <a:lnTo>
                    <a:pt x="153" y="264"/>
                  </a:lnTo>
                  <a:lnTo>
                    <a:pt x="158" y="233"/>
                  </a:lnTo>
                  <a:lnTo>
                    <a:pt x="158" y="233"/>
                  </a:lnTo>
                  <a:lnTo>
                    <a:pt x="168" y="173"/>
                  </a:lnTo>
                  <a:lnTo>
                    <a:pt x="178" y="113"/>
                  </a:lnTo>
                  <a:lnTo>
                    <a:pt x="178" y="113"/>
                  </a:lnTo>
                  <a:lnTo>
                    <a:pt x="182" y="86"/>
                  </a:lnTo>
                  <a:lnTo>
                    <a:pt x="184" y="58"/>
                  </a:lnTo>
                  <a:lnTo>
                    <a:pt x="184" y="32"/>
                  </a:lnTo>
                  <a:lnTo>
                    <a:pt x="185" y="4"/>
                  </a:lnTo>
                  <a:lnTo>
                    <a:pt x="185" y="4"/>
                  </a:lnTo>
                  <a:lnTo>
                    <a:pt x="184" y="2"/>
                  </a:lnTo>
                  <a:lnTo>
                    <a:pt x="183" y="1"/>
                  </a:lnTo>
                  <a:lnTo>
                    <a:pt x="182" y="0"/>
                  </a:lnTo>
                  <a:lnTo>
                    <a:pt x="180" y="0"/>
                  </a:lnTo>
                  <a:lnTo>
                    <a:pt x="177" y="0"/>
                  </a:lnTo>
                  <a:lnTo>
                    <a:pt x="176" y="1"/>
                  </a:lnTo>
                  <a:lnTo>
                    <a:pt x="175" y="2"/>
                  </a:lnTo>
                  <a:lnTo>
                    <a:pt x="174" y="4"/>
                  </a:lnTo>
                  <a:lnTo>
                    <a:pt x="17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300" name="Freeform 916"/>
            <p:cNvSpPr/>
            <p:nvPr/>
          </p:nvSpPr>
          <p:spPr bwMode="auto">
            <a:xfrm>
              <a:off x="3649663" y="1366838"/>
              <a:ext cx="90488" cy="492125"/>
            </a:xfrm>
            <a:custGeom>
              <a:avLst/>
              <a:gdLst/>
              <a:ahLst/>
              <a:cxnLst>
                <a:cxn ang="0">
                  <a:pos x="162" y="5"/>
                </a:cxn>
                <a:cxn ang="0">
                  <a:pos x="161" y="67"/>
                </a:cxn>
                <a:cxn ang="0">
                  <a:pos x="155" y="128"/>
                </a:cxn>
                <a:cxn ang="0">
                  <a:pos x="151" y="156"/>
                </a:cxn>
                <a:cxn ang="0">
                  <a:pos x="141" y="214"/>
                </a:cxn>
                <a:cxn ang="0">
                  <a:pos x="137" y="243"/>
                </a:cxn>
                <a:cxn ang="0">
                  <a:pos x="123" y="335"/>
                </a:cxn>
                <a:cxn ang="0">
                  <a:pos x="111" y="397"/>
                </a:cxn>
                <a:cxn ang="0">
                  <a:pos x="97" y="457"/>
                </a:cxn>
                <a:cxn ang="0">
                  <a:pos x="87" y="487"/>
                </a:cxn>
                <a:cxn ang="0">
                  <a:pos x="69" y="543"/>
                </a:cxn>
                <a:cxn ang="0">
                  <a:pos x="51" y="599"/>
                </a:cxn>
                <a:cxn ang="0">
                  <a:pos x="48" y="614"/>
                </a:cxn>
                <a:cxn ang="0">
                  <a:pos x="44" y="658"/>
                </a:cxn>
                <a:cxn ang="0">
                  <a:pos x="40" y="702"/>
                </a:cxn>
                <a:cxn ang="0">
                  <a:pos x="38" y="717"/>
                </a:cxn>
                <a:cxn ang="0">
                  <a:pos x="23" y="796"/>
                </a:cxn>
                <a:cxn ang="0">
                  <a:pos x="17" y="822"/>
                </a:cxn>
                <a:cxn ang="0">
                  <a:pos x="12" y="846"/>
                </a:cxn>
                <a:cxn ang="0">
                  <a:pos x="6" y="898"/>
                </a:cxn>
                <a:cxn ang="0">
                  <a:pos x="0" y="924"/>
                </a:cxn>
                <a:cxn ang="0">
                  <a:pos x="0" y="926"/>
                </a:cxn>
                <a:cxn ang="0">
                  <a:pos x="3" y="928"/>
                </a:cxn>
                <a:cxn ang="0">
                  <a:pos x="6" y="929"/>
                </a:cxn>
                <a:cxn ang="0">
                  <a:pos x="9" y="928"/>
                </a:cxn>
                <a:cxn ang="0">
                  <a:pos x="10" y="926"/>
                </a:cxn>
                <a:cxn ang="0">
                  <a:pos x="14" y="902"/>
                </a:cxn>
                <a:cxn ang="0">
                  <a:pos x="20" y="855"/>
                </a:cxn>
                <a:cxn ang="0">
                  <a:pos x="25" y="831"/>
                </a:cxn>
                <a:cxn ang="0">
                  <a:pos x="30" y="805"/>
                </a:cxn>
                <a:cxn ang="0">
                  <a:pos x="45" y="727"/>
                </a:cxn>
                <a:cxn ang="0">
                  <a:pos x="49" y="698"/>
                </a:cxn>
                <a:cxn ang="0">
                  <a:pos x="54" y="640"/>
                </a:cxn>
                <a:cxn ang="0">
                  <a:pos x="58" y="610"/>
                </a:cxn>
                <a:cxn ang="0">
                  <a:pos x="66" y="580"/>
                </a:cxn>
                <a:cxn ang="0">
                  <a:pos x="86" y="519"/>
                </a:cxn>
                <a:cxn ang="0">
                  <a:pos x="97" y="490"/>
                </a:cxn>
                <a:cxn ang="0">
                  <a:pos x="113" y="431"/>
                </a:cxn>
                <a:cxn ang="0">
                  <a:pos x="126" y="372"/>
                </a:cxn>
                <a:cxn ang="0">
                  <a:pos x="137" y="312"/>
                </a:cxn>
                <a:cxn ang="0">
                  <a:pos x="145" y="252"/>
                </a:cxn>
                <a:cxn ang="0">
                  <a:pos x="155" y="186"/>
                </a:cxn>
                <a:cxn ang="0">
                  <a:pos x="166" y="121"/>
                </a:cxn>
                <a:cxn ang="0">
                  <a:pos x="169" y="92"/>
                </a:cxn>
                <a:cxn ang="0">
                  <a:pos x="171" y="34"/>
                </a:cxn>
                <a:cxn ang="0">
                  <a:pos x="171" y="5"/>
                </a:cxn>
                <a:cxn ang="0">
                  <a:pos x="170" y="1"/>
                </a:cxn>
                <a:cxn ang="0">
                  <a:pos x="167" y="0"/>
                </a:cxn>
                <a:cxn ang="0">
                  <a:pos x="164" y="1"/>
                </a:cxn>
                <a:cxn ang="0">
                  <a:pos x="162" y="5"/>
                </a:cxn>
              </a:cxnLst>
              <a:rect l="0" t="0" r="r" b="b"/>
              <a:pathLst>
                <a:path w="171" h="929">
                  <a:moveTo>
                    <a:pt x="162" y="5"/>
                  </a:moveTo>
                  <a:lnTo>
                    <a:pt x="162" y="5"/>
                  </a:lnTo>
                  <a:lnTo>
                    <a:pt x="162" y="36"/>
                  </a:lnTo>
                  <a:lnTo>
                    <a:pt x="161" y="67"/>
                  </a:lnTo>
                  <a:lnTo>
                    <a:pt x="160" y="97"/>
                  </a:lnTo>
                  <a:lnTo>
                    <a:pt x="155" y="128"/>
                  </a:lnTo>
                  <a:lnTo>
                    <a:pt x="155" y="128"/>
                  </a:lnTo>
                  <a:lnTo>
                    <a:pt x="151" y="156"/>
                  </a:lnTo>
                  <a:lnTo>
                    <a:pt x="146" y="185"/>
                  </a:lnTo>
                  <a:lnTo>
                    <a:pt x="141" y="214"/>
                  </a:lnTo>
                  <a:lnTo>
                    <a:pt x="137" y="243"/>
                  </a:lnTo>
                  <a:lnTo>
                    <a:pt x="137" y="243"/>
                  </a:lnTo>
                  <a:lnTo>
                    <a:pt x="129" y="305"/>
                  </a:lnTo>
                  <a:lnTo>
                    <a:pt x="123" y="335"/>
                  </a:lnTo>
                  <a:lnTo>
                    <a:pt x="117" y="366"/>
                  </a:lnTo>
                  <a:lnTo>
                    <a:pt x="111" y="397"/>
                  </a:lnTo>
                  <a:lnTo>
                    <a:pt x="104" y="427"/>
                  </a:lnTo>
                  <a:lnTo>
                    <a:pt x="97" y="457"/>
                  </a:lnTo>
                  <a:lnTo>
                    <a:pt x="87" y="487"/>
                  </a:lnTo>
                  <a:lnTo>
                    <a:pt x="87" y="487"/>
                  </a:lnTo>
                  <a:lnTo>
                    <a:pt x="78" y="515"/>
                  </a:lnTo>
                  <a:lnTo>
                    <a:pt x="69" y="543"/>
                  </a:lnTo>
                  <a:lnTo>
                    <a:pt x="59" y="572"/>
                  </a:lnTo>
                  <a:lnTo>
                    <a:pt x="51" y="599"/>
                  </a:lnTo>
                  <a:lnTo>
                    <a:pt x="51" y="599"/>
                  </a:lnTo>
                  <a:lnTo>
                    <a:pt x="48" y="614"/>
                  </a:lnTo>
                  <a:lnTo>
                    <a:pt x="46" y="628"/>
                  </a:lnTo>
                  <a:lnTo>
                    <a:pt x="44" y="658"/>
                  </a:lnTo>
                  <a:lnTo>
                    <a:pt x="42" y="687"/>
                  </a:lnTo>
                  <a:lnTo>
                    <a:pt x="40" y="702"/>
                  </a:lnTo>
                  <a:lnTo>
                    <a:pt x="38" y="717"/>
                  </a:lnTo>
                  <a:lnTo>
                    <a:pt x="38" y="717"/>
                  </a:lnTo>
                  <a:lnTo>
                    <a:pt x="28" y="769"/>
                  </a:lnTo>
                  <a:lnTo>
                    <a:pt x="23" y="796"/>
                  </a:lnTo>
                  <a:lnTo>
                    <a:pt x="17" y="822"/>
                  </a:lnTo>
                  <a:lnTo>
                    <a:pt x="17" y="822"/>
                  </a:lnTo>
                  <a:lnTo>
                    <a:pt x="15" y="834"/>
                  </a:lnTo>
                  <a:lnTo>
                    <a:pt x="12" y="846"/>
                  </a:lnTo>
                  <a:lnTo>
                    <a:pt x="9" y="872"/>
                  </a:lnTo>
                  <a:lnTo>
                    <a:pt x="6" y="898"/>
                  </a:lnTo>
                  <a:lnTo>
                    <a:pt x="4" y="910"/>
                  </a:lnTo>
                  <a:lnTo>
                    <a:pt x="0" y="924"/>
                  </a:lnTo>
                  <a:lnTo>
                    <a:pt x="0" y="924"/>
                  </a:lnTo>
                  <a:lnTo>
                    <a:pt x="0" y="926"/>
                  </a:lnTo>
                  <a:lnTo>
                    <a:pt x="2" y="927"/>
                  </a:lnTo>
                  <a:lnTo>
                    <a:pt x="3" y="928"/>
                  </a:lnTo>
                  <a:lnTo>
                    <a:pt x="5" y="929"/>
                  </a:lnTo>
                  <a:lnTo>
                    <a:pt x="6" y="929"/>
                  </a:lnTo>
                  <a:lnTo>
                    <a:pt x="8" y="929"/>
                  </a:lnTo>
                  <a:lnTo>
                    <a:pt x="9" y="928"/>
                  </a:lnTo>
                  <a:lnTo>
                    <a:pt x="10" y="926"/>
                  </a:lnTo>
                  <a:lnTo>
                    <a:pt x="10" y="926"/>
                  </a:lnTo>
                  <a:lnTo>
                    <a:pt x="13" y="915"/>
                  </a:lnTo>
                  <a:lnTo>
                    <a:pt x="14" y="902"/>
                  </a:lnTo>
                  <a:lnTo>
                    <a:pt x="17" y="878"/>
                  </a:lnTo>
                  <a:lnTo>
                    <a:pt x="20" y="855"/>
                  </a:lnTo>
                  <a:lnTo>
                    <a:pt x="22" y="842"/>
                  </a:lnTo>
                  <a:lnTo>
                    <a:pt x="25" y="831"/>
                  </a:lnTo>
                  <a:lnTo>
                    <a:pt x="25" y="831"/>
                  </a:lnTo>
                  <a:lnTo>
                    <a:pt x="30" y="805"/>
                  </a:lnTo>
                  <a:lnTo>
                    <a:pt x="36" y="778"/>
                  </a:lnTo>
                  <a:lnTo>
                    <a:pt x="45" y="727"/>
                  </a:lnTo>
                  <a:lnTo>
                    <a:pt x="45" y="727"/>
                  </a:lnTo>
                  <a:lnTo>
                    <a:pt x="49" y="698"/>
                  </a:lnTo>
                  <a:lnTo>
                    <a:pt x="52" y="669"/>
                  </a:lnTo>
                  <a:lnTo>
                    <a:pt x="54" y="640"/>
                  </a:lnTo>
                  <a:lnTo>
                    <a:pt x="58" y="610"/>
                  </a:lnTo>
                  <a:lnTo>
                    <a:pt x="58" y="610"/>
                  </a:lnTo>
                  <a:lnTo>
                    <a:pt x="61" y="595"/>
                  </a:lnTo>
                  <a:lnTo>
                    <a:pt x="66" y="580"/>
                  </a:lnTo>
                  <a:lnTo>
                    <a:pt x="76" y="550"/>
                  </a:lnTo>
                  <a:lnTo>
                    <a:pt x="86" y="519"/>
                  </a:lnTo>
                  <a:lnTo>
                    <a:pt x="97" y="490"/>
                  </a:lnTo>
                  <a:lnTo>
                    <a:pt x="97" y="490"/>
                  </a:lnTo>
                  <a:lnTo>
                    <a:pt x="106" y="461"/>
                  </a:lnTo>
                  <a:lnTo>
                    <a:pt x="113" y="431"/>
                  </a:lnTo>
                  <a:lnTo>
                    <a:pt x="120" y="402"/>
                  </a:lnTo>
                  <a:lnTo>
                    <a:pt x="126" y="372"/>
                  </a:lnTo>
                  <a:lnTo>
                    <a:pt x="132" y="342"/>
                  </a:lnTo>
                  <a:lnTo>
                    <a:pt x="137" y="312"/>
                  </a:lnTo>
                  <a:lnTo>
                    <a:pt x="145" y="252"/>
                  </a:lnTo>
                  <a:lnTo>
                    <a:pt x="145" y="252"/>
                  </a:lnTo>
                  <a:lnTo>
                    <a:pt x="149" y="219"/>
                  </a:lnTo>
                  <a:lnTo>
                    <a:pt x="155" y="186"/>
                  </a:lnTo>
                  <a:lnTo>
                    <a:pt x="161" y="154"/>
                  </a:lnTo>
                  <a:lnTo>
                    <a:pt x="166" y="121"/>
                  </a:lnTo>
                  <a:lnTo>
                    <a:pt x="166" y="121"/>
                  </a:lnTo>
                  <a:lnTo>
                    <a:pt x="169" y="92"/>
                  </a:lnTo>
                  <a:lnTo>
                    <a:pt x="171" y="63"/>
                  </a:lnTo>
                  <a:lnTo>
                    <a:pt x="171" y="34"/>
                  </a:lnTo>
                  <a:lnTo>
                    <a:pt x="171" y="5"/>
                  </a:lnTo>
                  <a:lnTo>
                    <a:pt x="171" y="5"/>
                  </a:lnTo>
                  <a:lnTo>
                    <a:pt x="171" y="2"/>
                  </a:lnTo>
                  <a:lnTo>
                    <a:pt x="170" y="1"/>
                  </a:lnTo>
                  <a:lnTo>
                    <a:pt x="168" y="0"/>
                  </a:lnTo>
                  <a:lnTo>
                    <a:pt x="167" y="0"/>
                  </a:lnTo>
                  <a:lnTo>
                    <a:pt x="165" y="0"/>
                  </a:lnTo>
                  <a:lnTo>
                    <a:pt x="164" y="1"/>
                  </a:lnTo>
                  <a:lnTo>
                    <a:pt x="163" y="2"/>
                  </a:lnTo>
                  <a:lnTo>
                    <a:pt x="162" y="5"/>
                  </a:lnTo>
                  <a:lnTo>
                    <a:pt x="16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301" name="Freeform 917"/>
            <p:cNvSpPr/>
            <p:nvPr/>
          </p:nvSpPr>
          <p:spPr bwMode="auto">
            <a:xfrm>
              <a:off x="3692525" y="1401763"/>
              <a:ext cx="90488" cy="436563"/>
            </a:xfrm>
            <a:custGeom>
              <a:avLst/>
              <a:gdLst/>
              <a:ahLst/>
              <a:cxnLst>
                <a:cxn ang="0">
                  <a:pos x="161" y="5"/>
                </a:cxn>
                <a:cxn ang="0">
                  <a:pos x="157" y="61"/>
                </a:cxn>
                <a:cxn ang="0">
                  <a:pos x="148" y="118"/>
                </a:cxn>
                <a:cxn ang="0">
                  <a:pos x="143" y="143"/>
                </a:cxn>
                <a:cxn ang="0">
                  <a:pos x="130" y="192"/>
                </a:cxn>
                <a:cxn ang="0">
                  <a:pos x="126" y="216"/>
                </a:cxn>
                <a:cxn ang="0">
                  <a:pos x="124" y="236"/>
                </a:cxn>
                <a:cxn ang="0">
                  <a:pos x="124" y="257"/>
                </a:cxn>
                <a:cxn ang="0">
                  <a:pos x="120" y="285"/>
                </a:cxn>
                <a:cxn ang="0">
                  <a:pos x="115" y="314"/>
                </a:cxn>
                <a:cxn ang="0">
                  <a:pos x="97" y="395"/>
                </a:cxn>
                <a:cxn ang="0">
                  <a:pos x="93" y="422"/>
                </a:cxn>
                <a:cxn ang="0">
                  <a:pos x="88" y="472"/>
                </a:cxn>
                <a:cxn ang="0">
                  <a:pos x="82" y="520"/>
                </a:cxn>
                <a:cxn ang="0">
                  <a:pos x="74" y="547"/>
                </a:cxn>
                <a:cxn ang="0">
                  <a:pos x="56" y="599"/>
                </a:cxn>
                <a:cxn ang="0">
                  <a:pos x="47" y="624"/>
                </a:cxn>
                <a:cxn ang="0">
                  <a:pos x="24" y="696"/>
                </a:cxn>
                <a:cxn ang="0">
                  <a:pos x="10" y="745"/>
                </a:cxn>
                <a:cxn ang="0">
                  <a:pos x="2" y="795"/>
                </a:cxn>
                <a:cxn ang="0">
                  <a:pos x="0" y="820"/>
                </a:cxn>
                <a:cxn ang="0">
                  <a:pos x="2" y="823"/>
                </a:cxn>
                <a:cxn ang="0">
                  <a:pos x="5" y="825"/>
                </a:cxn>
                <a:cxn ang="0">
                  <a:pos x="8" y="823"/>
                </a:cxn>
                <a:cxn ang="0">
                  <a:pos x="9" y="820"/>
                </a:cxn>
                <a:cxn ang="0">
                  <a:pos x="11" y="794"/>
                </a:cxn>
                <a:cxn ang="0">
                  <a:pos x="21" y="743"/>
                </a:cxn>
                <a:cxn ang="0">
                  <a:pos x="34" y="693"/>
                </a:cxn>
                <a:cxn ang="0">
                  <a:pos x="58" y="618"/>
                </a:cxn>
                <a:cxn ang="0">
                  <a:pos x="66" y="594"/>
                </a:cxn>
                <a:cxn ang="0">
                  <a:pos x="84" y="547"/>
                </a:cxn>
                <a:cxn ang="0">
                  <a:pos x="90" y="522"/>
                </a:cxn>
                <a:cxn ang="0">
                  <a:pos x="95" y="496"/>
                </a:cxn>
                <a:cxn ang="0">
                  <a:pos x="100" y="443"/>
                </a:cxn>
                <a:cxn ang="0">
                  <a:pos x="103" y="416"/>
                </a:cxn>
                <a:cxn ang="0">
                  <a:pos x="113" y="366"/>
                </a:cxn>
                <a:cxn ang="0">
                  <a:pos x="123" y="316"/>
                </a:cxn>
                <a:cxn ang="0">
                  <a:pos x="133" y="266"/>
                </a:cxn>
                <a:cxn ang="0">
                  <a:pos x="134" y="253"/>
                </a:cxn>
                <a:cxn ang="0">
                  <a:pos x="134" y="226"/>
                </a:cxn>
                <a:cxn ang="0">
                  <a:pos x="136" y="212"/>
                </a:cxn>
                <a:cxn ang="0">
                  <a:pos x="147" y="162"/>
                </a:cxn>
                <a:cxn ang="0">
                  <a:pos x="159" y="112"/>
                </a:cxn>
                <a:cxn ang="0">
                  <a:pos x="163" y="85"/>
                </a:cxn>
                <a:cxn ang="0">
                  <a:pos x="169" y="32"/>
                </a:cxn>
                <a:cxn ang="0">
                  <a:pos x="170" y="5"/>
                </a:cxn>
                <a:cxn ang="0">
                  <a:pos x="169" y="1"/>
                </a:cxn>
                <a:cxn ang="0">
                  <a:pos x="166" y="0"/>
                </a:cxn>
                <a:cxn ang="0">
                  <a:pos x="163" y="1"/>
                </a:cxn>
                <a:cxn ang="0">
                  <a:pos x="161" y="5"/>
                </a:cxn>
              </a:cxnLst>
              <a:rect l="0" t="0" r="r" b="b"/>
              <a:pathLst>
                <a:path w="170" h="825">
                  <a:moveTo>
                    <a:pt x="161" y="5"/>
                  </a:moveTo>
                  <a:lnTo>
                    <a:pt x="161" y="5"/>
                  </a:lnTo>
                  <a:lnTo>
                    <a:pt x="160" y="34"/>
                  </a:lnTo>
                  <a:lnTo>
                    <a:pt x="157" y="61"/>
                  </a:lnTo>
                  <a:lnTo>
                    <a:pt x="153" y="90"/>
                  </a:lnTo>
                  <a:lnTo>
                    <a:pt x="148" y="118"/>
                  </a:lnTo>
                  <a:lnTo>
                    <a:pt x="148" y="118"/>
                  </a:lnTo>
                  <a:lnTo>
                    <a:pt x="143" y="143"/>
                  </a:lnTo>
                  <a:lnTo>
                    <a:pt x="136" y="168"/>
                  </a:lnTo>
                  <a:lnTo>
                    <a:pt x="130" y="192"/>
                  </a:lnTo>
                  <a:lnTo>
                    <a:pt x="126" y="216"/>
                  </a:lnTo>
                  <a:lnTo>
                    <a:pt x="126" y="216"/>
                  </a:lnTo>
                  <a:lnTo>
                    <a:pt x="124" y="227"/>
                  </a:lnTo>
                  <a:lnTo>
                    <a:pt x="124" y="236"/>
                  </a:lnTo>
                  <a:lnTo>
                    <a:pt x="124" y="257"/>
                  </a:lnTo>
                  <a:lnTo>
                    <a:pt x="124" y="257"/>
                  </a:lnTo>
                  <a:lnTo>
                    <a:pt x="123" y="271"/>
                  </a:lnTo>
                  <a:lnTo>
                    <a:pt x="120" y="285"/>
                  </a:lnTo>
                  <a:lnTo>
                    <a:pt x="115" y="314"/>
                  </a:lnTo>
                  <a:lnTo>
                    <a:pt x="115" y="314"/>
                  </a:lnTo>
                  <a:lnTo>
                    <a:pt x="102" y="367"/>
                  </a:lnTo>
                  <a:lnTo>
                    <a:pt x="97" y="395"/>
                  </a:lnTo>
                  <a:lnTo>
                    <a:pt x="93" y="422"/>
                  </a:lnTo>
                  <a:lnTo>
                    <a:pt x="93" y="422"/>
                  </a:lnTo>
                  <a:lnTo>
                    <a:pt x="91" y="447"/>
                  </a:lnTo>
                  <a:lnTo>
                    <a:pt x="88" y="472"/>
                  </a:lnTo>
                  <a:lnTo>
                    <a:pt x="86" y="495"/>
                  </a:lnTo>
                  <a:lnTo>
                    <a:pt x="82" y="520"/>
                  </a:lnTo>
                  <a:lnTo>
                    <a:pt x="82" y="520"/>
                  </a:lnTo>
                  <a:lnTo>
                    <a:pt x="74" y="547"/>
                  </a:lnTo>
                  <a:lnTo>
                    <a:pt x="65" y="573"/>
                  </a:lnTo>
                  <a:lnTo>
                    <a:pt x="56" y="599"/>
                  </a:lnTo>
                  <a:lnTo>
                    <a:pt x="47" y="624"/>
                  </a:lnTo>
                  <a:lnTo>
                    <a:pt x="47" y="624"/>
                  </a:lnTo>
                  <a:lnTo>
                    <a:pt x="31" y="672"/>
                  </a:lnTo>
                  <a:lnTo>
                    <a:pt x="24" y="696"/>
                  </a:lnTo>
                  <a:lnTo>
                    <a:pt x="17" y="720"/>
                  </a:lnTo>
                  <a:lnTo>
                    <a:pt x="10" y="745"/>
                  </a:lnTo>
                  <a:lnTo>
                    <a:pt x="5" y="770"/>
                  </a:lnTo>
                  <a:lnTo>
                    <a:pt x="2" y="795"/>
                  </a:lnTo>
                  <a:lnTo>
                    <a:pt x="0" y="820"/>
                  </a:lnTo>
                  <a:lnTo>
                    <a:pt x="0" y="820"/>
                  </a:lnTo>
                  <a:lnTo>
                    <a:pt x="1" y="822"/>
                  </a:lnTo>
                  <a:lnTo>
                    <a:pt x="2" y="823"/>
                  </a:lnTo>
                  <a:lnTo>
                    <a:pt x="3" y="824"/>
                  </a:lnTo>
                  <a:lnTo>
                    <a:pt x="5" y="825"/>
                  </a:lnTo>
                  <a:lnTo>
                    <a:pt x="6" y="824"/>
                  </a:lnTo>
                  <a:lnTo>
                    <a:pt x="8" y="823"/>
                  </a:lnTo>
                  <a:lnTo>
                    <a:pt x="9" y="822"/>
                  </a:lnTo>
                  <a:lnTo>
                    <a:pt x="9" y="820"/>
                  </a:lnTo>
                  <a:lnTo>
                    <a:pt x="9" y="820"/>
                  </a:lnTo>
                  <a:lnTo>
                    <a:pt x="11" y="794"/>
                  </a:lnTo>
                  <a:lnTo>
                    <a:pt x="15" y="769"/>
                  </a:lnTo>
                  <a:lnTo>
                    <a:pt x="21" y="743"/>
                  </a:lnTo>
                  <a:lnTo>
                    <a:pt x="27" y="717"/>
                  </a:lnTo>
                  <a:lnTo>
                    <a:pt x="34" y="693"/>
                  </a:lnTo>
                  <a:lnTo>
                    <a:pt x="42" y="668"/>
                  </a:lnTo>
                  <a:lnTo>
                    <a:pt x="58" y="618"/>
                  </a:lnTo>
                  <a:lnTo>
                    <a:pt x="58" y="618"/>
                  </a:lnTo>
                  <a:lnTo>
                    <a:pt x="66" y="594"/>
                  </a:lnTo>
                  <a:lnTo>
                    <a:pt x="75" y="571"/>
                  </a:lnTo>
                  <a:lnTo>
                    <a:pt x="84" y="547"/>
                  </a:lnTo>
                  <a:lnTo>
                    <a:pt x="90" y="522"/>
                  </a:lnTo>
                  <a:lnTo>
                    <a:pt x="90" y="522"/>
                  </a:lnTo>
                  <a:lnTo>
                    <a:pt x="93" y="510"/>
                  </a:lnTo>
                  <a:lnTo>
                    <a:pt x="95" y="496"/>
                  </a:lnTo>
                  <a:lnTo>
                    <a:pt x="98" y="469"/>
                  </a:lnTo>
                  <a:lnTo>
                    <a:pt x="100" y="443"/>
                  </a:lnTo>
                  <a:lnTo>
                    <a:pt x="103" y="416"/>
                  </a:lnTo>
                  <a:lnTo>
                    <a:pt x="103" y="416"/>
                  </a:lnTo>
                  <a:lnTo>
                    <a:pt x="107" y="391"/>
                  </a:lnTo>
                  <a:lnTo>
                    <a:pt x="113" y="366"/>
                  </a:lnTo>
                  <a:lnTo>
                    <a:pt x="123" y="316"/>
                  </a:lnTo>
                  <a:lnTo>
                    <a:pt x="123" y="316"/>
                  </a:lnTo>
                  <a:lnTo>
                    <a:pt x="128" y="291"/>
                  </a:lnTo>
                  <a:lnTo>
                    <a:pt x="133" y="266"/>
                  </a:lnTo>
                  <a:lnTo>
                    <a:pt x="133" y="266"/>
                  </a:lnTo>
                  <a:lnTo>
                    <a:pt x="134" y="253"/>
                  </a:lnTo>
                  <a:lnTo>
                    <a:pt x="134" y="239"/>
                  </a:lnTo>
                  <a:lnTo>
                    <a:pt x="134" y="226"/>
                  </a:lnTo>
                  <a:lnTo>
                    <a:pt x="136" y="212"/>
                  </a:lnTo>
                  <a:lnTo>
                    <a:pt x="136" y="212"/>
                  </a:lnTo>
                  <a:lnTo>
                    <a:pt x="141" y="186"/>
                  </a:lnTo>
                  <a:lnTo>
                    <a:pt x="147" y="162"/>
                  </a:lnTo>
                  <a:lnTo>
                    <a:pt x="153" y="137"/>
                  </a:lnTo>
                  <a:lnTo>
                    <a:pt x="159" y="112"/>
                  </a:lnTo>
                  <a:lnTo>
                    <a:pt x="159" y="112"/>
                  </a:lnTo>
                  <a:lnTo>
                    <a:pt x="163" y="85"/>
                  </a:lnTo>
                  <a:lnTo>
                    <a:pt x="167" y="58"/>
                  </a:lnTo>
                  <a:lnTo>
                    <a:pt x="169" y="32"/>
                  </a:lnTo>
                  <a:lnTo>
                    <a:pt x="170" y="5"/>
                  </a:lnTo>
                  <a:lnTo>
                    <a:pt x="170" y="5"/>
                  </a:lnTo>
                  <a:lnTo>
                    <a:pt x="170" y="3"/>
                  </a:lnTo>
                  <a:lnTo>
                    <a:pt x="169" y="1"/>
                  </a:lnTo>
                  <a:lnTo>
                    <a:pt x="168" y="0"/>
                  </a:lnTo>
                  <a:lnTo>
                    <a:pt x="166" y="0"/>
                  </a:lnTo>
                  <a:lnTo>
                    <a:pt x="164" y="0"/>
                  </a:lnTo>
                  <a:lnTo>
                    <a:pt x="163" y="1"/>
                  </a:lnTo>
                  <a:lnTo>
                    <a:pt x="162" y="3"/>
                  </a:lnTo>
                  <a:lnTo>
                    <a:pt x="161" y="5"/>
                  </a:lnTo>
                  <a:lnTo>
                    <a:pt x="161"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302" name="Freeform 918"/>
            <p:cNvSpPr/>
            <p:nvPr/>
          </p:nvSpPr>
          <p:spPr bwMode="auto">
            <a:xfrm>
              <a:off x="3751263" y="1443038"/>
              <a:ext cx="66675" cy="360363"/>
            </a:xfrm>
            <a:custGeom>
              <a:avLst/>
              <a:gdLst/>
              <a:ahLst/>
              <a:cxnLst>
                <a:cxn ang="0">
                  <a:pos x="117" y="4"/>
                </a:cxn>
                <a:cxn ang="0">
                  <a:pos x="116" y="50"/>
                </a:cxn>
                <a:cxn ang="0">
                  <a:pos x="108" y="139"/>
                </a:cxn>
                <a:cxn ang="0">
                  <a:pos x="94" y="228"/>
                </a:cxn>
                <a:cxn ang="0">
                  <a:pos x="68" y="361"/>
                </a:cxn>
                <a:cxn ang="0">
                  <a:pos x="63" y="383"/>
                </a:cxn>
                <a:cxn ang="0">
                  <a:pos x="57" y="404"/>
                </a:cxn>
                <a:cxn ang="0">
                  <a:pos x="48" y="432"/>
                </a:cxn>
                <a:cxn ang="0">
                  <a:pos x="47" y="440"/>
                </a:cxn>
                <a:cxn ang="0">
                  <a:pos x="44" y="482"/>
                </a:cxn>
                <a:cxn ang="0">
                  <a:pos x="38" y="523"/>
                </a:cxn>
                <a:cxn ang="0">
                  <a:pos x="32" y="542"/>
                </a:cxn>
                <a:cxn ang="0">
                  <a:pos x="10" y="598"/>
                </a:cxn>
                <a:cxn ang="0">
                  <a:pos x="7" y="608"/>
                </a:cxn>
                <a:cxn ang="0">
                  <a:pos x="2" y="637"/>
                </a:cxn>
                <a:cxn ang="0">
                  <a:pos x="0" y="678"/>
                </a:cxn>
                <a:cxn ang="0">
                  <a:pos x="0" y="680"/>
                </a:cxn>
                <a:cxn ang="0">
                  <a:pos x="3" y="682"/>
                </a:cxn>
                <a:cxn ang="0">
                  <a:pos x="6" y="682"/>
                </a:cxn>
                <a:cxn ang="0">
                  <a:pos x="9" y="680"/>
                </a:cxn>
                <a:cxn ang="0">
                  <a:pos x="9" y="678"/>
                </a:cxn>
                <a:cxn ang="0">
                  <a:pos x="12" y="635"/>
                </a:cxn>
                <a:cxn ang="0">
                  <a:pos x="22" y="594"/>
                </a:cxn>
                <a:cxn ang="0">
                  <a:pos x="36" y="556"/>
                </a:cxn>
                <a:cxn ang="0">
                  <a:pos x="48" y="517"/>
                </a:cxn>
                <a:cxn ang="0">
                  <a:pos x="51" y="501"/>
                </a:cxn>
                <a:cxn ang="0">
                  <a:pos x="56" y="448"/>
                </a:cxn>
                <a:cxn ang="0">
                  <a:pos x="57" y="436"/>
                </a:cxn>
                <a:cxn ang="0">
                  <a:pos x="67" y="398"/>
                </a:cxn>
                <a:cxn ang="0">
                  <a:pos x="77" y="359"/>
                </a:cxn>
                <a:cxn ang="0">
                  <a:pos x="80" y="347"/>
                </a:cxn>
                <a:cxn ang="0">
                  <a:pos x="96" y="262"/>
                </a:cxn>
                <a:cxn ang="0">
                  <a:pos x="112" y="178"/>
                </a:cxn>
                <a:cxn ang="0">
                  <a:pos x="119" y="134"/>
                </a:cxn>
                <a:cxn ang="0">
                  <a:pos x="127" y="48"/>
                </a:cxn>
                <a:cxn ang="0">
                  <a:pos x="128" y="4"/>
                </a:cxn>
                <a:cxn ang="0">
                  <a:pos x="126" y="1"/>
                </a:cxn>
                <a:cxn ang="0">
                  <a:pos x="122" y="0"/>
                </a:cxn>
                <a:cxn ang="0">
                  <a:pos x="119" y="1"/>
                </a:cxn>
                <a:cxn ang="0">
                  <a:pos x="117" y="4"/>
                </a:cxn>
              </a:cxnLst>
              <a:rect l="0" t="0" r="r" b="b"/>
              <a:pathLst>
                <a:path w="128" h="682">
                  <a:moveTo>
                    <a:pt x="117" y="4"/>
                  </a:moveTo>
                  <a:lnTo>
                    <a:pt x="117" y="4"/>
                  </a:lnTo>
                  <a:lnTo>
                    <a:pt x="117" y="27"/>
                  </a:lnTo>
                  <a:lnTo>
                    <a:pt x="116" y="50"/>
                  </a:lnTo>
                  <a:lnTo>
                    <a:pt x="113" y="95"/>
                  </a:lnTo>
                  <a:lnTo>
                    <a:pt x="108" y="139"/>
                  </a:lnTo>
                  <a:lnTo>
                    <a:pt x="101" y="184"/>
                  </a:lnTo>
                  <a:lnTo>
                    <a:pt x="94" y="228"/>
                  </a:lnTo>
                  <a:lnTo>
                    <a:pt x="84" y="273"/>
                  </a:lnTo>
                  <a:lnTo>
                    <a:pt x="68" y="361"/>
                  </a:lnTo>
                  <a:lnTo>
                    <a:pt x="68" y="361"/>
                  </a:lnTo>
                  <a:lnTo>
                    <a:pt x="63" y="383"/>
                  </a:lnTo>
                  <a:lnTo>
                    <a:pt x="57" y="404"/>
                  </a:lnTo>
                  <a:lnTo>
                    <a:pt x="57" y="404"/>
                  </a:lnTo>
                  <a:lnTo>
                    <a:pt x="51" y="422"/>
                  </a:lnTo>
                  <a:lnTo>
                    <a:pt x="48" y="432"/>
                  </a:lnTo>
                  <a:lnTo>
                    <a:pt x="47" y="440"/>
                  </a:lnTo>
                  <a:lnTo>
                    <a:pt x="47" y="440"/>
                  </a:lnTo>
                  <a:lnTo>
                    <a:pt x="46" y="461"/>
                  </a:lnTo>
                  <a:lnTo>
                    <a:pt x="44" y="482"/>
                  </a:lnTo>
                  <a:lnTo>
                    <a:pt x="41" y="503"/>
                  </a:lnTo>
                  <a:lnTo>
                    <a:pt x="38" y="523"/>
                  </a:lnTo>
                  <a:lnTo>
                    <a:pt x="38" y="523"/>
                  </a:lnTo>
                  <a:lnTo>
                    <a:pt x="32" y="542"/>
                  </a:lnTo>
                  <a:lnTo>
                    <a:pt x="24" y="561"/>
                  </a:lnTo>
                  <a:lnTo>
                    <a:pt x="10" y="598"/>
                  </a:lnTo>
                  <a:lnTo>
                    <a:pt x="10" y="598"/>
                  </a:lnTo>
                  <a:lnTo>
                    <a:pt x="7" y="608"/>
                  </a:lnTo>
                  <a:lnTo>
                    <a:pt x="5" y="618"/>
                  </a:lnTo>
                  <a:lnTo>
                    <a:pt x="2" y="637"/>
                  </a:lnTo>
                  <a:lnTo>
                    <a:pt x="0" y="657"/>
                  </a:lnTo>
                  <a:lnTo>
                    <a:pt x="0" y="678"/>
                  </a:lnTo>
                  <a:lnTo>
                    <a:pt x="0" y="678"/>
                  </a:lnTo>
                  <a:lnTo>
                    <a:pt x="0" y="680"/>
                  </a:lnTo>
                  <a:lnTo>
                    <a:pt x="1" y="681"/>
                  </a:lnTo>
                  <a:lnTo>
                    <a:pt x="3" y="682"/>
                  </a:lnTo>
                  <a:lnTo>
                    <a:pt x="4" y="682"/>
                  </a:lnTo>
                  <a:lnTo>
                    <a:pt x="6" y="682"/>
                  </a:lnTo>
                  <a:lnTo>
                    <a:pt x="7" y="681"/>
                  </a:lnTo>
                  <a:lnTo>
                    <a:pt x="9" y="680"/>
                  </a:lnTo>
                  <a:lnTo>
                    <a:pt x="9" y="678"/>
                  </a:lnTo>
                  <a:lnTo>
                    <a:pt x="9" y="678"/>
                  </a:lnTo>
                  <a:lnTo>
                    <a:pt x="10" y="656"/>
                  </a:lnTo>
                  <a:lnTo>
                    <a:pt x="12" y="635"/>
                  </a:lnTo>
                  <a:lnTo>
                    <a:pt x="16" y="615"/>
                  </a:lnTo>
                  <a:lnTo>
                    <a:pt x="22" y="594"/>
                  </a:lnTo>
                  <a:lnTo>
                    <a:pt x="22" y="594"/>
                  </a:lnTo>
                  <a:lnTo>
                    <a:pt x="36" y="556"/>
                  </a:lnTo>
                  <a:lnTo>
                    <a:pt x="43" y="537"/>
                  </a:lnTo>
                  <a:lnTo>
                    <a:pt x="48" y="517"/>
                  </a:lnTo>
                  <a:lnTo>
                    <a:pt x="48" y="517"/>
                  </a:lnTo>
                  <a:lnTo>
                    <a:pt x="51" y="501"/>
                  </a:lnTo>
                  <a:lnTo>
                    <a:pt x="53" y="483"/>
                  </a:lnTo>
                  <a:lnTo>
                    <a:pt x="56" y="448"/>
                  </a:lnTo>
                  <a:lnTo>
                    <a:pt x="56" y="448"/>
                  </a:lnTo>
                  <a:lnTo>
                    <a:pt x="57" y="436"/>
                  </a:lnTo>
                  <a:lnTo>
                    <a:pt x="60" y="422"/>
                  </a:lnTo>
                  <a:lnTo>
                    <a:pt x="67" y="398"/>
                  </a:lnTo>
                  <a:lnTo>
                    <a:pt x="74" y="372"/>
                  </a:lnTo>
                  <a:lnTo>
                    <a:pt x="77" y="359"/>
                  </a:lnTo>
                  <a:lnTo>
                    <a:pt x="80" y="347"/>
                  </a:lnTo>
                  <a:lnTo>
                    <a:pt x="80" y="347"/>
                  </a:lnTo>
                  <a:lnTo>
                    <a:pt x="87" y="305"/>
                  </a:lnTo>
                  <a:lnTo>
                    <a:pt x="96" y="262"/>
                  </a:lnTo>
                  <a:lnTo>
                    <a:pt x="104" y="220"/>
                  </a:lnTo>
                  <a:lnTo>
                    <a:pt x="112" y="178"/>
                  </a:lnTo>
                  <a:lnTo>
                    <a:pt x="112" y="178"/>
                  </a:lnTo>
                  <a:lnTo>
                    <a:pt x="119" y="134"/>
                  </a:lnTo>
                  <a:lnTo>
                    <a:pt x="123" y="92"/>
                  </a:lnTo>
                  <a:lnTo>
                    <a:pt x="127" y="48"/>
                  </a:lnTo>
                  <a:lnTo>
                    <a:pt x="128" y="4"/>
                  </a:lnTo>
                  <a:lnTo>
                    <a:pt x="128" y="4"/>
                  </a:lnTo>
                  <a:lnTo>
                    <a:pt x="127" y="2"/>
                  </a:lnTo>
                  <a:lnTo>
                    <a:pt x="126" y="1"/>
                  </a:lnTo>
                  <a:lnTo>
                    <a:pt x="125" y="0"/>
                  </a:lnTo>
                  <a:lnTo>
                    <a:pt x="122" y="0"/>
                  </a:lnTo>
                  <a:lnTo>
                    <a:pt x="120" y="0"/>
                  </a:lnTo>
                  <a:lnTo>
                    <a:pt x="119" y="1"/>
                  </a:lnTo>
                  <a:lnTo>
                    <a:pt x="118" y="2"/>
                  </a:lnTo>
                  <a:lnTo>
                    <a:pt x="117" y="4"/>
                  </a:lnTo>
                  <a:lnTo>
                    <a:pt x="11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303" name="Freeform 919"/>
            <p:cNvSpPr/>
            <p:nvPr/>
          </p:nvSpPr>
          <p:spPr bwMode="auto">
            <a:xfrm>
              <a:off x="3797300" y="1477963"/>
              <a:ext cx="60325" cy="268288"/>
            </a:xfrm>
            <a:custGeom>
              <a:avLst/>
              <a:gdLst/>
              <a:ahLst/>
              <a:cxnLst>
                <a:cxn ang="0">
                  <a:pos x="114" y="4"/>
                </a:cxn>
                <a:cxn ang="0">
                  <a:pos x="113" y="1"/>
                </a:cxn>
                <a:cxn ang="0">
                  <a:pos x="110" y="0"/>
                </a:cxn>
                <a:cxn ang="0">
                  <a:pos x="106" y="1"/>
                </a:cxn>
                <a:cxn ang="0">
                  <a:pos x="105" y="4"/>
                </a:cxn>
                <a:cxn ang="0">
                  <a:pos x="104" y="38"/>
                </a:cxn>
                <a:cxn ang="0">
                  <a:pos x="94" y="104"/>
                </a:cxn>
                <a:cxn ang="0">
                  <a:pos x="81" y="170"/>
                </a:cxn>
                <a:cxn ang="0">
                  <a:pos x="58" y="268"/>
                </a:cxn>
                <a:cxn ang="0">
                  <a:pos x="47" y="324"/>
                </a:cxn>
                <a:cxn ang="0">
                  <a:pos x="37" y="366"/>
                </a:cxn>
                <a:cxn ang="0">
                  <a:pos x="31" y="379"/>
                </a:cxn>
                <a:cxn ang="0">
                  <a:pos x="28" y="393"/>
                </a:cxn>
                <a:cxn ang="0">
                  <a:pos x="25" y="419"/>
                </a:cxn>
                <a:cxn ang="0">
                  <a:pos x="22" y="433"/>
                </a:cxn>
                <a:cxn ang="0">
                  <a:pos x="8" y="483"/>
                </a:cxn>
                <a:cxn ang="0">
                  <a:pos x="1" y="500"/>
                </a:cxn>
                <a:cxn ang="0">
                  <a:pos x="0" y="504"/>
                </a:cxn>
                <a:cxn ang="0">
                  <a:pos x="5" y="507"/>
                </a:cxn>
                <a:cxn ang="0">
                  <a:pos x="8" y="506"/>
                </a:cxn>
                <a:cxn ang="0">
                  <a:pos x="10" y="505"/>
                </a:cxn>
                <a:cxn ang="0">
                  <a:pos x="25" y="465"/>
                </a:cxn>
                <a:cxn ang="0">
                  <a:pos x="32" y="437"/>
                </a:cxn>
                <a:cxn ang="0">
                  <a:pos x="38" y="409"/>
                </a:cxn>
                <a:cxn ang="0">
                  <a:pos x="39" y="396"/>
                </a:cxn>
                <a:cxn ang="0">
                  <a:pos x="41" y="380"/>
                </a:cxn>
                <a:cxn ang="0">
                  <a:pos x="55" y="335"/>
                </a:cxn>
                <a:cxn ang="0">
                  <a:pos x="59" y="319"/>
                </a:cxn>
                <a:cxn ang="0">
                  <a:pos x="64" y="286"/>
                </a:cxn>
                <a:cxn ang="0">
                  <a:pos x="68" y="271"/>
                </a:cxn>
                <a:cxn ang="0">
                  <a:pos x="96" y="142"/>
                </a:cxn>
                <a:cxn ang="0">
                  <a:pos x="109" y="76"/>
                </a:cxn>
                <a:cxn ang="0">
                  <a:pos x="114" y="10"/>
                </a:cxn>
                <a:cxn ang="0">
                  <a:pos x="114" y="9"/>
                </a:cxn>
              </a:cxnLst>
              <a:rect l="0" t="0" r="r" b="b"/>
              <a:pathLst>
                <a:path w="114" h="507">
                  <a:moveTo>
                    <a:pt x="114" y="4"/>
                  </a:moveTo>
                  <a:lnTo>
                    <a:pt x="114" y="4"/>
                  </a:lnTo>
                  <a:lnTo>
                    <a:pt x="114" y="2"/>
                  </a:lnTo>
                  <a:lnTo>
                    <a:pt x="113" y="1"/>
                  </a:lnTo>
                  <a:lnTo>
                    <a:pt x="111" y="0"/>
                  </a:lnTo>
                  <a:lnTo>
                    <a:pt x="110" y="0"/>
                  </a:lnTo>
                  <a:lnTo>
                    <a:pt x="108" y="0"/>
                  </a:lnTo>
                  <a:lnTo>
                    <a:pt x="106" y="1"/>
                  </a:lnTo>
                  <a:lnTo>
                    <a:pt x="105" y="2"/>
                  </a:lnTo>
                  <a:lnTo>
                    <a:pt x="105" y="4"/>
                  </a:lnTo>
                  <a:lnTo>
                    <a:pt x="105" y="4"/>
                  </a:lnTo>
                  <a:lnTo>
                    <a:pt x="104" y="38"/>
                  </a:lnTo>
                  <a:lnTo>
                    <a:pt x="100" y="71"/>
                  </a:lnTo>
                  <a:lnTo>
                    <a:pt x="94" y="104"/>
                  </a:lnTo>
                  <a:lnTo>
                    <a:pt x="88" y="137"/>
                  </a:lnTo>
                  <a:lnTo>
                    <a:pt x="81" y="170"/>
                  </a:lnTo>
                  <a:lnTo>
                    <a:pt x="74" y="203"/>
                  </a:lnTo>
                  <a:lnTo>
                    <a:pt x="58" y="268"/>
                  </a:lnTo>
                  <a:lnTo>
                    <a:pt x="58" y="268"/>
                  </a:lnTo>
                  <a:lnTo>
                    <a:pt x="47" y="324"/>
                  </a:lnTo>
                  <a:lnTo>
                    <a:pt x="40" y="352"/>
                  </a:lnTo>
                  <a:lnTo>
                    <a:pt x="37" y="366"/>
                  </a:lnTo>
                  <a:lnTo>
                    <a:pt x="31" y="379"/>
                  </a:lnTo>
                  <a:lnTo>
                    <a:pt x="31" y="379"/>
                  </a:lnTo>
                  <a:lnTo>
                    <a:pt x="29" y="385"/>
                  </a:lnTo>
                  <a:lnTo>
                    <a:pt x="28" y="393"/>
                  </a:lnTo>
                  <a:lnTo>
                    <a:pt x="26" y="406"/>
                  </a:lnTo>
                  <a:lnTo>
                    <a:pt x="25" y="419"/>
                  </a:lnTo>
                  <a:lnTo>
                    <a:pt x="22" y="433"/>
                  </a:lnTo>
                  <a:lnTo>
                    <a:pt x="22" y="433"/>
                  </a:lnTo>
                  <a:lnTo>
                    <a:pt x="13" y="467"/>
                  </a:lnTo>
                  <a:lnTo>
                    <a:pt x="8" y="483"/>
                  </a:lnTo>
                  <a:lnTo>
                    <a:pt x="1" y="500"/>
                  </a:lnTo>
                  <a:lnTo>
                    <a:pt x="1" y="500"/>
                  </a:lnTo>
                  <a:lnTo>
                    <a:pt x="0" y="502"/>
                  </a:lnTo>
                  <a:lnTo>
                    <a:pt x="0" y="504"/>
                  </a:lnTo>
                  <a:lnTo>
                    <a:pt x="3" y="506"/>
                  </a:lnTo>
                  <a:lnTo>
                    <a:pt x="5" y="507"/>
                  </a:lnTo>
                  <a:lnTo>
                    <a:pt x="7" y="507"/>
                  </a:lnTo>
                  <a:lnTo>
                    <a:pt x="8" y="506"/>
                  </a:lnTo>
                  <a:lnTo>
                    <a:pt x="10" y="505"/>
                  </a:lnTo>
                  <a:lnTo>
                    <a:pt x="10" y="505"/>
                  </a:lnTo>
                  <a:lnTo>
                    <a:pt x="20" y="479"/>
                  </a:lnTo>
                  <a:lnTo>
                    <a:pt x="25" y="465"/>
                  </a:lnTo>
                  <a:lnTo>
                    <a:pt x="29" y="451"/>
                  </a:lnTo>
                  <a:lnTo>
                    <a:pt x="32" y="437"/>
                  </a:lnTo>
                  <a:lnTo>
                    <a:pt x="36" y="424"/>
                  </a:lnTo>
                  <a:lnTo>
                    <a:pt x="38" y="409"/>
                  </a:lnTo>
                  <a:lnTo>
                    <a:pt x="39" y="396"/>
                  </a:lnTo>
                  <a:lnTo>
                    <a:pt x="39" y="396"/>
                  </a:lnTo>
                  <a:lnTo>
                    <a:pt x="40" y="387"/>
                  </a:lnTo>
                  <a:lnTo>
                    <a:pt x="41" y="380"/>
                  </a:lnTo>
                  <a:lnTo>
                    <a:pt x="45" y="365"/>
                  </a:lnTo>
                  <a:lnTo>
                    <a:pt x="55" y="335"/>
                  </a:lnTo>
                  <a:lnTo>
                    <a:pt x="55" y="335"/>
                  </a:lnTo>
                  <a:lnTo>
                    <a:pt x="59" y="319"/>
                  </a:lnTo>
                  <a:lnTo>
                    <a:pt x="62" y="303"/>
                  </a:lnTo>
                  <a:lnTo>
                    <a:pt x="64" y="286"/>
                  </a:lnTo>
                  <a:lnTo>
                    <a:pt x="68" y="271"/>
                  </a:lnTo>
                  <a:lnTo>
                    <a:pt x="68" y="271"/>
                  </a:lnTo>
                  <a:lnTo>
                    <a:pt x="82" y="206"/>
                  </a:lnTo>
                  <a:lnTo>
                    <a:pt x="96" y="142"/>
                  </a:lnTo>
                  <a:lnTo>
                    <a:pt x="103" y="109"/>
                  </a:lnTo>
                  <a:lnTo>
                    <a:pt x="109" y="76"/>
                  </a:lnTo>
                  <a:lnTo>
                    <a:pt x="112" y="43"/>
                  </a:lnTo>
                  <a:lnTo>
                    <a:pt x="114" y="10"/>
                  </a:lnTo>
                  <a:lnTo>
                    <a:pt x="114" y="10"/>
                  </a:lnTo>
                  <a:lnTo>
                    <a:pt x="114" y="9"/>
                  </a:lnTo>
                  <a:lnTo>
                    <a:pt x="11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304" name="Freeform 920"/>
            <p:cNvSpPr/>
            <p:nvPr/>
          </p:nvSpPr>
          <p:spPr bwMode="auto">
            <a:xfrm>
              <a:off x="3857625" y="1504950"/>
              <a:ext cx="33338" cy="190500"/>
            </a:xfrm>
            <a:custGeom>
              <a:avLst/>
              <a:gdLst/>
              <a:ahLst/>
              <a:cxnLst>
                <a:cxn ang="0">
                  <a:pos x="54" y="2"/>
                </a:cxn>
                <a:cxn ang="0">
                  <a:pos x="48" y="11"/>
                </a:cxn>
                <a:cxn ang="0">
                  <a:pos x="45" y="24"/>
                </a:cxn>
                <a:cxn ang="0">
                  <a:pos x="46" y="44"/>
                </a:cxn>
                <a:cxn ang="0">
                  <a:pos x="46" y="50"/>
                </a:cxn>
                <a:cxn ang="0">
                  <a:pos x="42" y="74"/>
                </a:cxn>
                <a:cxn ang="0">
                  <a:pos x="31" y="123"/>
                </a:cxn>
                <a:cxn ang="0">
                  <a:pos x="29" y="147"/>
                </a:cxn>
                <a:cxn ang="0">
                  <a:pos x="28" y="162"/>
                </a:cxn>
                <a:cxn ang="0">
                  <a:pos x="24" y="206"/>
                </a:cxn>
                <a:cxn ang="0">
                  <a:pos x="13" y="265"/>
                </a:cxn>
                <a:cxn ang="0">
                  <a:pos x="11" y="275"/>
                </a:cxn>
                <a:cxn ang="0">
                  <a:pos x="9" y="306"/>
                </a:cxn>
                <a:cxn ang="0">
                  <a:pos x="8" y="319"/>
                </a:cxn>
                <a:cxn ang="0">
                  <a:pos x="0" y="354"/>
                </a:cxn>
                <a:cxn ang="0">
                  <a:pos x="0" y="356"/>
                </a:cxn>
                <a:cxn ang="0">
                  <a:pos x="4" y="360"/>
                </a:cxn>
                <a:cxn ang="0">
                  <a:pos x="7" y="360"/>
                </a:cxn>
                <a:cxn ang="0">
                  <a:pos x="9" y="357"/>
                </a:cxn>
                <a:cxn ang="0">
                  <a:pos x="16" y="325"/>
                </a:cxn>
                <a:cxn ang="0">
                  <a:pos x="19" y="292"/>
                </a:cxn>
                <a:cxn ang="0">
                  <a:pos x="20" y="280"/>
                </a:cxn>
                <a:cxn ang="0">
                  <a:pos x="27" y="240"/>
                </a:cxn>
                <a:cxn ang="0">
                  <a:pos x="35" y="201"/>
                </a:cxn>
                <a:cxn ang="0">
                  <a:pos x="37" y="188"/>
                </a:cxn>
                <a:cxn ang="0">
                  <a:pos x="38" y="161"/>
                </a:cxn>
                <a:cxn ang="0">
                  <a:pos x="40" y="133"/>
                </a:cxn>
                <a:cxn ang="0">
                  <a:pos x="44" y="109"/>
                </a:cxn>
                <a:cxn ang="0">
                  <a:pos x="50" y="85"/>
                </a:cxn>
                <a:cxn ang="0">
                  <a:pos x="57" y="53"/>
                </a:cxn>
                <a:cxn ang="0">
                  <a:pos x="57" y="43"/>
                </a:cxn>
                <a:cxn ang="0">
                  <a:pos x="56" y="24"/>
                </a:cxn>
                <a:cxn ang="0">
                  <a:pos x="56" y="15"/>
                </a:cxn>
                <a:cxn ang="0">
                  <a:pos x="60" y="8"/>
                </a:cxn>
                <a:cxn ang="0">
                  <a:pos x="62" y="7"/>
                </a:cxn>
                <a:cxn ang="0">
                  <a:pos x="62" y="3"/>
                </a:cxn>
                <a:cxn ang="0">
                  <a:pos x="58" y="0"/>
                </a:cxn>
                <a:cxn ang="0">
                  <a:pos x="54" y="2"/>
                </a:cxn>
              </a:cxnLst>
              <a:rect l="0" t="0" r="r" b="b"/>
              <a:pathLst>
                <a:path w="62" h="360">
                  <a:moveTo>
                    <a:pt x="54" y="2"/>
                  </a:moveTo>
                  <a:lnTo>
                    <a:pt x="54" y="2"/>
                  </a:lnTo>
                  <a:lnTo>
                    <a:pt x="50" y="6"/>
                  </a:lnTo>
                  <a:lnTo>
                    <a:pt x="48" y="11"/>
                  </a:lnTo>
                  <a:lnTo>
                    <a:pt x="46" y="17"/>
                  </a:lnTo>
                  <a:lnTo>
                    <a:pt x="45" y="24"/>
                  </a:lnTo>
                  <a:lnTo>
                    <a:pt x="46" y="38"/>
                  </a:lnTo>
                  <a:lnTo>
                    <a:pt x="46" y="44"/>
                  </a:lnTo>
                  <a:lnTo>
                    <a:pt x="46" y="50"/>
                  </a:lnTo>
                  <a:lnTo>
                    <a:pt x="46" y="50"/>
                  </a:lnTo>
                  <a:lnTo>
                    <a:pt x="44" y="62"/>
                  </a:lnTo>
                  <a:lnTo>
                    <a:pt x="42" y="74"/>
                  </a:lnTo>
                  <a:lnTo>
                    <a:pt x="36" y="99"/>
                  </a:lnTo>
                  <a:lnTo>
                    <a:pt x="31" y="123"/>
                  </a:lnTo>
                  <a:lnTo>
                    <a:pt x="29" y="135"/>
                  </a:lnTo>
                  <a:lnTo>
                    <a:pt x="29" y="147"/>
                  </a:lnTo>
                  <a:lnTo>
                    <a:pt x="29" y="147"/>
                  </a:lnTo>
                  <a:lnTo>
                    <a:pt x="28" y="162"/>
                  </a:lnTo>
                  <a:lnTo>
                    <a:pt x="27" y="177"/>
                  </a:lnTo>
                  <a:lnTo>
                    <a:pt x="24" y="206"/>
                  </a:lnTo>
                  <a:lnTo>
                    <a:pt x="19" y="236"/>
                  </a:lnTo>
                  <a:lnTo>
                    <a:pt x="13" y="265"/>
                  </a:lnTo>
                  <a:lnTo>
                    <a:pt x="13" y="265"/>
                  </a:lnTo>
                  <a:lnTo>
                    <a:pt x="11" y="275"/>
                  </a:lnTo>
                  <a:lnTo>
                    <a:pt x="10" y="286"/>
                  </a:lnTo>
                  <a:lnTo>
                    <a:pt x="9" y="306"/>
                  </a:lnTo>
                  <a:lnTo>
                    <a:pt x="9" y="306"/>
                  </a:lnTo>
                  <a:lnTo>
                    <a:pt x="8" y="319"/>
                  </a:lnTo>
                  <a:lnTo>
                    <a:pt x="5" y="331"/>
                  </a:lnTo>
                  <a:lnTo>
                    <a:pt x="0" y="354"/>
                  </a:lnTo>
                  <a:lnTo>
                    <a:pt x="0" y="354"/>
                  </a:lnTo>
                  <a:lnTo>
                    <a:pt x="0" y="356"/>
                  </a:lnTo>
                  <a:lnTo>
                    <a:pt x="1" y="358"/>
                  </a:lnTo>
                  <a:lnTo>
                    <a:pt x="4" y="360"/>
                  </a:lnTo>
                  <a:lnTo>
                    <a:pt x="6" y="360"/>
                  </a:lnTo>
                  <a:lnTo>
                    <a:pt x="7" y="360"/>
                  </a:lnTo>
                  <a:lnTo>
                    <a:pt x="8" y="359"/>
                  </a:lnTo>
                  <a:lnTo>
                    <a:pt x="9" y="357"/>
                  </a:lnTo>
                  <a:lnTo>
                    <a:pt x="9" y="357"/>
                  </a:lnTo>
                  <a:lnTo>
                    <a:pt x="16" y="325"/>
                  </a:lnTo>
                  <a:lnTo>
                    <a:pt x="18" y="309"/>
                  </a:lnTo>
                  <a:lnTo>
                    <a:pt x="19" y="292"/>
                  </a:lnTo>
                  <a:lnTo>
                    <a:pt x="19" y="292"/>
                  </a:lnTo>
                  <a:lnTo>
                    <a:pt x="20" y="280"/>
                  </a:lnTo>
                  <a:lnTo>
                    <a:pt x="22" y="266"/>
                  </a:lnTo>
                  <a:lnTo>
                    <a:pt x="27" y="240"/>
                  </a:lnTo>
                  <a:lnTo>
                    <a:pt x="33" y="215"/>
                  </a:lnTo>
                  <a:lnTo>
                    <a:pt x="35" y="201"/>
                  </a:lnTo>
                  <a:lnTo>
                    <a:pt x="37" y="188"/>
                  </a:lnTo>
                  <a:lnTo>
                    <a:pt x="37" y="188"/>
                  </a:lnTo>
                  <a:lnTo>
                    <a:pt x="38" y="174"/>
                  </a:lnTo>
                  <a:lnTo>
                    <a:pt x="38" y="161"/>
                  </a:lnTo>
                  <a:lnTo>
                    <a:pt x="39" y="146"/>
                  </a:lnTo>
                  <a:lnTo>
                    <a:pt x="40" y="133"/>
                  </a:lnTo>
                  <a:lnTo>
                    <a:pt x="40" y="133"/>
                  </a:lnTo>
                  <a:lnTo>
                    <a:pt x="44" y="109"/>
                  </a:lnTo>
                  <a:lnTo>
                    <a:pt x="50" y="85"/>
                  </a:lnTo>
                  <a:lnTo>
                    <a:pt x="50" y="85"/>
                  </a:lnTo>
                  <a:lnTo>
                    <a:pt x="55" y="65"/>
                  </a:lnTo>
                  <a:lnTo>
                    <a:pt x="57" y="53"/>
                  </a:lnTo>
                  <a:lnTo>
                    <a:pt x="57" y="43"/>
                  </a:lnTo>
                  <a:lnTo>
                    <a:pt x="57" y="43"/>
                  </a:lnTo>
                  <a:lnTo>
                    <a:pt x="56" y="34"/>
                  </a:lnTo>
                  <a:lnTo>
                    <a:pt x="56" y="24"/>
                  </a:lnTo>
                  <a:lnTo>
                    <a:pt x="56" y="19"/>
                  </a:lnTo>
                  <a:lnTo>
                    <a:pt x="56" y="15"/>
                  </a:lnTo>
                  <a:lnTo>
                    <a:pt x="58" y="11"/>
                  </a:lnTo>
                  <a:lnTo>
                    <a:pt x="60" y="8"/>
                  </a:lnTo>
                  <a:lnTo>
                    <a:pt x="60" y="8"/>
                  </a:lnTo>
                  <a:lnTo>
                    <a:pt x="62" y="7"/>
                  </a:lnTo>
                  <a:lnTo>
                    <a:pt x="62" y="5"/>
                  </a:lnTo>
                  <a:lnTo>
                    <a:pt x="62" y="3"/>
                  </a:lnTo>
                  <a:lnTo>
                    <a:pt x="61" y="2"/>
                  </a:lnTo>
                  <a:lnTo>
                    <a:pt x="58" y="0"/>
                  </a:lnTo>
                  <a:lnTo>
                    <a:pt x="56" y="1"/>
                  </a:lnTo>
                  <a:lnTo>
                    <a:pt x="54" y="2"/>
                  </a:lnTo>
                  <a:lnTo>
                    <a:pt x="5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305" name="Freeform 921"/>
            <p:cNvSpPr/>
            <p:nvPr/>
          </p:nvSpPr>
          <p:spPr bwMode="auto">
            <a:xfrm>
              <a:off x="3883025" y="1544638"/>
              <a:ext cx="22225" cy="130175"/>
            </a:xfrm>
            <a:custGeom>
              <a:avLst/>
              <a:gdLst/>
              <a:ahLst/>
              <a:cxnLst>
                <a:cxn ang="0">
                  <a:pos x="33" y="4"/>
                </a:cxn>
                <a:cxn ang="0">
                  <a:pos x="33" y="4"/>
                </a:cxn>
                <a:cxn ang="0">
                  <a:pos x="33" y="37"/>
                </a:cxn>
                <a:cxn ang="0">
                  <a:pos x="29" y="69"/>
                </a:cxn>
                <a:cxn ang="0">
                  <a:pos x="25" y="101"/>
                </a:cxn>
                <a:cxn ang="0">
                  <a:pos x="23" y="117"/>
                </a:cxn>
                <a:cxn ang="0">
                  <a:pos x="19" y="133"/>
                </a:cxn>
                <a:cxn ang="0">
                  <a:pos x="19" y="133"/>
                </a:cxn>
                <a:cxn ang="0">
                  <a:pos x="13" y="156"/>
                </a:cxn>
                <a:cxn ang="0">
                  <a:pos x="11" y="167"/>
                </a:cxn>
                <a:cxn ang="0">
                  <a:pos x="10" y="179"/>
                </a:cxn>
                <a:cxn ang="0">
                  <a:pos x="10" y="179"/>
                </a:cxn>
                <a:cxn ang="0">
                  <a:pos x="8" y="194"/>
                </a:cxn>
                <a:cxn ang="0">
                  <a:pos x="5" y="210"/>
                </a:cxn>
                <a:cxn ang="0">
                  <a:pos x="2" y="225"/>
                </a:cxn>
                <a:cxn ang="0">
                  <a:pos x="0" y="242"/>
                </a:cxn>
                <a:cxn ang="0">
                  <a:pos x="0" y="242"/>
                </a:cxn>
                <a:cxn ang="0">
                  <a:pos x="0" y="244"/>
                </a:cxn>
                <a:cxn ang="0">
                  <a:pos x="1" y="245"/>
                </a:cxn>
                <a:cxn ang="0">
                  <a:pos x="3" y="246"/>
                </a:cxn>
                <a:cxn ang="0">
                  <a:pos x="4" y="246"/>
                </a:cxn>
                <a:cxn ang="0">
                  <a:pos x="6" y="246"/>
                </a:cxn>
                <a:cxn ang="0">
                  <a:pos x="8" y="245"/>
                </a:cxn>
                <a:cxn ang="0">
                  <a:pos x="9" y="244"/>
                </a:cxn>
                <a:cxn ang="0">
                  <a:pos x="9" y="242"/>
                </a:cxn>
                <a:cxn ang="0">
                  <a:pos x="9" y="242"/>
                </a:cxn>
                <a:cxn ang="0">
                  <a:pos x="11" y="227"/>
                </a:cxn>
                <a:cxn ang="0">
                  <a:pos x="14" y="214"/>
                </a:cxn>
                <a:cxn ang="0">
                  <a:pos x="17" y="199"/>
                </a:cxn>
                <a:cxn ang="0">
                  <a:pos x="18" y="193"/>
                </a:cxn>
                <a:cxn ang="0">
                  <a:pos x="18" y="186"/>
                </a:cxn>
                <a:cxn ang="0">
                  <a:pos x="18" y="186"/>
                </a:cxn>
                <a:cxn ang="0">
                  <a:pos x="19" y="177"/>
                </a:cxn>
                <a:cxn ang="0">
                  <a:pos x="20" y="169"/>
                </a:cxn>
                <a:cxn ang="0">
                  <a:pos x="24" y="152"/>
                </a:cxn>
                <a:cxn ang="0">
                  <a:pos x="28" y="135"/>
                </a:cxn>
                <a:cxn ang="0">
                  <a:pos x="32" y="119"/>
                </a:cxn>
                <a:cxn ang="0">
                  <a:pos x="32" y="119"/>
                </a:cxn>
                <a:cxn ang="0">
                  <a:pos x="37" y="90"/>
                </a:cxn>
                <a:cxn ang="0">
                  <a:pos x="40" y="62"/>
                </a:cxn>
                <a:cxn ang="0">
                  <a:pos x="42" y="33"/>
                </a:cxn>
                <a:cxn ang="0">
                  <a:pos x="42" y="4"/>
                </a:cxn>
                <a:cxn ang="0">
                  <a:pos x="42" y="4"/>
                </a:cxn>
                <a:cxn ang="0">
                  <a:pos x="42" y="2"/>
                </a:cxn>
                <a:cxn ang="0">
                  <a:pos x="41" y="1"/>
                </a:cxn>
                <a:cxn ang="0">
                  <a:pos x="39" y="0"/>
                </a:cxn>
                <a:cxn ang="0">
                  <a:pos x="38" y="0"/>
                </a:cxn>
                <a:cxn ang="0">
                  <a:pos x="36" y="0"/>
                </a:cxn>
                <a:cxn ang="0">
                  <a:pos x="35" y="1"/>
                </a:cxn>
                <a:cxn ang="0">
                  <a:pos x="34" y="2"/>
                </a:cxn>
                <a:cxn ang="0">
                  <a:pos x="33" y="4"/>
                </a:cxn>
                <a:cxn ang="0">
                  <a:pos x="33" y="4"/>
                </a:cxn>
              </a:cxnLst>
              <a:rect l="0" t="0" r="r" b="b"/>
              <a:pathLst>
                <a:path w="42" h="246">
                  <a:moveTo>
                    <a:pt x="33" y="4"/>
                  </a:moveTo>
                  <a:lnTo>
                    <a:pt x="33" y="4"/>
                  </a:lnTo>
                  <a:lnTo>
                    <a:pt x="33" y="37"/>
                  </a:lnTo>
                  <a:lnTo>
                    <a:pt x="29" y="69"/>
                  </a:lnTo>
                  <a:lnTo>
                    <a:pt x="25" y="101"/>
                  </a:lnTo>
                  <a:lnTo>
                    <a:pt x="23" y="117"/>
                  </a:lnTo>
                  <a:lnTo>
                    <a:pt x="19" y="133"/>
                  </a:lnTo>
                  <a:lnTo>
                    <a:pt x="19" y="133"/>
                  </a:lnTo>
                  <a:lnTo>
                    <a:pt x="13" y="156"/>
                  </a:lnTo>
                  <a:lnTo>
                    <a:pt x="11" y="167"/>
                  </a:lnTo>
                  <a:lnTo>
                    <a:pt x="10" y="179"/>
                  </a:lnTo>
                  <a:lnTo>
                    <a:pt x="10" y="179"/>
                  </a:lnTo>
                  <a:lnTo>
                    <a:pt x="8" y="194"/>
                  </a:lnTo>
                  <a:lnTo>
                    <a:pt x="5" y="210"/>
                  </a:lnTo>
                  <a:lnTo>
                    <a:pt x="2" y="225"/>
                  </a:lnTo>
                  <a:lnTo>
                    <a:pt x="0" y="242"/>
                  </a:lnTo>
                  <a:lnTo>
                    <a:pt x="0" y="242"/>
                  </a:lnTo>
                  <a:lnTo>
                    <a:pt x="0" y="244"/>
                  </a:lnTo>
                  <a:lnTo>
                    <a:pt x="1" y="245"/>
                  </a:lnTo>
                  <a:lnTo>
                    <a:pt x="3" y="246"/>
                  </a:lnTo>
                  <a:lnTo>
                    <a:pt x="4" y="246"/>
                  </a:lnTo>
                  <a:lnTo>
                    <a:pt x="6" y="246"/>
                  </a:lnTo>
                  <a:lnTo>
                    <a:pt x="8" y="245"/>
                  </a:lnTo>
                  <a:lnTo>
                    <a:pt x="9" y="244"/>
                  </a:lnTo>
                  <a:lnTo>
                    <a:pt x="9" y="242"/>
                  </a:lnTo>
                  <a:lnTo>
                    <a:pt x="9" y="242"/>
                  </a:lnTo>
                  <a:lnTo>
                    <a:pt x="11" y="227"/>
                  </a:lnTo>
                  <a:lnTo>
                    <a:pt x="14" y="214"/>
                  </a:lnTo>
                  <a:lnTo>
                    <a:pt x="17" y="199"/>
                  </a:lnTo>
                  <a:lnTo>
                    <a:pt x="18" y="193"/>
                  </a:lnTo>
                  <a:lnTo>
                    <a:pt x="18" y="186"/>
                  </a:lnTo>
                  <a:lnTo>
                    <a:pt x="18" y="186"/>
                  </a:lnTo>
                  <a:lnTo>
                    <a:pt x="19" y="177"/>
                  </a:lnTo>
                  <a:lnTo>
                    <a:pt x="20" y="169"/>
                  </a:lnTo>
                  <a:lnTo>
                    <a:pt x="24" y="152"/>
                  </a:lnTo>
                  <a:lnTo>
                    <a:pt x="28" y="135"/>
                  </a:lnTo>
                  <a:lnTo>
                    <a:pt x="32" y="119"/>
                  </a:lnTo>
                  <a:lnTo>
                    <a:pt x="32" y="119"/>
                  </a:lnTo>
                  <a:lnTo>
                    <a:pt x="37" y="90"/>
                  </a:lnTo>
                  <a:lnTo>
                    <a:pt x="40" y="62"/>
                  </a:lnTo>
                  <a:lnTo>
                    <a:pt x="42" y="33"/>
                  </a:lnTo>
                  <a:lnTo>
                    <a:pt x="42" y="4"/>
                  </a:lnTo>
                  <a:lnTo>
                    <a:pt x="42" y="4"/>
                  </a:lnTo>
                  <a:lnTo>
                    <a:pt x="42" y="2"/>
                  </a:lnTo>
                  <a:lnTo>
                    <a:pt x="41" y="1"/>
                  </a:lnTo>
                  <a:lnTo>
                    <a:pt x="39" y="0"/>
                  </a:lnTo>
                  <a:lnTo>
                    <a:pt x="38" y="0"/>
                  </a:lnTo>
                  <a:lnTo>
                    <a:pt x="36" y="0"/>
                  </a:lnTo>
                  <a:lnTo>
                    <a:pt x="35" y="1"/>
                  </a:lnTo>
                  <a:lnTo>
                    <a:pt x="34" y="2"/>
                  </a:lnTo>
                  <a:lnTo>
                    <a:pt x="33" y="4"/>
                  </a:lnTo>
                  <a:lnTo>
                    <a:pt x="33"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306" name="Freeform 922"/>
            <p:cNvSpPr/>
            <p:nvPr/>
          </p:nvSpPr>
          <p:spPr bwMode="auto">
            <a:xfrm>
              <a:off x="3454400" y="1239838"/>
              <a:ext cx="25400" cy="65088"/>
            </a:xfrm>
            <a:custGeom>
              <a:avLst/>
              <a:gdLst/>
              <a:ahLst/>
              <a:cxnLst>
                <a:cxn ang="0">
                  <a:pos x="38" y="4"/>
                </a:cxn>
                <a:cxn ang="0">
                  <a:pos x="38" y="4"/>
                </a:cxn>
                <a:cxn ang="0">
                  <a:pos x="37" y="12"/>
                </a:cxn>
                <a:cxn ang="0">
                  <a:pos x="36" y="19"/>
                </a:cxn>
                <a:cxn ang="0">
                  <a:pos x="31" y="34"/>
                </a:cxn>
                <a:cxn ang="0">
                  <a:pos x="26" y="47"/>
                </a:cxn>
                <a:cxn ang="0">
                  <a:pos x="18" y="62"/>
                </a:cxn>
                <a:cxn ang="0">
                  <a:pos x="12" y="75"/>
                </a:cxn>
                <a:cxn ang="0">
                  <a:pos x="6" y="89"/>
                </a:cxn>
                <a:cxn ang="0">
                  <a:pos x="2" y="103"/>
                </a:cxn>
                <a:cxn ang="0">
                  <a:pos x="1" y="110"/>
                </a:cxn>
                <a:cxn ang="0">
                  <a:pos x="0" y="117"/>
                </a:cxn>
                <a:cxn ang="0">
                  <a:pos x="0" y="117"/>
                </a:cxn>
                <a:cxn ang="0">
                  <a:pos x="0" y="120"/>
                </a:cxn>
                <a:cxn ang="0">
                  <a:pos x="1" y="122"/>
                </a:cxn>
                <a:cxn ang="0">
                  <a:pos x="3" y="123"/>
                </a:cxn>
                <a:cxn ang="0">
                  <a:pos x="4" y="123"/>
                </a:cxn>
                <a:cxn ang="0">
                  <a:pos x="6" y="123"/>
                </a:cxn>
                <a:cxn ang="0">
                  <a:pos x="8" y="122"/>
                </a:cxn>
                <a:cxn ang="0">
                  <a:pos x="9" y="120"/>
                </a:cxn>
                <a:cxn ang="0">
                  <a:pos x="9" y="117"/>
                </a:cxn>
                <a:cxn ang="0">
                  <a:pos x="9" y="117"/>
                </a:cxn>
                <a:cxn ang="0">
                  <a:pos x="10" y="109"/>
                </a:cxn>
                <a:cxn ang="0">
                  <a:pos x="12" y="101"/>
                </a:cxn>
                <a:cxn ang="0">
                  <a:pos x="15" y="94"/>
                </a:cxn>
                <a:cxn ang="0">
                  <a:pos x="19" y="86"/>
                </a:cxn>
                <a:cxn ang="0">
                  <a:pos x="27" y="73"/>
                </a:cxn>
                <a:cxn ang="0">
                  <a:pos x="30" y="65"/>
                </a:cxn>
                <a:cxn ang="0">
                  <a:pos x="33" y="58"/>
                </a:cxn>
                <a:cxn ang="0">
                  <a:pos x="33" y="58"/>
                </a:cxn>
                <a:cxn ang="0">
                  <a:pos x="42" y="32"/>
                </a:cxn>
                <a:cxn ang="0">
                  <a:pos x="45" y="18"/>
                </a:cxn>
                <a:cxn ang="0">
                  <a:pos x="47" y="4"/>
                </a:cxn>
                <a:cxn ang="0">
                  <a:pos x="47" y="4"/>
                </a:cxn>
                <a:cxn ang="0">
                  <a:pos x="47" y="2"/>
                </a:cxn>
                <a:cxn ang="0">
                  <a:pos x="46" y="1"/>
                </a:cxn>
                <a:cxn ang="0">
                  <a:pos x="44" y="0"/>
                </a:cxn>
                <a:cxn ang="0">
                  <a:pos x="43" y="0"/>
                </a:cxn>
                <a:cxn ang="0">
                  <a:pos x="41" y="0"/>
                </a:cxn>
                <a:cxn ang="0">
                  <a:pos x="39" y="1"/>
                </a:cxn>
                <a:cxn ang="0">
                  <a:pos x="38" y="2"/>
                </a:cxn>
                <a:cxn ang="0">
                  <a:pos x="38" y="4"/>
                </a:cxn>
                <a:cxn ang="0">
                  <a:pos x="38" y="4"/>
                </a:cxn>
              </a:cxnLst>
              <a:rect l="0" t="0" r="r" b="b"/>
              <a:pathLst>
                <a:path w="47" h="123">
                  <a:moveTo>
                    <a:pt x="38" y="4"/>
                  </a:moveTo>
                  <a:lnTo>
                    <a:pt x="38" y="4"/>
                  </a:lnTo>
                  <a:lnTo>
                    <a:pt x="37" y="12"/>
                  </a:lnTo>
                  <a:lnTo>
                    <a:pt x="36" y="19"/>
                  </a:lnTo>
                  <a:lnTo>
                    <a:pt x="31" y="34"/>
                  </a:lnTo>
                  <a:lnTo>
                    <a:pt x="26" y="47"/>
                  </a:lnTo>
                  <a:lnTo>
                    <a:pt x="18" y="62"/>
                  </a:lnTo>
                  <a:lnTo>
                    <a:pt x="12" y="75"/>
                  </a:lnTo>
                  <a:lnTo>
                    <a:pt x="6" y="89"/>
                  </a:lnTo>
                  <a:lnTo>
                    <a:pt x="2" y="103"/>
                  </a:lnTo>
                  <a:lnTo>
                    <a:pt x="1" y="110"/>
                  </a:lnTo>
                  <a:lnTo>
                    <a:pt x="0" y="117"/>
                  </a:lnTo>
                  <a:lnTo>
                    <a:pt x="0" y="117"/>
                  </a:lnTo>
                  <a:lnTo>
                    <a:pt x="0" y="120"/>
                  </a:lnTo>
                  <a:lnTo>
                    <a:pt x="1" y="122"/>
                  </a:lnTo>
                  <a:lnTo>
                    <a:pt x="3" y="123"/>
                  </a:lnTo>
                  <a:lnTo>
                    <a:pt x="4" y="123"/>
                  </a:lnTo>
                  <a:lnTo>
                    <a:pt x="6" y="123"/>
                  </a:lnTo>
                  <a:lnTo>
                    <a:pt x="8" y="122"/>
                  </a:lnTo>
                  <a:lnTo>
                    <a:pt x="9" y="120"/>
                  </a:lnTo>
                  <a:lnTo>
                    <a:pt x="9" y="117"/>
                  </a:lnTo>
                  <a:lnTo>
                    <a:pt x="9" y="117"/>
                  </a:lnTo>
                  <a:lnTo>
                    <a:pt x="10" y="109"/>
                  </a:lnTo>
                  <a:lnTo>
                    <a:pt x="12" y="101"/>
                  </a:lnTo>
                  <a:lnTo>
                    <a:pt x="15" y="94"/>
                  </a:lnTo>
                  <a:lnTo>
                    <a:pt x="19" y="86"/>
                  </a:lnTo>
                  <a:lnTo>
                    <a:pt x="27" y="73"/>
                  </a:lnTo>
                  <a:lnTo>
                    <a:pt x="30" y="65"/>
                  </a:lnTo>
                  <a:lnTo>
                    <a:pt x="33" y="58"/>
                  </a:lnTo>
                  <a:lnTo>
                    <a:pt x="33" y="58"/>
                  </a:lnTo>
                  <a:lnTo>
                    <a:pt x="42" y="32"/>
                  </a:lnTo>
                  <a:lnTo>
                    <a:pt x="45" y="18"/>
                  </a:lnTo>
                  <a:lnTo>
                    <a:pt x="47" y="4"/>
                  </a:lnTo>
                  <a:lnTo>
                    <a:pt x="47" y="4"/>
                  </a:lnTo>
                  <a:lnTo>
                    <a:pt x="47" y="2"/>
                  </a:lnTo>
                  <a:lnTo>
                    <a:pt x="46" y="1"/>
                  </a:lnTo>
                  <a:lnTo>
                    <a:pt x="44" y="0"/>
                  </a:lnTo>
                  <a:lnTo>
                    <a:pt x="43" y="0"/>
                  </a:lnTo>
                  <a:lnTo>
                    <a:pt x="41" y="0"/>
                  </a:lnTo>
                  <a:lnTo>
                    <a:pt x="39" y="1"/>
                  </a:lnTo>
                  <a:lnTo>
                    <a:pt x="38" y="2"/>
                  </a:lnTo>
                  <a:lnTo>
                    <a:pt x="38" y="4"/>
                  </a:lnTo>
                  <a:lnTo>
                    <a:pt x="3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307" name="Freeform 923"/>
            <p:cNvSpPr/>
            <p:nvPr/>
          </p:nvSpPr>
          <p:spPr bwMode="auto">
            <a:xfrm>
              <a:off x="3471863" y="1241425"/>
              <a:ext cx="26988" cy="77788"/>
            </a:xfrm>
            <a:custGeom>
              <a:avLst/>
              <a:gdLst/>
              <a:ahLst/>
              <a:cxnLst>
                <a:cxn ang="0">
                  <a:pos x="43" y="5"/>
                </a:cxn>
                <a:cxn ang="0">
                  <a:pos x="43" y="5"/>
                </a:cxn>
                <a:cxn ang="0">
                  <a:pos x="42" y="13"/>
                </a:cxn>
                <a:cxn ang="0">
                  <a:pos x="40" y="23"/>
                </a:cxn>
                <a:cxn ang="0">
                  <a:pos x="35" y="40"/>
                </a:cxn>
                <a:cxn ang="0">
                  <a:pos x="29" y="57"/>
                </a:cxn>
                <a:cxn ang="0">
                  <a:pos x="21" y="73"/>
                </a:cxn>
                <a:cxn ang="0">
                  <a:pos x="14" y="91"/>
                </a:cxn>
                <a:cxn ang="0">
                  <a:pos x="7" y="107"/>
                </a:cxn>
                <a:cxn ang="0">
                  <a:pos x="3" y="125"/>
                </a:cxn>
                <a:cxn ang="0">
                  <a:pos x="1" y="133"/>
                </a:cxn>
                <a:cxn ang="0">
                  <a:pos x="0" y="142"/>
                </a:cxn>
                <a:cxn ang="0">
                  <a:pos x="0" y="142"/>
                </a:cxn>
                <a:cxn ang="0">
                  <a:pos x="1" y="144"/>
                </a:cxn>
                <a:cxn ang="0">
                  <a:pos x="1" y="145"/>
                </a:cxn>
                <a:cxn ang="0">
                  <a:pos x="3" y="146"/>
                </a:cxn>
                <a:cxn ang="0">
                  <a:pos x="5" y="146"/>
                </a:cxn>
                <a:cxn ang="0">
                  <a:pos x="6" y="146"/>
                </a:cxn>
                <a:cxn ang="0">
                  <a:pos x="8" y="145"/>
                </a:cxn>
                <a:cxn ang="0">
                  <a:pos x="9" y="144"/>
                </a:cxn>
                <a:cxn ang="0">
                  <a:pos x="9" y="142"/>
                </a:cxn>
                <a:cxn ang="0">
                  <a:pos x="9" y="142"/>
                </a:cxn>
                <a:cxn ang="0">
                  <a:pos x="10" y="133"/>
                </a:cxn>
                <a:cxn ang="0">
                  <a:pos x="12" y="125"/>
                </a:cxn>
                <a:cxn ang="0">
                  <a:pos x="17" y="107"/>
                </a:cxn>
                <a:cxn ang="0">
                  <a:pos x="24" y="91"/>
                </a:cxn>
                <a:cxn ang="0">
                  <a:pos x="31" y="73"/>
                </a:cxn>
                <a:cxn ang="0">
                  <a:pos x="38" y="57"/>
                </a:cxn>
                <a:cxn ang="0">
                  <a:pos x="44" y="40"/>
                </a:cxn>
                <a:cxn ang="0">
                  <a:pos x="49" y="23"/>
                </a:cxn>
                <a:cxn ang="0">
                  <a:pos x="51" y="13"/>
                </a:cxn>
                <a:cxn ang="0">
                  <a:pos x="52" y="5"/>
                </a:cxn>
                <a:cxn ang="0">
                  <a:pos x="52" y="5"/>
                </a:cxn>
                <a:cxn ang="0">
                  <a:pos x="51" y="3"/>
                </a:cxn>
                <a:cxn ang="0">
                  <a:pos x="51" y="2"/>
                </a:cxn>
                <a:cxn ang="0">
                  <a:pos x="49" y="1"/>
                </a:cxn>
                <a:cxn ang="0">
                  <a:pos x="47" y="0"/>
                </a:cxn>
                <a:cxn ang="0">
                  <a:pos x="44" y="2"/>
                </a:cxn>
                <a:cxn ang="0">
                  <a:pos x="43" y="3"/>
                </a:cxn>
                <a:cxn ang="0">
                  <a:pos x="43" y="5"/>
                </a:cxn>
                <a:cxn ang="0">
                  <a:pos x="43" y="5"/>
                </a:cxn>
              </a:cxnLst>
              <a:rect l="0" t="0" r="r" b="b"/>
              <a:pathLst>
                <a:path w="52" h="146">
                  <a:moveTo>
                    <a:pt x="43" y="5"/>
                  </a:moveTo>
                  <a:lnTo>
                    <a:pt x="43" y="5"/>
                  </a:lnTo>
                  <a:lnTo>
                    <a:pt x="42" y="13"/>
                  </a:lnTo>
                  <a:lnTo>
                    <a:pt x="40" y="23"/>
                  </a:lnTo>
                  <a:lnTo>
                    <a:pt x="35" y="40"/>
                  </a:lnTo>
                  <a:lnTo>
                    <a:pt x="29" y="57"/>
                  </a:lnTo>
                  <a:lnTo>
                    <a:pt x="21" y="73"/>
                  </a:lnTo>
                  <a:lnTo>
                    <a:pt x="14" y="91"/>
                  </a:lnTo>
                  <a:lnTo>
                    <a:pt x="7" y="107"/>
                  </a:lnTo>
                  <a:lnTo>
                    <a:pt x="3" y="125"/>
                  </a:lnTo>
                  <a:lnTo>
                    <a:pt x="1" y="133"/>
                  </a:lnTo>
                  <a:lnTo>
                    <a:pt x="0" y="142"/>
                  </a:lnTo>
                  <a:lnTo>
                    <a:pt x="0" y="142"/>
                  </a:lnTo>
                  <a:lnTo>
                    <a:pt x="1" y="144"/>
                  </a:lnTo>
                  <a:lnTo>
                    <a:pt x="1" y="145"/>
                  </a:lnTo>
                  <a:lnTo>
                    <a:pt x="3" y="146"/>
                  </a:lnTo>
                  <a:lnTo>
                    <a:pt x="5" y="146"/>
                  </a:lnTo>
                  <a:lnTo>
                    <a:pt x="6" y="146"/>
                  </a:lnTo>
                  <a:lnTo>
                    <a:pt x="8" y="145"/>
                  </a:lnTo>
                  <a:lnTo>
                    <a:pt x="9" y="144"/>
                  </a:lnTo>
                  <a:lnTo>
                    <a:pt x="9" y="142"/>
                  </a:lnTo>
                  <a:lnTo>
                    <a:pt x="9" y="142"/>
                  </a:lnTo>
                  <a:lnTo>
                    <a:pt x="10" y="133"/>
                  </a:lnTo>
                  <a:lnTo>
                    <a:pt x="12" y="125"/>
                  </a:lnTo>
                  <a:lnTo>
                    <a:pt x="17" y="107"/>
                  </a:lnTo>
                  <a:lnTo>
                    <a:pt x="24" y="91"/>
                  </a:lnTo>
                  <a:lnTo>
                    <a:pt x="31" y="73"/>
                  </a:lnTo>
                  <a:lnTo>
                    <a:pt x="38" y="57"/>
                  </a:lnTo>
                  <a:lnTo>
                    <a:pt x="44" y="40"/>
                  </a:lnTo>
                  <a:lnTo>
                    <a:pt x="49" y="23"/>
                  </a:lnTo>
                  <a:lnTo>
                    <a:pt x="51" y="13"/>
                  </a:lnTo>
                  <a:lnTo>
                    <a:pt x="52" y="5"/>
                  </a:lnTo>
                  <a:lnTo>
                    <a:pt x="52" y="5"/>
                  </a:lnTo>
                  <a:lnTo>
                    <a:pt x="51" y="3"/>
                  </a:lnTo>
                  <a:lnTo>
                    <a:pt x="51" y="2"/>
                  </a:lnTo>
                  <a:lnTo>
                    <a:pt x="49" y="1"/>
                  </a:lnTo>
                  <a:lnTo>
                    <a:pt x="47" y="0"/>
                  </a:lnTo>
                  <a:lnTo>
                    <a:pt x="44" y="2"/>
                  </a:lnTo>
                  <a:lnTo>
                    <a:pt x="43" y="3"/>
                  </a:lnTo>
                  <a:lnTo>
                    <a:pt x="43" y="5"/>
                  </a:lnTo>
                  <a:lnTo>
                    <a:pt x="43"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308" name="Freeform 924"/>
            <p:cNvSpPr/>
            <p:nvPr/>
          </p:nvSpPr>
          <p:spPr bwMode="auto">
            <a:xfrm>
              <a:off x="3497263" y="1241425"/>
              <a:ext cx="34925" cy="100013"/>
            </a:xfrm>
            <a:custGeom>
              <a:avLst/>
              <a:gdLst/>
              <a:ahLst/>
              <a:cxnLst>
                <a:cxn ang="0">
                  <a:pos x="57" y="4"/>
                </a:cxn>
                <a:cxn ang="0">
                  <a:pos x="54" y="12"/>
                </a:cxn>
                <a:cxn ang="0">
                  <a:pos x="50" y="20"/>
                </a:cxn>
                <a:cxn ang="0">
                  <a:pos x="47" y="31"/>
                </a:cxn>
                <a:cxn ang="0">
                  <a:pos x="45" y="42"/>
                </a:cxn>
                <a:cxn ang="0">
                  <a:pos x="30" y="86"/>
                </a:cxn>
                <a:cxn ang="0">
                  <a:pos x="24" y="99"/>
                </a:cxn>
                <a:cxn ang="0">
                  <a:pos x="12" y="128"/>
                </a:cxn>
                <a:cxn ang="0">
                  <a:pos x="9" y="138"/>
                </a:cxn>
                <a:cxn ang="0">
                  <a:pos x="7" y="149"/>
                </a:cxn>
                <a:cxn ang="0">
                  <a:pos x="6" y="167"/>
                </a:cxn>
                <a:cxn ang="0">
                  <a:pos x="4" y="179"/>
                </a:cxn>
                <a:cxn ang="0">
                  <a:pos x="1" y="182"/>
                </a:cxn>
                <a:cxn ang="0">
                  <a:pos x="0" y="185"/>
                </a:cxn>
                <a:cxn ang="0">
                  <a:pos x="1" y="188"/>
                </a:cxn>
                <a:cxn ang="0">
                  <a:pos x="6" y="189"/>
                </a:cxn>
                <a:cxn ang="0">
                  <a:pos x="9" y="189"/>
                </a:cxn>
                <a:cxn ang="0">
                  <a:pos x="15" y="179"/>
                </a:cxn>
                <a:cxn ang="0">
                  <a:pos x="16" y="167"/>
                </a:cxn>
                <a:cxn ang="0">
                  <a:pos x="15" y="159"/>
                </a:cxn>
                <a:cxn ang="0">
                  <a:pos x="17" y="142"/>
                </a:cxn>
                <a:cxn ang="0">
                  <a:pos x="25" y="119"/>
                </a:cxn>
                <a:cxn ang="0">
                  <a:pos x="32" y="103"/>
                </a:cxn>
                <a:cxn ang="0">
                  <a:pos x="42" y="80"/>
                </a:cxn>
                <a:cxn ang="0">
                  <a:pos x="49" y="58"/>
                </a:cxn>
                <a:cxn ang="0">
                  <a:pos x="57" y="30"/>
                </a:cxn>
                <a:cxn ang="0">
                  <a:pos x="59" y="24"/>
                </a:cxn>
                <a:cxn ang="0">
                  <a:pos x="64" y="12"/>
                </a:cxn>
                <a:cxn ang="0">
                  <a:pos x="66" y="6"/>
                </a:cxn>
                <a:cxn ang="0">
                  <a:pos x="65" y="2"/>
                </a:cxn>
                <a:cxn ang="0">
                  <a:pos x="61" y="0"/>
                </a:cxn>
                <a:cxn ang="0">
                  <a:pos x="58" y="2"/>
                </a:cxn>
                <a:cxn ang="0">
                  <a:pos x="57" y="4"/>
                </a:cxn>
              </a:cxnLst>
              <a:rect l="0" t="0" r="r" b="b"/>
              <a:pathLst>
                <a:path w="66" h="190">
                  <a:moveTo>
                    <a:pt x="57" y="4"/>
                  </a:moveTo>
                  <a:lnTo>
                    <a:pt x="57" y="4"/>
                  </a:lnTo>
                  <a:lnTo>
                    <a:pt x="56" y="8"/>
                  </a:lnTo>
                  <a:lnTo>
                    <a:pt x="54" y="12"/>
                  </a:lnTo>
                  <a:lnTo>
                    <a:pt x="50" y="20"/>
                  </a:lnTo>
                  <a:lnTo>
                    <a:pt x="50" y="20"/>
                  </a:lnTo>
                  <a:lnTo>
                    <a:pt x="48" y="26"/>
                  </a:lnTo>
                  <a:lnTo>
                    <a:pt x="47" y="31"/>
                  </a:lnTo>
                  <a:lnTo>
                    <a:pt x="45" y="42"/>
                  </a:lnTo>
                  <a:lnTo>
                    <a:pt x="45" y="42"/>
                  </a:lnTo>
                  <a:lnTo>
                    <a:pt x="35" y="71"/>
                  </a:lnTo>
                  <a:lnTo>
                    <a:pt x="30" y="86"/>
                  </a:lnTo>
                  <a:lnTo>
                    <a:pt x="24" y="99"/>
                  </a:lnTo>
                  <a:lnTo>
                    <a:pt x="24" y="99"/>
                  </a:lnTo>
                  <a:lnTo>
                    <a:pt x="15" y="118"/>
                  </a:lnTo>
                  <a:lnTo>
                    <a:pt x="12" y="128"/>
                  </a:lnTo>
                  <a:lnTo>
                    <a:pt x="9" y="138"/>
                  </a:lnTo>
                  <a:lnTo>
                    <a:pt x="9" y="138"/>
                  </a:lnTo>
                  <a:lnTo>
                    <a:pt x="7" y="142"/>
                  </a:lnTo>
                  <a:lnTo>
                    <a:pt x="7" y="149"/>
                  </a:lnTo>
                  <a:lnTo>
                    <a:pt x="6" y="161"/>
                  </a:lnTo>
                  <a:lnTo>
                    <a:pt x="6" y="167"/>
                  </a:lnTo>
                  <a:lnTo>
                    <a:pt x="5" y="173"/>
                  </a:lnTo>
                  <a:lnTo>
                    <a:pt x="4" y="179"/>
                  </a:lnTo>
                  <a:lnTo>
                    <a:pt x="1" y="182"/>
                  </a:lnTo>
                  <a:lnTo>
                    <a:pt x="1" y="182"/>
                  </a:lnTo>
                  <a:lnTo>
                    <a:pt x="0" y="184"/>
                  </a:lnTo>
                  <a:lnTo>
                    <a:pt x="0" y="185"/>
                  </a:lnTo>
                  <a:lnTo>
                    <a:pt x="0" y="187"/>
                  </a:lnTo>
                  <a:lnTo>
                    <a:pt x="1" y="188"/>
                  </a:lnTo>
                  <a:lnTo>
                    <a:pt x="4" y="190"/>
                  </a:lnTo>
                  <a:lnTo>
                    <a:pt x="6" y="189"/>
                  </a:lnTo>
                  <a:lnTo>
                    <a:pt x="9" y="189"/>
                  </a:lnTo>
                  <a:lnTo>
                    <a:pt x="9" y="189"/>
                  </a:lnTo>
                  <a:lnTo>
                    <a:pt x="13" y="184"/>
                  </a:lnTo>
                  <a:lnTo>
                    <a:pt x="15" y="179"/>
                  </a:lnTo>
                  <a:lnTo>
                    <a:pt x="16" y="173"/>
                  </a:lnTo>
                  <a:lnTo>
                    <a:pt x="16" y="167"/>
                  </a:lnTo>
                  <a:lnTo>
                    <a:pt x="16" y="167"/>
                  </a:lnTo>
                  <a:lnTo>
                    <a:pt x="15" y="159"/>
                  </a:lnTo>
                  <a:lnTo>
                    <a:pt x="16" y="151"/>
                  </a:lnTo>
                  <a:lnTo>
                    <a:pt x="17" y="142"/>
                  </a:lnTo>
                  <a:lnTo>
                    <a:pt x="19" y="134"/>
                  </a:lnTo>
                  <a:lnTo>
                    <a:pt x="25" y="119"/>
                  </a:lnTo>
                  <a:lnTo>
                    <a:pt x="32" y="103"/>
                  </a:lnTo>
                  <a:lnTo>
                    <a:pt x="32" y="103"/>
                  </a:lnTo>
                  <a:lnTo>
                    <a:pt x="37" y="92"/>
                  </a:lnTo>
                  <a:lnTo>
                    <a:pt x="42" y="80"/>
                  </a:lnTo>
                  <a:lnTo>
                    <a:pt x="49" y="58"/>
                  </a:lnTo>
                  <a:lnTo>
                    <a:pt x="49" y="58"/>
                  </a:lnTo>
                  <a:lnTo>
                    <a:pt x="53" y="44"/>
                  </a:lnTo>
                  <a:lnTo>
                    <a:pt x="57" y="30"/>
                  </a:lnTo>
                  <a:lnTo>
                    <a:pt x="57" y="30"/>
                  </a:lnTo>
                  <a:lnTo>
                    <a:pt x="59" y="24"/>
                  </a:lnTo>
                  <a:lnTo>
                    <a:pt x="62" y="18"/>
                  </a:lnTo>
                  <a:lnTo>
                    <a:pt x="64" y="12"/>
                  </a:lnTo>
                  <a:lnTo>
                    <a:pt x="66" y="6"/>
                  </a:lnTo>
                  <a:lnTo>
                    <a:pt x="66" y="6"/>
                  </a:lnTo>
                  <a:lnTo>
                    <a:pt x="66" y="4"/>
                  </a:lnTo>
                  <a:lnTo>
                    <a:pt x="65" y="2"/>
                  </a:lnTo>
                  <a:lnTo>
                    <a:pt x="63" y="1"/>
                  </a:lnTo>
                  <a:lnTo>
                    <a:pt x="61" y="0"/>
                  </a:lnTo>
                  <a:lnTo>
                    <a:pt x="59" y="1"/>
                  </a:lnTo>
                  <a:lnTo>
                    <a:pt x="58" y="2"/>
                  </a:lnTo>
                  <a:lnTo>
                    <a:pt x="57" y="4"/>
                  </a:lnTo>
                  <a:lnTo>
                    <a:pt x="5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309" name="Freeform 925"/>
            <p:cNvSpPr>
              <a:spLocks noEditPoints="1"/>
            </p:cNvSpPr>
            <p:nvPr/>
          </p:nvSpPr>
          <p:spPr bwMode="auto">
            <a:xfrm>
              <a:off x="3362325" y="1298575"/>
              <a:ext cx="142875" cy="146050"/>
            </a:xfrm>
            <a:custGeom>
              <a:avLst/>
              <a:gdLst/>
              <a:ahLst/>
              <a:cxnLst>
                <a:cxn ang="0">
                  <a:pos x="131" y="277"/>
                </a:cxn>
                <a:cxn ang="0">
                  <a:pos x="96" y="271"/>
                </a:cxn>
                <a:cxn ang="0">
                  <a:pos x="62" y="257"/>
                </a:cxn>
                <a:cxn ang="0">
                  <a:pos x="34" y="236"/>
                </a:cxn>
                <a:cxn ang="0">
                  <a:pos x="13" y="206"/>
                </a:cxn>
                <a:cxn ang="0">
                  <a:pos x="1" y="168"/>
                </a:cxn>
                <a:cxn ang="0">
                  <a:pos x="0" y="139"/>
                </a:cxn>
                <a:cxn ang="0">
                  <a:pos x="8" y="98"/>
                </a:cxn>
                <a:cxn ang="0">
                  <a:pos x="27" y="61"/>
                </a:cxn>
                <a:cxn ang="0">
                  <a:pos x="55" y="31"/>
                </a:cxn>
                <a:cxn ang="0">
                  <a:pos x="91" y="10"/>
                </a:cxn>
                <a:cxn ang="0">
                  <a:pos x="118" y="0"/>
                </a:cxn>
                <a:cxn ang="0">
                  <a:pos x="128" y="1"/>
                </a:cxn>
                <a:cxn ang="0">
                  <a:pos x="138" y="9"/>
                </a:cxn>
                <a:cxn ang="0">
                  <a:pos x="146" y="14"/>
                </a:cxn>
                <a:cxn ang="0">
                  <a:pos x="183" y="24"/>
                </a:cxn>
                <a:cxn ang="0">
                  <a:pos x="214" y="41"/>
                </a:cxn>
                <a:cxn ang="0">
                  <a:pos x="239" y="63"/>
                </a:cxn>
                <a:cxn ang="0">
                  <a:pos x="257" y="90"/>
                </a:cxn>
                <a:cxn ang="0">
                  <a:pos x="268" y="122"/>
                </a:cxn>
                <a:cxn ang="0">
                  <a:pos x="271" y="145"/>
                </a:cxn>
                <a:cxn ang="0">
                  <a:pos x="268" y="179"/>
                </a:cxn>
                <a:cxn ang="0">
                  <a:pos x="255" y="212"/>
                </a:cxn>
                <a:cxn ang="0">
                  <a:pos x="236" y="241"/>
                </a:cxn>
                <a:cxn ang="0">
                  <a:pos x="209" y="263"/>
                </a:cxn>
                <a:cxn ang="0">
                  <a:pos x="174" y="275"/>
                </a:cxn>
                <a:cxn ang="0">
                  <a:pos x="144" y="277"/>
                </a:cxn>
                <a:cxn ang="0">
                  <a:pos x="101" y="48"/>
                </a:cxn>
                <a:cxn ang="0">
                  <a:pos x="62" y="79"/>
                </a:cxn>
                <a:cxn ang="0">
                  <a:pos x="48" y="100"/>
                </a:cxn>
                <a:cxn ang="0">
                  <a:pos x="38" y="126"/>
                </a:cxn>
                <a:cxn ang="0">
                  <a:pos x="37" y="153"/>
                </a:cxn>
                <a:cxn ang="0">
                  <a:pos x="41" y="172"/>
                </a:cxn>
                <a:cxn ang="0">
                  <a:pos x="52" y="194"/>
                </a:cxn>
                <a:cxn ang="0">
                  <a:pos x="67" y="214"/>
                </a:cxn>
                <a:cxn ang="0">
                  <a:pos x="88" y="229"/>
                </a:cxn>
                <a:cxn ang="0">
                  <a:pos x="112" y="238"/>
                </a:cxn>
                <a:cxn ang="0">
                  <a:pos x="139" y="241"/>
                </a:cxn>
                <a:cxn ang="0">
                  <a:pos x="155" y="240"/>
                </a:cxn>
                <a:cxn ang="0">
                  <a:pos x="171" y="236"/>
                </a:cxn>
                <a:cxn ang="0">
                  <a:pos x="194" y="224"/>
                </a:cxn>
                <a:cxn ang="0">
                  <a:pos x="213" y="208"/>
                </a:cxn>
                <a:cxn ang="0">
                  <a:pos x="225" y="187"/>
                </a:cxn>
                <a:cxn ang="0">
                  <a:pos x="233" y="163"/>
                </a:cxn>
                <a:cxn ang="0">
                  <a:pos x="233" y="139"/>
                </a:cxn>
                <a:cxn ang="0">
                  <a:pos x="228" y="121"/>
                </a:cxn>
                <a:cxn ang="0">
                  <a:pos x="216" y="97"/>
                </a:cxn>
                <a:cxn ang="0">
                  <a:pos x="199" y="78"/>
                </a:cxn>
                <a:cxn ang="0">
                  <a:pos x="177" y="63"/>
                </a:cxn>
                <a:cxn ang="0">
                  <a:pos x="150" y="53"/>
                </a:cxn>
                <a:cxn ang="0">
                  <a:pos x="119" y="49"/>
                </a:cxn>
                <a:cxn ang="0">
                  <a:pos x="112" y="47"/>
                </a:cxn>
              </a:cxnLst>
              <a:rect l="0" t="0" r="r" b="b"/>
              <a:pathLst>
                <a:path w="271" h="277">
                  <a:moveTo>
                    <a:pt x="144" y="277"/>
                  </a:moveTo>
                  <a:lnTo>
                    <a:pt x="144" y="277"/>
                  </a:lnTo>
                  <a:lnTo>
                    <a:pt x="131" y="277"/>
                  </a:lnTo>
                  <a:lnTo>
                    <a:pt x="120" y="276"/>
                  </a:lnTo>
                  <a:lnTo>
                    <a:pt x="108" y="274"/>
                  </a:lnTo>
                  <a:lnTo>
                    <a:pt x="96" y="271"/>
                  </a:lnTo>
                  <a:lnTo>
                    <a:pt x="85" y="267"/>
                  </a:lnTo>
                  <a:lnTo>
                    <a:pt x="73" y="263"/>
                  </a:lnTo>
                  <a:lnTo>
                    <a:pt x="62" y="257"/>
                  </a:lnTo>
                  <a:lnTo>
                    <a:pt x="53" y="251"/>
                  </a:lnTo>
                  <a:lnTo>
                    <a:pt x="42" y="244"/>
                  </a:lnTo>
                  <a:lnTo>
                    <a:pt x="34" y="236"/>
                  </a:lnTo>
                  <a:lnTo>
                    <a:pt x="26" y="226"/>
                  </a:lnTo>
                  <a:lnTo>
                    <a:pt x="19" y="217"/>
                  </a:lnTo>
                  <a:lnTo>
                    <a:pt x="13" y="206"/>
                  </a:lnTo>
                  <a:lnTo>
                    <a:pt x="7" y="194"/>
                  </a:lnTo>
                  <a:lnTo>
                    <a:pt x="3" y="181"/>
                  </a:lnTo>
                  <a:lnTo>
                    <a:pt x="1" y="168"/>
                  </a:lnTo>
                  <a:lnTo>
                    <a:pt x="1" y="168"/>
                  </a:lnTo>
                  <a:lnTo>
                    <a:pt x="0" y="153"/>
                  </a:lnTo>
                  <a:lnTo>
                    <a:pt x="0" y="139"/>
                  </a:lnTo>
                  <a:lnTo>
                    <a:pt x="1" y="125"/>
                  </a:lnTo>
                  <a:lnTo>
                    <a:pt x="4" y="112"/>
                  </a:lnTo>
                  <a:lnTo>
                    <a:pt x="8" y="98"/>
                  </a:lnTo>
                  <a:lnTo>
                    <a:pt x="14" y="86"/>
                  </a:lnTo>
                  <a:lnTo>
                    <a:pt x="20" y="74"/>
                  </a:lnTo>
                  <a:lnTo>
                    <a:pt x="27" y="61"/>
                  </a:lnTo>
                  <a:lnTo>
                    <a:pt x="35" y="51"/>
                  </a:lnTo>
                  <a:lnTo>
                    <a:pt x="45" y="41"/>
                  </a:lnTo>
                  <a:lnTo>
                    <a:pt x="55" y="31"/>
                  </a:lnTo>
                  <a:lnTo>
                    <a:pt x="66" y="23"/>
                  </a:lnTo>
                  <a:lnTo>
                    <a:pt x="78" y="16"/>
                  </a:lnTo>
                  <a:lnTo>
                    <a:pt x="91" y="10"/>
                  </a:lnTo>
                  <a:lnTo>
                    <a:pt x="103" y="4"/>
                  </a:lnTo>
                  <a:lnTo>
                    <a:pt x="118" y="0"/>
                  </a:lnTo>
                  <a:lnTo>
                    <a:pt x="118" y="0"/>
                  </a:lnTo>
                  <a:lnTo>
                    <a:pt x="122" y="0"/>
                  </a:lnTo>
                  <a:lnTo>
                    <a:pt x="122" y="0"/>
                  </a:lnTo>
                  <a:lnTo>
                    <a:pt x="128" y="1"/>
                  </a:lnTo>
                  <a:lnTo>
                    <a:pt x="132" y="2"/>
                  </a:lnTo>
                  <a:lnTo>
                    <a:pt x="135" y="5"/>
                  </a:lnTo>
                  <a:lnTo>
                    <a:pt x="138" y="9"/>
                  </a:lnTo>
                  <a:lnTo>
                    <a:pt x="141" y="13"/>
                  </a:lnTo>
                  <a:lnTo>
                    <a:pt x="146" y="14"/>
                  </a:lnTo>
                  <a:lnTo>
                    <a:pt x="146" y="14"/>
                  </a:lnTo>
                  <a:lnTo>
                    <a:pt x="158" y="17"/>
                  </a:lnTo>
                  <a:lnTo>
                    <a:pt x="171" y="20"/>
                  </a:lnTo>
                  <a:lnTo>
                    <a:pt x="183" y="24"/>
                  </a:lnTo>
                  <a:lnTo>
                    <a:pt x="193" y="29"/>
                  </a:lnTo>
                  <a:lnTo>
                    <a:pt x="204" y="34"/>
                  </a:lnTo>
                  <a:lnTo>
                    <a:pt x="214" y="41"/>
                  </a:lnTo>
                  <a:lnTo>
                    <a:pt x="223" y="48"/>
                  </a:lnTo>
                  <a:lnTo>
                    <a:pt x="232" y="55"/>
                  </a:lnTo>
                  <a:lnTo>
                    <a:pt x="239" y="63"/>
                  </a:lnTo>
                  <a:lnTo>
                    <a:pt x="246" y="72"/>
                  </a:lnTo>
                  <a:lnTo>
                    <a:pt x="252" y="81"/>
                  </a:lnTo>
                  <a:lnTo>
                    <a:pt x="257" y="90"/>
                  </a:lnTo>
                  <a:lnTo>
                    <a:pt x="261" y="100"/>
                  </a:lnTo>
                  <a:lnTo>
                    <a:pt x="266" y="111"/>
                  </a:lnTo>
                  <a:lnTo>
                    <a:pt x="268" y="122"/>
                  </a:lnTo>
                  <a:lnTo>
                    <a:pt x="270" y="134"/>
                  </a:lnTo>
                  <a:lnTo>
                    <a:pt x="270" y="134"/>
                  </a:lnTo>
                  <a:lnTo>
                    <a:pt x="271" y="145"/>
                  </a:lnTo>
                  <a:lnTo>
                    <a:pt x="271" y="156"/>
                  </a:lnTo>
                  <a:lnTo>
                    <a:pt x="270" y="168"/>
                  </a:lnTo>
                  <a:lnTo>
                    <a:pt x="268" y="179"/>
                  </a:lnTo>
                  <a:lnTo>
                    <a:pt x="265" y="190"/>
                  </a:lnTo>
                  <a:lnTo>
                    <a:pt x="260" y="202"/>
                  </a:lnTo>
                  <a:lnTo>
                    <a:pt x="255" y="212"/>
                  </a:lnTo>
                  <a:lnTo>
                    <a:pt x="250" y="222"/>
                  </a:lnTo>
                  <a:lnTo>
                    <a:pt x="243" y="232"/>
                  </a:lnTo>
                  <a:lnTo>
                    <a:pt x="236" y="241"/>
                  </a:lnTo>
                  <a:lnTo>
                    <a:pt x="227" y="249"/>
                  </a:lnTo>
                  <a:lnTo>
                    <a:pt x="218" y="256"/>
                  </a:lnTo>
                  <a:lnTo>
                    <a:pt x="209" y="263"/>
                  </a:lnTo>
                  <a:lnTo>
                    <a:pt x="197" y="268"/>
                  </a:lnTo>
                  <a:lnTo>
                    <a:pt x="186" y="272"/>
                  </a:lnTo>
                  <a:lnTo>
                    <a:pt x="174" y="275"/>
                  </a:lnTo>
                  <a:lnTo>
                    <a:pt x="174" y="275"/>
                  </a:lnTo>
                  <a:lnTo>
                    <a:pt x="159" y="277"/>
                  </a:lnTo>
                  <a:lnTo>
                    <a:pt x="144" y="277"/>
                  </a:lnTo>
                  <a:lnTo>
                    <a:pt x="144" y="277"/>
                  </a:lnTo>
                  <a:close/>
                  <a:moveTo>
                    <a:pt x="101" y="48"/>
                  </a:moveTo>
                  <a:lnTo>
                    <a:pt x="101" y="48"/>
                  </a:lnTo>
                  <a:lnTo>
                    <a:pt x="87" y="56"/>
                  </a:lnTo>
                  <a:lnTo>
                    <a:pt x="73" y="66"/>
                  </a:lnTo>
                  <a:lnTo>
                    <a:pt x="62" y="79"/>
                  </a:lnTo>
                  <a:lnTo>
                    <a:pt x="57" y="86"/>
                  </a:lnTo>
                  <a:lnTo>
                    <a:pt x="52" y="93"/>
                  </a:lnTo>
                  <a:lnTo>
                    <a:pt x="48" y="100"/>
                  </a:lnTo>
                  <a:lnTo>
                    <a:pt x="44" y="109"/>
                  </a:lnTo>
                  <a:lnTo>
                    <a:pt x="40" y="117"/>
                  </a:lnTo>
                  <a:lnTo>
                    <a:pt x="38" y="126"/>
                  </a:lnTo>
                  <a:lnTo>
                    <a:pt x="37" y="135"/>
                  </a:lnTo>
                  <a:lnTo>
                    <a:pt x="36" y="144"/>
                  </a:lnTo>
                  <a:lnTo>
                    <a:pt x="37" y="153"/>
                  </a:lnTo>
                  <a:lnTo>
                    <a:pt x="38" y="163"/>
                  </a:lnTo>
                  <a:lnTo>
                    <a:pt x="38" y="163"/>
                  </a:lnTo>
                  <a:lnTo>
                    <a:pt x="41" y="172"/>
                  </a:lnTo>
                  <a:lnTo>
                    <a:pt x="44" y="180"/>
                  </a:lnTo>
                  <a:lnTo>
                    <a:pt x="48" y="187"/>
                  </a:lnTo>
                  <a:lnTo>
                    <a:pt x="52" y="194"/>
                  </a:lnTo>
                  <a:lnTo>
                    <a:pt x="56" y="202"/>
                  </a:lnTo>
                  <a:lnTo>
                    <a:pt x="62" y="208"/>
                  </a:lnTo>
                  <a:lnTo>
                    <a:pt x="67" y="214"/>
                  </a:lnTo>
                  <a:lnTo>
                    <a:pt x="73" y="219"/>
                  </a:lnTo>
                  <a:lnTo>
                    <a:pt x="81" y="224"/>
                  </a:lnTo>
                  <a:lnTo>
                    <a:pt x="88" y="229"/>
                  </a:lnTo>
                  <a:lnTo>
                    <a:pt x="95" y="232"/>
                  </a:lnTo>
                  <a:lnTo>
                    <a:pt x="103" y="235"/>
                  </a:lnTo>
                  <a:lnTo>
                    <a:pt x="112" y="238"/>
                  </a:lnTo>
                  <a:lnTo>
                    <a:pt x="121" y="239"/>
                  </a:lnTo>
                  <a:lnTo>
                    <a:pt x="129" y="241"/>
                  </a:lnTo>
                  <a:lnTo>
                    <a:pt x="139" y="241"/>
                  </a:lnTo>
                  <a:lnTo>
                    <a:pt x="139" y="241"/>
                  </a:lnTo>
                  <a:lnTo>
                    <a:pt x="147" y="241"/>
                  </a:lnTo>
                  <a:lnTo>
                    <a:pt x="155" y="240"/>
                  </a:lnTo>
                  <a:lnTo>
                    <a:pt x="163" y="238"/>
                  </a:lnTo>
                  <a:lnTo>
                    <a:pt x="171" y="236"/>
                  </a:lnTo>
                  <a:lnTo>
                    <a:pt x="171" y="236"/>
                  </a:lnTo>
                  <a:lnTo>
                    <a:pt x="179" y="233"/>
                  </a:lnTo>
                  <a:lnTo>
                    <a:pt x="187" y="229"/>
                  </a:lnTo>
                  <a:lnTo>
                    <a:pt x="194" y="224"/>
                  </a:lnTo>
                  <a:lnTo>
                    <a:pt x="201" y="219"/>
                  </a:lnTo>
                  <a:lnTo>
                    <a:pt x="207" y="214"/>
                  </a:lnTo>
                  <a:lnTo>
                    <a:pt x="213" y="208"/>
                  </a:lnTo>
                  <a:lnTo>
                    <a:pt x="217" y="202"/>
                  </a:lnTo>
                  <a:lnTo>
                    <a:pt x="222" y="194"/>
                  </a:lnTo>
                  <a:lnTo>
                    <a:pt x="225" y="187"/>
                  </a:lnTo>
                  <a:lnTo>
                    <a:pt x="228" y="180"/>
                  </a:lnTo>
                  <a:lnTo>
                    <a:pt x="230" y="172"/>
                  </a:lnTo>
                  <a:lnTo>
                    <a:pt x="233" y="163"/>
                  </a:lnTo>
                  <a:lnTo>
                    <a:pt x="234" y="155"/>
                  </a:lnTo>
                  <a:lnTo>
                    <a:pt x="234" y="147"/>
                  </a:lnTo>
                  <a:lnTo>
                    <a:pt x="233" y="139"/>
                  </a:lnTo>
                  <a:lnTo>
                    <a:pt x="230" y="130"/>
                  </a:lnTo>
                  <a:lnTo>
                    <a:pt x="230" y="130"/>
                  </a:lnTo>
                  <a:lnTo>
                    <a:pt x="228" y="121"/>
                  </a:lnTo>
                  <a:lnTo>
                    <a:pt x="225" y="113"/>
                  </a:lnTo>
                  <a:lnTo>
                    <a:pt x="221" y="105"/>
                  </a:lnTo>
                  <a:lnTo>
                    <a:pt x="216" y="97"/>
                  </a:lnTo>
                  <a:lnTo>
                    <a:pt x="212" y="90"/>
                  </a:lnTo>
                  <a:lnTo>
                    <a:pt x="206" y="84"/>
                  </a:lnTo>
                  <a:lnTo>
                    <a:pt x="199" y="78"/>
                  </a:lnTo>
                  <a:lnTo>
                    <a:pt x="192" y="73"/>
                  </a:lnTo>
                  <a:lnTo>
                    <a:pt x="185" y="67"/>
                  </a:lnTo>
                  <a:lnTo>
                    <a:pt x="177" y="63"/>
                  </a:lnTo>
                  <a:lnTo>
                    <a:pt x="168" y="59"/>
                  </a:lnTo>
                  <a:lnTo>
                    <a:pt x="160" y="56"/>
                  </a:lnTo>
                  <a:lnTo>
                    <a:pt x="150" y="53"/>
                  </a:lnTo>
                  <a:lnTo>
                    <a:pt x="141" y="51"/>
                  </a:lnTo>
                  <a:lnTo>
                    <a:pt x="129" y="50"/>
                  </a:lnTo>
                  <a:lnTo>
                    <a:pt x="119" y="49"/>
                  </a:lnTo>
                  <a:lnTo>
                    <a:pt x="119" y="49"/>
                  </a:lnTo>
                  <a:lnTo>
                    <a:pt x="115" y="49"/>
                  </a:lnTo>
                  <a:lnTo>
                    <a:pt x="112" y="47"/>
                  </a:lnTo>
                  <a:lnTo>
                    <a:pt x="107" y="45"/>
                  </a:lnTo>
                  <a:lnTo>
                    <a:pt x="101" y="48"/>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310" name="Freeform 926"/>
            <p:cNvSpPr>
              <a:spLocks noEditPoints="1"/>
            </p:cNvSpPr>
            <p:nvPr/>
          </p:nvSpPr>
          <p:spPr bwMode="auto">
            <a:xfrm>
              <a:off x="3282950" y="1227138"/>
              <a:ext cx="644525" cy="642938"/>
            </a:xfrm>
            <a:custGeom>
              <a:avLst/>
              <a:gdLst/>
              <a:ahLst/>
              <a:cxnLst>
                <a:cxn ang="0">
                  <a:pos x="653" y="1206"/>
                </a:cxn>
                <a:cxn ang="0">
                  <a:pos x="563" y="1160"/>
                </a:cxn>
                <a:cxn ang="0">
                  <a:pos x="550" y="1153"/>
                </a:cxn>
                <a:cxn ang="0">
                  <a:pos x="236" y="832"/>
                </a:cxn>
                <a:cxn ang="0">
                  <a:pos x="143" y="731"/>
                </a:cxn>
                <a:cxn ang="0">
                  <a:pos x="77" y="679"/>
                </a:cxn>
                <a:cxn ang="0">
                  <a:pos x="72" y="657"/>
                </a:cxn>
                <a:cxn ang="0">
                  <a:pos x="40" y="570"/>
                </a:cxn>
                <a:cxn ang="0">
                  <a:pos x="11" y="425"/>
                </a:cxn>
                <a:cxn ang="0">
                  <a:pos x="1" y="212"/>
                </a:cxn>
                <a:cxn ang="0">
                  <a:pos x="10" y="196"/>
                </a:cxn>
                <a:cxn ang="0">
                  <a:pos x="19" y="182"/>
                </a:cxn>
                <a:cxn ang="0">
                  <a:pos x="110" y="81"/>
                </a:cxn>
                <a:cxn ang="0">
                  <a:pos x="210" y="10"/>
                </a:cxn>
                <a:cxn ang="0">
                  <a:pos x="228" y="8"/>
                </a:cxn>
                <a:cxn ang="0">
                  <a:pos x="242" y="2"/>
                </a:cxn>
                <a:cxn ang="0">
                  <a:pos x="419" y="2"/>
                </a:cxn>
                <a:cxn ang="0">
                  <a:pos x="599" y="26"/>
                </a:cxn>
                <a:cxn ang="0">
                  <a:pos x="638" y="36"/>
                </a:cxn>
                <a:cxn ang="0">
                  <a:pos x="656" y="46"/>
                </a:cxn>
                <a:cxn ang="0">
                  <a:pos x="887" y="256"/>
                </a:cxn>
                <a:cxn ang="0">
                  <a:pos x="1107" y="475"/>
                </a:cxn>
                <a:cxn ang="0">
                  <a:pos x="1167" y="525"/>
                </a:cxn>
                <a:cxn ang="0">
                  <a:pos x="1185" y="553"/>
                </a:cxn>
                <a:cxn ang="0">
                  <a:pos x="1215" y="644"/>
                </a:cxn>
                <a:cxn ang="0">
                  <a:pos x="1218" y="725"/>
                </a:cxn>
                <a:cxn ang="0">
                  <a:pos x="1194" y="798"/>
                </a:cxn>
                <a:cxn ang="0">
                  <a:pos x="1193" y="817"/>
                </a:cxn>
                <a:cxn ang="0">
                  <a:pos x="1109" y="909"/>
                </a:cxn>
                <a:cxn ang="0">
                  <a:pos x="862" y="1146"/>
                </a:cxn>
                <a:cxn ang="0">
                  <a:pos x="853" y="1157"/>
                </a:cxn>
                <a:cxn ang="0">
                  <a:pos x="761" y="1206"/>
                </a:cxn>
                <a:cxn ang="0">
                  <a:pos x="231" y="43"/>
                </a:cxn>
                <a:cxn ang="0">
                  <a:pos x="137" y="108"/>
                </a:cxn>
                <a:cxn ang="0">
                  <a:pos x="54" y="198"/>
                </a:cxn>
                <a:cxn ang="0">
                  <a:pos x="40" y="216"/>
                </a:cxn>
                <a:cxn ang="0">
                  <a:pos x="45" y="400"/>
                </a:cxn>
                <a:cxn ang="0">
                  <a:pos x="68" y="529"/>
                </a:cxn>
                <a:cxn ang="0">
                  <a:pos x="105" y="637"/>
                </a:cxn>
                <a:cxn ang="0">
                  <a:pos x="112" y="658"/>
                </a:cxn>
                <a:cxn ang="0">
                  <a:pos x="181" y="718"/>
                </a:cxn>
                <a:cxn ang="0">
                  <a:pos x="294" y="841"/>
                </a:cxn>
                <a:cxn ang="0">
                  <a:pos x="585" y="1129"/>
                </a:cxn>
                <a:cxn ang="0">
                  <a:pos x="633" y="1159"/>
                </a:cxn>
                <a:cxn ang="0">
                  <a:pos x="706" y="1177"/>
                </a:cxn>
                <a:cxn ang="0">
                  <a:pos x="765" y="1165"/>
                </a:cxn>
                <a:cxn ang="0">
                  <a:pos x="823" y="1131"/>
                </a:cxn>
                <a:cxn ang="0">
                  <a:pos x="865" y="1090"/>
                </a:cxn>
                <a:cxn ang="0">
                  <a:pos x="1140" y="817"/>
                </a:cxn>
                <a:cxn ang="0">
                  <a:pos x="1147" y="803"/>
                </a:cxn>
                <a:cxn ang="0">
                  <a:pos x="1177" y="736"/>
                </a:cxn>
                <a:cxn ang="0">
                  <a:pos x="1179" y="657"/>
                </a:cxn>
                <a:cxn ang="0">
                  <a:pos x="1148" y="564"/>
                </a:cxn>
                <a:cxn ang="0">
                  <a:pos x="1140" y="556"/>
                </a:cxn>
                <a:cxn ang="0">
                  <a:pos x="894" y="335"/>
                </a:cxn>
                <a:cxn ang="0">
                  <a:pos x="627" y="72"/>
                </a:cxn>
                <a:cxn ang="0">
                  <a:pos x="558" y="57"/>
                </a:cxn>
                <a:cxn ang="0">
                  <a:pos x="377" y="39"/>
                </a:cxn>
                <a:cxn ang="0">
                  <a:pos x="236" y="40"/>
                </a:cxn>
              </a:cxnLst>
              <a:rect l="0" t="0" r="r" b="b"/>
              <a:pathLst>
                <a:path w="1220" h="1215">
                  <a:moveTo>
                    <a:pt x="706" y="1215"/>
                  </a:moveTo>
                  <a:lnTo>
                    <a:pt x="706" y="1215"/>
                  </a:lnTo>
                  <a:lnTo>
                    <a:pt x="688" y="1214"/>
                  </a:lnTo>
                  <a:lnTo>
                    <a:pt x="671" y="1211"/>
                  </a:lnTo>
                  <a:lnTo>
                    <a:pt x="653" y="1206"/>
                  </a:lnTo>
                  <a:lnTo>
                    <a:pt x="636" y="1200"/>
                  </a:lnTo>
                  <a:lnTo>
                    <a:pt x="617" y="1193"/>
                  </a:lnTo>
                  <a:lnTo>
                    <a:pt x="599" y="1184"/>
                  </a:lnTo>
                  <a:lnTo>
                    <a:pt x="581" y="1172"/>
                  </a:lnTo>
                  <a:lnTo>
                    <a:pt x="563" y="1160"/>
                  </a:lnTo>
                  <a:lnTo>
                    <a:pt x="561" y="1158"/>
                  </a:lnTo>
                  <a:lnTo>
                    <a:pt x="558" y="1158"/>
                  </a:lnTo>
                  <a:lnTo>
                    <a:pt x="558" y="1158"/>
                  </a:lnTo>
                  <a:lnTo>
                    <a:pt x="554" y="1156"/>
                  </a:lnTo>
                  <a:lnTo>
                    <a:pt x="550" y="1153"/>
                  </a:lnTo>
                  <a:lnTo>
                    <a:pt x="307" y="910"/>
                  </a:lnTo>
                  <a:lnTo>
                    <a:pt x="307" y="910"/>
                  </a:lnTo>
                  <a:lnTo>
                    <a:pt x="290" y="891"/>
                  </a:lnTo>
                  <a:lnTo>
                    <a:pt x="271" y="872"/>
                  </a:lnTo>
                  <a:lnTo>
                    <a:pt x="236" y="832"/>
                  </a:lnTo>
                  <a:lnTo>
                    <a:pt x="236" y="832"/>
                  </a:lnTo>
                  <a:lnTo>
                    <a:pt x="200" y="790"/>
                  </a:lnTo>
                  <a:lnTo>
                    <a:pt x="181" y="771"/>
                  </a:lnTo>
                  <a:lnTo>
                    <a:pt x="163" y="751"/>
                  </a:lnTo>
                  <a:lnTo>
                    <a:pt x="143" y="731"/>
                  </a:lnTo>
                  <a:lnTo>
                    <a:pt x="123" y="714"/>
                  </a:lnTo>
                  <a:lnTo>
                    <a:pt x="102" y="697"/>
                  </a:lnTo>
                  <a:lnTo>
                    <a:pt x="80" y="682"/>
                  </a:lnTo>
                  <a:lnTo>
                    <a:pt x="80" y="682"/>
                  </a:lnTo>
                  <a:lnTo>
                    <a:pt x="77" y="679"/>
                  </a:lnTo>
                  <a:lnTo>
                    <a:pt x="74" y="677"/>
                  </a:lnTo>
                  <a:lnTo>
                    <a:pt x="72" y="670"/>
                  </a:lnTo>
                  <a:lnTo>
                    <a:pt x="71" y="665"/>
                  </a:lnTo>
                  <a:lnTo>
                    <a:pt x="71" y="661"/>
                  </a:lnTo>
                  <a:lnTo>
                    <a:pt x="72" y="657"/>
                  </a:lnTo>
                  <a:lnTo>
                    <a:pt x="71" y="654"/>
                  </a:lnTo>
                  <a:lnTo>
                    <a:pt x="71" y="654"/>
                  </a:lnTo>
                  <a:lnTo>
                    <a:pt x="59" y="626"/>
                  </a:lnTo>
                  <a:lnTo>
                    <a:pt x="49" y="598"/>
                  </a:lnTo>
                  <a:lnTo>
                    <a:pt x="40" y="570"/>
                  </a:lnTo>
                  <a:lnTo>
                    <a:pt x="32" y="541"/>
                  </a:lnTo>
                  <a:lnTo>
                    <a:pt x="25" y="512"/>
                  </a:lnTo>
                  <a:lnTo>
                    <a:pt x="19" y="483"/>
                  </a:lnTo>
                  <a:lnTo>
                    <a:pt x="15" y="453"/>
                  </a:lnTo>
                  <a:lnTo>
                    <a:pt x="11" y="425"/>
                  </a:lnTo>
                  <a:lnTo>
                    <a:pt x="7" y="396"/>
                  </a:lnTo>
                  <a:lnTo>
                    <a:pt x="4" y="368"/>
                  </a:lnTo>
                  <a:lnTo>
                    <a:pt x="1" y="312"/>
                  </a:lnTo>
                  <a:lnTo>
                    <a:pt x="0" y="259"/>
                  </a:lnTo>
                  <a:lnTo>
                    <a:pt x="1" y="212"/>
                  </a:lnTo>
                  <a:lnTo>
                    <a:pt x="1" y="212"/>
                  </a:lnTo>
                  <a:lnTo>
                    <a:pt x="1" y="207"/>
                  </a:lnTo>
                  <a:lnTo>
                    <a:pt x="3" y="202"/>
                  </a:lnTo>
                  <a:lnTo>
                    <a:pt x="6" y="198"/>
                  </a:lnTo>
                  <a:lnTo>
                    <a:pt x="10" y="196"/>
                  </a:lnTo>
                  <a:lnTo>
                    <a:pt x="14" y="193"/>
                  </a:lnTo>
                  <a:lnTo>
                    <a:pt x="16" y="188"/>
                  </a:lnTo>
                  <a:lnTo>
                    <a:pt x="16" y="188"/>
                  </a:lnTo>
                  <a:lnTo>
                    <a:pt x="17" y="185"/>
                  </a:lnTo>
                  <a:lnTo>
                    <a:pt x="19" y="182"/>
                  </a:lnTo>
                  <a:lnTo>
                    <a:pt x="19" y="182"/>
                  </a:lnTo>
                  <a:lnTo>
                    <a:pt x="41" y="154"/>
                  </a:lnTo>
                  <a:lnTo>
                    <a:pt x="63" y="127"/>
                  </a:lnTo>
                  <a:lnTo>
                    <a:pt x="86" y="103"/>
                  </a:lnTo>
                  <a:lnTo>
                    <a:pt x="110" y="81"/>
                  </a:lnTo>
                  <a:lnTo>
                    <a:pt x="135" y="60"/>
                  </a:lnTo>
                  <a:lnTo>
                    <a:pt x="159" y="41"/>
                  </a:lnTo>
                  <a:lnTo>
                    <a:pt x="185" y="25"/>
                  </a:lnTo>
                  <a:lnTo>
                    <a:pt x="210" y="10"/>
                  </a:lnTo>
                  <a:lnTo>
                    <a:pt x="210" y="10"/>
                  </a:lnTo>
                  <a:lnTo>
                    <a:pt x="215" y="8"/>
                  </a:lnTo>
                  <a:lnTo>
                    <a:pt x="219" y="7"/>
                  </a:lnTo>
                  <a:lnTo>
                    <a:pt x="219" y="7"/>
                  </a:lnTo>
                  <a:lnTo>
                    <a:pt x="222" y="8"/>
                  </a:lnTo>
                  <a:lnTo>
                    <a:pt x="228" y="8"/>
                  </a:lnTo>
                  <a:lnTo>
                    <a:pt x="232" y="5"/>
                  </a:lnTo>
                  <a:lnTo>
                    <a:pt x="232" y="5"/>
                  </a:lnTo>
                  <a:lnTo>
                    <a:pt x="236" y="3"/>
                  </a:lnTo>
                  <a:lnTo>
                    <a:pt x="242" y="2"/>
                  </a:lnTo>
                  <a:lnTo>
                    <a:pt x="242" y="2"/>
                  </a:lnTo>
                  <a:lnTo>
                    <a:pt x="291" y="0"/>
                  </a:lnTo>
                  <a:lnTo>
                    <a:pt x="335" y="0"/>
                  </a:lnTo>
                  <a:lnTo>
                    <a:pt x="335" y="0"/>
                  </a:lnTo>
                  <a:lnTo>
                    <a:pt x="377" y="0"/>
                  </a:lnTo>
                  <a:lnTo>
                    <a:pt x="419" y="2"/>
                  </a:lnTo>
                  <a:lnTo>
                    <a:pt x="458" y="5"/>
                  </a:lnTo>
                  <a:lnTo>
                    <a:pt x="495" y="8"/>
                  </a:lnTo>
                  <a:lnTo>
                    <a:pt x="531" y="13"/>
                  </a:lnTo>
                  <a:lnTo>
                    <a:pt x="566" y="20"/>
                  </a:lnTo>
                  <a:lnTo>
                    <a:pt x="599" y="26"/>
                  </a:lnTo>
                  <a:lnTo>
                    <a:pt x="631" y="34"/>
                  </a:lnTo>
                  <a:lnTo>
                    <a:pt x="631" y="34"/>
                  </a:lnTo>
                  <a:lnTo>
                    <a:pt x="634" y="35"/>
                  </a:lnTo>
                  <a:lnTo>
                    <a:pt x="636" y="36"/>
                  </a:lnTo>
                  <a:lnTo>
                    <a:pt x="638" y="36"/>
                  </a:lnTo>
                  <a:lnTo>
                    <a:pt x="638" y="36"/>
                  </a:lnTo>
                  <a:lnTo>
                    <a:pt x="642" y="36"/>
                  </a:lnTo>
                  <a:lnTo>
                    <a:pt x="646" y="38"/>
                  </a:lnTo>
                  <a:lnTo>
                    <a:pt x="656" y="46"/>
                  </a:lnTo>
                  <a:lnTo>
                    <a:pt x="656" y="46"/>
                  </a:lnTo>
                  <a:lnTo>
                    <a:pt x="697" y="80"/>
                  </a:lnTo>
                  <a:lnTo>
                    <a:pt x="736" y="114"/>
                  </a:lnTo>
                  <a:lnTo>
                    <a:pt x="775" y="149"/>
                  </a:lnTo>
                  <a:lnTo>
                    <a:pt x="812" y="184"/>
                  </a:lnTo>
                  <a:lnTo>
                    <a:pt x="887" y="256"/>
                  </a:lnTo>
                  <a:lnTo>
                    <a:pt x="958" y="328"/>
                  </a:lnTo>
                  <a:lnTo>
                    <a:pt x="958" y="328"/>
                  </a:lnTo>
                  <a:lnTo>
                    <a:pt x="1008" y="379"/>
                  </a:lnTo>
                  <a:lnTo>
                    <a:pt x="1057" y="428"/>
                  </a:lnTo>
                  <a:lnTo>
                    <a:pt x="1107" y="475"/>
                  </a:lnTo>
                  <a:lnTo>
                    <a:pt x="1156" y="521"/>
                  </a:lnTo>
                  <a:lnTo>
                    <a:pt x="1159" y="524"/>
                  </a:lnTo>
                  <a:lnTo>
                    <a:pt x="1163" y="524"/>
                  </a:lnTo>
                  <a:lnTo>
                    <a:pt x="1163" y="524"/>
                  </a:lnTo>
                  <a:lnTo>
                    <a:pt x="1167" y="525"/>
                  </a:lnTo>
                  <a:lnTo>
                    <a:pt x="1171" y="527"/>
                  </a:lnTo>
                  <a:lnTo>
                    <a:pt x="1173" y="529"/>
                  </a:lnTo>
                  <a:lnTo>
                    <a:pt x="1175" y="533"/>
                  </a:lnTo>
                  <a:lnTo>
                    <a:pt x="1175" y="533"/>
                  </a:lnTo>
                  <a:lnTo>
                    <a:pt x="1185" y="553"/>
                  </a:lnTo>
                  <a:lnTo>
                    <a:pt x="1193" y="571"/>
                  </a:lnTo>
                  <a:lnTo>
                    <a:pt x="1201" y="590"/>
                  </a:lnTo>
                  <a:lnTo>
                    <a:pt x="1207" y="607"/>
                  </a:lnTo>
                  <a:lnTo>
                    <a:pt x="1211" y="626"/>
                  </a:lnTo>
                  <a:lnTo>
                    <a:pt x="1215" y="644"/>
                  </a:lnTo>
                  <a:lnTo>
                    <a:pt x="1218" y="660"/>
                  </a:lnTo>
                  <a:lnTo>
                    <a:pt x="1220" y="677"/>
                  </a:lnTo>
                  <a:lnTo>
                    <a:pt x="1220" y="693"/>
                  </a:lnTo>
                  <a:lnTo>
                    <a:pt x="1220" y="710"/>
                  </a:lnTo>
                  <a:lnTo>
                    <a:pt x="1218" y="725"/>
                  </a:lnTo>
                  <a:lnTo>
                    <a:pt x="1216" y="741"/>
                  </a:lnTo>
                  <a:lnTo>
                    <a:pt x="1212" y="755"/>
                  </a:lnTo>
                  <a:lnTo>
                    <a:pt x="1208" y="771"/>
                  </a:lnTo>
                  <a:lnTo>
                    <a:pt x="1202" y="785"/>
                  </a:lnTo>
                  <a:lnTo>
                    <a:pt x="1194" y="798"/>
                  </a:lnTo>
                  <a:lnTo>
                    <a:pt x="1192" y="804"/>
                  </a:lnTo>
                  <a:lnTo>
                    <a:pt x="1193" y="809"/>
                  </a:lnTo>
                  <a:lnTo>
                    <a:pt x="1193" y="809"/>
                  </a:lnTo>
                  <a:lnTo>
                    <a:pt x="1194" y="813"/>
                  </a:lnTo>
                  <a:lnTo>
                    <a:pt x="1193" y="817"/>
                  </a:lnTo>
                  <a:lnTo>
                    <a:pt x="1191" y="821"/>
                  </a:lnTo>
                  <a:lnTo>
                    <a:pt x="1188" y="826"/>
                  </a:lnTo>
                  <a:lnTo>
                    <a:pt x="1188" y="826"/>
                  </a:lnTo>
                  <a:lnTo>
                    <a:pt x="1147" y="869"/>
                  </a:lnTo>
                  <a:lnTo>
                    <a:pt x="1109" y="909"/>
                  </a:lnTo>
                  <a:lnTo>
                    <a:pt x="1070" y="948"/>
                  </a:lnTo>
                  <a:lnTo>
                    <a:pt x="1031" y="985"/>
                  </a:lnTo>
                  <a:lnTo>
                    <a:pt x="952" y="1062"/>
                  </a:lnTo>
                  <a:lnTo>
                    <a:pt x="862" y="1146"/>
                  </a:lnTo>
                  <a:lnTo>
                    <a:pt x="862" y="1146"/>
                  </a:lnTo>
                  <a:lnTo>
                    <a:pt x="858" y="1151"/>
                  </a:lnTo>
                  <a:lnTo>
                    <a:pt x="857" y="1152"/>
                  </a:lnTo>
                  <a:lnTo>
                    <a:pt x="857" y="1152"/>
                  </a:lnTo>
                  <a:lnTo>
                    <a:pt x="853" y="1157"/>
                  </a:lnTo>
                  <a:lnTo>
                    <a:pt x="853" y="1157"/>
                  </a:lnTo>
                  <a:lnTo>
                    <a:pt x="834" y="1170"/>
                  </a:lnTo>
                  <a:lnTo>
                    <a:pt x="815" y="1182"/>
                  </a:lnTo>
                  <a:lnTo>
                    <a:pt x="798" y="1192"/>
                  </a:lnTo>
                  <a:lnTo>
                    <a:pt x="779" y="1200"/>
                  </a:lnTo>
                  <a:lnTo>
                    <a:pt x="761" y="1206"/>
                  </a:lnTo>
                  <a:lnTo>
                    <a:pt x="743" y="1211"/>
                  </a:lnTo>
                  <a:lnTo>
                    <a:pt x="724" y="1214"/>
                  </a:lnTo>
                  <a:lnTo>
                    <a:pt x="706" y="1215"/>
                  </a:lnTo>
                  <a:lnTo>
                    <a:pt x="706" y="1215"/>
                  </a:lnTo>
                  <a:close/>
                  <a:moveTo>
                    <a:pt x="231" y="43"/>
                  </a:moveTo>
                  <a:lnTo>
                    <a:pt x="231" y="43"/>
                  </a:lnTo>
                  <a:lnTo>
                    <a:pt x="206" y="57"/>
                  </a:lnTo>
                  <a:lnTo>
                    <a:pt x="182" y="72"/>
                  </a:lnTo>
                  <a:lnTo>
                    <a:pt x="159" y="90"/>
                  </a:lnTo>
                  <a:lnTo>
                    <a:pt x="137" y="108"/>
                  </a:lnTo>
                  <a:lnTo>
                    <a:pt x="114" y="129"/>
                  </a:lnTo>
                  <a:lnTo>
                    <a:pt x="93" y="151"/>
                  </a:lnTo>
                  <a:lnTo>
                    <a:pt x="73" y="175"/>
                  </a:lnTo>
                  <a:lnTo>
                    <a:pt x="54" y="198"/>
                  </a:lnTo>
                  <a:lnTo>
                    <a:pt x="54" y="198"/>
                  </a:lnTo>
                  <a:lnTo>
                    <a:pt x="50" y="202"/>
                  </a:lnTo>
                  <a:lnTo>
                    <a:pt x="46" y="205"/>
                  </a:lnTo>
                  <a:lnTo>
                    <a:pt x="40" y="208"/>
                  </a:lnTo>
                  <a:lnTo>
                    <a:pt x="40" y="216"/>
                  </a:lnTo>
                  <a:lnTo>
                    <a:pt x="40" y="216"/>
                  </a:lnTo>
                  <a:lnTo>
                    <a:pt x="39" y="280"/>
                  </a:lnTo>
                  <a:lnTo>
                    <a:pt x="40" y="311"/>
                  </a:lnTo>
                  <a:lnTo>
                    <a:pt x="41" y="342"/>
                  </a:lnTo>
                  <a:lnTo>
                    <a:pt x="43" y="371"/>
                  </a:lnTo>
                  <a:lnTo>
                    <a:pt x="45" y="400"/>
                  </a:lnTo>
                  <a:lnTo>
                    <a:pt x="49" y="427"/>
                  </a:lnTo>
                  <a:lnTo>
                    <a:pt x="52" y="453"/>
                  </a:lnTo>
                  <a:lnTo>
                    <a:pt x="56" y="479"/>
                  </a:lnTo>
                  <a:lnTo>
                    <a:pt x="61" y="504"/>
                  </a:lnTo>
                  <a:lnTo>
                    <a:pt x="68" y="529"/>
                  </a:lnTo>
                  <a:lnTo>
                    <a:pt x="74" y="552"/>
                  </a:lnTo>
                  <a:lnTo>
                    <a:pt x="80" y="574"/>
                  </a:lnTo>
                  <a:lnTo>
                    <a:pt x="88" y="596"/>
                  </a:lnTo>
                  <a:lnTo>
                    <a:pt x="96" y="618"/>
                  </a:lnTo>
                  <a:lnTo>
                    <a:pt x="105" y="637"/>
                  </a:lnTo>
                  <a:lnTo>
                    <a:pt x="105" y="637"/>
                  </a:lnTo>
                  <a:lnTo>
                    <a:pt x="107" y="642"/>
                  </a:lnTo>
                  <a:lnTo>
                    <a:pt x="107" y="648"/>
                  </a:lnTo>
                  <a:lnTo>
                    <a:pt x="107" y="654"/>
                  </a:lnTo>
                  <a:lnTo>
                    <a:pt x="112" y="658"/>
                  </a:lnTo>
                  <a:lnTo>
                    <a:pt x="112" y="658"/>
                  </a:lnTo>
                  <a:lnTo>
                    <a:pt x="131" y="671"/>
                  </a:lnTo>
                  <a:lnTo>
                    <a:pt x="148" y="686"/>
                  </a:lnTo>
                  <a:lnTo>
                    <a:pt x="165" y="701"/>
                  </a:lnTo>
                  <a:lnTo>
                    <a:pt x="181" y="718"/>
                  </a:lnTo>
                  <a:lnTo>
                    <a:pt x="213" y="751"/>
                  </a:lnTo>
                  <a:lnTo>
                    <a:pt x="243" y="785"/>
                  </a:lnTo>
                  <a:lnTo>
                    <a:pt x="243" y="785"/>
                  </a:lnTo>
                  <a:lnTo>
                    <a:pt x="276" y="822"/>
                  </a:lnTo>
                  <a:lnTo>
                    <a:pt x="294" y="841"/>
                  </a:lnTo>
                  <a:lnTo>
                    <a:pt x="311" y="859"/>
                  </a:lnTo>
                  <a:lnTo>
                    <a:pt x="579" y="1127"/>
                  </a:lnTo>
                  <a:lnTo>
                    <a:pt x="582" y="1128"/>
                  </a:lnTo>
                  <a:lnTo>
                    <a:pt x="582" y="1128"/>
                  </a:lnTo>
                  <a:lnTo>
                    <a:pt x="585" y="1129"/>
                  </a:lnTo>
                  <a:lnTo>
                    <a:pt x="588" y="1131"/>
                  </a:lnTo>
                  <a:lnTo>
                    <a:pt x="588" y="1131"/>
                  </a:lnTo>
                  <a:lnTo>
                    <a:pt x="604" y="1142"/>
                  </a:lnTo>
                  <a:lnTo>
                    <a:pt x="618" y="1152"/>
                  </a:lnTo>
                  <a:lnTo>
                    <a:pt x="633" y="1159"/>
                  </a:lnTo>
                  <a:lnTo>
                    <a:pt x="647" y="1165"/>
                  </a:lnTo>
                  <a:lnTo>
                    <a:pt x="662" y="1170"/>
                  </a:lnTo>
                  <a:lnTo>
                    <a:pt x="677" y="1174"/>
                  </a:lnTo>
                  <a:lnTo>
                    <a:pt x="691" y="1177"/>
                  </a:lnTo>
                  <a:lnTo>
                    <a:pt x="706" y="1177"/>
                  </a:lnTo>
                  <a:lnTo>
                    <a:pt x="706" y="1177"/>
                  </a:lnTo>
                  <a:lnTo>
                    <a:pt x="720" y="1177"/>
                  </a:lnTo>
                  <a:lnTo>
                    <a:pt x="735" y="1174"/>
                  </a:lnTo>
                  <a:lnTo>
                    <a:pt x="750" y="1170"/>
                  </a:lnTo>
                  <a:lnTo>
                    <a:pt x="765" y="1165"/>
                  </a:lnTo>
                  <a:lnTo>
                    <a:pt x="779" y="1159"/>
                  </a:lnTo>
                  <a:lnTo>
                    <a:pt x="794" y="1152"/>
                  </a:lnTo>
                  <a:lnTo>
                    <a:pt x="808" y="1142"/>
                  </a:lnTo>
                  <a:lnTo>
                    <a:pt x="823" y="1131"/>
                  </a:lnTo>
                  <a:lnTo>
                    <a:pt x="823" y="1131"/>
                  </a:lnTo>
                  <a:lnTo>
                    <a:pt x="824" y="1130"/>
                  </a:lnTo>
                  <a:lnTo>
                    <a:pt x="825" y="1130"/>
                  </a:lnTo>
                  <a:lnTo>
                    <a:pt x="826" y="1129"/>
                  </a:lnTo>
                  <a:lnTo>
                    <a:pt x="865" y="1090"/>
                  </a:lnTo>
                  <a:lnTo>
                    <a:pt x="865" y="1090"/>
                  </a:lnTo>
                  <a:lnTo>
                    <a:pt x="934" y="1017"/>
                  </a:lnTo>
                  <a:lnTo>
                    <a:pt x="1002" y="949"/>
                  </a:lnTo>
                  <a:lnTo>
                    <a:pt x="1069" y="883"/>
                  </a:lnTo>
                  <a:lnTo>
                    <a:pt x="1105" y="850"/>
                  </a:lnTo>
                  <a:lnTo>
                    <a:pt x="1140" y="817"/>
                  </a:lnTo>
                  <a:lnTo>
                    <a:pt x="1143" y="815"/>
                  </a:lnTo>
                  <a:lnTo>
                    <a:pt x="1144" y="811"/>
                  </a:lnTo>
                  <a:lnTo>
                    <a:pt x="1144" y="811"/>
                  </a:lnTo>
                  <a:lnTo>
                    <a:pt x="1145" y="807"/>
                  </a:lnTo>
                  <a:lnTo>
                    <a:pt x="1147" y="803"/>
                  </a:lnTo>
                  <a:lnTo>
                    <a:pt x="1147" y="803"/>
                  </a:lnTo>
                  <a:lnTo>
                    <a:pt x="1157" y="786"/>
                  </a:lnTo>
                  <a:lnTo>
                    <a:pt x="1165" y="770"/>
                  </a:lnTo>
                  <a:lnTo>
                    <a:pt x="1173" y="753"/>
                  </a:lnTo>
                  <a:lnTo>
                    <a:pt x="1177" y="736"/>
                  </a:lnTo>
                  <a:lnTo>
                    <a:pt x="1180" y="720"/>
                  </a:lnTo>
                  <a:lnTo>
                    <a:pt x="1182" y="703"/>
                  </a:lnTo>
                  <a:lnTo>
                    <a:pt x="1182" y="688"/>
                  </a:lnTo>
                  <a:lnTo>
                    <a:pt x="1181" y="672"/>
                  </a:lnTo>
                  <a:lnTo>
                    <a:pt x="1179" y="657"/>
                  </a:lnTo>
                  <a:lnTo>
                    <a:pt x="1176" y="642"/>
                  </a:lnTo>
                  <a:lnTo>
                    <a:pt x="1173" y="628"/>
                  </a:lnTo>
                  <a:lnTo>
                    <a:pt x="1169" y="614"/>
                  </a:lnTo>
                  <a:lnTo>
                    <a:pt x="1158" y="588"/>
                  </a:lnTo>
                  <a:lnTo>
                    <a:pt x="1148" y="564"/>
                  </a:lnTo>
                  <a:lnTo>
                    <a:pt x="1146" y="560"/>
                  </a:lnTo>
                  <a:lnTo>
                    <a:pt x="1143" y="558"/>
                  </a:lnTo>
                  <a:lnTo>
                    <a:pt x="1143" y="558"/>
                  </a:lnTo>
                  <a:lnTo>
                    <a:pt x="1140" y="556"/>
                  </a:lnTo>
                  <a:lnTo>
                    <a:pt x="1140" y="556"/>
                  </a:lnTo>
                  <a:lnTo>
                    <a:pt x="1089" y="514"/>
                  </a:lnTo>
                  <a:lnTo>
                    <a:pt x="1039" y="471"/>
                  </a:lnTo>
                  <a:lnTo>
                    <a:pt x="991" y="427"/>
                  </a:lnTo>
                  <a:lnTo>
                    <a:pt x="942" y="381"/>
                  </a:lnTo>
                  <a:lnTo>
                    <a:pt x="894" y="335"/>
                  </a:lnTo>
                  <a:lnTo>
                    <a:pt x="846" y="289"/>
                  </a:lnTo>
                  <a:lnTo>
                    <a:pt x="752" y="196"/>
                  </a:lnTo>
                  <a:lnTo>
                    <a:pt x="752" y="196"/>
                  </a:lnTo>
                  <a:lnTo>
                    <a:pt x="629" y="75"/>
                  </a:lnTo>
                  <a:lnTo>
                    <a:pt x="627" y="72"/>
                  </a:lnTo>
                  <a:lnTo>
                    <a:pt x="623" y="72"/>
                  </a:lnTo>
                  <a:lnTo>
                    <a:pt x="622" y="71"/>
                  </a:lnTo>
                  <a:lnTo>
                    <a:pt x="622" y="71"/>
                  </a:lnTo>
                  <a:lnTo>
                    <a:pt x="590" y="64"/>
                  </a:lnTo>
                  <a:lnTo>
                    <a:pt x="558" y="57"/>
                  </a:lnTo>
                  <a:lnTo>
                    <a:pt x="525" y="52"/>
                  </a:lnTo>
                  <a:lnTo>
                    <a:pt x="491" y="46"/>
                  </a:lnTo>
                  <a:lnTo>
                    <a:pt x="455" y="43"/>
                  </a:lnTo>
                  <a:lnTo>
                    <a:pt x="417" y="40"/>
                  </a:lnTo>
                  <a:lnTo>
                    <a:pt x="377" y="39"/>
                  </a:lnTo>
                  <a:lnTo>
                    <a:pt x="336" y="38"/>
                  </a:lnTo>
                  <a:lnTo>
                    <a:pt x="336" y="38"/>
                  </a:lnTo>
                  <a:lnTo>
                    <a:pt x="291" y="39"/>
                  </a:lnTo>
                  <a:lnTo>
                    <a:pt x="241" y="40"/>
                  </a:lnTo>
                  <a:lnTo>
                    <a:pt x="236" y="40"/>
                  </a:lnTo>
                  <a:lnTo>
                    <a:pt x="232" y="42"/>
                  </a:lnTo>
                  <a:lnTo>
                    <a:pt x="232" y="42"/>
                  </a:lnTo>
                  <a:lnTo>
                    <a:pt x="231" y="43"/>
                  </a:lnTo>
                  <a:lnTo>
                    <a:pt x="231" y="4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311" name="Freeform 927"/>
            <p:cNvSpPr>
              <a:spLocks noEditPoints="1"/>
            </p:cNvSpPr>
            <p:nvPr/>
          </p:nvSpPr>
          <p:spPr bwMode="auto">
            <a:xfrm>
              <a:off x="3424238" y="1154113"/>
              <a:ext cx="557213" cy="225425"/>
            </a:xfrm>
            <a:custGeom>
              <a:avLst/>
              <a:gdLst/>
              <a:ahLst/>
              <a:cxnLst>
                <a:cxn ang="0">
                  <a:pos x="77" y="421"/>
                </a:cxn>
                <a:cxn ang="0">
                  <a:pos x="65" y="420"/>
                </a:cxn>
                <a:cxn ang="0">
                  <a:pos x="28" y="385"/>
                </a:cxn>
                <a:cxn ang="0">
                  <a:pos x="2" y="324"/>
                </a:cxn>
                <a:cxn ang="0">
                  <a:pos x="1" y="253"/>
                </a:cxn>
                <a:cxn ang="0">
                  <a:pos x="3" y="188"/>
                </a:cxn>
                <a:cxn ang="0">
                  <a:pos x="40" y="100"/>
                </a:cxn>
                <a:cxn ang="0">
                  <a:pos x="87" y="65"/>
                </a:cxn>
                <a:cxn ang="0">
                  <a:pos x="160" y="37"/>
                </a:cxn>
                <a:cxn ang="0">
                  <a:pos x="250" y="24"/>
                </a:cxn>
                <a:cxn ang="0">
                  <a:pos x="311" y="37"/>
                </a:cxn>
                <a:cxn ang="0">
                  <a:pos x="412" y="72"/>
                </a:cxn>
                <a:cxn ang="0">
                  <a:pos x="529" y="127"/>
                </a:cxn>
                <a:cxn ang="0">
                  <a:pos x="587" y="70"/>
                </a:cxn>
                <a:cxn ang="0">
                  <a:pos x="661" y="29"/>
                </a:cxn>
                <a:cxn ang="0">
                  <a:pos x="790" y="1"/>
                </a:cxn>
                <a:cxn ang="0">
                  <a:pos x="894" y="10"/>
                </a:cxn>
                <a:cxn ang="0">
                  <a:pos x="971" y="35"/>
                </a:cxn>
                <a:cxn ang="0">
                  <a:pos x="1030" y="87"/>
                </a:cxn>
                <a:cxn ang="0">
                  <a:pos x="1052" y="163"/>
                </a:cxn>
                <a:cxn ang="0">
                  <a:pos x="1025" y="252"/>
                </a:cxn>
                <a:cxn ang="0">
                  <a:pos x="951" y="306"/>
                </a:cxn>
                <a:cxn ang="0">
                  <a:pos x="871" y="326"/>
                </a:cxn>
                <a:cxn ang="0">
                  <a:pos x="769" y="315"/>
                </a:cxn>
                <a:cxn ang="0">
                  <a:pos x="623" y="246"/>
                </a:cxn>
                <a:cxn ang="0">
                  <a:pos x="524" y="190"/>
                </a:cxn>
                <a:cxn ang="0">
                  <a:pos x="479" y="259"/>
                </a:cxn>
                <a:cxn ang="0">
                  <a:pos x="458" y="261"/>
                </a:cxn>
                <a:cxn ang="0">
                  <a:pos x="451" y="244"/>
                </a:cxn>
                <a:cxn ang="0">
                  <a:pos x="504" y="162"/>
                </a:cxn>
                <a:cxn ang="0">
                  <a:pos x="394" y="95"/>
                </a:cxn>
                <a:cxn ang="0">
                  <a:pos x="310" y="68"/>
                </a:cxn>
                <a:cxn ang="0">
                  <a:pos x="213" y="57"/>
                </a:cxn>
                <a:cxn ang="0">
                  <a:pos x="142" y="76"/>
                </a:cxn>
                <a:cxn ang="0">
                  <a:pos x="89" y="99"/>
                </a:cxn>
                <a:cxn ang="0">
                  <a:pos x="47" y="159"/>
                </a:cxn>
                <a:cxn ang="0">
                  <a:pos x="30" y="231"/>
                </a:cxn>
                <a:cxn ang="0">
                  <a:pos x="41" y="335"/>
                </a:cxn>
                <a:cxn ang="0">
                  <a:pos x="65" y="372"/>
                </a:cxn>
                <a:cxn ang="0">
                  <a:pos x="101" y="397"/>
                </a:cxn>
                <a:cxn ang="0">
                  <a:pos x="117" y="394"/>
                </a:cxn>
                <a:cxn ang="0">
                  <a:pos x="127" y="410"/>
                </a:cxn>
                <a:cxn ang="0">
                  <a:pos x="112" y="425"/>
                </a:cxn>
                <a:cxn ang="0">
                  <a:pos x="819" y="29"/>
                </a:cxn>
                <a:cxn ang="0">
                  <a:pos x="736" y="41"/>
                </a:cxn>
                <a:cxn ang="0">
                  <a:pos x="628" y="80"/>
                </a:cxn>
                <a:cxn ang="0">
                  <a:pos x="550" y="152"/>
                </a:cxn>
                <a:cxn ang="0">
                  <a:pos x="632" y="213"/>
                </a:cxn>
                <a:cxn ang="0">
                  <a:pos x="723" y="264"/>
                </a:cxn>
                <a:cxn ang="0">
                  <a:pos x="808" y="289"/>
                </a:cxn>
                <a:cxn ang="0">
                  <a:pos x="922" y="285"/>
                </a:cxn>
                <a:cxn ang="0">
                  <a:pos x="994" y="243"/>
                </a:cxn>
                <a:cxn ang="0">
                  <a:pos x="1021" y="169"/>
                </a:cxn>
                <a:cxn ang="0">
                  <a:pos x="1014" y="119"/>
                </a:cxn>
                <a:cxn ang="0">
                  <a:pos x="991" y="91"/>
                </a:cxn>
                <a:cxn ang="0">
                  <a:pos x="938" y="55"/>
                </a:cxn>
                <a:cxn ang="0">
                  <a:pos x="849" y="32"/>
                </a:cxn>
              </a:cxnLst>
              <a:rect l="0" t="0" r="r" b="b"/>
              <a:pathLst>
                <a:path w="1052" h="426">
                  <a:moveTo>
                    <a:pt x="96" y="426"/>
                  </a:moveTo>
                  <a:lnTo>
                    <a:pt x="96" y="426"/>
                  </a:lnTo>
                  <a:lnTo>
                    <a:pt x="90" y="425"/>
                  </a:lnTo>
                  <a:lnTo>
                    <a:pt x="85" y="425"/>
                  </a:lnTo>
                  <a:lnTo>
                    <a:pt x="80" y="423"/>
                  </a:lnTo>
                  <a:lnTo>
                    <a:pt x="77" y="421"/>
                  </a:lnTo>
                  <a:lnTo>
                    <a:pt x="74" y="418"/>
                  </a:lnTo>
                  <a:lnTo>
                    <a:pt x="68" y="423"/>
                  </a:lnTo>
                  <a:lnTo>
                    <a:pt x="68" y="421"/>
                  </a:lnTo>
                  <a:lnTo>
                    <a:pt x="68" y="421"/>
                  </a:lnTo>
                  <a:lnTo>
                    <a:pt x="65" y="420"/>
                  </a:lnTo>
                  <a:lnTo>
                    <a:pt x="65" y="420"/>
                  </a:lnTo>
                  <a:lnTo>
                    <a:pt x="59" y="417"/>
                  </a:lnTo>
                  <a:lnTo>
                    <a:pt x="53" y="413"/>
                  </a:lnTo>
                  <a:lnTo>
                    <a:pt x="53" y="413"/>
                  </a:lnTo>
                  <a:lnTo>
                    <a:pt x="44" y="405"/>
                  </a:lnTo>
                  <a:lnTo>
                    <a:pt x="36" y="396"/>
                  </a:lnTo>
                  <a:lnTo>
                    <a:pt x="28" y="385"/>
                  </a:lnTo>
                  <a:lnTo>
                    <a:pt x="21" y="373"/>
                  </a:lnTo>
                  <a:lnTo>
                    <a:pt x="14" y="361"/>
                  </a:lnTo>
                  <a:lnTo>
                    <a:pt x="9" y="349"/>
                  </a:lnTo>
                  <a:lnTo>
                    <a:pt x="5" y="336"/>
                  </a:lnTo>
                  <a:lnTo>
                    <a:pt x="2" y="324"/>
                  </a:lnTo>
                  <a:lnTo>
                    <a:pt x="2" y="324"/>
                  </a:lnTo>
                  <a:lnTo>
                    <a:pt x="0" y="313"/>
                  </a:lnTo>
                  <a:lnTo>
                    <a:pt x="0" y="300"/>
                  </a:lnTo>
                  <a:lnTo>
                    <a:pt x="0" y="275"/>
                  </a:lnTo>
                  <a:lnTo>
                    <a:pt x="0" y="275"/>
                  </a:lnTo>
                  <a:lnTo>
                    <a:pt x="1" y="253"/>
                  </a:lnTo>
                  <a:lnTo>
                    <a:pt x="1" y="253"/>
                  </a:lnTo>
                  <a:lnTo>
                    <a:pt x="1" y="234"/>
                  </a:lnTo>
                  <a:lnTo>
                    <a:pt x="1" y="234"/>
                  </a:lnTo>
                  <a:lnTo>
                    <a:pt x="0" y="210"/>
                  </a:lnTo>
                  <a:lnTo>
                    <a:pt x="1" y="198"/>
                  </a:lnTo>
                  <a:lnTo>
                    <a:pt x="3" y="188"/>
                  </a:lnTo>
                  <a:lnTo>
                    <a:pt x="3" y="188"/>
                  </a:lnTo>
                  <a:lnTo>
                    <a:pt x="8" y="166"/>
                  </a:lnTo>
                  <a:lnTo>
                    <a:pt x="13" y="153"/>
                  </a:lnTo>
                  <a:lnTo>
                    <a:pt x="18" y="139"/>
                  </a:lnTo>
                  <a:lnTo>
                    <a:pt x="25" y="126"/>
                  </a:lnTo>
                  <a:lnTo>
                    <a:pt x="32" y="112"/>
                  </a:lnTo>
                  <a:lnTo>
                    <a:pt x="40" y="100"/>
                  </a:lnTo>
                  <a:lnTo>
                    <a:pt x="44" y="95"/>
                  </a:lnTo>
                  <a:lnTo>
                    <a:pt x="49" y="89"/>
                  </a:lnTo>
                  <a:lnTo>
                    <a:pt x="49" y="89"/>
                  </a:lnTo>
                  <a:lnTo>
                    <a:pt x="62" y="80"/>
                  </a:lnTo>
                  <a:lnTo>
                    <a:pt x="73" y="72"/>
                  </a:lnTo>
                  <a:lnTo>
                    <a:pt x="87" y="65"/>
                  </a:lnTo>
                  <a:lnTo>
                    <a:pt x="100" y="58"/>
                  </a:lnTo>
                  <a:lnTo>
                    <a:pt x="114" y="53"/>
                  </a:lnTo>
                  <a:lnTo>
                    <a:pt x="127" y="47"/>
                  </a:lnTo>
                  <a:lnTo>
                    <a:pt x="156" y="38"/>
                  </a:lnTo>
                  <a:lnTo>
                    <a:pt x="160" y="37"/>
                  </a:lnTo>
                  <a:lnTo>
                    <a:pt x="160" y="37"/>
                  </a:lnTo>
                  <a:lnTo>
                    <a:pt x="180" y="31"/>
                  </a:lnTo>
                  <a:lnTo>
                    <a:pt x="198" y="27"/>
                  </a:lnTo>
                  <a:lnTo>
                    <a:pt x="218" y="24"/>
                  </a:lnTo>
                  <a:lnTo>
                    <a:pt x="236" y="24"/>
                  </a:lnTo>
                  <a:lnTo>
                    <a:pt x="236" y="24"/>
                  </a:lnTo>
                  <a:lnTo>
                    <a:pt x="250" y="24"/>
                  </a:lnTo>
                  <a:lnTo>
                    <a:pt x="262" y="25"/>
                  </a:lnTo>
                  <a:lnTo>
                    <a:pt x="275" y="27"/>
                  </a:lnTo>
                  <a:lnTo>
                    <a:pt x="287" y="31"/>
                  </a:lnTo>
                  <a:lnTo>
                    <a:pt x="287" y="31"/>
                  </a:lnTo>
                  <a:lnTo>
                    <a:pt x="309" y="36"/>
                  </a:lnTo>
                  <a:lnTo>
                    <a:pt x="311" y="37"/>
                  </a:lnTo>
                  <a:lnTo>
                    <a:pt x="311" y="37"/>
                  </a:lnTo>
                  <a:lnTo>
                    <a:pt x="338" y="44"/>
                  </a:lnTo>
                  <a:lnTo>
                    <a:pt x="362" y="51"/>
                  </a:lnTo>
                  <a:lnTo>
                    <a:pt x="387" y="60"/>
                  </a:lnTo>
                  <a:lnTo>
                    <a:pt x="400" y="66"/>
                  </a:lnTo>
                  <a:lnTo>
                    <a:pt x="412" y="72"/>
                  </a:lnTo>
                  <a:lnTo>
                    <a:pt x="412" y="72"/>
                  </a:lnTo>
                  <a:lnTo>
                    <a:pt x="438" y="85"/>
                  </a:lnTo>
                  <a:lnTo>
                    <a:pt x="464" y="100"/>
                  </a:lnTo>
                  <a:lnTo>
                    <a:pt x="513" y="130"/>
                  </a:lnTo>
                  <a:lnTo>
                    <a:pt x="523" y="136"/>
                  </a:lnTo>
                  <a:lnTo>
                    <a:pt x="529" y="127"/>
                  </a:lnTo>
                  <a:lnTo>
                    <a:pt x="529" y="127"/>
                  </a:lnTo>
                  <a:lnTo>
                    <a:pt x="540" y="113"/>
                  </a:lnTo>
                  <a:lnTo>
                    <a:pt x="551" y="101"/>
                  </a:lnTo>
                  <a:lnTo>
                    <a:pt x="563" y="89"/>
                  </a:lnTo>
                  <a:lnTo>
                    <a:pt x="574" y="79"/>
                  </a:lnTo>
                  <a:lnTo>
                    <a:pt x="587" y="70"/>
                  </a:lnTo>
                  <a:lnTo>
                    <a:pt x="599" y="60"/>
                  </a:lnTo>
                  <a:lnTo>
                    <a:pt x="611" y="52"/>
                  </a:lnTo>
                  <a:lnTo>
                    <a:pt x="625" y="45"/>
                  </a:lnTo>
                  <a:lnTo>
                    <a:pt x="625" y="45"/>
                  </a:lnTo>
                  <a:lnTo>
                    <a:pt x="642" y="37"/>
                  </a:lnTo>
                  <a:lnTo>
                    <a:pt x="661" y="29"/>
                  </a:lnTo>
                  <a:lnTo>
                    <a:pt x="680" y="23"/>
                  </a:lnTo>
                  <a:lnTo>
                    <a:pt x="698" y="18"/>
                  </a:lnTo>
                  <a:lnTo>
                    <a:pt x="734" y="10"/>
                  </a:lnTo>
                  <a:lnTo>
                    <a:pt x="767" y="4"/>
                  </a:lnTo>
                  <a:lnTo>
                    <a:pt x="767" y="4"/>
                  </a:lnTo>
                  <a:lnTo>
                    <a:pt x="790" y="1"/>
                  </a:lnTo>
                  <a:lnTo>
                    <a:pt x="813" y="0"/>
                  </a:lnTo>
                  <a:lnTo>
                    <a:pt x="813" y="0"/>
                  </a:lnTo>
                  <a:lnTo>
                    <a:pt x="826" y="0"/>
                  </a:lnTo>
                  <a:lnTo>
                    <a:pt x="841" y="1"/>
                  </a:lnTo>
                  <a:lnTo>
                    <a:pt x="868" y="5"/>
                  </a:lnTo>
                  <a:lnTo>
                    <a:pt x="894" y="10"/>
                  </a:lnTo>
                  <a:lnTo>
                    <a:pt x="922" y="16"/>
                  </a:lnTo>
                  <a:lnTo>
                    <a:pt x="922" y="16"/>
                  </a:lnTo>
                  <a:lnTo>
                    <a:pt x="935" y="19"/>
                  </a:lnTo>
                  <a:lnTo>
                    <a:pt x="947" y="23"/>
                  </a:lnTo>
                  <a:lnTo>
                    <a:pt x="959" y="28"/>
                  </a:lnTo>
                  <a:lnTo>
                    <a:pt x="971" y="35"/>
                  </a:lnTo>
                  <a:lnTo>
                    <a:pt x="982" y="42"/>
                  </a:lnTo>
                  <a:lnTo>
                    <a:pt x="994" y="49"/>
                  </a:lnTo>
                  <a:lnTo>
                    <a:pt x="1004" y="57"/>
                  </a:lnTo>
                  <a:lnTo>
                    <a:pt x="1013" y="67"/>
                  </a:lnTo>
                  <a:lnTo>
                    <a:pt x="1022" y="77"/>
                  </a:lnTo>
                  <a:lnTo>
                    <a:pt x="1030" y="87"/>
                  </a:lnTo>
                  <a:lnTo>
                    <a:pt x="1037" y="99"/>
                  </a:lnTo>
                  <a:lnTo>
                    <a:pt x="1043" y="110"/>
                  </a:lnTo>
                  <a:lnTo>
                    <a:pt x="1047" y="122"/>
                  </a:lnTo>
                  <a:lnTo>
                    <a:pt x="1050" y="135"/>
                  </a:lnTo>
                  <a:lnTo>
                    <a:pt x="1052" y="148"/>
                  </a:lnTo>
                  <a:lnTo>
                    <a:pt x="1052" y="163"/>
                  </a:lnTo>
                  <a:lnTo>
                    <a:pt x="1052" y="163"/>
                  </a:lnTo>
                  <a:lnTo>
                    <a:pt x="1050" y="183"/>
                  </a:lnTo>
                  <a:lnTo>
                    <a:pt x="1047" y="203"/>
                  </a:lnTo>
                  <a:lnTo>
                    <a:pt x="1041" y="221"/>
                  </a:lnTo>
                  <a:lnTo>
                    <a:pt x="1034" y="237"/>
                  </a:lnTo>
                  <a:lnTo>
                    <a:pt x="1025" y="252"/>
                  </a:lnTo>
                  <a:lnTo>
                    <a:pt x="1014" y="264"/>
                  </a:lnTo>
                  <a:lnTo>
                    <a:pt x="1003" y="275"/>
                  </a:lnTo>
                  <a:lnTo>
                    <a:pt x="991" y="285"/>
                  </a:lnTo>
                  <a:lnTo>
                    <a:pt x="978" y="293"/>
                  </a:lnTo>
                  <a:lnTo>
                    <a:pt x="965" y="300"/>
                  </a:lnTo>
                  <a:lnTo>
                    <a:pt x="951" y="306"/>
                  </a:lnTo>
                  <a:lnTo>
                    <a:pt x="938" y="311"/>
                  </a:lnTo>
                  <a:lnTo>
                    <a:pt x="924" y="316"/>
                  </a:lnTo>
                  <a:lnTo>
                    <a:pt x="912" y="320"/>
                  </a:lnTo>
                  <a:lnTo>
                    <a:pt x="887" y="324"/>
                  </a:lnTo>
                  <a:lnTo>
                    <a:pt x="887" y="324"/>
                  </a:lnTo>
                  <a:lnTo>
                    <a:pt x="871" y="326"/>
                  </a:lnTo>
                  <a:lnTo>
                    <a:pt x="854" y="327"/>
                  </a:lnTo>
                  <a:lnTo>
                    <a:pt x="854" y="327"/>
                  </a:lnTo>
                  <a:lnTo>
                    <a:pt x="841" y="326"/>
                  </a:lnTo>
                  <a:lnTo>
                    <a:pt x="827" y="325"/>
                  </a:lnTo>
                  <a:lnTo>
                    <a:pt x="799" y="321"/>
                  </a:lnTo>
                  <a:lnTo>
                    <a:pt x="769" y="315"/>
                  </a:lnTo>
                  <a:lnTo>
                    <a:pt x="740" y="305"/>
                  </a:lnTo>
                  <a:lnTo>
                    <a:pt x="711" y="294"/>
                  </a:lnTo>
                  <a:lnTo>
                    <a:pt x="681" y="281"/>
                  </a:lnTo>
                  <a:lnTo>
                    <a:pt x="652" y="265"/>
                  </a:lnTo>
                  <a:lnTo>
                    <a:pt x="623" y="246"/>
                  </a:lnTo>
                  <a:lnTo>
                    <a:pt x="623" y="246"/>
                  </a:lnTo>
                  <a:lnTo>
                    <a:pt x="597" y="229"/>
                  </a:lnTo>
                  <a:lnTo>
                    <a:pt x="571" y="209"/>
                  </a:lnTo>
                  <a:lnTo>
                    <a:pt x="571" y="209"/>
                  </a:lnTo>
                  <a:lnTo>
                    <a:pt x="541" y="187"/>
                  </a:lnTo>
                  <a:lnTo>
                    <a:pt x="531" y="179"/>
                  </a:lnTo>
                  <a:lnTo>
                    <a:pt x="524" y="190"/>
                  </a:lnTo>
                  <a:lnTo>
                    <a:pt x="524" y="190"/>
                  </a:lnTo>
                  <a:lnTo>
                    <a:pt x="500" y="227"/>
                  </a:lnTo>
                  <a:lnTo>
                    <a:pt x="500" y="227"/>
                  </a:lnTo>
                  <a:lnTo>
                    <a:pt x="482" y="256"/>
                  </a:lnTo>
                  <a:lnTo>
                    <a:pt x="482" y="256"/>
                  </a:lnTo>
                  <a:lnTo>
                    <a:pt x="479" y="259"/>
                  </a:lnTo>
                  <a:lnTo>
                    <a:pt x="476" y="262"/>
                  </a:lnTo>
                  <a:lnTo>
                    <a:pt x="473" y="263"/>
                  </a:lnTo>
                  <a:lnTo>
                    <a:pt x="469" y="263"/>
                  </a:lnTo>
                  <a:lnTo>
                    <a:pt x="469" y="263"/>
                  </a:lnTo>
                  <a:lnTo>
                    <a:pt x="464" y="263"/>
                  </a:lnTo>
                  <a:lnTo>
                    <a:pt x="458" y="261"/>
                  </a:lnTo>
                  <a:lnTo>
                    <a:pt x="455" y="258"/>
                  </a:lnTo>
                  <a:lnTo>
                    <a:pt x="452" y="254"/>
                  </a:lnTo>
                  <a:lnTo>
                    <a:pt x="452" y="254"/>
                  </a:lnTo>
                  <a:lnTo>
                    <a:pt x="451" y="251"/>
                  </a:lnTo>
                  <a:lnTo>
                    <a:pt x="450" y="247"/>
                  </a:lnTo>
                  <a:lnTo>
                    <a:pt x="451" y="244"/>
                  </a:lnTo>
                  <a:lnTo>
                    <a:pt x="453" y="240"/>
                  </a:lnTo>
                  <a:lnTo>
                    <a:pt x="453" y="240"/>
                  </a:lnTo>
                  <a:lnTo>
                    <a:pt x="474" y="208"/>
                  </a:lnTo>
                  <a:lnTo>
                    <a:pt x="474" y="208"/>
                  </a:lnTo>
                  <a:lnTo>
                    <a:pt x="498" y="172"/>
                  </a:lnTo>
                  <a:lnTo>
                    <a:pt x="504" y="162"/>
                  </a:lnTo>
                  <a:lnTo>
                    <a:pt x="477" y="144"/>
                  </a:lnTo>
                  <a:lnTo>
                    <a:pt x="477" y="144"/>
                  </a:lnTo>
                  <a:lnTo>
                    <a:pt x="445" y="123"/>
                  </a:lnTo>
                  <a:lnTo>
                    <a:pt x="429" y="113"/>
                  </a:lnTo>
                  <a:lnTo>
                    <a:pt x="412" y="104"/>
                  </a:lnTo>
                  <a:lnTo>
                    <a:pt x="394" y="95"/>
                  </a:lnTo>
                  <a:lnTo>
                    <a:pt x="377" y="86"/>
                  </a:lnTo>
                  <a:lnTo>
                    <a:pt x="359" y="80"/>
                  </a:lnTo>
                  <a:lnTo>
                    <a:pt x="343" y="75"/>
                  </a:lnTo>
                  <a:lnTo>
                    <a:pt x="335" y="74"/>
                  </a:lnTo>
                  <a:lnTo>
                    <a:pt x="335" y="74"/>
                  </a:lnTo>
                  <a:lnTo>
                    <a:pt x="310" y="68"/>
                  </a:lnTo>
                  <a:lnTo>
                    <a:pt x="284" y="63"/>
                  </a:lnTo>
                  <a:lnTo>
                    <a:pt x="256" y="58"/>
                  </a:lnTo>
                  <a:lnTo>
                    <a:pt x="243" y="57"/>
                  </a:lnTo>
                  <a:lnTo>
                    <a:pt x="229" y="57"/>
                  </a:lnTo>
                  <a:lnTo>
                    <a:pt x="229" y="57"/>
                  </a:lnTo>
                  <a:lnTo>
                    <a:pt x="213" y="57"/>
                  </a:lnTo>
                  <a:lnTo>
                    <a:pt x="196" y="59"/>
                  </a:lnTo>
                  <a:lnTo>
                    <a:pt x="182" y="64"/>
                  </a:lnTo>
                  <a:lnTo>
                    <a:pt x="167" y="68"/>
                  </a:lnTo>
                  <a:lnTo>
                    <a:pt x="167" y="68"/>
                  </a:lnTo>
                  <a:lnTo>
                    <a:pt x="156" y="72"/>
                  </a:lnTo>
                  <a:lnTo>
                    <a:pt x="142" y="76"/>
                  </a:lnTo>
                  <a:lnTo>
                    <a:pt x="142" y="76"/>
                  </a:lnTo>
                  <a:lnTo>
                    <a:pt x="128" y="81"/>
                  </a:lnTo>
                  <a:lnTo>
                    <a:pt x="115" y="86"/>
                  </a:lnTo>
                  <a:lnTo>
                    <a:pt x="101" y="91"/>
                  </a:lnTo>
                  <a:lnTo>
                    <a:pt x="89" y="99"/>
                  </a:lnTo>
                  <a:lnTo>
                    <a:pt x="89" y="99"/>
                  </a:lnTo>
                  <a:lnTo>
                    <a:pt x="81" y="106"/>
                  </a:lnTo>
                  <a:lnTo>
                    <a:pt x="74" y="112"/>
                  </a:lnTo>
                  <a:lnTo>
                    <a:pt x="68" y="119"/>
                  </a:lnTo>
                  <a:lnTo>
                    <a:pt x="63" y="127"/>
                  </a:lnTo>
                  <a:lnTo>
                    <a:pt x="55" y="143"/>
                  </a:lnTo>
                  <a:lnTo>
                    <a:pt x="47" y="159"/>
                  </a:lnTo>
                  <a:lnTo>
                    <a:pt x="44" y="166"/>
                  </a:lnTo>
                  <a:lnTo>
                    <a:pt x="44" y="166"/>
                  </a:lnTo>
                  <a:lnTo>
                    <a:pt x="40" y="175"/>
                  </a:lnTo>
                  <a:lnTo>
                    <a:pt x="37" y="184"/>
                  </a:lnTo>
                  <a:lnTo>
                    <a:pt x="33" y="207"/>
                  </a:lnTo>
                  <a:lnTo>
                    <a:pt x="30" y="231"/>
                  </a:lnTo>
                  <a:lnTo>
                    <a:pt x="29" y="256"/>
                  </a:lnTo>
                  <a:lnTo>
                    <a:pt x="30" y="281"/>
                  </a:lnTo>
                  <a:lnTo>
                    <a:pt x="33" y="304"/>
                  </a:lnTo>
                  <a:lnTo>
                    <a:pt x="35" y="316"/>
                  </a:lnTo>
                  <a:lnTo>
                    <a:pt x="38" y="326"/>
                  </a:lnTo>
                  <a:lnTo>
                    <a:pt x="41" y="335"/>
                  </a:lnTo>
                  <a:lnTo>
                    <a:pt x="45" y="344"/>
                  </a:lnTo>
                  <a:lnTo>
                    <a:pt x="45" y="344"/>
                  </a:lnTo>
                  <a:lnTo>
                    <a:pt x="49" y="353"/>
                  </a:lnTo>
                  <a:lnTo>
                    <a:pt x="55" y="360"/>
                  </a:lnTo>
                  <a:lnTo>
                    <a:pt x="60" y="366"/>
                  </a:lnTo>
                  <a:lnTo>
                    <a:pt x="65" y="372"/>
                  </a:lnTo>
                  <a:lnTo>
                    <a:pt x="71" y="378"/>
                  </a:lnTo>
                  <a:lnTo>
                    <a:pt x="77" y="382"/>
                  </a:lnTo>
                  <a:lnTo>
                    <a:pt x="92" y="391"/>
                  </a:lnTo>
                  <a:lnTo>
                    <a:pt x="92" y="391"/>
                  </a:lnTo>
                  <a:lnTo>
                    <a:pt x="97" y="394"/>
                  </a:lnTo>
                  <a:lnTo>
                    <a:pt x="101" y="397"/>
                  </a:lnTo>
                  <a:lnTo>
                    <a:pt x="108" y="390"/>
                  </a:lnTo>
                  <a:lnTo>
                    <a:pt x="109" y="393"/>
                  </a:lnTo>
                  <a:lnTo>
                    <a:pt x="109" y="393"/>
                  </a:lnTo>
                  <a:lnTo>
                    <a:pt x="112" y="393"/>
                  </a:lnTo>
                  <a:lnTo>
                    <a:pt x="112" y="393"/>
                  </a:lnTo>
                  <a:lnTo>
                    <a:pt x="117" y="394"/>
                  </a:lnTo>
                  <a:lnTo>
                    <a:pt x="121" y="395"/>
                  </a:lnTo>
                  <a:lnTo>
                    <a:pt x="123" y="397"/>
                  </a:lnTo>
                  <a:lnTo>
                    <a:pt x="125" y="400"/>
                  </a:lnTo>
                  <a:lnTo>
                    <a:pt x="127" y="405"/>
                  </a:lnTo>
                  <a:lnTo>
                    <a:pt x="127" y="410"/>
                  </a:lnTo>
                  <a:lnTo>
                    <a:pt x="127" y="410"/>
                  </a:lnTo>
                  <a:lnTo>
                    <a:pt x="127" y="413"/>
                  </a:lnTo>
                  <a:lnTo>
                    <a:pt x="125" y="419"/>
                  </a:lnTo>
                  <a:lnTo>
                    <a:pt x="123" y="421"/>
                  </a:lnTo>
                  <a:lnTo>
                    <a:pt x="121" y="423"/>
                  </a:lnTo>
                  <a:lnTo>
                    <a:pt x="117" y="425"/>
                  </a:lnTo>
                  <a:lnTo>
                    <a:pt x="112" y="425"/>
                  </a:lnTo>
                  <a:lnTo>
                    <a:pt x="112" y="425"/>
                  </a:lnTo>
                  <a:lnTo>
                    <a:pt x="103" y="426"/>
                  </a:lnTo>
                  <a:lnTo>
                    <a:pt x="103" y="426"/>
                  </a:lnTo>
                  <a:lnTo>
                    <a:pt x="96" y="426"/>
                  </a:lnTo>
                  <a:lnTo>
                    <a:pt x="96" y="426"/>
                  </a:lnTo>
                  <a:close/>
                  <a:moveTo>
                    <a:pt x="819" y="29"/>
                  </a:moveTo>
                  <a:lnTo>
                    <a:pt x="819" y="29"/>
                  </a:lnTo>
                  <a:lnTo>
                    <a:pt x="805" y="31"/>
                  </a:lnTo>
                  <a:lnTo>
                    <a:pt x="788" y="32"/>
                  </a:lnTo>
                  <a:lnTo>
                    <a:pt x="771" y="34"/>
                  </a:lnTo>
                  <a:lnTo>
                    <a:pt x="754" y="37"/>
                  </a:lnTo>
                  <a:lnTo>
                    <a:pt x="736" y="41"/>
                  </a:lnTo>
                  <a:lnTo>
                    <a:pt x="717" y="46"/>
                  </a:lnTo>
                  <a:lnTo>
                    <a:pt x="675" y="58"/>
                  </a:lnTo>
                  <a:lnTo>
                    <a:pt x="675" y="58"/>
                  </a:lnTo>
                  <a:lnTo>
                    <a:pt x="659" y="65"/>
                  </a:lnTo>
                  <a:lnTo>
                    <a:pt x="643" y="72"/>
                  </a:lnTo>
                  <a:lnTo>
                    <a:pt x="628" y="80"/>
                  </a:lnTo>
                  <a:lnTo>
                    <a:pt x="613" y="90"/>
                  </a:lnTo>
                  <a:lnTo>
                    <a:pt x="599" y="101"/>
                  </a:lnTo>
                  <a:lnTo>
                    <a:pt x="586" y="113"/>
                  </a:lnTo>
                  <a:lnTo>
                    <a:pt x="572" y="127"/>
                  </a:lnTo>
                  <a:lnTo>
                    <a:pt x="559" y="142"/>
                  </a:lnTo>
                  <a:lnTo>
                    <a:pt x="550" y="152"/>
                  </a:lnTo>
                  <a:lnTo>
                    <a:pt x="562" y="160"/>
                  </a:lnTo>
                  <a:lnTo>
                    <a:pt x="562" y="160"/>
                  </a:lnTo>
                  <a:lnTo>
                    <a:pt x="582" y="174"/>
                  </a:lnTo>
                  <a:lnTo>
                    <a:pt x="602" y="190"/>
                  </a:lnTo>
                  <a:lnTo>
                    <a:pt x="602" y="190"/>
                  </a:lnTo>
                  <a:lnTo>
                    <a:pt x="632" y="213"/>
                  </a:lnTo>
                  <a:lnTo>
                    <a:pt x="648" y="224"/>
                  </a:lnTo>
                  <a:lnTo>
                    <a:pt x="664" y="234"/>
                  </a:lnTo>
                  <a:lnTo>
                    <a:pt x="664" y="234"/>
                  </a:lnTo>
                  <a:lnTo>
                    <a:pt x="688" y="246"/>
                  </a:lnTo>
                  <a:lnTo>
                    <a:pt x="704" y="255"/>
                  </a:lnTo>
                  <a:lnTo>
                    <a:pt x="723" y="264"/>
                  </a:lnTo>
                  <a:lnTo>
                    <a:pt x="744" y="272"/>
                  </a:lnTo>
                  <a:lnTo>
                    <a:pt x="765" y="279"/>
                  </a:lnTo>
                  <a:lnTo>
                    <a:pt x="787" y="286"/>
                  </a:lnTo>
                  <a:lnTo>
                    <a:pt x="797" y="288"/>
                  </a:lnTo>
                  <a:lnTo>
                    <a:pt x="808" y="289"/>
                  </a:lnTo>
                  <a:lnTo>
                    <a:pt x="808" y="289"/>
                  </a:lnTo>
                  <a:lnTo>
                    <a:pt x="834" y="291"/>
                  </a:lnTo>
                  <a:lnTo>
                    <a:pt x="859" y="292"/>
                  </a:lnTo>
                  <a:lnTo>
                    <a:pt x="859" y="292"/>
                  </a:lnTo>
                  <a:lnTo>
                    <a:pt x="882" y="291"/>
                  </a:lnTo>
                  <a:lnTo>
                    <a:pt x="903" y="289"/>
                  </a:lnTo>
                  <a:lnTo>
                    <a:pt x="922" y="285"/>
                  </a:lnTo>
                  <a:lnTo>
                    <a:pt x="940" y="279"/>
                  </a:lnTo>
                  <a:lnTo>
                    <a:pt x="955" y="273"/>
                  </a:lnTo>
                  <a:lnTo>
                    <a:pt x="970" y="265"/>
                  </a:lnTo>
                  <a:lnTo>
                    <a:pt x="983" y="255"/>
                  </a:lnTo>
                  <a:lnTo>
                    <a:pt x="994" y="243"/>
                  </a:lnTo>
                  <a:lnTo>
                    <a:pt x="994" y="243"/>
                  </a:lnTo>
                  <a:lnTo>
                    <a:pt x="1001" y="233"/>
                  </a:lnTo>
                  <a:lnTo>
                    <a:pt x="1007" y="222"/>
                  </a:lnTo>
                  <a:lnTo>
                    <a:pt x="1012" y="209"/>
                  </a:lnTo>
                  <a:lnTo>
                    <a:pt x="1016" y="197"/>
                  </a:lnTo>
                  <a:lnTo>
                    <a:pt x="1019" y="182"/>
                  </a:lnTo>
                  <a:lnTo>
                    <a:pt x="1021" y="169"/>
                  </a:lnTo>
                  <a:lnTo>
                    <a:pt x="1021" y="156"/>
                  </a:lnTo>
                  <a:lnTo>
                    <a:pt x="1020" y="142"/>
                  </a:lnTo>
                  <a:lnTo>
                    <a:pt x="1020" y="142"/>
                  </a:lnTo>
                  <a:lnTo>
                    <a:pt x="1019" y="134"/>
                  </a:lnTo>
                  <a:lnTo>
                    <a:pt x="1016" y="127"/>
                  </a:lnTo>
                  <a:lnTo>
                    <a:pt x="1014" y="119"/>
                  </a:lnTo>
                  <a:lnTo>
                    <a:pt x="1010" y="113"/>
                  </a:lnTo>
                  <a:lnTo>
                    <a:pt x="1007" y="107"/>
                  </a:lnTo>
                  <a:lnTo>
                    <a:pt x="1002" y="101"/>
                  </a:lnTo>
                  <a:lnTo>
                    <a:pt x="997" y="96"/>
                  </a:lnTo>
                  <a:lnTo>
                    <a:pt x="991" y="91"/>
                  </a:lnTo>
                  <a:lnTo>
                    <a:pt x="991" y="91"/>
                  </a:lnTo>
                  <a:lnTo>
                    <a:pt x="973" y="79"/>
                  </a:lnTo>
                  <a:lnTo>
                    <a:pt x="973" y="79"/>
                  </a:lnTo>
                  <a:lnTo>
                    <a:pt x="956" y="67"/>
                  </a:lnTo>
                  <a:lnTo>
                    <a:pt x="947" y="60"/>
                  </a:lnTo>
                  <a:lnTo>
                    <a:pt x="938" y="55"/>
                  </a:lnTo>
                  <a:lnTo>
                    <a:pt x="938" y="55"/>
                  </a:lnTo>
                  <a:lnTo>
                    <a:pt x="926" y="50"/>
                  </a:lnTo>
                  <a:lnTo>
                    <a:pt x="914" y="46"/>
                  </a:lnTo>
                  <a:lnTo>
                    <a:pt x="889" y="39"/>
                  </a:lnTo>
                  <a:lnTo>
                    <a:pt x="865" y="35"/>
                  </a:lnTo>
                  <a:lnTo>
                    <a:pt x="849" y="32"/>
                  </a:lnTo>
                  <a:lnTo>
                    <a:pt x="849" y="32"/>
                  </a:lnTo>
                  <a:lnTo>
                    <a:pt x="834" y="31"/>
                  </a:lnTo>
                  <a:lnTo>
                    <a:pt x="819" y="29"/>
                  </a:lnTo>
                  <a:lnTo>
                    <a:pt x="819" y="29"/>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949" name="组合 948"/>
          <p:cNvGrpSpPr/>
          <p:nvPr/>
        </p:nvGrpSpPr>
        <p:grpSpPr>
          <a:xfrm>
            <a:off x="6045768" y="1009112"/>
            <a:ext cx="956733" cy="958851"/>
            <a:chOff x="5211763" y="1144588"/>
            <a:chExt cx="717550" cy="719138"/>
          </a:xfrm>
          <a:solidFill>
            <a:schemeClr val="tx1">
              <a:lumMod val="65000"/>
              <a:lumOff val="35000"/>
            </a:schemeClr>
          </a:solidFill>
        </p:grpSpPr>
        <p:sp>
          <p:nvSpPr>
            <p:cNvPr id="17312" name="Freeform 928"/>
            <p:cNvSpPr/>
            <p:nvPr/>
          </p:nvSpPr>
          <p:spPr bwMode="auto">
            <a:xfrm>
              <a:off x="5278438" y="1295400"/>
              <a:ext cx="22225" cy="100013"/>
            </a:xfrm>
            <a:custGeom>
              <a:avLst/>
              <a:gdLst/>
              <a:ahLst/>
              <a:cxnLst>
                <a:cxn ang="0">
                  <a:pos x="33" y="4"/>
                </a:cxn>
                <a:cxn ang="0">
                  <a:pos x="33" y="4"/>
                </a:cxn>
                <a:cxn ang="0">
                  <a:pos x="32" y="15"/>
                </a:cxn>
                <a:cxn ang="0">
                  <a:pos x="28" y="26"/>
                </a:cxn>
                <a:cxn ang="0">
                  <a:pos x="26" y="36"/>
                </a:cxn>
                <a:cxn ang="0">
                  <a:pos x="23" y="48"/>
                </a:cxn>
                <a:cxn ang="0">
                  <a:pos x="23" y="48"/>
                </a:cxn>
                <a:cxn ang="0">
                  <a:pos x="16" y="94"/>
                </a:cxn>
                <a:cxn ang="0">
                  <a:pos x="16" y="94"/>
                </a:cxn>
                <a:cxn ang="0">
                  <a:pos x="11" y="117"/>
                </a:cxn>
                <a:cxn ang="0">
                  <a:pos x="6" y="139"/>
                </a:cxn>
                <a:cxn ang="0">
                  <a:pos x="2" y="161"/>
                </a:cxn>
                <a:cxn ang="0">
                  <a:pos x="0" y="173"/>
                </a:cxn>
                <a:cxn ang="0">
                  <a:pos x="0" y="184"/>
                </a:cxn>
                <a:cxn ang="0">
                  <a:pos x="0" y="184"/>
                </a:cxn>
                <a:cxn ang="0">
                  <a:pos x="0" y="186"/>
                </a:cxn>
                <a:cxn ang="0">
                  <a:pos x="1" y="188"/>
                </a:cxn>
                <a:cxn ang="0">
                  <a:pos x="2" y="189"/>
                </a:cxn>
                <a:cxn ang="0">
                  <a:pos x="4" y="189"/>
                </a:cxn>
                <a:cxn ang="0">
                  <a:pos x="6" y="189"/>
                </a:cxn>
                <a:cxn ang="0">
                  <a:pos x="7" y="188"/>
                </a:cxn>
                <a:cxn ang="0">
                  <a:pos x="8" y="186"/>
                </a:cxn>
                <a:cxn ang="0">
                  <a:pos x="9" y="184"/>
                </a:cxn>
                <a:cxn ang="0">
                  <a:pos x="9" y="184"/>
                </a:cxn>
                <a:cxn ang="0">
                  <a:pos x="10" y="172"/>
                </a:cxn>
                <a:cxn ang="0">
                  <a:pos x="11" y="158"/>
                </a:cxn>
                <a:cxn ang="0">
                  <a:pos x="16" y="132"/>
                </a:cxn>
                <a:cxn ang="0">
                  <a:pos x="22" y="107"/>
                </a:cxn>
                <a:cxn ang="0">
                  <a:pos x="27" y="82"/>
                </a:cxn>
                <a:cxn ang="0">
                  <a:pos x="27" y="82"/>
                </a:cxn>
                <a:cxn ang="0">
                  <a:pos x="32" y="58"/>
                </a:cxn>
                <a:cxn ang="0">
                  <a:pos x="36" y="35"/>
                </a:cxn>
                <a:cxn ang="0">
                  <a:pos x="36" y="35"/>
                </a:cxn>
                <a:cxn ang="0">
                  <a:pos x="40" y="20"/>
                </a:cxn>
                <a:cxn ang="0">
                  <a:pos x="41" y="12"/>
                </a:cxn>
                <a:cxn ang="0">
                  <a:pos x="42" y="4"/>
                </a:cxn>
                <a:cxn ang="0">
                  <a:pos x="42" y="4"/>
                </a:cxn>
                <a:cxn ang="0">
                  <a:pos x="42" y="2"/>
                </a:cxn>
                <a:cxn ang="0">
                  <a:pos x="41" y="1"/>
                </a:cxn>
                <a:cxn ang="0">
                  <a:pos x="39" y="0"/>
                </a:cxn>
                <a:cxn ang="0">
                  <a:pos x="37" y="0"/>
                </a:cxn>
                <a:cxn ang="0">
                  <a:pos x="36" y="0"/>
                </a:cxn>
                <a:cxn ang="0">
                  <a:pos x="34" y="1"/>
                </a:cxn>
                <a:cxn ang="0">
                  <a:pos x="33" y="2"/>
                </a:cxn>
                <a:cxn ang="0">
                  <a:pos x="33" y="4"/>
                </a:cxn>
                <a:cxn ang="0">
                  <a:pos x="33" y="4"/>
                </a:cxn>
              </a:cxnLst>
              <a:rect l="0" t="0" r="r" b="b"/>
              <a:pathLst>
                <a:path w="42" h="189">
                  <a:moveTo>
                    <a:pt x="33" y="4"/>
                  </a:moveTo>
                  <a:lnTo>
                    <a:pt x="33" y="4"/>
                  </a:lnTo>
                  <a:lnTo>
                    <a:pt x="32" y="15"/>
                  </a:lnTo>
                  <a:lnTo>
                    <a:pt x="28" y="26"/>
                  </a:lnTo>
                  <a:lnTo>
                    <a:pt x="26" y="36"/>
                  </a:lnTo>
                  <a:lnTo>
                    <a:pt x="23" y="48"/>
                  </a:lnTo>
                  <a:lnTo>
                    <a:pt x="23" y="48"/>
                  </a:lnTo>
                  <a:lnTo>
                    <a:pt x="16" y="94"/>
                  </a:lnTo>
                  <a:lnTo>
                    <a:pt x="16" y="94"/>
                  </a:lnTo>
                  <a:lnTo>
                    <a:pt x="11" y="117"/>
                  </a:lnTo>
                  <a:lnTo>
                    <a:pt x="6" y="139"/>
                  </a:lnTo>
                  <a:lnTo>
                    <a:pt x="2" y="161"/>
                  </a:lnTo>
                  <a:lnTo>
                    <a:pt x="0" y="173"/>
                  </a:lnTo>
                  <a:lnTo>
                    <a:pt x="0" y="184"/>
                  </a:lnTo>
                  <a:lnTo>
                    <a:pt x="0" y="184"/>
                  </a:lnTo>
                  <a:lnTo>
                    <a:pt x="0" y="186"/>
                  </a:lnTo>
                  <a:lnTo>
                    <a:pt x="1" y="188"/>
                  </a:lnTo>
                  <a:lnTo>
                    <a:pt x="2" y="189"/>
                  </a:lnTo>
                  <a:lnTo>
                    <a:pt x="4" y="189"/>
                  </a:lnTo>
                  <a:lnTo>
                    <a:pt x="6" y="189"/>
                  </a:lnTo>
                  <a:lnTo>
                    <a:pt x="7" y="188"/>
                  </a:lnTo>
                  <a:lnTo>
                    <a:pt x="8" y="186"/>
                  </a:lnTo>
                  <a:lnTo>
                    <a:pt x="9" y="184"/>
                  </a:lnTo>
                  <a:lnTo>
                    <a:pt x="9" y="184"/>
                  </a:lnTo>
                  <a:lnTo>
                    <a:pt x="10" y="172"/>
                  </a:lnTo>
                  <a:lnTo>
                    <a:pt x="11" y="158"/>
                  </a:lnTo>
                  <a:lnTo>
                    <a:pt x="16" y="132"/>
                  </a:lnTo>
                  <a:lnTo>
                    <a:pt x="22" y="107"/>
                  </a:lnTo>
                  <a:lnTo>
                    <a:pt x="27" y="82"/>
                  </a:lnTo>
                  <a:lnTo>
                    <a:pt x="27" y="82"/>
                  </a:lnTo>
                  <a:lnTo>
                    <a:pt x="32" y="58"/>
                  </a:lnTo>
                  <a:lnTo>
                    <a:pt x="36" y="35"/>
                  </a:lnTo>
                  <a:lnTo>
                    <a:pt x="36" y="35"/>
                  </a:lnTo>
                  <a:lnTo>
                    <a:pt x="40" y="20"/>
                  </a:lnTo>
                  <a:lnTo>
                    <a:pt x="41" y="12"/>
                  </a:lnTo>
                  <a:lnTo>
                    <a:pt x="42" y="4"/>
                  </a:lnTo>
                  <a:lnTo>
                    <a:pt x="42" y="4"/>
                  </a:lnTo>
                  <a:lnTo>
                    <a:pt x="42" y="2"/>
                  </a:lnTo>
                  <a:lnTo>
                    <a:pt x="41" y="1"/>
                  </a:lnTo>
                  <a:lnTo>
                    <a:pt x="39" y="0"/>
                  </a:lnTo>
                  <a:lnTo>
                    <a:pt x="37" y="0"/>
                  </a:lnTo>
                  <a:lnTo>
                    <a:pt x="36" y="0"/>
                  </a:lnTo>
                  <a:lnTo>
                    <a:pt x="34" y="1"/>
                  </a:lnTo>
                  <a:lnTo>
                    <a:pt x="33" y="2"/>
                  </a:lnTo>
                  <a:lnTo>
                    <a:pt x="33" y="4"/>
                  </a:lnTo>
                  <a:lnTo>
                    <a:pt x="33"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313" name="Freeform 929"/>
            <p:cNvSpPr/>
            <p:nvPr/>
          </p:nvSpPr>
          <p:spPr bwMode="auto">
            <a:xfrm>
              <a:off x="5316538" y="1249363"/>
              <a:ext cx="44450" cy="173038"/>
            </a:xfrm>
            <a:custGeom>
              <a:avLst/>
              <a:gdLst/>
              <a:ahLst/>
              <a:cxnLst>
                <a:cxn ang="0">
                  <a:pos x="77" y="2"/>
                </a:cxn>
                <a:cxn ang="0">
                  <a:pos x="77" y="2"/>
                </a:cxn>
                <a:cxn ang="0">
                  <a:pos x="71" y="14"/>
                </a:cxn>
                <a:cxn ang="0">
                  <a:pos x="66" y="25"/>
                </a:cxn>
                <a:cxn ang="0">
                  <a:pos x="63" y="37"/>
                </a:cxn>
                <a:cxn ang="0">
                  <a:pos x="60" y="49"/>
                </a:cxn>
                <a:cxn ang="0">
                  <a:pos x="55" y="74"/>
                </a:cxn>
                <a:cxn ang="0">
                  <a:pos x="50" y="98"/>
                </a:cxn>
                <a:cxn ang="0">
                  <a:pos x="50" y="98"/>
                </a:cxn>
                <a:cxn ang="0">
                  <a:pos x="43" y="126"/>
                </a:cxn>
                <a:cxn ang="0">
                  <a:pos x="35" y="154"/>
                </a:cxn>
                <a:cxn ang="0">
                  <a:pos x="27" y="182"/>
                </a:cxn>
                <a:cxn ang="0">
                  <a:pos x="19" y="210"/>
                </a:cxn>
                <a:cxn ang="0">
                  <a:pos x="19" y="210"/>
                </a:cxn>
                <a:cxn ang="0">
                  <a:pos x="13" y="233"/>
                </a:cxn>
                <a:cxn ang="0">
                  <a:pos x="9" y="253"/>
                </a:cxn>
                <a:cxn ang="0">
                  <a:pos x="4" y="274"/>
                </a:cxn>
                <a:cxn ang="0">
                  <a:pos x="1" y="296"/>
                </a:cxn>
                <a:cxn ang="0">
                  <a:pos x="0" y="305"/>
                </a:cxn>
                <a:cxn ang="0">
                  <a:pos x="0" y="312"/>
                </a:cxn>
                <a:cxn ang="0">
                  <a:pos x="1" y="319"/>
                </a:cxn>
                <a:cxn ang="0">
                  <a:pos x="3" y="325"/>
                </a:cxn>
                <a:cxn ang="0">
                  <a:pos x="5" y="326"/>
                </a:cxn>
                <a:cxn ang="0">
                  <a:pos x="6" y="327"/>
                </a:cxn>
                <a:cxn ang="0">
                  <a:pos x="9" y="328"/>
                </a:cxn>
                <a:cxn ang="0">
                  <a:pos x="11" y="327"/>
                </a:cxn>
                <a:cxn ang="0">
                  <a:pos x="11" y="327"/>
                </a:cxn>
                <a:cxn ang="0">
                  <a:pos x="13" y="326"/>
                </a:cxn>
                <a:cxn ang="0">
                  <a:pos x="14" y="325"/>
                </a:cxn>
                <a:cxn ang="0">
                  <a:pos x="14" y="324"/>
                </a:cxn>
                <a:cxn ang="0">
                  <a:pos x="14" y="322"/>
                </a:cxn>
                <a:cxn ang="0">
                  <a:pos x="13" y="319"/>
                </a:cxn>
                <a:cxn ang="0">
                  <a:pos x="12" y="318"/>
                </a:cxn>
                <a:cxn ang="0">
                  <a:pos x="11" y="317"/>
                </a:cxn>
                <a:cxn ang="0">
                  <a:pos x="9" y="317"/>
                </a:cxn>
                <a:cxn ang="0">
                  <a:pos x="9" y="317"/>
                </a:cxn>
                <a:cxn ang="0">
                  <a:pos x="16" y="265"/>
                </a:cxn>
                <a:cxn ang="0">
                  <a:pos x="16" y="265"/>
                </a:cxn>
                <a:cxn ang="0">
                  <a:pos x="26" y="221"/>
                </a:cxn>
                <a:cxn ang="0">
                  <a:pos x="30" y="199"/>
                </a:cxn>
                <a:cxn ang="0">
                  <a:pos x="36" y="178"/>
                </a:cxn>
                <a:cxn ang="0">
                  <a:pos x="36" y="178"/>
                </a:cxn>
                <a:cxn ang="0">
                  <a:pos x="49" y="136"/>
                </a:cxn>
                <a:cxn ang="0">
                  <a:pos x="56" y="114"/>
                </a:cxn>
                <a:cxn ang="0">
                  <a:pos x="61" y="92"/>
                </a:cxn>
                <a:cxn ang="0">
                  <a:pos x="61" y="92"/>
                </a:cxn>
                <a:cxn ang="0">
                  <a:pos x="70" y="49"/>
                </a:cxn>
                <a:cxn ang="0">
                  <a:pos x="72" y="39"/>
                </a:cxn>
                <a:cxn ang="0">
                  <a:pos x="75" y="27"/>
                </a:cxn>
                <a:cxn ang="0">
                  <a:pos x="79" y="17"/>
                </a:cxn>
                <a:cxn ang="0">
                  <a:pos x="86" y="8"/>
                </a:cxn>
                <a:cxn ang="0">
                  <a:pos x="86" y="8"/>
                </a:cxn>
                <a:cxn ang="0">
                  <a:pos x="86" y="5"/>
                </a:cxn>
                <a:cxn ang="0">
                  <a:pos x="86" y="3"/>
                </a:cxn>
                <a:cxn ang="0">
                  <a:pos x="84" y="2"/>
                </a:cxn>
                <a:cxn ang="0">
                  <a:pos x="83" y="1"/>
                </a:cxn>
                <a:cxn ang="0">
                  <a:pos x="81" y="0"/>
                </a:cxn>
                <a:cxn ang="0">
                  <a:pos x="80" y="0"/>
                </a:cxn>
                <a:cxn ang="0">
                  <a:pos x="78" y="1"/>
                </a:cxn>
                <a:cxn ang="0">
                  <a:pos x="77" y="2"/>
                </a:cxn>
                <a:cxn ang="0">
                  <a:pos x="77" y="2"/>
                </a:cxn>
              </a:cxnLst>
              <a:rect l="0" t="0" r="r" b="b"/>
              <a:pathLst>
                <a:path w="86" h="328">
                  <a:moveTo>
                    <a:pt x="77" y="2"/>
                  </a:moveTo>
                  <a:lnTo>
                    <a:pt x="77" y="2"/>
                  </a:lnTo>
                  <a:lnTo>
                    <a:pt x="71" y="14"/>
                  </a:lnTo>
                  <a:lnTo>
                    <a:pt x="66" y="25"/>
                  </a:lnTo>
                  <a:lnTo>
                    <a:pt x="63" y="37"/>
                  </a:lnTo>
                  <a:lnTo>
                    <a:pt x="60" y="49"/>
                  </a:lnTo>
                  <a:lnTo>
                    <a:pt x="55" y="74"/>
                  </a:lnTo>
                  <a:lnTo>
                    <a:pt x="50" y="98"/>
                  </a:lnTo>
                  <a:lnTo>
                    <a:pt x="50" y="98"/>
                  </a:lnTo>
                  <a:lnTo>
                    <a:pt x="43" y="126"/>
                  </a:lnTo>
                  <a:lnTo>
                    <a:pt x="35" y="154"/>
                  </a:lnTo>
                  <a:lnTo>
                    <a:pt x="27" y="182"/>
                  </a:lnTo>
                  <a:lnTo>
                    <a:pt x="19" y="210"/>
                  </a:lnTo>
                  <a:lnTo>
                    <a:pt x="19" y="210"/>
                  </a:lnTo>
                  <a:lnTo>
                    <a:pt x="13" y="233"/>
                  </a:lnTo>
                  <a:lnTo>
                    <a:pt x="9" y="253"/>
                  </a:lnTo>
                  <a:lnTo>
                    <a:pt x="4" y="274"/>
                  </a:lnTo>
                  <a:lnTo>
                    <a:pt x="1" y="296"/>
                  </a:lnTo>
                  <a:lnTo>
                    <a:pt x="0" y="305"/>
                  </a:lnTo>
                  <a:lnTo>
                    <a:pt x="0" y="312"/>
                  </a:lnTo>
                  <a:lnTo>
                    <a:pt x="1" y="319"/>
                  </a:lnTo>
                  <a:lnTo>
                    <a:pt x="3" y="325"/>
                  </a:lnTo>
                  <a:lnTo>
                    <a:pt x="5" y="326"/>
                  </a:lnTo>
                  <a:lnTo>
                    <a:pt x="6" y="327"/>
                  </a:lnTo>
                  <a:lnTo>
                    <a:pt x="9" y="328"/>
                  </a:lnTo>
                  <a:lnTo>
                    <a:pt x="11" y="327"/>
                  </a:lnTo>
                  <a:lnTo>
                    <a:pt x="11" y="327"/>
                  </a:lnTo>
                  <a:lnTo>
                    <a:pt x="13" y="326"/>
                  </a:lnTo>
                  <a:lnTo>
                    <a:pt x="14" y="325"/>
                  </a:lnTo>
                  <a:lnTo>
                    <a:pt x="14" y="324"/>
                  </a:lnTo>
                  <a:lnTo>
                    <a:pt x="14" y="322"/>
                  </a:lnTo>
                  <a:lnTo>
                    <a:pt x="13" y="319"/>
                  </a:lnTo>
                  <a:lnTo>
                    <a:pt x="12" y="318"/>
                  </a:lnTo>
                  <a:lnTo>
                    <a:pt x="11" y="317"/>
                  </a:lnTo>
                  <a:lnTo>
                    <a:pt x="9" y="317"/>
                  </a:lnTo>
                  <a:lnTo>
                    <a:pt x="9" y="317"/>
                  </a:lnTo>
                  <a:lnTo>
                    <a:pt x="16" y="265"/>
                  </a:lnTo>
                  <a:lnTo>
                    <a:pt x="16" y="265"/>
                  </a:lnTo>
                  <a:lnTo>
                    <a:pt x="26" y="221"/>
                  </a:lnTo>
                  <a:lnTo>
                    <a:pt x="30" y="199"/>
                  </a:lnTo>
                  <a:lnTo>
                    <a:pt x="36" y="178"/>
                  </a:lnTo>
                  <a:lnTo>
                    <a:pt x="36" y="178"/>
                  </a:lnTo>
                  <a:lnTo>
                    <a:pt x="49" y="136"/>
                  </a:lnTo>
                  <a:lnTo>
                    <a:pt x="56" y="114"/>
                  </a:lnTo>
                  <a:lnTo>
                    <a:pt x="61" y="92"/>
                  </a:lnTo>
                  <a:lnTo>
                    <a:pt x="61" y="92"/>
                  </a:lnTo>
                  <a:lnTo>
                    <a:pt x="70" y="49"/>
                  </a:lnTo>
                  <a:lnTo>
                    <a:pt x="72" y="39"/>
                  </a:lnTo>
                  <a:lnTo>
                    <a:pt x="75" y="27"/>
                  </a:lnTo>
                  <a:lnTo>
                    <a:pt x="79" y="17"/>
                  </a:lnTo>
                  <a:lnTo>
                    <a:pt x="86" y="8"/>
                  </a:lnTo>
                  <a:lnTo>
                    <a:pt x="86" y="8"/>
                  </a:lnTo>
                  <a:lnTo>
                    <a:pt x="86" y="5"/>
                  </a:lnTo>
                  <a:lnTo>
                    <a:pt x="86" y="3"/>
                  </a:lnTo>
                  <a:lnTo>
                    <a:pt x="84" y="2"/>
                  </a:lnTo>
                  <a:lnTo>
                    <a:pt x="83" y="1"/>
                  </a:lnTo>
                  <a:lnTo>
                    <a:pt x="81" y="0"/>
                  </a:lnTo>
                  <a:lnTo>
                    <a:pt x="80" y="0"/>
                  </a:lnTo>
                  <a:lnTo>
                    <a:pt x="78" y="1"/>
                  </a:lnTo>
                  <a:lnTo>
                    <a:pt x="77" y="2"/>
                  </a:lnTo>
                  <a:lnTo>
                    <a:pt x="7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314" name="Freeform 930"/>
            <p:cNvSpPr/>
            <p:nvPr/>
          </p:nvSpPr>
          <p:spPr bwMode="auto">
            <a:xfrm>
              <a:off x="5343525" y="1196975"/>
              <a:ext cx="55563" cy="230188"/>
            </a:xfrm>
            <a:custGeom>
              <a:avLst/>
              <a:gdLst/>
              <a:ahLst/>
              <a:cxnLst>
                <a:cxn ang="0">
                  <a:pos x="95" y="3"/>
                </a:cxn>
                <a:cxn ang="0">
                  <a:pos x="95" y="3"/>
                </a:cxn>
                <a:cxn ang="0">
                  <a:pos x="87" y="23"/>
                </a:cxn>
                <a:cxn ang="0">
                  <a:pos x="80" y="43"/>
                </a:cxn>
                <a:cxn ang="0">
                  <a:pos x="75" y="64"/>
                </a:cxn>
                <a:cxn ang="0">
                  <a:pos x="72" y="86"/>
                </a:cxn>
                <a:cxn ang="0">
                  <a:pos x="72" y="86"/>
                </a:cxn>
                <a:cxn ang="0">
                  <a:pos x="68" y="118"/>
                </a:cxn>
                <a:cxn ang="0">
                  <a:pos x="63" y="151"/>
                </a:cxn>
                <a:cxn ang="0">
                  <a:pos x="57" y="183"/>
                </a:cxn>
                <a:cxn ang="0">
                  <a:pos x="51" y="215"/>
                </a:cxn>
                <a:cxn ang="0">
                  <a:pos x="51" y="215"/>
                </a:cxn>
                <a:cxn ang="0">
                  <a:pos x="45" y="242"/>
                </a:cxn>
                <a:cxn ang="0">
                  <a:pos x="38" y="269"/>
                </a:cxn>
                <a:cxn ang="0">
                  <a:pos x="21" y="322"/>
                </a:cxn>
                <a:cxn ang="0">
                  <a:pos x="13" y="349"/>
                </a:cxn>
                <a:cxn ang="0">
                  <a:pos x="7" y="376"/>
                </a:cxn>
                <a:cxn ang="0">
                  <a:pos x="3" y="404"/>
                </a:cxn>
                <a:cxn ang="0">
                  <a:pos x="2" y="417"/>
                </a:cxn>
                <a:cxn ang="0">
                  <a:pos x="0" y="432"/>
                </a:cxn>
                <a:cxn ang="0">
                  <a:pos x="0" y="432"/>
                </a:cxn>
                <a:cxn ang="0">
                  <a:pos x="0" y="434"/>
                </a:cxn>
                <a:cxn ang="0">
                  <a:pos x="2" y="435"/>
                </a:cxn>
                <a:cxn ang="0">
                  <a:pos x="4" y="436"/>
                </a:cxn>
                <a:cxn ang="0">
                  <a:pos x="6" y="436"/>
                </a:cxn>
                <a:cxn ang="0">
                  <a:pos x="7" y="436"/>
                </a:cxn>
                <a:cxn ang="0">
                  <a:pos x="9" y="435"/>
                </a:cxn>
                <a:cxn ang="0">
                  <a:pos x="10" y="434"/>
                </a:cxn>
                <a:cxn ang="0">
                  <a:pos x="10" y="432"/>
                </a:cxn>
                <a:cxn ang="0">
                  <a:pos x="10" y="432"/>
                </a:cxn>
                <a:cxn ang="0">
                  <a:pos x="11" y="418"/>
                </a:cxn>
                <a:cxn ang="0">
                  <a:pos x="12" y="405"/>
                </a:cxn>
                <a:cxn ang="0">
                  <a:pos x="16" y="378"/>
                </a:cxn>
                <a:cxn ang="0">
                  <a:pos x="22" y="353"/>
                </a:cxn>
                <a:cxn ang="0">
                  <a:pos x="29" y="328"/>
                </a:cxn>
                <a:cxn ang="0">
                  <a:pos x="46" y="277"/>
                </a:cxn>
                <a:cxn ang="0">
                  <a:pos x="53" y="252"/>
                </a:cxn>
                <a:cxn ang="0">
                  <a:pos x="59" y="225"/>
                </a:cxn>
                <a:cxn ang="0">
                  <a:pos x="59" y="225"/>
                </a:cxn>
                <a:cxn ang="0">
                  <a:pos x="69" y="174"/>
                </a:cxn>
                <a:cxn ang="0">
                  <a:pos x="74" y="148"/>
                </a:cxn>
                <a:cxn ang="0">
                  <a:pos x="77" y="122"/>
                </a:cxn>
                <a:cxn ang="0">
                  <a:pos x="77" y="122"/>
                </a:cxn>
                <a:cxn ang="0">
                  <a:pos x="85" y="63"/>
                </a:cxn>
                <a:cxn ang="0">
                  <a:pos x="85" y="63"/>
                </a:cxn>
                <a:cxn ang="0">
                  <a:pos x="88" y="49"/>
                </a:cxn>
                <a:cxn ang="0">
                  <a:pos x="92" y="34"/>
                </a:cxn>
                <a:cxn ang="0">
                  <a:pos x="98" y="21"/>
                </a:cxn>
                <a:cxn ang="0">
                  <a:pos x="104" y="7"/>
                </a:cxn>
                <a:cxn ang="0">
                  <a:pos x="104" y="7"/>
                </a:cxn>
                <a:cxn ang="0">
                  <a:pos x="105" y="5"/>
                </a:cxn>
                <a:cxn ang="0">
                  <a:pos x="105" y="4"/>
                </a:cxn>
                <a:cxn ang="0">
                  <a:pos x="104" y="2"/>
                </a:cxn>
                <a:cxn ang="0">
                  <a:pos x="102" y="1"/>
                </a:cxn>
                <a:cxn ang="0">
                  <a:pos x="101" y="0"/>
                </a:cxn>
                <a:cxn ang="0">
                  <a:pos x="99" y="0"/>
                </a:cxn>
                <a:cxn ang="0">
                  <a:pos x="98" y="1"/>
                </a:cxn>
                <a:cxn ang="0">
                  <a:pos x="95" y="3"/>
                </a:cxn>
                <a:cxn ang="0">
                  <a:pos x="95" y="3"/>
                </a:cxn>
              </a:cxnLst>
              <a:rect l="0" t="0" r="r" b="b"/>
              <a:pathLst>
                <a:path w="105" h="436">
                  <a:moveTo>
                    <a:pt x="95" y="3"/>
                  </a:moveTo>
                  <a:lnTo>
                    <a:pt x="95" y="3"/>
                  </a:lnTo>
                  <a:lnTo>
                    <a:pt x="87" y="23"/>
                  </a:lnTo>
                  <a:lnTo>
                    <a:pt x="80" y="43"/>
                  </a:lnTo>
                  <a:lnTo>
                    <a:pt x="75" y="64"/>
                  </a:lnTo>
                  <a:lnTo>
                    <a:pt x="72" y="86"/>
                  </a:lnTo>
                  <a:lnTo>
                    <a:pt x="72" y="86"/>
                  </a:lnTo>
                  <a:lnTo>
                    <a:pt x="68" y="118"/>
                  </a:lnTo>
                  <a:lnTo>
                    <a:pt x="63" y="151"/>
                  </a:lnTo>
                  <a:lnTo>
                    <a:pt x="57" y="183"/>
                  </a:lnTo>
                  <a:lnTo>
                    <a:pt x="51" y="215"/>
                  </a:lnTo>
                  <a:lnTo>
                    <a:pt x="51" y="215"/>
                  </a:lnTo>
                  <a:lnTo>
                    <a:pt x="45" y="242"/>
                  </a:lnTo>
                  <a:lnTo>
                    <a:pt x="38" y="269"/>
                  </a:lnTo>
                  <a:lnTo>
                    <a:pt x="21" y="322"/>
                  </a:lnTo>
                  <a:lnTo>
                    <a:pt x="13" y="349"/>
                  </a:lnTo>
                  <a:lnTo>
                    <a:pt x="7" y="376"/>
                  </a:lnTo>
                  <a:lnTo>
                    <a:pt x="3" y="404"/>
                  </a:lnTo>
                  <a:lnTo>
                    <a:pt x="2" y="417"/>
                  </a:lnTo>
                  <a:lnTo>
                    <a:pt x="0" y="432"/>
                  </a:lnTo>
                  <a:lnTo>
                    <a:pt x="0" y="432"/>
                  </a:lnTo>
                  <a:lnTo>
                    <a:pt x="0" y="434"/>
                  </a:lnTo>
                  <a:lnTo>
                    <a:pt x="2" y="435"/>
                  </a:lnTo>
                  <a:lnTo>
                    <a:pt x="4" y="436"/>
                  </a:lnTo>
                  <a:lnTo>
                    <a:pt x="6" y="436"/>
                  </a:lnTo>
                  <a:lnTo>
                    <a:pt x="7" y="436"/>
                  </a:lnTo>
                  <a:lnTo>
                    <a:pt x="9" y="435"/>
                  </a:lnTo>
                  <a:lnTo>
                    <a:pt x="10" y="434"/>
                  </a:lnTo>
                  <a:lnTo>
                    <a:pt x="10" y="432"/>
                  </a:lnTo>
                  <a:lnTo>
                    <a:pt x="10" y="432"/>
                  </a:lnTo>
                  <a:lnTo>
                    <a:pt x="11" y="418"/>
                  </a:lnTo>
                  <a:lnTo>
                    <a:pt x="12" y="405"/>
                  </a:lnTo>
                  <a:lnTo>
                    <a:pt x="16" y="378"/>
                  </a:lnTo>
                  <a:lnTo>
                    <a:pt x="22" y="353"/>
                  </a:lnTo>
                  <a:lnTo>
                    <a:pt x="29" y="328"/>
                  </a:lnTo>
                  <a:lnTo>
                    <a:pt x="46" y="277"/>
                  </a:lnTo>
                  <a:lnTo>
                    <a:pt x="53" y="252"/>
                  </a:lnTo>
                  <a:lnTo>
                    <a:pt x="59" y="225"/>
                  </a:lnTo>
                  <a:lnTo>
                    <a:pt x="59" y="225"/>
                  </a:lnTo>
                  <a:lnTo>
                    <a:pt x="69" y="174"/>
                  </a:lnTo>
                  <a:lnTo>
                    <a:pt x="74" y="148"/>
                  </a:lnTo>
                  <a:lnTo>
                    <a:pt x="77" y="122"/>
                  </a:lnTo>
                  <a:lnTo>
                    <a:pt x="77" y="122"/>
                  </a:lnTo>
                  <a:lnTo>
                    <a:pt x="85" y="63"/>
                  </a:lnTo>
                  <a:lnTo>
                    <a:pt x="85" y="63"/>
                  </a:lnTo>
                  <a:lnTo>
                    <a:pt x="88" y="49"/>
                  </a:lnTo>
                  <a:lnTo>
                    <a:pt x="92" y="34"/>
                  </a:lnTo>
                  <a:lnTo>
                    <a:pt x="98" y="21"/>
                  </a:lnTo>
                  <a:lnTo>
                    <a:pt x="104" y="7"/>
                  </a:lnTo>
                  <a:lnTo>
                    <a:pt x="104" y="7"/>
                  </a:lnTo>
                  <a:lnTo>
                    <a:pt x="105" y="5"/>
                  </a:lnTo>
                  <a:lnTo>
                    <a:pt x="105" y="4"/>
                  </a:lnTo>
                  <a:lnTo>
                    <a:pt x="104" y="2"/>
                  </a:lnTo>
                  <a:lnTo>
                    <a:pt x="102" y="1"/>
                  </a:lnTo>
                  <a:lnTo>
                    <a:pt x="101" y="0"/>
                  </a:lnTo>
                  <a:lnTo>
                    <a:pt x="99" y="0"/>
                  </a:lnTo>
                  <a:lnTo>
                    <a:pt x="98" y="1"/>
                  </a:lnTo>
                  <a:lnTo>
                    <a:pt x="95" y="3"/>
                  </a:lnTo>
                  <a:lnTo>
                    <a:pt x="95"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315" name="Freeform 931"/>
            <p:cNvSpPr/>
            <p:nvPr/>
          </p:nvSpPr>
          <p:spPr bwMode="auto">
            <a:xfrm>
              <a:off x="5381625" y="1181100"/>
              <a:ext cx="65088" cy="244475"/>
            </a:xfrm>
            <a:custGeom>
              <a:avLst/>
              <a:gdLst/>
              <a:ahLst/>
              <a:cxnLst>
                <a:cxn ang="0">
                  <a:pos x="113" y="3"/>
                </a:cxn>
                <a:cxn ang="0">
                  <a:pos x="104" y="58"/>
                </a:cxn>
                <a:cxn ang="0">
                  <a:pos x="95" y="113"/>
                </a:cxn>
                <a:cxn ang="0">
                  <a:pos x="88" y="143"/>
                </a:cxn>
                <a:cxn ang="0">
                  <a:pos x="68" y="201"/>
                </a:cxn>
                <a:cxn ang="0">
                  <a:pos x="60" y="231"/>
                </a:cxn>
                <a:cxn ang="0">
                  <a:pos x="42" y="284"/>
                </a:cxn>
                <a:cxn ang="0">
                  <a:pos x="15" y="365"/>
                </a:cxn>
                <a:cxn ang="0">
                  <a:pos x="3" y="421"/>
                </a:cxn>
                <a:cxn ang="0">
                  <a:pos x="0" y="449"/>
                </a:cxn>
                <a:cxn ang="0">
                  <a:pos x="0" y="451"/>
                </a:cxn>
                <a:cxn ang="0">
                  <a:pos x="0" y="455"/>
                </a:cxn>
                <a:cxn ang="0">
                  <a:pos x="1" y="459"/>
                </a:cxn>
                <a:cxn ang="0">
                  <a:pos x="4" y="460"/>
                </a:cxn>
                <a:cxn ang="0">
                  <a:pos x="8" y="459"/>
                </a:cxn>
                <a:cxn ang="0">
                  <a:pos x="9" y="455"/>
                </a:cxn>
                <a:cxn ang="0">
                  <a:pos x="10" y="440"/>
                </a:cxn>
                <a:cxn ang="0">
                  <a:pos x="13" y="412"/>
                </a:cxn>
                <a:cxn ang="0">
                  <a:pos x="23" y="370"/>
                </a:cxn>
                <a:cxn ang="0">
                  <a:pos x="50" y="287"/>
                </a:cxn>
                <a:cxn ang="0">
                  <a:pos x="68" y="233"/>
                </a:cxn>
                <a:cxn ang="0">
                  <a:pos x="76" y="206"/>
                </a:cxn>
                <a:cxn ang="0">
                  <a:pos x="95" y="152"/>
                </a:cxn>
                <a:cxn ang="0">
                  <a:pos x="102" y="124"/>
                </a:cxn>
                <a:cxn ang="0">
                  <a:pos x="108" y="95"/>
                </a:cxn>
                <a:cxn ang="0">
                  <a:pos x="116" y="35"/>
                </a:cxn>
                <a:cxn ang="0">
                  <a:pos x="123" y="6"/>
                </a:cxn>
                <a:cxn ang="0">
                  <a:pos x="123" y="4"/>
                </a:cxn>
                <a:cxn ang="0">
                  <a:pos x="121" y="1"/>
                </a:cxn>
                <a:cxn ang="0">
                  <a:pos x="117" y="0"/>
                </a:cxn>
                <a:cxn ang="0">
                  <a:pos x="114" y="1"/>
                </a:cxn>
                <a:cxn ang="0">
                  <a:pos x="113" y="3"/>
                </a:cxn>
              </a:cxnLst>
              <a:rect l="0" t="0" r="r" b="b"/>
              <a:pathLst>
                <a:path w="123" h="460">
                  <a:moveTo>
                    <a:pt x="113" y="3"/>
                  </a:moveTo>
                  <a:lnTo>
                    <a:pt x="113" y="3"/>
                  </a:lnTo>
                  <a:lnTo>
                    <a:pt x="108" y="31"/>
                  </a:lnTo>
                  <a:lnTo>
                    <a:pt x="104" y="58"/>
                  </a:lnTo>
                  <a:lnTo>
                    <a:pt x="100" y="86"/>
                  </a:lnTo>
                  <a:lnTo>
                    <a:pt x="95" y="113"/>
                  </a:lnTo>
                  <a:lnTo>
                    <a:pt x="95" y="113"/>
                  </a:lnTo>
                  <a:lnTo>
                    <a:pt x="88" y="143"/>
                  </a:lnTo>
                  <a:lnTo>
                    <a:pt x="77" y="172"/>
                  </a:lnTo>
                  <a:lnTo>
                    <a:pt x="68" y="201"/>
                  </a:lnTo>
                  <a:lnTo>
                    <a:pt x="60" y="231"/>
                  </a:lnTo>
                  <a:lnTo>
                    <a:pt x="60" y="231"/>
                  </a:lnTo>
                  <a:lnTo>
                    <a:pt x="51" y="257"/>
                  </a:lnTo>
                  <a:lnTo>
                    <a:pt x="42" y="284"/>
                  </a:lnTo>
                  <a:lnTo>
                    <a:pt x="23" y="338"/>
                  </a:lnTo>
                  <a:lnTo>
                    <a:pt x="15" y="365"/>
                  </a:lnTo>
                  <a:lnTo>
                    <a:pt x="8" y="393"/>
                  </a:lnTo>
                  <a:lnTo>
                    <a:pt x="3" y="421"/>
                  </a:lnTo>
                  <a:lnTo>
                    <a:pt x="1" y="434"/>
                  </a:lnTo>
                  <a:lnTo>
                    <a:pt x="0" y="449"/>
                  </a:lnTo>
                  <a:lnTo>
                    <a:pt x="0" y="449"/>
                  </a:lnTo>
                  <a:lnTo>
                    <a:pt x="0" y="451"/>
                  </a:lnTo>
                  <a:lnTo>
                    <a:pt x="0" y="455"/>
                  </a:lnTo>
                  <a:lnTo>
                    <a:pt x="0" y="455"/>
                  </a:lnTo>
                  <a:lnTo>
                    <a:pt x="0" y="457"/>
                  </a:lnTo>
                  <a:lnTo>
                    <a:pt x="1" y="459"/>
                  </a:lnTo>
                  <a:lnTo>
                    <a:pt x="3" y="460"/>
                  </a:lnTo>
                  <a:lnTo>
                    <a:pt x="4" y="460"/>
                  </a:lnTo>
                  <a:lnTo>
                    <a:pt x="6" y="460"/>
                  </a:lnTo>
                  <a:lnTo>
                    <a:pt x="8" y="459"/>
                  </a:lnTo>
                  <a:lnTo>
                    <a:pt x="9" y="457"/>
                  </a:lnTo>
                  <a:lnTo>
                    <a:pt x="9" y="455"/>
                  </a:lnTo>
                  <a:lnTo>
                    <a:pt x="9" y="455"/>
                  </a:lnTo>
                  <a:lnTo>
                    <a:pt x="10" y="440"/>
                  </a:lnTo>
                  <a:lnTo>
                    <a:pt x="11" y="427"/>
                  </a:lnTo>
                  <a:lnTo>
                    <a:pt x="13" y="412"/>
                  </a:lnTo>
                  <a:lnTo>
                    <a:pt x="16" y="398"/>
                  </a:lnTo>
                  <a:lnTo>
                    <a:pt x="23" y="370"/>
                  </a:lnTo>
                  <a:lnTo>
                    <a:pt x="32" y="342"/>
                  </a:lnTo>
                  <a:lnTo>
                    <a:pt x="50" y="287"/>
                  </a:lnTo>
                  <a:lnTo>
                    <a:pt x="60" y="261"/>
                  </a:lnTo>
                  <a:lnTo>
                    <a:pt x="68" y="233"/>
                  </a:lnTo>
                  <a:lnTo>
                    <a:pt x="68" y="233"/>
                  </a:lnTo>
                  <a:lnTo>
                    <a:pt x="76" y="206"/>
                  </a:lnTo>
                  <a:lnTo>
                    <a:pt x="85" y="179"/>
                  </a:lnTo>
                  <a:lnTo>
                    <a:pt x="95" y="152"/>
                  </a:lnTo>
                  <a:lnTo>
                    <a:pt x="102" y="124"/>
                  </a:lnTo>
                  <a:lnTo>
                    <a:pt x="102" y="124"/>
                  </a:lnTo>
                  <a:lnTo>
                    <a:pt x="105" y="110"/>
                  </a:lnTo>
                  <a:lnTo>
                    <a:pt x="108" y="95"/>
                  </a:lnTo>
                  <a:lnTo>
                    <a:pt x="112" y="65"/>
                  </a:lnTo>
                  <a:lnTo>
                    <a:pt x="116" y="35"/>
                  </a:lnTo>
                  <a:lnTo>
                    <a:pt x="120" y="21"/>
                  </a:lnTo>
                  <a:lnTo>
                    <a:pt x="123" y="6"/>
                  </a:lnTo>
                  <a:lnTo>
                    <a:pt x="123" y="6"/>
                  </a:lnTo>
                  <a:lnTo>
                    <a:pt x="123" y="4"/>
                  </a:lnTo>
                  <a:lnTo>
                    <a:pt x="122" y="2"/>
                  </a:lnTo>
                  <a:lnTo>
                    <a:pt x="121" y="1"/>
                  </a:lnTo>
                  <a:lnTo>
                    <a:pt x="120" y="0"/>
                  </a:lnTo>
                  <a:lnTo>
                    <a:pt x="117" y="0"/>
                  </a:lnTo>
                  <a:lnTo>
                    <a:pt x="115" y="0"/>
                  </a:lnTo>
                  <a:lnTo>
                    <a:pt x="114" y="1"/>
                  </a:lnTo>
                  <a:lnTo>
                    <a:pt x="113" y="3"/>
                  </a:lnTo>
                  <a:lnTo>
                    <a:pt x="113"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316" name="Freeform 932"/>
            <p:cNvSpPr/>
            <p:nvPr/>
          </p:nvSpPr>
          <p:spPr bwMode="auto">
            <a:xfrm>
              <a:off x="5424488" y="1204913"/>
              <a:ext cx="57150" cy="212725"/>
            </a:xfrm>
            <a:custGeom>
              <a:avLst/>
              <a:gdLst/>
              <a:ahLst/>
              <a:cxnLst>
                <a:cxn ang="0">
                  <a:pos x="99" y="5"/>
                </a:cxn>
                <a:cxn ang="0">
                  <a:pos x="99" y="5"/>
                </a:cxn>
                <a:cxn ang="0">
                  <a:pos x="98" y="17"/>
                </a:cxn>
                <a:cxn ang="0">
                  <a:pos x="96" y="31"/>
                </a:cxn>
                <a:cxn ang="0">
                  <a:pos x="91" y="56"/>
                </a:cxn>
                <a:cxn ang="0">
                  <a:pos x="80" y="108"/>
                </a:cxn>
                <a:cxn ang="0">
                  <a:pos x="80" y="108"/>
                </a:cxn>
                <a:cxn ang="0">
                  <a:pos x="58" y="210"/>
                </a:cxn>
                <a:cxn ang="0">
                  <a:pos x="58" y="210"/>
                </a:cxn>
                <a:cxn ang="0">
                  <a:pos x="53" y="235"/>
                </a:cxn>
                <a:cxn ang="0">
                  <a:pos x="46" y="260"/>
                </a:cxn>
                <a:cxn ang="0">
                  <a:pos x="29" y="308"/>
                </a:cxn>
                <a:cxn ang="0">
                  <a:pos x="29" y="308"/>
                </a:cxn>
                <a:cxn ang="0">
                  <a:pos x="21" y="334"/>
                </a:cxn>
                <a:cxn ang="0">
                  <a:pos x="17" y="348"/>
                </a:cxn>
                <a:cxn ang="0">
                  <a:pos x="12" y="360"/>
                </a:cxn>
                <a:cxn ang="0">
                  <a:pos x="12" y="360"/>
                </a:cxn>
                <a:cxn ang="0">
                  <a:pos x="4" y="379"/>
                </a:cxn>
                <a:cxn ang="0">
                  <a:pos x="1" y="388"/>
                </a:cxn>
                <a:cxn ang="0">
                  <a:pos x="0" y="398"/>
                </a:cxn>
                <a:cxn ang="0">
                  <a:pos x="0" y="398"/>
                </a:cxn>
                <a:cxn ang="0">
                  <a:pos x="1" y="400"/>
                </a:cxn>
                <a:cxn ang="0">
                  <a:pos x="3" y="402"/>
                </a:cxn>
                <a:cxn ang="0">
                  <a:pos x="5" y="402"/>
                </a:cxn>
                <a:cxn ang="0">
                  <a:pos x="9" y="401"/>
                </a:cxn>
                <a:cxn ang="0">
                  <a:pos x="13" y="396"/>
                </a:cxn>
                <a:cxn ang="0">
                  <a:pos x="13" y="396"/>
                </a:cxn>
                <a:cxn ang="0">
                  <a:pos x="15" y="394"/>
                </a:cxn>
                <a:cxn ang="0">
                  <a:pos x="15" y="392"/>
                </a:cxn>
                <a:cxn ang="0">
                  <a:pos x="13" y="390"/>
                </a:cxn>
                <a:cxn ang="0">
                  <a:pos x="12" y="389"/>
                </a:cxn>
                <a:cxn ang="0">
                  <a:pos x="12" y="389"/>
                </a:cxn>
                <a:cxn ang="0">
                  <a:pos x="14" y="379"/>
                </a:cxn>
                <a:cxn ang="0">
                  <a:pos x="18" y="369"/>
                </a:cxn>
                <a:cxn ang="0">
                  <a:pos x="26" y="350"/>
                </a:cxn>
                <a:cxn ang="0">
                  <a:pos x="26" y="350"/>
                </a:cxn>
                <a:cxn ang="0">
                  <a:pos x="30" y="338"/>
                </a:cxn>
                <a:cxn ang="0">
                  <a:pos x="34" y="326"/>
                </a:cxn>
                <a:cxn ang="0">
                  <a:pos x="42" y="302"/>
                </a:cxn>
                <a:cxn ang="0">
                  <a:pos x="42" y="302"/>
                </a:cxn>
                <a:cxn ang="0">
                  <a:pos x="57" y="254"/>
                </a:cxn>
                <a:cxn ang="0">
                  <a:pos x="63" y="229"/>
                </a:cxn>
                <a:cxn ang="0">
                  <a:pos x="70" y="204"/>
                </a:cxn>
                <a:cxn ang="0">
                  <a:pos x="70" y="204"/>
                </a:cxn>
                <a:cxn ang="0">
                  <a:pos x="91" y="102"/>
                </a:cxn>
                <a:cxn ang="0">
                  <a:pos x="91" y="102"/>
                </a:cxn>
                <a:cxn ang="0">
                  <a:pos x="102" y="53"/>
                </a:cxn>
                <a:cxn ang="0">
                  <a:pos x="107" y="28"/>
                </a:cxn>
                <a:cxn ang="0">
                  <a:pos x="108" y="17"/>
                </a:cxn>
                <a:cxn ang="0">
                  <a:pos x="110" y="5"/>
                </a:cxn>
                <a:cxn ang="0">
                  <a:pos x="110" y="5"/>
                </a:cxn>
                <a:cxn ang="0">
                  <a:pos x="109" y="3"/>
                </a:cxn>
                <a:cxn ang="0">
                  <a:pos x="108" y="1"/>
                </a:cxn>
                <a:cxn ang="0">
                  <a:pos x="107" y="1"/>
                </a:cxn>
                <a:cxn ang="0">
                  <a:pos x="105" y="0"/>
                </a:cxn>
                <a:cxn ang="0">
                  <a:pos x="104" y="1"/>
                </a:cxn>
                <a:cxn ang="0">
                  <a:pos x="102" y="1"/>
                </a:cxn>
                <a:cxn ang="0">
                  <a:pos x="101" y="3"/>
                </a:cxn>
                <a:cxn ang="0">
                  <a:pos x="99" y="5"/>
                </a:cxn>
                <a:cxn ang="0">
                  <a:pos x="99" y="5"/>
                </a:cxn>
              </a:cxnLst>
              <a:rect l="0" t="0" r="r" b="b"/>
              <a:pathLst>
                <a:path w="110" h="402">
                  <a:moveTo>
                    <a:pt x="99" y="5"/>
                  </a:moveTo>
                  <a:lnTo>
                    <a:pt x="99" y="5"/>
                  </a:lnTo>
                  <a:lnTo>
                    <a:pt x="98" y="17"/>
                  </a:lnTo>
                  <a:lnTo>
                    <a:pt x="96" y="31"/>
                  </a:lnTo>
                  <a:lnTo>
                    <a:pt x="91" y="56"/>
                  </a:lnTo>
                  <a:lnTo>
                    <a:pt x="80" y="108"/>
                  </a:lnTo>
                  <a:lnTo>
                    <a:pt x="80" y="108"/>
                  </a:lnTo>
                  <a:lnTo>
                    <a:pt x="58" y="210"/>
                  </a:lnTo>
                  <a:lnTo>
                    <a:pt x="58" y="210"/>
                  </a:lnTo>
                  <a:lnTo>
                    <a:pt x="53" y="235"/>
                  </a:lnTo>
                  <a:lnTo>
                    <a:pt x="46" y="260"/>
                  </a:lnTo>
                  <a:lnTo>
                    <a:pt x="29" y="308"/>
                  </a:lnTo>
                  <a:lnTo>
                    <a:pt x="29" y="308"/>
                  </a:lnTo>
                  <a:lnTo>
                    <a:pt x="21" y="334"/>
                  </a:lnTo>
                  <a:lnTo>
                    <a:pt x="17" y="348"/>
                  </a:lnTo>
                  <a:lnTo>
                    <a:pt x="12" y="360"/>
                  </a:lnTo>
                  <a:lnTo>
                    <a:pt x="12" y="360"/>
                  </a:lnTo>
                  <a:lnTo>
                    <a:pt x="4" y="379"/>
                  </a:lnTo>
                  <a:lnTo>
                    <a:pt x="1" y="388"/>
                  </a:lnTo>
                  <a:lnTo>
                    <a:pt x="0" y="398"/>
                  </a:lnTo>
                  <a:lnTo>
                    <a:pt x="0" y="398"/>
                  </a:lnTo>
                  <a:lnTo>
                    <a:pt x="1" y="400"/>
                  </a:lnTo>
                  <a:lnTo>
                    <a:pt x="3" y="402"/>
                  </a:lnTo>
                  <a:lnTo>
                    <a:pt x="5" y="402"/>
                  </a:lnTo>
                  <a:lnTo>
                    <a:pt x="9" y="401"/>
                  </a:lnTo>
                  <a:lnTo>
                    <a:pt x="13" y="396"/>
                  </a:lnTo>
                  <a:lnTo>
                    <a:pt x="13" y="396"/>
                  </a:lnTo>
                  <a:lnTo>
                    <a:pt x="15" y="394"/>
                  </a:lnTo>
                  <a:lnTo>
                    <a:pt x="15" y="392"/>
                  </a:lnTo>
                  <a:lnTo>
                    <a:pt x="13" y="390"/>
                  </a:lnTo>
                  <a:lnTo>
                    <a:pt x="12" y="389"/>
                  </a:lnTo>
                  <a:lnTo>
                    <a:pt x="12" y="389"/>
                  </a:lnTo>
                  <a:lnTo>
                    <a:pt x="14" y="379"/>
                  </a:lnTo>
                  <a:lnTo>
                    <a:pt x="18" y="369"/>
                  </a:lnTo>
                  <a:lnTo>
                    <a:pt x="26" y="350"/>
                  </a:lnTo>
                  <a:lnTo>
                    <a:pt x="26" y="350"/>
                  </a:lnTo>
                  <a:lnTo>
                    <a:pt x="30" y="338"/>
                  </a:lnTo>
                  <a:lnTo>
                    <a:pt x="34" y="326"/>
                  </a:lnTo>
                  <a:lnTo>
                    <a:pt x="42" y="302"/>
                  </a:lnTo>
                  <a:lnTo>
                    <a:pt x="42" y="302"/>
                  </a:lnTo>
                  <a:lnTo>
                    <a:pt x="57" y="254"/>
                  </a:lnTo>
                  <a:lnTo>
                    <a:pt x="63" y="229"/>
                  </a:lnTo>
                  <a:lnTo>
                    <a:pt x="70" y="204"/>
                  </a:lnTo>
                  <a:lnTo>
                    <a:pt x="70" y="204"/>
                  </a:lnTo>
                  <a:lnTo>
                    <a:pt x="91" y="102"/>
                  </a:lnTo>
                  <a:lnTo>
                    <a:pt x="91" y="102"/>
                  </a:lnTo>
                  <a:lnTo>
                    <a:pt x="102" y="53"/>
                  </a:lnTo>
                  <a:lnTo>
                    <a:pt x="107" y="28"/>
                  </a:lnTo>
                  <a:lnTo>
                    <a:pt x="108" y="17"/>
                  </a:lnTo>
                  <a:lnTo>
                    <a:pt x="110" y="5"/>
                  </a:lnTo>
                  <a:lnTo>
                    <a:pt x="110" y="5"/>
                  </a:lnTo>
                  <a:lnTo>
                    <a:pt x="109" y="3"/>
                  </a:lnTo>
                  <a:lnTo>
                    <a:pt x="108" y="1"/>
                  </a:lnTo>
                  <a:lnTo>
                    <a:pt x="107" y="1"/>
                  </a:lnTo>
                  <a:lnTo>
                    <a:pt x="105" y="0"/>
                  </a:lnTo>
                  <a:lnTo>
                    <a:pt x="104" y="1"/>
                  </a:lnTo>
                  <a:lnTo>
                    <a:pt x="102" y="1"/>
                  </a:lnTo>
                  <a:lnTo>
                    <a:pt x="101" y="3"/>
                  </a:lnTo>
                  <a:lnTo>
                    <a:pt x="99" y="5"/>
                  </a:lnTo>
                  <a:lnTo>
                    <a:pt x="99"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317" name="Freeform 933"/>
            <p:cNvSpPr/>
            <p:nvPr/>
          </p:nvSpPr>
          <p:spPr bwMode="auto">
            <a:xfrm>
              <a:off x="5459413" y="1233488"/>
              <a:ext cx="49213" cy="188913"/>
            </a:xfrm>
            <a:custGeom>
              <a:avLst/>
              <a:gdLst/>
              <a:ahLst/>
              <a:cxnLst>
                <a:cxn ang="0">
                  <a:pos x="86" y="6"/>
                </a:cxn>
                <a:cxn ang="0">
                  <a:pos x="86" y="6"/>
                </a:cxn>
                <a:cxn ang="0">
                  <a:pos x="84" y="16"/>
                </a:cxn>
                <a:cxn ang="0">
                  <a:pos x="81" y="26"/>
                </a:cxn>
                <a:cxn ang="0">
                  <a:pos x="78" y="36"/>
                </a:cxn>
                <a:cxn ang="0">
                  <a:pos x="75" y="46"/>
                </a:cxn>
                <a:cxn ang="0">
                  <a:pos x="75" y="46"/>
                </a:cxn>
                <a:cxn ang="0">
                  <a:pos x="67" y="86"/>
                </a:cxn>
                <a:cxn ang="0">
                  <a:pos x="67" y="86"/>
                </a:cxn>
                <a:cxn ang="0">
                  <a:pos x="61" y="108"/>
                </a:cxn>
                <a:cxn ang="0">
                  <a:pos x="56" y="130"/>
                </a:cxn>
                <a:cxn ang="0">
                  <a:pos x="44" y="172"/>
                </a:cxn>
                <a:cxn ang="0">
                  <a:pos x="44" y="172"/>
                </a:cxn>
                <a:cxn ang="0">
                  <a:pos x="31" y="216"/>
                </a:cxn>
                <a:cxn ang="0">
                  <a:pos x="19" y="261"/>
                </a:cxn>
                <a:cxn ang="0">
                  <a:pos x="13" y="283"/>
                </a:cxn>
                <a:cxn ang="0">
                  <a:pos x="8" y="306"/>
                </a:cxn>
                <a:cxn ang="0">
                  <a:pos x="4" y="329"/>
                </a:cxn>
                <a:cxn ang="0">
                  <a:pos x="0" y="352"/>
                </a:cxn>
                <a:cxn ang="0">
                  <a:pos x="0" y="352"/>
                </a:cxn>
                <a:cxn ang="0">
                  <a:pos x="0" y="354"/>
                </a:cxn>
                <a:cxn ang="0">
                  <a:pos x="1" y="355"/>
                </a:cxn>
                <a:cxn ang="0">
                  <a:pos x="4" y="356"/>
                </a:cxn>
                <a:cxn ang="0">
                  <a:pos x="5" y="356"/>
                </a:cxn>
                <a:cxn ang="0">
                  <a:pos x="9" y="355"/>
                </a:cxn>
                <a:cxn ang="0">
                  <a:pos x="10" y="354"/>
                </a:cxn>
                <a:cxn ang="0">
                  <a:pos x="10" y="352"/>
                </a:cxn>
                <a:cxn ang="0">
                  <a:pos x="10" y="352"/>
                </a:cxn>
                <a:cxn ang="0">
                  <a:pos x="13" y="328"/>
                </a:cxn>
                <a:cxn ang="0">
                  <a:pos x="17" y="304"/>
                </a:cxn>
                <a:cxn ang="0">
                  <a:pos x="23" y="281"/>
                </a:cxn>
                <a:cxn ang="0">
                  <a:pos x="29" y="258"/>
                </a:cxn>
                <a:cxn ang="0">
                  <a:pos x="43" y="212"/>
                </a:cxn>
                <a:cxn ang="0">
                  <a:pos x="55" y="167"/>
                </a:cxn>
                <a:cxn ang="0">
                  <a:pos x="55" y="167"/>
                </a:cxn>
                <a:cxn ang="0">
                  <a:pos x="67" y="124"/>
                </a:cxn>
                <a:cxn ang="0">
                  <a:pos x="73" y="103"/>
                </a:cxn>
                <a:cxn ang="0">
                  <a:pos x="78" y="81"/>
                </a:cxn>
                <a:cxn ang="0">
                  <a:pos x="78" y="81"/>
                </a:cxn>
                <a:cxn ang="0">
                  <a:pos x="82" y="62"/>
                </a:cxn>
                <a:cxn ang="0">
                  <a:pos x="87" y="44"/>
                </a:cxn>
                <a:cxn ang="0">
                  <a:pos x="92" y="24"/>
                </a:cxn>
                <a:cxn ang="0">
                  <a:pos x="94" y="15"/>
                </a:cxn>
                <a:cxn ang="0">
                  <a:pos x="95" y="6"/>
                </a:cxn>
                <a:cxn ang="0">
                  <a:pos x="95" y="6"/>
                </a:cxn>
                <a:cxn ang="0">
                  <a:pos x="95" y="3"/>
                </a:cxn>
                <a:cxn ang="0">
                  <a:pos x="94" y="1"/>
                </a:cxn>
                <a:cxn ang="0">
                  <a:pos x="92" y="1"/>
                </a:cxn>
                <a:cxn ang="0">
                  <a:pos x="91" y="0"/>
                </a:cxn>
                <a:cxn ang="0">
                  <a:pos x="89" y="1"/>
                </a:cxn>
                <a:cxn ang="0">
                  <a:pos x="87" y="1"/>
                </a:cxn>
                <a:cxn ang="0">
                  <a:pos x="86" y="3"/>
                </a:cxn>
                <a:cxn ang="0">
                  <a:pos x="86" y="6"/>
                </a:cxn>
                <a:cxn ang="0">
                  <a:pos x="86" y="6"/>
                </a:cxn>
              </a:cxnLst>
              <a:rect l="0" t="0" r="r" b="b"/>
              <a:pathLst>
                <a:path w="95" h="356">
                  <a:moveTo>
                    <a:pt x="86" y="6"/>
                  </a:moveTo>
                  <a:lnTo>
                    <a:pt x="86" y="6"/>
                  </a:lnTo>
                  <a:lnTo>
                    <a:pt x="84" y="16"/>
                  </a:lnTo>
                  <a:lnTo>
                    <a:pt x="81" y="26"/>
                  </a:lnTo>
                  <a:lnTo>
                    <a:pt x="78" y="36"/>
                  </a:lnTo>
                  <a:lnTo>
                    <a:pt x="75" y="46"/>
                  </a:lnTo>
                  <a:lnTo>
                    <a:pt x="75" y="46"/>
                  </a:lnTo>
                  <a:lnTo>
                    <a:pt x="67" y="86"/>
                  </a:lnTo>
                  <a:lnTo>
                    <a:pt x="67" y="86"/>
                  </a:lnTo>
                  <a:lnTo>
                    <a:pt x="61" y="108"/>
                  </a:lnTo>
                  <a:lnTo>
                    <a:pt x="56" y="130"/>
                  </a:lnTo>
                  <a:lnTo>
                    <a:pt x="44" y="172"/>
                  </a:lnTo>
                  <a:lnTo>
                    <a:pt x="44" y="172"/>
                  </a:lnTo>
                  <a:lnTo>
                    <a:pt x="31" y="216"/>
                  </a:lnTo>
                  <a:lnTo>
                    <a:pt x="19" y="261"/>
                  </a:lnTo>
                  <a:lnTo>
                    <a:pt x="13" y="283"/>
                  </a:lnTo>
                  <a:lnTo>
                    <a:pt x="8" y="306"/>
                  </a:lnTo>
                  <a:lnTo>
                    <a:pt x="4" y="329"/>
                  </a:lnTo>
                  <a:lnTo>
                    <a:pt x="0" y="352"/>
                  </a:lnTo>
                  <a:lnTo>
                    <a:pt x="0" y="352"/>
                  </a:lnTo>
                  <a:lnTo>
                    <a:pt x="0" y="354"/>
                  </a:lnTo>
                  <a:lnTo>
                    <a:pt x="1" y="355"/>
                  </a:lnTo>
                  <a:lnTo>
                    <a:pt x="4" y="356"/>
                  </a:lnTo>
                  <a:lnTo>
                    <a:pt x="5" y="356"/>
                  </a:lnTo>
                  <a:lnTo>
                    <a:pt x="9" y="355"/>
                  </a:lnTo>
                  <a:lnTo>
                    <a:pt x="10" y="354"/>
                  </a:lnTo>
                  <a:lnTo>
                    <a:pt x="10" y="352"/>
                  </a:lnTo>
                  <a:lnTo>
                    <a:pt x="10" y="352"/>
                  </a:lnTo>
                  <a:lnTo>
                    <a:pt x="13" y="328"/>
                  </a:lnTo>
                  <a:lnTo>
                    <a:pt x="17" y="304"/>
                  </a:lnTo>
                  <a:lnTo>
                    <a:pt x="23" y="281"/>
                  </a:lnTo>
                  <a:lnTo>
                    <a:pt x="29" y="258"/>
                  </a:lnTo>
                  <a:lnTo>
                    <a:pt x="43" y="212"/>
                  </a:lnTo>
                  <a:lnTo>
                    <a:pt x="55" y="167"/>
                  </a:lnTo>
                  <a:lnTo>
                    <a:pt x="55" y="167"/>
                  </a:lnTo>
                  <a:lnTo>
                    <a:pt x="67" y="124"/>
                  </a:lnTo>
                  <a:lnTo>
                    <a:pt x="73" y="103"/>
                  </a:lnTo>
                  <a:lnTo>
                    <a:pt x="78" y="81"/>
                  </a:lnTo>
                  <a:lnTo>
                    <a:pt x="78" y="81"/>
                  </a:lnTo>
                  <a:lnTo>
                    <a:pt x="82" y="62"/>
                  </a:lnTo>
                  <a:lnTo>
                    <a:pt x="87" y="44"/>
                  </a:lnTo>
                  <a:lnTo>
                    <a:pt x="92" y="24"/>
                  </a:lnTo>
                  <a:lnTo>
                    <a:pt x="94" y="15"/>
                  </a:lnTo>
                  <a:lnTo>
                    <a:pt x="95" y="6"/>
                  </a:lnTo>
                  <a:lnTo>
                    <a:pt x="95" y="6"/>
                  </a:lnTo>
                  <a:lnTo>
                    <a:pt x="95" y="3"/>
                  </a:lnTo>
                  <a:lnTo>
                    <a:pt x="94" y="1"/>
                  </a:lnTo>
                  <a:lnTo>
                    <a:pt x="92" y="1"/>
                  </a:lnTo>
                  <a:lnTo>
                    <a:pt x="91" y="0"/>
                  </a:lnTo>
                  <a:lnTo>
                    <a:pt x="89" y="1"/>
                  </a:lnTo>
                  <a:lnTo>
                    <a:pt x="87" y="1"/>
                  </a:lnTo>
                  <a:lnTo>
                    <a:pt x="86" y="3"/>
                  </a:lnTo>
                  <a:lnTo>
                    <a:pt x="86" y="6"/>
                  </a:lnTo>
                  <a:lnTo>
                    <a:pt x="86"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318" name="Freeform 934"/>
            <p:cNvSpPr/>
            <p:nvPr/>
          </p:nvSpPr>
          <p:spPr bwMode="auto">
            <a:xfrm>
              <a:off x="5491163" y="1250950"/>
              <a:ext cx="55563" cy="179388"/>
            </a:xfrm>
            <a:custGeom>
              <a:avLst/>
              <a:gdLst/>
              <a:ahLst/>
              <a:cxnLst>
                <a:cxn ang="0">
                  <a:pos x="95" y="6"/>
                </a:cxn>
                <a:cxn ang="0">
                  <a:pos x="95" y="6"/>
                </a:cxn>
                <a:cxn ang="0">
                  <a:pos x="94" y="16"/>
                </a:cxn>
                <a:cxn ang="0">
                  <a:pos x="93" y="27"/>
                </a:cxn>
                <a:cxn ang="0">
                  <a:pos x="88" y="50"/>
                </a:cxn>
                <a:cxn ang="0">
                  <a:pos x="82" y="73"/>
                </a:cxn>
                <a:cxn ang="0">
                  <a:pos x="77" y="94"/>
                </a:cxn>
                <a:cxn ang="0">
                  <a:pos x="77" y="94"/>
                </a:cxn>
                <a:cxn ang="0">
                  <a:pos x="72" y="118"/>
                </a:cxn>
                <a:cxn ang="0">
                  <a:pos x="64" y="141"/>
                </a:cxn>
                <a:cxn ang="0">
                  <a:pos x="57" y="165"/>
                </a:cxn>
                <a:cxn ang="0">
                  <a:pos x="50" y="188"/>
                </a:cxn>
                <a:cxn ang="0">
                  <a:pos x="50" y="188"/>
                </a:cxn>
                <a:cxn ang="0">
                  <a:pos x="39" y="231"/>
                </a:cxn>
                <a:cxn ang="0">
                  <a:pos x="32" y="251"/>
                </a:cxn>
                <a:cxn ang="0">
                  <a:pos x="26" y="272"/>
                </a:cxn>
                <a:cxn ang="0">
                  <a:pos x="26" y="272"/>
                </a:cxn>
                <a:cxn ang="0">
                  <a:pos x="20" y="287"/>
                </a:cxn>
                <a:cxn ang="0">
                  <a:pos x="13" y="301"/>
                </a:cxn>
                <a:cxn ang="0">
                  <a:pos x="7" y="314"/>
                </a:cxn>
                <a:cxn ang="0">
                  <a:pos x="1" y="330"/>
                </a:cxn>
                <a:cxn ang="0">
                  <a:pos x="1" y="330"/>
                </a:cxn>
                <a:cxn ang="0">
                  <a:pos x="0" y="331"/>
                </a:cxn>
                <a:cxn ang="0">
                  <a:pos x="0" y="333"/>
                </a:cxn>
                <a:cxn ang="0">
                  <a:pos x="0" y="333"/>
                </a:cxn>
                <a:cxn ang="0">
                  <a:pos x="0" y="334"/>
                </a:cxn>
                <a:cxn ang="0">
                  <a:pos x="0" y="334"/>
                </a:cxn>
                <a:cxn ang="0">
                  <a:pos x="0" y="335"/>
                </a:cxn>
                <a:cxn ang="0">
                  <a:pos x="1" y="337"/>
                </a:cxn>
                <a:cxn ang="0">
                  <a:pos x="5" y="338"/>
                </a:cxn>
                <a:cxn ang="0">
                  <a:pos x="8" y="338"/>
                </a:cxn>
                <a:cxn ang="0">
                  <a:pos x="9" y="337"/>
                </a:cxn>
                <a:cxn ang="0">
                  <a:pos x="10" y="335"/>
                </a:cxn>
                <a:cxn ang="0">
                  <a:pos x="10" y="335"/>
                </a:cxn>
                <a:cxn ang="0">
                  <a:pos x="12" y="327"/>
                </a:cxn>
                <a:cxn ang="0">
                  <a:pos x="15" y="320"/>
                </a:cxn>
                <a:cxn ang="0">
                  <a:pos x="21" y="304"/>
                </a:cxn>
                <a:cxn ang="0">
                  <a:pos x="28" y="290"/>
                </a:cxn>
                <a:cxn ang="0">
                  <a:pos x="34" y="274"/>
                </a:cxn>
                <a:cxn ang="0">
                  <a:pos x="34" y="274"/>
                </a:cxn>
                <a:cxn ang="0">
                  <a:pos x="43" y="251"/>
                </a:cxn>
                <a:cxn ang="0">
                  <a:pos x="49" y="229"/>
                </a:cxn>
                <a:cxn ang="0">
                  <a:pos x="61" y="182"/>
                </a:cxn>
                <a:cxn ang="0">
                  <a:pos x="61" y="182"/>
                </a:cxn>
                <a:cxn ang="0">
                  <a:pos x="76" y="136"/>
                </a:cxn>
                <a:cxn ang="0">
                  <a:pos x="82" y="112"/>
                </a:cxn>
                <a:cxn ang="0">
                  <a:pos x="88" y="88"/>
                </a:cxn>
                <a:cxn ang="0">
                  <a:pos x="88" y="88"/>
                </a:cxn>
                <a:cxn ang="0">
                  <a:pos x="93" y="68"/>
                </a:cxn>
                <a:cxn ang="0">
                  <a:pos x="99" y="47"/>
                </a:cxn>
                <a:cxn ang="0">
                  <a:pos x="103" y="26"/>
                </a:cxn>
                <a:cxn ang="0">
                  <a:pos x="104" y="16"/>
                </a:cxn>
                <a:cxn ang="0">
                  <a:pos x="105" y="6"/>
                </a:cxn>
                <a:cxn ang="0">
                  <a:pos x="105" y="6"/>
                </a:cxn>
                <a:cxn ang="0">
                  <a:pos x="104" y="4"/>
                </a:cxn>
                <a:cxn ang="0">
                  <a:pos x="103" y="3"/>
                </a:cxn>
                <a:cxn ang="0">
                  <a:pos x="102" y="1"/>
                </a:cxn>
                <a:cxn ang="0">
                  <a:pos x="100" y="0"/>
                </a:cxn>
                <a:cxn ang="0">
                  <a:pos x="99" y="1"/>
                </a:cxn>
                <a:cxn ang="0">
                  <a:pos x="96" y="3"/>
                </a:cxn>
                <a:cxn ang="0">
                  <a:pos x="95" y="4"/>
                </a:cxn>
                <a:cxn ang="0">
                  <a:pos x="95" y="6"/>
                </a:cxn>
                <a:cxn ang="0">
                  <a:pos x="95" y="6"/>
                </a:cxn>
              </a:cxnLst>
              <a:rect l="0" t="0" r="r" b="b"/>
              <a:pathLst>
                <a:path w="105" h="338">
                  <a:moveTo>
                    <a:pt x="95" y="6"/>
                  </a:moveTo>
                  <a:lnTo>
                    <a:pt x="95" y="6"/>
                  </a:lnTo>
                  <a:lnTo>
                    <a:pt x="94" y="16"/>
                  </a:lnTo>
                  <a:lnTo>
                    <a:pt x="93" y="27"/>
                  </a:lnTo>
                  <a:lnTo>
                    <a:pt x="88" y="50"/>
                  </a:lnTo>
                  <a:lnTo>
                    <a:pt x="82" y="73"/>
                  </a:lnTo>
                  <a:lnTo>
                    <a:pt x="77" y="94"/>
                  </a:lnTo>
                  <a:lnTo>
                    <a:pt x="77" y="94"/>
                  </a:lnTo>
                  <a:lnTo>
                    <a:pt x="72" y="118"/>
                  </a:lnTo>
                  <a:lnTo>
                    <a:pt x="64" y="141"/>
                  </a:lnTo>
                  <a:lnTo>
                    <a:pt x="57" y="165"/>
                  </a:lnTo>
                  <a:lnTo>
                    <a:pt x="50" y="188"/>
                  </a:lnTo>
                  <a:lnTo>
                    <a:pt x="50" y="188"/>
                  </a:lnTo>
                  <a:lnTo>
                    <a:pt x="39" y="231"/>
                  </a:lnTo>
                  <a:lnTo>
                    <a:pt x="32" y="251"/>
                  </a:lnTo>
                  <a:lnTo>
                    <a:pt x="26" y="272"/>
                  </a:lnTo>
                  <a:lnTo>
                    <a:pt x="26" y="272"/>
                  </a:lnTo>
                  <a:lnTo>
                    <a:pt x="20" y="287"/>
                  </a:lnTo>
                  <a:lnTo>
                    <a:pt x="13" y="301"/>
                  </a:lnTo>
                  <a:lnTo>
                    <a:pt x="7" y="314"/>
                  </a:lnTo>
                  <a:lnTo>
                    <a:pt x="1" y="330"/>
                  </a:lnTo>
                  <a:lnTo>
                    <a:pt x="1" y="330"/>
                  </a:lnTo>
                  <a:lnTo>
                    <a:pt x="0" y="331"/>
                  </a:lnTo>
                  <a:lnTo>
                    <a:pt x="0" y="333"/>
                  </a:lnTo>
                  <a:lnTo>
                    <a:pt x="0" y="333"/>
                  </a:lnTo>
                  <a:lnTo>
                    <a:pt x="0" y="334"/>
                  </a:lnTo>
                  <a:lnTo>
                    <a:pt x="0" y="334"/>
                  </a:lnTo>
                  <a:lnTo>
                    <a:pt x="0" y="335"/>
                  </a:lnTo>
                  <a:lnTo>
                    <a:pt x="1" y="337"/>
                  </a:lnTo>
                  <a:lnTo>
                    <a:pt x="5" y="338"/>
                  </a:lnTo>
                  <a:lnTo>
                    <a:pt x="8" y="338"/>
                  </a:lnTo>
                  <a:lnTo>
                    <a:pt x="9" y="337"/>
                  </a:lnTo>
                  <a:lnTo>
                    <a:pt x="10" y="335"/>
                  </a:lnTo>
                  <a:lnTo>
                    <a:pt x="10" y="335"/>
                  </a:lnTo>
                  <a:lnTo>
                    <a:pt x="12" y="327"/>
                  </a:lnTo>
                  <a:lnTo>
                    <a:pt x="15" y="320"/>
                  </a:lnTo>
                  <a:lnTo>
                    <a:pt x="21" y="304"/>
                  </a:lnTo>
                  <a:lnTo>
                    <a:pt x="28" y="290"/>
                  </a:lnTo>
                  <a:lnTo>
                    <a:pt x="34" y="274"/>
                  </a:lnTo>
                  <a:lnTo>
                    <a:pt x="34" y="274"/>
                  </a:lnTo>
                  <a:lnTo>
                    <a:pt x="43" y="251"/>
                  </a:lnTo>
                  <a:lnTo>
                    <a:pt x="49" y="229"/>
                  </a:lnTo>
                  <a:lnTo>
                    <a:pt x="61" y="182"/>
                  </a:lnTo>
                  <a:lnTo>
                    <a:pt x="61" y="182"/>
                  </a:lnTo>
                  <a:lnTo>
                    <a:pt x="76" y="136"/>
                  </a:lnTo>
                  <a:lnTo>
                    <a:pt x="82" y="112"/>
                  </a:lnTo>
                  <a:lnTo>
                    <a:pt x="88" y="88"/>
                  </a:lnTo>
                  <a:lnTo>
                    <a:pt x="88" y="88"/>
                  </a:lnTo>
                  <a:lnTo>
                    <a:pt x="93" y="68"/>
                  </a:lnTo>
                  <a:lnTo>
                    <a:pt x="99" y="47"/>
                  </a:lnTo>
                  <a:lnTo>
                    <a:pt x="103" y="26"/>
                  </a:lnTo>
                  <a:lnTo>
                    <a:pt x="104" y="16"/>
                  </a:lnTo>
                  <a:lnTo>
                    <a:pt x="105" y="6"/>
                  </a:lnTo>
                  <a:lnTo>
                    <a:pt x="105" y="6"/>
                  </a:lnTo>
                  <a:lnTo>
                    <a:pt x="104" y="4"/>
                  </a:lnTo>
                  <a:lnTo>
                    <a:pt x="103" y="3"/>
                  </a:lnTo>
                  <a:lnTo>
                    <a:pt x="102" y="1"/>
                  </a:lnTo>
                  <a:lnTo>
                    <a:pt x="100" y="0"/>
                  </a:lnTo>
                  <a:lnTo>
                    <a:pt x="99" y="1"/>
                  </a:lnTo>
                  <a:lnTo>
                    <a:pt x="96" y="3"/>
                  </a:lnTo>
                  <a:lnTo>
                    <a:pt x="95" y="4"/>
                  </a:lnTo>
                  <a:lnTo>
                    <a:pt x="95" y="6"/>
                  </a:lnTo>
                  <a:lnTo>
                    <a:pt x="95"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319" name="Freeform 935"/>
            <p:cNvSpPr/>
            <p:nvPr/>
          </p:nvSpPr>
          <p:spPr bwMode="auto">
            <a:xfrm>
              <a:off x="5532438" y="1287463"/>
              <a:ext cx="53975" cy="179388"/>
            </a:xfrm>
            <a:custGeom>
              <a:avLst/>
              <a:gdLst/>
              <a:ahLst/>
              <a:cxnLst>
                <a:cxn ang="0">
                  <a:pos x="95" y="4"/>
                </a:cxn>
                <a:cxn ang="0">
                  <a:pos x="95" y="4"/>
                </a:cxn>
                <a:cxn ang="0">
                  <a:pos x="94" y="14"/>
                </a:cxn>
                <a:cxn ang="0">
                  <a:pos x="92" y="24"/>
                </a:cxn>
                <a:cxn ang="0">
                  <a:pos x="86" y="45"/>
                </a:cxn>
                <a:cxn ang="0">
                  <a:pos x="79" y="66"/>
                </a:cxn>
                <a:cxn ang="0">
                  <a:pos x="73" y="86"/>
                </a:cxn>
                <a:cxn ang="0">
                  <a:pos x="73" y="86"/>
                </a:cxn>
                <a:cxn ang="0">
                  <a:pos x="62" y="132"/>
                </a:cxn>
                <a:cxn ang="0">
                  <a:pos x="47" y="178"/>
                </a:cxn>
                <a:cxn ang="0">
                  <a:pos x="47" y="178"/>
                </a:cxn>
                <a:cxn ang="0">
                  <a:pos x="34" y="217"/>
                </a:cxn>
                <a:cxn ang="0">
                  <a:pos x="19" y="256"/>
                </a:cxn>
                <a:cxn ang="0">
                  <a:pos x="13" y="275"/>
                </a:cxn>
                <a:cxn ang="0">
                  <a:pos x="8" y="295"/>
                </a:cxn>
                <a:cxn ang="0">
                  <a:pos x="3" y="316"/>
                </a:cxn>
                <a:cxn ang="0">
                  <a:pos x="0" y="335"/>
                </a:cxn>
                <a:cxn ang="0">
                  <a:pos x="0" y="335"/>
                </a:cxn>
                <a:cxn ang="0">
                  <a:pos x="1" y="337"/>
                </a:cxn>
                <a:cxn ang="0">
                  <a:pos x="1" y="339"/>
                </a:cxn>
                <a:cxn ang="0">
                  <a:pos x="3" y="340"/>
                </a:cxn>
                <a:cxn ang="0">
                  <a:pos x="4" y="340"/>
                </a:cxn>
                <a:cxn ang="0">
                  <a:pos x="8" y="339"/>
                </a:cxn>
                <a:cxn ang="0">
                  <a:pos x="9" y="337"/>
                </a:cxn>
                <a:cxn ang="0">
                  <a:pos x="10" y="335"/>
                </a:cxn>
                <a:cxn ang="0">
                  <a:pos x="10" y="335"/>
                </a:cxn>
                <a:cxn ang="0">
                  <a:pos x="13" y="315"/>
                </a:cxn>
                <a:cxn ang="0">
                  <a:pos x="17" y="294"/>
                </a:cxn>
                <a:cxn ang="0">
                  <a:pos x="24" y="273"/>
                </a:cxn>
                <a:cxn ang="0">
                  <a:pos x="30" y="253"/>
                </a:cxn>
                <a:cxn ang="0">
                  <a:pos x="45" y="212"/>
                </a:cxn>
                <a:cxn ang="0">
                  <a:pos x="60" y="172"/>
                </a:cxn>
                <a:cxn ang="0">
                  <a:pos x="60" y="172"/>
                </a:cxn>
                <a:cxn ang="0">
                  <a:pos x="67" y="149"/>
                </a:cxn>
                <a:cxn ang="0">
                  <a:pos x="73" y="127"/>
                </a:cxn>
                <a:cxn ang="0">
                  <a:pos x="84" y="80"/>
                </a:cxn>
                <a:cxn ang="0">
                  <a:pos x="84" y="80"/>
                </a:cxn>
                <a:cxn ang="0">
                  <a:pos x="90" y="62"/>
                </a:cxn>
                <a:cxn ang="0">
                  <a:pos x="96" y="43"/>
                </a:cxn>
                <a:cxn ang="0">
                  <a:pos x="101" y="23"/>
                </a:cxn>
                <a:cxn ang="0">
                  <a:pos x="103" y="14"/>
                </a:cxn>
                <a:cxn ang="0">
                  <a:pos x="104" y="4"/>
                </a:cxn>
                <a:cxn ang="0">
                  <a:pos x="104" y="4"/>
                </a:cxn>
                <a:cxn ang="0">
                  <a:pos x="104" y="2"/>
                </a:cxn>
                <a:cxn ang="0">
                  <a:pos x="103" y="1"/>
                </a:cxn>
                <a:cxn ang="0">
                  <a:pos x="102" y="0"/>
                </a:cxn>
                <a:cxn ang="0">
                  <a:pos x="100" y="0"/>
                </a:cxn>
                <a:cxn ang="0">
                  <a:pos x="98" y="0"/>
                </a:cxn>
                <a:cxn ang="0">
                  <a:pos x="97" y="1"/>
                </a:cxn>
                <a:cxn ang="0">
                  <a:pos x="96" y="2"/>
                </a:cxn>
                <a:cxn ang="0">
                  <a:pos x="95" y="4"/>
                </a:cxn>
                <a:cxn ang="0">
                  <a:pos x="95" y="4"/>
                </a:cxn>
              </a:cxnLst>
              <a:rect l="0" t="0" r="r" b="b"/>
              <a:pathLst>
                <a:path w="104" h="340">
                  <a:moveTo>
                    <a:pt x="95" y="4"/>
                  </a:moveTo>
                  <a:lnTo>
                    <a:pt x="95" y="4"/>
                  </a:lnTo>
                  <a:lnTo>
                    <a:pt x="94" y="14"/>
                  </a:lnTo>
                  <a:lnTo>
                    <a:pt x="92" y="24"/>
                  </a:lnTo>
                  <a:lnTo>
                    <a:pt x="86" y="45"/>
                  </a:lnTo>
                  <a:lnTo>
                    <a:pt x="79" y="66"/>
                  </a:lnTo>
                  <a:lnTo>
                    <a:pt x="73" y="86"/>
                  </a:lnTo>
                  <a:lnTo>
                    <a:pt x="73" y="86"/>
                  </a:lnTo>
                  <a:lnTo>
                    <a:pt x="62" y="132"/>
                  </a:lnTo>
                  <a:lnTo>
                    <a:pt x="47" y="178"/>
                  </a:lnTo>
                  <a:lnTo>
                    <a:pt x="47" y="178"/>
                  </a:lnTo>
                  <a:lnTo>
                    <a:pt x="34" y="217"/>
                  </a:lnTo>
                  <a:lnTo>
                    <a:pt x="19" y="256"/>
                  </a:lnTo>
                  <a:lnTo>
                    <a:pt x="13" y="275"/>
                  </a:lnTo>
                  <a:lnTo>
                    <a:pt x="8" y="295"/>
                  </a:lnTo>
                  <a:lnTo>
                    <a:pt x="3" y="316"/>
                  </a:lnTo>
                  <a:lnTo>
                    <a:pt x="0" y="335"/>
                  </a:lnTo>
                  <a:lnTo>
                    <a:pt x="0" y="335"/>
                  </a:lnTo>
                  <a:lnTo>
                    <a:pt x="1" y="337"/>
                  </a:lnTo>
                  <a:lnTo>
                    <a:pt x="1" y="339"/>
                  </a:lnTo>
                  <a:lnTo>
                    <a:pt x="3" y="340"/>
                  </a:lnTo>
                  <a:lnTo>
                    <a:pt x="4" y="340"/>
                  </a:lnTo>
                  <a:lnTo>
                    <a:pt x="8" y="339"/>
                  </a:lnTo>
                  <a:lnTo>
                    <a:pt x="9" y="337"/>
                  </a:lnTo>
                  <a:lnTo>
                    <a:pt x="10" y="335"/>
                  </a:lnTo>
                  <a:lnTo>
                    <a:pt x="10" y="335"/>
                  </a:lnTo>
                  <a:lnTo>
                    <a:pt x="13" y="315"/>
                  </a:lnTo>
                  <a:lnTo>
                    <a:pt x="17" y="294"/>
                  </a:lnTo>
                  <a:lnTo>
                    <a:pt x="24" y="273"/>
                  </a:lnTo>
                  <a:lnTo>
                    <a:pt x="30" y="253"/>
                  </a:lnTo>
                  <a:lnTo>
                    <a:pt x="45" y="212"/>
                  </a:lnTo>
                  <a:lnTo>
                    <a:pt x="60" y="172"/>
                  </a:lnTo>
                  <a:lnTo>
                    <a:pt x="60" y="172"/>
                  </a:lnTo>
                  <a:lnTo>
                    <a:pt x="67" y="149"/>
                  </a:lnTo>
                  <a:lnTo>
                    <a:pt x="73" y="127"/>
                  </a:lnTo>
                  <a:lnTo>
                    <a:pt x="84" y="80"/>
                  </a:lnTo>
                  <a:lnTo>
                    <a:pt x="84" y="80"/>
                  </a:lnTo>
                  <a:lnTo>
                    <a:pt x="90" y="62"/>
                  </a:lnTo>
                  <a:lnTo>
                    <a:pt x="96" y="43"/>
                  </a:lnTo>
                  <a:lnTo>
                    <a:pt x="101" y="23"/>
                  </a:lnTo>
                  <a:lnTo>
                    <a:pt x="103" y="14"/>
                  </a:lnTo>
                  <a:lnTo>
                    <a:pt x="104" y="4"/>
                  </a:lnTo>
                  <a:lnTo>
                    <a:pt x="104" y="4"/>
                  </a:lnTo>
                  <a:lnTo>
                    <a:pt x="104" y="2"/>
                  </a:lnTo>
                  <a:lnTo>
                    <a:pt x="103" y="1"/>
                  </a:lnTo>
                  <a:lnTo>
                    <a:pt x="102" y="0"/>
                  </a:lnTo>
                  <a:lnTo>
                    <a:pt x="100" y="0"/>
                  </a:lnTo>
                  <a:lnTo>
                    <a:pt x="98" y="0"/>
                  </a:lnTo>
                  <a:lnTo>
                    <a:pt x="97" y="1"/>
                  </a:lnTo>
                  <a:lnTo>
                    <a:pt x="96" y="2"/>
                  </a:lnTo>
                  <a:lnTo>
                    <a:pt x="95" y="4"/>
                  </a:lnTo>
                  <a:lnTo>
                    <a:pt x="95"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320" name="Freeform 936"/>
            <p:cNvSpPr/>
            <p:nvPr/>
          </p:nvSpPr>
          <p:spPr bwMode="auto">
            <a:xfrm>
              <a:off x="5564188" y="1327150"/>
              <a:ext cx="60325" cy="198438"/>
            </a:xfrm>
            <a:custGeom>
              <a:avLst/>
              <a:gdLst/>
              <a:ahLst/>
              <a:cxnLst>
                <a:cxn ang="0">
                  <a:pos x="104" y="5"/>
                </a:cxn>
                <a:cxn ang="0">
                  <a:pos x="104" y="5"/>
                </a:cxn>
                <a:cxn ang="0">
                  <a:pos x="103" y="17"/>
                </a:cxn>
                <a:cxn ang="0">
                  <a:pos x="101" y="28"/>
                </a:cxn>
                <a:cxn ang="0">
                  <a:pos x="95" y="51"/>
                </a:cxn>
                <a:cxn ang="0">
                  <a:pos x="88" y="73"/>
                </a:cxn>
                <a:cxn ang="0">
                  <a:pos x="80" y="95"/>
                </a:cxn>
                <a:cxn ang="0">
                  <a:pos x="80" y="95"/>
                </a:cxn>
                <a:cxn ang="0">
                  <a:pos x="64" y="143"/>
                </a:cxn>
                <a:cxn ang="0">
                  <a:pos x="46" y="190"/>
                </a:cxn>
                <a:cxn ang="0">
                  <a:pos x="46" y="190"/>
                </a:cxn>
                <a:cxn ang="0">
                  <a:pos x="38" y="213"/>
                </a:cxn>
                <a:cxn ang="0">
                  <a:pos x="32" y="237"/>
                </a:cxn>
                <a:cxn ang="0">
                  <a:pos x="27" y="260"/>
                </a:cxn>
                <a:cxn ang="0">
                  <a:pos x="19" y="283"/>
                </a:cxn>
                <a:cxn ang="0">
                  <a:pos x="19" y="283"/>
                </a:cxn>
                <a:cxn ang="0">
                  <a:pos x="13" y="305"/>
                </a:cxn>
                <a:cxn ang="0">
                  <a:pos x="7" y="326"/>
                </a:cxn>
                <a:cxn ang="0">
                  <a:pos x="3" y="348"/>
                </a:cxn>
                <a:cxn ang="0">
                  <a:pos x="1" y="358"/>
                </a:cxn>
                <a:cxn ang="0">
                  <a:pos x="0" y="370"/>
                </a:cxn>
                <a:cxn ang="0">
                  <a:pos x="0" y="370"/>
                </a:cxn>
                <a:cxn ang="0">
                  <a:pos x="0" y="372"/>
                </a:cxn>
                <a:cxn ang="0">
                  <a:pos x="1" y="373"/>
                </a:cxn>
                <a:cxn ang="0">
                  <a:pos x="3" y="374"/>
                </a:cxn>
                <a:cxn ang="0">
                  <a:pos x="4" y="374"/>
                </a:cxn>
                <a:cxn ang="0">
                  <a:pos x="6" y="374"/>
                </a:cxn>
                <a:cxn ang="0">
                  <a:pos x="8" y="373"/>
                </a:cxn>
                <a:cxn ang="0">
                  <a:pos x="9" y="372"/>
                </a:cxn>
                <a:cxn ang="0">
                  <a:pos x="9" y="370"/>
                </a:cxn>
                <a:cxn ang="0">
                  <a:pos x="9" y="370"/>
                </a:cxn>
                <a:cxn ang="0">
                  <a:pos x="10" y="357"/>
                </a:cxn>
                <a:cxn ang="0">
                  <a:pos x="12" y="345"/>
                </a:cxn>
                <a:cxn ang="0">
                  <a:pos x="18" y="319"/>
                </a:cxn>
                <a:cxn ang="0">
                  <a:pos x="34" y="270"/>
                </a:cxn>
                <a:cxn ang="0">
                  <a:pos x="34" y="270"/>
                </a:cxn>
                <a:cxn ang="0">
                  <a:pos x="46" y="222"/>
                </a:cxn>
                <a:cxn ang="0">
                  <a:pos x="53" y="199"/>
                </a:cxn>
                <a:cxn ang="0">
                  <a:pos x="62" y="176"/>
                </a:cxn>
                <a:cxn ang="0">
                  <a:pos x="62" y="176"/>
                </a:cxn>
                <a:cxn ang="0">
                  <a:pos x="78" y="129"/>
                </a:cxn>
                <a:cxn ang="0">
                  <a:pos x="94" y="83"/>
                </a:cxn>
                <a:cxn ang="0">
                  <a:pos x="94" y="83"/>
                </a:cxn>
                <a:cxn ang="0">
                  <a:pos x="101" y="64"/>
                </a:cxn>
                <a:cxn ang="0">
                  <a:pos x="106" y="44"/>
                </a:cxn>
                <a:cxn ang="0">
                  <a:pos x="111" y="25"/>
                </a:cxn>
                <a:cxn ang="0">
                  <a:pos x="112" y="14"/>
                </a:cxn>
                <a:cxn ang="0">
                  <a:pos x="113" y="5"/>
                </a:cxn>
                <a:cxn ang="0">
                  <a:pos x="113" y="5"/>
                </a:cxn>
                <a:cxn ang="0">
                  <a:pos x="113" y="3"/>
                </a:cxn>
                <a:cxn ang="0">
                  <a:pos x="112" y="1"/>
                </a:cxn>
                <a:cxn ang="0">
                  <a:pos x="110" y="0"/>
                </a:cxn>
                <a:cxn ang="0">
                  <a:pos x="109" y="0"/>
                </a:cxn>
                <a:cxn ang="0">
                  <a:pos x="107" y="0"/>
                </a:cxn>
                <a:cxn ang="0">
                  <a:pos x="106" y="1"/>
                </a:cxn>
                <a:cxn ang="0">
                  <a:pos x="104" y="3"/>
                </a:cxn>
                <a:cxn ang="0">
                  <a:pos x="104" y="5"/>
                </a:cxn>
                <a:cxn ang="0">
                  <a:pos x="104" y="5"/>
                </a:cxn>
              </a:cxnLst>
              <a:rect l="0" t="0" r="r" b="b"/>
              <a:pathLst>
                <a:path w="113" h="374">
                  <a:moveTo>
                    <a:pt x="104" y="5"/>
                  </a:moveTo>
                  <a:lnTo>
                    <a:pt x="104" y="5"/>
                  </a:lnTo>
                  <a:lnTo>
                    <a:pt x="103" y="17"/>
                  </a:lnTo>
                  <a:lnTo>
                    <a:pt x="101" y="28"/>
                  </a:lnTo>
                  <a:lnTo>
                    <a:pt x="95" y="51"/>
                  </a:lnTo>
                  <a:lnTo>
                    <a:pt x="88" y="73"/>
                  </a:lnTo>
                  <a:lnTo>
                    <a:pt x="80" y="95"/>
                  </a:lnTo>
                  <a:lnTo>
                    <a:pt x="80" y="95"/>
                  </a:lnTo>
                  <a:lnTo>
                    <a:pt x="64" y="143"/>
                  </a:lnTo>
                  <a:lnTo>
                    <a:pt x="46" y="190"/>
                  </a:lnTo>
                  <a:lnTo>
                    <a:pt x="46" y="190"/>
                  </a:lnTo>
                  <a:lnTo>
                    <a:pt x="38" y="213"/>
                  </a:lnTo>
                  <a:lnTo>
                    <a:pt x="32" y="237"/>
                  </a:lnTo>
                  <a:lnTo>
                    <a:pt x="27" y="260"/>
                  </a:lnTo>
                  <a:lnTo>
                    <a:pt x="19" y="283"/>
                  </a:lnTo>
                  <a:lnTo>
                    <a:pt x="19" y="283"/>
                  </a:lnTo>
                  <a:lnTo>
                    <a:pt x="13" y="305"/>
                  </a:lnTo>
                  <a:lnTo>
                    <a:pt x="7" y="326"/>
                  </a:lnTo>
                  <a:lnTo>
                    <a:pt x="3" y="348"/>
                  </a:lnTo>
                  <a:lnTo>
                    <a:pt x="1" y="358"/>
                  </a:lnTo>
                  <a:lnTo>
                    <a:pt x="0" y="370"/>
                  </a:lnTo>
                  <a:lnTo>
                    <a:pt x="0" y="370"/>
                  </a:lnTo>
                  <a:lnTo>
                    <a:pt x="0" y="372"/>
                  </a:lnTo>
                  <a:lnTo>
                    <a:pt x="1" y="373"/>
                  </a:lnTo>
                  <a:lnTo>
                    <a:pt x="3" y="374"/>
                  </a:lnTo>
                  <a:lnTo>
                    <a:pt x="4" y="374"/>
                  </a:lnTo>
                  <a:lnTo>
                    <a:pt x="6" y="374"/>
                  </a:lnTo>
                  <a:lnTo>
                    <a:pt x="8" y="373"/>
                  </a:lnTo>
                  <a:lnTo>
                    <a:pt x="9" y="372"/>
                  </a:lnTo>
                  <a:lnTo>
                    <a:pt x="9" y="370"/>
                  </a:lnTo>
                  <a:lnTo>
                    <a:pt x="9" y="370"/>
                  </a:lnTo>
                  <a:lnTo>
                    <a:pt x="10" y="357"/>
                  </a:lnTo>
                  <a:lnTo>
                    <a:pt x="12" y="345"/>
                  </a:lnTo>
                  <a:lnTo>
                    <a:pt x="18" y="319"/>
                  </a:lnTo>
                  <a:lnTo>
                    <a:pt x="34" y="270"/>
                  </a:lnTo>
                  <a:lnTo>
                    <a:pt x="34" y="270"/>
                  </a:lnTo>
                  <a:lnTo>
                    <a:pt x="46" y="222"/>
                  </a:lnTo>
                  <a:lnTo>
                    <a:pt x="53" y="199"/>
                  </a:lnTo>
                  <a:lnTo>
                    <a:pt x="62" y="176"/>
                  </a:lnTo>
                  <a:lnTo>
                    <a:pt x="62" y="176"/>
                  </a:lnTo>
                  <a:lnTo>
                    <a:pt x="78" y="129"/>
                  </a:lnTo>
                  <a:lnTo>
                    <a:pt x="94" y="83"/>
                  </a:lnTo>
                  <a:lnTo>
                    <a:pt x="94" y="83"/>
                  </a:lnTo>
                  <a:lnTo>
                    <a:pt x="101" y="64"/>
                  </a:lnTo>
                  <a:lnTo>
                    <a:pt x="106" y="44"/>
                  </a:lnTo>
                  <a:lnTo>
                    <a:pt x="111" y="25"/>
                  </a:lnTo>
                  <a:lnTo>
                    <a:pt x="112" y="14"/>
                  </a:lnTo>
                  <a:lnTo>
                    <a:pt x="113" y="5"/>
                  </a:lnTo>
                  <a:lnTo>
                    <a:pt x="113" y="5"/>
                  </a:lnTo>
                  <a:lnTo>
                    <a:pt x="113" y="3"/>
                  </a:lnTo>
                  <a:lnTo>
                    <a:pt x="112" y="1"/>
                  </a:lnTo>
                  <a:lnTo>
                    <a:pt x="110" y="0"/>
                  </a:lnTo>
                  <a:lnTo>
                    <a:pt x="109" y="0"/>
                  </a:lnTo>
                  <a:lnTo>
                    <a:pt x="107" y="0"/>
                  </a:lnTo>
                  <a:lnTo>
                    <a:pt x="106" y="1"/>
                  </a:lnTo>
                  <a:lnTo>
                    <a:pt x="104" y="3"/>
                  </a:lnTo>
                  <a:lnTo>
                    <a:pt x="104" y="5"/>
                  </a:lnTo>
                  <a:lnTo>
                    <a:pt x="104"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321" name="Freeform 937"/>
            <p:cNvSpPr/>
            <p:nvPr/>
          </p:nvSpPr>
          <p:spPr bwMode="auto">
            <a:xfrm>
              <a:off x="5564188" y="1374775"/>
              <a:ext cx="90488" cy="303213"/>
            </a:xfrm>
            <a:custGeom>
              <a:avLst/>
              <a:gdLst/>
              <a:ahLst/>
              <a:cxnLst>
                <a:cxn ang="0">
                  <a:pos x="161" y="4"/>
                </a:cxn>
                <a:cxn ang="0">
                  <a:pos x="149" y="33"/>
                </a:cxn>
                <a:cxn ang="0">
                  <a:pos x="137" y="63"/>
                </a:cxn>
                <a:cxn ang="0">
                  <a:pos x="116" y="134"/>
                </a:cxn>
                <a:cxn ang="0">
                  <a:pos x="110" y="153"/>
                </a:cxn>
                <a:cxn ang="0">
                  <a:pos x="91" y="205"/>
                </a:cxn>
                <a:cxn ang="0">
                  <a:pos x="83" y="225"/>
                </a:cxn>
                <a:cxn ang="0">
                  <a:pos x="67" y="284"/>
                </a:cxn>
                <a:cxn ang="0">
                  <a:pos x="49" y="358"/>
                </a:cxn>
                <a:cxn ang="0">
                  <a:pos x="29" y="432"/>
                </a:cxn>
                <a:cxn ang="0">
                  <a:pos x="17" y="469"/>
                </a:cxn>
                <a:cxn ang="0">
                  <a:pos x="5" y="506"/>
                </a:cxn>
                <a:cxn ang="0">
                  <a:pos x="1" y="521"/>
                </a:cxn>
                <a:cxn ang="0">
                  <a:pos x="0" y="569"/>
                </a:cxn>
                <a:cxn ang="0">
                  <a:pos x="0" y="571"/>
                </a:cxn>
                <a:cxn ang="0">
                  <a:pos x="3" y="573"/>
                </a:cxn>
                <a:cxn ang="0">
                  <a:pos x="6" y="573"/>
                </a:cxn>
                <a:cxn ang="0">
                  <a:pos x="9" y="571"/>
                </a:cxn>
                <a:cxn ang="0">
                  <a:pos x="9" y="569"/>
                </a:cxn>
                <a:cxn ang="0">
                  <a:pos x="10" y="534"/>
                </a:cxn>
                <a:cxn ang="0">
                  <a:pos x="14" y="509"/>
                </a:cxn>
                <a:cxn ang="0">
                  <a:pos x="16" y="501"/>
                </a:cxn>
                <a:cxn ang="0">
                  <a:pos x="40" y="425"/>
                </a:cxn>
                <a:cxn ang="0">
                  <a:pos x="50" y="389"/>
                </a:cxn>
                <a:cxn ang="0">
                  <a:pos x="78" y="278"/>
                </a:cxn>
                <a:cxn ang="0">
                  <a:pos x="83" y="259"/>
                </a:cxn>
                <a:cxn ang="0">
                  <a:pos x="101" y="206"/>
                </a:cxn>
                <a:cxn ang="0">
                  <a:pos x="126" y="137"/>
                </a:cxn>
                <a:cxn ang="0">
                  <a:pos x="135" y="105"/>
                </a:cxn>
                <a:cxn ang="0">
                  <a:pos x="143" y="73"/>
                </a:cxn>
                <a:cxn ang="0">
                  <a:pos x="157" y="39"/>
                </a:cxn>
                <a:cxn ang="0">
                  <a:pos x="170" y="6"/>
                </a:cxn>
                <a:cxn ang="0">
                  <a:pos x="170" y="4"/>
                </a:cxn>
                <a:cxn ang="0">
                  <a:pos x="169" y="1"/>
                </a:cxn>
                <a:cxn ang="0">
                  <a:pos x="165" y="0"/>
                </a:cxn>
                <a:cxn ang="0">
                  <a:pos x="162" y="2"/>
                </a:cxn>
                <a:cxn ang="0">
                  <a:pos x="161" y="4"/>
                </a:cxn>
              </a:cxnLst>
              <a:rect l="0" t="0" r="r" b="b"/>
              <a:pathLst>
                <a:path w="170" h="573">
                  <a:moveTo>
                    <a:pt x="161" y="4"/>
                  </a:moveTo>
                  <a:lnTo>
                    <a:pt x="161" y="4"/>
                  </a:lnTo>
                  <a:lnTo>
                    <a:pt x="156" y="18"/>
                  </a:lnTo>
                  <a:lnTo>
                    <a:pt x="149" y="33"/>
                  </a:lnTo>
                  <a:lnTo>
                    <a:pt x="142" y="47"/>
                  </a:lnTo>
                  <a:lnTo>
                    <a:pt x="137" y="63"/>
                  </a:lnTo>
                  <a:lnTo>
                    <a:pt x="137" y="63"/>
                  </a:lnTo>
                  <a:lnTo>
                    <a:pt x="116" y="134"/>
                  </a:lnTo>
                  <a:lnTo>
                    <a:pt x="116" y="134"/>
                  </a:lnTo>
                  <a:lnTo>
                    <a:pt x="110" y="153"/>
                  </a:lnTo>
                  <a:lnTo>
                    <a:pt x="104" y="170"/>
                  </a:lnTo>
                  <a:lnTo>
                    <a:pt x="91" y="205"/>
                  </a:lnTo>
                  <a:lnTo>
                    <a:pt x="91" y="205"/>
                  </a:lnTo>
                  <a:lnTo>
                    <a:pt x="83" y="225"/>
                  </a:lnTo>
                  <a:lnTo>
                    <a:pt x="77" y="245"/>
                  </a:lnTo>
                  <a:lnTo>
                    <a:pt x="67" y="284"/>
                  </a:lnTo>
                  <a:lnTo>
                    <a:pt x="67" y="284"/>
                  </a:lnTo>
                  <a:lnTo>
                    <a:pt x="49" y="358"/>
                  </a:lnTo>
                  <a:lnTo>
                    <a:pt x="39" y="394"/>
                  </a:lnTo>
                  <a:lnTo>
                    <a:pt x="29" y="432"/>
                  </a:lnTo>
                  <a:lnTo>
                    <a:pt x="29" y="432"/>
                  </a:lnTo>
                  <a:lnTo>
                    <a:pt x="17" y="469"/>
                  </a:lnTo>
                  <a:lnTo>
                    <a:pt x="5" y="506"/>
                  </a:lnTo>
                  <a:lnTo>
                    <a:pt x="5" y="506"/>
                  </a:lnTo>
                  <a:lnTo>
                    <a:pt x="3" y="513"/>
                  </a:lnTo>
                  <a:lnTo>
                    <a:pt x="1" y="521"/>
                  </a:lnTo>
                  <a:lnTo>
                    <a:pt x="0" y="537"/>
                  </a:lnTo>
                  <a:lnTo>
                    <a:pt x="0" y="569"/>
                  </a:lnTo>
                  <a:lnTo>
                    <a:pt x="0" y="569"/>
                  </a:lnTo>
                  <a:lnTo>
                    <a:pt x="0" y="571"/>
                  </a:lnTo>
                  <a:lnTo>
                    <a:pt x="1" y="572"/>
                  </a:lnTo>
                  <a:lnTo>
                    <a:pt x="3" y="573"/>
                  </a:lnTo>
                  <a:lnTo>
                    <a:pt x="5" y="573"/>
                  </a:lnTo>
                  <a:lnTo>
                    <a:pt x="6" y="573"/>
                  </a:lnTo>
                  <a:lnTo>
                    <a:pt x="8" y="572"/>
                  </a:lnTo>
                  <a:lnTo>
                    <a:pt x="9" y="571"/>
                  </a:lnTo>
                  <a:lnTo>
                    <a:pt x="9" y="569"/>
                  </a:lnTo>
                  <a:lnTo>
                    <a:pt x="9" y="569"/>
                  </a:lnTo>
                  <a:lnTo>
                    <a:pt x="9" y="551"/>
                  </a:lnTo>
                  <a:lnTo>
                    <a:pt x="10" y="534"/>
                  </a:lnTo>
                  <a:lnTo>
                    <a:pt x="12" y="517"/>
                  </a:lnTo>
                  <a:lnTo>
                    <a:pt x="14" y="509"/>
                  </a:lnTo>
                  <a:lnTo>
                    <a:pt x="16" y="501"/>
                  </a:lnTo>
                  <a:lnTo>
                    <a:pt x="16" y="501"/>
                  </a:lnTo>
                  <a:lnTo>
                    <a:pt x="30" y="464"/>
                  </a:lnTo>
                  <a:lnTo>
                    <a:pt x="40" y="425"/>
                  </a:lnTo>
                  <a:lnTo>
                    <a:pt x="40" y="425"/>
                  </a:lnTo>
                  <a:lnTo>
                    <a:pt x="50" y="389"/>
                  </a:lnTo>
                  <a:lnTo>
                    <a:pt x="61" y="352"/>
                  </a:lnTo>
                  <a:lnTo>
                    <a:pt x="78" y="278"/>
                  </a:lnTo>
                  <a:lnTo>
                    <a:pt x="78" y="278"/>
                  </a:lnTo>
                  <a:lnTo>
                    <a:pt x="83" y="259"/>
                  </a:lnTo>
                  <a:lnTo>
                    <a:pt x="89" y="242"/>
                  </a:lnTo>
                  <a:lnTo>
                    <a:pt x="101" y="206"/>
                  </a:lnTo>
                  <a:lnTo>
                    <a:pt x="113" y="172"/>
                  </a:lnTo>
                  <a:lnTo>
                    <a:pt x="126" y="137"/>
                  </a:lnTo>
                  <a:lnTo>
                    <a:pt x="126" y="137"/>
                  </a:lnTo>
                  <a:lnTo>
                    <a:pt x="135" y="105"/>
                  </a:lnTo>
                  <a:lnTo>
                    <a:pt x="143" y="73"/>
                  </a:lnTo>
                  <a:lnTo>
                    <a:pt x="143" y="73"/>
                  </a:lnTo>
                  <a:lnTo>
                    <a:pt x="150" y="57"/>
                  </a:lnTo>
                  <a:lnTo>
                    <a:pt x="157" y="39"/>
                  </a:lnTo>
                  <a:lnTo>
                    <a:pt x="164" y="23"/>
                  </a:lnTo>
                  <a:lnTo>
                    <a:pt x="170" y="6"/>
                  </a:lnTo>
                  <a:lnTo>
                    <a:pt x="170" y="6"/>
                  </a:lnTo>
                  <a:lnTo>
                    <a:pt x="170" y="4"/>
                  </a:lnTo>
                  <a:lnTo>
                    <a:pt x="170" y="3"/>
                  </a:lnTo>
                  <a:lnTo>
                    <a:pt x="169" y="1"/>
                  </a:lnTo>
                  <a:lnTo>
                    <a:pt x="167" y="1"/>
                  </a:lnTo>
                  <a:lnTo>
                    <a:pt x="165" y="0"/>
                  </a:lnTo>
                  <a:lnTo>
                    <a:pt x="164" y="1"/>
                  </a:lnTo>
                  <a:lnTo>
                    <a:pt x="162" y="2"/>
                  </a:lnTo>
                  <a:lnTo>
                    <a:pt x="161" y="4"/>
                  </a:lnTo>
                  <a:lnTo>
                    <a:pt x="161"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322" name="Freeform 938"/>
            <p:cNvSpPr/>
            <p:nvPr/>
          </p:nvSpPr>
          <p:spPr bwMode="auto">
            <a:xfrm>
              <a:off x="5599113" y="1403350"/>
              <a:ext cx="80963" cy="295275"/>
            </a:xfrm>
            <a:custGeom>
              <a:avLst/>
              <a:gdLst/>
              <a:ahLst/>
              <a:cxnLst>
                <a:cxn ang="0">
                  <a:pos x="143" y="2"/>
                </a:cxn>
                <a:cxn ang="0">
                  <a:pos x="133" y="22"/>
                </a:cxn>
                <a:cxn ang="0">
                  <a:pos x="128" y="45"/>
                </a:cxn>
                <a:cxn ang="0">
                  <a:pos x="125" y="65"/>
                </a:cxn>
                <a:cxn ang="0">
                  <a:pos x="107" y="122"/>
                </a:cxn>
                <a:cxn ang="0">
                  <a:pos x="96" y="161"/>
                </a:cxn>
                <a:cxn ang="0">
                  <a:pos x="76" y="240"/>
                </a:cxn>
                <a:cxn ang="0">
                  <a:pos x="69" y="279"/>
                </a:cxn>
                <a:cxn ang="0">
                  <a:pos x="64" y="318"/>
                </a:cxn>
                <a:cxn ang="0">
                  <a:pos x="59" y="356"/>
                </a:cxn>
                <a:cxn ang="0">
                  <a:pos x="54" y="372"/>
                </a:cxn>
                <a:cxn ang="0">
                  <a:pos x="41" y="407"/>
                </a:cxn>
                <a:cxn ang="0">
                  <a:pos x="37" y="423"/>
                </a:cxn>
                <a:cxn ang="0">
                  <a:pos x="28" y="459"/>
                </a:cxn>
                <a:cxn ang="0">
                  <a:pos x="17" y="494"/>
                </a:cxn>
                <a:cxn ang="0">
                  <a:pos x="12" y="509"/>
                </a:cxn>
                <a:cxn ang="0">
                  <a:pos x="3" y="539"/>
                </a:cxn>
                <a:cxn ang="0">
                  <a:pos x="0" y="554"/>
                </a:cxn>
                <a:cxn ang="0">
                  <a:pos x="1" y="556"/>
                </a:cxn>
                <a:cxn ang="0">
                  <a:pos x="3" y="558"/>
                </a:cxn>
                <a:cxn ang="0">
                  <a:pos x="6" y="558"/>
                </a:cxn>
                <a:cxn ang="0">
                  <a:pos x="9" y="556"/>
                </a:cxn>
                <a:cxn ang="0">
                  <a:pos x="9" y="554"/>
                </a:cxn>
                <a:cxn ang="0">
                  <a:pos x="12" y="538"/>
                </a:cxn>
                <a:cxn ang="0">
                  <a:pos x="24" y="505"/>
                </a:cxn>
                <a:cxn ang="0">
                  <a:pos x="29" y="489"/>
                </a:cxn>
                <a:cxn ang="0">
                  <a:pos x="42" y="442"/>
                </a:cxn>
                <a:cxn ang="0">
                  <a:pos x="45" y="426"/>
                </a:cxn>
                <a:cxn ang="0">
                  <a:pos x="55" y="396"/>
                </a:cxn>
                <a:cxn ang="0">
                  <a:pos x="66" y="366"/>
                </a:cxn>
                <a:cxn ang="0">
                  <a:pos x="70" y="350"/>
                </a:cxn>
                <a:cxn ang="0">
                  <a:pos x="76" y="297"/>
                </a:cxn>
                <a:cxn ang="0">
                  <a:pos x="78" y="277"/>
                </a:cxn>
                <a:cxn ang="0">
                  <a:pos x="91" y="220"/>
                </a:cxn>
                <a:cxn ang="0">
                  <a:pos x="111" y="142"/>
                </a:cxn>
                <a:cxn ang="0">
                  <a:pos x="130" y="77"/>
                </a:cxn>
                <a:cxn ang="0">
                  <a:pos x="134" y="59"/>
                </a:cxn>
                <a:cxn ang="0">
                  <a:pos x="143" y="23"/>
                </a:cxn>
                <a:cxn ang="0">
                  <a:pos x="152" y="7"/>
                </a:cxn>
                <a:cxn ang="0">
                  <a:pos x="152" y="5"/>
                </a:cxn>
                <a:cxn ang="0">
                  <a:pos x="151" y="2"/>
                </a:cxn>
                <a:cxn ang="0">
                  <a:pos x="148" y="0"/>
                </a:cxn>
                <a:cxn ang="0">
                  <a:pos x="144" y="1"/>
                </a:cxn>
                <a:cxn ang="0">
                  <a:pos x="143" y="2"/>
                </a:cxn>
              </a:cxnLst>
              <a:rect l="0" t="0" r="r" b="b"/>
              <a:pathLst>
                <a:path w="152" h="558">
                  <a:moveTo>
                    <a:pt x="143" y="2"/>
                  </a:moveTo>
                  <a:lnTo>
                    <a:pt x="143" y="2"/>
                  </a:lnTo>
                  <a:lnTo>
                    <a:pt x="137" y="12"/>
                  </a:lnTo>
                  <a:lnTo>
                    <a:pt x="133" y="22"/>
                  </a:lnTo>
                  <a:lnTo>
                    <a:pt x="130" y="34"/>
                  </a:lnTo>
                  <a:lnTo>
                    <a:pt x="128" y="45"/>
                  </a:lnTo>
                  <a:lnTo>
                    <a:pt x="128" y="45"/>
                  </a:lnTo>
                  <a:lnTo>
                    <a:pt x="125" y="65"/>
                  </a:lnTo>
                  <a:lnTo>
                    <a:pt x="120" y="84"/>
                  </a:lnTo>
                  <a:lnTo>
                    <a:pt x="107" y="122"/>
                  </a:lnTo>
                  <a:lnTo>
                    <a:pt x="107" y="122"/>
                  </a:lnTo>
                  <a:lnTo>
                    <a:pt x="96" y="161"/>
                  </a:lnTo>
                  <a:lnTo>
                    <a:pt x="86" y="200"/>
                  </a:lnTo>
                  <a:lnTo>
                    <a:pt x="76" y="240"/>
                  </a:lnTo>
                  <a:lnTo>
                    <a:pt x="69" y="279"/>
                  </a:lnTo>
                  <a:lnTo>
                    <a:pt x="69" y="279"/>
                  </a:lnTo>
                  <a:lnTo>
                    <a:pt x="66" y="298"/>
                  </a:lnTo>
                  <a:lnTo>
                    <a:pt x="64" y="318"/>
                  </a:lnTo>
                  <a:lnTo>
                    <a:pt x="62" y="337"/>
                  </a:lnTo>
                  <a:lnTo>
                    <a:pt x="59" y="356"/>
                  </a:lnTo>
                  <a:lnTo>
                    <a:pt x="59" y="356"/>
                  </a:lnTo>
                  <a:lnTo>
                    <a:pt x="54" y="372"/>
                  </a:lnTo>
                  <a:lnTo>
                    <a:pt x="47" y="390"/>
                  </a:lnTo>
                  <a:lnTo>
                    <a:pt x="41" y="407"/>
                  </a:lnTo>
                  <a:lnTo>
                    <a:pt x="37" y="423"/>
                  </a:lnTo>
                  <a:lnTo>
                    <a:pt x="37" y="423"/>
                  </a:lnTo>
                  <a:lnTo>
                    <a:pt x="32" y="441"/>
                  </a:lnTo>
                  <a:lnTo>
                    <a:pt x="28" y="459"/>
                  </a:lnTo>
                  <a:lnTo>
                    <a:pt x="23" y="477"/>
                  </a:lnTo>
                  <a:lnTo>
                    <a:pt x="17" y="494"/>
                  </a:lnTo>
                  <a:lnTo>
                    <a:pt x="17" y="494"/>
                  </a:lnTo>
                  <a:lnTo>
                    <a:pt x="12" y="509"/>
                  </a:lnTo>
                  <a:lnTo>
                    <a:pt x="7" y="523"/>
                  </a:lnTo>
                  <a:lnTo>
                    <a:pt x="3" y="539"/>
                  </a:lnTo>
                  <a:lnTo>
                    <a:pt x="1" y="546"/>
                  </a:lnTo>
                  <a:lnTo>
                    <a:pt x="0" y="554"/>
                  </a:lnTo>
                  <a:lnTo>
                    <a:pt x="0" y="554"/>
                  </a:lnTo>
                  <a:lnTo>
                    <a:pt x="1" y="556"/>
                  </a:lnTo>
                  <a:lnTo>
                    <a:pt x="1" y="557"/>
                  </a:lnTo>
                  <a:lnTo>
                    <a:pt x="3" y="558"/>
                  </a:lnTo>
                  <a:lnTo>
                    <a:pt x="5" y="558"/>
                  </a:lnTo>
                  <a:lnTo>
                    <a:pt x="6" y="558"/>
                  </a:lnTo>
                  <a:lnTo>
                    <a:pt x="8" y="557"/>
                  </a:lnTo>
                  <a:lnTo>
                    <a:pt x="9" y="556"/>
                  </a:lnTo>
                  <a:lnTo>
                    <a:pt x="9" y="554"/>
                  </a:lnTo>
                  <a:lnTo>
                    <a:pt x="9" y="554"/>
                  </a:lnTo>
                  <a:lnTo>
                    <a:pt x="10" y="546"/>
                  </a:lnTo>
                  <a:lnTo>
                    <a:pt x="12" y="538"/>
                  </a:lnTo>
                  <a:lnTo>
                    <a:pt x="17" y="521"/>
                  </a:lnTo>
                  <a:lnTo>
                    <a:pt x="24" y="505"/>
                  </a:lnTo>
                  <a:lnTo>
                    <a:pt x="29" y="489"/>
                  </a:lnTo>
                  <a:lnTo>
                    <a:pt x="29" y="489"/>
                  </a:lnTo>
                  <a:lnTo>
                    <a:pt x="37" y="457"/>
                  </a:lnTo>
                  <a:lnTo>
                    <a:pt x="42" y="442"/>
                  </a:lnTo>
                  <a:lnTo>
                    <a:pt x="45" y="426"/>
                  </a:lnTo>
                  <a:lnTo>
                    <a:pt x="45" y="426"/>
                  </a:lnTo>
                  <a:lnTo>
                    <a:pt x="49" y="411"/>
                  </a:lnTo>
                  <a:lnTo>
                    <a:pt x="55" y="396"/>
                  </a:lnTo>
                  <a:lnTo>
                    <a:pt x="61" y="381"/>
                  </a:lnTo>
                  <a:lnTo>
                    <a:pt x="66" y="366"/>
                  </a:lnTo>
                  <a:lnTo>
                    <a:pt x="66" y="366"/>
                  </a:lnTo>
                  <a:lnTo>
                    <a:pt x="70" y="350"/>
                  </a:lnTo>
                  <a:lnTo>
                    <a:pt x="72" y="332"/>
                  </a:lnTo>
                  <a:lnTo>
                    <a:pt x="76" y="297"/>
                  </a:lnTo>
                  <a:lnTo>
                    <a:pt x="76" y="297"/>
                  </a:lnTo>
                  <a:lnTo>
                    <a:pt x="78" y="277"/>
                  </a:lnTo>
                  <a:lnTo>
                    <a:pt x="83" y="258"/>
                  </a:lnTo>
                  <a:lnTo>
                    <a:pt x="91" y="220"/>
                  </a:lnTo>
                  <a:lnTo>
                    <a:pt x="111" y="142"/>
                  </a:lnTo>
                  <a:lnTo>
                    <a:pt x="111" y="142"/>
                  </a:lnTo>
                  <a:lnTo>
                    <a:pt x="121" y="110"/>
                  </a:lnTo>
                  <a:lnTo>
                    <a:pt x="130" y="77"/>
                  </a:lnTo>
                  <a:lnTo>
                    <a:pt x="130" y="77"/>
                  </a:lnTo>
                  <a:lnTo>
                    <a:pt x="134" y="59"/>
                  </a:lnTo>
                  <a:lnTo>
                    <a:pt x="138" y="41"/>
                  </a:lnTo>
                  <a:lnTo>
                    <a:pt x="143" y="23"/>
                  </a:lnTo>
                  <a:lnTo>
                    <a:pt x="147" y="15"/>
                  </a:lnTo>
                  <a:lnTo>
                    <a:pt x="152" y="7"/>
                  </a:lnTo>
                  <a:lnTo>
                    <a:pt x="152" y="7"/>
                  </a:lnTo>
                  <a:lnTo>
                    <a:pt x="152" y="5"/>
                  </a:lnTo>
                  <a:lnTo>
                    <a:pt x="152" y="3"/>
                  </a:lnTo>
                  <a:lnTo>
                    <a:pt x="151" y="2"/>
                  </a:lnTo>
                  <a:lnTo>
                    <a:pt x="150" y="1"/>
                  </a:lnTo>
                  <a:lnTo>
                    <a:pt x="148" y="0"/>
                  </a:lnTo>
                  <a:lnTo>
                    <a:pt x="147" y="0"/>
                  </a:lnTo>
                  <a:lnTo>
                    <a:pt x="144" y="1"/>
                  </a:lnTo>
                  <a:lnTo>
                    <a:pt x="143" y="2"/>
                  </a:lnTo>
                  <a:lnTo>
                    <a:pt x="14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323" name="Freeform 939"/>
            <p:cNvSpPr/>
            <p:nvPr/>
          </p:nvSpPr>
          <p:spPr bwMode="auto">
            <a:xfrm>
              <a:off x="5622925" y="1427163"/>
              <a:ext cx="95250" cy="328613"/>
            </a:xfrm>
            <a:custGeom>
              <a:avLst/>
              <a:gdLst/>
              <a:ahLst/>
              <a:cxnLst>
                <a:cxn ang="0">
                  <a:pos x="180" y="4"/>
                </a:cxn>
                <a:cxn ang="0">
                  <a:pos x="179" y="1"/>
                </a:cxn>
                <a:cxn ang="0">
                  <a:pos x="175" y="0"/>
                </a:cxn>
                <a:cxn ang="0">
                  <a:pos x="172" y="1"/>
                </a:cxn>
                <a:cxn ang="0">
                  <a:pos x="171" y="4"/>
                </a:cxn>
                <a:cxn ang="0">
                  <a:pos x="170" y="23"/>
                </a:cxn>
                <a:cxn ang="0">
                  <a:pos x="166" y="59"/>
                </a:cxn>
                <a:cxn ang="0">
                  <a:pos x="160" y="76"/>
                </a:cxn>
                <a:cxn ang="0">
                  <a:pos x="145" y="116"/>
                </a:cxn>
                <a:cxn ang="0">
                  <a:pos x="130" y="154"/>
                </a:cxn>
                <a:cxn ang="0">
                  <a:pos x="118" y="194"/>
                </a:cxn>
                <a:cxn ang="0">
                  <a:pos x="89" y="273"/>
                </a:cxn>
                <a:cxn ang="0">
                  <a:pos x="74" y="312"/>
                </a:cxn>
                <a:cxn ang="0">
                  <a:pos x="60" y="348"/>
                </a:cxn>
                <a:cxn ang="0">
                  <a:pos x="50" y="384"/>
                </a:cxn>
                <a:cxn ang="0">
                  <a:pos x="42" y="421"/>
                </a:cxn>
                <a:cxn ang="0">
                  <a:pos x="36" y="460"/>
                </a:cxn>
                <a:cxn ang="0">
                  <a:pos x="31" y="504"/>
                </a:cxn>
                <a:cxn ang="0">
                  <a:pos x="24" y="537"/>
                </a:cxn>
                <a:cxn ang="0">
                  <a:pos x="20" y="548"/>
                </a:cxn>
                <a:cxn ang="0">
                  <a:pos x="7" y="581"/>
                </a:cxn>
                <a:cxn ang="0">
                  <a:pos x="0" y="607"/>
                </a:cxn>
                <a:cxn ang="0">
                  <a:pos x="0" y="616"/>
                </a:cxn>
                <a:cxn ang="0">
                  <a:pos x="1" y="620"/>
                </a:cxn>
                <a:cxn ang="0">
                  <a:pos x="4" y="621"/>
                </a:cxn>
                <a:cxn ang="0">
                  <a:pos x="7" y="620"/>
                </a:cxn>
                <a:cxn ang="0">
                  <a:pos x="10" y="616"/>
                </a:cxn>
                <a:cxn ang="0">
                  <a:pos x="11" y="606"/>
                </a:cxn>
                <a:cxn ang="0">
                  <a:pos x="18" y="578"/>
                </a:cxn>
                <a:cxn ang="0">
                  <a:pos x="32" y="543"/>
                </a:cxn>
                <a:cxn ang="0">
                  <a:pos x="34" y="534"/>
                </a:cxn>
                <a:cxn ang="0">
                  <a:pos x="41" y="506"/>
                </a:cxn>
                <a:cxn ang="0">
                  <a:pos x="45" y="469"/>
                </a:cxn>
                <a:cxn ang="0">
                  <a:pos x="52" y="423"/>
                </a:cxn>
                <a:cxn ang="0">
                  <a:pos x="61" y="379"/>
                </a:cxn>
                <a:cxn ang="0">
                  <a:pos x="75" y="336"/>
                </a:cxn>
                <a:cxn ang="0">
                  <a:pos x="92" y="292"/>
                </a:cxn>
                <a:cxn ang="0">
                  <a:pos x="107" y="257"/>
                </a:cxn>
                <a:cxn ang="0">
                  <a:pos x="143" y="149"/>
                </a:cxn>
                <a:cxn ang="0">
                  <a:pos x="149" y="129"/>
                </a:cxn>
                <a:cxn ang="0">
                  <a:pos x="164" y="91"/>
                </a:cxn>
                <a:cxn ang="0">
                  <a:pos x="173" y="72"/>
                </a:cxn>
                <a:cxn ang="0">
                  <a:pos x="177" y="56"/>
                </a:cxn>
                <a:cxn ang="0">
                  <a:pos x="180" y="22"/>
                </a:cxn>
                <a:cxn ang="0">
                  <a:pos x="180" y="4"/>
                </a:cxn>
              </a:cxnLst>
              <a:rect l="0" t="0" r="r" b="b"/>
              <a:pathLst>
                <a:path w="180" h="621">
                  <a:moveTo>
                    <a:pt x="180" y="4"/>
                  </a:moveTo>
                  <a:lnTo>
                    <a:pt x="180" y="4"/>
                  </a:lnTo>
                  <a:lnTo>
                    <a:pt x="180" y="2"/>
                  </a:lnTo>
                  <a:lnTo>
                    <a:pt x="179" y="1"/>
                  </a:lnTo>
                  <a:lnTo>
                    <a:pt x="177" y="0"/>
                  </a:lnTo>
                  <a:lnTo>
                    <a:pt x="175" y="0"/>
                  </a:lnTo>
                  <a:lnTo>
                    <a:pt x="174" y="0"/>
                  </a:lnTo>
                  <a:lnTo>
                    <a:pt x="172" y="1"/>
                  </a:lnTo>
                  <a:lnTo>
                    <a:pt x="171" y="2"/>
                  </a:lnTo>
                  <a:lnTo>
                    <a:pt x="171" y="4"/>
                  </a:lnTo>
                  <a:lnTo>
                    <a:pt x="171" y="4"/>
                  </a:lnTo>
                  <a:lnTo>
                    <a:pt x="170" y="23"/>
                  </a:lnTo>
                  <a:lnTo>
                    <a:pt x="169" y="41"/>
                  </a:lnTo>
                  <a:lnTo>
                    <a:pt x="166" y="59"/>
                  </a:lnTo>
                  <a:lnTo>
                    <a:pt x="160" y="76"/>
                  </a:lnTo>
                  <a:lnTo>
                    <a:pt x="160" y="76"/>
                  </a:lnTo>
                  <a:lnTo>
                    <a:pt x="153" y="96"/>
                  </a:lnTo>
                  <a:lnTo>
                    <a:pt x="145" y="116"/>
                  </a:lnTo>
                  <a:lnTo>
                    <a:pt x="138" y="134"/>
                  </a:lnTo>
                  <a:lnTo>
                    <a:pt x="130" y="154"/>
                  </a:lnTo>
                  <a:lnTo>
                    <a:pt x="130" y="154"/>
                  </a:lnTo>
                  <a:lnTo>
                    <a:pt x="118" y="194"/>
                  </a:lnTo>
                  <a:lnTo>
                    <a:pt x="104" y="233"/>
                  </a:lnTo>
                  <a:lnTo>
                    <a:pt x="89" y="273"/>
                  </a:lnTo>
                  <a:lnTo>
                    <a:pt x="74" y="312"/>
                  </a:lnTo>
                  <a:lnTo>
                    <a:pt x="74" y="312"/>
                  </a:lnTo>
                  <a:lnTo>
                    <a:pt x="66" y="330"/>
                  </a:lnTo>
                  <a:lnTo>
                    <a:pt x="60" y="348"/>
                  </a:lnTo>
                  <a:lnTo>
                    <a:pt x="54" y="367"/>
                  </a:lnTo>
                  <a:lnTo>
                    <a:pt x="50" y="384"/>
                  </a:lnTo>
                  <a:lnTo>
                    <a:pt x="46" y="403"/>
                  </a:lnTo>
                  <a:lnTo>
                    <a:pt x="42" y="421"/>
                  </a:lnTo>
                  <a:lnTo>
                    <a:pt x="36" y="460"/>
                  </a:lnTo>
                  <a:lnTo>
                    <a:pt x="36" y="460"/>
                  </a:lnTo>
                  <a:lnTo>
                    <a:pt x="33" y="482"/>
                  </a:lnTo>
                  <a:lnTo>
                    <a:pt x="31" y="504"/>
                  </a:lnTo>
                  <a:lnTo>
                    <a:pt x="26" y="526"/>
                  </a:lnTo>
                  <a:lnTo>
                    <a:pt x="24" y="537"/>
                  </a:lnTo>
                  <a:lnTo>
                    <a:pt x="20" y="548"/>
                  </a:lnTo>
                  <a:lnTo>
                    <a:pt x="20" y="548"/>
                  </a:lnTo>
                  <a:lnTo>
                    <a:pt x="14" y="564"/>
                  </a:lnTo>
                  <a:lnTo>
                    <a:pt x="7" y="581"/>
                  </a:lnTo>
                  <a:lnTo>
                    <a:pt x="2" y="598"/>
                  </a:lnTo>
                  <a:lnTo>
                    <a:pt x="0" y="607"/>
                  </a:lnTo>
                  <a:lnTo>
                    <a:pt x="0" y="616"/>
                  </a:lnTo>
                  <a:lnTo>
                    <a:pt x="0" y="616"/>
                  </a:lnTo>
                  <a:lnTo>
                    <a:pt x="0" y="618"/>
                  </a:lnTo>
                  <a:lnTo>
                    <a:pt x="1" y="620"/>
                  </a:lnTo>
                  <a:lnTo>
                    <a:pt x="2" y="620"/>
                  </a:lnTo>
                  <a:lnTo>
                    <a:pt x="4" y="621"/>
                  </a:lnTo>
                  <a:lnTo>
                    <a:pt x="6" y="620"/>
                  </a:lnTo>
                  <a:lnTo>
                    <a:pt x="7" y="620"/>
                  </a:lnTo>
                  <a:lnTo>
                    <a:pt x="9" y="618"/>
                  </a:lnTo>
                  <a:lnTo>
                    <a:pt x="10" y="616"/>
                  </a:lnTo>
                  <a:lnTo>
                    <a:pt x="10" y="616"/>
                  </a:lnTo>
                  <a:lnTo>
                    <a:pt x="11" y="606"/>
                  </a:lnTo>
                  <a:lnTo>
                    <a:pt x="12" y="597"/>
                  </a:lnTo>
                  <a:lnTo>
                    <a:pt x="18" y="578"/>
                  </a:lnTo>
                  <a:lnTo>
                    <a:pt x="25" y="561"/>
                  </a:lnTo>
                  <a:lnTo>
                    <a:pt x="32" y="543"/>
                  </a:lnTo>
                  <a:lnTo>
                    <a:pt x="32" y="543"/>
                  </a:lnTo>
                  <a:lnTo>
                    <a:pt x="34" y="534"/>
                  </a:lnTo>
                  <a:lnTo>
                    <a:pt x="37" y="525"/>
                  </a:lnTo>
                  <a:lnTo>
                    <a:pt x="41" y="506"/>
                  </a:lnTo>
                  <a:lnTo>
                    <a:pt x="45" y="469"/>
                  </a:lnTo>
                  <a:lnTo>
                    <a:pt x="45" y="469"/>
                  </a:lnTo>
                  <a:lnTo>
                    <a:pt x="48" y="445"/>
                  </a:lnTo>
                  <a:lnTo>
                    <a:pt x="52" y="423"/>
                  </a:lnTo>
                  <a:lnTo>
                    <a:pt x="56" y="401"/>
                  </a:lnTo>
                  <a:lnTo>
                    <a:pt x="61" y="379"/>
                  </a:lnTo>
                  <a:lnTo>
                    <a:pt x="67" y="357"/>
                  </a:lnTo>
                  <a:lnTo>
                    <a:pt x="75" y="336"/>
                  </a:lnTo>
                  <a:lnTo>
                    <a:pt x="83" y="314"/>
                  </a:lnTo>
                  <a:lnTo>
                    <a:pt x="92" y="292"/>
                  </a:lnTo>
                  <a:lnTo>
                    <a:pt x="92" y="292"/>
                  </a:lnTo>
                  <a:lnTo>
                    <a:pt x="107" y="257"/>
                  </a:lnTo>
                  <a:lnTo>
                    <a:pt x="119" y="221"/>
                  </a:lnTo>
                  <a:lnTo>
                    <a:pt x="143" y="149"/>
                  </a:lnTo>
                  <a:lnTo>
                    <a:pt x="143" y="149"/>
                  </a:lnTo>
                  <a:lnTo>
                    <a:pt x="149" y="129"/>
                  </a:lnTo>
                  <a:lnTo>
                    <a:pt x="157" y="111"/>
                  </a:lnTo>
                  <a:lnTo>
                    <a:pt x="164" y="91"/>
                  </a:lnTo>
                  <a:lnTo>
                    <a:pt x="173" y="72"/>
                  </a:lnTo>
                  <a:lnTo>
                    <a:pt x="173" y="72"/>
                  </a:lnTo>
                  <a:lnTo>
                    <a:pt x="175" y="64"/>
                  </a:lnTo>
                  <a:lnTo>
                    <a:pt x="177" y="56"/>
                  </a:lnTo>
                  <a:lnTo>
                    <a:pt x="179" y="38"/>
                  </a:lnTo>
                  <a:lnTo>
                    <a:pt x="180" y="22"/>
                  </a:lnTo>
                  <a:lnTo>
                    <a:pt x="180" y="4"/>
                  </a:lnTo>
                  <a:lnTo>
                    <a:pt x="18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324" name="Freeform 940"/>
            <p:cNvSpPr/>
            <p:nvPr/>
          </p:nvSpPr>
          <p:spPr bwMode="auto">
            <a:xfrm>
              <a:off x="5653088" y="1449388"/>
              <a:ext cx="100013" cy="322263"/>
            </a:xfrm>
            <a:custGeom>
              <a:avLst/>
              <a:gdLst/>
              <a:ahLst/>
              <a:cxnLst>
                <a:cxn ang="0">
                  <a:pos x="180" y="6"/>
                </a:cxn>
                <a:cxn ang="0">
                  <a:pos x="177" y="21"/>
                </a:cxn>
                <a:cxn ang="0">
                  <a:pos x="170" y="37"/>
                </a:cxn>
                <a:cxn ang="0">
                  <a:pos x="165" y="58"/>
                </a:cxn>
                <a:cxn ang="0">
                  <a:pos x="160" y="79"/>
                </a:cxn>
                <a:cxn ang="0">
                  <a:pos x="149" y="115"/>
                </a:cxn>
                <a:cxn ang="0">
                  <a:pos x="136" y="152"/>
                </a:cxn>
                <a:cxn ang="0">
                  <a:pos x="110" y="227"/>
                </a:cxn>
                <a:cxn ang="0">
                  <a:pos x="81" y="301"/>
                </a:cxn>
                <a:cxn ang="0">
                  <a:pos x="55" y="375"/>
                </a:cxn>
                <a:cxn ang="0">
                  <a:pos x="33" y="452"/>
                </a:cxn>
                <a:cxn ang="0">
                  <a:pos x="24" y="489"/>
                </a:cxn>
                <a:cxn ang="0">
                  <a:pos x="7" y="563"/>
                </a:cxn>
                <a:cxn ang="0">
                  <a:pos x="0" y="602"/>
                </a:cxn>
                <a:cxn ang="0">
                  <a:pos x="2" y="607"/>
                </a:cxn>
                <a:cxn ang="0">
                  <a:pos x="7" y="606"/>
                </a:cxn>
                <a:cxn ang="0">
                  <a:pos x="12" y="602"/>
                </a:cxn>
                <a:cxn ang="0">
                  <a:pos x="13" y="596"/>
                </a:cxn>
                <a:cxn ang="0">
                  <a:pos x="11" y="593"/>
                </a:cxn>
                <a:cxn ang="0">
                  <a:pos x="18" y="560"/>
                </a:cxn>
                <a:cxn ang="0">
                  <a:pos x="33" y="495"/>
                </a:cxn>
                <a:cxn ang="0">
                  <a:pos x="40" y="462"/>
                </a:cxn>
                <a:cxn ang="0">
                  <a:pos x="50" y="422"/>
                </a:cxn>
                <a:cxn ang="0">
                  <a:pos x="74" y="342"/>
                </a:cxn>
                <a:cxn ang="0">
                  <a:pos x="90" y="304"/>
                </a:cxn>
                <a:cxn ang="0">
                  <a:pos x="134" y="185"/>
                </a:cxn>
                <a:cxn ang="0">
                  <a:pos x="148" y="146"/>
                </a:cxn>
                <a:cxn ang="0">
                  <a:pos x="172" y="74"/>
                </a:cxn>
                <a:cxn ang="0">
                  <a:pos x="177" y="52"/>
                </a:cxn>
                <a:cxn ang="0">
                  <a:pos x="183" y="31"/>
                </a:cxn>
                <a:cxn ang="0">
                  <a:pos x="187" y="19"/>
                </a:cxn>
                <a:cxn ang="0">
                  <a:pos x="189" y="6"/>
                </a:cxn>
                <a:cxn ang="0">
                  <a:pos x="189" y="3"/>
                </a:cxn>
                <a:cxn ang="0">
                  <a:pos x="187" y="0"/>
                </a:cxn>
                <a:cxn ang="0">
                  <a:pos x="182" y="1"/>
                </a:cxn>
                <a:cxn ang="0">
                  <a:pos x="180" y="6"/>
                </a:cxn>
              </a:cxnLst>
              <a:rect l="0" t="0" r="r" b="b"/>
              <a:pathLst>
                <a:path w="189" h="608">
                  <a:moveTo>
                    <a:pt x="180" y="6"/>
                  </a:moveTo>
                  <a:lnTo>
                    <a:pt x="180" y="6"/>
                  </a:lnTo>
                  <a:lnTo>
                    <a:pt x="179" y="14"/>
                  </a:lnTo>
                  <a:lnTo>
                    <a:pt x="177" y="21"/>
                  </a:lnTo>
                  <a:lnTo>
                    <a:pt x="170" y="37"/>
                  </a:lnTo>
                  <a:lnTo>
                    <a:pt x="170" y="37"/>
                  </a:lnTo>
                  <a:lnTo>
                    <a:pt x="167" y="47"/>
                  </a:lnTo>
                  <a:lnTo>
                    <a:pt x="165" y="58"/>
                  </a:lnTo>
                  <a:lnTo>
                    <a:pt x="163" y="69"/>
                  </a:lnTo>
                  <a:lnTo>
                    <a:pt x="160" y="79"/>
                  </a:lnTo>
                  <a:lnTo>
                    <a:pt x="160" y="79"/>
                  </a:lnTo>
                  <a:lnTo>
                    <a:pt x="149" y="115"/>
                  </a:lnTo>
                  <a:lnTo>
                    <a:pt x="136" y="152"/>
                  </a:lnTo>
                  <a:lnTo>
                    <a:pt x="136" y="152"/>
                  </a:lnTo>
                  <a:lnTo>
                    <a:pt x="123" y="189"/>
                  </a:lnTo>
                  <a:lnTo>
                    <a:pt x="110" y="227"/>
                  </a:lnTo>
                  <a:lnTo>
                    <a:pt x="81" y="301"/>
                  </a:lnTo>
                  <a:lnTo>
                    <a:pt x="81" y="301"/>
                  </a:lnTo>
                  <a:lnTo>
                    <a:pt x="66" y="338"/>
                  </a:lnTo>
                  <a:lnTo>
                    <a:pt x="55" y="375"/>
                  </a:lnTo>
                  <a:lnTo>
                    <a:pt x="43" y="414"/>
                  </a:lnTo>
                  <a:lnTo>
                    <a:pt x="33" y="452"/>
                  </a:lnTo>
                  <a:lnTo>
                    <a:pt x="33" y="452"/>
                  </a:lnTo>
                  <a:lnTo>
                    <a:pt x="24" y="489"/>
                  </a:lnTo>
                  <a:lnTo>
                    <a:pt x="16" y="526"/>
                  </a:lnTo>
                  <a:lnTo>
                    <a:pt x="7" y="563"/>
                  </a:lnTo>
                  <a:lnTo>
                    <a:pt x="0" y="602"/>
                  </a:lnTo>
                  <a:lnTo>
                    <a:pt x="0" y="602"/>
                  </a:lnTo>
                  <a:lnTo>
                    <a:pt x="0" y="605"/>
                  </a:lnTo>
                  <a:lnTo>
                    <a:pt x="2" y="607"/>
                  </a:lnTo>
                  <a:lnTo>
                    <a:pt x="5" y="608"/>
                  </a:lnTo>
                  <a:lnTo>
                    <a:pt x="7" y="606"/>
                  </a:lnTo>
                  <a:lnTo>
                    <a:pt x="12" y="602"/>
                  </a:lnTo>
                  <a:lnTo>
                    <a:pt x="12" y="602"/>
                  </a:lnTo>
                  <a:lnTo>
                    <a:pt x="13" y="598"/>
                  </a:lnTo>
                  <a:lnTo>
                    <a:pt x="13" y="596"/>
                  </a:lnTo>
                  <a:lnTo>
                    <a:pt x="12" y="595"/>
                  </a:lnTo>
                  <a:lnTo>
                    <a:pt x="11" y="593"/>
                  </a:lnTo>
                  <a:lnTo>
                    <a:pt x="11" y="593"/>
                  </a:lnTo>
                  <a:lnTo>
                    <a:pt x="18" y="560"/>
                  </a:lnTo>
                  <a:lnTo>
                    <a:pt x="26" y="528"/>
                  </a:lnTo>
                  <a:lnTo>
                    <a:pt x="33" y="495"/>
                  </a:lnTo>
                  <a:lnTo>
                    <a:pt x="40" y="462"/>
                  </a:lnTo>
                  <a:lnTo>
                    <a:pt x="40" y="462"/>
                  </a:lnTo>
                  <a:lnTo>
                    <a:pt x="44" y="441"/>
                  </a:lnTo>
                  <a:lnTo>
                    <a:pt x="50" y="422"/>
                  </a:lnTo>
                  <a:lnTo>
                    <a:pt x="61" y="382"/>
                  </a:lnTo>
                  <a:lnTo>
                    <a:pt x="74" y="342"/>
                  </a:lnTo>
                  <a:lnTo>
                    <a:pt x="90" y="304"/>
                  </a:lnTo>
                  <a:lnTo>
                    <a:pt x="90" y="304"/>
                  </a:lnTo>
                  <a:lnTo>
                    <a:pt x="120" y="226"/>
                  </a:lnTo>
                  <a:lnTo>
                    <a:pt x="134" y="185"/>
                  </a:lnTo>
                  <a:lnTo>
                    <a:pt x="148" y="146"/>
                  </a:lnTo>
                  <a:lnTo>
                    <a:pt x="148" y="146"/>
                  </a:lnTo>
                  <a:lnTo>
                    <a:pt x="160" y="110"/>
                  </a:lnTo>
                  <a:lnTo>
                    <a:pt x="172" y="74"/>
                  </a:lnTo>
                  <a:lnTo>
                    <a:pt x="172" y="74"/>
                  </a:lnTo>
                  <a:lnTo>
                    <a:pt x="177" y="52"/>
                  </a:lnTo>
                  <a:lnTo>
                    <a:pt x="180" y="42"/>
                  </a:lnTo>
                  <a:lnTo>
                    <a:pt x="183" y="31"/>
                  </a:lnTo>
                  <a:lnTo>
                    <a:pt x="183" y="31"/>
                  </a:lnTo>
                  <a:lnTo>
                    <a:pt x="187" y="19"/>
                  </a:lnTo>
                  <a:lnTo>
                    <a:pt x="188" y="12"/>
                  </a:lnTo>
                  <a:lnTo>
                    <a:pt x="189" y="6"/>
                  </a:lnTo>
                  <a:lnTo>
                    <a:pt x="189" y="6"/>
                  </a:lnTo>
                  <a:lnTo>
                    <a:pt x="189" y="3"/>
                  </a:lnTo>
                  <a:lnTo>
                    <a:pt x="188" y="1"/>
                  </a:lnTo>
                  <a:lnTo>
                    <a:pt x="187" y="0"/>
                  </a:lnTo>
                  <a:lnTo>
                    <a:pt x="185" y="0"/>
                  </a:lnTo>
                  <a:lnTo>
                    <a:pt x="182" y="1"/>
                  </a:lnTo>
                  <a:lnTo>
                    <a:pt x="181" y="3"/>
                  </a:lnTo>
                  <a:lnTo>
                    <a:pt x="180" y="6"/>
                  </a:lnTo>
                  <a:lnTo>
                    <a:pt x="180"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325" name="Freeform 941"/>
            <p:cNvSpPr/>
            <p:nvPr/>
          </p:nvSpPr>
          <p:spPr bwMode="auto">
            <a:xfrm>
              <a:off x="5673725" y="1492250"/>
              <a:ext cx="115888" cy="327025"/>
            </a:xfrm>
            <a:custGeom>
              <a:avLst/>
              <a:gdLst/>
              <a:ahLst/>
              <a:cxnLst>
                <a:cxn ang="0">
                  <a:pos x="210" y="3"/>
                </a:cxn>
                <a:cxn ang="0">
                  <a:pos x="202" y="39"/>
                </a:cxn>
                <a:cxn ang="0">
                  <a:pos x="194" y="74"/>
                </a:cxn>
                <a:cxn ang="0">
                  <a:pos x="185" y="98"/>
                </a:cxn>
                <a:cxn ang="0">
                  <a:pos x="159" y="168"/>
                </a:cxn>
                <a:cxn ang="0">
                  <a:pos x="151" y="192"/>
                </a:cxn>
                <a:cxn ang="0">
                  <a:pos x="121" y="261"/>
                </a:cxn>
                <a:cxn ang="0">
                  <a:pos x="79" y="352"/>
                </a:cxn>
                <a:cxn ang="0">
                  <a:pos x="71" y="372"/>
                </a:cxn>
                <a:cxn ang="0">
                  <a:pos x="50" y="432"/>
                </a:cxn>
                <a:cxn ang="0">
                  <a:pos x="28" y="513"/>
                </a:cxn>
                <a:cxn ang="0">
                  <a:pos x="19" y="546"/>
                </a:cxn>
                <a:cxn ang="0">
                  <a:pos x="8" y="579"/>
                </a:cxn>
                <a:cxn ang="0">
                  <a:pos x="5" y="588"/>
                </a:cxn>
                <a:cxn ang="0">
                  <a:pos x="0" y="605"/>
                </a:cxn>
                <a:cxn ang="0">
                  <a:pos x="2" y="614"/>
                </a:cxn>
                <a:cxn ang="0">
                  <a:pos x="3" y="616"/>
                </a:cxn>
                <a:cxn ang="0">
                  <a:pos x="7" y="617"/>
                </a:cxn>
                <a:cxn ang="0">
                  <a:pos x="11" y="614"/>
                </a:cxn>
                <a:cxn ang="0">
                  <a:pos x="11" y="609"/>
                </a:cxn>
                <a:cxn ang="0">
                  <a:pos x="10" y="605"/>
                </a:cxn>
                <a:cxn ang="0">
                  <a:pos x="12" y="594"/>
                </a:cxn>
                <a:cxn ang="0">
                  <a:pos x="19" y="575"/>
                </a:cxn>
                <a:cxn ang="0">
                  <a:pos x="24" y="567"/>
                </a:cxn>
                <a:cxn ang="0">
                  <a:pos x="28" y="560"/>
                </a:cxn>
                <a:cxn ang="0">
                  <a:pos x="33" y="533"/>
                </a:cxn>
                <a:cxn ang="0">
                  <a:pos x="44" y="491"/>
                </a:cxn>
                <a:cxn ang="0">
                  <a:pos x="55" y="449"/>
                </a:cxn>
                <a:cxn ang="0">
                  <a:pos x="83" y="367"/>
                </a:cxn>
                <a:cxn ang="0">
                  <a:pos x="101" y="327"/>
                </a:cxn>
                <a:cxn ang="0">
                  <a:pos x="137" y="250"/>
                </a:cxn>
                <a:cxn ang="0">
                  <a:pos x="169" y="171"/>
                </a:cxn>
                <a:cxn ang="0">
                  <a:pos x="184" y="128"/>
                </a:cxn>
                <a:cxn ang="0">
                  <a:pos x="200" y="86"/>
                </a:cxn>
                <a:cxn ang="0">
                  <a:pos x="210" y="45"/>
                </a:cxn>
                <a:cxn ang="0">
                  <a:pos x="219" y="6"/>
                </a:cxn>
                <a:cxn ang="0">
                  <a:pos x="219" y="4"/>
                </a:cxn>
                <a:cxn ang="0">
                  <a:pos x="217" y="1"/>
                </a:cxn>
                <a:cxn ang="0">
                  <a:pos x="214" y="0"/>
                </a:cxn>
                <a:cxn ang="0">
                  <a:pos x="211" y="2"/>
                </a:cxn>
                <a:cxn ang="0">
                  <a:pos x="210" y="3"/>
                </a:cxn>
              </a:cxnLst>
              <a:rect l="0" t="0" r="r" b="b"/>
              <a:pathLst>
                <a:path w="219" h="617">
                  <a:moveTo>
                    <a:pt x="210" y="3"/>
                  </a:moveTo>
                  <a:lnTo>
                    <a:pt x="210" y="3"/>
                  </a:lnTo>
                  <a:lnTo>
                    <a:pt x="205" y="21"/>
                  </a:lnTo>
                  <a:lnTo>
                    <a:pt x="202" y="39"/>
                  </a:lnTo>
                  <a:lnTo>
                    <a:pt x="198" y="57"/>
                  </a:lnTo>
                  <a:lnTo>
                    <a:pt x="194" y="74"/>
                  </a:lnTo>
                  <a:lnTo>
                    <a:pt x="194" y="74"/>
                  </a:lnTo>
                  <a:lnTo>
                    <a:pt x="185" y="98"/>
                  </a:lnTo>
                  <a:lnTo>
                    <a:pt x="177" y="122"/>
                  </a:lnTo>
                  <a:lnTo>
                    <a:pt x="159" y="168"/>
                  </a:lnTo>
                  <a:lnTo>
                    <a:pt x="159" y="168"/>
                  </a:lnTo>
                  <a:lnTo>
                    <a:pt x="151" y="192"/>
                  </a:lnTo>
                  <a:lnTo>
                    <a:pt x="142" y="216"/>
                  </a:lnTo>
                  <a:lnTo>
                    <a:pt x="121" y="261"/>
                  </a:lnTo>
                  <a:lnTo>
                    <a:pt x="100" y="307"/>
                  </a:lnTo>
                  <a:lnTo>
                    <a:pt x="79" y="352"/>
                  </a:lnTo>
                  <a:lnTo>
                    <a:pt x="79" y="352"/>
                  </a:lnTo>
                  <a:lnTo>
                    <a:pt x="71" y="372"/>
                  </a:lnTo>
                  <a:lnTo>
                    <a:pt x="63" y="391"/>
                  </a:lnTo>
                  <a:lnTo>
                    <a:pt x="50" y="432"/>
                  </a:lnTo>
                  <a:lnTo>
                    <a:pt x="39" y="472"/>
                  </a:lnTo>
                  <a:lnTo>
                    <a:pt x="28" y="513"/>
                  </a:lnTo>
                  <a:lnTo>
                    <a:pt x="28" y="513"/>
                  </a:lnTo>
                  <a:lnTo>
                    <a:pt x="19" y="546"/>
                  </a:lnTo>
                  <a:lnTo>
                    <a:pt x="14" y="563"/>
                  </a:lnTo>
                  <a:lnTo>
                    <a:pt x="8" y="579"/>
                  </a:lnTo>
                  <a:lnTo>
                    <a:pt x="8" y="579"/>
                  </a:lnTo>
                  <a:lnTo>
                    <a:pt x="5" y="588"/>
                  </a:lnTo>
                  <a:lnTo>
                    <a:pt x="1" y="596"/>
                  </a:lnTo>
                  <a:lnTo>
                    <a:pt x="0" y="605"/>
                  </a:lnTo>
                  <a:lnTo>
                    <a:pt x="0" y="610"/>
                  </a:lnTo>
                  <a:lnTo>
                    <a:pt x="2" y="614"/>
                  </a:lnTo>
                  <a:lnTo>
                    <a:pt x="2" y="614"/>
                  </a:lnTo>
                  <a:lnTo>
                    <a:pt x="3" y="616"/>
                  </a:lnTo>
                  <a:lnTo>
                    <a:pt x="5" y="617"/>
                  </a:lnTo>
                  <a:lnTo>
                    <a:pt x="7" y="617"/>
                  </a:lnTo>
                  <a:lnTo>
                    <a:pt x="8" y="616"/>
                  </a:lnTo>
                  <a:lnTo>
                    <a:pt x="11" y="614"/>
                  </a:lnTo>
                  <a:lnTo>
                    <a:pt x="11" y="611"/>
                  </a:lnTo>
                  <a:lnTo>
                    <a:pt x="11" y="609"/>
                  </a:lnTo>
                  <a:lnTo>
                    <a:pt x="11" y="609"/>
                  </a:lnTo>
                  <a:lnTo>
                    <a:pt x="10" y="605"/>
                  </a:lnTo>
                  <a:lnTo>
                    <a:pt x="10" y="600"/>
                  </a:lnTo>
                  <a:lnTo>
                    <a:pt x="12" y="594"/>
                  </a:lnTo>
                  <a:lnTo>
                    <a:pt x="14" y="587"/>
                  </a:lnTo>
                  <a:lnTo>
                    <a:pt x="19" y="575"/>
                  </a:lnTo>
                  <a:lnTo>
                    <a:pt x="24" y="567"/>
                  </a:lnTo>
                  <a:lnTo>
                    <a:pt x="24" y="567"/>
                  </a:lnTo>
                  <a:lnTo>
                    <a:pt x="26" y="563"/>
                  </a:lnTo>
                  <a:lnTo>
                    <a:pt x="28" y="560"/>
                  </a:lnTo>
                  <a:lnTo>
                    <a:pt x="30" y="551"/>
                  </a:lnTo>
                  <a:lnTo>
                    <a:pt x="33" y="533"/>
                  </a:lnTo>
                  <a:lnTo>
                    <a:pt x="33" y="533"/>
                  </a:lnTo>
                  <a:lnTo>
                    <a:pt x="44" y="491"/>
                  </a:lnTo>
                  <a:lnTo>
                    <a:pt x="44" y="491"/>
                  </a:lnTo>
                  <a:lnTo>
                    <a:pt x="55" y="449"/>
                  </a:lnTo>
                  <a:lnTo>
                    <a:pt x="69" y="408"/>
                  </a:lnTo>
                  <a:lnTo>
                    <a:pt x="83" y="367"/>
                  </a:lnTo>
                  <a:lnTo>
                    <a:pt x="91" y="347"/>
                  </a:lnTo>
                  <a:lnTo>
                    <a:pt x="101" y="327"/>
                  </a:lnTo>
                  <a:lnTo>
                    <a:pt x="101" y="327"/>
                  </a:lnTo>
                  <a:lnTo>
                    <a:pt x="137" y="250"/>
                  </a:lnTo>
                  <a:lnTo>
                    <a:pt x="153" y="211"/>
                  </a:lnTo>
                  <a:lnTo>
                    <a:pt x="169" y="171"/>
                  </a:lnTo>
                  <a:lnTo>
                    <a:pt x="169" y="171"/>
                  </a:lnTo>
                  <a:lnTo>
                    <a:pt x="184" y="128"/>
                  </a:lnTo>
                  <a:lnTo>
                    <a:pt x="200" y="86"/>
                  </a:lnTo>
                  <a:lnTo>
                    <a:pt x="200" y="86"/>
                  </a:lnTo>
                  <a:lnTo>
                    <a:pt x="206" y="65"/>
                  </a:lnTo>
                  <a:lnTo>
                    <a:pt x="210" y="45"/>
                  </a:lnTo>
                  <a:lnTo>
                    <a:pt x="214" y="26"/>
                  </a:lnTo>
                  <a:lnTo>
                    <a:pt x="219" y="6"/>
                  </a:lnTo>
                  <a:lnTo>
                    <a:pt x="219" y="6"/>
                  </a:lnTo>
                  <a:lnTo>
                    <a:pt x="219" y="4"/>
                  </a:lnTo>
                  <a:lnTo>
                    <a:pt x="219" y="2"/>
                  </a:lnTo>
                  <a:lnTo>
                    <a:pt x="217" y="1"/>
                  </a:lnTo>
                  <a:lnTo>
                    <a:pt x="216" y="0"/>
                  </a:lnTo>
                  <a:lnTo>
                    <a:pt x="214" y="0"/>
                  </a:lnTo>
                  <a:lnTo>
                    <a:pt x="213" y="1"/>
                  </a:lnTo>
                  <a:lnTo>
                    <a:pt x="211" y="2"/>
                  </a:lnTo>
                  <a:lnTo>
                    <a:pt x="210" y="3"/>
                  </a:lnTo>
                  <a:lnTo>
                    <a:pt x="210"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326" name="Freeform 942"/>
            <p:cNvSpPr/>
            <p:nvPr/>
          </p:nvSpPr>
          <p:spPr bwMode="auto">
            <a:xfrm>
              <a:off x="5770563" y="1530350"/>
              <a:ext cx="52388" cy="134938"/>
            </a:xfrm>
            <a:custGeom>
              <a:avLst/>
              <a:gdLst/>
              <a:ahLst/>
              <a:cxnLst>
                <a:cxn ang="0">
                  <a:pos x="90" y="4"/>
                </a:cxn>
                <a:cxn ang="0">
                  <a:pos x="90" y="4"/>
                </a:cxn>
                <a:cxn ang="0">
                  <a:pos x="89" y="13"/>
                </a:cxn>
                <a:cxn ang="0">
                  <a:pos x="88" y="21"/>
                </a:cxn>
                <a:cxn ang="0">
                  <a:pos x="84" y="36"/>
                </a:cxn>
                <a:cxn ang="0">
                  <a:pos x="74" y="66"/>
                </a:cxn>
                <a:cxn ang="0">
                  <a:pos x="74" y="66"/>
                </a:cxn>
                <a:cxn ang="0">
                  <a:pos x="68" y="81"/>
                </a:cxn>
                <a:cxn ang="0">
                  <a:pos x="62" y="94"/>
                </a:cxn>
                <a:cxn ang="0">
                  <a:pos x="57" y="109"/>
                </a:cxn>
                <a:cxn ang="0">
                  <a:pos x="52" y="122"/>
                </a:cxn>
                <a:cxn ang="0">
                  <a:pos x="52" y="122"/>
                </a:cxn>
                <a:cxn ang="0">
                  <a:pos x="46" y="139"/>
                </a:cxn>
                <a:cxn ang="0">
                  <a:pos x="39" y="154"/>
                </a:cxn>
                <a:cxn ang="0">
                  <a:pos x="25" y="186"/>
                </a:cxn>
                <a:cxn ang="0">
                  <a:pos x="25" y="186"/>
                </a:cxn>
                <a:cxn ang="0">
                  <a:pos x="20" y="202"/>
                </a:cxn>
                <a:cxn ang="0">
                  <a:pos x="15" y="218"/>
                </a:cxn>
                <a:cxn ang="0">
                  <a:pos x="9" y="234"/>
                </a:cxn>
                <a:cxn ang="0">
                  <a:pos x="5" y="242"/>
                </a:cxn>
                <a:cxn ang="0">
                  <a:pos x="1" y="248"/>
                </a:cxn>
                <a:cxn ang="0">
                  <a:pos x="1" y="248"/>
                </a:cxn>
                <a:cxn ang="0">
                  <a:pos x="0" y="250"/>
                </a:cxn>
                <a:cxn ang="0">
                  <a:pos x="0" y="251"/>
                </a:cxn>
                <a:cxn ang="0">
                  <a:pos x="1" y="255"/>
                </a:cxn>
                <a:cxn ang="0">
                  <a:pos x="3" y="256"/>
                </a:cxn>
                <a:cxn ang="0">
                  <a:pos x="4" y="256"/>
                </a:cxn>
                <a:cxn ang="0">
                  <a:pos x="6" y="256"/>
                </a:cxn>
                <a:cxn ang="0">
                  <a:pos x="7" y="254"/>
                </a:cxn>
                <a:cxn ang="0">
                  <a:pos x="7" y="254"/>
                </a:cxn>
                <a:cxn ang="0">
                  <a:pos x="14" y="245"/>
                </a:cxn>
                <a:cxn ang="0">
                  <a:pos x="19" y="235"/>
                </a:cxn>
                <a:cxn ang="0">
                  <a:pos x="25" y="212"/>
                </a:cxn>
                <a:cxn ang="0">
                  <a:pos x="25" y="212"/>
                </a:cxn>
                <a:cxn ang="0">
                  <a:pos x="32" y="193"/>
                </a:cxn>
                <a:cxn ang="0">
                  <a:pos x="40" y="176"/>
                </a:cxn>
                <a:cxn ang="0">
                  <a:pos x="49" y="157"/>
                </a:cxn>
                <a:cxn ang="0">
                  <a:pos x="56" y="140"/>
                </a:cxn>
                <a:cxn ang="0">
                  <a:pos x="56" y="140"/>
                </a:cxn>
                <a:cxn ang="0">
                  <a:pos x="70" y="105"/>
                </a:cxn>
                <a:cxn ang="0">
                  <a:pos x="77" y="87"/>
                </a:cxn>
                <a:cxn ang="0">
                  <a:pos x="83" y="69"/>
                </a:cxn>
                <a:cxn ang="0">
                  <a:pos x="83" y="69"/>
                </a:cxn>
                <a:cxn ang="0">
                  <a:pos x="88" y="53"/>
                </a:cxn>
                <a:cxn ang="0">
                  <a:pos x="93" y="37"/>
                </a:cxn>
                <a:cxn ang="0">
                  <a:pos x="97" y="22"/>
                </a:cxn>
                <a:cxn ang="0">
                  <a:pos x="98" y="14"/>
                </a:cxn>
                <a:cxn ang="0">
                  <a:pos x="99" y="4"/>
                </a:cxn>
                <a:cxn ang="0">
                  <a:pos x="99" y="4"/>
                </a:cxn>
                <a:cxn ang="0">
                  <a:pos x="98" y="2"/>
                </a:cxn>
                <a:cxn ang="0">
                  <a:pos x="97" y="1"/>
                </a:cxn>
                <a:cxn ang="0">
                  <a:pos x="96" y="0"/>
                </a:cxn>
                <a:cxn ang="0">
                  <a:pos x="94" y="0"/>
                </a:cxn>
                <a:cxn ang="0">
                  <a:pos x="93" y="0"/>
                </a:cxn>
                <a:cxn ang="0">
                  <a:pos x="91" y="1"/>
                </a:cxn>
                <a:cxn ang="0">
                  <a:pos x="90" y="2"/>
                </a:cxn>
                <a:cxn ang="0">
                  <a:pos x="90" y="4"/>
                </a:cxn>
                <a:cxn ang="0">
                  <a:pos x="90" y="4"/>
                </a:cxn>
              </a:cxnLst>
              <a:rect l="0" t="0" r="r" b="b"/>
              <a:pathLst>
                <a:path w="99" h="256">
                  <a:moveTo>
                    <a:pt x="90" y="4"/>
                  </a:moveTo>
                  <a:lnTo>
                    <a:pt x="90" y="4"/>
                  </a:lnTo>
                  <a:lnTo>
                    <a:pt x="89" y="13"/>
                  </a:lnTo>
                  <a:lnTo>
                    <a:pt x="88" y="21"/>
                  </a:lnTo>
                  <a:lnTo>
                    <a:pt x="84" y="36"/>
                  </a:lnTo>
                  <a:lnTo>
                    <a:pt x="74" y="66"/>
                  </a:lnTo>
                  <a:lnTo>
                    <a:pt x="74" y="66"/>
                  </a:lnTo>
                  <a:lnTo>
                    <a:pt x="68" y="81"/>
                  </a:lnTo>
                  <a:lnTo>
                    <a:pt x="62" y="94"/>
                  </a:lnTo>
                  <a:lnTo>
                    <a:pt x="57" y="109"/>
                  </a:lnTo>
                  <a:lnTo>
                    <a:pt x="52" y="122"/>
                  </a:lnTo>
                  <a:lnTo>
                    <a:pt x="52" y="122"/>
                  </a:lnTo>
                  <a:lnTo>
                    <a:pt x="46" y="139"/>
                  </a:lnTo>
                  <a:lnTo>
                    <a:pt x="39" y="154"/>
                  </a:lnTo>
                  <a:lnTo>
                    <a:pt x="25" y="186"/>
                  </a:lnTo>
                  <a:lnTo>
                    <a:pt x="25" y="186"/>
                  </a:lnTo>
                  <a:lnTo>
                    <a:pt x="20" y="202"/>
                  </a:lnTo>
                  <a:lnTo>
                    <a:pt x="15" y="218"/>
                  </a:lnTo>
                  <a:lnTo>
                    <a:pt x="9" y="234"/>
                  </a:lnTo>
                  <a:lnTo>
                    <a:pt x="5" y="242"/>
                  </a:lnTo>
                  <a:lnTo>
                    <a:pt x="1" y="248"/>
                  </a:lnTo>
                  <a:lnTo>
                    <a:pt x="1" y="248"/>
                  </a:lnTo>
                  <a:lnTo>
                    <a:pt x="0" y="250"/>
                  </a:lnTo>
                  <a:lnTo>
                    <a:pt x="0" y="251"/>
                  </a:lnTo>
                  <a:lnTo>
                    <a:pt x="1" y="255"/>
                  </a:lnTo>
                  <a:lnTo>
                    <a:pt x="3" y="256"/>
                  </a:lnTo>
                  <a:lnTo>
                    <a:pt x="4" y="256"/>
                  </a:lnTo>
                  <a:lnTo>
                    <a:pt x="6" y="256"/>
                  </a:lnTo>
                  <a:lnTo>
                    <a:pt x="7" y="254"/>
                  </a:lnTo>
                  <a:lnTo>
                    <a:pt x="7" y="254"/>
                  </a:lnTo>
                  <a:lnTo>
                    <a:pt x="14" y="245"/>
                  </a:lnTo>
                  <a:lnTo>
                    <a:pt x="19" y="235"/>
                  </a:lnTo>
                  <a:lnTo>
                    <a:pt x="25" y="212"/>
                  </a:lnTo>
                  <a:lnTo>
                    <a:pt x="25" y="212"/>
                  </a:lnTo>
                  <a:lnTo>
                    <a:pt x="32" y="193"/>
                  </a:lnTo>
                  <a:lnTo>
                    <a:pt x="40" y="176"/>
                  </a:lnTo>
                  <a:lnTo>
                    <a:pt x="49" y="157"/>
                  </a:lnTo>
                  <a:lnTo>
                    <a:pt x="56" y="140"/>
                  </a:lnTo>
                  <a:lnTo>
                    <a:pt x="56" y="140"/>
                  </a:lnTo>
                  <a:lnTo>
                    <a:pt x="70" y="105"/>
                  </a:lnTo>
                  <a:lnTo>
                    <a:pt x="77" y="87"/>
                  </a:lnTo>
                  <a:lnTo>
                    <a:pt x="83" y="69"/>
                  </a:lnTo>
                  <a:lnTo>
                    <a:pt x="83" y="69"/>
                  </a:lnTo>
                  <a:lnTo>
                    <a:pt x="88" y="53"/>
                  </a:lnTo>
                  <a:lnTo>
                    <a:pt x="93" y="37"/>
                  </a:lnTo>
                  <a:lnTo>
                    <a:pt x="97" y="22"/>
                  </a:lnTo>
                  <a:lnTo>
                    <a:pt x="98" y="14"/>
                  </a:lnTo>
                  <a:lnTo>
                    <a:pt x="99" y="4"/>
                  </a:lnTo>
                  <a:lnTo>
                    <a:pt x="99" y="4"/>
                  </a:lnTo>
                  <a:lnTo>
                    <a:pt x="98" y="2"/>
                  </a:lnTo>
                  <a:lnTo>
                    <a:pt x="97" y="1"/>
                  </a:lnTo>
                  <a:lnTo>
                    <a:pt x="96" y="0"/>
                  </a:lnTo>
                  <a:lnTo>
                    <a:pt x="94" y="0"/>
                  </a:lnTo>
                  <a:lnTo>
                    <a:pt x="93" y="0"/>
                  </a:lnTo>
                  <a:lnTo>
                    <a:pt x="91" y="1"/>
                  </a:lnTo>
                  <a:lnTo>
                    <a:pt x="90" y="2"/>
                  </a:lnTo>
                  <a:lnTo>
                    <a:pt x="90" y="4"/>
                  </a:lnTo>
                  <a:lnTo>
                    <a:pt x="9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327" name="Freeform 943"/>
            <p:cNvSpPr/>
            <p:nvPr/>
          </p:nvSpPr>
          <p:spPr bwMode="auto">
            <a:xfrm>
              <a:off x="5800725" y="1568450"/>
              <a:ext cx="31750" cy="87313"/>
            </a:xfrm>
            <a:custGeom>
              <a:avLst/>
              <a:gdLst/>
              <a:ahLst/>
              <a:cxnLst>
                <a:cxn ang="0">
                  <a:pos x="53" y="4"/>
                </a:cxn>
                <a:cxn ang="0">
                  <a:pos x="53" y="4"/>
                </a:cxn>
                <a:cxn ang="0">
                  <a:pos x="50" y="24"/>
                </a:cxn>
                <a:cxn ang="0">
                  <a:pos x="44" y="44"/>
                </a:cxn>
                <a:cxn ang="0">
                  <a:pos x="38" y="64"/>
                </a:cxn>
                <a:cxn ang="0">
                  <a:pos x="31" y="83"/>
                </a:cxn>
                <a:cxn ang="0">
                  <a:pos x="15" y="120"/>
                </a:cxn>
                <a:cxn ang="0">
                  <a:pos x="8" y="140"/>
                </a:cxn>
                <a:cxn ang="0">
                  <a:pos x="1" y="160"/>
                </a:cxn>
                <a:cxn ang="0">
                  <a:pos x="1" y="160"/>
                </a:cxn>
                <a:cxn ang="0">
                  <a:pos x="0" y="161"/>
                </a:cxn>
                <a:cxn ang="0">
                  <a:pos x="1" y="163"/>
                </a:cxn>
                <a:cxn ang="0">
                  <a:pos x="2" y="164"/>
                </a:cxn>
                <a:cxn ang="0">
                  <a:pos x="4" y="165"/>
                </a:cxn>
                <a:cxn ang="0">
                  <a:pos x="5" y="165"/>
                </a:cxn>
                <a:cxn ang="0">
                  <a:pos x="7" y="165"/>
                </a:cxn>
                <a:cxn ang="0">
                  <a:pos x="8" y="164"/>
                </a:cxn>
                <a:cxn ang="0">
                  <a:pos x="9" y="162"/>
                </a:cxn>
                <a:cxn ang="0">
                  <a:pos x="9" y="162"/>
                </a:cxn>
                <a:cxn ang="0">
                  <a:pos x="19" y="139"/>
                </a:cxn>
                <a:cxn ang="0">
                  <a:pos x="28" y="117"/>
                </a:cxn>
                <a:cxn ang="0">
                  <a:pos x="47" y="73"/>
                </a:cxn>
                <a:cxn ang="0">
                  <a:pos x="47" y="73"/>
                </a:cxn>
                <a:cxn ang="0">
                  <a:pos x="53" y="56"/>
                </a:cxn>
                <a:cxn ang="0">
                  <a:pos x="57" y="39"/>
                </a:cxn>
                <a:cxn ang="0">
                  <a:pos x="60" y="21"/>
                </a:cxn>
                <a:cxn ang="0">
                  <a:pos x="62" y="4"/>
                </a:cxn>
                <a:cxn ang="0">
                  <a:pos x="62" y="4"/>
                </a:cxn>
                <a:cxn ang="0">
                  <a:pos x="62" y="2"/>
                </a:cxn>
                <a:cxn ang="0">
                  <a:pos x="61" y="1"/>
                </a:cxn>
                <a:cxn ang="0">
                  <a:pos x="60" y="0"/>
                </a:cxn>
                <a:cxn ang="0">
                  <a:pos x="58" y="0"/>
                </a:cxn>
                <a:cxn ang="0">
                  <a:pos x="55" y="1"/>
                </a:cxn>
                <a:cxn ang="0">
                  <a:pos x="54" y="2"/>
                </a:cxn>
                <a:cxn ang="0">
                  <a:pos x="53" y="4"/>
                </a:cxn>
                <a:cxn ang="0">
                  <a:pos x="53" y="4"/>
                </a:cxn>
              </a:cxnLst>
              <a:rect l="0" t="0" r="r" b="b"/>
              <a:pathLst>
                <a:path w="62" h="165">
                  <a:moveTo>
                    <a:pt x="53" y="4"/>
                  </a:moveTo>
                  <a:lnTo>
                    <a:pt x="53" y="4"/>
                  </a:lnTo>
                  <a:lnTo>
                    <a:pt x="50" y="24"/>
                  </a:lnTo>
                  <a:lnTo>
                    <a:pt x="44" y="44"/>
                  </a:lnTo>
                  <a:lnTo>
                    <a:pt x="38" y="64"/>
                  </a:lnTo>
                  <a:lnTo>
                    <a:pt x="31" y="83"/>
                  </a:lnTo>
                  <a:lnTo>
                    <a:pt x="15" y="120"/>
                  </a:lnTo>
                  <a:lnTo>
                    <a:pt x="8" y="140"/>
                  </a:lnTo>
                  <a:lnTo>
                    <a:pt x="1" y="160"/>
                  </a:lnTo>
                  <a:lnTo>
                    <a:pt x="1" y="160"/>
                  </a:lnTo>
                  <a:lnTo>
                    <a:pt x="0" y="161"/>
                  </a:lnTo>
                  <a:lnTo>
                    <a:pt x="1" y="163"/>
                  </a:lnTo>
                  <a:lnTo>
                    <a:pt x="2" y="164"/>
                  </a:lnTo>
                  <a:lnTo>
                    <a:pt x="4" y="165"/>
                  </a:lnTo>
                  <a:lnTo>
                    <a:pt x="5" y="165"/>
                  </a:lnTo>
                  <a:lnTo>
                    <a:pt x="7" y="165"/>
                  </a:lnTo>
                  <a:lnTo>
                    <a:pt x="8" y="164"/>
                  </a:lnTo>
                  <a:lnTo>
                    <a:pt x="9" y="162"/>
                  </a:lnTo>
                  <a:lnTo>
                    <a:pt x="9" y="162"/>
                  </a:lnTo>
                  <a:lnTo>
                    <a:pt x="19" y="139"/>
                  </a:lnTo>
                  <a:lnTo>
                    <a:pt x="28" y="117"/>
                  </a:lnTo>
                  <a:lnTo>
                    <a:pt x="47" y="73"/>
                  </a:lnTo>
                  <a:lnTo>
                    <a:pt x="47" y="73"/>
                  </a:lnTo>
                  <a:lnTo>
                    <a:pt x="53" y="56"/>
                  </a:lnTo>
                  <a:lnTo>
                    <a:pt x="57" y="39"/>
                  </a:lnTo>
                  <a:lnTo>
                    <a:pt x="60" y="21"/>
                  </a:lnTo>
                  <a:lnTo>
                    <a:pt x="62" y="4"/>
                  </a:lnTo>
                  <a:lnTo>
                    <a:pt x="62" y="4"/>
                  </a:lnTo>
                  <a:lnTo>
                    <a:pt x="62" y="2"/>
                  </a:lnTo>
                  <a:lnTo>
                    <a:pt x="61" y="1"/>
                  </a:lnTo>
                  <a:lnTo>
                    <a:pt x="60" y="0"/>
                  </a:lnTo>
                  <a:lnTo>
                    <a:pt x="58" y="0"/>
                  </a:lnTo>
                  <a:lnTo>
                    <a:pt x="55" y="1"/>
                  </a:lnTo>
                  <a:lnTo>
                    <a:pt x="54" y="2"/>
                  </a:lnTo>
                  <a:lnTo>
                    <a:pt x="53" y="4"/>
                  </a:lnTo>
                  <a:lnTo>
                    <a:pt x="53"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328" name="Freeform 944"/>
            <p:cNvSpPr/>
            <p:nvPr/>
          </p:nvSpPr>
          <p:spPr bwMode="auto">
            <a:xfrm>
              <a:off x="5843588" y="1590675"/>
              <a:ext cx="17463" cy="60325"/>
            </a:xfrm>
            <a:custGeom>
              <a:avLst/>
              <a:gdLst/>
              <a:ahLst/>
              <a:cxnLst>
                <a:cxn ang="0">
                  <a:pos x="22" y="5"/>
                </a:cxn>
                <a:cxn ang="0">
                  <a:pos x="22" y="5"/>
                </a:cxn>
                <a:cxn ang="0">
                  <a:pos x="22" y="17"/>
                </a:cxn>
                <a:cxn ang="0">
                  <a:pos x="20" y="31"/>
                </a:cxn>
                <a:cxn ang="0">
                  <a:pos x="17" y="43"/>
                </a:cxn>
                <a:cxn ang="0">
                  <a:pos x="13" y="57"/>
                </a:cxn>
                <a:cxn ang="0">
                  <a:pos x="6" y="83"/>
                </a:cxn>
                <a:cxn ang="0">
                  <a:pos x="2" y="95"/>
                </a:cxn>
                <a:cxn ang="0">
                  <a:pos x="0" y="107"/>
                </a:cxn>
                <a:cxn ang="0">
                  <a:pos x="0" y="107"/>
                </a:cxn>
                <a:cxn ang="0">
                  <a:pos x="0" y="109"/>
                </a:cxn>
                <a:cxn ang="0">
                  <a:pos x="0" y="111"/>
                </a:cxn>
                <a:cxn ang="0">
                  <a:pos x="3" y="113"/>
                </a:cxn>
                <a:cxn ang="0">
                  <a:pos x="5" y="113"/>
                </a:cxn>
                <a:cxn ang="0">
                  <a:pos x="7" y="113"/>
                </a:cxn>
                <a:cxn ang="0">
                  <a:pos x="8" y="112"/>
                </a:cxn>
                <a:cxn ang="0">
                  <a:pos x="9" y="110"/>
                </a:cxn>
                <a:cxn ang="0">
                  <a:pos x="9" y="110"/>
                </a:cxn>
                <a:cxn ang="0">
                  <a:pos x="11" y="97"/>
                </a:cxn>
                <a:cxn ang="0">
                  <a:pos x="15" y="84"/>
                </a:cxn>
                <a:cxn ang="0">
                  <a:pos x="22" y="58"/>
                </a:cxn>
                <a:cxn ang="0">
                  <a:pos x="26" y="44"/>
                </a:cxn>
                <a:cxn ang="0">
                  <a:pos x="30" y="31"/>
                </a:cxn>
                <a:cxn ang="0">
                  <a:pos x="32" y="18"/>
                </a:cxn>
                <a:cxn ang="0">
                  <a:pos x="33" y="5"/>
                </a:cxn>
                <a:cxn ang="0">
                  <a:pos x="33" y="5"/>
                </a:cxn>
                <a:cxn ang="0">
                  <a:pos x="32" y="3"/>
                </a:cxn>
                <a:cxn ang="0">
                  <a:pos x="31" y="1"/>
                </a:cxn>
                <a:cxn ang="0">
                  <a:pos x="30" y="0"/>
                </a:cxn>
                <a:cxn ang="0">
                  <a:pos x="27" y="0"/>
                </a:cxn>
                <a:cxn ang="0">
                  <a:pos x="25" y="0"/>
                </a:cxn>
                <a:cxn ang="0">
                  <a:pos x="24" y="1"/>
                </a:cxn>
                <a:cxn ang="0">
                  <a:pos x="23" y="3"/>
                </a:cxn>
                <a:cxn ang="0">
                  <a:pos x="22" y="5"/>
                </a:cxn>
                <a:cxn ang="0">
                  <a:pos x="22" y="5"/>
                </a:cxn>
              </a:cxnLst>
              <a:rect l="0" t="0" r="r" b="b"/>
              <a:pathLst>
                <a:path w="33" h="113">
                  <a:moveTo>
                    <a:pt x="22" y="5"/>
                  </a:moveTo>
                  <a:lnTo>
                    <a:pt x="22" y="5"/>
                  </a:lnTo>
                  <a:lnTo>
                    <a:pt x="22" y="17"/>
                  </a:lnTo>
                  <a:lnTo>
                    <a:pt x="20" y="31"/>
                  </a:lnTo>
                  <a:lnTo>
                    <a:pt x="17" y="43"/>
                  </a:lnTo>
                  <a:lnTo>
                    <a:pt x="13" y="57"/>
                  </a:lnTo>
                  <a:lnTo>
                    <a:pt x="6" y="83"/>
                  </a:lnTo>
                  <a:lnTo>
                    <a:pt x="2" y="95"/>
                  </a:lnTo>
                  <a:lnTo>
                    <a:pt x="0" y="107"/>
                  </a:lnTo>
                  <a:lnTo>
                    <a:pt x="0" y="107"/>
                  </a:lnTo>
                  <a:lnTo>
                    <a:pt x="0" y="109"/>
                  </a:lnTo>
                  <a:lnTo>
                    <a:pt x="0" y="111"/>
                  </a:lnTo>
                  <a:lnTo>
                    <a:pt x="3" y="113"/>
                  </a:lnTo>
                  <a:lnTo>
                    <a:pt x="5" y="113"/>
                  </a:lnTo>
                  <a:lnTo>
                    <a:pt x="7" y="113"/>
                  </a:lnTo>
                  <a:lnTo>
                    <a:pt x="8" y="112"/>
                  </a:lnTo>
                  <a:lnTo>
                    <a:pt x="9" y="110"/>
                  </a:lnTo>
                  <a:lnTo>
                    <a:pt x="9" y="110"/>
                  </a:lnTo>
                  <a:lnTo>
                    <a:pt x="11" y="97"/>
                  </a:lnTo>
                  <a:lnTo>
                    <a:pt x="15" y="84"/>
                  </a:lnTo>
                  <a:lnTo>
                    <a:pt x="22" y="58"/>
                  </a:lnTo>
                  <a:lnTo>
                    <a:pt x="26" y="44"/>
                  </a:lnTo>
                  <a:lnTo>
                    <a:pt x="30" y="31"/>
                  </a:lnTo>
                  <a:lnTo>
                    <a:pt x="32" y="18"/>
                  </a:lnTo>
                  <a:lnTo>
                    <a:pt x="33" y="5"/>
                  </a:lnTo>
                  <a:lnTo>
                    <a:pt x="33" y="5"/>
                  </a:lnTo>
                  <a:lnTo>
                    <a:pt x="32" y="3"/>
                  </a:lnTo>
                  <a:lnTo>
                    <a:pt x="31" y="1"/>
                  </a:lnTo>
                  <a:lnTo>
                    <a:pt x="30" y="0"/>
                  </a:lnTo>
                  <a:lnTo>
                    <a:pt x="27" y="0"/>
                  </a:lnTo>
                  <a:lnTo>
                    <a:pt x="25" y="0"/>
                  </a:lnTo>
                  <a:lnTo>
                    <a:pt x="24" y="1"/>
                  </a:lnTo>
                  <a:lnTo>
                    <a:pt x="23" y="3"/>
                  </a:lnTo>
                  <a:lnTo>
                    <a:pt x="22" y="5"/>
                  </a:lnTo>
                  <a:lnTo>
                    <a:pt x="2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329" name="Freeform 945"/>
            <p:cNvSpPr/>
            <p:nvPr/>
          </p:nvSpPr>
          <p:spPr bwMode="auto">
            <a:xfrm>
              <a:off x="5211763" y="1144588"/>
              <a:ext cx="717550" cy="719138"/>
            </a:xfrm>
            <a:custGeom>
              <a:avLst/>
              <a:gdLst/>
              <a:ahLst/>
              <a:cxnLst>
                <a:cxn ang="0">
                  <a:pos x="950" y="1355"/>
                </a:cxn>
                <a:cxn ang="0">
                  <a:pos x="934" y="1352"/>
                </a:cxn>
                <a:cxn ang="0">
                  <a:pos x="873" y="1305"/>
                </a:cxn>
                <a:cxn ang="0">
                  <a:pos x="776" y="1201"/>
                </a:cxn>
                <a:cxn ang="0">
                  <a:pos x="669" y="1102"/>
                </a:cxn>
                <a:cxn ang="0">
                  <a:pos x="565" y="1025"/>
                </a:cxn>
                <a:cxn ang="0">
                  <a:pos x="555" y="999"/>
                </a:cxn>
                <a:cxn ang="0">
                  <a:pos x="575" y="981"/>
                </a:cxn>
                <a:cxn ang="0">
                  <a:pos x="613" y="1003"/>
                </a:cxn>
                <a:cxn ang="0">
                  <a:pos x="779" y="1141"/>
                </a:cxn>
                <a:cxn ang="0">
                  <a:pos x="840" y="1205"/>
                </a:cxn>
                <a:cxn ang="0">
                  <a:pos x="941" y="1301"/>
                </a:cxn>
                <a:cxn ang="0">
                  <a:pos x="960" y="1132"/>
                </a:cxn>
                <a:cxn ang="0">
                  <a:pos x="958" y="987"/>
                </a:cxn>
                <a:cxn ang="0">
                  <a:pos x="962" y="974"/>
                </a:cxn>
                <a:cxn ang="0">
                  <a:pos x="978" y="968"/>
                </a:cxn>
                <a:cxn ang="0">
                  <a:pos x="994" y="970"/>
                </a:cxn>
                <a:cxn ang="0">
                  <a:pos x="1035" y="969"/>
                </a:cxn>
                <a:cxn ang="0">
                  <a:pos x="1170" y="948"/>
                </a:cxn>
                <a:cxn ang="0">
                  <a:pos x="1274" y="917"/>
                </a:cxn>
                <a:cxn ang="0">
                  <a:pos x="1037" y="647"/>
                </a:cxn>
                <a:cxn ang="0">
                  <a:pos x="847" y="456"/>
                </a:cxn>
                <a:cxn ang="0">
                  <a:pos x="585" y="192"/>
                </a:cxn>
                <a:cxn ang="0">
                  <a:pos x="420" y="44"/>
                </a:cxn>
                <a:cxn ang="0">
                  <a:pos x="335" y="123"/>
                </a:cxn>
                <a:cxn ang="0">
                  <a:pos x="215" y="227"/>
                </a:cxn>
                <a:cxn ang="0">
                  <a:pos x="145" y="307"/>
                </a:cxn>
                <a:cxn ang="0">
                  <a:pos x="70" y="393"/>
                </a:cxn>
                <a:cxn ang="0">
                  <a:pos x="135" y="483"/>
                </a:cxn>
                <a:cxn ang="0">
                  <a:pos x="206" y="558"/>
                </a:cxn>
                <a:cxn ang="0">
                  <a:pos x="202" y="580"/>
                </a:cxn>
                <a:cxn ang="0">
                  <a:pos x="179" y="590"/>
                </a:cxn>
                <a:cxn ang="0">
                  <a:pos x="133" y="546"/>
                </a:cxn>
                <a:cxn ang="0">
                  <a:pos x="19" y="428"/>
                </a:cxn>
                <a:cxn ang="0">
                  <a:pos x="1" y="410"/>
                </a:cxn>
                <a:cxn ang="0">
                  <a:pos x="10" y="383"/>
                </a:cxn>
                <a:cxn ang="0">
                  <a:pos x="67" y="333"/>
                </a:cxn>
                <a:cxn ang="0">
                  <a:pos x="149" y="232"/>
                </a:cxn>
                <a:cxn ang="0">
                  <a:pos x="254" y="136"/>
                </a:cxn>
                <a:cxn ang="0">
                  <a:pos x="384" y="17"/>
                </a:cxn>
                <a:cxn ang="0">
                  <a:pos x="398" y="9"/>
                </a:cxn>
                <a:cxn ang="0">
                  <a:pos x="412" y="7"/>
                </a:cxn>
                <a:cxn ang="0">
                  <a:pos x="429" y="0"/>
                </a:cxn>
                <a:cxn ang="0">
                  <a:pos x="444" y="6"/>
                </a:cxn>
                <a:cxn ang="0">
                  <a:pos x="663" y="202"/>
                </a:cxn>
                <a:cxn ang="0">
                  <a:pos x="918" y="461"/>
                </a:cxn>
                <a:cxn ang="0">
                  <a:pos x="1142" y="697"/>
                </a:cxn>
                <a:cxn ang="0">
                  <a:pos x="1352" y="940"/>
                </a:cxn>
                <a:cxn ang="0">
                  <a:pos x="1350" y="963"/>
                </a:cxn>
                <a:cxn ang="0">
                  <a:pos x="1327" y="978"/>
                </a:cxn>
                <a:cxn ang="0">
                  <a:pos x="1313" y="984"/>
                </a:cxn>
                <a:cxn ang="0">
                  <a:pos x="1272" y="982"/>
                </a:cxn>
                <a:cxn ang="0">
                  <a:pos x="1168" y="994"/>
                </a:cxn>
                <a:cxn ang="0">
                  <a:pos x="1048" y="1012"/>
                </a:cxn>
                <a:cxn ang="0">
                  <a:pos x="1008" y="1063"/>
                </a:cxn>
                <a:cxn ang="0">
                  <a:pos x="994" y="1238"/>
                </a:cxn>
                <a:cxn ang="0">
                  <a:pos x="978" y="1351"/>
                </a:cxn>
              </a:cxnLst>
              <a:rect l="0" t="0" r="r" b="b"/>
              <a:pathLst>
                <a:path w="1354" h="1359">
                  <a:moveTo>
                    <a:pt x="963" y="1359"/>
                  </a:moveTo>
                  <a:lnTo>
                    <a:pt x="963" y="1359"/>
                  </a:lnTo>
                  <a:lnTo>
                    <a:pt x="958" y="1358"/>
                  </a:lnTo>
                  <a:lnTo>
                    <a:pt x="953" y="1356"/>
                  </a:lnTo>
                  <a:lnTo>
                    <a:pt x="950" y="1355"/>
                  </a:lnTo>
                  <a:lnTo>
                    <a:pt x="950" y="1355"/>
                  </a:lnTo>
                  <a:lnTo>
                    <a:pt x="946" y="1356"/>
                  </a:lnTo>
                  <a:lnTo>
                    <a:pt x="946" y="1356"/>
                  </a:lnTo>
                  <a:lnTo>
                    <a:pt x="941" y="1355"/>
                  </a:lnTo>
                  <a:lnTo>
                    <a:pt x="934" y="1352"/>
                  </a:lnTo>
                  <a:lnTo>
                    <a:pt x="934" y="1352"/>
                  </a:lnTo>
                  <a:lnTo>
                    <a:pt x="918" y="1342"/>
                  </a:lnTo>
                  <a:lnTo>
                    <a:pt x="902" y="1330"/>
                  </a:lnTo>
                  <a:lnTo>
                    <a:pt x="888" y="1318"/>
                  </a:lnTo>
                  <a:lnTo>
                    <a:pt x="873" y="1305"/>
                  </a:lnTo>
                  <a:lnTo>
                    <a:pt x="847" y="1278"/>
                  </a:lnTo>
                  <a:lnTo>
                    <a:pt x="820" y="1249"/>
                  </a:lnTo>
                  <a:lnTo>
                    <a:pt x="820" y="1249"/>
                  </a:lnTo>
                  <a:lnTo>
                    <a:pt x="798" y="1225"/>
                  </a:lnTo>
                  <a:lnTo>
                    <a:pt x="776" y="1201"/>
                  </a:lnTo>
                  <a:lnTo>
                    <a:pt x="776" y="1201"/>
                  </a:lnTo>
                  <a:lnTo>
                    <a:pt x="748" y="1174"/>
                  </a:lnTo>
                  <a:lnTo>
                    <a:pt x="722" y="1149"/>
                  </a:lnTo>
                  <a:lnTo>
                    <a:pt x="695" y="1125"/>
                  </a:lnTo>
                  <a:lnTo>
                    <a:pt x="669" y="1102"/>
                  </a:lnTo>
                  <a:lnTo>
                    <a:pt x="642" y="1081"/>
                  </a:lnTo>
                  <a:lnTo>
                    <a:pt x="616" y="1061"/>
                  </a:lnTo>
                  <a:lnTo>
                    <a:pt x="590" y="1042"/>
                  </a:lnTo>
                  <a:lnTo>
                    <a:pt x="565" y="1025"/>
                  </a:lnTo>
                  <a:lnTo>
                    <a:pt x="565" y="1025"/>
                  </a:lnTo>
                  <a:lnTo>
                    <a:pt x="558" y="1019"/>
                  </a:lnTo>
                  <a:lnTo>
                    <a:pt x="555" y="1013"/>
                  </a:lnTo>
                  <a:lnTo>
                    <a:pt x="553" y="1006"/>
                  </a:lnTo>
                  <a:lnTo>
                    <a:pt x="555" y="999"/>
                  </a:lnTo>
                  <a:lnTo>
                    <a:pt x="555" y="999"/>
                  </a:lnTo>
                  <a:lnTo>
                    <a:pt x="558" y="992"/>
                  </a:lnTo>
                  <a:lnTo>
                    <a:pt x="562" y="985"/>
                  </a:lnTo>
                  <a:lnTo>
                    <a:pt x="569" y="982"/>
                  </a:lnTo>
                  <a:lnTo>
                    <a:pt x="572" y="981"/>
                  </a:lnTo>
                  <a:lnTo>
                    <a:pt x="575" y="981"/>
                  </a:lnTo>
                  <a:lnTo>
                    <a:pt x="575" y="981"/>
                  </a:lnTo>
                  <a:lnTo>
                    <a:pt x="580" y="982"/>
                  </a:lnTo>
                  <a:lnTo>
                    <a:pt x="586" y="984"/>
                  </a:lnTo>
                  <a:lnTo>
                    <a:pt x="586" y="984"/>
                  </a:lnTo>
                  <a:lnTo>
                    <a:pt x="613" y="1003"/>
                  </a:lnTo>
                  <a:lnTo>
                    <a:pt x="639" y="1022"/>
                  </a:lnTo>
                  <a:lnTo>
                    <a:pt x="665" y="1041"/>
                  </a:lnTo>
                  <a:lnTo>
                    <a:pt x="688" y="1062"/>
                  </a:lnTo>
                  <a:lnTo>
                    <a:pt x="736" y="1102"/>
                  </a:lnTo>
                  <a:lnTo>
                    <a:pt x="779" y="1141"/>
                  </a:lnTo>
                  <a:lnTo>
                    <a:pt x="779" y="1141"/>
                  </a:lnTo>
                  <a:lnTo>
                    <a:pt x="795" y="1157"/>
                  </a:lnTo>
                  <a:lnTo>
                    <a:pt x="810" y="1172"/>
                  </a:lnTo>
                  <a:lnTo>
                    <a:pt x="840" y="1205"/>
                  </a:lnTo>
                  <a:lnTo>
                    <a:pt x="840" y="1205"/>
                  </a:lnTo>
                  <a:lnTo>
                    <a:pt x="860" y="1227"/>
                  </a:lnTo>
                  <a:lnTo>
                    <a:pt x="880" y="1249"/>
                  </a:lnTo>
                  <a:lnTo>
                    <a:pt x="901" y="1269"/>
                  </a:lnTo>
                  <a:lnTo>
                    <a:pt x="923" y="1288"/>
                  </a:lnTo>
                  <a:lnTo>
                    <a:pt x="941" y="1301"/>
                  </a:lnTo>
                  <a:lnTo>
                    <a:pt x="943" y="1281"/>
                  </a:lnTo>
                  <a:lnTo>
                    <a:pt x="943" y="1281"/>
                  </a:lnTo>
                  <a:lnTo>
                    <a:pt x="953" y="1205"/>
                  </a:lnTo>
                  <a:lnTo>
                    <a:pt x="957" y="1168"/>
                  </a:lnTo>
                  <a:lnTo>
                    <a:pt x="960" y="1132"/>
                  </a:lnTo>
                  <a:lnTo>
                    <a:pt x="962" y="1096"/>
                  </a:lnTo>
                  <a:lnTo>
                    <a:pt x="962" y="1061"/>
                  </a:lnTo>
                  <a:lnTo>
                    <a:pt x="961" y="1025"/>
                  </a:lnTo>
                  <a:lnTo>
                    <a:pt x="958" y="987"/>
                  </a:lnTo>
                  <a:lnTo>
                    <a:pt x="958" y="987"/>
                  </a:lnTo>
                  <a:lnTo>
                    <a:pt x="958" y="983"/>
                  </a:lnTo>
                  <a:lnTo>
                    <a:pt x="959" y="980"/>
                  </a:lnTo>
                  <a:lnTo>
                    <a:pt x="960" y="976"/>
                  </a:lnTo>
                  <a:lnTo>
                    <a:pt x="962" y="974"/>
                  </a:lnTo>
                  <a:lnTo>
                    <a:pt x="962" y="974"/>
                  </a:lnTo>
                  <a:lnTo>
                    <a:pt x="965" y="971"/>
                  </a:lnTo>
                  <a:lnTo>
                    <a:pt x="968" y="970"/>
                  </a:lnTo>
                  <a:lnTo>
                    <a:pt x="973" y="968"/>
                  </a:lnTo>
                  <a:lnTo>
                    <a:pt x="978" y="968"/>
                  </a:lnTo>
                  <a:lnTo>
                    <a:pt x="978" y="968"/>
                  </a:lnTo>
                  <a:lnTo>
                    <a:pt x="983" y="968"/>
                  </a:lnTo>
                  <a:lnTo>
                    <a:pt x="987" y="970"/>
                  </a:lnTo>
                  <a:lnTo>
                    <a:pt x="989" y="970"/>
                  </a:lnTo>
                  <a:lnTo>
                    <a:pt x="992" y="970"/>
                  </a:lnTo>
                  <a:lnTo>
                    <a:pt x="994" y="970"/>
                  </a:lnTo>
                  <a:lnTo>
                    <a:pt x="994" y="970"/>
                  </a:lnTo>
                  <a:lnTo>
                    <a:pt x="999" y="970"/>
                  </a:lnTo>
                  <a:lnTo>
                    <a:pt x="999" y="970"/>
                  </a:lnTo>
                  <a:lnTo>
                    <a:pt x="1017" y="970"/>
                  </a:lnTo>
                  <a:lnTo>
                    <a:pt x="1035" y="969"/>
                  </a:lnTo>
                  <a:lnTo>
                    <a:pt x="1070" y="965"/>
                  </a:lnTo>
                  <a:lnTo>
                    <a:pt x="1104" y="960"/>
                  </a:lnTo>
                  <a:lnTo>
                    <a:pt x="1138" y="953"/>
                  </a:lnTo>
                  <a:lnTo>
                    <a:pt x="1138" y="953"/>
                  </a:lnTo>
                  <a:lnTo>
                    <a:pt x="1170" y="948"/>
                  </a:lnTo>
                  <a:lnTo>
                    <a:pt x="1202" y="943"/>
                  </a:lnTo>
                  <a:lnTo>
                    <a:pt x="1234" y="939"/>
                  </a:lnTo>
                  <a:lnTo>
                    <a:pt x="1265" y="937"/>
                  </a:lnTo>
                  <a:lnTo>
                    <a:pt x="1292" y="937"/>
                  </a:lnTo>
                  <a:lnTo>
                    <a:pt x="1274" y="917"/>
                  </a:lnTo>
                  <a:lnTo>
                    <a:pt x="1274" y="917"/>
                  </a:lnTo>
                  <a:lnTo>
                    <a:pt x="1180" y="808"/>
                  </a:lnTo>
                  <a:lnTo>
                    <a:pt x="1133" y="753"/>
                  </a:lnTo>
                  <a:lnTo>
                    <a:pt x="1085" y="700"/>
                  </a:lnTo>
                  <a:lnTo>
                    <a:pt x="1037" y="647"/>
                  </a:lnTo>
                  <a:lnTo>
                    <a:pt x="987" y="595"/>
                  </a:lnTo>
                  <a:lnTo>
                    <a:pt x="936" y="543"/>
                  </a:lnTo>
                  <a:lnTo>
                    <a:pt x="886" y="493"/>
                  </a:lnTo>
                  <a:lnTo>
                    <a:pt x="886" y="493"/>
                  </a:lnTo>
                  <a:lnTo>
                    <a:pt x="847" y="456"/>
                  </a:lnTo>
                  <a:lnTo>
                    <a:pt x="808" y="417"/>
                  </a:lnTo>
                  <a:lnTo>
                    <a:pt x="734" y="341"/>
                  </a:lnTo>
                  <a:lnTo>
                    <a:pt x="734" y="341"/>
                  </a:lnTo>
                  <a:lnTo>
                    <a:pt x="660" y="266"/>
                  </a:lnTo>
                  <a:lnTo>
                    <a:pt x="585" y="192"/>
                  </a:lnTo>
                  <a:lnTo>
                    <a:pt x="547" y="156"/>
                  </a:lnTo>
                  <a:lnTo>
                    <a:pt x="508" y="120"/>
                  </a:lnTo>
                  <a:lnTo>
                    <a:pt x="468" y="86"/>
                  </a:lnTo>
                  <a:lnTo>
                    <a:pt x="428" y="52"/>
                  </a:lnTo>
                  <a:lnTo>
                    <a:pt x="420" y="44"/>
                  </a:lnTo>
                  <a:lnTo>
                    <a:pt x="412" y="53"/>
                  </a:lnTo>
                  <a:lnTo>
                    <a:pt x="412" y="53"/>
                  </a:lnTo>
                  <a:lnTo>
                    <a:pt x="387" y="76"/>
                  </a:lnTo>
                  <a:lnTo>
                    <a:pt x="362" y="100"/>
                  </a:lnTo>
                  <a:lnTo>
                    <a:pt x="335" y="123"/>
                  </a:lnTo>
                  <a:lnTo>
                    <a:pt x="308" y="145"/>
                  </a:lnTo>
                  <a:lnTo>
                    <a:pt x="308" y="145"/>
                  </a:lnTo>
                  <a:lnTo>
                    <a:pt x="277" y="171"/>
                  </a:lnTo>
                  <a:lnTo>
                    <a:pt x="245" y="198"/>
                  </a:lnTo>
                  <a:lnTo>
                    <a:pt x="215" y="227"/>
                  </a:lnTo>
                  <a:lnTo>
                    <a:pt x="201" y="242"/>
                  </a:lnTo>
                  <a:lnTo>
                    <a:pt x="188" y="256"/>
                  </a:lnTo>
                  <a:lnTo>
                    <a:pt x="188" y="256"/>
                  </a:lnTo>
                  <a:lnTo>
                    <a:pt x="166" y="282"/>
                  </a:lnTo>
                  <a:lnTo>
                    <a:pt x="145" y="307"/>
                  </a:lnTo>
                  <a:lnTo>
                    <a:pt x="145" y="307"/>
                  </a:lnTo>
                  <a:lnTo>
                    <a:pt x="127" y="329"/>
                  </a:lnTo>
                  <a:lnTo>
                    <a:pt x="108" y="352"/>
                  </a:lnTo>
                  <a:lnTo>
                    <a:pt x="89" y="373"/>
                  </a:lnTo>
                  <a:lnTo>
                    <a:pt x="70" y="393"/>
                  </a:lnTo>
                  <a:lnTo>
                    <a:pt x="60" y="401"/>
                  </a:lnTo>
                  <a:lnTo>
                    <a:pt x="69" y="410"/>
                  </a:lnTo>
                  <a:lnTo>
                    <a:pt x="69" y="410"/>
                  </a:lnTo>
                  <a:lnTo>
                    <a:pt x="102" y="447"/>
                  </a:lnTo>
                  <a:lnTo>
                    <a:pt x="135" y="483"/>
                  </a:lnTo>
                  <a:lnTo>
                    <a:pt x="168" y="517"/>
                  </a:lnTo>
                  <a:lnTo>
                    <a:pt x="201" y="552"/>
                  </a:lnTo>
                  <a:lnTo>
                    <a:pt x="201" y="552"/>
                  </a:lnTo>
                  <a:lnTo>
                    <a:pt x="204" y="555"/>
                  </a:lnTo>
                  <a:lnTo>
                    <a:pt x="206" y="558"/>
                  </a:lnTo>
                  <a:lnTo>
                    <a:pt x="207" y="564"/>
                  </a:lnTo>
                  <a:lnTo>
                    <a:pt x="207" y="569"/>
                  </a:lnTo>
                  <a:lnTo>
                    <a:pt x="206" y="574"/>
                  </a:lnTo>
                  <a:lnTo>
                    <a:pt x="206" y="574"/>
                  </a:lnTo>
                  <a:lnTo>
                    <a:pt x="202" y="580"/>
                  </a:lnTo>
                  <a:lnTo>
                    <a:pt x="197" y="586"/>
                  </a:lnTo>
                  <a:lnTo>
                    <a:pt x="191" y="589"/>
                  </a:lnTo>
                  <a:lnTo>
                    <a:pt x="183" y="591"/>
                  </a:lnTo>
                  <a:lnTo>
                    <a:pt x="183" y="591"/>
                  </a:lnTo>
                  <a:lnTo>
                    <a:pt x="179" y="590"/>
                  </a:lnTo>
                  <a:lnTo>
                    <a:pt x="176" y="589"/>
                  </a:lnTo>
                  <a:lnTo>
                    <a:pt x="172" y="587"/>
                  </a:lnTo>
                  <a:lnTo>
                    <a:pt x="169" y="584"/>
                  </a:lnTo>
                  <a:lnTo>
                    <a:pt x="169" y="584"/>
                  </a:lnTo>
                  <a:lnTo>
                    <a:pt x="133" y="546"/>
                  </a:lnTo>
                  <a:lnTo>
                    <a:pt x="97" y="509"/>
                  </a:lnTo>
                  <a:lnTo>
                    <a:pt x="62" y="471"/>
                  </a:lnTo>
                  <a:lnTo>
                    <a:pt x="27" y="432"/>
                  </a:lnTo>
                  <a:lnTo>
                    <a:pt x="24" y="429"/>
                  </a:lnTo>
                  <a:lnTo>
                    <a:pt x="19" y="428"/>
                  </a:lnTo>
                  <a:lnTo>
                    <a:pt x="19" y="428"/>
                  </a:lnTo>
                  <a:lnTo>
                    <a:pt x="13" y="427"/>
                  </a:lnTo>
                  <a:lnTo>
                    <a:pt x="8" y="422"/>
                  </a:lnTo>
                  <a:lnTo>
                    <a:pt x="4" y="416"/>
                  </a:lnTo>
                  <a:lnTo>
                    <a:pt x="1" y="410"/>
                  </a:lnTo>
                  <a:lnTo>
                    <a:pt x="1" y="410"/>
                  </a:lnTo>
                  <a:lnTo>
                    <a:pt x="0" y="402"/>
                  </a:lnTo>
                  <a:lnTo>
                    <a:pt x="2" y="395"/>
                  </a:lnTo>
                  <a:lnTo>
                    <a:pt x="5" y="388"/>
                  </a:lnTo>
                  <a:lnTo>
                    <a:pt x="10" y="383"/>
                  </a:lnTo>
                  <a:lnTo>
                    <a:pt x="10" y="383"/>
                  </a:lnTo>
                  <a:lnTo>
                    <a:pt x="25" y="372"/>
                  </a:lnTo>
                  <a:lnTo>
                    <a:pt x="40" y="359"/>
                  </a:lnTo>
                  <a:lnTo>
                    <a:pt x="53" y="346"/>
                  </a:lnTo>
                  <a:lnTo>
                    <a:pt x="67" y="333"/>
                  </a:lnTo>
                  <a:lnTo>
                    <a:pt x="91" y="305"/>
                  </a:lnTo>
                  <a:lnTo>
                    <a:pt x="114" y="276"/>
                  </a:lnTo>
                  <a:lnTo>
                    <a:pt x="114" y="276"/>
                  </a:lnTo>
                  <a:lnTo>
                    <a:pt x="132" y="254"/>
                  </a:lnTo>
                  <a:lnTo>
                    <a:pt x="149" y="232"/>
                  </a:lnTo>
                  <a:lnTo>
                    <a:pt x="168" y="212"/>
                  </a:lnTo>
                  <a:lnTo>
                    <a:pt x="188" y="193"/>
                  </a:lnTo>
                  <a:lnTo>
                    <a:pt x="188" y="193"/>
                  </a:lnTo>
                  <a:lnTo>
                    <a:pt x="221" y="164"/>
                  </a:lnTo>
                  <a:lnTo>
                    <a:pt x="254" y="136"/>
                  </a:lnTo>
                  <a:lnTo>
                    <a:pt x="254" y="136"/>
                  </a:lnTo>
                  <a:lnTo>
                    <a:pt x="287" y="107"/>
                  </a:lnTo>
                  <a:lnTo>
                    <a:pt x="320" y="78"/>
                  </a:lnTo>
                  <a:lnTo>
                    <a:pt x="352" y="49"/>
                  </a:lnTo>
                  <a:lnTo>
                    <a:pt x="384" y="17"/>
                  </a:lnTo>
                  <a:lnTo>
                    <a:pt x="384" y="17"/>
                  </a:lnTo>
                  <a:lnTo>
                    <a:pt x="387" y="13"/>
                  </a:lnTo>
                  <a:lnTo>
                    <a:pt x="391" y="11"/>
                  </a:lnTo>
                  <a:lnTo>
                    <a:pt x="394" y="10"/>
                  </a:lnTo>
                  <a:lnTo>
                    <a:pt x="398" y="9"/>
                  </a:lnTo>
                  <a:lnTo>
                    <a:pt x="398" y="9"/>
                  </a:lnTo>
                  <a:lnTo>
                    <a:pt x="401" y="10"/>
                  </a:lnTo>
                  <a:lnTo>
                    <a:pt x="407" y="11"/>
                  </a:lnTo>
                  <a:lnTo>
                    <a:pt x="412" y="7"/>
                  </a:lnTo>
                  <a:lnTo>
                    <a:pt x="412" y="7"/>
                  </a:lnTo>
                  <a:lnTo>
                    <a:pt x="416" y="4"/>
                  </a:lnTo>
                  <a:lnTo>
                    <a:pt x="420" y="2"/>
                  </a:lnTo>
                  <a:lnTo>
                    <a:pt x="424" y="1"/>
                  </a:lnTo>
                  <a:lnTo>
                    <a:pt x="429" y="0"/>
                  </a:lnTo>
                  <a:lnTo>
                    <a:pt x="429" y="0"/>
                  </a:lnTo>
                  <a:lnTo>
                    <a:pt x="433" y="1"/>
                  </a:lnTo>
                  <a:lnTo>
                    <a:pt x="436" y="2"/>
                  </a:lnTo>
                  <a:lnTo>
                    <a:pt x="441" y="3"/>
                  </a:lnTo>
                  <a:lnTo>
                    <a:pt x="444" y="6"/>
                  </a:lnTo>
                  <a:lnTo>
                    <a:pt x="444" y="6"/>
                  </a:lnTo>
                  <a:lnTo>
                    <a:pt x="489" y="42"/>
                  </a:lnTo>
                  <a:lnTo>
                    <a:pt x="534" y="82"/>
                  </a:lnTo>
                  <a:lnTo>
                    <a:pt x="577" y="121"/>
                  </a:lnTo>
                  <a:lnTo>
                    <a:pt x="620" y="161"/>
                  </a:lnTo>
                  <a:lnTo>
                    <a:pt x="663" y="202"/>
                  </a:lnTo>
                  <a:lnTo>
                    <a:pt x="704" y="245"/>
                  </a:lnTo>
                  <a:lnTo>
                    <a:pt x="786" y="327"/>
                  </a:lnTo>
                  <a:lnTo>
                    <a:pt x="786" y="327"/>
                  </a:lnTo>
                  <a:lnTo>
                    <a:pt x="852" y="395"/>
                  </a:lnTo>
                  <a:lnTo>
                    <a:pt x="918" y="461"/>
                  </a:lnTo>
                  <a:lnTo>
                    <a:pt x="918" y="461"/>
                  </a:lnTo>
                  <a:lnTo>
                    <a:pt x="976" y="520"/>
                  </a:lnTo>
                  <a:lnTo>
                    <a:pt x="1032" y="578"/>
                  </a:lnTo>
                  <a:lnTo>
                    <a:pt x="1088" y="637"/>
                  </a:lnTo>
                  <a:lnTo>
                    <a:pt x="1142" y="697"/>
                  </a:lnTo>
                  <a:lnTo>
                    <a:pt x="1196" y="757"/>
                  </a:lnTo>
                  <a:lnTo>
                    <a:pt x="1247" y="816"/>
                  </a:lnTo>
                  <a:lnTo>
                    <a:pt x="1349" y="933"/>
                  </a:lnTo>
                  <a:lnTo>
                    <a:pt x="1349" y="933"/>
                  </a:lnTo>
                  <a:lnTo>
                    <a:pt x="1352" y="940"/>
                  </a:lnTo>
                  <a:lnTo>
                    <a:pt x="1354" y="946"/>
                  </a:lnTo>
                  <a:lnTo>
                    <a:pt x="1354" y="951"/>
                  </a:lnTo>
                  <a:lnTo>
                    <a:pt x="1353" y="956"/>
                  </a:lnTo>
                  <a:lnTo>
                    <a:pt x="1353" y="956"/>
                  </a:lnTo>
                  <a:lnTo>
                    <a:pt x="1350" y="963"/>
                  </a:lnTo>
                  <a:lnTo>
                    <a:pt x="1345" y="968"/>
                  </a:lnTo>
                  <a:lnTo>
                    <a:pt x="1340" y="972"/>
                  </a:lnTo>
                  <a:lnTo>
                    <a:pt x="1334" y="974"/>
                  </a:lnTo>
                  <a:lnTo>
                    <a:pt x="1329" y="975"/>
                  </a:lnTo>
                  <a:lnTo>
                    <a:pt x="1327" y="978"/>
                  </a:lnTo>
                  <a:lnTo>
                    <a:pt x="1327" y="978"/>
                  </a:lnTo>
                  <a:lnTo>
                    <a:pt x="1324" y="981"/>
                  </a:lnTo>
                  <a:lnTo>
                    <a:pt x="1321" y="983"/>
                  </a:lnTo>
                  <a:lnTo>
                    <a:pt x="1318" y="984"/>
                  </a:lnTo>
                  <a:lnTo>
                    <a:pt x="1313" y="984"/>
                  </a:lnTo>
                  <a:lnTo>
                    <a:pt x="1313" y="984"/>
                  </a:lnTo>
                  <a:lnTo>
                    <a:pt x="1310" y="984"/>
                  </a:lnTo>
                  <a:lnTo>
                    <a:pt x="1310" y="984"/>
                  </a:lnTo>
                  <a:lnTo>
                    <a:pt x="1292" y="983"/>
                  </a:lnTo>
                  <a:lnTo>
                    <a:pt x="1272" y="982"/>
                  </a:lnTo>
                  <a:lnTo>
                    <a:pt x="1272" y="982"/>
                  </a:lnTo>
                  <a:lnTo>
                    <a:pt x="1255" y="983"/>
                  </a:lnTo>
                  <a:lnTo>
                    <a:pt x="1237" y="984"/>
                  </a:lnTo>
                  <a:lnTo>
                    <a:pt x="1203" y="987"/>
                  </a:lnTo>
                  <a:lnTo>
                    <a:pt x="1168" y="994"/>
                  </a:lnTo>
                  <a:lnTo>
                    <a:pt x="1134" y="999"/>
                  </a:lnTo>
                  <a:lnTo>
                    <a:pt x="1134" y="999"/>
                  </a:lnTo>
                  <a:lnTo>
                    <a:pt x="1106" y="1004"/>
                  </a:lnTo>
                  <a:lnTo>
                    <a:pt x="1077" y="1009"/>
                  </a:lnTo>
                  <a:lnTo>
                    <a:pt x="1048" y="1012"/>
                  </a:lnTo>
                  <a:lnTo>
                    <a:pt x="1019" y="1015"/>
                  </a:lnTo>
                  <a:lnTo>
                    <a:pt x="1007" y="1015"/>
                  </a:lnTo>
                  <a:lnTo>
                    <a:pt x="1007" y="1028"/>
                  </a:lnTo>
                  <a:lnTo>
                    <a:pt x="1007" y="1028"/>
                  </a:lnTo>
                  <a:lnTo>
                    <a:pt x="1008" y="1063"/>
                  </a:lnTo>
                  <a:lnTo>
                    <a:pt x="1008" y="1098"/>
                  </a:lnTo>
                  <a:lnTo>
                    <a:pt x="1006" y="1133"/>
                  </a:lnTo>
                  <a:lnTo>
                    <a:pt x="1002" y="1168"/>
                  </a:lnTo>
                  <a:lnTo>
                    <a:pt x="999" y="1203"/>
                  </a:lnTo>
                  <a:lnTo>
                    <a:pt x="994" y="1238"/>
                  </a:lnTo>
                  <a:lnTo>
                    <a:pt x="985" y="1308"/>
                  </a:lnTo>
                  <a:lnTo>
                    <a:pt x="985" y="1308"/>
                  </a:lnTo>
                  <a:lnTo>
                    <a:pt x="980" y="1344"/>
                  </a:lnTo>
                  <a:lnTo>
                    <a:pt x="980" y="1344"/>
                  </a:lnTo>
                  <a:lnTo>
                    <a:pt x="978" y="1351"/>
                  </a:lnTo>
                  <a:lnTo>
                    <a:pt x="975" y="1355"/>
                  </a:lnTo>
                  <a:lnTo>
                    <a:pt x="969" y="1358"/>
                  </a:lnTo>
                  <a:lnTo>
                    <a:pt x="963" y="1359"/>
                  </a:lnTo>
                  <a:lnTo>
                    <a:pt x="963" y="1359"/>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330" name="Freeform 946"/>
            <p:cNvSpPr>
              <a:spLocks noEditPoints="1"/>
            </p:cNvSpPr>
            <p:nvPr/>
          </p:nvSpPr>
          <p:spPr bwMode="auto">
            <a:xfrm>
              <a:off x="5272088" y="1408113"/>
              <a:ext cx="298450" cy="288925"/>
            </a:xfrm>
            <a:custGeom>
              <a:avLst/>
              <a:gdLst/>
              <a:ahLst/>
              <a:cxnLst>
                <a:cxn ang="0">
                  <a:pos x="245" y="540"/>
                </a:cxn>
                <a:cxn ang="0">
                  <a:pos x="149" y="509"/>
                </a:cxn>
                <a:cxn ang="0">
                  <a:pos x="73" y="450"/>
                </a:cxn>
                <a:cxn ang="0">
                  <a:pos x="22" y="369"/>
                </a:cxn>
                <a:cxn ang="0">
                  <a:pos x="3" y="306"/>
                </a:cxn>
                <a:cxn ang="0">
                  <a:pos x="1" y="249"/>
                </a:cxn>
                <a:cxn ang="0">
                  <a:pos x="10" y="191"/>
                </a:cxn>
                <a:cxn ang="0">
                  <a:pos x="32" y="137"/>
                </a:cxn>
                <a:cxn ang="0">
                  <a:pos x="55" y="103"/>
                </a:cxn>
                <a:cxn ang="0">
                  <a:pos x="95" y="63"/>
                </a:cxn>
                <a:cxn ang="0">
                  <a:pos x="139" y="37"/>
                </a:cxn>
                <a:cxn ang="0">
                  <a:pos x="215" y="13"/>
                </a:cxn>
                <a:cxn ang="0">
                  <a:pos x="249" y="7"/>
                </a:cxn>
                <a:cxn ang="0">
                  <a:pos x="277" y="1"/>
                </a:cxn>
                <a:cxn ang="0">
                  <a:pos x="324" y="1"/>
                </a:cxn>
                <a:cxn ang="0">
                  <a:pos x="374" y="13"/>
                </a:cxn>
                <a:cxn ang="0">
                  <a:pos x="420" y="36"/>
                </a:cxn>
                <a:cxn ang="0">
                  <a:pos x="494" y="106"/>
                </a:cxn>
                <a:cxn ang="0">
                  <a:pos x="543" y="196"/>
                </a:cxn>
                <a:cxn ang="0">
                  <a:pos x="561" y="269"/>
                </a:cxn>
                <a:cxn ang="0">
                  <a:pos x="554" y="366"/>
                </a:cxn>
                <a:cxn ang="0">
                  <a:pos x="511" y="450"/>
                </a:cxn>
                <a:cxn ang="0">
                  <a:pos x="485" y="477"/>
                </a:cxn>
                <a:cxn ang="0">
                  <a:pos x="444" y="507"/>
                </a:cxn>
                <a:cxn ang="0">
                  <a:pos x="398" y="529"/>
                </a:cxn>
                <a:cxn ang="0">
                  <a:pos x="346" y="540"/>
                </a:cxn>
                <a:cxn ang="0">
                  <a:pos x="298" y="544"/>
                </a:cxn>
                <a:cxn ang="0">
                  <a:pos x="294" y="45"/>
                </a:cxn>
                <a:cxn ang="0">
                  <a:pos x="248" y="54"/>
                </a:cxn>
                <a:cxn ang="0">
                  <a:pos x="177" y="71"/>
                </a:cxn>
                <a:cxn ang="0">
                  <a:pos x="116" y="104"/>
                </a:cxn>
                <a:cxn ang="0">
                  <a:pos x="71" y="157"/>
                </a:cxn>
                <a:cxn ang="0">
                  <a:pos x="55" y="209"/>
                </a:cxn>
                <a:cxn ang="0">
                  <a:pos x="48" y="264"/>
                </a:cxn>
                <a:cxn ang="0">
                  <a:pos x="51" y="317"/>
                </a:cxn>
                <a:cxn ang="0">
                  <a:pos x="65" y="365"/>
                </a:cxn>
                <a:cxn ang="0">
                  <a:pos x="83" y="396"/>
                </a:cxn>
                <a:cxn ang="0">
                  <a:pos x="123" y="439"/>
                </a:cxn>
                <a:cxn ang="0">
                  <a:pos x="174" y="472"/>
                </a:cxn>
                <a:cxn ang="0">
                  <a:pos x="232" y="493"/>
                </a:cxn>
                <a:cxn ang="0">
                  <a:pos x="294" y="500"/>
                </a:cxn>
                <a:cxn ang="0">
                  <a:pos x="333" y="497"/>
                </a:cxn>
                <a:cxn ang="0">
                  <a:pos x="381" y="484"/>
                </a:cxn>
                <a:cxn ang="0">
                  <a:pos x="446" y="449"/>
                </a:cxn>
                <a:cxn ang="0">
                  <a:pos x="495" y="398"/>
                </a:cxn>
                <a:cxn ang="0">
                  <a:pos x="519" y="328"/>
                </a:cxn>
                <a:cxn ang="0">
                  <a:pos x="515" y="265"/>
                </a:cxn>
                <a:cxn ang="0">
                  <a:pos x="485" y="180"/>
                </a:cxn>
                <a:cxn ang="0">
                  <a:pos x="434" y="105"/>
                </a:cxn>
                <a:cxn ang="0">
                  <a:pos x="364" y="57"/>
                </a:cxn>
                <a:cxn ang="0">
                  <a:pos x="324" y="45"/>
                </a:cxn>
                <a:cxn ang="0">
                  <a:pos x="297" y="44"/>
                </a:cxn>
              </a:cxnLst>
              <a:rect l="0" t="0" r="r" b="b"/>
              <a:pathLst>
                <a:path w="563" h="544">
                  <a:moveTo>
                    <a:pt x="298" y="544"/>
                  </a:moveTo>
                  <a:lnTo>
                    <a:pt x="298" y="544"/>
                  </a:lnTo>
                  <a:lnTo>
                    <a:pt x="271" y="543"/>
                  </a:lnTo>
                  <a:lnTo>
                    <a:pt x="245" y="540"/>
                  </a:lnTo>
                  <a:lnTo>
                    <a:pt x="219" y="535"/>
                  </a:lnTo>
                  <a:lnTo>
                    <a:pt x="195" y="528"/>
                  </a:lnTo>
                  <a:lnTo>
                    <a:pt x="172" y="519"/>
                  </a:lnTo>
                  <a:lnTo>
                    <a:pt x="149" y="509"/>
                  </a:lnTo>
                  <a:lnTo>
                    <a:pt x="128" y="497"/>
                  </a:lnTo>
                  <a:lnTo>
                    <a:pt x="109" y="483"/>
                  </a:lnTo>
                  <a:lnTo>
                    <a:pt x="90" y="468"/>
                  </a:lnTo>
                  <a:lnTo>
                    <a:pt x="73" y="450"/>
                  </a:lnTo>
                  <a:lnTo>
                    <a:pt x="58" y="433"/>
                  </a:lnTo>
                  <a:lnTo>
                    <a:pt x="45" y="412"/>
                  </a:lnTo>
                  <a:lnTo>
                    <a:pt x="32" y="391"/>
                  </a:lnTo>
                  <a:lnTo>
                    <a:pt x="22" y="369"/>
                  </a:lnTo>
                  <a:lnTo>
                    <a:pt x="13" y="345"/>
                  </a:lnTo>
                  <a:lnTo>
                    <a:pt x="6" y="320"/>
                  </a:lnTo>
                  <a:lnTo>
                    <a:pt x="6" y="320"/>
                  </a:lnTo>
                  <a:lnTo>
                    <a:pt x="3" y="306"/>
                  </a:lnTo>
                  <a:lnTo>
                    <a:pt x="2" y="292"/>
                  </a:lnTo>
                  <a:lnTo>
                    <a:pt x="1" y="278"/>
                  </a:lnTo>
                  <a:lnTo>
                    <a:pt x="0" y="263"/>
                  </a:lnTo>
                  <a:lnTo>
                    <a:pt x="1" y="249"/>
                  </a:lnTo>
                  <a:lnTo>
                    <a:pt x="2" y="233"/>
                  </a:lnTo>
                  <a:lnTo>
                    <a:pt x="4" y="219"/>
                  </a:lnTo>
                  <a:lnTo>
                    <a:pt x="7" y="204"/>
                  </a:lnTo>
                  <a:lnTo>
                    <a:pt x="10" y="191"/>
                  </a:lnTo>
                  <a:lnTo>
                    <a:pt x="15" y="177"/>
                  </a:lnTo>
                  <a:lnTo>
                    <a:pt x="20" y="163"/>
                  </a:lnTo>
                  <a:lnTo>
                    <a:pt x="26" y="151"/>
                  </a:lnTo>
                  <a:lnTo>
                    <a:pt x="32" y="137"/>
                  </a:lnTo>
                  <a:lnTo>
                    <a:pt x="39" y="126"/>
                  </a:lnTo>
                  <a:lnTo>
                    <a:pt x="47" y="114"/>
                  </a:lnTo>
                  <a:lnTo>
                    <a:pt x="55" y="103"/>
                  </a:lnTo>
                  <a:lnTo>
                    <a:pt x="55" y="103"/>
                  </a:lnTo>
                  <a:lnTo>
                    <a:pt x="64" y="92"/>
                  </a:lnTo>
                  <a:lnTo>
                    <a:pt x="75" y="81"/>
                  </a:lnTo>
                  <a:lnTo>
                    <a:pt x="85" y="72"/>
                  </a:lnTo>
                  <a:lnTo>
                    <a:pt x="95" y="63"/>
                  </a:lnTo>
                  <a:lnTo>
                    <a:pt x="106" y="56"/>
                  </a:lnTo>
                  <a:lnTo>
                    <a:pt x="117" y="48"/>
                  </a:lnTo>
                  <a:lnTo>
                    <a:pt x="127" y="42"/>
                  </a:lnTo>
                  <a:lnTo>
                    <a:pt x="139" y="37"/>
                  </a:lnTo>
                  <a:lnTo>
                    <a:pt x="151" y="32"/>
                  </a:lnTo>
                  <a:lnTo>
                    <a:pt x="163" y="27"/>
                  </a:lnTo>
                  <a:lnTo>
                    <a:pt x="188" y="20"/>
                  </a:lnTo>
                  <a:lnTo>
                    <a:pt x="215" y="13"/>
                  </a:lnTo>
                  <a:lnTo>
                    <a:pt x="244" y="8"/>
                  </a:lnTo>
                  <a:lnTo>
                    <a:pt x="247" y="8"/>
                  </a:lnTo>
                  <a:lnTo>
                    <a:pt x="249" y="7"/>
                  </a:lnTo>
                  <a:lnTo>
                    <a:pt x="249" y="7"/>
                  </a:lnTo>
                  <a:lnTo>
                    <a:pt x="252" y="5"/>
                  </a:lnTo>
                  <a:lnTo>
                    <a:pt x="256" y="4"/>
                  </a:lnTo>
                  <a:lnTo>
                    <a:pt x="256" y="4"/>
                  </a:lnTo>
                  <a:lnTo>
                    <a:pt x="277" y="1"/>
                  </a:lnTo>
                  <a:lnTo>
                    <a:pt x="299" y="0"/>
                  </a:lnTo>
                  <a:lnTo>
                    <a:pt x="299" y="0"/>
                  </a:lnTo>
                  <a:lnTo>
                    <a:pt x="312" y="0"/>
                  </a:lnTo>
                  <a:lnTo>
                    <a:pt x="324" y="1"/>
                  </a:lnTo>
                  <a:lnTo>
                    <a:pt x="338" y="3"/>
                  </a:lnTo>
                  <a:lnTo>
                    <a:pt x="350" y="6"/>
                  </a:lnTo>
                  <a:lnTo>
                    <a:pt x="363" y="9"/>
                  </a:lnTo>
                  <a:lnTo>
                    <a:pt x="374" y="13"/>
                  </a:lnTo>
                  <a:lnTo>
                    <a:pt x="385" y="18"/>
                  </a:lnTo>
                  <a:lnTo>
                    <a:pt x="398" y="24"/>
                  </a:lnTo>
                  <a:lnTo>
                    <a:pt x="408" y="30"/>
                  </a:lnTo>
                  <a:lnTo>
                    <a:pt x="420" y="36"/>
                  </a:lnTo>
                  <a:lnTo>
                    <a:pt x="440" y="51"/>
                  </a:lnTo>
                  <a:lnTo>
                    <a:pt x="460" y="67"/>
                  </a:lnTo>
                  <a:lnTo>
                    <a:pt x="477" y="86"/>
                  </a:lnTo>
                  <a:lnTo>
                    <a:pt x="494" y="106"/>
                  </a:lnTo>
                  <a:lnTo>
                    <a:pt x="508" y="127"/>
                  </a:lnTo>
                  <a:lnTo>
                    <a:pt x="522" y="150"/>
                  </a:lnTo>
                  <a:lnTo>
                    <a:pt x="533" y="172"/>
                  </a:lnTo>
                  <a:lnTo>
                    <a:pt x="543" y="196"/>
                  </a:lnTo>
                  <a:lnTo>
                    <a:pt x="552" y="221"/>
                  </a:lnTo>
                  <a:lnTo>
                    <a:pt x="557" y="245"/>
                  </a:lnTo>
                  <a:lnTo>
                    <a:pt x="561" y="269"/>
                  </a:lnTo>
                  <a:lnTo>
                    <a:pt x="561" y="269"/>
                  </a:lnTo>
                  <a:lnTo>
                    <a:pt x="563" y="294"/>
                  </a:lnTo>
                  <a:lnTo>
                    <a:pt x="562" y="319"/>
                  </a:lnTo>
                  <a:lnTo>
                    <a:pt x="560" y="343"/>
                  </a:lnTo>
                  <a:lnTo>
                    <a:pt x="554" y="366"/>
                  </a:lnTo>
                  <a:lnTo>
                    <a:pt x="547" y="388"/>
                  </a:lnTo>
                  <a:lnTo>
                    <a:pt x="537" y="410"/>
                  </a:lnTo>
                  <a:lnTo>
                    <a:pt x="525" y="431"/>
                  </a:lnTo>
                  <a:lnTo>
                    <a:pt x="511" y="450"/>
                  </a:lnTo>
                  <a:lnTo>
                    <a:pt x="511" y="450"/>
                  </a:lnTo>
                  <a:lnTo>
                    <a:pt x="503" y="460"/>
                  </a:lnTo>
                  <a:lnTo>
                    <a:pt x="494" y="469"/>
                  </a:lnTo>
                  <a:lnTo>
                    <a:pt x="485" y="477"/>
                  </a:lnTo>
                  <a:lnTo>
                    <a:pt x="475" y="485"/>
                  </a:lnTo>
                  <a:lnTo>
                    <a:pt x="465" y="494"/>
                  </a:lnTo>
                  <a:lnTo>
                    <a:pt x="455" y="501"/>
                  </a:lnTo>
                  <a:lnTo>
                    <a:pt x="444" y="507"/>
                  </a:lnTo>
                  <a:lnTo>
                    <a:pt x="433" y="513"/>
                  </a:lnTo>
                  <a:lnTo>
                    <a:pt x="422" y="519"/>
                  </a:lnTo>
                  <a:lnTo>
                    <a:pt x="410" y="524"/>
                  </a:lnTo>
                  <a:lnTo>
                    <a:pt x="398" y="529"/>
                  </a:lnTo>
                  <a:lnTo>
                    <a:pt x="385" y="533"/>
                  </a:lnTo>
                  <a:lnTo>
                    <a:pt x="372" y="536"/>
                  </a:lnTo>
                  <a:lnTo>
                    <a:pt x="360" y="538"/>
                  </a:lnTo>
                  <a:lnTo>
                    <a:pt x="346" y="540"/>
                  </a:lnTo>
                  <a:lnTo>
                    <a:pt x="333" y="542"/>
                  </a:lnTo>
                  <a:lnTo>
                    <a:pt x="333" y="542"/>
                  </a:lnTo>
                  <a:lnTo>
                    <a:pt x="315" y="543"/>
                  </a:lnTo>
                  <a:lnTo>
                    <a:pt x="298" y="544"/>
                  </a:lnTo>
                  <a:lnTo>
                    <a:pt x="298" y="544"/>
                  </a:lnTo>
                  <a:close/>
                  <a:moveTo>
                    <a:pt x="297" y="44"/>
                  </a:moveTo>
                  <a:lnTo>
                    <a:pt x="294" y="45"/>
                  </a:lnTo>
                  <a:lnTo>
                    <a:pt x="294" y="45"/>
                  </a:lnTo>
                  <a:lnTo>
                    <a:pt x="289" y="47"/>
                  </a:lnTo>
                  <a:lnTo>
                    <a:pt x="285" y="48"/>
                  </a:lnTo>
                  <a:lnTo>
                    <a:pt x="285" y="48"/>
                  </a:lnTo>
                  <a:lnTo>
                    <a:pt x="248" y="54"/>
                  </a:lnTo>
                  <a:lnTo>
                    <a:pt x="229" y="58"/>
                  </a:lnTo>
                  <a:lnTo>
                    <a:pt x="211" y="61"/>
                  </a:lnTo>
                  <a:lnTo>
                    <a:pt x="193" y="66"/>
                  </a:lnTo>
                  <a:lnTo>
                    <a:pt x="177" y="71"/>
                  </a:lnTo>
                  <a:lnTo>
                    <a:pt x="160" y="78"/>
                  </a:lnTo>
                  <a:lnTo>
                    <a:pt x="145" y="86"/>
                  </a:lnTo>
                  <a:lnTo>
                    <a:pt x="129" y="94"/>
                  </a:lnTo>
                  <a:lnTo>
                    <a:pt x="116" y="104"/>
                  </a:lnTo>
                  <a:lnTo>
                    <a:pt x="102" y="116"/>
                  </a:lnTo>
                  <a:lnTo>
                    <a:pt x="91" y="128"/>
                  </a:lnTo>
                  <a:lnTo>
                    <a:pt x="81" y="141"/>
                  </a:lnTo>
                  <a:lnTo>
                    <a:pt x="71" y="157"/>
                  </a:lnTo>
                  <a:lnTo>
                    <a:pt x="64" y="174"/>
                  </a:lnTo>
                  <a:lnTo>
                    <a:pt x="58" y="194"/>
                  </a:lnTo>
                  <a:lnTo>
                    <a:pt x="58" y="194"/>
                  </a:lnTo>
                  <a:lnTo>
                    <a:pt x="55" y="209"/>
                  </a:lnTo>
                  <a:lnTo>
                    <a:pt x="52" y="222"/>
                  </a:lnTo>
                  <a:lnTo>
                    <a:pt x="50" y="236"/>
                  </a:lnTo>
                  <a:lnTo>
                    <a:pt x="48" y="251"/>
                  </a:lnTo>
                  <a:lnTo>
                    <a:pt x="48" y="264"/>
                  </a:lnTo>
                  <a:lnTo>
                    <a:pt x="48" y="278"/>
                  </a:lnTo>
                  <a:lnTo>
                    <a:pt x="48" y="291"/>
                  </a:lnTo>
                  <a:lnTo>
                    <a:pt x="49" y="304"/>
                  </a:lnTo>
                  <a:lnTo>
                    <a:pt x="51" y="317"/>
                  </a:lnTo>
                  <a:lnTo>
                    <a:pt x="54" y="329"/>
                  </a:lnTo>
                  <a:lnTo>
                    <a:pt x="57" y="341"/>
                  </a:lnTo>
                  <a:lnTo>
                    <a:pt x="61" y="353"/>
                  </a:lnTo>
                  <a:lnTo>
                    <a:pt x="65" y="365"/>
                  </a:lnTo>
                  <a:lnTo>
                    <a:pt x="70" y="375"/>
                  </a:lnTo>
                  <a:lnTo>
                    <a:pt x="77" y="385"/>
                  </a:lnTo>
                  <a:lnTo>
                    <a:pt x="83" y="396"/>
                  </a:lnTo>
                  <a:lnTo>
                    <a:pt x="83" y="396"/>
                  </a:lnTo>
                  <a:lnTo>
                    <a:pt x="92" y="407"/>
                  </a:lnTo>
                  <a:lnTo>
                    <a:pt x="101" y="418"/>
                  </a:lnTo>
                  <a:lnTo>
                    <a:pt x="112" y="429"/>
                  </a:lnTo>
                  <a:lnTo>
                    <a:pt x="123" y="439"/>
                  </a:lnTo>
                  <a:lnTo>
                    <a:pt x="134" y="448"/>
                  </a:lnTo>
                  <a:lnTo>
                    <a:pt x="147" y="456"/>
                  </a:lnTo>
                  <a:lnTo>
                    <a:pt x="160" y="465"/>
                  </a:lnTo>
                  <a:lnTo>
                    <a:pt x="174" y="472"/>
                  </a:lnTo>
                  <a:lnTo>
                    <a:pt x="187" y="478"/>
                  </a:lnTo>
                  <a:lnTo>
                    <a:pt x="202" y="484"/>
                  </a:lnTo>
                  <a:lnTo>
                    <a:pt x="216" y="488"/>
                  </a:lnTo>
                  <a:lnTo>
                    <a:pt x="232" y="493"/>
                  </a:lnTo>
                  <a:lnTo>
                    <a:pt x="246" y="496"/>
                  </a:lnTo>
                  <a:lnTo>
                    <a:pt x="261" y="499"/>
                  </a:lnTo>
                  <a:lnTo>
                    <a:pt x="277" y="500"/>
                  </a:lnTo>
                  <a:lnTo>
                    <a:pt x="294" y="500"/>
                  </a:lnTo>
                  <a:lnTo>
                    <a:pt x="294" y="500"/>
                  </a:lnTo>
                  <a:lnTo>
                    <a:pt x="307" y="500"/>
                  </a:lnTo>
                  <a:lnTo>
                    <a:pt x="320" y="499"/>
                  </a:lnTo>
                  <a:lnTo>
                    <a:pt x="333" y="497"/>
                  </a:lnTo>
                  <a:lnTo>
                    <a:pt x="346" y="495"/>
                  </a:lnTo>
                  <a:lnTo>
                    <a:pt x="346" y="495"/>
                  </a:lnTo>
                  <a:lnTo>
                    <a:pt x="364" y="490"/>
                  </a:lnTo>
                  <a:lnTo>
                    <a:pt x="381" y="484"/>
                  </a:lnTo>
                  <a:lnTo>
                    <a:pt x="399" y="477"/>
                  </a:lnTo>
                  <a:lnTo>
                    <a:pt x="415" y="469"/>
                  </a:lnTo>
                  <a:lnTo>
                    <a:pt x="431" y="460"/>
                  </a:lnTo>
                  <a:lnTo>
                    <a:pt x="446" y="449"/>
                  </a:lnTo>
                  <a:lnTo>
                    <a:pt x="460" y="438"/>
                  </a:lnTo>
                  <a:lnTo>
                    <a:pt x="473" y="425"/>
                  </a:lnTo>
                  <a:lnTo>
                    <a:pt x="485" y="412"/>
                  </a:lnTo>
                  <a:lnTo>
                    <a:pt x="495" y="398"/>
                  </a:lnTo>
                  <a:lnTo>
                    <a:pt x="503" y="382"/>
                  </a:lnTo>
                  <a:lnTo>
                    <a:pt x="510" y="365"/>
                  </a:lnTo>
                  <a:lnTo>
                    <a:pt x="516" y="347"/>
                  </a:lnTo>
                  <a:lnTo>
                    <a:pt x="519" y="328"/>
                  </a:lnTo>
                  <a:lnTo>
                    <a:pt x="520" y="309"/>
                  </a:lnTo>
                  <a:lnTo>
                    <a:pt x="518" y="288"/>
                  </a:lnTo>
                  <a:lnTo>
                    <a:pt x="518" y="288"/>
                  </a:lnTo>
                  <a:lnTo>
                    <a:pt x="515" y="265"/>
                  </a:lnTo>
                  <a:lnTo>
                    <a:pt x="509" y="244"/>
                  </a:lnTo>
                  <a:lnTo>
                    <a:pt x="503" y="222"/>
                  </a:lnTo>
                  <a:lnTo>
                    <a:pt x="495" y="200"/>
                  </a:lnTo>
                  <a:lnTo>
                    <a:pt x="485" y="180"/>
                  </a:lnTo>
                  <a:lnTo>
                    <a:pt x="474" y="159"/>
                  </a:lnTo>
                  <a:lnTo>
                    <a:pt x="462" y="140"/>
                  </a:lnTo>
                  <a:lnTo>
                    <a:pt x="448" y="122"/>
                  </a:lnTo>
                  <a:lnTo>
                    <a:pt x="434" y="105"/>
                  </a:lnTo>
                  <a:lnTo>
                    <a:pt x="417" y="91"/>
                  </a:lnTo>
                  <a:lnTo>
                    <a:pt x="401" y="77"/>
                  </a:lnTo>
                  <a:lnTo>
                    <a:pt x="383" y="66"/>
                  </a:lnTo>
                  <a:lnTo>
                    <a:pt x="364" y="57"/>
                  </a:lnTo>
                  <a:lnTo>
                    <a:pt x="354" y="54"/>
                  </a:lnTo>
                  <a:lnTo>
                    <a:pt x="344" y="51"/>
                  </a:lnTo>
                  <a:lnTo>
                    <a:pt x="335" y="47"/>
                  </a:lnTo>
                  <a:lnTo>
                    <a:pt x="324" y="45"/>
                  </a:lnTo>
                  <a:lnTo>
                    <a:pt x="313" y="44"/>
                  </a:lnTo>
                  <a:lnTo>
                    <a:pt x="303" y="44"/>
                  </a:lnTo>
                  <a:lnTo>
                    <a:pt x="303" y="44"/>
                  </a:lnTo>
                  <a:lnTo>
                    <a:pt x="297" y="4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331" name="Freeform 947"/>
            <p:cNvSpPr>
              <a:spLocks noEditPoints="1"/>
            </p:cNvSpPr>
            <p:nvPr/>
          </p:nvSpPr>
          <p:spPr bwMode="auto">
            <a:xfrm>
              <a:off x="5329238" y="1463675"/>
              <a:ext cx="188913" cy="173038"/>
            </a:xfrm>
            <a:custGeom>
              <a:avLst/>
              <a:gdLst/>
              <a:ahLst/>
              <a:cxnLst>
                <a:cxn ang="0">
                  <a:pos x="133" y="322"/>
                </a:cxn>
                <a:cxn ang="0">
                  <a:pos x="93" y="284"/>
                </a:cxn>
                <a:cxn ang="0">
                  <a:pos x="88" y="231"/>
                </a:cxn>
                <a:cxn ang="0">
                  <a:pos x="41" y="221"/>
                </a:cxn>
                <a:cxn ang="0">
                  <a:pos x="7" y="193"/>
                </a:cxn>
                <a:cxn ang="0">
                  <a:pos x="1" y="145"/>
                </a:cxn>
                <a:cxn ang="0">
                  <a:pos x="14" y="111"/>
                </a:cxn>
                <a:cxn ang="0">
                  <a:pos x="62" y="96"/>
                </a:cxn>
                <a:cxn ang="0">
                  <a:pos x="90" y="91"/>
                </a:cxn>
                <a:cxn ang="0">
                  <a:pos x="98" y="37"/>
                </a:cxn>
                <a:cxn ang="0">
                  <a:pos x="131" y="8"/>
                </a:cxn>
                <a:cxn ang="0">
                  <a:pos x="179" y="0"/>
                </a:cxn>
                <a:cxn ang="0">
                  <a:pos x="230" y="19"/>
                </a:cxn>
                <a:cxn ang="0">
                  <a:pos x="248" y="46"/>
                </a:cxn>
                <a:cxn ang="0">
                  <a:pos x="254" y="101"/>
                </a:cxn>
                <a:cxn ang="0">
                  <a:pos x="285" y="105"/>
                </a:cxn>
                <a:cxn ang="0">
                  <a:pos x="329" y="114"/>
                </a:cxn>
                <a:cxn ang="0">
                  <a:pos x="358" y="163"/>
                </a:cxn>
                <a:cxn ang="0">
                  <a:pos x="347" y="211"/>
                </a:cxn>
                <a:cxn ang="0">
                  <a:pos x="317" y="237"/>
                </a:cxn>
                <a:cxn ang="0">
                  <a:pos x="261" y="237"/>
                </a:cxn>
                <a:cxn ang="0">
                  <a:pos x="240" y="279"/>
                </a:cxn>
                <a:cxn ang="0">
                  <a:pos x="219" y="312"/>
                </a:cxn>
                <a:cxn ang="0">
                  <a:pos x="169" y="328"/>
                </a:cxn>
                <a:cxn ang="0">
                  <a:pos x="163" y="282"/>
                </a:cxn>
                <a:cxn ang="0">
                  <a:pos x="187" y="277"/>
                </a:cxn>
                <a:cxn ang="0">
                  <a:pos x="200" y="253"/>
                </a:cxn>
                <a:cxn ang="0">
                  <a:pos x="201" y="214"/>
                </a:cxn>
                <a:cxn ang="0">
                  <a:pos x="210" y="201"/>
                </a:cxn>
                <a:cxn ang="0">
                  <a:pos x="229" y="187"/>
                </a:cxn>
                <a:cxn ang="0">
                  <a:pos x="264" y="190"/>
                </a:cxn>
                <a:cxn ang="0">
                  <a:pos x="292" y="194"/>
                </a:cxn>
                <a:cxn ang="0">
                  <a:pos x="311" y="181"/>
                </a:cxn>
                <a:cxn ang="0">
                  <a:pos x="307" y="155"/>
                </a:cxn>
                <a:cxn ang="0">
                  <a:pos x="286" y="150"/>
                </a:cxn>
                <a:cxn ang="0">
                  <a:pos x="235" y="145"/>
                </a:cxn>
                <a:cxn ang="0">
                  <a:pos x="212" y="132"/>
                </a:cxn>
                <a:cxn ang="0">
                  <a:pos x="207" y="79"/>
                </a:cxn>
                <a:cxn ang="0">
                  <a:pos x="201" y="56"/>
                </a:cxn>
                <a:cxn ang="0">
                  <a:pos x="175" y="46"/>
                </a:cxn>
                <a:cxn ang="0">
                  <a:pos x="149" y="49"/>
                </a:cxn>
                <a:cxn ang="0">
                  <a:pos x="137" y="64"/>
                </a:cxn>
                <a:cxn ang="0">
                  <a:pos x="134" y="133"/>
                </a:cxn>
                <a:cxn ang="0">
                  <a:pos x="112" y="145"/>
                </a:cxn>
                <a:cxn ang="0">
                  <a:pos x="99" y="143"/>
                </a:cxn>
                <a:cxn ang="0">
                  <a:pos x="81" y="143"/>
                </a:cxn>
                <a:cxn ang="0">
                  <a:pos x="47" y="143"/>
                </a:cxn>
                <a:cxn ang="0">
                  <a:pos x="56" y="170"/>
                </a:cxn>
                <a:cxn ang="0">
                  <a:pos x="50" y="174"/>
                </a:cxn>
                <a:cxn ang="0">
                  <a:pos x="68" y="183"/>
                </a:cxn>
                <a:cxn ang="0">
                  <a:pos x="103" y="185"/>
                </a:cxn>
                <a:cxn ang="0">
                  <a:pos x="113" y="186"/>
                </a:cxn>
                <a:cxn ang="0">
                  <a:pos x="132" y="195"/>
                </a:cxn>
                <a:cxn ang="0">
                  <a:pos x="134" y="224"/>
                </a:cxn>
                <a:cxn ang="0">
                  <a:pos x="136" y="273"/>
                </a:cxn>
              </a:cxnLst>
              <a:rect l="0" t="0" r="r" b="b"/>
              <a:pathLst>
                <a:path w="358" h="328">
                  <a:moveTo>
                    <a:pt x="169" y="328"/>
                  </a:moveTo>
                  <a:lnTo>
                    <a:pt x="169" y="328"/>
                  </a:lnTo>
                  <a:lnTo>
                    <a:pt x="156" y="327"/>
                  </a:lnTo>
                  <a:lnTo>
                    <a:pt x="156" y="327"/>
                  </a:lnTo>
                  <a:lnTo>
                    <a:pt x="143" y="325"/>
                  </a:lnTo>
                  <a:lnTo>
                    <a:pt x="133" y="322"/>
                  </a:lnTo>
                  <a:lnTo>
                    <a:pt x="123" y="319"/>
                  </a:lnTo>
                  <a:lnTo>
                    <a:pt x="115" y="315"/>
                  </a:lnTo>
                  <a:lnTo>
                    <a:pt x="108" y="310"/>
                  </a:lnTo>
                  <a:lnTo>
                    <a:pt x="102" y="303"/>
                  </a:lnTo>
                  <a:lnTo>
                    <a:pt x="97" y="295"/>
                  </a:lnTo>
                  <a:lnTo>
                    <a:pt x="93" y="284"/>
                  </a:lnTo>
                  <a:lnTo>
                    <a:pt x="93" y="284"/>
                  </a:lnTo>
                  <a:lnTo>
                    <a:pt x="89" y="273"/>
                  </a:lnTo>
                  <a:lnTo>
                    <a:pt x="87" y="262"/>
                  </a:lnTo>
                  <a:lnTo>
                    <a:pt x="87" y="249"/>
                  </a:lnTo>
                  <a:lnTo>
                    <a:pt x="87" y="236"/>
                  </a:lnTo>
                  <a:lnTo>
                    <a:pt x="88" y="231"/>
                  </a:lnTo>
                  <a:lnTo>
                    <a:pt x="82" y="230"/>
                  </a:lnTo>
                  <a:lnTo>
                    <a:pt x="82" y="230"/>
                  </a:lnTo>
                  <a:lnTo>
                    <a:pt x="71" y="228"/>
                  </a:lnTo>
                  <a:lnTo>
                    <a:pt x="59" y="226"/>
                  </a:lnTo>
                  <a:lnTo>
                    <a:pt x="50" y="224"/>
                  </a:lnTo>
                  <a:lnTo>
                    <a:pt x="41" y="221"/>
                  </a:lnTo>
                  <a:lnTo>
                    <a:pt x="33" y="218"/>
                  </a:lnTo>
                  <a:lnTo>
                    <a:pt x="25" y="214"/>
                  </a:lnTo>
                  <a:lnTo>
                    <a:pt x="19" y="209"/>
                  </a:lnTo>
                  <a:lnTo>
                    <a:pt x="14" y="204"/>
                  </a:lnTo>
                  <a:lnTo>
                    <a:pt x="14" y="204"/>
                  </a:lnTo>
                  <a:lnTo>
                    <a:pt x="7" y="193"/>
                  </a:lnTo>
                  <a:lnTo>
                    <a:pt x="3" y="182"/>
                  </a:lnTo>
                  <a:lnTo>
                    <a:pt x="0" y="171"/>
                  </a:lnTo>
                  <a:lnTo>
                    <a:pt x="0" y="158"/>
                  </a:lnTo>
                  <a:lnTo>
                    <a:pt x="0" y="155"/>
                  </a:lnTo>
                  <a:lnTo>
                    <a:pt x="0" y="155"/>
                  </a:lnTo>
                  <a:lnTo>
                    <a:pt x="1" y="145"/>
                  </a:lnTo>
                  <a:lnTo>
                    <a:pt x="2" y="134"/>
                  </a:lnTo>
                  <a:lnTo>
                    <a:pt x="5" y="125"/>
                  </a:lnTo>
                  <a:lnTo>
                    <a:pt x="7" y="121"/>
                  </a:lnTo>
                  <a:lnTo>
                    <a:pt x="9" y="117"/>
                  </a:lnTo>
                  <a:lnTo>
                    <a:pt x="9" y="117"/>
                  </a:lnTo>
                  <a:lnTo>
                    <a:pt x="14" y="111"/>
                  </a:lnTo>
                  <a:lnTo>
                    <a:pt x="20" y="107"/>
                  </a:lnTo>
                  <a:lnTo>
                    <a:pt x="26" y="102"/>
                  </a:lnTo>
                  <a:lnTo>
                    <a:pt x="33" y="100"/>
                  </a:lnTo>
                  <a:lnTo>
                    <a:pt x="40" y="98"/>
                  </a:lnTo>
                  <a:lnTo>
                    <a:pt x="47" y="97"/>
                  </a:lnTo>
                  <a:lnTo>
                    <a:pt x="62" y="96"/>
                  </a:lnTo>
                  <a:lnTo>
                    <a:pt x="62" y="96"/>
                  </a:lnTo>
                  <a:lnTo>
                    <a:pt x="78" y="97"/>
                  </a:lnTo>
                  <a:lnTo>
                    <a:pt x="78" y="97"/>
                  </a:lnTo>
                  <a:lnTo>
                    <a:pt x="82" y="97"/>
                  </a:lnTo>
                  <a:lnTo>
                    <a:pt x="91" y="97"/>
                  </a:lnTo>
                  <a:lnTo>
                    <a:pt x="90" y="91"/>
                  </a:lnTo>
                  <a:lnTo>
                    <a:pt x="90" y="91"/>
                  </a:lnTo>
                  <a:lnTo>
                    <a:pt x="90" y="75"/>
                  </a:lnTo>
                  <a:lnTo>
                    <a:pt x="91" y="59"/>
                  </a:lnTo>
                  <a:lnTo>
                    <a:pt x="93" y="51"/>
                  </a:lnTo>
                  <a:lnTo>
                    <a:pt x="95" y="44"/>
                  </a:lnTo>
                  <a:lnTo>
                    <a:pt x="98" y="37"/>
                  </a:lnTo>
                  <a:lnTo>
                    <a:pt x="102" y="31"/>
                  </a:lnTo>
                  <a:lnTo>
                    <a:pt x="102" y="31"/>
                  </a:lnTo>
                  <a:lnTo>
                    <a:pt x="108" y="24"/>
                  </a:lnTo>
                  <a:lnTo>
                    <a:pt x="115" y="18"/>
                  </a:lnTo>
                  <a:lnTo>
                    <a:pt x="122" y="13"/>
                  </a:lnTo>
                  <a:lnTo>
                    <a:pt x="131" y="8"/>
                  </a:lnTo>
                  <a:lnTo>
                    <a:pt x="140" y="4"/>
                  </a:lnTo>
                  <a:lnTo>
                    <a:pt x="149" y="2"/>
                  </a:lnTo>
                  <a:lnTo>
                    <a:pt x="159" y="0"/>
                  </a:lnTo>
                  <a:lnTo>
                    <a:pt x="169" y="0"/>
                  </a:lnTo>
                  <a:lnTo>
                    <a:pt x="169" y="0"/>
                  </a:lnTo>
                  <a:lnTo>
                    <a:pt x="179" y="0"/>
                  </a:lnTo>
                  <a:lnTo>
                    <a:pt x="179" y="0"/>
                  </a:lnTo>
                  <a:lnTo>
                    <a:pt x="194" y="2"/>
                  </a:lnTo>
                  <a:lnTo>
                    <a:pt x="204" y="5"/>
                  </a:lnTo>
                  <a:lnTo>
                    <a:pt x="214" y="9"/>
                  </a:lnTo>
                  <a:lnTo>
                    <a:pt x="225" y="16"/>
                  </a:lnTo>
                  <a:lnTo>
                    <a:pt x="230" y="19"/>
                  </a:lnTo>
                  <a:lnTo>
                    <a:pt x="235" y="23"/>
                  </a:lnTo>
                  <a:lnTo>
                    <a:pt x="239" y="28"/>
                  </a:lnTo>
                  <a:lnTo>
                    <a:pt x="242" y="33"/>
                  </a:lnTo>
                  <a:lnTo>
                    <a:pt x="245" y="39"/>
                  </a:lnTo>
                  <a:lnTo>
                    <a:pt x="248" y="46"/>
                  </a:lnTo>
                  <a:lnTo>
                    <a:pt x="248" y="46"/>
                  </a:lnTo>
                  <a:lnTo>
                    <a:pt x="251" y="55"/>
                  </a:lnTo>
                  <a:lnTo>
                    <a:pt x="252" y="65"/>
                  </a:lnTo>
                  <a:lnTo>
                    <a:pt x="253" y="85"/>
                  </a:lnTo>
                  <a:lnTo>
                    <a:pt x="253" y="85"/>
                  </a:lnTo>
                  <a:lnTo>
                    <a:pt x="253" y="97"/>
                  </a:lnTo>
                  <a:lnTo>
                    <a:pt x="254" y="101"/>
                  </a:lnTo>
                  <a:lnTo>
                    <a:pt x="258" y="102"/>
                  </a:lnTo>
                  <a:lnTo>
                    <a:pt x="258" y="102"/>
                  </a:lnTo>
                  <a:lnTo>
                    <a:pt x="268" y="103"/>
                  </a:lnTo>
                  <a:lnTo>
                    <a:pt x="278" y="105"/>
                  </a:lnTo>
                  <a:lnTo>
                    <a:pt x="285" y="105"/>
                  </a:lnTo>
                  <a:lnTo>
                    <a:pt x="285" y="105"/>
                  </a:lnTo>
                  <a:lnTo>
                    <a:pt x="294" y="105"/>
                  </a:lnTo>
                  <a:lnTo>
                    <a:pt x="303" y="106"/>
                  </a:lnTo>
                  <a:lnTo>
                    <a:pt x="311" y="107"/>
                  </a:lnTo>
                  <a:lnTo>
                    <a:pt x="320" y="110"/>
                  </a:lnTo>
                  <a:lnTo>
                    <a:pt x="320" y="110"/>
                  </a:lnTo>
                  <a:lnTo>
                    <a:pt x="329" y="114"/>
                  </a:lnTo>
                  <a:lnTo>
                    <a:pt x="337" y="120"/>
                  </a:lnTo>
                  <a:lnTo>
                    <a:pt x="344" y="127"/>
                  </a:lnTo>
                  <a:lnTo>
                    <a:pt x="350" y="136"/>
                  </a:lnTo>
                  <a:lnTo>
                    <a:pt x="354" y="145"/>
                  </a:lnTo>
                  <a:lnTo>
                    <a:pt x="357" y="154"/>
                  </a:lnTo>
                  <a:lnTo>
                    <a:pt x="358" y="163"/>
                  </a:lnTo>
                  <a:lnTo>
                    <a:pt x="358" y="174"/>
                  </a:lnTo>
                  <a:lnTo>
                    <a:pt x="358" y="174"/>
                  </a:lnTo>
                  <a:lnTo>
                    <a:pt x="356" y="183"/>
                  </a:lnTo>
                  <a:lnTo>
                    <a:pt x="354" y="192"/>
                  </a:lnTo>
                  <a:lnTo>
                    <a:pt x="351" y="203"/>
                  </a:lnTo>
                  <a:lnTo>
                    <a:pt x="347" y="211"/>
                  </a:lnTo>
                  <a:lnTo>
                    <a:pt x="341" y="220"/>
                  </a:lnTo>
                  <a:lnTo>
                    <a:pt x="334" y="227"/>
                  </a:lnTo>
                  <a:lnTo>
                    <a:pt x="327" y="233"/>
                  </a:lnTo>
                  <a:lnTo>
                    <a:pt x="322" y="235"/>
                  </a:lnTo>
                  <a:lnTo>
                    <a:pt x="317" y="237"/>
                  </a:lnTo>
                  <a:lnTo>
                    <a:pt x="317" y="237"/>
                  </a:lnTo>
                  <a:lnTo>
                    <a:pt x="306" y="240"/>
                  </a:lnTo>
                  <a:lnTo>
                    <a:pt x="294" y="240"/>
                  </a:lnTo>
                  <a:lnTo>
                    <a:pt x="294" y="240"/>
                  </a:lnTo>
                  <a:lnTo>
                    <a:pt x="294" y="240"/>
                  </a:lnTo>
                  <a:lnTo>
                    <a:pt x="278" y="239"/>
                  </a:lnTo>
                  <a:lnTo>
                    <a:pt x="261" y="237"/>
                  </a:lnTo>
                  <a:lnTo>
                    <a:pt x="246" y="235"/>
                  </a:lnTo>
                  <a:lnTo>
                    <a:pt x="246" y="241"/>
                  </a:lnTo>
                  <a:lnTo>
                    <a:pt x="246" y="241"/>
                  </a:lnTo>
                  <a:lnTo>
                    <a:pt x="245" y="256"/>
                  </a:lnTo>
                  <a:lnTo>
                    <a:pt x="243" y="272"/>
                  </a:lnTo>
                  <a:lnTo>
                    <a:pt x="240" y="279"/>
                  </a:lnTo>
                  <a:lnTo>
                    <a:pt x="238" y="286"/>
                  </a:lnTo>
                  <a:lnTo>
                    <a:pt x="234" y="294"/>
                  </a:lnTo>
                  <a:lnTo>
                    <a:pt x="230" y="301"/>
                  </a:lnTo>
                  <a:lnTo>
                    <a:pt x="230" y="301"/>
                  </a:lnTo>
                  <a:lnTo>
                    <a:pt x="225" y="307"/>
                  </a:lnTo>
                  <a:lnTo>
                    <a:pt x="219" y="312"/>
                  </a:lnTo>
                  <a:lnTo>
                    <a:pt x="211" y="317"/>
                  </a:lnTo>
                  <a:lnTo>
                    <a:pt x="204" y="320"/>
                  </a:lnTo>
                  <a:lnTo>
                    <a:pt x="196" y="324"/>
                  </a:lnTo>
                  <a:lnTo>
                    <a:pt x="188" y="326"/>
                  </a:lnTo>
                  <a:lnTo>
                    <a:pt x="178" y="328"/>
                  </a:lnTo>
                  <a:lnTo>
                    <a:pt x="169" y="328"/>
                  </a:lnTo>
                  <a:lnTo>
                    <a:pt x="169" y="328"/>
                  </a:lnTo>
                  <a:close/>
                  <a:moveTo>
                    <a:pt x="141" y="280"/>
                  </a:moveTo>
                  <a:lnTo>
                    <a:pt x="141" y="280"/>
                  </a:lnTo>
                  <a:lnTo>
                    <a:pt x="151" y="281"/>
                  </a:lnTo>
                  <a:lnTo>
                    <a:pt x="151" y="281"/>
                  </a:lnTo>
                  <a:lnTo>
                    <a:pt x="163" y="282"/>
                  </a:lnTo>
                  <a:lnTo>
                    <a:pt x="163" y="282"/>
                  </a:lnTo>
                  <a:lnTo>
                    <a:pt x="166" y="282"/>
                  </a:lnTo>
                  <a:lnTo>
                    <a:pt x="166" y="282"/>
                  </a:lnTo>
                  <a:lnTo>
                    <a:pt x="173" y="282"/>
                  </a:lnTo>
                  <a:lnTo>
                    <a:pt x="180" y="280"/>
                  </a:lnTo>
                  <a:lnTo>
                    <a:pt x="187" y="277"/>
                  </a:lnTo>
                  <a:lnTo>
                    <a:pt x="191" y="274"/>
                  </a:lnTo>
                  <a:lnTo>
                    <a:pt x="191" y="274"/>
                  </a:lnTo>
                  <a:lnTo>
                    <a:pt x="195" y="269"/>
                  </a:lnTo>
                  <a:lnTo>
                    <a:pt x="197" y="265"/>
                  </a:lnTo>
                  <a:lnTo>
                    <a:pt x="199" y="259"/>
                  </a:lnTo>
                  <a:lnTo>
                    <a:pt x="200" y="253"/>
                  </a:lnTo>
                  <a:lnTo>
                    <a:pt x="201" y="241"/>
                  </a:lnTo>
                  <a:lnTo>
                    <a:pt x="201" y="228"/>
                  </a:lnTo>
                  <a:lnTo>
                    <a:pt x="201" y="228"/>
                  </a:lnTo>
                  <a:lnTo>
                    <a:pt x="201" y="219"/>
                  </a:lnTo>
                  <a:lnTo>
                    <a:pt x="201" y="219"/>
                  </a:lnTo>
                  <a:lnTo>
                    <a:pt x="201" y="214"/>
                  </a:lnTo>
                  <a:lnTo>
                    <a:pt x="203" y="210"/>
                  </a:lnTo>
                  <a:lnTo>
                    <a:pt x="205" y="206"/>
                  </a:lnTo>
                  <a:lnTo>
                    <a:pt x="208" y="203"/>
                  </a:lnTo>
                  <a:lnTo>
                    <a:pt x="210" y="202"/>
                  </a:lnTo>
                  <a:lnTo>
                    <a:pt x="210" y="201"/>
                  </a:lnTo>
                  <a:lnTo>
                    <a:pt x="210" y="201"/>
                  </a:lnTo>
                  <a:lnTo>
                    <a:pt x="212" y="196"/>
                  </a:lnTo>
                  <a:lnTo>
                    <a:pt x="215" y="192"/>
                  </a:lnTo>
                  <a:lnTo>
                    <a:pt x="219" y="190"/>
                  </a:lnTo>
                  <a:lnTo>
                    <a:pt x="222" y="188"/>
                  </a:lnTo>
                  <a:lnTo>
                    <a:pt x="225" y="188"/>
                  </a:lnTo>
                  <a:lnTo>
                    <a:pt x="229" y="187"/>
                  </a:lnTo>
                  <a:lnTo>
                    <a:pt x="231" y="187"/>
                  </a:lnTo>
                  <a:lnTo>
                    <a:pt x="231" y="187"/>
                  </a:lnTo>
                  <a:lnTo>
                    <a:pt x="244" y="188"/>
                  </a:lnTo>
                  <a:lnTo>
                    <a:pt x="244" y="188"/>
                  </a:lnTo>
                  <a:lnTo>
                    <a:pt x="254" y="189"/>
                  </a:lnTo>
                  <a:lnTo>
                    <a:pt x="264" y="190"/>
                  </a:lnTo>
                  <a:lnTo>
                    <a:pt x="264" y="190"/>
                  </a:lnTo>
                  <a:lnTo>
                    <a:pt x="277" y="192"/>
                  </a:lnTo>
                  <a:lnTo>
                    <a:pt x="283" y="194"/>
                  </a:lnTo>
                  <a:lnTo>
                    <a:pt x="283" y="194"/>
                  </a:lnTo>
                  <a:lnTo>
                    <a:pt x="292" y="194"/>
                  </a:lnTo>
                  <a:lnTo>
                    <a:pt x="292" y="194"/>
                  </a:lnTo>
                  <a:lnTo>
                    <a:pt x="299" y="194"/>
                  </a:lnTo>
                  <a:lnTo>
                    <a:pt x="302" y="193"/>
                  </a:lnTo>
                  <a:lnTo>
                    <a:pt x="305" y="191"/>
                  </a:lnTo>
                  <a:lnTo>
                    <a:pt x="308" y="188"/>
                  </a:lnTo>
                  <a:lnTo>
                    <a:pt x="309" y="185"/>
                  </a:lnTo>
                  <a:lnTo>
                    <a:pt x="311" y="181"/>
                  </a:lnTo>
                  <a:lnTo>
                    <a:pt x="311" y="175"/>
                  </a:lnTo>
                  <a:lnTo>
                    <a:pt x="311" y="175"/>
                  </a:lnTo>
                  <a:lnTo>
                    <a:pt x="311" y="170"/>
                  </a:lnTo>
                  <a:lnTo>
                    <a:pt x="311" y="164"/>
                  </a:lnTo>
                  <a:lnTo>
                    <a:pt x="310" y="159"/>
                  </a:lnTo>
                  <a:lnTo>
                    <a:pt x="307" y="155"/>
                  </a:lnTo>
                  <a:lnTo>
                    <a:pt x="307" y="155"/>
                  </a:lnTo>
                  <a:lnTo>
                    <a:pt x="303" y="152"/>
                  </a:lnTo>
                  <a:lnTo>
                    <a:pt x="298" y="151"/>
                  </a:lnTo>
                  <a:lnTo>
                    <a:pt x="292" y="150"/>
                  </a:lnTo>
                  <a:lnTo>
                    <a:pt x="286" y="150"/>
                  </a:lnTo>
                  <a:lnTo>
                    <a:pt x="286" y="150"/>
                  </a:lnTo>
                  <a:lnTo>
                    <a:pt x="273" y="149"/>
                  </a:lnTo>
                  <a:lnTo>
                    <a:pt x="261" y="148"/>
                  </a:lnTo>
                  <a:lnTo>
                    <a:pt x="261" y="148"/>
                  </a:lnTo>
                  <a:lnTo>
                    <a:pt x="248" y="146"/>
                  </a:lnTo>
                  <a:lnTo>
                    <a:pt x="235" y="145"/>
                  </a:lnTo>
                  <a:lnTo>
                    <a:pt x="235" y="145"/>
                  </a:lnTo>
                  <a:lnTo>
                    <a:pt x="230" y="145"/>
                  </a:lnTo>
                  <a:lnTo>
                    <a:pt x="230" y="145"/>
                  </a:lnTo>
                  <a:lnTo>
                    <a:pt x="224" y="143"/>
                  </a:lnTo>
                  <a:lnTo>
                    <a:pt x="219" y="140"/>
                  </a:lnTo>
                  <a:lnTo>
                    <a:pt x="213" y="136"/>
                  </a:lnTo>
                  <a:lnTo>
                    <a:pt x="212" y="132"/>
                  </a:lnTo>
                  <a:lnTo>
                    <a:pt x="211" y="129"/>
                  </a:lnTo>
                  <a:lnTo>
                    <a:pt x="211" y="129"/>
                  </a:lnTo>
                  <a:lnTo>
                    <a:pt x="209" y="116"/>
                  </a:lnTo>
                  <a:lnTo>
                    <a:pt x="208" y="102"/>
                  </a:lnTo>
                  <a:lnTo>
                    <a:pt x="208" y="102"/>
                  </a:lnTo>
                  <a:lnTo>
                    <a:pt x="207" y="79"/>
                  </a:lnTo>
                  <a:lnTo>
                    <a:pt x="207" y="79"/>
                  </a:lnTo>
                  <a:lnTo>
                    <a:pt x="206" y="75"/>
                  </a:lnTo>
                  <a:lnTo>
                    <a:pt x="206" y="75"/>
                  </a:lnTo>
                  <a:lnTo>
                    <a:pt x="205" y="64"/>
                  </a:lnTo>
                  <a:lnTo>
                    <a:pt x="203" y="60"/>
                  </a:lnTo>
                  <a:lnTo>
                    <a:pt x="201" y="56"/>
                  </a:lnTo>
                  <a:lnTo>
                    <a:pt x="198" y="52"/>
                  </a:lnTo>
                  <a:lnTo>
                    <a:pt x="194" y="49"/>
                  </a:lnTo>
                  <a:lnTo>
                    <a:pt x="188" y="47"/>
                  </a:lnTo>
                  <a:lnTo>
                    <a:pt x="180" y="46"/>
                  </a:lnTo>
                  <a:lnTo>
                    <a:pt x="180" y="46"/>
                  </a:lnTo>
                  <a:lnTo>
                    <a:pt x="175" y="46"/>
                  </a:lnTo>
                  <a:lnTo>
                    <a:pt x="175" y="46"/>
                  </a:lnTo>
                  <a:lnTo>
                    <a:pt x="166" y="46"/>
                  </a:lnTo>
                  <a:lnTo>
                    <a:pt x="166" y="46"/>
                  </a:lnTo>
                  <a:lnTo>
                    <a:pt x="157" y="46"/>
                  </a:lnTo>
                  <a:lnTo>
                    <a:pt x="149" y="49"/>
                  </a:lnTo>
                  <a:lnTo>
                    <a:pt x="149" y="49"/>
                  </a:lnTo>
                  <a:lnTo>
                    <a:pt x="144" y="52"/>
                  </a:lnTo>
                  <a:lnTo>
                    <a:pt x="139" y="57"/>
                  </a:lnTo>
                  <a:lnTo>
                    <a:pt x="138" y="58"/>
                  </a:lnTo>
                  <a:lnTo>
                    <a:pt x="138" y="60"/>
                  </a:lnTo>
                  <a:lnTo>
                    <a:pt x="138" y="60"/>
                  </a:lnTo>
                  <a:lnTo>
                    <a:pt x="137" y="64"/>
                  </a:lnTo>
                  <a:lnTo>
                    <a:pt x="137" y="118"/>
                  </a:lnTo>
                  <a:lnTo>
                    <a:pt x="137" y="120"/>
                  </a:lnTo>
                  <a:lnTo>
                    <a:pt x="137" y="120"/>
                  </a:lnTo>
                  <a:lnTo>
                    <a:pt x="137" y="124"/>
                  </a:lnTo>
                  <a:lnTo>
                    <a:pt x="136" y="129"/>
                  </a:lnTo>
                  <a:lnTo>
                    <a:pt x="134" y="133"/>
                  </a:lnTo>
                  <a:lnTo>
                    <a:pt x="131" y="137"/>
                  </a:lnTo>
                  <a:lnTo>
                    <a:pt x="131" y="137"/>
                  </a:lnTo>
                  <a:lnTo>
                    <a:pt x="127" y="141"/>
                  </a:lnTo>
                  <a:lnTo>
                    <a:pt x="122" y="143"/>
                  </a:lnTo>
                  <a:lnTo>
                    <a:pt x="117" y="145"/>
                  </a:lnTo>
                  <a:lnTo>
                    <a:pt x="112" y="145"/>
                  </a:lnTo>
                  <a:lnTo>
                    <a:pt x="112" y="145"/>
                  </a:lnTo>
                  <a:lnTo>
                    <a:pt x="108" y="145"/>
                  </a:lnTo>
                  <a:lnTo>
                    <a:pt x="104" y="143"/>
                  </a:lnTo>
                  <a:lnTo>
                    <a:pt x="102" y="143"/>
                  </a:lnTo>
                  <a:lnTo>
                    <a:pt x="99" y="143"/>
                  </a:lnTo>
                  <a:lnTo>
                    <a:pt x="99" y="143"/>
                  </a:lnTo>
                  <a:lnTo>
                    <a:pt x="91" y="143"/>
                  </a:lnTo>
                  <a:lnTo>
                    <a:pt x="89" y="143"/>
                  </a:lnTo>
                  <a:lnTo>
                    <a:pt x="89" y="143"/>
                  </a:lnTo>
                  <a:lnTo>
                    <a:pt x="83" y="143"/>
                  </a:lnTo>
                  <a:lnTo>
                    <a:pt x="81" y="143"/>
                  </a:lnTo>
                  <a:lnTo>
                    <a:pt x="81" y="143"/>
                  </a:lnTo>
                  <a:lnTo>
                    <a:pt x="74" y="143"/>
                  </a:lnTo>
                  <a:lnTo>
                    <a:pt x="74" y="143"/>
                  </a:lnTo>
                  <a:lnTo>
                    <a:pt x="59" y="142"/>
                  </a:lnTo>
                  <a:lnTo>
                    <a:pt x="59" y="142"/>
                  </a:lnTo>
                  <a:lnTo>
                    <a:pt x="51" y="142"/>
                  </a:lnTo>
                  <a:lnTo>
                    <a:pt x="47" y="143"/>
                  </a:lnTo>
                  <a:lnTo>
                    <a:pt x="46" y="147"/>
                  </a:lnTo>
                  <a:lnTo>
                    <a:pt x="46" y="147"/>
                  </a:lnTo>
                  <a:lnTo>
                    <a:pt x="45" y="160"/>
                  </a:lnTo>
                  <a:lnTo>
                    <a:pt x="45" y="171"/>
                  </a:lnTo>
                  <a:lnTo>
                    <a:pt x="56" y="170"/>
                  </a:lnTo>
                  <a:lnTo>
                    <a:pt x="56" y="170"/>
                  </a:lnTo>
                  <a:lnTo>
                    <a:pt x="56" y="171"/>
                  </a:lnTo>
                  <a:lnTo>
                    <a:pt x="55" y="172"/>
                  </a:lnTo>
                  <a:lnTo>
                    <a:pt x="51" y="174"/>
                  </a:lnTo>
                  <a:lnTo>
                    <a:pt x="51" y="174"/>
                  </a:lnTo>
                  <a:lnTo>
                    <a:pt x="50" y="174"/>
                  </a:lnTo>
                  <a:lnTo>
                    <a:pt x="50" y="174"/>
                  </a:lnTo>
                  <a:lnTo>
                    <a:pt x="52" y="176"/>
                  </a:lnTo>
                  <a:lnTo>
                    <a:pt x="52" y="176"/>
                  </a:lnTo>
                  <a:lnTo>
                    <a:pt x="58" y="180"/>
                  </a:lnTo>
                  <a:lnTo>
                    <a:pt x="58" y="180"/>
                  </a:lnTo>
                  <a:lnTo>
                    <a:pt x="67" y="182"/>
                  </a:lnTo>
                  <a:lnTo>
                    <a:pt x="68" y="183"/>
                  </a:lnTo>
                  <a:lnTo>
                    <a:pt x="69" y="183"/>
                  </a:lnTo>
                  <a:lnTo>
                    <a:pt x="69" y="183"/>
                  </a:lnTo>
                  <a:lnTo>
                    <a:pt x="83" y="184"/>
                  </a:lnTo>
                  <a:lnTo>
                    <a:pt x="83" y="184"/>
                  </a:lnTo>
                  <a:lnTo>
                    <a:pt x="103" y="185"/>
                  </a:lnTo>
                  <a:lnTo>
                    <a:pt x="103" y="185"/>
                  </a:lnTo>
                  <a:lnTo>
                    <a:pt x="109" y="186"/>
                  </a:lnTo>
                  <a:lnTo>
                    <a:pt x="110" y="186"/>
                  </a:lnTo>
                  <a:lnTo>
                    <a:pt x="111" y="186"/>
                  </a:lnTo>
                  <a:lnTo>
                    <a:pt x="111" y="186"/>
                  </a:lnTo>
                  <a:lnTo>
                    <a:pt x="113" y="186"/>
                  </a:lnTo>
                  <a:lnTo>
                    <a:pt x="113" y="186"/>
                  </a:lnTo>
                  <a:lnTo>
                    <a:pt x="118" y="186"/>
                  </a:lnTo>
                  <a:lnTo>
                    <a:pt x="122" y="188"/>
                  </a:lnTo>
                  <a:lnTo>
                    <a:pt x="127" y="190"/>
                  </a:lnTo>
                  <a:lnTo>
                    <a:pt x="130" y="192"/>
                  </a:lnTo>
                  <a:lnTo>
                    <a:pt x="130" y="192"/>
                  </a:lnTo>
                  <a:lnTo>
                    <a:pt x="132" y="195"/>
                  </a:lnTo>
                  <a:lnTo>
                    <a:pt x="134" y="200"/>
                  </a:lnTo>
                  <a:lnTo>
                    <a:pt x="135" y="203"/>
                  </a:lnTo>
                  <a:lnTo>
                    <a:pt x="135" y="208"/>
                  </a:lnTo>
                  <a:lnTo>
                    <a:pt x="135" y="208"/>
                  </a:lnTo>
                  <a:lnTo>
                    <a:pt x="134" y="224"/>
                  </a:lnTo>
                  <a:lnTo>
                    <a:pt x="134" y="224"/>
                  </a:lnTo>
                  <a:lnTo>
                    <a:pt x="133" y="241"/>
                  </a:lnTo>
                  <a:lnTo>
                    <a:pt x="133" y="258"/>
                  </a:lnTo>
                  <a:lnTo>
                    <a:pt x="133" y="258"/>
                  </a:lnTo>
                  <a:lnTo>
                    <a:pt x="134" y="264"/>
                  </a:lnTo>
                  <a:lnTo>
                    <a:pt x="134" y="264"/>
                  </a:lnTo>
                  <a:lnTo>
                    <a:pt x="136" y="273"/>
                  </a:lnTo>
                  <a:lnTo>
                    <a:pt x="136" y="273"/>
                  </a:lnTo>
                  <a:lnTo>
                    <a:pt x="137" y="270"/>
                  </a:lnTo>
                  <a:lnTo>
                    <a:pt x="139" y="269"/>
                  </a:lnTo>
                  <a:lnTo>
                    <a:pt x="141" y="269"/>
                  </a:lnTo>
                  <a:lnTo>
                    <a:pt x="141" y="280"/>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968" name="组合 967"/>
          <p:cNvGrpSpPr/>
          <p:nvPr/>
        </p:nvGrpSpPr>
        <p:grpSpPr>
          <a:xfrm>
            <a:off x="8966800" y="3536379"/>
            <a:ext cx="1083735" cy="1071033"/>
            <a:chOff x="4154488" y="3006726"/>
            <a:chExt cx="812801" cy="803275"/>
          </a:xfrm>
          <a:solidFill>
            <a:schemeClr val="tx1">
              <a:lumMod val="65000"/>
              <a:lumOff val="35000"/>
            </a:schemeClr>
          </a:solidFill>
        </p:grpSpPr>
        <p:sp>
          <p:nvSpPr>
            <p:cNvPr id="969" name="Freeform 173"/>
            <p:cNvSpPr/>
            <p:nvPr/>
          </p:nvSpPr>
          <p:spPr bwMode="auto">
            <a:xfrm>
              <a:off x="4217988" y="3468688"/>
              <a:ext cx="39688" cy="61913"/>
            </a:xfrm>
            <a:custGeom>
              <a:avLst/>
              <a:gdLst/>
              <a:ahLst/>
              <a:cxnLst>
                <a:cxn ang="0">
                  <a:pos x="70" y="1"/>
                </a:cxn>
                <a:cxn ang="0">
                  <a:pos x="70" y="1"/>
                </a:cxn>
                <a:cxn ang="0">
                  <a:pos x="65" y="3"/>
                </a:cxn>
                <a:cxn ang="0">
                  <a:pos x="60" y="6"/>
                </a:cxn>
                <a:cxn ang="0">
                  <a:pos x="54" y="10"/>
                </a:cxn>
                <a:cxn ang="0">
                  <a:pos x="50" y="15"/>
                </a:cxn>
                <a:cxn ang="0">
                  <a:pos x="42" y="26"/>
                </a:cxn>
                <a:cxn ang="0">
                  <a:pos x="39" y="31"/>
                </a:cxn>
                <a:cxn ang="0">
                  <a:pos x="37" y="36"/>
                </a:cxn>
                <a:cxn ang="0">
                  <a:pos x="37" y="36"/>
                </a:cxn>
                <a:cxn ang="0">
                  <a:pos x="33" y="45"/>
                </a:cxn>
                <a:cxn ang="0">
                  <a:pos x="27" y="55"/>
                </a:cxn>
                <a:cxn ang="0">
                  <a:pos x="17" y="72"/>
                </a:cxn>
                <a:cxn ang="0">
                  <a:pos x="11" y="81"/>
                </a:cxn>
                <a:cxn ang="0">
                  <a:pos x="7" y="91"/>
                </a:cxn>
                <a:cxn ang="0">
                  <a:pos x="3" y="101"/>
                </a:cxn>
                <a:cxn ang="0">
                  <a:pos x="0" y="112"/>
                </a:cxn>
                <a:cxn ang="0">
                  <a:pos x="0" y="112"/>
                </a:cxn>
                <a:cxn ang="0">
                  <a:pos x="0" y="114"/>
                </a:cxn>
                <a:cxn ang="0">
                  <a:pos x="1" y="116"/>
                </a:cxn>
                <a:cxn ang="0">
                  <a:pos x="4" y="118"/>
                </a:cxn>
                <a:cxn ang="0">
                  <a:pos x="6" y="118"/>
                </a:cxn>
                <a:cxn ang="0">
                  <a:pos x="7" y="117"/>
                </a:cxn>
                <a:cxn ang="0">
                  <a:pos x="9" y="116"/>
                </a:cxn>
                <a:cxn ang="0">
                  <a:pos x="9" y="114"/>
                </a:cxn>
                <a:cxn ang="0">
                  <a:pos x="9" y="114"/>
                </a:cxn>
                <a:cxn ang="0">
                  <a:pos x="11" y="106"/>
                </a:cxn>
                <a:cxn ang="0">
                  <a:pos x="13" y="98"/>
                </a:cxn>
                <a:cxn ang="0">
                  <a:pos x="19" y="84"/>
                </a:cxn>
                <a:cxn ang="0">
                  <a:pos x="27" y="70"/>
                </a:cxn>
                <a:cxn ang="0">
                  <a:pos x="37" y="57"/>
                </a:cxn>
                <a:cxn ang="0">
                  <a:pos x="37" y="57"/>
                </a:cxn>
                <a:cxn ang="0">
                  <a:pos x="44" y="44"/>
                </a:cxn>
                <a:cxn ang="0">
                  <a:pos x="51" y="30"/>
                </a:cxn>
                <a:cxn ang="0">
                  <a:pos x="55" y="23"/>
                </a:cxn>
                <a:cxn ang="0">
                  <a:pos x="61" y="17"/>
                </a:cxn>
                <a:cxn ang="0">
                  <a:pos x="66" y="13"/>
                </a:cxn>
                <a:cxn ang="0">
                  <a:pos x="72" y="10"/>
                </a:cxn>
                <a:cxn ang="0">
                  <a:pos x="72" y="10"/>
                </a:cxn>
                <a:cxn ang="0">
                  <a:pos x="74" y="9"/>
                </a:cxn>
                <a:cxn ang="0">
                  <a:pos x="75" y="7"/>
                </a:cxn>
                <a:cxn ang="0">
                  <a:pos x="75" y="4"/>
                </a:cxn>
                <a:cxn ang="0">
                  <a:pos x="75" y="2"/>
                </a:cxn>
                <a:cxn ang="0">
                  <a:pos x="73" y="1"/>
                </a:cxn>
                <a:cxn ang="0">
                  <a:pos x="72" y="0"/>
                </a:cxn>
                <a:cxn ang="0">
                  <a:pos x="70" y="1"/>
                </a:cxn>
                <a:cxn ang="0">
                  <a:pos x="70" y="1"/>
                </a:cxn>
              </a:cxnLst>
              <a:rect l="0" t="0" r="r" b="b"/>
              <a:pathLst>
                <a:path w="75" h="118">
                  <a:moveTo>
                    <a:pt x="70" y="1"/>
                  </a:moveTo>
                  <a:lnTo>
                    <a:pt x="70" y="1"/>
                  </a:lnTo>
                  <a:lnTo>
                    <a:pt x="65" y="3"/>
                  </a:lnTo>
                  <a:lnTo>
                    <a:pt x="60" y="6"/>
                  </a:lnTo>
                  <a:lnTo>
                    <a:pt x="54" y="10"/>
                  </a:lnTo>
                  <a:lnTo>
                    <a:pt x="50" y="15"/>
                  </a:lnTo>
                  <a:lnTo>
                    <a:pt x="42" y="26"/>
                  </a:lnTo>
                  <a:lnTo>
                    <a:pt x="39" y="31"/>
                  </a:lnTo>
                  <a:lnTo>
                    <a:pt x="37" y="36"/>
                  </a:lnTo>
                  <a:lnTo>
                    <a:pt x="37" y="36"/>
                  </a:lnTo>
                  <a:lnTo>
                    <a:pt x="33" y="45"/>
                  </a:lnTo>
                  <a:lnTo>
                    <a:pt x="27" y="55"/>
                  </a:lnTo>
                  <a:lnTo>
                    <a:pt x="17" y="72"/>
                  </a:lnTo>
                  <a:lnTo>
                    <a:pt x="11" y="81"/>
                  </a:lnTo>
                  <a:lnTo>
                    <a:pt x="7" y="91"/>
                  </a:lnTo>
                  <a:lnTo>
                    <a:pt x="3" y="101"/>
                  </a:lnTo>
                  <a:lnTo>
                    <a:pt x="0" y="112"/>
                  </a:lnTo>
                  <a:lnTo>
                    <a:pt x="0" y="112"/>
                  </a:lnTo>
                  <a:lnTo>
                    <a:pt x="0" y="114"/>
                  </a:lnTo>
                  <a:lnTo>
                    <a:pt x="1" y="116"/>
                  </a:lnTo>
                  <a:lnTo>
                    <a:pt x="4" y="118"/>
                  </a:lnTo>
                  <a:lnTo>
                    <a:pt x="6" y="118"/>
                  </a:lnTo>
                  <a:lnTo>
                    <a:pt x="7" y="117"/>
                  </a:lnTo>
                  <a:lnTo>
                    <a:pt x="9" y="116"/>
                  </a:lnTo>
                  <a:lnTo>
                    <a:pt x="9" y="114"/>
                  </a:lnTo>
                  <a:lnTo>
                    <a:pt x="9" y="114"/>
                  </a:lnTo>
                  <a:lnTo>
                    <a:pt x="11" y="106"/>
                  </a:lnTo>
                  <a:lnTo>
                    <a:pt x="13" y="98"/>
                  </a:lnTo>
                  <a:lnTo>
                    <a:pt x="19" y="84"/>
                  </a:lnTo>
                  <a:lnTo>
                    <a:pt x="27" y="70"/>
                  </a:lnTo>
                  <a:lnTo>
                    <a:pt x="37" y="57"/>
                  </a:lnTo>
                  <a:lnTo>
                    <a:pt x="37" y="57"/>
                  </a:lnTo>
                  <a:lnTo>
                    <a:pt x="44" y="44"/>
                  </a:lnTo>
                  <a:lnTo>
                    <a:pt x="51" y="30"/>
                  </a:lnTo>
                  <a:lnTo>
                    <a:pt x="55" y="23"/>
                  </a:lnTo>
                  <a:lnTo>
                    <a:pt x="61" y="17"/>
                  </a:lnTo>
                  <a:lnTo>
                    <a:pt x="66" y="13"/>
                  </a:lnTo>
                  <a:lnTo>
                    <a:pt x="72" y="10"/>
                  </a:lnTo>
                  <a:lnTo>
                    <a:pt x="72" y="10"/>
                  </a:lnTo>
                  <a:lnTo>
                    <a:pt x="74" y="9"/>
                  </a:lnTo>
                  <a:lnTo>
                    <a:pt x="75" y="7"/>
                  </a:lnTo>
                  <a:lnTo>
                    <a:pt x="75" y="4"/>
                  </a:lnTo>
                  <a:lnTo>
                    <a:pt x="75" y="2"/>
                  </a:lnTo>
                  <a:lnTo>
                    <a:pt x="73" y="1"/>
                  </a:lnTo>
                  <a:lnTo>
                    <a:pt x="72" y="0"/>
                  </a:lnTo>
                  <a:lnTo>
                    <a:pt x="70" y="1"/>
                  </a:lnTo>
                  <a:lnTo>
                    <a:pt x="7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70" name="Freeform 174"/>
            <p:cNvSpPr/>
            <p:nvPr/>
          </p:nvSpPr>
          <p:spPr bwMode="auto">
            <a:xfrm>
              <a:off x="4229100" y="3509963"/>
              <a:ext cx="44450" cy="74613"/>
            </a:xfrm>
            <a:custGeom>
              <a:avLst/>
              <a:gdLst/>
              <a:ahLst/>
              <a:cxnLst>
                <a:cxn ang="0">
                  <a:pos x="77" y="1"/>
                </a:cxn>
                <a:cxn ang="0">
                  <a:pos x="77" y="1"/>
                </a:cxn>
                <a:cxn ang="0">
                  <a:pos x="65" y="16"/>
                </a:cxn>
                <a:cxn ang="0">
                  <a:pos x="55" y="31"/>
                </a:cxn>
                <a:cxn ang="0">
                  <a:pos x="35" y="64"/>
                </a:cxn>
                <a:cxn ang="0">
                  <a:pos x="35" y="64"/>
                </a:cxn>
                <a:cxn ang="0">
                  <a:pos x="25" y="80"/>
                </a:cxn>
                <a:cxn ang="0">
                  <a:pos x="16" y="98"/>
                </a:cxn>
                <a:cxn ang="0">
                  <a:pos x="6" y="115"/>
                </a:cxn>
                <a:cxn ang="0">
                  <a:pos x="0" y="134"/>
                </a:cxn>
                <a:cxn ang="0">
                  <a:pos x="0" y="134"/>
                </a:cxn>
                <a:cxn ang="0">
                  <a:pos x="0" y="136"/>
                </a:cxn>
                <a:cxn ang="0">
                  <a:pos x="0" y="137"/>
                </a:cxn>
                <a:cxn ang="0">
                  <a:pos x="1" y="139"/>
                </a:cxn>
                <a:cxn ang="0">
                  <a:pos x="3" y="139"/>
                </a:cxn>
                <a:cxn ang="0">
                  <a:pos x="5" y="140"/>
                </a:cxn>
                <a:cxn ang="0">
                  <a:pos x="6" y="139"/>
                </a:cxn>
                <a:cxn ang="0">
                  <a:pos x="8" y="138"/>
                </a:cxn>
                <a:cxn ang="0">
                  <a:pos x="10" y="136"/>
                </a:cxn>
                <a:cxn ang="0">
                  <a:pos x="10" y="136"/>
                </a:cxn>
                <a:cxn ang="0">
                  <a:pos x="16" y="119"/>
                </a:cxn>
                <a:cxn ang="0">
                  <a:pos x="24" y="101"/>
                </a:cxn>
                <a:cxn ang="0">
                  <a:pos x="44" y="68"/>
                </a:cxn>
                <a:cxn ang="0">
                  <a:pos x="44" y="68"/>
                </a:cxn>
                <a:cxn ang="0">
                  <a:pos x="53" y="52"/>
                </a:cxn>
                <a:cxn ang="0">
                  <a:pos x="62" y="37"/>
                </a:cxn>
                <a:cxn ang="0">
                  <a:pos x="73" y="22"/>
                </a:cxn>
                <a:cxn ang="0">
                  <a:pos x="84" y="9"/>
                </a:cxn>
                <a:cxn ang="0">
                  <a:pos x="84" y="9"/>
                </a:cxn>
                <a:cxn ang="0">
                  <a:pos x="85" y="7"/>
                </a:cxn>
                <a:cxn ang="0">
                  <a:pos x="85" y="5"/>
                </a:cxn>
                <a:cxn ang="0">
                  <a:pos x="85" y="4"/>
                </a:cxn>
                <a:cxn ang="0">
                  <a:pos x="84" y="1"/>
                </a:cxn>
                <a:cxn ang="0">
                  <a:pos x="82" y="0"/>
                </a:cxn>
                <a:cxn ang="0">
                  <a:pos x="81" y="0"/>
                </a:cxn>
                <a:cxn ang="0">
                  <a:pos x="79" y="0"/>
                </a:cxn>
                <a:cxn ang="0">
                  <a:pos x="77" y="1"/>
                </a:cxn>
                <a:cxn ang="0">
                  <a:pos x="77" y="1"/>
                </a:cxn>
              </a:cxnLst>
              <a:rect l="0" t="0" r="r" b="b"/>
              <a:pathLst>
                <a:path w="85" h="140">
                  <a:moveTo>
                    <a:pt x="77" y="1"/>
                  </a:moveTo>
                  <a:lnTo>
                    <a:pt x="77" y="1"/>
                  </a:lnTo>
                  <a:lnTo>
                    <a:pt x="65" y="16"/>
                  </a:lnTo>
                  <a:lnTo>
                    <a:pt x="55" y="31"/>
                  </a:lnTo>
                  <a:lnTo>
                    <a:pt x="35" y="64"/>
                  </a:lnTo>
                  <a:lnTo>
                    <a:pt x="35" y="64"/>
                  </a:lnTo>
                  <a:lnTo>
                    <a:pt x="25" y="80"/>
                  </a:lnTo>
                  <a:lnTo>
                    <a:pt x="16" y="98"/>
                  </a:lnTo>
                  <a:lnTo>
                    <a:pt x="6" y="115"/>
                  </a:lnTo>
                  <a:lnTo>
                    <a:pt x="0" y="134"/>
                  </a:lnTo>
                  <a:lnTo>
                    <a:pt x="0" y="134"/>
                  </a:lnTo>
                  <a:lnTo>
                    <a:pt x="0" y="136"/>
                  </a:lnTo>
                  <a:lnTo>
                    <a:pt x="0" y="137"/>
                  </a:lnTo>
                  <a:lnTo>
                    <a:pt x="1" y="139"/>
                  </a:lnTo>
                  <a:lnTo>
                    <a:pt x="3" y="139"/>
                  </a:lnTo>
                  <a:lnTo>
                    <a:pt x="5" y="140"/>
                  </a:lnTo>
                  <a:lnTo>
                    <a:pt x="6" y="139"/>
                  </a:lnTo>
                  <a:lnTo>
                    <a:pt x="8" y="138"/>
                  </a:lnTo>
                  <a:lnTo>
                    <a:pt x="10" y="136"/>
                  </a:lnTo>
                  <a:lnTo>
                    <a:pt x="10" y="136"/>
                  </a:lnTo>
                  <a:lnTo>
                    <a:pt x="16" y="119"/>
                  </a:lnTo>
                  <a:lnTo>
                    <a:pt x="24" y="101"/>
                  </a:lnTo>
                  <a:lnTo>
                    <a:pt x="44" y="68"/>
                  </a:lnTo>
                  <a:lnTo>
                    <a:pt x="44" y="68"/>
                  </a:lnTo>
                  <a:lnTo>
                    <a:pt x="53" y="52"/>
                  </a:lnTo>
                  <a:lnTo>
                    <a:pt x="62" y="37"/>
                  </a:lnTo>
                  <a:lnTo>
                    <a:pt x="73" y="22"/>
                  </a:lnTo>
                  <a:lnTo>
                    <a:pt x="84" y="9"/>
                  </a:lnTo>
                  <a:lnTo>
                    <a:pt x="84" y="9"/>
                  </a:lnTo>
                  <a:lnTo>
                    <a:pt x="85" y="7"/>
                  </a:lnTo>
                  <a:lnTo>
                    <a:pt x="85" y="5"/>
                  </a:lnTo>
                  <a:lnTo>
                    <a:pt x="85" y="4"/>
                  </a:lnTo>
                  <a:lnTo>
                    <a:pt x="84" y="1"/>
                  </a:lnTo>
                  <a:lnTo>
                    <a:pt x="82" y="0"/>
                  </a:lnTo>
                  <a:lnTo>
                    <a:pt x="81" y="0"/>
                  </a:lnTo>
                  <a:lnTo>
                    <a:pt x="79" y="0"/>
                  </a:lnTo>
                  <a:lnTo>
                    <a:pt x="77" y="1"/>
                  </a:lnTo>
                  <a:lnTo>
                    <a:pt x="7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71" name="Freeform 175"/>
            <p:cNvSpPr/>
            <p:nvPr/>
          </p:nvSpPr>
          <p:spPr bwMode="auto">
            <a:xfrm>
              <a:off x="4256088" y="3554413"/>
              <a:ext cx="38100" cy="50800"/>
            </a:xfrm>
            <a:custGeom>
              <a:avLst/>
              <a:gdLst/>
              <a:ahLst/>
              <a:cxnLst>
                <a:cxn ang="0">
                  <a:pos x="62" y="1"/>
                </a:cxn>
                <a:cxn ang="0">
                  <a:pos x="62" y="1"/>
                </a:cxn>
                <a:cxn ang="0">
                  <a:pos x="42" y="23"/>
                </a:cxn>
                <a:cxn ang="0">
                  <a:pos x="21" y="46"/>
                </a:cxn>
                <a:cxn ang="0">
                  <a:pos x="21" y="46"/>
                </a:cxn>
                <a:cxn ang="0">
                  <a:pos x="18" y="51"/>
                </a:cxn>
                <a:cxn ang="0">
                  <a:pos x="16" y="57"/>
                </a:cxn>
                <a:cxn ang="0">
                  <a:pos x="10" y="69"/>
                </a:cxn>
                <a:cxn ang="0">
                  <a:pos x="10" y="69"/>
                </a:cxn>
                <a:cxn ang="0">
                  <a:pos x="1" y="93"/>
                </a:cxn>
                <a:cxn ang="0">
                  <a:pos x="1" y="93"/>
                </a:cxn>
                <a:cxn ang="0">
                  <a:pos x="0" y="95"/>
                </a:cxn>
                <a:cxn ang="0">
                  <a:pos x="1" y="96"/>
                </a:cxn>
                <a:cxn ang="0">
                  <a:pos x="2" y="97"/>
                </a:cxn>
                <a:cxn ang="0">
                  <a:pos x="4" y="98"/>
                </a:cxn>
                <a:cxn ang="0">
                  <a:pos x="7" y="98"/>
                </a:cxn>
                <a:cxn ang="0">
                  <a:pos x="9" y="97"/>
                </a:cxn>
                <a:cxn ang="0">
                  <a:pos x="10" y="95"/>
                </a:cxn>
                <a:cxn ang="0">
                  <a:pos x="10" y="95"/>
                </a:cxn>
                <a:cxn ang="0">
                  <a:pos x="20" y="71"/>
                </a:cxn>
                <a:cxn ang="0">
                  <a:pos x="25" y="58"/>
                </a:cxn>
                <a:cxn ang="0">
                  <a:pos x="28" y="53"/>
                </a:cxn>
                <a:cxn ang="0">
                  <a:pos x="31" y="48"/>
                </a:cxn>
                <a:cxn ang="0">
                  <a:pos x="31" y="48"/>
                </a:cxn>
                <a:cxn ang="0">
                  <a:pos x="40" y="38"/>
                </a:cxn>
                <a:cxn ang="0">
                  <a:pos x="50" y="27"/>
                </a:cxn>
                <a:cxn ang="0">
                  <a:pos x="70" y="9"/>
                </a:cxn>
                <a:cxn ang="0">
                  <a:pos x="70" y="9"/>
                </a:cxn>
                <a:cxn ang="0">
                  <a:pos x="71" y="7"/>
                </a:cxn>
                <a:cxn ang="0">
                  <a:pos x="71" y="4"/>
                </a:cxn>
                <a:cxn ang="0">
                  <a:pos x="70" y="3"/>
                </a:cxn>
                <a:cxn ang="0">
                  <a:pos x="68" y="1"/>
                </a:cxn>
                <a:cxn ang="0">
                  <a:pos x="67" y="0"/>
                </a:cxn>
                <a:cxn ang="0">
                  <a:pos x="65" y="0"/>
                </a:cxn>
                <a:cxn ang="0">
                  <a:pos x="64" y="0"/>
                </a:cxn>
                <a:cxn ang="0">
                  <a:pos x="62" y="1"/>
                </a:cxn>
                <a:cxn ang="0">
                  <a:pos x="62" y="1"/>
                </a:cxn>
              </a:cxnLst>
              <a:rect l="0" t="0" r="r" b="b"/>
              <a:pathLst>
                <a:path w="71" h="98">
                  <a:moveTo>
                    <a:pt x="62" y="1"/>
                  </a:moveTo>
                  <a:lnTo>
                    <a:pt x="62" y="1"/>
                  </a:lnTo>
                  <a:lnTo>
                    <a:pt x="42" y="23"/>
                  </a:lnTo>
                  <a:lnTo>
                    <a:pt x="21" y="46"/>
                  </a:lnTo>
                  <a:lnTo>
                    <a:pt x="21" y="46"/>
                  </a:lnTo>
                  <a:lnTo>
                    <a:pt x="18" y="51"/>
                  </a:lnTo>
                  <a:lnTo>
                    <a:pt x="16" y="57"/>
                  </a:lnTo>
                  <a:lnTo>
                    <a:pt x="10" y="69"/>
                  </a:lnTo>
                  <a:lnTo>
                    <a:pt x="10" y="69"/>
                  </a:lnTo>
                  <a:lnTo>
                    <a:pt x="1" y="93"/>
                  </a:lnTo>
                  <a:lnTo>
                    <a:pt x="1" y="93"/>
                  </a:lnTo>
                  <a:lnTo>
                    <a:pt x="0" y="95"/>
                  </a:lnTo>
                  <a:lnTo>
                    <a:pt x="1" y="96"/>
                  </a:lnTo>
                  <a:lnTo>
                    <a:pt x="2" y="97"/>
                  </a:lnTo>
                  <a:lnTo>
                    <a:pt x="4" y="98"/>
                  </a:lnTo>
                  <a:lnTo>
                    <a:pt x="7" y="98"/>
                  </a:lnTo>
                  <a:lnTo>
                    <a:pt x="9" y="97"/>
                  </a:lnTo>
                  <a:lnTo>
                    <a:pt x="10" y="95"/>
                  </a:lnTo>
                  <a:lnTo>
                    <a:pt x="10" y="95"/>
                  </a:lnTo>
                  <a:lnTo>
                    <a:pt x="20" y="71"/>
                  </a:lnTo>
                  <a:lnTo>
                    <a:pt x="25" y="58"/>
                  </a:lnTo>
                  <a:lnTo>
                    <a:pt x="28" y="53"/>
                  </a:lnTo>
                  <a:lnTo>
                    <a:pt x="31" y="48"/>
                  </a:lnTo>
                  <a:lnTo>
                    <a:pt x="31" y="48"/>
                  </a:lnTo>
                  <a:lnTo>
                    <a:pt x="40" y="38"/>
                  </a:lnTo>
                  <a:lnTo>
                    <a:pt x="50" y="27"/>
                  </a:lnTo>
                  <a:lnTo>
                    <a:pt x="70" y="9"/>
                  </a:lnTo>
                  <a:lnTo>
                    <a:pt x="70" y="9"/>
                  </a:lnTo>
                  <a:lnTo>
                    <a:pt x="71" y="7"/>
                  </a:lnTo>
                  <a:lnTo>
                    <a:pt x="71" y="4"/>
                  </a:lnTo>
                  <a:lnTo>
                    <a:pt x="70" y="3"/>
                  </a:lnTo>
                  <a:lnTo>
                    <a:pt x="68" y="1"/>
                  </a:lnTo>
                  <a:lnTo>
                    <a:pt x="67" y="0"/>
                  </a:lnTo>
                  <a:lnTo>
                    <a:pt x="65" y="0"/>
                  </a:lnTo>
                  <a:lnTo>
                    <a:pt x="64" y="0"/>
                  </a:lnTo>
                  <a:lnTo>
                    <a:pt x="62" y="1"/>
                  </a:lnTo>
                  <a:lnTo>
                    <a:pt x="6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72" name="Freeform 176"/>
            <p:cNvSpPr/>
            <p:nvPr/>
          </p:nvSpPr>
          <p:spPr bwMode="auto">
            <a:xfrm>
              <a:off x="4279900" y="3590925"/>
              <a:ext cx="34925" cy="58738"/>
            </a:xfrm>
            <a:custGeom>
              <a:avLst/>
              <a:gdLst/>
              <a:ahLst/>
              <a:cxnLst>
                <a:cxn ang="0">
                  <a:pos x="55" y="2"/>
                </a:cxn>
                <a:cxn ang="0">
                  <a:pos x="55" y="2"/>
                </a:cxn>
                <a:cxn ang="0">
                  <a:pos x="37" y="27"/>
                </a:cxn>
                <a:cxn ang="0">
                  <a:pos x="29" y="38"/>
                </a:cxn>
                <a:cxn ang="0">
                  <a:pos x="20" y="51"/>
                </a:cxn>
                <a:cxn ang="0">
                  <a:pos x="13" y="64"/>
                </a:cxn>
                <a:cxn ang="0">
                  <a:pos x="7" y="76"/>
                </a:cxn>
                <a:cxn ang="0">
                  <a:pos x="3" y="91"/>
                </a:cxn>
                <a:cxn ang="0">
                  <a:pos x="0" y="107"/>
                </a:cxn>
                <a:cxn ang="0">
                  <a:pos x="0" y="107"/>
                </a:cxn>
                <a:cxn ang="0">
                  <a:pos x="1" y="108"/>
                </a:cxn>
                <a:cxn ang="0">
                  <a:pos x="2" y="110"/>
                </a:cxn>
                <a:cxn ang="0">
                  <a:pos x="3" y="111"/>
                </a:cxn>
                <a:cxn ang="0">
                  <a:pos x="5" y="111"/>
                </a:cxn>
                <a:cxn ang="0">
                  <a:pos x="8" y="110"/>
                </a:cxn>
                <a:cxn ang="0">
                  <a:pos x="9" y="108"/>
                </a:cxn>
                <a:cxn ang="0">
                  <a:pos x="10" y="107"/>
                </a:cxn>
                <a:cxn ang="0">
                  <a:pos x="10" y="107"/>
                </a:cxn>
                <a:cxn ang="0">
                  <a:pos x="12" y="92"/>
                </a:cxn>
                <a:cxn ang="0">
                  <a:pos x="16" y="79"/>
                </a:cxn>
                <a:cxn ang="0">
                  <a:pos x="22" y="65"/>
                </a:cxn>
                <a:cxn ang="0">
                  <a:pos x="30" y="54"/>
                </a:cxn>
                <a:cxn ang="0">
                  <a:pos x="38" y="41"/>
                </a:cxn>
                <a:cxn ang="0">
                  <a:pos x="46" y="30"/>
                </a:cxn>
                <a:cxn ang="0">
                  <a:pos x="63" y="7"/>
                </a:cxn>
                <a:cxn ang="0">
                  <a:pos x="63" y="7"/>
                </a:cxn>
                <a:cxn ang="0">
                  <a:pos x="64" y="5"/>
                </a:cxn>
                <a:cxn ang="0">
                  <a:pos x="64" y="3"/>
                </a:cxn>
                <a:cxn ang="0">
                  <a:pos x="63" y="2"/>
                </a:cxn>
                <a:cxn ang="0">
                  <a:pos x="62" y="1"/>
                </a:cxn>
                <a:cxn ang="0">
                  <a:pos x="58" y="0"/>
                </a:cxn>
                <a:cxn ang="0">
                  <a:pos x="57" y="1"/>
                </a:cxn>
                <a:cxn ang="0">
                  <a:pos x="55" y="2"/>
                </a:cxn>
                <a:cxn ang="0">
                  <a:pos x="55" y="2"/>
                </a:cxn>
              </a:cxnLst>
              <a:rect l="0" t="0" r="r" b="b"/>
              <a:pathLst>
                <a:path w="64" h="111">
                  <a:moveTo>
                    <a:pt x="55" y="2"/>
                  </a:moveTo>
                  <a:lnTo>
                    <a:pt x="55" y="2"/>
                  </a:lnTo>
                  <a:lnTo>
                    <a:pt x="37" y="27"/>
                  </a:lnTo>
                  <a:lnTo>
                    <a:pt x="29" y="38"/>
                  </a:lnTo>
                  <a:lnTo>
                    <a:pt x="20" y="51"/>
                  </a:lnTo>
                  <a:lnTo>
                    <a:pt x="13" y="64"/>
                  </a:lnTo>
                  <a:lnTo>
                    <a:pt x="7" y="76"/>
                  </a:lnTo>
                  <a:lnTo>
                    <a:pt x="3" y="91"/>
                  </a:lnTo>
                  <a:lnTo>
                    <a:pt x="0" y="107"/>
                  </a:lnTo>
                  <a:lnTo>
                    <a:pt x="0" y="107"/>
                  </a:lnTo>
                  <a:lnTo>
                    <a:pt x="1" y="108"/>
                  </a:lnTo>
                  <a:lnTo>
                    <a:pt x="2" y="110"/>
                  </a:lnTo>
                  <a:lnTo>
                    <a:pt x="3" y="111"/>
                  </a:lnTo>
                  <a:lnTo>
                    <a:pt x="5" y="111"/>
                  </a:lnTo>
                  <a:lnTo>
                    <a:pt x="8" y="110"/>
                  </a:lnTo>
                  <a:lnTo>
                    <a:pt x="9" y="108"/>
                  </a:lnTo>
                  <a:lnTo>
                    <a:pt x="10" y="107"/>
                  </a:lnTo>
                  <a:lnTo>
                    <a:pt x="10" y="107"/>
                  </a:lnTo>
                  <a:lnTo>
                    <a:pt x="12" y="92"/>
                  </a:lnTo>
                  <a:lnTo>
                    <a:pt x="16" y="79"/>
                  </a:lnTo>
                  <a:lnTo>
                    <a:pt x="22" y="65"/>
                  </a:lnTo>
                  <a:lnTo>
                    <a:pt x="30" y="54"/>
                  </a:lnTo>
                  <a:lnTo>
                    <a:pt x="38" y="41"/>
                  </a:lnTo>
                  <a:lnTo>
                    <a:pt x="46" y="30"/>
                  </a:lnTo>
                  <a:lnTo>
                    <a:pt x="63" y="7"/>
                  </a:lnTo>
                  <a:lnTo>
                    <a:pt x="63" y="7"/>
                  </a:lnTo>
                  <a:lnTo>
                    <a:pt x="64" y="5"/>
                  </a:lnTo>
                  <a:lnTo>
                    <a:pt x="64" y="3"/>
                  </a:lnTo>
                  <a:lnTo>
                    <a:pt x="63" y="2"/>
                  </a:lnTo>
                  <a:lnTo>
                    <a:pt x="62" y="1"/>
                  </a:lnTo>
                  <a:lnTo>
                    <a:pt x="58" y="0"/>
                  </a:lnTo>
                  <a:lnTo>
                    <a:pt x="57" y="1"/>
                  </a:lnTo>
                  <a:lnTo>
                    <a:pt x="55" y="2"/>
                  </a:lnTo>
                  <a:lnTo>
                    <a:pt x="5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73" name="Freeform 177"/>
            <p:cNvSpPr/>
            <p:nvPr/>
          </p:nvSpPr>
          <p:spPr bwMode="auto">
            <a:xfrm>
              <a:off x="4322763" y="3608388"/>
              <a:ext cx="34925" cy="58738"/>
            </a:xfrm>
            <a:custGeom>
              <a:avLst/>
              <a:gdLst/>
              <a:ahLst/>
              <a:cxnLst>
                <a:cxn ang="0">
                  <a:pos x="58" y="2"/>
                </a:cxn>
                <a:cxn ang="0">
                  <a:pos x="58" y="2"/>
                </a:cxn>
                <a:cxn ang="0">
                  <a:pos x="43" y="28"/>
                </a:cxn>
                <a:cxn ang="0">
                  <a:pos x="27" y="54"/>
                </a:cxn>
                <a:cxn ang="0">
                  <a:pos x="13" y="80"/>
                </a:cxn>
                <a:cxn ang="0">
                  <a:pos x="7" y="93"/>
                </a:cxn>
                <a:cxn ang="0">
                  <a:pos x="0" y="108"/>
                </a:cxn>
                <a:cxn ang="0">
                  <a:pos x="0" y="108"/>
                </a:cxn>
                <a:cxn ang="0">
                  <a:pos x="0" y="110"/>
                </a:cxn>
                <a:cxn ang="0">
                  <a:pos x="0" y="111"/>
                </a:cxn>
                <a:cxn ang="0">
                  <a:pos x="1" y="113"/>
                </a:cxn>
                <a:cxn ang="0">
                  <a:pos x="4" y="113"/>
                </a:cxn>
                <a:cxn ang="0">
                  <a:pos x="7" y="113"/>
                </a:cxn>
                <a:cxn ang="0">
                  <a:pos x="9" y="112"/>
                </a:cxn>
                <a:cxn ang="0">
                  <a:pos x="10" y="110"/>
                </a:cxn>
                <a:cxn ang="0">
                  <a:pos x="10" y="110"/>
                </a:cxn>
                <a:cxn ang="0">
                  <a:pos x="15" y="96"/>
                </a:cxn>
                <a:cxn ang="0">
                  <a:pos x="22" y="83"/>
                </a:cxn>
                <a:cxn ang="0">
                  <a:pos x="37" y="58"/>
                </a:cxn>
                <a:cxn ang="0">
                  <a:pos x="51" y="32"/>
                </a:cxn>
                <a:cxn ang="0">
                  <a:pos x="67" y="6"/>
                </a:cxn>
                <a:cxn ang="0">
                  <a:pos x="67" y="6"/>
                </a:cxn>
                <a:cxn ang="0">
                  <a:pos x="67" y="5"/>
                </a:cxn>
                <a:cxn ang="0">
                  <a:pos x="67" y="3"/>
                </a:cxn>
                <a:cxn ang="0">
                  <a:pos x="66" y="1"/>
                </a:cxn>
                <a:cxn ang="0">
                  <a:pos x="65" y="0"/>
                </a:cxn>
                <a:cxn ang="0">
                  <a:pos x="63" y="0"/>
                </a:cxn>
                <a:cxn ang="0">
                  <a:pos x="61" y="0"/>
                </a:cxn>
                <a:cxn ang="0">
                  <a:pos x="60" y="0"/>
                </a:cxn>
                <a:cxn ang="0">
                  <a:pos x="58" y="2"/>
                </a:cxn>
                <a:cxn ang="0">
                  <a:pos x="58" y="2"/>
                </a:cxn>
              </a:cxnLst>
              <a:rect l="0" t="0" r="r" b="b"/>
              <a:pathLst>
                <a:path w="67" h="113">
                  <a:moveTo>
                    <a:pt x="58" y="2"/>
                  </a:moveTo>
                  <a:lnTo>
                    <a:pt x="58" y="2"/>
                  </a:lnTo>
                  <a:lnTo>
                    <a:pt x="43" y="28"/>
                  </a:lnTo>
                  <a:lnTo>
                    <a:pt x="27" y="54"/>
                  </a:lnTo>
                  <a:lnTo>
                    <a:pt x="13" y="80"/>
                  </a:lnTo>
                  <a:lnTo>
                    <a:pt x="7" y="93"/>
                  </a:lnTo>
                  <a:lnTo>
                    <a:pt x="0" y="108"/>
                  </a:lnTo>
                  <a:lnTo>
                    <a:pt x="0" y="108"/>
                  </a:lnTo>
                  <a:lnTo>
                    <a:pt x="0" y="110"/>
                  </a:lnTo>
                  <a:lnTo>
                    <a:pt x="0" y="111"/>
                  </a:lnTo>
                  <a:lnTo>
                    <a:pt x="1" y="113"/>
                  </a:lnTo>
                  <a:lnTo>
                    <a:pt x="4" y="113"/>
                  </a:lnTo>
                  <a:lnTo>
                    <a:pt x="7" y="113"/>
                  </a:lnTo>
                  <a:lnTo>
                    <a:pt x="9" y="112"/>
                  </a:lnTo>
                  <a:lnTo>
                    <a:pt x="10" y="110"/>
                  </a:lnTo>
                  <a:lnTo>
                    <a:pt x="10" y="110"/>
                  </a:lnTo>
                  <a:lnTo>
                    <a:pt x="15" y="96"/>
                  </a:lnTo>
                  <a:lnTo>
                    <a:pt x="22" y="83"/>
                  </a:lnTo>
                  <a:lnTo>
                    <a:pt x="37" y="58"/>
                  </a:lnTo>
                  <a:lnTo>
                    <a:pt x="51" y="32"/>
                  </a:lnTo>
                  <a:lnTo>
                    <a:pt x="67" y="6"/>
                  </a:lnTo>
                  <a:lnTo>
                    <a:pt x="67" y="6"/>
                  </a:lnTo>
                  <a:lnTo>
                    <a:pt x="67" y="5"/>
                  </a:lnTo>
                  <a:lnTo>
                    <a:pt x="67" y="3"/>
                  </a:lnTo>
                  <a:lnTo>
                    <a:pt x="66" y="1"/>
                  </a:lnTo>
                  <a:lnTo>
                    <a:pt x="65" y="0"/>
                  </a:lnTo>
                  <a:lnTo>
                    <a:pt x="63" y="0"/>
                  </a:lnTo>
                  <a:lnTo>
                    <a:pt x="61" y="0"/>
                  </a:lnTo>
                  <a:lnTo>
                    <a:pt x="60" y="0"/>
                  </a:lnTo>
                  <a:lnTo>
                    <a:pt x="58" y="2"/>
                  </a:lnTo>
                  <a:lnTo>
                    <a:pt x="5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74" name="Freeform 178"/>
            <p:cNvSpPr/>
            <p:nvPr/>
          </p:nvSpPr>
          <p:spPr bwMode="auto">
            <a:xfrm>
              <a:off x="4376738" y="3624263"/>
              <a:ext cx="28575" cy="49213"/>
            </a:xfrm>
            <a:custGeom>
              <a:avLst/>
              <a:gdLst/>
              <a:ahLst/>
              <a:cxnLst>
                <a:cxn ang="0">
                  <a:pos x="45" y="4"/>
                </a:cxn>
                <a:cxn ang="0">
                  <a:pos x="45" y="4"/>
                </a:cxn>
                <a:cxn ang="0">
                  <a:pos x="44" y="8"/>
                </a:cxn>
                <a:cxn ang="0">
                  <a:pos x="41" y="13"/>
                </a:cxn>
                <a:cxn ang="0">
                  <a:pos x="36" y="23"/>
                </a:cxn>
                <a:cxn ang="0">
                  <a:pos x="30" y="32"/>
                </a:cxn>
                <a:cxn ang="0">
                  <a:pos x="26" y="40"/>
                </a:cxn>
                <a:cxn ang="0">
                  <a:pos x="26" y="40"/>
                </a:cxn>
                <a:cxn ang="0">
                  <a:pos x="20" y="52"/>
                </a:cxn>
                <a:cxn ang="0">
                  <a:pos x="13" y="63"/>
                </a:cxn>
                <a:cxn ang="0">
                  <a:pos x="6" y="74"/>
                </a:cxn>
                <a:cxn ang="0">
                  <a:pos x="0" y="85"/>
                </a:cxn>
                <a:cxn ang="0">
                  <a:pos x="0" y="85"/>
                </a:cxn>
                <a:cxn ang="0">
                  <a:pos x="0" y="87"/>
                </a:cxn>
                <a:cxn ang="0">
                  <a:pos x="0" y="89"/>
                </a:cxn>
                <a:cxn ang="0">
                  <a:pos x="3" y="91"/>
                </a:cxn>
                <a:cxn ang="0">
                  <a:pos x="4" y="92"/>
                </a:cxn>
                <a:cxn ang="0">
                  <a:pos x="6" y="92"/>
                </a:cxn>
                <a:cxn ang="0">
                  <a:pos x="7" y="91"/>
                </a:cxn>
                <a:cxn ang="0">
                  <a:pos x="8" y="90"/>
                </a:cxn>
                <a:cxn ang="0">
                  <a:pos x="8" y="90"/>
                </a:cxn>
                <a:cxn ang="0">
                  <a:pos x="15" y="78"/>
                </a:cxn>
                <a:cxn ang="0">
                  <a:pos x="22" y="65"/>
                </a:cxn>
                <a:cxn ang="0">
                  <a:pos x="37" y="42"/>
                </a:cxn>
                <a:cxn ang="0">
                  <a:pos x="37" y="42"/>
                </a:cxn>
                <a:cxn ang="0">
                  <a:pos x="42" y="34"/>
                </a:cxn>
                <a:cxn ang="0">
                  <a:pos x="47" y="25"/>
                </a:cxn>
                <a:cxn ang="0">
                  <a:pos x="51" y="16"/>
                </a:cxn>
                <a:cxn ang="0">
                  <a:pos x="54" y="6"/>
                </a:cxn>
                <a:cxn ang="0">
                  <a:pos x="54" y="6"/>
                </a:cxn>
                <a:cxn ang="0">
                  <a:pos x="54" y="4"/>
                </a:cxn>
                <a:cxn ang="0">
                  <a:pos x="53" y="2"/>
                </a:cxn>
                <a:cxn ang="0">
                  <a:pos x="50" y="0"/>
                </a:cxn>
                <a:cxn ang="0">
                  <a:pos x="48" y="0"/>
                </a:cxn>
                <a:cxn ang="0">
                  <a:pos x="47" y="1"/>
                </a:cxn>
                <a:cxn ang="0">
                  <a:pos x="46" y="2"/>
                </a:cxn>
                <a:cxn ang="0">
                  <a:pos x="45" y="4"/>
                </a:cxn>
                <a:cxn ang="0">
                  <a:pos x="45" y="4"/>
                </a:cxn>
              </a:cxnLst>
              <a:rect l="0" t="0" r="r" b="b"/>
              <a:pathLst>
                <a:path w="54" h="92">
                  <a:moveTo>
                    <a:pt x="45" y="4"/>
                  </a:moveTo>
                  <a:lnTo>
                    <a:pt x="45" y="4"/>
                  </a:lnTo>
                  <a:lnTo>
                    <a:pt x="44" y="8"/>
                  </a:lnTo>
                  <a:lnTo>
                    <a:pt x="41" y="13"/>
                  </a:lnTo>
                  <a:lnTo>
                    <a:pt x="36" y="23"/>
                  </a:lnTo>
                  <a:lnTo>
                    <a:pt x="30" y="32"/>
                  </a:lnTo>
                  <a:lnTo>
                    <a:pt x="26" y="40"/>
                  </a:lnTo>
                  <a:lnTo>
                    <a:pt x="26" y="40"/>
                  </a:lnTo>
                  <a:lnTo>
                    <a:pt x="20" y="52"/>
                  </a:lnTo>
                  <a:lnTo>
                    <a:pt x="13" y="63"/>
                  </a:lnTo>
                  <a:lnTo>
                    <a:pt x="6" y="74"/>
                  </a:lnTo>
                  <a:lnTo>
                    <a:pt x="0" y="85"/>
                  </a:lnTo>
                  <a:lnTo>
                    <a:pt x="0" y="85"/>
                  </a:lnTo>
                  <a:lnTo>
                    <a:pt x="0" y="87"/>
                  </a:lnTo>
                  <a:lnTo>
                    <a:pt x="0" y="89"/>
                  </a:lnTo>
                  <a:lnTo>
                    <a:pt x="3" y="91"/>
                  </a:lnTo>
                  <a:lnTo>
                    <a:pt x="4" y="92"/>
                  </a:lnTo>
                  <a:lnTo>
                    <a:pt x="6" y="92"/>
                  </a:lnTo>
                  <a:lnTo>
                    <a:pt x="7" y="91"/>
                  </a:lnTo>
                  <a:lnTo>
                    <a:pt x="8" y="90"/>
                  </a:lnTo>
                  <a:lnTo>
                    <a:pt x="8" y="90"/>
                  </a:lnTo>
                  <a:lnTo>
                    <a:pt x="15" y="78"/>
                  </a:lnTo>
                  <a:lnTo>
                    <a:pt x="22" y="65"/>
                  </a:lnTo>
                  <a:lnTo>
                    <a:pt x="37" y="42"/>
                  </a:lnTo>
                  <a:lnTo>
                    <a:pt x="37" y="42"/>
                  </a:lnTo>
                  <a:lnTo>
                    <a:pt x="42" y="34"/>
                  </a:lnTo>
                  <a:lnTo>
                    <a:pt x="47" y="25"/>
                  </a:lnTo>
                  <a:lnTo>
                    <a:pt x="51" y="16"/>
                  </a:lnTo>
                  <a:lnTo>
                    <a:pt x="54" y="6"/>
                  </a:lnTo>
                  <a:lnTo>
                    <a:pt x="54" y="6"/>
                  </a:lnTo>
                  <a:lnTo>
                    <a:pt x="54" y="4"/>
                  </a:lnTo>
                  <a:lnTo>
                    <a:pt x="53" y="2"/>
                  </a:lnTo>
                  <a:lnTo>
                    <a:pt x="50" y="0"/>
                  </a:lnTo>
                  <a:lnTo>
                    <a:pt x="48" y="0"/>
                  </a:lnTo>
                  <a:lnTo>
                    <a:pt x="47" y="1"/>
                  </a:lnTo>
                  <a:lnTo>
                    <a:pt x="46" y="2"/>
                  </a:lnTo>
                  <a:lnTo>
                    <a:pt x="45" y="4"/>
                  </a:lnTo>
                  <a:lnTo>
                    <a:pt x="45"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75" name="Freeform 179"/>
            <p:cNvSpPr/>
            <p:nvPr/>
          </p:nvSpPr>
          <p:spPr bwMode="auto">
            <a:xfrm>
              <a:off x="4427538" y="3629025"/>
              <a:ext cx="26988" cy="47625"/>
            </a:xfrm>
            <a:custGeom>
              <a:avLst/>
              <a:gdLst/>
              <a:ahLst/>
              <a:cxnLst>
                <a:cxn ang="0">
                  <a:pos x="42" y="3"/>
                </a:cxn>
                <a:cxn ang="0">
                  <a:pos x="42" y="3"/>
                </a:cxn>
                <a:cxn ang="0">
                  <a:pos x="37" y="13"/>
                </a:cxn>
                <a:cxn ang="0">
                  <a:pos x="31" y="22"/>
                </a:cxn>
                <a:cxn ang="0">
                  <a:pos x="31" y="22"/>
                </a:cxn>
                <a:cxn ang="0">
                  <a:pos x="22" y="31"/>
                </a:cxn>
                <a:cxn ang="0">
                  <a:pos x="19" y="37"/>
                </a:cxn>
                <a:cxn ang="0">
                  <a:pos x="16" y="42"/>
                </a:cxn>
                <a:cxn ang="0">
                  <a:pos x="16" y="42"/>
                </a:cxn>
                <a:cxn ang="0">
                  <a:pos x="13" y="53"/>
                </a:cxn>
                <a:cxn ang="0">
                  <a:pos x="9" y="62"/>
                </a:cxn>
                <a:cxn ang="0">
                  <a:pos x="4" y="73"/>
                </a:cxn>
                <a:cxn ang="0">
                  <a:pos x="0" y="83"/>
                </a:cxn>
                <a:cxn ang="0">
                  <a:pos x="0" y="83"/>
                </a:cxn>
                <a:cxn ang="0">
                  <a:pos x="0" y="85"/>
                </a:cxn>
                <a:cxn ang="0">
                  <a:pos x="0" y="87"/>
                </a:cxn>
                <a:cxn ang="0">
                  <a:pos x="3" y="88"/>
                </a:cxn>
                <a:cxn ang="0">
                  <a:pos x="4" y="89"/>
                </a:cxn>
                <a:cxn ang="0">
                  <a:pos x="6" y="89"/>
                </a:cxn>
                <a:cxn ang="0">
                  <a:pos x="7" y="88"/>
                </a:cxn>
                <a:cxn ang="0">
                  <a:pos x="9" y="87"/>
                </a:cxn>
                <a:cxn ang="0">
                  <a:pos x="10" y="86"/>
                </a:cxn>
                <a:cxn ang="0">
                  <a:pos x="10" y="86"/>
                </a:cxn>
                <a:cxn ang="0">
                  <a:pos x="13" y="77"/>
                </a:cxn>
                <a:cxn ang="0">
                  <a:pos x="17" y="68"/>
                </a:cxn>
                <a:cxn ang="0">
                  <a:pos x="24" y="49"/>
                </a:cxn>
                <a:cxn ang="0">
                  <a:pos x="24" y="49"/>
                </a:cxn>
                <a:cxn ang="0">
                  <a:pos x="26" y="44"/>
                </a:cxn>
                <a:cxn ang="0">
                  <a:pos x="29" y="39"/>
                </a:cxn>
                <a:cxn ang="0">
                  <a:pos x="37" y="28"/>
                </a:cxn>
                <a:cxn ang="0">
                  <a:pos x="44" y="18"/>
                </a:cxn>
                <a:cxn ang="0">
                  <a:pos x="50" y="8"/>
                </a:cxn>
                <a:cxn ang="0">
                  <a:pos x="50" y="8"/>
                </a:cxn>
                <a:cxn ang="0">
                  <a:pos x="51" y="5"/>
                </a:cxn>
                <a:cxn ang="0">
                  <a:pos x="50" y="4"/>
                </a:cxn>
                <a:cxn ang="0">
                  <a:pos x="50" y="2"/>
                </a:cxn>
                <a:cxn ang="0">
                  <a:pos x="48" y="1"/>
                </a:cxn>
                <a:cxn ang="0">
                  <a:pos x="47" y="0"/>
                </a:cxn>
                <a:cxn ang="0">
                  <a:pos x="45" y="0"/>
                </a:cxn>
                <a:cxn ang="0">
                  <a:pos x="43" y="1"/>
                </a:cxn>
                <a:cxn ang="0">
                  <a:pos x="42" y="3"/>
                </a:cxn>
                <a:cxn ang="0">
                  <a:pos x="42" y="3"/>
                </a:cxn>
              </a:cxnLst>
              <a:rect l="0" t="0" r="r" b="b"/>
              <a:pathLst>
                <a:path w="51" h="89">
                  <a:moveTo>
                    <a:pt x="42" y="3"/>
                  </a:moveTo>
                  <a:lnTo>
                    <a:pt x="42" y="3"/>
                  </a:lnTo>
                  <a:lnTo>
                    <a:pt x="37" y="13"/>
                  </a:lnTo>
                  <a:lnTo>
                    <a:pt x="31" y="22"/>
                  </a:lnTo>
                  <a:lnTo>
                    <a:pt x="31" y="22"/>
                  </a:lnTo>
                  <a:lnTo>
                    <a:pt x="22" y="31"/>
                  </a:lnTo>
                  <a:lnTo>
                    <a:pt x="19" y="37"/>
                  </a:lnTo>
                  <a:lnTo>
                    <a:pt x="16" y="42"/>
                  </a:lnTo>
                  <a:lnTo>
                    <a:pt x="16" y="42"/>
                  </a:lnTo>
                  <a:lnTo>
                    <a:pt x="13" y="53"/>
                  </a:lnTo>
                  <a:lnTo>
                    <a:pt x="9" y="62"/>
                  </a:lnTo>
                  <a:lnTo>
                    <a:pt x="4" y="73"/>
                  </a:lnTo>
                  <a:lnTo>
                    <a:pt x="0" y="83"/>
                  </a:lnTo>
                  <a:lnTo>
                    <a:pt x="0" y="83"/>
                  </a:lnTo>
                  <a:lnTo>
                    <a:pt x="0" y="85"/>
                  </a:lnTo>
                  <a:lnTo>
                    <a:pt x="0" y="87"/>
                  </a:lnTo>
                  <a:lnTo>
                    <a:pt x="3" y="88"/>
                  </a:lnTo>
                  <a:lnTo>
                    <a:pt x="4" y="89"/>
                  </a:lnTo>
                  <a:lnTo>
                    <a:pt x="6" y="89"/>
                  </a:lnTo>
                  <a:lnTo>
                    <a:pt x="7" y="88"/>
                  </a:lnTo>
                  <a:lnTo>
                    <a:pt x="9" y="87"/>
                  </a:lnTo>
                  <a:lnTo>
                    <a:pt x="10" y="86"/>
                  </a:lnTo>
                  <a:lnTo>
                    <a:pt x="10" y="86"/>
                  </a:lnTo>
                  <a:lnTo>
                    <a:pt x="13" y="77"/>
                  </a:lnTo>
                  <a:lnTo>
                    <a:pt x="17" y="68"/>
                  </a:lnTo>
                  <a:lnTo>
                    <a:pt x="24" y="49"/>
                  </a:lnTo>
                  <a:lnTo>
                    <a:pt x="24" y="49"/>
                  </a:lnTo>
                  <a:lnTo>
                    <a:pt x="26" y="44"/>
                  </a:lnTo>
                  <a:lnTo>
                    <a:pt x="29" y="39"/>
                  </a:lnTo>
                  <a:lnTo>
                    <a:pt x="37" y="28"/>
                  </a:lnTo>
                  <a:lnTo>
                    <a:pt x="44" y="18"/>
                  </a:lnTo>
                  <a:lnTo>
                    <a:pt x="50" y="8"/>
                  </a:lnTo>
                  <a:lnTo>
                    <a:pt x="50" y="8"/>
                  </a:lnTo>
                  <a:lnTo>
                    <a:pt x="51" y="5"/>
                  </a:lnTo>
                  <a:lnTo>
                    <a:pt x="50" y="4"/>
                  </a:lnTo>
                  <a:lnTo>
                    <a:pt x="50" y="2"/>
                  </a:lnTo>
                  <a:lnTo>
                    <a:pt x="48" y="1"/>
                  </a:lnTo>
                  <a:lnTo>
                    <a:pt x="47" y="0"/>
                  </a:lnTo>
                  <a:lnTo>
                    <a:pt x="45" y="0"/>
                  </a:lnTo>
                  <a:lnTo>
                    <a:pt x="43" y="1"/>
                  </a:lnTo>
                  <a:lnTo>
                    <a:pt x="42" y="3"/>
                  </a:lnTo>
                  <a:lnTo>
                    <a:pt x="4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76" name="Freeform 180"/>
            <p:cNvSpPr/>
            <p:nvPr/>
          </p:nvSpPr>
          <p:spPr bwMode="auto">
            <a:xfrm>
              <a:off x="4484688" y="3627438"/>
              <a:ext cx="28575" cy="53975"/>
            </a:xfrm>
            <a:custGeom>
              <a:avLst/>
              <a:gdLst/>
              <a:ahLst/>
              <a:cxnLst>
                <a:cxn ang="0">
                  <a:pos x="46" y="3"/>
                </a:cxn>
                <a:cxn ang="0">
                  <a:pos x="46" y="3"/>
                </a:cxn>
                <a:cxn ang="0">
                  <a:pos x="39" y="19"/>
                </a:cxn>
                <a:cxn ang="0">
                  <a:pos x="31" y="34"/>
                </a:cxn>
                <a:cxn ang="0">
                  <a:pos x="23" y="49"/>
                </a:cxn>
                <a:cxn ang="0">
                  <a:pos x="15" y="64"/>
                </a:cxn>
                <a:cxn ang="0">
                  <a:pos x="15" y="64"/>
                </a:cxn>
                <a:cxn ang="0">
                  <a:pos x="10" y="72"/>
                </a:cxn>
                <a:cxn ang="0">
                  <a:pos x="4" y="80"/>
                </a:cxn>
                <a:cxn ang="0">
                  <a:pos x="2" y="84"/>
                </a:cxn>
                <a:cxn ang="0">
                  <a:pos x="1" y="89"/>
                </a:cxn>
                <a:cxn ang="0">
                  <a:pos x="0" y="94"/>
                </a:cxn>
                <a:cxn ang="0">
                  <a:pos x="1" y="98"/>
                </a:cxn>
                <a:cxn ang="0">
                  <a:pos x="1" y="98"/>
                </a:cxn>
                <a:cxn ang="0">
                  <a:pos x="2" y="100"/>
                </a:cxn>
                <a:cxn ang="0">
                  <a:pos x="3" y="101"/>
                </a:cxn>
                <a:cxn ang="0">
                  <a:pos x="5" y="101"/>
                </a:cxn>
                <a:cxn ang="0">
                  <a:pos x="7" y="101"/>
                </a:cxn>
                <a:cxn ang="0">
                  <a:pos x="9" y="100"/>
                </a:cxn>
                <a:cxn ang="0">
                  <a:pos x="10" y="99"/>
                </a:cxn>
                <a:cxn ang="0">
                  <a:pos x="11" y="97"/>
                </a:cxn>
                <a:cxn ang="0">
                  <a:pos x="11" y="95"/>
                </a:cxn>
                <a:cxn ang="0">
                  <a:pos x="11" y="95"/>
                </a:cxn>
                <a:cxn ang="0">
                  <a:pos x="11" y="90"/>
                </a:cxn>
                <a:cxn ang="0">
                  <a:pos x="12" y="85"/>
                </a:cxn>
                <a:cxn ang="0">
                  <a:pos x="15" y="80"/>
                </a:cxn>
                <a:cxn ang="0">
                  <a:pos x="18" y="74"/>
                </a:cxn>
                <a:cxn ang="0">
                  <a:pos x="26" y="62"/>
                </a:cxn>
                <a:cxn ang="0">
                  <a:pos x="32" y="54"/>
                </a:cxn>
                <a:cxn ang="0">
                  <a:pos x="32" y="54"/>
                </a:cxn>
                <a:cxn ang="0">
                  <a:pos x="39" y="43"/>
                </a:cxn>
                <a:cxn ang="0">
                  <a:pos x="45" y="30"/>
                </a:cxn>
                <a:cxn ang="0">
                  <a:pos x="55" y="5"/>
                </a:cxn>
                <a:cxn ang="0">
                  <a:pos x="55" y="5"/>
                </a:cxn>
                <a:cxn ang="0">
                  <a:pos x="55" y="3"/>
                </a:cxn>
                <a:cxn ang="0">
                  <a:pos x="54" y="2"/>
                </a:cxn>
                <a:cxn ang="0">
                  <a:pos x="53" y="0"/>
                </a:cxn>
                <a:cxn ang="0">
                  <a:pos x="52" y="0"/>
                </a:cxn>
                <a:cxn ang="0">
                  <a:pos x="48" y="0"/>
                </a:cxn>
                <a:cxn ang="0">
                  <a:pos x="47" y="1"/>
                </a:cxn>
                <a:cxn ang="0">
                  <a:pos x="46" y="3"/>
                </a:cxn>
                <a:cxn ang="0">
                  <a:pos x="46" y="3"/>
                </a:cxn>
              </a:cxnLst>
              <a:rect l="0" t="0" r="r" b="b"/>
              <a:pathLst>
                <a:path w="55" h="101">
                  <a:moveTo>
                    <a:pt x="46" y="3"/>
                  </a:moveTo>
                  <a:lnTo>
                    <a:pt x="46" y="3"/>
                  </a:lnTo>
                  <a:lnTo>
                    <a:pt x="39" y="19"/>
                  </a:lnTo>
                  <a:lnTo>
                    <a:pt x="31" y="34"/>
                  </a:lnTo>
                  <a:lnTo>
                    <a:pt x="23" y="49"/>
                  </a:lnTo>
                  <a:lnTo>
                    <a:pt x="15" y="64"/>
                  </a:lnTo>
                  <a:lnTo>
                    <a:pt x="15" y="64"/>
                  </a:lnTo>
                  <a:lnTo>
                    <a:pt x="10" y="72"/>
                  </a:lnTo>
                  <a:lnTo>
                    <a:pt x="4" y="80"/>
                  </a:lnTo>
                  <a:lnTo>
                    <a:pt x="2" y="84"/>
                  </a:lnTo>
                  <a:lnTo>
                    <a:pt x="1" y="89"/>
                  </a:lnTo>
                  <a:lnTo>
                    <a:pt x="0" y="94"/>
                  </a:lnTo>
                  <a:lnTo>
                    <a:pt x="1" y="98"/>
                  </a:lnTo>
                  <a:lnTo>
                    <a:pt x="1" y="98"/>
                  </a:lnTo>
                  <a:lnTo>
                    <a:pt x="2" y="100"/>
                  </a:lnTo>
                  <a:lnTo>
                    <a:pt x="3" y="101"/>
                  </a:lnTo>
                  <a:lnTo>
                    <a:pt x="5" y="101"/>
                  </a:lnTo>
                  <a:lnTo>
                    <a:pt x="7" y="101"/>
                  </a:lnTo>
                  <a:lnTo>
                    <a:pt x="9" y="100"/>
                  </a:lnTo>
                  <a:lnTo>
                    <a:pt x="10" y="99"/>
                  </a:lnTo>
                  <a:lnTo>
                    <a:pt x="11" y="97"/>
                  </a:lnTo>
                  <a:lnTo>
                    <a:pt x="11" y="95"/>
                  </a:lnTo>
                  <a:lnTo>
                    <a:pt x="11" y="95"/>
                  </a:lnTo>
                  <a:lnTo>
                    <a:pt x="11" y="90"/>
                  </a:lnTo>
                  <a:lnTo>
                    <a:pt x="12" y="85"/>
                  </a:lnTo>
                  <a:lnTo>
                    <a:pt x="15" y="80"/>
                  </a:lnTo>
                  <a:lnTo>
                    <a:pt x="18" y="74"/>
                  </a:lnTo>
                  <a:lnTo>
                    <a:pt x="26" y="62"/>
                  </a:lnTo>
                  <a:lnTo>
                    <a:pt x="32" y="54"/>
                  </a:lnTo>
                  <a:lnTo>
                    <a:pt x="32" y="54"/>
                  </a:lnTo>
                  <a:lnTo>
                    <a:pt x="39" y="43"/>
                  </a:lnTo>
                  <a:lnTo>
                    <a:pt x="45" y="30"/>
                  </a:lnTo>
                  <a:lnTo>
                    <a:pt x="55" y="5"/>
                  </a:lnTo>
                  <a:lnTo>
                    <a:pt x="55" y="5"/>
                  </a:lnTo>
                  <a:lnTo>
                    <a:pt x="55" y="3"/>
                  </a:lnTo>
                  <a:lnTo>
                    <a:pt x="54" y="2"/>
                  </a:lnTo>
                  <a:lnTo>
                    <a:pt x="53" y="0"/>
                  </a:lnTo>
                  <a:lnTo>
                    <a:pt x="52" y="0"/>
                  </a:lnTo>
                  <a:lnTo>
                    <a:pt x="48" y="0"/>
                  </a:lnTo>
                  <a:lnTo>
                    <a:pt x="47" y="1"/>
                  </a:lnTo>
                  <a:lnTo>
                    <a:pt x="46" y="3"/>
                  </a:lnTo>
                  <a:lnTo>
                    <a:pt x="4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77" name="Freeform 181"/>
            <p:cNvSpPr/>
            <p:nvPr/>
          </p:nvSpPr>
          <p:spPr bwMode="auto">
            <a:xfrm>
              <a:off x="4537075" y="3627438"/>
              <a:ext cx="23813" cy="49213"/>
            </a:xfrm>
            <a:custGeom>
              <a:avLst/>
              <a:gdLst/>
              <a:ahLst/>
              <a:cxnLst>
                <a:cxn ang="0">
                  <a:pos x="35" y="4"/>
                </a:cxn>
                <a:cxn ang="0">
                  <a:pos x="35" y="4"/>
                </a:cxn>
                <a:cxn ang="0">
                  <a:pos x="32" y="15"/>
                </a:cxn>
                <a:cxn ang="0">
                  <a:pos x="27" y="25"/>
                </a:cxn>
                <a:cxn ang="0">
                  <a:pos x="16" y="47"/>
                </a:cxn>
                <a:cxn ang="0">
                  <a:pos x="16" y="47"/>
                </a:cxn>
                <a:cxn ang="0">
                  <a:pos x="11" y="56"/>
                </a:cxn>
                <a:cxn ang="0">
                  <a:pos x="8" y="67"/>
                </a:cxn>
                <a:cxn ang="0">
                  <a:pos x="1" y="86"/>
                </a:cxn>
                <a:cxn ang="0">
                  <a:pos x="1" y="86"/>
                </a:cxn>
                <a:cxn ang="0">
                  <a:pos x="0" y="88"/>
                </a:cxn>
                <a:cxn ang="0">
                  <a:pos x="1" y="90"/>
                </a:cxn>
                <a:cxn ang="0">
                  <a:pos x="2" y="91"/>
                </a:cxn>
                <a:cxn ang="0">
                  <a:pos x="4" y="92"/>
                </a:cxn>
                <a:cxn ang="0">
                  <a:pos x="7" y="91"/>
                </a:cxn>
                <a:cxn ang="0">
                  <a:pos x="9" y="90"/>
                </a:cxn>
                <a:cxn ang="0">
                  <a:pos x="10" y="89"/>
                </a:cxn>
                <a:cxn ang="0">
                  <a:pos x="10" y="89"/>
                </a:cxn>
                <a:cxn ang="0">
                  <a:pos x="12" y="80"/>
                </a:cxn>
                <a:cxn ang="0">
                  <a:pos x="14" y="71"/>
                </a:cxn>
                <a:cxn ang="0">
                  <a:pos x="14" y="71"/>
                </a:cxn>
                <a:cxn ang="0">
                  <a:pos x="16" y="64"/>
                </a:cxn>
                <a:cxn ang="0">
                  <a:pos x="19" y="58"/>
                </a:cxn>
                <a:cxn ang="0">
                  <a:pos x="27" y="47"/>
                </a:cxn>
                <a:cxn ang="0">
                  <a:pos x="27" y="47"/>
                </a:cxn>
                <a:cxn ang="0">
                  <a:pos x="36" y="27"/>
                </a:cxn>
                <a:cxn ang="0">
                  <a:pos x="41" y="17"/>
                </a:cxn>
                <a:cxn ang="0">
                  <a:pos x="44" y="6"/>
                </a:cxn>
                <a:cxn ang="0">
                  <a:pos x="44" y="6"/>
                </a:cxn>
                <a:cxn ang="0">
                  <a:pos x="45" y="4"/>
                </a:cxn>
                <a:cxn ang="0">
                  <a:pos x="44" y="3"/>
                </a:cxn>
                <a:cxn ang="0">
                  <a:pos x="43" y="1"/>
                </a:cxn>
                <a:cxn ang="0">
                  <a:pos x="41" y="1"/>
                </a:cxn>
                <a:cxn ang="0">
                  <a:pos x="40" y="0"/>
                </a:cxn>
                <a:cxn ang="0">
                  <a:pos x="38" y="1"/>
                </a:cxn>
                <a:cxn ang="0">
                  <a:pos x="36" y="2"/>
                </a:cxn>
                <a:cxn ang="0">
                  <a:pos x="35" y="4"/>
                </a:cxn>
                <a:cxn ang="0">
                  <a:pos x="35" y="4"/>
                </a:cxn>
              </a:cxnLst>
              <a:rect l="0" t="0" r="r" b="b"/>
              <a:pathLst>
                <a:path w="45" h="92">
                  <a:moveTo>
                    <a:pt x="35" y="4"/>
                  </a:moveTo>
                  <a:lnTo>
                    <a:pt x="35" y="4"/>
                  </a:lnTo>
                  <a:lnTo>
                    <a:pt x="32" y="15"/>
                  </a:lnTo>
                  <a:lnTo>
                    <a:pt x="27" y="25"/>
                  </a:lnTo>
                  <a:lnTo>
                    <a:pt x="16" y="47"/>
                  </a:lnTo>
                  <a:lnTo>
                    <a:pt x="16" y="47"/>
                  </a:lnTo>
                  <a:lnTo>
                    <a:pt x="11" y="56"/>
                  </a:lnTo>
                  <a:lnTo>
                    <a:pt x="8" y="67"/>
                  </a:lnTo>
                  <a:lnTo>
                    <a:pt x="1" y="86"/>
                  </a:lnTo>
                  <a:lnTo>
                    <a:pt x="1" y="86"/>
                  </a:lnTo>
                  <a:lnTo>
                    <a:pt x="0" y="88"/>
                  </a:lnTo>
                  <a:lnTo>
                    <a:pt x="1" y="90"/>
                  </a:lnTo>
                  <a:lnTo>
                    <a:pt x="2" y="91"/>
                  </a:lnTo>
                  <a:lnTo>
                    <a:pt x="4" y="92"/>
                  </a:lnTo>
                  <a:lnTo>
                    <a:pt x="7" y="91"/>
                  </a:lnTo>
                  <a:lnTo>
                    <a:pt x="9" y="90"/>
                  </a:lnTo>
                  <a:lnTo>
                    <a:pt x="10" y="89"/>
                  </a:lnTo>
                  <a:lnTo>
                    <a:pt x="10" y="89"/>
                  </a:lnTo>
                  <a:lnTo>
                    <a:pt x="12" y="80"/>
                  </a:lnTo>
                  <a:lnTo>
                    <a:pt x="14" y="71"/>
                  </a:lnTo>
                  <a:lnTo>
                    <a:pt x="14" y="71"/>
                  </a:lnTo>
                  <a:lnTo>
                    <a:pt x="16" y="64"/>
                  </a:lnTo>
                  <a:lnTo>
                    <a:pt x="19" y="58"/>
                  </a:lnTo>
                  <a:lnTo>
                    <a:pt x="27" y="47"/>
                  </a:lnTo>
                  <a:lnTo>
                    <a:pt x="27" y="47"/>
                  </a:lnTo>
                  <a:lnTo>
                    <a:pt x="36" y="27"/>
                  </a:lnTo>
                  <a:lnTo>
                    <a:pt x="41" y="17"/>
                  </a:lnTo>
                  <a:lnTo>
                    <a:pt x="44" y="6"/>
                  </a:lnTo>
                  <a:lnTo>
                    <a:pt x="44" y="6"/>
                  </a:lnTo>
                  <a:lnTo>
                    <a:pt x="45" y="4"/>
                  </a:lnTo>
                  <a:lnTo>
                    <a:pt x="44" y="3"/>
                  </a:lnTo>
                  <a:lnTo>
                    <a:pt x="43" y="1"/>
                  </a:lnTo>
                  <a:lnTo>
                    <a:pt x="41" y="1"/>
                  </a:lnTo>
                  <a:lnTo>
                    <a:pt x="40" y="0"/>
                  </a:lnTo>
                  <a:lnTo>
                    <a:pt x="38" y="1"/>
                  </a:lnTo>
                  <a:lnTo>
                    <a:pt x="36" y="2"/>
                  </a:lnTo>
                  <a:lnTo>
                    <a:pt x="35" y="4"/>
                  </a:lnTo>
                  <a:lnTo>
                    <a:pt x="35"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78" name="Freeform 182"/>
            <p:cNvSpPr/>
            <p:nvPr/>
          </p:nvSpPr>
          <p:spPr bwMode="auto">
            <a:xfrm>
              <a:off x="4575175" y="3627438"/>
              <a:ext cx="25400" cy="53975"/>
            </a:xfrm>
            <a:custGeom>
              <a:avLst/>
              <a:gdLst/>
              <a:ahLst/>
              <a:cxnLst>
                <a:cxn ang="0">
                  <a:pos x="39" y="5"/>
                </a:cxn>
                <a:cxn ang="0">
                  <a:pos x="39" y="5"/>
                </a:cxn>
                <a:cxn ang="0">
                  <a:pos x="38" y="12"/>
                </a:cxn>
                <a:cxn ang="0">
                  <a:pos x="37" y="18"/>
                </a:cxn>
                <a:cxn ang="0">
                  <a:pos x="31" y="30"/>
                </a:cxn>
                <a:cxn ang="0">
                  <a:pos x="26" y="42"/>
                </a:cxn>
                <a:cxn ang="0">
                  <a:pos x="20" y="53"/>
                </a:cxn>
                <a:cxn ang="0">
                  <a:pos x="20" y="53"/>
                </a:cxn>
                <a:cxn ang="0">
                  <a:pos x="14" y="63"/>
                </a:cxn>
                <a:cxn ang="0">
                  <a:pos x="10" y="74"/>
                </a:cxn>
                <a:cxn ang="0">
                  <a:pos x="0" y="96"/>
                </a:cxn>
                <a:cxn ang="0">
                  <a:pos x="0" y="96"/>
                </a:cxn>
                <a:cxn ang="0">
                  <a:pos x="0" y="98"/>
                </a:cxn>
                <a:cxn ang="0">
                  <a:pos x="0" y="100"/>
                </a:cxn>
                <a:cxn ang="0">
                  <a:pos x="1" y="101"/>
                </a:cxn>
                <a:cxn ang="0">
                  <a:pos x="3" y="102"/>
                </a:cxn>
                <a:cxn ang="0">
                  <a:pos x="6" y="102"/>
                </a:cxn>
                <a:cxn ang="0">
                  <a:pos x="9" y="101"/>
                </a:cxn>
                <a:cxn ang="0">
                  <a:pos x="10" y="99"/>
                </a:cxn>
                <a:cxn ang="0">
                  <a:pos x="10" y="99"/>
                </a:cxn>
                <a:cxn ang="0">
                  <a:pos x="15" y="87"/>
                </a:cxn>
                <a:cxn ang="0">
                  <a:pos x="20" y="76"/>
                </a:cxn>
                <a:cxn ang="0">
                  <a:pos x="32" y="53"/>
                </a:cxn>
                <a:cxn ang="0">
                  <a:pos x="38" y="42"/>
                </a:cxn>
                <a:cxn ang="0">
                  <a:pos x="43" y="29"/>
                </a:cxn>
                <a:cxn ang="0">
                  <a:pos x="46" y="18"/>
                </a:cxn>
                <a:cxn ang="0">
                  <a:pos x="48" y="5"/>
                </a:cxn>
                <a:cxn ang="0">
                  <a:pos x="48" y="5"/>
                </a:cxn>
                <a:cxn ang="0">
                  <a:pos x="48" y="3"/>
                </a:cxn>
                <a:cxn ang="0">
                  <a:pos x="47" y="2"/>
                </a:cxn>
                <a:cxn ang="0">
                  <a:pos x="45" y="1"/>
                </a:cxn>
                <a:cxn ang="0">
                  <a:pos x="44" y="0"/>
                </a:cxn>
                <a:cxn ang="0">
                  <a:pos x="42" y="1"/>
                </a:cxn>
                <a:cxn ang="0">
                  <a:pos x="40" y="2"/>
                </a:cxn>
                <a:cxn ang="0">
                  <a:pos x="39" y="3"/>
                </a:cxn>
                <a:cxn ang="0">
                  <a:pos x="39" y="5"/>
                </a:cxn>
                <a:cxn ang="0">
                  <a:pos x="39" y="5"/>
                </a:cxn>
              </a:cxnLst>
              <a:rect l="0" t="0" r="r" b="b"/>
              <a:pathLst>
                <a:path w="48" h="102">
                  <a:moveTo>
                    <a:pt x="39" y="5"/>
                  </a:moveTo>
                  <a:lnTo>
                    <a:pt x="39" y="5"/>
                  </a:lnTo>
                  <a:lnTo>
                    <a:pt x="38" y="12"/>
                  </a:lnTo>
                  <a:lnTo>
                    <a:pt x="37" y="18"/>
                  </a:lnTo>
                  <a:lnTo>
                    <a:pt x="31" y="30"/>
                  </a:lnTo>
                  <a:lnTo>
                    <a:pt x="26" y="42"/>
                  </a:lnTo>
                  <a:lnTo>
                    <a:pt x="20" y="53"/>
                  </a:lnTo>
                  <a:lnTo>
                    <a:pt x="20" y="53"/>
                  </a:lnTo>
                  <a:lnTo>
                    <a:pt x="14" y="63"/>
                  </a:lnTo>
                  <a:lnTo>
                    <a:pt x="10" y="74"/>
                  </a:lnTo>
                  <a:lnTo>
                    <a:pt x="0" y="96"/>
                  </a:lnTo>
                  <a:lnTo>
                    <a:pt x="0" y="96"/>
                  </a:lnTo>
                  <a:lnTo>
                    <a:pt x="0" y="98"/>
                  </a:lnTo>
                  <a:lnTo>
                    <a:pt x="0" y="100"/>
                  </a:lnTo>
                  <a:lnTo>
                    <a:pt x="1" y="101"/>
                  </a:lnTo>
                  <a:lnTo>
                    <a:pt x="3" y="102"/>
                  </a:lnTo>
                  <a:lnTo>
                    <a:pt x="6" y="102"/>
                  </a:lnTo>
                  <a:lnTo>
                    <a:pt x="9" y="101"/>
                  </a:lnTo>
                  <a:lnTo>
                    <a:pt x="10" y="99"/>
                  </a:lnTo>
                  <a:lnTo>
                    <a:pt x="10" y="99"/>
                  </a:lnTo>
                  <a:lnTo>
                    <a:pt x="15" y="87"/>
                  </a:lnTo>
                  <a:lnTo>
                    <a:pt x="20" y="76"/>
                  </a:lnTo>
                  <a:lnTo>
                    <a:pt x="32" y="53"/>
                  </a:lnTo>
                  <a:lnTo>
                    <a:pt x="38" y="42"/>
                  </a:lnTo>
                  <a:lnTo>
                    <a:pt x="43" y="29"/>
                  </a:lnTo>
                  <a:lnTo>
                    <a:pt x="46" y="18"/>
                  </a:lnTo>
                  <a:lnTo>
                    <a:pt x="48" y="5"/>
                  </a:lnTo>
                  <a:lnTo>
                    <a:pt x="48" y="5"/>
                  </a:lnTo>
                  <a:lnTo>
                    <a:pt x="48" y="3"/>
                  </a:lnTo>
                  <a:lnTo>
                    <a:pt x="47" y="2"/>
                  </a:lnTo>
                  <a:lnTo>
                    <a:pt x="45" y="1"/>
                  </a:lnTo>
                  <a:lnTo>
                    <a:pt x="44" y="0"/>
                  </a:lnTo>
                  <a:lnTo>
                    <a:pt x="42" y="1"/>
                  </a:lnTo>
                  <a:lnTo>
                    <a:pt x="40" y="2"/>
                  </a:lnTo>
                  <a:lnTo>
                    <a:pt x="39" y="3"/>
                  </a:lnTo>
                  <a:lnTo>
                    <a:pt x="39" y="5"/>
                  </a:lnTo>
                  <a:lnTo>
                    <a:pt x="39"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79" name="Freeform 183"/>
            <p:cNvSpPr/>
            <p:nvPr/>
          </p:nvSpPr>
          <p:spPr bwMode="auto">
            <a:xfrm>
              <a:off x="4622800" y="3640138"/>
              <a:ext cx="22225" cy="41275"/>
            </a:xfrm>
            <a:custGeom>
              <a:avLst/>
              <a:gdLst/>
              <a:ahLst/>
              <a:cxnLst>
                <a:cxn ang="0">
                  <a:pos x="33" y="2"/>
                </a:cxn>
                <a:cxn ang="0">
                  <a:pos x="33" y="2"/>
                </a:cxn>
                <a:cxn ang="0">
                  <a:pos x="24" y="17"/>
                </a:cxn>
                <a:cxn ang="0">
                  <a:pos x="18" y="32"/>
                </a:cxn>
                <a:cxn ang="0">
                  <a:pos x="18" y="32"/>
                </a:cxn>
                <a:cxn ang="0">
                  <a:pos x="14" y="42"/>
                </a:cxn>
                <a:cxn ang="0">
                  <a:pos x="9" y="52"/>
                </a:cxn>
                <a:cxn ang="0">
                  <a:pos x="5" y="62"/>
                </a:cxn>
                <a:cxn ang="0">
                  <a:pos x="0" y="73"/>
                </a:cxn>
                <a:cxn ang="0">
                  <a:pos x="0" y="73"/>
                </a:cxn>
                <a:cxn ang="0">
                  <a:pos x="0" y="75"/>
                </a:cxn>
                <a:cxn ang="0">
                  <a:pos x="0" y="77"/>
                </a:cxn>
                <a:cxn ang="0">
                  <a:pos x="2" y="78"/>
                </a:cxn>
                <a:cxn ang="0">
                  <a:pos x="3" y="79"/>
                </a:cxn>
                <a:cxn ang="0">
                  <a:pos x="6" y="79"/>
                </a:cxn>
                <a:cxn ang="0">
                  <a:pos x="7" y="79"/>
                </a:cxn>
                <a:cxn ang="0">
                  <a:pos x="9" y="78"/>
                </a:cxn>
                <a:cxn ang="0">
                  <a:pos x="10" y="76"/>
                </a:cxn>
                <a:cxn ang="0">
                  <a:pos x="10" y="76"/>
                </a:cxn>
                <a:cxn ang="0">
                  <a:pos x="13" y="66"/>
                </a:cxn>
                <a:cxn ang="0">
                  <a:pos x="17" y="58"/>
                </a:cxn>
                <a:cxn ang="0">
                  <a:pos x="21" y="50"/>
                </a:cxn>
                <a:cxn ang="0">
                  <a:pos x="25" y="40"/>
                </a:cxn>
                <a:cxn ang="0">
                  <a:pos x="25" y="40"/>
                </a:cxn>
                <a:cxn ang="0">
                  <a:pos x="33" y="23"/>
                </a:cxn>
                <a:cxn ang="0">
                  <a:pos x="36" y="15"/>
                </a:cxn>
                <a:cxn ang="0">
                  <a:pos x="41" y="7"/>
                </a:cxn>
                <a:cxn ang="0">
                  <a:pos x="41" y="7"/>
                </a:cxn>
                <a:cxn ang="0">
                  <a:pos x="42" y="5"/>
                </a:cxn>
                <a:cxn ang="0">
                  <a:pos x="41" y="3"/>
                </a:cxn>
                <a:cxn ang="0">
                  <a:pos x="41" y="2"/>
                </a:cxn>
                <a:cxn ang="0">
                  <a:pos x="39" y="1"/>
                </a:cxn>
                <a:cxn ang="0">
                  <a:pos x="38" y="0"/>
                </a:cxn>
                <a:cxn ang="0">
                  <a:pos x="36" y="0"/>
                </a:cxn>
                <a:cxn ang="0">
                  <a:pos x="34" y="1"/>
                </a:cxn>
                <a:cxn ang="0">
                  <a:pos x="33" y="2"/>
                </a:cxn>
                <a:cxn ang="0">
                  <a:pos x="33" y="2"/>
                </a:cxn>
              </a:cxnLst>
              <a:rect l="0" t="0" r="r" b="b"/>
              <a:pathLst>
                <a:path w="42" h="79">
                  <a:moveTo>
                    <a:pt x="33" y="2"/>
                  </a:moveTo>
                  <a:lnTo>
                    <a:pt x="33" y="2"/>
                  </a:lnTo>
                  <a:lnTo>
                    <a:pt x="24" y="17"/>
                  </a:lnTo>
                  <a:lnTo>
                    <a:pt x="18" y="32"/>
                  </a:lnTo>
                  <a:lnTo>
                    <a:pt x="18" y="32"/>
                  </a:lnTo>
                  <a:lnTo>
                    <a:pt x="14" y="42"/>
                  </a:lnTo>
                  <a:lnTo>
                    <a:pt x="9" y="52"/>
                  </a:lnTo>
                  <a:lnTo>
                    <a:pt x="5" y="62"/>
                  </a:lnTo>
                  <a:lnTo>
                    <a:pt x="0" y="73"/>
                  </a:lnTo>
                  <a:lnTo>
                    <a:pt x="0" y="73"/>
                  </a:lnTo>
                  <a:lnTo>
                    <a:pt x="0" y="75"/>
                  </a:lnTo>
                  <a:lnTo>
                    <a:pt x="0" y="77"/>
                  </a:lnTo>
                  <a:lnTo>
                    <a:pt x="2" y="78"/>
                  </a:lnTo>
                  <a:lnTo>
                    <a:pt x="3" y="79"/>
                  </a:lnTo>
                  <a:lnTo>
                    <a:pt x="6" y="79"/>
                  </a:lnTo>
                  <a:lnTo>
                    <a:pt x="7" y="79"/>
                  </a:lnTo>
                  <a:lnTo>
                    <a:pt x="9" y="78"/>
                  </a:lnTo>
                  <a:lnTo>
                    <a:pt x="10" y="76"/>
                  </a:lnTo>
                  <a:lnTo>
                    <a:pt x="10" y="76"/>
                  </a:lnTo>
                  <a:lnTo>
                    <a:pt x="13" y="66"/>
                  </a:lnTo>
                  <a:lnTo>
                    <a:pt x="17" y="58"/>
                  </a:lnTo>
                  <a:lnTo>
                    <a:pt x="21" y="50"/>
                  </a:lnTo>
                  <a:lnTo>
                    <a:pt x="25" y="40"/>
                  </a:lnTo>
                  <a:lnTo>
                    <a:pt x="25" y="40"/>
                  </a:lnTo>
                  <a:lnTo>
                    <a:pt x="33" y="23"/>
                  </a:lnTo>
                  <a:lnTo>
                    <a:pt x="36" y="15"/>
                  </a:lnTo>
                  <a:lnTo>
                    <a:pt x="41" y="7"/>
                  </a:lnTo>
                  <a:lnTo>
                    <a:pt x="41" y="7"/>
                  </a:lnTo>
                  <a:lnTo>
                    <a:pt x="42" y="5"/>
                  </a:lnTo>
                  <a:lnTo>
                    <a:pt x="41" y="3"/>
                  </a:lnTo>
                  <a:lnTo>
                    <a:pt x="41" y="2"/>
                  </a:lnTo>
                  <a:lnTo>
                    <a:pt x="39" y="1"/>
                  </a:lnTo>
                  <a:lnTo>
                    <a:pt x="38" y="0"/>
                  </a:lnTo>
                  <a:lnTo>
                    <a:pt x="36" y="0"/>
                  </a:lnTo>
                  <a:lnTo>
                    <a:pt x="34" y="1"/>
                  </a:lnTo>
                  <a:lnTo>
                    <a:pt x="33" y="2"/>
                  </a:lnTo>
                  <a:lnTo>
                    <a:pt x="3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80" name="Freeform 184"/>
            <p:cNvSpPr/>
            <p:nvPr/>
          </p:nvSpPr>
          <p:spPr bwMode="auto">
            <a:xfrm>
              <a:off x="4673600" y="3633788"/>
              <a:ext cx="17463" cy="47625"/>
            </a:xfrm>
            <a:custGeom>
              <a:avLst/>
              <a:gdLst/>
              <a:ahLst/>
              <a:cxnLst>
                <a:cxn ang="0">
                  <a:pos x="26" y="4"/>
                </a:cxn>
                <a:cxn ang="0">
                  <a:pos x="26" y="4"/>
                </a:cxn>
                <a:cxn ang="0">
                  <a:pos x="25" y="14"/>
                </a:cxn>
                <a:cxn ang="0">
                  <a:pos x="23" y="24"/>
                </a:cxn>
                <a:cxn ang="0">
                  <a:pos x="16" y="45"/>
                </a:cxn>
                <a:cxn ang="0">
                  <a:pos x="8" y="66"/>
                </a:cxn>
                <a:cxn ang="0">
                  <a:pos x="1" y="85"/>
                </a:cxn>
                <a:cxn ang="0">
                  <a:pos x="1" y="85"/>
                </a:cxn>
                <a:cxn ang="0">
                  <a:pos x="0" y="87"/>
                </a:cxn>
                <a:cxn ang="0">
                  <a:pos x="1" y="89"/>
                </a:cxn>
                <a:cxn ang="0">
                  <a:pos x="2" y="90"/>
                </a:cxn>
                <a:cxn ang="0">
                  <a:pos x="3" y="91"/>
                </a:cxn>
                <a:cxn ang="0">
                  <a:pos x="7" y="91"/>
                </a:cxn>
                <a:cxn ang="0">
                  <a:pos x="8" y="90"/>
                </a:cxn>
                <a:cxn ang="0">
                  <a:pos x="10" y="88"/>
                </a:cxn>
                <a:cxn ang="0">
                  <a:pos x="10" y="88"/>
                </a:cxn>
                <a:cxn ang="0">
                  <a:pos x="17" y="67"/>
                </a:cxn>
                <a:cxn ang="0">
                  <a:pos x="26" y="46"/>
                </a:cxn>
                <a:cxn ang="0">
                  <a:pos x="29" y="36"/>
                </a:cxn>
                <a:cxn ang="0">
                  <a:pos x="32" y="25"/>
                </a:cxn>
                <a:cxn ang="0">
                  <a:pos x="34" y="14"/>
                </a:cxn>
                <a:cxn ang="0">
                  <a:pos x="35" y="4"/>
                </a:cxn>
                <a:cxn ang="0">
                  <a:pos x="35" y="4"/>
                </a:cxn>
                <a:cxn ang="0">
                  <a:pos x="35" y="2"/>
                </a:cxn>
                <a:cxn ang="0">
                  <a:pos x="34" y="1"/>
                </a:cxn>
                <a:cxn ang="0">
                  <a:pos x="32" y="0"/>
                </a:cxn>
                <a:cxn ang="0">
                  <a:pos x="31" y="0"/>
                </a:cxn>
                <a:cxn ang="0">
                  <a:pos x="29" y="0"/>
                </a:cxn>
                <a:cxn ang="0">
                  <a:pos x="28" y="1"/>
                </a:cxn>
                <a:cxn ang="0">
                  <a:pos x="26" y="2"/>
                </a:cxn>
                <a:cxn ang="0">
                  <a:pos x="26" y="4"/>
                </a:cxn>
                <a:cxn ang="0">
                  <a:pos x="26" y="4"/>
                </a:cxn>
              </a:cxnLst>
              <a:rect l="0" t="0" r="r" b="b"/>
              <a:pathLst>
                <a:path w="35" h="91">
                  <a:moveTo>
                    <a:pt x="26" y="4"/>
                  </a:moveTo>
                  <a:lnTo>
                    <a:pt x="26" y="4"/>
                  </a:lnTo>
                  <a:lnTo>
                    <a:pt x="25" y="14"/>
                  </a:lnTo>
                  <a:lnTo>
                    <a:pt x="23" y="24"/>
                  </a:lnTo>
                  <a:lnTo>
                    <a:pt x="16" y="45"/>
                  </a:lnTo>
                  <a:lnTo>
                    <a:pt x="8" y="66"/>
                  </a:lnTo>
                  <a:lnTo>
                    <a:pt x="1" y="85"/>
                  </a:lnTo>
                  <a:lnTo>
                    <a:pt x="1" y="85"/>
                  </a:lnTo>
                  <a:lnTo>
                    <a:pt x="0" y="87"/>
                  </a:lnTo>
                  <a:lnTo>
                    <a:pt x="1" y="89"/>
                  </a:lnTo>
                  <a:lnTo>
                    <a:pt x="2" y="90"/>
                  </a:lnTo>
                  <a:lnTo>
                    <a:pt x="3" y="91"/>
                  </a:lnTo>
                  <a:lnTo>
                    <a:pt x="7" y="91"/>
                  </a:lnTo>
                  <a:lnTo>
                    <a:pt x="8" y="90"/>
                  </a:lnTo>
                  <a:lnTo>
                    <a:pt x="10" y="88"/>
                  </a:lnTo>
                  <a:lnTo>
                    <a:pt x="10" y="88"/>
                  </a:lnTo>
                  <a:lnTo>
                    <a:pt x="17" y="67"/>
                  </a:lnTo>
                  <a:lnTo>
                    <a:pt x="26" y="46"/>
                  </a:lnTo>
                  <a:lnTo>
                    <a:pt x="29" y="36"/>
                  </a:lnTo>
                  <a:lnTo>
                    <a:pt x="32" y="25"/>
                  </a:lnTo>
                  <a:lnTo>
                    <a:pt x="34" y="14"/>
                  </a:lnTo>
                  <a:lnTo>
                    <a:pt x="35" y="4"/>
                  </a:lnTo>
                  <a:lnTo>
                    <a:pt x="35" y="4"/>
                  </a:lnTo>
                  <a:lnTo>
                    <a:pt x="35" y="2"/>
                  </a:lnTo>
                  <a:lnTo>
                    <a:pt x="34" y="1"/>
                  </a:lnTo>
                  <a:lnTo>
                    <a:pt x="32" y="0"/>
                  </a:lnTo>
                  <a:lnTo>
                    <a:pt x="31" y="0"/>
                  </a:lnTo>
                  <a:lnTo>
                    <a:pt x="29" y="0"/>
                  </a:lnTo>
                  <a:lnTo>
                    <a:pt x="28" y="1"/>
                  </a:lnTo>
                  <a:lnTo>
                    <a:pt x="26" y="2"/>
                  </a:lnTo>
                  <a:lnTo>
                    <a:pt x="26" y="4"/>
                  </a:lnTo>
                  <a:lnTo>
                    <a:pt x="26"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81" name="Freeform 185"/>
            <p:cNvSpPr/>
            <p:nvPr/>
          </p:nvSpPr>
          <p:spPr bwMode="auto">
            <a:xfrm>
              <a:off x="4721225" y="3630613"/>
              <a:ext cx="25400" cy="50800"/>
            </a:xfrm>
            <a:custGeom>
              <a:avLst/>
              <a:gdLst/>
              <a:ahLst/>
              <a:cxnLst>
                <a:cxn ang="0">
                  <a:pos x="39" y="4"/>
                </a:cxn>
                <a:cxn ang="0">
                  <a:pos x="39" y="4"/>
                </a:cxn>
                <a:cxn ang="0">
                  <a:pos x="21" y="46"/>
                </a:cxn>
                <a:cxn ang="0">
                  <a:pos x="11" y="68"/>
                </a:cxn>
                <a:cxn ang="0">
                  <a:pos x="1" y="89"/>
                </a:cxn>
                <a:cxn ang="0">
                  <a:pos x="1" y="89"/>
                </a:cxn>
                <a:cxn ang="0">
                  <a:pos x="0" y="91"/>
                </a:cxn>
                <a:cxn ang="0">
                  <a:pos x="1" y="93"/>
                </a:cxn>
                <a:cxn ang="0">
                  <a:pos x="2" y="95"/>
                </a:cxn>
                <a:cxn ang="0">
                  <a:pos x="3" y="96"/>
                </a:cxn>
                <a:cxn ang="0">
                  <a:pos x="4" y="96"/>
                </a:cxn>
                <a:cxn ang="0">
                  <a:pos x="6" y="96"/>
                </a:cxn>
                <a:cxn ang="0">
                  <a:pos x="8" y="95"/>
                </a:cxn>
                <a:cxn ang="0">
                  <a:pos x="9" y="94"/>
                </a:cxn>
                <a:cxn ang="0">
                  <a:pos x="9" y="94"/>
                </a:cxn>
                <a:cxn ang="0">
                  <a:pos x="20" y="73"/>
                </a:cxn>
                <a:cxn ang="0">
                  <a:pos x="29" y="51"/>
                </a:cxn>
                <a:cxn ang="0">
                  <a:pos x="48" y="8"/>
                </a:cxn>
                <a:cxn ang="0">
                  <a:pos x="48" y="8"/>
                </a:cxn>
                <a:cxn ang="0">
                  <a:pos x="48" y="6"/>
                </a:cxn>
                <a:cxn ang="0">
                  <a:pos x="48" y="5"/>
                </a:cxn>
                <a:cxn ang="0">
                  <a:pos x="45" y="1"/>
                </a:cxn>
                <a:cxn ang="0">
                  <a:pos x="43" y="0"/>
                </a:cxn>
                <a:cxn ang="0">
                  <a:pos x="41" y="0"/>
                </a:cxn>
                <a:cxn ang="0">
                  <a:pos x="40" y="1"/>
                </a:cxn>
                <a:cxn ang="0">
                  <a:pos x="39" y="4"/>
                </a:cxn>
                <a:cxn ang="0">
                  <a:pos x="39" y="4"/>
                </a:cxn>
              </a:cxnLst>
              <a:rect l="0" t="0" r="r" b="b"/>
              <a:pathLst>
                <a:path w="48" h="96">
                  <a:moveTo>
                    <a:pt x="39" y="4"/>
                  </a:moveTo>
                  <a:lnTo>
                    <a:pt x="39" y="4"/>
                  </a:lnTo>
                  <a:lnTo>
                    <a:pt x="21" y="46"/>
                  </a:lnTo>
                  <a:lnTo>
                    <a:pt x="11" y="68"/>
                  </a:lnTo>
                  <a:lnTo>
                    <a:pt x="1" y="89"/>
                  </a:lnTo>
                  <a:lnTo>
                    <a:pt x="1" y="89"/>
                  </a:lnTo>
                  <a:lnTo>
                    <a:pt x="0" y="91"/>
                  </a:lnTo>
                  <a:lnTo>
                    <a:pt x="1" y="93"/>
                  </a:lnTo>
                  <a:lnTo>
                    <a:pt x="2" y="95"/>
                  </a:lnTo>
                  <a:lnTo>
                    <a:pt x="3" y="96"/>
                  </a:lnTo>
                  <a:lnTo>
                    <a:pt x="4" y="96"/>
                  </a:lnTo>
                  <a:lnTo>
                    <a:pt x="6" y="96"/>
                  </a:lnTo>
                  <a:lnTo>
                    <a:pt x="8" y="95"/>
                  </a:lnTo>
                  <a:lnTo>
                    <a:pt x="9" y="94"/>
                  </a:lnTo>
                  <a:lnTo>
                    <a:pt x="9" y="94"/>
                  </a:lnTo>
                  <a:lnTo>
                    <a:pt x="20" y="73"/>
                  </a:lnTo>
                  <a:lnTo>
                    <a:pt x="29" y="51"/>
                  </a:lnTo>
                  <a:lnTo>
                    <a:pt x="48" y="8"/>
                  </a:lnTo>
                  <a:lnTo>
                    <a:pt x="48" y="8"/>
                  </a:lnTo>
                  <a:lnTo>
                    <a:pt x="48" y="6"/>
                  </a:lnTo>
                  <a:lnTo>
                    <a:pt x="48" y="5"/>
                  </a:lnTo>
                  <a:lnTo>
                    <a:pt x="45" y="1"/>
                  </a:lnTo>
                  <a:lnTo>
                    <a:pt x="43" y="0"/>
                  </a:lnTo>
                  <a:lnTo>
                    <a:pt x="41" y="0"/>
                  </a:lnTo>
                  <a:lnTo>
                    <a:pt x="40" y="1"/>
                  </a:lnTo>
                  <a:lnTo>
                    <a:pt x="39" y="4"/>
                  </a:lnTo>
                  <a:lnTo>
                    <a:pt x="39"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82" name="Freeform 186"/>
            <p:cNvSpPr/>
            <p:nvPr/>
          </p:nvSpPr>
          <p:spPr bwMode="auto">
            <a:xfrm>
              <a:off x="4845050" y="3554413"/>
              <a:ext cx="20638" cy="44450"/>
            </a:xfrm>
            <a:custGeom>
              <a:avLst/>
              <a:gdLst/>
              <a:ahLst/>
              <a:cxnLst>
                <a:cxn ang="0">
                  <a:pos x="33" y="1"/>
                </a:cxn>
                <a:cxn ang="0">
                  <a:pos x="33" y="1"/>
                </a:cxn>
                <a:cxn ang="0">
                  <a:pos x="28" y="8"/>
                </a:cxn>
                <a:cxn ang="0">
                  <a:pos x="25" y="15"/>
                </a:cxn>
                <a:cxn ang="0">
                  <a:pos x="21" y="30"/>
                </a:cxn>
                <a:cxn ang="0">
                  <a:pos x="21" y="30"/>
                </a:cxn>
                <a:cxn ang="0">
                  <a:pos x="17" y="43"/>
                </a:cxn>
                <a:cxn ang="0">
                  <a:pos x="11" y="54"/>
                </a:cxn>
                <a:cxn ang="0">
                  <a:pos x="0" y="78"/>
                </a:cxn>
                <a:cxn ang="0">
                  <a:pos x="0" y="78"/>
                </a:cxn>
                <a:cxn ang="0">
                  <a:pos x="0" y="80"/>
                </a:cxn>
                <a:cxn ang="0">
                  <a:pos x="0" y="82"/>
                </a:cxn>
                <a:cxn ang="0">
                  <a:pos x="1" y="84"/>
                </a:cxn>
                <a:cxn ang="0">
                  <a:pos x="2" y="85"/>
                </a:cxn>
                <a:cxn ang="0">
                  <a:pos x="4" y="85"/>
                </a:cxn>
                <a:cxn ang="0">
                  <a:pos x="5" y="85"/>
                </a:cxn>
                <a:cxn ang="0">
                  <a:pos x="7" y="85"/>
                </a:cxn>
                <a:cxn ang="0">
                  <a:pos x="8" y="83"/>
                </a:cxn>
                <a:cxn ang="0">
                  <a:pos x="8" y="83"/>
                </a:cxn>
                <a:cxn ang="0">
                  <a:pos x="18" y="66"/>
                </a:cxn>
                <a:cxn ang="0">
                  <a:pos x="26" y="47"/>
                </a:cxn>
                <a:cxn ang="0">
                  <a:pos x="26" y="47"/>
                </a:cxn>
                <a:cxn ang="0">
                  <a:pos x="28" y="39"/>
                </a:cxn>
                <a:cxn ang="0">
                  <a:pos x="30" y="29"/>
                </a:cxn>
                <a:cxn ang="0">
                  <a:pos x="33" y="21"/>
                </a:cxn>
                <a:cxn ang="0">
                  <a:pos x="36" y="13"/>
                </a:cxn>
                <a:cxn ang="0">
                  <a:pos x="36" y="13"/>
                </a:cxn>
                <a:cxn ang="0">
                  <a:pos x="39" y="11"/>
                </a:cxn>
                <a:cxn ang="0">
                  <a:pos x="41" y="10"/>
                </a:cxn>
                <a:cxn ang="0">
                  <a:pos x="41" y="8"/>
                </a:cxn>
                <a:cxn ang="0">
                  <a:pos x="41" y="4"/>
                </a:cxn>
                <a:cxn ang="0">
                  <a:pos x="41" y="4"/>
                </a:cxn>
                <a:cxn ang="0">
                  <a:pos x="41" y="2"/>
                </a:cxn>
                <a:cxn ang="0">
                  <a:pos x="37" y="0"/>
                </a:cxn>
                <a:cxn ang="0">
                  <a:pos x="35" y="0"/>
                </a:cxn>
                <a:cxn ang="0">
                  <a:pos x="33" y="1"/>
                </a:cxn>
                <a:cxn ang="0">
                  <a:pos x="33" y="1"/>
                </a:cxn>
              </a:cxnLst>
              <a:rect l="0" t="0" r="r" b="b"/>
              <a:pathLst>
                <a:path w="41" h="85">
                  <a:moveTo>
                    <a:pt x="33" y="1"/>
                  </a:moveTo>
                  <a:lnTo>
                    <a:pt x="33" y="1"/>
                  </a:lnTo>
                  <a:lnTo>
                    <a:pt x="28" y="8"/>
                  </a:lnTo>
                  <a:lnTo>
                    <a:pt x="25" y="15"/>
                  </a:lnTo>
                  <a:lnTo>
                    <a:pt x="21" y="30"/>
                  </a:lnTo>
                  <a:lnTo>
                    <a:pt x="21" y="30"/>
                  </a:lnTo>
                  <a:lnTo>
                    <a:pt x="17" y="43"/>
                  </a:lnTo>
                  <a:lnTo>
                    <a:pt x="11" y="54"/>
                  </a:lnTo>
                  <a:lnTo>
                    <a:pt x="0" y="78"/>
                  </a:lnTo>
                  <a:lnTo>
                    <a:pt x="0" y="78"/>
                  </a:lnTo>
                  <a:lnTo>
                    <a:pt x="0" y="80"/>
                  </a:lnTo>
                  <a:lnTo>
                    <a:pt x="0" y="82"/>
                  </a:lnTo>
                  <a:lnTo>
                    <a:pt x="1" y="84"/>
                  </a:lnTo>
                  <a:lnTo>
                    <a:pt x="2" y="85"/>
                  </a:lnTo>
                  <a:lnTo>
                    <a:pt x="4" y="85"/>
                  </a:lnTo>
                  <a:lnTo>
                    <a:pt x="5" y="85"/>
                  </a:lnTo>
                  <a:lnTo>
                    <a:pt x="7" y="85"/>
                  </a:lnTo>
                  <a:lnTo>
                    <a:pt x="8" y="83"/>
                  </a:lnTo>
                  <a:lnTo>
                    <a:pt x="8" y="83"/>
                  </a:lnTo>
                  <a:lnTo>
                    <a:pt x="18" y="66"/>
                  </a:lnTo>
                  <a:lnTo>
                    <a:pt x="26" y="47"/>
                  </a:lnTo>
                  <a:lnTo>
                    <a:pt x="26" y="47"/>
                  </a:lnTo>
                  <a:lnTo>
                    <a:pt x="28" y="39"/>
                  </a:lnTo>
                  <a:lnTo>
                    <a:pt x="30" y="29"/>
                  </a:lnTo>
                  <a:lnTo>
                    <a:pt x="33" y="21"/>
                  </a:lnTo>
                  <a:lnTo>
                    <a:pt x="36" y="13"/>
                  </a:lnTo>
                  <a:lnTo>
                    <a:pt x="36" y="13"/>
                  </a:lnTo>
                  <a:lnTo>
                    <a:pt x="39" y="11"/>
                  </a:lnTo>
                  <a:lnTo>
                    <a:pt x="41" y="10"/>
                  </a:lnTo>
                  <a:lnTo>
                    <a:pt x="41" y="8"/>
                  </a:lnTo>
                  <a:lnTo>
                    <a:pt x="41" y="4"/>
                  </a:lnTo>
                  <a:lnTo>
                    <a:pt x="41" y="4"/>
                  </a:lnTo>
                  <a:lnTo>
                    <a:pt x="41" y="2"/>
                  </a:lnTo>
                  <a:lnTo>
                    <a:pt x="37" y="0"/>
                  </a:lnTo>
                  <a:lnTo>
                    <a:pt x="35" y="0"/>
                  </a:lnTo>
                  <a:lnTo>
                    <a:pt x="33" y="1"/>
                  </a:lnTo>
                  <a:lnTo>
                    <a:pt x="3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83" name="Freeform 187"/>
            <p:cNvSpPr/>
            <p:nvPr/>
          </p:nvSpPr>
          <p:spPr bwMode="auto">
            <a:xfrm>
              <a:off x="4886325" y="3551238"/>
              <a:ext cx="23813" cy="39688"/>
            </a:xfrm>
            <a:custGeom>
              <a:avLst/>
              <a:gdLst/>
              <a:ahLst/>
              <a:cxnLst>
                <a:cxn ang="0">
                  <a:pos x="35" y="3"/>
                </a:cxn>
                <a:cxn ang="0">
                  <a:pos x="35" y="3"/>
                </a:cxn>
                <a:cxn ang="0">
                  <a:pos x="34" y="7"/>
                </a:cxn>
                <a:cxn ang="0">
                  <a:pos x="32" y="10"/>
                </a:cxn>
                <a:cxn ang="0">
                  <a:pos x="28" y="18"/>
                </a:cxn>
                <a:cxn ang="0">
                  <a:pos x="23" y="24"/>
                </a:cxn>
                <a:cxn ang="0">
                  <a:pos x="20" y="31"/>
                </a:cxn>
                <a:cxn ang="0">
                  <a:pos x="20" y="31"/>
                </a:cxn>
                <a:cxn ang="0">
                  <a:pos x="15" y="42"/>
                </a:cxn>
                <a:cxn ang="0">
                  <a:pos x="10" y="51"/>
                </a:cxn>
                <a:cxn ang="0">
                  <a:pos x="1" y="69"/>
                </a:cxn>
                <a:cxn ang="0">
                  <a:pos x="1" y="69"/>
                </a:cxn>
                <a:cxn ang="0">
                  <a:pos x="0" y="71"/>
                </a:cxn>
                <a:cxn ang="0">
                  <a:pos x="0" y="73"/>
                </a:cxn>
                <a:cxn ang="0">
                  <a:pos x="1" y="74"/>
                </a:cxn>
                <a:cxn ang="0">
                  <a:pos x="3" y="75"/>
                </a:cxn>
                <a:cxn ang="0">
                  <a:pos x="4" y="76"/>
                </a:cxn>
                <a:cxn ang="0">
                  <a:pos x="6" y="76"/>
                </a:cxn>
                <a:cxn ang="0">
                  <a:pos x="7" y="75"/>
                </a:cxn>
                <a:cxn ang="0">
                  <a:pos x="9" y="74"/>
                </a:cxn>
                <a:cxn ang="0">
                  <a:pos x="9" y="74"/>
                </a:cxn>
                <a:cxn ang="0">
                  <a:pos x="17" y="58"/>
                </a:cxn>
                <a:cxn ang="0">
                  <a:pos x="22" y="50"/>
                </a:cxn>
                <a:cxn ang="0">
                  <a:pos x="26" y="42"/>
                </a:cxn>
                <a:cxn ang="0">
                  <a:pos x="26" y="42"/>
                </a:cxn>
                <a:cxn ang="0">
                  <a:pos x="30" y="32"/>
                </a:cxn>
                <a:cxn ang="0">
                  <a:pos x="36" y="23"/>
                </a:cxn>
                <a:cxn ang="0">
                  <a:pos x="36" y="23"/>
                </a:cxn>
                <a:cxn ang="0">
                  <a:pos x="41" y="15"/>
                </a:cxn>
                <a:cxn ang="0">
                  <a:pos x="43" y="10"/>
                </a:cxn>
                <a:cxn ang="0">
                  <a:pos x="44" y="5"/>
                </a:cxn>
                <a:cxn ang="0">
                  <a:pos x="44" y="5"/>
                </a:cxn>
                <a:cxn ang="0">
                  <a:pos x="44" y="3"/>
                </a:cxn>
                <a:cxn ang="0">
                  <a:pos x="43" y="2"/>
                </a:cxn>
                <a:cxn ang="0">
                  <a:pos x="40" y="0"/>
                </a:cxn>
                <a:cxn ang="0">
                  <a:pos x="38" y="0"/>
                </a:cxn>
                <a:cxn ang="0">
                  <a:pos x="37" y="0"/>
                </a:cxn>
                <a:cxn ang="0">
                  <a:pos x="36" y="1"/>
                </a:cxn>
                <a:cxn ang="0">
                  <a:pos x="35" y="3"/>
                </a:cxn>
                <a:cxn ang="0">
                  <a:pos x="35" y="3"/>
                </a:cxn>
              </a:cxnLst>
              <a:rect l="0" t="0" r="r" b="b"/>
              <a:pathLst>
                <a:path w="44" h="76">
                  <a:moveTo>
                    <a:pt x="35" y="3"/>
                  </a:moveTo>
                  <a:lnTo>
                    <a:pt x="35" y="3"/>
                  </a:lnTo>
                  <a:lnTo>
                    <a:pt x="34" y="7"/>
                  </a:lnTo>
                  <a:lnTo>
                    <a:pt x="32" y="10"/>
                  </a:lnTo>
                  <a:lnTo>
                    <a:pt x="28" y="18"/>
                  </a:lnTo>
                  <a:lnTo>
                    <a:pt x="23" y="24"/>
                  </a:lnTo>
                  <a:lnTo>
                    <a:pt x="20" y="31"/>
                  </a:lnTo>
                  <a:lnTo>
                    <a:pt x="20" y="31"/>
                  </a:lnTo>
                  <a:lnTo>
                    <a:pt x="15" y="42"/>
                  </a:lnTo>
                  <a:lnTo>
                    <a:pt x="10" y="51"/>
                  </a:lnTo>
                  <a:lnTo>
                    <a:pt x="1" y="69"/>
                  </a:lnTo>
                  <a:lnTo>
                    <a:pt x="1" y="69"/>
                  </a:lnTo>
                  <a:lnTo>
                    <a:pt x="0" y="71"/>
                  </a:lnTo>
                  <a:lnTo>
                    <a:pt x="0" y="73"/>
                  </a:lnTo>
                  <a:lnTo>
                    <a:pt x="1" y="74"/>
                  </a:lnTo>
                  <a:lnTo>
                    <a:pt x="3" y="75"/>
                  </a:lnTo>
                  <a:lnTo>
                    <a:pt x="4" y="76"/>
                  </a:lnTo>
                  <a:lnTo>
                    <a:pt x="6" y="76"/>
                  </a:lnTo>
                  <a:lnTo>
                    <a:pt x="7" y="75"/>
                  </a:lnTo>
                  <a:lnTo>
                    <a:pt x="9" y="74"/>
                  </a:lnTo>
                  <a:lnTo>
                    <a:pt x="9" y="74"/>
                  </a:lnTo>
                  <a:lnTo>
                    <a:pt x="17" y="58"/>
                  </a:lnTo>
                  <a:lnTo>
                    <a:pt x="22" y="50"/>
                  </a:lnTo>
                  <a:lnTo>
                    <a:pt x="26" y="42"/>
                  </a:lnTo>
                  <a:lnTo>
                    <a:pt x="26" y="42"/>
                  </a:lnTo>
                  <a:lnTo>
                    <a:pt x="30" y="32"/>
                  </a:lnTo>
                  <a:lnTo>
                    <a:pt x="36" y="23"/>
                  </a:lnTo>
                  <a:lnTo>
                    <a:pt x="36" y="23"/>
                  </a:lnTo>
                  <a:lnTo>
                    <a:pt x="41" y="15"/>
                  </a:lnTo>
                  <a:lnTo>
                    <a:pt x="43" y="10"/>
                  </a:lnTo>
                  <a:lnTo>
                    <a:pt x="44" y="5"/>
                  </a:lnTo>
                  <a:lnTo>
                    <a:pt x="44" y="5"/>
                  </a:lnTo>
                  <a:lnTo>
                    <a:pt x="44" y="3"/>
                  </a:lnTo>
                  <a:lnTo>
                    <a:pt x="43" y="2"/>
                  </a:lnTo>
                  <a:lnTo>
                    <a:pt x="40" y="0"/>
                  </a:lnTo>
                  <a:lnTo>
                    <a:pt x="38" y="0"/>
                  </a:lnTo>
                  <a:lnTo>
                    <a:pt x="37" y="0"/>
                  </a:lnTo>
                  <a:lnTo>
                    <a:pt x="36" y="1"/>
                  </a:lnTo>
                  <a:lnTo>
                    <a:pt x="35" y="3"/>
                  </a:lnTo>
                  <a:lnTo>
                    <a:pt x="35"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84" name="Freeform 188"/>
            <p:cNvSpPr/>
            <p:nvPr/>
          </p:nvSpPr>
          <p:spPr bwMode="auto">
            <a:xfrm>
              <a:off x="4919663" y="3527425"/>
              <a:ext cx="12700" cy="41275"/>
            </a:xfrm>
            <a:custGeom>
              <a:avLst/>
              <a:gdLst/>
              <a:ahLst/>
              <a:cxnLst>
                <a:cxn ang="0">
                  <a:pos x="14" y="4"/>
                </a:cxn>
                <a:cxn ang="0">
                  <a:pos x="14" y="4"/>
                </a:cxn>
                <a:cxn ang="0">
                  <a:pos x="13" y="12"/>
                </a:cxn>
                <a:cxn ang="0">
                  <a:pos x="11" y="19"/>
                </a:cxn>
                <a:cxn ang="0">
                  <a:pos x="10" y="26"/>
                </a:cxn>
                <a:cxn ang="0">
                  <a:pos x="9" y="34"/>
                </a:cxn>
                <a:cxn ang="0">
                  <a:pos x="9" y="34"/>
                </a:cxn>
                <a:cxn ang="0">
                  <a:pos x="9" y="44"/>
                </a:cxn>
                <a:cxn ang="0">
                  <a:pos x="8" y="53"/>
                </a:cxn>
                <a:cxn ang="0">
                  <a:pos x="5" y="63"/>
                </a:cxn>
                <a:cxn ang="0">
                  <a:pos x="1" y="71"/>
                </a:cxn>
                <a:cxn ang="0">
                  <a:pos x="1" y="71"/>
                </a:cxn>
                <a:cxn ang="0">
                  <a:pos x="0" y="73"/>
                </a:cxn>
                <a:cxn ang="0">
                  <a:pos x="0" y="75"/>
                </a:cxn>
                <a:cxn ang="0">
                  <a:pos x="1" y="76"/>
                </a:cxn>
                <a:cxn ang="0">
                  <a:pos x="2" y="77"/>
                </a:cxn>
                <a:cxn ang="0">
                  <a:pos x="4" y="78"/>
                </a:cxn>
                <a:cxn ang="0">
                  <a:pos x="6" y="78"/>
                </a:cxn>
                <a:cxn ang="0">
                  <a:pos x="7" y="77"/>
                </a:cxn>
                <a:cxn ang="0">
                  <a:pos x="9" y="76"/>
                </a:cxn>
                <a:cxn ang="0">
                  <a:pos x="9" y="76"/>
                </a:cxn>
                <a:cxn ang="0">
                  <a:pos x="14" y="69"/>
                </a:cxn>
                <a:cxn ang="0">
                  <a:pos x="17" y="61"/>
                </a:cxn>
                <a:cxn ang="0">
                  <a:pos x="18" y="52"/>
                </a:cxn>
                <a:cxn ang="0">
                  <a:pos x="19" y="43"/>
                </a:cxn>
                <a:cxn ang="0">
                  <a:pos x="19" y="43"/>
                </a:cxn>
                <a:cxn ang="0">
                  <a:pos x="21" y="23"/>
                </a:cxn>
                <a:cxn ang="0">
                  <a:pos x="22" y="14"/>
                </a:cxn>
                <a:cxn ang="0">
                  <a:pos x="23" y="4"/>
                </a:cxn>
                <a:cxn ang="0">
                  <a:pos x="23" y="4"/>
                </a:cxn>
                <a:cxn ang="0">
                  <a:pos x="22" y="2"/>
                </a:cxn>
                <a:cxn ang="0">
                  <a:pos x="21" y="1"/>
                </a:cxn>
                <a:cxn ang="0">
                  <a:pos x="20" y="0"/>
                </a:cxn>
                <a:cxn ang="0">
                  <a:pos x="18" y="0"/>
                </a:cxn>
                <a:cxn ang="0">
                  <a:pos x="16" y="0"/>
                </a:cxn>
                <a:cxn ang="0">
                  <a:pos x="15" y="1"/>
                </a:cxn>
                <a:cxn ang="0">
                  <a:pos x="14" y="2"/>
                </a:cxn>
                <a:cxn ang="0">
                  <a:pos x="14" y="4"/>
                </a:cxn>
                <a:cxn ang="0">
                  <a:pos x="14" y="4"/>
                </a:cxn>
              </a:cxnLst>
              <a:rect l="0" t="0" r="r" b="b"/>
              <a:pathLst>
                <a:path w="23" h="78">
                  <a:moveTo>
                    <a:pt x="14" y="4"/>
                  </a:moveTo>
                  <a:lnTo>
                    <a:pt x="14" y="4"/>
                  </a:lnTo>
                  <a:lnTo>
                    <a:pt x="13" y="12"/>
                  </a:lnTo>
                  <a:lnTo>
                    <a:pt x="11" y="19"/>
                  </a:lnTo>
                  <a:lnTo>
                    <a:pt x="10" y="26"/>
                  </a:lnTo>
                  <a:lnTo>
                    <a:pt x="9" y="34"/>
                  </a:lnTo>
                  <a:lnTo>
                    <a:pt x="9" y="34"/>
                  </a:lnTo>
                  <a:lnTo>
                    <a:pt x="9" y="44"/>
                  </a:lnTo>
                  <a:lnTo>
                    <a:pt x="8" y="53"/>
                  </a:lnTo>
                  <a:lnTo>
                    <a:pt x="5" y="63"/>
                  </a:lnTo>
                  <a:lnTo>
                    <a:pt x="1" y="71"/>
                  </a:lnTo>
                  <a:lnTo>
                    <a:pt x="1" y="71"/>
                  </a:lnTo>
                  <a:lnTo>
                    <a:pt x="0" y="73"/>
                  </a:lnTo>
                  <a:lnTo>
                    <a:pt x="0" y="75"/>
                  </a:lnTo>
                  <a:lnTo>
                    <a:pt x="1" y="76"/>
                  </a:lnTo>
                  <a:lnTo>
                    <a:pt x="2" y="77"/>
                  </a:lnTo>
                  <a:lnTo>
                    <a:pt x="4" y="78"/>
                  </a:lnTo>
                  <a:lnTo>
                    <a:pt x="6" y="78"/>
                  </a:lnTo>
                  <a:lnTo>
                    <a:pt x="7" y="77"/>
                  </a:lnTo>
                  <a:lnTo>
                    <a:pt x="9" y="76"/>
                  </a:lnTo>
                  <a:lnTo>
                    <a:pt x="9" y="76"/>
                  </a:lnTo>
                  <a:lnTo>
                    <a:pt x="14" y="69"/>
                  </a:lnTo>
                  <a:lnTo>
                    <a:pt x="17" y="61"/>
                  </a:lnTo>
                  <a:lnTo>
                    <a:pt x="18" y="52"/>
                  </a:lnTo>
                  <a:lnTo>
                    <a:pt x="19" y="43"/>
                  </a:lnTo>
                  <a:lnTo>
                    <a:pt x="19" y="43"/>
                  </a:lnTo>
                  <a:lnTo>
                    <a:pt x="21" y="23"/>
                  </a:lnTo>
                  <a:lnTo>
                    <a:pt x="22" y="14"/>
                  </a:lnTo>
                  <a:lnTo>
                    <a:pt x="23" y="4"/>
                  </a:lnTo>
                  <a:lnTo>
                    <a:pt x="23" y="4"/>
                  </a:lnTo>
                  <a:lnTo>
                    <a:pt x="22" y="2"/>
                  </a:lnTo>
                  <a:lnTo>
                    <a:pt x="21" y="1"/>
                  </a:lnTo>
                  <a:lnTo>
                    <a:pt x="20" y="0"/>
                  </a:lnTo>
                  <a:lnTo>
                    <a:pt x="18" y="0"/>
                  </a:lnTo>
                  <a:lnTo>
                    <a:pt x="16" y="0"/>
                  </a:lnTo>
                  <a:lnTo>
                    <a:pt x="15" y="1"/>
                  </a:lnTo>
                  <a:lnTo>
                    <a:pt x="14" y="2"/>
                  </a:lnTo>
                  <a:lnTo>
                    <a:pt x="14" y="4"/>
                  </a:lnTo>
                  <a:lnTo>
                    <a:pt x="1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85" name="Freeform 189"/>
            <p:cNvSpPr/>
            <p:nvPr/>
          </p:nvSpPr>
          <p:spPr bwMode="auto">
            <a:xfrm>
              <a:off x="4814888" y="3349625"/>
              <a:ext cx="12700" cy="33338"/>
            </a:xfrm>
            <a:custGeom>
              <a:avLst/>
              <a:gdLst/>
              <a:ahLst/>
              <a:cxnLst>
                <a:cxn ang="0">
                  <a:pos x="16" y="5"/>
                </a:cxn>
                <a:cxn ang="0">
                  <a:pos x="16" y="5"/>
                </a:cxn>
                <a:cxn ang="0">
                  <a:pos x="15" y="12"/>
                </a:cxn>
                <a:cxn ang="0">
                  <a:pos x="14" y="18"/>
                </a:cxn>
                <a:cxn ang="0">
                  <a:pos x="8" y="32"/>
                </a:cxn>
                <a:cxn ang="0">
                  <a:pos x="3" y="44"/>
                </a:cxn>
                <a:cxn ang="0">
                  <a:pos x="0" y="58"/>
                </a:cxn>
                <a:cxn ang="0">
                  <a:pos x="0" y="58"/>
                </a:cxn>
                <a:cxn ang="0">
                  <a:pos x="0" y="60"/>
                </a:cxn>
                <a:cxn ang="0">
                  <a:pos x="0" y="61"/>
                </a:cxn>
                <a:cxn ang="0">
                  <a:pos x="2" y="63"/>
                </a:cxn>
                <a:cxn ang="0">
                  <a:pos x="3" y="63"/>
                </a:cxn>
                <a:cxn ang="0">
                  <a:pos x="5" y="63"/>
                </a:cxn>
                <a:cxn ang="0">
                  <a:pos x="7" y="63"/>
                </a:cxn>
                <a:cxn ang="0">
                  <a:pos x="8" y="62"/>
                </a:cxn>
                <a:cxn ang="0">
                  <a:pos x="9" y="60"/>
                </a:cxn>
                <a:cxn ang="0">
                  <a:pos x="9" y="60"/>
                </a:cxn>
                <a:cxn ang="0">
                  <a:pos x="13" y="46"/>
                </a:cxn>
                <a:cxn ang="0">
                  <a:pos x="18" y="33"/>
                </a:cxn>
                <a:cxn ang="0">
                  <a:pos x="23" y="19"/>
                </a:cxn>
                <a:cxn ang="0">
                  <a:pos x="24" y="12"/>
                </a:cxn>
                <a:cxn ang="0">
                  <a:pos x="25" y="5"/>
                </a:cxn>
                <a:cxn ang="0">
                  <a:pos x="25" y="5"/>
                </a:cxn>
                <a:cxn ang="0">
                  <a:pos x="25" y="3"/>
                </a:cxn>
                <a:cxn ang="0">
                  <a:pos x="24" y="2"/>
                </a:cxn>
                <a:cxn ang="0">
                  <a:pos x="22" y="1"/>
                </a:cxn>
                <a:cxn ang="0">
                  <a:pos x="21" y="0"/>
                </a:cxn>
                <a:cxn ang="0">
                  <a:pos x="19" y="1"/>
                </a:cxn>
                <a:cxn ang="0">
                  <a:pos x="17" y="2"/>
                </a:cxn>
                <a:cxn ang="0">
                  <a:pos x="16" y="3"/>
                </a:cxn>
                <a:cxn ang="0">
                  <a:pos x="16" y="5"/>
                </a:cxn>
                <a:cxn ang="0">
                  <a:pos x="16" y="5"/>
                </a:cxn>
              </a:cxnLst>
              <a:rect l="0" t="0" r="r" b="b"/>
              <a:pathLst>
                <a:path w="25" h="63">
                  <a:moveTo>
                    <a:pt x="16" y="5"/>
                  </a:moveTo>
                  <a:lnTo>
                    <a:pt x="16" y="5"/>
                  </a:lnTo>
                  <a:lnTo>
                    <a:pt x="15" y="12"/>
                  </a:lnTo>
                  <a:lnTo>
                    <a:pt x="14" y="18"/>
                  </a:lnTo>
                  <a:lnTo>
                    <a:pt x="8" y="32"/>
                  </a:lnTo>
                  <a:lnTo>
                    <a:pt x="3" y="44"/>
                  </a:lnTo>
                  <a:lnTo>
                    <a:pt x="0" y="58"/>
                  </a:lnTo>
                  <a:lnTo>
                    <a:pt x="0" y="58"/>
                  </a:lnTo>
                  <a:lnTo>
                    <a:pt x="0" y="60"/>
                  </a:lnTo>
                  <a:lnTo>
                    <a:pt x="0" y="61"/>
                  </a:lnTo>
                  <a:lnTo>
                    <a:pt x="2" y="63"/>
                  </a:lnTo>
                  <a:lnTo>
                    <a:pt x="3" y="63"/>
                  </a:lnTo>
                  <a:lnTo>
                    <a:pt x="5" y="63"/>
                  </a:lnTo>
                  <a:lnTo>
                    <a:pt x="7" y="63"/>
                  </a:lnTo>
                  <a:lnTo>
                    <a:pt x="8" y="62"/>
                  </a:lnTo>
                  <a:lnTo>
                    <a:pt x="9" y="60"/>
                  </a:lnTo>
                  <a:lnTo>
                    <a:pt x="9" y="60"/>
                  </a:lnTo>
                  <a:lnTo>
                    <a:pt x="13" y="46"/>
                  </a:lnTo>
                  <a:lnTo>
                    <a:pt x="18" y="33"/>
                  </a:lnTo>
                  <a:lnTo>
                    <a:pt x="23" y="19"/>
                  </a:lnTo>
                  <a:lnTo>
                    <a:pt x="24" y="12"/>
                  </a:lnTo>
                  <a:lnTo>
                    <a:pt x="25" y="5"/>
                  </a:lnTo>
                  <a:lnTo>
                    <a:pt x="25" y="5"/>
                  </a:lnTo>
                  <a:lnTo>
                    <a:pt x="25" y="3"/>
                  </a:lnTo>
                  <a:lnTo>
                    <a:pt x="24" y="2"/>
                  </a:lnTo>
                  <a:lnTo>
                    <a:pt x="22" y="1"/>
                  </a:lnTo>
                  <a:lnTo>
                    <a:pt x="21" y="0"/>
                  </a:lnTo>
                  <a:lnTo>
                    <a:pt x="19" y="1"/>
                  </a:lnTo>
                  <a:lnTo>
                    <a:pt x="17" y="2"/>
                  </a:lnTo>
                  <a:lnTo>
                    <a:pt x="16" y="3"/>
                  </a:lnTo>
                  <a:lnTo>
                    <a:pt x="16" y="5"/>
                  </a:lnTo>
                  <a:lnTo>
                    <a:pt x="16"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86" name="Freeform 190"/>
            <p:cNvSpPr/>
            <p:nvPr/>
          </p:nvSpPr>
          <p:spPr bwMode="auto">
            <a:xfrm>
              <a:off x="4838700" y="3357563"/>
              <a:ext cx="19050" cy="31750"/>
            </a:xfrm>
            <a:custGeom>
              <a:avLst/>
              <a:gdLst/>
              <a:ahLst/>
              <a:cxnLst>
                <a:cxn ang="0">
                  <a:pos x="27" y="1"/>
                </a:cxn>
                <a:cxn ang="0">
                  <a:pos x="27" y="1"/>
                </a:cxn>
                <a:cxn ang="0">
                  <a:pos x="17" y="13"/>
                </a:cxn>
                <a:cxn ang="0">
                  <a:pos x="9" y="26"/>
                </a:cxn>
                <a:cxn ang="0">
                  <a:pos x="6" y="32"/>
                </a:cxn>
                <a:cxn ang="0">
                  <a:pos x="3" y="40"/>
                </a:cxn>
                <a:cxn ang="0">
                  <a:pos x="1" y="48"/>
                </a:cxn>
                <a:cxn ang="0">
                  <a:pos x="0" y="55"/>
                </a:cxn>
                <a:cxn ang="0">
                  <a:pos x="0" y="55"/>
                </a:cxn>
                <a:cxn ang="0">
                  <a:pos x="1" y="57"/>
                </a:cxn>
                <a:cxn ang="0">
                  <a:pos x="2" y="59"/>
                </a:cxn>
                <a:cxn ang="0">
                  <a:pos x="3" y="59"/>
                </a:cxn>
                <a:cxn ang="0">
                  <a:pos x="5" y="60"/>
                </a:cxn>
                <a:cxn ang="0">
                  <a:pos x="6" y="59"/>
                </a:cxn>
                <a:cxn ang="0">
                  <a:pos x="8" y="59"/>
                </a:cxn>
                <a:cxn ang="0">
                  <a:pos x="9" y="57"/>
                </a:cxn>
                <a:cxn ang="0">
                  <a:pos x="10" y="55"/>
                </a:cxn>
                <a:cxn ang="0">
                  <a:pos x="10" y="55"/>
                </a:cxn>
                <a:cxn ang="0">
                  <a:pos x="10" y="49"/>
                </a:cxn>
                <a:cxn ang="0">
                  <a:pos x="12" y="42"/>
                </a:cxn>
                <a:cxn ang="0">
                  <a:pos x="14" y="35"/>
                </a:cxn>
                <a:cxn ang="0">
                  <a:pos x="17" y="29"/>
                </a:cxn>
                <a:cxn ang="0">
                  <a:pos x="25" y="18"/>
                </a:cxn>
                <a:cxn ang="0">
                  <a:pos x="34" y="8"/>
                </a:cxn>
                <a:cxn ang="0">
                  <a:pos x="34" y="8"/>
                </a:cxn>
                <a:cxn ang="0">
                  <a:pos x="35" y="6"/>
                </a:cxn>
                <a:cxn ang="0">
                  <a:pos x="35" y="4"/>
                </a:cxn>
                <a:cxn ang="0">
                  <a:pos x="35" y="2"/>
                </a:cxn>
                <a:cxn ang="0">
                  <a:pos x="34" y="1"/>
                </a:cxn>
                <a:cxn ang="0">
                  <a:pos x="32" y="0"/>
                </a:cxn>
                <a:cxn ang="0">
                  <a:pos x="31" y="0"/>
                </a:cxn>
                <a:cxn ang="0">
                  <a:pos x="29" y="0"/>
                </a:cxn>
                <a:cxn ang="0">
                  <a:pos x="27" y="1"/>
                </a:cxn>
                <a:cxn ang="0">
                  <a:pos x="27" y="1"/>
                </a:cxn>
              </a:cxnLst>
              <a:rect l="0" t="0" r="r" b="b"/>
              <a:pathLst>
                <a:path w="35" h="60">
                  <a:moveTo>
                    <a:pt x="27" y="1"/>
                  </a:moveTo>
                  <a:lnTo>
                    <a:pt x="27" y="1"/>
                  </a:lnTo>
                  <a:lnTo>
                    <a:pt x="17" y="13"/>
                  </a:lnTo>
                  <a:lnTo>
                    <a:pt x="9" y="26"/>
                  </a:lnTo>
                  <a:lnTo>
                    <a:pt x="6" y="32"/>
                  </a:lnTo>
                  <a:lnTo>
                    <a:pt x="3" y="40"/>
                  </a:lnTo>
                  <a:lnTo>
                    <a:pt x="1" y="48"/>
                  </a:lnTo>
                  <a:lnTo>
                    <a:pt x="0" y="55"/>
                  </a:lnTo>
                  <a:lnTo>
                    <a:pt x="0" y="55"/>
                  </a:lnTo>
                  <a:lnTo>
                    <a:pt x="1" y="57"/>
                  </a:lnTo>
                  <a:lnTo>
                    <a:pt x="2" y="59"/>
                  </a:lnTo>
                  <a:lnTo>
                    <a:pt x="3" y="59"/>
                  </a:lnTo>
                  <a:lnTo>
                    <a:pt x="5" y="60"/>
                  </a:lnTo>
                  <a:lnTo>
                    <a:pt x="6" y="59"/>
                  </a:lnTo>
                  <a:lnTo>
                    <a:pt x="8" y="59"/>
                  </a:lnTo>
                  <a:lnTo>
                    <a:pt x="9" y="57"/>
                  </a:lnTo>
                  <a:lnTo>
                    <a:pt x="10" y="55"/>
                  </a:lnTo>
                  <a:lnTo>
                    <a:pt x="10" y="55"/>
                  </a:lnTo>
                  <a:lnTo>
                    <a:pt x="10" y="49"/>
                  </a:lnTo>
                  <a:lnTo>
                    <a:pt x="12" y="42"/>
                  </a:lnTo>
                  <a:lnTo>
                    <a:pt x="14" y="35"/>
                  </a:lnTo>
                  <a:lnTo>
                    <a:pt x="17" y="29"/>
                  </a:lnTo>
                  <a:lnTo>
                    <a:pt x="25" y="18"/>
                  </a:lnTo>
                  <a:lnTo>
                    <a:pt x="34" y="8"/>
                  </a:lnTo>
                  <a:lnTo>
                    <a:pt x="34" y="8"/>
                  </a:lnTo>
                  <a:lnTo>
                    <a:pt x="35" y="6"/>
                  </a:lnTo>
                  <a:lnTo>
                    <a:pt x="35" y="4"/>
                  </a:lnTo>
                  <a:lnTo>
                    <a:pt x="35" y="2"/>
                  </a:lnTo>
                  <a:lnTo>
                    <a:pt x="34" y="1"/>
                  </a:lnTo>
                  <a:lnTo>
                    <a:pt x="32" y="0"/>
                  </a:lnTo>
                  <a:lnTo>
                    <a:pt x="31" y="0"/>
                  </a:lnTo>
                  <a:lnTo>
                    <a:pt x="29" y="0"/>
                  </a:lnTo>
                  <a:lnTo>
                    <a:pt x="27" y="1"/>
                  </a:lnTo>
                  <a:lnTo>
                    <a:pt x="2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87" name="Freeform 191"/>
            <p:cNvSpPr/>
            <p:nvPr/>
          </p:nvSpPr>
          <p:spPr bwMode="auto">
            <a:xfrm>
              <a:off x="4862513" y="3367088"/>
              <a:ext cx="17463" cy="34925"/>
            </a:xfrm>
            <a:custGeom>
              <a:avLst/>
              <a:gdLst/>
              <a:ahLst/>
              <a:cxnLst>
                <a:cxn ang="0">
                  <a:pos x="23" y="5"/>
                </a:cxn>
                <a:cxn ang="0">
                  <a:pos x="23" y="5"/>
                </a:cxn>
                <a:cxn ang="0">
                  <a:pos x="22" y="12"/>
                </a:cxn>
                <a:cxn ang="0">
                  <a:pos x="20" y="20"/>
                </a:cxn>
                <a:cxn ang="0">
                  <a:pos x="17" y="26"/>
                </a:cxn>
                <a:cxn ang="0">
                  <a:pos x="14" y="33"/>
                </a:cxn>
                <a:cxn ang="0">
                  <a:pos x="7" y="47"/>
                </a:cxn>
                <a:cxn ang="0">
                  <a:pos x="3" y="54"/>
                </a:cxn>
                <a:cxn ang="0">
                  <a:pos x="0" y="60"/>
                </a:cxn>
                <a:cxn ang="0">
                  <a:pos x="0" y="60"/>
                </a:cxn>
                <a:cxn ang="0">
                  <a:pos x="0" y="62"/>
                </a:cxn>
                <a:cxn ang="0">
                  <a:pos x="1" y="64"/>
                </a:cxn>
                <a:cxn ang="0">
                  <a:pos x="2" y="65"/>
                </a:cxn>
                <a:cxn ang="0">
                  <a:pos x="4" y="66"/>
                </a:cxn>
                <a:cxn ang="0">
                  <a:pos x="5" y="66"/>
                </a:cxn>
                <a:cxn ang="0">
                  <a:pos x="8" y="66"/>
                </a:cxn>
                <a:cxn ang="0">
                  <a:pos x="9" y="65"/>
                </a:cxn>
                <a:cxn ang="0">
                  <a:pos x="10" y="63"/>
                </a:cxn>
                <a:cxn ang="0">
                  <a:pos x="10" y="63"/>
                </a:cxn>
                <a:cxn ang="0">
                  <a:pos x="13" y="55"/>
                </a:cxn>
                <a:cxn ang="0">
                  <a:pos x="17" y="48"/>
                </a:cxn>
                <a:cxn ang="0">
                  <a:pos x="21" y="39"/>
                </a:cxn>
                <a:cxn ang="0">
                  <a:pos x="25" y="31"/>
                </a:cxn>
                <a:cxn ang="0">
                  <a:pos x="25" y="31"/>
                </a:cxn>
                <a:cxn ang="0">
                  <a:pos x="28" y="26"/>
                </a:cxn>
                <a:cxn ang="0">
                  <a:pos x="30" y="21"/>
                </a:cxn>
                <a:cxn ang="0">
                  <a:pos x="30" y="21"/>
                </a:cxn>
                <a:cxn ang="0">
                  <a:pos x="32" y="12"/>
                </a:cxn>
                <a:cxn ang="0">
                  <a:pos x="32" y="5"/>
                </a:cxn>
                <a:cxn ang="0">
                  <a:pos x="32" y="5"/>
                </a:cxn>
                <a:cxn ang="0">
                  <a:pos x="31" y="3"/>
                </a:cxn>
                <a:cxn ang="0">
                  <a:pos x="30" y="1"/>
                </a:cxn>
                <a:cxn ang="0">
                  <a:pos x="29" y="0"/>
                </a:cxn>
                <a:cxn ang="0">
                  <a:pos x="27" y="0"/>
                </a:cxn>
                <a:cxn ang="0">
                  <a:pos x="26" y="0"/>
                </a:cxn>
                <a:cxn ang="0">
                  <a:pos x="24" y="1"/>
                </a:cxn>
                <a:cxn ang="0">
                  <a:pos x="23" y="3"/>
                </a:cxn>
                <a:cxn ang="0">
                  <a:pos x="23" y="5"/>
                </a:cxn>
                <a:cxn ang="0">
                  <a:pos x="23" y="5"/>
                </a:cxn>
              </a:cxnLst>
              <a:rect l="0" t="0" r="r" b="b"/>
              <a:pathLst>
                <a:path w="32" h="66">
                  <a:moveTo>
                    <a:pt x="23" y="5"/>
                  </a:moveTo>
                  <a:lnTo>
                    <a:pt x="23" y="5"/>
                  </a:lnTo>
                  <a:lnTo>
                    <a:pt x="22" y="12"/>
                  </a:lnTo>
                  <a:lnTo>
                    <a:pt x="20" y="20"/>
                  </a:lnTo>
                  <a:lnTo>
                    <a:pt x="17" y="26"/>
                  </a:lnTo>
                  <a:lnTo>
                    <a:pt x="14" y="33"/>
                  </a:lnTo>
                  <a:lnTo>
                    <a:pt x="7" y="47"/>
                  </a:lnTo>
                  <a:lnTo>
                    <a:pt x="3" y="54"/>
                  </a:lnTo>
                  <a:lnTo>
                    <a:pt x="0" y="60"/>
                  </a:lnTo>
                  <a:lnTo>
                    <a:pt x="0" y="60"/>
                  </a:lnTo>
                  <a:lnTo>
                    <a:pt x="0" y="62"/>
                  </a:lnTo>
                  <a:lnTo>
                    <a:pt x="1" y="64"/>
                  </a:lnTo>
                  <a:lnTo>
                    <a:pt x="2" y="65"/>
                  </a:lnTo>
                  <a:lnTo>
                    <a:pt x="4" y="66"/>
                  </a:lnTo>
                  <a:lnTo>
                    <a:pt x="5" y="66"/>
                  </a:lnTo>
                  <a:lnTo>
                    <a:pt x="8" y="66"/>
                  </a:lnTo>
                  <a:lnTo>
                    <a:pt x="9" y="65"/>
                  </a:lnTo>
                  <a:lnTo>
                    <a:pt x="10" y="63"/>
                  </a:lnTo>
                  <a:lnTo>
                    <a:pt x="10" y="63"/>
                  </a:lnTo>
                  <a:lnTo>
                    <a:pt x="13" y="55"/>
                  </a:lnTo>
                  <a:lnTo>
                    <a:pt x="17" y="48"/>
                  </a:lnTo>
                  <a:lnTo>
                    <a:pt x="21" y="39"/>
                  </a:lnTo>
                  <a:lnTo>
                    <a:pt x="25" y="31"/>
                  </a:lnTo>
                  <a:lnTo>
                    <a:pt x="25" y="31"/>
                  </a:lnTo>
                  <a:lnTo>
                    <a:pt x="28" y="26"/>
                  </a:lnTo>
                  <a:lnTo>
                    <a:pt x="30" y="21"/>
                  </a:lnTo>
                  <a:lnTo>
                    <a:pt x="30" y="21"/>
                  </a:lnTo>
                  <a:lnTo>
                    <a:pt x="32" y="12"/>
                  </a:lnTo>
                  <a:lnTo>
                    <a:pt x="32" y="5"/>
                  </a:lnTo>
                  <a:lnTo>
                    <a:pt x="32" y="5"/>
                  </a:lnTo>
                  <a:lnTo>
                    <a:pt x="31" y="3"/>
                  </a:lnTo>
                  <a:lnTo>
                    <a:pt x="30" y="1"/>
                  </a:lnTo>
                  <a:lnTo>
                    <a:pt x="29" y="0"/>
                  </a:lnTo>
                  <a:lnTo>
                    <a:pt x="27" y="0"/>
                  </a:lnTo>
                  <a:lnTo>
                    <a:pt x="26" y="0"/>
                  </a:lnTo>
                  <a:lnTo>
                    <a:pt x="24" y="1"/>
                  </a:lnTo>
                  <a:lnTo>
                    <a:pt x="23" y="3"/>
                  </a:lnTo>
                  <a:lnTo>
                    <a:pt x="23" y="5"/>
                  </a:lnTo>
                  <a:lnTo>
                    <a:pt x="23"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88" name="Freeform 192"/>
            <p:cNvSpPr/>
            <p:nvPr/>
          </p:nvSpPr>
          <p:spPr bwMode="auto">
            <a:xfrm>
              <a:off x="4878388" y="3389313"/>
              <a:ext cx="17463" cy="38100"/>
            </a:xfrm>
            <a:custGeom>
              <a:avLst/>
              <a:gdLst/>
              <a:ahLst/>
              <a:cxnLst>
                <a:cxn ang="0">
                  <a:pos x="25" y="3"/>
                </a:cxn>
                <a:cxn ang="0">
                  <a:pos x="25" y="3"/>
                </a:cxn>
                <a:cxn ang="0">
                  <a:pos x="20" y="20"/>
                </a:cxn>
                <a:cxn ang="0">
                  <a:pos x="15" y="36"/>
                </a:cxn>
                <a:cxn ang="0">
                  <a:pos x="8" y="51"/>
                </a:cxn>
                <a:cxn ang="0">
                  <a:pos x="0" y="66"/>
                </a:cxn>
                <a:cxn ang="0">
                  <a:pos x="0" y="66"/>
                </a:cxn>
                <a:cxn ang="0">
                  <a:pos x="0" y="68"/>
                </a:cxn>
                <a:cxn ang="0">
                  <a:pos x="0" y="70"/>
                </a:cxn>
                <a:cxn ang="0">
                  <a:pos x="1" y="71"/>
                </a:cxn>
                <a:cxn ang="0">
                  <a:pos x="2" y="73"/>
                </a:cxn>
                <a:cxn ang="0">
                  <a:pos x="4" y="73"/>
                </a:cxn>
                <a:cxn ang="0">
                  <a:pos x="7" y="73"/>
                </a:cxn>
                <a:cxn ang="0">
                  <a:pos x="8" y="72"/>
                </a:cxn>
                <a:cxn ang="0">
                  <a:pos x="9" y="71"/>
                </a:cxn>
                <a:cxn ang="0">
                  <a:pos x="9" y="71"/>
                </a:cxn>
                <a:cxn ang="0">
                  <a:pos x="17" y="55"/>
                </a:cxn>
                <a:cxn ang="0">
                  <a:pos x="23" y="39"/>
                </a:cxn>
                <a:cxn ang="0">
                  <a:pos x="29" y="23"/>
                </a:cxn>
                <a:cxn ang="0">
                  <a:pos x="35" y="7"/>
                </a:cxn>
                <a:cxn ang="0">
                  <a:pos x="35" y="7"/>
                </a:cxn>
                <a:cxn ang="0">
                  <a:pos x="35" y="5"/>
                </a:cxn>
                <a:cxn ang="0">
                  <a:pos x="35" y="2"/>
                </a:cxn>
                <a:cxn ang="0">
                  <a:pos x="33" y="1"/>
                </a:cxn>
                <a:cxn ang="0">
                  <a:pos x="31" y="0"/>
                </a:cxn>
                <a:cxn ang="0">
                  <a:pos x="29" y="0"/>
                </a:cxn>
                <a:cxn ang="0">
                  <a:pos x="28" y="0"/>
                </a:cxn>
                <a:cxn ang="0">
                  <a:pos x="26" y="1"/>
                </a:cxn>
                <a:cxn ang="0">
                  <a:pos x="25" y="3"/>
                </a:cxn>
                <a:cxn ang="0">
                  <a:pos x="25" y="3"/>
                </a:cxn>
              </a:cxnLst>
              <a:rect l="0" t="0" r="r" b="b"/>
              <a:pathLst>
                <a:path w="35" h="73">
                  <a:moveTo>
                    <a:pt x="25" y="3"/>
                  </a:moveTo>
                  <a:lnTo>
                    <a:pt x="25" y="3"/>
                  </a:lnTo>
                  <a:lnTo>
                    <a:pt x="20" y="20"/>
                  </a:lnTo>
                  <a:lnTo>
                    <a:pt x="15" y="36"/>
                  </a:lnTo>
                  <a:lnTo>
                    <a:pt x="8" y="51"/>
                  </a:lnTo>
                  <a:lnTo>
                    <a:pt x="0" y="66"/>
                  </a:lnTo>
                  <a:lnTo>
                    <a:pt x="0" y="66"/>
                  </a:lnTo>
                  <a:lnTo>
                    <a:pt x="0" y="68"/>
                  </a:lnTo>
                  <a:lnTo>
                    <a:pt x="0" y="70"/>
                  </a:lnTo>
                  <a:lnTo>
                    <a:pt x="1" y="71"/>
                  </a:lnTo>
                  <a:lnTo>
                    <a:pt x="2" y="73"/>
                  </a:lnTo>
                  <a:lnTo>
                    <a:pt x="4" y="73"/>
                  </a:lnTo>
                  <a:lnTo>
                    <a:pt x="7" y="73"/>
                  </a:lnTo>
                  <a:lnTo>
                    <a:pt x="8" y="72"/>
                  </a:lnTo>
                  <a:lnTo>
                    <a:pt x="9" y="71"/>
                  </a:lnTo>
                  <a:lnTo>
                    <a:pt x="9" y="71"/>
                  </a:lnTo>
                  <a:lnTo>
                    <a:pt x="17" y="55"/>
                  </a:lnTo>
                  <a:lnTo>
                    <a:pt x="23" y="39"/>
                  </a:lnTo>
                  <a:lnTo>
                    <a:pt x="29" y="23"/>
                  </a:lnTo>
                  <a:lnTo>
                    <a:pt x="35" y="7"/>
                  </a:lnTo>
                  <a:lnTo>
                    <a:pt x="35" y="7"/>
                  </a:lnTo>
                  <a:lnTo>
                    <a:pt x="35" y="5"/>
                  </a:lnTo>
                  <a:lnTo>
                    <a:pt x="35" y="2"/>
                  </a:lnTo>
                  <a:lnTo>
                    <a:pt x="33" y="1"/>
                  </a:lnTo>
                  <a:lnTo>
                    <a:pt x="31" y="0"/>
                  </a:lnTo>
                  <a:lnTo>
                    <a:pt x="29" y="0"/>
                  </a:lnTo>
                  <a:lnTo>
                    <a:pt x="28" y="0"/>
                  </a:lnTo>
                  <a:lnTo>
                    <a:pt x="26" y="1"/>
                  </a:lnTo>
                  <a:lnTo>
                    <a:pt x="25" y="3"/>
                  </a:lnTo>
                  <a:lnTo>
                    <a:pt x="25"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89" name="Freeform 193"/>
            <p:cNvSpPr/>
            <p:nvPr/>
          </p:nvSpPr>
          <p:spPr bwMode="auto">
            <a:xfrm>
              <a:off x="4897438" y="3411538"/>
              <a:ext cx="23813" cy="50800"/>
            </a:xfrm>
            <a:custGeom>
              <a:avLst/>
              <a:gdLst/>
              <a:ahLst/>
              <a:cxnLst>
                <a:cxn ang="0">
                  <a:pos x="38" y="2"/>
                </a:cxn>
                <a:cxn ang="0">
                  <a:pos x="38" y="2"/>
                </a:cxn>
                <a:cxn ang="0">
                  <a:pos x="33" y="12"/>
                </a:cxn>
                <a:cxn ang="0">
                  <a:pos x="28" y="24"/>
                </a:cxn>
                <a:cxn ang="0">
                  <a:pos x="18" y="46"/>
                </a:cxn>
                <a:cxn ang="0">
                  <a:pos x="10" y="68"/>
                </a:cxn>
                <a:cxn ang="0">
                  <a:pos x="5" y="80"/>
                </a:cxn>
                <a:cxn ang="0">
                  <a:pos x="0" y="91"/>
                </a:cxn>
                <a:cxn ang="0">
                  <a:pos x="0" y="91"/>
                </a:cxn>
                <a:cxn ang="0">
                  <a:pos x="0" y="92"/>
                </a:cxn>
                <a:cxn ang="0">
                  <a:pos x="0" y="94"/>
                </a:cxn>
                <a:cxn ang="0">
                  <a:pos x="1" y="96"/>
                </a:cxn>
                <a:cxn ang="0">
                  <a:pos x="2" y="97"/>
                </a:cxn>
                <a:cxn ang="0">
                  <a:pos x="4" y="97"/>
                </a:cxn>
                <a:cxn ang="0">
                  <a:pos x="5" y="97"/>
                </a:cxn>
                <a:cxn ang="0">
                  <a:pos x="7" y="97"/>
                </a:cxn>
                <a:cxn ang="0">
                  <a:pos x="8" y="95"/>
                </a:cxn>
                <a:cxn ang="0">
                  <a:pos x="8" y="95"/>
                </a:cxn>
                <a:cxn ang="0">
                  <a:pos x="13" y="85"/>
                </a:cxn>
                <a:cxn ang="0">
                  <a:pos x="18" y="73"/>
                </a:cxn>
                <a:cxn ang="0">
                  <a:pos x="27" y="51"/>
                </a:cxn>
                <a:cxn ang="0">
                  <a:pos x="36" y="29"/>
                </a:cxn>
                <a:cxn ang="0">
                  <a:pos x="41" y="17"/>
                </a:cxn>
                <a:cxn ang="0">
                  <a:pos x="46" y="6"/>
                </a:cxn>
                <a:cxn ang="0">
                  <a:pos x="46" y="6"/>
                </a:cxn>
                <a:cxn ang="0">
                  <a:pos x="46" y="5"/>
                </a:cxn>
                <a:cxn ang="0">
                  <a:pos x="46" y="3"/>
                </a:cxn>
                <a:cxn ang="0">
                  <a:pos x="45" y="1"/>
                </a:cxn>
                <a:cxn ang="0">
                  <a:pos x="44" y="0"/>
                </a:cxn>
                <a:cxn ang="0">
                  <a:pos x="42" y="0"/>
                </a:cxn>
                <a:cxn ang="0">
                  <a:pos x="41" y="0"/>
                </a:cxn>
                <a:cxn ang="0">
                  <a:pos x="39" y="0"/>
                </a:cxn>
                <a:cxn ang="0">
                  <a:pos x="38" y="2"/>
                </a:cxn>
                <a:cxn ang="0">
                  <a:pos x="38" y="2"/>
                </a:cxn>
              </a:cxnLst>
              <a:rect l="0" t="0" r="r" b="b"/>
              <a:pathLst>
                <a:path w="46" h="97">
                  <a:moveTo>
                    <a:pt x="38" y="2"/>
                  </a:moveTo>
                  <a:lnTo>
                    <a:pt x="38" y="2"/>
                  </a:lnTo>
                  <a:lnTo>
                    <a:pt x="33" y="12"/>
                  </a:lnTo>
                  <a:lnTo>
                    <a:pt x="28" y="24"/>
                  </a:lnTo>
                  <a:lnTo>
                    <a:pt x="18" y="46"/>
                  </a:lnTo>
                  <a:lnTo>
                    <a:pt x="10" y="68"/>
                  </a:lnTo>
                  <a:lnTo>
                    <a:pt x="5" y="80"/>
                  </a:lnTo>
                  <a:lnTo>
                    <a:pt x="0" y="91"/>
                  </a:lnTo>
                  <a:lnTo>
                    <a:pt x="0" y="91"/>
                  </a:lnTo>
                  <a:lnTo>
                    <a:pt x="0" y="92"/>
                  </a:lnTo>
                  <a:lnTo>
                    <a:pt x="0" y="94"/>
                  </a:lnTo>
                  <a:lnTo>
                    <a:pt x="1" y="96"/>
                  </a:lnTo>
                  <a:lnTo>
                    <a:pt x="2" y="97"/>
                  </a:lnTo>
                  <a:lnTo>
                    <a:pt x="4" y="97"/>
                  </a:lnTo>
                  <a:lnTo>
                    <a:pt x="5" y="97"/>
                  </a:lnTo>
                  <a:lnTo>
                    <a:pt x="7" y="97"/>
                  </a:lnTo>
                  <a:lnTo>
                    <a:pt x="8" y="95"/>
                  </a:lnTo>
                  <a:lnTo>
                    <a:pt x="8" y="95"/>
                  </a:lnTo>
                  <a:lnTo>
                    <a:pt x="13" y="85"/>
                  </a:lnTo>
                  <a:lnTo>
                    <a:pt x="18" y="73"/>
                  </a:lnTo>
                  <a:lnTo>
                    <a:pt x="27" y="51"/>
                  </a:lnTo>
                  <a:lnTo>
                    <a:pt x="36" y="29"/>
                  </a:lnTo>
                  <a:lnTo>
                    <a:pt x="41" y="17"/>
                  </a:lnTo>
                  <a:lnTo>
                    <a:pt x="46" y="6"/>
                  </a:lnTo>
                  <a:lnTo>
                    <a:pt x="46" y="6"/>
                  </a:lnTo>
                  <a:lnTo>
                    <a:pt x="46" y="5"/>
                  </a:lnTo>
                  <a:lnTo>
                    <a:pt x="46" y="3"/>
                  </a:lnTo>
                  <a:lnTo>
                    <a:pt x="45" y="1"/>
                  </a:lnTo>
                  <a:lnTo>
                    <a:pt x="44" y="0"/>
                  </a:lnTo>
                  <a:lnTo>
                    <a:pt x="42" y="0"/>
                  </a:lnTo>
                  <a:lnTo>
                    <a:pt x="41" y="0"/>
                  </a:lnTo>
                  <a:lnTo>
                    <a:pt x="39" y="0"/>
                  </a:lnTo>
                  <a:lnTo>
                    <a:pt x="38" y="2"/>
                  </a:lnTo>
                  <a:lnTo>
                    <a:pt x="3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90" name="Freeform 194"/>
            <p:cNvSpPr/>
            <p:nvPr/>
          </p:nvSpPr>
          <p:spPr bwMode="auto">
            <a:xfrm>
              <a:off x="4216400" y="3729038"/>
              <a:ext cx="19050" cy="36513"/>
            </a:xfrm>
            <a:custGeom>
              <a:avLst/>
              <a:gdLst/>
              <a:ahLst/>
              <a:cxnLst>
                <a:cxn ang="0">
                  <a:pos x="26" y="2"/>
                </a:cxn>
                <a:cxn ang="0">
                  <a:pos x="26" y="2"/>
                </a:cxn>
                <a:cxn ang="0">
                  <a:pos x="18" y="16"/>
                </a:cxn>
                <a:cxn ang="0">
                  <a:pos x="12" y="32"/>
                </a:cxn>
                <a:cxn ang="0">
                  <a:pos x="6" y="48"/>
                </a:cxn>
                <a:cxn ang="0">
                  <a:pos x="0" y="63"/>
                </a:cxn>
                <a:cxn ang="0">
                  <a:pos x="0" y="63"/>
                </a:cxn>
                <a:cxn ang="0">
                  <a:pos x="0" y="65"/>
                </a:cxn>
                <a:cxn ang="0">
                  <a:pos x="1" y="67"/>
                </a:cxn>
                <a:cxn ang="0">
                  <a:pos x="2" y="68"/>
                </a:cxn>
                <a:cxn ang="0">
                  <a:pos x="4" y="69"/>
                </a:cxn>
                <a:cxn ang="0">
                  <a:pos x="6" y="69"/>
                </a:cxn>
                <a:cxn ang="0">
                  <a:pos x="8" y="69"/>
                </a:cxn>
                <a:cxn ang="0">
                  <a:pos x="9" y="68"/>
                </a:cxn>
                <a:cxn ang="0">
                  <a:pos x="10" y="66"/>
                </a:cxn>
                <a:cxn ang="0">
                  <a:pos x="10" y="66"/>
                </a:cxn>
                <a:cxn ang="0">
                  <a:pos x="15" y="51"/>
                </a:cxn>
                <a:cxn ang="0">
                  <a:pos x="20" y="36"/>
                </a:cxn>
                <a:cxn ang="0">
                  <a:pos x="27" y="21"/>
                </a:cxn>
                <a:cxn ang="0">
                  <a:pos x="35" y="7"/>
                </a:cxn>
                <a:cxn ang="0">
                  <a:pos x="35" y="7"/>
                </a:cxn>
                <a:cxn ang="0">
                  <a:pos x="36" y="5"/>
                </a:cxn>
                <a:cxn ang="0">
                  <a:pos x="36" y="3"/>
                </a:cxn>
                <a:cxn ang="0">
                  <a:pos x="35" y="2"/>
                </a:cxn>
                <a:cxn ang="0">
                  <a:pos x="34" y="1"/>
                </a:cxn>
                <a:cxn ang="0">
                  <a:pos x="31" y="0"/>
                </a:cxn>
                <a:cxn ang="0">
                  <a:pos x="29" y="0"/>
                </a:cxn>
                <a:cxn ang="0">
                  <a:pos x="28" y="1"/>
                </a:cxn>
                <a:cxn ang="0">
                  <a:pos x="26" y="2"/>
                </a:cxn>
                <a:cxn ang="0">
                  <a:pos x="26" y="2"/>
                </a:cxn>
              </a:cxnLst>
              <a:rect l="0" t="0" r="r" b="b"/>
              <a:pathLst>
                <a:path w="36" h="69">
                  <a:moveTo>
                    <a:pt x="26" y="2"/>
                  </a:moveTo>
                  <a:lnTo>
                    <a:pt x="26" y="2"/>
                  </a:lnTo>
                  <a:lnTo>
                    <a:pt x="18" y="16"/>
                  </a:lnTo>
                  <a:lnTo>
                    <a:pt x="12" y="32"/>
                  </a:lnTo>
                  <a:lnTo>
                    <a:pt x="6" y="48"/>
                  </a:lnTo>
                  <a:lnTo>
                    <a:pt x="0" y="63"/>
                  </a:lnTo>
                  <a:lnTo>
                    <a:pt x="0" y="63"/>
                  </a:lnTo>
                  <a:lnTo>
                    <a:pt x="0" y="65"/>
                  </a:lnTo>
                  <a:lnTo>
                    <a:pt x="1" y="67"/>
                  </a:lnTo>
                  <a:lnTo>
                    <a:pt x="2" y="68"/>
                  </a:lnTo>
                  <a:lnTo>
                    <a:pt x="4" y="69"/>
                  </a:lnTo>
                  <a:lnTo>
                    <a:pt x="6" y="69"/>
                  </a:lnTo>
                  <a:lnTo>
                    <a:pt x="8" y="69"/>
                  </a:lnTo>
                  <a:lnTo>
                    <a:pt x="9" y="68"/>
                  </a:lnTo>
                  <a:lnTo>
                    <a:pt x="10" y="66"/>
                  </a:lnTo>
                  <a:lnTo>
                    <a:pt x="10" y="66"/>
                  </a:lnTo>
                  <a:lnTo>
                    <a:pt x="15" y="51"/>
                  </a:lnTo>
                  <a:lnTo>
                    <a:pt x="20" y="36"/>
                  </a:lnTo>
                  <a:lnTo>
                    <a:pt x="27" y="21"/>
                  </a:lnTo>
                  <a:lnTo>
                    <a:pt x="35" y="7"/>
                  </a:lnTo>
                  <a:lnTo>
                    <a:pt x="35" y="7"/>
                  </a:lnTo>
                  <a:lnTo>
                    <a:pt x="36" y="5"/>
                  </a:lnTo>
                  <a:lnTo>
                    <a:pt x="36" y="3"/>
                  </a:lnTo>
                  <a:lnTo>
                    <a:pt x="35" y="2"/>
                  </a:lnTo>
                  <a:lnTo>
                    <a:pt x="34" y="1"/>
                  </a:lnTo>
                  <a:lnTo>
                    <a:pt x="31" y="0"/>
                  </a:lnTo>
                  <a:lnTo>
                    <a:pt x="29" y="0"/>
                  </a:lnTo>
                  <a:lnTo>
                    <a:pt x="28" y="1"/>
                  </a:lnTo>
                  <a:lnTo>
                    <a:pt x="26" y="2"/>
                  </a:lnTo>
                  <a:lnTo>
                    <a:pt x="2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91" name="Freeform 195"/>
            <p:cNvSpPr/>
            <p:nvPr/>
          </p:nvSpPr>
          <p:spPr bwMode="auto">
            <a:xfrm>
              <a:off x="4251325" y="3738563"/>
              <a:ext cx="25400" cy="39688"/>
            </a:xfrm>
            <a:custGeom>
              <a:avLst/>
              <a:gdLst/>
              <a:ahLst/>
              <a:cxnLst>
                <a:cxn ang="0">
                  <a:pos x="39" y="2"/>
                </a:cxn>
                <a:cxn ang="0">
                  <a:pos x="39" y="2"/>
                </a:cxn>
                <a:cxn ang="0">
                  <a:pos x="28" y="17"/>
                </a:cxn>
                <a:cxn ang="0">
                  <a:pos x="17" y="34"/>
                </a:cxn>
                <a:cxn ang="0">
                  <a:pos x="8" y="51"/>
                </a:cxn>
                <a:cxn ang="0">
                  <a:pos x="1" y="69"/>
                </a:cxn>
                <a:cxn ang="0">
                  <a:pos x="1" y="69"/>
                </a:cxn>
                <a:cxn ang="0">
                  <a:pos x="0" y="71"/>
                </a:cxn>
                <a:cxn ang="0">
                  <a:pos x="1" y="72"/>
                </a:cxn>
                <a:cxn ang="0">
                  <a:pos x="2" y="74"/>
                </a:cxn>
                <a:cxn ang="0">
                  <a:pos x="3" y="74"/>
                </a:cxn>
                <a:cxn ang="0">
                  <a:pos x="7" y="74"/>
                </a:cxn>
                <a:cxn ang="0">
                  <a:pos x="8" y="73"/>
                </a:cxn>
                <a:cxn ang="0">
                  <a:pos x="9" y="71"/>
                </a:cxn>
                <a:cxn ang="0">
                  <a:pos x="9" y="71"/>
                </a:cxn>
                <a:cxn ang="0">
                  <a:pos x="17" y="55"/>
                </a:cxn>
                <a:cxn ang="0">
                  <a:pos x="26" y="38"/>
                </a:cxn>
                <a:cxn ang="0">
                  <a:pos x="36" y="21"/>
                </a:cxn>
                <a:cxn ang="0">
                  <a:pos x="47" y="6"/>
                </a:cxn>
                <a:cxn ang="0">
                  <a:pos x="47" y="6"/>
                </a:cxn>
                <a:cxn ang="0">
                  <a:pos x="47" y="4"/>
                </a:cxn>
                <a:cxn ang="0">
                  <a:pos x="47" y="3"/>
                </a:cxn>
                <a:cxn ang="0">
                  <a:pos x="47" y="1"/>
                </a:cxn>
                <a:cxn ang="0">
                  <a:pos x="45" y="0"/>
                </a:cxn>
                <a:cxn ang="0">
                  <a:pos x="42" y="0"/>
                </a:cxn>
                <a:cxn ang="0">
                  <a:pos x="40" y="0"/>
                </a:cxn>
                <a:cxn ang="0">
                  <a:pos x="39" y="2"/>
                </a:cxn>
                <a:cxn ang="0">
                  <a:pos x="39" y="2"/>
                </a:cxn>
              </a:cxnLst>
              <a:rect l="0" t="0" r="r" b="b"/>
              <a:pathLst>
                <a:path w="47" h="74">
                  <a:moveTo>
                    <a:pt x="39" y="2"/>
                  </a:moveTo>
                  <a:lnTo>
                    <a:pt x="39" y="2"/>
                  </a:lnTo>
                  <a:lnTo>
                    <a:pt x="28" y="17"/>
                  </a:lnTo>
                  <a:lnTo>
                    <a:pt x="17" y="34"/>
                  </a:lnTo>
                  <a:lnTo>
                    <a:pt x="8" y="51"/>
                  </a:lnTo>
                  <a:lnTo>
                    <a:pt x="1" y="69"/>
                  </a:lnTo>
                  <a:lnTo>
                    <a:pt x="1" y="69"/>
                  </a:lnTo>
                  <a:lnTo>
                    <a:pt x="0" y="71"/>
                  </a:lnTo>
                  <a:lnTo>
                    <a:pt x="1" y="72"/>
                  </a:lnTo>
                  <a:lnTo>
                    <a:pt x="2" y="74"/>
                  </a:lnTo>
                  <a:lnTo>
                    <a:pt x="3" y="74"/>
                  </a:lnTo>
                  <a:lnTo>
                    <a:pt x="7" y="74"/>
                  </a:lnTo>
                  <a:lnTo>
                    <a:pt x="8" y="73"/>
                  </a:lnTo>
                  <a:lnTo>
                    <a:pt x="9" y="71"/>
                  </a:lnTo>
                  <a:lnTo>
                    <a:pt x="9" y="71"/>
                  </a:lnTo>
                  <a:lnTo>
                    <a:pt x="17" y="55"/>
                  </a:lnTo>
                  <a:lnTo>
                    <a:pt x="26" y="38"/>
                  </a:lnTo>
                  <a:lnTo>
                    <a:pt x="36" y="21"/>
                  </a:lnTo>
                  <a:lnTo>
                    <a:pt x="47" y="6"/>
                  </a:lnTo>
                  <a:lnTo>
                    <a:pt x="47" y="6"/>
                  </a:lnTo>
                  <a:lnTo>
                    <a:pt x="47" y="4"/>
                  </a:lnTo>
                  <a:lnTo>
                    <a:pt x="47" y="3"/>
                  </a:lnTo>
                  <a:lnTo>
                    <a:pt x="47" y="1"/>
                  </a:lnTo>
                  <a:lnTo>
                    <a:pt x="45" y="0"/>
                  </a:lnTo>
                  <a:lnTo>
                    <a:pt x="42" y="0"/>
                  </a:lnTo>
                  <a:lnTo>
                    <a:pt x="40" y="0"/>
                  </a:lnTo>
                  <a:lnTo>
                    <a:pt x="39" y="2"/>
                  </a:lnTo>
                  <a:lnTo>
                    <a:pt x="3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92" name="Freeform 196"/>
            <p:cNvSpPr/>
            <p:nvPr/>
          </p:nvSpPr>
          <p:spPr bwMode="auto">
            <a:xfrm>
              <a:off x="4294188" y="3748088"/>
              <a:ext cx="23813" cy="46038"/>
            </a:xfrm>
            <a:custGeom>
              <a:avLst/>
              <a:gdLst/>
              <a:ahLst/>
              <a:cxnLst>
                <a:cxn ang="0">
                  <a:pos x="35" y="4"/>
                </a:cxn>
                <a:cxn ang="0">
                  <a:pos x="35" y="4"/>
                </a:cxn>
                <a:cxn ang="0">
                  <a:pos x="34" y="9"/>
                </a:cxn>
                <a:cxn ang="0">
                  <a:pos x="32" y="11"/>
                </a:cxn>
                <a:cxn ang="0">
                  <a:pos x="30" y="13"/>
                </a:cxn>
                <a:cxn ang="0">
                  <a:pos x="29" y="16"/>
                </a:cxn>
                <a:cxn ang="0">
                  <a:pos x="29" y="16"/>
                </a:cxn>
                <a:cxn ang="0">
                  <a:pos x="22" y="27"/>
                </a:cxn>
                <a:cxn ang="0">
                  <a:pos x="16" y="39"/>
                </a:cxn>
                <a:cxn ang="0">
                  <a:pos x="16" y="39"/>
                </a:cxn>
                <a:cxn ang="0">
                  <a:pos x="11" y="48"/>
                </a:cxn>
                <a:cxn ang="0">
                  <a:pos x="7" y="58"/>
                </a:cxn>
                <a:cxn ang="0">
                  <a:pos x="0" y="79"/>
                </a:cxn>
                <a:cxn ang="0">
                  <a:pos x="0" y="79"/>
                </a:cxn>
                <a:cxn ang="0">
                  <a:pos x="0" y="81"/>
                </a:cxn>
                <a:cxn ang="0">
                  <a:pos x="1" y="83"/>
                </a:cxn>
                <a:cxn ang="0">
                  <a:pos x="2" y="84"/>
                </a:cxn>
                <a:cxn ang="0">
                  <a:pos x="3" y="85"/>
                </a:cxn>
                <a:cxn ang="0">
                  <a:pos x="5" y="85"/>
                </a:cxn>
                <a:cxn ang="0">
                  <a:pos x="7" y="85"/>
                </a:cxn>
                <a:cxn ang="0">
                  <a:pos x="8" y="84"/>
                </a:cxn>
                <a:cxn ang="0">
                  <a:pos x="9" y="82"/>
                </a:cxn>
                <a:cxn ang="0">
                  <a:pos x="9" y="82"/>
                </a:cxn>
                <a:cxn ang="0">
                  <a:pos x="13" y="70"/>
                </a:cxn>
                <a:cxn ang="0">
                  <a:pos x="18" y="57"/>
                </a:cxn>
                <a:cxn ang="0">
                  <a:pos x="23" y="46"/>
                </a:cxn>
                <a:cxn ang="0">
                  <a:pos x="31" y="34"/>
                </a:cxn>
                <a:cxn ang="0">
                  <a:pos x="31" y="34"/>
                </a:cxn>
                <a:cxn ang="0">
                  <a:pos x="39" y="20"/>
                </a:cxn>
                <a:cxn ang="0">
                  <a:pos x="42" y="13"/>
                </a:cxn>
                <a:cxn ang="0">
                  <a:pos x="44" y="4"/>
                </a:cxn>
                <a:cxn ang="0">
                  <a:pos x="44" y="4"/>
                </a:cxn>
                <a:cxn ang="0">
                  <a:pos x="44" y="2"/>
                </a:cxn>
                <a:cxn ang="0">
                  <a:pos x="43" y="1"/>
                </a:cxn>
                <a:cxn ang="0">
                  <a:pos x="41" y="0"/>
                </a:cxn>
                <a:cxn ang="0">
                  <a:pos x="40" y="0"/>
                </a:cxn>
                <a:cxn ang="0">
                  <a:pos x="36" y="1"/>
                </a:cxn>
                <a:cxn ang="0">
                  <a:pos x="35" y="2"/>
                </a:cxn>
                <a:cxn ang="0">
                  <a:pos x="35" y="4"/>
                </a:cxn>
                <a:cxn ang="0">
                  <a:pos x="35" y="4"/>
                </a:cxn>
              </a:cxnLst>
              <a:rect l="0" t="0" r="r" b="b"/>
              <a:pathLst>
                <a:path w="44" h="85">
                  <a:moveTo>
                    <a:pt x="35" y="4"/>
                  </a:moveTo>
                  <a:lnTo>
                    <a:pt x="35" y="4"/>
                  </a:lnTo>
                  <a:lnTo>
                    <a:pt x="34" y="9"/>
                  </a:lnTo>
                  <a:lnTo>
                    <a:pt x="32" y="11"/>
                  </a:lnTo>
                  <a:lnTo>
                    <a:pt x="30" y="13"/>
                  </a:lnTo>
                  <a:lnTo>
                    <a:pt x="29" y="16"/>
                  </a:lnTo>
                  <a:lnTo>
                    <a:pt x="29" y="16"/>
                  </a:lnTo>
                  <a:lnTo>
                    <a:pt x="22" y="27"/>
                  </a:lnTo>
                  <a:lnTo>
                    <a:pt x="16" y="39"/>
                  </a:lnTo>
                  <a:lnTo>
                    <a:pt x="16" y="39"/>
                  </a:lnTo>
                  <a:lnTo>
                    <a:pt x="11" y="48"/>
                  </a:lnTo>
                  <a:lnTo>
                    <a:pt x="7" y="58"/>
                  </a:lnTo>
                  <a:lnTo>
                    <a:pt x="0" y="79"/>
                  </a:lnTo>
                  <a:lnTo>
                    <a:pt x="0" y="79"/>
                  </a:lnTo>
                  <a:lnTo>
                    <a:pt x="0" y="81"/>
                  </a:lnTo>
                  <a:lnTo>
                    <a:pt x="1" y="83"/>
                  </a:lnTo>
                  <a:lnTo>
                    <a:pt x="2" y="84"/>
                  </a:lnTo>
                  <a:lnTo>
                    <a:pt x="3" y="85"/>
                  </a:lnTo>
                  <a:lnTo>
                    <a:pt x="5" y="85"/>
                  </a:lnTo>
                  <a:lnTo>
                    <a:pt x="7" y="85"/>
                  </a:lnTo>
                  <a:lnTo>
                    <a:pt x="8" y="84"/>
                  </a:lnTo>
                  <a:lnTo>
                    <a:pt x="9" y="82"/>
                  </a:lnTo>
                  <a:lnTo>
                    <a:pt x="9" y="82"/>
                  </a:lnTo>
                  <a:lnTo>
                    <a:pt x="13" y="70"/>
                  </a:lnTo>
                  <a:lnTo>
                    <a:pt x="18" y="57"/>
                  </a:lnTo>
                  <a:lnTo>
                    <a:pt x="23" y="46"/>
                  </a:lnTo>
                  <a:lnTo>
                    <a:pt x="31" y="34"/>
                  </a:lnTo>
                  <a:lnTo>
                    <a:pt x="31" y="34"/>
                  </a:lnTo>
                  <a:lnTo>
                    <a:pt x="39" y="20"/>
                  </a:lnTo>
                  <a:lnTo>
                    <a:pt x="42" y="13"/>
                  </a:lnTo>
                  <a:lnTo>
                    <a:pt x="44" y="4"/>
                  </a:lnTo>
                  <a:lnTo>
                    <a:pt x="44" y="4"/>
                  </a:lnTo>
                  <a:lnTo>
                    <a:pt x="44" y="2"/>
                  </a:lnTo>
                  <a:lnTo>
                    <a:pt x="43" y="1"/>
                  </a:lnTo>
                  <a:lnTo>
                    <a:pt x="41" y="0"/>
                  </a:lnTo>
                  <a:lnTo>
                    <a:pt x="40" y="0"/>
                  </a:lnTo>
                  <a:lnTo>
                    <a:pt x="36" y="1"/>
                  </a:lnTo>
                  <a:lnTo>
                    <a:pt x="35" y="2"/>
                  </a:lnTo>
                  <a:lnTo>
                    <a:pt x="35" y="4"/>
                  </a:lnTo>
                  <a:lnTo>
                    <a:pt x="35"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93" name="Freeform 197"/>
            <p:cNvSpPr/>
            <p:nvPr/>
          </p:nvSpPr>
          <p:spPr bwMode="auto">
            <a:xfrm>
              <a:off x="4332288" y="3759200"/>
              <a:ext cx="20638" cy="39688"/>
            </a:xfrm>
            <a:custGeom>
              <a:avLst/>
              <a:gdLst/>
              <a:ahLst/>
              <a:cxnLst>
                <a:cxn ang="0">
                  <a:pos x="29" y="3"/>
                </a:cxn>
                <a:cxn ang="0">
                  <a:pos x="29" y="3"/>
                </a:cxn>
                <a:cxn ang="0">
                  <a:pos x="27" y="12"/>
                </a:cxn>
                <a:cxn ang="0">
                  <a:pos x="25" y="21"/>
                </a:cxn>
                <a:cxn ang="0">
                  <a:pos x="19" y="37"/>
                </a:cxn>
                <a:cxn ang="0">
                  <a:pos x="10" y="53"/>
                </a:cxn>
                <a:cxn ang="0">
                  <a:pos x="1" y="69"/>
                </a:cxn>
                <a:cxn ang="0">
                  <a:pos x="1" y="69"/>
                </a:cxn>
                <a:cxn ang="0">
                  <a:pos x="0" y="70"/>
                </a:cxn>
                <a:cxn ang="0">
                  <a:pos x="1" y="72"/>
                </a:cxn>
                <a:cxn ang="0">
                  <a:pos x="1" y="75"/>
                </a:cxn>
                <a:cxn ang="0">
                  <a:pos x="3" y="76"/>
                </a:cxn>
                <a:cxn ang="0">
                  <a:pos x="4" y="76"/>
                </a:cxn>
                <a:cxn ang="0">
                  <a:pos x="6" y="76"/>
                </a:cxn>
                <a:cxn ang="0">
                  <a:pos x="8" y="76"/>
                </a:cxn>
                <a:cxn ang="0">
                  <a:pos x="9" y="74"/>
                </a:cxn>
                <a:cxn ang="0">
                  <a:pos x="9" y="74"/>
                </a:cxn>
                <a:cxn ang="0">
                  <a:pos x="19" y="58"/>
                </a:cxn>
                <a:cxn ang="0">
                  <a:pos x="27" y="41"/>
                </a:cxn>
                <a:cxn ang="0">
                  <a:pos x="34" y="24"/>
                </a:cxn>
                <a:cxn ang="0">
                  <a:pos x="36" y="15"/>
                </a:cxn>
                <a:cxn ang="0">
                  <a:pos x="38" y="6"/>
                </a:cxn>
                <a:cxn ang="0">
                  <a:pos x="38" y="6"/>
                </a:cxn>
                <a:cxn ang="0">
                  <a:pos x="38" y="4"/>
                </a:cxn>
                <a:cxn ang="0">
                  <a:pos x="37" y="2"/>
                </a:cxn>
                <a:cxn ang="0">
                  <a:pos x="34" y="0"/>
                </a:cxn>
                <a:cxn ang="0">
                  <a:pos x="32" y="0"/>
                </a:cxn>
                <a:cxn ang="0">
                  <a:pos x="31" y="0"/>
                </a:cxn>
                <a:cxn ang="0">
                  <a:pos x="30" y="2"/>
                </a:cxn>
                <a:cxn ang="0">
                  <a:pos x="29" y="3"/>
                </a:cxn>
                <a:cxn ang="0">
                  <a:pos x="29" y="3"/>
                </a:cxn>
              </a:cxnLst>
              <a:rect l="0" t="0" r="r" b="b"/>
              <a:pathLst>
                <a:path w="38" h="76">
                  <a:moveTo>
                    <a:pt x="29" y="3"/>
                  </a:moveTo>
                  <a:lnTo>
                    <a:pt x="29" y="3"/>
                  </a:lnTo>
                  <a:lnTo>
                    <a:pt x="27" y="12"/>
                  </a:lnTo>
                  <a:lnTo>
                    <a:pt x="25" y="21"/>
                  </a:lnTo>
                  <a:lnTo>
                    <a:pt x="19" y="37"/>
                  </a:lnTo>
                  <a:lnTo>
                    <a:pt x="10" y="53"/>
                  </a:lnTo>
                  <a:lnTo>
                    <a:pt x="1" y="69"/>
                  </a:lnTo>
                  <a:lnTo>
                    <a:pt x="1" y="69"/>
                  </a:lnTo>
                  <a:lnTo>
                    <a:pt x="0" y="70"/>
                  </a:lnTo>
                  <a:lnTo>
                    <a:pt x="1" y="72"/>
                  </a:lnTo>
                  <a:lnTo>
                    <a:pt x="1" y="75"/>
                  </a:lnTo>
                  <a:lnTo>
                    <a:pt x="3" y="76"/>
                  </a:lnTo>
                  <a:lnTo>
                    <a:pt x="4" y="76"/>
                  </a:lnTo>
                  <a:lnTo>
                    <a:pt x="6" y="76"/>
                  </a:lnTo>
                  <a:lnTo>
                    <a:pt x="8" y="76"/>
                  </a:lnTo>
                  <a:lnTo>
                    <a:pt x="9" y="74"/>
                  </a:lnTo>
                  <a:lnTo>
                    <a:pt x="9" y="74"/>
                  </a:lnTo>
                  <a:lnTo>
                    <a:pt x="19" y="58"/>
                  </a:lnTo>
                  <a:lnTo>
                    <a:pt x="27" y="41"/>
                  </a:lnTo>
                  <a:lnTo>
                    <a:pt x="34" y="24"/>
                  </a:lnTo>
                  <a:lnTo>
                    <a:pt x="36" y="15"/>
                  </a:lnTo>
                  <a:lnTo>
                    <a:pt x="38" y="6"/>
                  </a:lnTo>
                  <a:lnTo>
                    <a:pt x="38" y="6"/>
                  </a:lnTo>
                  <a:lnTo>
                    <a:pt x="38" y="4"/>
                  </a:lnTo>
                  <a:lnTo>
                    <a:pt x="37" y="2"/>
                  </a:lnTo>
                  <a:lnTo>
                    <a:pt x="34" y="0"/>
                  </a:lnTo>
                  <a:lnTo>
                    <a:pt x="32" y="0"/>
                  </a:lnTo>
                  <a:lnTo>
                    <a:pt x="31" y="0"/>
                  </a:lnTo>
                  <a:lnTo>
                    <a:pt x="30" y="2"/>
                  </a:lnTo>
                  <a:lnTo>
                    <a:pt x="29" y="3"/>
                  </a:lnTo>
                  <a:lnTo>
                    <a:pt x="2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94" name="Freeform 198"/>
            <p:cNvSpPr/>
            <p:nvPr/>
          </p:nvSpPr>
          <p:spPr bwMode="auto">
            <a:xfrm>
              <a:off x="4378325" y="3763963"/>
              <a:ext cx="15875" cy="34925"/>
            </a:xfrm>
            <a:custGeom>
              <a:avLst/>
              <a:gdLst/>
              <a:ahLst/>
              <a:cxnLst>
                <a:cxn ang="0">
                  <a:pos x="22" y="5"/>
                </a:cxn>
                <a:cxn ang="0">
                  <a:pos x="22" y="5"/>
                </a:cxn>
                <a:cxn ang="0">
                  <a:pos x="22" y="13"/>
                </a:cxn>
                <a:cxn ang="0">
                  <a:pos x="20" y="20"/>
                </a:cxn>
                <a:cxn ang="0">
                  <a:pos x="14" y="33"/>
                </a:cxn>
                <a:cxn ang="0">
                  <a:pos x="7" y="47"/>
                </a:cxn>
                <a:cxn ang="0">
                  <a:pos x="1" y="60"/>
                </a:cxn>
                <a:cxn ang="0">
                  <a:pos x="1" y="60"/>
                </a:cxn>
                <a:cxn ang="0">
                  <a:pos x="0" y="62"/>
                </a:cxn>
                <a:cxn ang="0">
                  <a:pos x="1" y="63"/>
                </a:cxn>
                <a:cxn ang="0">
                  <a:pos x="3" y="67"/>
                </a:cxn>
                <a:cxn ang="0">
                  <a:pos x="4" y="68"/>
                </a:cxn>
                <a:cxn ang="0">
                  <a:pos x="6" y="67"/>
                </a:cxn>
                <a:cxn ang="0">
                  <a:pos x="7" y="67"/>
                </a:cxn>
                <a:cxn ang="0">
                  <a:pos x="8" y="65"/>
                </a:cxn>
                <a:cxn ang="0">
                  <a:pos x="8" y="65"/>
                </a:cxn>
                <a:cxn ang="0">
                  <a:pos x="16" y="50"/>
                </a:cxn>
                <a:cxn ang="0">
                  <a:pos x="23" y="35"/>
                </a:cxn>
                <a:cxn ang="0">
                  <a:pos x="26" y="28"/>
                </a:cxn>
                <a:cxn ang="0">
                  <a:pos x="29" y="21"/>
                </a:cxn>
                <a:cxn ang="0">
                  <a:pos x="31" y="14"/>
                </a:cxn>
                <a:cxn ang="0">
                  <a:pos x="32" y="5"/>
                </a:cxn>
                <a:cxn ang="0">
                  <a:pos x="32" y="5"/>
                </a:cxn>
                <a:cxn ang="0">
                  <a:pos x="31" y="3"/>
                </a:cxn>
                <a:cxn ang="0">
                  <a:pos x="30" y="1"/>
                </a:cxn>
                <a:cxn ang="0">
                  <a:pos x="29" y="1"/>
                </a:cxn>
                <a:cxn ang="0">
                  <a:pos x="27" y="0"/>
                </a:cxn>
                <a:cxn ang="0">
                  <a:pos x="25" y="1"/>
                </a:cxn>
                <a:cxn ang="0">
                  <a:pos x="24" y="1"/>
                </a:cxn>
                <a:cxn ang="0">
                  <a:pos x="23" y="3"/>
                </a:cxn>
                <a:cxn ang="0">
                  <a:pos x="22" y="5"/>
                </a:cxn>
                <a:cxn ang="0">
                  <a:pos x="22" y="5"/>
                </a:cxn>
              </a:cxnLst>
              <a:rect l="0" t="0" r="r" b="b"/>
              <a:pathLst>
                <a:path w="32" h="68">
                  <a:moveTo>
                    <a:pt x="22" y="5"/>
                  </a:moveTo>
                  <a:lnTo>
                    <a:pt x="22" y="5"/>
                  </a:lnTo>
                  <a:lnTo>
                    <a:pt x="22" y="13"/>
                  </a:lnTo>
                  <a:lnTo>
                    <a:pt x="20" y="20"/>
                  </a:lnTo>
                  <a:lnTo>
                    <a:pt x="14" y="33"/>
                  </a:lnTo>
                  <a:lnTo>
                    <a:pt x="7" y="47"/>
                  </a:lnTo>
                  <a:lnTo>
                    <a:pt x="1" y="60"/>
                  </a:lnTo>
                  <a:lnTo>
                    <a:pt x="1" y="60"/>
                  </a:lnTo>
                  <a:lnTo>
                    <a:pt x="0" y="62"/>
                  </a:lnTo>
                  <a:lnTo>
                    <a:pt x="1" y="63"/>
                  </a:lnTo>
                  <a:lnTo>
                    <a:pt x="3" y="67"/>
                  </a:lnTo>
                  <a:lnTo>
                    <a:pt x="4" y="68"/>
                  </a:lnTo>
                  <a:lnTo>
                    <a:pt x="6" y="67"/>
                  </a:lnTo>
                  <a:lnTo>
                    <a:pt x="7" y="67"/>
                  </a:lnTo>
                  <a:lnTo>
                    <a:pt x="8" y="65"/>
                  </a:lnTo>
                  <a:lnTo>
                    <a:pt x="8" y="65"/>
                  </a:lnTo>
                  <a:lnTo>
                    <a:pt x="16" y="50"/>
                  </a:lnTo>
                  <a:lnTo>
                    <a:pt x="23" y="35"/>
                  </a:lnTo>
                  <a:lnTo>
                    <a:pt x="26" y="28"/>
                  </a:lnTo>
                  <a:lnTo>
                    <a:pt x="29" y="21"/>
                  </a:lnTo>
                  <a:lnTo>
                    <a:pt x="31" y="14"/>
                  </a:lnTo>
                  <a:lnTo>
                    <a:pt x="32" y="5"/>
                  </a:lnTo>
                  <a:lnTo>
                    <a:pt x="32" y="5"/>
                  </a:lnTo>
                  <a:lnTo>
                    <a:pt x="31" y="3"/>
                  </a:lnTo>
                  <a:lnTo>
                    <a:pt x="30" y="1"/>
                  </a:lnTo>
                  <a:lnTo>
                    <a:pt x="29" y="1"/>
                  </a:lnTo>
                  <a:lnTo>
                    <a:pt x="27" y="0"/>
                  </a:lnTo>
                  <a:lnTo>
                    <a:pt x="25" y="1"/>
                  </a:lnTo>
                  <a:lnTo>
                    <a:pt x="24" y="1"/>
                  </a:lnTo>
                  <a:lnTo>
                    <a:pt x="23" y="3"/>
                  </a:lnTo>
                  <a:lnTo>
                    <a:pt x="22" y="5"/>
                  </a:lnTo>
                  <a:lnTo>
                    <a:pt x="2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95" name="Freeform 199"/>
            <p:cNvSpPr/>
            <p:nvPr/>
          </p:nvSpPr>
          <p:spPr bwMode="auto">
            <a:xfrm>
              <a:off x="4432300" y="3756025"/>
              <a:ext cx="23813" cy="39688"/>
            </a:xfrm>
            <a:custGeom>
              <a:avLst/>
              <a:gdLst/>
              <a:ahLst/>
              <a:cxnLst>
                <a:cxn ang="0">
                  <a:pos x="38" y="2"/>
                </a:cxn>
                <a:cxn ang="0">
                  <a:pos x="38" y="2"/>
                </a:cxn>
                <a:cxn ang="0">
                  <a:pos x="31" y="19"/>
                </a:cxn>
                <a:cxn ang="0">
                  <a:pos x="21" y="36"/>
                </a:cxn>
                <a:cxn ang="0">
                  <a:pos x="12" y="53"/>
                </a:cxn>
                <a:cxn ang="0">
                  <a:pos x="1" y="67"/>
                </a:cxn>
                <a:cxn ang="0">
                  <a:pos x="1" y="67"/>
                </a:cxn>
                <a:cxn ang="0">
                  <a:pos x="0" y="69"/>
                </a:cxn>
                <a:cxn ang="0">
                  <a:pos x="0" y="71"/>
                </a:cxn>
                <a:cxn ang="0">
                  <a:pos x="2" y="74"/>
                </a:cxn>
                <a:cxn ang="0">
                  <a:pos x="3" y="75"/>
                </a:cxn>
                <a:cxn ang="0">
                  <a:pos x="5" y="76"/>
                </a:cxn>
                <a:cxn ang="0">
                  <a:pos x="6" y="75"/>
                </a:cxn>
                <a:cxn ang="0">
                  <a:pos x="8" y="74"/>
                </a:cxn>
                <a:cxn ang="0">
                  <a:pos x="8" y="74"/>
                </a:cxn>
                <a:cxn ang="0">
                  <a:pos x="19" y="59"/>
                </a:cxn>
                <a:cxn ang="0">
                  <a:pos x="30" y="42"/>
                </a:cxn>
                <a:cxn ang="0">
                  <a:pos x="38" y="25"/>
                </a:cxn>
                <a:cxn ang="0">
                  <a:pos x="46" y="7"/>
                </a:cxn>
                <a:cxn ang="0">
                  <a:pos x="46" y="7"/>
                </a:cxn>
                <a:cxn ang="0">
                  <a:pos x="47" y="5"/>
                </a:cxn>
                <a:cxn ang="0">
                  <a:pos x="46" y="3"/>
                </a:cxn>
                <a:cxn ang="0">
                  <a:pos x="44" y="0"/>
                </a:cxn>
                <a:cxn ang="0">
                  <a:pos x="42" y="0"/>
                </a:cxn>
                <a:cxn ang="0">
                  <a:pos x="41" y="0"/>
                </a:cxn>
                <a:cxn ang="0">
                  <a:pos x="39" y="1"/>
                </a:cxn>
                <a:cxn ang="0">
                  <a:pos x="38" y="2"/>
                </a:cxn>
                <a:cxn ang="0">
                  <a:pos x="38" y="2"/>
                </a:cxn>
              </a:cxnLst>
              <a:rect l="0" t="0" r="r" b="b"/>
              <a:pathLst>
                <a:path w="47" h="76">
                  <a:moveTo>
                    <a:pt x="38" y="2"/>
                  </a:moveTo>
                  <a:lnTo>
                    <a:pt x="38" y="2"/>
                  </a:lnTo>
                  <a:lnTo>
                    <a:pt x="31" y="19"/>
                  </a:lnTo>
                  <a:lnTo>
                    <a:pt x="21" y="36"/>
                  </a:lnTo>
                  <a:lnTo>
                    <a:pt x="12" y="53"/>
                  </a:lnTo>
                  <a:lnTo>
                    <a:pt x="1" y="67"/>
                  </a:lnTo>
                  <a:lnTo>
                    <a:pt x="1" y="67"/>
                  </a:lnTo>
                  <a:lnTo>
                    <a:pt x="0" y="69"/>
                  </a:lnTo>
                  <a:lnTo>
                    <a:pt x="0" y="71"/>
                  </a:lnTo>
                  <a:lnTo>
                    <a:pt x="2" y="74"/>
                  </a:lnTo>
                  <a:lnTo>
                    <a:pt x="3" y="75"/>
                  </a:lnTo>
                  <a:lnTo>
                    <a:pt x="5" y="76"/>
                  </a:lnTo>
                  <a:lnTo>
                    <a:pt x="6" y="75"/>
                  </a:lnTo>
                  <a:lnTo>
                    <a:pt x="8" y="74"/>
                  </a:lnTo>
                  <a:lnTo>
                    <a:pt x="8" y="74"/>
                  </a:lnTo>
                  <a:lnTo>
                    <a:pt x="19" y="59"/>
                  </a:lnTo>
                  <a:lnTo>
                    <a:pt x="30" y="42"/>
                  </a:lnTo>
                  <a:lnTo>
                    <a:pt x="38" y="25"/>
                  </a:lnTo>
                  <a:lnTo>
                    <a:pt x="46" y="7"/>
                  </a:lnTo>
                  <a:lnTo>
                    <a:pt x="46" y="7"/>
                  </a:lnTo>
                  <a:lnTo>
                    <a:pt x="47" y="5"/>
                  </a:lnTo>
                  <a:lnTo>
                    <a:pt x="46" y="3"/>
                  </a:lnTo>
                  <a:lnTo>
                    <a:pt x="44" y="0"/>
                  </a:lnTo>
                  <a:lnTo>
                    <a:pt x="42" y="0"/>
                  </a:lnTo>
                  <a:lnTo>
                    <a:pt x="41" y="0"/>
                  </a:lnTo>
                  <a:lnTo>
                    <a:pt x="39" y="1"/>
                  </a:lnTo>
                  <a:lnTo>
                    <a:pt x="38" y="2"/>
                  </a:lnTo>
                  <a:lnTo>
                    <a:pt x="3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96" name="Freeform 200"/>
            <p:cNvSpPr/>
            <p:nvPr/>
          </p:nvSpPr>
          <p:spPr bwMode="auto">
            <a:xfrm>
              <a:off x="4481513" y="3760788"/>
              <a:ext cx="25400" cy="36513"/>
            </a:xfrm>
            <a:custGeom>
              <a:avLst/>
              <a:gdLst/>
              <a:ahLst/>
              <a:cxnLst>
                <a:cxn ang="0">
                  <a:pos x="38" y="2"/>
                </a:cxn>
                <a:cxn ang="0">
                  <a:pos x="38" y="2"/>
                </a:cxn>
                <a:cxn ang="0">
                  <a:pos x="28" y="18"/>
                </a:cxn>
                <a:cxn ang="0">
                  <a:pos x="17" y="32"/>
                </a:cxn>
                <a:cxn ang="0">
                  <a:pos x="7" y="47"/>
                </a:cxn>
                <a:cxn ang="0">
                  <a:pos x="3" y="55"/>
                </a:cxn>
                <a:cxn ang="0">
                  <a:pos x="0" y="64"/>
                </a:cxn>
                <a:cxn ang="0">
                  <a:pos x="0" y="64"/>
                </a:cxn>
                <a:cxn ang="0">
                  <a:pos x="0" y="66"/>
                </a:cxn>
                <a:cxn ang="0">
                  <a:pos x="0" y="67"/>
                </a:cxn>
                <a:cxn ang="0">
                  <a:pos x="1" y="68"/>
                </a:cxn>
                <a:cxn ang="0">
                  <a:pos x="3" y="69"/>
                </a:cxn>
                <a:cxn ang="0">
                  <a:pos x="5" y="69"/>
                </a:cxn>
                <a:cxn ang="0">
                  <a:pos x="6" y="69"/>
                </a:cxn>
                <a:cxn ang="0">
                  <a:pos x="8" y="68"/>
                </a:cxn>
                <a:cxn ang="0">
                  <a:pos x="9" y="66"/>
                </a:cxn>
                <a:cxn ang="0">
                  <a:pos x="9" y="66"/>
                </a:cxn>
                <a:cxn ang="0">
                  <a:pos x="12" y="58"/>
                </a:cxn>
                <a:cxn ang="0">
                  <a:pos x="16" y="50"/>
                </a:cxn>
                <a:cxn ang="0">
                  <a:pos x="26" y="35"/>
                </a:cxn>
                <a:cxn ang="0">
                  <a:pos x="36" y="22"/>
                </a:cxn>
                <a:cxn ang="0">
                  <a:pos x="47" y="7"/>
                </a:cxn>
                <a:cxn ang="0">
                  <a:pos x="47" y="7"/>
                </a:cxn>
                <a:cxn ang="0">
                  <a:pos x="48" y="5"/>
                </a:cxn>
                <a:cxn ang="0">
                  <a:pos x="48" y="3"/>
                </a:cxn>
                <a:cxn ang="0">
                  <a:pos x="47" y="2"/>
                </a:cxn>
                <a:cxn ang="0">
                  <a:pos x="45" y="1"/>
                </a:cxn>
                <a:cxn ang="0">
                  <a:pos x="44" y="0"/>
                </a:cxn>
                <a:cxn ang="0">
                  <a:pos x="41" y="0"/>
                </a:cxn>
                <a:cxn ang="0">
                  <a:pos x="39" y="1"/>
                </a:cxn>
                <a:cxn ang="0">
                  <a:pos x="38" y="2"/>
                </a:cxn>
                <a:cxn ang="0">
                  <a:pos x="38" y="2"/>
                </a:cxn>
              </a:cxnLst>
              <a:rect l="0" t="0" r="r" b="b"/>
              <a:pathLst>
                <a:path w="48" h="69">
                  <a:moveTo>
                    <a:pt x="38" y="2"/>
                  </a:moveTo>
                  <a:lnTo>
                    <a:pt x="38" y="2"/>
                  </a:lnTo>
                  <a:lnTo>
                    <a:pt x="28" y="18"/>
                  </a:lnTo>
                  <a:lnTo>
                    <a:pt x="17" y="32"/>
                  </a:lnTo>
                  <a:lnTo>
                    <a:pt x="7" y="47"/>
                  </a:lnTo>
                  <a:lnTo>
                    <a:pt x="3" y="55"/>
                  </a:lnTo>
                  <a:lnTo>
                    <a:pt x="0" y="64"/>
                  </a:lnTo>
                  <a:lnTo>
                    <a:pt x="0" y="64"/>
                  </a:lnTo>
                  <a:lnTo>
                    <a:pt x="0" y="66"/>
                  </a:lnTo>
                  <a:lnTo>
                    <a:pt x="0" y="67"/>
                  </a:lnTo>
                  <a:lnTo>
                    <a:pt x="1" y="68"/>
                  </a:lnTo>
                  <a:lnTo>
                    <a:pt x="3" y="69"/>
                  </a:lnTo>
                  <a:lnTo>
                    <a:pt x="5" y="69"/>
                  </a:lnTo>
                  <a:lnTo>
                    <a:pt x="6" y="69"/>
                  </a:lnTo>
                  <a:lnTo>
                    <a:pt x="8" y="68"/>
                  </a:lnTo>
                  <a:lnTo>
                    <a:pt x="9" y="66"/>
                  </a:lnTo>
                  <a:lnTo>
                    <a:pt x="9" y="66"/>
                  </a:lnTo>
                  <a:lnTo>
                    <a:pt x="12" y="58"/>
                  </a:lnTo>
                  <a:lnTo>
                    <a:pt x="16" y="50"/>
                  </a:lnTo>
                  <a:lnTo>
                    <a:pt x="26" y="35"/>
                  </a:lnTo>
                  <a:lnTo>
                    <a:pt x="36" y="22"/>
                  </a:lnTo>
                  <a:lnTo>
                    <a:pt x="47" y="7"/>
                  </a:lnTo>
                  <a:lnTo>
                    <a:pt x="47" y="7"/>
                  </a:lnTo>
                  <a:lnTo>
                    <a:pt x="48" y="5"/>
                  </a:lnTo>
                  <a:lnTo>
                    <a:pt x="48" y="3"/>
                  </a:lnTo>
                  <a:lnTo>
                    <a:pt x="47" y="2"/>
                  </a:lnTo>
                  <a:lnTo>
                    <a:pt x="45" y="1"/>
                  </a:lnTo>
                  <a:lnTo>
                    <a:pt x="44" y="0"/>
                  </a:lnTo>
                  <a:lnTo>
                    <a:pt x="41" y="0"/>
                  </a:lnTo>
                  <a:lnTo>
                    <a:pt x="39" y="1"/>
                  </a:lnTo>
                  <a:lnTo>
                    <a:pt x="38" y="2"/>
                  </a:lnTo>
                  <a:lnTo>
                    <a:pt x="3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97" name="Freeform 201"/>
            <p:cNvSpPr/>
            <p:nvPr/>
          </p:nvSpPr>
          <p:spPr bwMode="auto">
            <a:xfrm>
              <a:off x="4527550" y="3765550"/>
              <a:ext cx="23813" cy="36513"/>
            </a:xfrm>
            <a:custGeom>
              <a:avLst/>
              <a:gdLst/>
              <a:ahLst/>
              <a:cxnLst>
                <a:cxn ang="0">
                  <a:pos x="35" y="5"/>
                </a:cxn>
                <a:cxn ang="0">
                  <a:pos x="35" y="5"/>
                </a:cxn>
                <a:cxn ang="0">
                  <a:pos x="32" y="13"/>
                </a:cxn>
                <a:cxn ang="0">
                  <a:pos x="28" y="21"/>
                </a:cxn>
                <a:cxn ang="0">
                  <a:pos x="19" y="38"/>
                </a:cxn>
                <a:cxn ang="0">
                  <a:pos x="19" y="38"/>
                </a:cxn>
                <a:cxn ang="0">
                  <a:pos x="10" y="50"/>
                </a:cxn>
                <a:cxn ang="0">
                  <a:pos x="2" y="63"/>
                </a:cxn>
                <a:cxn ang="0">
                  <a:pos x="2" y="63"/>
                </a:cxn>
                <a:cxn ang="0">
                  <a:pos x="1" y="64"/>
                </a:cxn>
                <a:cxn ang="0">
                  <a:pos x="0" y="66"/>
                </a:cxn>
                <a:cxn ang="0">
                  <a:pos x="1" y="68"/>
                </a:cxn>
                <a:cxn ang="0">
                  <a:pos x="2" y="69"/>
                </a:cxn>
                <a:cxn ang="0">
                  <a:pos x="3" y="70"/>
                </a:cxn>
                <a:cxn ang="0">
                  <a:pos x="5" y="71"/>
                </a:cxn>
                <a:cxn ang="0">
                  <a:pos x="7" y="70"/>
                </a:cxn>
                <a:cxn ang="0">
                  <a:pos x="8" y="69"/>
                </a:cxn>
                <a:cxn ang="0">
                  <a:pos x="8" y="69"/>
                </a:cxn>
                <a:cxn ang="0">
                  <a:pos x="19" y="56"/>
                </a:cxn>
                <a:cxn ang="0">
                  <a:pos x="27" y="42"/>
                </a:cxn>
                <a:cxn ang="0">
                  <a:pos x="27" y="42"/>
                </a:cxn>
                <a:cxn ang="0">
                  <a:pos x="36" y="25"/>
                </a:cxn>
                <a:cxn ang="0">
                  <a:pos x="41" y="16"/>
                </a:cxn>
                <a:cxn ang="0">
                  <a:pos x="45" y="7"/>
                </a:cxn>
                <a:cxn ang="0">
                  <a:pos x="45" y="7"/>
                </a:cxn>
                <a:cxn ang="0">
                  <a:pos x="45" y="5"/>
                </a:cxn>
                <a:cxn ang="0">
                  <a:pos x="45" y="2"/>
                </a:cxn>
                <a:cxn ang="0">
                  <a:pos x="43" y="1"/>
                </a:cxn>
                <a:cxn ang="0">
                  <a:pos x="41" y="1"/>
                </a:cxn>
                <a:cxn ang="0">
                  <a:pos x="39" y="0"/>
                </a:cxn>
                <a:cxn ang="0">
                  <a:pos x="37" y="1"/>
                </a:cxn>
                <a:cxn ang="0">
                  <a:pos x="36" y="2"/>
                </a:cxn>
                <a:cxn ang="0">
                  <a:pos x="35" y="5"/>
                </a:cxn>
                <a:cxn ang="0">
                  <a:pos x="35" y="5"/>
                </a:cxn>
              </a:cxnLst>
              <a:rect l="0" t="0" r="r" b="b"/>
              <a:pathLst>
                <a:path w="45" h="71">
                  <a:moveTo>
                    <a:pt x="35" y="5"/>
                  </a:moveTo>
                  <a:lnTo>
                    <a:pt x="35" y="5"/>
                  </a:lnTo>
                  <a:lnTo>
                    <a:pt x="32" y="13"/>
                  </a:lnTo>
                  <a:lnTo>
                    <a:pt x="28" y="21"/>
                  </a:lnTo>
                  <a:lnTo>
                    <a:pt x="19" y="38"/>
                  </a:lnTo>
                  <a:lnTo>
                    <a:pt x="19" y="38"/>
                  </a:lnTo>
                  <a:lnTo>
                    <a:pt x="10" y="50"/>
                  </a:lnTo>
                  <a:lnTo>
                    <a:pt x="2" y="63"/>
                  </a:lnTo>
                  <a:lnTo>
                    <a:pt x="2" y="63"/>
                  </a:lnTo>
                  <a:lnTo>
                    <a:pt x="1" y="64"/>
                  </a:lnTo>
                  <a:lnTo>
                    <a:pt x="0" y="66"/>
                  </a:lnTo>
                  <a:lnTo>
                    <a:pt x="1" y="68"/>
                  </a:lnTo>
                  <a:lnTo>
                    <a:pt x="2" y="69"/>
                  </a:lnTo>
                  <a:lnTo>
                    <a:pt x="3" y="70"/>
                  </a:lnTo>
                  <a:lnTo>
                    <a:pt x="5" y="71"/>
                  </a:lnTo>
                  <a:lnTo>
                    <a:pt x="7" y="70"/>
                  </a:lnTo>
                  <a:lnTo>
                    <a:pt x="8" y="69"/>
                  </a:lnTo>
                  <a:lnTo>
                    <a:pt x="8" y="69"/>
                  </a:lnTo>
                  <a:lnTo>
                    <a:pt x="19" y="56"/>
                  </a:lnTo>
                  <a:lnTo>
                    <a:pt x="27" y="42"/>
                  </a:lnTo>
                  <a:lnTo>
                    <a:pt x="27" y="42"/>
                  </a:lnTo>
                  <a:lnTo>
                    <a:pt x="36" y="25"/>
                  </a:lnTo>
                  <a:lnTo>
                    <a:pt x="41" y="16"/>
                  </a:lnTo>
                  <a:lnTo>
                    <a:pt x="45" y="7"/>
                  </a:lnTo>
                  <a:lnTo>
                    <a:pt x="45" y="7"/>
                  </a:lnTo>
                  <a:lnTo>
                    <a:pt x="45" y="5"/>
                  </a:lnTo>
                  <a:lnTo>
                    <a:pt x="45" y="2"/>
                  </a:lnTo>
                  <a:lnTo>
                    <a:pt x="43" y="1"/>
                  </a:lnTo>
                  <a:lnTo>
                    <a:pt x="41" y="1"/>
                  </a:lnTo>
                  <a:lnTo>
                    <a:pt x="39" y="0"/>
                  </a:lnTo>
                  <a:lnTo>
                    <a:pt x="37" y="1"/>
                  </a:lnTo>
                  <a:lnTo>
                    <a:pt x="36" y="2"/>
                  </a:lnTo>
                  <a:lnTo>
                    <a:pt x="35" y="5"/>
                  </a:lnTo>
                  <a:lnTo>
                    <a:pt x="35"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98" name="Freeform 202"/>
            <p:cNvSpPr/>
            <p:nvPr/>
          </p:nvSpPr>
          <p:spPr bwMode="auto">
            <a:xfrm>
              <a:off x="4568825" y="3763963"/>
              <a:ext cx="15875" cy="33338"/>
            </a:xfrm>
            <a:custGeom>
              <a:avLst/>
              <a:gdLst/>
              <a:ahLst/>
              <a:cxnLst>
                <a:cxn ang="0">
                  <a:pos x="18" y="5"/>
                </a:cxn>
                <a:cxn ang="0">
                  <a:pos x="18" y="5"/>
                </a:cxn>
                <a:cxn ang="0">
                  <a:pos x="18" y="13"/>
                </a:cxn>
                <a:cxn ang="0">
                  <a:pos x="17" y="19"/>
                </a:cxn>
                <a:cxn ang="0">
                  <a:pos x="15" y="25"/>
                </a:cxn>
                <a:cxn ang="0">
                  <a:pos x="12" y="31"/>
                </a:cxn>
                <a:cxn ang="0">
                  <a:pos x="12" y="31"/>
                </a:cxn>
                <a:cxn ang="0">
                  <a:pos x="6" y="44"/>
                </a:cxn>
                <a:cxn ang="0">
                  <a:pos x="0" y="56"/>
                </a:cxn>
                <a:cxn ang="0">
                  <a:pos x="0" y="56"/>
                </a:cxn>
                <a:cxn ang="0">
                  <a:pos x="0" y="58"/>
                </a:cxn>
                <a:cxn ang="0">
                  <a:pos x="0" y="60"/>
                </a:cxn>
                <a:cxn ang="0">
                  <a:pos x="3" y="63"/>
                </a:cxn>
                <a:cxn ang="0">
                  <a:pos x="4" y="63"/>
                </a:cxn>
                <a:cxn ang="0">
                  <a:pos x="6" y="63"/>
                </a:cxn>
                <a:cxn ang="0">
                  <a:pos x="7" y="63"/>
                </a:cxn>
                <a:cxn ang="0">
                  <a:pos x="8" y="61"/>
                </a:cxn>
                <a:cxn ang="0">
                  <a:pos x="8" y="61"/>
                </a:cxn>
                <a:cxn ang="0">
                  <a:pos x="15" y="47"/>
                </a:cxn>
                <a:cxn ang="0">
                  <a:pos x="23" y="33"/>
                </a:cxn>
                <a:cxn ang="0">
                  <a:pos x="23" y="33"/>
                </a:cxn>
                <a:cxn ang="0">
                  <a:pos x="26" y="26"/>
                </a:cxn>
                <a:cxn ang="0">
                  <a:pos x="27" y="20"/>
                </a:cxn>
                <a:cxn ang="0">
                  <a:pos x="28" y="13"/>
                </a:cxn>
                <a:cxn ang="0">
                  <a:pos x="28" y="5"/>
                </a:cxn>
                <a:cxn ang="0">
                  <a:pos x="28" y="5"/>
                </a:cxn>
                <a:cxn ang="0">
                  <a:pos x="28" y="3"/>
                </a:cxn>
                <a:cxn ang="0">
                  <a:pos x="27" y="1"/>
                </a:cxn>
                <a:cxn ang="0">
                  <a:pos x="25" y="1"/>
                </a:cxn>
                <a:cxn ang="0">
                  <a:pos x="24" y="0"/>
                </a:cxn>
                <a:cxn ang="0">
                  <a:pos x="22" y="1"/>
                </a:cxn>
                <a:cxn ang="0">
                  <a:pos x="21" y="1"/>
                </a:cxn>
                <a:cxn ang="0">
                  <a:pos x="20" y="3"/>
                </a:cxn>
                <a:cxn ang="0">
                  <a:pos x="18" y="5"/>
                </a:cxn>
                <a:cxn ang="0">
                  <a:pos x="18" y="5"/>
                </a:cxn>
              </a:cxnLst>
              <a:rect l="0" t="0" r="r" b="b"/>
              <a:pathLst>
                <a:path w="28" h="63">
                  <a:moveTo>
                    <a:pt x="18" y="5"/>
                  </a:moveTo>
                  <a:lnTo>
                    <a:pt x="18" y="5"/>
                  </a:lnTo>
                  <a:lnTo>
                    <a:pt x="18" y="13"/>
                  </a:lnTo>
                  <a:lnTo>
                    <a:pt x="17" y="19"/>
                  </a:lnTo>
                  <a:lnTo>
                    <a:pt x="15" y="25"/>
                  </a:lnTo>
                  <a:lnTo>
                    <a:pt x="12" y="31"/>
                  </a:lnTo>
                  <a:lnTo>
                    <a:pt x="12" y="31"/>
                  </a:lnTo>
                  <a:lnTo>
                    <a:pt x="6" y="44"/>
                  </a:lnTo>
                  <a:lnTo>
                    <a:pt x="0" y="56"/>
                  </a:lnTo>
                  <a:lnTo>
                    <a:pt x="0" y="56"/>
                  </a:lnTo>
                  <a:lnTo>
                    <a:pt x="0" y="58"/>
                  </a:lnTo>
                  <a:lnTo>
                    <a:pt x="0" y="60"/>
                  </a:lnTo>
                  <a:lnTo>
                    <a:pt x="3" y="63"/>
                  </a:lnTo>
                  <a:lnTo>
                    <a:pt x="4" y="63"/>
                  </a:lnTo>
                  <a:lnTo>
                    <a:pt x="6" y="63"/>
                  </a:lnTo>
                  <a:lnTo>
                    <a:pt x="7" y="63"/>
                  </a:lnTo>
                  <a:lnTo>
                    <a:pt x="8" y="61"/>
                  </a:lnTo>
                  <a:lnTo>
                    <a:pt x="8" y="61"/>
                  </a:lnTo>
                  <a:lnTo>
                    <a:pt x="15" y="47"/>
                  </a:lnTo>
                  <a:lnTo>
                    <a:pt x="23" y="33"/>
                  </a:lnTo>
                  <a:lnTo>
                    <a:pt x="23" y="33"/>
                  </a:lnTo>
                  <a:lnTo>
                    <a:pt x="26" y="26"/>
                  </a:lnTo>
                  <a:lnTo>
                    <a:pt x="27" y="20"/>
                  </a:lnTo>
                  <a:lnTo>
                    <a:pt x="28" y="13"/>
                  </a:lnTo>
                  <a:lnTo>
                    <a:pt x="28" y="5"/>
                  </a:lnTo>
                  <a:lnTo>
                    <a:pt x="28" y="5"/>
                  </a:lnTo>
                  <a:lnTo>
                    <a:pt x="28" y="3"/>
                  </a:lnTo>
                  <a:lnTo>
                    <a:pt x="27" y="1"/>
                  </a:lnTo>
                  <a:lnTo>
                    <a:pt x="25" y="1"/>
                  </a:lnTo>
                  <a:lnTo>
                    <a:pt x="24" y="0"/>
                  </a:lnTo>
                  <a:lnTo>
                    <a:pt x="22" y="1"/>
                  </a:lnTo>
                  <a:lnTo>
                    <a:pt x="21" y="1"/>
                  </a:lnTo>
                  <a:lnTo>
                    <a:pt x="20" y="3"/>
                  </a:lnTo>
                  <a:lnTo>
                    <a:pt x="18" y="5"/>
                  </a:lnTo>
                  <a:lnTo>
                    <a:pt x="18"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99" name="Freeform 203"/>
            <p:cNvSpPr/>
            <p:nvPr/>
          </p:nvSpPr>
          <p:spPr bwMode="auto">
            <a:xfrm>
              <a:off x="4621213" y="3759200"/>
              <a:ext cx="23813" cy="42863"/>
            </a:xfrm>
            <a:custGeom>
              <a:avLst/>
              <a:gdLst/>
              <a:ahLst/>
              <a:cxnLst>
                <a:cxn ang="0">
                  <a:pos x="44" y="3"/>
                </a:cxn>
                <a:cxn ang="0">
                  <a:pos x="44" y="3"/>
                </a:cxn>
                <a:cxn ang="0">
                  <a:pos x="44" y="2"/>
                </a:cxn>
                <a:cxn ang="0">
                  <a:pos x="42" y="0"/>
                </a:cxn>
                <a:cxn ang="0">
                  <a:pos x="41" y="0"/>
                </a:cxn>
                <a:cxn ang="0">
                  <a:pos x="39" y="0"/>
                </a:cxn>
                <a:cxn ang="0">
                  <a:pos x="36" y="2"/>
                </a:cxn>
                <a:cxn ang="0">
                  <a:pos x="36" y="4"/>
                </a:cxn>
                <a:cxn ang="0">
                  <a:pos x="34" y="6"/>
                </a:cxn>
                <a:cxn ang="0">
                  <a:pos x="34" y="6"/>
                </a:cxn>
                <a:cxn ang="0">
                  <a:pos x="34" y="10"/>
                </a:cxn>
                <a:cxn ang="0">
                  <a:pos x="33" y="14"/>
                </a:cxn>
                <a:cxn ang="0">
                  <a:pos x="31" y="20"/>
                </a:cxn>
                <a:cxn ang="0">
                  <a:pos x="28" y="24"/>
                </a:cxn>
                <a:cxn ang="0">
                  <a:pos x="17" y="40"/>
                </a:cxn>
                <a:cxn ang="0">
                  <a:pos x="17" y="40"/>
                </a:cxn>
                <a:cxn ang="0">
                  <a:pos x="12" y="49"/>
                </a:cxn>
                <a:cxn ang="0">
                  <a:pos x="6" y="58"/>
                </a:cxn>
                <a:cxn ang="0">
                  <a:pos x="3" y="67"/>
                </a:cxn>
                <a:cxn ang="0">
                  <a:pos x="0" y="77"/>
                </a:cxn>
                <a:cxn ang="0">
                  <a:pos x="0" y="77"/>
                </a:cxn>
                <a:cxn ang="0">
                  <a:pos x="0" y="79"/>
                </a:cxn>
                <a:cxn ang="0">
                  <a:pos x="0" y="80"/>
                </a:cxn>
                <a:cxn ang="0">
                  <a:pos x="1" y="82"/>
                </a:cxn>
                <a:cxn ang="0">
                  <a:pos x="3" y="82"/>
                </a:cxn>
                <a:cxn ang="0">
                  <a:pos x="5" y="82"/>
                </a:cxn>
                <a:cxn ang="0">
                  <a:pos x="6" y="82"/>
                </a:cxn>
                <a:cxn ang="0">
                  <a:pos x="9" y="81"/>
                </a:cxn>
                <a:cxn ang="0">
                  <a:pos x="10" y="79"/>
                </a:cxn>
                <a:cxn ang="0">
                  <a:pos x="10" y="79"/>
                </a:cxn>
                <a:cxn ang="0">
                  <a:pos x="14" y="67"/>
                </a:cxn>
                <a:cxn ang="0">
                  <a:pos x="19" y="56"/>
                </a:cxn>
                <a:cxn ang="0">
                  <a:pos x="25" y="44"/>
                </a:cxn>
                <a:cxn ang="0">
                  <a:pos x="32" y="34"/>
                </a:cxn>
                <a:cxn ang="0">
                  <a:pos x="32" y="34"/>
                </a:cxn>
                <a:cxn ang="0">
                  <a:pos x="38" y="27"/>
                </a:cxn>
                <a:cxn ang="0">
                  <a:pos x="42" y="20"/>
                </a:cxn>
                <a:cxn ang="0">
                  <a:pos x="44" y="11"/>
                </a:cxn>
                <a:cxn ang="0">
                  <a:pos x="45" y="7"/>
                </a:cxn>
                <a:cxn ang="0">
                  <a:pos x="44" y="3"/>
                </a:cxn>
                <a:cxn ang="0">
                  <a:pos x="44" y="3"/>
                </a:cxn>
              </a:cxnLst>
              <a:rect l="0" t="0" r="r" b="b"/>
              <a:pathLst>
                <a:path w="45" h="82">
                  <a:moveTo>
                    <a:pt x="44" y="3"/>
                  </a:moveTo>
                  <a:lnTo>
                    <a:pt x="44" y="3"/>
                  </a:lnTo>
                  <a:lnTo>
                    <a:pt x="44" y="2"/>
                  </a:lnTo>
                  <a:lnTo>
                    <a:pt x="42" y="0"/>
                  </a:lnTo>
                  <a:lnTo>
                    <a:pt x="41" y="0"/>
                  </a:lnTo>
                  <a:lnTo>
                    <a:pt x="39" y="0"/>
                  </a:lnTo>
                  <a:lnTo>
                    <a:pt x="36" y="2"/>
                  </a:lnTo>
                  <a:lnTo>
                    <a:pt x="36" y="4"/>
                  </a:lnTo>
                  <a:lnTo>
                    <a:pt x="34" y="6"/>
                  </a:lnTo>
                  <a:lnTo>
                    <a:pt x="34" y="6"/>
                  </a:lnTo>
                  <a:lnTo>
                    <a:pt x="34" y="10"/>
                  </a:lnTo>
                  <a:lnTo>
                    <a:pt x="33" y="14"/>
                  </a:lnTo>
                  <a:lnTo>
                    <a:pt x="31" y="20"/>
                  </a:lnTo>
                  <a:lnTo>
                    <a:pt x="28" y="24"/>
                  </a:lnTo>
                  <a:lnTo>
                    <a:pt x="17" y="40"/>
                  </a:lnTo>
                  <a:lnTo>
                    <a:pt x="17" y="40"/>
                  </a:lnTo>
                  <a:lnTo>
                    <a:pt x="12" y="49"/>
                  </a:lnTo>
                  <a:lnTo>
                    <a:pt x="6" y="58"/>
                  </a:lnTo>
                  <a:lnTo>
                    <a:pt x="3" y="67"/>
                  </a:lnTo>
                  <a:lnTo>
                    <a:pt x="0" y="77"/>
                  </a:lnTo>
                  <a:lnTo>
                    <a:pt x="0" y="77"/>
                  </a:lnTo>
                  <a:lnTo>
                    <a:pt x="0" y="79"/>
                  </a:lnTo>
                  <a:lnTo>
                    <a:pt x="0" y="80"/>
                  </a:lnTo>
                  <a:lnTo>
                    <a:pt x="1" y="82"/>
                  </a:lnTo>
                  <a:lnTo>
                    <a:pt x="3" y="82"/>
                  </a:lnTo>
                  <a:lnTo>
                    <a:pt x="5" y="82"/>
                  </a:lnTo>
                  <a:lnTo>
                    <a:pt x="6" y="82"/>
                  </a:lnTo>
                  <a:lnTo>
                    <a:pt x="9" y="81"/>
                  </a:lnTo>
                  <a:lnTo>
                    <a:pt x="10" y="79"/>
                  </a:lnTo>
                  <a:lnTo>
                    <a:pt x="10" y="79"/>
                  </a:lnTo>
                  <a:lnTo>
                    <a:pt x="14" y="67"/>
                  </a:lnTo>
                  <a:lnTo>
                    <a:pt x="19" y="56"/>
                  </a:lnTo>
                  <a:lnTo>
                    <a:pt x="25" y="44"/>
                  </a:lnTo>
                  <a:lnTo>
                    <a:pt x="32" y="34"/>
                  </a:lnTo>
                  <a:lnTo>
                    <a:pt x="32" y="34"/>
                  </a:lnTo>
                  <a:lnTo>
                    <a:pt x="38" y="27"/>
                  </a:lnTo>
                  <a:lnTo>
                    <a:pt x="42" y="20"/>
                  </a:lnTo>
                  <a:lnTo>
                    <a:pt x="44" y="11"/>
                  </a:lnTo>
                  <a:lnTo>
                    <a:pt x="45" y="7"/>
                  </a:lnTo>
                  <a:lnTo>
                    <a:pt x="44" y="3"/>
                  </a:lnTo>
                  <a:lnTo>
                    <a:pt x="44"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00" name="Freeform 204"/>
            <p:cNvSpPr/>
            <p:nvPr/>
          </p:nvSpPr>
          <p:spPr bwMode="auto">
            <a:xfrm>
              <a:off x="4664075" y="3767138"/>
              <a:ext cx="28575" cy="31750"/>
            </a:xfrm>
            <a:custGeom>
              <a:avLst/>
              <a:gdLst/>
              <a:ahLst/>
              <a:cxnLst>
                <a:cxn ang="0">
                  <a:pos x="47" y="2"/>
                </a:cxn>
                <a:cxn ang="0">
                  <a:pos x="47" y="2"/>
                </a:cxn>
                <a:cxn ang="0">
                  <a:pos x="41" y="7"/>
                </a:cxn>
                <a:cxn ang="0">
                  <a:pos x="34" y="13"/>
                </a:cxn>
                <a:cxn ang="0">
                  <a:pos x="22" y="25"/>
                </a:cxn>
                <a:cxn ang="0">
                  <a:pos x="11" y="40"/>
                </a:cxn>
                <a:cxn ang="0">
                  <a:pos x="1" y="54"/>
                </a:cxn>
                <a:cxn ang="0">
                  <a:pos x="1" y="54"/>
                </a:cxn>
                <a:cxn ang="0">
                  <a:pos x="0" y="55"/>
                </a:cxn>
                <a:cxn ang="0">
                  <a:pos x="0" y="57"/>
                </a:cxn>
                <a:cxn ang="0">
                  <a:pos x="1" y="59"/>
                </a:cxn>
                <a:cxn ang="0">
                  <a:pos x="2" y="61"/>
                </a:cxn>
                <a:cxn ang="0">
                  <a:pos x="4" y="61"/>
                </a:cxn>
                <a:cxn ang="0">
                  <a:pos x="6" y="61"/>
                </a:cxn>
                <a:cxn ang="0">
                  <a:pos x="7" y="61"/>
                </a:cxn>
                <a:cxn ang="0">
                  <a:pos x="9" y="59"/>
                </a:cxn>
                <a:cxn ang="0">
                  <a:pos x="9" y="59"/>
                </a:cxn>
                <a:cxn ang="0">
                  <a:pos x="19" y="45"/>
                </a:cxn>
                <a:cxn ang="0">
                  <a:pos x="28" y="33"/>
                </a:cxn>
                <a:cxn ang="0">
                  <a:pos x="40" y="20"/>
                </a:cxn>
                <a:cxn ang="0">
                  <a:pos x="46" y="15"/>
                </a:cxn>
                <a:cxn ang="0">
                  <a:pos x="52" y="10"/>
                </a:cxn>
                <a:cxn ang="0">
                  <a:pos x="52" y="10"/>
                </a:cxn>
                <a:cxn ang="0">
                  <a:pos x="53" y="8"/>
                </a:cxn>
                <a:cxn ang="0">
                  <a:pos x="54" y="7"/>
                </a:cxn>
                <a:cxn ang="0">
                  <a:pos x="53" y="3"/>
                </a:cxn>
                <a:cxn ang="0">
                  <a:pos x="52" y="2"/>
                </a:cxn>
                <a:cxn ang="0">
                  <a:pos x="51" y="0"/>
                </a:cxn>
                <a:cxn ang="0">
                  <a:pos x="49" y="0"/>
                </a:cxn>
                <a:cxn ang="0">
                  <a:pos x="47" y="2"/>
                </a:cxn>
                <a:cxn ang="0">
                  <a:pos x="47" y="2"/>
                </a:cxn>
              </a:cxnLst>
              <a:rect l="0" t="0" r="r" b="b"/>
              <a:pathLst>
                <a:path w="54" h="61">
                  <a:moveTo>
                    <a:pt x="47" y="2"/>
                  </a:moveTo>
                  <a:lnTo>
                    <a:pt x="47" y="2"/>
                  </a:lnTo>
                  <a:lnTo>
                    <a:pt x="41" y="7"/>
                  </a:lnTo>
                  <a:lnTo>
                    <a:pt x="34" y="13"/>
                  </a:lnTo>
                  <a:lnTo>
                    <a:pt x="22" y="25"/>
                  </a:lnTo>
                  <a:lnTo>
                    <a:pt x="11" y="40"/>
                  </a:lnTo>
                  <a:lnTo>
                    <a:pt x="1" y="54"/>
                  </a:lnTo>
                  <a:lnTo>
                    <a:pt x="1" y="54"/>
                  </a:lnTo>
                  <a:lnTo>
                    <a:pt x="0" y="55"/>
                  </a:lnTo>
                  <a:lnTo>
                    <a:pt x="0" y="57"/>
                  </a:lnTo>
                  <a:lnTo>
                    <a:pt x="1" y="59"/>
                  </a:lnTo>
                  <a:lnTo>
                    <a:pt x="2" y="61"/>
                  </a:lnTo>
                  <a:lnTo>
                    <a:pt x="4" y="61"/>
                  </a:lnTo>
                  <a:lnTo>
                    <a:pt x="6" y="61"/>
                  </a:lnTo>
                  <a:lnTo>
                    <a:pt x="7" y="61"/>
                  </a:lnTo>
                  <a:lnTo>
                    <a:pt x="9" y="59"/>
                  </a:lnTo>
                  <a:lnTo>
                    <a:pt x="9" y="59"/>
                  </a:lnTo>
                  <a:lnTo>
                    <a:pt x="19" y="45"/>
                  </a:lnTo>
                  <a:lnTo>
                    <a:pt x="28" y="33"/>
                  </a:lnTo>
                  <a:lnTo>
                    <a:pt x="40" y="20"/>
                  </a:lnTo>
                  <a:lnTo>
                    <a:pt x="46" y="15"/>
                  </a:lnTo>
                  <a:lnTo>
                    <a:pt x="52" y="10"/>
                  </a:lnTo>
                  <a:lnTo>
                    <a:pt x="52" y="10"/>
                  </a:lnTo>
                  <a:lnTo>
                    <a:pt x="53" y="8"/>
                  </a:lnTo>
                  <a:lnTo>
                    <a:pt x="54" y="7"/>
                  </a:lnTo>
                  <a:lnTo>
                    <a:pt x="53" y="3"/>
                  </a:lnTo>
                  <a:lnTo>
                    <a:pt x="52" y="2"/>
                  </a:lnTo>
                  <a:lnTo>
                    <a:pt x="51" y="0"/>
                  </a:lnTo>
                  <a:lnTo>
                    <a:pt x="49" y="0"/>
                  </a:lnTo>
                  <a:lnTo>
                    <a:pt x="47" y="2"/>
                  </a:lnTo>
                  <a:lnTo>
                    <a:pt x="4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01" name="Freeform 206"/>
            <p:cNvSpPr/>
            <p:nvPr/>
          </p:nvSpPr>
          <p:spPr bwMode="auto">
            <a:xfrm>
              <a:off x="4710113" y="3762376"/>
              <a:ext cx="17463" cy="36513"/>
            </a:xfrm>
            <a:custGeom>
              <a:avLst/>
              <a:gdLst/>
              <a:ahLst/>
              <a:cxnLst>
                <a:cxn ang="0">
                  <a:pos x="25" y="3"/>
                </a:cxn>
                <a:cxn ang="0">
                  <a:pos x="25" y="3"/>
                </a:cxn>
                <a:cxn ang="0">
                  <a:pos x="25" y="7"/>
                </a:cxn>
                <a:cxn ang="0">
                  <a:pos x="23" y="11"/>
                </a:cxn>
                <a:cxn ang="0">
                  <a:pos x="19" y="18"/>
                </a:cxn>
                <a:cxn ang="0">
                  <a:pos x="19" y="18"/>
                </a:cxn>
                <a:cxn ang="0">
                  <a:pos x="16" y="25"/>
                </a:cxn>
                <a:cxn ang="0">
                  <a:pos x="13" y="32"/>
                </a:cxn>
                <a:cxn ang="0">
                  <a:pos x="13" y="32"/>
                </a:cxn>
                <a:cxn ang="0">
                  <a:pos x="8" y="41"/>
                </a:cxn>
                <a:cxn ang="0">
                  <a:pos x="4" y="48"/>
                </a:cxn>
                <a:cxn ang="0">
                  <a:pos x="1" y="56"/>
                </a:cxn>
                <a:cxn ang="0">
                  <a:pos x="0" y="65"/>
                </a:cxn>
                <a:cxn ang="0">
                  <a:pos x="0" y="65"/>
                </a:cxn>
                <a:cxn ang="0">
                  <a:pos x="0" y="68"/>
                </a:cxn>
                <a:cxn ang="0">
                  <a:pos x="1" y="69"/>
                </a:cxn>
                <a:cxn ang="0">
                  <a:pos x="2" y="70"/>
                </a:cxn>
                <a:cxn ang="0">
                  <a:pos x="4" y="70"/>
                </a:cxn>
                <a:cxn ang="0">
                  <a:pos x="6" y="70"/>
                </a:cxn>
                <a:cxn ang="0">
                  <a:pos x="7" y="69"/>
                </a:cxn>
                <a:cxn ang="0">
                  <a:pos x="8" y="68"/>
                </a:cxn>
                <a:cxn ang="0">
                  <a:pos x="10" y="65"/>
                </a:cxn>
                <a:cxn ang="0">
                  <a:pos x="10" y="65"/>
                </a:cxn>
                <a:cxn ang="0">
                  <a:pos x="11" y="60"/>
                </a:cxn>
                <a:cxn ang="0">
                  <a:pos x="12" y="55"/>
                </a:cxn>
                <a:cxn ang="0">
                  <a:pos x="17" y="45"/>
                </a:cxn>
                <a:cxn ang="0">
                  <a:pos x="17" y="45"/>
                </a:cxn>
                <a:cxn ang="0">
                  <a:pos x="21" y="36"/>
                </a:cxn>
                <a:cxn ang="0">
                  <a:pos x="24" y="32"/>
                </a:cxn>
                <a:cxn ang="0">
                  <a:pos x="25" y="28"/>
                </a:cxn>
                <a:cxn ang="0">
                  <a:pos x="25" y="28"/>
                </a:cxn>
                <a:cxn ang="0">
                  <a:pos x="27" y="23"/>
                </a:cxn>
                <a:cxn ang="0">
                  <a:pos x="30" y="18"/>
                </a:cxn>
                <a:cxn ang="0">
                  <a:pos x="33" y="13"/>
                </a:cxn>
                <a:cxn ang="0">
                  <a:pos x="34" y="6"/>
                </a:cxn>
                <a:cxn ang="0">
                  <a:pos x="34" y="6"/>
                </a:cxn>
                <a:cxn ang="0">
                  <a:pos x="34" y="4"/>
                </a:cxn>
                <a:cxn ang="0">
                  <a:pos x="33" y="2"/>
                </a:cxn>
                <a:cxn ang="0">
                  <a:pos x="31" y="0"/>
                </a:cxn>
                <a:cxn ang="0">
                  <a:pos x="29" y="0"/>
                </a:cxn>
                <a:cxn ang="0">
                  <a:pos x="27" y="1"/>
                </a:cxn>
                <a:cxn ang="0">
                  <a:pos x="26" y="2"/>
                </a:cxn>
                <a:cxn ang="0">
                  <a:pos x="25" y="3"/>
                </a:cxn>
                <a:cxn ang="0">
                  <a:pos x="25" y="3"/>
                </a:cxn>
              </a:cxnLst>
              <a:rect l="0" t="0" r="r" b="b"/>
              <a:pathLst>
                <a:path w="34" h="70">
                  <a:moveTo>
                    <a:pt x="25" y="3"/>
                  </a:moveTo>
                  <a:lnTo>
                    <a:pt x="25" y="3"/>
                  </a:lnTo>
                  <a:lnTo>
                    <a:pt x="25" y="7"/>
                  </a:lnTo>
                  <a:lnTo>
                    <a:pt x="23" y="11"/>
                  </a:lnTo>
                  <a:lnTo>
                    <a:pt x="19" y="18"/>
                  </a:lnTo>
                  <a:lnTo>
                    <a:pt x="19" y="18"/>
                  </a:lnTo>
                  <a:lnTo>
                    <a:pt x="16" y="25"/>
                  </a:lnTo>
                  <a:lnTo>
                    <a:pt x="13" y="32"/>
                  </a:lnTo>
                  <a:lnTo>
                    <a:pt x="13" y="32"/>
                  </a:lnTo>
                  <a:lnTo>
                    <a:pt x="8" y="41"/>
                  </a:lnTo>
                  <a:lnTo>
                    <a:pt x="4" y="48"/>
                  </a:lnTo>
                  <a:lnTo>
                    <a:pt x="1" y="56"/>
                  </a:lnTo>
                  <a:lnTo>
                    <a:pt x="0" y="65"/>
                  </a:lnTo>
                  <a:lnTo>
                    <a:pt x="0" y="65"/>
                  </a:lnTo>
                  <a:lnTo>
                    <a:pt x="0" y="68"/>
                  </a:lnTo>
                  <a:lnTo>
                    <a:pt x="1" y="69"/>
                  </a:lnTo>
                  <a:lnTo>
                    <a:pt x="2" y="70"/>
                  </a:lnTo>
                  <a:lnTo>
                    <a:pt x="4" y="70"/>
                  </a:lnTo>
                  <a:lnTo>
                    <a:pt x="6" y="70"/>
                  </a:lnTo>
                  <a:lnTo>
                    <a:pt x="7" y="69"/>
                  </a:lnTo>
                  <a:lnTo>
                    <a:pt x="8" y="68"/>
                  </a:lnTo>
                  <a:lnTo>
                    <a:pt x="10" y="65"/>
                  </a:lnTo>
                  <a:lnTo>
                    <a:pt x="10" y="65"/>
                  </a:lnTo>
                  <a:lnTo>
                    <a:pt x="11" y="60"/>
                  </a:lnTo>
                  <a:lnTo>
                    <a:pt x="12" y="55"/>
                  </a:lnTo>
                  <a:lnTo>
                    <a:pt x="17" y="45"/>
                  </a:lnTo>
                  <a:lnTo>
                    <a:pt x="17" y="45"/>
                  </a:lnTo>
                  <a:lnTo>
                    <a:pt x="21" y="36"/>
                  </a:lnTo>
                  <a:lnTo>
                    <a:pt x="24" y="32"/>
                  </a:lnTo>
                  <a:lnTo>
                    <a:pt x="25" y="28"/>
                  </a:lnTo>
                  <a:lnTo>
                    <a:pt x="25" y="28"/>
                  </a:lnTo>
                  <a:lnTo>
                    <a:pt x="27" y="23"/>
                  </a:lnTo>
                  <a:lnTo>
                    <a:pt x="30" y="18"/>
                  </a:lnTo>
                  <a:lnTo>
                    <a:pt x="33" y="13"/>
                  </a:lnTo>
                  <a:lnTo>
                    <a:pt x="34" y="6"/>
                  </a:lnTo>
                  <a:lnTo>
                    <a:pt x="34" y="6"/>
                  </a:lnTo>
                  <a:lnTo>
                    <a:pt x="34" y="4"/>
                  </a:lnTo>
                  <a:lnTo>
                    <a:pt x="33" y="2"/>
                  </a:lnTo>
                  <a:lnTo>
                    <a:pt x="31" y="0"/>
                  </a:lnTo>
                  <a:lnTo>
                    <a:pt x="29" y="0"/>
                  </a:lnTo>
                  <a:lnTo>
                    <a:pt x="27" y="1"/>
                  </a:lnTo>
                  <a:lnTo>
                    <a:pt x="26" y="2"/>
                  </a:lnTo>
                  <a:lnTo>
                    <a:pt x="25" y="3"/>
                  </a:lnTo>
                  <a:lnTo>
                    <a:pt x="25"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02" name="Freeform 207"/>
            <p:cNvSpPr/>
            <p:nvPr/>
          </p:nvSpPr>
          <p:spPr bwMode="auto">
            <a:xfrm>
              <a:off x="4751388" y="3756026"/>
              <a:ext cx="20638" cy="38100"/>
            </a:xfrm>
            <a:custGeom>
              <a:avLst/>
              <a:gdLst/>
              <a:ahLst/>
              <a:cxnLst>
                <a:cxn ang="0">
                  <a:pos x="29" y="3"/>
                </a:cxn>
                <a:cxn ang="0">
                  <a:pos x="29" y="3"/>
                </a:cxn>
                <a:cxn ang="0">
                  <a:pos x="26" y="10"/>
                </a:cxn>
                <a:cxn ang="0">
                  <a:pos x="22" y="16"/>
                </a:cxn>
                <a:cxn ang="0">
                  <a:pos x="18" y="23"/>
                </a:cxn>
                <a:cxn ang="0">
                  <a:pos x="14" y="30"/>
                </a:cxn>
                <a:cxn ang="0">
                  <a:pos x="14" y="30"/>
                </a:cxn>
                <a:cxn ang="0">
                  <a:pos x="8" y="48"/>
                </a:cxn>
                <a:cxn ang="0">
                  <a:pos x="5" y="57"/>
                </a:cxn>
                <a:cxn ang="0">
                  <a:pos x="1" y="65"/>
                </a:cxn>
                <a:cxn ang="0">
                  <a:pos x="1" y="65"/>
                </a:cxn>
                <a:cxn ang="0">
                  <a:pos x="0" y="67"/>
                </a:cxn>
                <a:cxn ang="0">
                  <a:pos x="1" y="69"/>
                </a:cxn>
                <a:cxn ang="0">
                  <a:pos x="1" y="70"/>
                </a:cxn>
                <a:cxn ang="0">
                  <a:pos x="3" y="72"/>
                </a:cxn>
                <a:cxn ang="0">
                  <a:pos x="4" y="72"/>
                </a:cxn>
                <a:cxn ang="0">
                  <a:pos x="6" y="72"/>
                </a:cxn>
                <a:cxn ang="0">
                  <a:pos x="8" y="71"/>
                </a:cxn>
                <a:cxn ang="0">
                  <a:pos x="9" y="70"/>
                </a:cxn>
                <a:cxn ang="0">
                  <a:pos x="9" y="70"/>
                </a:cxn>
                <a:cxn ang="0">
                  <a:pos x="13" y="62"/>
                </a:cxn>
                <a:cxn ang="0">
                  <a:pos x="17" y="54"/>
                </a:cxn>
                <a:cxn ang="0">
                  <a:pos x="23" y="36"/>
                </a:cxn>
                <a:cxn ang="0">
                  <a:pos x="23" y="36"/>
                </a:cxn>
                <a:cxn ang="0">
                  <a:pos x="26" y="29"/>
                </a:cxn>
                <a:cxn ang="0">
                  <a:pos x="30" y="21"/>
                </a:cxn>
                <a:cxn ang="0">
                  <a:pos x="34" y="13"/>
                </a:cxn>
                <a:cxn ang="0">
                  <a:pos x="38" y="6"/>
                </a:cxn>
                <a:cxn ang="0">
                  <a:pos x="38" y="6"/>
                </a:cxn>
                <a:cxn ang="0">
                  <a:pos x="38" y="4"/>
                </a:cxn>
                <a:cxn ang="0">
                  <a:pos x="38" y="2"/>
                </a:cxn>
                <a:cxn ang="0">
                  <a:pos x="36" y="1"/>
                </a:cxn>
                <a:cxn ang="0">
                  <a:pos x="35" y="0"/>
                </a:cxn>
                <a:cxn ang="0">
                  <a:pos x="33" y="0"/>
                </a:cxn>
                <a:cxn ang="0">
                  <a:pos x="32" y="0"/>
                </a:cxn>
                <a:cxn ang="0">
                  <a:pos x="30" y="2"/>
                </a:cxn>
                <a:cxn ang="0">
                  <a:pos x="29" y="3"/>
                </a:cxn>
                <a:cxn ang="0">
                  <a:pos x="29" y="3"/>
                </a:cxn>
              </a:cxnLst>
              <a:rect l="0" t="0" r="r" b="b"/>
              <a:pathLst>
                <a:path w="38" h="72">
                  <a:moveTo>
                    <a:pt x="29" y="3"/>
                  </a:moveTo>
                  <a:lnTo>
                    <a:pt x="29" y="3"/>
                  </a:lnTo>
                  <a:lnTo>
                    <a:pt x="26" y="10"/>
                  </a:lnTo>
                  <a:lnTo>
                    <a:pt x="22" y="16"/>
                  </a:lnTo>
                  <a:lnTo>
                    <a:pt x="18" y="23"/>
                  </a:lnTo>
                  <a:lnTo>
                    <a:pt x="14" y="30"/>
                  </a:lnTo>
                  <a:lnTo>
                    <a:pt x="14" y="30"/>
                  </a:lnTo>
                  <a:lnTo>
                    <a:pt x="8" y="48"/>
                  </a:lnTo>
                  <a:lnTo>
                    <a:pt x="5" y="57"/>
                  </a:lnTo>
                  <a:lnTo>
                    <a:pt x="1" y="65"/>
                  </a:lnTo>
                  <a:lnTo>
                    <a:pt x="1" y="65"/>
                  </a:lnTo>
                  <a:lnTo>
                    <a:pt x="0" y="67"/>
                  </a:lnTo>
                  <a:lnTo>
                    <a:pt x="1" y="69"/>
                  </a:lnTo>
                  <a:lnTo>
                    <a:pt x="1" y="70"/>
                  </a:lnTo>
                  <a:lnTo>
                    <a:pt x="3" y="72"/>
                  </a:lnTo>
                  <a:lnTo>
                    <a:pt x="4" y="72"/>
                  </a:lnTo>
                  <a:lnTo>
                    <a:pt x="6" y="72"/>
                  </a:lnTo>
                  <a:lnTo>
                    <a:pt x="8" y="71"/>
                  </a:lnTo>
                  <a:lnTo>
                    <a:pt x="9" y="70"/>
                  </a:lnTo>
                  <a:lnTo>
                    <a:pt x="9" y="70"/>
                  </a:lnTo>
                  <a:lnTo>
                    <a:pt x="13" y="62"/>
                  </a:lnTo>
                  <a:lnTo>
                    <a:pt x="17" y="54"/>
                  </a:lnTo>
                  <a:lnTo>
                    <a:pt x="23" y="36"/>
                  </a:lnTo>
                  <a:lnTo>
                    <a:pt x="23" y="36"/>
                  </a:lnTo>
                  <a:lnTo>
                    <a:pt x="26" y="29"/>
                  </a:lnTo>
                  <a:lnTo>
                    <a:pt x="30" y="21"/>
                  </a:lnTo>
                  <a:lnTo>
                    <a:pt x="34" y="13"/>
                  </a:lnTo>
                  <a:lnTo>
                    <a:pt x="38" y="6"/>
                  </a:lnTo>
                  <a:lnTo>
                    <a:pt x="38" y="6"/>
                  </a:lnTo>
                  <a:lnTo>
                    <a:pt x="38" y="4"/>
                  </a:lnTo>
                  <a:lnTo>
                    <a:pt x="38" y="2"/>
                  </a:lnTo>
                  <a:lnTo>
                    <a:pt x="36" y="1"/>
                  </a:lnTo>
                  <a:lnTo>
                    <a:pt x="35" y="0"/>
                  </a:lnTo>
                  <a:lnTo>
                    <a:pt x="33" y="0"/>
                  </a:lnTo>
                  <a:lnTo>
                    <a:pt x="32" y="0"/>
                  </a:lnTo>
                  <a:lnTo>
                    <a:pt x="30" y="2"/>
                  </a:lnTo>
                  <a:lnTo>
                    <a:pt x="29" y="3"/>
                  </a:lnTo>
                  <a:lnTo>
                    <a:pt x="2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03" name="Freeform 208"/>
            <p:cNvSpPr/>
            <p:nvPr/>
          </p:nvSpPr>
          <p:spPr bwMode="auto">
            <a:xfrm>
              <a:off x="4786313" y="3746501"/>
              <a:ext cx="22225" cy="38100"/>
            </a:xfrm>
            <a:custGeom>
              <a:avLst/>
              <a:gdLst/>
              <a:ahLst/>
              <a:cxnLst>
                <a:cxn ang="0">
                  <a:pos x="39" y="0"/>
                </a:cxn>
                <a:cxn ang="0">
                  <a:pos x="39" y="0"/>
                </a:cxn>
                <a:cxn ang="0">
                  <a:pos x="35" y="1"/>
                </a:cxn>
                <a:cxn ang="0">
                  <a:pos x="32" y="3"/>
                </a:cxn>
                <a:cxn ang="0">
                  <a:pos x="27" y="8"/>
                </a:cxn>
                <a:cxn ang="0">
                  <a:pos x="24" y="15"/>
                </a:cxn>
                <a:cxn ang="0">
                  <a:pos x="21" y="20"/>
                </a:cxn>
                <a:cxn ang="0">
                  <a:pos x="21" y="20"/>
                </a:cxn>
                <a:cxn ang="0">
                  <a:pos x="10" y="42"/>
                </a:cxn>
                <a:cxn ang="0">
                  <a:pos x="4" y="52"/>
                </a:cxn>
                <a:cxn ang="0">
                  <a:pos x="0" y="63"/>
                </a:cxn>
                <a:cxn ang="0">
                  <a:pos x="0" y="63"/>
                </a:cxn>
                <a:cxn ang="0">
                  <a:pos x="0" y="65"/>
                </a:cxn>
                <a:cxn ang="0">
                  <a:pos x="0" y="68"/>
                </a:cxn>
                <a:cxn ang="0">
                  <a:pos x="1" y="69"/>
                </a:cxn>
                <a:cxn ang="0">
                  <a:pos x="3" y="70"/>
                </a:cxn>
                <a:cxn ang="0">
                  <a:pos x="5" y="70"/>
                </a:cxn>
                <a:cxn ang="0">
                  <a:pos x="6" y="69"/>
                </a:cxn>
                <a:cxn ang="0">
                  <a:pos x="8" y="68"/>
                </a:cxn>
                <a:cxn ang="0">
                  <a:pos x="10" y="66"/>
                </a:cxn>
                <a:cxn ang="0">
                  <a:pos x="10" y="66"/>
                </a:cxn>
                <a:cxn ang="0">
                  <a:pos x="13" y="57"/>
                </a:cxn>
                <a:cxn ang="0">
                  <a:pos x="16" y="48"/>
                </a:cxn>
                <a:cxn ang="0">
                  <a:pos x="21" y="39"/>
                </a:cxn>
                <a:cxn ang="0">
                  <a:pos x="26" y="30"/>
                </a:cxn>
                <a:cxn ang="0">
                  <a:pos x="26" y="30"/>
                </a:cxn>
                <a:cxn ang="0">
                  <a:pos x="32" y="18"/>
                </a:cxn>
                <a:cxn ang="0">
                  <a:pos x="36" y="13"/>
                </a:cxn>
                <a:cxn ang="0">
                  <a:pos x="39" y="11"/>
                </a:cxn>
                <a:cxn ang="0">
                  <a:pos x="41" y="9"/>
                </a:cxn>
                <a:cxn ang="0">
                  <a:pos x="41" y="9"/>
                </a:cxn>
                <a:cxn ang="0">
                  <a:pos x="43" y="8"/>
                </a:cxn>
                <a:cxn ang="0">
                  <a:pos x="44" y="7"/>
                </a:cxn>
                <a:cxn ang="0">
                  <a:pos x="44" y="5"/>
                </a:cxn>
                <a:cxn ang="0">
                  <a:pos x="44" y="3"/>
                </a:cxn>
                <a:cxn ang="0">
                  <a:pos x="43" y="2"/>
                </a:cxn>
                <a:cxn ang="0">
                  <a:pos x="42" y="0"/>
                </a:cxn>
                <a:cxn ang="0">
                  <a:pos x="41" y="0"/>
                </a:cxn>
                <a:cxn ang="0">
                  <a:pos x="39" y="0"/>
                </a:cxn>
                <a:cxn ang="0">
                  <a:pos x="39" y="0"/>
                </a:cxn>
              </a:cxnLst>
              <a:rect l="0" t="0" r="r" b="b"/>
              <a:pathLst>
                <a:path w="44" h="70">
                  <a:moveTo>
                    <a:pt x="39" y="0"/>
                  </a:moveTo>
                  <a:lnTo>
                    <a:pt x="39" y="0"/>
                  </a:lnTo>
                  <a:lnTo>
                    <a:pt x="35" y="1"/>
                  </a:lnTo>
                  <a:lnTo>
                    <a:pt x="32" y="3"/>
                  </a:lnTo>
                  <a:lnTo>
                    <a:pt x="27" y="8"/>
                  </a:lnTo>
                  <a:lnTo>
                    <a:pt x="24" y="15"/>
                  </a:lnTo>
                  <a:lnTo>
                    <a:pt x="21" y="20"/>
                  </a:lnTo>
                  <a:lnTo>
                    <a:pt x="21" y="20"/>
                  </a:lnTo>
                  <a:lnTo>
                    <a:pt x="10" y="42"/>
                  </a:lnTo>
                  <a:lnTo>
                    <a:pt x="4" y="52"/>
                  </a:lnTo>
                  <a:lnTo>
                    <a:pt x="0" y="63"/>
                  </a:lnTo>
                  <a:lnTo>
                    <a:pt x="0" y="63"/>
                  </a:lnTo>
                  <a:lnTo>
                    <a:pt x="0" y="65"/>
                  </a:lnTo>
                  <a:lnTo>
                    <a:pt x="0" y="68"/>
                  </a:lnTo>
                  <a:lnTo>
                    <a:pt x="1" y="69"/>
                  </a:lnTo>
                  <a:lnTo>
                    <a:pt x="3" y="70"/>
                  </a:lnTo>
                  <a:lnTo>
                    <a:pt x="5" y="70"/>
                  </a:lnTo>
                  <a:lnTo>
                    <a:pt x="6" y="69"/>
                  </a:lnTo>
                  <a:lnTo>
                    <a:pt x="8" y="68"/>
                  </a:lnTo>
                  <a:lnTo>
                    <a:pt x="10" y="66"/>
                  </a:lnTo>
                  <a:lnTo>
                    <a:pt x="10" y="66"/>
                  </a:lnTo>
                  <a:lnTo>
                    <a:pt x="13" y="57"/>
                  </a:lnTo>
                  <a:lnTo>
                    <a:pt x="16" y="48"/>
                  </a:lnTo>
                  <a:lnTo>
                    <a:pt x="21" y="39"/>
                  </a:lnTo>
                  <a:lnTo>
                    <a:pt x="26" y="30"/>
                  </a:lnTo>
                  <a:lnTo>
                    <a:pt x="26" y="30"/>
                  </a:lnTo>
                  <a:lnTo>
                    <a:pt x="32" y="18"/>
                  </a:lnTo>
                  <a:lnTo>
                    <a:pt x="36" y="13"/>
                  </a:lnTo>
                  <a:lnTo>
                    <a:pt x="39" y="11"/>
                  </a:lnTo>
                  <a:lnTo>
                    <a:pt x="41" y="9"/>
                  </a:lnTo>
                  <a:lnTo>
                    <a:pt x="41" y="9"/>
                  </a:lnTo>
                  <a:lnTo>
                    <a:pt x="43" y="8"/>
                  </a:lnTo>
                  <a:lnTo>
                    <a:pt x="44" y="7"/>
                  </a:lnTo>
                  <a:lnTo>
                    <a:pt x="44" y="5"/>
                  </a:lnTo>
                  <a:lnTo>
                    <a:pt x="44" y="3"/>
                  </a:lnTo>
                  <a:lnTo>
                    <a:pt x="43" y="2"/>
                  </a:lnTo>
                  <a:lnTo>
                    <a:pt x="42" y="0"/>
                  </a:lnTo>
                  <a:lnTo>
                    <a:pt x="41" y="0"/>
                  </a:lnTo>
                  <a:lnTo>
                    <a:pt x="39" y="0"/>
                  </a:lnTo>
                  <a:lnTo>
                    <a:pt x="39"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04" name="Freeform 209"/>
            <p:cNvSpPr/>
            <p:nvPr/>
          </p:nvSpPr>
          <p:spPr bwMode="auto">
            <a:xfrm>
              <a:off x="4824413" y="3735388"/>
              <a:ext cx="23813" cy="33338"/>
            </a:xfrm>
            <a:custGeom>
              <a:avLst/>
              <a:gdLst/>
              <a:ahLst/>
              <a:cxnLst>
                <a:cxn ang="0">
                  <a:pos x="35" y="6"/>
                </a:cxn>
                <a:cxn ang="0">
                  <a:pos x="35" y="6"/>
                </a:cxn>
                <a:cxn ang="0">
                  <a:pos x="34" y="10"/>
                </a:cxn>
                <a:cxn ang="0">
                  <a:pos x="32" y="13"/>
                </a:cxn>
                <a:cxn ang="0">
                  <a:pos x="27" y="18"/>
                </a:cxn>
                <a:cxn ang="0">
                  <a:pos x="27" y="18"/>
                </a:cxn>
                <a:cxn ang="0">
                  <a:pos x="23" y="23"/>
                </a:cxn>
                <a:cxn ang="0">
                  <a:pos x="19" y="28"/>
                </a:cxn>
                <a:cxn ang="0">
                  <a:pos x="19" y="28"/>
                </a:cxn>
                <a:cxn ang="0">
                  <a:pos x="10" y="43"/>
                </a:cxn>
                <a:cxn ang="0">
                  <a:pos x="1" y="56"/>
                </a:cxn>
                <a:cxn ang="0">
                  <a:pos x="1" y="56"/>
                </a:cxn>
                <a:cxn ang="0">
                  <a:pos x="0" y="58"/>
                </a:cxn>
                <a:cxn ang="0">
                  <a:pos x="0" y="60"/>
                </a:cxn>
                <a:cxn ang="0">
                  <a:pos x="1" y="62"/>
                </a:cxn>
                <a:cxn ang="0">
                  <a:pos x="2" y="63"/>
                </a:cxn>
                <a:cxn ang="0">
                  <a:pos x="5" y="64"/>
                </a:cxn>
                <a:cxn ang="0">
                  <a:pos x="7" y="63"/>
                </a:cxn>
                <a:cxn ang="0">
                  <a:pos x="8" y="62"/>
                </a:cxn>
                <a:cxn ang="0">
                  <a:pos x="8" y="62"/>
                </a:cxn>
                <a:cxn ang="0">
                  <a:pos x="20" y="44"/>
                </a:cxn>
                <a:cxn ang="0">
                  <a:pos x="32" y="26"/>
                </a:cxn>
                <a:cxn ang="0">
                  <a:pos x="32" y="26"/>
                </a:cxn>
                <a:cxn ang="0">
                  <a:pos x="34" y="24"/>
                </a:cxn>
                <a:cxn ang="0">
                  <a:pos x="36" y="22"/>
                </a:cxn>
                <a:cxn ang="0">
                  <a:pos x="38" y="20"/>
                </a:cxn>
                <a:cxn ang="0">
                  <a:pos x="40" y="18"/>
                </a:cxn>
                <a:cxn ang="0">
                  <a:pos x="40" y="18"/>
                </a:cxn>
                <a:cxn ang="0">
                  <a:pos x="43" y="12"/>
                </a:cxn>
                <a:cxn ang="0">
                  <a:pos x="44" y="6"/>
                </a:cxn>
                <a:cxn ang="0">
                  <a:pos x="44" y="6"/>
                </a:cxn>
                <a:cxn ang="0">
                  <a:pos x="43" y="3"/>
                </a:cxn>
                <a:cxn ang="0">
                  <a:pos x="43" y="1"/>
                </a:cxn>
                <a:cxn ang="0">
                  <a:pos x="41" y="1"/>
                </a:cxn>
                <a:cxn ang="0">
                  <a:pos x="39" y="0"/>
                </a:cxn>
                <a:cxn ang="0">
                  <a:pos x="38" y="1"/>
                </a:cxn>
                <a:cxn ang="0">
                  <a:pos x="36" y="1"/>
                </a:cxn>
                <a:cxn ang="0">
                  <a:pos x="35" y="3"/>
                </a:cxn>
                <a:cxn ang="0">
                  <a:pos x="35" y="6"/>
                </a:cxn>
                <a:cxn ang="0">
                  <a:pos x="35" y="6"/>
                </a:cxn>
              </a:cxnLst>
              <a:rect l="0" t="0" r="r" b="b"/>
              <a:pathLst>
                <a:path w="44" h="64">
                  <a:moveTo>
                    <a:pt x="35" y="6"/>
                  </a:moveTo>
                  <a:lnTo>
                    <a:pt x="35" y="6"/>
                  </a:lnTo>
                  <a:lnTo>
                    <a:pt x="34" y="10"/>
                  </a:lnTo>
                  <a:lnTo>
                    <a:pt x="32" y="13"/>
                  </a:lnTo>
                  <a:lnTo>
                    <a:pt x="27" y="18"/>
                  </a:lnTo>
                  <a:lnTo>
                    <a:pt x="27" y="18"/>
                  </a:lnTo>
                  <a:lnTo>
                    <a:pt x="23" y="23"/>
                  </a:lnTo>
                  <a:lnTo>
                    <a:pt x="19" y="28"/>
                  </a:lnTo>
                  <a:lnTo>
                    <a:pt x="19" y="28"/>
                  </a:lnTo>
                  <a:lnTo>
                    <a:pt x="10" y="43"/>
                  </a:lnTo>
                  <a:lnTo>
                    <a:pt x="1" y="56"/>
                  </a:lnTo>
                  <a:lnTo>
                    <a:pt x="1" y="56"/>
                  </a:lnTo>
                  <a:lnTo>
                    <a:pt x="0" y="58"/>
                  </a:lnTo>
                  <a:lnTo>
                    <a:pt x="0" y="60"/>
                  </a:lnTo>
                  <a:lnTo>
                    <a:pt x="1" y="62"/>
                  </a:lnTo>
                  <a:lnTo>
                    <a:pt x="2" y="63"/>
                  </a:lnTo>
                  <a:lnTo>
                    <a:pt x="5" y="64"/>
                  </a:lnTo>
                  <a:lnTo>
                    <a:pt x="7" y="63"/>
                  </a:lnTo>
                  <a:lnTo>
                    <a:pt x="8" y="62"/>
                  </a:lnTo>
                  <a:lnTo>
                    <a:pt x="8" y="62"/>
                  </a:lnTo>
                  <a:lnTo>
                    <a:pt x="20" y="44"/>
                  </a:lnTo>
                  <a:lnTo>
                    <a:pt x="32" y="26"/>
                  </a:lnTo>
                  <a:lnTo>
                    <a:pt x="32" y="26"/>
                  </a:lnTo>
                  <a:lnTo>
                    <a:pt x="34" y="24"/>
                  </a:lnTo>
                  <a:lnTo>
                    <a:pt x="36" y="22"/>
                  </a:lnTo>
                  <a:lnTo>
                    <a:pt x="38" y="20"/>
                  </a:lnTo>
                  <a:lnTo>
                    <a:pt x="40" y="18"/>
                  </a:lnTo>
                  <a:lnTo>
                    <a:pt x="40" y="18"/>
                  </a:lnTo>
                  <a:lnTo>
                    <a:pt x="43" y="12"/>
                  </a:lnTo>
                  <a:lnTo>
                    <a:pt x="44" y="6"/>
                  </a:lnTo>
                  <a:lnTo>
                    <a:pt x="44" y="6"/>
                  </a:lnTo>
                  <a:lnTo>
                    <a:pt x="43" y="3"/>
                  </a:lnTo>
                  <a:lnTo>
                    <a:pt x="43" y="1"/>
                  </a:lnTo>
                  <a:lnTo>
                    <a:pt x="41" y="1"/>
                  </a:lnTo>
                  <a:lnTo>
                    <a:pt x="39" y="0"/>
                  </a:lnTo>
                  <a:lnTo>
                    <a:pt x="38" y="1"/>
                  </a:lnTo>
                  <a:lnTo>
                    <a:pt x="36" y="1"/>
                  </a:lnTo>
                  <a:lnTo>
                    <a:pt x="35" y="3"/>
                  </a:lnTo>
                  <a:lnTo>
                    <a:pt x="35" y="6"/>
                  </a:lnTo>
                  <a:lnTo>
                    <a:pt x="35"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05" name="Freeform 210"/>
            <p:cNvSpPr/>
            <p:nvPr/>
          </p:nvSpPr>
          <p:spPr bwMode="auto">
            <a:xfrm>
              <a:off x="4470401" y="3365501"/>
              <a:ext cx="26988" cy="38100"/>
            </a:xfrm>
            <a:custGeom>
              <a:avLst/>
              <a:gdLst/>
              <a:ahLst/>
              <a:cxnLst>
                <a:cxn ang="0">
                  <a:pos x="43" y="1"/>
                </a:cxn>
                <a:cxn ang="0">
                  <a:pos x="43" y="1"/>
                </a:cxn>
                <a:cxn ang="0">
                  <a:pos x="31" y="16"/>
                </a:cxn>
                <a:cxn ang="0">
                  <a:pos x="20" y="32"/>
                </a:cxn>
                <a:cxn ang="0">
                  <a:pos x="10" y="49"/>
                </a:cxn>
                <a:cxn ang="0">
                  <a:pos x="1" y="65"/>
                </a:cxn>
                <a:cxn ang="0">
                  <a:pos x="1" y="65"/>
                </a:cxn>
                <a:cxn ang="0">
                  <a:pos x="0" y="67"/>
                </a:cxn>
                <a:cxn ang="0">
                  <a:pos x="1" y="69"/>
                </a:cxn>
                <a:cxn ang="0">
                  <a:pos x="3" y="72"/>
                </a:cxn>
                <a:cxn ang="0">
                  <a:pos x="5" y="72"/>
                </a:cxn>
                <a:cxn ang="0">
                  <a:pos x="6" y="72"/>
                </a:cxn>
                <a:cxn ang="0">
                  <a:pos x="9" y="72"/>
                </a:cxn>
                <a:cxn ang="0">
                  <a:pos x="10" y="70"/>
                </a:cxn>
                <a:cxn ang="0">
                  <a:pos x="10" y="70"/>
                </a:cxn>
                <a:cxn ang="0">
                  <a:pos x="18" y="54"/>
                </a:cxn>
                <a:cxn ang="0">
                  <a:pos x="27" y="38"/>
                </a:cxn>
                <a:cxn ang="0">
                  <a:pos x="39" y="23"/>
                </a:cxn>
                <a:cxn ang="0">
                  <a:pos x="50" y="8"/>
                </a:cxn>
                <a:cxn ang="0">
                  <a:pos x="50" y="8"/>
                </a:cxn>
                <a:cxn ang="0">
                  <a:pos x="51" y="6"/>
                </a:cxn>
                <a:cxn ang="0">
                  <a:pos x="51" y="4"/>
                </a:cxn>
                <a:cxn ang="0">
                  <a:pos x="49" y="1"/>
                </a:cxn>
                <a:cxn ang="0">
                  <a:pos x="48" y="0"/>
                </a:cxn>
                <a:cxn ang="0">
                  <a:pos x="46" y="0"/>
                </a:cxn>
                <a:cxn ang="0">
                  <a:pos x="45" y="0"/>
                </a:cxn>
                <a:cxn ang="0">
                  <a:pos x="43" y="1"/>
                </a:cxn>
                <a:cxn ang="0">
                  <a:pos x="43" y="1"/>
                </a:cxn>
              </a:cxnLst>
              <a:rect l="0" t="0" r="r" b="b"/>
              <a:pathLst>
                <a:path w="51" h="72">
                  <a:moveTo>
                    <a:pt x="43" y="1"/>
                  </a:moveTo>
                  <a:lnTo>
                    <a:pt x="43" y="1"/>
                  </a:lnTo>
                  <a:lnTo>
                    <a:pt x="31" y="16"/>
                  </a:lnTo>
                  <a:lnTo>
                    <a:pt x="20" y="32"/>
                  </a:lnTo>
                  <a:lnTo>
                    <a:pt x="10" y="49"/>
                  </a:lnTo>
                  <a:lnTo>
                    <a:pt x="1" y="65"/>
                  </a:lnTo>
                  <a:lnTo>
                    <a:pt x="1" y="65"/>
                  </a:lnTo>
                  <a:lnTo>
                    <a:pt x="0" y="67"/>
                  </a:lnTo>
                  <a:lnTo>
                    <a:pt x="1" y="69"/>
                  </a:lnTo>
                  <a:lnTo>
                    <a:pt x="3" y="72"/>
                  </a:lnTo>
                  <a:lnTo>
                    <a:pt x="5" y="72"/>
                  </a:lnTo>
                  <a:lnTo>
                    <a:pt x="6" y="72"/>
                  </a:lnTo>
                  <a:lnTo>
                    <a:pt x="9" y="72"/>
                  </a:lnTo>
                  <a:lnTo>
                    <a:pt x="10" y="70"/>
                  </a:lnTo>
                  <a:lnTo>
                    <a:pt x="10" y="70"/>
                  </a:lnTo>
                  <a:lnTo>
                    <a:pt x="18" y="54"/>
                  </a:lnTo>
                  <a:lnTo>
                    <a:pt x="27" y="38"/>
                  </a:lnTo>
                  <a:lnTo>
                    <a:pt x="39" y="23"/>
                  </a:lnTo>
                  <a:lnTo>
                    <a:pt x="50" y="8"/>
                  </a:lnTo>
                  <a:lnTo>
                    <a:pt x="50" y="8"/>
                  </a:lnTo>
                  <a:lnTo>
                    <a:pt x="51" y="6"/>
                  </a:lnTo>
                  <a:lnTo>
                    <a:pt x="51" y="4"/>
                  </a:lnTo>
                  <a:lnTo>
                    <a:pt x="49" y="1"/>
                  </a:lnTo>
                  <a:lnTo>
                    <a:pt x="48" y="0"/>
                  </a:lnTo>
                  <a:lnTo>
                    <a:pt x="46" y="0"/>
                  </a:lnTo>
                  <a:lnTo>
                    <a:pt x="45" y="0"/>
                  </a:lnTo>
                  <a:lnTo>
                    <a:pt x="43" y="1"/>
                  </a:lnTo>
                  <a:lnTo>
                    <a:pt x="4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06" name="Freeform 211"/>
            <p:cNvSpPr/>
            <p:nvPr/>
          </p:nvSpPr>
          <p:spPr bwMode="auto">
            <a:xfrm>
              <a:off x="4513263" y="3387726"/>
              <a:ext cx="31750" cy="42863"/>
            </a:xfrm>
            <a:custGeom>
              <a:avLst/>
              <a:gdLst/>
              <a:ahLst/>
              <a:cxnLst>
                <a:cxn ang="0">
                  <a:pos x="52" y="1"/>
                </a:cxn>
                <a:cxn ang="0">
                  <a:pos x="52" y="1"/>
                </a:cxn>
                <a:cxn ang="0">
                  <a:pos x="38" y="19"/>
                </a:cxn>
                <a:cxn ang="0">
                  <a:pos x="25" y="38"/>
                </a:cxn>
                <a:cxn ang="0">
                  <a:pos x="0" y="75"/>
                </a:cxn>
                <a:cxn ang="0">
                  <a:pos x="0" y="75"/>
                </a:cxn>
                <a:cxn ang="0">
                  <a:pos x="0" y="77"/>
                </a:cxn>
                <a:cxn ang="0">
                  <a:pos x="0" y="79"/>
                </a:cxn>
                <a:cxn ang="0">
                  <a:pos x="1" y="80"/>
                </a:cxn>
                <a:cxn ang="0">
                  <a:pos x="2" y="81"/>
                </a:cxn>
                <a:cxn ang="0">
                  <a:pos x="4" y="82"/>
                </a:cxn>
                <a:cxn ang="0">
                  <a:pos x="5" y="82"/>
                </a:cxn>
                <a:cxn ang="0">
                  <a:pos x="7" y="81"/>
                </a:cxn>
                <a:cxn ang="0">
                  <a:pos x="8" y="80"/>
                </a:cxn>
                <a:cxn ang="0">
                  <a:pos x="8" y="80"/>
                </a:cxn>
                <a:cxn ang="0">
                  <a:pos x="32" y="43"/>
                </a:cxn>
                <a:cxn ang="0">
                  <a:pos x="45" y="25"/>
                </a:cxn>
                <a:cxn ang="0">
                  <a:pos x="59" y="9"/>
                </a:cxn>
                <a:cxn ang="0">
                  <a:pos x="59" y="9"/>
                </a:cxn>
                <a:cxn ang="0">
                  <a:pos x="60" y="6"/>
                </a:cxn>
                <a:cxn ang="0">
                  <a:pos x="60" y="4"/>
                </a:cxn>
                <a:cxn ang="0">
                  <a:pos x="58" y="1"/>
                </a:cxn>
                <a:cxn ang="0">
                  <a:pos x="57" y="0"/>
                </a:cxn>
                <a:cxn ang="0">
                  <a:pos x="55" y="0"/>
                </a:cxn>
                <a:cxn ang="0">
                  <a:pos x="54" y="0"/>
                </a:cxn>
                <a:cxn ang="0">
                  <a:pos x="52" y="1"/>
                </a:cxn>
                <a:cxn ang="0">
                  <a:pos x="52" y="1"/>
                </a:cxn>
              </a:cxnLst>
              <a:rect l="0" t="0" r="r" b="b"/>
              <a:pathLst>
                <a:path w="60" h="82">
                  <a:moveTo>
                    <a:pt x="52" y="1"/>
                  </a:moveTo>
                  <a:lnTo>
                    <a:pt x="52" y="1"/>
                  </a:lnTo>
                  <a:lnTo>
                    <a:pt x="38" y="19"/>
                  </a:lnTo>
                  <a:lnTo>
                    <a:pt x="25" y="38"/>
                  </a:lnTo>
                  <a:lnTo>
                    <a:pt x="0" y="75"/>
                  </a:lnTo>
                  <a:lnTo>
                    <a:pt x="0" y="75"/>
                  </a:lnTo>
                  <a:lnTo>
                    <a:pt x="0" y="77"/>
                  </a:lnTo>
                  <a:lnTo>
                    <a:pt x="0" y="79"/>
                  </a:lnTo>
                  <a:lnTo>
                    <a:pt x="1" y="80"/>
                  </a:lnTo>
                  <a:lnTo>
                    <a:pt x="2" y="81"/>
                  </a:lnTo>
                  <a:lnTo>
                    <a:pt x="4" y="82"/>
                  </a:lnTo>
                  <a:lnTo>
                    <a:pt x="5" y="82"/>
                  </a:lnTo>
                  <a:lnTo>
                    <a:pt x="7" y="81"/>
                  </a:lnTo>
                  <a:lnTo>
                    <a:pt x="8" y="80"/>
                  </a:lnTo>
                  <a:lnTo>
                    <a:pt x="8" y="80"/>
                  </a:lnTo>
                  <a:lnTo>
                    <a:pt x="32" y="43"/>
                  </a:lnTo>
                  <a:lnTo>
                    <a:pt x="45" y="25"/>
                  </a:lnTo>
                  <a:lnTo>
                    <a:pt x="59" y="9"/>
                  </a:lnTo>
                  <a:lnTo>
                    <a:pt x="59" y="9"/>
                  </a:lnTo>
                  <a:lnTo>
                    <a:pt x="60" y="6"/>
                  </a:lnTo>
                  <a:lnTo>
                    <a:pt x="60" y="4"/>
                  </a:lnTo>
                  <a:lnTo>
                    <a:pt x="58" y="1"/>
                  </a:lnTo>
                  <a:lnTo>
                    <a:pt x="57" y="0"/>
                  </a:lnTo>
                  <a:lnTo>
                    <a:pt x="55" y="0"/>
                  </a:lnTo>
                  <a:lnTo>
                    <a:pt x="54" y="0"/>
                  </a:lnTo>
                  <a:lnTo>
                    <a:pt x="52" y="1"/>
                  </a:lnTo>
                  <a:lnTo>
                    <a:pt x="5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07" name="Freeform 212"/>
            <p:cNvSpPr/>
            <p:nvPr/>
          </p:nvSpPr>
          <p:spPr bwMode="auto">
            <a:xfrm>
              <a:off x="4646613" y="3490913"/>
              <a:ext cx="19050" cy="28575"/>
            </a:xfrm>
            <a:custGeom>
              <a:avLst/>
              <a:gdLst/>
              <a:ahLst/>
              <a:cxnLst>
                <a:cxn ang="0">
                  <a:pos x="28" y="4"/>
                </a:cxn>
                <a:cxn ang="0">
                  <a:pos x="28" y="4"/>
                </a:cxn>
                <a:cxn ang="0">
                  <a:pos x="27" y="8"/>
                </a:cxn>
                <a:cxn ang="0">
                  <a:pos x="25" y="13"/>
                </a:cxn>
                <a:cxn ang="0">
                  <a:pos x="20" y="20"/>
                </a:cxn>
                <a:cxn ang="0">
                  <a:pos x="20" y="20"/>
                </a:cxn>
                <a:cxn ang="0">
                  <a:pos x="15" y="26"/>
                </a:cxn>
                <a:cxn ang="0">
                  <a:pos x="14" y="29"/>
                </a:cxn>
                <a:cxn ang="0">
                  <a:pos x="11" y="32"/>
                </a:cxn>
                <a:cxn ang="0">
                  <a:pos x="11" y="32"/>
                </a:cxn>
                <a:cxn ang="0">
                  <a:pos x="7" y="36"/>
                </a:cxn>
                <a:cxn ang="0">
                  <a:pos x="4" y="41"/>
                </a:cxn>
                <a:cxn ang="0">
                  <a:pos x="1" y="46"/>
                </a:cxn>
                <a:cxn ang="0">
                  <a:pos x="0" y="52"/>
                </a:cxn>
                <a:cxn ang="0">
                  <a:pos x="0" y="52"/>
                </a:cxn>
                <a:cxn ang="0">
                  <a:pos x="0" y="54"/>
                </a:cxn>
                <a:cxn ang="0">
                  <a:pos x="1" y="55"/>
                </a:cxn>
                <a:cxn ang="0">
                  <a:pos x="2" y="56"/>
                </a:cxn>
                <a:cxn ang="0">
                  <a:pos x="4" y="56"/>
                </a:cxn>
                <a:cxn ang="0">
                  <a:pos x="7" y="55"/>
                </a:cxn>
                <a:cxn ang="0">
                  <a:pos x="8" y="54"/>
                </a:cxn>
                <a:cxn ang="0">
                  <a:pos x="9" y="52"/>
                </a:cxn>
                <a:cxn ang="0">
                  <a:pos x="9" y="52"/>
                </a:cxn>
                <a:cxn ang="0">
                  <a:pos x="9" y="49"/>
                </a:cxn>
                <a:cxn ang="0">
                  <a:pos x="11" y="46"/>
                </a:cxn>
                <a:cxn ang="0">
                  <a:pos x="15" y="41"/>
                </a:cxn>
                <a:cxn ang="0">
                  <a:pos x="21" y="36"/>
                </a:cxn>
                <a:cxn ang="0">
                  <a:pos x="23" y="33"/>
                </a:cxn>
                <a:cxn ang="0">
                  <a:pos x="25" y="31"/>
                </a:cxn>
                <a:cxn ang="0">
                  <a:pos x="25" y="31"/>
                </a:cxn>
                <a:cxn ang="0">
                  <a:pos x="28" y="24"/>
                </a:cxn>
                <a:cxn ang="0">
                  <a:pos x="32" y="18"/>
                </a:cxn>
                <a:cxn ang="0">
                  <a:pos x="35" y="11"/>
                </a:cxn>
                <a:cxn ang="0">
                  <a:pos x="37" y="8"/>
                </a:cxn>
                <a:cxn ang="0">
                  <a:pos x="37" y="4"/>
                </a:cxn>
                <a:cxn ang="0">
                  <a:pos x="37" y="4"/>
                </a:cxn>
                <a:cxn ang="0">
                  <a:pos x="37" y="2"/>
                </a:cxn>
                <a:cxn ang="0">
                  <a:pos x="36" y="1"/>
                </a:cxn>
                <a:cxn ang="0">
                  <a:pos x="35" y="0"/>
                </a:cxn>
                <a:cxn ang="0">
                  <a:pos x="33" y="0"/>
                </a:cxn>
                <a:cxn ang="0">
                  <a:pos x="30" y="1"/>
                </a:cxn>
                <a:cxn ang="0">
                  <a:pos x="29" y="2"/>
                </a:cxn>
                <a:cxn ang="0">
                  <a:pos x="28" y="4"/>
                </a:cxn>
                <a:cxn ang="0">
                  <a:pos x="28" y="4"/>
                </a:cxn>
              </a:cxnLst>
              <a:rect l="0" t="0" r="r" b="b"/>
              <a:pathLst>
                <a:path w="37" h="56">
                  <a:moveTo>
                    <a:pt x="28" y="4"/>
                  </a:moveTo>
                  <a:lnTo>
                    <a:pt x="28" y="4"/>
                  </a:lnTo>
                  <a:lnTo>
                    <a:pt x="27" y="8"/>
                  </a:lnTo>
                  <a:lnTo>
                    <a:pt x="25" y="13"/>
                  </a:lnTo>
                  <a:lnTo>
                    <a:pt x="20" y="20"/>
                  </a:lnTo>
                  <a:lnTo>
                    <a:pt x="20" y="20"/>
                  </a:lnTo>
                  <a:lnTo>
                    <a:pt x="15" y="26"/>
                  </a:lnTo>
                  <a:lnTo>
                    <a:pt x="14" y="29"/>
                  </a:lnTo>
                  <a:lnTo>
                    <a:pt x="11" y="32"/>
                  </a:lnTo>
                  <a:lnTo>
                    <a:pt x="11" y="32"/>
                  </a:lnTo>
                  <a:lnTo>
                    <a:pt x="7" y="36"/>
                  </a:lnTo>
                  <a:lnTo>
                    <a:pt x="4" y="41"/>
                  </a:lnTo>
                  <a:lnTo>
                    <a:pt x="1" y="46"/>
                  </a:lnTo>
                  <a:lnTo>
                    <a:pt x="0" y="52"/>
                  </a:lnTo>
                  <a:lnTo>
                    <a:pt x="0" y="52"/>
                  </a:lnTo>
                  <a:lnTo>
                    <a:pt x="0" y="54"/>
                  </a:lnTo>
                  <a:lnTo>
                    <a:pt x="1" y="55"/>
                  </a:lnTo>
                  <a:lnTo>
                    <a:pt x="2" y="56"/>
                  </a:lnTo>
                  <a:lnTo>
                    <a:pt x="4" y="56"/>
                  </a:lnTo>
                  <a:lnTo>
                    <a:pt x="7" y="55"/>
                  </a:lnTo>
                  <a:lnTo>
                    <a:pt x="8" y="54"/>
                  </a:lnTo>
                  <a:lnTo>
                    <a:pt x="9" y="52"/>
                  </a:lnTo>
                  <a:lnTo>
                    <a:pt x="9" y="52"/>
                  </a:lnTo>
                  <a:lnTo>
                    <a:pt x="9" y="49"/>
                  </a:lnTo>
                  <a:lnTo>
                    <a:pt x="11" y="46"/>
                  </a:lnTo>
                  <a:lnTo>
                    <a:pt x="15" y="41"/>
                  </a:lnTo>
                  <a:lnTo>
                    <a:pt x="21" y="36"/>
                  </a:lnTo>
                  <a:lnTo>
                    <a:pt x="23" y="33"/>
                  </a:lnTo>
                  <a:lnTo>
                    <a:pt x="25" y="31"/>
                  </a:lnTo>
                  <a:lnTo>
                    <a:pt x="25" y="31"/>
                  </a:lnTo>
                  <a:lnTo>
                    <a:pt x="28" y="24"/>
                  </a:lnTo>
                  <a:lnTo>
                    <a:pt x="32" y="18"/>
                  </a:lnTo>
                  <a:lnTo>
                    <a:pt x="35" y="11"/>
                  </a:lnTo>
                  <a:lnTo>
                    <a:pt x="37" y="8"/>
                  </a:lnTo>
                  <a:lnTo>
                    <a:pt x="37" y="4"/>
                  </a:lnTo>
                  <a:lnTo>
                    <a:pt x="37" y="4"/>
                  </a:lnTo>
                  <a:lnTo>
                    <a:pt x="37" y="2"/>
                  </a:lnTo>
                  <a:lnTo>
                    <a:pt x="36" y="1"/>
                  </a:lnTo>
                  <a:lnTo>
                    <a:pt x="35" y="0"/>
                  </a:lnTo>
                  <a:lnTo>
                    <a:pt x="33" y="0"/>
                  </a:lnTo>
                  <a:lnTo>
                    <a:pt x="30" y="1"/>
                  </a:lnTo>
                  <a:lnTo>
                    <a:pt x="29" y="2"/>
                  </a:lnTo>
                  <a:lnTo>
                    <a:pt x="28" y="4"/>
                  </a:lnTo>
                  <a:lnTo>
                    <a:pt x="2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08" name="Freeform 213"/>
            <p:cNvSpPr/>
            <p:nvPr/>
          </p:nvSpPr>
          <p:spPr bwMode="auto">
            <a:xfrm>
              <a:off x="4676776" y="3500438"/>
              <a:ext cx="26988" cy="31750"/>
            </a:xfrm>
            <a:custGeom>
              <a:avLst/>
              <a:gdLst/>
              <a:ahLst/>
              <a:cxnLst>
                <a:cxn ang="0">
                  <a:pos x="41" y="2"/>
                </a:cxn>
                <a:cxn ang="0">
                  <a:pos x="41" y="2"/>
                </a:cxn>
                <a:cxn ang="0">
                  <a:pos x="37" y="8"/>
                </a:cxn>
                <a:cxn ang="0">
                  <a:pos x="32" y="14"/>
                </a:cxn>
                <a:cxn ang="0">
                  <a:pos x="21" y="27"/>
                </a:cxn>
                <a:cxn ang="0">
                  <a:pos x="21" y="27"/>
                </a:cxn>
                <a:cxn ang="0">
                  <a:pos x="11" y="39"/>
                </a:cxn>
                <a:cxn ang="0">
                  <a:pos x="1" y="52"/>
                </a:cxn>
                <a:cxn ang="0">
                  <a:pos x="1" y="52"/>
                </a:cxn>
                <a:cxn ang="0">
                  <a:pos x="0" y="54"/>
                </a:cxn>
                <a:cxn ang="0">
                  <a:pos x="0" y="55"/>
                </a:cxn>
                <a:cxn ang="0">
                  <a:pos x="0" y="57"/>
                </a:cxn>
                <a:cxn ang="0">
                  <a:pos x="1" y="58"/>
                </a:cxn>
                <a:cxn ang="0">
                  <a:pos x="3" y="59"/>
                </a:cxn>
                <a:cxn ang="0">
                  <a:pos x="4" y="60"/>
                </a:cxn>
                <a:cxn ang="0">
                  <a:pos x="6" y="60"/>
                </a:cxn>
                <a:cxn ang="0">
                  <a:pos x="7" y="59"/>
                </a:cxn>
                <a:cxn ang="0">
                  <a:pos x="7" y="59"/>
                </a:cxn>
                <a:cxn ang="0">
                  <a:pos x="18" y="46"/>
                </a:cxn>
                <a:cxn ang="0">
                  <a:pos x="27" y="35"/>
                </a:cxn>
                <a:cxn ang="0">
                  <a:pos x="27" y="35"/>
                </a:cxn>
                <a:cxn ang="0">
                  <a:pos x="33" y="28"/>
                </a:cxn>
                <a:cxn ang="0">
                  <a:pos x="39" y="20"/>
                </a:cxn>
                <a:cxn ang="0">
                  <a:pos x="45" y="14"/>
                </a:cxn>
                <a:cxn ang="0">
                  <a:pos x="50" y="7"/>
                </a:cxn>
                <a:cxn ang="0">
                  <a:pos x="50" y="7"/>
                </a:cxn>
                <a:cxn ang="0">
                  <a:pos x="51" y="5"/>
                </a:cxn>
                <a:cxn ang="0">
                  <a:pos x="50" y="3"/>
                </a:cxn>
                <a:cxn ang="0">
                  <a:pos x="50" y="2"/>
                </a:cxn>
                <a:cxn ang="0">
                  <a:pos x="48" y="0"/>
                </a:cxn>
                <a:cxn ang="0">
                  <a:pos x="47" y="0"/>
                </a:cxn>
                <a:cxn ang="0">
                  <a:pos x="45" y="0"/>
                </a:cxn>
                <a:cxn ang="0">
                  <a:pos x="42" y="1"/>
                </a:cxn>
                <a:cxn ang="0">
                  <a:pos x="41" y="2"/>
                </a:cxn>
                <a:cxn ang="0">
                  <a:pos x="41" y="2"/>
                </a:cxn>
              </a:cxnLst>
              <a:rect l="0" t="0" r="r" b="b"/>
              <a:pathLst>
                <a:path w="51" h="60">
                  <a:moveTo>
                    <a:pt x="41" y="2"/>
                  </a:moveTo>
                  <a:lnTo>
                    <a:pt x="41" y="2"/>
                  </a:lnTo>
                  <a:lnTo>
                    <a:pt x="37" y="8"/>
                  </a:lnTo>
                  <a:lnTo>
                    <a:pt x="32" y="14"/>
                  </a:lnTo>
                  <a:lnTo>
                    <a:pt x="21" y="27"/>
                  </a:lnTo>
                  <a:lnTo>
                    <a:pt x="21" y="27"/>
                  </a:lnTo>
                  <a:lnTo>
                    <a:pt x="11" y="39"/>
                  </a:lnTo>
                  <a:lnTo>
                    <a:pt x="1" y="52"/>
                  </a:lnTo>
                  <a:lnTo>
                    <a:pt x="1" y="52"/>
                  </a:lnTo>
                  <a:lnTo>
                    <a:pt x="0" y="54"/>
                  </a:lnTo>
                  <a:lnTo>
                    <a:pt x="0" y="55"/>
                  </a:lnTo>
                  <a:lnTo>
                    <a:pt x="0" y="57"/>
                  </a:lnTo>
                  <a:lnTo>
                    <a:pt x="1" y="58"/>
                  </a:lnTo>
                  <a:lnTo>
                    <a:pt x="3" y="59"/>
                  </a:lnTo>
                  <a:lnTo>
                    <a:pt x="4" y="60"/>
                  </a:lnTo>
                  <a:lnTo>
                    <a:pt x="6" y="60"/>
                  </a:lnTo>
                  <a:lnTo>
                    <a:pt x="7" y="59"/>
                  </a:lnTo>
                  <a:lnTo>
                    <a:pt x="7" y="59"/>
                  </a:lnTo>
                  <a:lnTo>
                    <a:pt x="18" y="46"/>
                  </a:lnTo>
                  <a:lnTo>
                    <a:pt x="27" y="35"/>
                  </a:lnTo>
                  <a:lnTo>
                    <a:pt x="27" y="35"/>
                  </a:lnTo>
                  <a:lnTo>
                    <a:pt x="33" y="28"/>
                  </a:lnTo>
                  <a:lnTo>
                    <a:pt x="39" y="20"/>
                  </a:lnTo>
                  <a:lnTo>
                    <a:pt x="45" y="14"/>
                  </a:lnTo>
                  <a:lnTo>
                    <a:pt x="50" y="7"/>
                  </a:lnTo>
                  <a:lnTo>
                    <a:pt x="50" y="7"/>
                  </a:lnTo>
                  <a:lnTo>
                    <a:pt x="51" y="5"/>
                  </a:lnTo>
                  <a:lnTo>
                    <a:pt x="50" y="3"/>
                  </a:lnTo>
                  <a:lnTo>
                    <a:pt x="50" y="2"/>
                  </a:lnTo>
                  <a:lnTo>
                    <a:pt x="48" y="0"/>
                  </a:lnTo>
                  <a:lnTo>
                    <a:pt x="47" y="0"/>
                  </a:lnTo>
                  <a:lnTo>
                    <a:pt x="45" y="0"/>
                  </a:lnTo>
                  <a:lnTo>
                    <a:pt x="42" y="1"/>
                  </a:lnTo>
                  <a:lnTo>
                    <a:pt x="41" y="2"/>
                  </a:lnTo>
                  <a:lnTo>
                    <a:pt x="41"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09" name="Freeform 214"/>
            <p:cNvSpPr/>
            <p:nvPr/>
          </p:nvSpPr>
          <p:spPr bwMode="auto">
            <a:xfrm>
              <a:off x="4370388" y="3413126"/>
              <a:ext cx="14288" cy="34925"/>
            </a:xfrm>
            <a:custGeom>
              <a:avLst/>
              <a:gdLst/>
              <a:ahLst/>
              <a:cxnLst>
                <a:cxn ang="0">
                  <a:pos x="18" y="4"/>
                </a:cxn>
                <a:cxn ang="0">
                  <a:pos x="18" y="4"/>
                </a:cxn>
                <a:cxn ang="0">
                  <a:pos x="13" y="18"/>
                </a:cxn>
                <a:cxn ang="0">
                  <a:pos x="7" y="32"/>
                </a:cxn>
                <a:cxn ang="0">
                  <a:pos x="2" y="47"/>
                </a:cxn>
                <a:cxn ang="0">
                  <a:pos x="0" y="54"/>
                </a:cxn>
                <a:cxn ang="0">
                  <a:pos x="0" y="62"/>
                </a:cxn>
                <a:cxn ang="0">
                  <a:pos x="0" y="62"/>
                </a:cxn>
                <a:cxn ang="0">
                  <a:pos x="0" y="64"/>
                </a:cxn>
                <a:cxn ang="0">
                  <a:pos x="1" y="65"/>
                </a:cxn>
                <a:cxn ang="0">
                  <a:pos x="2" y="66"/>
                </a:cxn>
                <a:cxn ang="0">
                  <a:pos x="4" y="66"/>
                </a:cxn>
                <a:cxn ang="0">
                  <a:pos x="6" y="66"/>
                </a:cxn>
                <a:cxn ang="0">
                  <a:pos x="7" y="65"/>
                </a:cxn>
                <a:cxn ang="0">
                  <a:pos x="8" y="64"/>
                </a:cxn>
                <a:cxn ang="0">
                  <a:pos x="9" y="62"/>
                </a:cxn>
                <a:cxn ang="0">
                  <a:pos x="9" y="62"/>
                </a:cxn>
                <a:cxn ang="0">
                  <a:pos x="10" y="55"/>
                </a:cxn>
                <a:cxn ang="0">
                  <a:pos x="11" y="48"/>
                </a:cxn>
                <a:cxn ang="0">
                  <a:pos x="16" y="33"/>
                </a:cxn>
                <a:cxn ang="0">
                  <a:pos x="22" y="20"/>
                </a:cxn>
                <a:cxn ang="0">
                  <a:pos x="28" y="6"/>
                </a:cxn>
                <a:cxn ang="0">
                  <a:pos x="28" y="6"/>
                </a:cxn>
                <a:cxn ang="0">
                  <a:pos x="28" y="4"/>
                </a:cxn>
                <a:cxn ang="0">
                  <a:pos x="28" y="2"/>
                </a:cxn>
                <a:cxn ang="0">
                  <a:pos x="27" y="1"/>
                </a:cxn>
                <a:cxn ang="0">
                  <a:pos x="24" y="1"/>
                </a:cxn>
                <a:cxn ang="0">
                  <a:pos x="22" y="0"/>
                </a:cxn>
                <a:cxn ang="0">
                  <a:pos x="21" y="1"/>
                </a:cxn>
                <a:cxn ang="0">
                  <a:pos x="19" y="2"/>
                </a:cxn>
                <a:cxn ang="0">
                  <a:pos x="18" y="4"/>
                </a:cxn>
                <a:cxn ang="0">
                  <a:pos x="18" y="4"/>
                </a:cxn>
              </a:cxnLst>
              <a:rect l="0" t="0" r="r" b="b"/>
              <a:pathLst>
                <a:path w="28" h="66">
                  <a:moveTo>
                    <a:pt x="18" y="4"/>
                  </a:moveTo>
                  <a:lnTo>
                    <a:pt x="18" y="4"/>
                  </a:lnTo>
                  <a:lnTo>
                    <a:pt x="13" y="18"/>
                  </a:lnTo>
                  <a:lnTo>
                    <a:pt x="7" y="32"/>
                  </a:lnTo>
                  <a:lnTo>
                    <a:pt x="2" y="47"/>
                  </a:lnTo>
                  <a:lnTo>
                    <a:pt x="0" y="54"/>
                  </a:lnTo>
                  <a:lnTo>
                    <a:pt x="0" y="62"/>
                  </a:lnTo>
                  <a:lnTo>
                    <a:pt x="0" y="62"/>
                  </a:lnTo>
                  <a:lnTo>
                    <a:pt x="0" y="64"/>
                  </a:lnTo>
                  <a:lnTo>
                    <a:pt x="1" y="65"/>
                  </a:lnTo>
                  <a:lnTo>
                    <a:pt x="2" y="66"/>
                  </a:lnTo>
                  <a:lnTo>
                    <a:pt x="4" y="66"/>
                  </a:lnTo>
                  <a:lnTo>
                    <a:pt x="6" y="66"/>
                  </a:lnTo>
                  <a:lnTo>
                    <a:pt x="7" y="65"/>
                  </a:lnTo>
                  <a:lnTo>
                    <a:pt x="8" y="64"/>
                  </a:lnTo>
                  <a:lnTo>
                    <a:pt x="9" y="62"/>
                  </a:lnTo>
                  <a:lnTo>
                    <a:pt x="9" y="62"/>
                  </a:lnTo>
                  <a:lnTo>
                    <a:pt x="10" y="55"/>
                  </a:lnTo>
                  <a:lnTo>
                    <a:pt x="11" y="48"/>
                  </a:lnTo>
                  <a:lnTo>
                    <a:pt x="16" y="33"/>
                  </a:lnTo>
                  <a:lnTo>
                    <a:pt x="22" y="20"/>
                  </a:lnTo>
                  <a:lnTo>
                    <a:pt x="28" y="6"/>
                  </a:lnTo>
                  <a:lnTo>
                    <a:pt x="28" y="6"/>
                  </a:lnTo>
                  <a:lnTo>
                    <a:pt x="28" y="4"/>
                  </a:lnTo>
                  <a:lnTo>
                    <a:pt x="28" y="2"/>
                  </a:lnTo>
                  <a:lnTo>
                    <a:pt x="27" y="1"/>
                  </a:lnTo>
                  <a:lnTo>
                    <a:pt x="24" y="1"/>
                  </a:lnTo>
                  <a:lnTo>
                    <a:pt x="22" y="0"/>
                  </a:lnTo>
                  <a:lnTo>
                    <a:pt x="21" y="1"/>
                  </a:lnTo>
                  <a:lnTo>
                    <a:pt x="19" y="2"/>
                  </a:lnTo>
                  <a:lnTo>
                    <a:pt x="18" y="4"/>
                  </a:lnTo>
                  <a:lnTo>
                    <a:pt x="1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10" name="Freeform 215"/>
            <p:cNvSpPr/>
            <p:nvPr/>
          </p:nvSpPr>
          <p:spPr bwMode="auto">
            <a:xfrm>
              <a:off x="4389438" y="3436938"/>
              <a:ext cx="31750" cy="55563"/>
            </a:xfrm>
            <a:custGeom>
              <a:avLst/>
              <a:gdLst/>
              <a:ahLst/>
              <a:cxnLst>
                <a:cxn ang="0">
                  <a:pos x="53" y="1"/>
                </a:cxn>
                <a:cxn ang="0">
                  <a:pos x="53" y="1"/>
                </a:cxn>
                <a:cxn ang="0">
                  <a:pos x="43" y="12"/>
                </a:cxn>
                <a:cxn ang="0">
                  <a:pos x="35" y="22"/>
                </a:cxn>
                <a:cxn ang="0">
                  <a:pos x="28" y="35"/>
                </a:cxn>
                <a:cxn ang="0">
                  <a:pos x="22" y="47"/>
                </a:cxn>
                <a:cxn ang="0">
                  <a:pos x="10" y="72"/>
                </a:cxn>
                <a:cxn ang="0">
                  <a:pos x="0" y="98"/>
                </a:cxn>
                <a:cxn ang="0">
                  <a:pos x="0" y="98"/>
                </a:cxn>
                <a:cxn ang="0">
                  <a:pos x="0" y="100"/>
                </a:cxn>
                <a:cxn ang="0">
                  <a:pos x="1" y="102"/>
                </a:cxn>
                <a:cxn ang="0">
                  <a:pos x="2" y="103"/>
                </a:cxn>
                <a:cxn ang="0">
                  <a:pos x="3" y="104"/>
                </a:cxn>
                <a:cxn ang="0">
                  <a:pos x="7" y="103"/>
                </a:cxn>
                <a:cxn ang="0">
                  <a:pos x="8" y="102"/>
                </a:cxn>
                <a:cxn ang="0">
                  <a:pos x="9" y="101"/>
                </a:cxn>
                <a:cxn ang="0">
                  <a:pos x="9" y="101"/>
                </a:cxn>
                <a:cxn ang="0">
                  <a:pos x="20" y="76"/>
                </a:cxn>
                <a:cxn ang="0">
                  <a:pos x="30" y="51"/>
                </a:cxn>
                <a:cxn ang="0">
                  <a:pos x="36" y="40"/>
                </a:cxn>
                <a:cxn ang="0">
                  <a:pos x="42" y="29"/>
                </a:cxn>
                <a:cxn ang="0">
                  <a:pos x="51" y="18"/>
                </a:cxn>
                <a:cxn ang="0">
                  <a:pos x="59" y="8"/>
                </a:cxn>
                <a:cxn ang="0">
                  <a:pos x="59" y="8"/>
                </a:cxn>
                <a:cxn ang="0">
                  <a:pos x="60" y="6"/>
                </a:cxn>
                <a:cxn ang="0">
                  <a:pos x="60" y="4"/>
                </a:cxn>
                <a:cxn ang="0">
                  <a:pos x="60" y="3"/>
                </a:cxn>
                <a:cxn ang="0">
                  <a:pos x="59" y="1"/>
                </a:cxn>
                <a:cxn ang="0">
                  <a:pos x="58" y="0"/>
                </a:cxn>
                <a:cxn ang="0">
                  <a:pos x="56" y="0"/>
                </a:cxn>
                <a:cxn ang="0">
                  <a:pos x="54" y="0"/>
                </a:cxn>
                <a:cxn ang="0">
                  <a:pos x="53" y="1"/>
                </a:cxn>
                <a:cxn ang="0">
                  <a:pos x="53" y="1"/>
                </a:cxn>
              </a:cxnLst>
              <a:rect l="0" t="0" r="r" b="b"/>
              <a:pathLst>
                <a:path w="60" h="104">
                  <a:moveTo>
                    <a:pt x="53" y="1"/>
                  </a:moveTo>
                  <a:lnTo>
                    <a:pt x="53" y="1"/>
                  </a:lnTo>
                  <a:lnTo>
                    <a:pt x="43" y="12"/>
                  </a:lnTo>
                  <a:lnTo>
                    <a:pt x="35" y="22"/>
                  </a:lnTo>
                  <a:lnTo>
                    <a:pt x="28" y="35"/>
                  </a:lnTo>
                  <a:lnTo>
                    <a:pt x="22" y="47"/>
                  </a:lnTo>
                  <a:lnTo>
                    <a:pt x="10" y="72"/>
                  </a:lnTo>
                  <a:lnTo>
                    <a:pt x="0" y="98"/>
                  </a:lnTo>
                  <a:lnTo>
                    <a:pt x="0" y="98"/>
                  </a:lnTo>
                  <a:lnTo>
                    <a:pt x="0" y="100"/>
                  </a:lnTo>
                  <a:lnTo>
                    <a:pt x="1" y="102"/>
                  </a:lnTo>
                  <a:lnTo>
                    <a:pt x="2" y="103"/>
                  </a:lnTo>
                  <a:lnTo>
                    <a:pt x="3" y="104"/>
                  </a:lnTo>
                  <a:lnTo>
                    <a:pt x="7" y="103"/>
                  </a:lnTo>
                  <a:lnTo>
                    <a:pt x="8" y="102"/>
                  </a:lnTo>
                  <a:lnTo>
                    <a:pt x="9" y="101"/>
                  </a:lnTo>
                  <a:lnTo>
                    <a:pt x="9" y="101"/>
                  </a:lnTo>
                  <a:lnTo>
                    <a:pt x="20" y="76"/>
                  </a:lnTo>
                  <a:lnTo>
                    <a:pt x="30" y="51"/>
                  </a:lnTo>
                  <a:lnTo>
                    <a:pt x="36" y="40"/>
                  </a:lnTo>
                  <a:lnTo>
                    <a:pt x="42" y="29"/>
                  </a:lnTo>
                  <a:lnTo>
                    <a:pt x="51" y="18"/>
                  </a:lnTo>
                  <a:lnTo>
                    <a:pt x="59" y="8"/>
                  </a:lnTo>
                  <a:lnTo>
                    <a:pt x="59" y="8"/>
                  </a:lnTo>
                  <a:lnTo>
                    <a:pt x="60" y="6"/>
                  </a:lnTo>
                  <a:lnTo>
                    <a:pt x="60" y="4"/>
                  </a:lnTo>
                  <a:lnTo>
                    <a:pt x="60" y="3"/>
                  </a:lnTo>
                  <a:lnTo>
                    <a:pt x="59" y="1"/>
                  </a:lnTo>
                  <a:lnTo>
                    <a:pt x="58" y="0"/>
                  </a:lnTo>
                  <a:lnTo>
                    <a:pt x="56" y="0"/>
                  </a:lnTo>
                  <a:lnTo>
                    <a:pt x="54" y="0"/>
                  </a:lnTo>
                  <a:lnTo>
                    <a:pt x="53" y="1"/>
                  </a:lnTo>
                  <a:lnTo>
                    <a:pt x="5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11" name="Freeform 216"/>
            <p:cNvSpPr/>
            <p:nvPr/>
          </p:nvSpPr>
          <p:spPr bwMode="auto">
            <a:xfrm>
              <a:off x="4194176" y="3233738"/>
              <a:ext cx="641350" cy="466725"/>
            </a:xfrm>
            <a:custGeom>
              <a:avLst/>
              <a:gdLst/>
              <a:ahLst/>
              <a:cxnLst>
                <a:cxn ang="0">
                  <a:pos x="1065" y="872"/>
                </a:cxn>
                <a:cxn ang="0">
                  <a:pos x="1065" y="852"/>
                </a:cxn>
                <a:cxn ang="0">
                  <a:pos x="1084" y="836"/>
                </a:cxn>
                <a:cxn ang="0">
                  <a:pos x="1102" y="797"/>
                </a:cxn>
                <a:cxn ang="0">
                  <a:pos x="1134" y="739"/>
                </a:cxn>
                <a:cxn ang="0">
                  <a:pos x="1169" y="637"/>
                </a:cxn>
                <a:cxn ang="0">
                  <a:pos x="1175" y="544"/>
                </a:cxn>
                <a:cxn ang="0">
                  <a:pos x="1169" y="489"/>
                </a:cxn>
                <a:cxn ang="0">
                  <a:pos x="1162" y="424"/>
                </a:cxn>
                <a:cxn ang="0">
                  <a:pos x="1138" y="328"/>
                </a:cxn>
                <a:cxn ang="0">
                  <a:pos x="1084" y="192"/>
                </a:cxn>
                <a:cxn ang="0">
                  <a:pos x="1037" y="97"/>
                </a:cxn>
                <a:cxn ang="0">
                  <a:pos x="971" y="37"/>
                </a:cxn>
                <a:cxn ang="0">
                  <a:pos x="818" y="36"/>
                </a:cxn>
                <a:cxn ang="0">
                  <a:pos x="695" y="38"/>
                </a:cxn>
                <a:cxn ang="0">
                  <a:pos x="616" y="46"/>
                </a:cxn>
                <a:cxn ang="0">
                  <a:pos x="198" y="44"/>
                </a:cxn>
                <a:cxn ang="0">
                  <a:pos x="147" y="114"/>
                </a:cxn>
                <a:cxn ang="0">
                  <a:pos x="95" y="212"/>
                </a:cxn>
                <a:cxn ang="0">
                  <a:pos x="42" y="389"/>
                </a:cxn>
                <a:cxn ang="0">
                  <a:pos x="37" y="476"/>
                </a:cxn>
                <a:cxn ang="0">
                  <a:pos x="44" y="540"/>
                </a:cxn>
                <a:cxn ang="0">
                  <a:pos x="49" y="590"/>
                </a:cxn>
                <a:cxn ang="0">
                  <a:pos x="81" y="663"/>
                </a:cxn>
                <a:cxn ang="0">
                  <a:pos x="118" y="748"/>
                </a:cxn>
                <a:cxn ang="0">
                  <a:pos x="147" y="790"/>
                </a:cxn>
                <a:cxn ang="0">
                  <a:pos x="155" y="799"/>
                </a:cxn>
                <a:cxn ang="0">
                  <a:pos x="180" y="821"/>
                </a:cxn>
                <a:cxn ang="0">
                  <a:pos x="191" y="840"/>
                </a:cxn>
                <a:cxn ang="0">
                  <a:pos x="185" y="857"/>
                </a:cxn>
                <a:cxn ang="0">
                  <a:pos x="169" y="861"/>
                </a:cxn>
                <a:cxn ang="0">
                  <a:pos x="143" y="842"/>
                </a:cxn>
                <a:cxn ang="0">
                  <a:pos x="104" y="798"/>
                </a:cxn>
                <a:cxn ang="0">
                  <a:pos x="52" y="689"/>
                </a:cxn>
                <a:cxn ang="0">
                  <a:pos x="23" y="633"/>
                </a:cxn>
                <a:cxn ang="0">
                  <a:pos x="7" y="580"/>
                </a:cxn>
                <a:cxn ang="0">
                  <a:pos x="1" y="463"/>
                </a:cxn>
                <a:cxn ang="0">
                  <a:pos x="14" y="342"/>
                </a:cxn>
                <a:cxn ang="0">
                  <a:pos x="68" y="185"/>
                </a:cxn>
                <a:cxn ang="0">
                  <a:pos x="137" y="66"/>
                </a:cxn>
                <a:cxn ang="0">
                  <a:pos x="163" y="19"/>
                </a:cxn>
                <a:cxn ang="0">
                  <a:pos x="175" y="7"/>
                </a:cxn>
                <a:cxn ang="0">
                  <a:pos x="484" y="9"/>
                </a:cxn>
                <a:cxn ang="0">
                  <a:pos x="616" y="9"/>
                </a:cxn>
                <a:cxn ang="0">
                  <a:pos x="824" y="0"/>
                </a:cxn>
                <a:cxn ang="0">
                  <a:pos x="1023" y="1"/>
                </a:cxn>
                <a:cxn ang="0">
                  <a:pos x="1038" y="10"/>
                </a:cxn>
                <a:cxn ang="0">
                  <a:pos x="1040" y="28"/>
                </a:cxn>
                <a:cxn ang="0">
                  <a:pos x="1081" y="104"/>
                </a:cxn>
                <a:cxn ang="0">
                  <a:pos x="1126" y="197"/>
                </a:cxn>
                <a:cxn ang="0">
                  <a:pos x="1184" y="368"/>
                </a:cxn>
                <a:cxn ang="0">
                  <a:pos x="1208" y="493"/>
                </a:cxn>
                <a:cxn ang="0">
                  <a:pos x="1211" y="543"/>
                </a:cxn>
                <a:cxn ang="0">
                  <a:pos x="1206" y="637"/>
                </a:cxn>
                <a:cxn ang="0">
                  <a:pos x="1182" y="707"/>
                </a:cxn>
                <a:cxn ang="0">
                  <a:pos x="1154" y="780"/>
                </a:cxn>
                <a:cxn ang="0">
                  <a:pos x="1124" y="837"/>
                </a:cxn>
                <a:cxn ang="0">
                  <a:pos x="1089" y="878"/>
                </a:cxn>
              </a:cxnLst>
              <a:rect l="0" t="0" r="r" b="b"/>
              <a:pathLst>
                <a:path w="1212" h="881">
                  <a:moveTo>
                    <a:pt x="1080" y="881"/>
                  </a:moveTo>
                  <a:lnTo>
                    <a:pt x="1080" y="881"/>
                  </a:lnTo>
                  <a:lnTo>
                    <a:pt x="1077" y="880"/>
                  </a:lnTo>
                  <a:lnTo>
                    <a:pt x="1074" y="880"/>
                  </a:lnTo>
                  <a:lnTo>
                    <a:pt x="1068" y="876"/>
                  </a:lnTo>
                  <a:lnTo>
                    <a:pt x="1065" y="872"/>
                  </a:lnTo>
                  <a:lnTo>
                    <a:pt x="1062" y="865"/>
                  </a:lnTo>
                  <a:lnTo>
                    <a:pt x="1062" y="865"/>
                  </a:lnTo>
                  <a:lnTo>
                    <a:pt x="1062" y="862"/>
                  </a:lnTo>
                  <a:lnTo>
                    <a:pt x="1062" y="857"/>
                  </a:lnTo>
                  <a:lnTo>
                    <a:pt x="1063" y="855"/>
                  </a:lnTo>
                  <a:lnTo>
                    <a:pt x="1065" y="852"/>
                  </a:lnTo>
                  <a:lnTo>
                    <a:pt x="1067" y="850"/>
                  </a:lnTo>
                  <a:lnTo>
                    <a:pt x="1070" y="847"/>
                  </a:lnTo>
                  <a:lnTo>
                    <a:pt x="1070" y="847"/>
                  </a:lnTo>
                  <a:lnTo>
                    <a:pt x="1076" y="844"/>
                  </a:lnTo>
                  <a:lnTo>
                    <a:pt x="1080" y="841"/>
                  </a:lnTo>
                  <a:lnTo>
                    <a:pt x="1084" y="836"/>
                  </a:lnTo>
                  <a:lnTo>
                    <a:pt x="1086" y="832"/>
                  </a:lnTo>
                  <a:lnTo>
                    <a:pt x="1091" y="823"/>
                  </a:lnTo>
                  <a:lnTo>
                    <a:pt x="1094" y="815"/>
                  </a:lnTo>
                  <a:lnTo>
                    <a:pt x="1094" y="815"/>
                  </a:lnTo>
                  <a:lnTo>
                    <a:pt x="1097" y="805"/>
                  </a:lnTo>
                  <a:lnTo>
                    <a:pt x="1102" y="797"/>
                  </a:lnTo>
                  <a:lnTo>
                    <a:pt x="1103" y="796"/>
                  </a:lnTo>
                  <a:lnTo>
                    <a:pt x="1103" y="796"/>
                  </a:lnTo>
                  <a:lnTo>
                    <a:pt x="1118" y="771"/>
                  </a:lnTo>
                  <a:lnTo>
                    <a:pt x="1125" y="758"/>
                  </a:lnTo>
                  <a:lnTo>
                    <a:pt x="1132" y="744"/>
                  </a:lnTo>
                  <a:lnTo>
                    <a:pt x="1134" y="739"/>
                  </a:lnTo>
                  <a:lnTo>
                    <a:pt x="1134" y="739"/>
                  </a:lnTo>
                  <a:lnTo>
                    <a:pt x="1144" y="715"/>
                  </a:lnTo>
                  <a:lnTo>
                    <a:pt x="1153" y="689"/>
                  </a:lnTo>
                  <a:lnTo>
                    <a:pt x="1163" y="662"/>
                  </a:lnTo>
                  <a:lnTo>
                    <a:pt x="1169" y="637"/>
                  </a:lnTo>
                  <a:lnTo>
                    <a:pt x="1169" y="637"/>
                  </a:lnTo>
                  <a:lnTo>
                    <a:pt x="1172" y="621"/>
                  </a:lnTo>
                  <a:lnTo>
                    <a:pt x="1174" y="604"/>
                  </a:lnTo>
                  <a:lnTo>
                    <a:pt x="1176" y="589"/>
                  </a:lnTo>
                  <a:lnTo>
                    <a:pt x="1176" y="573"/>
                  </a:lnTo>
                  <a:lnTo>
                    <a:pt x="1176" y="559"/>
                  </a:lnTo>
                  <a:lnTo>
                    <a:pt x="1175" y="544"/>
                  </a:lnTo>
                  <a:lnTo>
                    <a:pt x="1173" y="532"/>
                  </a:lnTo>
                  <a:lnTo>
                    <a:pt x="1170" y="518"/>
                  </a:lnTo>
                  <a:lnTo>
                    <a:pt x="1170" y="518"/>
                  </a:lnTo>
                  <a:lnTo>
                    <a:pt x="1169" y="512"/>
                  </a:lnTo>
                  <a:lnTo>
                    <a:pt x="1169" y="505"/>
                  </a:lnTo>
                  <a:lnTo>
                    <a:pt x="1169" y="489"/>
                  </a:lnTo>
                  <a:lnTo>
                    <a:pt x="1169" y="489"/>
                  </a:lnTo>
                  <a:lnTo>
                    <a:pt x="1170" y="476"/>
                  </a:lnTo>
                  <a:lnTo>
                    <a:pt x="1170" y="476"/>
                  </a:lnTo>
                  <a:lnTo>
                    <a:pt x="1169" y="462"/>
                  </a:lnTo>
                  <a:lnTo>
                    <a:pt x="1167" y="450"/>
                  </a:lnTo>
                  <a:lnTo>
                    <a:pt x="1162" y="424"/>
                  </a:lnTo>
                  <a:lnTo>
                    <a:pt x="1162" y="424"/>
                  </a:lnTo>
                  <a:lnTo>
                    <a:pt x="1159" y="411"/>
                  </a:lnTo>
                  <a:lnTo>
                    <a:pt x="1159" y="411"/>
                  </a:lnTo>
                  <a:lnTo>
                    <a:pt x="1152" y="382"/>
                  </a:lnTo>
                  <a:lnTo>
                    <a:pt x="1145" y="354"/>
                  </a:lnTo>
                  <a:lnTo>
                    <a:pt x="1138" y="328"/>
                  </a:lnTo>
                  <a:lnTo>
                    <a:pt x="1130" y="301"/>
                  </a:lnTo>
                  <a:lnTo>
                    <a:pt x="1120" y="275"/>
                  </a:lnTo>
                  <a:lnTo>
                    <a:pt x="1110" y="249"/>
                  </a:lnTo>
                  <a:lnTo>
                    <a:pt x="1100" y="225"/>
                  </a:lnTo>
                  <a:lnTo>
                    <a:pt x="1089" y="201"/>
                  </a:lnTo>
                  <a:lnTo>
                    <a:pt x="1084" y="192"/>
                  </a:lnTo>
                  <a:lnTo>
                    <a:pt x="1084" y="192"/>
                  </a:lnTo>
                  <a:lnTo>
                    <a:pt x="1067" y="157"/>
                  </a:lnTo>
                  <a:lnTo>
                    <a:pt x="1050" y="122"/>
                  </a:lnTo>
                  <a:lnTo>
                    <a:pt x="1050" y="122"/>
                  </a:lnTo>
                  <a:lnTo>
                    <a:pt x="1037" y="97"/>
                  </a:lnTo>
                  <a:lnTo>
                    <a:pt x="1037" y="97"/>
                  </a:lnTo>
                  <a:lnTo>
                    <a:pt x="1021" y="66"/>
                  </a:lnTo>
                  <a:lnTo>
                    <a:pt x="1012" y="52"/>
                  </a:lnTo>
                  <a:lnTo>
                    <a:pt x="1004" y="39"/>
                  </a:lnTo>
                  <a:lnTo>
                    <a:pt x="1003" y="37"/>
                  </a:lnTo>
                  <a:lnTo>
                    <a:pt x="971" y="37"/>
                  </a:lnTo>
                  <a:lnTo>
                    <a:pt x="971" y="37"/>
                  </a:lnTo>
                  <a:lnTo>
                    <a:pt x="919" y="37"/>
                  </a:lnTo>
                  <a:lnTo>
                    <a:pt x="919" y="37"/>
                  </a:lnTo>
                  <a:lnTo>
                    <a:pt x="841" y="36"/>
                  </a:lnTo>
                  <a:lnTo>
                    <a:pt x="841" y="36"/>
                  </a:lnTo>
                  <a:lnTo>
                    <a:pt x="818" y="36"/>
                  </a:lnTo>
                  <a:lnTo>
                    <a:pt x="818" y="36"/>
                  </a:lnTo>
                  <a:lnTo>
                    <a:pt x="763" y="35"/>
                  </a:lnTo>
                  <a:lnTo>
                    <a:pt x="763" y="35"/>
                  </a:lnTo>
                  <a:lnTo>
                    <a:pt x="740" y="35"/>
                  </a:lnTo>
                  <a:lnTo>
                    <a:pt x="718" y="36"/>
                  </a:lnTo>
                  <a:lnTo>
                    <a:pt x="718" y="36"/>
                  </a:lnTo>
                  <a:lnTo>
                    <a:pt x="695" y="38"/>
                  </a:lnTo>
                  <a:lnTo>
                    <a:pt x="673" y="41"/>
                  </a:lnTo>
                  <a:lnTo>
                    <a:pt x="673" y="41"/>
                  </a:lnTo>
                  <a:lnTo>
                    <a:pt x="645" y="45"/>
                  </a:lnTo>
                  <a:lnTo>
                    <a:pt x="630" y="46"/>
                  </a:lnTo>
                  <a:lnTo>
                    <a:pt x="616" y="46"/>
                  </a:lnTo>
                  <a:lnTo>
                    <a:pt x="616" y="46"/>
                  </a:lnTo>
                  <a:lnTo>
                    <a:pt x="531" y="47"/>
                  </a:lnTo>
                  <a:lnTo>
                    <a:pt x="531" y="47"/>
                  </a:lnTo>
                  <a:lnTo>
                    <a:pt x="442" y="47"/>
                  </a:lnTo>
                  <a:lnTo>
                    <a:pt x="354" y="45"/>
                  </a:lnTo>
                  <a:lnTo>
                    <a:pt x="354" y="45"/>
                  </a:lnTo>
                  <a:lnTo>
                    <a:pt x="198" y="44"/>
                  </a:lnTo>
                  <a:lnTo>
                    <a:pt x="195" y="44"/>
                  </a:lnTo>
                  <a:lnTo>
                    <a:pt x="194" y="46"/>
                  </a:lnTo>
                  <a:lnTo>
                    <a:pt x="194" y="46"/>
                  </a:lnTo>
                  <a:lnTo>
                    <a:pt x="168" y="84"/>
                  </a:lnTo>
                  <a:lnTo>
                    <a:pt x="168" y="84"/>
                  </a:lnTo>
                  <a:lnTo>
                    <a:pt x="147" y="114"/>
                  </a:lnTo>
                  <a:lnTo>
                    <a:pt x="127" y="145"/>
                  </a:lnTo>
                  <a:lnTo>
                    <a:pt x="118" y="161"/>
                  </a:lnTo>
                  <a:lnTo>
                    <a:pt x="110" y="177"/>
                  </a:lnTo>
                  <a:lnTo>
                    <a:pt x="102" y="194"/>
                  </a:lnTo>
                  <a:lnTo>
                    <a:pt x="95" y="212"/>
                  </a:lnTo>
                  <a:lnTo>
                    <a:pt x="95" y="212"/>
                  </a:lnTo>
                  <a:lnTo>
                    <a:pt x="81" y="259"/>
                  </a:lnTo>
                  <a:lnTo>
                    <a:pt x="66" y="307"/>
                  </a:lnTo>
                  <a:lnTo>
                    <a:pt x="59" y="331"/>
                  </a:lnTo>
                  <a:lnTo>
                    <a:pt x="59" y="331"/>
                  </a:lnTo>
                  <a:lnTo>
                    <a:pt x="51" y="358"/>
                  </a:lnTo>
                  <a:lnTo>
                    <a:pt x="42" y="389"/>
                  </a:lnTo>
                  <a:lnTo>
                    <a:pt x="39" y="405"/>
                  </a:lnTo>
                  <a:lnTo>
                    <a:pt x="37" y="421"/>
                  </a:lnTo>
                  <a:lnTo>
                    <a:pt x="36" y="436"/>
                  </a:lnTo>
                  <a:lnTo>
                    <a:pt x="36" y="451"/>
                  </a:lnTo>
                  <a:lnTo>
                    <a:pt x="36" y="451"/>
                  </a:lnTo>
                  <a:lnTo>
                    <a:pt x="37" y="476"/>
                  </a:lnTo>
                  <a:lnTo>
                    <a:pt x="38" y="503"/>
                  </a:lnTo>
                  <a:lnTo>
                    <a:pt x="38" y="503"/>
                  </a:lnTo>
                  <a:lnTo>
                    <a:pt x="40" y="515"/>
                  </a:lnTo>
                  <a:lnTo>
                    <a:pt x="42" y="527"/>
                  </a:lnTo>
                  <a:lnTo>
                    <a:pt x="42" y="527"/>
                  </a:lnTo>
                  <a:lnTo>
                    <a:pt x="44" y="540"/>
                  </a:lnTo>
                  <a:lnTo>
                    <a:pt x="44" y="545"/>
                  </a:lnTo>
                  <a:lnTo>
                    <a:pt x="44" y="551"/>
                  </a:lnTo>
                  <a:lnTo>
                    <a:pt x="44" y="551"/>
                  </a:lnTo>
                  <a:lnTo>
                    <a:pt x="44" y="565"/>
                  </a:lnTo>
                  <a:lnTo>
                    <a:pt x="47" y="577"/>
                  </a:lnTo>
                  <a:lnTo>
                    <a:pt x="49" y="590"/>
                  </a:lnTo>
                  <a:lnTo>
                    <a:pt x="52" y="601"/>
                  </a:lnTo>
                  <a:lnTo>
                    <a:pt x="56" y="613"/>
                  </a:lnTo>
                  <a:lnTo>
                    <a:pt x="61" y="624"/>
                  </a:lnTo>
                  <a:lnTo>
                    <a:pt x="71" y="646"/>
                  </a:lnTo>
                  <a:lnTo>
                    <a:pt x="71" y="646"/>
                  </a:lnTo>
                  <a:lnTo>
                    <a:pt x="81" y="663"/>
                  </a:lnTo>
                  <a:lnTo>
                    <a:pt x="81" y="663"/>
                  </a:lnTo>
                  <a:lnTo>
                    <a:pt x="89" y="683"/>
                  </a:lnTo>
                  <a:lnTo>
                    <a:pt x="98" y="704"/>
                  </a:lnTo>
                  <a:lnTo>
                    <a:pt x="98" y="704"/>
                  </a:lnTo>
                  <a:lnTo>
                    <a:pt x="111" y="734"/>
                  </a:lnTo>
                  <a:lnTo>
                    <a:pt x="118" y="748"/>
                  </a:lnTo>
                  <a:lnTo>
                    <a:pt x="125" y="763"/>
                  </a:lnTo>
                  <a:lnTo>
                    <a:pt x="125" y="763"/>
                  </a:lnTo>
                  <a:lnTo>
                    <a:pt x="129" y="770"/>
                  </a:lnTo>
                  <a:lnTo>
                    <a:pt x="136" y="777"/>
                  </a:lnTo>
                  <a:lnTo>
                    <a:pt x="147" y="790"/>
                  </a:lnTo>
                  <a:lnTo>
                    <a:pt x="147" y="790"/>
                  </a:lnTo>
                  <a:lnTo>
                    <a:pt x="155" y="799"/>
                  </a:lnTo>
                  <a:lnTo>
                    <a:pt x="155" y="799"/>
                  </a:lnTo>
                  <a:lnTo>
                    <a:pt x="155" y="799"/>
                  </a:lnTo>
                  <a:lnTo>
                    <a:pt x="155" y="799"/>
                  </a:lnTo>
                  <a:lnTo>
                    <a:pt x="155" y="799"/>
                  </a:lnTo>
                  <a:lnTo>
                    <a:pt x="155" y="799"/>
                  </a:lnTo>
                  <a:lnTo>
                    <a:pt x="165" y="812"/>
                  </a:lnTo>
                  <a:lnTo>
                    <a:pt x="171" y="819"/>
                  </a:lnTo>
                  <a:lnTo>
                    <a:pt x="173" y="819"/>
                  </a:lnTo>
                  <a:lnTo>
                    <a:pt x="173" y="819"/>
                  </a:lnTo>
                  <a:lnTo>
                    <a:pt x="177" y="820"/>
                  </a:lnTo>
                  <a:lnTo>
                    <a:pt x="180" y="821"/>
                  </a:lnTo>
                  <a:lnTo>
                    <a:pt x="183" y="824"/>
                  </a:lnTo>
                  <a:lnTo>
                    <a:pt x="186" y="827"/>
                  </a:lnTo>
                  <a:lnTo>
                    <a:pt x="186" y="827"/>
                  </a:lnTo>
                  <a:lnTo>
                    <a:pt x="189" y="831"/>
                  </a:lnTo>
                  <a:lnTo>
                    <a:pt x="191" y="835"/>
                  </a:lnTo>
                  <a:lnTo>
                    <a:pt x="191" y="840"/>
                  </a:lnTo>
                  <a:lnTo>
                    <a:pt x="190" y="844"/>
                  </a:lnTo>
                  <a:lnTo>
                    <a:pt x="190" y="844"/>
                  </a:lnTo>
                  <a:lnTo>
                    <a:pt x="190" y="845"/>
                  </a:lnTo>
                  <a:lnTo>
                    <a:pt x="190" y="845"/>
                  </a:lnTo>
                  <a:lnTo>
                    <a:pt x="189" y="851"/>
                  </a:lnTo>
                  <a:lnTo>
                    <a:pt x="185" y="857"/>
                  </a:lnTo>
                  <a:lnTo>
                    <a:pt x="183" y="859"/>
                  </a:lnTo>
                  <a:lnTo>
                    <a:pt x="180" y="861"/>
                  </a:lnTo>
                  <a:lnTo>
                    <a:pt x="178" y="862"/>
                  </a:lnTo>
                  <a:lnTo>
                    <a:pt x="175" y="862"/>
                  </a:lnTo>
                  <a:lnTo>
                    <a:pt x="175" y="862"/>
                  </a:lnTo>
                  <a:lnTo>
                    <a:pt x="169" y="861"/>
                  </a:lnTo>
                  <a:lnTo>
                    <a:pt x="169" y="861"/>
                  </a:lnTo>
                  <a:lnTo>
                    <a:pt x="159" y="857"/>
                  </a:lnTo>
                  <a:lnTo>
                    <a:pt x="153" y="854"/>
                  </a:lnTo>
                  <a:lnTo>
                    <a:pt x="148" y="849"/>
                  </a:lnTo>
                  <a:lnTo>
                    <a:pt x="143" y="842"/>
                  </a:lnTo>
                  <a:lnTo>
                    <a:pt x="143" y="842"/>
                  </a:lnTo>
                  <a:lnTo>
                    <a:pt x="138" y="834"/>
                  </a:lnTo>
                  <a:lnTo>
                    <a:pt x="133" y="828"/>
                  </a:lnTo>
                  <a:lnTo>
                    <a:pt x="121" y="817"/>
                  </a:lnTo>
                  <a:lnTo>
                    <a:pt x="121" y="817"/>
                  </a:lnTo>
                  <a:lnTo>
                    <a:pt x="110" y="804"/>
                  </a:lnTo>
                  <a:lnTo>
                    <a:pt x="104" y="798"/>
                  </a:lnTo>
                  <a:lnTo>
                    <a:pt x="99" y="791"/>
                  </a:lnTo>
                  <a:lnTo>
                    <a:pt x="99" y="791"/>
                  </a:lnTo>
                  <a:lnTo>
                    <a:pt x="86" y="766"/>
                  </a:lnTo>
                  <a:lnTo>
                    <a:pt x="73" y="740"/>
                  </a:lnTo>
                  <a:lnTo>
                    <a:pt x="62" y="714"/>
                  </a:lnTo>
                  <a:lnTo>
                    <a:pt x="52" y="689"/>
                  </a:lnTo>
                  <a:lnTo>
                    <a:pt x="52" y="689"/>
                  </a:lnTo>
                  <a:lnTo>
                    <a:pt x="48" y="680"/>
                  </a:lnTo>
                  <a:lnTo>
                    <a:pt x="43" y="671"/>
                  </a:lnTo>
                  <a:lnTo>
                    <a:pt x="33" y="651"/>
                  </a:lnTo>
                  <a:lnTo>
                    <a:pt x="33" y="651"/>
                  </a:lnTo>
                  <a:lnTo>
                    <a:pt x="23" y="633"/>
                  </a:lnTo>
                  <a:lnTo>
                    <a:pt x="14" y="616"/>
                  </a:lnTo>
                  <a:lnTo>
                    <a:pt x="11" y="607"/>
                  </a:lnTo>
                  <a:lnTo>
                    <a:pt x="9" y="598"/>
                  </a:lnTo>
                  <a:lnTo>
                    <a:pt x="7" y="590"/>
                  </a:lnTo>
                  <a:lnTo>
                    <a:pt x="7" y="580"/>
                  </a:lnTo>
                  <a:lnTo>
                    <a:pt x="7" y="580"/>
                  </a:lnTo>
                  <a:lnTo>
                    <a:pt x="7" y="560"/>
                  </a:lnTo>
                  <a:lnTo>
                    <a:pt x="7" y="539"/>
                  </a:lnTo>
                  <a:lnTo>
                    <a:pt x="3" y="496"/>
                  </a:lnTo>
                  <a:lnTo>
                    <a:pt x="3" y="496"/>
                  </a:lnTo>
                  <a:lnTo>
                    <a:pt x="1" y="463"/>
                  </a:lnTo>
                  <a:lnTo>
                    <a:pt x="1" y="463"/>
                  </a:lnTo>
                  <a:lnTo>
                    <a:pt x="0" y="448"/>
                  </a:lnTo>
                  <a:lnTo>
                    <a:pt x="0" y="433"/>
                  </a:lnTo>
                  <a:lnTo>
                    <a:pt x="1" y="419"/>
                  </a:lnTo>
                  <a:lnTo>
                    <a:pt x="3" y="403"/>
                  </a:lnTo>
                  <a:lnTo>
                    <a:pt x="8" y="373"/>
                  </a:lnTo>
                  <a:lnTo>
                    <a:pt x="14" y="342"/>
                  </a:lnTo>
                  <a:lnTo>
                    <a:pt x="24" y="312"/>
                  </a:lnTo>
                  <a:lnTo>
                    <a:pt x="33" y="282"/>
                  </a:lnTo>
                  <a:lnTo>
                    <a:pt x="54" y="223"/>
                  </a:lnTo>
                  <a:lnTo>
                    <a:pt x="60" y="203"/>
                  </a:lnTo>
                  <a:lnTo>
                    <a:pt x="60" y="203"/>
                  </a:lnTo>
                  <a:lnTo>
                    <a:pt x="68" y="185"/>
                  </a:lnTo>
                  <a:lnTo>
                    <a:pt x="76" y="166"/>
                  </a:lnTo>
                  <a:lnTo>
                    <a:pt x="85" y="149"/>
                  </a:lnTo>
                  <a:lnTo>
                    <a:pt x="94" y="132"/>
                  </a:lnTo>
                  <a:lnTo>
                    <a:pt x="115" y="98"/>
                  </a:lnTo>
                  <a:lnTo>
                    <a:pt x="137" y="66"/>
                  </a:lnTo>
                  <a:lnTo>
                    <a:pt x="137" y="66"/>
                  </a:lnTo>
                  <a:lnTo>
                    <a:pt x="161" y="30"/>
                  </a:lnTo>
                  <a:lnTo>
                    <a:pt x="162" y="28"/>
                  </a:lnTo>
                  <a:lnTo>
                    <a:pt x="162" y="27"/>
                  </a:lnTo>
                  <a:lnTo>
                    <a:pt x="162" y="27"/>
                  </a:lnTo>
                  <a:lnTo>
                    <a:pt x="162" y="23"/>
                  </a:lnTo>
                  <a:lnTo>
                    <a:pt x="163" y="19"/>
                  </a:lnTo>
                  <a:lnTo>
                    <a:pt x="165" y="16"/>
                  </a:lnTo>
                  <a:lnTo>
                    <a:pt x="167" y="12"/>
                  </a:lnTo>
                  <a:lnTo>
                    <a:pt x="167" y="12"/>
                  </a:lnTo>
                  <a:lnTo>
                    <a:pt x="169" y="10"/>
                  </a:lnTo>
                  <a:lnTo>
                    <a:pt x="172" y="8"/>
                  </a:lnTo>
                  <a:lnTo>
                    <a:pt x="175" y="7"/>
                  </a:lnTo>
                  <a:lnTo>
                    <a:pt x="179" y="7"/>
                  </a:lnTo>
                  <a:lnTo>
                    <a:pt x="403" y="7"/>
                  </a:lnTo>
                  <a:lnTo>
                    <a:pt x="403" y="7"/>
                  </a:lnTo>
                  <a:lnTo>
                    <a:pt x="443" y="8"/>
                  </a:lnTo>
                  <a:lnTo>
                    <a:pt x="484" y="9"/>
                  </a:lnTo>
                  <a:lnTo>
                    <a:pt x="484" y="9"/>
                  </a:lnTo>
                  <a:lnTo>
                    <a:pt x="525" y="10"/>
                  </a:lnTo>
                  <a:lnTo>
                    <a:pt x="567" y="11"/>
                  </a:lnTo>
                  <a:lnTo>
                    <a:pt x="567" y="11"/>
                  </a:lnTo>
                  <a:lnTo>
                    <a:pt x="593" y="10"/>
                  </a:lnTo>
                  <a:lnTo>
                    <a:pt x="616" y="9"/>
                  </a:lnTo>
                  <a:lnTo>
                    <a:pt x="616" y="9"/>
                  </a:lnTo>
                  <a:lnTo>
                    <a:pt x="668" y="7"/>
                  </a:lnTo>
                  <a:lnTo>
                    <a:pt x="668" y="7"/>
                  </a:lnTo>
                  <a:lnTo>
                    <a:pt x="746" y="2"/>
                  </a:lnTo>
                  <a:lnTo>
                    <a:pt x="784" y="1"/>
                  </a:lnTo>
                  <a:lnTo>
                    <a:pt x="824" y="0"/>
                  </a:lnTo>
                  <a:lnTo>
                    <a:pt x="824" y="0"/>
                  </a:lnTo>
                  <a:lnTo>
                    <a:pt x="841" y="1"/>
                  </a:lnTo>
                  <a:lnTo>
                    <a:pt x="841" y="1"/>
                  </a:lnTo>
                  <a:lnTo>
                    <a:pt x="924" y="1"/>
                  </a:lnTo>
                  <a:lnTo>
                    <a:pt x="924" y="1"/>
                  </a:lnTo>
                  <a:lnTo>
                    <a:pt x="1023" y="1"/>
                  </a:lnTo>
                  <a:lnTo>
                    <a:pt x="1023" y="1"/>
                  </a:lnTo>
                  <a:lnTo>
                    <a:pt x="1027" y="1"/>
                  </a:lnTo>
                  <a:lnTo>
                    <a:pt x="1030" y="2"/>
                  </a:lnTo>
                  <a:lnTo>
                    <a:pt x="1033" y="4"/>
                  </a:lnTo>
                  <a:lnTo>
                    <a:pt x="1036" y="7"/>
                  </a:lnTo>
                  <a:lnTo>
                    <a:pt x="1036" y="7"/>
                  </a:lnTo>
                  <a:lnTo>
                    <a:pt x="1038" y="10"/>
                  </a:lnTo>
                  <a:lnTo>
                    <a:pt x="1039" y="15"/>
                  </a:lnTo>
                  <a:lnTo>
                    <a:pt x="1039" y="20"/>
                  </a:lnTo>
                  <a:lnTo>
                    <a:pt x="1039" y="24"/>
                  </a:lnTo>
                  <a:lnTo>
                    <a:pt x="1038" y="26"/>
                  </a:lnTo>
                  <a:lnTo>
                    <a:pt x="1040" y="28"/>
                  </a:lnTo>
                  <a:lnTo>
                    <a:pt x="1040" y="28"/>
                  </a:lnTo>
                  <a:lnTo>
                    <a:pt x="1051" y="48"/>
                  </a:lnTo>
                  <a:lnTo>
                    <a:pt x="1061" y="67"/>
                  </a:lnTo>
                  <a:lnTo>
                    <a:pt x="1061" y="67"/>
                  </a:lnTo>
                  <a:lnTo>
                    <a:pt x="1070" y="86"/>
                  </a:lnTo>
                  <a:lnTo>
                    <a:pt x="1081" y="104"/>
                  </a:lnTo>
                  <a:lnTo>
                    <a:pt x="1081" y="104"/>
                  </a:lnTo>
                  <a:lnTo>
                    <a:pt x="1090" y="119"/>
                  </a:lnTo>
                  <a:lnTo>
                    <a:pt x="1098" y="136"/>
                  </a:lnTo>
                  <a:lnTo>
                    <a:pt x="1114" y="170"/>
                  </a:lnTo>
                  <a:lnTo>
                    <a:pt x="1114" y="170"/>
                  </a:lnTo>
                  <a:lnTo>
                    <a:pt x="1126" y="197"/>
                  </a:lnTo>
                  <a:lnTo>
                    <a:pt x="1126" y="197"/>
                  </a:lnTo>
                  <a:lnTo>
                    <a:pt x="1139" y="224"/>
                  </a:lnTo>
                  <a:lnTo>
                    <a:pt x="1150" y="252"/>
                  </a:lnTo>
                  <a:lnTo>
                    <a:pt x="1161" y="281"/>
                  </a:lnTo>
                  <a:lnTo>
                    <a:pt x="1169" y="309"/>
                  </a:lnTo>
                  <a:lnTo>
                    <a:pt x="1177" y="338"/>
                  </a:lnTo>
                  <a:lnTo>
                    <a:pt x="1184" y="368"/>
                  </a:lnTo>
                  <a:lnTo>
                    <a:pt x="1199" y="426"/>
                  </a:lnTo>
                  <a:lnTo>
                    <a:pt x="1205" y="452"/>
                  </a:lnTo>
                  <a:lnTo>
                    <a:pt x="1205" y="452"/>
                  </a:lnTo>
                  <a:lnTo>
                    <a:pt x="1206" y="461"/>
                  </a:lnTo>
                  <a:lnTo>
                    <a:pt x="1207" y="472"/>
                  </a:lnTo>
                  <a:lnTo>
                    <a:pt x="1208" y="493"/>
                  </a:lnTo>
                  <a:lnTo>
                    <a:pt x="1208" y="493"/>
                  </a:lnTo>
                  <a:lnTo>
                    <a:pt x="1208" y="513"/>
                  </a:lnTo>
                  <a:lnTo>
                    <a:pt x="1208" y="522"/>
                  </a:lnTo>
                  <a:lnTo>
                    <a:pt x="1209" y="532"/>
                  </a:lnTo>
                  <a:lnTo>
                    <a:pt x="1209" y="532"/>
                  </a:lnTo>
                  <a:lnTo>
                    <a:pt x="1211" y="543"/>
                  </a:lnTo>
                  <a:lnTo>
                    <a:pt x="1212" y="556"/>
                  </a:lnTo>
                  <a:lnTo>
                    <a:pt x="1212" y="577"/>
                  </a:lnTo>
                  <a:lnTo>
                    <a:pt x="1212" y="577"/>
                  </a:lnTo>
                  <a:lnTo>
                    <a:pt x="1210" y="609"/>
                  </a:lnTo>
                  <a:lnTo>
                    <a:pt x="1208" y="623"/>
                  </a:lnTo>
                  <a:lnTo>
                    <a:pt x="1206" y="637"/>
                  </a:lnTo>
                  <a:lnTo>
                    <a:pt x="1203" y="650"/>
                  </a:lnTo>
                  <a:lnTo>
                    <a:pt x="1200" y="662"/>
                  </a:lnTo>
                  <a:lnTo>
                    <a:pt x="1196" y="674"/>
                  </a:lnTo>
                  <a:lnTo>
                    <a:pt x="1192" y="685"/>
                  </a:lnTo>
                  <a:lnTo>
                    <a:pt x="1192" y="685"/>
                  </a:lnTo>
                  <a:lnTo>
                    <a:pt x="1182" y="707"/>
                  </a:lnTo>
                  <a:lnTo>
                    <a:pt x="1174" y="731"/>
                  </a:lnTo>
                  <a:lnTo>
                    <a:pt x="1174" y="731"/>
                  </a:lnTo>
                  <a:lnTo>
                    <a:pt x="1168" y="749"/>
                  </a:lnTo>
                  <a:lnTo>
                    <a:pt x="1162" y="767"/>
                  </a:lnTo>
                  <a:lnTo>
                    <a:pt x="1162" y="767"/>
                  </a:lnTo>
                  <a:lnTo>
                    <a:pt x="1154" y="780"/>
                  </a:lnTo>
                  <a:lnTo>
                    <a:pt x="1147" y="793"/>
                  </a:lnTo>
                  <a:lnTo>
                    <a:pt x="1147" y="793"/>
                  </a:lnTo>
                  <a:lnTo>
                    <a:pt x="1139" y="806"/>
                  </a:lnTo>
                  <a:lnTo>
                    <a:pt x="1132" y="820"/>
                  </a:lnTo>
                  <a:lnTo>
                    <a:pt x="1132" y="820"/>
                  </a:lnTo>
                  <a:lnTo>
                    <a:pt x="1124" y="837"/>
                  </a:lnTo>
                  <a:lnTo>
                    <a:pt x="1120" y="846"/>
                  </a:lnTo>
                  <a:lnTo>
                    <a:pt x="1115" y="853"/>
                  </a:lnTo>
                  <a:lnTo>
                    <a:pt x="1110" y="860"/>
                  </a:lnTo>
                  <a:lnTo>
                    <a:pt x="1104" y="868"/>
                  </a:lnTo>
                  <a:lnTo>
                    <a:pt x="1096" y="873"/>
                  </a:lnTo>
                  <a:lnTo>
                    <a:pt x="1089" y="878"/>
                  </a:lnTo>
                  <a:lnTo>
                    <a:pt x="1089" y="878"/>
                  </a:lnTo>
                  <a:lnTo>
                    <a:pt x="1084" y="880"/>
                  </a:lnTo>
                  <a:lnTo>
                    <a:pt x="1080" y="881"/>
                  </a:lnTo>
                  <a:lnTo>
                    <a:pt x="1080" y="88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12" name="Freeform 217"/>
            <p:cNvSpPr>
              <a:spLocks noEditPoints="1"/>
            </p:cNvSpPr>
            <p:nvPr/>
          </p:nvSpPr>
          <p:spPr bwMode="auto">
            <a:xfrm>
              <a:off x="4154488" y="3670301"/>
              <a:ext cx="739775" cy="139700"/>
            </a:xfrm>
            <a:custGeom>
              <a:avLst/>
              <a:gdLst/>
              <a:ahLst/>
              <a:cxnLst>
                <a:cxn ang="0">
                  <a:pos x="677" y="260"/>
                </a:cxn>
                <a:cxn ang="0">
                  <a:pos x="549" y="256"/>
                </a:cxn>
                <a:cxn ang="0">
                  <a:pos x="460" y="255"/>
                </a:cxn>
                <a:cxn ang="0">
                  <a:pos x="333" y="246"/>
                </a:cxn>
                <a:cxn ang="0">
                  <a:pos x="166" y="227"/>
                </a:cxn>
                <a:cxn ang="0">
                  <a:pos x="109" y="195"/>
                </a:cxn>
                <a:cxn ang="0">
                  <a:pos x="45" y="129"/>
                </a:cxn>
                <a:cxn ang="0">
                  <a:pos x="9" y="79"/>
                </a:cxn>
                <a:cxn ang="0">
                  <a:pos x="0" y="36"/>
                </a:cxn>
                <a:cxn ang="0">
                  <a:pos x="13" y="15"/>
                </a:cxn>
                <a:cxn ang="0">
                  <a:pos x="51" y="1"/>
                </a:cxn>
                <a:cxn ang="0">
                  <a:pos x="63" y="1"/>
                </a:cxn>
                <a:cxn ang="0">
                  <a:pos x="204" y="7"/>
                </a:cxn>
                <a:cxn ang="0">
                  <a:pos x="382" y="14"/>
                </a:cxn>
                <a:cxn ang="0">
                  <a:pos x="751" y="11"/>
                </a:cxn>
                <a:cxn ang="0">
                  <a:pos x="849" y="16"/>
                </a:cxn>
                <a:cxn ang="0">
                  <a:pos x="991" y="23"/>
                </a:cxn>
                <a:cxn ang="0">
                  <a:pos x="1118" y="31"/>
                </a:cxn>
                <a:cxn ang="0">
                  <a:pos x="1167" y="29"/>
                </a:cxn>
                <a:cxn ang="0">
                  <a:pos x="1239" y="27"/>
                </a:cxn>
                <a:cxn ang="0">
                  <a:pos x="1327" y="20"/>
                </a:cxn>
                <a:cxn ang="0">
                  <a:pos x="1339" y="14"/>
                </a:cxn>
                <a:cxn ang="0">
                  <a:pos x="1375" y="21"/>
                </a:cxn>
                <a:cxn ang="0">
                  <a:pos x="1395" y="48"/>
                </a:cxn>
                <a:cxn ang="0">
                  <a:pos x="1392" y="106"/>
                </a:cxn>
                <a:cxn ang="0">
                  <a:pos x="1352" y="178"/>
                </a:cxn>
                <a:cxn ang="0">
                  <a:pos x="1277" y="229"/>
                </a:cxn>
                <a:cxn ang="0">
                  <a:pos x="1179" y="254"/>
                </a:cxn>
                <a:cxn ang="0">
                  <a:pos x="948" y="265"/>
                </a:cxn>
                <a:cxn ang="0">
                  <a:pos x="666" y="223"/>
                </a:cxn>
                <a:cxn ang="0">
                  <a:pos x="863" y="229"/>
                </a:cxn>
                <a:cxn ang="0">
                  <a:pos x="992" y="231"/>
                </a:cxn>
                <a:cxn ang="0">
                  <a:pos x="1102" y="220"/>
                </a:cxn>
                <a:cxn ang="0">
                  <a:pos x="1235" y="207"/>
                </a:cxn>
                <a:cxn ang="0">
                  <a:pos x="1300" y="175"/>
                </a:cxn>
                <a:cxn ang="0">
                  <a:pos x="1352" y="114"/>
                </a:cxn>
                <a:cxn ang="0">
                  <a:pos x="1359" y="74"/>
                </a:cxn>
                <a:cxn ang="0">
                  <a:pos x="1344" y="60"/>
                </a:cxn>
                <a:cxn ang="0">
                  <a:pos x="1319" y="58"/>
                </a:cxn>
                <a:cxn ang="0">
                  <a:pos x="1267" y="64"/>
                </a:cxn>
                <a:cxn ang="0">
                  <a:pos x="1235" y="63"/>
                </a:cxn>
                <a:cxn ang="0">
                  <a:pos x="1193" y="63"/>
                </a:cxn>
                <a:cxn ang="0">
                  <a:pos x="1123" y="67"/>
                </a:cxn>
                <a:cxn ang="0">
                  <a:pos x="1021" y="61"/>
                </a:cxn>
                <a:cxn ang="0">
                  <a:pos x="781" y="47"/>
                </a:cxn>
                <a:cxn ang="0">
                  <a:pos x="576" y="51"/>
                </a:cxn>
                <a:cxn ang="0">
                  <a:pos x="275" y="47"/>
                </a:cxn>
                <a:cxn ang="0">
                  <a:pos x="117" y="39"/>
                </a:cxn>
                <a:cxn ang="0">
                  <a:pos x="46" y="36"/>
                </a:cxn>
                <a:cxn ang="0">
                  <a:pos x="38" y="43"/>
                </a:cxn>
                <a:cxn ang="0">
                  <a:pos x="51" y="74"/>
                </a:cxn>
                <a:cxn ang="0">
                  <a:pos x="83" y="120"/>
                </a:cxn>
                <a:cxn ang="0">
                  <a:pos x="180" y="191"/>
                </a:cxn>
                <a:cxn ang="0">
                  <a:pos x="232" y="204"/>
                </a:cxn>
                <a:cxn ang="0">
                  <a:pos x="263" y="204"/>
                </a:cxn>
                <a:cxn ang="0">
                  <a:pos x="328" y="210"/>
                </a:cxn>
                <a:cxn ang="0">
                  <a:pos x="443" y="219"/>
                </a:cxn>
                <a:cxn ang="0">
                  <a:pos x="535" y="222"/>
                </a:cxn>
              </a:cxnLst>
              <a:rect l="0" t="0" r="r" b="b"/>
              <a:pathLst>
                <a:path w="1397" h="265">
                  <a:moveTo>
                    <a:pt x="759" y="265"/>
                  </a:moveTo>
                  <a:lnTo>
                    <a:pt x="759" y="265"/>
                  </a:lnTo>
                  <a:lnTo>
                    <a:pt x="738" y="264"/>
                  </a:lnTo>
                  <a:lnTo>
                    <a:pt x="718" y="263"/>
                  </a:lnTo>
                  <a:lnTo>
                    <a:pt x="677" y="260"/>
                  </a:lnTo>
                  <a:lnTo>
                    <a:pt x="677" y="260"/>
                  </a:lnTo>
                  <a:lnTo>
                    <a:pt x="650" y="258"/>
                  </a:lnTo>
                  <a:lnTo>
                    <a:pt x="623" y="257"/>
                  </a:lnTo>
                  <a:lnTo>
                    <a:pt x="623" y="257"/>
                  </a:lnTo>
                  <a:lnTo>
                    <a:pt x="585" y="256"/>
                  </a:lnTo>
                  <a:lnTo>
                    <a:pt x="585" y="256"/>
                  </a:lnTo>
                  <a:lnTo>
                    <a:pt x="549" y="256"/>
                  </a:lnTo>
                  <a:lnTo>
                    <a:pt x="549" y="256"/>
                  </a:lnTo>
                  <a:lnTo>
                    <a:pt x="513" y="257"/>
                  </a:lnTo>
                  <a:lnTo>
                    <a:pt x="513" y="257"/>
                  </a:lnTo>
                  <a:lnTo>
                    <a:pt x="484" y="256"/>
                  </a:lnTo>
                  <a:lnTo>
                    <a:pt x="460" y="255"/>
                  </a:lnTo>
                  <a:lnTo>
                    <a:pt x="460" y="255"/>
                  </a:lnTo>
                  <a:lnTo>
                    <a:pt x="422" y="252"/>
                  </a:lnTo>
                  <a:lnTo>
                    <a:pt x="422" y="252"/>
                  </a:lnTo>
                  <a:lnTo>
                    <a:pt x="378" y="248"/>
                  </a:lnTo>
                  <a:lnTo>
                    <a:pt x="355" y="247"/>
                  </a:lnTo>
                  <a:lnTo>
                    <a:pt x="333" y="246"/>
                  </a:lnTo>
                  <a:lnTo>
                    <a:pt x="333" y="246"/>
                  </a:lnTo>
                  <a:lnTo>
                    <a:pt x="281" y="246"/>
                  </a:lnTo>
                  <a:lnTo>
                    <a:pt x="255" y="245"/>
                  </a:lnTo>
                  <a:lnTo>
                    <a:pt x="229" y="242"/>
                  </a:lnTo>
                  <a:lnTo>
                    <a:pt x="203" y="237"/>
                  </a:lnTo>
                  <a:lnTo>
                    <a:pt x="179" y="231"/>
                  </a:lnTo>
                  <a:lnTo>
                    <a:pt x="166" y="227"/>
                  </a:lnTo>
                  <a:lnTo>
                    <a:pt x="154" y="222"/>
                  </a:lnTo>
                  <a:lnTo>
                    <a:pt x="142" y="217"/>
                  </a:lnTo>
                  <a:lnTo>
                    <a:pt x="131" y="210"/>
                  </a:lnTo>
                  <a:lnTo>
                    <a:pt x="131" y="210"/>
                  </a:lnTo>
                  <a:lnTo>
                    <a:pt x="120" y="203"/>
                  </a:lnTo>
                  <a:lnTo>
                    <a:pt x="109" y="195"/>
                  </a:lnTo>
                  <a:lnTo>
                    <a:pt x="98" y="187"/>
                  </a:lnTo>
                  <a:lnTo>
                    <a:pt x="86" y="176"/>
                  </a:lnTo>
                  <a:lnTo>
                    <a:pt x="76" y="166"/>
                  </a:lnTo>
                  <a:lnTo>
                    <a:pt x="65" y="154"/>
                  </a:lnTo>
                  <a:lnTo>
                    <a:pt x="54" y="142"/>
                  </a:lnTo>
                  <a:lnTo>
                    <a:pt x="45" y="129"/>
                  </a:lnTo>
                  <a:lnTo>
                    <a:pt x="45" y="129"/>
                  </a:lnTo>
                  <a:lnTo>
                    <a:pt x="35" y="117"/>
                  </a:lnTo>
                  <a:lnTo>
                    <a:pt x="35" y="117"/>
                  </a:lnTo>
                  <a:lnTo>
                    <a:pt x="25" y="105"/>
                  </a:lnTo>
                  <a:lnTo>
                    <a:pt x="17" y="92"/>
                  </a:lnTo>
                  <a:lnTo>
                    <a:pt x="9" y="79"/>
                  </a:lnTo>
                  <a:lnTo>
                    <a:pt x="6" y="73"/>
                  </a:lnTo>
                  <a:lnTo>
                    <a:pt x="3" y="66"/>
                  </a:lnTo>
                  <a:lnTo>
                    <a:pt x="3" y="66"/>
                  </a:lnTo>
                  <a:lnTo>
                    <a:pt x="0" y="54"/>
                  </a:lnTo>
                  <a:lnTo>
                    <a:pt x="0" y="42"/>
                  </a:lnTo>
                  <a:lnTo>
                    <a:pt x="0" y="36"/>
                  </a:lnTo>
                  <a:lnTo>
                    <a:pt x="1" y="31"/>
                  </a:lnTo>
                  <a:lnTo>
                    <a:pt x="3" y="27"/>
                  </a:lnTo>
                  <a:lnTo>
                    <a:pt x="6" y="23"/>
                  </a:lnTo>
                  <a:lnTo>
                    <a:pt x="6" y="23"/>
                  </a:lnTo>
                  <a:lnTo>
                    <a:pt x="9" y="19"/>
                  </a:lnTo>
                  <a:lnTo>
                    <a:pt x="13" y="15"/>
                  </a:lnTo>
                  <a:lnTo>
                    <a:pt x="21" y="8"/>
                  </a:lnTo>
                  <a:lnTo>
                    <a:pt x="31" y="4"/>
                  </a:lnTo>
                  <a:lnTo>
                    <a:pt x="44" y="1"/>
                  </a:lnTo>
                  <a:lnTo>
                    <a:pt x="44" y="1"/>
                  </a:lnTo>
                  <a:lnTo>
                    <a:pt x="49" y="1"/>
                  </a:lnTo>
                  <a:lnTo>
                    <a:pt x="51" y="1"/>
                  </a:lnTo>
                  <a:lnTo>
                    <a:pt x="51" y="1"/>
                  </a:lnTo>
                  <a:lnTo>
                    <a:pt x="57" y="0"/>
                  </a:lnTo>
                  <a:lnTo>
                    <a:pt x="57" y="0"/>
                  </a:lnTo>
                  <a:lnTo>
                    <a:pt x="61" y="1"/>
                  </a:lnTo>
                  <a:lnTo>
                    <a:pt x="63" y="1"/>
                  </a:lnTo>
                  <a:lnTo>
                    <a:pt x="63" y="1"/>
                  </a:lnTo>
                  <a:lnTo>
                    <a:pt x="95" y="2"/>
                  </a:lnTo>
                  <a:lnTo>
                    <a:pt x="126" y="4"/>
                  </a:lnTo>
                  <a:lnTo>
                    <a:pt x="126" y="4"/>
                  </a:lnTo>
                  <a:lnTo>
                    <a:pt x="165" y="6"/>
                  </a:lnTo>
                  <a:lnTo>
                    <a:pt x="204" y="7"/>
                  </a:lnTo>
                  <a:lnTo>
                    <a:pt x="204" y="7"/>
                  </a:lnTo>
                  <a:lnTo>
                    <a:pt x="248" y="8"/>
                  </a:lnTo>
                  <a:lnTo>
                    <a:pt x="293" y="10"/>
                  </a:lnTo>
                  <a:lnTo>
                    <a:pt x="293" y="10"/>
                  </a:lnTo>
                  <a:lnTo>
                    <a:pt x="337" y="12"/>
                  </a:lnTo>
                  <a:lnTo>
                    <a:pt x="382" y="14"/>
                  </a:lnTo>
                  <a:lnTo>
                    <a:pt x="382" y="14"/>
                  </a:lnTo>
                  <a:lnTo>
                    <a:pt x="471" y="14"/>
                  </a:lnTo>
                  <a:lnTo>
                    <a:pt x="471" y="14"/>
                  </a:lnTo>
                  <a:lnTo>
                    <a:pt x="560" y="14"/>
                  </a:lnTo>
                  <a:lnTo>
                    <a:pt x="560" y="14"/>
                  </a:lnTo>
                  <a:lnTo>
                    <a:pt x="648" y="14"/>
                  </a:lnTo>
                  <a:lnTo>
                    <a:pt x="751" y="11"/>
                  </a:lnTo>
                  <a:lnTo>
                    <a:pt x="751" y="11"/>
                  </a:lnTo>
                  <a:lnTo>
                    <a:pt x="765" y="11"/>
                  </a:lnTo>
                  <a:lnTo>
                    <a:pt x="765" y="11"/>
                  </a:lnTo>
                  <a:lnTo>
                    <a:pt x="787" y="11"/>
                  </a:lnTo>
                  <a:lnTo>
                    <a:pt x="808" y="12"/>
                  </a:lnTo>
                  <a:lnTo>
                    <a:pt x="849" y="16"/>
                  </a:lnTo>
                  <a:lnTo>
                    <a:pt x="849" y="16"/>
                  </a:lnTo>
                  <a:lnTo>
                    <a:pt x="877" y="18"/>
                  </a:lnTo>
                  <a:lnTo>
                    <a:pt x="905" y="20"/>
                  </a:lnTo>
                  <a:lnTo>
                    <a:pt x="905" y="20"/>
                  </a:lnTo>
                  <a:lnTo>
                    <a:pt x="991" y="23"/>
                  </a:lnTo>
                  <a:lnTo>
                    <a:pt x="991" y="23"/>
                  </a:lnTo>
                  <a:lnTo>
                    <a:pt x="1070" y="26"/>
                  </a:lnTo>
                  <a:lnTo>
                    <a:pt x="1070" y="26"/>
                  </a:lnTo>
                  <a:lnTo>
                    <a:pt x="1084" y="27"/>
                  </a:lnTo>
                  <a:lnTo>
                    <a:pt x="1099" y="29"/>
                  </a:lnTo>
                  <a:lnTo>
                    <a:pt x="1099" y="29"/>
                  </a:lnTo>
                  <a:lnTo>
                    <a:pt x="1118" y="31"/>
                  </a:lnTo>
                  <a:lnTo>
                    <a:pt x="1136" y="32"/>
                  </a:lnTo>
                  <a:lnTo>
                    <a:pt x="1136" y="32"/>
                  </a:lnTo>
                  <a:lnTo>
                    <a:pt x="1150" y="31"/>
                  </a:lnTo>
                  <a:lnTo>
                    <a:pt x="1150" y="31"/>
                  </a:lnTo>
                  <a:lnTo>
                    <a:pt x="1167" y="29"/>
                  </a:lnTo>
                  <a:lnTo>
                    <a:pt x="1167" y="29"/>
                  </a:lnTo>
                  <a:lnTo>
                    <a:pt x="1188" y="27"/>
                  </a:lnTo>
                  <a:lnTo>
                    <a:pt x="1209" y="26"/>
                  </a:lnTo>
                  <a:lnTo>
                    <a:pt x="1209" y="26"/>
                  </a:lnTo>
                  <a:lnTo>
                    <a:pt x="1221" y="27"/>
                  </a:lnTo>
                  <a:lnTo>
                    <a:pt x="1221" y="27"/>
                  </a:lnTo>
                  <a:lnTo>
                    <a:pt x="1239" y="27"/>
                  </a:lnTo>
                  <a:lnTo>
                    <a:pt x="1239" y="27"/>
                  </a:lnTo>
                  <a:lnTo>
                    <a:pt x="1264" y="26"/>
                  </a:lnTo>
                  <a:lnTo>
                    <a:pt x="1289" y="24"/>
                  </a:lnTo>
                  <a:lnTo>
                    <a:pt x="1289" y="24"/>
                  </a:lnTo>
                  <a:lnTo>
                    <a:pt x="1307" y="22"/>
                  </a:lnTo>
                  <a:lnTo>
                    <a:pt x="1327" y="20"/>
                  </a:lnTo>
                  <a:lnTo>
                    <a:pt x="1329" y="20"/>
                  </a:lnTo>
                  <a:lnTo>
                    <a:pt x="1330" y="18"/>
                  </a:lnTo>
                  <a:lnTo>
                    <a:pt x="1330" y="18"/>
                  </a:lnTo>
                  <a:lnTo>
                    <a:pt x="1333" y="16"/>
                  </a:lnTo>
                  <a:lnTo>
                    <a:pt x="1336" y="15"/>
                  </a:lnTo>
                  <a:lnTo>
                    <a:pt x="1339" y="14"/>
                  </a:lnTo>
                  <a:lnTo>
                    <a:pt x="1342" y="14"/>
                  </a:lnTo>
                  <a:lnTo>
                    <a:pt x="1342" y="14"/>
                  </a:lnTo>
                  <a:lnTo>
                    <a:pt x="1357" y="15"/>
                  </a:lnTo>
                  <a:lnTo>
                    <a:pt x="1363" y="16"/>
                  </a:lnTo>
                  <a:lnTo>
                    <a:pt x="1369" y="18"/>
                  </a:lnTo>
                  <a:lnTo>
                    <a:pt x="1375" y="21"/>
                  </a:lnTo>
                  <a:lnTo>
                    <a:pt x="1380" y="24"/>
                  </a:lnTo>
                  <a:lnTo>
                    <a:pt x="1384" y="27"/>
                  </a:lnTo>
                  <a:lnTo>
                    <a:pt x="1387" y="31"/>
                  </a:lnTo>
                  <a:lnTo>
                    <a:pt x="1387" y="31"/>
                  </a:lnTo>
                  <a:lnTo>
                    <a:pt x="1392" y="38"/>
                  </a:lnTo>
                  <a:lnTo>
                    <a:pt x="1395" y="48"/>
                  </a:lnTo>
                  <a:lnTo>
                    <a:pt x="1396" y="57"/>
                  </a:lnTo>
                  <a:lnTo>
                    <a:pt x="1397" y="67"/>
                  </a:lnTo>
                  <a:lnTo>
                    <a:pt x="1397" y="77"/>
                  </a:lnTo>
                  <a:lnTo>
                    <a:pt x="1396" y="87"/>
                  </a:lnTo>
                  <a:lnTo>
                    <a:pt x="1392" y="106"/>
                  </a:lnTo>
                  <a:lnTo>
                    <a:pt x="1392" y="106"/>
                  </a:lnTo>
                  <a:lnTo>
                    <a:pt x="1388" y="119"/>
                  </a:lnTo>
                  <a:lnTo>
                    <a:pt x="1383" y="132"/>
                  </a:lnTo>
                  <a:lnTo>
                    <a:pt x="1377" y="144"/>
                  </a:lnTo>
                  <a:lnTo>
                    <a:pt x="1369" y="156"/>
                  </a:lnTo>
                  <a:lnTo>
                    <a:pt x="1361" y="167"/>
                  </a:lnTo>
                  <a:lnTo>
                    <a:pt x="1352" y="178"/>
                  </a:lnTo>
                  <a:lnTo>
                    <a:pt x="1342" y="188"/>
                  </a:lnTo>
                  <a:lnTo>
                    <a:pt x="1331" y="197"/>
                  </a:lnTo>
                  <a:lnTo>
                    <a:pt x="1319" y="206"/>
                  </a:lnTo>
                  <a:lnTo>
                    <a:pt x="1306" y="215"/>
                  </a:lnTo>
                  <a:lnTo>
                    <a:pt x="1292" y="222"/>
                  </a:lnTo>
                  <a:lnTo>
                    <a:pt x="1277" y="229"/>
                  </a:lnTo>
                  <a:lnTo>
                    <a:pt x="1263" y="235"/>
                  </a:lnTo>
                  <a:lnTo>
                    <a:pt x="1246" y="241"/>
                  </a:lnTo>
                  <a:lnTo>
                    <a:pt x="1230" y="245"/>
                  </a:lnTo>
                  <a:lnTo>
                    <a:pt x="1212" y="249"/>
                  </a:lnTo>
                  <a:lnTo>
                    <a:pt x="1212" y="249"/>
                  </a:lnTo>
                  <a:lnTo>
                    <a:pt x="1179" y="254"/>
                  </a:lnTo>
                  <a:lnTo>
                    <a:pt x="1145" y="258"/>
                  </a:lnTo>
                  <a:lnTo>
                    <a:pt x="1111" y="261"/>
                  </a:lnTo>
                  <a:lnTo>
                    <a:pt x="1077" y="263"/>
                  </a:lnTo>
                  <a:lnTo>
                    <a:pt x="1044" y="264"/>
                  </a:lnTo>
                  <a:lnTo>
                    <a:pt x="1011" y="264"/>
                  </a:lnTo>
                  <a:lnTo>
                    <a:pt x="948" y="265"/>
                  </a:lnTo>
                  <a:lnTo>
                    <a:pt x="759" y="265"/>
                  </a:lnTo>
                  <a:close/>
                  <a:moveTo>
                    <a:pt x="592" y="220"/>
                  </a:moveTo>
                  <a:lnTo>
                    <a:pt x="592" y="220"/>
                  </a:lnTo>
                  <a:lnTo>
                    <a:pt x="606" y="220"/>
                  </a:lnTo>
                  <a:lnTo>
                    <a:pt x="606" y="220"/>
                  </a:lnTo>
                  <a:lnTo>
                    <a:pt x="666" y="223"/>
                  </a:lnTo>
                  <a:lnTo>
                    <a:pt x="666" y="223"/>
                  </a:lnTo>
                  <a:lnTo>
                    <a:pt x="748" y="227"/>
                  </a:lnTo>
                  <a:lnTo>
                    <a:pt x="788" y="228"/>
                  </a:lnTo>
                  <a:lnTo>
                    <a:pt x="829" y="229"/>
                  </a:lnTo>
                  <a:lnTo>
                    <a:pt x="829" y="229"/>
                  </a:lnTo>
                  <a:lnTo>
                    <a:pt x="863" y="229"/>
                  </a:lnTo>
                  <a:lnTo>
                    <a:pt x="896" y="230"/>
                  </a:lnTo>
                  <a:lnTo>
                    <a:pt x="896" y="230"/>
                  </a:lnTo>
                  <a:lnTo>
                    <a:pt x="930" y="231"/>
                  </a:lnTo>
                  <a:lnTo>
                    <a:pt x="964" y="232"/>
                  </a:lnTo>
                  <a:lnTo>
                    <a:pt x="964" y="232"/>
                  </a:lnTo>
                  <a:lnTo>
                    <a:pt x="992" y="231"/>
                  </a:lnTo>
                  <a:lnTo>
                    <a:pt x="1018" y="230"/>
                  </a:lnTo>
                  <a:lnTo>
                    <a:pt x="1042" y="228"/>
                  </a:lnTo>
                  <a:lnTo>
                    <a:pt x="1065" y="224"/>
                  </a:lnTo>
                  <a:lnTo>
                    <a:pt x="1065" y="224"/>
                  </a:lnTo>
                  <a:lnTo>
                    <a:pt x="1083" y="222"/>
                  </a:lnTo>
                  <a:lnTo>
                    <a:pt x="1102" y="220"/>
                  </a:lnTo>
                  <a:lnTo>
                    <a:pt x="1139" y="219"/>
                  </a:lnTo>
                  <a:lnTo>
                    <a:pt x="1139" y="219"/>
                  </a:lnTo>
                  <a:lnTo>
                    <a:pt x="1178" y="217"/>
                  </a:lnTo>
                  <a:lnTo>
                    <a:pt x="1197" y="215"/>
                  </a:lnTo>
                  <a:lnTo>
                    <a:pt x="1216" y="211"/>
                  </a:lnTo>
                  <a:lnTo>
                    <a:pt x="1235" y="207"/>
                  </a:lnTo>
                  <a:lnTo>
                    <a:pt x="1253" y="202"/>
                  </a:lnTo>
                  <a:lnTo>
                    <a:pt x="1272" y="194"/>
                  </a:lnTo>
                  <a:lnTo>
                    <a:pt x="1280" y="189"/>
                  </a:lnTo>
                  <a:lnTo>
                    <a:pt x="1290" y="184"/>
                  </a:lnTo>
                  <a:lnTo>
                    <a:pt x="1290" y="184"/>
                  </a:lnTo>
                  <a:lnTo>
                    <a:pt x="1300" y="175"/>
                  </a:lnTo>
                  <a:lnTo>
                    <a:pt x="1311" y="167"/>
                  </a:lnTo>
                  <a:lnTo>
                    <a:pt x="1322" y="158"/>
                  </a:lnTo>
                  <a:lnTo>
                    <a:pt x="1332" y="146"/>
                  </a:lnTo>
                  <a:lnTo>
                    <a:pt x="1341" y="135"/>
                  </a:lnTo>
                  <a:lnTo>
                    <a:pt x="1349" y="121"/>
                  </a:lnTo>
                  <a:lnTo>
                    <a:pt x="1352" y="114"/>
                  </a:lnTo>
                  <a:lnTo>
                    <a:pt x="1355" y="107"/>
                  </a:lnTo>
                  <a:lnTo>
                    <a:pt x="1356" y="99"/>
                  </a:lnTo>
                  <a:lnTo>
                    <a:pt x="1358" y="91"/>
                  </a:lnTo>
                  <a:lnTo>
                    <a:pt x="1358" y="85"/>
                  </a:lnTo>
                  <a:lnTo>
                    <a:pt x="1358" y="85"/>
                  </a:lnTo>
                  <a:lnTo>
                    <a:pt x="1359" y="74"/>
                  </a:lnTo>
                  <a:lnTo>
                    <a:pt x="1359" y="61"/>
                  </a:lnTo>
                  <a:lnTo>
                    <a:pt x="1359" y="47"/>
                  </a:lnTo>
                  <a:lnTo>
                    <a:pt x="1350" y="56"/>
                  </a:lnTo>
                  <a:lnTo>
                    <a:pt x="1350" y="56"/>
                  </a:lnTo>
                  <a:lnTo>
                    <a:pt x="1347" y="59"/>
                  </a:lnTo>
                  <a:lnTo>
                    <a:pt x="1344" y="60"/>
                  </a:lnTo>
                  <a:lnTo>
                    <a:pt x="1340" y="62"/>
                  </a:lnTo>
                  <a:lnTo>
                    <a:pt x="1336" y="62"/>
                  </a:lnTo>
                  <a:lnTo>
                    <a:pt x="1330" y="62"/>
                  </a:lnTo>
                  <a:lnTo>
                    <a:pt x="1330" y="62"/>
                  </a:lnTo>
                  <a:lnTo>
                    <a:pt x="1324" y="61"/>
                  </a:lnTo>
                  <a:lnTo>
                    <a:pt x="1319" y="58"/>
                  </a:lnTo>
                  <a:lnTo>
                    <a:pt x="1318" y="57"/>
                  </a:lnTo>
                  <a:lnTo>
                    <a:pt x="1314" y="57"/>
                  </a:lnTo>
                  <a:lnTo>
                    <a:pt x="1314" y="57"/>
                  </a:lnTo>
                  <a:lnTo>
                    <a:pt x="1292" y="59"/>
                  </a:lnTo>
                  <a:lnTo>
                    <a:pt x="1267" y="64"/>
                  </a:lnTo>
                  <a:lnTo>
                    <a:pt x="1267" y="64"/>
                  </a:lnTo>
                  <a:lnTo>
                    <a:pt x="1261" y="64"/>
                  </a:lnTo>
                  <a:lnTo>
                    <a:pt x="1253" y="65"/>
                  </a:lnTo>
                  <a:lnTo>
                    <a:pt x="1253" y="65"/>
                  </a:lnTo>
                  <a:lnTo>
                    <a:pt x="1244" y="64"/>
                  </a:lnTo>
                  <a:lnTo>
                    <a:pt x="1235" y="63"/>
                  </a:lnTo>
                  <a:lnTo>
                    <a:pt x="1235" y="63"/>
                  </a:lnTo>
                  <a:lnTo>
                    <a:pt x="1224" y="62"/>
                  </a:lnTo>
                  <a:lnTo>
                    <a:pt x="1214" y="62"/>
                  </a:lnTo>
                  <a:lnTo>
                    <a:pt x="1214" y="62"/>
                  </a:lnTo>
                  <a:lnTo>
                    <a:pt x="1210" y="62"/>
                  </a:lnTo>
                  <a:lnTo>
                    <a:pt x="1210" y="62"/>
                  </a:lnTo>
                  <a:lnTo>
                    <a:pt x="1193" y="63"/>
                  </a:lnTo>
                  <a:lnTo>
                    <a:pt x="1178" y="65"/>
                  </a:lnTo>
                  <a:lnTo>
                    <a:pt x="1178" y="65"/>
                  </a:lnTo>
                  <a:lnTo>
                    <a:pt x="1158" y="67"/>
                  </a:lnTo>
                  <a:lnTo>
                    <a:pt x="1138" y="68"/>
                  </a:lnTo>
                  <a:lnTo>
                    <a:pt x="1138" y="68"/>
                  </a:lnTo>
                  <a:lnTo>
                    <a:pt x="1123" y="67"/>
                  </a:lnTo>
                  <a:lnTo>
                    <a:pt x="1123" y="67"/>
                  </a:lnTo>
                  <a:lnTo>
                    <a:pt x="1089" y="64"/>
                  </a:lnTo>
                  <a:lnTo>
                    <a:pt x="1072" y="62"/>
                  </a:lnTo>
                  <a:lnTo>
                    <a:pt x="1055" y="62"/>
                  </a:lnTo>
                  <a:lnTo>
                    <a:pt x="1055" y="62"/>
                  </a:lnTo>
                  <a:lnTo>
                    <a:pt x="1021" y="61"/>
                  </a:lnTo>
                  <a:lnTo>
                    <a:pt x="987" y="60"/>
                  </a:lnTo>
                  <a:lnTo>
                    <a:pt x="919" y="54"/>
                  </a:lnTo>
                  <a:lnTo>
                    <a:pt x="919" y="54"/>
                  </a:lnTo>
                  <a:lnTo>
                    <a:pt x="850" y="49"/>
                  </a:lnTo>
                  <a:lnTo>
                    <a:pt x="815" y="48"/>
                  </a:lnTo>
                  <a:lnTo>
                    <a:pt x="781" y="47"/>
                  </a:lnTo>
                  <a:lnTo>
                    <a:pt x="781" y="47"/>
                  </a:lnTo>
                  <a:lnTo>
                    <a:pt x="751" y="48"/>
                  </a:lnTo>
                  <a:lnTo>
                    <a:pt x="751" y="48"/>
                  </a:lnTo>
                  <a:lnTo>
                    <a:pt x="670" y="50"/>
                  </a:lnTo>
                  <a:lnTo>
                    <a:pt x="576" y="51"/>
                  </a:lnTo>
                  <a:lnTo>
                    <a:pt x="576" y="51"/>
                  </a:lnTo>
                  <a:lnTo>
                    <a:pt x="469" y="50"/>
                  </a:lnTo>
                  <a:lnTo>
                    <a:pt x="469" y="50"/>
                  </a:lnTo>
                  <a:lnTo>
                    <a:pt x="363" y="50"/>
                  </a:lnTo>
                  <a:lnTo>
                    <a:pt x="363" y="50"/>
                  </a:lnTo>
                  <a:lnTo>
                    <a:pt x="320" y="49"/>
                  </a:lnTo>
                  <a:lnTo>
                    <a:pt x="275" y="47"/>
                  </a:lnTo>
                  <a:lnTo>
                    <a:pt x="275" y="47"/>
                  </a:lnTo>
                  <a:lnTo>
                    <a:pt x="231" y="44"/>
                  </a:lnTo>
                  <a:lnTo>
                    <a:pt x="187" y="44"/>
                  </a:lnTo>
                  <a:lnTo>
                    <a:pt x="187" y="44"/>
                  </a:lnTo>
                  <a:lnTo>
                    <a:pt x="153" y="43"/>
                  </a:lnTo>
                  <a:lnTo>
                    <a:pt x="117" y="39"/>
                  </a:lnTo>
                  <a:lnTo>
                    <a:pt x="117" y="39"/>
                  </a:lnTo>
                  <a:lnTo>
                    <a:pt x="83" y="37"/>
                  </a:lnTo>
                  <a:lnTo>
                    <a:pt x="49" y="36"/>
                  </a:lnTo>
                  <a:lnTo>
                    <a:pt x="49" y="36"/>
                  </a:lnTo>
                  <a:lnTo>
                    <a:pt x="47" y="36"/>
                  </a:lnTo>
                  <a:lnTo>
                    <a:pt x="46" y="36"/>
                  </a:lnTo>
                  <a:lnTo>
                    <a:pt x="45" y="36"/>
                  </a:lnTo>
                  <a:lnTo>
                    <a:pt x="45" y="36"/>
                  </a:lnTo>
                  <a:lnTo>
                    <a:pt x="42" y="37"/>
                  </a:lnTo>
                  <a:lnTo>
                    <a:pt x="40" y="39"/>
                  </a:lnTo>
                  <a:lnTo>
                    <a:pt x="38" y="43"/>
                  </a:lnTo>
                  <a:lnTo>
                    <a:pt x="38" y="43"/>
                  </a:lnTo>
                  <a:lnTo>
                    <a:pt x="37" y="47"/>
                  </a:lnTo>
                  <a:lnTo>
                    <a:pt x="38" y="51"/>
                  </a:lnTo>
                  <a:lnTo>
                    <a:pt x="41" y="56"/>
                  </a:lnTo>
                  <a:lnTo>
                    <a:pt x="45" y="62"/>
                  </a:lnTo>
                  <a:lnTo>
                    <a:pt x="45" y="62"/>
                  </a:lnTo>
                  <a:lnTo>
                    <a:pt x="51" y="74"/>
                  </a:lnTo>
                  <a:lnTo>
                    <a:pt x="57" y="83"/>
                  </a:lnTo>
                  <a:lnTo>
                    <a:pt x="57" y="83"/>
                  </a:lnTo>
                  <a:lnTo>
                    <a:pt x="64" y="94"/>
                  </a:lnTo>
                  <a:lnTo>
                    <a:pt x="72" y="105"/>
                  </a:lnTo>
                  <a:lnTo>
                    <a:pt x="72" y="105"/>
                  </a:lnTo>
                  <a:lnTo>
                    <a:pt x="83" y="120"/>
                  </a:lnTo>
                  <a:lnTo>
                    <a:pt x="97" y="134"/>
                  </a:lnTo>
                  <a:lnTo>
                    <a:pt x="111" y="147"/>
                  </a:lnTo>
                  <a:lnTo>
                    <a:pt x="126" y="159"/>
                  </a:lnTo>
                  <a:lnTo>
                    <a:pt x="142" y="170"/>
                  </a:lnTo>
                  <a:lnTo>
                    <a:pt x="161" y="180"/>
                  </a:lnTo>
                  <a:lnTo>
                    <a:pt x="180" y="191"/>
                  </a:lnTo>
                  <a:lnTo>
                    <a:pt x="200" y="199"/>
                  </a:lnTo>
                  <a:lnTo>
                    <a:pt x="200" y="199"/>
                  </a:lnTo>
                  <a:lnTo>
                    <a:pt x="209" y="202"/>
                  </a:lnTo>
                  <a:lnTo>
                    <a:pt x="217" y="203"/>
                  </a:lnTo>
                  <a:lnTo>
                    <a:pt x="232" y="204"/>
                  </a:lnTo>
                  <a:lnTo>
                    <a:pt x="232" y="204"/>
                  </a:lnTo>
                  <a:lnTo>
                    <a:pt x="242" y="204"/>
                  </a:lnTo>
                  <a:lnTo>
                    <a:pt x="242" y="204"/>
                  </a:lnTo>
                  <a:lnTo>
                    <a:pt x="251" y="204"/>
                  </a:lnTo>
                  <a:lnTo>
                    <a:pt x="251" y="204"/>
                  </a:lnTo>
                  <a:lnTo>
                    <a:pt x="263" y="204"/>
                  </a:lnTo>
                  <a:lnTo>
                    <a:pt x="263" y="204"/>
                  </a:lnTo>
                  <a:lnTo>
                    <a:pt x="276" y="207"/>
                  </a:lnTo>
                  <a:lnTo>
                    <a:pt x="276" y="207"/>
                  </a:lnTo>
                  <a:lnTo>
                    <a:pt x="286" y="209"/>
                  </a:lnTo>
                  <a:lnTo>
                    <a:pt x="297" y="209"/>
                  </a:lnTo>
                  <a:lnTo>
                    <a:pt x="297" y="209"/>
                  </a:lnTo>
                  <a:lnTo>
                    <a:pt x="328" y="210"/>
                  </a:lnTo>
                  <a:lnTo>
                    <a:pt x="358" y="214"/>
                  </a:lnTo>
                  <a:lnTo>
                    <a:pt x="358" y="214"/>
                  </a:lnTo>
                  <a:lnTo>
                    <a:pt x="396" y="216"/>
                  </a:lnTo>
                  <a:lnTo>
                    <a:pt x="396" y="216"/>
                  </a:lnTo>
                  <a:lnTo>
                    <a:pt x="443" y="219"/>
                  </a:lnTo>
                  <a:lnTo>
                    <a:pt x="443" y="219"/>
                  </a:lnTo>
                  <a:lnTo>
                    <a:pt x="475" y="221"/>
                  </a:lnTo>
                  <a:lnTo>
                    <a:pt x="508" y="222"/>
                  </a:lnTo>
                  <a:lnTo>
                    <a:pt x="508" y="222"/>
                  </a:lnTo>
                  <a:lnTo>
                    <a:pt x="515" y="222"/>
                  </a:lnTo>
                  <a:lnTo>
                    <a:pt x="515" y="222"/>
                  </a:lnTo>
                  <a:lnTo>
                    <a:pt x="535" y="222"/>
                  </a:lnTo>
                  <a:lnTo>
                    <a:pt x="554" y="221"/>
                  </a:lnTo>
                  <a:lnTo>
                    <a:pt x="554" y="221"/>
                  </a:lnTo>
                  <a:lnTo>
                    <a:pt x="573" y="220"/>
                  </a:lnTo>
                  <a:lnTo>
                    <a:pt x="592" y="220"/>
                  </a:lnTo>
                  <a:lnTo>
                    <a:pt x="592" y="22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13" name="Freeform 218"/>
            <p:cNvSpPr/>
            <p:nvPr/>
          </p:nvSpPr>
          <p:spPr bwMode="auto">
            <a:xfrm>
              <a:off x="4768851" y="3311526"/>
              <a:ext cx="198438" cy="303213"/>
            </a:xfrm>
            <a:custGeom>
              <a:avLst/>
              <a:gdLst/>
              <a:ahLst/>
              <a:cxnLst>
                <a:cxn ang="0">
                  <a:pos x="98" y="574"/>
                </a:cxn>
                <a:cxn ang="0">
                  <a:pos x="88" y="568"/>
                </a:cxn>
                <a:cxn ang="0">
                  <a:pos x="82" y="559"/>
                </a:cxn>
                <a:cxn ang="0">
                  <a:pos x="82" y="552"/>
                </a:cxn>
                <a:cxn ang="0">
                  <a:pos x="87" y="542"/>
                </a:cxn>
                <a:cxn ang="0">
                  <a:pos x="94" y="540"/>
                </a:cxn>
                <a:cxn ang="0">
                  <a:pos x="165" y="527"/>
                </a:cxn>
                <a:cxn ang="0">
                  <a:pos x="230" y="504"/>
                </a:cxn>
                <a:cxn ang="0">
                  <a:pos x="271" y="480"/>
                </a:cxn>
                <a:cxn ang="0">
                  <a:pos x="292" y="459"/>
                </a:cxn>
                <a:cxn ang="0">
                  <a:pos x="317" y="422"/>
                </a:cxn>
                <a:cxn ang="0">
                  <a:pos x="332" y="381"/>
                </a:cxn>
                <a:cxn ang="0">
                  <a:pos x="338" y="337"/>
                </a:cxn>
                <a:cxn ang="0">
                  <a:pos x="336" y="294"/>
                </a:cxn>
                <a:cxn ang="0">
                  <a:pos x="331" y="267"/>
                </a:cxn>
                <a:cxn ang="0">
                  <a:pos x="308" y="191"/>
                </a:cxn>
                <a:cxn ang="0">
                  <a:pos x="279" y="135"/>
                </a:cxn>
                <a:cxn ang="0">
                  <a:pos x="255" y="105"/>
                </a:cxn>
                <a:cxn ang="0">
                  <a:pos x="234" y="86"/>
                </a:cxn>
                <a:cxn ang="0">
                  <a:pos x="200" y="65"/>
                </a:cxn>
                <a:cxn ang="0">
                  <a:pos x="161" y="51"/>
                </a:cxn>
                <a:cxn ang="0">
                  <a:pos x="104" y="41"/>
                </a:cxn>
                <a:cxn ang="0">
                  <a:pos x="17" y="36"/>
                </a:cxn>
                <a:cxn ang="0">
                  <a:pos x="9" y="34"/>
                </a:cxn>
                <a:cxn ang="0">
                  <a:pos x="2" y="27"/>
                </a:cxn>
                <a:cxn ang="0">
                  <a:pos x="0" y="18"/>
                </a:cxn>
                <a:cxn ang="0">
                  <a:pos x="4" y="5"/>
                </a:cxn>
                <a:cxn ang="0">
                  <a:pos x="13" y="0"/>
                </a:cxn>
                <a:cxn ang="0">
                  <a:pos x="49" y="0"/>
                </a:cxn>
                <a:cxn ang="0">
                  <a:pos x="147" y="11"/>
                </a:cxn>
                <a:cxn ang="0">
                  <a:pos x="194" y="23"/>
                </a:cxn>
                <a:cxn ang="0">
                  <a:pos x="236" y="44"/>
                </a:cxn>
                <a:cxn ang="0">
                  <a:pos x="261" y="61"/>
                </a:cxn>
                <a:cxn ang="0">
                  <a:pos x="292" y="93"/>
                </a:cxn>
                <a:cxn ang="0">
                  <a:pos x="318" y="130"/>
                </a:cxn>
                <a:cxn ang="0">
                  <a:pos x="339" y="171"/>
                </a:cxn>
                <a:cxn ang="0">
                  <a:pos x="356" y="216"/>
                </a:cxn>
                <a:cxn ang="0">
                  <a:pos x="370" y="283"/>
                </a:cxn>
                <a:cxn ang="0">
                  <a:pos x="373" y="315"/>
                </a:cxn>
                <a:cxn ang="0">
                  <a:pos x="371" y="360"/>
                </a:cxn>
                <a:cxn ang="0">
                  <a:pos x="363" y="401"/>
                </a:cxn>
                <a:cxn ang="0">
                  <a:pos x="346" y="441"/>
                </a:cxn>
                <a:cxn ang="0">
                  <a:pos x="322" y="477"/>
                </a:cxn>
                <a:cxn ang="0">
                  <a:pos x="303" y="500"/>
                </a:cxn>
                <a:cxn ang="0">
                  <a:pos x="272" y="526"/>
                </a:cxn>
                <a:cxn ang="0">
                  <a:pos x="234" y="544"/>
                </a:cxn>
                <a:cxn ang="0">
                  <a:pos x="181" y="561"/>
                </a:cxn>
                <a:cxn ang="0">
                  <a:pos x="105" y="574"/>
                </a:cxn>
                <a:cxn ang="0">
                  <a:pos x="102" y="574"/>
                </a:cxn>
              </a:cxnLst>
              <a:rect l="0" t="0" r="r" b="b"/>
              <a:pathLst>
                <a:path w="373" h="574">
                  <a:moveTo>
                    <a:pt x="102" y="574"/>
                  </a:moveTo>
                  <a:lnTo>
                    <a:pt x="102" y="574"/>
                  </a:lnTo>
                  <a:lnTo>
                    <a:pt x="98" y="574"/>
                  </a:lnTo>
                  <a:lnTo>
                    <a:pt x="94" y="573"/>
                  </a:lnTo>
                  <a:lnTo>
                    <a:pt x="90" y="571"/>
                  </a:lnTo>
                  <a:lnTo>
                    <a:pt x="88" y="568"/>
                  </a:lnTo>
                  <a:lnTo>
                    <a:pt x="85" y="565"/>
                  </a:lnTo>
                  <a:lnTo>
                    <a:pt x="84" y="562"/>
                  </a:lnTo>
                  <a:lnTo>
                    <a:pt x="82" y="559"/>
                  </a:lnTo>
                  <a:lnTo>
                    <a:pt x="82" y="555"/>
                  </a:lnTo>
                  <a:lnTo>
                    <a:pt x="82" y="555"/>
                  </a:lnTo>
                  <a:lnTo>
                    <a:pt x="82" y="552"/>
                  </a:lnTo>
                  <a:lnTo>
                    <a:pt x="83" y="546"/>
                  </a:lnTo>
                  <a:lnTo>
                    <a:pt x="85" y="544"/>
                  </a:lnTo>
                  <a:lnTo>
                    <a:pt x="87" y="542"/>
                  </a:lnTo>
                  <a:lnTo>
                    <a:pt x="90" y="541"/>
                  </a:lnTo>
                  <a:lnTo>
                    <a:pt x="94" y="540"/>
                  </a:lnTo>
                  <a:lnTo>
                    <a:pt x="94" y="540"/>
                  </a:lnTo>
                  <a:lnTo>
                    <a:pt x="118" y="536"/>
                  </a:lnTo>
                  <a:lnTo>
                    <a:pt x="141" y="532"/>
                  </a:lnTo>
                  <a:lnTo>
                    <a:pt x="165" y="527"/>
                  </a:lnTo>
                  <a:lnTo>
                    <a:pt x="187" y="521"/>
                  </a:lnTo>
                  <a:lnTo>
                    <a:pt x="209" y="513"/>
                  </a:lnTo>
                  <a:lnTo>
                    <a:pt x="230" y="504"/>
                  </a:lnTo>
                  <a:lnTo>
                    <a:pt x="251" y="493"/>
                  </a:lnTo>
                  <a:lnTo>
                    <a:pt x="261" y="486"/>
                  </a:lnTo>
                  <a:lnTo>
                    <a:pt x="271" y="480"/>
                  </a:lnTo>
                  <a:lnTo>
                    <a:pt x="271" y="480"/>
                  </a:lnTo>
                  <a:lnTo>
                    <a:pt x="282" y="470"/>
                  </a:lnTo>
                  <a:lnTo>
                    <a:pt x="292" y="459"/>
                  </a:lnTo>
                  <a:lnTo>
                    <a:pt x="302" y="447"/>
                  </a:lnTo>
                  <a:lnTo>
                    <a:pt x="310" y="434"/>
                  </a:lnTo>
                  <a:lnTo>
                    <a:pt x="317" y="422"/>
                  </a:lnTo>
                  <a:lnTo>
                    <a:pt x="323" y="409"/>
                  </a:lnTo>
                  <a:lnTo>
                    <a:pt x="328" y="395"/>
                  </a:lnTo>
                  <a:lnTo>
                    <a:pt x="332" y="381"/>
                  </a:lnTo>
                  <a:lnTo>
                    <a:pt x="335" y="366"/>
                  </a:lnTo>
                  <a:lnTo>
                    <a:pt x="337" y="352"/>
                  </a:lnTo>
                  <a:lnTo>
                    <a:pt x="338" y="337"/>
                  </a:lnTo>
                  <a:lnTo>
                    <a:pt x="338" y="323"/>
                  </a:lnTo>
                  <a:lnTo>
                    <a:pt x="337" y="308"/>
                  </a:lnTo>
                  <a:lnTo>
                    <a:pt x="336" y="294"/>
                  </a:lnTo>
                  <a:lnTo>
                    <a:pt x="334" y="280"/>
                  </a:lnTo>
                  <a:lnTo>
                    <a:pt x="331" y="267"/>
                  </a:lnTo>
                  <a:lnTo>
                    <a:pt x="331" y="267"/>
                  </a:lnTo>
                  <a:lnTo>
                    <a:pt x="323" y="241"/>
                  </a:lnTo>
                  <a:lnTo>
                    <a:pt x="316" y="216"/>
                  </a:lnTo>
                  <a:lnTo>
                    <a:pt x="308" y="191"/>
                  </a:lnTo>
                  <a:lnTo>
                    <a:pt x="298" y="168"/>
                  </a:lnTo>
                  <a:lnTo>
                    <a:pt x="286" y="145"/>
                  </a:lnTo>
                  <a:lnTo>
                    <a:pt x="279" y="135"/>
                  </a:lnTo>
                  <a:lnTo>
                    <a:pt x="272" y="125"/>
                  </a:lnTo>
                  <a:lnTo>
                    <a:pt x="263" y="114"/>
                  </a:lnTo>
                  <a:lnTo>
                    <a:pt x="255" y="105"/>
                  </a:lnTo>
                  <a:lnTo>
                    <a:pt x="245" y="96"/>
                  </a:lnTo>
                  <a:lnTo>
                    <a:pt x="234" y="86"/>
                  </a:lnTo>
                  <a:lnTo>
                    <a:pt x="234" y="86"/>
                  </a:lnTo>
                  <a:lnTo>
                    <a:pt x="224" y="79"/>
                  </a:lnTo>
                  <a:lnTo>
                    <a:pt x="213" y="72"/>
                  </a:lnTo>
                  <a:lnTo>
                    <a:pt x="200" y="65"/>
                  </a:lnTo>
                  <a:lnTo>
                    <a:pt x="188" y="60"/>
                  </a:lnTo>
                  <a:lnTo>
                    <a:pt x="174" y="55"/>
                  </a:lnTo>
                  <a:lnTo>
                    <a:pt x="161" y="51"/>
                  </a:lnTo>
                  <a:lnTo>
                    <a:pt x="146" y="48"/>
                  </a:lnTo>
                  <a:lnTo>
                    <a:pt x="133" y="45"/>
                  </a:lnTo>
                  <a:lnTo>
                    <a:pt x="104" y="41"/>
                  </a:lnTo>
                  <a:lnTo>
                    <a:pt x="74" y="38"/>
                  </a:lnTo>
                  <a:lnTo>
                    <a:pt x="45" y="36"/>
                  </a:lnTo>
                  <a:lnTo>
                    <a:pt x="17" y="36"/>
                  </a:lnTo>
                  <a:lnTo>
                    <a:pt x="17" y="36"/>
                  </a:lnTo>
                  <a:lnTo>
                    <a:pt x="13" y="35"/>
                  </a:lnTo>
                  <a:lnTo>
                    <a:pt x="9" y="34"/>
                  </a:lnTo>
                  <a:lnTo>
                    <a:pt x="6" y="32"/>
                  </a:lnTo>
                  <a:lnTo>
                    <a:pt x="4" y="30"/>
                  </a:lnTo>
                  <a:lnTo>
                    <a:pt x="2" y="27"/>
                  </a:lnTo>
                  <a:lnTo>
                    <a:pt x="1" y="24"/>
                  </a:lnTo>
                  <a:lnTo>
                    <a:pt x="0" y="18"/>
                  </a:lnTo>
                  <a:lnTo>
                    <a:pt x="0" y="18"/>
                  </a:lnTo>
                  <a:lnTo>
                    <a:pt x="1" y="12"/>
                  </a:lnTo>
                  <a:lnTo>
                    <a:pt x="2" y="8"/>
                  </a:lnTo>
                  <a:lnTo>
                    <a:pt x="4" y="5"/>
                  </a:lnTo>
                  <a:lnTo>
                    <a:pt x="6" y="3"/>
                  </a:lnTo>
                  <a:lnTo>
                    <a:pt x="9" y="1"/>
                  </a:lnTo>
                  <a:lnTo>
                    <a:pt x="13" y="0"/>
                  </a:lnTo>
                  <a:lnTo>
                    <a:pt x="17" y="0"/>
                  </a:lnTo>
                  <a:lnTo>
                    <a:pt x="17" y="0"/>
                  </a:lnTo>
                  <a:lnTo>
                    <a:pt x="49" y="0"/>
                  </a:lnTo>
                  <a:lnTo>
                    <a:pt x="81" y="2"/>
                  </a:lnTo>
                  <a:lnTo>
                    <a:pt x="114" y="5"/>
                  </a:lnTo>
                  <a:lnTo>
                    <a:pt x="147" y="11"/>
                  </a:lnTo>
                  <a:lnTo>
                    <a:pt x="163" y="14"/>
                  </a:lnTo>
                  <a:lnTo>
                    <a:pt x="178" y="19"/>
                  </a:lnTo>
                  <a:lnTo>
                    <a:pt x="194" y="23"/>
                  </a:lnTo>
                  <a:lnTo>
                    <a:pt x="208" y="29"/>
                  </a:lnTo>
                  <a:lnTo>
                    <a:pt x="223" y="35"/>
                  </a:lnTo>
                  <a:lnTo>
                    <a:pt x="236" y="44"/>
                  </a:lnTo>
                  <a:lnTo>
                    <a:pt x="249" y="52"/>
                  </a:lnTo>
                  <a:lnTo>
                    <a:pt x="261" y="61"/>
                  </a:lnTo>
                  <a:lnTo>
                    <a:pt x="261" y="61"/>
                  </a:lnTo>
                  <a:lnTo>
                    <a:pt x="272" y="72"/>
                  </a:lnTo>
                  <a:lnTo>
                    <a:pt x="282" y="83"/>
                  </a:lnTo>
                  <a:lnTo>
                    <a:pt x="292" y="93"/>
                  </a:lnTo>
                  <a:lnTo>
                    <a:pt x="302" y="106"/>
                  </a:lnTo>
                  <a:lnTo>
                    <a:pt x="310" y="117"/>
                  </a:lnTo>
                  <a:lnTo>
                    <a:pt x="318" y="130"/>
                  </a:lnTo>
                  <a:lnTo>
                    <a:pt x="326" y="143"/>
                  </a:lnTo>
                  <a:lnTo>
                    <a:pt x="333" y="157"/>
                  </a:lnTo>
                  <a:lnTo>
                    <a:pt x="339" y="171"/>
                  </a:lnTo>
                  <a:lnTo>
                    <a:pt x="345" y="186"/>
                  </a:lnTo>
                  <a:lnTo>
                    <a:pt x="350" y="200"/>
                  </a:lnTo>
                  <a:lnTo>
                    <a:pt x="356" y="216"/>
                  </a:lnTo>
                  <a:lnTo>
                    <a:pt x="360" y="232"/>
                  </a:lnTo>
                  <a:lnTo>
                    <a:pt x="364" y="249"/>
                  </a:lnTo>
                  <a:lnTo>
                    <a:pt x="370" y="283"/>
                  </a:lnTo>
                  <a:lnTo>
                    <a:pt x="370" y="283"/>
                  </a:lnTo>
                  <a:lnTo>
                    <a:pt x="372" y="300"/>
                  </a:lnTo>
                  <a:lnTo>
                    <a:pt x="373" y="315"/>
                  </a:lnTo>
                  <a:lnTo>
                    <a:pt x="373" y="331"/>
                  </a:lnTo>
                  <a:lnTo>
                    <a:pt x="373" y="345"/>
                  </a:lnTo>
                  <a:lnTo>
                    <a:pt x="371" y="360"/>
                  </a:lnTo>
                  <a:lnTo>
                    <a:pt x="369" y="374"/>
                  </a:lnTo>
                  <a:lnTo>
                    <a:pt x="366" y="388"/>
                  </a:lnTo>
                  <a:lnTo>
                    <a:pt x="363" y="401"/>
                  </a:lnTo>
                  <a:lnTo>
                    <a:pt x="358" y="415"/>
                  </a:lnTo>
                  <a:lnTo>
                    <a:pt x="352" y="428"/>
                  </a:lnTo>
                  <a:lnTo>
                    <a:pt x="346" y="441"/>
                  </a:lnTo>
                  <a:lnTo>
                    <a:pt x="339" y="453"/>
                  </a:lnTo>
                  <a:lnTo>
                    <a:pt x="332" y="465"/>
                  </a:lnTo>
                  <a:lnTo>
                    <a:pt x="322" y="477"/>
                  </a:lnTo>
                  <a:lnTo>
                    <a:pt x="313" y="488"/>
                  </a:lnTo>
                  <a:lnTo>
                    <a:pt x="303" y="500"/>
                  </a:lnTo>
                  <a:lnTo>
                    <a:pt x="303" y="500"/>
                  </a:lnTo>
                  <a:lnTo>
                    <a:pt x="292" y="509"/>
                  </a:lnTo>
                  <a:lnTo>
                    <a:pt x="282" y="518"/>
                  </a:lnTo>
                  <a:lnTo>
                    <a:pt x="272" y="526"/>
                  </a:lnTo>
                  <a:lnTo>
                    <a:pt x="259" y="533"/>
                  </a:lnTo>
                  <a:lnTo>
                    <a:pt x="247" y="539"/>
                  </a:lnTo>
                  <a:lnTo>
                    <a:pt x="234" y="544"/>
                  </a:lnTo>
                  <a:lnTo>
                    <a:pt x="222" y="550"/>
                  </a:lnTo>
                  <a:lnTo>
                    <a:pt x="208" y="554"/>
                  </a:lnTo>
                  <a:lnTo>
                    <a:pt x="181" y="561"/>
                  </a:lnTo>
                  <a:lnTo>
                    <a:pt x="156" y="566"/>
                  </a:lnTo>
                  <a:lnTo>
                    <a:pt x="130" y="570"/>
                  </a:lnTo>
                  <a:lnTo>
                    <a:pt x="105" y="574"/>
                  </a:lnTo>
                  <a:lnTo>
                    <a:pt x="105" y="574"/>
                  </a:lnTo>
                  <a:lnTo>
                    <a:pt x="102" y="574"/>
                  </a:lnTo>
                  <a:lnTo>
                    <a:pt x="102" y="57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14" name="Freeform 219"/>
            <p:cNvSpPr/>
            <p:nvPr/>
          </p:nvSpPr>
          <p:spPr bwMode="auto">
            <a:xfrm>
              <a:off x="4792663" y="3375026"/>
              <a:ext cx="111125" cy="166688"/>
            </a:xfrm>
            <a:custGeom>
              <a:avLst/>
              <a:gdLst/>
              <a:ahLst/>
              <a:cxnLst>
                <a:cxn ang="0">
                  <a:pos x="71" y="316"/>
                </a:cxn>
                <a:cxn ang="0">
                  <a:pos x="65" y="314"/>
                </a:cxn>
                <a:cxn ang="0">
                  <a:pos x="60" y="311"/>
                </a:cxn>
                <a:cxn ang="0">
                  <a:pos x="57" y="300"/>
                </a:cxn>
                <a:cxn ang="0">
                  <a:pos x="58" y="293"/>
                </a:cxn>
                <a:cxn ang="0">
                  <a:pos x="61" y="286"/>
                </a:cxn>
                <a:cxn ang="0">
                  <a:pos x="66" y="281"/>
                </a:cxn>
                <a:cxn ang="0">
                  <a:pos x="74" y="279"/>
                </a:cxn>
                <a:cxn ang="0">
                  <a:pos x="84" y="278"/>
                </a:cxn>
                <a:cxn ang="0">
                  <a:pos x="106" y="273"/>
                </a:cxn>
                <a:cxn ang="0">
                  <a:pos x="130" y="264"/>
                </a:cxn>
                <a:cxn ang="0">
                  <a:pos x="152" y="249"/>
                </a:cxn>
                <a:cxn ang="0">
                  <a:pos x="160" y="240"/>
                </a:cxn>
                <a:cxn ang="0">
                  <a:pos x="171" y="222"/>
                </a:cxn>
                <a:cxn ang="0">
                  <a:pos x="173" y="204"/>
                </a:cxn>
                <a:cxn ang="0">
                  <a:pos x="172" y="191"/>
                </a:cxn>
                <a:cxn ang="0">
                  <a:pos x="166" y="160"/>
                </a:cxn>
                <a:cxn ang="0">
                  <a:pos x="155" y="128"/>
                </a:cxn>
                <a:cxn ang="0">
                  <a:pos x="140" y="99"/>
                </a:cxn>
                <a:cxn ang="0">
                  <a:pos x="129" y="87"/>
                </a:cxn>
                <a:cxn ang="0">
                  <a:pos x="117" y="78"/>
                </a:cxn>
                <a:cxn ang="0">
                  <a:pos x="91" y="65"/>
                </a:cxn>
                <a:cxn ang="0">
                  <a:pos x="78" y="60"/>
                </a:cxn>
                <a:cxn ang="0">
                  <a:pos x="47" y="45"/>
                </a:cxn>
                <a:cxn ang="0">
                  <a:pos x="44" y="44"/>
                </a:cxn>
                <a:cxn ang="0">
                  <a:pos x="33" y="37"/>
                </a:cxn>
                <a:cxn ang="0">
                  <a:pos x="16" y="37"/>
                </a:cxn>
                <a:cxn ang="0">
                  <a:pos x="9" y="35"/>
                </a:cxn>
                <a:cxn ang="0">
                  <a:pos x="4" y="30"/>
                </a:cxn>
                <a:cxn ang="0">
                  <a:pos x="1" y="25"/>
                </a:cxn>
                <a:cxn ang="0">
                  <a:pos x="0" y="18"/>
                </a:cxn>
                <a:cxn ang="0">
                  <a:pos x="2" y="9"/>
                </a:cxn>
                <a:cxn ang="0">
                  <a:pos x="6" y="4"/>
                </a:cxn>
                <a:cxn ang="0">
                  <a:pos x="12" y="0"/>
                </a:cxn>
                <a:cxn ang="0">
                  <a:pos x="42" y="0"/>
                </a:cxn>
                <a:cxn ang="0">
                  <a:pos x="47" y="1"/>
                </a:cxn>
                <a:cxn ang="0">
                  <a:pos x="57" y="9"/>
                </a:cxn>
                <a:cxn ang="0">
                  <a:pos x="69" y="11"/>
                </a:cxn>
                <a:cxn ang="0">
                  <a:pos x="72" y="14"/>
                </a:cxn>
                <a:cxn ang="0">
                  <a:pos x="78" y="17"/>
                </a:cxn>
                <a:cxn ang="0">
                  <a:pos x="91" y="22"/>
                </a:cxn>
                <a:cxn ang="0">
                  <a:pos x="101" y="26"/>
                </a:cxn>
                <a:cxn ang="0">
                  <a:pos x="111" y="32"/>
                </a:cxn>
                <a:cxn ang="0">
                  <a:pos x="134" y="45"/>
                </a:cxn>
                <a:cxn ang="0">
                  <a:pos x="150" y="57"/>
                </a:cxn>
                <a:cxn ang="0">
                  <a:pos x="155" y="62"/>
                </a:cxn>
                <a:cxn ang="0">
                  <a:pos x="173" y="86"/>
                </a:cxn>
                <a:cxn ang="0">
                  <a:pos x="187" y="117"/>
                </a:cxn>
                <a:cxn ang="0">
                  <a:pos x="200" y="150"/>
                </a:cxn>
                <a:cxn ang="0">
                  <a:pos x="207" y="185"/>
                </a:cxn>
                <a:cxn ang="0">
                  <a:pos x="209" y="196"/>
                </a:cxn>
                <a:cxn ang="0">
                  <a:pos x="208" y="216"/>
                </a:cxn>
                <a:cxn ang="0">
                  <a:pos x="204" y="235"/>
                </a:cxn>
                <a:cxn ang="0">
                  <a:pos x="196" y="252"/>
                </a:cxn>
                <a:cxn ang="0">
                  <a:pos x="189" y="261"/>
                </a:cxn>
                <a:cxn ang="0">
                  <a:pos x="169" y="281"/>
                </a:cxn>
                <a:cxn ang="0">
                  <a:pos x="141" y="298"/>
                </a:cxn>
                <a:cxn ang="0">
                  <a:pos x="108" y="309"/>
                </a:cxn>
                <a:cxn ang="0">
                  <a:pos x="73" y="316"/>
                </a:cxn>
                <a:cxn ang="0">
                  <a:pos x="71" y="316"/>
                </a:cxn>
                <a:cxn ang="0">
                  <a:pos x="71" y="316"/>
                </a:cxn>
              </a:cxnLst>
              <a:rect l="0" t="0" r="r" b="b"/>
              <a:pathLst>
                <a:path w="209" h="316">
                  <a:moveTo>
                    <a:pt x="71" y="316"/>
                  </a:moveTo>
                  <a:lnTo>
                    <a:pt x="71" y="316"/>
                  </a:lnTo>
                  <a:lnTo>
                    <a:pt x="68" y="316"/>
                  </a:lnTo>
                  <a:lnTo>
                    <a:pt x="65" y="314"/>
                  </a:lnTo>
                  <a:lnTo>
                    <a:pt x="62" y="312"/>
                  </a:lnTo>
                  <a:lnTo>
                    <a:pt x="60" y="311"/>
                  </a:lnTo>
                  <a:lnTo>
                    <a:pt x="58" y="306"/>
                  </a:lnTo>
                  <a:lnTo>
                    <a:pt x="57" y="300"/>
                  </a:lnTo>
                  <a:lnTo>
                    <a:pt x="57" y="300"/>
                  </a:lnTo>
                  <a:lnTo>
                    <a:pt x="58" y="293"/>
                  </a:lnTo>
                  <a:lnTo>
                    <a:pt x="59" y="290"/>
                  </a:lnTo>
                  <a:lnTo>
                    <a:pt x="61" y="286"/>
                  </a:lnTo>
                  <a:lnTo>
                    <a:pt x="63" y="284"/>
                  </a:lnTo>
                  <a:lnTo>
                    <a:pt x="66" y="281"/>
                  </a:lnTo>
                  <a:lnTo>
                    <a:pt x="70" y="280"/>
                  </a:lnTo>
                  <a:lnTo>
                    <a:pt x="74" y="279"/>
                  </a:lnTo>
                  <a:lnTo>
                    <a:pt x="74" y="279"/>
                  </a:lnTo>
                  <a:lnTo>
                    <a:pt x="84" y="278"/>
                  </a:lnTo>
                  <a:lnTo>
                    <a:pt x="94" y="276"/>
                  </a:lnTo>
                  <a:lnTo>
                    <a:pt x="106" y="273"/>
                  </a:lnTo>
                  <a:lnTo>
                    <a:pt x="118" y="269"/>
                  </a:lnTo>
                  <a:lnTo>
                    <a:pt x="130" y="264"/>
                  </a:lnTo>
                  <a:lnTo>
                    <a:pt x="142" y="256"/>
                  </a:lnTo>
                  <a:lnTo>
                    <a:pt x="152" y="249"/>
                  </a:lnTo>
                  <a:lnTo>
                    <a:pt x="160" y="240"/>
                  </a:lnTo>
                  <a:lnTo>
                    <a:pt x="160" y="240"/>
                  </a:lnTo>
                  <a:lnTo>
                    <a:pt x="167" y="232"/>
                  </a:lnTo>
                  <a:lnTo>
                    <a:pt x="171" y="222"/>
                  </a:lnTo>
                  <a:lnTo>
                    <a:pt x="173" y="213"/>
                  </a:lnTo>
                  <a:lnTo>
                    <a:pt x="173" y="204"/>
                  </a:lnTo>
                  <a:lnTo>
                    <a:pt x="173" y="204"/>
                  </a:lnTo>
                  <a:lnTo>
                    <a:pt x="172" y="191"/>
                  </a:lnTo>
                  <a:lnTo>
                    <a:pt x="170" y="177"/>
                  </a:lnTo>
                  <a:lnTo>
                    <a:pt x="166" y="160"/>
                  </a:lnTo>
                  <a:lnTo>
                    <a:pt x="161" y="143"/>
                  </a:lnTo>
                  <a:lnTo>
                    <a:pt x="155" y="128"/>
                  </a:lnTo>
                  <a:lnTo>
                    <a:pt x="148" y="112"/>
                  </a:lnTo>
                  <a:lnTo>
                    <a:pt x="140" y="99"/>
                  </a:lnTo>
                  <a:lnTo>
                    <a:pt x="134" y="93"/>
                  </a:lnTo>
                  <a:lnTo>
                    <a:pt x="129" y="87"/>
                  </a:lnTo>
                  <a:lnTo>
                    <a:pt x="129" y="87"/>
                  </a:lnTo>
                  <a:lnTo>
                    <a:pt x="117" y="78"/>
                  </a:lnTo>
                  <a:lnTo>
                    <a:pt x="104" y="71"/>
                  </a:lnTo>
                  <a:lnTo>
                    <a:pt x="91" y="65"/>
                  </a:lnTo>
                  <a:lnTo>
                    <a:pt x="78" y="60"/>
                  </a:lnTo>
                  <a:lnTo>
                    <a:pt x="78" y="60"/>
                  </a:lnTo>
                  <a:lnTo>
                    <a:pt x="63" y="52"/>
                  </a:lnTo>
                  <a:lnTo>
                    <a:pt x="47" y="45"/>
                  </a:lnTo>
                  <a:lnTo>
                    <a:pt x="44" y="44"/>
                  </a:lnTo>
                  <a:lnTo>
                    <a:pt x="44" y="44"/>
                  </a:lnTo>
                  <a:lnTo>
                    <a:pt x="35" y="38"/>
                  </a:lnTo>
                  <a:lnTo>
                    <a:pt x="33" y="37"/>
                  </a:lnTo>
                  <a:lnTo>
                    <a:pt x="16" y="37"/>
                  </a:lnTo>
                  <a:lnTo>
                    <a:pt x="16" y="37"/>
                  </a:lnTo>
                  <a:lnTo>
                    <a:pt x="12" y="36"/>
                  </a:lnTo>
                  <a:lnTo>
                    <a:pt x="9" y="35"/>
                  </a:lnTo>
                  <a:lnTo>
                    <a:pt x="6" y="34"/>
                  </a:lnTo>
                  <a:lnTo>
                    <a:pt x="4" y="30"/>
                  </a:lnTo>
                  <a:lnTo>
                    <a:pt x="2" y="28"/>
                  </a:lnTo>
                  <a:lnTo>
                    <a:pt x="1" y="25"/>
                  </a:lnTo>
                  <a:lnTo>
                    <a:pt x="0" y="18"/>
                  </a:lnTo>
                  <a:lnTo>
                    <a:pt x="0" y="18"/>
                  </a:lnTo>
                  <a:lnTo>
                    <a:pt x="1" y="12"/>
                  </a:lnTo>
                  <a:lnTo>
                    <a:pt x="2" y="9"/>
                  </a:lnTo>
                  <a:lnTo>
                    <a:pt x="4" y="6"/>
                  </a:lnTo>
                  <a:lnTo>
                    <a:pt x="6" y="4"/>
                  </a:lnTo>
                  <a:lnTo>
                    <a:pt x="9" y="1"/>
                  </a:lnTo>
                  <a:lnTo>
                    <a:pt x="12" y="0"/>
                  </a:lnTo>
                  <a:lnTo>
                    <a:pt x="16" y="0"/>
                  </a:lnTo>
                  <a:lnTo>
                    <a:pt x="42" y="0"/>
                  </a:lnTo>
                  <a:lnTo>
                    <a:pt x="42" y="0"/>
                  </a:lnTo>
                  <a:lnTo>
                    <a:pt x="47" y="1"/>
                  </a:lnTo>
                  <a:lnTo>
                    <a:pt x="53" y="5"/>
                  </a:lnTo>
                  <a:lnTo>
                    <a:pt x="57" y="9"/>
                  </a:lnTo>
                  <a:lnTo>
                    <a:pt x="60" y="14"/>
                  </a:lnTo>
                  <a:lnTo>
                    <a:pt x="69" y="11"/>
                  </a:lnTo>
                  <a:lnTo>
                    <a:pt x="69" y="11"/>
                  </a:lnTo>
                  <a:lnTo>
                    <a:pt x="72" y="14"/>
                  </a:lnTo>
                  <a:lnTo>
                    <a:pt x="72" y="14"/>
                  </a:lnTo>
                  <a:lnTo>
                    <a:pt x="78" y="17"/>
                  </a:lnTo>
                  <a:lnTo>
                    <a:pt x="84" y="20"/>
                  </a:lnTo>
                  <a:lnTo>
                    <a:pt x="91" y="22"/>
                  </a:lnTo>
                  <a:lnTo>
                    <a:pt x="91" y="22"/>
                  </a:lnTo>
                  <a:lnTo>
                    <a:pt x="101" y="26"/>
                  </a:lnTo>
                  <a:lnTo>
                    <a:pt x="111" y="32"/>
                  </a:lnTo>
                  <a:lnTo>
                    <a:pt x="111" y="32"/>
                  </a:lnTo>
                  <a:lnTo>
                    <a:pt x="122" y="38"/>
                  </a:lnTo>
                  <a:lnTo>
                    <a:pt x="134" y="45"/>
                  </a:lnTo>
                  <a:lnTo>
                    <a:pt x="146" y="52"/>
                  </a:lnTo>
                  <a:lnTo>
                    <a:pt x="150" y="57"/>
                  </a:lnTo>
                  <a:lnTo>
                    <a:pt x="155" y="62"/>
                  </a:lnTo>
                  <a:lnTo>
                    <a:pt x="155" y="62"/>
                  </a:lnTo>
                  <a:lnTo>
                    <a:pt x="164" y="74"/>
                  </a:lnTo>
                  <a:lnTo>
                    <a:pt x="173" y="86"/>
                  </a:lnTo>
                  <a:lnTo>
                    <a:pt x="180" y="101"/>
                  </a:lnTo>
                  <a:lnTo>
                    <a:pt x="187" y="117"/>
                  </a:lnTo>
                  <a:lnTo>
                    <a:pt x="193" y="132"/>
                  </a:lnTo>
                  <a:lnTo>
                    <a:pt x="200" y="150"/>
                  </a:lnTo>
                  <a:lnTo>
                    <a:pt x="204" y="167"/>
                  </a:lnTo>
                  <a:lnTo>
                    <a:pt x="207" y="185"/>
                  </a:lnTo>
                  <a:lnTo>
                    <a:pt x="207" y="185"/>
                  </a:lnTo>
                  <a:lnTo>
                    <a:pt x="209" y="196"/>
                  </a:lnTo>
                  <a:lnTo>
                    <a:pt x="209" y="206"/>
                  </a:lnTo>
                  <a:lnTo>
                    <a:pt x="208" y="216"/>
                  </a:lnTo>
                  <a:lnTo>
                    <a:pt x="207" y="225"/>
                  </a:lnTo>
                  <a:lnTo>
                    <a:pt x="204" y="235"/>
                  </a:lnTo>
                  <a:lnTo>
                    <a:pt x="200" y="244"/>
                  </a:lnTo>
                  <a:lnTo>
                    <a:pt x="196" y="252"/>
                  </a:lnTo>
                  <a:lnTo>
                    <a:pt x="189" y="261"/>
                  </a:lnTo>
                  <a:lnTo>
                    <a:pt x="189" y="261"/>
                  </a:lnTo>
                  <a:lnTo>
                    <a:pt x="180" y="272"/>
                  </a:lnTo>
                  <a:lnTo>
                    <a:pt x="169" y="281"/>
                  </a:lnTo>
                  <a:lnTo>
                    <a:pt x="155" y="291"/>
                  </a:lnTo>
                  <a:lnTo>
                    <a:pt x="141" y="298"/>
                  </a:lnTo>
                  <a:lnTo>
                    <a:pt x="125" y="304"/>
                  </a:lnTo>
                  <a:lnTo>
                    <a:pt x="108" y="309"/>
                  </a:lnTo>
                  <a:lnTo>
                    <a:pt x="91" y="313"/>
                  </a:lnTo>
                  <a:lnTo>
                    <a:pt x="73" y="316"/>
                  </a:lnTo>
                  <a:lnTo>
                    <a:pt x="73" y="316"/>
                  </a:lnTo>
                  <a:lnTo>
                    <a:pt x="71" y="316"/>
                  </a:lnTo>
                  <a:lnTo>
                    <a:pt x="71" y="316"/>
                  </a:lnTo>
                  <a:lnTo>
                    <a:pt x="71" y="316"/>
                  </a:lnTo>
                  <a:lnTo>
                    <a:pt x="71" y="31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15" name="Freeform 220"/>
            <p:cNvSpPr/>
            <p:nvPr/>
          </p:nvSpPr>
          <p:spPr bwMode="auto">
            <a:xfrm>
              <a:off x="4362451" y="3008313"/>
              <a:ext cx="50800" cy="196850"/>
            </a:xfrm>
            <a:custGeom>
              <a:avLst/>
              <a:gdLst/>
              <a:ahLst/>
              <a:cxnLst>
                <a:cxn ang="0">
                  <a:pos x="56" y="372"/>
                </a:cxn>
                <a:cxn ang="0">
                  <a:pos x="45" y="368"/>
                </a:cxn>
                <a:cxn ang="0">
                  <a:pos x="37" y="362"/>
                </a:cxn>
                <a:cxn ang="0">
                  <a:pos x="26" y="348"/>
                </a:cxn>
                <a:cxn ang="0">
                  <a:pos x="16" y="333"/>
                </a:cxn>
                <a:cxn ang="0">
                  <a:pos x="8" y="316"/>
                </a:cxn>
                <a:cxn ang="0">
                  <a:pos x="3" y="299"/>
                </a:cxn>
                <a:cxn ang="0">
                  <a:pos x="0" y="280"/>
                </a:cxn>
                <a:cxn ang="0">
                  <a:pos x="0" y="261"/>
                </a:cxn>
                <a:cxn ang="0">
                  <a:pos x="2" y="243"/>
                </a:cxn>
                <a:cxn ang="0">
                  <a:pos x="4" y="233"/>
                </a:cxn>
                <a:cxn ang="0">
                  <a:pos x="20" y="193"/>
                </a:cxn>
                <a:cxn ang="0">
                  <a:pos x="40" y="156"/>
                </a:cxn>
                <a:cxn ang="0">
                  <a:pos x="45" y="148"/>
                </a:cxn>
                <a:cxn ang="0">
                  <a:pos x="56" y="120"/>
                </a:cxn>
                <a:cxn ang="0">
                  <a:pos x="60" y="89"/>
                </a:cxn>
                <a:cxn ang="0">
                  <a:pos x="58" y="57"/>
                </a:cxn>
                <a:cxn ang="0">
                  <a:pos x="49" y="28"/>
                </a:cxn>
                <a:cxn ang="0">
                  <a:pos x="47" y="23"/>
                </a:cxn>
                <a:cxn ang="0">
                  <a:pos x="48" y="14"/>
                </a:cxn>
                <a:cxn ang="0">
                  <a:pos x="50" y="10"/>
                </a:cxn>
                <a:cxn ang="0">
                  <a:pos x="57" y="3"/>
                </a:cxn>
                <a:cxn ang="0">
                  <a:pos x="66" y="0"/>
                </a:cxn>
                <a:cxn ang="0">
                  <a:pos x="71" y="1"/>
                </a:cxn>
                <a:cxn ang="0">
                  <a:pos x="77" y="5"/>
                </a:cxn>
                <a:cxn ang="0">
                  <a:pos x="80" y="9"/>
                </a:cxn>
                <a:cxn ang="0">
                  <a:pos x="91" y="44"/>
                </a:cxn>
                <a:cxn ang="0">
                  <a:pos x="96" y="79"/>
                </a:cxn>
                <a:cxn ang="0">
                  <a:pos x="95" y="114"/>
                </a:cxn>
                <a:cxn ang="0">
                  <a:pos x="86" y="147"/>
                </a:cxn>
                <a:cxn ang="0">
                  <a:pos x="78" y="167"/>
                </a:cxn>
                <a:cxn ang="0">
                  <a:pos x="67" y="187"/>
                </a:cxn>
                <a:cxn ang="0">
                  <a:pos x="48" y="225"/>
                </a:cxn>
                <a:cxn ang="0">
                  <a:pos x="40" y="245"/>
                </a:cxn>
                <a:cxn ang="0">
                  <a:pos x="36" y="264"/>
                </a:cxn>
                <a:cxn ang="0">
                  <a:pos x="36" y="285"/>
                </a:cxn>
                <a:cxn ang="0">
                  <a:pos x="42" y="305"/>
                </a:cxn>
                <a:cxn ang="0">
                  <a:pos x="53" y="323"/>
                </a:cxn>
                <a:cxn ang="0">
                  <a:pos x="71" y="343"/>
                </a:cxn>
                <a:cxn ang="0">
                  <a:pos x="75" y="347"/>
                </a:cxn>
                <a:cxn ang="0">
                  <a:pos x="77" y="356"/>
                </a:cxn>
                <a:cxn ang="0">
                  <a:pos x="76" y="359"/>
                </a:cxn>
                <a:cxn ang="0">
                  <a:pos x="68" y="368"/>
                </a:cxn>
                <a:cxn ang="0">
                  <a:pos x="56" y="372"/>
                </a:cxn>
              </a:cxnLst>
              <a:rect l="0" t="0" r="r" b="b"/>
              <a:pathLst>
                <a:path w="96" h="372">
                  <a:moveTo>
                    <a:pt x="56" y="372"/>
                  </a:moveTo>
                  <a:lnTo>
                    <a:pt x="56" y="372"/>
                  </a:lnTo>
                  <a:lnTo>
                    <a:pt x="50" y="371"/>
                  </a:lnTo>
                  <a:lnTo>
                    <a:pt x="45" y="368"/>
                  </a:lnTo>
                  <a:lnTo>
                    <a:pt x="45" y="368"/>
                  </a:lnTo>
                  <a:lnTo>
                    <a:pt x="37" y="362"/>
                  </a:lnTo>
                  <a:lnTo>
                    <a:pt x="31" y="355"/>
                  </a:lnTo>
                  <a:lnTo>
                    <a:pt x="26" y="348"/>
                  </a:lnTo>
                  <a:lnTo>
                    <a:pt x="21" y="340"/>
                  </a:lnTo>
                  <a:lnTo>
                    <a:pt x="16" y="333"/>
                  </a:lnTo>
                  <a:lnTo>
                    <a:pt x="11" y="324"/>
                  </a:lnTo>
                  <a:lnTo>
                    <a:pt x="8" y="316"/>
                  </a:lnTo>
                  <a:lnTo>
                    <a:pt x="5" y="307"/>
                  </a:lnTo>
                  <a:lnTo>
                    <a:pt x="3" y="299"/>
                  </a:lnTo>
                  <a:lnTo>
                    <a:pt x="1" y="289"/>
                  </a:lnTo>
                  <a:lnTo>
                    <a:pt x="0" y="280"/>
                  </a:lnTo>
                  <a:lnTo>
                    <a:pt x="0" y="271"/>
                  </a:lnTo>
                  <a:lnTo>
                    <a:pt x="0" y="261"/>
                  </a:lnTo>
                  <a:lnTo>
                    <a:pt x="1" y="252"/>
                  </a:lnTo>
                  <a:lnTo>
                    <a:pt x="2" y="243"/>
                  </a:lnTo>
                  <a:lnTo>
                    <a:pt x="4" y="233"/>
                  </a:lnTo>
                  <a:lnTo>
                    <a:pt x="4" y="233"/>
                  </a:lnTo>
                  <a:lnTo>
                    <a:pt x="11" y="213"/>
                  </a:lnTo>
                  <a:lnTo>
                    <a:pt x="20" y="193"/>
                  </a:lnTo>
                  <a:lnTo>
                    <a:pt x="30" y="174"/>
                  </a:lnTo>
                  <a:lnTo>
                    <a:pt x="40" y="156"/>
                  </a:lnTo>
                  <a:lnTo>
                    <a:pt x="45" y="148"/>
                  </a:lnTo>
                  <a:lnTo>
                    <a:pt x="45" y="148"/>
                  </a:lnTo>
                  <a:lnTo>
                    <a:pt x="52" y="135"/>
                  </a:lnTo>
                  <a:lnTo>
                    <a:pt x="56" y="120"/>
                  </a:lnTo>
                  <a:lnTo>
                    <a:pt x="59" y="105"/>
                  </a:lnTo>
                  <a:lnTo>
                    <a:pt x="60" y="89"/>
                  </a:lnTo>
                  <a:lnTo>
                    <a:pt x="60" y="73"/>
                  </a:lnTo>
                  <a:lnTo>
                    <a:pt x="58" y="57"/>
                  </a:lnTo>
                  <a:lnTo>
                    <a:pt x="54" y="43"/>
                  </a:lnTo>
                  <a:lnTo>
                    <a:pt x="49" y="28"/>
                  </a:lnTo>
                  <a:lnTo>
                    <a:pt x="49" y="28"/>
                  </a:lnTo>
                  <a:lnTo>
                    <a:pt x="47" y="23"/>
                  </a:lnTo>
                  <a:lnTo>
                    <a:pt x="47" y="18"/>
                  </a:lnTo>
                  <a:lnTo>
                    <a:pt x="48" y="14"/>
                  </a:lnTo>
                  <a:lnTo>
                    <a:pt x="50" y="10"/>
                  </a:lnTo>
                  <a:lnTo>
                    <a:pt x="50" y="10"/>
                  </a:lnTo>
                  <a:lnTo>
                    <a:pt x="53" y="6"/>
                  </a:lnTo>
                  <a:lnTo>
                    <a:pt x="57" y="3"/>
                  </a:lnTo>
                  <a:lnTo>
                    <a:pt x="61" y="1"/>
                  </a:lnTo>
                  <a:lnTo>
                    <a:pt x="66" y="0"/>
                  </a:lnTo>
                  <a:lnTo>
                    <a:pt x="66" y="0"/>
                  </a:lnTo>
                  <a:lnTo>
                    <a:pt x="71" y="1"/>
                  </a:lnTo>
                  <a:lnTo>
                    <a:pt x="74" y="3"/>
                  </a:lnTo>
                  <a:lnTo>
                    <a:pt x="77" y="5"/>
                  </a:lnTo>
                  <a:lnTo>
                    <a:pt x="80" y="9"/>
                  </a:lnTo>
                  <a:lnTo>
                    <a:pt x="80" y="9"/>
                  </a:lnTo>
                  <a:lnTo>
                    <a:pt x="86" y="26"/>
                  </a:lnTo>
                  <a:lnTo>
                    <a:pt x="91" y="44"/>
                  </a:lnTo>
                  <a:lnTo>
                    <a:pt x="95" y="61"/>
                  </a:lnTo>
                  <a:lnTo>
                    <a:pt x="96" y="79"/>
                  </a:lnTo>
                  <a:lnTo>
                    <a:pt x="96" y="96"/>
                  </a:lnTo>
                  <a:lnTo>
                    <a:pt x="95" y="114"/>
                  </a:lnTo>
                  <a:lnTo>
                    <a:pt x="91" y="131"/>
                  </a:lnTo>
                  <a:lnTo>
                    <a:pt x="86" y="147"/>
                  </a:lnTo>
                  <a:lnTo>
                    <a:pt x="86" y="147"/>
                  </a:lnTo>
                  <a:lnTo>
                    <a:pt x="78" y="167"/>
                  </a:lnTo>
                  <a:lnTo>
                    <a:pt x="67" y="187"/>
                  </a:lnTo>
                  <a:lnTo>
                    <a:pt x="67" y="187"/>
                  </a:lnTo>
                  <a:lnTo>
                    <a:pt x="57" y="205"/>
                  </a:lnTo>
                  <a:lnTo>
                    <a:pt x="48" y="225"/>
                  </a:lnTo>
                  <a:lnTo>
                    <a:pt x="45" y="235"/>
                  </a:lnTo>
                  <a:lnTo>
                    <a:pt x="40" y="245"/>
                  </a:lnTo>
                  <a:lnTo>
                    <a:pt x="38" y="255"/>
                  </a:lnTo>
                  <a:lnTo>
                    <a:pt x="36" y="264"/>
                  </a:lnTo>
                  <a:lnTo>
                    <a:pt x="36" y="275"/>
                  </a:lnTo>
                  <a:lnTo>
                    <a:pt x="36" y="285"/>
                  </a:lnTo>
                  <a:lnTo>
                    <a:pt x="38" y="294"/>
                  </a:lnTo>
                  <a:lnTo>
                    <a:pt x="42" y="305"/>
                  </a:lnTo>
                  <a:lnTo>
                    <a:pt x="46" y="314"/>
                  </a:lnTo>
                  <a:lnTo>
                    <a:pt x="53" y="323"/>
                  </a:lnTo>
                  <a:lnTo>
                    <a:pt x="60" y="334"/>
                  </a:lnTo>
                  <a:lnTo>
                    <a:pt x="71" y="343"/>
                  </a:lnTo>
                  <a:lnTo>
                    <a:pt x="71" y="343"/>
                  </a:lnTo>
                  <a:lnTo>
                    <a:pt x="75" y="347"/>
                  </a:lnTo>
                  <a:lnTo>
                    <a:pt x="77" y="351"/>
                  </a:lnTo>
                  <a:lnTo>
                    <a:pt x="77" y="356"/>
                  </a:lnTo>
                  <a:lnTo>
                    <a:pt x="76" y="359"/>
                  </a:lnTo>
                  <a:lnTo>
                    <a:pt x="76" y="359"/>
                  </a:lnTo>
                  <a:lnTo>
                    <a:pt x="73" y="364"/>
                  </a:lnTo>
                  <a:lnTo>
                    <a:pt x="68" y="368"/>
                  </a:lnTo>
                  <a:lnTo>
                    <a:pt x="62" y="371"/>
                  </a:lnTo>
                  <a:lnTo>
                    <a:pt x="56" y="372"/>
                  </a:lnTo>
                  <a:lnTo>
                    <a:pt x="56" y="37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16" name="Freeform 221"/>
            <p:cNvSpPr/>
            <p:nvPr/>
          </p:nvSpPr>
          <p:spPr bwMode="auto">
            <a:xfrm>
              <a:off x="4456113" y="3006726"/>
              <a:ext cx="50800" cy="192088"/>
            </a:xfrm>
            <a:custGeom>
              <a:avLst/>
              <a:gdLst/>
              <a:ahLst/>
              <a:cxnLst>
                <a:cxn ang="0">
                  <a:pos x="76" y="364"/>
                </a:cxn>
                <a:cxn ang="0">
                  <a:pos x="68" y="362"/>
                </a:cxn>
                <a:cxn ang="0">
                  <a:pos x="59" y="358"/>
                </a:cxn>
                <a:cxn ang="0">
                  <a:pos x="44" y="346"/>
                </a:cxn>
                <a:cxn ang="0">
                  <a:pos x="30" y="332"/>
                </a:cxn>
                <a:cxn ang="0">
                  <a:pos x="19" y="315"/>
                </a:cxn>
                <a:cxn ang="0">
                  <a:pos x="11" y="297"/>
                </a:cxn>
                <a:cxn ang="0">
                  <a:pos x="4" y="278"/>
                </a:cxn>
                <a:cxn ang="0">
                  <a:pos x="0" y="258"/>
                </a:cxn>
                <a:cxn ang="0">
                  <a:pos x="0" y="237"/>
                </a:cxn>
                <a:cxn ang="0">
                  <a:pos x="1" y="227"/>
                </a:cxn>
                <a:cxn ang="0">
                  <a:pos x="10" y="197"/>
                </a:cxn>
                <a:cxn ang="0">
                  <a:pos x="23" y="169"/>
                </a:cxn>
                <a:cxn ang="0">
                  <a:pos x="30" y="155"/>
                </a:cxn>
                <a:cxn ang="0">
                  <a:pos x="38" y="141"/>
                </a:cxn>
                <a:cxn ang="0">
                  <a:pos x="44" y="118"/>
                </a:cxn>
                <a:cxn ang="0">
                  <a:pos x="45" y="95"/>
                </a:cxn>
                <a:cxn ang="0">
                  <a:pos x="43" y="74"/>
                </a:cxn>
                <a:cxn ang="0">
                  <a:pos x="40" y="52"/>
                </a:cxn>
                <a:cxn ang="0">
                  <a:pos x="33" y="17"/>
                </a:cxn>
                <a:cxn ang="0">
                  <a:pos x="34" y="9"/>
                </a:cxn>
                <a:cxn ang="0">
                  <a:pos x="38" y="4"/>
                </a:cxn>
                <a:cxn ang="0">
                  <a:pos x="40" y="2"/>
                </a:cxn>
                <a:cxn ang="0">
                  <a:pos x="46" y="0"/>
                </a:cxn>
                <a:cxn ang="0">
                  <a:pos x="50" y="0"/>
                </a:cxn>
                <a:cxn ang="0">
                  <a:pos x="60" y="2"/>
                </a:cxn>
                <a:cxn ang="0">
                  <a:pos x="66" y="6"/>
                </a:cxn>
                <a:cxn ang="0">
                  <a:pos x="70" y="13"/>
                </a:cxn>
                <a:cxn ang="0">
                  <a:pos x="70" y="18"/>
                </a:cxn>
                <a:cxn ang="0">
                  <a:pos x="75" y="56"/>
                </a:cxn>
                <a:cxn ang="0">
                  <a:pos x="78" y="85"/>
                </a:cxn>
                <a:cxn ang="0">
                  <a:pos x="79" y="114"/>
                </a:cxn>
                <a:cxn ang="0">
                  <a:pos x="74" y="142"/>
                </a:cxn>
                <a:cxn ang="0">
                  <a:pos x="61" y="172"/>
                </a:cxn>
                <a:cxn ang="0">
                  <a:pos x="54" y="185"/>
                </a:cxn>
                <a:cxn ang="0">
                  <a:pos x="43" y="214"/>
                </a:cxn>
                <a:cxn ang="0">
                  <a:pos x="39" y="242"/>
                </a:cxn>
                <a:cxn ang="0">
                  <a:pos x="39" y="268"/>
                </a:cxn>
                <a:cxn ang="0">
                  <a:pos x="42" y="280"/>
                </a:cxn>
                <a:cxn ang="0">
                  <a:pos x="48" y="296"/>
                </a:cxn>
                <a:cxn ang="0">
                  <a:pos x="58" y="310"/>
                </a:cxn>
                <a:cxn ang="0">
                  <a:pos x="71" y="321"/>
                </a:cxn>
                <a:cxn ang="0">
                  <a:pos x="86" y="332"/>
                </a:cxn>
                <a:cxn ang="0">
                  <a:pos x="90" y="333"/>
                </a:cxn>
                <a:cxn ang="0">
                  <a:pos x="95" y="340"/>
                </a:cxn>
                <a:cxn ang="0">
                  <a:pos x="96" y="348"/>
                </a:cxn>
                <a:cxn ang="0">
                  <a:pos x="93" y="354"/>
                </a:cxn>
                <a:cxn ang="0">
                  <a:pos x="83" y="363"/>
                </a:cxn>
                <a:cxn ang="0">
                  <a:pos x="76" y="364"/>
                </a:cxn>
              </a:cxnLst>
              <a:rect l="0" t="0" r="r" b="b"/>
              <a:pathLst>
                <a:path w="96" h="364">
                  <a:moveTo>
                    <a:pt x="76" y="364"/>
                  </a:moveTo>
                  <a:lnTo>
                    <a:pt x="76" y="364"/>
                  </a:lnTo>
                  <a:lnTo>
                    <a:pt x="72" y="364"/>
                  </a:lnTo>
                  <a:lnTo>
                    <a:pt x="68" y="362"/>
                  </a:lnTo>
                  <a:lnTo>
                    <a:pt x="68" y="362"/>
                  </a:lnTo>
                  <a:lnTo>
                    <a:pt x="59" y="358"/>
                  </a:lnTo>
                  <a:lnTo>
                    <a:pt x="51" y="352"/>
                  </a:lnTo>
                  <a:lnTo>
                    <a:pt x="44" y="346"/>
                  </a:lnTo>
                  <a:lnTo>
                    <a:pt x="37" y="339"/>
                  </a:lnTo>
                  <a:lnTo>
                    <a:pt x="30" y="332"/>
                  </a:lnTo>
                  <a:lnTo>
                    <a:pt x="24" y="323"/>
                  </a:lnTo>
                  <a:lnTo>
                    <a:pt x="19" y="315"/>
                  </a:lnTo>
                  <a:lnTo>
                    <a:pt x="15" y="307"/>
                  </a:lnTo>
                  <a:lnTo>
                    <a:pt x="11" y="297"/>
                  </a:lnTo>
                  <a:lnTo>
                    <a:pt x="6" y="288"/>
                  </a:lnTo>
                  <a:lnTo>
                    <a:pt x="4" y="278"/>
                  </a:lnTo>
                  <a:lnTo>
                    <a:pt x="1" y="267"/>
                  </a:lnTo>
                  <a:lnTo>
                    <a:pt x="0" y="258"/>
                  </a:lnTo>
                  <a:lnTo>
                    <a:pt x="0" y="248"/>
                  </a:lnTo>
                  <a:lnTo>
                    <a:pt x="0" y="237"/>
                  </a:lnTo>
                  <a:lnTo>
                    <a:pt x="1" y="227"/>
                  </a:lnTo>
                  <a:lnTo>
                    <a:pt x="1" y="227"/>
                  </a:lnTo>
                  <a:lnTo>
                    <a:pt x="4" y="211"/>
                  </a:lnTo>
                  <a:lnTo>
                    <a:pt x="10" y="197"/>
                  </a:lnTo>
                  <a:lnTo>
                    <a:pt x="16" y="183"/>
                  </a:lnTo>
                  <a:lnTo>
                    <a:pt x="23" y="169"/>
                  </a:lnTo>
                  <a:lnTo>
                    <a:pt x="23" y="169"/>
                  </a:lnTo>
                  <a:lnTo>
                    <a:pt x="30" y="155"/>
                  </a:lnTo>
                  <a:lnTo>
                    <a:pt x="38" y="141"/>
                  </a:lnTo>
                  <a:lnTo>
                    <a:pt x="38" y="141"/>
                  </a:lnTo>
                  <a:lnTo>
                    <a:pt x="42" y="129"/>
                  </a:lnTo>
                  <a:lnTo>
                    <a:pt x="44" y="118"/>
                  </a:lnTo>
                  <a:lnTo>
                    <a:pt x="45" y="107"/>
                  </a:lnTo>
                  <a:lnTo>
                    <a:pt x="45" y="95"/>
                  </a:lnTo>
                  <a:lnTo>
                    <a:pt x="45" y="85"/>
                  </a:lnTo>
                  <a:lnTo>
                    <a:pt x="43" y="74"/>
                  </a:lnTo>
                  <a:lnTo>
                    <a:pt x="40" y="52"/>
                  </a:lnTo>
                  <a:lnTo>
                    <a:pt x="40" y="52"/>
                  </a:lnTo>
                  <a:lnTo>
                    <a:pt x="37" y="34"/>
                  </a:lnTo>
                  <a:lnTo>
                    <a:pt x="33" y="17"/>
                  </a:lnTo>
                  <a:lnTo>
                    <a:pt x="33" y="17"/>
                  </a:lnTo>
                  <a:lnTo>
                    <a:pt x="34" y="9"/>
                  </a:lnTo>
                  <a:lnTo>
                    <a:pt x="36" y="7"/>
                  </a:lnTo>
                  <a:lnTo>
                    <a:pt x="38" y="4"/>
                  </a:lnTo>
                  <a:lnTo>
                    <a:pt x="38" y="4"/>
                  </a:lnTo>
                  <a:lnTo>
                    <a:pt x="40" y="2"/>
                  </a:lnTo>
                  <a:lnTo>
                    <a:pt x="43" y="1"/>
                  </a:lnTo>
                  <a:lnTo>
                    <a:pt x="46" y="0"/>
                  </a:lnTo>
                  <a:lnTo>
                    <a:pt x="50" y="0"/>
                  </a:lnTo>
                  <a:lnTo>
                    <a:pt x="50" y="0"/>
                  </a:lnTo>
                  <a:lnTo>
                    <a:pt x="56" y="1"/>
                  </a:lnTo>
                  <a:lnTo>
                    <a:pt x="60" y="2"/>
                  </a:lnTo>
                  <a:lnTo>
                    <a:pt x="62" y="4"/>
                  </a:lnTo>
                  <a:lnTo>
                    <a:pt x="66" y="6"/>
                  </a:lnTo>
                  <a:lnTo>
                    <a:pt x="68" y="9"/>
                  </a:lnTo>
                  <a:lnTo>
                    <a:pt x="70" y="13"/>
                  </a:lnTo>
                  <a:lnTo>
                    <a:pt x="70" y="18"/>
                  </a:lnTo>
                  <a:lnTo>
                    <a:pt x="70" y="18"/>
                  </a:lnTo>
                  <a:lnTo>
                    <a:pt x="72" y="37"/>
                  </a:lnTo>
                  <a:lnTo>
                    <a:pt x="75" y="56"/>
                  </a:lnTo>
                  <a:lnTo>
                    <a:pt x="75" y="56"/>
                  </a:lnTo>
                  <a:lnTo>
                    <a:pt x="78" y="85"/>
                  </a:lnTo>
                  <a:lnTo>
                    <a:pt x="79" y="99"/>
                  </a:lnTo>
                  <a:lnTo>
                    <a:pt x="79" y="114"/>
                  </a:lnTo>
                  <a:lnTo>
                    <a:pt x="78" y="127"/>
                  </a:lnTo>
                  <a:lnTo>
                    <a:pt x="74" y="142"/>
                  </a:lnTo>
                  <a:lnTo>
                    <a:pt x="69" y="156"/>
                  </a:lnTo>
                  <a:lnTo>
                    <a:pt x="61" y="172"/>
                  </a:lnTo>
                  <a:lnTo>
                    <a:pt x="61" y="172"/>
                  </a:lnTo>
                  <a:lnTo>
                    <a:pt x="54" y="185"/>
                  </a:lnTo>
                  <a:lnTo>
                    <a:pt x="48" y="200"/>
                  </a:lnTo>
                  <a:lnTo>
                    <a:pt x="43" y="214"/>
                  </a:lnTo>
                  <a:lnTo>
                    <a:pt x="40" y="229"/>
                  </a:lnTo>
                  <a:lnTo>
                    <a:pt x="39" y="242"/>
                  </a:lnTo>
                  <a:lnTo>
                    <a:pt x="38" y="256"/>
                  </a:lnTo>
                  <a:lnTo>
                    <a:pt x="39" y="268"/>
                  </a:lnTo>
                  <a:lnTo>
                    <a:pt x="42" y="280"/>
                  </a:lnTo>
                  <a:lnTo>
                    <a:pt x="42" y="280"/>
                  </a:lnTo>
                  <a:lnTo>
                    <a:pt x="45" y="288"/>
                  </a:lnTo>
                  <a:lnTo>
                    <a:pt x="48" y="296"/>
                  </a:lnTo>
                  <a:lnTo>
                    <a:pt x="53" y="304"/>
                  </a:lnTo>
                  <a:lnTo>
                    <a:pt x="58" y="310"/>
                  </a:lnTo>
                  <a:lnTo>
                    <a:pt x="65" y="316"/>
                  </a:lnTo>
                  <a:lnTo>
                    <a:pt x="71" y="321"/>
                  </a:lnTo>
                  <a:lnTo>
                    <a:pt x="79" y="326"/>
                  </a:lnTo>
                  <a:lnTo>
                    <a:pt x="86" y="332"/>
                  </a:lnTo>
                  <a:lnTo>
                    <a:pt x="86" y="332"/>
                  </a:lnTo>
                  <a:lnTo>
                    <a:pt x="90" y="333"/>
                  </a:lnTo>
                  <a:lnTo>
                    <a:pt x="93" y="335"/>
                  </a:lnTo>
                  <a:lnTo>
                    <a:pt x="95" y="340"/>
                  </a:lnTo>
                  <a:lnTo>
                    <a:pt x="96" y="344"/>
                  </a:lnTo>
                  <a:lnTo>
                    <a:pt x="96" y="348"/>
                  </a:lnTo>
                  <a:lnTo>
                    <a:pt x="96" y="348"/>
                  </a:lnTo>
                  <a:lnTo>
                    <a:pt x="93" y="354"/>
                  </a:lnTo>
                  <a:lnTo>
                    <a:pt x="88" y="359"/>
                  </a:lnTo>
                  <a:lnTo>
                    <a:pt x="83" y="363"/>
                  </a:lnTo>
                  <a:lnTo>
                    <a:pt x="80" y="364"/>
                  </a:lnTo>
                  <a:lnTo>
                    <a:pt x="76" y="364"/>
                  </a:lnTo>
                  <a:lnTo>
                    <a:pt x="76" y="36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17" name="Freeform 222"/>
            <p:cNvSpPr/>
            <p:nvPr/>
          </p:nvSpPr>
          <p:spPr bwMode="auto">
            <a:xfrm>
              <a:off x="4554538" y="3008313"/>
              <a:ext cx="55563" cy="184150"/>
            </a:xfrm>
            <a:custGeom>
              <a:avLst/>
              <a:gdLst/>
              <a:ahLst/>
              <a:cxnLst>
                <a:cxn ang="0">
                  <a:pos x="86" y="348"/>
                </a:cxn>
                <a:cxn ang="0">
                  <a:pos x="80" y="346"/>
                </a:cxn>
                <a:cxn ang="0">
                  <a:pos x="74" y="343"/>
                </a:cxn>
                <a:cxn ang="0">
                  <a:pos x="54" y="320"/>
                </a:cxn>
                <a:cxn ang="0">
                  <a:pos x="35" y="300"/>
                </a:cxn>
                <a:cxn ang="0">
                  <a:pos x="28" y="291"/>
                </a:cxn>
                <a:cxn ang="0">
                  <a:pos x="15" y="273"/>
                </a:cxn>
                <a:cxn ang="0">
                  <a:pos x="5" y="252"/>
                </a:cxn>
                <a:cxn ang="0">
                  <a:pos x="0" y="231"/>
                </a:cxn>
                <a:cxn ang="0">
                  <a:pos x="0" y="222"/>
                </a:cxn>
                <a:cxn ang="0">
                  <a:pos x="4" y="203"/>
                </a:cxn>
                <a:cxn ang="0">
                  <a:pos x="16" y="168"/>
                </a:cxn>
                <a:cxn ang="0">
                  <a:pos x="30" y="140"/>
                </a:cxn>
                <a:cxn ang="0">
                  <a:pos x="35" y="129"/>
                </a:cxn>
                <a:cxn ang="0">
                  <a:pos x="43" y="96"/>
                </a:cxn>
                <a:cxn ang="0">
                  <a:pos x="43" y="82"/>
                </a:cxn>
                <a:cxn ang="0">
                  <a:pos x="42" y="76"/>
                </a:cxn>
                <a:cxn ang="0">
                  <a:pos x="36" y="42"/>
                </a:cxn>
                <a:cxn ang="0">
                  <a:pos x="34" y="34"/>
                </a:cxn>
                <a:cxn ang="0">
                  <a:pos x="30" y="32"/>
                </a:cxn>
                <a:cxn ang="0">
                  <a:pos x="26" y="27"/>
                </a:cxn>
                <a:cxn ang="0">
                  <a:pos x="25" y="19"/>
                </a:cxn>
                <a:cxn ang="0">
                  <a:pos x="26" y="15"/>
                </a:cxn>
                <a:cxn ang="0">
                  <a:pos x="32" y="5"/>
                </a:cxn>
                <a:cxn ang="0">
                  <a:pos x="39" y="1"/>
                </a:cxn>
                <a:cxn ang="0">
                  <a:pos x="42" y="0"/>
                </a:cxn>
                <a:cxn ang="0">
                  <a:pos x="52" y="3"/>
                </a:cxn>
                <a:cxn ang="0">
                  <a:pos x="58" y="8"/>
                </a:cxn>
                <a:cxn ang="0">
                  <a:pos x="68" y="22"/>
                </a:cxn>
                <a:cxn ang="0">
                  <a:pos x="75" y="38"/>
                </a:cxn>
                <a:cxn ang="0">
                  <a:pos x="79" y="58"/>
                </a:cxn>
                <a:cxn ang="0">
                  <a:pos x="80" y="88"/>
                </a:cxn>
                <a:cxn ang="0">
                  <a:pos x="73" y="127"/>
                </a:cxn>
                <a:cxn ang="0">
                  <a:pos x="68" y="142"/>
                </a:cxn>
                <a:cxn ang="0">
                  <a:pos x="56" y="169"/>
                </a:cxn>
                <a:cxn ang="0">
                  <a:pos x="51" y="180"/>
                </a:cxn>
                <a:cxn ang="0">
                  <a:pos x="41" y="203"/>
                </a:cxn>
                <a:cxn ang="0">
                  <a:pos x="39" y="227"/>
                </a:cxn>
                <a:cxn ang="0">
                  <a:pos x="41" y="239"/>
                </a:cxn>
                <a:cxn ang="0">
                  <a:pos x="46" y="252"/>
                </a:cxn>
                <a:cxn ang="0">
                  <a:pos x="55" y="266"/>
                </a:cxn>
                <a:cxn ang="0">
                  <a:pos x="66" y="280"/>
                </a:cxn>
                <a:cxn ang="0">
                  <a:pos x="99" y="317"/>
                </a:cxn>
                <a:cxn ang="0">
                  <a:pos x="103" y="322"/>
                </a:cxn>
                <a:cxn ang="0">
                  <a:pos x="105" y="332"/>
                </a:cxn>
                <a:cxn ang="0">
                  <a:pos x="103" y="336"/>
                </a:cxn>
                <a:cxn ang="0">
                  <a:pos x="96" y="344"/>
                </a:cxn>
                <a:cxn ang="0">
                  <a:pos x="86" y="348"/>
                </a:cxn>
              </a:cxnLst>
              <a:rect l="0" t="0" r="r" b="b"/>
              <a:pathLst>
                <a:path w="105" h="348">
                  <a:moveTo>
                    <a:pt x="86" y="348"/>
                  </a:moveTo>
                  <a:lnTo>
                    <a:pt x="86" y="348"/>
                  </a:lnTo>
                  <a:lnTo>
                    <a:pt x="83" y="347"/>
                  </a:lnTo>
                  <a:lnTo>
                    <a:pt x="80" y="346"/>
                  </a:lnTo>
                  <a:lnTo>
                    <a:pt x="77" y="345"/>
                  </a:lnTo>
                  <a:lnTo>
                    <a:pt x="74" y="343"/>
                  </a:lnTo>
                  <a:lnTo>
                    <a:pt x="74" y="343"/>
                  </a:lnTo>
                  <a:lnTo>
                    <a:pt x="54" y="320"/>
                  </a:lnTo>
                  <a:lnTo>
                    <a:pt x="54" y="320"/>
                  </a:lnTo>
                  <a:lnTo>
                    <a:pt x="35" y="300"/>
                  </a:lnTo>
                  <a:lnTo>
                    <a:pt x="35" y="300"/>
                  </a:lnTo>
                  <a:lnTo>
                    <a:pt x="28" y="291"/>
                  </a:lnTo>
                  <a:lnTo>
                    <a:pt x="22" y="282"/>
                  </a:lnTo>
                  <a:lnTo>
                    <a:pt x="15" y="273"/>
                  </a:lnTo>
                  <a:lnTo>
                    <a:pt x="9" y="262"/>
                  </a:lnTo>
                  <a:lnTo>
                    <a:pt x="5" y="252"/>
                  </a:lnTo>
                  <a:lnTo>
                    <a:pt x="2" y="242"/>
                  </a:lnTo>
                  <a:lnTo>
                    <a:pt x="0" y="231"/>
                  </a:lnTo>
                  <a:lnTo>
                    <a:pt x="0" y="222"/>
                  </a:lnTo>
                  <a:lnTo>
                    <a:pt x="0" y="222"/>
                  </a:lnTo>
                  <a:lnTo>
                    <a:pt x="2" y="213"/>
                  </a:lnTo>
                  <a:lnTo>
                    <a:pt x="4" y="203"/>
                  </a:lnTo>
                  <a:lnTo>
                    <a:pt x="9" y="186"/>
                  </a:lnTo>
                  <a:lnTo>
                    <a:pt x="16" y="168"/>
                  </a:lnTo>
                  <a:lnTo>
                    <a:pt x="25" y="150"/>
                  </a:lnTo>
                  <a:lnTo>
                    <a:pt x="30" y="140"/>
                  </a:lnTo>
                  <a:lnTo>
                    <a:pt x="30" y="140"/>
                  </a:lnTo>
                  <a:lnTo>
                    <a:pt x="35" y="129"/>
                  </a:lnTo>
                  <a:lnTo>
                    <a:pt x="39" y="113"/>
                  </a:lnTo>
                  <a:lnTo>
                    <a:pt x="43" y="96"/>
                  </a:lnTo>
                  <a:lnTo>
                    <a:pt x="43" y="88"/>
                  </a:lnTo>
                  <a:lnTo>
                    <a:pt x="43" y="82"/>
                  </a:lnTo>
                  <a:lnTo>
                    <a:pt x="42" y="76"/>
                  </a:lnTo>
                  <a:lnTo>
                    <a:pt x="42" y="76"/>
                  </a:lnTo>
                  <a:lnTo>
                    <a:pt x="42" y="76"/>
                  </a:lnTo>
                  <a:lnTo>
                    <a:pt x="36" y="42"/>
                  </a:lnTo>
                  <a:lnTo>
                    <a:pt x="39" y="38"/>
                  </a:lnTo>
                  <a:lnTo>
                    <a:pt x="34" y="34"/>
                  </a:lnTo>
                  <a:lnTo>
                    <a:pt x="34" y="34"/>
                  </a:lnTo>
                  <a:lnTo>
                    <a:pt x="30" y="32"/>
                  </a:lnTo>
                  <a:lnTo>
                    <a:pt x="28" y="29"/>
                  </a:lnTo>
                  <a:lnTo>
                    <a:pt x="26" y="27"/>
                  </a:lnTo>
                  <a:lnTo>
                    <a:pt x="26" y="24"/>
                  </a:lnTo>
                  <a:lnTo>
                    <a:pt x="25" y="19"/>
                  </a:lnTo>
                  <a:lnTo>
                    <a:pt x="26" y="15"/>
                  </a:lnTo>
                  <a:lnTo>
                    <a:pt x="26" y="15"/>
                  </a:lnTo>
                  <a:lnTo>
                    <a:pt x="28" y="9"/>
                  </a:lnTo>
                  <a:lnTo>
                    <a:pt x="32" y="5"/>
                  </a:lnTo>
                  <a:lnTo>
                    <a:pt x="36" y="2"/>
                  </a:lnTo>
                  <a:lnTo>
                    <a:pt x="39" y="1"/>
                  </a:lnTo>
                  <a:lnTo>
                    <a:pt x="42" y="0"/>
                  </a:lnTo>
                  <a:lnTo>
                    <a:pt x="42" y="0"/>
                  </a:lnTo>
                  <a:lnTo>
                    <a:pt x="48" y="1"/>
                  </a:lnTo>
                  <a:lnTo>
                    <a:pt x="52" y="3"/>
                  </a:lnTo>
                  <a:lnTo>
                    <a:pt x="52" y="3"/>
                  </a:lnTo>
                  <a:lnTo>
                    <a:pt x="58" y="8"/>
                  </a:lnTo>
                  <a:lnTo>
                    <a:pt x="64" y="15"/>
                  </a:lnTo>
                  <a:lnTo>
                    <a:pt x="68" y="22"/>
                  </a:lnTo>
                  <a:lnTo>
                    <a:pt x="72" y="30"/>
                  </a:lnTo>
                  <a:lnTo>
                    <a:pt x="75" y="38"/>
                  </a:lnTo>
                  <a:lnTo>
                    <a:pt x="78" y="48"/>
                  </a:lnTo>
                  <a:lnTo>
                    <a:pt x="79" y="58"/>
                  </a:lnTo>
                  <a:lnTo>
                    <a:pt x="80" y="67"/>
                  </a:lnTo>
                  <a:lnTo>
                    <a:pt x="80" y="88"/>
                  </a:lnTo>
                  <a:lnTo>
                    <a:pt x="78" y="109"/>
                  </a:lnTo>
                  <a:lnTo>
                    <a:pt x="73" y="127"/>
                  </a:lnTo>
                  <a:lnTo>
                    <a:pt x="68" y="142"/>
                  </a:lnTo>
                  <a:lnTo>
                    <a:pt x="68" y="142"/>
                  </a:lnTo>
                  <a:lnTo>
                    <a:pt x="63" y="156"/>
                  </a:lnTo>
                  <a:lnTo>
                    <a:pt x="56" y="169"/>
                  </a:lnTo>
                  <a:lnTo>
                    <a:pt x="56" y="169"/>
                  </a:lnTo>
                  <a:lnTo>
                    <a:pt x="51" y="180"/>
                  </a:lnTo>
                  <a:lnTo>
                    <a:pt x="45" y="192"/>
                  </a:lnTo>
                  <a:lnTo>
                    <a:pt x="41" y="203"/>
                  </a:lnTo>
                  <a:lnTo>
                    <a:pt x="39" y="215"/>
                  </a:lnTo>
                  <a:lnTo>
                    <a:pt x="39" y="227"/>
                  </a:lnTo>
                  <a:lnTo>
                    <a:pt x="39" y="233"/>
                  </a:lnTo>
                  <a:lnTo>
                    <a:pt x="41" y="239"/>
                  </a:lnTo>
                  <a:lnTo>
                    <a:pt x="43" y="246"/>
                  </a:lnTo>
                  <a:lnTo>
                    <a:pt x="46" y="252"/>
                  </a:lnTo>
                  <a:lnTo>
                    <a:pt x="51" y="259"/>
                  </a:lnTo>
                  <a:lnTo>
                    <a:pt x="55" y="266"/>
                  </a:lnTo>
                  <a:lnTo>
                    <a:pt x="55" y="266"/>
                  </a:lnTo>
                  <a:lnTo>
                    <a:pt x="66" y="280"/>
                  </a:lnTo>
                  <a:lnTo>
                    <a:pt x="78" y="293"/>
                  </a:lnTo>
                  <a:lnTo>
                    <a:pt x="99" y="317"/>
                  </a:lnTo>
                  <a:lnTo>
                    <a:pt x="99" y="317"/>
                  </a:lnTo>
                  <a:lnTo>
                    <a:pt x="103" y="322"/>
                  </a:lnTo>
                  <a:lnTo>
                    <a:pt x="105" y="328"/>
                  </a:lnTo>
                  <a:lnTo>
                    <a:pt x="105" y="332"/>
                  </a:lnTo>
                  <a:lnTo>
                    <a:pt x="103" y="336"/>
                  </a:lnTo>
                  <a:lnTo>
                    <a:pt x="103" y="336"/>
                  </a:lnTo>
                  <a:lnTo>
                    <a:pt x="100" y="341"/>
                  </a:lnTo>
                  <a:lnTo>
                    <a:pt x="96" y="344"/>
                  </a:lnTo>
                  <a:lnTo>
                    <a:pt x="91" y="347"/>
                  </a:lnTo>
                  <a:lnTo>
                    <a:pt x="86" y="348"/>
                  </a:lnTo>
                  <a:lnTo>
                    <a:pt x="86" y="348"/>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1018" name="组合 1017"/>
          <p:cNvGrpSpPr/>
          <p:nvPr/>
        </p:nvGrpSpPr>
        <p:grpSpPr>
          <a:xfrm>
            <a:off x="8947751" y="4969361"/>
            <a:ext cx="1030817" cy="999067"/>
            <a:chOff x="4140201" y="4081463"/>
            <a:chExt cx="773113" cy="749300"/>
          </a:xfrm>
          <a:solidFill>
            <a:schemeClr val="tx1">
              <a:lumMod val="65000"/>
              <a:lumOff val="35000"/>
            </a:schemeClr>
          </a:solidFill>
        </p:grpSpPr>
        <p:sp>
          <p:nvSpPr>
            <p:cNvPr id="1019" name="Freeform 58"/>
            <p:cNvSpPr/>
            <p:nvPr/>
          </p:nvSpPr>
          <p:spPr bwMode="auto">
            <a:xfrm>
              <a:off x="4154488" y="4110038"/>
              <a:ext cx="300038" cy="355600"/>
            </a:xfrm>
            <a:custGeom>
              <a:avLst/>
              <a:gdLst/>
              <a:ahLst/>
              <a:cxnLst>
                <a:cxn ang="0">
                  <a:pos x="559" y="1"/>
                </a:cxn>
                <a:cxn ang="0">
                  <a:pos x="442" y="117"/>
                </a:cxn>
                <a:cxn ang="0">
                  <a:pos x="403" y="157"/>
                </a:cxn>
                <a:cxn ang="0">
                  <a:pos x="292" y="277"/>
                </a:cxn>
                <a:cxn ang="0">
                  <a:pos x="256" y="318"/>
                </a:cxn>
                <a:cxn ang="0">
                  <a:pos x="239" y="340"/>
                </a:cxn>
                <a:cxn ang="0">
                  <a:pos x="183" y="402"/>
                </a:cxn>
                <a:cxn ang="0">
                  <a:pos x="146" y="445"/>
                </a:cxn>
                <a:cxn ang="0">
                  <a:pos x="113" y="490"/>
                </a:cxn>
                <a:cxn ang="0">
                  <a:pos x="99" y="511"/>
                </a:cxn>
                <a:cxn ang="0">
                  <a:pos x="71" y="558"/>
                </a:cxn>
                <a:cxn ang="0">
                  <a:pos x="60" y="582"/>
                </a:cxn>
                <a:cxn ang="0">
                  <a:pos x="55" y="594"/>
                </a:cxn>
                <a:cxn ang="0">
                  <a:pos x="43" y="616"/>
                </a:cxn>
                <a:cxn ang="0">
                  <a:pos x="28" y="636"/>
                </a:cxn>
                <a:cxn ang="0">
                  <a:pos x="2" y="663"/>
                </a:cxn>
                <a:cxn ang="0">
                  <a:pos x="1" y="665"/>
                </a:cxn>
                <a:cxn ang="0">
                  <a:pos x="1" y="668"/>
                </a:cxn>
                <a:cxn ang="0">
                  <a:pos x="3" y="670"/>
                </a:cxn>
                <a:cxn ang="0">
                  <a:pos x="8" y="671"/>
                </a:cxn>
                <a:cxn ang="0">
                  <a:pos x="9" y="669"/>
                </a:cxn>
                <a:cxn ang="0">
                  <a:pos x="36" y="642"/>
                </a:cxn>
                <a:cxn ang="0">
                  <a:pos x="53" y="620"/>
                </a:cxn>
                <a:cxn ang="0">
                  <a:pos x="57" y="612"/>
                </a:cxn>
                <a:cxn ang="0">
                  <a:pos x="67" y="591"/>
                </a:cxn>
                <a:cxn ang="0">
                  <a:pos x="76" y="570"/>
                </a:cxn>
                <a:cxn ang="0">
                  <a:pos x="108" y="517"/>
                </a:cxn>
                <a:cxn ang="0">
                  <a:pos x="124" y="492"/>
                </a:cxn>
                <a:cxn ang="0">
                  <a:pos x="160" y="445"/>
                </a:cxn>
                <a:cxn ang="0">
                  <a:pos x="219" y="378"/>
                </a:cxn>
                <a:cxn ang="0">
                  <a:pos x="257" y="333"/>
                </a:cxn>
                <a:cxn ang="0">
                  <a:pos x="293" y="288"/>
                </a:cxn>
                <a:cxn ang="0">
                  <a:pos x="331" y="245"/>
                </a:cxn>
                <a:cxn ang="0">
                  <a:pos x="368" y="209"/>
                </a:cxn>
                <a:cxn ang="0">
                  <a:pos x="405" y="170"/>
                </a:cxn>
                <a:cxn ang="0">
                  <a:pos x="444" y="128"/>
                </a:cxn>
                <a:cxn ang="0">
                  <a:pos x="525" y="47"/>
                </a:cxn>
                <a:cxn ang="0">
                  <a:pos x="565" y="8"/>
                </a:cxn>
                <a:cxn ang="0">
                  <a:pos x="567" y="4"/>
                </a:cxn>
                <a:cxn ang="0">
                  <a:pos x="565" y="1"/>
                </a:cxn>
                <a:cxn ang="0">
                  <a:pos x="562" y="0"/>
                </a:cxn>
                <a:cxn ang="0">
                  <a:pos x="559" y="1"/>
                </a:cxn>
              </a:cxnLst>
              <a:rect l="0" t="0" r="r" b="b"/>
              <a:pathLst>
                <a:path w="567" h="671">
                  <a:moveTo>
                    <a:pt x="559" y="1"/>
                  </a:moveTo>
                  <a:lnTo>
                    <a:pt x="559" y="1"/>
                  </a:lnTo>
                  <a:lnTo>
                    <a:pt x="480" y="78"/>
                  </a:lnTo>
                  <a:lnTo>
                    <a:pt x="442" y="117"/>
                  </a:lnTo>
                  <a:lnTo>
                    <a:pt x="403" y="157"/>
                  </a:lnTo>
                  <a:lnTo>
                    <a:pt x="403" y="157"/>
                  </a:lnTo>
                  <a:lnTo>
                    <a:pt x="329" y="237"/>
                  </a:lnTo>
                  <a:lnTo>
                    <a:pt x="292" y="277"/>
                  </a:lnTo>
                  <a:lnTo>
                    <a:pt x="274" y="298"/>
                  </a:lnTo>
                  <a:lnTo>
                    <a:pt x="256" y="318"/>
                  </a:lnTo>
                  <a:lnTo>
                    <a:pt x="256" y="318"/>
                  </a:lnTo>
                  <a:lnTo>
                    <a:pt x="239" y="340"/>
                  </a:lnTo>
                  <a:lnTo>
                    <a:pt x="220" y="361"/>
                  </a:lnTo>
                  <a:lnTo>
                    <a:pt x="183" y="402"/>
                  </a:lnTo>
                  <a:lnTo>
                    <a:pt x="164" y="423"/>
                  </a:lnTo>
                  <a:lnTo>
                    <a:pt x="146" y="445"/>
                  </a:lnTo>
                  <a:lnTo>
                    <a:pt x="130" y="467"/>
                  </a:lnTo>
                  <a:lnTo>
                    <a:pt x="113" y="490"/>
                  </a:lnTo>
                  <a:lnTo>
                    <a:pt x="113" y="490"/>
                  </a:lnTo>
                  <a:lnTo>
                    <a:pt x="99" y="511"/>
                  </a:lnTo>
                  <a:lnTo>
                    <a:pt x="84" y="534"/>
                  </a:lnTo>
                  <a:lnTo>
                    <a:pt x="71" y="558"/>
                  </a:lnTo>
                  <a:lnTo>
                    <a:pt x="65" y="570"/>
                  </a:lnTo>
                  <a:lnTo>
                    <a:pt x="60" y="582"/>
                  </a:lnTo>
                  <a:lnTo>
                    <a:pt x="60" y="582"/>
                  </a:lnTo>
                  <a:lnTo>
                    <a:pt x="55" y="594"/>
                  </a:lnTo>
                  <a:lnTo>
                    <a:pt x="50" y="606"/>
                  </a:lnTo>
                  <a:lnTo>
                    <a:pt x="43" y="616"/>
                  </a:lnTo>
                  <a:lnTo>
                    <a:pt x="37" y="625"/>
                  </a:lnTo>
                  <a:lnTo>
                    <a:pt x="28" y="636"/>
                  </a:lnTo>
                  <a:lnTo>
                    <a:pt x="20" y="644"/>
                  </a:lnTo>
                  <a:lnTo>
                    <a:pt x="2" y="663"/>
                  </a:lnTo>
                  <a:lnTo>
                    <a:pt x="2" y="663"/>
                  </a:lnTo>
                  <a:lnTo>
                    <a:pt x="1" y="665"/>
                  </a:lnTo>
                  <a:lnTo>
                    <a:pt x="0" y="666"/>
                  </a:lnTo>
                  <a:lnTo>
                    <a:pt x="1" y="668"/>
                  </a:lnTo>
                  <a:lnTo>
                    <a:pt x="2" y="669"/>
                  </a:lnTo>
                  <a:lnTo>
                    <a:pt x="3" y="670"/>
                  </a:lnTo>
                  <a:lnTo>
                    <a:pt x="6" y="671"/>
                  </a:lnTo>
                  <a:lnTo>
                    <a:pt x="8" y="671"/>
                  </a:lnTo>
                  <a:lnTo>
                    <a:pt x="9" y="669"/>
                  </a:lnTo>
                  <a:lnTo>
                    <a:pt x="9" y="669"/>
                  </a:lnTo>
                  <a:lnTo>
                    <a:pt x="22" y="656"/>
                  </a:lnTo>
                  <a:lnTo>
                    <a:pt x="36" y="642"/>
                  </a:lnTo>
                  <a:lnTo>
                    <a:pt x="47" y="627"/>
                  </a:lnTo>
                  <a:lnTo>
                    <a:pt x="53" y="620"/>
                  </a:lnTo>
                  <a:lnTo>
                    <a:pt x="57" y="612"/>
                  </a:lnTo>
                  <a:lnTo>
                    <a:pt x="57" y="612"/>
                  </a:lnTo>
                  <a:lnTo>
                    <a:pt x="63" y="601"/>
                  </a:lnTo>
                  <a:lnTo>
                    <a:pt x="67" y="591"/>
                  </a:lnTo>
                  <a:lnTo>
                    <a:pt x="71" y="581"/>
                  </a:lnTo>
                  <a:lnTo>
                    <a:pt x="76" y="570"/>
                  </a:lnTo>
                  <a:lnTo>
                    <a:pt x="76" y="570"/>
                  </a:lnTo>
                  <a:lnTo>
                    <a:pt x="108" y="517"/>
                  </a:lnTo>
                  <a:lnTo>
                    <a:pt x="108" y="517"/>
                  </a:lnTo>
                  <a:lnTo>
                    <a:pt x="124" y="492"/>
                  </a:lnTo>
                  <a:lnTo>
                    <a:pt x="141" y="468"/>
                  </a:lnTo>
                  <a:lnTo>
                    <a:pt x="160" y="445"/>
                  </a:lnTo>
                  <a:lnTo>
                    <a:pt x="180" y="422"/>
                  </a:lnTo>
                  <a:lnTo>
                    <a:pt x="219" y="378"/>
                  </a:lnTo>
                  <a:lnTo>
                    <a:pt x="238" y="356"/>
                  </a:lnTo>
                  <a:lnTo>
                    <a:pt x="257" y="333"/>
                  </a:lnTo>
                  <a:lnTo>
                    <a:pt x="257" y="333"/>
                  </a:lnTo>
                  <a:lnTo>
                    <a:pt x="293" y="288"/>
                  </a:lnTo>
                  <a:lnTo>
                    <a:pt x="311" y="267"/>
                  </a:lnTo>
                  <a:lnTo>
                    <a:pt x="331" y="245"/>
                  </a:lnTo>
                  <a:lnTo>
                    <a:pt x="331" y="245"/>
                  </a:lnTo>
                  <a:lnTo>
                    <a:pt x="368" y="209"/>
                  </a:lnTo>
                  <a:lnTo>
                    <a:pt x="387" y="189"/>
                  </a:lnTo>
                  <a:lnTo>
                    <a:pt x="405" y="170"/>
                  </a:lnTo>
                  <a:lnTo>
                    <a:pt x="405" y="170"/>
                  </a:lnTo>
                  <a:lnTo>
                    <a:pt x="444" y="128"/>
                  </a:lnTo>
                  <a:lnTo>
                    <a:pt x="483" y="87"/>
                  </a:lnTo>
                  <a:lnTo>
                    <a:pt x="525" y="47"/>
                  </a:lnTo>
                  <a:lnTo>
                    <a:pt x="565" y="8"/>
                  </a:lnTo>
                  <a:lnTo>
                    <a:pt x="565" y="8"/>
                  </a:lnTo>
                  <a:lnTo>
                    <a:pt x="566" y="7"/>
                  </a:lnTo>
                  <a:lnTo>
                    <a:pt x="567" y="4"/>
                  </a:lnTo>
                  <a:lnTo>
                    <a:pt x="566" y="3"/>
                  </a:lnTo>
                  <a:lnTo>
                    <a:pt x="565" y="1"/>
                  </a:lnTo>
                  <a:lnTo>
                    <a:pt x="564" y="0"/>
                  </a:lnTo>
                  <a:lnTo>
                    <a:pt x="562" y="0"/>
                  </a:lnTo>
                  <a:lnTo>
                    <a:pt x="561" y="0"/>
                  </a:lnTo>
                  <a:lnTo>
                    <a:pt x="559" y="1"/>
                  </a:lnTo>
                  <a:lnTo>
                    <a:pt x="55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20" name="Freeform 59"/>
            <p:cNvSpPr/>
            <p:nvPr/>
          </p:nvSpPr>
          <p:spPr bwMode="auto">
            <a:xfrm>
              <a:off x="4165600" y="4100513"/>
              <a:ext cx="334963" cy="400050"/>
            </a:xfrm>
            <a:custGeom>
              <a:avLst/>
              <a:gdLst/>
              <a:ahLst/>
              <a:cxnLst>
                <a:cxn ang="0">
                  <a:pos x="625" y="1"/>
                </a:cxn>
                <a:cxn ang="0">
                  <a:pos x="614" y="10"/>
                </a:cxn>
                <a:cxn ang="0">
                  <a:pos x="603" y="22"/>
                </a:cxn>
                <a:cxn ang="0">
                  <a:pos x="593" y="36"/>
                </a:cxn>
                <a:cxn ang="0">
                  <a:pos x="558" y="72"/>
                </a:cxn>
                <a:cxn ang="0">
                  <a:pos x="509" y="122"/>
                </a:cxn>
                <a:cxn ang="0">
                  <a:pos x="461" y="173"/>
                </a:cxn>
                <a:cxn ang="0">
                  <a:pos x="418" y="220"/>
                </a:cxn>
                <a:cxn ang="0">
                  <a:pos x="330" y="315"/>
                </a:cxn>
                <a:cxn ang="0">
                  <a:pos x="287" y="362"/>
                </a:cxn>
                <a:cxn ang="0">
                  <a:pos x="247" y="412"/>
                </a:cxn>
                <a:cxn ang="0">
                  <a:pos x="169" y="514"/>
                </a:cxn>
                <a:cxn ang="0">
                  <a:pos x="132" y="566"/>
                </a:cxn>
                <a:cxn ang="0">
                  <a:pos x="69" y="654"/>
                </a:cxn>
                <a:cxn ang="0">
                  <a:pos x="48" y="682"/>
                </a:cxn>
                <a:cxn ang="0">
                  <a:pos x="20" y="719"/>
                </a:cxn>
                <a:cxn ang="0">
                  <a:pos x="8" y="733"/>
                </a:cxn>
                <a:cxn ang="0">
                  <a:pos x="1" y="746"/>
                </a:cxn>
                <a:cxn ang="0">
                  <a:pos x="0" y="750"/>
                </a:cxn>
                <a:cxn ang="0">
                  <a:pos x="1" y="754"/>
                </a:cxn>
                <a:cxn ang="0">
                  <a:pos x="5" y="756"/>
                </a:cxn>
                <a:cxn ang="0">
                  <a:pos x="8" y="755"/>
                </a:cxn>
                <a:cxn ang="0">
                  <a:pos x="9" y="753"/>
                </a:cxn>
                <a:cxn ang="0">
                  <a:pos x="12" y="744"/>
                </a:cxn>
                <a:cxn ang="0">
                  <a:pos x="30" y="719"/>
                </a:cxn>
                <a:cxn ang="0">
                  <a:pos x="40" y="706"/>
                </a:cxn>
                <a:cxn ang="0">
                  <a:pos x="72" y="667"/>
                </a:cxn>
                <a:cxn ang="0">
                  <a:pos x="89" y="643"/>
                </a:cxn>
                <a:cxn ang="0">
                  <a:pos x="140" y="571"/>
                </a:cxn>
                <a:cxn ang="0">
                  <a:pos x="178" y="517"/>
                </a:cxn>
                <a:cxn ang="0">
                  <a:pos x="258" y="413"/>
                </a:cxn>
                <a:cxn ang="0">
                  <a:pos x="300" y="362"/>
                </a:cxn>
                <a:cxn ang="0">
                  <a:pos x="340" y="318"/>
                </a:cxn>
                <a:cxn ang="0">
                  <a:pos x="422" y="231"/>
                </a:cxn>
                <a:cxn ang="0">
                  <a:pos x="462" y="186"/>
                </a:cxn>
                <a:cxn ang="0">
                  <a:pos x="506" y="138"/>
                </a:cxn>
                <a:cxn ang="0">
                  <a:pos x="551" y="93"/>
                </a:cxn>
                <a:cxn ang="0">
                  <a:pos x="598" y="46"/>
                </a:cxn>
                <a:cxn ang="0">
                  <a:pos x="610" y="30"/>
                </a:cxn>
                <a:cxn ang="0">
                  <a:pos x="623" y="14"/>
                </a:cxn>
                <a:cxn ang="0">
                  <a:pos x="625" y="14"/>
                </a:cxn>
                <a:cxn ang="0">
                  <a:pos x="631" y="8"/>
                </a:cxn>
                <a:cxn ang="0">
                  <a:pos x="632" y="7"/>
                </a:cxn>
                <a:cxn ang="0">
                  <a:pos x="631" y="2"/>
                </a:cxn>
                <a:cxn ang="0">
                  <a:pos x="627" y="0"/>
                </a:cxn>
                <a:cxn ang="0">
                  <a:pos x="625" y="1"/>
                </a:cxn>
              </a:cxnLst>
              <a:rect l="0" t="0" r="r" b="b"/>
              <a:pathLst>
                <a:path w="632" h="756">
                  <a:moveTo>
                    <a:pt x="625" y="1"/>
                  </a:moveTo>
                  <a:lnTo>
                    <a:pt x="625" y="1"/>
                  </a:lnTo>
                  <a:lnTo>
                    <a:pt x="619" y="5"/>
                  </a:lnTo>
                  <a:lnTo>
                    <a:pt x="614" y="10"/>
                  </a:lnTo>
                  <a:lnTo>
                    <a:pt x="608" y="16"/>
                  </a:lnTo>
                  <a:lnTo>
                    <a:pt x="603" y="22"/>
                  </a:lnTo>
                  <a:lnTo>
                    <a:pt x="603" y="22"/>
                  </a:lnTo>
                  <a:lnTo>
                    <a:pt x="593" y="36"/>
                  </a:lnTo>
                  <a:lnTo>
                    <a:pt x="581" y="48"/>
                  </a:lnTo>
                  <a:lnTo>
                    <a:pt x="558" y="72"/>
                  </a:lnTo>
                  <a:lnTo>
                    <a:pt x="558" y="72"/>
                  </a:lnTo>
                  <a:lnTo>
                    <a:pt x="509" y="122"/>
                  </a:lnTo>
                  <a:lnTo>
                    <a:pt x="485" y="147"/>
                  </a:lnTo>
                  <a:lnTo>
                    <a:pt x="461" y="173"/>
                  </a:lnTo>
                  <a:lnTo>
                    <a:pt x="461" y="173"/>
                  </a:lnTo>
                  <a:lnTo>
                    <a:pt x="418" y="220"/>
                  </a:lnTo>
                  <a:lnTo>
                    <a:pt x="374" y="267"/>
                  </a:lnTo>
                  <a:lnTo>
                    <a:pt x="330" y="315"/>
                  </a:lnTo>
                  <a:lnTo>
                    <a:pt x="309" y="339"/>
                  </a:lnTo>
                  <a:lnTo>
                    <a:pt x="287" y="362"/>
                  </a:lnTo>
                  <a:lnTo>
                    <a:pt x="287" y="362"/>
                  </a:lnTo>
                  <a:lnTo>
                    <a:pt x="247" y="412"/>
                  </a:lnTo>
                  <a:lnTo>
                    <a:pt x="207" y="462"/>
                  </a:lnTo>
                  <a:lnTo>
                    <a:pt x="169" y="514"/>
                  </a:lnTo>
                  <a:lnTo>
                    <a:pt x="132" y="566"/>
                  </a:lnTo>
                  <a:lnTo>
                    <a:pt x="132" y="566"/>
                  </a:lnTo>
                  <a:lnTo>
                    <a:pt x="91" y="625"/>
                  </a:lnTo>
                  <a:lnTo>
                    <a:pt x="69" y="654"/>
                  </a:lnTo>
                  <a:lnTo>
                    <a:pt x="48" y="682"/>
                  </a:lnTo>
                  <a:lnTo>
                    <a:pt x="48" y="682"/>
                  </a:lnTo>
                  <a:lnTo>
                    <a:pt x="33" y="700"/>
                  </a:lnTo>
                  <a:lnTo>
                    <a:pt x="20" y="719"/>
                  </a:lnTo>
                  <a:lnTo>
                    <a:pt x="20" y="719"/>
                  </a:lnTo>
                  <a:lnTo>
                    <a:pt x="8" y="733"/>
                  </a:lnTo>
                  <a:lnTo>
                    <a:pt x="3" y="742"/>
                  </a:lnTo>
                  <a:lnTo>
                    <a:pt x="1" y="746"/>
                  </a:lnTo>
                  <a:lnTo>
                    <a:pt x="0" y="750"/>
                  </a:lnTo>
                  <a:lnTo>
                    <a:pt x="0" y="750"/>
                  </a:lnTo>
                  <a:lnTo>
                    <a:pt x="0" y="752"/>
                  </a:lnTo>
                  <a:lnTo>
                    <a:pt x="1" y="754"/>
                  </a:lnTo>
                  <a:lnTo>
                    <a:pt x="4" y="756"/>
                  </a:lnTo>
                  <a:lnTo>
                    <a:pt x="5" y="756"/>
                  </a:lnTo>
                  <a:lnTo>
                    <a:pt x="7" y="756"/>
                  </a:lnTo>
                  <a:lnTo>
                    <a:pt x="8" y="755"/>
                  </a:lnTo>
                  <a:lnTo>
                    <a:pt x="9" y="753"/>
                  </a:lnTo>
                  <a:lnTo>
                    <a:pt x="9" y="753"/>
                  </a:lnTo>
                  <a:lnTo>
                    <a:pt x="10" y="748"/>
                  </a:lnTo>
                  <a:lnTo>
                    <a:pt x="12" y="744"/>
                  </a:lnTo>
                  <a:lnTo>
                    <a:pt x="18" y="735"/>
                  </a:lnTo>
                  <a:lnTo>
                    <a:pt x="30" y="719"/>
                  </a:lnTo>
                  <a:lnTo>
                    <a:pt x="30" y="719"/>
                  </a:lnTo>
                  <a:lnTo>
                    <a:pt x="40" y="706"/>
                  </a:lnTo>
                  <a:lnTo>
                    <a:pt x="51" y="693"/>
                  </a:lnTo>
                  <a:lnTo>
                    <a:pt x="72" y="667"/>
                  </a:lnTo>
                  <a:lnTo>
                    <a:pt x="72" y="667"/>
                  </a:lnTo>
                  <a:lnTo>
                    <a:pt x="89" y="643"/>
                  </a:lnTo>
                  <a:lnTo>
                    <a:pt x="107" y="619"/>
                  </a:lnTo>
                  <a:lnTo>
                    <a:pt x="140" y="571"/>
                  </a:lnTo>
                  <a:lnTo>
                    <a:pt x="140" y="571"/>
                  </a:lnTo>
                  <a:lnTo>
                    <a:pt x="178" y="517"/>
                  </a:lnTo>
                  <a:lnTo>
                    <a:pt x="218" y="464"/>
                  </a:lnTo>
                  <a:lnTo>
                    <a:pt x="258" y="413"/>
                  </a:lnTo>
                  <a:lnTo>
                    <a:pt x="300" y="362"/>
                  </a:lnTo>
                  <a:lnTo>
                    <a:pt x="300" y="362"/>
                  </a:lnTo>
                  <a:lnTo>
                    <a:pt x="319" y="340"/>
                  </a:lnTo>
                  <a:lnTo>
                    <a:pt x="340" y="318"/>
                  </a:lnTo>
                  <a:lnTo>
                    <a:pt x="380" y="274"/>
                  </a:lnTo>
                  <a:lnTo>
                    <a:pt x="422" y="231"/>
                  </a:lnTo>
                  <a:lnTo>
                    <a:pt x="462" y="186"/>
                  </a:lnTo>
                  <a:lnTo>
                    <a:pt x="462" y="186"/>
                  </a:lnTo>
                  <a:lnTo>
                    <a:pt x="484" y="162"/>
                  </a:lnTo>
                  <a:lnTo>
                    <a:pt x="506" y="138"/>
                  </a:lnTo>
                  <a:lnTo>
                    <a:pt x="551" y="93"/>
                  </a:lnTo>
                  <a:lnTo>
                    <a:pt x="551" y="93"/>
                  </a:lnTo>
                  <a:lnTo>
                    <a:pt x="598" y="46"/>
                  </a:lnTo>
                  <a:lnTo>
                    <a:pt x="598" y="46"/>
                  </a:lnTo>
                  <a:lnTo>
                    <a:pt x="604" y="38"/>
                  </a:lnTo>
                  <a:lnTo>
                    <a:pt x="610" y="30"/>
                  </a:lnTo>
                  <a:lnTo>
                    <a:pt x="616" y="21"/>
                  </a:lnTo>
                  <a:lnTo>
                    <a:pt x="623" y="14"/>
                  </a:lnTo>
                  <a:lnTo>
                    <a:pt x="623" y="14"/>
                  </a:lnTo>
                  <a:lnTo>
                    <a:pt x="625" y="14"/>
                  </a:lnTo>
                  <a:lnTo>
                    <a:pt x="626" y="13"/>
                  </a:lnTo>
                  <a:lnTo>
                    <a:pt x="631" y="8"/>
                  </a:lnTo>
                  <a:lnTo>
                    <a:pt x="631" y="8"/>
                  </a:lnTo>
                  <a:lnTo>
                    <a:pt x="632" y="7"/>
                  </a:lnTo>
                  <a:lnTo>
                    <a:pt x="632" y="5"/>
                  </a:lnTo>
                  <a:lnTo>
                    <a:pt x="631" y="2"/>
                  </a:lnTo>
                  <a:lnTo>
                    <a:pt x="629" y="1"/>
                  </a:lnTo>
                  <a:lnTo>
                    <a:pt x="627" y="0"/>
                  </a:lnTo>
                  <a:lnTo>
                    <a:pt x="625" y="1"/>
                  </a:lnTo>
                  <a:lnTo>
                    <a:pt x="62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21" name="Freeform 60"/>
            <p:cNvSpPr/>
            <p:nvPr/>
          </p:nvSpPr>
          <p:spPr bwMode="auto">
            <a:xfrm>
              <a:off x="4167188" y="4375150"/>
              <a:ext cx="128588" cy="163513"/>
            </a:xfrm>
            <a:custGeom>
              <a:avLst/>
              <a:gdLst/>
              <a:ahLst/>
              <a:cxnLst>
                <a:cxn ang="0">
                  <a:pos x="239" y="0"/>
                </a:cxn>
                <a:cxn ang="0">
                  <a:pos x="225" y="4"/>
                </a:cxn>
                <a:cxn ang="0">
                  <a:pos x="215" y="12"/>
                </a:cxn>
                <a:cxn ang="0">
                  <a:pos x="197" y="34"/>
                </a:cxn>
                <a:cxn ang="0">
                  <a:pos x="188" y="45"/>
                </a:cxn>
                <a:cxn ang="0">
                  <a:pos x="163" y="82"/>
                </a:cxn>
                <a:cxn ang="0">
                  <a:pos x="139" y="118"/>
                </a:cxn>
                <a:cxn ang="0">
                  <a:pos x="131" y="129"/>
                </a:cxn>
                <a:cxn ang="0">
                  <a:pos x="98" y="173"/>
                </a:cxn>
                <a:cxn ang="0">
                  <a:pos x="65" y="218"/>
                </a:cxn>
                <a:cxn ang="0">
                  <a:pos x="32" y="259"/>
                </a:cxn>
                <a:cxn ang="0">
                  <a:pos x="1" y="301"/>
                </a:cxn>
                <a:cxn ang="0">
                  <a:pos x="0" y="304"/>
                </a:cxn>
                <a:cxn ang="0">
                  <a:pos x="1" y="307"/>
                </a:cxn>
                <a:cxn ang="0">
                  <a:pos x="4" y="309"/>
                </a:cxn>
                <a:cxn ang="0">
                  <a:pos x="8" y="308"/>
                </a:cxn>
                <a:cxn ang="0">
                  <a:pos x="9" y="307"/>
                </a:cxn>
                <a:cxn ang="0">
                  <a:pos x="33" y="276"/>
                </a:cxn>
                <a:cxn ang="0">
                  <a:pos x="57" y="244"/>
                </a:cxn>
                <a:cxn ang="0">
                  <a:pos x="86" y="204"/>
                </a:cxn>
                <a:cxn ang="0">
                  <a:pos x="116" y="165"/>
                </a:cxn>
                <a:cxn ang="0">
                  <a:pos x="160" y="106"/>
                </a:cxn>
                <a:cxn ang="0">
                  <a:pos x="173" y="86"/>
                </a:cxn>
                <a:cxn ang="0">
                  <a:pos x="198" y="49"/>
                </a:cxn>
                <a:cxn ang="0">
                  <a:pos x="206" y="37"/>
                </a:cxn>
                <a:cxn ang="0">
                  <a:pos x="220" y="20"/>
                </a:cxn>
                <a:cxn ang="0">
                  <a:pos x="228" y="12"/>
                </a:cxn>
                <a:cxn ang="0">
                  <a:pos x="239" y="9"/>
                </a:cxn>
                <a:cxn ang="0">
                  <a:pos x="241" y="8"/>
                </a:cxn>
                <a:cxn ang="0">
                  <a:pos x="243" y="4"/>
                </a:cxn>
                <a:cxn ang="0">
                  <a:pos x="242" y="1"/>
                </a:cxn>
                <a:cxn ang="0">
                  <a:pos x="239" y="0"/>
                </a:cxn>
              </a:cxnLst>
              <a:rect l="0" t="0" r="r" b="b"/>
              <a:pathLst>
                <a:path w="243" h="309">
                  <a:moveTo>
                    <a:pt x="239" y="0"/>
                  </a:moveTo>
                  <a:lnTo>
                    <a:pt x="239" y="0"/>
                  </a:lnTo>
                  <a:lnTo>
                    <a:pt x="231" y="1"/>
                  </a:lnTo>
                  <a:lnTo>
                    <a:pt x="225" y="4"/>
                  </a:lnTo>
                  <a:lnTo>
                    <a:pt x="220" y="8"/>
                  </a:lnTo>
                  <a:lnTo>
                    <a:pt x="215" y="12"/>
                  </a:lnTo>
                  <a:lnTo>
                    <a:pt x="206" y="23"/>
                  </a:lnTo>
                  <a:lnTo>
                    <a:pt x="197" y="34"/>
                  </a:lnTo>
                  <a:lnTo>
                    <a:pt x="197" y="34"/>
                  </a:lnTo>
                  <a:lnTo>
                    <a:pt x="188" y="45"/>
                  </a:lnTo>
                  <a:lnTo>
                    <a:pt x="179" y="57"/>
                  </a:lnTo>
                  <a:lnTo>
                    <a:pt x="163" y="82"/>
                  </a:lnTo>
                  <a:lnTo>
                    <a:pt x="147" y="106"/>
                  </a:lnTo>
                  <a:lnTo>
                    <a:pt x="139" y="118"/>
                  </a:lnTo>
                  <a:lnTo>
                    <a:pt x="131" y="129"/>
                  </a:lnTo>
                  <a:lnTo>
                    <a:pt x="131" y="129"/>
                  </a:lnTo>
                  <a:lnTo>
                    <a:pt x="114" y="151"/>
                  </a:lnTo>
                  <a:lnTo>
                    <a:pt x="98" y="173"/>
                  </a:lnTo>
                  <a:lnTo>
                    <a:pt x="65" y="218"/>
                  </a:lnTo>
                  <a:lnTo>
                    <a:pt x="65" y="218"/>
                  </a:lnTo>
                  <a:lnTo>
                    <a:pt x="49" y="238"/>
                  </a:lnTo>
                  <a:lnTo>
                    <a:pt x="32" y="259"/>
                  </a:lnTo>
                  <a:lnTo>
                    <a:pt x="17" y="280"/>
                  </a:lnTo>
                  <a:lnTo>
                    <a:pt x="1" y="301"/>
                  </a:lnTo>
                  <a:lnTo>
                    <a:pt x="1" y="301"/>
                  </a:lnTo>
                  <a:lnTo>
                    <a:pt x="0" y="304"/>
                  </a:lnTo>
                  <a:lnTo>
                    <a:pt x="0" y="306"/>
                  </a:lnTo>
                  <a:lnTo>
                    <a:pt x="1" y="307"/>
                  </a:lnTo>
                  <a:lnTo>
                    <a:pt x="3" y="308"/>
                  </a:lnTo>
                  <a:lnTo>
                    <a:pt x="4" y="309"/>
                  </a:lnTo>
                  <a:lnTo>
                    <a:pt x="6" y="309"/>
                  </a:lnTo>
                  <a:lnTo>
                    <a:pt x="8" y="308"/>
                  </a:lnTo>
                  <a:lnTo>
                    <a:pt x="9" y="307"/>
                  </a:lnTo>
                  <a:lnTo>
                    <a:pt x="9" y="307"/>
                  </a:lnTo>
                  <a:lnTo>
                    <a:pt x="21" y="290"/>
                  </a:lnTo>
                  <a:lnTo>
                    <a:pt x="33" y="276"/>
                  </a:lnTo>
                  <a:lnTo>
                    <a:pt x="46" y="260"/>
                  </a:lnTo>
                  <a:lnTo>
                    <a:pt x="57" y="244"/>
                  </a:lnTo>
                  <a:lnTo>
                    <a:pt x="57" y="244"/>
                  </a:lnTo>
                  <a:lnTo>
                    <a:pt x="86" y="204"/>
                  </a:lnTo>
                  <a:lnTo>
                    <a:pt x="116" y="165"/>
                  </a:lnTo>
                  <a:lnTo>
                    <a:pt x="116" y="165"/>
                  </a:lnTo>
                  <a:lnTo>
                    <a:pt x="145" y="125"/>
                  </a:lnTo>
                  <a:lnTo>
                    <a:pt x="160" y="106"/>
                  </a:lnTo>
                  <a:lnTo>
                    <a:pt x="173" y="86"/>
                  </a:lnTo>
                  <a:lnTo>
                    <a:pt x="173" y="86"/>
                  </a:lnTo>
                  <a:lnTo>
                    <a:pt x="190" y="61"/>
                  </a:lnTo>
                  <a:lnTo>
                    <a:pt x="198" y="49"/>
                  </a:lnTo>
                  <a:lnTo>
                    <a:pt x="206" y="37"/>
                  </a:lnTo>
                  <a:lnTo>
                    <a:pt x="206" y="37"/>
                  </a:lnTo>
                  <a:lnTo>
                    <a:pt x="214" y="29"/>
                  </a:lnTo>
                  <a:lnTo>
                    <a:pt x="220" y="20"/>
                  </a:lnTo>
                  <a:lnTo>
                    <a:pt x="223" y="16"/>
                  </a:lnTo>
                  <a:lnTo>
                    <a:pt x="228" y="12"/>
                  </a:lnTo>
                  <a:lnTo>
                    <a:pt x="232" y="10"/>
                  </a:lnTo>
                  <a:lnTo>
                    <a:pt x="239" y="9"/>
                  </a:lnTo>
                  <a:lnTo>
                    <a:pt x="239" y="9"/>
                  </a:lnTo>
                  <a:lnTo>
                    <a:pt x="241" y="8"/>
                  </a:lnTo>
                  <a:lnTo>
                    <a:pt x="242" y="7"/>
                  </a:lnTo>
                  <a:lnTo>
                    <a:pt x="243" y="4"/>
                  </a:lnTo>
                  <a:lnTo>
                    <a:pt x="243" y="2"/>
                  </a:lnTo>
                  <a:lnTo>
                    <a:pt x="242" y="1"/>
                  </a:lnTo>
                  <a:lnTo>
                    <a:pt x="241" y="0"/>
                  </a:lnTo>
                  <a:lnTo>
                    <a:pt x="239" y="0"/>
                  </a:lnTo>
                  <a:lnTo>
                    <a:pt x="239"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22" name="Freeform 61"/>
            <p:cNvSpPr/>
            <p:nvPr/>
          </p:nvSpPr>
          <p:spPr bwMode="auto">
            <a:xfrm>
              <a:off x="4183063" y="4457700"/>
              <a:ext cx="88900" cy="112713"/>
            </a:xfrm>
            <a:custGeom>
              <a:avLst/>
              <a:gdLst/>
              <a:ahLst/>
              <a:cxnLst>
                <a:cxn ang="0">
                  <a:pos x="159" y="1"/>
                </a:cxn>
                <a:cxn ang="0">
                  <a:pos x="159" y="1"/>
                </a:cxn>
                <a:cxn ang="0">
                  <a:pos x="139" y="22"/>
                </a:cxn>
                <a:cxn ang="0">
                  <a:pos x="119" y="42"/>
                </a:cxn>
                <a:cxn ang="0">
                  <a:pos x="119" y="42"/>
                </a:cxn>
                <a:cxn ang="0">
                  <a:pos x="108" y="55"/>
                </a:cxn>
                <a:cxn ang="0">
                  <a:pos x="98" y="70"/>
                </a:cxn>
                <a:cxn ang="0">
                  <a:pos x="87" y="83"/>
                </a:cxn>
                <a:cxn ang="0">
                  <a:pos x="77" y="97"/>
                </a:cxn>
                <a:cxn ang="0">
                  <a:pos x="77" y="97"/>
                </a:cxn>
                <a:cxn ang="0">
                  <a:pos x="57" y="120"/>
                </a:cxn>
                <a:cxn ang="0">
                  <a:pos x="39" y="143"/>
                </a:cxn>
                <a:cxn ang="0">
                  <a:pos x="39" y="143"/>
                </a:cxn>
                <a:cxn ang="0">
                  <a:pos x="29" y="159"/>
                </a:cxn>
                <a:cxn ang="0">
                  <a:pos x="20" y="176"/>
                </a:cxn>
                <a:cxn ang="0">
                  <a:pos x="11" y="191"/>
                </a:cxn>
                <a:cxn ang="0">
                  <a:pos x="1" y="208"/>
                </a:cxn>
                <a:cxn ang="0">
                  <a:pos x="1" y="208"/>
                </a:cxn>
                <a:cxn ang="0">
                  <a:pos x="0" y="209"/>
                </a:cxn>
                <a:cxn ang="0">
                  <a:pos x="0" y="211"/>
                </a:cxn>
                <a:cxn ang="0">
                  <a:pos x="1" y="213"/>
                </a:cxn>
                <a:cxn ang="0">
                  <a:pos x="2" y="214"/>
                </a:cxn>
                <a:cxn ang="0">
                  <a:pos x="5" y="214"/>
                </a:cxn>
                <a:cxn ang="0">
                  <a:pos x="7" y="214"/>
                </a:cxn>
                <a:cxn ang="0">
                  <a:pos x="10" y="212"/>
                </a:cxn>
                <a:cxn ang="0">
                  <a:pos x="10" y="212"/>
                </a:cxn>
                <a:cxn ang="0">
                  <a:pos x="18" y="198"/>
                </a:cxn>
                <a:cxn ang="0">
                  <a:pos x="27" y="184"/>
                </a:cxn>
                <a:cxn ang="0">
                  <a:pos x="43" y="155"/>
                </a:cxn>
                <a:cxn ang="0">
                  <a:pos x="43" y="155"/>
                </a:cxn>
                <a:cxn ang="0">
                  <a:pos x="47" y="148"/>
                </a:cxn>
                <a:cxn ang="0">
                  <a:pos x="52" y="139"/>
                </a:cxn>
                <a:cxn ang="0">
                  <a:pos x="63" y="125"/>
                </a:cxn>
                <a:cxn ang="0">
                  <a:pos x="88" y="98"/>
                </a:cxn>
                <a:cxn ang="0">
                  <a:pos x="88" y="98"/>
                </a:cxn>
                <a:cxn ang="0">
                  <a:pos x="98" y="85"/>
                </a:cxn>
                <a:cxn ang="0">
                  <a:pos x="107" y="73"/>
                </a:cxn>
                <a:cxn ang="0">
                  <a:pos x="116" y="60"/>
                </a:cxn>
                <a:cxn ang="0">
                  <a:pos x="126" y="49"/>
                </a:cxn>
                <a:cxn ang="0">
                  <a:pos x="126" y="49"/>
                </a:cxn>
                <a:cxn ang="0">
                  <a:pos x="145" y="28"/>
                </a:cxn>
                <a:cxn ang="0">
                  <a:pos x="165" y="9"/>
                </a:cxn>
                <a:cxn ang="0">
                  <a:pos x="165" y="9"/>
                </a:cxn>
                <a:cxn ang="0">
                  <a:pos x="166" y="7"/>
                </a:cxn>
                <a:cxn ang="0">
                  <a:pos x="167" y="6"/>
                </a:cxn>
                <a:cxn ang="0">
                  <a:pos x="166" y="3"/>
                </a:cxn>
                <a:cxn ang="0">
                  <a:pos x="165" y="2"/>
                </a:cxn>
                <a:cxn ang="0">
                  <a:pos x="164" y="1"/>
                </a:cxn>
                <a:cxn ang="0">
                  <a:pos x="162" y="0"/>
                </a:cxn>
                <a:cxn ang="0">
                  <a:pos x="160" y="0"/>
                </a:cxn>
                <a:cxn ang="0">
                  <a:pos x="159" y="1"/>
                </a:cxn>
                <a:cxn ang="0">
                  <a:pos x="159" y="1"/>
                </a:cxn>
              </a:cxnLst>
              <a:rect l="0" t="0" r="r" b="b"/>
              <a:pathLst>
                <a:path w="167" h="214">
                  <a:moveTo>
                    <a:pt x="159" y="1"/>
                  </a:moveTo>
                  <a:lnTo>
                    <a:pt x="159" y="1"/>
                  </a:lnTo>
                  <a:lnTo>
                    <a:pt x="139" y="22"/>
                  </a:lnTo>
                  <a:lnTo>
                    <a:pt x="119" y="42"/>
                  </a:lnTo>
                  <a:lnTo>
                    <a:pt x="119" y="42"/>
                  </a:lnTo>
                  <a:lnTo>
                    <a:pt x="108" y="55"/>
                  </a:lnTo>
                  <a:lnTo>
                    <a:pt x="98" y="70"/>
                  </a:lnTo>
                  <a:lnTo>
                    <a:pt x="87" y="83"/>
                  </a:lnTo>
                  <a:lnTo>
                    <a:pt x="77" y="97"/>
                  </a:lnTo>
                  <a:lnTo>
                    <a:pt x="77" y="97"/>
                  </a:lnTo>
                  <a:lnTo>
                    <a:pt x="57" y="120"/>
                  </a:lnTo>
                  <a:lnTo>
                    <a:pt x="39" y="143"/>
                  </a:lnTo>
                  <a:lnTo>
                    <a:pt x="39" y="143"/>
                  </a:lnTo>
                  <a:lnTo>
                    <a:pt x="29" y="159"/>
                  </a:lnTo>
                  <a:lnTo>
                    <a:pt x="20" y="176"/>
                  </a:lnTo>
                  <a:lnTo>
                    <a:pt x="11" y="191"/>
                  </a:lnTo>
                  <a:lnTo>
                    <a:pt x="1" y="208"/>
                  </a:lnTo>
                  <a:lnTo>
                    <a:pt x="1" y="208"/>
                  </a:lnTo>
                  <a:lnTo>
                    <a:pt x="0" y="209"/>
                  </a:lnTo>
                  <a:lnTo>
                    <a:pt x="0" y="211"/>
                  </a:lnTo>
                  <a:lnTo>
                    <a:pt x="1" y="213"/>
                  </a:lnTo>
                  <a:lnTo>
                    <a:pt x="2" y="214"/>
                  </a:lnTo>
                  <a:lnTo>
                    <a:pt x="5" y="214"/>
                  </a:lnTo>
                  <a:lnTo>
                    <a:pt x="7" y="214"/>
                  </a:lnTo>
                  <a:lnTo>
                    <a:pt x="10" y="212"/>
                  </a:lnTo>
                  <a:lnTo>
                    <a:pt x="10" y="212"/>
                  </a:lnTo>
                  <a:lnTo>
                    <a:pt x="18" y="198"/>
                  </a:lnTo>
                  <a:lnTo>
                    <a:pt x="27" y="184"/>
                  </a:lnTo>
                  <a:lnTo>
                    <a:pt x="43" y="155"/>
                  </a:lnTo>
                  <a:lnTo>
                    <a:pt x="43" y="155"/>
                  </a:lnTo>
                  <a:lnTo>
                    <a:pt x="47" y="148"/>
                  </a:lnTo>
                  <a:lnTo>
                    <a:pt x="52" y="139"/>
                  </a:lnTo>
                  <a:lnTo>
                    <a:pt x="63" y="125"/>
                  </a:lnTo>
                  <a:lnTo>
                    <a:pt x="88" y="98"/>
                  </a:lnTo>
                  <a:lnTo>
                    <a:pt x="88" y="98"/>
                  </a:lnTo>
                  <a:lnTo>
                    <a:pt x="98" y="85"/>
                  </a:lnTo>
                  <a:lnTo>
                    <a:pt x="107" y="73"/>
                  </a:lnTo>
                  <a:lnTo>
                    <a:pt x="116" y="60"/>
                  </a:lnTo>
                  <a:lnTo>
                    <a:pt x="126" y="49"/>
                  </a:lnTo>
                  <a:lnTo>
                    <a:pt x="126" y="49"/>
                  </a:lnTo>
                  <a:lnTo>
                    <a:pt x="145" y="28"/>
                  </a:lnTo>
                  <a:lnTo>
                    <a:pt x="165" y="9"/>
                  </a:lnTo>
                  <a:lnTo>
                    <a:pt x="165" y="9"/>
                  </a:lnTo>
                  <a:lnTo>
                    <a:pt x="166" y="7"/>
                  </a:lnTo>
                  <a:lnTo>
                    <a:pt x="167" y="6"/>
                  </a:lnTo>
                  <a:lnTo>
                    <a:pt x="166" y="3"/>
                  </a:lnTo>
                  <a:lnTo>
                    <a:pt x="165" y="2"/>
                  </a:lnTo>
                  <a:lnTo>
                    <a:pt x="164" y="1"/>
                  </a:lnTo>
                  <a:lnTo>
                    <a:pt x="162" y="0"/>
                  </a:lnTo>
                  <a:lnTo>
                    <a:pt x="160" y="0"/>
                  </a:lnTo>
                  <a:lnTo>
                    <a:pt x="159" y="1"/>
                  </a:lnTo>
                  <a:lnTo>
                    <a:pt x="15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23" name="Freeform 62"/>
            <p:cNvSpPr/>
            <p:nvPr/>
          </p:nvSpPr>
          <p:spPr bwMode="auto">
            <a:xfrm>
              <a:off x="4197350" y="4487863"/>
              <a:ext cx="88900" cy="120650"/>
            </a:xfrm>
            <a:custGeom>
              <a:avLst/>
              <a:gdLst/>
              <a:ahLst/>
              <a:cxnLst>
                <a:cxn ang="0">
                  <a:pos x="159" y="1"/>
                </a:cxn>
                <a:cxn ang="0">
                  <a:pos x="159" y="1"/>
                </a:cxn>
                <a:cxn ang="0">
                  <a:pos x="147" y="15"/>
                </a:cxn>
                <a:cxn ang="0">
                  <a:pos x="136" y="28"/>
                </a:cxn>
                <a:cxn ang="0">
                  <a:pos x="116" y="57"/>
                </a:cxn>
                <a:cxn ang="0">
                  <a:pos x="96" y="86"/>
                </a:cxn>
                <a:cxn ang="0">
                  <a:pos x="75" y="115"/>
                </a:cxn>
                <a:cxn ang="0">
                  <a:pos x="75" y="115"/>
                </a:cxn>
                <a:cxn ang="0">
                  <a:pos x="54" y="140"/>
                </a:cxn>
                <a:cxn ang="0">
                  <a:pos x="33" y="166"/>
                </a:cxn>
                <a:cxn ang="0">
                  <a:pos x="24" y="180"/>
                </a:cxn>
                <a:cxn ang="0">
                  <a:pos x="15" y="193"/>
                </a:cxn>
                <a:cxn ang="0">
                  <a:pos x="7" y="208"/>
                </a:cxn>
                <a:cxn ang="0">
                  <a:pos x="1" y="223"/>
                </a:cxn>
                <a:cxn ang="0">
                  <a:pos x="1" y="223"/>
                </a:cxn>
                <a:cxn ang="0">
                  <a:pos x="0" y="225"/>
                </a:cxn>
                <a:cxn ang="0">
                  <a:pos x="1" y="226"/>
                </a:cxn>
                <a:cxn ang="0">
                  <a:pos x="2" y="227"/>
                </a:cxn>
                <a:cxn ang="0">
                  <a:pos x="4" y="228"/>
                </a:cxn>
                <a:cxn ang="0">
                  <a:pos x="7" y="228"/>
                </a:cxn>
                <a:cxn ang="0">
                  <a:pos x="8" y="227"/>
                </a:cxn>
                <a:cxn ang="0">
                  <a:pos x="11" y="225"/>
                </a:cxn>
                <a:cxn ang="0">
                  <a:pos x="11" y="225"/>
                </a:cxn>
                <a:cxn ang="0">
                  <a:pos x="17" y="210"/>
                </a:cxn>
                <a:cxn ang="0">
                  <a:pos x="25" y="195"/>
                </a:cxn>
                <a:cxn ang="0">
                  <a:pos x="34" y="182"/>
                </a:cxn>
                <a:cxn ang="0">
                  <a:pos x="45" y="167"/>
                </a:cxn>
                <a:cxn ang="0">
                  <a:pos x="66" y="140"/>
                </a:cxn>
                <a:cxn ang="0">
                  <a:pos x="87" y="114"/>
                </a:cxn>
                <a:cxn ang="0">
                  <a:pos x="87" y="114"/>
                </a:cxn>
                <a:cxn ang="0">
                  <a:pos x="107" y="88"/>
                </a:cxn>
                <a:cxn ang="0">
                  <a:pos x="126" y="60"/>
                </a:cxn>
                <a:cxn ang="0">
                  <a:pos x="144" y="34"/>
                </a:cxn>
                <a:cxn ang="0">
                  <a:pos x="155" y="21"/>
                </a:cxn>
                <a:cxn ang="0">
                  <a:pos x="166" y="9"/>
                </a:cxn>
                <a:cxn ang="0">
                  <a:pos x="166" y="9"/>
                </a:cxn>
                <a:cxn ang="0">
                  <a:pos x="167" y="7"/>
                </a:cxn>
                <a:cxn ang="0">
                  <a:pos x="167" y="6"/>
                </a:cxn>
                <a:cxn ang="0">
                  <a:pos x="167" y="3"/>
                </a:cxn>
                <a:cxn ang="0">
                  <a:pos x="166" y="2"/>
                </a:cxn>
                <a:cxn ang="0">
                  <a:pos x="164" y="1"/>
                </a:cxn>
                <a:cxn ang="0">
                  <a:pos x="163" y="0"/>
                </a:cxn>
                <a:cxn ang="0">
                  <a:pos x="161" y="0"/>
                </a:cxn>
                <a:cxn ang="0">
                  <a:pos x="159" y="1"/>
                </a:cxn>
                <a:cxn ang="0">
                  <a:pos x="159" y="1"/>
                </a:cxn>
              </a:cxnLst>
              <a:rect l="0" t="0" r="r" b="b"/>
              <a:pathLst>
                <a:path w="167" h="228">
                  <a:moveTo>
                    <a:pt x="159" y="1"/>
                  </a:moveTo>
                  <a:lnTo>
                    <a:pt x="159" y="1"/>
                  </a:lnTo>
                  <a:lnTo>
                    <a:pt x="147" y="15"/>
                  </a:lnTo>
                  <a:lnTo>
                    <a:pt x="136" y="28"/>
                  </a:lnTo>
                  <a:lnTo>
                    <a:pt x="116" y="57"/>
                  </a:lnTo>
                  <a:lnTo>
                    <a:pt x="96" y="86"/>
                  </a:lnTo>
                  <a:lnTo>
                    <a:pt x="75" y="115"/>
                  </a:lnTo>
                  <a:lnTo>
                    <a:pt x="75" y="115"/>
                  </a:lnTo>
                  <a:lnTo>
                    <a:pt x="54" y="140"/>
                  </a:lnTo>
                  <a:lnTo>
                    <a:pt x="33" y="166"/>
                  </a:lnTo>
                  <a:lnTo>
                    <a:pt x="24" y="180"/>
                  </a:lnTo>
                  <a:lnTo>
                    <a:pt x="15" y="193"/>
                  </a:lnTo>
                  <a:lnTo>
                    <a:pt x="7" y="208"/>
                  </a:lnTo>
                  <a:lnTo>
                    <a:pt x="1" y="223"/>
                  </a:lnTo>
                  <a:lnTo>
                    <a:pt x="1" y="223"/>
                  </a:lnTo>
                  <a:lnTo>
                    <a:pt x="0" y="225"/>
                  </a:lnTo>
                  <a:lnTo>
                    <a:pt x="1" y="226"/>
                  </a:lnTo>
                  <a:lnTo>
                    <a:pt x="2" y="227"/>
                  </a:lnTo>
                  <a:lnTo>
                    <a:pt x="4" y="228"/>
                  </a:lnTo>
                  <a:lnTo>
                    <a:pt x="7" y="228"/>
                  </a:lnTo>
                  <a:lnTo>
                    <a:pt x="8" y="227"/>
                  </a:lnTo>
                  <a:lnTo>
                    <a:pt x="11" y="225"/>
                  </a:lnTo>
                  <a:lnTo>
                    <a:pt x="11" y="225"/>
                  </a:lnTo>
                  <a:lnTo>
                    <a:pt x="17" y="210"/>
                  </a:lnTo>
                  <a:lnTo>
                    <a:pt x="25" y="195"/>
                  </a:lnTo>
                  <a:lnTo>
                    <a:pt x="34" y="182"/>
                  </a:lnTo>
                  <a:lnTo>
                    <a:pt x="45" y="167"/>
                  </a:lnTo>
                  <a:lnTo>
                    <a:pt x="66" y="140"/>
                  </a:lnTo>
                  <a:lnTo>
                    <a:pt x="87" y="114"/>
                  </a:lnTo>
                  <a:lnTo>
                    <a:pt x="87" y="114"/>
                  </a:lnTo>
                  <a:lnTo>
                    <a:pt x="107" y="88"/>
                  </a:lnTo>
                  <a:lnTo>
                    <a:pt x="126" y="60"/>
                  </a:lnTo>
                  <a:lnTo>
                    <a:pt x="144" y="34"/>
                  </a:lnTo>
                  <a:lnTo>
                    <a:pt x="155" y="21"/>
                  </a:lnTo>
                  <a:lnTo>
                    <a:pt x="166" y="9"/>
                  </a:lnTo>
                  <a:lnTo>
                    <a:pt x="166" y="9"/>
                  </a:lnTo>
                  <a:lnTo>
                    <a:pt x="167" y="7"/>
                  </a:lnTo>
                  <a:lnTo>
                    <a:pt x="167" y="6"/>
                  </a:lnTo>
                  <a:lnTo>
                    <a:pt x="167" y="3"/>
                  </a:lnTo>
                  <a:lnTo>
                    <a:pt x="166" y="2"/>
                  </a:lnTo>
                  <a:lnTo>
                    <a:pt x="164" y="1"/>
                  </a:lnTo>
                  <a:lnTo>
                    <a:pt x="163" y="0"/>
                  </a:lnTo>
                  <a:lnTo>
                    <a:pt x="161" y="0"/>
                  </a:lnTo>
                  <a:lnTo>
                    <a:pt x="159" y="1"/>
                  </a:lnTo>
                  <a:lnTo>
                    <a:pt x="15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24" name="Freeform 63"/>
            <p:cNvSpPr/>
            <p:nvPr/>
          </p:nvSpPr>
          <p:spPr bwMode="auto">
            <a:xfrm>
              <a:off x="4217988" y="4532313"/>
              <a:ext cx="88900" cy="123825"/>
            </a:xfrm>
            <a:custGeom>
              <a:avLst/>
              <a:gdLst/>
              <a:ahLst/>
              <a:cxnLst>
                <a:cxn ang="0">
                  <a:pos x="158" y="1"/>
                </a:cxn>
                <a:cxn ang="0">
                  <a:pos x="158" y="1"/>
                </a:cxn>
                <a:cxn ang="0">
                  <a:pos x="147" y="12"/>
                </a:cxn>
                <a:cxn ang="0">
                  <a:pos x="136" y="24"/>
                </a:cxn>
                <a:cxn ang="0">
                  <a:pos x="127" y="38"/>
                </a:cxn>
                <a:cxn ang="0">
                  <a:pos x="118" y="51"/>
                </a:cxn>
                <a:cxn ang="0">
                  <a:pos x="101" y="81"/>
                </a:cxn>
                <a:cxn ang="0">
                  <a:pos x="86" y="109"/>
                </a:cxn>
                <a:cxn ang="0">
                  <a:pos x="86" y="109"/>
                </a:cxn>
                <a:cxn ang="0">
                  <a:pos x="76" y="125"/>
                </a:cxn>
                <a:cxn ang="0">
                  <a:pos x="65" y="140"/>
                </a:cxn>
                <a:cxn ang="0">
                  <a:pos x="41" y="170"/>
                </a:cxn>
                <a:cxn ang="0">
                  <a:pos x="41" y="170"/>
                </a:cxn>
                <a:cxn ang="0">
                  <a:pos x="20" y="197"/>
                </a:cxn>
                <a:cxn ang="0">
                  <a:pos x="1" y="226"/>
                </a:cxn>
                <a:cxn ang="0">
                  <a:pos x="1" y="226"/>
                </a:cxn>
                <a:cxn ang="0">
                  <a:pos x="0" y="228"/>
                </a:cxn>
                <a:cxn ang="0">
                  <a:pos x="0" y="229"/>
                </a:cxn>
                <a:cxn ang="0">
                  <a:pos x="1" y="232"/>
                </a:cxn>
                <a:cxn ang="0">
                  <a:pos x="2" y="233"/>
                </a:cxn>
                <a:cxn ang="0">
                  <a:pos x="4" y="233"/>
                </a:cxn>
                <a:cxn ang="0">
                  <a:pos x="6" y="233"/>
                </a:cxn>
                <a:cxn ang="0">
                  <a:pos x="7" y="233"/>
                </a:cxn>
                <a:cxn ang="0">
                  <a:pos x="9" y="231"/>
                </a:cxn>
                <a:cxn ang="0">
                  <a:pos x="9" y="231"/>
                </a:cxn>
                <a:cxn ang="0">
                  <a:pos x="18" y="217"/>
                </a:cxn>
                <a:cxn ang="0">
                  <a:pos x="29" y="204"/>
                </a:cxn>
                <a:cxn ang="0">
                  <a:pos x="49" y="177"/>
                </a:cxn>
                <a:cxn ang="0">
                  <a:pos x="71" y="150"/>
                </a:cxn>
                <a:cxn ang="0">
                  <a:pos x="80" y="136"/>
                </a:cxn>
                <a:cxn ang="0">
                  <a:pos x="90" y="122"/>
                </a:cxn>
                <a:cxn ang="0">
                  <a:pos x="90" y="122"/>
                </a:cxn>
                <a:cxn ang="0">
                  <a:pos x="128" y="58"/>
                </a:cxn>
                <a:cxn ang="0">
                  <a:pos x="128" y="58"/>
                </a:cxn>
                <a:cxn ang="0">
                  <a:pos x="135" y="45"/>
                </a:cxn>
                <a:cxn ang="0">
                  <a:pos x="144" y="32"/>
                </a:cxn>
                <a:cxn ang="0">
                  <a:pos x="154" y="19"/>
                </a:cxn>
                <a:cxn ang="0">
                  <a:pos x="159" y="14"/>
                </a:cxn>
                <a:cxn ang="0">
                  <a:pos x="165" y="9"/>
                </a:cxn>
                <a:cxn ang="0">
                  <a:pos x="165" y="9"/>
                </a:cxn>
                <a:cxn ang="0">
                  <a:pos x="166" y="7"/>
                </a:cxn>
                <a:cxn ang="0">
                  <a:pos x="166" y="6"/>
                </a:cxn>
                <a:cxn ang="0">
                  <a:pos x="166" y="4"/>
                </a:cxn>
                <a:cxn ang="0">
                  <a:pos x="165" y="2"/>
                </a:cxn>
                <a:cxn ang="0">
                  <a:pos x="162" y="0"/>
                </a:cxn>
                <a:cxn ang="0">
                  <a:pos x="160" y="0"/>
                </a:cxn>
                <a:cxn ang="0">
                  <a:pos x="158" y="1"/>
                </a:cxn>
                <a:cxn ang="0">
                  <a:pos x="158" y="1"/>
                </a:cxn>
              </a:cxnLst>
              <a:rect l="0" t="0" r="r" b="b"/>
              <a:pathLst>
                <a:path w="166" h="233">
                  <a:moveTo>
                    <a:pt x="158" y="1"/>
                  </a:moveTo>
                  <a:lnTo>
                    <a:pt x="158" y="1"/>
                  </a:lnTo>
                  <a:lnTo>
                    <a:pt x="147" y="12"/>
                  </a:lnTo>
                  <a:lnTo>
                    <a:pt x="136" y="24"/>
                  </a:lnTo>
                  <a:lnTo>
                    <a:pt x="127" y="38"/>
                  </a:lnTo>
                  <a:lnTo>
                    <a:pt x="118" y="51"/>
                  </a:lnTo>
                  <a:lnTo>
                    <a:pt x="101" y="81"/>
                  </a:lnTo>
                  <a:lnTo>
                    <a:pt x="86" y="109"/>
                  </a:lnTo>
                  <a:lnTo>
                    <a:pt x="86" y="109"/>
                  </a:lnTo>
                  <a:lnTo>
                    <a:pt x="76" y="125"/>
                  </a:lnTo>
                  <a:lnTo>
                    <a:pt x="65" y="140"/>
                  </a:lnTo>
                  <a:lnTo>
                    <a:pt x="41" y="170"/>
                  </a:lnTo>
                  <a:lnTo>
                    <a:pt x="41" y="170"/>
                  </a:lnTo>
                  <a:lnTo>
                    <a:pt x="20" y="197"/>
                  </a:lnTo>
                  <a:lnTo>
                    <a:pt x="1" y="226"/>
                  </a:lnTo>
                  <a:lnTo>
                    <a:pt x="1" y="226"/>
                  </a:lnTo>
                  <a:lnTo>
                    <a:pt x="0" y="228"/>
                  </a:lnTo>
                  <a:lnTo>
                    <a:pt x="0" y="229"/>
                  </a:lnTo>
                  <a:lnTo>
                    <a:pt x="1" y="232"/>
                  </a:lnTo>
                  <a:lnTo>
                    <a:pt x="2" y="233"/>
                  </a:lnTo>
                  <a:lnTo>
                    <a:pt x="4" y="233"/>
                  </a:lnTo>
                  <a:lnTo>
                    <a:pt x="6" y="233"/>
                  </a:lnTo>
                  <a:lnTo>
                    <a:pt x="7" y="233"/>
                  </a:lnTo>
                  <a:lnTo>
                    <a:pt x="9" y="231"/>
                  </a:lnTo>
                  <a:lnTo>
                    <a:pt x="9" y="231"/>
                  </a:lnTo>
                  <a:lnTo>
                    <a:pt x="18" y="217"/>
                  </a:lnTo>
                  <a:lnTo>
                    <a:pt x="29" y="204"/>
                  </a:lnTo>
                  <a:lnTo>
                    <a:pt x="49" y="177"/>
                  </a:lnTo>
                  <a:lnTo>
                    <a:pt x="71" y="150"/>
                  </a:lnTo>
                  <a:lnTo>
                    <a:pt x="80" y="136"/>
                  </a:lnTo>
                  <a:lnTo>
                    <a:pt x="90" y="122"/>
                  </a:lnTo>
                  <a:lnTo>
                    <a:pt x="90" y="122"/>
                  </a:lnTo>
                  <a:lnTo>
                    <a:pt x="128" y="58"/>
                  </a:lnTo>
                  <a:lnTo>
                    <a:pt x="128" y="58"/>
                  </a:lnTo>
                  <a:lnTo>
                    <a:pt x="135" y="45"/>
                  </a:lnTo>
                  <a:lnTo>
                    <a:pt x="144" y="32"/>
                  </a:lnTo>
                  <a:lnTo>
                    <a:pt x="154" y="19"/>
                  </a:lnTo>
                  <a:lnTo>
                    <a:pt x="159" y="14"/>
                  </a:lnTo>
                  <a:lnTo>
                    <a:pt x="165" y="9"/>
                  </a:lnTo>
                  <a:lnTo>
                    <a:pt x="165" y="9"/>
                  </a:lnTo>
                  <a:lnTo>
                    <a:pt x="166" y="7"/>
                  </a:lnTo>
                  <a:lnTo>
                    <a:pt x="166" y="6"/>
                  </a:lnTo>
                  <a:lnTo>
                    <a:pt x="166" y="4"/>
                  </a:lnTo>
                  <a:lnTo>
                    <a:pt x="165" y="2"/>
                  </a:lnTo>
                  <a:lnTo>
                    <a:pt x="162" y="0"/>
                  </a:lnTo>
                  <a:lnTo>
                    <a:pt x="160" y="0"/>
                  </a:lnTo>
                  <a:lnTo>
                    <a:pt x="158" y="1"/>
                  </a:lnTo>
                  <a:lnTo>
                    <a:pt x="15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25" name="Freeform 64"/>
            <p:cNvSpPr/>
            <p:nvPr/>
          </p:nvSpPr>
          <p:spPr bwMode="auto">
            <a:xfrm>
              <a:off x="4248150" y="4562475"/>
              <a:ext cx="85725" cy="115888"/>
            </a:xfrm>
            <a:custGeom>
              <a:avLst/>
              <a:gdLst/>
              <a:ahLst/>
              <a:cxnLst>
                <a:cxn ang="0">
                  <a:pos x="154" y="1"/>
                </a:cxn>
                <a:cxn ang="0">
                  <a:pos x="154" y="1"/>
                </a:cxn>
                <a:cxn ang="0">
                  <a:pos x="143" y="13"/>
                </a:cxn>
                <a:cxn ang="0">
                  <a:pos x="133" y="24"/>
                </a:cxn>
                <a:cxn ang="0">
                  <a:pos x="124" y="38"/>
                </a:cxn>
                <a:cxn ang="0">
                  <a:pos x="117" y="50"/>
                </a:cxn>
                <a:cxn ang="0">
                  <a:pos x="102" y="78"/>
                </a:cxn>
                <a:cxn ang="0">
                  <a:pos x="94" y="92"/>
                </a:cxn>
                <a:cxn ang="0">
                  <a:pos x="87" y="105"/>
                </a:cxn>
                <a:cxn ang="0">
                  <a:pos x="87" y="105"/>
                </a:cxn>
                <a:cxn ang="0">
                  <a:pos x="75" y="122"/>
                </a:cxn>
                <a:cxn ang="0">
                  <a:pos x="64" y="137"/>
                </a:cxn>
                <a:cxn ang="0">
                  <a:pos x="39" y="168"/>
                </a:cxn>
                <a:cxn ang="0">
                  <a:pos x="39" y="168"/>
                </a:cxn>
                <a:cxn ang="0">
                  <a:pos x="30" y="180"/>
                </a:cxn>
                <a:cxn ang="0">
                  <a:pos x="19" y="190"/>
                </a:cxn>
                <a:cxn ang="0">
                  <a:pos x="10" y="200"/>
                </a:cxn>
                <a:cxn ang="0">
                  <a:pos x="1" y="212"/>
                </a:cxn>
                <a:cxn ang="0">
                  <a:pos x="1" y="212"/>
                </a:cxn>
                <a:cxn ang="0">
                  <a:pos x="0" y="214"/>
                </a:cxn>
                <a:cxn ang="0">
                  <a:pos x="0" y="215"/>
                </a:cxn>
                <a:cxn ang="0">
                  <a:pos x="1" y="217"/>
                </a:cxn>
                <a:cxn ang="0">
                  <a:pos x="2" y="218"/>
                </a:cxn>
                <a:cxn ang="0">
                  <a:pos x="6" y="219"/>
                </a:cxn>
                <a:cxn ang="0">
                  <a:pos x="7" y="218"/>
                </a:cxn>
                <a:cxn ang="0">
                  <a:pos x="9" y="217"/>
                </a:cxn>
                <a:cxn ang="0">
                  <a:pos x="9" y="217"/>
                </a:cxn>
                <a:cxn ang="0">
                  <a:pos x="19" y="205"/>
                </a:cxn>
                <a:cxn ang="0">
                  <a:pos x="30" y="192"/>
                </a:cxn>
                <a:cxn ang="0">
                  <a:pos x="41" y="180"/>
                </a:cxn>
                <a:cxn ang="0">
                  <a:pos x="51" y="167"/>
                </a:cxn>
                <a:cxn ang="0">
                  <a:pos x="51" y="167"/>
                </a:cxn>
                <a:cxn ang="0">
                  <a:pos x="71" y="142"/>
                </a:cxn>
                <a:cxn ang="0">
                  <a:pos x="90" y="117"/>
                </a:cxn>
                <a:cxn ang="0">
                  <a:pos x="90" y="117"/>
                </a:cxn>
                <a:cxn ang="0">
                  <a:pos x="99" y="103"/>
                </a:cxn>
                <a:cxn ang="0">
                  <a:pos x="106" y="89"/>
                </a:cxn>
                <a:cxn ang="0">
                  <a:pos x="122" y="61"/>
                </a:cxn>
                <a:cxn ang="0">
                  <a:pos x="130" y="46"/>
                </a:cxn>
                <a:cxn ang="0">
                  <a:pos x="138" y="33"/>
                </a:cxn>
                <a:cxn ang="0">
                  <a:pos x="149" y="20"/>
                </a:cxn>
                <a:cxn ang="0">
                  <a:pos x="160" y="9"/>
                </a:cxn>
                <a:cxn ang="0">
                  <a:pos x="160" y="9"/>
                </a:cxn>
                <a:cxn ang="0">
                  <a:pos x="161" y="7"/>
                </a:cxn>
                <a:cxn ang="0">
                  <a:pos x="161" y="5"/>
                </a:cxn>
                <a:cxn ang="0">
                  <a:pos x="161" y="4"/>
                </a:cxn>
                <a:cxn ang="0">
                  <a:pos x="160" y="1"/>
                </a:cxn>
                <a:cxn ang="0">
                  <a:pos x="159" y="0"/>
                </a:cxn>
                <a:cxn ang="0">
                  <a:pos x="157" y="0"/>
                </a:cxn>
                <a:cxn ang="0">
                  <a:pos x="155" y="0"/>
                </a:cxn>
                <a:cxn ang="0">
                  <a:pos x="154" y="1"/>
                </a:cxn>
                <a:cxn ang="0">
                  <a:pos x="154" y="1"/>
                </a:cxn>
              </a:cxnLst>
              <a:rect l="0" t="0" r="r" b="b"/>
              <a:pathLst>
                <a:path w="161" h="219">
                  <a:moveTo>
                    <a:pt x="154" y="1"/>
                  </a:moveTo>
                  <a:lnTo>
                    <a:pt x="154" y="1"/>
                  </a:lnTo>
                  <a:lnTo>
                    <a:pt x="143" y="13"/>
                  </a:lnTo>
                  <a:lnTo>
                    <a:pt x="133" y="24"/>
                  </a:lnTo>
                  <a:lnTo>
                    <a:pt x="124" y="38"/>
                  </a:lnTo>
                  <a:lnTo>
                    <a:pt x="117" y="50"/>
                  </a:lnTo>
                  <a:lnTo>
                    <a:pt x="102" y="78"/>
                  </a:lnTo>
                  <a:lnTo>
                    <a:pt x="94" y="92"/>
                  </a:lnTo>
                  <a:lnTo>
                    <a:pt x="87" y="105"/>
                  </a:lnTo>
                  <a:lnTo>
                    <a:pt x="87" y="105"/>
                  </a:lnTo>
                  <a:lnTo>
                    <a:pt x="75" y="122"/>
                  </a:lnTo>
                  <a:lnTo>
                    <a:pt x="64" y="137"/>
                  </a:lnTo>
                  <a:lnTo>
                    <a:pt x="39" y="168"/>
                  </a:lnTo>
                  <a:lnTo>
                    <a:pt x="39" y="168"/>
                  </a:lnTo>
                  <a:lnTo>
                    <a:pt x="30" y="180"/>
                  </a:lnTo>
                  <a:lnTo>
                    <a:pt x="19" y="190"/>
                  </a:lnTo>
                  <a:lnTo>
                    <a:pt x="10" y="200"/>
                  </a:lnTo>
                  <a:lnTo>
                    <a:pt x="1" y="212"/>
                  </a:lnTo>
                  <a:lnTo>
                    <a:pt x="1" y="212"/>
                  </a:lnTo>
                  <a:lnTo>
                    <a:pt x="0" y="214"/>
                  </a:lnTo>
                  <a:lnTo>
                    <a:pt x="0" y="215"/>
                  </a:lnTo>
                  <a:lnTo>
                    <a:pt x="1" y="217"/>
                  </a:lnTo>
                  <a:lnTo>
                    <a:pt x="2" y="218"/>
                  </a:lnTo>
                  <a:lnTo>
                    <a:pt x="6" y="219"/>
                  </a:lnTo>
                  <a:lnTo>
                    <a:pt x="7" y="218"/>
                  </a:lnTo>
                  <a:lnTo>
                    <a:pt x="9" y="217"/>
                  </a:lnTo>
                  <a:lnTo>
                    <a:pt x="9" y="217"/>
                  </a:lnTo>
                  <a:lnTo>
                    <a:pt x="19" y="205"/>
                  </a:lnTo>
                  <a:lnTo>
                    <a:pt x="30" y="192"/>
                  </a:lnTo>
                  <a:lnTo>
                    <a:pt x="41" y="180"/>
                  </a:lnTo>
                  <a:lnTo>
                    <a:pt x="51" y="167"/>
                  </a:lnTo>
                  <a:lnTo>
                    <a:pt x="51" y="167"/>
                  </a:lnTo>
                  <a:lnTo>
                    <a:pt x="71" y="142"/>
                  </a:lnTo>
                  <a:lnTo>
                    <a:pt x="90" y="117"/>
                  </a:lnTo>
                  <a:lnTo>
                    <a:pt x="90" y="117"/>
                  </a:lnTo>
                  <a:lnTo>
                    <a:pt x="99" y="103"/>
                  </a:lnTo>
                  <a:lnTo>
                    <a:pt x="106" y="89"/>
                  </a:lnTo>
                  <a:lnTo>
                    <a:pt x="122" y="61"/>
                  </a:lnTo>
                  <a:lnTo>
                    <a:pt x="130" y="46"/>
                  </a:lnTo>
                  <a:lnTo>
                    <a:pt x="138" y="33"/>
                  </a:lnTo>
                  <a:lnTo>
                    <a:pt x="149" y="20"/>
                  </a:lnTo>
                  <a:lnTo>
                    <a:pt x="160" y="9"/>
                  </a:lnTo>
                  <a:lnTo>
                    <a:pt x="160" y="9"/>
                  </a:lnTo>
                  <a:lnTo>
                    <a:pt x="161" y="7"/>
                  </a:lnTo>
                  <a:lnTo>
                    <a:pt x="161" y="5"/>
                  </a:lnTo>
                  <a:lnTo>
                    <a:pt x="161" y="4"/>
                  </a:lnTo>
                  <a:lnTo>
                    <a:pt x="160" y="1"/>
                  </a:lnTo>
                  <a:lnTo>
                    <a:pt x="159" y="0"/>
                  </a:lnTo>
                  <a:lnTo>
                    <a:pt x="157" y="0"/>
                  </a:lnTo>
                  <a:lnTo>
                    <a:pt x="155" y="0"/>
                  </a:lnTo>
                  <a:lnTo>
                    <a:pt x="154" y="1"/>
                  </a:lnTo>
                  <a:lnTo>
                    <a:pt x="15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26" name="Freeform 65"/>
            <p:cNvSpPr/>
            <p:nvPr/>
          </p:nvSpPr>
          <p:spPr bwMode="auto">
            <a:xfrm>
              <a:off x="4268788" y="4605338"/>
              <a:ext cx="76200" cy="111125"/>
            </a:xfrm>
            <a:custGeom>
              <a:avLst/>
              <a:gdLst/>
              <a:ahLst/>
              <a:cxnLst>
                <a:cxn ang="0">
                  <a:pos x="135" y="1"/>
                </a:cxn>
                <a:cxn ang="0">
                  <a:pos x="135" y="1"/>
                </a:cxn>
                <a:cxn ang="0">
                  <a:pos x="125" y="12"/>
                </a:cxn>
                <a:cxn ang="0">
                  <a:pos x="117" y="22"/>
                </a:cxn>
                <a:cxn ang="0">
                  <a:pos x="101" y="44"/>
                </a:cxn>
                <a:cxn ang="0">
                  <a:pos x="72" y="88"/>
                </a:cxn>
                <a:cxn ang="0">
                  <a:pos x="72" y="88"/>
                </a:cxn>
                <a:cxn ang="0">
                  <a:pos x="54" y="116"/>
                </a:cxn>
                <a:cxn ang="0">
                  <a:pos x="36" y="145"/>
                </a:cxn>
                <a:cxn ang="0">
                  <a:pos x="1" y="202"/>
                </a:cxn>
                <a:cxn ang="0">
                  <a:pos x="1" y="202"/>
                </a:cxn>
                <a:cxn ang="0">
                  <a:pos x="0" y="204"/>
                </a:cxn>
                <a:cxn ang="0">
                  <a:pos x="0" y="205"/>
                </a:cxn>
                <a:cxn ang="0">
                  <a:pos x="1" y="208"/>
                </a:cxn>
                <a:cxn ang="0">
                  <a:pos x="2" y="209"/>
                </a:cxn>
                <a:cxn ang="0">
                  <a:pos x="4" y="210"/>
                </a:cxn>
                <a:cxn ang="0">
                  <a:pos x="6" y="210"/>
                </a:cxn>
                <a:cxn ang="0">
                  <a:pos x="7" y="209"/>
                </a:cxn>
                <a:cxn ang="0">
                  <a:pos x="9" y="208"/>
                </a:cxn>
                <a:cxn ang="0">
                  <a:pos x="9" y="208"/>
                </a:cxn>
                <a:cxn ang="0">
                  <a:pos x="41" y="158"/>
                </a:cxn>
                <a:cxn ang="0">
                  <a:pos x="57" y="133"/>
                </a:cxn>
                <a:cxn ang="0">
                  <a:pos x="72" y="108"/>
                </a:cxn>
                <a:cxn ang="0">
                  <a:pos x="72" y="108"/>
                </a:cxn>
                <a:cxn ang="0">
                  <a:pos x="87" y="82"/>
                </a:cxn>
                <a:cxn ang="0">
                  <a:pos x="104" y="56"/>
                </a:cxn>
                <a:cxn ang="0">
                  <a:pos x="121" y="31"/>
                </a:cxn>
                <a:cxn ang="0">
                  <a:pos x="131" y="20"/>
                </a:cxn>
                <a:cxn ang="0">
                  <a:pos x="141" y="9"/>
                </a:cxn>
                <a:cxn ang="0">
                  <a:pos x="141" y="9"/>
                </a:cxn>
                <a:cxn ang="0">
                  <a:pos x="142" y="6"/>
                </a:cxn>
                <a:cxn ang="0">
                  <a:pos x="143" y="4"/>
                </a:cxn>
                <a:cxn ang="0">
                  <a:pos x="142" y="3"/>
                </a:cxn>
                <a:cxn ang="0">
                  <a:pos x="141" y="1"/>
                </a:cxn>
                <a:cxn ang="0">
                  <a:pos x="140" y="0"/>
                </a:cxn>
                <a:cxn ang="0">
                  <a:pos x="138" y="0"/>
                </a:cxn>
                <a:cxn ang="0">
                  <a:pos x="137" y="0"/>
                </a:cxn>
                <a:cxn ang="0">
                  <a:pos x="135" y="1"/>
                </a:cxn>
                <a:cxn ang="0">
                  <a:pos x="135" y="1"/>
                </a:cxn>
              </a:cxnLst>
              <a:rect l="0" t="0" r="r" b="b"/>
              <a:pathLst>
                <a:path w="143" h="210">
                  <a:moveTo>
                    <a:pt x="135" y="1"/>
                  </a:moveTo>
                  <a:lnTo>
                    <a:pt x="135" y="1"/>
                  </a:lnTo>
                  <a:lnTo>
                    <a:pt x="125" y="12"/>
                  </a:lnTo>
                  <a:lnTo>
                    <a:pt x="117" y="22"/>
                  </a:lnTo>
                  <a:lnTo>
                    <a:pt x="101" y="44"/>
                  </a:lnTo>
                  <a:lnTo>
                    <a:pt x="72" y="88"/>
                  </a:lnTo>
                  <a:lnTo>
                    <a:pt x="72" y="88"/>
                  </a:lnTo>
                  <a:lnTo>
                    <a:pt x="54" y="116"/>
                  </a:lnTo>
                  <a:lnTo>
                    <a:pt x="36" y="145"/>
                  </a:lnTo>
                  <a:lnTo>
                    <a:pt x="1" y="202"/>
                  </a:lnTo>
                  <a:lnTo>
                    <a:pt x="1" y="202"/>
                  </a:lnTo>
                  <a:lnTo>
                    <a:pt x="0" y="204"/>
                  </a:lnTo>
                  <a:lnTo>
                    <a:pt x="0" y="205"/>
                  </a:lnTo>
                  <a:lnTo>
                    <a:pt x="1" y="208"/>
                  </a:lnTo>
                  <a:lnTo>
                    <a:pt x="2" y="209"/>
                  </a:lnTo>
                  <a:lnTo>
                    <a:pt x="4" y="210"/>
                  </a:lnTo>
                  <a:lnTo>
                    <a:pt x="6" y="210"/>
                  </a:lnTo>
                  <a:lnTo>
                    <a:pt x="7" y="209"/>
                  </a:lnTo>
                  <a:lnTo>
                    <a:pt x="9" y="208"/>
                  </a:lnTo>
                  <a:lnTo>
                    <a:pt x="9" y="208"/>
                  </a:lnTo>
                  <a:lnTo>
                    <a:pt x="41" y="158"/>
                  </a:lnTo>
                  <a:lnTo>
                    <a:pt x="57" y="133"/>
                  </a:lnTo>
                  <a:lnTo>
                    <a:pt x="72" y="108"/>
                  </a:lnTo>
                  <a:lnTo>
                    <a:pt x="72" y="108"/>
                  </a:lnTo>
                  <a:lnTo>
                    <a:pt x="87" y="82"/>
                  </a:lnTo>
                  <a:lnTo>
                    <a:pt x="104" y="56"/>
                  </a:lnTo>
                  <a:lnTo>
                    <a:pt x="121" y="31"/>
                  </a:lnTo>
                  <a:lnTo>
                    <a:pt x="131" y="20"/>
                  </a:lnTo>
                  <a:lnTo>
                    <a:pt x="141" y="9"/>
                  </a:lnTo>
                  <a:lnTo>
                    <a:pt x="141" y="9"/>
                  </a:lnTo>
                  <a:lnTo>
                    <a:pt x="142" y="6"/>
                  </a:lnTo>
                  <a:lnTo>
                    <a:pt x="143" y="4"/>
                  </a:lnTo>
                  <a:lnTo>
                    <a:pt x="142" y="3"/>
                  </a:lnTo>
                  <a:lnTo>
                    <a:pt x="141" y="1"/>
                  </a:lnTo>
                  <a:lnTo>
                    <a:pt x="140" y="0"/>
                  </a:lnTo>
                  <a:lnTo>
                    <a:pt x="138" y="0"/>
                  </a:lnTo>
                  <a:lnTo>
                    <a:pt x="137" y="0"/>
                  </a:lnTo>
                  <a:lnTo>
                    <a:pt x="135" y="1"/>
                  </a:lnTo>
                  <a:lnTo>
                    <a:pt x="13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27" name="Freeform 66"/>
            <p:cNvSpPr/>
            <p:nvPr/>
          </p:nvSpPr>
          <p:spPr bwMode="auto">
            <a:xfrm>
              <a:off x="4295775" y="4633913"/>
              <a:ext cx="84138" cy="103188"/>
            </a:xfrm>
            <a:custGeom>
              <a:avLst/>
              <a:gdLst/>
              <a:ahLst/>
              <a:cxnLst>
                <a:cxn ang="0">
                  <a:pos x="149" y="2"/>
                </a:cxn>
                <a:cxn ang="0">
                  <a:pos x="149" y="2"/>
                </a:cxn>
                <a:cxn ang="0">
                  <a:pos x="127" y="24"/>
                </a:cxn>
                <a:cxn ang="0">
                  <a:pos x="105" y="47"/>
                </a:cxn>
                <a:cxn ang="0">
                  <a:pos x="86" y="71"/>
                </a:cxn>
                <a:cxn ang="0">
                  <a:pos x="76" y="83"/>
                </a:cxn>
                <a:cxn ang="0">
                  <a:pos x="68" y="95"/>
                </a:cxn>
                <a:cxn ang="0">
                  <a:pos x="68" y="95"/>
                </a:cxn>
                <a:cxn ang="0">
                  <a:pos x="60" y="107"/>
                </a:cxn>
                <a:cxn ang="0">
                  <a:pos x="50" y="119"/>
                </a:cxn>
                <a:cxn ang="0">
                  <a:pos x="32" y="141"/>
                </a:cxn>
                <a:cxn ang="0">
                  <a:pos x="22" y="152"/>
                </a:cxn>
                <a:cxn ang="0">
                  <a:pos x="14" y="164"/>
                </a:cxn>
                <a:cxn ang="0">
                  <a:pos x="7" y="176"/>
                </a:cxn>
                <a:cxn ang="0">
                  <a:pos x="1" y="190"/>
                </a:cxn>
                <a:cxn ang="0">
                  <a:pos x="1" y="190"/>
                </a:cxn>
                <a:cxn ang="0">
                  <a:pos x="0" y="192"/>
                </a:cxn>
                <a:cxn ang="0">
                  <a:pos x="1" y="193"/>
                </a:cxn>
                <a:cxn ang="0">
                  <a:pos x="2" y="194"/>
                </a:cxn>
                <a:cxn ang="0">
                  <a:pos x="3" y="195"/>
                </a:cxn>
                <a:cxn ang="0">
                  <a:pos x="7" y="195"/>
                </a:cxn>
                <a:cxn ang="0">
                  <a:pos x="8" y="194"/>
                </a:cxn>
                <a:cxn ang="0">
                  <a:pos x="10" y="192"/>
                </a:cxn>
                <a:cxn ang="0">
                  <a:pos x="10" y="192"/>
                </a:cxn>
                <a:cxn ang="0">
                  <a:pos x="15" y="180"/>
                </a:cxn>
                <a:cxn ang="0">
                  <a:pos x="22" y="169"/>
                </a:cxn>
                <a:cxn ang="0">
                  <a:pos x="30" y="159"/>
                </a:cxn>
                <a:cxn ang="0">
                  <a:pos x="38" y="148"/>
                </a:cxn>
                <a:cxn ang="0">
                  <a:pos x="55" y="128"/>
                </a:cxn>
                <a:cxn ang="0">
                  <a:pos x="71" y="107"/>
                </a:cxn>
                <a:cxn ang="0">
                  <a:pos x="71" y="107"/>
                </a:cxn>
                <a:cxn ang="0">
                  <a:pos x="91" y="81"/>
                </a:cxn>
                <a:cxn ang="0">
                  <a:pos x="112" y="56"/>
                </a:cxn>
                <a:cxn ang="0">
                  <a:pos x="133" y="32"/>
                </a:cxn>
                <a:cxn ang="0">
                  <a:pos x="156" y="8"/>
                </a:cxn>
                <a:cxn ang="0">
                  <a:pos x="156" y="8"/>
                </a:cxn>
                <a:cxn ang="0">
                  <a:pos x="157" y="7"/>
                </a:cxn>
                <a:cxn ang="0">
                  <a:pos x="157" y="5"/>
                </a:cxn>
                <a:cxn ang="0">
                  <a:pos x="157" y="3"/>
                </a:cxn>
                <a:cxn ang="0">
                  <a:pos x="156" y="2"/>
                </a:cxn>
                <a:cxn ang="0">
                  <a:pos x="154" y="1"/>
                </a:cxn>
                <a:cxn ang="0">
                  <a:pos x="153" y="0"/>
                </a:cxn>
                <a:cxn ang="0">
                  <a:pos x="151" y="1"/>
                </a:cxn>
                <a:cxn ang="0">
                  <a:pos x="149" y="2"/>
                </a:cxn>
                <a:cxn ang="0">
                  <a:pos x="149" y="2"/>
                </a:cxn>
              </a:cxnLst>
              <a:rect l="0" t="0" r="r" b="b"/>
              <a:pathLst>
                <a:path w="157" h="195">
                  <a:moveTo>
                    <a:pt x="149" y="2"/>
                  </a:moveTo>
                  <a:lnTo>
                    <a:pt x="149" y="2"/>
                  </a:lnTo>
                  <a:lnTo>
                    <a:pt x="127" y="24"/>
                  </a:lnTo>
                  <a:lnTo>
                    <a:pt x="105" y="47"/>
                  </a:lnTo>
                  <a:lnTo>
                    <a:pt x="86" y="71"/>
                  </a:lnTo>
                  <a:lnTo>
                    <a:pt x="76" y="83"/>
                  </a:lnTo>
                  <a:lnTo>
                    <a:pt x="68" y="95"/>
                  </a:lnTo>
                  <a:lnTo>
                    <a:pt x="68" y="95"/>
                  </a:lnTo>
                  <a:lnTo>
                    <a:pt x="60" y="107"/>
                  </a:lnTo>
                  <a:lnTo>
                    <a:pt x="50" y="119"/>
                  </a:lnTo>
                  <a:lnTo>
                    <a:pt x="32" y="141"/>
                  </a:lnTo>
                  <a:lnTo>
                    <a:pt x="22" y="152"/>
                  </a:lnTo>
                  <a:lnTo>
                    <a:pt x="14" y="164"/>
                  </a:lnTo>
                  <a:lnTo>
                    <a:pt x="7" y="176"/>
                  </a:lnTo>
                  <a:lnTo>
                    <a:pt x="1" y="190"/>
                  </a:lnTo>
                  <a:lnTo>
                    <a:pt x="1" y="190"/>
                  </a:lnTo>
                  <a:lnTo>
                    <a:pt x="0" y="192"/>
                  </a:lnTo>
                  <a:lnTo>
                    <a:pt x="1" y="193"/>
                  </a:lnTo>
                  <a:lnTo>
                    <a:pt x="2" y="194"/>
                  </a:lnTo>
                  <a:lnTo>
                    <a:pt x="3" y="195"/>
                  </a:lnTo>
                  <a:lnTo>
                    <a:pt x="7" y="195"/>
                  </a:lnTo>
                  <a:lnTo>
                    <a:pt x="8" y="194"/>
                  </a:lnTo>
                  <a:lnTo>
                    <a:pt x="10" y="192"/>
                  </a:lnTo>
                  <a:lnTo>
                    <a:pt x="10" y="192"/>
                  </a:lnTo>
                  <a:lnTo>
                    <a:pt x="15" y="180"/>
                  </a:lnTo>
                  <a:lnTo>
                    <a:pt x="22" y="169"/>
                  </a:lnTo>
                  <a:lnTo>
                    <a:pt x="30" y="159"/>
                  </a:lnTo>
                  <a:lnTo>
                    <a:pt x="38" y="148"/>
                  </a:lnTo>
                  <a:lnTo>
                    <a:pt x="55" y="128"/>
                  </a:lnTo>
                  <a:lnTo>
                    <a:pt x="71" y="107"/>
                  </a:lnTo>
                  <a:lnTo>
                    <a:pt x="71" y="107"/>
                  </a:lnTo>
                  <a:lnTo>
                    <a:pt x="91" y="81"/>
                  </a:lnTo>
                  <a:lnTo>
                    <a:pt x="112" y="56"/>
                  </a:lnTo>
                  <a:lnTo>
                    <a:pt x="133" y="32"/>
                  </a:lnTo>
                  <a:lnTo>
                    <a:pt x="156" y="8"/>
                  </a:lnTo>
                  <a:lnTo>
                    <a:pt x="156" y="8"/>
                  </a:lnTo>
                  <a:lnTo>
                    <a:pt x="157" y="7"/>
                  </a:lnTo>
                  <a:lnTo>
                    <a:pt x="157" y="5"/>
                  </a:lnTo>
                  <a:lnTo>
                    <a:pt x="157" y="3"/>
                  </a:lnTo>
                  <a:lnTo>
                    <a:pt x="156" y="2"/>
                  </a:lnTo>
                  <a:lnTo>
                    <a:pt x="154" y="1"/>
                  </a:lnTo>
                  <a:lnTo>
                    <a:pt x="153" y="0"/>
                  </a:lnTo>
                  <a:lnTo>
                    <a:pt x="151" y="1"/>
                  </a:lnTo>
                  <a:lnTo>
                    <a:pt x="149" y="2"/>
                  </a:lnTo>
                  <a:lnTo>
                    <a:pt x="14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28" name="Freeform 67"/>
            <p:cNvSpPr/>
            <p:nvPr/>
          </p:nvSpPr>
          <p:spPr bwMode="auto">
            <a:xfrm>
              <a:off x="4333875" y="4656138"/>
              <a:ext cx="80963" cy="103188"/>
            </a:xfrm>
            <a:custGeom>
              <a:avLst/>
              <a:gdLst/>
              <a:ahLst/>
              <a:cxnLst>
                <a:cxn ang="0">
                  <a:pos x="144" y="1"/>
                </a:cxn>
                <a:cxn ang="0">
                  <a:pos x="144" y="1"/>
                </a:cxn>
                <a:cxn ang="0">
                  <a:pos x="125" y="24"/>
                </a:cxn>
                <a:cxn ang="0">
                  <a:pos x="105" y="48"/>
                </a:cxn>
                <a:cxn ang="0">
                  <a:pos x="86" y="73"/>
                </a:cxn>
                <a:cxn ang="0">
                  <a:pos x="68" y="99"/>
                </a:cxn>
                <a:cxn ang="0">
                  <a:pos x="68" y="99"/>
                </a:cxn>
                <a:cxn ang="0">
                  <a:pos x="52" y="122"/>
                </a:cxn>
                <a:cxn ang="0">
                  <a:pos x="35" y="145"/>
                </a:cxn>
                <a:cxn ang="0">
                  <a:pos x="35" y="145"/>
                </a:cxn>
                <a:cxn ang="0">
                  <a:pos x="27" y="155"/>
                </a:cxn>
                <a:cxn ang="0">
                  <a:pos x="18" y="165"/>
                </a:cxn>
                <a:cxn ang="0">
                  <a:pos x="10" y="176"/>
                </a:cxn>
                <a:cxn ang="0">
                  <a:pos x="1" y="187"/>
                </a:cxn>
                <a:cxn ang="0">
                  <a:pos x="1" y="187"/>
                </a:cxn>
                <a:cxn ang="0">
                  <a:pos x="0" y="189"/>
                </a:cxn>
                <a:cxn ang="0">
                  <a:pos x="0" y="190"/>
                </a:cxn>
                <a:cxn ang="0">
                  <a:pos x="1" y="192"/>
                </a:cxn>
                <a:cxn ang="0">
                  <a:pos x="3" y="193"/>
                </a:cxn>
                <a:cxn ang="0">
                  <a:pos x="4" y="194"/>
                </a:cxn>
                <a:cxn ang="0">
                  <a:pos x="6" y="194"/>
                </a:cxn>
                <a:cxn ang="0">
                  <a:pos x="8" y="193"/>
                </a:cxn>
                <a:cxn ang="0">
                  <a:pos x="10" y="192"/>
                </a:cxn>
                <a:cxn ang="0">
                  <a:pos x="10" y="192"/>
                </a:cxn>
                <a:cxn ang="0">
                  <a:pos x="16" y="183"/>
                </a:cxn>
                <a:cxn ang="0">
                  <a:pos x="24" y="174"/>
                </a:cxn>
                <a:cxn ang="0">
                  <a:pos x="31" y="165"/>
                </a:cxn>
                <a:cxn ang="0">
                  <a:pos x="39" y="156"/>
                </a:cxn>
                <a:cxn ang="0">
                  <a:pos x="39" y="156"/>
                </a:cxn>
                <a:cxn ang="0">
                  <a:pos x="55" y="134"/>
                </a:cxn>
                <a:cxn ang="0">
                  <a:pos x="72" y="112"/>
                </a:cxn>
                <a:cxn ang="0">
                  <a:pos x="72" y="112"/>
                </a:cxn>
                <a:cxn ang="0">
                  <a:pos x="90" y="85"/>
                </a:cxn>
                <a:cxn ang="0">
                  <a:pos x="110" y="58"/>
                </a:cxn>
                <a:cxn ang="0">
                  <a:pos x="131" y="33"/>
                </a:cxn>
                <a:cxn ang="0">
                  <a:pos x="152" y="8"/>
                </a:cxn>
                <a:cxn ang="0">
                  <a:pos x="152" y="8"/>
                </a:cxn>
                <a:cxn ang="0">
                  <a:pos x="153" y="6"/>
                </a:cxn>
                <a:cxn ang="0">
                  <a:pos x="153" y="4"/>
                </a:cxn>
                <a:cxn ang="0">
                  <a:pos x="152" y="1"/>
                </a:cxn>
                <a:cxn ang="0">
                  <a:pos x="149" y="0"/>
                </a:cxn>
                <a:cxn ang="0">
                  <a:pos x="148" y="0"/>
                </a:cxn>
                <a:cxn ang="0">
                  <a:pos x="146" y="0"/>
                </a:cxn>
                <a:cxn ang="0">
                  <a:pos x="144" y="1"/>
                </a:cxn>
                <a:cxn ang="0">
                  <a:pos x="144" y="1"/>
                </a:cxn>
              </a:cxnLst>
              <a:rect l="0" t="0" r="r" b="b"/>
              <a:pathLst>
                <a:path w="153" h="194">
                  <a:moveTo>
                    <a:pt x="144" y="1"/>
                  </a:moveTo>
                  <a:lnTo>
                    <a:pt x="144" y="1"/>
                  </a:lnTo>
                  <a:lnTo>
                    <a:pt x="125" y="24"/>
                  </a:lnTo>
                  <a:lnTo>
                    <a:pt x="105" y="48"/>
                  </a:lnTo>
                  <a:lnTo>
                    <a:pt x="86" y="73"/>
                  </a:lnTo>
                  <a:lnTo>
                    <a:pt x="68" y="99"/>
                  </a:lnTo>
                  <a:lnTo>
                    <a:pt x="68" y="99"/>
                  </a:lnTo>
                  <a:lnTo>
                    <a:pt x="52" y="122"/>
                  </a:lnTo>
                  <a:lnTo>
                    <a:pt x="35" y="145"/>
                  </a:lnTo>
                  <a:lnTo>
                    <a:pt x="35" y="145"/>
                  </a:lnTo>
                  <a:lnTo>
                    <a:pt x="27" y="155"/>
                  </a:lnTo>
                  <a:lnTo>
                    <a:pt x="18" y="165"/>
                  </a:lnTo>
                  <a:lnTo>
                    <a:pt x="10" y="176"/>
                  </a:lnTo>
                  <a:lnTo>
                    <a:pt x="1" y="187"/>
                  </a:lnTo>
                  <a:lnTo>
                    <a:pt x="1" y="187"/>
                  </a:lnTo>
                  <a:lnTo>
                    <a:pt x="0" y="189"/>
                  </a:lnTo>
                  <a:lnTo>
                    <a:pt x="0" y="190"/>
                  </a:lnTo>
                  <a:lnTo>
                    <a:pt x="1" y="192"/>
                  </a:lnTo>
                  <a:lnTo>
                    <a:pt x="3" y="193"/>
                  </a:lnTo>
                  <a:lnTo>
                    <a:pt x="4" y="194"/>
                  </a:lnTo>
                  <a:lnTo>
                    <a:pt x="6" y="194"/>
                  </a:lnTo>
                  <a:lnTo>
                    <a:pt x="8" y="193"/>
                  </a:lnTo>
                  <a:lnTo>
                    <a:pt x="10" y="192"/>
                  </a:lnTo>
                  <a:lnTo>
                    <a:pt x="10" y="192"/>
                  </a:lnTo>
                  <a:lnTo>
                    <a:pt x="16" y="183"/>
                  </a:lnTo>
                  <a:lnTo>
                    <a:pt x="24" y="174"/>
                  </a:lnTo>
                  <a:lnTo>
                    <a:pt x="31" y="165"/>
                  </a:lnTo>
                  <a:lnTo>
                    <a:pt x="39" y="156"/>
                  </a:lnTo>
                  <a:lnTo>
                    <a:pt x="39" y="156"/>
                  </a:lnTo>
                  <a:lnTo>
                    <a:pt x="55" y="134"/>
                  </a:lnTo>
                  <a:lnTo>
                    <a:pt x="72" y="112"/>
                  </a:lnTo>
                  <a:lnTo>
                    <a:pt x="72" y="112"/>
                  </a:lnTo>
                  <a:lnTo>
                    <a:pt x="90" y="85"/>
                  </a:lnTo>
                  <a:lnTo>
                    <a:pt x="110" y="58"/>
                  </a:lnTo>
                  <a:lnTo>
                    <a:pt x="131" y="33"/>
                  </a:lnTo>
                  <a:lnTo>
                    <a:pt x="152" y="8"/>
                  </a:lnTo>
                  <a:lnTo>
                    <a:pt x="152" y="8"/>
                  </a:lnTo>
                  <a:lnTo>
                    <a:pt x="153" y="6"/>
                  </a:lnTo>
                  <a:lnTo>
                    <a:pt x="153" y="4"/>
                  </a:lnTo>
                  <a:lnTo>
                    <a:pt x="152" y="1"/>
                  </a:lnTo>
                  <a:lnTo>
                    <a:pt x="149" y="0"/>
                  </a:lnTo>
                  <a:lnTo>
                    <a:pt x="148" y="0"/>
                  </a:lnTo>
                  <a:lnTo>
                    <a:pt x="146" y="0"/>
                  </a:lnTo>
                  <a:lnTo>
                    <a:pt x="144" y="1"/>
                  </a:lnTo>
                  <a:lnTo>
                    <a:pt x="14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29" name="Freeform 68"/>
            <p:cNvSpPr/>
            <p:nvPr/>
          </p:nvSpPr>
          <p:spPr bwMode="auto">
            <a:xfrm>
              <a:off x="4379913" y="4668838"/>
              <a:ext cx="77788" cy="107950"/>
            </a:xfrm>
            <a:custGeom>
              <a:avLst/>
              <a:gdLst/>
              <a:ahLst/>
              <a:cxnLst>
                <a:cxn ang="0">
                  <a:pos x="139" y="1"/>
                </a:cxn>
                <a:cxn ang="0">
                  <a:pos x="139" y="1"/>
                </a:cxn>
                <a:cxn ang="0">
                  <a:pos x="121" y="22"/>
                </a:cxn>
                <a:cxn ang="0">
                  <a:pos x="105" y="45"/>
                </a:cxn>
                <a:cxn ang="0">
                  <a:pos x="88" y="68"/>
                </a:cxn>
                <a:cxn ang="0">
                  <a:pos x="72" y="91"/>
                </a:cxn>
                <a:cxn ang="0">
                  <a:pos x="72" y="91"/>
                </a:cxn>
                <a:cxn ang="0">
                  <a:pos x="53" y="117"/>
                </a:cxn>
                <a:cxn ang="0">
                  <a:pos x="34" y="142"/>
                </a:cxn>
                <a:cxn ang="0">
                  <a:pos x="18" y="170"/>
                </a:cxn>
                <a:cxn ang="0">
                  <a:pos x="1" y="197"/>
                </a:cxn>
                <a:cxn ang="0">
                  <a:pos x="1" y="197"/>
                </a:cxn>
                <a:cxn ang="0">
                  <a:pos x="0" y="199"/>
                </a:cxn>
                <a:cxn ang="0">
                  <a:pos x="0" y="202"/>
                </a:cxn>
                <a:cxn ang="0">
                  <a:pos x="1" y="203"/>
                </a:cxn>
                <a:cxn ang="0">
                  <a:pos x="2" y="204"/>
                </a:cxn>
                <a:cxn ang="0">
                  <a:pos x="4" y="205"/>
                </a:cxn>
                <a:cxn ang="0">
                  <a:pos x="6" y="205"/>
                </a:cxn>
                <a:cxn ang="0">
                  <a:pos x="7" y="204"/>
                </a:cxn>
                <a:cxn ang="0">
                  <a:pos x="10" y="203"/>
                </a:cxn>
                <a:cxn ang="0">
                  <a:pos x="10" y="203"/>
                </a:cxn>
                <a:cxn ang="0">
                  <a:pos x="24" y="177"/>
                </a:cxn>
                <a:cxn ang="0">
                  <a:pos x="41" y="151"/>
                </a:cxn>
                <a:cxn ang="0">
                  <a:pos x="58" y="126"/>
                </a:cxn>
                <a:cxn ang="0">
                  <a:pos x="75" y="101"/>
                </a:cxn>
                <a:cxn ang="0">
                  <a:pos x="75" y="101"/>
                </a:cxn>
                <a:cxn ang="0">
                  <a:pos x="110" y="53"/>
                </a:cxn>
                <a:cxn ang="0">
                  <a:pos x="128" y="31"/>
                </a:cxn>
                <a:cxn ang="0">
                  <a:pos x="146" y="8"/>
                </a:cxn>
                <a:cxn ang="0">
                  <a:pos x="146" y="8"/>
                </a:cxn>
                <a:cxn ang="0">
                  <a:pos x="147" y="7"/>
                </a:cxn>
                <a:cxn ang="0">
                  <a:pos x="147" y="5"/>
                </a:cxn>
                <a:cxn ang="0">
                  <a:pos x="147" y="3"/>
                </a:cxn>
                <a:cxn ang="0">
                  <a:pos x="146" y="1"/>
                </a:cxn>
                <a:cxn ang="0">
                  <a:pos x="144" y="0"/>
                </a:cxn>
                <a:cxn ang="0">
                  <a:pos x="143" y="0"/>
                </a:cxn>
                <a:cxn ang="0">
                  <a:pos x="141" y="0"/>
                </a:cxn>
                <a:cxn ang="0">
                  <a:pos x="139" y="1"/>
                </a:cxn>
                <a:cxn ang="0">
                  <a:pos x="139" y="1"/>
                </a:cxn>
              </a:cxnLst>
              <a:rect l="0" t="0" r="r" b="b"/>
              <a:pathLst>
                <a:path w="147" h="205">
                  <a:moveTo>
                    <a:pt x="139" y="1"/>
                  </a:moveTo>
                  <a:lnTo>
                    <a:pt x="139" y="1"/>
                  </a:lnTo>
                  <a:lnTo>
                    <a:pt x="121" y="22"/>
                  </a:lnTo>
                  <a:lnTo>
                    <a:pt x="105" y="45"/>
                  </a:lnTo>
                  <a:lnTo>
                    <a:pt x="88" y="68"/>
                  </a:lnTo>
                  <a:lnTo>
                    <a:pt x="72" y="91"/>
                  </a:lnTo>
                  <a:lnTo>
                    <a:pt x="72" y="91"/>
                  </a:lnTo>
                  <a:lnTo>
                    <a:pt x="53" y="117"/>
                  </a:lnTo>
                  <a:lnTo>
                    <a:pt x="34" y="142"/>
                  </a:lnTo>
                  <a:lnTo>
                    <a:pt x="18" y="170"/>
                  </a:lnTo>
                  <a:lnTo>
                    <a:pt x="1" y="197"/>
                  </a:lnTo>
                  <a:lnTo>
                    <a:pt x="1" y="197"/>
                  </a:lnTo>
                  <a:lnTo>
                    <a:pt x="0" y="199"/>
                  </a:lnTo>
                  <a:lnTo>
                    <a:pt x="0" y="202"/>
                  </a:lnTo>
                  <a:lnTo>
                    <a:pt x="1" y="203"/>
                  </a:lnTo>
                  <a:lnTo>
                    <a:pt x="2" y="204"/>
                  </a:lnTo>
                  <a:lnTo>
                    <a:pt x="4" y="205"/>
                  </a:lnTo>
                  <a:lnTo>
                    <a:pt x="6" y="205"/>
                  </a:lnTo>
                  <a:lnTo>
                    <a:pt x="7" y="204"/>
                  </a:lnTo>
                  <a:lnTo>
                    <a:pt x="10" y="203"/>
                  </a:lnTo>
                  <a:lnTo>
                    <a:pt x="10" y="203"/>
                  </a:lnTo>
                  <a:lnTo>
                    <a:pt x="24" y="177"/>
                  </a:lnTo>
                  <a:lnTo>
                    <a:pt x="41" y="151"/>
                  </a:lnTo>
                  <a:lnTo>
                    <a:pt x="58" y="126"/>
                  </a:lnTo>
                  <a:lnTo>
                    <a:pt x="75" y="101"/>
                  </a:lnTo>
                  <a:lnTo>
                    <a:pt x="75" y="101"/>
                  </a:lnTo>
                  <a:lnTo>
                    <a:pt x="110" y="53"/>
                  </a:lnTo>
                  <a:lnTo>
                    <a:pt x="128" y="31"/>
                  </a:lnTo>
                  <a:lnTo>
                    <a:pt x="146" y="8"/>
                  </a:lnTo>
                  <a:lnTo>
                    <a:pt x="146" y="8"/>
                  </a:lnTo>
                  <a:lnTo>
                    <a:pt x="147" y="7"/>
                  </a:lnTo>
                  <a:lnTo>
                    <a:pt x="147" y="5"/>
                  </a:lnTo>
                  <a:lnTo>
                    <a:pt x="147" y="3"/>
                  </a:lnTo>
                  <a:lnTo>
                    <a:pt x="146" y="1"/>
                  </a:lnTo>
                  <a:lnTo>
                    <a:pt x="144" y="0"/>
                  </a:lnTo>
                  <a:lnTo>
                    <a:pt x="143" y="0"/>
                  </a:lnTo>
                  <a:lnTo>
                    <a:pt x="141" y="0"/>
                  </a:lnTo>
                  <a:lnTo>
                    <a:pt x="139" y="1"/>
                  </a:lnTo>
                  <a:lnTo>
                    <a:pt x="13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30" name="Freeform 69"/>
            <p:cNvSpPr/>
            <p:nvPr/>
          </p:nvSpPr>
          <p:spPr bwMode="auto">
            <a:xfrm>
              <a:off x="4419600" y="4678363"/>
              <a:ext cx="80963" cy="119063"/>
            </a:xfrm>
            <a:custGeom>
              <a:avLst/>
              <a:gdLst/>
              <a:ahLst/>
              <a:cxnLst>
                <a:cxn ang="0">
                  <a:pos x="142" y="3"/>
                </a:cxn>
                <a:cxn ang="0">
                  <a:pos x="142" y="3"/>
                </a:cxn>
                <a:cxn ang="0">
                  <a:pos x="140" y="12"/>
                </a:cxn>
                <a:cxn ang="0">
                  <a:pos x="136" y="19"/>
                </a:cxn>
                <a:cxn ang="0">
                  <a:pos x="127" y="33"/>
                </a:cxn>
                <a:cxn ang="0">
                  <a:pos x="117" y="47"/>
                </a:cxn>
                <a:cxn ang="0">
                  <a:pos x="106" y="58"/>
                </a:cxn>
                <a:cxn ang="0">
                  <a:pos x="106" y="58"/>
                </a:cxn>
                <a:cxn ang="0">
                  <a:pos x="100" y="64"/>
                </a:cxn>
                <a:cxn ang="0">
                  <a:pos x="96" y="71"/>
                </a:cxn>
                <a:cxn ang="0">
                  <a:pos x="87" y="84"/>
                </a:cxn>
                <a:cxn ang="0">
                  <a:pos x="80" y="98"/>
                </a:cxn>
                <a:cxn ang="0">
                  <a:pos x="71" y="111"/>
                </a:cxn>
                <a:cxn ang="0">
                  <a:pos x="71" y="111"/>
                </a:cxn>
                <a:cxn ang="0">
                  <a:pos x="53" y="137"/>
                </a:cxn>
                <a:cxn ang="0">
                  <a:pos x="34" y="163"/>
                </a:cxn>
                <a:cxn ang="0">
                  <a:pos x="25" y="175"/>
                </a:cxn>
                <a:cxn ang="0">
                  <a:pos x="15" y="189"/>
                </a:cxn>
                <a:cxn ang="0">
                  <a:pos x="7" y="202"/>
                </a:cxn>
                <a:cxn ang="0">
                  <a:pos x="0" y="217"/>
                </a:cxn>
                <a:cxn ang="0">
                  <a:pos x="0" y="217"/>
                </a:cxn>
                <a:cxn ang="0">
                  <a:pos x="0" y="219"/>
                </a:cxn>
                <a:cxn ang="0">
                  <a:pos x="0" y="221"/>
                </a:cxn>
                <a:cxn ang="0">
                  <a:pos x="2" y="223"/>
                </a:cxn>
                <a:cxn ang="0">
                  <a:pos x="4" y="224"/>
                </a:cxn>
                <a:cxn ang="0">
                  <a:pos x="5" y="224"/>
                </a:cxn>
                <a:cxn ang="0">
                  <a:pos x="7" y="223"/>
                </a:cxn>
                <a:cxn ang="0">
                  <a:pos x="8" y="221"/>
                </a:cxn>
                <a:cxn ang="0">
                  <a:pos x="8" y="221"/>
                </a:cxn>
                <a:cxn ang="0">
                  <a:pos x="15" y="206"/>
                </a:cxn>
                <a:cxn ang="0">
                  <a:pos x="25" y="192"/>
                </a:cxn>
                <a:cxn ang="0">
                  <a:pos x="34" y="177"/>
                </a:cxn>
                <a:cxn ang="0">
                  <a:pos x="44" y="164"/>
                </a:cxn>
                <a:cxn ang="0">
                  <a:pos x="65" y="136"/>
                </a:cxn>
                <a:cxn ang="0">
                  <a:pos x="84" y="108"/>
                </a:cxn>
                <a:cxn ang="0">
                  <a:pos x="84" y="108"/>
                </a:cxn>
                <a:cxn ang="0">
                  <a:pos x="105" y="79"/>
                </a:cxn>
                <a:cxn ang="0">
                  <a:pos x="115" y="64"/>
                </a:cxn>
                <a:cxn ang="0">
                  <a:pos x="125" y="50"/>
                </a:cxn>
                <a:cxn ang="0">
                  <a:pos x="125" y="50"/>
                </a:cxn>
                <a:cxn ang="0">
                  <a:pos x="134" y="41"/>
                </a:cxn>
                <a:cxn ang="0">
                  <a:pos x="141" y="29"/>
                </a:cxn>
                <a:cxn ang="0">
                  <a:pos x="147" y="18"/>
                </a:cxn>
                <a:cxn ang="0">
                  <a:pos x="151" y="6"/>
                </a:cxn>
                <a:cxn ang="0">
                  <a:pos x="151" y="6"/>
                </a:cxn>
                <a:cxn ang="0">
                  <a:pos x="151" y="4"/>
                </a:cxn>
                <a:cxn ang="0">
                  <a:pos x="151" y="2"/>
                </a:cxn>
                <a:cxn ang="0">
                  <a:pos x="150" y="1"/>
                </a:cxn>
                <a:cxn ang="0">
                  <a:pos x="148" y="0"/>
                </a:cxn>
                <a:cxn ang="0">
                  <a:pos x="146" y="0"/>
                </a:cxn>
                <a:cxn ang="0">
                  <a:pos x="145" y="1"/>
                </a:cxn>
                <a:cxn ang="0">
                  <a:pos x="143" y="2"/>
                </a:cxn>
                <a:cxn ang="0">
                  <a:pos x="142" y="3"/>
                </a:cxn>
                <a:cxn ang="0">
                  <a:pos x="142" y="3"/>
                </a:cxn>
              </a:cxnLst>
              <a:rect l="0" t="0" r="r" b="b"/>
              <a:pathLst>
                <a:path w="151" h="224">
                  <a:moveTo>
                    <a:pt x="142" y="3"/>
                  </a:moveTo>
                  <a:lnTo>
                    <a:pt x="142" y="3"/>
                  </a:lnTo>
                  <a:lnTo>
                    <a:pt x="140" y="12"/>
                  </a:lnTo>
                  <a:lnTo>
                    <a:pt x="136" y="19"/>
                  </a:lnTo>
                  <a:lnTo>
                    <a:pt x="127" y="33"/>
                  </a:lnTo>
                  <a:lnTo>
                    <a:pt x="117" y="47"/>
                  </a:lnTo>
                  <a:lnTo>
                    <a:pt x="106" y="58"/>
                  </a:lnTo>
                  <a:lnTo>
                    <a:pt x="106" y="58"/>
                  </a:lnTo>
                  <a:lnTo>
                    <a:pt x="100" y="64"/>
                  </a:lnTo>
                  <a:lnTo>
                    <a:pt x="96" y="71"/>
                  </a:lnTo>
                  <a:lnTo>
                    <a:pt x="87" y="84"/>
                  </a:lnTo>
                  <a:lnTo>
                    <a:pt x="80" y="98"/>
                  </a:lnTo>
                  <a:lnTo>
                    <a:pt x="71" y="111"/>
                  </a:lnTo>
                  <a:lnTo>
                    <a:pt x="71" y="111"/>
                  </a:lnTo>
                  <a:lnTo>
                    <a:pt x="53" y="137"/>
                  </a:lnTo>
                  <a:lnTo>
                    <a:pt x="34" y="163"/>
                  </a:lnTo>
                  <a:lnTo>
                    <a:pt x="25" y="175"/>
                  </a:lnTo>
                  <a:lnTo>
                    <a:pt x="15" y="189"/>
                  </a:lnTo>
                  <a:lnTo>
                    <a:pt x="7" y="202"/>
                  </a:lnTo>
                  <a:lnTo>
                    <a:pt x="0" y="217"/>
                  </a:lnTo>
                  <a:lnTo>
                    <a:pt x="0" y="217"/>
                  </a:lnTo>
                  <a:lnTo>
                    <a:pt x="0" y="219"/>
                  </a:lnTo>
                  <a:lnTo>
                    <a:pt x="0" y="221"/>
                  </a:lnTo>
                  <a:lnTo>
                    <a:pt x="2" y="223"/>
                  </a:lnTo>
                  <a:lnTo>
                    <a:pt x="4" y="224"/>
                  </a:lnTo>
                  <a:lnTo>
                    <a:pt x="5" y="224"/>
                  </a:lnTo>
                  <a:lnTo>
                    <a:pt x="7" y="223"/>
                  </a:lnTo>
                  <a:lnTo>
                    <a:pt x="8" y="221"/>
                  </a:lnTo>
                  <a:lnTo>
                    <a:pt x="8" y="221"/>
                  </a:lnTo>
                  <a:lnTo>
                    <a:pt x="15" y="206"/>
                  </a:lnTo>
                  <a:lnTo>
                    <a:pt x="25" y="192"/>
                  </a:lnTo>
                  <a:lnTo>
                    <a:pt x="34" y="177"/>
                  </a:lnTo>
                  <a:lnTo>
                    <a:pt x="44" y="164"/>
                  </a:lnTo>
                  <a:lnTo>
                    <a:pt x="65" y="136"/>
                  </a:lnTo>
                  <a:lnTo>
                    <a:pt x="84" y="108"/>
                  </a:lnTo>
                  <a:lnTo>
                    <a:pt x="84" y="108"/>
                  </a:lnTo>
                  <a:lnTo>
                    <a:pt x="105" y="79"/>
                  </a:lnTo>
                  <a:lnTo>
                    <a:pt x="115" y="64"/>
                  </a:lnTo>
                  <a:lnTo>
                    <a:pt x="125" y="50"/>
                  </a:lnTo>
                  <a:lnTo>
                    <a:pt x="125" y="50"/>
                  </a:lnTo>
                  <a:lnTo>
                    <a:pt x="134" y="41"/>
                  </a:lnTo>
                  <a:lnTo>
                    <a:pt x="141" y="29"/>
                  </a:lnTo>
                  <a:lnTo>
                    <a:pt x="147" y="18"/>
                  </a:lnTo>
                  <a:lnTo>
                    <a:pt x="151" y="6"/>
                  </a:lnTo>
                  <a:lnTo>
                    <a:pt x="151" y="6"/>
                  </a:lnTo>
                  <a:lnTo>
                    <a:pt x="151" y="4"/>
                  </a:lnTo>
                  <a:lnTo>
                    <a:pt x="151" y="2"/>
                  </a:lnTo>
                  <a:lnTo>
                    <a:pt x="150" y="1"/>
                  </a:lnTo>
                  <a:lnTo>
                    <a:pt x="148" y="0"/>
                  </a:lnTo>
                  <a:lnTo>
                    <a:pt x="146" y="0"/>
                  </a:lnTo>
                  <a:lnTo>
                    <a:pt x="145" y="1"/>
                  </a:lnTo>
                  <a:lnTo>
                    <a:pt x="143" y="2"/>
                  </a:lnTo>
                  <a:lnTo>
                    <a:pt x="142" y="3"/>
                  </a:lnTo>
                  <a:lnTo>
                    <a:pt x="14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31" name="Freeform 70"/>
            <p:cNvSpPr/>
            <p:nvPr/>
          </p:nvSpPr>
          <p:spPr bwMode="auto">
            <a:xfrm>
              <a:off x="4471988" y="4683125"/>
              <a:ext cx="80963" cy="115888"/>
            </a:xfrm>
            <a:custGeom>
              <a:avLst/>
              <a:gdLst/>
              <a:ahLst/>
              <a:cxnLst>
                <a:cxn ang="0">
                  <a:pos x="143" y="3"/>
                </a:cxn>
                <a:cxn ang="0">
                  <a:pos x="143" y="3"/>
                </a:cxn>
                <a:cxn ang="0">
                  <a:pos x="134" y="16"/>
                </a:cxn>
                <a:cxn ang="0">
                  <a:pos x="125" y="29"/>
                </a:cxn>
                <a:cxn ang="0">
                  <a:pos x="103" y="54"/>
                </a:cxn>
                <a:cxn ang="0">
                  <a:pos x="82" y="79"/>
                </a:cxn>
                <a:cxn ang="0">
                  <a:pos x="72" y="93"/>
                </a:cxn>
                <a:cxn ang="0">
                  <a:pos x="63" y="106"/>
                </a:cxn>
                <a:cxn ang="0">
                  <a:pos x="63" y="106"/>
                </a:cxn>
                <a:cxn ang="0">
                  <a:pos x="45" y="131"/>
                </a:cxn>
                <a:cxn ang="0">
                  <a:pos x="30" y="158"/>
                </a:cxn>
                <a:cxn ang="0">
                  <a:pos x="0" y="212"/>
                </a:cxn>
                <a:cxn ang="0">
                  <a:pos x="0" y="212"/>
                </a:cxn>
                <a:cxn ang="0">
                  <a:pos x="0" y="214"/>
                </a:cxn>
                <a:cxn ang="0">
                  <a:pos x="0" y="216"/>
                </a:cxn>
                <a:cxn ang="0">
                  <a:pos x="1" y="218"/>
                </a:cxn>
                <a:cxn ang="0">
                  <a:pos x="2" y="219"/>
                </a:cxn>
                <a:cxn ang="0">
                  <a:pos x="5" y="219"/>
                </a:cxn>
                <a:cxn ang="0">
                  <a:pos x="7" y="219"/>
                </a:cxn>
                <a:cxn ang="0">
                  <a:pos x="8" y="219"/>
                </a:cxn>
                <a:cxn ang="0">
                  <a:pos x="9" y="217"/>
                </a:cxn>
                <a:cxn ang="0">
                  <a:pos x="9" y="217"/>
                </a:cxn>
                <a:cxn ang="0">
                  <a:pos x="39" y="163"/>
                </a:cxn>
                <a:cxn ang="0">
                  <a:pos x="54" y="136"/>
                </a:cxn>
                <a:cxn ang="0">
                  <a:pos x="71" y="110"/>
                </a:cxn>
                <a:cxn ang="0">
                  <a:pos x="71" y="110"/>
                </a:cxn>
                <a:cxn ang="0">
                  <a:pos x="80" y="97"/>
                </a:cxn>
                <a:cxn ang="0">
                  <a:pos x="90" y="84"/>
                </a:cxn>
                <a:cxn ang="0">
                  <a:pos x="111" y="60"/>
                </a:cxn>
                <a:cxn ang="0">
                  <a:pos x="132" y="35"/>
                </a:cxn>
                <a:cxn ang="0">
                  <a:pos x="142" y="21"/>
                </a:cxn>
                <a:cxn ang="0">
                  <a:pos x="152" y="8"/>
                </a:cxn>
                <a:cxn ang="0">
                  <a:pos x="152" y="8"/>
                </a:cxn>
                <a:cxn ang="0">
                  <a:pos x="153" y="6"/>
                </a:cxn>
                <a:cxn ang="0">
                  <a:pos x="153" y="5"/>
                </a:cxn>
                <a:cxn ang="0">
                  <a:pos x="152" y="3"/>
                </a:cxn>
                <a:cxn ang="0">
                  <a:pos x="151" y="1"/>
                </a:cxn>
                <a:cxn ang="0">
                  <a:pos x="149" y="0"/>
                </a:cxn>
                <a:cxn ang="0">
                  <a:pos x="147" y="0"/>
                </a:cxn>
                <a:cxn ang="0">
                  <a:pos x="146" y="1"/>
                </a:cxn>
                <a:cxn ang="0">
                  <a:pos x="143" y="3"/>
                </a:cxn>
                <a:cxn ang="0">
                  <a:pos x="143" y="3"/>
                </a:cxn>
              </a:cxnLst>
              <a:rect l="0" t="0" r="r" b="b"/>
              <a:pathLst>
                <a:path w="153" h="219">
                  <a:moveTo>
                    <a:pt x="143" y="3"/>
                  </a:moveTo>
                  <a:lnTo>
                    <a:pt x="143" y="3"/>
                  </a:lnTo>
                  <a:lnTo>
                    <a:pt x="134" y="16"/>
                  </a:lnTo>
                  <a:lnTo>
                    <a:pt x="125" y="29"/>
                  </a:lnTo>
                  <a:lnTo>
                    <a:pt x="103" y="54"/>
                  </a:lnTo>
                  <a:lnTo>
                    <a:pt x="82" y="79"/>
                  </a:lnTo>
                  <a:lnTo>
                    <a:pt x="72" y="93"/>
                  </a:lnTo>
                  <a:lnTo>
                    <a:pt x="63" y="106"/>
                  </a:lnTo>
                  <a:lnTo>
                    <a:pt x="63" y="106"/>
                  </a:lnTo>
                  <a:lnTo>
                    <a:pt x="45" y="131"/>
                  </a:lnTo>
                  <a:lnTo>
                    <a:pt x="30" y="158"/>
                  </a:lnTo>
                  <a:lnTo>
                    <a:pt x="0" y="212"/>
                  </a:lnTo>
                  <a:lnTo>
                    <a:pt x="0" y="212"/>
                  </a:lnTo>
                  <a:lnTo>
                    <a:pt x="0" y="214"/>
                  </a:lnTo>
                  <a:lnTo>
                    <a:pt x="0" y="216"/>
                  </a:lnTo>
                  <a:lnTo>
                    <a:pt x="1" y="218"/>
                  </a:lnTo>
                  <a:lnTo>
                    <a:pt x="2" y="219"/>
                  </a:lnTo>
                  <a:lnTo>
                    <a:pt x="5" y="219"/>
                  </a:lnTo>
                  <a:lnTo>
                    <a:pt x="7" y="219"/>
                  </a:lnTo>
                  <a:lnTo>
                    <a:pt x="8" y="219"/>
                  </a:lnTo>
                  <a:lnTo>
                    <a:pt x="9" y="217"/>
                  </a:lnTo>
                  <a:lnTo>
                    <a:pt x="9" y="217"/>
                  </a:lnTo>
                  <a:lnTo>
                    <a:pt x="39" y="163"/>
                  </a:lnTo>
                  <a:lnTo>
                    <a:pt x="54" y="136"/>
                  </a:lnTo>
                  <a:lnTo>
                    <a:pt x="71" y="110"/>
                  </a:lnTo>
                  <a:lnTo>
                    <a:pt x="71" y="110"/>
                  </a:lnTo>
                  <a:lnTo>
                    <a:pt x="80" y="97"/>
                  </a:lnTo>
                  <a:lnTo>
                    <a:pt x="90" y="84"/>
                  </a:lnTo>
                  <a:lnTo>
                    <a:pt x="111" y="60"/>
                  </a:lnTo>
                  <a:lnTo>
                    <a:pt x="132" y="35"/>
                  </a:lnTo>
                  <a:lnTo>
                    <a:pt x="142" y="21"/>
                  </a:lnTo>
                  <a:lnTo>
                    <a:pt x="152" y="8"/>
                  </a:lnTo>
                  <a:lnTo>
                    <a:pt x="152" y="8"/>
                  </a:lnTo>
                  <a:lnTo>
                    <a:pt x="153" y="6"/>
                  </a:lnTo>
                  <a:lnTo>
                    <a:pt x="153" y="5"/>
                  </a:lnTo>
                  <a:lnTo>
                    <a:pt x="152" y="3"/>
                  </a:lnTo>
                  <a:lnTo>
                    <a:pt x="151" y="1"/>
                  </a:lnTo>
                  <a:lnTo>
                    <a:pt x="149" y="0"/>
                  </a:lnTo>
                  <a:lnTo>
                    <a:pt x="147" y="0"/>
                  </a:lnTo>
                  <a:lnTo>
                    <a:pt x="146" y="1"/>
                  </a:lnTo>
                  <a:lnTo>
                    <a:pt x="143" y="3"/>
                  </a:lnTo>
                  <a:lnTo>
                    <a:pt x="143"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32" name="Freeform 71"/>
            <p:cNvSpPr/>
            <p:nvPr/>
          </p:nvSpPr>
          <p:spPr bwMode="auto">
            <a:xfrm>
              <a:off x="4508500" y="4664075"/>
              <a:ext cx="103188" cy="139700"/>
            </a:xfrm>
            <a:custGeom>
              <a:avLst/>
              <a:gdLst/>
              <a:ahLst/>
              <a:cxnLst>
                <a:cxn ang="0">
                  <a:pos x="186" y="2"/>
                </a:cxn>
                <a:cxn ang="0">
                  <a:pos x="186" y="2"/>
                </a:cxn>
                <a:cxn ang="0">
                  <a:pos x="174" y="19"/>
                </a:cxn>
                <a:cxn ang="0">
                  <a:pos x="161" y="35"/>
                </a:cxn>
                <a:cxn ang="0">
                  <a:pos x="138" y="71"/>
                </a:cxn>
                <a:cxn ang="0">
                  <a:pos x="113" y="105"/>
                </a:cxn>
                <a:cxn ang="0">
                  <a:pos x="100" y="121"/>
                </a:cxn>
                <a:cxn ang="0">
                  <a:pos x="86" y="138"/>
                </a:cxn>
                <a:cxn ang="0">
                  <a:pos x="86" y="138"/>
                </a:cxn>
                <a:cxn ang="0">
                  <a:pos x="61" y="166"/>
                </a:cxn>
                <a:cxn ang="0">
                  <a:pos x="48" y="180"/>
                </a:cxn>
                <a:cxn ang="0">
                  <a:pos x="37" y="195"/>
                </a:cxn>
                <a:cxn ang="0">
                  <a:pos x="26" y="210"/>
                </a:cxn>
                <a:cxn ang="0">
                  <a:pos x="16" y="226"/>
                </a:cxn>
                <a:cxn ang="0">
                  <a:pos x="7" y="244"/>
                </a:cxn>
                <a:cxn ang="0">
                  <a:pos x="0" y="261"/>
                </a:cxn>
                <a:cxn ang="0">
                  <a:pos x="0" y="261"/>
                </a:cxn>
                <a:cxn ang="0">
                  <a:pos x="0" y="263"/>
                </a:cxn>
                <a:cxn ang="0">
                  <a:pos x="1" y="264"/>
                </a:cxn>
                <a:cxn ang="0">
                  <a:pos x="2" y="265"/>
                </a:cxn>
                <a:cxn ang="0">
                  <a:pos x="3" y="266"/>
                </a:cxn>
                <a:cxn ang="0">
                  <a:pos x="7" y="266"/>
                </a:cxn>
                <a:cxn ang="0">
                  <a:pos x="8" y="265"/>
                </a:cxn>
                <a:cxn ang="0">
                  <a:pos x="9" y="263"/>
                </a:cxn>
                <a:cxn ang="0">
                  <a:pos x="9" y="263"/>
                </a:cxn>
                <a:cxn ang="0">
                  <a:pos x="16" y="246"/>
                </a:cxn>
                <a:cxn ang="0">
                  <a:pos x="26" y="228"/>
                </a:cxn>
                <a:cxn ang="0">
                  <a:pos x="36" y="213"/>
                </a:cxn>
                <a:cxn ang="0">
                  <a:pos x="47" y="197"/>
                </a:cxn>
                <a:cxn ang="0">
                  <a:pos x="59" y="181"/>
                </a:cxn>
                <a:cxn ang="0">
                  <a:pos x="72" y="167"/>
                </a:cxn>
                <a:cxn ang="0">
                  <a:pos x="98" y="139"/>
                </a:cxn>
                <a:cxn ang="0">
                  <a:pos x="98" y="139"/>
                </a:cxn>
                <a:cxn ang="0">
                  <a:pos x="112" y="123"/>
                </a:cxn>
                <a:cxn ang="0">
                  <a:pos x="123" y="108"/>
                </a:cxn>
                <a:cxn ang="0">
                  <a:pos x="146" y="75"/>
                </a:cxn>
                <a:cxn ang="0">
                  <a:pos x="169" y="41"/>
                </a:cxn>
                <a:cxn ang="0">
                  <a:pos x="181" y="24"/>
                </a:cxn>
                <a:cxn ang="0">
                  <a:pos x="194" y="8"/>
                </a:cxn>
                <a:cxn ang="0">
                  <a:pos x="194" y="8"/>
                </a:cxn>
                <a:cxn ang="0">
                  <a:pos x="195" y="7"/>
                </a:cxn>
                <a:cxn ang="0">
                  <a:pos x="195" y="5"/>
                </a:cxn>
                <a:cxn ang="0">
                  <a:pos x="195" y="3"/>
                </a:cxn>
                <a:cxn ang="0">
                  <a:pos x="194" y="2"/>
                </a:cxn>
                <a:cxn ang="0">
                  <a:pos x="191" y="1"/>
                </a:cxn>
                <a:cxn ang="0">
                  <a:pos x="190" y="0"/>
                </a:cxn>
                <a:cxn ang="0">
                  <a:pos x="188" y="1"/>
                </a:cxn>
                <a:cxn ang="0">
                  <a:pos x="186" y="2"/>
                </a:cxn>
                <a:cxn ang="0">
                  <a:pos x="186" y="2"/>
                </a:cxn>
              </a:cxnLst>
              <a:rect l="0" t="0" r="r" b="b"/>
              <a:pathLst>
                <a:path w="195" h="266">
                  <a:moveTo>
                    <a:pt x="186" y="2"/>
                  </a:moveTo>
                  <a:lnTo>
                    <a:pt x="186" y="2"/>
                  </a:lnTo>
                  <a:lnTo>
                    <a:pt x="174" y="19"/>
                  </a:lnTo>
                  <a:lnTo>
                    <a:pt x="161" y="35"/>
                  </a:lnTo>
                  <a:lnTo>
                    <a:pt x="138" y="71"/>
                  </a:lnTo>
                  <a:lnTo>
                    <a:pt x="113" y="105"/>
                  </a:lnTo>
                  <a:lnTo>
                    <a:pt x="100" y="121"/>
                  </a:lnTo>
                  <a:lnTo>
                    <a:pt x="86" y="138"/>
                  </a:lnTo>
                  <a:lnTo>
                    <a:pt x="86" y="138"/>
                  </a:lnTo>
                  <a:lnTo>
                    <a:pt x="61" y="166"/>
                  </a:lnTo>
                  <a:lnTo>
                    <a:pt x="48" y="180"/>
                  </a:lnTo>
                  <a:lnTo>
                    <a:pt x="37" y="195"/>
                  </a:lnTo>
                  <a:lnTo>
                    <a:pt x="26" y="210"/>
                  </a:lnTo>
                  <a:lnTo>
                    <a:pt x="16" y="226"/>
                  </a:lnTo>
                  <a:lnTo>
                    <a:pt x="7" y="244"/>
                  </a:lnTo>
                  <a:lnTo>
                    <a:pt x="0" y="261"/>
                  </a:lnTo>
                  <a:lnTo>
                    <a:pt x="0" y="261"/>
                  </a:lnTo>
                  <a:lnTo>
                    <a:pt x="0" y="263"/>
                  </a:lnTo>
                  <a:lnTo>
                    <a:pt x="1" y="264"/>
                  </a:lnTo>
                  <a:lnTo>
                    <a:pt x="2" y="265"/>
                  </a:lnTo>
                  <a:lnTo>
                    <a:pt x="3" y="266"/>
                  </a:lnTo>
                  <a:lnTo>
                    <a:pt x="7" y="266"/>
                  </a:lnTo>
                  <a:lnTo>
                    <a:pt x="8" y="265"/>
                  </a:lnTo>
                  <a:lnTo>
                    <a:pt x="9" y="263"/>
                  </a:lnTo>
                  <a:lnTo>
                    <a:pt x="9" y="263"/>
                  </a:lnTo>
                  <a:lnTo>
                    <a:pt x="16" y="246"/>
                  </a:lnTo>
                  <a:lnTo>
                    <a:pt x="26" y="228"/>
                  </a:lnTo>
                  <a:lnTo>
                    <a:pt x="36" y="213"/>
                  </a:lnTo>
                  <a:lnTo>
                    <a:pt x="47" y="197"/>
                  </a:lnTo>
                  <a:lnTo>
                    <a:pt x="59" y="181"/>
                  </a:lnTo>
                  <a:lnTo>
                    <a:pt x="72" y="167"/>
                  </a:lnTo>
                  <a:lnTo>
                    <a:pt x="98" y="139"/>
                  </a:lnTo>
                  <a:lnTo>
                    <a:pt x="98" y="139"/>
                  </a:lnTo>
                  <a:lnTo>
                    <a:pt x="112" y="123"/>
                  </a:lnTo>
                  <a:lnTo>
                    <a:pt x="123" y="108"/>
                  </a:lnTo>
                  <a:lnTo>
                    <a:pt x="146" y="75"/>
                  </a:lnTo>
                  <a:lnTo>
                    <a:pt x="169" y="41"/>
                  </a:lnTo>
                  <a:lnTo>
                    <a:pt x="181" y="24"/>
                  </a:lnTo>
                  <a:lnTo>
                    <a:pt x="194" y="8"/>
                  </a:lnTo>
                  <a:lnTo>
                    <a:pt x="194" y="8"/>
                  </a:lnTo>
                  <a:lnTo>
                    <a:pt x="195" y="7"/>
                  </a:lnTo>
                  <a:lnTo>
                    <a:pt x="195" y="5"/>
                  </a:lnTo>
                  <a:lnTo>
                    <a:pt x="195" y="3"/>
                  </a:lnTo>
                  <a:lnTo>
                    <a:pt x="194" y="2"/>
                  </a:lnTo>
                  <a:lnTo>
                    <a:pt x="191" y="1"/>
                  </a:lnTo>
                  <a:lnTo>
                    <a:pt x="190" y="0"/>
                  </a:lnTo>
                  <a:lnTo>
                    <a:pt x="188" y="1"/>
                  </a:lnTo>
                  <a:lnTo>
                    <a:pt x="186" y="2"/>
                  </a:lnTo>
                  <a:lnTo>
                    <a:pt x="18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33" name="Freeform 72"/>
            <p:cNvSpPr/>
            <p:nvPr/>
          </p:nvSpPr>
          <p:spPr bwMode="auto">
            <a:xfrm>
              <a:off x="4565650" y="4660900"/>
              <a:ext cx="107950" cy="142875"/>
            </a:xfrm>
            <a:custGeom>
              <a:avLst/>
              <a:gdLst/>
              <a:ahLst/>
              <a:cxnLst>
                <a:cxn ang="0">
                  <a:pos x="195" y="1"/>
                </a:cxn>
                <a:cxn ang="0">
                  <a:pos x="195" y="1"/>
                </a:cxn>
                <a:cxn ang="0">
                  <a:pos x="182" y="17"/>
                </a:cxn>
                <a:cxn ang="0">
                  <a:pos x="169" y="32"/>
                </a:cxn>
                <a:cxn ang="0">
                  <a:pos x="156" y="49"/>
                </a:cxn>
                <a:cxn ang="0">
                  <a:pos x="144" y="64"/>
                </a:cxn>
                <a:cxn ang="0">
                  <a:pos x="120" y="98"/>
                </a:cxn>
                <a:cxn ang="0">
                  <a:pos x="96" y="131"/>
                </a:cxn>
                <a:cxn ang="0">
                  <a:pos x="96" y="131"/>
                </a:cxn>
                <a:cxn ang="0">
                  <a:pos x="70" y="164"/>
                </a:cxn>
                <a:cxn ang="0">
                  <a:pos x="45" y="196"/>
                </a:cxn>
                <a:cxn ang="0">
                  <a:pos x="21" y="229"/>
                </a:cxn>
                <a:cxn ang="0">
                  <a:pos x="10" y="246"/>
                </a:cxn>
                <a:cxn ang="0">
                  <a:pos x="0" y="264"/>
                </a:cxn>
                <a:cxn ang="0">
                  <a:pos x="0" y="264"/>
                </a:cxn>
                <a:cxn ang="0">
                  <a:pos x="0" y="265"/>
                </a:cxn>
                <a:cxn ang="0">
                  <a:pos x="0" y="267"/>
                </a:cxn>
                <a:cxn ang="0">
                  <a:pos x="1" y="269"/>
                </a:cxn>
                <a:cxn ang="0">
                  <a:pos x="2" y="270"/>
                </a:cxn>
                <a:cxn ang="0">
                  <a:pos x="4" y="270"/>
                </a:cxn>
                <a:cxn ang="0">
                  <a:pos x="5" y="270"/>
                </a:cxn>
                <a:cxn ang="0">
                  <a:pos x="7" y="270"/>
                </a:cxn>
                <a:cxn ang="0">
                  <a:pos x="8" y="268"/>
                </a:cxn>
                <a:cxn ang="0">
                  <a:pos x="8" y="268"/>
                </a:cxn>
                <a:cxn ang="0">
                  <a:pos x="18" y="251"/>
                </a:cxn>
                <a:cxn ang="0">
                  <a:pos x="30" y="234"/>
                </a:cxn>
                <a:cxn ang="0">
                  <a:pos x="52" y="201"/>
                </a:cxn>
                <a:cxn ang="0">
                  <a:pos x="77" y="169"/>
                </a:cxn>
                <a:cxn ang="0">
                  <a:pos x="102" y="138"/>
                </a:cxn>
                <a:cxn ang="0">
                  <a:pos x="102" y="138"/>
                </a:cxn>
                <a:cxn ang="0">
                  <a:pos x="127" y="105"/>
                </a:cxn>
                <a:cxn ang="0">
                  <a:pos x="151" y="71"/>
                </a:cxn>
                <a:cxn ang="0">
                  <a:pos x="162" y="55"/>
                </a:cxn>
                <a:cxn ang="0">
                  <a:pos x="175" y="39"/>
                </a:cxn>
                <a:cxn ang="0">
                  <a:pos x="188" y="23"/>
                </a:cxn>
                <a:cxn ang="0">
                  <a:pos x="203" y="8"/>
                </a:cxn>
                <a:cxn ang="0">
                  <a:pos x="203" y="8"/>
                </a:cxn>
                <a:cxn ang="0">
                  <a:pos x="204" y="6"/>
                </a:cxn>
                <a:cxn ang="0">
                  <a:pos x="204" y="4"/>
                </a:cxn>
                <a:cxn ang="0">
                  <a:pos x="204" y="3"/>
                </a:cxn>
                <a:cxn ang="0">
                  <a:pos x="203" y="1"/>
                </a:cxn>
                <a:cxn ang="0">
                  <a:pos x="201" y="0"/>
                </a:cxn>
                <a:cxn ang="0">
                  <a:pos x="200" y="0"/>
                </a:cxn>
                <a:cxn ang="0">
                  <a:pos x="198" y="0"/>
                </a:cxn>
                <a:cxn ang="0">
                  <a:pos x="195" y="1"/>
                </a:cxn>
                <a:cxn ang="0">
                  <a:pos x="195" y="1"/>
                </a:cxn>
              </a:cxnLst>
              <a:rect l="0" t="0" r="r" b="b"/>
              <a:pathLst>
                <a:path w="204" h="270">
                  <a:moveTo>
                    <a:pt x="195" y="1"/>
                  </a:moveTo>
                  <a:lnTo>
                    <a:pt x="195" y="1"/>
                  </a:lnTo>
                  <a:lnTo>
                    <a:pt x="182" y="17"/>
                  </a:lnTo>
                  <a:lnTo>
                    <a:pt x="169" y="32"/>
                  </a:lnTo>
                  <a:lnTo>
                    <a:pt x="156" y="49"/>
                  </a:lnTo>
                  <a:lnTo>
                    <a:pt x="144" y="64"/>
                  </a:lnTo>
                  <a:lnTo>
                    <a:pt x="120" y="98"/>
                  </a:lnTo>
                  <a:lnTo>
                    <a:pt x="96" y="131"/>
                  </a:lnTo>
                  <a:lnTo>
                    <a:pt x="96" y="131"/>
                  </a:lnTo>
                  <a:lnTo>
                    <a:pt x="70" y="164"/>
                  </a:lnTo>
                  <a:lnTo>
                    <a:pt x="45" y="196"/>
                  </a:lnTo>
                  <a:lnTo>
                    <a:pt x="21" y="229"/>
                  </a:lnTo>
                  <a:lnTo>
                    <a:pt x="10" y="246"/>
                  </a:lnTo>
                  <a:lnTo>
                    <a:pt x="0" y="264"/>
                  </a:lnTo>
                  <a:lnTo>
                    <a:pt x="0" y="264"/>
                  </a:lnTo>
                  <a:lnTo>
                    <a:pt x="0" y="265"/>
                  </a:lnTo>
                  <a:lnTo>
                    <a:pt x="0" y="267"/>
                  </a:lnTo>
                  <a:lnTo>
                    <a:pt x="1" y="269"/>
                  </a:lnTo>
                  <a:lnTo>
                    <a:pt x="2" y="270"/>
                  </a:lnTo>
                  <a:lnTo>
                    <a:pt x="4" y="270"/>
                  </a:lnTo>
                  <a:lnTo>
                    <a:pt x="5" y="270"/>
                  </a:lnTo>
                  <a:lnTo>
                    <a:pt x="7" y="270"/>
                  </a:lnTo>
                  <a:lnTo>
                    <a:pt x="8" y="268"/>
                  </a:lnTo>
                  <a:lnTo>
                    <a:pt x="8" y="268"/>
                  </a:lnTo>
                  <a:lnTo>
                    <a:pt x="18" y="251"/>
                  </a:lnTo>
                  <a:lnTo>
                    <a:pt x="30" y="234"/>
                  </a:lnTo>
                  <a:lnTo>
                    <a:pt x="52" y="201"/>
                  </a:lnTo>
                  <a:lnTo>
                    <a:pt x="77" y="169"/>
                  </a:lnTo>
                  <a:lnTo>
                    <a:pt x="102" y="138"/>
                  </a:lnTo>
                  <a:lnTo>
                    <a:pt x="102" y="138"/>
                  </a:lnTo>
                  <a:lnTo>
                    <a:pt x="127" y="105"/>
                  </a:lnTo>
                  <a:lnTo>
                    <a:pt x="151" y="71"/>
                  </a:lnTo>
                  <a:lnTo>
                    <a:pt x="162" y="55"/>
                  </a:lnTo>
                  <a:lnTo>
                    <a:pt x="175" y="39"/>
                  </a:lnTo>
                  <a:lnTo>
                    <a:pt x="188" y="23"/>
                  </a:lnTo>
                  <a:lnTo>
                    <a:pt x="203" y="8"/>
                  </a:lnTo>
                  <a:lnTo>
                    <a:pt x="203" y="8"/>
                  </a:lnTo>
                  <a:lnTo>
                    <a:pt x="204" y="6"/>
                  </a:lnTo>
                  <a:lnTo>
                    <a:pt x="204" y="4"/>
                  </a:lnTo>
                  <a:lnTo>
                    <a:pt x="204" y="3"/>
                  </a:lnTo>
                  <a:lnTo>
                    <a:pt x="203" y="1"/>
                  </a:lnTo>
                  <a:lnTo>
                    <a:pt x="201" y="0"/>
                  </a:lnTo>
                  <a:lnTo>
                    <a:pt x="200" y="0"/>
                  </a:lnTo>
                  <a:lnTo>
                    <a:pt x="198" y="0"/>
                  </a:lnTo>
                  <a:lnTo>
                    <a:pt x="195" y="1"/>
                  </a:lnTo>
                  <a:lnTo>
                    <a:pt x="19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34" name="Freeform 73"/>
            <p:cNvSpPr/>
            <p:nvPr/>
          </p:nvSpPr>
          <p:spPr bwMode="auto">
            <a:xfrm>
              <a:off x="4616450" y="4371975"/>
              <a:ext cx="284163" cy="442913"/>
            </a:xfrm>
            <a:custGeom>
              <a:avLst/>
              <a:gdLst/>
              <a:ahLst/>
              <a:cxnLst>
                <a:cxn ang="0">
                  <a:pos x="521" y="11"/>
                </a:cxn>
                <a:cxn ang="0">
                  <a:pos x="499" y="43"/>
                </a:cxn>
                <a:cxn ang="0">
                  <a:pos x="485" y="69"/>
                </a:cxn>
                <a:cxn ang="0">
                  <a:pos x="466" y="93"/>
                </a:cxn>
                <a:cxn ang="0">
                  <a:pos x="388" y="197"/>
                </a:cxn>
                <a:cxn ang="0">
                  <a:pos x="366" y="224"/>
                </a:cxn>
                <a:cxn ang="0">
                  <a:pos x="344" y="249"/>
                </a:cxn>
                <a:cxn ang="0">
                  <a:pos x="306" y="303"/>
                </a:cxn>
                <a:cxn ang="0">
                  <a:pos x="270" y="357"/>
                </a:cxn>
                <a:cxn ang="0">
                  <a:pos x="250" y="402"/>
                </a:cxn>
                <a:cxn ang="0">
                  <a:pos x="227" y="444"/>
                </a:cxn>
                <a:cxn ang="0">
                  <a:pos x="181" y="532"/>
                </a:cxn>
                <a:cxn ang="0">
                  <a:pos x="149" y="588"/>
                </a:cxn>
                <a:cxn ang="0">
                  <a:pos x="117" y="643"/>
                </a:cxn>
                <a:cxn ang="0">
                  <a:pos x="79" y="701"/>
                </a:cxn>
                <a:cxn ang="0">
                  <a:pos x="62" y="727"/>
                </a:cxn>
                <a:cxn ang="0">
                  <a:pos x="40" y="767"/>
                </a:cxn>
                <a:cxn ang="0">
                  <a:pos x="18" y="799"/>
                </a:cxn>
                <a:cxn ang="0">
                  <a:pos x="11" y="814"/>
                </a:cxn>
                <a:cxn ang="0">
                  <a:pos x="2" y="829"/>
                </a:cxn>
                <a:cxn ang="0">
                  <a:pos x="1" y="834"/>
                </a:cxn>
                <a:cxn ang="0">
                  <a:pos x="5" y="837"/>
                </a:cxn>
                <a:cxn ang="0">
                  <a:pos x="8" y="836"/>
                </a:cxn>
                <a:cxn ang="0">
                  <a:pos x="22" y="822"/>
                </a:cxn>
                <a:cxn ang="0">
                  <a:pos x="27" y="804"/>
                </a:cxn>
                <a:cxn ang="0">
                  <a:pos x="32" y="794"/>
                </a:cxn>
                <a:cxn ang="0">
                  <a:pos x="42" y="782"/>
                </a:cxn>
                <a:cxn ang="0">
                  <a:pos x="72" y="727"/>
                </a:cxn>
                <a:cxn ang="0">
                  <a:pos x="92" y="698"/>
                </a:cxn>
                <a:cxn ang="0">
                  <a:pos x="122" y="657"/>
                </a:cxn>
                <a:cxn ang="0">
                  <a:pos x="146" y="614"/>
                </a:cxn>
                <a:cxn ang="0">
                  <a:pos x="178" y="559"/>
                </a:cxn>
                <a:cxn ang="0">
                  <a:pos x="208" y="499"/>
                </a:cxn>
                <a:cxn ang="0">
                  <a:pos x="245" y="427"/>
                </a:cxn>
                <a:cxn ang="0">
                  <a:pos x="267" y="385"/>
                </a:cxn>
                <a:cxn ang="0">
                  <a:pos x="284" y="352"/>
                </a:cxn>
                <a:cxn ang="0">
                  <a:pos x="304" y="321"/>
                </a:cxn>
                <a:cxn ang="0">
                  <a:pos x="321" y="297"/>
                </a:cxn>
                <a:cxn ang="0">
                  <a:pos x="348" y="259"/>
                </a:cxn>
                <a:cxn ang="0">
                  <a:pos x="384" y="217"/>
                </a:cxn>
                <a:cxn ang="0">
                  <a:pos x="404" y="192"/>
                </a:cxn>
                <a:cxn ang="0">
                  <a:pos x="443" y="135"/>
                </a:cxn>
                <a:cxn ang="0">
                  <a:pos x="476" y="97"/>
                </a:cxn>
                <a:cxn ang="0">
                  <a:pos x="497" y="72"/>
                </a:cxn>
                <a:cxn ang="0">
                  <a:pos x="507" y="52"/>
                </a:cxn>
                <a:cxn ang="0">
                  <a:pos x="537" y="8"/>
                </a:cxn>
                <a:cxn ang="0">
                  <a:pos x="538" y="4"/>
                </a:cxn>
                <a:cxn ang="0">
                  <a:pos x="535" y="0"/>
                </a:cxn>
                <a:cxn ang="0">
                  <a:pos x="530" y="1"/>
                </a:cxn>
              </a:cxnLst>
              <a:rect l="0" t="0" r="r" b="b"/>
              <a:pathLst>
                <a:path w="538" h="837">
                  <a:moveTo>
                    <a:pt x="530" y="1"/>
                  </a:moveTo>
                  <a:lnTo>
                    <a:pt x="530" y="1"/>
                  </a:lnTo>
                  <a:lnTo>
                    <a:pt x="521" y="11"/>
                  </a:lnTo>
                  <a:lnTo>
                    <a:pt x="513" y="21"/>
                  </a:lnTo>
                  <a:lnTo>
                    <a:pt x="507" y="32"/>
                  </a:lnTo>
                  <a:lnTo>
                    <a:pt x="499" y="43"/>
                  </a:lnTo>
                  <a:lnTo>
                    <a:pt x="499" y="43"/>
                  </a:lnTo>
                  <a:lnTo>
                    <a:pt x="492" y="57"/>
                  </a:lnTo>
                  <a:lnTo>
                    <a:pt x="485" y="69"/>
                  </a:lnTo>
                  <a:lnTo>
                    <a:pt x="476" y="82"/>
                  </a:lnTo>
                  <a:lnTo>
                    <a:pt x="466" y="93"/>
                  </a:lnTo>
                  <a:lnTo>
                    <a:pt x="466" y="93"/>
                  </a:lnTo>
                  <a:lnTo>
                    <a:pt x="446" y="118"/>
                  </a:lnTo>
                  <a:lnTo>
                    <a:pt x="426" y="144"/>
                  </a:lnTo>
                  <a:lnTo>
                    <a:pt x="388" y="197"/>
                  </a:lnTo>
                  <a:lnTo>
                    <a:pt x="388" y="197"/>
                  </a:lnTo>
                  <a:lnTo>
                    <a:pt x="377" y="210"/>
                  </a:lnTo>
                  <a:lnTo>
                    <a:pt x="366" y="224"/>
                  </a:lnTo>
                  <a:lnTo>
                    <a:pt x="354" y="236"/>
                  </a:lnTo>
                  <a:lnTo>
                    <a:pt x="344" y="249"/>
                  </a:lnTo>
                  <a:lnTo>
                    <a:pt x="344" y="249"/>
                  </a:lnTo>
                  <a:lnTo>
                    <a:pt x="324" y="276"/>
                  </a:lnTo>
                  <a:lnTo>
                    <a:pt x="306" y="303"/>
                  </a:lnTo>
                  <a:lnTo>
                    <a:pt x="306" y="303"/>
                  </a:lnTo>
                  <a:lnTo>
                    <a:pt x="288" y="330"/>
                  </a:lnTo>
                  <a:lnTo>
                    <a:pt x="270" y="357"/>
                  </a:lnTo>
                  <a:lnTo>
                    <a:pt x="270" y="357"/>
                  </a:lnTo>
                  <a:lnTo>
                    <a:pt x="263" y="372"/>
                  </a:lnTo>
                  <a:lnTo>
                    <a:pt x="257" y="386"/>
                  </a:lnTo>
                  <a:lnTo>
                    <a:pt x="250" y="402"/>
                  </a:lnTo>
                  <a:lnTo>
                    <a:pt x="242" y="415"/>
                  </a:lnTo>
                  <a:lnTo>
                    <a:pt x="242" y="415"/>
                  </a:lnTo>
                  <a:lnTo>
                    <a:pt x="227" y="444"/>
                  </a:lnTo>
                  <a:lnTo>
                    <a:pt x="211" y="474"/>
                  </a:lnTo>
                  <a:lnTo>
                    <a:pt x="197" y="503"/>
                  </a:lnTo>
                  <a:lnTo>
                    <a:pt x="181" y="532"/>
                  </a:lnTo>
                  <a:lnTo>
                    <a:pt x="181" y="532"/>
                  </a:lnTo>
                  <a:lnTo>
                    <a:pt x="166" y="560"/>
                  </a:lnTo>
                  <a:lnTo>
                    <a:pt x="149" y="588"/>
                  </a:lnTo>
                  <a:lnTo>
                    <a:pt x="133" y="615"/>
                  </a:lnTo>
                  <a:lnTo>
                    <a:pt x="117" y="643"/>
                  </a:lnTo>
                  <a:lnTo>
                    <a:pt x="117" y="643"/>
                  </a:lnTo>
                  <a:lnTo>
                    <a:pt x="109" y="659"/>
                  </a:lnTo>
                  <a:lnTo>
                    <a:pt x="99" y="673"/>
                  </a:lnTo>
                  <a:lnTo>
                    <a:pt x="79" y="701"/>
                  </a:lnTo>
                  <a:lnTo>
                    <a:pt x="79" y="701"/>
                  </a:lnTo>
                  <a:lnTo>
                    <a:pt x="69" y="714"/>
                  </a:lnTo>
                  <a:lnTo>
                    <a:pt x="62" y="727"/>
                  </a:lnTo>
                  <a:lnTo>
                    <a:pt x="48" y="755"/>
                  </a:lnTo>
                  <a:lnTo>
                    <a:pt x="48" y="755"/>
                  </a:lnTo>
                  <a:lnTo>
                    <a:pt x="40" y="767"/>
                  </a:lnTo>
                  <a:lnTo>
                    <a:pt x="33" y="777"/>
                  </a:lnTo>
                  <a:lnTo>
                    <a:pt x="25" y="788"/>
                  </a:lnTo>
                  <a:lnTo>
                    <a:pt x="18" y="799"/>
                  </a:lnTo>
                  <a:lnTo>
                    <a:pt x="18" y="799"/>
                  </a:lnTo>
                  <a:lnTo>
                    <a:pt x="14" y="807"/>
                  </a:lnTo>
                  <a:lnTo>
                    <a:pt x="11" y="814"/>
                  </a:lnTo>
                  <a:lnTo>
                    <a:pt x="7" y="822"/>
                  </a:lnTo>
                  <a:lnTo>
                    <a:pt x="2" y="829"/>
                  </a:lnTo>
                  <a:lnTo>
                    <a:pt x="2" y="829"/>
                  </a:lnTo>
                  <a:lnTo>
                    <a:pt x="1" y="831"/>
                  </a:lnTo>
                  <a:lnTo>
                    <a:pt x="0" y="832"/>
                  </a:lnTo>
                  <a:lnTo>
                    <a:pt x="1" y="834"/>
                  </a:lnTo>
                  <a:lnTo>
                    <a:pt x="2" y="835"/>
                  </a:lnTo>
                  <a:lnTo>
                    <a:pt x="3" y="836"/>
                  </a:lnTo>
                  <a:lnTo>
                    <a:pt x="5" y="837"/>
                  </a:lnTo>
                  <a:lnTo>
                    <a:pt x="7" y="837"/>
                  </a:lnTo>
                  <a:lnTo>
                    <a:pt x="8" y="836"/>
                  </a:lnTo>
                  <a:lnTo>
                    <a:pt x="8" y="836"/>
                  </a:lnTo>
                  <a:lnTo>
                    <a:pt x="16" y="829"/>
                  </a:lnTo>
                  <a:lnTo>
                    <a:pt x="20" y="826"/>
                  </a:lnTo>
                  <a:lnTo>
                    <a:pt x="22" y="822"/>
                  </a:lnTo>
                  <a:lnTo>
                    <a:pt x="22" y="822"/>
                  </a:lnTo>
                  <a:lnTo>
                    <a:pt x="25" y="810"/>
                  </a:lnTo>
                  <a:lnTo>
                    <a:pt x="27" y="804"/>
                  </a:lnTo>
                  <a:lnTo>
                    <a:pt x="30" y="798"/>
                  </a:lnTo>
                  <a:lnTo>
                    <a:pt x="30" y="798"/>
                  </a:lnTo>
                  <a:lnTo>
                    <a:pt x="32" y="794"/>
                  </a:lnTo>
                  <a:lnTo>
                    <a:pt x="36" y="791"/>
                  </a:lnTo>
                  <a:lnTo>
                    <a:pt x="39" y="786"/>
                  </a:lnTo>
                  <a:lnTo>
                    <a:pt x="42" y="782"/>
                  </a:lnTo>
                  <a:lnTo>
                    <a:pt x="42" y="782"/>
                  </a:lnTo>
                  <a:lnTo>
                    <a:pt x="58" y="755"/>
                  </a:lnTo>
                  <a:lnTo>
                    <a:pt x="72" y="727"/>
                  </a:lnTo>
                  <a:lnTo>
                    <a:pt x="72" y="727"/>
                  </a:lnTo>
                  <a:lnTo>
                    <a:pt x="82" y="712"/>
                  </a:lnTo>
                  <a:lnTo>
                    <a:pt x="92" y="698"/>
                  </a:lnTo>
                  <a:lnTo>
                    <a:pt x="113" y="670"/>
                  </a:lnTo>
                  <a:lnTo>
                    <a:pt x="113" y="670"/>
                  </a:lnTo>
                  <a:lnTo>
                    <a:pt x="122" y="657"/>
                  </a:lnTo>
                  <a:lnTo>
                    <a:pt x="131" y="642"/>
                  </a:lnTo>
                  <a:lnTo>
                    <a:pt x="138" y="628"/>
                  </a:lnTo>
                  <a:lnTo>
                    <a:pt x="146" y="614"/>
                  </a:lnTo>
                  <a:lnTo>
                    <a:pt x="146" y="614"/>
                  </a:lnTo>
                  <a:lnTo>
                    <a:pt x="163" y="587"/>
                  </a:lnTo>
                  <a:lnTo>
                    <a:pt x="178" y="559"/>
                  </a:lnTo>
                  <a:lnTo>
                    <a:pt x="178" y="559"/>
                  </a:lnTo>
                  <a:lnTo>
                    <a:pt x="194" y="529"/>
                  </a:lnTo>
                  <a:lnTo>
                    <a:pt x="208" y="499"/>
                  </a:lnTo>
                  <a:lnTo>
                    <a:pt x="237" y="440"/>
                  </a:lnTo>
                  <a:lnTo>
                    <a:pt x="237" y="440"/>
                  </a:lnTo>
                  <a:lnTo>
                    <a:pt x="245" y="427"/>
                  </a:lnTo>
                  <a:lnTo>
                    <a:pt x="253" y="413"/>
                  </a:lnTo>
                  <a:lnTo>
                    <a:pt x="261" y="400"/>
                  </a:lnTo>
                  <a:lnTo>
                    <a:pt x="267" y="385"/>
                  </a:lnTo>
                  <a:lnTo>
                    <a:pt x="267" y="385"/>
                  </a:lnTo>
                  <a:lnTo>
                    <a:pt x="275" y="370"/>
                  </a:lnTo>
                  <a:lnTo>
                    <a:pt x="284" y="352"/>
                  </a:lnTo>
                  <a:lnTo>
                    <a:pt x="293" y="336"/>
                  </a:lnTo>
                  <a:lnTo>
                    <a:pt x="298" y="327"/>
                  </a:lnTo>
                  <a:lnTo>
                    <a:pt x="304" y="321"/>
                  </a:lnTo>
                  <a:lnTo>
                    <a:pt x="304" y="321"/>
                  </a:lnTo>
                  <a:lnTo>
                    <a:pt x="313" y="310"/>
                  </a:lnTo>
                  <a:lnTo>
                    <a:pt x="321" y="297"/>
                  </a:lnTo>
                  <a:lnTo>
                    <a:pt x="338" y="273"/>
                  </a:lnTo>
                  <a:lnTo>
                    <a:pt x="338" y="273"/>
                  </a:lnTo>
                  <a:lnTo>
                    <a:pt x="348" y="259"/>
                  </a:lnTo>
                  <a:lnTo>
                    <a:pt x="360" y="244"/>
                  </a:lnTo>
                  <a:lnTo>
                    <a:pt x="372" y="231"/>
                  </a:lnTo>
                  <a:lnTo>
                    <a:pt x="384" y="217"/>
                  </a:lnTo>
                  <a:lnTo>
                    <a:pt x="384" y="217"/>
                  </a:lnTo>
                  <a:lnTo>
                    <a:pt x="395" y="205"/>
                  </a:lnTo>
                  <a:lnTo>
                    <a:pt x="404" y="192"/>
                  </a:lnTo>
                  <a:lnTo>
                    <a:pt x="422" y="167"/>
                  </a:lnTo>
                  <a:lnTo>
                    <a:pt x="422" y="167"/>
                  </a:lnTo>
                  <a:lnTo>
                    <a:pt x="443" y="135"/>
                  </a:lnTo>
                  <a:lnTo>
                    <a:pt x="467" y="106"/>
                  </a:lnTo>
                  <a:lnTo>
                    <a:pt x="467" y="106"/>
                  </a:lnTo>
                  <a:lnTo>
                    <a:pt x="476" y="97"/>
                  </a:lnTo>
                  <a:lnTo>
                    <a:pt x="485" y="88"/>
                  </a:lnTo>
                  <a:lnTo>
                    <a:pt x="493" y="77"/>
                  </a:lnTo>
                  <a:lnTo>
                    <a:pt x="497" y="72"/>
                  </a:lnTo>
                  <a:lnTo>
                    <a:pt x="499" y="67"/>
                  </a:lnTo>
                  <a:lnTo>
                    <a:pt x="499" y="67"/>
                  </a:lnTo>
                  <a:lnTo>
                    <a:pt x="507" y="52"/>
                  </a:lnTo>
                  <a:lnTo>
                    <a:pt x="515" y="36"/>
                  </a:lnTo>
                  <a:lnTo>
                    <a:pt x="525" y="21"/>
                  </a:lnTo>
                  <a:lnTo>
                    <a:pt x="537" y="8"/>
                  </a:lnTo>
                  <a:lnTo>
                    <a:pt x="537" y="8"/>
                  </a:lnTo>
                  <a:lnTo>
                    <a:pt x="538" y="6"/>
                  </a:lnTo>
                  <a:lnTo>
                    <a:pt x="538" y="4"/>
                  </a:lnTo>
                  <a:lnTo>
                    <a:pt x="538" y="3"/>
                  </a:lnTo>
                  <a:lnTo>
                    <a:pt x="537" y="1"/>
                  </a:lnTo>
                  <a:lnTo>
                    <a:pt x="535" y="0"/>
                  </a:lnTo>
                  <a:lnTo>
                    <a:pt x="534" y="0"/>
                  </a:lnTo>
                  <a:lnTo>
                    <a:pt x="532" y="0"/>
                  </a:lnTo>
                  <a:lnTo>
                    <a:pt x="530" y="1"/>
                  </a:lnTo>
                  <a:lnTo>
                    <a:pt x="53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35" name="Freeform 74"/>
            <p:cNvSpPr/>
            <p:nvPr/>
          </p:nvSpPr>
          <p:spPr bwMode="auto">
            <a:xfrm>
              <a:off x="4665663" y="4424363"/>
              <a:ext cx="247650" cy="374650"/>
            </a:xfrm>
            <a:custGeom>
              <a:avLst/>
              <a:gdLst/>
              <a:ahLst/>
              <a:cxnLst>
                <a:cxn ang="0">
                  <a:pos x="454" y="6"/>
                </a:cxn>
                <a:cxn ang="0">
                  <a:pos x="440" y="16"/>
                </a:cxn>
                <a:cxn ang="0">
                  <a:pos x="416" y="47"/>
                </a:cxn>
                <a:cxn ang="0">
                  <a:pos x="401" y="62"/>
                </a:cxn>
                <a:cxn ang="0">
                  <a:pos x="388" y="80"/>
                </a:cxn>
                <a:cxn ang="0">
                  <a:pos x="370" y="115"/>
                </a:cxn>
                <a:cxn ang="0">
                  <a:pos x="348" y="148"/>
                </a:cxn>
                <a:cxn ang="0">
                  <a:pos x="328" y="183"/>
                </a:cxn>
                <a:cxn ang="0">
                  <a:pos x="306" y="216"/>
                </a:cxn>
                <a:cxn ang="0">
                  <a:pos x="290" y="242"/>
                </a:cxn>
                <a:cxn ang="0">
                  <a:pos x="239" y="313"/>
                </a:cxn>
                <a:cxn ang="0">
                  <a:pos x="203" y="363"/>
                </a:cxn>
                <a:cxn ang="0">
                  <a:pos x="171" y="414"/>
                </a:cxn>
                <a:cxn ang="0">
                  <a:pos x="142" y="464"/>
                </a:cxn>
                <a:cxn ang="0">
                  <a:pos x="110" y="511"/>
                </a:cxn>
                <a:cxn ang="0">
                  <a:pos x="65" y="585"/>
                </a:cxn>
                <a:cxn ang="0">
                  <a:pos x="32" y="631"/>
                </a:cxn>
                <a:cxn ang="0">
                  <a:pos x="12" y="665"/>
                </a:cxn>
                <a:cxn ang="0">
                  <a:pos x="0" y="704"/>
                </a:cxn>
                <a:cxn ang="0">
                  <a:pos x="1" y="707"/>
                </a:cxn>
                <a:cxn ang="0">
                  <a:pos x="6" y="708"/>
                </a:cxn>
                <a:cxn ang="0">
                  <a:pos x="10" y="704"/>
                </a:cxn>
                <a:cxn ang="0">
                  <a:pos x="13" y="689"/>
                </a:cxn>
                <a:cxn ang="0">
                  <a:pos x="31" y="649"/>
                </a:cxn>
                <a:cxn ang="0">
                  <a:pos x="67" y="600"/>
                </a:cxn>
                <a:cxn ang="0">
                  <a:pos x="97" y="552"/>
                </a:cxn>
                <a:cxn ang="0">
                  <a:pos x="128" y="503"/>
                </a:cxn>
                <a:cxn ang="0">
                  <a:pos x="173" y="429"/>
                </a:cxn>
                <a:cxn ang="0">
                  <a:pos x="194" y="391"/>
                </a:cxn>
                <a:cxn ang="0">
                  <a:pos x="239" y="329"/>
                </a:cxn>
                <a:cxn ang="0">
                  <a:pos x="273" y="282"/>
                </a:cxn>
                <a:cxn ang="0">
                  <a:pos x="288" y="259"/>
                </a:cxn>
                <a:cxn ang="0">
                  <a:pos x="318" y="215"/>
                </a:cxn>
                <a:cxn ang="0">
                  <a:pos x="375" y="126"/>
                </a:cxn>
                <a:cxn ang="0">
                  <a:pos x="388" y="100"/>
                </a:cxn>
                <a:cxn ang="0">
                  <a:pos x="403" y="75"/>
                </a:cxn>
                <a:cxn ang="0">
                  <a:pos x="419" y="57"/>
                </a:cxn>
                <a:cxn ang="0">
                  <a:pos x="441" y="30"/>
                </a:cxn>
                <a:cxn ang="0">
                  <a:pos x="457" y="15"/>
                </a:cxn>
                <a:cxn ang="0">
                  <a:pos x="465" y="12"/>
                </a:cxn>
                <a:cxn ang="0">
                  <a:pos x="467" y="4"/>
                </a:cxn>
                <a:cxn ang="0">
                  <a:pos x="464" y="0"/>
                </a:cxn>
                <a:cxn ang="0">
                  <a:pos x="459" y="1"/>
                </a:cxn>
                <a:cxn ang="0">
                  <a:pos x="457" y="4"/>
                </a:cxn>
              </a:cxnLst>
              <a:rect l="0" t="0" r="r" b="b"/>
              <a:pathLst>
                <a:path w="467" h="708">
                  <a:moveTo>
                    <a:pt x="457" y="4"/>
                  </a:moveTo>
                  <a:lnTo>
                    <a:pt x="457" y="4"/>
                  </a:lnTo>
                  <a:lnTo>
                    <a:pt x="454" y="6"/>
                  </a:lnTo>
                  <a:lnTo>
                    <a:pt x="449" y="10"/>
                  </a:lnTo>
                  <a:lnTo>
                    <a:pt x="440" y="16"/>
                  </a:lnTo>
                  <a:lnTo>
                    <a:pt x="440" y="16"/>
                  </a:lnTo>
                  <a:lnTo>
                    <a:pt x="433" y="23"/>
                  </a:lnTo>
                  <a:lnTo>
                    <a:pt x="427" y="30"/>
                  </a:lnTo>
                  <a:lnTo>
                    <a:pt x="416" y="47"/>
                  </a:lnTo>
                  <a:lnTo>
                    <a:pt x="416" y="47"/>
                  </a:lnTo>
                  <a:lnTo>
                    <a:pt x="409" y="55"/>
                  </a:lnTo>
                  <a:lnTo>
                    <a:pt x="401" y="62"/>
                  </a:lnTo>
                  <a:lnTo>
                    <a:pt x="394" y="71"/>
                  </a:lnTo>
                  <a:lnTo>
                    <a:pt x="388" y="80"/>
                  </a:lnTo>
                  <a:lnTo>
                    <a:pt x="388" y="80"/>
                  </a:lnTo>
                  <a:lnTo>
                    <a:pt x="382" y="91"/>
                  </a:lnTo>
                  <a:lnTo>
                    <a:pt x="375" y="104"/>
                  </a:lnTo>
                  <a:lnTo>
                    <a:pt x="370" y="115"/>
                  </a:lnTo>
                  <a:lnTo>
                    <a:pt x="363" y="127"/>
                  </a:lnTo>
                  <a:lnTo>
                    <a:pt x="363" y="127"/>
                  </a:lnTo>
                  <a:lnTo>
                    <a:pt x="348" y="148"/>
                  </a:lnTo>
                  <a:lnTo>
                    <a:pt x="335" y="172"/>
                  </a:lnTo>
                  <a:lnTo>
                    <a:pt x="335" y="172"/>
                  </a:lnTo>
                  <a:lnTo>
                    <a:pt x="328" y="183"/>
                  </a:lnTo>
                  <a:lnTo>
                    <a:pt x="319" y="194"/>
                  </a:lnTo>
                  <a:lnTo>
                    <a:pt x="312" y="204"/>
                  </a:lnTo>
                  <a:lnTo>
                    <a:pt x="306" y="216"/>
                  </a:lnTo>
                  <a:lnTo>
                    <a:pt x="306" y="216"/>
                  </a:lnTo>
                  <a:lnTo>
                    <a:pt x="299" y="229"/>
                  </a:lnTo>
                  <a:lnTo>
                    <a:pt x="290" y="242"/>
                  </a:lnTo>
                  <a:lnTo>
                    <a:pt x="274" y="266"/>
                  </a:lnTo>
                  <a:lnTo>
                    <a:pt x="256" y="289"/>
                  </a:lnTo>
                  <a:lnTo>
                    <a:pt x="239" y="313"/>
                  </a:lnTo>
                  <a:lnTo>
                    <a:pt x="239" y="313"/>
                  </a:lnTo>
                  <a:lnTo>
                    <a:pt x="221" y="338"/>
                  </a:lnTo>
                  <a:lnTo>
                    <a:pt x="203" y="363"/>
                  </a:lnTo>
                  <a:lnTo>
                    <a:pt x="187" y="388"/>
                  </a:lnTo>
                  <a:lnTo>
                    <a:pt x="179" y="400"/>
                  </a:lnTo>
                  <a:lnTo>
                    <a:pt x="171" y="414"/>
                  </a:lnTo>
                  <a:lnTo>
                    <a:pt x="171" y="414"/>
                  </a:lnTo>
                  <a:lnTo>
                    <a:pt x="158" y="439"/>
                  </a:lnTo>
                  <a:lnTo>
                    <a:pt x="142" y="464"/>
                  </a:lnTo>
                  <a:lnTo>
                    <a:pt x="127" y="487"/>
                  </a:lnTo>
                  <a:lnTo>
                    <a:pt x="110" y="511"/>
                  </a:lnTo>
                  <a:lnTo>
                    <a:pt x="110" y="511"/>
                  </a:lnTo>
                  <a:lnTo>
                    <a:pt x="95" y="535"/>
                  </a:lnTo>
                  <a:lnTo>
                    <a:pt x="79" y="560"/>
                  </a:lnTo>
                  <a:lnTo>
                    <a:pt x="65" y="585"/>
                  </a:lnTo>
                  <a:lnTo>
                    <a:pt x="49" y="610"/>
                  </a:lnTo>
                  <a:lnTo>
                    <a:pt x="49" y="610"/>
                  </a:lnTo>
                  <a:lnTo>
                    <a:pt x="32" y="631"/>
                  </a:lnTo>
                  <a:lnTo>
                    <a:pt x="25" y="643"/>
                  </a:lnTo>
                  <a:lnTo>
                    <a:pt x="18" y="653"/>
                  </a:lnTo>
                  <a:lnTo>
                    <a:pt x="12" y="665"/>
                  </a:lnTo>
                  <a:lnTo>
                    <a:pt x="6" y="677"/>
                  </a:lnTo>
                  <a:lnTo>
                    <a:pt x="2" y="689"/>
                  </a:lnTo>
                  <a:lnTo>
                    <a:pt x="0" y="704"/>
                  </a:lnTo>
                  <a:lnTo>
                    <a:pt x="0" y="704"/>
                  </a:lnTo>
                  <a:lnTo>
                    <a:pt x="1" y="706"/>
                  </a:lnTo>
                  <a:lnTo>
                    <a:pt x="1" y="707"/>
                  </a:lnTo>
                  <a:lnTo>
                    <a:pt x="3" y="708"/>
                  </a:lnTo>
                  <a:lnTo>
                    <a:pt x="5" y="708"/>
                  </a:lnTo>
                  <a:lnTo>
                    <a:pt x="6" y="708"/>
                  </a:lnTo>
                  <a:lnTo>
                    <a:pt x="9" y="707"/>
                  </a:lnTo>
                  <a:lnTo>
                    <a:pt x="10" y="706"/>
                  </a:lnTo>
                  <a:lnTo>
                    <a:pt x="10" y="704"/>
                  </a:lnTo>
                  <a:lnTo>
                    <a:pt x="10" y="704"/>
                  </a:lnTo>
                  <a:lnTo>
                    <a:pt x="11" y="697"/>
                  </a:lnTo>
                  <a:lnTo>
                    <a:pt x="13" y="689"/>
                  </a:lnTo>
                  <a:lnTo>
                    <a:pt x="17" y="675"/>
                  </a:lnTo>
                  <a:lnTo>
                    <a:pt x="23" y="661"/>
                  </a:lnTo>
                  <a:lnTo>
                    <a:pt x="31" y="649"/>
                  </a:lnTo>
                  <a:lnTo>
                    <a:pt x="40" y="637"/>
                  </a:lnTo>
                  <a:lnTo>
                    <a:pt x="49" y="624"/>
                  </a:lnTo>
                  <a:lnTo>
                    <a:pt x="67" y="600"/>
                  </a:lnTo>
                  <a:lnTo>
                    <a:pt x="67" y="600"/>
                  </a:lnTo>
                  <a:lnTo>
                    <a:pt x="82" y="575"/>
                  </a:lnTo>
                  <a:lnTo>
                    <a:pt x="97" y="552"/>
                  </a:lnTo>
                  <a:lnTo>
                    <a:pt x="112" y="527"/>
                  </a:lnTo>
                  <a:lnTo>
                    <a:pt x="128" y="503"/>
                  </a:lnTo>
                  <a:lnTo>
                    <a:pt x="128" y="503"/>
                  </a:lnTo>
                  <a:lnTo>
                    <a:pt x="143" y="479"/>
                  </a:lnTo>
                  <a:lnTo>
                    <a:pt x="159" y="454"/>
                  </a:lnTo>
                  <a:lnTo>
                    <a:pt x="173" y="429"/>
                  </a:lnTo>
                  <a:lnTo>
                    <a:pt x="187" y="404"/>
                  </a:lnTo>
                  <a:lnTo>
                    <a:pt x="187" y="404"/>
                  </a:lnTo>
                  <a:lnTo>
                    <a:pt x="194" y="391"/>
                  </a:lnTo>
                  <a:lnTo>
                    <a:pt x="202" y="378"/>
                  </a:lnTo>
                  <a:lnTo>
                    <a:pt x="220" y="354"/>
                  </a:lnTo>
                  <a:lnTo>
                    <a:pt x="239" y="329"/>
                  </a:lnTo>
                  <a:lnTo>
                    <a:pt x="256" y="304"/>
                  </a:lnTo>
                  <a:lnTo>
                    <a:pt x="256" y="304"/>
                  </a:lnTo>
                  <a:lnTo>
                    <a:pt x="273" y="282"/>
                  </a:lnTo>
                  <a:lnTo>
                    <a:pt x="281" y="271"/>
                  </a:lnTo>
                  <a:lnTo>
                    <a:pt x="288" y="259"/>
                  </a:lnTo>
                  <a:lnTo>
                    <a:pt x="288" y="259"/>
                  </a:lnTo>
                  <a:lnTo>
                    <a:pt x="303" y="237"/>
                  </a:lnTo>
                  <a:lnTo>
                    <a:pt x="318" y="215"/>
                  </a:lnTo>
                  <a:lnTo>
                    <a:pt x="318" y="215"/>
                  </a:lnTo>
                  <a:lnTo>
                    <a:pt x="334" y="193"/>
                  </a:lnTo>
                  <a:lnTo>
                    <a:pt x="348" y="171"/>
                  </a:lnTo>
                  <a:lnTo>
                    <a:pt x="375" y="126"/>
                  </a:lnTo>
                  <a:lnTo>
                    <a:pt x="375" y="126"/>
                  </a:lnTo>
                  <a:lnTo>
                    <a:pt x="382" y="113"/>
                  </a:lnTo>
                  <a:lnTo>
                    <a:pt x="388" y="100"/>
                  </a:lnTo>
                  <a:lnTo>
                    <a:pt x="394" y="86"/>
                  </a:lnTo>
                  <a:lnTo>
                    <a:pt x="398" y="80"/>
                  </a:lnTo>
                  <a:lnTo>
                    <a:pt x="403" y="75"/>
                  </a:lnTo>
                  <a:lnTo>
                    <a:pt x="403" y="75"/>
                  </a:lnTo>
                  <a:lnTo>
                    <a:pt x="412" y="66"/>
                  </a:lnTo>
                  <a:lnTo>
                    <a:pt x="419" y="57"/>
                  </a:lnTo>
                  <a:lnTo>
                    <a:pt x="435" y="39"/>
                  </a:lnTo>
                  <a:lnTo>
                    <a:pt x="435" y="39"/>
                  </a:lnTo>
                  <a:lnTo>
                    <a:pt x="441" y="30"/>
                  </a:lnTo>
                  <a:lnTo>
                    <a:pt x="446" y="23"/>
                  </a:lnTo>
                  <a:lnTo>
                    <a:pt x="453" y="18"/>
                  </a:lnTo>
                  <a:lnTo>
                    <a:pt x="457" y="15"/>
                  </a:lnTo>
                  <a:lnTo>
                    <a:pt x="461" y="14"/>
                  </a:lnTo>
                  <a:lnTo>
                    <a:pt x="461" y="14"/>
                  </a:lnTo>
                  <a:lnTo>
                    <a:pt x="465" y="12"/>
                  </a:lnTo>
                  <a:lnTo>
                    <a:pt x="466" y="10"/>
                  </a:lnTo>
                  <a:lnTo>
                    <a:pt x="467" y="4"/>
                  </a:lnTo>
                  <a:lnTo>
                    <a:pt x="467" y="4"/>
                  </a:lnTo>
                  <a:lnTo>
                    <a:pt x="467" y="2"/>
                  </a:lnTo>
                  <a:lnTo>
                    <a:pt x="466" y="1"/>
                  </a:lnTo>
                  <a:lnTo>
                    <a:pt x="464" y="0"/>
                  </a:lnTo>
                  <a:lnTo>
                    <a:pt x="463" y="0"/>
                  </a:lnTo>
                  <a:lnTo>
                    <a:pt x="460" y="0"/>
                  </a:lnTo>
                  <a:lnTo>
                    <a:pt x="459" y="1"/>
                  </a:lnTo>
                  <a:lnTo>
                    <a:pt x="457" y="2"/>
                  </a:lnTo>
                  <a:lnTo>
                    <a:pt x="457" y="4"/>
                  </a:lnTo>
                  <a:lnTo>
                    <a:pt x="45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36" name="Freeform 75"/>
            <p:cNvSpPr/>
            <p:nvPr/>
          </p:nvSpPr>
          <p:spPr bwMode="auto">
            <a:xfrm>
              <a:off x="4721225" y="4475163"/>
              <a:ext cx="184150" cy="296863"/>
            </a:xfrm>
            <a:custGeom>
              <a:avLst/>
              <a:gdLst/>
              <a:ahLst/>
              <a:cxnLst>
                <a:cxn ang="0">
                  <a:pos x="339" y="2"/>
                </a:cxn>
                <a:cxn ang="0">
                  <a:pos x="316" y="31"/>
                </a:cxn>
                <a:cxn ang="0">
                  <a:pos x="296" y="63"/>
                </a:cxn>
                <a:cxn ang="0">
                  <a:pos x="268" y="111"/>
                </a:cxn>
                <a:cxn ang="0">
                  <a:pos x="258" y="127"/>
                </a:cxn>
                <a:cxn ang="0">
                  <a:pos x="222" y="181"/>
                </a:cxn>
                <a:cxn ang="0">
                  <a:pos x="209" y="199"/>
                </a:cxn>
                <a:cxn ang="0">
                  <a:pos x="172" y="249"/>
                </a:cxn>
                <a:cxn ang="0">
                  <a:pos x="162" y="268"/>
                </a:cxn>
                <a:cxn ang="0">
                  <a:pos x="121" y="341"/>
                </a:cxn>
                <a:cxn ang="0">
                  <a:pos x="85" y="415"/>
                </a:cxn>
                <a:cxn ang="0">
                  <a:pos x="66" y="449"/>
                </a:cxn>
                <a:cxn ang="0">
                  <a:pos x="47" y="483"/>
                </a:cxn>
                <a:cxn ang="0">
                  <a:pos x="17" y="531"/>
                </a:cxn>
                <a:cxn ang="0">
                  <a:pos x="6" y="547"/>
                </a:cxn>
                <a:cxn ang="0">
                  <a:pos x="2" y="548"/>
                </a:cxn>
                <a:cxn ang="0">
                  <a:pos x="0" y="552"/>
                </a:cxn>
                <a:cxn ang="0">
                  <a:pos x="0" y="556"/>
                </a:cxn>
                <a:cxn ang="0">
                  <a:pos x="3" y="560"/>
                </a:cxn>
                <a:cxn ang="0">
                  <a:pos x="8" y="559"/>
                </a:cxn>
                <a:cxn ang="0">
                  <a:pos x="19" y="546"/>
                </a:cxn>
                <a:cxn ang="0">
                  <a:pos x="47" y="501"/>
                </a:cxn>
                <a:cxn ang="0">
                  <a:pos x="66" y="468"/>
                </a:cxn>
                <a:cxn ang="0">
                  <a:pos x="86" y="435"/>
                </a:cxn>
                <a:cxn ang="0">
                  <a:pos x="124" y="361"/>
                </a:cxn>
                <a:cxn ang="0">
                  <a:pos x="162" y="288"/>
                </a:cxn>
                <a:cxn ang="0">
                  <a:pos x="182" y="250"/>
                </a:cxn>
                <a:cxn ang="0">
                  <a:pos x="206" y="215"/>
                </a:cxn>
                <a:cxn ang="0">
                  <a:pos x="256" y="146"/>
                </a:cxn>
                <a:cxn ang="0">
                  <a:pos x="280" y="111"/>
                </a:cxn>
                <a:cxn ang="0">
                  <a:pos x="302" y="76"/>
                </a:cxn>
                <a:cxn ang="0">
                  <a:pos x="311" y="59"/>
                </a:cxn>
                <a:cxn ang="0">
                  <a:pos x="333" y="23"/>
                </a:cxn>
                <a:cxn ang="0">
                  <a:pos x="346" y="8"/>
                </a:cxn>
                <a:cxn ang="0">
                  <a:pos x="347" y="6"/>
                </a:cxn>
                <a:cxn ang="0">
                  <a:pos x="347" y="3"/>
                </a:cxn>
                <a:cxn ang="0">
                  <a:pos x="344" y="1"/>
                </a:cxn>
                <a:cxn ang="0">
                  <a:pos x="341" y="0"/>
                </a:cxn>
                <a:cxn ang="0">
                  <a:pos x="339" y="2"/>
                </a:cxn>
              </a:cxnLst>
              <a:rect l="0" t="0" r="r" b="b"/>
              <a:pathLst>
                <a:path w="347" h="561">
                  <a:moveTo>
                    <a:pt x="339" y="2"/>
                  </a:moveTo>
                  <a:lnTo>
                    <a:pt x="339" y="2"/>
                  </a:lnTo>
                  <a:lnTo>
                    <a:pt x="327" y="15"/>
                  </a:lnTo>
                  <a:lnTo>
                    <a:pt x="316" y="31"/>
                  </a:lnTo>
                  <a:lnTo>
                    <a:pt x="306" y="46"/>
                  </a:lnTo>
                  <a:lnTo>
                    <a:pt x="296" y="63"/>
                  </a:lnTo>
                  <a:lnTo>
                    <a:pt x="278" y="95"/>
                  </a:lnTo>
                  <a:lnTo>
                    <a:pt x="268" y="111"/>
                  </a:lnTo>
                  <a:lnTo>
                    <a:pt x="258" y="127"/>
                  </a:lnTo>
                  <a:lnTo>
                    <a:pt x="258" y="127"/>
                  </a:lnTo>
                  <a:lnTo>
                    <a:pt x="234" y="163"/>
                  </a:lnTo>
                  <a:lnTo>
                    <a:pt x="222" y="181"/>
                  </a:lnTo>
                  <a:lnTo>
                    <a:pt x="209" y="199"/>
                  </a:lnTo>
                  <a:lnTo>
                    <a:pt x="209" y="199"/>
                  </a:lnTo>
                  <a:lnTo>
                    <a:pt x="184" y="233"/>
                  </a:lnTo>
                  <a:lnTo>
                    <a:pt x="172" y="249"/>
                  </a:lnTo>
                  <a:lnTo>
                    <a:pt x="162" y="268"/>
                  </a:lnTo>
                  <a:lnTo>
                    <a:pt x="162" y="268"/>
                  </a:lnTo>
                  <a:lnTo>
                    <a:pt x="141" y="304"/>
                  </a:lnTo>
                  <a:lnTo>
                    <a:pt x="121" y="341"/>
                  </a:lnTo>
                  <a:lnTo>
                    <a:pt x="85" y="415"/>
                  </a:lnTo>
                  <a:lnTo>
                    <a:pt x="85" y="415"/>
                  </a:lnTo>
                  <a:lnTo>
                    <a:pt x="77" y="433"/>
                  </a:lnTo>
                  <a:lnTo>
                    <a:pt x="66" y="449"/>
                  </a:lnTo>
                  <a:lnTo>
                    <a:pt x="47" y="483"/>
                  </a:lnTo>
                  <a:lnTo>
                    <a:pt x="47" y="483"/>
                  </a:lnTo>
                  <a:lnTo>
                    <a:pt x="27" y="516"/>
                  </a:lnTo>
                  <a:lnTo>
                    <a:pt x="17" y="531"/>
                  </a:lnTo>
                  <a:lnTo>
                    <a:pt x="6" y="547"/>
                  </a:lnTo>
                  <a:lnTo>
                    <a:pt x="6" y="547"/>
                  </a:lnTo>
                  <a:lnTo>
                    <a:pt x="4" y="547"/>
                  </a:lnTo>
                  <a:lnTo>
                    <a:pt x="2" y="548"/>
                  </a:lnTo>
                  <a:lnTo>
                    <a:pt x="1" y="549"/>
                  </a:lnTo>
                  <a:lnTo>
                    <a:pt x="0" y="552"/>
                  </a:lnTo>
                  <a:lnTo>
                    <a:pt x="0" y="556"/>
                  </a:lnTo>
                  <a:lnTo>
                    <a:pt x="0" y="556"/>
                  </a:lnTo>
                  <a:lnTo>
                    <a:pt x="1" y="559"/>
                  </a:lnTo>
                  <a:lnTo>
                    <a:pt x="3" y="560"/>
                  </a:lnTo>
                  <a:lnTo>
                    <a:pt x="6" y="561"/>
                  </a:lnTo>
                  <a:lnTo>
                    <a:pt x="8" y="559"/>
                  </a:lnTo>
                  <a:lnTo>
                    <a:pt x="8" y="559"/>
                  </a:lnTo>
                  <a:lnTo>
                    <a:pt x="19" y="546"/>
                  </a:lnTo>
                  <a:lnTo>
                    <a:pt x="28" y="531"/>
                  </a:lnTo>
                  <a:lnTo>
                    <a:pt x="47" y="501"/>
                  </a:lnTo>
                  <a:lnTo>
                    <a:pt x="47" y="501"/>
                  </a:lnTo>
                  <a:lnTo>
                    <a:pt x="66" y="468"/>
                  </a:lnTo>
                  <a:lnTo>
                    <a:pt x="77" y="451"/>
                  </a:lnTo>
                  <a:lnTo>
                    <a:pt x="86" y="435"/>
                  </a:lnTo>
                  <a:lnTo>
                    <a:pt x="86" y="435"/>
                  </a:lnTo>
                  <a:lnTo>
                    <a:pt x="124" y="361"/>
                  </a:lnTo>
                  <a:lnTo>
                    <a:pt x="162" y="288"/>
                  </a:lnTo>
                  <a:lnTo>
                    <a:pt x="162" y="288"/>
                  </a:lnTo>
                  <a:lnTo>
                    <a:pt x="171" y="269"/>
                  </a:lnTo>
                  <a:lnTo>
                    <a:pt x="182" y="250"/>
                  </a:lnTo>
                  <a:lnTo>
                    <a:pt x="194" y="233"/>
                  </a:lnTo>
                  <a:lnTo>
                    <a:pt x="206" y="215"/>
                  </a:lnTo>
                  <a:lnTo>
                    <a:pt x="232" y="181"/>
                  </a:lnTo>
                  <a:lnTo>
                    <a:pt x="256" y="146"/>
                  </a:lnTo>
                  <a:lnTo>
                    <a:pt x="256" y="146"/>
                  </a:lnTo>
                  <a:lnTo>
                    <a:pt x="280" y="111"/>
                  </a:lnTo>
                  <a:lnTo>
                    <a:pt x="290" y="94"/>
                  </a:lnTo>
                  <a:lnTo>
                    <a:pt x="302" y="76"/>
                  </a:lnTo>
                  <a:lnTo>
                    <a:pt x="302" y="76"/>
                  </a:lnTo>
                  <a:lnTo>
                    <a:pt x="311" y="59"/>
                  </a:lnTo>
                  <a:lnTo>
                    <a:pt x="321" y="41"/>
                  </a:lnTo>
                  <a:lnTo>
                    <a:pt x="333" y="23"/>
                  </a:lnTo>
                  <a:lnTo>
                    <a:pt x="339" y="16"/>
                  </a:lnTo>
                  <a:lnTo>
                    <a:pt x="346" y="8"/>
                  </a:lnTo>
                  <a:lnTo>
                    <a:pt x="346" y="8"/>
                  </a:lnTo>
                  <a:lnTo>
                    <a:pt x="347" y="6"/>
                  </a:lnTo>
                  <a:lnTo>
                    <a:pt x="347" y="5"/>
                  </a:lnTo>
                  <a:lnTo>
                    <a:pt x="347" y="3"/>
                  </a:lnTo>
                  <a:lnTo>
                    <a:pt x="346" y="2"/>
                  </a:lnTo>
                  <a:lnTo>
                    <a:pt x="344" y="1"/>
                  </a:lnTo>
                  <a:lnTo>
                    <a:pt x="343" y="0"/>
                  </a:lnTo>
                  <a:lnTo>
                    <a:pt x="341" y="0"/>
                  </a:lnTo>
                  <a:lnTo>
                    <a:pt x="339" y="2"/>
                  </a:lnTo>
                  <a:lnTo>
                    <a:pt x="33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37" name="Freeform 76"/>
            <p:cNvSpPr/>
            <p:nvPr/>
          </p:nvSpPr>
          <p:spPr bwMode="auto">
            <a:xfrm>
              <a:off x="4767263" y="4535488"/>
              <a:ext cx="120650" cy="196850"/>
            </a:xfrm>
            <a:custGeom>
              <a:avLst/>
              <a:gdLst/>
              <a:ahLst/>
              <a:cxnLst>
                <a:cxn ang="0">
                  <a:pos x="219" y="4"/>
                </a:cxn>
                <a:cxn ang="0">
                  <a:pos x="217" y="14"/>
                </a:cxn>
                <a:cxn ang="0">
                  <a:pos x="204" y="33"/>
                </a:cxn>
                <a:cxn ang="0">
                  <a:pos x="198" y="42"/>
                </a:cxn>
                <a:cxn ang="0">
                  <a:pos x="172" y="85"/>
                </a:cxn>
                <a:cxn ang="0">
                  <a:pos x="157" y="108"/>
                </a:cxn>
                <a:cxn ang="0">
                  <a:pos x="117" y="183"/>
                </a:cxn>
                <a:cxn ang="0">
                  <a:pos x="104" y="207"/>
                </a:cxn>
                <a:cxn ang="0">
                  <a:pos x="77" y="255"/>
                </a:cxn>
                <a:cxn ang="0">
                  <a:pos x="62" y="277"/>
                </a:cxn>
                <a:cxn ang="0">
                  <a:pos x="30" y="319"/>
                </a:cxn>
                <a:cxn ang="0">
                  <a:pos x="7" y="352"/>
                </a:cxn>
                <a:cxn ang="0">
                  <a:pos x="0" y="362"/>
                </a:cxn>
                <a:cxn ang="0">
                  <a:pos x="0" y="367"/>
                </a:cxn>
                <a:cxn ang="0">
                  <a:pos x="2" y="370"/>
                </a:cxn>
                <a:cxn ang="0">
                  <a:pos x="6" y="370"/>
                </a:cxn>
                <a:cxn ang="0">
                  <a:pos x="8" y="368"/>
                </a:cxn>
                <a:cxn ang="0">
                  <a:pos x="16" y="356"/>
                </a:cxn>
                <a:cxn ang="0">
                  <a:pos x="38" y="324"/>
                </a:cxn>
                <a:cxn ang="0">
                  <a:pos x="70" y="282"/>
                </a:cxn>
                <a:cxn ang="0">
                  <a:pos x="86" y="258"/>
                </a:cxn>
                <a:cxn ang="0">
                  <a:pos x="115" y="206"/>
                </a:cxn>
                <a:cxn ang="0">
                  <a:pos x="128" y="180"/>
                </a:cxn>
                <a:cxn ang="0">
                  <a:pos x="159" y="127"/>
                </a:cxn>
                <a:cxn ang="0">
                  <a:pos x="190" y="75"/>
                </a:cxn>
                <a:cxn ang="0">
                  <a:pos x="205" y="49"/>
                </a:cxn>
                <a:cxn ang="0">
                  <a:pos x="222" y="26"/>
                </a:cxn>
                <a:cxn ang="0">
                  <a:pos x="225" y="20"/>
                </a:cxn>
                <a:cxn ang="0">
                  <a:pos x="228" y="10"/>
                </a:cxn>
                <a:cxn ang="0">
                  <a:pos x="228" y="4"/>
                </a:cxn>
                <a:cxn ang="0">
                  <a:pos x="227" y="1"/>
                </a:cxn>
                <a:cxn ang="0">
                  <a:pos x="224" y="0"/>
                </a:cxn>
                <a:cxn ang="0">
                  <a:pos x="220" y="1"/>
                </a:cxn>
                <a:cxn ang="0">
                  <a:pos x="219" y="4"/>
                </a:cxn>
              </a:cxnLst>
              <a:rect l="0" t="0" r="r" b="b"/>
              <a:pathLst>
                <a:path w="228" h="370">
                  <a:moveTo>
                    <a:pt x="219" y="4"/>
                  </a:moveTo>
                  <a:lnTo>
                    <a:pt x="219" y="4"/>
                  </a:lnTo>
                  <a:lnTo>
                    <a:pt x="218" y="9"/>
                  </a:lnTo>
                  <a:lnTo>
                    <a:pt x="217" y="14"/>
                  </a:lnTo>
                  <a:lnTo>
                    <a:pt x="210" y="23"/>
                  </a:lnTo>
                  <a:lnTo>
                    <a:pt x="204" y="33"/>
                  </a:lnTo>
                  <a:lnTo>
                    <a:pt x="198" y="42"/>
                  </a:lnTo>
                  <a:lnTo>
                    <a:pt x="198" y="42"/>
                  </a:lnTo>
                  <a:lnTo>
                    <a:pt x="185" y="63"/>
                  </a:lnTo>
                  <a:lnTo>
                    <a:pt x="172" y="85"/>
                  </a:lnTo>
                  <a:lnTo>
                    <a:pt x="172" y="85"/>
                  </a:lnTo>
                  <a:lnTo>
                    <a:pt x="157" y="108"/>
                  </a:lnTo>
                  <a:lnTo>
                    <a:pt x="144" y="133"/>
                  </a:lnTo>
                  <a:lnTo>
                    <a:pt x="117" y="183"/>
                  </a:lnTo>
                  <a:lnTo>
                    <a:pt x="117" y="183"/>
                  </a:lnTo>
                  <a:lnTo>
                    <a:pt x="104" y="207"/>
                  </a:lnTo>
                  <a:lnTo>
                    <a:pt x="91" y="231"/>
                  </a:lnTo>
                  <a:lnTo>
                    <a:pt x="77" y="255"/>
                  </a:lnTo>
                  <a:lnTo>
                    <a:pt x="62" y="277"/>
                  </a:lnTo>
                  <a:lnTo>
                    <a:pt x="62" y="277"/>
                  </a:lnTo>
                  <a:lnTo>
                    <a:pt x="47" y="298"/>
                  </a:lnTo>
                  <a:lnTo>
                    <a:pt x="30" y="319"/>
                  </a:lnTo>
                  <a:lnTo>
                    <a:pt x="14" y="341"/>
                  </a:lnTo>
                  <a:lnTo>
                    <a:pt x="7" y="352"/>
                  </a:lnTo>
                  <a:lnTo>
                    <a:pt x="0" y="362"/>
                  </a:lnTo>
                  <a:lnTo>
                    <a:pt x="0" y="362"/>
                  </a:lnTo>
                  <a:lnTo>
                    <a:pt x="0" y="364"/>
                  </a:lnTo>
                  <a:lnTo>
                    <a:pt x="0" y="367"/>
                  </a:lnTo>
                  <a:lnTo>
                    <a:pt x="1" y="369"/>
                  </a:lnTo>
                  <a:lnTo>
                    <a:pt x="2" y="370"/>
                  </a:lnTo>
                  <a:lnTo>
                    <a:pt x="4" y="370"/>
                  </a:lnTo>
                  <a:lnTo>
                    <a:pt x="6" y="370"/>
                  </a:lnTo>
                  <a:lnTo>
                    <a:pt x="7" y="370"/>
                  </a:lnTo>
                  <a:lnTo>
                    <a:pt x="8" y="368"/>
                  </a:lnTo>
                  <a:lnTo>
                    <a:pt x="8" y="368"/>
                  </a:lnTo>
                  <a:lnTo>
                    <a:pt x="16" y="356"/>
                  </a:lnTo>
                  <a:lnTo>
                    <a:pt x="23" y="346"/>
                  </a:lnTo>
                  <a:lnTo>
                    <a:pt x="38" y="324"/>
                  </a:lnTo>
                  <a:lnTo>
                    <a:pt x="55" y="303"/>
                  </a:lnTo>
                  <a:lnTo>
                    <a:pt x="70" y="282"/>
                  </a:lnTo>
                  <a:lnTo>
                    <a:pt x="70" y="282"/>
                  </a:lnTo>
                  <a:lnTo>
                    <a:pt x="86" y="258"/>
                  </a:lnTo>
                  <a:lnTo>
                    <a:pt x="102" y="232"/>
                  </a:lnTo>
                  <a:lnTo>
                    <a:pt x="115" y="206"/>
                  </a:lnTo>
                  <a:lnTo>
                    <a:pt x="128" y="180"/>
                  </a:lnTo>
                  <a:lnTo>
                    <a:pt x="128" y="180"/>
                  </a:lnTo>
                  <a:lnTo>
                    <a:pt x="143" y="153"/>
                  </a:lnTo>
                  <a:lnTo>
                    <a:pt x="159" y="127"/>
                  </a:lnTo>
                  <a:lnTo>
                    <a:pt x="174" y="100"/>
                  </a:lnTo>
                  <a:lnTo>
                    <a:pt x="190" y="75"/>
                  </a:lnTo>
                  <a:lnTo>
                    <a:pt x="190" y="75"/>
                  </a:lnTo>
                  <a:lnTo>
                    <a:pt x="205" y="49"/>
                  </a:lnTo>
                  <a:lnTo>
                    <a:pt x="212" y="37"/>
                  </a:lnTo>
                  <a:lnTo>
                    <a:pt x="222" y="26"/>
                  </a:lnTo>
                  <a:lnTo>
                    <a:pt x="222" y="26"/>
                  </a:lnTo>
                  <a:lnTo>
                    <a:pt x="225" y="20"/>
                  </a:lnTo>
                  <a:lnTo>
                    <a:pt x="227" y="15"/>
                  </a:lnTo>
                  <a:lnTo>
                    <a:pt x="228" y="10"/>
                  </a:lnTo>
                  <a:lnTo>
                    <a:pt x="228" y="4"/>
                  </a:lnTo>
                  <a:lnTo>
                    <a:pt x="228" y="4"/>
                  </a:lnTo>
                  <a:lnTo>
                    <a:pt x="228" y="2"/>
                  </a:lnTo>
                  <a:lnTo>
                    <a:pt x="227" y="1"/>
                  </a:lnTo>
                  <a:lnTo>
                    <a:pt x="225" y="0"/>
                  </a:lnTo>
                  <a:lnTo>
                    <a:pt x="224" y="0"/>
                  </a:lnTo>
                  <a:lnTo>
                    <a:pt x="222" y="0"/>
                  </a:lnTo>
                  <a:lnTo>
                    <a:pt x="220" y="1"/>
                  </a:lnTo>
                  <a:lnTo>
                    <a:pt x="219" y="2"/>
                  </a:lnTo>
                  <a:lnTo>
                    <a:pt x="219" y="4"/>
                  </a:lnTo>
                  <a:lnTo>
                    <a:pt x="219"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38" name="Freeform 77"/>
            <p:cNvSpPr/>
            <p:nvPr/>
          </p:nvSpPr>
          <p:spPr bwMode="auto">
            <a:xfrm>
              <a:off x="4424363" y="4092575"/>
              <a:ext cx="120650" cy="147638"/>
            </a:xfrm>
            <a:custGeom>
              <a:avLst/>
              <a:gdLst/>
              <a:ahLst/>
              <a:cxnLst>
                <a:cxn ang="0">
                  <a:pos x="219" y="3"/>
                </a:cxn>
                <a:cxn ang="0">
                  <a:pos x="215" y="14"/>
                </a:cxn>
                <a:cxn ang="0">
                  <a:pos x="209" y="23"/>
                </a:cxn>
                <a:cxn ang="0">
                  <a:pos x="192" y="40"/>
                </a:cxn>
                <a:cxn ang="0">
                  <a:pos x="184" y="48"/>
                </a:cxn>
                <a:cxn ang="0">
                  <a:pos x="168" y="67"/>
                </a:cxn>
                <a:cxn ang="0">
                  <a:pos x="161" y="77"/>
                </a:cxn>
                <a:cxn ang="0">
                  <a:pos x="90" y="156"/>
                </a:cxn>
                <a:cxn ang="0">
                  <a:pos x="60" y="192"/>
                </a:cxn>
                <a:cxn ang="0">
                  <a:pos x="32" y="229"/>
                </a:cxn>
                <a:cxn ang="0">
                  <a:pos x="28" y="235"/>
                </a:cxn>
                <a:cxn ang="0">
                  <a:pos x="12" y="250"/>
                </a:cxn>
                <a:cxn ang="0">
                  <a:pos x="3" y="261"/>
                </a:cxn>
                <a:cxn ang="0">
                  <a:pos x="0" y="276"/>
                </a:cxn>
                <a:cxn ang="0">
                  <a:pos x="0" y="278"/>
                </a:cxn>
                <a:cxn ang="0">
                  <a:pos x="2" y="280"/>
                </a:cxn>
                <a:cxn ang="0">
                  <a:pos x="6" y="280"/>
                </a:cxn>
                <a:cxn ang="0">
                  <a:pos x="9" y="278"/>
                </a:cxn>
                <a:cxn ang="0">
                  <a:pos x="10" y="276"/>
                </a:cxn>
                <a:cxn ang="0">
                  <a:pos x="13" y="264"/>
                </a:cxn>
                <a:cxn ang="0">
                  <a:pos x="19" y="255"/>
                </a:cxn>
                <a:cxn ang="0">
                  <a:pos x="37" y="241"/>
                </a:cxn>
                <a:cxn ang="0">
                  <a:pos x="44" y="232"/>
                </a:cxn>
                <a:cxn ang="0">
                  <a:pos x="55" y="214"/>
                </a:cxn>
                <a:cxn ang="0">
                  <a:pos x="61" y="205"/>
                </a:cxn>
                <a:cxn ang="0">
                  <a:pos x="127" y="127"/>
                </a:cxn>
                <a:cxn ang="0">
                  <a:pos x="158" y="92"/>
                </a:cxn>
                <a:cxn ang="0">
                  <a:pos x="189" y="58"/>
                </a:cxn>
                <a:cxn ang="0">
                  <a:pos x="200" y="47"/>
                </a:cxn>
                <a:cxn ang="0">
                  <a:pos x="218" y="28"/>
                </a:cxn>
                <a:cxn ang="0">
                  <a:pos x="226" y="14"/>
                </a:cxn>
                <a:cxn ang="0">
                  <a:pos x="228" y="5"/>
                </a:cxn>
                <a:cxn ang="0">
                  <a:pos x="227" y="2"/>
                </a:cxn>
                <a:cxn ang="0">
                  <a:pos x="222" y="0"/>
                </a:cxn>
                <a:cxn ang="0">
                  <a:pos x="220" y="1"/>
                </a:cxn>
                <a:cxn ang="0">
                  <a:pos x="219" y="3"/>
                </a:cxn>
              </a:cxnLst>
              <a:rect l="0" t="0" r="r" b="b"/>
              <a:pathLst>
                <a:path w="228" h="280">
                  <a:moveTo>
                    <a:pt x="219" y="3"/>
                  </a:moveTo>
                  <a:lnTo>
                    <a:pt x="219" y="3"/>
                  </a:lnTo>
                  <a:lnTo>
                    <a:pt x="218" y="8"/>
                  </a:lnTo>
                  <a:lnTo>
                    <a:pt x="215" y="14"/>
                  </a:lnTo>
                  <a:lnTo>
                    <a:pt x="212" y="19"/>
                  </a:lnTo>
                  <a:lnTo>
                    <a:pt x="209" y="23"/>
                  </a:lnTo>
                  <a:lnTo>
                    <a:pt x="200" y="31"/>
                  </a:lnTo>
                  <a:lnTo>
                    <a:pt x="192" y="40"/>
                  </a:lnTo>
                  <a:lnTo>
                    <a:pt x="192" y="40"/>
                  </a:lnTo>
                  <a:lnTo>
                    <a:pt x="184" y="48"/>
                  </a:lnTo>
                  <a:lnTo>
                    <a:pt x="175" y="57"/>
                  </a:lnTo>
                  <a:lnTo>
                    <a:pt x="168" y="67"/>
                  </a:lnTo>
                  <a:lnTo>
                    <a:pt x="161" y="77"/>
                  </a:lnTo>
                  <a:lnTo>
                    <a:pt x="161" y="77"/>
                  </a:lnTo>
                  <a:lnTo>
                    <a:pt x="125" y="115"/>
                  </a:lnTo>
                  <a:lnTo>
                    <a:pt x="90" y="156"/>
                  </a:lnTo>
                  <a:lnTo>
                    <a:pt x="90" y="156"/>
                  </a:lnTo>
                  <a:lnTo>
                    <a:pt x="60" y="192"/>
                  </a:lnTo>
                  <a:lnTo>
                    <a:pt x="46" y="211"/>
                  </a:lnTo>
                  <a:lnTo>
                    <a:pt x="32" y="229"/>
                  </a:lnTo>
                  <a:lnTo>
                    <a:pt x="32" y="229"/>
                  </a:lnTo>
                  <a:lnTo>
                    <a:pt x="28" y="235"/>
                  </a:lnTo>
                  <a:lnTo>
                    <a:pt x="23" y="241"/>
                  </a:lnTo>
                  <a:lnTo>
                    <a:pt x="12" y="250"/>
                  </a:lnTo>
                  <a:lnTo>
                    <a:pt x="7" y="255"/>
                  </a:lnTo>
                  <a:lnTo>
                    <a:pt x="3" y="261"/>
                  </a:lnTo>
                  <a:lnTo>
                    <a:pt x="1" y="268"/>
                  </a:lnTo>
                  <a:lnTo>
                    <a:pt x="0" y="276"/>
                  </a:lnTo>
                  <a:lnTo>
                    <a:pt x="0" y="276"/>
                  </a:lnTo>
                  <a:lnTo>
                    <a:pt x="0" y="278"/>
                  </a:lnTo>
                  <a:lnTo>
                    <a:pt x="1" y="279"/>
                  </a:lnTo>
                  <a:lnTo>
                    <a:pt x="2" y="280"/>
                  </a:lnTo>
                  <a:lnTo>
                    <a:pt x="4" y="280"/>
                  </a:lnTo>
                  <a:lnTo>
                    <a:pt x="6" y="280"/>
                  </a:lnTo>
                  <a:lnTo>
                    <a:pt x="7" y="279"/>
                  </a:lnTo>
                  <a:lnTo>
                    <a:pt x="9" y="278"/>
                  </a:lnTo>
                  <a:lnTo>
                    <a:pt x="10" y="276"/>
                  </a:lnTo>
                  <a:lnTo>
                    <a:pt x="10" y="276"/>
                  </a:lnTo>
                  <a:lnTo>
                    <a:pt x="11" y="270"/>
                  </a:lnTo>
                  <a:lnTo>
                    <a:pt x="13" y="264"/>
                  </a:lnTo>
                  <a:lnTo>
                    <a:pt x="16" y="259"/>
                  </a:lnTo>
                  <a:lnTo>
                    <a:pt x="19" y="255"/>
                  </a:lnTo>
                  <a:lnTo>
                    <a:pt x="28" y="248"/>
                  </a:lnTo>
                  <a:lnTo>
                    <a:pt x="37" y="241"/>
                  </a:lnTo>
                  <a:lnTo>
                    <a:pt x="37" y="241"/>
                  </a:lnTo>
                  <a:lnTo>
                    <a:pt x="44" y="232"/>
                  </a:lnTo>
                  <a:lnTo>
                    <a:pt x="49" y="223"/>
                  </a:lnTo>
                  <a:lnTo>
                    <a:pt x="55" y="214"/>
                  </a:lnTo>
                  <a:lnTo>
                    <a:pt x="61" y="205"/>
                  </a:lnTo>
                  <a:lnTo>
                    <a:pt x="61" y="205"/>
                  </a:lnTo>
                  <a:lnTo>
                    <a:pt x="127" y="127"/>
                  </a:lnTo>
                  <a:lnTo>
                    <a:pt x="127" y="127"/>
                  </a:lnTo>
                  <a:lnTo>
                    <a:pt x="142" y="109"/>
                  </a:lnTo>
                  <a:lnTo>
                    <a:pt x="158" y="92"/>
                  </a:lnTo>
                  <a:lnTo>
                    <a:pt x="173" y="76"/>
                  </a:lnTo>
                  <a:lnTo>
                    <a:pt x="189" y="58"/>
                  </a:lnTo>
                  <a:lnTo>
                    <a:pt x="189" y="58"/>
                  </a:lnTo>
                  <a:lnTo>
                    <a:pt x="200" y="47"/>
                  </a:lnTo>
                  <a:lnTo>
                    <a:pt x="212" y="34"/>
                  </a:lnTo>
                  <a:lnTo>
                    <a:pt x="218" y="28"/>
                  </a:lnTo>
                  <a:lnTo>
                    <a:pt x="222" y="21"/>
                  </a:lnTo>
                  <a:lnTo>
                    <a:pt x="226" y="14"/>
                  </a:lnTo>
                  <a:lnTo>
                    <a:pt x="228" y="5"/>
                  </a:lnTo>
                  <a:lnTo>
                    <a:pt x="228" y="5"/>
                  </a:lnTo>
                  <a:lnTo>
                    <a:pt x="228" y="3"/>
                  </a:lnTo>
                  <a:lnTo>
                    <a:pt x="227" y="2"/>
                  </a:lnTo>
                  <a:lnTo>
                    <a:pt x="224" y="0"/>
                  </a:lnTo>
                  <a:lnTo>
                    <a:pt x="222" y="0"/>
                  </a:lnTo>
                  <a:lnTo>
                    <a:pt x="221" y="0"/>
                  </a:lnTo>
                  <a:lnTo>
                    <a:pt x="220" y="1"/>
                  </a:lnTo>
                  <a:lnTo>
                    <a:pt x="219" y="3"/>
                  </a:lnTo>
                  <a:lnTo>
                    <a:pt x="21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39" name="Freeform 78"/>
            <p:cNvSpPr/>
            <p:nvPr/>
          </p:nvSpPr>
          <p:spPr bwMode="auto">
            <a:xfrm>
              <a:off x="4487863" y="4100513"/>
              <a:ext cx="95250" cy="125413"/>
            </a:xfrm>
            <a:custGeom>
              <a:avLst/>
              <a:gdLst/>
              <a:ahLst/>
              <a:cxnLst>
                <a:cxn ang="0">
                  <a:pos x="171" y="4"/>
                </a:cxn>
                <a:cxn ang="0">
                  <a:pos x="171" y="4"/>
                </a:cxn>
                <a:cxn ang="0">
                  <a:pos x="169" y="8"/>
                </a:cxn>
                <a:cxn ang="0">
                  <a:pos x="166" y="13"/>
                </a:cxn>
                <a:cxn ang="0">
                  <a:pos x="159" y="21"/>
                </a:cxn>
                <a:cxn ang="0">
                  <a:pos x="150" y="30"/>
                </a:cxn>
                <a:cxn ang="0">
                  <a:pos x="142" y="37"/>
                </a:cxn>
                <a:cxn ang="0">
                  <a:pos x="142" y="37"/>
                </a:cxn>
                <a:cxn ang="0">
                  <a:pos x="129" y="53"/>
                </a:cxn>
                <a:cxn ang="0">
                  <a:pos x="117" y="71"/>
                </a:cxn>
                <a:cxn ang="0">
                  <a:pos x="117" y="71"/>
                </a:cxn>
                <a:cxn ang="0">
                  <a:pos x="82" y="118"/>
                </a:cxn>
                <a:cxn ang="0">
                  <a:pos x="48" y="163"/>
                </a:cxn>
                <a:cxn ang="0">
                  <a:pos x="48" y="163"/>
                </a:cxn>
                <a:cxn ang="0">
                  <a:pos x="37" y="177"/>
                </a:cxn>
                <a:cxn ang="0">
                  <a:pos x="18" y="200"/>
                </a:cxn>
                <a:cxn ang="0">
                  <a:pos x="10" y="212"/>
                </a:cxn>
                <a:cxn ang="0">
                  <a:pos x="4" y="222"/>
                </a:cxn>
                <a:cxn ang="0">
                  <a:pos x="1" y="228"/>
                </a:cxn>
                <a:cxn ang="0">
                  <a:pos x="0" y="231"/>
                </a:cxn>
                <a:cxn ang="0">
                  <a:pos x="0" y="234"/>
                </a:cxn>
                <a:cxn ang="0">
                  <a:pos x="1" y="236"/>
                </a:cxn>
                <a:cxn ang="0">
                  <a:pos x="1" y="236"/>
                </a:cxn>
                <a:cxn ang="0">
                  <a:pos x="3" y="237"/>
                </a:cxn>
                <a:cxn ang="0">
                  <a:pos x="5" y="238"/>
                </a:cxn>
                <a:cxn ang="0">
                  <a:pos x="8" y="236"/>
                </a:cxn>
                <a:cxn ang="0">
                  <a:pos x="9" y="235"/>
                </a:cxn>
                <a:cxn ang="0">
                  <a:pos x="10" y="233"/>
                </a:cxn>
                <a:cxn ang="0">
                  <a:pos x="9" y="231"/>
                </a:cxn>
                <a:cxn ang="0">
                  <a:pos x="8" y="230"/>
                </a:cxn>
                <a:cxn ang="0">
                  <a:pos x="8" y="230"/>
                </a:cxn>
                <a:cxn ang="0">
                  <a:pos x="9" y="231"/>
                </a:cxn>
                <a:cxn ang="0">
                  <a:pos x="10" y="230"/>
                </a:cxn>
                <a:cxn ang="0">
                  <a:pos x="12" y="228"/>
                </a:cxn>
                <a:cxn ang="0">
                  <a:pos x="16" y="220"/>
                </a:cxn>
                <a:cxn ang="0">
                  <a:pos x="16" y="220"/>
                </a:cxn>
                <a:cxn ang="0">
                  <a:pos x="25" y="209"/>
                </a:cxn>
                <a:cxn ang="0">
                  <a:pos x="35" y="197"/>
                </a:cxn>
                <a:cxn ang="0">
                  <a:pos x="35" y="197"/>
                </a:cxn>
                <a:cxn ang="0">
                  <a:pos x="55" y="169"/>
                </a:cxn>
                <a:cxn ang="0">
                  <a:pos x="76" y="141"/>
                </a:cxn>
                <a:cxn ang="0">
                  <a:pos x="76" y="141"/>
                </a:cxn>
                <a:cxn ang="0">
                  <a:pos x="135" y="63"/>
                </a:cxn>
                <a:cxn ang="0">
                  <a:pos x="135" y="63"/>
                </a:cxn>
                <a:cxn ang="0">
                  <a:pos x="150" y="43"/>
                </a:cxn>
                <a:cxn ang="0">
                  <a:pos x="158" y="34"/>
                </a:cxn>
                <a:cxn ang="0">
                  <a:pos x="167" y="26"/>
                </a:cxn>
                <a:cxn ang="0">
                  <a:pos x="167" y="26"/>
                </a:cxn>
                <a:cxn ang="0">
                  <a:pos x="171" y="21"/>
                </a:cxn>
                <a:cxn ang="0">
                  <a:pos x="176" y="17"/>
                </a:cxn>
                <a:cxn ang="0">
                  <a:pos x="179" y="12"/>
                </a:cxn>
                <a:cxn ang="0">
                  <a:pos x="181" y="6"/>
                </a:cxn>
                <a:cxn ang="0">
                  <a:pos x="181" y="6"/>
                </a:cxn>
                <a:cxn ang="0">
                  <a:pos x="181" y="4"/>
                </a:cxn>
                <a:cxn ang="0">
                  <a:pos x="180" y="2"/>
                </a:cxn>
                <a:cxn ang="0">
                  <a:pos x="179" y="1"/>
                </a:cxn>
                <a:cxn ang="0">
                  <a:pos x="177" y="1"/>
                </a:cxn>
                <a:cxn ang="0">
                  <a:pos x="175" y="0"/>
                </a:cxn>
                <a:cxn ang="0">
                  <a:pos x="174" y="1"/>
                </a:cxn>
                <a:cxn ang="0">
                  <a:pos x="172" y="2"/>
                </a:cxn>
                <a:cxn ang="0">
                  <a:pos x="171" y="4"/>
                </a:cxn>
                <a:cxn ang="0">
                  <a:pos x="171" y="4"/>
                </a:cxn>
              </a:cxnLst>
              <a:rect l="0" t="0" r="r" b="b"/>
              <a:pathLst>
                <a:path w="181" h="238">
                  <a:moveTo>
                    <a:pt x="171" y="4"/>
                  </a:moveTo>
                  <a:lnTo>
                    <a:pt x="171" y="4"/>
                  </a:lnTo>
                  <a:lnTo>
                    <a:pt x="169" y="8"/>
                  </a:lnTo>
                  <a:lnTo>
                    <a:pt x="166" y="13"/>
                  </a:lnTo>
                  <a:lnTo>
                    <a:pt x="159" y="21"/>
                  </a:lnTo>
                  <a:lnTo>
                    <a:pt x="150" y="30"/>
                  </a:lnTo>
                  <a:lnTo>
                    <a:pt x="142" y="37"/>
                  </a:lnTo>
                  <a:lnTo>
                    <a:pt x="142" y="37"/>
                  </a:lnTo>
                  <a:lnTo>
                    <a:pt x="129" y="53"/>
                  </a:lnTo>
                  <a:lnTo>
                    <a:pt x="117" y="71"/>
                  </a:lnTo>
                  <a:lnTo>
                    <a:pt x="117" y="71"/>
                  </a:lnTo>
                  <a:lnTo>
                    <a:pt x="82" y="118"/>
                  </a:lnTo>
                  <a:lnTo>
                    <a:pt x="48" y="163"/>
                  </a:lnTo>
                  <a:lnTo>
                    <a:pt x="48" y="163"/>
                  </a:lnTo>
                  <a:lnTo>
                    <a:pt x="37" y="177"/>
                  </a:lnTo>
                  <a:lnTo>
                    <a:pt x="18" y="200"/>
                  </a:lnTo>
                  <a:lnTo>
                    <a:pt x="10" y="212"/>
                  </a:lnTo>
                  <a:lnTo>
                    <a:pt x="4" y="222"/>
                  </a:lnTo>
                  <a:lnTo>
                    <a:pt x="1" y="228"/>
                  </a:lnTo>
                  <a:lnTo>
                    <a:pt x="0" y="231"/>
                  </a:lnTo>
                  <a:lnTo>
                    <a:pt x="0" y="234"/>
                  </a:lnTo>
                  <a:lnTo>
                    <a:pt x="1" y="236"/>
                  </a:lnTo>
                  <a:lnTo>
                    <a:pt x="1" y="236"/>
                  </a:lnTo>
                  <a:lnTo>
                    <a:pt x="3" y="237"/>
                  </a:lnTo>
                  <a:lnTo>
                    <a:pt x="5" y="238"/>
                  </a:lnTo>
                  <a:lnTo>
                    <a:pt x="8" y="236"/>
                  </a:lnTo>
                  <a:lnTo>
                    <a:pt x="9" y="235"/>
                  </a:lnTo>
                  <a:lnTo>
                    <a:pt x="10" y="233"/>
                  </a:lnTo>
                  <a:lnTo>
                    <a:pt x="9" y="231"/>
                  </a:lnTo>
                  <a:lnTo>
                    <a:pt x="8" y="230"/>
                  </a:lnTo>
                  <a:lnTo>
                    <a:pt x="8" y="230"/>
                  </a:lnTo>
                  <a:lnTo>
                    <a:pt x="9" y="231"/>
                  </a:lnTo>
                  <a:lnTo>
                    <a:pt x="10" y="230"/>
                  </a:lnTo>
                  <a:lnTo>
                    <a:pt x="12" y="228"/>
                  </a:lnTo>
                  <a:lnTo>
                    <a:pt x="16" y="220"/>
                  </a:lnTo>
                  <a:lnTo>
                    <a:pt x="16" y="220"/>
                  </a:lnTo>
                  <a:lnTo>
                    <a:pt x="25" y="209"/>
                  </a:lnTo>
                  <a:lnTo>
                    <a:pt x="35" y="197"/>
                  </a:lnTo>
                  <a:lnTo>
                    <a:pt x="35" y="197"/>
                  </a:lnTo>
                  <a:lnTo>
                    <a:pt x="55" y="169"/>
                  </a:lnTo>
                  <a:lnTo>
                    <a:pt x="76" y="141"/>
                  </a:lnTo>
                  <a:lnTo>
                    <a:pt x="76" y="141"/>
                  </a:lnTo>
                  <a:lnTo>
                    <a:pt x="135" y="63"/>
                  </a:lnTo>
                  <a:lnTo>
                    <a:pt x="135" y="63"/>
                  </a:lnTo>
                  <a:lnTo>
                    <a:pt x="150" y="43"/>
                  </a:lnTo>
                  <a:lnTo>
                    <a:pt x="158" y="34"/>
                  </a:lnTo>
                  <a:lnTo>
                    <a:pt x="167" y="26"/>
                  </a:lnTo>
                  <a:lnTo>
                    <a:pt x="167" y="26"/>
                  </a:lnTo>
                  <a:lnTo>
                    <a:pt x="171" y="21"/>
                  </a:lnTo>
                  <a:lnTo>
                    <a:pt x="176" y="17"/>
                  </a:lnTo>
                  <a:lnTo>
                    <a:pt x="179" y="12"/>
                  </a:lnTo>
                  <a:lnTo>
                    <a:pt x="181" y="6"/>
                  </a:lnTo>
                  <a:lnTo>
                    <a:pt x="181" y="6"/>
                  </a:lnTo>
                  <a:lnTo>
                    <a:pt x="181" y="4"/>
                  </a:lnTo>
                  <a:lnTo>
                    <a:pt x="180" y="2"/>
                  </a:lnTo>
                  <a:lnTo>
                    <a:pt x="179" y="1"/>
                  </a:lnTo>
                  <a:lnTo>
                    <a:pt x="177" y="1"/>
                  </a:lnTo>
                  <a:lnTo>
                    <a:pt x="175" y="0"/>
                  </a:lnTo>
                  <a:lnTo>
                    <a:pt x="174" y="1"/>
                  </a:lnTo>
                  <a:lnTo>
                    <a:pt x="172" y="2"/>
                  </a:lnTo>
                  <a:lnTo>
                    <a:pt x="171" y="4"/>
                  </a:lnTo>
                  <a:lnTo>
                    <a:pt x="171"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40" name="Freeform 79"/>
            <p:cNvSpPr/>
            <p:nvPr/>
          </p:nvSpPr>
          <p:spPr bwMode="auto">
            <a:xfrm>
              <a:off x="4535488" y="4105275"/>
              <a:ext cx="82550" cy="109538"/>
            </a:xfrm>
            <a:custGeom>
              <a:avLst/>
              <a:gdLst/>
              <a:ahLst/>
              <a:cxnLst>
                <a:cxn ang="0">
                  <a:pos x="148" y="2"/>
                </a:cxn>
                <a:cxn ang="0">
                  <a:pos x="148" y="2"/>
                </a:cxn>
                <a:cxn ang="0">
                  <a:pos x="126" y="28"/>
                </a:cxn>
                <a:cxn ang="0">
                  <a:pos x="104" y="55"/>
                </a:cxn>
                <a:cxn ang="0">
                  <a:pos x="62" y="109"/>
                </a:cxn>
                <a:cxn ang="0">
                  <a:pos x="62" y="109"/>
                </a:cxn>
                <a:cxn ang="0">
                  <a:pos x="39" y="137"/>
                </a:cxn>
                <a:cxn ang="0">
                  <a:pos x="15" y="165"/>
                </a:cxn>
                <a:cxn ang="0">
                  <a:pos x="15" y="165"/>
                </a:cxn>
                <a:cxn ang="0">
                  <a:pos x="8" y="174"/>
                </a:cxn>
                <a:cxn ang="0">
                  <a:pos x="3" y="183"/>
                </a:cxn>
                <a:cxn ang="0">
                  <a:pos x="0" y="194"/>
                </a:cxn>
                <a:cxn ang="0">
                  <a:pos x="0" y="205"/>
                </a:cxn>
                <a:cxn ang="0">
                  <a:pos x="0" y="205"/>
                </a:cxn>
                <a:cxn ang="0">
                  <a:pos x="0" y="207"/>
                </a:cxn>
                <a:cxn ang="0">
                  <a:pos x="1" y="208"/>
                </a:cxn>
                <a:cxn ang="0">
                  <a:pos x="2" y="209"/>
                </a:cxn>
                <a:cxn ang="0">
                  <a:pos x="4" y="209"/>
                </a:cxn>
                <a:cxn ang="0">
                  <a:pos x="6" y="209"/>
                </a:cxn>
                <a:cxn ang="0">
                  <a:pos x="7" y="208"/>
                </a:cxn>
                <a:cxn ang="0">
                  <a:pos x="8" y="207"/>
                </a:cxn>
                <a:cxn ang="0">
                  <a:pos x="9" y="205"/>
                </a:cxn>
                <a:cxn ang="0">
                  <a:pos x="9" y="205"/>
                </a:cxn>
                <a:cxn ang="0">
                  <a:pos x="9" y="197"/>
                </a:cxn>
                <a:cxn ang="0">
                  <a:pos x="11" y="190"/>
                </a:cxn>
                <a:cxn ang="0">
                  <a:pos x="14" y="183"/>
                </a:cxn>
                <a:cxn ang="0">
                  <a:pos x="17" y="177"/>
                </a:cxn>
                <a:cxn ang="0">
                  <a:pos x="27" y="167"/>
                </a:cxn>
                <a:cxn ang="0">
                  <a:pos x="37" y="155"/>
                </a:cxn>
                <a:cxn ang="0">
                  <a:pos x="37" y="155"/>
                </a:cxn>
                <a:cxn ang="0">
                  <a:pos x="45" y="145"/>
                </a:cxn>
                <a:cxn ang="0">
                  <a:pos x="53" y="135"/>
                </a:cxn>
                <a:cxn ang="0">
                  <a:pos x="70" y="114"/>
                </a:cxn>
                <a:cxn ang="0">
                  <a:pos x="70" y="114"/>
                </a:cxn>
                <a:cxn ang="0">
                  <a:pos x="112" y="60"/>
                </a:cxn>
                <a:cxn ang="0">
                  <a:pos x="133" y="34"/>
                </a:cxn>
                <a:cxn ang="0">
                  <a:pos x="155" y="8"/>
                </a:cxn>
                <a:cxn ang="0">
                  <a:pos x="155" y="8"/>
                </a:cxn>
                <a:cxn ang="0">
                  <a:pos x="156" y="7"/>
                </a:cxn>
                <a:cxn ang="0">
                  <a:pos x="156" y="5"/>
                </a:cxn>
                <a:cxn ang="0">
                  <a:pos x="155" y="3"/>
                </a:cxn>
                <a:cxn ang="0">
                  <a:pos x="154" y="2"/>
                </a:cxn>
                <a:cxn ang="0">
                  <a:pos x="153" y="1"/>
                </a:cxn>
                <a:cxn ang="0">
                  <a:pos x="151" y="0"/>
                </a:cxn>
                <a:cxn ang="0">
                  <a:pos x="150" y="1"/>
                </a:cxn>
                <a:cxn ang="0">
                  <a:pos x="148" y="2"/>
                </a:cxn>
                <a:cxn ang="0">
                  <a:pos x="148" y="2"/>
                </a:cxn>
              </a:cxnLst>
              <a:rect l="0" t="0" r="r" b="b"/>
              <a:pathLst>
                <a:path w="156" h="209">
                  <a:moveTo>
                    <a:pt x="148" y="2"/>
                  </a:moveTo>
                  <a:lnTo>
                    <a:pt x="148" y="2"/>
                  </a:lnTo>
                  <a:lnTo>
                    <a:pt x="126" y="28"/>
                  </a:lnTo>
                  <a:lnTo>
                    <a:pt x="104" y="55"/>
                  </a:lnTo>
                  <a:lnTo>
                    <a:pt x="62" y="109"/>
                  </a:lnTo>
                  <a:lnTo>
                    <a:pt x="62" y="109"/>
                  </a:lnTo>
                  <a:lnTo>
                    <a:pt x="39" y="137"/>
                  </a:lnTo>
                  <a:lnTo>
                    <a:pt x="15" y="165"/>
                  </a:lnTo>
                  <a:lnTo>
                    <a:pt x="15" y="165"/>
                  </a:lnTo>
                  <a:lnTo>
                    <a:pt x="8" y="174"/>
                  </a:lnTo>
                  <a:lnTo>
                    <a:pt x="3" y="183"/>
                  </a:lnTo>
                  <a:lnTo>
                    <a:pt x="0" y="194"/>
                  </a:lnTo>
                  <a:lnTo>
                    <a:pt x="0" y="205"/>
                  </a:lnTo>
                  <a:lnTo>
                    <a:pt x="0" y="205"/>
                  </a:lnTo>
                  <a:lnTo>
                    <a:pt x="0" y="207"/>
                  </a:lnTo>
                  <a:lnTo>
                    <a:pt x="1" y="208"/>
                  </a:lnTo>
                  <a:lnTo>
                    <a:pt x="2" y="209"/>
                  </a:lnTo>
                  <a:lnTo>
                    <a:pt x="4" y="209"/>
                  </a:lnTo>
                  <a:lnTo>
                    <a:pt x="6" y="209"/>
                  </a:lnTo>
                  <a:lnTo>
                    <a:pt x="7" y="208"/>
                  </a:lnTo>
                  <a:lnTo>
                    <a:pt x="8" y="207"/>
                  </a:lnTo>
                  <a:lnTo>
                    <a:pt x="9" y="205"/>
                  </a:lnTo>
                  <a:lnTo>
                    <a:pt x="9" y="205"/>
                  </a:lnTo>
                  <a:lnTo>
                    <a:pt x="9" y="197"/>
                  </a:lnTo>
                  <a:lnTo>
                    <a:pt x="11" y="190"/>
                  </a:lnTo>
                  <a:lnTo>
                    <a:pt x="14" y="183"/>
                  </a:lnTo>
                  <a:lnTo>
                    <a:pt x="17" y="177"/>
                  </a:lnTo>
                  <a:lnTo>
                    <a:pt x="27" y="167"/>
                  </a:lnTo>
                  <a:lnTo>
                    <a:pt x="37" y="155"/>
                  </a:lnTo>
                  <a:lnTo>
                    <a:pt x="37" y="155"/>
                  </a:lnTo>
                  <a:lnTo>
                    <a:pt x="45" y="145"/>
                  </a:lnTo>
                  <a:lnTo>
                    <a:pt x="53" y="135"/>
                  </a:lnTo>
                  <a:lnTo>
                    <a:pt x="70" y="114"/>
                  </a:lnTo>
                  <a:lnTo>
                    <a:pt x="70" y="114"/>
                  </a:lnTo>
                  <a:lnTo>
                    <a:pt x="112" y="60"/>
                  </a:lnTo>
                  <a:lnTo>
                    <a:pt x="133" y="34"/>
                  </a:lnTo>
                  <a:lnTo>
                    <a:pt x="155" y="8"/>
                  </a:lnTo>
                  <a:lnTo>
                    <a:pt x="155" y="8"/>
                  </a:lnTo>
                  <a:lnTo>
                    <a:pt x="156" y="7"/>
                  </a:lnTo>
                  <a:lnTo>
                    <a:pt x="156" y="5"/>
                  </a:lnTo>
                  <a:lnTo>
                    <a:pt x="155" y="3"/>
                  </a:lnTo>
                  <a:lnTo>
                    <a:pt x="154" y="2"/>
                  </a:lnTo>
                  <a:lnTo>
                    <a:pt x="153" y="1"/>
                  </a:lnTo>
                  <a:lnTo>
                    <a:pt x="151" y="0"/>
                  </a:lnTo>
                  <a:lnTo>
                    <a:pt x="150" y="1"/>
                  </a:lnTo>
                  <a:lnTo>
                    <a:pt x="148" y="2"/>
                  </a:lnTo>
                  <a:lnTo>
                    <a:pt x="14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41" name="Freeform 80"/>
            <p:cNvSpPr/>
            <p:nvPr/>
          </p:nvSpPr>
          <p:spPr bwMode="auto">
            <a:xfrm>
              <a:off x="4570413" y="4111625"/>
              <a:ext cx="82550" cy="106363"/>
            </a:xfrm>
            <a:custGeom>
              <a:avLst/>
              <a:gdLst/>
              <a:ahLst/>
              <a:cxnLst>
                <a:cxn ang="0">
                  <a:pos x="148" y="4"/>
                </a:cxn>
                <a:cxn ang="0">
                  <a:pos x="148" y="4"/>
                </a:cxn>
                <a:cxn ang="0">
                  <a:pos x="132" y="28"/>
                </a:cxn>
                <a:cxn ang="0">
                  <a:pos x="114" y="52"/>
                </a:cxn>
                <a:cxn ang="0">
                  <a:pos x="95" y="76"/>
                </a:cxn>
                <a:cxn ang="0">
                  <a:pos x="77" y="100"/>
                </a:cxn>
                <a:cxn ang="0">
                  <a:pos x="37" y="147"/>
                </a:cxn>
                <a:cxn ang="0">
                  <a:pos x="19" y="169"/>
                </a:cxn>
                <a:cxn ang="0">
                  <a:pos x="0" y="193"/>
                </a:cxn>
                <a:cxn ang="0">
                  <a:pos x="0" y="193"/>
                </a:cxn>
                <a:cxn ang="0">
                  <a:pos x="0" y="195"/>
                </a:cxn>
                <a:cxn ang="0">
                  <a:pos x="0" y="197"/>
                </a:cxn>
                <a:cxn ang="0">
                  <a:pos x="1" y="198"/>
                </a:cxn>
                <a:cxn ang="0">
                  <a:pos x="2" y="199"/>
                </a:cxn>
                <a:cxn ang="0">
                  <a:pos x="5" y="200"/>
                </a:cxn>
                <a:cxn ang="0">
                  <a:pos x="7" y="199"/>
                </a:cxn>
                <a:cxn ang="0">
                  <a:pos x="8" y="198"/>
                </a:cxn>
                <a:cxn ang="0">
                  <a:pos x="8" y="198"/>
                </a:cxn>
                <a:cxn ang="0">
                  <a:pos x="27" y="175"/>
                </a:cxn>
                <a:cxn ang="0">
                  <a:pos x="46" y="151"/>
                </a:cxn>
                <a:cxn ang="0">
                  <a:pos x="85" y="104"/>
                </a:cxn>
                <a:cxn ang="0">
                  <a:pos x="104" y="81"/>
                </a:cxn>
                <a:cxn ang="0">
                  <a:pos x="122" y="57"/>
                </a:cxn>
                <a:cxn ang="0">
                  <a:pos x="140" y="34"/>
                </a:cxn>
                <a:cxn ang="0">
                  <a:pos x="156" y="8"/>
                </a:cxn>
                <a:cxn ang="0">
                  <a:pos x="156" y="8"/>
                </a:cxn>
                <a:cxn ang="0">
                  <a:pos x="156" y="6"/>
                </a:cxn>
                <a:cxn ang="0">
                  <a:pos x="156" y="5"/>
                </a:cxn>
                <a:cxn ang="0">
                  <a:pos x="155" y="3"/>
                </a:cxn>
                <a:cxn ang="0">
                  <a:pos x="154" y="1"/>
                </a:cxn>
                <a:cxn ang="0">
                  <a:pos x="152" y="0"/>
                </a:cxn>
                <a:cxn ang="0">
                  <a:pos x="151" y="0"/>
                </a:cxn>
                <a:cxn ang="0">
                  <a:pos x="149" y="1"/>
                </a:cxn>
                <a:cxn ang="0">
                  <a:pos x="148" y="4"/>
                </a:cxn>
                <a:cxn ang="0">
                  <a:pos x="148" y="4"/>
                </a:cxn>
              </a:cxnLst>
              <a:rect l="0" t="0" r="r" b="b"/>
              <a:pathLst>
                <a:path w="156" h="200">
                  <a:moveTo>
                    <a:pt x="148" y="4"/>
                  </a:moveTo>
                  <a:lnTo>
                    <a:pt x="148" y="4"/>
                  </a:lnTo>
                  <a:lnTo>
                    <a:pt x="132" y="28"/>
                  </a:lnTo>
                  <a:lnTo>
                    <a:pt x="114" y="52"/>
                  </a:lnTo>
                  <a:lnTo>
                    <a:pt x="95" y="76"/>
                  </a:lnTo>
                  <a:lnTo>
                    <a:pt x="77" y="100"/>
                  </a:lnTo>
                  <a:lnTo>
                    <a:pt x="37" y="147"/>
                  </a:lnTo>
                  <a:lnTo>
                    <a:pt x="19" y="169"/>
                  </a:lnTo>
                  <a:lnTo>
                    <a:pt x="0" y="193"/>
                  </a:lnTo>
                  <a:lnTo>
                    <a:pt x="0" y="193"/>
                  </a:lnTo>
                  <a:lnTo>
                    <a:pt x="0" y="195"/>
                  </a:lnTo>
                  <a:lnTo>
                    <a:pt x="0" y="197"/>
                  </a:lnTo>
                  <a:lnTo>
                    <a:pt x="1" y="198"/>
                  </a:lnTo>
                  <a:lnTo>
                    <a:pt x="2" y="199"/>
                  </a:lnTo>
                  <a:lnTo>
                    <a:pt x="5" y="200"/>
                  </a:lnTo>
                  <a:lnTo>
                    <a:pt x="7" y="199"/>
                  </a:lnTo>
                  <a:lnTo>
                    <a:pt x="8" y="198"/>
                  </a:lnTo>
                  <a:lnTo>
                    <a:pt x="8" y="198"/>
                  </a:lnTo>
                  <a:lnTo>
                    <a:pt x="27" y="175"/>
                  </a:lnTo>
                  <a:lnTo>
                    <a:pt x="46" y="151"/>
                  </a:lnTo>
                  <a:lnTo>
                    <a:pt x="85" y="104"/>
                  </a:lnTo>
                  <a:lnTo>
                    <a:pt x="104" y="81"/>
                  </a:lnTo>
                  <a:lnTo>
                    <a:pt x="122" y="57"/>
                  </a:lnTo>
                  <a:lnTo>
                    <a:pt x="140" y="34"/>
                  </a:lnTo>
                  <a:lnTo>
                    <a:pt x="156" y="8"/>
                  </a:lnTo>
                  <a:lnTo>
                    <a:pt x="156" y="8"/>
                  </a:lnTo>
                  <a:lnTo>
                    <a:pt x="156" y="6"/>
                  </a:lnTo>
                  <a:lnTo>
                    <a:pt x="156" y="5"/>
                  </a:lnTo>
                  <a:lnTo>
                    <a:pt x="155" y="3"/>
                  </a:lnTo>
                  <a:lnTo>
                    <a:pt x="154" y="1"/>
                  </a:lnTo>
                  <a:lnTo>
                    <a:pt x="152" y="0"/>
                  </a:lnTo>
                  <a:lnTo>
                    <a:pt x="151" y="0"/>
                  </a:lnTo>
                  <a:lnTo>
                    <a:pt x="149" y="1"/>
                  </a:lnTo>
                  <a:lnTo>
                    <a:pt x="148" y="4"/>
                  </a:lnTo>
                  <a:lnTo>
                    <a:pt x="14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42" name="Freeform 81"/>
            <p:cNvSpPr/>
            <p:nvPr/>
          </p:nvSpPr>
          <p:spPr bwMode="auto">
            <a:xfrm>
              <a:off x="4618038" y="4119563"/>
              <a:ext cx="71438" cy="93663"/>
            </a:xfrm>
            <a:custGeom>
              <a:avLst/>
              <a:gdLst/>
              <a:ahLst/>
              <a:cxnLst>
                <a:cxn ang="0">
                  <a:pos x="126" y="1"/>
                </a:cxn>
                <a:cxn ang="0">
                  <a:pos x="126" y="1"/>
                </a:cxn>
                <a:cxn ang="0">
                  <a:pos x="116" y="10"/>
                </a:cxn>
                <a:cxn ang="0">
                  <a:pos x="108" y="20"/>
                </a:cxn>
                <a:cxn ang="0">
                  <a:pos x="101" y="29"/>
                </a:cxn>
                <a:cxn ang="0">
                  <a:pos x="93" y="39"/>
                </a:cxn>
                <a:cxn ang="0">
                  <a:pos x="81" y="60"/>
                </a:cxn>
                <a:cxn ang="0">
                  <a:pos x="66" y="81"/>
                </a:cxn>
                <a:cxn ang="0">
                  <a:pos x="66" y="81"/>
                </a:cxn>
                <a:cxn ang="0">
                  <a:pos x="49" y="106"/>
                </a:cxn>
                <a:cxn ang="0">
                  <a:pos x="31" y="131"/>
                </a:cxn>
                <a:cxn ang="0">
                  <a:pos x="31" y="131"/>
                </a:cxn>
                <a:cxn ang="0">
                  <a:pos x="18" y="150"/>
                </a:cxn>
                <a:cxn ang="0">
                  <a:pos x="9" y="161"/>
                </a:cxn>
                <a:cxn ang="0">
                  <a:pos x="6" y="165"/>
                </a:cxn>
                <a:cxn ang="0">
                  <a:pos x="2" y="167"/>
                </a:cxn>
                <a:cxn ang="0">
                  <a:pos x="2" y="167"/>
                </a:cxn>
                <a:cxn ang="0">
                  <a:pos x="1" y="168"/>
                </a:cxn>
                <a:cxn ang="0">
                  <a:pos x="0" y="170"/>
                </a:cxn>
                <a:cxn ang="0">
                  <a:pos x="0" y="172"/>
                </a:cxn>
                <a:cxn ang="0">
                  <a:pos x="1" y="173"/>
                </a:cxn>
                <a:cxn ang="0">
                  <a:pos x="3" y="175"/>
                </a:cxn>
                <a:cxn ang="0">
                  <a:pos x="5" y="176"/>
                </a:cxn>
                <a:cxn ang="0">
                  <a:pos x="7" y="175"/>
                </a:cxn>
                <a:cxn ang="0">
                  <a:pos x="7" y="175"/>
                </a:cxn>
                <a:cxn ang="0">
                  <a:pos x="13" y="172"/>
                </a:cxn>
                <a:cxn ang="0">
                  <a:pos x="17" y="167"/>
                </a:cxn>
                <a:cxn ang="0">
                  <a:pos x="23" y="156"/>
                </a:cxn>
                <a:cxn ang="0">
                  <a:pos x="23" y="156"/>
                </a:cxn>
                <a:cxn ang="0">
                  <a:pos x="32" y="144"/>
                </a:cxn>
                <a:cxn ang="0">
                  <a:pos x="41" y="132"/>
                </a:cxn>
                <a:cxn ang="0">
                  <a:pos x="59" y="107"/>
                </a:cxn>
                <a:cxn ang="0">
                  <a:pos x="59" y="107"/>
                </a:cxn>
                <a:cxn ang="0">
                  <a:pos x="76" y="82"/>
                </a:cxn>
                <a:cxn ang="0">
                  <a:pos x="92" y="55"/>
                </a:cxn>
                <a:cxn ang="0">
                  <a:pos x="102" y="42"/>
                </a:cxn>
                <a:cxn ang="0">
                  <a:pos x="111" y="30"/>
                </a:cxn>
                <a:cxn ang="0">
                  <a:pos x="121" y="19"/>
                </a:cxn>
                <a:cxn ang="0">
                  <a:pos x="132" y="8"/>
                </a:cxn>
                <a:cxn ang="0">
                  <a:pos x="132" y="8"/>
                </a:cxn>
                <a:cxn ang="0">
                  <a:pos x="133" y="6"/>
                </a:cxn>
                <a:cxn ang="0">
                  <a:pos x="134" y="5"/>
                </a:cxn>
                <a:cxn ang="0">
                  <a:pos x="133" y="3"/>
                </a:cxn>
                <a:cxn ang="0">
                  <a:pos x="132" y="2"/>
                </a:cxn>
                <a:cxn ang="0">
                  <a:pos x="131" y="1"/>
                </a:cxn>
                <a:cxn ang="0">
                  <a:pos x="129" y="0"/>
                </a:cxn>
                <a:cxn ang="0">
                  <a:pos x="127" y="0"/>
                </a:cxn>
                <a:cxn ang="0">
                  <a:pos x="126" y="1"/>
                </a:cxn>
                <a:cxn ang="0">
                  <a:pos x="126" y="1"/>
                </a:cxn>
              </a:cxnLst>
              <a:rect l="0" t="0" r="r" b="b"/>
              <a:pathLst>
                <a:path w="134" h="176">
                  <a:moveTo>
                    <a:pt x="126" y="1"/>
                  </a:moveTo>
                  <a:lnTo>
                    <a:pt x="126" y="1"/>
                  </a:lnTo>
                  <a:lnTo>
                    <a:pt x="116" y="10"/>
                  </a:lnTo>
                  <a:lnTo>
                    <a:pt x="108" y="20"/>
                  </a:lnTo>
                  <a:lnTo>
                    <a:pt x="101" y="29"/>
                  </a:lnTo>
                  <a:lnTo>
                    <a:pt x="93" y="39"/>
                  </a:lnTo>
                  <a:lnTo>
                    <a:pt x="81" y="60"/>
                  </a:lnTo>
                  <a:lnTo>
                    <a:pt x="66" y="81"/>
                  </a:lnTo>
                  <a:lnTo>
                    <a:pt x="66" y="81"/>
                  </a:lnTo>
                  <a:lnTo>
                    <a:pt x="49" y="106"/>
                  </a:lnTo>
                  <a:lnTo>
                    <a:pt x="31" y="131"/>
                  </a:lnTo>
                  <a:lnTo>
                    <a:pt x="31" y="131"/>
                  </a:lnTo>
                  <a:lnTo>
                    <a:pt x="18" y="150"/>
                  </a:lnTo>
                  <a:lnTo>
                    <a:pt x="9" y="161"/>
                  </a:lnTo>
                  <a:lnTo>
                    <a:pt x="6" y="165"/>
                  </a:lnTo>
                  <a:lnTo>
                    <a:pt x="2" y="167"/>
                  </a:lnTo>
                  <a:lnTo>
                    <a:pt x="2" y="167"/>
                  </a:lnTo>
                  <a:lnTo>
                    <a:pt x="1" y="168"/>
                  </a:lnTo>
                  <a:lnTo>
                    <a:pt x="0" y="170"/>
                  </a:lnTo>
                  <a:lnTo>
                    <a:pt x="0" y="172"/>
                  </a:lnTo>
                  <a:lnTo>
                    <a:pt x="1" y="173"/>
                  </a:lnTo>
                  <a:lnTo>
                    <a:pt x="3" y="175"/>
                  </a:lnTo>
                  <a:lnTo>
                    <a:pt x="5" y="176"/>
                  </a:lnTo>
                  <a:lnTo>
                    <a:pt x="7" y="175"/>
                  </a:lnTo>
                  <a:lnTo>
                    <a:pt x="7" y="175"/>
                  </a:lnTo>
                  <a:lnTo>
                    <a:pt x="13" y="172"/>
                  </a:lnTo>
                  <a:lnTo>
                    <a:pt x="17" y="167"/>
                  </a:lnTo>
                  <a:lnTo>
                    <a:pt x="23" y="156"/>
                  </a:lnTo>
                  <a:lnTo>
                    <a:pt x="23" y="156"/>
                  </a:lnTo>
                  <a:lnTo>
                    <a:pt x="32" y="144"/>
                  </a:lnTo>
                  <a:lnTo>
                    <a:pt x="41" y="132"/>
                  </a:lnTo>
                  <a:lnTo>
                    <a:pt x="59" y="107"/>
                  </a:lnTo>
                  <a:lnTo>
                    <a:pt x="59" y="107"/>
                  </a:lnTo>
                  <a:lnTo>
                    <a:pt x="76" y="82"/>
                  </a:lnTo>
                  <a:lnTo>
                    <a:pt x="92" y="55"/>
                  </a:lnTo>
                  <a:lnTo>
                    <a:pt x="102" y="42"/>
                  </a:lnTo>
                  <a:lnTo>
                    <a:pt x="111" y="30"/>
                  </a:lnTo>
                  <a:lnTo>
                    <a:pt x="121" y="19"/>
                  </a:lnTo>
                  <a:lnTo>
                    <a:pt x="132" y="8"/>
                  </a:lnTo>
                  <a:lnTo>
                    <a:pt x="132" y="8"/>
                  </a:lnTo>
                  <a:lnTo>
                    <a:pt x="133" y="6"/>
                  </a:lnTo>
                  <a:lnTo>
                    <a:pt x="134" y="5"/>
                  </a:lnTo>
                  <a:lnTo>
                    <a:pt x="133" y="3"/>
                  </a:lnTo>
                  <a:lnTo>
                    <a:pt x="132" y="2"/>
                  </a:lnTo>
                  <a:lnTo>
                    <a:pt x="131" y="1"/>
                  </a:lnTo>
                  <a:lnTo>
                    <a:pt x="129" y="0"/>
                  </a:lnTo>
                  <a:lnTo>
                    <a:pt x="127" y="0"/>
                  </a:lnTo>
                  <a:lnTo>
                    <a:pt x="126" y="1"/>
                  </a:lnTo>
                  <a:lnTo>
                    <a:pt x="12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43" name="Freeform 82"/>
            <p:cNvSpPr/>
            <p:nvPr/>
          </p:nvSpPr>
          <p:spPr bwMode="auto">
            <a:xfrm>
              <a:off x="4630738" y="4132263"/>
              <a:ext cx="82550" cy="112713"/>
            </a:xfrm>
            <a:custGeom>
              <a:avLst/>
              <a:gdLst/>
              <a:ahLst/>
              <a:cxnLst>
                <a:cxn ang="0">
                  <a:pos x="149" y="1"/>
                </a:cxn>
                <a:cxn ang="0">
                  <a:pos x="149" y="1"/>
                </a:cxn>
                <a:cxn ang="0">
                  <a:pos x="140" y="13"/>
                </a:cxn>
                <a:cxn ang="0">
                  <a:pos x="131" y="25"/>
                </a:cxn>
                <a:cxn ang="0">
                  <a:pos x="114" y="50"/>
                </a:cxn>
                <a:cxn ang="0">
                  <a:pos x="97" y="75"/>
                </a:cxn>
                <a:cxn ang="0">
                  <a:pos x="80" y="99"/>
                </a:cxn>
                <a:cxn ang="0">
                  <a:pos x="80" y="99"/>
                </a:cxn>
                <a:cxn ang="0">
                  <a:pos x="39" y="152"/>
                </a:cxn>
                <a:cxn ang="0">
                  <a:pos x="1" y="207"/>
                </a:cxn>
                <a:cxn ang="0">
                  <a:pos x="1" y="207"/>
                </a:cxn>
                <a:cxn ang="0">
                  <a:pos x="0" y="208"/>
                </a:cxn>
                <a:cxn ang="0">
                  <a:pos x="0" y="210"/>
                </a:cxn>
                <a:cxn ang="0">
                  <a:pos x="2" y="212"/>
                </a:cxn>
                <a:cxn ang="0">
                  <a:pos x="5" y="213"/>
                </a:cxn>
                <a:cxn ang="0">
                  <a:pos x="6" y="213"/>
                </a:cxn>
                <a:cxn ang="0">
                  <a:pos x="8" y="212"/>
                </a:cxn>
                <a:cxn ang="0">
                  <a:pos x="12" y="208"/>
                </a:cxn>
                <a:cxn ang="0">
                  <a:pos x="12" y="208"/>
                </a:cxn>
                <a:cxn ang="0">
                  <a:pos x="14" y="206"/>
                </a:cxn>
                <a:cxn ang="0">
                  <a:pos x="14" y="204"/>
                </a:cxn>
                <a:cxn ang="0">
                  <a:pos x="14" y="204"/>
                </a:cxn>
                <a:cxn ang="0">
                  <a:pos x="53" y="151"/>
                </a:cxn>
                <a:cxn ang="0">
                  <a:pos x="92" y="99"/>
                </a:cxn>
                <a:cxn ang="0">
                  <a:pos x="92" y="99"/>
                </a:cxn>
                <a:cxn ang="0">
                  <a:pos x="109" y="76"/>
                </a:cxn>
                <a:cxn ang="0">
                  <a:pos x="123" y="54"/>
                </a:cxn>
                <a:cxn ang="0">
                  <a:pos x="139" y="30"/>
                </a:cxn>
                <a:cxn ang="0">
                  <a:pos x="147" y="18"/>
                </a:cxn>
                <a:cxn ang="0">
                  <a:pos x="155" y="8"/>
                </a:cxn>
                <a:cxn ang="0">
                  <a:pos x="155" y="8"/>
                </a:cxn>
                <a:cxn ang="0">
                  <a:pos x="156" y="6"/>
                </a:cxn>
                <a:cxn ang="0">
                  <a:pos x="156" y="4"/>
                </a:cxn>
                <a:cxn ang="0">
                  <a:pos x="155" y="1"/>
                </a:cxn>
                <a:cxn ang="0">
                  <a:pos x="153" y="0"/>
                </a:cxn>
                <a:cxn ang="0">
                  <a:pos x="152" y="0"/>
                </a:cxn>
                <a:cxn ang="0">
                  <a:pos x="150" y="0"/>
                </a:cxn>
                <a:cxn ang="0">
                  <a:pos x="149" y="1"/>
                </a:cxn>
                <a:cxn ang="0">
                  <a:pos x="149" y="1"/>
                </a:cxn>
              </a:cxnLst>
              <a:rect l="0" t="0" r="r" b="b"/>
              <a:pathLst>
                <a:path w="156" h="213">
                  <a:moveTo>
                    <a:pt x="149" y="1"/>
                  </a:moveTo>
                  <a:lnTo>
                    <a:pt x="149" y="1"/>
                  </a:lnTo>
                  <a:lnTo>
                    <a:pt x="140" y="13"/>
                  </a:lnTo>
                  <a:lnTo>
                    <a:pt x="131" y="25"/>
                  </a:lnTo>
                  <a:lnTo>
                    <a:pt x="114" y="50"/>
                  </a:lnTo>
                  <a:lnTo>
                    <a:pt x="97" y="75"/>
                  </a:lnTo>
                  <a:lnTo>
                    <a:pt x="80" y="99"/>
                  </a:lnTo>
                  <a:lnTo>
                    <a:pt x="80" y="99"/>
                  </a:lnTo>
                  <a:lnTo>
                    <a:pt x="39" y="152"/>
                  </a:lnTo>
                  <a:lnTo>
                    <a:pt x="1" y="207"/>
                  </a:lnTo>
                  <a:lnTo>
                    <a:pt x="1" y="207"/>
                  </a:lnTo>
                  <a:lnTo>
                    <a:pt x="0" y="208"/>
                  </a:lnTo>
                  <a:lnTo>
                    <a:pt x="0" y="210"/>
                  </a:lnTo>
                  <a:lnTo>
                    <a:pt x="2" y="212"/>
                  </a:lnTo>
                  <a:lnTo>
                    <a:pt x="5" y="213"/>
                  </a:lnTo>
                  <a:lnTo>
                    <a:pt x="6" y="213"/>
                  </a:lnTo>
                  <a:lnTo>
                    <a:pt x="8" y="212"/>
                  </a:lnTo>
                  <a:lnTo>
                    <a:pt x="12" y="208"/>
                  </a:lnTo>
                  <a:lnTo>
                    <a:pt x="12" y="208"/>
                  </a:lnTo>
                  <a:lnTo>
                    <a:pt x="14" y="206"/>
                  </a:lnTo>
                  <a:lnTo>
                    <a:pt x="14" y="204"/>
                  </a:lnTo>
                  <a:lnTo>
                    <a:pt x="14" y="204"/>
                  </a:lnTo>
                  <a:lnTo>
                    <a:pt x="53" y="151"/>
                  </a:lnTo>
                  <a:lnTo>
                    <a:pt x="92" y="99"/>
                  </a:lnTo>
                  <a:lnTo>
                    <a:pt x="92" y="99"/>
                  </a:lnTo>
                  <a:lnTo>
                    <a:pt x="109" y="76"/>
                  </a:lnTo>
                  <a:lnTo>
                    <a:pt x="123" y="54"/>
                  </a:lnTo>
                  <a:lnTo>
                    <a:pt x="139" y="30"/>
                  </a:lnTo>
                  <a:lnTo>
                    <a:pt x="147" y="18"/>
                  </a:lnTo>
                  <a:lnTo>
                    <a:pt x="155" y="8"/>
                  </a:lnTo>
                  <a:lnTo>
                    <a:pt x="155" y="8"/>
                  </a:lnTo>
                  <a:lnTo>
                    <a:pt x="156" y="6"/>
                  </a:lnTo>
                  <a:lnTo>
                    <a:pt x="156" y="4"/>
                  </a:lnTo>
                  <a:lnTo>
                    <a:pt x="155" y="1"/>
                  </a:lnTo>
                  <a:lnTo>
                    <a:pt x="153" y="0"/>
                  </a:lnTo>
                  <a:lnTo>
                    <a:pt x="152" y="0"/>
                  </a:lnTo>
                  <a:lnTo>
                    <a:pt x="150" y="0"/>
                  </a:lnTo>
                  <a:lnTo>
                    <a:pt x="149" y="1"/>
                  </a:lnTo>
                  <a:lnTo>
                    <a:pt x="14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44" name="Freeform 83"/>
            <p:cNvSpPr/>
            <p:nvPr/>
          </p:nvSpPr>
          <p:spPr bwMode="auto">
            <a:xfrm>
              <a:off x="4664075" y="4144963"/>
              <a:ext cx="85725" cy="111125"/>
            </a:xfrm>
            <a:custGeom>
              <a:avLst/>
              <a:gdLst/>
              <a:ahLst/>
              <a:cxnLst>
                <a:cxn ang="0">
                  <a:pos x="152" y="3"/>
                </a:cxn>
                <a:cxn ang="0">
                  <a:pos x="152" y="3"/>
                </a:cxn>
                <a:cxn ang="0">
                  <a:pos x="150" y="8"/>
                </a:cxn>
                <a:cxn ang="0">
                  <a:pos x="147" y="12"/>
                </a:cxn>
                <a:cxn ang="0">
                  <a:pos x="139" y="22"/>
                </a:cxn>
                <a:cxn ang="0">
                  <a:pos x="131" y="33"/>
                </a:cxn>
                <a:cxn ang="0">
                  <a:pos x="124" y="41"/>
                </a:cxn>
                <a:cxn ang="0">
                  <a:pos x="124" y="41"/>
                </a:cxn>
                <a:cxn ang="0">
                  <a:pos x="86" y="97"/>
                </a:cxn>
                <a:cxn ang="0">
                  <a:pos x="86" y="97"/>
                </a:cxn>
                <a:cxn ang="0">
                  <a:pos x="66" y="124"/>
                </a:cxn>
                <a:cxn ang="0">
                  <a:pos x="45" y="150"/>
                </a:cxn>
                <a:cxn ang="0">
                  <a:pos x="1" y="201"/>
                </a:cxn>
                <a:cxn ang="0">
                  <a:pos x="1" y="201"/>
                </a:cxn>
                <a:cxn ang="0">
                  <a:pos x="0" y="203"/>
                </a:cxn>
                <a:cxn ang="0">
                  <a:pos x="0" y="205"/>
                </a:cxn>
                <a:cxn ang="0">
                  <a:pos x="0" y="206"/>
                </a:cxn>
                <a:cxn ang="0">
                  <a:pos x="1" y="208"/>
                </a:cxn>
                <a:cxn ang="0">
                  <a:pos x="3" y="209"/>
                </a:cxn>
                <a:cxn ang="0">
                  <a:pos x="4" y="209"/>
                </a:cxn>
                <a:cxn ang="0">
                  <a:pos x="6" y="209"/>
                </a:cxn>
                <a:cxn ang="0">
                  <a:pos x="8" y="208"/>
                </a:cxn>
                <a:cxn ang="0">
                  <a:pos x="8" y="208"/>
                </a:cxn>
                <a:cxn ang="0">
                  <a:pos x="52" y="155"/>
                </a:cxn>
                <a:cxn ang="0">
                  <a:pos x="74" y="129"/>
                </a:cxn>
                <a:cxn ang="0">
                  <a:pos x="94" y="101"/>
                </a:cxn>
                <a:cxn ang="0">
                  <a:pos x="94" y="101"/>
                </a:cxn>
                <a:cxn ang="0">
                  <a:pos x="113" y="74"/>
                </a:cxn>
                <a:cxn ang="0">
                  <a:pos x="133" y="46"/>
                </a:cxn>
                <a:cxn ang="0">
                  <a:pos x="133" y="46"/>
                </a:cxn>
                <a:cxn ang="0">
                  <a:pos x="140" y="36"/>
                </a:cxn>
                <a:cxn ang="0">
                  <a:pos x="148" y="27"/>
                </a:cxn>
                <a:cxn ang="0">
                  <a:pos x="156" y="16"/>
                </a:cxn>
                <a:cxn ang="0">
                  <a:pos x="159" y="11"/>
                </a:cxn>
                <a:cxn ang="0">
                  <a:pos x="162" y="6"/>
                </a:cxn>
                <a:cxn ang="0">
                  <a:pos x="162" y="6"/>
                </a:cxn>
                <a:cxn ang="0">
                  <a:pos x="162" y="4"/>
                </a:cxn>
                <a:cxn ang="0">
                  <a:pos x="161" y="2"/>
                </a:cxn>
                <a:cxn ang="0">
                  <a:pos x="160" y="1"/>
                </a:cxn>
                <a:cxn ang="0">
                  <a:pos x="158" y="0"/>
                </a:cxn>
                <a:cxn ang="0">
                  <a:pos x="157" y="0"/>
                </a:cxn>
                <a:cxn ang="0">
                  <a:pos x="155" y="0"/>
                </a:cxn>
                <a:cxn ang="0">
                  <a:pos x="154" y="2"/>
                </a:cxn>
                <a:cxn ang="0">
                  <a:pos x="152" y="3"/>
                </a:cxn>
                <a:cxn ang="0">
                  <a:pos x="152" y="3"/>
                </a:cxn>
              </a:cxnLst>
              <a:rect l="0" t="0" r="r" b="b"/>
              <a:pathLst>
                <a:path w="162" h="209">
                  <a:moveTo>
                    <a:pt x="152" y="3"/>
                  </a:moveTo>
                  <a:lnTo>
                    <a:pt x="152" y="3"/>
                  </a:lnTo>
                  <a:lnTo>
                    <a:pt x="150" y="8"/>
                  </a:lnTo>
                  <a:lnTo>
                    <a:pt x="147" y="12"/>
                  </a:lnTo>
                  <a:lnTo>
                    <a:pt x="139" y="22"/>
                  </a:lnTo>
                  <a:lnTo>
                    <a:pt x="131" y="33"/>
                  </a:lnTo>
                  <a:lnTo>
                    <a:pt x="124" y="41"/>
                  </a:lnTo>
                  <a:lnTo>
                    <a:pt x="124" y="41"/>
                  </a:lnTo>
                  <a:lnTo>
                    <a:pt x="86" y="97"/>
                  </a:lnTo>
                  <a:lnTo>
                    <a:pt x="86" y="97"/>
                  </a:lnTo>
                  <a:lnTo>
                    <a:pt x="66" y="124"/>
                  </a:lnTo>
                  <a:lnTo>
                    <a:pt x="45" y="150"/>
                  </a:lnTo>
                  <a:lnTo>
                    <a:pt x="1" y="201"/>
                  </a:lnTo>
                  <a:lnTo>
                    <a:pt x="1" y="201"/>
                  </a:lnTo>
                  <a:lnTo>
                    <a:pt x="0" y="203"/>
                  </a:lnTo>
                  <a:lnTo>
                    <a:pt x="0" y="205"/>
                  </a:lnTo>
                  <a:lnTo>
                    <a:pt x="0" y="206"/>
                  </a:lnTo>
                  <a:lnTo>
                    <a:pt x="1" y="208"/>
                  </a:lnTo>
                  <a:lnTo>
                    <a:pt x="3" y="209"/>
                  </a:lnTo>
                  <a:lnTo>
                    <a:pt x="4" y="209"/>
                  </a:lnTo>
                  <a:lnTo>
                    <a:pt x="6" y="209"/>
                  </a:lnTo>
                  <a:lnTo>
                    <a:pt x="8" y="208"/>
                  </a:lnTo>
                  <a:lnTo>
                    <a:pt x="8" y="208"/>
                  </a:lnTo>
                  <a:lnTo>
                    <a:pt x="52" y="155"/>
                  </a:lnTo>
                  <a:lnTo>
                    <a:pt x="74" y="129"/>
                  </a:lnTo>
                  <a:lnTo>
                    <a:pt x="94" y="101"/>
                  </a:lnTo>
                  <a:lnTo>
                    <a:pt x="94" y="101"/>
                  </a:lnTo>
                  <a:lnTo>
                    <a:pt x="113" y="74"/>
                  </a:lnTo>
                  <a:lnTo>
                    <a:pt x="133" y="46"/>
                  </a:lnTo>
                  <a:lnTo>
                    <a:pt x="133" y="46"/>
                  </a:lnTo>
                  <a:lnTo>
                    <a:pt x="140" y="36"/>
                  </a:lnTo>
                  <a:lnTo>
                    <a:pt x="148" y="27"/>
                  </a:lnTo>
                  <a:lnTo>
                    <a:pt x="156" y="16"/>
                  </a:lnTo>
                  <a:lnTo>
                    <a:pt x="159" y="11"/>
                  </a:lnTo>
                  <a:lnTo>
                    <a:pt x="162" y="6"/>
                  </a:lnTo>
                  <a:lnTo>
                    <a:pt x="162" y="6"/>
                  </a:lnTo>
                  <a:lnTo>
                    <a:pt x="162" y="4"/>
                  </a:lnTo>
                  <a:lnTo>
                    <a:pt x="161" y="2"/>
                  </a:lnTo>
                  <a:lnTo>
                    <a:pt x="160" y="1"/>
                  </a:lnTo>
                  <a:lnTo>
                    <a:pt x="158" y="0"/>
                  </a:lnTo>
                  <a:lnTo>
                    <a:pt x="157" y="0"/>
                  </a:lnTo>
                  <a:lnTo>
                    <a:pt x="155" y="0"/>
                  </a:lnTo>
                  <a:lnTo>
                    <a:pt x="154" y="2"/>
                  </a:lnTo>
                  <a:lnTo>
                    <a:pt x="152" y="3"/>
                  </a:lnTo>
                  <a:lnTo>
                    <a:pt x="15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45" name="Freeform 84"/>
            <p:cNvSpPr/>
            <p:nvPr/>
          </p:nvSpPr>
          <p:spPr bwMode="auto">
            <a:xfrm>
              <a:off x="4706938" y="4162425"/>
              <a:ext cx="74613" cy="112713"/>
            </a:xfrm>
            <a:custGeom>
              <a:avLst/>
              <a:gdLst/>
              <a:ahLst/>
              <a:cxnLst>
                <a:cxn ang="0">
                  <a:pos x="134" y="5"/>
                </a:cxn>
                <a:cxn ang="0">
                  <a:pos x="134" y="5"/>
                </a:cxn>
                <a:cxn ang="0">
                  <a:pos x="133" y="11"/>
                </a:cxn>
                <a:cxn ang="0">
                  <a:pos x="131" y="18"/>
                </a:cxn>
                <a:cxn ang="0">
                  <a:pos x="123" y="32"/>
                </a:cxn>
                <a:cxn ang="0">
                  <a:pos x="115" y="45"/>
                </a:cxn>
                <a:cxn ang="0">
                  <a:pos x="108" y="58"/>
                </a:cxn>
                <a:cxn ang="0">
                  <a:pos x="108" y="58"/>
                </a:cxn>
                <a:cxn ang="0">
                  <a:pos x="93" y="85"/>
                </a:cxn>
                <a:cxn ang="0">
                  <a:pos x="86" y="98"/>
                </a:cxn>
                <a:cxn ang="0">
                  <a:pos x="78" y="112"/>
                </a:cxn>
                <a:cxn ang="0">
                  <a:pos x="78" y="112"/>
                </a:cxn>
                <a:cxn ang="0">
                  <a:pos x="59" y="136"/>
                </a:cxn>
                <a:cxn ang="0">
                  <a:pos x="40" y="159"/>
                </a:cxn>
                <a:cxn ang="0">
                  <a:pos x="21" y="183"/>
                </a:cxn>
                <a:cxn ang="0">
                  <a:pos x="1" y="207"/>
                </a:cxn>
                <a:cxn ang="0">
                  <a:pos x="1" y="207"/>
                </a:cxn>
                <a:cxn ang="0">
                  <a:pos x="0" y="208"/>
                </a:cxn>
                <a:cxn ang="0">
                  <a:pos x="1" y="210"/>
                </a:cxn>
                <a:cxn ang="0">
                  <a:pos x="1" y="211"/>
                </a:cxn>
                <a:cxn ang="0">
                  <a:pos x="3" y="212"/>
                </a:cxn>
                <a:cxn ang="0">
                  <a:pos x="6" y="213"/>
                </a:cxn>
                <a:cxn ang="0">
                  <a:pos x="8" y="213"/>
                </a:cxn>
                <a:cxn ang="0">
                  <a:pos x="9" y="211"/>
                </a:cxn>
                <a:cxn ang="0">
                  <a:pos x="9" y="211"/>
                </a:cxn>
                <a:cxn ang="0">
                  <a:pos x="30" y="186"/>
                </a:cxn>
                <a:cxn ang="0">
                  <a:pos x="51" y="160"/>
                </a:cxn>
                <a:cxn ang="0">
                  <a:pos x="71" y="136"/>
                </a:cxn>
                <a:cxn ang="0">
                  <a:pos x="90" y="110"/>
                </a:cxn>
                <a:cxn ang="0">
                  <a:pos x="90" y="110"/>
                </a:cxn>
                <a:cxn ang="0">
                  <a:pos x="100" y="94"/>
                </a:cxn>
                <a:cxn ang="0">
                  <a:pos x="109" y="79"/>
                </a:cxn>
                <a:cxn ang="0">
                  <a:pos x="124" y="46"/>
                </a:cxn>
                <a:cxn ang="0">
                  <a:pos x="124" y="46"/>
                </a:cxn>
                <a:cxn ang="0">
                  <a:pos x="136" y="27"/>
                </a:cxn>
                <a:cxn ang="0">
                  <a:pos x="141" y="16"/>
                </a:cxn>
                <a:cxn ang="0">
                  <a:pos x="142" y="10"/>
                </a:cxn>
                <a:cxn ang="0">
                  <a:pos x="143" y="5"/>
                </a:cxn>
                <a:cxn ang="0">
                  <a:pos x="143" y="5"/>
                </a:cxn>
                <a:cxn ang="0">
                  <a:pos x="143" y="3"/>
                </a:cxn>
                <a:cxn ang="0">
                  <a:pos x="142" y="1"/>
                </a:cxn>
                <a:cxn ang="0">
                  <a:pos x="141" y="1"/>
                </a:cxn>
                <a:cxn ang="0">
                  <a:pos x="139" y="0"/>
                </a:cxn>
                <a:cxn ang="0">
                  <a:pos x="136" y="1"/>
                </a:cxn>
                <a:cxn ang="0">
                  <a:pos x="135" y="3"/>
                </a:cxn>
                <a:cxn ang="0">
                  <a:pos x="134" y="5"/>
                </a:cxn>
                <a:cxn ang="0">
                  <a:pos x="134" y="5"/>
                </a:cxn>
              </a:cxnLst>
              <a:rect l="0" t="0" r="r" b="b"/>
              <a:pathLst>
                <a:path w="143" h="213">
                  <a:moveTo>
                    <a:pt x="134" y="5"/>
                  </a:moveTo>
                  <a:lnTo>
                    <a:pt x="134" y="5"/>
                  </a:lnTo>
                  <a:lnTo>
                    <a:pt x="133" y="11"/>
                  </a:lnTo>
                  <a:lnTo>
                    <a:pt x="131" y="18"/>
                  </a:lnTo>
                  <a:lnTo>
                    <a:pt x="123" y="32"/>
                  </a:lnTo>
                  <a:lnTo>
                    <a:pt x="115" y="45"/>
                  </a:lnTo>
                  <a:lnTo>
                    <a:pt x="108" y="58"/>
                  </a:lnTo>
                  <a:lnTo>
                    <a:pt x="108" y="58"/>
                  </a:lnTo>
                  <a:lnTo>
                    <a:pt x="93" y="85"/>
                  </a:lnTo>
                  <a:lnTo>
                    <a:pt x="86" y="98"/>
                  </a:lnTo>
                  <a:lnTo>
                    <a:pt x="78" y="112"/>
                  </a:lnTo>
                  <a:lnTo>
                    <a:pt x="78" y="112"/>
                  </a:lnTo>
                  <a:lnTo>
                    <a:pt x="59" y="136"/>
                  </a:lnTo>
                  <a:lnTo>
                    <a:pt x="40" y="159"/>
                  </a:lnTo>
                  <a:lnTo>
                    <a:pt x="21" y="183"/>
                  </a:lnTo>
                  <a:lnTo>
                    <a:pt x="1" y="207"/>
                  </a:lnTo>
                  <a:lnTo>
                    <a:pt x="1" y="207"/>
                  </a:lnTo>
                  <a:lnTo>
                    <a:pt x="0" y="208"/>
                  </a:lnTo>
                  <a:lnTo>
                    <a:pt x="1" y="210"/>
                  </a:lnTo>
                  <a:lnTo>
                    <a:pt x="1" y="211"/>
                  </a:lnTo>
                  <a:lnTo>
                    <a:pt x="3" y="212"/>
                  </a:lnTo>
                  <a:lnTo>
                    <a:pt x="6" y="213"/>
                  </a:lnTo>
                  <a:lnTo>
                    <a:pt x="8" y="213"/>
                  </a:lnTo>
                  <a:lnTo>
                    <a:pt x="9" y="211"/>
                  </a:lnTo>
                  <a:lnTo>
                    <a:pt x="9" y="211"/>
                  </a:lnTo>
                  <a:lnTo>
                    <a:pt x="30" y="186"/>
                  </a:lnTo>
                  <a:lnTo>
                    <a:pt x="51" y="160"/>
                  </a:lnTo>
                  <a:lnTo>
                    <a:pt x="71" y="136"/>
                  </a:lnTo>
                  <a:lnTo>
                    <a:pt x="90" y="110"/>
                  </a:lnTo>
                  <a:lnTo>
                    <a:pt x="90" y="110"/>
                  </a:lnTo>
                  <a:lnTo>
                    <a:pt x="100" y="94"/>
                  </a:lnTo>
                  <a:lnTo>
                    <a:pt x="109" y="79"/>
                  </a:lnTo>
                  <a:lnTo>
                    <a:pt x="124" y="46"/>
                  </a:lnTo>
                  <a:lnTo>
                    <a:pt x="124" y="46"/>
                  </a:lnTo>
                  <a:lnTo>
                    <a:pt x="136" y="27"/>
                  </a:lnTo>
                  <a:lnTo>
                    <a:pt x="141" y="16"/>
                  </a:lnTo>
                  <a:lnTo>
                    <a:pt x="142" y="10"/>
                  </a:lnTo>
                  <a:lnTo>
                    <a:pt x="143" y="5"/>
                  </a:lnTo>
                  <a:lnTo>
                    <a:pt x="143" y="5"/>
                  </a:lnTo>
                  <a:lnTo>
                    <a:pt x="143" y="3"/>
                  </a:lnTo>
                  <a:lnTo>
                    <a:pt x="142" y="1"/>
                  </a:lnTo>
                  <a:lnTo>
                    <a:pt x="141" y="1"/>
                  </a:lnTo>
                  <a:lnTo>
                    <a:pt x="139" y="0"/>
                  </a:lnTo>
                  <a:lnTo>
                    <a:pt x="136" y="1"/>
                  </a:lnTo>
                  <a:lnTo>
                    <a:pt x="135" y="3"/>
                  </a:lnTo>
                  <a:lnTo>
                    <a:pt x="134" y="5"/>
                  </a:lnTo>
                  <a:lnTo>
                    <a:pt x="134"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46" name="Freeform 85"/>
            <p:cNvSpPr/>
            <p:nvPr/>
          </p:nvSpPr>
          <p:spPr bwMode="auto">
            <a:xfrm>
              <a:off x="4729163" y="4187825"/>
              <a:ext cx="76200" cy="111125"/>
            </a:xfrm>
            <a:custGeom>
              <a:avLst/>
              <a:gdLst/>
              <a:ahLst/>
              <a:cxnLst>
                <a:cxn ang="0">
                  <a:pos x="134" y="4"/>
                </a:cxn>
                <a:cxn ang="0">
                  <a:pos x="134" y="4"/>
                </a:cxn>
                <a:cxn ang="0">
                  <a:pos x="132" y="10"/>
                </a:cxn>
                <a:cxn ang="0">
                  <a:pos x="130" y="15"/>
                </a:cxn>
                <a:cxn ang="0">
                  <a:pos x="125" y="26"/>
                </a:cxn>
                <a:cxn ang="0">
                  <a:pos x="118" y="37"/>
                </a:cxn>
                <a:cxn ang="0">
                  <a:pos x="110" y="46"/>
                </a:cxn>
                <a:cxn ang="0">
                  <a:pos x="110" y="46"/>
                </a:cxn>
                <a:cxn ang="0">
                  <a:pos x="102" y="60"/>
                </a:cxn>
                <a:cxn ang="0">
                  <a:pos x="94" y="73"/>
                </a:cxn>
                <a:cxn ang="0">
                  <a:pos x="85" y="86"/>
                </a:cxn>
                <a:cxn ang="0">
                  <a:pos x="77" y="100"/>
                </a:cxn>
                <a:cxn ang="0">
                  <a:pos x="77" y="100"/>
                </a:cxn>
                <a:cxn ang="0">
                  <a:pos x="58" y="126"/>
                </a:cxn>
                <a:cxn ang="0">
                  <a:pos x="39" y="151"/>
                </a:cxn>
                <a:cxn ang="0">
                  <a:pos x="19" y="177"/>
                </a:cxn>
                <a:cxn ang="0">
                  <a:pos x="1" y="203"/>
                </a:cxn>
                <a:cxn ang="0">
                  <a:pos x="1" y="203"/>
                </a:cxn>
                <a:cxn ang="0">
                  <a:pos x="0" y="206"/>
                </a:cxn>
                <a:cxn ang="0">
                  <a:pos x="1" y="208"/>
                </a:cxn>
                <a:cxn ang="0">
                  <a:pos x="4" y="210"/>
                </a:cxn>
                <a:cxn ang="0">
                  <a:pos x="7" y="210"/>
                </a:cxn>
                <a:cxn ang="0">
                  <a:pos x="7" y="210"/>
                </a:cxn>
                <a:cxn ang="0">
                  <a:pos x="10" y="209"/>
                </a:cxn>
                <a:cxn ang="0">
                  <a:pos x="12" y="207"/>
                </a:cxn>
                <a:cxn ang="0">
                  <a:pos x="14" y="205"/>
                </a:cxn>
                <a:cxn ang="0">
                  <a:pos x="15" y="202"/>
                </a:cxn>
                <a:cxn ang="0">
                  <a:pos x="15" y="202"/>
                </a:cxn>
                <a:cxn ang="0">
                  <a:pos x="15" y="201"/>
                </a:cxn>
                <a:cxn ang="0">
                  <a:pos x="15" y="201"/>
                </a:cxn>
                <a:cxn ang="0">
                  <a:pos x="33" y="175"/>
                </a:cxn>
                <a:cxn ang="0">
                  <a:pos x="52" y="149"/>
                </a:cxn>
                <a:cxn ang="0">
                  <a:pos x="71" y="124"/>
                </a:cxn>
                <a:cxn ang="0">
                  <a:pos x="90" y="98"/>
                </a:cxn>
                <a:cxn ang="0">
                  <a:pos x="90" y="98"/>
                </a:cxn>
                <a:cxn ang="0">
                  <a:pos x="99" y="84"/>
                </a:cxn>
                <a:cxn ang="0">
                  <a:pos x="106" y="71"/>
                </a:cxn>
                <a:cxn ang="0">
                  <a:pos x="114" y="57"/>
                </a:cxn>
                <a:cxn ang="0">
                  <a:pos x="123" y="45"/>
                </a:cxn>
                <a:cxn ang="0">
                  <a:pos x="123" y="45"/>
                </a:cxn>
                <a:cxn ang="0">
                  <a:pos x="129" y="36"/>
                </a:cxn>
                <a:cxn ang="0">
                  <a:pos x="135" y="26"/>
                </a:cxn>
                <a:cxn ang="0">
                  <a:pos x="140" y="17"/>
                </a:cxn>
                <a:cxn ang="0">
                  <a:pos x="143" y="7"/>
                </a:cxn>
                <a:cxn ang="0">
                  <a:pos x="143" y="7"/>
                </a:cxn>
                <a:cxn ang="0">
                  <a:pos x="143" y="5"/>
                </a:cxn>
                <a:cxn ang="0">
                  <a:pos x="142" y="3"/>
                </a:cxn>
                <a:cxn ang="0">
                  <a:pos x="139" y="0"/>
                </a:cxn>
                <a:cxn ang="0">
                  <a:pos x="137" y="0"/>
                </a:cxn>
                <a:cxn ang="0">
                  <a:pos x="136" y="0"/>
                </a:cxn>
                <a:cxn ang="0">
                  <a:pos x="134" y="2"/>
                </a:cxn>
                <a:cxn ang="0">
                  <a:pos x="134" y="4"/>
                </a:cxn>
                <a:cxn ang="0">
                  <a:pos x="134" y="4"/>
                </a:cxn>
              </a:cxnLst>
              <a:rect l="0" t="0" r="r" b="b"/>
              <a:pathLst>
                <a:path w="143" h="210">
                  <a:moveTo>
                    <a:pt x="134" y="4"/>
                  </a:moveTo>
                  <a:lnTo>
                    <a:pt x="134" y="4"/>
                  </a:lnTo>
                  <a:lnTo>
                    <a:pt x="132" y="10"/>
                  </a:lnTo>
                  <a:lnTo>
                    <a:pt x="130" y="15"/>
                  </a:lnTo>
                  <a:lnTo>
                    <a:pt x="125" y="26"/>
                  </a:lnTo>
                  <a:lnTo>
                    <a:pt x="118" y="37"/>
                  </a:lnTo>
                  <a:lnTo>
                    <a:pt x="110" y="46"/>
                  </a:lnTo>
                  <a:lnTo>
                    <a:pt x="110" y="46"/>
                  </a:lnTo>
                  <a:lnTo>
                    <a:pt x="102" y="60"/>
                  </a:lnTo>
                  <a:lnTo>
                    <a:pt x="94" y="73"/>
                  </a:lnTo>
                  <a:lnTo>
                    <a:pt x="85" y="86"/>
                  </a:lnTo>
                  <a:lnTo>
                    <a:pt x="77" y="100"/>
                  </a:lnTo>
                  <a:lnTo>
                    <a:pt x="77" y="100"/>
                  </a:lnTo>
                  <a:lnTo>
                    <a:pt x="58" y="126"/>
                  </a:lnTo>
                  <a:lnTo>
                    <a:pt x="39" y="151"/>
                  </a:lnTo>
                  <a:lnTo>
                    <a:pt x="19" y="177"/>
                  </a:lnTo>
                  <a:lnTo>
                    <a:pt x="1" y="203"/>
                  </a:lnTo>
                  <a:lnTo>
                    <a:pt x="1" y="203"/>
                  </a:lnTo>
                  <a:lnTo>
                    <a:pt x="0" y="206"/>
                  </a:lnTo>
                  <a:lnTo>
                    <a:pt x="1" y="208"/>
                  </a:lnTo>
                  <a:lnTo>
                    <a:pt x="4" y="210"/>
                  </a:lnTo>
                  <a:lnTo>
                    <a:pt x="7" y="210"/>
                  </a:lnTo>
                  <a:lnTo>
                    <a:pt x="7" y="210"/>
                  </a:lnTo>
                  <a:lnTo>
                    <a:pt x="10" y="209"/>
                  </a:lnTo>
                  <a:lnTo>
                    <a:pt x="12" y="207"/>
                  </a:lnTo>
                  <a:lnTo>
                    <a:pt x="14" y="205"/>
                  </a:lnTo>
                  <a:lnTo>
                    <a:pt x="15" y="202"/>
                  </a:lnTo>
                  <a:lnTo>
                    <a:pt x="15" y="202"/>
                  </a:lnTo>
                  <a:lnTo>
                    <a:pt x="15" y="201"/>
                  </a:lnTo>
                  <a:lnTo>
                    <a:pt x="15" y="201"/>
                  </a:lnTo>
                  <a:lnTo>
                    <a:pt x="33" y="175"/>
                  </a:lnTo>
                  <a:lnTo>
                    <a:pt x="52" y="149"/>
                  </a:lnTo>
                  <a:lnTo>
                    <a:pt x="71" y="124"/>
                  </a:lnTo>
                  <a:lnTo>
                    <a:pt x="90" y="98"/>
                  </a:lnTo>
                  <a:lnTo>
                    <a:pt x="90" y="98"/>
                  </a:lnTo>
                  <a:lnTo>
                    <a:pt x="99" y="84"/>
                  </a:lnTo>
                  <a:lnTo>
                    <a:pt x="106" y="71"/>
                  </a:lnTo>
                  <a:lnTo>
                    <a:pt x="114" y="57"/>
                  </a:lnTo>
                  <a:lnTo>
                    <a:pt x="123" y="45"/>
                  </a:lnTo>
                  <a:lnTo>
                    <a:pt x="123" y="45"/>
                  </a:lnTo>
                  <a:lnTo>
                    <a:pt x="129" y="36"/>
                  </a:lnTo>
                  <a:lnTo>
                    <a:pt x="135" y="26"/>
                  </a:lnTo>
                  <a:lnTo>
                    <a:pt x="140" y="17"/>
                  </a:lnTo>
                  <a:lnTo>
                    <a:pt x="143" y="7"/>
                  </a:lnTo>
                  <a:lnTo>
                    <a:pt x="143" y="7"/>
                  </a:lnTo>
                  <a:lnTo>
                    <a:pt x="143" y="5"/>
                  </a:lnTo>
                  <a:lnTo>
                    <a:pt x="142" y="3"/>
                  </a:lnTo>
                  <a:lnTo>
                    <a:pt x="139" y="0"/>
                  </a:lnTo>
                  <a:lnTo>
                    <a:pt x="137" y="0"/>
                  </a:lnTo>
                  <a:lnTo>
                    <a:pt x="136" y="0"/>
                  </a:lnTo>
                  <a:lnTo>
                    <a:pt x="134" y="2"/>
                  </a:lnTo>
                  <a:lnTo>
                    <a:pt x="134" y="4"/>
                  </a:lnTo>
                  <a:lnTo>
                    <a:pt x="13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47" name="Freeform 86"/>
            <p:cNvSpPr/>
            <p:nvPr/>
          </p:nvSpPr>
          <p:spPr bwMode="auto">
            <a:xfrm>
              <a:off x="4757738" y="4208463"/>
              <a:ext cx="71438" cy="107950"/>
            </a:xfrm>
            <a:custGeom>
              <a:avLst/>
              <a:gdLst/>
              <a:ahLst/>
              <a:cxnLst>
                <a:cxn ang="0">
                  <a:pos x="129" y="3"/>
                </a:cxn>
                <a:cxn ang="0">
                  <a:pos x="129" y="3"/>
                </a:cxn>
                <a:cxn ang="0">
                  <a:pos x="126" y="14"/>
                </a:cxn>
                <a:cxn ang="0">
                  <a:pos x="121" y="25"/>
                </a:cxn>
                <a:cxn ang="0">
                  <a:pos x="115" y="35"/>
                </a:cxn>
                <a:cxn ang="0">
                  <a:pos x="109" y="44"/>
                </a:cxn>
                <a:cxn ang="0">
                  <a:pos x="109" y="44"/>
                </a:cxn>
                <a:cxn ang="0">
                  <a:pos x="100" y="57"/>
                </a:cxn>
                <a:cxn ang="0">
                  <a:pos x="93" y="69"/>
                </a:cxn>
                <a:cxn ang="0">
                  <a:pos x="77" y="95"/>
                </a:cxn>
                <a:cxn ang="0">
                  <a:pos x="77" y="95"/>
                </a:cxn>
                <a:cxn ang="0">
                  <a:pos x="59" y="121"/>
                </a:cxn>
                <a:cxn ang="0">
                  <a:pos x="41" y="147"/>
                </a:cxn>
                <a:cxn ang="0">
                  <a:pos x="21" y="172"/>
                </a:cxn>
                <a:cxn ang="0">
                  <a:pos x="1" y="196"/>
                </a:cxn>
                <a:cxn ang="0">
                  <a:pos x="1" y="196"/>
                </a:cxn>
                <a:cxn ang="0">
                  <a:pos x="0" y="198"/>
                </a:cxn>
                <a:cxn ang="0">
                  <a:pos x="0" y="200"/>
                </a:cxn>
                <a:cxn ang="0">
                  <a:pos x="1" y="203"/>
                </a:cxn>
                <a:cxn ang="0">
                  <a:pos x="2" y="204"/>
                </a:cxn>
                <a:cxn ang="0">
                  <a:pos x="4" y="204"/>
                </a:cxn>
                <a:cxn ang="0">
                  <a:pos x="7" y="204"/>
                </a:cxn>
                <a:cxn ang="0">
                  <a:pos x="8" y="203"/>
                </a:cxn>
                <a:cxn ang="0">
                  <a:pos x="13" y="198"/>
                </a:cxn>
                <a:cxn ang="0">
                  <a:pos x="13" y="198"/>
                </a:cxn>
                <a:cxn ang="0">
                  <a:pos x="14" y="196"/>
                </a:cxn>
                <a:cxn ang="0">
                  <a:pos x="14" y="196"/>
                </a:cxn>
                <a:cxn ang="0">
                  <a:pos x="32" y="172"/>
                </a:cxn>
                <a:cxn ang="0">
                  <a:pos x="51" y="149"/>
                </a:cxn>
                <a:cxn ang="0">
                  <a:pos x="68" y="124"/>
                </a:cxn>
                <a:cxn ang="0">
                  <a:pos x="84" y="100"/>
                </a:cxn>
                <a:cxn ang="0">
                  <a:pos x="84" y="100"/>
                </a:cxn>
                <a:cxn ang="0">
                  <a:pos x="101" y="74"/>
                </a:cxn>
                <a:cxn ang="0">
                  <a:pos x="108" y="62"/>
                </a:cxn>
                <a:cxn ang="0">
                  <a:pos x="117" y="50"/>
                </a:cxn>
                <a:cxn ang="0">
                  <a:pos x="117" y="50"/>
                </a:cxn>
                <a:cxn ang="0">
                  <a:pos x="124" y="39"/>
                </a:cxn>
                <a:cxn ang="0">
                  <a:pos x="130" y="29"/>
                </a:cxn>
                <a:cxn ang="0">
                  <a:pos x="134" y="17"/>
                </a:cxn>
                <a:cxn ang="0">
                  <a:pos x="137" y="5"/>
                </a:cxn>
                <a:cxn ang="0">
                  <a:pos x="137" y="5"/>
                </a:cxn>
                <a:cxn ang="0">
                  <a:pos x="137" y="3"/>
                </a:cxn>
                <a:cxn ang="0">
                  <a:pos x="137" y="2"/>
                </a:cxn>
                <a:cxn ang="0">
                  <a:pos x="134" y="0"/>
                </a:cxn>
                <a:cxn ang="0">
                  <a:pos x="132" y="0"/>
                </a:cxn>
                <a:cxn ang="0">
                  <a:pos x="131" y="0"/>
                </a:cxn>
                <a:cxn ang="0">
                  <a:pos x="129" y="1"/>
                </a:cxn>
                <a:cxn ang="0">
                  <a:pos x="129" y="3"/>
                </a:cxn>
                <a:cxn ang="0">
                  <a:pos x="129" y="3"/>
                </a:cxn>
              </a:cxnLst>
              <a:rect l="0" t="0" r="r" b="b"/>
              <a:pathLst>
                <a:path w="137" h="204">
                  <a:moveTo>
                    <a:pt x="129" y="3"/>
                  </a:moveTo>
                  <a:lnTo>
                    <a:pt x="129" y="3"/>
                  </a:lnTo>
                  <a:lnTo>
                    <a:pt x="126" y="14"/>
                  </a:lnTo>
                  <a:lnTo>
                    <a:pt x="121" y="25"/>
                  </a:lnTo>
                  <a:lnTo>
                    <a:pt x="115" y="35"/>
                  </a:lnTo>
                  <a:lnTo>
                    <a:pt x="109" y="44"/>
                  </a:lnTo>
                  <a:lnTo>
                    <a:pt x="109" y="44"/>
                  </a:lnTo>
                  <a:lnTo>
                    <a:pt x="100" y="57"/>
                  </a:lnTo>
                  <a:lnTo>
                    <a:pt x="93" y="69"/>
                  </a:lnTo>
                  <a:lnTo>
                    <a:pt x="77" y="95"/>
                  </a:lnTo>
                  <a:lnTo>
                    <a:pt x="77" y="95"/>
                  </a:lnTo>
                  <a:lnTo>
                    <a:pt x="59" y="121"/>
                  </a:lnTo>
                  <a:lnTo>
                    <a:pt x="41" y="147"/>
                  </a:lnTo>
                  <a:lnTo>
                    <a:pt x="21" y="172"/>
                  </a:lnTo>
                  <a:lnTo>
                    <a:pt x="1" y="196"/>
                  </a:lnTo>
                  <a:lnTo>
                    <a:pt x="1" y="196"/>
                  </a:lnTo>
                  <a:lnTo>
                    <a:pt x="0" y="198"/>
                  </a:lnTo>
                  <a:lnTo>
                    <a:pt x="0" y="200"/>
                  </a:lnTo>
                  <a:lnTo>
                    <a:pt x="1" y="203"/>
                  </a:lnTo>
                  <a:lnTo>
                    <a:pt x="2" y="204"/>
                  </a:lnTo>
                  <a:lnTo>
                    <a:pt x="4" y="204"/>
                  </a:lnTo>
                  <a:lnTo>
                    <a:pt x="7" y="204"/>
                  </a:lnTo>
                  <a:lnTo>
                    <a:pt x="8" y="203"/>
                  </a:lnTo>
                  <a:lnTo>
                    <a:pt x="13" y="198"/>
                  </a:lnTo>
                  <a:lnTo>
                    <a:pt x="13" y="198"/>
                  </a:lnTo>
                  <a:lnTo>
                    <a:pt x="14" y="196"/>
                  </a:lnTo>
                  <a:lnTo>
                    <a:pt x="14" y="196"/>
                  </a:lnTo>
                  <a:lnTo>
                    <a:pt x="32" y="172"/>
                  </a:lnTo>
                  <a:lnTo>
                    <a:pt x="51" y="149"/>
                  </a:lnTo>
                  <a:lnTo>
                    <a:pt x="68" y="124"/>
                  </a:lnTo>
                  <a:lnTo>
                    <a:pt x="84" y="100"/>
                  </a:lnTo>
                  <a:lnTo>
                    <a:pt x="84" y="100"/>
                  </a:lnTo>
                  <a:lnTo>
                    <a:pt x="101" y="74"/>
                  </a:lnTo>
                  <a:lnTo>
                    <a:pt x="108" y="62"/>
                  </a:lnTo>
                  <a:lnTo>
                    <a:pt x="117" y="50"/>
                  </a:lnTo>
                  <a:lnTo>
                    <a:pt x="117" y="50"/>
                  </a:lnTo>
                  <a:lnTo>
                    <a:pt x="124" y="39"/>
                  </a:lnTo>
                  <a:lnTo>
                    <a:pt x="130" y="29"/>
                  </a:lnTo>
                  <a:lnTo>
                    <a:pt x="134" y="17"/>
                  </a:lnTo>
                  <a:lnTo>
                    <a:pt x="137" y="5"/>
                  </a:lnTo>
                  <a:lnTo>
                    <a:pt x="137" y="5"/>
                  </a:lnTo>
                  <a:lnTo>
                    <a:pt x="137" y="3"/>
                  </a:lnTo>
                  <a:lnTo>
                    <a:pt x="137" y="2"/>
                  </a:lnTo>
                  <a:lnTo>
                    <a:pt x="134" y="0"/>
                  </a:lnTo>
                  <a:lnTo>
                    <a:pt x="132" y="0"/>
                  </a:lnTo>
                  <a:lnTo>
                    <a:pt x="131" y="0"/>
                  </a:lnTo>
                  <a:lnTo>
                    <a:pt x="129" y="1"/>
                  </a:lnTo>
                  <a:lnTo>
                    <a:pt x="129" y="3"/>
                  </a:lnTo>
                  <a:lnTo>
                    <a:pt x="12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48" name="Freeform 87"/>
            <p:cNvSpPr/>
            <p:nvPr/>
          </p:nvSpPr>
          <p:spPr bwMode="auto">
            <a:xfrm>
              <a:off x="4767263" y="4238625"/>
              <a:ext cx="82550" cy="119063"/>
            </a:xfrm>
            <a:custGeom>
              <a:avLst/>
              <a:gdLst/>
              <a:ahLst/>
              <a:cxnLst>
                <a:cxn ang="0">
                  <a:pos x="147" y="3"/>
                </a:cxn>
                <a:cxn ang="0">
                  <a:pos x="147" y="3"/>
                </a:cxn>
                <a:cxn ang="0">
                  <a:pos x="146" y="9"/>
                </a:cxn>
                <a:cxn ang="0">
                  <a:pos x="144" y="15"/>
                </a:cxn>
                <a:cxn ang="0">
                  <a:pos x="139" y="27"/>
                </a:cxn>
                <a:cxn ang="0">
                  <a:pos x="125" y="50"/>
                </a:cxn>
                <a:cxn ang="0">
                  <a:pos x="125" y="50"/>
                </a:cxn>
                <a:cxn ang="0">
                  <a:pos x="116" y="64"/>
                </a:cxn>
                <a:cxn ang="0">
                  <a:pos x="107" y="79"/>
                </a:cxn>
                <a:cxn ang="0">
                  <a:pos x="86" y="107"/>
                </a:cxn>
                <a:cxn ang="0">
                  <a:pos x="86" y="107"/>
                </a:cxn>
                <a:cxn ang="0">
                  <a:pos x="66" y="135"/>
                </a:cxn>
                <a:cxn ang="0">
                  <a:pos x="46" y="162"/>
                </a:cxn>
                <a:cxn ang="0">
                  <a:pos x="24" y="188"/>
                </a:cxn>
                <a:cxn ang="0">
                  <a:pos x="1" y="215"/>
                </a:cxn>
                <a:cxn ang="0">
                  <a:pos x="1" y="215"/>
                </a:cxn>
                <a:cxn ang="0">
                  <a:pos x="0" y="216"/>
                </a:cxn>
                <a:cxn ang="0">
                  <a:pos x="0" y="219"/>
                </a:cxn>
                <a:cxn ang="0">
                  <a:pos x="1" y="221"/>
                </a:cxn>
                <a:cxn ang="0">
                  <a:pos x="2" y="222"/>
                </a:cxn>
                <a:cxn ang="0">
                  <a:pos x="3" y="223"/>
                </a:cxn>
                <a:cxn ang="0">
                  <a:pos x="4" y="224"/>
                </a:cxn>
                <a:cxn ang="0">
                  <a:pos x="6" y="223"/>
                </a:cxn>
                <a:cxn ang="0">
                  <a:pos x="8" y="222"/>
                </a:cxn>
                <a:cxn ang="0">
                  <a:pos x="8" y="222"/>
                </a:cxn>
                <a:cxn ang="0">
                  <a:pos x="31" y="195"/>
                </a:cxn>
                <a:cxn ang="0">
                  <a:pos x="53" y="168"/>
                </a:cxn>
                <a:cxn ang="0">
                  <a:pos x="74" y="140"/>
                </a:cxn>
                <a:cxn ang="0">
                  <a:pos x="94" y="112"/>
                </a:cxn>
                <a:cxn ang="0">
                  <a:pos x="94" y="112"/>
                </a:cxn>
                <a:cxn ang="0">
                  <a:pos x="114" y="83"/>
                </a:cxn>
                <a:cxn ang="0">
                  <a:pos x="134" y="55"/>
                </a:cxn>
                <a:cxn ang="0">
                  <a:pos x="134" y="55"/>
                </a:cxn>
                <a:cxn ang="0">
                  <a:pos x="141" y="43"/>
                </a:cxn>
                <a:cxn ang="0">
                  <a:pos x="148" y="31"/>
                </a:cxn>
                <a:cxn ang="0">
                  <a:pos x="153" y="18"/>
                </a:cxn>
                <a:cxn ang="0">
                  <a:pos x="155" y="12"/>
                </a:cxn>
                <a:cxn ang="0">
                  <a:pos x="156" y="6"/>
                </a:cxn>
                <a:cxn ang="0">
                  <a:pos x="156" y="6"/>
                </a:cxn>
                <a:cxn ang="0">
                  <a:pos x="156" y="4"/>
                </a:cxn>
                <a:cxn ang="0">
                  <a:pos x="155" y="2"/>
                </a:cxn>
                <a:cxn ang="0">
                  <a:pos x="152" y="0"/>
                </a:cxn>
                <a:cxn ang="0">
                  <a:pos x="151" y="0"/>
                </a:cxn>
                <a:cxn ang="0">
                  <a:pos x="149" y="0"/>
                </a:cxn>
                <a:cxn ang="0">
                  <a:pos x="148" y="1"/>
                </a:cxn>
                <a:cxn ang="0">
                  <a:pos x="147" y="3"/>
                </a:cxn>
                <a:cxn ang="0">
                  <a:pos x="147" y="3"/>
                </a:cxn>
              </a:cxnLst>
              <a:rect l="0" t="0" r="r" b="b"/>
              <a:pathLst>
                <a:path w="156" h="224">
                  <a:moveTo>
                    <a:pt x="147" y="3"/>
                  </a:moveTo>
                  <a:lnTo>
                    <a:pt x="147" y="3"/>
                  </a:lnTo>
                  <a:lnTo>
                    <a:pt x="146" y="9"/>
                  </a:lnTo>
                  <a:lnTo>
                    <a:pt x="144" y="15"/>
                  </a:lnTo>
                  <a:lnTo>
                    <a:pt x="139" y="27"/>
                  </a:lnTo>
                  <a:lnTo>
                    <a:pt x="125" y="50"/>
                  </a:lnTo>
                  <a:lnTo>
                    <a:pt x="125" y="50"/>
                  </a:lnTo>
                  <a:lnTo>
                    <a:pt x="116" y="64"/>
                  </a:lnTo>
                  <a:lnTo>
                    <a:pt x="107" y="79"/>
                  </a:lnTo>
                  <a:lnTo>
                    <a:pt x="86" y="107"/>
                  </a:lnTo>
                  <a:lnTo>
                    <a:pt x="86" y="107"/>
                  </a:lnTo>
                  <a:lnTo>
                    <a:pt x="66" y="135"/>
                  </a:lnTo>
                  <a:lnTo>
                    <a:pt x="46" y="162"/>
                  </a:lnTo>
                  <a:lnTo>
                    <a:pt x="24" y="188"/>
                  </a:lnTo>
                  <a:lnTo>
                    <a:pt x="1" y="215"/>
                  </a:lnTo>
                  <a:lnTo>
                    <a:pt x="1" y="215"/>
                  </a:lnTo>
                  <a:lnTo>
                    <a:pt x="0" y="216"/>
                  </a:lnTo>
                  <a:lnTo>
                    <a:pt x="0" y="219"/>
                  </a:lnTo>
                  <a:lnTo>
                    <a:pt x="1" y="221"/>
                  </a:lnTo>
                  <a:lnTo>
                    <a:pt x="2" y="222"/>
                  </a:lnTo>
                  <a:lnTo>
                    <a:pt x="3" y="223"/>
                  </a:lnTo>
                  <a:lnTo>
                    <a:pt x="4" y="224"/>
                  </a:lnTo>
                  <a:lnTo>
                    <a:pt x="6" y="223"/>
                  </a:lnTo>
                  <a:lnTo>
                    <a:pt x="8" y="222"/>
                  </a:lnTo>
                  <a:lnTo>
                    <a:pt x="8" y="222"/>
                  </a:lnTo>
                  <a:lnTo>
                    <a:pt x="31" y="195"/>
                  </a:lnTo>
                  <a:lnTo>
                    <a:pt x="53" y="168"/>
                  </a:lnTo>
                  <a:lnTo>
                    <a:pt x="74" y="140"/>
                  </a:lnTo>
                  <a:lnTo>
                    <a:pt x="94" y="112"/>
                  </a:lnTo>
                  <a:lnTo>
                    <a:pt x="94" y="112"/>
                  </a:lnTo>
                  <a:lnTo>
                    <a:pt x="114" y="83"/>
                  </a:lnTo>
                  <a:lnTo>
                    <a:pt x="134" y="55"/>
                  </a:lnTo>
                  <a:lnTo>
                    <a:pt x="134" y="55"/>
                  </a:lnTo>
                  <a:lnTo>
                    <a:pt x="141" y="43"/>
                  </a:lnTo>
                  <a:lnTo>
                    <a:pt x="148" y="31"/>
                  </a:lnTo>
                  <a:lnTo>
                    <a:pt x="153" y="18"/>
                  </a:lnTo>
                  <a:lnTo>
                    <a:pt x="155" y="12"/>
                  </a:lnTo>
                  <a:lnTo>
                    <a:pt x="156" y="6"/>
                  </a:lnTo>
                  <a:lnTo>
                    <a:pt x="156" y="6"/>
                  </a:lnTo>
                  <a:lnTo>
                    <a:pt x="156" y="4"/>
                  </a:lnTo>
                  <a:lnTo>
                    <a:pt x="155" y="2"/>
                  </a:lnTo>
                  <a:lnTo>
                    <a:pt x="152" y="0"/>
                  </a:lnTo>
                  <a:lnTo>
                    <a:pt x="151" y="0"/>
                  </a:lnTo>
                  <a:lnTo>
                    <a:pt x="149" y="0"/>
                  </a:lnTo>
                  <a:lnTo>
                    <a:pt x="148" y="1"/>
                  </a:lnTo>
                  <a:lnTo>
                    <a:pt x="147" y="3"/>
                  </a:lnTo>
                  <a:lnTo>
                    <a:pt x="14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49" name="Freeform 88"/>
            <p:cNvSpPr/>
            <p:nvPr/>
          </p:nvSpPr>
          <p:spPr bwMode="auto">
            <a:xfrm>
              <a:off x="4779963" y="4270375"/>
              <a:ext cx="90488" cy="128588"/>
            </a:xfrm>
            <a:custGeom>
              <a:avLst/>
              <a:gdLst/>
              <a:ahLst/>
              <a:cxnLst>
                <a:cxn ang="0">
                  <a:pos x="161" y="4"/>
                </a:cxn>
                <a:cxn ang="0">
                  <a:pos x="161" y="4"/>
                </a:cxn>
                <a:cxn ang="0">
                  <a:pos x="159" y="13"/>
                </a:cxn>
                <a:cxn ang="0">
                  <a:pos x="155" y="22"/>
                </a:cxn>
                <a:cxn ang="0">
                  <a:pos x="150" y="31"/>
                </a:cxn>
                <a:cxn ang="0">
                  <a:pos x="144" y="39"/>
                </a:cxn>
                <a:cxn ang="0">
                  <a:pos x="130" y="56"/>
                </a:cxn>
                <a:cxn ang="0">
                  <a:pos x="118" y="70"/>
                </a:cxn>
                <a:cxn ang="0">
                  <a:pos x="118" y="70"/>
                </a:cxn>
                <a:cxn ang="0">
                  <a:pos x="96" y="98"/>
                </a:cxn>
                <a:cxn ang="0">
                  <a:pos x="74" y="127"/>
                </a:cxn>
                <a:cxn ang="0">
                  <a:pos x="74" y="127"/>
                </a:cxn>
                <a:cxn ang="0">
                  <a:pos x="51" y="160"/>
                </a:cxn>
                <a:cxn ang="0">
                  <a:pos x="26" y="193"/>
                </a:cxn>
                <a:cxn ang="0">
                  <a:pos x="26" y="193"/>
                </a:cxn>
                <a:cxn ang="0">
                  <a:pos x="18" y="202"/>
                </a:cxn>
                <a:cxn ang="0">
                  <a:pos x="10" y="213"/>
                </a:cxn>
                <a:cxn ang="0">
                  <a:pos x="4" y="225"/>
                </a:cxn>
                <a:cxn ang="0">
                  <a:pos x="2" y="231"/>
                </a:cxn>
                <a:cxn ang="0">
                  <a:pos x="0" y="237"/>
                </a:cxn>
                <a:cxn ang="0">
                  <a:pos x="0" y="237"/>
                </a:cxn>
                <a:cxn ang="0">
                  <a:pos x="0" y="239"/>
                </a:cxn>
                <a:cxn ang="0">
                  <a:pos x="1" y="240"/>
                </a:cxn>
                <a:cxn ang="0">
                  <a:pos x="2" y="243"/>
                </a:cxn>
                <a:cxn ang="0">
                  <a:pos x="3" y="243"/>
                </a:cxn>
                <a:cxn ang="0">
                  <a:pos x="5" y="243"/>
                </a:cxn>
                <a:cxn ang="0">
                  <a:pos x="7" y="243"/>
                </a:cxn>
                <a:cxn ang="0">
                  <a:pos x="8" y="241"/>
                </a:cxn>
                <a:cxn ang="0">
                  <a:pos x="9" y="239"/>
                </a:cxn>
                <a:cxn ang="0">
                  <a:pos x="9" y="239"/>
                </a:cxn>
                <a:cxn ang="0">
                  <a:pos x="11" y="232"/>
                </a:cxn>
                <a:cxn ang="0">
                  <a:pos x="15" y="224"/>
                </a:cxn>
                <a:cxn ang="0">
                  <a:pos x="19" y="217"/>
                </a:cxn>
                <a:cxn ang="0">
                  <a:pos x="24" y="209"/>
                </a:cxn>
                <a:cxn ang="0">
                  <a:pos x="35" y="196"/>
                </a:cxn>
                <a:cxn ang="0">
                  <a:pos x="44" y="182"/>
                </a:cxn>
                <a:cxn ang="0">
                  <a:pos x="44" y="182"/>
                </a:cxn>
                <a:cxn ang="0">
                  <a:pos x="69" y="150"/>
                </a:cxn>
                <a:cxn ang="0">
                  <a:pos x="94" y="117"/>
                </a:cxn>
                <a:cxn ang="0">
                  <a:pos x="94" y="117"/>
                </a:cxn>
                <a:cxn ang="0">
                  <a:pos x="117" y="87"/>
                </a:cxn>
                <a:cxn ang="0">
                  <a:pos x="141" y="57"/>
                </a:cxn>
                <a:cxn ang="0">
                  <a:pos x="141" y="57"/>
                </a:cxn>
                <a:cxn ang="0">
                  <a:pos x="150" y="46"/>
                </a:cxn>
                <a:cxn ang="0">
                  <a:pos x="158" y="33"/>
                </a:cxn>
                <a:cxn ang="0">
                  <a:pos x="167" y="20"/>
                </a:cxn>
                <a:cxn ang="0">
                  <a:pos x="169" y="13"/>
                </a:cxn>
                <a:cxn ang="0">
                  <a:pos x="171" y="6"/>
                </a:cxn>
                <a:cxn ang="0">
                  <a:pos x="171" y="6"/>
                </a:cxn>
                <a:cxn ang="0">
                  <a:pos x="171" y="4"/>
                </a:cxn>
                <a:cxn ang="0">
                  <a:pos x="170" y="3"/>
                </a:cxn>
                <a:cxn ang="0">
                  <a:pos x="167" y="1"/>
                </a:cxn>
                <a:cxn ang="0">
                  <a:pos x="166" y="0"/>
                </a:cxn>
                <a:cxn ang="0">
                  <a:pos x="164" y="1"/>
                </a:cxn>
                <a:cxn ang="0">
                  <a:pos x="163" y="2"/>
                </a:cxn>
                <a:cxn ang="0">
                  <a:pos x="161" y="4"/>
                </a:cxn>
                <a:cxn ang="0">
                  <a:pos x="161" y="4"/>
                </a:cxn>
              </a:cxnLst>
              <a:rect l="0" t="0" r="r" b="b"/>
              <a:pathLst>
                <a:path w="171" h="243">
                  <a:moveTo>
                    <a:pt x="161" y="4"/>
                  </a:moveTo>
                  <a:lnTo>
                    <a:pt x="161" y="4"/>
                  </a:lnTo>
                  <a:lnTo>
                    <a:pt x="159" y="13"/>
                  </a:lnTo>
                  <a:lnTo>
                    <a:pt x="155" y="22"/>
                  </a:lnTo>
                  <a:lnTo>
                    <a:pt x="150" y="31"/>
                  </a:lnTo>
                  <a:lnTo>
                    <a:pt x="144" y="39"/>
                  </a:lnTo>
                  <a:lnTo>
                    <a:pt x="130" y="56"/>
                  </a:lnTo>
                  <a:lnTo>
                    <a:pt x="118" y="70"/>
                  </a:lnTo>
                  <a:lnTo>
                    <a:pt x="118" y="70"/>
                  </a:lnTo>
                  <a:lnTo>
                    <a:pt x="96" y="98"/>
                  </a:lnTo>
                  <a:lnTo>
                    <a:pt x="74" y="127"/>
                  </a:lnTo>
                  <a:lnTo>
                    <a:pt x="74" y="127"/>
                  </a:lnTo>
                  <a:lnTo>
                    <a:pt x="51" y="160"/>
                  </a:lnTo>
                  <a:lnTo>
                    <a:pt x="26" y="193"/>
                  </a:lnTo>
                  <a:lnTo>
                    <a:pt x="26" y="193"/>
                  </a:lnTo>
                  <a:lnTo>
                    <a:pt x="18" y="202"/>
                  </a:lnTo>
                  <a:lnTo>
                    <a:pt x="10" y="213"/>
                  </a:lnTo>
                  <a:lnTo>
                    <a:pt x="4" y="225"/>
                  </a:lnTo>
                  <a:lnTo>
                    <a:pt x="2" y="231"/>
                  </a:lnTo>
                  <a:lnTo>
                    <a:pt x="0" y="237"/>
                  </a:lnTo>
                  <a:lnTo>
                    <a:pt x="0" y="237"/>
                  </a:lnTo>
                  <a:lnTo>
                    <a:pt x="0" y="239"/>
                  </a:lnTo>
                  <a:lnTo>
                    <a:pt x="1" y="240"/>
                  </a:lnTo>
                  <a:lnTo>
                    <a:pt x="2" y="243"/>
                  </a:lnTo>
                  <a:lnTo>
                    <a:pt x="3" y="243"/>
                  </a:lnTo>
                  <a:lnTo>
                    <a:pt x="5" y="243"/>
                  </a:lnTo>
                  <a:lnTo>
                    <a:pt x="7" y="243"/>
                  </a:lnTo>
                  <a:lnTo>
                    <a:pt x="8" y="241"/>
                  </a:lnTo>
                  <a:lnTo>
                    <a:pt x="9" y="239"/>
                  </a:lnTo>
                  <a:lnTo>
                    <a:pt x="9" y="239"/>
                  </a:lnTo>
                  <a:lnTo>
                    <a:pt x="11" y="232"/>
                  </a:lnTo>
                  <a:lnTo>
                    <a:pt x="15" y="224"/>
                  </a:lnTo>
                  <a:lnTo>
                    <a:pt x="19" y="217"/>
                  </a:lnTo>
                  <a:lnTo>
                    <a:pt x="24" y="209"/>
                  </a:lnTo>
                  <a:lnTo>
                    <a:pt x="35" y="196"/>
                  </a:lnTo>
                  <a:lnTo>
                    <a:pt x="44" y="182"/>
                  </a:lnTo>
                  <a:lnTo>
                    <a:pt x="44" y="182"/>
                  </a:lnTo>
                  <a:lnTo>
                    <a:pt x="69" y="150"/>
                  </a:lnTo>
                  <a:lnTo>
                    <a:pt x="94" y="117"/>
                  </a:lnTo>
                  <a:lnTo>
                    <a:pt x="94" y="117"/>
                  </a:lnTo>
                  <a:lnTo>
                    <a:pt x="117" y="87"/>
                  </a:lnTo>
                  <a:lnTo>
                    <a:pt x="141" y="57"/>
                  </a:lnTo>
                  <a:lnTo>
                    <a:pt x="141" y="57"/>
                  </a:lnTo>
                  <a:lnTo>
                    <a:pt x="150" y="46"/>
                  </a:lnTo>
                  <a:lnTo>
                    <a:pt x="158" y="33"/>
                  </a:lnTo>
                  <a:lnTo>
                    <a:pt x="167" y="20"/>
                  </a:lnTo>
                  <a:lnTo>
                    <a:pt x="169" y="13"/>
                  </a:lnTo>
                  <a:lnTo>
                    <a:pt x="171" y="6"/>
                  </a:lnTo>
                  <a:lnTo>
                    <a:pt x="171" y="6"/>
                  </a:lnTo>
                  <a:lnTo>
                    <a:pt x="171" y="4"/>
                  </a:lnTo>
                  <a:lnTo>
                    <a:pt x="170" y="3"/>
                  </a:lnTo>
                  <a:lnTo>
                    <a:pt x="167" y="1"/>
                  </a:lnTo>
                  <a:lnTo>
                    <a:pt x="166" y="0"/>
                  </a:lnTo>
                  <a:lnTo>
                    <a:pt x="164" y="1"/>
                  </a:lnTo>
                  <a:lnTo>
                    <a:pt x="163" y="2"/>
                  </a:lnTo>
                  <a:lnTo>
                    <a:pt x="161" y="4"/>
                  </a:lnTo>
                  <a:lnTo>
                    <a:pt x="161"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50" name="Freeform 89"/>
            <p:cNvSpPr/>
            <p:nvPr/>
          </p:nvSpPr>
          <p:spPr bwMode="auto">
            <a:xfrm>
              <a:off x="4784725" y="4294188"/>
              <a:ext cx="106363" cy="146050"/>
            </a:xfrm>
            <a:custGeom>
              <a:avLst/>
              <a:gdLst/>
              <a:ahLst/>
              <a:cxnLst>
                <a:cxn ang="0">
                  <a:pos x="200" y="3"/>
                </a:cxn>
                <a:cxn ang="0">
                  <a:pos x="198" y="0"/>
                </a:cxn>
                <a:cxn ang="0">
                  <a:pos x="194" y="0"/>
                </a:cxn>
                <a:cxn ang="0">
                  <a:pos x="192" y="2"/>
                </a:cxn>
                <a:cxn ang="0">
                  <a:pos x="191" y="6"/>
                </a:cxn>
                <a:cxn ang="0">
                  <a:pos x="190" y="9"/>
                </a:cxn>
                <a:cxn ang="0">
                  <a:pos x="182" y="23"/>
                </a:cxn>
                <a:cxn ang="0">
                  <a:pos x="168" y="41"/>
                </a:cxn>
                <a:cxn ang="0">
                  <a:pos x="141" y="71"/>
                </a:cxn>
                <a:cxn ang="0">
                  <a:pos x="129" y="87"/>
                </a:cxn>
                <a:cxn ang="0">
                  <a:pos x="94" y="134"/>
                </a:cxn>
                <a:cxn ang="0">
                  <a:pos x="70" y="173"/>
                </a:cxn>
                <a:cxn ang="0">
                  <a:pos x="44" y="211"/>
                </a:cxn>
                <a:cxn ang="0">
                  <a:pos x="23" y="235"/>
                </a:cxn>
                <a:cxn ang="0">
                  <a:pos x="7" y="254"/>
                </a:cxn>
                <a:cxn ang="0">
                  <a:pos x="3" y="262"/>
                </a:cxn>
                <a:cxn ang="0">
                  <a:pos x="0" y="266"/>
                </a:cxn>
                <a:cxn ang="0">
                  <a:pos x="0" y="270"/>
                </a:cxn>
                <a:cxn ang="0">
                  <a:pos x="1" y="273"/>
                </a:cxn>
                <a:cxn ang="0">
                  <a:pos x="7" y="274"/>
                </a:cxn>
                <a:cxn ang="0">
                  <a:pos x="9" y="272"/>
                </a:cxn>
                <a:cxn ang="0">
                  <a:pos x="12" y="267"/>
                </a:cxn>
                <a:cxn ang="0">
                  <a:pos x="22" y="252"/>
                </a:cxn>
                <a:cxn ang="0">
                  <a:pos x="37" y="235"/>
                </a:cxn>
                <a:cxn ang="0">
                  <a:pos x="62" y="201"/>
                </a:cxn>
                <a:cxn ang="0">
                  <a:pos x="90" y="158"/>
                </a:cxn>
                <a:cxn ang="0">
                  <a:pos x="118" y="116"/>
                </a:cxn>
                <a:cxn ang="0">
                  <a:pos x="133" y="97"/>
                </a:cxn>
                <a:cxn ang="0">
                  <a:pos x="179" y="41"/>
                </a:cxn>
                <a:cxn ang="0">
                  <a:pos x="187" y="33"/>
                </a:cxn>
                <a:cxn ang="0">
                  <a:pos x="197" y="19"/>
                </a:cxn>
                <a:cxn ang="0">
                  <a:pos x="200" y="8"/>
                </a:cxn>
                <a:cxn ang="0">
                  <a:pos x="200" y="3"/>
                </a:cxn>
              </a:cxnLst>
              <a:rect l="0" t="0" r="r" b="b"/>
              <a:pathLst>
                <a:path w="200" h="275">
                  <a:moveTo>
                    <a:pt x="200" y="3"/>
                  </a:moveTo>
                  <a:lnTo>
                    <a:pt x="200" y="3"/>
                  </a:lnTo>
                  <a:lnTo>
                    <a:pt x="199" y="1"/>
                  </a:lnTo>
                  <a:lnTo>
                    <a:pt x="198" y="0"/>
                  </a:lnTo>
                  <a:lnTo>
                    <a:pt x="196" y="0"/>
                  </a:lnTo>
                  <a:lnTo>
                    <a:pt x="194" y="0"/>
                  </a:lnTo>
                  <a:lnTo>
                    <a:pt x="193" y="1"/>
                  </a:lnTo>
                  <a:lnTo>
                    <a:pt x="192" y="2"/>
                  </a:lnTo>
                  <a:lnTo>
                    <a:pt x="191" y="4"/>
                  </a:lnTo>
                  <a:lnTo>
                    <a:pt x="191" y="6"/>
                  </a:lnTo>
                  <a:lnTo>
                    <a:pt x="191" y="6"/>
                  </a:lnTo>
                  <a:lnTo>
                    <a:pt x="190" y="9"/>
                  </a:lnTo>
                  <a:lnTo>
                    <a:pt x="189" y="14"/>
                  </a:lnTo>
                  <a:lnTo>
                    <a:pt x="182" y="23"/>
                  </a:lnTo>
                  <a:lnTo>
                    <a:pt x="174" y="34"/>
                  </a:lnTo>
                  <a:lnTo>
                    <a:pt x="168" y="41"/>
                  </a:lnTo>
                  <a:lnTo>
                    <a:pt x="168" y="41"/>
                  </a:lnTo>
                  <a:lnTo>
                    <a:pt x="141" y="71"/>
                  </a:lnTo>
                  <a:lnTo>
                    <a:pt x="141" y="71"/>
                  </a:lnTo>
                  <a:lnTo>
                    <a:pt x="129" y="87"/>
                  </a:lnTo>
                  <a:lnTo>
                    <a:pt x="117" y="102"/>
                  </a:lnTo>
                  <a:lnTo>
                    <a:pt x="94" y="134"/>
                  </a:lnTo>
                  <a:lnTo>
                    <a:pt x="94" y="134"/>
                  </a:lnTo>
                  <a:lnTo>
                    <a:pt x="70" y="173"/>
                  </a:lnTo>
                  <a:lnTo>
                    <a:pt x="44" y="211"/>
                  </a:lnTo>
                  <a:lnTo>
                    <a:pt x="44" y="211"/>
                  </a:lnTo>
                  <a:lnTo>
                    <a:pt x="34" y="222"/>
                  </a:lnTo>
                  <a:lnTo>
                    <a:pt x="23" y="235"/>
                  </a:lnTo>
                  <a:lnTo>
                    <a:pt x="12" y="248"/>
                  </a:lnTo>
                  <a:lnTo>
                    <a:pt x="7" y="254"/>
                  </a:lnTo>
                  <a:lnTo>
                    <a:pt x="3" y="262"/>
                  </a:lnTo>
                  <a:lnTo>
                    <a:pt x="3" y="262"/>
                  </a:lnTo>
                  <a:lnTo>
                    <a:pt x="1" y="263"/>
                  </a:lnTo>
                  <a:lnTo>
                    <a:pt x="0" y="266"/>
                  </a:lnTo>
                  <a:lnTo>
                    <a:pt x="0" y="270"/>
                  </a:lnTo>
                  <a:lnTo>
                    <a:pt x="0" y="270"/>
                  </a:lnTo>
                  <a:lnTo>
                    <a:pt x="0" y="272"/>
                  </a:lnTo>
                  <a:lnTo>
                    <a:pt x="1" y="273"/>
                  </a:lnTo>
                  <a:lnTo>
                    <a:pt x="4" y="275"/>
                  </a:lnTo>
                  <a:lnTo>
                    <a:pt x="7" y="274"/>
                  </a:lnTo>
                  <a:lnTo>
                    <a:pt x="8" y="273"/>
                  </a:lnTo>
                  <a:lnTo>
                    <a:pt x="9" y="272"/>
                  </a:lnTo>
                  <a:lnTo>
                    <a:pt x="9" y="272"/>
                  </a:lnTo>
                  <a:lnTo>
                    <a:pt x="12" y="267"/>
                  </a:lnTo>
                  <a:lnTo>
                    <a:pt x="15" y="262"/>
                  </a:lnTo>
                  <a:lnTo>
                    <a:pt x="22" y="252"/>
                  </a:lnTo>
                  <a:lnTo>
                    <a:pt x="37" y="235"/>
                  </a:lnTo>
                  <a:lnTo>
                    <a:pt x="37" y="235"/>
                  </a:lnTo>
                  <a:lnTo>
                    <a:pt x="50" y="218"/>
                  </a:lnTo>
                  <a:lnTo>
                    <a:pt x="62" y="201"/>
                  </a:lnTo>
                  <a:lnTo>
                    <a:pt x="62" y="201"/>
                  </a:lnTo>
                  <a:lnTo>
                    <a:pt x="90" y="158"/>
                  </a:lnTo>
                  <a:lnTo>
                    <a:pt x="104" y="136"/>
                  </a:lnTo>
                  <a:lnTo>
                    <a:pt x="118" y="116"/>
                  </a:lnTo>
                  <a:lnTo>
                    <a:pt x="118" y="116"/>
                  </a:lnTo>
                  <a:lnTo>
                    <a:pt x="133" y="97"/>
                  </a:lnTo>
                  <a:lnTo>
                    <a:pt x="148" y="78"/>
                  </a:lnTo>
                  <a:lnTo>
                    <a:pt x="179" y="41"/>
                  </a:lnTo>
                  <a:lnTo>
                    <a:pt x="179" y="41"/>
                  </a:lnTo>
                  <a:lnTo>
                    <a:pt x="187" y="33"/>
                  </a:lnTo>
                  <a:lnTo>
                    <a:pt x="194" y="23"/>
                  </a:lnTo>
                  <a:lnTo>
                    <a:pt x="197" y="19"/>
                  </a:lnTo>
                  <a:lnTo>
                    <a:pt x="199" y="14"/>
                  </a:lnTo>
                  <a:lnTo>
                    <a:pt x="200" y="8"/>
                  </a:lnTo>
                  <a:lnTo>
                    <a:pt x="200" y="3"/>
                  </a:lnTo>
                  <a:lnTo>
                    <a:pt x="200"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51" name="Freeform 90"/>
            <p:cNvSpPr/>
            <p:nvPr/>
          </p:nvSpPr>
          <p:spPr bwMode="auto">
            <a:xfrm>
              <a:off x="4784725" y="4329113"/>
              <a:ext cx="119063" cy="150813"/>
            </a:xfrm>
            <a:custGeom>
              <a:avLst/>
              <a:gdLst/>
              <a:ahLst/>
              <a:cxnLst>
                <a:cxn ang="0">
                  <a:pos x="216" y="1"/>
                </a:cxn>
                <a:cxn ang="0">
                  <a:pos x="216" y="1"/>
                </a:cxn>
                <a:cxn ang="0">
                  <a:pos x="201" y="16"/>
                </a:cxn>
                <a:cxn ang="0">
                  <a:pos x="187" y="33"/>
                </a:cxn>
                <a:cxn ang="0">
                  <a:pos x="160" y="66"/>
                </a:cxn>
                <a:cxn ang="0">
                  <a:pos x="135" y="100"/>
                </a:cxn>
                <a:cxn ang="0">
                  <a:pos x="110" y="136"/>
                </a:cxn>
                <a:cxn ang="0">
                  <a:pos x="110" y="136"/>
                </a:cxn>
                <a:cxn ang="0">
                  <a:pos x="85" y="173"/>
                </a:cxn>
                <a:cxn ang="0">
                  <a:pos x="60" y="209"/>
                </a:cxn>
                <a:cxn ang="0">
                  <a:pos x="47" y="227"/>
                </a:cxn>
                <a:cxn ang="0">
                  <a:pos x="32" y="244"/>
                </a:cxn>
                <a:cxn ang="0">
                  <a:pos x="18" y="261"/>
                </a:cxn>
                <a:cxn ang="0">
                  <a:pos x="1" y="278"/>
                </a:cxn>
                <a:cxn ang="0">
                  <a:pos x="1" y="278"/>
                </a:cxn>
                <a:cxn ang="0">
                  <a:pos x="0" y="279"/>
                </a:cxn>
                <a:cxn ang="0">
                  <a:pos x="0" y="281"/>
                </a:cxn>
                <a:cxn ang="0">
                  <a:pos x="0" y="282"/>
                </a:cxn>
                <a:cxn ang="0">
                  <a:pos x="1" y="284"/>
                </a:cxn>
                <a:cxn ang="0">
                  <a:pos x="3" y="285"/>
                </a:cxn>
                <a:cxn ang="0">
                  <a:pos x="4" y="285"/>
                </a:cxn>
                <a:cxn ang="0">
                  <a:pos x="6" y="285"/>
                </a:cxn>
                <a:cxn ang="0">
                  <a:pos x="8" y="284"/>
                </a:cxn>
                <a:cxn ang="0">
                  <a:pos x="8" y="284"/>
                </a:cxn>
                <a:cxn ang="0">
                  <a:pos x="24" y="268"/>
                </a:cxn>
                <a:cxn ang="0">
                  <a:pos x="38" y="253"/>
                </a:cxn>
                <a:cxn ang="0">
                  <a:pos x="53" y="236"/>
                </a:cxn>
                <a:cxn ang="0">
                  <a:pos x="66" y="219"/>
                </a:cxn>
                <a:cxn ang="0">
                  <a:pos x="91" y="183"/>
                </a:cxn>
                <a:cxn ang="0">
                  <a:pos x="116" y="147"/>
                </a:cxn>
                <a:cxn ang="0">
                  <a:pos x="141" y="111"/>
                </a:cxn>
                <a:cxn ang="0">
                  <a:pos x="166" y="76"/>
                </a:cxn>
                <a:cxn ang="0">
                  <a:pos x="179" y="58"/>
                </a:cxn>
                <a:cxn ang="0">
                  <a:pos x="193" y="40"/>
                </a:cxn>
                <a:cxn ang="0">
                  <a:pos x="207" y="24"/>
                </a:cxn>
                <a:cxn ang="0">
                  <a:pos x="222" y="8"/>
                </a:cxn>
                <a:cxn ang="0">
                  <a:pos x="222" y="8"/>
                </a:cxn>
                <a:cxn ang="0">
                  <a:pos x="223" y="6"/>
                </a:cxn>
                <a:cxn ang="0">
                  <a:pos x="224" y="4"/>
                </a:cxn>
                <a:cxn ang="0">
                  <a:pos x="223" y="3"/>
                </a:cxn>
                <a:cxn ang="0">
                  <a:pos x="222" y="1"/>
                </a:cxn>
                <a:cxn ang="0">
                  <a:pos x="221" y="0"/>
                </a:cxn>
                <a:cxn ang="0">
                  <a:pos x="219" y="0"/>
                </a:cxn>
                <a:cxn ang="0">
                  <a:pos x="218" y="0"/>
                </a:cxn>
                <a:cxn ang="0">
                  <a:pos x="216" y="1"/>
                </a:cxn>
                <a:cxn ang="0">
                  <a:pos x="216" y="1"/>
                </a:cxn>
              </a:cxnLst>
              <a:rect l="0" t="0" r="r" b="b"/>
              <a:pathLst>
                <a:path w="224" h="285">
                  <a:moveTo>
                    <a:pt x="216" y="1"/>
                  </a:moveTo>
                  <a:lnTo>
                    <a:pt x="216" y="1"/>
                  </a:lnTo>
                  <a:lnTo>
                    <a:pt x="201" y="16"/>
                  </a:lnTo>
                  <a:lnTo>
                    <a:pt x="187" y="33"/>
                  </a:lnTo>
                  <a:lnTo>
                    <a:pt x="160" y="66"/>
                  </a:lnTo>
                  <a:lnTo>
                    <a:pt x="135" y="100"/>
                  </a:lnTo>
                  <a:lnTo>
                    <a:pt x="110" y="136"/>
                  </a:lnTo>
                  <a:lnTo>
                    <a:pt x="110" y="136"/>
                  </a:lnTo>
                  <a:lnTo>
                    <a:pt x="85" y="173"/>
                  </a:lnTo>
                  <a:lnTo>
                    <a:pt x="60" y="209"/>
                  </a:lnTo>
                  <a:lnTo>
                    <a:pt x="47" y="227"/>
                  </a:lnTo>
                  <a:lnTo>
                    <a:pt x="32" y="244"/>
                  </a:lnTo>
                  <a:lnTo>
                    <a:pt x="18" y="261"/>
                  </a:lnTo>
                  <a:lnTo>
                    <a:pt x="1" y="278"/>
                  </a:lnTo>
                  <a:lnTo>
                    <a:pt x="1" y="278"/>
                  </a:lnTo>
                  <a:lnTo>
                    <a:pt x="0" y="279"/>
                  </a:lnTo>
                  <a:lnTo>
                    <a:pt x="0" y="281"/>
                  </a:lnTo>
                  <a:lnTo>
                    <a:pt x="0" y="282"/>
                  </a:lnTo>
                  <a:lnTo>
                    <a:pt x="1" y="284"/>
                  </a:lnTo>
                  <a:lnTo>
                    <a:pt x="3" y="285"/>
                  </a:lnTo>
                  <a:lnTo>
                    <a:pt x="4" y="285"/>
                  </a:lnTo>
                  <a:lnTo>
                    <a:pt x="6" y="285"/>
                  </a:lnTo>
                  <a:lnTo>
                    <a:pt x="8" y="284"/>
                  </a:lnTo>
                  <a:lnTo>
                    <a:pt x="8" y="284"/>
                  </a:lnTo>
                  <a:lnTo>
                    <a:pt x="24" y="268"/>
                  </a:lnTo>
                  <a:lnTo>
                    <a:pt x="38" y="253"/>
                  </a:lnTo>
                  <a:lnTo>
                    <a:pt x="53" y="236"/>
                  </a:lnTo>
                  <a:lnTo>
                    <a:pt x="66" y="219"/>
                  </a:lnTo>
                  <a:lnTo>
                    <a:pt x="91" y="183"/>
                  </a:lnTo>
                  <a:lnTo>
                    <a:pt x="116" y="147"/>
                  </a:lnTo>
                  <a:lnTo>
                    <a:pt x="141" y="111"/>
                  </a:lnTo>
                  <a:lnTo>
                    <a:pt x="166" y="76"/>
                  </a:lnTo>
                  <a:lnTo>
                    <a:pt x="179" y="58"/>
                  </a:lnTo>
                  <a:lnTo>
                    <a:pt x="193" y="40"/>
                  </a:lnTo>
                  <a:lnTo>
                    <a:pt x="207" y="24"/>
                  </a:lnTo>
                  <a:lnTo>
                    <a:pt x="222" y="8"/>
                  </a:lnTo>
                  <a:lnTo>
                    <a:pt x="222" y="8"/>
                  </a:lnTo>
                  <a:lnTo>
                    <a:pt x="223" y="6"/>
                  </a:lnTo>
                  <a:lnTo>
                    <a:pt x="224" y="4"/>
                  </a:lnTo>
                  <a:lnTo>
                    <a:pt x="223" y="3"/>
                  </a:lnTo>
                  <a:lnTo>
                    <a:pt x="222" y="1"/>
                  </a:lnTo>
                  <a:lnTo>
                    <a:pt x="221" y="0"/>
                  </a:lnTo>
                  <a:lnTo>
                    <a:pt x="219" y="0"/>
                  </a:lnTo>
                  <a:lnTo>
                    <a:pt x="218" y="0"/>
                  </a:lnTo>
                  <a:lnTo>
                    <a:pt x="216" y="1"/>
                  </a:lnTo>
                  <a:lnTo>
                    <a:pt x="21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52" name="Freeform 91"/>
            <p:cNvSpPr/>
            <p:nvPr/>
          </p:nvSpPr>
          <p:spPr bwMode="auto">
            <a:xfrm>
              <a:off x="4171950" y="4127500"/>
              <a:ext cx="165100" cy="201613"/>
            </a:xfrm>
            <a:custGeom>
              <a:avLst/>
              <a:gdLst/>
              <a:ahLst/>
              <a:cxnLst>
                <a:cxn ang="0">
                  <a:pos x="306" y="1"/>
                </a:cxn>
                <a:cxn ang="0">
                  <a:pos x="299" y="11"/>
                </a:cxn>
                <a:cxn ang="0">
                  <a:pos x="288" y="32"/>
                </a:cxn>
                <a:cxn ang="0">
                  <a:pos x="281" y="41"/>
                </a:cxn>
                <a:cxn ang="0">
                  <a:pos x="243" y="88"/>
                </a:cxn>
                <a:cxn ang="0">
                  <a:pos x="234" y="98"/>
                </a:cxn>
                <a:cxn ang="0">
                  <a:pos x="205" y="125"/>
                </a:cxn>
                <a:cxn ang="0">
                  <a:pos x="193" y="136"/>
                </a:cxn>
                <a:cxn ang="0">
                  <a:pos x="162" y="176"/>
                </a:cxn>
                <a:cxn ang="0">
                  <a:pos x="123" y="223"/>
                </a:cxn>
                <a:cxn ang="0">
                  <a:pos x="44" y="318"/>
                </a:cxn>
                <a:cxn ang="0">
                  <a:pos x="7" y="366"/>
                </a:cxn>
                <a:cxn ang="0">
                  <a:pos x="6" y="367"/>
                </a:cxn>
                <a:cxn ang="0">
                  <a:pos x="4" y="369"/>
                </a:cxn>
                <a:cxn ang="0">
                  <a:pos x="0" y="376"/>
                </a:cxn>
                <a:cxn ang="0">
                  <a:pos x="0" y="378"/>
                </a:cxn>
                <a:cxn ang="0">
                  <a:pos x="5" y="381"/>
                </a:cxn>
                <a:cxn ang="0">
                  <a:pos x="10" y="379"/>
                </a:cxn>
                <a:cxn ang="0">
                  <a:pos x="27" y="354"/>
                </a:cxn>
                <a:cxn ang="0">
                  <a:pos x="86" y="282"/>
                </a:cxn>
                <a:cxn ang="0">
                  <a:pos x="146" y="212"/>
                </a:cxn>
                <a:cxn ang="0">
                  <a:pos x="164" y="188"/>
                </a:cxn>
                <a:cxn ang="0">
                  <a:pos x="185" y="163"/>
                </a:cxn>
                <a:cxn ang="0">
                  <a:pos x="227" y="118"/>
                </a:cxn>
                <a:cxn ang="0">
                  <a:pos x="249" y="95"/>
                </a:cxn>
                <a:cxn ang="0">
                  <a:pos x="266" y="74"/>
                </a:cxn>
                <a:cxn ang="0">
                  <a:pos x="282" y="53"/>
                </a:cxn>
                <a:cxn ang="0">
                  <a:pos x="291" y="44"/>
                </a:cxn>
                <a:cxn ang="0">
                  <a:pos x="298" y="35"/>
                </a:cxn>
                <a:cxn ang="0">
                  <a:pos x="305" y="21"/>
                </a:cxn>
                <a:cxn ang="0">
                  <a:pos x="313" y="9"/>
                </a:cxn>
                <a:cxn ang="0">
                  <a:pos x="314" y="7"/>
                </a:cxn>
                <a:cxn ang="0">
                  <a:pos x="314" y="4"/>
                </a:cxn>
                <a:cxn ang="0">
                  <a:pos x="311" y="0"/>
                </a:cxn>
                <a:cxn ang="0">
                  <a:pos x="308" y="0"/>
                </a:cxn>
                <a:cxn ang="0">
                  <a:pos x="306" y="1"/>
                </a:cxn>
              </a:cxnLst>
              <a:rect l="0" t="0" r="r" b="b"/>
              <a:pathLst>
                <a:path w="314" h="381">
                  <a:moveTo>
                    <a:pt x="306" y="1"/>
                  </a:moveTo>
                  <a:lnTo>
                    <a:pt x="306" y="1"/>
                  </a:lnTo>
                  <a:lnTo>
                    <a:pt x="303" y="6"/>
                  </a:lnTo>
                  <a:lnTo>
                    <a:pt x="299" y="11"/>
                  </a:lnTo>
                  <a:lnTo>
                    <a:pt x="294" y="21"/>
                  </a:lnTo>
                  <a:lnTo>
                    <a:pt x="288" y="32"/>
                  </a:lnTo>
                  <a:lnTo>
                    <a:pt x="281" y="41"/>
                  </a:lnTo>
                  <a:lnTo>
                    <a:pt x="281" y="41"/>
                  </a:lnTo>
                  <a:lnTo>
                    <a:pt x="262" y="64"/>
                  </a:lnTo>
                  <a:lnTo>
                    <a:pt x="243" y="88"/>
                  </a:lnTo>
                  <a:lnTo>
                    <a:pt x="243" y="88"/>
                  </a:lnTo>
                  <a:lnTo>
                    <a:pt x="234" y="98"/>
                  </a:lnTo>
                  <a:lnTo>
                    <a:pt x="224" y="107"/>
                  </a:lnTo>
                  <a:lnTo>
                    <a:pt x="205" y="125"/>
                  </a:lnTo>
                  <a:lnTo>
                    <a:pt x="205" y="125"/>
                  </a:lnTo>
                  <a:lnTo>
                    <a:pt x="193" y="136"/>
                  </a:lnTo>
                  <a:lnTo>
                    <a:pt x="183" y="150"/>
                  </a:lnTo>
                  <a:lnTo>
                    <a:pt x="162" y="176"/>
                  </a:lnTo>
                  <a:lnTo>
                    <a:pt x="162" y="176"/>
                  </a:lnTo>
                  <a:lnTo>
                    <a:pt x="123" y="223"/>
                  </a:lnTo>
                  <a:lnTo>
                    <a:pt x="83" y="270"/>
                  </a:lnTo>
                  <a:lnTo>
                    <a:pt x="44" y="318"/>
                  </a:lnTo>
                  <a:lnTo>
                    <a:pt x="25" y="342"/>
                  </a:lnTo>
                  <a:lnTo>
                    <a:pt x="7" y="366"/>
                  </a:lnTo>
                  <a:lnTo>
                    <a:pt x="7" y="366"/>
                  </a:lnTo>
                  <a:lnTo>
                    <a:pt x="6" y="367"/>
                  </a:lnTo>
                  <a:lnTo>
                    <a:pt x="6" y="367"/>
                  </a:lnTo>
                  <a:lnTo>
                    <a:pt x="4" y="369"/>
                  </a:lnTo>
                  <a:lnTo>
                    <a:pt x="1" y="370"/>
                  </a:lnTo>
                  <a:lnTo>
                    <a:pt x="0" y="376"/>
                  </a:lnTo>
                  <a:lnTo>
                    <a:pt x="0" y="376"/>
                  </a:lnTo>
                  <a:lnTo>
                    <a:pt x="0" y="378"/>
                  </a:lnTo>
                  <a:lnTo>
                    <a:pt x="1" y="379"/>
                  </a:lnTo>
                  <a:lnTo>
                    <a:pt x="5" y="381"/>
                  </a:lnTo>
                  <a:lnTo>
                    <a:pt x="7" y="380"/>
                  </a:lnTo>
                  <a:lnTo>
                    <a:pt x="10" y="379"/>
                  </a:lnTo>
                  <a:lnTo>
                    <a:pt x="10" y="379"/>
                  </a:lnTo>
                  <a:lnTo>
                    <a:pt x="27" y="354"/>
                  </a:lnTo>
                  <a:lnTo>
                    <a:pt x="47" y="330"/>
                  </a:lnTo>
                  <a:lnTo>
                    <a:pt x="86" y="282"/>
                  </a:lnTo>
                  <a:lnTo>
                    <a:pt x="126" y="236"/>
                  </a:lnTo>
                  <a:lnTo>
                    <a:pt x="146" y="212"/>
                  </a:lnTo>
                  <a:lnTo>
                    <a:pt x="164" y="188"/>
                  </a:lnTo>
                  <a:lnTo>
                    <a:pt x="164" y="188"/>
                  </a:lnTo>
                  <a:lnTo>
                    <a:pt x="175" y="176"/>
                  </a:lnTo>
                  <a:lnTo>
                    <a:pt x="185" y="163"/>
                  </a:lnTo>
                  <a:lnTo>
                    <a:pt x="206" y="140"/>
                  </a:lnTo>
                  <a:lnTo>
                    <a:pt x="227" y="118"/>
                  </a:lnTo>
                  <a:lnTo>
                    <a:pt x="249" y="95"/>
                  </a:lnTo>
                  <a:lnTo>
                    <a:pt x="249" y="95"/>
                  </a:lnTo>
                  <a:lnTo>
                    <a:pt x="257" y="84"/>
                  </a:lnTo>
                  <a:lnTo>
                    <a:pt x="266" y="74"/>
                  </a:lnTo>
                  <a:lnTo>
                    <a:pt x="274" y="64"/>
                  </a:lnTo>
                  <a:lnTo>
                    <a:pt x="282" y="53"/>
                  </a:lnTo>
                  <a:lnTo>
                    <a:pt x="282" y="53"/>
                  </a:lnTo>
                  <a:lnTo>
                    <a:pt x="291" y="44"/>
                  </a:lnTo>
                  <a:lnTo>
                    <a:pt x="298" y="35"/>
                  </a:lnTo>
                  <a:lnTo>
                    <a:pt x="298" y="35"/>
                  </a:lnTo>
                  <a:lnTo>
                    <a:pt x="302" y="28"/>
                  </a:lnTo>
                  <a:lnTo>
                    <a:pt x="305" y="21"/>
                  </a:lnTo>
                  <a:lnTo>
                    <a:pt x="308" y="14"/>
                  </a:lnTo>
                  <a:lnTo>
                    <a:pt x="313" y="9"/>
                  </a:lnTo>
                  <a:lnTo>
                    <a:pt x="313" y="9"/>
                  </a:lnTo>
                  <a:lnTo>
                    <a:pt x="314" y="7"/>
                  </a:lnTo>
                  <a:lnTo>
                    <a:pt x="314" y="5"/>
                  </a:lnTo>
                  <a:lnTo>
                    <a:pt x="314" y="4"/>
                  </a:lnTo>
                  <a:lnTo>
                    <a:pt x="313" y="1"/>
                  </a:lnTo>
                  <a:lnTo>
                    <a:pt x="311" y="0"/>
                  </a:lnTo>
                  <a:lnTo>
                    <a:pt x="310" y="0"/>
                  </a:lnTo>
                  <a:lnTo>
                    <a:pt x="308" y="0"/>
                  </a:lnTo>
                  <a:lnTo>
                    <a:pt x="306" y="1"/>
                  </a:lnTo>
                  <a:lnTo>
                    <a:pt x="30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53" name="Freeform 92"/>
            <p:cNvSpPr/>
            <p:nvPr/>
          </p:nvSpPr>
          <p:spPr bwMode="auto">
            <a:xfrm>
              <a:off x="4167188" y="4106863"/>
              <a:ext cx="238125" cy="276225"/>
            </a:xfrm>
            <a:custGeom>
              <a:avLst/>
              <a:gdLst/>
              <a:ahLst/>
              <a:cxnLst>
                <a:cxn ang="0">
                  <a:pos x="444" y="1"/>
                </a:cxn>
                <a:cxn ang="0">
                  <a:pos x="417" y="30"/>
                </a:cxn>
                <a:cxn ang="0">
                  <a:pos x="390" y="58"/>
                </a:cxn>
                <a:cxn ang="0">
                  <a:pos x="358" y="89"/>
                </a:cxn>
                <a:cxn ang="0">
                  <a:pos x="326" y="120"/>
                </a:cxn>
                <a:cxn ang="0">
                  <a:pos x="295" y="154"/>
                </a:cxn>
                <a:cxn ang="0">
                  <a:pos x="213" y="258"/>
                </a:cxn>
                <a:cxn ang="0">
                  <a:pos x="185" y="293"/>
                </a:cxn>
                <a:cxn ang="0">
                  <a:pos x="131" y="364"/>
                </a:cxn>
                <a:cxn ang="0">
                  <a:pos x="103" y="398"/>
                </a:cxn>
                <a:cxn ang="0">
                  <a:pos x="74" y="427"/>
                </a:cxn>
                <a:cxn ang="0">
                  <a:pos x="65" y="435"/>
                </a:cxn>
                <a:cxn ang="0">
                  <a:pos x="46" y="450"/>
                </a:cxn>
                <a:cxn ang="0">
                  <a:pos x="37" y="458"/>
                </a:cxn>
                <a:cxn ang="0">
                  <a:pos x="17" y="482"/>
                </a:cxn>
                <a:cxn ang="0">
                  <a:pos x="4" y="504"/>
                </a:cxn>
                <a:cxn ang="0">
                  <a:pos x="2" y="510"/>
                </a:cxn>
                <a:cxn ang="0">
                  <a:pos x="0" y="514"/>
                </a:cxn>
                <a:cxn ang="0">
                  <a:pos x="0" y="516"/>
                </a:cxn>
                <a:cxn ang="0">
                  <a:pos x="1" y="519"/>
                </a:cxn>
                <a:cxn ang="0">
                  <a:pos x="7" y="520"/>
                </a:cxn>
                <a:cxn ang="0">
                  <a:pos x="9" y="517"/>
                </a:cxn>
                <a:cxn ang="0">
                  <a:pos x="10" y="513"/>
                </a:cxn>
                <a:cxn ang="0">
                  <a:pos x="18" y="500"/>
                </a:cxn>
                <a:cxn ang="0">
                  <a:pos x="30" y="483"/>
                </a:cxn>
                <a:cxn ang="0">
                  <a:pos x="45" y="465"/>
                </a:cxn>
                <a:cxn ang="0">
                  <a:pos x="62" y="450"/>
                </a:cxn>
                <a:cxn ang="0">
                  <a:pos x="95" y="420"/>
                </a:cxn>
                <a:cxn ang="0">
                  <a:pos x="124" y="387"/>
                </a:cxn>
                <a:cxn ang="0">
                  <a:pos x="177" y="318"/>
                </a:cxn>
                <a:cxn ang="0">
                  <a:pos x="231" y="251"/>
                </a:cxn>
                <a:cxn ang="0">
                  <a:pos x="257" y="218"/>
                </a:cxn>
                <a:cxn ang="0">
                  <a:pos x="310" y="152"/>
                </a:cxn>
                <a:cxn ang="0">
                  <a:pos x="337" y="121"/>
                </a:cxn>
                <a:cxn ang="0">
                  <a:pos x="367" y="93"/>
                </a:cxn>
                <a:cxn ang="0">
                  <a:pos x="397" y="65"/>
                </a:cxn>
                <a:cxn ang="0">
                  <a:pos x="424" y="36"/>
                </a:cxn>
                <a:cxn ang="0">
                  <a:pos x="451" y="8"/>
                </a:cxn>
                <a:cxn ang="0">
                  <a:pos x="452" y="6"/>
                </a:cxn>
                <a:cxn ang="0">
                  <a:pos x="452" y="3"/>
                </a:cxn>
                <a:cxn ang="0">
                  <a:pos x="449" y="1"/>
                </a:cxn>
                <a:cxn ang="0">
                  <a:pos x="446" y="0"/>
                </a:cxn>
                <a:cxn ang="0">
                  <a:pos x="444" y="1"/>
                </a:cxn>
              </a:cxnLst>
              <a:rect l="0" t="0" r="r" b="b"/>
              <a:pathLst>
                <a:path w="452" h="521">
                  <a:moveTo>
                    <a:pt x="444" y="1"/>
                  </a:moveTo>
                  <a:lnTo>
                    <a:pt x="444" y="1"/>
                  </a:lnTo>
                  <a:lnTo>
                    <a:pt x="430" y="16"/>
                  </a:lnTo>
                  <a:lnTo>
                    <a:pt x="417" y="30"/>
                  </a:lnTo>
                  <a:lnTo>
                    <a:pt x="390" y="58"/>
                  </a:lnTo>
                  <a:lnTo>
                    <a:pt x="390" y="58"/>
                  </a:lnTo>
                  <a:lnTo>
                    <a:pt x="374" y="74"/>
                  </a:lnTo>
                  <a:lnTo>
                    <a:pt x="358" y="89"/>
                  </a:lnTo>
                  <a:lnTo>
                    <a:pt x="341" y="105"/>
                  </a:lnTo>
                  <a:lnTo>
                    <a:pt x="326" y="120"/>
                  </a:lnTo>
                  <a:lnTo>
                    <a:pt x="326" y="120"/>
                  </a:lnTo>
                  <a:lnTo>
                    <a:pt x="295" y="154"/>
                  </a:lnTo>
                  <a:lnTo>
                    <a:pt x="267" y="189"/>
                  </a:lnTo>
                  <a:lnTo>
                    <a:pt x="213" y="258"/>
                  </a:lnTo>
                  <a:lnTo>
                    <a:pt x="213" y="258"/>
                  </a:lnTo>
                  <a:lnTo>
                    <a:pt x="185" y="293"/>
                  </a:lnTo>
                  <a:lnTo>
                    <a:pt x="158" y="329"/>
                  </a:lnTo>
                  <a:lnTo>
                    <a:pt x="131" y="364"/>
                  </a:lnTo>
                  <a:lnTo>
                    <a:pt x="103" y="398"/>
                  </a:lnTo>
                  <a:lnTo>
                    <a:pt x="103" y="398"/>
                  </a:lnTo>
                  <a:lnTo>
                    <a:pt x="88" y="413"/>
                  </a:lnTo>
                  <a:lnTo>
                    <a:pt x="74" y="427"/>
                  </a:lnTo>
                  <a:lnTo>
                    <a:pt x="74" y="427"/>
                  </a:lnTo>
                  <a:lnTo>
                    <a:pt x="65" y="435"/>
                  </a:lnTo>
                  <a:lnTo>
                    <a:pt x="55" y="443"/>
                  </a:lnTo>
                  <a:lnTo>
                    <a:pt x="46" y="450"/>
                  </a:lnTo>
                  <a:lnTo>
                    <a:pt x="37" y="458"/>
                  </a:lnTo>
                  <a:lnTo>
                    <a:pt x="37" y="458"/>
                  </a:lnTo>
                  <a:lnTo>
                    <a:pt x="27" y="470"/>
                  </a:lnTo>
                  <a:lnTo>
                    <a:pt x="17" y="482"/>
                  </a:lnTo>
                  <a:lnTo>
                    <a:pt x="8" y="497"/>
                  </a:lnTo>
                  <a:lnTo>
                    <a:pt x="4" y="504"/>
                  </a:lnTo>
                  <a:lnTo>
                    <a:pt x="2" y="510"/>
                  </a:lnTo>
                  <a:lnTo>
                    <a:pt x="2" y="510"/>
                  </a:lnTo>
                  <a:lnTo>
                    <a:pt x="1" y="512"/>
                  </a:lnTo>
                  <a:lnTo>
                    <a:pt x="0" y="514"/>
                  </a:lnTo>
                  <a:lnTo>
                    <a:pt x="0" y="516"/>
                  </a:lnTo>
                  <a:lnTo>
                    <a:pt x="0" y="516"/>
                  </a:lnTo>
                  <a:lnTo>
                    <a:pt x="0" y="518"/>
                  </a:lnTo>
                  <a:lnTo>
                    <a:pt x="1" y="519"/>
                  </a:lnTo>
                  <a:lnTo>
                    <a:pt x="4" y="521"/>
                  </a:lnTo>
                  <a:lnTo>
                    <a:pt x="7" y="520"/>
                  </a:lnTo>
                  <a:lnTo>
                    <a:pt x="8" y="519"/>
                  </a:lnTo>
                  <a:lnTo>
                    <a:pt x="9" y="517"/>
                  </a:lnTo>
                  <a:lnTo>
                    <a:pt x="9" y="517"/>
                  </a:lnTo>
                  <a:lnTo>
                    <a:pt x="10" y="513"/>
                  </a:lnTo>
                  <a:lnTo>
                    <a:pt x="13" y="509"/>
                  </a:lnTo>
                  <a:lnTo>
                    <a:pt x="18" y="500"/>
                  </a:lnTo>
                  <a:lnTo>
                    <a:pt x="30" y="483"/>
                  </a:lnTo>
                  <a:lnTo>
                    <a:pt x="30" y="483"/>
                  </a:lnTo>
                  <a:lnTo>
                    <a:pt x="36" y="474"/>
                  </a:lnTo>
                  <a:lnTo>
                    <a:pt x="45" y="465"/>
                  </a:lnTo>
                  <a:lnTo>
                    <a:pt x="62" y="450"/>
                  </a:lnTo>
                  <a:lnTo>
                    <a:pt x="62" y="450"/>
                  </a:lnTo>
                  <a:lnTo>
                    <a:pt x="79" y="435"/>
                  </a:lnTo>
                  <a:lnTo>
                    <a:pt x="95" y="420"/>
                  </a:lnTo>
                  <a:lnTo>
                    <a:pt x="110" y="403"/>
                  </a:lnTo>
                  <a:lnTo>
                    <a:pt x="124" y="387"/>
                  </a:lnTo>
                  <a:lnTo>
                    <a:pt x="124" y="387"/>
                  </a:lnTo>
                  <a:lnTo>
                    <a:pt x="177" y="318"/>
                  </a:lnTo>
                  <a:lnTo>
                    <a:pt x="204" y="284"/>
                  </a:lnTo>
                  <a:lnTo>
                    <a:pt x="231" y="251"/>
                  </a:lnTo>
                  <a:lnTo>
                    <a:pt x="231" y="251"/>
                  </a:lnTo>
                  <a:lnTo>
                    <a:pt x="257" y="218"/>
                  </a:lnTo>
                  <a:lnTo>
                    <a:pt x="283" y="186"/>
                  </a:lnTo>
                  <a:lnTo>
                    <a:pt x="310" y="152"/>
                  </a:lnTo>
                  <a:lnTo>
                    <a:pt x="337" y="121"/>
                  </a:lnTo>
                  <a:lnTo>
                    <a:pt x="337" y="121"/>
                  </a:lnTo>
                  <a:lnTo>
                    <a:pt x="351" y="107"/>
                  </a:lnTo>
                  <a:lnTo>
                    <a:pt x="367" y="93"/>
                  </a:lnTo>
                  <a:lnTo>
                    <a:pt x="397" y="65"/>
                  </a:lnTo>
                  <a:lnTo>
                    <a:pt x="397" y="65"/>
                  </a:lnTo>
                  <a:lnTo>
                    <a:pt x="411" y="51"/>
                  </a:lnTo>
                  <a:lnTo>
                    <a:pt x="424" y="36"/>
                  </a:lnTo>
                  <a:lnTo>
                    <a:pt x="436" y="22"/>
                  </a:lnTo>
                  <a:lnTo>
                    <a:pt x="451" y="8"/>
                  </a:lnTo>
                  <a:lnTo>
                    <a:pt x="451" y="8"/>
                  </a:lnTo>
                  <a:lnTo>
                    <a:pt x="452" y="6"/>
                  </a:lnTo>
                  <a:lnTo>
                    <a:pt x="452" y="5"/>
                  </a:lnTo>
                  <a:lnTo>
                    <a:pt x="452" y="3"/>
                  </a:lnTo>
                  <a:lnTo>
                    <a:pt x="451" y="2"/>
                  </a:lnTo>
                  <a:lnTo>
                    <a:pt x="449" y="1"/>
                  </a:lnTo>
                  <a:lnTo>
                    <a:pt x="448" y="0"/>
                  </a:lnTo>
                  <a:lnTo>
                    <a:pt x="446" y="0"/>
                  </a:lnTo>
                  <a:lnTo>
                    <a:pt x="444" y="1"/>
                  </a:lnTo>
                  <a:lnTo>
                    <a:pt x="44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54" name="Freeform 93"/>
            <p:cNvSpPr/>
            <p:nvPr/>
          </p:nvSpPr>
          <p:spPr bwMode="auto">
            <a:xfrm>
              <a:off x="4414838" y="4344988"/>
              <a:ext cx="7938" cy="36513"/>
            </a:xfrm>
            <a:custGeom>
              <a:avLst/>
              <a:gdLst/>
              <a:ahLst/>
              <a:cxnLst>
                <a:cxn ang="0">
                  <a:pos x="7" y="4"/>
                </a:cxn>
                <a:cxn ang="0">
                  <a:pos x="7" y="4"/>
                </a:cxn>
                <a:cxn ang="0">
                  <a:pos x="7" y="20"/>
                </a:cxn>
                <a:cxn ang="0">
                  <a:pos x="5" y="35"/>
                </a:cxn>
                <a:cxn ang="0">
                  <a:pos x="5" y="35"/>
                </a:cxn>
                <a:cxn ang="0">
                  <a:pos x="2" y="50"/>
                </a:cxn>
                <a:cxn ang="0">
                  <a:pos x="0" y="64"/>
                </a:cxn>
                <a:cxn ang="0">
                  <a:pos x="0" y="64"/>
                </a:cxn>
                <a:cxn ang="0">
                  <a:pos x="1" y="66"/>
                </a:cxn>
                <a:cxn ang="0">
                  <a:pos x="1" y="67"/>
                </a:cxn>
                <a:cxn ang="0">
                  <a:pos x="3" y="68"/>
                </a:cxn>
                <a:cxn ang="0">
                  <a:pos x="5" y="68"/>
                </a:cxn>
                <a:cxn ang="0">
                  <a:pos x="6" y="68"/>
                </a:cxn>
                <a:cxn ang="0">
                  <a:pos x="8" y="67"/>
                </a:cxn>
                <a:cxn ang="0">
                  <a:pos x="9" y="66"/>
                </a:cxn>
                <a:cxn ang="0">
                  <a:pos x="9" y="64"/>
                </a:cxn>
                <a:cxn ang="0">
                  <a:pos x="9" y="64"/>
                </a:cxn>
                <a:cxn ang="0">
                  <a:pos x="12" y="49"/>
                </a:cxn>
                <a:cxn ang="0">
                  <a:pos x="15" y="34"/>
                </a:cxn>
                <a:cxn ang="0">
                  <a:pos x="15" y="34"/>
                </a:cxn>
                <a:cxn ang="0">
                  <a:pos x="16" y="27"/>
                </a:cxn>
                <a:cxn ang="0">
                  <a:pos x="16" y="20"/>
                </a:cxn>
                <a:cxn ang="0">
                  <a:pos x="16" y="4"/>
                </a:cxn>
                <a:cxn ang="0">
                  <a:pos x="16" y="4"/>
                </a:cxn>
                <a:cxn ang="0">
                  <a:pos x="16" y="2"/>
                </a:cxn>
                <a:cxn ang="0">
                  <a:pos x="15" y="1"/>
                </a:cxn>
                <a:cxn ang="0">
                  <a:pos x="13" y="0"/>
                </a:cxn>
                <a:cxn ang="0">
                  <a:pos x="12" y="0"/>
                </a:cxn>
                <a:cxn ang="0">
                  <a:pos x="10" y="0"/>
                </a:cxn>
                <a:cxn ang="0">
                  <a:pos x="9" y="1"/>
                </a:cxn>
                <a:cxn ang="0">
                  <a:pos x="8" y="2"/>
                </a:cxn>
                <a:cxn ang="0">
                  <a:pos x="7" y="4"/>
                </a:cxn>
                <a:cxn ang="0">
                  <a:pos x="7" y="4"/>
                </a:cxn>
              </a:cxnLst>
              <a:rect l="0" t="0" r="r" b="b"/>
              <a:pathLst>
                <a:path w="16" h="68">
                  <a:moveTo>
                    <a:pt x="7" y="4"/>
                  </a:moveTo>
                  <a:lnTo>
                    <a:pt x="7" y="4"/>
                  </a:lnTo>
                  <a:lnTo>
                    <a:pt x="7" y="20"/>
                  </a:lnTo>
                  <a:lnTo>
                    <a:pt x="5" y="35"/>
                  </a:lnTo>
                  <a:lnTo>
                    <a:pt x="5" y="35"/>
                  </a:lnTo>
                  <a:lnTo>
                    <a:pt x="2" y="50"/>
                  </a:lnTo>
                  <a:lnTo>
                    <a:pt x="0" y="64"/>
                  </a:lnTo>
                  <a:lnTo>
                    <a:pt x="0" y="64"/>
                  </a:lnTo>
                  <a:lnTo>
                    <a:pt x="1" y="66"/>
                  </a:lnTo>
                  <a:lnTo>
                    <a:pt x="1" y="67"/>
                  </a:lnTo>
                  <a:lnTo>
                    <a:pt x="3" y="68"/>
                  </a:lnTo>
                  <a:lnTo>
                    <a:pt x="5" y="68"/>
                  </a:lnTo>
                  <a:lnTo>
                    <a:pt x="6" y="68"/>
                  </a:lnTo>
                  <a:lnTo>
                    <a:pt x="8" y="67"/>
                  </a:lnTo>
                  <a:lnTo>
                    <a:pt x="9" y="66"/>
                  </a:lnTo>
                  <a:lnTo>
                    <a:pt x="9" y="64"/>
                  </a:lnTo>
                  <a:lnTo>
                    <a:pt x="9" y="64"/>
                  </a:lnTo>
                  <a:lnTo>
                    <a:pt x="12" y="49"/>
                  </a:lnTo>
                  <a:lnTo>
                    <a:pt x="15" y="34"/>
                  </a:lnTo>
                  <a:lnTo>
                    <a:pt x="15" y="34"/>
                  </a:lnTo>
                  <a:lnTo>
                    <a:pt x="16" y="27"/>
                  </a:lnTo>
                  <a:lnTo>
                    <a:pt x="16" y="20"/>
                  </a:lnTo>
                  <a:lnTo>
                    <a:pt x="16" y="4"/>
                  </a:lnTo>
                  <a:lnTo>
                    <a:pt x="16" y="4"/>
                  </a:lnTo>
                  <a:lnTo>
                    <a:pt x="16" y="2"/>
                  </a:lnTo>
                  <a:lnTo>
                    <a:pt x="15" y="1"/>
                  </a:lnTo>
                  <a:lnTo>
                    <a:pt x="13" y="0"/>
                  </a:lnTo>
                  <a:lnTo>
                    <a:pt x="12" y="0"/>
                  </a:lnTo>
                  <a:lnTo>
                    <a:pt x="10" y="0"/>
                  </a:lnTo>
                  <a:lnTo>
                    <a:pt x="9" y="1"/>
                  </a:lnTo>
                  <a:lnTo>
                    <a:pt x="8" y="2"/>
                  </a:lnTo>
                  <a:lnTo>
                    <a:pt x="7" y="4"/>
                  </a:lnTo>
                  <a:lnTo>
                    <a:pt x="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55" name="Freeform 94"/>
            <p:cNvSpPr/>
            <p:nvPr/>
          </p:nvSpPr>
          <p:spPr bwMode="auto">
            <a:xfrm>
              <a:off x="4435475" y="4357688"/>
              <a:ext cx="7938" cy="34925"/>
            </a:xfrm>
            <a:custGeom>
              <a:avLst/>
              <a:gdLst/>
              <a:ahLst/>
              <a:cxnLst>
                <a:cxn ang="0">
                  <a:pos x="9" y="2"/>
                </a:cxn>
                <a:cxn ang="0">
                  <a:pos x="9" y="2"/>
                </a:cxn>
                <a:cxn ang="0">
                  <a:pos x="8" y="0"/>
                </a:cxn>
                <a:cxn ang="0">
                  <a:pos x="6" y="0"/>
                </a:cxn>
                <a:cxn ang="0">
                  <a:pos x="4" y="0"/>
                </a:cxn>
                <a:cxn ang="0">
                  <a:pos x="3" y="0"/>
                </a:cxn>
                <a:cxn ang="0">
                  <a:pos x="1" y="1"/>
                </a:cxn>
                <a:cxn ang="0">
                  <a:pos x="1" y="3"/>
                </a:cxn>
                <a:cxn ang="0">
                  <a:pos x="0" y="4"/>
                </a:cxn>
                <a:cxn ang="0">
                  <a:pos x="1" y="6"/>
                </a:cxn>
                <a:cxn ang="0">
                  <a:pos x="1" y="6"/>
                </a:cxn>
                <a:cxn ang="0">
                  <a:pos x="3" y="12"/>
                </a:cxn>
                <a:cxn ang="0">
                  <a:pos x="3" y="19"/>
                </a:cxn>
                <a:cxn ang="0">
                  <a:pos x="3" y="33"/>
                </a:cxn>
                <a:cxn ang="0">
                  <a:pos x="3" y="33"/>
                </a:cxn>
                <a:cxn ang="0">
                  <a:pos x="1" y="48"/>
                </a:cxn>
                <a:cxn ang="0">
                  <a:pos x="0" y="63"/>
                </a:cxn>
                <a:cxn ang="0">
                  <a:pos x="0" y="63"/>
                </a:cxn>
                <a:cxn ang="0">
                  <a:pos x="1" y="65"/>
                </a:cxn>
                <a:cxn ang="0">
                  <a:pos x="2" y="67"/>
                </a:cxn>
                <a:cxn ang="0">
                  <a:pos x="3" y="68"/>
                </a:cxn>
                <a:cxn ang="0">
                  <a:pos x="5" y="68"/>
                </a:cxn>
                <a:cxn ang="0">
                  <a:pos x="6" y="68"/>
                </a:cxn>
                <a:cxn ang="0">
                  <a:pos x="8" y="67"/>
                </a:cxn>
                <a:cxn ang="0">
                  <a:pos x="9" y="65"/>
                </a:cxn>
                <a:cxn ang="0">
                  <a:pos x="9" y="63"/>
                </a:cxn>
                <a:cxn ang="0">
                  <a:pos x="9" y="63"/>
                </a:cxn>
                <a:cxn ang="0">
                  <a:pos x="11" y="48"/>
                </a:cxn>
                <a:cxn ang="0">
                  <a:pos x="13" y="32"/>
                </a:cxn>
                <a:cxn ang="0">
                  <a:pos x="13" y="24"/>
                </a:cxn>
                <a:cxn ang="0">
                  <a:pos x="13" y="16"/>
                </a:cxn>
                <a:cxn ang="0">
                  <a:pos x="11" y="8"/>
                </a:cxn>
                <a:cxn ang="0">
                  <a:pos x="9" y="2"/>
                </a:cxn>
                <a:cxn ang="0">
                  <a:pos x="9" y="2"/>
                </a:cxn>
              </a:cxnLst>
              <a:rect l="0" t="0" r="r" b="b"/>
              <a:pathLst>
                <a:path w="13" h="68">
                  <a:moveTo>
                    <a:pt x="9" y="2"/>
                  </a:moveTo>
                  <a:lnTo>
                    <a:pt x="9" y="2"/>
                  </a:lnTo>
                  <a:lnTo>
                    <a:pt x="8" y="0"/>
                  </a:lnTo>
                  <a:lnTo>
                    <a:pt x="6" y="0"/>
                  </a:lnTo>
                  <a:lnTo>
                    <a:pt x="4" y="0"/>
                  </a:lnTo>
                  <a:lnTo>
                    <a:pt x="3" y="0"/>
                  </a:lnTo>
                  <a:lnTo>
                    <a:pt x="1" y="1"/>
                  </a:lnTo>
                  <a:lnTo>
                    <a:pt x="1" y="3"/>
                  </a:lnTo>
                  <a:lnTo>
                    <a:pt x="0" y="4"/>
                  </a:lnTo>
                  <a:lnTo>
                    <a:pt x="1" y="6"/>
                  </a:lnTo>
                  <a:lnTo>
                    <a:pt x="1" y="6"/>
                  </a:lnTo>
                  <a:lnTo>
                    <a:pt x="3" y="12"/>
                  </a:lnTo>
                  <a:lnTo>
                    <a:pt x="3" y="19"/>
                  </a:lnTo>
                  <a:lnTo>
                    <a:pt x="3" y="33"/>
                  </a:lnTo>
                  <a:lnTo>
                    <a:pt x="3" y="33"/>
                  </a:lnTo>
                  <a:lnTo>
                    <a:pt x="1" y="48"/>
                  </a:lnTo>
                  <a:lnTo>
                    <a:pt x="0" y="63"/>
                  </a:lnTo>
                  <a:lnTo>
                    <a:pt x="0" y="63"/>
                  </a:lnTo>
                  <a:lnTo>
                    <a:pt x="1" y="65"/>
                  </a:lnTo>
                  <a:lnTo>
                    <a:pt x="2" y="67"/>
                  </a:lnTo>
                  <a:lnTo>
                    <a:pt x="3" y="68"/>
                  </a:lnTo>
                  <a:lnTo>
                    <a:pt x="5" y="68"/>
                  </a:lnTo>
                  <a:lnTo>
                    <a:pt x="6" y="68"/>
                  </a:lnTo>
                  <a:lnTo>
                    <a:pt x="8" y="67"/>
                  </a:lnTo>
                  <a:lnTo>
                    <a:pt x="9" y="65"/>
                  </a:lnTo>
                  <a:lnTo>
                    <a:pt x="9" y="63"/>
                  </a:lnTo>
                  <a:lnTo>
                    <a:pt x="9" y="63"/>
                  </a:lnTo>
                  <a:lnTo>
                    <a:pt x="11" y="48"/>
                  </a:lnTo>
                  <a:lnTo>
                    <a:pt x="13" y="32"/>
                  </a:lnTo>
                  <a:lnTo>
                    <a:pt x="13" y="24"/>
                  </a:lnTo>
                  <a:lnTo>
                    <a:pt x="13" y="16"/>
                  </a:lnTo>
                  <a:lnTo>
                    <a:pt x="11" y="8"/>
                  </a:lnTo>
                  <a:lnTo>
                    <a:pt x="9" y="2"/>
                  </a:lnTo>
                  <a:lnTo>
                    <a:pt x="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56" name="Freeform 95"/>
            <p:cNvSpPr/>
            <p:nvPr/>
          </p:nvSpPr>
          <p:spPr bwMode="auto">
            <a:xfrm>
              <a:off x="4449763" y="4370388"/>
              <a:ext cx="7938" cy="39688"/>
            </a:xfrm>
            <a:custGeom>
              <a:avLst/>
              <a:gdLst/>
              <a:ahLst/>
              <a:cxnLst>
                <a:cxn ang="0">
                  <a:pos x="7" y="3"/>
                </a:cxn>
                <a:cxn ang="0">
                  <a:pos x="7" y="3"/>
                </a:cxn>
                <a:cxn ang="0">
                  <a:pos x="4" y="19"/>
                </a:cxn>
                <a:cxn ang="0">
                  <a:pos x="2" y="36"/>
                </a:cxn>
                <a:cxn ang="0">
                  <a:pos x="0" y="68"/>
                </a:cxn>
                <a:cxn ang="0">
                  <a:pos x="0" y="68"/>
                </a:cxn>
                <a:cxn ang="0">
                  <a:pos x="0" y="70"/>
                </a:cxn>
                <a:cxn ang="0">
                  <a:pos x="1" y="72"/>
                </a:cxn>
                <a:cxn ang="0">
                  <a:pos x="2" y="72"/>
                </a:cxn>
                <a:cxn ang="0">
                  <a:pos x="4" y="73"/>
                </a:cxn>
                <a:cxn ang="0">
                  <a:pos x="6" y="72"/>
                </a:cxn>
                <a:cxn ang="0">
                  <a:pos x="7" y="72"/>
                </a:cxn>
                <a:cxn ang="0">
                  <a:pos x="8" y="70"/>
                </a:cxn>
                <a:cxn ang="0">
                  <a:pos x="9" y="68"/>
                </a:cxn>
                <a:cxn ang="0">
                  <a:pos x="9" y="68"/>
                </a:cxn>
                <a:cxn ang="0">
                  <a:pos x="11" y="37"/>
                </a:cxn>
                <a:cxn ang="0">
                  <a:pos x="13" y="21"/>
                </a:cxn>
                <a:cxn ang="0">
                  <a:pos x="15" y="6"/>
                </a:cxn>
                <a:cxn ang="0">
                  <a:pos x="15" y="6"/>
                </a:cxn>
                <a:cxn ang="0">
                  <a:pos x="15" y="4"/>
                </a:cxn>
                <a:cxn ang="0">
                  <a:pos x="15" y="2"/>
                </a:cxn>
                <a:cxn ang="0">
                  <a:pos x="13" y="1"/>
                </a:cxn>
                <a:cxn ang="0">
                  <a:pos x="12" y="0"/>
                </a:cxn>
                <a:cxn ang="0">
                  <a:pos x="10" y="0"/>
                </a:cxn>
                <a:cxn ang="0">
                  <a:pos x="9" y="0"/>
                </a:cxn>
                <a:cxn ang="0">
                  <a:pos x="7" y="1"/>
                </a:cxn>
                <a:cxn ang="0">
                  <a:pos x="7" y="3"/>
                </a:cxn>
                <a:cxn ang="0">
                  <a:pos x="7" y="3"/>
                </a:cxn>
              </a:cxnLst>
              <a:rect l="0" t="0" r="r" b="b"/>
              <a:pathLst>
                <a:path w="15" h="73">
                  <a:moveTo>
                    <a:pt x="7" y="3"/>
                  </a:moveTo>
                  <a:lnTo>
                    <a:pt x="7" y="3"/>
                  </a:lnTo>
                  <a:lnTo>
                    <a:pt x="4" y="19"/>
                  </a:lnTo>
                  <a:lnTo>
                    <a:pt x="2" y="36"/>
                  </a:lnTo>
                  <a:lnTo>
                    <a:pt x="0" y="68"/>
                  </a:lnTo>
                  <a:lnTo>
                    <a:pt x="0" y="68"/>
                  </a:lnTo>
                  <a:lnTo>
                    <a:pt x="0" y="70"/>
                  </a:lnTo>
                  <a:lnTo>
                    <a:pt x="1" y="72"/>
                  </a:lnTo>
                  <a:lnTo>
                    <a:pt x="2" y="72"/>
                  </a:lnTo>
                  <a:lnTo>
                    <a:pt x="4" y="73"/>
                  </a:lnTo>
                  <a:lnTo>
                    <a:pt x="6" y="72"/>
                  </a:lnTo>
                  <a:lnTo>
                    <a:pt x="7" y="72"/>
                  </a:lnTo>
                  <a:lnTo>
                    <a:pt x="8" y="70"/>
                  </a:lnTo>
                  <a:lnTo>
                    <a:pt x="9" y="68"/>
                  </a:lnTo>
                  <a:lnTo>
                    <a:pt x="9" y="68"/>
                  </a:lnTo>
                  <a:lnTo>
                    <a:pt x="11" y="37"/>
                  </a:lnTo>
                  <a:lnTo>
                    <a:pt x="13" y="21"/>
                  </a:lnTo>
                  <a:lnTo>
                    <a:pt x="15" y="6"/>
                  </a:lnTo>
                  <a:lnTo>
                    <a:pt x="15" y="6"/>
                  </a:lnTo>
                  <a:lnTo>
                    <a:pt x="15" y="4"/>
                  </a:lnTo>
                  <a:lnTo>
                    <a:pt x="15" y="2"/>
                  </a:lnTo>
                  <a:lnTo>
                    <a:pt x="13" y="1"/>
                  </a:lnTo>
                  <a:lnTo>
                    <a:pt x="12" y="0"/>
                  </a:lnTo>
                  <a:lnTo>
                    <a:pt x="10" y="0"/>
                  </a:lnTo>
                  <a:lnTo>
                    <a:pt x="9" y="0"/>
                  </a:lnTo>
                  <a:lnTo>
                    <a:pt x="7" y="1"/>
                  </a:lnTo>
                  <a:lnTo>
                    <a:pt x="7" y="3"/>
                  </a:lnTo>
                  <a:lnTo>
                    <a:pt x="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57" name="Freeform 96"/>
            <p:cNvSpPr/>
            <p:nvPr/>
          </p:nvSpPr>
          <p:spPr bwMode="auto">
            <a:xfrm>
              <a:off x="4460875" y="4387850"/>
              <a:ext cx="9525" cy="36513"/>
            </a:xfrm>
            <a:custGeom>
              <a:avLst/>
              <a:gdLst/>
              <a:ahLst/>
              <a:cxnLst>
                <a:cxn ang="0">
                  <a:pos x="9" y="4"/>
                </a:cxn>
                <a:cxn ang="0">
                  <a:pos x="9" y="4"/>
                </a:cxn>
                <a:cxn ang="0">
                  <a:pos x="8" y="19"/>
                </a:cxn>
                <a:cxn ang="0">
                  <a:pos x="5" y="35"/>
                </a:cxn>
                <a:cxn ang="0">
                  <a:pos x="2" y="50"/>
                </a:cxn>
                <a:cxn ang="0">
                  <a:pos x="0" y="66"/>
                </a:cxn>
                <a:cxn ang="0">
                  <a:pos x="0" y="66"/>
                </a:cxn>
                <a:cxn ang="0">
                  <a:pos x="0" y="68"/>
                </a:cxn>
                <a:cxn ang="0">
                  <a:pos x="1" y="69"/>
                </a:cxn>
                <a:cxn ang="0">
                  <a:pos x="3" y="70"/>
                </a:cxn>
                <a:cxn ang="0">
                  <a:pos x="4" y="70"/>
                </a:cxn>
                <a:cxn ang="0">
                  <a:pos x="6" y="70"/>
                </a:cxn>
                <a:cxn ang="0">
                  <a:pos x="7" y="69"/>
                </a:cxn>
                <a:cxn ang="0">
                  <a:pos x="9" y="68"/>
                </a:cxn>
                <a:cxn ang="0">
                  <a:pos x="9" y="66"/>
                </a:cxn>
                <a:cxn ang="0">
                  <a:pos x="9" y="66"/>
                </a:cxn>
                <a:cxn ang="0">
                  <a:pos x="11" y="50"/>
                </a:cxn>
                <a:cxn ang="0">
                  <a:pos x="14" y="35"/>
                </a:cxn>
                <a:cxn ang="0">
                  <a:pos x="17" y="19"/>
                </a:cxn>
                <a:cxn ang="0">
                  <a:pos x="18" y="4"/>
                </a:cxn>
                <a:cxn ang="0">
                  <a:pos x="18" y="4"/>
                </a:cxn>
                <a:cxn ang="0">
                  <a:pos x="18" y="2"/>
                </a:cxn>
                <a:cxn ang="0">
                  <a:pos x="17" y="1"/>
                </a:cxn>
                <a:cxn ang="0">
                  <a:pos x="15" y="0"/>
                </a:cxn>
                <a:cxn ang="0">
                  <a:pos x="14" y="0"/>
                </a:cxn>
                <a:cxn ang="0">
                  <a:pos x="12" y="0"/>
                </a:cxn>
                <a:cxn ang="0">
                  <a:pos x="11" y="1"/>
                </a:cxn>
                <a:cxn ang="0">
                  <a:pos x="9" y="2"/>
                </a:cxn>
                <a:cxn ang="0">
                  <a:pos x="9" y="4"/>
                </a:cxn>
                <a:cxn ang="0">
                  <a:pos x="9" y="4"/>
                </a:cxn>
              </a:cxnLst>
              <a:rect l="0" t="0" r="r" b="b"/>
              <a:pathLst>
                <a:path w="18" h="70">
                  <a:moveTo>
                    <a:pt x="9" y="4"/>
                  </a:moveTo>
                  <a:lnTo>
                    <a:pt x="9" y="4"/>
                  </a:lnTo>
                  <a:lnTo>
                    <a:pt x="8" y="19"/>
                  </a:lnTo>
                  <a:lnTo>
                    <a:pt x="5" y="35"/>
                  </a:lnTo>
                  <a:lnTo>
                    <a:pt x="2" y="50"/>
                  </a:lnTo>
                  <a:lnTo>
                    <a:pt x="0" y="66"/>
                  </a:lnTo>
                  <a:lnTo>
                    <a:pt x="0" y="66"/>
                  </a:lnTo>
                  <a:lnTo>
                    <a:pt x="0" y="68"/>
                  </a:lnTo>
                  <a:lnTo>
                    <a:pt x="1" y="69"/>
                  </a:lnTo>
                  <a:lnTo>
                    <a:pt x="3" y="70"/>
                  </a:lnTo>
                  <a:lnTo>
                    <a:pt x="4" y="70"/>
                  </a:lnTo>
                  <a:lnTo>
                    <a:pt x="6" y="70"/>
                  </a:lnTo>
                  <a:lnTo>
                    <a:pt x="7" y="69"/>
                  </a:lnTo>
                  <a:lnTo>
                    <a:pt x="9" y="68"/>
                  </a:lnTo>
                  <a:lnTo>
                    <a:pt x="9" y="66"/>
                  </a:lnTo>
                  <a:lnTo>
                    <a:pt x="9" y="66"/>
                  </a:lnTo>
                  <a:lnTo>
                    <a:pt x="11" y="50"/>
                  </a:lnTo>
                  <a:lnTo>
                    <a:pt x="14" y="35"/>
                  </a:lnTo>
                  <a:lnTo>
                    <a:pt x="17" y="19"/>
                  </a:lnTo>
                  <a:lnTo>
                    <a:pt x="18" y="4"/>
                  </a:lnTo>
                  <a:lnTo>
                    <a:pt x="18" y="4"/>
                  </a:lnTo>
                  <a:lnTo>
                    <a:pt x="18" y="2"/>
                  </a:lnTo>
                  <a:lnTo>
                    <a:pt x="17" y="1"/>
                  </a:lnTo>
                  <a:lnTo>
                    <a:pt x="15" y="0"/>
                  </a:lnTo>
                  <a:lnTo>
                    <a:pt x="14" y="0"/>
                  </a:lnTo>
                  <a:lnTo>
                    <a:pt x="12" y="0"/>
                  </a:lnTo>
                  <a:lnTo>
                    <a:pt x="11" y="1"/>
                  </a:lnTo>
                  <a:lnTo>
                    <a:pt x="9" y="2"/>
                  </a:lnTo>
                  <a:lnTo>
                    <a:pt x="9" y="4"/>
                  </a:lnTo>
                  <a:lnTo>
                    <a:pt x="9"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58" name="Freeform 97"/>
            <p:cNvSpPr/>
            <p:nvPr/>
          </p:nvSpPr>
          <p:spPr bwMode="auto">
            <a:xfrm>
              <a:off x="4471988" y="4397375"/>
              <a:ext cx="11113" cy="23813"/>
            </a:xfrm>
            <a:custGeom>
              <a:avLst/>
              <a:gdLst/>
              <a:ahLst/>
              <a:cxnLst>
                <a:cxn ang="0">
                  <a:pos x="14" y="1"/>
                </a:cxn>
                <a:cxn ang="0">
                  <a:pos x="14" y="1"/>
                </a:cxn>
                <a:cxn ang="0">
                  <a:pos x="11" y="5"/>
                </a:cxn>
                <a:cxn ang="0">
                  <a:pos x="8" y="9"/>
                </a:cxn>
                <a:cxn ang="0">
                  <a:pos x="6" y="13"/>
                </a:cxn>
                <a:cxn ang="0">
                  <a:pos x="4" y="17"/>
                </a:cxn>
                <a:cxn ang="0">
                  <a:pos x="4" y="17"/>
                </a:cxn>
                <a:cxn ang="0">
                  <a:pos x="3" y="22"/>
                </a:cxn>
                <a:cxn ang="0">
                  <a:pos x="2" y="28"/>
                </a:cxn>
                <a:cxn ang="0">
                  <a:pos x="0" y="34"/>
                </a:cxn>
                <a:cxn ang="0">
                  <a:pos x="0" y="39"/>
                </a:cxn>
                <a:cxn ang="0">
                  <a:pos x="0" y="39"/>
                </a:cxn>
                <a:cxn ang="0">
                  <a:pos x="0" y="41"/>
                </a:cxn>
                <a:cxn ang="0">
                  <a:pos x="1" y="42"/>
                </a:cxn>
                <a:cxn ang="0">
                  <a:pos x="2" y="43"/>
                </a:cxn>
                <a:cxn ang="0">
                  <a:pos x="4" y="43"/>
                </a:cxn>
                <a:cxn ang="0">
                  <a:pos x="7" y="43"/>
                </a:cxn>
                <a:cxn ang="0">
                  <a:pos x="8" y="42"/>
                </a:cxn>
                <a:cxn ang="0">
                  <a:pos x="9" y="41"/>
                </a:cxn>
                <a:cxn ang="0">
                  <a:pos x="10" y="39"/>
                </a:cxn>
                <a:cxn ang="0">
                  <a:pos x="10" y="39"/>
                </a:cxn>
                <a:cxn ang="0">
                  <a:pos x="11" y="30"/>
                </a:cxn>
                <a:cxn ang="0">
                  <a:pos x="13" y="23"/>
                </a:cxn>
                <a:cxn ang="0">
                  <a:pos x="13" y="23"/>
                </a:cxn>
                <a:cxn ang="0">
                  <a:pos x="15" y="16"/>
                </a:cxn>
                <a:cxn ang="0">
                  <a:pos x="17" y="12"/>
                </a:cxn>
                <a:cxn ang="0">
                  <a:pos x="19" y="10"/>
                </a:cxn>
                <a:cxn ang="0">
                  <a:pos x="19" y="10"/>
                </a:cxn>
                <a:cxn ang="0">
                  <a:pos x="20" y="8"/>
                </a:cxn>
                <a:cxn ang="0">
                  <a:pos x="21" y="7"/>
                </a:cxn>
                <a:cxn ang="0">
                  <a:pos x="21" y="5"/>
                </a:cxn>
                <a:cxn ang="0">
                  <a:pos x="20" y="3"/>
                </a:cxn>
                <a:cxn ang="0">
                  <a:pos x="19" y="1"/>
                </a:cxn>
                <a:cxn ang="0">
                  <a:pos x="18" y="0"/>
                </a:cxn>
                <a:cxn ang="0">
                  <a:pos x="16" y="0"/>
                </a:cxn>
                <a:cxn ang="0">
                  <a:pos x="14" y="1"/>
                </a:cxn>
                <a:cxn ang="0">
                  <a:pos x="14" y="1"/>
                </a:cxn>
              </a:cxnLst>
              <a:rect l="0" t="0" r="r" b="b"/>
              <a:pathLst>
                <a:path w="21" h="43">
                  <a:moveTo>
                    <a:pt x="14" y="1"/>
                  </a:moveTo>
                  <a:lnTo>
                    <a:pt x="14" y="1"/>
                  </a:lnTo>
                  <a:lnTo>
                    <a:pt x="11" y="5"/>
                  </a:lnTo>
                  <a:lnTo>
                    <a:pt x="8" y="9"/>
                  </a:lnTo>
                  <a:lnTo>
                    <a:pt x="6" y="13"/>
                  </a:lnTo>
                  <a:lnTo>
                    <a:pt x="4" y="17"/>
                  </a:lnTo>
                  <a:lnTo>
                    <a:pt x="4" y="17"/>
                  </a:lnTo>
                  <a:lnTo>
                    <a:pt x="3" y="22"/>
                  </a:lnTo>
                  <a:lnTo>
                    <a:pt x="2" y="28"/>
                  </a:lnTo>
                  <a:lnTo>
                    <a:pt x="0" y="34"/>
                  </a:lnTo>
                  <a:lnTo>
                    <a:pt x="0" y="39"/>
                  </a:lnTo>
                  <a:lnTo>
                    <a:pt x="0" y="39"/>
                  </a:lnTo>
                  <a:lnTo>
                    <a:pt x="0" y="41"/>
                  </a:lnTo>
                  <a:lnTo>
                    <a:pt x="1" y="42"/>
                  </a:lnTo>
                  <a:lnTo>
                    <a:pt x="2" y="43"/>
                  </a:lnTo>
                  <a:lnTo>
                    <a:pt x="4" y="43"/>
                  </a:lnTo>
                  <a:lnTo>
                    <a:pt x="7" y="43"/>
                  </a:lnTo>
                  <a:lnTo>
                    <a:pt x="8" y="42"/>
                  </a:lnTo>
                  <a:lnTo>
                    <a:pt x="9" y="41"/>
                  </a:lnTo>
                  <a:lnTo>
                    <a:pt x="10" y="39"/>
                  </a:lnTo>
                  <a:lnTo>
                    <a:pt x="10" y="39"/>
                  </a:lnTo>
                  <a:lnTo>
                    <a:pt x="11" y="30"/>
                  </a:lnTo>
                  <a:lnTo>
                    <a:pt x="13" y="23"/>
                  </a:lnTo>
                  <a:lnTo>
                    <a:pt x="13" y="23"/>
                  </a:lnTo>
                  <a:lnTo>
                    <a:pt x="15" y="16"/>
                  </a:lnTo>
                  <a:lnTo>
                    <a:pt x="17" y="12"/>
                  </a:lnTo>
                  <a:lnTo>
                    <a:pt x="19" y="10"/>
                  </a:lnTo>
                  <a:lnTo>
                    <a:pt x="19" y="10"/>
                  </a:lnTo>
                  <a:lnTo>
                    <a:pt x="20" y="8"/>
                  </a:lnTo>
                  <a:lnTo>
                    <a:pt x="21" y="7"/>
                  </a:lnTo>
                  <a:lnTo>
                    <a:pt x="21" y="5"/>
                  </a:lnTo>
                  <a:lnTo>
                    <a:pt x="20" y="3"/>
                  </a:lnTo>
                  <a:lnTo>
                    <a:pt x="19" y="1"/>
                  </a:lnTo>
                  <a:lnTo>
                    <a:pt x="18" y="0"/>
                  </a:lnTo>
                  <a:lnTo>
                    <a:pt x="16" y="0"/>
                  </a:lnTo>
                  <a:lnTo>
                    <a:pt x="14" y="1"/>
                  </a:lnTo>
                  <a:lnTo>
                    <a:pt x="1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59" name="Freeform 98"/>
            <p:cNvSpPr/>
            <p:nvPr/>
          </p:nvSpPr>
          <p:spPr bwMode="auto">
            <a:xfrm>
              <a:off x="4579938" y="4397375"/>
              <a:ext cx="12700" cy="44450"/>
            </a:xfrm>
            <a:custGeom>
              <a:avLst/>
              <a:gdLst/>
              <a:ahLst/>
              <a:cxnLst>
                <a:cxn ang="0">
                  <a:pos x="14" y="5"/>
                </a:cxn>
                <a:cxn ang="0">
                  <a:pos x="14" y="5"/>
                </a:cxn>
                <a:cxn ang="0">
                  <a:pos x="12" y="24"/>
                </a:cxn>
                <a:cxn ang="0">
                  <a:pos x="9" y="43"/>
                </a:cxn>
                <a:cxn ang="0">
                  <a:pos x="5" y="62"/>
                </a:cxn>
                <a:cxn ang="0">
                  <a:pos x="0" y="80"/>
                </a:cxn>
                <a:cxn ang="0">
                  <a:pos x="0" y="80"/>
                </a:cxn>
                <a:cxn ang="0">
                  <a:pos x="0" y="82"/>
                </a:cxn>
                <a:cxn ang="0">
                  <a:pos x="0" y="83"/>
                </a:cxn>
                <a:cxn ang="0">
                  <a:pos x="2" y="84"/>
                </a:cxn>
                <a:cxn ang="0">
                  <a:pos x="3" y="85"/>
                </a:cxn>
                <a:cxn ang="0">
                  <a:pos x="5" y="85"/>
                </a:cxn>
                <a:cxn ang="0">
                  <a:pos x="7" y="85"/>
                </a:cxn>
                <a:cxn ang="0">
                  <a:pos x="8" y="84"/>
                </a:cxn>
                <a:cxn ang="0">
                  <a:pos x="9" y="82"/>
                </a:cxn>
                <a:cxn ang="0">
                  <a:pos x="9" y="82"/>
                </a:cxn>
                <a:cxn ang="0">
                  <a:pos x="14" y="64"/>
                </a:cxn>
                <a:cxn ang="0">
                  <a:pos x="18" y="44"/>
                </a:cxn>
                <a:cxn ang="0">
                  <a:pos x="21" y="25"/>
                </a:cxn>
                <a:cxn ang="0">
                  <a:pos x="23" y="5"/>
                </a:cxn>
                <a:cxn ang="0">
                  <a:pos x="23" y="5"/>
                </a:cxn>
                <a:cxn ang="0">
                  <a:pos x="23" y="3"/>
                </a:cxn>
                <a:cxn ang="0">
                  <a:pos x="22" y="1"/>
                </a:cxn>
                <a:cxn ang="0">
                  <a:pos x="20" y="0"/>
                </a:cxn>
                <a:cxn ang="0">
                  <a:pos x="18" y="0"/>
                </a:cxn>
                <a:cxn ang="0">
                  <a:pos x="17" y="0"/>
                </a:cxn>
                <a:cxn ang="0">
                  <a:pos x="15" y="1"/>
                </a:cxn>
                <a:cxn ang="0">
                  <a:pos x="14" y="3"/>
                </a:cxn>
                <a:cxn ang="0">
                  <a:pos x="14" y="5"/>
                </a:cxn>
                <a:cxn ang="0">
                  <a:pos x="14" y="5"/>
                </a:cxn>
              </a:cxnLst>
              <a:rect l="0" t="0" r="r" b="b"/>
              <a:pathLst>
                <a:path w="23" h="85">
                  <a:moveTo>
                    <a:pt x="14" y="5"/>
                  </a:moveTo>
                  <a:lnTo>
                    <a:pt x="14" y="5"/>
                  </a:lnTo>
                  <a:lnTo>
                    <a:pt x="12" y="24"/>
                  </a:lnTo>
                  <a:lnTo>
                    <a:pt x="9" y="43"/>
                  </a:lnTo>
                  <a:lnTo>
                    <a:pt x="5" y="62"/>
                  </a:lnTo>
                  <a:lnTo>
                    <a:pt x="0" y="80"/>
                  </a:lnTo>
                  <a:lnTo>
                    <a:pt x="0" y="80"/>
                  </a:lnTo>
                  <a:lnTo>
                    <a:pt x="0" y="82"/>
                  </a:lnTo>
                  <a:lnTo>
                    <a:pt x="0" y="83"/>
                  </a:lnTo>
                  <a:lnTo>
                    <a:pt x="2" y="84"/>
                  </a:lnTo>
                  <a:lnTo>
                    <a:pt x="3" y="85"/>
                  </a:lnTo>
                  <a:lnTo>
                    <a:pt x="5" y="85"/>
                  </a:lnTo>
                  <a:lnTo>
                    <a:pt x="7" y="85"/>
                  </a:lnTo>
                  <a:lnTo>
                    <a:pt x="8" y="84"/>
                  </a:lnTo>
                  <a:lnTo>
                    <a:pt x="9" y="82"/>
                  </a:lnTo>
                  <a:lnTo>
                    <a:pt x="9" y="82"/>
                  </a:lnTo>
                  <a:lnTo>
                    <a:pt x="14" y="64"/>
                  </a:lnTo>
                  <a:lnTo>
                    <a:pt x="18" y="44"/>
                  </a:lnTo>
                  <a:lnTo>
                    <a:pt x="21" y="25"/>
                  </a:lnTo>
                  <a:lnTo>
                    <a:pt x="23" y="5"/>
                  </a:lnTo>
                  <a:lnTo>
                    <a:pt x="23" y="5"/>
                  </a:lnTo>
                  <a:lnTo>
                    <a:pt x="23" y="3"/>
                  </a:lnTo>
                  <a:lnTo>
                    <a:pt x="22" y="1"/>
                  </a:lnTo>
                  <a:lnTo>
                    <a:pt x="20" y="0"/>
                  </a:lnTo>
                  <a:lnTo>
                    <a:pt x="18" y="0"/>
                  </a:lnTo>
                  <a:lnTo>
                    <a:pt x="17" y="0"/>
                  </a:lnTo>
                  <a:lnTo>
                    <a:pt x="15" y="1"/>
                  </a:lnTo>
                  <a:lnTo>
                    <a:pt x="14" y="3"/>
                  </a:lnTo>
                  <a:lnTo>
                    <a:pt x="14" y="5"/>
                  </a:lnTo>
                  <a:lnTo>
                    <a:pt x="14"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60" name="Freeform 99"/>
            <p:cNvSpPr/>
            <p:nvPr/>
          </p:nvSpPr>
          <p:spPr bwMode="auto">
            <a:xfrm>
              <a:off x="4600575" y="4379913"/>
              <a:ext cx="14288" cy="50800"/>
            </a:xfrm>
            <a:custGeom>
              <a:avLst/>
              <a:gdLst/>
              <a:ahLst/>
              <a:cxnLst>
                <a:cxn ang="0">
                  <a:pos x="19" y="3"/>
                </a:cxn>
                <a:cxn ang="0">
                  <a:pos x="19" y="3"/>
                </a:cxn>
                <a:cxn ang="0">
                  <a:pos x="16" y="14"/>
                </a:cxn>
                <a:cxn ang="0">
                  <a:pos x="14" y="23"/>
                </a:cxn>
                <a:cxn ang="0">
                  <a:pos x="12" y="33"/>
                </a:cxn>
                <a:cxn ang="0">
                  <a:pos x="10" y="44"/>
                </a:cxn>
                <a:cxn ang="0">
                  <a:pos x="10" y="44"/>
                </a:cxn>
                <a:cxn ang="0">
                  <a:pos x="5" y="67"/>
                </a:cxn>
                <a:cxn ang="0">
                  <a:pos x="0" y="89"/>
                </a:cxn>
                <a:cxn ang="0">
                  <a:pos x="0" y="89"/>
                </a:cxn>
                <a:cxn ang="0">
                  <a:pos x="0" y="91"/>
                </a:cxn>
                <a:cxn ang="0">
                  <a:pos x="1" y="92"/>
                </a:cxn>
                <a:cxn ang="0">
                  <a:pos x="3" y="95"/>
                </a:cxn>
                <a:cxn ang="0">
                  <a:pos x="5" y="96"/>
                </a:cxn>
                <a:cxn ang="0">
                  <a:pos x="7" y="95"/>
                </a:cxn>
                <a:cxn ang="0">
                  <a:pos x="8" y="93"/>
                </a:cxn>
                <a:cxn ang="0">
                  <a:pos x="9" y="91"/>
                </a:cxn>
                <a:cxn ang="0">
                  <a:pos x="9" y="91"/>
                </a:cxn>
                <a:cxn ang="0">
                  <a:pos x="13" y="69"/>
                </a:cxn>
                <a:cxn ang="0">
                  <a:pos x="20" y="47"/>
                </a:cxn>
                <a:cxn ang="0">
                  <a:pos x="20" y="47"/>
                </a:cxn>
                <a:cxn ang="0">
                  <a:pos x="22" y="36"/>
                </a:cxn>
                <a:cxn ang="0">
                  <a:pos x="24" y="26"/>
                </a:cxn>
                <a:cxn ang="0">
                  <a:pos x="25" y="16"/>
                </a:cxn>
                <a:cxn ang="0">
                  <a:pos x="28" y="6"/>
                </a:cxn>
                <a:cxn ang="0">
                  <a:pos x="28" y="6"/>
                </a:cxn>
                <a:cxn ang="0">
                  <a:pos x="28" y="4"/>
                </a:cxn>
                <a:cxn ang="0">
                  <a:pos x="28" y="2"/>
                </a:cxn>
                <a:cxn ang="0">
                  <a:pos x="27" y="1"/>
                </a:cxn>
                <a:cxn ang="0">
                  <a:pos x="25" y="0"/>
                </a:cxn>
                <a:cxn ang="0">
                  <a:pos x="23" y="0"/>
                </a:cxn>
                <a:cxn ang="0">
                  <a:pos x="22" y="0"/>
                </a:cxn>
                <a:cxn ang="0">
                  <a:pos x="20" y="1"/>
                </a:cxn>
                <a:cxn ang="0">
                  <a:pos x="19" y="3"/>
                </a:cxn>
                <a:cxn ang="0">
                  <a:pos x="19" y="3"/>
                </a:cxn>
              </a:cxnLst>
              <a:rect l="0" t="0" r="r" b="b"/>
              <a:pathLst>
                <a:path w="28" h="96">
                  <a:moveTo>
                    <a:pt x="19" y="3"/>
                  </a:moveTo>
                  <a:lnTo>
                    <a:pt x="19" y="3"/>
                  </a:lnTo>
                  <a:lnTo>
                    <a:pt x="16" y="14"/>
                  </a:lnTo>
                  <a:lnTo>
                    <a:pt x="14" y="23"/>
                  </a:lnTo>
                  <a:lnTo>
                    <a:pt x="12" y="33"/>
                  </a:lnTo>
                  <a:lnTo>
                    <a:pt x="10" y="44"/>
                  </a:lnTo>
                  <a:lnTo>
                    <a:pt x="10" y="44"/>
                  </a:lnTo>
                  <a:lnTo>
                    <a:pt x="5" y="67"/>
                  </a:lnTo>
                  <a:lnTo>
                    <a:pt x="0" y="89"/>
                  </a:lnTo>
                  <a:lnTo>
                    <a:pt x="0" y="89"/>
                  </a:lnTo>
                  <a:lnTo>
                    <a:pt x="0" y="91"/>
                  </a:lnTo>
                  <a:lnTo>
                    <a:pt x="1" y="92"/>
                  </a:lnTo>
                  <a:lnTo>
                    <a:pt x="3" y="95"/>
                  </a:lnTo>
                  <a:lnTo>
                    <a:pt x="5" y="96"/>
                  </a:lnTo>
                  <a:lnTo>
                    <a:pt x="7" y="95"/>
                  </a:lnTo>
                  <a:lnTo>
                    <a:pt x="8" y="93"/>
                  </a:lnTo>
                  <a:lnTo>
                    <a:pt x="9" y="91"/>
                  </a:lnTo>
                  <a:lnTo>
                    <a:pt x="9" y="91"/>
                  </a:lnTo>
                  <a:lnTo>
                    <a:pt x="13" y="69"/>
                  </a:lnTo>
                  <a:lnTo>
                    <a:pt x="20" y="47"/>
                  </a:lnTo>
                  <a:lnTo>
                    <a:pt x="20" y="47"/>
                  </a:lnTo>
                  <a:lnTo>
                    <a:pt x="22" y="36"/>
                  </a:lnTo>
                  <a:lnTo>
                    <a:pt x="24" y="26"/>
                  </a:lnTo>
                  <a:lnTo>
                    <a:pt x="25" y="16"/>
                  </a:lnTo>
                  <a:lnTo>
                    <a:pt x="28" y="6"/>
                  </a:lnTo>
                  <a:lnTo>
                    <a:pt x="28" y="6"/>
                  </a:lnTo>
                  <a:lnTo>
                    <a:pt x="28" y="4"/>
                  </a:lnTo>
                  <a:lnTo>
                    <a:pt x="28" y="2"/>
                  </a:lnTo>
                  <a:lnTo>
                    <a:pt x="27" y="1"/>
                  </a:lnTo>
                  <a:lnTo>
                    <a:pt x="25" y="0"/>
                  </a:lnTo>
                  <a:lnTo>
                    <a:pt x="23" y="0"/>
                  </a:lnTo>
                  <a:lnTo>
                    <a:pt x="22" y="0"/>
                  </a:lnTo>
                  <a:lnTo>
                    <a:pt x="20" y="1"/>
                  </a:lnTo>
                  <a:lnTo>
                    <a:pt x="19" y="3"/>
                  </a:lnTo>
                  <a:lnTo>
                    <a:pt x="1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61" name="Freeform 100"/>
            <p:cNvSpPr/>
            <p:nvPr/>
          </p:nvSpPr>
          <p:spPr bwMode="auto">
            <a:xfrm>
              <a:off x="4619625" y="4370388"/>
              <a:ext cx="11113" cy="49213"/>
            </a:xfrm>
            <a:custGeom>
              <a:avLst/>
              <a:gdLst/>
              <a:ahLst/>
              <a:cxnLst>
                <a:cxn ang="0">
                  <a:pos x="13" y="4"/>
                </a:cxn>
                <a:cxn ang="0">
                  <a:pos x="13" y="4"/>
                </a:cxn>
                <a:cxn ang="0">
                  <a:pos x="12" y="13"/>
                </a:cxn>
                <a:cxn ang="0">
                  <a:pos x="9" y="21"/>
                </a:cxn>
                <a:cxn ang="0">
                  <a:pos x="8" y="31"/>
                </a:cxn>
                <a:cxn ang="0">
                  <a:pos x="7" y="40"/>
                </a:cxn>
                <a:cxn ang="0">
                  <a:pos x="7" y="40"/>
                </a:cxn>
                <a:cxn ang="0">
                  <a:pos x="7" y="51"/>
                </a:cxn>
                <a:cxn ang="0">
                  <a:pos x="5" y="63"/>
                </a:cxn>
                <a:cxn ang="0">
                  <a:pos x="1" y="86"/>
                </a:cxn>
                <a:cxn ang="0">
                  <a:pos x="1" y="86"/>
                </a:cxn>
                <a:cxn ang="0">
                  <a:pos x="0" y="88"/>
                </a:cxn>
                <a:cxn ang="0">
                  <a:pos x="1" y="90"/>
                </a:cxn>
                <a:cxn ang="0">
                  <a:pos x="2" y="91"/>
                </a:cxn>
                <a:cxn ang="0">
                  <a:pos x="4" y="92"/>
                </a:cxn>
                <a:cxn ang="0">
                  <a:pos x="6" y="92"/>
                </a:cxn>
                <a:cxn ang="0">
                  <a:pos x="7" y="92"/>
                </a:cxn>
                <a:cxn ang="0">
                  <a:pos x="9" y="91"/>
                </a:cxn>
                <a:cxn ang="0">
                  <a:pos x="9" y="89"/>
                </a:cxn>
                <a:cxn ang="0">
                  <a:pos x="9" y="89"/>
                </a:cxn>
                <a:cxn ang="0">
                  <a:pos x="15" y="69"/>
                </a:cxn>
                <a:cxn ang="0">
                  <a:pos x="17" y="60"/>
                </a:cxn>
                <a:cxn ang="0">
                  <a:pos x="17" y="49"/>
                </a:cxn>
                <a:cxn ang="0">
                  <a:pos x="17" y="49"/>
                </a:cxn>
                <a:cxn ang="0">
                  <a:pos x="18" y="38"/>
                </a:cxn>
                <a:cxn ang="0">
                  <a:pos x="19" y="27"/>
                </a:cxn>
                <a:cxn ang="0">
                  <a:pos x="21" y="15"/>
                </a:cxn>
                <a:cxn ang="0">
                  <a:pos x="22" y="4"/>
                </a:cxn>
                <a:cxn ang="0">
                  <a:pos x="22" y="4"/>
                </a:cxn>
                <a:cxn ang="0">
                  <a:pos x="22" y="2"/>
                </a:cxn>
                <a:cxn ang="0">
                  <a:pos x="21" y="1"/>
                </a:cxn>
                <a:cxn ang="0">
                  <a:pos x="19" y="0"/>
                </a:cxn>
                <a:cxn ang="0">
                  <a:pos x="18" y="0"/>
                </a:cxn>
                <a:cxn ang="0">
                  <a:pos x="16" y="0"/>
                </a:cxn>
                <a:cxn ang="0">
                  <a:pos x="14" y="1"/>
                </a:cxn>
                <a:cxn ang="0">
                  <a:pos x="13" y="2"/>
                </a:cxn>
                <a:cxn ang="0">
                  <a:pos x="13" y="4"/>
                </a:cxn>
                <a:cxn ang="0">
                  <a:pos x="13" y="4"/>
                </a:cxn>
              </a:cxnLst>
              <a:rect l="0" t="0" r="r" b="b"/>
              <a:pathLst>
                <a:path w="22" h="92">
                  <a:moveTo>
                    <a:pt x="13" y="4"/>
                  </a:moveTo>
                  <a:lnTo>
                    <a:pt x="13" y="4"/>
                  </a:lnTo>
                  <a:lnTo>
                    <a:pt x="12" y="13"/>
                  </a:lnTo>
                  <a:lnTo>
                    <a:pt x="9" y="21"/>
                  </a:lnTo>
                  <a:lnTo>
                    <a:pt x="8" y="31"/>
                  </a:lnTo>
                  <a:lnTo>
                    <a:pt x="7" y="40"/>
                  </a:lnTo>
                  <a:lnTo>
                    <a:pt x="7" y="40"/>
                  </a:lnTo>
                  <a:lnTo>
                    <a:pt x="7" y="51"/>
                  </a:lnTo>
                  <a:lnTo>
                    <a:pt x="5" y="63"/>
                  </a:lnTo>
                  <a:lnTo>
                    <a:pt x="1" y="86"/>
                  </a:lnTo>
                  <a:lnTo>
                    <a:pt x="1" y="86"/>
                  </a:lnTo>
                  <a:lnTo>
                    <a:pt x="0" y="88"/>
                  </a:lnTo>
                  <a:lnTo>
                    <a:pt x="1" y="90"/>
                  </a:lnTo>
                  <a:lnTo>
                    <a:pt x="2" y="91"/>
                  </a:lnTo>
                  <a:lnTo>
                    <a:pt x="4" y="92"/>
                  </a:lnTo>
                  <a:lnTo>
                    <a:pt x="6" y="92"/>
                  </a:lnTo>
                  <a:lnTo>
                    <a:pt x="7" y="92"/>
                  </a:lnTo>
                  <a:lnTo>
                    <a:pt x="9" y="91"/>
                  </a:lnTo>
                  <a:lnTo>
                    <a:pt x="9" y="89"/>
                  </a:lnTo>
                  <a:lnTo>
                    <a:pt x="9" y="89"/>
                  </a:lnTo>
                  <a:lnTo>
                    <a:pt x="15" y="69"/>
                  </a:lnTo>
                  <a:lnTo>
                    <a:pt x="17" y="60"/>
                  </a:lnTo>
                  <a:lnTo>
                    <a:pt x="17" y="49"/>
                  </a:lnTo>
                  <a:lnTo>
                    <a:pt x="17" y="49"/>
                  </a:lnTo>
                  <a:lnTo>
                    <a:pt x="18" y="38"/>
                  </a:lnTo>
                  <a:lnTo>
                    <a:pt x="19" y="27"/>
                  </a:lnTo>
                  <a:lnTo>
                    <a:pt x="21" y="15"/>
                  </a:lnTo>
                  <a:lnTo>
                    <a:pt x="22" y="4"/>
                  </a:lnTo>
                  <a:lnTo>
                    <a:pt x="22" y="4"/>
                  </a:lnTo>
                  <a:lnTo>
                    <a:pt x="22" y="2"/>
                  </a:lnTo>
                  <a:lnTo>
                    <a:pt x="21" y="1"/>
                  </a:lnTo>
                  <a:lnTo>
                    <a:pt x="19" y="0"/>
                  </a:lnTo>
                  <a:lnTo>
                    <a:pt x="18" y="0"/>
                  </a:lnTo>
                  <a:lnTo>
                    <a:pt x="16" y="0"/>
                  </a:lnTo>
                  <a:lnTo>
                    <a:pt x="14" y="1"/>
                  </a:lnTo>
                  <a:lnTo>
                    <a:pt x="13" y="2"/>
                  </a:lnTo>
                  <a:lnTo>
                    <a:pt x="13" y="4"/>
                  </a:lnTo>
                  <a:lnTo>
                    <a:pt x="13"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62" name="Freeform 101"/>
            <p:cNvSpPr/>
            <p:nvPr/>
          </p:nvSpPr>
          <p:spPr bwMode="auto">
            <a:xfrm>
              <a:off x="4497388" y="4430713"/>
              <a:ext cx="23813" cy="52388"/>
            </a:xfrm>
            <a:custGeom>
              <a:avLst/>
              <a:gdLst/>
              <a:ahLst/>
              <a:cxnLst>
                <a:cxn ang="0">
                  <a:pos x="34" y="2"/>
                </a:cxn>
                <a:cxn ang="0">
                  <a:pos x="34" y="2"/>
                </a:cxn>
                <a:cxn ang="0">
                  <a:pos x="24" y="27"/>
                </a:cxn>
                <a:cxn ang="0">
                  <a:pos x="12" y="51"/>
                </a:cxn>
                <a:cxn ang="0">
                  <a:pos x="12" y="51"/>
                </a:cxn>
                <a:cxn ang="0">
                  <a:pos x="10" y="60"/>
                </a:cxn>
                <a:cxn ang="0">
                  <a:pos x="8" y="70"/>
                </a:cxn>
                <a:cxn ang="0">
                  <a:pos x="5" y="79"/>
                </a:cxn>
                <a:cxn ang="0">
                  <a:pos x="4" y="84"/>
                </a:cxn>
                <a:cxn ang="0">
                  <a:pos x="2" y="88"/>
                </a:cxn>
                <a:cxn ang="0">
                  <a:pos x="2" y="88"/>
                </a:cxn>
                <a:cxn ang="0">
                  <a:pos x="0" y="90"/>
                </a:cxn>
                <a:cxn ang="0">
                  <a:pos x="0" y="93"/>
                </a:cxn>
                <a:cxn ang="0">
                  <a:pos x="1" y="98"/>
                </a:cxn>
                <a:cxn ang="0">
                  <a:pos x="1" y="98"/>
                </a:cxn>
                <a:cxn ang="0">
                  <a:pos x="2" y="100"/>
                </a:cxn>
                <a:cxn ang="0">
                  <a:pos x="3" y="101"/>
                </a:cxn>
                <a:cxn ang="0">
                  <a:pos x="5" y="101"/>
                </a:cxn>
                <a:cxn ang="0">
                  <a:pos x="7" y="101"/>
                </a:cxn>
                <a:cxn ang="0">
                  <a:pos x="8" y="100"/>
                </a:cxn>
                <a:cxn ang="0">
                  <a:pos x="9" y="99"/>
                </a:cxn>
                <a:cxn ang="0">
                  <a:pos x="10" y="97"/>
                </a:cxn>
                <a:cxn ang="0">
                  <a:pos x="10" y="95"/>
                </a:cxn>
                <a:cxn ang="0">
                  <a:pos x="10" y="95"/>
                </a:cxn>
                <a:cxn ang="0">
                  <a:pos x="15" y="81"/>
                </a:cxn>
                <a:cxn ang="0">
                  <a:pos x="15" y="81"/>
                </a:cxn>
                <a:cxn ang="0">
                  <a:pos x="18" y="67"/>
                </a:cxn>
                <a:cxn ang="0">
                  <a:pos x="22" y="53"/>
                </a:cxn>
                <a:cxn ang="0">
                  <a:pos x="22" y="53"/>
                </a:cxn>
                <a:cxn ang="0">
                  <a:pos x="32" y="30"/>
                </a:cxn>
                <a:cxn ang="0">
                  <a:pos x="43" y="6"/>
                </a:cxn>
                <a:cxn ang="0">
                  <a:pos x="43" y="6"/>
                </a:cxn>
                <a:cxn ang="0">
                  <a:pos x="44" y="5"/>
                </a:cxn>
                <a:cxn ang="0">
                  <a:pos x="43" y="3"/>
                </a:cxn>
                <a:cxn ang="0">
                  <a:pos x="40" y="0"/>
                </a:cxn>
                <a:cxn ang="0">
                  <a:pos x="39" y="0"/>
                </a:cxn>
                <a:cxn ang="0">
                  <a:pos x="37" y="0"/>
                </a:cxn>
                <a:cxn ang="0">
                  <a:pos x="36" y="0"/>
                </a:cxn>
                <a:cxn ang="0">
                  <a:pos x="34" y="2"/>
                </a:cxn>
                <a:cxn ang="0">
                  <a:pos x="34" y="2"/>
                </a:cxn>
              </a:cxnLst>
              <a:rect l="0" t="0" r="r" b="b"/>
              <a:pathLst>
                <a:path w="44" h="101">
                  <a:moveTo>
                    <a:pt x="34" y="2"/>
                  </a:moveTo>
                  <a:lnTo>
                    <a:pt x="34" y="2"/>
                  </a:lnTo>
                  <a:lnTo>
                    <a:pt x="24" y="27"/>
                  </a:lnTo>
                  <a:lnTo>
                    <a:pt x="12" y="51"/>
                  </a:lnTo>
                  <a:lnTo>
                    <a:pt x="12" y="51"/>
                  </a:lnTo>
                  <a:lnTo>
                    <a:pt x="10" y="60"/>
                  </a:lnTo>
                  <a:lnTo>
                    <a:pt x="8" y="70"/>
                  </a:lnTo>
                  <a:lnTo>
                    <a:pt x="5" y="79"/>
                  </a:lnTo>
                  <a:lnTo>
                    <a:pt x="4" y="84"/>
                  </a:lnTo>
                  <a:lnTo>
                    <a:pt x="2" y="88"/>
                  </a:lnTo>
                  <a:lnTo>
                    <a:pt x="2" y="88"/>
                  </a:lnTo>
                  <a:lnTo>
                    <a:pt x="0" y="90"/>
                  </a:lnTo>
                  <a:lnTo>
                    <a:pt x="0" y="93"/>
                  </a:lnTo>
                  <a:lnTo>
                    <a:pt x="1" y="98"/>
                  </a:lnTo>
                  <a:lnTo>
                    <a:pt x="1" y="98"/>
                  </a:lnTo>
                  <a:lnTo>
                    <a:pt x="2" y="100"/>
                  </a:lnTo>
                  <a:lnTo>
                    <a:pt x="3" y="101"/>
                  </a:lnTo>
                  <a:lnTo>
                    <a:pt x="5" y="101"/>
                  </a:lnTo>
                  <a:lnTo>
                    <a:pt x="7" y="101"/>
                  </a:lnTo>
                  <a:lnTo>
                    <a:pt x="8" y="100"/>
                  </a:lnTo>
                  <a:lnTo>
                    <a:pt x="9" y="99"/>
                  </a:lnTo>
                  <a:lnTo>
                    <a:pt x="10" y="97"/>
                  </a:lnTo>
                  <a:lnTo>
                    <a:pt x="10" y="95"/>
                  </a:lnTo>
                  <a:lnTo>
                    <a:pt x="10" y="95"/>
                  </a:lnTo>
                  <a:lnTo>
                    <a:pt x="15" y="81"/>
                  </a:lnTo>
                  <a:lnTo>
                    <a:pt x="15" y="81"/>
                  </a:lnTo>
                  <a:lnTo>
                    <a:pt x="18" y="67"/>
                  </a:lnTo>
                  <a:lnTo>
                    <a:pt x="22" y="53"/>
                  </a:lnTo>
                  <a:lnTo>
                    <a:pt x="22" y="53"/>
                  </a:lnTo>
                  <a:lnTo>
                    <a:pt x="32" y="30"/>
                  </a:lnTo>
                  <a:lnTo>
                    <a:pt x="43" y="6"/>
                  </a:lnTo>
                  <a:lnTo>
                    <a:pt x="43" y="6"/>
                  </a:lnTo>
                  <a:lnTo>
                    <a:pt x="44" y="5"/>
                  </a:lnTo>
                  <a:lnTo>
                    <a:pt x="43" y="3"/>
                  </a:lnTo>
                  <a:lnTo>
                    <a:pt x="40" y="0"/>
                  </a:lnTo>
                  <a:lnTo>
                    <a:pt x="39" y="0"/>
                  </a:lnTo>
                  <a:lnTo>
                    <a:pt x="37" y="0"/>
                  </a:lnTo>
                  <a:lnTo>
                    <a:pt x="36" y="0"/>
                  </a:lnTo>
                  <a:lnTo>
                    <a:pt x="34" y="2"/>
                  </a:lnTo>
                  <a:lnTo>
                    <a:pt x="3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63" name="Freeform 102"/>
            <p:cNvSpPr/>
            <p:nvPr/>
          </p:nvSpPr>
          <p:spPr bwMode="auto">
            <a:xfrm>
              <a:off x="4510088" y="4427538"/>
              <a:ext cx="26988" cy="58738"/>
            </a:xfrm>
            <a:custGeom>
              <a:avLst/>
              <a:gdLst/>
              <a:ahLst/>
              <a:cxnLst>
                <a:cxn ang="0">
                  <a:pos x="42" y="2"/>
                </a:cxn>
                <a:cxn ang="0">
                  <a:pos x="42" y="2"/>
                </a:cxn>
                <a:cxn ang="0">
                  <a:pos x="24" y="47"/>
                </a:cxn>
                <a:cxn ang="0">
                  <a:pos x="24" y="47"/>
                </a:cxn>
                <a:cxn ang="0">
                  <a:pos x="20" y="59"/>
                </a:cxn>
                <a:cxn ang="0">
                  <a:pos x="15" y="73"/>
                </a:cxn>
                <a:cxn ang="0">
                  <a:pos x="15" y="73"/>
                </a:cxn>
                <a:cxn ang="0">
                  <a:pos x="11" y="83"/>
                </a:cxn>
                <a:cxn ang="0">
                  <a:pos x="4" y="99"/>
                </a:cxn>
                <a:cxn ang="0">
                  <a:pos x="4" y="99"/>
                </a:cxn>
                <a:cxn ang="0">
                  <a:pos x="3" y="100"/>
                </a:cxn>
                <a:cxn ang="0">
                  <a:pos x="2" y="101"/>
                </a:cxn>
                <a:cxn ang="0">
                  <a:pos x="2" y="101"/>
                </a:cxn>
                <a:cxn ang="0">
                  <a:pos x="1" y="104"/>
                </a:cxn>
                <a:cxn ang="0">
                  <a:pos x="1" y="104"/>
                </a:cxn>
                <a:cxn ang="0">
                  <a:pos x="0" y="106"/>
                </a:cxn>
                <a:cxn ang="0">
                  <a:pos x="0" y="108"/>
                </a:cxn>
                <a:cxn ang="0">
                  <a:pos x="1" y="110"/>
                </a:cxn>
                <a:cxn ang="0">
                  <a:pos x="2" y="111"/>
                </a:cxn>
                <a:cxn ang="0">
                  <a:pos x="4" y="112"/>
                </a:cxn>
                <a:cxn ang="0">
                  <a:pos x="5" y="112"/>
                </a:cxn>
                <a:cxn ang="0">
                  <a:pos x="7" y="111"/>
                </a:cxn>
                <a:cxn ang="0">
                  <a:pos x="7" y="111"/>
                </a:cxn>
                <a:cxn ang="0">
                  <a:pos x="10" y="107"/>
                </a:cxn>
                <a:cxn ang="0">
                  <a:pos x="13" y="103"/>
                </a:cxn>
                <a:cxn ang="0">
                  <a:pos x="17" y="95"/>
                </a:cxn>
                <a:cxn ang="0">
                  <a:pos x="25" y="75"/>
                </a:cxn>
                <a:cxn ang="0">
                  <a:pos x="25" y="75"/>
                </a:cxn>
                <a:cxn ang="0">
                  <a:pos x="37" y="42"/>
                </a:cxn>
                <a:cxn ang="0">
                  <a:pos x="43" y="24"/>
                </a:cxn>
                <a:cxn ang="0">
                  <a:pos x="51" y="8"/>
                </a:cxn>
                <a:cxn ang="0">
                  <a:pos x="51" y="8"/>
                </a:cxn>
                <a:cxn ang="0">
                  <a:pos x="52" y="6"/>
                </a:cxn>
                <a:cxn ang="0">
                  <a:pos x="51" y="3"/>
                </a:cxn>
                <a:cxn ang="0">
                  <a:pos x="49" y="1"/>
                </a:cxn>
                <a:cxn ang="0">
                  <a:pos x="48" y="0"/>
                </a:cxn>
                <a:cxn ang="0">
                  <a:pos x="45" y="0"/>
                </a:cxn>
                <a:cxn ang="0">
                  <a:pos x="43" y="1"/>
                </a:cxn>
                <a:cxn ang="0">
                  <a:pos x="42" y="2"/>
                </a:cxn>
                <a:cxn ang="0">
                  <a:pos x="42" y="2"/>
                </a:cxn>
              </a:cxnLst>
              <a:rect l="0" t="0" r="r" b="b"/>
              <a:pathLst>
                <a:path w="52" h="112">
                  <a:moveTo>
                    <a:pt x="42" y="2"/>
                  </a:moveTo>
                  <a:lnTo>
                    <a:pt x="42" y="2"/>
                  </a:lnTo>
                  <a:lnTo>
                    <a:pt x="24" y="47"/>
                  </a:lnTo>
                  <a:lnTo>
                    <a:pt x="24" y="47"/>
                  </a:lnTo>
                  <a:lnTo>
                    <a:pt x="20" y="59"/>
                  </a:lnTo>
                  <a:lnTo>
                    <a:pt x="15" y="73"/>
                  </a:lnTo>
                  <a:lnTo>
                    <a:pt x="15" y="73"/>
                  </a:lnTo>
                  <a:lnTo>
                    <a:pt x="11" y="83"/>
                  </a:lnTo>
                  <a:lnTo>
                    <a:pt x="4" y="99"/>
                  </a:lnTo>
                  <a:lnTo>
                    <a:pt x="4" y="99"/>
                  </a:lnTo>
                  <a:lnTo>
                    <a:pt x="3" y="100"/>
                  </a:lnTo>
                  <a:lnTo>
                    <a:pt x="2" y="101"/>
                  </a:lnTo>
                  <a:lnTo>
                    <a:pt x="2" y="101"/>
                  </a:lnTo>
                  <a:lnTo>
                    <a:pt x="1" y="104"/>
                  </a:lnTo>
                  <a:lnTo>
                    <a:pt x="1" y="104"/>
                  </a:lnTo>
                  <a:lnTo>
                    <a:pt x="0" y="106"/>
                  </a:lnTo>
                  <a:lnTo>
                    <a:pt x="0" y="108"/>
                  </a:lnTo>
                  <a:lnTo>
                    <a:pt x="1" y="110"/>
                  </a:lnTo>
                  <a:lnTo>
                    <a:pt x="2" y="111"/>
                  </a:lnTo>
                  <a:lnTo>
                    <a:pt x="4" y="112"/>
                  </a:lnTo>
                  <a:lnTo>
                    <a:pt x="5" y="112"/>
                  </a:lnTo>
                  <a:lnTo>
                    <a:pt x="7" y="111"/>
                  </a:lnTo>
                  <a:lnTo>
                    <a:pt x="7" y="111"/>
                  </a:lnTo>
                  <a:lnTo>
                    <a:pt x="10" y="107"/>
                  </a:lnTo>
                  <a:lnTo>
                    <a:pt x="13" y="103"/>
                  </a:lnTo>
                  <a:lnTo>
                    <a:pt x="17" y="95"/>
                  </a:lnTo>
                  <a:lnTo>
                    <a:pt x="25" y="75"/>
                  </a:lnTo>
                  <a:lnTo>
                    <a:pt x="25" y="75"/>
                  </a:lnTo>
                  <a:lnTo>
                    <a:pt x="37" y="42"/>
                  </a:lnTo>
                  <a:lnTo>
                    <a:pt x="43" y="24"/>
                  </a:lnTo>
                  <a:lnTo>
                    <a:pt x="51" y="8"/>
                  </a:lnTo>
                  <a:lnTo>
                    <a:pt x="51" y="8"/>
                  </a:lnTo>
                  <a:lnTo>
                    <a:pt x="52" y="6"/>
                  </a:lnTo>
                  <a:lnTo>
                    <a:pt x="51" y="3"/>
                  </a:lnTo>
                  <a:lnTo>
                    <a:pt x="49" y="1"/>
                  </a:lnTo>
                  <a:lnTo>
                    <a:pt x="48" y="0"/>
                  </a:lnTo>
                  <a:lnTo>
                    <a:pt x="45" y="0"/>
                  </a:lnTo>
                  <a:lnTo>
                    <a:pt x="43" y="1"/>
                  </a:lnTo>
                  <a:lnTo>
                    <a:pt x="42" y="2"/>
                  </a:lnTo>
                  <a:lnTo>
                    <a:pt x="4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64" name="Freeform 103"/>
            <p:cNvSpPr/>
            <p:nvPr/>
          </p:nvSpPr>
          <p:spPr bwMode="auto">
            <a:xfrm>
              <a:off x="4521200" y="4430713"/>
              <a:ext cx="30163" cy="61913"/>
            </a:xfrm>
            <a:custGeom>
              <a:avLst/>
              <a:gdLst/>
              <a:ahLst/>
              <a:cxnLst>
                <a:cxn ang="0">
                  <a:pos x="56" y="2"/>
                </a:cxn>
                <a:cxn ang="0">
                  <a:pos x="56" y="2"/>
                </a:cxn>
                <a:cxn ang="0">
                  <a:pos x="55" y="0"/>
                </a:cxn>
                <a:cxn ang="0">
                  <a:pos x="52" y="0"/>
                </a:cxn>
                <a:cxn ang="0">
                  <a:pos x="51" y="0"/>
                </a:cxn>
                <a:cxn ang="0">
                  <a:pos x="49" y="0"/>
                </a:cxn>
                <a:cxn ang="0">
                  <a:pos x="48" y="2"/>
                </a:cxn>
                <a:cxn ang="0">
                  <a:pos x="47" y="3"/>
                </a:cxn>
                <a:cxn ang="0">
                  <a:pos x="47" y="5"/>
                </a:cxn>
                <a:cxn ang="0">
                  <a:pos x="48" y="6"/>
                </a:cxn>
                <a:cxn ang="0">
                  <a:pos x="48" y="6"/>
                </a:cxn>
                <a:cxn ang="0">
                  <a:pos x="48" y="9"/>
                </a:cxn>
                <a:cxn ang="0">
                  <a:pos x="47" y="13"/>
                </a:cxn>
                <a:cxn ang="0">
                  <a:pos x="42" y="24"/>
                </a:cxn>
                <a:cxn ang="0">
                  <a:pos x="32" y="43"/>
                </a:cxn>
                <a:cxn ang="0">
                  <a:pos x="32" y="43"/>
                </a:cxn>
                <a:cxn ang="0">
                  <a:pos x="17" y="78"/>
                </a:cxn>
                <a:cxn ang="0">
                  <a:pos x="10" y="95"/>
                </a:cxn>
                <a:cxn ang="0">
                  <a:pos x="6" y="103"/>
                </a:cxn>
                <a:cxn ang="0">
                  <a:pos x="1" y="110"/>
                </a:cxn>
                <a:cxn ang="0">
                  <a:pos x="1" y="110"/>
                </a:cxn>
                <a:cxn ang="0">
                  <a:pos x="0" y="113"/>
                </a:cxn>
                <a:cxn ang="0">
                  <a:pos x="0" y="115"/>
                </a:cxn>
                <a:cxn ang="0">
                  <a:pos x="1" y="116"/>
                </a:cxn>
                <a:cxn ang="0">
                  <a:pos x="2" y="117"/>
                </a:cxn>
                <a:cxn ang="0">
                  <a:pos x="5" y="118"/>
                </a:cxn>
                <a:cxn ang="0">
                  <a:pos x="7" y="117"/>
                </a:cxn>
                <a:cxn ang="0">
                  <a:pos x="9" y="116"/>
                </a:cxn>
                <a:cxn ang="0">
                  <a:pos x="9" y="116"/>
                </a:cxn>
                <a:cxn ang="0">
                  <a:pos x="14" y="107"/>
                </a:cxn>
                <a:cxn ang="0">
                  <a:pos x="19" y="98"/>
                </a:cxn>
                <a:cxn ang="0">
                  <a:pos x="28" y="79"/>
                </a:cxn>
                <a:cxn ang="0">
                  <a:pos x="35" y="60"/>
                </a:cxn>
                <a:cxn ang="0">
                  <a:pos x="43" y="41"/>
                </a:cxn>
                <a:cxn ang="0">
                  <a:pos x="43" y="41"/>
                </a:cxn>
                <a:cxn ang="0">
                  <a:pos x="47" y="33"/>
                </a:cxn>
                <a:cxn ang="0">
                  <a:pos x="53" y="21"/>
                </a:cxn>
                <a:cxn ang="0">
                  <a:pos x="56" y="16"/>
                </a:cxn>
                <a:cxn ang="0">
                  <a:pos x="58" y="11"/>
                </a:cxn>
                <a:cxn ang="0">
                  <a:pos x="58" y="6"/>
                </a:cxn>
                <a:cxn ang="0">
                  <a:pos x="56" y="2"/>
                </a:cxn>
                <a:cxn ang="0">
                  <a:pos x="56" y="2"/>
                </a:cxn>
              </a:cxnLst>
              <a:rect l="0" t="0" r="r" b="b"/>
              <a:pathLst>
                <a:path w="58" h="118">
                  <a:moveTo>
                    <a:pt x="56" y="2"/>
                  </a:moveTo>
                  <a:lnTo>
                    <a:pt x="56" y="2"/>
                  </a:lnTo>
                  <a:lnTo>
                    <a:pt x="55" y="0"/>
                  </a:lnTo>
                  <a:lnTo>
                    <a:pt x="52" y="0"/>
                  </a:lnTo>
                  <a:lnTo>
                    <a:pt x="51" y="0"/>
                  </a:lnTo>
                  <a:lnTo>
                    <a:pt x="49" y="0"/>
                  </a:lnTo>
                  <a:lnTo>
                    <a:pt x="48" y="2"/>
                  </a:lnTo>
                  <a:lnTo>
                    <a:pt x="47" y="3"/>
                  </a:lnTo>
                  <a:lnTo>
                    <a:pt x="47" y="5"/>
                  </a:lnTo>
                  <a:lnTo>
                    <a:pt x="48" y="6"/>
                  </a:lnTo>
                  <a:lnTo>
                    <a:pt x="48" y="6"/>
                  </a:lnTo>
                  <a:lnTo>
                    <a:pt x="48" y="9"/>
                  </a:lnTo>
                  <a:lnTo>
                    <a:pt x="47" y="13"/>
                  </a:lnTo>
                  <a:lnTo>
                    <a:pt x="42" y="24"/>
                  </a:lnTo>
                  <a:lnTo>
                    <a:pt x="32" y="43"/>
                  </a:lnTo>
                  <a:lnTo>
                    <a:pt x="32" y="43"/>
                  </a:lnTo>
                  <a:lnTo>
                    <a:pt x="17" y="78"/>
                  </a:lnTo>
                  <a:lnTo>
                    <a:pt x="10" y="95"/>
                  </a:lnTo>
                  <a:lnTo>
                    <a:pt x="6" y="103"/>
                  </a:lnTo>
                  <a:lnTo>
                    <a:pt x="1" y="110"/>
                  </a:lnTo>
                  <a:lnTo>
                    <a:pt x="1" y="110"/>
                  </a:lnTo>
                  <a:lnTo>
                    <a:pt x="0" y="113"/>
                  </a:lnTo>
                  <a:lnTo>
                    <a:pt x="0" y="115"/>
                  </a:lnTo>
                  <a:lnTo>
                    <a:pt x="1" y="116"/>
                  </a:lnTo>
                  <a:lnTo>
                    <a:pt x="2" y="117"/>
                  </a:lnTo>
                  <a:lnTo>
                    <a:pt x="5" y="118"/>
                  </a:lnTo>
                  <a:lnTo>
                    <a:pt x="7" y="117"/>
                  </a:lnTo>
                  <a:lnTo>
                    <a:pt x="9" y="116"/>
                  </a:lnTo>
                  <a:lnTo>
                    <a:pt x="9" y="116"/>
                  </a:lnTo>
                  <a:lnTo>
                    <a:pt x="14" y="107"/>
                  </a:lnTo>
                  <a:lnTo>
                    <a:pt x="19" y="98"/>
                  </a:lnTo>
                  <a:lnTo>
                    <a:pt x="28" y="79"/>
                  </a:lnTo>
                  <a:lnTo>
                    <a:pt x="35" y="60"/>
                  </a:lnTo>
                  <a:lnTo>
                    <a:pt x="43" y="41"/>
                  </a:lnTo>
                  <a:lnTo>
                    <a:pt x="43" y="41"/>
                  </a:lnTo>
                  <a:lnTo>
                    <a:pt x="47" y="33"/>
                  </a:lnTo>
                  <a:lnTo>
                    <a:pt x="53" y="21"/>
                  </a:lnTo>
                  <a:lnTo>
                    <a:pt x="56" y="16"/>
                  </a:lnTo>
                  <a:lnTo>
                    <a:pt x="58" y="11"/>
                  </a:lnTo>
                  <a:lnTo>
                    <a:pt x="58" y="6"/>
                  </a:lnTo>
                  <a:lnTo>
                    <a:pt x="56" y="2"/>
                  </a:lnTo>
                  <a:lnTo>
                    <a:pt x="5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65" name="Freeform 104"/>
            <p:cNvSpPr/>
            <p:nvPr/>
          </p:nvSpPr>
          <p:spPr bwMode="auto">
            <a:xfrm>
              <a:off x="4533900" y="4437063"/>
              <a:ext cx="25400" cy="63500"/>
            </a:xfrm>
            <a:custGeom>
              <a:avLst/>
              <a:gdLst/>
              <a:ahLst/>
              <a:cxnLst>
                <a:cxn ang="0">
                  <a:pos x="39" y="4"/>
                </a:cxn>
                <a:cxn ang="0">
                  <a:pos x="39" y="4"/>
                </a:cxn>
                <a:cxn ang="0">
                  <a:pos x="37" y="19"/>
                </a:cxn>
                <a:cxn ang="0">
                  <a:pos x="33" y="32"/>
                </a:cxn>
                <a:cxn ang="0">
                  <a:pos x="28" y="47"/>
                </a:cxn>
                <a:cxn ang="0">
                  <a:pos x="23" y="60"/>
                </a:cxn>
                <a:cxn ang="0">
                  <a:pos x="12" y="88"/>
                </a:cxn>
                <a:cxn ang="0">
                  <a:pos x="0" y="115"/>
                </a:cxn>
                <a:cxn ang="0">
                  <a:pos x="0" y="115"/>
                </a:cxn>
                <a:cxn ang="0">
                  <a:pos x="0" y="117"/>
                </a:cxn>
                <a:cxn ang="0">
                  <a:pos x="2" y="118"/>
                </a:cxn>
                <a:cxn ang="0">
                  <a:pos x="3" y="119"/>
                </a:cxn>
                <a:cxn ang="0">
                  <a:pos x="4" y="120"/>
                </a:cxn>
                <a:cxn ang="0">
                  <a:pos x="6" y="120"/>
                </a:cxn>
                <a:cxn ang="0">
                  <a:pos x="8" y="120"/>
                </a:cxn>
                <a:cxn ang="0">
                  <a:pos x="9" y="119"/>
                </a:cxn>
                <a:cxn ang="0">
                  <a:pos x="10" y="117"/>
                </a:cxn>
                <a:cxn ang="0">
                  <a:pos x="10" y="117"/>
                </a:cxn>
                <a:cxn ang="0">
                  <a:pos x="21" y="89"/>
                </a:cxn>
                <a:cxn ang="0">
                  <a:pos x="33" y="61"/>
                </a:cxn>
                <a:cxn ang="0">
                  <a:pos x="38" y="48"/>
                </a:cxn>
                <a:cxn ang="0">
                  <a:pos x="42" y="33"/>
                </a:cxn>
                <a:cxn ang="0">
                  <a:pos x="46" y="19"/>
                </a:cxn>
                <a:cxn ang="0">
                  <a:pos x="48" y="4"/>
                </a:cxn>
                <a:cxn ang="0">
                  <a:pos x="48" y="4"/>
                </a:cxn>
                <a:cxn ang="0">
                  <a:pos x="48" y="2"/>
                </a:cxn>
                <a:cxn ang="0">
                  <a:pos x="47" y="1"/>
                </a:cxn>
                <a:cxn ang="0">
                  <a:pos x="46" y="0"/>
                </a:cxn>
                <a:cxn ang="0">
                  <a:pos x="44" y="0"/>
                </a:cxn>
                <a:cxn ang="0">
                  <a:pos x="41" y="1"/>
                </a:cxn>
                <a:cxn ang="0">
                  <a:pos x="40" y="2"/>
                </a:cxn>
                <a:cxn ang="0">
                  <a:pos x="39" y="4"/>
                </a:cxn>
                <a:cxn ang="0">
                  <a:pos x="39" y="4"/>
                </a:cxn>
              </a:cxnLst>
              <a:rect l="0" t="0" r="r" b="b"/>
              <a:pathLst>
                <a:path w="48" h="120">
                  <a:moveTo>
                    <a:pt x="39" y="4"/>
                  </a:moveTo>
                  <a:lnTo>
                    <a:pt x="39" y="4"/>
                  </a:lnTo>
                  <a:lnTo>
                    <a:pt x="37" y="19"/>
                  </a:lnTo>
                  <a:lnTo>
                    <a:pt x="33" y="32"/>
                  </a:lnTo>
                  <a:lnTo>
                    <a:pt x="28" y="47"/>
                  </a:lnTo>
                  <a:lnTo>
                    <a:pt x="23" y="60"/>
                  </a:lnTo>
                  <a:lnTo>
                    <a:pt x="12" y="88"/>
                  </a:lnTo>
                  <a:lnTo>
                    <a:pt x="0" y="115"/>
                  </a:lnTo>
                  <a:lnTo>
                    <a:pt x="0" y="115"/>
                  </a:lnTo>
                  <a:lnTo>
                    <a:pt x="0" y="117"/>
                  </a:lnTo>
                  <a:lnTo>
                    <a:pt x="2" y="118"/>
                  </a:lnTo>
                  <a:lnTo>
                    <a:pt x="3" y="119"/>
                  </a:lnTo>
                  <a:lnTo>
                    <a:pt x="4" y="120"/>
                  </a:lnTo>
                  <a:lnTo>
                    <a:pt x="6" y="120"/>
                  </a:lnTo>
                  <a:lnTo>
                    <a:pt x="8" y="120"/>
                  </a:lnTo>
                  <a:lnTo>
                    <a:pt x="9" y="119"/>
                  </a:lnTo>
                  <a:lnTo>
                    <a:pt x="10" y="117"/>
                  </a:lnTo>
                  <a:lnTo>
                    <a:pt x="10" y="117"/>
                  </a:lnTo>
                  <a:lnTo>
                    <a:pt x="21" y="89"/>
                  </a:lnTo>
                  <a:lnTo>
                    <a:pt x="33" y="61"/>
                  </a:lnTo>
                  <a:lnTo>
                    <a:pt x="38" y="48"/>
                  </a:lnTo>
                  <a:lnTo>
                    <a:pt x="42" y="33"/>
                  </a:lnTo>
                  <a:lnTo>
                    <a:pt x="46" y="19"/>
                  </a:lnTo>
                  <a:lnTo>
                    <a:pt x="48" y="4"/>
                  </a:lnTo>
                  <a:lnTo>
                    <a:pt x="48" y="4"/>
                  </a:lnTo>
                  <a:lnTo>
                    <a:pt x="48" y="2"/>
                  </a:lnTo>
                  <a:lnTo>
                    <a:pt x="47" y="1"/>
                  </a:lnTo>
                  <a:lnTo>
                    <a:pt x="46" y="0"/>
                  </a:lnTo>
                  <a:lnTo>
                    <a:pt x="44" y="0"/>
                  </a:lnTo>
                  <a:lnTo>
                    <a:pt x="41" y="1"/>
                  </a:lnTo>
                  <a:lnTo>
                    <a:pt x="40" y="2"/>
                  </a:lnTo>
                  <a:lnTo>
                    <a:pt x="39" y="4"/>
                  </a:lnTo>
                  <a:lnTo>
                    <a:pt x="39"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66" name="Freeform 105"/>
            <p:cNvSpPr/>
            <p:nvPr/>
          </p:nvSpPr>
          <p:spPr bwMode="auto">
            <a:xfrm>
              <a:off x="4400550" y="4497388"/>
              <a:ext cx="34925" cy="55563"/>
            </a:xfrm>
            <a:custGeom>
              <a:avLst/>
              <a:gdLst/>
              <a:ahLst/>
              <a:cxnLst>
                <a:cxn ang="0">
                  <a:pos x="57" y="5"/>
                </a:cxn>
                <a:cxn ang="0">
                  <a:pos x="57" y="5"/>
                </a:cxn>
                <a:cxn ang="0">
                  <a:pos x="56" y="10"/>
                </a:cxn>
                <a:cxn ang="0">
                  <a:pos x="53" y="16"/>
                </a:cxn>
                <a:cxn ang="0">
                  <a:pos x="48" y="25"/>
                </a:cxn>
                <a:cxn ang="0">
                  <a:pos x="42" y="34"/>
                </a:cxn>
                <a:cxn ang="0">
                  <a:pos x="40" y="39"/>
                </a:cxn>
                <a:cxn ang="0">
                  <a:pos x="38" y="45"/>
                </a:cxn>
                <a:cxn ang="0">
                  <a:pos x="38" y="45"/>
                </a:cxn>
                <a:cxn ang="0">
                  <a:pos x="35" y="52"/>
                </a:cxn>
                <a:cxn ang="0">
                  <a:pos x="32" y="59"/>
                </a:cxn>
                <a:cxn ang="0">
                  <a:pos x="22" y="73"/>
                </a:cxn>
                <a:cxn ang="0">
                  <a:pos x="12" y="85"/>
                </a:cxn>
                <a:cxn ang="0">
                  <a:pos x="1" y="96"/>
                </a:cxn>
                <a:cxn ang="0">
                  <a:pos x="1" y="96"/>
                </a:cxn>
                <a:cxn ang="0">
                  <a:pos x="0" y="98"/>
                </a:cxn>
                <a:cxn ang="0">
                  <a:pos x="0" y="101"/>
                </a:cxn>
                <a:cxn ang="0">
                  <a:pos x="0" y="102"/>
                </a:cxn>
                <a:cxn ang="0">
                  <a:pos x="1" y="104"/>
                </a:cxn>
                <a:cxn ang="0">
                  <a:pos x="2" y="105"/>
                </a:cxn>
                <a:cxn ang="0">
                  <a:pos x="4" y="105"/>
                </a:cxn>
                <a:cxn ang="0">
                  <a:pos x="6" y="105"/>
                </a:cxn>
                <a:cxn ang="0">
                  <a:pos x="7" y="104"/>
                </a:cxn>
                <a:cxn ang="0">
                  <a:pos x="7" y="104"/>
                </a:cxn>
                <a:cxn ang="0">
                  <a:pos x="18" y="92"/>
                </a:cxn>
                <a:cxn ang="0">
                  <a:pos x="31" y="79"/>
                </a:cxn>
                <a:cxn ang="0">
                  <a:pos x="36" y="73"/>
                </a:cxn>
                <a:cxn ang="0">
                  <a:pos x="40" y="65"/>
                </a:cxn>
                <a:cxn ang="0">
                  <a:pos x="44" y="58"/>
                </a:cxn>
                <a:cxn ang="0">
                  <a:pos x="46" y="51"/>
                </a:cxn>
                <a:cxn ang="0">
                  <a:pos x="46" y="51"/>
                </a:cxn>
                <a:cxn ang="0">
                  <a:pos x="48" y="45"/>
                </a:cxn>
                <a:cxn ang="0">
                  <a:pos x="51" y="38"/>
                </a:cxn>
                <a:cxn ang="0">
                  <a:pos x="58" y="28"/>
                </a:cxn>
                <a:cxn ang="0">
                  <a:pos x="63" y="17"/>
                </a:cxn>
                <a:cxn ang="0">
                  <a:pos x="65" y="10"/>
                </a:cxn>
                <a:cxn ang="0">
                  <a:pos x="66" y="5"/>
                </a:cxn>
                <a:cxn ang="0">
                  <a:pos x="66" y="5"/>
                </a:cxn>
                <a:cxn ang="0">
                  <a:pos x="66" y="3"/>
                </a:cxn>
                <a:cxn ang="0">
                  <a:pos x="65" y="1"/>
                </a:cxn>
                <a:cxn ang="0">
                  <a:pos x="64" y="0"/>
                </a:cxn>
                <a:cxn ang="0">
                  <a:pos x="62" y="0"/>
                </a:cxn>
                <a:cxn ang="0">
                  <a:pos x="59" y="1"/>
                </a:cxn>
                <a:cxn ang="0">
                  <a:pos x="57" y="3"/>
                </a:cxn>
                <a:cxn ang="0">
                  <a:pos x="57" y="5"/>
                </a:cxn>
                <a:cxn ang="0">
                  <a:pos x="57" y="5"/>
                </a:cxn>
              </a:cxnLst>
              <a:rect l="0" t="0" r="r" b="b"/>
              <a:pathLst>
                <a:path w="66" h="105">
                  <a:moveTo>
                    <a:pt x="57" y="5"/>
                  </a:moveTo>
                  <a:lnTo>
                    <a:pt x="57" y="5"/>
                  </a:lnTo>
                  <a:lnTo>
                    <a:pt x="56" y="10"/>
                  </a:lnTo>
                  <a:lnTo>
                    <a:pt x="53" y="16"/>
                  </a:lnTo>
                  <a:lnTo>
                    <a:pt x="48" y="25"/>
                  </a:lnTo>
                  <a:lnTo>
                    <a:pt x="42" y="34"/>
                  </a:lnTo>
                  <a:lnTo>
                    <a:pt x="40" y="39"/>
                  </a:lnTo>
                  <a:lnTo>
                    <a:pt x="38" y="45"/>
                  </a:lnTo>
                  <a:lnTo>
                    <a:pt x="38" y="45"/>
                  </a:lnTo>
                  <a:lnTo>
                    <a:pt x="35" y="52"/>
                  </a:lnTo>
                  <a:lnTo>
                    <a:pt x="32" y="59"/>
                  </a:lnTo>
                  <a:lnTo>
                    <a:pt x="22" y="73"/>
                  </a:lnTo>
                  <a:lnTo>
                    <a:pt x="12" y="85"/>
                  </a:lnTo>
                  <a:lnTo>
                    <a:pt x="1" y="96"/>
                  </a:lnTo>
                  <a:lnTo>
                    <a:pt x="1" y="96"/>
                  </a:lnTo>
                  <a:lnTo>
                    <a:pt x="0" y="98"/>
                  </a:lnTo>
                  <a:lnTo>
                    <a:pt x="0" y="101"/>
                  </a:lnTo>
                  <a:lnTo>
                    <a:pt x="0" y="102"/>
                  </a:lnTo>
                  <a:lnTo>
                    <a:pt x="1" y="104"/>
                  </a:lnTo>
                  <a:lnTo>
                    <a:pt x="2" y="105"/>
                  </a:lnTo>
                  <a:lnTo>
                    <a:pt x="4" y="105"/>
                  </a:lnTo>
                  <a:lnTo>
                    <a:pt x="6" y="105"/>
                  </a:lnTo>
                  <a:lnTo>
                    <a:pt x="7" y="104"/>
                  </a:lnTo>
                  <a:lnTo>
                    <a:pt x="7" y="104"/>
                  </a:lnTo>
                  <a:lnTo>
                    <a:pt x="18" y="92"/>
                  </a:lnTo>
                  <a:lnTo>
                    <a:pt x="31" y="79"/>
                  </a:lnTo>
                  <a:lnTo>
                    <a:pt x="36" y="73"/>
                  </a:lnTo>
                  <a:lnTo>
                    <a:pt x="40" y="65"/>
                  </a:lnTo>
                  <a:lnTo>
                    <a:pt x="44" y="58"/>
                  </a:lnTo>
                  <a:lnTo>
                    <a:pt x="46" y="51"/>
                  </a:lnTo>
                  <a:lnTo>
                    <a:pt x="46" y="51"/>
                  </a:lnTo>
                  <a:lnTo>
                    <a:pt x="48" y="45"/>
                  </a:lnTo>
                  <a:lnTo>
                    <a:pt x="51" y="38"/>
                  </a:lnTo>
                  <a:lnTo>
                    <a:pt x="58" y="28"/>
                  </a:lnTo>
                  <a:lnTo>
                    <a:pt x="63" y="17"/>
                  </a:lnTo>
                  <a:lnTo>
                    <a:pt x="65" y="10"/>
                  </a:lnTo>
                  <a:lnTo>
                    <a:pt x="66" y="5"/>
                  </a:lnTo>
                  <a:lnTo>
                    <a:pt x="66" y="5"/>
                  </a:lnTo>
                  <a:lnTo>
                    <a:pt x="66" y="3"/>
                  </a:lnTo>
                  <a:lnTo>
                    <a:pt x="65" y="1"/>
                  </a:lnTo>
                  <a:lnTo>
                    <a:pt x="64" y="0"/>
                  </a:lnTo>
                  <a:lnTo>
                    <a:pt x="62" y="0"/>
                  </a:lnTo>
                  <a:lnTo>
                    <a:pt x="59" y="1"/>
                  </a:lnTo>
                  <a:lnTo>
                    <a:pt x="57" y="3"/>
                  </a:lnTo>
                  <a:lnTo>
                    <a:pt x="57" y="5"/>
                  </a:lnTo>
                  <a:lnTo>
                    <a:pt x="57"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67" name="Freeform 106"/>
            <p:cNvSpPr/>
            <p:nvPr/>
          </p:nvSpPr>
          <p:spPr bwMode="auto">
            <a:xfrm>
              <a:off x="4433888" y="4530725"/>
              <a:ext cx="23813" cy="34925"/>
            </a:xfrm>
            <a:custGeom>
              <a:avLst/>
              <a:gdLst/>
              <a:ahLst/>
              <a:cxnLst>
                <a:cxn ang="0">
                  <a:pos x="38" y="3"/>
                </a:cxn>
                <a:cxn ang="0">
                  <a:pos x="38" y="3"/>
                </a:cxn>
                <a:cxn ang="0">
                  <a:pos x="31" y="18"/>
                </a:cxn>
                <a:cxn ang="0">
                  <a:pos x="23" y="32"/>
                </a:cxn>
                <a:cxn ang="0">
                  <a:pos x="12" y="46"/>
                </a:cxn>
                <a:cxn ang="0">
                  <a:pos x="1" y="58"/>
                </a:cxn>
                <a:cxn ang="0">
                  <a:pos x="1" y="58"/>
                </a:cxn>
                <a:cxn ang="0">
                  <a:pos x="0" y="59"/>
                </a:cxn>
                <a:cxn ang="0">
                  <a:pos x="0" y="61"/>
                </a:cxn>
                <a:cxn ang="0">
                  <a:pos x="0" y="63"/>
                </a:cxn>
                <a:cxn ang="0">
                  <a:pos x="1" y="65"/>
                </a:cxn>
                <a:cxn ang="0">
                  <a:pos x="3" y="66"/>
                </a:cxn>
                <a:cxn ang="0">
                  <a:pos x="4" y="66"/>
                </a:cxn>
                <a:cxn ang="0">
                  <a:pos x="6" y="66"/>
                </a:cxn>
                <a:cxn ang="0">
                  <a:pos x="8" y="65"/>
                </a:cxn>
                <a:cxn ang="0">
                  <a:pos x="8" y="65"/>
                </a:cxn>
                <a:cxn ang="0">
                  <a:pos x="19" y="51"/>
                </a:cxn>
                <a:cxn ang="0">
                  <a:pos x="31" y="38"/>
                </a:cxn>
                <a:cxn ang="0">
                  <a:pos x="40" y="22"/>
                </a:cxn>
                <a:cxn ang="0">
                  <a:pos x="43" y="14"/>
                </a:cxn>
                <a:cxn ang="0">
                  <a:pos x="47" y="5"/>
                </a:cxn>
                <a:cxn ang="0">
                  <a:pos x="47" y="5"/>
                </a:cxn>
                <a:cxn ang="0">
                  <a:pos x="47" y="3"/>
                </a:cxn>
                <a:cxn ang="0">
                  <a:pos x="46" y="1"/>
                </a:cxn>
                <a:cxn ang="0">
                  <a:pos x="45" y="0"/>
                </a:cxn>
                <a:cxn ang="0">
                  <a:pos x="44" y="0"/>
                </a:cxn>
                <a:cxn ang="0">
                  <a:pos x="40" y="0"/>
                </a:cxn>
                <a:cxn ang="0">
                  <a:pos x="39" y="1"/>
                </a:cxn>
                <a:cxn ang="0">
                  <a:pos x="38" y="3"/>
                </a:cxn>
                <a:cxn ang="0">
                  <a:pos x="38" y="3"/>
                </a:cxn>
              </a:cxnLst>
              <a:rect l="0" t="0" r="r" b="b"/>
              <a:pathLst>
                <a:path w="47" h="66">
                  <a:moveTo>
                    <a:pt x="38" y="3"/>
                  </a:moveTo>
                  <a:lnTo>
                    <a:pt x="38" y="3"/>
                  </a:lnTo>
                  <a:lnTo>
                    <a:pt x="31" y="18"/>
                  </a:lnTo>
                  <a:lnTo>
                    <a:pt x="23" y="32"/>
                  </a:lnTo>
                  <a:lnTo>
                    <a:pt x="12" y="46"/>
                  </a:lnTo>
                  <a:lnTo>
                    <a:pt x="1" y="58"/>
                  </a:lnTo>
                  <a:lnTo>
                    <a:pt x="1" y="58"/>
                  </a:lnTo>
                  <a:lnTo>
                    <a:pt x="0" y="59"/>
                  </a:lnTo>
                  <a:lnTo>
                    <a:pt x="0" y="61"/>
                  </a:lnTo>
                  <a:lnTo>
                    <a:pt x="0" y="63"/>
                  </a:lnTo>
                  <a:lnTo>
                    <a:pt x="1" y="65"/>
                  </a:lnTo>
                  <a:lnTo>
                    <a:pt x="3" y="66"/>
                  </a:lnTo>
                  <a:lnTo>
                    <a:pt x="4" y="66"/>
                  </a:lnTo>
                  <a:lnTo>
                    <a:pt x="6" y="66"/>
                  </a:lnTo>
                  <a:lnTo>
                    <a:pt x="8" y="65"/>
                  </a:lnTo>
                  <a:lnTo>
                    <a:pt x="8" y="65"/>
                  </a:lnTo>
                  <a:lnTo>
                    <a:pt x="19" y="51"/>
                  </a:lnTo>
                  <a:lnTo>
                    <a:pt x="31" y="38"/>
                  </a:lnTo>
                  <a:lnTo>
                    <a:pt x="40" y="22"/>
                  </a:lnTo>
                  <a:lnTo>
                    <a:pt x="43" y="14"/>
                  </a:lnTo>
                  <a:lnTo>
                    <a:pt x="47" y="5"/>
                  </a:lnTo>
                  <a:lnTo>
                    <a:pt x="47" y="5"/>
                  </a:lnTo>
                  <a:lnTo>
                    <a:pt x="47" y="3"/>
                  </a:lnTo>
                  <a:lnTo>
                    <a:pt x="46" y="1"/>
                  </a:lnTo>
                  <a:lnTo>
                    <a:pt x="45" y="0"/>
                  </a:lnTo>
                  <a:lnTo>
                    <a:pt x="44" y="0"/>
                  </a:lnTo>
                  <a:lnTo>
                    <a:pt x="40" y="0"/>
                  </a:lnTo>
                  <a:lnTo>
                    <a:pt x="39" y="1"/>
                  </a:lnTo>
                  <a:lnTo>
                    <a:pt x="38" y="3"/>
                  </a:lnTo>
                  <a:lnTo>
                    <a:pt x="38"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68" name="Freeform 107"/>
            <p:cNvSpPr/>
            <p:nvPr/>
          </p:nvSpPr>
          <p:spPr bwMode="auto">
            <a:xfrm>
              <a:off x="4621213" y="4503738"/>
              <a:ext cx="22225" cy="34925"/>
            </a:xfrm>
            <a:custGeom>
              <a:avLst/>
              <a:gdLst/>
              <a:ahLst/>
              <a:cxnLst>
                <a:cxn ang="0">
                  <a:pos x="33" y="3"/>
                </a:cxn>
                <a:cxn ang="0">
                  <a:pos x="33" y="3"/>
                </a:cxn>
                <a:cxn ang="0">
                  <a:pos x="28" y="9"/>
                </a:cxn>
                <a:cxn ang="0">
                  <a:pos x="23" y="15"/>
                </a:cxn>
                <a:cxn ang="0">
                  <a:pos x="15" y="30"/>
                </a:cxn>
                <a:cxn ang="0">
                  <a:pos x="0" y="61"/>
                </a:cxn>
                <a:cxn ang="0">
                  <a:pos x="0" y="61"/>
                </a:cxn>
                <a:cxn ang="0">
                  <a:pos x="0" y="63"/>
                </a:cxn>
                <a:cxn ang="0">
                  <a:pos x="0" y="64"/>
                </a:cxn>
                <a:cxn ang="0">
                  <a:pos x="1" y="66"/>
                </a:cxn>
                <a:cxn ang="0">
                  <a:pos x="2" y="67"/>
                </a:cxn>
                <a:cxn ang="0">
                  <a:pos x="4" y="67"/>
                </a:cxn>
                <a:cxn ang="0">
                  <a:pos x="5" y="67"/>
                </a:cxn>
                <a:cxn ang="0">
                  <a:pos x="8" y="67"/>
                </a:cxn>
                <a:cxn ang="0">
                  <a:pos x="9" y="65"/>
                </a:cxn>
                <a:cxn ang="0">
                  <a:pos x="9" y="65"/>
                </a:cxn>
                <a:cxn ang="0">
                  <a:pos x="23" y="36"/>
                </a:cxn>
                <a:cxn ang="0">
                  <a:pos x="30" y="21"/>
                </a:cxn>
                <a:cxn ang="0">
                  <a:pos x="34" y="15"/>
                </a:cxn>
                <a:cxn ang="0">
                  <a:pos x="40" y="9"/>
                </a:cxn>
                <a:cxn ang="0">
                  <a:pos x="40" y="9"/>
                </a:cxn>
                <a:cxn ang="0">
                  <a:pos x="41" y="7"/>
                </a:cxn>
                <a:cxn ang="0">
                  <a:pos x="41" y="6"/>
                </a:cxn>
                <a:cxn ang="0">
                  <a:pos x="40" y="1"/>
                </a:cxn>
                <a:cxn ang="0">
                  <a:pos x="38" y="0"/>
                </a:cxn>
                <a:cxn ang="0">
                  <a:pos x="37" y="0"/>
                </a:cxn>
                <a:cxn ang="0">
                  <a:pos x="34" y="0"/>
                </a:cxn>
                <a:cxn ang="0">
                  <a:pos x="33" y="3"/>
                </a:cxn>
                <a:cxn ang="0">
                  <a:pos x="33" y="3"/>
                </a:cxn>
              </a:cxnLst>
              <a:rect l="0" t="0" r="r" b="b"/>
              <a:pathLst>
                <a:path w="41" h="67">
                  <a:moveTo>
                    <a:pt x="33" y="3"/>
                  </a:moveTo>
                  <a:lnTo>
                    <a:pt x="33" y="3"/>
                  </a:lnTo>
                  <a:lnTo>
                    <a:pt x="28" y="9"/>
                  </a:lnTo>
                  <a:lnTo>
                    <a:pt x="23" y="15"/>
                  </a:lnTo>
                  <a:lnTo>
                    <a:pt x="15" y="30"/>
                  </a:lnTo>
                  <a:lnTo>
                    <a:pt x="0" y="61"/>
                  </a:lnTo>
                  <a:lnTo>
                    <a:pt x="0" y="61"/>
                  </a:lnTo>
                  <a:lnTo>
                    <a:pt x="0" y="63"/>
                  </a:lnTo>
                  <a:lnTo>
                    <a:pt x="0" y="64"/>
                  </a:lnTo>
                  <a:lnTo>
                    <a:pt x="1" y="66"/>
                  </a:lnTo>
                  <a:lnTo>
                    <a:pt x="2" y="67"/>
                  </a:lnTo>
                  <a:lnTo>
                    <a:pt x="4" y="67"/>
                  </a:lnTo>
                  <a:lnTo>
                    <a:pt x="5" y="67"/>
                  </a:lnTo>
                  <a:lnTo>
                    <a:pt x="8" y="67"/>
                  </a:lnTo>
                  <a:lnTo>
                    <a:pt x="9" y="65"/>
                  </a:lnTo>
                  <a:lnTo>
                    <a:pt x="9" y="65"/>
                  </a:lnTo>
                  <a:lnTo>
                    <a:pt x="23" y="36"/>
                  </a:lnTo>
                  <a:lnTo>
                    <a:pt x="30" y="21"/>
                  </a:lnTo>
                  <a:lnTo>
                    <a:pt x="34" y="15"/>
                  </a:lnTo>
                  <a:lnTo>
                    <a:pt x="40" y="9"/>
                  </a:lnTo>
                  <a:lnTo>
                    <a:pt x="40" y="9"/>
                  </a:lnTo>
                  <a:lnTo>
                    <a:pt x="41" y="7"/>
                  </a:lnTo>
                  <a:lnTo>
                    <a:pt x="41" y="6"/>
                  </a:lnTo>
                  <a:lnTo>
                    <a:pt x="40" y="1"/>
                  </a:lnTo>
                  <a:lnTo>
                    <a:pt x="38" y="0"/>
                  </a:lnTo>
                  <a:lnTo>
                    <a:pt x="37" y="0"/>
                  </a:lnTo>
                  <a:lnTo>
                    <a:pt x="34" y="0"/>
                  </a:lnTo>
                  <a:lnTo>
                    <a:pt x="33" y="3"/>
                  </a:lnTo>
                  <a:lnTo>
                    <a:pt x="33"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69" name="Freeform 108"/>
            <p:cNvSpPr/>
            <p:nvPr/>
          </p:nvSpPr>
          <p:spPr bwMode="auto">
            <a:xfrm>
              <a:off x="4641850" y="4516438"/>
              <a:ext cx="20638" cy="31750"/>
            </a:xfrm>
            <a:custGeom>
              <a:avLst/>
              <a:gdLst/>
              <a:ahLst/>
              <a:cxnLst>
                <a:cxn ang="0">
                  <a:pos x="33" y="1"/>
                </a:cxn>
                <a:cxn ang="0">
                  <a:pos x="33" y="1"/>
                </a:cxn>
                <a:cxn ang="0">
                  <a:pos x="22" y="13"/>
                </a:cxn>
                <a:cxn ang="0">
                  <a:pos x="14" y="26"/>
                </a:cxn>
                <a:cxn ang="0">
                  <a:pos x="6" y="40"/>
                </a:cxn>
                <a:cxn ang="0">
                  <a:pos x="0" y="54"/>
                </a:cxn>
                <a:cxn ang="0">
                  <a:pos x="0" y="54"/>
                </a:cxn>
                <a:cxn ang="0">
                  <a:pos x="0" y="56"/>
                </a:cxn>
                <a:cxn ang="0">
                  <a:pos x="1" y="58"/>
                </a:cxn>
                <a:cxn ang="0">
                  <a:pos x="2" y="59"/>
                </a:cxn>
                <a:cxn ang="0">
                  <a:pos x="3" y="59"/>
                </a:cxn>
                <a:cxn ang="0">
                  <a:pos x="5" y="60"/>
                </a:cxn>
                <a:cxn ang="0">
                  <a:pos x="7" y="59"/>
                </a:cxn>
                <a:cxn ang="0">
                  <a:pos x="8" y="58"/>
                </a:cxn>
                <a:cxn ang="0">
                  <a:pos x="9" y="56"/>
                </a:cxn>
                <a:cxn ang="0">
                  <a:pos x="9" y="56"/>
                </a:cxn>
                <a:cxn ang="0">
                  <a:pos x="15" y="44"/>
                </a:cxn>
                <a:cxn ang="0">
                  <a:pos x="21" y="30"/>
                </a:cxn>
                <a:cxn ang="0">
                  <a:pos x="31" y="19"/>
                </a:cxn>
                <a:cxn ang="0">
                  <a:pos x="40" y="9"/>
                </a:cxn>
                <a:cxn ang="0">
                  <a:pos x="40" y="9"/>
                </a:cxn>
                <a:cxn ang="0">
                  <a:pos x="41" y="7"/>
                </a:cxn>
                <a:cxn ang="0">
                  <a:pos x="41" y="4"/>
                </a:cxn>
                <a:cxn ang="0">
                  <a:pos x="41" y="3"/>
                </a:cxn>
                <a:cxn ang="0">
                  <a:pos x="40" y="1"/>
                </a:cxn>
                <a:cxn ang="0">
                  <a:pos x="38" y="0"/>
                </a:cxn>
                <a:cxn ang="0">
                  <a:pos x="37" y="0"/>
                </a:cxn>
                <a:cxn ang="0">
                  <a:pos x="35" y="0"/>
                </a:cxn>
                <a:cxn ang="0">
                  <a:pos x="33" y="1"/>
                </a:cxn>
                <a:cxn ang="0">
                  <a:pos x="33" y="1"/>
                </a:cxn>
              </a:cxnLst>
              <a:rect l="0" t="0" r="r" b="b"/>
              <a:pathLst>
                <a:path w="41" h="60">
                  <a:moveTo>
                    <a:pt x="33" y="1"/>
                  </a:moveTo>
                  <a:lnTo>
                    <a:pt x="33" y="1"/>
                  </a:lnTo>
                  <a:lnTo>
                    <a:pt x="22" y="13"/>
                  </a:lnTo>
                  <a:lnTo>
                    <a:pt x="14" y="26"/>
                  </a:lnTo>
                  <a:lnTo>
                    <a:pt x="6" y="40"/>
                  </a:lnTo>
                  <a:lnTo>
                    <a:pt x="0" y="54"/>
                  </a:lnTo>
                  <a:lnTo>
                    <a:pt x="0" y="54"/>
                  </a:lnTo>
                  <a:lnTo>
                    <a:pt x="0" y="56"/>
                  </a:lnTo>
                  <a:lnTo>
                    <a:pt x="1" y="58"/>
                  </a:lnTo>
                  <a:lnTo>
                    <a:pt x="2" y="59"/>
                  </a:lnTo>
                  <a:lnTo>
                    <a:pt x="3" y="59"/>
                  </a:lnTo>
                  <a:lnTo>
                    <a:pt x="5" y="60"/>
                  </a:lnTo>
                  <a:lnTo>
                    <a:pt x="7" y="59"/>
                  </a:lnTo>
                  <a:lnTo>
                    <a:pt x="8" y="58"/>
                  </a:lnTo>
                  <a:lnTo>
                    <a:pt x="9" y="56"/>
                  </a:lnTo>
                  <a:lnTo>
                    <a:pt x="9" y="56"/>
                  </a:lnTo>
                  <a:lnTo>
                    <a:pt x="15" y="44"/>
                  </a:lnTo>
                  <a:lnTo>
                    <a:pt x="21" y="30"/>
                  </a:lnTo>
                  <a:lnTo>
                    <a:pt x="31" y="19"/>
                  </a:lnTo>
                  <a:lnTo>
                    <a:pt x="40" y="9"/>
                  </a:lnTo>
                  <a:lnTo>
                    <a:pt x="40" y="9"/>
                  </a:lnTo>
                  <a:lnTo>
                    <a:pt x="41" y="7"/>
                  </a:lnTo>
                  <a:lnTo>
                    <a:pt x="41" y="4"/>
                  </a:lnTo>
                  <a:lnTo>
                    <a:pt x="41" y="3"/>
                  </a:lnTo>
                  <a:lnTo>
                    <a:pt x="40" y="1"/>
                  </a:lnTo>
                  <a:lnTo>
                    <a:pt x="38" y="0"/>
                  </a:lnTo>
                  <a:lnTo>
                    <a:pt x="37" y="0"/>
                  </a:lnTo>
                  <a:lnTo>
                    <a:pt x="35" y="0"/>
                  </a:lnTo>
                  <a:lnTo>
                    <a:pt x="33" y="1"/>
                  </a:lnTo>
                  <a:lnTo>
                    <a:pt x="3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70" name="Freeform 109"/>
            <p:cNvSpPr/>
            <p:nvPr/>
          </p:nvSpPr>
          <p:spPr bwMode="auto">
            <a:xfrm>
              <a:off x="4648200" y="4551363"/>
              <a:ext cx="31750" cy="34925"/>
            </a:xfrm>
            <a:custGeom>
              <a:avLst/>
              <a:gdLst/>
              <a:ahLst/>
              <a:cxnLst>
                <a:cxn ang="0">
                  <a:pos x="51" y="2"/>
                </a:cxn>
                <a:cxn ang="0">
                  <a:pos x="51" y="2"/>
                </a:cxn>
                <a:cxn ang="0">
                  <a:pos x="39" y="17"/>
                </a:cxn>
                <a:cxn ang="0">
                  <a:pos x="27" y="31"/>
                </a:cxn>
                <a:cxn ang="0">
                  <a:pos x="1" y="58"/>
                </a:cxn>
                <a:cxn ang="0">
                  <a:pos x="1" y="58"/>
                </a:cxn>
                <a:cxn ang="0">
                  <a:pos x="0" y="60"/>
                </a:cxn>
                <a:cxn ang="0">
                  <a:pos x="0" y="62"/>
                </a:cxn>
                <a:cxn ang="0">
                  <a:pos x="0" y="63"/>
                </a:cxn>
                <a:cxn ang="0">
                  <a:pos x="1" y="65"/>
                </a:cxn>
                <a:cxn ang="0">
                  <a:pos x="2" y="66"/>
                </a:cxn>
                <a:cxn ang="0">
                  <a:pos x="4" y="66"/>
                </a:cxn>
                <a:cxn ang="0">
                  <a:pos x="6" y="66"/>
                </a:cxn>
                <a:cxn ang="0">
                  <a:pos x="7" y="65"/>
                </a:cxn>
                <a:cxn ang="0">
                  <a:pos x="7" y="65"/>
                </a:cxn>
                <a:cxn ang="0">
                  <a:pos x="35" y="37"/>
                </a:cxn>
                <a:cxn ang="0">
                  <a:pos x="48" y="22"/>
                </a:cxn>
                <a:cxn ang="0">
                  <a:pos x="59" y="7"/>
                </a:cxn>
                <a:cxn ang="0">
                  <a:pos x="59" y="7"/>
                </a:cxn>
                <a:cxn ang="0">
                  <a:pos x="60" y="5"/>
                </a:cxn>
                <a:cxn ang="0">
                  <a:pos x="60" y="3"/>
                </a:cxn>
                <a:cxn ang="0">
                  <a:pos x="59" y="2"/>
                </a:cxn>
                <a:cxn ang="0">
                  <a:pos x="58" y="1"/>
                </a:cxn>
                <a:cxn ang="0">
                  <a:pos x="56" y="0"/>
                </a:cxn>
                <a:cxn ang="0">
                  <a:pos x="54" y="0"/>
                </a:cxn>
                <a:cxn ang="0">
                  <a:pos x="53" y="1"/>
                </a:cxn>
                <a:cxn ang="0">
                  <a:pos x="51" y="2"/>
                </a:cxn>
                <a:cxn ang="0">
                  <a:pos x="51" y="2"/>
                </a:cxn>
              </a:cxnLst>
              <a:rect l="0" t="0" r="r" b="b"/>
              <a:pathLst>
                <a:path w="60" h="66">
                  <a:moveTo>
                    <a:pt x="51" y="2"/>
                  </a:moveTo>
                  <a:lnTo>
                    <a:pt x="51" y="2"/>
                  </a:lnTo>
                  <a:lnTo>
                    <a:pt x="39" y="17"/>
                  </a:lnTo>
                  <a:lnTo>
                    <a:pt x="27" y="31"/>
                  </a:lnTo>
                  <a:lnTo>
                    <a:pt x="1" y="58"/>
                  </a:lnTo>
                  <a:lnTo>
                    <a:pt x="1" y="58"/>
                  </a:lnTo>
                  <a:lnTo>
                    <a:pt x="0" y="60"/>
                  </a:lnTo>
                  <a:lnTo>
                    <a:pt x="0" y="62"/>
                  </a:lnTo>
                  <a:lnTo>
                    <a:pt x="0" y="63"/>
                  </a:lnTo>
                  <a:lnTo>
                    <a:pt x="1" y="65"/>
                  </a:lnTo>
                  <a:lnTo>
                    <a:pt x="2" y="66"/>
                  </a:lnTo>
                  <a:lnTo>
                    <a:pt x="4" y="66"/>
                  </a:lnTo>
                  <a:lnTo>
                    <a:pt x="6" y="66"/>
                  </a:lnTo>
                  <a:lnTo>
                    <a:pt x="7" y="65"/>
                  </a:lnTo>
                  <a:lnTo>
                    <a:pt x="7" y="65"/>
                  </a:lnTo>
                  <a:lnTo>
                    <a:pt x="35" y="37"/>
                  </a:lnTo>
                  <a:lnTo>
                    <a:pt x="48" y="22"/>
                  </a:lnTo>
                  <a:lnTo>
                    <a:pt x="59" y="7"/>
                  </a:lnTo>
                  <a:lnTo>
                    <a:pt x="59" y="7"/>
                  </a:lnTo>
                  <a:lnTo>
                    <a:pt x="60" y="5"/>
                  </a:lnTo>
                  <a:lnTo>
                    <a:pt x="60" y="3"/>
                  </a:lnTo>
                  <a:lnTo>
                    <a:pt x="59" y="2"/>
                  </a:lnTo>
                  <a:lnTo>
                    <a:pt x="58" y="1"/>
                  </a:lnTo>
                  <a:lnTo>
                    <a:pt x="56" y="0"/>
                  </a:lnTo>
                  <a:lnTo>
                    <a:pt x="54" y="0"/>
                  </a:lnTo>
                  <a:lnTo>
                    <a:pt x="53" y="1"/>
                  </a:lnTo>
                  <a:lnTo>
                    <a:pt x="51" y="2"/>
                  </a:lnTo>
                  <a:lnTo>
                    <a:pt x="51"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71" name="Freeform 110"/>
            <p:cNvSpPr/>
            <p:nvPr/>
          </p:nvSpPr>
          <p:spPr bwMode="auto">
            <a:xfrm>
              <a:off x="4630738" y="4313238"/>
              <a:ext cx="15875" cy="23813"/>
            </a:xfrm>
            <a:custGeom>
              <a:avLst/>
              <a:gdLst/>
              <a:ahLst/>
              <a:cxnLst>
                <a:cxn ang="0">
                  <a:pos x="19" y="4"/>
                </a:cxn>
                <a:cxn ang="0">
                  <a:pos x="19" y="4"/>
                </a:cxn>
                <a:cxn ang="0">
                  <a:pos x="19" y="9"/>
                </a:cxn>
                <a:cxn ang="0">
                  <a:pos x="17" y="13"/>
                </a:cxn>
                <a:cxn ang="0">
                  <a:pos x="11" y="23"/>
                </a:cxn>
                <a:cxn ang="0">
                  <a:pos x="6" y="31"/>
                </a:cxn>
                <a:cxn ang="0">
                  <a:pos x="1" y="39"/>
                </a:cxn>
                <a:cxn ang="0">
                  <a:pos x="1" y="39"/>
                </a:cxn>
                <a:cxn ang="0">
                  <a:pos x="0" y="41"/>
                </a:cxn>
                <a:cxn ang="0">
                  <a:pos x="0" y="43"/>
                </a:cxn>
                <a:cxn ang="0">
                  <a:pos x="1" y="45"/>
                </a:cxn>
                <a:cxn ang="0">
                  <a:pos x="2" y="46"/>
                </a:cxn>
                <a:cxn ang="0">
                  <a:pos x="4" y="46"/>
                </a:cxn>
                <a:cxn ang="0">
                  <a:pos x="6" y="46"/>
                </a:cxn>
                <a:cxn ang="0">
                  <a:pos x="7" y="46"/>
                </a:cxn>
                <a:cxn ang="0">
                  <a:pos x="9" y="44"/>
                </a:cxn>
                <a:cxn ang="0">
                  <a:pos x="9" y="44"/>
                </a:cxn>
                <a:cxn ang="0">
                  <a:pos x="14" y="35"/>
                </a:cxn>
                <a:cxn ang="0">
                  <a:pos x="21" y="25"/>
                </a:cxn>
                <a:cxn ang="0">
                  <a:pos x="26" y="15"/>
                </a:cxn>
                <a:cxn ang="0">
                  <a:pos x="28" y="9"/>
                </a:cxn>
                <a:cxn ang="0">
                  <a:pos x="28" y="4"/>
                </a:cxn>
                <a:cxn ang="0">
                  <a:pos x="28" y="4"/>
                </a:cxn>
                <a:cxn ang="0">
                  <a:pos x="28" y="2"/>
                </a:cxn>
                <a:cxn ang="0">
                  <a:pos x="27" y="1"/>
                </a:cxn>
                <a:cxn ang="0">
                  <a:pos x="26" y="0"/>
                </a:cxn>
                <a:cxn ang="0">
                  <a:pos x="24" y="0"/>
                </a:cxn>
                <a:cxn ang="0">
                  <a:pos x="22" y="0"/>
                </a:cxn>
                <a:cxn ang="0">
                  <a:pos x="21" y="1"/>
                </a:cxn>
                <a:cxn ang="0">
                  <a:pos x="20" y="2"/>
                </a:cxn>
                <a:cxn ang="0">
                  <a:pos x="19" y="4"/>
                </a:cxn>
                <a:cxn ang="0">
                  <a:pos x="19" y="4"/>
                </a:cxn>
              </a:cxnLst>
              <a:rect l="0" t="0" r="r" b="b"/>
              <a:pathLst>
                <a:path w="28" h="46">
                  <a:moveTo>
                    <a:pt x="19" y="4"/>
                  </a:moveTo>
                  <a:lnTo>
                    <a:pt x="19" y="4"/>
                  </a:lnTo>
                  <a:lnTo>
                    <a:pt x="19" y="9"/>
                  </a:lnTo>
                  <a:lnTo>
                    <a:pt x="17" y="13"/>
                  </a:lnTo>
                  <a:lnTo>
                    <a:pt x="11" y="23"/>
                  </a:lnTo>
                  <a:lnTo>
                    <a:pt x="6" y="31"/>
                  </a:lnTo>
                  <a:lnTo>
                    <a:pt x="1" y="39"/>
                  </a:lnTo>
                  <a:lnTo>
                    <a:pt x="1" y="39"/>
                  </a:lnTo>
                  <a:lnTo>
                    <a:pt x="0" y="41"/>
                  </a:lnTo>
                  <a:lnTo>
                    <a:pt x="0" y="43"/>
                  </a:lnTo>
                  <a:lnTo>
                    <a:pt x="1" y="45"/>
                  </a:lnTo>
                  <a:lnTo>
                    <a:pt x="2" y="46"/>
                  </a:lnTo>
                  <a:lnTo>
                    <a:pt x="4" y="46"/>
                  </a:lnTo>
                  <a:lnTo>
                    <a:pt x="6" y="46"/>
                  </a:lnTo>
                  <a:lnTo>
                    <a:pt x="7" y="46"/>
                  </a:lnTo>
                  <a:lnTo>
                    <a:pt x="9" y="44"/>
                  </a:lnTo>
                  <a:lnTo>
                    <a:pt x="9" y="44"/>
                  </a:lnTo>
                  <a:lnTo>
                    <a:pt x="14" y="35"/>
                  </a:lnTo>
                  <a:lnTo>
                    <a:pt x="21" y="25"/>
                  </a:lnTo>
                  <a:lnTo>
                    <a:pt x="26" y="15"/>
                  </a:lnTo>
                  <a:lnTo>
                    <a:pt x="28" y="9"/>
                  </a:lnTo>
                  <a:lnTo>
                    <a:pt x="28" y="4"/>
                  </a:lnTo>
                  <a:lnTo>
                    <a:pt x="28" y="4"/>
                  </a:lnTo>
                  <a:lnTo>
                    <a:pt x="28" y="2"/>
                  </a:lnTo>
                  <a:lnTo>
                    <a:pt x="27" y="1"/>
                  </a:lnTo>
                  <a:lnTo>
                    <a:pt x="26" y="0"/>
                  </a:lnTo>
                  <a:lnTo>
                    <a:pt x="24" y="0"/>
                  </a:lnTo>
                  <a:lnTo>
                    <a:pt x="22" y="0"/>
                  </a:lnTo>
                  <a:lnTo>
                    <a:pt x="21" y="1"/>
                  </a:lnTo>
                  <a:lnTo>
                    <a:pt x="20" y="2"/>
                  </a:lnTo>
                  <a:lnTo>
                    <a:pt x="19" y="4"/>
                  </a:lnTo>
                  <a:lnTo>
                    <a:pt x="19"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72" name="Freeform 111"/>
            <p:cNvSpPr/>
            <p:nvPr/>
          </p:nvSpPr>
          <p:spPr bwMode="auto">
            <a:xfrm>
              <a:off x="4654550" y="4332288"/>
              <a:ext cx="19050" cy="22225"/>
            </a:xfrm>
            <a:custGeom>
              <a:avLst/>
              <a:gdLst/>
              <a:ahLst/>
              <a:cxnLst>
                <a:cxn ang="0">
                  <a:pos x="26" y="2"/>
                </a:cxn>
                <a:cxn ang="0">
                  <a:pos x="26" y="2"/>
                </a:cxn>
                <a:cxn ang="0">
                  <a:pos x="22" y="11"/>
                </a:cxn>
                <a:cxn ang="0">
                  <a:pos x="17" y="20"/>
                </a:cxn>
                <a:cxn ang="0">
                  <a:pos x="11" y="27"/>
                </a:cxn>
                <a:cxn ang="0">
                  <a:pos x="7" y="30"/>
                </a:cxn>
                <a:cxn ang="0">
                  <a:pos x="3" y="32"/>
                </a:cxn>
                <a:cxn ang="0">
                  <a:pos x="3" y="32"/>
                </a:cxn>
                <a:cxn ang="0">
                  <a:pos x="2" y="34"/>
                </a:cxn>
                <a:cxn ang="0">
                  <a:pos x="0" y="35"/>
                </a:cxn>
                <a:cxn ang="0">
                  <a:pos x="0" y="37"/>
                </a:cxn>
                <a:cxn ang="0">
                  <a:pos x="0" y="38"/>
                </a:cxn>
                <a:cxn ang="0">
                  <a:pos x="3" y="40"/>
                </a:cxn>
                <a:cxn ang="0">
                  <a:pos x="4" y="42"/>
                </a:cxn>
                <a:cxn ang="0">
                  <a:pos x="6" y="42"/>
                </a:cxn>
                <a:cxn ang="0">
                  <a:pos x="8" y="40"/>
                </a:cxn>
                <a:cxn ang="0">
                  <a:pos x="8" y="40"/>
                </a:cxn>
                <a:cxn ang="0">
                  <a:pos x="12" y="37"/>
                </a:cxn>
                <a:cxn ang="0">
                  <a:pos x="16" y="34"/>
                </a:cxn>
                <a:cxn ang="0">
                  <a:pos x="23" y="26"/>
                </a:cxn>
                <a:cxn ang="0">
                  <a:pos x="30" y="17"/>
                </a:cxn>
                <a:cxn ang="0">
                  <a:pos x="35" y="7"/>
                </a:cxn>
                <a:cxn ang="0">
                  <a:pos x="35" y="7"/>
                </a:cxn>
                <a:cxn ang="0">
                  <a:pos x="35" y="5"/>
                </a:cxn>
                <a:cxn ang="0">
                  <a:pos x="35" y="3"/>
                </a:cxn>
                <a:cxn ang="0">
                  <a:pos x="34" y="2"/>
                </a:cxn>
                <a:cxn ang="0">
                  <a:pos x="33" y="1"/>
                </a:cxn>
                <a:cxn ang="0">
                  <a:pos x="31" y="0"/>
                </a:cxn>
                <a:cxn ang="0">
                  <a:pos x="30" y="0"/>
                </a:cxn>
                <a:cxn ang="0">
                  <a:pos x="27" y="1"/>
                </a:cxn>
                <a:cxn ang="0">
                  <a:pos x="26" y="2"/>
                </a:cxn>
                <a:cxn ang="0">
                  <a:pos x="26" y="2"/>
                </a:cxn>
              </a:cxnLst>
              <a:rect l="0" t="0" r="r" b="b"/>
              <a:pathLst>
                <a:path w="35" h="42">
                  <a:moveTo>
                    <a:pt x="26" y="2"/>
                  </a:moveTo>
                  <a:lnTo>
                    <a:pt x="26" y="2"/>
                  </a:lnTo>
                  <a:lnTo>
                    <a:pt x="22" y="11"/>
                  </a:lnTo>
                  <a:lnTo>
                    <a:pt x="17" y="20"/>
                  </a:lnTo>
                  <a:lnTo>
                    <a:pt x="11" y="27"/>
                  </a:lnTo>
                  <a:lnTo>
                    <a:pt x="7" y="30"/>
                  </a:lnTo>
                  <a:lnTo>
                    <a:pt x="3" y="32"/>
                  </a:lnTo>
                  <a:lnTo>
                    <a:pt x="3" y="32"/>
                  </a:lnTo>
                  <a:lnTo>
                    <a:pt x="2" y="34"/>
                  </a:lnTo>
                  <a:lnTo>
                    <a:pt x="0" y="35"/>
                  </a:lnTo>
                  <a:lnTo>
                    <a:pt x="0" y="37"/>
                  </a:lnTo>
                  <a:lnTo>
                    <a:pt x="0" y="38"/>
                  </a:lnTo>
                  <a:lnTo>
                    <a:pt x="3" y="40"/>
                  </a:lnTo>
                  <a:lnTo>
                    <a:pt x="4" y="42"/>
                  </a:lnTo>
                  <a:lnTo>
                    <a:pt x="6" y="42"/>
                  </a:lnTo>
                  <a:lnTo>
                    <a:pt x="8" y="40"/>
                  </a:lnTo>
                  <a:lnTo>
                    <a:pt x="8" y="40"/>
                  </a:lnTo>
                  <a:lnTo>
                    <a:pt x="12" y="37"/>
                  </a:lnTo>
                  <a:lnTo>
                    <a:pt x="16" y="34"/>
                  </a:lnTo>
                  <a:lnTo>
                    <a:pt x="23" y="26"/>
                  </a:lnTo>
                  <a:lnTo>
                    <a:pt x="30" y="17"/>
                  </a:lnTo>
                  <a:lnTo>
                    <a:pt x="35" y="7"/>
                  </a:lnTo>
                  <a:lnTo>
                    <a:pt x="35" y="7"/>
                  </a:lnTo>
                  <a:lnTo>
                    <a:pt x="35" y="5"/>
                  </a:lnTo>
                  <a:lnTo>
                    <a:pt x="35" y="3"/>
                  </a:lnTo>
                  <a:lnTo>
                    <a:pt x="34" y="2"/>
                  </a:lnTo>
                  <a:lnTo>
                    <a:pt x="33" y="1"/>
                  </a:lnTo>
                  <a:lnTo>
                    <a:pt x="31" y="0"/>
                  </a:lnTo>
                  <a:lnTo>
                    <a:pt x="30" y="0"/>
                  </a:lnTo>
                  <a:lnTo>
                    <a:pt x="27" y="1"/>
                  </a:lnTo>
                  <a:lnTo>
                    <a:pt x="26" y="2"/>
                  </a:lnTo>
                  <a:lnTo>
                    <a:pt x="2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73" name="Freeform 343"/>
            <p:cNvSpPr>
              <a:spLocks noEditPoints="1"/>
            </p:cNvSpPr>
            <p:nvPr/>
          </p:nvSpPr>
          <p:spPr bwMode="auto">
            <a:xfrm>
              <a:off x="4140201" y="4081463"/>
              <a:ext cx="773113" cy="749300"/>
            </a:xfrm>
            <a:custGeom>
              <a:avLst/>
              <a:gdLst/>
              <a:ahLst/>
              <a:cxnLst>
                <a:cxn ang="0">
                  <a:pos x="660" y="1409"/>
                </a:cxn>
                <a:cxn ang="0">
                  <a:pos x="437" y="1357"/>
                </a:cxn>
                <a:cxn ang="0">
                  <a:pos x="220" y="1233"/>
                </a:cxn>
                <a:cxn ang="0">
                  <a:pos x="105" y="1094"/>
                </a:cxn>
                <a:cxn ang="0">
                  <a:pos x="37" y="966"/>
                </a:cxn>
                <a:cxn ang="0">
                  <a:pos x="16" y="903"/>
                </a:cxn>
                <a:cxn ang="0">
                  <a:pos x="0" y="765"/>
                </a:cxn>
                <a:cxn ang="0">
                  <a:pos x="6" y="573"/>
                </a:cxn>
                <a:cxn ang="0">
                  <a:pos x="26" y="437"/>
                </a:cxn>
                <a:cxn ang="0">
                  <a:pos x="119" y="274"/>
                </a:cxn>
                <a:cxn ang="0">
                  <a:pos x="247" y="130"/>
                </a:cxn>
                <a:cxn ang="0">
                  <a:pos x="385" y="54"/>
                </a:cxn>
                <a:cxn ang="0">
                  <a:pos x="774" y="0"/>
                </a:cxn>
                <a:cxn ang="0">
                  <a:pos x="790" y="8"/>
                </a:cxn>
                <a:cxn ang="0">
                  <a:pos x="977" y="40"/>
                </a:cxn>
                <a:cxn ang="0">
                  <a:pos x="1140" y="97"/>
                </a:cxn>
                <a:cxn ang="0">
                  <a:pos x="1278" y="200"/>
                </a:cxn>
                <a:cxn ang="0">
                  <a:pos x="1381" y="329"/>
                </a:cxn>
                <a:cxn ang="0">
                  <a:pos x="1451" y="487"/>
                </a:cxn>
                <a:cxn ang="0">
                  <a:pos x="1458" y="627"/>
                </a:cxn>
                <a:cxn ang="0">
                  <a:pos x="1445" y="848"/>
                </a:cxn>
                <a:cxn ang="0">
                  <a:pos x="1418" y="950"/>
                </a:cxn>
                <a:cxn ang="0">
                  <a:pos x="1354" y="1081"/>
                </a:cxn>
                <a:cxn ang="0">
                  <a:pos x="1301" y="1185"/>
                </a:cxn>
                <a:cxn ang="0">
                  <a:pos x="1186" y="1291"/>
                </a:cxn>
                <a:cxn ang="0">
                  <a:pos x="1021" y="1377"/>
                </a:cxn>
                <a:cxn ang="0">
                  <a:pos x="887" y="1401"/>
                </a:cxn>
                <a:cxn ang="0">
                  <a:pos x="823" y="1413"/>
                </a:cxn>
                <a:cxn ang="0">
                  <a:pos x="614" y="43"/>
                </a:cxn>
                <a:cxn ang="0">
                  <a:pos x="347" y="109"/>
                </a:cxn>
                <a:cxn ang="0">
                  <a:pos x="228" y="192"/>
                </a:cxn>
                <a:cxn ang="0">
                  <a:pos x="84" y="387"/>
                </a:cxn>
                <a:cxn ang="0">
                  <a:pos x="47" y="502"/>
                </a:cxn>
                <a:cxn ang="0">
                  <a:pos x="38" y="655"/>
                </a:cxn>
                <a:cxn ang="0">
                  <a:pos x="39" y="824"/>
                </a:cxn>
                <a:cxn ang="0">
                  <a:pos x="75" y="959"/>
                </a:cxn>
                <a:cxn ang="0">
                  <a:pos x="112" y="1016"/>
                </a:cxn>
                <a:cxn ang="0">
                  <a:pos x="183" y="1141"/>
                </a:cxn>
                <a:cxn ang="0">
                  <a:pos x="339" y="1269"/>
                </a:cxn>
                <a:cxn ang="0">
                  <a:pos x="521" y="1348"/>
                </a:cxn>
                <a:cxn ang="0">
                  <a:pos x="812" y="1377"/>
                </a:cxn>
                <a:cxn ang="0">
                  <a:pos x="899" y="1362"/>
                </a:cxn>
                <a:cxn ang="0">
                  <a:pos x="1113" y="1297"/>
                </a:cxn>
                <a:cxn ang="0">
                  <a:pos x="1252" y="1183"/>
                </a:cxn>
                <a:cxn ang="0">
                  <a:pos x="1310" y="1101"/>
                </a:cxn>
                <a:cxn ang="0">
                  <a:pos x="1358" y="984"/>
                </a:cxn>
                <a:cxn ang="0">
                  <a:pos x="1415" y="800"/>
                </a:cxn>
                <a:cxn ang="0">
                  <a:pos x="1422" y="566"/>
                </a:cxn>
                <a:cxn ang="0">
                  <a:pos x="1407" y="461"/>
                </a:cxn>
                <a:cxn ang="0">
                  <a:pos x="1324" y="310"/>
                </a:cxn>
                <a:cxn ang="0">
                  <a:pos x="1217" y="190"/>
                </a:cxn>
                <a:cxn ang="0">
                  <a:pos x="1126" y="132"/>
                </a:cxn>
                <a:cxn ang="0">
                  <a:pos x="1047" y="93"/>
                </a:cxn>
                <a:cxn ang="0">
                  <a:pos x="954" y="76"/>
                </a:cxn>
                <a:cxn ang="0">
                  <a:pos x="817" y="46"/>
                </a:cxn>
                <a:cxn ang="0">
                  <a:pos x="758" y="37"/>
                </a:cxn>
              </a:cxnLst>
              <a:rect l="0" t="0" r="r" b="b"/>
              <a:pathLst>
                <a:path w="1459" h="1414">
                  <a:moveTo>
                    <a:pt x="799" y="1414"/>
                  </a:moveTo>
                  <a:lnTo>
                    <a:pt x="799" y="1414"/>
                  </a:lnTo>
                  <a:lnTo>
                    <a:pt x="774" y="1413"/>
                  </a:lnTo>
                  <a:lnTo>
                    <a:pt x="774" y="1413"/>
                  </a:lnTo>
                  <a:lnTo>
                    <a:pt x="747" y="1413"/>
                  </a:lnTo>
                  <a:lnTo>
                    <a:pt x="747" y="1413"/>
                  </a:lnTo>
                  <a:lnTo>
                    <a:pt x="703" y="1412"/>
                  </a:lnTo>
                  <a:lnTo>
                    <a:pt x="660" y="1409"/>
                  </a:lnTo>
                  <a:lnTo>
                    <a:pt x="612" y="1403"/>
                  </a:lnTo>
                  <a:lnTo>
                    <a:pt x="559" y="1393"/>
                  </a:lnTo>
                  <a:lnTo>
                    <a:pt x="559" y="1393"/>
                  </a:lnTo>
                  <a:lnTo>
                    <a:pt x="534" y="1388"/>
                  </a:lnTo>
                  <a:lnTo>
                    <a:pt x="509" y="1382"/>
                  </a:lnTo>
                  <a:lnTo>
                    <a:pt x="484" y="1375"/>
                  </a:lnTo>
                  <a:lnTo>
                    <a:pt x="461" y="1366"/>
                  </a:lnTo>
                  <a:lnTo>
                    <a:pt x="437" y="1357"/>
                  </a:lnTo>
                  <a:lnTo>
                    <a:pt x="414" y="1347"/>
                  </a:lnTo>
                  <a:lnTo>
                    <a:pt x="391" y="1336"/>
                  </a:lnTo>
                  <a:lnTo>
                    <a:pt x="369" y="1326"/>
                  </a:lnTo>
                  <a:lnTo>
                    <a:pt x="327" y="1303"/>
                  </a:lnTo>
                  <a:lnTo>
                    <a:pt x="289" y="1279"/>
                  </a:lnTo>
                  <a:lnTo>
                    <a:pt x="252" y="1256"/>
                  </a:lnTo>
                  <a:lnTo>
                    <a:pt x="220" y="1233"/>
                  </a:lnTo>
                  <a:lnTo>
                    <a:pt x="220" y="1233"/>
                  </a:lnTo>
                  <a:lnTo>
                    <a:pt x="205" y="1219"/>
                  </a:lnTo>
                  <a:lnTo>
                    <a:pt x="189" y="1206"/>
                  </a:lnTo>
                  <a:lnTo>
                    <a:pt x="174" y="1190"/>
                  </a:lnTo>
                  <a:lnTo>
                    <a:pt x="160" y="1174"/>
                  </a:lnTo>
                  <a:lnTo>
                    <a:pt x="145" y="1156"/>
                  </a:lnTo>
                  <a:lnTo>
                    <a:pt x="132" y="1136"/>
                  </a:lnTo>
                  <a:lnTo>
                    <a:pt x="119" y="1116"/>
                  </a:lnTo>
                  <a:lnTo>
                    <a:pt x="105" y="1094"/>
                  </a:lnTo>
                  <a:lnTo>
                    <a:pt x="105" y="1094"/>
                  </a:lnTo>
                  <a:lnTo>
                    <a:pt x="93" y="1070"/>
                  </a:lnTo>
                  <a:lnTo>
                    <a:pt x="81" y="1046"/>
                  </a:lnTo>
                  <a:lnTo>
                    <a:pt x="81" y="1046"/>
                  </a:lnTo>
                  <a:lnTo>
                    <a:pt x="72" y="1026"/>
                  </a:lnTo>
                  <a:lnTo>
                    <a:pt x="62" y="1005"/>
                  </a:lnTo>
                  <a:lnTo>
                    <a:pt x="50" y="985"/>
                  </a:lnTo>
                  <a:lnTo>
                    <a:pt x="37" y="966"/>
                  </a:lnTo>
                  <a:lnTo>
                    <a:pt x="37" y="966"/>
                  </a:lnTo>
                  <a:lnTo>
                    <a:pt x="33" y="961"/>
                  </a:lnTo>
                  <a:lnTo>
                    <a:pt x="29" y="956"/>
                  </a:lnTo>
                  <a:lnTo>
                    <a:pt x="25" y="944"/>
                  </a:lnTo>
                  <a:lnTo>
                    <a:pt x="21" y="931"/>
                  </a:lnTo>
                  <a:lnTo>
                    <a:pt x="19" y="918"/>
                  </a:lnTo>
                  <a:lnTo>
                    <a:pt x="19" y="918"/>
                  </a:lnTo>
                  <a:lnTo>
                    <a:pt x="16" y="903"/>
                  </a:lnTo>
                  <a:lnTo>
                    <a:pt x="13" y="890"/>
                  </a:lnTo>
                  <a:lnTo>
                    <a:pt x="13" y="890"/>
                  </a:lnTo>
                  <a:lnTo>
                    <a:pt x="8" y="870"/>
                  </a:lnTo>
                  <a:lnTo>
                    <a:pt x="3" y="851"/>
                  </a:lnTo>
                  <a:lnTo>
                    <a:pt x="1" y="833"/>
                  </a:lnTo>
                  <a:lnTo>
                    <a:pt x="1" y="812"/>
                  </a:lnTo>
                  <a:lnTo>
                    <a:pt x="1" y="812"/>
                  </a:lnTo>
                  <a:lnTo>
                    <a:pt x="0" y="765"/>
                  </a:lnTo>
                  <a:lnTo>
                    <a:pt x="0" y="765"/>
                  </a:lnTo>
                  <a:lnTo>
                    <a:pt x="0" y="697"/>
                  </a:lnTo>
                  <a:lnTo>
                    <a:pt x="1" y="663"/>
                  </a:lnTo>
                  <a:lnTo>
                    <a:pt x="3" y="629"/>
                  </a:lnTo>
                  <a:lnTo>
                    <a:pt x="3" y="629"/>
                  </a:lnTo>
                  <a:lnTo>
                    <a:pt x="6" y="601"/>
                  </a:lnTo>
                  <a:lnTo>
                    <a:pt x="6" y="573"/>
                  </a:lnTo>
                  <a:lnTo>
                    <a:pt x="6" y="573"/>
                  </a:lnTo>
                  <a:lnTo>
                    <a:pt x="8" y="538"/>
                  </a:lnTo>
                  <a:lnTo>
                    <a:pt x="9" y="521"/>
                  </a:lnTo>
                  <a:lnTo>
                    <a:pt x="10" y="503"/>
                  </a:lnTo>
                  <a:lnTo>
                    <a:pt x="13" y="487"/>
                  </a:lnTo>
                  <a:lnTo>
                    <a:pt x="16" y="470"/>
                  </a:lnTo>
                  <a:lnTo>
                    <a:pt x="20" y="453"/>
                  </a:lnTo>
                  <a:lnTo>
                    <a:pt x="26" y="437"/>
                  </a:lnTo>
                  <a:lnTo>
                    <a:pt x="26" y="437"/>
                  </a:lnTo>
                  <a:lnTo>
                    <a:pt x="35" y="416"/>
                  </a:lnTo>
                  <a:lnTo>
                    <a:pt x="45" y="396"/>
                  </a:lnTo>
                  <a:lnTo>
                    <a:pt x="55" y="376"/>
                  </a:lnTo>
                  <a:lnTo>
                    <a:pt x="66" y="356"/>
                  </a:lnTo>
                  <a:lnTo>
                    <a:pt x="78" y="335"/>
                  </a:lnTo>
                  <a:lnTo>
                    <a:pt x="91" y="316"/>
                  </a:lnTo>
                  <a:lnTo>
                    <a:pt x="104" y="295"/>
                  </a:lnTo>
                  <a:lnTo>
                    <a:pt x="119" y="274"/>
                  </a:lnTo>
                  <a:lnTo>
                    <a:pt x="119" y="274"/>
                  </a:lnTo>
                  <a:lnTo>
                    <a:pt x="143" y="240"/>
                  </a:lnTo>
                  <a:lnTo>
                    <a:pt x="170" y="207"/>
                  </a:lnTo>
                  <a:lnTo>
                    <a:pt x="185" y="190"/>
                  </a:lnTo>
                  <a:lnTo>
                    <a:pt x="199" y="175"/>
                  </a:lnTo>
                  <a:lnTo>
                    <a:pt x="215" y="159"/>
                  </a:lnTo>
                  <a:lnTo>
                    <a:pt x="230" y="145"/>
                  </a:lnTo>
                  <a:lnTo>
                    <a:pt x="247" y="130"/>
                  </a:lnTo>
                  <a:lnTo>
                    <a:pt x="264" y="117"/>
                  </a:lnTo>
                  <a:lnTo>
                    <a:pt x="282" y="104"/>
                  </a:lnTo>
                  <a:lnTo>
                    <a:pt x="301" y="92"/>
                  </a:lnTo>
                  <a:lnTo>
                    <a:pt x="321" y="81"/>
                  </a:lnTo>
                  <a:lnTo>
                    <a:pt x="341" y="71"/>
                  </a:lnTo>
                  <a:lnTo>
                    <a:pt x="363" y="62"/>
                  </a:lnTo>
                  <a:lnTo>
                    <a:pt x="385" y="54"/>
                  </a:lnTo>
                  <a:lnTo>
                    <a:pt x="385" y="54"/>
                  </a:lnTo>
                  <a:lnTo>
                    <a:pt x="429" y="42"/>
                  </a:lnTo>
                  <a:lnTo>
                    <a:pt x="475" y="30"/>
                  </a:lnTo>
                  <a:lnTo>
                    <a:pt x="522" y="21"/>
                  </a:lnTo>
                  <a:lnTo>
                    <a:pt x="569" y="14"/>
                  </a:lnTo>
                  <a:lnTo>
                    <a:pt x="618" y="9"/>
                  </a:lnTo>
                  <a:lnTo>
                    <a:pt x="669" y="5"/>
                  </a:lnTo>
                  <a:lnTo>
                    <a:pt x="721" y="1"/>
                  </a:lnTo>
                  <a:lnTo>
                    <a:pt x="774" y="0"/>
                  </a:lnTo>
                  <a:lnTo>
                    <a:pt x="774" y="0"/>
                  </a:lnTo>
                  <a:lnTo>
                    <a:pt x="778" y="1"/>
                  </a:lnTo>
                  <a:lnTo>
                    <a:pt x="781" y="3"/>
                  </a:lnTo>
                  <a:lnTo>
                    <a:pt x="784" y="4"/>
                  </a:lnTo>
                  <a:lnTo>
                    <a:pt x="786" y="6"/>
                  </a:lnTo>
                  <a:lnTo>
                    <a:pt x="788" y="8"/>
                  </a:lnTo>
                  <a:lnTo>
                    <a:pt x="790" y="8"/>
                  </a:lnTo>
                  <a:lnTo>
                    <a:pt x="790" y="8"/>
                  </a:lnTo>
                  <a:lnTo>
                    <a:pt x="814" y="10"/>
                  </a:lnTo>
                  <a:lnTo>
                    <a:pt x="838" y="14"/>
                  </a:lnTo>
                  <a:lnTo>
                    <a:pt x="884" y="23"/>
                  </a:lnTo>
                  <a:lnTo>
                    <a:pt x="884" y="23"/>
                  </a:lnTo>
                  <a:lnTo>
                    <a:pt x="930" y="34"/>
                  </a:lnTo>
                  <a:lnTo>
                    <a:pt x="954" y="37"/>
                  </a:lnTo>
                  <a:lnTo>
                    <a:pt x="977" y="40"/>
                  </a:lnTo>
                  <a:lnTo>
                    <a:pt x="977" y="40"/>
                  </a:lnTo>
                  <a:lnTo>
                    <a:pt x="996" y="42"/>
                  </a:lnTo>
                  <a:lnTo>
                    <a:pt x="1016" y="45"/>
                  </a:lnTo>
                  <a:lnTo>
                    <a:pt x="1037" y="50"/>
                  </a:lnTo>
                  <a:lnTo>
                    <a:pt x="1056" y="56"/>
                  </a:lnTo>
                  <a:lnTo>
                    <a:pt x="1077" y="65"/>
                  </a:lnTo>
                  <a:lnTo>
                    <a:pt x="1098" y="74"/>
                  </a:lnTo>
                  <a:lnTo>
                    <a:pt x="1119" y="84"/>
                  </a:lnTo>
                  <a:lnTo>
                    <a:pt x="1140" y="97"/>
                  </a:lnTo>
                  <a:lnTo>
                    <a:pt x="1140" y="97"/>
                  </a:lnTo>
                  <a:lnTo>
                    <a:pt x="1190" y="128"/>
                  </a:lnTo>
                  <a:lnTo>
                    <a:pt x="1235" y="158"/>
                  </a:lnTo>
                  <a:lnTo>
                    <a:pt x="1235" y="158"/>
                  </a:lnTo>
                  <a:lnTo>
                    <a:pt x="1246" y="167"/>
                  </a:lnTo>
                  <a:lnTo>
                    <a:pt x="1258" y="178"/>
                  </a:lnTo>
                  <a:lnTo>
                    <a:pt x="1278" y="200"/>
                  </a:lnTo>
                  <a:lnTo>
                    <a:pt x="1278" y="200"/>
                  </a:lnTo>
                  <a:lnTo>
                    <a:pt x="1290" y="213"/>
                  </a:lnTo>
                  <a:lnTo>
                    <a:pt x="1301" y="225"/>
                  </a:lnTo>
                  <a:lnTo>
                    <a:pt x="1301" y="225"/>
                  </a:lnTo>
                  <a:lnTo>
                    <a:pt x="1319" y="244"/>
                  </a:lnTo>
                  <a:lnTo>
                    <a:pt x="1335" y="264"/>
                  </a:lnTo>
                  <a:lnTo>
                    <a:pt x="1351" y="284"/>
                  </a:lnTo>
                  <a:lnTo>
                    <a:pt x="1366" y="306"/>
                  </a:lnTo>
                  <a:lnTo>
                    <a:pt x="1381" y="329"/>
                  </a:lnTo>
                  <a:lnTo>
                    <a:pt x="1395" y="354"/>
                  </a:lnTo>
                  <a:lnTo>
                    <a:pt x="1409" y="380"/>
                  </a:lnTo>
                  <a:lnTo>
                    <a:pt x="1422" y="407"/>
                  </a:lnTo>
                  <a:lnTo>
                    <a:pt x="1422" y="407"/>
                  </a:lnTo>
                  <a:lnTo>
                    <a:pt x="1434" y="435"/>
                  </a:lnTo>
                  <a:lnTo>
                    <a:pt x="1444" y="461"/>
                  </a:lnTo>
                  <a:lnTo>
                    <a:pt x="1448" y="474"/>
                  </a:lnTo>
                  <a:lnTo>
                    <a:pt x="1451" y="487"/>
                  </a:lnTo>
                  <a:lnTo>
                    <a:pt x="1454" y="500"/>
                  </a:lnTo>
                  <a:lnTo>
                    <a:pt x="1456" y="513"/>
                  </a:lnTo>
                  <a:lnTo>
                    <a:pt x="1456" y="513"/>
                  </a:lnTo>
                  <a:lnTo>
                    <a:pt x="1457" y="538"/>
                  </a:lnTo>
                  <a:lnTo>
                    <a:pt x="1458" y="563"/>
                  </a:lnTo>
                  <a:lnTo>
                    <a:pt x="1458" y="612"/>
                  </a:lnTo>
                  <a:lnTo>
                    <a:pt x="1458" y="627"/>
                  </a:lnTo>
                  <a:lnTo>
                    <a:pt x="1458" y="627"/>
                  </a:lnTo>
                  <a:lnTo>
                    <a:pt x="1459" y="670"/>
                  </a:lnTo>
                  <a:lnTo>
                    <a:pt x="1459" y="670"/>
                  </a:lnTo>
                  <a:lnTo>
                    <a:pt x="1459" y="715"/>
                  </a:lnTo>
                  <a:lnTo>
                    <a:pt x="1458" y="760"/>
                  </a:lnTo>
                  <a:lnTo>
                    <a:pt x="1457" y="783"/>
                  </a:lnTo>
                  <a:lnTo>
                    <a:pt x="1453" y="805"/>
                  </a:lnTo>
                  <a:lnTo>
                    <a:pt x="1450" y="826"/>
                  </a:lnTo>
                  <a:lnTo>
                    <a:pt x="1445" y="848"/>
                  </a:lnTo>
                  <a:lnTo>
                    <a:pt x="1445" y="848"/>
                  </a:lnTo>
                  <a:lnTo>
                    <a:pt x="1438" y="881"/>
                  </a:lnTo>
                  <a:lnTo>
                    <a:pt x="1438" y="881"/>
                  </a:lnTo>
                  <a:lnTo>
                    <a:pt x="1434" y="899"/>
                  </a:lnTo>
                  <a:lnTo>
                    <a:pt x="1430" y="916"/>
                  </a:lnTo>
                  <a:lnTo>
                    <a:pt x="1424" y="933"/>
                  </a:lnTo>
                  <a:lnTo>
                    <a:pt x="1418" y="950"/>
                  </a:lnTo>
                  <a:lnTo>
                    <a:pt x="1418" y="950"/>
                  </a:lnTo>
                  <a:lnTo>
                    <a:pt x="1407" y="971"/>
                  </a:lnTo>
                  <a:lnTo>
                    <a:pt x="1394" y="992"/>
                  </a:lnTo>
                  <a:lnTo>
                    <a:pt x="1394" y="992"/>
                  </a:lnTo>
                  <a:lnTo>
                    <a:pt x="1377" y="1021"/>
                  </a:lnTo>
                  <a:lnTo>
                    <a:pt x="1369" y="1036"/>
                  </a:lnTo>
                  <a:lnTo>
                    <a:pt x="1363" y="1051"/>
                  </a:lnTo>
                  <a:lnTo>
                    <a:pt x="1363" y="1051"/>
                  </a:lnTo>
                  <a:lnTo>
                    <a:pt x="1354" y="1081"/>
                  </a:lnTo>
                  <a:lnTo>
                    <a:pt x="1354" y="1081"/>
                  </a:lnTo>
                  <a:lnTo>
                    <a:pt x="1348" y="1100"/>
                  </a:lnTo>
                  <a:lnTo>
                    <a:pt x="1341" y="1118"/>
                  </a:lnTo>
                  <a:lnTo>
                    <a:pt x="1334" y="1135"/>
                  </a:lnTo>
                  <a:lnTo>
                    <a:pt x="1326" y="1152"/>
                  </a:lnTo>
                  <a:lnTo>
                    <a:pt x="1326" y="1152"/>
                  </a:lnTo>
                  <a:lnTo>
                    <a:pt x="1314" y="1170"/>
                  </a:lnTo>
                  <a:lnTo>
                    <a:pt x="1301" y="1185"/>
                  </a:lnTo>
                  <a:lnTo>
                    <a:pt x="1287" y="1201"/>
                  </a:lnTo>
                  <a:lnTo>
                    <a:pt x="1271" y="1215"/>
                  </a:lnTo>
                  <a:lnTo>
                    <a:pt x="1271" y="1215"/>
                  </a:lnTo>
                  <a:lnTo>
                    <a:pt x="1260" y="1228"/>
                  </a:lnTo>
                  <a:lnTo>
                    <a:pt x="1260" y="1228"/>
                  </a:lnTo>
                  <a:lnTo>
                    <a:pt x="1233" y="1252"/>
                  </a:lnTo>
                  <a:lnTo>
                    <a:pt x="1203" y="1278"/>
                  </a:lnTo>
                  <a:lnTo>
                    <a:pt x="1186" y="1291"/>
                  </a:lnTo>
                  <a:lnTo>
                    <a:pt x="1168" y="1304"/>
                  </a:lnTo>
                  <a:lnTo>
                    <a:pt x="1150" y="1316"/>
                  </a:lnTo>
                  <a:lnTo>
                    <a:pt x="1130" y="1328"/>
                  </a:lnTo>
                  <a:lnTo>
                    <a:pt x="1110" y="1340"/>
                  </a:lnTo>
                  <a:lnTo>
                    <a:pt x="1090" y="1350"/>
                  </a:lnTo>
                  <a:lnTo>
                    <a:pt x="1068" y="1359"/>
                  </a:lnTo>
                  <a:lnTo>
                    <a:pt x="1045" y="1369"/>
                  </a:lnTo>
                  <a:lnTo>
                    <a:pt x="1021" y="1377"/>
                  </a:lnTo>
                  <a:lnTo>
                    <a:pt x="997" y="1383"/>
                  </a:lnTo>
                  <a:lnTo>
                    <a:pt x="971" y="1388"/>
                  </a:lnTo>
                  <a:lnTo>
                    <a:pt x="947" y="1392"/>
                  </a:lnTo>
                  <a:lnTo>
                    <a:pt x="947" y="1392"/>
                  </a:lnTo>
                  <a:lnTo>
                    <a:pt x="930" y="1394"/>
                  </a:lnTo>
                  <a:lnTo>
                    <a:pt x="930" y="1394"/>
                  </a:lnTo>
                  <a:lnTo>
                    <a:pt x="901" y="1398"/>
                  </a:lnTo>
                  <a:lnTo>
                    <a:pt x="887" y="1401"/>
                  </a:lnTo>
                  <a:lnTo>
                    <a:pt x="873" y="1405"/>
                  </a:lnTo>
                  <a:lnTo>
                    <a:pt x="871" y="1406"/>
                  </a:lnTo>
                  <a:lnTo>
                    <a:pt x="871" y="1406"/>
                  </a:lnTo>
                  <a:lnTo>
                    <a:pt x="857" y="1410"/>
                  </a:lnTo>
                  <a:lnTo>
                    <a:pt x="850" y="1411"/>
                  </a:lnTo>
                  <a:lnTo>
                    <a:pt x="844" y="1412"/>
                  </a:lnTo>
                  <a:lnTo>
                    <a:pt x="844" y="1412"/>
                  </a:lnTo>
                  <a:lnTo>
                    <a:pt x="823" y="1413"/>
                  </a:lnTo>
                  <a:lnTo>
                    <a:pt x="799" y="1414"/>
                  </a:lnTo>
                  <a:lnTo>
                    <a:pt x="799" y="1414"/>
                  </a:lnTo>
                  <a:close/>
                  <a:moveTo>
                    <a:pt x="758" y="37"/>
                  </a:moveTo>
                  <a:lnTo>
                    <a:pt x="758" y="37"/>
                  </a:lnTo>
                  <a:lnTo>
                    <a:pt x="723" y="38"/>
                  </a:lnTo>
                  <a:lnTo>
                    <a:pt x="688" y="39"/>
                  </a:lnTo>
                  <a:lnTo>
                    <a:pt x="651" y="41"/>
                  </a:lnTo>
                  <a:lnTo>
                    <a:pt x="614" y="43"/>
                  </a:lnTo>
                  <a:lnTo>
                    <a:pt x="578" y="47"/>
                  </a:lnTo>
                  <a:lnTo>
                    <a:pt x="540" y="52"/>
                  </a:lnTo>
                  <a:lnTo>
                    <a:pt x="504" y="58"/>
                  </a:lnTo>
                  <a:lnTo>
                    <a:pt x="468" y="67"/>
                  </a:lnTo>
                  <a:lnTo>
                    <a:pt x="432" y="76"/>
                  </a:lnTo>
                  <a:lnTo>
                    <a:pt x="397" y="87"/>
                  </a:lnTo>
                  <a:lnTo>
                    <a:pt x="363" y="102"/>
                  </a:lnTo>
                  <a:lnTo>
                    <a:pt x="347" y="109"/>
                  </a:lnTo>
                  <a:lnTo>
                    <a:pt x="330" y="118"/>
                  </a:lnTo>
                  <a:lnTo>
                    <a:pt x="314" y="126"/>
                  </a:lnTo>
                  <a:lnTo>
                    <a:pt x="299" y="135"/>
                  </a:lnTo>
                  <a:lnTo>
                    <a:pt x="284" y="146"/>
                  </a:lnTo>
                  <a:lnTo>
                    <a:pt x="270" y="156"/>
                  </a:lnTo>
                  <a:lnTo>
                    <a:pt x="255" y="167"/>
                  </a:lnTo>
                  <a:lnTo>
                    <a:pt x="242" y="180"/>
                  </a:lnTo>
                  <a:lnTo>
                    <a:pt x="228" y="192"/>
                  </a:lnTo>
                  <a:lnTo>
                    <a:pt x="216" y="206"/>
                  </a:lnTo>
                  <a:lnTo>
                    <a:pt x="216" y="206"/>
                  </a:lnTo>
                  <a:lnTo>
                    <a:pt x="183" y="245"/>
                  </a:lnTo>
                  <a:lnTo>
                    <a:pt x="153" y="283"/>
                  </a:lnTo>
                  <a:lnTo>
                    <a:pt x="126" y="320"/>
                  </a:lnTo>
                  <a:lnTo>
                    <a:pt x="103" y="354"/>
                  </a:lnTo>
                  <a:lnTo>
                    <a:pt x="94" y="370"/>
                  </a:lnTo>
                  <a:lnTo>
                    <a:pt x="84" y="387"/>
                  </a:lnTo>
                  <a:lnTo>
                    <a:pt x="77" y="403"/>
                  </a:lnTo>
                  <a:lnTo>
                    <a:pt x="70" y="418"/>
                  </a:lnTo>
                  <a:lnTo>
                    <a:pt x="64" y="434"/>
                  </a:lnTo>
                  <a:lnTo>
                    <a:pt x="58" y="449"/>
                  </a:lnTo>
                  <a:lnTo>
                    <a:pt x="54" y="464"/>
                  </a:lnTo>
                  <a:lnTo>
                    <a:pt x="51" y="478"/>
                  </a:lnTo>
                  <a:lnTo>
                    <a:pt x="51" y="478"/>
                  </a:lnTo>
                  <a:lnTo>
                    <a:pt x="47" y="502"/>
                  </a:lnTo>
                  <a:lnTo>
                    <a:pt x="44" y="527"/>
                  </a:lnTo>
                  <a:lnTo>
                    <a:pt x="43" y="551"/>
                  </a:lnTo>
                  <a:lnTo>
                    <a:pt x="42" y="576"/>
                  </a:lnTo>
                  <a:lnTo>
                    <a:pt x="42" y="576"/>
                  </a:lnTo>
                  <a:lnTo>
                    <a:pt x="41" y="602"/>
                  </a:lnTo>
                  <a:lnTo>
                    <a:pt x="40" y="627"/>
                  </a:lnTo>
                  <a:lnTo>
                    <a:pt x="40" y="627"/>
                  </a:lnTo>
                  <a:lnTo>
                    <a:pt x="38" y="655"/>
                  </a:lnTo>
                  <a:lnTo>
                    <a:pt x="37" y="683"/>
                  </a:lnTo>
                  <a:lnTo>
                    <a:pt x="37" y="737"/>
                  </a:lnTo>
                  <a:lnTo>
                    <a:pt x="37" y="737"/>
                  </a:lnTo>
                  <a:lnTo>
                    <a:pt x="37" y="764"/>
                  </a:lnTo>
                  <a:lnTo>
                    <a:pt x="37" y="768"/>
                  </a:lnTo>
                  <a:lnTo>
                    <a:pt x="37" y="768"/>
                  </a:lnTo>
                  <a:lnTo>
                    <a:pt x="38" y="797"/>
                  </a:lnTo>
                  <a:lnTo>
                    <a:pt x="39" y="824"/>
                  </a:lnTo>
                  <a:lnTo>
                    <a:pt x="40" y="839"/>
                  </a:lnTo>
                  <a:lnTo>
                    <a:pt x="42" y="852"/>
                  </a:lnTo>
                  <a:lnTo>
                    <a:pt x="44" y="867"/>
                  </a:lnTo>
                  <a:lnTo>
                    <a:pt x="48" y="880"/>
                  </a:lnTo>
                  <a:lnTo>
                    <a:pt x="48" y="880"/>
                  </a:lnTo>
                  <a:lnTo>
                    <a:pt x="57" y="913"/>
                  </a:lnTo>
                  <a:lnTo>
                    <a:pt x="69" y="943"/>
                  </a:lnTo>
                  <a:lnTo>
                    <a:pt x="75" y="959"/>
                  </a:lnTo>
                  <a:lnTo>
                    <a:pt x="75" y="959"/>
                  </a:lnTo>
                  <a:lnTo>
                    <a:pt x="78" y="968"/>
                  </a:lnTo>
                  <a:lnTo>
                    <a:pt x="83" y="976"/>
                  </a:lnTo>
                  <a:lnTo>
                    <a:pt x="95" y="990"/>
                  </a:lnTo>
                  <a:lnTo>
                    <a:pt x="95" y="990"/>
                  </a:lnTo>
                  <a:lnTo>
                    <a:pt x="105" y="1003"/>
                  </a:lnTo>
                  <a:lnTo>
                    <a:pt x="109" y="1009"/>
                  </a:lnTo>
                  <a:lnTo>
                    <a:pt x="112" y="1016"/>
                  </a:lnTo>
                  <a:lnTo>
                    <a:pt x="112" y="1016"/>
                  </a:lnTo>
                  <a:lnTo>
                    <a:pt x="121" y="1039"/>
                  </a:lnTo>
                  <a:lnTo>
                    <a:pt x="130" y="1061"/>
                  </a:lnTo>
                  <a:lnTo>
                    <a:pt x="141" y="1083"/>
                  </a:lnTo>
                  <a:lnTo>
                    <a:pt x="155" y="1104"/>
                  </a:lnTo>
                  <a:lnTo>
                    <a:pt x="155" y="1104"/>
                  </a:lnTo>
                  <a:lnTo>
                    <a:pt x="168" y="1123"/>
                  </a:lnTo>
                  <a:lnTo>
                    <a:pt x="183" y="1141"/>
                  </a:lnTo>
                  <a:lnTo>
                    <a:pt x="198" y="1158"/>
                  </a:lnTo>
                  <a:lnTo>
                    <a:pt x="215" y="1176"/>
                  </a:lnTo>
                  <a:lnTo>
                    <a:pt x="234" y="1192"/>
                  </a:lnTo>
                  <a:lnTo>
                    <a:pt x="252" y="1209"/>
                  </a:lnTo>
                  <a:lnTo>
                    <a:pt x="273" y="1226"/>
                  </a:lnTo>
                  <a:lnTo>
                    <a:pt x="294" y="1241"/>
                  </a:lnTo>
                  <a:lnTo>
                    <a:pt x="316" y="1256"/>
                  </a:lnTo>
                  <a:lnTo>
                    <a:pt x="339" y="1269"/>
                  </a:lnTo>
                  <a:lnTo>
                    <a:pt x="363" y="1283"/>
                  </a:lnTo>
                  <a:lnTo>
                    <a:pt x="387" y="1296"/>
                  </a:lnTo>
                  <a:lnTo>
                    <a:pt x="413" y="1307"/>
                  </a:lnTo>
                  <a:lnTo>
                    <a:pt x="439" y="1319"/>
                  </a:lnTo>
                  <a:lnTo>
                    <a:pt x="465" y="1329"/>
                  </a:lnTo>
                  <a:lnTo>
                    <a:pt x="492" y="1339"/>
                  </a:lnTo>
                  <a:lnTo>
                    <a:pt x="492" y="1339"/>
                  </a:lnTo>
                  <a:lnTo>
                    <a:pt x="521" y="1348"/>
                  </a:lnTo>
                  <a:lnTo>
                    <a:pt x="550" y="1355"/>
                  </a:lnTo>
                  <a:lnTo>
                    <a:pt x="578" y="1362"/>
                  </a:lnTo>
                  <a:lnTo>
                    <a:pt x="606" y="1368"/>
                  </a:lnTo>
                  <a:lnTo>
                    <a:pt x="633" y="1372"/>
                  </a:lnTo>
                  <a:lnTo>
                    <a:pt x="660" y="1375"/>
                  </a:lnTo>
                  <a:lnTo>
                    <a:pt x="686" y="1377"/>
                  </a:lnTo>
                  <a:lnTo>
                    <a:pt x="712" y="1377"/>
                  </a:lnTo>
                  <a:lnTo>
                    <a:pt x="812" y="1377"/>
                  </a:lnTo>
                  <a:lnTo>
                    <a:pt x="812" y="1377"/>
                  </a:lnTo>
                  <a:lnTo>
                    <a:pt x="825" y="1377"/>
                  </a:lnTo>
                  <a:lnTo>
                    <a:pt x="839" y="1375"/>
                  </a:lnTo>
                  <a:lnTo>
                    <a:pt x="864" y="1370"/>
                  </a:lnTo>
                  <a:lnTo>
                    <a:pt x="864" y="1370"/>
                  </a:lnTo>
                  <a:lnTo>
                    <a:pt x="881" y="1365"/>
                  </a:lnTo>
                  <a:lnTo>
                    <a:pt x="899" y="1362"/>
                  </a:lnTo>
                  <a:lnTo>
                    <a:pt x="899" y="1362"/>
                  </a:lnTo>
                  <a:lnTo>
                    <a:pt x="928" y="1358"/>
                  </a:lnTo>
                  <a:lnTo>
                    <a:pt x="956" y="1353"/>
                  </a:lnTo>
                  <a:lnTo>
                    <a:pt x="984" y="1347"/>
                  </a:lnTo>
                  <a:lnTo>
                    <a:pt x="1011" y="1339"/>
                  </a:lnTo>
                  <a:lnTo>
                    <a:pt x="1038" y="1330"/>
                  </a:lnTo>
                  <a:lnTo>
                    <a:pt x="1064" y="1320"/>
                  </a:lnTo>
                  <a:lnTo>
                    <a:pt x="1089" y="1309"/>
                  </a:lnTo>
                  <a:lnTo>
                    <a:pt x="1113" y="1297"/>
                  </a:lnTo>
                  <a:lnTo>
                    <a:pt x="1113" y="1297"/>
                  </a:lnTo>
                  <a:lnTo>
                    <a:pt x="1133" y="1286"/>
                  </a:lnTo>
                  <a:lnTo>
                    <a:pt x="1152" y="1273"/>
                  </a:lnTo>
                  <a:lnTo>
                    <a:pt x="1170" y="1260"/>
                  </a:lnTo>
                  <a:lnTo>
                    <a:pt x="1187" y="1245"/>
                  </a:lnTo>
                  <a:lnTo>
                    <a:pt x="1204" y="1231"/>
                  </a:lnTo>
                  <a:lnTo>
                    <a:pt x="1220" y="1215"/>
                  </a:lnTo>
                  <a:lnTo>
                    <a:pt x="1252" y="1183"/>
                  </a:lnTo>
                  <a:lnTo>
                    <a:pt x="1252" y="1183"/>
                  </a:lnTo>
                  <a:lnTo>
                    <a:pt x="1269" y="1166"/>
                  </a:lnTo>
                  <a:lnTo>
                    <a:pt x="1269" y="1166"/>
                  </a:lnTo>
                  <a:lnTo>
                    <a:pt x="1279" y="1155"/>
                  </a:lnTo>
                  <a:lnTo>
                    <a:pt x="1289" y="1143"/>
                  </a:lnTo>
                  <a:lnTo>
                    <a:pt x="1297" y="1129"/>
                  </a:lnTo>
                  <a:lnTo>
                    <a:pt x="1303" y="1116"/>
                  </a:lnTo>
                  <a:lnTo>
                    <a:pt x="1310" y="1101"/>
                  </a:lnTo>
                  <a:lnTo>
                    <a:pt x="1316" y="1088"/>
                  </a:lnTo>
                  <a:lnTo>
                    <a:pt x="1327" y="1058"/>
                  </a:lnTo>
                  <a:lnTo>
                    <a:pt x="1327" y="1058"/>
                  </a:lnTo>
                  <a:lnTo>
                    <a:pt x="1333" y="1039"/>
                  </a:lnTo>
                  <a:lnTo>
                    <a:pt x="1340" y="1019"/>
                  </a:lnTo>
                  <a:lnTo>
                    <a:pt x="1349" y="1002"/>
                  </a:lnTo>
                  <a:lnTo>
                    <a:pt x="1358" y="984"/>
                  </a:lnTo>
                  <a:lnTo>
                    <a:pt x="1358" y="984"/>
                  </a:lnTo>
                  <a:lnTo>
                    <a:pt x="1369" y="963"/>
                  </a:lnTo>
                  <a:lnTo>
                    <a:pt x="1380" y="943"/>
                  </a:lnTo>
                  <a:lnTo>
                    <a:pt x="1388" y="921"/>
                  </a:lnTo>
                  <a:lnTo>
                    <a:pt x="1396" y="899"/>
                  </a:lnTo>
                  <a:lnTo>
                    <a:pt x="1403" y="875"/>
                  </a:lnTo>
                  <a:lnTo>
                    <a:pt x="1408" y="851"/>
                  </a:lnTo>
                  <a:lnTo>
                    <a:pt x="1412" y="825"/>
                  </a:lnTo>
                  <a:lnTo>
                    <a:pt x="1415" y="800"/>
                  </a:lnTo>
                  <a:lnTo>
                    <a:pt x="1415" y="800"/>
                  </a:lnTo>
                  <a:lnTo>
                    <a:pt x="1419" y="748"/>
                  </a:lnTo>
                  <a:lnTo>
                    <a:pt x="1421" y="697"/>
                  </a:lnTo>
                  <a:lnTo>
                    <a:pt x="1421" y="645"/>
                  </a:lnTo>
                  <a:lnTo>
                    <a:pt x="1421" y="592"/>
                  </a:lnTo>
                  <a:lnTo>
                    <a:pt x="1421" y="590"/>
                  </a:lnTo>
                  <a:lnTo>
                    <a:pt x="1421" y="590"/>
                  </a:lnTo>
                  <a:lnTo>
                    <a:pt x="1422" y="566"/>
                  </a:lnTo>
                  <a:lnTo>
                    <a:pt x="1422" y="566"/>
                  </a:lnTo>
                  <a:lnTo>
                    <a:pt x="1422" y="547"/>
                  </a:lnTo>
                  <a:lnTo>
                    <a:pt x="1422" y="525"/>
                  </a:lnTo>
                  <a:lnTo>
                    <a:pt x="1420" y="505"/>
                  </a:lnTo>
                  <a:lnTo>
                    <a:pt x="1418" y="496"/>
                  </a:lnTo>
                  <a:lnTo>
                    <a:pt x="1416" y="487"/>
                  </a:lnTo>
                  <a:lnTo>
                    <a:pt x="1416" y="487"/>
                  </a:lnTo>
                  <a:lnTo>
                    <a:pt x="1407" y="461"/>
                  </a:lnTo>
                  <a:lnTo>
                    <a:pt x="1395" y="435"/>
                  </a:lnTo>
                  <a:lnTo>
                    <a:pt x="1382" y="407"/>
                  </a:lnTo>
                  <a:lnTo>
                    <a:pt x="1367" y="377"/>
                  </a:lnTo>
                  <a:lnTo>
                    <a:pt x="1367" y="377"/>
                  </a:lnTo>
                  <a:lnTo>
                    <a:pt x="1357" y="359"/>
                  </a:lnTo>
                  <a:lnTo>
                    <a:pt x="1347" y="342"/>
                  </a:lnTo>
                  <a:lnTo>
                    <a:pt x="1335" y="326"/>
                  </a:lnTo>
                  <a:lnTo>
                    <a:pt x="1324" y="310"/>
                  </a:lnTo>
                  <a:lnTo>
                    <a:pt x="1299" y="280"/>
                  </a:lnTo>
                  <a:lnTo>
                    <a:pt x="1273" y="249"/>
                  </a:lnTo>
                  <a:lnTo>
                    <a:pt x="1273" y="249"/>
                  </a:lnTo>
                  <a:lnTo>
                    <a:pt x="1243" y="216"/>
                  </a:lnTo>
                  <a:lnTo>
                    <a:pt x="1243" y="216"/>
                  </a:lnTo>
                  <a:lnTo>
                    <a:pt x="1235" y="207"/>
                  </a:lnTo>
                  <a:lnTo>
                    <a:pt x="1225" y="198"/>
                  </a:lnTo>
                  <a:lnTo>
                    <a:pt x="1217" y="190"/>
                  </a:lnTo>
                  <a:lnTo>
                    <a:pt x="1208" y="183"/>
                  </a:lnTo>
                  <a:lnTo>
                    <a:pt x="1188" y="171"/>
                  </a:lnTo>
                  <a:lnTo>
                    <a:pt x="1170" y="161"/>
                  </a:lnTo>
                  <a:lnTo>
                    <a:pt x="1170" y="161"/>
                  </a:lnTo>
                  <a:lnTo>
                    <a:pt x="1154" y="151"/>
                  </a:lnTo>
                  <a:lnTo>
                    <a:pt x="1137" y="140"/>
                  </a:lnTo>
                  <a:lnTo>
                    <a:pt x="1137" y="140"/>
                  </a:lnTo>
                  <a:lnTo>
                    <a:pt x="1126" y="132"/>
                  </a:lnTo>
                  <a:lnTo>
                    <a:pt x="1115" y="124"/>
                  </a:lnTo>
                  <a:lnTo>
                    <a:pt x="1102" y="118"/>
                  </a:lnTo>
                  <a:lnTo>
                    <a:pt x="1088" y="111"/>
                  </a:lnTo>
                  <a:lnTo>
                    <a:pt x="1088" y="111"/>
                  </a:lnTo>
                  <a:lnTo>
                    <a:pt x="1074" y="105"/>
                  </a:lnTo>
                  <a:lnTo>
                    <a:pt x="1061" y="99"/>
                  </a:lnTo>
                  <a:lnTo>
                    <a:pt x="1061" y="99"/>
                  </a:lnTo>
                  <a:lnTo>
                    <a:pt x="1047" y="93"/>
                  </a:lnTo>
                  <a:lnTo>
                    <a:pt x="1034" y="87"/>
                  </a:lnTo>
                  <a:lnTo>
                    <a:pt x="1018" y="83"/>
                  </a:lnTo>
                  <a:lnTo>
                    <a:pt x="1011" y="82"/>
                  </a:lnTo>
                  <a:lnTo>
                    <a:pt x="1003" y="81"/>
                  </a:lnTo>
                  <a:lnTo>
                    <a:pt x="1003" y="81"/>
                  </a:lnTo>
                  <a:lnTo>
                    <a:pt x="988" y="80"/>
                  </a:lnTo>
                  <a:lnTo>
                    <a:pt x="970" y="79"/>
                  </a:lnTo>
                  <a:lnTo>
                    <a:pt x="954" y="76"/>
                  </a:lnTo>
                  <a:lnTo>
                    <a:pt x="940" y="73"/>
                  </a:lnTo>
                  <a:lnTo>
                    <a:pt x="940" y="73"/>
                  </a:lnTo>
                  <a:lnTo>
                    <a:pt x="923" y="67"/>
                  </a:lnTo>
                  <a:lnTo>
                    <a:pt x="903" y="61"/>
                  </a:lnTo>
                  <a:lnTo>
                    <a:pt x="882" y="55"/>
                  </a:lnTo>
                  <a:lnTo>
                    <a:pt x="861" y="51"/>
                  </a:lnTo>
                  <a:lnTo>
                    <a:pt x="839" y="48"/>
                  </a:lnTo>
                  <a:lnTo>
                    <a:pt x="817" y="46"/>
                  </a:lnTo>
                  <a:lnTo>
                    <a:pt x="795" y="44"/>
                  </a:lnTo>
                  <a:lnTo>
                    <a:pt x="774" y="43"/>
                  </a:lnTo>
                  <a:lnTo>
                    <a:pt x="774" y="43"/>
                  </a:lnTo>
                  <a:lnTo>
                    <a:pt x="767" y="42"/>
                  </a:lnTo>
                  <a:lnTo>
                    <a:pt x="764" y="41"/>
                  </a:lnTo>
                  <a:lnTo>
                    <a:pt x="762" y="39"/>
                  </a:lnTo>
                  <a:lnTo>
                    <a:pt x="760" y="37"/>
                  </a:lnTo>
                  <a:lnTo>
                    <a:pt x="758" y="3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74" name="Freeform 344"/>
            <p:cNvSpPr>
              <a:spLocks noEditPoints="1"/>
            </p:cNvSpPr>
            <p:nvPr/>
          </p:nvSpPr>
          <p:spPr bwMode="auto">
            <a:xfrm>
              <a:off x="4273551" y="4206876"/>
              <a:ext cx="504825" cy="487363"/>
            </a:xfrm>
            <a:custGeom>
              <a:avLst/>
              <a:gdLst/>
              <a:ahLst/>
              <a:cxnLst>
                <a:cxn ang="0">
                  <a:pos x="380" y="911"/>
                </a:cxn>
                <a:cxn ang="0">
                  <a:pos x="258" y="876"/>
                </a:cxn>
                <a:cxn ang="0">
                  <a:pos x="157" y="807"/>
                </a:cxn>
                <a:cxn ang="0">
                  <a:pos x="110" y="744"/>
                </a:cxn>
                <a:cxn ang="0">
                  <a:pos x="64" y="684"/>
                </a:cxn>
                <a:cxn ang="0">
                  <a:pos x="35" y="628"/>
                </a:cxn>
                <a:cxn ang="0">
                  <a:pos x="15" y="570"/>
                </a:cxn>
                <a:cxn ang="0">
                  <a:pos x="0" y="466"/>
                </a:cxn>
                <a:cxn ang="0">
                  <a:pos x="6" y="356"/>
                </a:cxn>
                <a:cxn ang="0">
                  <a:pos x="23" y="271"/>
                </a:cxn>
                <a:cxn ang="0">
                  <a:pos x="63" y="189"/>
                </a:cxn>
                <a:cxn ang="0">
                  <a:pos x="152" y="100"/>
                </a:cxn>
                <a:cxn ang="0">
                  <a:pos x="248" y="46"/>
                </a:cxn>
                <a:cxn ang="0">
                  <a:pos x="443" y="3"/>
                </a:cxn>
                <a:cxn ang="0">
                  <a:pos x="498" y="5"/>
                </a:cxn>
                <a:cxn ang="0">
                  <a:pos x="533" y="13"/>
                </a:cxn>
                <a:cxn ang="0">
                  <a:pos x="639" y="17"/>
                </a:cxn>
                <a:cxn ang="0">
                  <a:pos x="690" y="38"/>
                </a:cxn>
                <a:cxn ang="0">
                  <a:pos x="740" y="61"/>
                </a:cxn>
                <a:cxn ang="0">
                  <a:pos x="783" y="87"/>
                </a:cxn>
                <a:cxn ang="0">
                  <a:pos x="848" y="144"/>
                </a:cxn>
                <a:cxn ang="0">
                  <a:pos x="919" y="258"/>
                </a:cxn>
                <a:cxn ang="0">
                  <a:pos x="952" y="383"/>
                </a:cxn>
                <a:cxn ang="0">
                  <a:pos x="954" y="499"/>
                </a:cxn>
                <a:cxn ang="0">
                  <a:pos x="942" y="607"/>
                </a:cxn>
                <a:cxn ang="0">
                  <a:pos x="894" y="727"/>
                </a:cxn>
                <a:cxn ang="0">
                  <a:pos x="833" y="808"/>
                </a:cxn>
                <a:cxn ang="0">
                  <a:pos x="728" y="871"/>
                </a:cxn>
                <a:cxn ang="0">
                  <a:pos x="585" y="911"/>
                </a:cxn>
                <a:cxn ang="0">
                  <a:pos x="486" y="920"/>
                </a:cxn>
                <a:cxn ang="0">
                  <a:pos x="378" y="48"/>
                </a:cxn>
                <a:cxn ang="0">
                  <a:pos x="266" y="81"/>
                </a:cxn>
                <a:cxn ang="0">
                  <a:pos x="184" y="123"/>
                </a:cxn>
                <a:cxn ang="0">
                  <a:pos x="140" y="162"/>
                </a:cxn>
                <a:cxn ang="0">
                  <a:pos x="91" y="210"/>
                </a:cxn>
                <a:cxn ang="0">
                  <a:pos x="48" y="323"/>
                </a:cxn>
                <a:cxn ang="0">
                  <a:pos x="40" y="430"/>
                </a:cxn>
                <a:cxn ang="0">
                  <a:pos x="40" y="514"/>
                </a:cxn>
                <a:cxn ang="0">
                  <a:pos x="65" y="599"/>
                </a:cxn>
                <a:cxn ang="0">
                  <a:pos x="158" y="751"/>
                </a:cxn>
                <a:cxn ang="0">
                  <a:pos x="239" y="827"/>
                </a:cxn>
                <a:cxn ang="0">
                  <a:pos x="354" y="869"/>
                </a:cxn>
                <a:cxn ang="0">
                  <a:pos x="510" y="884"/>
                </a:cxn>
                <a:cxn ang="0">
                  <a:pos x="584" y="876"/>
                </a:cxn>
                <a:cxn ang="0">
                  <a:pos x="704" y="844"/>
                </a:cxn>
                <a:cxn ang="0">
                  <a:pos x="787" y="801"/>
                </a:cxn>
                <a:cxn ang="0">
                  <a:pos x="843" y="743"/>
                </a:cxn>
                <a:cxn ang="0">
                  <a:pos x="878" y="668"/>
                </a:cxn>
                <a:cxn ang="0">
                  <a:pos x="905" y="601"/>
                </a:cxn>
                <a:cxn ang="0">
                  <a:pos x="919" y="452"/>
                </a:cxn>
                <a:cxn ang="0">
                  <a:pos x="907" y="326"/>
                </a:cxn>
                <a:cxn ang="0">
                  <a:pos x="853" y="209"/>
                </a:cxn>
                <a:cxn ang="0">
                  <a:pos x="768" y="120"/>
                </a:cxn>
                <a:cxn ang="0">
                  <a:pos x="694" y="81"/>
                </a:cxn>
                <a:cxn ang="0">
                  <a:pos x="651" y="60"/>
                </a:cxn>
                <a:cxn ang="0">
                  <a:pos x="580" y="46"/>
                </a:cxn>
                <a:cxn ang="0">
                  <a:pos x="506" y="46"/>
                </a:cxn>
                <a:cxn ang="0">
                  <a:pos x="466" y="37"/>
                </a:cxn>
              </a:cxnLst>
              <a:rect l="0" t="0" r="r" b="b"/>
              <a:pathLst>
                <a:path w="954" h="920">
                  <a:moveTo>
                    <a:pt x="486" y="920"/>
                  </a:moveTo>
                  <a:lnTo>
                    <a:pt x="486" y="920"/>
                  </a:lnTo>
                  <a:lnTo>
                    <a:pt x="459" y="919"/>
                  </a:lnTo>
                  <a:lnTo>
                    <a:pt x="433" y="917"/>
                  </a:lnTo>
                  <a:lnTo>
                    <a:pt x="406" y="914"/>
                  </a:lnTo>
                  <a:lnTo>
                    <a:pt x="380" y="911"/>
                  </a:lnTo>
                  <a:lnTo>
                    <a:pt x="354" y="906"/>
                  </a:lnTo>
                  <a:lnTo>
                    <a:pt x="328" y="899"/>
                  </a:lnTo>
                  <a:lnTo>
                    <a:pt x="303" y="892"/>
                  </a:lnTo>
                  <a:lnTo>
                    <a:pt x="279" y="884"/>
                  </a:lnTo>
                  <a:lnTo>
                    <a:pt x="279" y="884"/>
                  </a:lnTo>
                  <a:lnTo>
                    <a:pt x="258" y="876"/>
                  </a:lnTo>
                  <a:lnTo>
                    <a:pt x="239" y="866"/>
                  </a:lnTo>
                  <a:lnTo>
                    <a:pt x="220" y="857"/>
                  </a:lnTo>
                  <a:lnTo>
                    <a:pt x="202" y="845"/>
                  </a:lnTo>
                  <a:lnTo>
                    <a:pt x="186" y="834"/>
                  </a:lnTo>
                  <a:lnTo>
                    <a:pt x="170" y="821"/>
                  </a:lnTo>
                  <a:lnTo>
                    <a:pt x="157" y="807"/>
                  </a:lnTo>
                  <a:lnTo>
                    <a:pt x="143" y="793"/>
                  </a:lnTo>
                  <a:lnTo>
                    <a:pt x="143" y="793"/>
                  </a:lnTo>
                  <a:lnTo>
                    <a:pt x="133" y="779"/>
                  </a:lnTo>
                  <a:lnTo>
                    <a:pt x="124" y="764"/>
                  </a:lnTo>
                  <a:lnTo>
                    <a:pt x="124" y="764"/>
                  </a:lnTo>
                  <a:lnTo>
                    <a:pt x="110" y="744"/>
                  </a:lnTo>
                  <a:lnTo>
                    <a:pt x="103" y="735"/>
                  </a:lnTo>
                  <a:lnTo>
                    <a:pt x="95" y="725"/>
                  </a:lnTo>
                  <a:lnTo>
                    <a:pt x="95" y="725"/>
                  </a:lnTo>
                  <a:lnTo>
                    <a:pt x="84" y="713"/>
                  </a:lnTo>
                  <a:lnTo>
                    <a:pt x="74" y="699"/>
                  </a:lnTo>
                  <a:lnTo>
                    <a:pt x="64" y="684"/>
                  </a:lnTo>
                  <a:lnTo>
                    <a:pt x="57" y="668"/>
                  </a:lnTo>
                  <a:lnTo>
                    <a:pt x="57" y="668"/>
                  </a:lnTo>
                  <a:lnTo>
                    <a:pt x="50" y="653"/>
                  </a:lnTo>
                  <a:lnTo>
                    <a:pt x="42" y="639"/>
                  </a:lnTo>
                  <a:lnTo>
                    <a:pt x="42" y="639"/>
                  </a:lnTo>
                  <a:lnTo>
                    <a:pt x="35" y="628"/>
                  </a:lnTo>
                  <a:lnTo>
                    <a:pt x="29" y="616"/>
                  </a:lnTo>
                  <a:lnTo>
                    <a:pt x="25" y="605"/>
                  </a:lnTo>
                  <a:lnTo>
                    <a:pt x="21" y="594"/>
                  </a:lnTo>
                  <a:lnTo>
                    <a:pt x="21" y="594"/>
                  </a:lnTo>
                  <a:lnTo>
                    <a:pt x="15" y="570"/>
                  </a:lnTo>
                  <a:lnTo>
                    <a:pt x="15" y="570"/>
                  </a:lnTo>
                  <a:lnTo>
                    <a:pt x="8" y="547"/>
                  </a:lnTo>
                  <a:lnTo>
                    <a:pt x="4" y="524"/>
                  </a:lnTo>
                  <a:lnTo>
                    <a:pt x="4" y="524"/>
                  </a:lnTo>
                  <a:lnTo>
                    <a:pt x="2" y="506"/>
                  </a:lnTo>
                  <a:lnTo>
                    <a:pt x="1" y="487"/>
                  </a:lnTo>
                  <a:lnTo>
                    <a:pt x="0" y="466"/>
                  </a:lnTo>
                  <a:lnTo>
                    <a:pt x="0" y="445"/>
                  </a:lnTo>
                  <a:lnTo>
                    <a:pt x="0" y="424"/>
                  </a:lnTo>
                  <a:lnTo>
                    <a:pt x="1" y="402"/>
                  </a:lnTo>
                  <a:lnTo>
                    <a:pt x="3" y="379"/>
                  </a:lnTo>
                  <a:lnTo>
                    <a:pt x="6" y="356"/>
                  </a:lnTo>
                  <a:lnTo>
                    <a:pt x="6" y="356"/>
                  </a:lnTo>
                  <a:lnTo>
                    <a:pt x="10" y="336"/>
                  </a:lnTo>
                  <a:lnTo>
                    <a:pt x="15" y="315"/>
                  </a:lnTo>
                  <a:lnTo>
                    <a:pt x="15" y="315"/>
                  </a:lnTo>
                  <a:lnTo>
                    <a:pt x="19" y="293"/>
                  </a:lnTo>
                  <a:lnTo>
                    <a:pt x="23" y="271"/>
                  </a:lnTo>
                  <a:lnTo>
                    <a:pt x="23" y="271"/>
                  </a:lnTo>
                  <a:lnTo>
                    <a:pt x="26" y="256"/>
                  </a:lnTo>
                  <a:lnTo>
                    <a:pt x="30" y="240"/>
                  </a:lnTo>
                  <a:lnTo>
                    <a:pt x="38" y="227"/>
                  </a:lnTo>
                  <a:lnTo>
                    <a:pt x="47" y="211"/>
                  </a:lnTo>
                  <a:lnTo>
                    <a:pt x="47" y="211"/>
                  </a:lnTo>
                  <a:lnTo>
                    <a:pt x="63" y="189"/>
                  </a:lnTo>
                  <a:lnTo>
                    <a:pt x="81" y="170"/>
                  </a:lnTo>
                  <a:lnTo>
                    <a:pt x="100" y="152"/>
                  </a:lnTo>
                  <a:lnTo>
                    <a:pt x="118" y="133"/>
                  </a:lnTo>
                  <a:lnTo>
                    <a:pt x="118" y="133"/>
                  </a:lnTo>
                  <a:lnTo>
                    <a:pt x="152" y="100"/>
                  </a:lnTo>
                  <a:lnTo>
                    <a:pt x="152" y="100"/>
                  </a:lnTo>
                  <a:lnTo>
                    <a:pt x="159" y="94"/>
                  </a:lnTo>
                  <a:lnTo>
                    <a:pt x="167" y="87"/>
                  </a:lnTo>
                  <a:lnTo>
                    <a:pt x="185" y="75"/>
                  </a:lnTo>
                  <a:lnTo>
                    <a:pt x="205" y="64"/>
                  </a:lnTo>
                  <a:lnTo>
                    <a:pt x="226" y="55"/>
                  </a:lnTo>
                  <a:lnTo>
                    <a:pt x="248" y="46"/>
                  </a:lnTo>
                  <a:lnTo>
                    <a:pt x="269" y="39"/>
                  </a:lnTo>
                  <a:lnTo>
                    <a:pt x="306" y="29"/>
                  </a:lnTo>
                  <a:lnTo>
                    <a:pt x="306" y="29"/>
                  </a:lnTo>
                  <a:lnTo>
                    <a:pt x="352" y="18"/>
                  </a:lnTo>
                  <a:lnTo>
                    <a:pt x="398" y="9"/>
                  </a:lnTo>
                  <a:lnTo>
                    <a:pt x="443" y="3"/>
                  </a:lnTo>
                  <a:lnTo>
                    <a:pt x="485" y="0"/>
                  </a:lnTo>
                  <a:lnTo>
                    <a:pt x="486" y="0"/>
                  </a:lnTo>
                  <a:lnTo>
                    <a:pt x="486" y="0"/>
                  </a:lnTo>
                  <a:lnTo>
                    <a:pt x="491" y="0"/>
                  </a:lnTo>
                  <a:lnTo>
                    <a:pt x="496" y="2"/>
                  </a:lnTo>
                  <a:lnTo>
                    <a:pt x="498" y="5"/>
                  </a:lnTo>
                  <a:lnTo>
                    <a:pt x="500" y="7"/>
                  </a:lnTo>
                  <a:lnTo>
                    <a:pt x="501" y="10"/>
                  </a:lnTo>
                  <a:lnTo>
                    <a:pt x="504" y="10"/>
                  </a:lnTo>
                  <a:lnTo>
                    <a:pt x="504" y="10"/>
                  </a:lnTo>
                  <a:lnTo>
                    <a:pt x="518" y="12"/>
                  </a:lnTo>
                  <a:lnTo>
                    <a:pt x="533" y="13"/>
                  </a:lnTo>
                  <a:lnTo>
                    <a:pt x="563" y="13"/>
                  </a:lnTo>
                  <a:lnTo>
                    <a:pt x="572" y="13"/>
                  </a:lnTo>
                  <a:lnTo>
                    <a:pt x="572" y="13"/>
                  </a:lnTo>
                  <a:lnTo>
                    <a:pt x="595" y="13"/>
                  </a:lnTo>
                  <a:lnTo>
                    <a:pt x="617" y="14"/>
                  </a:lnTo>
                  <a:lnTo>
                    <a:pt x="639" y="17"/>
                  </a:lnTo>
                  <a:lnTo>
                    <a:pt x="649" y="19"/>
                  </a:lnTo>
                  <a:lnTo>
                    <a:pt x="659" y="23"/>
                  </a:lnTo>
                  <a:lnTo>
                    <a:pt x="659" y="23"/>
                  </a:lnTo>
                  <a:lnTo>
                    <a:pt x="667" y="26"/>
                  </a:lnTo>
                  <a:lnTo>
                    <a:pt x="675" y="29"/>
                  </a:lnTo>
                  <a:lnTo>
                    <a:pt x="690" y="38"/>
                  </a:lnTo>
                  <a:lnTo>
                    <a:pt x="690" y="38"/>
                  </a:lnTo>
                  <a:lnTo>
                    <a:pt x="705" y="45"/>
                  </a:lnTo>
                  <a:lnTo>
                    <a:pt x="719" y="53"/>
                  </a:lnTo>
                  <a:lnTo>
                    <a:pt x="719" y="53"/>
                  </a:lnTo>
                  <a:lnTo>
                    <a:pt x="730" y="57"/>
                  </a:lnTo>
                  <a:lnTo>
                    <a:pt x="740" y="61"/>
                  </a:lnTo>
                  <a:lnTo>
                    <a:pt x="748" y="66"/>
                  </a:lnTo>
                  <a:lnTo>
                    <a:pt x="756" y="71"/>
                  </a:lnTo>
                  <a:lnTo>
                    <a:pt x="756" y="71"/>
                  </a:lnTo>
                  <a:lnTo>
                    <a:pt x="769" y="80"/>
                  </a:lnTo>
                  <a:lnTo>
                    <a:pt x="783" y="87"/>
                  </a:lnTo>
                  <a:lnTo>
                    <a:pt x="783" y="87"/>
                  </a:lnTo>
                  <a:lnTo>
                    <a:pt x="799" y="97"/>
                  </a:lnTo>
                  <a:lnTo>
                    <a:pt x="808" y="102"/>
                  </a:lnTo>
                  <a:lnTo>
                    <a:pt x="815" y="109"/>
                  </a:lnTo>
                  <a:lnTo>
                    <a:pt x="815" y="109"/>
                  </a:lnTo>
                  <a:lnTo>
                    <a:pt x="831" y="126"/>
                  </a:lnTo>
                  <a:lnTo>
                    <a:pt x="848" y="144"/>
                  </a:lnTo>
                  <a:lnTo>
                    <a:pt x="862" y="162"/>
                  </a:lnTo>
                  <a:lnTo>
                    <a:pt x="876" y="181"/>
                  </a:lnTo>
                  <a:lnTo>
                    <a:pt x="888" y="200"/>
                  </a:lnTo>
                  <a:lnTo>
                    <a:pt x="900" y="218"/>
                  </a:lnTo>
                  <a:lnTo>
                    <a:pt x="910" y="238"/>
                  </a:lnTo>
                  <a:lnTo>
                    <a:pt x="919" y="258"/>
                  </a:lnTo>
                  <a:lnTo>
                    <a:pt x="928" y="277"/>
                  </a:lnTo>
                  <a:lnTo>
                    <a:pt x="934" y="298"/>
                  </a:lnTo>
                  <a:lnTo>
                    <a:pt x="940" y="319"/>
                  </a:lnTo>
                  <a:lnTo>
                    <a:pt x="944" y="340"/>
                  </a:lnTo>
                  <a:lnTo>
                    <a:pt x="949" y="361"/>
                  </a:lnTo>
                  <a:lnTo>
                    <a:pt x="952" y="383"/>
                  </a:lnTo>
                  <a:lnTo>
                    <a:pt x="953" y="406"/>
                  </a:lnTo>
                  <a:lnTo>
                    <a:pt x="954" y="429"/>
                  </a:lnTo>
                  <a:lnTo>
                    <a:pt x="954" y="429"/>
                  </a:lnTo>
                  <a:lnTo>
                    <a:pt x="954" y="463"/>
                  </a:lnTo>
                  <a:lnTo>
                    <a:pt x="954" y="463"/>
                  </a:lnTo>
                  <a:lnTo>
                    <a:pt x="954" y="499"/>
                  </a:lnTo>
                  <a:lnTo>
                    <a:pt x="953" y="537"/>
                  </a:lnTo>
                  <a:lnTo>
                    <a:pt x="952" y="555"/>
                  </a:lnTo>
                  <a:lnTo>
                    <a:pt x="950" y="573"/>
                  </a:lnTo>
                  <a:lnTo>
                    <a:pt x="946" y="590"/>
                  </a:lnTo>
                  <a:lnTo>
                    <a:pt x="942" y="607"/>
                  </a:lnTo>
                  <a:lnTo>
                    <a:pt x="942" y="607"/>
                  </a:lnTo>
                  <a:lnTo>
                    <a:pt x="936" y="628"/>
                  </a:lnTo>
                  <a:lnTo>
                    <a:pt x="929" y="649"/>
                  </a:lnTo>
                  <a:lnTo>
                    <a:pt x="921" y="669"/>
                  </a:lnTo>
                  <a:lnTo>
                    <a:pt x="912" y="689"/>
                  </a:lnTo>
                  <a:lnTo>
                    <a:pt x="903" y="709"/>
                  </a:lnTo>
                  <a:lnTo>
                    <a:pt x="894" y="727"/>
                  </a:lnTo>
                  <a:lnTo>
                    <a:pt x="883" y="745"/>
                  </a:lnTo>
                  <a:lnTo>
                    <a:pt x="874" y="760"/>
                  </a:lnTo>
                  <a:lnTo>
                    <a:pt x="874" y="760"/>
                  </a:lnTo>
                  <a:lnTo>
                    <a:pt x="861" y="778"/>
                  </a:lnTo>
                  <a:lnTo>
                    <a:pt x="848" y="794"/>
                  </a:lnTo>
                  <a:lnTo>
                    <a:pt x="833" y="808"/>
                  </a:lnTo>
                  <a:lnTo>
                    <a:pt x="818" y="822"/>
                  </a:lnTo>
                  <a:lnTo>
                    <a:pt x="801" y="834"/>
                  </a:lnTo>
                  <a:lnTo>
                    <a:pt x="784" y="844"/>
                  </a:lnTo>
                  <a:lnTo>
                    <a:pt x="766" y="855"/>
                  </a:lnTo>
                  <a:lnTo>
                    <a:pt x="747" y="863"/>
                  </a:lnTo>
                  <a:lnTo>
                    <a:pt x="728" y="871"/>
                  </a:lnTo>
                  <a:lnTo>
                    <a:pt x="708" y="879"/>
                  </a:lnTo>
                  <a:lnTo>
                    <a:pt x="688" y="885"/>
                  </a:lnTo>
                  <a:lnTo>
                    <a:pt x="668" y="891"/>
                  </a:lnTo>
                  <a:lnTo>
                    <a:pt x="626" y="901"/>
                  </a:lnTo>
                  <a:lnTo>
                    <a:pt x="585" y="911"/>
                  </a:lnTo>
                  <a:lnTo>
                    <a:pt x="585" y="911"/>
                  </a:lnTo>
                  <a:lnTo>
                    <a:pt x="562" y="914"/>
                  </a:lnTo>
                  <a:lnTo>
                    <a:pt x="537" y="917"/>
                  </a:lnTo>
                  <a:lnTo>
                    <a:pt x="512" y="919"/>
                  </a:lnTo>
                  <a:lnTo>
                    <a:pt x="486" y="920"/>
                  </a:lnTo>
                  <a:lnTo>
                    <a:pt x="486" y="920"/>
                  </a:lnTo>
                  <a:lnTo>
                    <a:pt x="486" y="920"/>
                  </a:lnTo>
                  <a:lnTo>
                    <a:pt x="486" y="920"/>
                  </a:lnTo>
                  <a:close/>
                  <a:moveTo>
                    <a:pt x="463" y="37"/>
                  </a:moveTo>
                  <a:lnTo>
                    <a:pt x="463" y="37"/>
                  </a:lnTo>
                  <a:lnTo>
                    <a:pt x="424" y="41"/>
                  </a:lnTo>
                  <a:lnTo>
                    <a:pt x="402" y="44"/>
                  </a:lnTo>
                  <a:lnTo>
                    <a:pt x="378" y="48"/>
                  </a:lnTo>
                  <a:lnTo>
                    <a:pt x="355" y="54"/>
                  </a:lnTo>
                  <a:lnTo>
                    <a:pt x="331" y="59"/>
                  </a:lnTo>
                  <a:lnTo>
                    <a:pt x="307" y="66"/>
                  </a:lnTo>
                  <a:lnTo>
                    <a:pt x="282" y="73"/>
                  </a:lnTo>
                  <a:lnTo>
                    <a:pt x="282" y="73"/>
                  </a:lnTo>
                  <a:lnTo>
                    <a:pt x="266" y="81"/>
                  </a:lnTo>
                  <a:lnTo>
                    <a:pt x="249" y="88"/>
                  </a:lnTo>
                  <a:lnTo>
                    <a:pt x="217" y="104"/>
                  </a:lnTo>
                  <a:lnTo>
                    <a:pt x="217" y="104"/>
                  </a:lnTo>
                  <a:lnTo>
                    <a:pt x="193" y="117"/>
                  </a:lnTo>
                  <a:lnTo>
                    <a:pt x="193" y="117"/>
                  </a:lnTo>
                  <a:lnTo>
                    <a:pt x="184" y="123"/>
                  </a:lnTo>
                  <a:lnTo>
                    <a:pt x="174" y="129"/>
                  </a:lnTo>
                  <a:lnTo>
                    <a:pt x="166" y="138"/>
                  </a:lnTo>
                  <a:lnTo>
                    <a:pt x="159" y="145"/>
                  </a:lnTo>
                  <a:lnTo>
                    <a:pt x="159" y="145"/>
                  </a:lnTo>
                  <a:lnTo>
                    <a:pt x="146" y="157"/>
                  </a:lnTo>
                  <a:lnTo>
                    <a:pt x="140" y="162"/>
                  </a:lnTo>
                  <a:lnTo>
                    <a:pt x="134" y="168"/>
                  </a:lnTo>
                  <a:lnTo>
                    <a:pt x="134" y="168"/>
                  </a:lnTo>
                  <a:lnTo>
                    <a:pt x="126" y="173"/>
                  </a:lnTo>
                  <a:lnTo>
                    <a:pt x="118" y="179"/>
                  </a:lnTo>
                  <a:lnTo>
                    <a:pt x="104" y="194"/>
                  </a:lnTo>
                  <a:lnTo>
                    <a:pt x="91" y="210"/>
                  </a:lnTo>
                  <a:lnTo>
                    <a:pt x="80" y="229"/>
                  </a:lnTo>
                  <a:lnTo>
                    <a:pt x="70" y="248"/>
                  </a:lnTo>
                  <a:lnTo>
                    <a:pt x="60" y="271"/>
                  </a:lnTo>
                  <a:lnTo>
                    <a:pt x="53" y="296"/>
                  </a:lnTo>
                  <a:lnTo>
                    <a:pt x="48" y="323"/>
                  </a:lnTo>
                  <a:lnTo>
                    <a:pt x="48" y="323"/>
                  </a:lnTo>
                  <a:lnTo>
                    <a:pt x="44" y="344"/>
                  </a:lnTo>
                  <a:lnTo>
                    <a:pt x="42" y="366"/>
                  </a:lnTo>
                  <a:lnTo>
                    <a:pt x="41" y="388"/>
                  </a:lnTo>
                  <a:lnTo>
                    <a:pt x="40" y="414"/>
                  </a:lnTo>
                  <a:lnTo>
                    <a:pt x="40" y="414"/>
                  </a:lnTo>
                  <a:lnTo>
                    <a:pt x="40" y="430"/>
                  </a:lnTo>
                  <a:lnTo>
                    <a:pt x="39" y="447"/>
                  </a:lnTo>
                  <a:lnTo>
                    <a:pt x="39" y="447"/>
                  </a:lnTo>
                  <a:lnTo>
                    <a:pt x="36" y="464"/>
                  </a:lnTo>
                  <a:lnTo>
                    <a:pt x="36" y="481"/>
                  </a:lnTo>
                  <a:lnTo>
                    <a:pt x="36" y="497"/>
                  </a:lnTo>
                  <a:lnTo>
                    <a:pt x="40" y="514"/>
                  </a:lnTo>
                  <a:lnTo>
                    <a:pt x="40" y="514"/>
                  </a:lnTo>
                  <a:lnTo>
                    <a:pt x="43" y="530"/>
                  </a:lnTo>
                  <a:lnTo>
                    <a:pt x="48" y="548"/>
                  </a:lnTo>
                  <a:lnTo>
                    <a:pt x="53" y="565"/>
                  </a:lnTo>
                  <a:lnTo>
                    <a:pt x="59" y="581"/>
                  </a:lnTo>
                  <a:lnTo>
                    <a:pt x="65" y="599"/>
                  </a:lnTo>
                  <a:lnTo>
                    <a:pt x="73" y="615"/>
                  </a:lnTo>
                  <a:lnTo>
                    <a:pt x="81" y="633"/>
                  </a:lnTo>
                  <a:lnTo>
                    <a:pt x="90" y="650"/>
                  </a:lnTo>
                  <a:lnTo>
                    <a:pt x="110" y="684"/>
                  </a:lnTo>
                  <a:lnTo>
                    <a:pt x="133" y="718"/>
                  </a:lnTo>
                  <a:lnTo>
                    <a:pt x="158" y="751"/>
                  </a:lnTo>
                  <a:lnTo>
                    <a:pt x="187" y="784"/>
                  </a:lnTo>
                  <a:lnTo>
                    <a:pt x="187" y="784"/>
                  </a:lnTo>
                  <a:lnTo>
                    <a:pt x="198" y="797"/>
                  </a:lnTo>
                  <a:lnTo>
                    <a:pt x="211" y="807"/>
                  </a:lnTo>
                  <a:lnTo>
                    <a:pt x="224" y="817"/>
                  </a:lnTo>
                  <a:lnTo>
                    <a:pt x="239" y="827"/>
                  </a:lnTo>
                  <a:lnTo>
                    <a:pt x="255" y="836"/>
                  </a:lnTo>
                  <a:lnTo>
                    <a:pt x="273" y="844"/>
                  </a:lnTo>
                  <a:lnTo>
                    <a:pt x="291" y="852"/>
                  </a:lnTo>
                  <a:lnTo>
                    <a:pt x="311" y="858"/>
                  </a:lnTo>
                  <a:lnTo>
                    <a:pt x="332" y="864"/>
                  </a:lnTo>
                  <a:lnTo>
                    <a:pt x="354" y="869"/>
                  </a:lnTo>
                  <a:lnTo>
                    <a:pt x="377" y="873"/>
                  </a:lnTo>
                  <a:lnTo>
                    <a:pt x="401" y="877"/>
                  </a:lnTo>
                  <a:lnTo>
                    <a:pt x="427" y="880"/>
                  </a:lnTo>
                  <a:lnTo>
                    <a:pt x="454" y="882"/>
                  </a:lnTo>
                  <a:lnTo>
                    <a:pt x="481" y="883"/>
                  </a:lnTo>
                  <a:lnTo>
                    <a:pt x="510" y="884"/>
                  </a:lnTo>
                  <a:lnTo>
                    <a:pt x="512" y="884"/>
                  </a:lnTo>
                  <a:lnTo>
                    <a:pt x="512" y="884"/>
                  </a:lnTo>
                  <a:lnTo>
                    <a:pt x="530" y="883"/>
                  </a:lnTo>
                  <a:lnTo>
                    <a:pt x="547" y="882"/>
                  </a:lnTo>
                  <a:lnTo>
                    <a:pt x="566" y="879"/>
                  </a:lnTo>
                  <a:lnTo>
                    <a:pt x="584" y="876"/>
                  </a:lnTo>
                  <a:lnTo>
                    <a:pt x="619" y="867"/>
                  </a:lnTo>
                  <a:lnTo>
                    <a:pt x="654" y="858"/>
                  </a:lnTo>
                  <a:lnTo>
                    <a:pt x="654" y="858"/>
                  </a:lnTo>
                  <a:lnTo>
                    <a:pt x="693" y="848"/>
                  </a:lnTo>
                  <a:lnTo>
                    <a:pt x="693" y="848"/>
                  </a:lnTo>
                  <a:lnTo>
                    <a:pt x="704" y="844"/>
                  </a:lnTo>
                  <a:lnTo>
                    <a:pt x="715" y="840"/>
                  </a:lnTo>
                  <a:lnTo>
                    <a:pt x="728" y="835"/>
                  </a:lnTo>
                  <a:lnTo>
                    <a:pt x="739" y="830"/>
                  </a:lnTo>
                  <a:lnTo>
                    <a:pt x="763" y="816"/>
                  </a:lnTo>
                  <a:lnTo>
                    <a:pt x="775" y="808"/>
                  </a:lnTo>
                  <a:lnTo>
                    <a:pt x="787" y="801"/>
                  </a:lnTo>
                  <a:lnTo>
                    <a:pt x="797" y="792"/>
                  </a:lnTo>
                  <a:lnTo>
                    <a:pt x="808" y="782"/>
                  </a:lnTo>
                  <a:lnTo>
                    <a:pt x="818" y="773"/>
                  </a:lnTo>
                  <a:lnTo>
                    <a:pt x="827" y="764"/>
                  </a:lnTo>
                  <a:lnTo>
                    <a:pt x="836" y="753"/>
                  </a:lnTo>
                  <a:lnTo>
                    <a:pt x="843" y="743"/>
                  </a:lnTo>
                  <a:lnTo>
                    <a:pt x="849" y="731"/>
                  </a:lnTo>
                  <a:lnTo>
                    <a:pt x="854" y="721"/>
                  </a:lnTo>
                  <a:lnTo>
                    <a:pt x="854" y="721"/>
                  </a:lnTo>
                  <a:lnTo>
                    <a:pt x="866" y="694"/>
                  </a:lnTo>
                  <a:lnTo>
                    <a:pt x="878" y="668"/>
                  </a:lnTo>
                  <a:lnTo>
                    <a:pt x="878" y="668"/>
                  </a:lnTo>
                  <a:lnTo>
                    <a:pt x="888" y="649"/>
                  </a:lnTo>
                  <a:lnTo>
                    <a:pt x="888" y="649"/>
                  </a:lnTo>
                  <a:lnTo>
                    <a:pt x="894" y="636"/>
                  </a:lnTo>
                  <a:lnTo>
                    <a:pt x="898" y="625"/>
                  </a:lnTo>
                  <a:lnTo>
                    <a:pt x="902" y="612"/>
                  </a:lnTo>
                  <a:lnTo>
                    <a:pt x="905" y="601"/>
                  </a:lnTo>
                  <a:lnTo>
                    <a:pt x="909" y="577"/>
                  </a:lnTo>
                  <a:lnTo>
                    <a:pt x="912" y="551"/>
                  </a:lnTo>
                  <a:lnTo>
                    <a:pt x="912" y="551"/>
                  </a:lnTo>
                  <a:lnTo>
                    <a:pt x="917" y="503"/>
                  </a:lnTo>
                  <a:lnTo>
                    <a:pt x="918" y="478"/>
                  </a:lnTo>
                  <a:lnTo>
                    <a:pt x="919" y="452"/>
                  </a:lnTo>
                  <a:lnTo>
                    <a:pt x="919" y="426"/>
                  </a:lnTo>
                  <a:lnTo>
                    <a:pt x="918" y="400"/>
                  </a:lnTo>
                  <a:lnTo>
                    <a:pt x="916" y="373"/>
                  </a:lnTo>
                  <a:lnTo>
                    <a:pt x="911" y="348"/>
                  </a:lnTo>
                  <a:lnTo>
                    <a:pt x="911" y="348"/>
                  </a:lnTo>
                  <a:lnTo>
                    <a:pt x="907" y="326"/>
                  </a:lnTo>
                  <a:lnTo>
                    <a:pt x="901" y="305"/>
                  </a:lnTo>
                  <a:lnTo>
                    <a:pt x="894" y="285"/>
                  </a:lnTo>
                  <a:lnTo>
                    <a:pt x="884" y="265"/>
                  </a:lnTo>
                  <a:lnTo>
                    <a:pt x="875" y="245"/>
                  </a:lnTo>
                  <a:lnTo>
                    <a:pt x="865" y="227"/>
                  </a:lnTo>
                  <a:lnTo>
                    <a:pt x="853" y="209"/>
                  </a:lnTo>
                  <a:lnTo>
                    <a:pt x="842" y="191"/>
                  </a:lnTo>
                  <a:lnTo>
                    <a:pt x="828" y="176"/>
                  </a:lnTo>
                  <a:lnTo>
                    <a:pt x="815" y="160"/>
                  </a:lnTo>
                  <a:lnTo>
                    <a:pt x="799" y="146"/>
                  </a:lnTo>
                  <a:lnTo>
                    <a:pt x="784" y="132"/>
                  </a:lnTo>
                  <a:lnTo>
                    <a:pt x="768" y="120"/>
                  </a:lnTo>
                  <a:lnTo>
                    <a:pt x="752" y="109"/>
                  </a:lnTo>
                  <a:lnTo>
                    <a:pt x="734" y="99"/>
                  </a:lnTo>
                  <a:lnTo>
                    <a:pt x="716" y="90"/>
                  </a:lnTo>
                  <a:lnTo>
                    <a:pt x="716" y="90"/>
                  </a:lnTo>
                  <a:lnTo>
                    <a:pt x="705" y="85"/>
                  </a:lnTo>
                  <a:lnTo>
                    <a:pt x="694" y="81"/>
                  </a:lnTo>
                  <a:lnTo>
                    <a:pt x="694" y="81"/>
                  </a:lnTo>
                  <a:lnTo>
                    <a:pt x="682" y="76"/>
                  </a:lnTo>
                  <a:lnTo>
                    <a:pt x="671" y="72"/>
                  </a:lnTo>
                  <a:lnTo>
                    <a:pt x="660" y="67"/>
                  </a:lnTo>
                  <a:lnTo>
                    <a:pt x="651" y="60"/>
                  </a:lnTo>
                  <a:lnTo>
                    <a:pt x="651" y="60"/>
                  </a:lnTo>
                  <a:lnTo>
                    <a:pt x="646" y="58"/>
                  </a:lnTo>
                  <a:lnTo>
                    <a:pt x="638" y="56"/>
                  </a:lnTo>
                  <a:lnTo>
                    <a:pt x="615" y="52"/>
                  </a:lnTo>
                  <a:lnTo>
                    <a:pt x="593" y="47"/>
                  </a:lnTo>
                  <a:lnTo>
                    <a:pt x="580" y="46"/>
                  </a:lnTo>
                  <a:lnTo>
                    <a:pt x="580" y="46"/>
                  </a:lnTo>
                  <a:lnTo>
                    <a:pt x="564" y="47"/>
                  </a:lnTo>
                  <a:lnTo>
                    <a:pt x="564" y="47"/>
                  </a:lnTo>
                  <a:lnTo>
                    <a:pt x="534" y="47"/>
                  </a:lnTo>
                  <a:lnTo>
                    <a:pt x="534" y="47"/>
                  </a:lnTo>
                  <a:lnTo>
                    <a:pt x="520" y="47"/>
                  </a:lnTo>
                  <a:lnTo>
                    <a:pt x="506" y="46"/>
                  </a:lnTo>
                  <a:lnTo>
                    <a:pt x="490" y="44"/>
                  </a:lnTo>
                  <a:lnTo>
                    <a:pt x="474" y="41"/>
                  </a:lnTo>
                  <a:lnTo>
                    <a:pt x="474" y="41"/>
                  </a:lnTo>
                  <a:lnTo>
                    <a:pt x="470" y="40"/>
                  </a:lnTo>
                  <a:lnTo>
                    <a:pt x="467" y="38"/>
                  </a:lnTo>
                  <a:lnTo>
                    <a:pt x="466" y="37"/>
                  </a:lnTo>
                  <a:lnTo>
                    <a:pt x="463" y="3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75" name="Freeform 345"/>
            <p:cNvSpPr>
              <a:spLocks noEditPoints="1"/>
            </p:cNvSpPr>
            <p:nvPr/>
          </p:nvSpPr>
          <p:spPr bwMode="auto">
            <a:xfrm>
              <a:off x="4468813" y="4410076"/>
              <a:ext cx="112713" cy="107950"/>
            </a:xfrm>
            <a:custGeom>
              <a:avLst/>
              <a:gdLst/>
              <a:ahLst/>
              <a:cxnLst>
                <a:cxn ang="0">
                  <a:pos x="97" y="202"/>
                </a:cxn>
                <a:cxn ang="0">
                  <a:pos x="75" y="196"/>
                </a:cxn>
                <a:cxn ang="0">
                  <a:pos x="48" y="182"/>
                </a:cxn>
                <a:cxn ang="0">
                  <a:pos x="25" y="162"/>
                </a:cxn>
                <a:cxn ang="0">
                  <a:pos x="8" y="137"/>
                </a:cxn>
                <a:cxn ang="0">
                  <a:pos x="0" y="109"/>
                </a:cxn>
                <a:cxn ang="0">
                  <a:pos x="3" y="78"/>
                </a:cxn>
                <a:cxn ang="0">
                  <a:pos x="12" y="52"/>
                </a:cxn>
                <a:cxn ang="0">
                  <a:pos x="25" y="29"/>
                </a:cxn>
                <a:cxn ang="0">
                  <a:pos x="39" y="18"/>
                </a:cxn>
                <a:cxn ang="0">
                  <a:pos x="63" y="9"/>
                </a:cxn>
                <a:cxn ang="0">
                  <a:pos x="89" y="8"/>
                </a:cxn>
                <a:cxn ang="0">
                  <a:pos x="110" y="5"/>
                </a:cxn>
                <a:cxn ang="0">
                  <a:pos x="117" y="0"/>
                </a:cxn>
                <a:cxn ang="0">
                  <a:pos x="122" y="1"/>
                </a:cxn>
                <a:cxn ang="0">
                  <a:pos x="142" y="8"/>
                </a:cxn>
                <a:cxn ang="0">
                  <a:pos x="165" y="17"/>
                </a:cxn>
                <a:cxn ang="0">
                  <a:pos x="186" y="30"/>
                </a:cxn>
                <a:cxn ang="0">
                  <a:pos x="196" y="44"/>
                </a:cxn>
                <a:cxn ang="0">
                  <a:pos x="208" y="71"/>
                </a:cxn>
                <a:cxn ang="0">
                  <a:pos x="213" y="104"/>
                </a:cxn>
                <a:cxn ang="0">
                  <a:pos x="210" y="126"/>
                </a:cxn>
                <a:cxn ang="0">
                  <a:pos x="198" y="150"/>
                </a:cxn>
                <a:cxn ang="0">
                  <a:pos x="169" y="182"/>
                </a:cxn>
                <a:cxn ang="0">
                  <a:pos x="140" y="197"/>
                </a:cxn>
                <a:cxn ang="0">
                  <a:pos x="116" y="203"/>
                </a:cxn>
                <a:cxn ang="0">
                  <a:pos x="109" y="203"/>
                </a:cxn>
                <a:cxn ang="0">
                  <a:pos x="94" y="44"/>
                </a:cxn>
                <a:cxn ang="0">
                  <a:pos x="70" y="47"/>
                </a:cxn>
                <a:cxn ang="0">
                  <a:pos x="49" y="60"/>
                </a:cxn>
                <a:cxn ang="0">
                  <a:pos x="41" y="80"/>
                </a:cxn>
                <a:cxn ang="0">
                  <a:pos x="37" y="100"/>
                </a:cxn>
                <a:cxn ang="0">
                  <a:pos x="42" y="119"/>
                </a:cxn>
                <a:cxn ang="0">
                  <a:pos x="48" y="132"/>
                </a:cxn>
                <a:cxn ang="0">
                  <a:pos x="61" y="148"/>
                </a:cxn>
                <a:cxn ang="0">
                  <a:pos x="80" y="161"/>
                </a:cxn>
                <a:cxn ang="0">
                  <a:pos x="94" y="165"/>
                </a:cxn>
                <a:cxn ang="0">
                  <a:pos x="107" y="166"/>
                </a:cxn>
                <a:cxn ang="0">
                  <a:pos x="128" y="163"/>
                </a:cxn>
                <a:cxn ang="0">
                  <a:pos x="147" y="154"/>
                </a:cxn>
                <a:cxn ang="0">
                  <a:pos x="159" y="143"/>
                </a:cxn>
                <a:cxn ang="0">
                  <a:pos x="175" y="111"/>
                </a:cxn>
                <a:cxn ang="0">
                  <a:pos x="176" y="100"/>
                </a:cxn>
                <a:cxn ang="0">
                  <a:pos x="168" y="69"/>
                </a:cxn>
                <a:cxn ang="0">
                  <a:pos x="148" y="51"/>
                </a:cxn>
                <a:cxn ang="0">
                  <a:pos x="131" y="42"/>
                </a:cxn>
                <a:cxn ang="0">
                  <a:pos x="122" y="44"/>
                </a:cxn>
                <a:cxn ang="0">
                  <a:pos x="108" y="44"/>
                </a:cxn>
              </a:cxnLst>
              <a:rect l="0" t="0" r="r" b="b"/>
              <a:pathLst>
                <a:path w="213" h="203">
                  <a:moveTo>
                    <a:pt x="109" y="203"/>
                  </a:moveTo>
                  <a:lnTo>
                    <a:pt x="109" y="203"/>
                  </a:lnTo>
                  <a:lnTo>
                    <a:pt x="97" y="202"/>
                  </a:lnTo>
                  <a:lnTo>
                    <a:pt x="85" y="200"/>
                  </a:lnTo>
                  <a:lnTo>
                    <a:pt x="85" y="200"/>
                  </a:lnTo>
                  <a:lnTo>
                    <a:pt x="75" y="196"/>
                  </a:lnTo>
                  <a:lnTo>
                    <a:pt x="65" y="192"/>
                  </a:lnTo>
                  <a:lnTo>
                    <a:pt x="56" y="188"/>
                  </a:lnTo>
                  <a:lnTo>
                    <a:pt x="48" y="182"/>
                  </a:lnTo>
                  <a:lnTo>
                    <a:pt x="40" y="175"/>
                  </a:lnTo>
                  <a:lnTo>
                    <a:pt x="32" y="169"/>
                  </a:lnTo>
                  <a:lnTo>
                    <a:pt x="25" y="162"/>
                  </a:lnTo>
                  <a:lnTo>
                    <a:pt x="19" y="154"/>
                  </a:lnTo>
                  <a:lnTo>
                    <a:pt x="14" y="145"/>
                  </a:lnTo>
                  <a:lnTo>
                    <a:pt x="8" y="137"/>
                  </a:lnTo>
                  <a:lnTo>
                    <a:pt x="5" y="128"/>
                  </a:lnTo>
                  <a:lnTo>
                    <a:pt x="2" y="118"/>
                  </a:lnTo>
                  <a:lnTo>
                    <a:pt x="0" y="109"/>
                  </a:lnTo>
                  <a:lnTo>
                    <a:pt x="0" y="99"/>
                  </a:lnTo>
                  <a:lnTo>
                    <a:pt x="1" y="88"/>
                  </a:lnTo>
                  <a:lnTo>
                    <a:pt x="3" y="78"/>
                  </a:lnTo>
                  <a:lnTo>
                    <a:pt x="3" y="78"/>
                  </a:lnTo>
                  <a:lnTo>
                    <a:pt x="8" y="61"/>
                  </a:lnTo>
                  <a:lnTo>
                    <a:pt x="12" y="52"/>
                  </a:lnTo>
                  <a:lnTo>
                    <a:pt x="16" y="44"/>
                  </a:lnTo>
                  <a:lnTo>
                    <a:pt x="20" y="37"/>
                  </a:lnTo>
                  <a:lnTo>
                    <a:pt x="25" y="29"/>
                  </a:lnTo>
                  <a:lnTo>
                    <a:pt x="31" y="23"/>
                  </a:lnTo>
                  <a:lnTo>
                    <a:pt x="39" y="18"/>
                  </a:lnTo>
                  <a:lnTo>
                    <a:pt x="39" y="18"/>
                  </a:lnTo>
                  <a:lnTo>
                    <a:pt x="45" y="15"/>
                  </a:lnTo>
                  <a:lnTo>
                    <a:pt x="51" y="12"/>
                  </a:lnTo>
                  <a:lnTo>
                    <a:pt x="63" y="9"/>
                  </a:lnTo>
                  <a:lnTo>
                    <a:pt x="77" y="8"/>
                  </a:lnTo>
                  <a:lnTo>
                    <a:pt x="89" y="8"/>
                  </a:lnTo>
                  <a:lnTo>
                    <a:pt x="89" y="8"/>
                  </a:lnTo>
                  <a:lnTo>
                    <a:pt x="106" y="8"/>
                  </a:lnTo>
                  <a:lnTo>
                    <a:pt x="108" y="8"/>
                  </a:lnTo>
                  <a:lnTo>
                    <a:pt x="110" y="5"/>
                  </a:lnTo>
                  <a:lnTo>
                    <a:pt x="110" y="5"/>
                  </a:lnTo>
                  <a:lnTo>
                    <a:pt x="114" y="1"/>
                  </a:lnTo>
                  <a:lnTo>
                    <a:pt x="117" y="0"/>
                  </a:lnTo>
                  <a:lnTo>
                    <a:pt x="119" y="0"/>
                  </a:lnTo>
                  <a:lnTo>
                    <a:pt x="119" y="0"/>
                  </a:lnTo>
                  <a:lnTo>
                    <a:pt x="122" y="1"/>
                  </a:lnTo>
                  <a:lnTo>
                    <a:pt x="127" y="2"/>
                  </a:lnTo>
                  <a:lnTo>
                    <a:pt x="127" y="2"/>
                  </a:lnTo>
                  <a:lnTo>
                    <a:pt x="142" y="8"/>
                  </a:lnTo>
                  <a:lnTo>
                    <a:pt x="142" y="8"/>
                  </a:lnTo>
                  <a:lnTo>
                    <a:pt x="158" y="14"/>
                  </a:lnTo>
                  <a:lnTo>
                    <a:pt x="165" y="17"/>
                  </a:lnTo>
                  <a:lnTo>
                    <a:pt x="172" y="21"/>
                  </a:lnTo>
                  <a:lnTo>
                    <a:pt x="179" y="25"/>
                  </a:lnTo>
                  <a:lnTo>
                    <a:pt x="186" y="30"/>
                  </a:lnTo>
                  <a:lnTo>
                    <a:pt x="191" y="37"/>
                  </a:lnTo>
                  <a:lnTo>
                    <a:pt x="196" y="44"/>
                  </a:lnTo>
                  <a:lnTo>
                    <a:pt x="196" y="44"/>
                  </a:lnTo>
                  <a:lnTo>
                    <a:pt x="201" y="52"/>
                  </a:lnTo>
                  <a:lnTo>
                    <a:pt x="204" y="61"/>
                  </a:lnTo>
                  <a:lnTo>
                    <a:pt x="208" y="71"/>
                  </a:lnTo>
                  <a:lnTo>
                    <a:pt x="211" y="81"/>
                  </a:lnTo>
                  <a:lnTo>
                    <a:pt x="213" y="93"/>
                  </a:lnTo>
                  <a:lnTo>
                    <a:pt x="213" y="104"/>
                  </a:lnTo>
                  <a:lnTo>
                    <a:pt x="213" y="114"/>
                  </a:lnTo>
                  <a:lnTo>
                    <a:pt x="210" y="126"/>
                  </a:lnTo>
                  <a:lnTo>
                    <a:pt x="210" y="126"/>
                  </a:lnTo>
                  <a:lnTo>
                    <a:pt x="206" y="134"/>
                  </a:lnTo>
                  <a:lnTo>
                    <a:pt x="202" y="141"/>
                  </a:lnTo>
                  <a:lnTo>
                    <a:pt x="198" y="150"/>
                  </a:lnTo>
                  <a:lnTo>
                    <a:pt x="193" y="157"/>
                  </a:lnTo>
                  <a:lnTo>
                    <a:pt x="183" y="170"/>
                  </a:lnTo>
                  <a:lnTo>
                    <a:pt x="169" y="182"/>
                  </a:lnTo>
                  <a:lnTo>
                    <a:pt x="156" y="191"/>
                  </a:lnTo>
                  <a:lnTo>
                    <a:pt x="147" y="194"/>
                  </a:lnTo>
                  <a:lnTo>
                    <a:pt x="140" y="197"/>
                  </a:lnTo>
                  <a:lnTo>
                    <a:pt x="133" y="200"/>
                  </a:lnTo>
                  <a:lnTo>
                    <a:pt x="125" y="202"/>
                  </a:lnTo>
                  <a:lnTo>
                    <a:pt x="116" y="203"/>
                  </a:lnTo>
                  <a:lnTo>
                    <a:pt x="109" y="203"/>
                  </a:lnTo>
                  <a:lnTo>
                    <a:pt x="109" y="203"/>
                  </a:lnTo>
                  <a:lnTo>
                    <a:pt x="109" y="203"/>
                  </a:lnTo>
                  <a:lnTo>
                    <a:pt x="109" y="203"/>
                  </a:lnTo>
                  <a:close/>
                  <a:moveTo>
                    <a:pt x="94" y="44"/>
                  </a:moveTo>
                  <a:lnTo>
                    <a:pt x="94" y="44"/>
                  </a:lnTo>
                  <a:lnTo>
                    <a:pt x="86" y="44"/>
                  </a:lnTo>
                  <a:lnTo>
                    <a:pt x="78" y="45"/>
                  </a:lnTo>
                  <a:lnTo>
                    <a:pt x="70" y="47"/>
                  </a:lnTo>
                  <a:lnTo>
                    <a:pt x="62" y="50"/>
                  </a:lnTo>
                  <a:lnTo>
                    <a:pt x="55" y="54"/>
                  </a:lnTo>
                  <a:lnTo>
                    <a:pt x="49" y="60"/>
                  </a:lnTo>
                  <a:lnTo>
                    <a:pt x="44" y="69"/>
                  </a:lnTo>
                  <a:lnTo>
                    <a:pt x="41" y="80"/>
                  </a:lnTo>
                  <a:lnTo>
                    <a:pt x="41" y="80"/>
                  </a:lnTo>
                  <a:lnTo>
                    <a:pt x="39" y="86"/>
                  </a:lnTo>
                  <a:lnTo>
                    <a:pt x="37" y="94"/>
                  </a:lnTo>
                  <a:lnTo>
                    <a:pt x="37" y="100"/>
                  </a:lnTo>
                  <a:lnTo>
                    <a:pt x="39" y="106"/>
                  </a:lnTo>
                  <a:lnTo>
                    <a:pt x="40" y="113"/>
                  </a:lnTo>
                  <a:lnTo>
                    <a:pt x="42" y="119"/>
                  </a:lnTo>
                  <a:lnTo>
                    <a:pt x="45" y="126"/>
                  </a:lnTo>
                  <a:lnTo>
                    <a:pt x="48" y="132"/>
                  </a:lnTo>
                  <a:lnTo>
                    <a:pt x="48" y="132"/>
                  </a:lnTo>
                  <a:lnTo>
                    <a:pt x="52" y="138"/>
                  </a:lnTo>
                  <a:lnTo>
                    <a:pt x="56" y="143"/>
                  </a:lnTo>
                  <a:lnTo>
                    <a:pt x="61" y="148"/>
                  </a:lnTo>
                  <a:lnTo>
                    <a:pt x="68" y="153"/>
                  </a:lnTo>
                  <a:lnTo>
                    <a:pt x="74" y="157"/>
                  </a:lnTo>
                  <a:lnTo>
                    <a:pt x="80" y="161"/>
                  </a:lnTo>
                  <a:lnTo>
                    <a:pt x="87" y="163"/>
                  </a:lnTo>
                  <a:lnTo>
                    <a:pt x="94" y="165"/>
                  </a:lnTo>
                  <a:lnTo>
                    <a:pt x="94" y="165"/>
                  </a:lnTo>
                  <a:lnTo>
                    <a:pt x="101" y="166"/>
                  </a:lnTo>
                  <a:lnTo>
                    <a:pt x="107" y="166"/>
                  </a:lnTo>
                  <a:lnTo>
                    <a:pt x="107" y="166"/>
                  </a:lnTo>
                  <a:lnTo>
                    <a:pt x="114" y="166"/>
                  </a:lnTo>
                  <a:lnTo>
                    <a:pt x="120" y="165"/>
                  </a:lnTo>
                  <a:lnTo>
                    <a:pt x="128" y="163"/>
                  </a:lnTo>
                  <a:lnTo>
                    <a:pt x="134" y="161"/>
                  </a:lnTo>
                  <a:lnTo>
                    <a:pt x="141" y="157"/>
                  </a:lnTo>
                  <a:lnTo>
                    <a:pt x="147" y="154"/>
                  </a:lnTo>
                  <a:lnTo>
                    <a:pt x="153" y="148"/>
                  </a:lnTo>
                  <a:lnTo>
                    <a:pt x="159" y="143"/>
                  </a:lnTo>
                  <a:lnTo>
                    <a:pt x="159" y="143"/>
                  </a:lnTo>
                  <a:lnTo>
                    <a:pt x="166" y="134"/>
                  </a:lnTo>
                  <a:lnTo>
                    <a:pt x="172" y="123"/>
                  </a:lnTo>
                  <a:lnTo>
                    <a:pt x="175" y="111"/>
                  </a:lnTo>
                  <a:lnTo>
                    <a:pt x="176" y="106"/>
                  </a:lnTo>
                  <a:lnTo>
                    <a:pt x="176" y="100"/>
                  </a:lnTo>
                  <a:lnTo>
                    <a:pt x="176" y="100"/>
                  </a:lnTo>
                  <a:lnTo>
                    <a:pt x="174" y="87"/>
                  </a:lnTo>
                  <a:lnTo>
                    <a:pt x="172" y="77"/>
                  </a:lnTo>
                  <a:lnTo>
                    <a:pt x="168" y="69"/>
                  </a:lnTo>
                  <a:lnTo>
                    <a:pt x="162" y="61"/>
                  </a:lnTo>
                  <a:lnTo>
                    <a:pt x="156" y="55"/>
                  </a:lnTo>
                  <a:lnTo>
                    <a:pt x="148" y="51"/>
                  </a:lnTo>
                  <a:lnTo>
                    <a:pt x="141" y="47"/>
                  </a:lnTo>
                  <a:lnTo>
                    <a:pt x="133" y="43"/>
                  </a:lnTo>
                  <a:lnTo>
                    <a:pt x="131" y="42"/>
                  </a:lnTo>
                  <a:lnTo>
                    <a:pt x="129" y="43"/>
                  </a:lnTo>
                  <a:lnTo>
                    <a:pt x="129" y="43"/>
                  </a:lnTo>
                  <a:lnTo>
                    <a:pt x="122" y="44"/>
                  </a:lnTo>
                  <a:lnTo>
                    <a:pt x="122" y="44"/>
                  </a:lnTo>
                  <a:lnTo>
                    <a:pt x="108" y="44"/>
                  </a:lnTo>
                  <a:lnTo>
                    <a:pt x="108" y="44"/>
                  </a:lnTo>
                  <a:lnTo>
                    <a:pt x="94" y="44"/>
                  </a:lnTo>
                  <a:lnTo>
                    <a:pt x="94" y="4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76" name="Freeform 346"/>
            <p:cNvSpPr/>
            <p:nvPr/>
          </p:nvSpPr>
          <p:spPr bwMode="auto">
            <a:xfrm>
              <a:off x="4344988" y="4435476"/>
              <a:ext cx="47625" cy="46038"/>
            </a:xfrm>
            <a:custGeom>
              <a:avLst/>
              <a:gdLst/>
              <a:ahLst/>
              <a:cxnLst>
                <a:cxn ang="0">
                  <a:pos x="42" y="87"/>
                </a:cxn>
                <a:cxn ang="0">
                  <a:pos x="32" y="86"/>
                </a:cxn>
                <a:cxn ang="0">
                  <a:pos x="29" y="84"/>
                </a:cxn>
                <a:cxn ang="0">
                  <a:pos x="25" y="81"/>
                </a:cxn>
                <a:cxn ang="0">
                  <a:pos x="24" y="81"/>
                </a:cxn>
                <a:cxn ang="0">
                  <a:pos x="14" y="75"/>
                </a:cxn>
                <a:cxn ang="0">
                  <a:pos x="6" y="66"/>
                </a:cxn>
                <a:cxn ang="0">
                  <a:pos x="1" y="55"/>
                </a:cxn>
                <a:cxn ang="0">
                  <a:pos x="1" y="41"/>
                </a:cxn>
                <a:cxn ang="0">
                  <a:pos x="1" y="39"/>
                </a:cxn>
                <a:cxn ang="0">
                  <a:pos x="1" y="35"/>
                </a:cxn>
                <a:cxn ang="0">
                  <a:pos x="2" y="27"/>
                </a:cxn>
                <a:cxn ang="0">
                  <a:pos x="10" y="13"/>
                </a:cxn>
                <a:cxn ang="0">
                  <a:pos x="17" y="7"/>
                </a:cxn>
                <a:cxn ang="0">
                  <a:pos x="28" y="2"/>
                </a:cxn>
                <a:cxn ang="0">
                  <a:pos x="41" y="0"/>
                </a:cxn>
                <a:cxn ang="0">
                  <a:pos x="50" y="0"/>
                </a:cxn>
                <a:cxn ang="0">
                  <a:pos x="64" y="5"/>
                </a:cxn>
                <a:cxn ang="0">
                  <a:pos x="70" y="8"/>
                </a:cxn>
                <a:cxn ang="0">
                  <a:pos x="78" y="16"/>
                </a:cxn>
                <a:cxn ang="0">
                  <a:pos x="84" y="26"/>
                </a:cxn>
                <a:cxn ang="0">
                  <a:pos x="88" y="36"/>
                </a:cxn>
                <a:cxn ang="0">
                  <a:pos x="89" y="47"/>
                </a:cxn>
                <a:cxn ang="0">
                  <a:pos x="88" y="53"/>
                </a:cxn>
                <a:cxn ang="0">
                  <a:pos x="81" y="65"/>
                </a:cxn>
                <a:cxn ang="0">
                  <a:pos x="75" y="70"/>
                </a:cxn>
                <a:cxn ang="0">
                  <a:pos x="71" y="72"/>
                </a:cxn>
                <a:cxn ang="0">
                  <a:pos x="68" y="77"/>
                </a:cxn>
                <a:cxn ang="0">
                  <a:pos x="62" y="81"/>
                </a:cxn>
                <a:cxn ang="0">
                  <a:pos x="54" y="84"/>
                </a:cxn>
                <a:cxn ang="0">
                  <a:pos x="54" y="84"/>
                </a:cxn>
                <a:cxn ang="0">
                  <a:pos x="45" y="87"/>
                </a:cxn>
              </a:cxnLst>
              <a:rect l="0" t="0" r="r" b="b"/>
              <a:pathLst>
                <a:path w="89" h="87">
                  <a:moveTo>
                    <a:pt x="42" y="87"/>
                  </a:moveTo>
                  <a:lnTo>
                    <a:pt x="42" y="87"/>
                  </a:lnTo>
                  <a:lnTo>
                    <a:pt x="35" y="86"/>
                  </a:lnTo>
                  <a:lnTo>
                    <a:pt x="32" y="86"/>
                  </a:lnTo>
                  <a:lnTo>
                    <a:pt x="29" y="84"/>
                  </a:lnTo>
                  <a:lnTo>
                    <a:pt x="29" y="84"/>
                  </a:lnTo>
                  <a:lnTo>
                    <a:pt x="26" y="82"/>
                  </a:lnTo>
                  <a:lnTo>
                    <a:pt x="25" y="81"/>
                  </a:lnTo>
                  <a:lnTo>
                    <a:pt x="24" y="81"/>
                  </a:lnTo>
                  <a:lnTo>
                    <a:pt x="24" y="81"/>
                  </a:lnTo>
                  <a:lnTo>
                    <a:pt x="19" y="79"/>
                  </a:lnTo>
                  <a:lnTo>
                    <a:pt x="14" y="75"/>
                  </a:lnTo>
                  <a:lnTo>
                    <a:pt x="9" y="70"/>
                  </a:lnTo>
                  <a:lnTo>
                    <a:pt x="6" y="66"/>
                  </a:lnTo>
                  <a:lnTo>
                    <a:pt x="3" y="61"/>
                  </a:lnTo>
                  <a:lnTo>
                    <a:pt x="1" y="55"/>
                  </a:lnTo>
                  <a:lnTo>
                    <a:pt x="0" y="49"/>
                  </a:lnTo>
                  <a:lnTo>
                    <a:pt x="1" y="41"/>
                  </a:lnTo>
                  <a:lnTo>
                    <a:pt x="1" y="40"/>
                  </a:lnTo>
                  <a:lnTo>
                    <a:pt x="1" y="39"/>
                  </a:lnTo>
                  <a:lnTo>
                    <a:pt x="1" y="39"/>
                  </a:lnTo>
                  <a:lnTo>
                    <a:pt x="1" y="35"/>
                  </a:lnTo>
                  <a:lnTo>
                    <a:pt x="1" y="35"/>
                  </a:lnTo>
                  <a:lnTo>
                    <a:pt x="2" y="27"/>
                  </a:lnTo>
                  <a:lnTo>
                    <a:pt x="5" y="20"/>
                  </a:lnTo>
                  <a:lnTo>
                    <a:pt x="10" y="13"/>
                  </a:lnTo>
                  <a:lnTo>
                    <a:pt x="17" y="7"/>
                  </a:lnTo>
                  <a:lnTo>
                    <a:pt x="17" y="7"/>
                  </a:lnTo>
                  <a:lnTo>
                    <a:pt x="22" y="4"/>
                  </a:lnTo>
                  <a:lnTo>
                    <a:pt x="28" y="2"/>
                  </a:lnTo>
                  <a:lnTo>
                    <a:pt x="34" y="0"/>
                  </a:lnTo>
                  <a:lnTo>
                    <a:pt x="41" y="0"/>
                  </a:lnTo>
                  <a:lnTo>
                    <a:pt x="41" y="0"/>
                  </a:lnTo>
                  <a:lnTo>
                    <a:pt x="50" y="0"/>
                  </a:lnTo>
                  <a:lnTo>
                    <a:pt x="57" y="2"/>
                  </a:lnTo>
                  <a:lnTo>
                    <a:pt x="64" y="5"/>
                  </a:lnTo>
                  <a:lnTo>
                    <a:pt x="70" y="8"/>
                  </a:lnTo>
                  <a:lnTo>
                    <a:pt x="70" y="8"/>
                  </a:lnTo>
                  <a:lnTo>
                    <a:pt x="75" y="12"/>
                  </a:lnTo>
                  <a:lnTo>
                    <a:pt x="78" y="16"/>
                  </a:lnTo>
                  <a:lnTo>
                    <a:pt x="81" y="21"/>
                  </a:lnTo>
                  <a:lnTo>
                    <a:pt x="84" y="26"/>
                  </a:lnTo>
                  <a:lnTo>
                    <a:pt x="86" y="31"/>
                  </a:lnTo>
                  <a:lnTo>
                    <a:pt x="88" y="36"/>
                  </a:lnTo>
                  <a:lnTo>
                    <a:pt x="89" y="41"/>
                  </a:lnTo>
                  <a:lnTo>
                    <a:pt x="89" y="47"/>
                  </a:lnTo>
                  <a:lnTo>
                    <a:pt x="89" y="47"/>
                  </a:lnTo>
                  <a:lnTo>
                    <a:pt x="88" y="53"/>
                  </a:lnTo>
                  <a:lnTo>
                    <a:pt x="86" y="59"/>
                  </a:lnTo>
                  <a:lnTo>
                    <a:pt x="81" y="65"/>
                  </a:lnTo>
                  <a:lnTo>
                    <a:pt x="78" y="68"/>
                  </a:lnTo>
                  <a:lnTo>
                    <a:pt x="75" y="70"/>
                  </a:lnTo>
                  <a:lnTo>
                    <a:pt x="74" y="71"/>
                  </a:lnTo>
                  <a:lnTo>
                    <a:pt x="71" y="72"/>
                  </a:lnTo>
                  <a:lnTo>
                    <a:pt x="71" y="72"/>
                  </a:lnTo>
                  <a:lnTo>
                    <a:pt x="68" y="77"/>
                  </a:lnTo>
                  <a:lnTo>
                    <a:pt x="68" y="77"/>
                  </a:lnTo>
                  <a:lnTo>
                    <a:pt x="62" y="81"/>
                  </a:lnTo>
                  <a:lnTo>
                    <a:pt x="55" y="84"/>
                  </a:lnTo>
                  <a:lnTo>
                    <a:pt x="54" y="84"/>
                  </a:lnTo>
                  <a:lnTo>
                    <a:pt x="54" y="84"/>
                  </a:lnTo>
                  <a:lnTo>
                    <a:pt x="54" y="84"/>
                  </a:lnTo>
                  <a:lnTo>
                    <a:pt x="49" y="86"/>
                  </a:lnTo>
                  <a:lnTo>
                    <a:pt x="45" y="87"/>
                  </a:lnTo>
                  <a:lnTo>
                    <a:pt x="42" y="8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77" name="Freeform 347"/>
            <p:cNvSpPr/>
            <p:nvPr/>
          </p:nvSpPr>
          <p:spPr bwMode="auto">
            <a:xfrm>
              <a:off x="4675188" y="4435476"/>
              <a:ext cx="46038" cy="46038"/>
            </a:xfrm>
            <a:custGeom>
              <a:avLst/>
              <a:gdLst/>
              <a:ahLst/>
              <a:cxnLst>
                <a:cxn ang="0">
                  <a:pos x="42" y="87"/>
                </a:cxn>
                <a:cxn ang="0">
                  <a:pos x="32" y="86"/>
                </a:cxn>
                <a:cxn ang="0">
                  <a:pos x="29" y="84"/>
                </a:cxn>
                <a:cxn ang="0">
                  <a:pos x="25" y="81"/>
                </a:cxn>
                <a:cxn ang="0">
                  <a:pos x="24" y="81"/>
                </a:cxn>
                <a:cxn ang="0">
                  <a:pos x="13" y="75"/>
                </a:cxn>
                <a:cxn ang="0">
                  <a:pos x="6" y="66"/>
                </a:cxn>
                <a:cxn ang="0">
                  <a:pos x="1" y="55"/>
                </a:cxn>
                <a:cxn ang="0">
                  <a:pos x="1" y="41"/>
                </a:cxn>
                <a:cxn ang="0">
                  <a:pos x="1" y="39"/>
                </a:cxn>
                <a:cxn ang="0">
                  <a:pos x="1" y="35"/>
                </a:cxn>
                <a:cxn ang="0">
                  <a:pos x="2" y="27"/>
                </a:cxn>
                <a:cxn ang="0">
                  <a:pos x="10" y="13"/>
                </a:cxn>
                <a:cxn ang="0">
                  <a:pos x="16" y="7"/>
                </a:cxn>
                <a:cxn ang="0">
                  <a:pos x="28" y="2"/>
                </a:cxn>
                <a:cxn ang="0">
                  <a:pos x="41" y="0"/>
                </a:cxn>
                <a:cxn ang="0">
                  <a:pos x="50" y="0"/>
                </a:cxn>
                <a:cxn ang="0">
                  <a:pos x="63" y="5"/>
                </a:cxn>
                <a:cxn ang="0">
                  <a:pos x="69" y="8"/>
                </a:cxn>
                <a:cxn ang="0">
                  <a:pos x="78" y="16"/>
                </a:cxn>
                <a:cxn ang="0">
                  <a:pos x="84" y="26"/>
                </a:cxn>
                <a:cxn ang="0">
                  <a:pos x="87" y="36"/>
                </a:cxn>
                <a:cxn ang="0">
                  <a:pos x="88" y="47"/>
                </a:cxn>
                <a:cxn ang="0">
                  <a:pos x="88" y="53"/>
                </a:cxn>
                <a:cxn ang="0">
                  <a:pos x="81" y="65"/>
                </a:cxn>
                <a:cxn ang="0">
                  <a:pos x="73" y="70"/>
                </a:cxn>
                <a:cxn ang="0">
                  <a:pos x="71" y="72"/>
                </a:cxn>
                <a:cxn ang="0">
                  <a:pos x="68" y="77"/>
                </a:cxn>
                <a:cxn ang="0">
                  <a:pos x="62" y="81"/>
                </a:cxn>
                <a:cxn ang="0">
                  <a:pos x="54" y="84"/>
                </a:cxn>
                <a:cxn ang="0">
                  <a:pos x="53" y="84"/>
                </a:cxn>
                <a:cxn ang="0">
                  <a:pos x="44" y="87"/>
                </a:cxn>
              </a:cxnLst>
              <a:rect l="0" t="0" r="r" b="b"/>
              <a:pathLst>
                <a:path w="88" h="87">
                  <a:moveTo>
                    <a:pt x="42" y="87"/>
                  </a:moveTo>
                  <a:lnTo>
                    <a:pt x="42" y="87"/>
                  </a:lnTo>
                  <a:lnTo>
                    <a:pt x="35" y="86"/>
                  </a:lnTo>
                  <a:lnTo>
                    <a:pt x="32" y="86"/>
                  </a:lnTo>
                  <a:lnTo>
                    <a:pt x="29" y="84"/>
                  </a:lnTo>
                  <a:lnTo>
                    <a:pt x="29" y="84"/>
                  </a:lnTo>
                  <a:lnTo>
                    <a:pt x="25" y="82"/>
                  </a:lnTo>
                  <a:lnTo>
                    <a:pt x="25" y="81"/>
                  </a:lnTo>
                  <a:lnTo>
                    <a:pt x="24" y="81"/>
                  </a:lnTo>
                  <a:lnTo>
                    <a:pt x="24" y="81"/>
                  </a:lnTo>
                  <a:lnTo>
                    <a:pt x="18" y="79"/>
                  </a:lnTo>
                  <a:lnTo>
                    <a:pt x="13" y="75"/>
                  </a:lnTo>
                  <a:lnTo>
                    <a:pt x="9" y="70"/>
                  </a:lnTo>
                  <a:lnTo>
                    <a:pt x="6" y="66"/>
                  </a:lnTo>
                  <a:lnTo>
                    <a:pt x="3" y="61"/>
                  </a:lnTo>
                  <a:lnTo>
                    <a:pt x="1" y="55"/>
                  </a:lnTo>
                  <a:lnTo>
                    <a:pt x="0" y="49"/>
                  </a:lnTo>
                  <a:lnTo>
                    <a:pt x="1" y="41"/>
                  </a:lnTo>
                  <a:lnTo>
                    <a:pt x="1" y="40"/>
                  </a:lnTo>
                  <a:lnTo>
                    <a:pt x="1" y="39"/>
                  </a:lnTo>
                  <a:lnTo>
                    <a:pt x="1" y="39"/>
                  </a:lnTo>
                  <a:lnTo>
                    <a:pt x="1" y="35"/>
                  </a:lnTo>
                  <a:lnTo>
                    <a:pt x="1" y="35"/>
                  </a:lnTo>
                  <a:lnTo>
                    <a:pt x="2" y="27"/>
                  </a:lnTo>
                  <a:lnTo>
                    <a:pt x="5" y="20"/>
                  </a:lnTo>
                  <a:lnTo>
                    <a:pt x="10" y="13"/>
                  </a:lnTo>
                  <a:lnTo>
                    <a:pt x="16" y="7"/>
                  </a:lnTo>
                  <a:lnTo>
                    <a:pt x="16" y="7"/>
                  </a:lnTo>
                  <a:lnTo>
                    <a:pt x="22" y="4"/>
                  </a:lnTo>
                  <a:lnTo>
                    <a:pt x="28" y="2"/>
                  </a:lnTo>
                  <a:lnTo>
                    <a:pt x="34" y="0"/>
                  </a:lnTo>
                  <a:lnTo>
                    <a:pt x="41" y="0"/>
                  </a:lnTo>
                  <a:lnTo>
                    <a:pt x="41" y="0"/>
                  </a:lnTo>
                  <a:lnTo>
                    <a:pt x="50" y="0"/>
                  </a:lnTo>
                  <a:lnTo>
                    <a:pt x="57" y="2"/>
                  </a:lnTo>
                  <a:lnTo>
                    <a:pt x="63" y="5"/>
                  </a:lnTo>
                  <a:lnTo>
                    <a:pt x="69" y="8"/>
                  </a:lnTo>
                  <a:lnTo>
                    <a:pt x="69" y="8"/>
                  </a:lnTo>
                  <a:lnTo>
                    <a:pt x="73" y="12"/>
                  </a:lnTo>
                  <a:lnTo>
                    <a:pt x="78" y="16"/>
                  </a:lnTo>
                  <a:lnTo>
                    <a:pt x="81" y="21"/>
                  </a:lnTo>
                  <a:lnTo>
                    <a:pt x="84" y="26"/>
                  </a:lnTo>
                  <a:lnTo>
                    <a:pt x="86" y="31"/>
                  </a:lnTo>
                  <a:lnTo>
                    <a:pt x="87" y="36"/>
                  </a:lnTo>
                  <a:lnTo>
                    <a:pt x="88" y="41"/>
                  </a:lnTo>
                  <a:lnTo>
                    <a:pt x="88" y="47"/>
                  </a:lnTo>
                  <a:lnTo>
                    <a:pt x="88" y="47"/>
                  </a:lnTo>
                  <a:lnTo>
                    <a:pt x="88" y="53"/>
                  </a:lnTo>
                  <a:lnTo>
                    <a:pt x="85" y="59"/>
                  </a:lnTo>
                  <a:lnTo>
                    <a:pt x="81" y="65"/>
                  </a:lnTo>
                  <a:lnTo>
                    <a:pt x="78" y="68"/>
                  </a:lnTo>
                  <a:lnTo>
                    <a:pt x="73" y="70"/>
                  </a:lnTo>
                  <a:lnTo>
                    <a:pt x="72" y="71"/>
                  </a:lnTo>
                  <a:lnTo>
                    <a:pt x="71" y="72"/>
                  </a:lnTo>
                  <a:lnTo>
                    <a:pt x="71" y="72"/>
                  </a:lnTo>
                  <a:lnTo>
                    <a:pt x="68" y="77"/>
                  </a:lnTo>
                  <a:lnTo>
                    <a:pt x="68" y="77"/>
                  </a:lnTo>
                  <a:lnTo>
                    <a:pt x="62" y="81"/>
                  </a:lnTo>
                  <a:lnTo>
                    <a:pt x="54" y="84"/>
                  </a:lnTo>
                  <a:lnTo>
                    <a:pt x="54" y="84"/>
                  </a:lnTo>
                  <a:lnTo>
                    <a:pt x="53" y="84"/>
                  </a:lnTo>
                  <a:lnTo>
                    <a:pt x="53" y="84"/>
                  </a:lnTo>
                  <a:lnTo>
                    <a:pt x="49" y="86"/>
                  </a:lnTo>
                  <a:lnTo>
                    <a:pt x="44" y="87"/>
                  </a:lnTo>
                  <a:lnTo>
                    <a:pt x="42" y="8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78" name="Freeform 348"/>
            <p:cNvSpPr/>
            <p:nvPr/>
          </p:nvSpPr>
          <p:spPr bwMode="auto">
            <a:xfrm>
              <a:off x="4506913" y="4276726"/>
              <a:ext cx="46038" cy="46038"/>
            </a:xfrm>
            <a:custGeom>
              <a:avLst/>
              <a:gdLst/>
              <a:ahLst/>
              <a:cxnLst>
                <a:cxn ang="0">
                  <a:pos x="42" y="87"/>
                </a:cxn>
                <a:cxn ang="0">
                  <a:pos x="32" y="86"/>
                </a:cxn>
                <a:cxn ang="0">
                  <a:pos x="29" y="85"/>
                </a:cxn>
                <a:cxn ang="0">
                  <a:pos x="25" y="82"/>
                </a:cxn>
                <a:cxn ang="0">
                  <a:pos x="24" y="81"/>
                </a:cxn>
                <a:cxn ang="0">
                  <a:pos x="13" y="76"/>
                </a:cxn>
                <a:cxn ang="0">
                  <a:pos x="6" y="67"/>
                </a:cxn>
                <a:cxn ang="0">
                  <a:pos x="1" y="55"/>
                </a:cxn>
                <a:cxn ang="0">
                  <a:pos x="1" y="42"/>
                </a:cxn>
                <a:cxn ang="0">
                  <a:pos x="1" y="41"/>
                </a:cxn>
                <a:cxn ang="0">
                  <a:pos x="1" y="36"/>
                </a:cxn>
                <a:cxn ang="0">
                  <a:pos x="2" y="28"/>
                </a:cxn>
                <a:cxn ang="0">
                  <a:pos x="10" y="14"/>
                </a:cxn>
                <a:cxn ang="0">
                  <a:pos x="16" y="8"/>
                </a:cxn>
                <a:cxn ang="0">
                  <a:pos x="28" y="2"/>
                </a:cxn>
                <a:cxn ang="0">
                  <a:pos x="41" y="0"/>
                </a:cxn>
                <a:cxn ang="0">
                  <a:pos x="49" y="1"/>
                </a:cxn>
                <a:cxn ang="0">
                  <a:pos x="63" y="6"/>
                </a:cxn>
                <a:cxn ang="0">
                  <a:pos x="69" y="10"/>
                </a:cxn>
                <a:cxn ang="0">
                  <a:pos x="77" y="17"/>
                </a:cxn>
                <a:cxn ang="0">
                  <a:pos x="84" y="26"/>
                </a:cxn>
                <a:cxn ang="0">
                  <a:pos x="87" y="37"/>
                </a:cxn>
                <a:cxn ang="0">
                  <a:pos x="88" y="48"/>
                </a:cxn>
                <a:cxn ang="0">
                  <a:pos x="88" y="53"/>
                </a:cxn>
                <a:cxn ang="0">
                  <a:pos x="81" y="66"/>
                </a:cxn>
                <a:cxn ang="0">
                  <a:pos x="73" y="71"/>
                </a:cxn>
                <a:cxn ang="0">
                  <a:pos x="71" y="73"/>
                </a:cxn>
                <a:cxn ang="0">
                  <a:pos x="68" y="77"/>
                </a:cxn>
                <a:cxn ang="0">
                  <a:pos x="62" y="81"/>
                </a:cxn>
                <a:cxn ang="0">
                  <a:pos x="54" y="85"/>
                </a:cxn>
                <a:cxn ang="0">
                  <a:pos x="53" y="85"/>
                </a:cxn>
                <a:cxn ang="0">
                  <a:pos x="44" y="87"/>
                </a:cxn>
              </a:cxnLst>
              <a:rect l="0" t="0" r="r" b="b"/>
              <a:pathLst>
                <a:path w="88" h="87">
                  <a:moveTo>
                    <a:pt x="42" y="87"/>
                  </a:moveTo>
                  <a:lnTo>
                    <a:pt x="42" y="87"/>
                  </a:lnTo>
                  <a:lnTo>
                    <a:pt x="35" y="87"/>
                  </a:lnTo>
                  <a:lnTo>
                    <a:pt x="32" y="86"/>
                  </a:lnTo>
                  <a:lnTo>
                    <a:pt x="29" y="85"/>
                  </a:lnTo>
                  <a:lnTo>
                    <a:pt x="29" y="85"/>
                  </a:lnTo>
                  <a:lnTo>
                    <a:pt x="25" y="82"/>
                  </a:lnTo>
                  <a:lnTo>
                    <a:pt x="25" y="82"/>
                  </a:lnTo>
                  <a:lnTo>
                    <a:pt x="24" y="81"/>
                  </a:lnTo>
                  <a:lnTo>
                    <a:pt x="24" y="81"/>
                  </a:lnTo>
                  <a:lnTo>
                    <a:pt x="18" y="79"/>
                  </a:lnTo>
                  <a:lnTo>
                    <a:pt x="13" y="76"/>
                  </a:lnTo>
                  <a:lnTo>
                    <a:pt x="9" y="72"/>
                  </a:lnTo>
                  <a:lnTo>
                    <a:pt x="6" y="67"/>
                  </a:lnTo>
                  <a:lnTo>
                    <a:pt x="3" y="62"/>
                  </a:lnTo>
                  <a:lnTo>
                    <a:pt x="1" y="55"/>
                  </a:lnTo>
                  <a:lnTo>
                    <a:pt x="0" y="49"/>
                  </a:lnTo>
                  <a:lnTo>
                    <a:pt x="1" y="42"/>
                  </a:lnTo>
                  <a:lnTo>
                    <a:pt x="1" y="41"/>
                  </a:lnTo>
                  <a:lnTo>
                    <a:pt x="1" y="41"/>
                  </a:lnTo>
                  <a:lnTo>
                    <a:pt x="1" y="41"/>
                  </a:lnTo>
                  <a:lnTo>
                    <a:pt x="1" y="36"/>
                  </a:lnTo>
                  <a:lnTo>
                    <a:pt x="1" y="36"/>
                  </a:lnTo>
                  <a:lnTo>
                    <a:pt x="2" y="28"/>
                  </a:lnTo>
                  <a:lnTo>
                    <a:pt x="5" y="21"/>
                  </a:lnTo>
                  <a:lnTo>
                    <a:pt x="10" y="14"/>
                  </a:lnTo>
                  <a:lnTo>
                    <a:pt x="16" y="8"/>
                  </a:lnTo>
                  <a:lnTo>
                    <a:pt x="16" y="8"/>
                  </a:lnTo>
                  <a:lnTo>
                    <a:pt x="21" y="5"/>
                  </a:lnTo>
                  <a:lnTo>
                    <a:pt x="28" y="2"/>
                  </a:lnTo>
                  <a:lnTo>
                    <a:pt x="34" y="1"/>
                  </a:lnTo>
                  <a:lnTo>
                    <a:pt x="41" y="0"/>
                  </a:lnTo>
                  <a:lnTo>
                    <a:pt x="41" y="0"/>
                  </a:lnTo>
                  <a:lnTo>
                    <a:pt x="49" y="1"/>
                  </a:lnTo>
                  <a:lnTo>
                    <a:pt x="57" y="2"/>
                  </a:lnTo>
                  <a:lnTo>
                    <a:pt x="63" y="6"/>
                  </a:lnTo>
                  <a:lnTo>
                    <a:pt x="69" y="10"/>
                  </a:lnTo>
                  <a:lnTo>
                    <a:pt x="69" y="10"/>
                  </a:lnTo>
                  <a:lnTo>
                    <a:pt x="73" y="13"/>
                  </a:lnTo>
                  <a:lnTo>
                    <a:pt x="77" y="17"/>
                  </a:lnTo>
                  <a:lnTo>
                    <a:pt x="81" y="21"/>
                  </a:lnTo>
                  <a:lnTo>
                    <a:pt x="84" y="26"/>
                  </a:lnTo>
                  <a:lnTo>
                    <a:pt x="86" y="31"/>
                  </a:lnTo>
                  <a:lnTo>
                    <a:pt x="87" y="37"/>
                  </a:lnTo>
                  <a:lnTo>
                    <a:pt x="88" y="42"/>
                  </a:lnTo>
                  <a:lnTo>
                    <a:pt x="88" y="48"/>
                  </a:lnTo>
                  <a:lnTo>
                    <a:pt x="88" y="48"/>
                  </a:lnTo>
                  <a:lnTo>
                    <a:pt x="88" y="53"/>
                  </a:lnTo>
                  <a:lnTo>
                    <a:pt x="85" y="59"/>
                  </a:lnTo>
                  <a:lnTo>
                    <a:pt x="81" y="66"/>
                  </a:lnTo>
                  <a:lnTo>
                    <a:pt x="77" y="69"/>
                  </a:lnTo>
                  <a:lnTo>
                    <a:pt x="73" y="71"/>
                  </a:lnTo>
                  <a:lnTo>
                    <a:pt x="72" y="72"/>
                  </a:lnTo>
                  <a:lnTo>
                    <a:pt x="71" y="73"/>
                  </a:lnTo>
                  <a:lnTo>
                    <a:pt x="71" y="73"/>
                  </a:lnTo>
                  <a:lnTo>
                    <a:pt x="68" y="77"/>
                  </a:lnTo>
                  <a:lnTo>
                    <a:pt x="68" y="77"/>
                  </a:lnTo>
                  <a:lnTo>
                    <a:pt x="62" y="81"/>
                  </a:lnTo>
                  <a:lnTo>
                    <a:pt x="54" y="84"/>
                  </a:lnTo>
                  <a:lnTo>
                    <a:pt x="54" y="85"/>
                  </a:lnTo>
                  <a:lnTo>
                    <a:pt x="53" y="85"/>
                  </a:lnTo>
                  <a:lnTo>
                    <a:pt x="53" y="85"/>
                  </a:lnTo>
                  <a:lnTo>
                    <a:pt x="48" y="87"/>
                  </a:lnTo>
                  <a:lnTo>
                    <a:pt x="44" y="87"/>
                  </a:lnTo>
                  <a:lnTo>
                    <a:pt x="42" y="8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79" name="Freeform 349"/>
            <p:cNvSpPr/>
            <p:nvPr/>
          </p:nvSpPr>
          <p:spPr bwMode="auto">
            <a:xfrm>
              <a:off x="4506913" y="4598988"/>
              <a:ext cx="46038" cy="46038"/>
            </a:xfrm>
            <a:custGeom>
              <a:avLst/>
              <a:gdLst/>
              <a:ahLst/>
              <a:cxnLst>
                <a:cxn ang="0">
                  <a:pos x="42" y="87"/>
                </a:cxn>
                <a:cxn ang="0">
                  <a:pos x="32" y="86"/>
                </a:cxn>
                <a:cxn ang="0">
                  <a:pos x="29" y="84"/>
                </a:cxn>
                <a:cxn ang="0">
                  <a:pos x="25" y="81"/>
                </a:cxn>
                <a:cxn ang="0">
                  <a:pos x="24" y="81"/>
                </a:cxn>
                <a:cxn ang="0">
                  <a:pos x="13" y="74"/>
                </a:cxn>
                <a:cxn ang="0">
                  <a:pos x="6" y="66"/>
                </a:cxn>
                <a:cxn ang="0">
                  <a:pos x="1" y="55"/>
                </a:cxn>
                <a:cxn ang="0">
                  <a:pos x="1" y="41"/>
                </a:cxn>
                <a:cxn ang="0">
                  <a:pos x="1" y="39"/>
                </a:cxn>
                <a:cxn ang="0">
                  <a:pos x="1" y="35"/>
                </a:cxn>
                <a:cxn ang="0">
                  <a:pos x="2" y="27"/>
                </a:cxn>
                <a:cxn ang="0">
                  <a:pos x="10" y="13"/>
                </a:cxn>
                <a:cxn ang="0">
                  <a:pos x="16" y="7"/>
                </a:cxn>
                <a:cxn ang="0">
                  <a:pos x="28" y="2"/>
                </a:cxn>
                <a:cxn ang="0">
                  <a:pos x="41" y="0"/>
                </a:cxn>
                <a:cxn ang="0">
                  <a:pos x="49" y="0"/>
                </a:cxn>
                <a:cxn ang="0">
                  <a:pos x="63" y="5"/>
                </a:cxn>
                <a:cxn ang="0">
                  <a:pos x="69" y="8"/>
                </a:cxn>
                <a:cxn ang="0">
                  <a:pos x="77" y="15"/>
                </a:cxn>
                <a:cxn ang="0">
                  <a:pos x="84" y="26"/>
                </a:cxn>
                <a:cxn ang="0">
                  <a:pos x="87" y="36"/>
                </a:cxn>
                <a:cxn ang="0">
                  <a:pos x="88" y="46"/>
                </a:cxn>
                <a:cxn ang="0">
                  <a:pos x="88" y="53"/>
                </a:cxn>
                <a:cxn ang="0">
                  <a:pos x="81" y="65"/>
                </a:cxn>
                <a:cxn ang="0">
                  <a:pos x="73" y="70"/>
                </a:cxn>
                <a:cxn ang="0">
                  <a:pos x="71" y="72"/>
                </a:cxn>
                <a:cxn ang="0">
                  <a:pos x="68" y="75"/>
                </a:cxn>
                <a:cxn ang="0">
                  <a:pos x="62" y="81"/>
                </a:cxn>
                <a:cxn ang="0">
                  <a:pos x="54" y="84"/>
                </a:cxn>
                <a:cxn ang="0">
                  <a:pos x="53" y="84"/>
                </a:cxn>
                <a:cxn ang="0">
                  <a:pos x="44" y="87"/>
                </a:cxn>
              </a:cxnLst>
              <a:rect l="0" t="0" r="r" b="b"/>
              <a:pathLst>
                <a:path w="88" h="87">
                  <a:moveTo>
                    <a:pt x="42" y="87"/>
                  </a:moveTo>
                  <a:lnTo>
                    <a:pt x="42" y="87"/>
                  </a:lnTo>
                  <a:lnTo>
                    <a:pt x="35" y="86"/>
                  </a:lnTo>
                  <a:lnTo>
                    <a:pt x="32" y="86"/>
                  </a:lnTo>
                  <a:lnTo>
                    <a:pt x="29" y="84"/>
                  </a:lnTo>
                  <a:lnTo>
                    <a:pt x="29" y="84"/>
                  </a:lnTo>
                  <a:lnTo>
                    <a:pt x="25" y="82"/>
                  </a:lnTo>
                  <a:lnTo>
                    <a:pt x="25" y="81"/>
                  </a:lnTo>
                  <a:lnTo>
                    <a:pt x="24" y="81"/>
                  </a:lnTo>
                  <a:lnTo>
                    <a:pt x="24" y="81"/>
                  </a:lnTo>
                  <a:lnTo>
                    <a:pt x="18" y="78"/>
                  </a:lnTo>
                  <a:lnTo>
                    <a:pt x="13" y="74"/>
                  </a:lnTo>
                  <a:lnTo>
                    <a:pt x="9" y="70"/>
                  </a:lnTo>
                  <a:lnTo>
                    <a:pt x="6" y="66"/>
                  </a:lnTo>
                  <a:lnTo>
                    <a:pt x="3" y="61"/>
                  </a:lnTo>
                  <a:lnTo>
                    <a:pt x="1" y="55"/>
                  </a:lnTo>
                  <a:lnTo>
                    <a:pt x="0" y="49"/>
                  </a:lnTo>
                  <a:lnTo>
                    <a:pt x="1" y="41"/>
                  </a:lnTo>
                  <a:lnTo>
                    <a:pt x="1" y="40"/>
                  </a:lnTo>
                  <a:lnTo>
                    <a:pt x="1" y="39"/>
                  </a:lnTo>
                  <a:lnTo>
                    <a:pt x="1" y="39"/>
                  </a:lnTo>
                  <a:lnTo>
                    <a:pt x="1" y="35"/>
                  </a:lnTo>
                  <a:lnTo>
                    <a:pt x="1" y="35"/>
                  </a:lnTo>
                  <a:lnTo>
                    <a:pt x="2" y="27"/>
                  </a:lnTo>
                  <a:lnTo>
                    <a:pt x="5" y="20"/>
                  </a:lnTo>
                  <a:lnTo>
                    <a:pt x="10" y="13"/>
                  </a:lnTo>
                  <a:lnTo>
                    <a:pt x="16" y="7"/>
                  </a:lnTo>
                  <a:lnTo>
                    <a:pt x="16" y="7"/>
                  </a:lnTo>
                  <a:lnTo>
                    <a:pt x="21" y="4"/>
                  </a:lnTo>
                  <a:lnTo>
                    <a:pt x="28" y="2"/>
                  </a:lnTo>
                  <a:lnTo>
                    <a:pt x="34" y="0"/>
                  </a:lnTo>
                  <a:lnTo>
                    <a:pt x="41" y="0"/>
                  </a:lnTo>
                  <a:lnTo>
                    <a:pt x="41" y="0"/>
                  </a:lnTo>
                  <a:lnTo>
                    <a:pt x="49" y="0"/>
                  </a:lnTo>
                  <a:lnTo>
                    <a:pt x="57" y="2"/>
                  </a:lnTo>
                  <a:lnTo>
                    <a:pt x="63" y="5"/>
                  </a:lnTo>
                  <a:lnTo>
                    <a:pt x="69" y="8"/>
                  </a:lnTo>
                  <a:lnTo>
                    <a:pt x="69" y="8"/>
                  </a:lnTo>
                  <a:lnTo>
                    <a:pt x="73" y="11"/>
                  </a:lnTo>
                  <a:lnTo>
                    <a:pt x="77" y="15"/>
                  </a:lnTo>
                  <a:lnTo>
                    <a:pt x="81" y="21"/>
                  </a:lnTo>
                  <a:lnTo>
                    <a:pt x="84" y="26"/>
                  </a:lnTo>
                  <a:lnTo>
                    <a:pt x="86" y="31"/>
                  </a:lnTo>
                  <a:lnTo>
                    <a:pt x="87" y="36"/>
                  </a:lnTo>
                  <a:lnTo>
                    <a:pt x="88" y="41"/>
                  </a:lnTo>
                  <a:lnTo>
                    <a:pt x="88" y="46"/>
                  </a:lnTo>
                  <a:lnTo>
                    <a:pt x="88" y="46"/>
                  </a:lnTo>
                  <a:lnTo>
                    <a:pt x="88" y="53"/>
                  </a:lnTo>
                  <a:lnTo>
                    <a:pt x="85" y="59"/>
                  </a:lnTo>
                  <a:lnTo>
                    <a:pt x="81" y="65"/>
                  </a:lnTo>
                  <a:lnTo>
                    <a:pt x="77" y="68"/>
                  </a:lnTo>
                  <a:lnTo>
                    <a:pt x="73" y="70"/>
                  </a:lnTo>
                  <a:lnTo>
                    <a:pt x="72" y="71"/>
                  </a:lnTo>
                  <a:lnTo>
                    <a:pt x="71" y="72"/>
                  </a:lnTo>
                  <a:lnTo>
                    <a:pt x="71" y="72"/>
                  </a:lnTo>
                  <a:lnTo>
                    <a:pt x="68" y="75"/>
                  </a:lnTo>
                  <a:lnTo>
                    <a:pt x="68" y="75"/>
                  </a:lnTo>
                  <a:lnTo>
                    <a:pt x="62" y="81"/>
                  </a:lnTo>
                  <a:lnTo>
                    <a:pt x="54" y="84"/>
                  </a:lnTo>
                  <a:lnTo>
                    <a:pt x="54" y="84"/>
                  </a:lnTo>
                  <a:lnTo>
                    <a:pt x="53" y="84"/>
                  </a:lnTo>
                  <a:lnTo>
                    <a:pt x="53" y="84"/>
                  </a:lnTo>
                  <a:lnTo>
                    <a:pt x="48" y="86"/>
                  </a:lnTo>
                  <a:lnTo>
                    <a:pt x="44" y="87"/>
                  </a:lnTo>
                  <a:lnTo>
                    <a:pt x="42" y="8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80" name="Freeform 350"/>
            <p:cNvSpPr/>
            <p:nvPr/>
          </p:nvSpPr>
          <p:spPr bwMode="auto">
            <a:xfrm>
              <a:off x="4533901" y="4359276"/>
              <a:ext cx="115888" cy="107950"/>
            </a:xfrm>
            <a:custGeom>
              <a:avLst/>
              <a:gdLst/>
              <a:ahLst/>
              <a:cxnLst>
                <a:cxn ang="0">
                  <a:pos x="85" y="205"/>
                </a:cxn>
                <a:cxn ang="0">
                  <a:pos x="76" y="202"/>
                </a:cxn>
                <a:cxn ang="0">
                  <a:pos x="69" y="193"/>
                </a:cxn>
                <a:cxn ang="0">
                  <a:pos x="68" y="190"/>
                </a:cxn>
                <a:cxn ang="0">
                  <a:pos x="69" y="179"/>
                </a:cxn>
                <a:cxn ang="0">
                  <a:pos x="72" y="173"/>
                </a:cxn>
                <a:cxn ang="0">
                  <a:pos x="79" y="166"/>
                </a:cxn>
                <a:cxn ang="0">
                  <a:pos x="102" y="147"/>
                </a:cxn>
                <a:cxn ang="0">
                  <a:pos x="116" y="137"/>
                </a:cxn>
                <a:cxn ang="0">
                  <a:pos x="129" y="125"/>
                </a:cxn>
                <a:cxn ang="0">
                  <a:pos x="136" y="118"/>
                </a:cxn>
                <a:cxn ang="0">
                  <a:pos x="157" y="98"/>
                </a:cxn>
                <a:cxn ang="0">
                  <a:pos x="169" y="83"/>
                </a:cxn>
                <a:cxn ang="0">
                  <a:pos x="177" y="66"/>
                </a:cxn>
                <a:cxn ang="0">
                  <a:pos x="177" y="59"/>
                </a:cxn>
                <a:cxn ang="0">
                  <a:pos x="174" y="49"/>
                </a:cxn>
                <a:cxn ang="0">
                  <a:pos x="164" y="40"/>
                </a:cxn>
                <a:cxn ang="0">
                  <a:pos x="157" y="37"/>
                </a:cxn>
                <a:cxn ang="0">
                  <a:pos x="149" y="35"/>
                </a:cxn>
                <a:cxn ang="0">
                  <a:pos x="133" y="39"/>
                </a:cxn>
                <a:cxn ang="0">
                  <a:pos x="119" y="48"/>
                </a:cxn>
                <a:cxn ang="0">
                  <a:pos x="94" y="71"/>
                </a:cxn>
                <a:cxn ang="0">
                  <a:pos x="85" y="81"/>
                </a:cxn>
                <a:cxn ang="0">
                  <a:pos x="66" y="99"/>
                </a:cxn>
                <a:cxn ang="0">
                  <a:pos x="43" y="123"/>
                </a:cxn>
                <a:cxn ang="0">
                  <a:pos x="43" y="124"/>
                </a:cxn>
                <a:cxn ang="0">
                  <a:pos x="38" y="133"/>
                </a:cxn>
                <a:cxn ang="0">
                  <a:pos x="33" y="136"/>
                </a:cxn>
                <a:cxn ang="0">
                  <a:pos x="23" y="140"/>
                </a:cxn>
                <a:cxn ang="0">
                  <a:pos x="17" y="141"/>
                </a:cxn>
                <a:cxn ang="0">
                  <a:pos x="15" y="141"/>
                </a:cxn>
                <a:cxn ang="0">
                  <a:pos x="7" y="138"/>
                </a:cxn>
                <a:cxn ang="0">
                  <a:pos x="3" y="131"/>
                </a:cxn>
                <a:cxn ang="0">
                  <a:pos x="0" y="125"/>
                </a:cxn>
                <a:cxn ang="0">
                  <a:pos x="3" y="115"/>
                </a:cxn>
                <a:cxn ang="0">
                  <a:pos x="6" y="110"/>
                </a:cxn>
                <a:cxn ang="0">
                  <a:pos x="28" y="86"/>
                </a:cxn>
                <a:cxn ang="0">
                  <a:pos x="71" y="41"/>
                </a:cxn>
                <a:cxn ang="0">
                  <a:pos x="102" y="17"/>
                </a:cxn>
                <a:cxn ang="0">
                  <a:pos x="118" y="8"/>
                </a:cxn>
                <a:cxn ang="0">
                  <a:pos x="134" y="2"/>
                </a:cxn>
                <a:cxn ang="0">
                  <a:pos x="151" y="0"/>
                </a:cxn>
                <a:cxn ang="0">
                  <a:pos x="157" y="0"/>
                </a:cxn>
                <a:cxn ang="0">
                  <a:pos x="170" y="3"/>
                </a:cxn>
                <a:cxn ang="0">
                  <a:pos x="183" y="9"/>
                </a:cxn>
                <a:cxn ang="0">
                  <a:pos x="203" y="24"/>
                </a:cxn>
                <a:cxn ang="0">
                  <a:pos x="210" y="32"/>
                </a:cxn>
                <a:cxn ang="0">
                  <a:pos x="218" y="51"/>
                </a:cxn>
                <a:cxn ang="0">
                  <a:pos x="219" y="60"/>
                </a:cxn>
                <a:cxn ang="0">
                  <a:pos x="217" y="73"/>
                </a:cxn>
                <a:cxn ang="0">
                  <a:pos x="210" y="88"/>
                </a:cxn>
                <a:cxn ang="0">
                  <a:pos x="189" y="116"/>
                </a:cxn>
                <a:cxn ang="0">
                  <a:pos x="161" y="143"/>
                </a:cxn>
                <a:cxn ang="0">
                  <a:pos x="133" y="168"/>
                </a:cxn>
                <a:cxn ang="0">
                  <a:pos x="104" y="193"/>
                </a:cxn>
                <a:cxn ang="0">
                  <a:pos x="97" y="199"/>
                </a:cxn>
                <a:cxn ang="0">
                  <a:pos x="92" y="204"/>
                </a:cxn>
                <a:cxn ang="0">
                  <a:pos x="85" y="205"/>
                </a:cxn>
              </a:cxnLst>
              <a:rect l="0" t="0" r="r" b="b"/>
              <a:pathLst>
                <a:path w="219" h="205">
                  <a:moveTo>
                    <a:pt x="85" y="205"/>
                  </a:moveTo>
                  <a:lnTo>
                    <a:pt x="85" y="205"/>
                  </a:lnTo>
                  <a:lnTo>
                    <a:pt x="81" y="204"/>
                  </a:lnTo>
                  <a:lnTo>
                    <a:pt x="76" y="202"/>
                  </a:lnTo>
                  <a:lnTo>
                    <a:pt x="72" y="198"/>
                  </a:lnTo>
                  <a:lnTo>
                    <a:pt x="69" y="193"/>
                  </a:lnTo>
                  <a:lnTo>
                    <a:pt x="69" y="193"/>
                  </a:lnTo>
                  <a:lnTo>
                    <a:pt x="68" y="190"/>
                  </a:lnTo>
                  <a:lnTo>
                    <a:pt x="68" y="184"/>
                  </a:lnTo>
                  <a:lnTo>
                    <a:pt x="69" y="179"/>
                  </a:lnTo>
                  <a:lnTo>
                    <a:pt x="70" y="176"/>
                  </a:lnTo>
                  <a:lnTo>
                    <a:pt x="72" y="173"/>
                  </a:lnTo>
                  <a:lnTo>
                    <a:pt x="72" y="173"/>
                  </a:lnTo>
                  <a:lnTo>
                    <a:pt x="79" y="166"/>
                  </a:lnTo>
                  <a:lnTo>
                    <a:pt x="87" y="159"/>
                  </a:lnTo>
                  <a:lnTo>
                    <a:pt x="102" y="147"/>
                  </a:lnTo>
                  <a:lnTo>
                    <a:pt x="102" y="147"/>
                  </a:lnTo>
                  <a:lnTo>
                    <a:pt x="116" y="137"/>
                  </a:lnTo>
                  <a:lnTo>
                    <a:pt x="129" y="125"/>
                  </a:lnTo>
                  <a:lnTo>
                    <a:pt x="129" y="125"/>
                  </a:lnTo>
                  <a:lnTo>
                    <a:pt x="136" y="118"/>
                  </a:lnTo>
                  <a:lnTo>
                    <a:pt x="136" y="118"/>
                  </a:lnTo>
                  <a:lnTo>
                    <a:pt x="150" y="106"/>
                  </a:lnTo>
                  <a:lnTo>
                    <a:pt x="157" y="98"/>
                  </a:lnTo>
                  <a:lnTo>
                    <a:pt x="164" y="90"/>
                  </a:lnTo>
                  <a:lnTo>
                    <a:pt x="169" y="83"/>
                  </a:lnTo>
                  <a:lnTo>
                    <a:pt x="174" y="74"/>
                  </a:lnTo>
                  <a:lnTo>
                    <a:pt x="177" y="66"/>
                  </a:lnTo>
                  <a:lnTo>
                    <a:pt x="177" y="59"/>
                  </a:lnTo>
                  <a:lnTo>
                    <a:pt x="177" y="59"/>
                  </a:lnTo>
                  <a:lnTo>
                    <a:pt x="176" y="53"/>
                  </a:lnTo>
                  <a:lnTo>
                    <a:pt x="174" y="49"/>
                  </a:lnTo>
                  <a:lnTo>
                    <a:pt x="169" y="44"/>
                  </a:lnTo>
                  <a:lnTo>
                    <a:pt x="164" y="40"/>
                  </a:lnTo>
                  <a:lnTo>
                    <a:pt x="164" y="40"/>
                  </a:lnTo>
                  <a:lnTo>
                    <a:pt x="157" y="37"/>
                  </a:lnTo>
                  <a:lnTo>
                    <a:pt x="149" y="35"/>
                  </a:lnTo>
                  <a:lnTo>
                    <a:pt x="149" y="35"/>
                  </a:lnTo>
                  <a:lnTo>
                    <a:pt x="140" y="36"/>
                  </a:lnTo>
                  <a:lnTo>
                    <a:pt x="133" y="39"/>
                  </a:lnTo>
                  <a:lnTo>
                    <a:pt x="126" y="43"/>
                  </a:lnTo>
                  <a:lnTo>
                    <a:pt x="119" y="48"/>
                  </a:lnTo>
                  <a:lnTo>
                    <a:pt x="105" y="59"/>
                  </a:lnTo>
                  <a:lnTo>
                    <a:pt x="94" y="71"/>
                  </a:lnTo>
                  <a:lnTo>
                    <a:pt x="94" y="71"/>
                  </a:lnTo>
                  <a:lnTo>
                    <a:pt x="85" y="81"/>
                  </a:lnTo>
                  <a:lnTo>
                    <a:pt x="85" y="81"/>
                  </a:lnTo>
                  <a:lnTo>
                    <a:pt x="66" y="99"/>
                  </a:lnTo>
                  <a:lnTo>
                    <a:pt x="47" y="118"/>
                  </a:lnTo>
                  <a:lnTo>
                    <a:pt x="43" y="123"/>
                  </a:lnTo>
                  <a:lnTo>
                    <a:pt x="43" y="124"/>
                  </a:lnTo>
                  <a:lnTo>
                    <a:pt x="43" y="124"/>
                  </a:lnTo>
                  <a:lnTo>
                    <a:pt x="41" y="128"/>
                  </a:lnTo>
                  <a:lnTo>
                    <a:pt x="38" y="133"/>
                  </a:lnTo>
                  <a:lnTo>
                    <a:pt x="38" y="133"/>
                  </a:lnTo>
                  <a:lnTo>
                    <a:pt x="33" y="136"/>
                  </a:lnTo>
                  <a:lnTo>
                    <a:pt x="28" y="139"/>
                  </a:lnTo>
                  <a:lnTo>
                    <a:pt x="23" y="140"/>
                  </a:lnTo>
                  <a:lnTo>
                    <a:pt x="17" y="141"/>
                  </a:lnTo>
                  <a:lnTo>
                    <a:pt x="17" y="141"/>
                  </a:lnTo>
                  <a:lnTo>
                    <a:pt x="15" y="141"/>
                  </a:lnTo>
                  <a:lnTo>
                    <a:pt x="15" y="141"/>
                  </a:lnTo>
                  <a:lnTo>
                    <a:pt x="10" y="140"/>
                  </a:lnTo>
                  <a:lnTo>
                    <a:pt x="7" y="138"/>
                  </a:lnTo>
                  <a:lnTo>
                    <a:pt x="4" y="135"/>
                  </a:lnTo>
                  <a:lnTo>
                    <a:pt x="3" y="131"/>
                  </a:lnTo>
                  <a:lnTo>
                    <a:pt x="3" y="131"/>
                  </a:lnTo>
                  <a:lnTo>
                    <a:pt x="0" y="125"/>
                  </a:lnTo>
                  <a:lnTo>
                    <a:pt x="0" y="120"/>
                  </a:lnTo>
                  <a:lnTo>
                    <a:pt x="3" y="115"/>
                  </a:lnTo>
                  <a:lnTo>
                    <a:pt x="6" y="110"/>
                  </a:lnTo>
                  <a:lnTo>
                    <a:pt x="6" y="110"/>
                  </a:lnTo>
                  <a:lnTo>
                    <a:pt x="28" y="86"/>
                  </a:lnTo>
                  <a:lnTo>
                    <a:pt x="28" y="86"/>
                  </a:lnTo>
                  <a:lnTo>
                    <a:pt x="55" y="56"/>
                  </a:lnTo>
                  <a:lnTo>
                    <a:pt x="71" y="41"/>
                  </a:lnTo>
                  <a:lnTo>
                    <a:pt x="85" y="29"/>
                  </a:lnTo>
                  <a:lnTo>
                    <a:pt x="102" y="17"/>
                  </a:lnTo>
                  <a:lnTo>
                    <a:pt x="109" y="12"/>
                  </a:lnTo>
                  <a:lnTo>
                    <a:pt x="118" y="8"/>
                  </a:lnTo>
                  <a:lnTo>
                    <a:pt x="126" y="5"/>
                  </a:lnTo>
                  <a:lnTo>
                    <a:pt x="134" y="2"/>
                  </a:lnTo>
                  <a:lnTo>
                    <a:pt x="142" y="1"/>
                  </a:lnTo>
                  <a:lnTo>
                    <a:pt x="151" y="0"/>
                  </a:lnTo>
                  <a:lnTo>
                    <a:pt x="151" y="0"/>
                  </a:lnTo>
                  <a:lnTo>
                    <a:pt x="157" y="0"/>
                  </a:lnTo>
                  <a:lnTo>
                    <a:pt x="164" y="1"/>
                  </a:lnTo>
                  <a:lnTo>
                    <a:pt x="170" y="3"/>
                  </a:lnTo>
                  <a:lnTo>
                    <a:pt x="177" y="6"/>
                  </a:lnTo>
                  <a:lnTo>
                    <a:pt x="183" y="9"/>
                  </a:lnTo>
                  <a:lnTo>
                    <a:pt x="190" y="13"/>
                  </a:lnTo>
                  <a:lnTo>
                    <a:pt x="203" y="24"/>
                  </a:lnTo>
                  <a:lnTo>
                    <a:pt x="203" y="24"/>
                  </a:lnTo>
                  <a:lnTo>
                    <a:pt x="210" y="32"/>
                  </a:lnTo>
                  <a:lnTo>
                    <a:pt x="215" y="41"/>
                  </a:lnTo>
                  <a:lnTo>
                    <a:pt x="218" y="51"/>
                  </a:lnTo>
                  <a:lnTo>
                    <a:pt x="219" y="60"/>
                  </a:lnTo>
                  <a:lnTo>
                    <a:pt x="219" y="60"/>
                  </a:lnTo>
                  <a:lnTo>
                    <a:pt x="218" y="67"/>
                  </a:lnTo>
                  <a:lnTo>
                    <a:pt x="217" y="73"/>
                  </a:lnTo>
                  <a:lnTo>
                    <a:pt x="214" y="81"/>
                  </a:lnTo>
                  <a:lnTo>
                    <a:pt x="210" y="88"/>
                  </a:lnTo>
                  <a:lnTo>
                    <a:pt x="201" y="102"/>
                  </a:lnTo>
                  <a:lnTo>
                    <a:pt x="189" y="116"/>
                  </a:lnTo>
                  <a:lnTo>
                    <a:pt x="176" y="130"/>
                  </a:lnTo>
                  <a:lnTo>
                    <a:pt x="161" y="143"/>
                  </a:lnTo>
                  <a:lnTo>
                    <a:pt x="133" y="168"/>
                  </a:lnTo>
                  <a:lnTo>
                    <a:pt x="133" y="168"/>
                  </a:lnTo>
                  <a:lnTo>
                    <a:pt x="112" y="184"/>
                  </a:lnTo>
                  <a:lnTo>
                    <a:pt x="104" y="193"/>
                  </a:lnTo>
                  <a:lnTo>
                    <a:pt x="97" y="199"/>
                  </a:lnTo>
                  <a:lnTo>
                    <a:pt x="97" y="199"/>
                  </a:lnTo>
                  <a:lnTo>
                    <a:pt x="95" y="202"/>
                  </a:lnTo>
                  <a:lnTo>
                    <a:pt x="92" y="204"/>
                  </a:lnTo>
                  <a:lnTo>
                    <a:pt x="89" y="205"/>
                  </a:lnTo>
                  <a:lnTo>
                    <a:pt x="85" y="205"/>
                  </a:lnTo>
                  <a:lnTo>
                    <a:pt x="85" y="20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81" name="Freeform 351"/>
            <p:cNvSpPr/>
            <p:nvPr/>
          </p:nvSpPr>
          <p:spPr bwMode="auto">
            <a:xfrm>
              <a:off x="4371976" y="4330701"/>
              <a:ext cx="141288" cy="127000"/>
            </a:xfrm>
            <a:custGeom>
              <a:avLst/>
              <a:gdLst/>
              <a:ahLst/>
              <a:cxnLst>
                <a:cxn ang="0">
                  <a:pos x="198" y="238"/>
                </a:cxn>
                <a:cxn ang="0">
                  <a:pos x="158" y="211"/>
                </a:cxn>
                <a:cxn ang="0">
                  <a:pos x="60" y="133"/>
                </a:cxn>
                <a:cxn ang="0">
                  <a:pos x="33" y="111"/>
                </a:cxn>
                <a:cxn ang="0">
                  <a:pos x="4" y="80"/>
                </a:cxn>
                <a:cxn ang="0">
                  <a:pos x="0" y="65"/>
                </a:cxn>
                <a:cxn ang="0">
                  <a:pos x="2" y="50"/>
                </a:cxn>
                <a:cxn ang="0">
                  <a:pos x="17" y="25"/>
                </a:cxn>
                <a:cxn ang="0">
                  <a:pos x="32" y="9"/>
                </a:cxn>
                <a:cxn ang="0">
                  <a:pos x="48" y="2"/>
                </a:cxn>
                <a:cxn ang="0">
                  <a:pos x="61" y="0"/>
                </a:cxn>
                <a:cxn ang="0">
                  <a:pos x="91" y="7"/>
                </a:cxn>
                <a:cxn ang="0">
                  <a:pos x="119" y="22"/>
                </a:cxn>
                <a:cxn ang="0">
                  <a:pos x="152" y="47"/>
                </a:cxn>
                <a:cxn ang="0">
                  <a:pos x="202" y="90"/>
                </a:cxn>
                <a:cxn ang="0">
                  <a:pos x="217" y="104"/>
                </a:cxn>
                <a:cxn ang="0">
                  <a:pos x="242" y="127"/>
                </a:cxn>
                <a:cxn ang="0">
                  <a:pos x="249" y="138"/>
                </a:cxn>
                <a:cxn ang="0">
                  <a:pos x="250" y="135"/>
                </a:cxn>
                <a:cxn ang="0">
                  <a:pos x="253" y="145"/>
                </a:cxn>
                <a:cxn ang="0">
                  <a:pos x="260" y="146"/>
                </a:cxn>
                <a:cxn ang="0">
                  <a:pos x="267" y="153"/>
                </a:cxn>
                <a:cxn ang="0">
                  <a:pos x="269" y="163"/>
                </a:cxn>
                <a:cxn ang="0">
                  <a:pos x="265" y="175"/>
                </a:cxn>
                <a:cxn ang="0">
                  <a:pos x="257" y="180"/>
                </a:cxn>
                <a:cxn ang="0">
                  <a:pos x="245" y="180"/>
                </a:cxn>
                <a:cxn ang="0">
                  <a:pos x="227" y="168"/>
                </a:cxn>
                <a:cxn ang="0">
                  <a:pos x="202" y="142"/>
                </a:cxn>
                <a:cxn ang="0">
                  <a:pos x="186" y="125"/>
                </a:cxn>
                <a:cxn ang="0">
                  <a:pos x="160" y="105"/>
                </a:cxn>
                <a:cxn ang="0">
                  <a:pos x="129" y="80"/>
                </a:cxn>
                <a:cxn ang="0">
                  <a:pos x="112" y="60"/>
                </a:cxn>
                <a:cxn ang="0">
                  <a:pos x="88" y="42"/>
                </a:cxn>
                <a:cxn ang="0">
                  <a:pos x="73" y="39"/>
                </a:cxn>
                <a:cxn ang="0">
                  <a:pos x="62" y="40"/>
                </a:cxn>
                <a:cxn ang="0">
                  <a:pos x="46" y="47"/>
                </a:cxn>
                <a:cxn ang="0">
                  <a:pos x="37" y="57"/>
                </a:cxn>
                <a:cxn ang="0">
                  <a:pos x="37" y="65"/>
                </a:cxn>
                <a:cxn ang="0">
                  <a:pos x="45" y="75"/>
                </a:cxn>
                <a:cxn ang="0">
                  <a:pos x="82" y="104"/>
                </a:cxn>
                <a:cxn ang="0">
                  <a:pos x="117" y="134"/>
                </a:cxn>
                <a:cxn ang="0">
                  <a:pos x="210" y="204"/>
                </a:cxn>
                <a:cxn ang="0">
                  <a:pos x="216" y="210"/>
                </a:cxn>
                <a:cxn ang="0">
                  <a:pos x="218" y="222"/>
                </a:cxn>
                <a:cxn ang="0">
                  <a:pos x="215" y="231"/>
                </a:cxn>
                <a:cxn ang="0">
                  <a:pos x="202" y="239"/>
                </a:cxn>
              </a:cxnLst>
              <a:rect l="0" t="0" r="r" b="b"/>
              <a:pathLst>
                <a:path w="269" h="239">
                  <a:moveTo>
                    <a:pt x="202" y="239"/>
                  </a:moveTo>
                  <a:lnTo>
                    <a:pt x="202" y="239"/>
                  </a:lnTo>
                  <a:lnTo>
                    <a:pt x="198" y="238"/>
                  </a:lnTo>
                  <a:lnTo>
                    <a:pt x="192" y="236"/>
                  </a:lnTo>
                  <a:lnTo>
                    <a:pt x="192" y="236"/>
                  </a:lnTo>
                  <a:lnTo>
                    <a:pt x="158" y="211"/>
                  </a:lnTo>
                  <a:lnTo>
                    <a:pt x="125" y="187"/>
                  </a:lnTo>
                  <a:lnTo>
                    <a:pt x="92" y="160"/>
                  </a:lnTo>
                  <a:lnTo>
                    <a:pt x="60" y="133"/>
                  </a:lnTo>
                  <a:lnTo>
                    <a:pt x="60" y="133"/>
                  </a:lnTo>
                  <a:lnTo>
                    <a:pt x="33" y="111"/>
                  </a:lnTo>
                  <a:lnTo>
                    <a:pt x="33" y="111"/>
                  </a:lnTo>
                  <a:lnTo>
                    <a:pt x="20" y="99"/>
                  </a:lnTo>
                  <a:lnTo>
                    <a:pt x="10" y="89"/>
                  </a:lnTo>
                  <a:lnTo>
                    <a:pt x="4" y="80"/>
                  </a:lnTo>
                  <a:lnTo>
                    <a:pt x="2" y="76"/>
                  </a:lnTo>
                  <a:lnTo>
                    <a:pt x="0" y="70"/>
                  </a:lnTo>
                  <a:lnTo>
                    <a:pt x="0" y="65"/>
                  </a:lnTo>
                  <a:lnTo>
                    <a:pt x="0" y="60"/>
                  </a:lnTo>
                  <a:lnTo>
                    <a:pt x="1" y="55"/>
                  </a:lnTo>
                  <a:lnTo>
                    <a:pt x="2" y="50"/>
                  </a:lnTo>
                  <a:lnTo>
                    <a:pt x="8" y="38"/>
                  </a:lnTo>
                  <a:lnTo>
                    <a:pt x="17" y="25"/>
                  </a:lnTo>
                  <a:lnTo>
                    <a:pt x="17" y="25"/>
                  </a:lnTo>
                  <a:lnTo>
                    <a:pt x="22" y="19"/>
                  </a:lnTo>
                  <a:lnTo>
                    <a:pt x="27" y="13"/>
                  </a:lnTo>
                  <a:lnTo>
                    <a:pt x="32" y="9"/>
                  </a:lnTo>
                  <a:lnTo>
                    <a:pt x="37" y="6"/>
                  </a:lnTo>
                  <a:lnTo>
                    <a:pt x="43" y="4"/>
                  </a:lnTo>
                  <a:lnTo>
                    <a:pt x="48" y="2"/>
                  </a:lnTo>
                  <a:lnTo>
                    <a:pt x="55" y="1"/>
                  </a:lnTo>
                  <a:lnTo>
                    <a:pt x="61" y="0"/>
                  </a:lnTo>
                  <a:lnTo>
                    <a:pt x="61" y="0"/>
                  </a:lnTo>
                  <a:lnTo>
                    <a:pt x="71" y="1"/>
                  </a:lnTo>
                  <a:lnTo>
                    <a:pt x="81" y="3"/>
                  </a:lnTo>
                  <a:lnTo>
                    <a:pt x="91" y="7"/>
                  </a:lnTo>
                  <a:lnTo>
                    <a:pt x="100" y="11"/>
                  </a:lnTo>
                  <a:lnTo>
                    <a:pt x="110" y="17"/>
                  </a:lnTo>
                  <a:lnTo>
                    <a:pt x="119" y="22"/>
                  </a:lnTo>
                  <a:lnTo>
                    <a:pt x="133" y="33"/>
                  </a:lnTo>
                  <a:lnTo>
                    <a:pt x="133" y="33"/>
                  </a:lnTo>
                  <a:lnTo>
                    <a:pt x="152" y="47"/>
                  </a:lnTo>
                  <a:lnTo>
                    <a:pt x="169" y="61"/>
                  </a:lnTo>
                  <a:lnTo>
                    <a:pt x="185" y="76"/>
                  </a:lnTo>
                  <a:lnTo>
                    <a:pt x="202" y="90"/>
                  </a:lnTo>
                  <a:lnTo>
                    <a:pt x="202" y="90"/>
                  </a:lnTo>
                  <a:lnTo>
                    <a:pt x="217" y="104"/>
                  </a:lnTo>
                  <a:lnTo>
                    <a:pt x="217" y="104"/>
                  </a:lnTo>
                  <a:lnTo>
                    <a:pt x="231" y="116"/>
                  </a:lnTo>
                  <a:lnTo>
                    <a:pt x="242" y="127"/>
                  </a:lnTo>
                  <a:lnTo>
                    <a:pt x="242" y="127"/>
                  </a:lnTo>
                  <a:lnTo>
                    <a:pt x="246" y="133"/>
                  </a:lnTo>
                  <a:lnTo>
                    <a:pt x="249" y="138"/>
                  </a:lnTo>
                  <a:lnTo>
                    <a:pt x="249" y="138"/>
                  </a:lnTo>
                  <a:lnTo>
                    <a:pt x="249" y="137"/>
                  </a:lnTo>
                  <a:lnTo>
                    <a:pt x="250" y="135"/>
                  </a:lnTo>
                  <a:lnTo>
                    <a:pt x="250" y="135"/>
                  </a:lnTo>
                  <a:lnTo>
                    <a:pt x="252" y="134"/>
                  </a:lnTo>
                  <a:lnTo>
                    <a:pt x="253" y="134"/>
                  </a:lnTo>
                  <a:lnTo>
                    <a:pt x="253" y="145"/>
                  </a:lnTo>
                  <a:lnTo>
                    <a:pt x="253" y="145"/>
                  </a:lnTo>
                  <a:lnTo>
                    <a:pt x="257" y="145"/>
                  </a:lnTo>
                  <a:lnTo>
                    <a:pt x="260" y="146"/>
                  </a:lnTo>
                  <a:lnTo>
                    <a:pt x="263" y="148"/>
                  </a:lnTo>
                  <a:lnTo>
                    <a:pt x="265" y="150"/>
                  </a:lnTo>
                  <a:lnTo>
                    <a:pt x="267" y="153"/>
                  </a:lnTo>
                  <a:lnTo>
                    <a:pt x="268" y="156"/>
                  </a:lnTo>
                  <a:lnTo>
                    <a:pt x="269" y="163"/>
                  </a:lnTo>
                  <a:lnTo>
                    <a:pt x="269" y="163"/>
                  </a:lnTo>
                  <a:lnTo>
                    <a:pt x="268" y="170"/>
                  </a:lnTo>
                  <a:lnTo>
                    <a:pt x="267" y="173"/>
                  </a:lnTo>
                  <a:lnTo>
                    <a:pt x="265" y="175"/>
                  </a:lnTo>
                  <a:lnTo>
                    <a:pt x="263" y="178"/>
                  </a:lnTo>
                  <a:lnTo>
                    <a:pt x="260" y="179"/>
                  </a:lnTo>
                  <a:lnTo>
                    <a:pt x="257" y="180"/>
                  </a:lnTo>
                  <a:lnTo>
                    <a:pt x="253" y="181"/>
                  </a:lnTo>
                  <a:lnTo>
                    <a:pt x="253" y="181"/>
                  </a:lnTo>
                  <a:lnTo>
                    <a:pt x="245" y="180"/>
                  </a:lnTo>
                  <a:lnTo>
                    <a:pt x="239" y="177"/>
                  </a:lnTo>
                  <a:lnTo>
                    <a:pt x="233" y="173"/>
                  </a:lnTo>
                  <a:lnTo>
                    <a:pt x="227" y="168"/>
                  </a:lnTo>
                  <a:lnTo>
                    <a:pt x="213" y="155"/>
                  </a:lnTo>
                  <a:lnTo>
                    <a:pt x="202" y="142"/>
                  </a:lnTo>
                  <a:lnTo>
                    <a:pt x="202" y="142"/>
                  </a:lnTo>
                  <a:lnTo>
                    <a:pt x="193" y="133"/>
                  </a:lnTo>
                  <a:lnTo>
                    <a:pt x="186" y="125"/>
                  </a:lnTo>
                  <a:lnTo>
                    <a:pt x="186" y="125"/>
                  </a:lnTo>
                  <a:lnTo>
                    <a:pt x="174" y="115"/>
                  </a:lnTo>
                  <a:lnTo>
                    <a:pt x="160" y="105"/>
                  </a:lnTo>
                  <a:lnTo>
                    <a:pt x="160" y="105"/>
                  </a:lnTo>
                  <a:lnTo>
                    <a:pt x="144" y="93"/>
                  </a:lnTo>
                  <a:lnTo>
                    <a:pt x="136" y="86"/>
                  </a:lnTo>
                  <a:lnTo>
                    <a:pt x="129" y="80"/>
                  </a:lnTo>
                  <a:lnTo>
                    <a:pt x="129" y="80"/>
                  </a:lnTo>
                  <a:lnTo>
                    <a:pt x="122" y="70"/>
                  </a:lnTo>
                  <a:lnTo>
                    <a:pt x="112" y="60"/>
                  </a:lnTo>
                  <a:lnTo>
                    <a:pt x="100" y="51"/>
                  </a:lnTo>
                  <a:lnTo>
                    <a:pt x="94" y="46"/>
                  </a:lnTo>
                  <a:lnTo>
                    <a:pt x="88" y="42"/>
                  </a:lnTo>
                  <a:lnTo>
                    <a:pt x="88" y="42"/>
                  </a:lnTo>
                  <a:lnTo>
                    <a:pt x="81" y="40"/>
                  </a:lnTo>
                  <a:lnTo>
                    <a:pt x="73" y="39"/>
                  </a:lnTo>
                  <a:lnTo>
                    <a:pt x="73" y="39"/>
                  </a:lnTo>
                  <a:lnTo>
                    <a:pt x="67" y="39"/>
                  </a:lnTo>
                  <a:lnTo>
                    <a:pt x="62" y="40"/>
                  </a:lnTo>
                  <a:lnTo>
                    <a:pt x="57" y="42"/>
                  </a:lnTo>
                  <a:lnTo>
                    <a:pt x="50" y="45"/>
                  </a:lnTo>
                  <a:lnTo>
                    <a:pt x="46" y="47"/>
                  </a:lnTo>
                  <a:lnTo>
                    <a:pt x="42" y="50"/>
                  </a:lnTo>
                  <a:lnTo>
                    <a:pt x="39" y="53"/>
                  </a:lnTo>
                  <a:lnTo>
                    <a:pt x="37" y="57"/>
                  </a:lnTo>
                  <a:lnTo>
                    <a:pt x="37" y="57"/>
                  </a:lnTo>
                  <a:lnTo>
                    <a:pt x="37" y="60"/>
                  </a:lnTo>
                  <a:lnTo>
                    <a:pt x="37" y="65"/>
                  </a:lnTo>
                  <a:lnTo>
                    <a:pt x="40" y="69"/>
                  </a:lnTo>
                  <a:lnTo>
                    <a:pt x="45" y="75"/>
                  </a:lnTo>
                  <a:lnTo>
                    <a:pt x="45" y="75"/>
                  </a:lnTo>
                  <a:lnTo>
                    <a:pt x="64" y="88"/>
                  </a:lnTo>
                  <a:lnTo>
                    <a:pt x="82" y="104"/>
                  </a:lnTo>
                  <a:lnTo>
                    <a:pt x="82" y="104"/>
                  </a:lnTo>
                  <a:lnTo>
                    <a:pt x="92" y="113"/>
                  </a:lnTo>
                  <a:lnTo>
                    <a:pt x="92" y="113"/>
                  </a:lnTo>
                  <a:lnTo>
                    <a:pt x="117" y="134"/>
                  </a:lnTo>
                  <a:lnTo>
                    <a:pt x="145" y="156"/>
                  </a:lnTo>
                  <a:lnTo>
                    <a:pt x="176" y="180"/>
                  </a:lnTo>
                  <a:lnTo>
                    <a:pt x="210" y="204"/>
                  </a:lnTo>
                  <a:lnTo>
                    <a:pt x="210" y="204"/>
                  </a:lnTo>
                  <a:lnTo>
                    <a:pt x="213" y="207"/>
                  </a:lnTo>
                  <a:lnTo>
                    <a:pt x="216" y="210"/>
                  </a:lnTo>
                  <a:lnTo>
                    <a:pt x="217" y="214"/>
                  </a:lnTo>
                  <a:lnTo>
                    <a:pt x="218" y="217"/>
                  </a:lnTo>
                  <a:lnTo>
                    <a:pt x="218" y="222"/>
                  </a:lnTo>
                  <a:lnTo>
                    <a:pt x="217" y="225"/>
                  </a:lnTo>
                  <a:lnTo>
                    <a:pt x="217" y="225"/>
                  </a:lnTo>
                  <a:lnTo>
                    <a:pt x="215" y="231"/>
                  </a:lnTo>
                  <a:lnTo>
                    <a:pt x="211" y="235"/>
                  </a:lnTo>
                  <a:lnTo>
                    <a:pt x="207" y="238"/>
                  </a:lnTo>
                  <a:lnTo>
                    <a:pt x="202" y="239"/>
                  </a:lnTo>
                  <a:lnTo>
                    <a:pt x="202" y="239"/>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1082" name="组合 1081"/>
          <p:cNvGrpSpPr/>
          <p:nvPr/>
        </p:nvGrpSpPr>
        <p:grpSpPr>
          <a:xfrm>
            <a:off x="8926584" y="1030245"/>
            <a:ext cx="1047751" cy="905933"/>
            <a:chOff x="4124326" y="1127126"/>
            <a:chExt cx="785813" cy="679450"/>
          </a:xfrm>
          <a:solidFill>
            <a:schemeClr val="tx1">
              <a:lumMod val="65000"/>
              <a:lumOff val="35000"/>
            </a:schemeClr>
          </a:solidFill>
        </p:grpSpPr>
        <p:sp>
          <p:nvSpPr>
            <p:cNvPr id="1083" name="Freeform 844"/>
            <p:cNvSpPr/>
            <p:nvPr/>
          </p:nvSpPr>
          <p:spPr bwMode="auto">
            <a:xfrm>
              <a:off x="4197351" y="1195388"/>
              <a:ext cx="53975" cy="157163"/>
            </a:xfrm>
            <a:custGeom>
              <a:avLst/>
              <a:gdLst/>
              <a:ahLst/>
              <a:cxnLst>
                <a:cxn ang="0">
                  <a:pos x="94" y="2"/>
                </a:cxn>
                <a:cxn ang="0">
                  <a:pos x="94" y="2"/>
                </a:cxn>
                <a:cxn ang="0">
                  <a:pos x="85" y="13"/>
                </a:cxn>
                <a:cxn ang="0">
                  <a:pos x="77" y="24"/>
                </a:cxn>
                <a:cxn ang="0">
                  <a:pos x="71" y="38"/>
                </a:cxn>
                <a:cxn ang="0">
                  <a:pos x="64" y="51"/>
                </a:cxn>
                <a:cxn ang="0">
                  <a:pos x="64" y="51"/>
                </a:cxn>
                <a:cxn ang="0">
                  <a:pos x="47" y="97"/>
                </a:cxn>
                <a:cxn ang="0">
                  <a:pos x="28" y="144"/>
                </a:cxn>
                <a:cxn ang="0">
                  <a:pos x="28" y="144"/>
                </a:cxn>
                <a:cxn ang="0">
                  <a:pos x="21" y="164"/>
                </a:cxn>
                <a:cxn ang="0">
                  <a:pos x="15" y="186"/>
                </a:cxn>
                <a:cxn ang="0">
                  <a:pos x="10" y="207"/>
                </a:cxn>
                <a:cxn ang="0">
                  <a:pos x="5" y="229"/>
                </a:cxn>
                <a:cxn ang="0">
                  <a:pos x="5" y="229"/>
                </a:cxn>
                <a:cxn ang="0">
                  <a:pos x="3" y="244"/>
                </a:cxn>
                <a:cxn ang="0">
                  <a:pos x="1" y="261"/>
                </a:cxn>
                <a:cxn ang="0">
                  <a:pos x="0" y="269"/>
                </a:cxn>
                <a:cxn ang="0">
                  <a:pos x="0" y="276"/>
                </a:cxn>
                <a:cxn ang="0">
                  <a:pos x="1" y="285"/>
                </a:cxn>
                <a:cxn ang="0">
                  <a:pos x="3" y="292"/>
                </a:cxn>
                <a:cxn ang="0">
                  <a:pos x="3" y="292"/>
                </a:cxn>
                <a:cxn ang="0">
                  <a:pos x="4" y="293"/>
                </a:cxn>
                <a:cxn ang="0">
                  <a:pos x="5" y="295"/>
                </a:cxn>
                <a:cxn ang="0">
                  <a:pos x="7" y="295"/>
                </a:cxn>
                <a:cxn ang="0">
                  <a:pos x="8" y="295"/>
                </a:cxn>
                <a:cxn ang="0">
                  <a:pos x="10" y="294"/>
                </a:cxn>
                <a:cxn ang="0">
                  <a:pos x="11" y="293"/>
                </a:cxn>
                <a:cxn ang="0">
                  <a:pos x="13" y="291"/>
                </a:cxn>
                <a:cxn ang="0">
                  <a:pos x="13" y="289"/>
                </a:cxn>
                <a:cxn ang="0">
                  <a:pos x="13" y="289"/>
                </a:cxn>
                <a:cxn ang="0">
                  <a:pos x="10" y="281"/>
                </a:cxn>
                <a:cxn ang="0">
                  <a:pos x="9" y="273"/>
                </a:cxn>
                <a:cxn ang="0">
                  <a:pos x="9" y="265"/>
                </a:cxn>
                <a:cxn ang="0">
                  <a:pos x="10" y="256"/>
                </a:cxn>
                <a:cxn ang="0">
                  <a:pos x="14" y="239"/>
                </a:cxn>
                <a:cxn ang="0">
                  <a:pos x="17" y="223"/>
                </a:cxn>
                <a:cxn ang="0">
                  <a:pos x="17" y="223"/>
                </a:cxn>
                <a:cxn ang="0">
                  <a:pos x="21" y="204"/>
                </a:cxn>
                <a:cxn ang="0">
                  <a:pos x="25" y="184"/>
                </a:cxn>
                <a:cxn ang="0">
                  <a:pos x="31" y="164"/>
                </a:cxn>
                <a:cxn ang="0">
                  <a:pos x="37" y="146"/>
                </a:cxn>
                <a:cxn ang="0">
                  <a:pos x="37" y="146"/>
                </a:cxn>
                <a:cxn ang="0">
                  <a:pos x="64" y="79"/>
                </a:cxn>
                <a:cxn ang="0">
                  <a:pos x="64" y="79"/>
                </a:cxn>
                <a:cxn ang="0">
                  <a:pos x="72" y="61"/>
                </a:cxn>
                <a:cxn ang="0">
                  <a:pos x="79" y="42"/>
                </a:cxn>
                <a:cxn ang="0">
                  <a:pos x="84" y="33"/>
                </a:cxn>
                <a:cxn ang="0">
                  <a:pos x="89" y="24"/>
                </a:cxn>
                <a:cxn ang="0">
                  <a:pos x="94" y="16"/>
                </a:cxn>
                <a:cxn ang="0">
                  <a:pos x="102" y="8"/>
                </a:cxn>
                <a:cxn ang="0">
                  <a:pos x="102" y="8"/>
                </a:cxn>
                <a:cxn ang="0">
                  <a:pos x="103" y="7"/>
                </a:cxn>
                <a:cxn ang="0">
                  <a:pos x="103" y="5"/>
                </a:cxn>
                <a:cxn ang="0">
                  <a:pos x="102" y="3"/>
                </a:cxn>
                <a:cxn ang="0">
                  <a:pos x="101" y="2"/>
                </a:cxn>
                <a:cxn ang="0">
                  <a:pos x="100" y="1"/>
                </a:cxn>
                <a:cxn ang="0">
                  <a:pos x="98" y="0"/>
                </a:cxn>
                <a:cxn ang="0">
                  <a:pos x="96" y="1"/>
                </a:cxn>
                <a:cxn ang="0">
                  <a:pos x="94" y="2"/>
                </a:cxn>
                <a:cxn ang="0">
                  <a:pos x="94" y="2"/>
                </a:cxn>
              </a:cxnLst>
              <a:rect l="0" t="0" r="r" b="b"/>
              <a:pathLst>
                <a:path w="103" h="295">
                  <a:moveTo>
                    <a:pt x="94" y="2"/>
                  </a:moveTo>
                  <a:lnTo>
                    <a:pt x="94" y="2"/>
                  </a:lnTo>
                  <a:lnTo>
                    <a:pt x="85" y="13"/>
                  </a:lnTo>
                  <a:lnTo>
                    <a:pt x="77" y="24"/>
                  </a:lnTo>
                  <a:lnTo>
                    <a:pt x="71" y="38"/>
                  </a:lnTo>
                  <a:lnTo>
                    <a:pt x="64" y="51"/>
                  </a:lnTo>
                  <a:lnTo>
                    <a:pt x="64" y="51"/>
                  </a:lnTo>
                  <a:lnTo>
                    <a:pt x="47" y="97"/>
                  </a:lnTo>
                  <a:lnTo>
                    <a:pt x="28" y="144"/>
                  </a:lnTo>
                  <a:lnTo>
                    <a:pt x="28" y="144"/>
                  </a:lnTo>
                  <a:lnTo>
                    <a:pt x="21" y="164"/>
                  </a:lnTo>
                  <a:lnTo>
                    <a:pt x="15" y="186"/>
                  </a:lnTo>
                  <a:lnTo>
                    <a:pt x="10" y="207"/>
                  </a:lnTo>
                  <a:lnTo>
                    <a:pt x="5" y="229"/>
                  </a:lnTo>
                  <a:lnTo>
                    <a:pt x="5" y="229"/>
                  </a:lnTo>
                  <a:lnTo>
                    <a:pt x="3" y="244"/>
                  </a:lnTo>
                  <a:lnTo>
                    <a:pt x="1" y="261"/>
                  </a:lnTo>
                  <a:lnTo>
                    <a:pt x="0" y="269"/>
                  </a:lnTo>
                  <a:lnTo>
                    <a:pt x="0" y="276"/>
                  </a:lnTo>
                  <a:lnTo>
                    <a:pt x="1" y="285"/>
                  </a:lnTo>
                  <a:lnTo>
                    <a:pt x="3" y="292"/>
                  </a:lnTo>
                  <a:lnTo>
                    <a:pt x="3" y="292"/>
                  </a:lnTo>
                  <a:lnTo>
                    <a:pt x="4" y="293"/>
                  </a:lnTo>
                  <a:lnTo>
                    <a:pt x="5" y="295"/>
                  </a:lnTo>
                  <a:lnTo>
                    <a:pt x="7" y="295"/>
                  </a:lnTo>
                  <a:lnTo>
                    <a:pt x="8" y="295"/>
                  </a:lnTo>
                  <a:lnTo>
                    <a:pt x="10" y="294"/>
                  </a:lnTo>
                  <a:lnTo>
                    <a:pt x="11" y="293"/>
                  </a:lnTo>
                  <a:lnTo>
                    <a:pt x="13" y="291"/>
                  </a:lnTo>
                  <a:lnTo>
                    <a:pt x="13" y="289"/>
                  </a:lnTo>
                  <a:lnTo>
                    <a:pt x="13" y="289"/>
                  </a:lnTo>
                  <a:lnTo>
                    <a:pt x="10" y="281"/>
                  </a:lnTo>
                  <a:lnTo>
                    <a:pt x="9" y="273"/>
                  </a:lnTo>
                  <a:lnTo>
                    <a:pt x="9" y="265"/>
                  </a:lnTo>
                  <a:lnTo>
                    <a:pt x="10" y="256"/>
                  </a:lnTo>
                  <a:lnTo>
                    <a:pt x="14" y="239"/>
                  </a:lnTo>
                  <a:lnTo>
                    <a:pt x="17" y="223"/>
                  </a:lnTo>
                  <a:lnTo>
                    <a:pt x="17" y="223"/>
                  </a:lnTo>
                  <a:lnTo>
                    <a:pt x="21" y="204"/>
                  </a:lnTo>
                  <a:lnTo>
                    <a:pt x="25" y="184"/>
                  </a:lnTo>
                  <a:lnTo>
                    <a:pt x="31" y="164"/>
                  </a:lnTo>
                  <a:lnTo>
                    <a:pt x="37" y="146"/>
                  </a:lnTo>
                  <a:lnTo>
                    <a:pt x="37" y="146"/>
                  </a:lnTo>
                  <a:lnTo>
                    <a:pt x="64" y="79"/>
                  </a:lnTo>
                  <a:lnTo>
                    <a:pt x="64" y="79"/>
                  </a:lnTo>
                  <a:lnTo>
                    <a:pt x="72" y="61"/>
                  </a:lnTo>
                  <a:lnTo>
                    <a:pt x="79" y="42"/>
                  </a:lnTo>
                  <a:lnTo>
                    <a:pt x="84" y="33"/>
                  </a:lnTo>
                  <a:lnTo>
                    <a:pt x="89" y="24"/>
                  </a:lnTo>
                  <a:lnTo>
                    <a:pt x="94" y="16"/>
                  </a:lnTo>
                  <a:lnTo>
                    <a:pt x="102" y="8"/>
                  </a:lnTo>
                  <a:lnTo>
                    <a:pt x="102" y="8"/>
                  </a:lnTo>
                  <a:lnTo>
                    <a:pt x="103" y="7"/>
                  </a:lnTo>
                  <a:lnTo>
                    <a:pt x="103" y="5"/>
                  </a:lnTo>
                  <a:lnTo>
                    <a:pt x="102" y="3"/>
                  </a:lnTo>
                  <a:lnTo>
                    <a:pt x="101" y="2"/>
                  </a:lnTo>
                  <a:lnTo>
                    <a:pt x="100" y="1"/>
                  </a:lnTo>
                  <a:lnTo>
                    <a:pt x="98" y="0"/>
                  </a:lnTo>
                  <a:lnTo>
                    <a:pt x="96" y="1"/>
                  </a:lnTo>
                  <a:lnTo>
                    <a:pt x="94" y="2"/>
                  </a:lnTo>
                  <a:lnTo>
                    <a:pt x="9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84" name="Freeform 845"/>
            <p:cNvSpPr/>
            <p:nvPr/>
          </p:nvSpPr>
          <p:spPr bwMode="auto">
            <a:xfrm>
              <a:off x="4225926" y="1171576"/>
              <a:ext cx="76200" cy="177800"/>
            </a:xfrm>
            <a:custGeom>
              <a:avLst/>
              <a:gdLst/>
              <a:ahLst/>
              <a:cxnLst>
                <a:cxn ang="0">
                  <a:pos x="136" y="1"/>
                </a:cxn>
                <a:cxn ang="0">
                  <a:pos x="136" y="1"/>
                </a:cxn>
                <a:cxn ang="0">
                  <a:pos x="120" y="20"/>
                </a:cxn>
                <a:cxn ang="0">
                  <a:pos x="106" y="39"/>
                </a:cxn>
                <a:cxn ang="0">
                  <a:pos x="92" y="60"/>
                </a:cxn>
                <a:cxn ang="0">
                  <a:pos x="81" y="83"/>
                </a:cxn>
                <a:cxn ang="0">
                  <a:pos x="70" y="106"/>
                </a:cxn>
                <a:cxn ang="0">
                  <a:pos x="61" y="128"/>
                </a:cxn>
                <a:cxn ang="0">
                  <a:pos x="52" y="151"/>
                </a:cxn>
                <a:cxn ang="0">
                  <a:pos x="44" y="174"/>
                </a:cxn>
                <a:cxn ang="0">
                  <a:pos x="44" y="174"/>
                </a:cxn>
                <a:cxn ang="0">
                  <a:pos x="26" y="223"/>
                </a:cxn>
                <a:cxn ang="0">
                  <a:pos x="18" y="247"/>
                </a:cxn>
                <a:cxn ang="0">
                  <a:pos x="10" y="271"/>
                </a:cxn>
                <a:cxn ang="0">
                  <a:pos x="10" y="271"/>
                </a:cxn>
                <a:cxn ang="0">
                  <a:pos x="6" y="286"/>
                </a:cxn>
                <a:cxn ang="0">
                  <a:pos x="2" y="303"/>
                </a:cxn>
                <a:cxn ang="0">
                  <a:pos x="0" y="311"/>
                </a:cxn>
                <a:cxn ang="0">
                  <a:pos x="0" y="319"/>
                </a:cxn>
                <a:cxn ang="0">
                  <a:pos x="0" y="326"/>
                </a:cxn>
                <a:cxn ang="0">
                  <a:pos x="1" y="334"/>
                </a:cxn>
                <a:cxn ang="0">
                  <a:pos x="1" y="334"/>
                </a:cxn>
                <a:cxn ang="0">
                  <a:pos x="2" y="336"/>
                </a:cxn>
                <a:cxn ang="0">
                  <a:pos x="3" y="337"/>
                </a:cxn>
                <a:cxn ang="0">
                  <a:pos x="5" y="337"/>
                </a:cxn>
                <a:cxn ang="0">
                  <a:pos x="7" y="337"/>
                </a:cxn>
                <a:cxn ang="0">
                  <a:pos x="8" y="336"/>
                </a:cxn>
                <a:cxn ang="0">
                  <a:pos x="10" y="335"/>
                </a:cxn>
                <a:cxn ang="0">
                  <a:pos x="10" y="334"/>
                </a:cxn>
                <a:cxn ang="0">
                  <a:pos x="10" y="332"/>
                </a:cxn>
                <a:cxn ang="0">
                  <a:pos x="10" y="332"/>
                </a:cxn>
                <a:cxn ang="0">
                  <a:pos x="9" y="323"/>
                </a:cxn>
                <a:cxn ang="0">
                  <a:pos x="9" y="314"/>
                </a:cxn>
                <a:cxn ang="0">
                  <a:pos x="10" y="305"/>
                </a:cxn>
                <a:cxn ang="0">
                  <a:pos x="12" y="294"/>
                </a:cxn>
                <a:cxn ang="0">
                  <a:pos x="19" y="275"/>
                </a:cxn>
                <a:cxn ang="0">
                  <a:pos x="24" y="258"/>
                </a:cxn>
                <a:cxn ang="0">
                  <a:pos x="24" y="258"/>
                </a:cxn>
                <a:cxn ang="0">
                  <a:pos x="30" y="238"/>
                </a:cxn>
                <a:cxn ang="0">
                  <a:pos x="37" y="218"/>
                </a:cxn>
                <a:cxn ang="0">
                  <a:pos x="53" y="177"/>
                </a:cxn>
                <a:cxn ang="0">
                  <a:pos x="53" y="177"/>
                </a:cxn>
                <a:cxn ang="0">
                  <a:pos x="70" y="133"/>
                </a:cxn>
                <a:cxn ang="0">
                  <a:pos x="80" y="110"/>
                </a:cxn>
                <a:cxn ang="0">
                  <a:pos x="89" y="88"/>
                </a:cxn>
                <a:cxn ang="0">
                  <a:pos x="101" y="66"/>
                </a:cxn>
                <a:cxn ang="0">
                  <a:pos x="113" y="45"/>
                </a:cxn>
                <a:cxn ang="0">
                  <a:pos x="126" y="26"/>
                </a:cxn>
                <a:cxn ang="0">
                  <a:pos x="135" y="16"/>
                </a:cxn>
                <a:cxn ang="0">
                  <a:pos x="142" y="7"/>
                </a:cxn>
                <a:cxn ang="0">
                  <a:pos x="142" y="7"/>
                </a:cxn>
                <a:cxn ang="0">
                  <a:pos x="143" y="6"/>
                </a:cxn>
                <a:cxn ang="0">
                  <a:pos x="144" y="4"/>
                </a:cxn>
                <a:cxn ang="0">
                  <a:pos x="143" y="2"/>
                </a:cxn>
                <a:cxn ang="0">
                  <a:pos x="142" y="1"/>
                </a:cxn>
                <a:cxn ang="0">
                  <a:pos x="141" y="0"/>
                </a:cxn>
                <a:cxn ang="0">
                  <a:pos x="139" y="0"/>
                </a:cxn>
                <a:cxn ang="0">
                  <a:pos x="137" y="0"/>
                </a:cxn>
                <a:cxn ang="0">
                  <a:pos x="136" y="1"/>
                </a:cxn>
                <a:cxn ang="0">
                  <a:pos x="136" y="1"/>
                </a:cxn>
              </a:cxnLst>
              <a:rect l="0" t="0" r="r" b="b"/>
              <a:pathLst>
                <a:path w="144" h="337">
                  <a:moveTo>
                    <a:pt x="136" y="1"/>
                  </a:moveTo>
                  <a:lnTo>
                    <a:pt x="136" y="1"/>
                  </a:lnTo>
                  <a:lnTo>
                    <a:pt x="120" y="20"/>
                  </a:lnTo>
                  <a:lnTo>
                    <a:pt x="106" y="39"/>
                  </a:lnTo>
                  <a:lnTo>
                    <a:pt x="92" y="60"/>
                  </a:lnTo>
                  <a:lnTo>
                    <a:pt x="81" y="83"/>
                  </a:lnTo>
                  <a:lnTo>
                    <a:pt x="70" y="106"/>
                  </a:lnTo>
                  <a:lnTo>
                    <a:pt x="61" y="128"/>
                  </a:lnTo>
                  <a:lnTo>
                    <a:pt x="52" y="151"/>
                  </a:lnTo>
                  <a:lnTo>
                    <a:pt x="44" y="174"/>
                  </a:lnTo>
                  <a:lnTo>
                    <a:pt x="44" y="174"/>
                  </a:lnTo>
                  <a:lnTo>
                    <a:pt x="26" y="223"/>
                  </a:lnTo>
                  <a:lnTo>
                    <a:pt x="18" y="247"/>
                  </a:lnTo>
                  <a:lnTo>
                    <a:pt x="10" y="271"/>
                  </a:lnTo>
                  <a:lnTo>
                    <a:pt x="10" y="271"/>
                  </a:lnTo>
                  <a:lnTo>
                    <a:pt x="6" y="286"/>
                  </a:lnTo>
                  <a:lnTo>
                    <a:pt x="2" y="303"/>
                  </a:lnTo>
                  <a:lnTo>
                    <a:pt x="0" y="311"/>
                  </a:lnTo>
                  <a:lnTo>
                    <a:pt x="0" y="319"/>
                  </a:lnTo>
                  <a:lnTo>
                    <a:pt x="0" y="326"/>
                  </a:lnTo>
                  <a:lnTo>
                    <a:pt x="1" y="334"/>
                  </a:lnTo>
                  <a:lnTo>
                    <a:pt x="1" y="334"/>
                  </a:lnTo>
                  <a:lnTo>
                    <a:pt x="2" y="336"/>
                  </a:lnTo>
                  <a:lnTo>
                    <a:pt x="3" y="337"/>
                  </a:lnTo>
                  <a:lnTo>
                    <a:pt x="5" y="337"/>
                  </a:lnTo>
                  <a:lnTo>
                    <a:pt x="7" y="337"/>
                  </a:lnTo>
                  <a:lnTo>
                    <a:pt x="8" y="336"/>
                  </a:lnTo>
                  <a:lnTo>
                    <a:pt x="10" y="335"/>
                  </a:lnTo>
                  <a:lnTo>
                    <a:pt x="10" y="334"/>
                  </a:lnTo>
                  <a:lnTo>
                    <a:pt x="10" y="332"/>
                  </a:lnTo>
                  <a:lnTo>
                    <a:pt x="10" y="332"/>
                  </a:lnTo>
                  <a:lnTo>
                    <a:pt x="9" y="323"/>
                  </a:lnTo>
                  <a:lnTo>
                    <a:pt x="9" y="314"/>
                  </a:lnTo>
                  <a:lnTo>
                    <a:pt x="10" y="305"/>
                  </a:lnTo>
                  <a:lnTo>
                    <a:pt x="12" y="294"/>
                  </a:lnTo>
                  <a:lnTo>
                    <a:pt x="19" y="275"/>
                  </a:lnTo>
                  <a:lnTo>
                    <a:pt x="24" y="258"/>
                  </a:lnTo>
                  <a:lnTo>
                    <a:pt x="24" y="258"/>
                  </a:lnTo>
                  <a:lnTo>
                    <a:pt x="30" y="238"/>
                  </a:lnTo>
                  <a:lnTo>
                    <a:pt x="37" y="218"/>
                  </a:lnTo>
                  <a:lnTo>
                    <a:pt x="53" y="177"/>
                  </a:lnTo>
                  <a:lnTo>
                    <a:pt x="53" y="177"/>
                  </a:lnTo>
                  <a:lnTo>
                    <a:pt x="70" y="133"/>
                  </a:lnTo>
                  <a:lnTo>
                    <a:pt x="80" y="110"/>
                  </a:lnTo>
                  <a:lnTo>
                    <a:pt x="89" y="88"/>
                  </a:lnTo>
                  <a:lnTo>
                    <a:pt x="101" y="66"/>
                  </a:lnTo>
                  <a:lnTo>
                    <a:pt x="113" y="45"/>
                  </a:lnTo>
                  <a:lnTo>
                    <a:pt x="126" y="26"/>
                  </a:lnTo>
                  <a:lnTo>
                    <a:pt x="135" y="16"/>
                  </a:lnTo>
                  <a:lnTo>
                    <a:pt x="142" y="7"/>
                  </a:lnTo>
                  <a:lnTo>
                    <a:pt x="142" y="7"/>
                  </a:lnTo>
                  <a:lnTo>
                    <a:pt x="143" y="6"/>
                  </a:lnTo>
                  <a:lnTo>
                    <a:pt x="144" y="4"/>
                  </a:lnTo>
                  <a:lnTo>
                    <a:pt x="143" y="2"/>
                  </a:lnTo>
                  <a:lnTo>
                    <a:pt x="142" y="1"/>
                  </a:lnTo>
                  <a:lnTo>
                    <a:pt x="141" y="0"/>
                  </a:lnTo>
                  <a:lnTo>
                    <a:pt x="139" y="0"/>
                  </a:lnTo>
                  <a:lnTo>
                    <a:pt x="137" y="0"/>
                  </a:lnTo>
                  <a:lnTo>
                    <a:pt x="136" y="1"/>
                  </a:lnTo>
                  <a:lnTo>
                    <a:pt x="13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85" name="Freeform 846"/>
            <p:cNvSpPr/>
            <p:nvPr/>
          </p:nvSpPr>
          <p:spPr bwMode="auto">
            <a:xfrm>
              <a:off x="4248151" y="1147763"/>
              <a:ext cx="88900" cy="204788"/>
            </a:xfrm>
            <a:custGeom>
              <a:avLst/>
              <a:gdLst/>
              <a:ahLst/>
              <a:cxnLst>
                <a:cxn ang="0">
                  <a:pos x="157" y="3"/>
                </a:cxn>
                <a:cxn ang="0">
                  <a:pos x="148" y="22"/>
                </a:cxn>
                <a:cxn ang="0">
                  <a:pos x="136" y="40"/>
                </a:cxn>
                <a:cxn ang="0">
                  <a:pos x="114" y="83"/>
                </a:cxn>
                <a:cxn ang="0">
                  <a:pos x="92" y="133"/>
                </a:cxn>
                <a:cxn ang="0">
                  <a:pos x="69" y="182"/>
                </a:cxn>
                <a:cxn ang="0">
                  <a:pos x="57" y="207"/>
                </a:cxn>
                <a:cxn ang="0">
                  <a:pos x="34" y="256"/>
                </a:cxn>
                <a:cxn ang="0">
                  <a:pos x="24" y="281"/>
                </a:cxn>
                <a:cxn ang="0">
                  <a:pos x="8" y="330"/>
                </a:cxn>
                <a:cxn ang="0">
                  <a:pos x="3" y="355"/>
                </a:cxn>
                <a:cxn ang="0">
                  <a:pos x="0" y="381"/>
                </a:cxn>
                <a:cxn ang="0">
                  <a:pos x="1" y="382"/>
                </a:cxn>
                <a:cxn ang="0">
                  <a:pos x="3" y="385"/>
                </a:cxn>
                <a:cxn ang="0">
                  <a:pos x="6" y="385"/>
                </a:cxn>
                <a:cxn ang="0">
                  <a:pos x="9" y="382"/>
                </a:cxn>
                <a:cxn ang="0">
                  <a:pos x="9" y="381"/>
                </a:cxn>
                <a:cxn ang="0">
                  <a:pos x="12" y="354"/>
                </a:cxn>
                <a:cxn ang="0">
                  <a:pos x="19" y="327"/>
                </a:cxn>
                <a:cxn ang="0">
                  <a:pos x="37" y="275"/>
                </a:cxn>
                <a:cxn ang="0">
                  <a:pos x="47" y="249"/>
                </a:cxn>
                <a:cxn ang="0">
                  <a:pos x="72" y="197"/>
                </a:cxn>
                <a:cxn ang="0">
                  <a:pos x="86" y="171"/>
                </a:cxn>
                <a:cxn ang="0">
                  <a:pos x="106" y="126"/>
                </a:cxn>
                <a:cxn ang="0">
                  <a:pos x="126" y="80"/>
                </a:cxn>
                <a:cxn ang="0">
                  <a:pos x="130" y="71"/>
                </a:cxn>
                <a:cxn ang="0">
                  <a:pos x="147" y="43"/>
                </a:cxn>
                <a:cxn ang="0">
                  <a:pos x="162" y="16"/>
                </a:cxn>
                <a:cxn ang="0">
                  <a:pos x="166" y="6"/>
                </a:cxn>
                <a:cxn ang="0">
                  <a:pos x="165" y="2"/>
                </a:cxn>
                <a:cxn ang="0">
                  <a:pos x="163" y="0"/>
                </a:cxn>
                <a:cxn ang="0">
                  <a:pos x="159" y="0"/>
                </a:cxn>
                <a:cxn ang="0">
                  <a:pos x="157" y="3"/>
                </a:cxn>
              </a:cxnLst>
              <a:rect l="0" t="0" r="r" b="b"/>
              <a:pathLst>
                <a:path w="166" h="385">
                  <a:moveTo>
                    <a:pt x="157" y="3"/>
                  </a:moveTo>
                  <a:lnTo>
                    <a:pt x="157" y="3"/>
                  </a:lnTo>
                  <a:lnTo>
                    <a:pt x="153" y="13"/>
                  </a:lnTo>
                  <a:lnTo>
                    <a:pt x="148" y="22"/>
                  </a:lnTo>
                  <a:lnTo>
                    <a:pt x="136" y="40"/>
                  </a:lnTo>
                  <a:lnTo>
                    <a:pt x="136" y="40"/>
                  </a:lnTo>
                  <a:lnTo>
                    <a:pt x="124" y="60"/>
                  </a:lnTo>
                  <a:lnTo>
                    <a:pt x="114" y="83"/>
                  </a:lnTo>
                  <a:lnTo>
                    <a:pt x="114" y="83"/>
                  </a:lnTo>
                  <a:lnTo>
                    <a:pt x="92" y="133"/>
                  </a:lnTo>
                  <a:lnTo>
                    <a:pt x="81" y="158"/>
                  </a:lnTo>
                  <a:lnTo>
                    <a:pt x="69" y="182"/>
                  </a:lnTo>
                  <a:lnTo>
                    <a:pt x="69" y="182"/>
                  </a:lnTo>
                  <a:lnTo>
                    <a:pt x="57" y="207"/>
                  </a:lnTo>
                  <a:lnTo>
                    <a:pt x="45" y="230"/>
                  </a:lnTo>
                  <a:lnTo>
                    <a:pt x="34" y="256"/>
                  </a:lnTo>
                  <a:lnTo>
                    <a:pt x="24" y="281"/>
                  </a:lnTo>
                  <a:lnTo>
                    <a:pt x="24" y="281"/>
                  </a:lnTo>
                  <a:lnTo>
                    <a:pt x="16" y="305"/>
                  </a:lnTo>
                  <a:lnTo>
                    <a:pt x="8" y="330"/>
                  </a:lnTo>
                  <a:lnTo>
                    <a:pt x="5" y="342"/>
                  </a:lnTo>
                  <a:lnTo>
                    <a:pt x="3" y="355"/>
                  </a:lnTo>
                  <a:lnTo>
                    <a:pt x="1" y="367"/>
                  </a:lnTo>
                  <a:lnTo>
                    <a:pt x="0" y="381"/>
                  </a:lnTo>
                  <a:lnTo>
                    <a:pt x="0" y="381"/>
                  </a:lnTo>
                  <a:lnTo>
                    <a:pt x="1" y="382"/>
                  </a:lnTo>
                  <a:lnTo>
                    <a:pt x="2" y="384"/>
                  </a:lnTo>
                  <a:lnTo>
                    <a:pt x="3" y="385"/>
                  </a:lnTo>
                  <a:lnTo>
                    <a:pt x="5" y="385"/>
                  </a:lnTo>
                  <a:lnTo>
                    <a:pt x="6" y="385"/>
                  </a:lnTo>
                  <a:lnTo>
                    <a:pt x="8" y="384"/>
                  </a:lnTo>
                  <a:lnTo>
                    <a:pt x="9" y="382"/>
                  </a:lnTo>
                  <a:lnTo>
                    <a:pt x="9" y="381"/>
                  </a:lnTo>
                  <a:lnTo>
                    <a:pt x="9" y="381"/>
                  </a:lnTo>
                  <a:lnTo>
                    <a:pt x="10" y="367"/>
                  </a:lnTo>
                  <a:lnTo>
                    <a:pt x="12" y="354"/>
                  </a:lnTo>
                  <a:lnTo>
                    <a:pt x="15" y="340"/>
                  </a:lnTo>
                  <a:lnTo>
                    <a:pt x="19" y="327"/>
                  </a:lnTo>
                  <a:lnTo>
                    <a:pt x="27" y="301"/>
                  </a:lnTo>
                  <a:lnTo>
                    <a:pt x="37" y="275"/>
                  </a:lnTo>
                  <a:lnTo>
                    <a:pt x="37" y="275"/>
                  </a:lnTo>
                  <a:lnTo>
                    <a:pt x="47" y="249"/>
                  </a:lnTo>
                  <a:lnTo>
                    <a:pt x="59" y="222"/>
                  </a:lnTo>
                  <a:lnTo>
                    <a:pt x="72" y="197"/>
                  </a:lnTo>
                  <a:lnTo>
                    <a:pt x="86" y="171"/>
                  </a:lnTo>
                  <a:lnTo>
                    <a:pt x="86" y="171"/>
                  </a:lnTo>
                  <a:lnTo>
                    <a:pt x="96" y="149"/>
                  </a:lnTo>
                  <a:lnTo>
                    <a:pt x="106" y="126"/>
                  </a:lnTo>
                  <a:lnTo>
                    <a:pt x="116" y="103"/>
                  </a:lnTo>
                  <a:lnTo>
                    <a:pt x="126" y="80"/>
                  </a:lnTo>
                  <a:lnTo>
                    <a:pt x="126" y="80"/>
                  </a:lnTo>
                  <a:lnTo>
                    <a:pt x="130" y="71"/>
                  </a:lnTo>
                  <a:lnTo>
                    <a:pt x="135" y="62"/>
                  </a:lnTo>
                  <a:lnTo>
                    <a:pt x="147" y="43"/>
                  </a:lnTo>
                  <a:lnTo>
                    <a:pt x="158" y="25"/>
                  </a:lnTo>
                  <a:lnTo>
                    <a:pt x="162" y="16"/>
                  </a:lnTo>
                  <a:lnTo>
                    <a:pt x="166" y="6"/>
                  </a:lnTo>
                  <a:lnTo>
                    <a:pt x="166" y="6"/>
                  </a:lnTo>
                  <a:lnTo>
                    <a:pt x="166" y="3"/>
                  </a:lnTo>
                  <a:lnTo>
                    <a:pt x="165" y="2"/>
                  </a:lnTo>
                  <a:lnTo>
                    <a:pt x="164" y="0"/>
                  </a:lnTo>
                  <a:lnTo>
                    <a:pt x="163" y="0"/>
                  </a:lnTo>
                  <a:lnTo>
                    <a:pt x="161" y="0"/>
                  </a:lnTo>
                  <a:lnTo>
                    <a:pt x="159" y="0"/>
                  </a:lnTo>
                  <a:lnTo>
                    <a:pt x="158" y="1"/>
                  </a:lnTo>
                  <a:lnTo>
                    <a:pt x="157" y="3"/>
                  </a:lnTo>
                  <a:lnTo>
                    <a:pt x="15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86" name="Freeform 847"/>
            <p:cNvSpPr/>
            <p:nvPr/>
          </p:nvSpPr>
          <p:spPr bwMode="auto">
            <a:xfrm>
              <a:off x="4278313" y="1141413"/>
              <a:ext cx="93663" cy="217488"/>
            </a:xfrm>
            <a:custGeom>
              <a:avLst/>
              <a:gdLst/>
              <a:ahLst/>
              <a:cxnLst>
                <a:cxn ang="0">
                  <a:pos x="167" y="2"/>
                </a:cxn>
                <a:cxn ang="0">
                  <a:pos x="167" y="2"/>
                </a:cxn>
                <a:cxn ang="0">
                  <a:pos x="152" y="25"/>
                </a:cxn>
                <a:cxn ang="0">
                  <a:pos x="137" y="50"/>
                </a:cxn>
                <a:cxn ang="0">
                  <a:pos x="125" y="74"/>
                </a:cxn>
                <a:cxn ang="0">
                  <a:pos x="112" y="100"/>
                </a:cxn>
                <a:cxn ang="0">
                  <a:pos x="90" y="151"/>
                </a:cxn>
                <a:cxn ang="0">
                  <a:pos x="78" y="177"/>
                </a:cxn>
                <a:cxn ang="0">
                  <a:pos x="67" y="203"/>
                </a:cxn>
                <a:cxn ang="0">
                  <a:pos x="67" y="203"/>
                </a:cxn>
                <a:cxn ang="0">
                  <a:pos x="43" y="252"/>
                </a:cxn>
                <a:cxn ang="0">
                  <a:pos x="32" y="277"/>
                </a:cxn>
                <a:cxn ang="0">
                  <a:pos x="22" y="303"/>
                </a:cxn>
                <a:cxn ang="0">
                  <a:pos x="13" y="328"/>
                </a:cxn>
                <a:cxn ang="0">
                  <a:pos x="6" y="355"/>
                </a:cxn>
                <a:cxn ang="0">
                  <a:pos x="4" y="369"/>
                </a:cxn>
                <a:cxn ang="0">
                  <a:pos x="2" y="381"/>
                </a:cxn>
                <a:cxn ang="0">
                  <a:pos x="1" y="395"/>
                </a:cxn>
                <a:cxn ang="0">
                  <a:pos x="0" y="408"/>
                </a:cxn>
                <a:cxn ang="0">
                  <a:pos x="0" y="408"/>
                </a:cxn>
                <a:cxn ang="0">
                  <a:pos x="1" y="410"/>
                </a:cxn>
                <a:cxn ang="0">
                  <a:pos x="2" y="412"/>
                </a:cxn>
                <a:cxn ang="0">
                  <a:pos x="3" y="412"/>
                </a:cxn>
                <a:cxn ang="0">
                  <a:pos x="5" y="413"/>
                </a:cxn>
                <a:cxn ang="0">
                  <a:pos x="7" y="412"/>
                </a:cxn>
                <a:cxn ang="0">
                  <a:pos x="8" y="412"/>
                </a:cxn>
                <a:cxn ang="0">
                  <a:pos x="9" y="410"/>
                </a:cxn>
                <a:cxn ang="0">
                  <a:pos x="10" y="408"/>
                </a:cxn>
                <a:cxn ang="0">
                  <a:pos x="10" y="408"/>
                </a:cxn>
                <a:cxn ang="0">
                  <a:pos x="10" y="395"/>
                </a:cxn>
                <a:cxn ang="0">
                  <a:pos x="11" y="382"/>
                </a:cxn>
                <a:cxn ang="0">
                  <a:pos x="13" y="369"/>
                </a:cxn>
                <a:cxn ang="0">
                  <a:pos x="16" y="356"/>
                </a:cxn>
                <a:cxn ang="0">
                  <a:pos x="23" y="333"/>
                </a:cxn>
                <a:cxn ang="0">
                  <a:pos x="32" y="307"/>
                </a:cxn>
                <a:cxn ang="0">
                  <a:pos x="32" y="307"/>
                </a:cxn>
                <a:cxn ang="0">
                  <a:pos x="57" y="249"/>
                </a:cxn>
                <a:cxn ang="0">
                  <a:pos x="82" y="191"/>
                </a:cxn>
                <a:cxn ang="0">
                  <a:pos x="82" y="191"/>
                </a:cxn>
                <a:cxn ang="0">
                  <a:pos x="104" y="144"/>
                </a:cxn>
                <a:cxn ang="0">
                  <a:pos x="125" y="96"/>
                </a:cxn>
                <a:cxn ang="0">
                  <a:pos x="136" y="73"/>
                </a:cxn>
                <a:cxn ang="0">
                  <a:pos x="148" y="51"/>
                </a:cxn>
                <a:cxn ang="0">
                  <a:pos x="161" y="28"/>
                </a:cxn>
                <a:cxn ang="0">
                  <a:pos x="176" y="6"/>
                </a:cxn>
                <a:cxn ang="0">
                  <a:pos x="176" y="6"/>
                </a:cxn>
                <a:cxn ang="0">
                  <a:pos x="176" y="5"/>
                </a:cxn>
                <a:cxn ang="0">
                  <a:pos x="176" y="3"/>
                </a:cxn>
                <a:cxn ang="0">
                  <a:pos x="176" y="2"/>
                </a:cxn>
                <a:cxn ang="0">
                  <a:pos x="174" y="1"/>
                </a:cxn>
                <a:cxn ang="0">
                  <a:pos x="171" y="0"/>
                </a:cxn>
                <a:cxn ang="0">
                  <a:pos x="168" y="0"/>
                </a:cxn>
                <a:cxn ang="0">
                  <a:pos x="167" y="2"/>
                </a:cxn>
                <a:cxn ang="0">
                  <a:pos x="167" y="2"/>
                </a:cxn>
              </a:cxnLst>
              <a:rect l="0" t="0" r="r" b="b"/>
              <a:pathLst>
                <a:path w="176" h="413">
                  <a:moveTo>
                    <a:pt x="167" y="2"/>
                  </a:moveTo>
                  <a:lnTo>
                    <a:pt x="167" y="2"/>
                  </a:lnTo>
                  <a:lnTo>
                    <a:pt x="152" y="25"/>
                  </a:lnTo>
                  <a:lnTo>
                    <a:pt x="137" y="50"/>
                  </a:lnTo>
                  <a:lnTo>
                    <a:pt x="125" y="74"/>
                  </a:lnTo>
                  <a:lnTo>
                    <a:pt x="112" y="100"/>
                  </a:lnTo>
                  <a:lnTo>
                    <a:pt x="90" y="151"/>
                  </a:lnTo>
                  <a:lnTo>
                    <a:pt x="78" y="177"/>
                  </a:lnTo>
                  <a:lnTo>
                    <a:pt x="67" y="203"/>
                  </a:lnTo>
                  <a:lnTo>
                    <a:pt x="67" y="203"/>
                  </a:lnTo>
                  <a:lnTo>
                    <a:pt x="43" y="252"/>
                  </a:lnTo>
                  <a:lnTo>
                    <a:pt x="32" y="277"/>
                  </a:lnTo>
                  <a:lnTo>
                    <a:pt x="22" y="303"/>
                  </a:lnTo>
                  <a:lnTo>
                    <a:pt x="13" y="328"/>
                  </a:lnTo>
                  <a:lnTo>
                    <a:pt x="6" y="355"/>
                  </a:lnTo>
                  <a:lnTo>
                    <a:pt x="4" y="369"/>
                  </a:lnTo>
                  <a:lnTo>
                    <a:pt x="2" y="381"/>
                  </a:lnTo>
                  <a:lnTo>
                    <a:pt x="1" y="395"/>
                  </a:lnTo>
                  <a:lnTo>
                    <a:pt x="0" y="408"/>
                  </a:lnTo>
                  <a:lnTo>
                    <a:pt x="0" y="408"/>
                  </a:lnTo>
                  <a:lnTo>
                    <a:pt x="1" y="410"/>
                  </a:lnTo>
                  <a:lnTo>
                    <a:pt x="2" y="412"/>
                  </a:lnTo>
                  <a:lnTo>
                    <a:pt x="3" y="412"/>
                  </a:lnTo>
                  <a:lnTo>
                    <a:pt x="5" y="413"/>
                  </a:lnTo>
                  <a:lnTo>
                    <a:pt x="7" y="412"/>
                  </a:lnTo>
                  <a:lnTo>
                    <a:pt x="8" y="412"/>
                  </a:lnTo>
                  <a:lnTo>
                    <a:pt x="9" y="410"/>
                  </a:lnTo>
                  <a:lnTo>
                    <a:pt x="10" y="408"/>
                  </a:lnTo>
                  <a:lnTo>
                    <a:pt x="10" y="408"/>
                  </a:lnTo>
                  <a:lnTo>
                    <a:pt x="10" y="395"/>
                  </a:lnTo>
                  <a:lnTo>
                    <a:pt x="11" y="382"/>
                  </a:lnTo>
                  <a:lnTo>
                    <a:pt x="13" y="369"/>
                  </a:lnTo>
                  <a:lnTo>
                    <a:pt x="16" y="356"/>
                  </a:lnTo>
                  <a:lnTo>
                    <a:pt x="23" y="333"/>
                  </a:lnTo>
                  <a:lnTo>
                    <a:pt x="32" y="307"/>
                  </a:lnTo>
                  <a:lnTo>
                    <a:pt x="32" y="307"/>
                  </a:lnTo>
                  <a:lnTo>
                    <a:pt x="57" y="249"/>
                  </a:lnTo>
                  <a:lnTo>
                    <a:pt x="82" y="191"/>
                  </a:lnTo>
                  <a:lnTo>
                    <a:pt x="82" y="191"/>
                  </a:lnTo>
                  <a:lnTo>
                    <a:pt x="104" y="144"/>
                  </a:lnTo>
                  <a:lnTo>
                    <a:pt x="125" y="96"/>
                  </a:lnTo>
                  <a:lnTo>
                    <a:pt x="136" y="73"/>
                  </a:lnTo>
                  <a:lnTo>
                    <a:pt x="148" y="51"/>
                  </a:lnTo>
                  <a:lnTo>
                    <a:pt x="161" y="28"/>
                  </a:lnTo>
                  <a:lnTo>
                    <a:pt x="176" y="6"/>
                  </a:lnTo>
                  <a:lnTo>
                    <a:pt x="176" y="6"/>
                  </a:lnTo>
                  <a:lnTo>
                    <a:pt x="176" y="5"/>
                  </a:lnTo>
                  <a:lnTo>
                    <a:pt x="176" y="3"/>
                  </a:lnTo>
                  <a:lnTo>
                    <a:pt x="176" y="2"/>
                  </a:lnTo>
                  <a:lnTo>
                    <a:pt x="174" y="1"/>
                  </a:lnTo>
                  <a:lnTo>
                    <a:pt x="171" y="0"/>
                  </a:lnTo>
                  <a:lnTo>
                    <a:pt x="168" y="0"/>
                  </a:lnTo>
                  <a:lnTo>
                    <a:pt x="167" y="2"/>
                  </a:lnTo>
                  <a:lnTo>
                    <a:pt x="16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87" name="Freeform 848"/>
            <p:cNvSpPr/>
            <p:nvPr/>
          </p:nvSpPr>
          <p:spPr bwMode="auto">
            <a:xfrm>
              <a:off x="4298951" y="1160463"/>
              <a:ext cx="85725" cy="211138"/>
            </a:xfrm>
            <a:custGeom>
              <a:avLst/>
              <a:gdLst/>
              <a:ahLst/>
              <a:cxnLst>
                <a:cxn ang="0">
                  <a:pos x="152" y="5"/>
                </a:cxn>
                <a:cxn ang="0">
                  <a:pos x="149" y="18"/>
                </a:cxn>
                <a:cxn ang="0">
                  <a:pos x="143" y="28"/>
                </a:cxn>
                <a:cxn ang="0">
                  <a:pos x="134" y="44"/>
                </a:cxn>
                <a:cxn ang="0">
                  <a:pos x="131" y="50"/>
                </a:cxn>
                <a:cxn ang="0">
                  <a:pos x="120" y="78"/>
                </a:cxn>
                <a:cxn ang="0">
                  <a:pos x="106" y="104"/>
                </a:cxn>
                <a:cxn ang="0">
                  <a:pos x="93" y="128"/>
                </a:cxn>
                <a:cxn ang="0">
                  <a:pos x="72" y="174"/>
                </a:cxn>
                <a:cxn ang="0">
                  <a:pos x="63" y="199"/>
                </a:cxn>
                <a:cxn ang="0">
                  <a:pos x="33" y="271"/>
                </a:cxn>
                <a:cxn ang="0">
                  <a:pos x="15" y="319"/>
                </a:cxn>
                <a:cxn ang="0">
                  <a:pos x="3" y="369"/>
                </a:cxn>
                <a:cxn ang="0">
                  <a:pos x="0" y="395"/>
                </a:cxn>
                <a:cxn ang="0">
                  <a:pos x="1" y="399"/>
                </a:cxn>
                <a:cxn ang="0">
                  <a:pos x="4" y="400"/>
                </a:cxn>
                <a:cxn ang="0">
                  <a:pos x="9" y="397"/>
                </a:cxn>
                <a:cxn ang="0">
                  <a:pos x="9" y="395"/>
                </a:cxn>
                <a:cxn ang="0">
                  <a:pos x="13" y="368"/>
                </a:cxn>
                <a:cxn ang="0">
                  <a:pos x="27" y="314"/>
                </a:cxn>
                <a:cxn ang="0">
                  <a:pos x="47" y="263"/>
                </a:cxn>
                <a:cxn ang="0">
                  <a:pos x="67" y="212"/>
                </a:cxn>
                <a:cxn ang="0">
                  <a:pos x="78" y="187"/>
                </a:cxn>
                <a:cxn ang="0">
                  <a:pos x="89" y="159"/>
                </a:cxn>
                <a:cxn ang="0">
                  <a:pos x="116" y="107"/>
                </a:cxn>
                <a:cxn ang="0">
                  <a:pos x="128" y="81"/>
                </a:cxn>
                <a:cxn ang="0">
                  <a:pos x="141" y="50"/>
                </a:cxn>
                <a:cxn ang="0">
                  <a:pos x="147" y="41"/>
                </a:cxn>
                <a:cxn ang="0">
                  <a:pos x="157" y="24"/>
                </a:cxn>
                <a:cxn ang="0">
                  <a:pos x="162" y="5"/>
                </a:cxn>
                <a:cxn ang="0">
                  <a:pos x="162" y="3"/>
                </a:cxn>
                <a:cxn ang="0">
                  <a:pos x="159" y="1"/>
                </a:cxn>
                <a:cxn ang="0">
                  <a:pos x="154" y="2"/>
                </a:cxn>
                <a:cxn ang="0">
                  <a:pos x="152" y="5"/>
                </a:cxn>
              </a:cxnLst>
              <a:rect l="0" t="0" r="r" b="b"/>
              <a:pathLst>
                <a:path w="162" h="400">
                  <a:moveTo>
                    <a:pt x="152" y="5"/>
                  </a:moveTo>
                  <a:lnTo>
                    <a:pt x="152" y="5"/>
                  </a:lnTo>
                  <a:lnTo>
                    <a:pt x="151" y="12"/>
                  </a:lnTo>
                  <a:lnTo>
                    <a:pt x="149" y="18"/>
                  </a:lnTo>
                  <a:lnTo>
                    <a:pt x="146" y="23"/>
                  </a:lnTo>
                  <a:lnTo>
                    <a:pt x="143" y="28"/>
                  </a:lnTo>
                  <a:lnTo>
                    <a:pt x="137" y="39"/>
                  </a:lnTo>
                  <a:lnTo>
                    <a:pt x="134" y="44"/>
                  </a:lnTo>
                  <a:lnTo>
                    <a:pt x="131" y="50"/>
                  </a:lnTo>
                  <a:lnTo>
                    <a:pt x="131" y="50"/>
                  </a:lnTo>
                  <a:lnTo>
                    <a:pt x="126" y="63"/>
                  </a:lnTo>
                  <a:lnTo>
                    <a:pt x="120" y="78"/>
                  </a:lnTo>
                  <a:lnTo>
                    <a:pt x="113" y="91"/>
                  </a:lnTo>
                  <a:lnTo>
                    <a:pt x="106" y="104"/>
                  </a:lnTo>
                  <a:lnTo>
                    <a:pt x="106" y="104"/>
                  </a:lnTo>
                  <a:lnTo>
                    <a:pt x="93" y="128"/>
                  </a:lnTo>
                  <a:lnTo>
                    <a:pt x="82" y="150"/>
                  </a:lnTo>
                  <a:lnTo>
                    <a:pt x="72" y="174"/>
                  </a:lnTo>
                  <a:lnTo>
                    <a:pt x="63" y="199"/>
                  </a:lnTo>
                  <a:lnTo>
                    <a:pt x="63" y="199"/>
                  </a:lnTo>
                  <a:lnTo>
                    <a:pt x="43" y="247"/>
                  </a:lnTo>
                  <a:lnTo>
                    <a:pt x="33" y="271"/>
                  </a:lnTo>
                  <a:lnTo>
                    <a:pt x="24" y="296"/>
                  </a:lnTo>
                  <a:lnTo>
                    <a:pt x="15" y="319"/>
                  </a:lnTo>
                  <a:lnTo>
                    <a:pt x="8" y="344"/>
                  </a:lnTo>
                  <a:lnTo>
                    <a:pt x="3" y="369"/>
                  </a:lnTo>
                  <a:lnTo>
                    <a:pt x="0" y="395"/>
                  </a:lnTo>
                  <a:lnTo>
                    <a:pt x="0" y="395"/>
                  </a:lnTo>
                  <a:lnTo>
                    <a:pt x="0" y="397"/>
                  </a:lnTo>
                  <a:lnTo>
                    <a:pt x="1" y="399"/>
                  </a:lnTo>
                  <a:lnTo>
                    <a:pt x="3" y="399"/>
                  </a:lnTo>
                  <a:lnTo>
                    <a:pt x="4" y="400"/>
                  </a:lnTo>
                  <a:lnTo>
                    <a:pt x="8" y="399"/>
                  </a:lnTo>
                  <a:lnTo>
                    <a:pt x="9" y="397"/>
                  </a:lnTo>
                  <a:lnTo>
                    <a:pt x="9" y="395"/>
                  </a:lnTo>
                  <a:lnTo>
                    <a:pt x="9" y="395"/>
                  </a:lnTo>
                  <a:lnTo>
                    <a:pt x="11" y="382"/>
                  </a:lnTo>
                  <a:lnTo>
                    <a:pt x="13" y="368"/>
                  </a:lnTo>
                  <a:lnTo>
                    <a:pt x="19" y="341"/>
                  </a:lnTo>
                  <a:lnTo>
                    <a:pt x="27" y="314"/>
                  </a:lnTo>
                  <a:lnTo>
                    <a:pt x="36" y="288"/>
                  </a:lnTo>
                  <a:lnTo>
                    <a:pt x="47" y="263"/>
                  </a:lnTo>
                  <a:lnTo>
                    <a:pt x="57" y="238"/>
                  </a:lnTo>
                  <a:lnTo>
                    <a:pt x="67" y="212"/>
                  </a:lnTo>
                  <a:lnTo>
                    <a:pt x="78" y="187"/>
                  </a:lnTo>
                  <a:lnTo>
                    <a:pt x="78" y="187"/>
                  </a:lnTo>
                  <a:lnTo>
                    <a:pt x="83" y="172"/>
                  </a:lnTo>
                  <a:lnTo>
                    <a:pt x="89" y="159"/>
                  </a:lnTo>
                  <a:lnTo>
                    <a:pt x="102" y="133"/>
                  </a:lnTo>
                  <a:lnTo>
                    <a:pt x="116" y="107"/>
                  </a:lnTo>
                  <a:lnTo>
                    <a:pt x="128" y="81"/>
                  </a:lnTo>
                  <a:lnTo>
                    <a:pt x="128" y="81"/>
                  </a:lnTo>
                  <a:lnTo>
                    <a:pt x="137" y="60"/>
                  </a:lnTo>
                  <a:lnTo>
                    <a:pt x="141" y="50"/>
                  </a:lnTo>
                  <a:lnTo>
                    <a:pt x="147" y="41"/>
                  </a:lnTo>
                  <a:lnTo>
                    <a:pt x="147" y="41"/>
                  </a:lnTo>
                  <a:lnTo>
                    <a:pt x="152" y="32"/>
                  </a:lnTo>
                  <a:lnTo>
                    <a:pt x="157" y="24"/>
                  </a:lnTo>
                  <a:lnTo>
                    <a:pt x="159" y="15"/>
                  </a:lnTo>
                  <a:lnTo>
                    <a:pt x="162" y="5"/>
                  </a:lnTo>
                  <a:lnTo>
                    <a:pt x="162" y="5"/>
                  </a:lnTo>
                  <a:lnTo>
                    <a:pt x="162" y="3"/>
                  </a:lnTo>
                  <a:lnTo>
                    <a:pt x="161" y="2"/>
                  </a:lnTo>
                  <a:lnTo>
                    <a:pt x="159" y="1"/>
                  </a:lnTo>
                  <a:lnTo>
                    <a:pt x="157" y="0"/>
                  </a:lnTo>
                  <a:lnTo>
                    <a:pt x="154" y="2"/>
                  </a:lnTo>
                  <a:lnTo>
                    <a:pt x="153" y="3"/>
                  </a:lnTo>
                  <a:lnTo>
                    <a:pt x="152" y="5"/>
                  </a:lnTo>
                  <a:lnTo>
                    <a:pt x="15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88" name="Freeform 849"/>
            <p:cNvSpPr/>
            <p:nvPr/>
          </p:nvSpPr>
          <p:spPr bwMode="auto">
            <a:xfrm>
              <a:off x="4332288" y="1171576"/>
              <a:ext cx="74613" cy="193675"/>
            </a:xfrm>
            <a:custGeom>
              <a:avLst/>
              <a:gdLst/>
              <a:ahLst/>
              <a:cxnLst>
                <a:cxn ang="0">
                  <a:pos x="133" y="4"/>
                </a:cxn>
                <a:cxn ang="0">
                  <a:pos x="133" y="4"/>
                </a:cxn>
                <a:cxn ang="0">
                  <a:pos x="131" y="14"/>
                </a:cxn>
                <a:cxn ang="0">
                  <a:pos x="126" y="25"/>
                </a:cxn>
                <a:cxn ang="0">
                  <a:pos x="117" y="43"/>
                </a:cxn>
                <a:cxn ang="0">
                  <a:pos x="117" y="43"/>
                </a:cxn>
                <a:cxn ang="0">
                  <a:pos x="108" y="64"/>
                </a:cxn>
                <a:cxn ang="0">
                  <a:pos x="101" y="84"/>
                </a:cxn>
                <a:cxn ang="0">
                  <a:pos x="101" y="84"/>
                </a:cxn>
                <a:cxn ang="0">
                  <a:pos x="91" y="107"/>
                </a:cxn>
                <a:cxn ang="0">
                  <a:pos x="83" y="129"/>
                </a:cxn>
                <a:cxn ang="0">
                  <a:pos x="68" y="175"/>
                </a:cxn>
                <a:cxn ang="0">
                  <a:pos x="68" y="175"/>
                </a:cxn>
                <a:cxn ang="0">
                  <a:pos x="61" y="197"/>
                </a:cxn>
                <a:cxn ang="0">
                  <a:pos x="53" y="219"/>
                </a:cxn>
                <a:cxn ang="0">
                  <a:pos x="36" y="262"/>
                </a:cxn>
                <a:cxn ang="0">
                  <a:pos x="36" y="262"/>
                </a:cxn>
                <a:cxn ang="0">
                  <a:pos x="27" y="287"/>
                </a:cxn>
                <a:cxn ang="0">
                  <a:pos x="18" y="311"/>
                </a:cxn>
                <a:cxn ang="0">
                  <a:pos x="8" y="335"/>
                </a:cxn>
                <a:cxn ang="0">
                  <a:pos x="0" y="360"/>
                </a:cxn>
                <a:cxn ang="0">
                  <a:pos x="0" y="360"/>
                </a:cxn>
                <a:cxn ang="0">
                  <a:pos x="0" y="362"/>
                </a:cxn>
                <a:cxn ang="0">
                  <a:pos x="0" y="364"/>
                </a:cxn>
                <a:cxn ang="0">
                  <a:pos x="2" y="365"/>
                </a:cxn>
                <a:cxn ang="0">
                  <a:pos x="3" y="366"/>
                </a:cxn>
                <a:cxn ang="0">
                  <a:pos x="5" y="366"/>
                </a:cxn>
                <a:cxn ang="0">
                  <a:pos x="7" y="366"/>
                </a:cxn>
                <a:cxn ang="0">
                  <a:pos x="8" y="364"/>
                </a:cxn>
                <a:cxn ang="0">
                  <a:pos x="9" y="363"/>
                </a:cxn>
                <a:cxn ang="0">
                  <a:pos x="9" y="363"/>
                </a:cxn>
                <a:cxn ang="0">
                  <a:pos x="17" y="340"/>
                </a:cxn>
                <a:cxn ang="0">
                  <a:pos x="26" y="317"/>
                </a:cxn>
                <a:cxn ang="0">
                  <a:pos x="34" y="295"/>
                </a:cxn>
                <a:cxn ang="0">
                  <a:pos x="43" y="272"/>
                </a:cxn>
                <a:cxn ang="0">
                  <a:pos x="43" y="272"/>
                </a:cxn>
                <a:cxn ang="0">
                  <a:pos x="52" y="249"/>
                </a:cxn>
                <a:cxn ang="0">
                  <a:pos x="60" y="225"/>
                </a:cxn>
                <a:cxn ang="0">
                  <a:pos x="69" y="201"/>
                </a:cxn>
                <a:cxn ang="0">
                  <a:pos x="78" y="177"/>
                </a:cxn>
                <a:cxn ang="0">
                  <a:pos x="78" y="177"/>
                </a:cxn>
                <a:cxn ang="0">
                  <a:pos x="95" y="124"/>
                </a:cxn>
                <a:cxn ang="0">
                  <a:pos x="106" y="97"/>
                </a:cxn>
                <a:cxn ang="0">
                  <a:pos x="116" y="70"/>
                </a:cxn>
                <a:cxn ang="0">
                  <a:pos x="116" y="70"/>
                </a:cxn>
                <a:cxn ang="0">
                  <a:pos x="123" y="55"/>
                </a:cxn>
                <a:cxn ang="0">
                  <a:pos x="132" y="38"/>
                </a:cxn>
                <a:cxn ang="0">
                  <a:pos x="139" y="22"/>
                </a:cxn>
                <a:cxn ang="0">
                  <a:pos x="141" y="13"/>
                </a:cxn>
                <a:cxn ang="0">
                  <a:pos x="142" y="4"/>
                </a:cxn>
                <a:cxn ang="0">
                  <a:pos x="142" y="4"/>
                </a:cxn>
                <a:cxn ang="0">
                  <a:pos x="142" y="2"/>
                </a:cxn>
                <a:cxn ang="0">
                  <a:pos x="141" y="1"/>
                </a:cxn>
                <a:cxn ang="0">
                  <a:pos x="140" y="0"/>
                </a:cxn>
                <a:cxn ang="0">
                  <a:pos x="138" y="0"/>
                </a:cxn>
                <a:cxn ang="0">
                  <a:pos x="135" y="1"/>
                </a:cxn>
                <a:cxn ang="0">
                  <a:pos x="134" y="2"/>
                </a:cxn>
                <a:cxn ang="0">
                  <a:pos x="133" y="4"/>
                </a:cxn>
                <a:cxn ang="0">
                  <a:pos x="133" y="4"/>
                </a:cxn>
              </a:cxnLst>
              <a:rect l="0" t="0" r="r" b="b"/>
              <a:pathLst>
                <a:path w="142" h="366">
                  <a:moveTo>
                    <a:pt x="133" y="4"/>
                  </a:moveTo>
                  <a:lnTo>
                    <a:pt x="133" y="4"/>
                  </a:lnTo>
                  <a:lnTo>
                    <a:pt x="131" y="14"/>
                  </a:lnTo>
                  <a:lnTo>
                    <a:pt x="126" y="25"/>
                  </a:lnTo>
                  <a:lnTo>
                    <a:pt x="117" y="43"/>
                  </a:lnTo>
                  <a:lnTo>
                    <a:pt x="117" y="43"/>
                  </a:lnTo>
                  <a:lnTo>
                    <a:pt x="108" y="64"/>
                  </a:lnTo>
                  <a:lnTo>
                    <a:pt x="101" y="84"/>
                  </a:lnTo>
                  <a:lnTo>
                    <a:pt x="101" y="84"/>
                  </a:lnTo>
                  <a:lnTo>
                    <a:pt x="91" y="107"/>
                  </a:lnTo>
                  <a:lnTo>
                    <a:pt x="83" y="129"/>
                  </a:lnTo>
                  <a:lnTo>
                    <a:pt x="68" y="175"/>
                  </a:lnTo>
                  <a:lnTo>
                    <a:pt x="68" y="175"/>
                  </a:lnTo>
                  <a:lnTo>
                    <a:pt x="61" y="197"/>
                  </a:lnTo>
                  <a:lnTo>
                    <a:pt x="53" y="219"/>
                  </a:lnTo>
                  <a:lnTo>
                    <a:pt x="36" y="262"/>
                  </a:lnTo>
                  <a:lnTo>
                    <a:pt x="36" y="262"/>
                  </a:lnTo>
                  <a:lnTo>
                    <a:pt x="27" y="287"/>
                  </a:lnTo>
                  <a:lnTo>
                    <a:pt x="18" y="311"/>
                  </a:lnTo>
                  <a:lnTo>
                    <a:pt x="8" y="335"/>
                  </a:lnTo>
                  <a:lnTo>
                    <a:pt x="0" y="360"/>
                  </a:lnTo>
                  <a:lnTo>
                    <a:pt x="0" y="360"/>
                  </a:lnTo>
                  <a:lnTo>
                    <a:pt x="0" y="362"/>
                  </a:lnTo>
                  <a:lnTo>
                    <a:pt x="0" y="364"/>
                  </a:lnTo>
                  <a:lnTo>
                    <a:pt x="2" y="365"/>
                  </a:lnTo>
                  <a:lnTo>
                    <a:pt x="3" y="366"/>
                  </a:lnTo>
                  <a:lnTo>
                    <a:pt x="5" y="366"/>
                  </a:lnTo>
                  <a:lnTo>
                    <a:pt x="7" y="366"/>
                  </a:lnTo>
                  <a:lnTo>
                    <a:pt x="8" y="364"/>
                  </a:lnTo>
                  <a:lnTo>
                    <a:pt x="9" y="363"/>
                  </a:lnTo>
                  <a:lnTo>
                    <a:pt x="9" y="363"/>
                  </a:lnTo>
                  <a:lnTo>
                    <a:pt x="17" y="340"/>
                  </a:lnTo>
                  <a:lnTo>
                    <a:pt x="26" y="317"/>
                  </a:lnTo>
                  <a:lnTo>
                    <a:pt x="34" y="295"/>
                  </a:lnTo>
                  <a:lnTo>
                    <a:pt x="43" y="272"/>
                  </a:lnTo>
                  <a:lnTo>
                    <a:pt x="43" y="272"/>
                  </a:lnTo>
                  <a:lnTo>
                    <a:pt x="52" y="249"/>
                  </a:lnTo>
                  <a:lnTo>
                    <a:pt x="60" y="225"/>
                  </a:lnTo>
                  <a:lnTo>
                    <a:pt x="69" y="201"/>
                  </a:lnTo>
                  <a:lnTo>
                    <a:pt x="78" y="177"/>
                  </a:lnTo>
                  <a:lnTo>
                    <a:pt x="78" y="177"/>
                  </a:lnTo>
                  <a:lnTo>
                    <a:pt x="95" y="124"/>
                  </a:lnTo>
                  <a:lnTo>
                    <a:pt x="106" y="97"/>
                  </a:lnTo>
                  <a:lnTo>
                    <a:pt x="116" y="70"/>
                  </a:lnTo>
                  <a:lnTo>
                    <a:pt x="116" y="70"/>
                  </a:lnTo>
                  <a:lnTo>
                    <a:pt x="123" y="55"/>
                  </a:lnTo>
                  <a:lnTo>
                    <a:pt x="132" y="38"/>
                  </a:lnTo>
                  <a:lnTo>
                    <a:pt x="139" y="22"/>
                  </a:lnTo>
                  <a:lnTo>
                    <a:pt x="141" y="13"/>
                  </a:lnTo>
                  <a:lnTo>
                    <a:pt x="142" y="4"/>
                  </a:lnTo>
                  <a:lnTo>
                    <a:pt x="142" y="4"/>
                  </a:lnTo>
                  <a:lnTo>
                    <a:pt x="142" y="2"/>
                  </a:lnTo>
                  <a:lnTo>
                    <a:pt x="141" y="1"/>
                  </a:lnTo>
                  <a:lnTo>
                    <a:pt x="140" y="0"/>
                  </a:lnTo>
                  <a:lnTo>
                    <a:pt x="138" y="0"/>
                  </a:lnTo>
                  <a:lnTo>
                    <a:pt x="135" y="1"/>
                  </a:lnTo>
                  <a:lnTo>
                    <a:pt x="134" y="2"/>
                  </a:lnTo>
                  <a:lnTo>
                    <a:pt x="133" y="4"/>
                  </a:lnTo>
                  <a:lnTo>
                    <a:pt x="133"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89" name="Freeform 850"/>
            <p:cNvSpPr/>
            <p:nvPr/>
          </p:nvSpPr>
          <p:spPr bwMode="auto">
            <a:xfrm>
              <a:off x="4376738" y="1214438"/>
              <a:ext cx="47625" cy="114300"/>
            </a:xfrm>
            <a:custGeom>
              <a:avLst/>
              <a:gdLst/>
              <a:ahLst/>
              <a:cxnLst>
                <a:cxn ang="0">
                  <a:pos x="81" y="3"/>
                </a:cxn>
                <a:cxn ang="0">
                  <a:pos x="81" y="3"/>
                </a:cxn>
                <a:cxn ang="0">
                  <a:pos x="72" y="30"/>
                </a:cxn>
                <a:cxn ang="0">
                  <a:pos x="60" y="56"/>
                </a:cxn>
                <a:cxn ang="0">
                  <a:pos x="36" y="106"/>
                </a:cxn>
                <a:cxn ang="0">
                  <a:pos x="25" y="132"/>
                </a:cxn>
                <a:cxn ang="0">
                  <a:pos x="14" y="158"/>
                </a:cxn>
                <a:cxn ang="0">
                  <a:pos x="9" y="171"/>
                </a:cxn>
                <a:cxn ang="0">
                  <a:pos x="5" y="184"/>
                </a:cxn>
                <a:cxn ang="0">
                  <a:pos x="2" y="199"/>
                </a:cxn>
                <a:cxn ang="0">
                  <a:pos x="0" y="212"/>
                </a:cxn>
                <a:cxn ang="0">
                  <a:pos x="0" y="212"/>
                </a:cxn>
                <a:cxn ang="0">
                  <a:pos x="0" y="214"/>
                </a:cxn>
                <a:cxn ang="0">
                  <a:pos x="0" y="216"/>
                </a:cxn>
                <a:cxn ang="0">
                  <a:pos x="3" y="218"/>
                </a:cxn>
                <a:cxn ang="0">
                  <a:pos x="5" y="218"/>
                </a:cxn>
                <a:cxn ang="0">
                  <a:pos x="7" y="217"/>
                </a:cxn>
                <a:cxn ang="0">
                  <a:pos x="8" y="216"/>
                </a:cxn>
                <a:cxn ang="0">
                  <a:pos x="8" y="214"/>
                </a:cxn>
                <a:cxn ang="0">
                  <a:pos x="8" y="214"/>
                </a:cxn>
                <a:cxn ang="0">
                  <a:pos x="11" y="201"/>
                </a:cxn>
                <a:cxn ang="0">
                  <a:pos x="15" y="187"/>
                </a:cxn>
                <a:cxn ang="0">
                  <a:pos x="19" y="174"/>
                </a:cxn>
                <a:cxn ang="0">
                  <a:pos x="23" y="160"/>
                </a:cxn>
                <a:cxn ang="0">
                  <a:pos x="33" y="134"/>
                </a:cxn>
                <a:cxn ang="0">
                  <a:pos x="46" y="109"/>
                </a:cxn>
                <a:cxn ang="0">
                  <a:pos x="70" y="58"/>
                </a:cxn>
                <a:cxn ang="0">
                  <a:pos x="81" y="32"/>
                </a:cxn>
                <a:cxn ang="0">
                  <a:pos x="89" y="5"/>
                </a:cxn>
                <a:cxn ang="0">
                  <a:pos x="89" y="5"/>
                </a:cxn>
                <a:cxn ang="0">
                  <a:pos x="90" y="3"/>
                </a:cxn>
                <a:cxn ang="0">
                  <a:pos x="89" y="2"/>
                </a:cxn>
                <a:cxn ang="0">
                  <a:pos x="88" y="1"/>
                </a:cxn>
                <a:cxn ang="0">
                  <a:pos x="86" y="0"/>
                </a:cxn>
                <a:cxn ang="0">
                  <a:pos x="85" y="0"/>
                </a:cxn>
                <a:cxn ang="0">
                  <a:pos x="83" y="0"/>
                </a:cxn>
                <a:cxn ang="0">
                  <a:pos x="82" y="1"/>
                </a:cxn>
                <a:cxn ang="0">
                  <a:pos x="81" y="3"/>
                </a:cxn>
                <a:cxn ang="0">
                  <a:pos x="81" y="3"/>
                </a:cxn>
              </a:cxnLst>
              <a:rect l="0" t="0" r="r" b="b"/>
              <a:pathLst>
                <a:path w="90" h="218">
                  <a:moveTo>
                    <a:pt x="81" y="3"/>
                  </a:moveTo>
                  <a:lnTo>
                    <a:pt x="81" y="3"/>
                  </a:lnTo>
                  <a:lnTo>
                    <a:pt x="72" y="30"/>
                  </a:lnTo>
                  <a:lnTo>
                    <a:pt x="60" y="56"/>
                  </a:lnTo>
                  <a:lnTo>
                    <a:pt x="36" y="106"/>
                  </a:lnTo>
                  <a:lnTo>
                    <a:pt x="25" y="132"/>
                  </a:lnTo>
                  <a:lnTo>
                    <a:pt x="14" y="158"/>
                  </a:lnTo>
                  <a:lnTo>
                    <a:pt x="9" y="171"/>
                  </a:lnTo>
                  <a:lnTo>
                    <a:pt x="5" y="184"/>
                  </a:lnTo>
                  <a:lnTo>
                    <a:pt x="2" y="199"/>
                  </a:lnTo>
                  <a:lnTo>
                    <a:pt x="0" y="212"/>
                  </a:lnTo>
                  <a:lnTo>
                    <a:pt x="0" y="212"/>
                  </a:lnTo>
                  <a:lnTo>
                    <a:pt x="0" y="214"/>
                  </a:lnTo>
                  <a:lnTo>
                    <a:pt x="0" y="216"/>
                  </a:lnTo>
                  <a:lnTo>
                    <a:pt x="3" y="218"/>
                  </a:lnTo>
                  <a:lnTo>
                    <a:pt x="5" y="218"/>
                  </a:lnTo>
                  <a:lnTo>
                    <a:pt x="7" y="217"/>
                  </a:lnTo>
                  <a:lnTo>
                    <a:pt x="8" y="216"/>
                  </a:lnTo>
                  <a:lnTo>
                    <a:pt x="8" y="214"/>
                  </a:lnTo>
                  <a:lnTo>
                    <a:pt x="8" y="214"/>
                  </a:lnTo>
                  <a:lnTo>
                    <a:pt x="11" y="201"/>
                  </a:lnTo>
                  <a:lnTo>
                    <a:pt x="15" y="187"/>
                  </a:lnTo>
                  <a:lnTo>
                    <a:pt x="19" y="174"/>
                  </a:lnTo>
                  <a:lnTo>
                    <a:pt x="23" y="160"/>
                  </a:lnTo>
                  <a:lnTo>
                    <a:pt x="33" y="134"/>
                  </a:lnTo>
                  <a:lnTo>
                    <a:pt x="46" y="109"/>
                  </a:lnTo>
                  <a:lnTo>
                    <a:pt x="70" y="58"/>
                  </a:lnTo>
                  <a:lnTo>
                    <a:pt x="81" y="32"/>
                  </a:lnTo>
                  <a:lnTo>
                    <a:pt x="89" y="5"/>
                  </a:lnTo>
                  <a:lnTo>
                    <a:pt x="89" y="5"/>
                  </a:lnTo>
                  <a:lnTo>
                    <a:pt x="90" y="3"/>
                  </a:lnTo>
                  <a:lnTo>
                    <a:pt x="89" y="2"/>
                  </a:lnTo>
                  <a:lnTo>
                    <a:pt x="88" y="1"/>
                  </a:lnTo>
                  <a:lnTo>
                    <a:pt x="86" y="0"/>
                  </a:lnTo>
                  <a:lnTo>
                    <a:pt x="85" y="0"/>
                  </a:lnTo>
                  <a:lnTo>
                    <a:pt x="83" y="0"/>
                  </a:lnTo>
                  <a:lnTo>
                    <a:pt x="82" y="1"/>
                  </a:lnTo>
                  <a:lnTo>
                    <a:pt x="81" y="3"/>
                  </a:lnTo>
                  <a:lnTo>
                    <a:pt x="81"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90" name="Freeform 851"/>
            <p:cNvSpPr/>
            <p:nvPr/>
          </p:nvSpPr>
          <p:spPr bwMode="auto">
            <a:xfrm>
              <a:off x="4418013" y="1258888"/>
              <a:ext cx="17463" cy="38100"/>
            </a:xfrm>
            <a:custGeom>
              <a:avLst/>
              <a:gdLst/>
              <a:ahLst/>
              <a:cxnLst>
                <a:cxn ang="0">
                  <a:pos x="24" y="5"/>
                </a:cxn>
                <a:cxn ang="0">
                  <a:pos x="24" y="5"/>
                </a:cxn>
                <a:cxn ang="0">
                  <a:pos x="21" y="12"/>
                </a:cxn>
                <a:cxn ang="0">
                  <a:pos x="19" y="19"/>
                </a:cxn>
                <a:cxn ang="0">
                  <a:pos x="12" y="33"/>
                </a:cxn>
                <a:cxn ang="0">
                  <a:pos x="12" y="33"/>
                </a:cxn>
                <a:cxn ang="0">
                  <a:pos x="9" y="41"/>
                </a:cxn>
                <a:cxn ang="0">
                  <a:pos x="5" y="48"/>
                </a:cxn>
                <a:cxn ang="0">
                  <a:pos x="0" y="65"/>
                </a:cxn>
                <a:cxn ang="0">
                  <a:pos x="0" y="65"/>
                </a:cxn>
                <a:cxn ang="0">
                  <a:pos x="0" y="67"/>
                </a:cxn>
                <a:cxn ang="0">
                  <a:pos x="0" y="69"/>
                </a:cxn>
                <a:cxn ang="0">
                  <a:pos x="1" y="70"/>
                </a:cxn>
                <a:cxn ang="0">
                  <a:pos x="3" y="71"/>
                </a:cxn>
                <a:cxn ang="0">
                  <a:pos x="5" y="71"/>
                </a:cxn>
                <a:cxn ang="0">
                  <a:pos x="6" y="71"/>
                </a:cxn>
                <a:cxn ang="0">
                  <a:pos x="8" y="69"/>
                </a:cxn>
                <a:cxn ang="0">
                  <a:pos x="9" y="68"/>
                </a:cxn>
                <a:cxn ang="0">
                  <a:pos x="9" y="68"/>
                </a:cxn>
                <a:cxn ang="0">
                  <a:pos x="16" y="48"/>
                </a:cxn>
                <a:cxn ang="0">
                  <a:pos x="20" y="39"/>
                </a:cxn>
                <a:cxn ang="0">
                  <a:pos x="25" y="30"/>
                </a:cxn>
                <a:cxn ang="0">
                  <a:pos x="25" y="30"/>
                </a:cxn>
                <a:cxn ang="0">
                  <a:pos x="28" y="25"/>
                </a:cxn>
                <a:cxn ang="0">
                  <a:pos x="30" y="18"/>
                </a:cxn>
                <a:cxn ang="0">
                  <a:pos x="33" y="5"/>
                </a:cxn>
                <a:cxn ang="0">
                  <a:pos x="33" y="5"/>
                </a:cxn>
                <a:cxn ang="0">
                  <a:pos x="33" y="3"/>
                </a:cxn>
                <a:cxn ang="0">
                  <a:pos x="32" y="2"/>
                </a:cxn>
                <a:cxn ang="0">
                  <a:pos x="31" y="1"/>
                </a:cxn>
                <a:cxn ang="0">
                  <a:pos x="29" y="0"/>
                </a:cxn>
                <a:cxn ang="0">
                  <a:pos x="26" y="2"/>
                </a:cxn>
                <a:cxn ang="0">
                  <a:pos x="24" y="3"/>
                </a:cxn>
                <a:cxn ang="0">
                  <a:pos x="24" y="5"/>
                </a:cxn>
                <a:cxn ang="0">
                  <a:pos x="24" y="5"/>
                </a:cxn>
              </a:cxnLst>
              <a:rect l="0" t="0" r="r" b="b"/>
              <a:pathLst>
                <a:path w="33" h="71">
                  <a:moveTo>
                    <a:pt x="24" y="5"/>
                  </a:moveTo>
                  <a:lnTo>
                    <a:pt x="24" y="5"/>
                  </a:lnTo>
                  <a:lnTo>
                    <a:pt x="21" y="12"/>
                  </a:lnTo>
                  <a:lnTo>
                    <a:pt x="19" y="19"/>
                  </a:lnTo>
                  <a:lnTo>
                    <a:pt x="12" y="33"/>
                  </a:lnTo>
                  <a:lnTo>
                    <a:pt x="12" y="33"/>
                  </a:lnTo>
                  <a:lnTo>
                    <a:pt x="9" y="41"/>
                  </a:lnTo>
                  <a:lnTo>
                    <a:pt x="5" y="48"/>
                  </a:lnTo>
                  <a:lnTo>
                    <a:pt x="0" y="65"/>
                  </a:lnTo>
                  <a:lnTo>
                    <a:pt x="0" y="65"/>
                  </a:lnTo>
                  <a:lnTo>
                    <a:pt x="0" y="67"/>
                  </a:lnTo>
                  <a:lnTo>
                    <a:pt x="0" y="69"/>
                  </a:lnTo>
                  <a:lnTo>
                    <a:pt x="1" y="70"/>
                  </a:lnTo>
                  <a:lnTo>
                    <a:pt x="3" y="71"/>
                  </a:lnTo>
                  <a:lnTo>
                    <a:pt x="5" y="71"/>
                  </a:lnTo>
                  <a:lnTo>
                    <a:pt x="6" y="71"/>
                  </a:lnTo>
                  <a:lnTo>
                    <a:pt x="8" y="69"/>
                  </a:lnTo>
                  <a:lnTo>
                    <a:pt x="9" y="68"/>
                  </a:lnTo>
                  <a:lnTo>
                    <a:pt x="9" y="68"/>
                  </a:lnTo>
                  <a:lnTo>
                    <a:pt x="16" y="48"/>
                  </a:lnTo>
                  <a:lnTo>
                    <a:pt x="20" y="39"/>
                  </a:lnTo>
                  <a:lnTo>
                    <a:pt x="25" y="30"/>
                  </a:lnTo>
                  <a:lnTo>
                    <a:pt x="25" y="30"/>
                  </a:lnTo>
                  <a:lnTo>
                    <a:pt x="28" y="25"/>
                  </a:lnTo>
                  <a:lnTo>
                    <a:pt x="30" y="18"/>
                  </a:lnTo>
                  <a:lnTo>
                    <a:pt x="33" y="5"/>
                  </a:lnTo>
                  <a:lnTo>
                    <a:pt x="33" y="5"/>
                  </a:lnTo>
                  <a:lnTo>
                    <a:pt x="33" y="3"/>
                  </a:lnTo>
                  <a:lnTo>
                    <a:pt x="32" y="2"/>
                  </a:lnTo>
                  <a:lnTo>
                    <a:pt x="31" y="1"/>
                  </a:lnTo>
                  <a:lnTo>
                    <a:pt x="29" y="0"/>
                  </a:lnTo>
                  <a:lnTo>
                    <a:pt x="26" y="2"/>
                  </a:lnTo>
                  <a:lnTo>
                    <a:pt x="24" y="3"/>
                  </a:lnTo>
                  <a:lnTo>
                    <a:pt x="24" y="5"/>
                  </a:lnTo>
                  <a:lnTo>
                    <a:pt x="24"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91" name="Freeform 852"/>
            <p:cNvSpPr/>
            <p:nvPr/>
          </p:nvSpPr>
          <p:spPr bwMode="auto">
            <a:xfrm>
              <a:off x="4648201" y="1181101"/>
              <a:ext cx="84138" cy="155575"/>
            </a:xfrm>
            <a:custGeom>
              <a:avLst/>
              <a:gdLst/>
              <a:ahLst/>
              <a:cxnLst>
                <a:cxn ang="0">
                  <a:pos x="148" y="2"/>
                </a:cxn>
                <a:cxn ang="0">
                  <a:pos x="148" y="2"/>
                </a:cxn>
                <a:cxn ang="0">
                  <a:pos x="139" y="19"/>
                </a:cxn>
                <a:cxn ang="0">
                  <a:pos x="131" y="37"/>
                </a:cxn>
                <a:cxn ang="0">
                  <a:pos x="122" y="55"/>
                </a:cxn>
                <a:cxn ang="0">
                  <a:pos x="115" y="74"/>
                </a:cxn>
                <a:cxn ang="0">
                  <a:pos x="101" y="112"/>
                </a:cxn>
                <a:cxn ang="0">
                  <a:pos x="86" y="150"/>
                </a:cxn>
                <a:cxn ang="0">
                  <a:pos x="86" y="150"/>
                </a:cxn>
                <a:cxn ang="0">
                  <a:pos x="78" y="167"/>
                </a:cxn>
                <a:cxn ang="0">
                  <a:pos x="69" y="185"/>
                </a:cxn>
                <a:cxn ang="0">
                  <a:pos x="57" y="203"/>
                </a:cxn>
                <a:cxn ang="0">
                  <a:pos x="47" y="219"/>
                </a:cxn>
                <a:cxn ang="0">
                  <a:pos x="23" y="253"/>
                </a:cxn>
                <a:cxn ang="0">
                  <a:pos x="11" y="270"/>
                </a:cxn>
                <a:cxn ang="0">
                  <a:pos x="1" y="288"/>
                </a:cxn>
                <a:cxn ang="0">
                  <a:pos x="1" y="288"/>
                </a:cxn>
                <a:cxn ang="0">
                  <a:pos x="0" y="290"/>
                </a:cxn>
                <a:cxn ang="0">
                  <a:pos x="0" y="291"/>
                </a:cxn>
                <a:cxn ang="0">
                  <a:pos x="1" y="293"/>
                </a:cxn>
                <a:cxn ang="0">
                  <a:pos x="2" y="294"/>
                </a:cxn>
                <a:cxn ang="0">
                  <a:pos x="4" y="294"/>
                </a:cxn>
                <a:cxn ang="0">
                  <a:pos x="6" y="294"/>
                </a:cxn>
                <a:cxn ang="0">
                  <a:pos x="7" y="294"/>
                </a:cxn>
                <a:cxn ang="0">
                  <a:pos x="9" y="292"/>
                </a:cxn>
                <a:cxn ang="0">
                  <a:pos x="9" y="292"/>
                </a:cxn>
                <a:cxn ang="0">
                  <a:pos x="31" y="258"/>
                </a:cxn>
                <a:cxn ang="0">
                  <a:pos x="53" y="223"/>
                </a:cxn>
                <a:cxn ang="0">
                  <a:pos x="75" y="189"/>
                </a:cxn>
                <a:cxn ang="0">
                  <a:pos x="85" y="172"/>
                </a:cxn>
                <a:cxn ang="0">
                  <a:pos x="94" y="154"/>
                </a:cxn>
                <a:cxn ang="0">
                  <a:pos x="94" y="154"/>
                </a:cxn>
                <a:cxn ang="0">
                  <a:pos x="103" y="136"/>
                </a:cxn>
                <a:cxn ang="0">
                  <a:pos x="111" y="118"/>
                </a:cxn>
                <a:cxn ang="0">
                  <a:pos x="124" y="80"/>
                </a:cxn>
                <a:cxn ang="0">
                  <a:pos x="132" y="61"/>
                </a:cxn>
                <a:cxn ang="0">
                  <a:pos x="139" y="42"/>
                </a:cxn>
                <a:cxn ang="0">
                  <a:pos x="147" y="24"/>
                </a:cxn>
                <a:cxn ang="0">
                  <a:pos x="157" y="7"/>
                </a:cxn>
                <a:cxn ang="0">
                  <a:pos x="157" y="7"/>
                </a:cxn>
                <a:cxn ang="0">
                  <a:pos x="158" y="5"/>
                </a:cxn>
                <a:cxn ang="0">
                  <a:pos x="157" y="3"/>
                </a:cxn>
                <a:cxn ang="0">
                  <a:pos x="157" y="2"/>
                </a:cxn>
                <a:cxn ang="0">
                  <a:pos x="155" y="1"/>
                </a:cxn>
                <a:cxn ang="0">
                  <a:pos x="153" y="0"/>
                </a:cxn>
                <a:cxn ang="0">
                  <a:pos x="151" y="0"/>
                </a:cxn>
                <a:cxn ang="0">
                  <a:pos x="149" y="1"/>
                </a:cxn>
                <a:cxn ang="0">
                  <a:pos x="148" y="2"/>
                </a:cxn>
                <a:cxn ang="0">
                  <a:pos x="148" y="2"/>
                </a:cxn>
              </a:cxnLst>
              <a:rect l="0" t="0" r="r" b="b"/>
              <a:pathLst>
                <a:path w="158" h="294">
                  <a:moveTo>
                    <a:pt x="148" y="2"/>
                  </a:moveTo>
                  <a:lnTo>
                    <a:pt x="148" y="2"/>
                  </a:lnTo>
                  <a:lnTo>
                    <a:pt x="139" y="19"/>
                  </a:lnTo>
                  <a:lnTo>
                    <a:pt x="131" y="37"/>
                  </a:lnTo>
                  <a:lnTo>
                    <a:pt x="122" y="55"/>
                  </a:lnTo>
                  <a:lnTo>
                    <a:pt x="115" y="74"/>
                  </a:lnTo>
                  <a:lnTo>
                    <a:pt x="101" y="112"/>
                  </a:lnTo>
                  <a:lnTo>
                    <a:pt x="86" y="150"/>
                  </a:lnTo>
                  <a:lnTo>
                    <a:pt x="86" y="150"/>
                  </a:lnTo>
                  <a:lnTo>
                    <a:pt x="78" y="167"/>
                  </a:lnTo>
                  <a:lnTo>
                    <a:pt x="69" y="185"/>
                  </a:lnTo>
                  <a:lnTo>
                    <a:pt x="57" y="203"/>
                  </a:lnTo>
                  <a:lnTo>
                    <a:pt x="47" y="219"/>
                  </a:lnTo>
                  <a:lnTo>
                    <a:pt x="23" y="253"/>
                  </a:lnTo>
                  <a:lnTo>
                    <a:pt x="11" y="270"/>
                  </a:lnTo>
                  <a:lnTo>
                    <a:pt x="1" y="288"/>
                  </a:lnTo>
                  <a:lnTo>
                    <a:pt x="1" y="288"/>
                  </a:lnTo>
                  <a:lnTo>
                    <a:pt x="0" y="290"/>
                  </a:lnTo>
                  <a:lnTo>
                    <a:pt x="0" y="291"/>
                  </a:lnTo>
                  <a:lnTo>
                    <a:pt x="1" y="293"/>
                  </a:lnTo>
                  <a:lnTo>
                    <a:pt x="2" y="294"/>
                  </a:lnTo>
                  <a:lnTo>
                    <a:pt x="4" y="294"/>
                  </a:lnTo>
                  <a:lnTo>
                    <a:pt x="6" y="294"/>
                  </a:lnTo>
                  <a:lnTo>
                    <a:pt x="7" y="294"/>
                  </a:lnTo>
                  <a:lnTo>
                    <a:pt x="9" y="292"/>
                  </a:lnTo>
                  <a:lnTo>
                    <a:pt x="9" y="292"/>
                  </a:lnTo>
                  <a:lnTo>
                    <a:pt x="31" y="258"/>
                  </a:lnTo>
                  <a:lnTo>
                    <a:pt x="53" y="223"/>
                  </a:lnTo>
                  <a:lnTo>
                    <a:pt x="75" y="189"/>
                  </a:lnTo>
                  <a:lnTo>
                    <a:pt x="85" y="172"/>
                  </a:lnTo>
                  <a:lnTo>
                    <a:pt x="94" y="154"/>
                  </a:lnTo>
                  <a:lnTo>
                    <a:pt x="94" y="154"/>
                  </a:lnTo>
                  <a:lnTo>
                    <a:pt x="103" y="136"/>
                  </a:lnTo>
                  <a:lnTo>
                    <a:pt x="111" y="118"/>
                  </a:lnTo>
                  <a:lnTo>
                    <a:pt x="124" y="80"/>
                  </a:lnTo>
                  <a:lnTo>
                    <a:pt x="132" y="61"/>
                  </a:lnTo>
                  <a:lnTo>
                    <a:pt x="139" y="42"/>
                  </a:lnTo>
                  <a:lnTo>
                    <a:pt x="147" y="24"/>
                  </a:lnTo>
                  <a:lnTo>
                    <a:pt x="157" y="7"/>
                  </a:lnTo>
                  <a:lnTo>
                    <a:pt x="157" y="7"/>
                  </a:lnTo>
                  <a:lnTo>
                    <a:pt x="158" y="5"/>
                  </a:lnTo>
                  <a:lnTo>
                    <a:pt x="157" y="3"/>
                  </a:lnTo>
                  <a:lnTo>
                    <a:pt x="157" y="2"/>
                  </a:lnTo>
                  <a:lnTo>
                    <a:pt x="155" y="1"/>
                  </a:lnTo>
                  <a:lnTo>
                    <a:pt x="153" y="0"/>
                  </a:lnTo>
                  <a:lnTo>
                    <a:pt x="151" y="0"/>
                  </a:lnTo>
                  <a:lnTo>
                    <a:pt x="149" y="1"/>
                  </a:lnTo>
                  <a:lnTo>
                    <a:pt x="148" y="2"/>
                  </a:lnTo>
                  <a:lnTo>
                    <a:pt x="14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92" name="Freeform 853"/>
            <p:cNvSpPr/>
            <p:nvPr/>
          </p:nvSpPr>
          <p:spPr bwMode="auto">
            <a:xfrm>
              <a:off x="4672013" y="1206501"/>
              <a:ext cx="82550" cy="146050"/>
            </a:xfrm>
            <a:custGeom>
              <a:avLst/>
              <a:gdLst/>
              <a:ahLst/>
              <a:cxnLst>
                <a:cxn ang="0">
                  <a:pos x="148" y="3"/>
                </a:cxn>
                <a:cxn ang="0">
                  <a:pos x="148" y="3"/>
                </a:cxn>
                <a:cxn ang="0">
                  <a:pos x="146" y="12"/>
                </a:cxn>
                <a:cxn ang="0">
                  <a:pos x="144" y="21"/>
                </a:cxn>
                <a:cxn ang="0">
                  <a:pos x="137" y="38"/>
                </a:cxn>
                <a:cxn ang="0">
                  <a:pos x="123" y="71"/>
                </a:cxn>
                <a:cxn ang="0">
                  <a:pos x="123" y="71"/>
                </a:cxn>
                <a:cxn ang="0">
                  <a:pos x="115" y="92"/>
                </a:cxn>
                <a:cxn ang="0">
                  <a:pos x="104" y="113"/>
                </a:cxn>
                <a:cxn ang="0">
                  <a:pos x="94" y="134"/>
                </a:cxn>
                <a:cxn ang="0">
                  <a:pos x="83" y="154"/>
                </a:cxn>
                <a:cxn ang="0">
                  <a:pos x="83" y="154"/>
                </a:cxn>
                <a:cxn ang="0">
                  <a:pos x="71" y="172"/>
                </a:cxn>
                <a:cxn ang="0">
                  <a:pos x="60" y="191"/>
                </a:cxn>
                <a:cxn ang="0">
                  <a:pos x="34" y="226"/>
                </a:cxn>
                <a:cxn ang="0">
                  <a:pos x="34" y="226"/>
                </a:cxn>
                <a:cxn ang="0">
                  <a:pos x="24" y="237"/>
                </a:cxn>
                <a:cxn ang="0">
                  <a:pos x="15" y="247"/>
                </a:cxn>
                <a:cxn ang="0">
                  <a:pos x="7" y="257"/>
                </a:cxn>
                <a:cxn ang="0">
                  <a:pos x="3" y="263"/>
                </a:cxn>
                <a:cxn ang="0">
                  <a:pos x="1" y="270"/>
                </a:cxn>
                <a:cxn ang="0">
                  <a:pos x="1" y="270"/>
                </a:cxn>
                <a:cxn ang="0">
                  <a:pos x="0" y="272"/>
                </a:cxn>
                <a:cxn ang="0">
                  <a:pos x="1" y="274"/>
                </a:cxn>
                <a:cxn ang="0">
                  <a:pos x="2" y="275"/>
                </a:cxn>
                <a:cxn ang="0">
                  <a:pos x="4" y="276"/>
                </a:cxn>
                <a:cxn ang="0">
                  <a:pos x="5" y="276"/>
                </a:cxn>
                <a:cxn ang="0">
                  <a:pos x="7" y="275"/>
                </a:cxn>
                <a:cxn ang="0">
                  <a:pos x="8" y="274"/>
                </a:cxn>
                <a:cxn ang="0">
                  <a:pos x="9" y="273"/>
                </a:cxn>
                <a:cxn ang="0">
                  <a:pos x="9" y="273"/>
                </a:cxn>
                <a:cxn ang="0">
                  <a:pos x="13" y="264"/>
                </a:cxn>
                <a:cxn ang="0">
                  <a:pos x="17" y="257"/>
                </a:cxn>
                <a:cxn ang="0">
                  <a:pos x="22" y="251"/>
                </a:cxn>
                <a:cxn ang="0">
                  <a:pos x="29" y="244"/>
                </a:cxn>
                <a:cxn ang="0">
                  <a:pos x="41" y="230"/>
                </a:cxn>
                <a:cxn ang="0">
                  <a:pos x="52" y="218"/>
                </a:cxn>
                <a:cxn ang="0">
                  <a:pos x="52" y="218"/>
                </a:cxn>
                <a:cxn ang="0">
                  <a:pos x="66" y="199"/>
                </a:cxn>
                <a:cxn ang="0">
                  <a:pos x="77" y="182"/>
                </a:cxn>
                <a:cxn ang="0">
                  <a:pos x="100" y="143"/>
                </a:cxn>
                <a:cxn ang="0">
                  <a:pos x="100" y="143"/>
                </a:cxn>
                <a:cxn ang="0">
                  <a:pos x="108" y="127"/>
                </a:cxn>
                <a:cxn ang="0">
                  <a:pos x="118" y="109"/>
                </a:cxn>
                <a:cxn ang="0">
                  <a:pos x="125" y="91"/>
                </a:cxn>
                <a:cxn ang="0">
                  <a:pos x="132" y="73"/>
                </a:cxn>
                <a:cxn ang="0">
                  <a:pos x="132" y="73"/>
                </a:cxn>
                <a:cxn ang="0">
                  <a:pos x="146" y="40"/>
                </a:cxn>
                <a:cxn ang="0">
                  <a:pos x="153" y="23"/>
                </a:cxn>
                <a:cxn ang="0">
                  <a:pos x="155" y="15"/>
                </a:cxn>
                <a:cxn ang="0">
                  <a:pos x="157" y="6"/>
                </a:cxn>
                <a:cxn ang="0">
                  <a:pos x="157" y="6"/>
                </a:cxn>
                <a:cxn ang="0">
                  <a:pos x="157" y="4"/>
                </a:cxn>
                <a:cxn ang="0">
                  <a:pos x="156" y="2"/>
                </a:cxn>
                <a:cxn ang="0">
                  <a:pos x="153" y="0"/>
                </a:cxn>
                <a:cxn ang="0">
                  <a:pos x="151" y="0"/>
                </a:cxn>
                <a:cxn ang="0">
                  <a:pos x="150" y="0"/>
                </a:cxn>
                <a:cxn ang="0">
                  <a:pos x="149" y="1"/>
                </a:cxn>
                <a:cxn ang="0">
                  <a:pos x="148" y="3"/>
                </a:cxn>
                <a:cxn ang="0">
                  <a:pos x="148" y="3"/>
                </a:cxn>
              </a:cxnLst>
              <a:rect l="0" t="0" r="r" b="b"/>
              <a:pathLst>
                <a:path w="157" h="276">
                  <a:moveTo>
                    <a:pt x="148" y="3"/>
                  </a:moveTo>
                  <a:lnTo>
                    <a:pt x="148" y="3"/>
                  </a:lnTo>
                  <a:lnTo>
                    <a:pt x="146" y="12"/>
                  </a:lnTo>
                  <a:lnTo>
                    <a:pt x="144" y="21"/>
                  </a:lnTo>
                  <a:lnTo>
                    <a:pt x="137" y="38"/>
                  </a:lnTo>
                  <a:lnTo>
                    <a:pt x="123" y="71"/>
                  </a:lnTo>
                  <a:lnTo>
                    <a:pt x="123" y="71"/>
                  </a:lnTo>
                  <a:lnTo>
                    <a:pt x="115" y="92"/>
                  </a:lnTo>
                  <a:lnTo>
                    <a:pt x="104" y="113"/>
                  </a:lnTo>
                  <a:lnTo>
                    <a:pt x="94" y="134"/>
                  </a:lnTo>
                  <a:lnTo>
                    <a:pt x="83" y="154"/>
                  </a:lnTo>
                  <a:lnTo>
                    <a:pt x="83" y="154"/>
                  </a:lnTo>
                  <a:lnTo>
                    <a:pt x="71" y="172"/>
                  </a:lnTo>
                  <a:lnTo>
                    <a:pt x="60" y="191"/>
                  </a:lnTo>
                  <a:lnTo>
                    <a:pt x="34" y="226"/>
                  </a:lnTo>
                  <a:lnTo>
                    <a:pt x="34" y="226"/>
                  </a:lnTo>
                  <a:lnTo>
                    <a:pt x="24" y="237"/>
                  </a:lnTo>
                  <a:lnTo>
                    <a:pt x="15" y="247"/>
                  </a:lnTo>
                  <a:lnTo>
                    <a:pt x="7" y="257"/>
                  </a:lnTo>
                  <a:lnTo>
                    <a:pt x="3" y="263"/>
                  </a:lnTo>
                  <a:lnTo>
                    <a:pt x="1" y="270"/>
                  </a:lnTo>
                  <a:lnTo>
                    <a:pt x="1" y="270"/>
                  </a:lnTo>
                  <a:lnTo>
                    <a:pt x="0" y="272"/>
                  </a:lnTo>
                  <a:lnTo>
                    <a:pt x="1" y="274"/>
                  </a:lnTo>
                  <a:lnTo>
                    <a:pt x="2" y="275"/>
                  </a:lnTo>
                  <a:lnTo>
                    <a:pt x="4" y="276"/>
                  </a:lnTo>
                  <a:lnTo>
                    <a:pt x="5" y="276"/>
                  </a:lnTo>
                  <a:lnTo>
                    <a:pt x="7" y="275"/>
                  </a:lnTo>
                  <a:lnTo>
                    <a:pt x="8" y="274"/>
                  </a:lnTo>
                  <a:lnTo>
                    <a:pt x="9" y="273"/>
                  </a:lnTo>
                  <a:lnTo>
                    <a:pt x="9" y="273"/>
                  </a:lnTo>
                  <a:lnTo>
                    <a:pt x="13" y="264"/>
                  </a:lnTo>
                  <a:lnTo>
                    <a:pt x="17" y="257"/>
                  </a:lnTo>
                  <a:lnTo>
                    <a:pt x="22" y="251"/>
                  </a:lnTo>
                  <a:lnTo>
                    <a:pt x="29" y="244"/>
                  </a:lnTo>
                  <a:lnTo>
                    <a:pt x="41" y="230"/>
                  </a:lnTo>
                  <a:lnTo>
                    <a:pt x="52" y="218"/>
                  </a:lnTo>
                  <a:lnTo>
                    <a:pt x="52" y="218"/>
                  </a:lnTo>
                  <a:lnTo>
                    <a:pt x="66" y="199"/>
                  </a:lnTo>
                  <a:lnTo>
                    <a:pt x="77" y="182"/>
                  </a:lnTo>
                  <a:lnTo>
                    <a:pt x="100" y="143"/>
                  </a:lnTo>
                  <a:lnTo>
                    <a:pt x="100" y="143"/>
                  </a:lnTo>
                  <a:lnTo>
                    <a:pt x="108" y="127"/>
                  </a:lnTo>
                  <a:lnTo>
                    <a:pt x="118" y="109"/>
                  </a:lnTo>
                  <a:lnTo>
                    <a:pt x="125" y="91"/>
                  </a:lnTo>
                  <a:lnTo>
                    <a:pt x="132" y="73"/>
                  </a:lnTo>
                  <a:lnTo>
                    <a:pt x="132" y="73"/>
                  </a:lnTo>
                  <a:lnTo>
                    <a:pt x="146" y="40"/>
                  </a:lnTo>
                  <a:lnTo>
                    <a:pt x="153" y="23"/>
                  </a:lnTo>
                  <a:lnTo>
                    <a:pt x="155" y="15"/>
                  </a:lnTo>
                  <a:lnTo>
                    <a:pt x="157" y="6"/>
                  </a:lnTo>
                  <a:lnTo>
                    <a:pt x="157" y="6"/>
                  </a:lnTo>
                  <a:lnTo>
                    <a:pt x="157" y="4"/>
                  </a:lnTo>
                  <a:lnTo>
                    <a:pt x="156" y="2"/>
                  </a:lnTo>
                  <a:lnTo>
                    <a:pt x="153" y="0"/>
                  </a:lnTo>
                  <a:lnTo>
                    <a:pt x="151" y="0"/>
                  </a:lnTo>
                  <a:lnTo>
                    <a:pt x="150" y="0"/>
                  </a:lnTo>
                  <a:lnTo>
                    <a:pt x="149" y="1"/>
                  </a:lnTo>
                  <a:lnTo>
                    <a:pt x="148" y="3"/>
                  </a:lnTo>
                  <a:lnTo>
                    <a:pt x="148"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93" name="Freeform 854"/>
            <p:cNvSpPr/>
            <p:nvPr/>
          </p:nvSpPr>
          <p:spPr bwMode="auto">
            <a:xfrm>
              <a:off x="4699001" y="1227138"/>
              <a:ext cx="77788" cy="138113"/>
            </a:xfrm>
            <a:custGeom>
              <a:avLst/>
              <a:gdLst/>
              <a:ahLst/>
              <a:cxnLst>
                <a:cxn ang="0">
                  <a:pos x="138" y="3"/>
                </a:cxn>
                <a:cxn ang="0">
                  <a:pos x="138" y="3"/>
                </a:cxn>
                <a:cxn ang="0">
                  <a:pos x="134" y="18"/>
                </a:cxn>
                <a:cxn ang="0">
                  <a:pos x="131" y="34"/>
                </a:cxn>
                <a:cxn ang="0">
                  <a:pos x="128" y="49"/>
                </a:cxn>
                <a:cxn ang="0">
                  <a:pos x="126" y="58"/>
                </a:cxn>
                <a:cxn ang="0">
                  <a:pos x="123" y="65"/>
                </a:cxn>
                <a:cxn ang="0">
                  <a:pos x="123" y="65"/>
                </a:cxn>
                <a:cxn ang="0">
                  <a:pos x="106" y="98"/>
                </a:cxn>
                <a:cxn ang="0">
                  <a:pos x="97" y="114"/>
                </a:cxn>
                <a:cxn ang="0">
                  <a:pos x="88" y="130"/>
                </a:cxn>
                <a:cxn ang="0">
                  <a:pos x="88" y="130"/>
                </a:cxn>
                <a:cxn ang="0">
                  <a:pos x="66" y="161"/>
                </a:cxn>
                <a:cxn ang="0">
                  <a:pos x="44" y="191"/>
                </a:cxn>
                <a:cxn ang="0">
                  <a:pos x="22" y="222"/>
                </a:cxn>
                <a:cxn ang="0">
                  <a:pos x="11" y="238"/>
                </a:cxn>
                <a:cxn ang="0">
                  <a:pos x="1" y="253"/>
                </a:cxn>
                <a:cxn ang="0">
                  <a:pos x="1" y="253"/>
                </a:cxn>
                <a:cxn ang="0">
                  <a:pos x="0" y="256"/>
                </a:cxn>
                <a:cxn ang="0">
                  <a:pos x="0" y="258"/>
                </a:cxn>
                <a:cxn ang="0">
                  <a:pos x="1" y="259"/>
                </a:cxn>
                <a:cxn ang="0">
                  <a:pos x="3" y="260"/>
                </a:cxn>
                <a:cxn ang="0">
                  <a:pos x="5" y="261"/>
                </a:cxn>
                <a:cxn ang="0">
                  <a:pos x="7" y="261"/>
                </a:cxn>
                <a:cxn ang="0">
                  <a:pos x="8" y="260"/>
                </a:cxn>
                <a:cxn ang="0">
                  <a:pos x="9" y="259"/>
                </a:cxn>
                <a:cxn ang="0">
                  <a:pos x="9" y="259"/>
                </a:cxn>
                <a:cxn ang="0">
                  <a:pos x="29" y="227"/>
                </a:cxn>
                <a:cxn ang="0">
                  <a:pos x="52" y="196"/>
                </a:cxn>
                <a:cxn ang="0">
                  <a:pos x="74" y="165"/>
                </a:cxn>
                <a:cxn ang="0">
                  <a:pos x="96" y="134"/>
                </a:cxn>
                <a:cxn ang="0">
                  <a:pos x="96" y="134"/>
                </a:cxn>
                <a:cxn ang="0">
                  <a:pos x="105" y="119"/>
                </a:cxn>
                <a:cxn ang="0">
                  <a:pos x="114" y="102"/>
                </a:cxn>
                <a:cxn ang="0">
                  <a:pos x="131" y="69"/>
                </a:cxn>
                <a:cxn ang="0">
                  <a:pos x="131" y="69"/>
                </a:cxn>
                <a:cxn ang="0">
                  <a:pos x="134" y="62"/>
                </a:cxn>
                <a:cxn ang="0">
                  <a:pos x="137" y="53"/>
                </a:cxn>
                <a:cxn ang="0">
                  <a:pos x="140" y="38"/>
                </a:cxn>
                <a:cxn ang="0">
                  <a:pos x="143" y="21"/>
                </a:cxn>
                <a:cxn ang="0">
                  <a:pos x="148" y="5"/>
                </a:cxn>
                <a:cxn ang="0">
                  <a:pos x="148" y="5"/>
                </a:cxn>
                <a:cxn ang="0">
                  <a:pos x="148" y="3"/>
                </a:cxn>
                <a:cxn ang="0">
                  <a:pos x="148" y="2"/>
                </a:cxn>
                <a:cxn ang="0">
                  <a:pos x="147" y="1"/>
                </a:cxn>
                <a:cxn ang="0">
                  <a:pos x="145" y="0"/>
                </a:cxn>
                <a:cxn ang="0">
                  <a:pos x="142" y="0"/>
                </a:cxn>
                <a:cxn ang="0">
                  <a:pos x="141" y="0"/>
                </a:cxn>
                <a:cxn ang="0">
                  <a:pos x="139" y="1"/>
                </a:cxn>
                <a:cxn ang="0">
                  <a:pos x="138" y="3"/>
                </a:cxn>
                <a:cxn ang="0">
                  <a:pos x="138" y="3"/>
                </a:cxn>
              </a:cxnLst>
              <a:rect l="0" t="0" r="r" b="b"/>
              <a:pathLst>
                <a:path w="148" h="261">
                  <a:moveTo>
                    <a:pt x="138" y="3"/>
                  </a:moveTo>
                  <a:lnTo>
                    <a:pt x="138" y="3"/>
                  </a:lnTo>
                  <a:lnTo>
                    <a:pt x="134" y="18"/>
                  </a:lnTo>
                  <a:lnTo>
                    <a:pt x="131" y="34"/>
                  </a:lnTo>
                  <a:lnTo>
                    <a:pt x="128" y="49"/>
                  </a:lnTo>
                  <a:lnTo>
                    <a:pt x="126" y="58"/>
                  </a:lnTo>
                  <a:lnTo>
                    <a:pt x="123" y="65"/>
                  </a:lnTo>
                  <a:lnTo>
                    <a:pt x="123" y="65"/>
                  </a:lnTo>
                  <a:lnTo>
                    <a:pt x="106" y="98"/>
                  </a:lnTo>
                  <a:lnTo>
                    <a:pt x="97" y="114"/>
                  </a:lnTo>
                  <a:lnTo>
                    <a:pt x="88" y="130"/>
                  </a:lnTo>
                  <a:lnTo>
                    <a:pt x="88" y="130"/>
                  </a:lnTo>
                  <a:lnTo>
                    <a:pt x="66" y="161"/>
                  </a:lnTo>
                  <a:lnTo>
                    <a:pt x="44" y="191"/>
                  </a:lnTo>
                  <a:lnTo>
                    <a:pt x="22" y="222"/>
                  </a:lnTo>
                  <a:lnTo>
                    <a:pt x="11" y="238"/>
                  </a:lnTo>
                  <a:lnTo>
                    <a:pt x="1" y="253"/>
                  </a:lnTo>
                  <a:lnTo>
                    <a:pt x="1" y="253"/>
                  </a:lnTo>
                  <a:lnTo>
                    <a:pt x="0" y="256"/>
                  </a:lnTo>
                  <a:lnTo>
                    <a:pt x="0" y="258"/>
                  </a:lnTo>
                  <a:lnTo>
                    <a:pt x="1" y="259"/>
                  </a:lnTo>
                  <a:lnTo>
                    <a:pt x="3" y="260"/>
                  </a:lnTo>
                  <a:lnTo>
                    <a:pt x="5" y="261"/>
                  </a:lnTo>
                  <a:lnTo>
                    <a:pt x="7" y="261"/>
                  </a:lnTo>
                  <a:lnTo>
                    <a:pt x="8" y="260"/>
                  </a:lnTo>
                  <a:lnTo>
                    <a:pt x="9" y="259"/>
                  </a:lnTo>
                  <a:lnTo>
                    <a:pt x="9" y="259"/>
                  </a:lnTo>
                  <a:lnTo>
                    <a:pt x="29" y="227"/>
                  </a:lnTo>
                  <a:lnTo>
                    <a:pt x="52" y="196"/>
                  </a:lnTo>
                  <a:lnTo>
                    <a:pt x="74" y="165"/>
                  </a:lnTo>
                  <a:lnTo>
                    <a:pt x="96" y="134"/>
                  </a:lnTo>
                  <a:lnTo>
                    <a:pt x="96" y="134"/>
                  </a:lnTo>
                  <a:lnTo>
                    <a:pt x="105" y="119"/>
                  </a:lnTo>
                  <a:lnTo>
                    <a:pt x="114" y="102"/>
                  </a:lnTo>
                  <a:lnTo>
                    <a:pt x="131" y="69"/>
                  </a:lnTo>
                  <a:lnTo>
                    <a:pt x="131" y="69"/>
                  </a:lnTo>
                  <a:lnTo>
                    <a:pt x="134" y="62"/>
                  </a:lnTo>
                  <a:lnTo>
                    <a:pt x="137" y="53"/>
                  </a:lnTo>
                  <a:lnTo>
                    <a:pt x="140" y="38"/>
                  </a:lnTo>
                  <a:lnTo>
                    <a:pt x="143" y="21"/>
                  </a:lnTo>
                  <a:lnTo>
                    <a:pt x="148" y="5"/>
                  </a:lnTo>
                  <a:lnTo>
                    <a:pt x="148" y="5"/>
                  </a:lnTo>
                  <a:lnTo>
                    <a:pt x="148" y="3"/>
                  </a:lnTo>
                  <a:lnTo>
                    <a:pt x="148" y="2"/>
                  </a:lnTo>
                  <a:lnTo>
                    <a:pt x="147" y="1"/>
                  </a:lnTo>
                  <a:lnTo>
                    <a:pt x="145" y="0"/>
                  </a:lnTo>
                  <a:lnTo>
                    <a:pt x="142" y="0"/>
                  </a:lnTo>
                  <a:lnTo>
                    <a:pt x="141" y="0"/>
                  </a:lnTo>
                  <a:lnTo>
                    <a:pt x="139" y="1"/>
                  </a:lnTo>
                  <a:lnTo>
                    <a:pt x="138" y="3"/>
                  </a:lnTo>
                  <a:lnTo>
                    <a:pt x="138"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94" name="Freeform 855"/>
            <p:cNvSpPr/>
            <p:nvPr/>
          </p:nvSpPr>
          <p:spPr bwMode="auto">
            <a:xfrm>
              <a:off x="4721226" y="1233488"/>
              <a:ext cx="79375" cy="141288"/>
            </a:xfrm>
            <a:custGeom>
              <a:avLst/>
              <a:gdLst/>
              <a:ahLst/>
              <a:cxnLst>
                <a:cxn ang="0">
                  <a:pos x="138" y="4"/>
                </a:cxn>
                <a:cxn ang="0">
                  <a:pos x="138" y="4"/>
                </a:cxn>
                <a:cxn ang="0">
                  <a:pos x="137" y="11"/>
                </a:cxn>
                <a:cxn ang="0">
                  <a:pos x="135" y="19"/>
                </a:cxn>
                <a:cxn ang="0">
                  <a:pos x="128" y="34"/>
                </a:cxn>
                <a:cxn ang="0">
                  <a:pos x="122" y="49"/>
                </a:cxn>
                <a:cxn ang="0">
                  <a:pos x="116" y="63"/>
                </a:cxn>
                <a:cxn ang="0">
                  <a:pos x="116" y="63"/>
                </a:cxn>
                <a:cxn ang="0">
                  <a:pos x="109" y="81"/>
                </a:cxn>
                <a:cxn ang="0">
                  <a:pos x="100" y="99"/>
                </a:cxn>
                <a:cxn ang="0">
                  <a:pos x="92" y="115"/>
                </a:cxn>
                <a:cxn ang="0">
                  <a:pos x="82" y="131"/>
                </a:cxn>
                <a:cxn ang="0">
                  <a:pos x="82" y="131"/>
                </a:cxn>
                <a:cxn ang="0">
                  <a:pos x="71" y="147"/>
                </a:cxn>
                <a:cxn ang="0">
                  <a:pos x="61" y="163"/>
                </a:cxn>
                <a:cxn ang="0">
                  <a:pos x="38" y="193"/>
                </a:cxn>
                <a:cxn ang="0">
                  <a:pos x="38" y="193"/>
                </a:cxn>
                <a:cxn ang="0">
                  <a:pos x="28" y="209"/>
                </a:cxn>
                <a:cxn ang="0">
                  <a:pos x="20" y="226"/>
                </a:cxn>
                <a:cxn ang="0">
                  <a:pos x="10" y="243"/>
                </a:cxn>
                <a:cxn ang="0">
                  <a:pos x="1" y="259"/>
                </a:cxn>
                <a:cxn ang="0">
                  <a:pos x="1" y="259"/>
                </a:cxn>
                <a:cxn ang="0">
                  <a:pos x="0" y="260"/>
                </a:cxn>
                <a:cxn ang="0">
                  <a:pos x="0" y="262"/>
                </a:cxn>
                <a:cxn ang="0">
                  <a:pos x="1" y="263"/>
                </a:cxn>
                <a:cxn ang="0">
                  <a:pos x="2" y="265"/>
                </a:cxn>
                <a:cxn ang="0">
                  <a:pos x="4" y="265"/>
                </a:cxn>
                <a:cxn ang="0">
                  <a:pos x="6" y="265"/>
                </a:cxn>
                <a:cxn ang="0">
                  <a:pos x="7" y="265"/>
                </a:cxn>
                <a:cxn ang="0">
                  <a:pos x="9" y="263"/>
                </a:cxn>
                <a:cxn ang="0">
                  <a:pos x="9" y="263"/>
                </a:cxn>
                <a:cxn ang="0">
                  <a:pos x="19" y="247"/>
                </a:cxn>
                <a:cxn ang="0">
                  <a:pos x="28" y="230"/>
                </a:cxn>
                <a:cxn ang="0">
                  <a:pos x="36" y="214"/>
                </a:cxn>
                <a:cxn ang="0">
                  <a:pos x="47" y="198"/>
                </a:cxn>
                <a:cxn ang="0">
                  <a:pos x="47" y="198"/>
                </a:cxn>
                <a:cxn ang="0">
                  <a:pos x="71" y="164"/>
                </a:cxn>
                <a:cxn ang="0">
                  <a:pos x="84" y="146"/>
                </a:cxn>
                <a:cxn ang="0">
                  <a:pos x="95" y="129"/>
                </a:cxn>
                <a:cxn ang="0">
                  <a:pos x="95" y="129"/>
                </a:cxn>
                <a:cxn ang="0">
                  <a:pos x="104" y="113"/>
                </a:cxn>
                <a:cxn ang="0">
                  <a:pos x="112" y="97"/>
                </a:cxn>
                <a:cxn ang="0">
                  <a:pos x="119" y="82"/>
                </a:cxn>
                <a:cxn ang="0">
                  <a:pos x="125" y="66"/>
                </a:cxn>
                <a:cxn ang="0">
                  <a:pos x="125" y="66"/>
                </a:cxn>
                <a:cxn ang="0">
                  <a:pos x="132" y="51"/>
                </a:cxn>
                <a:cxn ang="0">
                  <a:pos x="139" y="35"/>
                </a:cxn>
                <a:cxn ang="0">
                  <a:pos x="144" y="20"/>
                </a:cxn>
                <a:cxn ang="0">
                  <a:pos x="146" y="12"/>
                </a:cxn>
                <a:cxn ang="0">
                  <a:pos x="148" y="4"/>
                </a:cxn>
                <a:cxn ang="0">
                  <a:pos x="148" y="4"/>
                </a:cxn>
                <a:cxn ang="0">
                  <a:pos x="147" y="2"/>
                </a:cxn>
                <a:cxn ang="0">
                  <a:pos x="146" y="1"/>
                </a:cxn>
                <a:cxn ang="0">
                  <a:pos x="145" y="0"/>
                </a:cxn>
                <a:cxn ang="0">
                  <a:pos x="143" y="0"/>
                </a:cxn>
                <a:cxn ang="0">
                  <a:pos x="140" y="1"/>
                </a:cxn>
                <a:cxn ang="0">
                  <a:pos x="139" y="2"/>
                </a:cxn>
                <a:cxn ang="0">
                  <a:pos x="138" y="4"/>
                </a:cxn>
                <a:cxn ang="0">
                  <a:pos x="138" y="4"/>
                </a:cxn>
              </a:cxnLst>
              <a:rect l="0" t="0" r="r" b="b"/>
              <a:pathLst>
                <a:path w="148" h="265">
                  <a:moveTo>
                    <a:pt x="138" y="4"/>
                  </a:moveTo>
                  <a:lnTo>
                    <a:pt x="138" y="4"/>
                  </a:lnTo>
                  <a:lnTo>
                    <a:pt x="137" y="11"/>
                  </a:lnTo>
                  <a:lnTo>
                    <a:pt x="135" y="19"/>
                  </a:lnTo>
                  <a:lnTo>
                    <a:pt x="128" y="34"/>
                  </a:lnTo>
                  <a:lnTo>
                    <a:pt x="122" y="49"/>
                  </a:lnTo>
                  <a:lnTo>
                    <a:pt x="116" y="63"/>
                  </a:lnTo>
                  <a:lnTo>
                    <a:pt x="116" y="63"/>
                  </a:lnTo>
                  <a:lnTo>
                    <a:pt x="109" y="81"/>
                  </a:lnTo>
                  <a:lnTo>
                    <a:pt x="100" y="99"/>
                  </a:lnTo>
                  <a:lnTo>
                    <a:pt x="92" y="115"/>
                  </a:lnTo>
                  <a:lnTo>
                    <a:pt x="82" y="131"/>
                  </a:lnTo>
                  <a:lnTo>
                    <a:pt x="82" y="131"/>
                  </a:lnTo>
                  <a:lnTo>
                    <a:pt x="71" y="147"/>
                  </a:lnTo>
                  <a:lnTo>
                    <a:pt x="61" y="163"/>
                  </a:lnTo>
                  <a:lnTo>
                    <a:pt x="38" y="193"/>
                  </a:lnTo>
                  <a:lnTo>
                    <a:pt x="38" y="193"/>
                  </a:lnTo>
                  <a:lnTo>
                    <a:pt x="28" y="209"/>
                  </a:lnTo>
                  <a:lnTo>
                    <a:pt x="20" y="226"/>
                  </a:lnTo>
                  <a:lnTo>
                    <a:pt x="10" y="243"/>
                  </a:lnTo>
                  <a:lnTo>
                    <a:pt x="1" y="259"/>
                  </a:lnTo>
                  <a:lnTo>
                    <a:pt x="1" y="259"/>
                  </a:lnTo>
                  <a:lnTo>
                    <a:pt x="0" y="260"/>
                  </a:lnTo>
                  <a:lnTo>
                    <a:pt x="0" y="262"/>
                  </a:lnTo>
                  <a:lnTo>
                    <a:pt x="1" y="263"/>
                  </a:lnTo>
                  <a:lnTo>
                    <a:pt x="2" y="265"/>
                  </a:lnTo>
                  <a:lnTo>
                    <a:pt x="4" y="265"/>
                  </a:lnTo>
                  <a:lnTo>
                    <a:pt x="6" y="265"/>
                  </a:lnTo>
                  <a:lnTo>
                    <a:pt x="7" y="265"/>
                  </a:lnTo>
                  <a:lnTo>
                    <a:pt x="9" y="263"/>
                  </a:lnTo>
                  <a:lnTo>
                    <a:pt x="9" y="263"/>
                  </a:lnTo>
                  <a:lnTo>
                    <a:pt x="19" y="247"/>
                  </a:lnTo>
                  <a:lnTo>
                    <a:pt x="28" y="230"/>
                  </a:lnTo>
                  <a:lnTo>
                    <a:pt x="36" y="214"/>
                  </a:lnTo>
                  <a:lnTo>
                    <a:pt x="47" y="198"/>
                  </a:lnTo>
                  <a:lnTo>
                    <a:pt x="47" y="198"/>
                  </a:lnTo>
                  <a:lnTo>
                    <a:pt x="71" y="164"/>
                  </a:lnTo>
                  <a:lnTo>
                    <a:pt x="84" y="146"/>
                  </a:lnTo>
                  <a:lnTo>
                    <a:pt x="95" y="129"/>
                  </a:lnTo>
                  <a:lnTo>
                    <a:pt x="95" y="129"/>
                  </a:lnTo>
                  <a:lnTo>
                    <a:pt x="104" y="113"/>
                  </a:lnTo>
                  <a:lnTo>
                    <a:pt x="112" y="97"/>
                  </a:lnTo>
                  <a:lnTo>
                    <a:pt x="119" y="82"/>
                  </a:lnTo>
                  <a:lnTo>
                    <a:pt x="125" y="66"/>
                  </a:lnTo>
                  <a:lnTo>
                    <a:pt x="125" y="66"/>
                  </a:lnTo>
                  <a:lnTo>
                    <a:pt x="132" y="51"/>
                  </a:lnTo>
                  <a:lnTo>
                    <a:pt x="139" y="35"/>
                  </a:lnTo>
                  <a:lnTo>
                    <a:pt x="144" y="20"/>
                  </a:lnTo>
                  <a:lnTo>
                    <a:pt x="146" y="12"/>
                  </a:lnTo>
                  <a:lnTo>
                    <a:pt x="148" y="4"/>
                  </a:lnTo>
                  <a:lnTo>
                    <a:pt x="148" y="4"/>
                  </a:lnTo>
                  <a:lnTo>
                    <a:pt x="147" y="2"/>
                  </a:lnTo>
                  <a:lnTo>
                    <a:pt x="146" y="1"/>
                  </a:lnTo>
                  <a:lnTo>
                    <a:pt x="145" y="0"/>
                  </a:lnTo>
                  <a:lnTo>
                    <a:pt x="143" y="0"/>
                  </a:lnTo>
                  <a:lnTo>
                    <a:pt x="140" y="1"/>
                  </a:lnTo>
                  <a:lnTo>
                    <a:pt x="139" y="2"/>
                  </a:lnTo>
                  <a:lnTo>
                    <a:pt x="138" y="4"/>
                  </a:lnTo>
                  <a:lnTo>
                    <a:pt x="13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95" name="Freeform 856"/>
            <p:cNvSpPr/>
            <p:nvPr/>
          </p:nvSpPr>
          <p:spPr bwMode="auto">
            <a:xfrm>
              <a:off x="4732338" y="1254126"/>
              <a:ext cx="85725" cy="142875"/>
            </a:xfrm>
            <a:custGeom>
              <a:avLst/>
              <a:gdLst/>
              <a:ahLst/>
              <a:cxnLst>
                <a:cxn ang="0">
                  <a:pos x="152" y="2"/>
                </a:cxn>
                <a:cxn ang="0">
                  <a:pos x="152" y="2"/>
                </a:cxn>
                <a:cxn ang="0">
                  <a:pos x="148" y="9"/>
                </a:cxn>
                <a:cxn ang="0">
                  <a:pos x="146" y="15"/>
                </a:cxn>
                <a:cxn ang="0">
                  <a:pos x="142" y="27"/>
                </a:cxn>
                <a:cxn ang="0">
                  <a:pos x="139" y="41"/>
                </a:cxn>
                <a:cxn ang="0">
                  <a:pos x="134" y="54"/>
                </a:cxn>
                <a:cxn ang="0">
                  <a:pos x="134" y="54"/>
                </a:cxn>
                <a:cxn ang="0">
                  <a:pos x="118" y="93"/>
                </a:cxn>
                <a:cxn ang="0">
                  <a:pos x="109" y="111"/>
                </a:cxn>
                <a:cxn ang="0">
                  <a:pos x="99" y="130"/>
                </a:cxn>
                <a:cxn ang="0">
                  <a:pos x="99" y="130"/>
                </a:cxn>
                <a:cxn ang="0">
                  <a:pos x="89" y="145"/>
                </a:cxn>
                <a:cxn ang="0">
                  <a:pos x="76" y="162"/>
                </a:cxn>
                <a:cxn ang="0">
                  <a:pos x="52" y="193"/>
                </a:cxn>
                <a:cxn ang="0">
                  <a:pos x="52" y="193"/>
                </a:cxn>
                <a:cxn ang="0">
                  <a:pos x="29" y="226"/>
                </a:cxn>
                <a:cxn ang="0">
                  <a:pos x="29" y="226"/>
                </a:cxn>
                <a:cxn ang="0">
                  <a:pos x="16" y="246"/>
                </a:cxn>
                <a:cxn ang="0">
                  <a:pos x="10" y="255"/>
                </a:cxn>
                <a:cxn ang="0">
                  <a:pos x="6" y="259"/>
                </a:cxn>
                <a:cxn ang="0">
                  <a:pos x="2" y="263"/>
                </a:cxn>
                <a:cxn ang="0">
                  <a:pos x="2" y="263"/>
                </a:cxn>
                <a:cxn ang="0">
                  <a:pos x="0" y="265"/>
                </a:cxn>
                <a:cxn ang="0">
                  <a:pos x="0" y="266"/>
                </a:cxn>
                <a:cxn ang="0">
                  <a:pos x="1" y="270"/>
                </a:cxn>
                <a:cxn ang="0">
                  <a:pos x="2" y="271"/>
                </a:cxn>
                <a:cxn ang="0">
                  <a:pos x="3" y="272"/>
                </a:cxn>
                <a:cxn ang="0">
                  <a:pos x="5" y="272"/>
                </a:cxn>
                <a:cxn ang="0">
                  <a:pos x="7" y="271"/>
                </a:cxn>
                <a:cxn ang="0">
                  <a:pos x="7" y="271"/>
                </a:cxn>
                <a:cxn ang="0">
                  <a:pos x="12" y="267"/>
                </a:cxn>
                <a:cxn ang="0">
                  <a:pos x="17" y="262"/>
                </a:cxn>
                <a:cxn ang="0">
                  <a:pos x="26" y="249"/>
                </a:cxn>
                <a:cxn ang="0">
                  <a:pos x="41" y="224"/>
                </a:cxn>
                <a:cxn ang="0">
                  <a:pos x="41" y="224"/>
                </a:cxn>
                <a:cxn ang="0">
                  <a:pos x="55" y="206"/>
                </a:cxn>
                <a:cxn ang="0">
                  <a:pos x="69" y="186"/>
                </a:cxn>
                <a:cxn ang="0">
                  <a:pos x="98" y="149"/>
                </a:cxn>
                <a:cxn ang="0">
                  <a:pos x="98" y="149"/>
                </a:cxn>
                <a:cxn ang="0">
                  <a:pos x="107" y="134"/>
                </a:cxn>
                <a:cxn ang="0">
                  <a:pos x="117" y="119"/>
                </a:cxn>
                <a:cxn ang="0">
                  <a:pos x="124" y="102"/>
                </a:cxn>
                <a:cxn ang="0">
                  <a:pos x="131" y="86"/>
                </a:cxn>
                <a:cxn ang="0">
                  <a:pos x="131" y="86"/>
                </a:cxn>
                <a:cxn ang="0">
                  <a:pos x="140" y="68"/>
                </a:cxn>
                <a:cxn ang="0">
                  <a:pos x="144" y="58"/>
                </a:cxn>
                <a:cxn ang="0">
                  <a:pos x="147" y="49"/>
                </a:cxn>
                <a:cxn ang="0">
                  <a:pos x="147" y="49"/>
                </a:cxn>
                <a:cxn ang="0">
                  <a:pos x="152" y="27"/>
                </a:cxn>
                <a:cxn ang="0">
                  <a:pos x="155" y="17"/>
                </a:cxn>
                <a:cxn ang="0">
                  <a:pos x="157" y="12"/>
                </a:cxn>
                <a:cxn ang="0">
                  <a:pos x="160" y="8"/>
                </a:cxn>
                <a:cxn ang="0">
                  <a:pos x="160" y="8"/>
                </a:cxn>
                <a:cxn ang="0">
                  <a:pos x="161" y="6"/>
                </a:cxn>
                <a:cxn ang="0">
                  <a:pos x="161" y="5"/>
                </a:cxn>
                <a:cxn ang="0">
                  <a:pos x="160" y="2"/>
                </a:cxn>
                <a:cxn ang="0">
                  <a:pos x="159" y="1"/>
                </a:cxn>
                <a:cxn ang="0">
                  <a:pos x="155" y="0"/>
                </a:cxn>
                <a:cxn ang="0">
                  <a:pos x="154" y="1"/>
                </a:cxn>
                <a:cxn ang="0">
                  <a:pos x="152" y="2"/>
                </a:cxn>
                <a:cxn ang="0">
                  <a:pos x="152" y="2"/>
                </a:cxn>
              </a:cxnLst>
              <a:rect l="0" t="0" r="r" b="b"/>
              <a:pathLst>
                <a:path w="161" h="272">
                  <a:moveTo>
                    <a:pt x="152" y="2"/>
                  </a:moveTo>
                  <a:lnTo>
                    <a:pt x="152" y="2"/>
                  </a:lnTo>
                  <a:lnTo>
                    <a:pt x="148" y="9"/>
                  </a:lnTo>
                  <a:lnTo>
                    <a:pt x="146" y="15"/>
                  </a:lnTo>
                  <a:lnTo>
                    <a:pt x="142" y="27"/>
                  </a:lnTo>
                  <a:lnTo>
                    <a:pt x="139" y="41"/>
                  </a:lnTo>
                  <a:lnTo>
                    <a:pt x="134" y="54"/>
                  </a:lnTo>
                  <a:lnTo>
                    <a:pt x="134" y="54"/>
                  </a:lnTo>
                  <a:lnTo>
                    <a:pt x="118" y="93"/>
                  </a:lnTo>
                  <a:lnTo>
                    <a:pt x="109" y="111"/>
                  </a:lnTo>
                  <a:lnTo>
                    <a:pt x="99" y="130"/>
                  </a:lnTo>
                  <a:lnTo>
                    <a:pt x="99" y="130"/>
                  </a:lnTo>
                  <a:lnTo>
                    <a:pt x="89" y="145"/>
                  </a:lnTo>
                  <a:lnTo>
                    <a:pt x="76" y="162"/>
                  </a:lnTo>
                  <a:lnTo>
                    <a:pt x="52" y="193"/>
                  </a:lnTo>
                  <a:lnTo>
                    <a:pt x="52" y="193"/>
                  </a:lnTo>
                  <a:lnTo>
                    <a:pt x="29" y="226"/>
                  </a:lnTo>
                  <a:lnTo>
                    <a:pt x="29" y="226"/>
                  </a:lnTo>
                  <a:lnTo>
                    <a:pt x="16" y="246"/>
                  </a:lnTo>
                  <a:lnTo>
                    <a:pt x="10" y="255"/>
                  </a:lnTo>
                  <a:lnTo>
                    <a:pt x="6" y="259"/>
                  </a:lnTo>
                  <a:lnTo>
                    <a:pt x="2" y="263"/>
                  </a:lnTo>
                  <a:lnTo>
                    <a:pt x="2" y="263"/>
                  </a:lnTo>
                  <a:lnTo>
                    <a:pt x="0" y="265"/>
                  </a:lnTo>
                  <a:lnTo>
                    <a:pt x="0" y="266"/>
                  </a:lnTo>
                  <a:lnTo>
                    <a:pt x="1" y="270"/>
                  </a:lnTo>
                  <a:lnTo>
                    <a:pt x="2" y="271"/>
                  </a:lnTo>
                  <a:lnTo>
                    <a:pt x="3" y="272"/>
                  </a:lnTo>
                  <a:lnTo>
                    <a:pt x="5" y="272"/>
                  </a:lnTo>
                  <a:lnTo>
                    <a:pt x="7" y="271"/>
                  </a:lnTo>
                  <a:lnTo>
                    <a:pt x="7" y="271"/>
                  </a:lnTo>
                  <a:lnTo>
                    <a:pt x="12" y="267"/>
                  </a:lnTo>
                  <a:lnTo>
                    <a:pt x="17" y="262"/>
                  </a:lnTo>
                  <a:lnTo>
                    <a:pt x="26" y="249"/>
                  </a:lnTo>
                  <a:lnTo>
                    <a:pt x="41" y="224"/>
                  </a:lnTo>
                  <a:lnTo>
                    <a:pt x="41" y="224"/>
                  </a:lnTo>
                  <a:lnTo>
                    <a:pt x="55" y="206"/>
                  </a:lnTo>
                  <a:lnTo>
                    <a:pt x="69" y="186"/>
                  </a:lnTo>
                  <a:lnTo>
                    <a:pt x="98" y="149"/>
                  </a:lnTo>
                  <a:lnTo>
                    <a:pt x="98" y="149"/>
                  </a:lnTo>
                  <a:lnTo>
                    <a:pt x="107" y="134"/>
                  </a:lnTo>
                  <a:lnTo>
                    <a:pt x="117" y="119"/>
                  </a:lnTo>
                  <a:lnTo>
                    <a:pt x="124" y="102"/>
                  </a:lnTo>
                  <a:lnTo>
                    <a:pt x="131" y="86"/>
                  </a:lnTo>
                  <a:lnTo>
                    <a:pt x="131" y="86"/>
                  </a:lnTo>
                  <a:lnTo>
                    <a:pt x="140" y="68"/>
                  </a:lnTo>
                  <a:lnTo>
                    <a:pt x="144" y="58"/>
                  </a:lnTo>
                  <a:lnTo>
                    <a:pt x="147" y="49"/>
                  </a:lnTo>
                  <a:lnTo>
                    <a:pt x="147" y="49"/>
                  </a:lnTo>
                  <a:lnTo>
                    <a:pt x="152" y="27"/>
                  </a:lnTo>
                  <a:lnTo>
                    <a:pt x="155" y="17"/>
                  </a:lnTo>
                  <a:lnTo>
                    <a:pt x="157" y="12"/>
                  </a:lnTo>
                  <a:lnTo>
                    <a:pt x="160" y="8"/>
                  </a:lnTo>
                  <a:lnTo>
                    <a:pt x="160" y="8"/>
                  </a:lnTo>
                  <a:lnTo>
                    <a:pt x="161" y="6"/>
                  </a:lnTo>
                  <a:lnTo>
                    <a:pt x="161" y="5"/>
                  </a:lnTo>
                  <a:lnTo>
                    <a:pt x="160" y="2"/>
                  </a:lnTo>
                  <a:lnTo>
                    <a:pt x="159" y="1"/>
                  </a:lnTo>
                  <a:lnTo>
                    <a:pt x="155" y="0"/>
                  </a:lnTo>
                  <a:lnTo>
                    <a:pt x="154" y="1"/>
                  </a:lnTo>
                  <a:lnTo>
                    <a:pt x="152" y="2"/>
                  </a:lnTo>
                  <a:lnTo>
                    <a:pt x="15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96" name="Freeform 857"/>
            <p:cNvSpPr/>
            <p:nvPr/>
          </p:nvSpPr>
          <p:spPr bwMode="auto">
            <a:xfrm>
              <a:off x="4764088" y="1279526"/>
              <a:ext cx="73025" cy="117475"/>
            </a:xfrm>
            <a:custGeom>
              <a:avLst/>
              <a:gdLst/>
              <a:ahLst/>
              <a:cxnLst>
                <a:cxn ang="0">
                  <a:pos x="128" y="5"/>
                </a:cxn>
                <a:cxn ang="0">
                  <a:pos x="128" y="5"/>
                </a:cxn>
                <a:cxn ang="0">
                  <a:pos x="127" y="12"/>
                </a:cxn>
                <a:cxn ang="0">
                  <a:pos x="125" y="21"/>
                </a:cxn>
                <a:cxn ang="0">
                  <a:pos x="118" y="35"/>
                </a:cxn>
                <a:cxn ang="0">
                  <a:pos x="103" y="65"/>
                </a:cxn>
                <a:cxn ang="0">
                  <a:pos x="103" y="65"/>
                </a:cxn>
                <a:cxn ang="0">
                  <a:pos x="92" y="89"/>
                </a:cxn>
                <a:cxn ang="0">
                  <a:pos x="80" y="113"/>
                </a:cxn>
                <a:cxn ang="0">
                  <a:pos x="80" y="113"/>
                </a:cxn>
                <a:cxn ang="0">
                  <a:pos x="62" y="140"/>
                </a:cxn>
                <a:cxn ang="0">
                  <a:pos x="43" y="167"/>
                </a:cxn>
                <a:cxn ang="0">
                  <a:pos x="24" y="192"/>
                </a:cxn>
                <a:cxn ang="0">
                  <a:pos x="2" y="216"/>
                </a:cxn>
                <a:cxn ang="0">
                  <a:pos x="2" y="216"/>
                </a:cxn>
                <a:cxn ang="0">
                  <a:pos x="1" y="218"/>
                </a:cxn>
                <a:cxn ang="0">
                  <a:pos x="0" y="219"/>
                </a:cxn>
                <a:cxn ang="0">
                  <a:pos x="1" y="221"/>
                </a:cxn>
                <a:cxn ang="0">
                  <a:pos x="2" y="222"/>
                </a:cxn>
                <a:cxn ang="0">
                  <a:pos x="3" y="223"/>
                </a:cxn>
                <a:cxn ang="0">
                  <a:pos x="5" y="224"/>
                </a:cxn>
                <a:cxn ang="0">
                  <a:pos x="6" y="223"/>
                </a:cxn>
                <a:cxn ang="0">
                  <a:pos x="8" y="222"/>
                </a:cxn>
                <a:cxn ang="0">
                  <a:pos x="8" y="222"/>
                </a:cxn>
                <a:cxn ang="0">
                  <a:pos x="31" y="198"/>
                </a:cxn>
                <a:cxn ang="0">
                  <a:pos x="51" y="172"/>
                </a:cxn>
                <a:cxn ang="0">
                  <a:pos x="70" y="145"/>
                </a:cxn>
                <a:cxn ang="0">
                  <a:pos x="88" y="118"/>
                </a:cxn>
                <a:cxn ang="0">
                  <a:pos x="88" y="118"/>
                </a:cxn>
                <a:cxn ang="0">
                  <a:pos x="96" y="103"/>
                </a:cxn>
                <a:cxn ang="0">
                  <a:pos x="104" y="87"/>
                </a:cxn>
                <a:cxn ang="0">
                  <a:pos x="118" y="56"/>
                </a:cxn>
                <a:cxn ang="0">
                  <a:pos x="118" y="56"/>
                </a:cxn>
                <a:cxn ang="0">
                  <a:pos x="130" y="31"/>
                </a:cxn>
                <a:cxn ang="0">
                  <a:pos x="136" y="19"/>
                </a:cxn>
                <a:cxn ang="0">
                  <a:pos x="137" y="11"/>
                </a:cxn>
                <a:cxn ang="0">
                  <a:pos x="138" y="5"/>
                </a:cxn>
                <a:cxn ang="0">
                  <a:pos x="138" y="5"/>
                </a:cxn>
                <a:cxn ang="0">
                  <a:pos x="138" y="3"/>
                </a:cxn>
                <a:cxn ang="0">
                  <a:pos x="137" y="1"/>
                </a:cxn>
                <a:cxn ang="0">
                  <a:pos x="136" y="0"/>
                </a:cxn>
                <a:cxn ang="0">
                  <a:pos x="133" y="0"/>
                </a:cxn>
                <a:cxn ang="0">
                  <a:pos x="130" y="1"/>
                </a:cxn>
                <a:cxn ang="0">
                  <a:pos x="129" y="3"/>
                </a:cxn>
                <a:cxn ang="0">
                  <a:pos x="128" y="5"/>
                </a:cxn>
                <a:cxn ang="0">
                  <a:pos x="128" y="5"/>
                </a:cxn>
              </a:cxnLst>
              <a:rect l="0" t="0" r="r" b="b"/>
              <a:pathLst>
                <a:path w="138" h="224">
                  <a:moveTo>
                    <a:pt x="128" y="5"/>
                  </a:moveTo>
                  <a:lnTo>
                    <a:pt x="128" y="5"/>
                  </a:lnTo>
                  <a:lnTo>
                    <a:pt x="127" y="12"/>
                  </a:lnTo>
                  <a:lnTo>
                    <a:pt x="125" y="21"/>
                  </a:lnTo>
                  <a:lnTo>
                    <a:pt x="118" y="35"/>
                  </a:lnTo>
                  <a:lnTo>
                    <a:pt x="103" y="65"/>
                  </a:lnTo>
                  <a:lnTo>
                    <a:pt x="103" y="65"/>
                  </a:lnTo>
                  <a:lnTo>
                    <a:pt x="92" y="89"/>
                  </a:lnTo>
                  <a:lnTo>
                    <a:pt x="80" y="113"/>
                  </a:lnTo>
                  <a:lnTo>
                    <a:pt x="80" y="113"/>
                  </a:lnTo>
                  <a:lnTo>
                    <a:pt x="62" y="140"/>
                  </a:lnTo>
                  <a:lnTo>
                    <a:pt x="43" y="167"/>
                  </a:lnTo>
                  <a:lnTo>
                    <a:pt x="24" y="192"/>
                  </a:lnTo>
                  <a:lnTo>
                    <a:pt x="2" y="216"/>
                  </a:lnTo>
                  <a:lnTo>
                    <a:pt x="2" y="216"/>
                  </a:lnTo>
                  <a:lnTo>
                    <a:pt x="1" y="218"/>
                  </a:lnTo>
                  <a:lnTo>
                    <a:pt x="0" y="219"/>
                  </a:lnTo>
                  <a:lnTo>
                    <a:pt x="1" y="221"/>
                  </a:lnTo>
                  <a:lnTo>
                    <a:pt x="2" y="222"/>
                  </a:lnTo>
                  <a:lnTo>
                    <a:pt x="3" y="223"/>
                  </a:lnTo>
                  <a:lnTo>
                    <a:pt x="5" y="224"/>
                  </a:lnTo>
                  <a:lnTo>
                    <a:pt x="6" y="223"/>
                  </a:lnTo>
                  <a:lnTo>
                    <a:pt x="8" y="222"/>
                  </a:lnTo>
                  <a:lnTo>
                    <a:pt x="8" y="222"/>
                  </a:lnTo>
                  <a:lnTo>
                    <a:pt x="31" y="198"/>
                  </a:lnTo>
                  <a:lnTo>
                    <a:pt x="51" y="172"/>
                  </a:lnTo>
                  <a:lnTo>
                    <a:pt x="70" y="145"/>
                  </a:lnTo>
                  <a:lnTo>
                    <a:pt x="88" y="118"/>
                  </a:lnTo>
                  <a:lnTo>
                    <a:pt x="88" y="118"/>
                  </a:lnTo>
                  <a:lnTo>
                    <a:pt x="96" y="103"/>
                  </a:lnTo>
                  <a:lnTo>
                    <a:pt x="104" y="87"/>
                  </a:lnTo>
                  <a:lnTo>
                    <a:pt x="118" y="56"/>
                  </a:lnTo>
                  <a:lnTo>
                    <a:pt x="118" y="56"/>
                  </a:lnTo>
                  <a:lnTo>
                    <a:pt x="130" y="31"/>
                  </a:lnTo>
                  <a:lnTo>
                    <a:pt x="136" y="19"/>
                  </a:lnTo>
                  <a:lnTo>
                    <a:pt x="137" y="11"/>
                  </a:lnTo>
                  <a:lnTo>
                    <a:pt x="138" y="5"/>
                  </a:lnTo>
                  <a:lnTo>
                    <a:pt x="138" y="5"/>
                  </a:lnTo>
                  <a:lnTo>
                    <a:pt x="138" y="3"/>
                  </a:lnTo>
                  <a:lnTo>
                    <a:pt x="137" y="1"/>
                  </a:lnTo>
                  <a:lnTo>
                    <a:pt x="136" y="0"/>
                  </a:lnTo>
                  <a:lnTo>
                    <a:pt x="133" y="0"/>
                  </a:lnTo>
                  <a:lnTo>
                    <a:pt x="130" y="1"/>
                  </a:lnTo>
                  <a:lnTo>
                    <a:pt x="129" y="3"/>
                  </a:lnTo>
                  <a:lnTo>
                    <a:pt x="128" y="5"/>
                  </a:lnTo>
                  <a:lnTo>
                    <a:pt x="128"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97" name="Freeform 858"/>
            <p:cNvSpPr/>
            <p:nvPr/>
          </p:nvSpPr>
          <p:spPr bwMode="auto">
            <a:xfrm>
              <a:off x="4811713" y="1298576"/>
              <a:ext cx="46038" cy="79375"/>
            </a:xfrm>
            <a:custGeom>
              <a:avLst/>
              <a:gdLst/>
              <a:ahLst/>
              <a:cxnLst>
                <a:cxn ang="0">
                  <a:pos x="78" y="2"/>
                </a:cxn>
                <a:cxn ang="0">
                  <a:pos x="78" y="2"/>
                </a:cxn>
                <a:cxn ang="0">
                  <a:pos x="60" y="40"/>
                </a:cxn>
                <a:cxn ang="0">
                  <a:pos x="42" y="78"/>
                </a:cxn>
                <a:cxn ang="0">
                  <a:pos x="42" y="78"/>
                </a:cxn>
                <a:cxn ang="0">
                  <a:pos x="38" y="86"/>
                </a:cxn>
                <a:cxn ang="0">
                  <a:pos x="33" y="95"/>
                </a:cxn>
                <a:cxn ang="0">
                  <a:pos x="23" y="110"/>
                </a:cxn>
                <a:cxn ang="0">
                  <a:pos x="11" y="125"/>
                </a:cxn>
                <a:cxn ang="0">
                  <a:pos x="1" y="140"/>
                </a:cxn>
                <a:cxn ang="0">
                  <a:pos x="1" y="140"/>
                </a:cxn>
                <a:cxn ang="0">
                  <a:pos x="0" y="142"/>
                </a:cxn>
                <a:cxn ang="0">
                  <a:pos x="1" y="144"/>
                </a:cxn>
                <a:cxn ang="0">
                  <a:pos x="1" y="145"/>
                </a:cxn>
                <a:cxn ang="0">
                  <a:pos x="3" y="147"/>
                </a:cxn>
                <a:cxn ang="0">
                  <a:pos x="4" y="148"/>
                </a:cxn>
                <a:cxn ang="0">
                  <a:pos x="6" y="148"/>
                </a:cxn>
                <a:cxn ang="0">
                  <a:pos x="8" y="147"/>
                </a:cxn>
                <a:cxn ang="0">
                  <a:pos x="9" y="145"/>
                </a:cxn>
                <a:cxn ang="0">
                  <a:pos x="9" y="145"/>
                </a:cxn>
                <a:cxn ang="0">
                  <a:pos x="13" y="139"/>
                </a:cxn>
                <a:cxn ang="0">
                  <a:pos x="19" y="133"/>
                </a:cxn>
                <a:cxn ang="0">
                  <a:pos x="28" y="122"/>
                </a:cxn>
                <a:cxn ang="0">
                  <a:pos x="28" y="122"/>
                </a:cxn>
                <a:cxn ang="0">
                  <a:pos x="34" y="112"/>
                </a:cxn>
                <a:cxn ang="0">
                  <a:pos x="40" y="103"/>
                </a:cxn>
                <a:cxn ang="0">
                  <a:pos x="51" y="82"/>
                </a:cxn>
                <a:cxn ang="0">
                  <a:pos x="51" y="82"/>
                </a:cxn>
                <a:cxn ang="0">
                  <a:pos x="67" y="45"/>
                </a:cxn>
                <a:cxn ang="0">
                  <a:pos x="85" y="8"/>
                </a:cxn>
                <a:cxn ang="0">
                  <a:pos x="85" y="8"/>
                </a:cxn>
                <a:cxn ang="0">
                  <a:pos x="86" y="6"/>
                </a:cxn>
                <a:cxn ang="0">
                  <a:pos x="86" y="4"/>
                </a:cxn>
                <a:cxn ang="0">
                  <a:pos x="85" y="1"/>
                </a:cxn>
                <a:cxn ang="0">
                  <a:pos x="83" y="0"/>
                </a:cxn>
                <a:cxn ang="0">
                  <a:pos x="82" y="0"/>
                </a:cxn>
                <a:cxn ang="0">
                  <a:pos x="80" y="0"/>
                </a:cxn>
                <a:cxn ang="0">
                  <a:pos x="79" y="0"/>
                </a:cxn>
                <a:cxn ang="0">
                  <a:pos x="78" y="2"/>
                </a:cxn>
                <a:cxn ang="0">
                  <a:pos x="78" y="2"/>
                </a:cxn>
              </a:cxnLst>
              <a:rect l="0" t="0" r="r" b="b"/>
              <a:pathLst>
                <a:path w="86" h="148">
                  <a:moveTo>
                    <a:pt x="78" y="2"/>
                  </a:moveTo>
                  <a:lnTo>
                    <a:pt x="78" y="2"/>
                  </a:lnTo>
                  <a:lnTo>
                    <a:pt x="60" y="40"/>
                  </a:lnTo>
                  <a:lnTo>
                    <a:pt x="42" y="78"/>
                  </a:lnTo>
                  <a:lnTo>
                    <a:pt x="42" y="78"/>
                  </a:lnTo>
                  <a:lnTo>
                    <a:pt x="38" y="86"/>
                  </a:lnTo>
                  <a:lnTo>
                    <a:pt x="33" y="95"/>
                  </a:lnTo>
                  <a:lnTo>
                    <a:pt x="23" y="110"/>
                  </a:lnTo>
                  <a:lnTo>
                    <a:pt x="11" y="125"/>
                  </a:lnTo>
                  <a:lnTo>
                    <a:pt x="1" y="140"/>
                  </a:lnTo>
                  <a:lnTo>
                    <a:pt x="1" y="140"/>
                  </a:lnTo>
                  <a:lnTo>
                    <a:pt x="0" y="142"/>
                  </a:lnTo>
                  <a:lnTo>
                    <a:pt x="1" y="144"/>
                  </a:lnTo>
                  <a:lnTo>
                    <a:pt x="1" y="145"/>
                  </a:lnTo>
                  <a:lnTo>
                    <a:pt x="3" y="147"/>
                  </a:lnTo>
                  <a:lnTo>
                    <a:pt x="4" y="148"/>
                  </a:lnTo>
                  <a:lnTo>
                    <a:pt x="6" y="148"/>
                  </a:lnTo>
                  <a:lnTo>
                    <a:pt x="8" y="147"/>
                  </a:lnTo>
                  <a:lnTo>
                    <a:pt x="9" y="145"/>
                  </a:lnTo>
                  <a:lnTo>
                    <a:pt x="9" y="145"/>
                  </a:lnTo>
                  <a:lnTo>
                    <a:pt x="13" y="139"/>
                  </a:lnTo>
                  <a:lnTo>
                    <a:pt x="19" y="133"/>
                  </a:lnTo>
                  <a:lnTo>
                    <a:pt x="28" y="122"/>
                  </a:lnTo>
                  <a:lnTo>
                    <a:pt x="28" y="122"/>
                  </a:lnTo>
                  <a:lnTo>
                    <a:pt x="34" y="112"/>
                  </a:lnTo>
                  <a:lnTo>
                    <a:pt x="40" y="103"/>
                  </a:lnTo>
                  <a:lnTo>
                    <a:pt x="51" y="82"/>
                  </a:lnTo>
                  <a:lnTo>
                    <a:pt x="51" y="82"/>
                  </a:lnTo>
                  <a:lnTo>
                    <a:pt x="67" y="45"/>
                  </a:lnTo>
                  <a:lnTo>
                    <a:pt x="85" y="8"/>
                  </a:lnTo>
                  <a:lnTo>
                    <a:pt x="85" y="8"/>
                  </a:lnTo>
                  <a:lnTo>
                    <a:pt x="86" y="6"/>
                  </a:lnTo>
                  <a:lnTo>
                    <a:pt x="86" y="4"/>
                  </a:lnTo>
                  <a:lnTo>
                    <a:pt x="85" y="1"/>
                  </a:lnTo>
                  <a:lnTo>
                    <a:pt x="83" y="0"/>
                  </a:lnTo>
                  <a:lnTo>
                    <a:pt x="82" y="0"/>
                  </a:lnTo>
                  <a:lnTo>
                    <a:pt x="80" y="0"/>
                  </a:lnTo>
                  <a:lnTo>
                    <a:pt x="79" y="0"/>
                  </a:lnTo>
                  <a:lnTo>
                    <a:pt x="78" y="2"/>
                  </a:lnTo>
                  <a:lnTo>
                    <a:pt x="7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98" name="Freeform 859"/>
            <p:cNvSpPr/>
            <p:nvPr/>
          </p:nvSpPr>
          <p:spPr bwMode="auto">
            <a:xfrm>
              <a:off x="4832351" y="1322388"/>
              <a:ext cx="38100" cy="52388"/>
            </a:xfrm>
            <a:custGeom>
              <a:avLst/>
              <a:gdLst/>
              <a:ahLst/>
              <a:cxnLst>
                <a:cxn ang="0">
                  <a:pos x="64" y="2"/>
                </a:cxn>
                <a:cxn ang="0">
                  <a:pos x="64" y="2"/>
                </a:cxn>
                <a:cxn ang="0">
                  <a:pos x="49" y="26"/>
                </a:cxn>
                <a:cxn ang="0">
                  <a:pos x="34" y="49"/>
                </a:cxn>
                <a:cxn ang="0">
                  <a:pos x="19" y="70"/>
                </a:cxn>
                <a:cxn ang="0">
                  <a:pos x="2" y="92"/>
                </a:cxn>
                <a:cxn ang="0">
                  <a:pos x="2" y="92"/>
                </a:cxn>
                <a:cxn ang="0">
                  <a:pos x="1" y="93"/>
                </a:cxn>
                <a:cxn ang="0">
                  <a:pos x="0" y="95"/>
                </a:cxn>
                <a:cxn ang="0">
                  <a:pos x="2" y="98"/>
                </a:cxn>
                <a:cxn ang="0">
                  <a:pos x="3" y="99"/>
                </a:cxn>
                <a:cxn ang="0">
                  <a:pos x="5" y="100"/>
                </a:cxn>
                <a:cxn ang="0">
                  <a:pos x="8" y="99"/>
                </a:cxn>
                <a:cxn ang="0">
                  <a:pos x="9" y="98"/>
                </a:cxn>
                <a:cxn ang="0">
                  <a:pos x="9" y="98"/>
                </a:cxn>
                <a:cxn ang="0">
                  <a:pos x="26" y="77"/>
                </a:cxn>
                <a:cxn ang="0">
                  <a:pos x="42" y="54"/>
                </a:cxn>
                <a:cxn ang="0">
                  <a:pos x="57" y="31"/>
                </a:cxn>
                <a:cxn ang="0">
                  <a:pos x="71" y="7"/>
                </a:cxn>
                <a:cxn ang="0">
                  <a:pos x="71" y="7"/>
                </a:cxn>
                <a:cxn ang="0">
                  <a:pos x="72" y="5"/>
                </a:cxn>
                <a:cxn ang="0">
                  <a:pos x="72" y="3"/>
                </a:cxn>
                <a:cxn ang="0">
                  <a:pos x="71" y="2"/>
                </a:cxn>
                <a:cxn ang="0">
                  <a:pos x="70" y="1"/>
                </a:cxn>
                <a:cxn ang="0">
                  <a:pos x="68" y="0"/>
                </a:cxn>
                <a:cxn ang="0">
                  <a:pos x="66" y="0"/>
                </a:cxn>
                <a:cxn ang="0">
                  <a:pos x="65" y="1"/>
                </a:cxn>
                <a:cxn ang="0">
                  <a:pos x="64" y="2"/>
                </a:cxn>
                <a:cxn ang="0">
                  <a:pos x="64" y="2"/>
                </a:cxn>
              </a:cxnLst>
              <a:rect l="0" t="0" r="r" b="b"/>
              <a:pathLst>
                <a:path w="72" h="100">
                  <a:moveTo>
                    <a:pt x="64" y="2"/>
                  </a:moveTo>
                  <a:lnTo>
                    <a:pt x="64" y="2"/>
                  </a:lnTo>
                  <a:lnTo>
                    <a:pt x="49" y="26"/>
                  </a:lnTo>
                  <a:lnTo>
                    <a:pt x="34" y="49"/>
                  </a:lnTo>
                  <a:lnTo>
                    <a:pt x="19" y="70"/>
                  </a:lnTo>
                  <a:lnTo>
                    <a:pt x="2" y="92"/>
                  </a:lnTo>
                  <a:lnTo>
                    <a:pt x="2" y="92"/>
                  </a:lnTo>
                  <a:lnTo>
                    <a:pt x="1" y="93"/>
                  </a:lnTo>
                  <a:lnTo>
                    <a:pt x="0" y="95"/>
                  </a:lnTo>
                  <a:lnTo>
                    <a:pt x="2" y="98"/>
                  </a:lnTo>
                  <a:lnTo>
                    <a:pt x="3" y="99"/>
                  </a:lnTo>
                  <a:lnTo>
                    <a:pt x="5" y="100"/>
                  </a:lnTo>
                  <a:lnTo>
                    <a:pt x="8" y="99"/>
                  </a:lnTo>
                  <a:lnTo>
                    <a:pt x="9" y="98"/>
                  </a:lnTo>
                  <a:lnTo>
                    <a:pt x="9" y="98"/>
                  </a:lnTo>
                  <a:lnTo>
                    <a:pt x="26" y="77"/>
                  </a:lnTo>
                  <a:lnTo>
                    <a:pt x="42" y="54"/>
                  </a:lnTo>
                  <a:lnTo>
                    <a:pt x="57" y="31"/>
                  </a:lnTo>
                  <a:lnTo>
                    <a:pt x="71" y="7"/>
                  </a:lnTo>
                  <a:lnTo>
                    <a:pt x="71" y="7"/>
                  </a:lnTo>
                  <a:lnTo>
                    <a:pt x="72" y="5"/>
                  </a:lnTo>
                  <a:lnTo>
                    <a:pt x="72" y="3"/>
                  </a:lnTo>
                  <a:lnTo>
                    <a:pt x="71" y="2"/>
                  </a:lnTo>
                  <a:lnTo>
                    <a:pt x="70" y="1"/>
                  </a:lnTo>
                  <a:lnTo>
                    <a:pt x="68" y="0"/>
                  </a:lnTo>
                  <a:lnTo>
                    <a:pt x="66" y="0"/>
                  </a:lnTo>
                  <a:lnTo>
                    <a:pt x="65" y="1"/>
                  </a:lnTo>
                  <a:lnTo>
                    <a:pt x="64" y="2"/>
                  </a:lnTo>
                  <a:lnTo>
                    <a:pt x="6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99" name="Freeform 860"/>
            <p:cNvSpPr/>
            <p:nvPr/>
          </p:nvSpPr>
          <p:spPr bwMode="auto">
            <a:xfrm>
              <a:off x="4197351" y="1582738"/>
              <a:ext cx="23813" cy="76200"/>
            </a:xfrm>
            <a:custGeom>
              <a:avLst/>
              <a:gdLst/>
              <a:ahLst/>
              <a:cxnLst>
                <a:cxn ang="0">
                  <a:pos x="35" y="4"/>
                </a:cxn>
                <a:cxn ang="0">
                  <a:pos x="35" y="4"/>
                </a:cxn>
                <a:cxn ang="0">
                  <a:pos x="30" y="27"/>
                </a:cxn>
                <a:cxn ang="0">
                  <a:pos x="25" y="50"/>
                </a:cxn>
                <a:cxn ang="0">
                  <a:pos x="19" y="73"/>
                </a:cxn>
                <a:cxn ang="0">
                  <a:pos x="15" y="84"/>
                </a:cxn>
                <a:cxn ang="0">
                  <a:pos x="9" y="96"/>
                </a:cxn>
                <a:cxn ang="0">
                  <a:pos x="9" y="96"/>
                </a:cxn>
                <a:cxn ang="0">
                  <a:pos x="5" y="106"/>
                </a:cxn>
                <a:cxn ang="0">
                  <a:pos x="1" y="117"/>
                </a:cxn>
                <a:cxn ang="0">
                  <a:pos x="0" y="124"/>
                </a:cxn>
                <a:cxn ang="0">
                  <a:pos x="0" y="130"/>
                </a:cxn>
                <a:cxn ang="0">
                  <a:pos x="0" y="135"/>
                </a:cxn>
                <a:cxn ang="0">
                  <a:pos x="2" y="141"/>
                </a:cxn>
                <a:cxn ang="0">
                  <a:pos x="2" y="141"/>
                </a:cxn>
                <a:cxn ang="0">
                  <a:pos x="3" y="142"/>
                </a:cxn>
                <a:cxn ang="0">
                  <a:pos x="5" y="143"/>
                </a:cxn>
                <a:cxn ang="0">
                  <a:pos x="6" y="143"/>
                </a:cxn>
                <a:cxn ang="0">
                  <a:pos x="8" y="143"/>
                </a:cxn>
                <a:cxn ang="0">
                  <a:pos x="10" y="140"/>
                </a:cxn>
                <a:cxn ang="0">
                  <a:pos x="12" y="138"/>
                </a:cxn>
                <a:cxn ang="0">
                  <a:pos x="10" y="136"/>
                </a:cxn>
                <a:cxn ang="0">
                  <a:pos x="10" y="136"/>
                </a:cxn>
                <a:cxn ang="0">
                  <a:pos x="9" y="133"/>
                </a:cxn>
                <a:cxn ang="0">
                  <a:pos x="8" y="130"/>
                </a:cxn>
                <a:cxn ang="0">
                  <a:pos x="9" y="123"/>
                </a:cxn>
                <a:cxn ang="0">
                  <a:pos x="10" y="114"/>
                </a:cxn>
                <a:cxn ang="0">
                  <a:pos x="14" y="106"/>
                </a:cxn>
                <a:cxn ang="0">
                  <a:pos x="22" y="90"/>
                </a:cxn>
                <a:cxn ang="0">
                  <a:pos x="28" y="78"/>
                </a:cxn>
                <a:cxn ang="0">
                  <a:pos x="28" y="78"/>
                </a:cxn>
                <a:cxn ang="0">
                  <a:pos x="31" y="70"/>
                </a:cxn>
                <a:cxn ang="0">
                  <a:pos x="34" y="60"/>
                </a:cxn>
                <a:cxn ang="0">
                  <a:pos x="38" y="43"/>
                </a:cxn>
                <a:cxn ang="0">
                  <a:pos x="45" y="7"/>
                </a:cxn>
                <a:cxn ang="0">
                  <a:pos x="45" y="7"/>
                </a:cxn>
                <a:cxn ang="0">
                  <a:pos x="45" y="4"/>
                </a:cxn>
                <a:cxn ang="0">
                  <a:pos x="44" y="3"/>
                </a:cxn>
                <a:cxn ang="0">
                  <a:pos x="43" y="1"/>
                </a:cxn>
                <a:cxn ang="0">
                  <a:pos x="41" y="1"/>
                </a:cxn>
                <a:cxn ang="0">
                  <a:pos x="38" y="0"/>
                </a:cxn>
                <a:cxn ang="0">
                  <a:pos x="37" y="1"/>
                </a:cxn>
                <a:cxn ang="0">
                  <a:pos x="36" y="2"/>
                </a:cxn>
                <a:cxn ang="0">
                  <a:pos x="35" y="4"/>
                </a:cxn>
                <a:cxn ang="0">
                  <a:pos x="35" y="4"/>
                </a:cxn>
              </a:cxnLst>
              <a:rect l="0" t="0" r="r" b="b"/>
              <a:pathLst>
                <a:path w="45" h="143">
                  <a:moveTo>
                    <a:pt x="35" y="4"/>
                  </a:moveTo>
                  <a:lnTo>
                    <a:pt x="35" y="4"/>
                  </a:lnTo>
                  <a:lnTo>
                    <a:pt x="30" y="27"/>
                  </a:lnTo>
                  <a:lnTo>
                    <a:pt x="25" y="50"/>
                  </a:lnTo>
                  <a:lnTo>
                    <a:pt x="19" y="73"/>
                  </a:lnTo>
                  <a:lnTo>
                    <a:pt x="15" y="84"/>
                  </a:lnTo>
                  <a:lnTo>
                    <a:pt x="9" y="96"/>
                  </a:lnTo>
                  <a:lnTo>
                    <a:pt x="9" y="96"/>
                  </a:lnTo>
                  <a:lnTo>
                    <a:pt x="5" y="106"/>
                  </a:lnTo>
                  <a:lnTo>
                    <a:pt x="1" y="117"/>
                  </a:lnTo>
                  <a:lnTo>
                    <a:pt x="0" y="124"/>
                  </a:lnTo>
                  <a:lnTo>
                    <a:pt x="0" y="130"/>
                  </a:lnTo>
                  <a:lnTo>
                    <a:pt x="0" y="135"/>
                  </a:lnTo>
                  <a:lnTo>
                    <a:pt x="2" y="141"/>
                  </a:lnTo>
                  <a:lnTo>
                    <a:pt x="2" y="141"/>
                  </a:lnTo>
                  <a:lnTo>
                    <a:pt x="3" y="142"/>
                  </a:lnTo>
                  <a:lnTo>
                    <a:pt x="5" y="143"/>
                  </a:lnTo>
                  <a:lnTo>
                    <a:pt x="6" y="143"/>
                  </a:lnTo>
                  <a:lnTo>
                    <a:pt x="8" y="143"/>
                  </a:lnTo>
                  <a:lnTo>
                    <a:pt x="10" y="140"/>
                  </a:lnTo>
                  <a:lnTo>
                    <a:pt x="12" y="138"/>
                  </a:lnTo>
                  <a:lnTo>
                    <a:pt x="10" y="136"/>
                  </a:lnTo>
                  <a:lnTo>
                    <a:pt x="10" y="136"/>
                  </a:lnTo>
                  <a:lnTo>
                    <a:pt x="9" y="133"/>
                  </a:lnTo>
                  <a:lnTo>
                    <a:pt x="8" y="130"/>
                  </a:lnTo>
                  <a:lnTo>
                    <a:pt x="9" y="123"/>
                  </a:lnTo>
                  <a:lnTo>
                    <a:pt x="10" y="114"/>
                  </a:lnTo>
                  <a:lnTo>
                    <a:pt x="14" y="106"/>
                  </a:lnTo>
                  <a:lnTo>
                    <a:pt x="22" y="90"/>
                  </a:lnTo>
                  <a:lnTo>
                    <a:pt x="28" y="78"/>
                  </a:lnTo>
                  <a:lnTo>
                    <a:pt x="28" y="78"/>
                  </a:lnTo>
                  <a:lnTo>
                    <a:pt x="31" y="70"/>
                  </a:lnTo>
                  <a:lnTo>
                    <a:pt x="34" y="60"/>
                  </a:lnTo>
                  <a:lnTo>
                    <a:pt x="38" y="43"/>
                  </a:lnTo>
                  <a:lnTo>
                    <a:pt x="45" y="7"/>
                  </a:lnTo>
                  <a:lnTo>
                    <a:pt x="45" y="7"/>
                  </a:lnTo>
                  <a:lnTo>
                    <a:pt x="45" y="4"/>
                  </a:lnTo>
                  <a:lnTo>
                    <a:pt x="44" y="3"/>
                  </a:lnTo>
                  <a:lnTo>
                    <a:pt x="43" y="1"/>
                  </a:lnTo>
                  <a:lnTo>
                    <a:pt x="41" y="1"/>
                  </a:lnTo>
                  <a:lnTo>
                    <a:pt x="38" y="0"/>
                  </a:lnTo>
                  <a:lnTo>
                    <a:pt x="37" y="1"/>
                  </a:lnTo>
                  <a:lnTo>
                    <a:pt x="36" y="2"/>
                  </a:lnTo>
                  <a:lnTo>
                    <a:pt x="35" y="4"/>
                  </a:lnTo>
                  <a:lnTo>
                    <a:pt x="35"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00" name="Freeform 861"/>
            <p:cNvSpPr/>
            <p:nvPr/>
          </p:nvSpPr>
          <p:spPr bwMode="auto">
            <a:xfrm>
              <a:off x="4222751" y="1576388"/>
              <a:ext cx="44450" cy="125413"/>
            </a:xfrm>
            <a:custGeom>
              <a:avLst/>
              <a:gdLst/>
              <a:ahLst/>
              <a:cxnLst>
                <a:cxn ang="0">
                  <a:pos x="71" y="3"/>
                </a:cxn>
                <a:cxn ang="0">
                  <a:pos x="71" y="3"/>
                </a:cxn>
                <a:cxn ang="0">
                  <a:pos x="66" y="14"/>
                </a:cxn>
                <a:cxn ang="0">
                  <a:pos x="61" y="26"/>
                </a:cxn>
                <a:cxn ang="0">
                  <a:pos x="55" y="37"/>
                </a:cxn>
                <a:cxn ang="0">
                  <a:pos x="50" y="49"/>
                </a:cxn>
                <a:cxn ang="0">
                  <a:pos x="50" y="49"/>
                </a:cxn>
                <a:cxn ang="0">
                  <a:pos x="44" y="64"/>
                </a:cxn>
                <a:cxn ang="0">
                  <a:pos x="40" y="81"/>
                </a:cxn>
                <a:cxn ang="0">
                  <a:pos x="32" y="113"/>
                </a:cxn>
                <a:cxn ang="0">
                  <a:pos x="32" y="113"/>
                </a:cxn>
                <a:cxn ang="0">
                  <a:pos x="23" y="143"/>
                </a:cxn>
                <a:cxn ang="0">
                  <a:pos x="12" y="172"/>
                </a:cxn>
                <a:cxn ang="0">
                  <a:pos x="8" y="187"/>
                </a:cxn>
                <a:cxn ang="0">
                  <a:pos x="4" y="202"/>
                </a:cxn>
                <a:cxn ang="0">
                  <a:pos x="2" y="217"/>
                </a:cxn>
                <a:cxn ang="0">
                  <a:pos x="0" y="233"/>
                </a:cxn>
                <a:cxn ang="0">
                  <a:pos x="0" y="233"/>
                </a:cxn>
                <a:cxn ang="0">
                  <a:pos x="1" y="234"/>
                </a:cxn>
                <a:cxn ang="0">
                  <a:pos x="2" y="236"/>
                </a:cxn>
                <a:cxn ang="0">
                  <a:pos x="3" y="237"/>
                </a:cxn>
                <a:cxn ang="0">
                  <a:pos x="5" y="237"/>
                </a:cxn>
                <a:cxn ang="0">
                  <a:pos x="7" y="237"/>
                </a:cxn>
                <a:cxn ang="0">
                  <a:pos x="8" y="236"/>
                </a:cxn>
                <a:cxn ang="0">
                  <a:pos x="9" y="234"/>
                </a:cxn>
                <a:cxn ang="0">
                  <a:pos x="10" y="233"/>
                </a:cxn>
                <a:cxn ang="0">
                  <a:pos x="10" y="233"/>
                </a:cxn>
                <a:cxn ang="0">
                  <a:pos x="11" y="217"/>
                </a:cxn>
                <a:cxn ang="0">
                  <a:pos x="13" y="203"/>
                </a:cxn>
                <a:cxn ang="0">
                  <a:pos x="17" y="188"/>
                </a:cxn>
                <a:cxn ang="0">
                  <a:pos x="22" y="173"/>
                </a:cxn>
                <a:cxn ang="0">
                  <a:pos x="31" y="144"/>
                </a:cxn>
                <a:cxn ang="0">
                  <a:pos x="41" y="116"/>
                </a:cxn>
                <a:cxn ang="0">
                  <a:pos x="41" y="116"/>
                </a:cxn>
                <a:cxn ang="0">
                  <a:pos x="49" y="87"/>
                </a:cxn>
                <a:cxn ang="0">
                  <a:pos x="57" y="58"/>
                </a:cxn>
                <a:cxn ang="0">
                  <a:pos x="57" y="58"/>
                </a:cxn>
                <a:cxn ang="0">
                  <a:pos x="62" y="44"/>
                </a:cxn>
                <a:cxn ang="0">
                  <a:pos x="68" y="32"/>
                </a:cxn>
                <a:cxn ang="0">
                  <a:pos x="74" y="18"/>
                </a:cxn>
                <a:cxn ang="0">
                  <a:pos x="81" y="5"/>
                </a:cxn>
                <a:cxn ang="0">
                  <a:pos x="81" y="5"/>
                </a:cxn>
                <a:cxn ang="0">
                  <a:pos x="82" y="4"/>
                </a:cxn>
                <a:cxn ang="0">
                  <a:pos x="81" y="2"/>
                </a:cxn>
                <a:cxn ang="0">
                  <a:pos x="80" y="1"/>
                </a:cxn>
                <a:cxn ang="0">
                  <a:pos x="78" y="0"/>
                </a:cxn>
                <a:cxn ang="0">
                  <a:pos x="74" y="0"/>
                </a:cxn>
                <a:cxn ang="0">
                  <a:pos x="73" y="1"/>
                </a:cxn>
                <a:cxn ang="0">
                  <a:pos x="71" y="3"/>
                </a:cxn>
                <a:cxn ang="0">
                  <a:pos x="71" y="3"/>
                </a:cxn>
              </a:cxnLst>
              <a:rect l="0" t="0" r="r" b="b"/>
              <a:pathLst>
                <a:path w="82" h="237">
                  <a:moveTo>
                    <a:pt x="71" y="3"/>
                  </a:moveTo>
                  <a:lnTo>
                    <a:pt x="71" y="3"/>
                  </a:lnTo>
                  <a:lnTo>
                    <a:pt x="66" y="14"/>
                  </a:lnTo>
                  <a:lnTo>
                    <a:pt x="61" y="26"/>
                  </a:lnTo>
                  <a:lnTo>
                    <a:pt x="55" y="37"/>
                  </a:lnTo>
                  <a:lnTo>
                    <a:pt x="50" y="49"/>
                  </a:lnTo>
                  <a:lnTo>
                    <a:pt x="50" y="49"/>
                  </a:lnTo>
                  <a:lnTo>
                    <a:pt x="44" y="64"/>
                  </a:lnTo>
                  <a:lnTo>
                    <a:pt x="40" y="81"/>
                  </a:lnTo>
                  <a:lnTo>
                    <a:pt x="32" y="113"/>
                  </a:lnTo>
                  <a:lnTo>
                    <a:pt x="32" y="113"/>
                  </a:lnTo>
                  <a:lnTo>
                    <a:pt x="23" y="143"/>
                  </a:lnTo>
                  <a:lnTo>
                    <a:pt x="12" y="172"/>
                  </a:lnTo>
                  <a:lnTo>
                    <a:pt x="8" y="187"/>
                  </a:lnTo>
                  <a:lnTo>
                    <a:pt x="4" y="202"/>
                  </a:lnTo>
                  <a:lnTo>
                    <a:pt x="2" y="217"/>
                  </a:lnTo>
                  <a:lnTo>
                    <a:pt x="0" y="233"/>
                  </a:lnTo>
                  <a:lnTo>
                    <a:pt x="0" y="233"/>
                  </a:lnTo>
                  <a:lnTo>
                    <a:pt x="1" y="234"/>
                  </a:lnTo>
                  <a:lnTo>
                    <a:pt x="2" y="236"/>
                  </a:lnTo>
                  <a:lnTo>
                    <a:pt x="3" y="237"/>
                  </a:lnTo>
                  <a:lnTo>
                    <a:pt x="5" y="237"/>
                  </a:lnTo>
                  <a:lnTo>
                    <a:pt x="7" y="237"/>
                  </a:lnTo>
                  <a:lnTo>
                    <a:pt x="8" y="236"/>
                  </a:lnTo>
                  <a:lnTo>
                    <a:pt x="9" y="234"/>
                  </a:lnTo>
                  <a:lnTo>
                    <a:pt x="10" y="233"/>
                  </a:lnTo>
                  <a:lnTo>
                    <a:pt x="10" y="233"/>
                  </a:lnTo>
                  <a:lnTo>
                    <a:pt x="11" y="217"/>
                  </a:lnTo>
                  <a:lnTo>
                    <a:pt x="13" y="203"/>
                  </a:lnTo>
                  <a:lnTo>
                    <a:pt x="17" y="188"/>
                  </a:lnTo>
                  <a:lnTo>
                    <a:pt x="22" y="173"/>
                  </a:lnTo>
                  <a:lnTo>
                    <a:pt x="31" y="144"/>
                  </a:lnTo>
                  <a:lnTo>
                    <a:pt x="41" y="116"/>
                  </a:lnTo>
                  <a:lnTo>
                    <a:pt x="41" y="116"/>
                  </a:lnTo>
                  <a:lnTo>
                    <a:pt x="49" y="87"/>
                  </a:lnTo>
                  <a:lnTo>
                    <a:pt x="57" y="58"/>
                  </a:lnTo>
                  <a:lnTo>
                    <a:pt x="57" y="58"/>
                  </a:lnTo>
                  <a:lnTo>
                    <a:pt x="62" y="44"/>
                  </a:lnTo>
                  <a:lnTo>
                    <a:pt x="68" y="32"/>
                  </a:lnTo>
                  <a:lnTo>
                    <a:pt x="74" y="18"/>
                  </a:lnTo>
                  <a:lnTo>
                    <a:pt x="81" y="5"/>
                  </a:lnTo>
                  <a:lnTo>
                    <a:pt x="81" y="5"/>
                  </a:lnTo>
                  <a:lnTo>
                    <a:pt x="82" y="4"/>
                  </a:lnTo>
                  <a:lnTo>
                    <a:pt x="81" y="2"/>
                  </a:lnTo>
                  <a:lnTo>
                    <a:pt x="80" y="1"/>
                  </a:lnTo>
                  <a:lnTo>
                    <a:pt x="78" y="0"/>
                  </a:lnTo>
                  <a:lnTo>
                    <a:pt x="74" y="0"/>
                  </a:lnTo>
                  <a:lnTo>
                    <a:pt x="73" y="1"/>
                  </a:lnTo>
                  <a:lnTo>
                    <a:pt x="71" y="3"/>
                  </a:lnTo>
                  <a:lnTo>
                    <a:pt x="71"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01" name="Freeform 862"/>
            <p:cNvSpPr/>
            <p:nvPr/>
          </p:nvSpPr>
          <p:spPr bwMode="auto">
            <a:xfrm>
              <a:off x="4248151" y="1555751"/>
              <a:ext cx="63500" cy="155575"/>
            </a:xfrm>
            <a:custGeom>
              <a:avLst/>
              <a:gdLst/>
              <a:ahLst/>
              <a:cxnLst>
                <a:cxn ang="0">
                  <a:pos x="110" y="3"/>
                </a:cxn>
                <a:cxn ang="0">
                  <a:pos x="110" y="3"/>
                </a:cxn>
                <a:cxn ang="0">
                  <a:pos x="100" y="19"/>
                </a:cxn>
                <a:cxn ang="0">
                  <a:pos x="92" y="37"/>
                </a:cxn>
                <a:cxn ang="0">
                  <a:pos x="75" y="72"/>
                </a:cxn>
                <a:cxn ang="0">
                  <a:pos x="61" y="108"/>
                </a:cxn>
                <a:cxn ang="0">
                  <a:pos x="47" y="143"/>
                </a:cxn>
                <a:cxn ang="0">
                  <a:pos x="47" y="143"/>
                </a:cxn>
                <a:cxn ang="0">
                  <a:pos x="40" y="166"/>
                </a:cxn>
                <a:cxn ang="0">
                  <a:pos x="33" y="189"/>
                </a:cxn>
                <a:cxn ang="0">
                  <a:pos x="25" y="211"/>
                </a:cxn>
                <a:cxn ang="0">
                  <a:pos x="21" y="222"/>
                </a:cxn>
                <a:cxn ang="0">
                  <a:pos x="16" y="233"/>
                </a:cxn>
                <a:cxn ang="0">
                  <a:pos x="16" y="233"/>
                </a:cxn>
                <a:cxn ang="0">
                  <a:pos x="10" y="247"/>
                </a:cxn>
                <a:cxn ang="0">
                  <a:pos x="5" y="261"/>
                </a:cxn>
                <a:cxn ang="0">
                  <a:pos x="2" y="275"/>
                </a:cxn>
                <a:cxn ang="0">
                  <a:pos x="0" y="291"/>
                </a:cxn>
                <a:cxn ang="0">
                  <a:pos x="0" y="291"/>
                </a:cxn>
                <a:cxn ang="0">
                  <a:pos x="1" y="293"/>
                </a:cxn>
                <a:cxn ang="0">
                  <a:pos x="2" y="294"/>
                </a:cxn>
                <a:cxn ang="0">
                  <a:pos x="3" y="295"/>
                </a:cxn>
                <a:cxn ang="0">
                  <a:pos x="5" y="295"/>
                </a:cxn>
                <a:cxn ang="0">
                  <a:pos x="6" y="295"/>
                </a:cxn>
                <a:cxn ang="0">
                  <a:pos x="8" y="294"/>
                </a:cxn>
                <a:cxn ang="0">
                  <a:pos x="9" y="293"/>
                </a:cxn>
                <a:cxn ang="0">
                  <a:pos x="9" y="291"/>
                </a:cxn>
                <a:cxn ang="0">
                  <a:pos x="9" y="291"/>
                </a:cxn>
                <a:cxn ang="0">
                  <a:pos x="10" y="281"/>
                </a:cxn>
                <a:cxn ang="0">
                  <a:pos x="12" y="272"/>
                </a:cxn>
                <a:cxn ang="0">
                  <a:pos x="18" y="255"/>
                </a:cxn>
                <a:cxn ang="0">
                  <a:pos x="24" y="239"/>
                </a:cxn>
                <a:cxn ang="0">
                  <a:pos x="31" y="221"/>
                </a:cxn>
                <a:cxn ang="0">
                  <a:pos x="31" y="221"/>
                </a:cxn>
                <a:cxn ang="0">
                  <a:pos x="36" y="203"/>
                </a:cxn>
                <a:cxn ang="0">
                  <a:pos x="42" y="184"/>
                </a:cxn>
                <a:cxn ang="0">
                  <a:pos x="57" y="147"/>
                </a:cxn>
                <a:cxn ang="0">
                  <a:pos x="57" y="147"/>
                </a:cxn>
                <a:cxn ang="0">
                  <a:pos x="70" y="111"/>
                </a:cxn>
                <a:cxn ang="0">
                  <a:pos x="85" y="75"/>
                </a:cxn>
                <a:cxn ang="0">
                  <a:pos x="100" y="41"/>
                </a:cxn>
                <a:cxn ang="0">
                  <a:pos x="108" y="24"/>
                </a:cxn>
                <a:cxn ang="0">
                  <a:pos x="118" y="8"/>
                </a:cxn>
                <a:cxn ang="0">
                  <a:pos x="118" y="8"/>
                </a:cxn>
                <a:cxn ang="0">
                  <a:pos x="119" y="6"/>
                </a:cxn>
                <a:cxn ang="0">
                  <a:pos x="119" y="4"/>
                </a:cxn>
                <a:cxn ang="0">
                  <a:pos x="118" y="3"/>
                </a:cxn>
                <a:cxn ang="0">
                  <a:pos x="117" y="1"/>
                </a:cxn>
                <a:cxn ang="0">
                  <a:pos x="115" y="0"/>
                </a:cxn>
                <a:cxn ang="0">
                  <a:pos x="112" y="0"/>
                </a:cxn>
                <a:cxn ang="0">
                  <a:pos x="111" y="1"/>
                </a:cxn>
                <a:cxn ang="0">
                  <a:pos x="110" y="3"/>
                </a:cxn>
                <a:cxn ang="0">
                  <a:pos x="110" y="3"/>
                </a:cxn>
              </a:cxnLst>
              <a:rect l="0" t="0" r="r" b="b"/>
              <a:pathLst>
                <a:path w="119" h="295">
                  <a:moveTo>
                    <a:pt x="110" y="3"/>
                  </a:moveTo>
                  <a:lnTo>
                    <a:pt x="110" y="3"/>
                  </a:lnTo>
                  <a:lnTo>
                    <a:pt x="100" y="19"/>
                  </a:lnTo>
                  <a:lnTo>
                    <a:pt x="92" y="37"/>
                  </a:lnTo>
                  <a:lnTo>
                    <a:pt x="75" y="72"/>
                  </a:lnTo>
                  <a:lnTo>
                    <a:pt x="61" y="108"/>
                  </a:lnTo>
                  <a:lnTo>
                    <a:pt x="47" y="143"/>
                  </a:lnTo>
                  <a:lnTo>
                    <a:pt x="47" y="143"/>
                  </a:lnTo>
                  <a:lnTo>
                    <a:pt x="40" y="166"/>
                  </a:lnTo>
                  <a:lnTo>
                    <a:pt x="33" y="189"/>
                  </a:lnTo>
                  <a:lnTo>
                    <a:pt x="25" y="211"/>
                  </a:lnTo>
                  <a:lnTo>
                    <a:pt x="21" y="222"/>
                  </a:lnTo>
                  <a:lnTo>
                    <a:pt x="16" y="233"/>
                  </a:lnTo>
                  <a:lnTo>
                    <a:pt x="16" y="233"/>
                  </a:lnTo>
                  <a:lnTo>
                    <a:pt x="10" y="247"/>
                  </a:lnTo>
                  <a:lnTo>
                    <a:pt x="5" y="261"/>
                  </a:lnTo>
                  <a:lnTo>
                    <a:pt x="2" y="275"/>
                  </a:lnTo>
                  <a:lnTo>
                    <a:pt x="0" y="291"/>
                  </a:lnTo>
                  <a:lnTo>
                    <a:pt x="0" y="291"/>
                  </a:lnTo>
                  <a:lnTo>
                    <a:pt x="1" y="293"/>
                  </a:lnTo>
                  <a:lnTo>
                    <a:pt x="2" y="294"/>
                  </a:lnTo>
                  <a:lnTo>
                    <a:pt x="3" y="295"/>
                  </a:lnTo>
                  <a:lnTo>
                    <a:pt x="5" y="295"/>
                  </a:lnTo>
                  <a:lnTo>
                    <a:pt x="6" y="295"/>
                  </a:lnTo>
                  <a:lnTo>
                    <a:pt x="8" y="294"/>
                  </a:lnTo>
                  <a:lnTo>
                    <a:pt x="9" y="293"/>
                  </a:lnTo>
                  <a:lnTo>
                    <a:pt x="9" y="291"/>
                  </a:lnTo>
                  <a:lnTo>
                    <a:pt x="9" y="291"/>
                  </a:lnTo>
                  <a:lnTo>
                    <a:pt x="10" y="281"/>
                  </a:lnTo>
                  <a:lnTo>
                    <a:pt x="12" y="272"/>
                  </a:lnTo>
                  <a:lnTo>
                    <a:pt x="18" y="255"/>
                  </a:lnTo>
                  <a:lnTo>
                    <a:pt x="24" y="239"/>
                  </a:lnTo>
                  <a:lnTo>
                    <a:pt x="31" y="221"/>
                  </a:lnTo>
                  <a:lnTo>
                    <a:pt x="31" y="221"/>
                  </a:lnTo>
                  <a:lnTo>
                    <a:pt x="36" y="203"/>
                  </a:lnTo>
                  <a:lnTo>
                    <a:pt x="42" y="184"/>
                  </a:lnTo>
                  <a:lnTo>
                    <a:pt x="57" y="147"/>
                  </a:lnTo>
                  <a:lnTo>
                    <a:pt x="57" y="147"/>
                  </a:lnTo>
                  <a:lnTo>
                    <a:pt x="70" y="111"/>
                  </a:lnTo>
                  <a:lnTo>
                    <a:pt x="85" y="75"/>
                  </a:lnTo>
                  <a:lnTo>
                    <a:pt x="100" y="41"/>
                  </a:lnTo>
                  <a:lnTo>
                    <a:pt x="108" y="24"/>
                  </a:lnTo>
                  <a:lnTo>
                    <a:pt x="118" y="8"/>
                  </a:lnTo>
                  <a:lnTo>
                    <a:pt x="118" y="8"/>
                  </a:lnTo>
                  <a:lnTo>
                    <a:pt x="119" y="6"/>
                  </a:lnTo>
                  <a:lnTo>
                    <a:pt x="119" y="4"/>
                  </a:lnTo>
                  <a:lnTo>
                    <a:pt x="118" y="3"/>
                  </a:lnTo>
                  <a:lnTo>
                    <a:pt x="117" y="1"/>
                  </a:lnTo>
                  <a:lnTo>
                    <a:pt x="115" y="0"/>
                  </a:lnTo>
                  <a:lnTo>
                    <a:pt x="112" y="0"/>
                  </a:lnTo>
                  <a:lnTo>
                    <a:pt x="111" y="1"/>
                  </a:lnTo>
                  <a:lnTo>
                    <a:pt x="110" y="3"/>
                  </a:lnTo>
                  <a:lnTo>
                    <a:pt x="110"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02" name="Freeform 863"/>
            <p:cNvSpPr/>
            <p:nvPr/>
          </p:nvSpPr>
          <p:spPr bwMode="auto">
            <a:xfrm>
              <a:off x="4270376" y="1550988"/>
              <a:ext cx="69850" cy="173038"/>
            </a:xfrm>
            <a:custGeom>
              <a:avLst/>
              <a:gdLst/>
              <a:ahLst/>
              <a:cxnLst>
                <a:cxn ang="0">
                  <a:pos x="120" y="2"/>
                </a:cxn>
                <a:cxn ang="0">
                  <a:pos x="120" y="2"/>
                </a:cxn>
                <a:cxn ang="0">
                  <a:pos x="111" y="21"/>
                </a:cxn>
                <a:cxn ang="0">
                  <a:pos x="103" y="40"/>
                </a:cxn>
                <a:cxn ang="0">
                  <a:pos x="95" y="58"/>
                </a:cxn>
                <a:cxn ang="0">
                  <a:pos x="89" y="78"/>
                </a:cxn>
                <a:cxn ang="0">
                  <a:pos x="79" y="117"/>
                </a:cxn>
                <a:cxn ang="0">
                  <a:pos x="69" y="157"/>
                </a:cxn>
                <a:cxn ang="0">
                  <a:pos x="69" y="157"/>
                </a:cxn>
                <a:cxn ang="0">
                  <a:pos x="62" y="180"/>
                </a:cxn>
                <a:cxn ang="0">
                  <a:pos x="54" y="204"/>
                </a:cxn>
                <a:cxn ang="0">
                  <a:pos x="45" y="227"/>
                </a:cxn>
                <a:cxn ang="0">
                  <a:pos x="35" y="250"/>
                </a:cxn>
                <a:cxn ang="0">
                  <a:pos x="35" y="250"/>
                </a:cxn>
                <a:cxn ang="0">
                  <a:pos x="26" y="268"/>
                </a:cxn>
                <a:cxn ang="0">
                  <a:pos x="18" y="285"/>
                </a:cxn>
                <a:cxn ang="0">
                  <a:pos x="8" y="304"/>
                </a:cxn>
                <a:cxn ang="0">
                  <a:pos x="1" y="322"/>
                </a:cxn>
                <a:cxn ang="0">
                  <a:pos x="1" y="322"/>
                </a:cxn>
                <a:cxn ang="0">
                  <a:pos x="0" y="325"/>
                </a:cxn>
                <a:cxn ang="0">
                  <a:pos x="1" y="326"/>
                </a:cxn>
                <a:cxn ang="0">
                  <a:pos x="2" y="327"/>
                </a:cxn>
                <a:cxn ang="0">
                  <a:pos x="4" y="328"/>
                </a:cxn>
                <a:cxn ang="0">
                  <a:pos x="7" y="328"/>
                </a:cxn>
                <a:cxn ang="0">
                  <a:pos x="9" y="327"/>
                </a:cxn>
                <a:cxn ang="0">
                  <a:pos x="10" y="325"/>
                </a:cxn>
                <a:cxn ang="0">
                  <a:pos x="10" y="325"/>
                </a:cxn>
                <a:cxn ang="0">
                  <a:pos x="19" y="305"/>
                </a:cxn>
                <a:cxn ang="0">
                  <a:pos x="28" y="285"/>
                </a:cxn>
                <a:cxn ang="0">
                  <a:pos x="37" y="267"/>
                </a:cxn>
                <a:cxn ang="0">
                  <a:pos x="47" y="247"/>
                </a:cxn>
                <a:cxn ang="0">
                  <a:pos x="47" y="247"/>
                </a:cxn>
                <a:cxn ang="0">
                  <a:pos x="61" y="212"/>
                </a:cxn>
                <a:cxn ang="0">
                  <a:pos x="68" y="194"/>
                </a:cxn>
                <a:cxn ang="0">
                  <a:pos x="75" y="175"/>
                </a:cxn>
                <a:cxn ang="0">
                  <a:pos x="75" y="175"/>
                </a:cxn>
                <a:cxn ang="0">
                  <a:pos x="81" y="155"/>
                </a:cxn>
                <a:cxn ang="0">
                  <a:pos x="86" y="133"/>
                </a:cxn>
                <a:cxn ang="0">
                  <a:pos x="96" y="89"/>
                </a:cxn>
                <a:cxn ang="0">
                  <a:pos x="103" y="69"/>
                </a:cxn>
                <a:cxn ang="0">
                  <a:pos x="110" y="48"/>
                </a:cxn>
                <a:cxn ang="0">
                  <a:pos x="118" y="27"/>
                </a:cxn>
                <a:cxn ang="0">
                  <a:pos x="129" y="7"/>
                </a:cxn>
                <a:cxn ang="0">
                  <a:pos x="129" y="7"/>
                </a:cxn>
                <a:cxn ang="0">
                  <a:pos x="130" y="5"/>
                </a:cxn>
                <a:cxn ang="0">
                  <a:pos x="129" y="3"/>
                </a:cxn>
                <a:cxn ang="0">
                  <a:pos x="127" y="2"/>
                </a:cxn>
                <a:cxn ang="0">
                  <a:pos x="126" y="0"/>
                </a:cxn>
                <a:cxn ang="0">
                  <a:pos x="125" y="0"/>
                </a:cxn>
                <a:cxn ang="0">
                  <a:pos x="123" y="0"/>
                </a:cxn>
                <a:cxn ang="0">
                  <a:pos x="121" y="1"/>
                </a:cxn>
                <a:cxn ang="0">
                  <a:pos x="120" y="2"/>
                </a:cxn>
                <a:cxn ang="0">
                  <a:pos x="120" y="2"/>
                </a:cxn>
              </a:cxnLst>
              <a:rect l="0" t="0" r="r" b="b"/>
              <a:pathLst>
                <a:path w="130" h="328">
                  <a:moveTo>
                    <a:pt x="120" y="2"/>
                  </a:moveTo>
                  <a:lnTo>
                    <a:pt x="120" y="2"/>
                  </a:lnTo>
                  <a:lnTo>
                    <a:pt x="111" y="21"/>
                  </a:lnTo>
                  <a:lnTo>
                    <a:pt x="103" y="40"/>
                  </a:lnTo>
                  <a:lnTo>
                    <a:pt x="95" y="58"/>
                  </a:lnTo>
                  <a:lnTo>
                    <a:pt x="89" y="78"/>
                  </a:lnTo>
                  <a:lnTo>
                    <a:pt x="79" y="117"/>
                  </a:lnTo>
                  <a:lnTo>
                    <a:pt x="69" y="157"/>
                  </a:lnTo>
                  <a:lnTo>
                    <a:pt x="69" y="157"/>
                  </a:lnTo>
                  <a:lnTo>
                    <a:pt x="62" y="180"/>
                  </a:lnTo>
                  <a:lnTo>
                    <a:pt x="54" y="204"/>
                  </a:lnTo>
                  <a:lnTo>
                    <a:pt x="45" y="227"/>
                  </a:lnTo>
                  <a:lnTo>
                    <a:pt x="35" y="250"/>
                  </a:lnTo>
                  <a:lnTo>
                    <a:pt x="35" y="250"/>
                  </a:lnTo>
                  <a:lnTo>
                    <a:pt x="26" y="268"/>
                  </a:lnTo>
                  <a:lnTo>
                    <a:pt x="18" y="285"/>
                  </a:lnTo>
                  <a:lnTo>
                    <a:pt x="8" y="304"/>
                  </a:lnTo>
                  <a:lnTo>
                    <a:pt x="1" y="322"/>
                  </a:lnTo>
                  <a:lnTo>
                    <a:pt x="1" y="322"/>
                  </a:lnTo>
                  <a:lnTo>
                    <a:pt x="0" y="325"/>
                  </a:lnTo>
                  <a:lnTo>
                    <a:pt x="1" y="326"/>
                  </a:lnTo>
                  <a:lnTo>
                    <a:pt x="2" y="327"/>
                  </a:lnTo>
                  <a:lnTo>
                    <a:pt x="4" y="328"/>
                  </a:lnTo>
                  <a:lnTo>
                    <a:pt x="7" y="328"/>
                  </a:lnTo>
                  <a:lnTo>
                    <a:pt x="9" y="327"/>
                  </a:lnTo>
                  <a:lnTo>
                    <a:pt x="10" y="325"/>
                  </a:lnTo>
                  <a:lnTo>
                    <a:pt x="10" y="325"/>
                  </a:lnTo>
                  <a:lnTo>
                    <a:pt x="19" y="305"/>
                  </a:lnTo>
                  <a:lnTo>
                    <a:pt x="28" y="285"/>
                  </a:lnTo>
                  <a:lnTo>
                    <a:pt x="37" y="267"/>
                  </a:lnTo>
                  <a:lnTo>
                    <a:pt x="47" y="247"/>
                  </a:lnTo>
                  <a:lnTo>
                    <a:pt x="47" y="247"/>
                  </a:lnTo>
                  <a:lnTo>
                    <a:pt x="61" y="212"/>
                  </a:lnTo>
                  <a:lnTo>
                    <a:pt x="68" y="194"/>
                  </a:lnTo>
                  <a:lnTo>
                    <a:pt x="75" y="175"/>
                  </a:lnTo>
                  <a:lnTo>
                    <a:pt x="75" y="175"/>
                  </a:lnTo>
                  <a:lnTo>
                    <a:pt x="81" y="155"/>
                  </a:lnTo>
                  <a:lnTo>
                    <a:pt x="86" y="133"/>
                  </a:lnTo>
                  <a:lnTo>
                    <a:pt x="96" y="89"/>
                  </a:lnTo>
                  <a:lnTo>
                    <a:pt x="103" y="69"/>
                  </a:lnTo>
                  <a:lnTo>
                    <a:pt x="110" y="48"/>
                  </a:lnTo>
                  <a:lnTo>
                    <a:pt x="118" y="27"/>
                  </a:lnTo>
                  <a:lnTo>
                    <a:pt x="129" y="7"/>
                  </a:lnTo>
                  <a:lnTo>
                    <a:pt x="129" y="7"/>
                  </a:lnTo>
                  <a:lnTo>
                    <a:pt x="130" y="5"/>
                  </a:lnTo>
                  <a:lnTo>
                    <a:pt x="129" y="3"/>
                  </a:lnTo>
                  <a:lnTo>
                    <a:pt x="127" y="2"/>
                  </a:lnTo>
                  <a:lnTo>
                    <a:pt x="126" y="0"/>
                  </a:lnTo>
                  <a:lnTo>
                    <a:pt x="125" y="0"/>
                  </a:lnTo>
                  <a:lnTo>
                    <a:pt x="123" y="0"/>
                  </a:lnTo>
                  <a:lnTo>
                    <a:pt x="121" y="1"/>
                  </a:lnTo>
                  <a:lnTo>
                    <a:pt x="120" y="2"/>
                  </a:lnTo>
                  <a:lnTo>
                    <a:pt x="12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03" name="Freeform 864"/>
            <p:cNvSpPr/>
            <p:nvPr/>
          </p:nvSpPr>
          <p:spPr bwMode="auto">
            <a:xfrm>
              <a:off x="4294188" y="1577976"/>
              <a:ext cx="60325" cy="163513"/>
            </a:xfrm>
            <a:custGeom>
              <a:avLst/>
              <a:gdLst/>
              <a:ahLst/>
              <a:cxnLst>
                <a:cxn ang="0">
                  <a:pos x="105" y="2"/>
                </a:cxn>
                <a:cxn ang="0">
                  <a:pos x="105" y="2"/>
                </a:cxn>
                <a:cxn ang="0">
                  <a:pos x="97" y="21"/>
                </a:cxn>
                <a:cxn ang="0">
                  <a:pos x="91" y="38"/>
                </a:cxn>
                <a:cxn ang="0">
                  <a:pos x="85" y="57"/>
                </a:cxn>
                <a:cxn ang="0">
                  <a:pos x="79" y="77"/>
                </a:cxn>
                <a:cxn ang="0">
                  <a:pos x="69" y="114"/>
                </a:cxn>
                <a:cxn ang="0">
                  <a:pos x="59" y="152"/>
                </a:cxn>
                <a:cxn ang="0">
                  <a:pos x="59" y="152"/>
                </a:cxn>
                <a:cxn ang="0">
                  <a:pos x="47" y="191"/>
                </a:cxn>
                <a:cxn ang="0">
                  <a:pos x="35" y="229"/>
                </a:cxn>
                <a:cxn ang="0">
                  <a:pos x="28" y="248"/>
                </a:cxn>
                <a:cxn ang="0">
                  <a:pos x="19" y="266"/>
                </a:cxn>
                <a:cxn ang="0">
                  <a:pos x="10" y="285"/>
                </a:cxn>
                <a:cxn ang="0">
                  <a:pos x="1" y="303"/>
                </a:cxn>
                <a:cxn ang="0">
                  <a:pos x="1" y="303"/>
                </a:cxn>
                <a:cxn ang="0">
                  <a:pos x="0" y="305"/>
                </a:cxn>
                <a:cxn ang="0">
                  <a:pos x="0" y="306"/>
                </a:cxn>
                <a:cxn ang="0">
                  <a:pos x="1" y="308"/>
                </a:cxn>
                <a:cxn ang="0">
                  <a:pos x="2" y="309"/>
                </a:cxn>
                <a:cxn ang="0">
                  <a:pos x="4" y="309"/>
                </a:cxn>
                <a:cxn ang="0">
                  <a:pos x="5" y="309"/>
                </a:cxn>
                <a:cxn ang="0">
                  <a:pos x="7" y="309"/>
                </a:cxn>
                <a:cxn ang="0">
                  <a:pos x="8" y="307"/>
                </a:cxn>
                <a:cxn ang="0">
                  <a:pos x="8" y="307"/>
                </a:cxn>
                <a:cxn ang="0">
                  <a:pos x="18" y="291"/>
                </a:cxn>
                <a:cxn ang="0">
                  <a:pos x="26" y="275"/>
                </a:cxn>
                <a:cxn ang="0">
                  <a:pos x="34" y="258"/>
                </a:cxn>
                <a:cxn ang="0">
                  <a:pos x="41" y="240"/>
                </a:cxn>
                <a:cxn ang="0">
                  <a:pos x="53" y="206"/>
                </a:cxn>
                <a:cxn ang="0">
                  <a:pos x="64" y="171"/>
                </a:cxn>
                <a:cxn ang="0">
                  <a:pos x="64" y="171"/>
                </a:cxn>
                <a:cxn ang="0">
                  <a:pos x="74" y="130"/>
                </a:cxn>
                <a:cxn ang="0">
                  <a:pos x="86" y="88"/>
                </a:cxn>
                <a:cxn ang="0">
                  <a:pos x="91" y="67"/>
                </a:cxn>
                <a:cxn ang="0">
                  <a:pos x="98" y="47"/>
                </a:cxn>
                <a:cxn ang="0">
                  <a:pos x="105" y="27"/>
                </a:cxn>
                <a:cxn ang="0">
                  <a:pos x="113" y="7"/>
                </a:cxn>
                <a:cxn ang="0">
                  <a:pos x="113" y="7"/>
                </a:cxn>
                <a:cxn ang="0">
                  <a:pos x="114" y="5"/>
                </a:cxn>
                <a:cxn ang="0">
                  <a:pos x="114" y="3"/>
                </a:cxn>
                <a:cxn ang="0">
                  <a:pos x="110" y="1"/>
                </a:cxn>
                <a:cxn ang="0">
                  <a:pos x="109" y="0"/>
                </a:cxn>
                <a:cxn ang="0">
                  <a:pos x="107" y="0"/>
                </a:cxn>
                <a:cxn ang="0">
                  <a:pos x="106" y="1"/>
                </a:cxn>
                <a:cxn ang="0">
                  <a:pos x="105" y="2"/>
                </a:cxn>
                <a:cxn ang="0">
                  <a:pos x="105" y="2"/>
                </a:cxn>
              </a:cxnLst>
              <a:rect l="0" t="0" r="r" b="b"/>
              <a:pathLst>
                <a:path w="114" h="309">
                  <a:moveTo>
                    <a:pt x="105" y="2"/>
                  </a:moveTo>
                  <a:lnTo>
                    <a:pt x="105" y="2"/>
                  </a:lnTo>
                  <a:lnTo>
                    <a:pt x="97" y="21"/>
                  </a:lnTo>
                  <a:lnTo>
                    <a:pt x="91" y="38"/>
                  </a:lnTo>
                  <a:lnTo>
                    <a:pt x="85" y="57"/>
                  </a:lnTo>
                  <a:lnTo>
                    <a:pt x="79" y="77"/>
                  </a:lnTo>
                  <a:lnTo>
                    <a:pt x="69" y="114"/>
                  </a:lnTo>
                  <a:lnTo>
                    <a:pt x="59" y="152"/>
                  </a:lnTo>
                  <a:lnTo>
                    <a:pt x="59" y="152"/>
                  </a:lnTo>
                  <a:lnTo>
                    <a:pt x="47" y="191"/>
                  </a:lnTo>
                  <a:lnTo>
                    <a:pt x="35" y="229"/>
                  </a:lnTo>
                  <a:lnTo>
                    <a:pt x="28" y="248"/>
                  </a:lnTo>
                  <a:lnTo>
                    <a:pt x="19" y="266"/>
                  </a:lnTo>
                  <a:lnTo>
                    <a:pt x="10" y="285"/>
                  </a:lnTo>
                  <a:lnTo>
                    <a:pt x="1" y="303"/>
                  </a:lnTo>
                  <a:lnTo>
                    <a:pt x="1" y="303"/>
                  </a:lnTo>
                  <a:lnTo>
                    <a:pt x="0" y="305"/>
                  </a:lnTo>
                  <a:lnTo>
                    <a:pt x="0" y="306"/>
                  </a:lnTo>
                  <a:lnTo>
                    <a:pt x="1" y="308"/>
                  </a:lnTo>
                  <a:lnTo>
                    <a:pt x="2" y="309"/>
                  </a:lnTo>
                  <a:lnTo>
                    <a:pt x="4" y="309"/>
                  </a:lnTo>
                  <a:lnTo>
                    <a:pt x="5" y="309"/>
                  </a:lnTo>
                  <a:lnTo>
                    <a:pt x="7" y="309"/>
                  </a:lnTo>
                  <a:lnTo>
                    <a:pt x="8" y="307"/>
                  </a:lnTo>
                  <a:lnTo>
                    <a:pt x="8" y="307"/>
                  </a:lnTo>
                  <a:lnTo>
                    <a:pt x="18" y="291"/>
                  </a:lnTo>
                  <a:lnTo>
                    <a:pt x="26" y="275"/>
                  </a:lnTo>
                  <a:lnTo>
                    <a:pt x="34" y="258"/>
                  </a:lnTo>
                  <a:lnTo>
                    <a:pt x="41" y="240"/>
                  </a:lnTo>
                  <a:lnTo>
                    <a:pt x="53" y="206"/>
                  </a:lnTo>
                  <a:lnTo>
                    <a:pt x="64" y="171"/>
                  </a:lnTo>
                  <a:lnTo>
                    <a:pt x="64" y="171"/>
                  </a:lnTo>
                  <a:lnTo>
                    <a:pt x="74" y="130"/>
                  </a:lnTo>
                  <a:lnTo>
                    <a:pt x="86" y="88"/>
                  </a:lnTo>
                  <a:lnTo>
                    <a:pt x="91" y="67"/>
                  </a:lnTo>
                  <a:lnTo>
                    <a:pt x="98" y="47"/>
                  </a:lnTo>
                  <a:lnTo>
                    <a:pt x="105" y="27"/>
                  </a:lnTo>
                  <a:lnTo>
                    <a:pt x="113" y="7"/>
                  </a:lnTo>
                  <a:lnTo>
                    <a:pt x="113" y="7"/>
                  </a:lnTo>
                  <a:lnTo>
                    <a:pt x="114" y="5"/>
                  </a:lnTo>
                  <a:lnTo>
                    <a:pt x="114" y="3"/>
                  </a:lnTo>
                  <a:lnTo>
                    <a:pt x="110" y="1"/>
                  </a:lnTo>
                  <a:lnTo>
                    <a:pt x="109" y="0"/>
                  </a:lnTo>
                  <a:lnTo>
                    <a:pt x="107" y="0"/>
                  </a:lnTo>
                  <a:lnTo>
                    <a:pt x="106" y="1"/>
                  </a:lnTo>
                  <a:lnTo>
                    <a:pt x="105" y="2"/>
                  </a:lnTo>
                  <a:lnTo>
                    <a:pt x="10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04" name="Freeform 865"/>
            <p:cNvSpPr/>
            <p:nvPr/>
          </p:nvSpPr>
          <p:spPr bwMode="auto">
            <a:xfrm>
              <a:off x="4316413" y="1590676"/>
              <a:ext cx="63500" cy="161925"/>
            </a:xfrm>
            <a:custGeom>
              <a:avLst/>
              <a:gdLst/>
              <a:ahLst/>
              <a:cxnLst>
                <a:cxn ang="0">
                  <a:pos x="111" y="2"/>
                </a:cxn>
                <a:cxn ang="0">
                  <a:pos x="111" y="2"/>
                </a:cxn>
                <a:cxn ang="0">
                  <a:pos x="106" y="8"/>
                </a:cxn>
                <a:cxn ang="0">
                  <a:pos x="101" y="14"/>
                </a:cxn>
                <a:cxn ang="0">
                  <a:pos x="93" y="28"/>
                </a:cxn>
                <a:cxn ang="0">
                  <a:pos x="86" y="42"/>
                </a:cxn>
                <a:cxn ang="0">
                  <a:pos x="81" y="58"/>
                </a:cxn>
                <a:cxn ang="0">
                  <a:pos x="81" y="58"/>
                </a:cxn>
                <a:cxn ang="0">
                  <a:pos x="67" y="97"/>
                </a:cxn>
                <a:cxn ang="0">
                  <a:pos x="62" y="117"/>
                </a:cxn>
                <a:cxn ang="0">
                  <a:pos x="57" y="137"/>
                </a:cxn>
                <a:cxn ang="0">
                  <a:pos x="57" y="137"/>
                </a:cxn>
                <a:cxn ang="0">
                  <a:pos x="55" y="147"/>
                </a:cxn>
                <a:cxn ang="0">
                  <a:pos x="53" y="157"/>
                </a:cxn>
                <a:cxn ang="0">
                  <a:pos x="45" y="179"/>
                </a:cxn>
                <a:cxn ang="0">
                  <a:pos x="37" y="200"/>
                </a:cxn>
                <a:cxn ang="0">
                  <a:pos x="29" y="220"/>
                </a:cxn>
                <a:cxn ang="0">
                  <a:pos x="29" y="220"/>
                </a:cxn>
                <a:cxn ang="0">
                  <a:pos x="22" y="239"/>
                </a:cxn>
                <a:cxn ang="0">
                  <a:pos x="14" y="259"/>
                </a:cxn>
                <a:cxn ang="0">
                  <a:pos x="6" y="279"/>
                </a:cxn>
                <a:cxn ang="0">
                  <a:pos x="3" y="288"/>
                </a:cxn>
                <a:cxn ang="0">
                  <a:pos x="0" y="298"/>
                </a:cxn>
                <a:cxn ang="0">
                  <a:pos x="0" y="298"/>
                </a:cxn>
                <a:cxn ang="0">
                  <a:pos x="0" y="300"/>
                </a:cxn>
                <a:cxn ang="0">
                  <a:pos x="1" y="302"/>
                </a:cxn>
                <a:cxn ang="0">
                  <a:pos x="2" y="303"/>
                </a:cxn>
                <a:cxn ang="0">
                  <a:pos x="4" y="305"/>
                </a:cxn>
                <a:cxn ang="0">
                  <a:pos x="6" y="305"/>
                </a:cxn>
                <a:cxn ang="0">
                  <a:pos x="7" y="303"/>
                </a:cxn>
                <a:cxn ang="0">
                  <a:pos x="8" y="302"/>
                </a:cxn>
                <a:cxn ang="0">
                  <a:pos x="9" y="301"/>
                </a:cxn>
                <a:cxn ang="0">
                  <a:pos x="9" y="301"/>
                </a:cxn>
                <a:cxn ang="0">
                  <a:pos x="11" y="293"/>
                </a:cxn>
                <a:cxn ang="0">
                  <a:pos x="15" y="285"/>
                </a:cxn>
                <a:cxn ang="0">
                  <a:pos x="21" y="269"/>
                </a:cxn>
                <a:cxn ang="0">
                  <a:pos x="28" y="255"/>
                </a:cxn>
                <a:cxn ang="0">
                  <a:pos x="33" y="239"/>
                </a:cxn>
                <a:cxn ang="0">
                  <a:pos x="33" y="239"/>
                </a:cxn>
                <a:cxn ang="0">
                  <a:pos x="46" y="202"/>
                </a:cxn>
                <a:cxn ang="0">
                  <a:pos x="59" y="165"/>
                </a:cxn>
                <a:cxn ang="0">
                  <a:pos x="59" y="165"/>
                </a:cxn>
                <a:cxn ang="0">
                  <a:pos x="65" y="145"/>
                </a:cxn>
                <a:cxn ang="0">
                  <a:pos x="71" y="124"/>
                </a:cxn>
                <a:cxn ang="0">
                  <a:pos x="81" y="83"/>
                </a:cxn>
                <a:cxn ang="0">
                  <a:pos x="87" y="62"/>
                </a:cxn>
                <a:cxn ang="0">
                  <a:pos x="95" y="42"/>
                </a:cxn>
                <a:cxn ang="0">
                  <a:pos x="100" y="33"/>
                </a:cxn>
                <a:cxn ang="0">
                  <a:pos x="106" y="25"/>
                </a:cxn>
                <a:cxn ang="0">
                  <a:pos x="111" y="16"/>
                </a:cxn>
                <a:cxn ang="0">
                  <a:pos x="118" y="8"/>
                </a:cxn>
                <a:cxn ang="0">
                  <a:pos x="118" y="8"/>
                </a:cxn>
                <a:cxn ang="0">
                  <a:pos x="119" y="6"/>
                </a:cxn>
                <a:cxn ang="0">
                  <a:pos x="119" y="5"/>
                </a:cxn>
                <a:cxn ang="0">
                  <a:pos x="118" y="3"/>
                </a:cxn>
                <a:cxn ang="0">
                  <a:pos x="117" y="1"/>
                </a:cxn>
                <a:cxn ang="0">
                  <a:pos x="116" y="1"/>
                </a:cxn>
                <a:cxn ang="0">
                  <a:pos x="114" y="0"/>
                </a:cxn>
                <a:cxn ang="0">
                  <a:pos x="113" y="0"/>
                </a:cxn>
                <a:cxn ang="0">
                  <a:pos x="111" y="2"/>
                </a:cxn>
                <a:cxn ang="0">
                  <a:pos x="111" y="2"/>
                </a:cxn>
              </a:cxnLst>
              <a:rect l="0" t="0" r="r" b="b"/>
              <a:pathLst>
                <a:path w="119" h="305">
                  <a:moveTo>
                    <a:pt x="111" y="2"/>
                  </a:moveTo>
                  <a:lnTo>
                    <a:pt x="111" y="2"/>
                  </a:lnTo>
                  <a:lnTo>
                    <a:pt x="106" y="8"/>
                  </a:lnTo>
                  <a:lnTo>
                    <a:pt x="101" y="14"/>
                  </a:lnTo>
                  <a:lnTo>
                    <a:pt x="93" y="28"/>
                  </a:lnTo>
                  <a:lnTo>
                    <a:pt x="86" y="42"/>
                  </a:lnTo>
                  <a:lnTo>
                    <a:pt x="81" y="58"/>
                  </a:lnTo>
                  <a:lnTo>
                    <a:pt x="81" y="58"/>
                  </a:lnTo>
                  <a:lnTo>
                    <a:pt x="67" y="97"/>
                  </a:lnTo>
                  <a:lnTo>
                    <a:pt x="62" y="117"/>
                  </a:lnTo>
                  <a:lnTo>
                    <a:pt x="57" y="137"/>
                  </a:lnTo>
                  <a:lnTo>
                    <a:pt x="57" y="137"/>
                  </a:lnTo>
                  <a:lnTo>
                    <a:pt x="55" y="147"/>
                  </a:lnTo>
                  <a:lnTo>
                    <a:pt x="53" y="157"/>
                  </a:lnTo>
                  <a:lnTo>
                    <a:pt x="45" y="179"/>
                  </a:lnTo>
                  <a:lnTo>
                    <a:pt x="37" y="200"/>
                  </a:lnTo>
                  <a:lnTo>
                    <a:pt x="29" y="220"/>
                  </a:lnTo>
                  <a:lnTo>
                    <a:pt x="29" y="220"/>
                  </a:lnTo>
                  <a:lnTo>
                    <a:pt x="22" y="239"/>
                  </a:lnTo>
                  <a:lnTo>
                    <a:pt x="14" y="259"/>
                  </a:lnTo>
                  <a:lnTo>
                    <a:pt x="6" y="279"/>
                  </a:lnTo>
                  <a:lnTo>
                    <a:pt x="3" y="288"/>
                  </a:lnTo>
                  <a:lnTo>
                    <a:pt x="0" y="298"/>
                  </a:lnTo>
                  <a:lnTo>
                    <a:pt x="0" y="298"/>
                  </a:lnTo>
                  <a:lnTo>
                    <a:pt x="0" y="300"/>
                  </a:lnTo>
                  <a:lnTo>
                    <a:pt x="1" y="302"/>
                  </a:lnTo>
                  <a:lnTo>
                    <a:pt x="2" y="303"/>
                  </a:lnTo>
                  <a:lnTo>
                    <a:pt x="4" y="305"/>
                  </a:lnTo>
                  <a:lnTo>
                    <a:pt x="6" y="305"/>
                  </a:lnTo>
                  <a:lnTo>
                    <a:pt x="7" y="303"/>
                  </a:lnTo>
                  <a:lnTo>
                    <a:pt x="8" y="302"/>
                  </a:lnTo>
                  <a:lnTo>
                    <a:pt x="9" y="301"/>
                  </a:lnTo>
                  <a:lnTo>
                    <a:pt x="9" y="301"/>
                  </a:lnTo>
                  <a:lnTo>
                    <a:pt x="11" y="293"/>
                  </a:lnTo>
                  <a:lnTo>
                    <a:pt x="15" y="285"/>
                  </a:lnTo>
                  <a:lnTo>
                    <a:pt x="21" y="269"/>
                  </a:lnTo>
                  <a:lnTo>
                    <a:pt x="28" y="255"/>
                  </a:lnTo>
                  <a:lnTo>
                    <a:pt x="33" y="239"/>
                  </a:lnTo>
                  <a:lnTo>
                    <a:pt x="33" y="239"/>
                  </a:lnTo>
                  <a:lnTo>
                    <a:pt x="46" y="202"/>
                  </a:lnTo>
                  <a:lnTo>
                    <a:pt x="59" y="165"/>
                  </a:lnTo>
                  <a:lnTo>
                    <a:pt x="59" y="165"/>
                  </a:lnTo>
                  <a:lnTo>
                    <a:pt x="65" y="145"/>
                  </a:lnTo>
                  <a:lnTo>
                    <a:pt x="71" y="124"/>
                  </a:lnTo>
                  <a:lnTo>
                    <a:pt x="81" y="83"/>
                  </a:lnTo>
                  <a:lnTo>
                    <a:pt x="87" y="62"/>
                  </a:lnTo>
                  <a:lnTo>
                    <a:pt x="95" y="42"/>
                  </a:lnTo>
                  <a:lnTo>
                    <a:pt x="100" y="33"/>
                  </a:lnTo>
                  <a:lnTo>
                    <a:pt x="106" y="25"/>
                  </a:lnTo>
                  <a:lnTo>
                    <a:pt x="111" y="16"/>
                  </a:lnTo>
                  <a:lnTo>
                    <a:pt x="118" y="8"/>
                  </a:lnTo>
                  <a:lnTo>
                    <a:pt x="118" y="8"/>
                  </a:lnTo>
                  <a:lnTo>
                    <a:pt x="119" y="6"/>
                  </a:lnTo>
                  <a:lnTo>
                    <a:pt x="119" y="5"/>
                  </a:lnTo>
                  <a:lnTo>
                    <a:pt x="118" y="3"/>
                  </a:lnTo>
                  <a:lnTo>
                    <a:pt x="117" y="1"/>
                  </a:lnTo>
                  <a:lnTo>
                    <a:pt x="116" y="1"/>
                  </a:lnTo>
                  <a:lnTo>
                    <a:pt x="114" y="0"/>
                  </a:lnTo>
                  <a:lnTo>
                    <a:pt x="113" y="0"/>
                  </a:lnTo>
                  <a:lnTo>
                    <a:pt x="111" y="2"/>
                  </a:lnTo>
                  <a:lnTo>
                    <a:pt x="111"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05" name="Freeform 866"/>
            <p:cNvSpPr/>
            <p:nvPr/>
          </p:nvSpPr>
          <p:spPr bwMode="auto">
            <a:xfrm>
              <a:off x="4344988" y="1597026"/>
              <a:ext cx="52388" cy="157163"/>
            </a:xfrm>
            <a:custGeom>
              <a:avLst/>
              <a:gdLst/>
              <a:ahLst/>
              <a:cxnLst>
                <a:cxn ang="0">
                  <a:pos x="90" y="4"/>
                </a:cxn>
                <a:cxn ang="0">
                  <a:pos x="90" y="4"/>
                </a:cxn>
                <a:cxn ang="0">
                  <a:pos x="89" y="23"/>
                </a:cxn>
                <a:cxn ang="0">
                  <a:pos x="86" y="42"/>
                </a:cxn>
                <a:cxn ang="0">
                  <a:pos x="82" y="60"/>
                </a:cxn>
                <a:cxn ang="0">
                  <a:pos x="77" y="79"/>
                </a:cxn>
                <a:cxn ang="0">
                  <a:pos x="70" y="98"/>
                </a:cxn>
                <a:cxn ang="0">
                  <a:pos x="64" y="116"/>
                </a:cxn>
                <a:cxn ang="0">
                  <a:pos x="51" y="151"/>
                </a:cxn>
                <a:cxn ang="0">
                  <a:pos x="51" y="151"/>
                </a:cxn>
                <a:cxn ang="0">
                  <a:pos x="25" y="222"/>
                </a:cxn>
                <a:cxn ang="0">
                  <a:pos x="0" y="293"/>
                </a:cxn>
                <a:cxn ang="0">
                  <a:pos x="0" y="293"/>
                </a:cxn>
                <a:cxn ang="0">
                  <a:pos x="0" y="296"/>
                </a:cxn>
                <a:cxn ang="0">
                  <a:pos x="0" y="297"/>
                </a:cxn>
                <a:cxn ang="0">
                  <a:pos x="1" y="298"/>
                </a:cxn>
                <a:cxn ang="0">
                  <a:pos x="3" y="299"/>
                </a:cxn>
                <a:cxn ang="0">
                  <a:pos x="5" y="299"/>
                </a:cxn>
                <a:cxn ang="0">
                  <a:pos x="6" y="299"/>
                </a:cxn>
                <a:cxn ang="0">
                  <a:pos x="8" y="298"/>
                </a:cxn>
                <a:cxn ang="0">
                  <a:pos x="9" y="296"/>
                </a:cxn>
                <a:cxn ang="0">
                  <a:pos x="9" y="296"/>
                </a:cxn>
                <a:cxn ang="0">
                  <a:pos x="33" y="224"/>
                </a:cxn>
                <a:cxn ang="0">
                  <a:pos x="47" y="189"/>
                </a:cxn>
                <a:cxn ang="0">
                  <a:pos x="60" y="155"/>
                </a:cxn>
                <a:cxn ang="0">
                  <a:pos x="60" y="155"/>
                </a:cxn>
                <a:cxn ang="0">
                  <a:pos x="75" y="118"/>
                </a:cxn>
                <a:cxn ang="0">
                  <a:pos x="81" y="100"/>
                </a:cxn>
                <a:cxn ang="0">
                  <a:pos x="86" y="81"/>
                </a:cxn>
                <a:cxn ang="0">
                  <a:pos x="91" y="61"/>
                </a:cxn>
                <a:cxn ang="0">
                  <a:pos x="95" y="43"/>
                </a:cxn>
                <a:cxn ang="0">
                  <a:pos x="98" y="23"/>
                </a:cxn>
                <a:cxn ang="0">
                  <a:pos x="99" y="4"/>
                </a:cxn>
                <a:cxn ang="0">
                  <a:pos x="99" y="4"/>
                </a:cxn>
                <a:cxn ang="0">
                  <a:pos x="99" y="2"/>
                </a:cxn>
                <a:cxn ang="0">
                  <a:pos x="98" y="1"/>
                </a:cxn>
                <a:cxn ang="0">
                  <a:pos x="96" y="0"/>
                </a:cxn>
                <a:cxn ang="0">
                  <a:pos x="95" y="0"/>
                </a:cxn>
                <a:cxn ang="0">
                  <a:pos x="93" y="0"/>
                </a:cxn>
                <a:cxn ang="0">
                  <a:pos x="91" y="1"/>
                </a:cxn>
                <a:cxn ang="0">
                  <a:pos x="90" y="2"/>
                </a:cxn>
                <a:cxn ang="0">
                  <a:pos x="90" y="4"/>
                </a:cxn>
                <a:cxn ang="0">
                  <a:pos x="90" y="4"/>
                </a:cxn>
              </a:cxnLst>
              <a:rect l="0" t="0" r="r" b="b"/>
              <a:pathLst>
                <a:path w="99" h="299">
                  <a:moveTo>
                    <a:pt x="90" y="4"/>
                  </a:moveTo>
                  <a:lnTo>
                    <a:pt x="90" y="4"/>
                  </a:lnTo>
                  <a:lnTo>
                    <a:pt x="89" y="23"/>
                  </a:lnTo>
                  <a:lnTo>
                    <a:pt x="86" y="42"/>
                  </a:lnTo>
                  <a:lnTo>
                    <a:pt x="82" y="60"/>
                  </a:lnTo>
                  <a:lnTo>
                    <a:pt x="77" y="79"/>
                  </a:lnTo>
                  <a:lnTo>
                    <a:pt x="70" y="98"/>
                  </a:lnTo>
                  <a:lnTo>
                    <a:pt x="64" y="116"/>
                  </a:lnTo>
                  <a:lnTo>
                    <a:pt x="51" y="151"/>
                  </a:lnTo>
                  <a:lnTo>
                    <a:pt x="51" y="151"/>
                  </a:lnTo>
                  <a:lnTo>
                    <a:pt x="25" y="222"/>
                  </a:lnTo>
                  <a:lnTo>
                    <a:pt x="0" y="293"/>
                  </a:lnTo>
                  <a:lnTo>
                    <a:pt x="0" y="293"/>
                  </a:lnTo>
                  <a:lnTo>
                    <a:pt x="0" y="296"/>
                  </a:lnTo>
                  <a:lnTo>
                    <a:pt x="0" y="297"/>
                  </a:lnTo>
                  <a:lnTo>
                    <a:pt x="1" y="298"/>
                  </a:lnTo>
                  <a:lnTo>
                    <a:pt x="3" y="299"/>
                  </a:lnTo>
                  <a:lnTo>
                    <a:pt x="5" y="299"/>
                  </a:lnTo>
                  <a:lnTo>
                    <a:pt x="6" y="299"/>
                  </a:lnTo>
                  <a:lnTo>
                    <a:pt x="8" y="298"/>
                  </a:lnTo>
                  <a:lnTo>
                    <a:pt x="9" y="296"/>
                  </a:lnTo>
                  <a:lnTo>
                    <a:pt x="9" y="296"/>
                  </a:lnTo>
                  <a:lnTo>
                    <a:pt x="33" y="224"/>
                  </a:lnTo>
                  <a:lnTo>
                    <a:pt x="47" y="189"/>
                  </a:lnTo>
                  <a:lnTo>
                    <a:pt x="60" y="155"/>
                  </a:lnTo>
                  <a:lnTo>
                    <a:pt x="60" y="155"/>
                  </a:lnTo>
                  <a:lnTo>
                    <a:pt x="75" y="118"/>
                  </a:lnTo>
                  <a:lnTo>
                    <a:pt x="81" y="100"/>
                  </a:lnTo>
                  <a:lnTo>
                    <a:pt x="86" y="81"/>
                  </a:lnTo>
                  <a:lnTo>
                    <a:pt x="91" y="61"/>
                  </a:lnTo>
                  <a:lnTo>
                    <a:pt x="95" y="43"/>
                  </a:lnTo>
                  <a:lnTo>
                    <a:pt x="98" y="23"/>
                  </a:lnTo>
                  <a:lnTo>
                    <a:pt x="99" y="4"/>
                  </a:lnTo>
                  <a:lnTo>
                    <a:pt x="99" y="4"/>
                  </a:lnTo>
                  <a:lnTo>
                    <a:pt x="99" y="2"/>
                  </a:lnTo>
                  <a:lnTo>
                    <a:pt x="98" y="1"/>
                  </a:lnTo>
                  <a:lnTo>
                    <a:pt x="96" y="0"/>
                  </a:lnTo>
                  <a:lnTo>
                    <a:pt x="95" y="0"/>
                  </a:lnTo>
                  <a:lnTo>
                    <a:pt x="93" y="0"/>
                  </a:lnTo>
                  <a:lnTo>
                    <a:pt x="91" y="1"/>
                  </a:lnTo>
                  <a:lnTo>
                    <a:pt x="90" y="2"/>
                  </a:lnTo>
                  <a:lnTo>
                    <a:pt x="90" y="4"/>
                  </a:lnTo>
                  <a:lnTo>
                    <a:pt x="9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06" name="Freeform 867"/>
            <p:cNvSpPr/>
            <p:nvPr/>
          </p:nvSpPr>
          <p:spPr bwMode="auto">
            <a:xfrm>
              <a:off x="4397376" y="1598613"/>
              <a:ext cx="17463" cy="77788"/>
            </a:xfrm>
            <a:custGeom>
              <a:avLst/>
              <a:gdLst/>
              <a:ahLst/>
              <a:cxnLst>
                <a:cxn ang="0">
                  <a:pos x="24" y="5"/>
                </a:cxn>
                <a:cxn ang="0">
                  <a:pos x="24" y="5"/>
                </a:cxn>
                <a:cxn ang="0">
                  <a:pos x="21" y="40"/>
                </a:cxn>
                <a:cxn ang="0">
                  <a:pos x="16" y="74"/>
                </a:cxn>
                <a:cxn ang="0">
                  <a:pos x="9" y="108"/>
                </a:cxn>
                <a:cxn ang="0">
                  <a:pos x="0" y="141"/>
                </a:cxn>
                <a:cxn ang="0">
                  <a:pos x="0" y="141"/>
                </a:cxn>
                <a:cxn ang="0">
                  <a:pos x="0" y="143"/>
                </a:cxn>
                <a:cxn ang="0">
                  <a:pos x="1" y="145"/>
                </a:cxn>
                <a:cxn ang="0">
                  <a:pos x="2" y="146"/>
                </a:cxn>
                <a:cxn ang="0">
                  <a:pos x="5" y="147"/>
                </a:cxn>
                <a:cxn ang="0">
                  <a:pos x="6" y="147"/>
                </a:cxn>
                <a:cxn ang="0">
                  <a:pos x="8" y="147"/>
                </a:cxn>
                <a:cxn ang="0">
                  <a:pos x="9" y="146"/>
                </a:cxn>
                <a:cxn ang="0">
                  <a:pos x="10" y="144"/>
                </a:cxn>
                <a:cxn ang="0">
                  <a:pos x="10" y="144"/>
                </a:cxn>
                <a:cxn ang="0">
                  <a:pos x="18" y="110"/>
                </a:cxn>
                <a:cxn ang="0">
                  <a:pos x="25" y="75"/>
                </a:cxn>
                <a:cxn ang="0">
                  <a:pos x="30" y="40"/>
                </a:cxn>
                <a:cxn ang="0">
                  <a:pos x="34" y="5"/>
                </a:cxn>
                <a:cxn ang="0">
                  <a:pos x="34" y="5"/>
                </a:cxn>
                <a:cxn ang="0">
                  <a:pos x="34" y="3"/>
                </a:cxn>
                <a:cxn ang="0">
                  <a:pos x="33" y="1"/>
                </a:cxn>
                <a:cxn ang="0">
                  <a:pos x="31" y="0"/>
                </a:cxn>
                <a:cxn ang="0">
                  <a:pos x="29" y="0"/>
                </a:cxn>
                <a:cxn ang="0">
                  <a:pos x="27" y="0"/>
                </a:cxn>
                <a:cxn ang="0">
                  <a:pos x="26" y="1"/>
                </a:cxn>
                <a:cxn ang="0">
                  <a:pos x="25" y="3"/>
                </a:cxn>
                <a:cxn ang="0">
                  <a:pos x="24" y="5"/>
                </a:cxn>
                <a:cxn ang="0">
                  <a:pos x="24" y="5"/>
                </a:cxn>
              </a:cxnLst>
              <a:rect l="0" t="0" r="r" b="b"/>
              <a:pathLst>
                <a:path w="34" h="147">
                  <a:moveTo>
                    <a:pt x="24" y="5"/>
                  </a:moveTo>
                  <a:lnTo>
                    <a:pt x="24" y="5"/>
                  </a:lnTo>
                  <a:lnTo>
                    <a:pt x="21" y="40"/>
                  </a:lnTo>
                  <a:lnTo>
                    <a:pt x="16" y="74"/>
                  </a:lnTo>
                  <a:lnTo>
                    <a:pt x="9" y="108"/>
                  </a:lnTo>
                  <a:lnTo>
                    <a:pt x="0" y="141"/>
                  </a:lnTo>
                  <a:lnTo>
                    <a:pt x="0" y="141"/>
                  </a:lnTo>
                  <a:lnTo>
                    <a:pt x="0" y="143"/>
                  </a:lnTo>
                  <a:lnTo>
                    <a:pt x="1" y="145"/>
                  </a:lnTo>
                  <a:lnTo>
                    <a:pt x="2" y="146"/>
                  </a:lnTo>
                  <a:lnTo>
                    <a:pt x="5" y="147"/>
                  </a:lnTo>
                  <a:lnTo>
                    <a:pt x="6" y="147"/>
                  </a:lnTo>
                  <a:lnTo>
                    <a:pt x="8" y="147"/>
                  </a:lnTo>
                  <a:lnTo>
                    <a:pt x="9" y="146"/>
                  </a:lnTo>
                  <a:lnTo>
                    <a:pt x="10" y="144"/>
                  </a:lnTo>
                  <a:lnTo>
                    <a:pt x="10" y="144"/>
                  </a:lnTo>
                  <a:lnTo>
                    <a:pt x="18" y="110"/>
                  </a:lnTo>
                  <a:lnTo>
                    <a:pt x="25" y="75"/>
                  </a:lnTo>
                  <a:lnTo>
                    <a:pt x="30" y="40"/>
                  </a:lnTo>
                  <a:lnTo>
                    <a:pt x="34" y="5"/>
                  </a:lnTo>
                  <a:lnTo>
                    <a:pt x="34" y="5"/>
                  </a:lnTo>
                  <a:lnTo>
                    <a:pt x="34" y="3"/>
                  </a:lnTo>
                  <a:lnTo>
                    <a:pt x="33" y="1"/>
                  </a:lnTo>
                  <a:lnTo>
                    <a:pt x="31" y="0"/>
                  </a:lnTo>
                  <a:lnTo>
                    <a:pt x="29" y="0"/>
                  </a:lnTo>
                  <a:lnTo>
                    <a:pt x="27" y="0"/>
                  </a:lnTo>
                  <a:lnTo>
                    <a:pt x="26" y="1"/>
                  </a:lnTo>
                  <a:lnTo>
                    <a:pt x="25" y="3"/>
                  </a:lnTo>
                  <a:lnTo>
                    <a:pt x="24" y="5"/>
                  </a:lnTo>
                  <a:lnTo>
                    <a:pt x="24"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07" name="Freeform 868"/>
            <p:cNvSpPr/>
            <p:nvPr/>
          </p:nvSpPr>
          <p:spPr bwMode="auto">
            <a:xfrm>
              <a:off x="4611688" y="1601788"/>
              <a:ext cx="19050" cy="79375"/>
            </a:xfrm>
            <a:custGeom>
              <a:avLst/>
              <a:gdLst/>
              <a:ahLst/>
              <a:cxnLst>
                <a:cxn ang="0">
                  <a:pos x="29" y="4"/>
                </a:cxn>
                <a:cxn ang="0">
                  <a:pos x="29" y="4"/>
                </a:cxn>
                <a:cxn ang="0">
                  <a:pos x="19" y="40"/>
                </a:cxn>
                <a:cxn ang="0">
                  <a:pos x="11" y="75"/>
                </a:cxn>
                <a:cxn ang="0">
                  <a:pos x="7" y="93"/>
                </a:cxn>
                <a:cxn ang="0">
                  <a:pos x="4" y="110"/>
                </a:cxn>
                <a:cxn ang="0">
                  <a:pos x="1" y="129"/>
                </a:cxn>
                <a:cxn ang="0">
                  <a:pos x="0" y="148"/>
                </a:cxn>
                <a:cxn ang="0">
                  <a:pos x="0" y="148"/>
                </a:cxn>
                <a:cxn ang="0">
                  <a:pos x="1" y="150"/>
                </a:cxn>
                <a:cxn ang="0">
                  <a:pos x="2" y="151"/>
                </a:cxn>
                <a:cxn ang="0">
                  <a:pos x="3" y="152"/>
                </a:cxn>
                <a:cxn ang="0">
                  <a:pos x="5" y="152"/>
                </a:cxn>
                <a:cxn ang="0">
                  <a:pos x="6" y="152"/>
                </a:cxn>
                <a:cxn ang="0">
                  <a:pos x="8" y="151"/>
                </a:cxn>
                <a:cxn ang="0">
                  <a:pos x="9" y="150"/>
                </a:cxn>
                <a:cxn ang="0">
                  <a:pos x="9" y="148"/>
                </a:cxn>
                <a:cxn ang="0">
                  <a:pos x="9" y="148"/>
                </a:cxn>
                <a:cxn ang="0">
                  <a:pos x="10" y="129"/>
                </a:cxn>
                <a:cxn ang="0">
                  <a:pos x="13" y="111"/>
                </a:cxn>
                <a:cxn ang="0">
                  <a:pos x="16" y="94"/>
                </a:cxn>
                <a:cxn ang="0">
                  <a:pos x="20" y="76"/>
                </a:cxn>
                <a:cxn ang="0">
                  <a:pos x="29" y="41"/>
                </a:cxn>
                <a:cxn ang="0">
                  <a:pos x="38" y="6"/>
                </a:cxn>
                <a:cxn ang="0">
                  <a:pos x="38" y="6"/>
                </a:cxn>
                <a:cxn ang="0">
                  <a:pos x="38" y="4"/>
                </a:cxn>
                <a:cxn ang="0">
                  <a:pos x="37" y="3"/>
                </a:cxn>
                <a:cxn ang="0">
                  <a:pos x="36" y="2"/>
                </a:cxn>
                <a:cxn ang="0">
                  <a:pos x="34" y="0"/>
                </a:cxn>
                <a:cxn ang="0">
                  <a:pos x="33" y="0"/>
                </a:cxn>
                <a:cxn ang="0">
                  <a:pos x="31" y="0"/>
                </a:cxn>
                <a:cxn ang="0">
                  <a:pos x="30" y="2"/>
                </a:cxn>
                <a:cxn ang="0">
                  <a:pos x="29" y="4"/>
                </a:cxn>
                <a:cxn ang="0">
                  <a:pos x="29" y="4"/>
                </a:cxn>
              </a:cxnLst>
              <a:rect l="0" t="0" r="r" b="b"/>
              <a:pathLst>
                <a:path w="38" h="152">
                  <a:moveTo>
                    <a:pt x="29" y="4"/>
                  </a:moveTo>
                  <a:lnTo>
                    <a:pt x="29" y="4"/>
                  </a:lnTo>
                  <a:lnTo>
                    <a:pt x="19" y="40"/>
                  </a:lnTo>
                  <a:lnTo>
                    <a:pt x="11" y="75"/>
                  </a:lnTo>
                  <a:lnTo>
                    <a:pt x="7" y="93"/>
                  </a:lnTo>
                  <a:lnTo>
                    <a:pt x="4" y="110"/>
                  </a:lnTo>
                  <a:lnTo>
                    <a:pt x="1" y="129"/>
                  </a:lnTo>
                  <a:lnTo>
                    <a:pt x="0" y="148"/>
                  </a:lnTo>
                  <a:lnTo>
                    <a:pt x="0" y="148"/>
                  </a:lnTo>
                  <a:lnTo>
                    <a:pt x="1" y="150"/>
                  </a:lnTo>
                  <a:lnTo>
                    <a:pt x="2" y="151"/>
                  </a:lnTo>
                  <a:lnTo>
                    <a:pt x="3" y="152"/>
                  </a:lnTo>
                  <a:lnTo>
                    <a:pt x="5" y="152"/>
                  </a:lnTo>
                  <a:lnTo>
                    <a:pt x="6" y="152"/>
                  </a:lnTo>
                  <a:lnTo>
                    <a:pt x="8" y="151"/>
                  </a:lnTo>
                  <a:lnTo>
                    <a:pt x="9" y="150"/>
                  </a:lnTo>
                  <a:lnTo>
                    <a:pt x="9" y="148"/>
                  </a:lnTo>
                  <a:lnTo>
                    <a:pt x="9" y="148"/>
                  </a:lnTo>
                  <a:lnTo>
                    <a:pt x="10" y="129"/>
                  </a:lnTo>
                  <a:lnTo>
                    <a:pt x="13" y="111"/>
                  </a:lnTo>
                  <a:lnTo>
                    <a:pt x="16" y="94"/>
                  </a:lnTo>
                  <a:lnTo>
                    <a:pt x="20" y="76"/>
                  </a:lnTo>
                  <a:lnTo>
                    <a:pt x="29" y="41"/>
                  </a:lnTo>
                  <a:lnTo>
                    <a:pt x="38" y="6"/>
                  </a:lnTo>
                  <a:lnTo>
                    <a:pt x="38" y="6"/>
                  </a:lnTo>
                  <a:lnTo>
                    <a:pt x="38" y="4"/>
                  </a:lnTo>
                  <a:lnTo>
                    <a:pt x="37" y="3"/>
                  </a:lnTo>
                  <a:lnTo>
                    <a:pt x="36" y="2"/>
                  </a:lnTo>
                  <a:lnTo>
                    <a:pt x="34" y="0"/>
                  </a:lnTo>
                  <a:lnTo>
                    <a:pt x="33" y="0"/>
                  </a:lnTo>
                  <a:lnTo>
                    <a:pt x="31" y="0"/>
                  </a:lnTo>
                  <a:lnTo>
                    <a:pt x="30" y="2"/>
                  </a:lnTo>
                  <a:lnTo>
                    <a:pt x="29" y="4"/>
                  </a:lnTo>
                  <a:lnTo>
                    <a:pt x="29"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08" name="Freeform 869"/>
            <p:cNvSpPr/>
            <p:nvPr/>
          </p:nvSpPr>
          <p:spPr bwMode="auto">
            <a:xfrm>
              <a:off x="4629151" y="1573213"/>
              <a:ext cx="30163" cy="138113"/>
            </a:xfrm>
            <a:custGeom>
              <a:avLst/>
              <a:gdLst/>
              <a:ahLst/>
              <a:cxnLst>
                <a:cxn ang="0">
                  <a:pos x="49" y="1"/>
                </a:cxn>
                <a:cxn ang="0">
                  <a:pos x="49" y="1"/>
                </a:cxn>
                <a:cxn ang="0">
                  <a:pos x="42" y="10"/>
                </a:cxn>
                <a:cxn ang="0">
                  <a:pos x="36" y="19"/>
                </a:cxn>
                <a:cxn ang="0">
                  <a:pos x="32" y="30"/>
                </a:cxn>
                <a:cxn ang="0">
                  <a:pos x="29" y="41"/>
                </a:cxn>
                <a:cxn ang="0">
                  <a:pos x="29" y="41"/>
                </a:cxn>
                <a:cxn ang="0">
                  <a:pos x="19" y="77"/>
                </a:cxn>
                <a:cxn ang="0">
                  <a:pos x="11" y="114"/>
                </a:cxn>
                <a:cxn ang="0">
                  <a:pos x="11" y="114"/>
                </a:cxn>
                <a:cxn ang="0">
                  <a:pos x="8" y="131"/>
                </a:cxn>
                <a:cxn ang="0">
                  <a:pos x="6" y="149"/>
                </a:cxn>
                <a:cxn ang="0">
                  <a:pos x="2" y="185"/>
                </a:cxn>
                <a:cxn ang="0">
                  <a:pos x="1" y="221"/>
                </a:cxn>
                <a:cxn ang="0">
                  <a:pos x="0" y="257"/>
                </a:cxn>
                <a:cxn ang="0">
                  <a:pos x="0" y="257"/>
                </a:cxn>
                <a:cxn ang="0">
                  <a:pos x="1" y="259"/>
                </a:cxn>
                <a:cxn ang="0">
                  <a:pos x="2" y="260"/>
                </a:cxn>
                <a:cxn ang="0">
                  <a:pos x="3" y="261"/>
                </a:cxn>
                <a:cxn ang="0">
                  <a:pos x="5" y="261"/>
                </a:cxn>
                <a:cxn ang="0">
                  <a:pos x="7" y="261"/>
                </a:cxn>
                <a:cxn ang="0">
                  <a:pos x="8" y="260"/>
                </a:cxn>
                <a:cxn ang="0">
                  <a:pos x="9" y="259"/>
                </a:cxn>
                <a:cxn ang="0">
                  <a:pos x="10" y="257"/>
                </a:cxn>
                <a:cxn ang="0">
                  <a:pos x="10" y="257"/>
                </a:cxn>
                <a:cxn ang="0">
                  <a:pos x="10" y="226"/>
                </a:cxn>
                <a:cxn ang="0">
                  <a:pos x="12" y="193"/>
                </a:cxn>
                <a:cxn ang="0">
                  <a:pos x="15" y="162"/>
                </a:cxn>
                <a:cxn ang="0">
                  <a:pos x="18" y="131"/>
                </a:cxn>
                <a:cxn ang="0">
                  <a:pos x="18" y="131"/>
                </a:cxn>
                <a:cxn ang="0">
                  <a:pos x="20" y="115"/>
                </a:cxn>
                <a:cxn ang="0">
                  <a:pos x="25" y="98"/>
                </a:cxn>
                <a:cxn ang="0">
                  <a:pos x="33" y="66"/>
                </a:cxn>
                <a:cxn ang="0">
                  <a:pos x="33" y="66"/>
                </a:cxn>
                <a:cxn ang="0">
                  <a:pos x="36" y="50"/>
                </a:cxn>
                <a:cxn ang="0">
                  <a:pos x="40" y="36"/>
                </a:cxn>
                <a:cxn ang="0">
                  <a:pos x="43" y="28"/>
                </a:cxn>
                <a:cxn ang="0">
                  <a:pos x="46" y="21"/>
                </a:cxn>
                <a:cxn ang="0">
                  <a:pos x="51" y="14"/>
                </a:cxn>
                <a:cxn ang="0">
                  <a:pos x="56" y="8"/>
                </a:cxn>
                <a:cxn ang="0">
                  <a:pos x="56" y="8"/>
                </a:cxn>
                <a:cxn ang="0">
                  <a:pos x="57" y="6"/>
                </a:cxn>
                <a:cxn ang="0">
                  <a:pos x="57" y="4"/>
                </a:cxn>
                <a:cxn ang="0">
                  <a:pos x="57" y="3"/>
                </a:cxn>
                <a:cxn ang="0">
                  <a:pos x="56" y="1"/>
                </a:cxn>
                <a:cxn ang="0">
                  <a:pos x="55" y="0"/>
                </a:cxn>
                <a:cxn ang="0">
                  <a:pos x="53" y="0"/>
                </a:cxn>
                <a:cxn ang="0">
                  <a:pos x="51" y="0"/>
                </a:cxn>
                <a:cxn ang="0">
                  <a:pos x="49" y="1"/>
                </a:cxn>
                <a:cxn ang="0">
                  <a:pos x="49" y="1"/>
                </a:cxn>
              </a:cxnLst>
              <a:rect l="0" t="0" r="r" b="b"/>
              <a:pathLst>
                <a:path w="57" h="261">
                  <a:moveTo>
                    <a:pt x="49" y="1"/>
                  </a:moveTo>
                  <a:lnTo>
                    <a:pt x="49" y="1"/>
                  </a:lnTo>
                  <a:lnTo>
                    <a:pt x="42" y="10"/>
                  </a:lnTo>
                  <a:lnTo>
                    <a:pt x="36" y="19"/>
                  </a:lnTo>
                  <a:lnTo>
                    <a:pt x="32" y="30"/>
                  </a:lnTo>
                  <a:lnTo>
                    <a:pt x="29" y="41"/>
                  </a:lnTo>
                  <a:lnTo>
                    <a:pt x="29" y="41"/>
                  </a:lnTo>
                  <a:lnTo>
                    <a:pt x="19" y="77"/>
                  </a:lnTo>
                  <a:lnTo>
                    <a:pt x="11" y="114"/>
                  </a:lnTo>
                  <a:lnTo>
                    <a:pt x="11" y="114"/>
                  </a:lnTo>
                  <a:lnTo>
                    <a:pt x="8" y="131"/>
                  </a:lnTo>
                  <a:lnTo>
                    <a:pt x="6" y="149"/>
                  </a:lnTo>
                  <a:lnTo>
                    <a:pt x="2" y="185"/>
                  </a:lnTo>
                  <a:lnTo>
                    <a:pt x="1" y="221"/>
                  </a:lnTo>
                  <a:lnTo>
                    <a:pt x="0" y="257"/>
                  </a:lnTo>
                  <a:lnTo>
                    <a:pt x="0" y="257"/>
                  </a:lnTo>
                  <a:lnTo>
                    <a:pt x="1" y="259"/>
                  </a:lnTo>
                  <a:lnTo>
                    <a:pt x="2" y="260"/>
                  </a:lnTo>
                  <a:lnTo>
                    <a:pt x="3" y="261"/>
                  </a:lnTo>
                  <a:lnTo>
                    <a:pt x="5" y="261"/>
                  </a:lnTo>
                  <a:lnTo>
                    <a:pt x="7" y="261"/>
                  </a:lnTo>
                  <a:lnTo>
                    <a:pt x="8" y="260"/>
                  </a:lnTo>
                  <a:lnTo>
                    <a:pt x="9" y="259"/>
                  </a:lnTo>
                  <a:lnTo>
                    <a:pt x="10" y="257"/>
                  </a:lnTo>
                  <a:lnTo>
                    <a:pt x="10" y="257"/>
                  </a:lnTo>
                  <a:lnTo>
                    <a:pt x="10" y="226"/>
                  </a:lnTo>
                  <a:lnTo>
                    <a:pt x="12" y="193"/>
                  </a:lnTo>
                  <a:lnTo>
                    <a:pt x="15" y="162"/>
                  </a:lnTo>
                  <a:lnTo>
                    <a:pt x="18" y="131"/>
                  </a:lnTo>
                  <a:lnTo>
                    <a:pt x="18" y="131"/>
                  </a:lnTo>
                  <a:lnTo>
                    <a:pt x="20" y="115"/>
                  </a:lnTo>
                  <a:lnTo>
                    <a:pt x="25" y="98"/>
                  </a:lnTo>
                  <a:lnTo>
                    <a:pt x="33" y="66"/>
                  </a:lnTo>
                  <a:lnTo>
                    <a:pt x="33" y="66"/>
                  </a:lnTo>
                  <a:lnTo>
                    <a:pt x="36" y="50"/>
                  </a:lnTo>
                  <a:lnTo>
                    <a:pt x="40" y="36"/>
                  </a:lnTo>
                  <a:lnTo>
                    <a:pt x="43" y="28"/>
                  </a:lnTo>
                  <a:lnTo>
                    <a:pt x="46" y="21"/>
                  </a:lnTo>
                  <a:lnTo>
                    <a:pt x="51" y="14"/>
                  </a:lnTo>
                  <a:lnTo>
                    <a:pt x="56" y="8"/>
                  </a:lnTo>
                  <a:lnTo>
                    <a:pt x="56" y="8"/>
                  </a:lnTo>
                  <a:lnTo>
                    <a:pt x="57" y="6"/>
                  </a:lnTo>
                  <a:lnTo>
                    <a:pt x="57" y="4"/>
                  </a:lnTo>
                  <a:lnTo>
                    <a:pt x="57" y="3"/>
                  </a:lnTo>
                  <a:lnTo>
                    <a:pt x="56" y="1"/>
                  </a:lnTo>
                  <a:lnTo>
                    <a:pt x="55" y="0"/>
                  </a:lnTo>
                  <a:lnTo>
                    <a:pt x="53" y="0"/>
                  </a:lnTo>
                  <a:lnTo>
                    <a:pt x="51" y="0"/>
                  </a:lnTo>
                  <a:lnTo>
                    <a:pt x="49" y="1"/>
                  </a:lnTo>
                  <a:lnTo>
                    <a:pt x="4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09" name="Freeform 870"/>
            <p:cNvSpPr/>
            <p:nvPr/>
          </p:nvSpPr>
          <p:spPr bwMode="auto">
            <a:xfrm>
              <a:off x="4648201" y="1558926"/>
              <a:ext cx="53975" cy="182563"/>
            </a:xfrm>
            <a:custGeom>
              <a:avLst/>
              <a:gdLst/>
              <a:ahLst/>
              <a:cxnLst>
                <a:cxn ang="0">
                  <a:pos x="93" y="1"/>
                </a:cxn>
                <a:cxn ang="0">
                  <a:pos x="93" y="1"/>
                </a:cxn>
                <a:cxn ang="0">
                  <a:pos x="87" y="5"/>
                </a:cxn>
                <a:cxn ang="0">
                  <a:pos x="83" y="9"/>
                </a:cxn>
                <a:cxn ang="0">
                  <a:pos x="79" y="13"/>
                </a:cxn>
                <a:cxn ang="0">
                  <a:pos x="76" y="18"/>
                </a:cxn>
                <a:cxn ang="0">
                  <a:pos x="70" y="30"/>
                </a:cxn>
                <a:cxn ang="0">
                  <a:pos x="65" y="42"/>
                </a:cxn>
                <a:cxn ang="0">
                  <a:pos x="65" y="42"/>
                </a:cxn>
                <a:cxn ang="0">
                  <a:pos x="50" y="92"/>
                </a:cxn>
                <a:cxn ang="0">
                  <a:pos x="36" y="142"/>
                </a:cxn>
                <a:cxn ang="0">
                  <a:pos x="36" y="142"/>
                </a:cxn>
                <a:cxn ang="0">
                  <a:pos x="30" y="168"/>
                </a:cxn>
                <a:cxn ang="0">
                  <a:pos x="25" y="193"/>
                </a:cxn>
                <a:cxn ang="0">
                  <a:pos x="16" y="245"/>
                </a:cxn>
                <a:cxn ang="0">
                  <a:pos x="16" y="245"/>
                </a:cxn>
                <a:cxn ang="0">
                  <a:pos x="5" y="294"/>
                </a:cxn>
                <a:cxn ang="0">
                  <a:pos x="2" y="318"/>
                </a:cxn>
                <a:cxn ang="0">
                  <a:pos x="0" y="343"/>
                </a:cxn>
                <a:cxn ang="0">
                  <a:pos x="0" y="343"/>
                </a:cxn>
                <a:cxn ang="0">
                  <a:pos x="0" y="345"/>
                </a:cxn>
                <a:cxn ang="0">
                  <a:pos x="1" y="346"/>
                </a:cxn>
                <a:cxn ang="0">
                  <a:pos x="3" y="347"/>
                </a:cxn>
                <a:cxn ang="0">
                  <a:pos x="5" y="347"/>
                </a:cxn>
                <a:cxn ang="0">
                  <a:pos x="6" y="347"/>
                </a:cxn>
                <a:cxn ang="0">
                  <a:pos x="8" y="346"/>
                </a:cxn>
                <a:cxn ang="0">
                  <a:pos x="9" y="345"/>
                </a:cxn>
                <a:cxn ang="0">
                  <a:pos x="9" y="343"/>
                </a:cxn>
                <a:cxn ang="0">
                  <a:pos x="9" y="343"/>
                </a:cxn>
                <a:cxn ang="0">
                  <a:pos x="10" y="321"/>
                </a:cxn>
                <a:cxn ang="0">
                  <a:pos x="14" y="300"/>
                </a:cxn>
                <a:cxn ang="0">
                  <a:pos x="17" y="278"/>
                </a:cxn>
                <a:cxn ang="0">
                  <a:pos x="21" y="257"/>
                </a:cxn>
                <a:cxn ang="0">
                  <a:pos x="30" y="214"/>
                </a:cxn>
                <a:cxn ang="0">
                  <a:pos x="39" y="172"/>
                </a:cxn>
                <a:cxn ang="0">
                  <a:pos x="39" y="172"/>
                </a:cxn>
                <a:cxn ang="0">
                  <a:pos x="45" y="149"/>
                </a:cxn>
                <a:cxn ang="0">
                  <a:pos x="51" y="126"/>
                </a:cxn>
                <a:cxn ang="0">
                  <a:pos x="63" y="80"/>
                </a:cxn>
                <a:cxn ang="0">
                  <a:pos x="63" y="80"/>
                </a:cxn>
                <a:cxn ang="0">
                  <a:pos x="69" y="62"/>
                </a:cxn>
                <a:cxn ang="0">
                  <a:pos x="72" y="51"/>
                </a:cxn>
                <a:cxn ang="0">
                  <a:pos x="75" y="41"/>
                </a:cxn>
                <a:cxn ang="0">
                  <a:pos x="79" y="32"/>
                </a:cxn>
                <a:cxn ang="0">
                  <a:pos x="84" y="22"/>
                </a:cxn>
                <a:cxn ang="0">
                  <a:pos x="90" y="15"/>
                </a:cxn>
                <a:cxn ang="0">
                  <a:pos x="98" y="9"/>
                </a:cxn>
                <a:cxn ang="0">
                  <a:pos x="98" y="9"/>
                </a:cxn>
                <a:cxn ang="0">
                  <a:pos x="100" y="8"/>
                </a:cxn>
                <a:cxn ang="0">
                  <a:pos x="100" y="6"/>
                </a:cxn>
                <a:cxn ang="0">
                  <a:pos x="100" y="4"/>
                </a:cxn>
                <a:cxn ang="0">
                  <a:pos x="100" y="3"/>
                </a:cxn>
                <a:cxn ang="0">
                  <a:pos x="99" y="1"/>
                </a:cxn>
                <a:cxn ang="0">
                  <a:pos x="96" y="1"/>
                </a:cxn>
                <a:cxn ang="0">
                  <a:pos x="94" y="0"/>
                </a:cxn>
                <a:cxn ang="0">
                  <a:pos x="93" y="1"/>
                </a:cxn>
                <a:cxn ang="0">
                  <a:pos x="93" y="1"/>
                </a:cxn>
              </a:cxnLst>
              <a:rect l="0" t="0" r="r" b="b"/>
              <a:pathLst>
                <a:path w="100" h="347">
                  <a:moveTo>
                    <a:pt x="93" y="1"/>
                  </a:moveTo>
                  <a:lnTo>
                    <a:pt x="93" y="1"/>
                  </a:lnTo>
                  <a:lnTo>
                    <a:pt x="87" y="5"/>
                  </a:lnTo>
                  <a:lnTo>
                    <a:pt x="83" y="9"/>
                  </a:lnTo>
                  <a:lnTo>
                    <a:pt x="79" y="13"/>
                  </a:lnTo>
                  <a:lnTo>
                    <a:pt x="76" y="18"/>
                  </a:lnTo>
                  <a:lnTo>
                    <a:pt x="70" y="30"/>
                  </a:lnTo>
                  <a:lnTo>
                    <a:pt x="65" y="42"/>
                  </a:lnTo>
                  <a:lnTo>
                    <a:pt x="65" y="42"/>
                  </a:lnTo>
                  <a:lnTo>
                    <a:pt x="50" y="92"/>
                  </a:lnTo>
                  <a:lnTo>
                    <a:pt x="36" y="142"/>
                  </a:lnTo>
                  <a:lnTo>
                    <a:pt x="36" y="142"/>
                  </a:lnTo>
                  <a:lnTo>
                    <a:pt x="30" y="168"/>
                  </a:lnTo>
                  <a:lnTo>
                    <a:pt x="25" y="193"/>
                  </a:lnTo>
                  <a:lnTo>
                    <a:pt x="16" y="245"/>
                  </a:lnTo>
                  <a:lnTo>
                    <a:pt x="16" y="245"/>
                  </a:lnTo>
                  <a:lnTo>
                    <a:pt x="5" y="294"/>
                  </a:lnTo>
                  <a:lnTo>
                    <a:pt x="2" y="318"/>
                  </a:lnTo>
                  <a:lnTo>
                    <a:pt x="0" y="343"/>
                  </a:lnTo>
                  <a:lnTo>
                    <a:pt x="0" y="343"/>
                  </a:lnTo>
                  <a:lnTo>
                    <a:pt x="0" y="345"/>
                  </a:lnTo>
                  <a:lnTo>
                    <a:pt x="1" y="346"/>
                  </a:lnTo>
                  <a:lnTo>
                    <a:pt x="3" y="347"/>
                  </a:lnTo>
                  <a:lnTo>
                    <a:pt x="5" y="347"/>
                  </a:lnTo>
                  <a:lnTo>
                    <a:pt x="6" y="347"/>
                  </a:lnTo>
                  <a:lnTo>
                    <a:pt x="8" y="346"/>
                  </a:lnTo>
                  <a:lnTo>
                    <a:pt x="9" y="345"/>
                  </a:lnTo>
                  <a:lnTo>
                    <a:pt x="9" y="343"/>
                  </a:lnTo>
                  <a:lnTo>
                    <a:pt x="9" y="343"/>
                  </a:lnTo>
                  <a:lnTo>
                    <a:pt x="10" y="321"/>
                  </a:lnTo>
                  <a:lnTo>
                    <a:pt x="14" y="300"/>
                  </a:lnTo>
                  <a:lnTo>
                    <a:pt x="17" y="278"/>
                  </a:lnTo>
                  <a:lnTo>
                    <a:pt x="21" y="257"/>
                  </a:lnTo>
                  <a:lnTo>
                    <a:pt x="30" y="214"/>
                  </a:lnTo>
                  <a:lnTo>
                    <a:pt x="39" y="172"/>
                  </a:lnTo>
                  <a:lnTo>
                    <a:pt x="39" y="172"/>
                  </a:lnTo>
                  <a:lnTo>
                    <a:pt x="45" y="149"/>
                  </a:lnTo>
                  <a:lnTo>
                    <a:pt x="51" y="126"/>
                  </a:lnTo>
                  <a:lnTo>
                    <a:pt x="63" y="80"/>
                  </a:lnTo>
                  <a:lnTo>
                    <a:pt x="63" y="80"/>
                  </a:lnTo>
                  <a:lnTo>
                    <a:pt x="69" y="62"/>
                  </a:lnTo>
                  <a:lnTo>
                    <a:pt x="72" y="51"/>
                  </a:lnTo>
                  <a:lnTo>
                    <a:pt x="75" y="41"/>
                  </a:lnTo>
                  <a:lnTo>
                    <a:pt x="79" y="32"/>
                  </a:lnTo>
                  <a:lnTo>
                    <a:pt x="84" y="22"/>
                  </a:lnTo>
                  <a:lnTo>
                    <a:pt x="90" y="15"/>
                  </a:lnTo>
                  <a:lnTo>
                    <a:pt x="98" y="9"/>
                  </a:lnTo>
                  <a:lnTo>
                    <a:pt x="98" y="9"/>
                  </a:lnTo>
                  <a:lnTo>
                    <a:pt x="100" y="8"/>
                  </a:lnTo>
                  <a:lnTo>
                    <a:pt x="100" y="6"/>
                  </a:lnTo>
                  <a:lnTo>
                    <a:pt x="100" y="4"/>
                  </a:lnTo>
                  <a:lnTo>
                    <a:pt x="100" y="3"/>
                  </a:lnTo>
                  <a:lnTo>
                    <a:pt x="99" y="1"/>
                  </a:lnTo>
                  <a:lnTo>
                    <a:pt x="96" y="1"/>
                  </a:lnTo>
                  <a:lnTo>
                    <a:pt x="94" y="0"/>
                  </a:lnTo>
                  <a:lnTo>
                    <a:pt x="93" y="1"/>
                  </a:lnTo>
                  <a:lnTo>
                    <a:pt x="9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10" name="Freeform 871"/>
            <p:cNvSpPr/>
            <p:nvPr/>
          </p:nvSpPr>
          <p:spPr bwMode="auto">
            <a:xfrm>
              <a:off x="4673601" y="1576388"/>
              <a:ext cx="50800" cy="190500"/>
            </a:xfrm>
            <a:custGeom>
              <a:avLst/>
              <a:gdLst/>
              <a:ahLst/>
              <a:cxnLst>
                <a:cxn ang="0">
                  <a:pos x="88" y="2"/>
                </a:cxn>
                <a:cxn ang="0">
                  <a:pos x="88" y="2"/>
                </a:cxn>
                <a:cxn ang="0">
                  <a:pos x="78" y="24"/>
                </a:cxn>
                <a:cxn ang="0">
                  <a:pos x="70" y="46"/>
                </a:cxn>
                <a:cxn ang="0">
                  <a:pos x="62" y="69"/>
                </a:cxn>
                <a:cxn ang="0">
                  <a:pos x="55" y="92"/>
                </a:cxn>
                <a:cxn ang="0">
                  <a:pos x="42" y="139"/>
                </a:cxn>
                <a:cxn ang="0">
                  <a:pos x="30" y="185"/>
                </a:cxn>
                <a:cxn ang="0">
                  <a:pos x="30" y="185"/>
                </a:cxn>
                <a:cxn ang="0">
                  <a:pos x="24" y="211"/>
                </a:cxn>
                <a:cxn ang="0">
                  <a:pos x="17" y="237"/>
                </a:cxn>
                <a:cxn ang="0">
                  <a:pos x="7" y="288"/>
                </a:cxn>
                <a:cxn ang="0">
                  <a:pos x="7" y="288"/>
                </a:cxn>
                <a:cxn ang="0">
                  <a:pos x="4" y="306"/>
                </a:cxn>
                <a:cxn ang="0">
                  <a:pos x="1" y="323"/>
                </a:cxn>
                <a:cxn ang="0">
                  <a:pos x="0" y="340"/>
                </a:cxn>
                <a:cxn ang="0">
                  <a:pos x="1" y="349"/>
                </a:cxn>
                <a:cxn ang="0">
                  <a:pos x="2" y="357"/>
                </a:cxn>
                <a:cxn ang="0">
                  <a:pos x="2" y="357"/>
                </a:cxn>
                <a:cxn ang="0">
                  <a:pos x="3" y="359"/>
                </a:cxn>
                <a:cxn ang="0">
                  <a:pos x="4" y="361"/>
                </a:cxn>
                <a:cxn ang="0">
                  <a:pos x="6" y="361"/>
                </a:cxn>
                <a:cxn ang="0">
                  <a:pos x="7" y="361"/>
                </a:cxn>
                <a:cxn ang="0">
                  <a:pos x="10" y="358"/>
                </a:cxn>
                <a:cxn ang="0">
                  <a:pos x="11" y="357"/>
                </a:cxn>
                <a:cxn ang="0">
                  <a:pos x="11" y="355"/>
                </a:cxn>
                <a:cxn ang="0">
                  <a:pos x="11" y="355"/>
                </a:cxn>
                <a:cxn ang="0">
                  <a:pos x="10" y="346"/>
                </a:cxn>
                <a:cxn ang="0">
                  <a:pos x="9" y="337"/>
                </a:cxn>
                <a:cxn ang="0">
                  <a:pos x="10" y="327"/>
                </a:cxn>
                <a:cxn ang="0">
                  <a:pos x="11" y="318"/>
                </a:cxn>
                <a:cxn ang="0">
                  <a:pos x="14" y="300"/>
                </a:cxn>
                <a:cxn ang="0">
                  <a:pos x="17" y="282"/>
                </a:cxn>
                <a:cxn ang="0">
                  <a:pos x="17" y="282"/>
                </a:cxn>
                <a:cxn ang="0">
                  <a:pos x="28" y="235"/>
                </a:cxn>
                <a:cxn ang="0">
                  <a:pos x="39" y="187"/>
                </a:cxn>
                <a:cxn ang="0">
                  <a:pos x="39" y="187"/>
                </a:cxn>
                <a:cxn ang="0">
                  <a:pos x="52" y="142"/>
                </a:cxn>
                <a:cxn ang="0">
                  <a:pos x="64" y="96"/>
                </a:cxn>
                <a:cxn ang="0">
                  <a:pos x="70" y="72"/>
                </a:cxn>
                <a:cxn ang="0">
                  <a:pos x="78" y="51"/>
                </a:cxn>
                <a:cxn ang="0">
                  <a:pos x="87" y="28"/>
                </a:cxn>
                <a:cxn ang="0">
                  <a:pos x="96" y="7"/>
                </a:cxn>
                <a:cxn ang="0">
                  <a:pos x="96" y="7"/>
                </a:cxn>
                <a:cxn ang="0">
                  <a:pos x="97" y="5"/>
                </a:cxn>
                <a:cxn ang="0">
                  <a:pos x="96" y="3"/>
                </a:cxn>
                <a:cxn ang="0">
                  <a:pos x="94" y="0"/>
                </a:cxn>
                <a:cxn ang="0">
                  <a:pos x="93" y="0"/>
                </a:cxn>
                <a:cxn ang="0">
                  <a:pos x="91" y="0"/>
                </a:cxn>
                <a:cxn ang="0">
                  <a:pos x="89" y="0"/>
                </a:cxn>
                <a:cxn ang="0">
                  <a:pos x="88" y="2"/>
                </a:cxn>
                <a:cxn ang="0">
                  <a:pos x="88" y="2"/>
                </a:cxn>
              </a:cxnLst>
              <a:rect l="0" t="0" r="r" b="b"/>
              <a:pathLst>
                <a:path w="97" h="361">
                  <a:moveTo>
                    <a:pt x="88" y="2"/>
                  </a:moveTo>
                  <a:lnTo>
                    <a:pt x="88" y="2"/>
                  </a:lnTo>
                  <a:lnTo>
                    <a:pt x="78" y="24"/>
                  </a:lnTo>
                  <a:lnTo>
                    <a:pt x="70" y="46"/>
                  </a:lnTo>
                  <a:lnTo>
                    <a:pt x="62" y="69"/>
                  </a:lnTo>
                  <a:lnTo>
                    <a:pt x="55" y="92"/>
                  </a:lnTo>
                  <a:lnTo>
                    <a:pt x="42" y="139"/>
                  </a:lnTo>
                  <a:lnTo>
                    <a:pt x="30" y="185"/>
                  </a:lnTo>
                  <a:lnTo>
                    <a:pt x="30" y="185"/>
                  </a:lnTo>
                  <a:lnTo>
                    <a:pt x="24" y="211"/>
                  </a:lnTo>
                  <a:lnTo>
                    <a:pt x="17" y="237"/>
                  </a:lnTo>
                  <a:lnTo>
                    <a:pt x="7" y="288"/>
                  </a:lnTo>
                  <a:lnTo>
                    <a:pt x="7" y="288"/>
                  </a:lnTo>
                  <a:lnTo>
                    <a:pt x="4" y="306"/>
                  </a:lnTo>
                  <a:lnTo>
                    <a:pt x="1" y="323"/>
                  </a:lnTo>
                  <a:lnTo>
                    <a:pt x="0" y="340"/>
                  </a:lnTo>
                  <a:lnTo>
                    <a:pt x="1" y="349"/>
                  </a:lnTo>
                  <a:lnTo>
                    <a:pt x="2" y="357"/>
                  </a:lnTo>
                  <a:lnTo>
                    <a:pt x="2" y="357"/>
                  </a:lnTo>
                  <a:lnTo>
                    <a:pt x="3" y="359"/>
                  </a:lnTo>
                  <a:lnTo>
                    <a:pt x="4" y="361"/>
                  </a:lnTo>
                  <a:lnTo>
                    <a:pt x="6" y="361"/>
                  </a:lnTo>
                  <a:lnTo>
                    <a:pt x="7" y="361"/>
                  </a:lnTo>
                  <a:lnTo>
                    <a:pt x="10" y="358"/>
                  </a:lnTo>
                  <a:lnTo>
                    <a:pt x="11" y="357"/>
                  </a:lnTo>
                  <a:lnTo>
                    <a:pt x="11" y="355"/>
                  </a:lnTo>
                  <a:lnTo>
                    <a:pt x="11" y="355"/>
                  </a:lnTo>
                  <a:lnTo>
                    <a:pt x="10" y="346"/>
                  </a:lnTo>
                  <a:lnTo>
                    <a:pt x="9" y="337"/>
                  </a:lnTo>
                  <a:lnTo>
                    <a:pt x="10" y="327"/>
                  </a:lnTo>
                  <a:lnTo>
                    <a:pt x="11" y="318"/>
                  </a:lnTo>
                  <a:lnTo>
                    <a:pt x="14" y="300"/>
                  </a:lnTo>
                  <a:lnTo>
                    <a:pt x="17" y="282"/>
                  </a:lnTo>
                  <a:lnTo>
                    <a:pt x="17" y="282"/>
                  </a:lnTo>
                  <a:lnTo>
                    <a:pt x="28" y="235"/>
                  </a:lnTo>
                  <a:lnTo>
                    <a:pt x="39" y="187"/>
                  </a:lnTo>
                  <a:lnTo>
                    <a:pt x="39" y="187"/>
                  </a:lnTo>
                  <a:lnTo>
                    <a:pt x="52" y="142"/>
                  </a:lnTo>
                  <a:lnTo>
                    <a:pt x="64" y="96"/>
                  </a:lnTo>
                  <a:lnTo>
                    <a:pt x="70" y="72"/>
                  </a:lnTo>
                  <a:lnTo>
                    <a:pt x="78" y="51"/>
                  </a:lnTo>
                  <a:lnTo>
                    <a:pt x="87" y="28"/>
                  </a:lnTo>
                  <a:lnTo>
                    <a:pt x="96" y="7"/>
                  </a:lnTo>
                  <a:lnTo>
                    <a:pt x="96" y="7"/>
                  </a:lnTo>
                  <a:lnTo>
                    <a:pt x="97" y="5"/>
                  </a:lnTo>
                  <a:lnTo>
                    <a:pt x="96" y="3"/>
                  </a:lnTo>
                  <a:lnTo>
                    <a:pt x="94" y="0"/>
                  </a:lnTo>
                  <a:lnTo>
                    <a:pt x="93" y="0"/>
                  </a:lnTo>
                  <a:lnTo>
                    <a:pt x="91" y="0"/>
                  </a:lnTo>
                  <a:lnTo>
                    <a:pt x="89" y="0"/>
                  </a:lnTo>
                  <a:lnTo>
                    <a:pt x="88" y="2"/>
                  </a:lnTo>
                  <a:lnTo>
                    <a:pt x="8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11" name="Freeform 872"/>
            <p:cNvSpPr/>
            <p:nvPr/>
          </p:nvSpPr>
          <p:spPr bwMode="auto">
            <a:xfrm>
              <a:off x="4692651" y="1576388"/>
              <a:ext cx="61913" cy="204788"/>
            </a:xfrm>
            <a:custGeom>
              <a:avLst/>
              <a:gdLst/>
              <a:ahLst/>
              <a:cxnLst>
                <a:cxn ang="0">
                  <a:pos x="107" y="4"/>
                </a:cxn>
                <a:cxn ang="0">
                  <a:pos x="104" y="16"/>
                </a:cxn>
                <a:cxn ang="0">
                  <a:pos x="94" y="38"/>
                </a:cxn>
                <a:cxn ang="0">
                  <a:pos x="90" y="50"/>
                </a:cxn>
                <a:cxn ang="0">
                  <a:pos x="76" y="99"/>
                </a:cxn>
                <a:cxn ang="0">
                  <a:pos x="60" y="154"/>
                </a:cxn>
                <a:cxn ang="0">
                  <a:pos x="43" y="208"/>
                </a:cxn>
                <a:cxn ang="0">
                  <a:pos x="11" y="309"/>
                </a:cxn>
                <a:cxn ang="0">
                  <a:pos x="6" y="326"/>
                </a:cxn>
                <a:cxn ang="0">
                  <a:pos x="0" y="357"/>
                </a:cxn>
                <a:cxn ang="0">
                  <a:pos x="1" y="377"/>
                </a:cxn>
                <a:cxn ang="0">
                  <a:pos x="4" y="384"/>
                </a:cxn>
                <a:cxn ang="0">
                  <a:pos x="5" y="386"/>
                </a:cxn>
                <a:cxn ang="0">
                  <a:pos x="10" y="386"/>
                </a:cxn>
                <a:cxn ang="0">
                  <a:pos x="15" y="383"/>
                </a:cxn>
                <a:cxn ang="0">
                  <a:pos x="16" y="382"/>
                </a:cxn>
                <a:cxn ang="0">
                  <a:pos x="16" y="378"/>
                </a:cxn>
                <a:cxn ang="0">
                  <a:pos x="10" y="376"/>
                </a:cxn>
                <a:cxn ang="0">
                  <a:pos x="10" y="366"/>
                </a:cxn>
                <a:cxn ang="0">
                  <a:pos x="15" y="337"/>
                </a:cxn>
                <a:cxn ang="0">
                  <a:pos x="17" y="324"/>
                </a:cxn>
                <a:cxn ang="0">
                  <a:pos x="28" y="286"/>
                </a:cxn>
                <a:cxn ang="0">
                  <a:pos x="44" y="235"/>
                </a:cxn>
                <a:cxn ang="0">
                  <a:pos x="60" y="185"/>
                </a:cxn>
                <a:cxn ang="0">
                  <a:pos x="76" y="136"/>
                </a:cxn>
                <a:cxn ang="0">
                  <a:pos x="89" y="85"/>
                </a:cxn>
                <a:cxn ang="0">
                  <a:pos x="102" y="46"/>
                </a:cxn>
                <a:cxn ang="0">
                  <a:pos x="107" y="34"/>
                </a:cxn>
                <a:cxn ang="0">
                  <a:pos x="113" y="20"/>
                </a:cxn>
                <a:cxn ang="0">
                  <a:pos x="116" y="4"/>
                </a:cxn>
                <a:cxn ang="0">
                  <a:pos x="116" y="2"/>
                </a:cxn>
                <a:cxn ang="0">
                  <a:pos x="113" y="0"/>
                </a:cxn>
                <a:cxn ang="0">
                  <a:pos x="109" y="1"/>
                </a:cxn>
                <a:cxn ang="0">
                  <a:pos x="107" y="4"/>
                </a:cxn>
              </a:cxnLst>
              <a:rect l="0" t="0" r="r" b="b"/>
              <a:pathLst>
                <a:path w="116" h="386">
                  <a:moveTo>
                    <a:pt x="107" y="4"/>
                  </a:moveTo>
                  <a:lnTo>
                    <a:pt x="107" y="4"/>
                  </a:lnTo>
                  <a:lnTo>
                    <a:pt x="106" y="10"/>
                  </a:lnTo>
                  <a:lnTo>
                    <a:pt x="104" y="16"/>
                  </a:lnTo>
                  <a:lnTo>
                    <a:pt x="100" y="27"/>
                  </a:lnTo>
                  <a:lnTo>
                    <a:pt x="94" y="38"/>
                  </a:lnTo>
                  <a:lnTo>
                    <a:pt x="90" y="50"/>
                  </a:lnTo>
                  <a:lnTo>
                    <a:pt x="90" y="50"/>
                  </a:lnTo>
                  <a:lnTo>
                    <a:pt x="82" y="74"/>
                  </a:lnTo>
                  <a:lnTo>
                    <a:pt x="76" y="99"/>
                  </a:lnTo>
                  <a:lnTo>
                    <a:pt x="76" y="99"/>
                  </a:lnTo>
                  <a:lnTo>
                    <a:pt x="60" y="154"/>
                  </a:lnTo>
                  <a:lnTo>
                    <a:pt x="43" y="208"/>
                  </a:lnTo>
                  <a:lnTo>
                    <a:pt x="43" y="208"/>
                  </a:lnTo>
                  <a:lnTo>
                    <a:pt x="26" y="259"/>
                  </a:lnTo>
                  <a:lnTo>
                    <a:pt x="11" y="309"/>
                  </a:lnTo>
                  <a:lnTo>
                    <a:pt x="11" y="309"/>
                  </a:lnTo>
                  <a:lnTo>
                    <a:pt x="6" y="326"/>
                  </a:lnTo>
                  <a:lnTo>
                    <a:pt x="2" y="347"/>
                  </a:lnTo>
                  <a:lnTo>
                    <a:pt x="0" y="357"/>
                  </a:lnTo>
                  <a:lnTo>
                    <a:pt x="0" y="368"/>
                  </a:lnTo>
                  <a:lnTo>
                    <a:pt x="1" y="377"/>
                  </a:lnTo>
                  <a:lnTo>
                    <a:pt x="2" y="381"/>
                  </a:lnTo>
                  <a:lnTo>
                    <a:pt x="4" y="384"/>
                  </a:lnTo>
                  <a:lnTo>
                    <a:pt x="4" y="384"/>
                  </a:lnTo>
                  <a:lnTo>
                    <a:pt x="5" y="386"/>
                  </a:lnTo>
                  <a:lnTo>
                    <a:pt x="6" y="386"/>
                  </a:lnTo>
                  <a:lnTo>
                    <a:pt x="10" y="386"/>
                  </a:lnTo>
                  <a:lnTo>
                    <a:pt x="10" y="386"/>
                  </a:lnTo>
                  <a:lnTo>
                    <a:pt x="15" y="383"/>
                  </a:lnTo>
                  <a:lnTo>
                    <a:pt x="15" y="383"/>
                  </a:lnTo>
                  <a:lnTo>
                    <a:pt x="16" y="382"/>
                  </a:lnTo>
                  <a:lnTo>
                    <a:pt x="17" y="380"/>
                  </a:lnTo>
                  <a:lnTo>
                    <a:pt x="16" y="378"/>
                  </a:lnTo>
                  <a:lnTo>
                    <a:pt x="14" y="376"/>
                  </a:lnTo>
                  <a:lnTo>
                    <a:pt x="10" y="376"/>
                  </a:lnTo>
                  <a:lnTo>
                    <a:pt x="10" y="376"/>
                  </a:lnTo>
                  <a:lnTo>
                    <a:pt x="10" y="366"/>
                  </a:lnTo>
                  <a:lnTo>
                    <a:pt x="11" y="355"/>
                  </a:lnTo>
                  <a:lnTo>
                    <a:pt x="15" y="337"/>
                  </a:lnTo>
                  <a:lnTo>
                    <a:pt x="15" y="337"/>
                  </a:lnTo>
                  <a:lnTo>
                    <a:pt x="17" y="324"/>
                  </a:lnTo>
                  <a:lnTo>
                    <a:pt x="21" y="312"/>
                  </a:lnTo>
                  <a:lnTo>
                    <a:pt x="28" y="286"/>
                  </a:lnTo>
                  <a:lnTo>
                    <a:pt x="28" y="286"/>
                  </a:lnTo>
                  <a:lnTo>
                    <a:pt x="44" y="235"/>
                  </a:lnTo>
                  <a:lnTo>
                    <a:pt x="60" y="185"/>
                  </a:lnTo>
                  <a:lnTo>
                    <a:pt x="60" y="185"/>
                  </a:lnTo>
                  <a:lnTo>
                    <a:pt x="68" y="160"/>
                  </a:lnTo>
                  <a:lnTo>
                    <a:pt x="76" y="136"/>
                  </a:lnTo>
                  <a:lnTo>
                    <a:pt x="89" y="85"/>
                  </a:lnTo>
                  <a:lnTo>
                    <a:pt x="89" y="85"/>
                  </a:lnTo>
                  <a:lnTo>
                    <a:pt x="96" y="59"/>
                  </a:lnTo>
                  <a:lnTo>
                    <a:pt x="102" y="46"/>
                  </a:lnTo>
                  <a:lnTo>
                    <a:pt x="107" y="34"/>
                  </a:lnTo>
                  <a:lnTo>
                    <a:pt x="107" y="34"/>
                  </a:lnTo>
                  <a:lnTo>
                    <a:pt x="110" y="27"/>
                  </a:lnTo>
                  <a:lnTo>
                    <a:pt x="113" y="20"/>
                  </a:lnTo>
                  <a:lnTo>
                    <a:pt x="115" y="12"/>
                  </a:lnTo>
                  <a:lnTo>
                    <a:pt x="116" y="4"/>
                  </a:lnTo>
                  <a:lnTo>
                    <a:pt x="116" y="4"/>
                  </a:lnTo>
                  <a:lnTo>
                    <a:pt x="116" y="2"/>
                  </a:lnTo>
                  <a:lnTo>
                    <a:pt x="115" y="1"/>
                  </a:lnTo>
                  <a:lnTo>
                    <a:pt x="113" y="0"/>
                  </a:lnTo>
                  <a:lnTo>
                    <a:pt x="112" y="0"/>
                  </a:lnTo>
                  <a:lnTo>
                    <a:pt x="109" y="1"/>
                  </a:lnTo>
                  <a:lnTo>
                    <a:pt x="107" y="2"/>
                  </a:lnTo>
                  <a:lnTo>
                    <a:pt x="107" y="4"/>
                  </a:lnTo>
                  <a:lnTo>
                    <a:pt x="10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12" name="Freeform 873"/>
            <p:cNvSpPr/>
            <p:nvPr/>
          </p:nvSpPr>
          <p:spPr bwMode="auto">
            <a:xfrm>
              <a:off x="4725988" y="1582738"/>
              <a:ext cx="58738" cy="203200"/>
            </a:xfrm>
            <a:custGeom>
              <a:avLst/>
              <a:gdLst/>
              <a:ahLst/>
              <a:cxnLst>
                <a:cxn ang="0">
                  <a:pos x="103" y="2"/>
                </a:cxn>
                <a:cxn ang="0">
                  <a:pos x="91" y="19"/>
                </a:cxn>
                <a:cxn ang="0">
                  <a:pos x="84" y="38"/>
                </a:cxn>
                <a:cxn ang="0">
                  <a:pos x="74" y="77"/>
                </a:cxn>
                <a:cxn ang="0">
                  <a:pos x="66" y="105"/>
                </a:cxn>
                <a:cxn ang="0">
                  <a:pos x="50" y="161"/>
                </a:cxn>
                <a:cxn ang="0">
                  <a:pos x="42" y="188"/>
                </a:cxn>
                <a:cxn ang="0">
                  <a:pos x="27" y="244"/>
                </a:cxn>
                <a:cxn ang="0">
                  <a:pos x="15" y="301"/>
                </a:cxn>
                <a:cxn ang="0">
                  <a:pos x="4" y="339"/>
                </a:cxn>
                <a:cxn ang="0">
                  <a:pos x="1" y="358"/>
                </a:cxn>
                <a:cxn ang="0">
                  <a:pos x="2" y="378"/>
                </a:cxn>
                <a:cxn ang="0">
                  <a:pos x="2" y="380"/>
                </a:cxn>
                <a:cxn ang="0">
                  <a:pos x="5" y="382"/>
                </a:cxn>
                <a:cxn ang="0">
                  <a:pos x="10" y="381"/>
                </a:cxn>
                <a:cxn ang="0">
                  <a:pos x="11" y="378"/>
                </a:cxn>
                <a:cxn ang="0">
                  <a:pos x="11" y="375"/>
                </a:cxn>
                <a:cxn ang="0">
                  <a:pos x="11" y="356"/>
                </a:cxn>
                <a:cxn ang="0">
                  <a:pos x="15" y="334"/>
                </a:cxn>
                <a:cxn ang="0">
                  <a:pos x="26" y="294"/>
                </a:cxn>
                <a:cxn ang="0">
                  <a:pos x="37" y="246"/>
                </a:cxn>
                <a:cxn ang="0">
                  <a:pos x="49" y="199"/>
                </a:cxn>
                <a:cxn ang="0">
                  <a:pos x="61" y="153"/>
                </a:cxn>
                <a:cxn ang="0">
                  <a:pos x="75" y="106"/>
                </a:cxn>
                <a:cxn ang="0">
                  <a:pos x="91" y="54"/>
                </a:cxn>
                <a:cxn ang="0">
                  <a:pos x="98" y="30"/>
                </a:cxn>
                <a:cxn ang="0">
                  <a:pos x="102" y="20"/>
                </a:cxn>
                <a:cxn ang="0">
                  <a:pos x="110" y="9"/>
                </a:cxn>
                <a:cxn ang="0">
                  <a:pos x="111" y="8"/>
                </a:cxn>
                <a:cxn ang="0">
                  <a:pos x="110" y="3"/>
                </a:cxn>
                <a:cxn ang="0">
                  <a:pos x="108" y="1"/>
                </a:cxn>
                <a:cxn ang="0">
                  <a:pos x="105" y="1"/>
                </a:cxn>
                <a:cxn ang="0">
                  <a:pos x="103" y="2"/>
                </a:cxn>
              </a:cxnLst>
              <a:rect l="0" t="0" r="r" b="b"/>
              <a:pathLst>
                <a:path w="111" h="382">
                  <a:moveTo>
                    <a:pt x="103" y="2"/>
                  </a:moveTo>
                  <a:lnTo>
                    <a:pt x="103" y="2"/>
                  </a:lnTo>
                  <a:lnTo>
                    <a:pt x="97" y="11"/>
                  </a:lnTo>
                  <a:lnTo>
                    <a:pt x="91" y="19"/>
                  </a:lnTo>
                  <a:lnTo>
                    <a:pt x="87" y="28"/>
                  </a:lnTo>
                  <a:lnTo>
                    <a:pt x="84" y="38"/>
                  </a:lnTo>
                  <a:lnTo>
                    <a:pt x="80" y="57"/>
                  </a:lnTo>
                  <a:lnTo>
                    <a:pt x="74" y="77"/>
                  </a:lnTo>
                  <a:lnTo>
                    <a:pt x="74" y="77"/>
                  </a:lnTo>
                  <a:lnTo>
                    <a:pt x="66" y="105"/>
                  </a:lnTo>
                  <a:lnTo>
                    <a:pt x="58" y="133"/>
                  </a:lnTo>
                  <a:lnTo>
                    <a:pt x="50" y="161"/>
                  </a:lnTo>
                  <a:lnTo>
                    <a:pt x="42" y="188"/>
                  </a:lnTo>
                  <a:lnTo>
                    <a:pt x="42" y="188"/>
                  </a:lnTo>
                  <a:lnTo>
                    <a:pt x="33" y="216"/>
                  </a:lnTo>
                  <a:lnTo>
                    <a:pt x="27" y="244"/>
                  </a:lnTo>
                  <a:lnTo>
                    <a:pt x="15" y="301"/>
                  </a:lnTo>
                  <a:lnTo>
                    <a:pt x="15" y="301"/>
                  </a:lnTo>
                  <a:lnTo>
                    <a:pt x="10" y="320"/>
                  </a:lnTo>
                  <a:lnTo>
                    <a:pt x="4" y="339"/>
                  </a:lnTo>
                  <a:lnTo>
                    <a:pt x="2" y="349"/>
                  </a:lnTo>
                  <a:lnTo>
                    <a:pt x="1" y="358"/>
                  </a:lnTo>
                  <a:lnTo>
                    <a:pt x="0" y="368"/>
                  </a:lnTo>
                  <a:lnTo>
                    <a:pt x="2" y="378"/>
                  </a:lnTo>
                  <a:lnTo>
                    <a:pt x="2" y="378"/>
                  </a:lnTo>
                  <a:lnTo>
                    <a:pt x="2" y="380"/>
                  </a:lnTo>
                  <a:lnTo>
                    <a:pt x="4" y="381"/>
                  </a:lnTo>
                  <a:lnTo>
                    <a:pt x="5" y="382"/>
                  </a:lnTo>
                  <a:lnTo>
                    <a:pt x="7" y="381"/>
                  </a:lnTo>
                  <a:lnTo>
                    <a:pt x="10" y="381"/>
                  </a:lnTo>
                  <a:lnTo>
                    <a:pt x="11" y="379"/>
                  </a:lnTo>
                  <a:lnTo>
                    <a:pt x="11" y="378"/>
                  </a:lnTo>
                  <a:lnTo>
                    <a:pt x="11" y="375"/>
                  </a:lnTo>
                  <a:lnTo>
                    <a:pt x="11" y="375"/>
                  </a:lnTo>
                  <a:lnTo>
                    <a:pt x="10" y="366"/>
                  </a:lnTo>
                  <a:lnTo>
                    <a:pt x="11" y="356"/>
                  </a:lnTo>
                  <a:lnTo>
                    <a:pt x="12" y="345"/>
                  </a:lnTo>
                  <a:lnTo>
                    <a:pt x="15" y="334"/>
                  </a:lnTo>
                  <a:lnTo>
                    <a:pt x="21" y="313"/>
                  </a:lnTo>
                  <a:lnTo>
                    <a:pt x="26" y="294"/>
                  </a:lnTo>
                  <a:lnTo>
                    <a:pt x="26" y="294"/>
                  </a:lnTo>
                  <a:lnTo>
                    <a:pt x="37" y="246"/>
                  </a:lnTo>
                  <a:lnTo>
                    <a:pt x="43" y="222"/>
                  </a:lnTo>
                  <a:lnTo>
                    <a:pt x="49" y="199"/>
                  </a:lnTo>
                  <a:lnTo>
                    <a:pt x="49" y="199"/>
                  </a:lnTo>
                  <a:lnTo>
                    <a:pt x="61" y="153"/>
                  </a:lnTo>
                  <a:lnTo>
                    <a:pt x="75" y="106"/>
                  </a:lnTo>
                  <a:lnTo>
                    <a:pt x="75" y="106"/>
                  </a:lnTo>
                  <a:lnTo>
                    <a:pt x="91" y="54"/>
                  </a:lnTo>
                  <a:lnTo>
                    <a:pt x="91" y="54"/>
                  </a:lnTo>
                  <a:lnTo>
                    <a:pt x="96" y="42"/>
                  </a:lnTo>
                  <a:lnTo>
                    <a:pt x="98" y="30"/>
                  </a:lnTo>
                  <a:lnTo>
                    <a:pt x="100" y="25"/>
                  </a:lnTo>
                  <a:lnTo>
                    <a:pt x="102" y="20"/>
                  </a:lnTo>
                  <a:lnTo>
                    <a:pt x="105" y="15"/>
                  </a:lnTo>
                  <a:lnTo>
                    <a:pt x="110" y="9"/>
                  </a:lnTo>
                  <a:lnTo>
                    <a:pt x="110" y="9"/>
                  </a:lnTo>
                  <a:lnTo>
                    <a:pt x="111" y="8"/>
                  </a:lnTo>
                  <a:lnTo>
                    <a:pt x="111" y="5"/>
                  </a:lnTo>
                  <a:lnTo>
                    <a:pt x="110" y="3"/>
                  </a:lnTo>
                  <a:lnTo>
                    <a:pt x="109" y="2"/>
                  </a:lnTo>
                  <a:lnTo>
                    <a:pt x="108" y="1"/>
                  </a:lnTo>
                  <a:lnTo>
                    <a:pt x="106" y="0"/>
                  </a:lnTo>
                  <a:lnTo>
                    <a:pt x="105" y="1"/>
                  </a:lnTo>
                  <a:lnTo>
                    <a:pt x="103" y="2"/>
                  </a:lnTo>
                  <a:lnTo>
                    <a:pt x="10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13" name="Freeform 874"/>
            <p:cNvSpPr/>
            <p:nvPr/>
          </p:nvSpPr>
          <p:spPr bwMode="auto">
            <a:xfrm>
              <a:off x="4762501" y="1589088"/>
              <a:ext cx="49213" cy="168275"/>
            </a:xfrm>
            <a:custGeom>
              <a:avLst/>
              <a:gdLst/>
              <a:ahLst/>
              <a:cxnLst>
                <a:cxn ang="0">
                  <a:pos x="86" y="2"/>
                </a:cxn>
                <a:cxn ang="0">
                  <a:pos x="86" y="2"/>
                </a:cxn>
                <a:cxn ang="0">
                  <a:pos x="77" y="19"/>
                </a:cxn>
                <a:cxn ang="0">
                  <a:pos x="70" y="37"/>
                </a:cxn>
                <a:cxn ang="0">
                  <a:pos x="64" y="56"/>
                </a:cxn>
                <a:cxn ang="0">
                  <a:pos x="59" y="74"/>
                </a:cxn>
                <a:cxn ang="0">
                  <a:pos x="49" y="112"/>
                </a:cxn>
                <a:cxn ang="0">
                  <a:pos x="40" y="150"/>
                </a:cxn>
                <a:cxn ang="0">
                  <a:pos x="40" y="150"/>
                </a:cxn>
                <a:cxn ang="0">
                  <a:pos x="0" y="312"/>
                </a:cxn>
                <a:cxn ang="0">
                  <a:pos x="0" y="312"/>
                </a:cxn>
                <a:cxn ang="0">
                  <a:pos x="0" y="315"/>
                </a:cxn>
                <a:cxn ang="0">
                  <a:pos x="0" y="315"/>
                </a:cxn>
                <a:cxn ang="0">
                  <a:pos x="0" y="316"/>
                </a:cxn>
                <a:cxn ang="0">
                  <a:pos x="0" y="316"/>
                </a:cxn>
                <a:cxn ang="0">
                  <a:pos x="1" y="316"/>
                </a:cxn>
                <a:cxn ang="0">
                  <a:pos x="1" y="316"/>
                </a:cxn>
                <a:cxn ang="0">
                  <a:pos x="2" y="318"/>
                </a:cxn>
                <a:cxn ang="0">
                  <a:pos x="4" y="318"/>
                </a:cxn>
                <a:cxn ang="0">
                  <a:pos x="6" y="318"/>
                </a:cxn>
                <a:cxn ang="0">
                  <a:pos x="6" y="318"/>
                </a:cxn>
                <a:cxn ang="0">
                  <a:pos x="9" y="317"/>
                </a:cxn>
                <a:cxn ang="0">
                  <a:pos x="10" y="315"/>
                </a:cxn>
                <a:cxn ang="0">
                  <a:pos x="11" y="313"/>
                </a:cxn>
                <a:cxn ang="0">
                  <a:pos x="10" y="311"/>
                </a:cxn>
                <a:cxn ang="0">
                  <a:pos x="10" y="311"/>
                </a:cxn>
                <a:cxn ang="0">
                  <a:pos x="47" y="160"/>
                </a:cxn>
                <a:cxn ang="0">
                  <a:pos x="47" y="160"/>
                </a:cxn>
                <a:cxn ang="0">
                  <a:pos x="57" y="122"/>
                </a:cxn>
                <a:cxn ang="0">
                  <a:pos x="66" y="82"/>
                </a:cxn>
                <a:cxn ang="0">
                  <a:pos x="71" y="63"/>
                </a:cxn>
                <a:cxn ang="0">
                  <a:pos x="77" y="43"/>
                </a:cxn>
                <a:cxn ang="0">
                  <a:pos x="86" y="25"/>
                </a:cxn>
                <a:cxn ang="0">
                  <a:pos x="94" y="6"/>
                </a:cxn>
                <a:cxn ang="0">
                  <a:pos x="94" y="6"/>
                </a:cxn>
                <a:cxn ang="0">
                  <a:pos x="94" y="5"/>
                </a:cxn>
                <a:cxn ang="0">
                  <a:pos x="94" y="3"/>
                </a:cxn>
                <a:cxn ang="0">
                  <a:pos x="93" y="1"/>
                </a:cxn>
                <a:cxn ang="0">
                  <a:pos x="92" y="0"/>
                </a:cxn>
                <a:cxn ang="0">
                  <a:pos x="90" y="0"/>
                </a:cxn>
                <a:cxn ang="0">
                  <a:pos x="89" y="0"/>
                </a:cxn>
                <a:cxn ang="0">
                  <a:pos x="87" y="0"/>
                </a:cxn>
                <a:cxn ang="0">
                  <a:pos x="86" y="2"/>
                </a:cxn>
                <a:cxn ang="0">
                  <a:pos x="86" y="2"/>
                </a:cxn>
              </a:cxnLst>
              <a:rect l="0" t="0" r="r" b="b"/>
              <a:pathLst>
                <a:path w="94" h="318">
                  <a:moveTo>
                    <a:pt x="86" y="2"/>
                  </a:moveTo>
                  <a:lnTo>
                    <a:pt x="86" y="2"/>
                  </a:lnTo>
                  <a:lnTo>
                    <a:pt x="77" y="19"/>
                  </a:lnTo>
                  <a:lnTo>
                    <a:pt x="70" y="37"/>
                  </a:lnTo>
                  <a:lnTo>
                    <a:pt x="64" y="56"/>
                  </a:lnTo>
                  <a:lnTo>
                    <a:pt x="59" y="74"/>
                  </a:lnTo>
                  <a:lnTo>
                    <a:pt x="49" y="112"/>
                  </a:lnTo>
                  <a:lnTo>
                    <a:pt x="40" y="150"/>
                  </a:lnTo>
                  <a:lnTo>
                    <a:pt x="40" y="150"/>
                  </a:lnTo>
                  <a:lnTo>
                    <a:pt x="0" y="312"/>
                  </a:lnTo>
                  <a:lnTo>
                    <a:pt x="0" y="312"/>
                  </a:lnTo>
                  <a:lnTo>
                    <a:pt x="0" y="315"/>
                  </a:lnTo>
                  <a:lnTo>
                    <a:pt x="0" y="315"/>
                  </a:lnTo>
                  <a:lnTo>
                    <a:pt x="0" y="316"/>
                  </a:lnTo>
                  <a:lnTo>
                    <a:pt x="0" y="316"/>
                  </a:lnTo>
                  <a:lnTo>
                    <a:pt x="1" y="316"/>
                  </a:lnTo>
                  <a:lnTo>
                    <a:pt x="1" y="316"/>
                  </a:lnTo>
                  <a:lnTo>
                    <a:pt x="2" y="318"/>
                  </a:lnTo>
                  <a:lnTo>
                    <a:pt x="4" y="318"/>
                  </a:lnTo>
                  <a:lnTo>
                    <a:pt x="6" y="318"/>
                  </a:lnTo>
                  <a:lnTo>
                    <a:pt x="6" y="318"/>
                  </a:lnTo>
                  <a:lnTo>
                    <a:pt x="9" y="317"/>
                  </a:lnTo>
                  <a:lnTo>
                    <a:pt x="10" y="315"/>
                  </a:lnTo>
                  <a:lnTo>
                    <a:pt x="11" y="313"/>
                  </a:lnTo>
                  <a:lnTo>
                    <a:pt x="10" y="311"/>
                  </a:lnTo>
                  <a:lnTo>
                    <a:pt x="10" y="311"/>
                  </a:lnTo>
                  <a:lnTo>
                    <a:pt x="47" y="160"/>
                  </a:lnTo>
                  <a:lnTo>
                    <a:pt x="47" y="160"/>
                  </a:lnTo>
                  <a:lnTo>
                    <a:pt x="57" y="122"/>
                  </a:lnTo>
                  <a:lnTo>
                    <a:pt x="66" y="82"/>
                  </a:lnTo>
                  <a:lnTo>
                    <a:pt x="71" y="63"/>
                  </a:lnTo>
                  <a:lnTo>
                    <a:pt x="77" y="43"/>
                  </a:lnTo>
                  <a:lnTo>
                    <a:pt x="86" y="25"/>
                  </a:lnTo>
                  <a:lnTo>
                    <a:pt x="94" y="6"/>
                  </a:lnTo>
                  <a:lnTo>
                    <a:pt x="94" y="6"/>
                  </a:lnTo>
                  <a:lnTo>
                    <a:pt x="94" y="5"/>
                  </a:lnTo>
                  <a:lnTo>
                    <a:pt x="94" y="3"/>
                  </a:lnTo>
                  <a:lnTo>
                    <a:pt x="93" y="1"/>
                  </a:lnTo>
                  <a:lnTo>
                    <a:pt x="92" y="0"/>
                  </a:lnTo>
                  <a:lnTo>
                    <a:pt x="90" y="0"/>
                  </a:lnTo>
                  <a:lnTo>
                    <a:pt x="89" y="0"/>
                  </a:lnTo>
                  <a:lnTo>
                    <a:pt x="87" y="0"/>
                  </a:lnTo>
                  <a:lnTo>
                    <a:pt x="86" y="2"/>
                  </a:lnTo>
                  <a:lnTo>
                    <a:pt x="8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14" name="Freeform 875"/>
            <p:cNvSpPr/>
            <p:nvPr/>
          </p:nvSpPr>
          <p:spPr bwMode="auto">
            <a:xfrm>
              <a:off x="4792663" y="1601788"/>
              <a:ext cx="31750" cy="130175"/>
            </a:xfrm>
            <a:custGeom>
              <a:avLst/>
              <a:gdLst/>
              <a:ahLst/>
              <a:cxnLst>
                <a:cxn ang="0">
                  <a:pos x="51" y="5"/>
                </a:cxn>
                <a:cxn ang="0">
                  <a:pos x="51" y="5"/>
                </a:cxn>
                <a:cxn ang="0">
                  <a:pos x="51" y="20"/>
                </a:cxn>
                <a:cxn ang="0">
                  <a:pos x="49" y="35"/>
                </a:cxn>
                <a:cxn ang="0">
                  <a:pos x="44" y="64"/>
                </a:cxn>
                <a:cxn ang="0">
                  <a:pos x="31" y="122"/>
                </a:cxn>
                <a:cxn ang="0">
                  <a:pos x="31" y="122"/>
                </a:cxn>
                <a:cxn ang="0">
                  <a:pos x="25" y="152"/>
                </a:cxn>
                <a:cxn ang="0">
                  <a:pos x="18" y="182"/>
                </a:cxn>
                <a:cxn ang="0">
                  <a:pos x="10" y="211"/>
                </a:cxn>
                <a:cxn ang="0">
                  <a:pos x="6" y="225"/>
                </a:cxn>
                <a:cxn ang="0">
                  <a:pos x="0" y="240"/>
                </a:cxn>
                <a:cxn ang="0">
                  <a:pos x="0" y="240"/>
                </a:cxn>
                <a:cxn ang="0">
                  <a:pos x="0" y="242"/>
                </a:cxn>
                <a:cxn ang="0">
                  <a:pos x="0" y="244"/>
                </a:cxn>
                <a:cxn ang="0">
                  <a:pos x="3" y="247"/>
                </a:cxn>
                <a:cxn ang="0">
                  <a:pos x="4" y="247"/>
                </a:cxn>
                <a:cxn ang="0">
                  <a:pos x="6" y="247"/>
                </a:cxn>
                <a:cxn ang="0">
                  <a:pos x="7" y="247"/>
                </a:cxn>
                <a:cxn ang="0">
                  <a:pos x="8" y="245"/>
                </a:cxn>
                <a:cxn ang="0">
                  <a:pos x="8" y="245"/>
                </a:cxn>
                <a:cxn ang="0">
                  <a:pos x="14" y="231"/>
                </a:cxn>
                <a:cxn ang="0">
                  <a:pos x="19" y="215"/>
                </a:cxn>
                <a:cxn ang="0">
                  <a:pos x="28" y="185"/>
                </a:cxn>
                <a:cxn ang="0">
                  <a:pos x="34" y="155"/>
                </a:cxn>
                <a:cxn ang="0">
                  <a:pos x="40" y="124"/>
                </a:cxn>
                <a:cxn ang="0">
                  <a:pos x="40" y="124"/>
                </a:cxn>
                <a:cxn ang="0">
                  <a:pos x="54" y="65"/>
                </a:cxn>
                <a:cxn ang="0">
                  <a:pos x="59" y="36"/>
                </a:cxn>
                <a:cxn ang="0">
                  <a:pos x="61" y="20"/>
                </a:cxn>
                <a:cxn ang="0">
                  <a:pos x="61" y="5"/>
                </a:cxn>
                <a:cxn ang="0">
                  <a:pos x="61" y="5"/>
                </a:cxn>
                <a:cxn ang="0">
                  <a:pos x="61" y="3"/>
                </a:cxn>
                <a:cxn ang="0">
                  <a:pos x="60" y="2"/>
                </a:cxn>
                <a:cxn ang="0">
                  <a:pos x="59" y="0"/>
                </a:cxn>
                <a:cxn ang="0">
                  <a:pos x="57" y="0"/>
                </a:cxn>
                <a:cxn ang="0">
                  <a:pos x="55" y="0"/>
                </a:cxn>
                <a:cxn ang="0">
                  <a:pos x="54" y="2"/>
                </a:cxn>
                <a:cxn ang="0">
                  <a:pos x="52" y="3"/>
                </a:cxn>
                <a:cxn ang="0">
                  <a:pos x="51" y="5"/>
                </a:cxn>
                <a:cxn ang="0">
                  <a:pos x="51" y="5"/>
                </a:cxn>
              </a:cxnLst>
              <a:rect l="0" t="0" r="r" b="b"/>
              <a:pathLst>
                <a:path w="61" h="247">
                  <a:moveTo>
                    <a:pt x="51" y="5"/>
                  </a:moveTo>
                  <a:lnTo>
                    <a:pt x="51" y="5"/>
                  </a:lnTo>
                  <a:lnTo>
                    <a:pt x="51" y="20"/>
                  </a:lnTo>
                  <a:lnTo>
                    <a:pt x="49" y="35"/>
                  </a:lnTo>
                  <a:lnTo>
                    <a:pt x="44" y="64"/>
                  </a:lnTo>
                  <a:lnTo>
                    <a:pt x="31" y="122"/>
                  </a:lnTo>
                  <a:lnTo>
                    <a:pt x="31" y="122"/>
                  </a:lnTo>
                  <a:lnTo>
                    <a:pt x="25" y="152"/>
                  </a:lnTo>
                  <a:lnTo>
                    <a:pt x="18" y="182"/>
                  </a:lnTo>
                  <a:lnTo>
                    <a:pt x="10" y="211"/>
                  </a:lnTo>
                  <a:lnTo>
                    <a:pt x="6" y="225"/>
                  </a:lnTo>
                  <a:lnTo>
                    <a:pt x="0" y="240"/>
                  </a:lnTo>
                  <a:lnTo>
                    <a:pt x="0" y="240"/>
                  </a:lnTo>
                  <a:lnTo>
                    <a:pt x="0" y="242"/>
                  </a:lnTo>
                  <a:lnTo>
                    <a:pt x="0" y="244"/>
                  </a:lnTo>
                  <a:lnTo>
                    <a:pt x="3" y="247"/>
                  </a:lnTo>
                  <a:lnTo>
                    <a:pt x="4" y="247"/>
                  </a:lnTo>
                  <a:lnTo>
                    <a:pt x="6" y="247"/>
                  </a:lnTo>
                  <a:lnTo>
                    <a:pt x="7" y="247"/>
                  </a:lnTo>
                  <a:lnTo>
                    <a:pt x="8" y="245"/>
                  </a:lnTo>
                  <a:lnTo>
                    <a:pt x="8" y="245"/>
                  </a:lnTo>
                  <a:lnTo>
                    <a:pt x="14" y="231"/>
                  </a:lnTo>
                  <a:lnTo>
                    <a:pt x="19" y="215"/>
                  </a:lnTo>
                  <a:lnTo>
                    <a:pt x="28" y="185"/>
                  </a:lnTo>
                  <a:lnTo>
                    <a:pt x="34" y="155"/>
                  </a:lnTo>
                  <a:lnTo>
                    <a:pt x="40" y="124"/>
                  </a:lnTo>
                  <a:lnTo>
                    <a:pt x="40" y="124"/>
                  </a:lnTo>
                  <a:lnTo>
                    <a:pt x="54" y="65"/>
                  </a:lnTo>
                  <a:lnTo>
                    <a:pt x="59" y="36"/>
                  </a:lnTo>
                  <a:lnTo>
                    <a:pt x="61" y="20"/>
                  </a:lnTo>
                  <a:lnTo>
                    <a:pt x="61" y="5"/>
                  </a:lnTo>
                  <a:lnTo>
                    <a:pt x="61" y="5"/>
                  </a:lnTo>
                  <a:lnTo>
                    <a:pt x="61" y="3"/>
                  </a:lnTo>
                  <a:lnTo>
                    <a:pt x="60" y="2"/>
                  </a:lnTo>
                  <a:lnTo>
                    <a:pt x="59" y="0"/>
                  </a:lnTo>
                  <a:lnTo>
                    <a:pt x="57" y="0"/>
                  </a:lnTo>
                  <a:lnTo>
                    <a:pt x="55" y="0"/>
                  </a:lnTo>
                  <a:lnTo>
                    <a:pt x="54" y="2"/>
                  </a:lnTo>
                  <a:lnTo>
                    <a:pt x="52" y="3"/>
                  </a:lnTo>
                  <a:lnTo>
                    <a:pt x="51" y="5"/>
                  </a:lnTo>
                  <a:lnTo>
                    <a:pt x="51"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15" name="Freeform 876"/>
            <p:cNvSpPr/>
            <p:nvPr/>
          </p:nvSpPr>
          <p:spPr bwMode="auto">
            <a:xfrm>
              <a:off x="4830763" y="1595438"/>
              <a:ext cx="12700" cy="90488"/>
            </a:xfrm>
            <a:custGeom>
              <a:avLst/>
              <a:gdLst/>
              <a:ahLst/>
              <a:cxnLst>
                <a:cxn ang="0">
                  <a:pos x="14" y="5"/>
                </a:cxn>
                <a:cxn ang="0">
                  <a:pos x="14" y="5"/>
                </a:cxn>
                <a:cxn ang="0">
                  <a:pos x="14" y="26"/>
                </a:cxn>
                <a:cxn ang="0">
                  <a:pos x="13" y="46"/>
                </a:cxn>
                <a:cxn ang="0">
                  <a:pos x="8" y="86"/>
                </a:cxn>
                <a:cxn ang="0">
                  <a:pos x="0" y="167"/>
                </a:cxn>
                <a:cxn ang="0">
                  <a:pos x="0" y="167"/>
                </a:cxn>
                <a:cxn ang="0">
                  <a:pos x="0" y="169"/>
                </a:cxn>
                <a:cxn ang="0">
                  <a:pos x="1" y="170"/>
                </a:cxn>
                <a:cxn ang="0">
                  <a:pos x="2" y="171"/>
                </a:cxn>
                <a:cxn ang="0">
                  <a:pos x="4" y="171"/>
                </a:cxn>
                <a:cxn ang="0">
                  <a:pos x="7" y="170"/>
                </a:cxn>
                <a:cxn ang="0">
                  <a:pos x="8" y="169"/>
                </a:cxn>
                <a:cxn ang="0">
                  <a:pos x="9" y="167"/>
                </a:cxn>
                <a:cxn ang="0">
                  <a:pos x="9" y="167"/>
                </a:cxn>
                <a:cxn ang="0">
                  <a:pos x="18" y="86"/>
                </a:cxn>
                <a:cxn ang="0">
                  <a:pos x="22" y="46"/>
                </a:cxn>
                <a:cxn ang="0">
                  <a:pos x="23" y="26"/>
                </a:cxn>
                <a:cxn ang="0">
                  <a:pos x="24" y="5"/>
                </a:cxn>
                <a:cxn ang="0">
                  <a:pos x="24" y="5"/>
                </a:cxn>
                <a:cxn ang="0">
                  <a:pos x="23" y="3"/>
                </a:cxn>
                <a:cxn ang="0">
                  <a:pos x="22" y="2"/>
                </a:cxn>
                <a:cxn ang="0">
                  <a:pos x="21" y="1"/>
                </a:cxn>
                <a:cxn ang="0">
                  <a:pos x="19" y="0"/>
                </a:cxn>
                <a:cxn ang="0">
                  <a:pos x="17" y="1"/>
                </a:cxn>
                <a:cxn ang="0">
                  <a:pos x="16" y="2"/>
                </a:cxn>
                <a:cxn ang="0">
                  <a:pos x="15" y="3"/>
                </a:cxn>
                <a:cxn ang="0">
                  <a:pos x="14" y="5"/>
                </a:cxn>
                <a:cxn ang="0">
                  <a:pos x="14" y="5"/>
                </a:cxn>
              </a:cxnLst>
              <a:rect l="0" t="0" r="r" b="b"/>
              <a:pathLst>
                <a:path w="24" h="171">
                  <a:moveTo>
                    <a:pt x="14" y="5"/>
                  </a:moveTo>
                  <a:lnTo>
                    <a:pt x="14" y="5"/>
                  </a:lnTo>
                  <a:lnTo>
                    <a:pt x="14" y="26"/>
                  </a:lnTo>
                  <a:lnTo>
                    <a:pt x="13" y="46"/>
                  </a:lnTo>
                  <a:lnTo>
                    <a:pt x="8" y="86"/>
                  </a:lnTo>
                  <a:lnTo>
                    <a:pt x="0" y="167"/>
                  </a:lnTo>
                  <a:lnTo>
                    <a:pt x="0" y="167"/>
                  </a:lnTo>
                  <a:lnTo>
                    <a:pt x="0" y="169"/>
                  </a:lnTo>
                  <a:lnTo>
                    <a:pt x="1" y="170"/>
                  </a:lnTo>
                  <a:lnTo>
                    <a:pt x="2" y="171"/>
                  </a:lnTo>
                  <a:lnTo>
                    <a:pt x="4" y="171"/>
                  </a:lnTo>
                  <a:lnTo>
                    <a:pt x="7" y="170"/>
                  </a:lnTo>
                  <a:lnTo>
                    <a:pt x="8" y="169"/>
                  </a:lnTo>
                  <a:lnTo>
                    <a:pt x="9" y="167"/>
                  </a:lnTo>
                  <a:lnTo>
                    <a:pt x="9" y="167"/>
                  </a:lnTo>
                  <a:lnTo>
                    <a:pt x="18" y="86"/>
                  </a:lnTo>
                  <a:lnTo>
                    <a:pt x="22" y="46"/>
                  </a:lnTo>
                  <a:lnTo>
                    <a:pt x="23" y="26"/>
                  </a:lnTo>
                  <a:lnTo>
                    <a:pt x="24" y="5"/>
                  </a:lnTo>
                  <a:lnTo>
                    <a:pt x="24" y="5"/>
                  </a:lnTo>
                  <a:lnTo>
                    <a:pt x="23" y="3"/>
                  </a:lnTo>
                  <a:lnTo>
                    <a:pt x="22" y="2"/>
                  </a:lnTo>
                  <a:lnTo>
                    <a:pt x="21" y="1"/>
                  </a:lnTo>
                  <a:lnTo>
                    <a:pt x="19" y="0"/>
                  </a:lnTo>
                  <a:lnTo>
                    <a:pt x="17" y="1"/>
                  </a:lnTo>
                  <a:lnTo>
                    <a:pt x="16" y="2"/>
                  </a:lnTo>
                  <a:lnTo>
                    <a:pt x="15" y="3"/>
                  </a:lnTo>
                  <a:lnTo>
                    <a:pt x="14" y="5"/>
                  </a:lnTo>
                  <a:lnTo>
                    <a:pt x="14"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16" name="Freeform 877"/>
            <p:cNvSpPr/>
            <p:nvPr/>
          </p:nvSpPr>
          <p:spPr bwMode="auto">
            <a:xfrm>
              <a:off x="4433888" y="1717676"/>
              <a:ext cx="20638" cy="23813"/>
            </a:xfrm>
            <a:custGeom>
              <a:avLst/>
              <a:gdLst/>
              <a:ahLst/>
              <a:cxnLst>
                <a:cxn ang="0">
                  <a:pos x="33" y="1"/>
                </a:cxn>
                <a:cxn ang="0">
                  <a:pos x="33" y="1"/>
                </a:cxn>
                <a:cxn ang="0">
                  <a:pos x="23" y="10"/>
                </a:cxn>
                <a:cxn ang="0">
                  <a:pos x="12" y="20"/>
                </a:cxn>
                <a:cxn ang="0">
                  <a:pos x="8" y="25"/>
                </a:cxn>
                <a:cxn ang="0">
                  <a:pos x="4" y="30"/>
                </a:cxn>
                <a:cxn ang="0">
                  <a:pos x="1" y="36"/>
                </a:cxn>
                <a:cxn ang="0">
                  <a:pos x="0" y="43"/>
                </a:cxn>
                <a:cxn ang="0">
                  <a:pos x="0" y="43"/>
                </a:cxn>
                <a:cxn ang="0">
                  <a:pos x="0" y="45"/>
                </a:cxn>
                <a:cxn ang="0">
                  <a:pos x="1" y="46"/>
                </a:cxn>
                <a:cxn ang="0">
                  <a:pos x="3" y="47"/>
                </a:cxn>
                <a:cxn ang="0">
                  <a:pos x="4" y="47"/>
                </a:cxn>
                <a:cxn ang="0">
                  <a:pos x="6" y="47"/>
                </a:cxn>
                <a:cxn ang="0">
                  <a:pos x="7" y="46"/>
                </a:cxn>
                <a:cxn ang="0">
                  <a:pos x="9" y="45"/>
                </a:cxn>
                <a:cxn ang="0">
                  <a:pos x="9" y="43"/>
                </a:cxn>
                <a:cxn ang="0">
                  <a:pos x="9" y="43"/>
                </a:cxn>
                <a:cxn ang="0">
                  <a:pos x="10" y="37"/>
                </a:cxn>
                <a:cxn ang="0">
                  <a:pos x="13" y="32"/>
                </a:cxn>
                <a:cxn ang="0">
                  <a:pos x="22" y="24"/>
                </a:cxn>
                <a:cxn ang="0">
                  <a:pos x="22" y="24"/>
                </a:cxn>
                <a:cxn ang="0">
                  <a:pos x="39" y="8"/>
                </a:cxn>
                <a:cxn ang="0">
                  <a:pos x="39" y="8"/>
                </a:cxn>
                <a:cxn ang="0">
                  <a:pos x="40" y="6"/>
                </a:cxn>
                <a:cxn ang="0">
                  <a:pos x="41" y="4"/>
                </a:cxn>
                <a:cxn ang="0">
                  <a:pos x="40" y="3"/>
                </a:cxn>
                <a:cxn ang="0">
                  <a:pos x="39" y="1"/>
                </a:cxn>
                <a:cxn ang="0">
                  <a:pos x="38" y="0"/>
                </a:cxn>
                <a:cxn ang="0">
                  <a:pos x="36" y="0"/>
                </a:cxn>
                <a:cxn ang="0">
                  <a:pos x="35" y="0"/>
                </a:cxn>
                <a:cxn ang="0">
                  <a:pos x="33" y="1"/>
                </a:cxn>
                <a:cxn ang="0">
                  <a:pos x="33" y="1"/>
                </a:cxn>
              </a:cxnLst>
              <a:rect l="0" t="0" r="r" b="b"/>
              <a:pathLst>
                <a:path w="41" h="47">
                  <a:moveTo>
                    <a:pt x="33" y="1"/>
                  </a:moveTo>
                  <a:lnTo>
                    <a:pt x="33" y="1"/>
                  </a:lnTo>
                  <a:lnTo>
                    <a:pt x="23" y="10"/>
                  </a:lnTo>
                  <a:lnTo>
                    <a:pt x="12" y="20"/>
                  </a:lnTo>
                  <a:lnTo>
                    <a:pt x="8" y="25"/>
                  </a:lnTo>
                  <a:lnTo>
                    <a:pt x="4" y="30"/>
                  </a:lnTo>
                  <a:lnTo>
                    <a:pt x="1" y="36"/>
                  </a:lnTo>
                  <a:lnTo>
                    <a:pt x="0" y="43"/>
                  </a:lnTo>
                  <a:lnTo>
                    <a:pt x="0" y="43"/>
                  </a:lnTo>
                  <a:lnTo>
                    <a:pt x="0" y="45"/>
                  </a:lnTo>
                  <a:lnTo>
                    <a:pt x="1" y="46"/>
                  </a:lnTo>
                  <a:lnTo>
                    <a:pt x="3" y="47"/>
                  </a:lnTo>
                  <a:lnTo>
                    <a:pt x="4" y="47"/>
                  </a:lnTo>
                  <a:lnTo>
                    <a:pt x="6" y="47"/>
                  </a:lnTo>
                  <a:lnTo>
                    <a:pt x="7" y="46"/>
                  </a:lnTo>
                  <a:lnTo>
                    <a:pt x="9" y="45"/>
                  </a:lnTo>
                  <a:lnTo>
                    <a:pt x="9" y="43"/>
                  </a:lnTo>
                  <a:lnTo>
                    <a:pt x="9" y="43"/>
                  </a:lnTo>
                  <a:lnTo>
                    <a:pt x="10" y="37"/>
                  </a:lnTo>
                  <a:lnTo>
                    <a:pt x="13" y="32"/>
                  </a:lnTo>
                  <a:lnTo>
                    <a:pt x="22" y="24"/>
                  </a:lnTo>
                  <a:lnTo>
                    <a:pt x="22" y="24"/>
                  </a:lnTo>
                  <a:lnTo>
                    <a:pt x="39" y="8"/>
                  </a:lnTo>
                  <a:lnTo>
                    <a:pt x="39" y="8"/>
                  </a:lnTo>
                  <a:lnTo>
                    <a:pt x="40" y="6"/>
                  </a:lnTo>
                  <a:lnTo>
                    <a:pt x="41" y="4"/>
                  </a:lnTo>
                  <a:lnTo>
                    <a:pt x="40" y="3"/>
                  </a:lnTo>
                  <a:lnTo>
                    <a:pt x="39" y="1"/>
                  </a:lnTo>
                  <a:lnTo>
                    <a:pt x="38" y="0"/>
                  </a:lnTo>
                  <a:lnTo>
                    <a:pt x="36" y="0"/>
                  </a:lnTo>
                  <a:lnTo>
                    <a:pt x="35" y="0"/>
                  </a:lnTo>
                  <a:lnTo>
                    <a:pt x="33" y="1"/>
                  </a:lnTo>
                  <a:lnTo>
                    <a:pt x="3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17" name="Freeform 878"/>
            <p:cNvSpPr/>
            <p:nvPr/>
          </p:nvSpPr>
          <p:spPr bwMode="auto">
            <a:xfrm>
              <a:off x="4479926" y="1717676"/>
              <a:ext cx="15875" cy="34925"/>
            </a:xfrm>
            <a:custGeom>
              <a:avLst/>
              <a:gdLst/>
              <a:ahLst/>
              <a:cxnLst>
                <a:cxn ang="0">
                  <a:pos x="20" y="2"/>
                </a:cxn>
                <a:cxn ang="0">
                  <a:pos x="20" y="2"/>
                </a:cxn>
                <a:cxn ang="0">
                  <a:pos x="11" y="17"/>
                </a:cxn>
                <a:cxn ang="0">
                  <a:pos x="5" y="30"/>
                </a:cxn>
                <a:cxn ang="0">
                  <a:pos x="3" y="37"/>
                </a:cxn>
                <a:cxn ang="0">
                  <a:pos x="1" y="46"/>
                </a:cxn>
                <a:cxn ang="0">
                  <a:pos x="0" y="53"/>
                </a:cxn>
                <a:cxn ang="0">
                  <a:pos x="0" y="61"/>
                </a:cxn>
                <a:cxn ang="0">
                  <a:pos x="0" y="61"/>
                </a:cxn>
                <a:cxn ang="0">
                  <a:pos x="0" y="63"/>
                </a:cxn>
                <a:cxn ang="0">
                  <a:pos x="1" y="65"/>
                </a:cxn>
                <a:cxn ang="0">
                  <a:pos x="2" y="67"/>
                </a:cxn>
                <a:cxn ang="0">
                  <a:pos x="4" y="67"/>
                </a:cxn>
                <a:cxn ang="0">
                  <a:pos x="6" y="67"/>
                </a:cxn>
                <a:cxn ang="0">
                  <a:pos x="7" y="65"/>
                </a:cxn>
                <a:cxn ang="0">
                  <a:pos x="8" y="63"/>
                </a:cxn>
                <a:cxn ang="0">
                  <a:pos x="9" y="61"/>
                </a:cxn>
                <a:cxn ang="0">
                  <a:pos x="9" y="61"/>
                </a:cxn>
                <a:cxn ang="0">
                  <a:pos x="10" y="47"/>
                </a:cxn>
                <a:cxn ang="0">
                  <a:pos x="14" y="33"/>
                </a:cxn>
                <a:cxn ang="0">
                  <a:pos x="20" y="20"/>
                </a:cxn>
                <a:cxn ang="0">
                  <a:pos x="28" y="7"/>
                </a:cxn>
                <a:cxn ang="0">
                  <a:pos x="28" y="7"/>
                </a:cxn>
                <a:cxn ang="0">
                  <a:pos x="28" y="5"/>
                </a:cxn>
                <a:cxn ang="0">
                  <a:pos x="28" y="3"/>
                </a:cxn>
                <a:cxn ang="0">
                  <a:pos x="27" y="2"/>
                </a:cxn>
                <a:cxn ang="0">
                  <a:pos x="26" y="1"/>
                </a:cxn>
                <a:cxn ang="0">
                  <a:pos x="24" y="0"/>
                </a:cxn>
                <a:cxn ang="0">
                  <a:pos x="23" y="0"/>
                </a:cxn>
                <a:cxn ang="0">
                  <a:pos x="21" y="1"/>
                </a:cxn>
                <a:cxn ang="0">
                  <a:pos x="20" y="2"/>
                </a:cxn>
                <a:cxn ang="0">
                  <a:pos x="20" y="2"/>
                </a:cxn>
              </a:cxnLst>
              <a:rect l="0" t="0" r="r" b="b"/>
              <a:pathLst>
                <a:path w="28" h="67">
                  <a:moveTo>
                    <a:pt x="20" y="2"/>
                  </a:moveTo>
                  <a:lnTo>
                    <a:pt x="20" y="2"/>
                  </a:lnTo>
                  <a:lnTo>
                    <a:pt x="11" y="17"/>
                  </a:lnTo>
                  <a:lnTo>
                    <a:pt x="5" y="30"/>
                  </a:lnTo>
                  <a:lnTo>
                    <a:pt x="3" y="37"/>
                  </a:lnTo>
                  <a:lnTo>
                    <a:pt x="1" y="46"/>
                  </a:lnTo>
                  <a:lnTo>
                    <a:pt x="0" y="53"/>
                  </a:lnTo>
                  <a:lnTo>
                    <a:pt x="0" y="61"/>
                  </a:lnTo>
                  <a:lnTo>
                    <a:pt x="0" y="61"/>
                  </a:lnTo>
                  <a:lnTo>
                    <a:pt x="0" y="63"/>
                  </a:lnTo>
                  <a:lnTo>
                    <a:pt x="1" y="65"/>
                  </a:lnTo>
                  <a:lnTo>
                    <a:pt x="2" y="67"/>
                  </a:lnTo>
                  <a:lnTo>
                    <a:pt x="4" y="67"/>
                  </a:lnTo>
                  <a:lnTo>
                    <a:pt x="6" y="67"/>
                  </a:lnTo>
                  <a:lnTo>
                    <a:pt x="7" y="65"/>
                  </a:lnTo>
                  <a:lnTo>
                    <a:pt x="8" y="63"/>
                  </a:lnTo>
                  <a:lnTo>
                    <a:pt x="9" y="61"/>
                  </a:lnTo>
                  <a:lnTo>
                    <a:pt x="9" y="61"/>
                  </a:lnTo>
                  <a:lnTo>
                    <a:pt x="10" y="47"/>
                  </a:lnTo>
                  <a:lnTo>
                    <a:pt x="14" y="33"/>
                  </a:lnTo>
                  <a:lnTo>
                    <a:pt x="20" y="20"/>
                  </a:lnTo>
                  <a:lnTo>
                    <a:pt x="28" y="7"/>
                  </a:lnTo>
                  <a:lnTo>
                    <a:pt x="28" y="7"/>
                  </a:lnTo>
                  <a:lnTo>
                    <a:pt x="28" y="5"/>
                  </a:lnTo>
                  <a:lnTo>
                    <a:pt x="28" y="3"/>
                  </a:lnTo>
                  <a:lnTo>
                    <a:pt x="27" y="2"/>
                  </a:lnTo>
                  <a:lnTo>
                    <a:pt x="26" y="1"/>
                  </a:lnTo>
                  <a:lnTo>
                    <a:pt x="24" y="0"/>
                  </a:lnTo>
                  <a:lnTo>
                    <a:pt x="23" y="0"/>
                  </a:lnTo>
                  <a:lnTo>
                    <a:pt x="21" y="1"/>
                  </a:lnTo>
                  <a:lnTo>
                    <a:pt x="20" y="2"/>
                  </a:lnTo>
                  <a:lnTo>
                    <a:pt x="2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18" name="Freeform 879"/>
            <p:cNvSpPr/>
            <p:nvPr/>
          </p:nvSpPr>
          <p:spPr bwMode="auto">
            <a:xfrm>
              <a:off x="4521201" y="1730376"/>
              <a:ext cx="17463" cy="34925"/>
            </a:xfrm>
            <a:custGeom>
              <a:avLst/>
              <a:gdLst/>
              <a:ahLst/>
              <a:cxnLst>
                <a:cxn ang="0">
                  <a:pos x="25" y="4"/>
                </a:cxn>
                <a:cxn ang="0">
                  <a:pos x="25" y="4"/>
                </a:cxn>
                <a:cxn ang="0">
                  <a:pos x="19" y="18"/>
                </a:cxn>
                <a:cxn ang="0">
                  <a:pos x="14" y="32"/>
                </a:cxn>
                <a:cxn ang="0">
                  <a:pos x="1" y="60"/>
                </a:cxn>
                <a:cxn ang="0">
                  <a:pos x="1" y="60"/>
                </a:cxn>
                <a:cxn ang="0">
                  <a:pos x="0" y="61"/>
                </a:cxn>
                <a:cxn ang="0">
                  <a:pos x="0" y="63"/>
                </a:cxn>
                <a:cxn ang="0">
                  <a:pos x="1" y="65"/>
                </a:cxn>
                <a:cxn ang="0">
                  <a:pos x="3" y="66"/>
                </a:cxn>
                <a:cxn ang="0">
                  <a:pos x="4" y="66"/>
                </a:cxn>
                <a:cxn ang="0">
                  <a:pos x="6" y="66"/>
                </a:cxn>
                <a:cxn ang="0">
                  <a:pos x="7" y="66"/>
                </a:cxn>
                <a:cxn ang="0">
                  <a:pos x="9" y="64"/>
                </a:cxn>
                <a:cxn ang="0">
                  <a:pos x="9" y="64"/>
                </a:cxn>
                <a:cxn ang="0">
                  <a:pos x="22" y="35"/>
                </a:cxn>
                <a:cxn ang="0">
                  <a:pos x="29" y="21"/>
                </a:cxn>
                <a:cxn ang="0">
                  <a:pos x="35" y="6"/>
                </a:cxn>
                <a:cxn ang="0">
                  <a:pos x="35" y="6"/>
                </a:cxn>
                <a:cxn ang="0">
                  <a:pos x="35" y="4"/>
                </a:cxn>
                <a:cxn ang="0">
                  <a:pos x="34" y="2"/>
                </a:cxn>
                <a:cxn ang="0">
                  <a:pos x="33" y="1"/>
                </a:cxn>
                <a:cxn ang="0">
                  <a:pos x="32" y="1"/>
                </a:cxn>
                <a:cxn ang="0">
                  <a:pos x="30" y="0"/>
                </a:cxn>
                <a:cxn ang="0">
                  <a:pos x="28" y="1"/>
                </a:cxn>
                <a:cxn ang="0">
                  <a:pos x="27" y="2"/>
                </a:cxn>
                <a:cxn ang="0">
                  <a:pos x="25" y="4"/>
                </a:cxn>
                <a:cxn ang="0">
                  <a:pos x="25" y="4"/>
                </a:cxn>
              </a:cxnLst>
              <a:rect l="0" t="0" r="r" b="b"/>
              <a:pathLst>
                <a:path w="35" h="66">
                  <a:moveTo>
                    <a:pt x="25" y="4"/>
                  </a:moveTo>
                  <a:lnTo>
                    <a:pt x="25" y="4"/>
                  </a:lnTo>
                  <a:lnTo>
                    <a:pt x="19" y="18"/>
                  </a:lnTo>
                  <a:lnTo>
                    <a:pt x="14" y="32"/>
                  </a:lnTo>
                  <a:lnTo>
                    <a:pt x="1" y="60"/>
                  </a:lnTo>
                  <a:lnTo>
                    <a:pt x="1" y="60"/>
                  </a:lnTo>
                  <a:lnTo>
                    <a:pt x="0" y="61"/>
                  </a:lnTo>
                  <a:lnTo>
                    <a:pt x="0" y="63"/>
                  </a:lnTo>
                  <a:lnTo>
                    <a:pt x="1" y="65"/>
                  </a:lnTo>
                  <a:lnTo>
                    <a:pt x="3" y="66"/>
                  </a:lnTo>
                  <a:lnTo>
                    <a:pt x="4" y="66"/>
                  </a:lnTo>
                  <a:lnTo>
                    <a:pt x="6" y="66"/>
                  </a:lnTo>
                  <a:lnTo>
                    <a:pt x="7" y="66"/>
                  </a:lnTo>
                  <a:lnTo>
                    <a:pt x="9" y="64"/>
                  </a:lnTo>
                  <a:lnTo>
                    <a:pt x="9" y="64"/>
                  </a:lnTo>
                  <a:lnTo>
                    <a:pt x="22" y="35"/>
                  </a:lnTo>
                  <a:lnTo>
                    <a:pt x="29" y="21"/>
                  </a:lnTo>
                  <a:lnTo>
                    <a:pt x="35" y="6"/>
                  </a:lnTo>
                  <a:lnTo>
                    <a:pt x="35" y="6"/>
                  </a:lnTo>
                  <a:lnTo>
                    <a:pt x="35" y="4"/>
                  </a:lnTo>
                  <a:lnTo>
                    <a:pt x="34" y="2"/>
                  </a:lnTo>
                  <a:lnTo>
                    <a:pt x="33" y="1"/>
                  </a:lnTo>
                  <a:lnTo>
                    <a:pt x="32" y="1"/>
                  </a:lnTo>
                  <a:lnTo>
                    <a:pt x="30" y="0"/>
                  </a:lnTo>
                  <a:lnTo>
                    <a:pt x="28" y="1"/>
                  </a:lnTo>
                  <a:lnTo>
                    <a:pt x="27" y="2"/>
                  </a:lnTo>
                  <a:lnTo>
                    <a:pt x="25" y="4"/>
                  </a:lnTo>
                  <a:lnTo>
                    <a:pt x="25"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19" name="Freeform 880"/>
            <p:cNvSpPr/>
            <p:nvPr/>
          </p:nvSpPr>
          <p:spPr bwMode="auto">
            <a:xfrm>
              <a:off x="4184651" y="1482726"/>
              <a:ext cx="15875" cy="38100"/>
            </a:xfrm>
            <a:custGeom>
              <a:avLst/>
              <a:gdLst/>
              <a:ahLst/>
              <a:cxnLst>
                <a:cxn ang="0">
                  <a:pos x="20" y="4"/>
                </a:cxn>
                <a:cxn ang="0">
                  <a:pos x="20" y="4"/>
                </a:cxn>
                <a:cxn ang="0">
                  <a:pos x="10" y="35"/>
                </a:cxn>
                <a:cxn ang="0">
                  <a:pos x="0" y="67"/>
                </a:cxn>
                <a:cxn ang="0">
                  <a:pos x="0" y="67"/>
                </a:cxn>
                <a:cxn ang="0">
                  <a:pos x="0" y="69"/>
                </a:cxn>
                <a:cxn ang="0">
                  <a:pos x="1" y="70"/>
                </a:cxn>
                <a:cxn ang="0">
                  <a:pos x="2" y="72"/>
                </a:cxn>
                <a:cxn ang="0">
                  <a:pos x="3" y="72"/>
                </a:cxn>
                <a:cxn ang="0">
                  <a:pos x="5" y="72"/>
                </a:cxn>
                <a:cxn ang="0">
                  <a:pos x="8" y="72"/>
                </a:cxn>
                <a:cxn ang="0">
                  <a:pos x="9" y="71"/>
                </a:cxn>
                <a:cxn ang="0">
                  <a:pos x="10" y="69"/>
                </a:cxn>
                <a:cxn ang="0">
                  <a:pos x="10" y="69"/>
                </a:cxn>
                <a:cxn ang="0">
                  <a:pos x="19" y="38"/>
                </a:cxn>
                <a:cxn ang="0">
                  <a:pos x="28" y="6"/>
                </a:cxn>
                <a:cxn ang="0">
                  <a:pos x="28" y="6"/>
                </a:cxn>
                <a:cxn ang="0">
                  <a:pos x="29" y="4"/>
                </a:cxn>
                <a:cxn ang="0">
                  <a:pos x="28" y="3"/>
                </a:cxn>
                <a:cxn ang="0">
                  <a:pos x="27" y="1"/>
                </a:cxn>
                <a:cxn ang="0">
                  <a:pos x="25" y="1"/>
                </a:cxn>
                <a:cxn ang="0">
                  <a:pos x="24" y="0"/>
                </a:cxn>
                <a:cxn ang="0">
                  <a:pos x="22" y="1"/>
                </a:cxn>
                <a:cxn ang="0">
                  <a:pos x="21" y="2"/>
                </a:cxn>
                <a:cxn ang="0">
                  <a:pos x="20" y="4"/>
                </a:cxn>
                <a:cxn ang="0">
                  <a:pos x="20" y="4"/>
                </a:cxn>
              </a:cxnLst>
              <a:rect l="0" t="0" r="r" b="b"/>
              <a:pathLst>
                <a:path w="29" h="72">
                  <a:moveTo>
                    <a:pt x="20" y="4"/>
                  </a:moveTo>
                  <a:lnTo>
                    <a:pt x="20" y="4"/>
                  </a:lnTo>
                  <a:lnTo>
                    <a:pt x="10" y="35"/>
                  </a:lnTo>
                  <a:lnTo>
                    <a:pt x="0" y="67"/>
                  </a:lnTo>
                  <a:lnTo>
                    <a:pt x="0" y="67"/>
                  </a:lnTo>
                  <a:lnTo>
                    <a:pt x="0" y="69"/>
                  </a:lnTo>
                  <a:lnTo>
                    <a:pt x="1" y="70"/>
                  </a:lnTo>
                  <a:lnTo>
                    <a:pt x="2" y="72"/>
                  </a:lnTo>
                  <a:lnTo>
                    <a:pt x="3" y="72"/>
                  </a:lnTo>
                  <a:lnTo>
                    <a:pt x="5" y="72"/>
                  </a:lnTo>
                  <a:lnTo>
                    <a:pt x="8" y="72"/>
                  </a:lnTo>
                  <a:lnTo>
                    <a:pt x="9" y="71"/>
                  </a:lnTo>
                  <a:lnTo>
                    <a:pt x="10" y="69"/>
                  </a:lnTo>
                  <a:lnTo>
                    <a:pt x="10" y="69"/>
                  </a:lnTo>
                  <a:lnTo>
                    <a:pt x="19" y="38"/>
                  </a:lnTo>
                  <a:lnTo>
                    <a:pt x="28" y="6"/>
                  </a:lnTo>
                  <a:lnTo>
                    <a:pt x="28" y="6"/>
                  </a:lnTo>
                  <a:lnTo>
                    <a:pt x="29" y="4"/>
                  </a:lnTo>
                  <a:lnTo>
                    <a:pt x="28" y="3"/>
                  </a:lnTo>
                  <a:lnTo>
                    <a:pt x="27" y="1"/>
                  </a:lnTo>
                  <a:lnTo>
                    <a:pt x="25" y="1"/>
                  </a:lnTo>
                  <a:lnTo>
                    <a:pt x="24" y="0"/>
                  </a:lnTo>
                  <a:lnTo>
                    <a:pt x="22" y="1"/>
                  </a:lnTo>
                  <a:lnTo>
                    <a:pt x="21" y="2"/>
                  </a:lnTo>
                  <a:lnTo>
                    <a:pt x="20" y="4"/>
                  </a:lnTo>
                  <a:lnTo>
                    <a:pt x="2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20" name="Freeform 881"/>
            <p:cNvSpPr/>
            <p:nvPr/>
          </p:nvSpPr>
          <p:spPr bwMode="auto">
            <a:xfrm>
              <a:off x="4214813" y="1498601"/>
              <a:ext cx="7938" cy="25400"/>
            </a:xfrm>
            <a:custGeom>
              <a:avLst/>
              <a:gdLst/>
              <a:ahLst/>
              <a:cxnLst>
                <a:cxn ang="0">
                  <a:pos x="8" y="2"/>
                </a:cxn>
                <a:cxn ang="0">
                  <a:pos x="8" y="2"/>
                </a:cxn>
                <a:cxn ang="0">
                  <a:pos x="3" y="12"/>
                </a:cxn>
                <a:cxn ang="0">
                  <a:pos x="1" y="21"/>
                </a:cxn>
                <a:cxn ang="0">
                  <a:pos x="0" y="32"/>
                </a:cxn>
                <a:cxn ang="0">
                  <a:pos x="0" y="42"/>
                </a:cxn>
                <a:cxn ang="0">
                  <a:pos x="0" y="42"/>
                </a:cxn>
                <a:cxn ang="0">
                  <a:pos x="1" y="44"/>
                </a:cxn>
                <a:cxn ang="0">
                  <a:pos x="2" y="46"/>
                </a:cxn>
                <a:cxn ang="0">
                  <a:pos x="3" y="46"/>
                </a:cxn>
                <a:cxn ang="0">
                  <a:pos x="5" y="47"/>
                </a:cxn>
                <a:cxn ang="0">
                  <a:pos x="7" y="46"/>
                </a:cxn>
                <a:cxn ang="0">
                  <a:pos x="9" y="46"/>
                </a:cxn>
                <a:cxn ang="0">
                  <a:pos x="10" y="44"/>
                </a:cxn>
                <a:cxn ang="0">
                  <a:pos x="10" y="42"/>
                </a:cxn>
                <a:cxn ang="0">
                  <a:pos x="10" y="42"/>
                </a:cxn>
                <a:cxn ang="0">
                  <a:pos x="10" y="33"/>
                </a:cxn>
                <a:cxn ang="0">
                  <a:pos x="11" y="25"/>
                </a:cxn>
                <a:cxn ang="0">
                  <a:pos x="13" y="15"/>
                </a:cxn>
                <a:cxn ang="0">
                  <a:pos x="16" y="7"/>
                </a:cxn>
                <a:cxn ang="0">
                  <a:pos x="16" y="7"/>
                </a:cxn>
                <a:cxn ang="0">
                  <a:pos x="16" y="5"/>
                </a:cxn>
                <a:cxn ang="0">
                  <a:pos x="16" y="3"/>
                </a:cxn>
                <a:cxn ang="0">
                  <a:pos x="14" y="0"/>
                </a:cxn>
                <a:cxn ang="0">
                  <a:pos x="12" y="0"/>
                </a:cxn>
                <a:cxn ang="0">
                  <a:pos x="11" y="0"/>
                </a:cxn>
                <a:cxn ang="0">
                  <a:pos x="9" y="1"/>
                </a:cxn>
                <a:cxn ang="0">
                  <a:pos x="8" y="2"/>
                </a:cxn>
                <a:cxn ang="0">
                  <a:pos x="8" y="2"/>
                </a:cxn>
              </a:cxnLst>
              <a:rect l="0" t="0" r="r" b="b"/>
              <a:pathLst>
                <a:path w="16" h="47">
                  <a:moveTo>
                    <a:pt x="8" y="2"/>
                  </a:moveTo>
                  <a:lnTo>
                    <a:pt x="8" y="2"/>
                  </a:lnTo>
                  <a:lnTo>
                    <a:pt x="3" y="12"/>
                  </a:lnTo>
                  <a:lnTo>
                    <a:pt x="1" y="21"/>
                  </a:lnTo>
                  <a:lnTo>
                    <a:pt x="0" y="32"/>
                  </a:lnTo>
                  <a:lnTo>
                    <a:pt x="0" y="42"/>
                  </a:lnTo>
                  <a:lnTo>
                    <a:pt x="0" y="42"/>
                  </a:lnTo>
                  <a:lnTo>
                    <a:pt x="1" y="44"/>
                  </a:lnTo>
                  <a:lnTo>
                    <a:pt x="2" y="46"/>
                  </a:lnTo>
                  <a:lnTo>
                    <a:pt x="3" y="46"/>
                  </a:lnTo>
                  <a:lnTo>
                    <a:pt x="5" y="47"/>
                  </a:lnTo>
                  <a:lnTo>
                    <a:pt x="7" y="46"/>
                  </a:lnTo>
                  <a:lnTo>
                    <a:pt x="9" y="46"/>
                  </a:lnTo>
                  <a:lnTo>
                    <a:pt x="10" y="44"/>
                  </a:lnTo>
                  <a:lnTo>
                    <a:pt x="10" y="42"/>
                  </a:lnTo>
                  <a:lnTo>
                    <a:pt x="10" y="42"/>
                  </a:lnTo>
                  <a:lnTo>
                    <a:pt x="10" y="33"/>
                  </a:lnTo>
                  <a:lnTo>
                    <a:pt x="11" y="25"/>
                  </a:lnTo>
                  <a:lnTo>
                    <a:pt x="13" y="15"/>
                  </a:lnTo>
                  <a:lnTo>
                    <a:pt x="16" y="7"/>
                  </a:lnTo>
                  <a:lnTo>
                    <a:pt x="16" y="7"/>
                  </a:lnTo>
                  <a:lnTo>
                    <a:pt x="16" y="5"/>
                  </a:lnTo>
                  <a:lnTo>
                    <a:pt x="16" y="3"/>
                  </a:lnTo>
                  <a:lnTo>
                    <a:pt x="14" y="0"/>
                  </a:lnTo>
                  <a:lnTo>
                    <a:pt x="12" y="0"/>
                  </a:lnTo>
                  <a:lnTo>
                    <a:pt x="11" y="0"/>
                  </a:lnTo>
                  <a:lnTo>
                    <a:pt x="9" y="1"/>
                  </a:lnTo>
                  <a:lnTo>
                    <a:pt x="8" y="2"/>
                  </a:lnTo>
                  <a:lnTo>
                    <a:pt x="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21" name="Freeform 882"/>
            <p:cNvSpPr/>
            <p:nvPr/>
          </p:nvSpPr>
          <p:spPr bwMode="auto">
            <a:xfrm>
              <a:off x="4244976" y="1498601"/>
              <a:ext cx="9525" cy="25400"/>
            </a:xfrm>
            <a:custGeom>
              <a:avLst/>
              <a:gdLst/>
              <a:ahLst/>
              <a:cxnLst>
                <a:cxn ang="0">
                  <a:pos x="7" y="4"/>
                </a:cxn>
                <a:cxn ang="0">
                  <a:pos x="7" y="4"/>
                </a:cxn>
                <a:cxn ang="0">
                  <a:pos x="5" y="14"/>
                </a:cxn>
                <a:cxn ang="0">
                  <a:pos x="3" y="24"/>
                </a:cxn>
                <a:cxn ang="0">
                  <a:pos x="1" y="33"/>
                </a:cxn>
                <a:cxn ang="0">
                  <a:pos x="0" y="42"/>
                </a:cxn>
                <a:cxn ang="0">
                  <a:pos x="0" y="42"/>
                </a:cxn>
                <a:cxn ang="0">
                  <a:pos x="1" y="44"/>
                </a:cxn>
                <a:cxn ang="0">
                  <a:pos x="1" y="46"/>
                </a:cxn>
                <a:cxn ang="0">
                  <a:pos x="3" y="46"/>
                </a:cxn>
                <a:cxn ang="0">
                  <a:pos x="5" y="47"/>
                </a:cxn>
                <a:cxn ang="0">
                  <a:pos x="7" y="46"/>
                </a:cxn>
                <a:cxn ang="0">
                  <a:pos x="9" y="46"/>
                </a:cxn>
                <a:cxn ang="0">
                  <a:pos x="10" y="44"/>
                </a:cxn>
                <a:cxn ang="0">
                  <a:pos x="10" y="42"/>
                </a:cxn>
                <a:cxn ang="0">
                  <a:pos x="10" y="42"/>
                </a:cxn>
                <a:cxn ang="0">
                  <a:pos x="12" y="33"/>
                </a:cxn>
                <a:cxn ang="0">
                  <a:pos x="14" y="24"/>
                </a:cxn>
                <a:cxn ang="0">
                  <a:pos x="16" y="14"/>
                </a:cxn>
                <a:cxn ang="0">
                  <a:pos x="17" y="4"/>
                </a:cxn>
                <a:cxn ang="0">
                  <a:pos x="17" y="4"/>
                </a:cxn>
                <a:cxn ang="0">
                  <a:pos x="16" y="3"/>
                </a:cxn>
                <a:cxn ang="0">
                  <a:pos x="15" y="1"/>
                </a:cxn>
                <a:cxn ang="0">
                  <a:pos x="14" y="0"/>
                </a:cxn>
                <a:cxn ang="0">
                  <a:pos x="12" y="0"/>
                </a:cxn>
                <a:cxn ang="0">
                  <a:pos x="10" y="0"/>
                </a:cxn>
                <a:cxn ang="0">
                  <a:pos x="9" y="1"/>
                </a:cxn>
                <a:cxn ang="0">
                  <a:pos x="8" y="3"/>
                </a:cxn>
                <a:cxn ang="0">
                  <a:pos x="7" y="4"/>
                </a:cxn>
                <a:cxn ang="0">
                  <a:pos x="7" y="4"/>
                </a:cxn>
              </a:cxnLst>
              <a:rect l="0" t="0" r="r" b="b"/>
              <a:pathLst>
                <a:path w="17" h="47">
                  <a:moveTo>
                    <a:pt x="7" y="4"/>
                  </a:moveTo>
                  <a:lnTo>
                    <a:pt x="7" y="4"/>
                  </a:lnTo>
                  <a:lnTo>
                    <a:pt x="5" y="14"/>
                  </a:lnTo>
                  <a:lnTo>
                    <a:pt x="3" y="24"/>
                  </a:lnTo>
                  <a:lnTo>
                    <a:pt x="1" y="33"/>
                  </a:lnTo>
                  <a:lnTo>
                    <a:pt x="0" y="42"/>
                  </a:lnTo>
                  <a:lnTo>
                    <a:pt x="0" y="42"/>
                  </a:lnTo>
                  <a:lnTo>
                    <a:pt x="1" y="44"/>
                  </a:lnTo>
                  <a:lnTo>
                    <a:pt x="1" y="46"/>
                  </a:lnTo>
                  <a:lnTo>
                    <a:pt x="3" y="46"/>
                  </a:lnTo>
                  <a:lnTo>
                    <a:pt x="5" y="47"/>
                  </a:lnTo>
                  <a:lnTo>
                    <a:pt x="7" y="46"/>
                  </a:lnTo>
                  <a:lnTo>
                    <a:pt x="9" y="46"/>
                  </a:lnTo>
                  <a:lnTo>
                    <a:pt x="10" y="44"/>
                  </a:lnTo>
                  <a:lnTo>
                    <a:pt x="10" y="42"/>
                  </a:lnTo>
                  <a:lnTo>
                    <a:pt x="10" y="42"/>
                  </a:lnTo>
                  <a:lnTo>
                    <a:pt x="12" y="33"/>
                  </a:lnTo>
                  <a:lnTo>
                    <a:pt x="14" y="24"/>
                  </a:lnTo>
                  <a:lnTo>
                    <a:pt x="16" y="14"/>
                  </a:lnTo>
                  <a:lnTo>
                    <a:pt x="17" y="4"/>
                  </a:lnTo>
                  <a:lnTo>
                    <a:pt x="17" y="4"/>
                  </a:lnTo>
                  <a:lnTo>
                    <a:pt x="16" y="3"/>
                  </a:lnTo>
                  <a:lnTo>
                    <a:pt x="15" y="1"/>
                  </a:lnTo>
                  <a:lnTo>
                    <a:pt x="14" y="0"/>
                  </a:lnTo>
                  <a:lnTo>
                    <a:pt x="12" y="0"/>
                  </a:lnTo>
                  <a:lnTo>
                    <a:pt x="10" y="0"/>
                  </a:lnTo>
                  <a:lnTo>
                    <a:pt x="9" y="1"/>
                  </a:lnTo>
                  <a:lnTo>
                    <a:pt x="8" y="3"/>
                  </a:lnTo>
                  <a:lnTo>
                    <a:pt x="7" y="4"/>
                  </a:lnTo>
                  <a:lnTo>
                    <a:pt x="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22" name="Freeform 883"/>
            <p:cNvSpPr/>
            <p:nvPr/>
          </p:nvSpPr>
          <p:spPr bwMode="auto">
            <a:xfrm>
              <a:off x="4778376" y="1522413"/>
              <a:ext cx="9525" cy="31750"/>
            </a:xfrm>
            <a:custGeom>
              <a:avLst/>
              <a:gdLst/>
              <a:ahLst/>
              <a:cxnLst>
                <a:cxn ang="0">
                  <a:pos x="6" y="4"/>
                </a:cxn>
                <a:cxn ang="0">
                  <a:pos x="6" y="4"/>
                </a:cxn>
                <a:cxn ang="0">
                  <a:pos x="5" y="18"/>
                </a:cxn>
                <a:cxn ang="0">
                  <a:pos x="3" y="30"/>
                </a:cxn>
                <a:cxn ang="0">
                  <a:pos x="1" y="43"/>
                </a:cxn>
                <a:cxn ang="0">
                  <a:pos x="0" y="55"/>
                </a:cxn>
                <a:cxn ang="0">
                  <a:pos x="0" y="55"/>
                </a:cxn>
                <a:cxn ang="0">
                  <a:pos x="1" y="57"/>
                </a:cxn>
                <a:cxn ang="0">
                  <a:pos x="2" y="59"/>
                </a:cxn>
                <a:cxn ang="0">
                  <a:pos x="3" y="59"/>
                </a:cxn>
                <a:cxn ang="0">
                  <a:pos x="5" y="60"/>
                </a:cxn>
                <a:cxn ang="0">
                  <a:pos x="6" y="59"/>
                </a:cxn>
                <a:cxn ang="0">
                  <a:pos x="8" y="59"/>
                </a:cxn>
                <a:cxn ang="0">
                  <a:pos x="9" y="57"/>
                </a:cxn>
                <a:cxn ang="0">
                  <a:pos x="9" y="55"/>
                </a:cxn>
                <a:cxn ang="0">
                  <a:pos x="9" y="55"/>
                </a:cxn>
                <a:cxn ang="0">
                  <a:pos x="11" y="43"/>
                </a:cxn>
                <a:cxn ang="0">
                  <a:pos x="13" y="30"/>
                </a:cxn>
                <a:cxn ang="0">
                  <a:pos x="15" y="18"/>
                </a:cxn>
                <a:cxn ang="0">
                  <a:pos x="16" y="4"/>
                </a:cxn>
                <a:cxn ang="0">
                  <a:pos x="16" y="4"/>
                </a:cxn>
                <a:cxn ang="0">
                  <a:pos x="15" y="2"/>
                </a:cxn>
                <a:cxn ang="0">
                  <a:pos x="14" y="1"/>
                </a:cxn>
                <a:cxn ang="0">
                  <a:pos x="13" y="0"/>
                </a:cxn>
                <a:cxn ang="0">
                  <a:pos x="11" y="0"/>
                </a:cxn>
                <a:cxn ang="0">
                  <a:pos x="9" y="0"/>
                </a:cxn>
                <a:cxn ang="0">
                  <a:pos x="8" y="1"/>
                </a:cxn>
                <a:cxn ang="0">
                  <a:pos x="7" y="2"/>
                </a:cxn>
                <a:cxn ang="0">
                  <a:pos x="6" y="4"/>
                </a:cxn>
                <a:cxn ang="0">
                  <a:pos x="6" y="4"/>
                </a:cxn>
              </a:cxnLst>
              <a:rect l="0" t="0" r="r" b="b"/>
              <a:pathLst>
                <a:path w="16" h="60">
                  <a:moveTo>
                    <a:pt x="6" y="4"/>
                  </a:moveTo>
                  <a:lnTo>
                    <a:pt x="6" y="4"/>
                  </a:lnTo>
                  <a:lnTo>
                    <a:pt x="5" y="18"/>
                  </a:lnTo>
                  <a:lnTo>
                    <a:pt x="3" y="30"/>
                  </a:lnTo>
                  <a:lnTo>
                    <a:pt x="1" y="43"/>
                  </a:lnTo>
                  <a:lnTo>
                    <a:pt x="0" y="55"/>
                  </a:lnTo>
                  <a:lnTo>
                    <a:pt x="0" y="55"/>
                  </a:lnTo>
                  <a:lnTo>
                    <a:pt x="1" y="57"/>
                  </a:lnTo>
                  <a:lnTo>
                    <a:pt x="2" y="59"/>
                  </a:lnTo>
                  <a:lnTo>
                    <a:pt x="3" y="59"/>
                  </a:lnTo>
                  <a:lnTo>
                    <a:pt x="5" y="60"/>
                  </a:lnTo>
                  <a:lnTo>
                    <a:pt x="6" y="59"/>
                  </a:lnTo>
                  <a:lnTo>
                    <a:pt x="8" y="59"/>
                  </a:lnTo>
                  <a:lnTo>
                    <a:pt x="9" y="57"/>
                  </a:lnTo>
                  <a:lnTo>
                    <a:pt x="9" y="55"/>
                  </a:lnTo>
                  <a:lnTo>
                    <a:pt x="9" y="55"/>
                  </a:lnTo>
                  <a:lnTo>
                    <a:pt x="11" y="43"/>
                  </a:lnTo>
                  <a:lnTo>
                    <a:pt x="13" y="30"/>
                  </a:lnTo>
                  <a:lnTo>
                    <a:pt x="15" y="18"/>
                  </a:lnTo>
                  <a:lnTo>
                    <a:pt x="16" y="4"/>
                  </a:lnTo>
                  <a:lnTo>
                    <a:pt x="16" y="4"/>
                  </a:lnTo>
                  <a:lnTo>
                    <a:pt x="15" y="2"/>
                  </a:lnTo>
                  <a:lnTo>
                    <a:pt x="14" y="1"/>
                  </a:lnTo>
                  <a:lnTo>
                    <a:pt x="13" y="0"/>
                  </a:lnTo>
                  <a:lnTo>
                    <a:pt x="11" y="0"/>
                  </a:lnTo>
                  <a:lnTo>
                    <a:pt x="9" y="0"/>
                  </a:lnTo>
                  <a:lnTo>
                    <a:pt x="8" y="1"/>
                  </a:lnTo>
                  <a:lnTo>
                    <a:pt x="7" y="2"/>
                  </a:lnTo>
                  <a:lnTo>
                    <a:pt x="6" y="4"/>
                  </a:lnTo>
                  <a:lnTo>
                    <a:pt x="6"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23" name="Freeform 884"/>
            <p:cNvSpPr/>
            <p:nvPr/>
          </p:nvSpPr>
          <p:spPr bwMode="auto">
            <a:xfrm>
              <a:off x="4805363" y="1528763"/>
              <a:ext cx="12700" cy="31750"/>
            </a:xfrm>
            <a:custGeom>
              <a:avLst/>
              <a:gdLst/>
              <a:ahLst/>
              <a:cxnLst>
                <a:cxn ang="0">
                  <a:pos x="13" y="5"/>
                </a:cxn>
                <a:cxn ang="0">
                  <a:pos x="13" y="5"/>
                </a:cxn>
                <a:cxn ang="0">
                  <a:pos x="11" y="16"/>
                </a:cxn>
                <a:cxn ang="0">
                  <a:pos x="9" y="29"/>
                </a:cxn>
                <a:cxn ang="0">
                  <a:pos x="5" y="41"/>
                </a:cxn>
                <a:cxn ang="0">
                  <a:pos x="1" y="53"/>
                </a:cxn>
                <a:cxn ang="0">
                  <a:pos x="1" y="53"/>
                </a:cxn>
                <a:cxn ang="0">
                  <a:pos x="0" y="55"/>
                </a:cxn>
                <a:cxn ang="0">
                  <a:pos x="1" y="57"/>
                </a:cxn>
                <a:cxn ang="0">
                  <a:pos x="3" y="60"/>
                </a:cxn>
                <a:cxn ang="0">
                  <a:pos x="5" y="60"/>
                </a:cxn>
                <a:cxn ang="0">
                  <a:pos x="6" y="60"/>
                </a:cxn>
                <a:cxn ang="0">
                  <a:pos x="8" y="59"/>
                </a:cxn>
                <a:cxn ang="0">
                  <a:pos x="9" y="58"/>
                </a:cxn>
                <a:cxn ang="0">
                  <a:pos x="9" y="58"/>
                </a:cxn>
                <a:cxn ang="0">
                  <a:pos x="14" y="45"/>
                </a:cxn>
                <a:cxn ang="0">
                  <a:pos x="18" y="32"/>
                </a:cxn>
                <a:cxn ang="0">
                  <a:pos x="21" y="18"/>
                </a:cxn>
                <a:cxn ang="0">
                  <a:pos x="22" y="5"/>
                </a:cxn>
                <a:cxn ang="0">
                  <a:pos x="22" y="5"/>
                </a:cxn>
                <a:cxn ang="0">
                  <a:pos x="21" y="3"/>
                </a:cxn>
                <a:cxn ang="0">
                  <a:pos x="20" y="1"/>
                </a:cxn>
                <a:cxn ang="0">
                  <a:pos x="19" y="0"/>
                </a:cxn>
                <a:cxn ang="0">
                  <a:pos x="17" y="0"/>
                </a:cxn>
                <a:cxn ang="0">
                  <a:pos x="16" y="0"/>
                </a:cxn>
                <a:cxn ang="0">
                  <a:pos x="14" y="1"/>
                </a:cxn>
                <a:cxn ang="0">
                  <a:pos x="13" y="3"/>
                </a:cxn>
                <a:cxn ang="0">
                  <a:pos x="13" y="5"/>
                </a:cxn>
                <a:cxn ang="0">
                  <a:pos x="13" y="5"/>
                </a:cxn>
              </a:cxnLst>
              <a:rect l="0" t="0" r="r" b="b"/>
              <a:pathLst>
                <a:path w="22" h="60">
                  <a:moveTo>
                    <a:pt x="13" y="5"/>
                  </a:moveTo>
                  <a:lnTo>
                    <a:pt x="13" y="5"/>
                  </a:lnTo>
                  <a:lnTo>
                    <a:pt x="11" y="16"/>
                  </a:lnTo>
                  <a:lnTo>
                    <a:pt x="9" y="29"/>
                  </a:lnTo>
                  <a:lnTo>
                    <a:pt x="5" y="41"/>
                  </a:lnTo>
                  <a:lnTo>
                    <a:pt x="1" y="53"/>
                  </a:lnTo>
                  <a:lnTo>
                    <a:pt x="1" y="53"/>
                  </a:lnTo>
                  <a:lnTo>
                    <a:pt x="0" y="55"/>
                  </a:lnTo>
                  <a:lnTo>
                    <a:pt x="1" y="57"/>
                  </a:lnTo>
                  <a:lnTo>
                    <a:pt x="3" y="60"/>
                  </a:lnTo>
                  <a:lnTo>
                    <a:pt x="5" y="60"/>
                  </a:lnTo>
                  <a:lnTo>
                    <a:pt x="6" y="60"/>
                  </a:lnTo>
                  <a:lnTo>
                    <a:pt x="8" y="59"/>
                  </a:lnTo>
                  <a:lnTo>
                    <a:pt x="9" y="58"/>
                  </a:lnTo>
                  <a:lnTo>
                    <a:pt x="9" y="58"/>
                  </a:lnTo>
                  <a:lnTo>
                    <a:pt x="14" y="45"/>
                  </a:lnTo>
                  <a:lnTo>
                    <a:pt x="18" y="32"/>
                  </a:lnTo>
                  <a:lnTo>
                    <a:pt x="21" y="18"/>
                  </a:lnTo>
                  <a:lnTo>
                    <a:pt x="22" y="5"/>
                  </a:lnTo>
                  <a:lnTo>
                    <a:pt x="22" y="5"/>
                  </a:lnTo>
                  <a:lnTo>
                    <a:pt x="21" y="3"/>
                  </a:lnTo>
                  <a:lnTo>
                    <a:pt x="20" y="1"/>
                  </a:lnTo>
                  <a:lnTo>
                    <a:pt x="19" y="0"/>
                  </a:lnTo>
                  <a:lnTo>
                    <a:pt x="17" y="0"/>
                  </a:lnTo>
                  <a:lnTo>
                    <a:pt x="16" y="0"/>
                  </a:lnTo>
                  <a:lnTo>
                    <a:pt x="14" y="1"/>
                  </a:lnTo>
                  <a:lnTo>
                    <a:pt x="13" y="3"/>
                  </a:lnTo>
                  <a:lnTo>
                    <a:pt x="13" y="5"/>
                  </a:lnTo>
                  <a:lnTo>
                    <a:pt x="13"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24" name="Freeform 885"/>
            <p:cNvSpPr/>
            <p:nvPr/>
          </p:nvSpPr>
          <p:spPr bwMode="auto">
            <a:xfrm>
              <a:off x="4494213" y="1227138"/>
              <a:ext cx="20638" cy="28575"/>
            </a:xfrm>
            <a:custGeom>
              <a:avLst/>
              <a:gdLst/>
              <a:ahLst/>
              <a:cxnLst>
                <a:cxn ang="0">
                  <a:pos x="32" y="5"/>
                </a:cxn>
                <a:cxn ang="0">
                  <a:pos x="32" y="5"/>
                </a:cxn>
                <a:cxn ang="0">
                  <a:pos x="31" y="8"/>
                </a:cxn>
                <a:cxn ang="0">
                  <a:pos x="30" y="11"/>
                </a:cxn>
                <a:cxn ang="0">
                  <a:pos x="26" y="17"/>
                </a:cxn>
                <a:cxn ang="0">
                  <a:pos x="21" y="22"/>
                </a:cxn>
                <a:cxn ang="0">
                  <a:pos x="15" y="27"/>
                </a:cxn>
                <a:cxn ang="0">
                  <a:pos x="15" y="27"/>
                </a:cxn>
                <a:cxn ang="0">
                  <a:pos x="11" y="32"/>
                </a:cxn>
                <a:cxn ang="0">
                  <a:pos x="6" y="36"/>
                </a:cxn>
                <a:cxn ang="0">
                  <a:pos x="3" y="42"/>
                </a:cxn>
                <a:cxn ang="0">
                  <a:pos x="0" y="47"/>
                </a:cxn>
                <a:cxn ang="0">
                  <a:pos x="0" y="47"/>
                </a:cxn>
                <a:cxn ang="0">
                  <a:pos x="0" y="49"/>
                </a:cxn>
                <a:cxn ang="0">
                  <a:pos x="0" y="51"/>
                </a:cxn>
                <a:cxn ang="0">
                  <a:pos x="2" y="52"/>
                </a:cxn>
                <a:cxn ang="0">
                  <a:pos x="3" y="53"/>
                </a:cxn>
                <a:cxn ang="0">
                  <a:pos x="7" y="53"/>
                </a:cxn>
                <a:cxn ang="0">
                  <a:pos x="8" y="52"/>
                </a:cxn>
                <a:cxn ang="0">
                  <a:pos x="9" y="50"/>
                </a:cxn>
                <a:cxn ang="0">
                  <a:pos x="9" y="50"/>
                </a:cxn>
                <a:cxn ang="0">
                  <a:pos x="12" y="44"/>
                </a:cxn>
                <a:cxn ang="0">
                  <a:pos x="17" y="38"/>
                </a:cxn>
                <a:cxn ang="0">
                  <a:pos x="28" y="29"/>
                </a:cxn>
                <a:cxn ang="0">
                  <a:pos x="32" y="23"/>
                </a:cxn>
                <a:cxn ang="0">
                  <a:pos x="37" y="18"/>
                </a:cxn>
                <a:cxn ang="0">
                  <a:pos x="40" y="12"/>
                </a:cxn>
                <a:cxn ang="0">
                  <a:pos x="41" y="5"/>
                </a:cxn>
                <a:cxn ang="0">
                  <a:pos x="41" y="5"/>
                </a:cxn>
                <a:cxn ang="0">
                  <a:pos x="41" y="3"/>
                </a:cxn>
                <a:cxn ang="0">
                  <a:pos x="40" y="1"/>
                </a:cxn>
                <a:cxn ang="0">
                  <a:pos x="38" y="1"/>
                </a:cxn>
                <a:cxn ang="0">
                  <a:pos x="37" y="0"/>
                </a:cxn>
                <a:cxn ang="0">
                  <a:pos x="35" y="1"/>
                </a:cxn>
                <a:cxn ang="0">
                  <a:pos x="33" y="1"/>
                </a:cxn>
                <a:cxn ang="0">
                  <a:pos x="32" y="3"/>
                </a:cxn>
                <a:cxn ang="0">
                  <a:pos x="32" y="5"/>
                </a:cxn>
                <a:cxn ang="0">
                  <a:pos x="32" y="5"/>
                </a:cxn>
              </a:cxnLst>
              <a:rect l="0" t="0" r="r" b="b"/>
              <a:pathLst>
                <a:path w="41" h="53">
                  <a:moveTo>
                    <a:pt x="32" y="5"/>
                  </a:moveTo>
                  <a:lnTo>
                    <a:pt x="32" y="5"/>
                  </a:lnTo>
                  <a:lnTo>
                    <a:pt x="31" y="8"/>
                  </a:lnTo>
                  <a:lnTo>
                    <a:pt x="30" y="11"/>
                  </a:lnTo>
                  <a:lnTo>
                    <a:pt x="26" y="17"/>
                  </a:lnTo>
                  <a:lnTo>
                    <a:pt x="21" y="22"/>
                  </a:lnTo>
                  <a:lnTo>
                    <a:pt x="15" y="27"/>
                  </a:lnTo>
                  <a:lnTo>
                    <a:pt x="15" y="27"/>
                  </a:lnTo>
                  <a:lnTo>
                    <a:pt x="11" y="32"/>
                  </a:lnTo>
                  <a:lnTo>
                    <a:pt x="6" y="36"/>
                  </a:lnTo>
                  <a:lnTo>
                    <a:pt x="3" y="42"/>
                  </a:lnTo>
                  <a:lnTo>
                    <a:pt x="0" y="47"/>
                  </a:lnTo>
                  <a:lnTo>
                    <a:pt x="0" y="47"/>
                  </a:lnTo>
                  <a:lnTo>
                    <a:pt x="0" y="49"/>
                  </a:lnTo>
                  <a:lnTo>
                    <a:pt x="0" y="51"/>
                  </a:lnTo>
                  <a:lnTo>
                    <a:pt x="2" y="52"/>
                  </a:lnTo>
                  <a:lnTo>
                    <a:pt x="3" y="53"/>
                  </a:lnTo>
                  <a:lnTo>
                    <a:pt x="7" y="53"/>
                  </a:lnTo>
                  <a:lnTo>
                    <a:pt x="8" y="52"/>
                  </a:lnTo>
                  <a:lnTo>
                    <a:pt x="9" y="50"/>
                  </a:lnTo>
                  <a:lnTo>
                    <a:pt x="9" y="50"/>
                  </a:lnTo>
                  <a:lnTo>
                    <a:pt x="12" y="44"/>
                  </a:lnTo>
                  <a:lnTo>
                    <a:pt x="17" y="38"/>
                  </a:lnTo>
                  <a:lnTo>
                    <a:pt x="28" y="29"/>
                  </a:lnTo>
                  <a:lnTo>
                    <a:pt x="32" y="23"/>
                  </a:lnTo>
                  <a:lnTo>
                    <a:pt x="37" y="18"/>
                  </a:lnTo>
                  <a:lnTo>
                    <a:pt x="40" y="12"/>
                  </a:lnTo>
                  <a:lnTo>
                    <a:pt x="41" y="5"/>
                  </a:lnTo>
                  <a:lnTo>
                    <a:pt x="41" y="5"/>
                  </a:lnTo>
                  <a:lnTo>
                    <a:pt x="41" y="3"/>
                  </a:lnTo>
                  <a:lnTo>
                    <a:pt x="40" y="1"/>
                  </a:lnTo>
                  <a:lnTo>
                    <a:pt x="38" y="1"/>
                  </a:lnTo>
                  <a:lnTo>
                    <a:pt x="37" y="0"/>
                  </a:lnTo>
                  <a:lnTo>
                    <a:pt x="35" y="1"/>
                  </a:lnTo>
                  <a:lnTo>
                    <a:pt x="33" y="1"/>
                  </a:lnTo>
                  <a:lnTo>
                    <a:pt x="32" y="3"/>
                  </a:lnTo>
                  <a:lnTo>
                    <a:pt x="32" y="5"/>
                  </a:lnTo>
                  <a:lnTo>
                    <a:pt x="3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25" name="Freeform 886"/>
            <p:cNvSpPr/>
            <p:nvPr/>
          </p:nvSpPr>
          <p:spPr bwMode="auto">
            <a:xfrm>
              <a:off x="4527551" y="1233488"/>
              <a:ext cx="20638" cy="22225"/>
            </a:xfrm>
            <a:custGeom>
              <a:avLst/>
              <a:gdLst/>
              <a:ahLst/>
              <a:cxnLst>
                <a:cxn ang="0">
                  <a:pos x="33" y="2"/>
                </a:cxn>
                <a:cxn ang="0">
                  <a:pos x="33" y="2"/>
                </a:cxn>
                <a:cxn ang="0">
                  <a:pos x="2" y="33"/>
                </a:cxn>
                <a:cxn ang="0">
                  <a:pos x="2" y="33"/>
                </a:cxn>
                <a:cxn ang="0">
                  <a:pos x="1" y="35"/>
                </a:cxn>
                <a:cxn ang="0">
                  <a:pos x="0" y="37"/>
                </a:cxn>
                <a:cxn ang="0">
                  <a:pos x="1" y="38"/>
                </a:cxn>
                <a:cxn ang="0">
                  <a:pos x="2" y="40"/>
                </a:cxn>
                <a:cxn ang="0">
                  <a:pos x="3" y="41"/>
                </a:cxn>
                <a:cxn ang="0">
                  <a:pos x="5" y="41"/>
                </a:cxn>
                <a:cxn ang="0">
                  <a:pos x="6" y="41"/>
                </a:cxn>
                <a:cxn ang="0">
                  <a:pos x="8" y="40"/>
                </a:cxn>
                <a:cxn ang="0">
                  <a:pos x="8" y="40"/>
                </a:cxn>
                <a:cxn ang="0">
                  <a:pos x="40" y="8"/>
                </a:cxn>
                <a:cxn ang="0">
                  <a:pos x="40" y="8"/>
                </a:cxn>
                <a:cxn ang="0">
                  <a:pos x="41" y="7"/>
                </a:cxn>
                <a:cxn ang="0">
                  <a:pos x="41" y="5"/>
                </a:cxn>
                <a:cxn ang="0">
                  <a:pos x="41" y="3"/>
                </a:cxn>
                <a:cxn ang="0">
                  <a:pos x="40" y="2"/>
                </a:cxn>
                <a:cxn ang="0">
                  <a:pos x="38" y="1"/>
                </a:cxn>
                <a:cxn ang="0">
                  <a:pos x="37" y="0"/>
                </a:cxn>
                <a:cxn ang="0">
                  <a:pos x="35" y="1"/>
                </a:cxn>
                <a:cxn ang="0">
                  <a:pos x="33" y="2"/>
                </a:cxn>
                <a:cxn ang="0">
                  <a:pos x="33" y="2"/>
                </a:cxn>
              </a:cxnLst>
              <a:rect l="0" t="0" r="r" b="b"/>
              <a:pathLst>
                <a:path w="41" h="41">
                  <a:moveTo>
                    <a:pt x="33" y="2"/>
                  </a:moveTo>
                  <a:lnTo>
                    <a:pt x="33" y="2"/>
                  </a:lnTo>
                  <a:lnTo>
                    <a:pt x="2" y="33"/>
                  </a:lnTo>
                  <a:lnTo>
                    <a:pt x="2" y="33"/>
                  </a:lnTo>
                  <a:lnTo>
                    <a:pt x="1" y="35"/>
                  </a:lnTo>
                  <a:lnTo>
                    <a:pt x="0" y="37"/>
                  </a:lnTo>
                  <a:lnTo>
                    <a:pt x="1" y="38"/>
                  </a:lnTo>
                  <a:lnTo>
                    <a:pt x="2" y="40"/>
                  </a:lnTo>
                  <a:lnTo>
                    <a:pt x="3" y="41"/>
                  </a:lnTo>
                  <a:lnTo>
                    <a:pt x="5" y="41"/>
                  </a:lnTo>
                  <a:lnTo>
                    <a:pt x="6" y="41"/>
                  </a:lnTo>
                  <a:lnTo>
                    <a:pt x="8" y="40"/>
                  </a:lnTo>
                  <a:lnTo>
                    <a:pt x="8" y="40"/>
                  </a:lnTo>
                  <a:lnTo>
                    <a:pt x="40" y="8"/>
                  </a:lnTo>
                  <a:lnTo>
                    <a:pt x="40" y="8"/>
                  </a:lnTo>
                  <a:lnTo>
                    <a:pt x="41" y="7"/>
                  </a:lnTo>
                  <a:lnTo>
                    <a:pt x="41" y="5"/>
                  </a:lnTo>
                  <a:lnTo>
                    <a:pt x="41" y="3"/>
                  </a:lnTo>
                  <a:lnTo>
                    <a:pt x="40" y="2"/>
                  </a:lnTo>
                  <a:lnTo>
                    <a:pt x="38" y="1"/>
                  </a:lnTo>
                  <a:lnTo>
                    <a:pt x="37" y="0"/>
                  </a:lnTo>
                  <a:lnTo>
                    <a:pt x="35" y="1"/>
                  </a:lnTo>
                  <a:lnTo>
                    <a:pt x="33" y="2"/>
                  </a:lnTo>
                  <a:lnTo>
                    <a:pt x="3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26" name="Freeform 887"/>
            <p:cNvSpPr/>
            <p:nvPr/>
          </p:nvSpPr>
          <p:spPr bwMode="auto">
            <a:xfrm>
              <a:off x="4564063" y="1230313"/>
              <a:ext cx="22225" cy="28575"/>
            </a:xfrm>
            <a:custGeom>
              <a:avLst/>
              <a:gdLst/>
              <a:ahLst/>
              <a:cxnLst>
                <a:cxn ang="0">
                  <a:pos x="32" y="5"/>
                </a:cxn>
                <a:cxn ang="0">
                  <a:pos x="32" y="5"/>
                </a:cxn>
                <a:cxn ang="0">
                  <a:pos x="31" y="11"/>
                </a:cxn>
                <a:cxn ang="0">
                  <a:pos x="27" y="16"/>
                </a:cxn>
                <a:cxn ang="0">
                  <a:pos x="19" y="27"/>
                </a:cxn>
                <a:cxn ang="0">
                  <a:pos x="19" y="27"/>
                </a:cxn>
                <a:cxn ang="0">
                  <a:pos x="11" y="36"/>
                </a:cxn>
                <a:cxn ang="0">
                  <a:pos x="2" y="45"/>
                </a:cxn>
                <a:cxn ang="0">
                  <a:pos x="2" y="45"/>
                </a:cxn>
                <a:cxn ang="0">
                  <a:pos x="0" y="47"/>
                </a:cxn>
                <a:cxn ang="0">
                  <a:pos x="0" y="50"/>
                </a:cxn>
                <a:cxn ang="0">
                  <a:pos x="0" y="51"/>
                </a:cxn>
                <a:cxn ang="0">
                  <a:pos x="2" y="53"/>
                </a:cxn>
                <a:cxn ang="0">
                  <a:pos x="3" y="54"/>
                </a:cxn>
                <a:cxn ang="0">
                  <a:pos x="5" y="54"/>
                </a:cxn>
                <a:cxn ang="0">
                  <a:pos x="7" y="54"/>
                </a:cxn>
                <a:cxn ang="0">
                  <a:pos x="8" y="53"/>
                </a:cxn>
                <a:cxn ang="0">
                  <a:pos x="8" y="53"/>
                </a:cxn>
                <a:cxn ang="0">
                  <a:pos x="18" y="42"/>
                </a:cxn>
                <a:cxn ang="0">
                  <a:pos x="30" y="31"/>
                </a:cxn>
                <a:cxn ang="0">
                  <a:pos x="34" y="25"/>
                </a:cxn>
                <a:cxn ang="0">
                  <a:pos x="38" y="18"/>
                </a:cxn>
                <a:cxn ang="0">
                  <a:pos x="40" y="12"/>
                </a:cxn>
                <a:cxn ang="0">
                  <a:pos x="41" y="5"/>
                </a:cxn>
                <a:cxn ang="0">
                  <a:pos x="41" y="5"/>
                </a:cxn>
                <a:cxn ang="0">
                  <a:pos x="41" y="3"/>
                </a:cxn>
                <a:cxn ang="0">
                  <a:pos x="40" y="2"/>
                </a:cxn>
                <a:cxn ang="0">
                  <a:pos x="39" y="1"/>
                </a:cxn>
                <a:cxn ang="0">
                  <a:pos x="37" y="0"/>
                </a:cxn>
                <a:cxn ang="0">
                  <a:pos x="35" y="1"/>
                </a:cxn>
                <a:cxn ang="0">
                  <a:pos x="34" y="2"/>
                </a:cxn>
                <a:cxn ang="0">
                  <a:pos x="33" y="3"/>
                </a:cxn>
                <a:cxn ang="0">
                  <a:pos x="32" y="5"/>
                </a:cxn>
                <a:cxn ang="0">
                  <a:pos x="32" y="5"/>
                </a:cxn>
              </a:cxnLst>
              <a:rect l="0" t="0" r="r" b="b"/>
              <a:pathLst>
                <a:path w="41" h="54">
                  <a:moveTo>
                    <a:pt x="32" y="5"/>
                  </a:moveTo>
                  <a:lnTo>
                    <a:pt x="32" y="5"/>
                  </a:lnTo>
                  <a:lnTo>
                    <a:pt x="31" y="11"/>
                  </a:lnTo>
                  <a:lnTo>
                    <a:pt x="27" y="16"/>
                  </a:lnTo>
                  <a:lnTo>
                    <a:pt x="19" y="27"/>
                  </a:lnTo>
                  <a:lnTo>
                    <a:pt x="19" y="27"/>
                  </a:lnTo>
                  <a:lnTo>
                    <a:pt x="11" y="36"/>
                  </a:lnTo>
                  <a:lnTo>
                    <a:pt x="2" y="45"/>
                  </a:lnTo>
                  <a:lnTo>
                    <a:pt x="2" y="45"/>
                  </a:lnTo>
                  <a:lnTo>
                    <a:pt x="0" y="47"/>
                  </a:lnTo>
                  <a:lnTo>
                    <a:pt x="0" y="50"/>
                  </a:lnTo>
                  <a:lnTo>
                    <a:pt x="0" y="51"/>
                  </a:lnTo>
                  <a:lnTo>
                    <a:pt x="2" y="53"/>
                  </a:lnTo>
                  <a:lnTo>
                    <a:pt x="3" y="54"/>
                  </a:lnTo>
                  <a:lnTo>
                    <a:pt x="5" y="54"/>
                  </a:lnTo>
                  <a:lnTo>
                    <a:pt x="7" y="54"/>
                  </a:lnTo>
                  <a:lnTo>
                    <a:pt x="8" y="53"/>
                  </a:lnTo>
                  <a:lnTo>
                    <a:pt x="8" y="53"/>
                  </a:lnTo>
                  <a:lnTo>
                    <a:pt x="18" y="42"/>
                  </a:lnTo>
                  <a:lnTo>
                    <a:pt x="30" y="31"/>
                  </a:lnTo>
                  <a:lnTo>
                    <a:pt x="34" y="25"/>
                  </a:lnTo>
                  <a:lnTo>
                    <a:pt x="38" y="18"/>
                  </a:lnTo>
                  <a:lnTo>
                    <a:pt x="40" y="12"/>
                  </a:lnTo>
                  <a:lnTo>
                    <a:pt x="41" y="5"/>
                  </a:lnTo>
                  <a:lnTo>
                    <a:pt x="41" y="5"/>
                  </a:lnTo>
                  <a:lnTo>
                    <a:pt x="41" y="3"/>
                  </a:lnTo>
                  <a:lnTo>
                    <a:pt x="40" y="2"/>
                  </a:lnTo>
                  <a:lnTo>
                    <a:pt x="39" y="1"/>
                  </a:lnTo>
                  <a:lnTo>
                    <a:pt x="37" y="0"/>
                  </a:lnTo>
                  <a:lnTo>
                    <a:pt x="35" y="1"/>
                  </a:lnTo>
                  <a:lnTo>
                    <a:pt x="34" y="2"/>
                  </a:lnTo>
                  <a:lnTo>
                    <a:pt x="33" y="3"/>
                  </a:lnTo>
                  <a:lnTo>
                    <a:pt x="32" y="5"/>
                  </a:lnTo>
                  <a:lnTo>
                    <a:pt x="3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27" name="Freeform 888"/>
            <p:cNvSpPr>
              <a:spLocks noEditPoints="1"/>
            </p:cNvSpPr>
            <p:nvPr/>
          </p:nvSpPr>
          <p:spPr bwMode="auto">
            <a:xfrm>
              <a:off x="4124326" y="1127126"/>
              <a:ext cx="785813" cy="679450"/>
            </a:xfrm>
            <a:custGeom>
              <a:avLst/>
              <a:gdLst/>
              <a:ahLst/>
              <a:cxnLst>
                <a:cxn ang="0">
                  <a:pos x="634" y="1271"/>
                </a:cxn>
                <a:cxn ang="0">
                  <a:pos x="387" y="1234"/>
                </a:cxn>
                <a:cxn ang="0">
                  <a:pos x="279" y="1187"/>
                </a:cxn>
                <a:cxn ang="0">
                  <a:pos x="153" y="1083"/>
                </a:cxn>
                <a:cxn ang="0">
                  <a:pos x="66" y="954"/>
                </a:cxn>
                <a:cxn ang="0">
                  <a:pos x="17" y="807"/>
                </a:cxn>
                <a:cxn ang="0">
                  <a:pos x="1" y="598"/>
                </a:cxn>
                <a:cxn ang="0">
                  <a:pos x="25" y="439"/>
                </a:cxn>
                <a:cxn ang="0">
                  <a:pos x="63" y="319"/>
                </a:cxn>
                <a:cxn ang="0">
                  <a:pos x="107" y="205"/>
                </a:cxn>
                <a:cxn ang="0">
                  <a:pos x="207" y="99"/>
                </a:cxn>
                <a:cxn ang="0">
                  <a:pos x="338" y="36"/>
                </a:cxn>
                <a:cxn ang="0">
                  <a:pos x="560" y="4"/>
                </a:cxn>
                <a:cxn ang="0">
                  <a:pos x="748" y="0"/>
                </a:cxn>
                <a:cxn ang="0">
                  <a:pos x="830" y="3"/>
                </a:cxn>
                <a:cxn ang="0">
                  <a:pos x="977" y="24"/>
                </a:cxn>
                <a:cxn ang="0">
                  <a:pos x="1080" y="55"/>
                </a:cxn>
                <a:cxn ang="0">
                  <a:pos x="1243" y="152"/>
                </a:cxn>
                <a:cxn ang="0">
                  <a:pos x="1363" y="247"/>
                </a:cxn>
                <a:cxn ang="0">
                  <a:pos x="1435" y="371"/>
                </a:cxn>
                <a:cxn ang="0">
                  <a:pos x="1481" y="506"/>
                </a:cxn>
                <a:cxn ang="0">
                  <a:pos x="1480" y="666"/>
                </a:cxn>
                <a:cxn ang="0">
                  <a:pos x="1460" y="824"/>
                </a:cxn>
                <a:cxn ang="0">
                  <a:pos x="1402" y="976"/>
                </a:cxn>
                <a:cxn ang="0">
                  <a:pos x="1313" y="1099"/>
                </a:cxn>
                <a:cxn ang="0">
                  <a:pos x="1184" y="1204"/>
                </a:cxn>
                <a:cxn ang="0">
                  <a:pos x="1039" y="1257"/>
                </a:cxn>
                <a:cxn ang="0">
                  <a:pos x="808" y="1282"/>
                </a:cxn>
                <a:cxn ang="0">
                  <a:pos x="501" y="40"/>
                </a:cxn>
                <a:cxn ang="0">
                  <a:pos x="326" y="76"/>
                </a:cxn>
                <a:cxn ang="0">
                  <a:pos x="213" y="137"/>
                </a:cxn>
                <a:cxn ang="0">
                  <a:pos x="142" y="226"/>
                </a:cxn>
                <a:cxn ang="0">
                  <a:pos x="75" y="396"/>
                </a:cxn>
                <a:cxn ang="0">
                  <a:pos x="40" y="570"/>
                </a:cxn>
                <a:cxn ang="0">
                  <a:pos x="41" y="747"/>
                </a:cxn>
                <a:cxn ang="0">
                  <a:pos x="87" y="916"/>
                </a:cxn>
                <a:cxn ang="0">
                  <a:pos x="173" y="1051"/>
                </a:cxn>
                <a:cxn ang="0">
                  <a:pos x="310" y="1162"/>
                </a:cxn>
                <a:cxn ang="0">
                  <a:pos x="445" y="1210"/>
                </a:cxn>
                <a:cxn ang="0">
                  <a:pos x="791" y="1244"/>
                </a:cxn>
                <a:cxn ang="0">
                  <a:pos x="977" y="1230"/>
                </a:cxn>
                <a:cxn ang="0">
                  <a:pos x="1073" y="1215"/>
                </a:cxn>
                <a:cxn ang="0">
                  <a:pos x="1202" y="1150"/>
                </a:cxn>
                <a:cxn ang="0">
                  <a:pos x="1325" y="1029"/>
                </a:cxn>
                <a:cxn ang="0">
                  <a:pos x="1401" y="891"/>
                </a:cxn>
                <a:cxn ang="0">
                  <a:pos x="1444" y="708"/>
                </a:cxn>
                <a:cxn ang="0">
                  <a:pos x="1446" y="544"/>
                </a:cxn>
                <a:cxn ang="0">
                  <a:pos x="1395" y="376"/>
                </a:cxn>
                <a:cxn ang="0">
                  <a:pos x="1325" y="258"/>
                </a:cxn>
                <a:cxn ang="0">
                  <a:pos x="1268" y="211"/>
                </a:cxn>
                <a:cxn ang="0">
                  <a:pos x="1113" y="110"/>
                </a:cxn>
                <a:cxn ang="0">
                  <a:pos x="1046" y="84"/>
                </a:cxn>
                <a:cxn ang="0">
                  <a:pos x="939" y="51"/>
                </a:cxn>
                <a:cxn ang="0">
                  <a:pos x="751" y="36"/>
                </a:cxn>
                <a:cxn ang="0">
                  <a:pos x="700" y="36"/>
                </a:cxn>
              </a:cxnLst>
              <a:rect l="0" t="0" r="r" b="b"/>
              <a:pathLst>
                <a:path w="1484" h="1282">
                  <a:moveTo>
                    <a:pt x="779" y="1282"/>
                  </a:moveTo>
                  <a:lnTo>
                    <a:pt x="779" y="1282"/>
                  </a:lnTo>
                  <a:lnTo>
                    <a:pt x="740" y="1281"/>
                  </a:lnTo>
                  <a:lnTo>
                    <a:pt x="703" y="1279"/>
                  </a:lnTo>
                  <a:lnTo>
                    <a:pt x="668" y="1276"/>
                  </a:lnTo>
                  <a:lnTo>
                    <a:pt x="634" y="1271"/>
                  </a:lnTo>
                  <a:lnTo>
                    <a:pt x="634" y="1271"/>
                  </a:lnTo>
                  <a:lnTo>
                    <a:pt x="589" y="1264"/>
                  </a:lnTo>
                  <a:lnTo>
                    <a:pt x="543" y="1259"/>
                  </a:lnTo>
                  <a:lnTo>
                    <a:pt x="543" y="1259"/>
                  </a:lnTo>
                  <a:lnTo>
                    <a:pt x="480" y="1252"/>
                  </a:lnTo>
                  <a:lnTo>
                    <a:pt x="449" y="1248"/>
                  </a:lnTo>
                  <a:lnTo>
                    <a:pt x="418" y="1242"/>
                  </a:lnTo>
                  <a:lnTo>
                    <a:pt x="387" y="1234"/>
                  </a:lnTo>
                  <a:lnTo>
                    <a:pt x="357" y="1225"/>
                  </a:lnTo>
                  <a:lnTo>
                    <a:pt x="342" y="1220"/>
                  </a:lnTo>
                  <a:lnTo>
                    <a:pt x="328" y="1214"/>
                  </a:lnTo>
                  <a:lnTo>
                    <a:pt x="313" y="1206"/>
                  </a:lnTo>
                  <a:lnTo>
                    <a:pt x="300" y="1199"/>
                  </a:lnTo>
                  <a:lnTo>
                    <a:pt x="300" y="1199"/>
                  </a:lnTo>
                  <a:lnTo>
                    <a:pt x="279" y="1187"/>
                  </a:lnTo>
                  <a:lnTo>
                    <a:pt x="258" y="1173"/>
                  </a:lnTo>
                  <a:lnTo>
                    <a:pt x="239" y="1160"/>
                  </a:lnTo>
                  <a:lnTo>
                    <a:pt x="220" y="1145"/>
                  </a:lnTo>
                  <a:lnTo>
                    <a:pt x="202" y="1131"/>
                  </a:lnTo>
                  <a:lnTo>
                    <a:pt x="185" y="1115"/>
                  </a:lnTo>
                  <a:lnTo>
                    <a:pt x="168" y="1100"/>
                  </a:lnTo>
                  <a:lnTo>
                    <a:pt x="153" y="1083"/>
                  </a:lnTo>
                  <a:lnTo>
                    <a:pt x="138" y="1067"/>
                  </a:lnTo>
                  <a:lnTo>
                    <a:pt x="124" y="1049"/>
                  </a:lnTo>
                  <a:lnTo>
                    <a:pt x="110" y="1031"/>
                  </a:lnTo>
                  <a:lnTo>
                    <a:pt x="98" y="1013"/>
                  </a:lnTo>
                  <a:lnTo>
                    <a:pt x="86" y="993"/>
                  </a:lnTo>
                  <a:lnTo>
                    <a:pt x="75" y="973"/>
                  </a:lnTo>
                  <a:lnTo>
                    <a:pt x="66" y="954"/>
                  </a:lnTo>
                  <a:lnTo>
                    <a:pt x="56" y="933"/>
                  </a:lnTo>
                  <a:lnTo>
                    <a:pt x="56" y="933"/>
                  </a:lnTo>
                  <a:lnTo>
                    <a:pt x="46" y="908"/>
                  </a:lnTo>
                  <a:lnTo>
                    <a:pt x="37" y="882"/>
                  </a:lnTo>
                  <a:lnTo>
                    <a:pt x="29" y="857"/>
                  </a:lnTo>
                  <a:lnTo>
                    <a:pt x="22" y="832"/>
                  </a:lnTo>
                  <a:lnTo>
                    <a:pt x="17" y="807"/>
                  </a:lnTo>
                  <a:lnTo>
                    <a:pt x="12" y="784"/>
                  </a:lnTo>
                  <a:lnTo>
                    <a:pt x="9" y="759"/>
                  </a:lnTo>
                  <a:lnTo>
                    <a:pt x="6" y="735"/>
                  </a:lnTo>
                  <a:lnTo>
                    <a:pt x="3" y="711"/>
                  </a:lnTo>
                  <a:lnTo>
                    <a:pt x="1" y="688"/>
                  </a:lnTo>
                  <a:lnTo>
                    <a:pt x="0" y="643"/>
                  </a:lnTo>
                  <a:lnTo>
                    <a:pt x="1" y="598"/>
                  </a:lnTo>
                  <a:lnTo>
                    <a:pt x="3" y="556"/>
                  </a:lnTo>
                  <a:lnTo>
                    <a:pt x="3" y="556"/>
                  </a:lnTo>
                  <a:lnTo>
                    <a:pt x="6" y="532"/>
                  </a:lnTo>
                  <a:lnTo>
                    <a:pt x="9" y="508"/>
                  </a:lnTo>
                  <a:lnTo>
                    <a:pt x="14" y="485"/>
                  </a:lnTo>
                  <a:lnTo>
                    <a:pt x="19" y="462"/>
                  </a:lnTo>
                  <a:lnTo>
                    <a:pt x="25" y="439"/>
                  </a:lnTo>
                  <a:lnTo>
                    <a:pt x="32" y="418"/>
                  </a:lnTo>
                  <a:lnTo>
                    <a:pt x="47" y="372"/>
                  </a:lnTo>
                  <a:lnTo>
                    <a:pt x="50" y="363"/>
                  </a:lnTo>
                  <a:lnTo>
                    <a:pt x="50" y="363"/>
                  </a:lnTo>
                  <a:lnTo>
                    <a:pt x="56" y="342"/>
                  </a:lnTo>
                  <a:lnTo>
                    <a:pt x="63" y="319"/>
                  </a:lnTo>
                  <a:lnTo>
                    <a:pt x="63" y="319"/>
                  </a:lnTo>
                  <a:lnTo>
                    <a:pt x="72" y="288"/>
                  </a:lnTo>
                  <a:lnTo>
                    <a:pt x="81" y="259"/>
                  </a:lnTo>
                  <a:lnTo>
                    <a:pt x="86" y="245"/>
                  </a:lnTo>
                  <a:lnTo>
                    <a:pt x="93" y="231"/>
                  </a:lnTo>
                  <a:lnTo>
                    <a:pt x="100" y="218"/>
                  </a:lnTo>
                  <a:lnTo>
                    <a:pt x="107" y="205"/>
                  </a:lnTo>
                  <a:lnTo>
                    <a:pt x="107" y="205"/>
                  </a:lnTo>
                  <a:lnTo>
                    <a:pt x="120" y="188"/>
                  </a:lnTo>
                  <a:lnTo>
                    <a:pt x="133" y="170"/>
                  </a:lnTo>
                  <a:lnTo>
                    <a:pt x="146" y="154"/>
                  </a:lnTo>
                  <a:lnTo>
                    <a:pt x="161" y="139"/>
                  </a:lnTo>
                  <a:lnTo>
                    <a:pt x="175" y="125"/>
                  </a:lnTo>
                  <a:lnTo>
                    <a:pt x="191" y="112"/>
                  </a:lnTo>
                  <a:lnTo>
                    <a:pt x="207" y="99"/>
                  </a:lnTo>
                  <a:lnTo>
                    <a:pt x="223" y="88"/>
                  </a:lnTo>
                  <a:lnTo>
                    <a:pt x="241" y="78"/>
                  </a:lnTo>
                  <a:lnTo>
                    <a:pt x="258" y="67"/>
                  </a:lnTo>
                  <a:lnTo>
                    <a:pt x="277" y="59"/>
                  </a:lnTo>
                  <a:lnTo>
                    <a:pt x="297" y="51"/>
                  </a:lnTo>
                  <a:lnTo>
                    <a:pt x="317" y="44"/>
                  </a:lnTo>
                  <a:lnTo>
                    <a:pt x="338" y="36"/>
                  </a:lnTo>
                  <a:lnTo>
                    <a:pt x="360" y="31"/>
                  </a:lnTo>
                  <a:lnTo>
                    <a:pt x="383" y="26"/>
                  </a:lnTo>
                  <a:lnTo>
                    <a:pt x="383" y="26"/>
                  </a:lnTo>
                  <a:lnTo>
                    <a:pt x="427" y="18"/>
                  </a:lnTo>
                  <a:lnTo>
                    <a:pt x="472" y="11"/>
                  </a:lnTo>
                  <a:lnTo>
                    <a:pt x="516" y="7"/>
                  </a:lnTo>
                  <a:lnTo>
                    <a:pt x="560" y="4"/>
                  </a:lnTo>
                  <a:lnTo>
                    <a:pt x="606" y="2"/>
                  </a:lnTo>
                  <a:lnTo>
                    <a:pt x="651" y="1"/>
                  </a:lnTo>
                  <a:lnTo>
                    <a:pt x="744" y="0"/>
                  </a:lnTo>
                  <a:lnTo>
                    <a:pt x="744" y="0"/>
                  </a:lnTo>
                  <a:lnTo>
                    <a:pt x="746" y="0"/>
                  </a:lnTo>
                  <a:lnTo>
                    <a:pt x="747" y="0"/>
                  </a:lnTo>
                  <a:lnTo>
                    <a:pt x="748" y="0"/>
                  </a:lnTo>
                  <a:lnTo>
                    <a:pt x="748" y="0"/>
                  </a:lnTo>
                  <a:lnTo>
                    <a:pt x="750" y="0"/>
                  </a:lnTo>
                  <a:lnTo>
                    <a:pt x="751" y="0"/>
                  </a:lnTo>
                  <a:lnTo>
                    <a:pt x="751" y="0"/>
                  </a:lnTo>
                  <a:lnTo>
                    <a:pt x="792" y="1"/>
                  </a:lnTo>
                  <a:lnTo>
                    <a:pt x="792" y="1"/>
                  </a:lnTo>
                  <a:lnTo>
                    <a:pt x="830" y="3"/>
                  </a:lnTo>
                  <a:lnTo>
                    <a:pt x="868" y="5"/>
                  </a:lnTo>
                  <a:lnTo>
                    <a:pt x="905" y="8"/>
                  </a:lnTo>
                  <a:lnTo>
                    <a:pt x="923" y="11"/>
                  </a:lnTo>
                  <a:lnTo>
                    <a:pt x="941" y="14"/>
                  </a:lnTo>
                  <a:lnTo>
                    <a:pt x="941" y="14"/>
                  </a:lnTo>
                  <a:lnTo>
                    <a:pt x="959" y="19"/>
                  </a:lnTo>
                  <a:lnTo>
                    <a:pt x="977" y="24"/>
                  </a:lnTo>
                  <a:lnTo>
                    <a:pt x="1011" y="35"/>
                  </a:lnTo>
                  <a:lnTo>
                    <a:pt x="1011" y="35"/>
                  </a:lnTo>
                  <a:lnTo>
                    <a:pt x="1041" y="45"/>
                  </a:lnTo>
                  <a:lnTo>
                    <a:pt x="1041" y="45"/>
                  </a:lnTo>
                  <a:lnTo>
                    <a:pt x="1066" y="52"/>
                  </a:lnTo>
                  <a:lnTo>
                    <a:pt x="1066" y="52"/>
                  </a:lnTo>
                  <a:lnTo>
                    <a:pt x="1080" y="55"/>
                  </a:lnTo>
                  <a:lnTo>
                    <a:pt x="1094" y="59"/>
                  </a:lnTo>
                  <a:lnTo>
                    <a:pt x="1107" y="64"/>
                  </a:lnTo>
                  <a:lnTo>
                    <a:pt x="1120" y="70"/>
                  </a:lnTo>
                  <a:lnTo>
                    <a:pt x="1120" y="70"/>
                  </a:lnTo>
                  <a:lnTo>
                    <a:pt x="1189" y="116"/>
                  </a:lnTo>
                  <a:lnTo>
                    <a:pt x="1189" y="116"/>
                  </a:lnTo>
                  <a:lnTo>
                    <a:pt x="1243" y="152"/>
                  </a:lnTo>
                  <a:lnTo>
                    <a:pt x="1298" y="187"/>
                  </a:lnTo>
                  <a:lnTo>
                    <a:pt x="1298" y="187"/>
                  </a:lnTo>
                  <a:lnTo>
                    <a:pt x="1307" y="193"/>
                  </a:lnTo>
                  <a:lnTo>
                    <a:pt x="1317" y="200"/>
                  </a:lnTo>
                  <a:lnTo>
                    <a:pt x="1334" y="215"/>
                  </a:lnTo>
                  <a:lnTo>
                    <a:pt x="1350" y="230"/>
                  </a:lnTo>
                  <a:lnTo>
                    <a:pt x="1363" y="247"/>
                  </a:lnTo>
                  <a:lnTo>
                    <a:pt x="1377" y="264"/>
                  </a:lnTo>
                  <a:lnTo>
                    <a:pt x="1388" y="283"/>
                  </a:lnTo>
                  <a:lnTo>
                    <a:pt x="1398" y="301"/>
                  </a:lnTo>
                  <a:lnTo>
                    <a:pt x="1408" y="318"/>
                  </a:lnTo>
                  <a:lnTo>
                    <a:pt x="1415" y="334"/>
                  </a:lnTo>
                  <a:lnTo>
                    <a:pt x="1415" y="334"/>
                  </a:lnTo>
                  <a:lnTo>
                    <a:pt x="1435" y="371"/>
                  </a:lnTo>
                  <a:lnTo>
                    <a:pt x="1452" y="409"/>
                  </a:lnTo>
                  <a:lnTo>
                    <a:pt x="1461" y="429"/>
                  </a:lnTo>
                  <a:lnTo>
                    <a:pt x="1468" y="449"/>
                  </a:lnTo>
                  <a:lnTo>
                    <a:pt x="1474" y="469"/>
                  </a:lnTo>
                  <a:lnTo>
                    <a:pt x="1478" y="489"/>
                  </a:lnTo>
                  <a:lnTo>
                    <a:pt x="1478" y="489"/>
                  </a:lnTo>
                  <a:lnTo>
                    <a:pt x="1481" y="506"/>
                  </a:lnTo>
                  <a:lnTo>
                    <a:pt x="1483" y="523"/>
                  </a:lnTo>
                  <a:lnTo>
                    <a:pt x="1484" y="542"/>
                  </a:lnTo>
                  <a:lnTo>
                    <a:pt x="1484" y="560"/>
                  </a:lnTo>
                  <a:lnTo>
                    <a:pt x="1483" y="596"/>
                  </a:lnTo>
                  <a:lnTo>
                    <a:pt x="1481" y="632"/>
                  </a:lnTo>
                  <a:lnTo>
                    <a:pt x="1481" y="632"/>
                  </a:lnTo>
                  <a:lnTo>
                    <a:pt x="1480" y="666"/>
                  </a:lnTo>
                  <a:lnTo>
                    <a:pt x="1479" y="701"/>
                  </a:lnTo>
                  <a:lnTo>
                    <a:pt x="1479" y="701"/>
                  </a:lnTo>
                  <a:lnTo>
                    <a:pt x="1478" y="724"/>
                  </a:lnTo>
                  <a:lnTo>
                    <a:pt x="1475" y="749"/>
                  </a:lnTo>
                  <a:lnTo>
                    <a:pt x="1471" y="774"/>
                  </a:lnTo>
                  <a:lnTo>
                    <a:pt x="1466" y="799"/>
                  </a:lnTo>
                  <a:lnTo>
                    <a:pt x="1460" y="824"/>
                  </a:lnTo>
                  <a:lnTo>
                    <a:pt x="1453" y="848"/>
                  </a:lnTo>
                  <a:lnTo>
                    <a:pt x="1439" y="893"/>
                  </a:lnTo>
                  <a:lnTo>
                    <a:pt x="1439" y="893"/>
                  </a:lnTo>
                  <a:lnTo>
                    <a:pt x="1431" y="914"/>
                  </a:lnTo>
                  <a:lnTo>
                    <a:pt x="1422" y="936"/>
                  </a:lnTo>
                  <a:lnTo>
                    <a:pt x="1413" y="956"/>
                  </a:lnTo>
                  <a:lnTo>
                    <a:pt x="1402" y="976"/>
                  </a:lnTo>
                  <a:lnTo>
                    <a:pt x="1390" y="997"/>
                  </a:lnTo>
                  <a:lnTo>
                    <a:pt x="1377" y="1018"/>
                  </a:lnTo>
                  <a:lnTo>
                    <a:pt x="1362" y="1037"/>
                  </a:lnTo>
                  <a:lnTo>
                    <a:pt x="1347" y="1058"/>
                  </a:lnTo>
                  <a:lnTo>
                    <a:pt x="1347" y="1058"/>
                  </a:lnTo>
                  <a:lnTo>
                    <a:pt x="1330" y="1079"/>
                  </a:lnTo>
                  <a:lnTo>
                    <a:pt x="1313" y="1099"/>
                  </a:lnTo>
                  <a:lnTo>
                    <a:pt x="1296" y="1116"/>
                  </a:lnTo>
                  <a:lnTo>
                    <a:pt x="1278" y="1134"/>
                  </a:lnTo>
                  <a:lnTo>
                    <a:pt x="1260" y="1150"/>
                  </a:lnTo>
                  <a:lnTo>
                    <a:pt x="1242" y="1165"/>
                  </a:lnTo>
                  <a:lnTo>
                    <a:pt x="1222" y="1179"/>
                  </a:lnTo>
                  <a:lnTo>
                    <a:pt x="1204" y="1192"/>
                  </a:lnTo>
                  <a:lnTo>
                    <a:pt x="1184" y="1204"/>
                  </a:lnTo>
                  <a:lnTo>
                    <a:pt x="1164" y="1215"/>
                  </a:lnTo>
                  <a:lnTo>
                    <a:pt x="1145" y="1224"/>
                  </a:lnTo>
                  <a:lnTo>
                    <a:pt x="1124" y="1233"/>
                  </a:lnTo>
                  <a:lnTo>
                    <a:pt x="1103" y="1241"/>
                  </a:lnTo>
                  <a:lnTo>
                    <a:pt x="1082" y="1247"/>
                  </a:lnTo>
                  <a:lnTo>
                    <a:pt x="1061" y="1253"/>
                  </a:lnTo>
                  <a:lnTo>
                    <a:pt x="1039" y="1257"/>
                  </a:lnTo>
                  <a:lnTo>
                    <a:pt x="1039" y="1257"/>
                  </a:lnTo>
                  <a:lnTo>
                    <a:pt x="967" y="1268"/>
                  </a:lnTo>
                  <a:lnTo>
                    <a:pt x="933" y="1273"/>
                  </a:lnTo>
                  <a:lnTo>
                    <a:pt x="900" y="1276"/>
                  </a:lnTo>
                  <a:lnTo>
                    <a:pt x="869" y="1279"/>
                  </a:lnTo>
                  <a:lnTo>
                    <a:pt x="838" y="1280"/>
                  </a:lnTo>
                  <a:lnTo>
                    <a:pt x="808" y="1282"/>
                  </a:lnTo>
                  <a:lnTo>
                    <a:pt x="779" y="1282"/>
                  </a:lnTo>
                  <a:lnTo>
                    <a:pt x="779" y="1282"/>
                  </a:lnTo>
                  <a:close/>
                  <a:moveTo>
                    <a:pt x="653" y="36"/>
                  </a:moveTo>
                  <a:lnTo>
                    <a:pt x="653" y="36"/>
                  </a:lnTo>
                  <a:lnTo>
                    <a:pt x="604" y="36"/>
                  </a:lnTo>
                  <a:lnTo>
                    <a:pt x="553" y="37"/>
                  </a:lnTo>
                  <a:lnTo>
                    <a:pt x="501" y="40"/>
                  </a:lnTo>
                  <a:lnTo>
                    <a:pt x="475" y="44"/>
                  </a:lnTo>
                  <a:lnTo>
                    <a:pt x="450" y="47"/>
                  </a:lnTo>
                  <a:lnTo>
                    <a:pt x="424" y="51"/>
                  </a:lnTo>
                  <a:lnTo>
                    <a:pt x="399" y="55"/>
                  </a:lnTo>
                  <a:lnTo>
                    <a:pt x="374" y="61"/>
                  </a:lnTo>
                  <a:lnTo>
                    <a:pt x="350" y="67"/>
                  </a:lnTo>
                  <a:lnTo>
                    <a:pt x="326" y="76"/>
                  </a:lnTo>
                  <a:lnTo>
                    <a:pt x="302" y="84"/>
                  </a:lnTo>
                  <a:lnTo>
                    <a:pt x="279" y="94"/>
                  </a:lnTo>
                  <a:lnTo>
                    <a:pt x="257" y="106"/>
                  </a:lnTo>
                  <a:lnTo>
                    <a:pt x="257" y="106"/>
                  </a:lnTo>
                  <a:lnTo>
                    <a:pt x="242" y="115"/>
                  </a:lnTo>
                  <a:lnTo>
                    <a:pt x="226" y="125"/>
                  </a:lnTo>
                  <a:lnTo>
                    <a:pt x="213" y="137"/>
                  </a:lnTo>
                  <a:lnTo>
                    <a:pt x="200" y="148"/>
                  </a:lnTo>
                  <a:lnTo>
                    <a:pt x="189" y="160"/>
                  </a:lnTo>
                  <a:lnTo>
                    <a:pt x="178" y="172"/>
                  </a:lnTo>
                  <a:lnTo>
                    <a:pt x="167" y="186"/>
                  </a:lnTo>
                  <a:lnTo>
                    <a:pt x="158" y="199"/>
                  </a:lnTo>
                  <a:lnTo>
                    <a:pt x="150" y="212"/>
                  </a:lnTo>
                  <a:lnTo>
                    <a:pt x="142" y="226"/>
                  </a:lnTo>
                  <a:lnTo>
                    <a:pt x="128" y="254"/>
                  </a:lnTo>
                  <a:lnTo>
                    <a:pt x="116" y="282"/>
                  </a:lnTo>
                  <a:lnTo>
                    <a:pt x="106" y="310"/>
                  </a:lnTo>
                  <a:lnTo>
                    <a:pt x="106" y="310"/>
                  </a:lnTo>
                  <a:lnTo>
                    <a:pt x="95" y="340"/>
                  </a:lnTo>
                  <a:lnTo>
                    <a:pt x="95" y="340"/>
                  </a:lnTo>
                  <a:lnTo>
                    <a:pt x="75" y="396"/>
                  </a:lnTo>
                  <a:lnTo>
                    <a:pt x="66" y="424"/>
                  </a:lnTo>
                  <a:lnTo>
                    <a:pt x="57" y="453"/>
                  </a:lnTo>
                  <a:lnTo>
                    <a:pt x="50" y="482"/>
                  </a:lnTo>
                  <a:lnTo>
                    <a:pt x="45" y="511"/>
                  </a:lnTo>
                  <a:lnTo>
                    <a:pt x="41" y="540"/>
                  </a:lnTo>
                  <a:lnTo>
                    <a:pt x="40" y="570"/>
                  </a:lnTo>
                  <a:lnTo>
                    <a:pt x="40" y="570"/>
                  </a:lnTo>
                  <a:lnTo>
                    <a:pt x="38" y="617"/>
                  </a:lnTo>
                  <a:lnTo>
                    <a:pt x="38" y="617"/>
                  </a:lnTo>
                  <a:lnTo>
                    <a:pt x="37" y="661"/>
                  </a:lnTo>
                  <a:lnTo>
                    <a:pt x="37" y="683"/>
                  </a:lnTo>
                  <a:lnTo>
                    <a:pt x="38" y="704"/>
                  </a:lnTo>
                  <a:lnTo>
                    <a:pt x="39" y="726"/>
                  </a:lnTo>
                  <a:lnTo>
                    <a:pt x="41" y="747"/>
                  </a:lnTo>
                  <a:lnTo>
                    <a:pt x="44" y="769"/>
                  </a:lnTo>
                  <a:lnTo>
                    <a:pt x="49" y="791"/>
                  </a:lnTo>
                  <a:lnTo>
                    <a:pt x="49" y="791"/>
                  </a:lnTo>
                  <a:lnTo>
                    <a:pt x="63" y="842"/>
                  </a:lnTo>
                  <a:lnTo>
                    <a:pt x="70" y="866"/>
                  </a:lnTo>
                  <a:lnTo>
                    <a:pt x="78" y="891"/>
                  </a:lnTo>
                  <a:lnTo>
                    <a:pt x="87" y="916"/>
                  </a:lnTo>
                  <a:lnTo>
                    <a:pt x="98" y="940"/>
                  </a:lnTo>
                  <a:lnTo>
                    <a:pt x="110" y="963"/>
                  </a:lnTo>
                  <a:lnTo>
                    <a:pt x="124" y="986"/>
                  </a:lnTo>
                  <a:lnTo>
                    <a:pt x="124" y="986"/>
                  </a:lnTo>
                  <a:lnTo>
                    <a:pt x="139" y="1008"/>
                  </a:lnTo>
                  <a:lnTo>
                    <a:pt x="156" y="1030"/>
                  </a:lnTo>
                  <a:lnTo>
                    <a:pt x="173" y="1051"/>
                  </a:lnTo>
                  <a:lnTo>
                    <a:pt x="191" y="1070"/>
                  </a:lnTo>
                  <a:lnTo>
                    <a:pt x="210" y="1088"/>
                  </a:lnTo>
                  <a:lnTo>
                    <a:pt x="228" y="1106"/>
                  </a:lnTo>
                  <a:lnTo>
                    <a:pt x="248" y="1121"/>
                  </a:lnTo>
                  <a:lnTo>
                    <a:pt x="269" y="1136"/>
                  </a:lnTo>
                  <a:lnTo>
                    <a:pt x="288" y="1149"/>
                  </a:lnTo>
                  <a:lnTo>
                    <a:pt x="310" y="1162"/>
                  </a:lnTo>
                  <a:lnTo>
                    <a:pt x="332" y="1173"/>
                  </a:lnTo>
                  <a:lnTo>
                    <a:pt x="354" y="1184"/>
                  </a:lnTo>
                  <a:lnTo>
                    <a:pt x="376" y="1192"/>
                  </a:lnTo>
                  <a:lnTo>
                    <a:pt x="398" y="1199"/>
                  </a:lnTo>
                  <a:lnTo>
                    <a:pt x="421" y="1205"/>
                  </a:lnTo>
                  <a:lnTo>
                    <a:pt x="445" y="1210"/>
                  </a:lnTo>
                  <a:lnTo>
                    <a:pt x="445" y="1210"/>
                  </a:lnTo>
                  <a:lnTo>
                    <a:pt x="525" y="1222"/>
                  </a:lnTo>
                  <a:lnTo>
                    <a:pt x="567" y="1228"/>
                  </a:lnTo>
                  <a:lnTo>
                    <a:pt x="611" y="1233"/>
                  </a:lnTo>
                  <a:lnTo>
                    <a:pt x="654" y="1238"/>
                  </a:lnTo>
                  <a:lnTo>
                    <a:pt x="700" y="1241"/>
                  </a:lnTo>
                  <a:lnTo>
                    <a:pt x="746" y="1243"/>
                  </a:lnTo>
                  <a:lnTo>
                    <a:pt x="791" y="1244"/>
                  </a:lnTo>
                  <a:lnTo>
                    <a:pt x="791" y="1244"/>
                  </a:lnTo>
                  <a:lnTo>
                    <a:pt x="843" y="1243"/>
                  </a:lnTo>
                  <a:lnTo>
                    <a:pt x="843" y="1243"/>
                  </a:lnTo>
                  <a:lnTo>
                    <a:pt x="879" y="1241"/>
                  </a:lnTo>
                  <a:lnTo>
                    <a:pt x="913" y="1239"/>
                  </a:lnTo>
                  <a:lnTo>
                    <a:pt x="946" y="1234"/>
                  </a:lnTo>
                  <a:lnTo>
                    <a:pt x="977" y="1230"/>
                  </a:lnTo>
                  <a:lnTo>
                    <a:pt x="977" y="1230"/>
                  </a:lnTo>
                  <a:lnTo>
                    <a:pt x="1005" y="1227"/>
                  </a:lnTo>
                  <a:lnTo>
                    <a:pt x="1005" y="1227"/>
                  </a:lnTo>
                  <a:lnTo>
                    <a:pt x="1025" y="1225"/>
                  </a:lnTo>
                  <a:lnTo>
                    <a:pt x="1045" y="1222"/>
                  </a:lnTo>
                  <a:lnTo>
                    <a:pt x="1065" y="1218"/>
                  </a:lnTo>
                  <a:lnTo>
                    <a:pt x="1073" y="1215"/>
                  </a:lnTo>
                  <a:lnTo>
                    <a:pt x="1082" y="1212"/>
                  </a:lnTo>
                  <a:lnTo>
                    <a:pt x="1082" y="1212"/>
                  </a:lnTo>
                  <a:lnTo>
                    <a:pt x="1109" y="1200"/>
                  </a:lnTo>
                  <a:lnTo>
                    <a:pt x="1135" y="1189"/>
                  </a:lnTo>
                  <a:lnTo>
                    <a:pt x="1159" y="1176"/>
                  </a:lnTo>
                  <a:lnTo>
                    <a:pt x="1181" y="1163"/>
                  </a:lnTo>
                  <a:lnTo>
                    <a:pt x="1202" y="1150"/>
                  </a:lnTo>
                  <a:lnTo>
                    <a:pt x="1220" y="1136"/>
                  </a:lnTo>
                  <a:lnTo>
                    <a:pt x="1238" y="1121"/>
                  </a:lnTo>
                  <a:lnTo>
                    <a:pt x="1254" y="1106"/>
                  </a:lnTo>
                  <a:lnTo>
                    <a:pt x="1254" y="1106"/>
                  </a:lnTo>
                  <a:lnTo>
                    <a:pt x="1291" y="1070"/>
                  </a:lnTo>
                  <a:lnTo>
                    <a:pt x="1308" y="1050"/>
                  </a:lnTo>
                  <a:lnTo>
                    <a:pt x="1325" y="1029"/>
                  </a:lnTo>
                  <a:lnTo>
                    <a:pt x="1341" y="1008"/>
                  </a:lnTo>
                  <a:lnTo>
                    <a:pt x="1357" y="986"/>
                  </a:lnTo>
                  <a:lnTo>
                    <a:pt x="1370" y="963"/>
                  </a:lnTo>
                  <a:lnTo>
                    <a:pt x="1383" y="939"/>
                  </a:lnTo>
                  <a:lnTo>
                    <a:pt x="1383" y="939"/>
                  </a:lnTo>
                  <a:lnTo>
                    <a:pt x="1392" y="915"/>
                  </a:lnTo>
                  <a:lnTo>
                    <a:pt x="1401" y="891"/>
                  </a:lnTo>
                  <a:lnTo>
                    <a:pt x="1409" y="868"/>
                  </a:lnTo>
                  <a:lnTo>
                    <a:pt x="1416" y="844"/>
                  </a:lnTo>
                  <a:lnTo>
                    <a:pt x="1427" y="795"/>
                  </a:lnTo>
                  <a:lnTo>
                    <a:pt x="1438" y="749"/>
                  </a:lnTo>
                  <a:lnTo>
                    <a:pt x="1438" y="749"/>
                  </a:lnTo>
                  <a:lnTo>
                    <a:pt x="1442" y="729"/>
                  </a:lnTo>
                  <a:lnTo>
                    <a:pt x="1444" y="708"/>
                  </a:lnTo>
                  <a:lnTo>
                    <a:pt x="1446" y="686"/>
                  </a:lnTo>
                  <a:lnTo>
                    <a:pt x="1447" y="664"/>
                  </a:lnTo>
                  <a:lnTo>
                    <a:pt x="1447" y="620"/>
                  </a:lnTo>
                  <a:lnTo>
                    <a:pt x="1446" y="577"/>
                  </a:lnTo>
                  <a:lnTo>
                    <a:pt x="1446" y="577"/>
                  </a:lnTo>
                  <a:lnTo>
                    <a:pt x="1446" y="544"/>
                  </a:lnTo>
                  <a:lnTo>
                    <a:pt x="1446" y="544"/>
                  </a:lnTo>
                  <a:lnTo>
                    <a:pt x="1444" y="521"/>
                  </a:lnTo>
                  <a:lnTo>
                    <a:pt x="1441" y="500"/>
                  </a:lnTo>
                  <a:lnTo>
                    <a:pt x="1436" y="479"/>
                  </a:lnTo>
                  <a:lnTo>
                    <a:pt x="1430" y="458"/>
                  </a:lnTo>
                  <a:lnTo>
                    <a:pt x="1422" y="437"/>
                  </a:lnTo>
                  <a:lnTo>
                    <a:pt x="1414" y="417"/>
                  </a:lnTo>
                  <a:lnTo>
                    <a:pt x="1395" y="376"/>
                  </a:lnTo>
                  <a:lnTo>
                    <a:pt x="1388" y="361"/>
                  </a:lnTo>
                  <a:lnTo>
                    <a:pt x="1388" y="361"/>
                  </a:lnTo>
                  <a:lnTo>
                    <a:pt x="1378" y="340"/>
                  </a:lnTo>
                  <a:lnTo>
                    <a:pt x="1367" y="319"/>
                  </a:lnTo>
                  <a:lnTo>
                    <a:pt x="1355" y="297"/>
                  </a:lnTo>
                  <a:lnTo>
                    <a:pt x="1340" y="278"/>
                  </a:lnTo>
                  <a:lnTo>
                    <a:pt x="1325" y="258"/>
                  </a:lnTo>
                  <a:lnTo>
                    <a:pt x="1317" y="249"/>
                  </a:lnTo>
                  <a:lnTo>
                    <a:pt x="1308" y="239"/>
                  </a:lnTo>
                  <a:lnTo>
                    <a:pt x="1299" y="232"/>
                  </a:lnTo>
                  <a:lnTo>
                    <a:pt x="1289" y="224"/>
                  </a:lnTo>
                  <a:lnTo>
                    <a:pt x="1278" y="218"/>
                  </a:lnTo>
                  <a:lnTo>
                    <a:pt x="1268" y="211"/>
                  </a:lnTo>
                  <a:lnTo>
                    <a:pt x="1268" y="211"/>
                  </a:lnTo>
                  <a:lnTo>
                    <a:pt x="1242" y="197"/>
                  </a:lnTo>
                  <a:lnTo>
                    <a:pt x="1217" y="181"/>
                  </a:lnTo>
                  <a:lnTo>
                    <a:pt x="1193" y="165"/>
                  </a:lnTo>
                  <a:lnTo>
                    <a:pt x="1169" y="148"/>
                  </a:lnTo>
                  <a:lnTo>
                    <a:pt x="1169" y="148"/>
                  </a:lnTo>
                  <a:lnTo>
                    <a:pt x="1141" y="129"/>
                  </a:lnTo>
                  <a:lnTo>
                    <a:pt x="1113" y="110"/>
                  </a:lnTo>
                  <a:lnTo>
                    <a:pt x="1113" y="110"/>
                  </a:lnTo>
                  <a:lnTo>
                    <a:pt x="1105" y="105"/>
                  </a:lnTo>
                  <a:lnTo>
                    <a:pt x="1097" y="101"/>
                  </a:lnTo>
                  <a:lnTo>
                    <a:pt x="1080" y="94"/>
                  </a:lnTo>
                  <a:lnTo>
                    <a:pt x="1063" y="89"/>
                  </a:lnTo>
                  <a:lnTo>
                    <a:pt x="1046" y="84"/>
                  </a:lnTo>
                  <a:lnTo>
                    <a:pt x="1046" y="84"/>
                  </a:lnTo>
                  <a:lnTo>
                    <a:pt x="1017" y="77"/>
                  </a:lnTo>
                  <a:lnTo>
                    <a:pt x="1017" y="77"/>
                  </a:lnTo>
                  <a:lnTo>
                    <a:pt x="989" y="66"/>
                  </a:lnTo>
                  <a:lnTo>
                    <a:pt x="989" y="66"/>
                  </a:lnTo>
                  <a:lnTo>
                    <a:pt x="972" y="61"/>
                  </a:lnTo>
                  <a:lnTo>
                    <a:pt x="956" y="55"/>
                  </a:lnTo>
                  <a:lnTo>
                    <a:pt x="939" y="51"/>
                  </a:lnTo>
                  <a:lnTo>
                    <a:pt x="922" y="49"/>
                  </a:lnTo>
                  <a:lnTo>
                    <a:pt x="922" y="49"/>
                  </a:lnTo>
                  <a:lnTo>
                    <a:pt x="857" y="44"/>
                  </a:lnTo>
                  <a:lnTo>
                    <a:pt x="857" y="44"/>
                  </a:lnTo>
                  <a:lnTo>
                    <a:pt x="805" y="39"/>
                  </a:lnTo>
                  <a:lnTo>
                    <a:pt x="751" y="36"/>
                  </a:lnTo>
                  <a:lnTo>
                    <a:pt x="751" y="36"/>
                  </a:lnTo>
                  <a:lnTo>
                    <a:pt x="749" y="36"/>
                  </a:lnTo>
                  <a:lnTo>
                    <a:pt x="748" y="35"/>
                  </a:lnTo>
                  <a:lnTo>
                    <a:pt x="748" y="36"/>
                  </a:lnTo>
                  <a:lnTo>
                    <a:pt x="748" y="36"/>
                  </a:lnTo>
                  <a:lnTo>
                    <a:pt x="744" y="36"/>
                  </a:lnTo>
                  <a:lnTo>
                    <a:pt x="744" y="36"/>
                  </a:lnTo>
                  <a:lnTo>
                    <a:pt x="700" y="36"/>
                  </a:lnTo>
                  <a:lnTo>
                    <a:pt x="700" y="36"/>
                  </a:lnTo>
                  <a:lnTo>
                    <a:pt x="653" y="36"/>
                  </a:lnTo>
                  <a:lnTo>
                    <a:pt x="653" y="3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28" name="Freeform 889"/>
            <p:cNvSpPr>
              <a:spLocks noEditPoints="1"/>
            </p:cNvSpPr>
            <p:nvPr/>
          </p:nvSpPr>
          <p:spPr bwMode="auto">
            <a:xfrm>
              <a:off x="4303713" y="1290638"/>
              <a:ext cx="425450" cy="342900"/>
            </a:xfrm>
            <a:custGeom>
              <a:avLst/>
              <a:gdLst/>
              <a:ahLst/>
              <a:cxnLst>
                <a:cxn ang="0">
                  <a:pos x="345" y="637"/>
                </a:cxn>
                <a:cxn ang="0">
                  <a:pos x="242" y="623"/>
                </a:cxn>
                <a:cxn ang="0">
                  <a:pos x="163" y="597"/>
                </a:cxn>
                <a:cxn ang="0">
                  <a:pos x="98" y="559"/>
                </a:cxn>
                <a:cxn ang="0">
                  <a:pos x="51" y="512"/>
                </a:cxn>
                <a:cxn ang="0">
                  <a:pos x="15" y="430"/>
                </a:cxn>
                <a:cxn ang="0">
                  <a:pos x="1" y="302"/>
                </a:cxn>
                <a:cxn ang="0">
                  <a:pos x="1" y="238"/>
                </a:cxn>
                <a:cxn ang="0">
                  <a:pos x="4" y="181"/>
                </a:cxn>
                <a:cxn ang="0">
                  <a:pos x="34" y="116"/>
                </a:cxn>
                <a:cxn ang="0">
                  <a:pos x="69" y="80"/>
                </a:cxn>
                <a:cxn ang="0">
                  <a:pos x="146" y="34"/>
                </a:cxn>
                <a:cxn ang="0">
                  <a:pos x="233" y="8"/>
                </a:cxn>
                <a:cxn ang="0">
                  <a:pos x="314" y="2"/>
                </a:cxn>
                <a:cxn ang="0">
                  <a:pos x="364" y="1"/>
                </a:cxn>
                <a:cxn ang="0">
                  <a:pos x="383" y="4"/>
                </a:cxn>
                <a:cxn ang="0">
                  <a:pos x="435" y="1"/>
                </a:cxn>
                <a:cxn ang="0">
                  <a:pos x="520" y="16"/>
                </a:cxn>
                <a:cxn ang="0">
                  <a:pos x="633" y="63"/>
                </a:cxn>
                <a:cxn ang="0">
                  <a:pos x="725" y="119"/>
                </a:cxn>
                <a:cxn ang="0">
                  <a:pos x="782" y="179"/>
                </a:cxn>
                <a:cxn ang="0">
                  <a:pos x="802" y="245"/>
                </a:cxn>
                <a:cxn ang="0">
                  <a:pos x="803" y="343"/>
                </a:cxn>
                <a:cxn ang="0">
                  <a:pos x="788" y="412"/>
                </a:cxn>
                <a:cxn ang="0">
                  <a:pos x="743" y="494"/>
                </a:cxn>
                <a:cxn ang="0">
                  <a:pos x="676" y="567"/>
                </a:cxn>
                <a:cxn ang="0">
                  <a:pos x="602" y="616"/>
                </a:cxn>
                <a:cxn ang="0">
                  <a:pos x="486" y="645"/>
                </a:cxn>
                <a:cxn ang="0">
                  <a:pos x="312" y="36"/>
                </a:cxn>
                <a:cxn ang="0">
                  <a:pos x="249" y="42"/>
                </a:cxn>
                <a:cxn ang="0">
                  <a:pos x="166" y="64"/>
                </a:cxn>
                <a:cxn ang="0">
                  <a:pos x="98" y="108"/>
                </a:cxn>
                <a:cxn ang="0">
                  <a:pos x="53" y="156"/>
                </a:cxn>
                <a:cxn ang="0">
                  <a:pos x="36" y="221"/>
                </a:cxn>
                <a:cxn ang="0">
                  <a:pos x="38" y="289"/>
                </a:cxn>
                <a:cxn ang="0">
                  <a:pos x="47" y="408"/>
                </a:cxn>
                <a:cxn ang="0">
                  <a:pos x="76" y="484"/>
                </a:cxn>
                <a:cxn ang="0">
                  <a:pos x="121" y="531"/>
                </a:cxn>
                <a:cxn ang="0">
                  <a:pos x="244" y="584"/>
                </a:cxn>
                <a:cxn ang="0">
                  <a:pos x="372" y="604"/>
                </a:cxn>
                <a:cxn ang="0">
                  <a:pos x="468" y="611"/>
                </a:cxn>
                <a:cxn ang="0">
                  <a:pos x="540" y="603"/>
                </a:cxn>
                <a:cxn ang="0">
                  <a:pos x="600" y="577"/>
                </a:cxn>
                <a:cxn ang="0">
                  <a:pos x="678" y="515"/>
                </a:cxn>
                <a:cxn ang="0">
                  <a:pos x="733" y="446"/>
                </a:cxn>
                <a:cxn ang="0">
                  <a:pos x="765" y="364"/>
                </a:cxn>
                <a:cxn ang="0">
                  <a:pos x="769" y="292"/>
                </a:cxn>
                <a:cxn ang="0">
                  <a:pos x="757" y="215"/>
                </a:cxn>
                <a:cxn ang="0">
                  <a:pos x="734" y="175"/>
                </a:cxn>
                <a:cxn ang="0">
                  <a:pos x="653" y="116"/>
                </a:cxn>
                <a:cxn ang="0">
                  <a:pos x="527" y="56"/>
                </a:cxn>
                <a:cxn ang="0">
                  <a:pos x="453" y="37"/>
                </a:cxn>
                <a:cxn ang="0">
                  <a:pos x="404" y="36"/>
                </a:cxn>
                <a:cxn ang="0">
                  <a:pos x="377" y="33"/>
                </a:cxn>
                <a:cxn ang="0">
                  <a:pos x="349" y="35"/>
                </a:cxn>
              </a:cxnLst>
              <a:rect l="0" t="0" r="r" b="b"/>
              <a:pathLst>
                <a:path w="805" h="646">
                  <a:moveTo>
                    <a:pt x="459" y="646"/>
                  </a:moveTo>
                  <a:lnTo>
                    <a:pt x="459" y="646"/>
                  </a:lnTo>
                  <a:lnTo>
                    <a:pt x="431" y="645"/>
                  </a:lnTo>
                  <a:lnTo>
                    <a:pt x="403" y="642"/>
                  </a:lnTo>
                  <a:lnTo>
                    <a:pt x="345" y="637"/>
                  </a:lnTo>
                  <a:lnTo>
                    <a:pt x="345" y="637"/>
                  </a:lnTo>
                  <a:lnTo>
                    <a:pt x="317" y="634"/>
                  </a:lnTo>
                  <a:lnTo>
                    <a:pt x="317" y="634"/>
                  </a:lnTo>
                  <a:lnTo>
                    <a:pt x="278" y="629"/>
                  </a:lnTo>
                  <a:lnTo>
                    <a:pt x="242" y="623"/>
                  </a:lnTo>
                  <a:lnTo>
                    <a:pt x="225" y="619"/>
                  </a:lnTo>
                  <a:lnTo>
                    <a:pt x="209" y="614"/>
                  </a:lnTo>
                  <a:lnTo>
                    <a:pt x="193" y="609"/>
                  </a:lnTo>
                  <a:lnTo>
                    <a:pt x="177" y="603"/>
                  </a:lnTo>
                  <a:lnTo>
                    <a:pt x="163" y="597"/>
                  </a:lnTo>
                  <a:lnTo>
                    <a:pt x="148" y="591"/>
                  </a:lnTo>
                  <a:lnTo>
                    <a:pt x="135" y="583"/>
                  </a:lnTo>
                  <a:lnTo>
                    <a:pt x="122" y="576"/>
                  </a:lnTo>
                  <a:lnTo>
                    <a:pt x="110" y="568"/>
                  </a:lnTo>
                  <a:lnTo>
                    <a:pt x="98" y="559"/>
                  </a:lnTo>
                  <a:lnTo>
                    <a:pt x="86" y="549"/>
                  </a:lnTo>
                  <a:lnTo>
                    <a:pt x="76" y="540"/>
                  </a:lnTo>
                  <a:lnTo>
                    <a:pt x="76" y="540"/>
                  </a:lnTo>
                  <a:lnTo>
                    <a:pt x="62" y="525"/>
                  </a:lnTo>
                  <a:lnTo>
                    <a:pt x="51" y="512"/>
                  </a:lnTo>
                  <a:lnTo>
                    <a:pt x="41" y="496"/>
                  </a:lnTo>
                  <a:lnTo>
                    <a:pt x="32" y="481"/>
                  </a:lnTo>
                  <a:lnTo>
                    <a:pt x="25" y="464"/>
                  </a:lnTo>
                  <a:lnTo>
                    <a:pt x="19" y="447"/>
                  </a:lnTo>
                  <a:lnTo>
                    <a:pt x="15" y="430"/>
                  </a:lnTo>
                  <a:lnTo>
                    <a:pt x="11" y="411"/>
                  </a:lnTo>
                  <a:lnTo>
                    <a:pt x="7" y="394"/>
                  </a:lnTo>
                  <a:lnTo>
                    <a:pt x="5" y="376"/>
                  </a:lnTo>
                  <a:lnTo>
                    <a:pt x="2" y="339"/>
                  </a:lnTo>
                  <a:lnTo>
                    <a:pt x="1" y="302"/>
                  </a:lnTo>
                  <a:lnTo>
                    <a:pt x="1" y="266"/>
                  </a:lnTo>
                  <a:lnTo>
                    <a:pt x="1" y="256"/>
                  </a:lnTo>
                  <a:lnTo>
                    <a:pt x="1" y="256"/>
                  </a:lnTo>
                  <a:lnTo>
                    <a:pt x="1" y="238"/>
                  </a:lnTo>
                  <a:lnTo>
                    <a:pt x="1" y="238"/>
                  </a:lnTo>
                  <a:lnTo>
                    <a:pt x="0" y="224"/>
                  </a:lnTo>
                  <a:lnTo>
                    <a:pt x="0" y="209"/>
                  </a:lnTo>
                  <a:lnTo>
                    <a:pt x="2" y="195"/>
                  </a:lnTo>
                  <a:lnTo>
                    <a:pt x="4" y="181"/>
                  </a:lnTo>
                  <a:lnTo>
                    <a:pt x="4" y="181"/>
                  </a:lnTo>
                  <a:lnTo>
                    <a:pt x="10" y="167"/>
                  </a:lnTo>
                  <a:lnTo>
                    <a:pt x="15" y="154"/>
                  </a:lnTo>
                  <a:lnTo>
                    <a:pt x="27" y="128"/>
                  </a:lnTo>
                  <a:lnTo>
                    <a:pt x="27" y="128"/>
                  </a:lnTo>
                  <a:lnTo>
                    <a:pt x="34" y="116"/>
                  </a:lnTo>
                  <a:lnTo>
                    <a:pt x="34" y="116"/>
                  </a:lnTo>
                  <a:lnTo>
                    <a:pt x="38" y="110"/>
                  </a:lnTo>
                  <a:lnTo>
                    <a:pt x="43" y="103"/>
                  </a:lnTo>
                  <a:lnTo>
                    <a:pt x="54" y="91"/>
                  </a:lnTo>
                  <a:lnTo>
                    <a:pt x="69" y="80"/>
                  </a:lnTo>
                  <a:lnTo>
                    <a:pt x="84" y="68"/>
                  </a:lnTo>
                  <a:lnTo>
                    <a:pt x="101" y="59"/>
                  </a:lnTo>
                  <a:lnTo>
                    <a:pt x="116" y="50"/>
                  </a:lnTo>
                  <a:lnTo>
                    <a:pt x="146" y="34"/>
                  </a:lnTo>
                  <a:lnTo>
                    <a:pt x="146" y="34"/>
                  </a:lnTo>
                  <a:lnTo>
                    <a:pt x="163" y="28"/>
                  </a:lnTo>
                  <a:lnTo>
                    <a:pt x="179" y="22"/>
                  </a:lnTo>
                  <a:lnTo>
                    <a:pt x="197" y="16"/>
                  </a:lnTo>
                  <a:lnTo>
                    <a:pt x="215" y="12"/>
                  </a:lnTo>
                  <a:lnTo>
                    <a:pt x="233" y="8"/>
                  </a:lnTo>
                  <a:lnTo>
                    <a:pt x="252" y="5"/>
                  </a:lnTo>
                  <a:lnTo>
                    <a:pt x="271" y="4"/>
                  </a:lnTo>
                  <a:lnTo>
                    <a:pt x="289" y="3"/>
                  </a:lnTo>
                  <a:lnTo>
                    <a:pt x="289" y="3"/>
                  </a:lnTo>
                  <a:lnTo>
                    <a:pt x="314" y="2"/>
                  </a:lnTo>
                  <a:lnTo>
                    <a:pt x="314" y="2"/>
                  </a:lnTo>
                  <a:lnTo>
                    <a:pt x="330" y="1"/>
                  </a:lnTo>
                  <a:lnTo>
                    <a:pt x="345" y="0"/>
                  </a:lnTo>
                  <a:lnTo>
                    <a:pt x="345" y="0"/>
                  </a:lnTo>
                  <a:lnTo>
                    <a:pt x="364" y="1"/>
                  </a:lnTo>
                  <a:lnTo>
                    <a:pt x="372" y="2"/>
                  </a:lnTo>
                  <a:lnTo>
                    <a:pt x="380" y="4"/>
                  </a:lnTo>
                  <a:lnTo>
                    <a:pt x="382" y="4"/>
                  </a:lnTo>
                  <a:lnTo>
                    <a:pt x="383" y="4"/>
                  </a:lnTo>
                  <a:lnTo>
                    <a:pt x="383" y="4"/>
                  </a:lnTo>
                  <a:lnTo>
                    <a:pt x="391" y="2"/>
                  </a:lnTo>
                  <a:lnTo>
                    <a:pt x="398" y="1"/>
                  </a:lnTo>
                  <a:lnTo>
                    <a:pt x="417" y="0"/>
                  </a:lnTo>
                  <a:lnTo>
                    <a:pt x="417" y="0"/>
                  </a:lnTo>
                  <a:lnTo>
                    <a:pt x="435" y="1"/>
                  </a:lnTo>
                  <a:lnTo>
                    <a:pt x="454" y="3"/>
                  </a:lnTo>
                  <a:lnTo>
                    <a:pt x="488" y="9"/>
                  </a:lnTo>
                  <a:lnTo>
                    <a:pt x="498" y="10"/>
                  </a:lnTo>
                  <a:lnTo>
                    <a:pt x="498" y="10"/>
                  </a:lnTo>
                  <a:lnTo>
                    <a:pt x="520" y="16"/>
                  </a:lnTo>
                  <a:lnTo>
                    <a:pt x="544" y="24"/>
                  </a:lnTo>
                  <a:lnTo>
                    <a:pt x="567" y="32"/>
                  </a:lnTo>
                  <a:lnTo>
                    <a:pt x="590" y="42"/>
                  </a:lnTo>
                  <a:lnTo>
                    <a:pt x="613" y="53"/>
                  </a:lnTo>
                  <a:lnTo>
                    <a:pt x="633" y="63"/>
                  </a:lnTo>
                  <a:lnTo>
                    <a:pt x="672" y="85"/>
                  </a:lnTo>
                  <a:lnTo>
                    <a:pt x="678" y="89"/>
                  </a:lnTo>
                  <a:lnTo>
                    <a:pt x="678" y="89"/>
                  </a:lnTo>
                  <a:lnTo>
                    <a:pt x="710" y="109"/>
                  </a:lnTo>
                  <a:lnTo>
                    <a:pt x="725" y="119"/>
                  </a:lnTo>
                  <a:lnTo>
                    <a:pt x="740" y="130"/>
                  </a:lnTo>
                  <a:lnTo>
                    <a:pt x="754" y="143"/>
                  </a:lnTo>
                  <a:lnTo>
                    <a:pt x="766" y="156"/>
                  </a:lnTo>
                  <a:lnTo>
                    <a:pt x="778" y="172"/>
                  </a:lnTo>
                  <a:lnTo>
                    <a:pt x="782" y="179"/>
                  </a:lnTo>
                  <a:lnTo>
                    <a:pt x="786" y="188"/>
                  </a:lnTo>
                  <a:lnTo>
                    <a:pt x="786" y="188"/>
                  </a:lnTo>
                  <a:lnTo>
                    <a:pt x="793" y="206"/>
                  </a:lnTo>
                  <a:lnTo>
                    <a:pt x="798" y="226"/>
                  </a:lnTo>
                  <a:lnTo>
                    <a:pt x="802" y="245"/>
                  </a:lnTo>
                  <a:lnTo>
                    <a:pt x="804" y="266"/>
                  </a:lnTo>
                  <a:lnTo>
                    <a:pt x="805" y="287"/>
                  </a:lnTo>
                  <a:lnTo>
                    <a:pt x="805" y="308"/>
                  </a:lnTo>
                  <a:lnTo>
                    <a:pt x="805" y="326"/>
                  </a:lnTo>
                  <a:lnTo>
                    <a:pt x="803" y="343"/>
                  </a:lnTo>
                  <a:lnTo>
                    <a:pt x="803" y="343"/>
                  </a:lnTo>
                  <a:lnTo>
                    <a:pt x="801" y="361"/>
                  </a:lnTo>
                  <a:lnTo>
                    <a:pt x="798" y="378"/>
                  </a:lnTo>
                  <a:lnTo>
                    <a:pt x="793" y="395"/>
                  </a:lnTo>
                  <a:lnTo>
                    <a:pt x="788" y="412"/>
                  </a:lnTo>
                  <a:lnTo>
                    <a:pt x="781" y="429"/>
                  </a:lnTo>
                  <a:lnTo>
                    <a:pt x="772" y="446"/>
                  </a:lnTo>
                  <a:lnTo>
                    <a:pt x="764" y="462"/>
                  </a:lnTo>
                  <a:lnTo>
                    <a:pt x="754" y="479"/>
                  </a:lnTo>
                  <a:lnTo>
                    <a:pt x="743" y="494"/>
                  </a:lnTo>
                  <a:lnTo>
                    <a:pt x="731" y="510"/>
                  </a:lnTo>
                  <a:lnTo>
                    <a:pt x="718" y="525"/>
                  </a:lnTo>
                  <a:lnTo>
                    <a:pt x="705" y="540"/>
                  </a:lnTo>
                  <a:lnTo>
                    <a:pt x="690" y="553"/>
                  </a:lnTo>
                  <a:lnTo>
                    <a:pt x="676" y="567"/>
                  </a:lnTo>
                  <a:lnTo>
                    <a:pt x="659" y="580"/>
                  </a:lnTo>
                  <a:lnTo>
                    <a:pt x="643" y="592"/>
                  </a:lnTo>
                  <a:lnTo>
                    <a:pt x="643" y="592"/>
                  </a:lnTo>
                  <a:lnTo>
                    <a:pt x="623" y="605"/>
                  </a:lnTo>
                  <a:lnTo>
                    <a:pt x="602" y="616"/>
                  </a:lnTo>
                  <a:lnTo>
                    <a:pt x="582" y="625"/>
                  </a:lnTo>
                  <a:lnTo>
                    <a:pt x="559" y="632"/>
                  </a:lnTo>
                  <a:lnTo>
                    <a:pt x="536" y="638"/>
                  </a:lnTo>
                  <a:lnTo>
                    <a:pt x="512" y="642"/>
                  </a:lnTo>
                  <a:lnTo>
                    <a:pt x="486" y="645"/>
                  </a:lnTo>
                  <a:lnTo>
                    <a:pt x="459" y="646"/>
                  </a:lnTo>
                  <a:lnTo>
                    <a:pt x="459" y="646"/>
                  </a:lnTo>
                  <a:close/>
                  <a:moveTo>
                    <a:pt x="337" y="35"/>
                  </a:moveTo>
                  <a:lnTo>
                    <a:pt x="337" y="35"/>
                  </a:lnTo>
                  <a:lnTo>
                    <a:pt x="312" y="36"/>
                  </a:lnTo>
                  <a:lnTo>
                    <a:pt x="289" y="38"/>
                  </a:lnTo>
                  <a:lnTo>
                    <a:pt x="289" y="38"/>
                  </a:lnTo>
                  <a:lnTo>
                    <a:pt x="276" y="39"/>
                  </a:lnTo>
                  <a:lnTo>
                    <a:pt x="276" y="39"/>
                  </a:lnTo>
                  <a:lnTo>
                    <a:pt x="249" y="42"/>
                  </a:lnTo>
                  <a:lnTo>
                    <a:pt x="233" y="45"/>
                  </a:lnTo>
                  <a:lnTo>
                    <a:pt x="216" y="49"/>
                  </a:lnTo>
                  <a:lnTo>
                    <a:pt x="199" y="53"/>
                  </a:lnTo>
                  <a:lnTo>
                    <a:pt x="182" y="58"/>
                  </a:lnTo>
                  <a:lnTo>
                    <a:pt x="166" y="64"/>
                  </a:lnTo>
                  <a:lnTo>
                    <a:pt x="150" y="72"/>
                  </a:lnTo>
                  <a:lnTo>
                    <a:pt x="150" y="72"/>
                  </a:lnTo>
                  <a:lnTo>
                    <a:pt x="124" y="89"/>
                  </a:lnTo>
                  <a:lnTo>
                    <a:pt x="110" y="98"/>
                  </a:lnTo>
                  <a:lnTo>
                    <a:pt x="98" y="108"/>
                  </a:lnTo>
                  <a:lnTo>
                    <a:pt x="84" y="119"/>
                  </a:lnTo>
                  <a:lnTo>
                    <a:pt x="73" y="130"/>
                  </a:lnTo>
                  <a:lnTo>
                    <a:pt x="62" y="143"/>
                  </a:lnTo>
                  <a:lnTo>
                    <a:pt x="53" y="156"/>
                  </a:lnTo>
                  <a:lnTo>
                    <a:pt x="53" y="156"/>
                  </a:lnTo>
                  <a:lnTo>
                    <a:pt x="47" y="169"/>
                  </a:lnTo>
                  <a:lnTo>
                    <a:pt x="42" y="181"/>
                  </a:lnTo>
                  <a:lnTo>
                    <a:pt x="39" y="194"/>
                  </a:lnTo>
                  <a:lnTo>
                    <a:pt x="38" y="207"/>
                  </a:lnTo>
                  <a:lnTo>
                    <a:pt x="36" y="221"/>
                  </a:lnTo>
                  <a:lnTo>
                    <a:pt x="36" y="234"/>
                  </a:lnTo>
                  <a:lnTo>
                    <a:pt x="36" y="262"/>
                  </a:lnTo>
                  <a:lnTo>
                    <a:pt x="36" y="262"/>
                  </a:lnTo>
                  <a:lnTo>
                    <a:pt x="38" y="289"/>
                  </a:lnTo>
                  <a:lnTo>
                    <a:pt x="38" y="289"/>
                  </a:lnTo>
                  <a:lnTo>
                    <a:pt x="38" y="323"/>
                  </a:lnTo>
                  <a:lnTo>
                    <a:pt x="40" y="357"/>
                  </a:lnTo>
                  <a:lnTo>
                    <a:pt x="42" y="374"/>
                  </a:lnTo>
                  <a:lnTo>
                    <a:pt x="44" y="392"/>
                  </a:lnTo>
                  <a:lnTo>
                    <a:pt x="47" y="408"/>
                  </a:lnTo>
                  <a:lnTo>
                    <a:pt x="50" y="424"/>
                  </a:lnTo>
                  <a:lnTo>
                    <a:pt x="55" y="440"/>
                  </a:lnTo>
                  <a:lnTo>
                    <a:pt x="60" y="455"/>
                  </a:lnTo>
                  <a:lnTo>
                    <a:pt x="68" y="469"/>
                  </a:lnTo>
                  <a:lnTo>
                    <a:pt x="76" y="484"/>
                  </a:lnTo>
                  <a:lnTo>
                    <a:pt x="85" y="496"/>
                  </a:lnTo>
                  <a:lnTo>
                    <a:pt x="96" y="509"/>
                  </a:lnTo>
                  <a:lnTo>
                    <a:pt x="108" y="520"/>
                  </a:lnTo>
                  <a:lnTo>
                    <a:pt x="121" y="531"/>
                  </a:lnTo>
                  <a:lnTo>
                    <a:pt x="121" y="531"/>
                  </a:lnTo>
                  <a:lnTo>
                    <a:pt x="144" y="544"/>
                  </a:lnTo>
                  <a:lnTo>
                    <a:pt x="167" y="556"/>
                  </a:lnTo>
                  <a:lnTo>
                    <a:pt x="192" y="568"/>
                  </a:lnTo>
                  <a:lnTo>
                    <a:pt x="218" y="577"/>
                  </a:lnTo>
                  <a:lnTo>
                    <a:pt x="244" y="584"/>
                  </a:lnTo>
                  <a:lnTo>
                    <a:pt x="272" y="591"/>
                  </a:lnTo>
                  <a:lnTo>
                    <a:pt x="302" y="596"/>
                  </a:lnTo>
                  <a:lnTo>
                    <a:pt x="332" y="600"/>
                  </a:lnTo>
                  <a:lnTo>
                    <a:pt x="332" y="600"/>
                  </a:lnTo>
                  <a:lnTo>
                    <a:pt x="372" y="604"/>
                  </a:lnTo>
                  <a:lnTo>
                    <a:pt x="373" y="604"/>
                  </a:lnTo>
                  <a:lnTo>
                    <a:pt x="373" y="604"/>
                  </a:lnTo>
                  <a:lnTo>
                    <a:pt x="421" y="609"/>
                  </a:lnTo>
                  <a:lnTo>
                    <a:pt x="445" y="610"/>
                  </a:lnTo>
                  <a:lnTo>
                    <a:pt x="468" y="611"/>
                  </a:lnTo>
                  <a:lnTo>
                    <a:pt x="468" y="611"/>
                  </a:lnTo>
                  <a:lnTo>
                    <a:pt x="487" y="610"/>
                  </a:lnTo>
                  <a:lnTo>
                    <a:pt x="506" y="609"/>
                  </a:lnTo>
                  <a:lnTo>
                    <a:pt x="524" y="606"/>
                  </a:lnTo>
                  <a:lnTo>
                    <a:pt x="540" y="603"/>
                  </a:lnTo>
                  <a:lnTo>
                    <a:pt x="556" y="598"/>
                  </a:lnTo>
                  <a:lnTo>
                    <a:pt x="571" y="593"/>
                  </a:lnTo>
                  <a:lnTo>
                    <a:pt x="586" y="585"/>
                  </a:lnTo>
                  <a:lnTo>
                    <a:pt x="600" y="577"/>
                  </a:lnTo>
                  <a:lnTo>
                    <a:pt x="600" y="577"/>
                  </a:lnTo>
                  <a:lnTo>
                    <a:pt x="626" y="560"/>
                  </a:lnTo>
                  <a:lnTo>
                    <a:pt x="640" y="549"/>
                  </a:lnTo>
                  <a:lnTo>
                    <a:pt x="652" y="539"/>
                  </a:lnTo>
                  <a:lnTo>
                    <a:pt x="666" y="527"/>
                  </a:lnTo>
                  <a:lnTo>
                    <a:pt x="678" y="515"/>
                  </a:lnTo>
                  <a:lnTo>
                    <a:pt x="690" y="503"/>
                  </a:lnTo>
                  <a:lnTo>
                    <a:pt x="702" y="489"/>
                  </a:lnTo>
                  <a:lnTo>
                    <a:pt x="713" y="475"/>
                  </a:lnTo>
                  <a:lnTo>
                    <a:pt x="724" y="460"/>
                  </a:lnTo>
                  <a:lnTo>
                    <a:pt x="733" y="446"/>
                  </a:lnTo>
                  <a:lnTo>
                    <a:pt x="742" y="430"/>
                  </a:lnTo>
                  <a:lnTo>
                    <a:pt x="750" y="414"/>
                  </a:lnTo>
                  <a:lnTo>
                    <a:pt x="756" y="398"/>
                  </a:lnTo>
                  <a:lnTo>
                    <a:pt x="761" y="381"/>
                  </a:lnTo>
                  <a:lnTo>
                    <a:pt x="765" y="364"/>
                  </a:lnTo>
                  <a:lnTo>
                    <a:pt x="765" y="364"/>
                  </a:lnTo>
                  <a:lnTo>
                    <a:pt x="767" y="347"/>
                  </a:lnTo>
                  <a:lnTo>
                    <a:pt x="769" y="329"/>
                  </a:lnTo>
                  <a:lnTo>
                    <a:pt x="769" y="311"/>
                  </a:lnTo>
                  <a:lnTo>
                    <a:pt x="769" y="292"/>
                  </a:lnTo>
                  <a:lnTo>
                    <a:pt x="767" y="273"/>
                  </a:lnTo>
                  <a:lnTo>
                    <a:pt x="765" y="255"/>
                  </a:lnTo>
                  <a:lnTo>
                    <a:pt x="761" y="235"/>
                  </a:lnTo>
                  <a:lnTo>
                    <a:pt x="757" y="215"/>
                  </a:lnTo>
                  <a:lnTo>
                    <a:pt x="757" y="215"/>
                  </a:lnTo>
                  <a:lnTo>
                    <a:pt x="754" y="207"/>
                  </a:lnTo>
                  <a:lnTo>
                    <a:pt x="751" y="198"/>
                  </a:lnTo>
                  <a:lnTo>
                    <a:pt x="745" y="190"/>
                  </a:lnTo>
                  <a:lnTo>
                    <a:pt x="740" y="182"/>
                  </a:lnTo>
                  <a:lnTo>
                    <a:pt x="734" y="175"/>
                  </a:lnTo>
                  <a:lnTo>
                    <a:pt x="728" y="168"/>
                  </a:lnTo>
                  <a:lnTo>
                    <a:pt x="714" y="155"/>
                  </a:lnTo>
                  <a:lnTo>
                    <a:pt x="699" y="144"/>
                  </a:lnTo>
                  <a:lnTo>
                    <a:pt x="683" y="134"/>
                  </a:lnTo>
                  <a:lnTo>
                    <a:pt x="653" y="116"/>
                  </a:lnTo>
                  <a:lnTo>
                    <a:pt x="653" y="116"/>
                  </a:lnTo>
                  <a:lnTo>
                    <a:pt x="625" y="101"/>
                  </a:lnTo>
                  <a:lnTo>
                    <a:pt x="595" y="87"/>
                  </a:lnTo>
                  <a:lnTo>
                    <a:pt x="563" y="71"/>
                  </a:lnTo>
                  <a:lnTo>
                    <a:pt x="527" y="56"/>
                  </a:lnTo>
                  <a:lnTo>
                    <a:pt x="527" y="56"/>
                  </a:lnTo>
                  <a:lnTo>
                    <a:pt x="508" y="49"/>
                  </a:lnTo>
                  <a:lnTo>
                    <a:pt x="482" y="42"/>
                  </a:lnTo>
                  <a:lnTo>
                    <a:pt x="468" y="39"/>
                  </a:lnTo>
                  <a:lnTo>
                    <a:pt x="453" y="37"/>
                  </a:lnTo>
                  <a:lnTo>
                    <a:pt x="438" y="35"/>
                  </a:lnTo>
                  <a:lnTo>
                    <a:pt x="423" y="35"/>
                  </a:lnTo>
                  <a:lnTo>
                    <a:pt x="423" y="35"/>
                  </a:lnTo>
                  <a:lnTo>
                    <a:pt x="414" y="35"/>
                  </a:lnTo>
                  <a:lnTo>
                    <a:pt x="404" y="36"/>
                  </a:lnTo>
                  <a:lnTo>
                    <a:pt x="402" y="36"/>
                  </a:lnTo>
                  <a:lnTo>
                    <a:pt x="402" y="36"/>
                  </a:lnTo>
                  <a:lnTo>
                    <a:pt x="402" y="36"/>
                  </a:lnTo>
                  <a:lnTo>
                    <a:pt x="377" y="33"/>
                  </a:lnTo>
                  <a:lnTo>
                    <a:pt x="377" y="33"/>
                  </a:lnTo>
                  <a:lnTo>
                    <a:pt x="370" y="33"/>
                  </a:lnTo>
                  <a:lnTo>
                    <a:pt x="370" y="33"/>
                  </a:lnTo>
                  <a:lnTo>
                    <a:pt x="360" y="34"/>
                  </a:lnTo>
                  <a:lnTo>
                    <a:pt x="349" y="35"/>
                  </a:lnTo>
                  <a:lnTo>
                    <a:pt x="349" y="35"/>
                  </a:lnTo>
                  <a:lnTo>
                    <a:pt x="337" y="35"/>
                  </a:lnTo>
                  <a:lnTo>
                    <a:pt x="337" y="3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29" name="Freeform 890"/>
            <p:cNvSpPr/>
            <p:nvPr/>
          </p:nvSpPr>
          <p:spPr bwMode="auto">
            <a:xfrm>
              <a:off x="4154488" y="1319213"/>
              <a:ext cx="180975" cy="63500"/>
            </a:xfrm>
            <a:custGeom>
              <a:avLst/>
              <a:gdLst/>
              <a:ahLst/>
              <a:cxnLst>
                <a:cxn ang="0">
                  <a:pos x="321" y="119"/>
                </a:cxn>
                <a:cxn ang="0">
                  <a:pos x="310" y="115"/>
                </a:cxn>
                <a:cxn ang="0">
                  <a:pos x="305" y="114"/>
                </a:cxn>
                <a:cxn ang="0">
                  <a:pos x="294" y="116"/>
                </a:cxn>
                <a:cxn ang="0">
                  <a:pos x="259" y="118"/>
                </a:cxn>
                <a:cxn ang="0">
                  <a:pos x="255" y="117"/>
                </a:cxn>
                <a:cxn ang="0">
                  <a:pos x="240" y="115"/>
                </a:cxn>
                <a:cxn ang="0">
                  <a:pos x="222" y="113"/>
                </a:cxn>
                <a:cxn ang="0">
                  <a:pos x="177" y="105"/>
                </a:cxn>
                <a:cxn ang="0">
                  <a:pos x="162" y="101"/>
                </a:cxn>
                <a:cxn ang="0">
                  <a:pos x="122" y="84"/>
                </a:cxn>
                <a:cxn ang="0">
                  <a:pos x="90" y="70"/>
                </a:cxn>
                <a:cxn ang="0">
                  <a:pos x="58" y="59"/>
                </a:cxn>
                <a:cxn ang="0">
                  <a:pos x="44" y="55"/>
                </a:cxn>
                <a:cxn ang="0">
                  <a:pos x="23" y="45"/>
                </a:cxn>
                <a:cxn ang="0">
                  <a:pos x="11" y="37"/>
                </a:cxn>
                <a:cxn ang="0">
                  <a:pos x="4" y="31"/>
                </a:cxn>
                <a:cxn ang="0">
                  <a:pos x="0" y="21"/>
                </a:cxn>
                <a:cxn ang="0">
                  <a:pos x="1" y="12"/>
                </a:cxn>
                <a:cxn ang="0">
                  <a:pos x="4" y="7"/>
                </a:cxn>
                <a:cxn ang="0">
                  <a:pos x="13" y="1"/>
                </a:cxn>
                <a:cxn ang="0">
                  <a:pos x="18" y="0"/>
                </a:cxn>
                <a:cxn ang="0">
                  <a:pos x="24" y="2"/>
                </a:cxn>
                <a:cxn ang="0">
                  <a:pos x="30" y="6"/>
                </a:cxn>
                <a:cxn ang="0">
                  <a:pos x="36" y="10"/>
                </a:cxn>
                <a:cxn ang="0">
                  <a:pos x="47" y="18"/>
                </a:cxn>
                <a:cxn ang="0">
                  <a:pos x="68" y="26"/>
                </a:cxn>
                <a:cxn ang="0">
                  <a:pos x="83" y="30"/>
                </a:cxn>
                <a:cxn ang="0">
                  <a:pos x="108" y="38"/>
                </a:cxn>
                <a:cxn ang="0">
                  <a:pos x="115" y="41"/>
                </a:cxn>
                <a:cxn ang="0">
                  <a:pos x="127" y="47"/>
                </a:cxn>
                <a:cxn ang="0">
                  <a:pos x="159" y="62"/>
                </a:cxn>
                <a:cxn ang="0">
                  <a:pos x="184" y="69"/>
                </a:cxn>
                <a:cxn ang="0">
                  <a:pos x="197" y="70"/>
                </a:cxn>
                <a:cxn ang="0">
                  <a:pos x="210" y="71"/>
                </a:cxn>
                <a:cxn ang="0">
                  <a:pos x="221" y="73"/>
                </a:cxn>
                <a:cxn ang="0">
                  <a:pos x="232" y="77"/>
                </a:cxn>
                <a:cxn ang="0">
                  <a:pos x="258" y="81"/>
                </a:cxn>
                <a:cxn ang="0">
                  <a:pos x="274" y="82"/>
                </a:cxn>
                <a:cxn ang="0">
                  <a:pos x="301" y="81"/>
                </a:cxn>
                <a:cxn ang="0">
                  <a:pos x="310" y="81"/>
                </a:cxn>
                <a:cxn ang="0">
                  <a:pos x="316" y="81"/>
                </a:cxn>
                <a:cxn ang="0">
                  <a:pos x="329" y="84"/>
                </a:cxn>
                <a:cxn ang="0">
                  <a:pos x="335" y="88"/>
                </a:cxn>
                <a:cxn ang="0">
                  <a:pos x="340" y="97"/>
                </a:cxn>
                <a:cxn ang="0">
                  <a:pos x="339" y="106"/>
                </a:cxn>
                <a:cxn ang="0">
                  <a:pos x="336" y="112"/>
                </a:cxn>
                <a:cxn ang="0">
                  <a:pos x="327" y="118"/>
                </a:cxn>
                <a:cxn ang="0">
                  <a:pos x="321" y="119"/>
                </a:cxn>
              </a:cxnLst>
              <a:rect l="0" t="0" r="r" b="b"/>
              <a:pathLst>
                <a:path w="340" h="119">
                  <a:moveTo>
                    <a:pt x="321" y="119"/>
                  </a:moveTo>
                  <a:lnTo>
                    <a:pt x="321" y="119"/>
                  </a:lnTo>
                  <a:lnTo>
                    <a:pt x="315" y="118"/>
                  </a:lnTo>
                  <a:lnTo>
                    <a:pt x="310" y="115"/>
                  </a:lnTo>
                  <a:lnTo>
                    <a:pt x="308" y="113"/>
                  </a:lnTo>
                  <a:lnTo>
                    <a:pt x="305" y="114"/>
                  </a:lnTo>
                  <a:lnTo>
                    <a:pt x="305" y="114"/>
                  </a:lnTo>
                  <a:lnTo>
                    <a:pt x="294" y="116"/>
                  </a:lnTo>
                  <a:lnTo>
                    <a:pt x="280" y="117"/>
                  </a:lnTo>
                  <a:lnTo>
                    <a:pt x="259" y="118"/>
                  </a:lnTo>
                  <a:lnTo>
                    <a:pt x="259" y="118"/>
                  </a:lnTo>
                  <a:lnTo>
                    <a:pt x="255" y="117"/>
                  </a:lnTo>
                  <a:lnTo>
                    <a:pt x="255" y="117"/>
                  </a:lnTo>
                  <a:lnTo>
                    <a:pt x="240" y="115"/>
                  </a:lnTo>
                  <a:lnTo>
                    <a:pt x="222" y="113"/>
                  </a:lnTo>
                  <a:lnTo>
                    <a:pt x="222" y="113"/>
                  </a:lnTo>
                  <a:lnTo>
                    <a:pt x="192" y="109"/>
                  </a:lnTo>
                  <a:lnTo>
                    <a:pt x="177" y="105"/>
                  </a:lnTo>
                  <a:lnTo>
                    <a:pt x="162" y="101"/>
                  </a:lnTo>
                  <a:lnTo>
                    <a:pt x="162" y="101"/>
                  </a:lnTo>
                  <a:lnTo>
                    <a:pt x="142" y="93"/>
                  </a:lnTo>
                  <a:lnTo>
                    <a:pt x="122" y="84"/>
                  </a:lnTo>
                  <a:lnTo>
                    <a:pt x="122" y="84"/>
                  </a:lnTo>
                  <a:lnTo>
                    <a:pt x="90" y="70"/>
                  </a:lnTo>
                  <a:lnTo>
                    <a:pt x="75" y="64"/>
                  </a:lnTo>
                  <a:lnTo>
                    <a:pt x="58" y="59"/>
                  </a:lnTo>
                  <a:lnTo>
                    <a:pt x="58" y="59"/>
                  </a:lnTo>
                  <a:lnTo>
                    <a:pt x="44" y="55"/>
                  </a:lnTo>
                  <a:lnTo>
                    <a:pt x="29" y="49"/>
                  </a:lnTo>
                  <a:lnTo>
                    <a:pt x="23" y="45"/>
                  </a:lnTo>
                  <a:lnTo>
                    <a:pt x="16" y="41"/>
                  </a:lnTo>
                  <a:lnTo>
                    <a:pt x="11" y="37"/>
                  </a:lnTo>
                  <a:lnTo>
                    <a:pt x="4" y="31"/>
                  </a:lnTo>
                  <a:lnTo>
                    <a:pt x="4" y="31"/>
                  </a:lnTo>
                  <a:lnTo>
                    <a:pt x="1" y="27"/>
                  </a:lnTo>
                  <a:lnTo>
                    <a:pt x="0" y="21"/>
                  </a:lnTo>
                  <a:lnTo>
                    <a:pt x="0" y="17"/>
                  </a:lnTo>
                  <a:lnTo>
                    <a:pt x="1" y="12"/>
                  </a:lnTo>
                  <a:lnTo>
                    <a:pt x="1" y="12"/>
                  </a:lnTo>
                  <a:lnTo>
                    <a:pt x="4" y="7"/>
                  </a:lnTo>
                  <a:lnTo>
                    <a:pt x="9" y="3"/>
                  </a:lnTo>
                  <a:lnTo>
                    <a:pt x="13" y="1"/>
                  </a:lnTo>
                  <a:lnTo>
                    <a:pt x="18" y="0"/>
                  </a:lnTo>
                  <a:lnTo>
                    <a:pt x="18" y="0"/>
                  </a:lnTo>
                  <a:lnTo>
                    <a:pt x="21" y="1"/>
                  </a:lnTo>
                  <a:lnTo>
                    <a:pt x="24" y="2"/>
                  </a:lnTo>
                  <a:lnTo>
                    <a:pt x="27" y="3"/>
                  </a:lnTo>
                  <a:lnTo>
                    <a:pt x="30" y="6"/>
                  </a:lnTo>
                  <a:lnTo>
                    <a:pt x="30" y="6"/>
                  </a:lnTo>
                  <a:lnTo>
                    <a:pt x="36" y="10"/>
                  </a:lnTo>
                  <a:lnTo>
                    <a:pt x="41" y="14"/>
                  </a:lnTo>
                  <a:lnTo>
                    <a:pt x="47" y="18"/>
                  </a:lnTo>
                  <a:lnTo>
                    <a:pt x="54" y="21"/>
                  </a:lnTo>
                  <a:lnTo>
                    <a:pt x="68" y="26"/>
                  </a:lnTo>
                  <a:lnTo>
                    <a:pt x="83" y="30"/>
                  </a:lnTo>
                  <a:lnTo>
                    <a:pt x="83" y="30"/>
                  </a:lnTo>
                  <a:lnTo>
                    <a:pt x="100" y="35"/>
                  </a:lnTo>
                  <a:lnTo>
                    <a:pt x="108" y="38"/>
                  </a:lnTo>
                  <a:lnTo>
                    <a:pt x="115" y="41"/>
                  </a:lnTo>
                  <a:lnTo>
                    <a:pt x="115" y="41"/>
                  </a:lnTo>
                  <a:lnTo>
                    <a:pt x="127" y="47"/>
                  </a:lnTo>
                  <a:lnTo>
                    <a:pt x="127" y="47"/>
                  </a:lnTo>
                  <a:lnTo>
                    <a:pt x="143" y="55"/>
                  </a:lnTo>
                  <a:lnTo>
                    <a:pt x="159" y="62"/>
                  </a:lnTo>
                  <a:lnTo>
                    <a:pt x="175" y="67"/>
                  </a:lnTo>
                  <a:lnTo>
                    <a:pt x="184" y="69"/>
                  </a:lnTo>
                  <a:lnTo>
                    <a:pt x="193" y="70"/>
                  </a:lnTo>
                  <a:lnTo>
                    <a:pt x="197" y="70"/>
                  </a:lnTo>
                  <a:lnTo>
                    <a:pt x="197" y="70"/>
                  </a:lnTo>
                  <a:lnTo>
                    <a:pt x="210" y="71"/>
                  </a:lnTo>
                  <a:lnTo>
                    <a:pt x="216" y="72"/>
                  </a:lnTo>
                  <a:lnTo>
                    <a:pt x="221" y="73"/>
                  </a:lnTo>
                  <a:lnTo>
                    <a:pt x="221" y="73"/>
                  </a:lnTo>
                  <a:lnTo>
                    <a:pt x="232" y="77"/>
                  </a:lnTo>
                  <a:lnTo>
                    <a:pt x="245" y="80"/>
                  </a:lnTo>
                  <a:lnTo>
                    <a:pt x="258" y="81"/>
                  </a:lnTo>
                  <a:lnTo>
                    <a:pt x="274" y="82"/>
                  </a:lnTo>
                  <a:lnTo>
                    <a:pt x="274" y="82"/>
                  </a:lnTo>
                  <a:lnTo>
                    <a:pt x="299" y="81"/>
                  </a:lnTo>
                  <a:lnTo>
                    <a:pt x="301" y="81"/>
                  </a:lnTo>
                  <a:lnTo>
                    <a:pt x="301" y="81"/>
                  </a:lnTo>
                  <a:lnTo>
                    <a:pt x="310" y="81"/>
                  </a:lnTo>
                  <a:lnTo>
                    <a:pt x="310" y="81"/>
                  </a:lnTo>
                  <a:lnTo>
                    <a:pt x="316" y="81"/>
                  </a:lnTo>
                  <a:lnTo>
                    <a:pt x="323" y="82"/>
                  </a:lnTo>
                  <a:lnTo>
                    <a:pt x="329" y="84"/>
                  </a:lnTo>
                  <a:lnTo>
                    <a:pt x="335" y="88"/>
                  </a:lnTo>
                  <a:lnTo>
                    <a:pt x="335" y="88"/>
                  </a:lnTo>
                  <a:lnTo>
                    <a:pt x="338" y="92"/>
                  </a:lnTo>
                  <a:lnTo>
                    <a:pt x="340" y="97"/>
                  </a:lnTo>
                  <a:lnTo>
                    <a:pt x="340" y="101"/>
                  </a:lnTo>
                  <a:lnTo>
                    <a:pt x="339" y="106"/>
                  </a:lnTo>
                  <a:lnTo>
                    <a:pt x="339" y="106"/>
                  </a:lnTo>
                  <a:lnTo>
                    <a:pt x="336" y="112"/>
                  </a:lnTo>
                  <a:lnTo>
                    <a:pt x="332" y="115"/>
                  </a:lnTo>
                  <a:lnTo>
                    <a:pt x="327" y="118"/>
                  </a:lnTo>
                  <a:lnTo>
                    <a:pt x="321" y="119"/>
                  </a:lnTo>
                  <a:lnTo>
                    <a:pt x="321" y="119"/>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30" name="Freeform 891"/>
            <p:cNvSpPr/>
            <p:nvPr/>
          </p:nvSpPr>
          <p:spPr bwMode="auto">
            <a:xfrm>
              <a:off x="4400551" y="1135063"/>
              <a:ext cx="55563" cy="169863"/>
            </a:xfrm>
            <a:custGeom>
              <a:avLst/>
              <a:gdLst/>
              <a:ahLst/>
              <a:cxnLst>
                <a:cxn ang="0">
                  <a:pos x="86" y="321"/>
                </a:cxn>
                <a:cxn ang="0">
                  <a:pos x="78" y="319"/>
                </a:cxn>
                <a:cxn ang="0">
                  <a:pos x="72" y="316"/>
                </a:cxn>
                <a:cxn ang="0">
                  <a:pos x="71" y="312"/>
                </a:cxn>
                <a:cxn ang="0">
                  <a:pos x="69" y="306"/>
                </a:cxn>
                <a:cxn ang="0">
                  <a:pos x="69" y="303"/>
                </a:cxn>
                <a:cxn ang="0">
                  <a:pos x="68" y="296"/>
                </a:cxn>
                <a:cxn ang="0">
                  <a:pos x="61" y="276"/>
                </a:cxn>
                <a:cxn ang="0">
                  <a:pos x="54" y="264"/>
                </a:cxn>
                <a:cxn ang="0">
                  <a:pos x="44" y="244"/>
                </a:cxn>
                <a:cxn ang="0">
                  <a:pos x="42" y="238"/>
                </a:cxn>
                <a:cxn ang="0">
                  <a:pos x="34" y="208"/>
                </a:cxn>
                <a:cxn ang="0">
                  <a:pos x="27" y="182"/>
                </a:cxn>
                <a:cxn ang="0">
                  <a:pos x="9" y="99"/>
                </a:cxn>
                <a:cxn ang="0">
                  <a:pos x="0" y="17"/>
                </a:cxn>
                <a:cxn ang="0">
                  <a:pos x="0" y="14"/>
                </a:cxn>
                <a:cxn ang="0">
                  <a:pos x="2" y="8"/>
                </a:cxn>
                <a:cxn ang="0">
                  <a:pos x="3" y="6"/>
                </a:cxn>
                <a:cxn ang="0">
                  <a:pos x="9" y="2"/>
                </a:cxn>
                <a:cxn ang="0">
                  <a:pos x="16" y="0"/>
                </a:cxn>
                <a:cxn ang="0">
                  <a:pos x="22" y="2"/>
                </a:cxn>
                <a:cxn ang="0">
                  <a:pos x="29" y="5"/>
                </a:cxn>
                <a:cxn ang="0">
                  <a:pos x="34" y="10"/>
                </a:cxn>
                <a:cxn ang="0">
                  <a:pos x="36" y="18"/>
                </a:cxn>
                <a:cxn ang="0">
                  <a:pos x="38" y="39"/>
                </a:cxn>
                <a:cxn ang="0">
                  <a:pos x="49" y="102"/>
                </a:cxn>
                <a:cxn ang="0">
                  <a:pos x="50" y="111"/>
                </a:cxn>
                <a:cxn ang="0">
                  <a:pos x="54" y="135"/>
                </a:cxn>
                <a:cxn ang="0">
                  <a:pos x="61" y="168"/>
                </a:cxn>
                <a:cxn ang="0">
                  <a:pos x="71" y="198"/>
                </a:cxn>
                <a:cxn ang="0">
                  <a:pos x="74" y="206"/>
                </a:cxn>
                <a:cxn ang="0">
                  <a:pos x="78" y="226"/>
                </a:cxn>
                <a:cxn ang="0">
                  <a:pos x="80" y="235"/>
                </a:cxn>
                <a:cxn ang="0">
                  <a:pos x="86" y="252"/>
                </a:cxn>
                <a:cxn ang="0">
                  <a:pos x="90" y="261"/>
                </a:cxn>
                <a:cxn ang="0">
                  <a:pos x="101" y="280"/>
                </a:cxn>
                <a:cxn ang="0">
                  <a:pos x="105" y="292"/>
                </a:cxn>
                <a:cxn ang="0">
                  <a:pos x="105" y="303"/>
                </a:cxn>
                <a:cxn ang="0">
                  <a:pos x="104" y="307"/>
                </a:cxn>
                <a:cxn ang="0">
                  <a:pos x="101" y="314"/>
                </a:cxn>
                <a:cxn ang="0">
                  <a:pos x="92" y="319"/>
                </a:cxn>
                <a:cxn ang="0">
                  <a:pos x="86" y="321"/>
                </a:cxn>
              </a:cxnLst>
              <a:rect l="0" t="0" r="r" b="b"/>
              <a:pathLst>
                <a:path w="105" h="321">
                  <a:moveTo>
                    <a:pt x="86" y="321"/>
                  </a:moveTo>
                  <a:lnTo>
                    <a:pt x="86" y="321"/>
                  </a:lnTo>
                  <a:lnTo>
                    <a:pt x="81" y="320"/>
                  </a:lnTo>
                  <a:lnTo>
                    <a:pt x="78" y="319"/>
                  </a:lnTo>
                  <a:lnTo>
                    <a:pt x="75" y="318"/>
                  </a:lnTo>
                  <a:lnTo>
                    <a:pt x="72" y="316"/>
                  </a:lnTo>
                  <a:lnTo>
                    <a:pt x="72" y="316"/>
                  </a:lnTo>
                  <a:lnTo>
                    <a:pt x="71" y="312"/>
                  </a:lnTo>
                  <a:lnTo>
                    <a:pt x="70" y="309"/>
                  </a:lnTo>
                  <a:lnTo>
                    <a:pt x="69" y="306"/>
                  </a:lnTo>
                  <a:lnTo>
                    <a:pt x="69" y="303"/>
                  </a:lnTo>
                  <a:lnTo>
                    <a:pt x="69" y="303"/>
                  </a:lnTo>
                  <a:lnTo>
                    <a:pt x="69" y="300"/>
                  </a:lnTo>
                  <a:lnTo>
                    <a:pt x="68" y="296"/>
                  </a:lnTo>
                  <a:lnTo>
                    <a:pt x="66" y="287"/>
                  </a:lnTo>
                  <a:lnTo>
                    <a:pt x="61" y="276"/>
                  </a:lnTo>
                  <a:lnTo>
                    <a:pt x="54" y="264"/>
                  </a:lnTo>
                  <a:lnTo>
                    <a:pt x="54" y="264"/>
                  </a:lnTo>
                  <a:lnTo>
                    <a:pt x="46" y="250"/>
                  </a:lnTo>
                  <a:lnTo>
                    <a:pt x="44" y="244"/>
                  </a:lnTo>
                  <a:lnTo>
                    <a:pt x="42" y="238"/>
                  </a:lnTo>
                  <a:lnTo>
                    <a:pt x="42" y="238"/>
                  </a:lnTo>
                  <a:lnTo>
                    <a:pt x="34" y="208"/>
                  </a:lnTo>
                  <a:lnTo>
                    <a:pt x="34" y="208"/>
                  </a:lnTo>
                  <a:lnTo>
                    <a:pt x="27" y="182"/>
                  </a:lnTo>
                  <a:lnTo>
                    <a:pt x="27" y="182"/>
                  </a:lnTo>
                  <a:lnTo>
                    <a:pt x="17" y="140"/>
                  </a:lnTo>
                  <a:lnTo>
                    <a:pt x="9" y="99"/>
                  </a:lnTo>
                  <a:lnTo>
                    <a:pt x="4" y="57"/>
                  </a:lnTo>
                  <a:lnTo>
                    <a:pt x="0" y="17"/>
                  </a:lnTo>
                  <a:lnTo>
                    <a:pt x="0" y="17"/>
                  </a:lnTo>
                  <a:lnTo>
                    <a:pt x="0" y="14"/>
                  </a:lnTo>
                  <a:lnTo>
                    <a:pt x="0" y="11"/>
                  </a:lnTo>
                  <a:lnTo>
                    <a:pt x="2" y="8"/>
                  </a:lnTo>
                  <a:lnTo>
                    <a:pt x="3" y="6"/>
                  </a:lnTo>
                  <a:lnTo>
                    <a:pt x="3" y="6"/>
                  </a:lnTo>
                  <a:lnTo>
                    <a:pt x="6" y="4"/>
                  </a:lnTo>
                  <a:lnTo>
                    <a:pt x="9" y="2"/>
                  </a:lnTo>
                  <a:lnTo>
                    <a:pt x="12" y="0"/>
                  </a:lnTo>
                  <a:lnTo>
                    <a:pt x="16" y="0"/>
                  </a:lnTo>
                  <a:lnTo>
                    <a:pt x="16" y="0"/>
                  </a:lnTo>
                  <a:lnTo>
                    <a:pt x="22" y="2"/>
                  </a:lnTo>
                  <a:lnTo>
                    <a:pt x="25" y="3"/>
                  </a:lnTo>
                  <a:lnTo>
                    <a:pt x="29" y="5"/>
                  </a:lnTo>
                  <a:lnTo>
                    <a:pt x="32" y="7"/>
                  </a:lnTo>
                  <a:lnTo>
                    <a:pt x="34" y="10"/>
                  </a:lnTo>
                  <a:lnTo>
                    <a:pt x="35" y="14"/>
                  </a:lnTo>
                  <a:lnTo>
                    <a:pt x="36" y="18"/>
                  </a:lnTo>
                  <a:lnTo>
                    <a:pt x="36" y="18"/>
                  </a:lnTo>
                  <a:lnTo>
                    <a:pt x="38" y="39"/>
                  </a:lnTo>
                  <a:lnTo>
                    <a:pt x="41" y="61"/>
                  </a:lnTo>
                  <a:lnTo>
                    <a:pt x="49" y="102"/>
                  </a:lnTo>
                  <a:lnTo>
                    <a:pt x="50" y="111"/>
                  </a:lnTo>
                  <a:lnTo>
                    <a:pt x="50" y="111"/>
                  </a:lnTo>
                  <a:lnTo>
                    <a:pt x="54" y="135"/>
                  </a:lnTo>
                  <a:lnTo>
                    <a:pt x="54" y="135"/>
                  </a:lnTo>
                  <a:lnTo>
                    <a:pt x="58" y="152"/>
                  </a:lnTo>
                  <a:lnTo>
                    <a:pt x="61" y="168"/>
                  </a:lnTo>
                  <a:lnTo>
                    <a:pt x="65" y="184"/>
                  </a:lnTo>
                  <a:lnTo>
                    <a:pt x="71" y="198"/>
                  </a:lnTo>
                  <a:lnTo>
                    <a:pt x="71" y="198"/>
                  </a:lnTo>
                  <a:lnTo>
                    <a:pt x="74" y="206"/>
                  </a:lnTo>
                  <a:lnTo>
                    <a:pt x="76" y="212"/>
                  </a:lnTo>
                  <a:lnTo>
                    <a:pt x="78" y="226"/>
                  </a:lnTo>
                  <a:lnTo>
                    <a:pt x="78" y="226"/>
                  </a:lnTo>
                  <a:lnTo>
                    <a:pt x="80" y="235"/>
                  </a:lnTo>
                  <a:lnTo>
                    <a:pt x="82" y="244"/>
                  </a:lnTo>
                  <a:lnTo>
                    <a:pt x="86" y="252"/>
                  </a:lnTo>
                  <a:lnTo>
                    <a:pt x="90" y="261"/>
                  </a:lnTo>
                  <a:lnTo>
                    <a:pt x="90" y="261"/>
                  </a:lnTo>
                  <a:lnTo>
                    <a:pt x="96" y="271"/>
                  </a:lnTo>
                  <a:lnTo>
                    <a:pt x="101" y="280"/>
                  </a:lnTo>
                  <a:lnTo>
                    <a:pt x="103" y="286"/>
                  </a:lnTo>
                  <a:lnTo>
                    <a:pt x="105" y="292"/>
                  </a:lnTo>
                  <a:lnTo>
                    <a:pt x="105" y="297"/>
                  </a:lnTo>
                  <a:lnTo>
                    <a:pt x="105" y="303"/>
                  </a:lnTo>
                  <a:lnTo>
                    <a:pt x="105" y="303"/>
                  </a:lnTo>
                  <a:lnTo>
                    <a:pt x="104" y="307"/>
                  </a:lnTo>
                  <a:lnTo>
                    <a:pt x="103" y="310"/>
                  </a:lnTo>
                  <a:lnTo>
                    <a:pt x="101" y="314"/>
                  </a:lnTo>
                  <a:lnTo>
                    <a:pt x="98" y="316"/>
                  </a:lnTo>
                  <a:lnTo>
                    <a:pt x="92" y="319"/>
                  </a:lnTo>
                  <a:lnTo>
                    <a:pt x="86" y="321"/>
                  </a:lnTo>
                  <a:lnTo>
                    <a:pt x="86" y="32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31" name="Freeform 892"/>
            <p:cNvSpPr/>
            <p:nvPr/>
          </p:nvSpPr>
          <p:spPr bwMode="auto">
            <a:xfrm>
              <a:off x="4614863" y="1162051"/>
              <a:ext cx="79375" cy="165100"/>
            </a:xfrm>
            <a:custGeom>
              <a:avLst/>
              <a:gdLst/>
              <a:ahLst/>
              <a:cxnLst>
                <a:cxn ang="0">
                  <a:pos x="18" y="313"/>
                </a:cxn>
                <a:cxn ang="0">
                  <a:pos x="18" y="313"/>
                </a:cxn>
                <a:cxn ang="0">
                  <a:pos x="13" y="312"/>
                </a:cxn>
                <a:cxn ang="0">
                  <a:pos x="8" y="310"/>
                </a:cxn>
                <a:cxn ang="0">
                  <a:pos x="4" y="307"/>
                </a:cxn>
                <a:cxn ang="0">
                  <a:pos x="1" y="303"/>
                </a:cxn>
                <a:cxn ang="0">
                  <a:pos x="1" y="303"/>
                </a:cxn>
                <a:cxn ang="0">
                  <a:pos x="0" y="300"/>
                </a:cxn>
                <a:cxn ang="0">
                  <a:pos x="0" y="296"/>
                </a:cxn>
                <a:cxn ang="0">
                  <a:pos x="1" y="292"/>
                </a:cxn>
                <a:cxn ang="0">
                  <a:pos x="3" y="287"/>
                </a:cxn>
                <a:cxn ang="0">
                  <a:pos x="3" y="287"/>
                </a:cxn>
                <a:cxn ang="0">
                  <a:pos x="25" y="255"/>
                </a:cxn>
                <a:cxn ang="0">
                  <a:pos x="44" y="222"/>
                </a:cxn>
                <a:cxn ang="0">
                  <a:pos x="62" y="189"/>
                </a:cxn>
                <a:cxn ang="0">
                  <a:pos x="76" y="155"/>
                </a:cxn>
                <a:cxn ang="0">
                  <a:pos x="90" y="121"/>
                </a:cxn>
                <a:cxn ang="0">
                  <a:pos x="100" y="85"/>
                </a:cxn>
                <a:cxn ang="0">
                  <a:pos x="109" y="51"/>
                </a:cxn>
                <a:cxn ang="0">
                  <a:pos x="115" y="18"/>
                </a:cxn>
                <a:cxn ang="0">
                  <a:pos x="115" y="18"/>
                </a:cxn>
                <a:cxn ang="0">
                  <a:pos x="115" y="14"/>
                </a:cxn>
                <a:cxn ang="0">
                  <a:pos x="117" y="10"/>
                </a:cxn>
                <a:cxn ang="0">
                  <a:pos x="119" y="6"/>
                </a:cxn>
                <a:cxn ang="0">
                  <a:pos x="122" y="4"/>
                </a:cxn>
                <a:cxn ang="0">
                  <a:pos x="128" y="1"/>
                </a:cxn>
                <a:cxn ang="0">
                  <a:pos x="135" y="0"/>
                </a:cxn>
                <a:cxn ang="0">
                  <a:pos x="135" y="0"/>
                </a:cxn>
                <a:cxn ang="0">
                  <a:pos x="139" y="0"/>
                </a:cxn>
                <a:cxn ang="0">
                  <a:pos x="142" y="1"/>
                </a:cxn>
                <a:cxn ang="0">
                  <a:pos x="145" y="3"/>
                </a:cxn>
                <a:cxn ang="0">
                  <a:pos x="148" y="5"/>
                </a:cxn>
                <a:cxn ang="0">
                  <a:pos x="148" y="5"/>
                </a:cxn>
                <a:cxn ang="0">
                  <a:pos x="150" y="10"/>
                </a:cxn>
                <a:cxn ang="0">
                  <a:pos x="151" y="13"/>
                </a:cxn>
                <a:cxn ang="0">
                  <a:pos x="151" y="17"/>
                </a:cxn>
                <a:cxn ang="0">
                  <a:pos x="151" y="17"/>
                </a:cxn>
                <a:cxn ang="0">
                  <a:pos x="148" y="36"/>
                </a:cxn>
                <a:cxn ang="0">
                  <a:pos x="145" y="55"/>
                </a:cxn>
                <a:cxn ang="0">
                  <a:pos x="136" y="93"/>
                </a:cxn>
                <a:cxn ang="0">
                  <a:pos x="124" y="129"/>
                </a:cxn>
                <a:cxn ang="0">
                  <a:pos x="111" y="166"/>
                </a:cxn>
                <a:cxn ang="0">
                  <a:pos x="95" y="202"/>
                </a:cxn>
                <a:cxn ang="0">
                  <a:pos x="78" y="238"/>
                </a:cxn>
                <a:cxn ang="0">
                  <a:pos x="57" y="272"/>
                </a:cxn>
                <a:cxn ang="0">
                  <a:pos x="34" y="305"/>
                </a:cxn>
                <a:cxn ang="0">
                  <a:pos x="34" y="305"/>
                </a:cxn>
                <a:cxn ang="0">
                  <a:pos x="31" y="309"/>
                </a:cxn>
                <a:cxn ang="0">
                  <a:pos x="28" y="311"/>
                </a:cxn>
                <a:cxn ang="0">
                  <a:pos x="24" y="313"/>
                </a:cxn>
                <a:cxn ang="0">
                  <a:pos x="18" y="313"/>
                </a:cxn>
                <a:cxn ang="0">
                  <a:pos x="18" y="313"/>
                </a:cxn>
              </a:cxnLst>
              <a:rect l="0" t="0" r="r" b="b"/>
              <a:pathLst>
                <a:path w="151" h="313">
                  <a:moveTo>
                    <a:pt x="18" y="313"/>
                  </a:moveTo>
                  <a:lnTo>
                    <a:pt x="18" y="313"/>
                  </a:lnTo>
                  <a:lnTo>
                    <a:pt x="13" y="312"/>
                  </a:lnTo>
                  <a:lnTo>
                    <a:pt x="8" y="310"/>
                  </a:lnTo>
                  <a:lnTo>
                    <a:pt x="4" y="307"/>
                  </a:lnTo>
                  <a:lnTo>
                    <a:pt x="1" y="303"/>
                  </a:lnTo>
                  <a:lnTo>
                    <a:pt x="1" y="303"/>
                  </a:lnTo>
                  <a:lnTo>
                    <a:pt x="0" y="300"/>
                  </a:lnTo>
                  <a:lnTo>
                    <a:pt x="0" y="296"/>
                  </a:lnTo>
                  <a:lnTo>
                    <a:pt x="1" y="292"/>
                  </a:lnTo>
                  <a:lnTo>
                    <a:pt x="3" y="287"/>
                  </a:lnTo>
                  <a:lnTo>
                    <a:pt x="3" y="287"/>
                  </a:lnTo>
                  <a:lnTo>
                    <a:pt x="25" y="255"/>
                  </a:lnTo>
                  <a:lnTo>
                    <a:pt x="44" y="222"/>
                  </a:lnTo>
                  <a:lnTo>
                    <a:pt x="62" y="189"/>
                  </a:lnTo>
                  <a:lnTo>
                    <a:pt x="76" y="155"/>
                  </a:lnTo>
                  <a:lnTo>
                    <a:pt x="90" y="121"/>
                  </a:lnTo>
                  <a:lnTo>
                    <a:pt x="100" y="85"/>
                  </a:lnTo>
                  <a:lnTo>
                    <a:pt x="109" y="51"/>
                  </a:lnTo>
                  <a:lnTo>
                    <a:pt x="115" y="18"/>
                  </a:lnTo>
                  <a:lnTo>
                    <a:pt x="115" y="18"/>
                  </a:lnTo>
                  <a:lnTo>
                    <a:pt x="115" y="14"/>
                  </a:lnTo>
                  <a:lnTo>
                    <a:pt x="117" y="10"/>
                  </a:lnTo>
                  <a:lnTo>
                    <a:pt x="119" y="6"/>
                  </a:lnTo>
                  <a:lnTo>
                    <a:pt x="122" y="4"/>
                  </a:lnTo>
                  <a:lnTo>
                    <a:pt x="128" y="1"/>
                  </a:lnTo>
                  <a:lnTo>
                    <a:pt x="135" y="0"/>
                  </a:lnTo>
                  <a:lnTo>
                    <a:pt x="135" y="0"/>
                  </a:lnTo>
                  <a:lnTo>
                    <a:pt x="139" y="0"/>
                  </a:lnTo>
                  <a:lnTo>
                    <a:pt x="142" y="1"/>
                  </a:lnTo>
                  <a:lnTo>
                    <a:pt x="145" y="3"/>
                  </a:lnTo>
                  <a:lnTo>
                    <a:pt x="148" y="5"/>
                  </a:lnTo>
                  <a:lnTo>
                    <a:pt x="148" y="5"/>
                  </a:lnTo>
                  <a:lnTo>
                    <a:pt x="150" y="10"/>
                  </a:lnTo>
                  <a:lnTo>
                    <a:pt x="151" y="13"/>
                  </a:lnTo>
                  <a:lnTo>
                    <a:pt x="151" y="17"/>
                  </a:lnTo>
                  <a:lnTo>
                    <a:pt x="151" y="17"/>
                  </a:lnTo>
                  <a:lnTo>
                    <a:pt x="148" y="36"/>
                  </a:lnTo>
                  <a:lnTo>
                    <a:pt x="145" y="55"/>
                  </a:lnTo>
                  <a:lnTo>
                    <a:pt x="136" y="93"/>
                  </a:lnTo>
                  <a:lnTo>
                    <a:pt x="124" y="129"/>
                  </a:lnTo>
                  <a:lnTo>
                    <a:pt x="111" y="166"/>
                  </a:lnTo>
                  <a:lnTo>
                    <a:pt x="95" y="202"/>
                  </a:lnTo>
                  <a:lnTo>
                    <a:pt x="78" y="238"/>
                  </a:lnTo>
                  <a:lnTo>
                    <a:pt x="57" y="272"/>
                  </a:lnTo>
                  <a:lnTo>
                    <a:pt x="34" y="305"/>
                  </a:lnTo>
                  <a:lnTo>
                    <a:pt x="34" y="305"/>
                  </a:lnTo>
                  <a:lnTo>
                    <a:pt x="31" y="309"/>
                  </a:lnTo>
                  <a:lnTo>
                    <a:pt x="28" y="311"/>
                  </a:lnTo>
                  <a:lnTo>
                    <a:pt x="24" y="313"/>
                  </a:lnTo>
                  <a:lnTo>
                    <a:pt x="18" y="313"/>
                  </a:lnTo>
                  <a:lnTo>
                    <a:pt x="18" y="31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32" name="Freeform 893"/>
            <p:cNvSpPr/>
            <p:nvPr/>
          </p:nvSpPr>
          <p:spPr bwMode="auto">
            <a:xfrm>
              <a:off x="4699001" y="1349376"/>
              <a:ext cx="179388" cy="52388"/>
            </a:xfrm>
            <a:custGeom>
              <a:avLst/>
              <a:gdLst/>
              <a:ahLst/>
              <a:cxnLst>
                <a:cxn ang="0">
                  <a:pos x="18" y="100"/>
                </a:cxn>
                <a:cxn ang="0">
                  <a:pos x="10" y="98"/>
                </a:cxn>
                <a:cxn ang="0">
                  <a:pos x="5" y="94"/>
                </a:cxn>
                <a:cxn ang="0">
                  <a:pos x="1" y="89"/>
                </a:cxn>
                <a:cxn ang="0">
                  <a:pos x="0" y="82"/>
                </a:cxn>
                <a:cxn ang="0">
                  <a:pos x="2" y="72"/>
                </a:cxn>
                <a:cxn ang="0">
                  <a:pos x="7" y="67"/>
                </a:cxn>
                <a:cxn ang="0">
                  <a:pos x="14" y="64"/>
                </a:cxn>
                <a:cxn ang="0">
                  <a:pos x="18" y="64"/>
                </a:cxn>
                <a:cxn ang="0">
                  <a:pos x="98" y="62"/>
                </a:cxn>
                <a:cxn ang="0">
                  <a:pos x="140" y="58"/>
                </a:cxn>
                <a:cxn ang="0">
                  <a:pos x="181" y="48"/>
                </a:cxn>
                <a:cxn ang="0">
                  <a:pos x="215" y="39"/>
                </a:cxn>
                <a:cxn ang="0">
                  <a:pos x="242" y="33"/>
                </a:cxn>
                <a:cxn ang="0">
                  <a:pos x="280" y="20"/>
                </a:cxn>
                <a:cxn ang="0">
                  <a:pos x="303" y="10"/>
                </a:cxn>
                <a:cxn ang="0">
                  <a:pos x="313" y="3"/>
                </a:cxn>
                <a:cxn ang="0">
                  <a:pos x="323" y="0"/>
                </a:cxn>
                <a:cxn ang="0">
                  <a:pos x="328" y="1"/>
                </a:cxn>
                <a:cxn ang="0">
                  <a:pos x="335" y="7"/>
                </a:cxn>
                <a:cxn ang="0">
                  <a:pos x="338" y="12"/>
                </a:cxn>
                <a:cxn ang="0">
                  <a:pos x="338" y="25"/>
                </a:cxn>
                <a:cxn ang="0">
                  <a:pos x="331" y="34"/>
                </a:cxn>
                <a:cxn ang="0">
                  <a:pos x="319" y="42"/>
                </a:cxn>
                <a:cxn ang="0">
                  <a:pos x="289" y="57"/>
                </a:cxn>
                <a:cxn ang="0">
                  <a:pos x="256" y="67"/>
                </a:cxn>
                <a:cxn ang="0">
                  <a:pos x="207" y="80"/>
                </a:cxn>
                <a:cxn ang="0">
                  <a:pos x="190" y="83"/>
                </a:cxn>
                <a:cxn ang="0">
                  <a:pos x="171" y="87"/>
                </a:cxn>
                <a:cxn ang="0">
                  <a:pos x="132" y="94"/>
                </a:cxn>
                <a:cxn ang="0">
                  <a:pos x="67" y="99"/>
                </a:cxn>
                <a:cxn ang="0">
                  <a:pos x="18" y="100"/>
                </a:cxn>
              </a:cxnLst>
              <a:rect l="0" t="0" r="r" b="b"/>
              <a:pathLst>
                <a:path w="339" h="100">
                  <a:moveTo>
                    <a:pt x="18" y="100"/>
                  </a:moveTo>
                  <a:lnTo>
                    <a:pt x="18" y="100"/>
                  </a:lnTo>
                  <a:lnTo>
                    <a:pt x="14" y="99"/>
                  </a:lnTo>
                  <a:lnTo>
                    <a:pt x="10" y="98"/>
                  </a:lnTo>
                  <a:lnTo>
                    <a:pt x="7" y="97"/>
                  </a:lnTo>
                  <a:lnTo>
                    <a:pt x="5" y="94"/>
                  </a:lnTo>
                  <a:lnTo>
                    <a:pt x="2" y="92"/>
                  </a:lnTo>
                  <a:lnTo>
                    <a:pt x="1" y="89"/>
                  </a:lnTo>
                  <a:lnTo>
                    <a:pt x="0" y="82"/>
                  </a:lnTo>
                  <a:lnTo>
                    <a:pt x="0" y="82"/>
                  </a:lnTo>
                  <a:lnTo>
                    <a:pt x="1" y="75"/>
                  </a:lnTo>
                  <a:lnTo>
                    <a:pt x="2" y="72"/>
                  </a:lnTo>
                  <a:lnTo>
                    <a:pt x="5" y="69"/>
                  </a:lnTo>
                  <a:lnTo>
                    <a:pt x="7" y="67"/>
                  </a:lnTo>
                  <a:lnTo>
                    <a:pt x="10" y="65"/>
                  </a:lnTo>
                  <a:lnTo>
                    <a:pt x="14" y="64"/>
                  </a:lnTo>
                  <a:lnTo>
                    <a:pt x="18" y="64"/>
                  </a:lnTo>
                  <a:lnTo>
                    <a:pt x="18" y="64"/>
                  </a:lnTo>
                  <a:lnTo>
                    <a:pt x="56" y="64"/>
                  </a:lnTo>
                  <a:lnTo>
                    <a:pt x="98" y="62"/>
                  </a:lnTo>
                  <a:lnTo>
                    <a:pt x="119" y="60"/>
                  </a:lnTo>
                  <a:lnTo>
                    <a:pt x="140" y="58"/>
                  </a:lnTo>
                  <a:lnTo>
                    <a:pt x="161" y="54"/>
                  </a:lnTo>
                  <a:lnTo>
                    <a:pt x="181" y="48"/>
                  </a:lnTo>
                  <a:lnTo>
                    <a:pt x="181" y="48"/>
                  </a:lnTo>
                  <a:lnTo>
                    <a:pt x="215" y="39"/>
                  </a:lnTo>
                  <a:lnTo>
                    <a:pt x="215" y="39"/>
                  </a:lnTo>
                  <a:lnTo>
                    <a:pt x="242" y="33"/>
                  </a:lnTo>
                  <a:lnTo>
                    <a:pt x="268" y="26"/>
                  </a:lnTo>
                  <a:lnTo>
                    <a:pt x="280" y="20"/>
                  </a:lnTo>
                  <a:lnTo>
                    <a:pt x="293" y="15"/>
                  </a:lnTo>
                  <a:lnTo>
                    <a:pt x="303" y="10"/>
                  </a:lnTo>
                  <a:lnTo>
                    <a:pt x="313" y="3"/>
                  </a:lnTo>
                  <a:lnTo>
                    <a:pt x="313" y="3"/>
                  </a:lnTo>
                  <a:lnTo>
                    <a:pt x="319" y="1"/>
                  </a:lnTo>
                  <a:lnTo>
                    <a:pt x="323" y="0"/>
                  </a:lnTo>
                  <a:lnTo>
                    <a:pt x="323" y="0"/>
                  </a:lnTo>
                  <a:lnTo>
                    <a:pt x="328" y="1"/>
                  </a:lnTo>
                  <a:lnTo>
                    <a:pt x="332" y="3"/>
                  </a:lnTo>
                  <a:lnTo>
                    <a:pt x="335" y="7"/>
                  </a:lnTo>
                  <a:lnTo>
                    <a:pt x="338" y="12"/>
                  </a:lnTo>
                  <a:lnTo>
                    <a:pt x="338" y="12"/>
                  </a:lnTo>
                  <a:lnTo>
                    <a:pt x="339" y="18"/>
                  </a:lnTo>
                  <a:lnTo>
                    <a:pt x="338" y="25"/>
                  </a:lnTo>
                  <a:lnTo>
                    <a:pt x="336" y="30"/>
                  </a:lnTo>
                  <a:lnTo>
                    <a:pt x="331" y="34"/>
                  </a:lnTo>
                  <a:lnTo>
                    <a:pt x="331" y="34"/>
                  </a:lnTo>
                  <a:lnTo>
                    <a:pt x="319" y="42"/>
                  </a:lnTo>
                  <a:lnTo>
                    <a:pt x="304" y="49"/>
                  </a:lnTo>
                  <a:lnTo>
                    <a:pt x="289" y="57"/>
                  </a:lnTo>
                  <a:lnTo>
                    <a:pt x="273" y="62"/>
                  </a:lnTo>
                  <a:lnTo>
                    <a:pt x="256" y="67"/>
                  </a:lnTo>
                  <a:lnTo>
                    <a:pt x="239" y="71"/>
                  </a:lnTo>
                  <a:lnTo>
                    <a:pt x="207" y="80"/>
                  </a:lnTo>
                  <a:lnTo>
                    <a:pt x="207" y="80"/>
                  </a:lnTo>
                  <a:lnTo>
                    <a:pt x="190" y="83"/>
                  </a:lnTo>
                  <a:lnTo>
                    <a:pt x="190" y="83"/>
                  </a:lnTo>
                  <a:lnTo>
                    <a:pt x="171" y="87"/>
                  </a:lnTo>
                  <a:lnTo>
                    <a:pt x="153" y="91"/>
                  </a:lnTo>
                  <a:lnTo>
                    <a:pt x="132" y="94"/>
                  </a:lnTo>
                  <a:lnTo>
                    <a:pt x="111" y="96"/>
                  </a:lnTo>
                  <a:lnTo>
                    <a:pt x="67" y="99"/>
                  </a:lnTo>
                  <a:lnTo>
                    <a:pt x="18" y="100"/>
                  </a:lnTo>
                  <a:lnTo>
                    <a:pt x="18" y="10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33" name="Freeform 894"/>
            <p:cNvSpPr/>
            <p:nvPr/>
          </p:nvSpPr>
          <p:spPr bwMode="auto">
            <a:xfrm>
              <a:off x="4159251" y="1535113"/>
              <a:ext cx="165100" cy="61913"/>
            </a:xfrm>
            <a:custGeom>
              <a:avLst/>
              <a:gdLst/>
              <a:ahLst/>
              <a:cxnLst>
                <a:cxn ang="0">
                  <a:pos x="17" y="118"/>
                </a:cxn>
                <a:cxn ang="0">
                  <a:pos x="9" y="116"/>
                </a:cxn>
                <a:cxn ang="0">
                  <a:pos x="4" y="112"/>
                </a:cxn>
                <a:cxn ang="0">
                  <a:pos x="1" y="107"/>
                </a:cxn>
                <a:cxn ang="0">
                  <a:pos x="0" y="100"/>
                </a:cxn>
                <a:cxn ang="0">
                  <a:pos x="2" y="90"/>
                </a:cxn>
                <a:cxn ang="0">
                  <a:pos x="6" y="85"/>
                </a:cxn>
                <a:cxn ang="0">
                  <a:pos x="13" y="82"/>
                </a:cxn>
                <a:cxn ang="0">
                  <a:pos x="17" y="82"/>
                </a:cxn>
                <a:cxn ang="0">
                  <a:pos x="61" y="80"/>
                </a:cxn>
                <a:cxn ang="0">
                  <a:pos x="101" y="76"/>
                </a:cxn>
                <a:cxn ang="0">
                  <a:pos x="138" y="67"/>
                </a:cxn>
                <a:cxn ang="0">
                  <a:pos x="175" y="57"/>
                </a:cxn>
                <a:cxn ang="0">
                  <a:pos x="188" y="51"/>
                </a:cxn>
                <a:cxn ang="0">
                  <a:pos x="225" y="30"/>
                </a:cxn>
                <a:cxn ang="0">
                  <a:pos x="241" y="21"/>
                </a:cxn>
                <a:cxn ang="0">
                  <a:pos x="274" y="5"/>
                </a:cxn>
                <a:cxn ang="0">
                  <a:pos x="291" y="0"/>
                </a:cxn>
                <a:cxn ang="0">
                  <a:pos x="295" y="0"/>
                </a:cxn>
                <a:cxn ang="0">
                  <a:pos x="299" y="0"/>
                </a:cxn>
                <a:cxn ang="0">
                  <a:pos x="305" y="3"/>
                </a:cxn>
                <a:cxn ang="0">
                  <a:pos x="312" y="11"/>
                </a:cxn>
                <a:cxn ang="0">
                  <a:pos x="314" y="18"/>
                </a:cxn>
                <a:cxn ang="0">
                  <a:pos x="310" y="29"/>
                </a:cxn>
                <a:cxn ang="0">
                  <a:pos x="301" y="35"/>
                </a:cxn>
                <a:cxn ang="0">
                  <a:pos x="289" y="38"/>
                </a:cxn>
                <a:cxn ang="0">
                  <a:pos x="267" y="50"/>
                </a:cxn>
                <a:cxn ang="0">
                  <a:pos x="257" y="57"/>
                </a:cxn>
                <a:cxn ang="0">
                  <a:pos x="229" y="74"/>
                </a:cxn>
                <a:cxn ang="0">
                  <a:pos x="197" y="87"/>
                </a:cxn>
                <a:cxn ang="0">
                  <a:pos x="171" y="96"/>
                </a:cxn>
                <a:cxn ang="0">
                  <a:pos x="134" y="106"/>
                </a:cxn>
                <a:cxn ang="0">
                  <a:pos x="97" y="113"/>
                </a:cxn>
                <a:cxn ang="0">
                  <a:pos x="59" y="116"/>
                </a:cxn>
                <a:cxn ang="0">
                  <a:pos x="17" y="118"/>
                </a:cxn>
              </a:cxnLst>
              <a:rect l="0" t="0" r="r" b="b"/>
              <a:pathLst>
                <a:path w="314" h="118">
                  <a:moveTo>
                    <a:pt x="17" y="118"/>
                  </a:moveTo>
                  <a:lnTo>
                    <a:pt x="17" y="118"/>
                  </a:lnTo>
                  <a:lnTo>
                    <a:pt x="12" y="117"/>
                  </a:lnTo>
                  <a:lnTo>
                    <a:pt x="9" y="116"/>
                  </a:lnTo>
                  <a:lnTo>
                    <a:pt x="6" y="114"/>
                  </a:lnTo>
                  <a:lnTo>
                    <a:pt x="4" y="112"/>
                  </a:lnTo>
                  <a:lnTo>
                    <a:pt x="2" y="110"/>
                  </a:lnTo>
                  <a:lnTo>
                    <a:pt x="1" y="107"/>
                  </a:lnTo>
                  <a:lnTo>
                    <a:pt x="0" y="100"/>
                  </a:lnTo>
                  <a:lnTo>
                    <a:pt x="0" y="100"/>
                  </a:lnTo>
                  <a:lnTo>
                    <a:pt x="1" y="93"/>
                  </a:lnTo>
                  <a:lnTo>
                    <a:pt x="2" y="90"/>
                  </a:lnTo>
                  <a:lnTo>
                    <a:pt x="4" y="87"/>
                  </a:lnTo>
                  <a:lnTo>
                    <a:pt x="6" y="85"/>
                  </a:lnTo>
                  <a:lnTo>
                    <a:pt x="9" y="83"/>
                  </a:lnTo>
                  <a:lnTo>
                    <a:pt x="13" y="82"/>
                  </a:lnTo>
                  <a:lnTo>
                    <a:pt x="17" y="82"/>
                  </a:lnTo>
                  <a:lnTo>
                    <a:pt x="17" y="82"/>
                  </a:lnTo>
                  <a:lnTo>
                    <a:pt x="39" y="82"/>
                  </a:lnTo>
                  <a:lnTo>
                    <a:pt x="61" y="80"/>
                  </a:lnTo>
                  <a:lnTo>
                    <a:pt x="81" y="79"/>
                  </a:lnTo>
                  <a:lnTo>
                    <a:pt x="101" y="76"/>
                  </a:lnTo>
                  <a:lnTo>
                    <a:pt x="120" y="73"/>
                  </a:lnTo>
                  <a:lnTo>
                    <a:pt x="138" y="67"/>
                  </a:lnTo>
                  <a:lnTo>
                    <a:pt x="157" y="62"/>
                  </a:lnTo>
                  <a:lnTo>
                    <a:pt x="175" y="57"/>
                  </a:lnTo>
                  <a:lnTo>
                    <a:pt x="175" y="57"/>
                  </a:lnTo>
                  <a:lnTo>
                    <a:pt x="188" y="51"/>
                  </a:lnTo>
                  <a:lnTo>
                    <a:pt x="201" y="45"/>
                  </a:lnTo>
                  <a:lnTo>
                    <a:pt x="225" y="30"/>
                  </a:lnTo>
                  <a:lnTo>
                    <a:pt x="225" y="30"/>
                  </a:lnTo>
                  <a:lnTo>
                    <a:pt x="241" y="21"/>
                  </a:lnTo>
                  <a:lnTo>
                    <a:pt x="258" y="12"/>
                  </a:lnTo>
                  <a:lnTo>
                    <a:pt x="274" y="5"/>
                  </a:lnTo>
                  <a:lnTo>
                    <a:pt x="282" y="2"/>
                  </a:lnTo>
                  <a:lnTo>
                    <a:pt x="291" y="0"/>
                  </a:lnTo>
                  <a:lnTo>
                    <a:pt x="291" y="0"/>
                  </a:lnTo>
                  <a:lnTo>
                    <a:pt x="295" y="0"/>
                  </a:lnTo>
                  <a:lnTo>
                    <a:pt x="295" y="0"/>
                  </a:lnTo>
                  <a:lnTo>
                    <a:pt x="299" y="0"/>
                  </a:lnTo>
                  <a:lnTo>
                    <a:pt x="302" y="1"/>
                  </a:lnTo>
                  <a:lnTo>
                    <a:pt x="305" y="3"/>
                  </a:lnTo>
                  <a:lnTo>
                    <a:pt x="308" y="5"/>
                  </a:lnTo>
                  <a:lnTo>
                    <a:pt x="312" y="11"/>
                  </a:lnTo>
                  <a:lnTo>
                    <a:pt x="314" y="18"/>
                  </a:lnTo>
                  <a:lnTo>
                    <a:pt x="314" y="18"/>
                  </a:lnTo>
                  <a:lnTo>
                    <a:pt x="314" y="24"/>
                  </a:lnTo>
                  <a:lnTo>
                    <a:pt x="310" y="29"/>
                  </a:lnTo>
                  <a:lnTo>
                    <a:pt x="306" y="32"/>
                  </a:lnTo>
                  <a:lnTo>
                    <a:pt x="301" y="35"/>
                  </a:lnTo>
                  <a:lnTo>
                    <a:pt x="301" y="35"/>
                  </a:lnTo>
                  <a:lnTo>
                    <a:pt x="289" y="38"/>
                  </a:lnTo>
                  <a:lnTo>
                    <a:pt x="278" y="44"/>
                  </a:lnTo>
                  <a:lnTo>
                    <a:pt x="267" y="50"/>
                  </a:lnTo>
                  <a:lnTo>
                    <a:pt x="257" y="57"/>
                  </a:lnTo>
                  <a:lnTo>
                    <a:pt x="257" y="57"/>
                  </a:lnTo>
                  <a:lnTo>
                    <a:pt x="243" y="66"/>
                  </a:lnTo>
                  <a:lnTo>
                    <a:pt x="229" y="74"/>
                  </a:lnTo>
                  <a:lnTo>
                    <a:pt x="229" y="74"/>
                  </a:lnTo>
                  <a:lnTo>
                    <a:pt x="197" y="87"/>
                  </a:lnTo>
                  <a:lnTo>
                    <a:pt x="171" y="96"/>
                  </a:lnTo>
                  <a:lnTo>
                    <a:pt x="171" y="96"/>
                  </a:lnTo>
                  <a:lnTo>
                    <a:pt x="152" y="102"/>
                  </a:lnTo>
                  <a:lnTo>
                    <a:pt x="134" y="106"/>
                  </a:lnTo>
                  <a:lnTo>
                    <a:pt x="116" y="110"/>
                  </a:lnTo>
                  <a:lnTo>
                    <a:pt x="97" y="113"/>
                  </a:lnTo>
                  <a:lnTo>
                    <a:pt x="77" y="115"/>
                  </a:lnTo>
                  <a:lnTo>
                    <a:pt x="59" y="116"/>
                  </a:lnTo>
                  <a:lnTo>
                    <a:pt x="38" y="117"/>
                  </a:lnTo>
                  <a:lnTo>
                    <a:pt x="17" y="118"/>
                  </a:lnTo>
                  <a:lnTo>
                    <a:pt x="17" y="118"/>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34" name="Freeform 895"/>
            <p:cNvSpPr/>
            <p:nvPr/>
          </p:nvSpPr>
          <p:spPr bwMode="auto">
            <a:xfrm>
              <a:off x="4321176" y="1601788"/>
              <a:ext cx="111125" cy="176213"/>
            </a:xfrm>
            <a:custGeom>
              <a:avLst/>
              <a:gdLst/>
              <a:ahLst/>
              <a:cxnLst>
                <a:cxn ang="0">
                  <a:pos x="20" y="333"/>
                </a:cxn>
                <a:cxn ang="0">
                  <a:pos x="9" y="330"/>
                </a:cxn>
                <a:cxn ang="0">
                  <a:pos x="2" y="321"/>
                </a:cxn>
                <a:cxn ang="0">
                  <a:pos x="1" y="320"/>
                </a:cxn>
                <a:cxn ang="0">
                  <a:pos x="2" y="309"/>
                </a:cxn>
                <a:cxn ang="0">
                  <a:pos x="10" y="299"/>
                </a:cxn>
                <a:cxn ang="0">
                  <a:pos x="27" y="287"/>
                </a:cxn>
                <a:cxn ang="0">
                  <a:pos x="58" y="256"/>
                </a:cxn>
                <a:cxn ang="0">
                  <a:pos x="85" y="224"/>
                </a:cxn>
                <a:cxn ang="0">
                  <a:pos x="107" y="189"/>
                </a:cxn>
                <a:cxn ang="0">
                  <a:pos x="127" y="153"/>
                </a:cxn>
                <a:cxn ang="0">
                  <a:pos x="142" y="113"/>
                </a:cxn>
                <a:cxn ang="0">
                  <a:pos x="162" y="54"/>
                </a:cxn>
                <a:cxn ang="0">
                  <a:pos x="173" y="14"/>
                </a:cxn>
                <a:cxn ang="0">
                  <a:pos x="180" y="4"/>
                </a:cxn>
                <a:cxn ang="0">
                  <a:pos x="190" y="0"/>
                </a:cxn>
                <a:cxn ang="0">
                  <a:pos x="194" y="2"/>
                </a:cxn>
                <a:cxn ang="0">
                  <a:pos x="202" y="5"/>
                </a:cxn>
                <a:cxn ang="0">
                  <a:pos x="206" y="8"/>
                </a:cxn>
                <a:cxn ang="0">
                  <a:pos x="209" y="15"/>
                </a:cxn>
                <a:cxn ang="0">
                  <a:pos x="209" y="23"/>
                </a:cxn>
                <a:cxn ang="0">
                  <a:pos x="195" y="72"/>
                </a:cxn>
                <a:cxn ang="0">
                  <a:pos x="180" y="121"/>
                </a:cxn>
                <a:cxn ang="0">
                  <a:pos x="160" y="167"/>
                </a:cxn>
                <a:cxn ang="0">
                  <a:pos x="136" y="214"/>
                </a:cxn>
                <a:cxn ang="0">
                  <a:pos x="126" y="231"/>
                </a:cxn>
                <a:cxn ang="0">
                  <a:pos x="104" y="261"/>
                </a:cxn>
                <a:cxn ang="0">
                  <a:pos x="79" y="288"/>
                </a:cxn>
                <a:cxn ang="0">
                  <a:pos x="52" y="312"/>
                </a:cxn>
                <a:cxn ang="0">
                  <a:pos x="37" y="325"/>
                </a:cxn>
                <a:cxn ang="0">
                  <a:pos x="36" y="326"/>
                </a:cxn>
                <a:cxn ang="0">
                  <a:pos x="29" y="331"/>
                </a:cxn>
                <a:cxn ang="0">
                  <a:pos x="20" y="333"/>
                </a:cxn>
              </a:cxnLst>
              <a:rect l="0" t="0" r="r" b="b"/>
              <a:pathLst>
                <a:path w="209" h="333">
                  <a:moveTo>
                    <a:pt x="20" y="333"/>
                  </a:moveTo>
                  <a:lnTo>
                    <a:pt x="20" y="333"/>
                  </a:lnTo>
                  <a:lnTo>
                    <a:pt x="14" y="333"/>
                  </a:lnTo>
                  <a:lnTo>
                    <a:pt x="9" y="330"/>
                  </a:lnTo>
                  <a:lnTo>
                    <a:pt x="5" y="326"/>
                  </a:lnTo>
                  <a:lnTo>
                    <a:pt x="2" y="321"/>
                  </a:lnTo>
                  <a:lnTo>
                    <a:pt x="1" y="320"/>
                  </a:lnTo>
                  <a:lnTo>
                    <a:pt x="1" y="320"/>
                  </a:lnTo>
                  <a:lnTo>
                    <a:pt x="0" y="315"/>
                  </a:lnTo>
                  <a:lnTo>
                    <a:pt x="2" y="309"/>
                  </a:lnTo>
                  <a:lnTo>
                    <a:pt x="6" y="304"/>
                  </a:lnTo>
                  <a:lnTo>
                    <a:pt x="10" y="299"/>
                  </a:lnTo>
                  <a:lnTo>
                    <a:pt x="10" y="299"/>
                  </a:lnTo>
                  <a:lnTo>
                    <a:pt x="27" y="287"/>
                  </a:lnTo>
                  <a:lnTo>
                    <a:pt x="44" y="272"/>
                  </a:lnTo>
                  <a:lnTo>
                    <a:pt x="58" y="256"/>
                  </a:lnTo>
                  <a:lnTo>
                    <a:pt x="72" y="241"/>
                  </a:lnTo>
                  <a:lnTo>
                    <a:pt x="85" y="224"/>
                  </a:lnTo>
                  <a:lnTo>
                    <a:pt x="97" y="208"/>
                  </a:lnTo>
                  <a:lnTo>
                    <a:pt x="107" y="189"/>
                  </a:lnTo>
                  <a:lnTo>
                    <a:pt x="118" y="172"/>
                  </a:lnTo>
                  <a:lnTo>
                    <a:pt x="127" y="153"/>
                  </a:lnTo>
                  <a:lnTo>
                    <a:pt x="135" y="133"/>
                  </a:lnTo>
                  <a:lnTo>
                    <a:pt x="142" y="113"/>
                  </a:lnTo>
                  <a:lnTo>
                    <a:pt x="150" y="94"/>
                  </a:lnTo>
                  <a:lnTo>
                    <a:pt x="162" y="54"/>
                  </a:lnTo>
                  <a:lnTo>
                    <a:pt x="173" y="14"/>
                  </a:lnTo>
                  <a:lnTo>
                    <a:pt x="173" y="14"/>
                  </a:lnTo>
                  <a:lnTo>
                    <a:pt x="176" y="8"/>
                  </a:lnTo>
                  <a:lnTo>
                    <a:pt x="180" y="4"/>
                  </a:lnTo>
                  <a:lnTo>
                    <a:pt x="184" y="2"/>
                  </a:lnTo>
                  <a:lnTo>
                    <a:pt x="190" y="0"/>
                  </a:lnTo>
                  <a:lnTo>
                    <a:pt x="190" y="0"/>
                  </a:lnTo>
                  <a:lnTo>
                    <a:pt x="194" y="2"/>
                  </a:lnTo>
                  <a:lnTo>
                    <a:pt x="198" y="3"/>
                  </a:lnTo>
                  <a:lnTo>
                    <a:pt x="202" y="5"/>
                  </a:lnTo>
                  <a:lnTo>
                    <a:pt x="206" y="8"/>
                  </a:lnTo>
                  <a:lnTo>
                    <a:pt x="206" y="8"/>
                  </a:lnTo>
                  <a:lnTo>
                    <a:pt x="208" y="12"/>
                  </a:lnTo>
                  <a:lnTo>
                    <a:pt x="209" y="15"/>
                  </a:lnTo>
                  <a:lnTo>
                    <a:pt x="209" y="19"/>
                  </a:lnTo>
                  <a:lnTo>
                    <a:pt x="209" y="23"/>
                  </a:lnTo>
                  <a:lnTo>
                    <a:pt x="209" y="23"/>
                  </a:lnTo>
                  <a:lnTo>
                    <a:pt x="195" y="72"/>
                  </a:lnTo>
                  <a:lnTo>
                    <a:pt x="188" y="96"/>
                  </a:lnTo>
                  <a:lnTo>
                    <a:pt x="180" y="121"/>
                  </a:lnTo>
                  <a:lnTo>
                    <a:pt x="170" y="145"/>
                  </a:lnTo>
                  <a:lnTo>
                    <a:pt x="160" y="167"/>
                  </a:lnTo>
                  <a:lnTo>
                    <a:pt x="149" y="191"/>
                  </a:lnTo>
                  <a:lnTo>
                    <a:pt x="136" y="214"/>
                  </a:lnTo>
                  <a:lnTo>
                    <a:pt x="136" y="214"/>
                  </a:lnTo>
                  <a:lnTo>
                    <a:pt x="126" y="231"/>
                  </a:lnTo>
                  <a:lnTo>
                    <a:pt x="115" y="246"/>
                  </a:lnTo>
                  <a:lnTo>
                    <a:pt x="104" y="261"/>
                  </a:lnTo>
                  <a:lnTo>
                    <a:pt x="93" y="274"/>
                  </a:lnTo>
                  <a:lnTo>
                    <a:pt x="79" y="288"/>
                  </a:lnTo>
                  <a:lnTo>
                    <a:pt x="67" y="300"/>
                  </a:lnTo>
                  <a:lnTo>
                    <a:pt x="52" y="312"/>
                  </a:lnTo>
                  <a:lnTo>
                    <a:pt x="37" y="324"/>
                  </a:lnTo>
                  <a:lnTo>
                    <a:pt x="37" y="325"/>
                  </a:lnTo>
                  <a:lnTo>
                    <a:pt x="36" y="326"/>
                  </a:lnTo>
                  <a:lnTo>
                    <a:pt x="36" y="326"/>
                  </a:lnTo>
                  <a:lnTo>
                    <a:pt x="33" y="329"/>
                  </a:lnTo>
                  <a:lnTo>
                    <a:pt x="29" y="331"/>
                  </a:lnTo>
                  <a:lnTo>
                    <a:pt x="24" y="333"/>
                  </a:lnTo>
                  <a:lnTo>
                    <a:pt x="20" y="333"/>
                  </a:lnTo>
                  <a:lnTo>
                    <a:pt x="20" y="33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35" name="Freeform 896"/>
            <p:cNvSpPr/>
            <p:nvPr/>
          </p:nvSpPr>
          <p:spPr bwMode="auto">
            <a:xfrm>
              <a:off x="4584701" y="1611313"/>
              <a:ext cx="106363" cy="166688"/>
            </a:xfrm>
            <a:custGeom>
              <a:avLst/>
              <a:gdLst/>
              <a:ahLst/>
              <a:cxnLst>
                <a:cxn ang="0">
                  <a:pos x="182" y="313"/>
                </a:cxn>
                <a:cxn ang="0">
                  <a:pos x="174" y="312"/>
                </a:cxn>
                <a:cxn ang="0">
                  <a:pos x="164" y="307"/>
                </a:cxn>
                <a:cxn ang="0">
                  <a:pos x="145" y="297"/>
                </a:cxn>
                <a:cxn ang="0">
                  <a:pos x="120" y="276"/>
                </a:cxn>
                <a:cxn ang="0">
                  <a:pos x="91" y="244"/>
                </a:cxn>
                <a:cxn ang="0">
                  <a:pos x="65" y="207"/>
                </a:cxn>
                <a:cxn ang="0">
                  <a:pos x="54" y="190"/>
                </a:cxn>
                <a:cxn ang="0">
                  <a:pos x="30" y="146"/>
                </a:cxn>
                <a:cxn ang="0">
                  <a:pos x="13" y="103"/>
                </a:cxn>
                <a:cxn ang="0">
                  <a:pos x="4" y="60"/>
                </a:cxn>
                <a:cxn ang="0">
                  <a:pos x="0" y="18"/>
                </a:cxn>
                <a:cxn ang="0">
                  <a:pos x="1" y="13"/>
                </a:cxn>
                <a:cxn ang="0">
                  <a:pos x="4" y="6"/>
                </a:cxn>
                <a:cxn ang="0">
                  <a:pos x="9" y="2"/>
                </a:cxn>
                <a:cxn ang="0">
                  <a:pos x="18" y="0"/>
                </a:cxn>
                <a:cxn ang="0">
                  <a:pos x="25" y="1"/>
                </a:cxn>
                <a:cxn ang="0">
                  <a:pos x="31" y="4"/>
                </a:cxn>
                <a:cxn ang="0">
                  <a:pos x="35" y="10"/>
                </a:cxn>
                <a:cxn ang="0">
                  <a:pos x="36" y="18"/>
                </a:cxn>
                <a:cxn ang="0">
                  <a:pos x="37" y="35"/>
                </a:cxn>
                <a:cxn ang="0">
                  <a:pos x="43" y="73"/>
                </a:cxn>
                <a:cxn ang="0">
                  <a:pos x="54" y="112"/>
                </a:cxn>
                <a:cxn ang="0">
                  <a:pos x="70" y="150"/>
                </a:cxn>
                <a:cxn ang="0">
                  <a:pos x="91" y="188"/>
                </a:cxn>
                <a:cxn ang="0">
                  <a:pos x="116" y="221"/>
                </a:cxn>
                <a:cxn ang="0">
                  <a:pos x="144" y="250"/>
                </a:cxn>
                <a:cxn ang="0">
                  <a:pos x="176" y="273"/>
                </a:cxn>
                <a:cxn ang="0">
                  <a:pos x="193" y="281"/>
                </a:cxn>
                <a:cxn ang="0">
                  <a:pos x="200" y="287"/>
                </a:cxn>
                <a:cxn ang="0">
                  <a:pos x="202" y="298"/>
                </a:cxn>
                <a:cxn ang="0">
                  <a:pos x="199" y="303"/>
                </a:cxn>
                <a:cxn ang="0">
                  <a:pos x="188" y="312"/>
                </a:cxn>
                <a:cxn ang="0">
                  <a:pos x="182" y="313"/>
                </a:cxn>
              </a:cxnLst>
              <a:rect l="0" t="0" r="r" b="b"/>
              <a:pathLst>
                <a:path w="202" h="313">
                  <a:moveTo>
                    <a:pt x="182" y="313"/>
                  </a:moveTo>
                  <a:lnTo>
                    <a:pt x="182" y="313"/>
                  </a:lnTo>
                  <a:lnTo>
                    <a:pt x="178" y="313"/>
                  </a:lnTo>
                  <a:lnTo>
                    <a:pt x="174" y="312"/>
                  </a:lnTo>
                  <a:lnTo>
                    <a:pt x="174" y="312"/>
                  </a:lnTo>
                  <a:lnTo>
                    <a:pt x="164" y="307"/>
                  </a:lnTo>
                  <a:lnTo>
                    <a:pt x="154" y="302"/>
                  </a:lnTo>
                  <a:lnTo>
                    <a:pt x="145" y="297"/>
                  </a:lnTo>
                  <a:lnTo>
                    <a:pt x="137" y="289"/>
                  </a:lnTo>
                  <a:lnTo>
                    <a:pt x="120" y="276"/>
                  </a:lnTo>
                  <a:lnTo>
                    <a:pt x="104" y="260"/>
                  </a:lnTo>
                  <a:lnTo>
                    <a:pt x="91" y="244"/>
                  </a:lnTo>
                  <a:lnTo>
                    <a:pt x="78" y="226"/>
                  </a:lnTo>
                  <a:lnTo>
                    <a:pt x="65" y="207"/>
                  </a:lnTo>
                  <a:lnTo>
                    <a:pt x="54" y="190"/>
                  </a:lnTo>
                  <a:lnTo>
                    <a:pt x="54" y="190"/>
                  </a:lnTo>
                  <a:lnTo>
                    <a:pt x="41" y="168"/>
                  </a:lnTo>
                  <a:lnTo>
                    <a:pt x="30" y="146"/>
                  </a:lnTo>
                  <a:lnTo>
                    <a:pt x="21" y="125"/>
                  </a:lnTo>
                  <a:lnTo>
                    <a:pt x="13" y="103"/>
                  </a:lnTo>
                  <a:lnTo>
                    <a:pt x="7" y="82"/>
                  </a:lnTo>
                  <a:lnTo>
                    <a:pt x="4" y="60"/>
                  </a:lnTo>
                  <a:lnTo>
                    <a:pt x="1" y="39"/>
                  </a:lnTo>
                  <a:lnTo>
                    <a:pt x="0" y="18"/>
                  </a:lnTo>
                  <a:lnTo>
                    <a:pt x="0" y="18"/>
                  </a:lnTo>
                  <a:lnTo>
                    <a:pt x="1" y="13"/>
                  </a:lnTo>
                  <a:lnTo>
                    <a:pt x="2" y="10"/>
                  </a:lnTo>
                  <a:lnTo>
                    <a:pt x="4" y="6"/>
                  </a:lnTo>
                  <a:lnTo>
                    <a:pt x="6" y="4"/>
                  </a:lnTo>
                  <a:lnTo>
                    <a:pt x="9" y="2"/>
                  </a:lnTo>
                  <a:lnTo>
                    <a:pt x="12" y="1"/>
                  </a:lnTo>
                  <a:lnTo>
                    <a:pt x="18" y="0"/>
                  </a:lnTo>
                  <a:lnTo>
                    <a:pt x="18" y="0"/>
                  </a:lnTo>
                  <a:lnTo>
                    <a:pt x="25" y="1"/>
                  </a:lnTo>
                  <a:lnTo>
                    <a:pt x="28" y="2"/>
                  </a:lnTo>
                  <a:lnTo>
                    <a:pt x="31" y="4"/>
                  </a:lnTo>
                  <a:lnTo>
                    <a:pt x="33" y="6"/>
                  </a:lnTo>
                  <a:lnTo>
                    <a:pt x="35" y="10"/>
                  </a:lnTo>
                  <a:lnTo>
                    <a:pt x="36" y="13"/>
                  </a:lnTo>
                  <a:lnTo>
                    <a:pt x="36" y="18"/>
                  </a:lnTo>
                  <a:lnTo>
                    <a:pt x="36" y="18"/>
                  </a:lnTo>
                  <a:lnTo>
                    <a:pt x="37" y="35"/>
                  </a:lnTo>
                  <a:lnTo>
                    <a:pt x="39" y="54"/>
                  </a:lnTo>
                  <a:lnTo>
                    <a:pt x="43" y="73"/>
                  </a:lnTo>
                  <a:lnTo>
                    <a:pt x="47" y="92"/>
                  </a:lnTo>
                  <a:lnTo>
                    <a:pt x="54" y="112"/>
                  </a:lnTo>
                  <a:lnTo>
                    <a:pt x="62" y="131"/>
                  </a:lnTo>
                  <a:lnTo>
                    <a:pt x="70" y="150"/>
                  </a:lnTo>
                  <a:lnTo>
                    <a:pt x="80" y="169"/>
                  </a:lnTo>
                  <a:lnTo>
                    <a:pt x="91" y="188"/>
                  </a:lnTo>
                  <a:lnTo>
                    <a:pt x="102" y="204"/>
                  </a:lnTo>
                  <a:lnTo>
                    <a:pt x="116" y="221"/>
                  </a:lnTo>
                  <a:lnTo>
                    <a:pt x="129" y="236"/>
                  </a:lnTo>
                  <a:lnTo>
                    <a:pt x="144" y="250"/>
                  </a:lnTo>
                  <a:lnTo>
                    <a:pt x="159" y="262"/>
                  </a:lnTo>
                  <a:lnTo>
                    <a:pt x="176" y="273"/>
                  </a:lnTo>
                  <a:lnTo>
                    <a:pt x="193" y="281"/>
                  </a:lnTo>
                  <a:lnTo>
                    <a:pt x="193" y="281"/>
                  </a:lnTo>
                  <a:lnTo>
                    <a:pt x="197" y="284"/>
                  </a:lnTo>
                  <a:lnTo>
                    <a:pt x="200" y="287"/>
                  </a:lnTo>
                  <a:lnTo>
                    <a:pt x="202" y="292"/>
                  </a:lnTo>
                  <a:lnTo>
                    <a:pt x="202" y="298"/>
                  </a:lnTo>
                  <a:lnTo>
                    <a:pt x="202" y="298"/>
                  </a:lnTo>
                  <a:lnTo>
                    <a:pt x="199" y="303"/>
                  </a:lnTo>
                  <a:lnTo>
                    <a:pt x="195" y="308"/>
                  </a:lnTo>
                  <a:lnTo>
                    <a:pt x="188" y="312"/>
                  </a:lnTo>
                  <a:lnTo>
                    <a:pt x="185" y="313"/>
                  </a:lnTo>
                  <a:lnTo>
                    <a:pt x="182" y="313"/>
                  </a:lnTo>
                  <a:lnTo>
                    <a:pt x="182" y="31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36" name="Freeform 897"/>
            <p:cNvSpPr/>
            <p:nvPr/>
          </p:nvSpPr>
          <p:spPr bwMode="auto">
            <a:xfrm>
              <a:off x="4681538" y="1544638"/>
              <a:ext cx="187325" cy="61913"/>
            </a:xfrm>
            <a:custGeom>
              <a:avLst/>
              <a:gdLst/>
              <a:ahLst/>
              <a:cxnLst>
                <a:cxn ang="0">
                  <a:pos x="295" y="119"/>
                </a:cxn>
                <a:cxn ang="0">
                  <a:pos x="213" y="117"/>
                </a:cxn>
                <a:cxn ang="0">
                  <a:pos x="172" y="113"/>
                </a:cxn>
                <a:cxn ang="0">
                  <a:pos x="133" y="105"/>
                </a:cxn>
                <a:cxn ang="0">
                  <a:pos x="96" y="95"/>
                </a:cxn>
                <a:cxn ang="0">
                  <a:pos x="61" y="79"/>
                </a:cxn>
                <a:cxn ang="0">
                  <a:pos x="30" y="59"/>
                </a:cxn>
                <a:cxn ang="0">
                  <a:pos x="4" y="32"/>
                </a:cxn>
                <a:cxn ang="0">
                  <a:pos x="1" y="27"/>
                </a:cxn>
                <a:cxn ang="0">
                  <a:pos x="0" y="16"/>
                </a:cxn>
                <a:cxn ang="0">
                  <a:pos x="2" y="11"/>
                </a:cxn>
                <a:cxn ang="0">
                  <a:pos x="10" y="3"/>
                </a:cxn>
                <a:cxn ang="0">
                  <a:pos x="18" y="0"/>
                </a:cxn>
                <a:cxn ang="0">
                  <a:pos x="22" y="0"/>
                </a:cxn>
                <a:cxn ang="0">
                  <a:pos x="27" y="3"/>
                </a:cxn>
                <a:cxn ang="0">
                  <a:pos x="30" y="6"/>
                </a:cxn>
                <a:cxn ang="0">
                  <a:pos x="52" y="29"/>
                </a:cxn>
                <a:cxn ang="0">
                  <a:pos x="77" y="46"/>
                </a:cxn>
                <a:cxn ang="0">
                  <a:pos x="106" y="60"/>
                </a:cxn>
                <a:cxn ang="0">
                  <a:pos x="137" y="70"/>
                </a:cxn>
                <a:cxn ang="0">
                  <a:pos x="170" y="76"/>
                </a:cxn>
                <a:cxn ang="0">
                  <a:pos x="206" y="81"/>
                </a:cxn>
                <a:cxn ang="0">
                  <a:pos x="278" y="84"/>
                </a:cxn>
                <a:cxn ang="0">
                  <a:pos x="307" y="83"/>
                </a:cxn>
                <a:cxn ang="0">
                  <a:pos x="334" y="83"/>
                </a:cxn>
                <a:cxn ang="0">
                  <a:pos x="338" y="84"/>
                </a:cxn>
                <a:cxn ang="0">
                  <a:pos x="344" y="86"/>
                </a:cxn>
                <a:cxn ang="0">
                  <a:pos x="350" y="91"/>
                </a:cxn>
                <a:cxn ang="0">
                  <a:pos x="352" y="101"/>
                </a:cxn>
                <a:cxn ang="0">
                  <a:pos x="351" y="107"/>
                </a:cxn>
                <a:cxn ang="0">
                  <a:pos x="348" y="114"/>
                </a:cxn>
                <a:cxn ang="0">
                  <a:pos x="342" y="118"/>
                </a:cxn>
                <a:cxn ang="0">
                  <a:pos x="334" y="119"/>
                </a:cxn>
              </a:cxnLst>
              <a:rect l="0" t="0" r="r" b="b"/>
              <a:pathLst>
                <a:path w="352" h="119">
                  <a:moveTo>
                    <a:pt x="295" y="119"/>
                  </a:moveTo>
                  <a:lnTo>
                    <a:pt x="295" y="119"/>
                  </a:lnTo>
                  <a:lnTo>
                    <a:pt x="254" y="119"/>
                  </a:lnTo>
                  <a:lnTo>
                    <a:pt x="213" y="117"/>
                  </a:lnTo>
                  <a:lnTo>
                    <a:pt x="192" y="115"/>
                  </a:lnTo>
                  <a:lnTo>
                    <a:pt x="172" y="113"/>
                  </a:lnTo>
                  <a:lnTo>
                    <a:pt x="153" y="110"/>
                  </a:lnTo>
                  <a:lnTo>
                    <a:pt x="133" y="105"/>
                  </a:lnTo>
                  <a:lnTo>
                    <a:pt x="114" y="100"/>
                  </a:lnTo>
                  <a:lnTo>
                    <a:pt x="96" y="95"/>
                  </a:lnTo>
                  <a:lnTo>
                    <a:pt x="78" y="88"/>
                  </a:lnTo>
                  <a:lnTo>
                    <a:pt x="61" y="79"/>
                  </a:lnTo>
                  <a:lnTo>
                    <a:pt x="46" y="69"/>
                  </a:lnTo>
                  <a:lnTo>
                    <a:pt x="30" y="59"/>
                  </a:lnTo>
                  <a:lnTo>
                    <a:pt x="17" y="45"/>
                  </a:lnTo>
                  <a:lnTo>
                    <a:pt x="4" y="32"/>
                  </a:lnTo>
                  <a:lnTo>
                    <a:pt x="4" y="32"/>
                  </a:lnTo>
                  <a:lnTo>
                    <a:pt x="1" y="27"/>
                  </a:lnTo>
                  <a:lnTo>
                    <a:pt x="0" y="21"/>
                  </a:lnTo>
                  <a:lnTo>
                    <a:pt x="0" y="16"/>
                  </a:lnTo>
                  <a:lnTo>
                    <a:pt x="2" y="11"/>
                  </a:lnTo>
                  <a:lnTo>
                    <a:pt x="2" y="11"/>
                  </a:lnTo>
                  <a:lnTo>
                    <a:pt x="6" y="6"/>
                  </a:lnTo>
                  <a:lnTo>
                    <a:pt x="10" y="3"/>
                  </a:lnTo>
                  <a:lnTo>
                    <a:pt x="14" y="0"/>
                  </a:lnTo>
                  <a:lnTo>
                    <a:pt x="18" y="0"/>
                  </a:lnTo>
                  <a:lnTo>
                    <a:pt x="18" y="0"/>
                  </a:lnTo>
                  <a:lnTo>
                    <a:pt x="22" y="0"/>
                  </a:lnTo>
                  <a:lnTo>
                    <a:pt x="24" y="1"/>
                  </a:lnTo>
                  <a:lnTo>
                    <a:pt x="27" y="3"/>
                  </a:lnTo>
                  <a:lnTo>
                    <a:pt x="30" y="6"/>
                  </a:lnTo>
                  <a:lnTo>
                    <a:pt x="30" y="6"/>
                  </a:lnTo>
                  <a:lnTo>
                    <a:pt x="41" y="17"/>
                  </a:lnTo>
                  <a:lnTo>
                    <a:pt x="52" y="29"/>
                  </a:lnTo>
                  <a:lnTo>
                    <a:pt x="65" y="38"/>
                  </a:lnTo>
                  <a:lnTo>
                    <a:pt x="77" y="46"/>
                  </a:lnTo>
                  <a:lnTo>
                    <a:pt x="92" y="54"/>
                  </a:lnTo>
                  <a:lnTo>
                    <a:pt x="106" y="60"/>
                  </a:lnTo>
                  <a:lnTo>
                    <a:pt x="122" y="65"/>
                  </a:lnTo>
                  <a:lnTo>
                    <a:pt x="137" y="70"/>
                  </a:lnTo>
                  <a:lnTo>
                    <a:pt x="154" y="73"/>
                  </a:lnTo>
                  <a:lnTo>
                    <a:pt x="170" y="76"/>
                  </a:lnTo>
                  <a:lnTo>
                    <a:pt x="188" y="78"/>
                  </a:lnTo>
                  <a:lnTo>
                    <a:pt x="206" y="81"/>
                  </a:lnTo>
                  <a:lnTo>
                    <a:pt x="242" y="83"/>
                  </a:lnTo>
                  <a:lnTo>
                    <a:pt x="278" y="84"/>
                  </a:lnTo>
                  <a:lnTo>
                    <a:pt x="278" y="84"/>
                  </a:lnTo>
                  <a:lnTo>
                    <a:pt x="307" y="83"/>
                  </a:lnTo>
                  <a:lnTo>
                    <a:pt x="307" y="83"/>
                  </a:lnTo>
                  <a:lnTo>
                    <a:pt x="334" y="83"/>
                  </a:lnTo>
                  <a:lnTo>
                    <a:pt x="334" y="83"/>
                  </a:lnTo>
                  <a:lnTo>
                    <a:pt x="338" y="84"/>
                  </a:lnTo>
                  <a:lnTo>
                    <a:pt x="341" y="85"/>
                  </a:lnTo>
                  <a:lnTo>
                    <a:pt x="344" y="86"/>
                  </a:lnTo>
                  <a:lnTo>
                    <a:pt x="348" y="89"/>
                  </a:lnTo>
                  <a:lnTo>
                    <a:pt x="350" y="91"/>
                  </a:lnTo>
                  <a:lnTo>
                    <a:pt x="351" y="94"/>
                  </a:lnTo>
                  <a:lnTo>
                    <a:pt x="352" y="101"/>
                  </a:lnTo>
                  <a:lnTo>
                    <a:pt x="352" y="101"/>
                  </a:lnTo>
                  <a:lnTo>
                    <a:pt x="351" y="107"/>
                  </a:lnTo>
                  <a:lnTo>
                    <a:pt x="350" y="111"/>
                  </a:lnTo>
                  <a:lnTo>
                    <a:pt x="348" y="114"/>
                  </a:lnTo>
                  <a:lnTo>
                    <a:pt x="345" y="116"/>
                  </a:lnTo>
                  <a:lnTo>
                    <a:pt x="342" y="118"/>
                  </a:lnTo>
                  <a:lnTo>
                    <a:pt x="338" y="119"/>
                  </a:lnTo>
                  <a:lnTo>
                    <a:pt x="334" y="119"/>
                  </a:lnTo>
                  <a:lnTo>
                    <a:pt x="295" y="119"/>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1137" name="组合 1136"/>
          <p:cNvGrpSpPr/>
          <p:nvPr/>
        </p:nvGrpSpPr>
        <p:grpSpPr>
          <a:xfrm>
            <a:off x="8888484" y="2393379"/>
            <a:ext cx="1138765" cy="865717"/>
            <a:chOff x="4095751" y="2149476"/>
            <a:chExt cx="854074" cy="649288"/>
          </a:xfrm>
          <a:solidFill>
            <a:schemeClr val="tx1">
              <a:lumMod val="65000"/>
              <a:lumOff val="35000"/>
            </a:schemeClr>
          </a:solidFill>
        </p:grpSpPr>
        <p:sp>
          <p:nvSpPr>
            <p:cNvPr id="1138" name="Freeform 981"/>
            <p:cNvSpPr/>
            <p:nvPr/>
          </p:nvSpPr>
          <p:spPr bwMode="auto">
            <a:xfrm>
              <a:off x="4114801" y="2484438"/>
              <a:ext cx="41275" cy="42863"/>
            </a:xfrm>
            <a:custGeom>
              <a:avLst/>
              <a:gdLst/>
              <a:ahLst/>
              <a:cxnLst>
                <a:cxn ang="0">
                  <a:pos x="72" y="1"/>
                </a:cxn>
                <a:cxn ang="0">
                  <a:pos x="72" y="1"/>
                </a:cxn>
                <a:cxn ang="0">
                  <a:pos x="51" y="17"/>
                </a:cxn>
                <a:cxn ang="0">
                  <a:pos x="33" y="34"/>
                </a:cxn>
                <a:cxn ang="0">
                  <a:pos x="23" y="45"/>
                </a:cxn>
                <a:cxn ang="0">
                  <a:pos x="15" y="54"/>
                </a:cxn>
                <a:cxn ang="0">
                  <a:pos x="8" y="64"/>
                </a:cxn>
                <a:cxn ang="0">
                  <a:pos x="1" y="76"/>
                </a:cxn>
                <a:cxn ang="0">
                  <a:pos x="1" y="76"/>
                </a:cxn>
                <a:cxn ang="0">
                  <a:pos x="0" y="78"/>
                </a:cxn>
                <a:cxn ang="0">
                  <a:pos x="1" y="79"/>
                </a:cxn>
                <a:cxn ang="0">
                  <a:pos x="2" y="81"/>
                </a:cxn>
                <a:cxn ang="0">
                  <a:pos x="3" y="82"/>
                </a:cxn>
                <a:cxn ang="0">
                  <a:pos x="4" y="83"/>
                </a:cxn>
                <a:cxn ang="0">
                  <a:pos x="6" y="83"/>
                </a:cxn>
                <a:cxn ang="0">
                  <a:pos x="8" y="82"/>
                </a:cxn>
                <a:cxn ang="0">
                  <a:pos x="9" y="80"/>
                </a:cxn>
                <a:cxn ang="0">
                  <a:pos x="9" y="80"/>
                </a:cxn>
                <a:cxn ang="0">
                  <a:pos x="15" y="70"/>
                </a:cxn>
                <a:cxn ang="0">
                  <a:pos x="23" y="60"/>
                </a:cxn>
                <a:cxn ang="0">
                  <a:pos x="31" y="51"/>
                </a:cxn>
                <a:cxn ang="0">
                  <a:pos x="39" y="42"/>
                </a:cxn>
                <a:cxn ang="0">
                  <a:pos x="58" y="25"/>
                </a:cxn>
                <a:cxn ang="0">
                  <a:pos x="77" y="9"/>
                </a:cxn>
                <a:cxn ang="0">
                  <a:pos x="77" y="9"/>
                </a:cxn>
                <a:cxn ang="0">
                  <a:pos x="78" y="7"/>
                </a:cxn>
                <a:cxn ang="0">
                  <a:pos x="79" y="6"/>
                </a:cxn>
                <a:cxn ang="0">
                  <a:pos x="78" y="2"/>
                </a:cxn>
                <a:cxn ang="0">
                  <a:pos x="77" y="1"/>
                </a:cxn>
                <a:cxn ang="0">
                  <a:pos x="75" y="0"/>
                </a:cxn>
                <a:cxn ang="0">
                  <a:pos x="74" y="0"/>
                </a:cxn>
                <a:cxn ang="0">
                  <a:pos x="72" y="1"/>
                </a:cxn>
                <a:cxn ang="0">
                  <a:pos x="72" y="1"/>
                </a:cxn>
              </a:cxnLst>
              <a:rect l="0" t="0" r="r" b="b"/>
              <a:pathLst>
                <a:path w="79" h="83">
                  <a:moveTo>
                    <a:pt x="72" y="1"/>
                  </a:moveTo>
                  <a:lnTo>
                    <a:pt x="72" y="1"/>
                  </a:lnTo>
                  <a:lnTo>
                    <a:pt x="51" y="17"/>
                  </a:lnTo>
                  <a:lnTo>
                    <a:pt x="33" y="34"/>
                  </a:lnTo>
                  <a:lnTo>
                    <a:pt x="23" y="45"/>
                  </a:lnTo>
                  <a:lnTo>
                    <a:pt x="15" y="54"/>
                  </a:lnTo>
                  <a:lnTo>
                    <a:pt x="8" y="64"/>
                  </a:lnTo>
                  <a:lnTo>
                    <a:pt x="1" y="76"/>
                  </a:lnTo>
                  <a:lnTo>
                    <a:pt x="1" y="76"/>
                  </a:lnTo>
                  <a:lnTo>
                    <a:pt x="0" y="78"/>
                  </a:lnTo>
                  <a:lnTo>
                    <a:pt x="1" y="79"/>
                  </a:lnTo>
                  <a:lnTo>
                    <a:pt x="2" y="81"/>
                  </a:lnTo>
                  <a:lnTo>
                    <a:pt x="3" y="82"/>
                  </a:lnTo>
                  <a:lnTo>
                    <a:pt x="4" y="83"/>
                  </a:lnTo>
                  <a:lnTo>
                    <a:pt x="6" y="83"/>
                  </a:lnTo>
                  <a:lnTo>
                    <a:pt x="8" y="82"/>
                  </a:lnTo>
                  <a:lnTo>
                    <a:pt x="9" y="80"/>
                  </a:lnTo>
                  <a:lnTo>
                    <a:pt x="9" y="80"/>
                  </a:lnTo>
                  <a:lnTo>
                    <a:pt x="15" y="70"/>
                  </a:lnTo>
                  <a:lnTo>
                    <a:pt x="23" y="60"/>
                  </a:lnTo>
                  <a:lnTo>
                    <a:pt x="31" y="51"/>
                  </a:lnTo>
                  <a:lnTo>
                    <a:pt x="39" y="42"/>
                  </a:lnTo>
                  <a:lnTo>
                    <a:pt x="58" y="25"/>
                  </a:lnTo>
                  <a:lnTo>
                    <a:pt x="77" y="9"/>
                  </a:lnTo>
                  <a:lnTo>
                    <a:pt x="77" y="9"/>
                  </a:lnTo>
                  <a:lnTo>
                    <a:pt x="78" y="7"/>
                  </a:lnTo>
                  <a:lnTo>
                    <a:pt x="79" y="6"/>
                  </a:lnTo>
                  <a:lnTo>
                    <a:pt x="78" y="2"/>
                  </a:lnTo>
                  <a:lnTo>
                    <a:pt x="77" y="1"/>
                  </a:lnTo>
                  <a:lnTo>
                    <a:pt x="75" y="0"/>
                  </a:lnTo>
                  <a:lnTo>
                    <a:pt x="74" y="0"/>
                  </a:lnTo>
                  <a:lnTo>
                    <a:pt x="72" y="1"/>
                  </a:lnTo>
                  <a:lnTo>
                    <a:pt x="7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39" name="Freeform 982"/>
            <p:cNvSpPr/>
            <p:nvPr/>
          </p:nvSpPr>
          <p:spPr bwMode="auto">
            <a:xfrm>
              <a:off x="4122738" y="2492376"/>
              <a:ext cx="60325" cy="63500"/>
            </a:xfrm>
            <a:custGeom>
              <a:avLst/>
              <a:gdLst/>
              <a:ahLst/>
              <a:cxnLst>
                <a:cxn ang="0">
                  <a:pos x="106" y="1"/>
                </a:cxn>
                <a:cxn ang="0">
                  <a:pos x="106" y="1"/>
                </a:cxn>
                <a:cxn ang="0">
                  <a:pos x="44" y="63"/>
                </a:cxn>
                <a:cxn ang="0">
                  <a:pos x="44" y="63"/>
                </a:cxn>
                <a:cxn ang="0">
                  <a:pos x="20" y="87"/>
                </a:cxn>
                <a:cxn ang="0">
                  <a:pos x="10" y="99"/>
                </a:cxn>
                <a:cxn ang="0">
                  <a:pos x="4" y="105"/>
                </a:cxn>
                <a:cxn ang="0">
                  <a:pos x="0" y="113"/>
                </a:cxn>
                <a:cxn ang="0">
                  <a:pos x="0" y="113"/>
                </a:cxn>
                <a:cxn ang="0">
                  <a:pos x="0" y="115"/>
                </a:cxn>
                <a:cxn ang="0">
                  <a:pos x="0" y="117"/>
                </a:cxn>
                <a:cxn ang="0">
                  <a:pos x="2" y="119"/>
                </a:cxn>
                <a:cxn ang="0">
                  <a:pos x="4" y="120"/>
                </a:cxn>
                <a:cxn ang="0">
                  <a:pos x="6" y="120"/>
                </a:cxn>
                <a:cxn ang="0">
                  <a:pos x="7" y="119"/>
                </a:cxn>
                <a:cxn ang="0">
                  <a:pos x="8" y="118"/>
                </a:cxn>
                <a:cxn ang="0">
                  <a:pos x="8" y="118"/>
                </a:cxn>
                <a:cxn ang="0">
                  <a:pos x="13" y="110"/>
                </a:cxn>
                <a:cxn ang="0">
                  <a:pos x="18" y="103"/>
                </a:cxn>
                <a:cxn ang="0">
                  <a:pos x="30" y="90"/>
                </a:cxn>
                <a:cxn ang="0">
                  <a:pos x="55" y="65"/>
                </a:cxn>
                <a:cxn ang="0">
                  <a:pos x="55" y="65"/>
                </a:cxn>
                <a:cxn ang="0">
                  <a:pos x="113" y="7"/>
                </a:cxn>
                <a:cxn ang="0">
                  <a:pos x="113" y="7"/>
                </a:cxn>
                <a:cxn ang="0">
                  <a:pos x="114" y="6"/>
                </a:cxn>
                <a:cxn ang="0">
                  <a:pos x="114" y="4"/>
                </a:cxn>
                <a:cxn ang="0">
                  <a:pos x="114" y="2"/>
                </a:cxn>
                <a:cxn ang="0">
                  <a:pos x="113" y="1"/>
                </a:cxn>
                <a:cxn ang="0">
                  <a:pos x="111" y="0"/>
                </a:cxn>
                <a:cxn ang="0">
                  <a:pos x="110" y="0"/>
                </a:cxn>
                <a:cxn ang="0">
                  <a:pos x="108" y="0"/>
                </a:cxn>
                <a:cxn ang="0">
                  <a:pos x="106" y="1"/>
                </a:cxn>
                <a:cxn ang="0">
                  <a:pos x="106" y="1"/>
                </a:cxn>
              </a:cxnLst>
              <a:rect l="0" t="0" r="r" b="b"/>
              <a:pathLst>
                <a:path w="114" h="120">
                  <a:moveTo>
                    <a:pt x="106" y="1"/>
                  </a:moveTo>
                  <a:lnTo>
                    <a:pt x="106" y="1"/>
                  </a:lnTo>
                  <a:lnTo>
                    <a:pt x="44" y="63"/>
                  </a:lnTo>
                  <a:lnTo>
                    <a:pt x="44" y="63"/>
                  </a:lnTo>
                  <a:lnTo>
                    <a:pt x="20" y="87"/>
                  </a:lnTo>
                  <a:lnTo>
                    <a:pt x="10" y="99"/>
                  </a:lnTo>
                  <a:lnTo>
                    <a:pt x="4" y="105"/>
                  </a:lnTo>
                  <a:lnTo>
                    <a:pt x="0" y="113"/>
                  </a:lnTo>
                  <a:lnTo>
                    <a:pt x="0" y="113"/>
                  </a:lnTo>
                  <a:lnTo>
                    <a:pt x="0" y="115"/>
                  </a:lnTo>
                  <a:lnTo>
                    <a:pt x="0" y="117"/>
                  </a:lnTo>
                  <a:lnTo>
                    <a:pt x="2" y="119"/>
                  </a:lnTo>
                  <a:lnTo>
                    <a:pt x="4" y="120"/>
                  </a:lnTo>
                  <a:lnTo>
                    <a:pt x="6" y="120"/>
                  </a:lnTo>
                  <a:lnTo>
                    <a:pt x="7" y="119"/>
                  </a:lnTo>
                  <a:lnTo>
                    <a:pt x="8" y="118"/>
                  </a:lnTo>
                  <a:lnTo>
                    <a:pt x="8" y="118"/>
                  </a:lnTo>
                  <a:lnTo>
                    <a:pt x="13" y="110"/>
                  </a:lnTo>
                  <a:lnTo>
                    <a:pt x="18" y="103"/>
                  </a:lnTo>
                  <a:lnTo>
                    <a:pt x="30" y="90"/>
                  </a:lnTo>
                  <a:lnTo>
                    <a:pt x="55" y="65"/>
                  </a:lnTo>
                  <a:lnTo>
                    <a:pt x="55" y="65"/>
                  </a:lnTo>
                  <a:lnTo>
                    <a:pt x="113" y="7"/>
                  </a:lnTo>
                  <a:lnTo>
                    <a:pt x="113" y="7"/>
                  </a:lnTo>
                  <a:lnTo>
                    <a:pt x="114" y="6"/>
                  </a:lnTo>
                  <a:lnTo>
                    <a:pt x="114" y="4"/>
                  </a:lnTo>
                  <a:lnTo>
                    <a:pt x="114" y="2"/>
                  </a:lnTo>
                  <a:lnTo>
                    <a:pt x="113" y="1"/>
                  </a:lnTo>
                  <a:lnTo>
                    <a:pt x="111" y="0"/>
                  </a:lnTo>
                  <a:lnTo>
                    <a:pt x="110" y="0"/>
                  </a:lnTo>
                  <a:lnTo>
                    <a:pt x="108" y="0"/>
                  </a:lnTo>
                  <a:lnTo>
                    <a:pt x="106" y="1"/>
                  </a:lnTo>
                  <a:lnTo>
                    <a:pt x="10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40" name="Freeform 983"/>
            <p:cNvSpPr/>
            <p:nvPr/>
          </p:nvSpPr>
          <p:spPr bwMode="auto">
            <a:xfrm>
              <a:off x="4133851" y="2506663"/>
              <a:ext cx="88900" cy="85725"/>
            </a:xfrm>
            <a:custGeom>
              <a:avLst/>
              <a:gdLst/>
              <a:ahLst/>
              <a:cxnLst>
                <a:cxn ang="0">
                  <a:pos x="161" y="1"/>
                </a:cxn>
                <a:cxn ang="0">
                  <a:pos x="161" y="1"/>
                </a:cxn>
                <a:cxn ang="0">
                  <a:pos x="141" y="21"/>
                </a:cxn>
                <a:cxn ang="0">
                  <a:pos x="122" y="41"/>
                </a:cxn>
                <a:cxn ang="0">
                  <a:pos x="82" y="79"/>
                </a:cxn>
                <a:cxn ang="0">
                  <a:pos x="41" y="118"/>
                </a:cxn>
                <a:cxn ang="0">
                  <a:pos x="2" y="156"/>
                </a:cxn>
                <a:cxn ang="0">
                  <a:pos x="2" y="156"/>
                </a:cxn>
                <a:cxn ang="0">
                  <a:pos x="0" y="158"/>
                </a:cxn>
                <a:cxn ang="0">
                  <a:pos x="0" y="160"/>
                </a:cxn>
                <a:cxn ang="0">
                  <a:pos x="1" y="161"/>
                </a:cxn>
                <a:cxn ang="0">
                  <a:pos x="2" y="163"/>
                </a:cxn>
                <a:cxn ang="0">
                  <a:pos x="3" y="164"/>
                </a:cxn>
                <a:cxn ang="0">
                  <a:pos x="5" y="164"/>
                </a:cxn>
                <a:cxn ang="0">
                  <a:pos x="6" y="164"/>
                </a:cxn>
                <a:cxn ang="0">
                  <a:pos x="8" y="163"/>
                </a:cxn>
                <a:cxn ang="0">
                  <a:pos x="8" y="163"/>
                </a:cxn>
                <a:cxn ang="0">
                  <a:pos x="49" y="125"/>
                </a:cxn>
                <a:cxn ang="0">
                  <a:pos x="89" y="87"/>
                </a:cxn>
                <a:cxn ang="0">
                  <a:pos x="128" y="48"/>
                </a:cxn>
                <a:cxn ang="0">
                  <a:pos x="148" y="29"/>
                </a:cxn>
                <a:cxn ang="0">
                  <a:pos x="167" y="8"/>
                </a:cxn>
                <a:cxn ang="0">
                  <a:pos x="167" y="8"/>
                </a:cxn>
                <a:cxn ang="0">
                  <a:pos x="168" y="6"/>
                </a:cxn>
                <a:cxn ang="0">
                  <a:pos x="168" y="4"/>
                </a:cxn>
                <a:cxn ang="0">
                  <a:pos x="168" y="3"/>
                </a:cxn>
                <a:cxn ang="0">
                  <a:pos x="167" y="1"/>
                </a:cxn>
                <a:cxn ang="0">
                  <a:pos x="165" y="0"/>
                </a:cxn>
                <a:cxn ang="0">
                  <a:pos x="164" y="0"/>
                </a:cxn>
                <a:cxn ang="0">
                  <a:pos x="162" y="0"/>
                </a:cxn>
                <a:cxn ang="0">
                  <a:pos x="161" y="1"/>
                </a:cxn>
                <a:cxn ang="0">
                  <a:pos x="161" y="1"/>
                </a:cxn>
              </a:cxnLst>
              <a:rect l="0" t="0" r="r" b="b"/>
              <a:pathLst>
                <a:path w="168" h="164">
                  <a:moveTo>
                    <a:pt x="161" y="1"/>
                  </a:moveTo>
                  <a:lnTo>
                    <a:pt x="161" y="1"/>
                  </a:lnTo>
                  <a:lnTo>
                    <a:pt x="141" y="21"/>
                  </a:lnTo>
                  <a:lnTo>
                    <a:pt x="122" y="41"/>
                  </a:lnTo>
                  <a:lnTo>
                    <a:pt x="82" y="79"/>
                  </a:lnTo>
                  <a:lnTo>
                    <a:pt x="41" y="118"/>
                  </a:lnTo>
                  <a:lnTo>
                    <a:pt x="2" y="156"/>
                  </a:lnTo>
                  <a:lnTo>
                    <a:pt x="2" y="156"/>
                  </a:lnTo>
                  <a:lnTo>
                    <a:pt x="0" y="158"/>
                  </a:lnTo>
                  <a:lnTo>
                    <a:pt x="0" y="160"/>
                  </a:lnTo>
                  <a:lnTo>
                    <a:pt x="1" y="161"/>
                  </a:lnTo>
                  <a:lnTo>
                    <a:pt x="2" y="163"/>
                  </a:lnTo>
                  <a:lnTo>
                    <a:pt x="3" y="164"/>
                  </a:lnTo>
                  <a:lnTo>
                    <a:pt x="5" y="164"/>
                  </a:lnTo>
                  <a:lnTo>
                    <a:pt x="6" y="164"/>
                  </a:lnTo>
                  <a:lnTo>
                    <a:pt x="8" y="163"/>
                  </a:lnTo>
                  <a:lnTo>
                    <a:pt x="8" y="163"/>
                  </a:lnTo>
                  <a:lnTo>
                    <a:pt x="49" y="125"/>
                  </a:lnTo>
                  <a:lnTo>
                    <a:pt x="89" y="87"/>
                  </a:lnTo>
                  <a:lnTo>
                    <a:pt x="128" y="48"/>
                  </a:lnTo>
                  <a:lnTo>
                    <a:pt x="148" y="29"/>
                  </a:lnTo>
                  <a:lnTo>
                    <a:pt x="167" y="8"/>
                  </a:lnTo>
                  <a:lnTo>
                    <a:pt x="167" y="8"/>
                  </a:lnTo>
                  <a:lnTo>
                    <a:pt x="168" y="6"/>
                  </a:lnTo>
                  <a:lnTo>
                    <a:pt x="168" y="4"/>
                  </a:lnTo>
                  <a:lnTo>
                    <a:pt x="168" y="3"/>
                  </a:lnTo>
                  <a:lnTo>
                    <a:pt x="167" y="1"/>
                  </a:lnTo>
                  <a:lnTo>
                    <a:pt x="165" y="0"/>
                  </a:lnTo>
                  <a:lnTo>
                    <a:pt x="164" y="0"/>
                  </a:lnTo>
                  <a:lnTo>
                    <a:pt x="162" y="0"/>
                  </a:lnTo>
                  <a:lnTo>
                    <a:pt x="161" y="1"/>
                  </a:lnTo>
                  <a:lnTo>
                    <a:pt x="16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41" name="Freeform 984"/>
            <p:cNvSpPr/>
            <p:nvPr/>
          </p:nvSpPr>
          <p:spPr bwMode="auto">
            <a:xfrm>
              <a:off x="4135438" y="2541588"/>
              <a:ext cx="88900" cy="87313"/>
            </a:xfrm>
            <a:custGeom>
              <a:avLst/>
              <a:gdLst/>
              <a:ahLst/>
              <a:cxnLst>
                <a:cxn ang="0">
                  <a:pos x="162" y="1"/>
                </a:cxn>
                <a:cxn ang="0">
                  <a:pos x="162" y="1"/>
                </a:cxn>
                <a:cxn ang="0">
                  <a:pos x="150" y="9"/>
                </a:cxn>
                <a:cxn ang="0">
                  <a:pos x="140" y="19"/>
                </a:cxn>
                <a:cxn ang="0">
                  <a:pos x="119" y="37"/>
                </a:cxn>
                <a:cxn ang="0">
                  <a:pos x="81" y="78"/>
                </a:cxn>
                <a:cxn ang="0">
                  <a:pos x="81" y="78"/>
                </a:cxn>
                <a:cxn ang="0">
                  <a:pos x="71" y="88"/>
                </a:cxn>
                <a:cxn ang="0">
                  <a:pos x="58" y="97"/>
                </a:cxn>
                <a:cxn ang="0">
                  <a:pos x="47" y="107"/>
                </a:cxn>
                <a:cxn ang="0">
                  <a:pos x="35" y="116"/>
                </a:cxn>
                <a:cxn ang="0">
                  <a:pos x="35" y="116"/>
                </a:cxn>
                <a:cxn ang="0">
                  <a:pos x="26" y="126"/>
                </a:cxn>
                <a:cxn ang="0">
                  <a:pos x="17" y="136"/>
                </a:cxn>
                <a:cxn ang="0">
                  <a:pos x="8" y="147"/>
                </a:cxn>
                <a:cxn ang="0">
                  <a:pos x="1" y="158"/>
                </a:cxn>
                <a:cxn ang="0">
                  <a:pos x="1" y="158"/>
                </a:cxn>
                <a:cxn ang="0">
                  <a:pos x="0" y="160"/>
                </a:cxn>
                <a:cxn ang="0">
                  <a:pos x="0" y="162"/>
                </a:cxn>
                <a:cxn ang="0">
                  <a:pos x="1" y="163"/>
                </a:cxn>
                <a:cxn ang="0">
                  <a:pos x="2" y="165"/>
                </a:cxn>
                <a:cxn ang="0">
                  <a:pos x="4" y="165"/>
                </a:cxn>
                <a:cxn ang="0">
                  <a:pos x="6" y="165"/>
                </a:cxn>
                <a:cxn ang="0">
                  <a:pos x="7" y="165"/>
                </a:cxn>
                <a:cxn ang="0">
                  <a:pos x="9" y="163"/>
                </a:cxn>
                <a:cxn ang="0">
                  <a:pos x="9" y="163"/>
                </a:cxn>
                <a:cxn ang="0">
                  <a:pos x="17" y="152"/>
                </a:cxn>
                <a:cxn ang="0">
                  <a:pos x="25" y="142"/>
                </a:cxn>
                <a:cxn ang="0">
                  <a:pos x="33" y="132"/>
                </a:cxn>
                <a:cxn ang="0">
                  <a:pos x="43" y="123"/>
                </a:cxn>
                <a:cxn ang="0">
                  <a:pos x="62" y="106"/>
                </a:cxn>
                <a:cxn ang="0">
                  <a:pos x="82" y="89"/>
                </a:cxn>
                <a:cxn ang="0">
                  <a:pos x="82" y="89"/>
                </a:cxn>
                <a:cxn ang="0">
                  <a:pos x="92" y="80"/>
                </a:cxn>
                <a:cxn ang="0">
                  <a:pos x="103" y="69"/>
                </a:cxn>
                <a:cxn ang="0">
                  <a:pos x="120" y="49"/>
                </a:cxn>
                <a:cxn ang="0">
                  <a:pos x="120" y="49"/>
                </a:cxn>
                <a:cxn ang="0">
                  <a:pos x="132" y="38"/>
                </a:cxn>
                <a:cxn ang="0">
                  <a:pos x="142" y="28"/>
                </a:cxn>
                <a:cxn ang="0">
                  <a:pos x="166" y="9"/>
                </a:cxn>
                <a:cxn ang="0">
                  <a:pos x="166" y="9"/>
                </a:cxn>
                <a:cxn ang="0">
                  <a:pos x="168" y="7"/>
                </a:cxn>
                <a:cxn ang="0">
                  <a:pos x="168" y="6"/>
                </a:cxn>
                <a:cxn ang="0">
                  <a:pos x="167" y="2"/>
                </a:cxn>
                <a:cxn ang="0">
                  <a:pos x="166" y="1"/>
                </a:cxn>
                <a:cxn ang="0">
                  <a:pos x="165" y="0"/>
                </a:cxn>
                <a:cxn ang="0">
                  <a:pos x="163" y="0"/>
                </a:cxn>
                <a:cxn ang="0">
                  <a:pos x="162" y="1"/>
                </a:cxn>
                <a:cxn ang="0">
                  <a:pos x="162" y="1"/>
                </a:cxn>
              </a:cxnLst>
              <a:rect l="0" t="0" r="r" b="b"/>
              <a:pathLst>
                <a:path w="168" h="165">
                  <a:moveTo>
                    <a:pt x="162" y="1"/>
                  </a:moveTo>
                  <a:lnTo>
                    <a:pt x="162" y="1"/>
                  </a:lnTo>
                  <a:lnTo>
                    <a:pt x="150" y="9"/>
                  </a:lnTo>
                  <a:lnTo>
                    <a:pt x="140" y="19"/>
                  </a:lnTo>
                  <a:lnTo>
                    <a:pt x="119" y="37"/>
                  </a:lnTo>
                  <a:lnTo>
                    <a:pt x="81" y="78"/>
                  </a:lnTo>
                  <a:lnTo>
                    <a:pt x="81" y="78"/>
                  </a:lnTo>
                  <a:lnTo>
                    <a:pt x="71" y="88"/>
                  </a:lnTo>
                  <a:lnTo>
                    <a:pt x="58" y="97"/>
                  </a:lnTo>
                  <a:lnTo>
                    <a:pt x="47" y="107"/>
                  </a:lnTo>
                  <a:lnTo>
                    <a:pt x="35" y="116"/>
                  </a:lnTo>
                  <a:lnTo>
                    <a:pt x="35" y="116"/>
                  </a:lnTo>
                  <a:lnTo>
                    <a:pt x="26" y="126"/>
                  </a:lnTo>
                  <a:lnTo>
                    <a:pt x="17" y="136"/>
                  </a:lnTo>
                  <a:lnTo>
                    <a:pt x="8" y="147"/>
                  </a:lnTo>
                  <a:lnTo>
                    <a:pt x="1" y="158"/>
                  </a:lnTo>
                  <a:lnTo>
                    <a:pt x="1" y="158"/>
                  </a:lnTo>
                  <a:lnTo>
                    <a:pt x="0" y="160"/>
                  </a:lnTo>
                  <a:lnTo>
                    <a:pt x="0" y="162"/>
                  </a:lnTo>
                  <a:lnTo>
                    <a:pt x="1" y="163"/>
                  </a:lnTo>
                  <a:lnTo>
                    <a:pt x="2" y="165"/>
                  </a:lnTo>
                  <a:lnTo>
                    <a:pt x="4" y="165"/>
                  </a:lnTo>
                  <a:lnTo>
                    <a:pt x="6" y="165"/>
                  </a:lnTo>
                  <a:lnTo>
                    <a:pt x="7" y="165"/>
                  </a:lnTo>
                  <a:lnTo>
                    <a:pt x="9" y="163"/>
                  </a:lnTo>
                  <a:lnTo>
                    <a:pt x="9" y="163"/>
                  </a:lnTo>
                  <a:lnTo>
                    <a:pt x="17" y="152"/>
                  </a:lnTo>
                  <a:lnTo>
                    <a:pt x="25" y="142"/>
                  </a:lnTo>
                  <a:lnTo>
                    <a:pt x="33" y="132"/>
                  </a:lnTo>
                  <a:lnTo>
                    <a:pt x="43" y="123"/>
                  </a:lnTo>
                  <a:lnTo>
                    <a:pt x="62" y="106"/>
                  </a:lnTo>
                  <a:lnTo>
                    <a:pt x="82" y="89"/>
                  </a:lnTo>
                  <a:lnTo>
                    <a:pt x="82" y="89"/>
                  </a:lnTo>
                  <a:lnTo>
                    <a:pt x="92" y="80"/>
                  </a:lnTo>
                  <a:lnTo>
                    <a:pt x="103" y="69"/>
                  </a:lnTo>
                  <a:lnTo>
                    <a:pt x="120" y="49"/>
                  </a:lnTo>
                  <a:lnTo>
                    <a:pt x="120" y="49"/>
                  </a:lnTo>
                  <a:lnTo>
                    <a:pt x="132" y="38"/>
                  </a:lnTo>
                  <a:lnTo>
                    <a:pt x="142" y="28"/>
                  </a:lnTo>
                  <a:lnTo>
                    <a:pt x="166" y="9"/>
                  </a:lnTo>
                  <a:lnTo>
                    <a:pt x="166" y="9"/>
                  </a:lnTo>
                  <a:lnTo>
                    <a:pt x="168" y="7"/>
                  </a:lnTo>
                  <a:lnTo>
                    <a:pt x="168" y="6"/>
                  </a:lnTo>
                  <a:lnTo>
                    <a:pt x="167" y="2"/>
                  </a:lnTo>
                  <a:lnTo>
                    <a:pt x="166" y="1"/>
                  </a:lnTo>
                  <a:lnTo>
                    <a:pt x="165" y="0"/>
                  </a:lnTo>
                  <a:lnTo>
                    <a:pt x="163" y="0"/>
                  </a:lnTo>
                  <a:lnTo>
                    <a:pt x="162" y="1"/>
                  </a:lnTo>
                  <a:lnTo>
                    <a:pt x="16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42" name="Freeform 985"/>
            <p:cNvSpPr/>
            <p:nvPr/>
          </p:nvSpPr>
          <p:spPr bwMode="auto">
            <a:xfrm>
              <a:off x="4129088" y="2597151"/>
              <a:ext cx="71438" cy="68263"/>
            </a:xfrm>
            <a:custGeom>
              <a:avLst/>
              <a:gdLst/>
              <a:ahLst/>
              <a:cxnLst>
                <a:cxn ang="0">
                  <a:pos x="125" y="1"/>
                </a:cxn>
                <a:cxn ang="0">
                  <a:pos x="125" y="1"/>
                </a:cxn>
                <a:cxn ang="0">
                  <a:pos x="108" y="14"/>
                </a:cxn>
                <a:cxn ang="0">
                  <a:pos x="94" y="29"/>
                </a:cxn>
                <a:cxn ang="0">
                  <a:pos x="65" y="60"/>
                </a:cxn>
                <a:cxn ang="0">
                  <a:pos x="65" y="60"/>
                </a:cxn>
                <a:cxn ang="0">
                  <a:pos x="49" y="75"/>
                </a:cxn>
                <a:cxn ang="0">
                  <a:pos x="34" y="91"/>
                </a:cxn>
                <a:cxn ang="0">
                  <a:pos x="1" y="121"/>
                </a:cxn>
                <a:cxn ang="0">
                  <a:pos x="1" y="121"/>
                </a:cxn>
                <a:cxn ang="0">
                  <a:pos x="0" y="122"/>
                </a:cxn>
                <a:cxn ang="0">
                  <a:pos x="0" y="124"/>
                </a:cxn>
                <a:cxn ang="0">
                  <a:pos x="0" y="126"/>
                </a:cxn>
                <a:cxn ang="0">
                  <a:pos x="1" y="127"/>
                </a:cxn>
                <a:cxn ang="0">
                  <a:pos x="3" y="128"/>
                </a:cxn>
                <a:cxn ang="0">
                  <a:pos x="4" y="129"/>
                </a:cxn>
                <a:cxn ang="0">
                  <a:pos x="6" y="128"/>
                </a:cxn>
                <a:cxn ang="0">
                  <a:pos x="8" y="127"/>
                </a:cxn>
                <a:cxn ang="0">
                  <a:pos x="8" y="127"/>
                </a:cxn>
                <a:cxn ang="0">
                  <a:pos x="38" y="100"/>
                </a:cxn>
                <a:cxn ang="0">
                  <a:pos x="67" y="71"/>
                </a:cxn>
                <a:cxn ang="0">
                  <a:pos x="67" y="71"/>
                </a:cxn>
                <a:cxn ang="0">
                  <a:pos x="98" y="38"/>
                </a:cxn>
                <a:cxn ang="0">
                  <a:pos x="115" y="22"/>
                </a:cxn>
                <a:cxn ang="0">
                  <a:pos x="131" y="7"/>
                </a:cxn>
                <a:cxn ang="0">
                  <a:pos x="131" y="7"/>
                </a:cxn>
                <a:cxn ang="0">
                  <a:pos x="132" y="6"/>
                </a:cxn>
                <a:cxn ang="0">
                  <a:pos x="133" y="4"/>
                </a:cxn>
                <a:cxn ang="0">
                  <a:pos x="132" y="2"/>
                </a:cxn>
                <a:cxn ang="0">
                  <a:pos x="131" y="1"/>
                </a:cxn>
                <a:cxn ang="0">
                  <a:pos x="128" y="0"/>
                </a:cxn>
                <a:cxn ang="0">
                  <a:pos x="127" y="0"/>
                </a:cxn>
                <a:cxn ang="0">
                  <a:pos x="125" y="1"/>
                </a:cxn>
                <a:cxn ang="0">
                  <a:pos x="125" y="1"/>
                </a:cxn>
              </a:cxnLst>
              <a:rect l="0" t="0" r="r" b="b"/>
              <a:pathLst>
                <a:path w="133" h="129">
                  <a:moveTo>
                    <a:pt x="125" y="1"/>
                  </a:moveTo>
                  <a:lnTo>
                    <a:pt x="125" y="1"/>
                  </a:lnTo>
                  <a:lnTo>
                    <a:pt x="108" y="14"/>
                  </a:lnTo>
                  <a:lnTo>
                    <a:pt x="94" y="29"/>
                  </a:lnTo>
                  <a:lnTo>
                    <a:pt x="65" y="60"/>
                  </a:lnTo>
                  <a:lnTo>
                    <a:pt x="65" y="60"/>
                  </a:lnTo>
                  <a:lnTo>
                    <a:pt x="49" y="75"/>
                  </a:lnTo>
                  <a:lnTo>
                    <a:pt x="34" y="91"/>
                  </a:lnTo>
                  <a:lnTo>
                    <a:pt x="1" y="121"/>
                  </a:lnTo>
                  <a:lnTo>
                    <a:pt x="1" y="121"/>
                  </a:lnTo>
                  <a:lnTo>
                    <a:pt x="0" y="122"/>
                  </a:lnTo>
                  <a:lnTo>
                    <a:pt x="0" y="124"/>
                  </a:lnTo>
                  <a:lnTo>
                    <a:pt x="0" y="126"/>
                  </a:lnTo>
                  <a:lnTo>
                    <a:pt x="1" y="127"/>
                  </a:lnTo>
                  <a:lnTo>
                    <a:pt x="3" y="128"/>
                  </a:lnTo>
                  <a:lnTo>
                    <a:pt x="4" y="129"/>
                  </a:lnTo>
                  <a:lnTo>
                    <a:pt x="6" y="128"/>
                  </a:lnTo>
                  <a:lnTo>
                    <a:pt x="8" y="127"/>
                  </a:lnTo>
                  <a:lnTo>
                    <a:pt x="8" y="127"/>
                  </a:lnTo>
                  <a:lnTo>
                    <a:pt x="38" y="100"/>
                  </a:lnTo>
                  <a:lnTo>
                    <a:pt x="67" y="71"/>
                  </a:lnTo>
                  <a:lnTo>
                    <a:pt x="67" y="71"/>
                  </a:lnTo>
                  <a:lnTo>
                    <a:pt x="98" y="38"/>
                  </a:lnTo>
                  <a:lnTo>
                    <a:pt x="115" y="22"/>
                  </a:lnTo>
                  <a:lnTo>
                    <a:pt x="131" y="7"/>
                  </a:lnTo>
                  <a:lnTo>
                    <a:pt x="131" y="7"/>
                  </a:lnTo>
                  <a:lnTo>
                    <a:pt x="132" y="6"/>
                  </a:lnTo>
                  <a:lnTo>
                    <a:pt x="133" y="4"/>
                  </a:lnTo>
                  <a:lnTo>
                    <a:pt x="132" y="2"/>
                  </a:lnTo>
                  <a:lnTo>
                    <a:pt x="131" y="1"/>
                  </a:lnTo>
                  <a:lnTo>
                    <a:pt x="128" y="0"/>
                  </a:lnTo>
                  <a:lnTo>
                    <a:pt x="127" y="0"/>
                  </a:lnTo>
                  <a:lnTo>
                    <a:pt x="125" y="1"/>
                  </a:lnTo>
                  <a:lnTo>
                    <a:pt x="12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43" name="Freeform 986"/>
            <p:cNvSpPr/>
            <p:nvPr/>
          </p:nvSpPr>
          <p:spPr bwMode="auto">
            <a:xfrm>
              <a:off x="4129088" y="2630488"/>
              <a:ext cx="71438" cy="66675"/>
            </a:xfrm>
            <a:custGeom>
              <a:avLst/>
              <a:gdLst/>
              <a:ahLst/>
              <a:cxnLst>
                <a:cxn ang="0">
                  <a:pos x="125" y="1"/>
                </a:cxn>
                <a:cxn ang="0">
                  <a:pos x="125" y="1"/>
                </a:cxn>
                <a:cxn ang="0">
                  <a:pos x="92" y="28"/>
                </a:cxn>
                <a:cxn ang="0">
                  <a:pos x="59" y="57"/>
                </a:cxn>
                <a:cxn ang="0">
                  <a:pos x="43" y="71"/>
                </a:cxn>
                <a:cxn ang="0">
                  <a:pos x="29" y="86"/>
                </a:cxn>
                <a:cxn ang="0">
                  <a:pos x="14" y="103"/>
                </a:cxn>
                <a:cxn ang="0">
                  <a:pos x="1" y="119"/>
                </a:cxn>
                <a:cxn ang="0">
                  <a:pos x="1" y="119"/>
                </a:cxn>
                <a:cxn ang="0">
                  <a:pos x="0" y="121"/>
                </a:cxn>
                <a:cxn ang="0">
                  <a:pos x="0" y="122"/>
                </a:cxn>
                <a:cxn ang="0">
                  <a:pos x="1" y="124"/>
                </a:cxn>
                <a:cxn ang="0">
                  <a:pos x="2" y="125"/>
                </a:cxn>
                <a:cxn ang="0">
                  <a:pos x="5" y="125"/>
                </a:cxn>
                <a:cxn ang="0">
                  <a:pos x="7" y="125"/>
                </a:cxn>
                <a:cxn ang="0">
                  <a:pos x="9" y="124"/>
                </a:cxn>
                <a:cxn ang="0">
                  <a:pos x="9" y="124"/>
                </a:cxn>
                <a:cxn ang="0">
                  <a:pos x="21" y="108"/>
                </a:cxn>
                <a:cxn ang="0">
                  <a:pos x="36" y="92"/>
                </a:cxn>
                <a:cxn ang="0">
                  <a:pos x="51" y="77"/>
                </a:cxn>
                <a:cxn ang="0">
                  <a:pos x="67" y="62"/>
                </a:cxn>
                <a:cxn ang="0">
                  <a:pos x="99" y="34"/>
                </a:cxn>
                <a:cxn ang="0">
                  <a:pos x="131" y="7"/>
                </a:cxn>
                <a:cxn ang="0">
                  <a:pos x="131" y="7"/>
                </a:cxn>
                <a:cxn ang="0">
                  <a:pos x="132" y="6"/>
                </a:cxn>
                <a:cxn ang="0">
                  <a:pos x="133" y="4"/>
                </a:cxn>
                <a:cxn ang="0">
                  <a:pos x="132" y="3"/>
                </a:cxn>
                <a:cxn ang="0">
                  <a:pos x="131" y="1"/>
                </a:cxn>
                <a:cxn ang="0">
                  <a:pos x="128" y="0"/>
                </a:cxn>
                <a:cxn ang="0">
                  <a:pos x="126" y="0"/>
                </a:cxn>
                <a:cxn ang="0">
                  <a:pos x="125" y="1"/>
                </a:cxn>
                <a:cxn ang="0">
                  <a:pos x="125" y="1"/>
                </a:cxn>
              </a:cxnLst>
              <a:rect l="0" t="0" r="r" b="b"/>
              <a:pathLst>
                <a:path w="133" h="125">
                  <a:moveTo>
                    <a:pt x="125" y="1"/>
                  </a:moveTo>
                  <a:lnTo>
                    <a:pt x="125" y="1"/>
                  </a:lnTo>
                  <a:lnTo>
                    <a:pt x="92" y="28"/>
                  </a:lnTo>
                  <a:lnTo>
                    <a:pt x="59" y="57"/>
                  </a:lnTo>
                  <a:lnTo>
                    <a:pt x="43" y="71"/>
                  </a:lnTo>
                  <a:lnTo>
                    <a:pt x="29" y="86"/>
                  </a:lnTo>
                  <a:lnTo>
                    <a:pt x="14" y="103"/>
                  </a:lnTo>
                  <a:lnTo>
                    <a:pt x="1" y="119"/>
                  </a:lnTo>
                  <a:lnTo>
                    <a:pt x="1" y="119"/>
                  </a:lnTo>
                  <a:lnTo>
                    <a:pt x="0" y="121"/>
                  </a:lnTo>
                  <a:lnTo>
                    <a:pt x="0" y="122"/>
                  </a:lnTo>
                  <a:lnTo>
                    <a:pt x="1" y="124"/>
                  </a:lnTo>
                  <a:lnTo>
                    <a:pt x="2" y="125"/>
                  </a:lnTo>
                  <a:lnTo>
                    <a:pt x="5" y="125"/>
                  </a:lnTo>
                  <a:lnTo>
                    <a:pt x="7" y="125"/>
                  </a:lnTo>
                  <a:lnTo>
                    <a:pt x="9" y="124"/>
                  </a:lnTo>
                  <a:lnTo>
                    <a:pt x="9" y="124"/>
                  </a:lnTo>
                  <a:lnTo>
                    <a:pt x="21" y="108"/>
                  </a:lnTo>
                  <a:lnTo>
                    <a:pt x="36" y="92"/>
                  </a:lnTo>
                  <a:lnTo>
                    <a:pt x="51" y="77"/>
                  </a:lnTo>
                  <a:lnTo>
                    <a:pt x="67" y="62"/>
                  </a:lnTo>
                  <a:lnTo>
                    <a:pt x="99" y="34"/>
                  </a:lnTo>
                  <a:lnTo>
                    <a:pt x="131" y="7"/>
                  </a:lnTo>
                  <a:lnTo>
                    <a:pt x="131" y="7"/>
                  </a:lnTo>
                  <a:lnTo>
                    <a:pt x="132" y="6"/>
                  </a:lnTo>
                  <a:lnTo>
                    <a:pt x="133" y="4"/>
                  </a:lnTo>
                  <a:lnTo>
                    <a:pt x="132" y="3"/>
                  </a:lnTo>
                  <a:lnTo>
                    <a:pt x="131" y="1"/>
                  </a:lnTo>
                  <a:lnTo>
                    <a:pt x="128" y="0"/>
                  </a:lnTo>
                  <a:lnTo>
                    <a:pt x="126" y="0"/>
                  </a:lnTo>
                  <a:lnTo>
                    <a:pt x="125" y="1"/>
                  </a:lnTo>
                  <a:lnTo>
                    <a:pt x="12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44" name="Freeform 987"/>
            <p:cNvSpPr/>
            <p:nvPr/>
          </p:nvSpPr>
          <p:spPr bwMode="auto">
            <a:xfrm>
              <a:off x="4127501" y="2670176"/>
              <a:ext cx="55563" cy="55563"/>
            </a:xfrm>
            <a:custGeom>
              <a:avLst/>
              <a:gdLst/>
              <a:ahLst/>
              <a:cxnLst>
                <a:cxn ang="0">
                  <a:pos x="97" y="1"/>
                </a:cxn>
                <a:cxn ang="0">
                  <a:pos x="97" y="1"/>
                </a:cxn>
                <a:cxn ang="0">
                  <a:pos x="82" y="10"/>
                </a:cxn>
                <a:cxn ang="0">
                  <a:pos x="69" y="20"/>
                </a:cxn>
                <a:cxn ang="0">
                  <a:pos x="55" y="32"/>
                </a:cxn>
                <a:cxn ang="0">
                  <a:pos x="43" y="43"/>
                </a:cxn>
                <a:cxn ang="0">
                  <a:pos x="32" y="56"/>
                </a:cxn>
                <a:cxn ang="0">
                  <a:pos x="20" y="69"/>
                </a:cxn>
                <a:cxn ang="0">
                  <a:pos x="10" y="82"/>
                </a:cxn>
                <a:cxn ang="0">
                  <a:pos x="1" y="97"/>
                </a:cxn>
                <a:cxn ang="0">
                  <a:pos x="1" y="97"/>
                </a:cxn>
                <a:cxn ang="0">
                  <a:pos x="0" y="99"/>
                </a:cxn>
                <a:cxn ang="0">
                  <a:pos x="0" y="100"/>
                </a:cxn>
                <a:cxn ang="0">
                  <a:pos x="1" y="102"/>
                </a:cxn>
                <a:cxn ang="0">
                  <a:pos x="2" y="103"/>
                </a:cxn>
                <a:cxn ang="0">
                  <a:pos x="4" y="104"/>
                </a:cxn>
                <a:cxn ang="0">
                  <a:pos x="6" y="104"/>
                </a:cxn>
                <a:cxn ang="0">
                  <a:pos x="7" y="103"/>
                </a:cxn>
                <a:cxn ang="0">
                  <a:pos x="9" y="102"/>
                </a:cxn>
                <a:cxn ang="0">
                  <a:pos x="9" y="102"/>
                </a:cxn>
                <a:cxn ang="0">
                  <a:pos x="17" y="88"/>
                </a:cxn>
                <a:cxn ang="0">
                  <a:pos x="27" y="75"/>
                </a:cxn>
                <a:cxn ang="0">
                  <a:pos x="39" y="62"/>
                </a:cxn>
                <a:cxn ang="0">
                  <a:pos x="50" y="50"/>
                </a:cxn>
                <a:cxn ang="0">
                  <a:pos x="62" y="38"/>
                </a:cxn>
                <a:cxn ang="0">
                  <a:pos x="75" y="28"/>
                </a:cxn>
                <a:cxn ang="0">
                  <a:pos x="88" y="17"/>
                </a:cxn>
                <a:cxn ang="0">
                  <a:pos x="102" y="8"/>
                </a:cxn>
                <a:cxn ang="0">
                  <a:pos x="102" y="8"/>
                </a:cxn>
                <a:cxn ang="0">
                  <a:pos x="103" y="7"/>
                </a:cxn>
                <a:cxn ang="0">
                  <a:pos x="104" y="5"/>
                </a:cxn>
                <a:cxn ang="0">
                  <a:pos x="104" y="4"/>
                </a:cxn>
                <a:cxn ang="0">
                  <a:pos x="103" y="2"/>
                </a:cxn>
                <a:cxn ang="0">
                  <a:pos x="102" y="1"/>
                </a:cxn>
                <a:cxn ang="0">
                  <a:pos x="101" y="0"/>
                </a:cxn>
                <a:cxn ang="0">
                  <a:pos x="99" y="0"/>
                </a:cxn>
                <a:cxn ang="0">
                  <a:pos x="97" y="1"/>
                </a:cxn>
                <a:cxn ang="0">
                  <a:pos x="97" y="1"/>
                </a:cxn>
              </a:cxnLst>
              <a:rect l="0" t="0" r="r" b="b"/>
              <a:pathLst>
                <a:path w="104" h="104">
                  <a:moveTo>
                    <a:pt x="97" y="1"/>
                  </a:moveTo>
                  <a:lnTo>
                    <a:pt x="97" y="1"/>
                  </a:lnTo>
                  <a:lnTo>
                    <a:pt x="82" y="10"/>
                  </a:lnTo>
                  <a:lnTo>
                    <a:pt x="69" y="20"/>
                  </a:lnTo>
                  <a:lnTo>
                    <a:pt x="55" y="32"/>
                  </a:lnTo>
                  <a:lnTo>
                    <a:pt x="43" y="43"/>
                  </a:lnTo>
                  <a:lnTo>
                    <a:pt x="32" y="56"/>
                  </a:lnTo>
                  <a:lnTo>
                    <a:pt x="20" y="69"/>
                  </a:lnTo>
                  <a:lnTo>
                    <a:pt x="10" y="82"/>
                  </a:lnTo>
                  <a:lnTo>
                    <a:pt x="1" y="97"/>
                  </a:lnTo>
                  <a:lnTo>
                    <a:pt x="1" y="97"/>
                  </a:lnTo>
                  <a:lnTo>
                    <a:pt x="0" y="99"/>
                  </a:lnTo>
                  <a:lnTo>
                    <a:pt x="0" y="100"/>
                  </a:lnTo>
                  <a:lnTo>
                    <a:pt x="1" y="102"/>
                  </a:lnTo>
                  <a:lnTo>
                    <a:pt x="2" y="103"/>
                  </a:lnTo>
                  <a:lnTo>
                    <a:pt x="4" y="104"/>
                  </a:lnTo>
                  <a:lnTo>
                    <a:pt x="6" y="104"/>
                  </a:lnTo>
                  <a:lnTo>
                    <a:pt x="7" y="103"/>
                  </a:lnTo>
                  <a:lnTo>
                    <a:pt x="9" y="102"/>
                  </a:lnTo>
                  <a:lnTo>
                    <a:pt x="9" y="102"/>
                  </a:lnTo>
                  <a:lnTo>
                    <a:pt x="17" y="88"/>
                  </a:lnTo>
                  <a:lnTo>
                    <a:pt x="27" y="75"/>
                  </a:lnTo>
                  <a:lnTo>
                    <a:pt x="39" y="62"/>
                  </a:lnTo>
                  <a:lnTo>
                    <a:pt x="50" y="50"/>
                  </a:lnTo>
                  <a:lnTo>
                    <a:pt x="62" y="38"/>
                  </a:lnTo>
                  <a:lnTo>
                    <a:pt x="75" y="28"/>
                  </a:lnTo>
                  <a:lnTo>
                    <a:pt x="88" y="17"/>
                  </a:lnTo>
                  <a:lnTo>
                    <a:pt x="102" y="8"/>
                  </a:lnTo>
                  <a:lnTo>
                    <a:pt x="102" y="8"/>
                  </a:lnTo>
                  <a:lnTo>
                    <a:pt x="103" y="7"/>
                  </a:lnTo>
                  <a:lnTo>
                    <a:pt x="104" y="5"/>
                  </a:lnTo>
                  <a:lnTo>
                    <a:pt x="104" y="4"/>
                  </a:lnTo>
                  <a:lnTo>
                    <a:pt x="103" y="2"/>
                  </a:lnTo>
                  <a:lnTo>
                    <a:pt x="102" y="1"/>
                  </a:lnTo>
                  <a:lnTo>
                    <a:pt x="101" y="0"/>
                  </a:lnTo>
                  <a:lnTo>
                    <a:pt x="99" y="0"/>
                  </a:lnTo>
                  <a:lnTo>
                    <a:pt x="97" y="1"/>
                  </a:lnTo>
                  <a:lnTo>
                    <a:pt x="9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45" name="Freeform 988"/>
            <p:cNvSpPr/>
            <p:nvPr/>
          </p:nvSpPr>
          <p:spPr bwMode="auto">
            <a:xfrm>
              <a:off x="4213226" y="2727326"/>
              <a:ext cx="26988" cy="46038"/>
            </a:xfrm>
            <a:custGeom>
              <a:avLst/>
              <a:gdLst/>
              <a:ahLst/>
              <a:cxnLst>
                <a:cxn ang="0">
                  <a:pos x="42" y="3"/>
                </a:cxn>
                <a:cxn ang="0">
                  <a:pos x="42" y="3"/>
                </a:cxn>
                <a:cxn ang="0">
                  <a:pos x="37" y="14"/>
                </a:cxn>
                <a:cxn ang="0">
                  <a:pos x="32" y="24"/>
                </a:cxn>
                <a:cxn ang="0">
                  <a:pos x="21" y="43"/>
                </a:cxn>
                <a:cxn ang="0">
                  <a:pos x="10" y="63"/>
                </a:cxn>
                <a:cxn ang="0">
                  <a:pos x="4" y="73"/>
                </a:cxn>
                <a:cxn ang="0">
                  <a:pos x="0" y="83"/>
                </a:cxn>
                <a:cxn ang="0">
                  <a:pos x="0" y="83"/>
                </a:cxn>
                <a:cxn ang="0">
                  <a:pos x="0" y="85"/>
                </a:cxn>
                <a:cxn ang="0">
                  <a:pos x="1" y="86"/>
                </a:cxn>
                <a:cxn ang="0">
                  <a:pos x="2" y="88"/>
                </a:cxn>
                <a:cxn ang="0">
                  <a:pos x="3" y="88"/>
                </a:cxn>
                <a:cxn ang="0">
                  <a:pos x="5" y="88"/>
                </a:cxn>
                <a:cxn ang="0">
                  <a:pos x="7" y="88"/>
                </a:cxn>
                <a:cxn ang="0">
                  <a:pos x="8" y="87"/>
                </a:cxn>
                <a:cxn ang="0">
                  <a:pos x="10" y="85"/>
                </a:cxn>
                <a:cxn ang="0">
                  <a:pos x="10" y="85"/>
                </a:cxn>
                <a:cxn ang="0">
                  <a:pos x="14" y="75"/>
                </a:cxn>
                <a:cxn ang="0">
                  <a:pos x="19" y="65"/>
                </a:cxn>
                <a:cxn ang="0">
                  <a:pos x="30" y="46"/>
                </a:cxn>
                <a:cxn ang="0">
                  <a:pos x="42" y="26"/>
                </a:cxn>
                <a:cxn ang="0">
                  <a:pos x="47" y="17"/>
                </a:cxn>
                <a:cxn ang="0">
                  <a:pos x="51" y="7"/>
                </a:cxn>
                <a:cxn ang="0">
                  <a:pos x="51" y="7"/>
                </a:cxn>
                <a:cxn ang="0">
                  <a:pos x="51" y="5"/>
                </a:cxn>
                <a:cxn ang="0">
                  <a:pos x="50" y="2"/>
                </a:cxn>
                <a:cxn ang="0">
                  <a:pos x="49" y="1"/>
                </a:cxn>
                <a:cxn ang="0">
                  <a:pos x="48" y="0"/>
                </a:cxn>
                <a:cxn ang="0">
                  <a:pos x="46" y="0"/>
                </a:cxn>
                <a:cxn ang="0">
                  <a:pos x="44" y="0"/>
                </a:cxn>
                <a:cxn ang="0">
                  <a:pos x="43" y="2"/>
                </a:cxn>
                <a:cxn ang="0">
                  <a:pos x="42" y="3"/>
                </a:cxn>
                <a:cxn ang="0">
                  <a:pos x="42" y="3"/>
                </a:cxn>
              </a:cxnLst>
              <a:rect l="0" t="0" r="r" b="b"/>
              <a:pathLst>
                <a:path w="51" h="88">
                  <a:moveTo>
                    <a:pt x="42" y="3"/>
                  </a:moveTo>
                  <a:lnTo>
                    <a:pt x="42" y="3"/>
                  </a:lnTo>
                  <a:lnTo>
                    <a:pt x="37" y="14"/>
                  </a:lnTo>
                  <a:lnTo>
                    <a:pt x="32" y="24"/>
                  </a:lnTo>
                  <a:lnTo>
                    <a:pt x="21" y="43"/>
                  </a:lnTo>
                  <a:lnTo>
                    <a:pt x="10" y="63"/>
                  </a:lnTo>
                  <a:lnTo>
                    <a:pt x="4" y="73"/>
                  </a:lnTo>
                  <a:lnTo>
                    <a:pt x="0" y="83"/>
                  </a:lnTo>
                  <a:lnTo>
                    <a:pt x="0" y="83"/>
                  </a:lnTo>
                  <a:lnTo>
                    <a:pt x="0" y="85"/>
                  </a:lnTo>
                  <a:lnTo>
                    <a:pt x="1" y="86"/>
                  </a:lnTo>
                  <a:lnTo>
                    <a:pt x="2" y="88"/>
                  </a:lnTo>
                  <a:lnTo>
                    <a:pt x="3" y="88"/>
                  </a:lnTo>
                  <a:lnTo>
                    <a:pt x="5" y="88"/>
                  </a:lnTo>
                  <a:lnTo>
                    <a:pt x="7" y="88"/>
                  </a:lnTo>
                  <a:lnTo>
                    <a:pt x="8" y="87"/>
                  </a:lnTo>
                  <a:lnTo>
                    <a:pt x="10" y="85"/>
                  </a:lnTo>
                  <a:lnTo>
                    <a:pt x="10" y="85"/>
                  </a:lnTo>
                  <a:lnTo>
                    <a:pt x="14" y="75"/>
                  </a:lnTo>
                  <a:lnTo>
                    <a:pt x="19" y="65"/>
                  </a:lnTo>
                  <a:lnTo>
                    <a:pt x="30" y="46"/>
                  </a:lnTo>
                  <a:lnTo>
                    <a:pt x="42" y="26"/>
                  </a:lnTo>
                  <a:lnTo>
                    <a:pt x="47" y="17"/>
                  </a:lnTo>
                  <a:lnTo>
                    <a:pt x="51" y="7"/>
                  </a:lnTo>
                  <a:lnTo>
                    <a:pt x="51" y="7"/>
                  </a:lnTo>
                  <a:lnTo>
                    <a:pt x="51" y="5"/>
                  </a:lnTo>
                  <a:lnTo>
                    <a:pt x="50" y="2"/>
                  </a:lnTo>
                  <a:lnTo>
                    <a:pt x="49" y="1"/>
                  </a:lnTo>
                  <a:lnTo>
                    <a:pt x="48" y="0"/>
                  </a:lnTo>
                  <a:lnTo>
                    <a:pt x="46" y="0"/>
                  </a:lnTo>
                  <a:lnTo>
                    <a:pt x="44" y="0"/>
                  </a:lnTo>
                  <a:lnTo>
                    <a:pt x="43" y="2"/>
                  </a:lnTo>
                  <a:lnTo>
                    <a:pt x="42" y="3"/>
                  </a:lnTo>
                  <a:lnTo>
                    <a:pt x="4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46" name="Freeform 989"/>
            <p:cNvSpPr/>
            <p:nvPr/>
          </p:nvSpPr>
          <p:spPr bwMode="auto">
            <a:xfrm>
              <a:off x="4268788" y="2722563"/>
              <a:ext cx="44450" cy="61913"/>
            </a:xfrm>
            <a:custGeom>
              <a:avLst/>
              <a:gdLst/>
              <a:ahLst/>
              <a:cxnLst>
                <a:cxn ang="0">
                  <a:pos x="74" y="1"/>
                </a:cxn>
                <a:cxn ang="0">
                  <a:pos x="74" y="1"/>
                </a:cxn>
                <a:cxn ang="0">
                  <a:pos x="51" y="23"/>
                </a:cxn>
                <a:cxn ang="0">
                  <a:pos x="40" y="35"/>
                </a:cxn>
                <a:cxn ang="0">
                  <a:pos x="30" y="48"/>
                </a:cxn>
                <a:cxn ang="0">
                  <a:pos x="30" y="48"/>
                </a:cxn>
                <a:cxn ang="0">
                  <a:pos x="21" y="62"/>
                </a:cxn>
                <a:cxn ang="0">
                  <a:pos x="13" y="78"/>
                </a:cxn>
                <a:cxn ang="0">
                  <a:pos x="6" y="94"/>
                </a:cxn>
                <a:cxn ang="0">
                  <a:pos x="0" y="111"/>
                </a:cxn>
                <a:cxn ang="0">
                  <a:pos x="0" y="111"/>
                </a:cxn>
                <a:cxn ang="0">
                  <a:pos x="0" y="113"/>
                </a:cxn>
                <a:cxn ang="0">
                  <a:pos x="0" y="115"/>
                </a:cxn>
                <a:cxn ang="0">
                  <a:pos x="2" y="116"/>
                </a:cxn>
                <a:cxn ang="0">
                  <a:pos x="3" y="117"/>
                </a:cxn>
                <a:cxn ang="0">
                  <a:pos x="5" y="117"/>
                </a:cxn>
                <a:cxn ang="0">
                  <a:pos x="7" y="116"/>
                </a:cxn>
                <a:cxn ang="0">
                  <a:pos x="8" y="115"/>
                </a:cxn>
                <a:cxn ang="0">
                  <a:pos x="9" y="114"/>
                </a:cxn>
                <a:cxn ang="0">
                  <a:pos x="9" y="114"/>
                </a:cxn>
                <a:cxn ang="0">
                  <a:pos x="15" y="96"/>
                </a:cxn>
                <a:cxn ang="0">
                  <a:pos x="23" y="79"/>
                </a:cxn>
                <a:cxn ang="0">
                  <a:pos x="31" y="62"/>
                </a:cxn>
                <a:cxn ang="0">
                  <a:pos x="36" y="55"/>
                </a:cxn>
                <a:cxn ang="0">
                  <a:pos x="41" y="48"/>
                </a:cxn>
                <a:cxn ang="0">
                  <a:pos x="41" y="48"/>
                </a:cxn>
                <a:cxn ang="0">
                  <a:pos x="51" y="37"/>
                </a:cxn>
                <a:cxn ang="0">
                  <a:pos x="61" y="27"/>
                </a:cxn>
                <a:cxn ang="0">
                  <a:pos x="81" y="8"/>
                </a:cxn>
                <a:cxn ang="0">
                  <a:pos x="81" y="8"/>
                </a:cxn>
                <a:cxn ang="0">
                  <a:pos x="82" y="6"/>
                </a:cxn>
                <a:cxn ang="0">
                  <a:pos x="83" y="4"/>
                </a:cxn>
                <a:cxn ang="0">
                  <a:pos x="82" y="3"/>
                </a:cxn>
                <a:cxn ang="0">
                  <a:pos x="81" y="1"/>
                </a:cxn>
                <a:cxn ang="0">
                  <a:pos x="80" y="0"/>
                </a:cxn>
                <a:cxn ang="0">
                  <a:pos x="78" y="0"/>
                </a:cxn>
                <a:cxn ang="0">
                  <a:pos x="76" y="0"/>
                </a:cxn>
                <a:cxn ang="0">
                  <a:pos x="74" y="1"/>
                </a:cxn>
                <a:cxn ang="0">
                  <a:pos x="74" y="1"/>
                </a:cxn>
              </a:cxnLst>
              <a:rect l="0" t="0" r="r" b="b"/>
              <a:pathLst>
                <a:path w="83" h="117">
                  <a:moveTo>
                    <a:pt x="74" y="1"/>
                  </a:moveTo>
                  <a:lnTo>
                    <a:pt x="74" y="1"/>
                  </a:lnTo>
                  <a:lnTo>
                    <a:pt x="51" y="23"/>
                  </a:lnTo>
                  <a:lnTo>
                    <a:pt x="40" y="35"/>
                  </a:lnTo>
                  <a:lnTo>
                    <a:pt x="30" y="48"/>
                  </a:lnTo>
                  <a:lnTo>
                    <a:pt x="30" y="48"/>
                  </a:lnTo>
                  <a:lnTo>
                    <a:pt x="21" y="62"/>
                  </a:lnTo>
                  <a:lnTo>
                    <a:pt x="13" y="78"/>
                  </a:lnTo>
                  <a:lnTo>
                    <a:pt x="6" y="94"/>
                  </a:lnTo>
                  <a:lnTo>
                    <a:pt x="0" y="111"/>
                  </a:lnTo>
                  <a:lnTo>
                    <a:pt x="0" y="111"/>
                  </a:lnTo>
                  <a:lnTo>
                    <a:pt x="0" y="113"/>
                  </a:lnTo>
                  <a:lnTo>
                    <a:pt x="0" y="115"/>
                  </a:lnTo>
                  <a:lnTo>
                    <a:pt x="2" y="116"/>
                  </a:lnTo>
                  <a:lnTo>
                    <a:pt x="3" y="117"/>
                  </a:lnTo>
                  <a:lnTo>
                    <a:pt x="5" y="117"/>
                  </a:lnTo>
                  <a:lnTo>
                    <a:pt x="7" y="116"/>
                  </a:lnTo>
                  <a:lnTo>
                    <a:pt x="8" y="115"/>
                  </a:lnTo>
                  <a:lnTo>
                    <a:pt x="9" y="114"/>
                  </a:lnTo>
                  <a:lnTo>
                    <a:pt x="9" y="114"/>
                  </a:lnTo>
                  <a:lnTo>
                    <a:pt x="15" y="96"/>
                  </a:lnTo>
                  <a:lnTo>
                    <a:pt x="23" y="79"/>
                  </a:lnTo>
                  <a:lnTo>
                    <a:pt x="31" y="62"/>
                  </a:lnTo>
                  <a:lnTo>
                    <a:pt x="36" y="55"/>
                  </a:lnTo>
                  <a:lnTo>
                    <a:pt x="41" y="48"/>
                  </a:lnTo>
                  <a:lnTo>
                    <a:pt x="41" y="48"/>
                  </a:lnTo>
                  <a:lnTo>
                    <a:pt x="51" y="37"/>
                  </a:lnTo>
                  <a:lnTo>
                    <a:pt x="61" y="27"/>
                  </a:lnTo>
                  <a:lnTo>
                    <a:pt x="81" y="8"/>
                  </a:lnTo>
                  <a:lnTo>
                    <a:pt x="81" y="8"/>
                  </a:lnTo>
                  <a:lnTo>
                    <a:pt x="82" y="6"/>
                  </a:lnTo>
                  <a:lnTo>
                    <a:pt x="83" y="4"/>
                  </a:lnTo>
                  <a:lnTo>
                    <a:pt x="82" y="3"/>
                  </a:lnTo>
                  <a:lnTo>
                    <a:pt x="81" y="1"/>
                  </a:lnTo>
                  <a:lnTo>
                    <a:pt x="80" y="0"/>
                  </a:lnTo>
                  <a:lnTo>
                    <a:pt x="78" y="0"/>
                  </a:lnTo>
                  <a:lnTo>
                    <a:pt x="76" y="0"/>
                  </a:lnTo>
                  <a:lnTo>
                    <a:pt x="74" y="1"/>
                  </a:lnTo>
                  <a:lnTo>
                    <a:pt x="7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47" name="Freeform 990"/>
            <p:cNvSpPr/>
            <p:nvPr/>
          </p:nvSpPr>
          <p:spPr bwMode="auto">
            <a:xfrm>
              <a:off x="4346576" y="2727326"/>
              <a:ext cx="36513" cy="47625"/>
            </a:xfrm>
            <a:custGeom>
              <a:avLst/>
              <a:gdLst/>
              <a:ahLst/>
              <a:cxnLst>
                <a:cxn ang="0">
                  <a:pos x="61" y="2"/>
                </a:cxn>
                <a:cxn ang="0">
                  <a:pos x="61" y="2"/>
                </a:cxn>
                <a:cxn ang="0">
                  <a:pos x="57" y="9"/>
                </a:cxn>
                <a:cxn ang="0">
                  <a:pos x="52" y="15"/>
                </a:cxn>
                <a:cxn ang="0">
                  <a:pos x="42" y="26"/>
                </a:cxn>
                <a:cxn ang="0">
                  <a:pos x="32" y="37"/>
                </a:cxn>
                <a:cxn ang="0">
                  <a:pos x="23" y="48"/>
                </a:cxn>
                <a:cxn ang="0">
                  <a:pos x="23" y="48"/>
                </a:cxn>
                <a:cxn ang="0">
                  <a:pos x="16" y="59"/>
                </a:cxn>
                <a:cxn ang="0">
                  <a:pos x="12" y="66"/>
                </a:cxn>
                <a:cxn ang="0">
                  <a:pos x="8" y="70"/>
                </a:cxn>
                <a:cxn ang="0">
                  <a:pos x="8" y="70"/>
                </a:cxn>
                <a:cxn ang="0">
                  <a:pos x="3" y="76"/>
                </a:cxn>
                <a:cxn ang="0">
                  <a:pos x="1" y="79"/>
                </a:cxn>
                <a:cxn ang="0">
                  <a:pos x="0" y="83"/>
                </a:cxn>
                <a:cxn ang="0">
                  <a:pos x="0" y="83"/>
                </a:cxn>
                <a:cxn ang="0">
                  <a:pos x="0" y="85"/>
                </a:cxn>
                <a:cxn ang="0">
                  <a:pos x="1" y="86"/>
                </a:cxn>
                <a:cxn ang="0">
                  <a:pos x="2" y="88"/>
                </a:cxn>
                <a:cxn ang="0">
                  <a:pos x="4" y="88"/>
                </a:cxn>
                <a:cxn ang="0">
                  <a:pos x="5" y="89"/>
                </a:cxn>
                <a:cxn ang="0">
                  <a:pos x="7" y="88"/>
                </a:cxn>
                <a:cxn ang="0">
                  <a:pos x="8" y="87"/>
                </a:cxn>
                <a:cxn ang="0">
                  <a:pos x="9" y="85"/>
                </a:cxn>
                <a:cxn ang="0">
                  <a:pos x="9" y="85"/>
                </a:cxn>
                <a:cxn ang="0">
                  <a:pos x="11" y="81"/>
                </a:cxn>
                <a:cxn ang="0">
                  <a:pos x="13" y="79"/>
                </a:cxn>
                <a:cxn ang="0">
                  <a:pos x="17" y="76"/>
                </a:cxn>
                <a:cxn ang="0">
                  <a:pos x="19" y="73"/>
                </a:cxn>
                <a:cxn ang="0">
                  <a:pos x="19" y="73"/>
                </a:cxn>
                <a:cxn ang="0">
                  <a:pos x="22" y="67"/>
                </a:cxn>
                <a:cxn ang="0">
                  <a:pos x="26" y="60"/>
                </a:cxn>
                <a:cxn ang="0">
                  <a:pos x="34" y="49"/>
                </a:cxn>
                <a:cxn ang="0">
                  <a:pos x="34" y="49"/>
                </a:cxn>
                <a:cxn ang="0">
                  <a:pos x="42" y="38"/>
                </a:cxn>
                <a:cxn ang="0">
                  <a:pos x="52" y="28"/>
                </a:cxn>
                <a:cxn ang="0">
                  <a:pos x="61" y="18"/>
                </a:cxn>
                <a:cxn ang="0">
                  <a:pos x="65" y="13"/>
                </a:cxn>
                <a:cxn ang="0">
                  <a:pos x="68" y="8"/>
                </a:cxn>
                <a:cxn ang="0">
                  <a:pos x="68" y="8"/>
                </a:cxn>
                <a:cxn ang="0">
                  <a:pos x="69" y="6"/>
                </a:cxn>
                <a:cxn ang="0">
                  <a:pos x="69" y="3"/>
                </a:cxn>
                <a:cxn ang="0">
                  <a:pos x="68" y="2"/>
                </a:cxn>
                <a:cxn ang="0">
                  <a:pos x="67" y="1"/>
                </a:cxn>
                <a:cxn ang="0">
                  <a:pos x="65" y="0"/>
                </a:cxn>
                <a:cxn ang="0">
                  <a:pos x="63" y="0"/>
                </a:cxn>
                <a:cxn ang="0">
                  <a:pos x="62" y="1"/>
                </a:cxn>
                <a:cxn ang="0">
                  <a:pos x="61" y="2"/>
                </a:cxn>
                <a:cxn ang="0">
                  <a:pos x="61" y="2"/>
                </a:cxn>
              </a:cxnLst>
              <a:rect l="0" t="0" r="r" b="b"/>
              <a:pathLst>
                <a:path w="69" h="89">
                  <a:moveTo>
                    <a:pt x="61" y="2"/>
                  </a:moveTo>
                  <a:lnTo>
                    <a:pt x="61" y="2"/>
                  </a:lnTo>
                  <a:lnTo>
                    <a:pt x="57" y="9"/>
                  </a:lnTo>
                  <a:lnTo>
                    <a:pt x="52" y="15"/>
                  </a:lnTo>
                  <a:lnTo>
                    <a:pt x="42" y="26"/>
                  </a:lnTo>
                  <a:lnTo>
                    <a:pt x="32" y="37"/>
                  </a:lnTo>
                  <a:lnTo>
                    <a:pt x="23" y="48"/>
                  </a:lnTo>
                  <a:lnTo>
                    <a:pt x="23" y="48"/>
                  </a:lnTo>
                  <a:lnTo>
                    <a:pt x="16" y="59"/>
                  </a:lnTo>
                  <a:lnTo>
                    <a:pt x="12" y="66"/>
                  </a:lnTo>
                  <a:lnTo>
                    <a:pt x="8" y="70"/>
                  </a:lnTo>
                  <a:lnTo>
                    <a:pt x="8" y="70"/>
                  </a:lnTo>
                  <a:lnTo>
                    <a:pt x="3" y="76"/>
                  </a:lnTo>
                  <a:lnTo>
                    <a:pt x="1" y="79"/>
                  </a:lnTo>
                  <a:lnTo>
                    <a:pt x="0" y="83"/>
                  </a:lnTo>
                  <a:lnTo>
                    <a:pt x="0" y="83"/>
                  </a:lnTo>
                  <a:lnTo>
                    <a:pt x="0" y="85"/>
                  </a:lnTo>
                  <a:lnTo>
                    <a:pt x="1" y="86"/>
                  </a:lnTo>
                  <a:lnTo>
                    <a:pt x="2" y="88"/>
                  </a:lnTo>
                  <a:lnTo>
                    <a:pt x="4" y="88"/>
                  </a:lnTo>
                  <a:lnTo>
                    <a:pt x="5" y="89"/>
                  </a:lnTo>
                  <a:lnTo>
                    <a:pt x="7" y="88"/>
                  </a:lnTo>
                  <a:lnTo>
                    <a:pt x="8" y="87"/>
                  </a:lnTo>
                  <a:lnTo>
                    <a:pt x="9" y="85"/>
                  </a:lnTo>
                  <a:lnTo>
                    <a:pt x="9" y="85"/>
                  </a:lnTo>
                  <a:lnTo>
                    <a:pt x="11" y="81"/>
                  </a:lnTo>
                  <a:lnTo>
                    <a:pt x="13" y="79"/>
                  </a:lnTo>
                  <a:lnTo>
                    <a:pt x="17" y="76"/>
                  </a:lnTo>
                  <a:lnTo>
                    <a:pt x="19" y="73"/>
                  </a:lnTo>
                  <a:lnTo>
                    <a:pt x="19" y="73"/>
                  </a:lnTo>
                  <a:lnTo>
                    <a:pt x="22" y="67"/>
                  </a:lnTo>
                  <a:lnTo>
                    <a:pt x="26" y="60"/>
                  </a:lnTo>
                  <a:lnTo>
                    <a:pt x="34" y="49"/>
                  </a:lnTo>
                  <a:lnTo>
                    <a:pt x="34" y="49"/>
                  </a:lnTo>
                  <a:lnTo>
                    <a:pt x="42" y="38"/>
                  </a:lnTo>
                  <a:lnTo>
                    <a:pt x="52" y="28"/>
                  </a:lnTo>
                  <a:lnTo>
                    <a:pt x="61" y="18"/>
                  </a:lnTo>
                  <a:lnTo>
                    <a:pt x="65" y="13"/>
                  </a:lnTo>
                  <a:lnTo>
                    <a:pt x="68" y="8"/>
                  </a:lnTo>
                  <a:lnTo>
                    <a:pt x="68" y="8"/>
                  </a:lnTo>
                  <a:lnTo>
                    <a:pt x="69" y="6"/>
                  </a:lnTo>
                  <a:lnTo>
                    <a:pt x="69" y="3"/>
                  </a:lnTo>
                  <a:lnTo>
                    <a:pt x="68" y="2"/>
                  </a:lnTo>
                  <a:lnTo>
                    <a:pt x="67" y="1"/>
                  </a:lnTo>
                  <a:lnTo>
                    <a:pt x="65" y="0"/>
                  </a:lnTo>
                  <a:lnTo>
                    <a:pt x="63" y="0"/>
                  </a:lnTo>
                  <a:lnTo>
                    <a:pt x="62" y="1"/>
                  </a:lnTo>
                  <a:lnTo>
                    <a:pt x="61" y="2"/>
                  </a:lnTo>
                  <a:lnTo>
                    <a:pt x="61"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48" name="Freeform 991"/>
            <p:cNvSpPr/>
            <p:nvPr/>
          </p:nvSpPr>
          <p:spPr bwMode="auto">
            <a:xfrm>
              <a:off x="4402138" y="2727326"/>
              <a:ext cx="28575" cy="49213"/>
            </a:xfrm>
            <a:custGeom>
              <a:avLst/>
              <a:gdLst/>
              <a:ahLst/>
              <a:cxnLst>
                <a:cxn ang="0">
                  <a:pos x="44" y="6"/>
                </a:cxn>
                <a:cxn ang="0">
                  <a:pos x="44" y="6"/>
                </a:cxn>
                <a:cxn ang="0">
                  <a:pos x="43" y="10"/>
                </a:cxn>
                <a:cxn ang="0">
                  <a:pos x="42" y="12"/>
                </a:cxn>
                <a:cxn ang="0">
                  <a:pos x="41" y="14"/>
                </a:cxn>
                <a:cxn ang="0">
                  <a:pos x="40" y="15"/>
                </a:cxn>
                <a:cxn ang="0">
                  <a:pos x="37" y="17"/>
                </a:cxn>
                <a:cxn ang="0">
                  <a:pos x="36" y="18"/>
                </a:cxn>
                <a:cxn ang="0">
                  <a:pos x="35" y="20"/>
                </a:cxn>
                <a:cxn ang="0">
                  <a:pos x="35" y="20"/>
                </a:cxn>
                <a:cxn ang="0">
                  <a:pos x="31" y="25"/>
                </a:cxn>
                <a:cxn ang="0">
                  <a:pos x="27" y="30"/>
                </a:cxn>
                <a:cxn ang="0">
                  <a:pos x="22" y="36"/>
                </a:cxn>
                <a:cxn ang="0">
                  <a:pos x="19" y="41"/>
                </a:cxn>
                <a:cxn ang="0">
                  <a:pos x="19" y="41"/>
                </a:cxn>
                <a:cxn ang="0">
                  <a:pos x="14" y="52"/>
                </a:cxn>
                <a:cxn ang="0">
                  <a:pos x="10" y="64"/>
                </a:cxn>
                <a:cxn ang="0">
                  <a:pos x="6" y="75"/>
                </a:cxn>
                <a:cxn ang="0">
                  <a:pos x="0" y="85"/>
                </a:cxn>
                <a:cxn ang="0">
                  <a:pos x="0" y="85"/>
                </a:cxn>
                <a:cxn ang="0">
                  <a:pos x="0" y="87"/>
                </a:cxn>
                <a:cxn ang="0">
                  <a:pos x="0" y="88"/>
                </a:cxn>
                <a:cxn ang="0">
                  <a:pos x="1" y="91"/>
                </a:cxn>
                <a:cxn ang="0">
                  <a:pos x="2" y="92"/>
                </a:cxn>
                <a:cxn ang="0">
                  <a:pos x="4" y="92"/>
                </a:cxn>
                <a:cxn ang="0">
                  <a:pos x="5" y="92"/>
                </a:cxn>
                <a:cxn ang="0">
                  <a:pos x="7" y="92"/>
                </a:cxn>
                <a:cxn ang="0">
                  <a:pos x="8" y="89"/>
                </a:cxn>
                <a:cxn ang="0">
                  <a:pos x="8" y="89"/>
                </a:cxn>
                <a:cxn ang="0">
                  <a:pos x="12" y="83"/>
                </a:cxn>
                <a:cxn ang="0">
                  <a:pos x="15" y="77"/>
                </a:cxn>
                <a:cxn ang="0">
                  <a:pos x="21" y="63"/>
                </a:cxn>
                <a:cxn ang="0">
                  <a:pos x="28" y="49"/>
                </a:cxn>
                <a:cxn ang="0">
                  <a:pos x="31" y="43"/>
                </a:cxn>
                <a:cxn ang="0">
                  <a:pos x="36" y="37"/>
                </a:cxn>
                <a:cxn ang="0">
                  <a:pos x="36" y="37"/>
                </a:cxn>
                <a:cxn ang="0">
                  <a:pos x="41" y="29"/>
                </a:cxn>
                <a:cxn ang="0">
                  <a:pos x="47" y="22"/>
                </a:cxn>
                <a:cxn ang="0">
                  <a:pos x="51" y="14"/>
                </a:cxn>
                <a:cxn ang="0">
                  <a:pos x="53" y="10"/>
                </a:cxn>
                <a:cxn ang="0">
                  <a:pos x="54" y="6"/>
                </a:cxn>
                <a:cxn ang="0">
                  <a:pos x="54" y="6"/>
                </a:cxn>
                <a:cxn ang="0">
                  <a:pos x="54" y="3"/>
                </a:cxn>
                <a:cxn ang="0">
                  <a:pos x="53" y="1"/>
                </a:cxn>
                <a:cxn ang="0">
                  <a:pos x="50" y="0"/>
                </a:cxn>
                <a:cxn ang="0">
                  <a:pos x="49" y="0"/>
                </a:cxn>
                <a:cxn ang="0">
                  <a:pos x="45" y="1"/>
                </a:cxn>
                <a:cxn ang="0">
                  <a:pos x="44" y="3"/>
                </a:cxn>
                <a:cxn ang="0">
                  <a:pos x="44" y="6"/>
                </a:cxn>
                <a:cxn ang="0">
                  <a:pos x="44" y="6"/>
                </a:cxn>
              </a:cxnLst>
              <a:rect l="0" t="0" r="r" b="b"/>
              <a:pathLst>
                <a:path w="54" h="92">
                  <a:moveTo>
                    <a:pt x="44" y="6"/>
                  </a:moveTo>
                  <a:lnTo>
                    <a:pt x="44" y="6"/>
                  </a:lnTo>
                  <a:lnTo>
                    <a:pt x="43" y="10"/>
                  </a:lnTo>
                  <a:lnTo>
                    <a:pt x="42" y="12"/>
                  </a:lnTo>
                  <a:lnTo>
                    <a:pt x="41" y="14"/>
                  </a:lnTo>
                  <a:lnTo>
                    <a:pt x="40" y="15"/>
                  </a:lnTo>
                  <a:lnTo>
                    <a:pt x="37" y="17"/>
                  </a:lnTo>
                  <a:lnTo>
                    <a:pt x="36" y="18"/>
                  </a:lnTo>
                  <a:lnTo>
                    <a:pt x="35" y="20"/>
                  </a:lnTo>
                  <a:lnTo>
                    <a:pt x="35" y="20"/>
                  </a:lnTo>
                  <a:lnTo>
                    <a:pt x="31" y="25"/>
                  </a:lnTo>
                  <a:lnTo>
                    <a:pt x="27" y="30"/>
                  </a:lnTo>
                  <a:lnTo>
                    <a:pt x="22" y="36"/>
                  </a:lnTo>
                  <a:lnTo>
                    <a:pt x="19" y="41"/>
                  </a:lnTo>
                  <a:lnTo>
                    <a:pt x="19" y="41"/>
                  </a:lnTo>
                  <a:lnTo>
                    <a:pt x="14" y="52"/>
                  </a:lnTo>
                  <a:lnTo>
                    <a:pt x="10" y="64"/>
                  </a:lnTo>
                  <a:lnTo>
                    <a:pt x="6" y="75"/>
                  </a:lnTo>
                  <a:lnTo>
                    <a:pt x="0" y="85"/>
                  </a:lnTo>
                  <a:lnTo>
                    <a:pt x="0" y="85"/>
                  </a:lnTo>
                  <a:lnTo>
                    <a:pt x="0" y="87"/>
                  </a:lnTo>
                  <a:lnTo>
                    <a:pt x="0" y="88"/>
                  </a:lnTo>
                  <a:lnTo>
                    <a:pt x="1" y="91"/>
                  </a:lnTo>
                  <a:lnTo>
                    <a:pt x="2" y="92"/>
                  </a:lnTo>
                  <a:lnTo>
                    <a:pt x="4" y="92"/>
                  </a:lnTo>
                  <a:lnTo>
                    <a:pt x="5" y="92"/>
                  </a:lnTo>
                  <a:lnTo>
                    <a:pt x="7" y="92"/>
                  </a:lnTo>
                  <a:lnTo>
                    <a:pt x="8" y="89"/>
                  </a:lnTo>
                  <a:lnTo>
                    <a:pt x="8" y="89"/>
                  </a:lnTo>
                  <a:lnTo>
                    <a:pt x="12" y="83"/>
                  </a:lnTo>
                  <a:lnTo>
                    <a:pt x="15" y="77"/>
                  </a:lnTo>
                  <a:lnTo>
                    <a:pt x="21" y="63"/>
                  </a:lnTo>
                  <a:lnTo>
                    <a:pt x="28" y="49"/>
                  </a:lnTo>
                  <a:lnTo>
                    <a:pt x="31" y="43"/>
                  </a:lnTo>
                  <a:lnTo>
                    <a:pt x="36" y="37"/>
                  </a:lnTo>
                  <a:lnTo>
                    <a:pt x="36" y="37"/>
                  </a:lnTo>
                  <a:lnTo>
                    <a:pt x="41" y="29"/>
                  </a:lnTo>
                  <a:lnTo>
                    <a:pt x="47" y="22"/>
                  </a:lnTo>
                  <a:lnTo>
                    <a:pt x="51" y="14"/>
                  </a:lnTo>
                  <a:lnTo>
                    <a:pt x="53" y="10"/>
                  </a:lnTo>
                  <a:lnTo>
                    <a:pt x="54" y="6"/>
                  </a:lnTo>
                  <a:lnTo>
                    <a:pt x="54" y="6"/>
                  </a:lnTo>
                  <a:lnTo>
                    <a:pt x="54" y="3"/>
                  </a:lnTo>
                  <a:lnTo>
                    <a:pt x="53" y="1"/>
                  </a:lnTo>
                  <a:lnTo>
                    <a:pt x="50" y="0"/>
                  </a:lnTo>
                  <a:lnTo>
                    <a:pt x="49" y="0"/>
                  </a:lnTo>
                  <a:lnTo>
                    <a:pt x="45" y="1"/>
                  </a:lnTo>
                  <a:lnTo>
                    <a:pt x="44" y="3"/>
                  </a:lnTo>
                  <a:lnTo>
                    <a:pt x="44" y="6"/>
                  </a:lnTo>
                  <a:lnTo>
                    <a:pt x="44"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49" name="Freeform 992"/>
            <p:cNvSpPr/>
            <p:nvPr/>
          </p:nvSpPr>
          <p:spPr bwMode="auto">
            <a:xfrm>
              <a:off x="4464051" y="2733676"/>
              <a:ext cx="26988" cy="36513"/>
            </a:xfrm>
            <a:custGeom>
              <a:avLst/>
              <a:gdLst/>
              <a:ahLst/>
              <a:cxnLst>
                <a:cxn ang="0">
                  <a:pos x="41" y="2"/>
                </a:cxn>
                <a:cxn ang="0">
                  <a:pos x="41" y="2"/>
                </a:cxn>
                <a:cxn ang="0">
                  <a:pos x="37" y="10"/>
                </a:cxn>
                <a:cxn ang="0">
                  <a:pos x="32" y="18"/>
                </a:cxn>
                <a:cxn ang="0">
                  <a:pos x="21" y="33"/>
                </a:cxn>
                <a:cxn ang="0">
                  <a:pos x="21" y="33"/>
                </a:cxn>
                <a:cxn ang="0">
                  <a:pos x="10" y="48"/>
                </a:cxn>
                <a:cxn ang="0">
                  <a:pos x="1" y="65"/>
                </a:cxn>
                <a:cxn ang="0">
                  <a:pos x="1" y="65"/>
                </a:cxn>
                <a:cxn ang="0">
                  <a:pos x="0" y="66"/>
                </a:cxn>
                <a:cxn ang="0">
                  <a:pos x="0" y="68"/>
                </a:cxn>
                <a:cxn ang="0">
                  <a:pos x="1" y="70"/>
                </a:cxn>
                <a:cxn ang="0">
                  <a:pos x="3" y="71"/>
                </a:cxn>
                <a:cxn ang="0">
                  <a:pos x="4" y="71"/>
                </a:cxn>
                <a:cxn ang="0">
                  <a:pos x="6" y="71"/>
                </a:cxn>
                <a:cxn ang="0">
                  <a:pos x="7" y="71"/>
                </a:cxn>
                <a:cxn ang="0">
                  <a:pos x="9" y="69"/>
                </a:cxn>
                <a:cxn ang="0">
                  <a:pos x="9" y="69"/>
                </a:cxn>
                <a:cxn ang="0">
                  <a:pos x="18" y="54"/>
                </a:cxn>
                <a:cxn ang="0">
                  <a:pos x="29" y="37"/>
                </a:cxn>
                <a:cxn ang="0">
                  <a:pos x="29" y="37"/>
                </a:cxn>
                <a:cxn ang="0">
                  <a:pos x="40" y="21"/>
                </a:cxn>
                <a:cxn ang="0">
                  <a:pos x="46" y="13"/>
                </a:cxn>
                <a:cxn ang="0">
                  <a:pos x="51" y="5"/>
                </a:cxn>
                <a:cxn ang="0">
                  <a:pos x="51" y="5"/>
                </a:cxn>
                <a:cxn ang="0">
                  <a:pos x="51" y="3"/>
                </a:cxn>
                <a:cxn ang="0">
                  <a:pos x="51" y="1"/>
                </a:cxn>
                <a:cxn ang="0">
                  <a:pos x="50" y="0"/>
                </a:cxn>
                <a:cxn ang="0">
                  <a:pos x="47" y="0"/>
                </a:cxn>
                <a:cxn ang="0">
                  <a:pos x="44" y="0"/>
                </a:cxn>
                <a:cxn ang="0">
                  <a:pos x="42" y="1"/>
                </a:cxn>
                <a:cxn ang="0">
                  <a:pos x="41" y="2"/>
                </a:cxn>
                <a:cxn ang="0">
                  <a:pos x="41" y="2"/>
                </a:cxn>
              </a:cxnLst>
              <a:rect l="0" t="0" r="r" b="b"/>
              <a:pathLst>
                <a:path w="51" h="71">
                  <a:moveTo>
                    <a:pt x="41" y="2"/>
                  </a:moveTo>
                  <a:lnTo>
                    <a:pt x="41" y="2"/>
                  </a:lnTo>
                  <a:lnTo>
                    <a:pt x="37" y="10"/>
                  </a:lnTo>
                  <a:lnTo>
                    <a:pt x="32" y="18"/>
                  </a:lnTo>
                  <a:lnTo>
                    <a:pt x="21" y="33"/>
                  </a:lnTo>
                  <a:lnTo>
                    <a:pt x="21" y="33"/>
                  </a:lnTo>
                  <a:lnTo>
                    <a:pt x="10" y="48"/>
                  </a:lnTo>
                  <a:lnTo>
                    <a:pt x="1" y="65"/>
                  </a:lnTo>
                  <a:lnTo>
                    <a:pt x="1" y="65"/>
                  </a:lnTo>
                  <a:lnTo>
                    <a:pt x="0" y="66"/>
                  </a:lnTo>
                  <a:lnTo>
                    <a:pt x="0" y="68"/>
                  </a:lnTo>
                  <a:lnTo>
                    <a:pt x="1" y="70"/>
                  </a:lnTo>
                  <a:lnTo>
                    <a:pt x="3" y="71"/>
                  </a:lnTo>
                  <a:lnTo>
                    <a:pt x="4" y="71"/>
                  </a:lnTo>
                  <a:lnTo>
                    <a:pt x="6" y="71"/>
                  </a:lnTo>
                  <a:lnTo>
                    <a:pt x="7" y="71"/>
                  </a:lnTo>
                  <a:lnTo>
                    <a:pt x="9" y="69"/>
                  </a:lnTo>
                  <a:lnTo>
                    <a:pt x="9" y="69"/>
                  </a:lnTo>
                  <a:lnTo>
                    <a:pt x="18" y="54"/>
                  </a:lnTo>
                  <a:lnTo>
                    <a:pt x="29" y="37"/>
                  </a:lnTo>
                  <a:lnTo>
                    <a:pt x="29" y="37"/>
                  </a:lnTo>
                  <a:lnTo>
                    <a:pt x="40" y="21"/>
                  </a:lnTo>
                  <a:lnTo>
                    <a:pt x="46" y="13"/>
                  </a:lnTo>
                  <a:lnTo>
                    <a:pt x="51" y="5"/>
                  </a:lnTo>
                  <a:lnTo>
                    <a:pt x="51" y="5"/>
                  </a:lnTo>
                  <a:lnTo>
                    <a:pt x="51" y="3"/>
                  </a:lnTo>
                  <a:lnTo>
                    <a:pt x="51" y="1"/>
                  </a:lnTo>
                  <a:lnTo>
                    <a:pt x="50" y="0"/>
                  </a:lnTo>
                  <a:lnTo>
                    <a:pt x="47" y="0"/>
                  </a:lnTo>
                  <a:lnTo>
                    <a:pt x="44" y="0"/>
                  </a:lnTo>
                  <a:lnTo>
                    <a:pt x="42" y="1"/>
                  </a:lnTo>
                  <a:lnTo>
                    <a:pt x="41" y="2"/>
                  </a:lnTo>
                  <a:lnTo>
                    <a:pt x="41"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50" name="Freeform 993"/>
            <p:cNvSpPr/>
            <p:nvPr/>
          </p:nvSpPr>
          <p:spPr bwMode="auto">
            <a:xfrm>
              <a:off x="4532313" y="2736851"/>
              <a:ext cx="30163" cy="42863"/>
            </a:xfrm>
            <a:custGeom>
              <a:avLst/>
              <a:gdLst/>
              <a:ahLst/>
              <a:cxnLst>
                <a:cxn ang="0">
                  <a:pos x="49" y="3"/>
                </a:cxn>
                <a:cxn ang="0">
                  <a:pos x="49" y="3"/>
                </a:cxn>
                <a:cxn ang="0">
                  <a:pos x="43" y="13"/>
                </a:cxn>
                <a:cxn ang="0">
                  <a:pos x="37" y="24"/>
                </a:cxn>
                <a:cxn ang="0">
                  <a:pos x="29" y="34"/>
                </a:cxn>
                <a:cxn ang="0">
                  <a:pos x="22" y="43"/>
                </a:cxn>
                <a:cxn ang="0">
                  <a:pos x="22" y="43"/>
                </a:cxn>
                <a:cxn ang="0">
                  <a:pos x="15" y="50"/>
                </a:cxn>
                <a:cxn ang="0">
                  <a:pos x="10" y="57"/>
                </a:cxn>
                <a:cxn ang="0">
                  <a:pos x="4" y="65"/>
                </a:cxn>
                <a:cxn ang="0">
                  <a:pos x="1" y="74"/>
                </a:cxn>
                <a:cxn ang="0">
                  <a:pos x="1" y="74"/>
                </a:cxn>
                <a:cxn ang="0">
                  <a:pos x="0" y="76"/>
                </a:cxn>
                <a:cxn ang="0">
                  <a:pos x="1" y="78"/>
                </a:cxn>
                <a:cxn ang="0">
                  <a:pos x="2" y="79"/>
                </a:cxn>
                <a:cxn ang="0">
                  <a:pos x="4" y="79"/>
                </a:cxn>
                <a:cxn ang="0">
                  <a:pos x="6" y="80"/>
                </a:cxn>
                <a:cxn ang="0">
                  <a:pos x="8" y="79"/>
                </a:cxn>
                <a:cxn ang="0">
                  <a:pos x="9" y="78"/>
                </a:cxn>
                <a:cxn ang="0">
                  <a:pos x="10" y="76"/>
                </a:cxn>
                <a:cxn ang="0">
                  <a:pos x="10" y="76"/>
                </a:cxn>
                <a:cxn ang="0">
                  <a:pos x="13" y="70"/>
                </a:cxn>
                <a:cxn ang="0">
                  <a:pos x="15" y="65"/>
                </a:cxn>
                <a:cxn ang="0">
                  <a:pos x="22" y="56"/>
                </a:cxn>
                <a:cxn ang="0">
                  <a:pos x="22" y="56"/>
                </a:cxn>
                <a:cxn ang="0">
                  <a:pos x="29" y="50"/>
                </a:cxn>
                <a:cxn ang="0">
                  <a:pos x="32" y="46"/>
                </a:cxn>
                <a:cxn ang="0">
                  <a:pos x="35" y="43"/>
                </a:cxn>
                <a:cxn ang="0">
                  <a:pos x="35" y="43"/>
                </a:cxn>
                <a:cxn ang="0">
                  <a:pos x="41" y="33"/>
                </a:cxn>
                <a:cxn ang="0">
                  <a:pos x="46" y="25"/>
                </a:cxn>
                <a:cxn ang="0">
                  <a:pos x="52" y="17"/>
                </a:cxn>
                <a:cxn ang="0">
                  <a:pos x="57" y="7"/>
                </a:cxn>
                <a:cxn ang="0">
                  <a:pos x="57" y="7"/>
                </a:cxn>
                <a:cxn ang="0">
                  <a:pos x="57" y="5"/>
                </a:cxn>
                <a:cxn ang="0">
                  <a:pos x="57" y="4"/>
                </a:cxn>
                <a:cxn ang="0">
                  <a:pos x="56" y="2"/>
                </a:cxn>
                <a:cxn ang="0">
                  <a:pos x="55" y="1"/>
                </a:cxn>
                <a:cxn ang="0">
                  <a:pos x="53" y="0"/>
                </a:cxn>
                <a:cxn ang="0">
                  <a:pos x="52" y="0"/>
                </a:cxn>
                <a:cxn ang="0">
                  <a:pos x="50" y="1"/>
                </a:cxn>
                <a:cxn ang="0">
                  <a:pos x="49" y="3"/>
                </a:cxn>
                <a:cxn ang="0">
                  <a:pos x="49" y="3"/>
                </a:cxn>
              </a:cxnLst>
              <a:rect l="0" t="0" r="r" b="b"/>
              <a:pathLst>
                <a:path w="57" h="80">
                  <a:moveTo>
                    <a:pt x="49" y="3"/>
                  </a:moveTo>
                  <a:lnTo>
                    <a:pt x="49" y="3"/>
                  </a:lnTo>
                  <a:lnTo>
                    <a:pt x="43" y="13"/>
                  </a:lnTo>
                  <a:lnTo>
                    <a:pt x="37" y="24"/>
                  </a:lnTo>
                  <a:lnTo>
                    <a:pt x="29" y="34"/>
                  </a:lnTo>
                  <a:lnTo>
                    <a:pt x="22" y="43"/>
                  </a:lnTo>
                  <a:lnTo>
                    <a:pt x="22" y="43"/>
                  </a:lnTo>
                  <a:lnTo>
                    <a:pt x="15" y="50"/>
                  </a:lnTo>
                  <a:lnTo>
                    <a:pt x="10" y="57"/>
                  </a:lnTo>
                  <a:lnTo>
                    <a:pt x="4" y="65"/>
                  </a:lnTo>
                  <a:lnTo>
                    <a:pt x="1" y="74"/>
                  </a:lnTo>
                  <a:lnTo>
                    <a:pt x="1" y="74"/>
                  </a:lnTo>
                  <a:lnTo>
                    <a:pt x="0" y="76"/>
                  </a:lnTo>
                  <a:lnTo>
                    <a:pt x="1" y="78"/>
                  </a:lnTo>
                  <a:lnTo>
                    <a:pt x="2" y="79"/>
                  </a:lnTo>
                  <a:lnTo>
                    <a:pt x="4" y="79"/>
                  </a:lnTo>
                  <a:lnTo>
                    <a:pt x="6" y="80"/>
                  </a:lnTo>
                  <a:lnTo>
                    <a:pt x="8" y="79"/>
                  </a:lnTo>
                  <a:lnTo>
                    <a:pt x="9" y="78"/>
                  </a:lnTo>
                  <a:lnTo>
                    <a:pt x="10" y="76"/>
                  </a:lnTo>
                  <a:lnTo>
                    <a:pt x="10" y="76"/>
                  </a:lnTo>
                  <a:lnTo>
                    <a:pt x="13" y="70"/>
                  </a:lnTo>
                  <a:lnTo>
                    <a:pt x="15" y="65"/>
                  </a:lnTo>
                  <a:lnTo>
                    <a:pt x="22" y="56"/>
                  </a:lnTo>
                  <a:lnTo>
                    <a:pt x="22" y="56"/>
                  </a:lnTo>
                  <a:lnTo>
                    <a:pt x="29" y="50"/>
                  </a:lnTo>
                  <a:lnTo>
                    <a:pt x="32" y="46"/>
                  </a:lnTo>
                  <a:lnTo>
                    <a:pt x="35" y="43"/>
                  </a:lnTo>
                  <a:lnTo>
                    <a:pt x="35" y="43"/>
                  </a:lnTo>
                  <a:lnTo>
                    <a:pt x="41" y="33"/>
                  </a:lnTo>
                  <a:lnTo>
                    <a:pt x="46" y="25"/>
                  </a:lnTo>
                  <a:lnTo>
                    <a:pt x="52" y="17"/>
                  </a:lnTo>
                  <a:lnTo>
                    <a:pt x="57" y="7"/>
                  </a:lnTo>
                  <a:lnTo>
                    <a:pt x="57" y="7"/>
                  </a:lnTo>
                  <a:lnTo>
                    <a:pt x="57" y="5"/>
                  </a:lnTo>
                  <a:lnTo>
                    <a:pt x="57" y="4"/>
                  </a:lnTo>
                  <a:lnTo>
                    <a:pt x="56" y="2"/>
                  </a:lnTo>
                  <a:lnTo>
                    <a:pt x="55" y="1"/>
                  </a:lnTo>
                  <a:lnTo>
                    <a:pt x="53" y="0"/>
                  </a:lnTo>
                  <a:lnTo>
                    <a:pt x="52" y="0"/>
                  </a:lnTo>
                  <a:lnTo>
                    <a:pt x="50" y="1"/>
                  </a:lnTo>
                  <a:lnTo>
                    <a:pt x="49" y="3"/>
                  </a:lnTo>
                  <a:lnTo>
                    <a:pt x="4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51" name="Freeform 994"/>
            <p:cNvSpPr/>
            <p:nvPr/>
          </p:nvSpPr>
          <p:spPr bwMode="auto">
            <a:xfrm>
              <a:off x="4589463" y="2735263"/>
              <a:ext cx="22225" cy="34925"/>
            </a:xfrm>
            <a:custGeom>
              <a:avLst/>
              <a:gdLst/>
              <a:ahLst/>
              <a:cxnLst>
                <a:cxn ang="0">
                  <a:pos x="33" y="2"/>
                </a:cxn>
                <a:cxn ang="0">
                  <a:pos x="33" y="2"/>
                </a:cxn>
                <a:cxn ang="0">
                  <a:pos x="24" y="16"/>
                </a:cxn>
                <a:cxn ang="0">
                  <a:pos x="16" y="31"/>
                </a:cxn>
                <a:cxn ang="0">
                  <a:pos x="7" y="46"/>
                </a:cxn>
                <a:cxn ang="0">
                  <a:pos x="1" y="61"/>
                </a:cxn>
                <a:cxn ang="0">
                  <a:pos x="1" y="61"/>
                </a:cxn>
                <a:cxn ang="0">
                  <a:pos x="0" y="63"/>
                </a:cxn>
                <a:cxn ang="0">
                  <a:pos x="1" y="64"/>
                </a:cxn>
                <a:cxn ang="0">
                  <a:pos x="2" y="65"/>
                </a:cxn>
                <a:cxn ang="0">
                  <a:pos x="4" y="66"/>
                </a:cxn>
                <a:cxn ang="0">
                  <a:pos x="7" y="66"/>
                </a:cxn>
                <a:cxn ang="0">
                  <a:pos x="8" y="65"/>
                </a:cxn>
                <a:cxn ang="0">
                  <a:pos x="10" y="63"/>
                </a:cxn>
                <a:cxn ang="0">
                  <a:pos x="10" y="63"/>
                </a:cxn>
                <a:cxn ang="0">
                  <a:pos x="17" y="49"/>
                </a:cxn>
                <a:cxn ang="0">
                  <a:pos x="24" y="34"/>
                </a:cxn>
                <a:cxn ang="0">
                  <a:pos x="32" y="21"/>
                </a:cxn>
                <a:cxn ang="0">
                  <a:pos x="42" y="7"/>
                </a:cxn>
                <a:cxn ang="0">
                  <a:pos x="42" y="7"/>
                </a:cxn>
                <a:cxn ang="0">
                  <a:pos x="42" y="5"/>
                </a:cxn>
                <a:cxn ang="0">
                  <a:pos x="42" y="4"/>
                </a:cxn>
                <a:cxn ang="0">
                  <a:pos x="41" y="2"/>
                </a:cxn>
                <a:cxn ang="0">
                  <a:pos x="40" y="1"/>
                </a:cxn>
                <a:cxn ang="0">
                  <a:pos x="38" y="0"/>
                </a:cxn>
                <a:cxn ang="0">
                  <a:pos x="36" y="0"/>
                </a:cxn>
                <a:cxn ang="0">
                  <a:pos x="34" y="1"/>
                </a:cxn>
                <a:cxn ang="0">
                  <a:pos x="33" y="2"/>
                </a:cxn>
                <a:cxn ang="0">
                  <a:pos x="33" y="2"/>
                </a:cxn>
              </a:cxnLst>
              <a:rect l="0" t="0" r="r" b="b"/>
              <a:pathLst>
                <a:path w="42" h="66">
                  <a:moveTo>
                    <a:pt x="33" y="2"/>
                  </a:moveTo>
                  <a:lnTo>
                    <a:pt x="33" y="2"/>
                  </a:lnTo>
                  <a:lnTo>
                    <a:pt x="24" y="16"/>
                  </a:lnTo>
                  <a:lnTo>
                    <a:pt x="16" y="31"/>
                  </a:lnTo>
                  <a:lnTo>
                    <a:pt x="7" y="46"/>
                  </a:lnTo>
                  <a:lnTo>
                    <a:pt x="1" y="61"/>
                  </a:lnTo>
                  <a:lnTo>
                    <a:pt x="1" y="61"/>
                  </a:lnTo>
                  <a:lnTo>
                    <a:pt x="0" y="63"/>
                  </a:lnTo>
                  <a:lnTo>
                    <a:pt x="1" y="64"/>
                  </a:lnTo>
                  <a:lnTo>
                    <a:pt x="2" y="65"/>
                  </a:lnTo>
                  <a:lnTo>
                    <a:pt x="4" y="66"/>
                  </a:lnTo>
                  <a:lnTo>
                    <a:pt x="7" y="66"/>
                  </a:lnTo>
                  <a:lnTo>
                    <a:pt x="8" y="65"/>
                  </a:lnTo>
                  <a:lnTo>
                    <a:pt x="10" y="63"/>
                  </a:lnTo>
                  <a:lnTo>
                    <a:pt x="10" y="63"/>
                  </a:lnTo>
                  <a:lnTo>
                    <a:pt x="17" y="49"/>
                  </a:lnTo>
                  <a:lnTo>
                    <a:pt x="24" y="34"/>
                  </a:lnTo>
                  <a:lnTo>
                    <a:pt x="32" y="21"/>
                  </a:lnTo>
                  <a:lnTo>
                    <a:pt x="42" y="7"/>
                  </a:lnTo>
                  <a:lnTo>
                    <a:pt x="42" y="7"/>
                  </a:lnTo>
                  <a:lnTo>
                    <a:pt x="42" y="5"/>
                  </a:lnTo>
                  <a:lnTo>
                    <a:pt x="42" y="4"/>
                  </a:lnTo>
                  <a:lnTo>
                    <a:pt x="41" y="2"/>
                  </a:lnTo>
                  <a:lnTo>
                    <a:pt x="40" y="1"/>
                  </a:lnTo>
                  <a:lnTo>
                    <a:pt x="38" y="0"/>
                  </a:lnTo>
                  <a:lnTo>
                    <a:pt x="36" y="0"/>
                  </a:lnTo>
                  <a:lnTo>
                    <a:pt x="34" y="1"/>
                  </a:lnTo>
                  <a:lnTo>
                    <a:pt x="33" y="2"/>
                  </a:lnTo>
                  <a:lnTo>
                    <a:pt x="3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52" name="Freeform 995"/>
            <p:cNvSpPr/>
            <p:nvPr/>
          </p:nvSpPr>
          <p:spPr bwMode="auto">
            <a:xfrm>
              <a:off x="4651376" y="2736851"/>
              <a:ext cx="25400" cy="42863"/>
            </a:xfrm>
            <a:custGeom>
              <a:avLst/>
              <a:gdLst/>
              <a:ahLst/>
              <a:cxnLst>
                <a:cxn ang="0">
                  <a:pos x="39" y="4"/>
                </a:cxn>
                <a:cxn ang="0">
                  <a:pos x="39" y="4"/>
                </a:cxn>
                <a:cxn ang="0">
                  <a:pos x="36" y="13"/>
                </a:cxn>
                <a:cxn ang="0">
                  <a:pos x="31" y="22"/>
                </a:cxn>
                <a:cxn ang="0">
                  <a:pos x="22" y="39"/>
                </a:cxn>
                <a:cxn ang="0">
                  <a:pos x="11" y="56"/>
                </a:cxn>
                <a:cxn ang="0">
                  <a:pos x="0" y="73"/>
                </a:cxn>
                <a:cxn ang="0">
                  <a:pos x="0" y="73"/>
                </a:cxn>
                <a:cxn ang="0">
                  <a:pos x="0" y="75"/>
                </a:cxn>
                <a:cxn ang="0">
                  <a:pos x="0" y="76"/>
                </a:cxn>
                <a:cxn ang="0">
                  <a:pos x="1" y="78"/>
                </a:cxn>
                <a:cxn ang="0">
                  <a:pos x="2" y="79"/>
                </a:cxn>
                <a:cxn ang="0">
                  <a:pos x="4" y="80"/>
                </a:cxn>
                <a:cxn ang="0">
                  <a:pos x="5" y="80"/>
                </a:cxn>
                <a:cxn ang="0">
                  <a:pos x="8" y="79"/>
                </a:cxn>
                <a:cxn ang="0">
                  <a:pos x="9" y="78"/>
                </a:cxn>
                <a:cxn ang="0">
                  <a:pos x="9" y="78"/>
                </a:cxn>
                <a:cxn ang="0">
                  <a:pos x="20" y="60"/>
                </a:cxn>
                <a:cxn ang="0">
                  <a:pos x="30" y="43"/>
                </a:cxn>
                <a:cxn ang="0">
                  <a:pos x="41" y="25"/>
                </a:cxn>
                <a:cxn ang="0">
                  <a:pos x="44" y="16"/>
                </a:cxn>
                <a:cxn ang="0">
                  <a:pos x="47" y="6"/>
                </a:cxn>
                <a:cxn ang="0">
                  <a:pos x="47" y="6"/>
                </a:cxn>
                <a:cxn ang="0">
                  <a:pos x="48" y="4"/>
                </a:cxn>
                <a:cxn ang="0">
                  <a:pos x="47" y="3"/>
                </a:cxn>
                <a:cxn ang="0">
                  <a:pos x="46" y="1"/>
                </a:cxn>
                <a:cxn ang="0">
                  <a:pos x="44" y="1"/>
                </a:cxn>
                <a:cxn ang="0">
                  <a:pos x="43" y="0"/>
                </a:cxn>
                <a:cxn ang="0">
                  <a:pos x="41" y="1"/>
                </a:cxn>
                <a:cxn ang="0">
                  <a:pos x="40" y="2"/>
                </a:cxn>
                <a:cxn ang="0">
                  <a:pos x="39" y="4"/>
                </a:cxn>
                <a:cxn ang="0">
                  <a:pos x="39" y="4"/>
                </a:cxn>
              </a:cxnLst>
              <a:rect l="0" t="0" r="r" b="b"/>
              <a:pathLst>
                <a:path w="48" h="80">
                  <a:moveTo>
                    <a:pt x="39" y="4"/>
                  </a:moveTo>
                  <a:lnTo>
                    <a:pt x="39" y="4"/>
                  </a:lnTo>
                  <a:lnTo>
                    <a:pt x="36" y="13"/>
                  </a:lnTo>
                  <a:lnTo>
                    <a:pt x="31" y="22"/>
                  </a:lnTo>
                  <a:lnTo>
                    <a:pt x="22" y="39"/>
                  </a:lnTo>
                  <a:lnTo>
                    <a:pt x="11" y="56"/>
                  </a:lnTo>
                  <a:lnTo>
                    <a:pt x="0" y="73"/>
                  </a:lnTo>
                  <a:lnTo>
                    <a:pt x="0" y="73"/>
                  </a:lnTo>
                  <a:lnTo>
                    <a:pt x="0" y="75"/>
                  </a:lnTo>
                  <a:lnTo>
                    <a:pt x="0" y="76"/>
                  </a:lnTo>
                  <a:lnTo>
                    <a:pt x="1" y="78"/>
                  </a:lnTo>
                  <a:lnTo>
                    <a:pt x="2" y="79"/>
                  </a:lnTo>
                  <a:lnTo>
                    <a:pt x="4" y="80"/>
                  </a:lnTo>
                  <a:lnTo>
                    <a:pt x="5" y="80"/>
                  </a:lnTo>
                  <a:lnTo>
                    <a:pt x="8" y="79"/>
                  </a:lnTo>
                  <a:lnTo>
                    <a:pt x="9" y="78"/>
                  </a:lnTo>
                  <a:lnTo>
                    <a:pt x="9" y="78"/>
                  </a:lnTo>
                  <a:lnTo>
                    <a:pt x="20" y="60"/>
                  </a:lnTo>
                  <a:lnTo>
                    <a:pt x="30" y="43"/>
                  </a:lnTo>
                  <a:lnTo>
                    <a:pt x="41" y="25"/>
                  </a:lnTo>
                  <a:lnTo>
                    <a:pt x="44" y="16"/>
                  </a:lnTo>
                  <a:lnTo>
                    <a:pt x="47" y="6"/>
                  </a:lnTo>
                  <a:lnTo>
                    <a:pt x="47" y="6"/>
                  </a:lnTo>
                  <a:lnTo>
                    <a:pt x="48" y="4"/>
                  </a:lnTo>
                  <a:lnTo>
                    <a:pt x="47" y="3"/>
                  </a:lnTo>
                  <a:lnTo>
                    <a:pt x="46" y="1"/>
                  </a:lnTo>
                  <a:lnTo>
                    <a:pt x="44" y="1"/>
                  </a:lnTo>
                  <a:lnTo>
                    <a:pt x="43" y="0"/>
                  </a:lnTo>
                  <a:lnTo>
                    <a:pt x="41" y="1"/>
                  </a:lnTo>
                  <a:lnTo>
                    <a:pt x="40" y="2"/>
                  </a:lnTo>
                  <a:lnTo>
                    <a:pt x="39" y="4"/>
                  </a:lnTo>
                  <a:lnTo>
                    <a:pt x="39"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53" name="Freeform 996"/>
            <p:cNvSpPr/>
            <p:nvPr/>
          </p:nvSpPr>
          <p:spPr bwMode="auto">
            <a:xfrm>
              <a:off x="4702176" y="2738438"/>
              <a:ext cx="22225" cy="38100"/>
            </a:xfrm>
            <a:custGeom>
              <a:avLst/>
              <a:gdLst/>
              <a:ahLst/>
              <a:cxnLst>
                <a:cxn ang="0">
                  <a:pos x="35" y="3"/>
                </a:cxn>
                <a:cxn ang="0">
                  <a:pos x="35" y="3"/>
                </a:cxn>
                <a:cxn ang="0">
                  <a:pos x="30" y="10"/>
                </a:cxn>
                <a:cxn ang="0">
                  <a:pos x="26" y="18"/>
                </a:cxn>
                <a:cxn ang="0">
                  <a:pos x="14" y="32"/>
                </a:cxn>
                <a:cxn ang="0">
                  <a:pos x="10" y="40"/>
                </a:cxn>
                <a:cxn ang="0">
                  <a:pos x="5" y="48"/>
                </a:cxn>
                <a:cxn ang="0">
                  <a:pos x="2" y="55"/>
                </a:cxn>
                <a:cxn ang="0">
                  <a:pos x="0" y="64"/>
                </a:cxn>
                <a:cxn ang="0">
                  <a:pos x="0" y="64"/>
                </a:cxn>
                <a:cxn ang="0">
                  <a:pos x="0" y="66"/>
                </a:cxn>
                <a:cxn ang="0">
                  <a:pos x="0" y="67"/>
                </a:cxn>
                <a:cxn ang="0">
                  <a:pos x="3" y="70"/>
                </a:cxn>
                <a:cxn ang="0">
                  <a:pos x="5" y="71"/>
                </a:cxn>
                <a:cxn ang="0">
                  <a:pos x="7" y="70"/>
                </a:cxn>
                <a:cxn ang="0">
                  <a:pos x="8" y="69"/>
                </a:cxn>
                <a:cxn ang="0">
                  <a:pos x="9" y="66"/>
                </a:cxn>
                <a:cxn ang="0">
                  <a:pos x="9" y="66"/>
                </a:cxn>
                <a:cxn ang="0">
                  <a:pos x="11" y="58"/>
                </a:cxn>
                <a:cxn ang="0">
                  <a:pos x="14" y="51"/>
                </a:cxn>
                <a:cxn ang="0">
                  <a:pos x="18" y="44"/>
                </a:cxn>
                <a:cxn ang="0">
                  <a:pos x="23" y="36"/>
                </a:cxn>
                <a:cxn ang="0">
                  <a:pos x="34" y="22"/>
                </a:cxn>
                <a:cxn ang="0">
                  <a:pos x="39" y="15"/>
                </a:cxn>
                <a:cxn ang="0">
                  <a:pos x="43" y="7"/>
                </a:cxn>
                <a:cxn ang="0">
                  <a:pos x="43" y="7"/>
                </a:cxn>
                <a:cxn ang="0">
                  <a:pos x="43" y="5"/>
                </a:cxn>
                <a:cxn ang="0">
                  <a:pos x="43" y="4"/>
                </a:cxn>
                <a:cxn ang="0">
                  <a:pos x="42" y="2"/>
                </a:cxn>
                <a:cxn ang="0">
                  <a:pos x="41" y="1"/>
                </a:cxn>
                <a:cxn ang="0">
                  <a:pos x="39" y="0"/>
                </a:cxn>
                <a:cxn ang="0">
                  <a:pos x="38" y="0"/>
                </a:cxn>
                <a:cxn ang="0">
                  <a:pos x="36" y="1"/>
                </a:cxn>
                <a:cxn ang="0">
                  <a:pos x="35" y="3"/>
                </a:cxn>
                <a:cxn ang="0">
                  <a:pos x="35" y="3"/>
                </a:cxn>
              </a:cxnLst>
              <a:rect l="0" t="0" r="r" b="b"/>
              <a:pathLst>
                <a:path w="43" h="71">
                  <a:moveTo>
                    <a:pt x="35" y="3"/>
                  </a:moveTo>
                  <a:lnTo>
                    <a:pt x="35" y="3"/>
                  </a:lnTo>
                  <a:lnTo>
                    <a:pt x="30" y="10"/>
                  </a:lnTo>
                  <a:lnTo>
                    <a:pt x="26" y="18"/>
                  </a:lnTo>
                  <a:lnTo>
                    <a:pt x="14" y="32"/>
                  </a:lnTo>
                  <a:lnTo>
                    <a:pt x="10" y="40"/>
                  </a:lnTo>
                  <a:lnTo>
                    <a:pt x="5" y="48"/>
                  </a:lnTo>
                  <a:lnTo>
                    <a:pt x="2" y="55"/>
                  </a:lnTo>
                  <a:lnTo>
                    <a:pt x="0" y="64"/>
                  </a:lnTo>
                  <a:lnTo>
                    <a:pt x="0" y="64"/>
                  </a:lnTo>
                  <a:lnTo>
                    <a:pt x="0" y="66"/>
                  </a:lnTo>
                  <a:lnTo>
                    <a:pt x="0" y="67"/>
                  </a:lnTo>
                  <a:lnTo>
                    <a:pt x="3" y="70"/>
                  </a:lnTo>
                  <a:lnTo>
                    <a:pt x="5" y="71"/>
                  </a:lnTo>
                  <a:lnTo>
                    <a:pt x="7" y="70"/>
                  </a:lnTo>
                  <a:lnTo>
                    <a:pt x="8" y="69"/>
                  </a:lnTo>
                  <a:lnTo>
                    <a:pt x="9" y="66"/>
                  </a:lnTo>
                  <a:lnTo>
                    <a:pt x="9" y="66"/>
                  </a:lnTo>
                  <a:lnTo>
                    <a:pt x="11" y="58"/>
                  </a:lnTo>
                  <a:lnTo>
                    <a:pt x="14" y="51"/>
                  </a:lnTo>
                  <a:lnTo>
                    <a:pt x="18" y="44"/>
                  </a:lnTo>
                  <a:lnTo>
                    <a:pt x="23" y="36"/>
                  </a:lnTo>
                  <a:lnTo>
                    <a:pt x="34" y="22"/>
                  </a:lnTo>
                  <a:lnTo>
                    <a:pt x="39" y="15"/>
                  </a:lnTo>
                  <a:lnTo>
                    <a:pt x="43" y="7"/>
                  </a:lnTo>
                  <a:lnTo>
                    <a:pt x="43" y="7"/>
                  </a:lnTo>
                  <a:lnTo>
                    <a:pt x="43" y="5"/>
                  </a:lnTo>
                  <a:lnTo>
                    <a:pt x="43" y="4"/>
                  </a:lnTo>
                  <a:lnTo>
                    <a:pt x="42" y="2"/>
                  </a:lnTo>
                  <a:lnTo>
                    <a:pt x="41" y="1"/>
                  </a:lnTo>
                  <a:lnTo>
                    <a:pt x="39" y="0"/>
                  </a:lnTo>
                  <a:lnTo>
                    <a:pt x="38" y="0"/>
                  </a:lnTo>
                  <a:lnTo>
                    <a:pt x="36" y="1"/>
                  </a:lnTo>
                  <a:lnTo>
                    <a:pt x="35" y="3"/>
                  </a:lnTo>
                  <a:lnTo>
                    <a:pt x="35"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54" name="Freeform 997"/>
            <p:cNvSpPr/>
            <p:nvPr/>
          </p:nvSpPr>
          <p:spPr bwMode="auto">
            <a:xfrm>
              <a:off x="4735513" y="2746376"/>
              <a:ext cx="25400" cy="30163"/>
            </a:xfrm>
            <a:custGeom>
              <a:avLst/>
              <a:gdLst/>
              <a:ahLst/>
              <a:cxnLst>
                <a:cxn ang="0">
                  <a:pos x="39" y="1"/>
                </a:cxn>
                <a:cxn ang="0">
                  <a:pos x="39" y="1"/>
                </a:cxn>
                <a:cxn ang="0">
                  <a:pos x="29" y="12"/>
                </a:cxn>
                <a:cxn ang="0">
                  <a:pos x="20" y="23"/>
                </a:cxn>
                <a:cxn ang="0">
                  <a:pos x="1" y="48"/>
                </a:cxn>
                <a:cxn ang="0">
                  <a:pos x="1" y="48"/>
                </a:cxn>
                <a:cxn ang="0">
                  <a:pos x="0" y="50"/>
                </a:cxn>
                <a:cxn ang="0">
                  <a:pos x="0" y="51"/>
                </a:cxn>
                <a:cxn ang="0">
                  <a:pos x="2" y="56"/>
                </a:cxn>
                <a:cxn ang="0">
                  <a:pos x="3" y="57"/>
                </a:cxn>
                <a:cxn ang="0">
                  <a:pos x="4" y="57"/>
                </a:cxn>
                <a:cxn ang="0">
                  <a:pos x="6" y="57"/>
                </a:cxn>
                <a:cxn ang="0">
                  <a:pos x="8" y="55"/>
                </a:cxn>
                <a:cxn ang="0">
                  <a:pos x="8" y="55"/>
                </a:cxn>
                <a:cxn ang="0">
                  <a:pos x="26" y="31"/>
                </a:cxn>
                <a:cxn ang="0">
                  <a:pos x="35" y="18"/>
                </a:cxn>
                <a:cxn ang="0">
                  <a:pos x="45" y="7"/>
                </a:cxn>
                <a:cxn ang="0">
                  <a:pos x="45" y="7"/>
                </a:cxn>
                <a:cxn ang="0">
                  <a:pos x="46" y="6"/>
                </a:cxn>
                <a:cxn ang="0">
                  <a:pos x="48" y="4"/>
                </a:cxn>
                <a:cxn ang="0">
                  <a:pos x="46" y="2"/>
                </a:cxn>
                <a:cxn ang="0">
                  <a:pos x="45" y="1"/>
                </a:cxn>
                <a:cxn ang="0">
                  <a:pos x="44" y="0"/>
                </a:cxn>
                <a:cxn ang="0">
                  <a:pos x="42" y="0"/>
                </a:cxn>
                <a:cxn ang="0">
                  <a:pos x="40" y="0"/>
                </a:cxn>
                <a:cxn ang="0">
                  <a:pos x="39" y="1"/>
                </a:cxn>
                <a:cxn ang="0">
                  <a:pos x="39" y="1"/>
                </a:cxn>
              </a:cxnLst>
              <a:rect l="0" t="0" r="r" b="b"/>
              <a:pathLst>
                <a:path w="48" h="57">
                  <a:moveTo>
                    <a:pt x="39" y="1"/>
                  </a:moveTo>
                  <a:lnTo>
                    <a:pt x="39" y="1"/>
                  </a:lnTo>
                  <a:lnTo>
                    <a:pt x="29" y="12"/>
                  </a:lnTo>
                  <a:lnTo>
                    <a:pt x="20" y="23"/>
                  </a:lnTo>
                  <a:lnTo>
                    <a:pt x="1" y="48"/>
                  </a:lnTo>
                  <a:lnTo>
                    <a:pt x="1" y="48"/>
                  </a:lnTo>
                  <a:lnTo>
                    <a:pt x="0" y="50"/>
                  </a:lnTo>
                  <a:lnTo>
                    <a:pt x="0" y="51"/>
                  </a:lnTo>
                  <a:lnTo>
                    <a:pt x="2" y="56"/>
                  </a:lnTo>
                  <a:lnTo>
                    <a:pt x="3" y="57"/>
                  </a:lnTo>
                  <a:lnTo>
                    <a:pt x="4" y="57"/>
                  </a:lnTo>
                  <a:lnTo>
                    <a:pt x="6" y="57"/>
                  </a:lnTo>
                  <a:lnTo>
                    <a:pt x="8" y="55"/>
                  </a:lnTo>
                  <a:lnTo>
                    <a:pt x="8" y="55"/>
                  </a:lnTo>
                  <a:lnTo>
                    <a:pt x="26" y="31"/>
                  </a:lnTo>
                  <a:lnTo>
                    <a:pt x="35" y="18"/>
                  </a:lnTo>
                  <a:lnTo>
                    <a:pt x="45" y="7"/>
                  </a:lnTo>
                  <a:lnTo>
                    <a:pt x="45" y="7"/>
                  </a:lnTo>
                  <a:lnTo>
                    <a:pt x="46" y="6"/>
                  </a:lnTo>
                  <a:lnTo>
                    <a:pt x="48" y="4"/>
                  </a:lnTo>
                  <a:lnTo>
                    <a:pt x="46" y="2"/>
                  </a:lnTo>
                  <a:lnTo>
                    <a:pt x="45" y="1"/>
                  </a:lnTo>
                  <a:lnTo>
                    <a:pt x="44" y="0"/>
                  </a:lnTo>
                  <a:lnTo>
                    <a:pt x="42" y="0"/>
                  </a:lnTo>
                  <a:lnTo>
                    <a:pt x="40" y="0"/>
                  </a:lnTo>
                  <a:lnTo>
                    <a:pt x="39" y="1"/>
                  </a:lnTo>
                  <a:lnTo>
                    <a:pt x="3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55" name="Freeform 998"/>
            <p:cNvSpPr/>
            <p:nvPr/>
          </p:nvSpPr>
          <p:spPr bwMode="auto">
            <a:xfrm>
              <a:off x="4479926" y="2536826"/>
              <a:ext cx="31750" cy="34925"/>
            </a:xfrm>
            <a:custGeom>
              <a:avLst/>
              <a:gdLst/>
              <a:ahLst/>
              <a:cxnLst>
                <a:cxn ang="0">
                  <a:pos x="52" y="1"/>
                </a:cxn>
                <a:cxn ang="0">
                  <a:pos x="52" y="1"/>
                </a:cxn>
                <a:cxn ang="0">
                  <a:pos x="38" y="15"/>
                </a:cxn>
                <a:cxn ang="0">
                  <a:pos x="26" y="30"/>
                </a:cxn>
                <a:cxn ang="0">
                  <a:pos x="13" y="44"/>
                </a:cxn>
                <a:cxn ang="0">
                  <a:pos x="1" y="58"/>
                </a:cxn>
                <a:cxn ang="0">
                  <a:pos x="1" y="58"/>
                </a:cxn>
                <a:cxn ang="0">
                  <a:pos x="0" y="60"/>
                </a:cxn>
                <a:cxn ang="0">
                  <a:pos x="0" y="61"/>
                </a:cxn>
                <a:cxn ang="0">
                  <a:pos x="0" y="63"/>
                </a:cxn>
                <a:cxn ang="0">
                  <a:pos x="1" y="64"/>
                </a:cxn>
                <a:cxn ang="0">
                  <a:pos x="2" y="65"/>
                </a:cxn>
                <a:cxn ang="0">
                  <a:pos x="4" y="66"/>
                </a:cxn>
                <a:cxn ang="0">
                  <a:pos x="6" y="66"/>
                </a:cxn>
                <a:cxn ang="0">
                  <a:pos x="7" y="65"/>
                </a:cxn>
                <a:cxn ang="0">
                  <a:pos x="7" y="65"/>
                </a:cxn>
                <a:cxn ang="0">
                  <a:pos x="21" y="50"/>
                </a:cxn>
                <a:cxn ang="0">
                  <a:pos x="33" y="36"/>
                </a:cxn>
                <a:cxn ang="0">
                  <a:pos x="46" y="21"/>
                </a:cxn>
                <a:cxn ang="0">
                  <a:pos x="58" y="7"/>
                </a:cxn>
                <a:cxn ang="0">
                  <a:pos x="58" y="7"/>
                </a:cxn>
                <a:cxn ang="0">
                  <a:pos x="59" y="6"/>
                </a:cxn>
                <a:cxn ang="0">
                  <a:pos x="60" y="4"/>
                </a:cxn>
                <a:cxn ang="0">
                  <a:pos x="59" y="2"/>
                </a:cxn>
                <a:cxn ang="0">
                  <a:pos x="58" y="1"/>
                </a:cxn>
                <a:cxn ang="0">
                  <a:pos x="57" y="0"/>
                </a:cxn>
                <a:cxn ang="0">
                  <a:pos x="55" y="0"/>
                </a:cxn>
                <a:cxn ang="0">
                  <a:pos x="54" y="0"/>
                </a:cxn>
                <a:cxn ang="0">
                  <a:pos x="52" y="1"/>
                </a:cxn>
                <a:cxn ang="0">
                  <a:pos x="52" y="1"/>
                </a:cxn>
              </a:cxnLst>
              <a:rect l="0" t="0" r="r" b="b"/>
              <a:pathLst>
                <a:path w="60" h="66">
                  <a:moveTo>
                    <a:pt x="52" y="1"/>
                  </a:moveTo>
                  <a:lnTo>
                    <a:pt x="52" y="1"/>
                  </a:lnTo>
                  <a:lnTo>
                    <a:pt x="38" y="15"/>
                  </a:lnTo>
                  <a:lnTo>
                    <a:pt x="26" y="30"/>
                  </a:lnTo>
                  <a:lnTo>
                    <a:pt x="13" y="44"/>
                  </a:lnTo>
                  <a:lnTo>
                    <a:pt x="1" y="58"/>
                  </a:lnTo>
                  <a:lnTo>
                    <a:pt x="1" y="58"/>
                  </a:lnTo>
                  <a:lnTo>
                    <a:pt x="0" y="60"/>
                  </a:lnTo>
                  <a:lnTo>
                    <a:pt x="0" y="61"/>
                  </a:lnTo>
                  <a:lnTo>
                    <a:pt x="0" y="63"/>
                  </a:lnTo>
                  <a:lnTo>
                    <a:pt x="1" y="64"/>
                  </a:lnTo>
                  <a:lnTo>
                    <a:pt x="2" y="65"/>
                  </a:lnTo>
                  <a:lnTo>
                    <a:pt x="4" y="66"/>
                  </a:lnTo>
                  <a:lnTo>
                    <a:pt x="6" y="66"/>
                  </a:lnTo>
                  <a:lnTo>
                    <a:pt x="7" y="65"/>
                  </a:lnTo>
                  <a:lnTo>
                    <a:pt x="7" y="65"/>
                  </a:lnTo>
                  <a:lnTo>
                    <a:pt x="21" y="50"/>
                  </a:lnTo>
                  <a:lnTo>
                    <a:pt x="33" y="36"/>
                  </a:lnTo>
                  <a:lnTo>
                    <a:pt x="46" y="21"/>
                  </a:lnTo>
                  <a:lnTo>
                    <a:pt x="58" y="7"/>
                  </a:lnTo>
                  <a:lnTo>
                    <a:pt x="58" y="7"/>
                  </a:lnTo>
                  <a:lnTo>
                    <a:pt x="59" y="6"/>
                  </a:lnTo>
                  <a:lnTo>
                    <a:pt x="60" y="4"/>
                  </a:lnTo>
                  <a:lnTo>
                    <a:pt x="59" y="2"/>
                  </a:lnTo>
                  <a:lnTo>
                    <a:pt x="58" y="1"/>
                  </a:lnTo>
                  <a:lnTo>
                    <a:pt x="57" y="0"/>
                  </a:lnTo>
                  <a:lnTo>
                    <a:pt x="55" y="0"/>
                  </a:lnTo>
                  <a:lnTo>
                    <a:pt x="54" y="0"/>
                  </a:lnTo>
                  <a:lnTo>
                    <a:pt x="52" y="1"/>
                  </a:lnTo>
                  <a:lnTo>
                    <a:pt x="5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56" name="Freeform 999"/>
            <p:cNvSpPr/>
            <p:nvPr/>
          </p:nvSpPr>
          <p:spPr bwMode="auto">
            <a:xfrm>
              <a:off x="4513263" y="2566988"/>
              <a:ext cx="34925" cy="49213"/>
            </a:xfrm>
            <a:custGeom>
              <a:avLst/>
              <a:gdLst/>
              <a:ahLst/>
              <a:cxnLst>
                <a:cxn ang="0">
                  <a:pos x="57" y="3"/>
                </a:cxn>
                <a:cxn ang="0">
                  <a:pos x="57" y="3"/>
                </a:cxn>
                <a:cxn ang="0">
                  <a:pos x="55" y="8"/>
                </a:cxn>
                <a:cxn ang="0">
                  <a:pos x="52" y="13"/>
                </a:cxn>
                <a:cxn ang="0">
                  <a:pos x="44" y="23"/>
                </a:cxn>
                <a:cxn ang="0">
                  <a:pos x="35" y="31"/>
                </a:cxn>
                <a:cxn ang="0">
                  <a:pos x="27" y="39"/>
                </a:cxn>
                <a:cxn ang="0">
                  <a:pos x="27" y="39"/>
                </a:cxn>
                <a:cxn ang="0">
                  <a:pos x="22" y="44"/>
                </a:cxn>
                <a:cxn ang="0">
                  <a:pos x="18" y="49"/>
                </a:cxn>
                <a:cxn ang="0">
                  <a:pos x="12" y="61"/>
                </a:cxn>
                <a:cxn ang="0">
                  <a:pos x="0" y="85"/>
                </a:cxn>
                <a:cxn ang="0">
                  <a:pos x="0" y="85"/>
                </a:cxn>
                <a:cxn ang="0">
                  <a:pos x="0" y="86"/>
                </a:cxn>
                <a:cxn ang="0">
                  <a:pos x="0" y="88"/>
                </a:cxn>
                <a:cxn ang="0">
                  <a:pos x="1" y="90"/>
                </a:cxn>
                <a:cxn ang="0">
                  <a:pos x="2" y="91"/>
                </a:cxn>
                <a:cxn ang="0">
                  <a:pos x="4" y="91"/>
                </a:cxn>
                <a:cxn ang="0">
                  <a:pos x="6" y="91"/>
                </a:cxn>
                <a:cxn ang="0">
                  <a:pos x="7" y="91"/>
                </a:cxn>
                <a:cxn ang="0">
                  <a:pos x="8" y="89"/>
                </a:cxn>
                <a:cxn ang="0">
                  <a:pos x="8" y="89"/>
                </a:cxn>
                <a:cxn ang="0">
                  <a:pos x="16" y="75"/>
                </a:cxn>
                <a:cxn ang="0">
                  <a:pos x="22" y="63"/>
                </a:cxn>
                <a:cxn ang="0">
                  <a:pos x="30" y="50"/>
                </a:cxn>
                <a:cxn ang="0">
                  <a:pos x="34" y="45"/>
                </a:cxn>
                <a:cxn ang="0">
                  <a:pos x="40" y="40"/>
                </a:cxn>
                <a:cxn ang="0">
                  <a:pos x="40" y="40"/>
                </a:cxn>
                <a:cxn ang="0">
                  <a:pos x="48" y="33"/>
                </a:cxn>
                <a:cxn ang="0">
                  <a:pos x="55" y="25"/>
                </a:cxn>
                <a:cxn ang="0">
                  <a:pos x="61" y="15"/>
                </a:cxn>
                <a:cxn ang="0">
                  <a:pos x="66" y="6"/>
                </a:cxn>
                <a:cxn ang="0">
                  <a:pos x="66" y="6"/>
                </a:cxn>
                <a:cxn ang="0">
                  <a:pos x="66" y="4"/>
                </a:cxn>
                <a:cxn ang="0">
                  <a:pos x="66" y="2"/>
                </a:cxn>
                <a:cxn ang="0">
                  <a:pos x="65" y="1"/>
                </a:cxn>
                <a:cxn ang="0">
                  <a:pos x="63" y="0"/>
                </a:cxn>
                <a:cxn ang="0">
                  <a:pos x="60" y="0"/>
                </a:cxn>
                <a:cxn ang="0">
                  <a:pos x="58" y="1"/>
                </a:cxn>
                <a:cxn ang="0">
                  <a:pos x="57" y="3"/>
                </a:cxn>
                <a:cxn ang="0">
                  <a:pos x="57" y="3"/>
                </a:cxn>
              </a:cxnLst>
              <a:rect l="0" t="0" r="r" b="b"/>
              <a:pathLst>
                <a:path w="66" h="91">
                  <a:moveTo>
                    <a:pt x="57" y="3"/>
                  </a:moveTo>
                  <a:lnTo>
                    <a:pt x="57" y="3"/>
                  </a:lnTo>
                  <a:lnTo>
                    <a:pt x="55" y="8"/>
                  </a:lnTo>
                  <a:lnTo>
                    <a:pt x="52" y="13"/>
                  </a:lnTo>
                  <a:lnTo>
                    <a:pt x="44" y="23"/>
                  </a:lnTo>
                  <a:lnTo>
                    <a:pt x="35" y="31"/>
                  </a:lnTo>
                  <a:lnTo>
                    <a:pt x="27" y="39"/>
                  </a:lnTo>
                  <a:lnTo>
                    <a:pt x="27" y="39"/>
                  </a:lnTo>
                  <a:lnTo>
                    <a:pt x="22" y="44"/>
                  </a:lnTo>
                  <a:lnTo>
                    <a:pt x="18" y="49"/>
                  </a:lnTo>
                  <a:lnTo>
                    <a:pt x="12" y="61"/>
                  </a:lnTo>
                  <a:lnTo>
                    <a:pt x="0" y="85"/>
                  </a:lnTo>
                  <a:lnTo>
                    <a:pt x="0" y="85"/>
                  </a:lnTo>
                  <a:lnTo>
                    <a:pt x="0" y="86"/>
                  </a:lnTo>
                  <a:lnTo>
                    <a:pt x="0" y="88"/>
                  </a:lnTo>
                  <a:lnTo>
                    <a:pt x="1" y="90"/>
                  </a:lnTo>
                  <a:lnTo>
                    <a:pt x="2" y="91"/>
                  </a:lnTo>
                  <a:lnTo>
                    <a:pt x="4" y="91"/>
                  </a:lnTo>
                  <a:lnTo>
                    <a:pt x="6" y="91"/>
                  </a:lnTo>
                  <a:lnTo>
                    <a:pt x="7" y="91"/>
                  </a:lnTo>
                  <a:lnTo>
                    <a:pt x="8" y="89"/>
                  </a:lnTo>
                  <a:lnTo>
                    <a:pt x="8" y="89"/>
                  </a:lnTo>
                  <a:lnTo>
                    <a:pt x="16" y="75"/>
                  </a:lnTo>
                  <a:lnTo>
                    <a:pt x="22" y="63"/>
                  </a:lnTo>
                  <a:lnTo>
                    <a:pt x="30" y="50"/>
                  </a:lnTo>
                  <a:lnTo>
                    <a:pt x="34" y="45"/>
                  </a:lnTo>
                  <a:lnTo>
                    <a:pt x="40" y="40"/>
                  </a:lnTo>
                  <a:lnTo>
                    <a:pt x="40" y="40"/>
                  </a:lnTo>
                  <a:lnTo>
                    <a:pt x="48" y="33"/>
                  </a:lnTo>
                  <a:lnTo>
                    <a:pt x="55" y="25"/>
                  </a:lnTo>
                  <a:lnTo>
                    <a:pt x="61" y="15"/>
                  </a:lnTo>
                  <a:lnTo>
                    <a:pt x="66" y="6"/>
                  </a:lnTo>
                  <a:lnTo>
                    <a:pt x="66" y="6"/>
                  </a:lnTo>
                  <a:lnTo>
                    <a:pt x="66" y="4"/>
                  </a:lnTo>
                  <a:lnTo>
                    <a:pt x="66" y="2"/>
                  </a:lnTo>
                  <a:lnTo>
                    <a:pt x="65" y="1"/>
                  </a:lnTo>
                  <a:lnTo>
                    <a:pt x="63" y="0"/>
                  </a:lnTo>
                  <a:lnTo>
                    <a:pt x="60" y="0"/>
                  </a:lnTo>
                  <a:lnTo>
                    <a:pt x="58" y="1"/>
                  </a:lnTo>
                  <a:lnTo>
                    <a:pt x="57" y="3"/>
                  </a:lnTo>
                  <a:lnTo>
                    <a:pt x="5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57" name="Freeform 1000"/>
            <p:cNvSpPr/>
            <p:nvPr/>
          </p:nvSpPr>
          <p:spPr bwMode="auto">
            <a:xfrm>
              <a:off x="4645026" y="2497138"/>
              <a:ext cx="34925" cy="55563"/>
            </a:xfrm>
            <a:custGeom>
              <a:avLst/>
              <a:gdLst/>
              <a:ahLst/>
              <a:cxnLst>
                <a:cxn ang="0">
                  <a:pos x="58" y="2"/>
                </a:cxn>
                <a:cxn ang="0">
                  <a:pos x="58" y="2"/>
                </a:cxn>
                <a:cxn ang="0">
                  <a:pos x="1" y="97"/>
                </a:cxn>
                <a:cxn ang="0">
                  <a:pos x="1" y="97"/>
                </a:cxn>
                <a:cxn ang="0">
                  <a:pos x="0" y="100"/>
                </a:cxn>
                <a:cxn ang="0">
                  <a:pos x="1" y="102"/>
                </a:cxn>
                <a:cxn ang="0">
                  <a:pos x="1" y="103"/>
                </a:cxn>
                <a:cxn ang="0">
                  <a:pos x="3" y="104"/>
                </a:cxn>
                <a:cxn ang="0">
                  <a:pos x="4" y="105"/>
                </a:cxn>
                <a:cxn ang="0">
                  <a:pos x="6" y="105"/>
                </a:cxn>
                <a:cxn ang="0">
                  <a:pos x="8" y="104"/>
                </a:cxn>
                <a:cxn ang="0">
                  <a:pos x="9" y="103"/>
                </a:cxn>
                <a:cxn ang="0">
                  <a:pos x="9" y="103"/>
                </a:cxn>
                <a:cxn ang="0">
                  <a:pos x="66" y="7"/>
                </a:cxn>
                <a:cxn ang="0">
                  <a:pos x="66" y="7"/>
                </a:cxn>
                <a:cxn ang="0">
                  <a:pos x="67" y="5"/>
                </a:cxn>
                <a:cxn ang="0">
                  <a:pos x="67" y="4"/>
                </a:cxn>
                <a:cxn ang="0">
                  <a:pos x="66" y="2"/>
                </a:cxn>
                <a:cxn ang="0">
                  <a:pos x="64" y="1"/>
                </a:cxn>
                <a:cxn ang="0">
                  <a:pos x="63" y="0"/>
                </a:cxn>
                <a:cxn ang="0">
                  <a:pos x="61" y="0"/>
                </a:cxn>
                <a:cxn ang="0">
                  <a:pos x="60" y="1"/>
                </a:cxn>
                <a:cxn ang="0">
                  <a:pos x="58" y="2"/>
                </a:cxn>
                <a:cxn ang="0">
                  <a:pos x="58" y="2"/>
                </a:cxn>
              </a:cxnLst>
              <a:rect l="0" t="0" r="r" b="b"/>
              <a:pathLst>
                <a:path w="67" h="105">
                  <a:moveTo>
                    <a:pt x="58" y="2"/>
                  </a:moveTo>
                  <a:lnTo>
                    <a:pt x="58" y="2"/>
                  </a:lnTo>
                  <a:lnTo>
                    <a:pt x="1" y="97"/>
                  </a:lnTo>
                  <a:lnTo>
                    <a:pt x="1" y="97"/>
                  </a:lnTo>
                  <a:lnTo>
                    <a:pt x="0" y="100"/>
                  </a:lnTo>
                  <a:lnTo>
                    <a:pt x="1" y="102"/>
                  </a:lnTo>
                  <a:lnTo>
                    <a:pt x="1" y="103"/>
                  </a:lnTo>
                  <a:lnTo>
                    <a:pt x="3" y="104"/>
                  </a:lnTo>
                  <a:lnTo>
                    <a:pt x="4" y="105"/>
                  </a:lnTo>
                  <a:lnTo>
                    <a:pt x="6" y="105"/>
                  </a:lnTo>
                  <a:lnTo>
                    <a:pt x="8" y="104"/>
                  </a:lnTo>
                  <a:lnTo>
                    <a:pt x="9" y="103"/>
                  </a:lnTo>
                  <a:lnTo>
                    <a:pt x="9" y="103"/>
                  </a:lnTo>
                  <a:lnTo>
                    <a:pt x="66" y="7"/>
                  </a:lnTo>
                  <a:lnTo>
                    <a:pt x="66" y="7"/>
                  </a:lnTo>
                  <a:lnTo>
                    <a:pt x="67" y="5"/>
                  </a:lnTo>
                  <a:lnTo>
                    <a:pt x="67" y="4"/>
                  </a:lnTo>
                  <a:lnTo>
                    <a:pt x="66" y="2"/>
                  </a:lnTo>
                  <a:lnTo>
                    <a:pt x="64" y="1"/>
                  </a:lnTo>
                  <a:lnTo>
                    <a:pt x="63" y="0"/>
                  </a:lnTo>
                  <a:lnTo>
                    <a:pt x="61" y="0"/>
                  </a:lnTo>
                  <a:lnTo>
                    <a:pt x="60" y="1"/>
                  </a:lnTo>
                  <a:lnTo>
                    <a:pt x="58" y="2"/>
                  </a:lnTo>
                  <a:lnTo>
                    <a:pt x="5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58" name="Freeform 1001"/>
            <p:cNvSpPr/>
            <p:nvPr/>
          </p:nvSpPr>
          <p:spPr bwMode="auto">
            <a:xfrm>
              <a:off x="4681538" y="2509838"/>
              <a:ext cx="28575" cy="31750"/>
            </a:xfrm>
            <a:custGeom>
              <a:avLst/>
              <a:gdLst/>
              <a:ahLst/>
              <a:cxnLst>
                <a:cxn ang="0">
                  <a:pos x="46" y="1"/>
                </a:cxn>
                <a:cxn ang="0">
                  <a:pos x="46" y="1"/>
                </a:cxn>
                <a:cxn ang="0">
                  <a:pos x="22" y="26"/>
                </a:cxn>
                <a:cxn ang="0">
                  <a:pos x="11" y="39"/>
                </a:cxn>
                <a:cxn ang="0">
                  <a:pos x="0" y="53"/>
                </a:cxn>
                <a:cxn ang="0">
                  <a:pos x="0" y="53"/>
                </a:cxn>
                <a:cxn ang="0">
                  <a:pos x="0" y="55"/>
                </a:cxn>
                <a:cxn ang="0">
                  <a:pos x="0" y="56"/>
                </a:cxn>
                <a:cxn ang="0">
                  <a:pos x="1" y="58"/>
                </a:cxn>
                <a:cxn ang="0">
                  <a:pos x="2" y="59"/>
                </a:cxn>
                <a:cxn ang="0">
                  <a:pos x="4" y="60"/>
                </a:cxn>
                <a:cxn ang="0">
                  <a:pos x="5" y="60"/>
                </a:cxn>
                <a:cxn ang="0">
                  <a:pos x="8" y="59"/>
                </a:cxn>
                <a:cxn ang="0">
                  <a:pos x="9" y="58"/>
                </a:cxn>
                <a:cxn ang="0">
                  <a:pos x="9" y="58"/>
                </a:cxn>
                <a:cxn ang="0">
                  <a:pos x="19" y="44"/>
                </a:cxn>
                <a:cxn ang="0">
                  <a:pos x="29" y="32"/>
                </a:cxn>
                <a:cxn ang="0">
                  <a:pos x="52" y="8"/>
                </a:cxn>
                <a:cxn ang="0">
                  <a:pos x="52" y="8"/>
                </a:cxn>
                <a:cxn ang="0">
                  <a:pos x="54" y="6"/>
                </a:cxn>
                <a:cxn ang="0">
                  <a:pos x="54" y="4"/>
                </a:cxn>
                <a:cxn ang="0">
                  <a:pos x="53" y="3"/>
                </a:cxn>
                <a:cxn ang="0">
                  <a:pos x="52" y="1"/>
                </a:cxn>
                <a:cxn ang="0">
                  <a:pos x="51" y="0"/>
                </a:cxn>
                <a:cxn ang="0">
                  <a:pos x="49" y="0"/>
                </a:cxn>
                <a:cxn ang="0">
                  <a:pos x="48" y="0"/>
                </a:cxn>
                <a:cxn ang="0">
                  <a:pos x="46" y="1"/>
                </a:cxn>
                <a:cxn ang="0">
                  <a:pos x="46" y="1"/>
                </a:cxn>
              </a:cxnLst>
              <a:rect l="0" t="0" r="r" b="b"/>
              <a:pathLst>
                <a:path w="54" h="60">
                  <a:moveTo>
                    <a:pt x="46" y="1"/>
                  </a:moveTo>
                  <a:lnTo>
                    <a:pt x="46" y="1"/>
                  </a:lnTo>
                  <a:lnTo>
                    <a:pt x="22" y="26"/>
                  </a:lnTo>
                  <a:lnTo>
                    <a:pt x="11" y="39"/>
                  </a:lnTo>
                  <a:lnTo>
                    <a:pt x="0" y="53"/>
                  </a:lnTo>
                  <a:lnTo>
                    <a:pt x="0" y="53"/>
                  </a:lnTo>
                  <a:lnTo>
                    <a:pt x="0" y="55"/>
                  </a:lnTo>
                  <a:lnTo>
                    <a:pt x="0" y="56"/>
                  </a:lnTo>
                  <a:lnTo>
                    <a:pt x="1" y="58"/>
                  </a:lnTo>
                  <a:lnTo>
                    <a:pt x="2" y="59"/>
                  </a:lnTo>
                  <a:lnTo>
                    <a:pt x="4" y="60"/>
                  </a:lnTo>
                  <a:lnTo>
                    <a:pt x="5" y="60"/>
                  </a:lnTo>
                  <a:lnTo>
                    <a:pt x="8" y="59"/>
                  </a:lnTo>
                  <a:lnTo>
                    <a:pt x="9" y="58"/>
                  </a:lnTo>
                  <a:lnTo>
                    <a:pt x="9" y="58"/>
                  </a:lnTo>
                  <a:lnTo>
                    <a:pt x="19" y="44"/>
                  </a:lnTo>
                  <a:lnTo>
                    <a:pt x="29" y="32"/>
                  </a:lnTo>
                  <a:lnTo>
                    <a:pt x="52" y="8"/>
                  </a:lnTo>
                  <a:lnTo>
                    <a:pt x="52" y="8"/>
                  </a:lnTo>
                  <a:lnTo>
                    <a:pt x="54" y="6"/>
                  </a:lnTo>
                  <a:lnTo>
                    <a:pt x="54" y="4"/>
                  </a:lnTo>
                  <a:lnTo>
                    <a:pt x="53" y="3"/>
                  </a:lnTo>
                  <a:lnTo>
                    <a:pt x="52" y="1"/>
                  </a:lnTo>
                  <a:lnTo>
                    <a:pt x="51" y="0"/>
                  </a:lnTo>
                  <a:lnTo>
                    <a:pt x="49" y="0"/>
                  </a:lnTo>
                  <a:lnTo>
                    <a:pt x="48" y="0"/>
                  </a:lnTo>
                  <a:lnTo>
                    <a:pt x="46" y="1"/>
                  </a:lnTo>
                  <a:lnTo>
                    <a:pt x="4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59" name="Freeform 1002"/>
            <p:cNvSpPr/>
            <p:nvPr/>
          </p:nvSpPr>
          <p:spPr bwMode="auto">
            <a:xfrm>
              <a:off x="4714876" y="2520951"/>
              <a:ext cx="61913" cy="74613"/>
            </a:xfrm>
            <a:custGeom>
              <a:avLst/>
              <a:gdLst/>
              <a:ahLst/>
              <a:cxnLst>
                <a:cxn ang="0">
                  <a:pos x="109" y="1"/>
                </a:cxn>
                <a:cxn ang="0">
                  <a:pos x="109" y="1"/>
                </a:cxn>
                <a:cxn ang="0">
                  <a:pos x="101" y="7"/>
                </a:cxn>
                <a:cxn ang="0">
                  <a:pos x="93" y="14"/>
                </a:cxn>
                <a:cxn ang="0">
                  <a:pos x="78" y="30"/>
                </a:cxn>
                <a:cxn ang="0">
                  <a:pos x="65" y="46"/>
                </a:cxn>
                <a:cxn ang="0">
                  <a:pos x="51" y="64"/>
                </a:cxn>
                <a:cxn ang="0">
                  <a:pos x="26" y="99"/>
                </a:cxn>
                <a:cxn ang="0">
                  <a:pos x="14" y="117"/>
                </a:cxn>
                <a:cxn ang="0">
                  <a:pos x="1" y="134"/>
                </a:cxn>
                <a:cxn ang="0">
                  <a:pos x="1" y="134"/>
                </a:cxn>
                <a:cxn ang="0">
                  <a:pos x="0" y="136"/>
                </a:cxn>
                <a:cxn ang="0">
                  <a:pos x="0" y="137"/>
                </a:cxn>
                <a:cxn ang="0">
                  <a:pos x="2" y="142"/>
                </a:cxn>
                <a:cxn ang="0">
                  <a:pos x="3" y="143"/>
                </a:cxn>
                <a:cxn ang="0">
                  <a:pos x="5" y="143"/>
                </a:cxn>
                <a:cxn ang="0">
                  <a:pos x="6" y="143"/>
                </a:cxn>
                <a:cxn ang="0">
                  <a:pos x="8" y="141"/>
                </a:cxn>
                <a:cxn ang="0">
                  <a:pos x="8" y="141"/>
                </a:cxn>
                <a:cxn ang="0">
                  <a:pos x="20" y="124"/>
                </a:cxn>
                <a:cxn ang="0">
                  <a:pos x="33" y="106"/>
                </a:cxn>
                <a:cxn ang="0">
                  <a:pos x="58" y="71"/>
                </a:cxn>
                <a:cxn ang="0">
                  <a:pos x="70" y="55"/>
                </a:cxn>
                <a:cxn ang="0">
                  <a:pos x="83" y="38"/>
                </a:cxn>
                <a:cxn ang="0">
                  <a:pos x="98" y="22"/>
                </a:cxn>
                <a:cxn ang="0">
                  <a:pos x="106" y="15"/>
                </a:cxn>
                <a:cxn ang="0">
                  <a:pos x="115" y="9"/>
                </a:cxn>
                <a:cxn ang="0">
                  <a:pos x="115" y="9"/>
                </a:cxn>
                <a:cxn ang="0">
                  <a:pos x="116" y="7"/>
                </a:cxn>
                <a:cxn ang="0">
                  <a:pos x="117" y="5"/>
                </a:cxn>
                <a:cxn ang="0">
                  <a:pos x="116" y="2"/>
                </a:cxn>
                <a:cxn ang="0">
                  <a:pos x="115" y="1"/>
                </a:cxn>
                <a:cxn ang="0">
                  <a:pos x="114" y="0"/>
                </a:cxn>
                <a:cxn ang="0">
                  <a:pos x="111" y="0"/>
                </a:cxn>
                <a:cxn ang="0">
                  <a:pos x="109" y="1"/>
                </a:cxn>
                <a:cxn ang="0">
                  <a:pos x="109" y="1"/>
                </a:cxn>
              </a:cxnLst>
              <a:rect l="0" t="0" r="r" b="b"/>
              <a:pathLst>
                <a:path w="117" h="143">
                  <a:moveTo>
                    <a:pt x="109" y="1"/>
                  </a:moveTo>
                  <a:lnTo>
                    <a:pt x="109" y="1"/>
                  </a:lnTo>
                  <a:lnTo>
                    <a:pt x="101" y="7"/>
                  </a:lnTo>
                  <a:lnTo>
                    <a:pt x="93" y="14"/>
                  </a:lnTo>
                  <a:lnTo>
                    <a:pt x="78" y="30"/>
                  </a:lnTo>
                  <a:lnTo>
                    <a:pt x="65" y="46"/>
                  </a:lnTo>
                  <a:lnTo>
                    <a:pt x="51" y="64"/>
                  </a:lnTo>
                  <a:lnTo>
                    <a:pt x="26" y="99"/>
                  </a:lnTo>
                  <a:lnTo>
                    <a:pt x="14" y="117"/>
                  </a:lnTo>
                  <a:lnTo>
                    <a:pt x="1" y="134"/>
                  </a:lnTo>
                  <a:lnTo>
                    <a:pt x="1" y="134"/>
                  </a:lnTo>
                  <a:lnTo>
                    <a:pt x="0" y="136"/>
                  </a:lnTo>
                  <a:lnTo>
                    <a:pt x="0" y="137"/>
                  </a:lnTo>
                  <a:lnTo>
                    <a:pt x="2" y="142"/>
                  </a:lnTo>
                  <a:lnTo>
                    <a:pt x="3" y="143"/>
                  </a:lnTo>
                  <a:lnTo>
                    <a:pt x="5" y="143"/>
                  </a:lnTo>
                  <a:lnTo>
                    <a:pt x="6" y="143"/>
                  </a:lnTo>
                  <a:lnTo>
                    <a:pt x="8" y="141"/>
                  </a:lnTo>
                  <a:lnTo>
                    <a:pt x="8" y="141"/>
                  </a:lnTo>
                  <a:lnTo>
                    <a:pt x="20" y="124"/>
                  </a:lnTo>
                  <a:lnTo>
                    <a:pt x="33" y="106"/>
                  </a:lnTo>
                  <a:lnTo>
                    <a:pt x="58" y="71"/>
                  </a:lnTo>
                  <a:lnTo>
                    <a:pt x="70" y="55"/>
                  </a:lnTo>
                  <a:lnTo>
                    <a:pt x="83" y="38"/>
                  </a:lnTo>
                  <a:lnTo>
                    <a:pt x="98" y="22"/>
                  </a:lnTo>
                  <a:lnTo>
                    <a:pt x="106" y="15"/>
                  </a:lnTo>
                  <a:lnTo>
                    <a:pt x="115" y="9"/>
                  </a:lnTo>
                  <a:lnTo>
                    <a:pt x="115" y="9"/>
                  </a:lnTo>
                  <a:lnTo>
                    <a:pt x="116" y="7"/>
                  </a:lnTo>
                  <a:lnTo>
                    <a:pt x="117" y="5"/>
                  </a:lnTo>
                  <a:lnTo>
                    <a:pt x="116" y="2"/>
                  </a:lnTo>
                  <a:lnTo>
                    <a:pt x="115" y="1"/>
                  </a:lnTo>
                  <a:lnTo>
                    <a:pt x="114" y="0"/>
                  </a:lnTo>
                  <a:lnTo>
                    <a:pt x="111" y="0"/>
                  </a:lnTo>
                  <a:lnTo>
                    <a:pt x="109" y="1"/>
                  </a:lnTo>
                  <a:lnTo>
                    <a:pt x="10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60" name="Freeform 1003"/>
            <p:cNvSpPr/>
            <p:nvPr/>
          </p:nvSpPr>
          <p:spPr bwMode="auto">
            <a:xfrm>
              <a:off x="4278313" y="2235201"/>
              <a:ext cx="103188" cy="136525"/>
            </a:xfrm>
            <a:custGeom>
              <a:avLst/>
              <a:gdLst/>
              <a:ahLst/>
              <a:cxnLst>
                <a:cxn ang="0">
                  <a:pos x="186" y="0"/>
                </a:cxn>
                <a:cxn ang="0">
                  <a:pos x="186" y="0"/>
                </a:cxn>
                <a:cxn ang="0">
                  <a:pos x="171" y="12"/>
                </a:cxn>
                <a:cxn ang="0">
                  <a:pos x="156" y="26"/>
                </a:cxn>
                <a:cxn ang="0">
                  <a:pos x="143" y="39"/>
                </a:cxn>
                <a:cxn ang="0">
                  <a:pos x="129" y="54"/>
                </a:cxn>
                <a:cxn ang="0">
                  <a:pos x="117" y="68"/>
                </a:cxn>
                <a:cxn ang="0">
                  <a:pos x="104" y="84"/>
                </a:cxn>
                <a:cxn ang="0">
                  <a:pos x="81" y="115"/>
                </a:cxn>
                <a:cxn ang="0">
                  <a:pos x="60" y="148"/>
                </a:cxn>
                <a:cxn ang="0">
                  <a:pos x="39" y="181"/>
                </a:cxn>
                <a:cxn ang="0">
                  <a:pos x="1" y="249"/>
                </a:cxn>
                <a:cxn ang="0">
                  <a:pos x="1" y="249"/>
                </a:cxn>
                <a:cxn ang="0">
                  <a:pos x="0" y="251"/>
                </a:cxn>
                <a:cxn ang="0">
                  <a:pos x="1" y="253"/>
                </a:cxn>
                <a:cxn ang="0">
                  <a:pos x="1" y="255"/>
                </a:cxn>
                <a:cxn ang="0">
                  <a:pos x="3" y="256"/>
                </a:cxn>
                <a:cxn ang="0">
                  <a:pos x="4" y="257"/>
                </a:cxn>
                <a:cxn ang="0">
                  <a:pos x="6" y="257"/>
                </a:cxn>
                <a:cxn ang="0">
                  <a:pos x="8" y="256"/>
                </a:cxn>
                <a:cxn ang="0">
                  <a:pos x="9" y="254"/>
                </a:cxn>
                <a:cxn ang="0">
                  <a:pos x="9" y="254"/>
                </a:cxn>
                <a:cxn ang="0">
                  <a:pos x="46" y="187"/>
                </a:cxn>
                <a:cxn ang="0">
                  <a:pos x="67" y="154"/>
                </a:cxn>
                <a:cxn ang="0">
                  <a:pos x="88" y="122"/>
                </a:cxn>
                <a:cxn ang="0">
                  <a:pos x="110" y="90"/>
                </a:cxn>
                <a:cxn ang="0">
                  <a:pos x="123" y="75"/>
                </a:cxn>
                <a:cxn ang="0">
                  <a:pos x="135" y="61"/>
                </a:cxn>
                <a:cxn ang="0">
                  <a:pos x="148" y="46"/>
                </a:cxn>
                <a:cxn ang="0">
                  <a:pos x="162" y="33"/>
                </a:cxn>
                <a:cxn ang="0">
                  <a:pos x="176" y="20"/>
                </a:cxn>
                <a:cxn ang="0">
                  <a:pos x="191" y="8"/>
                </a:cxn>
                <a:cxn ang="0">
                  <a:pos x="191" y="8"/>
                </a:cxn>
                <a:cxn ang="0">
                  <a:pos x="192" y="7"/>
                </a:cxn>
                <a:cxn ang="0">
                  <a:pos x="193" y="5"/>
                </a:cxn>
                <a:cxn ang="0">
                  <a:pos x="192" y="2"/>
                </a:cxn>
                <a:cxn ang="0">
                  <a:pos x="191" y="0"/>
                </a:cxn>
                <a:cxn ang="0">
                  <a:pos x="189" y="0"/>
                </a:cxn>
                <a:cxn ang="0">
                  <a:pos x="188" y="0"/>
                </a:cxn>
                <a:cxn ang="0">
                  <a:pos x="186" y="0"/>
                </a:cxn>
                <a:cxn ang="0">
                  <a:pos x="186" y="0"/>
                </a:cxn>
              </a:cxnLst>
              <a:rect l="0" t="0" r="r" b="b"/>
              <a:pathLst>
                <a:path w="193" h="257">
                  <a:moveTo>
                    <a:pt x="186" y="0"/>
                  </a:moveTo>
                  <a:lnTo>
                    <a:pt x="186" y="0"/>
                  </a:lnTo>
                  <a:lnTo>
                    <a:pt x="171" y="12"/>
                  </a:lnTo>
                  <a:lnTo>
                    <a:pt x="156" y="26"/>
                  </a:lnTo>
                  <a:lnTo>
                    <a:pt x="143" y="39"/>
                  </a:lnTo>
                  <a:lnTo>
                    <a:pt x="129" y="54"/>
                  </a:lnTo>
                  <a:lnTo>
                    <a:pt x="117" y="68"/>
                  </a:lnTo>
                  <a:lnTo>
                    <a:pt x="104" y="84"/>
                  </a:lnTo>
                  <a:lnTo>
                    <a:pt x="81" y="115"/>
                  </a:lnTo>
                  <a:lnTo>
                    <a:pt x="60" y="148"/>
                  </a:lnTo>
                  <a:lnTo>
                    <a:pt x="39" y="181"/>
                  </a:lnTo>
                  <a:lnTo>
                    <a:pt x="1" y="249"/>
                  </a:lnTo>
                  <a:lnTo>
                    <a:pt x="1" y="249"/>
                  </a:lnTo>
                  <a:lnTo>
                    <a:pt x="0" y="251"/>
                  </a:lnTo>
                  <a:lnTo>
                    <a:pt x="1" y="253"/>
                  </a:lnTo>
                  <a:lnTo>
                    <a:pt x="1" y="255"/>
                  </a:lnTo>
                  <a:lnTo>
                    <a:pt x="3" y="256"/>
                  </a:lnTo>
                  <a:lnTo>
                    <a:pt x="4" y="257"/>
                  </a:lnTo>
                  <a:lnTo>
                    <a:pt x="6" y="257"/>
                  </a:lnTo>
                  <a:lnTo>
                    <a:pt x="8" y="256"/>
                  </a:lnTo>
                  <a:lnTo>
                    <a:pt x="9" y="254"/>
                  </a:lnTo>
                  <a:lnTo>
                    <a:pt x="9" y="254"/>
                  </a:lnTo>
                  <a:lnTo>
                    <a:pt x="46" y="187"/>
                  </a:lnTo>
                  <a:lnTo>
                    <a:pt x="67" y="154"/>
                  </a:lnTo>
                  <a:lnTo>
                    <a:pt x="88" y="122"/>
                  </a:lnTo>
                  <a:lnTo>
                    <a:pt x="110" y="90"/>
                  </a:lnTo>
                  <a:lnTo>
                    <a:pt x="123" y="75"/>
                  </a:lnTo>
                  <a:lnTo>
                    <a:pt x="135" y="61"/>
                  </a:lnTo>
                  <a:lnTo>
                    <a:pt x="148" y="46"/>
                  </a:lnTo>
                  <a:lnTo>
                    <a:pt x="162" y="33"/>
                  </a:lnTo>
                  <a:lnTo>
                    <a:pt x="176" y="20"/>
                  </a:lnTo>
                  <a:lnTo>
                    <a:pt x="191" y="8"/>
                  </a:lnTo>
                  <a:lnTo>
                    <a:pt x="191" y="8"/>
                  </a:lnTo>
                  <a:lnTo>
                    <a:pt x="192" y="7"/>
                  </a:lnTo>
                  <a:lnTo>
                    <a:pt x="193" y="5"/>
                  </a:lnTo>
                  <a:lnTo>
                    <a:pt x="192" y="2"/>
                  </a:lnTo>
                  <a:lnTo>
                    <a:pt x="191" y="0"/>
                  </a:lnTo>
                  <a:lnTo>
                    <a:pt x="189" y="0"/>
                  </a:lnTo>
                  <a:lnTo>
                    <a:pt x="188" y="0"/>
                  </a:lnTo>
                  <a:lnTo>
                    <a:pt x="186" y="0"/>
                  </a:lnTo>
                  <a:lnTo>
                    <a:pt x="186"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61" name="Freeform 1004"/>
            <p:cNvSpPr/>
            <p:nvPr/>
          </p:nvSpPr>
          <p:spPr bwMode="auto">
            <a:xfrm>
              <a:off x="4352926" y="2282826"/>
              <a:ext cx="65088" cy="74613"/>
            </a:xfrm>
            <a:custGeom>
              <a:avLst/>
              <a:gdLst/>
              <a:ahLst/>
              <a:cxnLst>
                <a:cxn ang="0">
                  <a:pos x="115" y="2"/>
                </a:cxn>
                <a:cxn ang="0">
                  <a:pos x="115" y="2"/>
                </a:cxn>
                <a:cxn ang="0">
                  <a:pos x="109" y="9"/>
                </a:cxn>
                <a:cxn ang="0">
                  <a:pos x="102" y="16"/>
                </a:cxn>
                <a:cxn ang="0">
                  <a:pos x="89" y="31"/>
                </a:cxn>
                <a:cxn ang="0">
                  <a:pos x="74" y="44"/>
                </a:cxn>
                <a:cxn ang="0">
                  <a:pos x="67" y="52"/>
                </a:cxn>
                <a:cxn ang="0">
                  <a:pos x="61" y="59"/>
                </a:cxn>
                <a:cxn ang="0">
                  <a:pos x="61" y="59"/>
                </a:cxn>
                <a:cxn ang="0">
                  <a:pos x="1" y="133"/>
                </a:cxn>
                <a:cxn ang="0">
                  <a:pos x="1" y="133"/>
                </a:cxn>
                <a:cxn ang="0">
                  <a:pos x="0" y="136"/>
                </a:cxn>
                <a:cxn ang="0">
                  <a:pos x="0" y="138"/>
                </a:cxn>
                <a:cxn ang="0">
                  <a:pos x="3" y="141"/>
                </a:cxn>
                <a:cxn ang="0">
                  <a:pos x="4" y="142"/>
                </a:cxn>
                <a:cxn ang="0">
                  <a:pos x="6" y="142"/>
                </a:cxn>
                <a:cxn ang="0">
                  <a:pos x="7" y="142"/>
                </a:cxn>
                <a:cxn ang="0">
                  <a:pos x="9" y="141"/>
                </a:cxn>
                <a:cxn ang="0">
                  <a:pos x="9" y="141"/>
                </a:cxn>
                <a:cxn ang="0">
                  <a:pos x="67" y="66"/>
                </a:cxn>
                <a:cxn ang="0">
                  <a:pos x="67" y="66"/>
                </a:cxn>
                <a:cxn ang="0">
                  <a:pos x="74" y="58"/>
                </a:cxn>
                <a:cxn ang="0">
                  <a:pos x="81" y="51"/>
                </a:cxn>
                <a:cxn ang="0">
                  <a:pos x="96" y="36"/>
                </a:cxn>
                <a:cxn ang="0">
                  <a:pos x="110" y="23"/>
                </a:cxn>
                <a:cxn ang="0">
                  <a:pos x="118" y="14"/>
                </a:cxn>
                <a:cxn ang="0">
                  <a:pos x="124" y="6"/>
                </a:cxn>
                <a:cxn ang="0">
                  <a:pos x="124" y="6"/>
                </a:cxn>
                <a:cxn ang="0">
                  <a:pos x="125" y="5"/>
                </a:cxn>
                <a:cxn ang="0">
                  <a:pos x="124" y="3"/>
                </a:cxn>
                <a:cxn ang="0">
                  <a:pos x="124" y="2"/>
                </a:cxn>
                <a:cxn ang="0">
                  <a:pos x="122" y="1"/>
                </a:cxn>
                <a:cxn ang="0">
                  <a:pos x="119" y="0"/>
                </a:cxn>
                <a:cxn ang="0">
                  <a:pos x="117" y="0"/>
                </a:cxn>
                <a:cxn ang="0">
                  <a:pos x="115" y="2"/>
                </a:cxn>
                <a:cxn ang="0">
                  <a:pos x="115" y="2"/>
                </a:cxn>
              </a:cxnLst>
              <a:rect l="0" t="0" r="r" b="b"/>
              <a:pathLst>
                <a:path w="125" h="142">
                  <a:moveTo>
                    <a:pt x="115" y="2"/>
                  </a:moveTo>
                  <a:lnTo>
                    <a:pt x="115" y="2"/>
                  </a:lnTo>
                  <a:lnTo>
                    <a:pt x="109" y="9"/>
                  </a:lnTo>
                  <a:lnTo>
                    <a:pt x="102" y="16"/>
                  </a:lnTo>
                  <a:lnTo>
                    <a:pt x="89" y="31"/>
                  </a:lnTo>
                  <a:lnTo>
                    <a:pt x="74" y="44"/>
                  </a:lnTo>
                  <a:lnTo>
                    <a:pt x="67" y="52"/>
                  </a:lnTo>
                  <a:lnTo>
                    <a:pt x="61" y="59"/>
                  </a:lnTo>
                  <a:lnTo>
                    <a:pt x="61" y="59"/>
                  </a:lnTo>
                  <a:lnTo>
                    <a:pt x="1" y="133"/>
                  </a:lnTo>
                  <a:lnTo>
                    <a:pt x="1" y="133"/>
                  </a:lnTo>
                  <a:lnTo>
                    <a:pt x="0" y="136"/>
                  </a:lnTo>
                  <a:lnTo>
                    <a:pt x="0" y="138"/>
                  </a:lnTo>
                  <a:lnTo>
                    <a:pt x="3" y="141"/>
                  </a:lnTo>
                  <a:lnTo>
                    <a:pt x="4" y="142"/>
                  </a:lnTo>
                  <a:lnTo>
                    <a:pt x="6" y="142"/>
                  </a:lnTo>
                  <a:lnTo>
                    <a:pt x="7" y="142"/>
                  </a:lnTo>
                  <a:lnTo>
                    <a:pt x="9" y="141"/>
                  </a:lnTo>
                  <a:lnTo>
                    <a:pt x="9" y="141"/>
                  </a:lnTo>
                  <a:lnTo>
                    <a:pt x="67" y="66"/>
                  </a:lnTo>
                  <a:lnTo>
                    <a:pt x="67" y="66"/>
                  </a:lnTo>
                  <a:lnTo>
                    <a:pt x="74" y="58"/>
                  </a:lnTo>
                  <a:lnTo>
                    <a:pt x="81" y="51"/>
                  </a:lnTo>
                  <a:lnTo>
                    <a:pt x="96" y="36"/>
                  </a:lnTo>
                  <a:lnTo>
                    <a:pt x="110" y="23"/>
                  </a:lnTo>
                  <a:lnTo>
                    <a:pt x="118" y="14"/>
                  </a:lnTo>
                  <a:lnTo>
                    <a:pt x="124" y="6"/>
                  </a:lnTo>
                  <a:lnTo>
                    <a:pt x="124" y="6"/>
                  </a:lnTo>
                  <a:lnTo>
                    <a:pt x="125" y="5"/>
                  </a:lnTo>
                  <a:lnTo>
                    <a:pt x="124" y="3"/>
                  </a:lnTo>
                  <a:lnTo>
                    <a:pt x="124" y="2"/>
                  </a:lnTo>
                  <a:lnTo>
                    <a:pt x="122" y="1"/>
                  </a:lnTo>
                  <a:lnTo>
                    <a:pt x="119" y="0"/>
                  </a:lnTo>
                  <a:lnTo>
                    <a:pt x="117" y="0"/>
                  </a:lnTo>
                  <a:lnTo>
                    <a:pt x="115" y="2"/>
                  </a:lnTo>
                  <a:lnTo>
                    <a:pt x="11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62" name="Freeform 1005"/>
            <p:cNvSpPr/>
            <p:nvPr/>
          </p:nvSpPr>
          <p:spPr bwMode="auto">
            <a:xfrm>
              <a:off x="4564063" y="2312988"/>
              <a:ext cx="49213" cy="65088"/>
            </a:xfrm>
            <a:custGeom>
              <a:avLst/>
              <a:gdLst/>
              <a:ahLst/>
              <a:cxnLst>
                <a:cxn ang="0">
                  <a:pos x="82" y="3"/>
                </a:cxn>
                <a:cxn ang="0">
                  <a:pos x="82" y="3"/>
                </a:cxn>
                <a:cxn ang="0">
                  <a:pos x="78" y="11"/>
                </a:cxn>
                <a:cxn ang="0">
                  <a:pos x="74" y="19"/>
                </a:cxn>
                <a:cxn ang="0">
                  <a:pos x="63" y="35"/>
                </a:cxn>
                <a:cxn ang="0">
                  <a:pos x="50" y="50"/>
                </a:cxn>
                <a:cxn ang="0">
                  <a:pos x="45" y="57"/>
                </a:cxn>
                <a:cxn ang="0">
                  <a:pos x="40" y="65"/>
                </a:cxn>
                <a:cxn ang="0">
                  <a:pos x="40" y="65"/>
                </a:cxn>
                <a:cxn ang="0">
                  <a:pos x="33" y="80"/>
                </a:cxn>
                <a:cxn ang="0">
                  <a:pos x="28" y="87"/>
                </a:cxn>
                <a:cxn ang="0">
                  <a:pos x="23" y="93"/>
                </a:cxn>
                <a:cxn ang="0">
                  <a:pos x="23" y="93"/>
                </a:cxn>
                <a:cxn ang="0">
                  <a:pos x="11" y="103"/>
                </a:cxn>
                <a:cxn ang="0">
                  <a:pos x="6" y="110"/>
                </a:cxn>
                <a:cxn ang="0">
                  <a:pos x="0" y="116"/>
                </a:cxn>
                <a:cxn ang="0">
                  <a:pos x="0" y="116"/>
                </a:cxn>
                <a:cxn ang="0">
                  <a:pos x="0" y="118"/>
                </a:cxn>
                <a:cxn ang="0">
                  <a:pos x="0" y="120"/>
                </a:cxn>
                <a:cxn ang="0">
                  <a:pos x="2" y="121"/>
                </a:cxn>
                <a:cxn ang="0">
                  <a:pos x="3" y="122"/>
                </a:cxn>
                <a:cxn ang="0">
                  <a:pos x="4" y="123"/>
                </a:cxn>
                <a:cxn ang="0">
                  <a:pos x="6" y="123"/>
                </a:cxn>
                <a:cxn ang="0">
                  <a:pos x="8" y="122"/>
                </a:cxn>
                <a:cxn ang="0">
                  <a:pos x="9" y="121"/>
                </a:cxn>
                <a:cxn ang="0">
                  <a:pos x="9" y="121"/>
                </a:cxn>
                <a:cxn ang="0">
                  <a:pos x="14" y="114"/>
                </a:cxn>
                <a:cxn ang="0">
                  <a:pos x="20" y="108"/>
                </a:cxn>
                <a:cxn ang="0">
                  <a:pos x="34" y="96"/>
                </a:cxn>
                <a:cxn ang="0">
                  <a:pos x="34" y="96"/>
                </a:cxn>
                <a:cxn ang="0">
                  <a:pos x="38" y="91"/>
                </a:cxn>
                <a:cxn ang="0">
                  <a:pos x="41" y="84"/>
                </a:cxn>
                <a:cxn ang="0">
                  <a:pos x="48" y="70"/>
                </a:cxn>
                <a:cxn ang="0">
                  <a:pos x="48" y="70"/>
                </a:cxn>
                <a:cxn ang="0">
                  <a:pos x="53" y="62"/>
                </a:cxn>
                <a:cxn ang="0">
                  <a:pos x="59" y="54"/>
                </a:cxn>
                <a:cxn ang="0">
                  <a:pos x="71" y="38"/>
                </a:cxn>
                <a:cxn ang="0">
                  <a:pos x="82" y="23"/>
                </a:cxn>
                <a:cxn ang="0">
                  <a:pos x="88" y="14"/>
                </a:cxn>
                <a:cxn ang="0">
                  <a:pos x="92" y="5"/>
                </a:cxn>
                <a:cxn ang="0">
                  <a:pos x="92" y="5"/>
                </a:cxn>
                <a:cxn ang="0">
                  <a:pos x="92" y="3"/>
                </a:cxn>
                <a:cxn ang="0">
                  <a:pos x="92" y="2"/>
                </a:cxn>
                <a:cxn ang="0">
                  <a:pos x="91" y="1"/>
                </a:cxn>
                <a:cxn ang="0">
                  <a:pos x="89" y="0"/>
                </a:cxn>
                <a:cxn ang="0">
                  <a:pos x="85" y="0"/>
                </a:cxn>
                <a:cxn ang="0">
                  <a:pos x="83" y="1"/>
                </a:cxn>
                <a:cxn ang="0">
                  <a:pos x="82" y="3"/>
                </a:cxn>
                <a:cxn ang="0">
                  <a:pos x="82" y="3"/>
                </a:cxn>
              </a:cxnLst>
              <a:rect l="0" t="0" r="r" b="b"/>
              <a:pathLst>
                <a:path w="92" h="123">
                  <a:moveTo>
                    <a:pt x="82" y="3"/>
                  </a:moveTo>
                  <a:lnTo>
                    <a:pt x="82" y="3"/>
                  </a:lnTo>
                  <a:lnTo>
                    <a:pt x="78" y="11"/>
                  </a:lnTo>
                  <a:lnTo>
                    <a:pt x="74" y="19"/>
                  </a:lnTo>
                  <a:lnTo>
                    <a:pt x="63" y="35"/>
                  </a:lnTo>
                  <a:lnTo>
                    <a:pt x="50" y="50"/>
                  </a:lnTo>
                  <a:lnTo>
                    <a:pt x="45" y="57"/>
                  </a:lnTo>
                  <a:lnTo>
                    <a:pt x="40" y="65"/>
                  </a:lnTo>
                  <a:lnTo>
                    <a:pt x="40" y="65"/>
                  </a:lnTo>
                  <a:lnTo>
                    <a:pt x="33" y="80"/>
                  </a:lnTo>
                  <a:lnTo>
                    <a:pt x="28" y="87"/>
                  </a:lnTo>
                  <a:lnTo>
                    <a:pt x="23" y="93"/>
                  </a:lnTo>
                  <a:lnTo>
                    <a:pt x="23" y="93"/>
                  </a:lnTo>
                  <a:lnTo>
                    <a:pt x="11" y="103"/>
                  </a:lnTo>
                  <a:lnTo>
                    <a:pt x="6" y="110"/>
                  </a:lnTo>
                  <a:lnTo>
                    <a:pt x="0" y="116"/>
                  </a:lnTo>
                  <a:lnTo>
                    <a:pt x="0" y="116"/>
                  </a:lnTo>
                  <a:lnTo>
                    <a:pt x="0" y="118"/>
                  </a:lnTo>
                  <a:lnTo>
                    <a:pt x="0" y="120"/>
                  </a:lnTo>
                  <a:lnTo>
                    <a:pt x="2" y="121"/>
                  </a:lnTo>
                  <a:lnTo>
                    <a:pt x="3" y="122"/>
                  </a:lnTo>
                  <a:lnTo>
                    <a:pt x="4" y="123"/>
                  </a:lnTo>
                  <a:lnTo>
                    <a:pt x="6" y="123"/>
                  </a:lnTo>
                  <a:lnTo>
                    <a:pt x="8" y="122"/>
                  </a:lnTo>
                  <a:lnTo>
                    <a:pt x="9" y="121"/>
                  </a:lnTo>
                  <a:lnTo>
                    <a:pt x="9" y="121"/>
                  </a:lnTo>
                  <a:lnTo>
                    <a:pt x="14" y="114"/>
                  </a:lnTo>
                  <a:lnTo>
                    <a:pt x="20" y="108"/>
                  </a:lnTo>
                  <a:lnTo>
                    <a:pt x="34" y="96"/>
                  </a:lnTo>
                  <a:lnTo>
                    <a:pt x="34" y="96"/>
                  </a:lnTo>
                  <a:lnTo>
                    <a:pt x="38" y="91"/>
                  </a:lnTo>
                  <a:lnTo>
                    <a:pt x="41" y="84"/>
                  </a:lnTo>
                  <a:lnTo>
                    <a:pt x="48" y="70"/>
                  </a:lnTo>
                  <a:lnTo>
                    <a:pt x="48" y="70"/>
                  </a:lnTo>
                  <a:lnTo>
                    <a:pt x="53" y="62"/>
                  </a:lnTo>
                  <a:lnTo>
                    <a:pt x="59" y="54"/>
                  </a:lnTo>
                  <a:lnTo>
                    <a:pt x="71" y="38"/>
                  </a:lnTo>
                  <a:lnTo>
                    <a:pt x="82" y="23"/>
                  </a:lnTo>
                  <a:lnTo>
                    <a:pt x="88" y="14"/>
                  </a:lnTo>
                  <a:lnTo>
                    <a:pt x="92" y="5"/>
                  </a:lnTo>
                  <a:lnTo>
                    <a:pt x="92" y="5"/>
                  </a:lnTo>
                  <a:lnTo>
                    <a:pt x="92" y="3"/>
                  </a:lnTo>
                  <a:lnTo>
                    <a:pt x="92" y="2"/>
                  </a:lnTo>
                  <a:lnTo>
                    <a:pt x="91" y="1"/>
                  </a:lnTo>
                  <a:lnTo>
                    <a:pt x="89" y="0"/>
                  </a:lnTo>
                  <a:lnTo>
                    <a:pt x="85" y="0"/>
                  </a:lnTo>
                  <a:lnTo>
                    <a:pt x="83" y="1"/>
                  </a:lnTo>
                  <a:lnTo>
                    <a:pt x="82" y="3"/>
                  </a:lnTo>
                  <a:lnTo>
                    <a:pt x="8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63" name="Freeform 1006"/>
            <p:cNvSpPr/>
            <p:nvPr/>
          </p:nvSpPr>
          <p:spPr bwMode="auto">
            <a:xfrm>
              <a:off x="4624388" y="2316163"/>
              <a:ext cx="38100" cy="47625"/>
            </a:xfrm>
            <a:custGeom>
              <a:avLst/>
              <a:gdLst/>
              <a:ahLst/>
              <a:cxnLst>
                <a:cxn ang="0">
                  <a:pos x="64" y="4"/>
                </a:cxn>
                <a:cxn ang="0">
                  <a:pos x="64" y="4"/>
                </a:cxn>
                <a:cxn ang="0">
                  <a:pos x="63" y="10"/>
                </a:cxn>
                <a:cxn ang="0">
                  <a:pos x="60" y="16"/>
                </a:cxn>
                <a:cxn ang="0">
                  <a:pos x="55" y="22"/>
                </a:cxn>
                <a:cxn ang="0">
                  <a:pos x="51" y="27"/>
                </a:cxn>
                <a:cxn ang="0">
                  <a:pos x="42" y="37"/>
                </a:cxn>
                <a:cxn ang="0">
                  <a:pos x="33" y="47"/>
                </a:cxn>
                <a:cxn ang="0">
                  <a:pos x="33" y="47"/>
                </a:cxn>
                <a:cxn ang="0">
                  <a:pos x="16" y="64"/>
                </a:cxn>
                <a:cxn ang="0">
                  <a:pos x="0" y="85"/>
                </a:cxn>
                <a:cxn ang="0">
                  <a:pos x="0" y="85"/>
                </a:cxn>
                <a:cxn ang="0">
                  <a:pos x="0" y="86"/>
                </a:cxn>
                <a:cxn ang="0">
                  <a:pos x="0" y="88"/>
                </a:cxn>
                <a:cxn ang="0">
                  <a:pos x="2" y="89"/>
                </a:cxn>
                <a:cxn ang="0">
                  <a:pos x="3" y="91"/>
                </a:cxn>
                <a:cxn ang="0">
                  <a:pos x="6" y="91"/>
                </a:cxn>
                <a:cxn ang="0">
                  <a:pos x="8" y="91"/>
                </a:cxn>
                <a:cxn ang="0">
                  <a:pos x="9" y="89"/>
                </a:cxn>
                <a:cxn ang="0">
                  <a:pos x="9" y="89"/>
                </a:cxn>
                <a:cxn ang="0">
                  <a:pos x="19" y="76"/>
                </a:cxn>
                <a:cxn ang="0">
                  <a:pos x="30" y="63"/>
                </a:cxn>
                <a:cxn ang="0">
                  <a:pos x="52" y="39"/>
                </a:cxn>
                <a:cxn ang="0">
                  <a:pos x="52" y="39"/>
                </a:cxn>
                <a:cxn ang="0">
                  <a:pos x="60" y="32"/>
                </a:cxn>
                <a:cxn ang="0">
                  <a:pos x="66" y="24"/>
                </a:cxn>
                <a:cxn ang="0">
                  <a:pos x="71" y="14"/>
                </a:cxn>
                <a:cxn ang="0">
                  <a:pos x="72" y="9"/>
                </a:cxn>
                <a:cxn ang="0">
                  <a:pos x="73" y="4"/>
                </a:cxn>
                <a:cxn ang="0">
                  <a:pos x="73" y="4"/>
                </a:cxn>
                <a:cxn ang="0">
                  <a:pos x="73" y="2"/>
                </a:cxn>
                <a:cxn ang="0">
                  <a:pos x="72" y="1"/>
                </a:cxn>
                <a:cxn ang="0">
                  <a:pos x="71" y="0"/>
                </a:cxn>
                <a:cxn ang="0">
                  <a:pos x="69" y="0"/>
                </a:cxn>
                <a:cxn ang="0">
                  <a:pos x="66" y="1"/>
                </a:cxn>
                <a:cxn ang="0">
                  <a:pos x="65" y="2"/>
                </a:cxn>
                <a:cxn ang="0">
                  <a:pos x="64" y="4"/>
                </a:cxn>
                <a:cxn ang="0">
                  <a:pos x="64" y="4"/>
                </a:cxn>
              </a:cxnLst>
              <a:rect l="0" t="0" r="r" b="b"/>
              <a:pathLst>
                <a:path w="73" h="91">
                  <a:moveTo>
                    <a:pt x="64" y="4"/>
                  </a:moveTo>
                  <a:lnTo>
                    <a:pt x="64" y="4"/>
                  </a:lnTo>
                  <a:lnTo>
                    <a:pt x="63" y="10"/>
                  </a:lnTo>
                  <a:lnTo>
                    <a:pt x="60" y="16"/>
                  </a:lnTo>
                  <a:lnTo>
                    <a:pt x="55" y="22"/>
                  </a:lnTo>
                  <a:lnTo>
                    <a:pt x="51" y="27"/>
                  </a:lnTo>
                  <a:lnTo>
                    <a:pt x="42" y="37"/>
                  </a:lnTo>
                  <a:lnTo>
                    <a:pt x="33" y="47"/>
                  </a:lnTo>
                  <a:lnTo>
                    <a:pt x="33" y="47"/>
                  </a:lnTo>
                  <a:lnTo>
                    <a:pt x="16" y="64"/>
                  </a:lnTo>
                  <a:lnTo>
                    <a:pt x="0" y="85"/>
                  </a:lnTo>
                  <a:lnTo>
                    <a:pt x="0" y="85"/>
                  </a:lnTo>
                  <a:lnTo>
                    <a:pt x="0" y="86"/>
                  </a:lnTo>
                  <a:lnTo>
                    <a:pt x="0" y="88"/>
                  </a:lnTo>
                  <a:lnTo>
                    <a:pt x="2" y="89"/>
                  </a:lnTo>
                  <a:lnTo>
                    <a:pt x="3" y="91"/>
                  </a:lnTo>
                  <a:lnTo>
                    <a:pt x="6" y="91"/>
                  </a:lnTo>
                  <a:lnTo>
                    <a:pt x="8" y="91"/>
                  </a:lnTo>
                  <a:lnTo>
                    <a:pt x="9" y="89"/>
                  </a:lnTo>
                  <a:lnTo>
                    <a:pt x="9" y="89"/>
                  </a:lnTo>
                  <a:lnTo>
                    <a:pt x="19" y="76"/>
                  </a:lnTo>
                  <a:lnTo>
                    <a:pt x="30" y="63"/>
                  </a:lnTo>
                  <a:lnTo>
                    <a:pt x="52" y="39"/>
                  </a:lnTo>
                  <a:lnTo>
                    <a:pt x="52" y="39"/>
                  </a:lnTo>
                  <a:lnTo>
                    <a:pt x="60" y="32"/>
                  </a:lnTo>
                  <a:lnTo>
                    <a:pt x="66" y="24"/>
                  </a:lnTo>
                  <a:lnTo>
                    <a:pt x="71" y="14"/>
                  </a:lnTo>
                  <a:lnTo>
                    <a:pt x="72" y="9"/>
                  </a:lnTo>
                  <a:lnTo>
                    <a:pt x="73" y="4"/>
                  </a:lnTo>
                  <a:lnTo>
                    <a:pt x="73" y="4"/>
                  </a:lnTo>
                  <a:lnTo>
                    <a:pt x="73" y="2"/>
                  </a:lnTo>
                  <a:lnTo>
                    <a:pt x="72" y="1"/>
                  </a:lnTo>
                  <a:lnTo>
                    <a:pt x="71" y="0"/>
                  </a:lnTo>
                  <a:lnTo>
                    <a:pt x="69" y="0"/>
                  </a:lnTo>
                  <a:lnTo>
                    <a:pt x="66" y="1"/>
                  </a:lnTo>
                  <a:lnTo>
                    <a:pt x="65" y="2"/>
                  </a:lnTo>
                  <a:lnTo>
                    <a:pt x="64" y="4"/>
                  </a:lnTo>
                  <a:lnTo>
                    <a:pt x="6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64" name="Freeform 1007"/>
            <p:cNvSpPr/>
            <p:nvPr/>
          </p:nvSpPr>
          <p:spPr bwMode="auto">
            <a:xfrm>
              <a:off x="4687888" y="2322513"/>
              <a:ext cx="25400" cy="34925"/>
            </a:xfrm>
            <a:custGeom>
              <a:avLst/>
              <a:gdLst/>
              <a:ahLst/>
              <a:cxnLst>
                <a:cxn ang="0">
                  <a:pos x="38" y="2"/>
                </a:cxn>
                <a:cxn ang="0">
                  <a:pos x="38" y="2"/>
                </a:cxn>
                <a:cxn ang="0">
                  <a:pos x="1" y="59"/>
                </a:cxn>
                <a:cxn ang="0">
                  <a:pos x="1" y="59"/>
                </a:cxn>
                <a:cxn ang="0">
                  <a:pos x="0" y="62"/>
                </a:cxn>
                <a:cxn ang="0">
                  <a:pos x="0" y="64"/>
                </a:cxn>
                <a:cxn ang="0">
                  <a:pos x="1" y="65"/>
                </a:cxn>
                <a:cxn ang="0">
                  <a:pos x="2" y="66"/>
                </a:cxn>
                <a:cxn ang="0">
                  <a:pos x="4" y="67"/>
                </a:cxn>
                <a:cxn ang="0">
                  <a:pos x="6" y="67"/>
                </a:cxn>
                <a:cxn ang="0">
                  <a:pos x="7" y="66"/>
                </a:cxn>
                <a:cxn ang="0">
                  <a:pos x="9" y="65"/>
                </a:cxn>
                <a:cxn ang="0">
                  <a:pos x="9" y="65"/>
                </a:cxn>
                <a:cxn ang="0">
                  <a:pos x="46" y="8"/>
                </a:cxn>
                <a:cxn ang="0">
                  <a:pos x="46" y="8"/>
                </a:cxn>
                <a:cxn ang="0">
                  <a:pos x="47" y="6"/>
                </a:cxn>
                <a:cxn ang="0">
                  <a:pos x="47" y="4"/>
                </a:cxn>
                <a:cxn ang="0">
                  <a:pos x="46" y="2"/>
                </a:cxn>
                <a:cxn ang="0">
                  <a:pos x="45" y="1"/>
                </a:cxn>
                <a:cxn ang="0">
                  <a:pos x="43" y="0"/>
                </a:cxn>
                <a:cxn ang="0">
                  <a:pos x="41" y="0"/>
                </a:cxn>
                <a:cxn ang="0">
                  <a:pos x="40" y="1"/>
                </a:cxn>
                <a:cxn ang="0">
                  <a:pos x="38" y="2"/>
                </a:cxn>
                <a:cxn ang="0">
                  <a:pos x="38" y="2"/>
                </a:cxn>
              </a:cxnLst>
              <a:rect l="0" t="0" r="r" b="b"/>
              <a:pathLst>
                <a:path w="47" h="67">
                  <a:moveTo>
                    <a:pt x="38" y="2"/>
                  </a:moveTo>
                  <a:lnTo>
                    <a:pt x="38" y="2"/>
                  </a:lnTo>
                  <a:lnTo>
                    <a:pt x="1" y="59"/>
                  </a:lnTo>
                  <a:lnTo>
                    <a:pt x="1" y="59"/>
                  </a:lnTo>
                  <a:lnTo>
                    <a:pt x="0" y="62"/>
                  </a:lnTo>
                  <a:lnTo>
                    <a:pt x="0" y="64"/>
                  </a:lnTo>
                  <a:lnTo>
                    <a:pt x="1" y="65"/>
                  </a:lnTo>
                  <a:lnTo>
                    <a:pt x="2" y="66"/>
                  </a:lnTo>
                  <a:lnTo>
                    <a:pt x="4" y="67"/>
                  </a:lnTo>
                  <a:lnTo>
                    <a:pt x="6" y="67"/>
                  </a:lnTo>
                  <a:lnTo>
                    <a:pt x="7" y="66"/>
                  </a:lnTo>
                  <a:lnTo>
                    <a:pt x="9" y="65"/>
                  </a:lnTo>
                  <a:lnTo>
                    <a:pt x="9" y="65"/>
                  </a:lnTo>
                  <a:lnTo>
                    <a:pt x="46" y="8"/>
                  </a:lnTo>
                  <a:lnTo>
                    <a:pt x="46" y="8"/>
                  </a:lnTo>
                  <a:lnTo>
                    <a:pt x="47" y="6"/>
                  </a:lnTo>
                  <a:lnTo>
                    <a:pt x="47" y="4"/>
                  </a:lnTo>
                  <a:lnTo>
                    <a:pt x="46" y="2"/>
                  </a:lnTo>
                  <a:lnTo>
                    <a:pt x="45" y="1"/>
                  </a:lnTo>
                  <a:lnTo>
                    <a:pt x="43" y="0"/>
                  </a:lnTo>
                  <a:lnTo>
                    <a:pt x="41" y="0"/>
                  </a:lnTo>
                  <a:lnTo>
                    <a:pt x="40" y="1"/>
                  </a:lnTo>
                  <a:lnTo>
                    <a:pt x="38" y="2"/>
                  </a:lnTo>
                  <a:lnTo>
                    <a:pt x="3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65" name="Freeform 1008"/>
            <p:cNvSpPr/>
            <p:nvPr/>
          </p:nvSpPr>
          <p:spPr bwMode="auto">
            <a:xfrm>
              <a:off x="4095751" y="2149476"/>
              <a:ext cx="746125" cy="649288"/>
            </a:xfrm>
            <a:custGeom>
              <a:avLst/>
              <a:gdLst/>
              <a:ahLst/>
              <a:cxnLst>
                <a:cxn ang="0">
                  <a:pos x="1140" y="1223"/>
                </a:cxn>
                <a:cxn ang="0">
                  <a:pos x="915" y="1215"/>
                </a:cxn>
                <a:cxn ang="0">
                  <a:pos x="541" y="1215"/>
                </a:cxn>
                <a:cxn ang="0">
                  <a:pos x="268" y="1224"/>
                </a:cxn>
                <a:cxn ang="0">
                  <a:pos x="95" y="1200"/>
                </a:cxn>
                <a:cxn ang="0">
                  <a:pos x="40" y="1159"/>
                </a:cxn>
                <a:cxn ang="0">
                  <a:pos x="16" y="1026"/>
                </a:cxn>
                <a:cxn ang="0">
                  <a:pos x="25" y="1009"/>
                </a:cxn>
                <a:cxn ang="0">
                  <a:pos x="19" y="875"/>
                </a:cxn>
                <a:cxn ang="0">
                  <a:pos x="9" y="625"/>
                </a:cxn>
                <a:cxn ang="0">
                  <a:pos x="6" y="418"/>
                </a:cxn>
                <a:cxn ang="0">
                  <a:pos x="7" y="289"/>
                </a:cxn>
                <a:cxn ang="0">
                  <a:pos x="52" y="230"/>
                </a:cxn>
                <a:cxn ang="0">
                  <a:pos x="151" y="213"/>
                </a:cxn>
                <a:cxn ang="0">
                  <a:pos x="235" y="218"/>
                </a:cxn>
                <a:cxn ang="0">
                  <a:pos x="289" y="31"/>
                </a:cxn>
                <a:cxn ang="0">
                  <a:pos x="307" y="12"/>
                </a:cxn>
                <a:cxn ang="0">
                  <a:pos x="441" y="1"/>
                </a:cxn>
                <a:cxn ang="0">
                  <a:pos x="695" y="15"/>
                </a:cxn>
                <a:cxn ang="0">
                  <a:pos x="756" y="83"/>
                </a:cxn>
                <a:cxn ang="0">
                  <a:pos x="793" y="203"/>
                </a:cxn>
                <a:cxn ang="0">
                  <a:pos x="1105" y="200"/>
                </a:cxn>
                <a:cxn ang="0">
                  <a:pos x="1230" y="198"/>
                </a:cxn>
                <a:cxn ang="0">
                  <a:pos x="1356" y="241"/>
                </a:cxn>
                <a:cxn ang="0">
                  <a:pos x="1396" y="318"/>
                </a:cxn>
                <a:cxn ang="0">
                  <a:pos x="1403" y="390"/>
                </a:cxn>
                <a:cxn ang="0">
                  <a:pos x="1406" y="426"/>
                </a:cxn>
                <a:cxn ang="0">
                  <a:pos x="1379" y="431"/>
                </a:cxn>
                <a:cxn ang="0">
                  <a:pos x="1365" y="363"/>
                </a:cxn>
                <a:cxn ang="0">
                  <a:pos x="1332" y="271"/>
                </a:cxn>
                <a:cxn ang="0">
                  <a:pos x="1211" y="232"/>
                </a:cxn>
                <a:cxn ang="0">
                  <a:pos x="1047" y="238"/>
                </a:cxn>
                <a:cxn ang="0">
                  <a:pos x="777" y="239"/>
                </a:cxn>
                <a:cxn ang="0">
                  <a:pos x="760" y="229"/>
                </a:cxn>
                <a:cxn ang="0">
                  <a:pos x="747" y="174"/>
                </a:cxn>
                <a:cxn ang="0">
                  <a:pos x="714" y="77"/>
                </a:cxn>
                <a:cxn ang="0">
                  <a:pos x="647" y="43"/>
                </a:cxn>
                <a:cxn ang="0">
                  <a:pos x="476" y="39"/>
                </a:cxn>
                <a:cxn ang="0">
                  <a:pos x="320" y="66"/>
                </a:cxn>
                <a:cxn ang="0">
                  <a:pos x="298" y="168"/>
                </a:cxn>
                <a:cxn ang="0">
                  <a:pos x="267" y="232"/>
                </a:cxn>
                <a:cxn ang="0">
                  <a:pos x="264" y="252"/>
                </a:cxn>
                <a:cxn ang="0">
                  <a:pos x="245" y="258"/>
                </a:cxn>
                <a:cxn ang="0">
                  <a:pos x="175" y="252"/>
                </a:cxn>
                <a:cxn ang="0">
                  <a:pos x="80" y="259"/>
                </a:cxn>
                <a:cxn ang="0">
                  <a:pos x="44" y="298"/>
                </a:cxn>
                <a:cxn ang="0">
                  <a:pos x="46" y="541"/>
                </a:cxn>
                <a:cxn ang="0">
                  <a:pos x="55" y="893"/>
                </a:cxn>
                <a:cxn ang="0">
                  <a:pos x="56" y="1019"/>
                </a:cxn>
                <a:cxn ang="0">
                  <a:pos x="58" y="1106"/>
                </a:cxn>
                <a:cxn ang="0">
                  <a:pos x="101" y="1162"/>
                </a:cxn>
                <a:cxn ang="0">
                  <a:pos x="279" y="1186"/>
                </a:cxn>
                <a:cxn ang="0">
                  <a:pos x="440" y="1189"/>
                </a:cxn>
                <a:cxn ang="0">
                  <a:pos x="599" y="1178"/>
                </a:cxn>
                <a:cxn ang="0">
                  <a:pos x="880" y="1179"/>
                </a:cxn>
                <a:cxn ang="0">
                  <a:pos x="1084" y="1180"/>
                </a:cxn>
                <a:cxn ang="0">
                  <a:pos x="1208" y="1188"/>
                </a:cxn>
                <a:cxn ang="0">
                  <a:pos x="1248" y="1188"/>
                </a:cxn>
                <a:cxn ang="0">
                  <a:pos x="1276" y="1173"/>
                </a:cxn>
                <a:cxn ang="0">
                  <a:pos x="1296" y="1192"/>
                </a:cxn>
                <a:cxn ang="0">
                  <a:pos x="1261" y="1223"/>
                </a:cxn>
              </a:cxnLst>
              <a:rect l="0" t="0" r="r" b="b"/>
              <a:pathLst>
                <a:path w="1409" h="1227">
                  <a:moveTo>
                    <a:pt x="1221" y="1227"/>
                  </a:moveTo>
                  <a:lnTo>
                    <a:pt x="1221" y="1227"/>
                  </a:lnTo>
                  <a:lnTo>
                    <a:pt x="1205" y="1226"/>
                  </a:lnTo>
                  <a:lnTo>
                    <a:pt x="1190" y="1226"/>
                  </a:lnTo>
                  <a:lnTo>
                    <a:pt x="1190" y="1226"/>
                  </a:lnTo>
                  <a:lnTo>
                    <a:pt x="1176" y="1225"/>
                  </a:lnTo>
                  <a:lnTo>
                    <a:pt x="1176" y="1225"/>
                  </a:lnTo>
                  <a:lnTo>
                    <a:pt x="1140" y="1223"/>
                  </a:lnTo>
                  <a:lnTo>
                    <a:pt x="1105" y="1221"/>
                  </a:lnTo>
                  <a:lnTo>
                    <a:pt x="1104" y="1221"/>
                  </a:lnTo>
                  <a:lnTo>
                    <a:pt x="1104" y="1221"/>
                  </a:lnTo>
                  <a:lnTo>
                    <a:pt x="1049" y="1218"/>
                  </a:lnTo>
                  <a:lnTo>
                    <a:pt x="1021" y="1217"/>
                  </a:lnTo>
                  <a:lnTo>
                    <a:pt x="993" y="1216"/>
                  </a:lnTo>
                  <a:lnTo>
                    <a:pt x="993" y="1216"/>
                  </a:lnTo>
                  <a:lnTo>
                    <a:pt x="915" y="1215"/>
                  </a:lnTo>
                  <a:lnTo>
                    <a:pt x="838" y="1214"/>
                  </a:lnTo>
                  <a:lnTo>
                    <a:pt x="838" y="1214"/>
                  </a:lnTo>
                  <a:lnTo>
                    <a:pt x="760" y="1213"/>
                  </a:lnTo>
                  <a:lnTo>
                    <a:pt x="681" y="1212"/>
                  </a:lnTo>
                  <a:lnTo>
                    <a:pt x="681" y="1212"/>
                  </a:lnTo>
                  <a:lnTo>
                    <a:pt x="608" y="1213"/>
                  </a:lnTo>
                  <a:lnTo>
                    <a:pt x="541" y="1215"/>
                  </a:lnTo>
                  <a:lnTo>
                    <a:pt x="541" y="1215"/>
                  </a:lnTo>
                  <a:lnTo>
                    <a:pt x="494" y="1218"/>
                  </a:lnTo>
                  <a:lnTo>
                    <a:pt x="489" y="1218"/>
                  </a:lnTo>
                  <a:lnTo>
                    <a:pt x="489" y="1218"/>
                  </a:lnTo>
                  <a:lnTo>
                    <a:pt x="399" y="1223"/>
                  </a:lnTo>
                  <a:lnTo>
                    <a:pt x="354" y="1224"/>
                  </a:lnTo>
                  <a:lnTo>
                    <a:pt x="309" y="1225"/>
                  </a:lnTo>
                  <a:lnTo>
                    <a:pt x="309" y="1225"/>
                  </a:lnTo>
                  <a:lnTo>
                    <a:pt x="268" y="1224"/>
                  </a:lnTo>
                  <a:lnTo>
                    <a:pt x="228" y="1223"/>
                  </a:lnTo>
                  <a:lnTo>
                    <a:pt x="191" y="1220"/>
                  </a:lnTo>
                  <a:lnTo>
                    <a:pt x="157" y="1215"/>
                  </a:lnTo>
                  <a:lnTo>
                    <a:pt x="157" y="1215"/>
                  </a:lnTo>
                  <a:lnTo>
                    <a:pt x="141" y="1213"/>
                  </a:lnTo>
                  <a:lnTo>
                    <a:pt x="126" y="1209"/>
                  </a:lnTo>
                  <a:lnTo>
                    <a:pt x="109" y="1205"/>
                  </a:lnTo>
                  <a:lnTo>
                    <a:pt x="95" y="1200"/>
                  </a:lnTo>
                  <a:lnTo>
                    <a:pt x="80" y="1194"/>
                  </a:lnTo>
                  <a:lnTo>
                    <a:pt x="67" y="1187"/>
                  </a:lnTo>
                  <a:lnTo>
                    <a:pt x="61" y="1183"/>
                  </a:lnTo>
                  <a:lnTo>
                    <a:pt x="55" y="1177"/>
                  </a:lnTo>
                  <a:lnTo>
                    <a:pt x="50" y="1172"/>
                  </a:lnTo>
                  <a:lnTo>
                    <a:pt x="45" y="1167"/>
                  </a:lnTo>
                  <a:lnTo>
                    <a:pt x="45" y="1167"/>
                  </a:lnTo>
                  <a:lnTo>
                    <a:pt x="40" y="1159"/>
                  </a:lnTo>
                  <a:lnTo>
                    <a:pt x="36" y="1150"/>
                  </a:lnTo>
                  <a:lnTo>
                    <a:pt x="27" y="1134"/>
                  </a:lnTo>
                  <a:lnTo>
                    <a:pt x="22" y="1117"/>
                  </a:lnTo>
                  <a:lnTo>
                    <a:pt x="19" y="1101"/>
                  </a:lnTo>
                  <a:lnTo>
                    <a:pt x="17" y="1083"/>
                  </a:lnTo>
                  <a:lnTo>
                    <a:pt x="16" y="1065"/>
                  </a:lnTo>
                  <a:lnTo>
                    <a:pt x="16" y="1029"/>
                  </a:lnTo>
                  <a:lnTo>
                    <a:pt x="16" y="1026"/>
                  </a:lnTo>
                  <a:lnTo>
                    <a:pt x="16" y="1026"/>
                  </a:lnTo>
                  <a:lnTo>
                    <a:pt x="17" y="1023"/>
                  </a:lnTo>
                  <a:lnTo>
                    <a:pt x="18" y="1019"/>
                  </a:lnTo>
                  <a:lnTo>
                    <a:pt x="20" y="1016"/>
                  </a:lnTo>
                  <a:lnTo>
                    <a:pt x="23" y="1013"/>
                  </a:lnTo>
                  <a:lnTo>
                    <a:pt x="24" y="1012"/>
                  </a:lnTo>
                  <a:lnTo>
                    <a:pt x="25" y="1009"/>
                  </a:lnTo>
                  <a:lnTo>
                    <a:pt x="25" y="1009"/>
                  </a:lnTo>
                  <a:lnTo>
                    <a:pt x="25" y="1001"/>
                  </a:lnTo>
                  <a:lnTo>
                    <a:pt x="25" y="1001"/>
                  </a:lnTo>
                  <a:lnTo>
                    <a:pt x="23" y="961"/>
                  </a:lnTo>
                  <a:lnTo>
                    <a:pt x="23" y="959"/>
                  </a:lnTo>
                  <a:lnTo>
                    <a:pt x="23" y="959"/>
                  </a:lnTo>
                  <a:lnTo>
                    <a:pt x="22" y="927"/>
                  </a:lnTo>
                  <a:lnTo>
                    <a:pt x="22" y="927"/>
                  </a:lnTo>
                  <a:lnTo>
                    <a:pt x="19" y="875"/>
                  </a:lnTo>
                  <a:lnTo>
                    <a:pt x="19" y="875"/>
                  </a:lnTo>
                  <a:lnTo>
                    <a:pt x="18" y="830"/>
                  </a:lnTo>
                  <a:lnTo>
                    <a:pt x="15" y="786"/>
                  </a:lnTo>
                  <a:lnTo>
                    <a:pt x="15" y="786"/>
                  </a:lnTo>
                  <a:lnTo>
                    <a:pt x="12" y="759"/>
                  </a:lnTo>
                  <a:lnTo>
                    <a:pt x="11" y="732"/>
                  </a:lnTo>
                  <a:lnTo>
                    <a:pt x="9" y="679"/>
                  </a:lnTo>
                  <a:lnTo>
                    <a:pt x="9" y="625"/>
                  </a:lnTo>
                  <a:lnTo>
                    <a:pt x="10" y="572"/>
                  </a:lnTo>
                  <a:lnTo>
                    <a:pt x="10" y="570"/>
                  </a:lnTo>
                  <a:lnTo>
                    <a:pt x="10" y="570"/>
                  </a:lnTo>
                  <a:lnTo>
                    <a:pt x="10" y="522"/>
                  </a:lnTo>
                  <a:lnTo>
                    <a:pt x="10" y="475"/>
                  </a:lnTo>
                  <a:lnTo>
                    <a:pt x="10" y="475"/>
                  </a:lnTo>
                  <a:lnTo>
                    <a:pt x="9" y="448"/>
                  </a:lnTo>
                  <a:lnTo>
                    <a:pt x="6" y="418"/>
                  </a:lnTo>
                  <a:lnTo>
                    <a:pt x="6" y="418"/>
                  </a:lnTo>
                  <a:lnTo>
                    <a:pt x="2" y="394"/>
                  </a:lnTo>
                  <a:lnTo>
                    <a:pt x="0" y="370"/>
                  </a:lnTo>
                  <a:lnTo>
                    <a:pt x="0" y="345"/>
                  </a:lnTo>
                  <a:lnTo>
                    <a:pt x="0" y="322"/>
                  </a:lnTo>
                  <a:lnTo>
                    <a:pt x="2" y="311"/>
                  </a:lnTo>
                  <a:lnTo>
                    <a:pt x="3" y="299"/>
                  </a:lnTo>
                  <a:lnTo>
                    <a:pt x="7" y="289"/>
                  </a:lnTo>
                  <a:lnTo>
                    <a:pt x="10" y="279"/>
                  </a:lnTo>
                  <a:lnTo>
                    <a:pt x="14" y="269"/>
                  </a:lnTo>
                  <a:lnTo>
                    <a:pt x="20" y="260"/>
                  </a:lnTo>
                  <a:lnTo>
                    <a:pt x="26" y="252"/>
                  </a:lnTo>
                  <a:lnTo>
                    <a:pt x="34" y="243"/>
                  </a:lnTo>
                  <a:lnTo>
                    <a:pt x="34" y="243"/>
                  </a:lnTo>
                  <a:lnTo>
                    <a:pt x="42" y="236"/>
                  </a:lnTo>
                  <a:lnTo>
                    <a:pt x="52" y="230"/>
                  </a:lnTo>
                  <a:lnTo>
                    <a:pt x="63" y="225"/>
                  </a:lnTo>
                  <a:lnTo>
                    <a:pt x="74" y="221"/>
                  </a:lnTo>
                  <a:lnTo>
                    <a:pt x="87" y="218"/>
                  </a:lnTo>
                  <a:lnTo>
                    <a:pt x="101" y="214"/>
                  </a:lnTo>
                  <a:lnTo>
                    <a:pt x="116" y="213"/>
                  </a:lnTo>
                  <a:lnTo>
                    <a:pt x="133" y="213"/>
                  </a:lnTo>
                  <a:lnTo>
                    <a:pt x="133" y="213"/>
                  </a:lnTo>
                  <a:lnTo>
                    <a:pt x="151" y="213"/>
                  </a:lnTo>
                  <a:lnTo>
                    <a:pt x="167" y="214"/>
                  </a:lnTo>
                  <a:lnTo>
                    <a:pt x="202" y="218"/>
                  </a:lnTo>
                  <a:lnTo>
                    <a:pt x="204" y="218"/>
                  </a:lnTo>
                  <a:lnTo>
                    <a:pt x="204" y="218"/>
                  </a:lnTo>
                  <a:lnTo>
                    <a:pt x="228" y="221"/>
                  </a:lnTo>
                  <a:lnTo>
                    <a:pt x="233" y="221"/>
                  </a:lnTo>
                  <a:lnTo>
                    <a:pt x="235" y="218"/>
                  </a:lnTo>
                  <a:lnTo>
                    <a:pt x="235" y="218"/>
                  </a:lnTo>
                  <a:lnTo>
                    <a:pt x="245" y="193"/>
                  </a:lnTo>
                  <a:lnTo>
                    <a:pt x="255" y="169"/>
                  </a:lnTo>
                  <a:lnTo>
                    <a:pt x="264" y="146"/>
                  </a:lnTo>
                  <a:lnTo>
                    <a:pt x="271" y="122"/>
                  </a:lnTo>
                  <a:lnTo>
                    <a:pt x="277" y="98"/>
                  </a:lnTo>
                  <a:lnTo>
                    <a:pt x="282" y="76"/>
                  </a:lnTo>
                  <a:lnTo>
                    <a:pt x="286" y="53"/>
                  </a:lnTo>
                  <a:lnTo>
                    <a:pt x="289" y="31"/>
                  </a:lnTo>
                  <a:lnTo>
                    <a:pt x="289" y="31"/>
                  </a:lnTo>
                  <a:lnTo>
                    <a:pt x="291" y="25"/>
                  </a:lnTo>
                  <a:lnTo>
                    <a:pt x="294" y="20"/>
                  </a:lnTo>
                  <a:lnTo>
                    <a:pt x="298" y="17"/>
                  </a:lnTo>
                  <a:lnTo>
                    <a:pt x="304" y="13"/>
                  </a:lnTo>
                  <a:lnTo>
                    <a:pt x="306" y="13"/>
                  </a:lnTo>
                  <a:lnTo>
                    <a:pt x="307" y="12"/>
                  </a:lnTo>
                  <a:lnTo>
                    <a:pt x="307" y="12"/>
                  </a:lnTo>
                  <a:lnTo>
                    <a:pt x="310" y="9"/>
                  </a:lnTo>
                  <a:lnTo>
                    <a:pt x="312" y="8"/>
                  </a:lnTo>
                  <a:lnTo>
                    <a:pt x="316" y="7"/>
                  </a:lnTo>
                  <a:lnTo>
                    <a:pt x="320" y="6"/>
                  </a:lnTo>
                  <a:lnTo>
                    <a:pt x="320" y="6"/>
                  </a:lnTo>
                  <a:lnTo>
                    <a:pt x="361" y="4"/>
                  </a:lnTo>
                  <a:lnTo>
                    <a:pt x="401" y="2"/>
                  </a:lnTo>
                  <a:lnTo>
                    <a:pt x="441" y="1"/>
                  </a:lnTo>
                  <a:lnTo>
                    <a:pt x="479" y="0"/>
                  </a:lnTo>
                  <a:lnTo>
                    <a:pt x="479" y="0"/>
                  </a:lnTo>
                  <a:lnTo>
                    <a:pt x="532" y="1"/>
                  </a:lnTo>
                  <a:lnTo>
                    <a:pt x="584" y="3"/>
                  </a:lnTo>
                  <a:lnTo>
                    <a:pt x="634" y="7"/>
                  </a:lnTo>
                  <a:lnTo>
                    <a:pt x="681" y="12"/>
                  </a:lnTo>
                  <a:lnTo>
                    <a:pt x="681" y="12"/>
                  </a:lnTo>
                  <a:lnTo>
                    <a:pt x="695" y="15"/>
                  </a:lnTo>
                  <a:lnTo>
                    <a:pt x="707" y="20"/>
                  </a:lnTo>
                  <a:lnTo>
                    <a:pt x="719" y="26"/>
                  </a:lnTo>
                  <a:lnTo>
                    <a:pt x="729" y="33"/>
                  </a:lnTo>
                  <a:lnTo>
                    <a:pt x="737" y="42"/>
                  </a:lnTo>
                  <a:lnTo>
                    <a:pt x="745" y="54"/>
                  </a:lnTo>
                  <a:lnTo>
                    <a:pt x="751" y="67"/>
                  </a:lnTo>
                  <a:lnTo>
                    <a:pt x="756" y="83"/>
                  </a:lnTo>
                  <a:lnTo>
                    <a:pt x="756" y="83"/>
                  </a:lnTo>
                  <a:lnTo>
                    <a:pt x="766" y="118"/>
                  </a:lnTo>
                  <a:lnTo>
                    <a:pt x="766" y="118"/>
                  </a:lnTo>
                  <a:lnTo>
                    <a:pt x="774" y="138"/>
                  </a:lnTo>
                  <a:lnTo>
                    <a:pt x="779" y="157"/>
                  </a:lnTo>
                  <a:lnTo>
                    <a:pt x="784" y="177"/>
                  </a:lnTo>
                  <a:lnTo>
                    <a:pt x="787" y="198"/>
                  </a:lnTo>
                  <a:lnTo>
                    <a:pt x="788" y="203"/>
                  </a:lnTo>
                  <a:lnTo>
                    <a:pt x="793" y="203"/>
                  </a:lnTo>
                  <a:lnTo>
                    <a:pt x="793" y="203"/>
                  </a:lnTo>
                  <a:lnTo>
                    <a:pt x="901" y="204"/>
                  </a:lnTo>
                  <a:lnTo>
                    <a:pt x="901" y="204"/>
                  </a:lnTo>
                  <a:lnTo>
                    <a:pt x="1026" y="204"/>
                  </a:lnTo>
                  <a:lnTo>
                    <a:pt x="1026" y="204"/>
                  </a:lnTo>
                  <a:lnTo>
                    <a:pt x="1046" y="204"/>
                  </a:lnTo>
                  <a:lnTo>
                    <a:pt x="1066" y="203"/>
                  </a:lnTo>
                  <a:lnTo>
                    <a:pt x="1105" y="200"/>
                  </a:lnTo>
                  <a:lnTo>
                    <a:pt x="1105" y="200"/>
                  </a:lnTo>
                  <a:lnTo>
                    <a:pt x="1144" y="197"/>
                  </a:lnTo>
                  <a:lnTo>
                    <a:pt x="1163" y="195"/>
                  </a:lnTo>
                  <a:lnTo>
                    <a:pt x="1182" y="195"/>
                  </a:lnTo>
                  <a:lnTo>
                    <a:pt x="1182" y="195"/>
                  </a:lnTo>
                  <a:lnTo>
                    <a:pt x="1207" y="196"/>
                  </a:lnTo>
                  <a:lnTo>
                    <a:pt x="1230" y="198"/>
                  </a:lnTo>
                  <a:lnTo>
                    <a:pt x="1230" y="198"/>
                  </a:lnTo>
                  <a:lnTo>
                    <a:pt x="1249" y="202"/>
                  </a:lnTo>
                  <a:lnTo>
                    <a:pt x="1271" y="206"/>
                  </a:lnTo>
                  <a:lnTo>
                    <a:pt x="1294" y="212"/>
                  </a:lnTo>
                  <a:lnTo>
                    <a:pt x="1317" y="221"/>
                  </a:lnTo>
                  <a:lnTo>
                    <a:pt x="1327" y="225"/>
                  </a:lnTo>
                  <a:lnTo>
                    <a:pt x="1337" y="230"/>
                  </a:lnTo>
                  <a:lnTo>
                    <a:pt x="1348" y="235"/>
                  </a:lnTo>
                  <a:lnTo>
                    <a:pt x="1356" y="241"/>
                  </a:lnTo>
                  <a:lnTo>
                    <a:pt x="1364" y="249"/>
                  </a:lnTo>
                  <a:lnTo>
                    <a:pt x="1372" y="256"/>
                  </a:lnTo>
                  <a:lnTo>
                    <a:pt x="1378" y="263"/>
                  </a:lnTo>
                  <a:lnTo>
                    <a:pt x="1383" y="273"/>
                  </a:lnTo>
                  <a:lnTo>
                    <a:pt x="1383" y="273"/>
                  </a:lnTo>
                  <a:lnTo>
                    <a:pt x="1388" y="287"/>
                  </a:lnTo>
                  <a:lnTo>
                    <a:pt x="1393" y="303"/>
                  </a:lnTo>
                  <a:lnTo>
                    <a:pt x="1396" y="318"/>
                  </a:lnTo>
                  <a:lnTo>
                    <a:pt x="1400" y="335"/>
                  </a:lnTo>
                  <a:lnTo>
                    <a:pt x="1401" y="345"/>
                  </a:lnTo>
                  <a:lnTo>
                    <a:pt x="1401" y="345"/>
                  </a:lnTo>
                  <a:lnTo>
                    <a:pt x="1402" y="356"/>
                  </a:lnTo>
                  <a:lnTo>
                    <a:pt x="1402" y="370"/>
                  </a:lnTo>
                  <a:lnTo>
                    <a:pt x="1402" y="370"/>
                  </a:lnTo>
                  <a:lnTo>
                    <a:pt x="1402" y="379"/>
                  </a:lnTo>
                  <a:lnTo>
                    <a:pt x="1403" y="390"/>
                  </a:lnTo>
                  <a:lnTo>
                    <a:pt x="1404" y="399"/>
                  </a:lnTo>
                  <a:lnTo>
                    <a:pt x="1407" y="408"/>
                  </a:lnTo>
                  <a:lnTo>
                    <a:pt x="1407" y="408"/>
                  </a:lnTo>
                  <a:lnTo>
                    <a:pt x="1409" y="412"/>
                  </a:lnTo>
                  <a:lnTo>
                    <a:pt x="1409" y="418"/>
                  </a:lnTo>
                  <a:lnTo>
                    <a:pt x="1408" y="422"/>
                  </a:lnTo>
                  <a:lnTo>
                    <a:pt x="1406" y="426"/>
                  </a:lnTo>
                  <a:lnTo>
                    <a:pt x="1406" y="426"/>
                  </a:lnTo>
                  <a:lnTo>
                    <a:pt x="1403" y="430"/>
                  </a:lnTo>
                  <a:lnTo>
                    <a:pt x="1399" y="433"/>
                  </a:lnTo>
                  <a:lnTo>
                    <a:pt x="1394" y="435"/>
                  </a:lnTo>
                  <a:lnTo>
                    <a:pt x="1389" y="436"/>
                  </a:lnTo>
                  <a:lnTo>
                    <a:pt x="1389" y="436"/>
                  </a:lnTo>
                  <a:lnTo>
                    <a:pt x="1385" y="435"/>
                  </a:lnTo>
                  <a:lnTo>
                    <a:pt x="1382" y="433"/>
                  </a:lnTo>
                  <a:lnTo>
                    <a:pt x="1379" y="431"/>
                  </a:lnTo>
                  <a:lnTo>
                    <a:pt x="1376" y="427"/>
                  </a:lnTo>
                  <a:lnTo>
                    <a:pt x="1376" y="427"/>
                  </a:lnTo>
                  <a:lnTo>
                    <a:pt x="1373" y="419"/>
                  </a:lnTo>
                  <a:lnTo>
                    <a:pt x="1371" y="411"/>
                  </a:lnTo>
                  <a:lnTo>
                    <a:pt x="1367" y="395"/>
                  </a:lnTo>
                  <a:lnTo>
                    <a:pt x="1365" y="378"/>
                  </a:lnTo>
                  <a:lnTo>
                    <a:pt x="1365" y="363"/>
                  </a:lnTo>
                  <a:lnTo>
                    <a:pt x="1365" y="363"/>
                  </a:lnTo>
                  <a:lnTo>
                    <a:pt x="1363" y="335"/>
                  </a:lnTo>
                  <a:lnTo>
                    <a:pt x="1361" y="321"/>
                  </a:lnTo>
                  <a:lnTo>
                    <a:pt x="1358" y="307"/>
                  </a:lnTo>
                  <a:lnTo>
                    <a:pt x="1358" y="307"/>
                  </a:lnTo>
                  <a:lnTo>
                    <a:pt x="1354" y="297"/>
                  </a:lnTo>
                  <a:lnTo>
                    <a:pt x="1348" y="288"/>
                  </a:lnTo>
                  <a:lnTo>
                    <a:pt x="1340" y="280"/>
                  </a:lnTo>
                  <a:lnTo>
                    <a:pt x="1332" y="271"/>
                  </a:lnTo>
                  <a:lnTo>
                    <a:pt x="1322" y="265"/>
                  </a:lnTo>
                  <a:lnTo>
                    <a:pt x="1311" y="258"/>
                  </a:lnTo>
                  <a:lnTo>
                    <a:pt x="1300" y="253"/>
                  </a:lnTo>
                  <a:lnTo>
                    <a:pt x="1288" y="248"/>
                  </a:lnTo>
                  <a:lnTo>
                    <a:pt x="1275" y="243"/>
                  </a:lnTo>
                  <a:lnTo>
                    <a:pt x="1263" y="240"/>
                  </a:lnTo>
                  <a:lnTo>
                    <a:pt x="1237" y="235"/>
                  </a:lnTo>
                  <a:lnTo>
                    <a:pt x="1211" y="232"/>
                  </a:lnTo>
                  <a:lnTo>
                    <a:pt x="1188" y="231"/>
                  </a:lnTo>
                  <a:lnTo>
                    <a:pt x="1188" y="231"/>
                  </a:lnTo>
                  <a:lnTo>
                    <a:pt x="1181" y="231"/>
                  </a:lnTo>
                  <a:lnTo>
                    <a:pt x="1181" y="231"/>
                  </a:lnTo>
                  <a:lnTo>
                    <a:pt x="1140" y="233"/>
                  </a:lnTo>
                  <a:lnTo>
                    <a:pt x="1101" y="235"/>
                  </a:lnTo>
                  <a:lnTo>
                    <a:pt x="1101" y="235"/>
                  </a:lnTo>
                  <a:lnTo>
                    <a:pt x="1047" y="238"/>
                  </a:lnTo>
                  <a:lnTo>
                    <a:pt x="1019" y="239"/>
                  </a:lnTo>
                  <a:lnTo>
                    <a:pt x="991" y="239"/>
                  </a:lnTo>
                  <a:lnTo>
                    <a:pt x="991" y="239"/>
                  </a:lnTo>
                  <a:lnTo>
                    <a:pt x="975" y="239"/>
                  </a:lnTo>
                  <a:lnTo>
                    <a:pt x="975" y="239"/>
                  </a:lnTo>
                  <a:lnTo>
                    <a:pt x="920" y="239"/>
                  </a:lnTo>
                  <a:lnTo>
                    <a:pt x="872" y="239"/>
                  </a:lnTo>
                  <a:lnTo>
                    <a:pt x="777" y="239"/>
                  </a:lnTo>
                  <a:lnTo>
                    <a:pt x="777" y="239"/>
                  </a:lnTo>
                  <a:lnTo>
                    <a:pt x="771" y="238"/>
                  </a:lnTo>
                  <a:lnTo>
                    <a:pt x="767" y="237"/>
                  </a:lnTo>
                  <a:lnTo>
                    <a:pt x="764" y="234"/>
                  </a:lnTo>
                  <a:lnTo>
                    <a:pt x="762" y="231"/>
                  </a:lnTo>
                  <a:lnTo>
                    <a:pt x="761" y="230"/>
                  </a:lnTo>
                  <a:lnTo>
                    <a:pt x="760" y="229"/>
                  </a:lnTo>
                  <a:lnTo>
                    <a:pt x="760" y="229"/>
                  </a:lnTo>
                  <a:lnTo>
                    <a:pt x="756" y="227"/>
                  </a:lnTo>
                  <a:lnTo>
                    <a:pt x="754" y="223"/>
                  </a:lnTo>
                  <a:lnTo>
                    <a:pt x="753" y="219"/>
                  </a:lnTo>
                  <a:lnTo>
                    <a:pt x="752" y="214"/>
                  </a:lnTo>
                  <a:lnTo>
                    <a:pt x="752" y="214"/>
                  </a:lnTo>
                  <a:lnTo>
                    <a:pt x="752" y="204"/>
                  </a:lnTo>
                  <a:lnTo>
                    <a:pt x="751" y="194"/>
                  </a:lnTo>
                  <a:lnTo>
                    <a:pt x="747" y="174"/>
                  </a:lnTo>
                  <a:lnTo>
                    <a:pt x="740" y="154"/>
                  </a:lnTo>
                  <a:lnTo>
                    <a:pt x="734" y="135"/>
                  </a:lnTo>
                  <a:lnTo>
                    <a:pt x="734" y="135"/>
                  </a:lnTo>
                  <a:lnTo>
                    <a:pt x="727" y="114"/>
                  </a:lnTo>
                  <a:lnTo>
                    <a:pt x="721" y="92"/>
                  </a:lnTo>
                  <a:lnTo>
                    <a:pt x="721" y="92"/>
                  </a:lnTo>
                  <a:lnTo>
                    <a:pt x="719" y="84"/>
                  </a:lnTo>
                  <a:lnTo>
                    <a:pt x="714" y="77"/>
                  </a:lnTo>
                  <a:lnTo>
                    <a:pt x="710" y="69"/>
                  </a:lnTo>
                  <a:lnTo>
                    <a:pt x="705" y="64"/>
                  </a:lnTo>
                  <a:lnTo>
                    <a:pt x="699" y="59"/>
                  </a:lnTo>
                  <a:lnTo>
                    <a:pt x="693" y="55"/>
                  </a:lnTo>
                  <a:lnTo>
                    <a:pt x="686" y="52"/>
                  </a:lnTo>
                  <a:lnTo>
                    <a:pt x="679" y="49"/>
                  </a:lnTo>
                  <a:lnTo>
                    <a:pt x="664" y="46"/>
                  </a:lnTo>
                  <a:lnTo>
                    <a:pt x="647" y="43"/>
                  </a:lnTo>
                  <a:lnTo>
                    <a:pt x="631" y="42"/>
                  </a:lnTo>
                  <a:lnTo>
                    <a:pt x="615" y="42"/>
                  </a:lnTo>
                  <a:lnTo>
                    <a:pt x="605" y="42"/>
                  </a:lnTo>
                  <a:lnTo>
                    <a:pt x="605" y="42"/>
                  </a:lnTo>
                  <a:lnTo>
                    <a:pt x="530" y="41"/>
                  </a:lnTo>
                  <a:lnTo>
                    <a:pt x="528" y="40"/>
                  </a:lnTo>
                  <a:lnTo>
                    <a:pt x="528" y="40"/>
                  </a:lnTo>
                  <a:lnTo>
                    <a:pt x="476" y="39"/>
                  </a:lnTo>
                  <a:lnTo>
                    <a:pt x="424" y="39"/>
                  </a:lnTo>
                  <a:lnTo>
                    <a:pt x="424" y="39"/>
                  </a:lnTo>
                  <a:lnTo>
                    <a:pt x="374" y="39"/>
                  </a:lnTo>
                  <a:lnTo>
                    <a:pt x="329" y="41"/>
                  </a:lnTo>
                  <a:lnTo>
                    <a:pt x="324" y="42"/>
                  </a:lnTo>
                  <a:lnTo>
                    <a:pt x="323" y="47"/>
                  </a:lnTo>
                  <a:lnTo>
                    <a:pt x="323" y="47"/>
                  </a:lnTo>
                  <a:lnTo>
                    <a:pt x="320" y="66"/>
                  </a:lnTo>
                  <a:lnTo>
                    <a:pt x="316" y="87"/>
                  </a:lnTo>
                  <a:lnTo>
                    <a:pt x="308" y="126"/>
                  </a:lnTo>
                  <a:lnTo>
                    <a:pt x="308" y="127"/>
                  </a:lnTo>
                  <a:lnTo>
                    <a:pt x="308" y="127"/>
                  </a:lnTo>
                  <a:lnTo>
                    <a:pt x="302" y="153"/>
                  </a:lnTo>
                  <a:lnTo>
                    <a:pt x="302" y="153"/>
                  </a:lnTo>
                  <a:lnTo>
                    <a:pt x="300" y="162"/>
                  </a:lnTo>
                  <a:lnTo>
                    <a:pt x="298" y="168"/>
                  </a:lnTo>
                  <a:lnTo>
                    <a:pt x="292" y="178"/>
                  </a:lnTo>
                  <a:lnTo>
                    <a:pt x="292" y="178"/>
                  </a:lnTo>
                  <a:lnTo>
                    <a:pt x="287" y="184"/>
                  </a:lnTo>
                  <a:lnTo>
                    <a:pt x="283" y="193"/>
                  </a:lnTo>
                  <a:lnTo>
                    <a:pt x="283" y="193"/>
                  </a:lnTo>
                  <a:lnTo>
                    <a:pt x="274" y="214"/>
                  </a:lnTo>
                  <a:lnTo>
                    <a:pt x="274" y="214"/>
                  </a:lnTo>
                  <a:lnTo>
                    <a:pt x="267" y="232"/>
                  </a:lnTo>
                  <a:lnTo>
                    <a:pt x="266" y="234"/>
                  </a:lnTo>
                  <a:lnTo>
                    <a:pt x="267" y="235"/>
                  </a:lnTo>
                  <a:lnTo>
                    <a:pt x="267" y="235"/>
                  </a:lnTo>
                  <a:lnTo>
                    <a:pt x="268" y="239"/>
                  </a:lnTo>
                  <a:lnTo>
                    <a:pt x="267" y="245"/>
                  </a:lnTo>
                  <a:lnTo>
                    <a:pt x="266" y="248"/>
                  </a:lnTo>
                  <a:lnTo>
                    <a:pt x="264" y="252"/>
                  </a:lnTo>
                  <a:lnTo>
                    <a:pt x="264" y="252"/>
                  </a:lnTo>
                  <a:lnTo>
                    <a:pt x="262" y="255"/>
                  </a:lnTo>
                  <a:lnTo>
                    <a:pt x="258" y="256"/>
                  </a:lnTo>
                  <a:lnTo>
                    <a:pt x="254" y="258"/>
                  </a:lnTo>
                  <a:lnTo>
                    <a:pt x="250" y="258"/>
                  </a:lnTo>
                  <a:lnTo>
                    <a:pt x="248" y="258"/>
                  </a:lnTo>
                  <a:lnTo>
                    <a:pt x="248" y="258"/>
                  </a:lnTo>
                  <a:lnTo>
                    <a:pt x="248" y="258"/>
                  </a:lnTo>
                  <a:lnTo>
                    <a:pt x="245" y="258"/>
                  </a:lnTo>
                  <a:lnTo>
                    <a:pt x="245" y="258"/>
                  </a:lnTo>
                  <a:lnTo>
                    <a:pt x="241" y="258"/>
                  </a:lnTo>
                  <a:lnTo>
                    <a:pt x="241" y="258"/>
                  </a:lnTo>
                  <a:lnTo>
                    <a:pt x="240" y="258"/>
                  </a:lnTo>
                  <a:lnTo>
                    <a:pt x="240" y="258"/>
                  </a:lnTo>
                  <a:lnTo>
                    <a:pt x="208" y="255"/>
                  </a:lnTo>
                  <a:lnTo>
                    <a:pt x="208" y="255"/>
                  </a:lnTo>
                  <a:lnTo>
                    <a:pt x="175" y="252"/>
                  </a:lnTo>
                  <a:lnTo>
                    <a:pt x="157" y="251"/>
                  </a:lnTo>
                  <a:lnTo>
                    <a:pt x="140" y="250"/>
                  </a:lnTo>
                  <a:lnTo>
                    <a:pt x="140" y="250"/>
                  </a:lnTo>
                  <a:lnTo>
                    <a:pt x="127" y="251"/>
                  </a:lnTo>
                  <a:lnTo>
                    <a:pt x="113" y="252"/>
                  </a:lnTo>
                  <a:lnTo>
                    <a:pt x="101" y="254"/>
                  </a:lnTo>
                  <a:lnTo>
                    <a:pt x="91" y="256"/>
                  </a:lnTo>
                  <a:lnTo>
                    <a:pt x="80" y="259"/>
                  </a:lnTo>
                  <a:lnTo>
                    <a:pt x="72" y="264"/>
                  </a:lnTo>
                  <a:lnTo>
                    <a:pt x="65" y="268"/>
                  </a:lnTo>
                  <a:lnTo>
                    <a:pt x="58" y="275"/>
                  </a:lnTo>
                  <a:lnTo>
                    <a:pt x="58" y="275"/>
                  </a:lnTo>
                  <a:lnTo>
                    <a:pt x="53" y="280"/>
                  </a:lnTo>
                  <a:lnTo>
                    <a:pt x="49" y="286"/>
                  </a:lnTo>
                  <a:lnTo>
                    <a:pt x="46" y="292"/>
                  </a:lnTo>
                  <a:lnTo>
                    <a:pt x="44" y="298"/>
                  </a:lnTo>
                  <a:lnTo>
                    <a:pt x="42" y="306"/>
                  </a:lnTo>
                  <a:lnTo>
                    <a:pt x="41" y="314"/>
                  </a:lnTo>
                  <a:lnTo>
                    <a:pt x="40" y="322"/>
                  </a:lnTo>
                  <a:lnTo>
                    <a:pt x="40" y="332"/>
                  </a:lnTo>
                  <a:lnTo>
                    <a:pt x="41" y="368"/>
                  </a:lnTo>
                  <a:lnTo>
                    <a:pt x="41" y="368"/>
                  </a:lnTo>
                  <a:lnTo>
                    <a:pt x="44" y="483"/>
                  </a:lnTo>
                  <a:lnTo>
                    <a:pt x="46" y="541"/>
                  </a:lnTo>
                  <a:lnTo>
                    <a:pt x="46" y="599"/>
                  </a:lnTo>
                  <a:lnTo>
                    <a:pt x="46" y="599"/>
                  </a:lnTo>
                  <a:lnTo>
                    <a:pt x="46" y="658"/>
                  </a:lnTo>
                  <a:lnTo>
                    <a:pt x="48" y="720"/>
                  </a:lnTo>
                  <a:lnTo>
                    <a:pt x="50" y="783"/>
                  </a:lnTo>
                  <a:lnTo>
                    <a:pt x="53" y="850"/>
                  </a:lnTo>
                  <a:lnTo>
                    <a:pt x="53" y="850"/>
                  </a:lnTo>
                  <a:lnTo>
                    <a:pt x="55" y="893"/>
                  </a:lnTo>
                  <a:lnTo>
                    <a:pt x="55" y="893"/>
                  </a:lnTo>
                  <a:lnTo>
                    <a:pt x="56" y="932"/>
                  </a:lnTo>
                  <a:lnTo>
                    <a:pt x="59" y="972"/>
                  </a:lnTo>
                  <a:lnTo>
                    <a:pt x="59" y="972"/>
                  </a:lnTo>
                  <a:lnTo>
                    <a:pt x="59" y="985"/>
                  </a:lnTo>
                  <a:lnTo>
                    <a:pt x="59" y="996"/>
                  </a:lnTo>
                  <a:lnTo>
                    <a:pt x="56" y="1019"/>
                  </a:lnTo>
                  <a:lnTo>
                    <a:pt x="56" y="1019"/>
                  </a:lnTo>
                  <a:lnTo>
                    <a:pt x="53" y="1035"/>
                  </a:lnTo>
                  <a:lnTo>
                    <a:pt x="52" y="1052"/>
                  </a:lnTo>
                  <a:lnTo>
                    <a:pt x="52" y="1052"/>
                  </a:lnTo>
                  <a:lnTo>
                    <a:pt x="52" y="1053"/>
                  </a:lnTo>
                  <a:lnTo>
                    <a:pt x="52" y="1053"/>
                  </a:lnTo>
                  <a:lnTo>
                    <a:pt x="53" y="1076"/>
                  </a:lnTo>
                  <a:lnTo>
                    <a:pt x="56" y="1097"/>
                  </a:lnTo>
                  <a:lnTo>
                    <a:pt x="58" y="1106"/>
                  </a:lnTo>
                  <a:lnTo>
                    <a:pt x="61" y="1115"/>
                  </a:lnTo>
                  <a:lnTo>
                    <a:pt x="65" y="1123"/>
                  </a:lnTo>
                  <a:lnTo>
                    <a:pt x="69" y="1132"/>
                  </a:lnTo>
                  <a:lnTo>
                    <a:pt x="73" y="1139"/>
                  </a:lnTo>
                  <a:lnTo>
                    <a:pt x="79" y="1145"/>
                  </a:lnTo>
                  <a:lnTo>
                    <a:pt x="85" y="1151"/>
                  </a:lnTo>
                  <a:lnTo>
                    <a:pt x="93" y="1157"/>
                  </a:lnTo>
                  <a:lnTo>
                    <a:pt x="101" y="1162"/>
                  </a:lnTo>
                  <a:lnTo>
                    <a:pt x="110" y="1166"/>
                  </a:lnTo>
                  <a:lnTo>
                    <a:pt x="122" y="1169"/>
                  </a:lnTo>
                  <a:lnTo>
                    <a:pt x="133" y="1171"/>
                  </a:lnTo>
                  <a:lnTo>
                    <a:pt x="133" y="1171"/>
                  </a:lnTo>
                  <a:lnTo>
                    <a:pt x="175" y="1178"/>
                  </a:lnTo>
                  <a:lnTo>
                    <a:pt x="211" y="1183"/>
                  </a:lnTo>
                  <a:lnTo>
                    <a:pt x="246" y="1186"/>
                  </a:lnTo>
                  <a:lnTo>
                    <a:pt x="279" y="1186"/>
                  </a:lnTo>
                  <a:lnTo>
                    <a:pt x="279" y="1186"/>
                  </a:lnTo>
                  <a:lnTo>
                    <a:pt x="311" y="1187"/>
                  </a:lnTo>
                  <a:lnTo>
                    <a:pt x="342" y="1188"/>
                  </a:lnTo>
                  <a:lnTo>
                    <a:pt x="342" y="1188"/>
                  </a:lnTo>
                  <a:lnTo>
                    <a:pt x="376" y="1189"/>
                  </a:lnTo>
                  <a:lnTo>
                    <a:pt x="409" y="1190"/>
                  </a:lnTo>
                  <a:lnTo>
                    <a:pt x="409" y="1190"/>
                  </a:lnTo>
                  <a:lnTo>
                    <a:pt x="440" y="1189"/>
                  </a:lnTo>
                  <a:lnTo>
                    <a:pt x="440" y="1189"/>
                  </a:lnTo>
                  <a:lnTo>
                    <a:pt x="472" y="1187"/>
                  </a:lnTo>
                  <a:lnTo>
                    <a:pt x="504" y="1184"/>
                  </a:lnTo>
                  <a:lnTo>
                    <a:pt x="504" y="1184"/>
                  </a:lnTo>
                  <a:lnTo>
                    <a:pt x="552" y="1180"/>
                  </a:lnTo>
                  <a:lnTo>
                    <a:pt x="576" y="1178"/>
                  </a:lnTo>
                  <a:lnTo>
                    <a:pt x="599" y="1178"/>
                  </a:lnTo>
                  <a:lnTo>
                    <a:pt x="599" y="1178"/>
                  </a:lnTo>
                  <a:lnTo>
                    <a:pt x="612" y="1178"/>
                  </a:lnTo>
                  <a:lnTo>
                    <a:pt x="612" y="1178"/>
                  </a:lnTo>
                  <a:lnTo>
                    <a:pt x="691" y="1179"/>
                  </a:lnTo>
                  <a:lnTo>
                    <a:pt x="784" y="1180"/>
                  </a:lnTo>
                  <a:lnTo>
                    <a:pt x="784" y="1180"/>
                  </a:lnTo>
                  <a:lnTo>
                    <a:pt x="873" y="1179"/>
                  </a:lnTo>
                  <a:lnTo>
                    <a:pt x="880" y="1179"/>
                  </a:lnTo>
                  <a:lnTo>
                    <a:pt x="880" y="1179"/>
                  </a:lnTo>
                  <a:lnTo>
                    <a:pt x="976" y="1179"/>
                  </a:lnTo>
                  <a:lnTo>
                    <a:pt x="976" y="1179"/>
                  </a:lnTo>
                  <a:lnTo>
                    <a:pt x="1009" y="1179"/>
                  </a:lnTo>
                  <a:lnTo>
                    <a:pt x="1011" y="1179"/>
                  </a:lnTo>
                  <a:lnTo>
                    <a:pt x="1011" y="1179"/>
                  </a:lnTo>
                  <a:lnTo>
                    <a:pt x="1041" y="1179"/>
                  </a:lnTo>
                  <a:lnTo>
                    <a:pt x="1041" y="1179"/>
                  </a:lnTo>
                  <a:lnTo>
                    <a:pt x="1084" y="1180"/>
                  </a:lnTo>
                  <a:lnTo>
                    <a:pt x="1107" y="1181"/>
                  </a:lnTo>
                  <a:lnTo>
                    <a:pt x="1130" y="1184"/>
                  </a:lnTo>
                  <a:lnTo>
                    <a:pt x="1130" y="1184"/>
                  </a:lnTo>
                  <a:lnTo>
                    <a:pt x="1159" y="1187"/>
                  </a:lnTo>
                  <a:lnTo>
                    <a:pt x="1174" y="1188"/>
                  </a:lnTo>
                  <a:lnTo>
                    <a:pt x="1189" y="1188"/>
                  </a:lnTo>
                  <a:lnTo>
                    <a:pt x="1189" y="1188"/>
                  </a:lnTo>
                  <a:lnTo>
                    <a:pt x="1208" y="1188"/>
                  </a:lnTo>
                  <a:lnTo>
                    <a:pt x="1208" y="1188"/>
                  </a:lnTo>
                  <a:lnTo>
                    <a:pt x="1210" y="1188"/>
                  </a:lnTo>
                  <a:lnTo>
                    <a:pt x="1210" y="1188"/>
                  </a:lnTo>
                  <a:lnTo>
                    <a:pt x="1219" y="1188"/>
                  </a:lnTo>
                  <a:lnTo>
                    <a:pt x="1219" y="1188"/>
                  </a:lnTo>
                  <a:lnTo>
                    <a:pt x="1237" y="1189"/>
                  </a:lnTo>
                  <a:lnTo>
                    <a:pt x="1237" y="1189"/>
                  </a:lnTo>
                  <a:lnTo>
                    <a:pt x="1248" y="1188"/>
                  </a:lnTo>
                  <a:lnTo>
                    <a:pt x="1255" y="1187"/>
                  </a:lnTo>
                  <a:lnTo>
                    <a:pt x="1260" y="1185"/>
                  </a:lnTo>
                  <a:lnTo>
                    <a:pt x="1262" y="1183"/>
                  </a:lnTo>
                  <a:lnTo>
                    <a:pt x="1262" y="1183"/>
                  </a:lnTo>
                  <a:lnTo>
                    <a:pt x="1265" y="1178"/>
                  </a:lnTo>
                  <a:lnTo>
                    <a:pt x="1268" y="1176"/>
                  </a:lnTo>
                  <a:lnTo>
                    <a:pt x="1272" y="1174"/>
                  </a:lnTo>
                  <a:lnTo>
                    <a:pt x="1276" y="1173"/>
                  </a:lnTo>
                  <a:lnTo>
                    <a:pt x="1276" y="1173"/>
                  </a:lnTo>
                  <a:lnTo>
                    <a:pt x="1281" y="1174"/>
                  </a:lnTo>
                  <a:lnTo>
                    <a:pt x="1287" y="1176"/>
                  </a:lnTo>
                  <a:lnTo>
                    <a:pt x="1291" y="1179"/>
                  </a:lnTo>
                  <a:lnTo>
                    <a:pt x="1294" y="1184"/>
                  </a:lnTo>
                  <a:lnTo>
                    <a:pt x="1294" y="1184"/>
                  </a:lnTo>
                  <a:lnTo>
                    <a:pt x="1295" y="1188"/>
                  </a:lnTo>
                  <a:lnTo>
                    <a:pt x="1296" y="1192"/>
                  </a:lnTo>
                  <a:lnTo>
                    <a:pt x="1295" y="1196"/>
                  </a:lnTo>
                  <a:lnTo>
                    <a:pt x="1293" y="1200"/>
                  </a:lnTo>
                  <a:lnTo>
                    <a:pt x="1293" y="1200"/>
                  </a:lnTo>
                  <a:lnTo>
                    <a:pt x="1290" y="1204"/>
                  </a:lnTo>
                  <a:lnTo>
                    <a:pt x="1287" y="1208"/>
                  </a:lnTo>
                  <a:lnTo>
                    <a:pt x="1279" y="1215"/>
                  </a:lnTo>
                  <a:lnTo>
                    <a:pt x="1270" y="1219"/>
                  </a:lnTo>
                  <a:lnTo>
                    <a:pt x="1261" y="1223"/>
                  </a:lnTo>
                  <a:lnTo>
                    <a:pt x="1251" y="1225"/>
                  </a:lnTo>
                  <a:lnTo>
                    <a:pt x="1241" y="1226"/>
                  </a:lnTo>
                  <a:lnTo>
                    <a:pt x="1221" y="1227"/>
                  </a:lnTo>
                  <a:lnTo>
                    <a:pt x="1221" y="122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66" name="Freeform 1010"/>
            <p:cNvSpPr/>
            <p:nvPr/>
          </p:nvSpPr>
          <p:spPr bwMode="auto">
            <a:xfrm>
              <a:off x="4127500" y="2363788"/>
              <a:ext cx="822325" cy="422275"/>
            </a:xfrm>
            <a:custGeom>
              <a:avLst/>
              <a:gdLst/>
              <a:ahLst/>
              <a:cxnLst>
                <a:cxn ang="0">
                  <a:pos x="1224" y="794"/>
                </a:cxn>
                <a:cxn ang="0">
                  <a:pos x="1217" y="774"/>
                </a:cxn>
                <a:cxn ang="0">
                  <a:pos x="1226" y="760"/>
                </a:cxn>
                <a:cxn ang="0">
                  <a:pos x="1240" y="724"/>
                </a:cxn>
                <a:cxn ang="0">
                  <a:pos x="1256" y="649"/>
                </a:cxn>
                <a:cxn ang="0">
                  <a:pos x="1286" y="584"/>
                </a:cxn>
                <a:cxn ang="0">
                  <a:pos x="1313" y="525"/>
                </a:cxn>
                <a:cxn ang="0">
                  <a:pos x="1351" y="435"/>
                </a:cxn>
                <a:cxn ang="0">
                  <a:pos x="1404" y="353"/>
                </a:cxn>
                <a:cxn ang="0">
                  <a:pos x="1460" y="252"/>
                </a:cxn>
                <a:cxn ang="0">
                  <a:pos x="1509" y="131"/>
                </a:cxn>
                <a:cxn ang="0">
                  <a:pos x="1516" y="71"/>
                </a:cxn>
                <a:cxn ang="0">
                  <a:pos x="1506" y="49"/>
                </a:cxn>
                <a:cxn ang="0">
                  <a:pos x="1465" y="35"/>
                </a:cxn>
                <a:cxn ang="0">
                  <a:pos x="1425" y="37"/>
                </a:cxn>
                <a:cxn ang="0">
                  <a:pos x="781" y="47"/>
                </a:cxn>
                <a:cxn ang="0">
                  <a:pos x="307" y="65"/>
                </a:cxn>
                <a:cxn ang="0">
                  <a:pos x="295" y="101"/>
                </a:cxn>
                <a:cxn ang="0">
                  <a:pos x="257" y="189"/>
                </a:cxn>
                <a:cxn ang="0">
                  <a:pos x="245" y="243"/>
                </a:cxn>
                <a:cxn ang="0">
                  <a:pos x="228" y="311"/>
                </a:cxn>
                <a:cxn ang="0">
                  <a:pos x="196" y="371"/>
                </a:cxn>
                <a:cxn ang="0">
                  <a:pos x="150" y="466"/>
                </a:cxn>
                <a:cxn ang="0">
                  <a:pos x="135" y="518"/>
                </a:cxn>
                <a:cxn ang="0">
                  <a:pos x="104" y="613"/>
                </a:cxn>
                <a:cxn ang="0">
                  <a:pos x="74" y="660"/>
                </a:cxn>
                <a:cxn ang="0">
                  <a:pos x="52" y="709"/>
                </a:cxn>
                <a:cxn ang="0">
                  <a:pos x="36" y="756"/>
                </a:cxn>
                <a:cxn ang="0">
                  <a:pos x="32" y="773"/>
                </a:cxn>
                <a:cxn ang="0">
                  <a:pos x="17" y="780"/>
                </a:cxn>
                <a:cxn ang="0">
                  <a:pos x="4" y="774"/>
                </a:cxn>
                <a:cxn ang="0">
                  <a:pos x="0" y="762"/>
                </a:cxn>
                <a:cxn ang="0">
                  <a:pos x="13" y="713"/>
                </a:cxn>
                <a:cxn ang="0">
                  <a:pos x="42" y="646"/>
                </a:cxn>
                <a:cxn ang="0">
                  <a:pos x="79" y="583"/>
                </a:cxn>
                <a:cxn ang="0">
                  <a:pos x="98" y="520"/>
                </a:cxn>
                <a:cxn ang="0">
                  <a:pos x="128" y="431"/>
                </a:cxn>
                <a:cxn ang="0">
                  <a:pos x="164" y="359"/>
                </a:cxn>
                <a:cxn ang="0">
                  <a:pos x="198" y="289"/>
                </a:cxn>
                <a:cxn ang="0">
                  <a:pos x="212" y="219"/>
                </a:cxn>
                <a:cxn ang="0">
                  <a:pos x="237" y="133"/>
                </a:cxn>
                <a:cxn ang="0">
                  <a:pos x="265" y="77"/>
                </a:cxn>
                <a:cxn ang="0">
                  <a:pos x="276" y="43"/>
                </a:cxn>
                <a:cxn ang="0">
                  <a:pos x="303" y="24"/>
                </a:cxn>
                <a:cxn ang="0">
                  <a:pos x="375" y="18"/>
                </a:cxn>
                <a:cxn ang="0">
                  <a:pos x="411" y="13"/>
                </a:cxn>
                <a:cxn ang="0">
                  <a:pos x="479" y="13"/>
                </a:cxn>
                <a:cxn ang="0">
                  <a:pos x="668" y="15"/>
                </a:cxn>
                <a:cxn ang="0">
                  <a:pos x="1159" y="4"/>
                </a:cxn>
                <a:cxn ang="0">
                  <a:pos x="1375" y="1"/>
                </a:cxn>
                <a:cxn ang="0">
                  <a:pos x="1481" y="2"/>
                </a:cxn>
                <a:cxn ang="0">
                  <a:pos x="1535" y="17"/>
                </a:cxn>
                <a:cxn ang="0">
                  <a:pos x="1547" y="34"/>
                </a:cxn>
                <a:cxn ang="0">
                  <a:pos x="1550" y="109"/>
                </a:cxn>
                <a:cxn ang="0">
                  <a:pos x="1516" y="216"/>
                </a:cxn>
                <a:cxn ang="0">
                  <a:pos x="1472" y="303"/>
                </a:cxn>
                <a:cxn ang="0">
                  <a:pos x="1406" y="412"/>
                </a:cxn>
                <a:cxn ang="0">
                  <a:pos x="1362" y="503"/>
                </a:cxn>
                <a:cxn ang="0">
                  <a:pos x="1315" y="608"/>
                </a:cxn>
                <a:cxn ang="0">
                  <a:pos x="1277" y="715"/>
                </a:cxn>
                <a:cxn ang="0">
                  <a:pos x="1261" y="773"/>
                </a:cxn>
                <a:cxn ang="0">
                  <a:pos x="1244" y="796"/>
                </a:cxn>
              </a:cxnLst>
              <a:rect l="0" t="0" r="r" b="b"/>
              <a:pathLst>
                <a:path w="1553" h="798">
                  <a:moveTo>
                    <a:pt x="1235" y="798"/>
                  </a:moveTo>
                  <a:lnTo>
                    <a:pt x="1235" y="798"/>
                  </a:lnTo>
                  <a:lnTo>
                    <a:pt x="1229" y="797"/>
                  </a:lnTo>
                  <a:lnTo>
                    <a:pt x="1226" y="796"/>
                  </a:lnTo>
                  <a:lnTo>
                    <a:pt x="1224" y="794"/>
                  </a:lnTo>
                  <a:lnTo>
                    <a:pt x="1220" y="792"/>
                  </a:lnTo>
                  <a:lnTo>
                    <a:pt x="1219" y="789"/>
                  </a:lnTo>
                  <a:lnTo>
                    <a:pt x="1217" y="786"/>
                  </a:lnTo>
                  <a:lnTo>
                    <a:pt x="1217" y="781"/>
                  </a:lnTo>
                  <a:lnTo>
                    <a:pt x="1217" y="774"/>
                  </a:lnTo>
                  <a:lnTo>
                    <a:pt x="1217" y="774"/>
                  </a:lnTo>
                  <a:lnTo>
                    <a:pt x="1218" y="770"/>
                  </a:lnTo>
                  <a:lnTo>
                    <a:pt x="1219" y="766"/>
                  </a:lnTo>
                  <a:lnTo>
                    <a:pt x="1222" y="763"/>
                  </a:lnTo>
                  <a:lnTo>
                    <a:pt x="1226" y="760"/>
                  </a:lnTo>
                  <a:lnTo>
                    <a:pt x="1228" y="759"/>
                  </a:lnTo>
                  <a:lnTo>
                    <a:pt x="1229" y="757"/>
                  </a:lnTo>
                  <a:lnTo>
                    <a:pt x="1229" y="757"/>
                  </a:lnTo>
                  <a:lnTo>
                    <a:pt x="1235" y="741"/>
                  </a:lnTo>
                  <a:lnTo>
                    <a:pt x="1240" y="724"/>
                  </a:lnTo>
                  <a:lnTo>
                    <a:pt x="1244" y="705"/>
                  </a:lnTo>
                  <a:lnTo>
                    <a:pt x="1248" y="686"/>
                  </a:lnTo>
                  <a:lnTo>
                    <a:pt x="1248" y="686"/>
                  </a:lnTo>
                  <a:lnTo>
                    <a:pt x="1251" y="667"/>
                  </a:lnTo>
                  <a:lnTo>
                    <a:pt x="1256" y="649"/>
                  </a:lnTo>
                  <a:lnTo>
                    <a:pt x="1256" y="649"/>
                  </a:lnTo>
                  <a:lnTo>
                    <a:pt x="1262" y="632"/>
                  </a:lnTo>
                  <a:lnTo>
                    <a:pt x="1269" y="616"/>
                  </a:lnTo>
                  <a:lnTo>
                    <a:pt x="1277" y="599"/>
                  </a:lnTo>
                  <a:lnTo>
                    <a:pt x="1286" y="584"/>
                  </a:lnTo>
                  <a:lnTo>
                    <a:pt x="1286" y="584"/>
                  </a:lnTo>
                  <a:lnTo>
                    <a:pt x="1294" y="566"/>
                  </a:lnTo>
                  <a:lnTo>
                    <a:pt x="1302" y="549"/>
                  </a:lnTo>
                  <a:lnTo>
                    <a:pt x="1302" y="549"/>
                  </a:lnTo>
                  <a:lnTo>
                    <a:pt x="1313" y="525"/>
                  </a:lnTo>
                  <a:lnTo>
                    <a:pt x="1323" y="500"/>
                  </a:lnTo>
                  <a:lnTo>
                    <a:pt x="1323" y="500"/>
                  </a:lnTo>
                  <a:lnTo>
                    <a:pt x="1336" y="468"/>
                  </a:lnTo>
                  <a:lnTo>
                    <a:pt x="1351" y="435"/>
                  </a:lnTo>
                  <a:lnTo>
                    <a:pt x="1351" y="435"/>
                  </a:lnTo>
                  <a:lnTo>
                    <a:pt x="1359" y="421"/>
                  </a:lnTo>
                  <a:lnTo>
                    <a:pt x="1368" y="405"/>
                  </a:lnTo>
                  <a:lnTo>
                    <a:pt x="1387" y="377"/>
                  </a:lnTo>
                  <a:lnTo>
                    <a:pt x="1387" y="377"/>
                  </a:lnTo>
                  <a:lnTo>
                    <a:pt x="1404" y="353"/>
                  </a:lnTo>
                  <a:lnTo>
                    <a:pt x="1411" y="340"/>
                  </a:lnTo>
                  <a:lnTo>
                    <a:pt x="1419" y="328"/>
                  </a:lnTo>
                  <a:lnTo>
                    <a:pt x="1430" y="307"/>
                  </a:lnTo>
                  <a:lnTo>
                    <a:pt x="1430" y="307"/>
                  </a:lnTo>
                  <a:lnTo>
                    <a:pt x="1460" y="252"/>
                  </a:lnTo>
                  <a:lnTo>
                    <a:pt x="1474" y="222"/>
                  </a:lnTo>
                  <a:lnTo>
                    <a:pt x="1488" y="192"/>
                  </a:lnTo>
                  <a:lnTo>
                    <a:pt x="1499" y="162"/>
                  </a:lnTo>
                  <a:lnTo>
                    <a:pt x="1504" y="146"/>
                  </a:lnTo>
                  <a:lnTo>
                    <a:pt x="1509" y="131"/>
                  </a:lnTo>
                  <a:lnTo>
                    <a:pt x="1512" y="116"/>
                  </a:lnTo>
                  <a:lnTo>
                    <a:pt x="1514" y="101"/>
                  </a:lnTo>
                  <a:lnTo>
                    <a:pt x="1515" y="85"/>
                  </a:lnTo>
                  <a:lnTo>
                    <a:pt x="1516" y="71"/>
                  </a:lnTo>
                  <a:lnTo>
                    <a:pt x="1516" y="71"/>
                  </a:lnTo>
                  <a:lnTo>
                    <a:pt x="1515" y="65"/>
                  </a:lnTo>
                  <a:lnTo>
                    <a:pt x="1514" y="60"/>
                  </a:lnTo>
                  <a:lnTo>
                    <a:pt x="1512" y="56"/>
                  </a:lnTo>
                  <a:lnTo>
                    <a:pt x="1510" y="52"/>
                  </a:lnTo>
                  <a:lnTo>
                    <a:pt x="1506" y="49"/>
                  </a:lnTo>
                  <a:lnTo>
                    <a:pt x="1503" y="46"/>
                  </a:lnTo>
                  <a:lnTo>
                    <a:pt x="1495" y="42"/>
                  </a:lnTo>
                  <a:lnTo>
                    <a:pt x="1486" y="38"/>
                  </a:lnTo>
                  <a:lnTo>
                    <a:pt x="1475" y="36"/>
                  </a:lnTo>
                  <a:lnTo>
                    <a:pt x="1465" y="35"/>
                  </a:lnTo>
                  <a:lnTo>
                    <a:pt x="1456" y="35"/>
                  </a:lnTo>
                  <a:lnTo>
                    <a:pt x="1456" y="35"/>
                  </a:lnTo>
                  <a:lnTo>
                    <a:pt x="1439" y="36"/>
                  </a:lnTo>
                  <a:lnTo>
                    <a:pt x="1425" y="37"/>
                  </a:lnTo>
                  <a:lnTo>
                    <a:pt x="1425" y="37"/>
                  </a:lnTo>
                  <a:lnTo>
                    <a:pt x="1404" y="37"/>
                  </a:lnTo>
                  <a:lnTo>
                    <a:pt x="1272" y="37"/>
                  </a:lnTo>
                  <a:lnTo>
                    <a:pt x="1272" y="37"/>
                  </a:lnTo>
                  <a:lnTo>
                    <a:pt x="1092" y="41"/>
                  </a:lnTo>
                  <a:lnTo>
                    <a:pt x="781" y="47"/>
                  </a:lnTo>
                  <a:lnTo>
                    <a:pt x="314" y="57"/>
                  </a:lnTo>
                  <a:lnTo>
                    <a:pt x="309" y="57"/>
                  </a:lnTo>
                  <a:lnTo>
                    <a:pt x="308" y="61"/>
                  </a:lnTo>
                  <a:lnTo>
                    <a:pt x="308" y="61"/>
                  </a:lnTo>
                  <a:lnTo>
                    <a:pt x="307" y="65"/>
                  </a:lnTo>
                  <a:lnTo>
                    <a:pt x="306" y="66"/>
                  </a:lnTo>
                  <a:lnTo>
                    <a:pt x="306" y="66"/>
                  </a:lnTo>
                  <a:lnTo>
                    <a:pt x="306" y="66"/>
                  </a:lnTo>
                  <a:lnTo>
                    <a:pt x="301" y="83"/>
                  </a:lnTo>
                  <a:lnTo>
                    <a:pt x="295" y="101"/>
                  </a:lnTo>
                  <a:lnTo>
                    <a:pt x="280" y="134"/>
                  </a:lnTo>
                  <a:lnTo>
                    <a:pt x="280" y="134"/>
                  </a:lnTo>
                  <a:lnTo>
                    <a:pt x="272" y="151"/>
                  </a:lnTo>
                  <a:lnTo>
                    <a:pt x="264" y="170"/>
                  </a:lnTo>
                  <a:lnTo>
                    <a:pt x="257" y="189"/>
                  </a:lnTo>
                  <a:lnTo>
                    <a:pt x="251" y="207"/>
                  </a:lnTo>
                  <a:lnTo>
                    <a:pt x="251" y="207"/>
                  </a:lnTo>
                  <a:lnTo>
                    <a:pt x="248" y="225"/>
                  </a:lnTo>
                  <a:lnTo>
                    <a:pt x="245" y="243"/>
                  </a:lnTo>
                  <a:lnTo>
                    <a:pt x="245" y="243"/>
                  </a:lnTo>
                  <a:lnTo>
                    <a:pt x="241" y="272"/>
                  </a:lnTo>
                  <a:lnTo>
                    <a:pt x="238" y="285"/>
                  </a:lnTo>
                  <a:lnTo>
                    <a:pt x="234" y="299"/>
                  </a:lnTo>
                  <a:lnTo>
                    <a:pt x="234" y="299"/>
                  </a:lnTo>
                  <a:lnTo>
                    <a:pt x="228" y="311"/>
                  </a:lnTo>
                  <a:lnTo>
                    <a:pt x="222" y="322"/>
                  </a:lnTo>
                  <a:lnTo>
                    <a:pt x="210" y="345"/>
                  </a:lnTo>
                  <a:lnTo>
                    <a:pt x="210" y="345"/>
                  </a:lnTo>
                  <a:lnTo>
                    <a:pt x="196" y="371"/>
                  </a:lnTo>
                  <a:lnTo>
                    <a:pt x="196" y="371"/>
                  </a:lnTo>
                  <a:lnTo>
                    <a:pt x="182" y="400"/>
                  </a:lnTo>
                  <a:lnTo>
                    <a:pt x="182" y="400"/>
                  </a:lnTo>
                  <a:lnTo>
                    <a:pt x="171" y="422"/>
                  </a:lnTo>
                  <a:lnTo>
                    <a:pt x="159" y="444"/>
                  </a:lnTo>
                  <a:lnTo>
                    <a:pt x="150" y="466"/>
                  </a:lnTo>
                  <a:lnTo>
                    <a:pt x="146" y="477"/>
                  </a:lnTo>
                  <a:lnTo>
                    <a:pt x="143" y="487"/>
                  </a:lnTo>
                  <a:lnTo>
                    <a:pt x="143" y="487"/>
                  </a:lnTo>
                  <a:lnTo>
                    <a:pt x="135" y="518"/>
                  </a:lnTo>
                  <a:lnTo>
                    <a:pt x="135" y="518"/>
                  </a:lnTo>
                  <a:lnTo>
                    <a:pt x="126" y="553"/>
                  </a:lnTo>
                  <a:lnTo>
                    <a:pt x="116" y="588"/>
                  </a:lnTo>
                  <a:lnTo>
                    <a:pt x="116" y="588"/>
                  </a:lnTo>
                  <a:lnTo>
                    <a:pt x="110" y="600"/>
                  </a:lnTo>
                  <a:lnTo>
                    <a:pt x="104" y="613"/>
                  </a:lnTo>
                  <a:lnTo>
                    <a:pt x="97" y="625"/>
                  </a:lnTo>
                  <a:lnTo>
                    <a:pt x="89" y="637"/>
                  </a:lnTo>
                  <a:lnTo>
                    <a:pt x="89" y="637"/>
                  </a:lnTo>
                  <a:lnTo>
                    <a:pt x="81" y="648"/>
                  </a:lnTo>
                  <a:lnTo>
                    <a:pt x="74" y="660"/>
                  </a:lnTo>
                  <a:lnTo>
                    <a:pt x="68" y="673"/>
                  </a:lnTo>
                  <a:lnTo>
                    <a:pt x="62" y="686"/>
                  </a:lnTo>
                  <a:lnTo>
                    <a:pt x="62" y="686"/>
                  </a:lnTo>
                  <a:lnTo>
                    <a:pt x="58" y="697"/>
                  </a:lnTo>
                  <a:lnTo>
                    <a:pt x="52" y="709"/>
                  </a:lnTo>
                  <a:lnTo>
                    <a:pt x="52" y="709"/>
                  </a:lnTo>
                  <a:lnTo>
                    <a:pt x="47" y="723"/>
                  </a:lnTo>
                  <a:lnTo>
                    <a:pt x="41" y="736"/>
                  </a:lnTo>
                  <a:lnTo>
                    <a:pt x="38" y="750"/>
                  </a:lnTo>
                  <a:lnTo>
                    <a:pt x="36" y="756"/>
                  </a:lnTo>
                  <a:lnTo>
                    <a:pt x="36" y="762"/>
                  </a:lnTo>
                  <a:lnTo>
                    <a:pt x="36" y="762"/>
                  </a:lnTo>
                  <a:lnTo>
                    <a:pt x="35" y="766"/>
                  </a:lnTo>
                  <a:lnTo>
                    <a:pt x="34" y="770"/>
                  </a:lnTo>
                  <a:lnTo>
                    <a:pt x="32" y="773"/>
                  </a:lnTo>
                  <a:lnTo>
                    <a:pt x="30" y="775"/>
                  </a:lnTo>
                  <a:lnTo>
                    <a:pt x="26" y="777"/>
                  </a:lnTo>
                  <a:lnTo>
                    <a:pt x="23" y="779"/>
                  </a:lnTo>
                  <a:lnTo>
                    <a:pt x="17" y="780"/>
                  </a:lnTo>
                  <a:lnTo>
                    <a:pt x="17" y="780"/>
                  </a:lnTo>
                  <a:lnTo>
                    <a:pt x="13" y="780"/>
                  </a:lnTo>
                  <a:lnTo>
                    <a:pt x="10" y="779"/>
                  </a:lnTo>
                  <a:lnTo>
                    <a:pt x="7" y="776"/>
                  </a:lnTo>
                  <a:lnTo>
                    <a:pt x="4" y="774"/>
                  </a:lnTo>
                  <a:lnTo>
                    <a:pt x="4" y="774"/>
                  </a:lnTo>
                  <a:lnTo>
                    <a:pt x="2" y="772"/>
                  </a:lnTo>
                  <a:lnTo>
                    <a:pt x="1" y="769"/>
                  </a:lnTo>
                  <a:lnTo>
                    <a:pt x="0" y="766"/>
                  </a:lnTo>
                  <a:lnTo>
                    <a:pt x="0" y="762"/>
                  </a:lnTo>
                  <a:lnTo>
                    <a:pt x="0" y="762"/>
                  </a:lnTo>
                  <a:lnTo>
                    <a:pt x="1" y="750"/>
                  </a:lnTo>
                  <a:lnTo>
                    <a:pt x="4" y="737"/>
                  </a:lnTo>
                  <a:lnTo>
                    <a:pt x="8" y="726"/>
                  </a:lnTo>
                  <a:lnTo>
                    <a:pt x="13" y="713"/>
                  </a:lnTo>
                  <a:lnTo>
                    <a:pt x="13" y="713"/>
                  </a:lnTo>
                  <a:lnTo>
                    <a:pt x="18" y="703"/>
                  </a:lnTo>
                  <a:lnTo>
                    <a:pt x="22" y="690"/>
                  </a:lnTo>
                  <a:lnTo>
                    <a:pt x="22" y="690"/>
                  </a:lnTo>
                  <a:lnTo>
                    <a:pt x="32" y="668"/>
                  </a:lnTo>
                  <a:lnTo>
                    <a:pt x="42" y="646"/>
                  </a:lnTo>
                  <a:lnTo>
                    <a:pt x="54" y="624"/>
                  </a:lnTo>
                  <a:lnTo>
                    <a:pt x="69" y="602"/>
                  </a:lnTo>
                  <a:lnTo>
                    <a:pt x="69" y="602"/>
                  </a:lnTo>
                  <a:lnTo>
                    <a:pt x="74" y="593"/>
                  </a:lnTo>
                  <a:lnTo>
                    <a:pt x="79" y="583"/>
                  </a:lnTo>
                  <a:lnTo>
                    <a:pt x="83" y="573"/>
                  </a:lnTo>
                  <a:lnTo>
                    <a:pt x="87" y="563"/>
                  </a:lnTo>
                  <a:lnTo>
                    <a:pt x="93" y="541"/>
                  </a:lnTo>
                  <a:lnTo>
                    <a:pt x="98" y="520"/>
                  </a:lnTo>
                  <a:lnTo>
                    <a:pt x="98" y="520"/>
                  </a:lnTo>
                  <a:lnTo>
                    <a:pt x="104" y="492"/>
                  </a:lnTo>
                  <a:lnTo>
                    <a:pt x="104" y="492"/>
                  </a:lnTo>
                  <a:lnTo>
                    <a:pt x="110" y="472"/>
                  </a:lnTo>
                  <a:lnTo>
                    <a:pt x="119" y="451"/>
                  </a:lnTo>
                  <a:lnTo>
                    <a:pt x="128" y="431"/>
                  </a:lnTo>
                  <a:lnTo>
                    <a:pt x="137" y="412"/>
                  </a:lnTo>
                  <a:lnTo>
                    <a:pt x="143" y="401"/>
                  </a:lnTo>
                  <a:lnTo>
                    <a:pt x="143" y="401"/>
                  </a:lnTo>
                  <a:lnTo>
                    <a:pt x="153" y="381"/>
                  </a:lnTo>
                  <a:lnTo>
                    <a:pt x="164" y="359"/>
                  </a:lnTo>
                  <a:lnTo>
                    <a:pt x="164" y="359"/>
                  </a:lnTo>
                  <a:lnTo>
                    <a:pt x="183" y="325"/>
                  </a:lnTo>
                  <a:lnTo>
                    <a:pt x="191" y="307"/>
                  </a:lnTo>
                  <a:lnTo>
                    <a:pt x="198" y="289"/>
                  </a:lnTo>
                  <a:lnTo>
                    <a:pt x="198" y="289"/>
                  </a:lnTo>
                  <a:lnTo>
                    <a:pt x="202" y="277"/>
                  </a:lnTo>
                  <a:lnTo>
                    <a:pt x="205" y="264"/>
                  </a:lnTo>
                  <a:lnTo>
                    <a:pt x="209" y="240"/>
                  </a:lnTo>
                  <a:lnTo>
                    <a:pt x="209" y="240"/>
                  </a:lnTo>
                  <a:lnTo>
                    <a:pt x="212" y="219"/>
                  </a:lnTo>
                  <a:lnTo>
                    <a:pt x="216" y="198"/>
                  </a:lnTo>
                  <a:lnTo>
                    <a:pt x="216" y="198"/>
                  </a:lnTo>
                  <a:lnTo>
                    <a:pt x="222" y="176"/>
                  </a:lnTo>
                  <a:lnTo>
                    <a:pt x="230" y="155"/>
                  </a:lnTo>
                  <a:lnTo>
                    <a:pt x="237" y="133"/>
                  </a:lnTo>
                  <a:lnTo>
                    <a:pt x="246" y="113"/>
                  </a:lnTo>
                  <a:lnTo>
                    <a:pt x="246" y="113"/>
                  </a:lnTo>
                  <a:lnTo>
                    <a:pt x="253" y="99"/>
                  </a:lnTo>
                  <a:lnTo>
                    <a:pt x="253" y="99"/>
                  </a:lnTo>
                  <a:lnTo>
                    <a:pt x="265" y="77"/>
                  </a:lnTo>
                  <a:lnTo>
                    <a:pt x="269" y="65"/>
                  </a:lnTo>
                  <a:lnTo>
                    <a:pt x="273" y="54"/>
                  </a:lnTo>
                  <a:lnTo>
                    <a:pt x="273" y="54"/>
                  </a:lnTo>
                  <a:lnTo>
                    <a:pt x="274" y="48"/>
                  </a:lnTo>
                  <a:lnTo>
                    <a:pt x="276" y="43"/>
                  </a:lnTo>
                  <a:lnTo>
                    <a:pt x="278" y="38"/>
                  </a:lnTo>
                  <a:lnTo>
                    <a:pt x="282" y="34"/>
                  </a:lnTo>
                  <a:lnTo>
                    <a:pt x="287" y="31"/>
                  </a:lnTo>
                  <a:lnTo>
                    <a:pt x="292" y="28"/>
                  </a:lnTo>
                  <a:lnTo>
                    <a:pt x="303" y="24"/>
                  </a:lnTo>
                  <a:lnTo>
                    <a:pt x="316" y="22"/>
                  </a:lnTo>
                  <a:lnTo>
                    <a:pt x="329" y="20"/>
                  </a:lnTo>
                  <a:lnTo>
                    <a:pt x="356" y="19"/>
                  </a:lnTo>
                  <a:lnTo>
                    <a:pt x="356" y="19"/>
                  </a:lnTo>
                  <a:lnTo>
                    <a:pt x="375" y="18"/>
                  </a:lnTo>
                  <a:lnTo>
                    <a:pt x="382" y="18"/>
                  </a:lnTo>
                  <a:lnTo>
                    <a:pt x="389" y="16"/>
                  </a:lnTo>
                  <a:lnTo>
                    <a:pt x="389" y="16"/>
                  </a:lnTo>
                  <a:lnTo>
                    <a:pt x="400" y="14"/>
                  </a:lnTo>
                  <a:lnTo>
                    <a:pt x="411" y="13"/>
                  </a:lnTo>
                  <a:lnTo>
                    <a:pt x="423" y="12"/>
                  </a:lnTo>
                  <a:lnTo>
                    <a:pt x="437" y="12"/>
                  </a:lnTo>
                  <a:lnTo>
                    <a:pt x="437" y="12"/>
                  </a:lnTo>
                  <a:lnTo>
                    <a:pt x="459" y="12"/>
                  </a:lnTo>
                  <a:lnTo>
                    <a:pt x="479" y="13"/>
                  </a:lnTo>
                  <a:lnTo>
                    <a:pt x="479" y="13"/>
                  </a:lnTo>
                  <a:lnTo>
                    <a:pt x="500" y="14"/>
                  </a:lnTo>
                  <a:lnTo>
                    <a:pt x="519" y="15"/>
                  </a:lnTo>
                  <a:lnTo>
                    <a:pt x="668" y="15"/>
                  </a:lnTo>
                  <a:lnTo>
                    <a:pt x="668" y="15"/>
                  </a:lnTo>
                  <a:lnTo>
                    <a:pt x="751" y="14"/>
                  </a:lnTo>
                  <a:lnTo>
                    <a:pt x="833" y="13"/>
                  </a:lnTo>
                  <a:lnTo>
                    <a:pt x="997" y="8"/>
                  </a:lnTo>
                  <a:lnTo>
                    <a:pt x="997" y="8"/>
                  </a:lnTo>
                  <a:lnTo>
                    <a:pt x="1159" y="4"/>
                  </a:lnTo>
                  <a:lnTo>
                    <a:pt x="1241" y="2"/>
                  </a:lnTo>
                  <a:lnTo>
                    <a:pt x="1323" y="2"/>
                  </a:lnTo>
                  <a:lnTo>
                    <a:pt x="1323" y="2"/>
                  </a:lnTo>
                  <a:lnTo>
                    <a:pt x="1375" y="1"/>
                  </a:lnTo>
                  <a:lnTo>
                    <a:pt x="1375" y="1"/>
                  </a:lnTo>
                  <a:lnTo>
                    <a:pt x="1427" y="0"/>
                  </a:lnTo>
                  <a:lnTo>
                    <a:pt x="1427" y="0"/>
                  </a:lnTo>
                  <a:lnTo>
                    <a:pt x="1456" y="1"/>
                  </a:lnTo>
                  <a:lnTo>
                    <a:pt x="1481" y="2"/>
                  </a:lnTo>
                  <a:lnTo>
                    <a:pt x="1481" y="2"/>
                  </a:lnTo>
                  <a:lnTo>
                    <a:pt x="1496" y="3"/>
                  </a:lnTo>
                  <a:lnTo>
                    <a:pt x="1506" y="5"/>
                  </a:lnTo>
                  <a:lnTo>
                    <a:pt x="1517" y="7"/>
                  </a:lnTo>
                  <a:lnTo>
                    <a:pt x="1526" y="12"/>
                  </a:lnTo>
                  <a:lnTo>
                    <a:pt x="1535" y="17"/>
                  </a:lnTo>
                  <a:lnTo>
                    <a:pt x="1539" y="21"/>
                  </a:lnTo>
                  <a:lnTo>
                    <a:pt x="1542" y="25"/>
                  </a:lnTo>
                  <a:lnTo>
                    <a:pt x="1545" y="29"/>
                  </a:lnTo>
                  <a:lnTo>
                    <a:pt x="1547" y="34"/>
                  </a:lnTo>
                  <a:lnTo>
                    <a:pt x="1547" y="34"/>
                  </a:lnTo>
                  <a:lnTo>
                    <a:pt x="1550" y="49"/>
                  </a:lnTo>
                  <a:lnTo>
                    <a:pt x="1552" y="63"/>
                  </a:lnTo>
                  <a:lnTo>
                    <a:pt x="1553" y="78"/>
                  </a:lnTo>
                  <a:lnTo>
                    <a:pt x="1552" y="93"/>
                  </a:lnTo>
                  <a:lnTo>
                    <a:pt x="1550" y="109"/>
                  </a:lnTo>
                  <a:lnTo>
                    <a:pt x="1548" y="123"/>
                  </a:lnTo>
                  <a:lnTo>
                    <a:pt x="1544" y="139"/>
                  </a:lnTo>
                  <a:lnTo>
                    <a:pt x="1540" y="155"/>
                  </a:lnTo>
                  <a:lnTo>
                    <a:pt x="1528" y="186"/>
                  </a:lnTo>
                  <a:lnTo>
                    <a:pt x="1516" y="216"/>
                  </a:lnTo>
                  <a:lnTo>
                    <a:pt x="1502" y="244"/>
                  </a:lnTo>
                  <a:lnTo>
                    <a:pt x="1489" y="271"/>
                  </a:lnTo>
                  <a:lnTo>
                    <a:pt x="1486" y="277"/>
                  </a:lnTo>
                  <a:lnTo>
                    <a:pt x="1486" y="277"/>
                  </a:lnTo>
                  <a:lnTo>
                    <a:pt x="1472" y="303"/>
                  </a:lnTo>
                  <a:lnTo>
                    <a:pt x="1457" y="329"/>
                  </a:lnTo>
                  <a:lnTo>
                    <a:pt x="1427" y="378"/>
                  </a:lnTo>
                  <a:lnTo>
                    <a:pt x="1427" y="378"/>
                  </a:lnTo>
                  <a:lnTo>
                    <a:pt x="1406" y="412"/>
                  </a:lnTo>
                  <a:lnTo>
                    <a:pt x="1406" y="412"/>
                  </a:lnTo>
                  <a:lnTo>
                    <a:pt x="1393" y="433"/>
                  </a:lnTo>
                  <a:lnTo>
                    <a:pt x="1382" y="456"/>
                  </a:lnTo>
                  <a:lnTo>
                    <a:pt x="1372" y="479"/>
                  </a:lnTo>
                  <a:lnTo>
                    <a:pt x="1362" y="503"/>
                  </a:lnTo>
                  <a:lnTo>
                    <a:pt x="1362" y="503"/>
                  </a:lnTo>
                  <a:lnTo>
                    <a:pt x="1346" y="540"/>
                  </a:lnTo>
                  <a:lnTo>
                    <a:pt x="1346" y="540"/>
                  </a:lnTo>
                  <a:lnTo>
                    <a:pt x="1327" y="581"/>
                  </a:lnTo>
                  <a:lnTo>
                    <a:pt x="1327" y="581"/>
                  </a:lnTo>
                  <a:lnTo>
                    <a:pt x="1315" y="608"/>
                  </a:lnTo>
                  <a:lnTo>
                    <a:pt x="1302" y="633"/>
                  </a:lnTo>
                  <a:lnTo>
                    <a:pt x="1292" y="660"/>
                  </a:lnTo>
                  <a:lnTo>
                    <a:pt x="1284" y="689"/>
                  </a:lnTo>
                  <a:lnTo>
                    <a:pt x="1284" y="689"/>
                  </a:lnTo>
                  <a:lnTo>
                    <a:pt x="1277" y="715"/>
                  </a:lnTo>
                  <a:lnTo>
                    <a:pt x="1277" y="715"/>
                  </a:lnTo>
                  <a:lnTo>
                    <a:pt x="1272" y="735"/>
                  </a:lnTo>
                  <a:lnTo>
                    <a:pt x="1267" y="755"/>
                  </a:lnTo>
                  <a:lnTo>
                    <a:pt x="1264" y="765"/>
                  </a:lnTo>
                  <a:lnTo>
                    <a:pt x="1261" y="773"/>
                  </a:lnTo>
                  <a:lnTo>
                    <a:pt x="1256" y="783"/>
                  </a:lnTo>
                  <a:lnTo>
                    <a:pt x="1251" y="790"/>
                  </a:lnTo>
                  <a:lnTo>
                    <a:pt x="1251" y="790"/>
                  </a:lnTo>
                  <a:lnTo>
                    <a:pt x="1248" y="794"/>
                  </a:lnTo>
                  <a:lnTo>
                    <a:pt x="1244" y="796"/>
                  </a:lnTo>
                  <a:lnTo>
                    <a:pt x="1240" y="798"/>
                  </a:lnTo>
                  <a:lnTo>
                    <a:pt x="1235" y="798"/>
                  </a:lnTo>
                  <a:lnTo>
                    <a:pt x="1235" y="798"/>
                  </a:lnTo>
                  <a:close/>
                </a:path>
              </a:pathLst>
            </a:custGeom>
            <a:grpFill/>
            <a:ln w="9525">
              <a:noFill/>
              <a:round/>
            </a:ln>
          </p:spPr>
          <p:txBody>
            <a:bodyPr vert="horz" wrap="square" lIns="121920" tIns="60960" rIns="121920" bIns="60960" numCol="1" anchor="t" anchorCtr="0" compatLnSpc="1"/>
            <a:lstStyle/>
            <a:p>
              <a:endParaRPr lang="zh-CN" altLang="en-US" sz="2400"/>
            </a:p>
          </p:txBody>
        </p:sp>
      </p:grpSp>
    </p:spTree>
  </p:cSld>
  <p:clrMapOvr>
    <a:masterClrMapping/>
  </p:clrMapOvr>
  <mc:AlternateContent xmlns:mc="http://schemas.openxmlformats.org/markup-compatibility/2006">
    <mc:Choice xmlns:p14="http://schemas.microsoft.com/office/powerpoint/2010/main" Requires="p14">
      <p:transition spd="slow" p14:dur="1500" advTm="0">
        <p:random/>
      </p:transition>
    </mc:Choice>
    <mc:Fallback>
      <p:transition spd="slow" advTm="0">
        <p:random/>
      </p:transition>
    </mc:Fallback>
  </mc:AlternateContent>
  <p:timing>
    <p:tnLst>
      <p:par>
        <p:cTn id="1" dur="indefinite" restart="never" nodeType="tmRoot"/>
      </p:par>
    </p:tnLst>
  </p:timing>
</p:sld>
</file>

<file path=ppt/slides/slide35.xml><?xml version="1.0" encoding="utf-8"?>
<p:sld xmlns:a="http://schemas.openxmlformats.org/drawingml/2006/main" xmlns:r="http://schemas.openxmlformats.org/officeDocument/2006/relationships" xmlns:p="http://schemas.openxmlformats.org/presentationml/2006/main" xmlns:p14="http://schemas.microsoft.com/office/powerpoint/2010/main">
  <p:cSld>
    <p:spTree>
      <p:nvGrpSpPr>
        <p:cNvPr id="1" name=""/>
        <p:cNvGrpSpPr/>
        <p:nvPr/>
      </p:nvGrpSpPr>
      <p:grpSpPr>
        <a:xfrm>
          <a:off x="0" y="0"/>
          <a:ext cx="0" cy="0"/>
          <a:chOff x="0" y="0"/>
          <a:chExt cx="0" cy="0"/>
        </a:xfrm>
      </p:grpSpPr>
      <p:grpSp>
        <p:nvGrpSpPr>
          <p:cNvPr id="751" name="矩形 6"/>
          <p:cNvGrpSpPr/>
          <p:nvPr/>
        </p:nvGrpSpPr>
        <p:grpSpPr>
          <a:xfrm>
            <a:off x="6350" y="1128395"/>
            <a:ext cx="12179300" cy="1014095"/>
            <a:chOff x="6350" y="1128395"/>
            <a:chExt cx="12179300" cy="1014095"/>
          </a:xfrm>
        </p:grpSpPr>
        <p:sp>
          <p:nvSpPr>
            <p:cNvPr id="749" name="矩形"/>
            <p:cNvSpPr>
              <a:spLocks/>
            </p:cNvSpPr>
            <p:nvPr/>
          </p:nvSpPr>
          <p:spPr>
            <a:xfrm rot="0">
              <a:off x="6350" y="1128395"/>
              <a:ext cx="12179935" cy="1014730"/>
            </a:xfrm>
            <a:prstGeom prst="rect"/>
            <a:solidFill>
              <a:srgbClr val="00B0F0"/>
            </a:solidFill>
            <a:ln w="0">
              <a:noFill/>
              <a:prstDash/>
            </a:ln>
          </p:spPr>
          <p:txBody>
            <a:bodyPr wrap="square" lIns="45720" tIns="45720" rIns="45720" bIns="45720" numCol="1" vert="horz" anchor="ctr">
              <a:noAutofit/>
            </a:bodyPr>
            <a:lstStyle/>
            <a:p>
              <a:pPr marL="0" indent="0" algn="ctr" fontAlgn="base" defTabSz="914400" eaLnBrk="0" latinLnBrk="0">
                <a:lnSpc>
                  <a:spcPct val="100000"/>
                </a:lnSpc>
                <a:spcBef>
                  <a:spcPts val="0"/>
                </a:spcBef>
                <a:spcAft>
                  <a:spcPts val="0"/>
                </a:spcAft>
                <a:buFontTx/>
                <a:buNone/>
              </a:pPr>
              <a:endParaRPr lang="ko-KR" altLang="en-US" sz="1600" cap="none" dirty="0" smtClean="0" b="0" strike="noStrike">
                <a:solidFill>
                  <a:srgbClr val="FFFFFF"/>
                </a:solidFill>
                <a:latin typeface="汉仪细中圆简" charset="0"/>
                <a:ea typeface="汉仪细中圆简" charset="0"/>
              </a:endParaRPr>
            </a:p>
          </p:txBody>
        </p:sp>
        <p:sp>
          <p:nvSpPr>
            <p:cNvPr id="750" name="更多资源请关注微信公众号：学苑君"/>
            <p:cNvSpPr txBox="1">
              <a:spLocks/>
            </p:cNvSpPr>
            <p:nvPr/>
          </p:nvSpPr>
          <p:spPr>
            <a:xfrm rot="0">
              <a:off x="6350" y="1435735"/>
              <a:ext cx="12179935" cy="400685"/>
            </a:xfrm>
            <a:prstGeom prst="rect"/>
            <a:noFill/>
            <a:ln w="0">
              <a:noFill/>
              <a:prstDash/>
            </a:ln>
          </p:spPr>
          <p:txBody>
            <a:bodyPr wrap="square" lIns="0" tIns="0" rIns="0" bIns="0" numCol="1" vert="horz" anchor="ctr">
              <a:spAutoFit/>
            </a:bodyPr>
            <a:lstStyle/>
            <a:p>
              <a:pPr marL="0" indent="0" algn="ctr" fontAlgn="base" defTabSz="914400" eaLnBrk="0" latinLnBrk="0">
                <a:lnSpc>
                  <a:spcPct val="100000"/>
                </a:lnSpc>
                <a:spcBef>
                  <a:spcPts val="0"/>
                </a:spcBef>
                <a:spcAft>
                  <a:spcPts val="0"/>
                </a:spcAft>
                <a:buFontTx/>
                <a:buNone/>
              </a:pPr>
              <a:r>
                <a:rPr lang="en-US" altLang="ko-KR" sz="2600" cap="none" spc="180" dirty="0" smtClean="0" b="0" strike="noStrike">
                  <a:solidFill>
                    <a:srgbClr val="FFFFFF"/>
                  </a:solidFill>
                  <a:effectLst>
                    <a:outerShdw sx="100000" sy="100000" blurRad="38100" dist="38100" dir="2700000" rotWithShape="0">
                      <a:srgbClr val="000000">
                        <a:alpha val="42745"/>
                      </a:srgbClr>
                    </a:outerShdw>
                  </a:effectLst>
                  <a:latin typeface="微软雅黑" charset="0"/>
                  <a:ea typeface="微软雅黑" charset="0"/>
                </a:rPr>
                <a:t>更多资源请关注微信公众号：学长掌上资源库 </a:t>
              </a:r>
              <a:endParaRPr lang="ko-KR" altLang="en-US" sz="2600" cap="none" dirty="0" smtClean="0" b="0" strike="noStrike">
                <a:solidFill>
                  <a:srgbClr val="FFFFFF"/>
                </a:solidFill>
                <a:latin typeface="微软雅黑" charset="0"/>
                <a:ea typeface="微软雅黑" charset="0"/>
              </a:endParaRPr>
            </a:p>
          </p:txBody>
        </p:sp>
      </p:grpSp>
      <p:pic>
        <p:nvPicPr>
          <p:cNvPr id="752" name="学苑君.jpg" descr="C:/Users/Administrator/AppData/Roaming/JisuOffice/ETemp/3564_5955312/fImage2734873941.jpeg"/>
          <p:cNvPicPr>
            <a:picLocks noChangeAspect="1"/>
          </p:cNvPicPr>
          <p:nvPr/>
        </p:nvPicPr>
        <p:blipFill rotWithShape="1">
          <a:blip r:embed="rId4">
            <a:extLst>
              <a:ext uri="{28A0092B-C50C-407E-A947-70E740481C1C}">
                <a14:useLocalDpi xmlns:a14="http://schemas.microsoft.com/office/drawing/2010/main" val="0"/>
              </a:ext>
            </a:extLst>
          </a:blip>
          <a:srcRect/>
          <a:stretch>
            <a:fillRect/>
          </a:stretch>
        </p:blipFill>
        <p:spPr>
          <a:xfrm rot="0">
            <a:off x="4653915" y="2714625"/>
            <a:ext cx="2884805" cy="2884805"/>
          </a:xfrm>
          <a:prstGeom prst="rect"/>
          <a:noFill/>
          <a:ln w="12700" cap="flat" cmpd="sng">
            <a:prstDash/>
            <a:miter lim="800000"/>
          </a:ln>
        </p:spPr>
      </p:pic>
    </p:spTree>
  </p:cSld>
  <p:clrMapOvr>
    <a:masterClrMapping/>
  </p:clrMapOvr>
  <mc:AlternateContent xmlns:mc="http://schemas.openxmlformats.org/markup-compatibility/2006">
    <mc:Choice xmlns:p14="http://schemas.microsoft.com/office/powerpoint/2010/main" Requires="p14">
      <p:transition spd="slow" p14:dur="1200">
        <p14:prism dir="l" isInverted="1"/>
      </p:transition>
    </mc:Choice>
    <mc:Fallback>
      <p:transition spd="slow">
        <p:fade/>
      </p:transition>
    </mc:Fallback>
  </mc:AlternateContent>
  <p:timing>
    <p:tnLst>
      <p:par>
        <p:cTn id="1" dur="indefinite" restart="never" nodeType="tmRoot"/>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 name="标题 1"/>
          <p:cNvSpPr txBox="1"/>
          <p:nvPr/>
        </p:nvSpPr>
        <p:spPr>
          <a:xfrm>
            <a:off x="1062038" y="365125"/>
            <a:ext cx="4249264" cy="549275"/>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2400" kern="1200">
                <a:solidFill>
                  <a:schemeClr val="tx2"/>
                </a:solidFill>
                <a:latin typeface="+mj-lt"/>
                <a:ea typeface="+mj-ea"/>
                <a:cs typeface="+mj-cs"/>
              </a:defRPr>
            </a:lvl1pPr>
          </a:lstStyle>
          <a:p>
            <a:pPr fontAlgn="auto">
              <a:spcAft>
                <a:spcPts val="0"/>
              </a:spcAft>
            </a:pPr>
            <a:r>
              <a:rPr lang="zh-CN" altLang="en-US" sz="2800" dirty="0">
                <a:latin typeface="+mn-lt"/>
                <a:ea typeface="+mn-ea"/>
                <a:cs typeface="+mn-ea"/>
                <a:sym typeface="+mn-lt"/>
              </a:rPr>
              <a:t>可编辑的数据图</a:t>
            </a:r>
            <a:endParaRPr lang="zh-CN" altLang="en-US" sz="2800" dirty="0">
              <a:latin typeface="+mn-lt"/>
              <a:ea typeface="+mn-ea"/>
              <a:cs typeface="+mn-ea"/>
              <a:sym typeface="+mn-lt"/>
            </a:endParaRPr>
          </a:p>
        </p:txBody>
      </p:sp>
      <p:grpSp>
        <p:nvGrpSpPr>
          <p:cNvPr id="37" name="组合 36"/>
          <p:cNvGrpSpPr/>
          <p:nvPr/>
        </p:nvGrpSpPr>
        <p:grpSpPr>
          <a:xfrm>
            <a:off x="628076" y="1794290"/>
            <a:ext cx="10926317" cy="3579729"/>
            <a:chOff x="628076" y="2019921"/>
            <a:chExt cx="10926317" cy="3579729"/>
          </a:xfrm>
        </p:grpSpPr>
        <p:grpSp>
          <p:nvGrpSpPr>
            <p:cNvPr id="38" name="组合 37"/>
            <p:cNvGrpSpPr/>
            <p:nvPr/>
          </p:nvGrpSpPr>
          <p:grpSpPr>
            <a:xfrm>
              <a:off x="8188393" y="2019921"/>
              <a:ext cx="3366000" cy="3579729"/>
              <a:chOff x="7809705" y="1929609"/>
              <a:chExt cx="2644140" cy="3579729"/>
            </a:xfrm>
          </p:grpSpPr>
          <p:cxnSp>
            <p:nvCxnSpPr>
              <p:cNvPr id="50" name="直接连接符 49"/>
              <p:cNvCxnSpPr/>
              <p:nvPr/>
            </p:nvCxnSpPr>
            <p:spPr>
              <a:xfrm>
                <a:off x="7809705" y="1929609"/>
                <a:ext cx="2644140" cy="0"/>
              </a:xfrm>
              <a:prstGeom prst="line">
                <a:avLst/>
              </a:prstGeom>
              <a:noFill/>
              <a:ln w="12700" cap="flat" cmpd="sng" algn="ctr">
                <a:solidFill>
                  <a:srgbClr val="5A6478">
                    <a:lumMod val="40000"/>
                    <a:lumOff val="60000"/>
                  </a:srgbClr>
                </a:solidFill>
                <a:prstDash val="solid"/>
                <a:miter lim="800000"/>
                <a:headEnd type="oval" w="med" len="med"/>
                <a:tailEnd type="oval" w="med" len="med"/>
              </a:ln>
              <a:effectLst/>
            </p:spPr>
          </p:cxnSp>
          <p:cxnSp>
            <p:nvCxnSpPr>
              <p:cNvPr id="51" name="直接连接符 50"/>
              <p:cNvCxnSpPr/>
              <p:nvPr/>
            </p:nvCxnSpPr>
            <p:spPr>
              <a:xfrm flipV="1">
                <a:off x="7809705" y="5509338"/>
                <a:ext cx="2644140" cy="0"/>
              </a:xfrm>
              <a:prstGeom prst="line">
                <a:avLst/>
              </a:prstGeom>
              <a:noFill/>
              <a:ln w="12700" cap="flat" cmpd="sng" algn="ctr">
                <a:solidFill>
                  <a:srgbClr val="5A6478">
                    <a:lumMod val="40000"/>
                    <a:lumOff val="60000"/>
                  </a:srgbClr>
                </a:solidFill>
                <a:prstDash val="solid"/>
                <a:miter lim="800000"/>
                <a:headEnd type="oval" w="med" len="med"/>
                <a:tailEnd type="oval" w="med" len="med"/>
              </a:ln>
              <a:effectLst/>
            </p:spPr>
          </p:cxnSp>
        </p:grpSp>
        <p:grpSp>
          <p:nvGrpSpPr>
            <p:cNvPr id="39" name="组合 38"/>
            <p:cNvGrpSpPr/>
            <p:nvPr/>
          </p:nvGrpSpPr>
          <p:grpSpPr>
            <a:xfrm>
              <a:off x="628076" y="2019921"/>
              <a:ext cx="8430269" cy="3579729"/>
              <a:chOff x="628076" y="2019921"/>
              <a:chExt cx="8430269" cy="3579729"/>
            </a:xfrm>
          </p:grpSpPr>
          <p:grpSp>
            <p:nvGrpSpPr>
              <p:cNvPr id="40" name="组合 39"/>
              <p:cNvGrpSpPr/>
              <p:nvPr/>
            </p:nvGrpSpPr>
            <p:grpSpPr>
              <a:xfrm>
                <a:off x="3114895" y="2019921"/>
                <a:ext cx="5943450" cy="3579729"/>
                <a:chOff x="3114895" y="2019921"/>
                <a:chExt cx="5943450" cy="3579729"/>
              </a:xfrm>
            </p:grpSpPr>
            <p:cxnSp>
              <p:nvCxnSpPr>
                <p:cNvPr id="44" name="直接连接符 43"/>
                <p:cNvCxnSpPr/>
                <p:nvPr/>
              </p:nvCxnSpPr>
              <p:spPr>
                <a:xfrm flipH="1">
                  <a:off x="3114895" y="3857449"/>
                  <a:ext cx="1104901" cy="0"/>
                </a:xfrm>
                <a:prstGeom prst="line">
                  <a:avLst/>
                </a:prstGeom>
                <a:noFill/>
                <a:ln w="12700" cap="flat" cmpd="sng" algn="ctr">
                  <a:solidFill>
                    <a:srgbClr val="5A6478">
                      <a:lumMod val="40000"/>
                      <a:lumOff val="60000"/>
                    </a:srgbClr>
                  </a:solidFill>
                  <a:prstDash val="solid"/>
                  <a:miter lim="800000"/>
                  <a:headEnd type="oval" w="med" len="med"/>
                  <a:tailEnd type="oval" w="med" len="med"/>
                </a:ln>
                <a:effectLst/>
              </p:spPr>
            </p:cxnSp>
            <p:cxnSp>
              <p:nvCxnSpPr>
                <p:cNvPr id="45" name="直接连接符 44"/>
                <p:cNvCxnSpPr/>
                <p:nvPr/>
              </p:nvCxnSpPr>
              <p:spPr>
                <a:xfrm flipH="1">
                  <a:off x="7953445" y="3857449"/>
                  <a:ext cx="1104900" cy="0"/>
                </a:xfrm>
                <a:prstGeom prst="line">
                  <a:avLst/>
                </a:prstGeom>
                <a:noFill/>
                <a:ln w="12700" cap="flat" cmpd="sng" algn="ctr">
                  <a:solidFill>
                    <a:srgbClr val="5A6478">
                      <a:lumMod val="40000"/>
                      <a:lumOff val="60000"/>
                    </a:srgbClr>
                  </a:solidFill>
                  <a:prstDash val="solid"/>
                  <a:miter lim="800000"/>
                  <a:headEnd type="oval" w="med" len="med"/>
                  <a:tailEnd type="oval" w="med" len="med"/>
                </a:ln>
                <a:effectLst/>
              </p:spPr>
            </p:cxnSp>
            <p:cxnSp>
              <p:nvCxnSpPr>
                <p:cNvPr id="46" name="直接连接符 45"/>
                <p:cNvCxnSpPr/>
                <p:nvPr/>
              </p:nvCxnSpPr>
              <p:spPr>
                <a:xfrm flipV="1">
                  <a:off x="7464493" y="2019921"/>
                  <a:ext cx="723900" cy="800100"/>
                </a:xfrm>
                <a:prstGeom prst="line">
                  <a:avLst/>
                </a:prstGeom>
                <a:noFill/>
                <a:ln w="12700" cap="flat" cmpd="sng" algn="ctr">
                  <a:solidFill>
                    <a:srgbClr val="5A6478">
                      <a:lumMod val="40000"/>
                      <a:lumOff val="60000"/>
                    </a:srgbClr>
                  </a:solidFill>
                  <a:prstDash val="solid"/>
                  <a:miter lim="800000"/>
                  <a:headEnd type="oval" w="med" len="med"/>
                  <a:tailEnd type="oval" w="med" len="med"/>
                </a:ln>
                <a:effectLst/>
              </p:spPr>
            </p:cxnSp>
            <p:cxnSp>
              <p:nvCxnSpPr>
                <p:cNvPr id="47" name="直接连接符 46"/>
                <p:cNvCxnSpPr/>
                <p:nvPr/>
              </p:nvCxnSpPr>
              <p:spPr>
                <a:xfrm flipH="1" flipV="1">
                  <a:off x="3994371" y="2019921"/>
                  <a:ext cx="723900" cy="800100"/>
                </a:xfrm>
                <a:prstGeom prst="line">
                  <a:avLst/>
                </a:prstGeom>
                <a:noFill/>
                <a:ln w="12700" cap="flat" cmpd="sng" algn="ctr">
                  <a:solidFill>
                    <a:srgbClr val="5A6478">
                      <a:lumMod val="40000"/>
                      <a:lumOff val="60000"/>
                    </a:srgbClr>
                  </a:solidFill>
                  <a:prstDash val="solid"/>
                  <a:miter lim="800000"/>
                  <a:headEnd type="oval" w="med" len="med"/>
                  <a:tailEnd type="oval" w="med" len="med"/>
                </a:ln>
                <a:effectLst/>
              </p:spPr>
            </p:cxnSp>
            <p:cxnSp>
              <p:nvCxnSpPr>
                <p:cNvPr id="48" name="直接连接符 47"/>
                <p:cNvCxnSpPr/>
                <p:nvPr/>
              </p:nvCxnSpPr>
              <p:spPr>
                <a:xfrm>
                  <a:off x="7574826" y="4921497"/>
                  <a:ext cx="613567" cy="678153"/>
                </a:xfrm>
                <a:prstGeom prst="line">
                  <a:avLst/>
                </a:prstGeom>
                <a:noFill/>
                <a:ln w="12700" cap="flat" cmpd="sng" algn="ctr">
                  <a:solidFill>
                    <a:srgbClr val="5A6478">
                      <a:lumMod val="40000"/>
                      <a:lumOff val="60000"/>
                    </a:srgbClr>
                  </a:solidFill>
                  <a:prstDash val="solid"/>
                  <a:miter lim="800000"/>
                  <a:headEnd type="oval" w="med" len="med"/>
                  <a:tailEnd type="oval" w="med" len="med"/>
                </a:ln>
                <a:effectLst/>
              </p:spPr>
            </p:cxnSp>
            <p:cxnSp>
              <p:nvCxnSpPr>
                <p:cNvPr id="49" name="直接连接符 48"/>
                <p:cNvCxnSpPr/>
                <p:nvPr/>
              </p:nvCxnSpPr>
              <p:spPr>
                <a:xfrm flipH="1">
                  <a:off x="3994371" y="4931393"/>
                  <a:ext cx="604613" cy="668257"/>
                </a:xfrm>
                <a:prstGeom prst="line">
                  <a:avLst/>
                </a:prstGeom>
                <a:noFill/>
                <a:ln w="12700" cap="flat" cmpd="sng" algn="ctr">
                  <a:solidFill>
                    <a:srgbClr val="5A6478">
                      <a:lumMod val="40000"/>
                      <a:lumOff val="60000"/>
                    </a:srgbClr>
                  </a:solidFill>
                  <a:prstDash val="solid"/>
                  <a:miter lim="800000"/>
                  <a:headEnd type="oval" w="med" len="med"/>
                  <a:tailEnd type="oval" w="med" len="med"/>
                </a:ln>
                <a:effectLst/>
              </p:spPr>
            </p:cxnSp>
          </p:grpSp>
          <p:grpSp>
            <p:nvGrpSpPr>
              <p:cNvPr id="41" name="组合 40"/>
              <p:cNvGrpSpPr/>
              <p:nvPr/>
            </p:nvGrpSpPr>
            <p:grpSpPr>
              <a:xfrm>
                <a:off x="628076" y="2019921"/>
                <a:ext cx="3366295" cy="3579729"/>
                <a:chOff x="1738155" y="1929609"/>
                <a:chExt cx="2644140" cy="3579729"/>
              </a:xfrm>
            </p:grpSpPr>
            <p:cxnSp>
              <p:nvCxnSpPr>
                <p:cNvPr id="42" name="直接连接符 41"/>
                <p:cNvCxnSpPr/>
                <p:nvPr/>
              </p:nvCxnSpPr>
              <p:spPr>
                <a:xfrm flipH="1">
                  <a:off x="1738155" y="1929609"/>
                  <a:ext cx="2644140" cy="0"/>
                </a:xfrm>
                <a:prstGeom prst="line">
                  <a:avLst/>
                </a:prstGeom>
                <a:noFill/>
                <a:ln w="12700" cap="flat" cmpd="sng" algn="ctr">
                  <a:solidFill>
                    <a:srgbClr val="5A6478">
                      <a:lumMod val="40000"/>
                      <a:lumOff val="60000"/>
                    </a:srgbClr>
                  </a:solidFill>
                  <a:prstDash val="solid"/>
                  <a:miter lim="800000"/>
                  <a:headEnd type="oval" w="med" len="med"/>
                  <a:tailEnd type="oval" w="med" len="med"/>
                </a:ln>
                <a:effectLst/>
              </p:spPr>
            </p:cxnSp>
            <p:cxnSp>
              <p:nvCxnSpPr>
                <p:cNvPr id="43" name="直接连接符 42"/>
                <p:cNvCxnSpPr/>
                <p:nvPr/>
              </p:nvCxnSpPr>
              <p:spPr>
                <a:xfrm flipH="1" flipV="1">
                  <a:off x="1738155" y="5509338"/>
                  <a:ext cx="2644140" cy="0"/>
                </a:xfrm>
                <a:prstGeom prst="line">
                  <a:avLst/>
                </a:prstGeom>
                <a:noFill/>
                <a:ln w="12700" cap="flat" cmpd="sng" algn="ctr">
                  <a:solidFill>
                    <a:srgbClr val="5A6478">
                      <a:lumMod val="40000"/>
                      <a:lumOff val="60000"/>
                    </a:srgbClr>
                  </a:solidFill>
                  <a:prstDash val="solid"/>
                  <a:miter lim="800000"/>
                  <a:headEnd type="oval" w="med" len="med"/>
                  <a:tailEnd type="oval" w="med" len="med"/>
                </a:ln>
                <a:effectLst/>
              </p:spPr>
            </p:cxnSp>
          </p:grpSp>
        </p:grpSp>
      </p:grpSp>
      <p:sp>
        <p:nvSpPr>
          <p:cNvPr id="53" name="矩形 52"/>
          <p:cNvSpPr/>
          <p:nvPr/>
        </p:nvSpPr>
        <p:spPr>
          <a:xfrm>
            <a:off x="9174745" y="1427404"/>
            <a:ext cx="2349820" cy="336952"/>
          </a:xfrm>
          <a:prstGeom prst="rect">
            <a:avLst/>
          </a:prstGeom>
        </p:spPr>
        <p:txBody>
          <a:bodyPr wrap="square">
            <a:spAutoFit/>
          </a:bodyPr>
          <a:lstStyle/>
          <a:p>
            <a:pPr fontAlgn="auto">
              <a:lnSpc>
                <a:spcPct val="150000"/>
              </a:lnSpc>
              <a:spcBef>
                <a:spcPts val="0"/>
              </a:spcBef>
              <a:spcAft>
                <a:spcPts val="0"/>
              </a:spcAft>
            </a:pPr>
            <a:r>
              <a:rPr lang="en-US" altLang="zh-CN" sz="1200" dirty="0">
                <a:solidFill>
                  <a:schemeClr val="tx1">
                    <a:lumMod val="65000"/>
                    <a:lumOff val="35000"/>
                  </a:schemeClr>
                </a:solidFill>
                <a:latin typeface="+mn-lt"/>
                <a:ea typeface="+mn-ea"/>
                <a:cs typeface="+mn-ea"/>
                <a:sym typeface="+mn-lt"/>
              </a:rPr>
              <a:t>Please insert title </a:t>
            </a:r>
            <a:r>
              <a:rPr lang="en-US" altLang="zh-CN" sz="1200" dirty="0" smtClean="0">
                <a:solidFill>
                  <a:schemeClr val="tx1">
                    <a:lumMod val="65000"/>
                    <a:lumOff val="35000"/>
                  </a:schemeClr>
                </a:solidFill>
                <a:latin typeface="+mn-lt"/>
                <a:ea typeface="+mn-ea"/>
                <a:cs typeface="+mn-ea"/>
                <a:sym typeface="+mn-lt"/>
              </a:rPr>
              <a:t>here</a:t>
            </a:r>
            <a:endParaRPr lang="en-US" altLang="zh-CN" sz="1000" b="1" dirty="0">
              <a:solidFill>
                <a:schemeClr val="tx1">
                  <a:lumMod val="65000"/>
                  <a:lumOff val="35000"/>
                </a:schemeClr>
              </a:solidFill>
              <a:latin typeface="+mn-lt"/>
              <a:ea typeface="+mn-ea"/>
              <a:cs typeface="+mn-ea"/>
              <a:sym typeface="+mn-lt"/>
            </a:endParaRPr>
          </a:p>
        </p:txBody>
      </p:sp>
      <p:sp>
        <p:nvSpPr>
          <p:cNvPr id="55" name="矩形 54"/>
          <p:cNvSpPr/>
          <p:nvPr/>
        </p:nvSpPr>
        <p:spPr>
          <a:xfrm>
            <a:off x="9174745" y="1811904"/>
            <a:ext cx="2349820" cy="527004"/>
          </a:xfrm>
          <a:prstGeom prst="rect">
            <a:avLst/>
          </a:prstGeom>
        </p:spPr>
        <p:txBody>
          <a:bodyPr wrap="square">
            <a:spAutoFit/>
          </a:bodyPr>
          <a:lstStyle/>
          <a:p>
            <a:pPr fontAlgn="auto">
              <a:lnSpc>
                <a:spcPct val="150000"/>
              </a:lnSpc>
              <a:spcBef>
                <a:spcPts val="0"/>
              </a:spcBef>
              <a:spcAft>
                <a:spcPts val="600"/>
              </a:spcAft>
              <a:buClr>
                <a:srgbClr val="006EA0"/>
              </a:buClr>
            </a:pPr>
            <a:r>
              <a:rPr lang="zh-CN" altLang="en-US" sz="1000" dirty="0" smtClean="0">
                <a:solidFill>
                  <a:schemeClr val="tx1">
                    <a:lumMod val="65000"/>
                    <a:lumOff val="35000"/>
                  </a:schemeClr>
                </a:solidFill>
                <a:latin typeface="+mn-lt"/>
                <a:ea typeface="+mn-ea"/>
                <a:cs typeface="+mn-ea"/>
                <a:sym typeface="+mn-lt"/>
              </a:rPr>
              <a:t>为</a:t>
            </a:r>
            <a:r>
              <a:rPr lang="zh-CN" altLang="en-US" sz="1000" dirty="0">
                <a:solidFill>
                  <a:schemeClr val="tx1">
                    <a:lumMod val="65000"/>
                    <a:lumOff val="35000"/>
                  </a:schemeClr>
                </a:solidFill>
                <a:latin typeface="+mn-lt"/>
                <a:ea typeface="+mn-ea"/>
                <a:cs typeface="+mn-ea"/>
                <a:sym typeface="+mn-lt"/>
              </a:rPr>
              <a:t>客户服务是我们存在的唯一理由，客户需求是我们发展的</a:t>
            </a:r>
            <a:r>
              <a:rPr lang="zh-CN" altLang="en-US" sz="1000" dirty="0" smtClean="0">
                <a:solidFill>
                  <a:schemeClr val="tx1">
                    <a:lumMod val="65000"/>
                    <a:lumOff val="35000"/>
                  </a:schemeClr>
                </a:solidFill>
                <a:latin typeface="+mn-lt"/>
                <a:ea typeface="+mn-ea"/>
                <a:cs typeface="+mn-ea"/>
                <a:sym typeface="+mn-lt"/>
              </a:rPr>
              <a:t>原动力</a:t>
            </a:r>
            <a:endParaRPr lang="en-US" altLang="zh-CN" sz="1000" b="1" dirty="0">
              <a:solidFill>
                <a:schemeClr val="tx1">
                  <a:lumMod val="65000"/>
                  <a:lumOff val="35000"/>
                </a:schemeClr>
              </a:solidFill>
              <a:latin typeface="+mn-lt"/>
              <a:ea typeface="+mn-ea"/>
              <a:cs typeface="+mn-ea"/>
              <a:sym typeface="+mn-lt"/>
            </a:endParaRPr>
          </a:p>
        </p:txBody>
      </p:sp>
      <p:sp>
        <p:nvSpPr>
          <p:cNvPr id="57" name="矩形 56"/>
          <p:cNvSpPr/>
          <p:nvPr/>
        </p:nvSpPr>
        <p:spPr>
          <a:xfrm>
            <a:off x="512077" y="1817540"/>
            <a:ext cx="2416010" cy="527004"/>
          </a:xfrm>
          <a:prstGeom prst="rect">
            <a:avLst/>
          </a:prstGeom>
        </p:spPr>
        <p:txBody>
          <a:bodyPr wrap="square">
            <a:spAutoFit/>
          </a:bodyPr>
          <a:lstStyle/>
          <a:p>
            <a:pPr algn="r" fontAlgn="auto">
              <a:lnSpc>
                <a:spcPct val="150000"/>
              </a:lnSpc>
              <a:spcBef>
                <a:spcPts val="0"/>
              </a:spcBef>
              <a:spcAft>
                <a:spcPts val="600"/>
              </a:spcAft>
              <a:buClr>
                <a:srgbClr val="006EA0"/>
              </a:buClr>
            </a:pPr>
            <a:r>
              <a:rPr lang="zh-CN" altLang="en-US" sz="1000" dirty="0" smtClean="0">
                <a:solidFill>
                  <a:schemeClr val="tx1">
                    <a:lumMod val="65000"/>
                    <a:lumOff val="35000"/>
                  </a:schemeClr>
                </a:solidFill>
                <a:latin typeface="+mn-lt"/>
                <a:ea typeface="+mn-ea"/>
                <a:cs typeface="+mn-ea"/>
                <a:sym typeface="+mn-lt"/>
              </a:rPr>
              <a:t>为</a:t>
            </a:r>
            <a:r>
              <a:rPr lang="zh-CN" altLang="en-US" sz="1000" dirty="0">
                <a:solidFill>
                  <a:schemeClr val="tx1">
                    <a:lumMod val="65000"/>
                    <a:lumOff val="35000"/>
                  </a:schemeClr>
                </a:solidFill>
                <a:latin typeface="+mn-lt"/>
                <a:ea typeface="+mn-ea"/>
                <a:cs typeface="+mn-ea"/>
                <a:sym typeface="+mn-lt"/>
              </a:rPr>
              <a:t>客户服务是我们存在的唯一理由，客户需求是我们发展的</a:t>
            </a:r>
            <a:r>
              <a:rPr lang="zh-CN" altLang="en-US" sz="1000" dirty="0" smtClean="0">
                <a:solidFill>
                  <a:schemeClr val="tx1">
                    <a:lumMod val="65000"/>
                    <a:lumOff val="35000"/>
                  </a:schemeClr>
                </a:solidFill>
                <a:latin typeface="+mn-lt"/>
                <a:ea typeface="+mn-ea"/>
                <a:cs typeface="+mn-ea"/>
                <a:sym typeface="+mn-lt"/>
              </a:rPr>
              <a:t>原动力</a:t>
            </a:r>
            <a:endParaRPr lang="en-US" altLang="zh-CN" sz="1000" b="1" dirty="0">
              <a:solidFill>
                <a:schemeClr val="tx1">
                  <a:lumMod val="65000"/>
                  <a:lumOff val="35000"/>
                </a:schemeClr>
              </a:solidFill>
              <a:latin typeface="+mn-lt"/>
              <a:ea typeface="+mn-ea"/>
              <a:cs typeface="+mn-ea"/>
              <a:sym typeface="+mn-lt"/>
            </a:endParaRPr>
          </a:p>
        </p:txBody>
      </p:sp>
      <p:sp>
        <p:nvSpPr>
          <p:cNvPr id="59" name="矩形 58"/>
          <p:cNvSpPr/>
          <p:nvPr/>
        </p:nvSpPr>
        <p:spPr>
          <a:xfrm>
            <a:off x="512077" y="1469330"/>
            <a:ext cx="2416010" cy="336952"/>
          </a:xfrm>
          <a:prstGeom prst="rect">
            <a:avLst/>
          </a:prstGeom>
        </p:spPr>
        <p:txBody>
          <a:bodyPr wrap="square">
            <a:spAutoFit/>
          </a:bodyPr>
          <a:lstStyle/>
          <a:p>
            <a:pPr algn="r" fontAlgn="auto">
              <a:lnSpc>
                <a:spcPct val="150000"/>
              </a:lnSpc>
              <a:spcBef>
                <a:spcPts val="0"/>
              </a:spcBef>
              <a:spcAft>
                <a:spcPts val="0"/>
              </a:spcAft>
            </a:pPr>
            <a:r>
              <a:rPr lang="en-US" altLang="zh-CN" sz="1200" dirty="0">
                <a:solidFill>
                  <a:schemeClr val="tx1">
                    <a:lumMod val="65000"/>
                    <a:lumOff val="35000"/>
                  </a:schemeClr>
                </a:solidFill>
                <a:latin typeface="+mn-lt"/>
                <a:ea typeface="+mn-ea"/>
                <a:cs typeface="+mn-ea"/>
                <a:sym typeface="+mn-lt"/>
              </a:rPr>
              <a:t>Please insert title </a:t>
            </a:r>
            <a:r>
              <a:rPr lang="en-US" altLang="zh-CN" sz="1200" dirty="0" smtClean="0">
                <a:solidFill>
                  <a:schemeClr val="tx1">
                    <a:lumMod val="65000"/>
                    <a:lumOff val="35000"/>
                  </a:schemeClr>
                </a:solidFill>
                <a:latin typeface="+mn-lt"/>
                <a:ea typeface="+mn-ea"/>
                <a:cs typeface="+mn-ea"/>
                <a:sym typeface="+mn-lt"/>
              </a:rPr>
              <a:t>here</a:t>
            </a:r>
            <a:endParaRPr lang="en-US" altLang="zh-CN" sz="1000" b="1" dirty="0">
              <a:solidFill>
                <a:schemeClr val="tx1">
                  <a:lumMod val="65000"/>
                  <a:lumOff val="35000"/>
                </a:schemeClr>
              </a:solidFill>
              <a:latin typeface="+mn-lt"/>
              <a:ea typeface="+mn-ea"/>
              <a:cs typeface="+mn-ea"/>
              <a:sym typeface="+mn-lt"/>
            </a:endParaRPr>
          </a:p>
        </p:txBody>
      </p:sp>
      <p:grpSp>
        <p:nvGrpSpPr>
          <p:cNvPr id="60" name="Group 241"/>
          <p:cNvGrpSpPr>
            <a:grpSpLocks noChangeAspect="1"/>
          </p:cNvGrpSpPr>
          <p:nvPr/>
        </p:nvGrpSpPr>
        <p:grpSpPr bwMode="auto">
          <a:xfrm>
            <a:off x="4219796" y="1478003"/>
            <a:ext cx="3900487" cy="3217862"/>
            <a:chOff x="4621" y="249"/>
            <a:chExt cx="2457" cy="2027"/>
          </a:xfrm>
        </p:grpSpPr>
        <p:sp>
          <p:nvSpPr>
            <p:cNvPr id="61" name="Freeform 242"/>
            <p:cNvSpPr/>
            <p:nvPr/>
          </p:nvSpPr>
          <p:spPr bwMode="auto">
            <a:xfrm>
              <a:off x="6173" y="633"/>
              <a:ext cx="867" cy="213"/>
            </a:xfrm>
            <a:custGeom>
              <a:avLst/>
              <a:gdLst>
                <a:gd name="T0" fmla="*/ 867 w 867"/>
                <a:gd name="T1" fmla="*/ 211 h 213"/>
                <a:gd name="T2" fmla="*/ 11 w 867"/>
                <a:gd name="T3" fmla="*/ 213 h 213"/>
                <a:gd name="T4" fmla="*/ 0 w 867"/>
                <a:gd name="T5" fmla="*/ 0 h 213"/>
                <a:gd name="T6" fmla="*/ 601 w 867"/>
                <a:gd name="T7" fmla="*/ 0 h 213"/>
                <a:gd name="T8" fmla="*/ 867 w 867"/>
                <a:gd name="T9" fmla="*/ 211 h 213"/>
              </a:gdLst>
              <a:ahLst/>
              <a:cxnLst>
                <a:cxn ang="0">
                  <a:pos x="T0" y="T1"/>
                </a:cxn>
                <a:cxn ang="0">
                  <a:pos x="T2" y="T3"/>
                </a:cxn>
                <a:cxn ang="0">
                  <a:pos x="T4" y="T5"/>
                </a:cxn>
                <a:cxn ang="0">
                  <a:pos x="T6" y="T7"/>
                </a:cxn>
                <a:cxn ang="0">
                  <a:pos x="T8" y="T9"/>
                </a:cxn>
              </a:cxnLst>
              <a:rect l="0" t="0" r="r" b="b"/>
              <a:pathLst>
                <a:path w="867" h="213">
                  <a:moveTo>
                    <a:pt x="867" y="211"/>
                  </a:moveTo>
                  <a:lnTo>
                    <a:pt x="11" y="213"/>
                  </a:lnTo>
                  <a:lnTo>
                    <a:pt x="0" y="0"/>
                  </a:lnTo>
                  <a:lnTo>
                    <a:pt x="601" y="0"/>
                  </a:lnTo>
                  <a:lnTo>
                    <a:pt x="867" y="211"/>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2" name="Freeform 243"/>
            <p:cNvSpPr>
              <a:spLocks noEditPoints="1"/>
            </p:cNvSpPr>
            <p:nvPr/>
          </p:nvSpPr>
          <p:spPr bwMode="auto">
            <a:xfrm>
              <a:off x="6166" y="626"/>
              <a:ext cx="878" cy="227"/>
            </a:xfrm>
            <a:custGeom>
              <a:avLst/>
              <a:gdLst>
                <a:gd name="T0" fmla="*/ 5 w 371"/>
                <a:gd name="T1" fmla="*/ 94 h 96"/>
                <a:gd name="T2" fmla="*/ 0 w 371"/>
                <a:gd name="T3" fmla="*/ 3 h 96"/>
                <a:gd name="T4" fmla="*/ 1 w 371"/>
                <a:gd name="T5" fmla="*/ 1 h 96"/>
                <a:gd name="T6" fmla="*/ 1 w 371"/>
                <a:gd name="T7" fmla="*/ 1 h 96"/>
                <a:gd name="T8" fmla="*/ 3 w 371"/>
                <a:gd name="T9" fmla="*/ 0 h 96"/>
                <a:gd name="T10" fmla="*/ 3 w 371"/>
                <a:gd name="T11" fmla="*/ 0 h 96"/>
                <a:gd name="T12" fmla="*/ 257 w 371"/>
                <a:gd name="T13" fmla="*/ 0 h 96"/>
                <a:gd name="T14" fmla="*/ 258 w 371"/>
                <a:gd name="T15" fmla="*/ 1 h 96"/>
                <a:gd name="T16" fmla="*/ 370 w 371"/>
                <a:gd name="T17" fmla="*/ 90 h 96"/>
                <a:gd name="T18" fmla="*/ 369 w 371"/>
                <a:gd name="T19" fmla="*/ 92 h 96"/>
                <a:gd name="T20" fmla="*/ 370 w 371"/>
                <a:gd name="T21" fmla="*/ 90 h 96"/>
                <a:gd name="T22" fmla="*/ 371 w 371"/>
                <a:gd name="T23" fmla="*/ 93 h 96"/>
                <a:gd name="T24" fmla="*/ 371 w 371"/>
                <a:gd name="T25" fmla="*/ 93 h 96"/>
                <a:gd name="T26" fmla="*/ 369 w 371"/>
                <a:gd name="T27" fmla="*/ 95 h 96"/>
                <a:gd name="T28" fmla="*/ 369 w 371"/>
                <a:gd name="T29" fmla="*/ 95 h 96"/>
                <a:gd name="T30" fmla="*/ 8 w 371"/>
                <a:gd name="T31" fmla="*/ 96 h 96"/>
                <a:gd name="T32" fmla="*/ 5 w 371"/>
                <a:gd name="T33" fmla="*/ 94 h 96"/>
                <a:gd name="T34" fmla="*/ 10 w 371"/>
                <a:gd name="T35" fmla="*/ 91 h 96"/>
                <a:gd name="T36" fmla="*/ 361 w 371"/>
                <a:gd name="T37" fmla="*/ 90 h 96"/>
                <a:gd name="T38" fmla="*/ 256 w 371"/>
                <a:gd name="T39" fmla="*/ 5 h 96"/>
                <a:gd name="T40" fmla="*/ 6 w 371"/>
                <a:gd name="T41" fmla="*/ 5 h 96"/>
                <a:gd name="T42" fmla="*/ 10 w 371"/>
                <a:gd name="T43" fmla="*/ 91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71" h="96">
                  <a:moveTo>
                    <a:pt x="5" y="94"/>
                  </a:moveTo>
                  <a:cubicBezTo>
                    <a:pt x="0" y="3"/>
                    <a:pt x="0" y="3"/>
                    <a:pt x="0" y="3"/>
                  </a:cubicBezTo>
                  <a:cubicBezTo>
                    <a:pt x="0" y="2"/>
                    <a:pt x="1" y="1"/>
                    <a:pt x="1" y="1"/>
                  </a:cubicBezTo>
                  <a:cubicBezTo>
                    <a:pt x="1" y="1"/>
                    <a:pt x="1" y="1"/>
                    <a:pt x="1" y="1"/>
                  </a:cubicBezTo>
                  <a:cubicBezTo>
                    <a:pt x="2" y="0"/>
                    <a:pt x="2" y="0"/>
                    <a:pt x="3" y="0"/>
                  </a:cubicBezTo>
                  <a:cubicBezTo>
                    <a:pt x="3" y="0"/>
                    <a:pt x="3" y="0"/>
                    <a:pt x="3" y="0"/>
                  </a:cubicBezTo>
                  <a:cubicBezTo>
                    <a:pt x="257" y="0"/>
                    <a:pt x="257" y="0"/>
                    <a:pt x="257" y="0"/>
                  </a:cubicBezTo>
                  <a:cubicBezTo>
                    <a:pt x="258" y="1"/>
                    <a:pt x="258" y="1"/>
                    <a:pt x="258" y="1"/>
                  </a:cubicBezTo>
                  <a:cubicBezTo>
                    <a:pt x="370" y="90"/>
                    <a:pt x="370" y="90"/>
                    <a:pt x="370" y="90"/>
                  </a:cubicBezTo>
                  <a:cubicBezTo>
                    <a:pt x="369" y="92"/>
                    <a:pt x="369" y="92"/>
                    <a:pt x="369" y="92"/>
                  </a:cubicBezTo>
                  <a:cubicBezTo>
                    <a:pt x="370" y="90"/>
                    <a:pt x="370" y="90"/>
                    <a:pt x="370" y="90"/>
                  </a:cubicBezTo>
                  <a:cubicBezTo>
                    <a:pt x="371" y="91"/>
                    <a:pt x="371" y="92"/>
                    <a:pt x="371" y="93"/>
                  </a:cubicBezTo>
                  <a:cubicBezTo>
                    <a:pt x="371" y="93"/>
                    <a:pt x="371" y="93"/>
                    <a:pt x="371" y="93"/>
                  </a:cubicBezTo>
                  <a:cubicBezTo>
                    <a:pt x="371" y="94"/>
                    <a:pt x="370" y="95"/>
                    <a:pt x="369" y="95"/>
                  </a:cubicBezTo>
                  <a:cubicBezTo>
                    <a:pt x="369" y="95"/>
                    <a:pt x="369" y="95"/>
                    <a:pt x="369" y="95"/>
                  </a:cubicBezTo>
                  <a:cubicBezTo>
                    <a:pt x="8" y="96"/>
                    <a:pt x="8" y="96"/>
                    <a:pt x="8" y="96"/>
                  </a:cubicBezTo>
                  <a:cubicBezTo>
                    <a:pt x="6" y="96"/>
                    <a:pt x="5" y="95"/>
                    <a:pt x="5" y="94"/>
                  </a:cubicBezTo>
                  <a:close/>
                  <a:moveTo>
                    <a:pt x="10" y="91"/>
                  </a:moveTo>
                  <a:cubicBezTo>
                    <a:pt x="361" y="90"/>
                    <a:pt x="361" y="90"/>
                    <a:pt x="361" y="90"/>
                  </a:cubicBezTo>
                  <a:cubicBezTo>
                    <a:pt x="256" y="5"/>
                    <a:pt x="256" y="5"/>
                    <a:pt x="256" y="5"/>
                  </a:cubicBezTo>
                  <a:cubicBezTo>
                    <a:pt x="6" y="5"/>
                    <a:pt x="6" y="5"/>
                    <a:pt x="6" y="5"/>
                  </a:cubicBezTo>
                  <a:cubicBezTo>
                    <a:pt x="10" y="91"/>
                    <a:pt x="10" y="91"/>
                    <a:pt x="10" y="91"/>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3" name="Freeform 244"/>
            <p:cNvSpPr/>
            <p:nvPr/>
          </p:nvSpPr>
          <p:spPr bwMode="auto">
            <a:xfrm>
              <a:off x="6161" y="844"/>
              <a:ext cx="910" cy="1427"/>
            </a:xfrm>
            <a:custGeom>
              <a:avLst/>
              <a:gdLst>
                <a:gd name="T0" fmla="*/ 910 w 910"/>
                <a:gd name="T1" fmla="*/ 1427 h 1427"/>
                <a:gd name="T2" fmla="*/ 881 w 910"/>
                <a:gd name="T3" fmla="*/ 0 h 1427"/>
                <a:gd name="T4" fmla="*/ 35 w 910"/>
                <a:gd name="T5" fmla="*/ 0 h 1427"/>
                <a:gd name="T6" fmla="*/ 0 w 910"/>
                <a:gd name="T7" fmla="*/ 1427 h 1427"/>
                <a:gd name="T8" fmla="*/ 910 w 910"/>
                <a:gd name="T9" fmla="*/ 1427 h 1427"/>
              </a:gdLst>
              <a:ahLst/>
              <a:cxnLst>
                <a:cxn ang="0">
                  <a:pos x="T0" y="T1"/>
                </a:cxn>
                <a:cxn ang="0">
                  <a:pos x="T2" y="T3"/>
                </a:cxn>
                <a:cxn ang="0">
                  <a:pos x="T4" y="T5"/>
                </a:cxn>
                <a:cxn ang="0">
                  <a:pos x="T6" y="T7"/>
                </a:cxn>
                <a:cxn ang="0">
                  <a:pos x="T8" y="T9"/>
                </a:cxn>
              </a:cxnLst>
              <a:rect l="0" t="0" r="r" b="b"/>
              <a:pathLst>
                <a:path w="910" h="1427">
                  <a:moveTo>
                    <a:pt x="910" y="1427"/>
                  </a:moveTo>
                  <a:lnTo>
                    <a:pt x="881" y="0"/>
                  </a:lnTo>
                  <a:lnTo>
                    <a:pt x="35" y="0"/>
                  </a:lnTo>
                  <a:lnTo>
                    <a:pt x="0" y="1427"/>
                  </a:lnTo>
                  <a:lnTo>
                    <a:pt x="910" y="1427"/>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4" name="Freeform 245"/>
            <p:cNvSpPr>
              <a:spLocks noEditPoints="1"/>
            </p:cNvSpPr>
            <p:nvPr/>
          </p:nvSpPr>
          <p:spPr bwMode="auto">
            <a:xfrm>
              <a:off x="6154" y="839"/>
              <a:ext cx="924" cy="1437"/>
            </a:xfrm>
            <a:custGeom>
              <a:avLst/>
              <a:gdLst>
                <a:gd name="T0" fmla="*/ 3 w 390"/>
                <a:gd name="T1" fmla="*/ 606 h 606"/>
                <a:gd name="T2" fmla="*/ 1 w 390"/>
                <a:gd name="T3" fmla="*/ 606 h 606"/>
                <a:gd name="T4" fmla="*/ 1 w 390"/>
                <a:gd name="T5" fmla="*/ 606 h 606"/>
                <a:gd name="T6" fmla="*/ 0 w 390"/>
                <a:gd name="T7" fmla="*/ 604 h 606"/>
                <a:gd name="T8" fmla="*/ 0 w 390"/>
                <a:gd name="T9" fmla="*/ 604 h 606"/>
                <a:gd name="T10" fmla="*/ 15 w 390"/>
                <a:gd name="T11" fmla="*/ 2 h 606"/>
                <a:gd name="T12" fmla="*/ 18 w 390"/>
                <a:gd name="T13" fmla="*/ 0 h 606"/>
                <a:gd name="T14" fmla="*/ 18 w 390"/>
                <a:gd name="T15" fmla="*/ 0 h 606"/>
                <a:gd name="T16" fmla="*/ 375 w 390"/>
                <a:gd name="T17" fmla="*/ 0 h 606"/>
                <a:gd name="T18" fmla="*/ 378 w 390"/>
                <a:gd name="T19" fmla="*/ 2 h 606"/>
                <a:gd name="T20" fmla="*/ 378 w 390"/>
                <a:gd name="T21" fmla="*/ 2 h 606"/>
                <a:gd name="T22" fmla="*/ 390 w 390"/>
                <a:gd name="T23" fmla="*/ 604 h 606"/>
                <a:gd name="T24" fmla="*/ 387 w 390"/>
                <a:gd name="T25" fmla="*/ 604 h 606"/>
                <a:gd name="T26" fmla="*/ 387 w 390"/>
                <a:gd name="T27" fmla="*/ 601 h 606"/>
                <a:gd name="T28" fmla="*/ 387 w 390"/>
                <a:gd name="T29" fmla="*/ 604 h 606"/>
                <a:gd name="T30" fmla="*/ 390 w 390"/>
                <a:gd name="T31" fmla="*/ 604 h 606"/>
                <a:gd name="T32" fmla="*/ 389 w 390"/>
                <a:gd name="T33" fmla="*/ 606 h 606"/>
                <a:gd name="T34" fmla="*/ 389 w 390"/>
                <a:gd name="T35" fmla="*/ 606 h 606"/>
                <a:gd name="T36" fmla="*/ 387 w 390"/>
                <a:gd name="T37" fmla="*/ 606 h 606"/>
                <a:gd name="T38" fmla="*/ 387 w 390"/>
                <a:gd name="T39" fmla="*/ 606 h 606"/>
                <a:gd name="T40" fmla="*/ 3 w 390"/>
                <a:gd name="T41" fmla="*/ 606 h 606"/>
                <a:gd name="T42" fmla="*/ 5 w 390"/>
                <a:gd name="T43" fmla="*/ 601 h 606"/>
                <a:gd name="T44" fmla="*/ 385 w 390"/>
                <a:gd name="T45" fmla="*/ 601 h 606"/>
                <a:gd name="T46" fmla="*/ 373 w 390"/>
                <a:gd name="T47" fmla="*/ 5 h 606"/>
                <a:gd name="T48" fmla="*/ 20 w 390"/>
                <a:gd name="T49" fmla="*/ 5 h 606"/>
                <a:gd name="T50" fmla="*/ 5 w 390"/>
                <a:gd name="T51" fmla="*/ 601 h 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90" h="606">
                  <a:moveTo>
                    <a:pt x="3" y="606"/>
                  </a:moveTo>
                  <a:cubicBezTo>
                    <a:pt x="2" y="606"/>
                    <a:pt x="1" y="606"/>
                    <a:pt x="1" y="606"/>
                  </a:cubicBezTo>
                  <a:cubicBezTo>
                    <a:pt x="1" y="606"/>
                    <a:pt x="1" y="606"/>
                    <a:pt x="1" y="606"/>
                  </a:cubicBezTo>
                  <a:cubicBezTo>
                    <a:pt x="0" y="605"/>
                    <a:pt x="0" y="604"/>
                    <a:pt x="0" y="604"/>
                  </a:cubicBezTo>
                  <a:cubicBezTo>
                    <a:pt x="0" y="604"/>
                    <a:pt x="0" y="604"/>
                    <a:pt x="0" y="604"/>
                  </a:cubicBezTo>
                  <a:cubicBezTo>
                    <a:pt x="15" y="2"/>
                    <a:pt x="15" y="2"/>
                    <a:pt x="15" y="2"/>
                  </a:cubicBezTo>
                  <a:cubicBezTo>
                    <a:pt x="15" y="1"/>
                    <a:pt x="17" y="0"/>
                    <a:pt x="18" y="0"/>
                  </a:cubicBezTo>
                  <a:cubicBezTo>
                    <a:pt x="18" y="0"/>
                    <a:pt x="18" y="0"/>
                    <a:pt x="18" y="0"/>
                  </a:cubicBezTo>
                  <a:cubicBezTo>
                    <a:pt x="375" y="0"/>
                    <a:pt x="375" y="0"/>
                    <a:pt x="375" y="0"/>
                  </a:cubicBezTo>
                  <a:cubicBezTo>
                    <a:pt x="377" y="0"/>
                    <a:pt x="378" y="1"/>
                    <a:pt x="378" y="2"/>
                  </a:cubicBezTo>
                  <a:cubicBezTo>
                    <a:pt x="378" y="2"/>
                    <a:pt x="378" y="2"/>
                    <a:pt x="378" y="2"/>
                  </a:cubicBezTo>
                  <a:cubicBezTo>
                    <a:pt x="390" y="604"/>
                    <a:pt x="390" y="604"/>
                    <a:pt x="390" y="604"/>
                  </a:cubicBezTo>
                  <a:cubicBezTo>
                    <a:pt x="387" y="604"/>
                    <a:pt x="387" y="604"/>
                    <a:pt x="387" y="604"/>
                  </a:cubicBezTo>
                  <a:cubicBezTo>
                    <a:pt x="387" y="601"/>
                    <a:pt x="387" y="601"/>
                    <a:pt x="387" y="601"/>
                  </a:cubicBezTo>
                  <a:cubicBezTo>
                    <a:pt x="387" y="604"/>
                    <a:pt x="387" y="604"/>
                    <a:pt x="387" y="604"/>
                  </a:cubicBezTo>
                  <a:cubicBezTo>
                    <a:pt x="390" y="604"/>
                    <a:pt x="390" y="604"/>
                    <a:pt x="390" y="604"/>
                  </a:cubicBezTo>
                  <a:cubicBezTo>
                    <a:pt x="390" y="604"/>
                    <a:pt x="390" y="605"/>
                    <a:pt x="389" y="606"/>
                  </a:cubicBezTo>
                  <a:cubicBezTo>
                    <a:pt x="389" y="606"/>
                    <a:pt x="389" y="606"/>
                    <a:pt x="389" y="606"/>
                  </a:cubicBezTo>
                  <a:cubicBezTo>
                    <a:pt x="389" y="606"/>
                    <a:pt x="388" y="606"/>
                    <a:pt x="387" y="606"/>
                  </a:cubicBezTo>
                  <a:cubicBezTo>
                    <a:pt x="387" y="606"/>
                    <a:pt x="387" y="606"/>
                    <a:pt x="387" y="606"/>
                  </a:cubicBezTo>
                  <a:cubicBezTo>
                    <a:pt x="3" y="606"/>
                    <a:pt x="3" y="606"/>
                    <a:pt x="3" y="606"/>
                  </a:cubicBezTo>
                  <a:close/>
                  <a:moveTo>
                    <a:pt x="5" y="601"/>
                  </a:moveTo>
                  <a:cubicBezTo>
                    <a:pt x="385" y="601"/>
                    <a:pt x="385" y="601"/>
                    <a:pt x="385" y="601"/>
                  </a:cubicBezTo>
                  <a:cubicBezTo>
                    <a:pt x="373" y="5"/>
                    <a:pt x="373" y="5"/>
                    <a:pt x="373" y="5"/>
                  </a:cubicBezTo>
                  <a:cubicBezTo>
                    <a:pt x="20" y="5"/>
                    <a:pt x="20" y="5"/>
                    <a:pt x="20" y="5"/>
                  </a:cubicBezTo>
                  <a:cubicBezTo>
                    <a:pt x="5" y="601"/>
                    <a:pt x="5" y="601"/>
                    <a:pt x="5" y="601"/>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5" name="Freeform 246"/>
            <p:cNvSpPr/>
            <p:nvPr/>
          </p:nvSpPr>
          <p:spPr bwMode="auto">
            <a:xfrm>
              <a:off x="6474" y="1370"/>
              <a:ext cx="201" cy="190"/>
            </a:xfrm>
            <a:custGeom>
              <a:avLst/>
              <a:gdLst>
                <a:gd name="T0" fmla="*/ 0 w 201"/>
                <a:gd name="T1" fmla="*/ 3 h 190"/>
                <a:gd name="T2" fmla="*/ 9 w 201"/>
                <a:gd name="T3" fmla="*/ 190 h 190"/>
                <a:gd name="T4" fmla="*/ 199 w 201"/>
                <a:gd name="T5" fmla="*/ 190 h 190"/>
                <a:gd name="T6" fmla="*/ 201 w 201"/>
                <a:gd name="T7" fmla="*/ 0 h 190"/>
                <a:gd name="T8" fmla="*/ 0 w 201"/>
                <a:gd name="T9" fmla="*/ 3 h 190"/>
              </a:gdLst>
              <a:ahLst/>
              <a:cxnLst>
                <a:cxn ang="0">
                  <a:pos x="T0" y="T1"/>
                </a:cxn>
                <a:cxn ang="0">
                  <a:pos x="T2" y="T3"/>
                </a:cxn>
                <a:cxn ang="0">
                  <a:pos x="T4" y="T5"/>
                </a:cxn>
                <a:cxn ang="0">
                  <a:pos x="T6" y="T7"/>
                </a:cxn>
                <a:cxn ang="0">
                  <a:pos x="T8" y="T9"/>
                </a:cxn>
              </a:cxnLst>
              <a:rect l="0" t="0" r="r" b="b"/>
              <a:pathLst>
                <a:path w="201" h="190">
                  <a:moveTo>
                    <a:pt x="0" y="3"/>
                  </a:moveTo>
                  <a:lnTo>
                    <a:pt x="9" y="190"/>
                  </a:lnTo>
                  <a:lnTo>
                    <a:pt x="199" y="190"/>
                  </a:lnTo>
                  <a:lnTo>
                    <a:pt x="201" y="0"/>
                  </a:lnTo>
                  <a:lnTo>
                    <a:pt x="0" y="3"/>
                  </a:lnTo>
                  <a:close/>
                </a:path>
              </a:pathLst>
            </a:custGeom>
            <a:solidFill>
              <a:srgbClr val="C7ED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6" name="Freeform 247"/>
            <p:cNvSpPr>
              <a:spLocks noEditPoints="1"/>
            </p:cNvSpPr>
            <p:nvPr/>
          </p:nvSpPr>
          <p:spPr bwMode="auto">
            <a:xfrm>
              <a:off x="6466" y="1363"/>
              <a:ext cx="214" cy="204"/>
            </a:xfrm>
            <a:custGeom>
              <a:avLst/>
              <a:gdLst>
                <a:gd name="T0" fmla="*/ 7 w 90"/>
                <a:gd name="T1" fmla="*/ 86 h 86"/>
                <a:gd name="T2" fmla="*/ 4 w 90"/>
                <a:gd name="T3" fmla="*/ 83 h 86"/>
                <a:gd name="T4" fmla="*/ 4 w 90"/>
                <a:gd name="T5" fmla="*/ 83 h 86"/>
                <a:gd name="T6" fmla="*/ 0 w 90"/>
                <a:gd name="T7" fmla="*/ 4 h 86"/>
                <a:gd name="T8" fmla="*/ 1 w 90"/>
                <a:gd name="T9" fmla="*/ 2 h 86"/>
                <a:gd name="T10" fmla="*/ 1 w 90"/>
                <a:gd name="T11" fmla="*/ 2 h 86"/>
                <a:gd name="T12" fmla="*/ 3 w 90"/>
                <a:gd name="T13" fmla="*/ 2 h 86"/>
                <a:gd name="T14" fmla="*/ 3 w 90"/>
                <a:gd name="T15" fmla="*/ 2 h 86"/>
                <a:gd name="T16" fmla="*/ 88 w 90"/>
                <a:gd name="T17" fmla="*/ 0 h 86"/>
                <a:gd name="T18" fmla="*/ 90 w 90"/>
                <a:gd name="T19" fmla="*/ 1 h 86"/>
                <a:gd name="T20" fmla="*/ 90 w 90"/>
                <a:gd name="T21" fmla="*/ 1 h 86"/>
                <a:gd name="T22" fmla="*/ 90 w 90"/>
                <a:gd name="T23" fmla="*/ 3 h 86"/>
                <a:gd name="T24" fmla="*/ 90 w 90"/>
                <a:gd name="T25" fmla="*/ 3 h 86"/>
                <a:gd name="T26" fmla="*/ 89 w 90"/>
                <a:gd name="T27" fmla="*/ 83 h 86"/>
                <a:gd name="T28" fmla="*/ 87 w 90"/>
                <a:gd name="T29" fmla="*/ 86 h 86"/>
                <a:gd name="T30" fmla="*/ 87 w 90"/>
                <a:gd name="T31" fmla="*/ 86 h 86"/>
                <a:gd name="T32" fmla="*/ 7 w 90"/>
                <a:gd name="T33" fmla="*/ 86 h 86"/>
                <a:gd name="T34" fmla="*/ 9 w 90"/>
                <a:gd name="T35" fmla="*/ 80 h 86"/>
                <a:gd name="T36" fmla="*/ 84 w 90"/>
                <a:gd name="T37" fmla="*/ 81 h 86"/>
                <a:gd name="T38" fmla="*/ 85 w 90"/>
                <a:gd name="T39" fmla="*/ 5 h 86"/>
                <a:gd name="T40" fmla="*/ 6 w 90"/>
                <a:gd name="T41" fmla="*/ 7 h 86"/>
                <a:gd name="T42" fmla="*/ 9 w 90"/>
                <a:gd name="T43" fmla="*/ 8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0" h="86">
                  <a:moveTo>
                    <a:pt x="7" y="86"/>
                  </a:moveTo>
                  <a:cubicBezTo>
                    <a:pt x="5" y="85"/>
                    <a:pt x="4" y="84"/>
                    <a:pt x="4" y="83"/>
                  </a:cubicBezTo>
                  <a:cubicBezTo>
                    <a:pt x="4" y="83"/>
                    <a:pt x="4" y="83"/>
                    <a:pt x="4" y="83"/>
                  </a:cubicBezTo>
                  <a:cubicBezTo>
                    <a:pt x="0" y="4"/>
                    <a:pt x="0" y="4"/>
                    <a:pt x="0" y="4"/>
                  </a:cubicBezTo>
                  <a:cubicBezTo>
                    <a:pt x="0" y="4"/>
                    <a:pt x="0" y="3"/>
                    <a:pt x="1" y="2"/>
                  </a:cubicBezTo>
                  <a:cubicBezTo>
                    <a:pt x="1" y="2"/>
                    <a:pt x="1" y="2"/>
                    <a:pt x="1" y="2"/>
                  </a:cubicBezTo>
                  <a:cubicBezTo>
                    <a:pt x="1" y="2"/>
                    <a:pt x="2" y="2"/>
                    <a:pt x="3" y="2"/>
                  </a:cubicBezTo>
                  <a:cubicBezTo>
                    <a:pt x="3" y="2"/>
                    <a:pt x="3" y="2"/>
                    <a:pt x="3" y="2"/>
                  </a:cubicBezTo>
                  <a:cubicBezTo>
                    <a:pt x="88" y="0"/>
                    <a:pt x="88" y="0"/>
                    <a:pt x="88" y="0"/>
                  </a:cubicBezTo>
                  <a:cubicBezTo>
                    <a:pt x="88" y="0"/>
                    <a:pt x="89" y="0"/>
                    <a:pt x="90" y="1"/>
                  </a:cubicBezTo>
                  <a:cubicBezTo>
                    <a:pt x="90" y="1"/>
                    <a:pt x="90" y="1"/>
                    <a:pt x="90" y="1"/>
                  </a:cubicBezTo>
                  <a:cubicBezTo>
                    <a:pt x="90" y="1"/>
                    <a:pt x="90" y="2"/>
                    <a:pt x="90" y="3"/>
                  </a:cubicBezTo>
                  <a:cubicBezTo>
                    <a:pt x="90" y="3"/>
                    <a:pt x="90" y="3"/>
                    <a:pt x="90" y="3"/>
                  </a:cubicBezTo>
                  <a:cubicBezTo>
                    <a:pt x="89" y="83"/>
                    <a:pt x="89" y="83"/>
                    <a:pt x="89" y="83"/>
                  </a:cubicBezTo>
                  <a:cubicBezTo>
                    <a:pt x="89" y="85"/>
                    <a:pt x="88" y="86"/>
                    <a:pt x="87" y="86"/>
                  </a:cubicBezTo>
                  <a:cubicBezTo>
                    <a:pt x="87" y="86"/>
                    <a:pt x="87" y="86"/>
                    <a:pt x="87" y="86"/>
                  </a:cubicBezTo>
                  <a:cubicBezTo>
                    <a:pt x="7" y="86"/>
                    <a:pt x="7" y="86"/>
                    <a:pt x="7" y="86"/>
                  </a:cubicBezTo>
                  <a:close/>
                  <a:moveTo>
                    <a:pt x="9" y="80"/>
                  </a:moveTo>
                  <a:cubicBezTo>
                    <a:pt x="84" y="81"/>
                    <a:pt x="84" y="81"/>
                    <a:pt x="84" y="81"/>
                  </a:cubicBezTo>
                  <a:cubicBezTo>
                    <a:pt x="85" y="5"/>
                    <a:pt x="85" y="5"/>
                    <a:pt x="85" y="5"/>
                  </a:cubicBezTo>
                  <a:cubicBezTo>
                    <a:pt x="6" y="7"/>
                    <a:pt x="6" y="7"/>
                    <a:pt x="6" y="7"/>
                  </a:cubicBezTo>
                  <a:cubicBezTo>
                    <a:pt x="9" y="80"/>
                    <a:pt x="9" y="80"/>
                    <a:pt x="9" y="80"/>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7" name="Freeform 248"/>
            <p:cNvSpPr/>
            <p:nvPr/>
          </p:nvSpPr>
          <p:spPr bwMode="auto">
            <a:xfrm>
              <a:off x="6474" y="1373"/>
              <a:ext cx="42" cy="187"/>
            </a:xfrm>
            <a:custGeom>
              <a:avLst/>
              <a:gdLst>
                <a:gd name="T0" fmla="*/ 0 w 42"/>
                <a:gd name="T1" fmla="*/ 0 h 187"/>
                <a:gd name="T2" fmla="*/ 35 w 42"/>
                <a:gd name="T3" fmla="*/ 28 h 187"/>
                <a:gd name="T4" fmla="*/ 42 w 42"/>
                <a:gd name="T5" fmla="*/ 187 h 187"/>
                <a:gd name="T6" fmla="*/ 9 w 42"/>
                <a:gd name="T7" fmla="*/ 187 h 187"/>
                <a:gd name="T8" fmla="*/ 0 w 42"/>
                <a:gd name="T9" fmla="*/ 0 h 187"/>
              </a:gdLst>
              <a:ahLst/>
              <a:cxnLst>
                <a:cxn ang="0">
                  <a:pos x="T0" y="T1"/>
                </a:cxn>
                <a:cxn ang="0">
                  <a:pos x="T2" y="T3"/>
                </a:cxn>
                <a:cxn ang="0">
                  <a:pos x="T4" y="T5"/>
                </a:cxn>
                <a:cxn ang="0">
                  <a:pos x="T6" y="T7"/>
                </a:cxn>
                <a:cxn ang="0">
                  <a:pos x="T8" y="T9"/>
                </a:cxn>
              </a:cxnLst>
              <a:rect l="0" t="0" r="r" b="b"/>
              <a:pathLst>
                <a:path w="42" h="187">
                  <a:moveTo>
                    <a:pt x="0" y="0"/>
                  </a:moveTo>
                  <a:lnTo>
                    <a:pt x="35" y="28"/>
                  </a:lnTo>
                  <a:lnTo>
                    <a:pt x="42" y="187"/>
                  </a:lnTo>
                  <a:lnTo>
                    <a:pt x="9" y="187"/>
                  </a:lnTo>
                  <a:lnTo>
                    <a:pt x="0" y="0"/>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8" name="Freeform 249"/>
            <p:cNvSpPr>
              <a:spLocks noEditPoints="1"/>
            </p:cNvSpPr>
            <p:nvPr/>
          </p:nvSpPr>
          <p:spPr bwMode="auto">
            <a:xfrm>
              <a:off x="6466" y="1366"/>
              <a:ext cx="57" cy="199"/>
            </a:xfrm>
            <a:custGeom>
              <a:avLst/>
              <a:gdLst>
                <a:gd name="T0" fmla="*/ 7 w 24"/>
                <a:gd name="T1" fmla="*/ 84 h 84"/>
                <a:gd name="T2" fmla="*/ 4 w 24"/>
                <a:gd name="T3" fmla="*/ 82 h 84"/>
                <a:gd name="T4" fmla="*/ 4 w 24"/>
                <a:gd name="T5" fmla="*/ 82 h 84"/>
                <a:gd name="T6" fmla="*/ 0 w 24"/>
                <a:gd name="T7" fmla="*/ 3 h 84"/>
                <a:gd name="T8" fmla="*/ 3 w 24"/>
                <a:gd name="T9" fmla="*/ 3 h 84"/>
                <a:gd name="T10" fmla="*/ 0 w 24"/>
                <a:gd name="T11" fmla="*/ 3 h 84"/>
                <a:gd name="T12" fmla="*/ 2 w 24"/>
                <a:gd name="T13" fmla="*/ 1 h 84"/>
                <a:gd name="T14" fmla="*/ 2 w 24"/>
                <a:gd name="T15" fmla="*/ 1 h 84"/>
                <a:gd name="T16" fmla="*/ 5 w 24"/>
                <a:gd name="T17" fmla="*/ 1 h 84"/>
                <a:gd name="T18" fmla="*/ 5 w 24"/>
                <a:gd name="T19" fmla="*/ 1 h 84"/>
                <a:gd name="T20" fmla="*/ 20 w 24"/>
                <a:gd name="T21" fmla="*/ 13 h 84"/>
                <a:gd name="T22" fmla="*/ 21 w 24"/>
                <a:gd name="T23" fmla="*/ 15 h 84"/>
                <a:gd name="T24" fmla="*/ 21 w 24"/>
                <a:gd name="T25" fmla="*/ 15 h 84"/>
                <a:gd name="T26" fmla="*/ 24 w 24"/>
                <a:gd name="T27" fmla="*/ 82 h 84"/>
                <a:gd name="T28" fmla="*/ 23 w 24"/>
                <a:gd name="T29" fmla="*/ 84 h 84"/>
                <a:gd name="T30" fmla="*/ 23 w 24"/>
                <a:gd name="T31" fmla="*/ 84 h 84"/>
                <a:gd name="T32" fmla="*/ 21 w 24"/>
                <a:gd name="T33" fmla="*/ 84 h 84"/>
                <a:gd name="T34" fmla="*/ 21 w 24"/>
                <a:gd name="T35" fmla="*/ 84 h 84"/>
                <a:gd name="T36" fmla="*/ 7 w 24"/>
                <a:gd name="T37" fmla="*/ 84 h 84"/>
                <a:gd name="T38" fmla="*/ 9 w 24"/>
                <a:gd name="T39" fmla="*/ 79 h 84"/>
                <a:gd name="T40" fmla="*/ 18 w 24"/>
                <a:gd name="T41" fmla="*/ 79 h 84"/>
                <a:gd name="T42" fmla="*/ 16 w 24"/>
                <a:gd name="T43" fmla="*/ 17 h 84"/>
                <a:gd name="T44" fmla="*/ 6 w 24"/>
                <a:gd name="T45" fmla="*/ 9 h 84"/>
                <a:gd name="T46" fmla="*/ 9 w 24"/>
                <a:gd name="T47" fmla="*/ 79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4" h="84">
                  <a:moveTo>
                    <a:pt x="7" y="84"/>
                  </a:moveTo>
                  <a:cubicBezTo>
                    <a:pt x="5" y="84"/>
                    <a:pt x="4" y="83"/>
                    <a:pt x="4" y="82"/>
                  </a:cubicBezTo>
                  <a:cubicBezTo>
                    <a:pt x="4" y="82"/>
                    <a:pt x="4" y="82"/>
                    <a:pt x="4" y="82"/>
                  </a:cubicBezTo>
                  <a:cubicBezTo>
                    <a:pt x="0" y="3"/>
                    <a:pt x="0" y="3"/>
                    <a:pt x="0" y="3"/>
                  </a:cubicBezTo>
                  <a:cubicBezTo>
                    <a:pt x="3" y="3"/>
                    <a:pt x="3" y="3"/>
                    <a:pt x="3" y="3"/>
                  </a:cubicBezTo>
                  <a:cubicBezTo>
                    <a:pt x="0" y="3"/>
                    <a:pt x="0" y="3"/>
                    <a:pt x="0" y="3"/>
                  </a:cubicBezTo>
                  <a:cubicBezTo>
                    <a:pt x="0" y="2"/>
                    <a:pt x="1" y="1"/>
                    <a:pt x="2" y="1"/>
                  </a:cubicBezTo>
                  <a:cubicBezTo>
                    <a:pt x="2" y="1"/>
                    <a:pt x="2" y="1"/>
                    <a:pt x="2" y="1"/>
                  </a:cubicBezTo>
                  <a:cubicBezTo>
                    <a:pt x="3" y="0"/>
                    <a:pt x="4" y="0"/>
                    <a:pt x="5" y="1"/>
                  </a:cubicBezTo>
                  <a:cubicBezTo>
                    <a:pt x="5" y="1"/>
                    <a:pt x="5" y="1"/>
                    <a:pt x="5" y="1"/>
                  </a:cubicBezTo>
                  <a:cubicBezTo>
                    <a:pt x="20" y="13"/>
                    <a:pt x="20" y="13"/>
                    <a:pt x="20" y="13"/>
                  </a:cubicBezTo>
                  <a:cubicBezTo>
                    <a:pt x="20" y="14"/>
                    <a:pt x="21" y="15"/>
                    <a:pt x="21" y="15"/>
                  </a:cubicBezTo>
                  <a:cubicBezTo>
                    <a:pt x="21" y="15"/>
                    <a:pt x="21" y="15"/>
                    <a:pt x="21" y="15"/>
                  </a:cubicBezTo>
                  <a:cubicBezTo>
                    <a:pt x="24" y="82"/>
                    <a:pt x="24" y="82"/>
                    <a:pt x="24" y="82"/>
                  </a:cubicBezTo>
                  <a:cubicBezTo>
                    <a:pt x="24" y="82"/>
                    <a:pt x="23" y="83"/>
                    <a:pt x="23" y="84"/>
                  </a:cubicBezTo>
                  <a:cubicBezTo>
                    <a:pt x="23" y="84"/>
                    <a:pt x="23" y="84"/>
                    <a:pt x="23" y="84"/>
                  </a:cubicBezTo>
                  <a:cubicBezTo>
                    <a:pt x="22" y="84"/>
                    <a:pt x="22" y="84"/>
                    <a:pt x="21" y="84"/>
                  </a:cubicBezTo>
                  <a:cubicBezTo>
                    <a:pt x="21" y="84"/>
                    <a:pt x="21" y="84"/>
                    <a:pt x="21" y="84"/>
                  </a:cubicBezTo>
                  <a:cubicBezTo>
                    <a:pt x="7" y="84"/>
                    <a:pt x="7" y="84"/>
                    <a:pt x="7" y="84"/>
                  </a:cubicBezTo>
                  <a:close/>
                  <a:moveTo>
                    <a:pt x="9" y="79"/>
                  </a:moveTo>
                  <a:cubicBezTo>
                    <a:pt x="18" y="79"/>
                    <a:pt x="18" y="79"/>
                    <a:pt x="18" y="79"/>
                  </a:cubicBezTo>
                  <a:cubicBezTo>
                    <a:pt x="16" y="17"/>
                    <a:pt x="16" y="17"/>
                    <a:pt x="16" y="17"/>
                  </a:cubicBezTo>
                  <a:cubicBezTo>
                    <a:pt x="6" y="9"/>
                    <a:pt x="6" y="9"/>
                    <a:pt x="6" y="9"/>
                  </a:cubicBezTo>
                  <a:cubicBezTo>
                    <a:pt x="9" y="79"/>
                    <a:pt x="9" y="79"/>
                    <a:pt x="9" y="79"/>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9" name="Freeform 250"/>
            <p:cNvSpPr/>
            <p:nvPr/>
          </p:nvSpPr>
          <p:spPr bwMode="auto">
            <a:xfrm>
              <a:off x="6474" y="1370"/>
              <a:ext cx="201" cy="31"/>
            </a:xfrm>
            <a:custGeom>
              <a:avLst/>
              <a:gdLst>
                <a:gd name="T0" fmla="*/ 0 w 201"/>
                <a:gd name="T1" fmla="*/ 3 h 31"/>
                <a:gd name="T2" fmla="*/ 35 w 201"/>
                <a:gd name="T3" fmla="*/ 31 h 31"/>
                <a:gd name="T4" fmla="*/ 201 w 201"/>
                <a:gd name="T5" fmla="*/ 31 h 31"/>
                <a:gd name="T6" fmla="*/ 201 w 201"/>
                <a:gd name="T7" fmla="*/ 0 h 31"/>
                <a:gd name="T8" fmla="*/ 0 w 201"/>
                <a:gd name="T9" fmla="*/ 3 h 31"/>
              </a:gdLst>
              <a:ahLst/>
              <a:cxnLst>
                <a:cxn ang="0">
                  <a:pos x="T0" y="T1"/>
                </a:cxn>
                <a:cxn ang="0">
                  <a:pos x="T2" y="T3"/>
                </a:cxn>
                <a:cxn ang="0">
                  <a:pos x="T4" y="T5"/>
                </a:cxn>
                <a:cxn ang="0">
                  <a:pos x="T6" y="T7"/>
                </a:cxn>
                <a:cxn ang="0">
                  <a:pos x="T8" y="T9"/>
                </a:cxn>
              </a:cxnLst>
              <a:rect l="0" t="0" r="r" b="b"/>
              <a:pathLst>
                <a:path w="201" h="31">
                  <a:moveTo>
                    <a:pt x="0" y="3"/>
                  </a:moveTo>
                  <a:lnTo>
                    <a:pt x="35" y="31"/>
                  </a:lnTo>
                  <a:lnTo>
                    <a:pt x="201" y="31"/>
                  </a:lnTo>
                  <a:lnTo>
                    <a:pt x="201" y="0"/>
                  </a:lnTo>
                  <a:lnTo>
                    <a:pt x="0" y="3"/>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70" name="Freeform 251"/>
            <p:cNvSpPr>
              <a:spLocks noEditPoints="1"/>
            </p:cNvSpPr>
            <p:nvPr/>
          </p:nvSpPr>
          <p:spPr bwMode="auto">
            <a:xfrm>
              <a:off x="6466" y="1363"/>
              <a:ext cx="214" cy="45"/>
            </a:xfrm>
            <a:custGeom>
              <a:avLst/>
              <a:gdLst>
                <a:gd name="T0" fmla="*/ 16 w 90"/>
                <a:gd name="T1" fmla="*/ 18 h 19"/>
                <a:gd name="T2" fmla="*/ 1 w 90"/>
                <a:gd name="T3" fmla="*/ 6 h 19"/>
                <a:gd name="T4" fmla="*/ 1 w 90"/>
                <a:gd name="T5" fmla="*/ 3 h 19"/>
                <a:gd name="T6" fmla="*/ 1 w 90"/>
                <a:gd name="T7" fmla="*/ 3 h 19"/>
                <a:gd name="T8" fmla="*/ 3 w 90"/>
                <a:gd name="T9" fmla="*/ 1 h 19"/>
                <a:gd name="T10" fmla="*/ 3 w 90"/>
                <a:gd name="T11" fmla="*/ 1 h 19"/>
                <a:gd name="T12" fmla="*/ 88 w 90"/>
                <a:gd name="T13" fmla="*/ 0 h 19"/>
                <a:gd name="T14" fmla="*/ 90 w 90"/>
                <a:gd name="T15" fmla="*/ 1 h 19"/>
                <a:gd name="T16" fmla="*/ 90 w 90"/>
                <a:gd name="T17" fmla="*/ 1 h 19"/>
                <a:gd name="T18" fmla="*/ 90 w 90"/>
                <a:gd name="T19" fmla="*/ 3 h 19"/>
                <a:gd name="T20" fmla="*/ 90 w 90"/>
                <a:gd name="T21" fmla="*/ 3 h 19"/>
                <a:gd name="T22" fmla="*/ 90 w 90"/>
                <a:gd name="T23" fmla="*/ 16 h 19"/>
                <a:gd name="T24" fmla="*/ 88 w 90"/>
                <a:gd name="T25" fmla="*/ 19 h 19"/>
                <a:gd name="T26" fmla="*/ 88 w 90"/>
                <a:gd name="T27" fmla="*/ 19 h 19"/>
                <a:gd name="T28" fmla="*/ 18 w 90"/>
                <a:gd name="T29" fmla="*/ 19 h 19"/>
                <a:gd name="T30" fmla="*/ 16 w 90"/>
                <a:gd name="T31" fmla="*/ 18 h 19"/>
                <a:gd name="T32" fmla="*/ 19 w 90"/>
                <a:gd name="T33" fmla="*/ 14 h 19"/>
                <a:gd name="T34" fmla="*/ 85 w 90"/>
                <a:gd name="T35" fmla="*/ 14 h 19"/>
                <a:gd name="T36" fmla="*/ 85 w 90"/>
                <a:gd name="T37" fmla="*/ 5 h 19"/>
                <a:gd name="T38" fmla="*/ 10 w 90"/>
                <a:gd name="T39" fmla="*/ 6 h 19"/>
                <a:gd name="T40" fmla="*/ 19 w 90"/>
                <a:gd name="T41" fmla="*/ 1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0" h="19">
                  <a:moveTo>
                    <a:pt x="16" y="18"/>
                  </a:moveTo>
                  <a:cubicBezTo>
                    <a:pt x="1" y="6"/>
                    <a:pt x="1" y="6"/>
                    <a:pt x="1" y="6"/>
                  </a:cubicBezTo>
                  <a:cubicBezTo>
                    <a:pt x="0" y="5"/>
                    <a:pt x="0" y="4"/>
                    <a:pt x="1" y="3"/>
                  </a:cubicBezTo>
                  <a:cubicBezTo>
                    <a:pt x="1" y="3"/>
                    <a:pt x="1" y="3"/>
                    <a:pt x="1" y="3"/>
                  </a:cubicBezTo>
                  <a:cubicBezTo>
                    <a:pt x="1" y="2"/>
                    <a:pt x="2" y="1"/>
                    <a:pt x="3" y="1"/>
                  </a:cubicBezTo>
                  <a:cubicBezTo>
                    <a:pt x="3" y="1"/>
                    <a:pt x="3" y="1"/>
                    <a:pt x="3" y="1"/>
                  </a:cubicBezTo>
                  <a:cubicBezTo>
                    <a:pt x="88" y="0"/>
                    <a:pt x="88" y="0"/>
                    <a:pt x="88" y="0"/>
                  </a:cubicBezTo>
                  <a:cubicBezTo>
                    <a:pt x="88" y="0"/>
                    <a:pt x="89" y="0"/>
                    <a:pt x="90" y="1"/>
                  </a:cubicBezTo>
                  <a:cubicBezTo>
                    <a:pt x="90" y="1"/>
                    <a:pt x="90" y="1"/>
                    <a:pt x="90" y="1"/>
                  </a:cubicBezTo>
                  <a:cubicBezTo>
                    <a:pt x="90" y="1"/>
                    <a:pt x="90" y="2"/>
                    <a:pt x="90" y="3"/>
                  </a:cubicBezTo>
                  <a:cubicBezTo>
                    <a:pt x="90" y="3"/>
                    <a:pt x="90" y="3"/>
                    <a:pt x="90" y="3"/>
                  </a:cubicBezTo>
                  <a:cubicBezTo>
                    <a:pt x="90" y="16"/>
                    <a:pt x="90" y="16"/>
                    <a:pt x="90" y="16"/>
                  </a:cubicBezTo>
                  <a:cubicBezTo>
                    <a:pt x="90" y="18"/>
                    <a:pt x="89" y="19"/>
                    <a:pt x="88" y="19"/>
                  </a:cubicBezTo>
                  <a:cubicBezTo>
                    <a:pt x="88" y="19"/>
                    <a:pt x="88" y="19"/>
                    <a:pt x="88" y="19"/>
                  </a:cubicBezTo>
                  <a:cubicBezTo>
                    <a:pt x="18" y="19"/>
                    <a:pt x="18" y="19"/>
                    <a:pt x="18" y="19"/>
                  </a:cubicBezTo>
                  <a:cubicBezTo>
                    <a:pt x="16" y="18"/>
                    <a:pt x="16" y="18"/>
                    <a:pt x="16" y="18"/>
                  </a:cubicBezTo>
                  <a:close/>
                  <a:moveTo>
                    <a:pt x="19" y="14"/>
                  </a:moveTo>
                  <a:cubicBezTo>
                    <a:pt x="85" y="14"/>
                    <a:pt x="85" y="14"/>
                    <a:pt x="85" y="14"/>
                  </a:cubicBezTo>
                  <a:cubicBezTo>
                    <a:pt x="85" y="5"/>
                    <a:pt x="85" y="5"/>
                    <a:pt x="85" y="5"/>
                  </a:cubicBezTo>
                  <a:cubicBezTo>
                    <a:pt x="10" y="6"/>
                    <a:pt x="10" y="6"/>
                    <a:pt x="10" y="6"/>
                  </a:cubicBezTo>
                  <a:cubicBezTo>
                    <a:pt x="19" y="14"/>
                    <a:pt x="19" y="14"/>
                    <a:pt x="19" y="14"/>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71" name="Freeform 252"/>
            <p:cNvSpPr/>
            <p:nvPr/>
          </p:nvSpPr>
          <p:spPr bwMode="auto">
            <a:xfrm>
              <a:off x="6748" y="1370"/>
              <a:ext cx="202" cy="192"/>
            </a:xfrm>
            <a:custGeom>
              <a:avLst/>
              <a:gdLst>
                <a:gd name="T0" fmla="*/ 0 w 202"/>
                <a:gd name="T1" fmla="*/ 5 h 192"/>
                <a:gd name="T2" fmla="*/ 10 w 202"/>
                <a:gd name="T3" fmla="*/ 190 h 192"/>
                <a:gd name="T4" fmla="*/ 199 w 202"/>
                <a:gd name="T5" fmla="*/ 192 h 192"/>
                <a:gd name="T6" fmla="*/ 202 w 202"/>
                <a:gd name="T7" fmla="*/ 0 h 192"/>
                <a:gd name="T8" fmla="*/ 0 w 202"/>
                <a:gd name="T9" fmla="*/ 5 h 192"/>
              </a:gdLst>
              <a:ahLst/>
              <a:cxnLst>
                <a:cxn ang="0">
                  <a:pos x="T0" y="T1"/>
                </a:cxn>
                <a:cxn ang="0">
                  <a:pos x="T2" y="T3"/>
                </a:cxn>
                <a:cxn ang="0">
                  <a:pos x="T4" y="T5"/>
                </a:cxn>
                <a:cxn ang="0">
                  <a:pos x="T6" y="T7"/>
                </a:cxn>
                <a:cxn ang="0">
                  <a:pos x="T8" y="T9"/>
                </a:cxn>
              </a:cxnLst>
              <a:rect l="0" t="0" r="r" b="b"/>
              <a:pathLst>
                <a:path w="202" h="192">
                  <a:moveTo>
                    <a:pt x="0" y="5"/>
                  </a:moveTo>
                  <a:lnTo>
                    <a:pt x="10" y="190"/>
                  </a:lnTo>
                  <a:lnTo>
                    <a:pt x="199" y="192"/>
                  </a:lnTo>
                  <a:lnTo>
                    <a:pt x="202" y="0"/>
                  </a:lnTo>
                  <a:lnTo>
                    <a:pt x="0" y="5"/>
                  </a:lnTo>
                  <a:close/>
                </a:path>
              </a:pathLst>
            </a:custGeom>
            <a:solidFill>
              <a:srgbClr val="C7ED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72" name="Freeform 253"/>
            <p:cNvSpPr>
              <a:spLocks noEditPoints="1"/>
            </p:cNvSpPr>
            <p:nvPr/>
          </p:nvSpPr>
          <p:spPr bwMode="auto">
            <a:xfrm>
              <a:off x="6744" y="1363"/>
              <a:ext cx="213" cy="204"/>
            </a:xfrm>
            <a:custGeom>
              <a:avLst/>
              <a:gdLst>
                <a:gd name="T0" fmla="*/ 6 w 90"/>
                <a:gd name="T1" fmla="*/ 86 h 86"/>
                <a:gd name="T2" fmla="*/ 4 w 90"/>
                <a:gd name="T3" fmla="*/ 83 h 86"/>
                <a:gd name="T4" fmla="*/ 4 w 90"/>
                <a:gd name="T5" fmla="*/ 83 h 86"/>
                <a:gd name="T6" fmla="*/ 0 w 90"/>
                <a:gd name="T7" fmla="*/ 5 h 86"/>
                <a:gd name="T8" fmla="*/ 0 w 90"/>
                <a:gd name="T9" fmla="*/ 3 h 86"/>
                <a:gd name="T10" fmla="*/ 0 w 90"/>
                <a:gd name="T11" fmla="*/ 3 h 86"/>
                <a:gd name="T12" fmla="*/ 2 w 90"/>
                <a:gd name="T13" fmla="*/ 2 h 86"/>
                <a:gd name="T14" fmla="*/ 2 w 90"/>
                <a:gd name="T15" fmla="*/ 2 h 86"/>
                <a:gd name="T16" fmla="*/ 87 w 90"/>
                <a:gd name="T17" fmla="*/ 0 h 86"/>
                <a:gd name="T18" fmla="*/ 89 w 90"/>
                <a:gd name="T19" fmla="*/ 1 h 86"/>
                <a:gd name="T20" fmla="*/ 89 w 90"/>
                <a:gd name="T21" fmla="*/ 1 h 86"/>
                <a:gd name="T22" fmla="*/ 90 w 90"/>
                <a:gd name="T23" fmla="*/ 3 h 86"/>
                <a:gd name="T24" fmla="*/ 90 w 90"/>
                <a:gd name="T25" fmla="*/ 3 h 86"/>
                <a:gd name="T26" fmla="*/ 89 w 90"/>
                <a:gd name="T27" fmla="*/ 84 h 86"/>
                <a:gd name="T28" fmla="*/ 86 w 90"/>
                <a:gd name="T29" fmla="*/ 86 h 86"/>
                <a:gd name="T30" fmla="*/ 86 w 90"/>
                <a:gd name="T31" fmla="*/ 86 h 86"/>
                <a:gd name="T32" fmla="*/ 6 w 90"/>
                <a:gd name="T33" fmla="*/ 86 h 86"/>
                <a:gd name="T34" fmla="*/ 9 w 90"/>
                <a:gd name="T35" fmla="*/ 81 h 86"/>
                <a:gd name="T36" fmla="*/ 84 w 90"/>
                <a:gd name="T37" fmla="*/ 81 h 86"/>
                <a:gd name="T38" fmla="*/ 85 w 90"/>
                <a:gd name="T39" fmla="*/ 6 h 86"/>
                <a:gd name="T40" fmla="*/ 5 w 90"/>
                <a:gd name="T41" fmla="*/ 7 h 86"/>
                <a:gd name="T42" fmla="*/ 9 w 90"/>
                <a:gd name="T43" fmla="*/ 81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0" h="86">
                  <a:moveTo>
                    <a:pt x="6" y="86"/>
                  </a:moveTo>
                  <a:cubicBezTo>
                    <a:pt x="5" y="86"/>
                    <a:pt x="4" y="85"/>
                    <a:pt x="4" y="83"/>
                  </a:cubicBezTo>
                  <a:cubicBezTo>
                    <a:pt x="4" y="83"/>
                    <a:pt x="4" y="83"/>
                    <a:pt x="4" y="83"/>
                  </a:cubicBezTo>
                  <a:cubicBezTo>
                    <a:pt x="0" y="5"/>
                    <a:pt x="0" y="5"/>
                    <a:pt x="0" y="5"/>
                  </a:cubicBezTo>
                  <a:cubicBezTo>
                    <a:pt x="0" y="4"/>
                    <a:pt x="0" y="3"/>
                    <a:pt x="0" y="3"/>
                  </a:cubicBezTo>
                  <a:cubicBezTo>
                    <a:pt x="0" y="3"/>
                    <a:pt x="0" y="3"/>
                    <a:pt x="0" y="3"/>
                  </a:cubicBezTo>
                  <a:cubicBezTo>
                    <a:pt x="1" y="2"/>
                    <a:pt x="2" y="2"/>
                    <a:pt x="2" y="2"/>
                  </a:cubicBezTo>
                  <a:cubicBezTo>
                    <a:pt x="2" y="2"/>
                    <a:pt x="2" y="2"/>
                    <a:pt x="2" y="2"/>
                  </a:cubicBezTo>
                  <a:cubicBezTo>
                    <a:pt x="87" y="0"/>
                    <a:pt x="87" y="0"/>
                    <a:pt x="87" y="0"/>
                  </a:cubicBezTo>
                  <a:cubicBezTo>
                    <a:pt x="88" y="0"/>
                    <a:pt x="89" y="1"/>
                    <a:pt x="89" y="1"/>
                  </a:cubicBezTo>
                  <a:cubicBezTo>
                    <a:pt x="89" y="1"/>
                    <a:pt x="89" y="1"/>
                    <a:pt x="89" y="1"/>
                  </a:cubicBezTo>
                  <a:cubicBezTo>
                    <a:pt x="90" y="2"/>
                    <a:pt x="90" y="2"/>
                    <a:pt x="90" y="3"/>
                  </a:cubicBezTo>
                  <a:cubicBezTo>
                    <a:pt x="90" y="3"/>
                    <a:pt x="90" y="3"/>
                    <a:pt x="90" y="3"/>
                  </a:cubicBezTo>
                  <a:cubicBezTo>
                    <a:pt x="89" y="84"/>
                    <a:pt x="89" y="84"/>
                    <a:pt x="89" y="84"/>
                  </a:cubicBezTo>
                  <a:cubicBezTo>
                    <a:pt x="89" y="85"/>
                    <a:pt x="88" y="86"/>
                    <a:pt x="86" y="86"/>
                  </a:cubicBezTo>
                  <a:cubicBezTo>
                    <a:pt x="86" y="86"/>
                    <a:pt x="86" y="86"/>
                    <a:pt x="86" y="86"/>
                  </a:cubicBezTo>
                  <a:cubicBezTo>
                    <a:pt x="6" y="86"/>
                    <a:pt x="6" y="86"/>
                    <a:pt x="6" y="86"/>
                  </a:cubicBezTo>
                  <a:close/>
                  <a:moveTo>
                    <a:pt x="9" y="81"/>
                  </a:moveTo>
                  <a:cubicBezTo>
                    <a:pt x="84" y="81"/>
                    <a:pt x="84" y="81"/>
                    <a:pt x="84" y="81"/>
                  </a:cubicBezTo>
                  <a:cubicBezTo>
                    <a:pt x="85" y="6"/>
                    <a:pt x="85" y="6"/>
                    <a:pt x="85" y="6"/>
                  </a:cubicBezTo>
                  <a:cubicBezTo>
                    <a:pt x="5" y="7"/>
                    <a:pt x="5" y="7"/>
                    <a:pt x="5" y="7"/>
                  </a:cubicBezTo>
                  <a:cubicBezTo>
                    <a:pt x="9" y="81"/>
                    <a:pt x="9" y="81"/>
                    <a:pt x="9" y="81"/>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73" name="Freeform 254"/>
            <p:cNvSpPr/>
            <p:nvPr/>
          </p:nvSpPr>
          <p:spPr bwMode="auto">
            <a:xfrm>
              <a:off x="6748" y="1373"/>
              <a:ext cx="45" cy="187"/>
            </a:xfrm>
            <a:custGeom>
              <a:avLst/>
              <a:gdLst>
                <a:gd name="T0" fmla="*/ 0 w 45"/>
                <a:gd name="T1" fmla="*/ 0 h 187"/>
                <a:gd name="T2" fmla="*/ 38 w 45"/>
                <a:gd name="T3" fmla="*/ 30 h 187"/>
                <a:gd name="T4" fmla="*/ 45 w 45"/>
                <a:gd name="T5" fmla="*/ 187 h 187"/>
                <a:gd name="T6" fmla="*/ 10 w 45"/>
                <a:gd name="T7" fmla="*/ 187 h 187"/>
                <a:gd name="T8" fmla="*/ 0 w 45"/>
                <a:gd name="T9" fmla="*/ 0 h 187"/>
              </a:gdLst>
              <a:ahLst/>
              <a:cxnLst>
                <a:cxn ang="0">
                  <a:pos x="T0" y="T1"/>
                </a:cxn>
                <a:cxn ang="0">
                  <a:pos x="T2" y="T3"/>
                </a:cxn>
                <a:cxn ang="0">
                  <a:pos x="T4" y="T5"/>
                </a:cxn>
                <a:cxn ang="0">
                  <a:pos x="T6" y="T7"/>
                </a:cxn>
                <a:cxn ang="0">
                  <a:pos x="T8" y="T9"/>
                </a:cxn>
              </a:cxnLst>
              <a:rect l="0" t="0" r="r" b="b"/>
              <a:pathLst>
                <a:path w="45" h="187">
                  <a:moveTo>
                    <a:pt x="0" y="0"/>
                  </a:moveTo>
                  <a:lnTo>
                    <a:pt x="38" y="30"/>
                  </a:lnTo>
                  <a:lnTo>
                    <a:pt x="45" y="187"/>
                  </a:lnTo>
                  <a:lnTo>
                    <a:pt x="10" y="187"/>
                  </a:lnTo>
                  <a:lnTo>
                    <a:pt x="0" y="0"/>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74" name="Freeform 255"/>
            <p:cNvSpPr>
              <a:spLocks noEditPoints="1"/>
            </p:cNvSpPr>
            <p:nvPr/>
          </p:nvSpPr>
          <p:spPr bwMode="auto">
            <a:xfrm>
              <a:off x="6744" y="1368"/>
              <a:ext cx="54" cy="199"/>
            </a:xfrm>
            <a:custGeom>
              <a:avLst/>
              <a:gdLst>
                <a:gd name="T0" fmla="*/ 6 w 23"/>
                <a:gd name="T1" fmla="*/ 84 h 84"/>
                <a:gd name="T2" fmla="*/ 4 w 23"/>
                <a:gd name="T3" fmla="*/ 81 h 84"/>
                <a:gd name="T4" fmla="*/ 4 w 23"/>
                <a:gd name="T5" fmla="*/ 81 h 84"/>
                <a:gd name="T6" fmla="*/ 0 w 23"/>
                <a:gd name="T7" fmla="*/ 3 h 84"/>
                <a:gd name="T8" fmla="*/ 2 w 23"/>
                <a:gd name="T9" fmla="*/ 2 h 84"/>
                <a:gd name="T10" fmla="*/ 0 w 23"/>
                <a:gd name="T11" fmla="*/ 3 h 84"/>
                <a:gd name="T12" fmla="*/ 1 w 23"/>
                <a:gd name="T13" fmla="*/ 0 h 84"/>
                <a:gd name="T14" fmla="*/ 1 w 23"/>
                <a:gd name="T15" fmla="*/ 0 h 84"/>
                <a:gd name="T16" fmla="*/ 4 w 23"/>
                <a:gd name="T17" fmla="*/ 0 h 84"/>
                <a:gd name="T18" fmla="*/ 4 w 23"/>
                <a:gd name="T19" fmla="*/ 0 h 84"/>
                <a:gd name="T20" fmla="*/ 19 w 23"/>
                <a:gd name="T21" fmla="*/ 13 h 84"/>
                <a:gd name="T22" fmla="*/ 20 w 23"/>
                <a:gd name="T23" fmla="*/ 15 h 84"/>
                <a:gd name="T24" fmla="*/ 20 w 23"/>
                <a:gd name="T25" fmla="*/ 15 h 84"/>
                <a:gd name="T26" fmla="*/ 23 w 23"/>
                <a:gd name="T27" fmla="*/ 81 h 84"/>
                <a:gd name="T28" fmla="*/ 22 w 23"/>
                <a:gd name="T29" fmla="*/ 83 h 84"/>
                <a:gd name="T30" fmla="*/ 22 w 23"/>
                <a:gd name="T31" fmla="*/ 83 h 84"/>
                <a:gd name="T32" fmla="*/ 21 w 23"/>
                <a:gd name="T33" fmla="*/ 84 h 84"/>
                <a:gd name="T34" fmla="*/ 21 w 23"/>
                <a:gd name="T35" fmla="*/ 84 h 84"/>
                <a:gd name="T36" fmla="*/ 6 w 23"/>
                <a:gd name="T37" fmla="*/ 84 h 84"/>
                <a:gd name="T38" fmla="*/ 9 w 23"/>
                <a:gd name="T39" fmla="*/ 78 h 84"/>
                <a:gd name="T40" fmla="*/ 18 w 23"/>
                <a:gd name="T41" fmla="*/ 79 h 84"/>
                <a:gd name="T42" fmla="*/ 15 w 23"/>
                <a:gd name="T43" fmla="*/ 16 h 84"/>
                <a:gd name="T44" fmla="*/ 5 w 23"/>
                <a:gd name="T45" fmla="*/ 8 h 84"/>
                <a:gd name="T46" fmla="*/ 9 w 23"/>
                <a:gd name="T47" fmla="*/ 78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3" h="84">
                  <a:moveTo>
                    <a:pt x="6" y="84"/>
                  </a:moveTo>
                  <a:cubicBezTo>
                    <a:pt x="5" y="84"/>
                    <a:pt x="4" y="83"/>
                    <a:pt x="4" y="81"/>
                  </a:cubicBezTo>
                  <a:cubicBezTo>
                    <a:pt x="4" y="81"/>
                    <a:pt x="4" y="81"/>
                    <a:pt x="4" y="81"/>
                  </a:cubicBezTo>
                  <a:cubicBezTo>
                    <a:pt x="0" y="3"/>
                    <a:pt x="0" y="3"/>
                    <a:pt x="0" y="3"/>
                  </a:cubicBezTo>
                  <a:cubicBezTo>
                    <a:pt x="2" y="2"/>
                    <a:pt x="2" y="2"/>
                    <a:pt x="2" y="2"/>
                  </a:cubicBezTo>
                  <a:cubicBezTo>
                    <a:pt x="0" y="3"/>
                    <a:pt x="0" y="3"/>
                    <a:pt x="0" y="3"/>
                  </a:cubicBezTo>
                  <a:cubicBezTo>
                    <a:pt x="0" y="1"/>
                    <a:pt x="0" y="1"/>
                    <a:pt x="1" y="0"/>
                  </a:cubicBezTo>
                  <a:cubicBezTo>
                    <a:pt x="1" y="0"/>
                    <a:pt x="1" y="0"/>
                    <a:pt x="1" y="0"/>
                  </a:cubicBezTo>
                  <a:cubicBezTo>
                    <a:pt x="2" y="0"/>
                    <a:pt x="3" y="0"/>
                    <a:pt x="4" y="0"/>
                  </a:cubicBezTo>
                  <a:cubicBezTo>
                    <a:pt x="4" y="0"/>
                    <a:pt x="4" y="0"/>
                    <a:pt x="4" y="0"/>
                  </a:cubicBezTo>
                  <a:cubicBezTo>
                    <a:pt x="19" y="13"/>
                    <a:pt x="19" y="13"/>
                    <a:pt x="19" y="13"/>
                  </a:cubicBezTo>
                  <a:cubicBezTo>
                    <a:pt x="20" y="13"/>
                    <a:pt x="20" y="14"/>
                    <a:pt x="20" y="15"/>
                  </a:cubicBezTo>
                  <a:cubicBezTo>
                    <a:pt x="20" y="15"/>
                    <a:pt x="20" y="15"/>
                    <a:pt x="20" y="15"/>
                  </a:cubicBezTo>
                  <a:cubicBezTo>
                    <a:pt x="23" y="81"/>
                    <a:pt x="23" y="81"/>
                    <a:pt x="23" y="81"/>
                  </a:cubicBezTo>
                  <a:cubicBezTo>
                    <a:pt x="23" y="82"/>
                    <a:pt x="23" y="82"/>
                    <a:pt x="22" y="83"/>
                  </a:cubicBezTo>
                  <a:cubicBezTo>
                    <a:pt x="22" y="83"/>
                    <a:pt x="22" y="83"/>
                    <a:pt x="22" y="83"/>
                  </a:cubicBezTo>
                  <a:cubicBezTo>
                    <a:pt x="22" y="84"/>
                    <a:pt x="21" y="84"/>
                    <a:pt x="21" y="84"/>
                  </a:cubicBezTo>
                  <a:cubicBezTo>
                    <a:pt x="21" y="84"/>
                    <a:pt x="21" y="84"/>
                    <a:pt x="21" y="84"/>
                  </a:cubicBezTo>
                  <a:cubicBezTo>
                    <a:pt x="6" y="84"/>
                    <a:pt x="6" y="84"/>
                    <a:pt x="6" y="84"/>
                  </a:cubicBezTo>
                  <a:close/>
                  <a:moveTo>
                    <a:pt x="9" y="78"/>
                  </a:moveTo>
                  <a:cubicBezTo>
                    <a:pt x="18" y="79"/>
                    <a:pt x="18" y="79"/>
                    <a:pt x="18" y="79"/>
                  </a:cubicBezTo>
                  <a:cubicBezTo>
                    <a:pt x="15" y="16"/>
                    <a:pt x="15" y="16"/>
                    <a:pt x="15" y="16"/>
                  </a:cubicBezTo>
                  <a:cubicBezTo>
                    <a:pt x="5" y="8"/>
                    <a:pt x="5" y="8"/>
                    <a:pt x="5" y="8"/>
                  </a:cubicBezTo>
                  <a:cubicBezTo>
                    <a:pt x="9" y="78"/>
                    <a:pt x="9" y="78"/>
                    <a:pt x="9" y="78"/>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75" name="Freeform 256"/>
            <p:cNvSpPr/>
            <p:nvPr/>
          </p:nvSpPr>
          <p:spPr bwMode="auto">
            <a:xfrm>
              <a:off x="6748" y="1370"/>
              <a:ext cx="202" cy="33"/>
            </a:xfrm>
            <a:custGeom>
              <a:avLst/>
              <a:gdLst>
                <a:gd name="T0" fmla="*/ 0 w 202"/>
                <a:gd name="T1" fmla="*/ 3 h 33"/>
                <a:gd name="T2" fmla="*/ 38 w 202"/>
                <a:gd name="T3" fmla="*/ 33 h 33"/>
                <a:gd name="T4" fmla="*/ 202 w 202"/>
                <a:gd name="T5" fmla="*/ 33 h 33"/>
                <a:gd name="T6" fmla="*/ 202 w 202"/>
                <a:gd name="T7" fmla="*/ 0 h 33"/>
                <a:gd name="T8" fmla="*/ 0 w 202"/>
                <a:gd name="T9" fmla="*/ 3 h 33"/>
              </a:gdLst>
              <a:ahLst/>
              <a:cxnLst>
                <a:cxn ang="0">
                  <a:pos x="T0" y="T1"/>
                </a:cxn>
                <a:cxn ang="0">
                  <a:pos x="T2" y="T3"/>
                </a:cxn>
                <a:cxn ang="0">
                  <a:pos x="T4" y="T5"/>
                </a:cxn>
                <a:cxn ang="0">
                  <a:pos x="T6" y="T7"/>
                </a:cxn>
                <a:cxn ang="0">
                  <a:pos x="T8" y="T9"/>
                </a:cxn>
              </a:cxnLst>
              <a:rect l="0" t="0" r="r" b="b"/>
              <a:pathLst>
                <a:path w="202" h="33">
                  <a:moveTo>
                    <a:pt x="0" y="3"/>
                  </a:moveTo>
                  <a:lnTo>
                    <a:pt x="38" y="33"/>
                  </a:lnTo>
                  <a:lnTo>
                    <a:pt x="202" y="33"/>
                  </a:lnTo>
                  <a:lnTo>
                    <a:pt x="202" y="0"/>
                  </a:lnTo>
                  <a:lnTo>
                    <a:pt x="0" y="3"/>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76" name="Freeform 257"/>
            <p:cNvSpPr>
              <a:spLocks noEditPoints="1"/>
            </p:cNvSpPr>
            <p:nvPr/>
          </p:nvSpPr>
          <p:spPr bwMode="auto">
            <a:xfrm>
              <a:off x="6744" y="1363"/>
              <a:ext cx="213" cy="45"/>
            </a:xfrm>
            <a:custGeom>
              <a:avLst/>
              <a:gdLst>
                <a:gd name="T0" fmla="*/ 16 w 90"/>
                <a:gd name="T1" fmla="*/ 19 h 19"/>
                <a:gd name="T2" fmla="*/ 1 w 90"/>
                <a:gd name="T3" fmla="*/ 6 h 19"/>
                <a:gd name="T4" fmla="*/ 0 w 90"/>
                <a:gd name="T5" fmla="*/ 4 h 19"/>
                <a:gd name="T6" fmla="*/ 0 w 90"/>
                <a:gd name="T7" fmla="*/ 4 h 19"/>
                <a:gd name="T8" fmla="*/ 2 w 90"/>
                <a:gd name="T9" fmla="*/ 2 h 19"/>
                <a:gd name="T10" fmla="*/ 2 w 90"/>
                <a:gd name="T11" fmla="*/ 2 h 19"/>
                <a:gd name="T12" fmla="*/ 87 w 90"/>
                <a:gd name="T13" fmla="*/ 0 h 19"/>
                <a:gd name="T14" fmla="*/ 89 w 90"/>
                <a:gd name="T15" fmla="*/ 1 h 19"/>
                <a:gd name="T16" fmla="*/ 89 w 90"/>
                <a:gd name="T17" fmla="*/ 1 h 19"/>
                <a:gd name="T18" fmla="*/ 90 w 90"/>
                <a:gd name="T19" fmla="*/ 3 h 19"/>
                <a:gd name="T20" fmla="*/ 90 w 90"/>
                <a:gd name="T21" fmla="*/ 3 h 19"/>
                <a:gd name="T22" fmla="*/ 90 w 90"/>
                <a:gd name="T23" fmla="*/ 17 h 19"/>
                <a:gd name="T24" fmla="*/ 87 w 90"/>
                <a:gd name="T25" fmla="*/ 19 h 19"/>
                <a:gd name="T26" fmla="*/ 87 w 90"/>
                <a:gd name="T27" fmla="*/ 19 h 19"/>
                <a:gd name="T28" fmla="*/ 18 w 90"/>
                <a:gd name="T29" fmla="*/ 19 h 19"/>
                <a:gd name="T30" fmla="*/ 16 w 90"/>
                <a:gd name="T31" fmla="*/ 19 h 19"/>
                <a:gd name="T32" fmla="*/ 19 w 90"/>
                <a:gd name="T33" fmla="*/ 14 h 19"/>
                <a:gd name="T34" fmla="*/ 84 w 90"/>
                <a:gd name="T35" fmla="*/ 14 h 19"/>
                <a:gd name="T36" fmla="*/ 85 w 90"/>
                <a:gd name="T37" fmla="*/ 6 h 19"/>
                <a:gd name="T38" fmla="*/ 10 w 90"/>
                <a:gd name="T39" fmla="*/ 7 h 19"/>
                <a:gd name="T40" fmla="*/ 19 w 90"/>
                <a:gd name="T41" fmla="*/ 1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0" h="19">
                  <a:moveTo>
                    <a:pt x="16" y="19"/>
                  </a:moveTo>
                  <a:cubicBezTo>
                    <a:pt x="1" y="6"/>
                    <a:pt x="1" y="6"/>
                    <a:pt x="1" y="6"/>
                  </a:cubicBezTo>
                  <a:cubicBezTo>
                    <a:pt x="0" y="6"/>
                    <a:pt x="0" y="5"/>
                    <a:pt x="0" y="4"/>
                  </a:cubicBezTo>
                  <a:cubicBezTo>
                    <a:pt x="0" y="4"/>
                    <a:pt x="0" y="4"/>
                    <a:pt x="0" y="4"/>
                  </a:cubicBezTo>
                  <a:cubicBezTo>
                    <a:pt x="0" y="2"/>
                    <a:pt x="1" y="2"/>
                    <a:pt x="2" y="2"/>
                  </a:cubicBezTo>
                  <a:cubicBezTo>
                    <a:pt x="2" y="2"/>
                    <a:pt x="2" y="2"/>
                    <a:pt x="2" y="2"/>
                  </a:cubicBezTo>
                  <a:cubicBezTo>
                    <a:pt x="87" y="0"/>
                    <a:pt x="87" y="0"/>
                    <a:pt x="87" y="0"/>
                  </a:cubicBezTo>
                  <a:cubicBezTo>
                    <a:pt x="88" y="0"/>
                    <a:pt x="89" y="1"/>
                    <a:pt x="89" y="1"/>
                  </a:cubicBezTo>
                  <a:cubicBezTo>
                    <a:pt x="89" y="1"/>
                    <a:pt x="89" y="1"/>
                    <a:pt x="89" y="1"/>
                  </a:cubicBezTo>
                  <a:cubicBezTo>
                    <a:pt x="90" y="2"/>
                    <a:pt x="90" y="2"/>
                    <a:pt x="90" y="3"/>
                  </a:cubicBezTo>
                  <a:cubicBezTo>
                    <a:pt x="90" y="3"/>
                    <a:pt x="90" y="3"/>
                    <a:pt x="90" y="3"/>
                  </a:cubicBezTo>
                  <a:cubicBezTo>
                    <a:pt x="90" y="17"/>
                    <a:pt x="90" y="17"/>
                    <a:pt x="90" y="17"/>
                  </a:cubicBezTo>
                  <a:cubicBezTo>
                    <a:pt x="90" y="18"/>
                    <a:pt x="88" y="19"/>
                    <a:pt x="87" y="19"/>
                  </a:cubicBezTo>
                  <a:cubicBezTo>
                    <a:pt x="87" y="19"/>
                    <a:pt x="87" y="19"/>
                    <a:pt x="87" y="19"/>
                  </a:cubicBezTo>
                  <a:cubicBezTo>
                    <a:pt x="18" y="19"/>
                    <a:pt x="18" y="19"/>
                    <a:pt x="18" y="19"/>
                  </a:cubicBezTo>
                  <a:cubicBezTo>
                    <a:pt x="16" y="19"/>
                    <a:pt x="16" y="19"/>
                    <a:pt x="16" y="19"/>
                  </a:cubicBezTo>
                  <a:close/>
                  <a:moveTo>
                    <a:pt x="19" y="14"/>
                  </a:moveTo>
                  <a:cubicBezTo>
                    <a:pt x="84" y="14"/>
                    <a:pt x="84" y="14"/>
                    <a:pt x="84" y="14"/>
                  </a:cubicBezTo>
                  <a:cubicBezTo>
                    <a:pt x="85" y="6"/>
                    <a:pt x="85" y="6"/>
                    <a:pt x="85" y="6"/>
                  </a:cubicBezTo>
                  <a:cubicBezTo>
                    <a:pt x="10" y="7"/>
                    <a:pt x="10" y="7"/>
                    <a:pt x="10" y="7"/>
                  </a:cubicBezTo>
                  <a:cubicBezTo>
                    <a:pt x="19" y="14"/>
                    <a:pt x="19" y="14"/>
                    <a:pt x="19" y="14"/>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77" name="Freeform 258"/>
            <p:cNvSpPr/>
            <p:nvPr/>
          </p:nvSpPr>
          <p:spPr bwMode="auto">
            <a:xfrm>
              <a:off x="6469" y="1091"/>
              <a:ext cx="201" cy="192"/>
            </a:xfrm>
            <a:custGeom>
              <a:avLst/>
              <a:gdLst>
                <a:gd name="T0" fmla="*/ 0 w 201"/>
                <a:gd name="T1" fmla="*/ 4 h 192"/>
                <a:gd name="T2" fmla="*/ 9 w 201"/>
                <a:gd name="T3" fmla="*/ 189 h 192"/>
                <a:gd name="T4" fmla="*/ 199 w 201"/>
                <a:gd name="T5" fmla="*/ 192 h 192"/>
                <a:gd name="T6" fmla="*/ 201 w 201"/>
                <a:gd name="T7" fmla="*/ 0 h 192"/>
                <a:gd name="T8" fmla="*/ 0 w 201"/>
                <a:gd name="T9" fmla="*/ 4 h 192"/>
              </a:gdLst>
              <a:ahLst/>
              <a:cxnLst>
                <a:cxn ang="0">
                  <a:pos x="T0" y="T1"/>
                </a:cxn>
                <a:cxn ang="0">
                  <a:pos x="T2" y="T3"/>
                </a:cxn>
                <a:cxn ang="0">
                  <a:pos x="T4" y="T5"/>
                </a:cxn>
                <a:cxn ang="0">
                  <a:pos x="T6" y="T7"/>
                </a:cxn>
                <a:cxn ang="0">
                  <a:pos x="T8" y="T9"/>
                </a:cxn>
              </a:cxnLst>
              <a:rect l="0" t="0" r="r" b="b"/>
              <a:pathLst>
                <a:path w="201" h="192">
                  <a:moveTo>
                    <a:pt x="0" y="4"/>
                  </a:moveTo>
                  <a:lnTo>
                    <a:pt x="9" y="189"/>
                  </a:lnTo>
                  <a:lnTo>
                    <a:pt x="199" y="192"/>
                  </a:lnTo>
                  <a:lnTo>
                    <a:pt x="201" y="0"/>
                  </a:lnTo>
                  <a:lnTo>
                    <a:pt x="0" y="4"/>
                  </a:lnTo>
                  <a:close/>
                </a:path>
              </a:pathLst>
            </a:custGeom>
            <a:solidFill>
              <a:srgbClr val="C7ED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78" name="Freeform 259"/>
            <p:cNvSpPr>
              <a:spLocks noEditPoints="1"/>
            </p:cNvSpPr>
            <p:nvPr/>
          </p:nvSpPr>
          <p:spPr bwMode="auto">
            <a:xfrm>
              <a:off x="6462" y="1083"/>
              <a:ext cx="215" cy="204"/>
            </a:xfrm>
            <a:custGeom>
              <a:avLst/>
              <a:gdLst>
                <a:gd name="T0" fmla="*/ 7 w 91"/>
                <a:gd name="T1" fmla="*/ 86 h 86"/>
                <a:gd name="T2" fmla="*/ 4 w 91"/>
                <a:gd name="T3" fmla="*/ 83 h 86"/>
                <a:gd name="T4" fmla="*/ 4 w 91"/>
                <a:gd name="T5" fmla="*/ 83 h 86"/>
                <a:gd name="T6" fmla="*/ 0 w 91"/>
                <a:gd name="T7" fmla="*/ 5 h 86"/>
                <a:gd name="T8" fmla="*/ 1 w 91"/>
                <a:gd name="T9" fmla="*/ 3 h 86"/>
                <a:gd name="T10" fmla="*/ 1 w 91"/>
                <a:gd name="T11" fmla="*/ 3 h 86"/>
                <a:gd name="T12" fmla="*/ 3 w 91"/>
                <a:gd name="T13" fmla="*/ 2 h 86"/>
                <a:gd name="T14" fmla="*/ 3 w 91"/>
                <a:gd name="T15" fmla="*/ 2 h 86"/>
                <a:gd name="T16" fmla="*/ 88 w 91"/>
                <a:gd name="T17" fmla="*/ 0 h 86"/>
                <a:gd name="T18" fmla="*/ 90 w 91"/>
                <a:gd name="T19" fmla="*/ 1 h 86"/>
                <a:gd name="T20" fmla="*/ 90 w 91"/>
                <a:gd name="T21" fmla="*/ 1 h 86"/>
                <a:gd name="T22" fmla="*/ 91 w 91"/>
                <a:gd name="T23" fmla="*/ 3 h 86"/>
                <a:gd name="T24" fmla="*/ 91 w 91"/>
                <a:gd name="T25" fmla="*/ 3 h 86"/>
                <a:gd name="T26" fmla="*/ 90 w 91"/>
                <a:gd name="T27" fmla="*/ 84 h 86"/>
                <a:gd name="T28" fmla="*/ 87 w 91"/>
                <a:gd name="T29" fmla="*/ 86 h 86"/>
                <a:gd name="T30" fmla="*/ 87 w 91"/>
                <a:gd name="T31" fmla="*/ 86 h 86"/>
                <a:gd name="T32" fmla="*/ 7 w 91"/>
                <a:gd name="T33" fmla="*/ 86 h 86"/>
                <a:gd name="T34" fmla="*/ 10 w 91"/>
                <a:gd name="T35" fmla="*/ 81 h 86"/>
                <a:gd name="T36" fmla="*/ 84 w 91"/>
                <a:gd name="T37" fmla="*/ 81 h 86"/>
                <a:gd name="T38" fmla="*/ 85 w 91"/>
                <a:gd name="T39" fmla="*/ 6 h 86"/>
                <a:gd name="T40" fmla="*/ 6 w 91"/>
                <a:gd name="T41" fmla="*/ 7 h 86"/>
                <a:gd name="T42" fmla="*/ 10 w 91"/>
                <a:gd name="T43" fmla="*/ 81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1" h="86">
                  <a:moveTo>
                    <a:pt x="7" y="86"/>
                  </a:moveTo>
                  <a:cubicBezTo>
                    <a:pt x="6" y="86"/>
                    <a:pt x="4" y="85"/>
                    <a:pt x="4" y="83"/>
                  </a:cubicBezTo>
                  <a:cubicBezTo>
                    <a:pt x="4" y="83"/>
                    <a:pt x="4" y="83"/>
                    <a:pt x="4" y="83"/>
                  </a:cubicBezTo>
                  <a:cubicBezTo>
                    <a:pt x="0" y="5"/>
                    <a:pt x="0" y="5"/>
                    <a:pt x="0" y="5"/>
                  </a:cubicBezTo>
                  <a:cubicBezTo>
                    <a:pt x="0" y="4"/>
                    <a:pt x="1" y="3"/>
                    <a:pt x="1" y="3"/>
                  </a:cubicBezTo>
                  <a:cubicBezTo>
                    <a:pt x="1" y="3"/>
                    <a:pt x="1" y="3"/>
                    <a:pt x="1" y="3"/>
                  </a:cubicBezTo>
                  <a:cubicBezTo>
                    <a:pt x="2" y="2"/>
                    <a:pt x="2" y="2"/>
                    <a:pt x="3" y="2"/>
                  </a:cubicBezTo>
                  <a:cubicBezTo>
                    <a:pt x="3" y="2"/>
                    <a:pt x="3" y="2"/>
                    <a:pt x="3" y="2"/>
                  </a:cubicBezTo>
                  <a:cubicBezTo>
                    <a:pt x="88" y="0"/>
                    <a:pt x="88" y="0"/>
                    <a:pt x="88" y="0"/>
                  </a:cubicBezTo>
                  <a:cubicBezTo>
                    <a:pt x="89" y="0"/>
                    <a:pt x="89" y="1"/>
                    <a:pt x="90" y="1"/>
                  </a:cubicBezTo>
                  <a:cubicBezTo>
                    <a:pt x="90" y="1"/>
                    <a:pt x="90" y="1"/>
                    <a:pt x="90" y="1"/>
                  </a:cubicBezTo>
                  <a:cubicBezTo>
                    <a:pt x="90" y="2"/>
                    <a:pt x="91" y="2"/>
                    <a:pt x="91" y="3"/>
                  </a:cubicBezTo>
                  <a:cubicBezTo>
                    <a:pt x="91" y="3"/>
                    <a:pt x="91" y="3"/>
                    <a:pt x="91" y="3"/>
                  </a:cubicBezTo>
                  <a:cubicBezTo>
                    <a:pt x="90" y="84"/>
                    <a:pt x="90" y="84"/>
                    <a:pt x="90" y="84"/>
                  </a:cubicBezTo>
                  <a:cubicBezTo>
                    <a:pt x="90" y="85"/>
                    <a:pt x="88" y="86"/>
                    <a:pt x="87" y="86"/>
                  </a:cubicBezTo>
                  <a:cubicBezTo>
                    <a:pt x="87" y="86"/>
                    <a:pt x="87" y="86"/>
                    <a:pt x="87" y="86"/>
                  </a:cubicBezTo>
                  <a:cubicBezTo>
                    <a:pt x="7" y="86"/>
                    <a:pt x="7" y="86"/>
                    <a:pt x="7" y="86"/>
                  </a:cubicBezTo>
                  <a:close/>
                  <a:moveTo>
                    <a:pt x="10" y="81"/>
                  </a:moveTo>
                  <a:cubicBezTo>
                    <a:pt x="84" y="81"/>
                    <a:pt x="84" y="81"/>
                    <a:pt x="84" y="81"/>
                  </a:cubicBezTo>
                  <a:cubicBezTo>
                    <a:pt x="85" y="6"/>
                    <a:pt x="85" y="6"/>
                    <a:pt x="85" y="6"/>
                  </a:cubicBezTo>
                  <a:cubicBezTo>
                    <a:pt x="6" y="7"/>
                    <a:pt x="6" y="7"/>
                    <a:pt x="6" y="7"/>
                  </a:cubicBezTo>
                  <a:cubicBezTo>
                    <a:pt x="10" y="81"/>
                    <a:pt x="10" y="81"/>
                    <a:pt x="10" y="81"/>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79" name="Freeform 260"/>
            <p:cNvSpPr/>
            <p:nvPr/>
          </p:nvSpPr>
          <p:spPr bwMode="auto">
            <a:xfrm>
              <a:off x="6469" y="1093"/>
              <a:ext cx="42" cy="187"/>
            </a:xfrm>
            <a:custGeom>
              <a:avLst/>
              <a:gdLst>
                <a:gd name="T0" fmla="*/ 0 w 42"/>
                <a:gd name="T1" fmla="*/ 0 h 187"/>
                <a:gd name="T2" fmla="*/ 35 w 42"/>
                <a:gd name="T3" fmla="*/ 31 h 187"/>
                <a:gd name="T4" fmla="*/ 42 w 42"/>
                <a:gd name="T5" fmla="*/ 187 h 187"/>
                <a:gd name="T6" fmla="*/ 9 w 42"/>
                <a:gd name="T7" fmla="*/ 187 h 187"/>
                <a:gd name="T8" fmla="*/ 0 w 42"/>
                <a:gd name="T9" fmla="*/ 0 h 187"/>
              </a:gdLst>
              <a:ahLst/>
              <a:cxnLst>
                <a:cxn ang="0">
                  <a:pos x="T0" y="T1"/>
                </a:cxn>
                <a:cxn ang="0">
                  <a:pos x="T2" y="T3"/>
                </a:cxn>
                <a:cxn ang="0">
                  <a:pos x="T4" y="T5"/>
                </a:cxn>
                <a:cxn ang="0">
                  <a:pos x="T6" y="T7"/>
                </a:cxn>
                <a:cxn ang="0">
                  <a:pos x="T8" y="T9"/>
                </a:cxn>
              </a:cxnLst>
              <a:rect l="0" t="0" r="r" b="b"/>
              <a:pathLst>
                <a:path w="42" h="187">
                  <a:moveTo>
                    <a:pt x="0" y="0"/>
                  </a:moveTo>
                  <a:lnTo>
                    <a:pt x="35" y="31"/>
                  </a:lnTo>
                  <a:lnTo>
                    <a:pt x="42" y="187"/>
                  </a:lnTo>
                  <a:lnTo>
                    <a:pt x="9" y="187"/>
                  </a:lnTo>
                  <a:lnTo>
                    <a:pt x="0" y="0"/>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80" name="Freeform 261"/>
            <p:cNvSpPr>
              <a:spLocks noEditPoints="1"/>
            </p:cNvSpPr>
            <p:nvPr/>
          </p:nvSpPr>
          <p:spPr bwMode="auto">
            <a:xfrm>
              <a:off x="6464" y="1088"/>
              <a:ext cx="55" cy="199"/>
            </a:xfrm>
            <a:custGeom>
              <a:avLst/>
              <a:gdLst>
                <a:gd name="T0" fmla="*/ 6 w 23"/>
                <a:gd name="T1" fmla="*/ 84 h 84"/>
                <a:gd name="T2" fmla="*/ 3 w 23"/>
                <a:gd name="T3" fmla="*/ 81 h 84"/>
                <a:gd name="T4" fmla="*/ 3 w 23"/>
                <a:gd name="T5" fmla="*/ 81 h 84"/>
                <a:gd name="T6" fmla="*/ 0 w 23"/>
                <a:gd name="T7" fmla="*/ 3 h 84"/>
                <a:gd name="T8" fmla="*/ 2 w 23"/>
                <a:gd name="T9" fmla="*/ 2 h 84"/>
                <a:gd name="T10" fmla="*/ 0 w 23"/>
                <a:gd name="T11" fmla="*/ 3 h 84"/>
                <a:gd name="T12" fmla="*/ 1 w 23"/>
                <a:gd name="T13" fmla="*/ 0 h 84"/>
                <a:gd name="T14" fmla="*/ 1 w 23"/>
                <a:gd name="T15" fmla="*/ 0 h 84"/>
                <a:gd name="T16" fmla="*/ 4 w 23"/>
                <a:gd name="T17" fmla="*/ 0 h 84"/>
                <a:gd name="T18" fmla="*/ 4 w 23"/>
                <a:gd name="T19" fmla="*/ 0 h 84"/>
                <a:gd name="T20" fmla="*/ 19 w 23"/>
                <a:gd name="T21" fmla="*/ 13 h 84"/>
                <a:gd name="T22" fmla="*/ 20 w 23"/>
                <a:gd name="T23" fmla="*/ 15 h 84"/>
                <a:gd name="T24" fmla="*/ 20 w 23"/>
                <a:gd name="T25" fmla="*/ 15 h 84"/>
                <a:gd name="T26" fmla="*/ 23 w 23"/>
                <a:gd name="T27" fmla="*/ 81 h 84"/>
                <a:gd name="T28" fmla="*/ 22 w 23"/>
                <a:gd name="T29" fmla="*/ 83 h 84"/>
                <a:gd name="T30" fmla="*/ 22 w 23"/>
                <a:gd name="T31" fmla="*/ 83 h 84"/>
                <a:gd name="T32" fmla="*/ 20 w 23"/>
                <a:gd name="T33" fmla="*/ 84 h 84"/>
                <a:gd name="T34" fmla="*/ 20 w 23"/>
                <a:gd name="T35" fmla="*/ 84 h 84"/>
                <a:gd name="T36" fmla="*/ 6 w 23"/>
                <a:gd name="T37" fmla="*/ 84 h 84"/>
                <a:gd name="T38" fmla="*/ 9 w 23"/>
                <a:gd name="T39" fmla="*/ 78 h 84"/>
                <a:gd name="T40" fmla="*/ 18 w 23"/>
                <a:gd name="T41" fmla="*/ 79 h 84"/>
                <a:gd name="T42" fmla="*/ 15 w 23"/>
                <a:gd name="T43" fmla="*/ 16 h 84"/>
                <a:gd name="T44" fmla="*/ 5 w 23"/>
                <a:gd name="T45" fmla="*/ 8 h 84"/>
                <a:gd name="T46" fmla="*/ 9 w 23"/>
                <a:gd name="T47" fmla="*/ 78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3" h="84">
                  <a:moveTo>
                    <a:pt x="6" y="84"/>
                  </a:moveTo>
                  <a:cubicBezTo>
                    <a:pt x="5" y="84"/>
                    <a:pt x="3" y="83"/>
                    <a:pt x="3" y="81"/>
                  </a:cubicBezTo>
                  <a:cubicBezTo>
                    <a:pt x="3" y="81"/>
                    <a:pt x="3" y="81"/>
                    <a:pt x="3" y="81"/>
                  </a:cubicBezTo>
                  <a:cubicBezTo>
                    <a:pt x="0" y="3"/>
                    <a:pt x="0" y="3"/>
                    <a:pt x="0" y="3"/>
                  </a:cubicBezTo>
                  <a:cubicBezTo>
                    <a:pt x="2" y="2"/>
                    <a:pt x="2" y="2"/>
                    <a:pt x="2" y="2"/>
                  </a:cubicBezTo>
                  <a:cubicBezTo>
                    <a:pt x="0" y="3"/>
                    <a:pt x="0" y="3"/>
                    <a:pt x="0" y="3"/>
                  </a:cubicBezTo>
                  <a:cubicBezTo>
                    <a:pt x="0" y="1"/>
                    <a:pt x="0" y="1"/>
                    <a:pt x="1" y="0"/>
                  </a:cubicBezTo>
                  <a:cubicBezTo>
                    <a:pt x="1" y="0"/>
                    <a:pt x="1" y="0"/>
                    <a:pt x="1" y="0"/>
                  </a:cubicBezTo>
                  <a:cubicBezTo>
                    <a:pt x="2" y="0"/>
                    <a:pt x="3" y="0"/>
                    <a:pt x="4" y="0"/>
                  </a:cubicBezTo>
                  <a:cubicBezTo>
                    <a:pt x="4" y="0"/>
                    <a:pt x="4" y="0"/>
                    <a:pt x="4" y="0"/>
                  </a:cubicBezTo>
                  <a:cubicBezTo>
                    <a:pt x="19" y="13"/>
                    <a:pt x="19" y="13"/>
                    <a:pt x="19" y="13"/>
                  </a:cubicBezTo>
                  <a:cubicBezTo>
                    <a:pt x="20" y="13"/>
                    <a:pt x="20" y="14"/>
                    <a:pt x="20" y="15"/>
                  </a:cubicBezTo>
                  <a:cubicBezTo>
                    <a:pt x="20" y="15"/>
                    <a:pt x="20" y="15"/>
                    <a:pt x="20" y="15"/>
                  </a:cubicBezTo>
                  <a:cubicBezTo>
                    <a:pt x="23" y="81"/>
                    <a:pt x="23" y="81"/>
                    <a:pt x="23" y="81"/>
                  </a:cubicBezTo>
                  <a:cubicBezTo>
                    <a:pt x="23" y="82"/>
                    <a:pt x="23" y="82"/>
                    <a:pt x="22" y="83"/>
                  </a:cubicBezTo>
                  <a:cubicBezTo>
                    <a:pt x="22" y="83"/>
                    <a:pt x="22" y="83"/>
                    <a:pt x="22" y="83"/>
                  </a:cubicBezTo>
                  <a:cubicBezTo>
                    <a:pt x="22" y="84"/>
                    <a:pt x="21" y="84"/>
                    <a:pt x="20" y="84"/>
                  </a:cubicBezTo>
                  <a:cubicBezTo>
                    <a:pt x="20" y="84"/>
                    <a:pt x="20" y="84"/>
                    <a:pt x="20" y="84"/>
                  </a:cubicBezTo>
                  <a:cubicBezTo>
                    <a:pt x="6" y="84"/>
                    <a:pt x="6" y="84"/>
                    <a:pt x="6" y="84"/>
                  </a:cubicBezTo>
                  <a:close/>
                  <a:moveTo>
                    <a:pt x="9" y="78"/>
                  </a:moveTo>
                  <a:cubicBezTo>
                    <a:pt x="18" y="79"/>
                    <a:pt x="18" y="79"/>
                    <a:pt x="18" y="79"/>
                  </a:cubicBezTo>
                  <a:cubicBezTo>
                    <a:pt x="15" y="16"/>
                    <a:pt x="15" y="16"/>
                    <a:pt x="15" y="16"/>
                  </a:cubicBezTo>
                  <a:cubicBezTo>
                    <a:pt x="5" y="8"/>
                    <a:pt x="5" y="8"/>
                    <a:pt x="5" y="8"/>
                  </a:cubicBezTo>
                  <a:cubicBezTo>
                    <a:pt x="9" y="78"/>
                    <a:pt x="9" y="78"/>
                    <a:pt x="9" y="78"/>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81" name="Freeform 262"/>
            <p:cNvSpPr/>
            <p:nvPr/>
          </p:nvSpPr>
          <p:spPr bwMode="auto">
            <a:xfrm>
              <a:off x="6469" y="1091"/>
              <a:ext cx="201" cy="33"/>
            </a:xfrm>
            <a:custGeom>
              <a:avLst/>
              <a:gdLst>
                <a:gd name="T0" fmla="*/ 0 w 201"/>
                <a:gd name="T1" fmla="*/ 2 h 33"/>
                <a:gd name="T2" fmla="*/ 35 w 201"/>
                <a:gd name="T3" fmla="*/ 33 h 33"/>
                <a:gd name="T4" fmla="*/ 201 w 201"/>
                <a:gd name="T5" fmla="*/ 33 h 33"/>
                <a:gd name="T6" fmla="*/ 201 w 201"/>
                <a:gd name="T7" fmla="*/ 0 h 33"/>
                <a:gd name="T8" fmla="*/ 0 w 201"/>
                <a:gd name="T9" fmla="*/ 2 h 33"/>
              </a:gdLst>
              <a:ahLst/>
              <a:cxnLst>
                <a:cxn ang="0">
                  <a:pos x="T0" y="T1"/>
                </a:cxn>
                <a:cxn ang="0">
                  <a:pos x="T2" y="T3"/>
                </a:cxn>
                <a:cxn ang="0">
                  <a:pos x="T4" y="T5"/>
                </a:cxn>
                <a:cxn ang="0">
                  <a:pos x="T6" y="T7"/>
                </a:cxn>
                <a:cxn ang="0">
                  <a:pos x="T8" y="T9"/>
                </a:cxn>
              </a:cxnLst>
              <a:rect l="0" t="0" r="r" b="b"/>
              <a:pathLst>
                <a:path w="201" h="33">
                  <a:moveTo>
                    <a:pt x="0" y="2"/>
                  </a:moveTo>
                  <a:lnTo>
                    <a:pt x="35" y="33"/>
                  </a:lnTo>
                  <a:lnTo>
                    <a:pt x="201" y="33"/>
                  </a:lnTo>
                  <a:lnTo>
                    <a:pt x="201" y="0"/>
                  </a:lnTo>
                  <a:lnTo>
                    <a:pt x="0" y="2"/>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82" name="Freeform 263"/>
            <p:cNvSpPr>
              <a:spLocks noEditPoints="1"/>
            </p:cNvSpPr>
            <p:nvPr/>
          </p:nvSpPr>
          <p:spPr bwMode="auto">
            <a:xfrm>
              <a:off x="6462" y="1083"/>
              <a:ext cx="215" cy="45"/>
            </a:xfrm>
            <a:custGeom>
              <a:avLst/>
              <a:gdLst>
                <a:gd name="T0" fmla="*/ 17 w 91"/>
                <a:gd name="T1" fmla="*/ 19 h 19"/>
                <a:gd name="T2" fmla="*/ 2 w 91"/>
                <a:gd name="T3" fmla="*/ 6 h 19"/>
                <a:gd name="T4" fmla="*/ 1 w 91"/>
                <a:gd name="T5" fmla="*/ 4 h 19"/>
                <a:gd name="T6" fmla="*/ 1 w 91"/>
                <a:gd name="T7" fmla="*/ 4 h 19"/>
                <a:gd name="T8" fmla="*/ 3 w 91"/>
                <a:gd name="T9" fmla="*/ 2 h 19"/>
                <a:gd name="T10" fmla="*/ 3 w 91"/>
                <a:gd name="T11" fmla="*/ 2 h 19"/>
                <a:gd name="T12" fmla="*/ 88 w 91"/>
                <a:gd name="T13" fmla="*/ 0 h 19"/>
                <a:gd name="T14" fmla="*/ 90 w 91"/>
                <a:gd name="T15" fmla="*/ 1 h 19"/>
                <a:gd name="T16" fmla="*/ 90 w 91"/>
                <a:gd name="T17" fmla="*/ 1 h 19"/>
                <a:gd name="T18" fmla="*/ 91 w 91"/>
                <a:gd name="T19" fmla="*/ 3 h 19"/>
                <a:gd name="T20" fmla="*/ 91 w 91"/>
                <a:gd name="T21" fmla="*/ 3 h 19"/>
                <a:gd name="T22" fmla="*/ 90 w 91"/>
                <a:gd name="T23" fmla="*/ 17 h 19"/>
                <a:gd name="T24" fmla="*/ 88 w 91"/>
                <a:gd name="T25" fmla="*/ 19 h 19"/>
                <a:gd name="T26" fmla="*/ 88 w 91"/>
                <a:gd name="T27" fmla="*/ 19 h 19"/>
                <a:gd name="T28" fmla="*/ 18 w 91"/>
                <a:gd name="T29" fmla="*/ 19 h 19"/>
                <a:gd name="T30" fmla="*/ 17 w 91"/>
                <a:gd name="T31" fmla="*/ 19 h 19"/>
                <a:gd name="T32" fmla="*/ 19 w 91"/>
                <a:gd name="T33" fmla="*/ 14 h 19"/>
                <a:gd name="T34" fmla="*/ 85 w 91"/>
                <a:gd name="T35" fmla="*/ 14 h 19"/>
                <a:gd name="T36" fmla="*/ 85 w 91"/>
                <a:gd name="T37" fmla="*/ 6 h 19"/>
                <a:gd name="T38" fmla="*/ 10 w 91"/>
                <a:gd name="T39" fmla="*/ 7 h 19"/>
                <a:gd name="T40" fmla="*/ 19 w 91"/>
                <a:gd name="T41" fmla="*/ 1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1" h="19">
                  <a:moveTo>
                    <a:pt x="17" y="19"/>
                  </a:moveTo>
                  <a:cubicBezTo>
                    <a:pt x="2" y="6"/>
                    <a:pt x="2" y="6"/>
                    <a:pt x="2" y="6"/>
                  </a:cubicBezTo>
                  <a:cubicBezTo>
                    <a:pt x="1" y="6"/>
                    <a:pt x="0" y="5"/>
                    <a:pt x="1" y="4"/>
                  </a:cubicBezTo>
                  <a:cubicBezTo>
                    <a:pt x="1" y="4"/>
                    <a:pt x="1" y="4"/>
                    <a:pt x="1" y="4"/>
                  </a:cubicBezTo>
                  <a:cubicBezTo>
                    <a:pt x="1" y="3"/>
                    <a:pt x="2" y="2"/>
                    <a:pt x="3" y="2"/>
                  </a:cubicBezTo>
                  <a:cubicBezTo>
                    <a:pt x="3" y="2"/>
                    <a:pt x="3" y="2"/>
                    <a:pt x="3" y="2"/>
                  </a:cubicBezTo>
                  <a:cubicBezTo>
                    <a:pt x="88" y="0"/>
                    <a:pt x="88" y="0"/>
                    <a:pt x="88" y="0"/>
                  </a:cubicBezTo>
                  <a:cubicBezTo>
                    <a:pt x="89" y="0"/>
                    <a:pt x="89" y="1"/>
                    <a:pt x="90" y="1"/>
                  </a:cubicBezTo>
                  <a:cubicBezTo>
                    <a:pt x="90" y="1"/>
                    <a:pt x="90" y="1"/>
                    <a:pt x="90" y="1"/>
                  </a:cubicBezTo>
                  <a:cubicBezTo>
                    <a:pt x="90" y="2"/>
                    <a:pt x="91" y="2"/>
                    <a:pt x="91" y="3"/>
                  </a:cubicBezTo>
                  <a:cubicBezTo>
                    <a:pt x="91" y="3"/>
                    <a:pt x="91" y="3"/>
                    <a:pt x="91" y="3"/>
                  </a:cubicBezTo>
                  <a:cubicBezTo>
                    <a:pt x="90" y="17"/>
                    <a:pt x="90" y="17"/>
                    <a:pt x="90" y="17"/>
                  </a:cubicBezTo>
                  <a:cubicBezTo>
                    <a:pt x="90" y="18"/>
                    <a:pt x="89" y="19"/>
                    <a:pt x="88" y="19"/>
                  </a:cubicBezTo>
                  <a:cubicBezTo>
                    <a:pt x="88" y="19"/>
                    <a:pt x="88" y="19"/>
                    <a:pt x="88" y="19"/>
                  </a:cubicBezTo>
                  <a:cubicBezTo>
                    <a:pt x="18" y="19"/>
                    <a:pt x="18" y="19"/>
                    <a:pt x="18" y="19"/>
                  </a:cubicBezTo>
                  <a:cubicBezTo>
                    <a:pt x="17" y="19"/>
                    <a:pt x="17" y="19"/>
                    <a:pt x="17" y="19"/>
                  </a:cubicBezTo>
                  <a:close/>
                  <a:moveTo>
                    <a:pt x="19" y="14"/>
                  </a:moveTo>
                  <a:cubicBezTo>
                    <a:pt x="85" y="14"/>
                    <a:pt x="85" y="14"/>
                    <a:pt x="85" y="14"/>
                  </a:cubicBezTo>
                  <a:cubicBezTo>
                    <a:pt x="85" y="6"/>
                    <a:pt x="85" y="6"/>
                    <a:pt x="85" y="6"/>
                  </a:cubicBezTo>
                  <a:cubicBezTo>
                    <a:pt x="10" y="7"/>
                    <a:pt x="10" y="7"/>
                    <a:pt x="10" y="7"/>
                  </a:cubicBezTo>
                  <a:cubicBezTo>
                    <a:pt x="19" y="14"/>
                    <a:pt x="19" y="14"/>
                    <a:pt x="19" y="14"/>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83" name="Freeform 264"/>
            <p:cNvSpPr/>
            <p:nvPr/>
          </p:nvSpPr>
          <p:spPr bwMode="auto">
            <a:xfrm>
              <a:off x="6746" y="1091"/>
              <a:ext cx="201" cy="192"/>
            </a:xfrm>
            <a:custGeom>
              <a:avLst/>
              <a:gdLst>
                <a:gd name="T0" fmla="*/ 0 w 201"/>
                <a:gd name="T1" fmla="*/ 4 h 192"/>
                <a:gd name="T2" fmla="*/ 7 w 201"/>
                <a:gd name="T3" fmla="*/ 192 h 192"/>
                <a:gd name="T4" fmla="*/ 197 w 201"/>
                <a:gd name="T5" fmla="*/ 192 h 192"/>
                <a:gd name="T6" fmla="*/ 201 w 201"/>
                <a:gd name="T7" fmla="*/ 0 h 192"/>
                <a:gd name="T8" fmla="*/ 0 w 201"/>
                <a:gd name="T9" fmla="*/ 4 h 192"/>
              </a:gdLst>
              <a:ahLst/>
              <a:cxnLst>
                <a:cxn ang="0">
                  <a:pos x="T0" y="T1"/>
                </a:cxn>
                <a:cxn ang="0">
                  <a:pos x="T2" y="T3"/>
                </a:cxn>
                <a:cxn ang="0">
                  <a:pos x="T4" y="T5"/>
                </a:cxn>
                <a:cxn ang="0">
                  <a:pos x="T6" y="T7"/>
                </a:cxn>
                <a:cxn ang="0">
                  <a:pos x="T8" y="T9"/>
                </a:cxn>
              </a:cxnLst>
              <a:rect l="0" t="0" r="r" b="b"/>
              <a:pathLst>
                <a:path w="201" h="192">
                  <a:moveTo>
                    <a:pt x="0" y="4"/>
                  </a:moveTo>
                  <a:lnTo>
                    <a:pt x="7" y="192"/>
                  </a:lnTo>
                  <a:lnTo>
                    <a:pt x="197" y="192"/>
                  </a:lnTo>
                  <a:lnTo>
                    <a:pt x="201" y="0"/>
                  </a:lnTo>
                  <a:lnTo>
                    <a:pt x="0" y="4"/>
                  </a:lnTo>
                  <a:close/>
                </a:path>
              </a:pathLst>
            </a:custGeom>
            <a:solidFill>
              <a:srgbClr val="C7ED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84" name="Freeform 265"/>
            <p:cNvSpPr>
              <a:spLocks noEditPoints="1"/>
            </p:cNvSpPr>
            <p:nvPr/>
          </p:nvSpPr>
          <p:spPr bwMode="auto">
            <a:xfrm>
              <a:off x="6739" y="1086"/>
              <a:ext cx="213" cy="204"/>
            </a:xfrm>
            <a:custGeom>
              <a:avLst/>
              <a:gdLst>
                <a:gd name="T0" fmla="*/ 6 w 90"/>
                <a:gd name="T1" fmla="*/ 85 h 86"/>
                <a:gd name="T2" fmla="*/ 4 w 90"/>
                <a:gd name="T3" fmla="*/ 83 h 86"/>
                <a:gd name="T4" fmla="*/ 4 w 90"/>
                <a:gd name="T5" fmla="*/ 83 h 86"/>
                <a:gd name="T6" fmla="*/ 0 w 90"/>
                <a:gd name="T7" fmla="*/ 4 h 86"/>
                <a:gd name="T8" fmla="*/ 1 w 90"/>
                <a:gd name="T9" fmla="*/ 2 h 86"/>
                <a:gd name="T10" fmla="*/ 1 w 90"/>
                <a:gd name="T11" fmla="*/ 2 h 86"/>
                <a:gd name="T12" fmla="*/ 3 w 90"/>
                <a:gd name="T13" fmla="*/ 1 h 86"/>
                <a:gd name="T14" fmla="*/ 3 w 90"/>
                <a:gd name="T15" fmla="*/ 1 h 86"/>
                <a:gd name="T16" fmla="*/ 87 w 90"/>
                <a:gd name="T17" fmla="*/ 0 h 86"/>
                <a:gd name="T18" fmla="*/ 89 w 90"/>
                <a:gd name="T19" fmla="*/ 0 h 86"/>
                <a:gd name="T20" fmla="*/ 89 w 90"/>
                <a:gd name="T21" fmla="*/ 0 h 86"/>
                <a:gd name="T22" fmla="*/ 90 w 90"/>
                <a:gd name="T23" fmla="*/ 2 h 86"/>
                <a:gd name="T24" fmla="*/ 90 w 90"/>
                <a:gd name="T25" fmla="*/ 2 h 86"/>
                <a:gd name="T26" fmla="*/ 89 w 90"/>
                <a:gd name="T27" fmla="*/ 83 h 86"/>
                <a:gd name="T28" fmla="*/ 86 w 90"/>
                <a:gd name="T29" fmla="*/ 86 h 86"/>
                <a:gd name="T30" fmla="*/ 86 w 90"/>
                <a:gd name="T31" fmla="*/ 86 h 86"/>
                <a:gd name="T32" fmla="*/ 6 w 90"/>
                <a:gd name="T33" fmla="*/ 85 h 86"/>
                <a:gd name="T34" fmla="*/ 9 w 90"/>
                <a:gd name="T35" fmla="*/ 80 h 86"/>
                <a:gd name="T36" fmla="*/ 84 w 90"/>
                <a:gd name="T37" fmla="*/ 80 h 86"/>
                <a:gd name="T38" fmla="*/ 85 w 90"/>
                <a:gd name="T39" fmla="*/ 5 h 86"/>
                <a:gd name="T40" fmla="*/ 5 w 90"/>
                <a:gd name="T41" fmla="*/ 7 h 86"/>
                <a:gd name="T42" fmla="*/ 9 w 90"/>
                <a:gd name="T43" fmla="*/ 8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0" h="86">
                  <a:moveTo>
                    <a:pt x="6" y="85"/>
                  </a:moveTo>
                  <a:cubicBezTo>
                    <a:pt x="5" y="85"/>
                    <a:pt x="4" y="84"/>
                    <a:pt x="4" y="83"/>
                  </a:cubicBezTo>
                  <a:cubicBezTo>
                    <a:pt x="4" y="83"/>
                    <a:pt x="4" y="83"/>
                    <a:pt x="4" y="83"/>
                  </a:cubicBezTo>
                  <a:cubicBezTo>
                    <a:pt x="0" y="4"/>
                    <a:pt x="0" y="4"/>
                    <a:pt x="0" y="4"/>
                  </a:cubicBezTo>
                  <a:cubicBezTo>
                    <a:pt x="0" y="4"/>
                    <a:pt x="0" y="3"/>
                    <a:pt x="1" y="2"/>
                  </a:cubicBezTo>
                  <a:cubicBezTo>
                    <a:pt x="1" y="2"/>
                    <a:pt x="1" y="2"/>
                    <a:pt x="1" y="2"/>
                  </a:cubicBezTo>
                  <a:cubicBezTo>
                    <a:pt x="1" y="2"/>
                    <a:pt x="2" y="1"/>
                    <a:pt x="3" y="1"/>
                  </a:cubicBezTo>
                  <a:cubicBezTo>
                    <a:pt x="3" y="1"/>
                    <a:pt x="3" y="1"/>
                    <a:pt x="3" y="1"/>
                  </a:cubicBezTo>
                  <a:cubicBezTo>
                    <a:pt x="87" y="0"/>
                    <a:pt x="87" y="0"/>
                    <a:pt x="87" y="0"/>
                  </a:cubicBezTo>
                  <a:cubicBezTo>
                    <a:pt x="88" y="0"/>
                    <a:pt x="89" y="0"/>
                    <a:pt x="89" y="0"/>
                  </a:cubicBezTo>
                  <a:cubicBezTo>
                    <a:pt x="89" y="0"/>
                    <a:pt x="89" y="0"/>
                    <a:pt x="89" y="0"/>
                  </a:cubicBezTo>
                  <a:cubicBezTo>
                    <a:pt x="90" y="1"/>
                    <a:pt x="90" y="2"/>
                    <a:pt x="90" y="2"/>
                  </a:cubicBezTo>
                  <a:cubicBezTo>
                    <a:pt x="90" y="2"/>
                    <a:pt x="90" y="2"/>
                    <a:pt x="90" y="2"/>
                  </a:cubicBezTo>
                  <a:cubicBezTo>
                    <a:pt x="89" y="83"/>
                    <a:pt x="89" y="83"/>
                    <a:pt x="89" y="83"/>
                  </a:cubicBezTo>
                  <a:cubicBezTo>
                    <a:pt x="89" y="84"/>
                    <a:pt x="88" y="86"/>
                    <a:pt x="86" y="86"/>
                  </a:cubicBezTo>
                  <a:cubicBezTo>
                    <a:pt x="86" y="86"/>
                    <a:pt x="86" y="86"/>
                    <a:pt x="86" y="86"/>
                  </a:cubicBezTo>
                  <a:cubicBezTo>
                    <a:pt x="6" y="85"/>
                    <a:pt x="6" y="85"/>
                    <a:pt x="6" y="85"/>
                  </a:cubicBezTo>
                  <a:close/>
                  <a:moveTo>
                    <a:pt x="9" y="80"/>
                  </a:moveTo>
                  <a:cubicBezTo>
                    <a:pt x="84" y="80"/>
                    <a:pt x="84" y="80"/>
                    <a:pt x="84" y="80"/>
                  </a:cubicBezTo>
                  <a:cubicBezTo>
                    <a:pt x="85" y="5"/>
                    <a:pt x="85" y="5"/>
                    <a:pt x="85" y="5"/>
                  </a:cubicBezTo>
                  <a:cubicBezTo>
                    <a:pt x="5" y="7"/>
                    <a:pt x="5" y="7"/>
                    <a:pt x="5" y="7"/>
                  </a:cubicBezTo>
                  <a:cubicBezTo>
                    <a:pt x="9" y="80"/>
                    <a:pt x="9" y="80"/>
                    <a:pt x="9" y="80"/>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85" name="Freeform 266"/>
            <p:cNvSpPr/>
            <p:nvPr/>
          </p:nvSpPr>
          <p:spPr bwMode="auto">
            <a:xfrm>
              <a:off x="6746" y="1095"/>
              <a:ext cx="43" cy="188"/>
            </a:xfrm>
            <a:custGeom>
              <a:avLst/>
              <a:gdLst>
                <a:gd name="T0" fmla="*/ 0 w 43"/>
                <a:gd name="T1" fmla="*/ 0 h 188"/>
                <a:gd name="T2" fmla="*/ 36 w 43"/>
                <a:gd name="T3" fmla="*/ 29 h 188"/>
                <a:gd name="T4" fmla="*/ 43 w 43"/>
                <a:gd name="T5" fmla="*/ 188 h 188"/>
                <a:gd name="T6" fmla="*/ 7 w 43"/>
                <a:gd name="T7" fmla="*/ 185 h 188"/>
                <a:gd name="T8" fmla="*/ 0 w 43"/>
                <a:gd name="T9" fmla="*/ 0 h 188"/>
              </a:gdLst>
              <a:ahLst/>
              <a:cxnLst>
                <a:cxn ang="0">
                  <a:pos x="T0" y="T1"/>
                </a:cxn>
                <a:cxn ang="0">
                  <a:pos x="T2" y="T3"/>
                </a:cxn>
                <a:cxn ang="0">
                  <a:pos x="T4" y="T5"/>
                </a:cxn>
                <a:cxn ang="0">
                  <a:pos x="T6" y="T7"/>
                </a:cxn>
                <a:cxn ang="0">
                  <a:pos x="T8" y="T9"/>
                </a:cxn>
              </a:cxnLst>
              <a:rect l="0" t="0" r="r" b="b"/>
              <a:pathLst>
                <a:path w="43" h="188">
                  <a:moveTo>
                    <a:pt x="0" y="0"/>
                  </a:moveTo>
                  <a:lnTo>
                    <a:pt x="36" y="29"/>
                  </a:lnTo>
                  <a:lnTo>
                    <a:pt x="43" y="188"/>
                  </a:lnTo>
                  <a:lnTo>
                    <a:pt x="7" y="185"/>
                  </a:lnTo>
                  <a:lnTo>
                    <a:pt x="0" y="0"/>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86" name="Freeform 267"/>
            <p:cNvSpPr>
              <a:spLocks noEditPoints="1"/>
            </p:cNvSpPr>
            <p:nvPr/>
          </p:nvSpPr>
          <p:spPr bwMode="auto">
            <a:xfrm>
              <a:off x="6739" y="1088"/>
              <a:ext cx="54" cy="199"/>
            </a:xfrm>
            <a:custGeom>
              <a:avLst/>
              <a:gdLst>
                <a:gd name="T0" fmla="*/ 6 w 23"/>
                <a:gd name="T1" fmla="*/ 84 h 84"/>
                <a:gd name="T2" fmla="*/ 4 w 23"/>
                <a:gd name="T3" fmla="*/ 82 h 84"/>
                <a:gd name="T4" fmla="*/ 4 w 23"/>
                <a:gd name="T5" fmla="*/ 82 h 84"/>
                <a:gd name="T6" fmla="*/ 0 w 23"/>
                <a:gd name="T7" fmla="*/ 3 h 84"/>
                <a:gd name="T8" fmla="*/ 3 w 23"/>
                <a:gd name="T9" fmla="*/ 3 h 84"/>
                <a:gd name="T10" fmla="*/ 0 w 23"/>
                <a:gd name="T11" fmla="*/ 3 h 84"/>
                <a:gd name="T12" fmla="*/ 1 w 23"/>
                <a:gd name="T13" fmla="*/ 0 h 84"/>
                <a:gd name="T14" fmla="*/ 1 w 23"/>
                <a:gd name="T15" fmla="*/ 0 h 84"/>
                <a:gd name="T16" fmla="*/ 4 w 23"/>
                <a:gd name="T17" fmla="*/ 1 h 84"/>
                <a:gd name="T18" fmla="*/ 4 w 23"/>
                <a:gd name="T19" fmla="*/ 1 h 84"/>
                <a:gd name="T20" fmla="*/ 19 w 23"/>
                <a:gd name="T21" fmla="*/ 13 h 84"/>
                <a:gd name="T22" fmla="*/ 20 w 23"/>
                <a:gd name="T23" fmla="*/ 15 h 84"/>
                <a:gd name="T24" fmla="*/ 20 w 23"/>
                <a:gd name="T25" fmla="*/ 15 h 84"/>
                <a:gd name="T26" fmla="*/ 23 w 23"/>
                <a:gd name="T27" fmla="*/ 81 h 84"/>
                <a:gd name="T28" fmla="*/ 23 w 23"/>
                <a:gd name="T29" fmla="*/ 83 h 84"/>
                <a:gd name="T30" fmla="*/ 23 w 23"/>
                <a:gd name="T31" fmla="*/ 83 h 84"/>
                <a:gd name="T32" fmla="*/ 21 w 23"/>
                <a:gd name="T33" fmla="*/ 84 h 84"/>
                <a:gd name="T34" fmla="*/ 21 w 23"/>
                <a:gd name="T35" fmla="*/ 84 h 84"/>
                <a:gd name="T36" fmla="*/ 6 w 23"/>
                <a:gd name="T37" fmla="*/ 84 h 84"/>
                <a:gd name="T38" fmla="*/ 9 w 23"/>
                <a:gd name="T39" fmla="*/ 79 h 84"/>
                <a:gd name="T40" fmla="*/ 18 w 23"/>
                <a:gd name="T41" fmla="*/ 79 h 84"/>
                <a:gd name="T42" fmla="*/ 15 w 23"/>
                <a:gd name="T43" fmla="*/ 17 h 84"/>
                <a:gd name="T44" fmla="*/ 6 w 23"/>
                <a:gd name="T45" fmla="*/ 9 h 84"/>
                <a:gd name="T46" fmla="*/ 9 w 23"/>
                <a:gd name="T47" fmla="*/ 79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3" h="84">
                  <a:moveTo>
                    <a:pt x="6" y="84"/>
                  </a:moveTo>
                  <a:cubicBezTo>
                    <a:pt x="5" y="84"/>
                    <a:pt x="4" y="83"/>
                    <a:pt x="4" y="82"/>
                  </a:cubicBezTo>
                  <a:cubicBezTo>
                    <a:pt x="4" y="82"/>
                    <a:pt x="4" y="82"/>
                    <a:pt x="4" y="82"/>
                  </a:cubicBezTo>
                  <a:cubicBezTo>
                    <a:pt x="0" y="3"/>
                    <a:pt x="0" y="3"/>
                    <a:pt x="0" y="3"/>
                  </a:cubicBezTo>
                  <a:cubicBezTo>
                    <a:pt x="3" y="3"/>
                    <a:pt x="3" y="3"/>
                    <a:pt x="3" y="3"/>
                  </a:cubicBezTo>
                  <a:cubicBezTo>
                    <a:pt x="0" y="3"/>
                    <a:pt x="0" y="3"/>
                    <a:pt x="0" y="3"/>
                  </a:cubicBezTo>
                  <a:cubicBezTo>
                    <a:pt x="0" y="2"/>
                    <a:pt x="1" y="1"/>
                    <a:pt x="1" y="0"/>
                  </a:cubicBezTo>
                  <a:cubicBezTo>
                    <a:pt x="1" y="0"/>
                    <a:pt x="1" y="0"/>
                    <a:pt x="1" y="0"/>
                  </a:cubicBezTo>
                  <a:cubicBezTo>
                    <a:pt x="2" y="0"/>
                    <a:pt x="4" y="0"/>
                    <a:pt x="4" y="1"/>
                  </a:cubicBezTo>
                  <a:cubicBezTo>
                    <a:pt x="4" y="1"/>
                    <a:pt x="4" y="1"/>
                    <a:pt x="4" y="1"/>
                  </a:cubicBezTo>
                  <a:cubicBezTo>
                    <a:pt x="19" y="13"/>
                    <a:pt x="19" y="13"/>
                    <a:pt x="19" y="13"/>
                  </a:cubicBezTo>
                  <a:cubicBezTo>
                    <a:pt x="20" y="14"/>
                    <a:pt x="20" y="14"/>
                    <a:pt x="20" y="15"/>
                  </a:cubicBezTo>
                  <a:cubicBezTo>
                    <a:pt x="20" y="15"/>
                    <a:pt x="20" y="15"/>
                    <a:pt x="20" y="15"/>
                  </a:cubicBezTo>
                  <a:cubicBezTo>
                    <a:pt x="23" y="81"/>
                    <a:pt x="23" y="81"/>
                    <a:pt x="23" y="81"/>
                  </a:cubicBezTo>
                  <a:cubicBezTo>
                    <a:pt x="23" y="82"/>
                    <a:pt x="23" y="83"/>
                    <a:pt x="23" y="83"/>
                  </a:cubicBezTo>
                  <a:cubicBezTo>
                    <a:pt x="23" y="83"/>
                    <a:pt x="23" y="83"/>
                    <a:pt x="23" y="83"/>
                  </a:cubicBezTo>
                  <a:cubicBezTo>
                    <a:pt x="22" y="84"/>
                    <a:pt x="21" y="84"/>
                    <a:pt x="21" y="84"/>
                  </a:cubicBezTo>
                  <a:cubicBezTo>
                    <a:pt x="21" y="84"/>
                    <a:pt x="21" y="84"/>
                    <a:pt x="21" y="84"/>
                  </a:cubicBezTo>
                  <a:cubicBezTo>
                    <a:pt x="6" y="84"/>
                    <a:pt x="6" y="84"/>
                    <a:pt x="6" y="84"/>
                  </a:cubicBezTo>
                  <a:close/>
                  <a:moveTo>
                    <a:pt x="9" y="79"/>
                  </a:moveTo>
                  <a:cubicBezTo>
                    <a:pt x="18" y="79"/>
                    <a:pt x="18" y="79"/>
                    <a:pt x="18" y="79"/>
                  </a:cubicBezTo>
                  <a:cubicBezTo>
                    <a:pt x="15" y="17"/>
                    <a:pt x="15" y="17"/>
                    <a:pt x="15" y="17"/>
                  </a:cubicBezTo>
                  <a:cubicBezTo>
                    <a:pt x="6" y="9"/>
                    <a:pt x="6" y="9"/>
                    <a:pt x="6" y="9"/>
                  </a:cubicBezTo>
                  <a:cubicBezTo>
                    <a:pt x="9" y="79"/>
                    <a:pt x="9" y="79"/>
                    <a:pt x="9" y="79"/>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87" name="Freeform 268"/>
            <p:cNvSpPr/>
            <p:nvPr/>
          </p:nvSpPr>
          <p:spPr bwMode="auto">
            <a:xfrm>
              <a:off x="6746" y="1091"/>
              <a:ext cx="201" cy="33"/>
            </a:xfrm>
            <a:custGeom>
              <a:avLst/>
              <a:gdLst>
                <a:gd name="T0" fmla="*/ 0 w 201"/>
                <a:gd name="T1" fmla="*/ 4 h 33"/>
                <a:gd name="T2" fmla="*/ 36 w 201"/>
                <a:gd name="T3" fmla="*/ 33 h 33"/>
                <a:gd name="T4" fmla="*/ 199 w 201"/>
                <a:gd name="T5" fmla="*/ 33 h 33"/>
                <a:gd name="T6" fmla="*/ 201 w 201"/>
                <a:gd name="T7" fmla="*/ 0 h 33"/>
                <a:gd name="T8" fmla="*/ 0 w 201"/>
                <a:gd name="T9" fmla="*/ 4 h 33"/>
              </a:gdLst>
              <a:ahLst/>
              <a:cxnLst>
                <a:cxn ang="0">
                  <a:pos x="T0" y="T1"/>
                </a:cxn>
                <a:cxn ang="0">
                  <a:pos x="T2" y="T3"/>
                </a:cxn>
                <a:cxn ang="0">
                  <a:pos x="T4" y="T5"/>
                </a:cxn>
                <a:cxn ang="0">
                  <a:pos x="T6" y="T7"/>
                </a:cxn>
                <a:cxn ang="0">
                  <a:pos x="T8" y="T9"/>
                </a:cxn>
              </a:cxnLst>
              <a:rect l="0" t="0" r="r" b="b"/>
              <a:pathLst>
                <a:path w="201" h="33">
                  <a:moveTo>
                    <a:pt x="0" y="4"/>
                  </a:moveTo>
                  <a:lnTo>
                    <a:pt x="36" y="33"/>
                  </a:lnTo>
                  <a:lnTo>
                    <a:pt x="199" y="33"/>
                  </a:lnTo>
                  <a:lnTo>
                    <a:pt x="201" y="0"/>
                  </a:lnTo>
                  <a:lnTo>
                    <a:pt x="0" y="4"/>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88" name="Freeform 269"/>
            <p:cNvSpPr>
              <a:spLocks noEditPoints="1"/>
            </p:cNvSpPr>
            <p:nvPr/>
          </p:nvSpPr>
          <p:spPr bwMode="auto">
            <a:xfrm>
              <a:off x="6739" y="1086"/>
              <a:ext cx="213" cy="45"/>
            </a:xfrm>
            <a:custGeom>
              <a:avLst/>
              <a:gdLst>
                <a:gd name="T0" fmla="*/ 16 w 90"/>
                <a:gd name="T1" fmla="*/ 18 h 19"/>
                <a:gd name="T2" fmla="*/ 1 w 90"/>
                <a:gd name="T3" fmla="*/ 6 h 19"/>
                <a:gd name="T4" fmla="*/ 0 w 90"/>
                <a:gd name="T5" fmla="*/ 3 h 19"/>
                <a:gd name="T6" fmla="*/ 0 w 90"/>
                <a:gd name="T7" fmla="*/ 3 h 19"/>
                <a:gd name="T8" fmla="*/ 3 w 90"/>
                <a:gd name="T9" fmla="*/ 1 h 19"/>
                <a:gd name="T10" fmla="*/ 3 w 90"/>
                <a:gd name="T11" fmla="*/ 1 h 19"/>
                <a:gd name="T12" fmla="*/ 87 w 90"/>
                <a:gd name="T13" fmla="*/ 0 h 19"/>
                <a:gd name="T14" fmla="*/ 89 w 90"/>
                <a:gd name="T15" fmla="*/ 0 h 19"/>
                <a:gd name="T16" fmla="*/ 89 w 90"/>
                <a:gd name="T17" fmla="*/ 0 h 19"/>
                <a:gd name="T18" fmla="*/ 90 w 90"/>
                <a:gd name="T19" fmla="*/ 2 h 19"/>
                <a:gd name="T20" fmla="*/ 90 w 90"/>
                <a:gd name="T21" fmla="*/ 2 h 19"/>
                <a:gd name="T22" fmla="*/ 90 w 90"/>
                <a:gd name="T23" fmla="*/ 16 h 19"/>
                <a:gd name="T24" fmla="*/ 87 w 90"/>
                <a:gd name="T25" fmla="*/ 19 h 19"/>
                <a:gd name="T26" fmla="*/ 87 w 90"/>
                <a:gd name="T27" fmla="*/ 19 h 19"/>
                <a:gd name="T28" fmla="*/ 18 w 90"/>
                <a:gd name="T29" fmla="*/ 19 h 19"/>
                <a:gd name="T30" fmla="*/ 16 w 90"/>
                <a:gd name="T31" fmla="*/ 18 h 19"/>
                <a:gd name="T32" fmla="*/ 19 w 90"/>
                <a:gd name="T33" fmla="*/ 14 h 19"/>
                <a:gd name="T34" fmla="*/ 85 w 90"/>
                <a:gd name="T35" fmla="*/ 13 h 19"/>
                <a:gd name="T36" fmla="*/ 85 w 90"/>
                <a:gd name="T37" fmla="*/ 5 h 19"/>
                <a:gd name="T38" fmla="*/ 10 w 90"/>
                <a:gd name="T39" fmla="*/ 6 h 19"/>
                <a:gd name="T40" fmla="*/ 19 w 90"/>
                <a:gd name="T41" fmla="*/ 1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0" h="19">
                  <a:moveTo>
                    <a:pt x="16" y="18"/>
                  </a:moveTo>
                  <a:cubicBezTo>
                    <a:pt x="1" y="6"/>
                    <a:pt x="1" y="6"/>
                    <a:pt x="1" y="6"/>
                  </a:cubicBezTo>
                  <a:cubicBezTo>
                    <a:pt x="0" y="5"/>
                    <a:pt x="0" y="4"/>
                    <a:pt x="0" y="3"/>
                  </a:cubicBezTo>
                  <a:cubicBezTo>
                    <a:pt x="0" y="3"/>
                    <a:pt x="0" y="3"/>
                    <a:pt x="0" y="3"/>
                  </a:cubicBezTo>
                  <a:cubicBezTo>
                    <a:pt x="1" y="2"/>
                    <a:pt x="2" y="1"/>
                    <a:pt x="3" y="1"/>
                  </a:cubicBezTo>
                  <a:cubicBezTo>
                    <a:pt x="3" y="1"/>
                    <a:pt x="3" y="1"/>
                    <a:pt x="3" y="1"/>
                  </a:cubicBezTo>
                  <a:cubicBezTo>
                    <a:pt x="87" y="0"/>
                    <a:pt x="87" y="0"/>
                    <a:pt x="87" y="0"/>
                  </a:cubicBezTo>
                  <a:cubicBezTo>
                    <a:pt x="88" y="0"/>
                    <a:pt x="89" y="0"/>
                    <a:pt x="89" y="0"/>
                  </a:cubicBezTo>
                  <a:cubicBezTo>
                    <a:pt x="89" y="0"/>
                    <a:pt x="89" y="0"/>
                    <a:pt x="89" y="0"/>
                  </a:cubicBezTo>
                  <a:cubicBezTo>
                    <a:pt x="90" y="1"/>
                    <a:pt x="90" y="2"/>
                    <a:pt x="90" y="2"/>
                  </a:cubicBezTo>
                  <a:cubicBezTo>
                    <a:pt x="90" y="2"/>
                    <a:pt x="90" y="2"/>
                    <a:pt x="90" y="2"/>
                  </a:cubicBezTo>
                  <a:cubicBezTo>
                    <a:pt x="90" y="16"/>
                    <a:pt x="90" y="16"/>
                    <a:pt x="90" y="16"/>
                  </a:cubicBezTo>
                  <a:cubicBezTo>
                    <a:pt x="90" y="18"/>
                    <a:pt x="89" y="19"/>
                    <a:pt x="87" y="19"/>
                  </a:cubicBezTo>
                  <a:cubicBezTo>
                    <a:pt x="87" y="19"/>
                    <a:pt x="87" y="19"/>
                    <a:pt x="87" y="19"/>
                  </a:cubicBezTo>
                  <a:cubicBezTo>
                    <a:pt x="18" y="19"/>
                    <a:pt x="18" y="19"/>
                    <a:pt x="18" y="19"/>
                  </a:cubicBezTo>
                  <a:cubicBezTo>
                    <a:pt x="16" y="18"/>
                    <a:pt x="16" y="18"/>
                    <a:pt x="16" y="18"/>
                  </a:cubicBezTo>
                  <a:close/>
                  <a:moveTo>
                    <a:pt x="19" y="14"/>
                  </a:moveTo>
                  <a:cubicBezTo>
                    <a:pt x="85" y="13"/>
                    <a:pt x="85" y="13"/>
                    <a:pt x="85" y="13"/>
                  </a:cubicBezTo>
                  <a:cubicBezTo>
                    <a:pt x="85" y="5"/>
                    <a:pt x="85" y="5"/>
                    <a:pt x="85" y="5"/>
                  </a:cubicBezTo>
                  <a:cubicBezTo>
                    <a:pt x="10" y="6"/>
                    <a:pt x="10" y="6"/>
                    <a:pt x="10" y="6"/>
                  </a:cubicBezTo>
                  <a:cubicBezTo>
                    <a:pt x="19" y="14"/>
                    <a:pt x="19" y="14"/>
                    <a:pt x="19" y="14"/>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89" name="Freeform 270"/>
            <p:cNvSpPr/>
            <p:nvPr/>
          </p:nvSpPr>
          <p:spPr bwMode="auto">
            <a:xfrm>
              <a:off x="6469" y="1643"/>
              <a:ext cx="201" cy="190"/>
            </a:xfrm>
            <a:custGeom>
              <a:avLst/>
              <a:gdLst>
                <a:gd name="T0" fmla="*/ 0 w 201"/>
                <a:gd name="T1" fmla="*/ 5 h 190"/>
                <a:gd name="T2" fmla="*/ 9 w 201"/>
                <a:gd name="T3" fmla="*/ 190 h 190"/>
                <a:gd name="T4" fmla="*/ 199 w 201"/>
                <a:gd name="T5" fmla="*/ 190 h 190"/>
                <a:gd name="T6" fmla="*/ 201 w 201"/>
                <a:gd name="T7" fmla="*/ 0 h 190"/>
                <a:gd name="T8" fmla="*/ 0 w 201"/>
                <a:gd name="T9" fmla="*/ 5 h 190"/>
              </a:gdLst>
              <a:ahLst/>
              <a:cxnLst>
                <a:cxn ang="0">
                  <a:pos x="T0" y="T1"/>
                </a:cxn>
                <a:cxn ang="0">
                  <a:pos x="T2" y="T3"/>
                </a:cxn>
                <a:cxn ang="0">
                  <a:pos x="T4" y="T5"/>
                </a:cxn>
                <a:cxn ang="0">
                  <a:pos x="T6" y="T7"/>
                </a:cxn>
                <a:cxn ang="0">
                  <a:pos x="T8" y="T9"/>
                </a:cxn>
              </a:cxnLst>
              <a:rect l="0" t="0" r="r" b="b"/>
              <a:pathLst>
                <a:path w="201" h="190">
                  <a:moveTo>
                    <a:pt x="0" y="5"/>
                  </a:moveTo>
                  <a:lnTo>
                    <a:pt x="9" y="190"/>
                  </a:lnTo>
                  <a:lnTo>
                    <a:pt x="199" y="190"/>
                  </a:lnTo>
                  <a:lnTo>
                    <a:pt x="201" y="0"/>
                  </a:lnTo>
                  <a:lnTo>
                    <a:pt x="0" y="5"/>
                  </a:lnTo>
                  <a:close/>
                </a:path>
              </a:pathLst>
            </a:custGeom>
            <a:solidFill>
              <a:srgbClr val="C7ED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90" name="Freeform 271"/>
            <p:cNvSpPr>
              <a:spLocks noEditPoints="1"/>
            </p:cNvSpPr>
            <p:nvPr/>
          </p:nvSpPr>
          <p:spPr bwMode="auto">
            <a:xfrm>
              <a:off x="6462" y="1636"/>
              <a:ext cx="215" cy="204"/>
            </a:xfrm>
            <a:custGeom>
              <a:avLst/>
              <a:gdLst>
                <a:gd name="T0" fmla="*/ 7 w 91"/>
                <a:gd name="T1" fmla="*/ 86 h 86"/>
                <a:gd name="T2" fmla="*/ 4 w 91"/>
                <a:gd name="T3" fmla="*/ 83 h 86"/>
                <a:gd name="T4" fmla="*/ 4 w 91"/>
                <a:gd name="T5" fmla="*/ 83 h 86"/>
                <a:gd name="T6" fmla="*/ 0 w 91"/>
                <a:gd name="T7" fmla="*/ 5 h 86"/>
                <a:gd name="T8" fmla="*/ 1 w 91"/>
                <a:gd name="T9" fmla="*/ 3 h 86"/>
                <a:gd name="T10" fmla="*/ 1 w 91"/>
                <a:gd name="T11" fmla="*/ 3 h 86"/>
                <a:gd name="T12" fmla="*/ 3 w 91"/>
                <a:gd name="T13" fmla="*/ 2 h 86"/>
                <a:gd name="T14" fmla="*/ 3 w 91"/>
                <a:gd name="T15" fmla="*/ 2 h 86"/>
                <a:gd name="T16" fmla="*/ 88 w 91"/>
                <a:gd name="T17" fmla="*/ 0 h 86"/>
                <a:gd name="T18" fmla="*/ 90 w 91"/>
                <a:gd name="T19" fmla="*/ 1 h 86"/>
                <a:gd name="T20" fmla="*/ 90 w 91"/>
                <a:gd name="T21" fmla="*/ 1 h 86"/>
                <a:gd name="T22" fmla="*/ 91 w 91"/>
                <a:gd name="T23" fmla="*/ 3 h 86"/>
                <a:gd name="T24" fmla="*/ 91 w 91"/>
                <a:gd name="T25" fmla="*/ 3 h 86"/>
                <a:gd name="T26" fmla="*/ 90 w 91"/>
                <a:gd name="T27" fmla="*/ 83 h 86"/>
                <a:gd name="T28" fmla="*/ 87 w 91"/>
                <a:gd name="T29" fmla="*/ 86 h 86"/>
                <a:gd name="T30" fmla="*/ 87 w 91"/>
                <a:gd name="T31" fmla="*/ 86 h 86"/>
                <a:gd name="T32" fmla="*/ 7 w 91"/>
                <a:gd name="T33" fmla="*/ 86 h 86"/>
                <a:gd name="T34" fmla="*/ 9 w 91"/>
                <a:gd name="T35" fmla="*/ 80 h 86"/>
                <a:gd name="T36" fmla="*/ 84 w 91"/>
                <a:gd name="T37" fmla="*/ 81 h 86"/>
                <a:gd name="T38" fmla="*/ 85 w 91"/>
                <a:gd name="T39" fmla="*/ 5 h 86"/>
                <a:gd name="T40" fmla="*/ 6 w 91"/>
                <a:gd name="T41" fmla="*/ 7 h 86"/>
                <a:gd name="T42" fmla="*/ 9 w 91"/>
                <a:gd name="T43" fmla="*/ 8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1" h="86">
                  <a:moveTo>
                    <a:pt x="7" y="86"/>
                  </a:moveTo>
                  <a:cubicBezTo>
                    <a:pt x="6" y="86"/>
                    <a:pt x="4" y="85"/>
                    <a:pt x="4" y="83"/>
                  </a:cubicBezTo>
                  <a:cubicBezTo>
                    <a:pt x="4" y="83"/>
                    <a:pt x="4" y="83"/>
                    <a:pt x="4" y="83"/>
                  </a:cubicBezTo>
                  <a:cubicBezTo>
                    <a:pt x="0" y="5"/>
                    <a:pt x="0" y="5"/>
                    <a:pt x="0" y="5"/>
                  </a:cubicBezTo>
                  <a:cubicBezTo>
                    <a:pt x="0" y="4"/>
                    <a:pt x="1" y="3"/>
                    <a:pt x="1" y="3"/>
                  </a:cubicBezTo>
                  <a:cubicBezTo>
                    <a:pt x="1" y="3"/>
                    <a:pt x="1" y="3"/>
                    <a:pt x="1" y="3"/>
                  </a:cubicBezTo>
                  <a:cubicBezTo>
                    <a:pt x="2" y="2"/>
                    <a:pt x="2" y="2"/>
                    <a:pt x="3" y="2"/>
                  </a:cubicBezTo>
                  <a:cubicBezTo>
                    <a:pt x="3" y="2"/>
                    <a:pt x="3" y="2"/>
                    <a:pt x="3" y="2"/>
                  </a:cubicBezTo>
                  <a:cubicBezTo>
                    <a:pt x="88" y="0"/>
                    <a:pt x="88" y="0"/>
                    <a:pt x="88" y="0"/>
                  </a:cubicBezTo>
                  <a:cubicBezTo>
                    <a:pt x="89" y="0"/>
                    <a:pt x="89" y="0"/>
                    <a:pt x="90" y="1"/>
                  </a:cubicBezTo>
                  <a:cubicBezTo>
                    <a:pt x="90" y="1"/>
                    <a:pt x="90" y="1"/>
                    <a:pt x="90" y="1"/>
                  </a:cubicBezTo>
                  <a:cubicBezTo>
                    <a:pt x="90" y="1"/>
                    <a:pt x="91" y="2"/>
                    <a:pt x="91" y="3"/>
                  </a:cubicBezTo>
                  <a:cubicBezTo>
                    <a:pt x="91" y="3"/>
                    <a:pt x="91" y="3"/>
                    <a:pt x="91" y="3"/>
                  </a:cubicBezTo>
                  <a:cubicBezTo>
                    <a:pt x="90" y="83"/>
                    <a:pt x="90" y="83"/>
                    <a:pt x="90" y="83"/>
                  </a:cubicBezTo>
                  <a:cubicBezTo>
                    <a:pt x="90" y="85"/>
                    <a:pt x="88" y="86"/>
                    <a:pt x="87" y="86"/>
                  </a:cubicBezTo>
                  <a:cubicBezTo>
                    <a:pt x="87" y="86"/>
                    <a:pt x="87" y="86"/>
                    <a:pt x="87" y="86"/>
                  </a:cubicBezTo>
                  <a:cubicBezTo>
                    <a:pt x="7" y="86"/>
                    <a:pt x="7" y="86"/>
                    <a:pt x="7" y="86"/>
                  </a:cubicBezTo>
                  <a:close/>
                  <a:moveTo>
                    <a:pt x="9" y="80"/>
                  </a:moveTo>
                  <a:cubicBezTo>
                    <a:pt x="84" y="81"/>
                    <a:pt x="84" y="81"/>
                    <a:pt x="84" y="81"/>
                  </a:cubicBezTo>
                  <a:cubicBezTo>
                    <a:pt x="85" y="5"/>
                    <a:pt x="85" y="5"/>
                    <a:pt x="85" y="5"/>
                  </a:cubicBezTo>
                  <a:cubicBezTo>
                    <a:pt x="6" y="7"/>
                    <a:pt x="6" y="7"/>
                    <a:pt x="6" y="7"/>
                  </a:cubicBezTo>
                  <a:cubicBezTo>
                    <a:pt x="9" y="80"/>
                    <a:pt x="9" y="80"/>
                    <a:pt x="9" y="80"/>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91" name="Freeform 272"/>
            <p:cNvSpPr/>
            <p:nvPr/>
          </p:nvSpPr>
          <p:spPr bwMode="auto">
            <a:xfrm>
              <a:off x="6469" y="1645"/>
              <a:ext cx="42" cy="188"/>
            </a:xfrm>
            <a:custGeom>
              <a:avLst/>
              <a:gdLst>
                <a:gd name="T0" fmla="*/ 0 w 42"/>
                <a:gd name="T1" fmla="*/ 0 h 188"/>
                <a:gd name="T2" fmla="*/ 35 w 42"/>
                <a:gd name="T3" fmla="*/ 31 h 188"/>
                <a:gd name="T4" fmla="*/ 42 w 42"/>
                <a:gd name="T5" fmla="*/ 188 h 188"/>
                <a:gd name="T6" fmla="*/ 9 w 42"/>
                <a:gd name="T7" fmla="*/ 188 h 188"/>
                <a:gd name="T8" fmla="*/ 0 w 42"/>
                <a:gd name="T9" fmla="*/ 0 h 188"/>
              </a:gdLst>
              <a:ahLst/>
              <a:cxnLst>
                <a:cxn ang="0">
                  <a:pos x="T0" y="T1"/>
                </a:cxn>
                <a:cxn ang="0">
                  <a:pos x="T2" y="T3"/>
                </a:cxn>
                <a:cxn ang="0">
                  <a:pos x="T4" y="T5"/>
                </a:cxn>
                <a:cxn ang="0">
                  <a:pos x="T6" y="T7"/>
                </a:cxn>
                <a:cxn ang="0">
                  <a:pos x="T8" y="T9"/>
                </a:cxn>
              </a:cxnLst>
              <a:rect l="0" t="0" r="r" b="b"/>
              <a:pathLst>
                <a:path w="42" h="188">
                  <a:moveTo>
                    <a:pt x="0" y="0"/>
                  </a:moveTo>
                  <a:lnTo>
                    <a:pt x="35" y="31"/>
                  </a:lnTo>
                  <a:lnTo>
                    <a:pt x="42" y="188"/>
                  </a:lnTo>
                  <a:lnTo>
                    <a:pt x="9" y="188"/>
                  </a:lnTo>
                  <a:lnTo>
                    <a:pt x="0" y="0"/>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92" name="Freeform 273"/>
            <p:cNvSpPr>
              <a:spLocks noEditPoints="1"/>
            </p:cNvSpPr>
            <p:nvPr/>
          </p:nvSpPr>
          <p:spPr bwMode="auto">
            <a:xfrm>
              <a:off x="6462" y="1638"/>
              <a:ext cx="57" cy="202"/>
            </a:xfrm>
            <a:custGeom>
              <a:avLst/>
              <a:gdLst>
                <a:gd name="T0" fmla="*/ 7 w 24"/>
                <a:gd name="T1" fmla="*/ 85 h 85"/>
                <a:gd name="T2" fmla="*/ 4 w 24"/>
                <a:gd name="T3" fmla="*/ 82 h 85"/>
                <a:gd name="T4" fmla="*/ 4 w 24"/>
                <a:gd name="T5" fmla="*/ 82 h 85"/>
                <a:gd name="T6" fmla="*/ 1 w 24"/>
                <a:gd name="T7" fmla="*/ 3 h 85"/>
                <a:gd name="T8" fmla="*/ 3 w 24"/>
                <a:gd name="T9" fmla="*/ 3 h 85"/>
                <a:gd name="T10" fmla="*/ 1 w 24"/>
                <a:gd name="T11" fmla="*/ 3 h 85"/>
                <a:gd name="T12" fmla="*/ 2 w 24"/>
                <a:gd name="T13" fmla="*/ 1 h 85"/>
                <a:gd name="T14" fmla="*/ 2 w 24"/>
                <a:gd name="T15" fmla="*/ 1 h 85"/>
                <a:gd name="T16" fmla="*/ 5 w 24"/>
                <a:gd name="T17" fmla="*/ 1 h 85"/>
                <a:gd name="T18" fmla="*/ 5 w 24"/>
                <a:gd name="T19" fmla="*/ 1 h 85"/>
                <a:gd name="T20" fmla="*/ 20 w 24"/>
                <a:gd name="T21" fmla="*/ 14 h 85"/>
                <a:gd name="T22" fmla="*/ 21 w 24"/>
                <a:gd name="T23" fmla="*/ 16 h 85"/>
                <a:gd name="T24" fmla="*/ 21 w 24"/>
                <a:gd name="T25" fmla="*/ 16 h 85"/>
                <a:gd name="T26" fmla="*/ 24 w 24"/>
                <a:gd name="T27" fmla="*/ 82 h 85"/>
                <a:gd name="T28" fmla="*/ 23 w 24"/>
                <a:gd name="T29" fmla="*/ 84 h 85"/>
                <a:gd name="T30" fmla="*/ 23 w 24"/>
                <a:gd name="T31" fmla="*/ 84 h 85"/>
                <a:gd name="T32" fmla="*/ 21 w 24"/>
                <a:gd name="T33" fmla="*/ 85 h 85"/>
                <a:gd name="T34" fmla="*/ 21 w 24"/>
                <a:gd name="T35" fmla="*/ 85 h 85"/>
                <a:gd name="T36" fmla="*/ 7 w 24"/>
                <a:gd name="T37" fmla="*/ 85 h 85"/>
                <a:gd name="T38" fmla="*/ 9 w 24"/>
                <a:gd name="T39" fmla="*/ 79 h 85"/>
                <a:gd name="T40" fmla="*/ 19 w 24"/>
                <a:gd name="T41" fmla="*/ 79 h 85"/>
                <a:gd name="T42" fmla="*/ 16 w 24"/>
                <a:gd name="T43" fmla="*/ 17 h 85"/>
                <a:gd name="T44" fmla="*/ 6 w 24"/>
                <a:gd name="T45" fmla="*/ 9 h 85"/>
                <a:gd name="T46" fmla="*/ 9 w 24"/>
                <a:gd name="T47" fmla="*/ 79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4" h="85">
                  <a:moveTo>
                    <a:pt x="7" y="85"/>
                  </a:moveTo>
                  <a:cubicBezTo>
                    <a:pt x="6" y="85"/>
                    <a:pt x="4" y="83"/>
                    <a:pt x="4" y="82"/>
                  </a:cubicBezTo>
                  <a:cubicBezTo>
                    <a:pt x="4" y="82"/>
                    <a:pt x="4" y="82"/>
                    <a:pt x="4" y="82"/>
                  </a:cubicBezTo>
                  <a:cubicBezTo>
                    <a:pt x="1" y="3"/>
                    <a:pt x="1" y="3"/>
                    <a:pt x="1" y="3"/>
                  </a:cubicBezTo>
                  <a:cubicBezTo>
                    <a:pt x="3" y="3"/>
                    <a:pt x="3" y="3"/>
                    <a:pt x="3" y="3"/>
                  </a:cubicBezTo>
                  <a:cubicBezTo>
                    <a:pt x="1" y="3"/>
                    <a:pt x="1" y="3"/>
                    <a:pt x="1" y="3"/>
                  </a:cubicBezTo>
                  <a:cubicBezTo>
                    <a:pt x="0" y="2"/>
                    <a:pt x="1" y="1"/>
                    <a:pt x="2" y="1"/>
                  </a:cubicBezTo>
                  <a:cubicBezTo>
                    <a:pt x="2" y="1"/>
                    <a:pt x="2" y="1"/>
                    <a:pt x="2" y="1"/>
                  </a:cubicBezTo>
                  <a:cubicBezTo>
                    <a:pt x="3" y="0"/>
                    <a:pt x="4" y="1"/>
                    <a:pt x="5" y="1"/>
                  </a:cubicBezTo>
                  <a:cubicBezTo>
                    <a:pt x="5" y="1"/>
                    <a:pt x="5" y="1"/>
                    <a:pt x="5" y="1"/>
                  </a:cubicBezTo>
                  <a:cubicBezTo>
                    <a:pt x="20" y="14"/>
                    <a:pt x="20" y="14"/>
                    <a:pt x="20" y="14"/>
                  </a:cubicBezTo>
                  <a:cubicBezTo>
                    <a:pt x="21" y="14"/>
                    <a:pt x="21" y="15"/>
                    <a:pt x="21" y="16"/>
                  </a:cubicBezTo>
                  <a:cubicBezTo>
                    <a:pt x="21" y="16"/>
                    <a:pt x="21" y="16"/>
                    <a:pt x="21" y="16"/>
                  </a:cubicBezTo>
                  <a:cubicBezTo>
                    <a:pt x="24" y="82"/>
                    <a:pt x="24" y="82"/>
                    <a:pt x="24" y="82"/>
                  </a:cubicBezTo>
                  <a:cubicBezTo>
                    <a:pt x="24" y="83"/>
                    <a:pt x="24" y="83"/>
                    <a:pt x="23" y="84"/>
                  </a:cubicBezTo>
                  <a:cubicBezTo>
                    <a:pt x="23" y="84"/>
                    <a:pt x="23" y="84"/>
                    <a:pt x="23" y="84"/>
                  </a:cubicBezTo>
                  <a:cubicBezTo>
                    <a:pt x="23" y="84"/>
                    <a:pt x="22" y="85"/>
                    <a:pt x="21" y="85"/>
                  </a:cubicBezTo>
                  <a:cubicBezTo>
                    <a:pt x="21" y="85"/>
                    <a:pt x="21" y="85"/>
                    <a:pt x="21" y="85"/>
                  </a:cubicBezTo>
                  <a:cubicBezTo>
                    <a:pt x="7" y="85"/>
                    <a:pt x="7" y="85"/>
                    <a:pt x="7" y="85"/>
                  </a:cubicBezTo>
                  <a:close/>
                  <a:moveTo>
                    <a:pt x="9" y="79"/>
                  </a:moveTo>
                  <a:cubicBezTo>
                    <a:pt x="19" y="79"/>
                    <a:pt x="19" y="79"/>
                    <a:pt x="19" y="79"/>
                  </a:cubicBezTo>
                  <a:cubicBezTo>
                    <a:pt x="16" y="17"/>
                    <a:pt x="16" y="17"/>
                    <a:pt x="16" y="17"/>
                  </a:cubicBezTo>
                  <a:cubicBezTo>
                    <a:pt x="6" y="9"/>
                    <a:pt x="6" y="9"/>
                    <a:pt x="6" y="9"/>
                  </a:cubicBezTo>
                  <a:cubicBezTo>
                    <a:pt x="9" y="79"/>
                    <a:pt x="9" y="79"/>
                    <a:pt x="9" y="79"/>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93" name="Freeform 274"/>
            <p:cNvSpPr/>
            <p:nvPr/>
          </p:nvSpPr>
          <p:spPr bwMode="auto">
            <a:xfrm>
              <a:off x="6469" y="1643"/>
              <a:ext cx="201" cy="33"/>
            </a:xfrm>
            <a:custGeom>
              <a:avLst/>
              <a:gdLst>
                <a:gd name="T0" fmla="*/ 0 w 201"/>
                <a:gd name="T1" fmla="*/ 2 h 33"/>
                <a:gd name="T2" fmla="*/ 35 w 201"/>
                <a:gd name="T3" fmla="*/ 33 h 33"/>
                <a:gd name="T4" fmla="*/ 201 w 201"/>
                <a:gd name="T5" fmla="*/ 31 h 33"/>
                <a:gd name="T6" fmla="*/ 201 w 201"/>
                <a:gd name="T7" fmla="*/ 0 h 33"/>
                <a:gd name="T8" fmla="*/ 0 w 201"/>
                <a:gd name="T9" fmla="*/ 2 h 33"/>
              </a:gdLst>
              <a:ahLst/>
              <a:cxnLst>
                <a:cxn ang="0">
                  <a:pos x="T0" y="T1"/>
                </a:cxn>
                <a:cxn ang="0">
                  <a:pos x="T2" y="T3"/>
                </a:cxn>
                <a:cxn ang="0">
                  <a:pos x="T4" y="T5"/>
                </a:cxn>
                <a:cxn ang="0">
                  <a:pos x="T6" y="T7"/>
                </a:cxn>
                <a:cxn ang="0">
                  <a:pos x="T8" y="T9"/>
                </a:cxn>
              </a:cxnLst>
              <a:rect l="0" t="0" r="r" b="b"/>
              <a:pathLst>
                <a:path w="201" h="33">
                  <a:moveTo>
                    <a:pt x="0" y="2"/>
                  </a:moveTo>
                  <a:lnTo>
                    <a:pt x="35" y="33"/>
                  </a:lnTo>
                  <a:lnTo>
                    <a:pt x="201" y="31"/>
                  </a:lnTo>
                  <a:lnTo>
                    <a:pt x="201" y="0"/>
                  </a:lnTo>
                  <a:lnTo>
                    <a:pt x="0" y="2"/>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94" name="Freeform 275"/>
            <p:cNvSpPr>
              <a:spLocks noEditPoints="1"/>
            </p:cNvSpPr>
            <p:nvPr/>
          </p:nvSpPr>
          <p:spPr bwMode="auto">
            <a:xfrm>
              <a:off x="6462" y="1636"/>
              <a:ext cx="215" cy="45"/>
            </a:xfrm>
            <a:custGeom>
              <a:avLst/>
              <a:gdLst>
                <a:gd name="T0" fmla="*/ 17 w 91"/>
                <a:gd name="T1" fmla="*/ 19 h 19"/>
                <a:gd name="T2" fmla="*/ 2 w 91"/>
                <a:gd name="T3" fmla="*/ 6 h 19"/>
                <a:gd name="T4" fmla="*/ 1 w 91"/>
                <a:gd name="T5" fmla="*/ 3 h 19"/>
                <a:gd name="T6" fmla="*/ 1 w 91"/>
                <a:gd name="T7" fmla="*/ 3 h 19"/>
                <a:gd name="T8" fmla="*/ 3 w 91"/>
                <a:gd name="T9" fmla="*/ 2 h 19"/>
                <a:gd name="T10" fmla="*/ 3 w 91"/>
                <a:gd name="T11" fmla="*/ 2 h 19"/>
                <a:gd name="T12" fmla="*/ 88 w 91"/>
                <a:gd name="T13" fmla="*/ 0 h 19"/>
                <a:gd name="T14" fmla="*/ 90 w 91"/>
                <a:gd name="T15" fmla="*/ 1 h 19"/>
                <a:gd name="T16" fmla="*/ 90 w 91"/>
                <a:gd name="T17" fmla="*/ 1 h 19"/>
                <a:gd name="T18" fmla="*/ 91 w 91"/>
                <a:gd name="T19" fmla="*/ 3 h 19"/>
                <a:gd name="T20" fmla="*/ 91 w 91"/>
                <a:gd name="T21" fmla="*/ 3 h 19"/>
                <a:gd name="T22" fmla="*/ 90 w 91"/>
                <a:gd name="T23" fmla="*/ 17 h 19"/>
                <a:gd name="T24" fmla="*/ 88 w 91"/>
                <a:gd name="T25" fmla="*/ 19 h 19"/>
                <a:gd name="T26" fmla="*/ 88 w 91"/>
                <a:gd name="T27" fmla="*/ 19 h 19"/>
                <a:gd name="T28" fmla="*/ 18 w 91"/>
                <a:gd name="T29" fmla="*/ 19 h 19"/>
                <a:gd name="T30" fmla="*/ 17 w 91"/>
                <a:gd name="T31" fmla="*/ 19 h 19"/>
                <a:gd name="T32" fmla="*/ 19 w 91"/>
                <a:gd name="T33" fmla="*/ 14 h 19"/>
                <a:gd name="T34" fmla="*/ 85 w 91"/>
                <a:gd name="T35" fmla="*/ 14 h 19"/>
                <a:gd name="T36" fmla="*/ 85 w 91"/>
                <a:gd name="T37" fmla="*/ 5 h 19"/>
                <a:gd name="T38" fmla="*/ 10 w 91"/>
                <a:gd name="T39" fmla="*/ 7 h 19"/>
                <a:gd name="T40" fmla="*/ 19 w 91"/>
                <a:gd name="T41" fmla="*/ 1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1" h="19">
                  <a:moveTo>
                    <a:pt x="17" y="19"/>
                  </a:moveTo>
                  <a:cubicBezTo>
                    <a:pt x="2" y="6"/>
                    <a:pt x="2" y="6"/>
                    <a:pt x="2" y="6"/>
                  </a:cubicBezTo>
                  <a:cubicBezTo>
                    <a:pt x="1" y="6"/>
                    <a:pt x="0" y="4"/>
                    <a:pt x="1" y="3"/>
                  </a:cubicBezTo>
                  <a:cubicBezTo>
                    <a:pt x="1" y="3"/>
                    <a:pt x="1" y="3"/>
                    <a:pt x="1" y="3"/>
                  </a:cubicBezTo>
                  <a:cubicBezTo>
                    <a:pt x="1" y="2"/>
                    <a:pt x="2" y="2"/>
                    <a:pt x="3" y="2"/>
                  </a:cubicBezTo>
                  <a:cubicBezTo>
                    <a:pt x="3" y="2"/>
                    <a:pt x="3" y="2"/>
                    <a:pt x="3" y="2"/>
                  </a:cubicBezTo>
                  <a:cubicBezTo>
                    <a:pt x="88" y="0"/>
                    <a:pt x="88" y="0"/>
                    <a:pt x="88" y="0"/>
                  </a:cubicBezTo>
                  <a:cubicBezTo>
                    <a:pt x="89" y="0"/>
                    <a:pt x="89" y="0"/>
                    <a:pt x="90" y="1"/>
                  </a:cubicBezTo>
                  <a:cubicBezTo>
                    <a:pt x="90" y="1"/>
                    <a:pt x="90" y="1"/>
                    <a:pt x="90" y="1"/>
                  </a:cubicBezTo>
                  <a:cubicBezTo>
                    <a:pt x="90" y="1"/>
                    <a:pt x="91" y="2"/>
                    <a:pt x="91" y="3"/>
                  </a:cubicBezTo>
                  <a:cubicBezTo>
                    <a:pt x="91" y="3"/>
                    <a:pt x="91" y="3"/>
                    <a:pt x="91" y="3"/>
                  </a:cubicBezTo>
                  <a:cubicBezTo>
                    <a:pt x="90" y="17"/>
                    <a:pt x="90" y="17"/>
                    <a:pt x="90" y="17"/>
                  </a:cubicBezTo>
                  <a:cubicBezTo>
                    <a:pt x="90" y="18"/>
                    <a:pt x="89" y="19"/>
                    <a:pt x="88" y="19"/>
                  </a:cubicBezTo>
                  <a:cubicBezTo>
                    <a:pt x="88" y="19"/>
                    <a:pt x="88" y="19"/>
                    <a:pt x="88" y="19"/>
                  </a:cubicBezTo>
                  <a:cubicBezTo>
                    <a:pt x="18" y="19"/>
                    <a:pt x="18" y="19"/>
                    <a:pt x="18" y="19"/>
                  </a:cubicBezTo>
                  <a:cubicBezTo>
                    <a:pt x="17" y="19"/>
                    <a:pt x="17" y="19"/>
                    <a:pt x="17" y="19"/>
                  </a:cubicBezTo>
                  <a:close/>
                  <a:moveTo>
                    <a:pt x="19" y="14"/>
                  </a:moveTo>
                  <a:cubicBezTo>
                    <a:pt x="85" y="14"/>
                    <a:pt x="85" y="14"/>
                    <a:pt x="85" y="14"/>
                  </a:cubicBezTo>
                  <a:cubicBezTo>
                    <a:pt x="85" y="5"/>
                    <a:pt x="85" y="5"/>
                    <a:pt x="85" y="5"/>
                  </a:cubicBezTo>
                  <a:cubicBezTo>
                    <a:pt x="10" y="7"/>
                    <a:pt x="10" y="7"/>
                    <a:pt x="10" y="7"/>
                  </a:cubicBezTo>
                  <a:cubicBezTo>
                    <a:pt x="19" y="14"/>
                    <a:pt x="19" y="14"/>
                    <a:pt x="19" y="14"/>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95" name="Freeform 276"/>
            <p:cNvSpPr/>
            <p:nvPr/>
          </p:nvSpPr>
          <p:spPr bwMode="auto">
            <a:xfrm>
              <a:off x="6746" y="1643"/>
              <a:ext cx="199" cy="192"/>
            </a:xfrm>
            <a:custGeom>
              <a:avLst/>
              <a:gdLst>
                <a:gd name="T0" fmla="*/ 0 w 199"/>
                <a:gd name="T1" fmla="*/ 5 h 192"/>
                <a:gd name="T2" fmla="*/ 7 w 199"/>
                <a:gd name="T3" fmla="*/ 192 h 192"/>
                <a:gd name="T4" fmla="*/ 197 w 199"/>
                <a:gd name="T5" fmla="*/ 192 h 192"/>
                <a:gd name="T6" fmla="*/ 199 w 199"/>
                <a:gd name="T7" fmla="*/ 0 h 192"/>
                <a:gd name="T8" fmla="*/ 0 w 199"/>
                <a:gd name="T9" fmla="*/ 5 h 192"/>
              </a:gdLst>
              <a:ahLst/>
              <a:cxnLst>
                <a:cxn ang="0">
                  <a:pos x="T0" y="T1"/>
                </a:cxn>
                <a:cxn ang="0">
                  <a:pos x="T2" y="T3"/>
                </a:cxn>
                <a:cxn ang="0">
                  <a:pos x="T4" y="T5"/>
                </a:cxn>
                <a:cxn ang="0">
                  <a:pos x="T6" y="T7"/>
                </a:cxn>
                <a:cxn ang="0">
                  <a:pos x="T8" y="T9"/>
                </a:cxn>
              </a:cxnLst>
              <a:rect l="0" t="0" r="r" b="b"/>
              <a:pathLst>
                <a:path w="199" h="192">
                  <a:moveTo>
                    <a:pt x="0" y="5"/>
                  </a:moveTo>
                  <a:lnTo>
                    <a:pt x="7" y="192"/>
                  </a:lnTo>
                  <a:lnTo>
                    <a:pt x="197" y="192"/>
                  </a:lnTo>
                  <a:lnTo>
                    <a:pt x="199" y="0"/>
                  </a:lnTo>
                  <a:lnTo>
                    <a:pt x="0" y="5"/>
                  </a:lnTo>
                  <a:close/>
                </a:path>
              </a:pathLst>
            </a:custGeom>
            <a:solidFill>
              <a:srgbClr val="C7ED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96" name="Freeform 277"/>
            <p:cNvSpPr>
              <a:spLocks noEditPoints="1"/>
            </p:cNvSpPr>
            <p:nvPr/>
          </p:nvSpPr>
          <p:spPr bwMode="auto">
            <a:xfrm>
              <a:off x="6739" y="1638"/>
              <a:ext cx="213" cy="202"/>
            </a:xfrm>
            <a:custGeom>
              <a:avLst/>
              <a:gdLst>
                <a:gd name="T0" fmla="*/ 6 w 90"/>
                <a:gd name="T1" fmla="*/ 85 h 85"/>
                <a:gd name="T2" fmla="*/ 4 w 90"/>
                <a:gd name="T3" fmla="*/ 83 h 85"/>
                <a:gd name="T4" fmla="*/ 4 w 90"/>
                <a:gd name="T5" fmla="*/ 83 h 85"/>
                <a:gd name="T6" fmla="*/ 0 w 90"/>
                <a:gd name="T7" fmla="*/ 4 h 85"/>
                <a:gd name="T8" fmla="*/ 1 w 90"/>
                <a:gd name="T9" fmla="*/ 2 h 85"/>
                <a:gd name="T10" fmla="*/ 1 w 90"/>
                <a:gd name="T11" fmla="*/ 2 h 85"/>
                <a:gd name="T12" fmla="*/ 2 w 90"/>
                <a:gd name="T13" fmla="*/ 1 h 85"/>
                <a:gd name="T14" fmla="*/ 2 w 90"/>
                <a:gd name="T15" fmla="*/ 1 h 85"/>
                <a:gd name="T16" fmla="*/ 87 w 90"/>
                <a:gd name="T17" fmla="*/ 0 h 85"/>
                <a:gd name="T18" fmla="*/ 89 w 90"/>
                <a:gd name="T19" fmla="*/ 0 h 85"/>
                <a:gd name="T20" fmla="*/ 89 w 90"/>
                <a:gd name="T21" fmla="*/ 0 h 85"/>
                <a:gd name="T22" fmla="*/ 90 w 90"/>
                <a:gd name="T23" fmla="*/ 2 h 85"/>
                <a:gd name="T24" fmla="*/ 90 w 90"/>
                <a:gd name="T25" fmla="*/ 2 h 85"/>
                <a:gd name="T26" fmla="*/ 89 w 90"/>
                <a:gd name="T27" fmla="*/ 83 h 85"/>
                <a:gd name="T28" fmla="*/ 86 w 90"/>
                <a:gd name="T29" fmla="*/ 85 h 85"/>
                <a:gd name="T30" fmla="*/ 86 w 90"/>
                <a:gd name="T31" fmla="*/ 85 h 85"/>
                <a:gd name="T32" fmla="*/ 6 w 90"/>
                <a:gd name="T33" fmla="*/ 85 h 85"/>
                <a:gd name="T34" fmla="*/ 9 w 90"/>
                <a:gd name="T35" fmla="*/ 80 h 85"/>
                <a:gd name="T36" fmla="*/ 84 w 90"/>
                <a:gd name="T37" fmla="*/ 80 h 85"/>
                <a:gd name="T38" fmla="*/ 85 w 90"/>
                <a:gd name="T39" fmla="*/ 5 h 85"/>
                <a:gd name="T40" fmla="*/ 5 w 90"/>
                <a:gd name="T41" fmla="*/ 7 h 85"/>
                <a:gd name="T42" fmla="*/ 9 w 90"/>
                <a:gd name="T43" fmla="*/ 8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0" h="85">
                  <a:moveTo>
                    <a:pt x="6" y="85"/>
                  </a:moveTo>
                  <a:cubicBezTo>
                    <a:pt x="5" y="85"/>
                    <a:pt x="4" y="84"/>
                    <a:pt x="4" y="83"/>
                  </a:cubicBezTo>
                  <a:cubicBezTo>
                    <a:pt x="4" y="83"/>
                    <a:pt x="4" y="83"/>
                    <a:pt x="4" y="83"/>
                  </a:cubicBezTo>
                  <a:cubicBezTo>
                    <a:pt x="0" y="4"/>
                    <a:pt x="0" y="4"/>
                    <a:pt x="0" y="4"/>
                  </a:cubicBezTo>
                  <a:cubicBezTo>
                    <a:pt x="0" y="3"/>
                    <a:pt x="0" y="3"/>
                    <a:pt x="1" y="2"/>
                  </a:cubicBezTo>
                  <a:cubicBezTo>
                    <a:pt x="1" y="2"/>
                    <a:pt x="1" y="2"/>
                    <a:pt x="1" y="2"/>
                  </a:cubicBezTo>
                  <a:cubicBezTo>
                    <a:pt x="1" y="2"/>
                    <a:pt x="2" y="1"/>
                    <a:pt x="2" y="1"/>
                  </a:cubicBezTo>
                  <a:cubicBezTo>
                    <a:pt x="2" y="1"/>
                    <a:pt x="2" y="1"/>
                    <a:pt x="2" y="1"/>
                  </a:cubicBezTo>
                  <a:cubicBezTo>
                    <a:pt x="87" y="0"/>
                    <a:pt x="87" y="0"/>
                    <a:pt x="87" y="0"/>
                  </a:cubicBezTo>
                  <a:cubicBezTo>
                    <a:pt x="88" y="0"/>
                    <a:pt x="89" y="0"/>
                    <a:pt x="89" y="0"/>
                  </a:cubicBezTo>
                  <a:cubicBezTo>
                    <a:pt x="89" y="0"/>
                    <a:pt x="89" y="0"/>
                    <a:pt x="89" y="0"/>
                  </a:cubicBezTo>
                  <a:cubicBezTo>
                    <a:pt x="90" y="1"/>
                    <a:pt x="90" y="1"/>
                    <a:pt x="90" y="2"/>
                  </a:cubicBezTo>
                  <a:cubicBezTo>
                    <a:pt x="90" y="2"/>
                    <a:pt x="90" y="2"/>
                    <a:pt x="90" y="2"/>
                  </a:cubicBezTo>
                  <a:cubicBezTo>
                    <a:pt x="89" y="83"/>
                    <a:pt x="89" y="83"/>
                    <a:pt x="89" y="83"/>
                  </a:cubicBezTo>
                  <a:cubicBezTo>
                    <a:pt x="89" y="84"/>
                    <a:pt x="88" y="85"/>
                    <a:pt x="86" y="85"/>
                  </a:cubicBezTo>
                  <a:cubicBezTo>
                    <a:pt x="86" y="85"/>
                    <a:pt x="86" y="85"/>
                    <a:pt x="86" y="85"/>
                  </a:cubicBezTo>
                  <a:cubicBezTo>
                    <a:pt x="6" y="85"/>
                    <a:pt x="6" y="85"/>
                    <a:pt x="6" y="85"/>
                  </a:cubicBezTo>
                  <a:close/>
                  <a:moveTo>
                    <a:pt x="9" y="80"/>
                  </a:moveTo>
                  <a:cubicBezTo>
                    <a:pt x="84" y="80"/>
                    <a:pt x="84" y="80"/>
                    <a:pt x="84" y="80"/>
                  </a:cubicBezTo>
                  <a:cubicBezTo>
                    <a:pt x="85" y="5"/>
                    <a:pt x="85" y="5"/>
                    <a:pt x="85" y="5"/>
                  </a:cubicBezTo>
                  <a:cubicBezTo>
                    <a:pt x="5" y="7"/>
                    <a:pt x="5" y="7"/>
                    <a:pt x="5" y="7"/>
                  </a:cubicBezTo>
                  <a:cubicBezTo>
                    <a:pt x="9" y="80"/>
                    <a:pt x="9" y="80"/>
                    <a:pt x="9" y="80"/>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97" name="Freeform 278"/>
            <p:cNvSpPr/>
            <p:nvPr/>
          </p:nvSpPr>
          <p:spPr bwMode="auto">
            <a:xfrm>
              <a:off x="6746" y="1648"/>
              <a:ext cx="43" cy="185"/>
            </a:xfrm>
            <a:custGeom>
              <a:avLst/>
              <a:gdLst>
                <a:gd name="T0" fmla="*/ 0 w 43"/>
                <a:gd name="T1" fmla="*/ 0 h 185"/>
                <a:gd name="T2" fmla="*/ 36 w 43"/>
                <a:gd name="T3" fmla="*/ 28 h 185"/>
                <a:gd name="T4" fmla="*/ 43 w 43"/>
                <a:gd name="T5" fmla="*/ 185 h 185"/>
                <a:gd name="T6" fmla="*/ 7 w 43"/>
                <a:gd name="T7" fmla="*/ 185 h 185"/>
                <a:gd name="T8" fmla="*/ 0 w 43"/>
                <a:gd name="T9" fmla="*/ 0 h 185"/>
              </a:gdLst>
              <a:ahLst/>
              <a:cxnLst>
                <a:cxn ang="0">
                  <a:pos x="T0" y="T1"/>
                </a:cxn>
                <a:cxn ang="0">
                  <a:pos x="T2" y="T3"/>
                </a:cxn>
                <a:cxn ang="0">
                  <a:pos x="T4" y="T5"/>
                </a:cxn>
                <a:cxn ang="0">
                  <a:pos x="T6" y="T7"/>
                </a:cxn>
                <a:cxn ang="0">
                  <a:pos x="T8" y="T9"/>
                </a:cxn>
              </a:cxnLst>
              <a:rect l="0" t="0" r="r" b="b"/>
              <a:pathLst>
                <a:path w="43" h="185">
                  <a:moveTo>
                    <a:pt x="0" y="0"/>
                  </a:moveTo>
                  <a:lnTo>
                    <a:pt x="36" y="28"/>
                  </a:lnTo>
                  <a:lnTo>
                    <a:pt x="43" y="185"/>
                  </a:lnTo>
                  <a:lnTo>
                    <a:pt x="7" y="185"/>
                  </a:lnTo>
                  <a:lnTo>
                    <a:pt x="0" y="0"/>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98" name="Freeform 279"/>
            <p:cNvSpPr>
              <a:spLocks noEditPoints="1"/>
            </p:cNvSpPr>
            <p:nvPr/>
          </p:nvSpPr>
          <p:spPr bwMode="auto">
            <a:xfrm>
              <a:off x="6739" y="1641"/>
              <a:ext cx="54" cy="199"/>
            </a:xfrm>
            <a:custGeom>
              <a:avLst/>
              <a:gdLst>
                <a:gd name="T0" fmla="*/ 6 w 23"/>
                <a:gd name="T1" fmla="*/ 84 h 84"/>
                <a:gd name="T2" fmla="*/ 4 w 23"/>
                <a:gd name="T3" fmla="*/ 81 h 84"/>
                <a:gd name="T4" fmla="*/ 4 w 23"/>
                <a:gd name="T5" fmla="*/ 81 h 84"/>
                <a:gd name="T6" fmla="*/ 0 w 23"/>
                <a:gd name="T7" fmla="*/ 3 h 84"/>
                <a:gd name="T8" fmla="*/ 3 w 23"/>
                <a:gd name="T9" fmla="*/ 3 h 84"/>
                <a:gd name="T10" fmla="*/ 0 w 23"/>
                <a:gd name="T11" fmla="*/ 3 h 84"/>
                <a:gd name="T12" fmla="*/ 1 w 23"/>
                <a:gd name="T13" fmla="*/ 0 h 84"/>
                <a:gd name="T14" fmla="*/ 1 w 23"/>
                <a:gd name="T15" fmla="*/ 0 h 84"/>
                <a:gd name="T16" fmla="*/ 4 w 23"/>
                <a:gd name="T17" fmla="*/ 1 h 84"/>
                <a:gd name="T18" fmla="*/ 4 w 23"/>
                <a:gd name="T19" fmla="*/ 1 h 84"/>
                <a:gd name="T20" fmla="*/ 19 w 23"/>
                <a:gd name="T21" fmla="*/ 13 h 84"/>
                <a:gd name="T22" fmla="*/ 20 w 23"/>
                <a:gd name="T23" fmla="*/ 15 h 84"/>
                <a:gd name="T24" fmla="*/ 20 w 23"/>
                <a:gd name="T25" fmla="*/ 15 h 84"/>
                <a:gd name="T26" fmla="*/ 23 w 23"/>
                <a:gd name="T27" fmla="*/ 81 h 84"/>
                <a:gd name="T28" fmla="*/ 23 w 23"/>
                <a:gd name="T29" fmla="*/ 83 h 84"/>
                <a:gd name="T30" fmla="*/ 23 w 23"/>
                <a:gd name="T31" fmla="*/ 83 h 84"/>
                <a:gd name="T32" fmla="*/ 21 w 23"/>
                <a:gd name="T33" fmla="*/ 84 h 84"/>
                <a:gd name="T34" fmla="*/ 21 w 23"/>
                <a:gd name="T35" fmla="*/ 84 h 84"/>
                <a:gd name="T36" fmla="*/ 6 w 23"/>
                <a:gd name="T37" fmla="*/ 84 h 84"/>
                <a:gd name="T38" fmla="*/ 9 w 23"/>
                <a:gd name="T39" fmla="*/ 79 h 84"/>
                <a:gd name="T40" fmla="*/ 18 w 23"/>
                <a:gd name="T41" fmla="*/ 79 h 84"/>
                <a:gd name="T42" fmla="*/ 15 w 23"/>
                <a:gd name="T43" fmla="*/ 16 h 84"/>
                <a:gd name="T44" fmla="*/ 6 w 23"/>
                <a:gd name="T45" fmla="*/ 8 h 84"/>
                <a:gd name="T46" fmla="*/ 9 w 23"/>
                <a:gd name="T47" fmla="*/ 79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3" h="84">
                  <a:moveTo>
                    <a:pt x="6" y="84"/>
                  </a:moveTo>
                  <a:cubicBezTo>
                    <a:pt x="5" y="84"/>
                    <a:pt x="4" y="83"/>
                    <a:pt x="4" y="81"/>
                  </a:cubicBezTo>
                  <a:cubicBezTo>
                    <a:pt x="4" y="81"/>
                    <a:pt x="4" y="81"/>
                    <a:pt x="4" y="81"/>
                  </a:cubicBezTo>
                  <a:cubicBezTo>
                    <a:pt x="0" y="3"/>
                    <a:pt x="0" y="3"/>
                    <a:pt x="0" y="3"/>
                  </a:cubicBezTo>
                  <a:cubicBezTo>
                    <a:pt x="3" y="3"/>
                    <a:pt x="3" y="3"/>
                    <a:pt x="3" y="3"/>
                  </a:cubicBezTo>
                  <a:cubicBezTo>
                    <a:pt x="0" y="3"/>
                    <a:pt x="0" y="3"/>
                    <a:pt x="0" y="3"/>
                  </a:cubicBezTo>
                  <a:cubicBezTo>
                    <a:pt x="0" y="2"/>
                    <a:pt x="1" y="1"/>
                    <a:pt x="1" y="0"/>
                  </a:cubicBezTo>
                  <a:cubicBezTo>
                    <a:pt x="1" y="0"/>
                    <a:pt x="1" y="0"/>
                    <a:pt x="1" y="0"/>
                  </a:cubicBezTo>
                  <a:cubicBezTo>
                    <a:pt x="2" y="0"/>
                    <a:pt x="3" y="0"/>
                    <a:pt x="4" y="1"/>
                  </a:cubicBezTo>
                  <a:cubicBezTo>
                    <a:pt x="4" y="1"/>
                    <a:pt x="4" y="1"/>
                    <a:pt x="4" y="1"/>
                  </a:cubicBezTo>
                  <a:cubicBezTo>
                    <a:pt x="19" y="13"/>
                    <a:pt x="19" y="13"/>
                    <a:pt x="19" y="13"/>
                  </a:cubicBezTo>
                  <a:cubicBezTo>
                    <a:pt x="20" y="14"/>
                    <a:pt x="20" y="14"/>
                    <a:pt x="20" y="15"/>
                  </a:cubicBezTo>
                  <a:cubicBezTo>
                    <a:pt x="20" y="15"/>
                    <a:pt x="20" y="15"/>
                    <a:pt x="20" y="15"/>
                  </a:cubicBezTo>
                  <a:cubicBezTo>
                    <a:pt x="23" y="81"/>
                    <a:pt x="23" y="81"/>
                    <a:pt x="23" y="81"/>
                  </a:cubicBezTo>
                  <a:cubicBezTo>
                    <a:pt x="23" y="82"/>
                    <a:pt x="23" y="83"/>
                    <a:pt x="23" y="83"/>
                  </a:cubicBezTo>
                  <a:cubicBezTo>
                    <a:pt x="23" y="83"/>
                    <a:pt x="23" y="83"/>
                    <a:pt x="23" y="83"/>
                  </a:cubicBezTo>
                  <a:cubicBezTo>
                    <a:pt x="22" y="84"/>
                    <a:pt x="21" y="84"/>
                    <a:pt x="21" y="84"/>
                  </a:cubicBezTo>
                  <a:cubicBezTo>
                    <a:pt x="21" y="84"/>
                    <a:pt x="21" y="84"/>
                    <a:pt x="21" y="84"/>
                  </a:cubicBezTo>
                  <a:cubicBezTo>
                    <a:pt x="6" y="84"/>
                    <a:pt x="6" y="84"/>
                    <a:pt x="6" y="84"/>
                  </a:cubicBezTo>
                  <a:close/>
                  <a:moveTo>
                    <a:pt x="9" y="79"/>
                  </a:moveTo>
                  <a:cubicBezTo>
                    <a:pt x="18" y="79"/>
                    <a:pt x="18" y="79"/>
                    <a:pt x="18" y="79"/>
                  </a:cubicBezTo>
                  <a:cubicBezTo>
                    <a:pt x="15" y="16"/>
                    <a:pt x="15" y="16"/>
                    <a:pt x="15" y="16"/>
                  </a:cubicBezTo>
                  <a:cubicBezTo>
                    <a:pt x="6" y="8"/>
                    <a:pt x="6" y="8"/>
                    <a:pt x="6" y="8"/>
                  </a:cubicBezTo>
                  <a:cubicBezTo>
                    <a:pt x="9" y="79"/>
                    <a:pt x="9" y="79"/>
                    <a:pt x="9" y="79"/>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99" name="Freeform 280"/>
            <p:cNvSpPr/>
            <p:nvPr/>
          </p:nvSpPr>
          <p:spPr bwMode="auto">
            <a:xfrm>
              <a:off x="6746" y="1643"/>
              <a:ext cx="199" cy="33"/>
            </a:xfrm>
            <a:custGeom>
              <a:avLst/>
              <a:gdLst>
                <a:gd name="T0" fmla="*/ 0 w 199"/>
                <a:gd name="T1" fmla="*/ 5 h 33"/>
                <a:gd name="T2" fmla="*/ 36 w 199"/>
                <a:gd name="T3" fmla="*/ 33 h 33"/>
                <a:gd name="T4" fmla="*/ 199 w 199"/>
                <a:gd name="T5" fmla="*/ 33 h 33"/>
                <a:gd name="T6" fmla="*/ 199 w 199"/>
                <a:gd name="T7" fmla="*/ 0 h 33"/>
                <a:gd name="T8" fmla="*/ 0 w 199"/>
                <a:gd name="T9" fmla="*/ 5 h 33"/>
              </a:gdLst>
              <a:ahLst/>
              <a:cxnLst>
                <a:cxn ang="0">
                  <a:pos x="T0" y="T1"/>
                </a:cxn>
                <a:cxn ang="0">
                  <a:pos x="T2" y="T3"/>
                </a:cxn>
                <a:cxn ang="0">
                  <a:pos x="T4" y="T5"/>
                </a:cxn>
                <a:cxn ang="0">
                  <a:pos x="T6" y="T7"/>
                </a:cxn>
                <a:cxn ang="0">
                  <a:pos x="T8" y="T9"/>
                </a:cxn>
              </a:cxnLst>
              <a:rect l="0" t="0" r="r" b="b"/>
              <a:pathLst>
                <a:path w="199" h="33">
                  <a:moveTo>
                    <a:pt x="0" y="5"/>
                  </a:moveTo>
                  <a:lnTo>
                    <a:pt x="36" y="33"/>
                  </a:lnTo>
                  <a:lnTo>
                    <a:pt x="199" y="33"/>
                  </a:lnTo>
                  <a:lnTo>
                    <a:pt x="199" y="0"/>
                  </a:lnTo>
                  <a:lnTo>
                    <a:pt x="0" y="5"/>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00" name="Freeform 281"/>
            <p:cNvSpPr>
              <a:spLocks noEditPoints="1"/>
            </p:cNvSpPr>
            <p:nvPr/>
          </p:nvSpPr>
          <p:spPr bwMode="auto">
            <a:xfrm>
              <a:off x="6739" y="1638"/>
              <a:ext cx="213" cy="45"/>
            </a:xfrm>
            <a:custGeom>
              <a:avLst/>
              <a:gdLst>
                <a:gd name="T0" fmla="*/ 16 w 90"/>
                <a:gd name="T1" fmla="*/ 18 h 19"/>
                <a:gd name="T2" fmla="*/ 1 w 90"/>
                <a:gd name="T3" fmla="*/ 6 h 19"/>
                <a:gd name="T4" fmla="*/ 0 w 90"/>
                <a:gd name="T5" fmla="*/ 3 h 19"/>
                <a:gd name="T6" fmla="*/ 0 w 90"/>
                <a:gd name="T7" fmla="*/ 3 h 19"/>
                <a:gd name="T8" fmla="*/ 3 w 90"/>
                <a:gd name="T9" fmla="*/ 1 h 19"/>
                <a:gd name="T10" fmla="*/ 3 w 90"/>
                <a:gd name="T11" fmla="*/ 1 h 19"/>
                <a:gd name="T12" fmla="*/ 87 w 90"/>
                <a:gd name="T13" fmla="*/ 0 h 19"/>
                <a:gd name="T14" fmla="*/ 89 w 90"/>
                <a:gd name="T15" fmla="*/ 0 h 19"/>
                <a:gd name="T16" fmla="*/ 89 w 90"/>
                <a:gd name="T17" fmla="*/ 0 h 19"/>
                <a:gd name="T18" fmla="*/ 90 w 90"/>
                <a:gd name="T19" fmla="*/ 2 h 19"/>
                <a:gd name="T20" fmla="*/ 90 w 90"/>
                <a:gd name="T21" fmla="*/ 2 h 19"/>
                <a:gd name="T22" fmla="*/ 90 w 90"/>
                <a:gd name="T23" fmla="*/ 16 h 19"/>
                <a:gd name="T24" fmla="*/ 87 w 90"/>
                <a:gd name="T25" fmla="*/ 19 h 19"/>
                <a:gd name="T26" fmla="*/ 87 w 90"/>
                <a:gd name="T27" fmla="*/ 19 h 19"/>
                <a:gd name="T28" fmla="*/ 18 w 90"/>
                <a:gd name="T29" fmla="*/ 19 h 19"/>
                <a:gd name="T30" fmla="*/ 16 w 90"/>
                <a:gd name="T31" fmla="*/ 18 h 19"/>
                <a:gd name="T32" fmla="*/ 19 w 90"/>
                <a:gd name="T33" fmla="*/ 13 h 19"/>
                <a:gd name="T34" fmla="*/ 85 w 90"/>
                <a:gd name="T35" fmla="*/ 13 h 19"/>
                <a:gd name="T36" fmla="*/ 85 w 90"/>
                <a:gd name="T37" fmla="*/ 5 h 19"/>
                <a:gd name="T38" fmla="*/ 10 w 90"/>
                <a:gd name="T39" fmla="*/ 6 h 19"/>
                <a:gd name="T40" fmla="*/ 19 w 90"/>
                <a:gd name="T41" fmla="*/ 13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0" h="19">
                  <a:moveTo>
                    <a:pt x="16" y="18"/>
                  </a:moveTo>
                  <a:cubicBezTo>
                    <a:pt x="1" y="6"/>
                    <a:pt x="1" y="6"/>
                    <a:pt x="1" y="6"/>
                  </a:cubicBezTo>
                  <a:cubicBezTo>
                    <a:pt x="0" y="5"/>
                    <a:pt x="0" y="4"/>
                    <a:pt x="0" y="3"/>
                  </a:cubicBezTo>
                  <a:cubicBezTo>
                    <a:pt x="0" y="3"/>
                    <a:pt x="0" y="3"/>
                    <a:pt x="0" y="3"/>
                  </a:cubicBezTo>
                  <a:cubicBezTo>
                    <a:pt x="0" y="2"/>
                    <a:pt x="1" y="1"/>
                    <a:pt x="3" y="1"/>
                  </a:cubicBezTo>
                  <a:cubicBezTo>
                    <a:pt x="3" y="1"/>
                    <a:pt x="3" y="1"/>
                    <a:pt x="3" y="1"/>
                  </a:cubicBezTo>
                  <a:cubicBezTo>
                    <a:pt x="87" y="0"/>
                    <a:pt x="87" y="0"/>
                    <a:pt x="87" y="0"/>
                  </a:cubicBezTo>
                  <a:cubicBezTo>
                    <a:pt x="88" y="0"/>
                    <a:pt x="89" y="0"/>
                    <a:pt x="89" y="0"/>
                  </a:cubicBezTo>
                  <a:cubicBezTo>
                    <a:pt x="89" y="0"/>
                    <a:pt x="89" y="0"/>
                    <a:pt x="89" y="0"/>
                  </a:cubicBezTo>
                  <a:cubicBezTo>
                    <a:pt x="90" y="1"/>
                    <a:pt x="90" y="2"/>
                    <a:pt x="90" y="2"/>
                  </a:cubicBezTo>
                  <a:cubicBezTo>
                    <a:pt x="90" y="2"/>
                    <a:pt x="90" y="2"/>
                    <a:pt x="90" y="2"/>
                  </a:cubicBezTo>
                  <a:cubicBezTo>
                    <a:pt x="90" y="16"/>
                    <a:pt x="90" y="16"/>
                    <a:pt x="90" y="16"/>
                  </a:cubicBezTo>
                  <a:cubicBezTo>
                    <a:pt x="90" y="17"/>
                    <a:pt x="89" y="19"/>
                    <a:pt x="87" y="19"/>
                  </a:cubicBezTo>
                  <a:cubicBezTo>
                    <a:pt x="87" y="19"/>
                    <a:pt x="87" y="19"/>
                    <a:pt x="87" y="19"/>
                  </a:cubicBezTo>
                  <a:cubicBezTo>
                    <a:pt x="18" y="19"/>
                    <a:pt x="18" y="19"/>
                    <a:pt x="18" y="19"/>
                  </a:cubicBezTo>
                  <a:cubicBezTo>
                    <a:pt x="16" y="18"/>
                    <a:pt x="16" y="18"/>
                    <a:pt x="16" y="18"/>
                  </a:cubicBezTo>
                  <a:close/>
                  <a:moveTo>
                    <a:pt x="19" y="13"/>
                  </a:moveTo>
                  <a:cubicBezTo>
                    <a:pt x="85" y="13"/>
                    <a:pt x="85" y="13"/>
                    <a:pt x="85" y="13"/>
                  </a:cubicBezTo>
                  <a:cubicBezTo>
                    <a:pt x="85" y="5"/>
                    <a:pt x="85" y="5"/>
                    <a:pt x="85" y="5"/>
                  </a:cubicBezTo>
                  <a:cubicBezTo>
                    <a:pt x="10" y="6"/>
                    <a:pt x="10" y="6"/>
                    <a:pt x="10" y="6"/>
                  </a:cubicBezTo>
                  <a:cubicBezTo>
                    <a:pt x="19" y="13"/>
                    <a:pt x="19" y="13"/>
                    <a:pt x="19" y="1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01" name="Freeform 282"/>
            <p:cNvSpPr/>
            <p:nvPr/>
          </p:nvSpPr>
          <p:spPr bwMode="auto">
            <a:xfrm>
              <a:off x="6471" y="1918"/>
              <a:ext cx="202" cy="190"/>
            </a:xfrm>
            <a:custGeom>
              <a:avLst/>
              <a:gdLst>
                <a:gd name="T0" fmla="*/ 0 w 202"/>
                <a:gd name="T1" fmla="*/ 2 h 190"/>
                <a:gd name="T2" fmla="*/ 10 w 202"/>
                <a:gd name="T3" fmla="*/ 190 h 190"/>
                <a:gd name="T4" fmla="*/ 199 w 202"/>
                <a:gd name="T5" fmla="*/ 190 h 190"/>
                <a:gd name="T6" fmla="*/ 202 w 202"/>
                <a:gd name="T7" fmla="*/ 0 h 190"/>
                <a:gd name="T8" fmla="*/ 0 w 202"/>
                <a:gd name="T9" fmla="*/ 2 h 190"/>
              </a:gdLst>
              <a:ahLst/>
              <a:cxnLst>
                <a:cxn ang="0">
                  <a:pos x="T0" y="T1"/>
                </a:cxn>
                <a:cxn ang="0">
                  <a:pos x="T2" y="T3"/>
                </a:cxn>
                <a:cxn ang="0">
                  <a:pos x="T4" y="T5"/>
                </a:cxn>
                <a:cxn ang="0">
                  <a:pos x="T6" y="T7"/>
                </a:cxn>
                <a:cxn ang="0">
                  <a:pos x="T8" y="T9"/>
                </a:cxn>
              </a:cxnLst>
              <a:rect l="0" t="0" r="r" b="b"/>
              <a:pathLst>
                <a:path w="202" h="190">
                  <a:moveTo>
                    <a:pt x="0" y="2"/>
                  </a:moveTo>
                  <a:lnTo>
                    <a:pt x="10" y="190"/>
                  </a:lnTo>
                  <a:lnTo>
                    <a:pt x="199" y="190"/>
                  </a:lnTo>
                  <a:lnTo>
                    <a:pt x="202" y="0"/>
                  </a:lnTo>
                  <a:lnTo>
                    <a:pt x="0" y="2"/>
                  </a:lnTo>
                  <a:close/>
                </a:path>
              </a:pathLst>
            </a:custGeom>
            <a:solidFill>
              <a:srgbClr val="C7ED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02" name="Freeform 283"/>
            <p:cNvSpPr>
              <a:spLocks noEditPoints="1"/>
            </p:cNvSpPr>
            <p:nvPr/>
          </p:nvSpPr>
          <p:spPr bwMode="auto">
            <a:xfrm>
              <a:off x="6464" y="1911"/>
              <a:ext cx="216" cy="204"/>
            </a:xfrm>
            <a:custGeom>
              <a:avLst/>
              <a:gdLst>
                <a:gd name="T0" fmla="*/ 7 w 91"/>
                <a:gd name="T1" fmla="*/ 85 h 86"/>
                <a:gd name="T2" fmla="*/ 4 w 91"/>
                <a:gd name="T3" fmla="*/ 83 h 86"/>
                <a:gd name="T4" fmla="*/ 4 w 91"/>
                <a:gd name="T5" fmla="*/ 83 h 86"/>
                <a:gd name="T6" fmla="*/ 0 w 91"/>
                <a:gd name="T7" fmla="*/ 4 h 86"/>
                <a:gd name="T8" fmla="*/ 1 w 91"/>
                <a:gd name="T9" fmla="*/ 2 h 86"/>
                <a:gd name="T10" fmla="*/ 1 w 91"/>
                <a:gd name="T11" fmla="*/ 2 h 86"/>
                <a:gd name="T12" fmla="*/ 3 w 91"/>
                <a:gd name="T13" fmla="*/ 2 h 86"/>
                <a:gd name="T14" fmla="*/ 3 w 91"/>
                <a:gd name="T15" fmla="*/ 2 h 86"/>
                <a:gd name="T16" fmla="*/ 88 w 91"/>
                <a:gd name="T17" fmla="*/ 0 h 86"/>
                <a:gd name="T18" fmla="*/ 90 w 91"/>
                <a:gd name="T19" fmla="*/ 1 h 86"/>
                <a:gd name="T20" fmla="*/ 90 w 91"/>
                <a:gd name="T21" fmla="*/ 1 h 86"/>
                <a:gd name="T22" fmla="*/ 91 w 91"/>
                <a:gd name="T23" fmla="*/ 3 h 86"/>
                <a:gd name="T24" fmla="*/ 91 w 91"/>
                <a:gd name="T25" fmla="*/ 3 h 86"/>
                <a:gd name="T26" fmla="*/ 89 w 91"/>
                <a:gd name="T27" fmla="*/ 83 h 86"/>
                <a:gd name="T28" fmla="*/ 87 w 91"/>
                <a:gd name="T29" fmla="*/ 86 h 86"/>
                <a:gd name="T30" fmla="*/ 87 w 91"/>
                <a:gd name="T31" fmla="*/ 86 h 86"/>
                <a:gd name="T32" fmla="*/ 7 w 91"/>
                <a:gd name="T33" fmla="*/ 85 h 86"/>
                <a:gd name="T34" fmla="*/ 9 w 91"/>
                <a:gd name="T35" fmla="*/ 80 h 86"/>
                <a:gd name="T36" fmla="*/ 84 w 91"/>
                <a:gd name="T37" fmla="*/ 80 h 86"/>
                <a:gd name="T38" fmla="*/ 85 w 91"/>
                <a:gd name="T39" fmla="*/ 5 h 86"/>
                <a:gd name="T40" fmla="*/ 6 w 91"/>
                <a:gd name="T41" fmla="*/ 7 h 86"/>
                <a:gd name="T42" fmla="*/ 9 w 91"/>
                <a:gd name="T43" fmla="*/ 8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1" h="86">
                  <a:moveTo>
                    <a:pt x="7" y="85"/>
                  </a:moveTo>
                  <a:cubicBezTo>
                    <a:pt x="5" y="85"/>
                    <a:pt x="4" y="84"/>
                    <a:pt x="4" y="83"/>
                  </a:cubicBezTo>
                  <a:cubicBezTo>
                    <a:pt x="4" y="83"/>
                    <a:pt x="4" y="83"/>
                    <a:pt x="4" y="83"/>
                  </a:cubicBezTo>
                  <a:cubicBezTo>
                    <a:pt x="0" y="4"/>
                    <a:pt x="0" y="4"/>
                    <a:pt x="0" y="4"/>
                  </a:cubicBezTo>
                  <a:cubicBezTo>
                    <a:pt x="0" y="4"/>
                    <a:pt x="1" y="3"/>
                    <a:pt x="1" y="2"/>
                  </a:cubicBezTo>
                  <a:cubicBezTo>
                    <a:pt x="1" y="2"/>
                    <a:pt x="1" y="2"/>
                    <a:pt x="1" y="2"/>
                  </a:cubicBezTo>
                  <a:cubicBezTo>
                    <a:pt x="1" y="2"/>
                    <a:pt x="2" y="2"/>
                    <a:pt x="3" y="2"/>
                  </a:cubicBezTo>
                  <a:cubicBezTo>
                    <a:pt x="3" y="2"/>
                    <a:pt x="3" y="2"/>
                    <a:pt x="3" y="2"/>
                  </a:cubicBezTo>
                  <a:cubicBezTo>
                    <a:pt x="88" y="0"/>
                    <a:pt x="88" y="0"/>
                    <a:pt x="88" y="0"/>
                  </a:cubicBezTo>
                  <a:cubicBezTo>
                    <a:pt x="89" y="0"/>
                    <a:pt x="89" y="0"/>
                    <a:pt x="90" y="1"/>
                  </a:cubicBezTo>
                  <a:cubicBezTo>
                    <a:pt x="90" y="1"/>
                    <a:pt x="90" y="1"/>
                    <a:pt x="90" y="1"/>
                  </a:cubicBezTo>
                  <a:cubicBezTo>
                    <a:pt x="90" y="1"/>
                    <a:pt x="91" y="2"/>
                    <a:pt x="91" y="3"/>
                  </a:cubicBezTo>
                  <a:cubicBezTo>
                    <a:pt x="91" y="3"/>
                    <a:pt x="91" y="3"/>
                    <a:pt x="91" y="3"/>
                  </a:cubicBezTo>
                  <a:cubicBezTo>
                    <a:pt x="89" y="83"/>
                    <a:pt x="89" y="83"/>
                    <a:pt x="89" y="83"/>
                  </a:cubicBezTo>
                  <a:cubicBezTo>
                    <a:pt x="89" y="85"/>
                    <a:pt x="88" y="86"/>
                    <a:pt x="87" y="86"/>
                  </a:cubicBezTo>
                  <a:cubicBezTo>
                    <a:pt x="87" y="86"/>
                    <a:pt x="87" y="86"/>
                    <a:pt x="87" y="86"/>
                  </a:cubicBezTo>
                  <a:cubicBezTo>
                    <a:pt x="7" y="85"/>
                    <a:pt x="7" y="85"/>
                    <a:pt x="7" y="85"/>
                  </a:cubicBezTo>
                  <a:close/>
                  <a:moveTo>
                    <a:pt x="9" y="80"/>
                  </a:moveTo>
                  <a:cubicBezTo>
                    <a:pt x="84" y="80"/>
                    <a:pt x="84" y="80"/>
                    <a:pt x="84" y="80"/>
                  </a:cubicBezTo>
                  <a:cubicBezTo>
                    <a:pt x="85" y="5"/>
                    <a:pt x="85" y="5"/>
                    <a:pt x="85" y="5"/>
                  </a:cubicBezTo>
                  <a:cubicBezTo>
                    <a:pt x="6" y="7"/>
                    <a:pt x="6" y="7"/>
                    <a:pt x="6" y="7"/>
                  </a:cubicBezTo>
                  <a:cubicBezTo>
                    <a:pt x="9" y="80"/>
                    <a:pt x="9" y="80"/>
                    <a:pt x="9" y="80"/>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03" name="Freeform 284"/>
            <p:cNvSpPr/>
            <p:nvPr/>
          </p:nvSpPr>
          <p:spPr bwMode="auto">
            <a:xfrm>
              <a:off x="6471" y="1920"/>
              <a:ext cx="43" cy="188"/>
            </a:xfrm>
            <a:custGeom>
              <a:avLst/>
              <a:gdLst>
                <a:gd name="T0" fmla="*/ 0 w 43"/>
                <a:gd name="T1" fmla="*/ 0 h 188"/>
                <a:gd name="T2" fmla="*/ 36 w 43"/>
                <a:gd name="T3" fmla="*/ 29 h 188"/>
                <a:gd name="T4" fmla="*/ 43 w 43"/>
                <a:gd name="T5" fmla="*/ 188 h 188"/>
                <a:gd name="T6" fmla="*/ 10 w 43"/>
                <a:gd name="T7" fmla="*/ 188 h 188"/>
                <a:gd name="T8" fmla="*/ 0 w 43"/>
                <a:gd name="T9" fmla="*/ 0 h 188"/>
              </a:gdLst>
              <a:ahLst/>
              <a:cxnLst>
                <a:cxn ang="0">
                  <a:pos x="T0" y="T1"/>
                </a:cxn>
                <a:cxn ang="0">
                  <a:pos x="T2" y="T3"/>
                </a:cxn>
                <a:cxn ang="0">
                  <a:pos x="T4" y="T5"/>
                </a:cxn>
                <a:cxn ang="0">
                  <a:pos x="T6" y="T7"/>
                </a:cxn>
                <a:cxn ang="0">
                  <a:pos x="T8" y="T9"/>
                </a:cxn>
              </a:cxnLst>
              <a:rect l="0" t="0" r="r" b="b"/>
              <a:pathLst>
                <a:path w="43" h="188">
                  <a:moveTo>
                    <a:pt x="0" y="0"/>
                  </a:moveTo>
                  <a:lnTo>
                    <a:pt x="36" y="29"/>
                  </a:lnTo>
                  <a:lnTo>
                    <a:pt x="43" y="188"/>
                  </a:lnTo>
                  <a:lnTo>
                    <a:pt x="10" y="188"/>
                  </a:lnTo>
                  <a:lnTo>
                    <a:pt x="0" y="0"/>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04" name="Freeform 285"/>
            <p:cNvSpPr>
              <a:spLocks noEditPoints="1"/>
            </p:cNvSpPr>
            <p:nvPr/>
          </p:nvSpPr>
          <p:spPr bwMode="auto">
            <a:xfrm>
              <a:off x="6464" y="1913"/>
              <a:ext cx="57" cy="199"/>
            </a:xfrm>
            <a:custGeom>
              <a:avLst/>
              <a:gdLst>
                <a:gd name="T0" fmla="*/ 21 w 24"/>
                <a:gd name="T1" fmla="*/ 84 h 84"/>
                <a:gd name="T2" fmla="*/ 7 w 24"/>
                <a:gd name="T3" fmla="*/ 84 h 84"/>
                <a:gd name="T4" fmla="*/ 4 w 24"/>
                <a:gd name="T5" fmla="*/ 82 h 84"/>
                <a:gd name="T6" fmla="*/ 4 w 24"/>
                <a:gd name="T7" fmla="*/ 82 h 84"/>
                <a:gd name="T8" fmla="*/ 0 w 24"/>
                <a:gd name="T9" fmla="*/ 3 h 84"/>
                <a:gd name="T10" fmla="*/ 3 w 24"/>
                <a:gd name="T11" fmla="*/ 3 h 84"/>
                <a:gd name="T12" fmla="*/ 0 w 24"/>
                <a:gd name="T13" fmla="*/ 3 h 84"/>
                <a:gd name="T14" fmla="*/ 2 w 24"/>
                <a:gd name="T15" fmla="*/ 1 h 84"/>
                <a:gd name="T16" fmla="*/ 2 w 24"/>
                <a:gd name="T17" fmla="*/ 1 h 84"/>
                <a:gd name="T18" fmla="*/ 5 w 24"/>
                <a:gd name="T19" fmla="*/ 1 h 84"/>
                <a:gd name="T20" fmla="*/ 5 w 24"/>
                <a:gd name="T21" fmla="*/ 1 h 84"/>
                <a:gd name="T22" fmla="*/ 20 w 24"/>
                <a:gd name="T23" fmla="*/ 13 h 84"/>
                <a:gd name="T24" fmla="*/ 21 w 24"/>
                <a:gd name="T25" fmla="*/ 15 h 84"/>
                <a:gd name="T26" fmla="*/ 21 w 24"/>
                <a:gd name="T27" fmla="*/ 15 h 84"/>
                <a:gd name="T28" fmla="*/ 24 w 24"/>
                <a:gd name="T29" fmla="*/ 82 h 84"/>
                <a:gd name="T30" fmla="*/ 23 w 24"/>
                <a:gd name="T31" fmla="*/ 84 h 84"/>
                <a:gd name="T32" fmla="*/ 23 w 24"/>
                <a:gd name="T33" fmla="*/ 84 h 84"/>
                <a:gd name="T34" fmla="*/ 21 w 24"/>
                <a:gd name="T35" fmla="*/ 84 h 84"/>
                <a:gd name="T36" fmla="*/ 21 w 24"/>
                <a:gd name="T37" fmla="*/ 84 h 84"/>
                <a:gd name="T38" fmla="*/ 21 w 24"/>
                <a:gd name="T39" fmla="*/ 84 h 84"/>
                <a:gd name="T40" fmla="*/ 9 w 24"/>
                <a:gd name="T41" fmla="*/ 79 h 84"/>
                <a:gd name="T42" fmla="*/ 18 w 24"/>
                <a:gd name="T43" fmla="*/ 79 h 84"/>
                <a:gd name="T44" fmla="*/ 16 w 24"/>
                <a:gd name="T45" fmla="*/ 17 h 84"/>
                <a:gd name="T46" fmla="*/ 6 w 24"/>
                <a:gd name="T47" fmla="*/ 9 h 84"/>
                <a:gd name="T48" fmla="*/ 9 w 24"/>
                <a:gd name="T49" fmla="*/ 79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4" h="84">
                  <a:moveTo>
                    <a:pt x="21" y="84"/>
                  </a:moveTo>
                  <a:cubicBezTo>
                    <a:pt x="7" y="84"/>
                    <a:pt x="7" y="84"/>
                    <a:pt x="7" y="84"/>
                  </a:cubicBezTo>
                  <a:cubicBezTo>
                    <a:pt x="5" y="84"/>
                    <a:pt x="4" y="83"/>
                    <a:pt x="4" y="82"/>
                  </a:cubicBezTo>
                  <a:cubicBezTo>
                    <a:pt x="4" y="82"/>
                    <a:pt x="4" y="82"/>
                    <a:pt x="4" y="82"/>
                  </a:cubicBezTo>
                  <a:cubicBezTo>
                    <a:pt x="0" y="3"/>
                    <a:pt x="0" y="3"/>
                    <a:pt x="0" y="3"/>
                  </a:cubicBezTo>
                  <a:cubicBezTo>
                    <a:pt x="3" y="3"/>
                    <a:pt x="3" y="3"/>
                    <a:pt x="3" y="3"/>
                  </a:cubicBezTo>
                  <a:cubicBezTo>
                    <a:pt x="0" y="3"/>
                    <a:pt x="0" y="3"/>
                    <a:pt x="0" y="3"/>
                  </a:cubicBezTo>
                  <a:cubicBezTo>
                    <a:pt x="0" y="2"/>
                    <a:pt x="1" y="1"/>
                    <a:pt x="2" y="1"/>
                  </a:cubicBezTo>
                  <a:cubicBezTo>
                    <a:pt x="2" y="1"/>
                    <a:pt x="2" y="1"/>
                    <a:pt x="2" y="1"/>
                  </a:cubicBezTo>
                  <a:cubicBezTo>
                    <a:pt x="3" y="0"/>
                    <a:pt x="4" y="0"/>
                    <a:pt x="5" y="1"/>
                  </a:cubicBezTo>
                  <a:cubicBezTo>
                    <a:pt x="5" y="1"/>
                    <a:pt x="5" y="1"/>
                    <a:pt x="5" y="1"/>
                  </a:cubicBezTo>
                  <a:cubicBezTo>
                    <a:pt x="20" y="13"/>
                    <a:pt x="20" y="13"/>
                    <a:pt x="20" y="13"/>
                  </a:cubicBezTo>
                  <a:cubicBezTo>
                    <a:pt x="20" y="14"/>
                    <a:pt x="21" y="15"/>
                    <a:pt x="21" y="15"/>
                  </a:cubicBezTo>
                  <a:cubicBezTo>
                    <a:pt x="21" y="15"/>
                    <a:pt x="21" y="15"/>
                    <a:pt x="21" y="15"/>
                  </a:cubicBezTo>
                  <a:cubicBezTo>
                    <a:pt x="24" y="82"/>
                    <a:pt x="24" y="82"/>
                    <a:pt x="24" y="82"/>
                  </a:cubicBezTo>
                  <a:cubicBezTo>
                    <a:pt x="24" y="82"/>
                    <a:pt x="24" y="83"/>
                    <a:pt x="23" y="84"/>
                  </a:cubicBezTo>
                  <a:cubicBezTo>
                    <a:pt x="23" y="84"/>
                    <a:pt x="23" y="84"/>
                    <a:pt x="23" y="84"/>
                  </a:cubicBezTo>
                  <a:cubicBezTo>
                    <a:pt x="23" y="84"/>
                    <a:pt x="22" y="84"/>
                    <a:pt x="21" y="84"/>
                  </a:cubicBezTo>
                  <a:cubicBezTo>
                    <a:pt x="21" y="84"/>
                    <a:pt x="21" y="84"/>
                    <a:pt x="21" y="84"/>
                  </a:cubicBezTo>
                  <a:cubicBezTo>
                    <a:pt x="21" y="84"/>
                    <a:pt x="21" y="84"/>
                    <a:pt x="21" y="84"/>
                  </a:cubicBezTo>
                  <a:close/>
                  <a:moveTo>
                    <a:pt x="9" y="79"/>
                  </a:moveTo>
                  <a:cubicBezTo>
                    <a:pt x="18" y="79"/>
                    <a:pt x="18" y="79"/>
                    <a:pt x="18" y="79"/>
                  </a:cubicBezTo>
                  <a:cubicBezTo>
                    <a:pt x="16" y="17"/>
                    <a:pt x="16" y="17"/>
                    <a:pt x="16" y="17"/>
                  </a:cubicBezTo>
                  <a:cubicBezTo>
                    <a:pt x="6" y="9"/>
                    <a:pt x="6" y="9"/>
                    <a:pt x="6" y="9"/>
                  </a:cubicBezTo>
                  <a:cubicBezTo>
                    <a:pt x="9" y="79"/>
                    <a:pt x="9" y="79"/>
                    <a:pt x="9" y="79"/>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05" name="Freeform 286"/>
            <p:cNvSpPr/>
            <p:nvPr/>
          </p:nvSpPr>
          <p:spPr bwMode="auto">
            <a:xfrm>
              <a:off x="6471" y="1918"/>
              <a:ext cx="202" cy="31"/>
            </a:xfrm>
            <a:custGeom>
              <a:avLst/>
              <a:gdLst>
                <a:gd name="T0" fmla="*/ 0 w 202"/>
                <a:gd name="T1" fmla="*/ 2 h 31"/>
                <a:gd name="T2" fmla="*/ 36 w 202"/>
                <a:gd name="T3" fmla="*/ 31 h 31"/>
                <a:gd name="T4" fmla="*/ 202 w 202"/>
                <a:gd name="T5" fmla="*/ 31 h 31"/>
                <a:gd name="T6" fmla="*/ 202 w 202"/>
                <a:gd name="T7" fmla="*/ 0 h 31"/>
                <a:gd name="T8" fmla="*/ 0 w 202"/>
                <a:gd name="T9" fmla="*/ 2 h 31"/>
              </a:gdLst>
              <a:ahLst/>
              <a:cxnLst>
                <a:cxn ang="0">
                  <a:pos x="T0" y="T1"/>
                </a:cxn>
                <a:cxn ang="0">
                  <a:pos x="T2" y="T3"/>
                </a:cxn>
                <a:cxn ang="0">
                  <a:pos x="T4" y="T5"/>
                </a:cxn>
                <a:cxn ang="0">
                  <a:pos x="T6" y="T7"/>
                </a:cxn>
                <a:cxn ang="0">
                  <a:pos x="T8" y="T9"/>
                </a:cxn>
              </a:cxnLst>
              <a:rect l="0" t="0" r="r" b="b"/>
              <a:pathLst>
                <a:path w="202" h="31">
                  <a:moveTo>
                    <a:pt x="0" y="2"/>
                  </a:moveTo>
                  <a:lnTo>
                    <a:pt x="36" y="31"/>
                  </a:lnTo>
                  <a:lnTo>
                    <a:pt x="202" y="31"/>
                  </a:lnTo>
                  <a:lnTo>
                    <a:pt x="202" y="0"/>
                  </a:lnTo>
                  <a:lnTo>
                    <a:pt x="0" y="2"/>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06" name="Freeform 287"/>
            <p:cNvSpPr>
              <a:spLocks noEditPoints="1"/>
            </p:cNvSpPr>
            <p:nvPr/>
          </p:nvSpPr>
          <p:spPr bwMode="auto">
            <a:xfrm>
              <a:off x="6464" y="1911"/>
              <a:ext cx="216" cy="45"/>
            </a:xfrm>
            <a:custGeom>
              <a:avLst/>
              <a:gdLst>
                <a:gd name="T0" fmla="*/ 17 w 91"/>
                <a:gd name="T1" fmla="*/ 18 h 19"/>
                <a:gd name="T2" fmla="*/ 1 w 91"/>
                <a:gd name="T3" fmla="*/ 6 h 19"/>
                <a:gd name="T4" fmla="*/ 1 w 91"/>
                <a:gd name="T5" fmla="*/ 3 h 19"/>
                <a:gd name="T6" fmla="*/ 1 w 91"/>
                <a:gd name="T7" fmla="*/ 3 h 19"/>
                <a:gd name="T8" fmla="*/ 3 w 91"/>
                <a:gd name="T9" fmla="*/ 1 h 19"/>
                <a:gd name="T10" fmla="*/ 3 w 91"/>
                <a:gd name="T11" fmla="*/ 1 h 19"/>
                <a:gd name="T12" fmla="*/ 88 w 91"/>
                <a:gd name="T13" fmla="*/ 0 h 19"/>
                <a:gd name="T14" fmla="*/ 90 w 91"/>
                <a:gd name="T15" fmla="*/ 1 h 19"/>
                <a:gd name="T16" fmla="*/ 90 w 91"/>
                <a:gd name="T17" fmla="*/ 1 h 19"/>
                <a:gd name="T18" fmla="*/ 91 w 91"/>
                <a:gd name="T19" fmla="*/ 3 h 19"/>
                <a:gd name="T20" fmla="*/ 91 w 91"/>
                <a:gd name="T21" fmla="*/ 3 h 19"/>
                <a:gd name="T22" fmla="*/ 90 w 91"/>
                <a:gd name="T23" fmla="*/ 16 h 19"/>
                <a:gd name="T24" fmla="*/ 88 w 91"/>
                <a:gd name="T25" fmla="*/ 19 h 19"/>
                <a:gd name="T26" fmla="*/ 88 w 91"/>
                <a:gd name="T27" fmla="*/ 19 h 19"/>
                <a:gd name="T28" fmla="*/ 18 w 91"/>
                <a:gd name="T29" fmla="*/ 19 h 19"/>
                <a:gd name="T30" fmla="*/ 17 w 91"/>
                <a:gd name="T31" fmla="*/ 18 h 19"/>
                <a:gd name="T32" fmla="*/ 19 w 91"/>
                <a:gd name="T33" fmla="*/ 14 h 19"/>
                <a:gd name="T34" fmla="*/ 85 w 91"/>
                <a:gd name="T35" fmla="*/ 14 h 19"/>
                <a:gd name="T36" fmla="*/ 85 w 91"/>
                <a:gd name="T37" fmla="*/ 5 h 19"/>
                <a:gd name="T38" fmla="*/ 10 w 91"/>
                <a:gd name="T39" fmla="*/ 6 h 19"/>
                <a:gd name="T40" fmla="*/ 19 w 91"/>
                <a:gd name="T41" fmla="*/ 1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1" h="19">
                  <a:moveTo>
                    <a:pt x="17" y="18"/>
                  </a:moveTo>
                  <a:cubicBezTo>
                    <a:pt x="1" y="6"/>
                    <a:pt x="1" y="6"/>
                    <a:pt x="1" y="6"/>
                  </a:cubicBezTo>
                  <a:cubicBezTo>
                    <a:pt x="1" y="5"/>
                    <a:pt x="0" y="4"/>
                    <a:pt x="1" y="3"/>
                  </a:cubicBezTo>
                  <a:cubicBezTo>
                    <a:pt x="1" y="3"/>
                    <a:pt x="1" y="3"/>
                    <a:pt x="1" y="3"/>
                  </a:cubicBezTo>
                  <a:cubicBezTo>
                    <a:pt x="1" y="2"/>
                    <a:pt x="2" y="1"/>
                    <a:pt x="3" y="1"/>
                  </a:cubicBezTo>
                  <a:cubicBezTo>
                    <a:pt x="3" y="1"/>
                    <a:pt x="3" y="1"/>
                    <a:pt x="3" y="1"/>
                  </a:cubicBezTo>
                  <a:cubicBezTo>
                    <a:pt x="88" y="0"/>
                    <a:pt x="88" y="0"/>
                    <a:pt x="88" y="0"/>
                  </a:cubicBezTo>
                  <a:cubicBezTo>
                    <a:pt x="89" y="0"/>
                    <a:pt x="89" y="0"/>
                    <a:pt x="90" y="1"/>
                  </a:cubicBezTo>
                  <a:cubicBezTo>
                    <a:pt x="90" y="1"/>
                    <a:pt x="90" y="1"/>
                    <a:pt x="90" y="1"/>
                  </a:cubicBezTo>
                  <a:cubicBezTo>
                    <a:pt x="90" y="1"/>
                    <a:pt x="91" y="2"/>
                    <a:pt x="91" y="3"/>
                  </a:cubicBezTo>
                  <a:cubicBezTo>
                    <a:pt x="91" y="3"/>
                    <a:pt x="91" y="3"/>
                    <a:pt x="91" y="3"/>
                  </a:cubicBezTo>
                  <a:cubicBezTo>
                    <a:pt x="90" y="16"/>
                    <a:pt x="90" y="16"/>
                    <a:pt x="90" y="16"/>
                  </a:cubicBezTo>
                  <a:cubicBezTo>
                    <a:pt x="90" y="18"/>
                    <a:pt x="89" y="19"/>
                    <a:pt x="88" y="19"/>
                  </a:cubicBezTo>
                  <a:cubicBezTo>
                    <a:pt x="88" y="19"/>
                    <a:pt x="88" y="19"/>
                    <a:pt x="88" y="19"/>
                  </a:cubicBezTo>
                  <a:cubicBezTo>
                    <a:pt x="18" y="19"/>
                    <a:pt x="18" y="19"/>
                    <a:pt x="18" y="19"/>
                  </a:cubicBezTo>
                  <a:cubicBezTo>
                    <a:pt x="17" y="18"/>
                    <a:pt x="17" y="18"/>
                    <a:pt x="17" y="18"/>
                  </a:cubicBezTo>
                  <a:close/>
                  <a:moveTo>
                    <a:pt x="19" y="14"/>
                  </a:moveTo>
                  <a:cubicBezTo>
                    <a:pt x="85" y="14"/>
                    <a:pt x="85" y="14"/>
                    <a:pt x="85" y="14"/>
                  </a:cubicBezTo>
                  <a:cubicBezTo>
                    <a:pt x="85" y="5"/>
                    <a:pt x="85" y="5"/>
                    <a:pt x="85" y="5"/>
                  </a:cubicBezTo>
                  <a:cubicBezTo>
                    <a:pt x="10" y="6"/>
                    <a:pt x="10" y="6"/>
                    <a:pt x="10" y="6"/>
                  </a:cubicBezTo>
                  <a:cubicBezTo>
                    <a:pt x="19" y="14"/>
                    <a:pt x="19" y="14"/>
                    <a:pt x="19" y="14"/>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07" name="Freeform 288"/>
            <p:cNvSpPr/>
            <p:nvPr/>
          </p:nvSpPr>
          <p:spPr bwMode="auto">
            <a:xfrm>
              <a:off x="6746" y="1918"/>
              <a:ext cx="201" cy="192"/>
            </a:xfrm>
            <a:custGeom>
              <a:avLst/>
              <a:gdLst>
                <a:gd name="T0" fmla="*/ 0 w 201"/>
                <a:gd name="T1" fmla="*/ 5 h 192"/>
                <a:gd name="T2" fmla="*/ 9 w 201"/>
                <a:gd name="T3" fmla="*/ 190 h 192"/>
                <a:gd name="T4" fmla="*/ 199 w 201"/>
                <a:gd name="T5" fmla="*/ 192 h 192"/>
                <a:gd name="T6" fmla="*/ 201 w 201"/>
                <a:gd name="T7" fmla="*/ 0 h 192"/>
                <a:gd name="T8" fmla="*/ 0 w 201"/>
                <a:gd name="T9" fmla="*/ 5 h 192"/>
              </a:gdLst>
              <a:ahLst/>
              <a:cxnLst>
                <a:cxn ang="0">
                  <a:pos x="T0" y="T1"/>
                </a:cxn>
                <a:cxn ang="0">
                  <a:pos x="T2" y="T3"/>
                </a:cxn>
                <a:cxn ang="0">
                  <a:pos x="T4" y="T5"/>
                </a:cxn>
                <a:cxn ang="0">
                  <a:pos x="T6" y="T7"/>
                </a:cxn>
                <a:cxn ang="0">
                  <a:pos x="T8" y="T9"/>
                </a:cxn>
              </a:cxnLst>
              <a:rect l="0" t="0" r="r" b="b"/>
              <a:pathLst>
                <a:path w="201" h="192">
                  <a:moveTo>
                    <a:pt x="0" y="5"/>
                  </a:moveTo>
                  <a:lnTo>
                    <a:pt x="9" y="190"/>
                  </a:lnTo>
                  <a:lnTo>
                    <a:pt x="199" y="192"/>
                  </a:lnTo>
                  <a:lnTo>
                    <a:pt x="201" y="0"/>
                  </a:lnTo>
                  <a:lnTo>
                    <a:pt x="0" y="5"/>
                  </a:lnTo>
                  <a:close/>
                </a:path>
              </a:pathLst>
            </a:custGeom>
            <a:solidFill>
              <a:srgbClr val="C7ED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08" name="Freeform 289"/>
            <p:cNvSpPr>
              <a:spLocks noEditPoints="1"/>
            </p:cNvSpPr>
            <p:nvPr/>
          </p:nvSpPr>
          <p:spPr bwMode="auto">
            <a:xfrm>
              <a:off x="6741" y="1911"/>
              <a:ext cx="213" cy="204"/>
            </a:xfrm>
            <a:custGeom>
              <a:avLst/>
              <a:gdLst>
                <a:gd name="T0" fmla="*/ 6 w 90"/>
                <a:gd name="T1" fmla="*/ 86 h 86"/>
                <a:gd name="T2" fmla="*/ 4 w 90"/>
                <a:gd name="T3" fmla="*/ 83 h 86"/>
                <a:gd name="T4" fmla="*/ 4 w 90"/>
                <a:gd name="T5" fmla="*/ 83 h 86"/>
                <a:gd name="T6" fmla="*/ 0 w 90"/>
                <a:gd name="T7" fmla="*/ 5 h 86"/>
                <a:gd name="T8" fmla="*/ 0 w 90"/>
                <a:gd name="T9" fmla="*/ 3 h 86"/>
                <a:gd name="T10" fmla="*/ 0 w 90"/>
                <a:gd name="T11" fmla="*/ 3 h 86"/>
                <a:gd name="T12" fmla="*/ 2 w 90"/>
                <a:gd name="T13" fmla="*/ 2 h 86"/>
                <a:gd name="T14" fmla="*/ 2 w 90"/>
                <a:gd name="T15" fmla="*/ 2 h 86"/>
                <a:gd name="T16" fmla="*/ 87 w 90"/>
                <a:gd name="T17" fmla="*/ 0 h 86"/>
                <a:gd name="T18" fmla="*/ 89 w 90"/>
                <a:gd name="T19" fmla="*/ 1 h 86"/>
                <a:gd name="T20" fmla="*/ 89 w 90"/>
                <a:gd name="T21" fmla="*/ 1 h 86"/>
                <a:gd name="T22" fmla="*/ 90 w 90"/>
                <a:gd name="T23" fmla="*/ 3 h 86"/>
                <a:gd name="T24" fmla="*/ 90 w 90"/>
                <a:gd name="T25" fmla="*/ 3 h 86"/>
                <a:gd name="T26" fmla="*/ 89 w 90"/>
                <a:gd name="T27" fmla="*/ 84 h 86"/>
                <a:gd name="T28" fmla="*/ 86 w 90"/>
                <a:gd name="T29" fmla="*/ 86 h 86"/>
                <a:gd name="T30" fmla="*/ 86 w 90"/>
                <a:gd name="T31" fmla="*/ 86 h 86"/>
                <a:gd name="T32" fmla="*/ 6 w 90"/>
                <a:gd name="T33" fmla="*/ 86 h 86"/>
                <a:gd name="T34" fmla="*/ 9 w 90"/>
                <a:gd name="T35" fmla="*/ 81 h 86"/>
                <a:gd name="T36" fmla="*/ 84 w 90"/>
                <a:gd name="T37" fmla="*/ 81 h 86"/>
                <a:gd name="T38" fmla="*/ 85 w 90"/>
                <a:gd name="T39" fmla="*/ 6 h 86"/>
                <a:gd name="T40" fmla="*/ 5 w 90"/>
                <a:gd name="T41" fmla="*/ 7 h 86"/>
                <a:gd name="T42" fmla="*/ 9 w 90"/>
                <a:gd name="T43" fmla="*/ 81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0" h="86">
                  <a:moveTo>
                    <a:pt x="6" y="86"/>
                  </a:moveTo>
                  <a:cubicBezTo>
                    <a:pt x="5" y="86"/>
                    <a:pt x="4" y="85"/>
                    <a:pt x="4" y="83"/>
                  </a:cubicBezTo>
                  <a:cubicBezTo>
                    <a:pt x="4" y="83"/>
                    <a:pt x="4" y="83"/>
                    <a:pt x="4" y="83"/>
                  </a:cubicBezTo>
                  <a:cubicBezTo>
                    <a:pt x="0" y="5"/>
                    <a:pt x="0" y="5"/>
                    <a:pt x="0" y="5"/>
                  </a:cubicBezTo>
                  <a:cubicBezTo>
                    <a:pt x="0" y="4"/>
                    <a:pt x="0" y="3"/>
                    <a:pt x="0" y="3"/>
                  </a:cubicBezTo>
                  <a:cubicBezTo>
                    <a:pt x="0" y="3"/>
                    <a:pt x="0" y="3"/>
                    <a:pt x="0" y="3"/>
                  </a:cubicBezTo>
                  <a:cubicBezTo>
                    <a:pt x="1" y="2"/>
                    <a:pt x="2" y="2"/>
                    <a:pt x="2" y="2"/>
                  </a:cubicBezTo>
                  <a:cubicBezTo>
                    <a:pt x="2" y="2"/>
                    <a:pt x="2" y="2"/>
                    <a:pt x="2" y="2"/>
                  </a:cubicBezTo>
                  <a:cubicBezTo>
                    <a:pt x="87" y="0"/>
                    <a:pt x="87" y="0"/>
                    <a:pt x="87" y="0"/>
                  </a:cubicBezTo>
                  <a:cubicBezTo>
                    <a:pt x="88" y="0"/>
                    <a:pt x="89" y="1"/>
                    <a:pt x="89" y="1"/>
                  </a:cubicBezTo>
                  <a:cubicBezTo>
                    <a:pt x="89" y="1"/>
                    <a:pt x="89" y="1"/>
                    <a:pt x="89" y="1"/>
                  </a:cubicBezTo>
                  <a:cubicBezTo>
                    <a:pt x="90" y="2"/>
                    <a:pt x="90" y="2"/>
                    <a:pt x="90" y="3"/>
                  </a:cubicBezTo>
                  <a:cubicBezTo>
                    <a:pt x="90" y="3"/>
                    <a:pt x="90" y="3"/>
                    <a:pt x="90" y="3"/>
                  </a:cubicBezTo>
                  <a:cubicBezTo>
                    <a:pt x="89" y="84"/>
                    <a:pt x="89" y="84"/>
                    <a:pt x="89" y="84"/>
                  </a:cubicBezTo>
                  <a:cubicBezTo>
                    <a:pt x="89" y="85"/>
                    <a:pt x="88" y="86"/>
                    <a:pt x="86" y="86"/>
                  </a:cubicBezTo>
                  <a:cubicBezTo>
                    <a:pt x="86" y="86"/>
                    <a:pt x="86" y="86"/>
                    <a:pt x="86" y="86"/>
                  </a:cubicBezTo>
                  <a:cubicBezTo>
                    <a:pt x="6" y="86"/>
                    <a:pt x="6" y="86"/>
                    <a:pt x="6" y="86"/>
                  </a:cubicBezTo>
                  <a:close/>
                  <a:moveTo>
                    <a:pt x="9" y="81"/>
                  </a:moveTo>
                  <a:cubicBezTo>
                    <a:pt x="84" y="81"/>
                    <a:pt x="84" y="81"/>
                    <a:pt x="84" y="81"/>
                  </a:cubicBezTo>
                  <a:cubicBezTo>
                    <a:pt x="85" y="6"/>
                    <a:pt x="85" y="6"/>
                    <a:pt x="85" y="6"/>
                  </a:cubicBezTo>
                  <a:cubicBezTo>
                    <a:pt x="5" y="7"/>
                    <a:pt x="5" y="7"/>
                    <a:pt x="5" y="7"/>
                  </a:cubicBezTo>
                  <a:cubicBezTo>
                    <a:pt x="9" y="81"/>
                    <a:pt x="9" y="81"/>
                    <a:pt x="9" y="81"/>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09" name="Freeform 290"/>
            <p:cNvSpPr/>
            <p:nvPr/>
          </p:nvSpPr>
          <p:spPr bwMode="auto">
            <a:xfrm>
              <a:off x="6748" y="1920"/>
              <a:ext cx="43" cy="188"/>
            </a:xfrm>
            <a:custGeom>
              <a:avLst/>
              <a:gdLst>
                <a:gd name="T0" fmla="*/ 0 w 43"/>
                <a:gd name="T1" fmla="*/ 0 h 188"/>
                <a:gd name="T2" fmla="*/ 36 w 43"/>
                <a:gd name="T3" fmla="*/ 31 h 188"/>
                <a:gd name="T4" fmla="*/ 43 w 43"/>
                <a:gd name="T5" fmla="*/ 188 h 188"/>
                <a:gd name="T6" fmla="*/ 7 w 43"/>
                <a:gd name="T7" fmla="*/ 188 h 188"/>
                <a:gd name="T8" fmla="*/ 0 w 43"/>
                <a:gd name="T9" fmla="*/ 0 h 188"/>
              </a:gdLst>
              <a:ahLst/>
              <a:cxnLst>
                <a:cxn ang="0">
                  <a:pos x="T0" y="T1"/>
                </a:cxn>
                <a:cxn ang="0">
                  <a:pos x="T2" y="T3"/>
                </a:cxn>
                <a:cxn ang="0">
                  <a:pos x="T4" y="T5"/>
                </a:cxn>
                <a:cxn ang="0">
                  <a:pos x="T6" y="T7"/>
                </a:cxn>
                <a:cxn ang="0">
                  <a:pos x="T8" y="T9"/>
                </a:cxn>
              </a:cxnLst>
              <a:rect l="0" t="0" r="r" b="b"/>
              <a:pathLst>
                <a:path w="43" h="188">
                  <a:moveTo>
                    <a:pt x="0" y="0"/>
                  </a:moveTo>
                  <a:lnTo>
                    <a:pt x="36" y="31"/>
                  </a:lnTo>
                  <a:lnTo>
                    <a:pt x="43" y="188"/>
                  </a:lnTo>
                  <a:lnTo>
                    <a:pt x="7" y="188"/>
                  </a:lnTo>
                  <a:lnTo>
                    <a:pt x="0" y="0"/>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10" name="Freeform 291"/>
            <p:cNvSpPr>
              <a:spLocks noEditPoints="1"/>
            </p:cNvSpPr>
            <p:nvPr/>
          </p:nvSpPr>
          <p:spPr bwMode="auto">
            <a:xfrm>
              <a:off x="6741" y="1916"/>
              <a:ext cx="55" cy="199"/>
            </a:xfrm>
            <a:custGeom>
              <a:avLst/>
              <a:gdLst>
                <a:gd name="T0" fmla="*/ 6 w 23"/>
                <a:gd name="T1" fmla="*/ 84 h 84"/>
                <a:gd name="T2" fmla="*/ 4 w 23"/>
                <a:gd name="T3" fmla="*/ 81 h 84"/>
                <a:gd name="T4" fmla="*/ 4 w 23"/>
                <a:gd name="T5" fmla="*/ 81 h 84"/>
                <a:gd name="T6" fmla="*/ 0 w 23"/>
                <a:gd name="T7" fmla="*/ 2 h 84"/>
                <a:gd name="T8" fmla="*/ 3 w 23"/>
                <a:gd name="T9" fmla="*/ 2 h 84"/>
                <a:gd name="T10" fmla="*/ 0 w 23"/>
                <a:gd name="T11" fmla="*/ 2 h 84"/>
                <a:gd name="T12" fmla="*/ 1 w 23"/>
                <a:gd name="T13" fmla="*/ 0 h 84"/>
                <a:gd name="T14" fmla="*/ 1 w 23"/>
                <a:gd name="T15" fmla="*/ 0 h 84"/>
                <a:gd name="T16" fmla="*/ 4 w 23"/>
                <a:gd name="T17" fmla="*/ 0 h 84"/>
                <a:gd name="T18" fmla="*/ 4 w 23"/>
                <a:gd name="T19" fmla="*/ 0 h 84"/>
                <a:gd name="T20" fmla="*/ 19 w 23"/>
                <a:gd name="T21" fmla="*/ 13 h 84"/>
                <a:gd name="T22" fmla="*/ 20 w 23"/>
                <a:gd name="T23" fmla="*/ 15 h 84"/>
                <a:gd name="T24" fmla="*/ 20 w 23"/>
                <a:gd name="T25" fmla="*/ 15 h 84"/>
                <a:gd name="T26" fmla="*/ 23 w 23"/>
                <a:gd name="T27" fmla="*/ 81 h 84"/>
                <a:gd name="T28" fmla="*/ 22 w 23"/>
                <a:gd name="T29" fmla="*/ 83 h 84"/>
                <a:gd name="T30" fmla="*/ 22 w 23"/>
                <a:gd name="T31" fmla="*/ 83 h 84"/>
                <a:gd name="T32" fmla="*/ 21 w 23"/>
                <a:gd name="T33" fmla="*/ 84 h 84"/>
                <a:gd name="T34" fmla="*/ 21 w 23"/>
                <a:gd name="T35" fmla="*/ 84 h 84"/>
                <a:gd name="T36" fmla="*/ 6 w 23"/>
                <a:gd name="T37" fmla="*/ 84 h 84"/>
                <a:gd name="T38" fmla="*/ 9 w 23"/>
                <a:gd name="T39" fmla="*/ 78 h 84"/>
                <a:gd name="T40" fmla="*/ 18 w 23"/>
                <a:gd name="T41" fmla="*/ 79 h 84"/>
                <a:gd name="T42" fmla="*/ 15 w 23"/>
                <a:gd name="T43" fmla="*/ 16 h 84"/>
                <a:gd name="T44" fmla="*/ 5 w 23"/>
                <a:gd name="T45" fmla="*/ 8 h 84"/>
                <a:gd name="T46" fmla="*/ 9 w 23"/>
                <a:gd name="T47" fmla="*/ 78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3" h="84">
                  <a:moveTo>
                    <a:pt x="6" y="84"/>
                  </a:moveTo>
                  <a:cubicBezTo>
                    <a:pt x="5" y="84"/>
                    <a:pt x="4" y="83"/>
                    <a:pt x="4" y="81"/>
                  </a:cubicBezTo>
                  <a:cubicBezTo>
                    <a:pt x="4" y="81"/>
                    <a:pt x="4" y="81"/>
                    <a:pt x="4" y="81"/>
                  </a:cubicBezTo>
                  <a:cubicBezTo>
                    <a:pt x="0" y="2"/>
                    <a:pt x="0" y="2"/>
                    <a:pt x="0" y="2"/>
                  </a:cubicBezTo>
                  <a:cubicBezTo>
                    <a:pt x="3" y="2"/>
                    <a:pt x="3" y="2"/>
                    <a:pt x="3" y="2"/>
                  </a:cubicBezTo>
                  <a:cubicBezTo>
                    <a:pt x="0" y="2"/>
                    <a:pt x="0" y="2"/>
                    <a:pt x="0" y="2"/>
                  </a:cubicBezTo>
                  <a:cubicBezTo>
                    <a:pt x="0" y="1"/>
                    <a:pt x="0" y="0"/>
                    <a:pt x="1" y="0"/>
                  </a:cubicBezTo>
                  <a:cubicBezTo>
                    <a:pt x="1" y="0"/>
                    <a:pt x="1" y="0"/>
                    <a:pt x="1" y="0"/>
                  </a:cubicBezTo>
                  <a:cubicBezTo>
                    <a:pt x="2" y="0"/>
                    <a:pt x="3" y="0"/>
                    <a:pt x="4" y="0"/>
                  </a:cubicBezTo>
                  <a:cubicBezTo>
                    <a:pt x="4" y="0"/>
                    <a:pt x="4" y="0"/>
                    <a:pt x="4" y="0"/>
                  </a:cubicBezTo>
                  <a:cubicBezTo>
                    <a:pt x="19" y="13"/>
                    <a:pt x="19" y="13"/>
                    <a:pt x="19" y="13"/>
                  </a:cubicBezTo>
                  <a:cubicBezTo>
                    <a:pt x="20" y="13"/>
                    <a:pt x="20" y="14"/>
                    <a:pt x="20" y="15"/>
                  </a:cubicBezTo>
                  <a:cubicBezTo>
                    <a:pt x="20" y="15"/>
                    <a:pt x="20" y="15"/>
                    <a:pt x="20" y="15"/>
                  </a:cubicBezTo>
                  <a:cubicBezTo>
                    <a:pt x="23" y="81"/>
                    <a:pt x="23" y="81"/>
                    <a:pt x="23" y="81"/>
                  </a:cubicBezTo>
                  <a:cubicBezTo>
                    <a:pt x="23" y="82"/>
                    <a:pt x="23" y="82"/>
                    <a:pt x="22" y="83"/>
                  </a:cubicBezTo>
                  <a:cubicBezTo>
                    <a:pt x="22" y="83"/>
                    <a:pt x="22" y="83"/>
                    <a:pt x="22" y="83"/>
                  </a:cubicBezTo>
                  <a:cubicBezTo>
                    <a:pt x="22" y="84"/>
                    <a:pt x="21" y="84"/>
                    <a:pt x="21" y="84"/>
                  </a:cubicBezTo>
                  <a:cubicBezTo>
                    <a:pt x="21" y="84"/>
                    <a:pt x="21" y="84"/>
                    <a:pt x="21" y="84"/>
                  </a:cubicBezTo>
                  <a:cubicBezTo>
                    <a:pt x="6" y="84"/>
                    <a:pt x="6" y="84"/>
                    <a:pt x="6" y="84"/>
                  </a:cubicBezTo>
                  <a:close/>
                  <a:moveTo>
                    <a:pt x="9" y="78"/>
                  </a:moveTo>
                  <a:cubicBezTo>
                    <a:pt x="18" y="79"/>
                    <a:pt x="18" y="79"/>
                    <a:pt x="18" y="79"/>
                  </a:cubicBezTo>
                  <a:cubicBezTo>
                    <a:pt x="15" y="16"/>
                    <a:pt x="15" y="16"/>
                    <a:pt x="15" y="16"/>
                  </a:cubicBezTo>
                  <a:cubicBezTo>
                    <a:pt x="5" y="8"/>
                    <a:pt x="5" y="8"/>
                    <a:pt x="5" y="8"/>
                  </a:cubicBezTo>
                  <a:cubicBezTo>
                    <a:pt x="9" y="78"/>
                    <a:pt x="9" y="78"/>
                    <a:pt x="9" y="78"/>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11" name="Freeform 292"/>
            <p:cNvSpPr/>
            <p:nvPr/>
          </p:nvSpPr>
          <p:spPr bwMode="auto">
            <a:xfrm>
              <a:off x="6748" y="1918"/>
              <a:ext cx="199" cy="33"/>
            </a:xfrm>
            <a:custGeom>
              <a:avLst/>
              <a:gdLst>
                <a:gd name="T0" fmla="*/ 0 w 199"/>
                <a:gd name="T1" fmla="*/ 2 h 33"/>
                <a:gd name="T2" fmla="*/ 36 w 199"/>
                <a:gd name="T3" fmla="*/ 33 h 33"/>
                <a:gd name="T4" fmla="*/ 199 w 199"/>
                <a:gd name="T5" fmla="*/ 33 h 33"/>
                <a:gd name="T6" fmla="*/ 199 w 199"/>
                <a:gd name="T7" fmla="*/ 0 h 33"/>
                <a:gd name="T8" fmla="*/ 0 w 199"/>
                <a:gd name="T9" fmla="*/ 2 h 33"/>
              </a:gdLst>
              <a:ahLst/>
              <a:cxnLst>
                <a:cxn ang="0">
                  <a:pos x="T0" y="T1"/>
                </a:cxn>
                <a:cxn ang="0">
                  <a:pos x="T2" y="T3"/>
                </a:cxn>
                <a:cxn ang="0">
                  <a:pos x="T4" y="T5"/>
                </a:cxn>
                <a:cxn ang="0">
                  <a:pos x="T6" y="T7"/>
                </a:cxn>
                <a:cxn ang="0">
                  <a:pos x="T8" y="T9"/>
                </a:cxn>
              </a:cxnLst>
              <a:rect l="0" t="0" r="r" b="b"/>
              <a:pathLst>
                <a:path w="199" h="33">
                  <a:moveTo>
                    <a:pt x="0" y="2"/>
                  </a:moveTo>
                  <a:lnTo>
                    <a:pt x="36" y="33"/>
                  </a:lnTo>
                  <a:lnTo>
                    <a:pt x="199" y="33"/>
                  </a:lnTo>
                  <a:lnTo>
                    <a:pt x="199" y="0"/>
                  </a:lnTo>
                  <a:lnTo>
                    <a:pt x="0" y="2"/>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12" name="Freeform 293"/>
            <p:cNvSpPr>
              <a:spLocks noEditPoints="1"/>
            </p:cNvSpPr>
            <p:nvPr/>
          </p:nvSpPr>
          <p:spPr bwMode="auto">
            <a:xfrm>
              <a:off x="6741" y="1911"/>
              <a:ext cx="213" cy="45"/>
            </a:xfrm>
            <a:custGeom>
              <a:avLst/>
              <a:gdLst>
                <a:gd name="T0" fmla="*/ 16 w 90"/>
                <a:gd name="T1" fmla="*/ 19 h 19"/>
                <a:gd name="T2" fmla="*/ 1 w 90"/>
                <a:gd name="T3" fmla="*/ 6 h 19"/>
                <a:gd name="T4" fmla="*/ 0 w 90"/>
                <a:gd name="T5" fmla="*/ 4 h 19"/>
                <a:gd name="T6" fmla="*/ 0 w 90"/>
                <a:gd name="T7" fmla="*/ 4 h 19"/>
                <a:gd name="T8" fmla="*/ 2 w 90"/>
                <a:gd name="T9" fmla="*/ 2 h 19"/>
                <a:gd name="T10" fmla="*/ 2 w 90"/>
                <a:gd name="T11" fmla="*/ 2 h 19"/>
                <a:gd name="T12" fmla="*/ 87 w 90"/>
                <a:gd name="T13" fmla="*/ 0 h 19"/>
                <a:gd name="T14" fmla="*/ 89 w 90"/>
                <a:gd name="T15" fmla="*/ 1 h 19"/>
                <a:gd name="T16" fmla="*/ 89 w 90"/>
                <a:gd name="T17" fmla="*/ 1 h 19"/>
                <a:gd name="T18" fmla="*/ 90 w 90"/>
                <a:gd name="T19" fmla="*/ 3 h 19"/>
                <a:gd name="T20" fmla="*/ 90 w 90"/>
                <a:gd name="T21" fmla="*/ 3 h 19"/>
                <a:gd name="T22" fmla="*/ 90 w 90"/>
                <a:gd name="T23" fmla="*/ 17 h 19"/>
                <a:gd name="T24" fmla="*/ 87 w 90"/>
                <a:gd name="T25" fmla="*/ 19 h 19"/>
                <a:gd name="T26" fmla="*/ 87 w 90"/>
                <a:gd name="T27" fmla="*/ 19 h 19"/>
                <a:gd name="T28" fmla="*/ 18 w 90"/>
                <a:gd name="T29" fmla="*/ 19 h 19"/>
                <a:gd name="T30" fmla="*/ 16 w 90"/>
                <a:gd name="T31" fmla="*/ 19 h 19"/>
                <a:gd name="T32" fmla="*/ 19 w 90"/>
                <a:gd name="T33" fmla="*/ 14 h 19"/>
                <a:gd name="T34" fmla="*/ 84 w 90"/>
                <a:gd name="T35" fmla="*/ 14 h 19"/>
                <a:gd name="T36" fmla="*/ 85 w 90"/>
                <a:gd name="T37" fmla="*/ 6 h 19"/>
                <a:gd name="T38" fmla="*/ 10 w 90"/>
                <a:gd name="T39" fmla="*/ 7 h 19"/>
                <a:gd name="T40" fmla="*/ 19 w 90"/>
                <a:gd name="T41" fmla="*/ 1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0" h="19">
                  <a:moveTo>
                    <a:pt x="16" y="19"/>
                  </a:moveTo>
                  <a:cubicBezTo>
                    <a:pt x="1" y="6"/>
                    <a:pt x="1" y="6"/>
                    <a:pt x="1" y="6"/>
                  </a:cubicBezTo>
                  <a:cubicBezTo>
                    <a:pt x="0" y="6"/>
                    <a:pt x="0" y="5"/>
                    <a:pt x="0" y="4"/>
                  </a:cubicBezTo>
                  <a:cubicBezTo>
                    <a:pt x="0" y="4"/>
                    <a:pt x="0" y="4"/>
                    <a:pt x="0" y="4"/>
                  </a:cubicBezTo>
                  <a:cubicBezTo>
                    <a:pt x="0" y="2"/>
                    <a:pt x="1" y="2"/>
                    <a:pt x="2" y="2"/>
                  </a:cubicBezTo>
                  <a:cubicBezTo>
                    <a:pt x="2" y="2"/>
                    <a:pt x="2" y="2"/>
                    <a:pt x="2" y="2"/>
                  </a:cubicBezTo>
                  <a:cubicBezTo>
                    <a:pt x="87" y="0"/>
                    <a:pt x="87" y="0"/>
                    <a:pt x="87" y="0"/>
                  </a:cubicBezTo>
                  <a:cubicBezTo>
                    <a:pt x="88" y="0"/>
                    <a:pt x="89" y="1"/>
                    <a:pt x="89" y="1"/>
                  </a:cubicBezTo>
                  <a:cubicBezTo>
                    <a:pt x="89" y="1"/>
                    <a:pt x="89" y="1"/>
                    <a:pt x="89" y="1"/>
                  </a:cubicBezTo>
                  <a:cubicBezTo>
                    <a:pt x="90" y="2"/>
                    <a:pt x="90" y="2"/>
                    <a:pt x="90" y="3"/>
                  </a:cubicBezTo>
                  <a:cubicBezTo>
                    <a:pt x="90" y="3"/>
                    <a:pt x="90" y="3"/>
                    <a:pt x="90" y="3"/>
                  </a:cubicBezTo>
                  <a:cubicBezTo>
                    <a:pt x="90" y="17"/>
                    <a:pt x="90" y="17"/>
                    <a:pt x="90" y="17"/>
                  </a:cubicBezTo>
                  <a:cubicBezTo>
                    <a:pt x="90" y="18"/>
                    <a:pt x="88" y="19"/>
                    <a:pt x="87" y="19"/>
                  </a:cubicBezTo>
                  <a:cubicBezTo>
                    <a:pt x="87" y="19"/>
                    <a:pt x="87" y="19"/>
                    <a:pt x="87" y="19"/>
                  </a:cubicBezTo>
                  <a:cubicBezTo>
                    <a:pt x="18" y="19"/>
                    <a:pt x="18" y="19"/>
                    <a:pt x="18" y="19"/>
                  </a:cubicBezTo>
                  <a:cubicBezTo>
                    <a:pt x="16" y="19"/>
                    <a:pt x="16" y="19"/>
                    <a:pt x="16" y="19"/>
                  </a:cubicBezTo>
                  <a:close/>
                  <a:moveTo>
                    <a:pt x="19" y="14"/>
                  </a:moveTo>
                  <a:cubicBezTo>
                    <a:pt x="84" y="14"/>
                    <a:pt x="84" y="14"/>
                    <a:pt x="84" y="14"/>
                  </a:cubicBezTo>
                  <a:cubicBezTo>
                    <a:pt x="85" y="6"/>
                    <a:pt x="85" y="6"/>
                    <a:pt x="85" y="6"/>
                  </a:cubicBezTo>
                  <a:cubicBezTo>
                    <a:pt x="10" y="7"/>
                    <a:pt x="10" y="7"/>
                    <a:pt x="10" y="7"/>
                  </a:cubicBezTo>
                  <a:cubicBezTo>
                    <a:pt x="19" y="14"/>
                    <a:pt x="19" y="14"/>
                    <a:pt x="19" y="14"/>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13" name="Freeform 294"/>
            <p:cNvSpPr/>
            <p:nvPr/>
          </p:nvSpPr>
          <p:spPr bwMode="auto">
            <a:xfrm>
              <a:off x="4661" y="633"/>
              <a:ext cx="865" cy="213"/>
            </a:xfrm>
            <a:custGeom>
              <a:avLst/>
              <a:gdLst>
                <a:gd name="T0" fmla="*/ 0 w 865"/>
                <a:gd name="T1" fmla="*/ 211 h 213"/>
                <a:gd name="T2" fmla="*/ 853 w 865"/>
                <a:gd name="T3" fmla="*/ 213 h 213"/>
                <a:gd name="T4" fmla="*/ 865 w 865"/>
                <a:gd name="T5" fmla="*/ 0 h 213"/>
                <a:gd name="T6" fmla="*/ 266 w 865"/>
                <a:gd name="T7" fmla="*/ 0 h 213"/>
                <a:gd name="T8" fmla="*/ 0 w 865"/>
                <a:gd name="T9" fmla="*/ 211 h 213"/>
              </a:gdLst>
              <a:ahLst/>
              <a:cxnLst>
                <a:cxn ang="0">
                  <a:pos x="T0" y="T1"/>
                </a:cxn>
                <a:cxn ang="0">
                  <a:pos x="T2" y="T3"/>
                </a:cxn>
                <a:cxn ang="0">
                  <a:pos x="T4" y="T5"/>
                </a:cxn>
                <a:cxn ang="0">
                  <a:pos x="T6" y="T7"/>
                </a:cxn>
                <a:cxn ang="0">
                  <a:pos x="T8" y="T9"/>
                </a:cxn>
              </a:cxnLst>
              <a:rect l="0" t="0" r="r" b="b"/>
              <a:pathLst>
                <a:path w="865" h="213">
                  <a:moveTo>
                    <a:pt x="0" y="211"/>
                  </a:moveTo>
                  <a:lnTo>
                    <a:pt x="853" y="213"/>
                  </a:lnTo>
                  <a:lnTo>
                    <a:pt x="865" y="0"/>
                  </a:lnTo>
                  <a:lnTo>
                    <a:pt x="266" y="0"/>
                  </a:lnTo>
                  <a:lnTo>
                    <a:pt x="0" y="211"/>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14" name="Freeform 295"/>
            <p:cNvSpPr>
              <a:spLocks noEditPoints="1"/>
            </p:cNvSpPr>
            <p:nvPr/>
          </p:nvSpPr>
          <p:spPr bwMode="auto">
            <a:xfrm>
              <a:off x="4654" y="626"/>
              <a:ext cx="879" cy="227"/>
            </a:xfrm>
            <a:custGeom>
              <a:avLst/>
              <a:gdLst>
                <a:gd name="T0" fmla="*/ 363 w 371"/>
                <a:gd name="T1" fmla="*/ 96 h 96"/>
                <a:gd name="T2" fmla="*/ 3 w 371"/>
                <a:gd name="T3" fmla="*/ 95 h 96"/>
                <a:gd name="T4" fmla="*/ 0 w 371"/>
                <a:gd name="T5" fmla="*/ 93 h 96"/>
                <a:gd name="T6" fmla="*/ 0 w 371"/>
                <a:gd name="T7" fmla="*/ 93 h 96"/>
                <a:gd name="T8" fmla="*/ 1 w 371"/>
                <a:gd name="T9" fmla="*/ 90 h 96"/>
                <a:gd name="T10" fmla="*/ 1 w 371"/>
                <a:gd name="T11" fmla="*/ 90 h 96"/>
                <a:gd name="T12" fmla="*/ 113 w 371"/>
                <a:gd name="T13" fmla="*/ 1 h 96"/>
                <a:gd name="T14" fmla="*/ 115 w 371"/>
                <a:gd name="T15" fmla="*/ 0 h 96"/>
                <a:gd name="T16" fmla="*/ 368 w 371"/>
                <a:gd name="T17" fmla="*/ 0 h 96"/>
                <a:gd name="T18" fmla="*/ 370 w 371"/>
                <a:gd name="T19" fmla="*/ 1 h 96"/>
                <a:gd name="T20" fmla="*/ 370 w 371"/>
                <a:gd name="T21" fmla="*/ 1 h 96"/>
                <a:gd name="T22" fmla="*/ 371 w 371"/>
                <a:gd name="T23" fmla="*/ 3 h 96"/>
                <a:gd name="T24" fmla="*/ 371 w 371"/>
                <a:gd name="T25" fmla="*/ 3 h 96"/>
                <a:gd name="T26" fmla="*/ 366 w 371"/>
                <a:gd name="T27" fmla="*/ 94 h 96"/>
                <a:gd name="T28" fmla="*/ 363 w 371"/>
                <a:gd name="T29" fmla="*/ 96 h 96"/>
                <a:gd name="T30" fmla="*/ 363 w 371"/>
                <a:gd name="T31" fmla="*/ 96 h 96"/>
                <a:gd name="T32" fmla="*/ 363 w 371"/>
                <a:gd name="T33" fmla="*/ 96 h 96"/>
                <a:gd name="T34" fmla="*/ 361 w 371"/>
                <a:gd name="T35" fmla="*/ 91 h 96"/>
                <a:gd name="T36" fmla="*/ 365 w 371"/>
                <a:gd name="T37" fmla="*/ 5 h 96"/>
                <a:gd name="T38" fmla="*/ 116 w 371"/>
                <a:gd name="T39" fmla="*/ 5 h 96"/>
                <a:gd name="T40" fmla="*/ 10 w 371"/>
                <a:gd name="T41" fmla="*/ 90 h 96"/>
                <a:gd name="T42" fmla="*/ 361 w 371"/>
                <a:gd name="T43" fmla="*/ 91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71" h="96">
                  <a:moveTo>
                    <a:pt x="363" y="96"/>
                  </a:moveTo>
                  <a:cubicBezTo>
                    <a:pt x="3" y="95"/>
                    <a:pt x="3" y="95"/>
                    <a:pt x="3" y="95"/>
                  </a:cubicBezTo>
                  <a:cubicBezTo>
                    <a:pt x="1" y="95"/>
                    <a:pt x="0" y="94"/>
                    <a:pt x="0" y="93"/>
                  </a:cubicBezTo>
                  <a:cubicBezTo>
                    <a:pt x="0" y="93"/>
                    <a:pt x="0" y="93"/>
                    <a:pt x="0" y="93"/>
                  </a:cubicBezTo>
                  <a:cubicBezTo>
                    <a:pt x="0" y="92"/>
                    <a:pt x="0" y="91"/>
                    <a:pt x="1" y="90"/>
                  </a:cubicBezTo>
                  <a:cubicBezTo>
                    <a:pt x="1" y="90"/>
                    <a:pt x="1" y="90"/>
                    <a:pt x="1" y="90"/>
                  </a:cubicBezTo>
                  <a:cubicBezTo>
                    <a:pt x="113" y="1"/>
                    <a:pt x="113" y="1"/>
                    <a:pt x="113" y="1"/>
                  </a:cubicBezTo>
                  <a:cubicBezTo>
                    <a:pt x="115" y="0"/>
                    <a:pt x="115" y="0"/>
                    <a:pt x="115" y="0"/>
                  </a:cubicBezTo>
                  <a:cubicBezTo>
                    <a:pt x="368" y="0"/>
                    <a:pt x="368" y="0"/>
                    <a:pt x="368" y="0"/>
                  </a:cubicBezTo>
                  <a:cubicBezTo>
                    <a:pt x="369" y="0"/>
                    <a:pt x="370" y="0"/>
                    <a:pt x="370" y="1"/>
                  </a:cubicBezTo>
                  <a:cubicBezTo>
                    <a:pt x="370" y="1"/>
                    <a:pt x="370" y="1"/>
                    <a:pt x="370" y="1"/>
                  </a:cubicBezTo>
                  <a:cubicBezTo>
                    <a:pt x="371" y="1"/>
                    <a:pt x="371" y="2"/>
                    <a:pt x="371" y="3"/>
                  </a:cubicBezTo>
                  <a:cubicBezTo>
                    <a:pt x="371" y="3"/>
                    <a:pt x="371" y="3"/>
                    <a:pt x="371" y="3"/>
                  </a:cubicBezTo>
                  <a:cubicBezTo>
                    <a:pt x="366" y="94"/>
                    <a:pt x="366" y="94"/>
                    <a:pt x="366" y="94"/>
                  </a:cubicBezTo>
                  <a:cubicBezTo>
                    <a:pt x="366" y="95"/>
                    <a:pt x="365" y="96"/>
                    <a:pt x="363" y="96"/>
                  </a:cubicBezTo>
                  <a:cubicBezTo>
                    <a:pt x="363" y="96"/>
                    <a:pt x="363" y="96"/>
                    <a:pt x="363" y="96"/>
                  </a:cubicBezTo>
                  <a:cubicBezTo>
                    <a:pt x="363" y="96"/>
                    <a:pt x="363" y="96"/>
                    <a:pt x="363" y="96"/>
                  </a:cubicBezTo>
                  <a:close/>
                  <a:moveTo>
                    <a:pt x="361" y="91"/>
                  </a:moveTo>
                  <a:cubicBezTo>
                    <a:pt x="365" y="5"/>
                    <a:pt x="365" y="5"/>
                    <a:pt x="365" y="5"/>
                  </a:cubicBezTo>
                  <a:cubicBezTo>
                    <a:pt x="116" y="5"/>
                    <a:pt x="116" y="5"/>
                    <a:pt x="116" y="5"/>
                  </a:cubicBezTo>
                  <a:cubicBezTo>
                    <a:pt x="10" y="90"/>
                    <a:pt x="10" y="90"/>
                    <a:pt x="10" y="90"/>
                  </a:cubicBezTo>
                  <a:cubicBezTo>
                    <a:pt x="361" y="91"/>
                    <a:pt x="361" y="91"/>
                    <a:pt x="361" y="91"/>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15" name="Freeform 296"/>
            <p:cNvSpPr/>
            <p:nvPr/>
          </p:nvSpPr>
          <p:spPr bwMode="auto">
            <a:xfrm>
              <a:off x="4628" y="844"/>
              <a:ext cx="910" cy="1427"/>
            </a:xfrm>
            <a:custGeom>
              <a:avLst/>
              <a:gdLst>
                <a:gd name="T0" fmla="*/ 0 w 910"/>
                <a:gd name="T1" fmla="*/ 1427 h 1427"/>
                <a:gd name="T2" fmla="*/ 28 w 910"/>
                <a:gd name="T3" fmla="*/ 0 h 1427"/>
                <a:gd name="T4" fmla="*/ 874 w 910"/>
                <a:gd name="T5" fmla="*/ 0 h 1427"/>
                <a:gd name="T6" fmla="*/ 910 w 910"/>
                <a:gd name="T7" fmla="*/ 1427 h 1427"/>
                <a:gd name="T8" fmla="*/ 0 w 910"/>
                <a:gd name="T9" fmla="*/ 1427 h 1427"/>
              </a:gdLst>
              <a:ahLst/>
              <a:cxnLst>
                <a:cxn ang="0">
                  <a:pos x="T0" y="T1"/>
                </a:cxn>
                <a:cxn ang="0">
                  <a:pos x="T2" y="T3"/>
                </a:cxn>
                <a:cxn ang="0">
                  <a:pos x="T4" y="T5"/>
                </a:cxn>
                <a:cxn ang="0">
                  <a:pos x="T6" y="T7"/>
                </a:cxn>
                <a:cxn ang="0">
                  <a:pos x="T8" y="T9"/>
                </a:cxn>
              </a:cxnLst>
              <a:rect l="0" t="0" r="r" b="b"/>
              <a:pathLst>
                <a:path w="910" h="1427">
                  <a:moveTo>
                    <a:pt x="0" y="1427"/>
                  </a:moveTo>
                  <a:lnTo>
                    <a:pt x="28" y="0"/>
                  </a:lnTo>
                  <a:lnTo>
                    <a:pt x="874" y="0"/>
                  </a:lnTo>
                  <a:lnTo>
                    <a:pt x="910" y="1427"/>
                  </a:lnTo>
                  <a:lnTo>
                    <a:pt x="0" y="1427"/>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16" name="Freeform 297"/>
            <p:cNvSpPr>
              <a:spLocks noEditPoints="1"/>
            </p:cNvSpPr>
            <p:nvPr/>
          </p:nvSpPr>
          <p:spPr bwMode="auto">
            <a:xfrm>
              <a:off x="4621" y="839"/>
              <a:ext cx="924" cy="1437"/>
            </a:xfrm>
            <a:custGeom>
              <a:avLst/>
              <a:gdLst>
                <a:gd name="T0" fmla="*/ 3 w 390"/>
                <a:gd name="T1" fmla="*/ 606 h 606"/>
                <a:gd name="T2" fmla="*/ 3 w 390"/>
                <a:gd name="T3" fmla="*/ 604 h 606"/>
                <a:gd name="T4" fmla="*/ 6 w 390"/>
                <a:gd name="T5" fmla="*/ 604 h 606"/>
                <a:gd name="T6" fmla="*/ 3 w 390"/>
                <a:gd name="T7" fmla="*/ 604 h 606"/>
                <a:gd name="T8" fmla="*/ 3 w 390"/>
                <a:gd name="T9" fmla="*/ 606 h 606"/>
                <a:gd name="T10" fmla="*/ 1 w 390"/>
                <a:gd name="T11" fmla="*/ 606 h 606"/>
                <a:gd name="T12" fmla="*/ 1 w 390"/>
                <a:gd name="T13" fmla="*/ 606 h 606"/>
                <a:gd name="T14" fmla="*/ 0 w 390"/>
                <a:gd name="T15" fmla="*/ 604 h 606"/>
                <a:gd name="T16" fmla="*/ 0 w 390"/>
                <a:gd name="T17" fmla="*/ 604 h 606"/>
                <a:gd name="T18" fmla="*/ 12 w 390"/>
                <a:gd name="T19" fmla="*/ 2 h 606"/>
                <a:gd name="T20" fmla="*/ 15 w 390"/>
                <a:gd name="T21" fmla="*/ 0 h 606"/>
                <a:gd name="T22" fmla="*/ 15 w 390"/>
                <a:gd name="T23" fmla="*/ 0 h 606"/>
                <a:gd name="T24" fmla="*/ 372 w 390"/>
                <a:gd name="T25" fmla="*/ 0 h 606"/>
                <a:gd name="T26" fmla="*/ 375 w 390"/>
                <a:gd name="T27" fmla="*/ 2 h 606"/>
                <a:gd name="T28" fmla="*/ 375 w 390"/>
                <a:gd name="T29" fmla="*/ 2 h 606"/>
                <a:gd name="T30" fmla="*/ 390 w 390"/>
                <a:gd name="T31" fmla="*/ 604 h 606"/>
                <a:gd name="T32" fmla="*/ 389 w 390"/>
                <a:gd name="T33" fmla="*/ 606 h 606"/>
                <a:gd name="T34" fmla="*/ 389 w 390"/>
                <a:gd name="T35" fmla="*/ 606 h 606"/>
                <a:gd name="T36" fmla="*/ 387 w 390"/>
                <a:gd name="T37" fmla="*/ 606 h 606"/>
                <a:gd name="T38" fmla="*/ 387 w 390"/>
                <a:gd name="T39" fmla="*/ 606 h 606"/>
                <a:gd name="T40" fmla="*/ 3 w 390"/>
                <a:gd name="T41" fmla="*/ 606 h 606"/>
                <a:gd name="T42" fmla="*/ 385 w 390"/>
                <a:gd name="T43" fmla="*/ 601 h 606"/>
                <a:gd name="T44" fmla="*/ 370 w 390"/>
                <a:gd name="T45" fmla="*/ 5 h 606"/>
                <a:gd name="T46" fmla="*/ 18 w 390"/>
                <a:gd name="T47" fmla="*/ 5 h 606"/>
                <a:gd name="T48" fmla="*/ 6 w 390"/>
                <a:gd name="T49" fmla="*/ 601 h 606"/>
                <a:gd name="T50" fmla="*/ 385 w 390"/>
                <a:gd name="T51" fmla="*/ 601 h 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90" h="606">
                  <a:moveTo>
                    <a:pt x="3" y="606"/>
                  </a:moveTo>
                  <a:cubicBezTo>
                    <a:pt x="3" y="604"/>
                    <a:pt x="3" y="604"/>
                    <a:pt x="3" y="604"/>
                  </a:cubicBezTo>
                  <a:cubicBezTo>
                    <a:pt x="6" y="604"/>
                    <a:pt x="6" y="604"/>
                    <a:pt x="6" y="604"/>
                  </a:cubicBezTo>
                  <a:cubicBezTo>
                    <a:pt x="3" y="604"/>
                    <a:pt x="3" y="604"/>
                    <a:pt x="3" y="604"/>
                  </a:cubicBezTo>
                  <a:cubicBezTo>
                    <a:pt x="3" y="606"/>
                    <a:pt x="3" y="606"/>
                    <a:pt x="3" y="606"/>
                  </a:cubicBezTo>
                  <a:cubicBezTo>
                    <a:pt x="2" y="606"/>
                    <a:pt x="2" y="606"/>
                    <a:pt x="1" y="606"/>
                  </a:cubicBezTo>
                  <a:cubicBezTo>
                    <a:pt x="1" y="606"/>
                    <a:pt x="1" y="606"/>
                    <a:pt x="1" y="606"/>
                  </a:cubicBezTo>
                  <a:cubicBezTo>
                    <a:pt x="1" y="605"/>
                    <a:pt x="0" y="604"/>
                    <a:pt x="0" y="604"/>
                  </a:cubicBezTo>
                  <a:cubicBezTo>
                    <a:pt x="0" y="604"/>
                    <a:pt x="0" y="604"/>
                    <a:pt x="0" y="604"/>
                  </a:cubicBezTo>
                  <a:cubicBezTo>
                    <a:pt x="12" y="2"/>
                    <a:pt x="12" y="2"/>
                    <a:pt x="12" y="2"/>
                  </a:cubicBezTo>
                  <a:cubicBezTo>
                    <a:pt x="12" y="1"/>
                    <a:pt x="13" y="0"/>
                    <a:pt x="15" y="0"/>
                  </a:cubicBezTo>
                  <a:cubicBezTo>
                    <a:pt x="15" y="0"/>
                    <a:pt x="15" y="0"/>
                    <a:pt x="15" y="0"/>
                  </a:cubicBezTo>
                  <a:cubicBezTo>
                    <a:pt x="372" y="0"/>
                    <a:pt x="372" y="0"/>
                    <a:pt x="372" y="0"/>
                  </a:cubicBezTo>
                  <a:cubicBezTo>
                    <a:pt x="374" y="0"/>
                    <a:pt x="375" y="1"/>
                    <a:pt x="375" y="2"/>
                  </a:cubicBezTo>
                  <a:cubicBezTo>
                    <a:pt x="375" y="2"/>
                    <a:pt x="375" y="2"/>
                    <a:pt x="375" y="2"/>
                  </a:cubicBezTo>
                  <a:cubicBezTo>
                    <a:pt x="390" y="604"/>
                    <a:pt x="390" y="604"/>
                    <a:pt x="390" y="604"/>
                  </a:cubicBezTo>
                  <a:cubicBezTo>
                    <a:pt x="390" y="604"/>
                    <a:pt x="390" y="605"/>
                    <a:pt x="389" y="606"/>
                  </a:cubicBezTo>
                  <a:cubicBezTo>
                    <a:pt x="389" y="606"/>
                    <a:pt x="389" y="606"/>
                    <a:pt x="389" y="606"/>
                  </a:cubicBezTo>
                  <a:cubicBezTo>
                    <a:pt x="389" y="606"/>
                    <a:pt x="388" y="606"/>
                    <a:pt x="387" y="606"/>
                  </a:cubicBezTo>
                  <a:cubicBezTo>
                    <a:pt x="387" y="606"/>
                    <a:pt x="387" y="606"/>
                    <a:pt x="387" y="606"/>
                  </a:cubicBezTo>
                  <a:cubicBezTo>
                    <a:pt x="3" y="606"/>
                    <a:pt x="3" y="606"/>
                    <a:pt x="3" y="606"/>
                  </a:cubicBezTo>
                  <a:close/>
                  <a:moveTo>
                    <a:pt x="385" y="601"/>
                  </a:moveTo>
                  <a:cubicBezTo>
                    <a:pt x="370" y="5"/>
                    <a:pt x="370" y="5"/>
                    <a:pt x="370" y="5"/>
                  </a:cubicBezTo>
                  <a:cubicBezTo>
                    <a:pt x="18" y="5"/>
                    <a:pt x="18" y="5"/>
                    <a:pt x="18" y="5"/>
                  </a:cubicBezTo>
                  <a:cubicBezTo>
                    <a:pt x="6" y="601"/>
                    <a:pt x="6" y="601"/>
                    <a:pt x="6" y="601"/>
                  </a:cubicBezTo>
                  <a:cubicBezTo>
                    <a:pt x="385" y="601"/>
                    <a:pt x="385" y="601"/>
                    <a:pt x="385" y="601"/>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17" name="Freeform 298"/>
            <p:cNvSpPr/>
            <p:nvPr/>
          </p:nvSpPr>
          <p:spPr bwMode="auto">
            <a:xfrm>
              <a:off x="5284" y="1588"/>
              <a:ext cx="1118" cy="683"/>
            </a:xfrm>
            <a:custGeom>
              <a:avLst/>
              <a:gdLst>
                <a:gd name="T0" fmla="*/ 1118 w 1118"/>
                <a:gd name="T1" fmla="*/ 683 h 683"/>
                <a:gd name="T2" fmla="*/ 1066 w 1118"/>
                <a:gd name="T3" fmla="*/ 0 h 683"/>
                <a:gd name="T4" fmla="*/ 52 w 1118"/>
                <a:gd name="T5" fmla="*/ 0 h 683"/>
                <a:gd name="T6" fmla="*/ 0 w 1118"/>
                <a:gd name="T7" fmla="*/ 683 h 683"/>
                <a:gd name="T8" fmla="*/ 1118 w 1118"/>
                <a:gd name="T9" fmla="*/ 683 h 683"/>
              </a:gdLst>
              <a:ahLst/>
              <a:cxnLst>
                <a:cxn ang="0">
                  <a:pos x="T0" y="T1"/>
                </a:cxn>
                <a:cxn ang="0">
                  <a:pos x="T2" y="T3"/>
                </a:cxn>
                <a:cxn ang="0">
                  <a:pos x="T4" y="T5"/>
                </a:cxn>
                <a:cxn ang="0">
                  <a:pos x="T6" y="T7"/>
                </a:cxn>
                <a:cxn ang="0">
                  <a:pos x="T8" y="T9"/>
                </a:cxn>
              </a:cxnLst>
              <a:rect l="0" t="0" r="r" b="b"/>
              <a:pathLst>
                <a:path w="1118" h="683">
                  <a:moveTo>
                    <a:pt x="1118" y="683"/>
                  </a:moveTo>
                  <a:lnTo>
                    <a:pt x="1066" y="0"/>
                  </a:lnTo>
                  <a:lnTo>
                    <a:pt x="52" y="0"/>
                  </a:lnTo>
                  <a:lnTo>
                    <a:pt x="0" y="683"/>
                  </a:lnTo>
                  <a:lnTo>
                    <a:pt x="1118" y="683"/>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18" name="Freeform 299"/>
            <p:cNvSpPr>
              <a:spLocks noEditPoints="1"/>
            </p:cNvSpPr>
            <p:nvPr/>
          </p:nvSpPr>
          <p:spPr bwMode="auto">
            <a:xfrm>
              <a:off x="5277" y="1581"/>
              <a:ext cx="1133" cy="695"/>
            </a:xfrm>
            <a:custGeom>
              <a:avLst/>
              <a:gdLst>
                <a:gd name="T0" fmla="*/ 1 w 478"/>
                <a:gd name="T1" fmla="*/ 293 h 293"/>
                <a:gd name="T2" fmla="*/ 0 w 478"/>
                <a:gd name="T3" fmla="*/ 291 h 293"/>
                <a:gd name="T4" fmla="*/ 0 w 478"/>
                <a:gd name="T5" fmla="*/ 291 h 293"/>
                <a:gd name="T6" fmla="*/ 22 w 478"/>
                <a:gd name="T7" fmla="*/ 3 h 293"/>
                <a:gd name="T8" fmla="*/ 25 w 478"/>
                <a:gd name="T9" fmla="*/ 0 h 293"/>
                <a:gd name="T10" fmla="*/ 25 w 478"/>
                <a:gd name="T11" fmla="*/ 0 h 293"/>
                <a:gd name="T12" fmla="*/ 453 w 478"/>
                <a:gd name="T13" fmla="*/ 0 h 293"/>
                <a:gd name="T14" fmla="*/ 455 w 478"/>
                <a:gd name="T15" fmla="*/ 3 h 293"/>
                <a:gd name="T16" fmla="*/ 455 w 478"/>
                <a:gd name="T17" fmla="*/ 3 h 293"/>
                <a:gd name="T18" fmla="*/ 478 w 478"/>
                <a:gd name="T19" fmla="*/ 290 h 293"/>
                <a:gd name="T20" fmla="*/ 475 w 478"/>
                <a:gd name="T21" fmla="*/ 291 h 293"/>
                <a:gd name="T22" fmla="*/ 475 w 478"/>
                <a:gd name="T23" fmla="*/ 288 h 293"/>
                <a:gd name="T24" fmla="*/ 475 w 478"/>
                <a:gd name="T25" fmla="*/ 291 h 293"/>
                <a:gd name="T26" fmla="*/ 478 w 478"/>
                <a:gd name="T27" fmla="*/ 290 h 293"/>
                <a:gd name="T28" fmla="*/ 477 w 478"/>
                <a:gd name="T29" fmla="*/ 292 h 293"/>
                <a:gd name="T30" fmla="*/ 477 w 478"/>
                <a:gd name="T31" fmla="*/ 292 h 293"/>
                <a:gd name="T32" fmla="*/ 475 w 478"/>
                <a:gd name="T33" fmla="*/ 293 h 293"/>
                <a:gd name="T34" fmla="*/ 475 w 478"/>
                <a:gd name="T35" fmla="*/ 293 h 293"/>
                <a:gd name="T36" fmla="*/ 3 w 478"/>
                <a:gd name="T37" fmla="*/ 293 h 293"/>
                <a:gd name="T38" fmla="*/ 1 w 478"/>
                <a:gd name="T39" fmla="*/ 293 h 293"/>
                <a:gd name="T40" fmla="*/ 6 w 478"/>
                <a:gd name="T41" fmla="*/ 288 h 293"/>
                <a:gd name="T42" fmla="*/ 473 w 478"/>
                <a:gd name="T43" fmla="*/ 288 h 293"/>
                <a:gd name="T44" fmla="*/ 450 w 478"/>
                <a:gd name="T45" fmla="*/ 5 h 293"/>
                <a:gd name="T46" fmla="*/ 28 w 478"/>
                <a:gd name="T47" fmla="*/ 5 h 293"/>
                <a:gd name="T48" fmla="*/ 6 w 478"/>
                <a:gd name="T49" fmla="*/ 288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78" h="293">
                  <a:moveTo>
                    <a:pt x="1" y="293"/>
                  </a:moveTo>
                  <a:cubicBezTo>
                    <a:pt x="0" y="292"/>
                    <a:pt x="0" y="291"/>
                    <a:pt x="0" y="291"/>
                  </a:cubicBezTo>
                  <a:cubicBezTo>
                    <a:pt x="0" y="291"/>
                    <a:pt x="0" y="291"/>
                    <a:pt x="0" y="291"/>
                  </a:cubicBezTo>
                  <a:cubicBezTo>
                    <a:pt x="22" y="3"/>
                    <a:pt x="22" y="3"/>
                    <a:pt x="22" y="3"/>
                  </a:cubicBezTo>
                  <a:cubicBezTo>
                    <a:pt x="23" y="1"/>
                    <a:pt x="24" y="0"/>
                    <a:pt x="25" y="0"/>
                  </a:cubicBezTo>
                  <a:cubicBezTo>
                    <a:pt x="25" y="0"/>
                    <a:pt x="25" y="0"/>
                    <a:pt x="25" y="0"/>
                  </a:cubicBezTo>
                  <a:cubicBezTo>
                    <a:pt x="453" y="0"/>
                    <a:pt x="453" y="0"/>
                    <a:pt x="453" y="0"/>
                  </a:cubicBezTo>
                  <a:cubicBezTo>
                    <a:pt x="454" y="0"/>
                    <a:pt x="455" y="1"/>
                    <a:pt x="455" y="3"/>
                  </a:cubicBezTo>
                  <a:cubicBezTo>
                    <a:pt x="455" y="3"/>
                    <a:pt x="455" y="3"/>
                    <a:pt x="455" y="3"/>
                  </a:cubicBezTo>
                  <a:cubicBezTo>
                    <a:pt x="478" y="290"/>
                    <a:pt x="478" y="290"/>
                    <a:pt x="478" y="290"/>
                  </a:cubicBezTo>
                  <a:cubicBezTo>
                    <a:pt x="475" y="291"/>
                    <a:pt x="475" y="291"/>
                    <a:pt x="475" y="291"/>
                  </a:cubicBezTo>
                  <a:cubicBezTo>
                    <a:pt x="475" y="288"/>
                    <a:pt x="475" y="288"/>
                    <a:pt x="475" y="288"/>
                  </a:cubicBezTo>
                  <a:cubicBezTo>
                    <a:pt x="475" y="291"/>
                    <a:pt x="475" y="291"/>
                    <a:pt x="475" y="291"/>
                  </a:cubicBezTo>
                  <a:cubicBezTo>
                    <a:pt x="478" y="290"/>
                    <a:pt x="478" y="290"/>
                    <a:pt x="478" y="290"/>
                  </a:cubicBezTo>
                  <a:cubicBezTo>
                    <a:pt x="478" y="291"/>
                    <a:pt x="478" y="292"/>
                    <a:pt x="477" y="292"/>
                  </a:cubicBezTo>
                  <a:cubicBezTo>
                    <a:pt x="477" y="292"/>
                    <a:pt x="477" y="292"/>
                    <a:pt x="477" y="292"/>
                  </a:cubicBezTo>
                  <a:cubicBezTo>
                    <a:pt x="477" y="293"/>
                    <a:pt x="476" y="293"/>
                    <a:pt x="475" y="293"/>
                  </a:cubicBezTo>
                  <a:cubicBezTo>
                    <a:pt x="475" y="293"/>
                    <a:pt x="475" y="293"/>
                    <a:pt x="475" y="293"/>
                  </a:cubicBezTo>
                  <a:cubicBezTo>
                    <a:pt x="3" y="293"/>
                    <a:pt x="3" y="293"/>
                    <a:pt x="3" y="293"/>
                  </a:cubicBezTo>
                  <a:cubicBezTo>
                    <a:pt x="2" y="293"/>
                    <a:pt x="1" y="293"/>
                    <a:pt x="1" y="293"/>
                  </a:cubicBezTo>
                  <a:close/>
                  <a:moveTo>
                    <a:pt x="6" y="288"/>
                  </a:moveTo>
                  <a:cubicBezTo>
                    <a:pt x="473" y="288"/>
                    <a:pt x="473" y="288"/>
                    <a:pt x="473" y="288"/>
                  </a:cubicBezTo>
                  <a:cubicBezTo>
                    <a:pt x="450" y="5"/>
                    <a:pt x="450" y="5"/>
                    <a:pt x="450" y="5"/>
                  </a:cubicBezTo>
                  <a:cubicBezTo>
                    <a:pt x="28" y="5"/>
                    <a:pt x="28" y="5"/>
                    <a:pt x="28" y="5"/>
                  </a:cubicBezTo>
                  <a:cubicBezTo>
                    <a:pt x="6" y="288"/>
                    <a:pt x="6" y="288"/>
                    <a:pt x="6" y="288"/>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19" name="Freeform 300"/>
            <p:cNvSpPr/>
            <p:nvPr/>
          </p:nvSpPr>
          <p:spPr bwMode="auto">
            <a:xfrm>
              <a:off x="5336" y="1458"/>
              <a:ext cx="1014" cy="130"/>
            </a:xfrm>
            <a:custGeom>
              <a:avLst/>
              <a:gdLst>
                <a:gd name="T0" fmla="*/ 1014 w 1014"/>
                <a:gd name="T1" fmla="*/ 130 h 130"/>
                <a:gd name="T2" fmla="*/ 0 w 1014"/>
                <a:gd name="T3" fmla="*/ 130 h 130"/>
                <a:gd name="T4" fmla="*/ 109 w 1014"/>
                <a:gd name="T5" fmla="*/ 0 h 130"/>
                <a:gd name="T6" fmla="*/ 931 w 1014"/>
                <a:gd name="T7" fmla="*/ 0 h 130"/>
                <a:gd name="T8" fmla="*/ 1014 w 1014"/>
                <a:gd name="T9" fmla="*/ 130 h 130"/>
              </a:gdLst>
              <a:ahLst/>
              <a:cxnLst>
                <a:cxn ang="0">
                  <a:pos x="T0" y="T1"/>
                </a:cxn>
                <a:cxn ang="0">
                  <a:pos x="T2" y="T3"/>
                </a:cxn>
                <a:cxn ang="0">
                  <a:pos x="T4" y="T5"/>
                </a:cxn>
                <a:cxn ang="0">
                  <a:pos x="T6" y="T7"/>
                </a:cxn>
                <a:cxn ang="0">
                  <a:pos x="T8" y="T9"/>
                </a:cxn>
              </a:cxnLst>
              <a:rect l="0" t="0" r="r" b="b"/>
              <a:pathLst>
                <a:path w="1014" h="130">
                  <a:moveTo>
                    <a:pt x="1014" y="130"/>
                  </a:moveTo>
                  <a:lnTo>
                    <a:pt x="0" y="130"/>
                  </a:lnTo>
                  <a:lnTo>
                    <a:pt x="109" y="0"/>
                  </a:lnTo>
                  <a:lnTo>
                    <a:pt x="931" y="0"/>
                  </a:lnTo>
                  <a:lnTo>
                    <a:pt x="1014" y="13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20" name="Freeform 301"/>
            <p:cNvSpPr>
              <a:spLocks noEditPoints="1"/>
            </p:cNvSpPr>
            <p:nvPr/>
          </p:nvSpPr>
          <p:spPr bwMode="auto">
            <a:xfrm>
              <a:off x="5329" y="1451"/>
              <a:ext cx="1026" cy="142"/>
            </a:xfrm>
            <a:custGeom>
              <a:avLst/>
              <a:gdLst>
                <a:gd name="T0" fmla="*/ 3 w 433"/>
                <a:gd name="T1" fmla="*/ 60 h 60"/>
                <a:gd name="T2" fmla="*/ 1 w 433"/>
                <a:gd name="T3" fmla="*/ 59 h 60"/>
                <a:gd name="T4" fmla="*/ 1 w 433"/>
                <a:gd name="T5" fmla="*/ 59 h 60"/>
                <a:gd name="T6" fmla="*/ 1 w 433"/>
                <a:gd name="T7" fmla="*/ 56 h 60"/>
                <a:gd name="T8" fmla="*/ 1 w 433"/>
                <a:gd name="T9" fmla="*/ 56 h 60"/>
                <a:gd name="T10" fmla="*/ 46 w 433"/>
                <a:gd name="T11" fmla="*/ 1 h 60"/>
                <a:gd name="T12" fmla="*/ 49 w 433"/>
                <a:gd name="T13" fmla="*/ 0 h 60"/>
                <a:gd name="T14" fmla="*/ 49 w 433"/>
                <a:gd name="T15" fmla="*/ 0 h 60"/>
                <a:gd name="T16" fmla="*/ 396 w 433"/>
                <a:gd name="T17" fmla="*/ 0 h 60"/>
                <a:gd name="T18" fmla="*/ 398 w 433"/>
                <a:gd name="T19" fmla="*/ 1 h 60"/>
                <a:gd name="T20" fmla="*/ 398 w 433"/>
                <a:gd name="T21" fmla="*/ 1 h 60"/>
                <a:gd name="T22" fmla="*/ 433 w 433"/>
                <a:gd name="T23" fmla="*/ 56 h 60"/>
                <a:gd name="T24" fmla="*/ 431 w 433"/>
                <a:gd name="T25" fmla="*/ 58 h 60"/>
                <a:gd name="T26" fmla="*/ 431 w 433"/>
                <a:gd name="T27" fmla="*/ 55 h 60"/>
                <a:gd name="T28" fmla="*/ 431 w 433"/>
                <a:gd name="T29" fmla="*/ 58 h 60"/>
                <a:gd name="T30" fmla="*/ 433 w 433"/>
                <a:gd name="T31" fmla="*/ 56 h 60"/>
                <a:gd name="T32" fmla="*/ 433 w 433"/>
                <a:gd name="T33" fmla="*/ 59 h 60"/>
                <a:gd name="T34" fmla="*/ 433 w 433"/>
                <a:gd name="T35" fmla="*/ 59 h 60"/>
                <a:gd name="T36" fmla="*/ 431 w 433"/>
                <a:gd name="T37" fmla="*/ 60 h 60"/>
                <a:gd name="T38" fmla="*/ 431 w 433"/>
                <a:gd name="T39" fmla="*/ 60 h 60"/>
                <a:gd name="T40" fmla="*/ 3 w 433"/>
                <a:gd name="T41" fmla="*/ 60 h 60"/>
                <a:gd name="T42" fmla="*/ 9 w 433"/>
                <a:gd name="T43" fmla="*/ 55 h 60"/>
                <a:gd name="T44" fmla="*/ 426 w 433"/>
                <a:gd name="T45" fmla="*/ 55 h 60"/>
                <a:gd name="T46" fmla="*/ 394 w 433"/>
                <a:gd name="T47" fmla="*/ 5 h 60"/>
                <a:gd name="T48" fmla="*/ 50 w 433"/>
                <a:gd name="T49" fmla="*/ 5 h 60"/>
                <a:gd name="T50" fmla="*/ 9 w 433"/>
                <a:gd name="T51" fmla="*/ 55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33" h="60">
                  <a:moveTo>
                    <a:pt x="3" y="60"/>
                  </a:moveTo>
                  <a:cubicBezTo>
                    <a:pt x="2" y="60"/>
                    <a:pt x="1" y="60"/>
                    <a:pt x="1" y="59"/>
                  </a:cubicBezTo>
                  <a:cubicBezTo>
                    <a:pt x="1" y="59"/>
                    <a:pt x="1" y="59"/>
                    <a:pt x="1" y="59"/>
                  </a:cubicBezTo>
                  <a:cubicBezTo>
                    <a:pt x="0" y="58"/>
                    <a:pt x="0" y="57"/>
                    <a:pt x="1" y="56"/>
                  </a:cubicBezTo>
                  <a:cubicBezTo>
                    <a:pt x="1" y="56"/>
                    <a:pt x="1" y="56"/>
                    <a:pt x="1" y="56"/>
                  </a:cubicBezTo>
                  <a:cubicBezTo>
                    <a:pt x="46" y="1"/>
                    <a:pt x="46" y="1"/>
                    <a:pt x="46" y="1"/>
                  </a:cubicBezTo>
                  <a:cubicBezTo>
                    <a:pt x="47" y="0"/>
                    <a:pt x="48" y="0"/>
                    <a:pt x="49" y="0"/>
                  </a:cubicBezTo>
                  <a:cubicBezTo>
                    <a:pt x="49" y="0"/>
                    <a:pt x="49" y="0"/>
                    <a:pt x="49" y="0"/>
                  </a:cubicBezTo>
                  <a:cubicBezTo>
                    <a:pt x="396" y="0"/>
                    <a:pt x="396" y="0"/>
                    <a:pt x="396" y="0"/>
                  </a:cubicBezTo>
                  <a:cubicBezTo>
                    <a:pt x="397" y="0"/>
                    <a:pt x="398" y="0"/>
                    <a:pt x="398" y="1"/>
                  </a:cubicBezTo>
                  <a:cubicBezTo>
                    <a:pt x="398" y="1"/>
                    <a:pt x="398" y="1"/>
                    <a:pt x="398" y="1"/>
                  </a:cubicBezTo>
                  <a:cubicBezTo>
                    <a:pt x="433" y="56"/>
                    <a:pt x="433" y="56"/>
                    <a:pt x="433" y="56"/>
                  </a:cubicBezTo>
                  <a:cubicBezTo>
                    <a:pt x="431" y="58"/>
                    <a:pt x="431" y="58"/>
                    <a:pt x="431" y="58"/>
                  </a:cubicBezTo>
                  <a:cubicBezTo>
                    <a:pt x="431" y="55"/>
                    <a:pt x="431" y="55"/>
                    <a:pt x="431" y="55"/>
                  </a:cubicBezTo>
                  <a:cubicBezTo>
                    <a:pt x="431" y="58"/>
                    <a:pt x="431" y="58"/>
                    <a:pt x="431" y="58"/>
                  </a:cubicBezTo>
                  <a:cubicBezTo>
                    <a:pt x="433" y="56"/>
                    <a:pt x="433" y="56"/>
                    <a:pt x="433" y="56"/>
                  </a:cubicBezTo>
                  <a:cubicBezTo>
                    <a:pt x="433" y="57"/>
                    <a:pt x="433" y="58"/>
                    <a:pt x="433" y="59"/>
                  </a:cubicBezTo>
                  <a:cubicBezTo>
                    <a:pt x="433" y="59"/>
                    <a:pt x="433" y="59"/>
                    <a:pt x="433" y="59"/>
                  </a:cubicBezTo>
                  <a:cubicBezTo>
                    <a:pt x="433" y="60"/>
                    <a:pt x="432" y="60"/>
                    <a:pt x="431" y="60"/>
                  </a:cubicBezTo>
                  <a:cubicBezTo>
                    <a:pt x="431" y="60"/>
                    <a:pt x="431" y="60"/>
                    <a:pt x="431" y="60"/>
                  </a:cubicBezTo>
                  <a:cubicBezTo>
                    <a:pt x="3" y="60"/>
                    <a:pt x="3" y="60"/>
                    <a:pt x="3" y="60"/>
                  </a:cubicBezTo>
                  <a:close/>
                  <a:moveTo>
                    <a:pt x="9" y="55"/>
                  </a:moveTo>
                  <a:cubicBezTo>
                    <a:pt x="426" y="55"/>
                    <a:pt x="426" y="55"/>
                    <a:pt x="426" y="55"/>
                  </a:cubicBezTo>
                  <a:cubicBezTo>
                    <a:pt x="394" y="5"/>
                    <a:pt x="394" y="5"/>
                    <a:pt x="394" y="5"/>
                  </a:cubicBezTo>
                  <a:cubicBezTo>
                    <a:pt x="50" y="5"/>
                    <a:pt x="50" y="5"/>
                    <a:pt x="50" y="5"/>
                  </a:cubicBezTo>
                  <a:cubicBezTo>
                    <a:pt x="9" y="55"/>
                    <a:pt x="9" y="55"/>
                    <a:pt x="9" y="55"/>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21" name="Freeform 302"/>
            <p:cNvSpPr/>
            <p:nvPr/>
          </p:nvSpPr>
          <p:spPr bwMode="auto">
            <a:xfrm>
              <a:off x="5462" y="412"/>
              <a:ext cx="791" cy="1108"/>
            </a:xfrm>
            <a:custGeom>
              <a:avLst/>
              <a:gdLst>
                <a:gd name="T0" fmla="*/ 791 w 791"/>
                <a:gd name="T1" fmla="*/ 1108 h 1108"/>
                <a:gd name="T2" fmla="*/ 744 w 791"/>
                <a:gd name="T3" fmla="*/ 19 h 1108"/>
                <a:gd name="T4" fmla="*/ 71 w 791"/>
                <a:gd name="T5" fmla="*/ 0 h 1108"/>
                <a:gd name="T6" fmla="*/ 0 w 791"/>
                <a:gd name="T7" fmla="*/ 1108 h 1108"/>
                <a:gd name="T8" fmla="*/ 791 w 791"/>
                <a:gd name="T9" fmla="*/ 1108 h 1108"/>
              </a:gdLst>
              <a:ahLst/>
              <a:cxnLst>
                <a:cxn ang="0">
                  <a:pos x="T0" y="T1"/>
                </a:cxn>
                <a:cxn ang="0">
                  <a:pos x="T2" y="T3"/>
                </a:cxn>
                <a:cxn ang="0">
                  <a:pos x="T4" y="T5"/>
                </a:cxn>
                <a:cxn ang="0">
                  <a:pos x="T6" y="T7"/>
                </a:cxn>
                <a:cxn ang="0">
                  <a:pos x="T8" y="T9"/>
                </a:cxn>
              </a:cxnLst>
              <a:rect l="0" t="0" r="r" b="b"/>
              <a:pathLst>
                <a:path w="791" h="1108">
                  <a:moveTo>
                    <a:pt x="791" y="1108"/>
                  </a:moveTo>
                  <a:lnTo>
                    <a:pt x="744" y="19"/>
                  </a:lnTo>
                  <a:lnTo>
                    <a:pt x="71" y="0"/>
                  </a:lnTo>
                  <a:lnTo>
                    <a:pt x="0" y="1108"/>
                  </a:lnTo>
                  <a:lnTo>
                    <a:pt x="791" y="1108"/>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22" name="Freeform 303"/>
            <p:cNvSpPr>
              <a:spLocks noEditPoints="1"/>
            </p:cNvSpPr>
            <p:nvPr/>
          </p:nvSpPr>
          <p:spPr bwMode="auto">
            <a:xfrm>
              <a:off x="5455" y="405"/>
              <a:ext cx="803" cy="1119"/>
            </a:xfrm>
            <a:custGeom>
              <a:avLst/>
              <a:gdLst>
                <a:gd name="T0" fmla="*/ 3 w 339"/>
                <a:gd name="T1" fmla="*/ 472 h 472"/>
                <a:gd name="T2" fmla="*/ 1 w 339"/>
                <a:gd name="T3" fmla="*/ 471 h 472"/>
                <a:gd name="T4" fmla="*/ 1 w 339"/>
                <a:gd name="T5" fmla="*/ 471 h 472"/>
                <a:gd name="T6" fmla="*/ 0 w 339"/>
                <a:gd name="T7" fmla="*/ 469 h 472"/>
                <a:gd name="T8" fmla="*/ 0 w 339"/>
                <a:gd name="T9" fmla="*/ 469 h 472"/>
                <a:gd name="T10" fmla="*/ 31 w 339"/>
                <a:gd name="T11" fmla="*/ 3 h 472"/>
                <a:gd name="T12" fmla="*/ 33 w 339"/>
                <a:gd name="T13" fmla="*/ 0 h 472"/>
                <a:gd name="T14" fmla="*/ 33 w 339"/>
                <a:gd name="T15" fmla="*/ 0 h 472"/>
                <a:gd name="T16" fmla="*/ 318 w 339"/>
                <a:gd name="T17" fmla="*/ 8 h 472"/>
                <a:gd name="T18" fmla="*/ 320 w 339"/>
                <a:gd name="T19" fmla="*/ 11 h 472"/>
                <a:gd name="T20" fmla="*/ 320 w 339"/>
                <a:gd name="T21" fmla="*/ 11 h 472"/>
                <a:gd name="T22" fmla="*/ 339 w 339"/>
                <a:gd name="T23" fmla="*/ 469 h 472"/>
                <a:gd name="T24" fmla="*/ 337 w 339"/>
                <a:gd name="T25" fmla="*/ 470 h 472"/>
                <a:gd name="T26" fmla="*/ 337 w 339"/>
                <a:gd name="T27" fmla="*/ 467 h 472"/>
                <a:gd name="T28" fmla="*/ 337 w 339"/>
                <a:gd name="T29" fmla="*/ 470 h 472"/>
                <a:gd name="T30" fmla="*/ 339 w 339"/>
                <a:gd name="T31" fmla="*/ 469 h 472"/>
                <a:gd name="T32" fmla="*/ 338 w 339"/>
                <a:gd name="T33" fmla="*/ 471 h 472"/>
                <a:gd name="T34" fmla="*/ 338 w 339"/>
                <a:gd name="T35" fmla="*/ 471 h 472"/>
                <a:gd name="T36" fmla="*/ 337 w 339"/>
                <a:gd name="T37" fmla="*/ 472 h 472"/>
                <a:gd name="T38" fmla="*/ 337 w 339"/>
                <a:gd name="T39" fmla="*/ 472 h 472"/>
                <a:gd name="T40" fmla="*/ 3 w 339"/>
                <a:gd name="T41" fmla="*/ 472 h 472"/>
                <a:gd name="T42" fmla="*/ 6 w 339"/>
                <a:gd name="T43" fmla="*/ 467 h 472"/>
                <a:gd name="T44" fmla="*/ 334 w 339"/>
                <a:gd name="T45" fmla="*/ 467 h 472"/>
                <a:gd name="T46" fmla="*/ 315 w 339"/>
                <a:gd name="T47" fmla="*/ 13 h 472"/>
                <a:gd name="T48" fmla="*/ 36 w 339"/>
                <a:gd name="T49" fmla="*/ 5 h 472"/>
                <a:gd name="T50" fmla="*/ 6 w 339"/>
                <a:gd name="T51" fmla="*/ 467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39" h="472">
                  <a:moveTo>
                    <a:pt x="3" y="472"/>
                  </a:moveTo>
                  <a:cubicBezTo>
                    <a:pt x="2" y="472"/>
                    <a:pt x="2" y="472"/>
                    <a:pt x="1" y="471"/>
                  </a:cubicBezTo>
                  <a:cubicBezTo>
                    <a:pt x="1" y="471"/>
                    <a:pt x="1" y="471"/>
                    <a:pt x="1" y="471"/>
                  </a:cubicBezTo>
                  <a:cubicBezTo>
                    <a:pt x="1" y="471"/>
                    <a:pt x="0" y="470"/>
                    <a:pt x="0" y="469"/>
                  </a:cubicBezTo>
                  <a:cubicBezTo>
                    <a:pt x="0" y="469"/>
                    <a:pt x="0" y="469"/>
                    <a:pt x="0" y="469"/>
                  </a:cubicBezTo>
                  <a:cubicBezTo>
                    <a:pt x="31" y="3"/>
                    <a:pt x="31" y="3"/>
                    <a:pt x="31" y="3"/>
                  </a:cubicBezTo>
                  <a:cubicBezTo>
                    <a:pt x="31" y="1"/>
                    <a:pt x="32" y="0"/>
                    <a:pt x="33" y="0"/>
                  </a:cubicBezTo>
                  <a:cubicBezTo>
                    <a:pt x="33" y="0"/>
                    <a:pt x="33" y="0"/>
                    <a:pt x="33" y="0"/>
                  </a:cubicBezTo>
                  <a:cubicBezTo>
                    <a:pt x="318" y="8"/>
                    <a:pt x="318" y="8"/>
                    <a:pt x="318" y="8"/>
                  </a:cubicBezTo>
                  <a:cubicBezTo>
                    <a:pt x="319" y="8"/>
                    <a:pt x="320" y="9"/>
                    <a:pt x="320" y="11"/>
                  </a:cubicBezTo>
                  <a:cubicBezTo>
                    <a:pt x="320" y="11"/>
                    <a:pt x="320" y="11"/>
                    <a:pt x="320" y="11"/>
                  </a:cubicBezTo>
                  <a:cubicBezTo>
                    <a:pt x="339" y="469"/>
                    <a:pt x="339" y="469"/>
                    <a:pt x="339" y="469"/>
                  </a:cubicBezTo>
                  <a:cubicBezTo>
                    <a:pt x="337" y="470"/>
                    <a:pt x="337" y="470"/>
                    <a:pt x="337" y="470"/>
                  </a:cubicBezTo>
                  <a:cubicBezTo>
                    <a:pt x="337" y="467"/>
                    <a:pt x="337" y="467"/>
                    <a:pt x="337" y="467"/>
                  </a:cubicBezTo>
                  <a:cubicBezTo>
                    <a:pt x="337" y="470"/>
                    <a:pt x="337" y="470"/>
                    <a:pt x="337" y="470"/>
                  </a:cubicBezTo>
                  <a:cubicBezTo>
                    <a:pt x="339" y="469"/>
                    <a:pt x="339" y="469"/>
                    <a:pt x="339" y="469"/>
                  </a:cubicBezTo>
                  <a:cubicBezTo>
                    <a:pt x="339" y="470"/>
                    <a:pt x="339" y="471"/>
                    <a:pt x="338" y="471"/>
                  </a:cubicBezTo>
                  <a:cubicBezTo>
                    <a:pt x="338" y="471"/>
                    <a:pt x="338" y="471"/>
                    <a:pt x="338" y="471"/>
                  </a:cubicBezTo>
                  <a:cubicBezTo>
                    <a:pt x="338" y="472"/>
                    <a:pt x="337" y="472"/>
                    <a:pt x="337" y="472"/>
                  </a:cubicBezTo>
                  <a:cubicBezTo>
                    <a:pt x="337" y="472"/>
                    <a:pt x="337" y="472"/>
                    <a:pt x="337" y="472"/>
                  </a:cubicBezTo>
                  <a:cubicBezTo>
                    <a:pt x="3" y="472"/>
                    <a:pt x="3" y="472"/>
                    <a:pt x="3" y="472"/>
                  </a:cubicBezTo>
                  <a:close/>
                  <a:moveTo>
                    <a:pt x="6" y="467"/>
                  </a:moveTo>
                  <a:cubicBezTo>
                    <a:pt x="334" y="467"/>
                    <a:pt x="334" y="467"/>
                    <a:pt x="334" y="467"/>
                  </a:cubicBezTo>
                  <a:cubicBezTo>
                    <a:pt x="315" y="13"/>
                    <a:pt x="315" y="13"/>
                    <a:pt x="315" y="13"/>
                  </a:cubicBezTo>
                  <a:cubicBezTo>
                    <a:pt x="36" y="5"/>
                    <a:pt x="36" y="5"/>
                    <a:pt x="36" y="5"/>
                  </a:cubicBezTo>
                  <a:cubicBezTo>
                    <a:pt x="6" y="467"/>
                    <a:pt x="6" y="467"/>
                    <a:pt x="6" y="467"/>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23" name="Freeform 304"/>
            <p:cNvSpPr/>
            <p:nvPr/>
          </p:nvSpPr>
          <p:spPr bwMode="auto">
            <a:xfrm>
              <a:off x="5533" y="256"/>
              <a:ext cx="673" cy="175"/>
            </a:xfrm>
            <a:custGeom>
              <a:avLst/>
              <a:gdLst>
                <a:gd name="T0" fmla="*/ 673 w 673"/>
                <a:gd name="T1" fmla="*/ 175 h 175"/>
                <a:gd name="T2" fmla="*/ 0 w 673"/>
                <a:gd name="T3" fmla="*/ 161 h 175"/>
                <a:gd name="T4" fmla="*/ 130 w 673"/>
                <a:gd name="T5" fmla="*/ 0 h 175"/>
                <a:gd name="T6" fmla="*/ 554 w 673"/>
                <a:gd name="T7" fmla="*/ 9 h 175"/>
                <a:gd name="T8" fmla="*/ 673 w 673"/>
                <a:gd name="T9" fmla="*/ 175 h 175"/>
              </a:gdLst>
              <a:ahLst/>
              <a:cxnLst>
                <a:cxn ang="0">
                  <a:pos x="T0" y="T1"/>
                </a:cxn>
                <a:cxn ang="0">
                  <a:pos x="T2" y="T3"/>
                </a:cxn>
                <a:cxn ang="0">
                  <a:pos x="T4" y="T5"/>
                </a:cxn>
                <a:cxn ang="0">
                  <a:pos x="T6" y="T7"/>
                </a:cxn>
                <a:cxn ang="0">
                  <a:pos x="T8" y="T9"/>
                </a:cxn>
              </a:cxnLst>
              <a:rect l="0" t="0" r="r" b="b"/>
              <a:pathLst>
                <a:path w="673" h="175">
                  <a:moveTo>
                    <a:pt x="673" y="175"/>
                  </a:moveTo>
                  <a:lnTo>
                    <a:pt x="0" y="161"/>
                  </a:lnTo>
                  <a:lnTo>
                    <a:pt x="130" y="0"/>
                  </a:lnTo>
                  <a:lnTo>
                    <a:pt x="554" y="9"/>
                  </a:lnTo>
                  <a:lnTo>
                    <a:pt x="673" y="175"/>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24" name="Freeform 305"/>
            <p:cNvSpPr>
              <a:spLocks noEditPoints="1"/>
            </p:cNvSpPr>
            <p:nvPr/>
          </p:nvSpPr>
          <p:spPr bwMode="auto">
            <a:xfrm>
              <a:off x="5526" y="249"/>
              <a:ext cx="687" cy="187"/>
            </a:xfrm>
            <a:custGeom>
              <a:avLst/>
              <a:gdLst>
                <a:gd name="T0" fmla="*/ 287 w 290"/>
                <a:gd name="T1" fmla="*/ 79 h 79"/>
                <a:gd name="T2" fmla="*/ 3 w 290"/>
                <a:gd name="T3" fmla="*/ 73 h 79"/>
                <a:gd name="T4" fmla="*/ 1 w 290"/>
                <a:gd name="T5" fmla="*/ 72 h 79"/>
                <a:gd name="T6" fmla="*/ 1 w 290"/>
                <a:gd name="T7" fmla="*/ 72 h 79"/>
                <a:gd name="T8" fmla="*/ 1 w 290"/>
                <a:gd name="T9" fmla="*/ 69 h 79"/>
                <a:gd name="T10" fmla="*/ 1 w 290"/>
                <a:gd name="T11" fmla="*/ 69 h 79"/>
                <a:gd name="T12" fmla="*/ 56 w 290"/>
                <a:gd name="T13" fmla="*/ 1 h 79"/>
                <a:gd name="T14" fmla="*/ 58 w 290"/>
                <a:gd name="T15" fmla="*/ 0 h 79"/>
                <a:gd name="T16" fmla="*/ 58 w 290"/>
                <a:gd name="T17" fmla="*/ 0 h 79"/>
                <a:gd name="T18" fmla="*/ 237 w 290"/>
                <a:gd name="T19" fmla="*/ 5 h 79"/>
                <a:gd name="T20" fmla="*/ 239 w 290"/>
                <a:gd name="T21" fmla="*/ 6 h 79"/>
                <a:gd name="T22" fmla="*/ 239 w 290"/>
                <a:gd name="T23" fmla="*/ 6 h 79"/>
                <a:gd name="T24" fmla="*/ 290 w 290"/>
                <a:gd name="T25" fmla="*/ 75 h 79"/>
                <a:gd name="T26" fmla="*/ 287 w 290"/>
                <a:gd name="T27" fmla="*/ 77 h 79"/>
                <a:gd name="T28" fmla="*/ 288 w 290"/>
                <a:gd name="T29" fmla="*/ 74 h 79"/>
                <a:gd name="T30" fmla="*/ 287 w 290"/>
                <a:gd name="T31" fmla="*/ 77 h 79"/>
                <a:gd name="T32" fmla="*/ 290 w 290"/>
                <a:gd name="T33" fmla="*/ 75 h 79"/>
                <a:gd name="T34" fmla="*/ 290 w 290"/>
                <a:gd name="T35" fmla="*/ 78 h 79"/>
                <a:gd name="T36" fmla="*/ 290 w 290"/>
                <a:gd name="T37" fmla="*/ 78 h 79"/>
                <a:gd name="T38" fmla="*/ 287 w 290"/>
                <a:gd name="T39" fmla="*/ 79 h 79"/>
                <a:gd name="T40" fmla="*/ 287 w 290"/>
                <a:gd name="T41" fmla="*/ 79 h 79"/>
                <a:gd name="T42" fmla="*/ 287 w 290"/>
                <a:gd name="T43" fmla="*/ 79 h 79"/>
                <a:gd name="T44" fmla="*/ 9 w 290"/>
                <a:gd name="T45" fmla="*/ 68 h 79"/>
                <a:gd name="T46" fmla="*/ 282 w 290"/>
                <a:gd name="T47" fmla="*/ 74 h 79"/>
                <a:gd name="T48" fmla="*/ 236 w 290"/>
                <a:gd name="T49" fmla="*/ 10 h 79"/>
                <a:gd name="T50" fmla="*/ 59 w 290"/>
                <a:gd name="T51" fmla="*/ 6 h 79"/>
                <a:gd name="T52" fmla="*/ 9 w 290"/>
                <a:gd name="T53" fmla="*/ 68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90" h="79">
                  <a:moveTo>
                    <a:pt x="287" y="79"/>
                  </a:moveTo>
                  <a:cubicBezTo>
                    <a:pt x="3" y="73"/>
                    <a:pt x="3" y="73"/>
                    <a:pt x="3" y="73"/>
                  </a:cubicBezTo>
                  <a:cubicBezTo>
                    <a:pt x="2" y="73"/>
                    <a:pt x="1" y="73"/>
                    <a:pt x="1" y="72"/>
                  </a:cubicBezTo>
                  <a:cubicBezTo>
                    <a:pt x="1" y="72"/>
                    <a:pt x="1" y="72"/>
                    <a:pt x="1" y="72"/>
                  </a:cubicBezTo>
                  <a:cubicBezTo>
                    <a:pt x="0" y="71"/>
                    <a:pt x="0" y="70"/>
                    <a:pt x="1" y="69"/>
                  </a:cubicBezTo>
                  <a:cubicBezTo>
                    <a:pt x="1" y="69"/>
                    <a:pt x="1" y="69"/>
                    <a:pt x="1" y="69"/>
                  </a:cubicBezTo>
                  <a:cubicBezTo>
                    <a:pt x="56" y="1"/>
                    <a:pt x="56" y="1"/>
                    <a:pt x="56" y="1"/>
                  </a:cubicBezTo>
                  <a:cubicBezTo>
                    <a:pt x="57" y="1"/>
                    <a:pt x="57" y="0"/>
                    <a:pt x="58" y="0"/>
                  </a:cubicBezTo>
                  <a:cubicBezTo>
                    <a:pt x="58" y="0"/>
                    <a:pt x="58" y="0"/>
                    <a:pt x="58" y="0"/>
                  </a:cubicBezTo>
                  <a:cubicBezTo>
                    <a:pt x="237" y="5"/>
                    <a:pt x="237" y="5"/>
                    <a:pt x="237" y="5"/>
                  </a:cubicBezTo>
                  <a:cubicBezTo>
                    <a:pt x="238" y="5"/>
                    <a:pt x="239" y="5"/>
                    <a:pt x="239" y="6"/>
                  </a:cubicBezTo>
                  <a:cubicBezTo>
                    <a:pt x="239" y="6"/>
                    <a:pt x="239" y="6"/>
                    <a:pt x="239" y="6"/>
                  </a:cubicBezTo>
                  <a:cubicBezTo>
                    <a:pt x="290" y="75"/>
                    <a:pt x="290" y="75"/>
                    <a:pt x="290" y="75"/>
                  </a:cubicBezTo>
                  <a:cubicBezTo>
                    <a:pt x="287" y="77"/>
                    <a:pt x="287" y="77"/>
                    <a:pt x="287" y="77"/>
                  </a:cubicBezTo>
                  <a:cubicBezTo>
                    <a:pt x="288" y="74"/>
                    <a:pt x="288" y="74"/>
                    <a:pt x="288" y="74"/>
                  </a:cubicBezTo>
                  <a:cubicBezTo>
                    <a:pt x="287" y="77"/>
                    <a:pt x="287" y="77"/>
                    <a:pt x="287" y="77"/>
                  </a:cubicBezTo>
                  <a:cubicBezTo>
                    <a:pt x="290" y="75"/>
                    <a:pt x="290" y="75"/>
                    <a:pt x="290" y="75"/>
                  </a:cubicBezTo>
                  <a:cubicBezTo>
                    <a:pt x="290" y="76"/>
                    <a:pt x="290" y="77"/>
                    <a:pt x="290" y="78"/>
                  </a:cubicBezTo>
                  <a:cubicBezTo>
                    <a:pt x="290" y="78"/>
                    <a:pt x="290" y="78"/>
                    <a:pt x="290" y="78"/>
                  </a:cubicBezTo>
                  <a:cubicBezTo>
                    <a:pt x="289" y="79"/>
                    <a:pt x="288" y="79"/>
                    <a:pt x="287" y="79"/>
                  </a:cubicBezTo>
                  <a:cubicBezTo>
                    <a:pt x="287" y="79"/>
                    <a:pt x="287" y="79"/>
                    <a:pt x="287" y="79"/>
                  </a:cubicBezTo>
                  <a:cubicBezTo>
                    <a:pt x="287" y="79"/>
                    <a:pt x="287" y="79"/>
                    <a:pt x="287" y="79"/>
                  </a:cubicBezTo>
                  <a:close/>
                  <a:moveTo>
                    <a:pt x="9" y="68"/>
                  </a:moveTo>
                  <a:cubicBezTo>
                    <a:pt x="282" y="74"/>
                    <a:pt x="282" y="74"/>
                    <a:pt x="282" y="74"/>
                  </a:cubicBezTo>
                  <a:cubicBezTo>
                    <a:pt x="236" y="10"/>
                    <a:pt x="236" y="10"/>
                    <a:pt x="236" y="10"/>
                  </a:cubicBezTo>
                  <a:cubicBezTo>
                    <a:pt x="59" y="6"/>
                    <a:pt x="59" y="6"/>
                    <a:pt x="59" y="6"/>
                  </a:cubicBezTo>
                  <a:cubicBezTo>
                    <a:pt x="9" y="68"/>
                    <a:pt x="9" y="68"/>
                    <a:pt x="9" y="68"/>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25" name="Freeform 306"/>
            <p:cNvSpPr/>
            <p:nvPr/>
          </p:nvSpPr>
          <p:spPr bwMode="auto">
            <a:xfrm>
              <a:off x="5602" y="920"/>
              <a:ext cx="218" cy="204"/>
            </a:xfrm>
            <a:custGeom>
              <a:avLst/>
              <a:gdLst>
                <a:gd name="T0" fmla="*/ 0 w 218"/>
                <a:gd name="T1" fmla="*/ 5 h 204"/>
                <a:gd name="T2" fmla="*/ 7 w 218"/>
                <a:gd name="T3" fmla="*/ 204 h 204"/>
                <a:gd name="T4" fmla="*/ 215 w 218"/>
                <a:gd name="T5" fmla="*/ 204 h 204"/>
                <a:gd name="T6" fmla="*/ 218 w 218"/>
                <a:gd name="T7" fmla="*/ 0 h 204"/>
                <a:gd name="T8" fmla="*/ 0 w 218"/>
                <a:gd name="T9" fmla="*/ 5 h 204"/>
              </a:gdLst>
              <a:ahLst/>
              <a:cxnLst>
                <a:cxn ang="0">
                  <a:pos x="T0" y="T1"/>
                </a:cxn>
                <a:cxn ang="0">
                  <a:pos x="T2" y="T3"/>
                </a:cxn>
                <a:cxn ang="0">
                  <a:pos x="T4" y="T5"/>
                </a:cxn>
                <a:cxn ang="0">
                  <a:pos x="T6" y="T7"/>
                </a:cxn>
                <a:cxn ang="0">
                  <a:pos x="T8" y="T9"/>
                </a:cxn>
              </a:cxnLst>
              <a:rect l="0" t="0" r="r" b="b"/>
              <a:pathLst>
                <a:path w="218" h="204">
                  <a:moveTo>
                    <a:pt x="0" y="5"/>
                  </a:moveTo>
                  <a:lnTo>
                    <a:pt x="7" y="204"/>
                  </a:lnTo>
                  <a:lnTo>
                    <a:pt x="215" y="204"/>
                  </a:lnTo>
                  <a:lnTo>
                    <a:pt x="218" y="0"/>
                  </a:lnTo>
                  <a:lnTo>
                    <a:pt x="0" y="5"/>
                  </a:lnTo>
                  <a:close/>
                </a:path>
              </a:pathLst>
            </a:custGeom>
            <a:solidFill>
              <a:srgbClr val="C7ED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26" name="Freeform 307"/>
            <p:cNvSpPr>
              <a:spLocks noEditPoints="1"/>
            </p:cNvSpPr>
            <p:nvPr/>
          </p:nvSpPr>
          <p:spPr bwMode="auto">
            <a:xfrm>
              <a:off x="5595" y="913"/>
              <a:ext cx="232" cy="218"/>
            </a:xfrm>
            <a:custGeom>
              <a:avLst/>
              <a:gdLst>
                <a:gd name="T0" fmla="*/ 94 w 98"/>
                <a:gd name="T1" fmla="*/ 92 h 92"/>
                <a:gd name="T2" fmla="*/ 6 w 98"/>
                <a:gd name="T3" fmla="*/ 91 h 92"/>
                <a:gd name="T4" fmla="*/ 4 w 98"/>
                <a:gd name="T5" fmla="*/ 89 h 92"/>
                <a:gd name="T6" fmla="*/ 4 w 98"/>
                <a:gd name="T7" fmla="*/ 89 h 92"/>
                <a:gd name="T8" fmla="*/ 0 w 98"/>
                <a:gd name="T9" fmla="*/ 5 h 92"/>
                <a:gd name="T10" fmla="*/ 1 w 98"/>
                <a:gd name="T11" fmla="*/ 3 h 92"/>
                <a:gd name="T12" fmla="*/ 1 w 98"/>
                <a:gd name="T13" fmla="*/ 3 h 92"/>
                <a:gd name="T14" fmla="*/ 3 w 98"/>
                <a:gd name="T15" fmla="*/ 2 h 92"/>
                <a:gd name="T16" fmla="*/ 3 w 98"/>
                <a:gd name="T17" fmla="*/ 2 h 92"/>
                <a:gd name="T18" fmla="*/ 95 w 98"/>
                <a:gd name="T19" fmla="*/ 0 h 92"/>
                <a:gd name="T20" fmla="*/ 97 w 98"/>
                <a:gd name="T21" fmla="*/ 1 h 92"/>
                <a:gd name="T22" fmla="*/ 97 w 98"/>
                <a:gd name="T23" fmla="*/ 1 h 92"/>
                <a:gd name="T24" fmla="*/ 98 w 98"/>
                <a:gd name="T25" fmla="*/ 3 h 92"/>
                <a:gd name="T26" fmla="*/ 98 w 98"/>
                <a:gd name="T27" fmla="*/ 3 h 92"/>
                <a:gd name="T28" fmla="*/ 96 w 98"/>
                <a:gd name="T29" fmla="*/ 89 h 92"/>
                <a:gd name="T30" fmla="*/ 94 w 98"/>
                <a:gd name="T31" fmla="*/ 92 h 92"/>
                <a:gd name="T32" fmla="*/ 94 w 98"/>
                <a:gd name="T33" fmla="*/ 92 h 92"/>
                <a:gd name="T34" fmla="*/ 94 w 98"/>
                <a:gd name="T35" fmla="*/ 92 h 92"/>
                <a:gd name="T36" fmla="*/ 9 w 98"/>
                <a:gd name="T37" fmla="*/ 86 h 92"/>
                <a:gd name="T38" fmla="*/ 91 w 98"/>
                <a:gd name="T39" fmla="*/ 86 h 92"/>
                <a:gd name="T40" fmla="*/ 93 w 98"/>
                <a:gd name="T41" fmla="*/ 5 h 92"/>
                <a:gd name="T42" fmla="*/ 5 w 98"/>
                <a:gd name="T43" fmla="*/ 7 h 92"/>
                <a:gd name="T44" fmla="*/ 9 w 98"/>
                <a:gd name="T45" fmla="*/ 86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98" h="92">
                  <a:moveTo>
                    <a:pt x="94" y="92"/>
                  </a:moveTo>
                  <a:cubicBezTo>
                    <a:pt x="6" y="91"/>
                    <a:pt x="6" y="91"/>
                    <a:pt x="6" y="91"/>
                  </a:cubicBezTo>
                  <a:cubicBezTo>
                    <a:pt x="5" y="91"/>
                    <a:pt x="4" y="90"/>
                    <a:pt x="4" y="89"/>
                  </a:cubicBezTo>
                  <a:cubicBezTo>
                    <a:pt x="4" y="89"/>
                    <a:pt x="4" y="89"/>
                    <a:pt x="4" y="89"/>
                  </a:cubicBezTo>
                  <a:cubicBezTo>
                    <a:pt x="0" y="5"/>
                    <a:pt x="0" y="5"/>
                    <a:pt x="0" y="5"/>
                  </a:cubicBezTo>
                  <a:cubicBezTo>
                    <a:pt x="0" y="4"/>
                    <a:pt x="0" y="3"/>
                    <a:pt x="1" y="3"/>
                  </a:cubicBezTo>
                  <a:cubicBezTo>
                    <a:pt x="1" y="3"/>
                    <a:pt x="1" y="3"/>
                    <a:pt x="1" y="3"/>
                  </a:cubicBezTo>
                  <a:cubicBezTo>
                    <a:pt x="1" y="2"/>
                    <a:pt x="2" y="2"/>
                    <a:pt x="3" y="2"/>
                  </a:cubicBezTo>
                  <a:cubicBezTo>
                    <a:pt x="3" y="2"/>
                    <a:pt x="3" y="2"/>
                    <a:pt x="3" y="2"/>
                  </a:cubicBezTo>
                  <a:cubicBezTo>
                    <a:pt x="95" y="0"/>
                    <a:pt x="95" y="0"/>
                    <a:pt x="95" y="0"/>
                  </a:cubicBezTo>
                  <a:cubicBezTo>
                    <a:pt x="96" y="0"/>
                    <a:pt x="97" y="0"/>
                    <a:pt x="97" y="1"/>
                  </a:cubicBezTo>
                  <a:cubicBezTo>
                    <a:pt x="97" y="1"/>
                    <a:pt x="97" y="1"/>
                    <a:pt x="97" y="1"/>
                  </a:cubicBezTo>
                  <a:cubicBezTo>
                    <a:pt x="98" y="1"/>
                    <a:pt x="98" y="2"/>
                    <a:pt x="98" y="3"/>
                  </a:cubicBezTo>
                  <a:cubicBezTo>
                    <a:pt x="98" y="3"/>
                    <a:pt x="98" y="3"/>
                    <a:pt x="98" y="3"/>
                  </a:cubicBezTo>
                  <a:cubicBezTo>
                    <a:pt x="96" y="89"/>
                    <a:pt x="96" y="89"/>
                    <a:pt x="96" y="89"/>
                  </a:cubicBezTo>
                  <a:cubicBezTo>
                    <a:pt x="96" y="90"/>
                    <a:pt x="95" y="92"/>
                    <a:pt x="94" y="92"/>
                  </a:cubicBezTo>
                  <a:cubicBezTo>
                    <a:pt x="94" y="92"/>
                    <a:pt x="94" y="92"/>
                    <a:pt x="94" y="92"/>
                  </a:cubicBezTo>
                  <a:cubicBezTo>
                    <a:pt x="94" y="92"/>
                    <a:pt x="94" y="92"/>
                    <a:pt x="94" y="92"/>
                  </a:cubicBezTo>
                  <a:close/>
                  <a:moveTo>
                    <a:pt x="9" y="86"/>
                  </a:moveTo>
                  <a:cubicBezTo>
                    <a:pt x="91" y="86"/>
                    <a:pt x="91" y="86"/>
                    <a:pt x="91" y="86"/>
                  </a:cubicBezTo>
                  <a:cubicBezTo>
                    <a:pt x="93" y="5"/>
                    <a:pt x="93" y="5"/>
                    <a:pt x="93" y="5"/>
                  </a:cubicBezTo>
                  <a:cubicBezTo>
                    <a:pt x="5" y="7"/>
                    <a:pt x="5" y="7"/>
                    <a:pt x="5" y="7"/>
                  </a:cubicBezTo>
                  <a:cubicBezTo>
                    <a:pt x="9" y="86"/>
                    <a:pt x="9" y="86"/>
                    <a:pt x="9" y="86"/>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27" name="Freeform 308"/>
            <p:cNvSpPr/>
            <p:nvPr/>
          </p:nvSpPr>
          <p:spPr bwMode="auto">
            <a:xfrm>
              <a:off x="5602" y="922"/>
              <a:ext cx="45" cy="199"/>
            </a:xfrm>
            <a:custGeom>
              <a:avLst/>
              <a:gdLst>
                <a:gd name="T0" fmla="*/ 0 w 45"/>
                <a:gd name="T1" fmla="*/ 0 h 199"/>
                <a:gd name="T2" fmla="*/ 38 w 45"/>
                <a:gd name="T3" fmla="*/ 33 h 199"/>
                <a:gd name="T4" fmla="*/ 45 w 45"/>
                <a:gd name="T5" fmla="*/ 199 h 199"/>
                <a:gd name="T6" fmla="*/ 7 w 45"/>
                <a:gd name="T7" fmla="*/ 199 h 199"/>
                <a:gd name="T8" fmla="*/ 0 w 45"/>
                <a:gd name="T9" fmla="*/ 0 h 199"/>
              </a:gdLst>
              <a:ahLst/>
              <a:cxnLst>
                <a:cxn ang="0">
                  <a:pos x="T0" y="T1"/>
                </a:cxn>
                <a:cxn ang="0">
                  <a:pos x="T2" y="T3"/>
                </a:cxn>
                <a:cxn ang="0">
                  <a:pos x="T4" y="T5"/>
                </a:cxn>
                <a:cxn ang="0">
                  <a:pos x="T6" y="T7"/>
                </a:cxn>
                <a:cxn ang="0">
                  <a:pos x="T8" y="T9"/>
                </a:cxn>
              </a:cxnLst>
              <a:rect l="0" t="0" r="r" b="b"/>
              <a:pathLst>
                <a:path w="45" h="199">
                  <a:moveTo>
                    <a:pt x="0" y="0"/>
                  </a:moveTo>
                  <a:lnTo>
                    <a:pt x="38" y="33"/>
                  </a:lnTo>
                  <a:lnTo>
                    <a:pt x="45" y="199"/>
                  </a:lnTo>
                  <a:lnTo>
                    <a:pt x="7" y="199"/>
                  </a:lnTo>
                  <a:lnTo>
                    <a:pt x="0" y="0"/>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28" name="Freeform 309"/>
            <p:cNvSpPr>
              <a:spLocks noEditPoints="1"/>
            </p:cNvSpPr>
            <p:nvPr/>
          </p:nvSpPr>
          <p:spPr bwMode="auto">
            <a:xfrm>
              <a:off x="5595" y="917"/>
              <a:ext cx="59" cy="211"/>
            </a:xfrm>
            <a:custGeom>
              <a:avLst/>
              <a:gdLst>
                <a:gd name="T0" fmla="*/ 6 w 25"/>
                <a:gd name="T1" fmla="*/ 89 h 89"/>
                <a:gd name="T2" fmla="*/ 4 w 25"/>
                <a:gd name="T3" fmla="*/ 86 h 89"/>
                <a:gd name="T4" fmla="*/ 4 w 25"/>
                <a:gd name="T5" fmla="*/ 86 h 89"/>
                <a:gd name="T6" fmla="*/ 0 w 25"/>
                <a:gd name="T7" fmla="*/ 2 h 89"/>
                <a:gd name="T8" fmla="*/ 3 w 25"/>
                <a:gd name="T9" fmla="*/ 2 h 89"/>
                <a:gd name="T10" fmla="*/ 0 w 25"/>
                <a:gd name="T11" fmla="*/ 2 h 89"/>
                <a:gd name="T12" fmla="*/ 2 w 25"/>
                <a:gd name="T13" fmla="*/ 0 h 89"/>
                <a:gd name="T14" fmla="*/ 2 w 25"/>
                <a:gd name="T15" fmla="*/ 0 h 89"/>
                <a:gd name="T16" fmla="*/ 5 w 25"/>
                <a:gd name="T17" fmla="*/ 0 h 89"/>
                <a:gd name="T18" fmla="*/ 5 w 25"/>
                <a:gd name="T19" fmla="*/ 0 h 89"/>
                <a:gd name="T20" fmla="*/ 21 w 25"/>
                <a:gd name="T21" fmla="*/ 14 h 89"/>
                <a:gd name="T22" fmla="*/ 22 w 25"/>
                <a:gd name="T23" fmla="*/ 15 h 89"/>
                <a:gd name="T24" fmla="*/ 22 w 25"/>
                <a:gd name="T25" fmla="*/ 15 h 89"/>
                <a:gd name="T26" fmla="*/ 25 w 25"/>
                <a:gd name="T27" fmla="*/ 86 h 89"/>
                <a:gd name="T28" fmla="*/ 24 w 25"/>
                <a:gd name="T29" fmla="*/ 88 h 89"/>
                <a:gd name="T30" fmla="*/ 24 w 25"/>
                <a:gd name="T31" fmla="*/ 88 h 89"/>
                <a:gd name="T32" fmla="*/ 22 w 25"/>
                <a:gd name="T33" fmla="*/ 89 h 89"/>
                <a:gd name="T34" fmla="*/ 22 w 25"/>
                <a:gd name="T35" fmla="*/ 89 h 89"/>
                <a:gd name="T36" fmla="*/ 6 w 25"/>
                <a:gd name="T37" fmla="*/ 89 h 89"/>
                <a:gd name="T38" fmla="*/ 9 w 25"/>
                <a:gd name="T39" fmla="*/ 84 h 89"/>
                <a:gd name="T40" fmla="*/ 19 w 25"/>
                <a:gd name="T41" fmla="*/ 84 h 89"/>
                <a:gd name="T42" fmla="*/ 17 w 25"/>
                <a:gd name="T43" fmla="*/ 17 h 89"/>
                <a:gd name="T44" fmla="*/ 6 w 25"/>
                <a:gd name="T45" fmla="*/ 8 h 89"/>
                <a:gd name="T46" fmla="*/ 9 w 25"/>
                <a:gd name="T47" fmla="*/ 84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5" h="89">
                  <a:moveTo>
                    <a:pt x="6" y="89"/>
                  </a:moveTo>
                  <a:cubicBezTo>
                    <a:pt x="5" y="89"/>
                    <a:pt x="4" y="88"/>
                    <a:pt x="4" y="86"/>
                  </a:cubicBezTo>
                  <a:cubicBezTo>
                    <a:pt x="4" y="86"/>
                    <a:pt x="4" y="86"/>
                    <a:pt x="4" y="86"/>
                  </a:cubicBezTo>
                  <a:cubicBezTo>
                    <a:pt x="0" y="2"/>
                    <a:pt x="0" y="2"/>
                    <a:pt x="0" y="2"/>
                  </a:cubicBezTo>
                  <a:cubicBezTo>
                    <a:pt x="3" y="2"/>
                    <a:pt x="3" y="2"/>
                    <a:pt x="3" y="2"/>
                  </a:cubicBezTo>
                  <a:cubicBezTo>
                    <a:pt x="0" y="2"/>
                    <a:pt x="0" y="2"/>
                    <a:pt x="0" y="2"/>
                  </a:cubicBezTo>
                  <a:cubicBezTo>
                    <a:pt x="0" y="1"/>
                    <a:pt x="1" y="0"/>
                    <a:pt x="2" y="0"/>
                  </a:cubicBezTo>
                  <a:cubicBezTo>
                    <a:pt x="2" y="0"/>
                    <a:pt x="2" y="0"/>
                    <a:pt x="2" y="0"/>
                  </a:cubicBezTo>
                  <a:cubicBezTo>
                    <a:pt x="3" y="0"/>
                    <a:pt x="4" y="0"/>
                    <a:pt x="5" y="0"/>
                  </a:cubicBezTo>
                  <a:cubicBezTo>
                    <a:pt x="5" y="0"/>
                    <a:pt x="5" y="0"/>
                    <a:pt x="5" y="0"/>
                  </a:cubicBezTo>
                  <a:cubicBezTo>
                    <a:pt x="21" y="14"/>
                    <a:pt x="21" y="14"/>
                    <a:pt x="21" y="14"/>
                  </a:cubicBezTo>
                  <a:cubicBezTo>
                    <a:pt x="21" y="14"/>
                    <a:pt x="22" y="15"/>
                    <a:pt x="22" y="15"/>
                  </a:cubicBezTo>
                  <a:cubicBezTo>
                    <a:pt x="22" y="15"/>
                    <a:pt x="22" y="15"/>
                    <a:pt x="22" y="15"/>
                  </a:cubicBezTo>
                  <a:cubicBezTo>
                    <a:pt x="25" y="86"/>
                    <a:pt x="25" y="86"/>
                    <a:pt x="25" y="86"/>
                  </a:cubicBezTo>
                  <a:cubicBezTo>
                    <a:pt x="25" y="87"/>
                    <a:pt x="24" y="88"/>
                    <a:pt x="24" y="88"/>
                  </a:cubicBezTo>
                  <a:cubicBezTo>
                    <a:pt x="24" y="88"/>
                    <a:pt x="24" y="88"/>
                    <a:pt x="24" y="88"/>
                  </a:cubicBezTo>
                  <a:cubicBezTo>
                    <a:pt x="23" y="89"/>
                    <a:pt x="23" y="89"/>
                    <a:pt x="22" y="89"/>
                  </a:cubicBezTo>
                  <a:cubicBezTo>
                    <a:pt x="22" y="89"/>
                    <a:pt x="22" y="89"/>
                    <a:pt x="22" y="89"/>
                  </a:cubicBezTo>
                  <a:cubicBezTo>
                    <a:pt x="6" y="89"/>
                    <a:pt x="6" y="89"/>
                    <a:pt x="6" y="89"/>
                  </a:cubicBezTo>
                  <a:close/>
                  <a:moveTo>
                    <a:pt x="9" y="84"/>
                  </a:moveTo>
                  <a:cubicBezTo>
                    <a:pt x="19" y="84"/>
                    <a:pt x="19" y="84"/>
                    <a:pt x="19" y="84"/>
                  </a:cubicBezTo>
                  <a:cubicBezTo>
                    <a:pt x="17" y="17"/>
                    <a:pt x="17" y="17"/>
                    <a:pt x="17" y="17"/>
                  </a:cubicBezTo>
                  <a:cubicBezTo>
                    <a:pt x="6" y="8"/>
                    <a:pt x="6" y="8"/>
                    <a:pt x="6" y="8"/>
                  </a:cubicBezTo>
                  <a:cubicBezTo>
                    <a:pt x="9" y="84"/>
                    <a:pt x="9" y="84"/>
                    <a:pt x="9" y="84"/>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29" name="Freeform 310"/>
            <p:cNvSpPr/>
            <p:nvPr/>
          </p:nvSpPr>
          <p:spPr bwMode="auto">
            <a:xfrm>
              <a:off x="5602" y="920"/>
              <a:ext cx="218" cy="35"/>
            </a:xfrm>
            <a:custGeom>
              <a:avLst/>
              <a:gdLst>
                <a:gd name="T0" fmla="*/ 0 w 218"/>
                <a:gd name="T1" fmla="*/ 2 h 35"/>
                <a:gd name="T2" fmla="*/ 38 w 218"/>
                <a:gd name="T3" fmla="*/ 35 h 35"/>
                <a:gd name="T4" fmla="*/ 218 w 218"/>
                <a:gd name="T5" fmla="*/ 33 h 35"/>
                <a:gd name="T6" fmla="*/ 218 w 218"/>
                <a:gd name="T7" fmla="*/ 0 h 35"/>
                <a:gd name="T8" fmla="*/ 0 w 218"/>
                <a:gd name="T9" fmla="*/ 2 h 35"/>
              </a:gdLst>
              <a:ahLst/>
              <a:cxnLst>
                <a:cxn ang="0">
                  <a:pos x="T0" y="T1"/>
                </a:cxn>
                <a:cxn ang="0">
                  <a:pos x="T2" y="T3"/>
                </a:cxn>
                <a:cxn ang="0">
                  <a:pos x="T4" y="T5"/>
                </a:cxn>
                <a:cxn ang="0">
                  <a:pos x="T6" y="T7"/>
                </a:cxn>
                <a:cxn ang="0">
                  <a:pos x="T8" y="T9"/>
                </a:cxn>
              </a:cxnLst>
              <a:rect l="0" t="0" r="r" b="b"/>
              <a:pathLst>
                <a:path w="218" h="35">
                  <a:moveTo>
                    <a:pt x="0" y="2"/>
                  </a:moveTo>
                  <a:lnTo>
                    <a:pt x="38" y="35"/>
                  </a:lnTo>
                  <a:lnTo>
                    <a:pt x="218" y="33"/>
                  </a:lnTo>
                  <a:lnTo>
                    <a:pt x="218" y="0"/>
                  </a:lnTo>
                  <a:lnTo>
                    <a:pt x="0" y="2"/>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30" name="Freeform 311"/>
            <p:cNvSpPr>
              <a:spLocks noEditPoints="1"/>
            </p:cNvSpPr>
            <p:nvPr/>
          </p:nvSpPr>
          <p:spPr bwMode="auto">
            <a:xfrm>
              <a:off x="5595" y="913"/>
              <a:ext cx="232" cy="47"/>
            </a:xfrm>
            <a:custGeom>
              <a:avLst/>
              <a:gdLst>
                <a:gd name="T0" fmla="*/ 18 w 98"/>
                <a:gd name="T1" fmla="*/ 20 h 20"/>
                <a:gd name="T2" fmla="*/ 1 w 98"/>
                <a:gd name="T3" fmla="*/ 6 h 20"/>
                <a:gd name="T4" fmla="*/ 0 w 98"/>
                <a:gd name="T5" fmla="*/ 3 h 20"/>
                <a:gd name="T6" fmla="*/ 0 w 98"/>
                <a:gd name="T7" fmla="*/ 3 h 20"/>
                <a:gd name="T8" fmla="*/ 3 w 98"/>
                <a:gd name="T9" fmla="*/ 2 h 20"/>
                <a:gd name="T10" fmla="*/ 3 w 98"/>
                <a:gd name="T11" fmla="*/ 2 h 20"/>
                <a:gd name="T12" fmla="*/ 95 w 98"/>
                <a:gd name="T13" fmla="*/ 0 h 20"/>
                <a:gd name="T14" fmla="*/ 97 w 98"/>
                <a:gd name="T15" fmla="*/ 1 h 20"/>
                <a:gd name="T16" fmla="*/ 97 w 98"/>
                <a:gd name="T17" fmla="*/ 1 h 20"/>
                <a:gd name="T18" fmla="*/ 98 w 98"/>
                <a:gd name="T19" fmla="*/ 3 h 20"/>
                <a:gd name="T20" fmla="*/ 98 w 98"/>
                <a:gd name="T21" fmla="*/ 3 h 20"/>
                <a:gd name="T22" fmla="*/ 98 w 98"/>
                <a:gd name="T23" fmla="*/ 17 h 20"/>
                <a:gd name="T24" fmla="*/ 95 w 98"/>
                <a:gd name="T25" fmla="*/ 20 h 20"/>
                <a:gd name="T26" fmla="*/ 95 w 98"/>
                <a:gd name="T27" fmla="*/ 20 h 20"/>
                <a:gd name="T28" fmla="*/ 19 w 98"/>
                <a:gd name="T29" fmla="*/ 20 h 20"/>
                <a:gd name="T30" fmla="*/ 18 w 98"/>
                <a:gd name="T31" fmla="*/ 20 h 20"/>
                <a:gd name="T32" fmla="*/ 20 w 98"/>
                <a:gd name="T33" fmla="*/ 15 h 20"/>
                <a:gd name="T34" fmla="*/ 92 w 98"/>
                <a:gd name="T35" fmla="*/ 15 h 20"/>
                <a:gd name="T36" fmla="*/ 93 w 98"/>
                <a:gd name="T37" fmla="*/ 5 h 20"/>
                <a:gd name="T38" fmla="*/ 10 w 98"/>
                <a:gd name="T39" fmla="*/ 7 h 20"/>
                <a:gd name="T40" fmla="*/ 20 w 98"/>
                <a:gd name="T41" fmla="*/ 1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8" h="20">
                  <a:moveTo>
                    <a:pt x="18" y="20"/>
                  </a:moveTo>
                  <a:cubicBezTo>
                    <a:pt x="1" y="6"/>
                    <a:pt x="1" y="6"/>
                    <a:pt x="1" y="6"/>
                  </a:cubicBezTo>
                  <a:cubicBezTo>
                    <a:pt x="0" y="6"/>
                    <a:pt x="0" y="5"/>
                    <a:pt x="0" y="3"/>
                  </a:cubicBezTo>
                  <a:cubicBezTo>
                    <a:pt x="0" y="3"/>
                    <a:pt x="0" y="3"/>
                    <a:pt x="0" y="3"/>
                  </a:cubicBezTo>
                  <a:cubicBezTo>
                    <a:pt x="1" y="2"/>
                    <a:pt x="2" y="2"/>
                    <a:pt x="3" y="2"/>
                  </a:cubicBezTo>
                  <a:cubicBezTo>
                    <a:pt x="3" y="2"/>
                    <a:pt x="3" y="2"/>
                    <a:pt x="3" y="2"/>
                  </a:cubicBezTo>
                  <a:cubicBezTo>
                    <a:pt x="95" y="0"/>
                    <a:pt x="95" y="0"/>
                    <a:pt x="95" y="0"/>
                  </a:cubicBezTo>
                  <a:cubicBezTo>
                    <a:pt x="96" y="0"/>
                    <a:pt x="97" y="0"/>
                    <a:pt x="97" y="1"/>
                  </a:cubicBezTo>
                  <a:cubicBezTo>
                    <a:pt x="97" y="1"/>
                    <a:pt x="97" y="1"/>
                    <a:pt x="97" y="1"/>
                  </a:cubicBezTo>
                  <a:cubicBezTo>
                    <a:pt x="98" y="1"/>
                    <a:pt x="98" y="2"/>
                    <a:pt x="98" y="3"/>
                  </a:cubicBezTo>
                  <a:cubicBezTo>
                    <a:pt x="98" y="3"/>
                    <a:pt x="98" y="3"/>
                    <a:pt x="98" y="3"/>
                  </a:cubicBezTo>
                  <a:cubicBezTo>
                    <a:pt x="98" y="17"/>
                    <a:pt x="98" y="17"/>
                    <a:pt x="98" y="17"/>
                  </a:cubicBezTo>
                  <a:cubicBezTo>
                    <a:pt x="98" y="19"/>
                    <a:pt x="96" y="20"/>
                    <a:pt x="95" y="20"/>
                  </a:cubicBezTo>
                  <a:cubicBezTo>
                    <a:pt x="95" y="20"/>
                    <a:pt x="95" y="20"/>
                    <a:pt x="95" y="20"/>
                  </a:cubicBezTo>
                  <a:cubicBezTo>
                    <a:pt x="19" y="20"/>
                    <a:pt x="19" y="20"/>
                    <a:pt x="19" y="20"/>
                  </a:cubicBezTo>
                  <a:cubicBezTo>
                    <a:pt x="18" y="20"/>
                    <a:pt x="18" y="20"/>
                    <a:pt x="18" y="20"/>
                  </a:cubicBezTo>
                  <a:close/>
                  <a:moveTo>
                    <a:pt x="20" y="15"/>
                  </a:moveTo>
                  <a:cubicBezTo>
                    <a:pt x="92" y="15"/>
                    <a:pt x="92" y="15"/>
                    <a:pt x="92" y="15"/>
                  </a:cubicBezTo>
                  <a:cubicBezTo>
                    <a:pt x="93" y="5"/>
                    <a:pt x="93" y="5"/>
                    <a:pt x="93" y="5"/>
                  </a:cubicBezTo>
                  <a:cubicBezTo>
                    <a:pt x="10" y="7"/>
                    <a:pt x="10" y="7"/>
                    <a:pt x="10" y="7"/>
                  </a:cubicBezTo>
                  <a:cubicBezTo>
                    <a:pt x="20" y="15"/>
                    <a:pt x="20" y="15"/>
                    <a:pt x="20" y="15"/>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31" name="Freeform 312"/>
            <p:cNvSpPr/>
            <p:nvPr/>
          </p:nvSpPr>
          <p:spPr bwMode="auto">
            <a:xfrm>
              <a:off x="5903" y="920"/>
              <a:ext cx="218" cy="204"/>
            </a:xfrm>
            <a:custGeom>
              <a:avLst/>
              <a:gdLst>
                <a:gd name="T0" fmla="*/ 0 w 218"/>
                <a:gd name="T1" fmla="*/ 5 h 204"/>
                <a:gd name="T2" fmla="*/ 7 w 218"/>
                <a:gd name="T3" fmla="*/ 204 h 204"/>
                <a:gd name="T4" fmla="*/ 215 w 218"/>
                <a:gd name="T5" fmla="*/ 204 h 204"/>
                <a:gd name="T6" fmla="*/ 218 w 218"/>
                <a:gd name="T7" fmla="*/ 0 h 204"/>
                <a:gd name="T8" fmla="*/ 0 w 218"/>
                <a:gd name="T9" fmla="*/ 5 h 204"/>
              </a:gdLst>
              <a:ahLst/>
              <a:cxnLst>
                <a:cxn ang="0">
                  <a:pos x="T0" y="T1"/>
                </a:cxn>
                <a:cxn ang="0">
                  <a:pos x="T2" y="T3"/>
                </a:cxn>
                <a:cxn ang="0">
                  <a:pos x="T4" y="T5"/>
                </a:cxn>
                <a:cxn ang="0">
                  <a:pos x="T6" y="T7"/>
                </a:cxn>
                <a:cxn ang="0">
                  <a:pos x="T8" y="T9"/>
                </a:cxn>
              </a:cxnLst>
              <a:rect l="0" t="0" r="r" b="b"/>
              <a:pathLst>
                <a:path w="218" h="204">
                  <a:moveTo>
                    <a:pt x="0" y="5"/>
                  </a:moveTo>
                  <a:lnTo>
                    <a:pt x="7" y="204"/>
                  </a:lnTo>
                  <a:lnTo>
                    <a:pt x="215" y="204"/>
                  </a:lnTo>
                  <a:lnTo>
                    <a:pt x="218" y="0"/>
                  </a:lnTo>
                  <a:lnTo>
                    <a:pt x="0" y="5"/>
                  </a:lnTo>
                  <a:close/>
                </a:path>
              </a:pathLst>
            </a:custGeom>
            <a:solidFill>
              <a:srgbClr val="C7ED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32" name="Freeform 313"/>
            <p:cNvSpPr>
              <a:spLocks noEditPoints="1"/>
            </p:cNvSpPr>
            <p:nvPr/>
          </p:nvSpPr>
          <p:spPr bwMode="auto">
            <a:xfrm>
              <a:off x="5895" y="915"/>
              <a:ext cx="233" cy="216"/>
            </a:xfrm>
            <a:custGeom>
              <a:avLst/>
              <a:gdLst>
                <a:gd name="T0" fmla="*/ 94 w 98"/>
                <a:gd name="T1" fmla="*/ 91 h 91"/>
                <a:gd name="T2" fmla="*/ 6 w 98"/>
                <a:gd name="T3" fmla="*/ 91 h 91"/>
                <a:gd name="T4" fmla="*/ 4 w 98"/>
                <a:gd name="T5" fmla="*/ 88 h 91"/>
                <a:gd name="T6" fmla="*/ 4 w 98"/>
                <a:gd name="T7" fmla="*/ 88 h 91"/>
                <a:gd name="T8" fmla="*/ 0 w 98"/>
                <a:gd name="T9" fmla="*/ 4 h 91"/>
                <a:gd name="T10" fmla="*/ 1 w 98"/>
                <a:gd name="T11" fmla="*/ 2 h 91"/>
                <a:gd name="T12" fmla="*/ 1 w 98"/>
                <a:gd name="T13" fmla="*/ 2 h 91"/>
                <a:gd name="T14" fmla="*/ 3 w 98"/>
                <a:gd name="T15" fmla="*/ 1 h 91"/>
                <a:gd name="T16" fmla="*/ 3 w 98"/>
                <a:gd name="T17" fmla="*/ 1 h 91"/>
                <a:gd name="T18" fmla="*/ 95 w 98"/>
                <a:gd name="T19" fmla="*/ 0 h 91"/>
                <a:gd name="T20" fmla="*/ 97 w 98"/>
                <a:gd name="T21" fmla="*/ 0 h 91"/>
                <a:gd name="T22" fmla="*/ 97 w 98"/>
                <a:gd name="T23" fmla="*/ 0 h 91"/>
                <a:gd name="T24" fmla="*/ 98 w 98"/>
                <a:gd name="T25" fmla="*/ 2 h 91"/>
                <a:gd name="T26" fmla="*/ 98 w 98"/>
                <a:gd name="T27" fmla="*/ 2 h 91"/>
                <a:gd name="T28" fmla="*/ 96 w 98"/>
                <a:gd name="T29" fmla="*/ 88 h 91"/>
                <a:gd name="T30" fmla="*/ 94 w 98"/>
                <a:gd name="T31" fmla="*/ 91 h 91"/>
                <a:gd name="T32" fmla="*/ 94 w 98"/>
                <a:gd name="T33" fmla="*/ 91 h 91"/>
                <a:gd name="T34" fmla="*/ 94 w 98"/>
                <a:gd name="T35" fmla="*/ 91 h 91"/>
                <a:gd name="T36" fmla="*/ 9 w 98"/>
                <a:gd name="T37" fmla="*/ 85 h 91"/>
                <a:gd name="T38" fmla="*/ 91 w 98"/>
                <a:gd name="T39" fmla="*/ 86 h 91"/>
                <a:gd name="T40" fmla="*/ 92 w 98"/>
                <a:gd name="T41" fmla="*/ 5 h 91"/>
                <a:gd name="T42" fmla="*/ 5 w 98"/>
                <a:gd name="T43" fmla="*/ 7 h 91"/>
                <a:gd name="T44" fmla="*/ 9 w 98"/>
                <a:gd name="T45" fmla="*/ 85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98" h="91">
                  <a:moveTo>
                    <a:pt x="94" y="91"/>
                  </a:moveTo>
                  <a:cubicBezTo>
                    <a:pt x="6" y="91"/>
                    <a:pt x="6" y="91"/>
                    <a:pt x="6" y="91"/>
                  </a:cubicBezTo>
                  <a:cubicBezTo>
                    <a:pt x="5" y="91"/>
                    <a:pt x="4" y="90"/>
                    <a:pt x="4" y="88"/>
                  </a:cubicBezTo>
                  <a:cubicBezTo>
                    <a:pt x="4" y="88"/>
                    <a:pt x="4" y="88"/>
                    <a:pt x="4" y="88"/>
                  </a:cubicBezTo>
                  <a:cubicBezTo>
                    <a:pt x="0" y="4"/>
                    <a:pt x="0" y="4"/>
                    <a:pt x="0" y="4"/>
                  </a:cubicBezTo>
                  <a:cubicBezTo>
                    <a:pt x="0" y="3"/>
                    <a:pt x="0" y="3"/>
                    <a:pt x="1" y="2"/>
                  </a:cubicBezTo>
                  <a:cubicBezTo>
                    <a:pt x="1" y="2"/>
                    <a:pt x="1" y="2"/>
                    <a:pt x="1" y="2"/>
                  </a:cubicBezTo>
                  <a:cubicBezTo>
                    <a:pt x="1" y="2"/>
                    <a:pt x="2" y="1"/>
                    <a:pt x="3" y="1"/>
                  </a:cubicBezTo>
                  <a:cubicBezTo>
                    <a:pt x="3" y="1"/>
                    <a:pt x="3" y="1"/>
                    <a:pt x="3" y="1"/>
                  </a:cubicBezTo>
                  <a:cubicBezTo>
                    <a:pt x="95" y="0"/>
                    <a:pt x="95" y="0"/>
                    <a:pt x="95" y="0"/>
                  </a:cubicBezTo>
                  <a:cubicBezTo>
                    <a:pt x="96" y="0"/>
                    <a:pt x="97" y="0"/>
                    <a:pt x="97" y="0"/>
                  </a:cubicBezTo>
                  <a:cubicBezTo>
                    <a:pt x="97" y="0"/>
                    <a:pt x="97" y="0"/>
                    <a:pt x="97" y="0"/>
                  </a:cubicBezTo>
                  <a:cubicBezTo>
                    <a:pt x="98" y="1"/>
                    <a:pt x="98" y="2"/>
                    <a:pt x="98" y="2"/>
                  </a:cubicBezTo>
                  <a:cubicBezTo>
                    <a:pt x="98" y="2"/>
                    <a:pt x="98" y="2"/>
                    <a:pt x="98" y="2"/>
                  </a:cubicBezTo>
                  <a:cubicBezTo>
                    <a:pt x="96" y="88"/>
                    <a:pt x="96" y="88"/>
                    <a:pt x="96" y="88"/>
                  </a:cubicBezTo>
                  <a:cubicBezTo>
                    <a:pt x="96" y="90"/>
                    <a:pt x="95" y="91"/>
                    <a:pt x="94" y="91"/>
                  </a:cubicBezTo>
                  <a:cubicBezTo>
                    <a:pt x="94" y="91"/>
                    <a:pt x="94" y="91"/>
                    <a:pt x="94" y="91"/>
                  </a:cubicBezTo>
                  <a:cubicBezTo>
                    <a:pt x="94" y="91"/>
                    <a:pt x="94" y="91"/>
                    <a:pt x="94" y="91"/>
                  </a:cubicBezTo>
                  <a:close/>
                  <a:moveTo>
                    <a:pt x="9" y="85"/>
                  </a:moveTo>
                  <a:cubicBezTo>
                    <a:pt x="91" y="86"/>
                    <a:pt x="91" y="86"/>
                    <a:pt x="91" y="86"/>
                  </a:cubicBezTo>
                  <a:cubicBezTo>
                    <a:pt x="92" y="5"/>
                    <a:pt x="92" y="5"/>
                    <a:pt x="92" y="5"/>
                  </a:cubicBezTo>
                  <a:cubicBezTo>
                    <a:pt x="5" y="7"/>
                    <a:pt x="5" y="7"/>
                    <a:pt x="5" y="7"/>
                  </a:cubicBezTo>
                  <a:cubicBezTo>
                    <a:pt x="9" y="85"/>
                    <a:pt x="9" y="85"/>
                    <a:pt x="9" y="85"/>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33" name="Freeform 314"/>
            <p:cNvSpPr/>
            <p:nvPr/>
          </p:nvSpPr>
          <p:spPr bwMode="auto">
            <a:xfrm>
              <a:off x="5903" y="925"/>
              <a:ext cx="45" cy="199"/>
            </a:xfrm>
            <a:custGeom>
              <a:avLst/>
              <a:gdLst>
                <a:gd name="T0" fmla="*/ 0 w 45"/>
                <a:gd name="T1" fmla="*/ 0 h 199"/>
                <a:gd name="T2" fmla="*/ 37 w 45"/>
                <a:gd name="T3" fmla="*/ 30 h 199"/>
                <a:gd name="T4" fmla="*/ 45 w 45"/>
                <a:gd name="T5" fmla="*/ 199 h 199"/>
                <a:gd name="T6" fmla="*/ 7 w 45"/>
                <a:gd name="T7" fmla="*/ 199 h 199"/>
                <a:gd name="T8" fmla="*/ 0 w 45"/>
                <a:gd name="T9" fmla="*/ 0 h 199"/>
              </a:gdLst>
              <a:ahLst/>
              <a:cxnLst>
                <a:cxn ang="0">
                  <a:pos x="T0" y="T1"/>
                </a:cxn>
                <a:cxn ang="0">
                  <a:pos x="T2" y="T3"/>
                </a:cxn>
                <a:cxn ang="0">
                  <a:pos x="T4" y="T5"/>
                </a:cxn>
                <a:cxn ang="0">
                  <a:pos x="T6" y="T7"/>
                </a:cxn>
                <a:cxn ang="0">
                  <a:pos x="T8" y="T9"/>
                </a:cxn>
              </a:cxnLst>
              <a:rect l="0" t="0" r="r" b="b"/>
              <a:pathLst>
                <a:path w="45" h="199">
                  <a:moveTo>
                    <a:pt x="0" y="0"/>
                  </a:moveTo>
                  <a:lnTo>
                    <a:pt x="37" y="30"/>
                  </a:lnTo>
                  <a:lnTo>
                    <a:pt x="45" y="199"/>
                  </a:lnTo>
                  <a:lnTo>
                    <a:pt x="7" y="199"/>
                  </a:lnTo>
                  <a:lnTo>
                    <a:pt x="0" y="0"/>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34" name="Freeform 315"/>
            <p:cNvSpPr>
              <a:spLocks noEditPoints="1"/>
            </p:cNvSpPr>
            <p:nvPr/>
          </p:nvSpPr>
          <p:spPr bwMode="auto">
            <a:xfrm>
              <a:off x="5895" y="917"/>
              <a:ext cx="60" cy="214"/>
            </a:xfrm>
            <a:custGeom>
              <a:avLst/>
              <a:gdLst>
                <a:gd name="T0" fmla="*/ 6 w 25"/>
                <a:gd name="T1" fmla="*/ 89 h 90"/>
                <a:gd name="T2" fmla="*/ 4 w 25"/>
                <a:gd name="T3" fmla="*/ 87 h 90"/>
                <a:gd name="T4" fmla="*/ 4 w 25"/>
                <a:gd name="T5" fmla="*/ 87 h 90"/>
                <a:gd name="T6" fmla="*/ 0 w 25"/>
                <a:gd name="T7" fmla="*/ 3 h 90"/>
                <a:gd name="T8" fmla="*/ 3 w 25"/>
                <a:gd name="T9" fmla="*/ 3 h 90"/>
                <a:gd name="T10" fmla="*/ 0 w 25"/>
                <a:gd name="T11" fmla="*/ 3 h 90"/>
                <a:gd name="T12" fmla="*/ 2 w 25"/>
                <a:gd name="T13" fmla="*/ 0 h 90"/>
                <a:gd name="T14" fmla="*/ 2 w 25"/>
                <a:gd name="T15" fmla="*/ 0 h 90"/>
                <a:gd name="T16" fmla="*/ 4 w 25"/>
                <a:gd name="T17" fmla="*/ 1 h 90"/>
                <a:gd name="T18" fmla="*/ 4 w 25"/>
                <a:gd name="T19" fmla="*/ 1 h 90"/>
                <a:gd name="T20" fmla="*/ 21 w 25"/>
                <a:gd name="T21" fmla="*/ 14 h 90"/>
                <a:gd name="T22" fmla="*/ 22 w 25"/>
                <a:gd name="T23" fmla="*/ 16 h 90"/>
                <a:gd name="T24" fmla="*/ 22 w 25"/>
                <a:gd name="T25" fmla="*/ 16 h 90"/>
                <a:gd name="T26" fmla="*/ 25 w 25"/>
                <a:gd name="T27" fmla="*/ 87 h 90"/>
                <a:gd name="T28" fmla="*/ 24 w 25"/>
                <a:gd name="T29" fmla="*/ 89 h 90"/>
                <a:gd name="T30" fmla="*/ 24 w 25"/>
                <a:gd name="T31" fmla="*/ 89 h 90"/>
                <a:gd name="T32" fmla="*/ 22 w 25"/>
                <a:gd name="T33" fmla="*/ 90 h 90"/>
                <a:gd name="T34" fmla="*/ 22 w 25"/>
                <a:gd name="T35" fmla="*/ 90 h 90"/>
                <a:gd name="T36" fmla="*/ 6 w 25"/>
                <a:gd name="T37" fmla="*/ 89 h 90"/>
                <a:gd name="T38" fmla="*/ 9 w 25"/>
                <a:gd name="T39" fmla="*/ 84 h 90"/>
                <a:gd name="T40" fmla="*/ 19 w 25"/>
                <a:gd name="T41" fmla="*/ 84 h 90"/>
                <a:gd name="T42" fmla="*/ 17 w 25"/>
                <a:gd name="T43" fmla="*/ 17 h 90"/>
                <a:gd name="T44" fmla="*/ 6 w 25"/>
                <a:gd name="T45" fmla="*/ 8 h 90"/>
                <a:gd name="T46" fmla="*/ 9 w 25"/>
                <a:gd name="T47" fmla="*/ 84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5" h="90">
                  <a:moveTo>
                    <a:pt x="6" y="89"/>
                  </a:moveTo>
                  <a:cubicBezTo>
                    <a:pt x="5" y="89"/>
                    <a:pt x="4" y="88"/>
                    <a:pt x="4" y="87"/>
                  </a:cubicBezTo>
                  <a:cubicBezTo>
                    <a:pt x="4" y="87"/>
                    <a:pt x="4" y="87"/>
                    <a:pt x="4" y="87"/>
                  </a:cubicBezTo>
                  <a:cubicBezTo>
                    <a:pt x="0" y="3"/>
                    <a:pt x="0" y="3"/>
                    <a:pt x="0" y="3"/>
                  </a:cubicBezTo>
                  <a:cubicBezTo>
                    <a:pt x="3" y="3"/>
                    <a:pt x="3" y="3"/>
                    <a:pt x="3" y="3"/>
                  </a:cubicBezTo>
                  <a:cubicBezTo>
                    <a:pt x="0" y="3"/>
                    <a:pt x="0" y="3"/>
                    <a:pt x="0" y="3"/>
                  </a:cubicBezTo>
                  <a:cubicBezTo>
                    <a:pt x="0" y="2"/>
                    <a:pt x="1" y="1"/>
                    <a:pt x="2" y="0"/>
                  </a:cubicBezTo>
                  <a:cubicBezTo>
                    <a:pt x="2" y="0"/>
                    <a:pt x="2" y="0"/>
                    <a:pt x="2" y="0"/>
                  </a:cubicBezTo>
                  <a:cubicBezTo>
                    <a:pt x="2" y="0"/>
                    <a:pt x="4" y="0"/>
                    <a:pt x="4" y="1"/>
                  </a:cubicBezTo>
                  <a:cubicBezTo>
                    <a:pt x="4" y="1"/>
                    <a:pt x="4" y="1"/>
                    <a:pt x="4" y="1"/>
                  </a:cubicBezTo>
                  <a:cubicBezTo>
                    <a:pt x="21" y="14"/>
                    <a:pt x="21" y="14"/>
                    <a:pt x="21" y="14"/>
                  </a:cubicBezTo>
                  <a:cubicBezTo>
                    <a:pt x="21" y="14"/>
                    <a:pt x="22" y="15"/>
                    <a:pt x="22" y="16"/>
                  </a:cubicBezTo>
                  <a:cubicBezTo>
                    <a:pt x="22" y="16"/>
                    <a:pt x="22" y="16"/>
                    <a:pt x="22" y="16"/>
                  </a:cubicBezTo>
                  <a:cubicBezTo>
                    <a:pt x="25" y="87"/>
                    <a:pt x="25" y="87"/>
                    <a:pt x="25" y="87"/>
                  </a:cubicBezTo>
                  <a:cubicBezTo>
                    <a:pt x="25" y="88"/>
                    <a:pt x="24" y="88"/>
                    <a:pt x="24" y="89"/>
                  </a:cubicBezTo>
                  <a:cubicBezTo>
                    <a:pt x="24" y="89"/>
                    <a:pt x="24" y="89"/>
                    <a:pt x="24" y="89"/>
                  </a:cubicBezTo>
                  <a:cubicBezTo>
                    <a:pt x="23" y="89"/>
                    <a:pt x="23" y="90"/>
                    <a:pt x="22" y="90"/>
                  </a:cubicBezTo>
                  <a:cubicBezTo>
                    <a:pt x="22" y="90"/>
                    <a:pt x="22" y="90"/>
                    <a:pt x="22" y="90"/>
                  </a:cubicBezTo>
                  <a:cubicBezTo>
                    <a:pt x="6" y="89"/>
                    <a:pt x="6" y="89"/>
                    <a:pt x="6" y="89"/>
                  </a:cubicBezTo>
                  <a:close/>
                  <a:moveTo>
                    <a:pt x="9" y="84"/>
                  </a:moveTo>
                  <a:cubicBezTo>
                    <a:pt x="19" y="84"/>
                    <a:pt x="19" y="84"/>
                    <a:pt x="19" y="84"/>
                  </a:cubicBezTo>
                  <a:cubicBezTo>
                    <a:pt x="17" y="17"/>
                    <a:pt x="17" y="17"/>
                    <a:pt x="17" y="17"/>
                  </a:cubicBezTo>
                  <a:cubicBezTo>
                    <a:pt x="6" y="8"/>
                    <a:pt x="6" y="8"/>
                    <a:pt x="6" y="8"/>
                  </a:cubicBezTo>
                  <a:cubicBezTo>
                    <a:pt x="9" y="84"/>
                    <a:pt x="9" y="84"/>
                    <a:pt x="9" y="84"/>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35" name="Freeform 316"/>
            <p:cNvSpPr/>
            <p:nvPr/>
          </p:nvSpPr>
          <p:spPr bwMode="auto">
            <a:xfrm>
              <a:off x="5903" y="920"/>
              <a:ext cx="218" cy="35"/>
            </a:xfrm>
            <a:custGeom>
              <a:avLst/>
              <a:gdLst>
                <a:gd name="T0" fmla="*/ 0 w 218"/>
                <a:gd name="T1" fmla="*/ 5 h 35"/>
                <a:gd name="T2" fmla="*/ 37 w 218"/>
                <a:gd name="T3" fmla="*/ 35 h 35"/>
                <a:gd name="T4" fmla="*/ 218 w 218"/>
                <a:gd name="T5" fmla="*/ 35 h 35"/>
                <a:gd name="T6" fmla="*/ 218 w 218"/>
                <a:gd name="T7" fmla="*/ 0 h 35"/>
                <a:gd name="T8" fmla="*/ 0 w 218"/>
                <a:gd name="T9" fmla="*/ 5 h 35"/>
              </a:gdLst>
              <a:ahLst/>
              <a:cxnLst>
                <a:cxn ang="0">
                  <a:pos x="T0" y="T1"/>
                </a:cxn>
                <a:cxn ang="0">
                  <a:pos x="T2" y="T3"/>
                </a:cxn>
                <a:cxn ang="0">
                  <a:pos x="T4" y="T5"/>
                </a:cxn>
                <a:cxn ang="0">
                  <a:pos x="T6" y="T7"/>
                </a:cxn>
                <a:cxn ang="0">
                  <a:pos x="T8" y="T9"/>
                </a:cxn>
              </a:cxnLst>
              <a:rect l="0" t="0" r="r" b="b"/>
              <a:pathLst>
                <a:path w="218" h="35">
                  <a:moveTo>
                    <a:pt x="0" y="5"/>
                  </a:moveTo>
                  <a:lnTo>
                    <a:pt x="37" y="35"/>
                  </a:lnTo>
                  <a:lnTo>
                    <a:pt x="218" y="35"/>
                  </a:lnTo>
                  <a:lnTo>
                    <a:pt x="218" y="0"/>
                  </a:lnTo>
                  <a:lnTo>
                    <a:pt x="0" y="5"/>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36" name="Freeform 317"/>
            <p:cNvSpPr>
              <a:spLocks noEditPoints="1"/>
            </p:cNvSpPr>
            <p:nvPr/>
          </p:nvSpPr>
          <p:spPr bwMode="auto">
            <a:xfrm>
              <a:off x="5895" y="915"/>
              <a:ext cx="233" cy="48"/>
            </a:xfrm>
            <a:custGeom>
              <a:avLst/>
              <a:gdLst>
                <a:gd name="T0" fmla="*/ 17 w 98"/>
                <a:gd name="T1" fmla="*/ 19 h 20"/>
                <a:gd name="T2" fmla="*/ 1 w 98"/>
                <a:gd name="T3" fmla="*/ 6 h 20"/>
                <a:gd name="T4" fmla="*/ 0 w 98"/>
                <a:gd name="T5" fmla="*/ 3 h 20"/>
                <a:gd name="T6" fmla="*/ 0 w 98"/>
                <a:gd name="T7" fmla="*/ 3 h 20"/>
                <a:gd name="T8" fmla="*/ 3 w 98"/>
                <a:gd name="T9" fmla="*/ 1 h 20"/>
                <a:gd name="T10" fmla="*/ 3 w 98"/>
                <a:gd name="T11" fmla="*/ 1 h 20"/>
                <a:gd name="T12" fmla="*/ 95 w 98"/>
                <a:gd name="T13" fmla="*/ 0 h 20"/>
                <a:gd name="T14" fmla="*/ 97 w 98"/>
                <a:gd name="T15" fmla="*/ 0 h 20"/>
                <a:gd name="T16" fmla="*/ 97 w 98"/>
                <a:gd name="T17" fmla="*/ 0 h 20"/>
                <a:gd name="T18" fmla="*/ 98 w 98"/>
                <a:gd name="T19" fmla="*/ 2 h 20"/>
                <a:gd name="T20" fmla="*/ 98 w 98"/>
                <a:gd name="T21" fmla="*/ 2 h 20"/>
                <a:gd name="T22" fmla="*/ 97 w 98"/>
                <a:gd name="T23" fmla="*/ 17 h 20"/>
                <a:gd name="T24" fmla="*/ 95 w 98"/>
                <a:gd name="T25" fmla="*/ 19 h 20"/>
                <a:gd name="T26" fmla="*/ 95 w 98"/>
                <a:gd name="T27" fmla="*/ 19 h 20"/>
                <a:gd name="T28" fmla="*/ 19 w 98"/>
                <a:gd name="T29" fmla="*/ 20 h 20"/>
                <a:gd name="T30" fmla="*/ 17 w 98"/>
                <a:gd name="T31" fmla="*/ 19 h 20"/>
                <a:gd name="T32" fmla="*/ 20 w 98"/>
                <a:gd name="T33" fmla="*/ 14 h 20"/>
                <a:gd name="T34" fmla="*/ 92 w 98"/>
                <a:gd name="T35" fmla="*/ 14 h 20"/>
                <a:gd name="T36" fmla="*/ 92 w 98"/>
                <a:gd name="T37" fmla="*/ 5 h 20"/>
                <a:gd name="T38" fmla="*/ 10 w 98"/>
                <a:gd name="T39" fmla="*/ 6 h 20"/>
                <a:gd name="T40" fmla="*/ 20 w 98"/>
                <a:gd name="T41" fmla="*/ 14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8" h="20">
                  <a:moveTo>
                    <a:pt x="17" y="19"/>
                  </a:moveTo>
                  <a:cubicBezTo>
                    <a:pt x="1" y="6"/>
                    <a:pt x="1" y="6"/>
                    <a:pt x="1" y="6"/>
                  </a:cubicBezTo>
                  <a:cubicBezTo>
                    <a:pt x="0" y="5"/>
                    <a:pt x="0" y="4"/>
                    <a:pt x="0" y="3"/>
                  </a:cubicBezTo>
                  <a:cubicBezTo>
                    <a:pt x="0" y="3"/>
                    <a:pt x="0" y="3"/>
                    <a:pt x="0" y="3"/>
                  </a:cubicBezTo>
                  <a:cubicBezTo>
                    <a:pt x="1" y="2"/>
                    <a:pt x="2" y="1"/>
                    <a:pt x="3" y="1"/>
                  </a:cubicBezTo>
                  <a:cubicBezTo>
                    <a:pt x="3" y="1"/>
                    <a:pt x="3" y="1"/>
                    <a:pt x="3" y="1"/>
                  </a:cubicBezTo>
                  <a:cubicBezTo>
                    <a:pt x="95" y="0"/>
                    <a:pt x="95" y="0"/>
                    <a:pt x="95" y="0"/>
                  </a:cubicBezTo>
                  <a:cubicBezTo>
                    <a:pt x="96" y="0"/>
                    <a:pt x="97" y="0"/>
                    <a:pt x="97" y="0"/>
                  </a:cubicBezTo>
                  <a:cubicBezTo>
                    <a:pt x="97" y="0"/>
                    <a:pt x="97" y="0"/>
                    <a:pt x="97" y="0"/>
                  </a:cubicBezTo>
                  <a:cubicBezTo>
                    <a:pt x="98" y="1"/>
                    <a:pt x="98" y="2"/>
                    <a:pt x="98" y="2"/>
                  </a:cubicBezTo>
                  <a:cubicBezTo>
                    <a:pt x="98" y="2"/>
                    <a:pt x="98" y="2"/>
                    <a:pt x="98" y="2"/>
                  </a:cubicBezTo>
                  <a:cubicBezTo>
                    <a:pt x="97" y="17"/>
                    <a:pt x="97" y="17"/>
                    <a:pt x="97" y="17"/>
                  </a:cubicBezTo>
                  <a:cubicBezTo>
                    <a:pt x="97" y="18"/>
                    <a:pt x="96" y="19"/>
                    <a:pt x="95" y="19"/>
                  </a:cubicBezTo>
                  <a:cubicBezTo>
                    <a:pt x="95" y="19"/>
                    <a:pt x="95" y="19"/>
                    <a:pt x="95" y="19"/>
                  </a:cubicBezTo>
                  <a:cubicBezTo>
                    <a:pt x="19" y="20"/>
                    <a:pt x="19" y="20"/>
                    <a:pt x="19" y="20"/>
                  </a:cubicBezTo>
                  <a:cubicBezTo>
                    <a:pt x="17" y="19"/>
                    <a:pt x="17" y="19"/>
                    <a:pt x="17" y="19"/>
                  </a:cubicBezTo>
                  <a:close/>
                  <a:moveTo>
                    <a:pt x="20" y="14"/>
                  </a:moveTo>
                  <a:cubicBezTo>
                    <a:pt x="92" y="14"/>
                    <a:pt x="92" y="14"/>
                    <a:pt x="92" y="14"/>
                  </a:cubicBezTo>
                  <a:cubicBezTo>
                    <a:pt x="92" y="5"/>
                    <a:pt x="92" y="5"/>
                    <a:pt x="92" y="5"/>
                  </a:cubicBezTo>
                  <a:cubicBezTo>
                    <a:pt x="10" y="6"/>
                    <a:pt x="10" y="6"/>
                    <a:pt x="10" y="6"/>
                  </a:cubicBezTo>
                  <a:cubicBezTo>
                    <a:pt x="20" y="14"/>
                    <a:pt x="20" y="14"/>
                    <a:pt x="20" y="14"/>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37" name="Freeform 318"/>
            <p:cNvSpPr/>
            <p:nvPr/>
          </p:nvSpPr>
          <p:spPr bwMode="auto">
            <a:xfrm>
              <a:off x="5595" y="1211"/>
              <a:ext cx="220" cy="204"/>
            </a:xfrm>
            <a:custGeom>
              <a:avLst/>
              <a:gdLst>
                <a:gd name="T0" fmla="*/ 0 w 220"/>
                <a:gd name="T1" fmla="*/ 5 h 204"/>
                <a:gd name="T2" fmla="*/ 9 w 220"/>
                <a:gd name="T3" fmla="*/ 204 h 204"/>
                <a:gd name="T4" fmla="*/ 215 w 220"/>
                <a:gd name="T5" fmla="*/ 204 h 204"/>
                <a:gd name="T6" fmla="*/ 220 w 220"/>
                <a:gd name="T7" fmla="*/ 0 h 204"/>
                <a:gd name="T8" fmla="*/ 0 w 220"/>
                <a:gd name="T9" fmla="*/ 5 h 204"/>
              </a:gdLst>
              <a:ahLst/>
              <a:cxnLst>
                <a:cxn ang="0">
                  <a:pos x="T0" y="T1"/>
                </a:cxn>
                <a:cxn ang="0">
                  <a:pos x="T2" y="T3"/>
                </a:cxn>
                <a:cxn ang="0">
                  <a:pos x="T4" y="T5"/>
                </a:cxn>
                <a:cxn ang="0">
                  <a:pos x="T6" y="T7"/>
                </a:cxn>
                <a:cxn ang="0">
                  <a:pos x="T8" y="T9"/>
                </a:cxn>
              </a:cxnLst>
              <a:rect l="0" t="0" r="r" b="b"/>
              <a:pathLst>
                <a:path w="220" h="204">
                  <a:moveTo>
                    <a:pt x="0" y="5"/>
                  </a:moveTo>
                  <a:lnTo>
                    <a:pt x="9" y="204"/>
                  </a:lnTo>
                  <a:lnTo>
                    <a:pt x="215" y="204"/>
                  </a:lnTo>
                  <a:lnTo>
                    <a:pt x="220" y="0"/>
                  </a:lnTo>
                  <a:lnTo>
                    <a:pt x="0" y="5"/>
                  </a:lnTo>
                  <a:close/>
                </a:path>
              </a:pathLst>
            </a:custGeom>
            <a:solidFill>
              <a:srgbClr val="C7ED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38" name="Freeform 319"/>
            <p:cNvSpPr>
              <a:spLocks noEditPoints="1"/>
            </p:cNvSpPr>
            <p:nvPr/>
          </p:nvSpPr>
          <p:spPr bwMode="auto">
            <a:xfrm>
              <a:off x="5590" y="1204"/>
              <a:ext cx="232" cy="218"/>
            </a:xfrm>
            <a:custGeom>
              <a:avLst/>
              <a:gdLst>
                <a:gd name="T0" fmla="*/ 6 w 98"/>
                <a:gd name="T1" fmla="*/ 91 h 92"/>
                <a:gd name="T2" fmla="*/ 3 w 98"/>
                <a:gd name="T3" fmla="*/ 89 h 92"/>
                <a:gd name="T4" fmla="*/ 3 w 98"/>
                <a:gd name="T5" fmla="*/ 89 h 92"/>
                <a:gd name="T6" fmla="*/ 0 w 98"/>
                <a:gd name="T7" fmla="*/ 5 h 92"/>
                <a:gd name="T8" fmla="*/ 0 w 98"/>
                <a:gd name="T9" fmla="*/ 3 h 92"/>
                <a:gd name="T10" fmla="*/ 0 w 98"/>
                <a:gd name="T11" fmla="*/ 3 h 92"/>
                <a:gd name="T12" fmla="*/ 2 w 98"/>
                <a:gd name="T13" fmla="*/ 2 h 92"/>
                <a:gd name="T14" fmla="*/ 2 w 98"/>
                <a:gd name="T15" fmla="*/ 2 h 92"/>
                <a:gd name="T16" fmla="*/ 95 w 98"/>
                <a:gd name="T17" fmla="*/ 0 h 92"/>
                <a:gd name="T18" fmla="*/ 97 w 98"/>
                <a:gd name="T19" fmla="*/ 1 h 92"/>
                <a:gd name="T20" fmla="*/ 97 w 98"/>
                <a:gd name="T21" fmla="*/ 1 h 92"/>
                <a:gd name="T22" fmla="*/ 98 w 98"/>
                <a:gd name="T23" fmla="*/ 3 h 92"/>
                <a:gd name="T24" fmla="*/ 98 w 98"/>
                <a:gd name="T25" fmla="*/ 3 h 92"/>
                <a:gd name="T26" fmla="*/ 96 w 98"/>
                <a:gd name="T27" fmla="*/ 89 h 92"/>
                <a:gd name="T28" fmla="*/ 93 w 98"/>
                <a:gd name="T29" fmla="*/ 92 h 92"/>
                <a:gd name="T30" fmla="*/ 93 w 98"/>
                <a:gd name="T31" fmla="*/ 92 h 92"/>
                <a:gd name="T32" fmla="*/ 6 w 98"/>
                <a:gd name="T33" fmla="*/ 91 h 92"/>
                <a:gd name="T34" fmla="*/ 9 w 98"/>
                <a:gd name="T35" fmla="*/ 86 h 92"/>
                <a:gd name="T36" fmla="*/ 91 w 98"/>
                <a:gd name="T37" fmla="*/ 86 h 92"/>
                <a:gd name="T38" fmla="*/ 92 w 98"/>
                <a:gd name="T39" fmla="*/ 6 h 92"/>
                <a:gd name="T40" fmla="*/ 5 w 98"/>
                <a:gd name="T41" fmla="*/ 7 h 92"/>
                <a:gd name="T42" fmla="*/ 9 w 98"/>
                <a:gd name="T43" fmla="*/ 86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8" h="92">
                  <a:moveTo>
                    <a:pt x="6" y="91"/>
                  </a:moveTo>
                  <a:cubicBezTo>
                    <a:pt x="5" y="91"/>
                    <a:pt x="4" y="90"/>
                    <a:pt x="3" y="89"/>
                  </a:cubicBezTo>
                  <a:cubicBezTo>
                    <a:pt x="3" y="89"/>
                    <a:pt x="3" y="89"/>
                    <a:pt x="3" y="89"/>
                  </a:cubicBezTo>
                  <a:cubicBezTo>
                    <a:pt x="0" y="5"/>
                    <a:pt x="0" y="5"/>
                    <a:pt x="0" y="5"/>
                  </a:cubicBezTo>
                  <a:cubicBezTo>
                    <a:pt x="0" y="4"/>
                    <a:pt x="0" y="3"/>
                    <a:pt x="0" y="3"/>
                  </a:cubicBezTo>
                  <a:cubicBezTo>
                    <a:pt x="0" y="3"/>
                    <a:pt x="0" y="3"/>
                    <a:pt x="0" y="3"/>
                  </a:cubicBezTo>
                  <a:cubicBezTo>
                    <a:pt x="1" y="2"/>
                    <a:pt x="2" y="2"/>
                    <a:pt x="2" y="2"/>
                  </a:cubicBezTo>
                  <a:cubicBezTo>
                    <a:pt x="2" y="2"/>
                    <a:pt x="2" y="2"/>
                    <a:pt x="2" y="2"/>
                  </a:cubicBezTo>
                  <a:cubicBezTo>
                    <a:pt x="95" y="0"/>
                    <a:pt x="95" y="0"/>
                    <a:pt x="95" y="0"/>
                  </a:cubicBezTo>
                  <a:cubicBezTo>
                    <a:pt x="96" y="0"/>
                    <a:pt x="96" y="0"/>
                    <a:pt x="97" y="1"/>
                  </a:cubicBezTo>
                  <a:cubicBezTo>
                    <a:pt x="97" y="1"/>
                    <a:pt x="97" y="1"/>
                    <a:pt x="97" y="1"/>
                  </a:cubicBezTo>
                  <a:cubicBezTo>
                    <a:pt x="97" y="1"/>
                    <a:pt x="98" y="2"/>
                    <a:pt x="98" y="3"/>
                  </a:cubicBezTo>
                  <a:cubicBezTo>
                    <a:pt x="98" y="3"/>
                    <a:pt x="98" y="3"/>
                    <a:pt x="98" y="3"/>
                  </a:cubicBezTo>
                  <a:cubicBezTo>
                    <a:pt x="96" y="89"/>
                    <a:pt x="96" y="89"/>
                    <a:pt x="96" y="89"/>
                  </a:cubicBezTo>
                  <a:cubicBezTo>
                    <a:pt x="96" y="91"/>
                    <a:pt x="95" y="92"/>
                    <a:pt x="93" y="92"/>
                  </a:cubicBezTo>
                  <a:cubicBezTo>
                    <a:pt x="93" y="92"/>
                    <a:pt x="93" y="92"/>
                    <a:pt x="93" y="92"/>
                  </a:cubicBezTo>
                  <a:cubicBezTo>
                    <a:pt x="6" y="91"/>
                    <a:pt x="6" y="91"/>
                    <a:pt x="6" y="91"/>
                  </a:cubicBezTo>
                  <a:close/>
                  <a:moveTo>
                    <a:pt x="9" y="86"/>
                  </a:moveTo>
                  <a:cubicBezTo>
                    <a:pt x="91" y="86"/>
                    <a:pt x="91" y="86"/>
                    <a:pt x="91" y="86"/>
                  </a:cubicBezTo>
                  <a:cubicBezTo>
                    <a:pt x="92" y="6"/>
                    <a:pt x="92" y="6"/>
                    <a:pt x="92" y="6"/>
                  </a:cubicBezTo>
                  <a:cubicBezTo>
                    <a:pt x="5" y="7"/>
                    <a:pt x="5" y="7"/>
                    <a:pt x="5" y="7"/>
                  </a:cubicBezTo>
                  <a:cubicBezTo>
                    <a:pt x="9" y="86"/>
                    <a:pt x="9" y="86"/>
                    <a:pt x="9" y="86"/>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39" name="Freeform 320"/>
            <p:cNvSpPr/>
            <p:nvPr/>
          </p:nvSpPr>
          <p:spPr bwMode="auto">
            <a:xfrm>
              <a:off x="5595" y="1214"/>
              <a:ext cx="47" cy="201"/>
            </a:xfrm>
            <a:custGeom>
              <a:avLst/>
              <a:gdLst>
                <a:gd name="T0" fmla="*/ 0 w 47"/>
                <a:gd name="T1" fmla="*/ 0 h 201"/>
                <a:gd name="T2" fmla="*/ 40 w 47"/>
                <a:gd name="T3" fmla="*/ 33 h 201"/>
                <a:gd name="T4" fmla="*/ 47 w 47"/>
                <a:gd name="T5" fmla="*/ 201 h 201"/>
                <a:gd name="T6" fmla="*/ 9 w 47"/>
                <a:gd name="T7" fmla="*/ 201 h 201"/>
                <a:gd name="T8" fmla="*/ 0 w 47"/>
                <a:gd name="T9" fmla="*/ 0 h 201"/>
              </a:gdLst>
              <a:ahLst/>
              <a:cxnLst>
                <a:cxn ang="0">
                  <a:pos x="T0" y="T1"/>
                </a:cxn>
                <a:cxn ang="0">
                  <a:pos x="T2" y="T3"/>
                </a:cxn>
                <a:cxn ang="0">
                  <a:pos x="T4" y="T5"/>
                </a:cxn>
                <a:cxn ang="0">
                  <a:pos x="T6" y="T7"/>
                </a:cxn>
                <a:cxn ang="0">
                  <a:pos x="T8" y="T9"/>
                </a:cxn>
              </a:cxnLst>
              <a:rect l="0" t="0" r="r" b="b"/>
              <a:pathLst>
                <a:path w="47" h="201">
                  <a:moveTo>
                    <a:pt x="0" y="0"/>
                  </a:moveTo>
                  <a:lnTo>
                    <a:pt x="40" y="33"/>
                  </a:lnTo>
                  <a:lnTo>
                    <a:pt x="47" y="201"/>
                  </a:lnTo>
                  <a:lnTo>
                    <a:pt x="9" y="201"/>
                  </a:lnTo>
                  <a:lnTo>
                    <a:pt x="0" y="0"/>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40" name="Freeform 321"/>
            <p:cNvSpPr>
              <a:spLocks noEditPoints="1"/>
            </p:cNvSpPr>
            <p:nvPr/>
          </p:nvSpPr>
          <p:spPr bwMode="auto">
            <a:xfrm>
              <a:off x="5590" y="1209"/>
              <a:ext cx="57" cy="211"/>
            </a:xfrm>
            <a:custGeom>
              <a:avLst/>
              <a:gdLst>
                <a:gd name="T0" fmla="*/ 6 w 24"/>
                <a:gd name="T1" fmla="*/ 89 h 89"/>
                <a:gd name="T2" fmla="*/ 3 w 24"/>
                <a:gd name="T3" fmla="*/ 87 h 89"/>
                <a:gd name="T4" fmla="*/ 3 w 24"/>
                <a:gd name="T5" fmla="*/ 87 h 89"/>
                <a:gd name="T6" fmla="*/ 0 w 24"/>
                <a:gd name="T7" fmla="*/ 3 h 89"/>
                <a:gd name="T8" fmla="*/ 2 w 24"/>
                <a:gd name="T9" fmla="*/ 2 h 89"/>
                <a:gd name="T10" fmla="*/ 0 w 24"/>
                <a:gd name="T11" fmla="*/ 3 h 89"/>
                <a:gd name="T12" fmla="*/ 1 w 24"/>
                <a:gd name="T13" fmla="*/ 0 h 89"/>
                <a:gd name="T14" fmla="*/ 1 w 24"/>
                <a:gd name="T15" fmla="*/ 0 h 89"/>
                <a:gd name="T16" fmla="*/ 4 w 24"/>
                <a:gd name="T17" fmla="*/ 0 h 89"/>
                <a:gd name="T18" fmla="*/ 4 w 24"/>
                <a:gd name="T19" fmla="*/ 0 h 89"/>
                <a:gd name="T20" fmla="*/ 21 w 24"/>
                <a:gd name="T21" fmla="*/ 14 h 89"/>
                <a:gd name="T22" fmla="*/ 21 w 24"/>
                <a:gd name="T23" fmla="*/ 16 h 89"/>
                <a:gd name="T24" fmla="*/ 21 w 24"/>
                <a:gd name="T25" fmla="*/ 16 h 89"/>
                <a:gd name="T26" fmla="*/ 24 w 24"/>
                <a:gd name="T27" fmla="*/ 87 h 89"/>
                <a:gd name="T28" fmla="*/ 24 w 24"/>
                <a:gd name="T29" fmla="*/ 88 h 89"/>
                <a:gd name="T30" fmla="*/ 24 w 24"/>
                <a:gd name="T31" fmla="*/ 88 h 89"/>
                <a:gd name="T32" fmla="*/ 22 w 24"/>
                <a:gd name="T33" fmla="*/ 89 h 89"/>
                <a:gd name="T34" fmla="*/ 22 w 24"/>
                <a:gd name="T35" fmla="*/ 89 h 89"/>
                <a:gd name="T36" fmla="*/ 6 w 24"/>
                <a:gd name="T37" fmla="*/ 89 h 89"/>
                <a:gd name="T38" fmla="*/ 9 w 24"/>
                <a:gd name="T39" fmla="*/ 84 h 89"/>
                <a:gd name="T40" fmla="*/ 19 w 24"/>
                <a:gd name="T41" fmla="*/ 84 h 89"/>
                <a:gd name="T42" fmla="*/ 16 w 24"/>
                <a:gd name="T43" fmla="*/ 17 h 89"/>
                <a:gd name="T44" fmla="*/ 5 w 24"/>
                <a:gd name="T45" fmla="*/ 8 h 89"/>
                <a:gd name="T46" fmla="*/ 9 w 24"/>
                <a:gd name="T47" fmla="*/ 84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4" h="89">
                  <a:moveTo>
                    <a:pt x="6" y="89"/>
                  </a:moveTo>
                  <a:cubicBezTo>
                    <a:pt x="5" y="89"/>
                    <a:pt x="3" y="88"/>
                    <a:pt x="3" y="87"/>
                  </a:cubicBezTo>
                  <a:cubicBezTo>
                    <a:pt x="3" y="87"/>
                    <a:pt x="3" y="87"/>
                    <a:pt x="3" y="87"/>
                  </a:cubicBezTo>
                  <a:cubicBezTo>
                    <a:pt x="0" y="3"/>
                    <a:pt x="0" y="3"/>
                    <a:pt x="0" y="3"/>
                  </a:cubicBezTo>
                  <a:cubicBezTo>
                    <a:pt x="2" y="2"/>
                    <a:pt x="2" y="2"/>
                    <a:pt x="2" y="2"/>
                  </a:cubicBezTo>
                  <a:cubicBezTo>
                    <a:pt x="0" y="3"/>
                    <a:pt x="0" y="3"/>
                    <a:pt x="0" y="3"/>
                  </a:cubicBezTo>
                  <a:cubicBezTo>
                    <a:pt x="0" y="2"/>
                    <a:pt x="0" y="1"/>
                    <a:pt x="1" y="0"/>
                  </a:cubicBezTo>
                  <a:cubicBezTo>
                    <a:pt x="1" y="0"/>
                    <a:pt x="1" y="0"/>
                    <a:pt x="1" y="0"/>
                  </a:cubicBezTo>
                  <a:cubicBezTo>
                    <a:pt x="2" y="0"/>
                    <a:pt x="3" y="0"/>
                    <a:pt x="4" y="0"/>
                  </a:cubicBezTo>
                  <a:cubicBezTo>
                    <a:pt x="4" y="0"/>
                    <a:pt x="4" y="0"/>
                    <a:pt x="4" y="0"/>
                  </a:cubicBezTo>
                  <a:cubicBezTo>
                    <a:pt x="21" y="14"/>
                    <a:pt x="21" y="14"/>
                    <a:pt x="21" y="14"/>
                  </a:cubicBezTo>
                  <a:cubicBezTo>
                    <a:pt x="21" y="14"/>
                    <a:pt x="21" y="15"/>
                    <a:pt x="21" y="16"/>
                  </a:cubicBezTo>
                  <a:cubicBezTo>
                    <a:pt x="21" y="16"/>
                    <a:pt x="21" y="16"/>
                    <a:pt x="21" y="16"/>
                  </a:cubicBezTo>
                  <a:cubicBezTo>
                    <a:pt x="24" y="87"/>
                    <a:pt x="24" y="87"/>
                    <a:pt x="24" y="87"/>
                  </a:cubicBezTo>
                  <a:cubicBezTo>
                    <a:pt x="24" y="87"/>
                    <a:pt x="24" y="88"/>
                    <a:pt x="24" y="88"/>
                  </a:cubicBezTo>
                  <a:cubicBezTo>
                    <a:pt x="24" y="88"/>
                    <a:pt x="24" y="88"/>
                    <a:pt x="24" y="88"/>
                  </a:cubicBezTo>
                  <a:cubicBezTo>
                    <a:pt x="23" y="89"/>
                    <a:pt x="22" y="89"/>
                    <a:pt x="22" y="89"/>
                  </a:cubicBezTo>
                  <a:cubicBezTo>
                    <a:pt x="22" y="89"/>
                    <a:pt x="22" y="89"/>
                    <a:pt x="22" y="89"/>
                  </a:cubicBezTo>
                  <a:cubicBezTo>
                    <a:pt x="6" y="89"/>
                    <a:pt x="6" y="89"/>
                    <a:pt x="6" y="89"/>
                  </a:cubicBezTo>
                  <a:close/>
                  <a:moveTo>
                    <a:pt x="9" y="84"/>
                  </a:moveTo>
                  <a:cubicBezTo>
                    <a:pt x="19" y="84"/>
                    <a:pt x="19" y="84"/>
                    <a:pt x="19" y="84"/>
                  </a:cubicBezTo>
                  <a:cubicBezTo>
                    <a:pt x="16" y="17"/>
                    <a:pt x="16" y="17"/>
                    <a:pt x="16" y="17"/>
                  </a:cubicBezTo>
                  <a:cubicBezTo>
                    <a:pt x="5" y="8"/>
                    <a:pt x="5" y="8"/>
                    <a:pt x="5" y="8"/>
                  </a:cubicBezTo>
                  <a:cubicBezTo>
                    <a:pt x="9" y="84"/>
                    <a:pt x="9" y="84"/>
                    <a:pt x="9" y="84"/>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41" name="Freeform 322"/>
            <p:cNvSpPr/>
            <p:nvPr/>
          </p:nvSpPr>
          <p:spPr bwMode="auto">
            <a:xfrm>
              <a:off x="5595" y="1211"/>
              <a:ext cx="220" cy="36"/>
            </a:xfrm>
            <a:custGeom>
              <a:avLst/>
              <a:gdLst>
                <a:gd name="T0" fmla="*/ 0 w 220"/>
                <a:gd name="T1" fmla="*/ 3 h 36"/>
                <a:gd name="T2" fmla="*/ 40 w 220"/>
                <a:gd name="T3" fmla="*/ 36 h 36"/>
                <a:gd name="T4" fmla="*/ 220 w 220"/>
                <a:gd name="T5" fmla="*/ 36 h 36"/>
                <a:gd name="T6" fmla="*/ 220 w 220"/>
                <a:gd name="T7" fmla="*/ 0 h 36"/>
                <a:gd name="T8" fmla="*/ 0 w 220"/>
                <a:gd name="T9" fmla="*/ 3 h 36"/>
              </a:gdLst>
              <a:ahLst/>
              <a:cxnLst>
                <a:cxn ang="0">
                  <a:pos x="T0" y="T1"/>
                </a:cxn>
                <a:cxn ang="0">
                  <a:pos x="T2" y="T3"/>
                </a:cxn>
                <a:cxn ang="0">
                  <a:pos x="T4" y="T5"/>
                </a:cxn>
                <a:cxn ang="0">
                  <a:pos x="T6" y="T7"/>
                </a:cxn>
                <a:cxn ang="0">
                  <a:pos x="T8" y="T9"/>
                </a:cxn>
              </a:cxnLst>
              <a:rect l="0" t="0" r="r" b="b"/>
              <a:pathLst>
                <a:path w="220" h="36">
                  <a:moveTo>
                    <a:pt x="0" y="3"/>
                  </a:moveTo>
                  <a:lnTo>
                    <a:pt x="40" y="36"/>
                  </a:lnTo>
                  <a:lnTo>
                    <a:pt x="220" y="36"/>
                  </a:lnTo>
                  <a:lnTo>
                    <a:pt x="220" y="0"/>
                  </a:lnTo>
                  <a:lnTo>
                    <a:pt x="0" y="3"/>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42" name="Freeform 323"/>
            <p:cNvSpPr>
              <a:spLocks noEditPoints="1"/>
            </p:cNvSpPr>
            <p:nvPr/>
          </p:nvSpPr>
          <p:spPr bwMode="auto">
            <a:xfrm>
              <a:off x="5590" y="1204"/>
              <a:ext cx="232" cy="48"/>
            </a:xfrm>
            <a:custGeom>
              <a:avLst/>
              <a:gdLst>
                <a:gd name="T0" fmla="*/ 17 w 98"/>
                <a:gd name="T1" fmla="*/ 20 h 20"/>
                <a:gd name="T2" fmla="*/ 1 w 98"/>
                <a:gd name="T3" fmla="*/ 6 h 20"/>
                <a:gd name="T4" fmla="*/ 0 w 98"/>
                <a:gd name="T5" fmla="*/ 4 h 20"/>
                <a:gd name="T6" fmla="*/ 0 w 98"/>
                <a:gd name="T7" fmla="*/ 4 h 20"/>
                <a:gd name="T8" fmla="*/ 2 w 98"/>
                <a:gd name="T9" fmla="*/ 2 h 20"/>
                <a:gd name="T10" fmla="*/ 2 w 98"/>
                <a:gd name="T11" fmla="*/ 2 h 20"/>
                <a:gd name="T12" fmla="*/ 95 w 98"/>
                <a:gd name="T13" fmla="*/ 0 h 20"/>
                <a:gd name="T14" fmla="*/ 97 w 98"/>
                <a:gd name="T15" fmla="*/ 1 h 20"/>
                <a:gd name="T16" fmla="*/ 97 w 98"/>
                <a:gd name="T17" fmla="*/ 1 h 20"/>
                <a:gd name="T18" fmla="*/ 98 w 98"/>
                <a:gd name="T19" fmla="*/ 3 h 20"/>
                <a:gd name="T20" fmla="*/ 98 w 98"/>
                <a:gd name="T21" fmla="*/ 3 h 20"/>
                <a:gd name="T22" fmla="*/ 97 w 98"/>
                <a:gd name="T23" fmla="*/ 18 h 20"/>
                <a:gd name="T24" fmla="*/ 95 w 98"/>
                <a:gd name="T25" fmla="*/ 20 h 20"/>
                <a:gd name="T26" fmla="*/ 95 w 98"/>
                <a:gd name="T27" fmla="*/ 20 h 20"/>
                <a:gd name="T28" fmla="*/ 19 w 98"/>
                <a:gd name="T29" fmla="*/ 20 h 20"/>
                <a:gd name="T30" fmla="*/ 17 w 98"/>
                <a:gd name="T31" fmla="*/ 20 h 20"/>
                <a:gd name="T32" fmla="*/ 20 w 98"/>
                <a:gd name="T33" fmla="*/ 15 h 20"/>
                <a:gd name="T34" fmla="*/ 92 w 98"/>
                <a:gd name="T35" fmla="*/ 15 h 20"/>
                <a:gd name="T36" fmla="*/ 92 w 98"/>
                <a:gd name="T37" fmla="*/ 6 h 20"/>
                <a:gd name="T38" fmla="*/ 10 w 98"/>
                <a:gd name="T39" fmla="*/ 7 h 20"/>
                <a:gd name="T40" fmla="*/ 20 w 98"/>
                <a:gd name="T41" fmla="*/ 1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8" h="20">
                  <a:moveTo>
                    <a:pt x="17" y="20"/>
                  </a:moveTo>
                  <a:cubicBezTo>
                    <a:pt x="1" y="6"/>
                    <a:pt x="1" y="6"/>
                    <a:pt x="1" y="6"/>
                  </a:cubicBezTo>
                  <a:cubicBezTo>
                    <a:pt x="0" y="6"/>
                    <a:pt x="0" y="5"/>
                    <a:pt x="0" y="4"/>
                  </a:cubicBezTo>
                  <a:cubicBezTo>
                    <a:pt x="0" y="4"/>
                    <a:pt x="0" y="4"/>
                    <a:pt x="0" y="4"/>
                  </a:cubicBezTo>
                  <a:cubicBezTo>
                    <a:pt x="0" y="3"/>
                    <a:pt x="1" y="2"/>
                    <a:pt x="2" y="2"/>
                  </a:cubicBezTo>
                  <a:cubicBezTo>
                    <a:pt x="2" y="2"/>
                    <a:pt x="2" y="2"/>
                    <a:pt x="2" y="2"/>
                  </a:cubicBezTo>
                  <a:cubicBezTo>
                    <a:pt x="95" y="0"/>
                    <a:pt x="95" y="0"/>
                    <a:pt x="95" y="0"/>
                  </a:cubicBezTo>
                  <a:cubicBezTo>
                    <a:pt x="96" y="0"/>
                    <a:pt x="96" y="0"/>
                    <a:pt x="97" y="1"/>
                  </a:cubicBezTo>
                  <a:cubicBezTo>
                    <a:pt x="97" y="1"/>
                    <a:pt x="97" y="1"/>
                    <a:pt x="97" y="1"/>
                  </a:cubicBezTo>
                  <a:cubicBezTo>
                    <a:pt x="97" y="2"/>
                    <a:pt x="98" y="2"/>
                    <a:pt x="98" y="3"/>
                  </a:cubicBezTo>
                  <a:cubicBezTo>
                    <a:pt x="98" y="3"/>
                    <a:pt x="98" y="3"/>
                    <a:pt x="98" y="3"/>
                  </a:cubicBezTo>
                  <a:cubicBezTo>
                    <a:pt x="97" y="18"/>
                    <a:pt x="97" y="18"/>
                    <a:pt x="97" y="18"/>
                  </a:cubicBezTo>
                  <a:cubicBezTo>
                    <a:pt x="97" y="19"/>
                    <a:pt x="96" y="20"/>
                    <a:pt x="95" y="20"/>
                  </a:cubicBezTo>
                  <a:cubicBezTo>
                    <a:pt x="95" y="20"/>
                    <a:pt x="95" y="20"/>
                    <a:pt x="95" y="20"/>
                  </a:cubicBezTo>
                  <a:cubicBezTo>
                    <a:pt x="19" y="20"/>
                    <a:pt x="19" y="20"/>
                    <a:pt x="19" y="20"/>
                  </a:cubicBezTo>
                  <a:cubicBezTo>
                    <a:pt x="17" y="20"/>
                    <a:pt x="17" y="20"/>
                    <a:pt x="17" y="20"/>
                  </a:cubicBezTo>
                  <a:close/>
                  <a:moveTo>
                    <a:pt x="20" y="15"/>
                  </a:moveTo>
                  <a:cubicBezTo>
                    <a:pt x="92" y="15"/>
                    <a:pt x="92" y="15"/>
                    <a:pt x="92" y="15"/>
                  </a:cubicBezTo>
                  <a:cubicBezTo>
                    <a:pt x="92" y="6"/>
                    <a:pt x="92" y="6"/>
                    <a:pt x="92" y="6"/>
                  </a:cubicBezTo>
                  <a:cubicBezTo>
                    <a:pt x="10" y="7"/>
                    <a:pt x="10" y="7"/>
                    <a:pt x="10" y="7"/>
                  </a:cubicBezTo>
                  <a:cubicBezTo>
                    <a:pt x="20" y="15"/>
                    <a:pt x="20" y="15"/>
                    <a:pt x="20" y="15"/>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43" name="Freeform 324"/>
            <p:cNvSpPr/>
            <p:nvPr/>
          </p:nvSpPr>
          <p:spPr bwMode="auto">
            <a:xfrm>
              <a:off x="5895" y="1211"/>
              <a:ext cx="221" cy="204"/>
            </a:xfrm>
            <a:custGeom>
              <a:avLst/>
              <a:gdLst>
                <a:gd name="T0" fmla="*/ 0 w 221"/>
                <a:gd name="T1" fmla="*/ 5 h 204"/>
                <a:gd name="T2" fmla="*/ 10 w 221"/>
                <a:gd name="T3" fmla="*/ 204 h 204"/>
                <a:gd name="T4" fmla="*/ 216 w 221"/>
                <a:gd name="T5" fmla="*/ 204 h 204"/>
                <a:gd name="T6" fmla="*/ 221 w 221"/>
                <a:gd name="T7" fmla="*/ 0 h 204"/>
                <a:gd name="T8" fmla="*/ 0 w 221"/>
                <a:gd name="T9" fmla="*/ 5 h 204"/>
              </a:gdLst>
              <a:ahLst/>
              <a:cxnLst>
                <a:cxn ang="0">
                  <a:pos x="T0" y="T1"/>
                </a:cxn>
                <a:cxn ang="0">
                  <a:pos x="T2" y="T3"/>
                </a:cxn>
                <a:cxn ang="0">
                  <a:pos x="T4" y="T5"/>
                </a:cxn>
                <a:cxn ang="0">
                  <a:pos x="T6" y="T7"/>
                </a:cxn>
                <a:cxn ang="0">
                  <a:pos x="T8" y="T9"/>
                </a:cxn>
              </a:cxnLst>
              <a:rect l="0" t="0" r="r" b="b"/>
              <a:pathLst>
                <a:path w="221" h="204">
                  <a:moveTo>
                    <a:pt x="0" y="5"/>
                  </a:moveTo>
                  <a:lnTo>
                    <a:pt x="10" y="204"/>
                  </a:lnTo>
                  <a:lnTo>
                    <a:pt x="216" y="204"/>
                  </a:lnTo>
                  <a:lnTo>
                    <a:pt x="221" y="0"/>
                  </a:lnTo>
                  <a:lnTo>
                    <a:pt x="0" y="5"/>
                  </a:lnTo>
                  <a:close/>
                </a:path>
              </a:pathLst>
            </a:custGeom>
            <a:solidFill>
              <a:srgbClr val="C7ED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44" name="Freeform 325"/>
            <p:cNvSpPr>
              <a:spLocks noEditPoints="1"/>
            </p:cNvSpPr>
            <p:nvPr/>
          </p:nvSpPr>
          <p:spPr bwMode="auto">
            <a:xfrm>
              <a:off x="5891" y="1207"/>
              <a:ext cx="230" cy="215"/>
            </a:xfrm>
            <a:custGeom>
              <a:avLst/>
              <a:gdLst>
                <a:gd name="T0" fmla="*/ 6 w 97"/>
                <a:gd name="T1" fmla="*/ 91 h 91"/>
                <a:gd name="T2" fmla="*/ 3 w 97"/>
                <a:gd name="T3" fmla="*/ 88 h 91"/>
                <a:gd name="T4" fmla="*/ 3 w 97"/>
                <a:gd name="T5" fmla="*/ 88 h 91"/>
                <a:gd name="T6" fmla="*/ 0 w 97"/>
                <a:gd name="T7" fmla="*/ 4 h 91"/>
                <a:gd name="T8" fmla="*/ 0 w 97"/>
                <a:gd name="T9" fmla="*/ 2 h 91"/>
                <a:gd name="T10" fmla="*/ 0 w 97"/>
                <a:gd name="T11" fmla="*/ 2 h 91"/>
                <a:gd name="T12" fmla="*/ 2 w 97"/>
                <a:gd name="T13" fmla="*/ 2 h 91"/>
                <a:gd name="T14" fmla="*/ 2 w 97"/>
                <a:gd name="T15" fmla="*/ 2 h 91"/>
                <a:gd name="T16" fmla="*/ 95 w 97"/>
                <a:gd name="T17" fmla="*/ 0 h 91"/>
                <a:gd name="T18" fmla="*/ 97 w 97"/>
                <a:gd name="T19" fmla="*/ 0 h 91"/>
                <a:gd name="T20" fmla="*/ 97 w 97"/>
                <a:gd name="T21" fmla="*/ 0 h 91"/>
                <a:gd name="T22" fmla="*/ 97 w 97"/>
                <a:gd name="T23" fmla="*/ 2 h 91"/>
                <a:gd name="T24" fmla="*/ 97 w 97"/>
                <a:gd name="T25" fmla="*/ 2 h 91"/>
                <a:gd name="T26" fmla="*/ 96 w 97"/>
                <a:gd name="T27" fmla="*/ 89 h 91"/>
                <a:gd name="T28" fmla="*/ 93 w 97"/>
                <a:gd name="T29" fmla="*/ 91 h 91"/>
                <a:gd name="T30" fmla="*/ 93 w 97"/>
                <a:gd name="T31" fmla="*/ 91 h 91"/>
                <a:gd name="T32" fmla="*/ 6 w 97"/>
                <a:gd name="T33" fmla="*/ 91 h 91"/>
                <a:gd name="T34" fmla="*/ 8 w 97"/>
                <a:gd name="T35" fmla="*/ 86 h 91"/>
                <a:gd name="T36" fmla="*/ 91 w 97"/>
                <a:gd name="T37" fmla="*/ 86 h 91"/>
                <a:gd name="T38" fmla="*/ 92 w 97"/>
                <a:gd name="T39" fmla="*/ 5 h 91"/>
                <a:gd name="T40" fmla="*/ 5 w 97"/>
                <a:gd name="T41" fmla="*/ 7 h 91"/>
                <a:gd name="T42" fmla="*/ 8 w 97"/>
                <a:gd name="T43" fmla="*/ 86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7" h="91">
                  <a:moveTo>
                    <a:pt x="6" y="91"/>
                  </a:moveTo>
                  <a:cubicBezTo>
                    <a:pt x="5" y="91"/>
                    <a:pt x="3" y="90"/>
                    <a:pt x="3" y="88"/>
                  </a:cubicBezTo>
                  <a:cubicBezTo>
                    <a:pt x="3" y="88"/>
                    <a:pt x="3" y="88"/>
                    <a:pt x="3" y="88"/>
                  </a:cubicBezTo>
                  <a:cubicBezTo>
                    <a:pt x="0" y="4"/>
                    <a:pt x="0" y="4"/>
                    <a:pt x="0" y="4"/>
                  </a:cubicBezTo>
                  <a:cubicBezTo>
                    <a:pt x="0" y="4"/>
                    <a:pt x="0" y="3"/>
                    <a:pt x="0" y="2"/>
                  </a:cubicBezTo>
                  <a:cubicBezTo>
                    <a:pt x="0" y="2"/>
                    <a:pt x="0" y="2"/>
                    <a:pt x="0" y="2"/>
                  </a:cubicBezTo>
                  <a:cubicBezTo>
                    <a:pt x="1" y="2"/>
                    <a:pt x="1" y="2"/>
                    <a:pt x="2" y="2"/>
                  </a:cubicBezTo>
                  <a:cubicBezTo>
                    <a:pt x="2" y="2"/>
                    <a:pt x="2" y="2"/>
                    <a:pt x="2" y="2"/>
                  </a:cubicBezTo>
                  <a:cubicBezTo>
                    <a:pt x="95" y="0"/>
                    <a:pt x="95" y="0"/>
                    <a:pt x="95" y="0"/>
                  </a:cubicBezTo>
                  <a:cubicBezTo>
                    <a:pt x="95" y="0"/>
                    <a:pt x="96" y="0"/>
                    <a:pt x="97" y="0"/>
                  </a:cubicBezTo>
                  <a:cubicBezTo>
                    <a:pt x="97" y="0"/>
                    <a:pt x="97" y="0"/>
                    <a:pt x="97" y="0"/>
                  </a:cubicBezTo>
                  <a:cubicBezTo>
                    <a:pt x="97" y="1"/>
                    <a:pt x="97" y="2"/>
                    <a:pt x="97" y="2"/>
                  </a:cubicBezTo>
                  <a:cubicBezTo>
                    <a:pt x="97" y="2"/>
                    <a:pt x="97" y="2"/>
                    <a:pt x="97" y="2"/>
                  </a:cubicBezTo>
                  <a:cubicBezTo>
                    <a:pt x="96" y="89"/>
                    <a:pt x="96" y="89"/>
                    <a:pt x="96" y="89"/>
                  </a:cubicBezTo>
                  <a:cubicBezTo>
                    <a:pt x="96" y="90"/>
                    <a:pt x="95" y="91"/>
                    <a:pt x="93" y="91"/>
                  </a:cubicBezTo>
                  <a:cubicBezTo>
                    <a:pt x="93" y="91"/>
                    <a:pt x="93" y="91"/>
                    <a:pt x="93" y="91"/>
                  </a:cubicBezTo>
                  <a:cubicBezTo>
                    <a:pt x="6" y="91"/>
                    <a:pt x="6" y="91"/>
                    <a:pt x="6" y="91"/>
                  </a:cubicBezTo>
                  <a:close/>
                  <a:moveTo>
                    <a:pt x="8" y="86"/>
                  </a:moveTo>
                  <a:cubicBezTo>
                    <a:pt x="91" y="86"/>
                    <a:pt x="91" y="86"/>
                    <a:pt x="91" y="86"/>
                  </a:cubicBezTo>
                  <a:cubicBezTo>
                    <a:pt x="92" y="5"/>
                    <a:pt x="92" y="5"/>
                    <a:pt x="92" y="5"/>
                  </a:cubicBezTo>
                  <a:cubicBezTo>
                    <a:pt x="5" y="7"/>
                    <a:pt x="5" y="7"/>
                    <a:pt x="5" y="7"/>
                  </a:cubicBezTo>
                  <a:cubicBezTo>
                    <a:pt x="8" y="86"/>
                    <a:pt x="8" y="86"/>
                    <a:pt x="8" y="86"/>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45" name="Freeform 326"/>
            <p:cNvSpPr/>
            <p:nvPr/>
          </p:nvSpPr>
          <p:spPr bwMode="auto">
            <a:xfrm>
              <a:off x="5895" y="1216"/>
              <a:ext cx="48" cy="199"/>
            </a:xfrm>
            <a:custGeom>
              <a:avLst/>
              <a:gdLst>
                <a:gd name="T0" fmla="*/ 0 w 48"/>
                <a:gd name="T1" fmla="*/ 0 h 199"/>
                <a:gd name="T2" fmla="*/ 41 w 48"/>
                <a:gd name="T3" fmla="*/ 31 h 199"/>
                <a:gd name="T4" fmla="*/ 48 w 48"/>
                <a:gd name="T5" fmla="*/ 199 h 199"/>
                <a:gd name="T6" fmla="*/ 10 w 48"/>
                <a:gd name="T7" fmla="*/ 199 h 199"/>
                <a:gd name="T8" fmla="*/ 0 w 48"/>
                <a:gd name="T9" fmla="*/ 0 h 199"/>
              </a:gdLst>
              <a:ahLst/>
              <a:cxnLst>
                <a:cxn ang="0">
                  <a:pos x="T0" y="T1"/>
                </a:cxn>
                <a:cxn ang="0">
                  <a:pos x="T2" y="T3"/>
                </a:cxn>
                <a:cxn ang="0">
                  <a:pos x="T4" y="T5"/>
                </a:cxn>
                <a:cxn ang="0">
                  <a:pos x="T6" y="T7"/>
                </a:cxn>
                <a:cxn ang="0">
                  <a:pos x="T8" y="T9"/>
                </a:cxn>
              </a:cxnLst>
              <a:rect l="0" t="0" r="r" b="b"/>
              <a:pathLst>
                <a:path w="48" h="199">
                  <a:moveTo>
                    <a:pt x="0" y="0"/>
                  </a:moveTo>
                  <a:lnTo>
                    <a:pt x="41" y="31"/>
                  </a:lnTo>
                  <a:lnTo>
                    <a:pt x="48" y="199"/>
                  </a:lnTo>
                  <a:lnTo>
                    <a:pt x="10" y="199"/>
                  </a:lnTo>
                  <a:lnTo>
                    <a:pt x="0" y="0"/>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46" name="Freeform 327"/>
            <p:cNvSpPr>
              <a:spLocks noEditPoints="1"/>
            </p:cNvSpPr>
            <p:nvPr/>
          </p:nvSpPr>
          <p:spPr bwMode="auto">
            <a:xfrm>
              <a:off x="5891" y="1209"/>
              <a:ext cx="57" cy="213"/>
            </a:xfrm>
            <a:custGeom>
              <a:avLst/>
              <a:gdLst>
                <a:gd name="T0" fmla="*/ 6 w 24"/>
                <a:gd name="T1" fmla="*/ 90 h 90"/>
                <a:gd name="T2" fmla="*/ 3 w 24"/>
                <a:gd name="T3" fmla="*/ 87 h 90"/>
                <a:gd name="T4" fmla="*/ 3 w 24"/>
                <a:gd name="T5" fmla="*/ 87 h 90"/>
                <a:gd name="T6" fmla="*/ 0 w 24"/>
                <a:gd name="T7" fmla="*/ 3 h 90"/>
                <a:gd name="T8" fmla="*/ 2 w 24"/>
                <a:gd name="T9" fmla="*/ 3 h 90"/>
                <a:gd name="T10" fmla="*/ 0 w 24"/>
                <a:gd name="T11" fmla="*/ 3 h 90"/>
                <a:gd name="T12" fmla="*/ 1 w 24"/>
                <a:gd name="T13" fmla="*/ 1 h 90"/>
                <a:gd name="T14" fmla="*/ 1 w 24"/>
                <a:gd name="T15" fmla="*/ 1 h 90"/>
                <a:gd name="T16" fmla="*/ 4 w 24"/>
                <a:gd name="T17" fmla="*/ 1 h 90"/>
                <a:gd name="T18" fmla="*/ 4 w 24"/>
                <a:gd name="T19" fmla="*/ 1 h 90"/>
                <a:gd name="T20" fmla="*/ 20 w 24"/>
                <a:gd name="T21" fmla="*/ 14 h 90"/>
                <a:gd name="T22" fmla="*/ 21 w 24"/>
                <a:gd name="T23" fmla="*/ 16 h 90"/>
                <a:gd name="T24" fmla="*/ 21 w 24"/>
                <a:gd name="T25" fmla="*/ 16 h 90"/>
                <a:gd name="T26" fmla="*/ 24 w 24"/>
                <a:gd name="T27" fmla="*/ 87 h 90"/>
                <a:gd name="T28" fmla="*/ 23 w 24"/>
                <a:gd name="T29" fmla="*/ 89 h 90"/>
                <a:gd name="T30" fmla="*/ 23 w 24"/>
                <a:gd name="T31" fmla="*/ 89 h 90"/>
                <a:gd name="T32" fmla="*/ 21 w 24"/>
                <a:gd name="T33" fmla="*/ 90 h 90"/>
                <a:gd name="T34" fmla="*/ 21 w 24"/>
                <a:gd name="T35" fmla="*/ 90 h 90"/>
                <a:gd name="T36" fmla="*/ 6 w 24"/>
                <a:gd name="T37" fmla="*/ 90 h 90"/>
                <a:gd name="T38" fmla="*/ 8 w 24"/>
                <a:gd name="T39" fmla="*/ 84 h 90"/>
                <a:gd name="T40" fmla="*/ 19 w 24"/>
                <a:gd name="T41" fmla="*/ 84 h 90"/>
                <a:gd name="T42" fmla="*/ 16 w 24"/>
                <a:gd name="T43" fmla="*/ 17 h 90"/>
                <a:gd name="T44" fmla="*/ 5 w 24"/>
                <a:gd name="T45" fmla="*/ 9 h 90"/>
                <a:gd name="T46" fmla="*/ 8 w 24"/>
                <a:gd name="T47" fmla="*/ 84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4" h="90">
                  <a:moveTo>
                    <a:pt x="6" y="90"/>
                  </a:moveTo>
                  <a:cubicBezTo>
                    <a:pt x="5" y="90"/>
                    <a:pt x="3" y="88"/>
                    <a:pt x="3" y="87"/>
                  </a:cubicBezTo>
                  <a:cubicBezTo>
                    <a:pt x="3" y="87"/>
                    <a:pt x="3" y="87"/>
                    <a:pt x="3" y="87"/>
                  </a:cubicBezTo>
                  <a:cubicBezTo>
                    <a:pt x="0" y="3"/>
                    <a:pt x="0" y="3"/>
                    <a:pt x="0" y="3"/>
                  </a:cubicBezTo>
                  <a:cubicBezTo>
                    <a:pt x="2" y="3"/>
                    <a:pt x="2" y="3"/>
                    <a:pt x="2" y="3"/>
                  </a:cubicBezTo>
                  <a:cubicBezTo>
                    <a:pt x="0" y="3"/>
                    <a:pt x="0" y="3"/>
                    <a:pt x="0" y="3"/>
                  </a:cubicBezTo>
                  <a:cubicBezTo>
                    <a:pt x="0" y="2"/>
                    <a:pt x="0" y="1"/>
                    <a:pt x="1" y="1"/>
                  </a:cubicBezTo>
                  <a:cubicBezTo>
                    <a:pt x="1" y="1"/>
                    <a:pt x="1" y="1"/>
                    <a:pt x="1" y="1"/>
                  </a:cubicBezTo>
                  <a:cubicBezTo>
                    <a:pt x="2" y="0"/>
                    <a:pt x="3" y="0"/>
                    <a:pt x="4" y="1"/>
                  </a:cubicBezTo>
                  <a:cubicBezTo>
                    <a:pt x="4" y="1"/>
                    <a:pt x="4" y="1"/>
                    <a:pt x="4" y="1"/>
                  </a:cubicBezTo>
                  <a:cubicBezTo>
                    <a:pt x="20" y="14"/>
                    <a:pt x="20" y="14"/>
                    <a:pt x="20" y="14"/>
                  </a:cubicBezTo>
                  <a:cubicBezTo>
                    <a:pt x="21" y="15"/>
                    <a:pt x="21" y="15"/>
                    <a:pt x="21" y="16"/>
                  </a:cubicBezTo>
                  <a:cubicBezTo>
                    <a:pt x="21" y="16"/>
                    <a:pt x="21" y="16"/>
                    <a:pt x="21" y="16"/>
                  </a:cubicBezTo>
                  <a:cubicBezTo>
                    <a:pt x="24" y="87"/>
                    <a:pt x="24" y="87"/>
                    <a:pt x="24" y="87"/>
                  </a:cubicBezTo>
                  <a:cubicBezTo>
                    <a:pt x="24" y="88"/>
                    <a:pt x="24" y="88"/>
                    <a:pt x="23" y="89"/>
                  </a:cubicBezTo>
                  <a:cubicBezTo>
                    <a:pt x="23" y="89"/>
                    <a:pt x="23" y="89"/>
                    <a:pt x="23" y="89"/>
                  </a:cubicBezTo>
                  <a:cubicBezTo>
                    <a:pt x="23" y="89"/>
                    <a:pt x="22" y="90"/>
                    <a:pt x="21" y="90"/>
                  </a:cubicBezTo>
                  <a:cubicBezTo>
                    <a:pt x="21" y="90"/>
                    <a:pt x="21" y="90"/>
                    <a:pt x="21" y="90"/>
                  </a:cubicBezTo>
                  <a:cubicBezTo>
                    <a:pt x="6" y="90"/>
                    <a:pt x="6" y="90"/>
                    <a:pt x="6" y="90"/>
                  </a:cubicBezTo>
                  <a:close/>
                  <a:moveTo>
                    <a:pt x="8" y="84"/>
                  </a:moveTo>
                  <a:cubicBezTo>
                    <a:pt x="19" y="84"/>
                    <a:pt x="19" y="84"/>
                    <a:pt x="19" y="84"/>
                  </a:cubicBezTo>
                  <a:cubicBezTo>
                    <a:pt x="16" y="17"/>
                    <a:pt x="16" y="17"/>
                    <a:pt x="16" y="17"/>
                  </a:cubicBezTo>
                  <a:cubicBezTo>
                    <a:pt x="5" y="9"/>
                    <a:pt x="5" y="9"/>
                    <a:pt x="5" y="9"/>
                  </a:cubicBezTo>
                  <a:cubicBezTo>
                    <a:pt x="8" y="84"/>
                    <a:pt x="8" y="84"/>
                    <a:pt x="8" y="84"/>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47" name="Freeform 328"/>
            <p:cNvSpPr/>
            <p:nvPr/>
          </p:nvSpPr>
          <p:spPr bwMode="auto">
            <a:xfrm>
              <a:off x="5895" y="1211"/>
              <a:ext cx="221" cy="36"/>
            </a:xfrm>
            <a:custGeom>
              <a:avLst/>
              <a:gdLst>
                <a:gd name="T0" fmla="*/ 0 w 221"/>
                <a:gd name="T1" fmla="*/ 5 h 36"/>
                <a:gd name="T2" fmla="*/ 41 w 221"/>
                <a:gd name="T3" fmla="*/ 36 h 36"/>
                <a:gd name="T4" fmla="*/ 218 w 221"/>
                <a:gd name="T5" fmla="*/ 36 h 36"/>
                <a:gd name="T6" fmla="*/ 221 w 221"/>
                <a:gd name="T7" fmla="*/ 0 h 36"/>
                <a:gd name="T8" fmla="*/ 0 w 221"/>
                <a:gd name="T9" fmla="*/ 5 h 36"/>
              </a:gdLst>
              <a:ahLst/>
              <a:cxnLst>
                <a:cxn ang="0">
                  <a:pos x="T0" y="T1"/>
                </a:cxn>
                <a:cxn ang="0">
                  <a:pos x="T2" y="T3"/>
                </a:cxn>
                <a:cxn ang="0">
                  <a:pos x="T4" y="T5"/>
                </a:cxn>
                <a:cxn ang="0">
                  <a:pos x="T6" y="T7"/>
                </a:cxn>
                <a:cxn ang="0">
                  <a:pos x="T8" y="T9"/>
                </a:cxn>
              </a:cxnLst>
              <a:rect l="0" t="0" r="r" b="b"/>
              <a:pathLst>
                <a:path w="221" h="36">
                  <a:moveTo>
                    <a:pt x="0" y="5"/>
                  </a:moveTo>
                  <a:lnTo>
                    <a:pt x="41" y="36"/>
                  </a:lnTo>
                  <a:lnTo>
                    <a:pt x="218" y="36"/>
                  </a:lnTo>
                  <a:lnTo>
                    <a:pt x="221" y="0"/>
                  </a:lnTo>
                  <a:lnTo>
                    <a:pt x="0" y="5"/>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48" name="Freeform 329"/>
            <p:cNvSpPr>
              <a:spLocks noEditPoints="1"/>
            </p:cNvSpPr>
            <p:nvPr/>
          </p:nvSpPr>
          <p:spPr bwMode="auto">
            <a:xfrm>
              <a:off x="5888" y="1207"/>
              <a:ext cx="233" cy="47"/>
            </a:xfrm>
            <a:custGeom>
              <a:avLst/>
              <a:gdLst>
                <a:gd name="T0" fmla="*/ 18 w 98"/>
                <a:gd name="T1" fmla="*/ 19 h 20"/>
                <a:gd name="T2" fmla="*/ 2 w 98"/>
                <a:gd name="T3" fmla="*/ 6 h 20"/>
                <a:gd name="T4" fmla="*/ 1 w 98"/>
                <a:gd name="T5" fmla="*/ 3 h 20"/>
                <a:gd name="T6" fmla="*/ 1 w 98"/>
                <a:gd name="T7" fmla="*/ 3 h 20"/>
                <a:gd name="T8" fmla="*/ 3 w 98"/>
                <a:gd name="T9" fmla="*/ 1 h 20"/>
                <a:gd name="T10" fmla="*/ 3 w 98"/>
                <a:gd name="T11" fmla="*/ 1 h 20"/>
                <a:gd name="T12" fmla="*/ 96 w 98"/>
                <a:gd name="T13" fmla="*/ 0 h 20"/>
                <a:gd name="T14" fmla="*/ 98 w 98"/>
                <a:gd name="T15" fmla="*/ 0 h 20"/>
                <a:gd name="T16" fmla="*/ 98 w 98"/>
                <a:gd name="T17" fmla="*/ 0 h 20"/>
                <a:gd name="T18" fmla="*/ 98 w 98"/>
                <a:gd name="T19" fmla="*/ 2 h 20"/>
                <a:gd name="T20" fmla="*/ 98 w 98"/>
                <a:gd name="T21" fmla="*/ 2 h 20"/>
                <a:gd name="T22" fmla="*/ 98 w 98"/>
                <a:gd name="T23" fmla="*/ 17 h 20"/>
                <a:gd name="T24" fmla="*/ 95 w 98"/>
                <a:gd name="T25" fmla="*/ 20 h 20"/>
                <a:gd name="T26" fmla="*/ 95 w 98"/>
                <a:gd name="T27" fmla="*/ 20 h 20"/>
                <a:gd name="T28" fmla="*/ 20 w 98"/>
                <a:gd name="T29" fmla="*/ 20 h 20"/>
                <a:gd name="T30" fmla="*/ 18 w 98"/>
                <a:gd name="T31" fmla="*/ 19 h 20"/>
                <a:gd name="T32" fmla="*/ 21 w 98"/>
                <a:gd name="T33" fmla="*/ 15 h 20"/>
                <a:gd name="T34" fmla="*/ 93 w 98"/>
                <a:gd name="T35" fmla="*/ 14 h 20"/>
                <a:gd name="T36" fmla="*/ 93 w 98"/>
                <a:gd name="T37" fmla="*/ 5 h 20"/>
                <a:gd name="T38" fmla="*/ 11 w 98"/>
                <a:gd name="T39" fmla="*/ 6 h 20"/>
                <a:gd name="T40" fmla="*/ 21 w 98"/>
                <a:gd name="T41" fmla="*/ 1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8" h="20">
                  <a:moveTo>
                    <a:pt x="18" y="19"/>
                  </a:moveTo>
                  <a:cubicBezTo>
                    <a:pt x="2" y="6"/>
                    <a:pt x="2" y="6"/>
                    <a:pt x="2" y="6"/>
                  </a:cubicBezTo>
                  <a:cubicBezTo>
                    <a:pt x="1" y="5"/>
                    <a:pt x="0" y="4"/>
                    <a:pt x="1" y="3"/>
                  </a:cubicBezTo>
                  <a:cubicBezTo>
                    <a:pt x="1" y="3"/>
                    <a:pt x="1" y="3"/>
                    <a:pt x="1" y="3"/>
                  </a:cubicBezTo>
                  <a:cubicBezTo>
                    <a:pt x="1" y="2"/>
                    <a:pt x="2" y="1"/>
                    <a:pt x="3" y="1"/>
                  </a:cubicBezTo>
                  <a:cubicBezTo>
                    <a:pt x="3" y="1"/>
                    <a:pt x="3" y="1"/>
                    <a:pt x="3" y="1"/>
                  </a:cubicBezTo>
                  <a:cubicBezTo>
                    <a:pt x="96" y="0"/>
                    <a:pt x="96" y="0"/>
                    <a:pt x="96" y="0"/>
                  </a:cubicBezTo>
                  <a:cubicBezTo>
                    <a:pt x="96" y="0"/>
                    <a:pt x="97" y="0"/>
                    <a:pt x="98" y="0"/>
                  </a:cubicBezTo>
                  <a:cubicBezTo>
                    <a:pt x="98" y="0"/>
                    <a:pt x="98" y="0"/>
                    <a:pt x="98" y="0"/>
                  </a:cubicBezTo>
                  <a:cubicBezTo>
                    <a:pt x="98" y="1"/>
                    <a:pt x="98" y="2"/>
                    <a:pt x="98" y="2"/>
                  </a:cubicBezTo>
                  <a:cubicBezTo>
                    <a:pt x="98" y="2"/>
                    <a:pt x="98" y="2"/>
                    <a:pt x="98" y="2"/>
                  </a:cubicBezTo>
                  <a:cubicBezTo>
                    <a:pt x="98" y="17"/>
                    <a:pt x="98" y="17"/>
                    <a:pt x="98" y="17"/>
                  </a:cubicBezTo>
                  <a:cubicBezTo>
                    <a:pt x="98" y="18"/>
                    <a:pt x="97" y="20"/>
                    <a:pt x="95" y="20"/>
                  </a:cubicBezTo>
                  <a:cubicBezTo>
                    <a:pt x="95" y="20"/>
                    <a:pt x="95" y="20"/>
                    <a:pt x="95" y="20"/>
                  </a:cubicBezTo>
                  <a:cubicBezTo>
                    <a:pt x="20" y="20"/>
                    <a:pt x="20" y="20"/>
                    <a:pt x="20" y="20"/>
                  </a:cubicBezTo>
                  <a:cubicBezTo>
                    <a:pt x="18" y="19"/>
                    <a:pt x="18" y="19"/>
                    <a:pt x="18" y="19"/>
                  </a:cubicBezTo>
                  <a:close/>
                  <a:moveTo>
                    <a:pt x="21" y="15"/>
                  </a:moveTo>
                  <a:cubicBezTo>
                    <a:pt x="93" y="14"/>
                    <a:pt x="93" y="14"/>
                    <a:pt x="93" y="14"/>
                  </a:cubicBezTo>
                  <a:cubicBezTo>
                    <a:pt x="93" y="5"/>
                    <a:pt x="93" y="5"/>
                    <a:pt x="93" y="5"/>
                  </a:cubicBezTo>
                  <a:cubicBezTo>
                    <a:pt x="11" y="6"/>
                    <a:pt x="11" y="6"/>
                    <a:pt x="11" y="6"/>
                  </a:cubicBezTo>
                  <a:cubicBezTo>
                    <a:pt x="21" y="15"/>
                    <a:pt x="21" y="15"/>
                    <a:pt x="21" y="15"/>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49" name="Freeform 330"/>
            <p:cNvSpPr/>
            <p:nvPr/>
          </p:nvSpPr>
          <p:spPr bwMode="auto">
            <a:xfrm>
              <a:off x="4746" y="1370"/>
              <a:ext cx="202" cy="190"/>
            </a:xfrm>
            <a:custGeom>
              <a:avLst/>
              <a:gdLst>
                <a:gd name="T0" fmla="*/ 0 w 202"/>
                <a:gd name="T1" fmla="*/ 3 h 190"/>
                <a:gd name="T2" fmla="*/ 10 w 202"/>
                <a:gd name="T3" fmla="*/ 190 h 190"/>
                <a:gd name="T4" fmla="*/ 199 w 202"/>
                <a:gd name="T5" fmla="*/ 190 h 190"/>
                <a:gd name="T6" fmla="*/ 202 w 202"/>
                <a:gd name="T7" fmla="*/ 0 h 190"/>
                <a:gd name="T8" fmla="*/ 0 w 202"/>
                <a:gd name="T9" fmla="*/ 3 h 190"/>
              </a:gdLst>
              <a:ahLst/>
              <a:cxnLst>
                <a:cxn ang="0">
                  <a:pos x="T0" y="T1"/>
                </a:cxn>
                <a:cxn ang="0">
                  <a:pos x="T2" y="T3"/>
                </a:cxn>
                <a:cxn ang="0">
                  <a:pos x="T4" y="T5"/>
                </a:cxn>
                <a:cxn ang="0">
                  <a:pos x="T6" y="T7"/>
                </a:cxn>
                <a:cxn ang="0">
                  <a:pos x="T8" y="T9"/>
                </a:cxn>
              </a:cxnLst>
              <a:rect l="0" t="0" r="r" b="b"/>
              <a:pathLst>
                <a:path w="202" h="190">
                  <a:moveTo>
                    <a:pt x="0" y="3"/>
                  </a:moveTo>
                  <a:lnTo>
                    <a:pt x="10" y="190"/>
                  </a:lnTo>
                  <a:lnTo>
                    <a:pt x="199" y="190"/>
                  </a:lnTo>
                  <a:lnTo>
                    <a:pt x="202" y="0"/>
                  </a:lnTo>
                  <a:lnTo>
                    <a:pt x="0" y="3"/>
                  </a:lnTo>
                  <a:close/>
                </a:path>
              </a:pathLst>
            </a:custGeom>
            <a:solidFill>
              <a:srgbClr val="C7ED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50" name="Freeform 331"/>
            <p:cNvSpPr>
              <a:spLocks noEditPoints="1"/>
            </p:cNvSpPr>
            <p:nvPr/>
          </p:nvSpPr>
          <p:spPr bwMode="auto">
            <a:xfrm>
              <a:off x="4739" y="1363"/>
              <a:ext cx="214" cy="204"/>
            </a:xfrm>
            <a:custGeom>
              <a:avLst/>
              <a:gdLst>
                <a:gd name="T0" fmla="*/ 7 w 90"/>
                <a:gd name="T1" fmla="*/ 86 h 86"/>
                <a:gd name="T2" fmla="*/ 4 w 90"/>
                <a:gd name="T3" fmla="*/ 83 h 86"/>
                <a:gd name="T4" fmla="*/ 4 w 90"/>
                <a:gd name="T5" fmla="*/ 83 h 86"/>
                <a:gd name="T6" fmla="*/ 0 w 90"/>
                <a:gd name="T7" fmla="*/ 4 h 86"/>
                <a:gd name="T8" fmla="*/ 1 w 90"/>
                <a:gd name="T9" fmla="*/ 2 h 86"/>
                <a:gd name="T10" fmla="*/ 1 w 90"/>
                <a:gd name="T11" fmla="*/ 2 h 86"/>
                <a:gd name="T12" fmla="*/ 3 w 90"/>
                <a:gd name="T13" fmla="*/ 2 h 86"/>
                <a:gd name="T14" fmla="*/ 3 w 90"/>
                <a:gd name="T15" fmla="*/ 2 h 86"/>
                <a:gd name="T16" fmla="*/ 88 w 90"/>
                <a:gd name="T17" fmla="*/ 0 h 86"/>
                <a:gd name="T18" fmla="*/ 90 w 90"/>
                <a:gd name="T19" fmla="*/ 1 h 86"/>
                <a:gd name="T20" fmla="*/ 90 w 90"/>
                <a:gd name="T21" fmla="*/ 1 h 86"/>
                <a:gd name="T22" fmla="*/ 90 w 90"/>
                <a:gd name="T23" fmla="*/ 3 h 86"/>
                <a:gd name="T24" fmla="*/ 90 w 90"/>
                <a:gd name="T25" fmla="*/ 3 h 86"/>
                <a:gd name="T26" fmla="*/ 89 w 90"/>
                <a:gd name="T27" fmla="*/ 83 h 86"/>
                <a:gd name="T28" fmla="*/ 87 w 90"/>
                <a:gd name="T29" fmla="*/ 86 h 86"/>
                <a:gd name="T30" fmla="*/ 87 w 90"/>
                <a:gd name="T31" fmla="*/ 86 h 86"/>
                <a:gd name="T32" fmla="*/ 7 w 90"/>
                <a:gd name="T33" fmla="*/ 86 h 86"/>
                <a:gd name="T34" fmla="*/ 9 w 90"/>
                <a:gd name="T35" fmla="*/ 80 h 86"/>
                <a:gd name="T36" fmla="*/ 84 w 90"/>
                <a:gd name="T37" fmla="*/ 81 h 86"/>
                <a:gd name="T38" fmla="*/ 85 w 90"/>
                <a:gd name="T39" fmla="*/ 5 h 86"/>
                <a:gd name="T40" fmla="*/ 6 w 90"/>
                <a:gd name="T41" fmla="*/ 7 h 86"/>
                <a:gd name="T42" fmla="*/ 9 w 90"/>
                <a:gd name="T43" fmla="*/ 8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0" h="86">
                  <a:moveTo>
                    <a:pt x="7" y="86"/>
                  </a:moveTo>
                  <a:cubicBezTo>
                    <a:pt x="5" y="85"/>
                    <a:pt x="4" y="84"/>
                    <a:pt x="4" y="83"/>
                  </a:cubicBezTo>
                  <a:cubicBezTo>
                    <a:pt x="4" y="83"/>
                    <a:pt x="4" y="83"/>
                    <a:pt x="4" y="83"/>
                  </a:cubicBezTo>
                  <a:cubicBezTo>
                    <a:pt x="0" y="4"/>
                    <a:pt x="0" y="4"/>
                    <a:pt x="0" y="4"/>
                  </a:cubicBezTo>
                  <a:cubicBezTo>
                    <a:pt x="0" y="4"/>
                    <a:pt x="0" y="3"/>
                    <a:pt x="1" y="2"/>
                  </a:cubicBezTo>
                  <a:cubicBezTo>
                    <a:pt x="1" y="2"/>
                    <a:pt x="1" y="2"/>
                    <a:pt x="1" y="2"/>
                  </a:cubicBezTo>
                  <a:cubicBezTo>
                    <a:pt x="1" y="2"/>
                    <a:pt x="2" y="2"/>
                    <a:pt x="3" y="2"/>
                  </a:cubicBezTo>
                  <a:cubicBezTo>
                    <a:pt x="3" y="2"/>
                    <a:pt x="3" y="2"/>
                    <a:pt x="3" y="2"/>
                  </a:cubicBezTo>
                  <a:cubicBezTo>
                    <a:pt x="88" y="0"/>
                    <a:pt x="88" y="0"/>
                    <a:pt x="88" y="0"/>
                  </a:cubicBezTo>
                  <a:cubicBezTo>
                    <a:pt x="88" y="0"/>
                    <a:pt x="89" y="0"/>
                    <a:pt x="90" y="1"/>
                  </a:cubicBezTo>
                  <a:cubicBezTo>
                    <a:pt x="90" y="1"/>
                    <a:pt x="90" y="1"/>
                    <a:pt x="90" y="1"/>
                  </a:cubicBezTo>
                  <a:cubicBezTo>
                    <a:pt x="90" y="1"/>
                    <a:pt x="90" y="2"/>
                    <a:pt x="90" y="3"/>
                  </a:cubicBezTo>
                  <a:cubicBezTo>
                    <a:pt x="90" y="3"/>
                    <a:pt x="90" y="3"/>
                    <a:pt x="90" y="3"/>
                  </a:cubicBezTo>
                  <a:cubicBezTo>
                    <a:pt x="89" y="83"/>
                    <a:pt x="89" y="83"/>
                    <a:pt x="89" y="83"/>
                  </a:cubicBezTo>
                  <a:cubicBezTo>
                    <a:pt x="89" y="85"/>
                    <a:pt x="88" y="86"/>
                    <a:pt x="87" y="86"/>
                  </a:cubicBezTo>
                  <a:cubicBezTo>
                    <a:pt x="87" y="86"/>
                    <a:pt x="87" y="86"/>
                    <a:pt x="87" y="86"/>
                  </a:cubicBezTo>
                  <a:cubicBezTo>
                    <a:pt x="7" y="86"/>
                    <a:pt x="7" y="86"/>
                    <a:pt x="7" y="86"/>
                  </a:cubicBezTo>
                  <a:close/>
                  <a:moveTo>
                    <a:pt x="9" y="80"/>
                  </a:moveTo>
                  <a:cubicBezTo>
                    <a:pt x="84" y="81"/>
                    <a:pt x="84" y="81"/>
                    <a:pt x="84" y="81"/>
                  </a:cubicBezTo>
                  <a:cubicBezTo>
                    <a:pt x="85" y="5"/>
                    <a:pt x="85" y="5"/>
                    <a:pt x="85" y="5"/>
                  </a:cubicBezTo>
                  <a:cubicBezTo>
                    <a:pt x="6" y="7"/>
                    <a:pt x="6" y="7"/>
                    <a:pt x="6" y="7"/>
                  </a:cubicBezTo>
                  <a:cubicBezTo>
                    <a:pt x="9" y="80"/>
                    <a:pt x="9" y="80"/>
                    <a:pt x="9" y="80"/>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51" name="Freeform 332"/>
            <p:cNvSpPr/>
            <p:nvPr/>
          </p:nvSpPr>
          <p:spPr bwMode="auto">
            <a:xfrm>
              <a:off x="4746" y="1373"/>
              <a:ext cx="43" cy="187"/>
            </a:xfrm>
            <a:custGeom>
              <a:avLst/>
              <a:gdLst>
                <a:gd name="T0" fmla="*/ 0 w 43"/>
                <a:gd name="T1" fmla="*/ 0 h 187"/>
                <a:gd name="T2" fmla="*/ 36 w 43"/>
                <a:gd name="T3" fmla="*/ 28 h 187"/>
                <a:gd name="T4" fmla="*/ 43 w 43"/>
                <a:gd name="T5" fmla="*/ 187 h 187"/>
                <a:gd name="T6" fmla="*/ 10 w 43"/>
                <a:gd name="T7" fmla="*/ 187 h 187"/>
                <a:gd name="T8" fmla="*/ 0 w 43"/>
                <a:gd name="T9" fmla="*/ 0 h 187"/>
              </a:gdLst>
              <a:ahLst/>
              <a:cxnLst>
                <a:cxn ang="0">
                  <a:pos x="T0" y="T1"/>
                </a:cxn>
                <a:cxn ang="0">
                  <a:pos x="T2" y="T3"/>
                </a:cxn>
                <a:cxn ang="0">
                  <a:pos x="T4" y="T5"/>
                </a:cxn>
                <a:cxn ang="0">
                  <a:pos x="T6" y="T7"/>
                </a:cxn>
                <a:cxn ang="0">
                  <a:pos x="T8" y="T9"/>
                </a:cxn>
              </a:cxnLst>
              <a:rect l="0" t="0" r="r" b="b"/>
              <a:pathLst>
                <a:path w="43" h="187">
                  <a:moveTo>
                    <a:pt x="0" y="0"/>
                  </a:moveTo>
                  <a:lnTo>
                    <a:pt x="36" y="28"/>
                  </a:lnTo>
                  <a:lnTo>
                    <a:pt x="43" y="187"/>
                  </a:lnTo>
                  <a:lnTo>
                    <a:pt x="10" y="187"/>
                  </a:lnTo>
                  <a:lnTo>
                    <a:pt x="0" y="0"/>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52" name="Freeform 333"/>
            <p:cNvSpPr>
              <a:spLocks noEditPoints="1"/>
            </p:cNvSpPr>
            <p:nvPr/>
          </p:nvSpPr>
          <p:spPr bwMode="auto">
            <a:xfrm>
              <a:off x="4739" y="1366"/>
              <a:ext cx="57" cy="199"/>
            </a:xfrm>
            <a:custGeom>
              <a:avLst/>
              <a:gdLst>
                <a:gd name="T0" fmla="*/ 21 w 24"/>
                <a:gd name="T1" fmla="*/ 84 h 84"/>
                <a:gd name="T2" fmla="*/ 7 w 24"/>
                <a:gd name="T3" fmla="*/ 84 h 84"/>
                <a:gd name="T4" fmla="*/ 4 w 24"/>
                <a:gd name="T5" fmla="*/ 82 h 84"/>
                <a:gd name="T6" fmla="*/ 4 w 24"/>
                <a:gd name="T7" fmla="*/ 82 h 84"/>
                <a:gd name="T8" fmla="*/ 0 w 24"/>
                <a:gd name="T9" fmla="*/ 3 h 84"/>
                <a:gd name="T10" fmla="*/ 3 w 24"/>
                <a:gd name="T11" fmla="*/ 3 h 84"/>
                <a:gd name="T12" fmla="*/ 0 w 24"/>
                <a:gd name="T13" fmla="*/ 3 h 84"/>
                <a:gd name="T14" fmla="*/ 2 w 24"/>
                <a:gd name="T15" fmla="*/ 1 h 84"/>
                <a:gd name="T16" fmla="*/ 2 w 24"/>
                <a:gd name="T17" fmla="*/ 1 h 84"/>
                <a:gd name="T18" fmla="*/ 5 w 24"/>
                <a:gd name="T19" fmla="*/ 1 h 84"/>
                <a:gd name="T20" fmla="*/ 5 w 24"/>
                <a:gd name="T21" fmla="*/ 1 h 84"/>
                <a:gd name="T22" fmla="*/ 20 w 24"/>
                <a:gd name="T23" fmla="*/ 13 h 84"/>
                <a:gd name="T24" fmla="*/ 21 w 24"/>
                <a:gd name="T25" fmla="*/ 15 h 84"/>
                <a:gd name="T26" fmla="*/ 21 w 24"/>
                <a:gd name="T27" fmla="*/ 15 h 84"/>
                <a:gd name="T28" fmla="*/ 24 w 24"/>
                <a:gd name="T29" fmla="*/ 82 h 84"/>
                <a:gd name="T30" fmla="*/ 23 w 24"/>
                <a:gd name="T31" fmla="*/ 84 h 84"/>
                <a:gd name="T32" fmla="*/ 23 w 24"/>
                <a:gd name="T33" fmla="*/ 84 h 84"/>
                <a:gd name="T34" fmla="*/ 21 w 24"/>
                <a:gd name="T35" fmla="*/ 84 h 84"/>
                <a:gd name="T36" fmla="*/ 21 w 24"/>
                <a:gd name="T37" fmla="*/ 84 h 84"/>
                <a:gd name="T38" fmla="*/ 21 w 24"/>
                <a:gd name="T39" fmla="*/ 84 h 84"/>
                <a:gd name="T40" fmla="*/ 9 w 24"/>
                <a:gd name="T41" fmla="*/ 79 h 84"/>
                <a:gd name="T42" fmla="*/ 18 w 24"/>
                <a:gd name="T43" fmla="*/ 79 h 84"/>
                <a:gd name="T44" fmla="*/ 15 w 24"/>
                <a:gd name="T45" fmla="*/ 17 h 84"/>
                <a:gd name="T46" fmla="*/ 6 w 24"/>
                <a:gd name="T47" fmla="*/ 9 h 84"/>
                <a:gd name="T48" fmla="*/ 9 w 24"/>
                <a:gd name="T49" fmla="*/ 79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4" h="84">
                  <a:moveTo>
                    <a:pt x="21" y="84"/>
                  </a:moveTo>
                  <a:cubicBezTo>
                    <a:pt x="7" y="84"/>
                    <a:pt x="7" y="84"/>
                    <a:pt x="7" y="84"/>
                  </a:cubicBezTo>
                  <a:cubicBezTo>
                    <a:pt x="5" y="84"/>
                    <a:pt x="4" y="83"/>
                    <a:pt x="4" y="82"/>
                  </a:cubicBezTo>
                  <a:cubicBezTo>
                    <a:pt x="4" y="82"/>
                    <a:pt x="4" y="82"/>
                    <a:pt x="4" y="82"/>
                  </a:cubicBezTo>
                  <a:cubicBezTo>
                    <a:pt x="0" y="3"/>
                    <a:pt x="0" y="3"/>
                    <a:pt x="0" y="3"/>
                  </a:cubicBezTo>
                  <a:cubicBezTo>
                    <a:pt x="3" y="3"/>
                    <a:pt x="3" y="3"/>
                    <a:pt x="3" y="3"/>
                  </a:cubicBezTo>
                  <a:cubicBezTo>
                    <a:pt x="0" y="3"/>
                    <a:pt x="0" y="3"/>
                    <a:pt x="0" y="3"/>
                  </a:cubicBezTo>
                  <a:cubicBezTo>
                    <a:pt x="0" y="2"/>
                    <a:pt x="1" y="1"/>
                    <a:pt x="2" y="1"/>
                  </a:cubicBezTo>
                  <a:cubicBezTo>
                    <a:pt x="2" y="1"/>
                    <a:pt x="2" y="1"/>
                    <a:pt x="2" y="1"/>
                  </a:cubicBezTo>
                  <a:cubicBezTo>
                    <a:pt x="3" y="0"/>
                    <a:pt x="4" y="0"/>
                    <a:pt x="5" y="1"/>
                  </a:cubicBezTo>
                  <a:cubicBezTo>
                    <a:pt x="5" y="1"/>
                    <a:pt x="5" y="1"/>
                    <a:pt x="5" y="1"/>
                  </a:cubicBezTo>
                  <a:cubicBezTo>
                    <a:pt x="20" y="13"/>
                    <a:pt x="20" y="13"/>
                    <a:pt x="20" y="13"/>
                  </a:cubicBezTo>
                  <a:cubicBezTo>
                    <a:pt x="20" y="14"/>
                    <a:pt x="21" y="15"/>
                    <a:pt x="21" y="15"/>
                  </a:cubicBezTo>
                  <a:cubicBezTo>
                    <a:pt x="21" y="15"/>
                    <a:pt x="21" y="15"/>
                    <a:pt x="21" y="15"/>
                  </a:cubicBezTo>
                  <a:cubicBezTo>
                    <a:pt x="24" y="82"/>
                    <a:pt x="24" y="82"/>
                    <a:pt x="24" y="82"/>
                  </a:cubicBezTo>
                  <a:cubicBezTo>
                    <a:pt x="24" y="82"/>
                    <a:pt x="23" y="83"/>
                    <a:pt x="23" y="84"/>
                  </a:cubicBezTo>
                  <a:cubicBezTo>
                    <a:pt x="23" y="84"/>
                    <a:pt x="23" y="84"/>
                    <a:pt x="23" y="84"/>
                  </a:cubicBezTo>
                  <a:cubicBezTo>
                    <a:pt x="22" y="84"/>
                    <a:pt x="22" y="84"/>
                    <a:pt x="21" y="84"/>
                  </a:cubicBezTo>
                  <a:cubicBezTo>
                    <a:pt x="21" y="84"/>
                    <a:pt x="21" y="84"/>
                    <a:pt x="21" y="84"/>
                  </a:cubicBezTo>
                  <a:cubicBezTo>
                    <a:pt x="21" y="84"/>
                    <a:pt x="21" y="84"/>
                    <a:pt x="21" y="84"/>
                  </a:cubicBezTo>
                  <a:close/>
                  <a:moveTo>
                    <a:pt x="9" y="79"/>
                  </a:moveTo>
                  <a:cubicBezTo>
                    <a:pt x="18" y="79"/>
                    <a:pt x="18" y="79"/>
                    <a:pt x="18" y="79"/>
                  </a:cubicBezTo>
                  <a:cubicBezTo>
                    <a:pt x="15" y="17"/>
                    <a:pt x="15" y="17"/>
                    <a:pt x="15" y="17"/>
                  </a:cubicBezTo>
                  <a:cubicBezTo>
                    <a:pt x="6" y="9"/>
                    <a:pt x="6" y="9"/>
                    <a:pt x="6" y="9"/>
                  </a:cubicBezTo>
                  <a:cubicBezTo>
                    <a:pt x="9" y="79"/>
                    <a:pt x="9" y="79"/>
                    <a:pt x="9" y="79"/>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53" name="Freeform 334"/>
            <p:cNvSpPr/>
            <p:nvPr/>
          </p:nvSpPr>
          <p:spPr bwMode="auto">
            <a:xfrm>
              <a:off x="4746" y="1370"/>
              <a:ext cx="202" cy="31"/>
            </a:xfrm>
            <a:custGeom>
              <a:avLst/>
              <a:gdLst>
                <a:gd name="T0" fmla="*/ 0 w 202"/>
                <a:gd name="T1" fmla="*/ 3 h 31"/>
                <a:gd name="T2" fmla="*/ 36 w 202"/>
                <a:gd name="T3" fmla="*/ 31 h 31"/>
                <a:gd name="T4" fmla="*/ 199 w 202"/>
                <a:gd name="T5" fmla="*/ 31 h 31"/>
                <a:gd name="T6" fmla="*/ 202 w 202"/>
                <a:gd name="T7" fmla="*/ 0 h 31"/>
                <a:gd name="T8" fmla="*/ 0 w 202"/>
                <a:gd name="T9" fmla="*/ 3 h 31"/>
              </a:gdLst>
              <a:ahLst/>
              <a:cxnLst>
                <a:cxn ang="0">
                  <a:pos x="T0" y="T1"/>
                </a:cxn>
                <a:cxn ang="0">
                  <a:pos x="T2" y="T3"/>
                </a:cxn>
                <a:cxn ang="0">
                  <a:pos x="T4" y="T5"/>
                </a:cxn>
                <a:cxn ang="0">
                  <a:pos x="T6" y="T7"/>
                </a:cxn>
                <a:cxn ang="0">
                  <a:pos x="T8" y="T9"/>
                </a:cxn>
              </a:cxnLst>
              <a:rect l="0" t="0" r="r" b="b"/>
              <a:pathLst>
                <a:path w="202" h="31">
                  <a:moveTo>
                    <a:pt x="0" y="3"/>
                  </a:moveTo>
                  <a:lnTo>
                    <a:pt x="36" y="31"/>
                  </a:lnTo>
                  <a:lnTo>
                    <a:pt x="199" y="31"/>
                  </a:lnTo>
                  <a:lnTo>
                    <a:pt x="202" y="0"/>
                  </a:lnTo>
                  <a:lnTo>
                    <a:pt x="0" y="3"/>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54" name="Freeform 335"/>
            <p:cNvSpPr>
              <a:spLocks noEditPoints="1"/>
            </p:cNvSpPr>
            <p:nvPr/>
          </p:nvSpPr>
          <p:spPr bwMode="auto">
            <a:xfrm>
              <a:off x="4739" y="1363"/>
              <a:ext cx="214" cy="45"/>
            </a:xfrm>
            <a:custGeom>
              <a:avLst/>
              <a:gdLst>
                <a:gd name="T0" fmla="*/ 16 w 90"/>
                <a:gd name="T1" fmla="*/ 18 h 19"/>
                <a:gd name="T2" fmla="*/ 1 w 90"/>
                <a:gd name="T3" fmla="*/ 6 h 19"/>
                <a:gd name="T4" fmla="*/ 0 w 90"/>
                <a:gd name="T5" fmla="*/ 3 h 19"/>
                <a:gd name="T6" fmla="*/ 0 w 90"/>
                <a:gd name="T7" fmla="*/ 3 h 19"/>
                <a:gd name="T8" fmla="*/ 3 w 90"/>
                <a:gd name="T9" fmla="*/ 1 h 19"/>
                <a:gd name="T10" fmla="*/ 3 w 90"/>
                <a:gd name="T11" fmla="*/ 1 h 19"/>
                <a:gd name="T12" fmla="*/ 88 w 90"/>
                <a:gd name="T13" fmla="*/ 0 h 19"/>
                <a:gd name="T14" fmla="*/ 90 w 90"/>
                <a:gd name="T15" fmla="*/ 1 h 19"/>
                <a:gd name="T16" fmla="*/ 90 w 90"/>
                <a:gd name="T17" fmla="*/ 1 h 19"/>
                <a:gd name="T18" fmla="*/ 90 w 90"/>
                <a:gd name="T19" fmla="*/ 3 h 19"/>
                <a:gd name="T20" fmla="*/ 90 w 90"/>
                <a:gd name="T21" fmla="*/ 3 h 19"/>
                <a:gd name="T22" fmla="*/ 90 w 90"/>
                <a:gd name="T23" fmla="*/ 16 h 19"/>
                <a:gd name="T24" fmla="*/ 87 w 90"/>
                <a:gd name="T25" fmla="*/ 19 h 19"/>
                <a:gd name="T26" fmla="*/ 87 w 90"/>
                <a:gd name="T27" fmla="*/ 19 h 19"/>
                <a:gd name="T28" fmla="*/ 18 w 90"/>
                <a:gd name="T29" fmla="*/ 19 h 19"/>
                <a:gd name="T30" fmla="*/ 16 w 90"/>
                <a:gd name="T31" fmla="*/ 18 h 19"/>
                <a:gd name="T32" fmla="*/ 19 w 90"/>
                <a:gd name="T33" fmla="*/ 14 h 19"/>
                <a:gd name="T34" fmla="*/ 85 w 90"/>
                <a:gd name="T35" fmla="*/ 14 h 19"/>
                <a:gd name="T36" fmla="*/ 85 w 90"/>
                <a:gd name="T37" fmla="*/ 5 h 19"/>
                <a:gd name="T38" fmla="*/ 10 w 90"/>
                <a:gd name="T39" fmla="*/ 6 h 19"/>
                <a:gd name="T40" fmla="*/ 19 w 90"/>
                <a:gd name="T41" fmla="*/ 1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0" h="19">
                  <a:moveTo>
                    <a:pt x="16" y="18"/>
                  </a:moveTo>
                  <a:cubicBezTo>
                    <a:pt x="1" y="6"/>
                    <a:pt x="1" y="6"/>
                    <a:pt x="1" y="6"/>
                  </a:cubicBezTo>
                  <a:cubicBezTo>
                    <a:pt x="0" y="5"/>
                    <a:pt x="0" y="4"/>
                    <a:pt x="0" y="3"/>
                  </a:cubicBezTo>
                  <a:cubicBezTo>
                    <a:pt x="0" y="3"/>
                    <a:pt x="0" y="3"/>
                    <a:pt x="0" y="3"/>
                  </a:cubicBezTo>
                  <a:cubicBezTo>
                    <a:pt x="1" y="2"/>
                    <a:pt x="2" y="1"/>
                    <a:pt x="3" y="1"/>
                  </a:cubicBezTo>
                  <a:cubicBezTo>
                    <a:pt x="3" y="1"/>
                    <a:pt x="3" y="1"/>
                    <a:pt x="3" y="1"/>
                  </a:cubicBezTo>
                  <a:cubicBezTo>
                    <a:pt x="88" y="0"/>
                    <a:pt x="88" y="0"/>
                    <a:pt x="88" y="0"/>
                  </a:cubicBezTo>
                  <a:cubicBezTo>
                    <a:pt x="88" y="0"/>
                    <a:pt x="89" y="0"/>
                    <a:pt x="90" y="1"/>
                  </a:cubicBezTo>
                  <a:cubicBezTo>
                    <a:pt x="90" y="1"/>
                    <a:pt x="90" y="1"/>
                    <a:pt x="90" y="1"/>
                  </a:cubicBezTo>
                  <a:cubicBezTo>
                    <a:pt x="90" y="1"/>
                    <a:pt x="90" y="2"/>
                    <a:pt x="90" y="3"/>
                  </a:cubicBezTo>
                  <a:cubicBezTo>
                    <a:pt x="90" y="3"/>
                    <a:pt x="90" y="3"/>
                    <a:pt x="90" y="3"/>
                  </a:cubicBezTo>
                  <a:cubicBezTo>
                    <a:pt x="90" y="16"/>
                    <a:pt x="90" y="16"/>
                    <a:pt x="90" y="16"/>
                  </a:cubicBezTo>
                  <a:cubicBezTo>
                    <a:pt x="90" y="18"/>
                    <a:pt x="89" y="19"/>
                    <a:pt x="87" y="19"/>
                  </a:cubicBezTo>
                  <a:cubicBezTo>
                    <a:pt x="87" y="19"/>
                    <a:pt x="87" y="19"/>
                    <a:pt x="87" y="19"/>
                  </a:cubicBezTo>
                  <a:cubicBezTo>
                    <a:pt x="18" y="19"/>
                    <a:pt x="18" y="19"/>
                    <a:pt x="18" y="19"/>
                  </a:cubicBezTo>
                  <a:cubicBezTo>
                    <a:pt x="16" y="18"/>
                    <a:pt x="16" y="18"/>
                    <a:pt x="16" y="18"/>
                  </a:cubicBezTo>
                  <a:close/>
                  <a:moveTo>
                    <a:pt x="19" y="14"/>
                  </a:moveTo>
                  <a:cubicBezTo>
                    <a:pt x="85" y="14"/>
                    <a:pt x="85" y="14"/>
                    <a:pt x="85" y="14"/>
                  </a:cubicBezTo>
                  <a:cubicBezTo>
                    <a:pt x="85" y="5"/>
                    <a:pt x="85" y="5"/>
                    <a:pt x="85" y="5"/>
                  </a:cubicBezTo>
                  <a:cubicBezTo>
                    <a:pt x="10" y="6"/>
                    <a:pt x="10" y="6"/>
                    <a:pt x="10" y="6"/>
                  </a:cubicBezTo>
                  <a:cubicBezTo>
                    <a:pt x="19" y="14"/>
                    <a:pt x="19" y="14"/>
                    <a:pt x="19" y="14"/>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55" name="Freeform 336"/>
            <p:cNvSpPr/>
            <p:nvPr/>
          </p:nvSpPr>
          <p:spPr bwMode="auto">
            <a:xfrm>
              <a:off x="5021" y="1370"/>
              <a:ext cx="202" cy="192"/>
            </a:xfrm>
            <a:custGeom>
              <a:avLst/>
              <a:gdLst>
                <a:gd name="T0" fmla="*/ 0 w 202"/>
                <a:gd name="T1" fmla="*/ 5 h 192"/>
                <a:gd name="T2" fmla="*/ 10 w 202"/>
                <a:gd name="T3" fmla="*/ 190 h 192"/>
                <a:gd name="T4" fmla="*/ 199 w 202"/>
                <a:gd name="T5" fmla="*/ 192 h 192"/>
                <a:gd name="T6" fmla="*/ 202 w 202"/>
                <a:gd name="T7" fmla="*/ 0 h 192"/>
                <a:gd name="T8" fmla="*/ 0 w 202"/>
                <a:gd name="T9" fmla="*/ 5 h 192"/>
              </a:gdLst>
              <a:ahLst/>
              <a:cxnLst>
                <a:cxn ang="0">
                  <a:pos x="T0" y="T1"/>
                </a:cxn>
                <a:cxn ang="0">
                  <a:pos x="T2" y="T3"/>
                </a:cxn>
                <a:cxn ang="0">
                  <a:pos x="T4" y="T5"/>
                </a:cxn>
                <a:cxn ang="0">
                  <a:pos x="T6" y="T7"/>
                </a:cxn>
                <a:cxn ang="0">
                  <a:pos x="T8" y="T9"/>
                </a:cxn>
              </a:cxnLst>
              <a:rect l="0" t="0" r="r" b="b"/>
              <a:pathLst>
                <a:path w="202" h="192">
                  <a:moveTo>
                    <a:pt x="0" y="5"/>
                  </a:moveTo>
                  <a:lnTo>
                    <a:pt x="10" y="190"/>
                  </a:lnTo>
                  <a:lnTo>
                    <a:pt x="199" y="192"/>
                  </a:lnTo>
                  <a:lnTo>
                    <a:pt x="202" y="0"/>
                  </a:lnTo>
                  <a:lnTo>
                    <a:pt x="0" y="5"/>
                  </a:lnTo>
                  <a:close/>
                </a:path>
              </a:pathLst>
            </a:custGeom>
            <a:solidFill>
              <a:srgbClr val="C7ED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56" name="Freeform 337"/>
            <p:cNvSpPr>
              <a:spLocks noEditPoints="1"/>
            </p:cNvSpPr>
            <p:nvPr/>
          </p:nvSpPr>
          <p:spPr bwMode="auto">
            <a:xfrm>
              <a:off x="5017" y="1363"/>
              <a:ext cx="213" cy="204"/>
            </a:xfrm>
            <a:custGeom>
              <a:avLst/>
              <a:gdLst>
                <a:gd name="T0" fmla="*/ 86 w 90"/>
                <a:gd name="T1" fmla="*/ 86 h 86"/>
                <a:gd name="T2" fmla="*/ 6 w 90"/>
                <a:gd name="T3" fmla="*/ 86 h 86"/>
                <a:gd name="T4" fmla="*/ 4 w 90"/>
                <a:gd name="T5" fmla="*/ 83 h 86"/>
                <a:gd name="T6" fmla="*/ 4 w 90"/>
                <a:gd name="T7" fmla="*/ 83 h 86"/>
                <a:gd name="T8" fmla="*/ 0 w 90"/>
                <a:gd name="T9" fmla="*/ 5 h 86"/>
                <a:gd name="T10" fmla="*/ 0 w 90"/>
                <a:gd name="T11" fmla="*/ 3 h 86"/>
                <a:gd name="T12" fmla="*/ 0 w 90"/>
                <a:gd name="T13" fmla="*/ 3 h 86"/>
                <a:gd name="T14" fmla="*/ 2 w 90"/>
                <a:gd name="T15" fmla="*/ 2 h 86"/>
                <a:gd name="T16" fmla="*/ 2 w 90"/>
                <a:gd name="T17" fmla="*/ 2 h 86"/>
                <a:gd name="T18" fmla="*/ 87 w 90"/>
                <a:gd name="T19" fmla="*/ 0 h 86"/>
                <a:gd name="T20" fmla="*/ 89 w 90"/>
                <a:gd name="T21" fmla="*/ 1 h 86"/>
                <a:gd name="T22" fmla="*/ 89 w 90"/>
                <a:gd name="T23" fmla="*/ 1 h 86"/>
                <a:gd name="T24" fmla="*/ 90 w 90"/>
                <a:gd name="T25" fmla="*/ 3 h 86"/>
                <a:gd name="T26" fmla="*/ 90 w 90"/>
                <a:gd name="T27" fmla="*/ 3 h 86"/>
                <a:gd name="T28" fmla="*/ 89 w 90"/>
                <a:gd name="T29" fmla="*/ 84 h 86"/>
                <a:gd name="T30" fmla="*/ 86 w 90"/>
                <a:gd name="T31" fmla="*/ 86 h 86"/>
                <a:gd name="T32" fmla="*/ 86 w 90"/>
                <a:gd name="T33" fmla="*/ 86 h 86"/>
                <a:gd name="T34" fmla="*/ 86 w 90"/>
                <a:gd name="T35" fmla="*/ 86 h 86"/>
                <a:gd name="T36" fmla="*/ 9 w 90"/>
                <a:gd name="T37" fmla="*/ 81 h 86"/>
                <a:gd name="T38" fmla="*/ 84 w 90"/>
                <a:gd name="T39" fmla="*/ 81 h 86"/>
                <a:gd name="T40" fmla="*/ 85 w 90"/>
                <a:gd name="T41" fmla="*/ 6 h 86"/>
                <a:gd name="T42" fmla="*/ 5 w 90"/>
                <a:gd name="T43" fmla="*/ 7 h 86"/>
                <a:gd name="T44" fmla="*/ 9 w 90"/>
                <a:gd name="T45" fmla="*/ 81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90" h="86">
                  <a:moveTo>
                    <a:pt x="86" y="86"/>
                  </a:moveTo>
                  <a:cubicBezTo>
                    <a:pt x="6" y="86"/>
                    <a:pt x="6" y="86"/>
                    <a:pt x="6" y="86"/>
                  </a:cubicBezTo>
                  <a:cubicBezTo>
                    <a:pt x="5" y="86"/>
                    <a:pt x="4" y="85"/>
                    <a:pt x="4" y="83"/>
                  </a:cubicBezTo>
                  <a:cubicBezTo>
                    <a:pt x="4" y="83"/>
                    <a:pt x="4" y="83"/>
                    <a:pt x="4" y="83"/>
                  </a:cubicBezTo>
                  <a:cubicBezTo>
                    <a:pt x="0" y="5"/>
                    <a:pt x="0" y="5"/>
                    <a:pt x="0" y="5"/>
                  </a:cubicBezTo>
                  <a:cubicBezTo>
                    <a:pt x="0" y="4"/>
                    <a:pt x="0" y="3"/>
                    <a:pt x="0" y="3"/>
                  </a:cubicBezTo>
                  <a:cubicBezTo>
                    <a:pt x="0" y="3"/>
                    <a:pt x="0" y="3"/>
                    <a:pt x="0" y="3"/>
                  </a:cubicBezTo>
                  <a:cubicBezTo>
                    <a:pt x="1" y="2"/>
                    <a:pt x="1" y="2"/>
                    <a:pt x="2" y="2"/>
                  </a:cubicBezTo>
                  <a:cubicBezTo>
                    <a:pt x="2" y="2"/>
                    <a:pt x="2" y="2"/>
                    <a:pt x="2" y="2"/>
                  </a:cubicBezTo>
                  <a:cubicBezTo>
                    <a:pt x="87" y="0"/>
                    <a:pt x="87" y="0"/>
                    <a:pt x="87" y="0"/>
                  </a:cubicBezTo>
                  <a:cubicBezTo>
                    <a:pt x="88" y="0"/>
                    <a:pt x="89" y="1"/>
                    <a:pt x="89" y="1"/>
                  </a:cubicBezTo>
                  <a:cubicBezTo>
                    <a:pt x="89" y="1"/>
                    <a:pt x="89" y="1"/>
                    <a:pt x="89" y="1"/>
                  </a:cubicBezTo>
                  <a:cubicBezTo>
                    <a:pt x="90" y="2"/>
                    <a:pt x="90" y="2"/>
                    <a:pt x="90" y="3"/>
                  </a:cubicBezTo>
                  <a:cubicBezTo>
                    <a:pt x="90" y="3"/>
                    <a:pt x="90" y="3"/>
                    <a:pt x="90" y="3"/>
                  </a:cubicBezTo>
                  <a:cubicBezTo>
                    <a:pt x="89" y="84"/>
                    <a:pt x="89" y="84"/>
                    <a:pt x="89" y="84"/>
                  </a:cubicBezTo>
                  <a:cubicBezTo>
                    <a:pt x="89" y="85"/>
                    <a:pt x="88" y="86"/>
                    <a:pt x="86" y="86"/>
                  </a:cubicBezTo>
                  <a:cubicBezTo>
                    <a:pt x="86" y="86"/>
                    <a:pt x="86" y="86"/>
                    <a:pt x="86" y="86"/>
                  </a:cubicBezTo>
                  <a:cubicBezTo>
                    <a:pt x="86" y="86"/>
                    <a:pt x="86" y="86"/>
                    <a:pt x="86" y="86"/>
                  </a:cubicBezTo>
                  <a:close/>
                  <a:moveTo>
                    <a:pt x="9" y="81"/>
                  </a:moveTo>
                  <a:cubicBezTo>
                    <a:pt x="84" y="81"/>
                    <a:pt x="84" y="81"/>
                    <a:pt x="84" y="81"/>
                  </a:cubicBezTo>
                  <a:cubicBezTo>
                    <a:pt x="85" y="6"/>
                    <a:pt x="85" y="6"/>
                    <a:pt x="85" y="6"/>
                  </a:cubicBezTo>
                  <a:cubicBezTo>
                    <a:pt x="5" y="7"/>
                    <a:pt x="5" y="7"/>
                    <a:pt x="5" y="7"/>
                  </a:cubicBezTo>
                  <a:cubicBezTo>
                    <a:pt x="9" y="81"/>
                    <a:pt x="9" y="81"/>
                    <a:pt x="9" y="81"/>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57" name="Freeform 338"/>
            <p:cNvSpPr/>
            <p:nvPr/>
          </p:nvSpPr>
          <p:spPr bwMode="auto">
            <a:xfrm>
              <a:off x="5021" y="1373"/>
              <a:ext cx="43" cy="187"/>
            </a:xfrm>
            <a:custGeom>
              <a:avLst/>
              <a:gdLst>
                <a:gd name="T0" fmla="*/ 0 w 43"/>
                <a:gd name="T1" fmla="*/ 0 h 187"/>
                <a:gd name="T2" fmla="*/ 36 w 43"/>
                <a:gd name="T3" fmla="*/ 30 h 187"/>
                <a:gd name="T4" fmla="*/ 43 w 43"/>
                <a:gd name="T5" fmla="*/ 187 h 187"/>
                <a:gd name="T6" fmla="*/ 10 w 43"/>
                <a:gd name="T7" fmla="*/ 187 h 187"/>
                <a:gd name="T8" fmla="*/ 0 w 43"/>
                <a:gd name="T9" fmla="*/ 0 h 187"/>
              </a:gdLst>
              <a:ahLst/>
              <a:cxnLst>
                <a:cxn ang="0">
                  <a:pos x="T0" y="T1"/>
                </a:cxn>
                <a:cxn ang="0">
                  <a:pos x="T2" y="T3"/>
                </a:cxn>
                <a:cxn ang="0">
                  <a:pos x="T4" y="T5"/>
                </a:cxn>
                <a:cxn ang="0">
                  <a:pos x="T6" y="T7"/>
                </a:cxn>
                <a:cxn ang="0">
                  <a:pos x="T8" y="T9"/>
                </a:cxn>
              </a:cxnLst>
              <a:rect l="0" t="0" r="r" b="b"/>
              <a:pathLst>
                <a:path w="43" h="187">
                  <a:moveTo>
                    <a:pt x="0" y="0"/>
                  </a:moveTo>
                  <a:lnTo>
                    <a:pt x="36" y="30"/>
                  </a:lnTo>
                  <a:lnTo>
                    <a:pt x="43" y="187"/>
                  </a:lnTo>
                  <a:lnTo>
                    <a:pt x="10" y="187"/>
                  </a:lnTo>
                  <a:lnTo>
                    <a:pt x="0" y="0"/>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58" name="Freeform 339"/>
            <p:cNvSpPr>
              <a:spLocks noEditPoints="1"/>
            </p:cNvSpPr>
            <p:nvPr/>
          </p:nvSpPr>
          <p:spPr bwMode="auto">
            <a:xfrm>
              <a:off x="5017" y="1368"/>
              <a:ext cx="54" cy="199"/>
            </a:xfrm>
            <a:custGeom>
              <a:avLst/>
              <a:gdLst>
                <a:gd name="T0" fmla="*/ 6 w 23"/>
                <a:gd name="T1" fmla="*/ 84 h 84"/>
                <a:gd name="T2" fmla="*/ 4 w 23"/>
                <a:gd name="T3" fmla="*/ 81 h 84"/>
                <a:gd name="T4" fmla="*/ 4 w 23"/>
                <a:gd name="T5" fmla="*/ 81 h 84"/>
                <a:gd name="T6" fmla="*/ 0 w 23"/>
                <a:gd name="T7" fmla="*/ 3 h 84"/>
                <a:gd name="T8" fmla="*/ 2 w 23"/>
                <a:gd name="T9" fmla="*/ 2 h 84"/>
                <a:gd name="T10" fmla="*/ 0 w 23"/>
                <a:gd name="T11" fmla="*/ 3 h 84"/>
                <a:gd name="T12" fmla="*/ 1 w 23"/>
                <a:gd name="T13" fmla="*/ 0 h 84"/>
                <a:gd name="T14" fmla="*/ 1 w 23"/>
                <a:gd name="T15" fmla="*/ 0 h 84"/>
                <a:gd name="T16" fmla="*/ 4 w 23"/>
                <a:gd name="T17" fmla="*/ 0 h 84"/>
                <a:gd name="T18" fmla="*/ 4 w 23"/>
                <a:gd name="T19" fmla="*/ 0 h 84"/>
                <a:gd name="T20" fmla="*/ 19 w 23"/>
                <a:gd name="T21" fmla="*/ 13 h 84"/>
                <a:gd name="T22" fmla="*/ 20 w 23"/>
                <a:gd name="T23" fmla="*/ 15 h 84"/>
                <a:gd name="T24" fmla="*/ 20 w 23"/>
                <a:gd name="T25" fmla="*/ 15 h 84"/>
                <a:gd name="T26" fmla="*/ 23 w 23"/>
                <a:gd name="T27" fmla="*/ 81 h 84"/>
                <a:gd name="T28" fmla="*/ 22 w 23"/>
                <a:gd name="T29" fmla="*/ 83 h 84"/>
                <a:gd name="T30" fmla="*/ 22 w 23"/>
                <a:gd name="T31" fmla="*/ 83 h 84"/>
                <a:gd name="T32" fmla="*/ 20 w 23"/>
                <a:gd name="T33" fmla="*/ 84 h 84"/>
                <a:gd name="T34" fmla="*/ 20 w 23"/>
                <a:gd name="T35" fmla="*/ 84 h 84"/>
                <a:gd name="T36" fmla="*/ 6 w 23"/>
                <a:gd name="T37" fmla="*/ 84 h 84"/>
                <a:gd name="T38" fmla="*/ 9 w 23"/>
                <a:gd name="T39" fmla="*/ 78 h 84"/>
                <a:gd name="T40" fmla="*/ 18 w 23"/>
                <a:gd name="T41" fmla="*/ 79 h 84"/>
                <a:gd name="T42" fmla="*/ 15 w 23"/>
                <a:gd name="T43" fmla="*/ 16 h 84"/>
                <a:gd name="T44" fmla="*/ 5 w 23"/>
                <a:gd name="T45" fmla="*/ 8 h 84"/>
                <a:gd name="T46" fmla="*/ 9 w 23"/>
                <a:gd name="T47" fmla="*/ 78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3" h="84">
                  <a:moveTo>
                    <a:pt x="6" y="84"/>
                  </a:moveTo>
                  <a:cubicBezTo>
                    <a:pt x="5" y="84"/>
                    <a:pt x="4" y="83"/>
                    <a:pt x="4" y="81"/>
                  </a:cubicBezTo>
                  <a:cubicBezTo>
                    <a:pt x="4" y="81"/>
                    <a:pt x="4" y="81"/>
                    <a:pt x="4" y="81"/>
                  </a:cubicBezTo>
                  <a:cubicBezTo>
                    <a:pt x="0" y="3"/>
                    <a:pt x="0" y="3"/>
                    <a:pt x="0" y="3"/>
                  </a:cubicBezTo>
                  <a:cubicBezTo>
                    <a:pt x="2" y="2"/>
                    <a:pt x="2" y="2"/>
                    <a:pt x="2" y="2"/>
                  </a:cubicBezTo>
                  <a:cubicBezTo>
                    <a:pt x="0" y="3"/>
                    <a:pt x="0" y="3"/>
                    <a:pt x="0" y="3"/>
                  </a:cubicBezTo>
                  <a:cubicBezTo>
                    <a:pt x="0" y="1"/>
                    <a:pt x="0" y="1"/>
                    <a:pt x="1" y="0"/>
                  </a:cubicBezTo>
                  <a:cubicBezTo>
                    <a:pt x="1" y="0"/>
                    <a:pt x="1" y="0"/>
                    <a:pt x="1" y="0"/>
                  </a:cubicBezTo>
                  <a:cubicBezTo>
                    <a:pt x="2" y="0"/>
                    <a:pt x="3" y="0"/>
                    <a:pt x="4" y="0"/>
                  </a:cubicBezTo>
                  <a:cubicBezTo>
                    <a:pt x="4" y="0"/>
                    <a:pt x="4" y="0"/>
                    <a:pt x="4" y="0"/>
                  </a:cubicBezTo>
                  <a:cubicBezTo>
                    <a:pt x="19" y="13"/>
                    <a:pt x="19" y="13"/>
                    <a:pt x="19" y="13"/>
                  </a:cubicBezTo>
                  <a:cubicBezTo>
                    <a:pt x="20" y="13"/>
                    <a:pt x="20" y="14"/>
                    <a:pt x="20" y="15"/>
                  </a:cubicBezTo>
                  <a:cubicBezTo>
                    <a:pt x="20" y="15"/>
                    <a:pt x="20" y="15"/>
                    <a:pt x="20" y="15"/>
                  </a:cubicBezTo>
                  <a:cubicBezTo>
                    <a:pt x="23" y="81"/>
                    <a:pt x="23" y="81"/>
                    <a:pt x="23" y="81"/>
                  </a:cubicBezTo>
                  <a:cubicBezTo>
                    <a:pt x="23" y="82"/>
                    <a:pt x="23" y="82"/>
                    <a:pt x="22" y="83"/>
                  </a:cubicBezTo>
                  <a:cubicBezTo>
                    <a:pt x="22" y="83"/>
                    <a:pt x="22" y="83"/>
                    <a:pt x="22" y="83"/>
                  </a:cubicBezTo>
                  <a:cubicBezTo>
                    <a:pt x="22" y="84"/>
                    <a:pt x="21" y="84"/>
                    <a:pt x="20" y="84"/>
                  </a:cubicBezTo>
                  <a:cubicBezTo>
                    <a:pt x="20" y="84"/>
                    <a:pt x="20" y="84"/>
                    <a:pt x="20" y="84"/>
                  </a:cubicBezTo>
                  <a:cubicBezTo>
                    <a:pt x="6" y="84"/>
                    <a:pt x="6" y="84"/>
                    <a:pt x="6" y="84"/>
                  </a:cubicBezTo>
                  <a:close/>
                  <a:moveTo>
                    <a:pt x="9" y="78"/>
                  </a:moveTo>
                  <a:cubicBezTo>
                    <a:pt x="18" y="79"/>
                    <a:pt x="18" y="79"/>
                    <a:pt x="18" y="79"/>
                  </a:cubicBezTo>
                  <a:cubicBezTo>
                    <a:pt x="15" y="16"/>
                    <a:pt x="15" y="16"/>
                    <a:pt x="15" y="16"/>
                  </a:cubicBezTo>
                  <a:cubicBezTo>
                    <a:pt x="5" y="8"/>
                    <a:pt x="5" y="8"/>
                    <a:pt x="5" y="8"/>
                  </a:cubicBezTo>
                  <a:cubicBezTo>
                    <a:pt x="9" y="78"/>
                    <a:pt x="9" y="78"/>
                    <a:pt x="9" y="78"/>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59" name="Freeform 340"/>
            <p:cNvSpPr/>
            <p:nvPr/>
          </p:nvSpPr>
          <p:spPr bwMode="auto">
            <a:xfrm>
              <a:off x="5021" y="1370"/>
              <a:ext cx="202" cy="33"/>
            </a:xfrm>
            <a:custGeom>
              <a:avLst/>
              <a:gdLst>
                <a:gd name="T0" fmla="*/ 0 w 202"/>
                <a:gd name="T1" fmla="*/ 3 h 33"/>
                <a:gd name="T2" fmla="*/ 36 w 202"/>
                <a:gd name="T3" fmla="*/ 33 h 33"/>
                <a:gd name="T4" fmla="*/ 202 w 202"/>
                <a:gd name="T5" fmla="*/ 33 h 33"/>
                <a:gd name="T6" fmla="*/ 202 w 202"/>
                <a:gd name="T7" fmla="*/ 0 h 33"/>
                <a:gd name="T8" fmla="*/ 0 w 202"/>
                <a:gd name="T9" fmla="*/ 3 h 33"/>
              </a:gdLst>
              <a:ahLst/>
              <a:cxnLst>
                <a:cxn ang="0">
                  <a:pos x="T0" y="T1"/>
                </a:cxn>
                <a:cxn ang="0">
                  <a:pos x="T2" y="T3"/>
                </a:cxn>
                <a:cxn ang="0">
                  <a:pos x="T4" y="T5"/>
                </a:cxn>
                <a:cxn ang="0">
                  <a:pos x="T6" y="T7"/>
                </a:cxn>
                <a:cxn ang="0">
                  <a:pos x="T8" y="T9"/>
                </a:cxn>
              </a:cxnLst>
              <a:rect l="0" t="0" r="r" b="b"/>
              <a:pathLst>
                <a:path w="202" h="33">
                  <a:moveTo>
                    <a:pt x="0" y="3"/>
                  </a:moveTo>
                  <a:lnTo>
                    <a:pt x="36" y="33"/>
                  </a:lnTo>
                  <a:lnTo>
                    <a:pt x="202" y="33"/>
                  </a:lnTo>
                  <a:lnTo>
                    <a:pt x="202" y="0"/>
                  </a:lnTo>
                  <a:lnTo>
                    <a:pt x="0" y="3"/>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60" name="Freeform 341"/>
            <p:cNvSpPr>
              <a:spLocks noEditPoints="1"/>
            </p:cNvSpPr>
            <p:nvPr/>
          </p:nvSpPr>
          <p:spPr bwMode="auto">
            <a:xfrm>
              <a:off x="5014" y="1363"/>
              <a:ext cx="216" cy="45"/>
            </a:xfrm>
            <a:custGeom>
              <a:avLst/>
              <a:gdLst>
                <a:gd name="T0" fmla="*/ 17 w 91"/>
                <a:gd name="T1" fmla="*/ 19 h 19"/>
                <a:gd name="T2" fmla="*/ 2 w 91"/>
                <a:gd name="T3" fmla="*/ 6 h 19"/>
                <a:gd name="T4" fmla="*/ 1 w 91"/>
                <a:gd name="T5" fmla="*/ 4 h 19"/>
                <a:gd name="T6" fmla="*/ 1 w 91"/>
                <a:gd name="T7" fmla="*/ 4 h 19"/>
                <a:gd name="T8" fmla="*/ 3 w 91"/>
                <a:gd name="T9" fmla="*/ 2 h 19"/>
                <a:gd name="T10" fmla="*/ 3 w 91"/>
                <a:gd name="T11" fmla="*/ 2 h 19"/>
                <a:gd name="T12" fmla="*/ 88 w 91"/>
                <a:gd name="T13" fmla="*/ 0 h 19"/>
                <a:gd name="T14" fmla="*/ 90 w 91"/>
                <a:gd name="T15" fmla="*/ 1 h 19"/>
                <a:gd name="T16" fmla="*/ 90 w 91"/>
                <a:gd name="T17" fmla="*/ 1 h 19"/>
                <a:gd name="T18" fmla="*/ 91 w 91"/>
                <a:gd name="T19" fmla="*/ 3 h 19"/>
                <a:gd name="T20" fmla="*/ 91 w 91"/>
                <a:gd name="T21" fmla="*/ 3 h 19"/>
                <a:gd name="T22" fmla="*/ 91 w 91"/>
                <a:gd name="T23" fmla="*/ 17 h 19"/>
                <a:gd name="T24" fmla="*/ 88 w 91"/>
                <a:gd name="T25" fmla="*/ 19 h 19"/>
                <a:gd name="T26" fmla="*/ 88 w 91"/>
                <a:gd name="T27" fmla="*/ 19 h 19"/>
                <a:gd name="T28" fmla="*/ 18 w 91"/>
                <a:gd name="T29" fmla="*/ 19 h 19"/>
                <a:gd name="T30" fmla="*/ 17 w 91"/>
                <a:gd name="T31" fmla="*/ 19 h 19"/>
                <a:gd name="T32" fmla="*/ 19 w 91"/>
                <a:gd name="T33" fmla="*/ 14 h 19"/>
                <a:gd name="T34" fmla="*/ 85 w 91"/>
                <a:gd name="T35" fmla="*/ 14 h 19"/>
                <a:gd name="T36" fmla="*/ 85 w 91"/>
                <a:gd name="T37" fmla="*/ 6 h 19"/>
                <a:gd name="T38" fmla="*/ 11 w 91"/>
                <a:gd name="T39" fmla="*/ 7 h 19"/>
                <a:gd name="T40" fmla="*/ 19 w 91"/>
                <a:gd name="T41" fmla="*/ 1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1" h="19">
                  <a:moveTo>
                    <a:pt x="17" y="19"/>
                  </a:moveTo>
                  <a:cubicBezTo>
                    <a:pt x="2" y="6"/>
                    <a:pt x="2" y="6"/>
                    <a:pt x="2" y="6"/>
                  </a:cubicBezTo>
                  <a:cubicBezTo>
                    <a:pt x="1" y="6"/>
                    <a:pt x="0" y="5"/>
                    <a:pt x="1" y="4"/>
                  </a:cubicBezTo>
                  <a:cubicBezTo>
                    <a:pt x="1" y="4"/>
                    <a:pt x="1" y="4"/>
                    <a:pt x="1" y="4"/>
                  </a:cubicBezTo>
                  <a:cubicBezTo>
                    <a:pt x="1" y="2"/>
                    <a:pt x="2" y="2"/>
                    <a:pt x="3" y="2"/>
                  </a:cubicBezTo>
                  <a:cubicBezTo>
                    <a:pt x="3" y="2"/>
                    <a:pt x="3" y="2"/>
                    <a:pt x="3" y="2"/>
                  </a:cubicBezTo>
                  <a:cubicBezTo>
                    <a:pt x="88" y="0"/>
                    <a:pt x="88" y="0"/>
                    <a:pt x="88" y="0"/>
                  </a:cubicBezTo>
                  <a:cubicBezTo>
                    <a:pt x="89" y="0"/>
                    <a:pt x="90" y="1"/>
                    <a:pt x="90" y="1"/>
                  </a:cubicBezTo>
                  <a:cubicBezTo>
                    <a:pt x="90" y="1"/>
                    <a:pt x="90" y="1"/>
                    <a:pt x="90" y="1"/>
                  </a:cubicBezTo>
                  <a:cubicBezTo>
                    <a:pt x="91" y="2"/>
                    <a:pt x="91" y="2"/>
                    <a:pt x="91" y="3"/>
                  </a:cubicBezTo>
                  <a:cubicBezTo>
                    <a:pt x="91" y="3"/>
                    <a:pt x="91" y="3"/>
                    <a:pt x="91" y="3"/>
                  </a:cubicBezTo>
                  <a:cubicBezTo>
                    <a:pt x="91" y="17"/>
                    <a:pt x="91" y="17"/>
                    <a:pt x="91" y="17"/>
                  </a:cubicBezTo>
                  <a:cubicBezTo>
                    <a:pt x="90" y="18"/>
                    <a:pt x="89" y="19"/>
                    <a:pt x="88" y="19"/>
                  </a:cubicBezTo>
                  <a:cubicBezTo>
                    <a:pt x="88" y="19"/>
                    <a:pt x="88" y="19"/>
                    <a:pt x="88" y="19"/>
                  </a:cubicBezTo>
                  <a:cubicBezTo>
                    <a:pt x="18" y="19"/>
                    <a:pt x="18" y="19"/>
                    <a:pt x="18" y="19"/>
                  </a:cubicBezTo>
                  <a:cubicBezTo>
                    <a:pt x="17" y="19"/>
                    <a:pt x="17" y="19"/>
                    <a:pt x="17" y="19"/>
                  </a:cubicBezTo>
                  <a:close/>
                  <a:moveTo>
                    <a:pt x="19" y="14"/>
                  </a:moveTo>
                  <a:cubicBezTo>
                    <a:pt x="85" y="14"/>
                    <a:pt x="85" y="14"/>
                    <a:pt x="85" y="14"/>
                  </a:cubicBezTo>
                  <a:cubicBezTo>
                    <a:pt x="85" y="6"/>
                    <a:pt x="85" y="6"/>
                    <a:pt x="85" y="6"/>
                  </a:cubicBezTo>
                  <a:cubicBezTo>
                    <a:pt x="11" y="7"/>
                    <a:pt x="11" y="7"/>
                    <a:pt x="11" y="7"/>
                  </a:cubicBezTo>
                  <a:cubicBezTo>
                    <a:pt x="19" y="14"/>
                    <a:pt x="19" y="14"/>
                    <a:pt x="19" y="14"/>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61" name="Freeform 342"/>
            <p:cNvSpPr/>
            <p:nvPr/>
          </p:nvSpPr>
          <p:spPr bwMode="auto">
            <a:xfrm>
              <a:off x="4758" y="1091"/>
              <a:ext cx="202" cy="192"/>
            </a:xfrm>
            <a:custGeom>
              <a:avLst/>
              <a:gdLst>
                <a:gd name="T0" fmla="*/ 0 w 202"/>
                <a:gd name="T1" fmla="*/ 4 h 192"/>
                <a:gd name="T2" fmla="*/ 10 w 202"/>
                <a:gd name="T3" fmla="*/ 189 h 192"/>
                <a:gd name="T4" fmla="*/ 199 w 202"/>
                <a:gd name="T5" fmla="*/ 192 h 192"/>
                <a:gd name="T6" fmla="*/ 202 w 202"/>
                <a:gd name="T7" fmla="*/ 0 h 192"/>
                <a:gd name="T8" fmla="*/ 0 w 202"/>
                <a:gd name="T9" fmla="*/ 4 h 192"/>
              </a:gdLst>
              <a:ahLst/>
              <a:cxnLst>
                <a:cxn ang="0">
                  <a:pos x="T0" y="T1"/>
                </a:cxn>
                <a:cxn ang="0">
                  <a:pos x="T2" y="T3"/>
                </a:cxn>
                <a:cxn ang="0">
                  <a:pos x="T4" y="T5"/>
                </a:cxn>
                <a:cxn ang="0">
                  <a:pos x="T6" y="T7"/>
                </a:cxn>
                <a:cxn ang="0">
                  <a:pos x="T8" y="T9"/>
                </a:cxn>
              </a:cxnLst>
              <a:rect l="0" t="0" r="r" b="b"/>
              <a:pathLst>
                <a:path w="202" h="192">
                  <a:moveTo>
                    <a:pt x="0" y="4"/>
                  </a:moveTo>
                  <a:lnTo>
                    <a:pt x="10" y="189"/>
                  </a:lnTo>
                  <a:lnTo>
                    <a:pt x="199" y="192"/>
                  </a:lnTo>
                  <a:lnTo>
                    <a:pt x="202" y="0"/>
                  </a:lnTo>
                  <a:lnTo>
                    <a:pt x="0" y="4"/>
                  </a:lnTo>
                  <a:close/>
                </a:path>
              </a:pathLst>
            </a:custGeom>
            <a:solidFill>
              <a:srgbClr val="C7ED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62" name="Freeform 343"/>
            <p:cNvSpPr>
              <a:spLocks noEditPoints="1"/>
            </p:cNvSpPr>
            <p:nvPr/>
          </p:nvSpPr>
          <p:spPr bwMode="auto">
            <a:xfrm>
              <a:off x="4751" y="1083"/>
              <a:ext cx="213" cy="204"/>
            </a:xfrm>
            <a:custGeom>
              <a:avLst/>
              <a:gdLst>
                <a:gd name="T0" fmla="*/ 87 w 90"/>
                <a:gd name="T1" fmla="*/ 86 h 86"/>
                <a:gd name="T2" fmla="*/ 7 w 90"/>
                <a:gd name="T3" fmla="*/ 86 h 86"/>
                <a:gd name="T4" fmla="*/ 4 w 90"/>
                <a:gd name="T5" fmla="*/ 83 h 86"/>
                <a:gd name="T6" fmla="*/ 4 w 90"/>
                <a:gd name="T7" fmla="*/ 83 h 86"/>
                <a:gd name="T8" fmla="*/ 0 w 90"/>
                <a:gd name="T9" fmla="*/ 5 h 86"/>
                <a:gd name="T10" fmla="*/ 1 w 90"/>
                <a:gd name="T11" fmla="*/ 3 h 86"/>
                <a:gd name="T12" fmla="*/ 1 w 90"/>
                <a:gd name="T13" fmla="*/ 3 h 86"/>
                <a:gd name="T14" fmla="*/ 3 w 90"/>
                <a:gd name="T15" fmla="*/ 2 h 86"/>
                <a:gd name="T16" fmla="*/ 3 w 90"/>
                <a:gd name="T17" fmla="*/ 2 h 86"/>
                <a:gd name="T18" fmla="*/ 88 w 90"/>
                <a:gd name="T19" fmla="*/ 0 h 86"/>
                <a:gd name="T20" fmla="*/ 89 w 90"/>
                <a:gd name="T21" fmla="*/ 1 h 86"/>
                <a:gd name="T22" fmla="*/ 89 w 90"/>
                <a:gd name="T23" fmla="*/ 1 h 86"/>
                <a:gd name="T24" fmla="*/ 90 w 90"/>
                <a:gd name="T25" fmla="*/ 3 h 86"/>
                <a:gd name="T26" fmla="*/ 90 w 90"/>
                <a:gd name="T27" fmla="*/ 3 h 86"/>
                <a:gd name="T28" fmla="*/ 89 w 90"/>
                <a:gd name="T29" fmla="*/ 84 h 86"/>
                <a:gd name="T30" fmla="*/ 87 w 90"/>
                <a:gd name="T31" fmla="*/ 86 h 86"/>
                <a:gd name="T32" fmla="*/ 87 w 90"/>
                <a:gd name="T33" fmla="*/ 86 h 86"/>
                <a:gd name="T34" fmla="*/ 87 w 90"/>
                <a:gd name="T35" fmla="*/ 86 h 86"/>
                <a:gd name="T36" fmla="*/ 9 w 90"/>
                <a:gd name="T37" fmla="*/ 81 h 86"/>
                <a:gd name="T38" fmla="*/ 84 w 90"/>
                <a:gd name="T39" fmla="*/ 81 h 86"/>
                <a:gd name="T40" fmla="*/ 85 w 90"/>
                <a:gd name="T41" fmla="*/ 6 h 86"/>
                <a:gd name="T42" fmla="*/ 5 w 90"/>
                <a:gd name="T43" fmla="*/ 7 h 86"/>
                <a:gd name="T44" fmla="*/ 9 w 90"/>
                <a:gd name="T45" fmla="*/ 81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90" h="86">
                  <a:moveTo>
                    <a:pt x="87" y="86"/>
                  </a:moveTo>
                  <a:cubicBezTo>
                    <a:pt x="7" y="86"/>
                    <a:pt x="7" y="86"/>
                    <a:pt x="7" y="86"/>
                  </a:cubicBezTo>
                  <a:cubicBezTo>
                    <a:pt x="5" y="86"/>
                    <a:pt x="4" y="85"/>
                    <a:pt x="4" y="83"/>
                  </a:cubicBezTo>
                  <a:cubicBezTo>
                    <a:pt x="4" y="83"/>
                    <a:pt x="4" y="83"/>
                    <a:pt x="4" y="83"/>
                  </a:cubicBezTo>
                  <a:cubicBezTo>
                    <a:pt x="0" y="5"/>
                    <a:pt x="0" y="5"/>
                    <a:pt x="0" y="5"/>
                  </a:cubicBezTo>
                  <a:cubicBezTo>
                    <a:pt x="0" y="4"/>
                    <a:pt x="0" y="3"/>
                    <a:pt x="1" y="3"/>
                  </a:cubicBezTo>
                  <a:cubicBezTo>
                    <a:pt x="1" y="3"/>
                    <a:pt x="1" y="3"/>
                    <a:pt x="1" y="3"/>
                  </a:cubicBezTo>
                  <a:cubicBezTo>
                    <a:pt x="1" y="2"/>
                    <a:pt x="2" y="2"/>
                    <a:pt x="3" y="2"/>
                  </a:cubicBezTo>
                  <a:cubicBezTo>
                    <a:pt x="3" y="2"/>
                    <a:pt x="3" y="2"/>
                    <a:pt x="3" y="2"/>
                  </a:cubicBezTo>
                  <a:cubicBezTo>
                    <a:pt x="88" y="0"/>
                    <a:pt x="88" y="0"/>
                    <a:pt x="88" y="0"/>
                  </a:cubicBezTo>
                  <a:cubicBezTo>
                    <a:pt x="88" y="0"/>
                    <a:pt x="89" y="1"/>
                    <a:pt x="89" y="1"/>
                  </a:cubicBezTo>
                  <a:cubicBezTo>
                    <a:pt x="89" y="1"/>
                    <a:pt x="89" y="1"/>
                    <a:pt x="89" y="1"/>
                  </a:cubicBezTo>
                  <a:cubicBezTo>
                    <a:pt x="90" y="2"/>
                    <a:pt x="90" y="2"/>
                    <a:pt x="90" y="3"/>
                  </a:cubicBezTo>
                  <a:cubicBezTo>
                    <a:pt x="90" y="3"/>
                    <a:pt x="90" y="3"/>
                    <a:pt x="90" y="3"/>
                  </a:cubicBezTo>
                  <a:cubicBezTo>
                    <a:pt x="89" y="84"/>
                    <a:pt x="89" y="84"/>
                    <a:pt x="89" y="84"/>
                  </a:cubicBezTo>
                  <a:cubicBezTo>
                    <a:pt x="89" y="85"/>
                    <a:pt x="88" y="86"/>
                    <a:pt x="87" y="86"/>
                  </a:cubicBezTo>
                  <a:cubicBezTo>
                    <a:pt x="87" y="86"/>
                    <a:pt x="87" y="86"/>
                    <a:pt x="87" y="86"/>
                  </a:cubicBezTo>
                  <a:cubicBezTo>
                    <a:pt x="87" y="86"/>
                    <a:pt x="87" y="86"/>
                    <a:pt x="87" y="86"/>
                  </a:cubicBezTo>
                  <a:close/>
                  <a:moveTo>
                    <a:pt x="9" y="81"/>
                  </a:moveTo>
                  <a:cubicBezTo>
                    <a:pt x="84" y="81"/>
                    <a:pt x="84" y="81"/>
                    <a:pt x="84" y="81"/>
                  </a:cubicBezTo>
                  <a:cubicBezTo>
                    <a:pt x="85" y="6"/>
                    <a:pt x="85" y="6"/>
                    <a:pt x="85" y="6"/>
                  </a:cubicBezTo>
                  <a:cubicBezTo>
                    <a:pt x="5" y="7"/>
                    <a:pt x="5" y="7"/>
                    <a:pt x="5" y="7"/>
                  </a:cubicBezTo>
                  <a:cubicBezTo>
                    <a:pt x="9" y="81"/>
                    <a:pt x="9" y="81"/>
                    <a:pt x="9" y="81"/>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63" name="Freeform 344"/>
            <p:cNvSpPr/>
            <p:nvPr/>
          </p:nvSpPr>
          <p:spPr bwMode="auto">
            <a:xfrm>
              <a:off x="4758" y="1093"/>
              <a:ext cx="43" cy="187"/>
            </a:xfrm>
            <a:custGeom>
              <a:avLst/>
              <a:gdLst>
                <a:gd name="T0" fmla="*/ 0 w 43"/>
                <a:gd name="T1" fmla="*/ 0 h 187"/>
                <a:gd name="T2" fmla="*/ 36 w 43"/>
                <a:gd name="T3" fmla="*/ 31 h 187"/>
                <a:gd name="T4" fmla="*/ 43 w 43"/>
                <a:gd name="T5" fmla="*/ 187 h 187"/>
                <a:gd name="T6" fmla="*/ 10 w 43"/>
                <a:gd name="T7" fmla="*/ 187 h 187"/>
                <a:gd name="T8" fmla="*/ 0 w 43"/>
                <a:gd name="T9" fmla="*/ 0 h 187"/>
              </a:gdLst>
              <a:ahLst/>
              <a:cxnLst>
                <a:cxn ang="0">
                  <a:pos x="T0" y="T1"/>
                </a:cxn>
                <a:cxn ang="0">
                  <a:pos x="T2" y="T3"/>
                </a:cxn>
                <a:cxn ang="0">
                  <a:pos x="T4" y="T5"/>
                </a:cxn>
                <a:cxn ang="0">
                  <a:pos x="T6" y="T7"/>
                </a:cxn>
                <a:cxn ang="0">
                  <a:pos x="T8" y="T9"/>
                </a:cxn>
              </a:cxnLst>
              <a:rect l="0" t="0" r="r" b="b"/>
              <a:pathLst>
                <a:path w="43" h="187">
                  <a:moveTo>
                    <a:pt x="0" y="0"/>
                  </a:moveTo>
                  <a:lnTo>
                    <a:pt x="36" y="31"/>
                  </a:lnTo>
                  <a:lnTo>
                    <a:pt x="43" y="187"/>
                  </a:lnTo>
                  <a:lnTo>
                    <a:pt x="10" y="187"/>
                  </a:lnTo>
                  <a:lnTo>
                    <a:pt x="0" y="0"/>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64" name="Freeform 345"/>
            <p:cNvSpPr>
              <a:spLocks noEditPoints="1"/>
            </p:cNvSpPr>
            <p:nvPr/>
          </p:nvSpPr>
          <p:spPr bwMode="auto">
            <a:xfrm>
              <a:off x="4751" y="1088"/>
              <a:ext cx="55" cy="199"/>
            </a:xfrm>
            <a:custGeom>
              <a:avLst/>
              <a:gdLst>
                <a:gd name="T0" fmla="*/ 7 w 23"/>
                <a:gd name="T1" fmla="*/ 84 h 84"/>
                <a:gd name="T2" fmla="*/ 4 w 23"/>
                <a:gd name="T3" fmla="*/ 81 h 84"/>
                <a:gd name="T4" fmla="*/ 4 w 23"/>
                <a:gd name="T5" fmla="*/ 81 h 84"/>
                <a:gd name="T6" fmla="*/ 0 w 23"/>
                <a:gd name="T7" fmla="*/ 3 h 84"/>
                <a:gd name="T8" fmla="*/ 3 w 23"/>
                <a:gd name="T9" fmla="*/ 2 h 84"/>
                <a:gd name="T10" fmla="*/ 0 w 23"/>
                <a:gd name="T11" fmla="*/ 3 h 84"/>
                <a:gd name="T12" fmla="*/ 2 w 23"/>
                <a:gd name="T13" fmla="*/ 0 h 84"/>
                <a:gd name="T14" fmla="*/ 2 w 23"/>
                <a:gd name="T15" fmla="*/ 0 h 84"/>
                <a:gd name="T16" fmla="*/ 4 w 23"/>
                <a:gd name="T17" fmla="*/ 0 h 84"/>
                <a:gd name="T18" fmla="*/ 4 w 23"/>
                <a:gd name="T19" fmla="*/ 0 h 84"/>
                <a:gd name="T20" fmla="*/ 20 w 23"/>
                <a:gd name="T21" fmla="*/ 13 h 84"/>
                <a:gd name="T22" fmla="*/ 20 w 23"/>
                <a:gd name="T23" fmla="*/ 15 h 84"/>
                <a:gd name="T24" fmla="*/ 20 w 23"/>
                <a:gd name="T25" fmla="*/ 15 h 84"/>
                <a:gd name="T26" fmla="*/ 23 w 23"/>
                <a:gd name="T27" fmla="*/ 81 h 84"/>
                <a:gd name="T28" fmla="*/ 23 w 23"/>
                <a:gd name="T29" fmla="*/ 83 h 84"/>
                <a:gd name="T30" fmla="*/ 23 w 23"/>
                <a:gd name="T31" fmla="*/ 83 h 84"/>
                <a:gd name="T32" fmla="*/ 21 w 23"/>
                <a:gd name="T33" fmla="*/ 84 h 84"/>
                <a:gd name="T34" fmla="*/ 21 w 23"/>
                <a:gd name="T35" fmla="*/ 84 h 84"/>
                <a:gd name="T36" fmla="*/ 7 w 23"/>
                <a:gd name="T37" fmla="*/ 84 h 84"/>
                <a:gd name="T38" fmla="*/ 9 w 23"/>
                <a:gd name="T39" fmla="*/ 78 h 84"/>
                <a:gd name="T40" fmla="*/ 18 w 23"/>
                <a:gd name="T41" fmla="*/ 79 h 84"/>
                <a:gd name="T42" fmla="*/ 15 w 23"/>
                <a:gd name="T43" fmla="*/ 16 h 84"/>
                <a:gd name="T44" fmla="*/ 6 w 23"/>
                <a:gd name="T45" fmla="*/ 8 h 84"/>
                <a:gd name="T46" fmla="*/ 9 w 23"/>
                <a:gd name="T47" fmla="*/ 78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3" h="84">
                  <a:moveTo>
                    <a:pt x="7" y="84"/>
                  </a:moveTo>
                  <a:cubicBezTo>
                    <a:pt x="5" y="84"/>
                    <a:pt x="4" y="83"/>
                    <a:pt x="4" y="81"/>
                  </a:cubicBezTo>
                  <a:cubicBezTo>
                    <a:pt x="4" y="81"/>
                    <a:pt x="4" y="81"/>
                    <a:pt x="4" y="81"/>
                  </a:cubicBezTo>
                  <a:cubicBezTo>
                    <a:pt x="0" y="3"/>
                    <a:pt x="0" y="3"/>
                    <a:pt x="0" y="3"/>
                  </a:cubicBezTo>
                  <a:cubicBezTo>
                    <a:pt x="3" y="2"/>
                    <a:pt x="3" y="2"/>
                    <a:pt x="3" y="2"/>
                  </a:cubicBezTo>
                  <a:cubicBezTo>
                    <a:pt x="0" y="3"/>
                    <a:pt x="0" y="3"/>
                    <a:pt x="0" y="3"/>
                  </a:cubicBezTo>
                  <a:cubicBezTo>
                    <a:pt x="0" y="2"/>
                    <a:pt x="1" y="1"/>
                    <a:pt x="2" y="0"/>
                  </a:cubicBezTo>
                  <a:cubicBezTo>
                    <a:pt x="2" y="0"/>
                    <a:pt x="2" y="0"/>
                    <a:pt x="2" y="0"/>
                  </a:cubicBezTo>
                  <a:cubicBezTo>
                    <a:pt x="2" y="0"/>
                    <a:pt x="4" y="0"/>
                    <a:pt x="4" y="0"/>
                  </a:cubicBezTo>
                  <a:cubicBezTo>
                    <a:pt x="4" y="0"/>
                    <a:pt x="4" y="0"/>
                    <a:pt x="4" y="0"/>
                  </a:cubicBezTo>
                  <a:cubicBezTo>
                    <a:pt x="20" y="13"/>
                    <a:pt x="20" y="13"/>
                    <a:pt x="20" y="13"/>
                  </a:cubicBezTo>
                  <a:cubicBezTo>
                    <a:pt x="20" y="13"/>
                    <a:pt x="20" y="14"/>
                    <a:pt x="20" y="15"/>
                  </a:cubicBezTo>
                  <a:cubicBezTo>
                    <a:pt x="20" y="15"/>
                    <a:pt x="20" y="15"/>
                    <a:pt x="20" y="15"/>
                  </a:cubicBezTo>
                  <a:cubicBezTo>
                    <a:pt x="23" y="81"/>
                    <a:pt x="23" y="81"/>
                    <a:pt x="23" y="81"/>
                  </a:cubicBezTo>
                  <a:cubicBezTo>
                    <a:pt x="23" y="82"/>
                    <a:pt x="23" y="82"/>
                    <a:pt x="23" y="83"/>
                  </a:cubicBezTo>
                  <a:cubicBezTo>
                    <a:pt x="23" y="83"/>
                    <a:pt x="23" y="83"/>
                    <a:pt x="23" y="83"/>
                  </a:cubicBezTo>
                  <a:cubicBezTo>
                    <a:pt x="22" y="84"/>
                    <a:pt x="22" y="84"/>
                    <a:pt x="21" y="84"/>
                  </a:cubicBezTo>
                  <a:cubicBezTo>
                    <a:pt x="21" y="84"/>
                    <a:pt x="21" y="84"/>
                    <a:pt x="21" y="84"/>
                  </a:cubicBezTo>
                  <a:cubicBezTo>
                    <a:pt x="7" y="84"/>
                    <a:pt x="7" y="84"/>
                    <a:pt x="7" y="84"/>
                  </a:cubicBezTo>
                  <a:close/>
                  <a:moveTo>
                    <a:pt x="9" y="78"/>
                  </a:moveTo>
                  <a:cubicBezTo>
                    <a:pt x="18" y="79"/>
                    <a:pt x="18" y="79"/>
                    <a:pt x="18" y="79"/>
                  </a:cubicBezTo>
                  <a:cubicBezTo>
                    <a:pt x="15" y="16"/>
                    <a:pt x="15" y="16"/>
                    <a:pt x="15" y="16"/>
                  </a:cubicBezTo>
                  <a:cubicBezTo>
                    <a:pt x="6" y="8"/>
                    <a:pt x="6" y="8"/>
                    <a:pt x="6" y="8"/>
                  </a:cubicBezTo>
                  <a:cubicBezTo>
                    <a:pt x="9" y="78"/>
                    <a:pt x="9" y="78"/>
                    <a:pt x="9" y="78"/>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65" name="Freeform 346"/>
            <p:cNvSpPr/>
            <p:nvPr/>
          </p:nvSpPr>
          <p:spPr bwMode="auto">
            <a:xfrm>
              <a:off x="4758" y="1091"/>
              <a:ext cx="202" cy="33"/>
            </a:xfrm>
            <a:custGeom>
              <a:avLst/>
              <a:gdLst>
                <a:gd name="T0" fmla="*/ 0 w 202"/>
                <a:gd name="T1" fmla="*/ 2 h 33"/>
                <a:gd name="T2" fmla="*/ 36 w 202"/>
                <a:gd name="T3" fmla="*/ 33 h 33"/>
                <a:gd name="T4" fmla="*/ 199 w 202"/>
                <a:gd name="T5" fmla="*/ 33 h 33"/>
                <a:gd name="T6" fmla="*/ 202 w 202"/>
                <a:gd name="T7" fmla="*/ 0 h 33"/>
                <a:gd name="T8" fmla="*/ 0 w 202"/>
                <a:gd name="T9" fmla="*/ 2 h 33"/>
              </a:gdLst>
              <a:ahLst/>
              <a:cxnLst>
                <a:cxn ang="0">
                  <a:pos x="T0" y="T1"/>
                </a:cxn>
                <a:cxn ang="0">
                  <a:pos x="T2" y="T3"/>
                </a:cxn>
                <a:cxn ang="0">
                  <a:pos x="T4" y="T5"/>
                </a:cxn>
                <a:cxn ang="0">
                  <a:pos x="T6" y="T7"/>
                </a:cxn>
                <a:cxn ang="0">
                  <a:pos x="T8" y="T9"/>
                </a:cxn>
              </a:cxnLst>
              <a:rect l="0" t="0" r="r" b="b"/>
              <a:pathLst>
                <a:path w="202" h="33">
                  <a:moveTo>
                    <a:pt x="0" y="2"/>
                  </a:moveTo>
                  <a:lnTo>
                    <a:pt x="36" y="33"/>
                  </a:lnTo>
                  <a:lnTo>
                    <a:pt x="199" y="33"/>
                  </a:lnTo>
                  <a:lnTo>
                    <a:pt x="202" y="0"/>
                  </a:lnTo>
                  <a:lnTo>
                    <a:pt x="0" y="2"/>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66" name="Freeform 347"/>
            <p:cNvSpPr>
              <a:spLocks noEditPoints="1"/>
            </p:cNvSpPr>
            <p:nvPr/>
          </p:nvSpPr>
          <p:spPr bwMode="auto">
            <a:xfrm>
              <a:off x="4751" y="1083"/>
              <a:ext cx="213" cy="45"/>
            </a:xfrm>
            <a:custGeom>
              <a:avLst/>
              <a:gdLst>
                <a:gd name="T0" fmla="*/ 16 w 90"/>
                <a:gd name="T1" fmla="*/ 19 h 19"/>
                <a:gd name="T2" fmla="*/ 1 w 90"/>
                <a:gd name="T3" fmla="*/ 6 h 19"/>
                <a:gd name="T4" fmla="*/ 0 w 90"/>
                <a:gd name="T5" fmla="*/ 4 h 19"/>
                <a:gd name="T6" fmla="*/ 0 w 90"/>
                <a:gd name="T7" fmla="*/ 4 h 19"/>
                <a:gd name="T8" fmla="*/ 3 w 90"/>
                <a:gd name="T9" fmla="*/ 2 h 19"/>
                <a:gd name="T10" fmla="*/ 3 w 90"/>
                <a:gd name="T11" fmla="*/ 2 h 19"/>
                <a:gd name="T12" fmla="*/ 88 w 90"/>
                <a:gd name="T13" fmla="*/ 0 h 19"/>
                <a:gd name="T14" fmla="*/ 89 w 90"/>
                <a:gd name="T15" fmla="*/ 1 h 19"/>
                <a:gd name="T16" fmla="*/ 89 w 90"/>
                <a:gd name="T17" fmla="*/ 1 h 19"/>
                <a:gd name="T18" fmla="*/ 90 w 90"/>
                <a:gd name="T19" fmla="*/ 3 h 19"/>
                <a:gd name="T20" fmla="*/ 90 w 90"/>
                <a:gd name="T21" fmla="*/ 3 h 19"/>
                <a:gd name="T22" fmla="*/ 90 w 90"/>
                <a:gd name="T23" fmla="*/ 17 h 19"/>
                <a:gd name="T24" fmla="*/ 87 w 90"/>
                <a:gd name="T25" fmla="*/ 19 h 19"/>
                <a:gd name="T26" fmla="*/ 87 w 90"/>
                <a:gd name="T27" fmla="*/ 19 h 19"/>
                <a:gd name="T28" fmla="*/ 18 w 90"/>
                <a:gd name="T29" fmla="*/ 19 h 19"/>
                <a:gd name="T30" fmla="*/ 16 w 90"/>
                <a:gd name="T31" fmla="*/ 19 h 19"/>
                <a:gd name="T32" fmla="*/ 19 w 90"/>
                <a:gd name="T33" fmla="*/ 14 h 19"/>
                <a:gd name="T34" fmla="*/ 85 w 90"/>
                <a:gd name="T35" fmla="*/ 14 h 19"/>
                <a:gd name="T36" fmla="*/ 85 w 90"/>
                <a:gd name="T37" fmla="*/ 6 h 19"/>
                <a:gd name="T38" fmla="*/ 10 w 90"/>
                <a:gd name="T39" fmla="*/ 7 h 19"/>
                <a:gd name="T40" fmla="*/ 19 w 90"/>
                <a:gd name="T41" fmla="*/ 1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0" h="19">
                  <a:moveTo>
                    <a:pt x="16" y="19"/>
                  </a:moveTo>
                  <a:cubicBezTo>
                    <a:pt x="1" y="6"/>
                    <a:pt x="1" y="6"/>
                    <a:pt x="1" y="6"/>
                  </a:cubicBezTo>
                  <a:cubicBezTo>
                    <a:pt x="0" y="6"/>
                    <a:pt x="0" y="5"/>
                    <a:pt x="0" y="4"/>
                  </a:cubicBezTo>
                  <a:cubicBezTo>
                    <a:pt x="0" y="4"/>
                    <a:pt x="0" y="4"/>
                    <a:pt x="0" y="4"/>
                  </a:cubicBezTo>
                  <a:cubicBezTo>
                    <a:pt x="1" y="3"/>
                    <a:pt x="2" y="2"/>
                    <a:pt x="3" y="2"/>
                  </a:cubicBezTo>
                  <a:cubicBezTo>
                    <a:pt x="3" y="2"/>
                    <a:pt x="3" y="2"/>
                    <a:pt x="3" y="2"/>
                  </a:cubicBezTo>
                  <a:cubicBezTo>
                    <a:pt x="88" y="0"/>
                    <a:pt x="88" y="0"/>
                    <a:pt x="88" y="0"/>
                  </a:cubicBezTo>
                  <a:cubicBezTo>
                    <a:pt x="88" y="0"/>
                    <a:pt x="89" y="1"/>
                    <a:pt x="89" y="1"/>
                  </a:cubicBezTo>
                  <a:cubicBezTo>
                    <a:pt x="89" y="1"/>
                    <a:pt x="89" y="1"/>
                    <a:pt x="89" y="1"/>
                  </a:cubicBezTo>
                  <a:cubicBezTo>
                    <a:pt x="90" y="2"/>
                    <a:pt x="90" y="2"/>
                    <a:pt x="90" y="3"/>
                  </a:cubicBezTo>
                  <a:cubicBezTo>
                    <a:pt x="90" y="3"/>
                    <a:pt x="90" y="3"/>
                    <a:pt x="90" y="3"/>
                  </a:cubicBezTo>
                  <a:cubicBezTo>
                    <a:pt x="90" y="17"/>
                    <a:pt x="90" y="17"/>
                    <a:pt x="90" y="17"/>
                  </a:cubicBezTo>
                  <a:cubicBezTo>
                    <a:pt x="90" y="18"/>
                    <a:pt x="89" y="19"/>
                    <a:pt x="87" y="19"/>
                  </a:cubicBezTo>
                  <a:cubicBezTo>
                    <a:pt x="87" y="19"/>
                    <a:pt x="87" y="19"/>
                    <a:pt x="87" y="19"/>
                  </a:cubicBezTo>
                  <a:cubicBezTo>
                    <a:pt x="18" y="19"/>
                    <a:pt x="18" y="19"/>
                    <a:pt x="18" y="19"/>
                  </a:cubicBezTo>
                  <a:cubicBezTo>
                    <a:pt x="16" y="19"/>
                    <a:pt x="16" y="19"/>
                    <a:pt x="16" y="19"/>
                  </a:cubicBezTo>
                  <a:close/>
                  <a:moveTo>
                    <a:pt x="19" y="14"/>
                  </a:moveTo>
                  <a:cubicBezTo>
                    <a:pt x="85" y="14"/>
                    <a:pt x="85" y="14"/>
                    <a:pt x="85" y="14"/>
                  </a:cubicBezTo>
                  <a:cubicBezTo>
                    <a:pt x="85" y="6"/>
                    <a:pt x="85" y="6"/>
                    <a:pt x="85" y="6"/>
                  </a:cubicBezTo>
                  <a:cubicBezTo>
                    <a:pt x="10" y="7"/>
                    <a:pt x="10" y="7"/>
                    <a:pt x="10" y="7"/>
                  </a:cubicBezTo>
                  <a:cubicBezTo>
                    <a:pt x="19" y="14"/>
                    <a:pt x="19" y="14"/>
                    <a:pt x="19" y="14"/>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67" name="Freeform 348"/>
            <p:cNvSpPr/>
            <p:nvPr/>
          </p:nvSpPr>
          <p:spPr bwMode="auto">
            <a:xfrm>
              <a:off x="5033" y="1091"/>
              <a:ext cx="201" cy="192"/>
            </a:xfrm>
            <a:custGeom>
              <a:avLst/>
              <a:gdLst>
                <a:gd name="T0" fmla="*/ 0 w 201"/>
                <a:gd name="T1" fmla="*/ 4 h 192"/>
                <a:gd name="T2" fmla="*/ 10 w 201"/>
                <a:gd name="T3" fmla="*/ 192 h 192"/>
                <a:gd name="T4" fmla="*/ 199 w 201"/>
                <a:gd name="T5" fmla="*/ 192 h 192"/>
                <a:gd name="T6" fmla="*/ 201 w 201"/>
                <a:gd name="T7" fmla="*/ 0 h 192"/>
                <a:gd name="T8" fmla="*/ 0 w 201"/>
                <a:gd name="T9" fmla="*/ 4 h 192"/>
              </a:gdLst>
              <a:ahLst/>
              <a:cxnLst>
                <a:cxn ang="0">
                  <a:pos x="T0" y="T1"/>
                </a:cxn>
                <a:cxn ang="0">
                  <a:pos x="T2" y="T3"/>
                </a:cxn>
                <a:cxn ang="0">
                  <a:pos x="T4" y="T5"/>
                </a:cxn>
                <a:cxn ang="0">
                  <a:pos x="T6" y="T7"/>
                </a:cxn>
                <a:cxn ang="0">
                  <a:pos x="T8" y="T9"/>
                </a:cxn>
              </a:cxnLst>
              <a:rect l="0" t="0" r="r" b="b"/>
              <a:pathLst>
                <a:path w="201" h="192">
                  <a:moveTo>
                    <a:pt x="0" y="4"/>
                  </a:moveTo>
                  <a:lnTo>
                    <a:pt x="10" y="192"/>
                  </a:lnTo>
                  <a:lnTo>
                    <a:pt x="199" y="192"/>
                  </a:lnTo>
                  <a:lnTo>
                    <a:pt x="201" y="0"/>
                  </a:lnTo>
                  <a:lnTo>
                    <a:pt x="0" y="4"/>
                  </a:lnTo>
                  <a:close/>
                </a:path>
              </a:pathLst>
            </a:custGeom>
            <a:solidFill>
              <a:srgbClr val="C7ED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68" name="Freeform 349"/>
            <p:cNvSpPr>
              <a:spLocks noEditPoints="1"/>
            </p:cNvSpPr>
            <p:nvPr/>
          </p:nvSpPr>
          <p:spPr bwMode="auto">
            <a:xfrm>
              <a:off x="5026" y="1086"/>
              <a:ext cx="216" cy="204"/>
            </a:xfrm>
            <a:custGeom>
              <a:avLst/>
              <a:gdLst>
                <a:gd name="T0" fmla="*/ 7 w 91"/>
                <a:gd name="T1" fmla="*/ 85 h 86"/>
                <a:gd name="T2" fmla="*/ 4 w 91"/>
                <a:gd name="T3" fmla="*/ 83 h 86"/>
                <a:gd name="T4" fmla="*/ 4 w 91"/>
                <a:gd name="T5" fmla="*/ 83 h 86"/>
                <a:gd name="T6" fmla="*/ 0 w 91"/>
                <a:gd name="T7" fmla="*/ 4 h 86"/>
                <a:gd name="T8" fmla="*/ 1 w 91"/>
                <a:gd name="T9" fmla="*/ 2 h 86"/>
                <a:gd name="T10" fmla="*/ 1 w 91"/>
                <a:gd name="T11" fmla="*/ 2 h 86"/>
                <a:gd name="T12" fmla="*/ 3 w 91"/>
                <a:gd name="T13" fmla="*/ 1 h 86"/>
                <a:gd name="T14" fmla="*/ 3 w 91"/>
                <a:gd name="T15" fmla="*/ 1 h 86"/>
                <a:gd name="T16" fmla="*/ 88 w 91"/>
                <a:gd name="T17" fmla="*/ 0 h 86"/>
                <a:gd name="T18" fmla="*/ 90 w 91"/>
                <a:gd name="T19" fmla="*/ 0 h 86"/>
                <a:gd name="T20" fmla="*/ 90 w 91"/>
                <a:gd name="T21" fmla="*/ 0 h 86"/>
                <a:gd name="T22" fmla="*/ 91 w 91"/>
                <a:gd name="T23" fmla="*/ 2 h 86"/>
                <a:gd name="T24" fmla="*/ 91 w 91"/>
                <a:gd name="T25" fmla="*/ 2 h 86"/>
                <a:gd name="T26" fmla="*/ 90 w 91"/>
                <a:gd name="T27" fmla="*/ 83 h 86"/>
                <a:gd name="T28" fmla="*/ 87 w 91"/>
                <a:gd name="T29" fmla="*/ 86 h 86"/>
                <a:gd name="T30" fmla="*/ 87 w 91"/>
                <a:gd name="T31" fmla="*/ 86 h 86"/>
                <a:gd name="T32" fmla="*/ 7 w 91"/>
                <a:gd name="T33" fmla="*/ 85 h 86"/>
                <a:gd name="T34" fmla="*/ 9 w 91"/>
                <a:gd name="T35" fmla="*/ 80 h 86"/>
                <a:gd name="T36" fmla="*/ 84 w 91"/>
                <a:gd name="T37" fmla="*/ 80 h 86"/>
                <a:gd name="T38" fmla="*/ 85 w 91"/>
                <a:gd name="T39" fmla="*/ 5 h 86"/>
                <a:gd name="T40" fmla="*/ 6 w 91"/>
                <a:gd name="T41" fmla="*/ 7 h 86"/>
                <a:gd name="T42" fmla="*/ 9 w 91"/>
                <a:gd name="T43" fmla="*/ 8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1" h="86">
                  <a:moveTo>
                    <a:pt x="7" y="85"/>
                  </a:moveTo>
                  <a:cubicBezTo>
                    <a:pt x="6" y="85"/>
                    <a:pt x="4" y="84"/>
                    <a:pt x="4" y="83"/>
                  </a:cubicBezTo>
                  <a:cubicBezTo>
                    <a:pt x="4" y="83"/>
                    <a:pt x="4" y="83"/>
                    <a:pt x="4" y="83"/>
                  </a:cubicBezTo>
                  <a:cubicBezTo>
                    <a:pt x="0" y="4"/>
                    <a:pt x="0" y="4"/>
                    <a:pt x="0" y="4"/>
                  </a:cubicBezTo>
                  <a:cubicBezTo>
                    <a:pt x="0" y="4"/>
                    <a:pt x="1" y="3"/>
                    <a:pt x="1" y="2"/>
                  </a:cubicBezTo>
                  <a:cubicBezTo>
                    <a:pt x="1" y="2"/>
                    <a:pt x="1" y="2"/>
                    <a:pt x="1" y="2"/>
                  </a:cubicBezTo>
                  <a:cubicBezTo>
                    <a:pt x="2" y="2"/>
                    <a:pt x="2" y="1"/>
                    <a:pt x="3" y="1"/>
                  </a:cubicBezTo>
                  <a:cubicBezTo>
                    <a:pt x="3" y="1"/>
                    <a:pt x="3" y="1"/>
                    <a:pt x="3" y="1"/>
                  </a:cubicBezTo>
                  <a:cubicBezTo>
                    <a:pt x="88" y="0"/>
                    <a:pt x="88" y="0"/>
                    <a:pt x="88" y="0"/>
                  </a:cubicBezTo>
                  <a:cubicBezTo>
                    <a:pt x="89" y="0"/>
                    <a:pt x="89" y="0"/>
                    <a:pt x="90" y="0"/>
                  </a:cubicBezTo>
                  <a:cubicBezTo>
                    <a:pt x="90" y="0"/>
                    <a:pt x="90" y="0"/>
                    <a:pt x="90" y="0"/>
                  </a:cubicBezTo>
                  <a:cubicBezTo>
                    <a:pt x="90" y="1"/>
                    <a:pt x="91" y="2"/>
                    <a:pt x="91" y="2"/>
                  </a:cubicBezTo>
                  <a:cubicBezTo>
                    <a:pt x="91" y="2"/>
                    <a:pt x="91" y="2"/>
                    <a:pt x="91" y="2"/>
                  </a:cubicBezTo>
                  <a:cubicBezTo>
                    <a:pt x="90" y="83"/>
                    <a:pt x="90" y="83"/>
                    <a:pt x="90" y="83"/>
                  </a:cubicBezTo>
                  <a:cubicBezTo>
                    <a:pt x="90" y="84"/>
                    <a:pt x="88" y="86"/>
                    <a:pt x="87" y="86"/>
                  </a:cubicBezTo>
                  <a:cubicBezTo>
                    <a:pt x="87" y="86"/>
                    <a:pt x="87" y="86"/>
                    <a:pt x="87" y="86"/>
                  </a:cubicBezTo>
                  <a:cubicBezTo>
                    <a:pt x="7" y="85"/>
                    <a:pt x="7" y="85"/>
                    <a:pt x="7" y="85"/>
                  </a:cubicBezTo>
                  <a:close/>
                  <a:moveTo>
                    <a:pt x="9" y="80"/>
                  </a:moveTo>
                  <a:cubicBezTo>
                    <a:pt x="84" y="80"/>
                    <a:pt x="84" y="80"/>
                    <a:pt x="84" y="80"/>
                  </a:cubicBezTo>
                  <a:cubicBezTo>
                    <a:pt x="85" y="5"/>
                    <a:pt x="85" y="5"/>
                    <a:pt x="85" y="5"/>
                  </a:cubicBezTo>
                  <a:cubicBezTo>
                    <a:pt x="6" y="7"/>
                    <a:pt x="6" y="7"/>
                    <a:pt x="6" y="7"/>
                  </a:cubicBezTo>
                  <a:cubicBezTo>
                    <a:pt x="9" y="80"/>
                    <a:pt x="9" y="80"/>
                    <a:pt x="9" y="80"/>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69" name="Freeform 350"/>
            <p:cNvSpPr/>
            <p:nvPr/>
          </p:nvSpPr>
          <p:spPr bwMode="auto">
            <a:xfrm>
              <a:off x="5033" y="1095"/>
              <a:ext cx="43" cy="188"/>
            </a:xfrm>
            <a:custGeom>
              <a:avLst/>
              <a:gdLst>
                <a:gd name="T0" fmla="*/ 0 w 43"/>
                <a:gd name="T1" fmla="*/ 0 h 188"/>
                <a:gd name="T2" fmla="*/ 36 w 43"/>
                <a:gd name="T3" fmla="*/ 29 h 188"/>
                <a:gd name="T4" fmla="*/ 43 w 43"/>
                <a:gd name="T5" fmla="*/ 188 h 188"/>
                <a:gd name="T6" fmla="*/ 10 w 43"/>
                <a:gd name="T7" fmla="*/ 185 h 188"/>
                <a:gd name="T8" fmla="*/ 0 w 43"/>
                <a:gd name="T9" fmla="*/ 0 h 188"/>
              </a:gdLst>
              <a:ahLst/>
              <a:cxnLst>
                <a:cxn ang="0">
                  <a:pos x="T0" y="T1"/>
                </a:cxn>
                <a:cxn ang="0">
                  <a:pos x="T2" y="T3"/>
                </a:cxn>
                <a:cxn ang="0">
                  <a:pos x="T4" y="T5"/>
                </a:cxn>
                <a:cxn ang="0">
                  <a:pos x="T6" y="T7"/>
                </a:cxn>
                <a:cxn ang="0">
                  <a:pos x="T8" y="T9"/>
                </a:cxn>
              </a:cxnLst>
              <a:rect l="0" t="0" r="r" b="b"/>
              <a:pathLst>
                <a:path w="43" h="188">
                  <a:moveTo>
                    <a:pt x="0" y="0"/>
                  </a:moveTo>
                  <a:lnTo>
                    <a:pt x="36" y="29"/>
                  </a:lnTo>
                  <a:lnTo>
                    <a:pt x="43" y="188"/>
                  </a:lnTo>
                  <a:lnTo>
                    <a:pt x="10" y="185"/>
                  </a:lnTo>
                  <a:lnTo>
                    <a:pt x="0" y="0"/>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70" name="Freeform 351"/>
            <p:cNvSpPr>
              <a:spLocks noEditPoints="1"/>
            </p:cNvSpPr>
            <p:nvPr/>
          </p:nvSpPr>
          <p:spPr bwMode="auto">
            <a:xfrm>
              <a:off x="5026" y="1088"/>
              <a:ext cx="57" cy="199"/>
            </a:xfrm>
            <a:custGeom>
              <a:avLst/>
              <a:gdLst>
                <a:gd name="T0" fmla="*/ 7 w 24"/>
                <a:gd name="T1" fmla="*/ 84 h 84"/>
                <a:gd name="T2" fmla="*/ 4 w 24"/>
                <a:gd name="T3" fmla="*/ 82 h 84"/>
                <a:gd name="T4" fmla="*/ 4 w 24"/>
                <a:gd name="T5" fmla="*/ 82 h 84"/>
                <a:gd name="T6" fmla="*/ 1 w 24"/>
                <a:gd name="T7" fmla="*/ 3 h 84"/>
                <a:gd name="T8" fmla="*/ 3 w 24"/>
                <a:gd name="T9" fmla="*/ 3 h 84"/>
                <a:gd name="T10" fmla="*/ 1 w 24"/>
                <a:gd name="T11" fmla="*/ 3 h 84"/>
                <a:gd name="T12" fmla="*/ 2 w 24"/>
                <a:gd name="T13" fmla="*/ 0 h 84"/>
                <a:gd name="T14" fmla="*/ 2 w 24"/>
                <a:gd name="T15" fmla="*/ 0 h 84"/>
                <a:gd name="T16" fmla="*/ 5 w 24"/>
                <a:gd name="T17" fmla="*/ 1 h 84"/>
                <a:gd name="T18" fmla="*/ 5 w 24"/>
                <a:gd name="T19" fmla="*/ 1 h 84"/>
                <a:gd name="T20" fmla="*/ 20 w 24"/>
                <a:gd name="T21" fmla="*/ 13 h 84"/>
                <a:gd name="T22" fmla="*/ 21 w 24"/>
                <a:gd name="T23" fmla="*/ 15 h 84"/>
                <a:gd name="T24" fmla="*/ 21 w 24"/>
                <a:gd name="T25" fmla="*/ 15 h 84"/>
                <a:gd name="T26" fmla="*/ 24 w 24"/>
                <a:gd name="T27" fmla="*/ 81 h 84"/>
                <a:gd name="T28" fmla="*/ 23 w 24"/>
                <a:gd name="T29" fmla="*/ 83 h 84"/>
                <a:gd name="T30" fmla="*/ 23 w 24"/>
                <a:gd name="T31" fmla="*/ 83 h 84"/>
                <a:gd name="T32" fmla="*/ 21 w 24"/>
                <a:gd name="T33" fmla="*/ 84 h 84"/>
                <a:gd name="T34" fmla="*/ 21 w 24"/>
                <a:gd name="T35" fmla="*/ 84 h 84"/>
                <a:gd name="T36" fmla="*/ 7 w 24"/>
                <a:gd name="T37" fmla="*/ 84 h 84"/>
                <a:gd name="T38" fmla="*/ 9 w 24"/>
                <a:gd name="T39" fmla="*/ 79 h 84"/>
                <a:gd name="T40" fmla="*/ 19 w 24"/>
                <a:gd name="T41" fmla="*/ 79 h 84"/>
                <a:gd name="T42" fmla="*/ 16 w 24"/>
                <a:gd name="T43" fmla="*/ 17 h 84"/>
                <a:gd name="T44" fmla="*/ 6 w 24"/>
                <a:gd name="T45" fmla="*/ 9 h 84"/>
                <a:gd name="T46" fmla="*/ 9 w 24"/>
                <a:gd name="T47" fmla="*/ 79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4" h="84">
                  <a:moveTo>
                    <a:pt x="7" y="84"/>
                  </a:moveTo>
                  <a:cubicBezTo>
                    <a:pt x="6" y="84"/>
                    <a:pt x="4" y="83"/>
                    <a:pt x="4" y="82"/>
                  </a:cubicBezTo>
                  <a:cubicBezTo>
                    <a:pt x="4" y="82"/>
                    <a:pt x="4" y="82"/>
                    <a:pt x="4" y="82"/>
                  </a:cubicBezTo>
                  <a:cubicBezTo>
                    <a:pt x="1" y="3"/>
                    <a:pt x="1" y="3"/>
                    <a:pt x="1" y="3"/>
                  </a:cubicBezTo>
                  <a:cubicBezTo>
                    <a:pt x="3" y="3"/>
                    <a:pt x="3" y="3"/>
                    <a:pt x="3" y="3"/>
                  </a:cubicBezTo>
                  <a:cubicBezTo>
                    <a:pt x="1" y="3"/>
                    <a:pt x="1" y="3"/>
                    <a:pt x="1" y="3"/>
                  </a:cubicBezTo>
                  <a:cubicBezTo>
                    <a:pt x="0" y="2"/>
                    <a:pt x="1" y="1"/>
                    <a:pt x="2" y="0"/>
                  </a:cubicBezTo>
                  <a:cubicBezTo>
                    <a:pt x="2" y="0"/>
                    <a:pt x="2" y="0"/>
                    <a:pt x="2" y="0"/>
                  </a:cubicBezTo>
                  <a:cubicBezTo>
                    <a:pt x="3" y="0"/>
                    <a:pt x="4" y="0"/>
                    <a:pt x="5" y="1"/>
                  </a:cubicBezTo>
                  <a:cubicBezTo>
                    <a:pt x="5" y="1"/>
                    <a:pt x="5" y="1"/>
                    <a:pt x="5" y="1"/>
                  </a:cubicBezTo>
                  <a:cubicBezTo>
                    <a:pt x="20" y="13"/>
                    <a:pt x="20" y="13"/>
                    <a:pt x="20" y="13"/>
                  </a:cubicBezTo>
                  <a:cubicBezTo>
                    <a:pt x="21" y="14"/>
                    <a:pt x="21" y="14"/>
                    <a:pt x="21" y="15"/>
                  </a:cubicBezTo>
                  <a:cubicBezTo>
                    <a:pt x="21" y="15"/>
                    <a:pt x="21" y="15"/>
                    <a:pt x="21" y="15"/>
                  </a:cubicBezTo>
                  <a:cubicBezTo>
                    <a:pt x="24" y="81"/>
                    <a:pt x="24" y="81"/>
                    <a:pt x="24" y="81"/>
                  </a:cubicBezTo>
                  <a:cubicBezTo>
                    <a:pt x="24" y="82"/>
                    <a:pt x="24" y="83"/>
                    <a:pt x="23" y="83"/>
                  </a:cubicBezTo>
                  <a:cubicBezTo>
                    <a:pt x="23" y="83"/>
                    <a:pt x="23" y="83"/>
                    <a:pt x="23" y="83"/>
                  </a:cubicBezTo>
                  <a:cubicBezTo>
                    <a:pt x="23" y="84"/>
                    <a:pt x="22" y="84"/>
                    <a:pt x="21" y="84"/>
                  </a:cubicBezTo>
                  <a:cubicBezTo>
                    <a:pt x="21" y="84"/>
                    <a:pt x="21" y="84"/>
                    <a:pt x="21" y="84"/>
                  </a:cubicBezTo>
                  <a:cubicBezTo>
                    <a:pt x="7" y="84"/>
                    <a:pt x="7" y="84"/>
                    <a:pt x="7" y="84"/>
                  </a:cubicBezTo>
                  <a:close/>
                  <a:moveTo>
                    <a:pt x="9" y="79"/>
                  </a:moveTo>
                  <a:cubicBezTo>
                    <a:pt x="19" y="79"/>
                    <a:pt x="19" y="79"/>
                    <a:pt x="19" y="79"/>
                  </a:cubicBezTo>
                  <a:cubicBezTo>
                    <a:pt x="16" y="17"/>
                    <a:pt x="16" y="17"/>
                    <a:pt x="16" y="17"/>
                  </a:cubicBezTo>
                  <a:cubicBezTo>
                    <a:pt x="6" y="9"/>
                    <a:pt x="6" y="9"/>
                    <a:pt x="6" y="9"/>
                  </a:cubicBezTo>
                  <a:cubicBezTo>
                    <a:pt x="9" y="79"/>
                    <a:pt x="9" y="79"/>
                    <a:pt x="9" y="79"/>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71" name="Freeform 352"/>
            <p:cNvSpPr/>
            <p:nvPr/>
          </p:nvSpPr>
          <p:spPr bwMode="auto">
            <a:xfrm>
              <a:off x="5033" y="1091"/>
              <a:ext cx="201" cy="33"/>
            </a:xfrm>
            <a:custGeom>
              <a:avLst/>
              <a:gdLst>
                <a:gd name="T0" fmla="*/ 0 w 201"/>
                <a:gd name="T1" fmla="*/ 4 h 33"/>
                <a:gd name="T2" fmla="*/ 36 w 201"/>
                <a:gd name="T3" fmla="*/ 33 h 33"/>
                <a:gd name="T4" fmla="*/ 201 w 201"/>
                <a:gd name="T5" fmla="*/ 33 h 33"/>
                <a:gd name="T6" fmla="*/ 201 w 201"/>
                <a:gd name="T7" fmla="*/ 0 h 33"/>
                <a:gd name="T8" fmla="*/ 0 w 201"/>
                <a:gd name="T9" fmla="*/ 4 h 33"/>
              </a:gdLst>
              <a:ahLst/>
              <a:cxnLst>
                <a:cxn ang="0">
                  <a:pos x="T0" y="T1"/>
                </a:cxn>
                <a:cxn ang="0">
                  <a:pos x="T2" y="T3"/>
                </a:cxn>
                <a:cxn ang="0">
                  <a:pos x="T4" y="T5"/>
                </a:cxn>
                <a:cxn ang="0">
                  <a:pos x="T6" y="T7"/>
                </a:cxn>
                <a:cxn ang="0">
                  <a:pos x="T8" y="T9"/>
                </a:cxn>
              </a:cxnLst>
              <a:rect l="0" t="0" r="r" b="b"/>
              <a:pathLst>
                <a:path w="201" h="33">
                  <a:moveTo>
                    <a:pt x="0" y="4"/>
                  </a:moveTo>
                  <a:lnTo>
                    <a:pt x="36" y="33"/>
                  </a:lnTo>
                  <a:lnTo>
                    <a:pt x="201" y="33"/>
                  </a:lnTo>
                  <a:lnTo>
                    <a:pt x="201" y="0"/>
                  </a:lnTo>
                  <a:lnTo>
                    <a:pt x="0" y="4"/>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72" name="Freeform 353"/>
            <p:cNvSpPr>
              <a:spLocks noEditPoints="1"/>
            </p:cNvSpPr>
            <p:nvPr/>
          </p:nvSpPr>
          <p:spPr bwMode="auto">
            <a:xfrm>
              <a:off x="5026" y="1086"/>
              <a:ext cx="216" cy="45"/>
            </a:xfrm>
            <a:custGeom>
              <a:avLst/>
              <a:gdLst>
                <a:gd name="T0" fmla="*/ 17 w 91"/>
                <a:gd name="T1" fmla="*/ 18 h 19"/>
                <a:gd name="T2" fmla="*/ 2 w 91"/>
                <a:gd name="T3" fmla="*/ 6 h 19"/>
                <a:gd name="T4" fmla="*/ 1 w 91"/>
                <a:gd name="T5" fmla="*/ 3 h 19"/>
                <a:gd name="T6" fmla="*/ 1 w 91"/>
                <a:gd name="T7" fmla="*/ 3 h 19"/>
                <a:gd name="T8" fmla="*/ 3 w 91"/>
                <a:gd name="T9" fmla="*/ 1 h 19"/>
                <a:gd name="T10" fmla="*/ 3 w 91"/>
                <a:gd name="T11" fmla="*/ 1 h 19"/>
                <a:gd name="T12" fmla="*/ 88 w 91"/>
                <a:gd name="T13" fmla="*/ 0 h 19"/>
                <a:gd name="T14" fmla="*/ 90 w 91"/>
                <a:gd name="T15" fmla="*/ 0 h 19"/>
                <a:gd name="T16" fmla="*/ 90 w 91"/>
                <a:gd name="T17" fmla="*/ 0 h 19"/>
                <a:gd name="T18" fmla="*/ 91 w 91"/>
                <a:gd name="T19" fmla="*/ 2 h 19"/>
                <a:gd name="T20" fmla="*/ 91 w 91"/>
                <a:gd name="T21" fmla="*/ 2 h 19"/>
                <a:gd name="T22" fmla="*/ 90 w 91"/>
                <a:gd name="T23" fmla="*/ 16 h 19"/>
                <a:gd name="T24" fmla="*/ 88 w 91"/>
                <a:gd name="T25" fmla="*/ 19 h 19"/>
                <a:gd name="T26" fmla="*/ 88 w 91"/>
                <a:gd name="T27" fmla="*/ 19 h 19"/>
                <a:gd name="T28" fmla="*/ 18 w 91"/>
                <a:gd name="T29" fmla="*/ 19 h 19"/>
                <a:gd name="T30" fmla="*/ 17 w 91"/>
                <a:gd name="T31" fmla="*/ 18 h 19"/>
                <a:gd name="T32" fmla="*/ 19 w 91"/>
                <a:gd name="T33" fmla="*/ 14 h 19"/>
                <a:gd name="T34" fmla="*/ 85 w 91"/>
                <a:gd name="T35" fmla="*/ 13 h 19"/>
                <a:gd name="T36" fmla="*/ 85 w 91"/>
                <a:gd name="T37" fmla="*/ 5 h 19"/>
                <a:gd name="T38" fmla="*/ 10 w 91"/>
                <a:gd name="T39" fmla="*/ 6 h 19"/>
                <a:gd name="T40" fmla="*/ 19 w 91"/>
                <a:gd name="T41" fmla="*/ 1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1" h="19">
                  <a:moveTo>
                    <a:pt x="17" y="18"/>
                  </a:moveTo>
                  <a:cubicBezTo>
                    <a:pt x="2" y="6"/>
                    <a:pt x="2" y="6"/>
                    <a:pt x="2" y="6"/>
                  </a:cubicBezTo>
                  <a:cubicBezTo>
                    <a:pt x="1" y="5"/>
                    <a:pt x="0" y="4"/>
                    <a:pt x="1" y="3"/>
                  </a:cubicBezTo>
                  <a:cubicBezTo>
                    <a:pt x="1" y="3"/>
                    <a:pt x="1" y="3"/>
                    <a:pt x="1" y="3"/>
                  </a:cubicBezTo>
                  <a:cubicBezTo>
                    <a:pt x="1" y="2"/>
                    <a:pt x="2" y="1"/>
                    <a:pt x="3" y="1"/>
                  </a:cubicBezTo>
                  <a:cubicBezTo>
                    <a:pt x="3" y="1"/>
                    <a:pt x="3" y="1"/>
                    <a:pt x="3" y="1"/>
                  </a:cubicBezTo>
                  <a:cubicBezTo>
                    <a:pt x="88" y="0"/>
                    <a:pt x="88" y="0"/>
                    <a:pt x="88" y="0"/>
                  </a:cubicBezTo>
                  <a:cubicBezTo>
                    <a:pt x="89" y="0"/>
                    <a:pt x="89" y="0"/>
                    <a:pt x="90" y="0"/>
                  </a:cubicBezTo>
                  <a:cubicBezTo>
                    <a:pt x="90" y="0"/>
                    <a:pt x="90" y="0"/>
                    <a:pt x="90" y="0"/>
                  </a:cubicBezTo>
                  <a:cubicBezTo>
                    <a:pt x="90" y="1"/>
                    <a:pt x="91" y="2"/>
                    <a:pt x="91" y="2"/>
                  </a:cubicBezTo>
                  <a:cubicBezTo>
                    <a:pt x="91" y="2"/>
                    <a:pt x="91" y="2"/>
                    <a:pt x="91" y="2"/>
                  </a:cubicBezTo>
                  <a:cubicBezTo>
                    <a:pt x="90" y="16"/>
                    <a:pt x="90" y="16"/>
                    <a:pt x="90" y="16"/>
                  </a:cubicBezTo>
                  <a:cubicBezTo>
                    <a:pt x="90" y="18"/>
                    <a:pt x="89" y="19"/>
                    <a:pt x="88" y="19"/>
                  </a:cubicBezTo>
                  <a:cubicBezTo>
                    <a:pt x="88" y="19"/>
                    <a:pt x="88" y="19"/>
                    <a:pt x="88" y="19"/>
                  </a:cubicBezTo>
                  <a:cubicBezTo>
                    <a:pt x="18" y="19"/>
                    <a:pt x="18" y="19"/>
                    <a:pt x="18" y="19"/>
                  </a:cubicBezTo>
                  <a:cubicBezTo>
                    <a:pt x="17" y="18"/>
                    <a:pt x="17" y="18"/>
                    <a:pt x="17" y="18"/>
                  </a:cubicBezTo>
                  <a:close/>
                  <a:moveTo>
                    <a:pt x="19" y="14"/>
                  </a:moveTo>
                  <a:cubicBezTo>
                    <a:pt x="85" y="13"/>
                    <a:pt x="85" y="13"/>
                    <a:pt x="85" y="13"/>
                  </a:cubicBezTo>
                  <a:cubicBezTo>
                    <a:pt x="85" y="5"/>
                    <a:pt x="85" y="5"/>
                    <a:pt x="85" y="5"/>
                  </a:cubicBezTo>
                  <a:cubicBezTo>
                    <a:pt x="10" y="6"/>
                    <a:pt x="10" y="6"/>
                    <a:pt x="10" y="6"/>
                  </a:cubicBezTo>
                  <a:cubicBezTo>
                    <a:pt x="19" y="14"/>
                    <a:pt x="19" y="14"/>
                    <a:pt x="19" y="14"/>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73" name="Freeform 354"/>
            <p:cNvSpPr/>
            <p:nvPr/>
          </p:nvSpPr>
          <p:spPr bwMode="auto">
            <a:xfrm>
              <a:off x="4735" y="1643"/>
              <a:ext cx="201" cy="190"/>
            </a:xfrm>
            <a:custGeom>
              <a:avLst/>
              <a:gdLst>
                <a:gd name="T0" fmla="*/ 0 w 201"/>
                <a:gd name="T1" fmla="*/ 5 h 190"/>
                <a:gd name="T2" fmla="*/ 9 w 201"/>
                <a:gd name="T3" fmla="*/ 190 h 190"/>
                <a:gd name="T4" fmla="*/ 199 w 201"/>
                <a:gd name="T5" fmla="*/ 190 h 190"/>
                <a:gd name="T6" fmla="*/ 201 w 201"/>
                <a:gd name="T7" fmla="*/ 0 h 190"/>
                <a:gd name="T8" fmla="*/ 0 w 201"/>
                <a:gd name="T9" fmla="*/ 5 h 190"/>
              </a:gdLst>
              <a:ahLst/>
              <a:cxnLst>
                <a:cxn ang="0">
                  <a:pos x="T0" y="T1"/>
                </a:cxn>
                <a:cxn ang="0">
                  <a:pos x="T2" y="T3"/>
                </a:cxn>
                <a:cxn ang="0">
                  <a:pos x="T4" y="T5"/>
                </a:cxn>
                <a:cxn ang="0">
                  <a:pos x="T6" y="T7"/>
                </a:cxn>
                <a:cxn ang="0">
                  <a:pos x="T8" y="T9"/>
                </a:cxn>
              </a:cxnLst>
              <a:rect l="0" t="0" r="r" b="b"/>
              <a:pathLst>
                <a:path w="201" h="190">
                  <a:moveTo>
                    <a:pt x="0" y="5"/>
                  </a:moveTo>
                  <a:lnTo>
                    <a:pt x="9" y="190"/>
                  </a:lnTo>
                  <a:lnTo>
                    <a:pt x="199" y="190"/>
                  </a:lnTo>
                  <a:lnTo>
                    <a:pt x="201" y="0"/>
                  </a:lnTo>
                  <a:lnTo>
                    <a:pt x="0" y="5"/>
                  </a:lnTo>
                  <a:close/>
                </a:path>
              </a:pathLst>
            </a:custGeom>
            <a:solidFill>
              <a:srgbClr val="C7ED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74" name="Freeform 355"/>
            <p:cNvSpPr>
              <a:spLocks noEditPoints="1"/>
            </p:cNvSpPr>
            <p:nvPr/>
          </p:nvSpPr>
          <p:spPr bwMode="auto">
            <a:xfrm>
              <a:off x="4728" y="1636"/>
              <a:ext cx="213" cy="204"/>
            </a:xfrm>
            <a:custGeom>
              <a:avLst/>
              <a:gdLst>
                <a:gd name="T0" fmla="*/ 7 w 90"/>
                <a:gd name="T1" fmla="*/ 86 h 86"/>
                <a:gd name="T2" fmla="*/ 4 w 90"/>
                <a:gd name="T3" fmla="*/ 83 h 86"/>
                <a:gd name="T4" fmla="*/ 4 w 90"/>
                <a:gd name="T5" fmla="*/ 83 h 86"/>
                <a:gd name="T6" fmla="*/ 0 w 90"/>
                <a:gd name="T7" fmla="*/ 5 h 86"/>
                <a:gd name="T8" fmla="*/ 1 w 90"/>
                <a:gd name="T9" fmla="*/ 3 h 86"/>
                <a:gd name="T10" fmla="*/ 1 w 90"/>
                <a:gd name="T11" fmla="*/ 3 h 86"/>
                <a:gd name="T12" fmla="*/ 3 w 90"/>
                <a:gd name="T13" fmla="*/ 2 h 86"/>
                <a:gd name="T14" fmla="*/ 3 w 90"/>
                <a:gd name="T15" fmla="*/ 2 h 86"/>
                <a:gd name="T16" fmla="*/ 88 w 90"/>
                <a:gd name="T17" fmla="*/ 0 h 86"/>
                <a:gd name="T18" fmla="*/ 89 w 90"/>
                <a:gd name="T19" fmla="*/ 1 h 86"/>
                <a:gd name="T20" fmla="*/ 89 w 90"/>
                <a:gd name="T21" fmla="*/ 1 h 86"/>
                <a:gd name="T22" fmla="*/ 90 w 90"/>
                <a:gd name="T23" fmla="*/ 3 h 86"/>
                <a:gd name="T24" fmla="*/ 90 w 90"/>
                <a:gd name="T25" fmla="*/ 3 h 86"/>
                <a:gd name="T26" fmla="*/ 89 w 90"/>
                <a:gd name="T27" fmla="*/ 83 h 86"/>
                <a:gd name="T28" fmla="*/ 87 w 90"/>
                <a:gd name="T29" fmla="*/ 86 h 86"/>
                <a:gd name="T30" fmla="*/ 87 w 90"/>
                <a:gd name="T31" fmla="*/ 86 h 86"/>
                <a:gd name="T32" fmla="*/ 7 w 90"/>
                <a:gd name="T33" fmla="*/ 86 h 86"/>
                <a:gd name="T34" fmla="*/ 9 w 90"/>
                <a:gd name="T35" fmla="*/ 80 h 86"/>
                <a:gd name="T36" fmla="*/ 84 w 90"/>
                <a:gd name="T37" fmla="*/ 81 h 86"/>
                <a:gd name="T38" fmla="*/ 85 w 90"/>
                <a:gd name="T39" fmla="*/ 5 h 86"/>
                <a:gd name="T40" fmla="*/ 5 w 90"/>
                <a:gd name="T41" fmla="*/ 7 h 86"/>
                <a:gd name="T42" fmla="*/ 9 w 90"/>
                <a:gd name="T43" fmla="*/ 8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0" h="86">
                  <a:moveTo>
                    <a:pt x="7" y="86"/>
                  </a:moveTo>
                  <a:cubicBezTo>
                    <a:pt x="5" y="86"/>
                    <a:pt x="4" y="85"/>
                    <a:pt x="4" y="83"/>
                  </a:cubicBezTo>
                  <a:cubicBezTo>
                    <a:pt x="4" y="83"/>
                    <a:pt x="4" y="83"/>
                    <a:pt x="4" y="83"/>
                  </a:cubicBezTo>
                  <a:cubicBezTo>
                    <a:pt x="0" y="5"/>
                    <a:pt x="0" y="5"/>
                    <a:pt x="0" y="5"/>
                  </a:cubicBezTo>
                  <a:cubicBezTo>
                    <a:pt x="0" y="4"/>
                    <a:pt x="0" y="3"/>
                    <a:pt x="1" y="3"/>
                  </a:cubicBezTo>
                  <a:cubicBezTo>
                    <a:pt x="1" y="3"/>
                    <a:pt x="1" y="3"/>
                    <a:pt x="1" y="3"/>
                  </a:cubicBezTo>
                  <a:cubicBezTo>
                    <a:pt x="1" y="2"/>
                    <a:pt x="2" y="2"/>
                    <a:pt x="3" y="2"/>
                  </a:cubicBezTo>
                  <a:cubicBezTo>
                    <a:pt x="3" y="2"/>
                    <a:pt x="3" y="2"/>
                    <a:pt x="3" y="2"/>
                  </a:cubicBezTo>
                  <a:cubicBezTo>
                    <a:pt x="88" y="0"/>
                    <a:pt x="88" y="0"/>
                    <a:pt x="88" y="0"/>
                  </a:cubicBezTo>
                  <a:cubicBezTo>
                    <a:pt x="88" y="0"/>
                    <a:pt x="89" y="0"/>
                    <a:pt x="89" y="1"/>
                  </a:cubicBezTo>
                  <a:cubicBezTo>
                    <a:pt x="89" y="1"/>
                    <a:pt x="89" y="1"/>
                    <a:pt x="89" y="1"/>
                  </a:cubicBezTo>
                  <a:cubicBezTo>
                    <a:pt x="90" y="1"/>
                    <a:pt x="90" y="2"/>
                    <a:pt x="90" y="3"/>
                  </a:cubicBezTo>
                  <a:cubicBezTo>
                    <a:pt x="90" y="3"/>
                    <a:pt x="90" y="3"/>
                    <a:pt x="90" y="3"/>
                  </a:cubicBezTo>
                  <a:cubicBezTo>
                    <a:pt x="89" y="83"/>
                    <a:pt x="89" y="83"/>
                    <a:pt x="89" y="83"/>
                  </a:cubicBezTo>
                  <a:cubicBezTo>
                    <a:pt x="89" y="85"/>
                    <a:pt x="88" y="86"/>
                    <a:pt x="87" y="86"/>
                  </a:cubicBezTo>
                  <a:cubicBezTo>
                    <a:pt x="87" y="86"/>
                    <a:pt x="87" y="86"/>
                    <a:pt x="87" y="86"/>
                  </a:cubicBezTo>
                  <a:cubicBezTo>
                    <a:pt x="7" y="86"/>
                    <a:pt x="7" y="86"/>
                    <a:pt x="7" y="86"/>
                  </a:cubicBezTo>
                  <a:close/>
                  <a:moveTo>
                    <a:pt x="9" y="80"/>
                  </a:moveTo>
                  <a:cubicBezTo>
                    <a:pt x="84" y="81"/>
                    <a:pt x="84" y="81"/>
                    <a:pt x="84" y="81"/>
                  </a:cubicBezTo>
                  <a:cubicBezTo>
                    <a:pt x="85" y="5"/>
                    <a:pt x="85" y="5"/>
                    <a:pt x="85" y="5"/>
                  </a:cubicBezTo>
                  <a:cubicBezTo>
                    <a:pt x="5" y="7"/>
                    <a:pt x="5" y="7"/>
                    <a:pt x="5" y="7"/>
                  </a:cubicBezTo>
                  <a:cubicBezTo>
                    <a:pt x="9" y="80"/>
                    <a:pt x="9" y="80"/>
                    <a:pt x="9" y="80"/>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75" name="Freeform 356"/>
            <p:cNvSpPr/>
            <p:nvPr/>
          </p:nvSpPr>
          <p:spPr bwMode="auto">
            <a:xfrm>
              <a:off x="4735" y="1645"/>
              <a:ext cx="42" cy="188"/>
            </a:xfrm>
            <a:custGeom>
              <a:avLst/>
              <a:gdLst>
                <a:gd name="T0" fmla="*/ 0 w 42"/>
                <a:gd name="T1" fmla="*/ 0 h 188"/>
                <a:gd name="T2" fmla="*/ 35 w 42"/>
                <a:gd name="T3" fmla="*/ 31 h 188"/>
                <a:gd name="T4" fmla="*/ 42 w 42"/>
                <a:gd name="T5" fmla="*/ 188 h 188"/>
                <a:gd name="T6" fmla="*/ 9 w 42"/>
                <a:gd name="T7" fmla="*/ 188 h 188"/>
                <a:gd name="T8" fmla="*/ 0 w 42"/>
                <a:gd name="T9" fmla="*/ 0 h 188"/>
              </a:gdLst>
              <a:ahLst/>
              <a:cxnLst>
                <a:cxn ang="0">
                  <a:pos x="T0" y="T1"/>
                </a:cxn>
                <a:cxn ang="0">
                  <a:pos x="T2" y="T3"/>
                </a:cxn>
                <a:cxn ang="0">
                  <a:pos x="T4" y="T5"/>
                </a:cxn>
                <a:cxn ang="0">
                  <a:pos x="T6" y="T7"/>
                </a:cxn>
                <a:cxn ang="0">
                  <a:pos x="T8" y="T9"/>
                </a:cxn>
              </a:cxnLst>
              <a:rect l="0" t="0" r="r" b="b"/>
              <a:pathLst>
                <a:path w="42" h="188">
                  <a:moveTo>
                    <a:pt x="0" y="0"/>
                  </a:moveTo>
                  <a:lnTo>
                    <a:pt x="35" y="31"/>
                  </a:lnTo>
                  <a:lnTo>
                    <a:pt x="42" y="188"/>
                  </a:lnTo>
                  <a:lnTo>
                    <a:pt x="9" y="188"/>
                  </a:lnTo>
                  <a:lnTo>
                    <a:pt x="0" y="0"/>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76" name="Freeform 357"/>
            <p:cNvSpPr>
              <a:spLocks noEditPoints="1"/>
            </p:cNvSpPr>
            <p:nvPr/>
          </p:nvSpPr>
          <p:spPr bwMode="auto">
            <a:xfrm>
              <a:off x="4728" y="1638"/>
              <a:ext cx="56" cy="202"/>
            </a:xfrm>
            <a:custGeom>
              <a:avLst/>
              <a:gdLst>
                <a:gd name="T0" fmla="*/ 7 w 24"/>
                <a:gd name="T1" fmla="*/ 85 h 85"/>
                <a:gd name="T2" fmla="*/ 4 w 24"/>
                <a:gd name="T3" fmla="*/ 82 h 85"/>
                <a:gd name="T4" fmla="*/ 4 w 24"/>
                <a:gd name="T5" fmla="*/ 82 h 85"/>
                <a:gd name="T6" fmla="*/ 0 w 24"/>
                <a:gd name="T7" fmla="*/ 3 h 85"/>
                <a:gd name="T8" fmla="*/ 3 w 24"/>
                <a:gd name="T9" fmla="*/ 3 h 85"/>
                <a:gd name="T10" fmla="*/ 0 w 24"/>
                <a:gd name="T11" fmla="*/ 3 h 85"/>
                <a:gd name="T12" fmla="*/ 2 w 24"/>
                <a:gd name="T13" fmla="*/ 1 h 85"/>
                <a:gd name="T14" fmla="*/ 2 w 24"/>
                <a:gd name="T15" fmla="*/ 1 h 85"/>
                <a:gd name="T16" fmla="*/ 4 w 24"/>
                <a:gd name="T17" fmla="*/ 1 h 85"/>
                <a:gd name="T18" fmla="*/ 4 w 24"/>
                <a:gd name="T19" fmla="*/ 1 h 85"/>
                <a:gd name="T20" fmla="*/ 20 w 24"/>
                <a:gd name="T21" fmla="*/ 14 h 85"/>
                <a:gd name="T22" fmla="*/ 21 w 24"/>
                <a:gd name="T23" fmla="*/ 16 h 85"/>
                <a:gd name="T24" fmla="*/ 21 w 24"/>
                <a:gd name="T25" fmla="*/ 16 h 85"/>
                <a:gd name="T26" fmla="*/ 23 w 24"/>
                <a:gd name="T27" fmla="*/ 82 h 85"/>
                <a:gd name="T28" fmla="*/ 23 w 24"/>
                <a:gd name="T29" fmla="*/ 84 h 85"/>
                <a:gd name="T30" fmla="*/ 23 w 24"/>
                <a:gd name="T31" fmla="*/ 84 h 85"/>
                <a:gd name="T32" fmla="*/ 21 w 24"/>
                <a:gd name="T33" fmla="*/ 85 h 85"/>
                <a:gd name="T34" fmla="*/ 21 w 24"/>
                <a:gd name="T35" fmla="*/ 85 h 85"/>
                <a:gd name="T36" fmla="*/ 7 w 24"/>
                <a:gd name="T37" fmla="*/ 85 h 85"/>
                <a:gd name="T38" fmla="*/ 9 w 24"/>
                <a:gd name="T39" fmla="*/ 79 h 85"/>
                <a:gd name="T40" fmla="*/ 18 w 24"/>
                <a:gd name="T41" fmla="*/ 79 h 85"/>
                <a:gd name="T42" fmla="*/ 15 w 24"/>
                <a:gd name="T43" fmla="*/ 17 h 85"/>
                <a:gd name="T44" fmla="*/ 6 w 24"/>
                <a:gd name="T45" fmla="*/ 9 h 85"/>
                <a:gd name="T46" fmla="*/ 9 w 24"/>
                <a:gd name="T47" fmla="*/ 79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4" h="85">
                  <a:moveTo>
                    <a:pt x="7" y="85"/>
                  </a:moveTo>
                  <a:cubicBezTo>
                    <a:pt x="5" y="85"/>
                    <a:pt x="4" y="83"/>
                    <a:pt x="4" y="82"/>
                  </a:cubicBezTo>
                  <a:cubicBezTo>
                    <a:pt x="4" y="82"/>
                    <a:pt x="4" y="82"/>
                    <a:pt x="4" y="82"/>
                  </a:cubicBezTo>
                  <a:cubicBezTo>
                    <a:pt x="0" y="3"/>
                    <a:pt x="0" y="3"/>
                    <a:pt x="0" y="3"/>
                  </a:cubicBezTo>
                  <a:cubicBezTo>
                    <a:pt x="3" y="3"/>
                    <a:pt x="3" y="3"/>
                    <a:pt x="3" y="3"/>
                  </a:cubicBezTo>
                  <a:cubicBezTo>
                    <a:pt x="0" y="3"/>
                    <a:pt x="0" y="3"/>
                    <a:pt x="0" y="3"/>
                  </a:cubicBezTo>
                  <a:cubicBezTo>
                    <a:pt x="0" y="2"/>
                    <a:pt x="1" y="1"/>
                    <a:pt x="2" y="1"/>
                  </a:cubicBezTo>
                  <a:cubicBezTo>
                    <a:pt x="2" y="1"/>
                    <a:pt x="2" y="1"/>
                    <a:pt x="2" y="1"/>
                  </a:cubicBezTo>
                  <a:cubicBezTo>
                    <a:pt x="3" y="0"/>
                    <a:pt x="4" y="1"/>
                    <a:pt x="4" y="1"/>
                  </a:cubicBezTo>
                  <a:cubicBezTo>
                    <a:pt x="4" y="1"/>
                    <a:pt x="4" y="1"/>
                    <a:pt x="4" y="1"/>
                  </a:cubicBezTo>
                  <a:cubicBezTo>
                    <a:pt x="20" y="14"/>
                    <a:pt x="20" y="14"/>
                    <a:pt x="20" y="14"/>
                  </a:cubicBezTo>
                  <a:cubicBezTo>
                    <a:pt x="20" y="14"/>
                    <a:pt x="20" y="15"/>
                    <a:pt x="21" y="16"/>
                  </a:cubicBezTo>
                  <a:cubicBezTo>
                    <a:pt x="21" y="16"/>
                    <a:pt x="21" y="16"/>
                    <a:pt x="21" y="16"/>
                  </a:cubicBezTo>
                  <a:cubicBezTo>
                    <a:pt x="23" y="82"/>
                    <a:pt x="23" y="82"/>
                    <a:pt x="23" y="82"/>
                  </a:cubicBezTo>
                  <a:cubicBezTo>
                    <a:pt x="24" y="83"/>
                    <a:pt x="23" y="83"/>
                    <a:pt x="23" y="84"/>
                  </a:cubicBezTo>
                  <a:cubicBezTo>
                    <a:pt x="23" y="84"/>
                    <a:pt x="23" y="84"/>
                    <a:pt x="23" y="84"/>
                  </a:cubicBezTo>
                  <a:cubicBezTo>
                    <a:pt x="22" y="84"/>
                    <a:pt x="22" y="85"/>
                    <a:pt x="21" y="85"/>
                  </a:cubicBezTo>
                  <a:cubicBezTo>
                    <a:pt x="21" y="85"/>
                    <a:pt x="21" y="85"/>
                    <a:pt x="21" y="85"/>
                  </a:cubicBezTo>
                  <a:cubicBezTo>
                    <a:pt x="7" y="85"/>
                    <a:pt x="7" y="85"/>
                    <a:pt x="7" y="85"/>
                  </a:cubicBezTo>
                  <a:close/>
                  <a:moveTo>
                    <a:pt x="9" y="79"/>
                  </a:moveTo>
                  <a:cubicBezTo>
                    <a:pt x="18" y="79"/>
                    <a:pt x="18" y="79"/>
                    <a:pt x="18" y="79"/>
                  </a:cubicBezTo>
                  <a:cubicBezTo>
                    <a:pt x="15" y="17"/>
                    <a:pt x="15" y="17"/>
                    <a:pt x="15" y="17"/>
                  </a:cubicBezTo>
                  <a:cubicBezTo>
                    <a:pt x="6" y="9"/>
                    <a:pt x="6" y="9"/>
                    <a:pt x="6" y="9"/>
                  </a:cubicBezTo>
                  <a:cubicBezTo>
                    <a:pt x="9" y="79"/>
                    <a:pt x="9" y="79"/>
                    <a:pt x="9" y="79"/>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77" name="Freeform 358"/>
            <p:cNvSpPr/>
            <p:nvPr/>
          </p:nvSpPr>
          <p:spPr bwMode="auto">
            <a:xfrm>
              <a:off x="4735" y="1643"/>
              <a:ext cx="201" cy="33"/>
            </a:xfrm>
            <a:custGeom>
              <a:avLst/>
              <a:gdLst>
                <a:gd name="T0" fmla="*/ 0 w 201"/>
                <a:gd name="T1" fmla="*/ 2 h 33"/>
                <a:gd name="T2" fmla="*/ 35 w 201"/>
                <a:gd name="T3" fmla="*/ 33 h 33"/>
                <a:gd name="T4" fmla="*/ 199 w 201"/>
                <a:gd name="T5" fmla="*/ 31 h 33"/>
                <a:gd name="T6" fmla="*/ 201 w 201"/>
                <a:gd name="T7" fmla="*/ 0 h 33"/>
                <a:gd name="T8" fmla="*/ 0 w 201"/>
                <a:gd name="T9" fmla="*/ 2 h 33"/>
              </a:gdLst>
              <a:ahLst/>
              <a:cxnLst>
                <a:cxn ang="0">
                  <a:pos x="T0" y="T1"/>
                </a:cxn>
                <a:cxn ang="0">
                  <a:pos x="T2" y="T3"/>
                </a:cxn>
                <a:cxn ang="0">
                  <a:pos x="T4" y="T5"/>
                </a:cxn>
                <a:cxn ang="0">
                  <a:pos x="T6" y="T7"/>
                </a:cxn>
                <a:cxn ang="0">
                  <a:pos x="T8" y="T9"/>
                </a:cxn>
              </a:cxnLst>
              <a:rect l="0" t="0" r="r" b="b"/>
              <a:pathLst>
                <a:path w="201" h="33">
                  <a:moveTo>
                    <a:pt x="0" y="2"/>
                  </a:moveTo>
                  <a:lnTo>
                    <a:pt x="35" y="33"/>
                  </a:lnTo>
                  <a:lnTo>
                    <a:pt x="199" y="31"/>
                  </a:lnTo>
                  <a:lnTo>
                    <a:pt x="201" y="0"/>
                  </a:lnTo>
                  <a:lnTo>
                    <a:pt x="0" y="2"/>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78" name="Freeform 359"/>
            <p:cNvSpPr>
              <a:spLocks noEditPoints="1"/>
            </p:cNvSpPr>
            <p:nvPr/>
          </p:nvSpPr>
          <p:spPr bwMode="auto">
            <a:xfrm>
              <a:off x="4728" y="1636"/>
              <a:ext cx="213" cy="45"/>
            </a:xfrm>
            <a:custGeom>
              <a:avLst/>
              <a:gdLst>
                <a:gd name="T0" fmla="*/ 16 w 90"/>
                <a:gd name="T1" fmla="*/ 19 h 19"/>
                <a:gd name="T2" fmla="*/ 1 w 90"/>
                <a:gd name="T3" fmla="*/ 6 h 19"/>
                <a:gd name="T4" fmla="*/ 0 w 90"/>
                <a:gd name="T5" fmla="*/ 3 h 19"/>
                <a:gd name="T6" fmla="*/ 0 w 90"/>
                <a:gd name="T7" fmla="*/ 3 h 19"/>
                <a:gd name="T8" fmla="*/ 3 w 90"/>
                <a:gd name="T9" fmla="*/ 2 h 19"/>
                <a:gd name="T10" fmla="*/ 3 w 90"/>
                <a:gd name="T11" fmla="*/ 2 h 19"/>
                <a:gd name="T12" fmla="*/ 88 w 90"/>
                <a:gd name="T13" fmla="*/ 0 h 19"/>
                <a:gd name="T14" fmla="*/ 89 w 90"/>
                <a:gd name="T15" fmla="*/ 1 h 19"/>
                <a:gd name="T16" fmla="*/ 89 w 90"/>
                <a:gd name="T17" fmla="*/ 1 h 19"/>
                <a:gd name="T18" fmla="*/ 90 w 90"/>
                <a:gd name="T19" fmla="*/ 3 h 19"/>
                <a:gd name="T20" fmla="*/ 90 w 90"/>
                <a:gd name="T21" fmla="*/ 3 h 19"/>
                <a:gd name="T22" fmla="*/ 90 w 90"/>
                <a:gd name="T23" fmla="*/ 17 h 19"/>
                <a:gd name="T24" fmla="*/ 87 w 90"/>
                <a:gd name="T25" fmla="*/ 19 h 19"/>
                <a:gd name="T26" fmla="*/ 87 w 90"/>
                <a:gd name="T27" fmla="*/ 19 h 19"/>
                <a:gd name="T28" fmla="*/ 18 w 90"/>
                <a:gd name="T29" fmla="*/ 19 h 19"/>
                <a:gd name="T30" fmla="*/ 16 w 90"/>
                <a:gd name="T31" fmla="*/ 19 h 19"/>
                <a:gd name="T32" fmla="*/ 19 w 90"/>
                <a:gd name="T33" fmla="*/ 14 h 19"/>
                <a:gd name="T34" fmla="*/ 85 w 90"/>
                <a:gd name="T35" fmla="*/ 14 h 19"/>
                <a:gd name="T36" fmla="*/ 85 w 90"/>
                <a:gd name="T37" fmla="*/ 5 h 19"/>
                <a:gd name="T38" fmla="*/ 10 w 90"/>
                <a:gd name="T39" fmla="*/ 7 h 19"/>
                <a:gd name="T40" fmla="*/ 19 w 90"/>
                <a:gd name="T41" fmla="*/ 1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0" h="19">
                  <a:moveTo>
                    <a:pt x="16" y="19"/>
                  </a:moveTo>
                  <a:cubicBezTo>
                    <a:pt x="1" y="6"/>
                    <a:pt x="1" y="6"/>
                    <a:pt x="1" y="6"/>
                  </a:cubicBezTo>
                  <a:cubicBezTo>
                    <a:pt x="0" y="6"/>
                    <a:pt x="0" y="4"/>
                    <a:pt x="0" y="3"/>
                  </a:cubicBezTo>
                  <a:cubicBezTo>
                    <a:pt x="0" y="3"/>
                    <a:pt x="0" y="3"/>
                    <a:pt x="0" y="3"/>
                  </a:cubicBezTo>
                  <a:cubicBezTo>
                    <a:pt x="1" y="2"/>
                    <a:pt x="2" y="2"/>
                    <a:pt x="3" y="2"/>
                  </a:cubicBezTo>
                  <a:cubicBezTo>
                    <a:pt x="3" y="2"/>
                    <a:pt x="3" y="2"/>
                    <a:pt x="3" y="2"/>
                  </a:cubicBezTo>
                  <a:cubicBezTo>
                    <a:pt x="88" y="0"/>
                    <a:pt x="88" y="0"/>
                    <a:pt x="88" y="0"/>
                  </a:cubicBezTo>
                  <a:cubicBezTo>
                    <a:pt x="88" y="0"/>
                    <a:pt x="89" y="0"/>
                    <a:pt x="89" y="1"/>
                  </a:cubicBezTo>
                  <a:cubicBezTo>
                    <a:pt x="89" y="1"/>
                    <a:pt x="89" y="1"/>
                    <a:pt x="89" y="1"/>
                  </a:cubicBezTo>
                  <a:cubicBezTo>
                    <a:pt x="90" y="1"/>
                    <a:pt x="90" y="2"/>
                    <a:pt x="90" y="3"/>
                  </a:cubicBezTo>
                  <a:cubicBezTo>
                    <a:pt x="90" y="3"/>
                    <a:pt x="90" y="3"/>
                    <a:pt x="90" y="3"/>
                  </a:cubicBezTo>
                  <a:cubicBezTo>
                    <a:pt x="90" y="17"/>
                    <a:pt x="90" y="17"/>
                    <a:pt x="90" y="17"/>
                  </a:cubicBezTo>
                  <a:cubicBezTo>
                    <a:pt x="90" y="18"/>
                    <a:pt x="89" y="19"/>
                    <a:pt x="87" y="19"/>
                  </a:cubicBezTo>
                  <a:cubicBezTo>
                    <a:pt x="87" y="19"/>
                    <a:pt x="87" y="19"/>
                    <a:pt x="87" y="19"/>
                  </a:cubicBezTo>
                  <a:cubicBezTo>
                    <a:pt x="18" y="19"/>
                    <a:pt x="18" y="19"/>
                    <a:pt x="18" y="19"/>
                  </a:cubicBezTo>
                  <a:cubicBezTo>
                    <a:pt x="16" y="19"/>
                    <a:pt x="16" y="19"/>
                    <a:pt x="16" y="19"/>
                  </a:cubicBezTo>
                  <a:close/>
                  <a:moveTo>
                    <a:pt x="19" y="14"/>
                  </a:moveTo>
                  <a:cubicBezTo>
                    <a:pt x="85" y="14"/>
                    <a:pt x="85" y="14"/>
                    <a:pt x="85" y="14"/>
                  </a:cubicBezTo>
                  <a:cubicBezTo>
                    <a:pt x="85" y="5"/>
                    <a:pt x="85" y="5"/>
                    <a:pt x="85" y="5"/>
                  </a:cubicBezTo>
                  <a:cubicBezTo>
                    <a:pt x="10" y="7"/>
                    <a:pt x="10" y="7"/>
                    <a:pt x="10" y="7"/>
                  </a:cubicBezTo>
                  <a:cubicBezTo>
                    <a:pt x="19" y="14"/>
                    <a:pt x="19" y="14"/>
                    <a:pt x="19" y="14"/>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79" name="Freeform 360"/>
            <p:cNvSpPr/>
            <p:nvPr/>
          </p:nvSpPr>
          <p:spPr bwMode="auto">
            <a:xfrm>
              <a:off x="5009" y="1643"/>
              <a:ext cx="202" cy="192"/>
            </a:xfrm>
            <a:custGeom>
              <a:avLst/>
              <a:gdLst>
                <a:gd name="T0" fmla="*/ 0 w 202"/>
                <a:gd name="T1" fmla="*/ 5 h 192"/>
                <a:gd name="T2" fmla="*/ 10 w 202"/>
                <a:gd name="T3" fmla="*/ 192 h 192"/>
                <a:gd name="T4" fmla="*/ 199 w 202"/>
                <a:gd name="T5" fmla="*/ 192 h 192"/>
                <a:gd name="T6" fmla="*/ 202 w 202"/>
                <a:gd name="T7" fmla="*/ 0 h 192"/>
                <a:gd name="T8" fmla="*/ 0 w 202"/>
                <a:gd name="T9" fmla="*/ 5 h 192"/>
              </a:gdLst>
              <a:ahLst/>
              <a:cxnLst>
                <a:cxn ang="0">
                  <a:pos x="T0" y="T1"/>
                </a:cxn>
                <a:cxn ang="0">
                  <a:pos x="T2" y="T3"/>
                </a:cxn>
                <a:cxn ang="0">
                  <a:pos x="T4" y="T5"/>
                </a:cxn>
                <a:cxn ang="0">
                  <a:pos x="T6" y="T7"/>
                </a:cxn>
                <a:cxn ang="0">
                  <a:pos x="T8" y="T9"/>
                </a:cxn>
              </a:cxnLst>
              <a:rect l="0" t="0" r="r" b="b"/>
              <a:pathLst>
                <a:path w="202" h="192">
                  <a:moveTo>
                    <a:pt x="0" y="5"/>
                  </a:moveTo>
                  <a:lnTo>
                    <a:pt x="10" y="192"/>
                  </a:lnTo>
                  <a:lnTo>
                    <a:pt x="199" y="192"/>
                  </a:lnTo>
                  <a:lnTo>
                    <a:pt x="202" y="0"/>
                  </a:lnTo>
                  <a:lnTo>
                    <a:pt x="0" y="5"/>
                  </a:lnTo>
                  <a:close/>
                </a:path>
              </a:pathLst>
            </a:custGeom>
            <a:solidFill>
              <a:srgbClr val="C7ED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80" name="Freeform 361"/>
            <p:cNvSpPr>
              <a:spLocks noEditPoints="1"/>
            </p:cNvSpPr>
            <p:nvPr/>
          </p:nvSpPr>
          <p:spPr bwMode="auto">
            <a:xfrm>
              <a:off x="5002" y="1638"/>
              <a:ext cx="216" cy="202"/>
            </a:xfrm>
            <a:custGeom>
              <a:avLst/>
              <a:gdLst>
                <a:gd name="T0" fmla="*/ 7 w 91"/>
                <a:gd name="T1" fmla="*/ 85 h 85"/>
                <a:gd name="T2" fmla="*/ 4 w 91"/>
                <a:gd name="T3" fmla="*/ 83 h 85"/>
                <a:gd name="T4" fmla="*/ 4 w 91"/>
                <a:gd name="T5" fmla="*/ 83 h 85"/>
                <a:gd name="T6" fmla="*/ 1 w 91"/>
                <a:gd name="T7" fmla="*/ 4 h 85"/>
                <a:gd name="T8" fmla="*/ 1 w 91"/>
                <a:gd name="T9" fmla="*/ 2 h 85"/>
                <a:gd name="T10" fmla="*/ 1 w 91"/>
                <a:gd name="T11" fmla="*/ 2 h 85"/>
                <a:gd name="T12" fmla="*/ 3 w 91"/>
                <a:gd name="T13" fmla="*/ 1 h 85"/>
                <a:gd name="T14" fmla="*/ 3 w 91"/>
                <a:gd name="T15" fmla="*/ 1 h 85"/>
                <a:gd name="T16" fmla="*/ 88 w 91"/>
                <a:gd name="T17" fmla="*/ 0 h 85"/>
                <a:gd name="T18" fmla="*/ 90 w 91"/>
                <a:gd name="T19" fmla="*/ 0 h 85"/>
                <a:gd name="T20" fmla="*/ 90 w 91"/>
                <a:gd name="T21" fmla="*/ 0 h 85"/>
                <a:gd name="T22" fmla="*/ 91 w 91"/>
                <a:gd name="T23" fmla="*/ 2 h 85"/>
                <a:gd name="T24" fmla="*/ 91 w 91"/>
                <a:gd name="T25" fmla="*/ 2 h 85"/>
                <a:gd name="T26" fmla="*/ 90 w 91"/>
                <a:gd name="T27" fmla="*/ 83 h 85"/>
                <a:gd name="T28" fmla="*/ 87 w 91"/>
                <a:gd name="T29" fmla="*/ 85 h 85"/>
                <a:gd name="T30" fmla="*/ 87 w 91"/>
                <a:gd name="T31" fmla="*/ 85 h 85"/>
                <a:gd name="T32" fmla="*/ 7 w 91"/>
                <a:gd name="T33" fmla="*/ 85 h 85"/>
                <a:gd name="T34" fmla="*/ 10 w 91"/>
                <a:gd name="T35" fmla="*/ 80 h 85"/>
                <a:gd name="T36" fmla="*/ 84 w 91"/>
                <a:gd name="T37" fmla="*/ 80 h 85"/>
                <a:gd name="T38" fmla="*/ 85 w 91"/>
                <a:gd name="T39" fmla="*/ 5 h 85"/>
                <a:gd name="T40" fmla="*/ 6 w 91"/>
                <a:gd name="T41" fmla="*/ 7 h 85"/>
                <a:gd name="T42" fmla="*/ 10 w 91"/>
                <a:gd name="T43" fmla="*/ 8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1" h="85">
                  <a:moveTo>
                    <a:pt x="7" y="85"/>
                  </a:moveTo>
                  <a:cubicBezTo>
                    <a:pt x="6" y="85"/>
                    <a:pt x="4" y="84"/>
                    <a:pt x="4" y="83"/>
                  </a:cubicBezTo>
                  <a:cubicBezTo>
                    <a:pt x="4" y="83"/>
                    <a:pt x="4" y="83"/>
                    <a:pt x="4" y="83"/>
                  </a:cubicBezTo>
                  <a:cubicBezTo>
                    <a:pt x="1" y="4"/>
                    <a:pt x="1" y="4"/>
                    <a:pt x="1" y="4"/>
                  </a:cubicBezTo>
                  <a:cubicBezTo>
                    <a:pt x="0" y="3"/>
                    <a:pt x="1" y="3"/>
                    <a:pt x="1" y="2"/>
                  </a:cubicBezTo>
                  <a:cubicBezTo>
                    <a:pt x="1" y="2"/>
                    <a:pt x="1" y="2"/>
                    <a:pt x="1" y="2"/>
                  </a:cubicBezTo>
                  <a:cubicBezTo>
                    <a:pt x="2" y="2"/>
                    <a:pt x="2" y="1"/>
                    <a:pt x="3" y="1"/>
                  </a:cubicBezTo>
                  <a:cubicBezTo>
                    <a:pt x="3" y="1"/>
                    <a:pt x="3" y="1"/>
                    <a:pt x="3" y="1"/>
                  </a:cubicBezTo>
                  <a:cubicBezTo>
                    <a:pt x="88" y="0"/>
                    <a:pt x="88" y="0"/>
                    <a:pt x="88" y="0"/>
                  </a:cubicBezTo>
                  <a:cubicBezTo>
                    <a:pt x="89" y="0"/>
                    <a:pt x="89" y="0"/>
                    <a:pt x="90" y="0"/>
                  </a:cubicBezTo>
                  <a:cubicBezTo>
                    <a:pt x="90" y="0"/>
                    <a:pt x="90" y="0"/>
                    <a:pt x="90" y="0"/>
                  </a:cubicBezTo>
                  <a:cubicBezTo>
                    <a:pt x="90" y="1"/>
                    <a:pt x="91" y="1"/>
                    <a:pt x="91" y="2"/>
                  </a:cubicBezTo>
                  <a:cubicBezTo>
                    <a:pt x="91" y="2"/>
                    <a:pt x="91" y="2"/>
                    <a:pt x="91" y="2"/>
                  </a:cubicBezTo>
                  <a:cubicBezTo>
                    <a:pt x="90" y="83"/>
                    <a:pt x="90" y="83"/>
                    <a:pt x="90" y="83"/>
                  </a:cubicBezTo>
                  <a:cubicBezTo>
                    <a:pt x="90" y="84"/>
                    <a:pt x="88" y="85"/>
                    <a:pt x="87" y="85"/>
                  </a:cubicBezTo>
                  <a:cubicBezTo>
                    <a:pt x="87" y="85"/>
                    <a:pt x="87" y="85"/>
                    <a:pt x="87" y="85"/>
                  </a:cubicBezTo>
                  <a:cubicBezTo>
                    <a:pt x="7" y="85"/>
                    <a:pt x="7" y="85"/>
                    <a:pt x="7" y="85"/>
                  </a:cubicBezTo>
                  <a:close/>
                  <a:moveTo>
                    <a:pt x="10" y="80"/>
                  </a:moveTo>
                  <a:cubicBezTo>
                    <a:pt x="84" y="80"/>
                    <a:pt x="84" y="80"/>
                    <a:pt x="84" y="80"/>
                  </a:cubicBezTo>
                  <a:cubicBezTo>
                    <a:pt x="85" y="5"/>
                    <a:pt x="85" y="5"/>
                    <a:pt x="85" y="5"/>
                  </a:cubicBezTo>
                  <a:cubicBezTo>
                    <a:pt x="6" y="7"/>
                    <a:pt x="6" y="7"/>
                    <a:pt x="6" y="7"/>
                  </a:cubicBezTo>
                  <a:cubicBezTo>
                    <a:pt x="10" y="80"/>
                    <a:pt x="10" y="80"/>
                    <a:pt x="10" y="80"/>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81" name="Freeform 362"/>
            <p:cNvSpPr/>
            <p:nvPr/>
          </p:nvSpPr>
          <p:spPr bwMode="auto">
            <a:xfrm>
              <a:off x="5009" y="1648"/>
              <a:ext cx="43" cy="185"/>
            </a:xfrm>
            <a:custGeom>
              <a:avLst/>
              <a:gdLst>
                <a:gd name="T0" fmla="*/ 0 w 43"/>
                <a:gd name="T1" fmla="*/ 0 h 185"/>
                <a:gd name="T2" fmla="*/ 36 w 43"/>
                <a:gd name="T3" fmla="*/ 28 h 185"/>
                <a:gd name="T4" fmla="*/ 43 w 43"/>
                <a:gd name="T5" fmla="*/ 185 h 185"/>
                <a:gd name="T6" fmla="*/ 10 w 43"/>
                <a:gd name="T7" fmla="*/ 185 h 185"/>
                <a:gd name="T8" fmla="*/ 0 w 43"/>
                <a:gd name="T9" fmla="*/ 0 h 185"/>
              </a:gdLst>
              <a:ahLst/>
              <a:cxnLst>
                <a:cxn ang="0">
                  <a:pos x="T0" y="T1"/>
                </a:cxn>
                <a:cxn ang="0">
                  <a:pos x="T2" y="T3"/>
                </a:cxn>
                <a:cxn ang="0">
                  <a:pos x="T4" y="T5"/>
                </a:cxn>
                <a:cxn ang="0">
                  <a:pos x="T6" y="T7"/>
                </a:cxn>
                <a:cxn ang="0">
                  <a:pos x="T8" y="T9"/>
                </a:cxn>
              </a:cxnLst>
              <a:rect l="0" t="0" r="r" b="b"/>
              <a:pathLst>
                <a:path w="43" h="185">
                  <a:moveTo>
                    <a:pt x="0" y="0"/>
                  </a:moveTo>
                  <a:lnTo>
                    <a:pt x="36" y="28"/>
                  </a:lnTo>
                  <a:lnTo>
                    <a:pt x="43" y="185"/>
                  </a:lnTo>
                  <a:lnTo>
                    <a:pt x="10" y="185"/>
                  </a:lnTo>
                  <a:lnTo>
                    <a:pt x="0" y="0"/>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82" name="Freeform 363"/>
            <p:cNvSpPr>
              <a:spLocks noEditPoints="1"/>
            </p:cNvSpPr>
            <p:nvPr/>
          </p:nvSpPr>
          <p:spPr bwMode="auto">
            <a:xfrm>
              <a:off x="5005" y="1641"/>
              <a:ext cx="54" cy="199"/>
            </a:xfrm>
            <a:custGeom>
              <a:avLst/>
              <a:gdLst>
                <a:gd name="T0" fmla="*/ 6 w 23"/>
                <a:gd name="T1" fmla="*/ 84 h 84"/>
                <a:gd name="T2" fmla="*/ 3 w 23"/>
                <a:gd name="T3" fmla="*/ 81 h 84"/>
                <a:gd name="T4" fmla="*/ 3 w 23"/>
                <a:gd name="T5" fmla="*/ 81 h 84"/>
                <a:gd name="T6" fmla="*/ 0 w 23"/>
                <a:gd name="T7" fmla="*/ 3 h 84"/>
                <a:gd name="T8" fmla="*/ 2 w 23"/>
                <a:gd name="T9" fmla="*/ 3 h 84"/>
                <a:gd name="T10" fmla="*/ 0 w 23"/>
                <a:gd name="T11" fmla="*/ 3 h 84"/>
                <a:gd name="T12" fmla="*/ 1 w 23"/>
                <a:gd name="T13" fmla="*/ 0 h 84"/>
                <a:gd name="T14" fmla="*/ 1 w 23"/>
                <a:gd name="T15" fmla="*/ 0 h 84"/>
                <a:gd name="T16" fmla="*/ 4 w 23"/>
                <a:gd name="T17" fmla="*/ 1 h 84"/>
                <a:gd name="T18" fmla="*/ 4 w 23"/>
                <a:gd name="T19" fmla="*/ 1 h 84"/>
                <a:gd name="T20" fmla="*/ 19 w 23"/>
                <a:gd name="T21" fmla="*/ 13 h 84"/>
                <a:gd name="T22" fmla="*/ 20 w 23"/>
                <a:gd name="T23" fmla="*/ 15 h 84"/>
                <a:gd name="T24" fmla="*/ 20 w 23"/>
                <a:gd name="T25" fmla="*/ 15 h 84"/>
                <a:gd name="T26" fmla="*/ 23 w 23"/>
                <a:gd name="T27" fmla="*/ 81 h 84"/>
                <a:gd name="T28" fmla="*/ 22 w 23"/>
                <a:gd name="T29" fmla="*/ 83 h 84"/>
                <a:gd name="T30" fmla="*/ 22 w 23"/>
                <a:gd name="T31" fmla="*/ 83 h 84"/>
                <a:gd name="T32" fmla="*/ 20 w 23"/>
                <a:gd name="T33" fmla="*/ 84 h 84"/>
                <a:gd name="T34" fmla="*/ 20 w 23"/>
                <a:gd name="T35" fmla="*/ 84 h 84"/>
                <a:gd name="T36" fmla="*/ 6 w 23"/>
                <a:gd name="T37" fmla="*/ 84 h 84"/>
                <a:gd name="T38" fmla="*/ 9 w 23"/>
                <a:gd name="T39" fmla="*/ 79 h 84"/>
                <a:gd name="T40" fmla="*/ 18 w 23"/>
                <a:gd name="T41" fmla="*/ 79 h 84"/>
                <a:gd name="T42" fmla="*/ 15 w 23"/>
                <a:gd name="T43" fmla="*/ 16 h 84"/>
                <a:gd name="T44" fmla="*/ 5 w 23"/>
                <a:gd name="T45" fmla="*/ 8 h 84"/>
                <a:gd name="T46" fmla="*/ 9 w 23"/>
                <a:gd name="T47" fmla="*/ 79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3" h="84">
                  <a:moveTo>
                    <a:pt x="6" y="84"/>
                  </a:moveTo>
                  <a:cubicBezTo>
                    <a:pt x="5" y="84"/>
                    <a:pt x="3" y="83"/>
                    <a:pt x="3" y="81"/>
                  </a:cubicBezTo>
                  <a:cubicBezTo>
                    <a:pt x="3" y="81"/>
                    <a:pt x="3" y="81"/>
                    <a:pt x="3" y="81"/>
                  </a:cubicBezTo>
                  <a:cubicBezTo>
                    <a:pt x="0" y="3"/>
                    <a:pt x="0" y="3"/>
                    <a:pt x="0" y="3"/>
                  </a:cubicBezTo>
                  <a:cubicBezTo>
                    <a:pt x="2" y="3"/>
                    <a:pt x="2" y="3"/>
                    <a:pt x="2" y="3"/>
                  </a:cubicBezTo>
                  <a:cubicBezTo>
                    <a:pt x="0" y="3"/>
                    <a:pt x="0" y="3"/>
                    <a:pt x="0" y="3"/>
                  </a:cubicBezTo>
                  <a:cubicBezTo>
                    <a:pt x="0" y="2"/>
                    <a:pt x="0" y="1"/>
                    <a:pt x="1" y="0"/>
                  </a:cubicBezTo>
                  <a:cubicBezTo>
                    <a:pt x="1" y="0"/>
                    <a:pt x="1" y="0"/>
                    <a:pt x="1" y="0"/>
                  </a:cubicBezTo>
                  <a:cubicBezTo>
                    <a:pt x="2" y="0"/>
                    <a:pt x="3" y="0"/>
                    <a:pt x="4" y="1"/>
                  </a:cubicBezTo>
                  <a:cubicBezTo>
                    <a:pt x="4" y="1"/>
                    <a:pt x="4" y="1"/>
                    <a:pt x="4" y="1"/>
                  </a:cubicBezTo>
                  <a:cubicBezTo>
                    <a:pt x="19" y="13"/>
                    <a:pt x="19" y="13"/>
                    <a:pt x="19" y="13"/>
                  </a:cubicBezTo>
                  <a:cubicBezTo>
                    <a:pt x="20" y="14"/>
                    <a:pt x="20" y="14"/>
                    <a:pt x="20" y="15"/>
                  </a:cubicBezTo>
                  <a:cubicBezTo>
                    <a:pt x="20" y="15"/>
                    <a:pt x="20" y="15"/>
                    <a:pt x="20" y="15"/>
                  </a:cubicBezTo>
                  <a:cubicBezTo>
                    <a:pt x="23" y="81"/>
                    <a:pt x="23" y="81"/>
                    <a:pt x="23" y="81"/>
                  </a:cubicBezTo>
                  <a:cubicBezTo>
                    <a:pt x="23" y="82"/>
                    <a:pt x="23" y="83"/>
                    <a:pt x="22" y="83"/>
                  </a:cubicBezTo>
                  <a:cubicBezTo>
                    <a:pt x="22" y="83"/>
                    <a:pt x="22" y="83"/>
                    <a:pt x="22" y="83"/>
                  </a:cubicBezTo>
                  <a:cubicBezTo>
                    <a:pt x="22" y="84"/>
                    <a:pt x="21" y="84"/>
                    <a:pt x="20" y="84"/>
                  </a:cubicBezTo>
                  <a:cubicBezTo>
                    <a:pt x="20" y="84"/>
                    <a:pt x="20" y="84"/>
                    <a:pt x="20" y="84"/>
                  </a:cubicBezTo>
                  <a:cubicBezTo>
                    <a:pt x="6" y="84"/>
                    <a:pt x="6" y="84"/>
                    <a:pt x="6" y="84"/>
                  </a:cubicBezTo>
                  <a:close/>
                  <a:moveTo>
                    <a:pt x="9" y="79"/>
                  </a:moveTo>
                  <a:cubicBezTo>
                    <a:pt x="18" y="79"/>
                    <a:pt x="18" y="79"/>
                    <a:pt x="18" y="79"/>
                  </a:cubicBezTo>
                  <a:cubicBezTo>
                    <a:pt x="15" y="16"/>
                    <a:pt x="15" y="16"/>
                    <a:pt x="15" y="16"/>
                  </a:cubicBezTo>
                  <a:cubicBezTo>
                    <a:pt x="5" y="8"/>
                    <a:pt x="5" y="8"/>
                    <a:pt x="5" y="8"/>
                  </a:cubicBezTo>
                  <a:cubicBezTo>
                    <a:pt x="9" y="79"/>
                    <a:pt x="9" y="79"/>
                    <a:pt x="9" y="79"/>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83" name="Freeform 364"/>
            <p:cNvSpPr/>
            <p:nvPr/>
          </p:nvSpPr>
          <p:spPr bwMode="auto">
            <a:xfrm>
              <a:off x="5009" y="1643"/>
              <a:ext cx="202" cy="33"/>
            </a:xfrm>
            <a:custGeom>
              <a:avLst/>
              <a:gdLst>
                <a:gd name="T0" fmla="*/ 0 w 202"/>
                <a:gd name="T1" fmla="*/ 5 h 33"/>
                <a:gd name="T2" fmla="*/ 36 w 202"/>
                <a:gd name="T3" fmla="*/ 33 h 33"/>
                <a:gd name="T4" fmla="*/ 202 w 202"/>
                <a:gd name="T5" fmla="*/ 33 h 33"/>
                <a:gd name="T6" fmla="*/ 202 w 202"/>
                <a:gd name="T7" fmla="*/ 0 h 33"/>
                <a:gd name="T8" fmla="*/ 0 w 202"/>
                <a:gd name="T9" fmla="*/ 5 h 33"/>
              </a:gdLst>
              <a:ahLst/>
              <a:cxnLst>
                <a:cxn ang="0">
                  <a:pos x="T0" y="T1"/>
                </a:cxn>
                <a:cxn ang="0">
                  <a:pos x="T2" y="T3"/>
                </a:cxn>
                <a:cxn ang="0">
                  <a:pos x="T4" y="T5"/>
                </a:cxn>
                <a:cxn ang="0">
                  <a:pos x="T6" y="T7"/>
                </a:cxn>
                <a:cxn ang="0">
                  <a:pos x="T8" y="T9"/>
                </a:cxn>
              </a:cxnLst>
              <a:rect l="0" t="0" r="r" b="b"/>
              <a:pathLst>
                <a:path w="202" h="33">
                  <a:moveTo>
                    <a:pt x="0" y="5"/>
                  </a:moveTo>
                  <a:lnTo>
                    <a:pt x="36" y="33"/>
                  </a:lnTo>
                  <a:lnTo>
                    <a:pt x="202" y="33"/>
                  </a:lnTo>
                  <a:lnTo>
                    <a:pt x="202" y="0"/>
                  </a:lnTo>
                  <a:lnTo>
                    <a:pt x="0" y="5"/>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84" name="Freeform 365"/>
            <p:cNvSpPr>
              <a:spLocks noEditPoints="1"/>
            </p:cNvSpPr>
            <p:nvPr/>
          </p:nvSpPr>
          <p:spPr bwMode="auto">
            <a:xfrm>
              <a:off x="5002" y="1638"/>
              <a:ext cx="216" cy="45"/>
            </a:xfrm>
            <a:custGeom>
              <a:avLst/>
              <a:gdLst>
                <a:gd name="T0" fmla="*/ 17 w 91"/>
                <a:gd name="T1" fmla="*/ 18 h 19"/>
                <a:gd name="T2" fmla="*/ 2 w 91"/>
                <a:gd name="T3" fmla="*/ 6 h 19"/>
                <a:gd name="T4" fmla="*/ 1 w 91"/>
                <a:gd name="T5" fmla="*/ 3 h 19"/>
                <a:gd name="T6" fmla="*/ 1 w 91"/>
                <a:gd name="T7" fmla="*/ 3 h 19"/>
                <a:gd name="T8" fmla="*/ 3 w 91"/>
                <a:gd name="T9" fmla="*/ 1 h 19"/>
                <a:gd name="T10" fmla="*/ 3 w 91"/>
                <a:gd name="T11" fmla="*/ 1 h 19"/>
                <a:gd name="T12" fmla="*/ 88 w 91"/>
                <a:gd name="T13" fmla="*/ 0 h 19"/>
                <a:gd name="T14" fmla="*/ 90 w 91"/>
                <a:gd name="T15" fmla="*/ 0 h 19"/>
                <a:gd name="T16" fmla="*/ 90 w 91"/>
                <a:gd name="T17" fmla="*/ 0 h 19"/>
                <a:gd name="T18" fmla="*/ 91 w 91"/>
                <a:gd name="T19" fmla="*/ 2 h 19"/>
                <a:gd name="T20" fmla="*/ 91 w 91"/>
                <a:gd name="T21" fmla="*/ 2 h 19"/>
                <a:gd name="T22" fmla="*/ 90 w 91"/>
                <a:gd name="T23" fmla="*/ 16 h 19"/>
                <a:gd name="T24" fmla="*/ 88 w 91"/>
                <a:gd name="T25" fmla="*/ 19 h 19"/>
                <a:gd name="T26" fmla="*/ 88 w 91"/>
                <a:gd name="T27" fmla="*/ 19 h 19"/>
                <a:gd name="T28" fmla="*/ 18 w 91"/>
                <a:gd name="T29" fmla="*/ 19 h 19"/>
                <a:gd name="T30" fmla="*/ 17 w 91"/>
                <a:gd name="T31" fmla="*/ 18 h 19"/>
                <a:gd name="T32" fmla="*/ 19 w 91"/>
                <a:gd name="T33" fmla="*/ 13 h 19"/>
                <a:gd name="T34" fmla="*/ 85 w 91"/>
                <a:gd name="T35" fmla="*/ 13 h 19"/>
                <a:gd name="T36" fmla="*/ 85 w 91"/>
                <a:gd name="T37" fmla="*/ 5 h 19"/>
                <a:gd name="T38" fmla="*/ 10 w 91"/>
                <a:gd name="T39" fmla="*/ 6 h 19"/>
                <a:gd name="T40" fmla="*/ 19 w 91"/>
                <a:gd name="T41" fmla="*/ 13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1" h="19">
                  <a:moveTo>
                    <a:pt x="17" y="18"/>
                  </a:moveTo>
                  <a:cubicBezTo>
                    <a:pt x="2" y="6"/>
                    <a:pt x="2" y="6"/>
                    <a:pt x="2" y="6"/>
                  </a:cubicBezTo>
                  <a:cubicBezTo>
                    <a:pt x="1" y="5"/>
                    <a:pt x="0" y="4"/>
                    <a:pt x="1" y="3"/>
                  </a:cubicBezTo>
                  <a:cubicBezTo>
                    <a:pt x="1" y="3"/>
                    <a:pt x="1" y="3"/>
                    <a:pt x="1" y="3"/>
                  </a:cubicBezTo>
                  <a:cubicBezTo>
                    <a:pt x="1" y="2"/>
                    <a:pt x="2" y="1"/>
                    <a:pt x="3" y="1"/>
                  </a:cubicBezTo>
                  <a:cubicBezTo>
                    <a:pt x="3" y="1"/>
                    <a:pt x="3" y="1"/>
                    <a:pt x="3" y="1"/>
                  </a:cubicBezTo>
                  <a:cubicBezTo>
                    <a:pt x="88" y="0"/>
                    <a:pt x="88" y="0"/>
                    <a:pt x="88" y="0"/>
                  </a:cubicBezTo>
                  <a:cubicBezTo>
                    <a:pt x="89" y="0"/>
                    <a:pt x="89" y="0"/>
                    <a:pt x="90" y="0"/>
                  </a:cubicBezTo>
                  <a:cubicBezTo>
                    <a:pt x="90" y="0"/>
                    <a:pt x="90" y="0"/>
                    <a:pt x="90" y="0"/>
                  </a:cubicBezTo>
                  <a:cubicBezTo>
                    <a:pt x="90" y="1"/>
                    <a:pt x="91" y="2"/>
                    <a:pt x="91" y="2"/>
                  </a:cubicBezTo>
                  <a:cubicBezTo>
                    <a:pt x="91" y="2"/>
                    <a:pt x="91" y="2"/>
                    <a:pt x="91" y="2"/>
                  </a:cubicBezTo>
                  <a:cubicBezTo>
                    <a:pt x="90" y="16"/>
                    <a:pt x="90" y="16"/>
                    <a:pt x="90" y="16"/>
                  </a:cubicBezTo>
                  <a:cubicBezTo>
                    <a:pt x="90" y="17"/>
                    <a:pt x="89" y="18"/>
                    <a:pt x="88" y="19"/>
                  </a:cubicBezTo>
                  <a:cubicBezTo>
                    <a:pt x="88" y="19"/>
                    <a:pt x="88" y="19"/>
                    <a:pt x="88" y="19"/>
                  </a:cubicBezTo>
                  <a:cubicBezTo>
                    <a:pt x="18" y="19"/>
                    <a:pt x="18" y="19"/>
                    <a:pt x="18" y="19"/>
                  </a:cubicBezTo>
                  <a:cubicBezTo>
                    <a:pt x="17" y="18"/>
                    <a:pt x="17" y="18"/>
                    <a:pt x="17" y="18"/>
                  </a:cubicBezTo>
                  <a:close/>
                  <a:moveTo>
                    <a:pt x="19" y="13"/>
                  </a:moveTo>
                  <a:cubicBezTo>
                    <a:pt x="85" y="13"/>
                    <a:pt x="85" y="13"/>
                    <a:pt x="85" y="13"/>
                  </a:cubicBezTo>
                  <a:cubicBezTo>
                    <a:pt x="85" y="5"/>
                    <a:pt x="85" y="5"/>
                    <a:pt x="85" y="5"/>
                  </a:cubicBezTo>
                  <a:cubicBezTo>
                    <a:pt x="10" y="6"/>
                    <a:pt x="10" y="6"/>
                    <a:pt x="10" y="6"/>
                  </a:cubicBezTo>
                  <a:cubicBezTo>
                    <a:pt x="19" y="13"/>
                    <a:pt x="19" y="13"/>
                    <a:pt x="19" y="1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85" name="Freeform 366"/>
            <p:cNvSpPr/>
            <p:nvPr/>
          </p:nvSpPr>
          <p:spPr bwMode="auto">
            <a:xfrm>
              <a:off x="4720" y="1918"/>
              <a:ext cx="202" cy="190"/>
            </a:xfrm>
            <a:custGeom>
              <a:avLst/>
              <a:gdLst>
                <a:gd name="T0" fmla="*/ 0 w 202"/>
                <a:gd name="T1" fmla="*/ 2 h 190"/>
                <a:gd name="T2" fmla="*/ 10 w 202"/>
                <a:gd name="T3" fmla="*/ 190 h 190"/>
                <a:gd name="T4" fmla="*/ 199 w 202"/>
                <a:gd name="T5" fmla="*/ 190 h 190"/>
                <a:gd name="T6" fmla="*/ 202 w 202"/>
                <a:gd name="T7" fmla="*/ 0 h 190"/>
                <a:gd name="T8" fmla="*/ 0 w 202"/>
                <a:gd name="T9" fmla="*/ 2 h 190"/>
              </a:gdLst>
              <a:ahLst/>
              <a:cxnLst>
                <a:cxn ang="0">
                  <a:pos x="T0" y="T1"/>
                </a:cxn>
                <a:cxn ang="0">
                  <a:pos x="T2" y="T3"/>
                </a:cxn>
                <a:cxn ang="0">
                  <a:pos x="T4" y="T5"/>
                </a:cxn>
                <a:cxn ang="0">
                  <a:pos x="T6" y="T7"/>
                </a:cxn>
                <a:cxn ang="0">
                  <a:pos x="T8" y="T9"/>
                </a:cxn>
              </a:cxnLst>
              <a:rect l="0" t="0" r="r" b="b"/>
              <a:pathLst>
                <a:path w="202" h="190">
                  <a:moveTo>
                    <a:pt x="0" y="2"/>
                  </a:moveTo>
                  <a:lnTo>
                    <a:pt x="10" y="190"/>
                  </a:lnTo>
                  <a:lnTo>
                    <a:pt x="199" y="190"/>
                  </a:lnTo>
                  <a:lnTo>
                    <a:pt x="202" y="0"/>
                  </a:lnTo>
                  <a:lnTo>
                    <a:pt x="0" y="2"/>
                  </a:lnTo>
                  <a:close/>
                </a:path>
              </a:pathLst>
            </a:custGeom>
            <a:solidFill>
              <a:srgbClr val="C7ED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86" name="Freeform 367"/>
            <p:cNvSpPr>
              <a:spLocks noEditPoints="1"/>
            </p:cNvSpPr>
            <p:nvPr/>
          </p:nvSpPr>
          <p:spPr bwMode="auto">
            <a:xfrm>
              <a:off x="4713" y="1911"/>
              <a:ext cx="216" cy="204"/>
            </a:xfrm>
            <a:custGeom>
              <a:avLst/>
              <a:gdLst>
                <a:gd name="T0" fmla="*/ 87 w 91"/>
                <a:gd name="T1" fmla="*/ 86 h 86"/>
                <a:gd name="T2" fmla="*/ 7 w 91"/>
                <a:gd name="T3" fmla="*/ 85 h 86"/>
                <a:gd name="T4" fmla="*/ 4 w 91"/>
                <a:gd name="T5" fmla="*/ 83 h 86"/>
                <a:gd name="T6" fmla="*/ 4 w 91"/>
                <a:gd name="T7" fmla="*/ 83 h 86"/>
                <a:gd name="T8" fmla="*/ 0 w 91"/>
                <a:gd name="T9" fmla="*/ 4 h 86"/>
                <a:gd name="T10" fmla="*/ 1 w 91"/>
                <a:gd name="T11" fmla="*/ 2 h 86"/>
                <a:gd name="T12" fmla="*/ 1 w 91"/>
                <a:gd name="T13" fmla="*/ 2 h 86"/>
                <a:gd name="T14" fmla="*/ 3 w 91"/>
                <a:gd name="T15" fmla="*/ 2 h 86"/>
                <a:gd name="T16" fmla="*/ 3 w 91"/>
                <a:gd name="T17" fmla="*/ 2 h 86"/>
                <a:gd name="T18" fmla="*/ 88 w 91"/>
                <a:gd name="T19" fmla="*/ 0 h 86"/>
                <a:gd name="T20" fmla="*/ 90 w 91"/>
                <a:gd name="T21" fmla="*/ 1 h 86"/>
                <a:gd name="T22" fmla="*/ 90 w 91"/>
                <a:gd name="T23" fmla="*/ 1 h 86"/>
                <a:gd name="T24" fmla="*/ 90 w 91"/>
                <a:gd name="T25" fmla="*/ 3 h 86"/>
                <a:gd name="T26" fmla="*/ 90 w 91"/>
                <a:gd name="T27" fmla="*/ 3 h 86"/>
                <a:gd name="T28" fmla="*/ 89 w 91"/>
                <a:gd name="T29" fmla="*/ 83 h 86"/>
                <a:gd name="T30" fmla="*/ 87 w 91"/>
                <a:gd name="T31" fmla="*/ 86 h 86"/>
                <a:gd name="T32" fmla="*/ 87 w 91"/>
                <a:gd name="T33" fmla="*/ 86 h 86"/>
                <a:gd name="T34" fmla="*/ 87 w 91"/>
                <a:gd name="T35" fmla="*/ 86 h 86"/>
                <a:gd name="T36" fmla="*/ 9 w 91"/>
                <a:gd name="T37" fmla="*/ 80 h 86"/>
                <a:gd name="T38" fmla="*/ 84 w 91"/>
                <a:gd name="T39" fmla="*/ 80 h 86"/>
                <a:gd name="T40" fmla="*/ 85 w 91"/>
                <a:gd name="T41" fmla="*/ 5 h 86"/>
                <a:gd name="T42" fmla="*/ 6 w 91"/>
                <a:gd name="T43" fmla="*/ 7 h 86"/>
                <a:gd name="T44" fmla="*/ 9 w 91"/>
                <a:gd name="T45" fmla="*/ 8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91" h="86">
                  <a:moveTo>
                    <a:pt x="87" y="86"/>
                  </a:moveTo>
                  <a:cubicBezTo>
                    <a:pt x="7" y="85"/>
                    <a:pt x="7" y="85"/>
                    <a:pt x="7" y="85"/>
                  </a:cubicBezTo>
                  <a:cubicBezTo>
                    <a:pt x="5" y="85"/>
                    <a:pt x="4" y="84"/>
                    <a:pt x="4" y="83"/>
                  </a:cubicBezTo>
                  <a:cubicBezTo>
                    <a:pt x="4" y="83"/>
                    <a:pt x="4" y="83"/>
                    <a:pt x="4" y="83"/>
                  </a:cubicBezTo>
                  <a:cubicBezTo>
                    <a:pt x="0" y="4"/>
                    <a:pt x="0" y="4"/>
                    <a:pt x="0" y="4"/>
                  </a:cubicBezTo>
                  <a:cubicBezTo>
                    <a:pt x="0" y="4"/>
                    <a:pt x="1" y="3"/>
                    <a:pt x="1" y="2"/>
                  </a:cubicBezTo>
                  <a:cubicBezTo>
                    <a:pt x="1" y="2"/>
                    <a:pt x="1" y="2"/>
                    <a:pt x="1" y="2"/>
                  </a:cubicBezTo>
                  <a:cubicBezTo>
                    <a:pt x="1" y="2"/>
                    <a:pt x="2" y="2"/>
                    <a:pt x="3" y="2"/>
                  </a:cubicBezTo>
                  <a:cubicBezTo>
                    <a:pt x="3" y="2"/>
                    <a:pt x="3" y="2"/>
                    <a:pt x="3" y="2"/>
                  </a:cubicBezTo>
                  <a:cubicBezTo>
                    <a:pt x="88" y="0"/>
                    <a:pt x="88" y="0"/>
                    <a:pt x="88" y="0"/>
                  </a:cubicBezTo>
                  <a:cubicBezTo>
                    <a:pt x="89" y="0"/>
                    <a:pt x="89" y="0"/>
                    <a:pt x="90" y="1"/>
                  </a:cubicBezTo>
                  <a:cubicBezTo>
                    <a:pt x="90" y="1"/>
                    <a:pt x="90" y="1"/>
                    <a:pt x="90" y="1"/>
                  </a:cubicBezTo>
                  <a:cubicBezTo>
                    <a:pt x="90" y="1"/>
                    <a:pt x="91" y="2"/>
                    <a:pt x="90" y="3"/>
                  </a:cubicBezTo>
                  <a:cubicBezTo>
                    <a:pt x="90" y="3"/>
                    <a:pt x="90" y="3"/>
                    <a:pt x="90" y="3"/>
                  </a:cubicBezTo>
                  <a:cubicBezTo>
                    <a:pt x="89" y="83"/>
                    <a:pt x="89" y="83"/>
                    <a:pt x="89" y="83"/>
                  </a:cubicBezTo>
                  <a:cubicBezTo>
                    <a:pt x="89" y="85"/>
                    <a:pt x="88" y="86"/>
                    <a:pt x="87" y="86"/>
                  </a:cubicBezTo>
                  <a:cubicBezTo>
                    <a:pt x="87" y="86"/>
                    <a:pt x="87" y="86"/>
                    <a:pt x="87" y="86"/>
                  </a:cubicBezTo>
                  <a:cubicBezTo>
                    <a:pt x="87" y="86"/>
                    <a:pt x="87" y="86"/>
                    <a:pt x="87" y="86"/>
                  </a:cubicBezTo>
                  <a:close/>
                  <a:moveTo>
                    <a:pt x="9" y="80"/>
                  </a:moveTo>
                  <a:cubicBezTo>
                    <a:pt x="84" y="80"/>
                    <a:pt x="84" y="80"/>
                    <a:pt x="84" y="80"/>
                  </a:cubicBezTo>
                  <a:cubicBezTo>
                    <a:pt x="85" y="5"/>
                    <a:pt x="85" y="5"/>
                    <a:pt x="85" y="5"/>
                  </a:cubicBezTo>
                  <a:cubicBezTo>
                    <a:pt x="6" y="7"/>
                    <a:pt x="6" y="7"/>
                    <a:pt x="6" y="7"/>
                  </a:cubicBezTo>
                  <a:cubicBezTo>
                    <a:pt x="9" y="80"/>
                    <a:pt x="9" y="80"/>
                    <a:pt x="9" y="80"/>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87" name="Freeform 368"/>
            <p:cNvSpPr/>
            <p:nvPr/>
          </p:nvSpPr>
          <p:spPr bwMode="auto">
            <a:xfrm>
              <a:off x="4720" y="1920"/>
              <a:ext cx="43" cy="188"/>
            </a:xfrm>
            <a:custGeom>
              <a:avLst/>
              <a:gdLst>
                <a:gd name="T0" fmla="*/ 0 w 43"/>
                <a:gd name="T1" fmla="*/ 0 h 188"/>
                <a:gd name="T2" fmla="*/ 36 w 43"/>
                <a:gd name="T3" fmla="*/ 29 h 188"/>
                <a:gd name="T4" fmla="*/ 43 w 43"/>
                <a:gd name="T5" fmla="*/ 188 h 188"/>
                <a:gd name="T6" fmla="*/ 10 w 43"/>
                <a:gd name="T7" fmla="*/ 188 h 188"/>
                <a:gd name="T8" fmla="*/ 0 w 43"/>
                <a:gd name="T9" fmla="*/ 0 h 188"/>
              </a:gdLst>
              <a:ahLst/>
              <a:cxnLst>
                <a:cxn ang="0">
                  <a:pos x="T0" y="T1"/>
                </a:cxn>
                <a:cxn ang="0">
                  <a:pos x="T2" y="T3"/>
                </a:cxn>
                <a:cxn ang="0">
                  <a:pos x="T4" y="T5"/>
                </a:cxn>
                <a:cxn ang="0">
                  <a:pos x="T6" y="T7"/>
                </a:cxn>
                <a:cxn ang="0">
                  <a:pos x="T8" y="T9"/>
                </a:cxn>
              </a:cxnLst>
              <a:rect l="0" t="0" r="r" b="b"/>
              <a:pathLst>
                <a:path w="43" h="188">
                  <a:moveTo>
                    <a:pt x="0" y="0"/>
                  </a:moveTo>
                  <a:lnTo>
                    <a:pt x="36" y="29"/>
                  </a:lnTo>
                  <a:lnTo>
                    <a:pt x="43" y="188"/>
                  </a:lnTo>
                  <a:lnTo>
                    <a:pt x="10" y="188"/>
                  </a:lnTo>
                  <a:lnTo>
                    <a:pt x="0" y="0"/>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88" name="Freeform 369"/>
            <p:cNvSpPr>
              <a:spLocks noEditPoints="1"/>
            </p:cNvSpPr>
            <p:nvPr/>
          </p:nvSpPr>
          <p:spPr bwMode="auto">
            <a:xfrm>
              <a:off x="4713" y="1913"/>
              <a:ext cx="57" cy="199"/>
            </a:xfrm>
            <a:custGeom>
              <a:avLst/>
              <a:gdLst>
                <a:gd name="T0" fmla="*/ 7 w 24"/>
                <a:gd name="T1" fmla="*/ 84 h 84"/>
                <a:gd name="T2" fmla="*/ 4 w 24"/>
                <a:gd name="T3" fmla="*/ 82 h 84"/>
                <a:gd name="T4" fmla="*/ 4 w 24"/>
                <a:gd name="T5" fmla="*/ 82 h 84"/>
                <a:gd name="T6" fmla="*/ 0 w 24"/>
                <a:gd name="T7" fmla="*/ 3 h 84"/>
                <a:gd name="T8" fmla="*/ 3 w 24"/>
                <a:gd name="T9" fmla="*/ 3 h 84"/>
                <a:gd name="T10" fmla="*/ 0 w 24"/>
                <a:gd name="T11" fmla="*/ 3 h 84"/>
                <a:gd name="T12" fmla="*/ 2 w 24"/>
                <a:gd name="T13" fmla="*/ 1 h 84"/>
                <a:gd name="T14" fmla="*/ 2 w 24"/>
                <a:gd name="T15" fmla="*/ 1 h 84"/>
                <a:gd name="T16" fmla="*/ 5 w 24"/>
                <a:gd name="T17" fmla="*/ 1 h 84"/>
                <a:gd name="T18" fmla="*/ 5 w 24"/>
                <a:gd name="T19" fmla="*/ 1 h 84"/>
                <a:gd name="T20" fmla="*/ 20 w 24"/>
                <a:gd name="T21" fmla="*/ 13 h 84"/>
                <a:gd name="T22" fmla="*/ 21 w 24"/>
                <a:gd name="T23" fmla="*/ 15 h 84"/>
                <a:gd name="T24" fmla="*/ 21 w 24"/>
                <a:gd name="T25" fmla="*/ 15 h 84"/>
                <a:gd name="T26" fmla="*/ 24 w 24"/>
                <a:gd name="T27" fmla="*/ 82 h 84"/>
                <a:gd name="T28" fmla="*/ 23 w 24"/>
                <a:gd name="T29" fmla="*/ 84 h 84"/>
                <a:gd name="T30" fmla="*/ 23 w 24"/>
                <a:gd name="T31" fmla="*/ 84 h 84"/>
                <a:gd name="T32" fmla="*/ 21 w 24"/>
                <a:gd name="T33" fmla="*/ 84 h 84"/>
                <a:gd name="T34" fmla="*/ 21 w 24"/>
                <a:gd name="T35" fmla="*/ 84 h 84"/>
                <a:gd name="T36" fmla="*/ 7 w 24"/>
                <a:gd name="T37" fmla="*/ 84 h 84"/>
                <a:gd name="T38" fmla="*/ 9 w 24"/>
                <a:gd name="T39" fmla="*/ 79 h 84"/>
                <a:gd name="T40" fmla="*/ 18 w 24"/>
                <a:gd name="T41" fmla="*/ 79 h 84"/>
                <a:gd name="T42" fmla="*/ 16 w 24"/>
                <a:gd name="T43" fmla="*/ 17 h 84"/>
                <a:gd name="T44" fmla="*/ 6 w 24"/>
                <a:gd name="T45" fmla="*/ 9 h 84"/>
                <a:gd name="T46" fmla="*/ 9 w 24"/>
                <a:gd name="T47" fmla="*/ 79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4" h="84">
                  <a:moveTo>
                    <a:pt x="7" y="84"/>
                  </a:moveTo>
                  <a:cubicBezTo>
                    <a:pt x="5" y="84"/>
                    <a:pt x="4" y="83"/>
                    <a:pt x="4" y="82"/>
                  </a:cubicBezTo>
                  <a:cubicBezTo>
                    <a:pt x="4" y="82"/>
                    <a:pt x="4" y="82"/>
                    <a:pt x="4" y="82"/>
                  </a:cubicBezTo>
                  <a:cubicBezTo>
                    <a:pt x="0" y="3"/>
                    <a:pt x="0" y="3"/>
                    <a:pt x="0" y="3"/>
                  </a:cubicBezTo>
                  <a:cubicBezTo>
                    <a:pt x="3" y="3"/>
                    <a:pt x="3" y="3"/>
                    <a:pt x="3" y="3"/>
                  </a:cubicBezTo>
                  <a:cubicBezTo>
                    <a:pt x="0" y="3"/>
                    <a:pt x="0" y="3"/>
                    <a:pt x="0" y="3"/>
                  </a:cubicBezTo>
                  <a:cubicBezTo>
                    <a:pt x="0" y="2"/>
                    <a:pt x="1" y="1"/>
                    <a:pt x="2" y="1"/>
                  </a:cubicBezTo>
                  <a:cubicBezTo>
                    <a:pt x="2" y="1"/>
                    <a:pt x="2" y="1"/>
                    <a:pt x="2" y="1"/>
                  </a:cubicBezTo>
                  <a:cubicBezTo>
                    <a:pt x="3" y="0"/>
                    <a:pt x="4" y="0"/>
                    <a:pt x="5" y="1"/>
                  </a:cubicBezTo>
                  <a:cubicBezTo>
                    <a:pt x="5" y="1"/>
                    <a:pt x="5" y="1"/>
                    <a:pt x="5" y="1"/>
                  </a:cubicBezTo>
                  <a:cubicBezTo>
                    <a:pt x="20" y="13"/>
                    <a:pt x="20" y="13"/>
                    <a:pt x="20" y="13"/>
                  </a:cubicBezTo>
                  <a:cubicBezTo>
                    <a:pt x="20" y="14"/>
                    <a:pt x="21" y="15"/>
                    <a:pt x="21" y="15"/>
                  </a:cubicBezTo>
                  <a:cubicBezTo>
                    <a:pt x="21" y="15"/>
                    <a:pt x="21" y="15"/>
                    <a:pt x="21" y="15"/>
                  </a:cubicBezTo>
                  <a:cubicBezTo>
                    <a:pt x="24" y="82"/>
                    <a:pt x="24" y="82"/>
                    <a:pt x="24" y="82"/>
                  </a:cubicBezTo>
                  <a:cubicBezTo>
                    <a:pt x="24" y="82"/>
                    <a:pt x="24" y="83"/>
                    <a:pt x="23" y="84"/>
                  </a:cubicBezTo>
                  <a:cubicBezTo>
                    <a:pt x="23" y="84"/>
                    <a:pt x="23" y="84"/>
                    <a:pt x="23" y="84"/>
                  </a:cubicBezTo>
                  <a:cubicBezTo>
                    <a:pt x="23" y="84"/>
                    <a:pt x="22" y="84"/>
                    <a:pt x="21" y="84"/>
                  </a:cubicBezTo>
                  <a:cubicBezTo>
                    <a:pt x="21" y="84"/>
                    <a:pt x="21" y="84"/>
                    <a:pt x="21" y="84"/>
                  </a:cubicBezTo>
                  <a:cubicBezTo>
                    <a:pt x="7" y="84"/>
                    <a:pt x="7" y="84"/>
                    <a:pt x="7" y="84"/>
                  </a:cubicBezTo>
                  <a:close/>
                  <a:moveTo>
                    <a:pt x="9" y="79"/>
                  </a:moveTo>
                  <a:cubicBezTo>
                    <a:pt x="18" y="79"/>
                    <a:pt x="18" y="79"/>
                    <a:pt x="18" y="79"/>
                  </a:cubicBezTo>
                  <a:cubicBezTo>
                    <a:pt x="16" y="17"/>
                    <a:pt x="16" y="17"/>
                    <a:pt x="16" y="17"/>
                  </a:cubicBezTo>
                  <a:cubicBezTo>
                    <a:pt x="6" y="9"/>
                    <a:pt x="6" y="9"/>
                    <a:pt x="6" y="9"/>
                  </a:cubicBezTo>
                  <a:cubicBezTo>
                    <a:pt x="9" y="79"/>
                    <a:pt x="9" y="79"/>
                    <a:pt x="9" y="79"/>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89" name="Freeform 370"/>
            <p:cNvSpPr/>
            <p:nvPr/>
          </p:nvSpPr>
          <p:spPr bwMode="auto">
            <a:xfrm>
              <a:off x="4720" y="1918"/>
              <a:ext cx="202" cy="31"/>
            </a:xfrm>
            <a:custGeom>
              <a:avLst/>
              <a:gdLst>
                <a:gd name="T0" fmla="*/ 0 w 202"/>
                <a:gd name="T1" fmla="*/ 2 h 31"/>
                <a:gd name="T2" fmla="*/ 36 w 202"/>
                <a:gd name="T3" fmla="*/ 31 h 31"/>
                <a:gd name="T4" fmla="*/ 202 w 202"/>
                <a:gd name="T5" fmla="*/ 31 h 31"/>
                <a:gd name="T6" fmla="*/ 202 w 202"/>
                <a:gd name="T7" fmla="*/ 0 h 31"/>
                <a:gd name="T8" fmla="*/ 0 w 202"/>
                <a:gd name="T9" fmla="*/ 2 h 31"/>
              </a:gdLst>
              <a:ahLst/>
              <a:cxnLst>
                <a:cxn ang="0">
                  <a:pos x="T0" y="T1"/>
                </a:cxn>
                <a:cxn ang="0">
                  <a:pos x="T2" y="T3"/>
                </a:cxn>
                <a:cxn ang="0">
                  <a:pos x="T4" y="T5"/>
                </a:cxn>
                <a:cxn ang="0">
                  <a:pos x="T6" y="T7"/>
                </a:cxn>
                <a:cxn ang="0">
                  <a:pos x="T8" y="T9"/>
                </a:cxn>
              </a:cxnLst>
              <a:rect l="0" t="0" r="r" b="b"/>
              <a:pathLst>
                <a:path w="202" h="31">
                  <a:moveTo>
                    <a:pt x="0" y="2"/>
                  </a:moveTo>
                  <a:lnTo>
                    <a:pt x="36" y="31"/>
                  </a:lnTo>
                  <a:lnTo>
                    <a:pt x="202" y="31"/>
                  </a:lnTo>
                  <a:lnTo>
                    <a:pt x="202" y="0"/>
                  </a:lnTo>
                  <a:lnTo>
                    <a:pt x="0" y="2"/>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90" name="Freeform 371"/>
            <p:cNvSpPr>
              <a:spLocks noEditPoints="1"/>
            </p:cNvSpPr>
            <p:nvPr/>
          </p:nvSpPr>
          <p:spPr bwMode="auto">
            <a:xfrm>
              <a:off x="4713" y="1911"/>
              <a:ext cx="216" cy="45"/>
            </a:xfrm>
            <a:custGeom>
              <a:avLst/>
              <a:gdLst>
                <a:gd name="T0" fmla="*/ 16 w 91"/>
                <a:gd name="T1" fmla="*/ 18 h 19"/>
                <a:gd name="T2" fmla="*/ 1 w 91"/>
                <a:gd name="T3" fmla="*/ 6 h 19"/>
                <a:gd name="T4" fmla="*/ 1 w 91"/>
                <a:gd name="T5" fmla="*/ 3 h 19"/>
                <a:gd name="T6" fmla="*/ 1 w 91"/>
                <a:gd name="T7" fmla="*/ 3 h 19"/>
                <a:gd name="T8" fmla="*/ 3 w 91"/>
                <a:gd name="T9" fmla="*/ 1 h 19"/>
                <a:gd name="T10" fmla="*/ 3 w 91"/>
                <a:gd name="T11" fmla="*/ 1 h 19"/>
                <a:gd name="T12" fmla="*/ 88 w 91"/>
                <a:gd name="T13" fmla="*/ 0 h 19"/>
                <a:gd name="T14" fmla="*/ 90 w 91"/>
                <a:gd name="T15" fmla="*/ 1 h 19"/>
                <a:gd name="T16" fmla="*/ 90 w 91"/>
                <a:gd name="T17" fmla="*/ 1 h 19"/>
                <a:gd name="T18" fmla="*/ 90 w 91"/>
                <a:gd name="T19" fmla="*/ 3 h 19"/>
                <a:gd name="T20" fmla="*/ 90 w 91"/>
                <a:gd name="T21" fmla="*/ 3 h 19"/>
                <a:gd name="T22" fmla="*/ 90 w 91"/>
                <a:gd name="T23" fmla="*/ 16 h 19"/>
                <a:gd name="T24" fmla="*/ 88 w 91"/>
                <a:gd name="T25" fmla="*/ 19 h 19"/>
                <a:gd name="T26" fmla="*/ 88 w 91"/>
                <a:gd name="T27" fmla="*/ 19 h 19"/>
                <a:gd name="T28" fmla="*/ 18 w 91"/>
                <a:gd name="T29" fmla="*/ 19 h 19"/>
                <a:gd name="T30" fmla="*/ 16 w 91"/>
                <a:gd name="T31" fmla="*/ 18 h 19"/>
                <a:gd name="T32" fmla="*/ 19 w 91"/>
                <a:gd name="T33" fmla="*/ 14 h 19"/>
                <a:gd name="T34" fmla="*/ 85 w 91"/>
                <a:gd name="T35" fmla="*/ 14 h 19"/>
                <a:gd name="T36" fmla="*/ 85 w 91"/>
                <a:gd name="T37" fmla="*/ 5 h 19"/>
                <a:gd name="T38" fmla="*/ 10 w 91"/>
                <a:gd name="T39" fmla="*/ 6 h 19"/>
                <a:gd name="T40" fmla="*/ 19 w 91"/>
                <a:gd name="T41" fmla="*/ 1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1" h="19">
                  <a:moveTo>
                    <a:pt x="16" y="18"/>
                  </a:moveTo>
                  <a:cubicBezTo>
                    <a:pt x="1" y="6"/>
                    <a:pt x="1" y="6"/>
                    <a:pt x="1" y="6"/>
                  </a:cubicBezTo>
                  <a:cubicBezTo>
                    <a:pt x="1" y="5"/>
                    <a:pt x="0" y="4"/>
                    <a:pt x="1" y="3"/>
                  </a:cubicBezTo>
                  <a:cubicBezTo>
                    <a:pt x="1" y="3"/>
                    <a:pt x="1" y="3"/>
                    <a:pt x="1" y="3"/>
                  </a:cubicBezTo>
                  <a:cubicBezTo>
                    <a:pt x="1" y="2"/>
                    <a:pt x="2" y="1"/>
                    <a:pt x="3" y="1"/>
                  </a:cubicBezTo>
                  <a:cubicBezTo>
                    <a:pt x="3" y="1"/>
                    <a:pt x="3" y="1"/>
                    <a:pt x="3" y="1"/>
                  </a:cubicBezTo>
                  <a:cubicBezTo>
                    <a:pt x="88" y="0"/>
                    <a:pt x="88" y="0"/>
                    <a:pt x="88" y="0"/>
                  </a:cubicBezTo>
                  <a:cubicBezTo>
                    <a:pt x="89" y="0"/>
                    <a:pt x="89" y="0"/>
                    <a:pt x="90" y="1"/>
                  </a:cubicBezTo>
                  <a:cubicBezTo>
                    <a:pt x="90" y="1"/>
                    <a:pt x="90" y="1"/>
                    <a:pt x="90" y="1"/>
                  </a:cubicBezTo>
                  <a:cubicBezTo>
                    <a:pt x="90" y="1"/>
                    <a:pt x="91" y="2"/>
                    <a:pt x="90" y="3"/>
                  </a:cubicBezTo>
                  <a:cubicBezTo>
                    <a:pt x="90" y="3"/>
                    <a:pt x="90" y="3"/>
                    <a:pt x="90" y="3"/>
                  </a:cubicBezTo>
                  <a:cubicBezTo>
                    <a:pt x="90" y="16"/>
                    <a:pt x="90" y="16"/>
                    <a:pt x="90" y="16"/>
                  </a:cubicBezTo>
                  <a:cubicBezTo>
                    <a:pt x="90" y="18"/>
                    <a:pt x="89" y="19"/>
                    <a:pt x="88" y="19"/>
                  </a:cubicBezTo>
                  <a:cubicBezTo>
                    <a:pt x="88" y="19"/>
                    <a:pt x="88" y="19"/>
                    <a:pt x="88" y="19"/>
                  </a:cubicBezTo>
                  <a:cubicBezTo>
                    <a:pt x="18" y="19"/>
                    <a:pt x="18" y="19"/>
                    <a:pt x="18" y="19"/>
                  </a:cubicBezTo>
                  <a:cubicBezTo>
                    <a:pt x="16" y="18"/>
                    <a:pt x="16" y="18"/>
                    <a:pt x="16" y="18"/>
                  </a:cubicBezTo>
                  <a:close/>
                  <a:moveTo>
                    <a:pt x="19" y="14"/>
                  </a:moveTo>
                  <a:cubicBezTo>
                    <a:pt x="85" y="14"/>
                    <a:pt x="85" y="14"/>
                    <a:pt x="85" y="14"/>
                  </a:cubicBezTo>
                  <a:cubicBezTo>
                    <a:pt x="85" y="5"/>
                    <a:pt x="85" y="5"/>
                    <a:pt x="85" y="5"/>
                  </a:cubicBezTo>
                  <a:cubicBezTo>
                    <a:pt x="10" y="6"/>
                    <a:pt x="10" y="6"/>
                    <a:pt x="10" y="6"/>
                  </a:cubicBezTo>
                  <a:cubicBezTo>
                    <a:pt x="19" y="14"/>
                    <a:pt x="19" y="14"/>
                    <a:pt x="19" y="14"/>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91" name="Freeform 372"/>
            <p:cNvSpPr/>
            <p:nvPr/>
          </p:nvSpPr>
          <p:spPr bwMode="auto">
            <a:xfrm>
              <a:off x="4995" y="1918"/>
              <a:ext cx="202" cy="192"/>
            </a:xfrm>
            <a:custGeom>
              <a:avLst/>
              <a:gdLst>
                <a:gd name="T0" fmla="*/ 0 w 202"/>
                <a:gd name="T1" fmla="*/ 5 h 192"/>
                <a:gd name="T2" fmla="*/ 10 w 202"/>
                <a:gd name="T3" fmla="*/ 190 h 192"/>
                <a:gd name="T4" fmla="*/ 199 w 202"/>
                <a:gd name="T5" fmla="*/ 192 h 192"/>
                <a:gd name="T6" fmla="*/ 202 w 202"/>
                <a:gd name="T7" fmla="*/ 0 h 192"/>
                <a:gd name="T8" fmla="*/ 0 w 202"/>
                <a:gd name="T9" fmla="*/ 5 h 192"/>
              </a:gdLst>
              <a:ahLst/>
              <a:cxnLst>
                <a:cxn ang="0">
                  <a:pos x="T0" y="T1"/>
                </a:cxn>
                <a:cxn ang="0">
                  <a:pos x="T2" y="T3"/>
                </a:cxn>
                <a:cxn ang="0">
                  <a:pos x="T4" y="T5"/>
                </a:cxn>
                <a:cxn ang="0">
                  <a:pos x="T6" y="T7"/>
                </a:cxn>
                <a:cxn ang="0">
                  <a:pos x="T8" y="T9"/>
                </a:cxn>
              </a:cxnLst>
              <a:rect l="0" t="0" r="r" b="b"/>
              <a:pathLst>
                <a:path w="202" h="192">
                  <a:moveTo>
                    <a:pt x="0" y="5"/>
                  </a:moveTo>
                  <a:lnTo>
                    <a:pt x="10" y="190"/>
                  </a:lnTo>
                  <a:lnTo>
                    <a:pt x="199" y="192"/>
                  </a:lnTo>
                  <a:lnTo>
                    <a:pt x="202" y="0"/>
                  </a:lnTo>
                  <a:lnTo>
                    <a:pt x="0" y="5"/>
                  </a:lnTo>
                  <a:close/>
                </a:path>
              </a:pathLst>
            </a:custGeom>
            <a:solidFill>
              <a:srgbClr val="C7ED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92" name="Freeform 373"/>
            <p:cNvSpPr>
              <a:spLocks noEditPoints="1"/>
            </p:cNvSpPr>
            <p:nvPr/>
          </p:nvSpPr>
          <p:spPr bwMode="auto">
            <a:xfrm>
              <a:off x="4990" y="1911"/>
              <a:ext cx="214" cy="204"/>
            </a:xfrm>
            <a:custGeom>
              <a:avLst/>
              <a:gdLst>
                <a:gd name="T0" fmla="*/ 86 w 90"/>
                <a:gd name="T1" fmla="*/ 86 h 86"/>
                <a:gd name="T2" fmla="*/ 6 w 90"/>
                <a:gd name="T3" fmla="*/ 86 h 86"/>
                <a:gd name="T4" fmla="*/ 4 w 90"/>
                <a:gd name="T5" fmla="*/ 83 h 86"/>
                <a:gd name="T6" fmla="*/ 4 w 90"/>
                <a:gd name="T7" fmla="*/ 83 h 86"/>
                <a:gd name="T8" fmla="*/ 0 w 90"/>
                <a:gd name="T9" fmla="*/ 5 h 86"/>
                <a:gd name="T10" fmla="*/ 0 w 90"/>
                <a:gd name="T11" fmla="*/ 3 h 86"/>
                <a:gd name="T12" fmla="*/ 0 w 90"/>
                <a:gd name="T13" fmla="*/ 3 h 86"/>
                <a:gd name="T14" fmla="*/ 2 w 90"/>
                <a:gd name="T15" fmla="*/ 2 h 86"/>
                <a:gd name="T16" fmla="*/ 2 w 90"/>
                <a:gd name="T17" fmla="*/ 2 h 86"/>
                <a:gd name="T18" fmla="*/ 87 w 90"/>
                <a:gd name="T19" fmla="*/ 0 h 86"/>
                <a:gd name="T20" fmla="*/ 89 w 90"/>
                <a:gd name="T21" fmla="*/ 1 h 86"/>
                <a:gd name="T22" fmla="*/ 89 w 90"/>
                <a:gd name="T23" fmla="*/ 1 h 86"/>
                <a:gd name="T24" fmla="*/ 90 w 90"/>
                <a:gd name="T25" fmla="*/ 3 h 86"/>
                <a:gd name="T26" fmla="*/ 90 w 90"/>
                <a:gd name="T27" fmla="*/ 3 h 86"/>
                <a:gd name="T28" fmla="*/ 89 w 90"/>
                <a:gd name="T29" fmla="*/ 84 h 86"/>
                <a:gd name="T30" fmla="*/ 86 w 90"/>
                <a:gd name="T31" fmla="*/ 86 h 86"/>
                <a:gd name="T32" fmla="*/ 86 w 90"/>
                <a:gd name="T33" fmla="*/ 86 h 86"/>
                <a:gd name="T34" fmla="*/ 86 w 90"/>
                <a:gd name="T35" fmla="*/ 86 h 86"/>
                <a:gd name="T36" fmla="*/ 9 w 90"/>
                <a:gd name="T37" fmla="*/ 81 h 86"/>
                <a:gd name="T38" fmla="*/ 84 w 90"/>
                <a:gd name="T39" fmla="*/ 81 h 86"/>
                <a:gd name="T40" fmla="*/ 85 w 90"/>
                <a:gd name="T41" fmla="*/ 6 h 86"/>
                <a:gd name="T42" fmla="*/ 5 w 90"/>
                <a:gd name="T43" fmla="*/ 7 h 86"/>
                <a:gd name="T44" fmla="*/ 9 w 90"/>
                <a:gd name="T45" fmla="*/ 81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90" h="86">
                  <a:moveTo>
                    <a:pt x="86" y="86"/>
                  </a:moveTo>
                  <a:cubicBezTo>
                    <a:pt x="6" y="86"/>
                    <a:pt x="6" y="86"/>
                    <a:pt x="6" y="86"/>
                  </a:cubicBezTo>
                  <a:cubicBezTo>
                    <a:pt x="5" y="86"/>
                    <a:pt x="4" y="85"/>
                    <a:pt x="4" y="83"/>
                  </a:cubicBezTo>
                  <a:cubicBezTo>
                    <a:pt x="4" y="83"/>
                    <a:pt x="4" y="83"/>
                    <a:pt x="4" y="83"/>
                  </a:cubicBezTo>
                  <a:cubicBezTo>
                    <a:pt x="0" y="5"/>
                    <a:pt x="0" y="5"/>
                    <a:pt x="0" y="5"/>
                  </a:cubicBezTo>
                  <a:cubicBezTo>
                    <a:pt x="0" y="4"/>
                    <a:pt x="0" y="3"/>
                    <a:pt x="0" y="3"/>
                  </a:cubicBezTo>
                  <a:cubicBezTo>
                    <a:pt x="0" y="3"/>
                    <a:pt x="0" y="3"/>
                    <a:pt x="0" y="3"/>
                  </a:cubicBezTo>
                  <a:cubicBezTo>
                    <a:pt x="1" y="2"/>
                    <a:pt x="2" y="2"/>
                    <a:pt x="2" y="2"/>
                  </a:cubicBezTo>
                  <a:cubicBezTo>
                    <a:pt x="2" y="2"/>
                    <a:pt x="2" y="2"/>
                    <a:pt x="2" y="2"/>
                  </a:cubicBezTo>
                  <a:cubicBezTo>
                    <a:pt x="87" y="0"/>
                    <a:pt x="87" y="0"/>
                    <a:pt x="87" y="0"/>
                  </a:cubicBezTo>
                  <a:cubicBezTo>
                    <a:pt x="88" y="0"/>
                    <a:pt x="89" y="1"/>
                    <a:pt x="89" y="1"/>
                  </a:cubicBezTo>
                  <a:cubicBezTo>
                    <a:pt x="89" y="1"/>
                    <a:pt x="89" y="1"/>
                    <a:pt x="89" y="1"/>
                  </a:cubicBezTo>
                  <a:cubicBezTo>
                    <a:pt x="90" y="2"/>
                    <a:pt x="90" y="2"/>
                    <a:pt x="90" y="3"/>
                  </a:cubicBezTo>
                  <a:cubicBezTo>
                    <a:pt x="90" y="3"/>
                    <a:pt x="90" y="3"/>
                    <a:pt x="90" y="3"/>
                  </a:cubicBezTo>
                  <a:cubicBezTo>
                    <a:pt x="89" y="84"/>
                    <a:pt x="89" y="84"/>
                    <a:pt x="89" y="84"/>
                  </a:cubicBezTo>
                  <a:cubicBezTo>
                    <a:pt x="89" y="85"/>
                    <a:pt x="88" y="86"/>
                    <a:pt x="86" y="86"/>
                  </a:cubicBezTo>
                  <a:cubicBezTo>
                    <a:pt x="86" y="86"/>
                    <a:pt x="86" y="86"/>
                    <a:pt x="86" y="86"/>
                  </a:cubicBezTo>
                  <a:cubicBezTo>
                    <a:pt x="86" y="86"/>
                    <a:pt x="86" y="86"/>
                    <a:pt x="86" y="86"/>
                  </a:cubicBezTo>
                  <a:close/>
                  <a:moveTo>
                    <a:pt x="9" y="81"/>
                  </a:moveTo>
                  <a:cubicBezTo>
                    <a:pt x="84" y="81"/>
                    <a:pt x="84" y="81"/>
                    <a:pt x="84" y="81"/>
                  </a:cubicBezTo>
                  <a:cubicBezTo>
                    <a:pt x="85" y="6"/>
                    <a:pt x="85" y="6"/>
                    <a:pt x="85" y="6"/>
                  </a:cubicBezTo>
                  <a:cubicBezTo>
                    <a:pt x="5" y="7"/>
                    <a:pt x="5" y="7"/>
                    <a:pt x="5" y="7"/>
                  </a:cubicBezTo>
                  <a:cubicBezTo>
                    <a:pt x="9" y="81"/>
                    <a:pt x="9" y="81"/>
                    <a:pt x="9" y="81"/>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93" name="Freeform 374"/>
            <p:cNvSpPr/>
            <p:nvPr/>
          </p:nvSpPr>
          <p:spPr bwMode="auto">
            <a:xfrm>
              <a:off x="4995" y="1920"/>
              <a:ext cx="45" cy="188"/>
            </a:xfrm>
            <a:custGeom>
              <a:avLst/>
              <a:gdLst>
                <a:gd name="T0" fmla="*/ 0 w 45"/>
                <a:gd name="T1" fmla="*/ 0 h 188"/>
                <a:gd name="T2" fmla="*/ 38 w 45"/>
                <a:gd name="T3" fmla="*/ 31 h 188"/>
                <a:gd name="T4" fmla="*/ 45 w 45"/>
                <a:gd name="T5" fmla="*/ 188 h 188"/>
                <a:gd name="T6" fmla="*/ 10 w 45"/>
                <a:gd name="T7" fmla="*/ 188 h 188"/>
                <a:gd name="T8" fmla="*/ 0 w 45"/>
                <a:gd name="T9" fmla="*/ 0 h 188"/>
              </a:gdLst>
              <a:ahLst/>
              <a:cxnLst>
                <a:cxn ang="0">
                  <a:pos x="T0" y="T1"/>
                </a:cxn>
                <a:cxn ang="0">
                  <a:pos x="T2" y="T3"/>
                </a:cxn>
                <a:cxn ang="0">
                  <a:pos x="T4" y="T5"/>
                </a:cxn>
                <a:cxn ang="0">
                  <a:pos x="T6" y="T7"/>
                </a:cxn>
                <a:cxn ang="0">
                  <a:pos x="T8" y="T9"/>
                </a:cxn>
              </a:cxnLst>
              <a:rect l="0" t="0" r="r" b="b"/>
              <a:pathLst>
                <a:path w="45" h="188">
                  <a:moveTo>
                    <a:pt x="0" y="0"/>
                  </a:moveTo>
                  <a:lnTo>
                    <a:pt x="38" y="31"/>
                  </a:lnTo>
                  <a:lnTo>
                    <a:pt x="45" y="188"/>
                  </a:lnTo>
                  <a:lnTo>
                    <a:pt x="10" y="188"/>
                  </a:lnTo>
                  <a:lnTo>
                    <a:pt x="0" y="0"/>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94" name="Freeform 375"/>
            <p:cNvSpPr>
              <a:spLocks noEditPoints="1"/>
            </p:cNvSpPr>
            <p:nvPr/>
          </p:nvSpPr>
          <p:spPr bwMode="auto">
            <a:xfrm>
              <a:off x="4990" y="1916"/>
              <a:ext cx="55" cy="199"/>
            </a:xfrm>
            <a:custGeom>
              <a:avLst/>
              <a:gdLst>
                <a:gd name="T0" fmla="*/ 6 w 23"/>
                <a:gd name="T1" fmla="*/ 84 h 84"/>
                <a:gd name="T2" fmla="*/ 4 w 23"/>
                <a:gd name="T3" fmla="*/ 81 h 84"/>
                <a:gd name="T4" fmla="*/ 4 w 23"/>
                <a:gd name="T5" fmla="*/ 81 h 84"/>
                <a:gd name="T6" fmla="*/ 0 w 23"/>
                <a:gd name="T7" fmla="*/ 3 h 84"/>
                <a:gd name="T8" fmla="*/ 2 w 23"/>
                <a:gd name="T9" fmla="*/ 2 h 84"/>
                <a:gd name="T10" fmla="*/ 0 w 23"/>
                <a:gd name="T11" fmla="*/ 3 h 84"/>
                <a:gd name="T12" fmla="*/ 1 w 23"/>
                <a:gd name="T13" fmla="*/ 0 h 84"/>
                <a:gd name="T14" fmla="*/ 1 w 23"/>
                <a:gd name="T15" fmla="*/ 0 h 84"/>
                <a:gd name="T16" fmla="*/ 4 w 23"/>
                <a:gd name="T17" fmla="*/ 0 h 84"/>
                <a:gd name="T18" fmla="*/ 4 w 23"/>
                <a:gd name="T19" fmla="*/ 0 h 84"/>
                <a:gd name="T20" fmla="*/ 19 w 23"/>
                <a:gd name="T21" fmla="*/ 13 h 84"/>
                <a:gd name="T22" fmla="*/ 20 w 23"/>
                <a:gd name="T23" fmla="*/ 15 h 84"/>
                <a:gd name="T24" fmla="*/ 20 w 23"/>
                <a:gd name="T25" fmla="*/ 15 h 84"/>
                <a:gd name="T26" fmla="*/ 23 w 23"/>
                <a:gd name="T27" fmla="*/ 81 h 84"/>
                <a:gd name="T28" fmla="*/ 22 w 23"/>
                <a:gd name="T29" fmla="*/ 83 h 84"/>
                <a:gd name="T30" fmla="*/ 22 w 23"/>
                <a:gd name="T31" fmla="*/ 83 h 84"/>
                <a:gd name="T32" fmla="*/ 21 w 23"/>
                <a:gd name="T33" fmla="*/ 84 h 84"/>
                <a:gd name="T34" fmla="*/ 21 w 23"/>
                <a:gd name="T35" fmla="*/ 84 h 84"/>
                <a:gd name="T36" fmla="*/ 6 w 23"/>
                <a:gd name="T37" fmla="*/ 84 h 84"/>
                <a:gd name="T38" fmla="*/ 9 w 23"/>
                <a:gd name="T39" fmla="*/ 78 h 84"/>
                <a:gd name="T40" fmla="*/ 18 w 23"/>
                <a:gd name="T41" fmla="*/ 79 h 84"/>
                <a:gd name="T42" fmla="*/ 15 w 23"/>
                <a:gd name="T43" fmla="*/ 16 h 84"/>
                <a:gd name="T44" fmla="*/ 5 w 23"/>
                <a:gd name="T45" fmla="*/ 8 h 84"/>
                <a:gd name="T46" fmla="*/ 9 w 23"/>
                <a:gd name="T47" fmla="*/ 78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3" h="84">
                  <a:moveTo>
                    <a:pt x="6" y="84"/>
                  </a:moveTo>
                  <a:cubicBezTo>
                    <a:pt x="5" y="84"/>
                    <a:pt x="4" y="83"/>
                    <a:pt x="4" y="81"/>
                  </a:cubicBezTo>
                  <a:cubicBezTo>
                    <a:pt x="4" y="81"/>
                    <a:pt x="4" y="81"/>
                    <a:pt x="4" y="81"/>
                  </a:cubicBezTo>
                  <a:cubicBezTo>
                    <a:pt x="0" y="3"/>
                    <a:pt x="0" y="3"/>
                    <a:pt x="0" y="3"/>
                  </a:cubicBezTo>
                  <a:cubicBezTo>
                    <a:pt x="2" y="2"/>
                    <a:pt x="2" y="2"/>
                    <a:pt x="2" y="2"/>
                  </a:cubicBezTo>
                  <a:cubicBezTo>
                    <a:pt x="0" y="3"/>
                    <a:pt x="0" y="3"/>
                    <a:pt x="0" y="3"/>
                  </a:cubicBezTo>
                  <a:cubicBezTo>
                    <a:pt x="0" y="1"/>
                    <a:pt x="0" y="0"/>
                    <a:pt x="1" y="0"/>
                  </a:cubicBezTo>
                  <a:cubicBezTo>
                    <a:pt x="1" y="0"/>
                    <a:pt x="1" y="0"/>
                    <a:pt x="1" y="0"/>
                  </a:cubicBezTo>
                  <a:cubicBezTo>
                    <a:pt x="2" y="0"/>
                    <a:pt x="3" y="0"/>
                    <a:pt x="4" y="0"/>
                  </a:cubicBezTo>
                  <a:cubicBezTo>
                    <a:pt x="4" y="0"/>
                    <a:pt x="4" y="0"/>
                    <a:pt x="4" y="0"/>
                  </a:cubicBezTo>
                  <a:cubicBezTo>
                    <a:pt x="19" y="13"/>
                    <a:pt x="19" y="13"/>
                    <a:pt x="19" y="13"/>
                  </a:cubicBezTo>
                  <a:cubicBezTo>
                    <a:pt x="20" y="13"/>
                    <a:pt x="20" y="14"/>
                    <a:pt x="20" y="15"/>
                  </a:cubicBezTo>
                  <a:cubicBezTo>
                    <a:pt x="20" y="15"/>
                    <a:pt x="20" y="15"/>
                    <a:pt x="20" y="15"/>
                  </a:cubicBezTo>
                  <a:cubicBezTo>
                    <a:pt x="23" y="81"/>
                    <a:pt x="23" y="81"/>
                    <a:pt x="23" y="81"/>
                  </a:cubicBezTo>
                  <a:cubicBezTo>
                    <a:pt x="23" y="82"/>
                    <a:pt x="23" y="82"/>
                    <a:pt x="22" y="83"/>
                  </a:cubicBezTo>
                  <a:cubicBezTo>
                    <a:pt x="22" y="83"/>
                    <a:pt x="22" y="83"/>
                    <a:pt x="22" y="83"/>
                  </a:cubicBezTo>
                  <a:cubicBezTo>
                    <a:pt x="22" y="84"/>
                    <a:pt x="21" y="84"/>
                    <a:pt x="21" y="84"/>
                  </a:cubicBezTo>
                  <a:cubicBezTo>
                    <a:pt x="21" y="84"/>
                    <a:pt x="21" y="84"/>
                    <a:pt x="21" y="84"/>
                  </a:cubicBezTo>
                  <a:cubicBezTo>
                    <a:pt x="6" y="84"/>
                    <a:pt x="6" y="84"/>
                    <a:pt x="6" y="84"/>
                  </a:cubicBezTo>
                  <a:close/>
                  <a:moveTo>
                    <a:pt x="9" y="78"/>
                  </a:moveTo>
                  <a:cubicBezTo>
                    <a:pt x="18" y="79"/>
                    <a:pt x="18" y="79"/>
                    <a:pt x="18" y="79"/>
                  </a:cubicBezTo>
                  <a:cubicBezTo>
                    <a:pt x="15" y="16"/>
                    <a:pt x="15" y="16"/>
                    <a:pt x="15" y="16"/>
                  </a:cubicBezTo>
                  <a:cubicBezTo>
                    <a:pt x="5" y="8"/>
                    <a:pt x="5" y="8"/>
                    <a:pt x="5" y="8"/>
                  </a:cubicBezTo>
                  <a:cubicBezTo>
                    <a:pt x="9" y="78"/>
                    <a:pt x="9" y="78"/>
                    <a:pt x="9" y="78"/>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95" name="Freeform 376"/>
            <p:cNvSpPr/>
            <p:nvPr/>
          </p:nvSpPr>
          <p:spPr bwMode="auto">
            <a:xfrm>
              <a:off x="4995" y="1918"/>
              <a:ext cx="202" cy="33"/>
            </a:xfrm>
            <a:custGeom>
              <a:avLst/>
              <a:gdLst>
                <a:gd name="T0" fmla="*/ 0 w 202"/>
                <a:gd name="T1" fmla="*/ 2 h 33"/>
                <a:gd name="T2" fmla="*/ 38 w 202"/>
                <a:gd name="T3" fmla="*/ 33 h 33"/>
                <a:gd name="T4" fmla="*/ 202 w 202"/>
                <a:gd name="T5" fmla="*/ 33 h 33"/>
                <a:gd name="T6" fmla="*/ 202 w 202"/>
                <a:gd name="T7" fmla="*/ 0 h 33"/>
                <a:gd name="T8" fmla="*/ 0 w 202"/>
                <a:gd name="T9" fmla="*/ 2 h 33"/>
              </a:gdLst>
              <a:ahLst/>
              <a:cxnLst>
                <a:cxn ang="0">
                  <a:pos x="T0" y="T1"/>
                </a:cxn>
                <a:cxn ang="0">
                  <a:pos x="T2" y="T3"/>
                </a:cxn>
                <a:cxn ang="0">
                  <a:pos x="T4" y="T5"/>
                </a:cxn>
                <a:cxn ang="0">
                  <a:pos x="T6" y="T7"/>
                </a:cxn>
                <a:cxn ang="0">
                  <a:pos x="T8" y="T9"/>
                </a:cxn>
              </a:cxnLst>
              <a:rect l="0" t="0" r="r" b="b"/>
              <a:pathLst>
                <a:path w="202" h="33">
                  <a:moveTo>
                    <a:pt x="0" y="2"/>
                  </a:moveTo>
                  <a:lnTo>
                    <a:pt x="38" y="33"/>
                  </a:lnTo>
                  <a:lnTo>
                    <a:pt x="202" y="33"/>
                  </a:lnTo>
                  <a:lnTo>
                    <a:pt x="202" y="0"/>
                  </a:lnTo>
                  <a:lnTo>
                    <a:pt x="0" y="2"/>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96" name="Freeform 377"/>
            <p:cNvSpPr>
              <a:spLocks noEditPoints="1"/>
            </p:cNvSpPr>
            <p:nvPr/>
          </p:nvSpPr>
          <p:spPr bwMode="auto">
            <a:xfrm>
              <a:off x="4990" y="1911"/>
              <a:ext cx="214" cy="45"/>
            </a:xfrm>
            <a:custGeom>
              <a:avLst/>
              <a:gdLst>
                <a:gd name="T0" fmla="*/ 16 w 90"/>
                <a:gd name="T1" fmla="*/ 19 h 19"/>
                <a:gd name="T2" fmla="*/ 1 w 90"/>
                <a:gd name="T3" fmla="*/ 6 h 19"/>
                <a:gd name="T4" fmla="*/ 0 w 90"/>
                <a:gd name="T5" fmla="*/ 4 h 19"/>
                <a:gd name="T6" fmla="*/ 0 w 90"/>
                <a:gd name="T7" fmla="*/ 4 h 19"/>
                <a:gd name="T8" fmla="*/ 2 w 90"/>
                <a:gd name="T9" fmla="*/ 2 h 19"/>
                <a:gd name="T10" fmla="*/ 2 w 90"/>
                <a:gd name="T11" fmla="*/ 2 h 19"/>
                <a:gd name="T12" fmla="*/ 87 w 90"/>
                <a:gd name="T13" fmla="*/ 0 h 19"/>
                <a:gd name="T14" fmla="*/ 89 w 90"/>
                <a:gd name="T15" fmla="*/ 1 h 19"/>
                <a:gd name="T16" fmla="*/ 89 w 90"/>
                <a:gd name="T17" fmla="*/ 1 h 19"/>
                <a:gd name="T18" fmla="*/ 90 w 90"/>
                <a:gd name="T19" fmla="*/ 3 h 19"/>
                <a:gd name="T20" fmla="*/ 90 w 90"/>
                <a:gd name="T21" fmla="*/ 3 h 19"/>
                <a:gd name="T22" fmla="*/ 90 w 90"/>
                <a:gd name="T23" fmla="*/ 17 h 19"/>
                <a:gd name="T24" fmla="*/ 87 w 90"/>
                <a:gd name="T25" fmla="*/ 19 h 19"/>
                <a:gd name="T26" fmla="*/ 87 w 90"/>
                <a:gd name="T27" fmla="*/ 19 h 19"/>
                <a:gd name="T28" fmla="*/ 18 w 90"/>
                <a:gd name="T29" fmla="*/ 19 h 19"/>
                <a:gd name="T30" fmla="*/ 16 w 90"/>
                <a:gd name="T31" fmla="*/ 19 h 19"/>
                <a:gd name="T32" fmla="*/ 19 w 90"/>
                <a:gd name="T33" fmla="*/ 14 h 19"/>
                <a:gd name="T34" fmla="*/ 84 w 90"/>
                <a:gd name="T35" fmla="*/ 14 h 19"/>
                <a:gd name="T36" fmla="*/ 85 w 90"/>
                <a:gd name="T37" fmla="*/ 6 h 19"/>
                <a:gd name="T38" fmla="*/ 10 w 90"/>
                <a:gd name="T39" fmla="*/ 7 h 19"/>
                <a:gd name="T40" fmla="*/ 19 w 90"/>
                <a:gd name="T41" fmla="*/ 1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0" h="19">
                  <a:moveTo>
                    <a:pt x="16" y="19"/>
                  </a:moveTo>
                  <a:cubicBezTo>
                    <a:pt x="1" y="6"/>
                    <a:pt x="1" y="6"/>
                    <a:pt x="1" y="6"/>
                  </a:cubicBezTo>
                  <a:cubicBezTo>
                    <a:pt x="0" y="6"/>
                    <a:pt x="0" y="5"/>
                    <a:pt x="0" y="4"/>
                  </a:cubicBezTo>
                  <a:cubicBezTo>
                    <a:pt x="0" y="4"/>
                    <a:pt x="0" y="4"/>
                    <a:pt x="0" y="4"/>
                  </a:cubicBezTo>
                  <a:cubicBezTo>
                    <a:pt x="0" y="2"/>
                    <a:pt x="1" y="2"/>
                    <a:pt x="2" y="2"/>
                  </a:cubicBezTo>
                  <a:cubicBezTo>
                    <a:pt x="2" y="2"/>
                    <a:pt x="2" y="2"/>
                    <a:pt x="2" y="2"/>
                  </a:cubicBezTo>
                  <a:cubicBezTo>
                    <a:pt x="87" y="0"/>
                    <a:pt x="87" y="0"/>
                    <a:pt x="87" y="0"/>
                  </a:cubicBezTo>
                  <a:cubicBezTo>
                    <a:pt x="88" y="0"/>
                    <a:pt x="89" y="1"/>
                    <a:pt x="89" y="1"/>
                  </a:cubicBezTo>
                  <a:cubicBezTo>
                    <a:pt x="89" y="1"/>
                    <a:pt x="89" y="1"/>
                    <a:pt x="89" y="1"/>
                  </a:cubicBezTo>
                  <a:cubicBezTo>
                    <a:pt x="90" y="2"/>
                    <a:pt x="90" y="2"/>
                    <a:pt x="90" y="3"/>
                  </a:cubicBezTo>
                  <a:cubicBezTo>
                    <a:pt x="90" y="3"/>
                    <a:pt x="90" y="3"/>
                    <a:pt x="90" y="3"/>
                  </a:cubicBezTo>
                  <a:cubicBezTo>
                    <a:pt x="90" y="17"/>
                    <a:pt x="90" y="17"/>
                    <a:pt x="90" y="17"/>
                  </a:cubicBezTo>
                  <a:cubicBezTo>
                    <a:pt x="90" y="18"/>
                    <a:pt x="88" y="19"/>
                    <a:pt x="87" y="19"/>
                  </a:cubicBezTo>
                  <a:cubicBezTo>
                    <a:pt x="87" y="19"/>
                    <a:pt x="87" y="19"/>
                    <a:pt x="87" y="19"/>
                  </a:cubicBezTo>
                  <a:cubicBezTo>
                    <a:pt x="18" y="19"/>
                    <a:pt x="18" y="19"/>
                    <a:pt x="18" y="19"/>
                  </a:cubicBezTo>
                  <a:cubicBezTo>
                    <a:pt x="16" y="19"/>
                    <a:pt x="16" y="19"/>
                    <a:pt x="16" y="19"/>
                  </a:cubicBezTo>
                  <a:close/>
                  <a:moveTo>
                    <a:pt x="19" y="14"/>
                  </a:moveTo>
                  <a:cubicBezTo>
                    <a:pt x="84" y="14"/>
                    <a:pt x="84" y="14"/>
                    <a:pt x="84" y="14"/>
                  </a:cubicBezTo>
                  <a:cubicBezTo>
                    <a:pt x="85" y="6"/>
                    <a:pt x="85" y="6"/>
                    <a:pt x="85" y="6"/>
                  </a:cubicBezTo>
                  <a:cubicBezTo>
                    <a:pt x="10" y="7"/>
                    <a:pt x="10" y="7"/>
                    <a:pt x="10" y="7"/>
                  </a:cubicBezTo>
                  <a:cubicBezTo>
                    <a:pt x="19" y="14"/>
                    <a:pt x="19" y="14"/>
                    <a:pt x="19" y="14"/>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97" name="Freeform 378"/>
            <p:cNvSpPr/>
            <p:nvPr/>
          </p:nvSpPr>
          <p:spPr bwMode="auto">
            <a:xfrm>
              <a:off x="5727" y="498"/>
              <a:ext cx="301" cy="275"/>
            </a:xfrm>
            <a:custGeom>
              <a:avLst/>
              <a:gdLst>
                <a:gd name="T0" fmla="*/ 109 w 301"/>
                <a:gd name="T1" fmla="*/ 0 h 275"/>
                <a:gd name="T2" fmla="*/ 105 w 301"/>
                <a:gd name="T3" fmla="*/ 104 h 275"/>
                <a:gd name="T4" fmla="*/ 0 w 301"/>
                <a:gd name="T5" fmla="*/ 107 h 275"/>
                <a:gd name="T6" fmla="*/ 7 w 301"/>
                <a:gd name="T7" fmla="*/ 192 h 275"/>
                <a:gd name="T8" fmla="*/ 105 w 301"/>
                <a:gd name="T9" fmla="*/ 187 h 275"/>
                <a:gd name="T10" fmla="*/ 112 w 301"/>
                <a:gd name="T11" fmla="*/ 275 h 275"/>
                <a:gd name="T12" fmla="*/ 202 w 301"/>
                <a:gd name="T13" fmla="*/ 275 h 275"/>
                <a:gd name="T14" fmla="*/ 202 w 301"/>
                <a:gd name="T15" fmla="*/ 192 h 275"/>
                <a:gd name="T16" fmla="*/ 301 w 301"/>
                <a:gd name="T17" fmla="*/ 187 h 275"/>
                <a:gd name="T18" fmla="*/ 301 w 301"/>
                <a:gd name="T19" fmla="*/ 104 h 275"/>
                <a:gd name="T20" fmla="*/ 192 w 301"/>
                <a:gd name="T21" fmla="*/ 104 h 275"/>
                <a:gd name="T22" fmla="*/ 185 w 301"/>
                <a:gd name="T23" fmla="*/ 7 h 275"/>
                <a:gd name="T24" fmla="*/ 109 w 301"/>
                <a:gd name="T25" fmla="*/ 0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01" h="275">
                  <a:moveTo>
                    <a:pt x="109" y="0"/>
                  </a:moveTo>
                  <a:lnTo>
                    <a:pt x="105" y="104"/>
                  </a:lnTo>
                  <a:lnTo>
                    <a:pt x="0" y="107"/>
                  </a:lnTo>
                  <a:lnTo>
                    <a:pt x="7" y="192"/>
                  </a:lnTo>
                  <a:lnTo>
                    <a:pt x="105" y="187"/>
                  </a:lnTo>
                  <a:lnTo>
                    <a:pt x="112" y="275"/>
                  </a:lnTo>
                  <a:lnTo>
                    <a:pt x="202" y="275"/>
                  </a:lnTo>
                  <a:lnTo>
                    <a:pt x="202" y="192"/>
                  </a:lnTo>
                  <a:lnTo>
                    <a:pt x="301" y="187"/>
                  </a:lnTo>
                  <a:lnTo>
                    <a:pt x="301" y="104"/>
                  </a:lnTo>
                  <a:lnTo>
                    <a:pt x="192" y="104"/>
                  </a:lnTo>
                  <a:lnTo>
                    <a:pt x="185" y="7"/>
                  </a:lnTo>
                  <a:lnTo>
                    <a:pt x="109" y="0"/>
                  </a:lnTo>
                  <a:close/>
                </a:path>
              </a:pathLst>
            </a:custGeom>
            <a:solidFill>
              <a:srgbClr val="FE5A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98" name="Freeform 379"/>
            <p:cNvSpPr>
              <a:spLocks noEditPoints="1"/>
            </p:cNvSpPr>
            <p:nvPr/>
          </p:nvSpPr>
          <p:spPr bwMode="auto">
            <a:xfrm>
              <a:off x="5720" y="491"/>
              <a:ext cx="315" cy="289"/>
            </a:xfrm>
            <a:custGeom>
              <a:avLst/>
              <a:gdLst>
                <a:gd name="T0" fmla="*/ 50 w 133"/>
                <a:gd name="T1" fmla="*/ 122 h 122"/>
                <a:gd name="T2" fmla="*/ 48 w 133"/>
                <a:gd name="T3" fmla="*/ 119 h 122"/>
                <a:gd name="T4" fmla="*/ 48 w 133"/>
                <a:gd name="T5" fmla="*/ 119 h 122"/>
                <a:gd name="T6" fmla="*/ 45 w 133"/>
                <a:gd name="T7" fmla="*/ 85 h 122"/>
                <a:gd name="T8" fmla="*/ 6 w 133"/>
                <a:gd name="T9" fmla="*/ 86 h 122"/>
                <a:gd name="T10" fmla="*/ 4 w 133"/>
                <a:gd name="T11" fmla="*/ 84 h 122"/>
                <a:gd name="T12" fmla="*/ 4 w 133"/>
                <a:gd name="T13" fmla="*/ 84 h 122"/>
                <a:gd name="T14" fmla="*/ 0 w 133"/>
                <a:gd name="T15" fmla="*/ 49 h 122"/>
                <a:gd name="T16" fmla="*/ 1 w 133"/>
                <a:gd name="T17" fmla="*/ 47 h 122"/>
                <a:gd name="T18" fmla="*/ 1 w 133"/>
                <a:gd name="T19" fmla="*/ 47 h 122"/>
                <a:gd name="T20" fmla="*/ 3 w 133"/>
                <a:gd name="T21" fmla="*/ 46 h 122"/>
                <a:gd name="T22" fmla="*/ 3 w 133"/>
                <a:gd name="T23" fmla="*/ 46 h 122"/>
                <a:gd name="T24" fmla="*/ 45 w 133"/>
                <a:gd name="T25" fmla="*/ 44 h 122"/>
                <a:gd name="T26" fmla="*/ 46 w 133"/>
                <a:gd name="T27" fmla="*/ 3 h 122"/>
                <a:gd name="T28" fmla="*/ 47 w 133"/>
                <a:gd name="T29" fmla="*/ 1 h 122"/>
                <a:gd name="T30" fmla="*/ 47 w 133"/>
                <a:gd name="T31" fmla="*/ 1 h 122"/>
                <a:gd name="T32" fmla="*/ 49 w 133"/>
                <a:gd name="T33" fmla="*/ 0 h 122"/>
                <a:gd name="T34" fmla="*/ 49 w 133"/>
                <a:gd name="T35" fmla="*/ 0 h 122"/>
                <a:gd name="T36" fmla="*/ 82 w 133"/>
                <a:gd name="T37" fmla="*/ 4 h 122"/>
                <a:gd name="T38" fmla="*/ 84 w 133"/>
                <a:gd name="T39" fmla="*/ 6 h 122"/>
                <a:gd name="T40" fmla="*/ 84 w 133"/>
                <a:gd name="T41" fmla="*/ 6 h 122"/>
                <a:gd name="T42" fmla="*/ 87 w 133"/>
                <a:gd name="T43" fmla="*/ 45 h 122"/>
                <a:gd name="T44" fmla="*/ 130 w 133"/>
                <a:gd name="T45" fmla="*/ 44 h 122"/>
                <a:gd name="T46" fmla="*/ 132 w 133"/>
                <a:gd name="T47" fmla="*/ 45 h 122"/>
                <a:gd name="T48" fmla="*/ 132 w 133"/>
                <a:gd name="T49" fmla="*/ 45 h 122"/>
                <a:gd name="T50" fmla="*/ 133 w 133"/>
                <a:gd name="T51" fmla="*/ 47 h 122"/>
                <a:gd name="T52" fmla="*/ 133 w 133"/>
                <a:gd name="T53" fmla="*/ 47 h 122"/>
                <a:gd name="T54" fmla="*/ 133 w 133"/>
                <a:gd name="T55" fmla="*/ 82 h 122"/>
                <a:gd name="T56" fmla="*/ 130 w 133"/>
                <a:gd name="T57" fmla="*/ 85 h 122"/>
                <a:gd name="T58" fmla="*/ 130 w 133"/>
                <a:gd name="T59" fmla="*/ 85 h 122"/>
                <a:gd name="T60" fmla="*/ 91 w 133"/>
                <a:gd name="T61" fmla="*/ 87 h 122"/>
                <a:gd name="T62" fmla="*/ 91 w 133"/>
                <a:gd name="T63" fmla="*/ 119 h 122"/>
                <a:gd name="T64" fmla="*/ 90 w 133"/>
                <a:gd name="T65" fmla="*/ 121 h 122"/>
                <a:gd name="T66" fmla="*/ 90 w 133"/>
                <a:gd name="T67" fmla="*/ 121 h 122"/>
                <a:gd name="T68" fmla="*/ 88 w 133"/>
                <a:gd name="T69" fmla="*/ 122 h 122"/>
                <a:gd name="T70" fmla="*/ 88 w 133"/>
                <a:gd name="T71" fmla="*/ 122 h 122"/>
                <a:gd name="T72" fmla="*/ 50 w 133"/>
                <a:gd name="T73" fmla="*/ 122 h 122"/>
                <a:gd name="T74" fmla="*/ 50 w 133"/>
                <a:gd name="T75" fmla="*/ 82 h 122"/>
                <a:gd name="T76" fmla="*/ 53 w 133"/>
                <a:gd name="T77" fmla="*/ 117 h 122"/>
                <a:gd name="T78" fmla="*/ 85 w 133"/>
                <a:gd name="T79" fmla="*/ 117 h 122"/>
                <a:gd name="T80" fmla="*/ 86 w 133"/>
                <a:gd name="T81" fmla="*/ 84 h 122"/>
                <a:gd name="T82" fmla="*/ 88 w 133"/>
                <a:gd name="T83" fmla="*/ 81 h 122"/>
                <a:gd name="T84" fmla="*/ 88 w 133"/>
                <a:gd name="T85" fmla="*/ 81 h 122"/>
                <a:gd name="T86" fmla="*/ 127 w 133"/>
                <a:gd name="T87" fmla="*/ 80 h 122"/>
                <a:gd name="T88" fmla="*/ 128 w 133"/>
                <a:gd name="T89" fmla="*/ 49 h 122"/>
                <a:gd name="T90" fmla="*/ 84 w 133"/>
                <a:gd name="T91" fmla="*/ 50 h 122"/>
                <a:gd name="T92" fmla="*/ 81 w 133"/>
                <a:gd name="T93" fmla="*/ 48 h 122"/>
                <a:gd name="T94" fmla="*/ 81 w 133"/>
                <a:gd name="T95" fmla="*/ 48 h 122"/>
                <a:gd name="T96" fmla="*/ 79 w 133"/>
                <a:gd name="T97" fmla="*/ 9 h 122"/>
                <a:gd name="T98" fmla="*/ 51 w 133"/>
                <a:gd name="T99" fmla="*/ 6 h 122"/>
                <a:gd name="T100" fmla="*/ 50 w 133"/>
                <a:gd name="T101" fmla="*/ 47 h 122"/>
                <a:gd name="T102" fmla="*/ 47 w 133"/>
                <a:gd name="T103" fmla="*/ 49 h 122"/>
                <a:gd name="T104" fmla="*/ 47 w 133"/>
                <a:gd name="T105" fmla="*/ 49 h 122"/>
                <a:gd name="T106" fmla="*/ 6 w 133"/>
                <a:gd name="T107" fmla="*/ 51 h 122"/>
                <a:gd name="T108" fmla="*/ 9 w 133"/>
                <a:gd name="T109" fmla="*/ 81 h 122"/>
                <a:gd name="T110" fmla="*/ 47 w 133"/>
                <a:gd name="T111" fmla="*/ 80 h 122"/>
                <a:gd name="T112" fmla="*/ 47 w 133"/>
                <a:gd name="T113" fmla="*/ 80 h 122"/>
                <a:gd name="T114" fmla="*/ 47 w 133"/>
                <a:gd name="T115" fmla="*/ 80 h 122"/>
                <a:gd name="T116" fmla="*/ 50 w 133"/>
                <a:gd name="T117" fmla="*/ 82 h 122"/>
                <a:gd name="T118" fmla="*/ 49 w 133"/>
                <a:gd name="T119" fmla="*/ 6 h 122"/>
                <a:gd name="T120" fmla="*/ 49 w 133"/>
                <a:gd name="T121" fmla="*/ 3 h 122"/>
                <a:gd name="T122" fmla="*/ 49 w 133"/>
                <a:gd name="T123" fmla="*/ 6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33" h="122">
                  <a:moveTo>
                    <a:pt x="50" y="122"/>
                  </a:moveTo>
                  <a:cubicBezTo>
                    <a:pt x="49" y="122"/>
                    <a:pt x="48" y="121"/>
                    <a:pt x="48" y="119"/>
                  </a:cubicBezTo>
                  <a:cubicBezTo>
                    <a:pt x="48" y="119"/>
                    <a:pt x="48" y="119"/>
                    <a:pt x="48" y="119"/>
                  </a:cubicBezTo>
                  <a:cubicBezTo>
                    <a:pt x="45" y="85"/>
                    <a:pt x="45" y="85"/>
                    <a:pt x="45" y="85"/>
                  </a:cubicBezTo>
                  <a:cubicBezTo>
                    <a:pt x="6" y="86"/>
                    <a:pt x="6" y="86"/>
                    <a:pt x="6" y="86"/>
                  </a:cubicBezTo>
                  <a:cubicBezTo>
                    <a:pt x="5" y="86"/>
                    <a:pt x="4" y="85"/>
                    <a:pt x="4" y="84"/>
                  </a:cubicBezTo>
                  <a:cubicBezTo>
                    <a:pt x="4" y="84"/>
                    <a:pt x="4" y="84"/>
                    <a:pt x="4" y="84"/>
                  </a:cubicBezTo>
                  <a:cubicBezTo>
                    <a:pt x="0" y="49"/>
                    <a:pt x="0" y="49"/>
                    <a:pt x="0" y="49"/>
                  </a:cubicBezTo>
                  <a:cubicBezTo>
                    <a:pt x="0" y="48"/>
                    <a:pt x="1" y="47"/>
                    <a:pt x="1" y="47"/>
                  </a:cubicBezTo>
                  <a:cubicBezTo>
                    <a:pt x="1" y="47"/>
                    <a:pt x="1" y="47"/>
                    <a:pt x="1" y="47"/>
                  </a:cubicBezTo>
                  <a:cubicBezTo>
                    <a:pt x="2" y="46"/>
                    <a:pt x="2" y="46"/>
                    <a:pt x="3" y="46"/>
                  </a:cubicBezTo>
                  <a:cubicBezTo>
                    <a:pt x="3" y="46"/>
                    <a:pt x="3" y="46"/>
                    <a:pt x="3" y="46"/>
                  </a:cubicBezTo>
                  <a:cubicBezTo>
                    <a:pt x="45" y="44"/>
                    <a:pt x="45" y="44"/>
                    <a:pt x="45" y="44"/>
                  </a:cubicBezTo>
                  <a:cubicBezTo>
                    <a:pt x="46" y="3"/>
                    <a:pt x="46" y="3"/>
                    <a:pt x="46" y="3"/>
                  </a:cubicBezTo>
                  <a:cubicBezTo>
                    <a:pt x="46" y="2"/>
                    <a:pt x="47" y="1"/>
                    <a:pt x="47" y="1"/>
                  </a:cubicBezTo>
                  <a:cubicBezTo>
                    <a:pt x="47" y="1"/>
                    <a:pt x="47" y="1"/>
                    <a:pt x="47" y="1"/>
                  </a:cubicBezTo>
                  <a:cubicBezTo>
                    <a:pt x="48" y="0"/>
                    <a:pt x="48" y="0"/>
                    <a:pt x="49" y="0"/>
                  </a:cubicBezTo>
                  <a:cubicBezTo>
                    <a:pt x="49" y="0"/>
                    <a:pt x="49" y="0"/>
                    <a:pt x="49" y="0"/>
                  </a:cubicBezTo>
                  <a:cubicBezTo>
                    <a:pt x="82" y="4"/>
                    <a:pt x="82" y="4"/>
                    <a:pt x="82" y="4"/>
                  </a:cubicBezTo>
                  <a:cubicBezTo>
                    <a:pt x="83" y="4"/>
                    <a:pt x="84" y="5"/>
                    <a:pt x="84" y="6"/>
                  </a:cubicBezTo>
                  <a:cubicBezTo>
                    <a:pt x="84" y="6"/>
                    <a:pt x="84" y="6"/>
                    <a:pt x="84" y="6"/>
                  </a:cubicBezTo>
                  <a:cubicBezTo>
                    <a:pt x="87" y="45"/>
                    <a:pt x="87" y="45"/>
                    <a:pt x="87" y="45"/>
                  </a:cubicBezTo>
                  <a:cubicBezTo>
                    <a:pt x="130" y="44"/>
                    <a:pt x="130" y="44"/>
                    <a:pt x="130" y="44"/>
                  </a:cubicBezTo>
                  <a:cubicBezTo>
                    <a:pt x="131" y="44"/>
                    <a:pt x="132" y="44"/>
                    <a:pt x="132" y="45"/>
                  </a:cubicBezTo>
                  <a:cubicBezTo>
                    <a:pt x="132" y="45"/>
                    <a:pt x="132" y="45"/>
                    <a:pt x="132" y="45"/>
                  </a:cubicBezTo>
                  <a:cubicBezTo>
                    <a:pt x="133" y="45"/>
                    <a:pt x="133" y="46"/>
                    <a:pt x="133" y="47"/>
                  </a:cubicBezTo>
                  <a:cubicBezTo>
                    <a:pt x="133" y="47"/>
                    <a:pt x="133" y="47"/>
                    <a:pt x="133" y="47"/>
                  </a:cubicBezTo>
                  <a:cubicBezTo>
                    <a:pt x="133" y="82"/>
                    <a:pt x="133" y="82"/>
                    <a:pt x="133" y="82"/>
                  </a:cubicBezTo>
                  <a:cubicBezTo>
                    <a:pt x="132" y="84"/>
                    <a:pt x="131" y="85"/>
                    <a:pt x="130" y="85"/>
                  </a:cubicBezTo>
                  <a:cubicBezTo>
                    <a:pt x="130" y="85"/>
                    <a:pt x="130" y="85"/>
                    <a:pt x="130" y="85"/>
                  </a:cubicBezTo>
                  <a:cubicBezTo>
                    <a:pt x="91" y="87"/>
                    <a:pt x="91" y="87"/>
                    <a:pt x="91" y="87"/>
                  </a:cubicBezTo>
                  <a:cubicBezTo>
                    <a:pt x="91" y="119"/>
                    <a:pt x="91" y="119"/>
                    <a:pt x="91" y="119"/>
                  </a:cubicBezTo>
                  <a:cubicBezTo>
                    <a:pt x="91" y="120"/>
                    <a:pt x="90" y="121"/>
                    <a:pt x="90" y="121"/>
                  </a:cubicBezTo>
                  <a:cubicBezTo>
                    <a:pt x="90" y="121"/>
                    <a:pt x="90" y="121"/>
                    <a:pt x="90" y="121"/>
                  </a:cubicBezTo>
                  <a:cubicBezTo>
                    <a:pt x="89" y="122"/>
                    <a:pt x="89" y="122"/>
                    <a:pt x="88" y="122"/>
                  </a:cubicBezTo>
                  <a:cubicBezTo>
                    <a:pt x="88" y="122"/>
                    <a:pt x="88" y="122"/>
                    <a:pt x="88" y="122"/>
                  </a:cubicBezTo>
                  <a:cubicBezTo>
                    <a:pt x="50" y="122"/>
                    <a:pt x="50" y="122"/>
                    <a:pt x="50" y="122"/>
                  </a:cubicBezTo>
                  <a:close/>
                  <a:moveTo>
                    <a:pt x="50" y="82"/>
                  </a:moveTo>
                  <a:cubicBezTo>
                    <a:pt x="53" y="117"/>
                    <a:pt x="53" y="117"/>
                    <a:pt x="53" y="117"/>
                  </a:cubicBezTo>
                  <a:cubicBezTo>
                    <a:pt x="85" y="117"/>
                    <a:pt x="85" y="117"/>
                    <a:pt x="85" y="117"/>
                  </a:cubicBezTo>
                  <a:cubicBezTo>
                    <a:pt x="86" y="84"/>
                    <a:pt x="86" y="84"/>
                    <a:pt x="86" y="84"/>
                  </a:cubicBezTo>
                  <a:cubicBezTo>
                    <a:pt x="86" y="83"/>
                    <a:pt x="87" y="81"/>
                    <a:pt x="88" y="81"/>
                  </a:cubicBezTo>
                  <a:cubicBezTo>
                    <a:pt x="88" y="81"/>
                    <a:pt x="88" y="81"/>
                    <a:pt x="88" y="81"/>
                  </a:cubicBezTo>
                  <a:cubicBezTo>
                    <a:pt x="127" y="80"/>
                    <a:pt x="127" y="80"/>
                    <a:pt x="127" y="80"/>
                  </a:cubicBezTo>
                  <a:cubicBezTo>
                    <a:pt x="128" y="49"/>
                    <a:pt x="128" y="49"/>
                    <a:pt x="128" y="49"/>
                  </a:cubicBezTo>
                  <a:cubicBezTo>
                    <a:pt x="84" y="50"/>
                    <a:pt x="84" y="50"/>
                    <a:pt x="84" y="50"/>
                  </a:cubicBezTo>
                  <a:cubicBezTo>
                    <a:pt x="83" y="50"/>
                    <a:pt x="82" y="49"/>
                    <a:pt x="81" y="48"/>
                  </a:cubicBezTo>
                  <a:cubicBezTo>
                    <a:pt x="81" y="48"/>
                    <a:pt x="81" y="48"/>
                    <a:pt x="81" y="48"/>
                  </a:cubicBezTo>
                  <a:cubicBezTo>
                    <a:pt x="79" y="9"/>
                    <a:pt x="79" y="9"/>
                    <a:pt x="79" y="9"/>
                  </a:cubicBezTo>
                  <a:cubicBezTo>
                    <a:pt x="51" y="6"/>
                    <a:pt x="51" y="6"/>
                    <a:pt x="51" y="6"/>
                  </a:cubicBezTo>
                  <a:cubicBezTo>
                    <a:pt x="50" y="47"/>
                    <a:pt x="50" y="47"/>
                    <a:pt x="50" y="47"/>
                  </a:cubicBezTo>
                  <a:cubicBezTo>
                    <a:pt x="50" y="48"/>
                    <a:pt x="49" y="49"/>
                    <a:pt x="47" y="49"/>
                  </a:cubicBezTo>
                  <a:cubicBezTo>
                    <a:pt x="47" y="49"/>
                    <a:pt x="47" y="49"/>
                    <a:pt x="47" y="49"/>
                  </a:cubicBezTo>
                  <a:cubicBezTo>
                    <a:pt x="6" y="51"/>
                    <a:pt x="6" y="51"/>
                    <a:pt x="6" y="51"/>
                  </a:cubicBezTo>
                  <a:cubicBezTo>
                    <a:pt x="9" y="81"/>
                    <a:pt x="9" y="81"/>
                    <a:pt x="9" y="81"/>
                  </a:cubicBezTo>
                  <a:cubicBezTo>
                    <a:pt x="47" y="80"/>
                    <a:pt x="47" y="80"/>
                    <a:pt x="47" y="80"/>
                  </a:cubicBezTo>
                  <a:cubicBezTo>
                    <a:pt x="47" y="80"/>
                    <a:pt x="47" y="80"/>
                    <a:pt x="47" y="80"/>
                  </a:cubicBezTo>
                  <a:cubicBezTo>
                    <a:pt x="47" y="80"/>
                    <a:pt x="47" y="80"/>
                    <a:pt x="47" y="80"/>
                  </a:cubicBezTo>
                  <a:cubicBezTo>
                    <a:pt x="48" y="80"/>
                    <a:pt x="49" y="81"/>
                    <a:pt x="50" y="82"/>
                  </a:cubicBezTo>
                  <a:close/>
                  <a:moveTo>
                    <a:pt x="49" y="6"/>
                  </a:moveTo>
                  <a:cubicBezTo>
                    <a:pt x="49" y="3"/>
                    <a:pt x="49" y="3"/>
                    <a:pt x="49" y="3"/>
                  </a:cubicBezTo>
                  <a:cubicBezTo>
                    <a:pt x="49" y="6"/>
                    <a:pt x="49" y="6"/>
                    <a:pt x="49" y="6"/>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99" name="Freeform 380"/>
            <p:cNvSpPr/>
            <p:nvPr/>
          </p:nvSpPr>
          <p:spPr bwMode="auto">
            <a:xfrm>
              <a:off x="5647" y="1778"/>
              <a:ext cx="388" cy="493"/>
            </a:xfrm>
            <a:custGeom>
              <a:avLst/>
              <a:gdLst>
                <a:gd name="T0" fmla="*/ 0 w 388"/>
                <a:gd name="T1" fmla="*/ 493 h 493"/>
                <a:gd name="T2" fmla="*/ 2 w 388"/>
                <a:gd name="T3" fmla="*/ 0 h 493"/>
                <a:gd name="T4" fmla="*/ 381 w 388"/>
                <a:gd name="T5" fmla="*/ 0 h 493"/>
                <a:gd name="T6" fmla="*/ 388 w 388"/>
                <a:gd name="T7" fmla="*/ 493 h 493"/>
                <a:gd name="T8" fmla="*/ 0 w 388"/>
                <a:gd name="T9" fmla="*/ 493 h 493"/>
              </a:gdLst>
              <a:ahLst/>
              <a:cxnLst>
                <a:cxn ang="0">
                  <a:pos x="T0" y="T1"/>
                </a:cxn>
                <a:cxn ang="0">
                  <a:pos x="T2" y="T3"/>
                </a:cxn>
                <a:cxn ang="0">
                  <a:pos x="T4" y="T5"/>
                </a:cxn>
                <a:cxn ang="0">
                  <a:pos x="T6" y="T7"/>
                </a:cxn>
                <a:cxn ang="0">
                  <a:pos x="T8" y="T9"/>
                </a:cxn>
              </a:cxnLst>
              <a:rect l="0" t="0" r="r" b="b"/>
              <a:pathLst>
                <a:path w="388" h="493">
                  <a:moveTo>
                    <a:pt x="0" y="493"/>
                  </a:moveTo>
                  <a:lnTo>
                    <a:pt x="2" y="0"/>
                  </a:lnTo>
                  <a:lnTo>
                    <a:pt x="381" y="0"/>
                  </a:lnTo>
                  <a:lnTo>
                    <a:pt x="388" y="493"/>
                  </a:lnTo>
                  <a:lnTo>
                    <a:pt x="0" y="493"/>
                  </a:lnTo>
                  <a:close/>
                </a:path>
              </a:pathLst>
            </a:custGeom>
            <a:solidFill>
              <a:srgbClr val="8E8C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00" name="Freeform 381"/>
            <p:cNvSpPr>
              <a:spLocks noEditPoints="1"/>
            </p:cNvSpPr>
            <p:nvPr/>
          </p:nvSpPr>
          <p:spPr bwMode="auto">
            <a:xfrm>
              <a:off x="5640" y="1771"/>
              <a:ext cx="400" cy="505"/>
            </a:xfrm>
            <a:custGeom>
              <a:avLst/>
              <a:gdLst>
                <a:gd name="T0" fmla="*/ 3 w 169"/>
                <a:gd name="T1" fmla="*/ 213 h 213"/>
                <a:gd name="T2" fmla="*/ 3 w 169"/>
                <a:gd name="T3" fmla="*/ 211 h 213"/>
                <a:gd name="T4" fmla="*/ 5 w 169"/>
                <a:gd name="T5" fmla="*/ 211 h 213"/>
                <a:gd name="T6" fmla="*/ 3 w 169"/>
                <a:gd name="T7" fmla="*/ 211 h 213"/>
                <a:gd name="T8" fmla="*/ 3 w 169"/>
                <a:gd name="T9" fmla="*/ 213 h 213"/>
                <a:gd name="T10" fmla="*/ 1 w 169"/>
                <a:gd name="T11" fmla="*/ 213 h 213"/>
                <a:gd name="T12" fmla="*/ 1 w 169"/>
                <a:gd name="T13" fmla="*/ 213 h 213"/>
                <a:gd name="T14" fmla="*/ 0 w 169"/>
                <a:gd name="T15" fmla="*/ 211 h 213"/>
                <a:gd name="T16" fmla="*/ 0 w 169"/>
                <a:gd name="T17" fmla="*/ 211 h 213"/>
                <a:gd name="T18" fmla="*/ 1 w 169"/>
                <a:gd name="T19" fmla="*/ 3 h 213"/>
                <a:gd name="T20" fmla="*/ 4 w 169"/>
                <a:gd name="T21" fmla="*/ 1 h 213"/>
                <a:gd name="T22" fmla="*/ 4 w 169"/>
                <a:gd name="T23" fmla="*/ 1 h 213"/>
                <a:gd name="T24" fmla="*/ 163 w 169"/>
                <a:gd name="T25" fmla="*/ 0 h 213"/>
                <a:gd name="T26" fmla="*/ 166 w 169"/>
                <a:gd name="T27" fmla="*/ 2 h 213"/>
                <a:gd name="T28" fmla="*/ 166 w 169"/>
                <a:gd name="T29" fmla="*/ 2 h 213"/>
                <a:gd name="T30" fmla="*/ 169 w 169"/>
                <a:gd name="T31" fmla="*/ 211 h 213"/>
                <a:gd name="T32" fmla="*/ 169 w 169"/>
                <a:gd name="T33" fmla="*/ 213 h 213"/>
                <a:gd name="T34" fmla="*/ 169 w 169"/>
                <a:gd name="T35" fmla="*/ 213 h 213"/>
                <a:gd name="T36" fmla="*/ 167 w 169"/>
                <a:gd name="T37" fmla="*/ 213 h 213"/>
                <a:gd name="T38" fmla="*/ 167 w 169"/>
                <a:gd name="T39" fmla="*/ 213 h 213"/>
                <a:gd name="T40" fmla="*/ 3 w 169"/>
                <a:gd name="T41" fmla="*/ 213 h 213"/>
                <a:gd name="T42" fmla="*/ 164 w 169"/>
                <a:gd name="T43" fmla="*/ 208 h 213"/>
                <a:gd name="T44" fmla="*/ 161 w 169"/>
                <a:gd name="T45" fmla="*/ 5 h 213"/>
                <a:gd name="T46" fmla="*/ 7 w 169"/>
                <a:gd name="T47" fmla="*/ 6 h 213"/>
                <a:gd name="T48" fmla="*/ 5 w 169"/>
                <a:gd name="T49" fmla="*/ 208 h 213"/>
                <a:gd name="T50" fmla="*/ 164 w 169"/>
                <a:gd name="T51" fmla="*/ 208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213">
                  <a:moveTo>
                    <a:pt x="3" y="213"/>
                  </a:moveTo>
                  <a:cubicBezTo>
                    <a:pt x="3" y="211"/>
                    <a:pt x="3" y="211"/>
                    <a:pt x="3" y="211"/>
                  </a:cubicBezTo>
                  <a:cubicBezTo>
                    <a:pt x="5" y="211"/>
                    <a:pt x="5" y="211"/>
                    <a:pt x="5" y="211"/>
                  </a:cubicBezTo>
                  <a:cubicBezTo>
                    <a:pt x="3" y="211"/>
                    <a:pt x="3" y="211"/>
                    <a:pt x="3" y="211"/>
                  </a:cubicBezTo>
                  <a:cubicBezTo>
                    <a:pt x="3" y="213"/>
                    <a:pt x="3" y="213"/>
                    <a:pt x="3" y="213"/>
                  </a:cubicBezTo>
                  <a:cubicBezTo>
                    <a:pt x="2" y="213"/>
                    <a:pt x="1" y="213"/>
                    <a:pt x="1" y="213"/>
                  </a:cubicBezTo>
                  <a:cubicBezTo>
                    <a:pt x="1" y="213"/>
                    <a:pt x="1" y="213"/>
                    <a:pt x="1" y="213"/>
                  </a:cubicBezTo>
                  <a:cubicBezTo>
                    <a:pt x="0" y="212"/>
                    <a:pt x="0" y="212"/>
                    <a:pt x="0" y="211"/>
                  </a:cubicBezTo>
                  <a:cubicBezTo>
                    <a:pt x="0" y="211"/>
                    <a:pt x="0" y="211"/>
                    <a:pt x="0" y="211"/>
                  </a:cubicBezTo>
                  <a:cubicBezTo>
                    <a:pt x="1" y="3"/>
                    <a:pt x="1" y="3"/>
                    <a:pt x="1" y="3"/>
                  </a:cubicBezTo>
                  <a:cubicBezTo>
                    <a:pt x="1" y="2"/>
                    <a:pt x="3" y="1"/>
                    <a:pt x="4" y="1"/>
                  </a:cubicBezTo>
                  <a:cubicBezTo>
                    <a:pt x="4" y="1"/>
                    <a:pt x="4" y="1"/>
                    <a:pt x="4" y="1"/>
                  </a:cubicBezTo>
                  <a:cubicBezTo>
                    <a:pt x="163" y="0"/>
                    <a:pt x="163" y="0"/>
                    <a:pt x="163" y="0"/>
                  </a:cubicBezTo>
                  <a:cubicBezTo>
                    <a:pt x="165" y="0"/>
                    <a:pt x="166" y="1"/>
                    <a:pt x="166" y="2"/>
                  </a:cubicBezTo>
                  <a:cubicBezTo>
                    <a:pt x="166" y="2"/>
                    <a:pt x="166" y="2"/>
                    <a:pt x="166" y="2"/>
                  </a:cubicBezTo>
                  <a:cubicBezTo>
                    <a:pt x="169" y="211"/>
                    <a:pt x="169" y="211"/>
                    <a:pt x="169" y="211"/>
                  </a:cubicBezTo>
                  <a:cubicBezTo>
                    <a:pt x="169" y="212"/>
                    <a:pt x="169" y="212"/>
                    <a:pt x="169" y="213"/>
                  </a:cubicBezTo>
                  <a:cubicBezTo>
                    <a:pt x="169" y="213"/>
                    <a:pt x="169" y="213"/>
                    <a:pt x="169" y="213"/>
                  </a:cubicBezTo>
                  <a:cubicBezTo>
                    <a:pt x="168" y="213"/>
                    <a:pt x="167" y="213"/>
                    <a:pt x="167" y="213"/>
                  </a:cubicBezTo>
                  <a:cubicBezTo>
                    <a:pt x="167" y="213"/>
                    <a:pt x="167" y="213"/>
                    <a:pt x="167" y="213"/>
                  </a:cubicBezTo>
                  <a:cubicBezTo>
                    <a:pt x="3" y="213"/>
                    <a:pt x="3" y="213"/>
                    <a:pt x="3" y="213"/>
                  </a:cubicBezTo>
                  <a:close/>
                  <a:moveTo>
                    <a:pt x="164" y="208"/>
                  </a:moveTo>
                  <a:cubicBezTo>
                    <a:pt x="161" y="5"/>
                    <a:pt x="161" y="5"/>
                    <a:pt x="161" y="5"/>
                  </a:cubicBezTo>
                  <a:cubicBezTo>
                    <a:pt x="7" y="6"/>
                    <a:pt x="7" y="6"/>
                    <a:pt x="7" y="6"/>
                  </a:cubicBezTo>
                  <a:cubicBezTo>
                    <a:pt x="5" y="208"/>
                    <a:pt x="5" y="208"/>
                    <a:pt x="5" y="208"/>
                  </a:cubicBezTo>
                  <a:cubicBezTo>
                    <a:pt x="164" y="208"/>
                    <a:pt x="164" y="208"/>
                    <a:pt x="164" y="208"/>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grpSp>
      <p:sp>
        <p:nvSpPr>
          <p:cNvPr id="201" name="矩形 200"/>
          <p:cNvSpPr/>
          <p:nvPr/>
        </p:nvSpPr>
        <p:spPr>
          <a:xfrm>
            <a:off x="9174745" y="3288102"/>
            <a:ext cx="2349820" cy="336952"/>
          </a:xfrm>
          <a:prstGeom prst="rect">
            <a:avLst/>
          </a:prstGeom>
        </p:spPr>
        <p:txBody>
          <a:bodyPr wrap="square">
            <a:spAutoFit/>
          </a:bodyPr>
          <a:lstStyle/>
          <a:p>
            <a:pPr fontAlgn="auto">
              <a:lnSpc>
                <a:spcPct val="150000"/>
              </a:lnSpc>
              <a:spcBef>
                <a:spcPts val="0"/>
              </a:spcBef>
              <a:spcAft>
                <a:spcPts val="0"/>
              </a:spcAft>
            </a:pPr>
            <a:r>
              <a:rPr lang="en-US" altLang="zh-CN" sz="1200" dirty="0">
                <a:solidFill>
                  <a:schemeClr val="tx1">
                    <a:lumMod val="65000"/>
                    <a:lumOff val="35000"/>
                  </a:schemeClr>
                </a:solidFill>
                <a:latin typeface="+mn-lt"/>
                <a:ea typeface="+mn-ea"/>
                <a:cs typeface="+mn-ea"/>
                <a:sym typeface="+mn-lt"/>
              </a:rPr>
              <a:t>Please insert title </a:t>
            </a:r>
            <a:r>
              <a:rPr lang="en-US" altLang="zh-CN" sz="1200" dirty="0" smtClean="0">
                <a:solidFill>
                  <a:schemeClr val="tx1">
                    <a:lumMod val="65000"/>
                    <a:lumOff val="35000"/>
                  </a:schemeClr>
                </a:solidFill>
                <a:latin typeface="+mn-lt"/>
                <a:ea typeface="+mn-ea"/>
                <a:cs typeface="+mn-ea"/>
                <a:sym typeface="+mn-lt"/>
              </a:rPr>
              <a:t>here</a:t>
            </a:r>
            <a:endParaRPr lang="en-US" altLang="zh-CN" sz="1000" b="1" dirty="0">
              <a:solidFill>
                <a:schemeClr val="tx1">
                  <a:lumMod val="65000"/>
                  <a:lumOff val="35000"/>
                </a:schemeClr>
              </a:solidFill>
              <a:latin typeface="+mn-lt"/>
              <a:ea typeface="+mn-ea"/>
              <a:cs typeface="+mn-ea"/>
              <a:sym typeface="+mn-lt"/>
            </a:endParaRPr>
          </a:p>
        </p:txBody>
      </p:sp>
      <p:sp>
        <p:nvSpPr>
          <p:cNvPr id="202" name="矩形 201"/>
          <p:cNvSpPr/>
          <p:nvPr/>
        </p:nvSpPr>
        <p:spPr>
          <a:xfrm>
            <a:off x="9174745" y="3672602"/>
            <a:ext cx="2349820" cy="527004"/>
          </a:xfrm>
          <a:prstGeom prst="rect">
            <a:avLst/>
          </a:prstGeom>
        </p:spPr>
        <p:txBody>
          <a:bodyPr wrap="square">
            <a:spAutoFit/>
          </a:bodyPr>
          <a:lstStyle/>
          <a:p>
            <a:pPr fontAlgn="auto">
              <a:lnSpc>
                <a:spcPct val="150000"/>
              </a:lnSpc>
              <a:spcBef>
                <a:spcPts val="0"/>
              </a:spcBef>
              <a:spcAft>
                <a:spcPts val="600"/>
              </a:spcAft>
              <a:buClr>
                <a:srgbClr val="006EA0"/>
              </a:buClr>
            </a:pPr>
            <a:r>
              <a:rPr lang="zh-CN" altLang="en-US" sz="1000" dirty="0" smtClean="0">
                <a:solidFill>
                  <a:schemeClr val="tx1">
                    <a:lumMod val="65000"/>
                    <a:lumOff val="35000"/>
                  </a:schemeClr>
                </a:solidFill>
                <a:latin typeface="+mn-lt"/>
                <a:ea typeface="+mn-ea"/>
                <a:cs typeface="+mn-ea"/>
                <a:sym typeface="+mn-lt"/>
              </a:rPr>
              <a:t>为</a:t>
            </a:r>
            <a:r>
              <a:rPr lang="zh-CN" altLang="en-US" sz="1000" dirty="0">
                <a:solidFill>
                  <a:schemeClr val="tx1">
                    <a:lumMod val="65000"/>
                    <a:lumOff val="35000"/>
                  </a:schemeClr>
                </a:solidFill>
                <a:latin typeface="+mn-lt"/>
                <a:ea typeface="+mn-ea"/>
                <a:cs typeface="+mn-ea"/>
                <a:sym typeface="+mn-lt"/>
              </a:rPr>
              <a:t>客户服务是我们存在的唯一理由，客户需求是我们发展的</a:t>
            </a:r>
            <a:r>
              <a:rPr lang="zh-CN" altLang="en-US" sz="1000" dirty="0" smtClean="0">
                <a:solidFill>
                  <a:schemeClr val="tx1">
                    <a:lumMod val="65000"/>
                    <a:lumOff val="35000"/>
                  </a:schemeClr>
                </a:solidFill>
                <a:latin typeface="+mn-lt"/>
                <a:ea typeface="+mn-ea"/>
                <a:cs typeface="+mn-ea"/>
                <a:sym typeface="+mn-lt"/>
              </a:rPr>
              <a:t>原动力</a:t>
            </a:r>
            <a:endParaRPr lang="en-US" altLang="zh-CN" sz="1000" b="1" dirty="0">
              <a:solidFill>
                <a:schemeClr val="tx1">
                  <a:lumMod val="65000"/>
                  <a:lumOff val="35000"/>
                </a:schemeClr>
              </a:solidFill>
              <a:latin typeface="+mn-lt"/>
              <a:ea typeface="+mn-ea"/>
              <a:cs typeface="+mn-ea"/>
              <a:sym typeface="+mn-lt"/>
            </a:endParaRPr>
          </a:p>
        </p:txBody>
      </p:sp>
      <p:sp>
        <p:nvSpPr>
          <p:cNvPr id="203" name="矩形 202"/>
          <p:cNvSpPr/>
          <p:nvPr/>
        </p:nvSpPr>
        <p:spPr>
          <a:xfrm>
            <a:off x="512077" y="3678238"/>
            <a:ext cx="2416010" cy="527004"/>
          </a:xfrm>
          <a:prstGeom prst="rect">
            <a:avLst/>
          </a:prstGeom>
        </p:spPr>
        <p:txBody>
          <a:bodyPr wrap="square">
            <a:spAutoFit/>
          </a:bodyPr>
          <a:lstStyle/>
          <a:p>
            <a:pPr algn="r" fontAlgn="auto">
              <a:lnSpc>
                <a:spcPct val="150000"/>
              </a:lnSpc>
              <a:spcBef>
                <a:spcPts val="0"/>
              </a:spcBef>
              <a:spcAft>
                <a:spcPts val="600"/>
              </a:spcAft>
              <a:buClr>
                <a:srgbClr val="006EA0"/>
              </a:buClr>
            </a:pPr>
            <a:r>
              <a:rPr lang="zh-CN" altLang="en-US" sz="1000" dirty="0" smtClean="0">
                <a:solidFill>
                  <a:schemeClr val="tx1">
                    <a:lumMod val="65000"/>
                    <a:lumOff val="35000"/>
                  </a:schemeClr>
                </a:solidFill>
                <a:latin typeface="+mn-lt"/>
                <a:ea typeface="+mn-ea"/>
                <a:cs typeface="+mn-ea"/>
                <a:sym typeface="+mn-lt"/>
              </a:rPr>
              <a:t>为</a:t>
            </a:r>
            <a:r>
              <a:rPr lang="zh-CN" altLang="en-US" sz="1000" dirty="0">
                <a:solidFill>
                  <a:schemeClr val="tx1">
                    <a:lumMod val="65000"/>
                    <a:lumOff val="35000"/>
                  </a:schemeClr>
                </a:solidFill>
                <a:latin typeface="+mn-lt"/>
                <a:ea typeface="+mn-ea"/>
                <a:cs typeface="+mn-ea"/>
                <a:sym typeface="+mn-lt"/>
              </a:rPr>
              <a:t>客户服务是我们存在的唯一理由，客户需求是我们发展的</a:t>
            </a:r>
            <a:r>
              <a:rPr lang="zh-CN" altLang="en-US" sz="1000" dirty="0" smtClean="0">
                <a:solidFill>
                  <a:schemeClr val="tx1">
                    <a:lumMod val="65000"/>
                    <a:lumOff val="35000"/>
                  </a:schemeClr>
                </a:solidFill>
                <a:latin typeface="+mn-lt"/>
                <a:ea typeface="+mn-ea"/>
                <a:cs typeface="+mn-ea"/>
                <a:sym typeface="+mn-lt"/>
              </a:rPr>
              <a:t>原动力</a:t>
            </a:r>
            <a:endParaRPr lang="en-US" altLang="zh-CN" sz="1000" b="1" dirty="0">
              <a:solidFill>
                <a:schemeClr val="tx1">
                  <a:lumMod val="65000"/>
                  <a:lumOff val="35000"/>
                </a:schemeClr>
              </a:solidFill>
              <a:latin typeface="+mn-lt"/>
              <a:ea typeface="+mn-ea"/>
              <a:cs typeface="+mn-ea"/>
              <a:sym typeface="+mn-lt"/>
            </a:endParaRPr>
          </a:p>
        </p:txBody>
      </p:sp>
      <p:sp>
        <p:nvSpPr>
          <p:cNvPr id="204" name="矩形 203"/>
          <p:cNvSpPr/>
          <p:nvPr/>
        </p:nvSpPr>
        <p:spPr>
          <a:xfrm>
            <a:off x="512077" y="3330028"/>
            <a:ext cx="2416010" cy="336952"/>
          </a:xfrm>
          <a:prstGeom prst="rect">
            <a:avLst/>
          </a:prstGeom>
        </p:spPr>
        <p:txBody>
          <a:bodyPr wrap="square">
            <a:spAutoFit/>
          </a:bodyPr>
          <a:lstStyle/>
          <a:p>
            <a:pPr algn="r" fontAlgn="auto">
              <a:lnSpc>
                <a:spcPct val="150000"/>
              </a:lnSpc>
              <a:spcBef>
                <a:spcPts val="0"/>
              </a:spcBef>
              <a:spcAft>
                <a:spcPts val="0"/>
              </a:spcAft>
            </a:pPr>
            <a:r>
              <a:rPr lang="en-US" altLang="zh-CN" sz="1200" dirty="0">
                <a:solidFill>
                  <a:schemeClr val="tx1">
                    <a:lumMod val="65000"/>
                    <a:lumOff val="35000"/>
                  </a:schemeClr>
                </a:solidFill>
                <a:latin typeface="+mn-lt"/>
                <a:ea typeface="+mn-ea"/>
                <a:cs typeface="+mn-ea"/>
                <a:sym typeface="+mn-lt"/>
              </a:rPr>
              <a:t>Please insert title </a:t>
            </a:r>
            <a:r>
              <a:rPr lang="en-US" altLang="zh-CN" sz="1200" dirty="0" smtClean="0">
                <a:solidFill>
                  <a:schemeClr val="tx1">
                    <a:lumMod val="65000"/>
                    <a:lumOff val="35000"/>
                  </a:schemeClr>
                </a:solidFill>
                <a:latin typeface="+mn-lt"/>
                <a:ea typeface="+mn-ea"/>
                <a:cs typeface="+mn-ea"/>
                <a:sym typeface="+mn-lt"/>
              </a:rPr>
              <a:t>here</a:t>
            </a:r>
            <a:endParaRPr lang="en-US" altLang="zh-CN" sz="1000" b="1" dirty="0">
              <a:solidFill>
                <a:schemeClr val="tx1">
                  <a:lumMod val="65000"/>
                  <a:lumOff val="35000"/>
                </a:schemeClr>
              </a:solidFill>
              <a:latin typeface="+mn-lt"/>
              <a:ea typeface="+mn-ea"/>
              <a:cs typeface="+mn-ea"/>
              <a:sym typeface="+mn-lt"/>
            </a:endParaRPr>
          </a:p>
        </p:txBody>
      </p:sp>
      <p:sp>
        <p:nvSpPr>
          <p:cNvPr id="205" name="矩形 204"/>
          <p:cNvSpPr/>
          <p:nvPr/>
        </p:nvSpPr>
        <p:spPr>
          <a:xfrm>
            <a:off x="9174745" y="4968046"/>
            <a:ext cx="2349820" cy="336952"/>
          </a:xfrm>
          <a:prstGeom prst="rect">
            <a:avLst/>
          </a:prstGeom>
        </p:spPr>
        <p:txBody>
          <a:bodyPr wrap="square">
            <a:spAutoFit/>
          </a:bodyPr>
          <a:lstStyle/>
          <a:p>
            <a:pPr fontAlgn="auto">
              <a:lnSpc>
                <a:spcPct val="150000"/>
              </a:lnSpc>
              <a:spcBef>
                <a:spcPts val="0"/>
              </a:spcBef>
              <a:spcAft>
                <a:spcPts val="0"/>
              </a:spcAft>
            </a:pPr>
            <a:r>
              <a:rPr lang="en-US" altLang="zh-CN" sz="1200" dirty="0">
                <a:solidFill>
                  <a:schemeClr val="tx1">
                    <a:lumMod val="65000"/>
                    <a:lumOff val="35000"/>
                  </a:schemeClr>
                </a:solidFill>
                <a:latin typeface="+mn-lt"/>
                <a:ea typeface="+mn-ea"/>
                <a:cs typeface="+mn-ea"/>
                <a:sym typeface="+mn-lt"/>
              </a:rPr>
              <a:t>Please insert title </a:t>
            </a:r>
            <a:r>
              <a:rPr lang="en-US" altLang="zh-CN" sz="1200" dirty="0" smtClean="0">
                <a:solidFill>
                  <a:schemeClr val="tx1">
                    <a:lumMod val="65000"/>
                    <a:lumOff val="35000"/>
                  </a:schemeClr>
                </a:solidFill>
                <a:latin typeface="+mn-lt"/>
                <a:ea typeface="+mn-ea"/>
                <a:cs typeface="+mn-ea"/>
                <a:sym typeface="+mn-lt"/>
              </a:rPr>
              <a:t>here</a:t>
            </a:r>
            <a:endParaRPr lang="en-US" altLang="zh-CN" sz="1000" b="1" dirty="0">
              <a:solidFill>
                <a:schemeClr val="tx1">
                  <a:lumMod val="65000"/>
                  <a:lumOff val="35000"/>
                </a:schemeClr>
              </a:solidFill>
              <a:latin typeface="+mn-lt"/>
              <a:ea typeface="+mn-ea"/>
              <a:cs typeface="+mn-ea"/>
              <a:sym typeface="+mn-lt"/>
            </a:endParaRPr>
          </a:p>
        </p:txBody>
      </p:sp>
      <p:sp>
        <p:nvSpPr>
          <p:cNvPr id="206" name="矩形 205"/>
          <p:cNvSpPr/>
          <p:nvPr/>
        </p:nvSpPr>
        <p:spPr>
          <a:xfrm>
            <a:off x="9174745" y="5352546"/>
            <a:ext cx="2349820" cy="527004"/>
          </a:xfrm>
          <a:prstGeom prst="rect">
            <a:avLst/>
          </a:prstGeom>
        </p:spPr>
        <p:txBody>
          <a:bodyPr wrap="square">
            <a:spAutoFit/>
          </a:bodyPr>
          <a:lstStyle/>
          <a:p>
            <a:pPr fontAlgn="auto">
              <a:lnSpc>
                <a:spcPct val="150000"/>
              </a:lnSpc>
              <a:spcBef>
                <a:spcPts val="0"/>
              </a:spcBef>
              <a:spcAft>
                <a:spcPts val="600"/>
              </a:spcAft>
              <a:buClr>
                <a:srgbClr val="006EA0"/>
              </a:buClr>
            </a:pPr>
            <a:r>
              <a:rPr lang="zh-CN" altLang="en-US" sz="1000" dirty="0" smtClean="0">
                <a:solidFill>
                  <a:schemeClr val="tx1">
                    <a:lumMod val="65000"/>
                    <a:lumOff val="35000"/>
                  </a:schemeClr>
                </a:solidFill>
                <a:latin typeface="+mn-lt"/>
                <a:ea typeface="+mn-ea"/>
                <a:cs typeface="+mn-ea"/>
                <a:sym typeface="+mn-lt"/>
              </a:rPr>
              <a:t>为</a:t>
            </a:r>
            <a:r>
              <a:rPr lang="zh-CN" altLang="en-US" sz="1000" dirty="0">
                <a:solidFill>
                  <a:schemeClr val="tx1">
                    <a:lumMod val="65000"/>
                    <a:lumOff val="35000"/>
                  </a:schemeClr>
                </a:solidFill>
                <a:latin typeface="+mn-lt"/>
                <a:ea typeface="+mn-ea"/>
                <a:cs typeface="+mn-ea"/>
                <a:sym typeface="+mn-lt"/>
              </a:rPr>
              <a:t>客户服务是我们存在的唯一理由，客户需求是我们发展的</a:t>
            </a:r>
            <a:r>
              <a:rPr lang="zh-CN" altLang="en-US" sz="1000" dirty="0" smtClean="0">
                <a:solidFill>
                  <a:schemeClr val="tx1">
                    <a:lumMod val="65000"/>
                    <a:lumOff val="35000"/>
                  </a:schemeClr>
                </a:solidFill>
                <a:latin typeface="+mn-lt"/>
                <a:ea typeface="+mn-ea"/>
                <a:cs typeface="+mn-ea"/>
                <a:sym typeface="+mn-lt"/>
              </a:rPr>
              <a:t>原动力</a:t>
            </a:r>
            <a:endParaRPr lang="en-US" altLang="zh-CN" sz="1000" b="1" dirty="0">
              <a:solidFill>
                <a:schemeClr val="tx1">
                  <a:lumMod val="65000"/>
                  <a:lumOff val="35000"/>
                </a:schemeClr>
              </a:solidFill>
              <a:latin typeface="+mn-lt"/>
              <a:ea typeface="+mn-ea"/>
              <a:cs typeface="+mn-ea"/>
              <a:sym typeface="+mn-lt"/>
            </a:endParaRPr>
          </a:p>
        </p:txBody>
      </p:sp>
      <p:sp>
        <p:nvSpPr>
          <p:cNvPr id="207" name="矩形 206"/>
          <p:cNvSpPr/>
          <p:nvPr/>
        </p:nvSpPr>
        <p:spPr>
          <a:xfrm>
            <a:off x="512077" y="5358182"/>
            <a:ext cx="2416010" cy="527004"/>
          </a:xfrm>
          <a:prstGeom prst="rect">
            <a:avLst/>
          </a:prstGeom>
        </p:spPr>
        <p:txBody>
          <a:bodyPr wrap="square">
            <a:spAutoFit/>
          </a:bodyPr>
          <a:lstStyle/>
          <a:p>
            <a:pPr algn="r" fontAlgn="auto">
              <a:lnSpc>
                <a:spcPct val="150000"/>
              </a:lnSpc>
              <a:spcBef>
                <a:spcPts val="0"/>
              </a:spcBef>
              <a:spcAft>
                <a:spcPts val="600"/>
              </a:spcAft>
              <a:buClr>
                <a:srgbClr val="006EA0"/>
              </a:buClr>
            </a:pPr>
            <a:r>
              <a:rPr lang="zh-CN" altLang="en-US" sz="1000" dirty="0" smtClean="0">
                <a:solidFill>
                  <a:schemeClr val="tx1">
                    <a:lumMod val="65000"/>
                    <a:lumOff val="35000"/>
                  </a:schemeClr>
                </a:solidFill>
                <a:latin typeface="+mn-lt"/>
                <a:ea typeface="+mn-ea"/>
                <a:cs typeface="+mn-ea"/>
                <a:sym typeface="+mn-lt"/>
              </a:rPr>
              <a:t>为</a:t>
            </a:r>
            <a:r>
              <a:rPr lang="zh-CN" altLang="en-US" sz="1000" dirty="0">
                <a:solidFill>
                  <a:schemeClr val="tx1">
                    <a:lumMod val="65000"/>
                    <a:lumOff val="35000"/>
                  </a:schemeClr>
                </a:solidFill>
                <a:latin typeface="+mn-lt"/>
                <a:ea typeface="+mn-ea"/>
                <a:cs typeface="+mn-ea"/>
                <a:sym typeface="+mn-lt"/>
              </a:rPr>
              <a:t>客户服务是我们存在的唯一理由，客户需求是我们发展的</a:t>
            </a:r>
            <a:r>
              <a:rPr lang="zh-CN" altLang="en-US" sz="1000" dirty="0" smtClean="0">
                <a:solidFill>
                  <a:schemeClr val="tx1">
                    <a:lumMod val="65000"/>
                    <a:lumOff val="35000"/>
                  </a:schemeClr>
                </a:solidFill>
                <a:latin typeface="+mn-lt"/>
                <a:ea typeface="+mn-ea"/>
                <a:cs typeface="+mn-ea"/>
                <a:sym typeface="+mn-lt"/>
              </a:rPr>
              <a:t>原动力</a:t>
            </a:r>
            <a:endParaRPr lang="en-US" altLang="zh-CN" sz="1000" b="1" dirty="0">
              <a:solidFill>
                <a:schemeClr val="tx1">
                  <a:lumMod val="65000"/>
                  <a:lumOff val="35000"/>
                </a:schemeClr>
              </a:solidFill>
              <a:latin typeface="+mn-lt"/>
              <a:ea typeface="+mn-ea"/>
              <a:cs typeface="+mn-ea"/>
              <a:sym typeface="+mn-lt"/>
            </a:endParaRPr>
          </a:p>
        </p:txBody>
      </p:sp>
      <p:sp>
        <p:nvSpPr>
          <p:cNvPr id="208" name="矩形 207"/>
          <p:cNvSpPr/>
          <p:nvPr/>
        </p:nvSpPr>
        <p:spPr>
          <a:xfrm>
            <a:off x="512077" y="5009972"/>
            <a:ext cx="2416010" cy="336952"/>
          </a:xfrm>
          <a:prstGeom prst="rect">
            <a:avLst/>
          </a:prstGeom>
        </p:spPr>
        <p:txBody>
          <a:bodyPr wrap="square">
            <a:spAutoFit/>
          </a:bodyPr>
          <a:lstStyle/>
          <a:p>
            <a:pPr algn="r" fontAlgn="auto">
              <a:lnSpc>
                <a:spcPct val="150000"/>
              </a:lnSpc>
              <a:spcBef>
                <a:spcPts val="0"/>
              </a:spcBef>
              <a:spcAft>
                <a:spcPts val="0"/>
              </a:spcAft>
            </a:pPr>
            <a:r>
              <a:rPr lang="en-US" altLang="zh-CN" sz="1200" dirty="0">
                <a:solidFill>
                  <a:schemeClr val="tx1">
                    <a:lumMod val="65000"/>
                    <a:lumOff val="35000"/>
                  </a:schemeClr>
                </a:solidFill>
                <a:latin typeface="+mn-lt"/>
                <a:ea typeface="+mn-ea"/>
                <a:cs typeface="+mn-ea"/>
                <a:sym typeface="+mn-lt"/>
              </a:rPr>
              <a:t>Please insert title </a:t>
            </a:r>
            <a:r>
              <a:rPr lang="en-US" altLang="zh-CN" sz="1200" dirty="0" smtClean="0">
                <a:solidFill>
                  <a:schemeClr val="tx1">
                    <a:lumMod val="65000"/>
                    <a:lumOff val="35000"/>
                  </a:schemeClr>
                </a:solidFill>
                <a:latin typeface="+mn-lt"/>
                <a:ea typeface="+mn-ea"/>
                <a:cs typeface="+mn-ea"/>
                <a:sym typeface="+mn-lt"/>
              </a:rPr>
              <a:t>here</a:t>
            </a:r>
            <a:endParaRPr lang="en-US" altLang="zh-CN" sz="1000" b="1" dirty="0">
              <a:solidFill>
                <a:schemeClr val="tx1">
                  <a:lumMod val="65000"/>
                  <a:lumOff val="35000"/>
                </a:schemeClr>
              </a:solidFill>
              <a:latin typeface="+mn-lt"/>
              <a:ea typeface="+mn-ea"/>
              <a:cs typeface="+mn-ea"/>
              <a:sym typeface="+mn-lt"/>
            </a:endParaRPr>
          </a:p>
        </p:txBody>
      </p:sp>
    </p:spTree>
  </p:cSld>
  <p:clrMapOvr>
    <a:masterClrMapping/>
  </p:clrMapOvr>
  <mc:AlternateContent xmlns:mc="http://schemas.openxmlformats.org/markup-compatibility/2006">
    <mc:Choice xmlns:p14="http://schemas.microsoft.com/office/powerpoint/2010/main" Requires="p14">
      <p:transition spd="slow" p14:dur="1500" advTm="0">
        <p:random/>
      </p:transition>
    </mc:Choice>
    <mc:Fallback>
      <p:transition spd="slow" advTm="0">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31"/>
                                        </p:tgtEl>
                                        <p:attrNameLst>
                                          <p:attrName>style.visibility</p:attrName>
                                        </p:attrNameLst>
                                      </p:cBhvr>
                                      <p:to>
                                        <p:strVal val="visible"/>
                                      </p:to>
                                    </p:set>
                                    <p:animEffect transition="in" filter="barn(inVertical)">
                                      <p:cBhvr>
                                        <p:cTn id="7" dur="500"/>
                                        <p:tgtEl>
                                          <p:spTgt spid="31"/>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60"/>
                                        </p:tgtEl>
                                        <p:attrNameLst>
                                          <p:attrName>style.visibility</p:attrName>
                                        </p:attrNameLst>
                                      </p:cBhvr>
                                      <p:to>
                                        <p:strVal val="visible"/>
                                      </p:to>
                                    </p:set>
                                    <p:anim calcmode="lin" valueType="num">
                                      <p:cBhvr>
                                        <p:cTn id="11" dur="500" fill="hold"/>
                                        <p:tgtEl>
                                          <p:spTgt spid="60"/>
                                        </p:tgtEl>
                                        <p:attrNameLst>
                                          <p:attrName>ppt_w</p:attrName>
                                        </p:attrNameLst>
                                      </p:cBhvr>
                                      <p:tavLst>
                                        <p:tav tm="0">
                                          <p:val>
                                            <p:fltVal val="0"/>
                                          </p:val>
                                        </p:tav>
                                        <p:tav tm="100000">
                                          <p:val>
                                            <p:strVal val="#ppt_w"/>
                                          </p:val>
                                        </p:tav>
                                      </p:tavLst>
                                    </p:anim>
                                    <p:anim calcmode="lin" valueType="num">
                                      <p:cBhvr>
                                        <p:cTn id="12" dur="500" fill="hold"/>
                                        <p:tgtEl>
                                          <p:spTgt spid="60"/>
                                        </p:tgtEl>
                                        <p:attrNameLst>
                                          <p:attrName>ppt_h</p:attrName>
                                        </p:attrNameLst>
                                      </p:cBhvr>
                                      <p:tavLst>
                                        <p:tav tm="0">
                                          <p:val>
                                            <p:fltVal val="0"/>
                                          </p:val>
                                        </p:tav>
                                        <p:tav tm="100000">
                                          <p:val>
                                            <p:strVal val="#ppt_h"/>
                                          </p:val>
                                        </p:tav>
                                      </p:tavLst>
                                    </p:anim>
                                    <p:animEffect transition="in" filter="fade">
                                      <p:cBhvr>
                                        <p:cTn id="13" dur="500"/>
                                        <p:tgtEl>
                                          <p:spTgt spid="60"/>
                                        </p:tgtEl>
                                      </p:cBhvr>
                                    </p:animEffect>
                                  </p:childTnLst>
                                </p:cTn>
                              </p:par>
                            </p:childTnLst>
                          </p:cTn>
                        </p:par>
                        <p:par>
                          <p:cTn id="14" fill="hold">
                            <p:stCondLst>
                              <p:cond delay="1000"/>
                            </p:stCondLst>
                            <p:childTnLst>
                              <p:par>
                                <p:cTn id="15" presetID="16" presetClass="entr" presetSubtype="37" fill="hold" nodeType="afterEffect">
                                  <p:stCondLst>
                                    <p:cond delay="0"/>
                                  </p:stCondLst>
                                  <p:childTnLst>
                                    <p:set>
                                      <p:cBhvr>
                                        <p:cTn id="16" dur="1" fill="hold">
                                          <p:stCondLst>
                                            <p:cond delay="0"/>
                                          </p:stCondLst>
                                        </p:cTn>
                                        <p:tgtEl>
                                          <p:spTgt spid="37"/>
                                        </p:tgtEl>
                                        <p:attrNameLst>
                                          <p:attrName>style.visibility</p:attrName>
                                        </p:attrNameLst>
                                      </p:cBhvr>
                                      <p:to>
                                        <p:strVal val="visible"/>
                                      </p:to>
                                    </p:set>
                                    <p:animEffect transition="in" filter="barn(outVertical)">
                                      <p:cBhvr>
                                        <p:cTn id="17" dur="750"/>
                                        <p:tgtEl>
                                          <p:spTgt spid="37"/>
                                        </p:tgtEl>
                                      </p:cBhvr>
                                    </p:animEffect>
                                  </p:childTnLst>
                                </p:cTn>
                              </p:par>
                            </p:childTnLst>
                          </p:cTn>
                        </p:par>
                        <p:par>
                          <p:cTn id="18" fill="hold">
                            <p:stCondLst>
                              <p:cond delay="2000"/>
                            </p:stCondLst>
                            <p:childTnLst>
                              <p:par>
                                <p:cTn id="19" presetID="2" presetClass="entr" presetSubtype="8" fill="hold" grpId="0" nodeType="afterEffect">
                                  <p:stCondLst>
                                    <p:cond delay="0"/>
                                  </p:stCondLst>
                                  <p:childTnLst>
                                    <p:set>
                                      <p:cBhvr>
                                        <p:cTn id="20" dur="1" fill="hold">
                                          <p:stCondLst>
                                            <p:cond delay="0"/>
                                          </p:stCondLst>
                                        </p:cTn>
                                        <p:tgtEl>
                                          <p:spTgt spid="59"/>
                                        </p:tgtEl>
                                        <p:attrNameLst>
                                          <p:attrName>style.visibility</p:attrName>
                                        </p:attrNameLst>
                                      </p:cBhvr>
                                      <p:to>
                                        <p:strVal val="visible"/>
                                      </p:to>
                                    </p:set>
                                    <p:anim calcmode="lin" valueType="num">
                                      <p:cBhvr additive="base">
                                        <p:cTn id="21" dur="500" fill="hold"/>
                                        <p:tgtEl>
                                          <p:spTgt spid="59"/>
                                        </p:tgtEl>
                                        <p:attrNameLst>
                                          <p:attrName>ppt_x</p:attrName>
                                        </p:attrNameLst>
                                      </p:cBhvr>
                                      <p:tavLst>
                                        <p:tav tm="0">
                                          <p:val>
                                            <p:strVal val="0-#ppt_w/2"/>
                                          </p:val>
                                        </p:tav>
                                        <p:tav tm="100000">
                                          <p:val>
                                            <p:strVal val="#ppt_x"/>
                                          </p:val>
                                        </p:tav>
                                      </p:tavLst>
                                    </p:anim>
                                    <p:anim calcmode="lin" valueType="num">
                                      <p:cBhvr additive="base">
                                        <p:cTn id="22" dur="500" fill="hold"/>
                                        <p:tgtEl>
                                          <p:spTgt spid="59"/>
                                        </p:tgtEl>
                                        <p:attrNameLst>
                                          <p:attrName>ppt_y</p:attrName>
                                        </p:attrNameLst>
                                      </p:cBhvr>
                                      <p:tavLst>
                                        <p:tav tm="0">
                                          <p:val>
                                            <p:strVal val="#ppt_y"/>
                                          </p:val>
                                        </p:tav>
                                        <p:tav tm="100000">
                                          <p:val>
                                            <p:strVal val="#ppt_y"/>
                                          </p:val>
                                        </p:tav>
                                      </p:tavLst>
                                    </p:anim>
                                  </p:childTnLst>
                                </p:cTn>
                              </p:par>
                              <p:par>
                                <p:cTn id="23" presetID="2" presetClass="entr" presetSubtype="8" fill="hold" grpId="0" nodeType="withEffect">
                                  <p:stCondLst>
                                    <p:cond delay="0"/>
                                  </p:stCondLst>
                                  <p:childTnLst>
                                    <p:set>
                                      <p:cBhvr>
                                        <p:cTn id="24" dur="1" fill="hold">
                                          <p:stCondLst>
                                            <p:cond delay="0"/>
                                          </p:stCondLst>
                                        </p:cTn>
                                        <p:tgtEl>
                                          <p:spTgt spid="204"/>
                                        </p:tgtEl>
                                        <p:attrNameLst>
                                          <p:attrName>style.visibility</p:attrName>
                                        </p:attrNameLst>
                                      </p:cBhvr>
                                      <p:to>
                                        <p:strVal val="visible"/>
                                      </p:to>
                                    </p:set>
                                    <p:anim calcmode="lin" valueType="num">
                                      <p:cBhvr additive="base">
                                        <p:cTn id="25" dur="500" fill="hold"/>
                                        <p:tgtEl>
                                          <p:spTgt spid="204"/>
                                        </p:tgtEl>
                                        <p:attrNameLst>
                                          <p:attrName>ppt_x</p:attrName>
                                        </p:attrNameLst>
                                      </p:cBhvr>
                                      <p:tavLst>
                                        <p:tav tm="0">
                                          <p:val>
                                            <p:strVal val="0-#ppt_w/2"/>
                                          </p:val>
                                        </p:tav>
                                        <p:tav tm="100000">
                                          <p:val>
                                            <p:strVal val="#ppt_x"/>
                                          </p:val>
                                        </p:tav>
                                      </p:tavLst>
                                    </p:anim>
                                    <p:anim calcmode="lin" valueType="num">
                                      <p:cBhvr additive="base">
                                        <p:cTn id="26" dur="500" fill="hold"/>
                                        <p:tgtEl>
                                          <p:spTgt spid="204"/>
                                        </p:tgtEl>
                                        <p:attrNameLst>
                                          <p:attrName>ppt_y</p:attrName>
                                        </p:attrNameLst>
                                      </p:cBhvr>
                                      <p:tavLst>
                                        <p:tav tm="0">
                                          <p:val>
                                            <p:strVal val="#ppt_y"/>
                                          </p:val>
                                        </p:tav>
                                        <p:tav tm="100000">
                                          <p:val>
                                            <p:strVal val="#ppt_y"/>
                                          </p:val>
                                        </p:tav>
                                      </p:tavLst>
                                    </p:anim>
                                  </p:childTnLst>
                                </p:cTn>
                              </p:par>
                              <p:par>
                                <p:cTn id="27" presetID="2" presetClass="entr" presetSubtype="8" fill="hold" grpId="0" nodeType="withEffect">
                                  <p:stCondLst>
                                    <p:cond delay="0"/>
                                  </p:stCondLst>
                                  <p:childTnLst>
                                    <p:set>
                                      <p:cBhvr>
                                        <p:cTn id="28" dur="1" fill="hold">
                                          <p:stCondLst>
                                            <p:cond delay="0"/>
                                          </p:stCondLst>
                                        </p:cTn>
                                        <p:tgtEl>
                                          <p:spTgt spid="208"/>
                                        </p:tgtEl>
                                        <p:attrNameLst>
                                          <p:attrName>style.visibility</p:attrName>
                                        </p:attrNameLst>
                                      </p:cBhvr>
                                      <p:to>
                                        <p:strVal val="visible"/>
                                      </p:to>
                                    </p:set>
                                    <p:anim calcmode="lin" valueType="num">
                                      <p:cBhvr additive="base">
                                        <p:cTn id="29" dur="500" fill="hold"/>
                                        <p:tgtEl>
                                          <p:spTgt spid="208"/>
                                        </p:tgtEl>
                                        <p:attrNameLst>
                                          <p:attrName>ppt_x</p:attrName>
                                        </p:attrNameLst>
                                      </p:cBhvr>
                                      <p:tavLst>
                                        <p:tav tm="0">
                                          <p:val>
                                            <p:strVal val="0-#ppt_w/2"/>
                                          </p:val>
                                        </p:tav>
                                        <p:tav tm="100000">
                                          <p:val>
                                            <p:strVal val="#ppt_x"/>
                                          </p:val>
                                        </p:tav>
                                      </p:tavLst>
                                    </p:anim>
                                    <p:anim calcmode="lin" valueType="num">
                                      <p:cBhvr additive="base">
                                        <p:cTn id="30" dur="500" fill="hold"/>
                                        <p:tgtEl>
                                          <p:spTgt spid="208"/>
                                        </p:tgtEl>
                                        <p:attrNameLst>
                                          <p:attrName>ppt_y</p:attrName>
                                        </p:attrNameLst>
                                      </p:cBhvr>
                                      <p:tavLst>
                                        <p:tav tm="0">
                                          <p:val>
                                            <p:strVal val="#ppt_y"/>
                                          </p:val>
                                        </p:tav>
                                        <p:tav tm="100000">
                                          <p:val>
                                            <p:strVal val="#ppt_y"/>
                                          </p:val>
                                        </p:tav>
                                      </p:tavLst>
                                    </p:anim>
                                  </p:childTnLst>
                                </p:cTn>
                              </p:par>
                              <p:par>
                                <p:cTn id="31" presetID="2" presetClass="entr" presetSubtype="8" fill="hold" grpId="0" nodeType="withEffect">
                                  <p:stCondLst>
                                    <p:cond delay="0"/>
                                  </p:stCondLst>
                                  <p:childTnLst>
                                    <p:set>
                                      <p:cBhvr>
                                        <p:cTn id="32" dur="1" fill="hold">
                                          <p:stCondLst>
                                            <p:cond delay="0"/>
                                          </p:stCondLst>
                                        </p:cTn>
                                        <p:tgtEl>
                                          <p:spTgt spid="53"/>
                                        </p:tgtEl>
                                        <p:attrNameLst>
                                          <p:attrName>style.visibility</p:attrName>
                                        </p:attrNameLst>
                                      </p:cBhvr>
                                      <p:to>
                                        <p:strVal val="visible"/>
                                      </p:to>
                                    </p:set>
                                    <p:anim calcmode="lin" valueType="num">
                                      <p:cBhvr additive="base">
                                        <p:cTn id="33" dur="500" fill="hold"/>
                                        <p:tgtEl>
                                          <p:spTgt spid="53"/>
                                        </p:tgtEl>
                                        <p:attrNameLst>
                                          <p:attrName>ppt_x</p:attrName>
                                        </p:attrNameLst>
                                      </p:cBhvr>
                                      <p:tavLst>
                                        <p:tav tm="0">
                                          <p:val>
                                            <p:strVal val="0-#ppt_w/2"/>
                                          </p:val>
                                        </p:tav>
                                        <p:tav tm="100000">
                                          <p:val>
                                            <p:strVal val="#ppt_x"/>
                                          </p:val>
                                        </p:tav>
                                      </p:tavLst>
                                    </p:anim>
                                    <p:anim calcmode="lin" valueType="num">
                                      <p:cBhvr additive="base">
                                        <p:cTn id="34" dur="500" fill="hold"/>
                                        <p:tgtEl>
                                          <p:spTgt spid="53"/>
                                        </p:tgtEl>
                                        <p:attrNameLst>
                                          <p:attrName>ppt_y</p:attrName>
                                        </p:attrNameLst>
                                      </p:cBhvr>
                                      <p:tavLst>
                                        <p:tav tm="0">
                                          <p:val>
                                            <p:strVal val="#ppt_y"/>
                                          </p:val>
                                        </p:tav>
                                        <p:tav tm="100000">
                                          <p:val>
                                            <p:strVal val="#ppt_y"/>
                                          </p:val>
                                        </p:tav>
                                      </p:tavLst>
                                    </p:anim>
                                  </p:childTnLst>
                                </p:cTn>
                              </p:par>
                              <p:par>
                                <p:cTn id="35" presetID="2" presetClass="entr" presetSubtype="8" fill="hold" grpId="0" nodeType="withEffect">
                                  <p:stCondLst>
                                    <p:cond delay="0"/>
                                  </p:stCondLst>
                                  <p:childTnLst>
                                    <p:set>
                                      <p:cBhvr>
                                        <p:cTn id="36" dur="1" fill="hold">
                                          <p:stCondLst>
                                            <p:cond delay="0"/>
                                          </p:stCondLst>
                                        </p:cTn>
                                        <p:tgtEl>
                                          <p:spTgt spid="201"/>
                                        </p:tgtEl>
                                        <p:attrNameLst>
                                          <p:attrName>style.visibility</p:attrName>
                                        </p:attrNameLst>
                                      </p:cBhvr>
                                      <p:to>
                                        <p:strVal val="visible"/>
                                      </p:to>
                                    </p:set>
                                    <p:anim calcmode="lin" valueType="num">
                                      <p:cBhvr additive="base">
                                        <p:cTn id="37" dur="500" fill="hold"/>
                                        <p:tgtEl>
                                          <p:spTgt spid="201"/>
                                        </p:tgtEl>
                                        <p:attrNameLst>
                                          <p:attrName>ppt_x</p:attrName>
                                        </p:attrNameLst>
                                      </p:cBhvr>
                                      <p:tavLst>
                                        <p:tav tm="0">
                                          <p:val>
                                            <p:strVal val="0-#ppt_w/2"/>
                                          </p:val>
                                        </p:tav>
                                        <p:tav tm="100000">
                                          <p:val>
                                            <p:strVal val="#ppt_x"/>
                                          </p:val>
                                        </p:tav>
                                      </p:tavLst>
                                    </p:anim>
                                    <p:anim calcmode="lin" valueType="num">
                                      <p:cBhvr additive="base">
                                        <p:cTn id="38" dur="500" fill="hold"/>
                                        <p:tgtEl>
                                          <p:spTgt spid="201"/>
                                        </p:tgtEl>
                                        <p:attrNameLst>
                                          <p:attrName>ppt_y</p:attrName>
                                        </p:attrNameLst>
                                      </p:cBhvr>
                                      <p:tavLst>
                                        <p:tav tm="0">
                                          <p:val>
                                            <p:strVal val="#ppt_y"/>
                                          </p:val>
                                        </p:tav>
                                        <p:tav tm="100000">
                                          <p:val>
                                            <p:strVal val="#ppt_y"/>
                                          </p:val>
                                        </p:tav>
                                      </p:tavLst>
                                    </p:anim>
                                  </p:childTnLst>
                                </p:cTn>
                              </p:par>
                              <p:par>
                                <p:cTn id="39" presetID="2" presetClass="entr" presetSubtype="8" fill="hold" grpId="0" nodeType="withEffect">
                                  <p:stCondLst>
                                    <p:cond delay="0"/>
                                  </p:stCondLst>
                                  <p:childTnLst>
                                    <p:set>
                                      <p:cBhvr>
                                        <p:cTn id="40" dur="1" fill="hold">
                                          <p:stCondLst>
                                            <p:cond delay="0"/>
                                          </p:stCondLst>
                                        </p:cTn>
                                        <p:tgtEl>
                                          <p:spTgt spid="205"/>
                                        </p:tgtEl>
                                        <p:attrNameLst>
                                          <p:attrName>style.visibility</p:attrName>
                                        </p:attrNameLst>
                                      </p:cBhvr>
                                      <p:to>
                                        <p:strVal val="visible"/>
                                      </p:to>
                                    </p:set>
                                    <p:anim calcmode="lin" valueType="num">
                                      <p:cBhvr additive="base">
                                        <p:cTn id="41" dur="500" fill="hold"/>
                                        <p:tgtEl>
                                          <p:spTgt spid="205"/>
                                        </p:tgtEl>
                                        <p:attrNameLst>
                                          <p:attrName>ppt_x</p:attrName>
                                        </p:attrNameLst>
                                      </p:cBhvr>
                                      <p:tavLst>
                                        <p:tav tm="0">
                                          <p:val>
                                            <p:strVal val="0-#ppt_w/2"/>
                                          </p:val>
                                        </p:tav>
                                        <p:tav tm="100000">
                                          <p:val>
                                            <p:strVal val="#ppt_x"/>
                                          </p:val>
                                        </p:tav>
                                      </p:tavLst>
                                    </p:anim>
                                    <p:anim calcmode="lin" valueType="num">
                                      <p:cBhvr additive="base">
                                        <p:cTn id="42" dur="500" fill="hold"/>
                                        <p:tgtEl>
                                          <p:spTgt spid="205"/>
                                        </p:tgtEl>
                                        <p:attrNameLst>
                                          <p:attrName>ppt_y</p:attrName>
                                        </p:attrNameLst>
                                      </p:cBhvr>
                                      <p:tavLst>
                                        <p:tav tm="0">
                                          <p:val>
                                            <p:strVal val="#ppt_y"/>
                                          </p:val>
                                        </p:tav>
                                        <p:tav tm="100000">
                                          <p:val>
                                            <p:strVal val="#ppt_y"/>
                                          </p:val>
                                        </p:tav>
                                      </p:tavLst>
                                    </p:anim>
                                  </p:childTnLst>
                                </p:cTn>
                              </p:par>
                            </p:childTnLst>
                          </p:cTn>
                        </p:par>
                        <p:par>
                          <p:cTn id="43" fill="hold">
                            <p:stCondLst>
                              <p:cond delay="2500"/>
                            </p:stCondLst>
                            <p:childTnLst>
                              <p:par>
                                <p:cTn id="44" presetID="22" presetClass="entr" presetSubtype="1" fill="hold" grpId="0" nodeType="afterEffect">
                                  <p:stCondLst>
                                    <p:cond delay="0"/>
                                  </p:stCondLst>
                                  <p:childTnLst>
                                    <p:set>
                                      <p:cBhvr>
                                        <p:cTn id="45" dur="1" fill="hold">
                                          <p:stCondLst>
                                            <p:cond delay="0"/>
                                          </p:stCondLst>
                                        </p:cTn>
                                        <p:tgtEl>
                                          <p:spTgt spid="57"/>
                                        </p:tgtEl>
                                        <p:attrNameLst>
                                          <p:attrName>style.visibility</p:attrName>
                                        </p:attrNameLst>
                                      </p:cBhvr>
                                      <p:to>
                                        <p:strVal val="visible"/>
                                      </p:to>
                                    </p:set>
                                    <p:animEffect transition="in" filter="wipe(up)">
                                      <p:cBhvr>
                                        <p:cTn id="46" dur="500"/>
                                        <p:tgtEl>
                                          <p:spTgt spid="57"/>
                                        </p:tgtEl>
                                      </p:cBhvr>
                                    </p:animEffect>
                                  </p:childTnLst>
                                </p:cTn>
                              </p:par>
                              <p:par>
                                <p:cTn id="47" presetID="22" presetClass="entr" presetSubtype="1" fill="hold" grpId="0" nodeType="withEffect">
                                  <p:stCondLst>
                                    <p:cond delay="0"/>
                                  </p:stCondLst>
                                  <p:childTnLst>
                                    <p:set>
                                      <p:cBhvr>
                                        <p:cTn id="48" dur="1" fill="hold">
                                          <p:stCondLst>
                                            <p:cond delay="0"/>
                                          </p:stCondLst>
                                        </p:cTn>
                                        <p:tgtEl>
                                          <p:spTgt spid="203"/>
                                        </p:tgtEl>
                                        <p:attrNameLst>
                                          <p:attrName>style.visibility</p:attrName>
                                        </p:attrNameLst>
                                      </p:cBhvr>
                                      <p:to>
                                        <p:strVal val="visible"/>
                                      </p:to>
                                    </p:set>
                                    <p:animEffect transition="in" filter="wipe(up)">
                                      <p:cBhvr>
                                        <p:cTn id="49" dur="500"/>
                                        <p:tgtEl>
                                          <p:spTgt spid="203"/>
                                        </p:tgtEl>
                                      </p:cBhvr>
                                    </p:animEffect>
                                  </p:childTnLst>
                                </p:cTn>
                              </p:par>
                              <p:par>
                                <p:cTn id="50" presetID="22" presetClass="entr" presetSubtype="1" fill="hold" grpId="0" nodeType="withEffect">
                                  <p:stCondLst>
                                    <p:cond delay="0"/>
                                  </p:stCondLst>
                                  <p:childTnLst>
                                    <p:set>
                                      <p:cBhvr>
                                        <p:cTn id="51" dur="1" fill="hold">
                                          <p:stCondLst>
                                            <p:cond delay="0"/>
                                          </p:stCondLst>
                                        </p:cTn>
                                        <p:tgtEl>
                                          <p:spTgt spid="207"/>
                                        </p:tgtEl>
                                        <p:attrNameLst>
                                          <p:attrName>style.visibility</p:attrName>
                                        </p:attrNameLst>
                                      </p:cBhvr>
                                      <p:to>
                                        <p:strVal val="visible"/>
                                      </p:to>
                                    </p:set>
                                    <p:animEffect transition="in" filter="wipe(up)">
                                      <p:cBhvr>
                                        <p:cTn id="52" dur="500"/>
                                        <p:tgtEl>
                                          <p:spTgt spid="207"/>
                                        </p:tgtEl>
                                      </p:cBhvr>
                                    </p:animEffect>
                                  </p:childTnLst>
                                </p:cTn>
                              </p:par>
                              <p:par>
                                <p:cTn id="53" presetID="22" presetClass="entr" presetSubtype="1" fill="hold" grpId="0" nodeType="withEffect">
                                  <p:stCondLst>
                                    <p:cond delay="0"/>
                                  </p:stCondLst>
                                  <p:childTnLst>
                                    <p:set>
                                      <p:cBhvr>
                                        <p:cTn id="54" dur="1" fill="hold">
                                          <p:stCondLst>
                                            <p:cond delay="0"/>
                                          </p:stCondLst>
                                        </p:cTn>
                                        <p:tgtEl>
                                          <p:spTgt spid="55"/>
                                        </p:tgtEl>
                                        <p:attrNameLst>
                                          <p:attrName>style.visibility</p:attrName>
                                        </p:attrNameLst>
                                      </p:cBhvr>
                                      <p:to>
                                        <p:strVal val="visible"/>
                                      </p:to>
                                    </p:set>
                                    <p:animEffect transition="in" filter="wipe(up)">
                                      <p:cBhvr>
                                        <p:cTn id="55" dur="500"/>
                                        <p:tgtEl>
                                          <p:spTgt spid="55"/>
                                        </p:tgtEl>
                                      </p:cBhvr>
                                    </p:animEffect>
                                  </p:childTnLst>
                                </p:cTn>
                              </p:par>
                              <p:par>
                                <p:cTn id="56" presetID="22" presetClass="entr" presetSubtype="1" fill="hold" grpId="0" nodeType="withEffect">
                                  <p:stCondLst>
                                    <p:cond delay="0"/>
                                  </p:stCondLst>
                                  <p:childTnLst>
                                    <p:set>
                                      <p:cBhvr>
                                        <p:cTn id="57" dur="1" fill="hold">
                                          <p:stCondLst>
                                            <p:cond delay="0"/>
                                          </p:stCondLst>
                                        </p:cTn>
                                        <p:tgtEl>
                                          <p:spTgt spid="202"/>
                                        </p:tgtEl>
                                        <p:attrNameLst>
                                          <p:attrName>style.visibility</p:attrName>
                                        </p:attrNameLst>
                                      </p:cBhvr>
                                      <p:to>
                                        <p:strVal val="visible"/>
                                      </p:to>
                                    </p:set>
                                    <p:animEffect transition="in" filter="wipe(up)">
                                      <p:cBhvr>
                                        <p:cTn id="58" dur="500"/>
                                        <p:tgtEl>
                                          <p:spTgt spid="202"/>
                                        </p:tgtEl>
                                      </p:cBhvr>
                                    </p:animEffect>
                                  </p:childTnLst>
                                </p:cTn>
                              </p:par>
                              <p:par>
                                <p:cTn id="59" presetID="22" presetClass="entr" presetSubtype="1" fill="hold" grpId="0" nodeType="withEffect">
                                  <p:stCondLst>
                                    <p:cond delay="0"/>
                                  </p:stCondLst>
                                  <p:childTnLst>
                                    <p:set>
                                      <p:cBhvr>
                                        <p:cTn id="60" dur="1" fill="hold">
                                          <p:stCondLst>
                                            <p:cond delay="0"/>
                                          </p:stCondLst>
                                        </p:cTn>
                                        <p:tgtEl>
                                          <p:spTgt spid="206"/>
                                        </p:tgtEl>
                                        <p:attrNameLst>
                                          <p:attrName>style.visibility</p:attrName>
                                        </p:attrNameLst>
                                      </p:cBhvr>
                                      <p:to>
                                        <p:strVal val="visible"/>
                                      </p:to>
                                    </p:set>
                                    <p:animEffect transition="in" filter="wipe(up)">
                                      <p:cBhvr>
                                        <p:cTn id="61" dur="500"/>
                                        <p:tgtEl>
                                          <p:spTgt spid="20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p:bldP spid="53" grpId="0"/>
      <p:bldP spid="55" grpId="0"/>
      <p:bldP spid="57" grpId="0"/>
      <p:bldP spid="59" grpId="0"/>
      <p:bldP spid="201" grpId="0"/>
      <p:bldP spid="202" grpId="0"/>
      <p:bldP spid="203" grpId="0"/>
      <p:bldP spid="204" grpId="0"/>
      <p:bldP spid="205" grpId="0"/>
      <p:bldP spid="206" grpId="0"/>
      <p:bldP spid="207" grpId="0"/>
      <p:bldP spid="208" grpId="0"/>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1" name="Group 134"/>
          <p:cNvGrpSpPr>
            <a:grpSpLocks noChangeAspect="1"/>
          </p:cNvGrpSpPr>
          <p:nvPr/>
        </p:nvGrpSpPr>
        <p:grpSpPr bwMode="auto">
          <a:xfrm>
            <a:off x="7495749" y="887472"/>
            <a:ext cx="4341812" cy="4854575"/>
            <a:chOff x="3101" y="470"/>
            <a:chExt cx="2735" cy="3058"/>
          </a:xfrm>
        </p:grpSpPr>
        <p:sp>
          <p:nvSpPr>
            <p:cNvPr id="32" name="Freeform 135"/>
            <p:cNvSpPr/>
            <p:nvPr/>
          </p:nvSpPr>
          <p:spPr bwMode="auto">
            <a:xfrm>
              <a:off x="4119" y="3352"/>
              <a:ext cx="325" cy="176"/>
            </a:xfrm>
            <a:custGeom>
              <a:avLst/>
              <a:gdLst>
                <a:gd name="T0" fmla="*/ 19 w 46"/>
                <a:gd name="T1" fmla="*/ 4 h 25"/>
                <a:gd name="T2" fmla="*/ 0 w 46"/>
                <a:gd name="T3" fmla="*/ 16 h 25"/>
                <a:gd name="T4" fmla="*/ 37 w 46"/>
                <a:gd name="T5" fmla="*/ 17 h 25"/>
                <a:gd name="T6" fmla="*/ 39 w 46"/>
                <a:gd name="T7" fmla="*/ 0 h 25"/>
                <a:gd name="T8" fmla="*/ 19 w 46"/>
                <a:gd name="T9" fmla="*/ 4 h 25"/>
              </a:gdLst>
              <a:ahLst/>
              <a:cxnLst>
                <a:cxn ang="0">
                  <a:pos x="T0" y="T1"/>
                </a:cxn>
                <a:cxn ang="0">
                  <a:pos x="T2" y="T3"/>
                </a:cxn>
                <a:cxn ang="0">
                  <a:pos x="T4" y="T5"/>
                </a:cxn>
                <a:cxn ang="0">
                  <a:pos x="T6" y="T7"/>
                </a:cxn>
                <a:cxn ang="0">
                  <a:pos x="T8" y="T9"/>
                </a:cxn>
              </a:cxnLst>
              <a:rect l="0" t="0" r="r" b="b"/>
              <a:pathLst>
                <a:path w="46" h="25">
                  <a:moveTo>
                    <a:pt x="19" y="4"/>
                  </a:moveTo>
                  <a:cubicBezTo>
                    <a:pt x="19" y="4"/>
                    <a:pt x="0" y="7"/>
                    <a:pt x="0" y="16"/>
                  </a:cubicBezTo>
                  <a:cubicBezTo>
                    <a:pt x="0" y="25"/>
                    <a:pt x="29" y="22"/>
                    <a:pt x="37" y="17"/>
                  </a:cubicBezTo>
                  <a:cubicBezTo>
                    <a:pt x="46" y="12"/>
                    <a:pt x="39" y="0"/>
                    <a:pt x="39" y="0"/>
                  </a:cubicBezTo>
                  <a:lnTo>
                    <a:pt x="19" y="4"/>
                  </a:ln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2" name="Freeform 136"/>
            <p:cNvSpPr/>
            <p:nvPr/>
          </p:nvSpPr>
          <p:spPr bwMode="auto">
            <a:xfrm>
              <a:off x="4189" y="2412"/>
              <a:ext cx="262" cy="989"/>
            </a:xfrm>
            <a:custGeom>
              <a:avLst/>
              <a:gdLst>
                <a:gd name="T0" fmla="*/ 17 w 37"/>
                <a:gd name="T1" fmla="*/ 0 h 140"/>
                <a:gd name="T2" fmla="*/ 5 w 37"/>
                <a:gd name="T3" fmla="*/ 140 h 140"/>
                <a:gd name="T4" fmla="*/ 32 w 37"/>
                <a:gd name="T5" fmla="*/ 138 h 140"/>
                <a:gd name="T6" fmla="*/ 37 w 37"/>
                <a:gd name="T7" fmla="*/ 5 h 140"/>
                <a:gd name="T8" fmla="*/ 17 w 37"/>
                <a:gd name="T9" fmla="*/ 0 h 140"/>
              </a:gdLst>
              <a:ahLst/>
              <a:cxnLst>
                <a:cxn ang="0">
                  <a:pos x="T0" y="T1"/>
                </a:cxn>
                <a:cxn ang="0">
                  <a:pos x="T2" y="T3"/>
                </a:cxn>
                <a:cxn ang="0">
                  <a:pos x="T4" y="T5"/>
                </a:cxn>
                <a:cxn ang="0">
                  <a:pos x="T6" y="T7"/>
                </a:cxn>
                <a:cxn ang="0">
                  <a:pos x="T8" y="T9"/>
                </a:cxn>
              </a:cxnLst>
              <a:rect l="0" t="0" r="r" b="b"/>
              <a:pathLst>
                <a:path w="37" h="140">
                  <a:moveTo>
                    <a:pt x="17" y="0"/>
                  </a:moveTo>
                  <a:cubicBezTo>
                    <a:pt x="17" y="0"/>
                    <a:pt x="0" y="68"/>
                    <a:pt x="5" y="140"/>
                  </a:cubicBezTo>
                  <a:cubicBezTo>
                    <a:pt x="32" y="138"/>
                    <a:pt x="32" y="138"/>
                    <a:pt x="32" y="138"/>
                  </a:cubicBezTo>
                  <a:cubicBezTo>
                    <a:pt x="32" y="138"/>
                    <a:pt x="23" y="66"/>
                    <a:pt x="37" y="5"/>
                  </a:cubicBezTo>
                  <a:lnTo>
                    <a:pt x="17"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3" name="Freeform 137"/>
            <p:cNvSpPr>
              <a:spLocks noEditPoints="1"/>
            </p:cNvSpPr>
            <p:nvPr/>
          </p:nvSpPr>
          <p:spPr bwMode="auto">
            <a:xfrm>
              <a:off x="4204" y="2398"/>
              <a:ext cx="261" cy="1010"/>
            </a:xfrm>
            <a:custGeom>
              <a:avLst/>
              <a:gdLst>
                <a:gd name="T0" fmla="*/ 2 w 37"/>
                <a:gd name="T1" fmla="*/ 143 h 143"/>
                <a:gd name="T2" fmla="*/ 1 w 37"/>
                <a:gd name="T3" fmla="*/ 142 h 143"/>
                <a:gd name="T4" fmla="*/ 1 w 37"/>
                <a:gd name="T5" fmla="*/ 142 h 143"/>
                <a:gd name="T6" fmla="*/ 0 w 37"/>
                <a:gd name="T7" fmla="*/ 116 h 143"/>
                <a:gd name="T8" fmla="*/ 0 w 37"/>
                <a:gd name="T9" fmla="*/ 116 h 143"/>
                <a:gd name="T10" fmla="*/ 14 w 37"/>
                <a:gd name="T11" fmla="*/ 1 h 143"/>
                <a:gd name="T12" fmla="*/ 14 w 37"/>
                <a:gd name="T13" fmla="*/ 1 h 143"/>
                <a:gd name="T14" fmla="*/ 16 w 37"/>
                <a:gd name="T15" fmla="*/ 0 h 143"/>
                <a:gd name="T16" fmla="*/ 16 w 37"/>
                <a:gd name="T17" fmla="*/ 0 h 143"/>
                <a:gd name="T18" fmla="*/ 36 w 37"/>
                <a:gd name="T19" fmla="*/ 5 h 143"/>
                <a:gd name="T20" fmla="*/ 37 w 37"/>
                <a:gd name="T21" fmla="*/ 6 h 143"/>
                <a:gd name="T22" fmla="*/ 37 w 37"/>
                <a:gd name="T23" fmla="*/ 6 h 143"/>
                <a:gd name="T24" fmla="*/ 37 w 37"/>
                <a:gd name="T25" fmla="*/ 7 h 143"/>
                <a:gd name="T26" fmla="*/ 37 w 37"/>
                <a:gd name="T27" fmla="*/ 7 h 143"/>
                <a:gd name="T28" fmla="*/ 28 w 37"/>
                <a:gd name="T29" fmla="*/ 88 h 143"/>
                <a:gd name="T30" fmla="*/ 28 w 37"/>
                <a:gd name="T31" fmla="*/ 88 h 143"/>
                <a:gd name="T32" fmla="*/ 31 w 37"/>
                <a:gd name="T33" fmla="*/ 140 h 143"/>
                <a:gd name="T34" fmla="*/ 31 w 37"/>
                <a:gd name="T35" fmla="*/ 140 h 143"/>
                <a:gd name="T36" fmla="*/ 31 w 37"/>
                <a:gd name="T37" fmla="*/ 141 h 143"/>
                <a:gd name="T38" fmla="*/ 31 w 37"/>
                <a:gd name="T39" fmla="*/ 141 h 143"/>
                <a:gd name="T40" fmla="*/ 30 w 37"/>
                <a:gd name="T41" fmla="*/ 141 h 143"/>
                <a:gd name="T42" fmla="*/ 30 w 37"/>
                <a:gd name="T43" fmla="*/ 141 h 143"/>
                <a:gd name="T44" fmla="*/ 3 w 37"/>
                <a:gd name="T45" fmla="*/ 143 h 143"/>
                <a:gd name="T46" fmla="*/ 3 w 37"/>
                <a:gd name="T47" fmla="*/ 143 h 143"/>
                <a:gd name="T48" fmla="*/ 3 w 37"/>
                <a:gd name="T49" fmla="*/ 143 h 143"/>
                <a:gd name="T50" fmla="*/ 2 w 37"/>
                <a:gd name="T51" fmla="*/ 143 h 143"/>
                <a:gd name="T52" fmla="*/ 3 w 37"/>
                <a:gd name="T53" fmla="*/ 116 h 143"/>
                <a:gd name="T54" fmla="*/ 4 w 37"/>
                <a:gd name="T55" fmla="*/ 140 h 143"/>
                <a:gd name="T56" fmla="*/ 4 w 37"/>
                <a:gd name="T57" fmla="*/ 140 h 143"/>
                <a:gd name="T58" fmla="*/ 28 w 37"/>
                <a:gd name="T59" fmla="*/ 138 h 143"/>
                <a:gd name="T60" fmla="*/ 25 w 37"/>
                <a:gd name="T61" fmla="*/ 88 h 143"/>
                <a:gd name="T62" fmla="*/ 25 w 37"/>
                <a:gd name="T63" fmla="*/ 88 h 143"/>
                <a:gd name="T64" fmla="*/ 34 w 37"/>
                <a:gd name="T65" fmla="*/ 8 h 143"/>
                <a:gd name="T66" fmla="*/ 34 w 37"/>
                <a:gd name="T67" fmla="*/ 8 h 143"/>
                <a:gd name="T68" fmla="*/ 16 w 37"/>
                <a:gd name="T69" fmla="*/ 3 h 143"/>
                <a:gd name="T70" fmla="*/ 3 w 37"/>
                <a:gd name="T71" fmla="*/ 116 h 143"/>
                <a:gd name="T72" fmla="*/ 15 w 37"/>
                <a:gd name="T73" fmla="*/ 3 h 143"/>
                <a:gd name="T74" fmla="*/ 15 w 37"/>
                <a:gd name="T75" fmla="*/ 2 h 143"/>
                <a:gd name="T76" fmla="*/ 15 w 37"/>
                <a:gd name="T77" fmla="*/ 3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7" h="143">
                  <a:moveTo>
                    <a:pt x="2" y="143"/>
                  </a:moveTo>
                  <a:cubicBezTo>
                    <a:pt x="1" y="142"/>
                    <a:pt x="1" y="142"/>
                    <a:pt x="1" y="142"/>
                  </a:cubicBezTo>
                  <a:cubicBezTo>
                    <a:pt x="1" y="142"/>
                    <a:pt x="1" y="142"/>
                    <a:pt x="1" y="142"/>
                  </a:cubicBezTo>
                  <a:cubicBezTo>
                    <a:pt x="1" y="133"/>
                    <a:pt x="0" y="124"/>
                    <a:pt x="0" y="116"/>
                  </a:cubicBezTo>
                  <a:cubicBezTo>
                    <a:pt x="0" y="116"/>
                    <a:pt x="0" y="116"/>
                    <a:pt x="0" y="116"/>
                  </a:cubicBezTo>
                  <a:cubicBezTo>
                    <a:pt x="0" y="54"/>
                    <a:pt x="14" y="1"/>
                    <a:pt x="14" y="1"/>
                  </a:cubicBezTo>
                  <a:cubicBezTo>
                    <a:pt x="14" y="1"/>
                    <a:pt x="14" y="1"/>
                    <a:pt x="14" y="1"/>
                  </a:cubicBezTo>
                  <a:cubicBezTo>
                    <a:pt x="14" y="0"/>
                    <a:pt x="15" y="0"/>
                    <a:pt x="16" y="0"/>
                  </a:cubicBezTo>
                  <a:cubicBezTo>
                    <a:pt x="16" y="0"/>
                    <a:pt x="16" y="0"/>
                    <a:pt x="16" y="0"/>
                  </a:cubicBezTo>
                  <a:cubicBezTo>
                    <a:pt x="36" y="5"/>
                    <a:pt x="36" y="5"/>
                    <a:pt x="36" y="5"/>
                  </a:cubicBezTo>
                  <a:cubicBezTo>
                    <a:pt x="36" y="5"/>
                    <a:pt x="37" y="5"/>
                    <a:pt x="37" y="6"/>
                  </a:cubicBezTo>
                  <a:cubicBezTo>
                    <a:pt x="37" y="6"/>
                    <a:pt x="37" y="6"/>
                    <a:pt x="37" y="6"/>
                  </a:cubicBezTo>
                  <a:cubicBezTo>
                    <a:pt x="37" y="6"/>
                    <a:pt x="37" y="7"/>
                    <a:pt x="37" y="7"/>
                  </a:cubicBezTo>
                  <a:cubicBezTo>
                    <a:pt x="37" y="7"/>
                    <a:pt x="37" y="7"/>
                    <a:pt x="37" y="7"/>
                  </a:cubicBezTo>
                  <a:cubicBezTo>
                    <a:pt x="30" y="34"/>
                    <a:pt x="28" y="64"/>
                    <a:pt x="28" y="88"/>
                  </a:cubicBezTo>
                  <a:cubicBezTo>
                    <a:pt x="28" y="88"/>
                    <a:pt x="28" y="88"/>
                    <a:pt x="28" y="88"/>
                  </a:cubicBezTo>
                  <a:cubicBezTo>
                    <a:pt x="28" y="118"/>
                    <a:pt x="31" y="139"/>
                    <a:pt x="31" y="140"/>
                  </a:cubicBezTo>
                  <a:cubicBezTo>
                    <a:pt x="31" y="140"/>
                    <a:pt x="31" y="140"/>
                    <a:pt x="31" y="140"/>
                  </a:cubicBezTo>
                  <a:cubicBezTo>
                    <a:pt x="31" y="140"/>
                    <a:pt x="31" y="140"/>
                    <a:pt x="31" y="141"/>
                  </a:cubicBezTo>
                  <a:cubicBezTo>
                    <a:pt x="31" y="141"/>
                    <a:pt x="31" y="141"/>
                    <a:pt x="31" y="141"/>
                  </a:cubicBezTo>
                  <a:cubicBezTo>
                    <a:pt x="31" y="141"/>
                    <a:pt x="30" y="141"/>
                    <a:pt x="30" y="141"/>
                  </a:cubicBezTo>
                  <a:cubicBezTo>
                    <a:pt x="30" y="141"/>
                    <a:pt x="30" y="141"/>
                    <a:pt x="30" y="141"/>
                  </a:cubicBezTo>
                  <a:cubicBezTo>
                    <a:pt x="3" y="143"/>
                    <a:pt x="3" y="143"/>
                    <a:pt x="3" y="143"/>
                  </a:cubicBezTo>
                  <a:cubicBezTo>
                    <a:pt x="3" y="143"/>
                    <a:pt x="3" y="143"/>
                    <a:pt x="3" y="143"/>
                  </a:cubicBezTo>
                  <a:cubicBezTo>
                    <a:pt x="3" y="143"/>
                    <a:pt x="3" y="143"/>
                    <a:pt x="3" y="143"/>
                  </a:cubicBezTo>
                  <a:cubicBezTo>
                    <a:pt x="2" y="143"/>
                    <a:pt x="2" y="143"/>
                    <a:pt x="2" y="143"/>
                  </a:cubicBezTo>
                  <a:close/>
                  <a:moveTo>
                    <a:pt x="3" y="116"/>
                  </a:moveTo>
                  <a:cubicBezTo>
                    <a:pt x="3" y="124"/>
                    <a:pt x="4" y="132"/>
                    <a:pt x="4" y="140"/>
                  </a:cubicBezTo>
                  <a:cubicBezTo>
                    <a:pt x="4" y="140"/>
                    <a:pt x="4" y="140"/>
                    <a:pt x="4" y="140"/>
                  </a:cubicBezTo>
                  <a:cubicBezTo>
                    <a:pt x="28" y="138"/>
                    <a:pt x="28" y="138"/>
                    <a:pt x="28" y="138"/>
                  </a:cubicBezTo>
                  <a:cubicBezTo>
                    <a:pt x="27" y="133"/>
                    <a:pt x="25" y="113"/>
                    <a:pt x="25" y="88"/>
                  </a:cubicBezTo>
                  <a:cubicBezTo>
                    <a:pt x="25" y="88"/>
                    <a:pt x="25" y="88"/>
                    <a:pt x="25" y="88"/>
                  </a:cubicBezTo>
                  <a:cubicBezTo>
                    <a:pt x="25" y="64"/>
                    <a:pt x="27" y="35"/>
                    <a:pt x="34" y="8"/>
                  </a:cubicBezTo>
                  <a:cubicBezTo>
                    <a:pt x="34" y="8"/>
                    <a:pt x="34" y="8"/>
                    <a:pt x="34" y="8"/>
                  </a:cubicBezTo>
                  <a:cubicBezTo>
                    <a:pt x="16" y="3"/>
                    <a:pt x="16" y="3"/>
                    <a:pt x="16" y="3"/>
                  </a:cubicBezTo>
                  <a:cubicBezTo>
                    <a:pt x="14" y="12"/>
                    <a:pt x="3" y="61"/>
                    <a:pt x="3" y="116"/>
                  </a:cubicBezTo>
                  <a:close/>
                  <a:moveTo>
                    <a:pt x="15" y="3"/>
                  </a:moveTo>
                  <a:cubicBezTo>
                    <a:pt x="15" y="2"/>
                    <a:pt x="15" y="2"/>
                    <a:pt x="15" y="2"/>
                  </a:cubicBezTo>
                  <a:cubicBezTo>
                    <a:pt x="15" y="3"/>
                    <a:pt x="15" y="3"/>
                    <a:pt x="15" y="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4" name="Freeform 138"/>
            <p:cNvSpPr/>
            <p:nvPr/>
          </p:nvSpPr>
          <p:spPr bwMode="auto">
            <a:xfrm>
              <a:off x="4550" y="3352"/>
              <a:ext cx="325" cy="162"/>
            </a:xfrm>
            <a:custGeom>
              <a:avLst/>
              <a:gdLst>
                <a:gd name="T0" fmla="*/ 26 w 46"/>
                <a:gd name="T1" fmla="*/ 3 h 23"/>
                <a:gd name="T2" fmla="*/ 46 w 46"/>
                <a:gd name="T3" fmla="*/ 14 h 23"/>
                <a:gd name="T4" fmla="*/ 9 w 46"/>
                <a:gd name="T5" fmla="*/ 17 h 23"/>
                <a:gd name="T6" fmla="*/ 6 w 46"/>
                <a:gd name="T7" fmla="*/ 0 h 23"/>
                <a:gd name="T8" fmla="*/ 26 w 46"/>
                <a:gd name="T9" fmla="*/ 3 h 23"/>
              </a:gdLst>
              <a:ahLst/>
              <a:cxnLst>
                <a:cxn ang="0">
                  <a:pos x="T0" y="T1"/>
                </a:cxn>
                <a:cxn ang="0">
                  <a:pos x="T2" y="T3"/>
                </a:cxn>
                <a:cxn ang="0">
                  <a:pos x="T4" y="T5"/>
                </a:cxn>
                <a:cxn ang="0">
                  <a:pos x="T6" y="T7"/>
                </a:cxn>
                <a:cxn ang="0">
                  <a:pos x="T8" y="T9"/>
                </a:cxn>
              </a:cxnLst>
              <a:rect l="0" t="0" r="r" b="b"/>
              <a:pathLst>
                <a:path w="46" h="23">
                  <a:moveTo>
                    <a:pt x="26" y="3"/>
                  </a:moveTo>
                  <a:cubicBezTo>
                    <a:pt x="26" y="3"/>
                    <a:pt x="46" y="5"/>
                    <a:pt x="46" y="14"/>
                  </a:cubicBezTo>
                  <a:cubicBezTo>
                    <a:pt x="45" y="23"/>
                    <a:pt x="17" y="21"/>
                    <a:pt x="9" y="17"/>
                  </a:cubicBezTo>
                  <a:cubicBezTo>
                    <a:pt x="0" y="12"/>
                    <a:pt x="6" y="0"/>
                    <a:pt x="6" y="0"/>
                  </a:cubicBezTo>
                  <a:lnTo>
                    <a:pt x="26" y="3"/>
                  </a:ln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5" name="Freeform 139"/>
            <p:cNvSpPr/>
            <p:nvPr/>
          </p:nvSpPr>
          <p:spPr bwMode="auto">
            <a:xfrm>
              <a:off x="4500" y="2405"/>
              <a:ext cx="283" cy="982"/>
            </a:xfrm>
            <a:custGeom>
              <a:avLst/>
              <a:gdLst>
                <a:gd name="T0" fmla="*/ 20 w 40"/>
                <a:gd name="T1" fmla="*/ 0 h 139"/>
                <a:gd name="T2" fmla="*/ 38 w 40"/>
                <a:gd name="T3" fmla="*/ 139 h 139"/>
                <a:gd name="T4" fmla="*/ 11 w 40"/>
                <a:gd name="T5" fmla="*/ 138 h 139"/>
                <a:gd name="T6" fmla="*/ 0 w 40"/>
                <a:gd name="T7" fmla="*/ 5 h 139"/>
                <a:gd name="T8" fmla="*/ 20 w 40"/>
                <a:gd name="T9" fmla="*/ 0 h 139"/>
              </a:gdLst>
              <a:ahLst/>
              <a:cxnLst>
                <a:cxn ang="0">
                  <a:pos x="T0" y="T1"/>
                </a:cxn>
                <a:cxn ang="0">
                  <a:pos x="T2" y="T3"/>
                </a:cxn>
                <a:cxn ang="0">
                  <a:pos x="T4" y="T5"/>
                </a:cxn>
                <a:cxn ang="0">
                  <a:pos x="T6" y="T7"/>
                </a:cxn>
                <a:cxn ang="0">
                  <a:pos x="T8" y="T9"/>
                </a:cxn>
              </a:cxnLst>
              <a:rect l="0" t="0" r="r" b="b"/>
              <a:pathLst>
                <a:path w="40" h="139">
                  <a:moveTo>
                    <a:pt x="20" y="0"/>
                  </a:moveTo>
                  <a:cubicBezTo>
                    <a:pt x="20" y="0"/>
                    <a:pt x="40" y="68"/>
                    <a:pt x="38" y="139"/>
                  </a:cubicBezTo>
                  <a:cubicBezTo>
                    <a:pt x="11" y="138"/>
                    <a:pt x="11" y="138"/>
                    <a:pt x="11" y="138"/>
                  </a:cubicBezTo>
                  <a:cubicBezTo>
                    <a:pt x="11" y="138"/>
                    <a:pt x="17" y="66"/>
                    <a:pt x="0" y="5"/>
                  </a:cubicBezTo>
                  <a:lnTo>
                    <a:pt x="20"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6" name="Freeform 140"/>
            <p:cNvSpPr>
              <a:spLocks noEditPoints="1"/>
            </p:cNvSpPr>
            <p:nvPr/>
          </p:nvSpPr>
          <p:spPr bwMode="auto">
            <a:xfrm>
              <a:off x="4486" y="2391"/>
              <a:ext cx="290" cy="1010"/>
            </a:xfrm>
            <a:custGeom>
              <a:avLst/>
              <a:gdLst>
                <a:gd name="T0" fmla="*/ 40 w 41"/>
                <a:gd name="T1" fmla="*/ 143 h 143"/>
                <a:gd name="T2" fmla="*/ 12 w 41"/>
                <a:gd name="T3" fmla="*/ 142 h 143"/>
                <a:gd name="T4" fmla="*/ 11 w 41"/>
                <a:gd name="T5" fmla="*/ 141 h 143"/>
                <a:gd name="T6" fmla="*/ 11 w 41"/>
                <a:gd name="T7" fmla="*/ 141 h 143"/>
                <a:gd name="T8" fmla="*/ 11 w 41"/>
                <a:gd name="T9" fmla="*/ 140 h 143"/>
                <a:gd name="T10" fmla="*/ 11 w 41"/>
                <a:gd name="T11" fmla="*/ 140 h 143"/>
                <a:gd name="T12" fmla="*/ 12 w 41"/>
                <a:gd name="T13" fmla="*/ 105 h 143"/>
                <a:gd name="T14" fmla="*/ 12 w 41"/>
                <a:gd name="T15" fmla="*/ 105 h 143"/>
                <a:gd name="T16" fmla="*/ 1 w 41"/>
                <a:gd name="T17" fmla="*/ 8 h 143"/>
                <a:gd name="T18" fmla="*/ 1 w 41"/>
                <a:gd name="T19" fmla="*/ 8 h 143"/>
                <a:gd name="T20" fmla="*/ 2 w 41"/>
                <a:gd name="T21" fmla="*/ 6 h 143"/>
                <a:gd name="T22" fmla="*/ 2 w 41"/>
                <a:gd name="T23" fmla="*/ 6 h 143"/>
                <a:gd name="T24" fmla="*/ 22 w 41"/>
                <a:gd name="T25" fmla="*/ 0 h 143"/>
                <a:gd name="T26" fmla="*/ 24 w 41"/>
                <a:gd name="T27" fmla="*/ 1 h 143"/>
                <a:gd name="T28" fmla="*/ 24 w 41"/>
                <a:gd name="T29" fmla="*/ 1 h 143"/>
                <a:gd name="T30" fmla="*/ 41 w 41"/>
                <a:gd name="T31" fmla="*/ 130 h 143"/>
                <a:gd name="T32" fmla="*/ 41 w 41"/>
                <a:gd name="T33" fmla="*/ 130 h 143"/>
                <a:gd name="T34" fmla="*/ 41 w 41"/>
                <a:gd name="T35" fmla="*/ 141 h 143"/>
                <a:gd name="T36" fmla="*/ 41 w 41"/>
                <a:gd name="T37" fmla="*/ 141 h 143"/>
                <a:gd name="T38" fmla="*/ 41 w 41"/>
                <a:gd name="T39" fmla="*/ 142 h 143"/>
                <a:gd name="T40" fmla="*/ 41 w 41"/>
                <a:gd name="T41" fmla="*/ 142 h 143"/>
                <a:gd name="T42" fmla="*/ 40 w 41"/>
                <a:gd name="T43" fmla="*/ 143 h 143"/>
                <a:gd name="T44" fmla="*/ 40 w 41"/>
                <a:gd name="T45" fmla="*/ 143 h 143"/>
                <a:gd name="T46" fmla="*/ 40 w 41"/>
                <a:gd name="T47" fmla="*/ 143 h 143"/>
                <a:gd name="T48" fmla="*/ 38 w 41"/>
                <a:gd name="T49" fmla="*/ 140 h 143"/>
                <a:gd name="T50" fmla="*/ 38 w 41"/>
                <a:gd name="T51" fmla="*/ 130 h 143"/>
                <a:gd name="T52" fmla="*/ 38 w 41"/>
                <a:gd name="T53" fmla="*/ 130 h 143"/>
                <a:gd name="T54" fmla="*/ 30 w 41"/>
                <a:gd name="T55" fmla="*/ 41 h 143"/>
                <a:gd name="T56" fmla="*/ 30 w 41"/>
                <a:gd name="T57" fmla="*/ 41 h 143"/>
                <a:gd name="T58" fmla="*/ 21 w 41"/>
                <a:gd name="T59" fmla="*/ 4 h 143"/>
                <a:gd name="T60" fmla="*/ 21 w 41"/>
                <a:gd name="T61" fmla="*/ 4 h 143"/>
                <a:gd name="T62" fmla="*/ 4 w 41"/>
                <a:gd name="T63" fmla="*/ 8 h 143"/>
                <a:gd name="T64" fmla="*/ 15 w 41"/>
                <a:gd name="T65" fmla="*/ 105 h 143"/>
                <a:gd name="T66" fmla="*/ 15 w 41"/>
                <a:gd name="T67" fmla="*/ 105 h 143"/>
                <a:gd name="T68" fmla="*/ 14 w 41"/>
                <a:gd name="T69" fmla="*/ 139 h 143"/>
                <a:gd name="T70" fmla="*/ 14 w 41"/>
                <a:gd name="T71" fmla="*/ 139 h 143"/>
                <a:gd name="T72" fmla="*/ 38 w 41"/>
                <a:gd name="T73" fmla="*/ 14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1" h="143">
                  <a:moveTo>
                    <a:pt x="40" y="143"/>
                  </a:moveTo>
                  <a:cubicBezTo>
                    <a:pt x="12" y="142"/>
                    <a:pt x="12" y="142"/>
                    <a:pt x="12" y="142"/>
                  </a:cubicBezTo>
                  <a:cubicBezTo>
                    <a:pt x="12" y="142"/>
                    <a:pt x="12" y="142"/>
                    <a:pt x="11" y="141"/>
                  </a:cubicBezTo>
                  <a:cubicBezTo>
                    <a:pt x="11" y="141"/>
                    <a:pt x="11" y="141"/>
                    <a:pt x="11" y="141"/>
                  </a:cubicBezTo>
                  <a:cubicBezTo>
                    <a:pt x="11" y="141"/>
                    <a:pt x="11" y="141"/>
                    <a:pt x="11" y="140"/>
                  </a:cubicBezTo>
                  <a:cubicBezTo>
                    <a:pt x="11" y="140"/>
                    <a:pt x="11" y="140"/>
                    <a:pt x="11" y="140"/>
                  </a:cubicBezTo>
                  <a:cubicBezTo>
                    <a:pt x="11" y="140"/>
                    <a:pt x="12" y="126"/>
                    <a:pt x="12" y="105"/>
                  </a:cubicBezTo>
                  <a:cubicBezTo>
                    <a:pt x="12" y="105"/>
                    <a:pt x="12" y="105"/>
                    <a:pt x="12" y="105"/>
                  </a:cubicBezTo>
                  <a:cubicBezTo>
                    <a:pt x="12" y="79"/>
                    <a:pt x="10" y="41"/>
                    <a:pt x="1" y="8"/>
                  </a:cubicBezTo>
                  <a:cubicBezTo>
                    <a:pt x="1" y="8"/>
                    <a:pt x="1" y="8"/>
                    <a:pt x="1" y="8"/>
                  </a:cubicBezTo>
                  <a:cubicBezTo>
                    <a:pt x="0" y="7"/>
                    <a:pt x="1" y="6"/>
                    <a:pt x="2" y="6"/>
                  </a:cubicBezTo>
                  <a:cubicBezTo>
                    <a:pt x="2" y="6"/>
                    <a:pt x="2" y="6"/>
                    <a:pt x="2" y="6"/>
                  </a:cubicBezTo>
                  <a:cubicBezTo>
                    <a:pt x="22" y="0"/>
                    <a:pt x="22" y="0"/>
                    <a:pt x="22" y="0"/>
                  </a:cubicBezTo>
                  <a:cubicBezTo>
                    <a:pt x="23" y="0"/>
                    <a:pt x="23" y="1"/>
                    <a:pt x="24" y="1"/>
                  </a:cubicBezTo>
                  <a:cubicBezTo>
                    <a:pt x="24" y="1"/>
                    <a:pt x="24" y="1"/>
                    <a:pt x="24" y="1"/>
                  </a:cubicBezTo>
                  <a:cubicBezTo>
                    <a:pt x="24" y="1"/>
                    <a:pt x="41" y="62"/>
                    <a:pt x="41" y="130"/>
                  </a:cubicBezTo>
                  <a:cubicBezTo>
                    <a:pt x="41" y="130"/>
                    <a:pt x="41" y="130"/>
                    <a:pt x="41" y="130"/>
                  </a:cubicBezTo>
                  <a:cubicBezTo>
                    <a:pt x="41" y="133"/>
                    <a:pt x="41" y="137"/>
                    <a:pt x="41" y="141"/>
                  </a:cubicBezTo>
                  <a:cubicBezTo>
                    <a:pt x="41" y="141"/>
                    <a:pt x="41" y="141"/>
                    <a:pt x="41" y="141"/>
                  </a:cubicBezTo>
                  <a:cubicBezTo>
                    <a:pt x="41" y="142"/>
                    <a:pt x="41" y="142"/>
                    <a:pt x="41" y="142"/>
                  </a:cubicBezTo>
                  <a:cubicBezTo>
                    <a:pt x="41" y="142"/>
                    <a:pt x="41" y="142"/>
                    <a:pt x="41" y="142"/>
                  </a:cubicBezTo>
                  <a:cubicBezTo>
                    <a:pt x="40" y="143"/>
                    <a:pt x="40" y="143"/>
                    <a:pt x="40" y="143"/>
                  </a:cubicBezTo>
                  <a:cubicBezTo>
                    <a:pt x="40" y="143"/>
                    <a:pt x="40" y="143"/>
                    <a:pt x="40" y="143"/>
                  </a:cubicBezTo>
                  <a:cubicBezTo>
                    <a:pt x="40" y="143"/>
                    <a:pt x="40" y="143"/>
                    <a:pt x="40" y="143"/>
                  </a:cubicBezTo>
                  <a:close/>
                  <a:moveTo>
                    <a:pt x="38" y="140"/>
                  </a:moveTo>
                  <a:cubicBezTo>
                    <a:pt x="38" y="136"/>
                    <a:pt x="38" y="133"/>
                    <a:pt x="38" y="130"/>
                  </a:cubicBezTo>
                  <a:cubicBezTo>
                    <a:pt x="38" y="130"/>
                    <a:pt x="38" y="130"/>
                    <a:pt x="38" y="130"/>
                  </a:cubicBezTo>
                  <a:cubicBezTo>
                    <a:pt x="38" y="96"/>
                    <a:pt x="34" y="64"/>
                    <a:pt x="30" y="41"/>
                  </a:cubicBezTo>
                  <a:cubicBezTo>
                    <a:pt x="30" y="41"/>
                    <a:pt x="30" y="41"/>
                    <a:pt x="30" y="41"/>
                  </a:cubicBezTo>
                  <a:cubicBezTo>
                    <a:pt x="26" y="21"/>
                    <a:pt x="22" y="8"/>
                    <a:pt x="21" y="4"/>
                  </a:cubicBezTo>
                  <a:cubicBezTo>
                    <a:pt x="21" y="4"/>
                    <a:pt x="21" y="4"/>
                    <a:pt x="21" y="4"/>
                  </a:cubicBezTo>
                  <a:cubicBezTo>
                    <a:pt x="4" y="8"/>
                    <a:pt x="4" y="8"/>
                    <a:pt x="4" y="8"/>
                  </a:cubicBezTo>
                  <a:cubicBezTo>
                    <a:pt x="13" y="42"/>
                    <a:pt x="15" y="79"/>
                    <a:pt x="15" y="105"/>
                  </a:cubicBezTo>
                  <a:cubicBezTo>
                    <a:pt x="15" y="105"/>
                    <a:pt x="15" y="105"/>
                    <a:pt x="15" y="105"/>
                  </a:cubicBezTo>
                  <a:cubicBezTo>
                    <a:pt x="15" y="122"/>
                    <a:pt x="15" y="135"/>
                    <a:pt x="14" y="139"/>
                  </a:cubicBezTo>
                  <a:cubicBezTo>
                    <a:pt x="14" y="139"/>
                    <a:pt x="14" y="139"/>
                    <a:pt x="14" y="139"/>
                  </a:cubicBezTo>
                  <a:cubicBezTo>
                    <a:pt x="38" y="140"/>
                    <a:pt x="38" y="140"/>
                    <a:pt x="38" y="140"/>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7" name="Freeform 141"/>
            <p:cNvSpPr/>
            <p:nvPr/>
          </p:nvSpPr>
          <p:spPr bwMode="auto">
            <a:xfrm>
              <a:off x="4189" y="1791"/>
              <a:ext cx="566" cy="875"/>
            </a:xfrm>
            <a:custGeom>
              <a:avLst/>
              <a:gdLst>
                <a:gd name="T0" fmla="*/ 67 w 80"/>
                <a:gd name="T1" fmla="*/ 4 h 124"/>
                <a:gd name="T2" fmla="*/ 8 w 80"/>
                <a:gd name="T3" fmla="*/ 1 h 124"/>
                <a:gd name="T4" fmla="*/ 0 w 80"/>
                <a:gd name="T5" fmla="*/ 115 h 124"/>
                <a:gd name="T6" fmla="*/ 80 w 80"/>
                <a:gd name="T7" fmla="*/ 113 h 124"/>
                <a:gd name="T8" fmla="*/ 67 w 80"/>
                <a:gd name="T9" fmla="*/ 4 h 124"/>
              </a:gdLst>
              <a:ahLst/>
              <a:cxnLst>
                <a:cxn ang="0">
                  <a:pos x="T0" y="T1"/>
                </a:cxn>
                <a:cxn ang="0">
                  <a:pos x="T2" y="T3"/>
                </a:cxn>
                <a:cxn ang="0">
                  <a:pos x="T4" y="T5"/>
                </a:cxn>
                <a:cxn ang="0">
                  <a:pos x="T6" y="T7"/>
                </a:cxn>
                <a:cxn ang="0">
                  <a:pos x="T8" y="T9"/>
                </a:cxn>
              </a:cxnLst>
              <a:rect l="0" t="0" r="r" b="b"/>
              <a:pathLst>
                <a:path w="80" h="124">
                  <a:moveTo>
                    <a:pt x="67" y="4"/>
                  </a:moveTo>
                  <a:cubicBezTo>
                    <a:pt x="67" y="4"/>
                    <a:pt x="7" y="0"/>
                    <a:pt x="8" y="1"/>
                  </a:cubicBezTo>
                  <a:cubicBezTo>
                    <a:pt x="8" y="1"/>
                    <a:pt x="0" y="47"/>
                    <a:pt x="0" y="115"/>
                  </a:cubicBezTo>
                  <a:cubicBezTo>
                    <a:pt x="0" y="115"/>
                    <a:pt x="52" y="124"/>
                    <a:pt x="80" y="113"/>
                  </a:cubicBezTo>
                  <a:cubicBezTo>
                    <a:pt x="80" y="113"/>
                    <a:pt x="78" y="38"/>
                    <a:pt x="67" y="4"/>
                  </a:cubicBezTo>
                  <a:close/>
                </a:path>
              </a:pathLst>
            </a:custGeom>
            <a:solidFill>
              <a:srgbClr val="62C0C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8" name="Freeform 142"/>
            <p:cNvSpPr>
              <a:spLocks noEditPoints="1"/>
            </p:cNvSpPr>
            <p:nvPr/>
          </p:nvSpPr>
          <p:spPr bwMode="auto">
            <a:xfrm>
              <a:off x="4182" y="1784"/>
              <a:ext cx="587" cy="854"/>
            </a:xfrm>
            <a:custGeom>
              <a:avLst/>
              <a:gdLst>
                <a:gd name="T0" fmla="*/ 1 w 83"/>
                <a:gd name="T1" fmla="*/ 118 h 121"/>
                <a:gd name="T2" fmla="*/ 0 w 83"/>
                <a:gd name="T3" fmla="*/ 116 h 121"/>
                <a:gd name="T4" fmla="*/ 0 w 83"/>
                <a:gd name="T5" fmla="*/ 116 h 121"/>
                <a:gd name="T6" fmla="*/ 0 w 83"/>
                <a:gd name="T7" fmla="*/ 113 h 121"/>
                <a:gd name="T8" fmla="*/ 0 w 83"/>
                <a:gd name="T9" fmla="*/ 113 h 121"/>
                <a:gd name="T10" fmla="*/ 7 w 83"/>
                <a:gd name="T11" fmla="*/ 2 h 121"/>
                <a:gd name="T12" fmla="*/ 7 w 83"/>
                <a:gd name="T13" fmla="*/ 2 h 121"/>
                <a:gd name="T14" fmla="*/ 7 w 83"/>
                <a:gd name="T15" fmla="*/ 2 h 121"/>
                <a:gd name="T16" fmla="*/ 8 w 83"/>
                <a:gd name="T17" fmla="*/ 1 h 121"/>
                <a:gd name="T18" fmla="*/ 8 w 83"/>
                <a:gd name="T19" fmla="*/ 1 h 121"/>
                <a:gd name="T20" fmla="*/ 9 w 83"/>
                <a:gd name="T21" fmla="*/ 1 h 121"/>
                <a:gd name="T22" fmla="*/ 9 w 83"/>
                <a:gd name="T23" fmla="*/ 1 h 121"/>
                <a:gd name="T24" fmla="*/ 11 w 83"/>
                <a:gd name="T25" fmla="*/ 1 h 121"/>
                <a:gd name="T26" fmla="*/ 11 w 83"/>
                <a:gd name="T27" fmla="*/ 1 h 121"/>
                <a:gd name="T28" fmla="*/ 68 w 83"/>
                <a:gd name="T29" fmla="*/ 4 h 121"/>
                <a:gd name="T30" fmla="*/ 68 w 83"/>
                <a:gd name="T31" fmla="*/ 4 h 121"/>
                <a:gd name="T32" fmla="*/ 68 w 83"/>
                <a:gd name="T33" fmla="*/ 5 h 121"/>
                <a:gd name="T34" fmla="*/ 66 w 83"/>
                <a:gd name="T35" fmla="*/ 6 h 121"/>
                <a:gd name="T36" fmla="*/ 68 w 83"/>
                <a:gd name="T37" fmla="*/ 5 h 121"/>
                <a:gd name="T38" fmla="*/ 68 w 83"/>
                <a:gd name="T39" fmla="*/ 4 h 121"/>
                <a:gd name="T40" fmla="*/ 69 w 83"/>
                <a:gd name="T41" fmla="*/ 5 h 121"/>
                <a:gd name="T42" fmla="*/ 69 w 83"/>
                <a:gd name="T43" fmla="*/ 5 h 121"/>
                <a:gd name="T44" fmla="*/ 83 w 83"/>
                <a:gd name="T45" fmla="*/ 114 h 121"/>
                <a:gd name="T46" fmla="*/ 83 w 83"/>
                <a:gd name="T47" fmla="*/ 114 h 121"/>
                <a:gd name="T48" fmla="*/ 82 w 83"/>
                <a:gd name="T49" fmla="*/ 116 h 121"/>
                <a:gd name="T50" fmla="*/ 82 w 83"/>
                <a:gd name="T51" fmla="*/ 116 h 121"/>
                <a:gd name="T52" fmla="*/ 43 w 83"/>
                <a:gd name="T53" fmla="*/ 121 h 121"/>
                <a:gd name="T54" fmla="*/ 43 w 83"/>
                <a:gd name="T55" fmla="*/ 121 h 121"/>
                <a:gd name="T56" fmla="*/ 1 w 83"/>
                <a:gd name="T57" fmla="*/ 118 h 121"/>
                <a:gd name="T58" fmla="*/ 43 w 83"/>
                <a:gd name="T59" fmla="*/ 118 h 121"/>
                <a:gd name="T60" fmla="*/ 80 w 83"/>
                <a:gd name="T61" fmla="*/ 113 h 121"/>
                <a:gd name="T62" fmla="*/ 80 w 83"/>
                <a:gd name="T63" fmla="*/ 113 h 121"/>
                <a:gd name="T64" fmla="*/ 77 w 83"/>
                <a:gd name="T65" fmla="*/ 73 h 121"/>
                <a:gd name="T66" fmla="*/ 77 w 83"/>
                <a:gd name="T67" fmla="*/ 73 h 121"/>
                <a:gd name="T68" fmla="*/ 67 w 83"/>
                <a:gd name="T69" fmla="*/ 7 h 121"/>
                <a:gd name="T70" fmla="*/ 67 w 83"/>
                <a:gd name="T71" fmla="*/ 7 h 121"/>
                <a:gd name="T72" fmla="*/ 11 w 83"/>
                <a:gd name="T73" fmla="*/ 4 h 121"/>
                <a:gd name="T74" fmla="*/ 11 w 83"/>
                <a:gd name="T75" fmla="*/ 4 h 121"/>
                <a:gd name="T76" fmla="*/ 10 w 83"/>
                <a:gd name="T77" fmla="*/ 4 h 121"/>
                <a:gd name="T78" fmla="*/ 10 w 83"/>
                <a:gd name="T79" fmla="*/ 4 h 121"/>
                <a:gd name="T80" fmla="*/ 3 w 83"/>
                <a:gd name="T81" fmla="*/ 113 h 121"/>
                <a:gd name="T82" fmla="*/ 3 w 83"/>
                <a:gd name="T83" fmla="*/ 113 h 121"/>
                <a:gd name="T84" fmla="*/ 3 w 83"/>
                <a:gd name="T85" fmla="*/ 115 h 121"/>
                <a:gd name="T86" fmla="*/ 3 w 83"/>
                <a:gd name="T87" fmla="*/ 115 h 121"/>
                <a:gd name="T88" fmla="*/ 43 w 83"/>
                <a:gd name="T89" fmla="*/ 118 h 121"/>
                <a:gd name="T90" fmla="*/ 9 w 83"/>
                <a:gd name="T91" fmla="*/ 4 h 121"/>
                <a:gd name="T92" fmla="*/ 9 w 83"/>
                <a:gd name="T93" fmla="*/ 4 h 121"/>
                <a:gd name="T94" fmla="*/ 9 w 83"/>
                <a:gd name="T95" fmla="*/ 4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83" h="121">
                  <a:moveTo>
                    <a:pt x="1" y="118"/>
                  </a:moveTo>
                  <a:cubicBezTo>
                    <a:pt x="0" y="118"/>
                    <a:pt x="0" y="117"/>
                    <a:pt x="0" y="116"/>
                  </a:cubicBezTo>
                  <a:cubicBezTo>
                    <a:pt x="0" y="116"/>
                    <a:pt x="0" y="116"/>
                    <a:pt x="0" y="116"/>
                  </a:cubicBezTo>
                  <a:cubicBezTo>
                    <a:pt x="0" y="115"/>
                    <a:pt x="0" y="114"/>
                    <a:pt x="0" y="113"/>
                  </a:cubicBezTo>
                  <a:cubicBezTo>
                    <a:pt x="0" y="113"/>
                    <a:pt x="0" y="113"/>
                    <a:pt x="0" y="113"/>
                  </a:cubicBezTo>
                  <a:cubicBezTo>
                    <a:pt x="0" y="46"/>
                    <a:pt x="7" y="2"/>
                    <a:pt x="7" y="2"/>
                  </a:cubicBezTo>
                  <a:cubicBezTo>
                    <a:pt x="7" y="2"/>
                    <a:pt x="7" y="2"/>
                    <a:pt x="7" y="2"/>
                  </a:cubicBezTo>
                  <a:cubicBezTo>
                    <a:pt x="7" y="2"/>
                    <a:pt x="7" y="2"/>
                    <a:pt x="7" y="2"/>
                  </a:cubicBezTo>
                  <a:cubicBezTo>
                    <a:pt x="8" y="0"/>
                    <a:pt x="8" y="1"/>
                    <a:pt x="8" y="1"/>
                  </a:cubicBezTo>
                  <a:cubicBezTo>
                    <a:pt x="8" y="1"/>
                    <a:pt x="8" y="1"/>
                    <a:pt x="8" y="1"/>
                  </a:cubicBezTo>
                  <a:cubicBezTo>
                    <a:pt x="9" y="1"/>
                    <a:pt x="9" y="1"/>
                    <a:pt x="9" y="1"/>
                  </a:cubicBezTo>
                  <a:cubicBezTo>
                    <a:pt x="9" y="1"/>
                    <a:pt x="9" y="1"/>
                    <a:pt x="9" y="1"/>
                  </a:cubicBezTo>
                  <a:cubicBezTo>
                    <a:pt x="9" y="1"/>
                    <a:pt x="10" y="1"/>
                    <a:pt x="11" y="1"/>
                  </a:cubicBezTo>
                  <a:cubicBezTo>
                    <a:pt x="11" y="1"/>
                    <a:pt x="11" y="1"/>
                    <a:pt x="11" y="1"/>
                  </a:cubicBezTo>
                  <a:cubicBezTo>
                    <a:pt x="21" y="1"/>
                    <a:pt x="68" y="4"/>
                    <a:pt x="68" y="4"/>
                  </a:cubicBezTo>
                  <a:cubicBezTo>
                    <a:pt x="68" y="4"/>
                    <a:pt x="68" y="4"/>
                    <a:pt x="68" y="4"/>
                  </a:cubicBezTo>
                  <a:cubicBezTo>
                    <a:pt x="68" y="5"/>
                    <a:pt x="68" y="5"/>
                    <a:pt x="68" y="5"/>
                  </a:cubicBezTo>
                  <a:cubicBezTo>
                    <a:pt x="66" y="6"/>
                    <a:pt x="66" y="6"/>
                    <a:pt x="66" y="6"/>
                  </a:cubicBezTo>
                  <a:cubicBezTo>
                    <a:pt x="68" y="5"/>
                    <a:pt x="68" y="5"/>
                    <a:pt x="68" y="5"/>
                  </a:cubicBezTo>
                  <a:cubicBezTo>
                    <a:pt x="68" y="4"/>
                    <a:pt x="68" y="4"/>
                    <a:pt x="68" y="4"/>
                  </a:cubicBezTo>
                  <a:cubicBezTo>
                    <a:pt x="68" y="4"/>
                    <a:pt x="69" y="4"/>
                    <a:pt x="69" y="5"/>
                  </a:cubicBezTo>
                  <a:cubicBezTo>
                    <a:pt x="69" y="5"/>
                    <a:pt x="69" y="5"/>
                    <a:pt x="69" y="5"/>
                  </a:cubicBezTo>
                  <a:cubicBezTo>
                    <a:pt x="81" y="39"/>
                    <a:pt x="83" y="114"/>
                    <a:pt x="83" y="114"/>
                  </a:cubicBezTo>
                  <a:cubicBezTo>
                    <a:pt x="83" y="114"/>
                    <a:pt x="83" y="114"/>
                    <a:pt x="83" y="114"/>
                  </a:cubicBezTo>
                  <a:cubicBezTo>
                    <a:pt x="83" y="115"/>
                    <a:pt x="83" y="116"/>
                    <a:pt x="82" y="116"/>
                  </a:cubicBezTo>
                  <a:cubicBezTo>
                    <a:pt x="82" y="116"/>
                    <a:pt x="82" y="116"/>
                    <a:pt x="82" y="116"/>
                  </a:cubicBezTo>
                  <a:cubicBezTo>
                    <a:pt x="71" y="120"/>
                    <a:pt x="57" y="121"/>
                    <a:pt x="43" y="121"/>
                  </a:cubicBezTo>
                  <a:cubicBezTo>
                    <a:pt x="43" y="121"/>
                    <a:pt x="43" y="121"/>
                    <a:pt x="43" y="121"/>
                  </a:cubicBezTo>
                  <a:cubicBezTo>
                    <a:pt x="21" y="121"/>
                    <a:pt x="1" y="118"/>
                    <a:pt x="1" y="118"/>
                  </a:cubicBezTo>
                  <a:close/>
                  <a:moveTo>
                    <a:pt x="43" y="118"/>
                  </a:moveTo>
                  <a:cubicBezTo>
                    <a:pt x="56" y="118"/>
                    <a:pt x="70" y="117"/>
                    <a:pt x="80" y="113"/>
                  </a:cubicBezTo>
                  <a:cubicBezTo>
                    <a:pt x="80" y="113"/>
                    <a:pt x="80" y="113"/>
                    <a:pt x="80" y="113"/>
                  </a:cubicBezTo>
                  <a:cubicBezTo>
                    <a:pt x="80" y="109"/>
                    <a:pt x="79" y="92"/>
                    <a:pt x="77" y="73"/>
                  </a:cubicBezTo>
                  <a:cubicBezTo>
                    <a:pt x="77" y="73"/>
                    <a:pt x="77" y="73"/>
                    <a:pt x="77" y="73"/>
                  </a:cubicBezTo>
                  <a:cubicBezTo>
                    <a:pt x="75" y="50"/>
                    <a:pt x="72" y="23"/>
                    <a:pt x="67" y="7"/>
                  </a:cubicBezTo>
                  <a:cubicBezTo>
                    <a:pt x="67" y="7"/>
                    <a:pt x="67" y="7"/>
                    <a:pt x="67" y="7"/>
                  </a:cubicBezTo>
                  <a:cubicBezTo>
                    <a:pt x="60" y="6"/>
                    <a:pt x="20" y="4"/>
                    <a:pt x="11" y="4"/>
                  </a:cubicBezTo>
                  <a:cubicBezTo>
                    <a:pt x="11" y="4"/>
                    <a:pt x="11" y="4"/>
                    <a:pt x="11" y="4"/>
                  </a:cubicBezTo>
                  <a:cubicBezTo>
                    <a:pt x="10" y="4"/>
                    <a:pt x="10" y="4"/>
                    <a:pt x="10" y="4"/>
                  </a:cubicBezTo>
                  <a:cubicBezTo>
                    <a:pt x="10" y="4"/>
                    <a:pt x="10" y="4"/>
                    <a:pt x="10" y="4"/>
                  </a:cubicBezTo>
                  <a:cubicBezTo>
                    <a:pt x="9" y="11"/>
                    <a:pt x="3" y="53"/>
                    <a:pt x="3" y="113"/>
                  </a:cubicBezTo>
                  <a:cubicBezTo>
                    <a:pt x="3" y="113"/>
                    <a:pt x="3" y="113"/>
                    <a:pt x="3" y="113"/>
                  </a:cubicBezTo>
                  <a:cubicBezTo>
                    <a:pt x="3" y="114"/>
                    <a:pt x="3" y="114"/>
                    <a:pt x="3" y="115"/>
                  </a:cubicBezTo>
                  <a:cubicBezTo>
                    <a:pt x="3" y="115"/>
                    <a:pt x="3" y="115"/>
                    <a:pt x="3" y="115"/>
                  </a:cubicBezTo>
                  <a:cubicBezTo>
                    <a:pt x="7" y="116"/>
                    <a:pt x="25" y="118"/>
                    <a:pt x="43" y="118"/>
                  </a:cubicBezTo>
                  <a:close/>
                  <a:moveTo>
                    <a:pt x="9" y="4"/>
                  </a:moveTo>
                  <a:cubicBezTo>
                    <a:pt x="9" y="4"/>
                    <a:pt x="9" y="4"/>
                    <a:pt x="9" y="4"/>
                  </a:cubicBezTo>
                  <a:cubicBezTo>
                    <a:pt x="9" y="4"/>
                    <a:pt x="9" y="4"/>
                    <a:pt x="9" y="4"/>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9" name="Freeform 143"/>
            <p:cNvSpPr/>
            <p:nvPr/>
          </p:nvSpPr>
          <p:spPr bwMode="auto">
            <a:xfrm>
              <a:off x="4430" y="1840"/>
              <a:ext cx="106" cy="473"/>
            </a:xfrm>
            <a:custGeom>
              <a:avLst/>
              <a:gdLst>
                <a:gd name="T0" fmla="*/ 7 w 106"/>
                <a:gd name="T1" fmla="*/ 50 h 473"/>
                <a:gd name="T2" fmla="*/ 28 w 106"/>
                <a:gd name="T3" fmla="*/ 113 h 473"/>
                <a:gd name="T4" fmla="*/ 0 w 106"/>
                <a:gd name="T5" fmla="*/ 389 h 473"/>
                <a:gd name="T6" fmla="*/ 56 w 106"/>
                <a:gd name="T7" fmla="*/ 473 h 473"/>
                <a:gd name="T8" fmla="*/ 106 w 106"/>
                <a:gd name="T9" fmla="*/ 389 h 473"/>
                <a:gd name="T10" fmla="*/ 63 w 106"/>
                <a:gd name="T11" fmla="*/ 113 h 473"/>
                <a:gd name="T12" fmla="*/ 92 w 106"/>
                <a:gd name="T13" fmla="*/ 50 h 473"/>
                <a:gd name="T14" fmla="*/ 49 w 106"/>
                <a:gd name="T15" fmla="*/ 0 h 473"/>
                <a:gd name="T16" fmla="*/ 7 w 106"/>
                <a:gd name="T17" fmla="*/ 50 h 4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6" h="473">
                  <a:moveTo>
                    <a:pt x="7" y="50"/>
                  </a:moveTo>
                  <a:lnTo>
                    <a:pt x="28" y="113"/>
                  </a:lnTo>
                  <a:lnTo>
                    <a:pt x="0" y="389"/>
                  </a:lnTo>
                  <a:lnTo>
                    <a:pt x="56" y="473"/>
                  </a:lnTo>
                  <a:lnTo>
                    <a:pt x="106" y="389"/>
                  </a:lnTo>
                  <a:lnTo>
                    <a:pt x="63" y="113"/>
                  </a:lnTo>
                  <a:lnTo>
                    <a:pt x="92" y="50"/>
                  </a:lnTo>
                  <a:lnTo>
                    <a:pt x="49" y="0"/>
                  </a:lnTo>
                  <a:lnTo>
                    <a:pt x="7" y="50"/>
                  </a:ln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70" name="Freeform 144"/>
            <p:cNvSpPr/>
            <p:nvPr/>
          </p:nvSpPr>
          <p:spPr bwMode="auto">
            <a:xfrm>
              <a:off x="4387" y="1763"/>
              <a:ext cx="191" cy="183"/>
            </a:xfrm>
            <a:custGeom>
              <a:avLst/>
              <a:gdLst>
                <a:gd name="T0" fmla="*/ 0 w 27"/>
                <a:gd name="T1" fmla="*/ 12 h 26"/>
                <a:gd name="T2" fmla="*/ 12 w 27"/>
                <a:gd name="T3" fmla="*/ 12 h 26"/>
                <a:gd name="T4" fmla="*/ 27 w 27"/>
                <a:gd name="T5" fmla="*/ 11 h 26"/>
                <a:gd name="T6" fmla="*/ 24 w 27"/>
                <a:gd name="T7" fmla="*/ 0 h 26"/>
                <a:gd name="T8" fmla="*/ 1 w 27"/>
                <a:gd name="T9" fmla="*/ 3 h 26"/>
                <a:gd name="T10" fmla="*/ 0 w 27"/>
                <a:gd name="T11" fmla="*/ 12 h 26"/>
              </a:gdLst>
              <a:ahLst/>
              <a:cxnLst>
                <a:cxn ang="0">
                  <a:pos x="T0" y="T1"/>
                </a:cxn>
                <a:cxn ang="0">
                  <a:pos x="T2" y="T3"/>
                </a:cxn>
                <a:cxn ang="0">
                  <a:pos x="T4" y="T5"/>
                </a:cxn>
                <a:cxn ang="0">
                  <a:pos x="T6" y="T7"/>
                </a:cxn>
                <a:cxn ang="0">
                  <a:pos x="T8" y="T9"/>
                </a:cxn>
                <a:cxn ang="0">
                  <a:pos x="T10" y="T11"/>
                </a:cxn>
              </a:cxnLst>
              <a:rect l="0" t="0" r="r" b="b"/>
              <a:pathLst>
                <a:path w="27" h="26">
                  <a:moveTo>
                    <a:pt x="0" y="12"/>
                  </a:moveTo>
                  <a:cubicBezTo>
                    <a:pt x="0" y="12"/>
                    <a:pt x="6" y="26"/>
                    <a:pt x="12" y="12"/>
                  </a:cubicBezTo>
                  <a:cubicBezTo>
                    <a:pt x="12" y="12"/>
                    <a:pt x="20" y="26"/>
                    <a:pt x="27" y="11"/>
                  </a:cubicBezTo>
                  <a:cubicBezTo>
                    <a:pt x="24" y="0"/>
                    <a:pt x="24" y="0"/>
                    <a:pt x="24" y="0"/>
                  </a:cubicBezTo>
                  <a:cubicBezTo>
                    <a:pt x="1" y="3"/>
                    <a:pt x="1" y="3"/>
                    <a:pt x="1" y="3"/>
                  </a:cubicBezTo>
                  <a:lnTo>
                    <a:pt x="0" y="1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71" name="Freeform 145"/>
            <p:cNvSpPr>
              <a:spLocks noEditPoints="1"/>
            </p:cNvSpPr>
            <p:nvPr/>
          </p:nvSpPr>
          <p:spPr bwMode="auto">
            <a:xfrm>
              <a:off x="4380" y="1748"/>
              <a:ext cx="212" cy="156"/>
            </a:xfrm>
            <a:custGeom>
              <a:avLst/>
              <a:gdLst>
                <a:gd name="T0" fmla="*/ 0 w 30"/>
                <a:gd name="T1" fmla="*/ 14 h 22"/>
                <a:gd name="T2" fmla="*/ 0 w 30"/>
                <a:gd name="T3" fmla="*/ 14 h 22"/>
                <a:gd name="T4" fmla="*/ 1 w 30"/>
                <a:gd name="T5" fmla="*/ 5 h 22"/>
                <a:gd name="T6" fmla="*/ 2 w 30"/>
                <a:gd name="T7" fmla="*/ 3 h 22"/>
                <a:gd name="T8" fmla="*/ 2 w 30"/>
                <a:gd name="T9" fmla="*/ 3 h 22"/>
                <a:gd name="T10" fmla="*/ 25 w 30"/>
                <a:gd name="T11" fmla="*/ 0 h 22"/>
                <a:gd name="T12" fmla="*/ 27 w 30"/>
                <a:gd name="T13" fmla="*/ 1 h 22"/>
                <a:gd name="T14" fmla="*/ 27 w 30"/>
                <a:gd name="T15" fmla="*/ 1 h 22"/>
                <a:gd name="T16" fmla="*/ 30 w 30"/>
                <a:gd name="T17" fmla="*/ 13 h 22"/>
                <a:gd name="T18" fmla="*/ 29 w 30"/>
                <a:gd name="T19" fmla="*/ 14 h 22"/>
                <a:gd name="T20" fmla="*/ 21 w 30"/>
                <a:gd name="T21" fmla="*/ 22 h 22"/>
                <a:gd name="T22" fmla="*/ 21 w 30"/>
                <a:gd name="T23" fmla="*/ 22 h 22"/>
                <a:gd name="T24" fmla="*/ 14 w 30"/>
                <a:gd name="T25" fmla="*/ 17 h 22"/>
                <a:gd name="T26" fmla="*/ 14 w 30"/>
                <a:gd name="T27" fmla="*/ 17 h 22"/>
                <a:gd name="T28" fmla="*/ 7 w 30"/>
                <a:gd name="T29" fmla="*/ 22 h 22"/>
                <a:gd name="T30" fmla="*/ 7 w 30"/>
                <a:gd name="T31" fmla="*/ 22 h 22"/>
                <a:gd name="T32" fmla="*/ 0 w 30"/>
                <a:gd name="T33" fmla="*/ 14 h 22"/>
                <a:gd name="T34" fmla="*/ 4 w 30"/>
                <a:gd name="T35" fmla="*/ 16 h 22"/>
                <a:gd name="T36" fmla="*/ 7 w 30"/>
                <a:gd name="T37" fmla="*/ 19 h 22"/>
                <a:gd name="T38" fmla="*/ 7 w 30"/>
                <a:gd name="T39" fmla="*/ 19 h 22"/>
                <a:gd name="T40" fmla="*/ 12 w 30"/>
                <a:gd name="T41" fmla="*/ 14 h 22"/>
                <a:gd name="T42" fmla="*/ 12 w 30"/>
                <a:gd name="T43" fmla="*/ 14 h 22"/>
                <a:gd name="T44" fmla="*/ 13 w 30"/>
                <a:gd name="T45" fmla="*/ 13 h 22"/>
                <a:gd name="T46" fmla="*/ 13 w 30"/>
                <a:gd name="T47" fmla="*/ 13 h 22"/>
                <a:gd name="T48" fmla="*/ 15 w 30"/>
                <a:gd name="T49" fmla="*/ 14 h 22"/>
                <a:gd name="T50" fmla="*/ 15 w 30"/>
                <a:gd name="T51" fmla="*/ 14 h 22"/>
                <a:gd name="T52" fmla="*/ 21 w 30"/>
                <a:gd name="T53" fmla="*/ 19 h 22"/>
                <a:gd name="T54" fmla="*/ 21 w 30"/>
                <a:gd name="T55" fmla="*/ 19 h 22"/>
                <a:gd name="T56" fmla="*/ 27 w 30"/>
                <a:gd name="T57" fmla="*/ 13 h 22"/>
                <a:gd name="T58" fmla="*/ 27 w 30"/>
                <a:gd name="T59" fmla="*/ 13 h 22"/>
                <a:gd name="T60" fmla="*/ 24 w 30"/>
                <a:gd name="T61" fmla="*/ 4 h 22"/>
                <a:gd name="T62" fmla="*/ 4 w 30"/>
                <a:gd name="T63" fmla="*/ 6 h 22"/>
                <a:gd name="T64" fmla="*/ 3 w 30"/>
                <a:gd name="T65" fmla="*/ 13 h 22"/>
                <a:gd name="T66" fmla="*/ 4 w 30"/>
                <a:gd name="T67" fmla="*/ 16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0" h="22">
                  <a:moveTo>
                    <a:pt x="0" y="14"/>
                  </a:moveTo>
                  <a:cubicBezTo>
                    <a:pt x="0" y="14"/>
                    <a:pt x="0" y="14"/>
                    <a:pt x="0" y="14"/>
                  </a:cubicBezTo>
                  <a:cubicBezTo>
                    <a:pt x="1" y="5"/>
                    <a:pt x="1" y="5"/>
                    <a:pt x="1" y="5"/>
                  </a:cubicBezTo>
                  <a:cubicBezTo>
                    <a:pt x="1" y="4"/>
                    <a:pt x="1" y="3"/>
                    <a:pt x="2" y="3"/>
                  </a:cubicBezTo>
                  <a:cubicBezTo>
                    <a:pt x="2" y="3"/>
                    <a:pt x="2" y="3"/>
                    <a:pt x="2" y="3"/>
                  </a:cubicBezTo>
                  <a:cubicBezTo>
                    <a:pt x="25" y="0"/>
                    <a:pt x="25" y="0"/>
                    <a:pt x="25" y="0"/>
                  </a:cubicBezTo>
                  <a:cubicBezTo>
                    <a:pt x="26" y="0"/>
                    <a:pt x="27" y="1"/>
                    <a:pt x="27" y="1"/>
                  </a:cubicBezTo>
                  <a:cubicBezTo>
                    <a:pt x="27" y="1"/>
                    <a:pt x="27" y="1"/>
                    <a:pt x="27" y="1"/>
                  </a:cubicBezTo>
                  <a:cubicBezTo>
                    <a:pt x="30" y="13"/>
                    <a:pt x="30" y="13"/>
                    <a:pt x="30" y="13"/>
                  </a:cubicBezTo>
                  <a:cubicBezTo>
                    <a:pt x="29" y="14"/>
                    <a:pt x="29" y="14"/>
                    <a:pt x="29" y="14"/>
                  </a:cubicBezTo>
                  <a:cubicBezTo>
                    <a:pt x="27" y="19"/>
                    <a:pt x="24" y="22"/>
                    <a:pt x="21" y="22"/>
                  </a:cubicBezTo>
                  <a:cubicBezTo>
                    <a:pt x="21" y="22"/>
                    <a:pt x="21" y="22"/>
                    <a:pt x="21" y="22"/>
                  </a:cubicBezTo>
                  <a:cubicBezTo>
                    <a:pt x="18" y="21"/>
                    <a:pt x="15" y="19"/>
                    <a:pt x="14" y="17"/>
                  </a:cubicBezTo>
                  <a:cubicBezTo>
                    <a:pt x="14" y="17"/>
                    <a:pt x="14" y="17"/>
                    <a:pt x="14" y="17"/>
                  </a:cubicBezTo>
                  <a:cubicBezTo>
                    <a:pt x="12" y="20"/>
                    <a:pt x="10" y="22"/>
                    <a:pt x="7" y="22"/>
                  </a:cubicBezTo>
                  <a:cubicBezTo>
                    <a:pt x="7" y="22"/>
                    <a:pt x="7" y="22"/>
                    <a:pt x="7" y="22"/>
                  </a:cubicBezTo>
                  <a:cubicBezTo>
                    <a:pt x="2" y="21"/>
                    <a:pt x="0" y="14"/>
                    <a:pt x="0" y="14"/>
                  </a:cubicBezTo>
                  <a:close/>
                  <a:moveTo>
                    <a:pt x="4" y="16"/>
                  </a:moveTo>
                  <a:cubicBezTo>
                    <a:pt x="5" y="18"/>
                    <a:pt x="7" y="19"/>
                    <a:pt x="7" y="19"/>
                  </a:cubicBezTo>
                  <a:cubicBezTo>
                    <a:pt x="7" y="19"/>
                    <a:pt x="7" y="19"/>
                    <a:pt x="7" y="19"/>
                  </a:cubicBezTo>
                  <a:cubicBezTo>
                    <a:pt x="8" y="19"/>
                    <a:pt x="10" y="18"/>
                    <a:pt x="12" y="14"/>
                  </a:cubicBezTo>
                  <a:cubicBezTo>
                    <a:pt x="12" y="14"/>
                    <a:pt x="12" y="14"/>
                    <a:pt x="12" y="14"/>
                  </a:cubicBezTo>
                  <a:cubicBezTo>
                    <a:pt x="12" y="13"/>
                    <a:pt x="13" y="13"/>
                    <a:pt x="13" y="13"/>
                  </a:cubicBezTo>
                  <a:cubicBezTo>
                    <a:pt x="13" y="13"/>
                    <a:pt x="13" y="13"/>
                    <a:pt x="13" y="13"/>
                  </a:cubicBezTo>
                  <a:cubicBezTo>
                    <a:pt x="14" y="13"/>
                    <a:pt x="14" y="13"/>
                    <a:pt x="15" y="14"/>
                  </a:cubicBezTo>
                  <a:cubicBezTo>
                    <a:pt x="15" y="14"/>
                    <a:pt x="15" y="14"/>
                    <a:pt x="15" y="14"/>
                  </a:cubicBezTo>
                  <a:cubicBezTo>
                    <a:pt x="15" y="14"/>
                    <a:pt x="18" y="19"/>
                    <a:pt x="21" y="19"/>
                  </a:cubicBezTo>
                  <a:cubicBezTo>
                    <a:pt x="21" y="19"/>
                    <a:pt x="21" y="19"/>
                    <a:pt x="21" y="19"/>
                  </a:cubicBezTo>
                  <a:cubicBezTo>
                    <a:pt x="22" y="19"/>
                    <a:pt x="24" y="18"/>
                    <a:pt x="27" y="13"/>
                  </a:cubicBezTo>
                  <a:cubicBezTo>
                    <a:pt x="27" y="13"/>
                    <a:pt x="27" y="13"/>
                    <a:pt x="27" y="13"/>
                  </a:cubicBezTo>
                  <a:cubicBezTo>
                    <a:pt x="24" y="4"/>
                    <a:pt x="24" y="4"/>
                    <a:pt x="24" y="4"/>
                  </a:cubicBezTo>
                  <a:cubicBezTo>
                    <a:pt x="4" y="6"/>
                    <a:pt x="4" y="6"/>
                    <a:pt x="4" y="6"/>
                  </a:cubicBezTo>
                  <a:cubicBezTo>
                    <a:pt x="3" y="13"/>
                    <a:pt x="3" y="13"/>
                    <a:pt x="3" y="13"/>
                  </a:cubicBezTo>
                  <a:cubicBezTo>
                    <a:pt x="3" y="14"/>
                    <a:pt x="4" y="15"/>
                    <a:pt x="4" y="16"/>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72" name="Freeform 146"/>
            <p:cNvSpPr/>
            <p:nvPr/>
          </p:nvSpPr>
          <p:spPr bwMode="auto">
            <a:xfrm>
              <a:off x="5511" y="1826"/>
              <a:ext cx="318" cy="396"/>
            </a:xfrm>
            <a:custGeom>
              <a:avLst/>
              <a:gdLst>
                <a:gd name="T0" fmla="*/ 0 w 45"/>
                <a:gd name="T1" fmla="*/ 28 h 56"/>
                <a:gd name="T2" fmla="*/ 5 w 45"/>
                <a:gd name="T3" fmla="*/ 24 h 56"/>
                <a:gd name="T4" fmla="*/ 13 w 45"/>
                <a:gd name="T5" fmla="*/ 3 h 56"/>
                <a:gd name="T6" fmla="*/ 17 w 45"/>
                <a:gd name="T7" fmla="*/ 17 h 56"/>
                <a:gd name="T8" fmla="*/ 38 w 45"/>
                <a:gd name="T9" fmla="*/ 12 h 56"/>
                <a:gd name="T10" fmla="*/ 25 w 45"/>
                <a:gd name="T11" fmla="*/ 23 h 56"/>
                <a:gd name="T12" fmla="*/ 45 w 45"/>
                <a:gd name="T13" fmla="*/ 30 h 56"/>
                <a:gd name="T14" fmla="*/ 23 w 45"/>
                <a:gd name="T15" fmla="*/ 31 h 56"/>
                <a:gd name="T16" fmla="*/ 37 w 45"/>
                <a:gd name="T17" fmla="*/ 48 h 56"/>
                <a:gd name="T18" fmla="*/ 20 w 45"/>
                <a:gd name="T19" fmla="*/ 41 h 56"/>
                <a:gd name="T20" fmla="*/ 21 w 45"/>
                <a:gd name="T21" fmla="*/ 54 h 56"/>
                <a:gd name="T22" fmla="*/ 9 w 45"/>
                <a:gd name="T23" fmla="*/ 38 h 56"/>
                <a:gd name="T24" fmla="*/ 3 w 45"/>
                <a:gd name="T25" fmla="*/ 38 h 56"/>
                <a:gd name="T26" fmla="*/ 0 w 45"/>
                <a:gd name="T27" fmla="*/ 28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5" h="56">
                  <a:moveTo>
                    <a:pt x="0" y="28"/>
                  </a:moveTo>
                  <a:cubicBezTo>
                    <a:pt x="2" y="27"/>
                    <a:pt x="4" y="25"/>
                    <a:pt x="5" y="24"/>
                  </a:cubicBezTo>
                  <a:cubicBezTo>
                    <a:pt x="5" y="24"/>
                    <a:pt x="8" y="0"/>
                    <a:pt x="13" y="3"/>
                  </a:cubicBezTo>
                  <a:cubicBezTo>
                    <a:pt x="18" y="6"/>
                    <a:pt x="17" y="17"/>
                    <a:pt x="17" y="17"/>
                  </a:cubicBezTo>
                  <a:cubicBezTo>
                    <a:pt x="17" y="17"/>
                    <a:pt x="35" y="4"/>
                    <a:pt x="38" y="12"/>
                  </a:cubicBezTo>
                  <a:cubicBezTo>
                    <a:pt x="42" y="20"/>
                    <a:pt x="25" y="23"/>
                    <a:pt x="25" y="23"/>
                  </a:cubicBezTo>
                  <a:cubicBezTo>
                    <a:pt x="25" y="23"/>
                    <a:pt x="45" y="21"/>
                    <a:pt x="45" y="30"/>
                  </a:cubicBezTo>
                  <a:cubicBezTo>
                    <a:pt x="45" y="39"/>
                    <a:pt x="23" y="31"/>
                    <a:pt x="23" y="31"/>
                  </a:cubicBezTo>
                  <a:cubicBezTo>
                    <a:pt x="23" y="31"/>
                    <a:pt x="43" y="41"/>
                    <a:pt x="37" y="48"/>
                  </a:cubicBezTo>
                  <a:cubicBezTo>
                    <a:pt x="33" y="53"/>
                    <a:pt x="20" y="41"/>
                    <a:pt x="20" y="41"/>
                  </a:cubicBezTo>
                  <a:cubicBezTo>
                    <a:pt x="20" y="41"/>
                    <a:pt x="26" y="50"/>
                    <a:pt x="21" y="54"/>
                  </a:cubicBezTo>
                  <a:cubicBezTo>
                    <a:pt x="18" y="56"/>
                    <a:pt x="9" y="38"/>
                    <a:pt x="9" y="38"/>
                  </a:cubicBezTo>
                  <a:cubicBezTo>
                    <a:pt x="9" y="38"/>
                    <a:pt x="5" y="38"/>
                    <a:pt x="3" y="38"/>
                  </a:cubicBezTo>
                  <a:lnTo>
                    <a:pt x="0" y="28"/>
                  </a:lnTo>
                  <a:close/>
                </a:path>
              </a:pathLst>
            </a:custGeom>
            <a:solidFill>
              <a:srgbClr val="FFDCC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73" name="Freeform 147"/>
            <p:cNvSpPr>
              <a:spLocks noEditPoints="1"/>
            </p:cNvSpPr>
            <p:nvPr/>
          </p:nvSpPr>
          <p:spPr bwMode="auto">
            <a:xfrm>
              <a:off x="5504" y="1833"/>
              <a:ext cx="332" cy="382"/>
            </a:xfrm>
            <a:custGeom>
              <a:avLst/>
              <a:gdLst>
                <a:gd name="T0" fmla="*/ 13 w 47"/>
                <a:gd name="T1" fmla="*/ 46 h 54"/>
                <a:gd name="T2" fmla="*/ 4 w 47"/>
                <a:gd name="T3" fmla="*/ 39 h 54"/>
                <a:gd name="T4" fmla="*/ 2 w 47"/>
                <a:gd name="T5" fmla="*/ 38 h 54"/>
                <a:gd name="T6" fmla="*/ 2 w 47"/>
                <a:gd name="T7" fmla="*/ 28 h 54"/>
                <a:gd name="T8" fmla="*/ 1 w 47"/>
                <a:gd name="T9" fmla="*/ 25 h 54"/>
                <a:gd name="T10" fmla="*/ 5 w 47"/>
                <a:gd name="T11" fmla="*/ 22 h 54"/>
                <a:gd name="T12" fmla="*/ 13 w 47"/>
                <a:gd name="T13" fmla="*/ 0 h 54"/>
                <a:gd name="T14" fmla="*/ 15 w 47"/>
                <a:gd name="T15" fmla="*/ 1 h 54"/>
                <a:gd name="T16" fmla="*/ 19 w 47"/>
                <a:gd name="T17" fmla="*/ 13 h 54"/>
                <a:gd name="T18" fmla="*/ 35 w 47"/>
                <a:gd name="T19" fmla="*/ 7 h 54"/>
                <a:gd name="T20" fmla="*/ 41 w 47"/>
                <a:gd name="T21" fmla="*/ 13 h 54"/>
                <a:gd name="T22" fmla="*/ 35 w 47"/>
                <a:gd name="T23" fmla="*/ 21 h 54"/>
                <a:gd name="T24" fmla="*/ 47 w 47"/>
                <a:gd name="T25" fmla="*/ 29 h 54"/>
                <a:gd name="T26" fmla="*/ 47 w 47"/>
                <a:gd name="T27" fmla="*/ 29 h 54"/>
                <a:gd name="T28" fmla="*/ 33 w 47"/>
                <a:gd name="T29" fmla="*/ 34 h 54"/>
                <a:gd name="T30" fmla="*/ 41 w 47"/>
                <a:gd name="T31" fmla="*/ 44 h 54"/>
                <a:gd name="T32" fmla="*/ 35 w 47"/>
                <a:gd name="T33" fmla="*/ 50 h 54"/>
                <a:gd name="T34" fmla="*/ 25 w 47"/>
                <a:gd name="T35" fmla="*/ 45 h 54"/>
                <a:gd name="T36" fmla="*/ 22 w 47"/>
                <a:gd name="T37" fmla="*/ 54 h 54"/>
                <a:gd name="T38" fmla="*/ 21 w 47"/>
                <a:gd name="T39" fmla="*/ 54 h 54"/>
                <a:gd name="T40" fmla="*/ 15 w 47"/>
                <a:gd name="T41" fmla="*/ 43 h 54"/>
                <a:gd name="T42" fmla="*/ 21 w 47"/>
                <a:gd name="T43" fmla="*/ 51 h 54"/>
                <a:gd name="T44" fmla="*/ 20 w 47"/>
                <a:gd name="T45" fmla="*/ 40 h 54"/>
                <a:gd name="T46" fmla="*/ 20 w 47"/>
                <a:gd name="T47" fmla="*/ 38 h 54"/>
                <a:gd name="T48" fmla="*/ 27 w 47"/>
                <a:gd name="T49" fmla="*/ 43 h 54"/>
                <a:gd name="T50" fmla="*/ 35 w 47"/>
                <a:gd name="T51" fmla="*/ 47 h 54"/>
                <a:gd name="T52" fmla="*/ 38 w 47"/>
                <a:gd name="T53" fmla="*/ 44 h 54"/>
                <a:gd name="T54" fmla="*/ 31 w 47"/>
                <a:gd name="T55" fmla="*/ 36 h 54"/>
                <a:gd name="T56" fmla="*/ 23 w 47"/>
                <a:gd name="T57" fmla="*/ 30 h 54"/>
                <a:gd name="T58" fmla="*/ 24 w 47"/>
                <a:gd name="T59" fmla="*/ 29 h 54"/>
                <a:gd name="T60" fmla="*/ 39 w 47"/>
                <a:gd name="T61" fmla="*/ 32 h 54"/>
                <a:gd name="T62" fmla="*/ 44 w 47"/>
                <a:gd name="T63" fmla="*/ 29 h 54"/>
                <a:gd name="T64" fmla="*/ 40 w 47"/>
                <a:gd name="T65" fmla="*/ 25 h 54"/>
                <a:gd name="T66" fmla="*/ 31 w 47"/>
                <a:gd name="T67" fmla="*/ 24 h 54"/>
                <a:gd name="T68" fmla="*/ 26 w 47"/>
                <a:gd name="T69" fmla="*/ 24 h 54"/>
                <a:gd name="T70" fmla="*/ 26 w 47"/>
                <a:gd name="T71" fmla="*/ 24 h 54"/>
                <a:gd name="T72" fmla="*/ 24 w 47"/>
                <a:gd name="T73" fmla="*/ 23 h 54"/>
                <a:gd name="T74" fmla="*/ 32 w 47"/>
                <a:gd name="T75" fmla="*/ 19 h 54"/>
                <a:gd name="T76" fmla="*/ 38 w 47"/>
                <a:gd name="T77" fmla="*/ 13 h 54"/>
                <a:gd name="T78" fmla="*/ 35 w 47"/>
                <a:gd name="T79" fmla="*/ 10 h 54"/>
                <a:gd name="T80" fmla="*/ 25 w 47"/>
                <a:gd name="T81" fmla="*/ 14 h 54"/>
                <a:gd name="T82" fmla="*/ 17 w 47"/>
                <a:gd name="T83" fmla="*/ 18 h 54"/>
                <a:gd name="T84" fmla="*/ 16 w 47"/>
                <a:gd name="T85" fmla="*/ 16 h 54"/>
                <a:gd name="T86" fmla="*/ 13 w 47"/>
                <a:gd name="T87" fmla="*/ 3 h 54"/>
                <a:gd name="T88" fmla="*/ 13 w 47"/>
                <a:gd name="T89" fmla="*/ 3 h 54"/>
                <a:gd name="T90" fmla="*/ 11 w 47"/>
                <a:gd name="T91" fmla="*/ 6 h 54"/>
                <a:gd name="T92" fmla="*/ 9 w 47"/>
                <a:gd name="T93" fmla="*/ 13 h 54"/>
                <a:gd name="T94" fmla="*/ 8 w 47"/>
                <a:gd name="T95" fmla="*/ 24 h 54"/>
                <a:gd name="T96" fmla="*/ 5 w 47"/>
                <a:gd name="T97" fmla="*/ 36 h 54"/>
                <a:gd name="T98" fmla="*/ 10 w 47"/>
                <a:gd name="T99" fmla="*/ 35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7" h="54">
                  <a:moveTo>
                    <a:pt x="17" y="51"/>
                  </a:moveTo>
                  <a:cubicBezTo>
                    <a:pt x="15" y="50"/>
                    <a:pt x="14" y="48"/>
                    <a:pt x="13" y="46"/>
                  </a:cubicBezTo>
                  <a:cubicBezTo>
                    <a:pt x="13" y="46"/>
                    <a:pt x="13" y="46"/>
                    <a:pt x="13" y="46"/>
                  </a:cubicBezTo>
                  <a:cubicBezTo>
                    <a:pt x="11" y="43"/>
                    <a:pt x="10" y="40"/>
                    <a:pt x="9" y="38"/>
                  </a:cubicBezTo>
                  <a:cubicBezTo>
                    <a:pt x="9" y="38"/>
                    <a:pt x="9" y="38"/>
                    <a:pt x="9" y="38"/>
                  </a:cubicBezTo>
                  <a:cubicBezTo>
                    <a:pt x="8" y="38"/>
                    <a:pt x="6" y="39"/>
                    <a:pt x="4" y="39"/>
                  </a:cubicBezTo>
                  <a:cubicBezTo>
                    <a:pt x="4" y="39"/>
                    <a:pt x="4" y="39"/>
                    <a:pt x="4" y="39"/>
                  </a:cubicBezTo>
                  <a:cubicBezTo>
                    <a:pt x="3" y="39"/>
                    <a:pt x="3" y="39"/>
                    <a:pt x="2" y="38"/>
                  </a:cubicBezTo>
                  <a:cubicBezTo>
                    <a:pt x="2" y="38"/>
                    <a:pt x="2" y="38"/>
                    <a:pt x="2" y="38"/>
                  </a:cubicBezTo>
                  <a:cubicBezTo>
                    <a:pt x="0" y="27"/>
                    <a:pt x="0" y="27"/>
                    <a:pt x="0" y="27"/>
                  </a:cubicBezTo>
                  <a:cubicBezTo>
                    <a:pt x="1" y="27"/>
                    <a:pt x="1" y="27"/>
                    <a:pt x="1" y="27"/>
                  </a:cubicBezTo>
                  <a:cubicBezTo>
                    <a:pt x="2" y="28"/>
                    <a:pt x="2" y="28"/>
                    <a:pt x="2" y="28"/>
                  </a:cubicBezTo>
                  <a:cubicBezTo>
                    <a:pt x="1" y="27"/>
                    <a:pt x="1" y="27"/>
                    <a:pt x="1" y="27"/>
                  </a:cubicBezTo>
                  <a:cubicBezTo>
                    <a:pt x="0" y="27"/>
                    <a:pt x="0" y="27"/>
                    <a:pt x="0" y="27"/>
                  </a:cubicBezTo>
                  <a:cubicBezTo>
                    <a:pt x="0" y="26"/>
                    <a:pt x="0" y="26"/>
                    <a:pt x="1" y="25"/>
                  </a:cubicBezTo>
                  <a:cubicBezTo>
                    <a:pt x="1" y="25"/>
                    <a:pt x="1" y="25"/>
                    <a:pt x="1" y="25"/>
                  </a:cubicBezTo>
                  <a:cubicBezTo>
                    <a:pt x="2" y="24"/>
                    <a:pt x="4" y="23"/>
                    <a:pt x="5" y="22"/>
                  </a:cubicBezTo>
                  <a:cubicBezTo>
                    <a:pt x="5" y="22"/>
                    <a:pt x="5" y="22"/>
                    <a:pt x="5" y="22"/>
                  </a:cubicBezTo>
                  <a:cubicBezTo>
                    <a:pt x="5" y="20"/>
                    <a:pt x="6" y="10"/>
                    <a:pt x="9" y="4"/>
                  </a:cubicBezTo>
                  <a:cubicBezTo>
                    <a:pt x="9" y="4"/>
                    <a:pt x="9" y="4"/>
                    <a:pt x="9" y="4"/>
                  </a:cubicBezTo>
                  <a:cubicBezTo>
                    <a:pt x="10" y="2"/>
                    <a:pt x="11" y="0"/>
                    <a:pt x="13" y="0"/>
                  </a:cubicBezTo>
                  <a:cubicBezTo>
                    <a:pt x="13" y="0"/>
                    <a:pt x="13" y="0"/>
                    <a:pt x="13" y="0"/>
                  </a:cubicBezTo>
                  <a:cubicBezTo>
                    <a:pt x="14" y="0"/>
                    <a:pt x="14" y="0"/>
                    <a:pt x="15" y="1"/>
                  </a:cubicBezTo>
                  <a:cubicBezTo>
                    <a:pt x="15" y="1"/>
                    <a:pt x="15" y="1"/>
                    <a:pt x="15" y="1"/>
                  </a:cubicBezTo>
                  <a:cubicBezTo>
                    <a:pt x="19" y="3"/>
                    <a:pt x="19" y="9"/>
                    <a:pt x="19" y="13"/>
                  </a:cubicBezTo>
                  <a:cubicBezTo>
                    <a:pt x="19" y="13"/>
                    <a:pt x="19" y="13"/>
                    <a:pt x="19" y="13"/>
                  </a:cubicBezTo>
                  <a:cubicBezTo>
                    <a:pt x="19" y="13"/>
                    <a:pt x="19" y="13"/>
                    <a:pt x="19" y="13"/>
                  </a:cubicBezTo>
                  <a:cubicBezTo>
                    <a:pt x="19" y="13"/>
                    <a:pt x="19" y="13"/>
                    <a:pt x="19" y="13"/>
                  </a:cubicBezTo>
                  <a:cubicBezTo>
                    <a:pt x="23" y="11"/>
                    <a:pt x="30" y="7"/>
                    <a:pt x="35" y="7"/>
                  </a:cubicBezTo>
                  <a:cubicBezTo>
                    <a:pt x="35" y="7"/>
                    <a:pt x="35" y="7"/>
                    <a:pt x="35" y="7"/>
                  </a:cubicBezTo>
                  <a:cubicBezTo>
                    <a:pt x="37" y="7"/>
                    <a:pt x="40" y="8"/>
                    <a:pt x="41" y="10"/>
                  </a:cubicBezTo>
                  <a:cubicBezTo>
                    <a:pt x="41" y="10"/>
                    <a:pt x="41" y="10"/>
                    <a:pt x="41" y="10"/>
                  </a:cubicBezTo>
                  <a:cubicBezTo>
                    <a:pt x="41" y="11"/>
                    <a:pt x="41" y="12"/>
                    <a:pt x="41" y="13"/>
                  </a:cubicBezTo>
                  <a:cubicBezTo>
                    <a:pt x="41" y="13"/>
                    <a:pt x="41" y="13"/>
                    <a:pt x="41" y="13"/>
                  </a:cubicBezTo>
                  <a:cubicBezTo>
                    <a:pt x="41" y="17"/>
                    <a:pt x="38" y="19"/>
                    <a:pt x="35" y="21"/>
                  </a:cubicBezTo>
                  <a:cubicBezTo>
                    <a:pt x="35" y="21"/>
                    <a:pt x="35" y="21"/>
                    <a:pt x="35" y="21"/>
                  </a:cubicBezTo>
                  <a:cubicBezTo>
                    <a:pt x="37" y="21"/>
                    <a:pt x="39" y="21"/>
                    <a:pt x="41" y="22"/>
                  </a:cubicBezTo>
                  <a:cubicBezTo>
                    <a:pt x="41" y="22"/>
                    <a:pt x="41" y="22"/>
                    <a:pt x="41" y="22"/>
                  </a:cubicBezTo>
                  <a:cubicBezTo>
                    <a:pt x="44" y="23"/>
                    <a:pt x="47" y="25"/>
                    <a:pt x="47" y="29"/>
                  </a:cubicBezTo>
                  <a:cubicBezTo>
                    <a:pt x="47" y="29"/>
                    <a:pt x="47" y="29"/>
                    <a:pt x="47" y="29"/>
                  </a:cubicBezTo>
                  <a:cubicBezTo>
                    <a:pt x="47" y="29"/>
                    <a:pt x="47" y="29"/>
                    <a:pt x="47" y="29"/>
                  </a:cubicBezTo>
                  <a:cubicBezTo>
                    <a:pt x="47" y="29"/>
                    <a:pt x="47" y="29"/>
                    <a:pt x="47" y="29"/>
                  </a:cubicBezTo>
                  <a:cubicBezTo>
                    <a:pt x="47" y="33"/>
                    <a:pt x="43" y="35"/>
                    <a:pt x="39" y="35"/>
                  </a:cubicBezTo>
                  <a:cubicBezTo>
                    <a:pt x="39" y="35"/>
                    <a:pt x="39" y="35"/>
                    <a:pt x="39" y="35"/>
                  </a:cubicBezTo>
                  <a:cubicBezTo>
                    <a:pt x="37" y="35"/>
                    <a:pt x="35" y="35"/>
                    <a:pt x="33" y="34"/>
                  </a:cubicBezTo>
                  <a:cubicBezTo>
                    <a:pt x="33" y="34"/>
                    <a:pt x="33" y="34"/>
                    <a:pt x="33" y="34"/>
                  </a:cubicBezTo>
                  <a:cubicBezTo>
                    <a:pt x="37" y="37"/>
                    <a:pt x="41" y="40"/>
                    <a:pt x="41" y="44"/>
                  </a:cubicBezTo>
                  <a:cubicBezTo>
                    <a:pt x="41" y="44"/>
                    <a:pt x="41" y="44"/>
                    <a:pt x="41" y="44"/>
                  </a:cubicBezTo>
                  <a:cubicBezTo>
                    <a:pt x="41" y="46"/>
                    <a:pt x="40" y="47"/>
                    <a:pt x="39" y="48"/>
                  </a:cubicBezTo>
                  <a:cubicBezTo>
                    <a:pt x="39" y="48"/>
                    <a:pt x="39" y="48"/>
                    <a:pt x="39" y="48"/>
                  </a:cubicBezTo>
                  <a:cubicBezTo>
                    <a:pt x="38" y="49"/>
                    <a:pt x="37" y="50"/>
                    <a:pt x="35" y="50"/>
                  </a:cubicBezTo>
                  <a:cubicBezTo>
                    <a:pt x="35" y="50"/>
                    <a:pt x="35" y="50"/>
                    <a:pt x="35" y="50"/>
                  </a:cubicBezTo>
                  <a:cubicBezTo>
                    <a:pt x="32" y="50"/>
                    <a:pt x="28" y="47"/>
                    <a:pt x="25" y="45"/>
                  </a:cubicBezTo>
                  <a:cubicBezTo>
                    <a:pt x="25" y="45"/>
                    <a:pt x="25" y="45"/>
                    <a:pt x="25" y="45"/>
                  </a:cubicBezTo>
                  <a:cubicBezTo>
                    <a:pt x="25" y="46"/>
                    <a:pt x="25" y="47"/>
                    <a:pt x="25" y="48"/>
                  </a:cubicBezTo>
                  <a:cubicBezTo>
                    <a:pt x="25" y="48"/>
                    <a:pt x="25" y="48"/>
                    <a:pt x="25" y="48"/>
                  </a:cubicBezTo>
                  <a:cubicBezTo>
                    <a:pt x="25" y="50"/>
                    <a:pt x="25" y="53"/>
                    <a:pt x="22" y="54"/>
                  </a:cubicBezTo>
                  <a:cubicBezTo>
                    <a:pt x="22" y="54"/>
                    <a:pt x="22" y="54"/>
                    <a:pt x="22" y="54"/>
                  </a:cubicBezTo>
                  <a:cubicBezTo>
                    <a:pt x="22" y="54"/>
                    <a:pt x="22" y="54"/>
                    <a:pt x="21" y="54"/>
                  </a:cubicBezTo>
                  <a:cubicBezTo>
                    <a:pt x="21" y="54"/>
                    <a:pt x="21" y="54"/>
                    <a:pt x="21" y="54"/>
                  </a:cubicBezTo>
                  <a:cubicBezTo>
                    <a:pt x="19" y="54"/>
                    <a:pt x="18" y="53"/>
                    <a:pt x="17" y="51"/>
                  </a:cubicBezTo>
                  <a:close/>
                  <a:moveTo>
                    <a:pt x="11" y="36"/>
                  </a:moveTo>
                  <a:cubicBezTo>
                    <a:pt x="11" y="36"/>
                    <a:pt x="13" y="39"/>
                    <a:pt x="15" y="43"/>
                  </a:cubicBezTo>
                  <a:cubicBezTo>
                    <a:pt x="15" y="43"/>
                    <a:pt x="15" y="43"/>
                    <a:pt x="15" y="43"/>
                  </a:cubicBezTo>
                  <a:cubicBezTo>
                    <a:pt x="17" y="47"/>
                    <a:pt x="20" y="51"/>
                    <a:pt x="21" y="51"/>
                  </a:cubicBezTo>
                  <a:cubicBezTo>
                    <a:pt x="21" y="51"/>
                    <a:pt x="21" y="51"/>
                    <a:pt x="21" y="51"/>
                  </a:cubicBezTo>
                  <a:cubicBezTo>
                    <a:pt x="22" y="51"/>
                    <a:pt x="22" y="50"/>
                    <a:pt x="22" y="48"/>
                  </a:cubicBezTo>
                  <a:cubicBezTo>
                    <a:pt x="22" y="48"/>
                    <a:pt x="22" y="48"/>
                    <a:pt x="22" y="48"/>
                  </a:cubicBezTo>
                  <a:cubicBezTo>
                    <a:pt x="22" y="45"/>
                    <a:pt x="20" y="40"/>
                    <a:pt x="20" y="40"/>
                  </a:cubicBezTo>
                  <a:cubicBezTo>
                    <a:pt x="20" y="40"/>
                    <a:pt x="20" y="40"/>
                    <a:pt x="20" y="40"/>
                  </a:cubicBezTo>
                  <a:cubicBezTo>
                    <a:pt x="19" y="40"/>
                    <a:pt x="19" y="39"/>
                    <a:pt x="20" y="38"/>
                  </a:cubicBezTo>
                  <a:cubicBezTo>
                    <a:pt x="20" y="38"/>
                    <a:pt x="20" y="38"/>
                    <a:pt x="20" y="38"/>
                  </a:cubicBezTo>
                  <a:cubicBezTo>
                    <a:pt x="21" y="38"/>
                    <a:pt x="21" y="38"/>
                    <a:pt x="22" y="39"/>
                  </a:cubicBezTo>
                  <a:cubicBezTo>
                    <a:pt x="22" y="39"/>
                    <a:pt x="22" y="39"/>
                    <a:pt x="22" y="39"/>
                  </a:cubicBezTo>
                  <a:cubicBezTo>
                    <a:pt x="22" y="39"/>
                    <a:pt x="24" y="41"/>
                    <a:pt x="27" y="43"/>
                  </a:cubicBezTo>
                  <a:cubicBezTo>
                    <a:pt x="27" y="43"/>
                    <a:pt x="27" y="43"/>
                    <a:pt x="27" y="43"/>
                  </a:cubicBezTo>
                  <a:cubicBezTo>
                    <a:pt x="30" y="45"/>
                    <a:pt x="33" y="47"/>
                    <a:pt x="35" y="47"/>
                  </a:cubicBezTo>
                  <a:cubicBezTo>
                    <a:pt x="35" y="47"/>
                    <a:pt x="35" y="47"/>
                    <a:pt x="35" y="47"/>
                  </a:cubicBezTo>
                  <a:cubicBezTo>
                    <a:pt x="36" y="47"/>
                    <a:pt x="37" y="47"/>
                    <a:pt x="37" y="46"/>
                  </a:cubicBezTo>
                  <a:cubicBezTo>
                    <a:pt x="37" y="46"/>
                    <a:pt x="37" y="46"/>
                    <a:pt x="37" y="46"/>
                  </a:cubicBezTo>
                  <a:cubicBezTo>
                    <a:pt x="38" y="45"/>
                    <a:pt x="38" y="45"/>
                    <a:pt x="38" y="44"/>
                  </a:cubicBezTo>
                  <a:cubicBezTo>
                    <a:pt x="38" y="44"/>
                    <a:pt x="38" y="44"/>
                    <a:pt x="38" y="44"/>
                  </a:cubicBezTo>
                  <a:cubicBezTo>
                    <a:pt x="38" y="42"/>
                    <a:pt x="34" y="39"/>
                    <a:pt x="31" y="36"/>
                  </a:cubicBezTo>
                  <a:cubicBezTo>
                    <a:pt x="31" y="36"/>
                    <a:pt x="31" y="36"/>
                    <a:pt x="31" y="36"/>
                  </a:cubicBezTo>
                  <a:cubicBezTo>
                    <a:pt x="27" y="33"/>
                    <a:pt x="23" y="32"/>
                    <a:pt x="23" y="32"/>
                  </a:cubicBezTo>
                  <a:cubicBezTo>
                    <a:pt x="23" y="32"/>
                    <a:pt x="23" y="32"/>
                    <a:pt x="23" y="32"/>
                  </a:cubicBezTo>
                  <a:cubicBezTo>
                    <a:pt x="23" y="31"/>
                    <a:pt x="22" y="30"/>
                    <a:pt x="23" y="30"/>
                  </a:cubicBezTo>
                  <a:cubicBezTo>
                    <a:pt x="23" y="30"/>
                    <a:pt x="23" y="30"/>
                    <a:pt x="23" y="30"/>
                  </a:cubicBezTo>
                  <a:cubicBezTo>
                    <a:pt x="23" y="29"/>
                    <a:pt x="24" y="29"/>
                    <a:pt x="24" y="29"/>
                  </a:cubicBezTo>
                  <a:cubicBezTo>
                    <a:pt x="24" y="29"/>
                    <a:pt x="24" y="29"/>
                    <a:pt x="24" y="29"/>
                  </a:cubicBezTo>
                  <a:cubicBezTo>
                    <a:pt x="24" y="29"/>
                    <a:pt x="27" y="30"/>
                    <a:pt x="29" y="30"/>
                  </a:cubicBezTo>
                  <a:cubicBezTo>
                    <a:pt x="29" y="30"/>
                    <a:pt x="29" y="30"/>
                    <a:pt x="29" y="30"/>
                  </a:cubicBezTo>
                  <a:cubicBezTo>
                    <a:pt x="32" y="31"/>
                    <a:pt x="36" y="32"/>
                    <a:pt x="39" y="32"/>
                  </a:cubicBezTo>
                  <a:cubicBezTo>
                    <a:pt x="39" y="32"/>
                    <a:pt x="39" y="32"/>
                    <a:pt x="39" y="32"/>
                  </a:cubicBezTo>
                  <a:cubicBezTo>
                    <a:pt x="42" y="32"/>
                    <a:pt x="44" y="31"/>
                    <a:pt x="44" y="29"/>
                  </a:cubicBezTo>
                  <a:cubicBezTo>
                    <a:pt x="44" y="29"/>
                    <a:pt x="44" y="29"/>
                    <a:pt x="44" y="29"/>
                  </a:cubicBezTo>
                  <a:cubicBezTo>
                    <a:pt x="44" y="29"/>
                    <a:pt x="44" y="29"/>
                    <a:pt x="44" y="29"/>
                  </a:cubicBezTo>
                  <a:cubicBezTo>
                    <a:pt x="44" y="29"/>
                    <a:pt x="44" y="29"/>
                    <a:pt x="44" y="29"/>
                  </a:cubicBezTo>
                  <a:cubicBezTo>
                    <a:pt x="44" y="27"/>
                    <a:pt x="43" y="26"/>
                    <a:pt x="40" y="25"/>
                  </a:cubicBezTo>
                  <a:cubicBezTo>
                    <a:pt x="40" y="25"/>
                    <a:pt x="40" y="25"/>
                    <a:pt x="40" y="25"/>
                  </a:cubicBezTo>
                  <a:cubicBezTo>
                    <a:pt x="38" y="24"/>
                    <a:pt x="34" y="24"/>
                    <a:pt x="31" y="24"/>
                  </a:cubicBezTo>
                  <a:cubicBezTo>
                    <a:pt x="31" y="24"/>
                    <a:pt x="31" y="24"/>
                    <a:pt x="31" y="24"/>
                  </a:cubicBezTo>
                  <a:cubicBezTo>
                    <a:pt x="29" y="24"/>
                    <a:pt x="26" y="24"/>
                    <a:pt x="26" y="24"/>
                  </a:cubicBezTo>
                  <a:cubicBezTo>
                    <a:pt x="26" y="24"/>
                    <a:pt x="26" y="24"/>
                    <a:pt x="26" y="24"/>
                  </a:cubicBezTo>
                  <a:cubicBezTo>
                    <a:pt x="26" y="24"/>
                    <a:pt x="26" y="24"/>
                    <a:pt x="26" y="24"/>
                  </a:cubicBezTo>
                  <a:cubicBezTo>
                    <a:pt x="26" y="24"/>
                    <a:pt x="26" y="24"/>
                    <a:pt x="26" y="24"/>
                  </a:cubicBezTo>
                  <a:cubicBezTo>
                    <a:pt x="26" y="24"/>
                    <a:pt x="26" y="24"/>
                    <a:pt x="26" y="24"/>
                  </a:cubicBezTo>
                  <a:cubicBezTo>
                    <a:pt x="26" y="24"/>
                    <a:pt x="26" y="24"/>
                    <a:pt x="26" y="24"/>
                  </a:cubicBezTo>
                  <a:cubicBezTo>
                    <a:pt x="26" y="24"/>
                    <a:pt x="26" y="24"/>
                    <a:pt x="26" y="24"/>
                  </a:cubicBezTo>
                  <a:cubicBezTo>
                    <a:pt x="25" y="24"/>
                    <a:pt x="24" y="23"/>
                    <a:pt x="24" y="23"/>
                  </a:cubicBezTo>
                  <a:cubicBezTo>
                    <a:pt x="24" y="23"/>
                    <a:pt x="24" y="23"/>
                    <a:pt x="24" y="23"/>
                  </a:cubicBezTo>
                  <a:cubicBezTo>
                    <a:pt x="24" y="22"/>
                    <a:pt x="25" y="21"/>
                    <a:pt x="25" y="21"/>
                  </a:cubicBezTo>
                  <a:cubicBezTo>
                    <a:pt x="25" y="21"/>
                    <a:pt x="25" y="21"/>
                    <a:pt x="25" y="21"/>
                  </a:cubicBezTo>
                  <a:cubicBezTo>
                    <a:pt x="25" y="21"/>
                    <a:pt x="29" y="20"/>
                    <a:pt x="32" y="19"/>
                  </a:cubicBezTo>
                  <a:cubicBezTo>
                    <a:pt x="32" y="19"/>
                    <a:pt x="32" y="19"/>
                    <a:pt x="32" y="19"/>
                  </a:cubicBezTo>
                  <a:cubicBezTo>
                    <a:pt x="36" y="17"/>
                    <a:pt x="38" y="15"/>
                    <a:pt x="38" y="13"/>
                  </a:cubicBezTo>
                  <a:cubicBezTo>
                    <a:pt x="38" y="13"/>
                    <a:pt x="38" y="13"/>
                    <a:pt x="38" y="13"/>
                  </a:cubicBezTo>
                  <a:cubicBezTo>
                    <a:pt x="38" y="12"/>
                    <a:pt x="38" y="12"/>
                    <a:pt x="38" y="11"/>
                  </a:cubicBezTo>
                  <a:cubicBezTo>
                    <a:pt x="38" y="11"/>
                    <a:pt x="38" y="11"/>
                    <a:pt x="38" y="11"/>
                  </a:cubicBezTo>
                  <a:cubicBezTo>
                    <a:pt x="37" y="10"/>
                    <a:pt x="37" y="10"/>
                    <a:pt x="35" y="10"/>
                  </a:cubicBezTo>
                  <a:cubicBezTo>
                    <a:pt x="35" y="10"/>
                    <a:pt x="35" y="10"/>
                    <a:pt x="35" y="10"/>
                  </a:cubicBezTo>
                  <a:cubicBezTo>
                    <a:pt x="32" y="10"/>
                    <a:pt x="28" y="12"/>
                    <a:pt x="25" y="14"/>
                  </a:cubicBezTo>
                  <a:cubicBezTo>
                    <a:pt x="25" y="14"/>
                    <a:pt x="25" y="14"/>
                    <a:pt x="25" y="14"/>
                  </a:cubicBezTo>
                  <a:cubicBezTo>
                    <a:pt x="21" y="16"/>
                    <a:pt x="19" y="17"/>
                    <a:pt x="19" y="17"/>
                  </a:cubicBezTo>
                  <a:cubicBezTo>
                    <a:pt x="19" y="17"/>
                    <a:pt x="19" y="17"/>
                    <a:pt x="19" y="17"/>
                  </a:cubicBezTo>
                  <a:cubicBezTo>
                    <a:pt x="18" y="18"/>
                    <a:pt x="17" y="18"/>
                    <a:pt x="17" y="18"/>
                  </a:cubicBezTo>
                  <a:cubicBezTo>
                    <a:pt x="17" y="18"/>
                    <a:pt x="17" y="18"/>
                    <a:pt x="17" y="18"/>
                  </a:cubicBezTo>
                  <a:cubicBezTo>
                    <a:pt x="16" y="17"/>
                    <a:pt x="16" y="17"/>
                    <a:pt x="16" y="16"/>
                  </a:cubicBezTo>
                  <a:cubicBezTo>
                    <a:pt x="16" y="16"/>
                    <a:pt x="16" y="16"/>
                    <a:pt x="16" y="16"/>
                  </a:cubicBezTo>
                  <a:cubicBezTo>
                    <a:pt x="16" y="16"/>
                    <a:pt x="16" y="15"/>
                    <a:pt x="16" y="13"/>
                  </a:cubicBezTo>
                  <a:cubicBezTo>
                    <a:pt x="16" y="13"/>
                    <a:pt x="16" y="13"/>
                    <a:pt x="16" y="13"/>
                  </a:cubicBezTo>
                  <a:cubicBezTo>
                    <a:pt x="16" y="9"/>
                    <a:pt x="16" y="4"/>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2" y="4"/>
                    <a:pt x="12" y="5"/>
                    <a:pt x="11" y="6"/>
                  </a:cubicBezTo>
                  <a:cubicBezTo>
                    <a:pt x="11" y="6"/>
                    <a:pt x="11" y="6"/>
                    <a:pt x="11" y="6"/>
                  </a:cubicBezTo>
                  <a:cubicBezTo>
                    <a:pt x="11" y="7"/>
                    <a:pt x="10" y="10"/>
                    <a:pt x="9" y="13"/>
                  </a:cubicBezTo>
                  <a:cubicBezTo>
                    <a:pt x="9" y="13"/>
                    <a:pt x="9" y="13"/>
                    <a:pt x="9" y="13"/>
                  </a:cubicBezTo>
                  <a:cubicBezTo>
                    <a:pt x="8" y="18"/>
                    <a:pt x="8" y="23"/>
                    <a:pt x="8" y="23"/>
                  </a:cubicBezTo>
                  <a:cubicBezTo>
                    <a:pt x="8" y="23"/>
                    <a:pt x="8" y="23"/>
                    <a:pt x="8" y="23"/>
                  </a:cubicBezTo>
                  <a:cubicBezTo>
                    <a:pt x="8" y="24"/>
                    <a:pt x="8" y="24"/>
                    <a:pt x="8" y="24"/>
                  </a:cubicBezTo>
                  <a:cubicBezTo>
                    <a:pt x="6" y="25"/>
                    <a:pt x="5" y="26"/>
                    <a:pt x="3" y="27"/>
                  </a:cubicBezTo>
                  <a:cubicBezTo>
                    <a:pt x="3" y="27"/>
                    <a:pt x="3" y="27"/>
                    <a:pt x="3" y="27"/>
                  </a:cubicBezTo>
                  <a:cubicBezTo>
                    <a:pt x="5" y="36"/>
                    <a:pt x="5" y="36"/>
                    <a:pt x="5" y="36"/>
                  </a:cubicBezTo>
                  <a:cubicBezTo>
                    <a:pt x="7" y="35"/>
                    <a:pt x="9" y="35"/>
                    <a:pt x="9" y="35"/>
                  </a:cubicBezTo>
                  <a:cubicBezTo>
                    <a:pt x="9" y="35"/>
                    <a:pt x="9" y="35"/>
                    <a:pt x="9" y="35"/>
                  </a:cubicBezTo>
                  <a:cubicBezTo>
                    <a:pt x="10" y="35"/>
                    <a:pt x="10" y="35"/>
                    <a:pt x="10" y="35"/>
                  </a:cubicBezTo>
                  <a:cubicBezTo>
                    <a:pt x="10" y="35"/>
                    <a:pt x="10" y="35"/>
                    <a:pt x="10" y="35"/>
                  </a:cubicBezTo>
                  <a:cubicBezTo>
                    <a:pt x="10" y="35"/>
                    <a:pt x="11" y="35"/>
                    <a:pt x="11" y="36"/>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74" name="Freeform 148"/>
            <p:cNvSpPr/>
            <p:nvPr/>
          </p:nvSpPr>
          <p:spPr bwMode="auto">
            <a:xfrm>
              <a:off x="4621" y="1791"/>
              <a:ext cx="933" cy="395"/>
            </a:xfrm>
            <a:custGeom>
              <a:avLst/>
              <a:gdLst>
                <a:gd name="T0" fmla="*/ 11 w 132"/>
                <a:gd name="T1" fmla="*/ 2 h 56"/>
                <a:gd name="T2" fmla="*/ 128 w 132"/>
                <a:gd name="T3" fmla="*/ 29 h 56"/>
                <a:gd name="T4" fmla="*/ 132 w 132"/>
                <a:gd name="T5" fmla="*/ 46 h 56"/>
                <a:gd name="T6" fmla="*/ 5 w 132"/>
                <a:gd name="T7" fmla="*/ 15 h 56"/>
                <a:gd name="T8" fmla="*/ 1 w 132"/>
                <a:gd name="T9" fmla="*/ 7 h 56"/>
                <a:gd name="T10" fmla="*/ 11 w 132"/>
                <a:gd name="T11" fmla="*/ 2 h 56"/>
              </a:gdLst>
              <a:ahLst/>
              <a:cxnLst>
                <a:cxn ang="0">
                  <a:pos x="T0" y="T1"/>
                </a:cxn>
                <a:cxn ang="0">
                  <a:pos x="T2" y="T3"/>
                </a:cxn>
                <a:cxn ang="0">
                  <a:pos x="T4" y="T5"/>
                </a:cxn>
                <a:cxn ang="0">
                  <a:pos x="T6" y="T7"/>
                </a:cxn>
                <a:cxn ang="0">
                  <a:pos x="T8" y="T9"/>
                </a:cxn>
                <a:cxn ang="0">
                  <a:pos x="T10" y="T11"/>
                </a:cxn>
              </a:cxnLst>
              <a:rect l="0" t="0" r="r" b="b"/>
              <a:pathLst>
                <a:path w="132" h="56">
                  <a:moveTo>
                    <a:pt x="11" y="2"/>
                  </a:moveTo>
                  <a:cubicBezTo>
                    <a:pt x="11" y="2"/>
                    <a:pt x="67" y="44"/>
                    <a:pt x="128" y="29"/>
                  </a:cubicBezTo>
                  <a:cubicBezTo>
                    <a:pt x="132" y="46"/>
                    <a:pt x="132" y="46"/>
                    <a:pt x="132" y="46"/>
                  </a:cubicBezTo>
                  <a:cubicBezTo>
                    <a:pt x="125" y="46"/>
                    <a:pt x="56" y="56"/>
                    <a:pt x="5" y="15"/>
                  </a:cubicBezTo>
                  <a:cubicBezTo>
                    <a:pt x="5" y="15"/>
                    <a:pt x="0" y="12"/>
                    <a:pt x="1" y="7"/>
                  </a:cubicBezTo>
                  <a:cubicBezTo>
                    <a:pt x="1" y="7"/>
                    <a:pt x="4" y="0"/>
                    <a:pt x="11" y="2"/>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75" name="Freeform 149"/>
            <p:cNvSpPr>
              <a:spLocks noEditPoints="1"/>
            </p:cNvSpPr>
            <p:nvPr/>
          </p:nvSpPr>
          <p:spPr bwMode="auto">
            <a:xfrm>
              <a:off x="4614" y="1791"/>
              <a:ext cx="947" cy="346"/>
            </a:xfrm>
            <a:custGeom>
              <a:avLst/>
              <a:gdLst>
                <a:gd name="T0" fmla="*/ 5 w 134"/>
                <a:gd name="T1" fmla="*/ 17 h 49"/>
                <a:gd name="T2" fmla="*/ 0 w 134"/>
                <a:gd name="T3" fmla="*/ 9 h 49"/>
                <a:gd name="T4" fmla="*/ 0 w 134"/>
                <a:gd name="T5" fmla="*/ 9 h 49"/>
                <a:gd name="T6" fmla="*/ 1 w 134"/>
                <a:gd name="T7" fmla="*/ 7 h 49"/>
                <a:gd name="T8" fmla="*/ 1 w 134"/>
                <a:gd name="T9" fmla="*/ 7 h 49"/>
                <a:gd name="T10" fmla="*/ 10 w 134"/>
                <a:gd name="T11" fmla="*/ 0 h 49"/>
                <a:gd name="T12" fmla="*/ 10 w 134"/>
                <a:gd name="T13" fmla="*/ 0 h 49"/>
                <a:gd name="T14" fmla="*/ 12 w 134"/>
                <a:gd name="T15" fmla="*/ 1 h 49"/>
                <a:gd name="T16" fmla="*/ 12 w 134"/>
                <a:gd name="T17" fmla="*/ 1 h 49"/>
                <a:gd name="T18" fmla="*/ 12 w 134"/>
                <a:gd name="T19" fmla="*/ 2 h 49"/>
                <a:gd name="T20" fmla="*/ 12 w 134"/>
                <a:gd name="T21" fmla="*/ 1 h 49"/>
                <a:gd name="T22" fmla="*/ 13 w 134"/>
                <a:gd name="T23" fmla="*/ 1 h 49"/>
                <a:gd name="T24" fmla="*/ 39 w 134"/>
                <a:gd name="T25" fmla="*/ 16 h 49"/>
                <a:gd name="T26" fmla="*/ 39 w 134"/>
                <a:gd name="T27" fmla="*/ 16 h 49"/>
                <a:gd name="T28" fmla="*/ 102 w 134"/>
                <a:gd name="T29" fmla="*/ 31 h 49"/>
                <a:gd name="T30" fmla="*/ 102 w 134"/>
                <a:gd name="T31" fmla="*/ 31 h 49"/>
                <a:gd name="T32" fmla="*/ 129 w 134"/>
                <a:gd name="T33" fmla="*/ 28 h 49"/>
                <a:gd name="T34" fmla="*/ 129 w 134"/>
                <a:gd name="T35" fmla="*/ 28 h 49"/>
                <a:gd name="T36" fmla="*/ 130 w 134"/>
                <a:gd name="T37" fmla="*/ 28 h 49"/>
                <a:gd name="T38" fmla="*/ 130 w 134"/>
                <a:gd name="T39" fmla="*/ 28 h 49"/>
                <a:gd name="T40" fmla="*/ 131 w 134"/>
                <a:gd name="T41" fmla="*/ 29 h 49"/>
                <a:gd name="T42" fmla="*/ 131 w 134"/>
                <a:gd name="T43" fmla="*/ 29 h 49"/>
                <a:gd name="T44" fmla="*/ 134 w 134"/>
                <a:gd name="T45" fmla="*/ 46 h 49"/>
                <a:gd name="T46" fmla="*/ 134 w 134"/>
                <a:gd name="T47" fmla="*/ 47 h 49"/>
                <a:gd name="T48" fmla="*/ 134 w 134"/>
                <a:gd name="T49" fmla="*/ 47 h 49"/>
                <a:gd name="T50" fmla="*/ 132 w 134"/>
                <a:gd name="T51" fmla="*/ 47 h 49"/>
                <a:gd name="T52" fmla="*/ 132 w 134"/>
                <a:gd name="T53" fmla="*/ 47 h 49"/>
                <a:gd name="T54" fmla="*/ 132 w 134"/>
                <a:gd name="T55" fmla="*/ 47 h 49"/>
                <a:gd name="T56" fmla="*/ 109 w 134"/>
                <a:gd name="T57" fmla="*/ 49 h 49"/>
                <a:gd name="T58" fmla="*/ 109 w 134"/>
                <a:gd name="T59" fmla="*/ 49 h 49"/>
                <a:gd name="T60" fmla="*/ 5 w 134"/>
                <a:gd name="T61" fmla="*/ 17 h 49"/>
                <a:gd name="T62" fmla="*/ 109 w 134"/>
                <a:gd name="T63" fmla="*/ 45 h 49"/>
                <a:gd name="T64" fmla="*/ 131 w 134"/>
                <a:gd name="T65" fmla="*/ 45 h 49"/>
                <a:gd name="T66" fmla="*/ 131 w 134"/>
                <a:gd name="T67" fmla="*/ 45 h 49"/>
                <a:gd name="T68" fmla="*/ 128 w 134"/>
                <a:gd name="T69" fmla="*/ 31 h 49"/>
                <a:gd name="T70" fmla="*/ 102 w 134"/>
                <a:gd name="T71" fmla="*/ 34 h 49"/>
                <a:gd name="T72" fmla="*/ 102 w 134"/>
                <a:gd name="T73" fmla="*/ 34 h 49"/>
                <a:gd name="T74" fmla="*/ 11 w 134"/>
                <a:gd name="T75" fmla="*/ 4 h 49"/>
                <a:gd name="T76" fmla="*/ 11 w 134"/>
                <a:gd name="T77" fmla="*/ 4 h 49"/>
                <a:gd name="T78" fmla="*/ 10 w 134"/>
                <a:gd name="T79" fmla="*/ 3 h 49"/>
                <a:gd name="T80" fmla="*/ 10 w 134"/>
                <a:gd name="T81" fmla="*/ 3 h 49"/>
                <a:gd name="T82" fmla="*/ 5 w 134"/>
                <a:gd name="T83" fmla="*/ 6 h 49"/>
                <a:gd name="T84" fmla="*/ 5 w 134"/>
                <a:gd name="T85" fmla="*/ 6 h 49"/>
                <a:gd name="T86" fmla="*/ 4 w 134"/>
                <a:gd name="T87" fmla="*/ 8 h 49"/>
                <a:gd name="T88" fmla="*/ 4 w 134"/>
                <a:gd name="T89" fmla="*/ 8 h 49"/>
                <a:gd name="T90" fmla="*/ 3 w 134"/>
                <a:gd name="T91" fmla="*/ 9 h 49"/>
                <a:gd name="T92" fmla="*/ 3 w 134"/>
                <a:gd name="T93" fmla="*/ 9 h 49"/>
                <a:gd name="T94" fmla="*/ 5 w 134"/>
                <a:gd name="T95" fmla="*/ 13 h 49"/>
                <a:gd name="T96" fmla="*/ 5 w 134"/>
                <a:gd name="T97" fmla="*/ 13 h 49"/>
                <a:gd name="T98" fmla="*/ 6 w 134"/>
                <a:gd name="T99" fmla="*/ 14 h 49"/>
                <a:gd name="T100" fmla="*/ 6 w 134"/>
                <a:gd name="T101" fmla="*/ 14 h 49"/>
                <a:gd name="T102" fmla="*/ 109 w 134"/>
                <a:gd name="T103" fmla="*/ 4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4" h="49">
                  <a:moveTo>
                    <a:pt x="5" y="17"/>
                  </a:moveTo>
                  <a:cubicBezTo>
                    <a:pt x="4" y="16"/>
                    <a:pt x="1" y="13"/>
                    <a:pt x="0" y="9"/>
                  </a:cubicBezTo>
                  <a:cubicBezTo>
                    <a:pt x="0" y="9"/>
                    <a:pt x="0" y="9"/>
                    <a:pt x="0" y="9"/>
                  </a:cubicBezTo>
                  <a:cubicBezTo>
                    <a:pt x="0" y="8"/>
                    <a:pt x="0" y="8"/>
                    <a:pt x="1" y="7"/>
                  </a:cubicBezTo>
                  <a:cubicBezTo>
                    <a:pt x="1" y="7"/>
                    <a:pt x="1" y="7"/>
                    <a:pt x="1" y="7"/>
                  </a:cubicBezTo>
                  <a:cubicBezTo>
                    <a:pt x="1" y="7"/>
                    <a:pt x="3" y="1"/>
                    <a:pt x="10" y="0"/>
                  </a:cubicBezTo>
                  <a:cubicBezTo>
                    <a:pt x="10" y="0"/>
                    <a:pt x="10" y="0"/>
                    <a:pt x="10" y="0"/>
                  </a:cubicBezTo>
                  <a:cubicBezTo>
                    <a:pt x="10" y="0"/>
                    <a:pt x="11" y="1"/>
                    <a:pt x="12" y="1"/>
                  </a:cubicBezTo>
                  <a:cubicBezTo>
                    <a:pt x="12" y="1"/>
                    <a:pt x="12" y="1"/>
                    <a:pt x="12" y="1"/>
                  </a:cubicBezTo>
                  <a:cubicBezTo>
                    <a:pt x="12" y="2"/>
                    <a:pt x="12" y="2"/>
                    <a:pt x="12" y="2"/>
                  </a:cubicBezTo>
                  <a:cubicBezTo>
                    <a:pt x="12" y="1"/>
                    <a:pt x="12" y="1"/>
                    <a:pt x="12" y="1"/>
                  </a:cubicBezTo>
                  <a:cubicBezTo>
                    <a:pt x="13" y="1"/>
                    <a:pt x="13" y="1"/>
                    <a:pt x="13" y="1"/>
                  </a:cubicBezTo>
                  <a:cubicBezTo>
                    <a:pt x="13" y="1"/>
                    <a:pt x="23" y="8"/>
                    <a:pt x="39" y="16"/>
                  </a:cubicBezTo>
                  <a:cubicBezTo>
                    <a:pt x="39" y="16"/>
                    <a:pt x="39" y="16"/>
                    <a:pt x="39" y="16"/>
                  </a:cubicBezTo>
                  <a:cubicBezTo>
                    <a:pt x="55" y="23"/>
                    <a:pt x="78" y="31"/>
                    <a:pt x="102" y="31"/>
                  </a:cubicBezTo>
                  <a:cubicBezTo>
                    <a:pt x="102" y="31"/>
                    <a:pt x="102" y="31"/>
                    <a:pt x="102" y="31"/>
                  </a:cubicBezTo>
                  <a:cubicBezTo>
                    <a:pt x="111" y="31"/>
                    <a:pt x="120" y="30"/>
                    <a:pt x="129" y="28"/>
                  </a:cubicBezTo>
                  <a:cubicBezTo>
                    <a:pt x="129" y="28"/>
                    <a:pt x="129" y="28"/>
                    <a:pt x="129" y="28"/>
                  </a:cubicBezTo>
                  <a:cubicBezTo>
                    <a:pt x="130" y="28"/>
                    <a:pt x="130" y="28"/>
                    <a:pt x="130" y="28"/>
                  </a:cubicBezTo>
                  <a:cubicBezTo>
                    <a:pt x="130" y="28"/>
                    <a:pt x="130" y="28"/>
                    <a:pt x="130" y="28"/>
                  </a:cubicBezTo>
                  <a:cubicBezTo>
                    <a:pt x="131" y="28"/>
                    <a:pt x="131" y="28"/>
                    <a:pt x="131" y="29"/>
                  </a:cubicBezTo>
                  <a:cubicBezTo>
                    <a:pt x="131" y="29"/>
                    <a:pt x="131" y="29"/>
                    <a:pt x="131" y="29"/>
                  </a:cubicBezTo>
                  <a:cubicBezTo>
                    <a:pt x="134" y="46"/>
                    <a:pt x="134" y="46"/>
                    <a:pt x="134" y="46"/>
                  </a:cubicBezTo>
                  <a:cubicBezTo>
                    <a:pt x="134" y="46"/>
                    <a:pt x="134" y="47"/>
                    <a:pt x="134" y="47"/>
                  </a:cubicBezTo>
                  <a:cubicBezTo>
                    <a:pt x="134" y="47"/>
                    <a:pt x="134" y="47"/>
                    <a:pt x="134" y="47"/>
                  </a:cubicBezTo>
                  <a:cubicBezTo>
                    <a:pt x="133" y="47"/>
                    <a:pt x="133" y="48"/>
                    <a:pt x="132" y="47"/>
                  </a:cubicBezTo>
                  <a:cubicBezTo>
                    <a:pt x="132" y="47"/>
                    <a:pt x="132" y="47"/>
                    <a:pt x="132" y="47"/>
                  </a:cubicBezTo>
                  <a:cubicBezTo>
                    <a:pt x="132" y="47"/>
                    <a:pt x="132" y="47"/>
                    <a:pt x="132" y="47"/>
                  </a:cubicBezTo>
                  <a:cubicBezTo>
                    <a:pt x="130" y="47"/>
                    <a:pt x="121" y="49"/>
                    <a:pt x="109" y="49"/>
                  </a:cubicBezTo>
                  <a:cubicBezTo>
                    <a:pt x="109" y="49"/>
                    <a:pt x="109" y="49"/>
                    <a:pt x="109" y="49"/>
                  </a:cubicBezTo>
                  <a:cubicBezTo>
                    <a:pt x="82" y="48"/>
                    <a:pt x="39" y="44"/>
                    <a:pt x="5" y="17"/>
                  </a:cubicBezTo>
                  <a:close/>
                  <a:moveTo>
                    <a:pt x="109" y="45"/>
                  </a:moveTo>
                  <a:cubicBezTo>
                    <a:pt x="119" y="45"/>
                    <a:pt x="127" y="45"/>
                    <a:pt x="131" y="45"/>
                  </a:cubicBezTo>
                  <a:cubicBezTo>
                    <a:pt x="131" y="45"/>
                    <a:pt x="131" y="45"/>
                    <a:pt x="131" y="45"/>
                  </a:cubicBezTo>
                  <a:cubicBezTo>
                    <a:pt x="128" y="31"/>
                    <a:pt x="128" y="31"/>
                    <a:pt x="128" y="31"/>
                  </a:cubicBezTo>
                  <a:cubicBezTo>
                    <a:pt x="119" y="33"/>
                    <a:pt x="111" y="34"/>
                    <a:pt x="102" y="34"/>
                  </a:cubicBezTo>
                  <a:cubicBezTo>
                    <a:pt x="102" y="34"/>
                    <a:pt x="102" y="34"/>
                    <a:pt x="102" y="34"/>
                  </a:cubicBezTo>
                  <a:cubicBezTo>
                    <a:pt x="54" y="34"/>
                    <a:pt x="15" y="6"/>
                    <a:pt x="11" y="4"/>
                  </a:cubicBezTo>
                  <a:cubicBezTo>
                    <a:pt x="11" y="4"/>
                    <a:pt x="11" y="4"/>
                    <a:pt x="11" y="4"/>
                  </a:cubicBezTo>
                  <a:cubicBezTo>
                    <a:pt x="11" y="4"/>
                    <a:pt x="10" y="3"/>
                    <a:pt x="10" y="3"/>
                  </a:cubicBezTo>
                  <a:cubicBezTo>
                    <a:pt x="10" y="3"/>
                    <a:pt x="10" y="3"/>
                    <a:pt x="10" y="3"/>
                  </a:cubicBezTo>
                  <a:cubicBezTo>
                    <a:pt x="7" y="3"/>
                    <a:pt x="6" y="5"/>
                    <a:pt x="5" y="6"/>
                  </a:cubicBezTo>
                  <a:cubicBezTo>
                    <a:pt x="5" y="6"/>
                    <a:pt x="5" y="6"/>
                    <a:pt x="5" y="6"/>
                  </a:cubicBezTo>
                  <a:cubicBezTo>
                    <a:pt x="4" y="7"/>
                    <a:pt x="4" y="8"/>
                    <a:pt x="4" y="8"/>
                  </a:cubicBezTo>
                  <a:cubicBezTo>
                    <a:pt x="4" y="8"/>
                    <a:pt x="4" y="8"/>
                    <a:pt x="4" y="8"/>
                  </a:cubicBezTo>
                  <a:cubicBezTo>
                    <a:pt x="3" y="8"/>
                    <a:pt x="3" y="8"/>
                    <a:pt x="3" y="9"/>
                  </a:cubicBezTo>
                  <a:cubicBezTo>
                    <a:pt x="3" y="9"/>
                    <a:pt x="3" y="9"/>
                    <a:pt x="3" y="9"/>
                  </a:cubicBezTo>
                  <a:cubicBezTo>
                    <a:pt x="3" y="10"/>
                    <a:pt x="4" y="11"/>
                    <a:pt x="5" y="13"/>
                  </a:cubicBezTo>
                  <a:cubicBezTo>
                    <a:pt x="5" y="13"/>
                    <a:pt x="5" y="13"/>
                    <a:pt x="5" y="13"/>
                  </a:cubicBezTo>
                  <a:cubicBezTo>
                    <a:pt x="6" y="14"/>
                    <a:pt x="6" y="14"/>
                    <a:pt x="6" y="14"/>
                  </a:cubicBezTo>
                  <a:cubicBezTo>
                    <a:pt x="6" y="14"/>
                    <a:pt x="6" y="14"/>
                    <a:pt x="6" y="14"/>
                  </a:cubicBezTo>
                  <a:cubicBezTo>
                    <a:pt x="40" y="41"/>
                    <a:pt x="83" y="46"/>
                    <a:pt x="109" y="45"/>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76" name="Freeform 150"/>
            <p:cNvSpPr/>
            <p:nvPr/>
          </p:nvSpPr>
          <p:spPr bwMode="auto">
            <a:xfrm>
              <a:off x="3115" y="1826"/>
              <a:ext cx="311" cy="396"/>
            </a:xfrm>
            <a:custGeom>
              <a:avLst/>
              <a:gdLst>
                <a:gd name="T0" fmla="*/ 44 w 44"/>
                <a:gd name="T1" fmla="*/ 28 h 56"/>
                <a:gd name="T2" fmla="*/ 39 w 44"/>
                <a:gd name="T3" fmla="*/ 24 h 56"/>
                <a:gd name="T4" fmla="*/ 31 w 44"/>
                <a:gd name="T5" fmla="*/ 3 h 56"/>
                <a:gd name="T6" fmla="*/ 28 w 44"/>
                <a:gd name="T7" fmla="*/ 17 h 56"/>
                <a:gd name="T8" fmla="*/ 6 w 44"/>
                <a:gd name="T9" fmla="*/ 12 h 56"/>
                <a:gd name="T10" fmla="*/ 20 w 44"/>
                <a:gd name="T11" fmla="*/ 23 h 56"/>
                <a:gd name="T12" fmla="*/ 0 w 44"/>
                <a:gd name="T13" fmla="*/ 30 h 56"/>
                <a:gd name="T14" fmla="*/ 21 w 44"/>
                <a:gd name="T15" fmla="*/ 31 h 56"/>
                <a:gd name="T16" fmla="*/ 7 w 44"/>
                <a:gd name="T17" fmla="*/ 48 h 56"/>
                <a:gd name="T18" fmla="*/ 24 w 44"/>
                <a:gd name="T19" fmla="*/ 41 h 56"/>
                <a:gd name="T20" fmla="*/ 24 w 44"/>
                <a:gd name="T21" fmla="*/ 54 h 56"/>
                <a:gd name="T22" fmla="*/ 36 w 44"/>
                <a:gd name="T23" fmla="*/ 38 h 56"/>
                <a:gd name="T24" fmla="*/ 41 w 44"/>
                <a:gd name="T25" fmla="*/ 38 h 56"/>
                <a:gd name="T26" fmla="*/ 44 w 44"/>
                <a:gd name="T27" fmla="*/ 28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4" h="56">
                  <a:moveTo>
                    <a:pt x="44" y="28"/>
                  </a:moveTo>
                  <a:cubicBezTo>
                    <a:pt x="42" y="27"/>
                    <a:pt x="40" y="25"/>
                    <a:pt x="39" y="24"/>
                  </a:cubicBezTo>
                  <a:cubicBezTo>
                    <a:pt x="39" y="24"/>
                    <a:pt x="37" y="0"/>
                    <a:pt x="31" y="3"/>
                  </a:cubicBezTo>
                  <a:cubicBezTo>
                    <a:pt x="26" y="6"/>
                    <a:pt x="28" y="17"/>
                    <a:pt x="28" y="17"/>
                  </a:cubicBezTo>
                  <a:cubicBezTo>
                    <a:pt x="28" y="17"/>
                    <a:pt x="9" y="4"/>
                    <a:pt x="6" y="12"/>
                  </a:cubicBezTo>
                  <a:cubicBezTo>
                    <a:pt x="3" y="20"/>
                    <a:pt x="20" y="23"/>
                    <a:pt x="20" y="23"/>
                  </a:cubicBezTo>
                  <a:cubicBezTo>
                    <a:pt x="20" y="23"/>
                    <a:pt x="0" y="21"/>
                    <a:pt x="0" y="30"/>
                  </a:cubicBezTo>
                  <a:cubicBezTo>
                    <a:pt x="0" y="39"/>
                    <a:pt x="21" y="31"/>
                    <a:pt x="21" y="31"/>
                  </a:cubicBezTo>
                  <a:cubicBezTo>
                    <a:pt x="21" y="31"/>
                    <a:pt x="2" y="41"/>
                    <a:pt x="7" y="48"/>
                  </a:cubicBezTo>
                  <a:cubicBezTo>
                    <a:pt x="11" y="53"/>
                    <a:pt x="24" y="41"/>
                    <a:pt x="24" y="41"/>
                  </a:cubicBezTo>
                  <a:cubicBezTo>
                    <a:pt x="24" y="41"/>
                    <a:pt x="18" y="50"/>
                    <a:pt x="24" y="54"/>
                  </a:cubicBezTo>
                  <a:cubicBezTo>
                    <a:pt x="26" y="56"/>
                    <a:pt x="36" y="38"/>
                    <a:pt x="36" y="38"/>
                  </a:cubicBezTo>
                  <a:cubicBezTo>
                    <a:pt x="36" y="38"/>
                    <a:pt x="39" y="38"/>
                    <a:pt x="41" y="38"/>
                  </a:cubicBezTo>
                  <a:lnTo>
                    <a:pt x="44" y="28"/>
                  </a:lnTo>
                  <a:close/>
                </a:path>
              </a:pathLst>
            </a:custGeom>
            <a:solidFill>
              <a:srgbClr val="FFDCC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77" name="Freeform 151"/>
            <p:cNvSpPr>
              <a:spLocks noEditPoints="1"/>
            </p:cNvSpPr>
            <p:nvPr/>
          </p:nvSpPr>
          <p:spPr bwMode="auto">
            <a:xfrm>
              <a:off x="3101" y="1833"/>
              <a:ext cx="339" cy="382"/>
            </a:xfrm>
            <a:custGeom>
              <a:avLst/>
              <a:gdLst>
                <a:gd name="T0" fmla="*/ 22 w 48"/>
                <a:gd name="T1" fmla="*/ 48 h 54"/>
                <a:gd name="T2" fmla="*/ 12 w 48"/>
                <a:gd name="T3" fmla="*/ 50 h 54"/>
                <a:gd name="T4" fmla="*/ 8 w 48"/>
                <a:gd name="T5" fmla="*/ 48 h 54"/>
                <a:gd name="T6" fmla="*/ 14 w 48"/>
                <a:gd name="T7" fmla="*/ 34 h 54"/>
                <a:gd name="T8" fmla="*/ 8 w 48"/>
                <a:gd name="T9" fmla="*/ 35 h 54"/>
                <a:gd name="T10" fmla="*/ 0 w 48"/>
                <a:gd name="T11" fmla="*/ 29 h 54"/>
                <a:gd name="T12" fmla="*/ 6 w 48"/>
                <a:gd name="T13" fmla="*/ 22 h 54"/>
                <a:gd name="T14" fmla="*/ 6 w 48"/>
                <a:gd name="T15" fmla="*/ 13 h 54"/>
                <a:gd name="T16" fmla="*/ 6 w 48"/>
                <a:gd name="T17" fmla="*/ 10 h 54"/>
                <a:gd name="T18" fmla="*/ 28 w 48"/>
                <a:gd name="T19" fmla="*/ 13 h 54"/>
                <a:gd name="T20" fmla="*/ 28 w 48"/>
                <a:gd name="T21" fmla="*/ 13 h 54"/>
                <a:gd name="T22" fmla="*/ 34 w 48"/>
                <a:gd name="T23" fmla="*/ 0 h 54"/>
                <a:gd name="T24" fmla="*/ 39 w 48"/>
                <a:gd name="T25" fmla="*/ 4 h 54"/>
                <a:gd name="T26" fmla="*/ 42 w 48"/>
                <a:gd name="T27" fmla="*/ 22 h 54"/>
                <a:gd name="T28" fmla="*/ 47 w 48"/>
                <a:gd name="T29" fmla="*/ 25 h 54"/>
                <a:gd name="T30" fmla="*/ 47 w 48"/>
                <a:gd name="T31" fmla="*/ 27 h 54"/>
                <a:gd name="T32" fmla="*/ 43 w 48"/>
                <a:gd name="T33" fmla="*/ 39 h 54"/>
                <a:gd name="T34" fmla="*/ 38 w 48"/>
                <a:gd name="T35" fmla="*/ 38 h 54"/>
                <a:gd name="T36" fmla="*/ 26 w 48"/>
                <a:gd name="T37" fmla="*/ 54 h 54"/>
                <a:gd name="T38" fmla="*/ 27 w 48"/>
                <a:gd name="T39" fmla="*/ 38 h 54"/>
                <a:gd name="T40" fmla="*/ 25 w 48"/>
                <a:gd name="T41" fmla="*/ 48 h 54"/>
                <a:gd name="T42" fmla="*/ 26 w 48"/>
                <a:gd name="T43" fmla="*/ 51 h 54"/>
                <a:gd name="T44" fmla="*/ 28 w 48"/>
                <a:gd name="T45" fmla="*/ 49 h 54"/>
                <a:gd name="T46" fmla="*/ 32 w 48"/>
                <a:gd name="T47" fmla="*/ 44 h 54"/>
                <a:gd name="T48" fmla="*/ 38 w 48"/>
                <a:gd name="T49" fmla="*/ 35 h 54"/>
                <a:gd name="T50" fmla="*/ 42 w 48"/>
                <a:gd name="T51" fmla="*/ 36 h 54"/>
                <a:gd name="T52" fmla="*/ 40 w 48"/>
                <a:gd name="T53" fmla="*/ 24 h 54"/>
                <a:gd name="T54" fmla="*/ 38 w 48"/>
                <a:gd name="T55" fmla="*/ 15 h 54"/>
                <a:gd name="T56" fmla="*/ 34 w 48"/>
                <a:gd name="T57" fmla="*/ 3 h 54"/>
                <a:gd name="T58" fmla="*/ 34 w 48"/>
                <a:gd name="T59" fmla="*/ 3 h 54"/>
                <a:gd name="T60" fmla="*/ 31 w 48"/>
                <a:gd name="T61" fmla="*/ 16 h 54"/>
                <a:gd name="T62" fmla="*/ 30 w 48"/>
                <a:gd name="T63" fmla="*/ 18 h 54"/>
                <a:gd name="T64" fmla="*/ 22 w 48"/>
                <a:gd name="T65" fmla="*/ 14 h 54"/>
                <a:gd name="T66" fmla="*/ 12 w 48"/>
                <a:gd name="T67" fmla="*/ 10 h 54"/>
                <a:gd name="T68" fmla="*/ 9 w 48"/>
                <a:gd name="T69" fmla="*/ 13 h 54"/>
                <a:gd name="T70" fmla="*/ 15 w 48"/>
                <a:gd name="T71" fmla="*/ 19 h 54"/>
                <a:gd name="T72" fmla="*/ 23 w 48"/>
                <a:gd name="T73" fmla="*/ 23 h 54"/>
                <a:gd name="T74" fmla="*/ 21 w 48"/>
                <a:gd name="T75" fmla="*/ 24 h 54"/>
                <a:gd name="T76" fmla="*/ 7 w 48"/>
                <a:gd name="T77" fmla="*/ 25 h 54"/>
                <a:gd name="T78" fmla="*/ 3 w 48"/>
                <a:gd name="T79" fmla="*/ 29 h 54"/>
                <a:gd name="T80" fmla="*/ 8 w 48"/>
                <a:gd name="T81" fmla="*/ 32 h 54"/>
                <a:gd name="T82" fmla="*/ 25 w 48"/>
                <a:gd name="T83" fmla="*/ 30 h 54"/>
                <a:gd name="T84" fmla="*/ 24 w 48"/>
                <a:gd name="T85" fmla="*/ 32 h 54"/>
                <a:gd name="T86" fmla="*/ 10 w 48"/>
                <a:gd name="T87" fmla="*/ 44 h 54"/>
                <a:gd name="T88" fmla="*/ 10 w 48"/>
                <a:gd name="T89" fmla="*/ 46 h 54"/>
                <a:gd name="T90" fmla="*/ 20 w 48"/>
                <a:gd name="T91" fmla="*/ 43 h 54"/>
                <a:gd name="T92" fmla="*/ 25 w 48"/>
                <a:gd name="T93" fmla="*/ 39 h 54"/>
                <a:gd name="T94" fmla="*/ 27 w 48"/>
                <a:gd name="T95" fmla="*/ 3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8" h="54">
                  <a:moveTo>
                    <a:pt x="25" y="54"/>
                  </a:moveTo>
                  <a:cubicBezTo>
                    <a:pt x="23" y="53"/>
                    <a:pt x="22" y="50"/>
                    <a:pt x="22" y="48"/>
                  </a:cubicBezTo>
                  <a:cubicBezTo>
                    <a:pt x="22" y="48"/>
                    <a:pt x="22" y="48"/>
                    <a:pt x="22" y="48"/>
                  </a:cubicBezTo>
                  <a:cubicBezTo>
                    <a:pt x="22" y="47"/>
                    <a:pt x="22" y="46"/>
                    <a:pt x="22" y="45"/>
                  </a:cubicBezTo>
                  <a:cubicBezTo>
                    <a:pt x="22" y="45"/>
                    <a:pt x="22" y="45"/>
                    <a:pt x="22" y="45"/>
                  </a:cubicBezTo>
                  <a:cubicBezTo>
                    <a:pt x="19" y="47"/>
                    <a:pt x="15" y="50"/>
                    <a:pt x="12" y="50"/>
                  </a:cubicBezTo>
                  <a:cubicBezTo>
                    <a:pt x="12" y="50"/>
                    <a:pt x="12" y="50"/>
                    <a:pt x="12" y="50"/>
                  </a:cubicBezTo>
                  <a:cubicBezTo>
                    <a:pt x="10" y="50"/>
                    <a:pt x="9" y="49"/>
                    <a:pt x="8" y="48"/>
                  </a:cubicBezTo>
                  <a:cubicBezTo>
                    <a:pt x="8" y="48"/>
                    <a:pt x="8" y="48"/>
                    <a:pt x="8" y="48"/>
                  </a:cubicBezTo>
                  <a:cubicBezTo>
                    <a:pt x="7" y="47"/>
                    <a:pt x="7" y="46"/>
                    <a:pt x="7" y="44"/>
                  </a:cubicBezTo>
                  <a:cubicBezTo>
                    <a:pt x="7" y="44"/>
                    <a:pt x="7" y="44"/>
                    <a:pt x="7" y="44"/>
                  </a:cubicBezTo>
                  <a:cubicBezTo>
                    <a:pt x="7" y="40"/>
                    <a:pt x="10" y="37"/>
                    <a:pt x="14" y="34"/>
                  </a:cubicBezTo>
                  <a:cubicBezTo>
                    <a:pt x="14" y="34"/>
                    <a:pt x="14" y="34"/>
                    <a:pt x="14" y="34"/>
                  </a:cubicBezTo>
                  <a:cubicBezTo>
                    <a:pt x="12" y="35"/>
                    <a:pt x="10" y="35"/>
                    <a:pt x="8" y="35"/>
                  </a:cubicBezTo>
                  <a:cubicBezTo>
                    <a:pt x="8" y="35"/>
                    <a:pt x="8" y="35"/>
                    <a:pt x="8" y="35"/>
                  </a:cubicBezTo>
                  <a:cubicBezTo>
                    <a:pt x="5" y="35"/>
                    <a:pt x="0" y="34"/>
                    <a:pt x="0" y="29"/>
                  </a:cubicBezTo>
                  <a:cubicBezTo>
                    <a:pt x="0" y="29"/>
                    <a:pt x="0" y="29"/>
                    <a:pt x="0" y="29"/>
                  </a:cubicBezTo>
                  <a:cubicBezTo>
                    <a:pt x="0" y="29"/>
                    <a:pt x="0" y="29"/>
                    <a:pt x="0" y="29"/>
                  </a:cubicBezTo>
                  <a:cubicBezTo>
                    <a:pt x="0" y="29"/>
                    <a:pt x="0" y="29"/>
                    <a:pt x="0" y="29"/>
                  </a:cubicBezTo>
                  <a:cubicBezTo>
                    <a:pt x="0" y="25"/>
                    <a:pt x="3" y="23"/>
                    <a:pt x="6" y="22"/>
                  </a:cubicBezTo>
                  <a:cubicBezTo>
                    <a:pt x="6" y="22"/>
                    <a:pt x="6" y="22"/>
                    <a:pt x="6" y="22"/>
                  </a:cubicBezTo>
                  <a:cubicBezTo>
                    <a:pt x="8" y="21"/>
                    <a:pt x="10" y="21"/>
                    <a:pt x="12" y="21"/>
                  </a:cubicBezTo>
                  <a:cubicBezTo>
                    <a:pt x="12" y="21"/>
                    <a:pt x="12" y="21"/>
                    <a:pt x="12" y="21"/>
                  </a:cubicBezTo>
                  <a:cubicBezTo>
                    <a:pt x="9" y="19"/>
                    <a:pt x="6" y="17"/>
                    <a:pt x="6" y="13"/>
                  </a:cubicBezTo>
                  <a:cubicBezTo>
                    <a:pt x="6" y="13"/>
                    <a:pt x="6" y="13"/>
                    <a:pt x="6" y="13"/>
                  </a:cubicBezTo>
                  <a:cubicBezTo>
                    <a:pt x="6" y="12"/>
                    <a:pt x="6" y="11"/>
                    <a:pt x="6" y="10"/>
                  </a:cubicBezTo>
                  <a:cubicBezTo>
                    <a:pt x="6" y="10"/>
                    <a:pt x="6" y="10"/>
                    <a:pt x="6" y="10"/>
                  </a:cubicBezTo>
                  <a:cubicBezTo>
                    <a:pt x="7" y="8"/>
                    <a:pt x="10" y="7"/>
                    <a:pt x="12" y="7"/>
                  </a:cubicBezTo>
                  <a:cubicBezTo>
                    <a:pt x="12" y="7"/>
                    <a:pt x="12" y="7"/>
                    <a:pt x="12" y="7"/>
                  </a:cubicBezTo>
                  <a:cubicBezTo>
                    <a:pt x="17" y="7"/>
                    <a:pt x="24" y="11"/>
                    <a:pt x="28" y="13"/>
                  </a:cubicBezTo>
                  <a:cubicBezTo>
                    <a:pt x="28" y="13"/>
                    <a:pt x="28" y="13"/>
                    <a:pt x="28" y="13"/>
                  </a:cubicBezTo>
                  <a:cubicBezTo>
                    <a:pt x="28" y="13"/>
                    <a:pt x="28" y="13"/>
                    <a:pt x="28" y="13"/>
                  </a:cubicBezTo>
                  <a:cubicBezTo>
                    <a:pt x="28" y="13"/>
                    <a:pt x="28" y="13"/>
                    <a:pt x="28" y="13"/>
                  </a:cubicBezTo>
                  <a:cubicBezTo>
                    <a:pt x="28" y="9"/>
                    <a:pt x="28" y="3"/>
                    <a:pt x="32" y="1"/>
                  </a:cubicBezTo>
                  <a:cubicBezTo>
                    <a:pt x="32" y="1"/>
                    <a:pt x="32" y="1"/>
                    <a:pt x="32" y="1"/>
                  </a:cubicBezTo>
                  <a:cubicBezTo>
                    <a:pt x="33" y="0"/>
                    <a:pt x="34" y="0"/>
                    <a:pt x="34" y="0"/>
                  </a:cubicBezTo>
                  <a:cubicBezTo>
                    <a:pt x="34" y="0"/>
                    <a:pt x="34" y="0"/>
                    <a:pt x="34" y="0"/>
                  </a:cubicBezTo>
                  <a:cubicBezTo>
                    <a:pt x="37" y="0"/>
                    <a:pt x="38" y="2"/>
                    <a:pt x="39" y="4"/>
                  </a:cubicBezTo>
                  <a:cubicBezTo>
                    <a:pt x="39" y="4"/>
                    <a:pt x="39" y="4"/>
                    <a:pt x="39" y="4"/>
                  </a:cubicBezTo>
                  <a:cubicBezTo>
                    <a:pt x="39" y="7"/>
                    <a:pt x="40" y="9"/>
                    <a:pt x="41" y="12"/>
                  </a:cubicBezTo>
                  <a:cubicBezTo>
                    <a:pt x="41" y="12"/>
                    <a:pt x="41" y="12"/>
                    <a:pt x="41" y="12"/>
                  </a:cubicBezTo>
                  <a:cubicBezTo>
                    <a:pt x="42" y="17"/>
                    <a:pt x="42" y="21"/>
                    <a:pt x="42" y="22"/>
                  </a:cubicBezTo>
                  <a:cubicBezTo>
                    <a:pt x="42" y="22"/>
                    <a:pt x="42" y="22"/>
                    <a:pt x="42" y="22"/>
                  </a:cubicBezTo>
                  <a:cubicBezTo>
                    <a:pt x="43" y="23"/>
                    <a:pt x="45" y="24"/>
                    <a:pt x="47" y="25"/>
                  </a:cubicBezTo>
                  <a:cubicBezTo>
                    <a:pt x="47" y="25"/>
                    <a:pt x="47" y="25"/>
                    <a:pt x="47" y="25"/>
                  </a:cubicBezTo>
                  <a:cubicBezTo>
                    <a:pt x="46" y="27"/>
                    <a:pt x="46" y="27"/>
                    <a:pt x="46" y="27"/>
                  </a:cubicBezTo>
                  <a:cubicBezTo>
                    <a:pt x="47" y="25"/>
                    <a:pt x="47" y="25"/>
                    <a:pt x="47" y="25"/>
                  </a:cubicBezTo>
                  <a:cubicBezTo>
                    <a:pt x="47" y="26"/>
                    <a:pt x="48" y="26"/>
                    <a:pt x="47" y="27"/>
                  </a:cubicBezTo>
                  <a:cubicBezTo>
                    <a:pt x="47" y="27"/>
                    <a:pt x="47" y="27"/>
                    <a:pt x="47" y="27"/>
                  </a:cubicBezTo>
                  <a:cubicBezTo>
                    <a:pt x="45" y="38"/>
                    <a:pt x="45" y="38"/>
                    <a:pt x="45" y="38"/>
                  </a:cubicBezTo>
                  <a:cubicBezTo>
                    <a:pt x="45" y="39"/>
                    <a:pt x="44" y="39"/>
                    <a:pt x="43" y="39"/>
                  </a:cubicBezTo>
                  <a:cubicBezTo>
                    <a:pt x="43" y="39"/>
                    <a:pt x="43" y="39"/>
                    <a:pt x="43" y="39"/>
                  </a:cubicBezTo>
                  <a:cubicBezTo>
                    <a:pt x="42" y="39"/>
                    <a:pt x="40" y="38"/>
                    <a:pt x="38" y="38"/>
                  </a:cubicBezTo>
                  <a:cubicBezTo>
                    <a:pt x="38" y="38"/>
                    <a:pt x="38" y="38"/>
                    <a:pt x="38" y="38"/>
                  </a:cubicBezTo>
                  <a:cubicBezTo>
                    <a:pt x="37" y="41"/>
                    <a:pt x="34" y="47"/>
                    <a:pt x="30" y="51"/>
                  </a:cubicBezTo>
                  <a:cubicBezTo>
                    <a:pt x="30" y="51"/>
                    <a:pt x="30" y="51"/>
                    <a:pt x="30" y="51"/>
                  </a:cubicBezTo>
                  <a:cubicBezTo>
                    <a:pt x="29" y="53"/>
                    <a:pt x="28" y="54"/>
                    <a:pt x="26" y="54"/>
                  </a:cubicBezTo>
                  <a:cubicBezTo>
                    <a:pt x="26" y="54"/>
                    <a:pt x="26" y="54"/>
                    <a:pt x="26" y="54"/>
                  </a:cubicBezTo>
                  <a:cubicBezTo>
                    <a:pt x="26" y="54"/>
                    <a:pt x="25" y="54"/>
                    <a:pt x="25" y="54"/>
                  </a:cubicBezTo>
                  <a:close/>
                  <a:moveTo>
                    <a:pt x="27" y="38"/>
                  </a:moveTo>
                  <a:cubicBezTo>
                    <a:pt x="28" y="39"/>
                    <a:pt x="28" y="40"/>
                    <a:pt x="28" y="40"/>
                  </a:cubicBezTo>
                  <a:cubicBezTo>
                    <a:pt x="28" y="40"/>
                    <a:pt x="28" y="40"/>
                    <a:pt x="28" y="40"/>
                  </a:cubicBezTo>
                  <a:cubicBezTo>
                    <a:pt x="28" y="40"/>
                    <a:pt x="25" y="45"/>
                    <a:pt x="25" y="48"/>
                  </a:cubicBezTo>
                  <a:cubicBezTo>
                    <a:pt x="25" y="48"/>
                    <a:pt x="25" y="48"/>
                    <a:pt x="25" y="48"/>
                  </a:cubicBezTo>
                  <a:cubicBezTo>
                    <a:pt x="25" y="50"/>
                    <a:pt x="25" y="51"/>
                    <a:pt x="26" y="51"/>
                  </a:cubicBezTo>
                  <a:cubicBezTo>
                    <a:pt x="26" y="51"/>
                    <a:pt x="26" y="51"/>
                    <a:pt x="26" y="51"/>
                  </a:cubicBezTo>
                  <a:cubicBezTo>
                    <a:pt x="26" y="51"/>
                    <a:pt x="26" y="51"/>
                    <a:pt x="27" y="51"/>
                  </a:cubicBezTo>
                  <a:cubicBezTo>
                    <a:pt x="27" y="51"/>
                    <a:pt x="27" y="51"/>
                    <a:pt x="27" y="51"/>
                  </a:cubicBezTo>
                  <a:cubicBezTo>
                    <a:pt x="27" y="51"/>
                    <a:pt x="28" y="50"/>
                    <a:pt x="28" y="49"/>
                  </a:cubicBezTo>
                  <a:cubicBezTo>
                    <a:pt x="28" y="49"/>
                    <a:pt x="28" y="49"/>
                    <a:pt x="28" y="49"/>
                  </a:cubicBezTo>
                  <a:cubicBezTo>
                    <a:pt x="29" y="48"/>
                    <a:pt x="31" y="46"/>
                    <a:pt x="32" y="44"/>
                  </a:cubicBezTo>
                  <a:cubicBezTo>
                    <a:pt x="32" y="44"/>
                    <a:pt x="32" y="44"/>
                    <a:pt x="32" y="44"/>
                  </a:cubicBezTo>
                  <a:cubicBezTo>
                    <a:pt x="34" y="40"/>
                    <a:pt x="36" y="36"/>
                    <a:pt x="36" y="36"/>
                  </a:cubicBezTo>
                  <a:cubicBezTo>
                    <a:pt x="36" y="36"/>
                    <a:pt x="36" y="36"/>
                    <a:pt x="36" y="36"/>
                  </a:cubicBezTo>
                  <a:cubicBezTo>
                    <a:pt x="37" y="35"/>
                    <a:pt x="37" y="35"/>
                    <a:pt x="38" y="35"/>
                  </a:cubicBezTo>
                  <a:cubicBezTo>
                    <a:pt x="38" y="35"/>
                    <a:pt x="38" y="35"/>
                    <a:pt x="38" y="35"/>
                  </a:cubicBezTo>
                  <a:cubicBezTo>
                    <a:pt x="38" y="35"/>
                    <a:pt x="40" y="35"/>
                    <a:pt x="42" y="36"/>
                  </a:cubicBezTo>
                  <a:cubicBezTo>
                    <a:pt x="42" y="36"/>
                    <a:pt x="42" y="36"/>
                    <a:pt x="42" y="36"/>
                  </a:cubicBezTo>
                  <a:cubicBezTo>
                    <a:pt x="44" y="27"/>
                    <a:pt x="44" y="27"/>
                    <a:pt x="44" y="27"/>
                  </a:cubicBezTo>
                  <a:cubicBezTo>
                    <a:pt x="43" y="26"/>
                    <a:pt x="41" y="25"/>
                    <a:pt x="40" y="24"/>
                  </a:cubicBezTo>
                  <a:cubicBezTo>
                    <a:pt x="40" y="24"/>
                    <a:pt x="40" y="24"/>
                    <a:pt x="40" y="24"/>
                  </a:cubicBezTo>
                  <a:cubicBezTo>
                    <a:pt x="39" y="23"/>
                    <a:pt x="39" y="23"/>
                    <a:pt x="39" y="23"/>
                  </a:cubicBezTo>
                  <a:cubicBezTo>
                    <a:pt x="39" y="23"/>
                    <a:pt x="39" y="19"/>
                    <a:pt x="38" y="15"/>
                  </a:cubicBezTo>
                  <a:cubicBezTo>
                    <a:pt x="38" y="15"/>
                    <a:pt x="38" y="15"/>
                    <a:pt x="38" y="15"/>
                  </a:cubicBezTo>
                  <a:cubicBezTo>
                    <a:pt x="37" y="10"/>
                    <a:pt x="36" y="5"/>
                    <a:pt x="35" y="3"/>
                  </a:cubicBezTo>
                  <a:cubicBezTo>
                    <a:pt x="35" y="3"/>
                    <a:pt x="35" y="3"/>
                    <a:pt x="35" y="3"/>
                  </a:cubicBezTo>
                  <a:cubicBezTo>
                    <a:pt x="34" y="3"/>
                    <a:pt x="34" y="3"/>
                    <a:pt x="34" y="3"/>
                  </a:cubicBezTo>
                  <a:cubicBezTo>
                    <a:pt x="34" y="3"/>
                    <a:pt x="34" y="3"/>
                    <a:pt x="34" y="3"/>
                  </a:cubicBezTo>
                  <a:cubicBezTo>
                    <a:pt x="34" y="3"/>
                    <a:pt x="34" y="3"/>
                    <a:pt x="34" y="3"/>
                  </a:cubicBezTo>
                  <a:cubicBezTo>
                    <a:pt x="34" y="3"/>
                    <a:pt x="34" y="3"/>
                    <a:pt x="34" y="3"/>
                  </a:cubicBezTo>
                  <a:cubicBezTo>
                    <a:pt x="32" y="4"/>
                    <a:pt x="31" y="9"/>
                    <a:pt x="31" y="13"/>
                  </a:cubicBezTo>
                  <a:cubicBezTo>
                    <a:pt x="31" y="13"/>
                    <a:pt x="31" y="13"/>
                    <a:pt x="31" y="13"/>
                  </a:cubicBezTo>
                  <a:cubicBezTo>
                    <a:pt x="31" y="15"/>
                    <a:pt x="31" y="16"/>
                    <a:pt x="31" y="16"/>
                  </a:cubicBezTo>
                  <a:cubicBezTo>
                    <a:pt x="31" y="16"/>
                    <a:pt x="31" y="16"/>
                    <a:pt x="31" y="16"/>
                  </a:cubicBezTo>
                  <a:cubicBezTo>
                    <a:pt x="31" y="17"/>
                    <a:pt x="31" y="17"/>
                    <a:pt x="30" y="18"/>
                  </a:cubicBezTo>
                  <a:cubicBezTo>
                    <a:pt x="30" y="18"/>
                    <a:pt x="30" y="18"/>
                    <a:pt x="30" y="18"/>
                  </a:cubicBezTo>
                  <a:cubicBezTo>
                    <a:pt x="30" y="18"/>
                    <a:pt x="29" y="18"/>
                    <a:pt x="29" y="17"/>
                  </a:cubicBezTo>
                  <a:cubicBezTo>
                    <a:pt x="29" y="17"/>
                    <a:pt x="29" y="17"/>
                    <a:pt x="29" y="17"/>
                  </a:cubicBezTo>
                  <a:cubicBezTo>
                    <a:pt x="29" y="17"/>
                    <a:pt x="26" y="16"/>
                    <a:pt x="22" y="14"/>
                  </a:cubicBezTo>
                  <a:cubicBezTo>
                    <a:pt x="22" y="14"/>
                    <a:pt x="22" y="14"/>
                    <a:pt x="22" y="14"/>
                  </a:cubicBezTo>
                  <a:cubicBezTo>
                    <a:pt x="19" y="12"/>
                    <a:pt x="15" y="10"/>
                    <a:pt x="12" y="10"/>
                  </a:cubicBezTo>
                  <a:cubicBezTo>
                    <a:pt x="12" y="10"/>
                    <a:pt x="12" y="10"/>
                    <a:pt x="12" y="10"/>
                  </a:cubicBezTo>
                  <a:cubicBezTo>
                    <a:pt x="10" y="10"/>
                    <a:pt x="10" y="10"/>
                    <a:pt x="9" y="11"/>
                  </a:cubicBezTo>
                  <a:cubicBezTo>
                    <a:pt x="9" y="11"/>
                    <a:pt x="9" y="11"/>
                    <a:pt x="9" y="11"/>
                  </a:cubicBezTo>
                  <a:cubicBezTo>
                    <a:pt x="9" y="12"/>
                    <a:pt x="9" y="12"/>
                    <a:pt x="9" y="13"/>
                  </a:cubicBezTo>
                  <a:cubicBezTo>
                    <a:pt x="9" y="13"/>
                    <a:pt x="9" y="13"/>
                    <a:pt x="9" y="13"/>
                  </a:cubicBezTo>
                  <a:cubicBezTo>
                    <a:pt x="9" y="15"/>
                    <a:pt x="12" y="17"/>
                    <a:pt x="15" y="19"/>
                  </a:cubicBezTo>
                  <a:cubicBezTo>
                    <a:pt x="15" y="19"/>
                    <a:pt x="15" y="19"/>
                    <a:pt x="15" y="19"/>
                  </a:cubicBezTo>
                  <a:cubicBezTo>
                    <a:pt x="18" y="20"/>
                    <a:pt x="22" y="21"/>
                    <a:pt x="22" y="21"/>
                  </a:cubicBezTo>
                  <a:cubicBezTo>
                    <a:pt x="22" y="21"/>
                    <a:pt x="22" y="21"/>
                    <a:pt x="22" y="21"/>
                  </a:cubicBezTo>
                  <a:cubicBezTo>
                    <a:pt x="23" y="21"/>
                    <a:pt x="23" y="22"/>
                    <a:pt x="23" y="23"/>
                  </a:cubicBezTo>
                  <a:cubicBezTo>
                    <a:pt x="23" y="23"/>
                    <a:pt x="23" y="23"/>
                    <a:pt x="23" y="23"/>
                  </a:cubicBezTo>
                  <a:cubicBezTo>
                    <a:pt x="23" y="23"/>
                    <a:pt x="22" y="24"/>
                    <a:pt x="21" y="24"/>
                  </a:cubicBezTo>
                  <a:cubicBezTo>
                    <a:pt x="21" y="24"/>
                    <a:pt x="21" y="24"/>
                    <a:pt x="21" y="24"/>
                  </a:cubicBezTo>
                  <a:cubicBezTo>
                    <a:pt x="21" y="24"/>
                    <a:pt x="19" y="24"/>
                    <a:pt x="16" y="24"/>
                  </a:cubicBezTo>
                  <a:cubicBezTo>
                    <a:pt x="16" y="24"/>
                    <a:pt x="16" y="24"/>
                    <a:pt x="16" y="24"/>
                  </a:cubicBezTo>
                  <a:cubicBezTo>
                    <a:pt x="13" y="24"/>
                    <a:pt x="9" y="24"/>
                    <a:pt x="7" y="25"/>
                  </a:cubicBezTo>
                  <a:cubicBezTo>
                    <a:pt x="7" y="25"/>
                    <a:pt x="7" y="25"/>
                    <a:pt x="7" y="25"/>
                  </a:cubicBezTo>
                  <a:cubicBezTo>
                    <a:pt x="4" y="26"/>
                    <a:pt x="3" y="27"/>
                    <a:pt x="3" y="29"/>
                  </a:cubicBezTo>
                  <a:cubicBezTo>
                    <a:pt x="3" y="29"/>
                    <a:pt x="3" y="29"/>
                    <a:pt x="3" y="29"/>
                  </a:cubicBezTo>
                  <a:cubicBezTo>
                    <a:pt x="3" y="29"/>
                    <a:pt x="3" y="29"/>
                    <a:pt x="3" y="29"/>
                  </a:cubicBezTo>
                  <a:cubicBezTo>
                    <a:pt x="3" y="31"/>
                    <a:pt x="5" y="32"/>
                    <a:pt x="8" y="32"/>
                  </a:cubicBezTo>
                  <a:cubicBezTo>
                    <a:pt x="8" y="32"/>
                    <a:pt x="8" y="32"/>
                    <a:pt x="8" y="32"/>
                  </a:cubicBezTo>
                  <a:cubicBezTo>
                    <a:pt x="14" y="32"/>
                    <a:pt x="23" y="29"/>
                    <a:pt x="23" y="29"/>
                  </a:cubicBezTo>
                  <a:cubicBezTo>
                    <a:pt x="23" y="29"/>
                    <a:pt x="23" y="29"/>
                    <a:pt x="23" y="29"/>
                  </a:cubicBezTo>
                  <a:cubicBezTo>
                    <a:pt x="23" y="29"/>
                    <a:pt x="24" y="29"/>
                    <a:pt x="25" y="30"/>
                  </a:cubicBezTo>
                  <a:cubicBezTo>
                    <a:pt x="25" y="30"/>
                    <a:pt x="25" y="30"/>
                    <a:pt x="25" y="30"/>
                  </a:cubicBezTo>
                  <a:cubicBezTo>
                    <a:pt x="25" y="30"/>
                    <a:pt x="25" y="31"/>
                    <a:pt x="24" y="32"/>
                  </a:cubicBezTo>
                  <a:cubicBezTo>
                    <a:pt x="24" y="32"/>
                    <a:pt x="24" y="32"/>
                    <a:pt x="24" y="32"/>
                  </a:cubicBezTo>
                  <a:cubicBezTo>
                    <a:pt x="24" y="32"/>
                    <a:pt x="20" y="33"/>
                    <a:pt x="17" y="36"/>
                  </a:cubicBezTo>
                  <a:cubicBezTo>
                    <a:pt x="17" y="36"/>
                    <a:pt x="17" y="36"/>
                    <a:pt x="17" y="36"/>
                  </a:cubicBezTo>
                  <a:cubicBezTo>
                    <a:pt x="13" y="39"/>
                    <a:pt x="9" y="42"/>
                    <a:pt x="10" y="44"/>
                  </a:cubicBezTo>
                  <a:cubicBezTo>
                    <a:pt x="10" y="44"/>
                    <a:pt x="10" y="44"/>
                    <a:pt x="10" y="44"/>
                  </a:cubicBezTo>
                  <a:cubicBezTo>
                    <a:pt x="10" y="45"/>
                    <a:pt x="10" y="45"/>
                    <a:pt x="10" y="46"/>
                  </a:cubicBezTo>
                  <a:cubicBezTo>
                    <a:pt x="10" y="46"/>
                    <a:pt x="10" y="46"/>
                    <a:pt x="10" y="46"/>
                  </a:cubicBezTo>
                  <a:cubicBezTo>
                    <a:pt x="11" y="47"/>
                    <a:pt x="11" y="47"/>
                    <a:pt x="12" y="47"/>
                  </a:cubicBezTo>
                  <a:cubicBezTo>
                    <a:pt x="12" y="47"/>
                    <a:pt x="12" y="47"/>
                    <a:pt x="12" y="47"/>
                  </a:cubicBezTo>
                  <a:cubicBezTo>
                    <a:pt x="14" y="47"/>
                    <a:pt x="18" y="45"/>
                    <a:pt x="20" y="43"/>
                  </a:cubicBezTo>
                  <a:cubicBezTo>
                    <a:pt x="20" y="43"/>
                    <a:pt x="20" y="43"/>
                    <a:pt x="20" y="43"/>
                  </a:cubicBezTo>
                  <a:cubicBezTo>
                    <a:pt x="23" y="41"/>
                    <a:pt x="25" y="39"/>
                    <a:pt x="25" y="39"/>
                  </a:cubicBezTo>
                  <a:cubicBezTo>
                    <a:pt x="25" y="39"/>
                    <a:pt x="25" y="39"/>
                    <a:pt x="25" y="39"/>
                  </a:cubicBezTo>
                  <a:cubicBezTo>
                    <a:pt x="26" y="38"/>
                    <a:pt x="26" y="38"/>
                    <a:pt x="26" y="38"/>
                  </a:cubicBezTo>
                  <a:cubicBezTo>
                    <a:pt x="26" y="38"/>
                    <a:pt x="26" y="38"/>
                    <a:pt x="26" y="38"/>
                  </a:cubicBezTo>
                  <a:cubicBezTo>
                    <a:pt x="27" y="38"/>
                    <a:pt x="27" y="38"/>
                    <a:pt x="27" y="38"/>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78" name="Freeform 152"/>
            <p:cNvSpPr/>
            <p:nvPr/>
          </p:nvSpPr>
          <p:spPr bwMode="auto">
            <a:xfrm>
              <a:off x="3391" y="1791"/>
              <a:ext cx="926" cy="395"/>
            </a:xfrm>
            <a:custGeom>
              <a:avLst/>
              <a:gdLst>
                <a:gd name="T0" fmla="*/ 120 w 131"/>
                <a:gd name="T1" fmla="*/ 2 h 56"/>
                <a:gd name="T2" fmla="*/ 3 w 131"/>
                <a:gd name="T3" fmla="*/ 29 h 56"/>
                <a:gd name="T4" fmla="*/ 0 w 131"/>
                <a:gd name="T5" fmla="*/ 46 h 56"/>
                <a:gd name="T6" fmla="*/ 127 w 131"/>
                <a:gd name="T7" fmla="*/ 15 h 56"/>
                <a:gd name="T8" fmla="*/ 130 w 131"/>
                <a:gd name="T9" fmla="*/ 7 h 56"/>
                <a:gd name="T10" fmla="*/ 120 w 131"/>
                <a:gd name="T11" fmla="*/ 2 h 56"/>
              </a:gdLst>
              <a:ahLst/>
              <a:cxnLst>
                <a:cxn ang="0">
                  <a:pos x="T0" y="T1"/>
                </a:cxn>
                <a:cxn ang="0">
                  <a:pos x="T2" y="T3"/>
                </a:cxn>
                <a:cxn ang="0">
                  <a:pos x="T4" y="T5"/>
                </a:cxn>
                <a:cxn ang="0">
                  <a:pos x="T6" y="T7"/>
                </a:cxn>
                <a:cxn ang="0">
                  <a:pos x="T8" y="T9"/>
                </a:cxn>
                <a:cxn ang="0">
                  <a:pos x="T10" y="T11"/>
                </a:cxn>
              </a:cxnLst>
              <a:rect l="0" t="0" r="r" b="b"/>
              <a:pathLst>
                <a:path w="131" h="56">
                  <a:moveTo>
                    <a:pt x="120" y="2"/>
                  </a:moveTo>
                  <a:cubicBezTo>
                    <a:pt x="120" y="2"/>
                    <a:pt x="65" y="44"/>
                    <a:pt x="3" y="29"/>
                  </a:cubicBezTo>
                  <a:cubicBezTo>
                    <a:pt x="0" y="46"/>
                    <a:pt x="0" y="46"/>
                    <a:pt x="0" y="46"/>
                  </a:cubicBezTo>
                  <a:cubicBezTo>
                    <a:pt x="6" y="46"/>
                    <a:pt x="75" y="56"/>
                    <a:pt x="127" y="15"/>
                  </a:cubicBezTo>
                  <a:cubicBezTo>
                    <a:pt x="127" y="15"/>
                    <a:pt x="131" y="12"/>
                    <a:pt x="130" y="7"/>
                  </a:cubicBezTo>
                  <a:cubicBezTo>
                    <a:pt x="130" y="7"/>
                    <a:pt x="128" y="0"/>
                    <a:pt x="120" y="2"/>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79" name="Freeform 153"/>
            <p:cNvSpPr>
              <a:spLocks noEditPoints="1"/>
            </p:cNvSpPr>
            <p:nvPr/>
          </p:nvSpPr>
          <p:spPr bwMode="auto">
            <a:xfrm>
              <a:off x="3377" y="1791"/>
              <a:ext cx="947" cy="346"/>
            </a:xfrm>
            <a:custGeom>
              <a:avLst/>
              <a:gdLst>
                <a:gd name="T0" fmla="*/ 2 w 134"/>
                <a:gd name="T1" fmla="*/ 47 h 49"/>
                <a:gd name="T2" fmla="*/ 1 w 134"/>
                <a:gd name="T3" fmla="*/ 47 h 49"/>
                <a:gd name="T4" fmla="*/ 1 w 134"/>
                <a:gd name="T5" fmla="*/ 47 h 49"/>
                <a:gd name="T6" fmla="*/ 0 w 134"/>
                <a:gd name="T7" fmla="*/ 46 h 49"/>
                <a:gd name="T8" fmla="*/ 0 w 134"/>
                <a:gd name="T9" fmla="*/ 46 h 49"/>
                <a:gd name="T10" fmla="*/ 3 w 134"/>
                <a:gd name="T11" fmla="*/ 29 h 49"/>
                <a:gd name="T12" fmla="*/ 4 w 134"/>
                <a:gd name="T13" fmla="*/ 28 h 49"/>
                <a:gd name="T14" fmla="*/ 4 w 134"/>
                <a:gd name="T15" fmla="*/ 28 h 49"/>
                <a:gd name="T16" fmla="*/ 5 w 134"/>
                <a:gd name="T17" fmla="*/ 28 h 49"/>
                <a:gd name="T18" fmla="*/ 5 w 134"/>
                <a:gd name="T19" fmla="*/ 28 h 49"/>
                <a:gd name="T20" fmla="*/ 32 w 134"/>
                <a:gd name="T21" fmla="*/ 31 h 49"/>
                <a:gd name="T22" fmla="*/ 32 w 134"/>
                <a:gd name="T23" fmla="*/ 31 h 49"/>
                <a:gd name="T24" fmla="*/ 95 w 134"/>
                <a:gd name="T25" fmla="*/ 16 h 49"/>
                <a:gd name="T26" fmla="*/ 95 w 134"/>
                <a:gd name="T27" fmla="*/ 16 h 49"/>
                <a:gd name="T28" fmla="*/ 121 w 134"/>
                <a:gd name="T29" fmla="*/ 1 h 49"/>
                <a:gd name="T30" fmla="*/ 121 w 134"/>
                <a:gd name="T31" fmla="*/ 1 h 49"/>
                <a:gd name="T32" fmla="*/ 122 w 134"/>
                <a:gd name="T33" fmla="*/ 1 h 49"/>
                <a:gd name="T34" fmla="*/ 125 w 134"/>
                <a:gd name="T35" fmla="*/ 0 h 49"/>
                <a:gd name="T36" fmla="*/ 125 w 134"/>
                <a:gd name="T37" fmla="*/ 0 h 49"/>
                <a:gd name="T38" fmla="*/ 134 w 134"/>
                <a:gd name="T39" fmla="*/ 7 h 49"/>
                <a:gd name="T40" fmla="*/ 134 w 134"/>
                <a:gd name="T41" fmla="*/ 7 h 49"/>
                <a:gd name="T42" fmla="*/ 134 w 134"/>
                <a:gd name="T43" fmla="*/ 9 h 49"/>
                <a:gd name="T44" fmla="*/ 134 w 134"/>
                <a:gd name="T45" fmla="*/ 9 h 49"/>
                <a:gd name="T46" fmla="*/ 130 w 134"/>
                <a:gd name="T47" fmla="*/ 17 h 49"/>
                <a:gd name="T48" fmla="*/ 130 w 134"/>
                <a:gd name="T49" fmla="*/ 17 h 49"/>
                <a:gd name="T50" fmla="*/ 26 w 134"/>
                <a:gd name="T51" fmla="*/ 49 h 49"/>
                <a:gd name="T52" fmla="*/ 26 w 134"/>
                <a:gd name="T53" fmla="*/ 49 h 49"/>
                <a:gd name="T54" fmla="*/ 2 w 134"/>
                <a:gd name="T55" fmla="*/ 47 h 49"/>
                <a:gd name="T56" fmla="*/ 26 w 134"/>
                <a:gd name="T57" fmla="*/ 45 h 49"/>
                <a:gd name="T58" fmla="*/ 128 w 134"/>
                <a:gd name="T59" fmla="*/ 14 h 49"/>
                <a:gd name="T60" fmla="*/ 128 w 134"/>
                <a:gd name="T61" fmla="*/ 14 h 49"/>
                <a:gd name="T62" fmla="*/ 131 w 134"/>
                <a:gd name="T63" fmla="*/ 9 h 49"/>
                <a:gd name="T64" fmla="*/ 131 w 134"/>
                <a:gd name="T65" fmla="*/ 9 h 49"/>
                <a:gd name="T66" fmla="*/ 131 w 134"/>
                <a:gd name="T67" fmla="*/ 8 h 49"/>
                <a:gd name="T68" fmla="*/ 131 w 134"/>
                <a:gd name="T69" fmla="*/ 8 h 49"/>
                <a:gd name="T70" fmla="*/ 129 w 134"/>
                <a:gd name="T71" fmla="*/ 6 h 49"/>
                <a:gd name="T72" fmla="*/ 129 w 134"/>
                <a:gd name="T73" fmla="*/ 6 h 49"/>
                <a:gd name="T74" fmla="*/ 125 w 134"/>
                <a:gd name="T75" fmla="*/ 3 h 49"/>
                <a:gd name="T76" fmla="*/ 125 w 134"/>
                <a:gd name="T77" fmla="*/ 3 h 49"/>
                <a:gd name="T78" fmla="*/ 123 w 134"/>
                <a:gd name="T79" fmla="*/ 4 h 49"/>
                <a:gd name="T80" fmla="*/ 123 w 134"/>
                <a:gd name="T81" fmla="*/ 4 h 49"/>
                <a:gd name="T82" fmla="*/ 32 w 134"/>
                <a:gd name="T83" fmla="*/ 34 h 49"/>
                <a:gd name="T84" fmla="*/ 32 w 134"/>
                <a:gd name="T85" fmla="*/ 34 h 49"/>
                <a:gd name="T86" fmla="*/ 6 w 134"/>
                <a:gd name="T87" fmla="*/ 31 h 49"/>
                <a:gd name="T88" fmla="*/ 6 w 134"/>
                <a:gd name="T89" fmla="*/ 31 h 49"/>
                <a:gd name="T90" fmla="*/ 3 w 134"/>
                <a:gd name="T91" fmla="*/ 45 h 49"/>
                <a:gd name="T92" fmla="*/ 26 w 134"/>
                <a:gd name="T93" fmla="*/ 4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34" h="49">
                  <a:moveTo>
                    <a:pt x="2" y="47"/>
                  </a:moveTo>
                  <a:cubicBezTo>
                    <a:pt x="1" y="48"/>
                    <a:pt x="1" y="47"/>
                    <a:pt x="1" y="47"/>
                  </a:cubicBezTo>
                  <a:cubicBezTo>
                    <a:pt x="1" y="47"/>
                    <a:pt x="1" y="47"/>
                    <a:pt x="1" y="47"/>
                  </a:cubicBezTo>
                  <a:cubicBezTo>
                    <a:pt x="0" y="47"/>
                    <a:pt x="0" y="46"/>
                    <a:pt x="0" y="46"/>
                  </a:cubicBezTo>
                  <a:cubicBezTo>
                    <a:pt x="0" y="46"/>
                    <a:pt x="0" y="46"/>
                    <a:pt x="0" y="46"/>
                  </a:cubicBezTo>
                  <a:cubicBezTo>
                    <a:pt x="3" y="29"/>
                    <a:pt x="3" y="29"/>
                    <a:pt x="3" y="29"/>
                  </a:cubicBezTo>
                  <a:cubicBezTo>
                    <a:pt x="3" y="28"/>
                    <a:pt x="4" y="28"/>
                    <a:pt x="4" y="28"/>
                  </a:cubicBezTo>
                  <a:cubicBezTo>
                    <a:pt x="4" y="28"/>
                    <a:pt x="4" y="28"/>
                    <a:pt x="4" y="28"/>
                  </a:cubicBezTo>
                  <a:cubicBezTo>
                    <a:pt x="4" y="28"/>
                    <a:pt x="5" y="28"/>
                    <a:pt x="5" y="28"/>
                  </a:cubicBezTo>
                  <a:cubicBezTo>
                    <a:pt x="5" y="28"/>
                    <a:pt x="5" y="28"/>
                    <a:pt x="5" y="28"/>
                  </a:cubicBezTo>
                  <a:cubicBezTo>
                    <a:pt x="14" y="30"/>
                    <a:pt x="23" y="31"/>
                    <a:pt x="32" y="31"/>
                  </a:cubicBezTo>
                  <a:cubicBezTo>
                    <a:pt x="32" y="31"/>
                    <a:pt x="32" y="31"/>
                    <a:pt x="32" y="31"/>
                  </a:cubicBezTo>
                  <a:cubicBezTo>
                    <a:pt x="57" y="31"/>
                    <a:pt x="79" y="23"/>
                    <a:pt x="95" y="16"/>
                  </a:cubicBezTo>
                  <a:cubicBezTo>
                    <a:pt x="95" y="16"/>
                    <a:pt x="95" y="16"/>
                    <a:pt x="95" y="16"/>
                  </a:cubicBezTo>
                  <a:cubicBezTo>
                    <a:pt x="111" y="8"/>
                    <a:pt x="121" y="1"/>
                    <a:pt x="121" y="1"/>
                  </a:cubicBezTo>
                  <a:cubicBezTo>
                    <a:pt x="121" y="1"/>
                    <a:pt x="121" y="1"/>
                    <a:pt x="121" y="1"/>
                  </a:cubicBezTo>
                  <a:cubicBezTo>
                    <a:pt x="122" y="1"/>
                    <a:pt x="122" y="1"/>
                    <a:pt x="122" y="1"/>
                  </a:cubicBezTo>
                  <a:cubicBezTo>
                    <a:pt x="123" y="1"/>
                    <a:pt x="124" y="0"/>
                    <a:pt x="125" y="0"/>
                  </a:cubicBezTo>
                  <a:cubicBezTo>
                    <a:pt x="125" y="0"/>
                    <a:pt x="125" y="0"/>
                    <a:pt x="125" y="0"/>
                  </a:cubicBezTo>
                  <a:cubicBezTo>
                    <a:pt x="131" y="1"/>
                    <a:pt x="133" y="7"/>
                    <a:pt x="134" y="7"/>
                  </a:cubicBezTo>
                  <a:cubicBezTo>
                    <a:pt x="134" y="7"/>
                    <a:pt x="134" y="7"/>
                    <a:pt x="134" y="7"/>
                  </a:cubicBezTo>
                  <a:cubicBezTo>
                    <a:pt x="134" y="8"/>
                    <a:pt x="134" y="8"/>
                    <a:pt x="134" y="9"/>
                  </a:cubicBezTo>
                  <a:cubicBezTo>
                    <a:pt x="134" y="9"/>
                    <a:pt x="134" y="9"/>
                    <a:pt x="134" y="9"/>
                  </a:cubicBezTo>
                  <a:cubicBezTo>
                    <a:pt x="134" y="13"/>
                    <a:pt x="130" y="16"/>
                    <a:pt x="130" y="17"/>
                  </a:cubicBezTo>
                  <a:cubicBezTo>
                    <a:pt x="130" y="17"/>
                    <a:pt x="130" y="17"/>
                    <a:pt x="130" y="17"/>
                  </a:cubicBezTo>
                  <a:cubicBezTo>
                    <a:pt x="95" y="44"/>
                    <a:pt x="52" y="48"/>
                    <a:pt x="26" y="49"/>
                  </a:cubicBezTo>
                  <a:cubicBezTo>
                    <a:pt x="26" y="49"/>
                    <a:pt x="26" y="49"/>
                    <a:pt x="26" y="49"/>
                  </a:cubicBezTo>
                  <a:cubicBezTo>
                    <a:pt x="13" y="49"/>
                    <a:pt x="4" y="47"/>
                    <a:pt x="2" y="47"/>
                  </a:cubicBezTo>
                  <a:close/>
                  <a:moveTo>
                    <a:pt x="26" y="45"/>
                  </a:moveTo>
                  <a:cubicBezTo>
                    <a:pt x="52" y="46"/>
                    <a:pt x="94" y="41"/>
                    <a:pt x="128" y="14"/>
                  </a:cubicBezTo>
                  <a:cubicBezTo>
                    <a:pt x="128" y="14"/>
                    <a:pt x="128" y="14"/>
                    <a:pt x="128" y="14"/>
                  </a:cubicBezTo>
                  <a:cubicBezTo>
                    <a:pt x="128" y="14"/>
                    <a:pt x="131" y="11"/>
                    <a:pt x="131" y="9"/>
                  </a:cubicBezTo>
                  <a:cubicBezTo>
                    <a:pt x="131" y="9"/>
                    <a:pt x="131" y="9"/>
                    <a:pt x="131" y="9"/>
                  </a:cubicBezTo>
                  <a:cubicBezTo>
                    <a:pt x="131" y="8"/>
                    <a:pt x="131" y="8"/>
                    <a:pt x="131" y="8"/>
                  </a:cubicBezTo>
                  <a:cubicBezTo>
                    <a:pt x="131" y="8"/>
                    <a:pt x="131" y="8"/>
                    <a:pt x="131" y="8"/>
                  </a:cubicBezTo>
                  <a:cubicBezTo>
                    <a:pt x="131" y="8"/>
                    <a:pt x="130" y="7"/>
                    <a:pt x="129" y="6"/>
                  </a:cubicBezTo>
                  <a:cubicBezTo>
                    <a:pt x="129" y="6"/>
                    <a:pt x="129" y="6"/>
                    <a:pt x="129" y="6"/>
                  </a:cubicBezTo>
                  <a:cubicBezTo>
                    <a:pt x="128" y="5"/>
                    <a:pt x="127" y="3"/>
                    <a:pt x="125" y="3"/>
                  </a:cubicBezTo>
                  <a:cubicBezTo>
                    <a:pt x="125" y="3"/>
                    <a:pt x="125" y="3"/>
                    <a:pt x="125" y="3"/>
                  </a:cubicBezTo>
                  <a:cubicBezTo>
                    <a:pt x="124" y="3"/>
                    <a:pt x="124" y="4"/>
                    <a:pt x="123" y="4"/>
                  </a:cubicBezTo>
                  <a:cubicBezTo>
                    <a:pt x="123" y="4"/>
                    <a:pt x="123" y="4"/>
                    <a:pt x="123" y="4"/>
                  </a:cubicBezTo>
                  <a:cubicBezTo>
                    <a:pt x="119" y="6"/>
                    <a:pt x="80" y="34"/>
                    <a:pt x="32" y="34"/>
                  </a:cubicBezTo>
                  <a:cubicBezTo>
                    <a:pt x="32" y="34"/>
                    <a:pt x="32" y="34"/>
                    <a:pt x="32" y="34"/>
                  </a:cubicBezTo>
                  <a:cubicBezTo>
                    <a:pt x="23" y="34"/>
                    <a:pt x="15" y="33"/>
                    <a:pt x="6" y="31"/>
                  </a:cubicBezTo>
                  <a:cubicBezTo>
                    <a:pt x="6" y="31"/>
                    <a:pt x="6" y="31"/>
                    <a:pt x="6" y="31"/>
                  </a:cubicBezTo>
                  <a:cubicBezTo>
                    <a:pt x="3" y="45"/>
                    <a:pt x="3" y="45"/>
                    <a:pt x="3" y="45"/>
                  </a:cubicBezTo>
                  <a:cubicBezTo>
                    <a:pt x="7" y="45"/>
                    <a:pt x="15" y="45"/>
                    <a:pt x="26" y="45"/>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80" name="Freeform 154"/>
            <p:cNvSpPr/>
            <p:nvPr/>
          </p:nvSpPr>
          <p:spPr bwMode="auto">
            <a:xfrm>
              <a:off x="4154" y="1791"/>
              <a:ext cx="240" cy="1024"/>
            </a:xfrm>
            <a:custGeom>
              <a:avLst/>
              <a:gdLst>
                <a:gd name="T0" fmla="*/ 0 w 34"/>
                <a:gd name="T1" fmla="*/ 141 h 145"/>
                <a:gd name="T2" fmla="*/ 28 w 34"/>
                <a:gd name="T3" fmla="*/ 145 h 145"/>
                <a:gd name="T4" fmla="*/ 34 w 34"/>
                <a:gd name="T5" fmla="*/ 0 h 145"/>
                <a:gd name="T6" fmla="*/ 12 w 34"/>
                <a:gd name="T7" fmla="*/ 1 h 145"/>
                <a:gd name="T8" fmla="*/ 0 w 34"/>
                <a:gd name="T9" fmla="*/ 141 h 145"/>
              </a:gdLst>
              <a:ahLst/>
              <a:cxnLst>
                <a:cxn ang="0">
                  <a:pos x="T0" y="T1"/>
                </a:cxn>
                <a:cxn ang="0">
                  <a:pos x="T2" y="T3"/>
                </a:cxn>
                <a:cxn ang="0">
                  <a:pos x="T4" y="T5"/>
                </a:cxn>
                <a:cxn ang="0">
                  <a:pos x="T6" y="T7"/>
                </a:cxn>
                <a:cxn ang="0">
                  <a:pos x="T8" y="T9"/>
                </a:cxn>
              </a:cxnLst>
              <a:rect l="0" t="0" r="r" b="b"/>
              <a:pathLst>
                <a:path w="34" h="145">
                  <a:moveTo>
                    <a:pt x="0" y="141"/>
                  </a:moveTo>
                  <a:cubicBezTo>
                    <a:pt x="28" y="145"/>
                    <a:pt x="28" y="145"/>
                    <a:pt x="28" y="145"/>
                  </a:cubicBezTo>
                  <a:cubicBezTo>
                    <a:pt x="34" y="0"/>
                    <a:pt x="34" y="0"/>
                    <a:pt x="34" y="0"/>
                  </a:cubicBezTo>
                  <a:cubicBezTo>
                    <a:pt x="12" y="1"/>
                    <a:pt x="12" y="1"/>
                    <a:pt x="12" y="1"/>
                  </a:cubicBezTo>
                  <a:cubicBezTo>
                    <a:pt x="12" y="1"/>
                    <a:pt x="5" y="48"/>
                    <a:pt x="0" y="14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81" name="Freeform 155"/>
            <p:cNvSpPr>
              <a:spLocks noEditPoints="1"/>
            </p:cNvSpPr>
            <p:nvPr/>
          </p:nvSpPr>
          <p:spPr bwMode="auto">
            <a:xfrm>
              <a:off x="4140" y="1777"/>
              <a:ext cx="269" cy="1052"/>
            </a:xfrm>
            <a:custGeom>
              <a:avLst/>
              <a:gdLst>
                <a:gd name="T0" fmla="*/ 30 w 38"/>
                <a:gd name="T1" fmla="*/ 149 h 149"/>
                <a:gd name="T2" fmla="*/ 2 w 38"/>
                <a:gd name="T3" fmla="*/ 145 h 149"/>
                <a:gd name="T4" fmla="*/ 0 w 38"/>
                <a:gd name="T5" fmla="*/ 143 h 149"/>
                <a:gd name="T6" fmla="*/ 0 w 38"/>
                <a:gd name="T7" fmla="*/ 143 h 149"/>
                <a:gd name="T8" fmla="*/ 13 w 38"/>
                <a:gd name="T9" fmla="*/ 3 h 149"/>
                <a:gd name="T10" fmla="*/ 13 w 38"/>
                <a:gd name="T11" fmla="*/ 3 h 149"/>
                <a:gd name="T12" fmla="*/ 14 w 38"/>
                <a:gd name="T13" fmla="*/ 1 h 149"/>
                <a:gd name="T14" fmla="*/ 14 w 38"/>
                <a:gd name="T15" fmla="*/ 1 h 149"/>
                <a:gd name="T16" fmla="*/ 36 w 38"/>
                <a:gd name="T17" fmla="*/ 0 h 149"/>
                <a:gd name="T18" fmla="*/ 37 w 38"/>
                <a:gd name="T19" fmla="*/ 1 h 149"/>
                <a:gd name="T20" fmla="*/ 37 w 38"/>
                <a:gd name="T21" fmla="*/ 1 h 149"/>
                <a:gd name="T22" fmla="*/ 37 w 38"/>
                <a:gd name="T23" fmla="*/ 2 h 149"/>
                <a:gd name="T24" fmla="*/ 37 w 38"/>
                <a:gd name="T25" fmla="*/ 2 h 149"/>
                <a:gd name="T26" fmla="*/ 31 w 38"/>
                <a:gd name="T27" fmla="*/ 147 h 149"/>
                <a:gd name="T28" fmla="*/ 31 w 38"/>
                <a:gd name="T29" fmla="*/ 148 h 149"/>
                <a:gd name="T30" fmla="*/ 31 w 38"/>
                <a:gd name="T31" fmla="*/ 148 h 149"/>
                <a:gd name="T32" fmla="*/ 30 w 38"/>
                <a:gd name="T33" fmla="*/ 149 h 149"/>
                <a:gd name="T34" fmla="*/ 30 w 38"/>
                <a:gd name="T35" fmla="*/ 149 h 149"/>
                <a:gd name="T36" fmla="*/ 30 w 38"/>
                <a:gd name="T37" fmla="*/ 149 h 149"/>
                <a:gd name="T38" fmla="*/ 28 w 38"/>
                <a:gd name="T39" fmla="*/ 145 h 149"/>
                <a:gd name="T40" fmla="*/ 34 w 38"/>
                <a:gd name="T41" fmla="*/ 3 h 149"/>
                <a:gd name="T42" fmla="*/ 16 w 38"/>
                <a:gd name="T43" fmla="*/ 4 h 149"/>
                <a:gd name="T44" fmla="*/ 3 w 38"/>
                <a:gd name="T45" fmla="*/ 142 h 149"/>
                <a:gd name="T46" fmla="*/ 3 w 38"/>
                <a:gd name="T47" fmla="*/ 142 h 149"/>
                <a:gd name="T48" fmla="*/ 28 w 38"/>
                <a:gd name="T49" fmla="*/ 145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8" h="149">
                  <a:moveTo>
                    <a:pt x="30" y="149"/>
                  </a:moveTo>
                  <a:cubicBezTo>
                    <a:pt x="2" y="145"/>
                    <a:pt x="2" y="145"/>
                    <a:pt x="2" y="145"/>
                  </a:cubicBezTo>
                  <a:cubicBezTo>
                    <a:pt x="1" y="144"/>
                    <a:pt x="0" y="144"/>
                    <a:pt x="0" y="143"/>
                  </a:cubicBezTo>
                  <a:cubicBezTo>
                    <a:pt x="0" y="143"/>
                    <a:pt x="0" y="143"/>
                    <a:pt x="0" y="143"/>
                  </a:cubicBezTo>
                  <a:cubicBezTo>
                    <a:pt x="6" y="50"/>
                    <a:pt x="13" y="3"/>
                    <a:pt x="13" y="3"/>
                  </a:cubicBezTo>
                  <a:cubicBezTo>
                    <a:pt x="13" y="3"/>
                    <a:pt x="13" y="3"/>
                    <a:pt x="13" y="3"/>
                  </a:cubicBezTo>
                  <a:cubicBezTo>
                    <a:pt x="13" y="2"/>
                    <a:pt x="14" y="1"/>
                    <a:pt x="14" y="1"/>
                  </a:cubicBezTo>
                  <a:cubicBezTo>
                    <a:pt x="14" y="1"/>
                    <a:pt x="14" y="1"/>
                    <a:pt x="14" y="1"/>
                  </a:cubicBezTo>
                  <a:cubicBezTo>
                    <a:pt x="36" y="0"/>
                    <a:pt x="36" y="0"/>
                    <a:pt x="36" y="0"/>
                  </a:cubicBezTo>
                  <a:cubicBezTo>
                    <a:pt x="36" y="0"/>
                    <a:pt x="37" y="0"/>
                    <a:pt x="37" y="1"/>
                  </a:cubicBezTo>
                  <a:cubicBezTo>
                    <a:pt x="37" y="1"/>
                    <a:pt x="37" y="1"/>
                    <a:pt x="37" y="1"/>
                  </a:cubicBezTo>
                  <a:cubicBezTo>
                    <a:pt x="37" y="1"/>
                    <a:pt x="38" y="1"/>
                    <a:pt x="37" y="2"/>
                  </a:cubicBezTo>
                  <a:cubicBezTo>
                    <a:pt x="37" y="2"/>
                    <a:pt x="37" y="2"/>
                    <a:pt x="37" y="2"/>
                  </a:cubicBezTo>
                  <a:cubicBezTo>
                    <a:pt x="31" y="147"/>
                    <a:pt x="31" y="147"/>
                    <a:pt x="31" y="147"/>
                  </a:cubicBezTo>
                  <a:cubicBezTo>
                    <a:pt x="31" y="148"/>
                    <a:pt x="31" y="148"/>
                    <a:pt x="31" y="148"/>
                  </a:cubicBezTo>
                  <a:cubicBezTo>
                    <a:pt x="31" y="148"/>
                    <a:pt x="31" y="148"/>
                    <a:pt x="31" y="148"/>
                  </a:cubicBezTo>
                  <a:cubicBezTo>
                    <a:pt x="30" y="149"/>
                    <a:pt x="30" y="149"/>
                    <a:pt x="30" y="149"/>
                  </a:cubicBezTo>
                  <a:cubicBezTo>
                    <a:pt x="30" y="149"/>
                    <a:pt x="30" y="149"/>
                    <a:pt x="30" y="149"/>
                  </a:cubicBezTo>
                  <a:cubicBezTo>
                    <a:pt x="30" y="149"/>
                    <a:pt x="30" y="149"/>
                    <a:pt x="30" y="149"/>
                  </a:cubicBezTo>
                  <a:close/>
                  <a:moveTo>
                    <a:pt x="28" y="145"/>
                  </a:moveTo>
                  <a:cubicBezTo>
                    <a:pt x="34" y="3"/>
                    <a:pt x="34" y="3"/>
                    <a:pt x="34" y="3"/>
                  </a:cubicBezTo>
                  <a:cubicBezTo>
                    <a:pt x="16" y="4"/>
                    <a:pt x="16" y="4"/>
                    <a:pt x="16" y="4"/>
                  </a:cubicBezTo>
                  <a:cubicBezTo>
                    <a:pt x="15" y="12"/>
                    <a:pt x="8" y="58"/>
                    <a:pt x="3" y="142"/>
                  </a:cubicBezTo>
                  <a:cubicBezTo>
                    <a:pt x="3" y="142"/>
                    <a:pt x="3" y="142"/>
                    <a:pt x="3" y="142"/>
                  </a:cubicBezTo>
                  <a:cubicBezTo>
                    <a:pt x="28" y="145"/>
                    <a:pt x="28" y="145"/>
                    <a:pt x="28" y="145"/>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82" name="Freeform 156"/>
            <p:cNvSpPr/>
            <p:nvPr/>
          </p:nvSpPr>
          <p:spPr bwMode="auto">
            <a:xfrm>
              <a:off x="4225" y="1826"/>
              <a:ext cx="169" cy="615"/>
            </a:xfrm>
            <a:custGeom>
              <a:avLst/>
              <a:gdLst>
                <a:gd name="T0" fmla="*/ 24 w 24"/>
                <a:gd name="T1" fmla="*/ 0 h 87"/>
                <a:gd name="T2" fmla="*/ 20 w 24"/>
                <a:gd name="T3" fmla="*/ 87 h 87"/>
                <a:gd name="T4" fmla="*/ 19 w 24"/>
                <a:gd name="T5" fmla="*/ 27 h 87"/>
                <a:gd name="T6" fmla="*/ 24 w 24"/>
                <a:gd name="T7" fmla="*/ 0 h 87"/>
              </a:gdLst>
              <a:ahLst/>
              <a:cxnLst>
                <a:cxn ang="0">
                  <a:pos x="T0" y="T1"/>
                </a:cxn>
                <a:cxn ang="0">
                  <a:pos x="T2" y="T3"/>
                </a:cxn>
                <a:cxn ang="0">
                  <a:pos x="T4" y="T5"/>
                </a:cxn>
                <a:cxn ang="0">
                  <a:pos x="T6" y="T7"/>
                </a:cxn>
              </a:cxnLst>
              <a:rect l="0" t="0" r="r" b="b"/>
              <a:pathLst>
                <a:path w="24" h="87">
                  <a:moveTo>
                    <a:pt x="24" y="0"/>
                  </a:moveTo>
                  <a:cubicBezTo>
                    <a:pt x="20" y="87"/>
                    <a:pt x="20" y="87"/>
                    <a:pt x="20" y="87"/>
                  </a:cubicBezTo>
                  <a:cubicBezTo>
                    <a:pt x="20" y="87"/>
                    <a:pt x="0" y="37"/>
                    <a:pt x="19" y="27"/>
                  </a:cubicBezTo>
                  <a:cubicBezTo>
                    <a:pt x="19" y="27"/>
                    <a:pt x="1" y="8"/>
                    <a:pt x="24"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83" name="Freeform 157"/>
            <p:cNvSpPr>
              <a:spLocks noEditPoints="1"/>
            </p:cNvSpPr>
            <p:nvPr/>
          </p:nvSpPr>
          <p:spPr bwMode="auto">
            <a:xfrm>
              <a:off x="4288" y="1819"/>
              <a:ext cx="113" cy="636"/>
            </a:xfrm>
            <a:custGeom>
              <a:avLst/>
              <a:gdLst>
                <a:gd name="T0" fmla="*/ 10 w 16"/>
                <a:gd name="T1" fmla="*/ 89 h 90"/>
                <a:gd name="T2" fmla="*/ 0 w 16"/>
                <a:gd name="T3" fmla="*/ 47 h 90"/>
                <a:gd name="T4" fmla="*/ 0 w 16"/>
                <a:gd name="T5" fmla="*/ 47 h 90"/>
                <a:gd name="T6" fmla="*/ 8 w 16"/>
                <a:gd name="T7" fmla="*/ 27 h 90"/>
                <a:gd name="T8" fmla="*/ 8 w 16"/>
                <a:gd name="T9" fmla="*/ 27 h 90"/>
                <a:gd name="T10" fmla="*/ 2 w 16"/>
                <a:gd name="T11" fmla="*/ 13 h 90"/>
                <a:gd name="T12" fmla="*/ 2 w 16"/>
                <a:gd name="T13" fmla="*/ 13 h 90"/>
                <a:gd name="T14" fmla="*/ 14 w 16"/>
                <a:gd name="T15" fmla="*/ 0 h 90"/>
                <a:gd name="T16" fmla="*/ 14 w 16"/>
                <a:gd name="T17" fmla="*/ 0 h 90"/>
                <a:gd name="T18" fmla="*/ 16 w 16"/>
                <a:gd name="T19" fmla="*/ 0 h 90"/>
                <a:gd name="T20" fmla="*/ 16 w 16"/>
                <a:gd name="T21" fmla="*/ 0 h 90"/>
                <a:gd name="T22" fmla="*/ 16 w 16"/>
                <a:gd name="T23" fmla="*/ 1 h 90"/>
                <a:gd name="T24" fmla="*/ 16 w 16"/>
                <a:gd name="T25" fmla="*/ 1 h 90"/>
                <a:gd name="T26" fmla="*/ 13 w 16"/>
                <a:gd name="T27" fmla="*/ 88 h 90"/>
                <a:gd name="T28" fmla="*/ 11 w 16"/>
                <a:gd name="T29" fmla="*/ 90 h 90"/>
                <a:gd name="T30" fmla="*/ 11 w 16"/>
                <a:gd name="T31" fmla="*/ 90 h 90"/>
                <a:gd name="T32" fmla="*/ 11 w 16"/>
                <a:gd name="T33" fmla="*/ 90 h 90"/>
                <a:gd name="T34" fmla="*/ 11 w 16"/>
                <a:gd name="T35" fmla="*/ 90 h 90"/>
                <a:gd name="T36" fmla="*/ 10 w 16"/>
                <a:gd name="T37" fmla="*/ 89 h 90"/>
                <a:gd name="T38" fmla="*/ 5 w 16"/>
                <a:gd name="T39" fmla="*/ 13 h 90"/>
                <a:gd name="T40" fmla="*/ 8 w 16"/>
                <a:gd name="T41" fmla="*/ 22 h 90"/>
                <a:gd name="T42" fmla="*/ 8 w 16"/>
                <a:gd name="T43" fmla="*/ 22 h 90"/>
                <a:gd name="T44" fmla="*/ 11 w 16"/>
                <a:gd name="T45" fmla="*/ 27 h 90"/>
                <a:gd name="T46" fmla="*/ 11 w 16"/>
                <a:gd name="T47" fmla="*/ 27 h 90"/>
                <a:gd name="T48" fmla="*/ 12 w 16"/>
                <a:gd name="T49" fmla="*/ 28 h 90"/>
                <a:gd name="T50" fmla="*/ 12 w 16"/>
                <a:gd name="T51" fmla="*/ 28 h 90"/>
                <a:gd name="T52" fmla="*/ 11 w 16"/>
                <a:gd name="T53" fmla="*/ 29 h 90"/>
                <a:gd name="T54" fmla="*/ 11 w 16"/>
                <a:gd name="T55" fmla="*/ 29 h 90"/>
                <a:gd name="T56" fmla="*/ 3 w 16"/>
                <a:gd name="T57" fmla="*/ 47 h 90"/>
                <a:gd name="T58" fmla="*/ 3 w 16"/>
                <a:gd name="T59" fmla="*/ 47 h 90"/>
                <a:gd name="T60" fmla="*/ 10 w 16"/>
                <a:gd name="T61" fmla="*/ 80 h 90"/>
                <a:gd name="T62" fmla="*/ 10 w 16"/>
                <a:gd name="T63" fmla="*/ 80 h 90"/>
                <a:gd name="T64" fmla="*/ 13 w 16"/>
                <a:gd name="T65" fmla="*/ 3 h 90"/>
                <a:gd name="T66" fmla="*/ 5 w 16"/>
                <a:gd name="T67" fmla="*/ 13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 h="90">
                  <a:moveTo>
                    <a:pt x="10" y="89"/>
                  </a:moveTo>
                  <a:cubicBezTo>
                    <a:pt x="10" y="89"/>
                    <a:pt x="0" y="66"/>
                    <a:pt x="0" y="47"/>
                  </a:cubicBezTo>
                  <a:cubicBezTo>
                    <a:pt x="0" y="47"/>
                    <a:pt x="0" y="47"/>
                    <a:pt x="0" y="47"/>
                  </a:cubicBezTo>
                  <a:cubicBezTo>
                    <a:pt x="0" y="39"/>
                    <a:pt x="2" y="31"/>
                    <a:pt x="8" y="27"/>
                  </a:cubicBezTo>
                  <a:cubicBezTo>
                    <a:pt x="8" y="27"/>
                    <a:pt x="8" y="27"/>
                    <a:pt x="8" y="27"/>
                  </a:cubicBezTo>
                  <a:cubicBezTo>
                    <a:pt x="6" y="25"/>
                    <a:pt x="2" y="19"/>
                    <a:pt x="2" y="13"/>
                  </a:cubicBezTo>
                  <a:cubicBezTo>
                    <a:pt x="2" y="13"/>
                    <a:pt x="2" y="13"/>
                    <a:pt x="2" y="13"/>
                  </a:cubicBezTo>
                  <a:cubicBezTo>
                    <a:pt x="2" y="8"/>
                    <a:pt x="5" y="3"/>
                    <a:pt x="14" y="0"/>
                  </a:cubicBezTo>
                  <a:cubicBezTo>
                    <a:pt x="14" y="0"/>
                    <a:pt x="14" y="0"/>
                    <a:pt x="14" y="0"/>
                  </a:cubicBezTo>
                  <a:cubicBezTo>
                    <a:pt x="15" y="0"/>
                    <a:pt x="15" y="0"/>
                    <a:pt x="16" y="0"/>
                  </a:cubicBezTo>
                  <a:cubicBezTo>
                    <a:pt x="16" y="0"/>
                    <a:pt x="16" y="0"/>
                    <a:pt x="16" y="0"/>
                  </a:cubicBezTo>
                  <a:cubicBezTo>
                    <a:pt x="16" y="0"/>
                    <a:pt x="16" y="1"/>
                    <a:pt x="16" y="1"/>
                  </a:cubicBezTo>
                  <a:cubicBezTo>
                    <a:pt x="16" y="1"/>
                    <a:pt x="16" y="1"/>
                    <a:pt x="16" y="1"/>
                  </a:cubicBezTo>
                  <a:cubicBezTo>
                    <a:pt x="13" y="88"/>
                    <a:pt x="13" y="88"/>
                    <a:pt x="13" y="88"/>
                  </a:cubicBezTo>
                  <a:cubicBezTo>
                    <a:pt x="12" y="89"/>
                    <a:pt x="12" y="90"/>
                    <a:pt x="11" y="90"/>
                  </a:cubicBezTo>
                  <a:cubicBezTo>
                    <a:pt x="11" y="90"/>
                    <a:pt x="11" y="90"/>
                    <a:pt x="11" y="90"/>
                  </a:cubicBezTo>
                  <a:cubicBezTo>
                    <a:pt x="11" y="90"/>
                    <a:pt x="11" y="90"/>
                    <a:pt x="11" y="90"/>
                  </a:cubicBezTo>
                  <a:cubicBezTo>
                    <a:pt x="11" y="90"/>
                    <a:pt x="11" y="90"/>
                    <a:pt x="11" y="90"/>
                  </a:cubicBezTo>
                  <a:cubicBezTo>
                    <a:pt x="10" y="90"/>
                    <a:pt x="10" y="89"/>
                    <a:pt x="10" y="89"/>
                  </a:cubicBezTo>
                  <a:close/>
                  <a:moveTo>
                    <a:pt x="5" y="13"/>
                  </a:moveTo>
                  <a:cubicBezTo>
                    <a:pt x="5" y="16"/>
                    <a:pt x="6" y="20"/>
                    <a:pt x="8" y="22"/>
                  </a:cubicBezTo>
                  <a:cubicBezTo>
                    <a:pt x="8" y="22"/>
                    <a:pt x="8" y="22"/>
                    <a:pt x="8" y="22"/>
                  </a:cubicBezTo>
                  <a:cubicBezTo>
                    <a:pt x="10" y="25"/>
                    <a:pt x="11" y="27"/>
                    <a:pt x="11" y="27"/>
                  </a:cubicBezTo>
                  <a:cubicBezTo>
                    <a:pt x="11" y="27"/>
                    <a:pt x="11" y="27"/>
                    <a:pt x="11" y="27"/>
                  </a:cubicBezTo>
                  <a:cubicBezTo>
                    <a:pt x="12" y="27"/>
                    <a:pt x="12" y="27"/>
                    <a:pt x="12" y="28"/>
                  </a:cubicBezTo>
                  <a:cubicBezTo>
                    <a:pt x="12" y="28"/>
                    <a:pt x="12" y="28"/>
                    <a:pt x="12" y="28"/>
                  </a:cubicBezTo>
                  <a:cubicBezTo>
                    <a:pt x="12" y="28"/>
                    <a:pt x="11" y="29"/>
                    <a:pt x="11" y="29"/>
                  </a:cubicBezTo>
                  <a:cubicBezTo>
                    <a:pt x="11" y="29"/>
                    <a:pt x="11" y="29"/>
                    <a:pt x="11" y="29"/>
                  </a:cubicBezTo>
                  <a:cubicBezTo>
                    <a:pt x="6" y="32"/>
                    <a:pt x="3" y="39"/>
                    <a:pt x="3" y="47"/>
                  </a:cubicBezTo>
                  <a:cubicBezTo>
                    <a:pt x="3" y="47"/>
                    <a:pt x="3" y="47"/>
                    <a:pt x="3" y="47"/>
                  </a:cubicBezTo>
                  <a:cubicBezTo>
                    <a:pt x="3" y="58"/>
                    <a:pt x="7" y="72"/>
                    <a:pt x="10" y="80"/>
                  </a:cubicBezTo>
                  <a:cubicBezTo>
                    <a:pt x="10" y="80"/>
                    <a:pt x="10" y="80"/>
                    <a:pt x="10" y="80"/>
                  </a:cubicBezTo>
                  <a:cubicBezTo>
                    <a:pt x="13" y="3"/>
                    <a:pt x="13" y="3"/>
                    <a:pt x="13" y="3"/>
                  </a:cubicBezTo>
                  <a:cubicBezTo>
                    <a:pt x="7" y="6"/>
                    <a:pt x="5" y="10"/>
                    <a:pt x="5" y="1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84" name="Freeform 158"/>
            <p:cNvSpPr/>
            <p:nvPr/>
          </p:nvSpPr>
          <p:spPr bwMode="auto">
            <a:xfrm>
              <a:off x="4571" y="1791"/>
              <a:ext cx="269" cy="1024"/>
            </a:xfrm>
            <a:custGeom>
              <a:avLst/>
              <a:gdLst>
                <a:gd name="T0" fmla="*/ 16 w 38"/>
                <a:gd name="T1" fmla="*/ 0 h 145"/>
                <a:gd name="T2" fmla="*/ 38 w 38"/>
                <a:gd name="T3" fmla="*/ 141 h 145"/>
                <a:gd name="T4" fmla="*/ 10 w 38"/>
                <a:gd name="T5" fmla="*/ 145 h 145"/>
                <a:gd name="T6" fmla="*/ 0 w 38"/>
                <a:gd name="T7" fmla="*/ 1 h 145"/>
                <a:gd name="T8" fmla="*/ 16 w 38"/>
                <a:gd name="T9" fmla="*/ 0 h 145"/>
              </a:gdLst>
              <a:ahLst/>
              <a:cxnLst>
                <a:cxn ang="0">
                  <a:pos x="T0" y="T1"/>
                </a:cxn>
                <a:cxn ang="0">
                  <a:pos x="T2" y="T3"/>
                </a:cxn>
                <a:cxn ang="0">
                  <a:pos x="T4" y="T5"/>
                </a:cxn>
                <a:cxn ang="0">
                  <a:pos x="T6" y="T7"/>
                </a:cxn>
                <a:cxn ang="0">
                  <a:pos x="T8" y="T9"/>
                </a:cxn>
              </a:cxnLst>
              <a:rect l="0" t="0" r="r" b="b"/>
              <a:pathLst>
                <a:path w="38" h="145">
                  <a:moveTo>
                    <a:pt x="16" y="0"/>
                  </a:moveTo>
                  <a:cubicBezTo>
                    <a:pt x="32" y="43"/>
                    <a:pt x="38" y="141"/>
                    <a:pt x="38" y="141"/>
                  </a:cubicBezTo>
                  <a:cubicBezTo>
                    <a:pt x="10" y="145"/>
                    <a:pt x="10" y="145"/>
                    <a:pt x="10" y="145"/>
                  </a:cubicBezTo>
                  <a:cubicBezTo>
                    <a:pt x="0" y="1"/>
                    <a:pt x="0" y="1"/>
                    <a:pt x="0" y="1"/>
                  </a:cubicBezTo>
                  <a:cubicBezTo>
                    <a:pt x="16" y="0"/>
                    <a:pt x="16" y="0"/>
                    <a:pt x="16" y="0"/>
                  </a:cubicBezTo>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85" name="Freeform 159"/>
            <p:cNvSpPr>
              <a:spLocks noEditPoints="1"/>
            </p:cNvSpPr>
            <p:nvPr/>
          </p:nvSpPr>
          <p:spPr bwMode="auto">
            <a:xfrm>
              <a:off x="4557" y="1777"/>
              <a:ext cx="290" cy="1052"/>
            </a:xfrm>
            <a:custGeom>
              <a:avLst/>
              <a:gdLst>
                <a:gd name="T0" fmla="*/ 11 w 41"/>
                <a:gd name="T1" fmla="*/ 148 h 149"/>
                <a:gd name="T2" fmla="*/ 10 w 41"/>
                <a:gd name="T3" fmla="*/ 147 h 149"/>
                <a:gd name="T4" fmla="*/ 10 w 41"/>
                <a:gd name="T5" fmla="*/ 147 h 149"/>
                <a:gd name="T6" fmla="*/ 0 w 41"/>
                <a:gd name="T7" fmla="*/ 3 h 149"/>
                <a:gd name="T8" fmla="*/ 2 w 41"/>
                <a:gd name="T9" fmla="*/ 2 h 149"/>
                <a:gd name="T10" fmla="*/ 2 w 41"/>
                <a:gd name="T11" fmla="*/ 2 h 149"/>
                <a:gd name="T12" fmla="*/ 18 w 41"/>
                <a:gd name="T13" fmla="*/ 0 h 149"/>
                <a:gd name="T14" fmla="*/ 20 w 41"/>
                <a:gd name="T15" fmla="*/ 1 h 149"/>
                <a:gd name="T16" fmla="*/ 20 w 41"/>
                <a:gd name="T17" fmla="*/ 1 h 149"/>
                <a:gd name="T18" fmla="*/ 41 w 41"/>
                <a:gd name="T19" fmla="*/ 143 h 149"/>
                <a:gd name="T20" fmla="*/ 41 w 41"/>
                <a:gd name="T21" fmla="*/ 143 h 149"/>
                <a:gd name="T22" fmla="*/ 40 w 41"/>
                <a:gd name="T23" fmla="*/ 145 h 149"/>
                <a:gd name="T24" fmla="*/ 40 w 41"/>
                <a:gd name="T25" fmla="*/ 145 h 149"/>
                <a:gd name="T26" fmla="*/ 12 w 41"/>
                <a:gd name="T27" fmla="*/ 149 h 149"/>
                <a:gd name="T28" fmla="*/ 12 w 41"/>
                <a:gd name="T29" fmla="*/ 149 h 149"/>
                <a:gd name="T30" fmla="*/ 12 w 41"/>
                <a:gd name="T31" fmla="*/ 149 h 149"/>
                <a:gd name="T32" fmla="*/ 11 w 41"/>
                <a:gd name="T33" fmla="*/ 148 h 149"/>
                <a:gd name="T34" fmla="*/ 3 w 41"/>
                <a:gd name="T35" fmla="*/ 5 h 149"/>
                <a:gd name="T36" fmla="*/ 13 w 41"/>
                <a:gd name="T37" fmla="*/ 145 h 149"/>
                <a:gd name="T38" fmla="*/ 38 w 41"/>
                <a:gd name="T39" fmla="*/ 142 h 149"/>
                <a:gd name="T40" fmla="*/ 34 w 41"/>
                <a:gd name="T41" fmla="*/ 89 h 149"/>
                <a:gd name="T42" fmla="*/ 34 w 41"/>
                <a:gd name="T43" fmla="*/ 89 h 149"/>
                <a:gd name="T44" fmla="*/ 17 w 41"/>
                <a:gd name="T45" fmla="*/ 3 h 149"/>
                <a:gd name="T46" fmla="*/ 17 w 41"/>
                <a:gd name="T47" fmla="*/ 3 h 149"/>
                <a:gd name="T48" fmla="*/ 3 w 41"/>
                <a:gd name="T49" fmla="*/ 5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1" h="149">
                  <a:moveTo>
                    <a:pt x="11" y="148"/>
                  </a:moveTo>
                  <a:cubicBezTo>
                    <a:pt x="10" y="148"/>
                    <a:pt x="10" y="148"/>
                    <a:pt x="10" y="147"/>
                  </a:cubicBezTo>
                  <a:cubicBezTo>
                    <a:pt x="10" y="147"/>
                    <a:pt x="10" y="147"/>
                    <a:pt x="10" y="147"/>
                  </a:cubicBezTo>
                  <a:cubicBezTo>
                    <a:pt x="0" y="3"/>
                    <a:pt x="0" y="3"/>
                    <a:pt x="0" y="3"/>
                  </a:cubicBezTo>
                  <a:cubicBezTo>
                    <a:pt x="0" y="2"/>
                    <a:pt x="1" y="2"/>
                    <a:pt x="2" y="2"/>
                  </a:cubicBezTo>
                  <a:cubicBezTo>
                    <a:pt x="2" y="2"/>
                    <a:pt x="2" y="2"/>
                    <a:pt x="2" y="2"/>
                  </a:cubicBezTo>
                  <a:cubicBezTo>
                    <a:pt x="18" y="0"/>
                    <a:pt x="18" y="0"/>
                    <a:pt x="18" y="0"/>
                  </a:cubicBezTo>
                  <a:cubicBezTo>
                    <a:pt x="19" y="0"/>
                    <a:pt x="20" y="1"/>
                    <a:pt x="20" y="1"/>
                  </a:cubicBezTo>
                  <a:cubicBezTo>
                    <a:pt x="20" y="1"/>
                    <a:pt x="20" y="1"/>
                    <a:pt x="20" y="1"/>
                  </a:cubicBezTo>
                  <a:cubicBezTo>
                    <a:pt x="36" y="45"/>
                    <a:pt x="41" y="143"/>
                    <a:pt x="41" y="143"/>
                  </a:cubicBezTo>
                  <a:cubicBezTo>
                    <a:pt x="41" y="143"/>
                    <a:pt x="41" y="143"/>
                    <a:pt x="41" y="143"/>
                  </a:cubicBezTo>
                  <a:cubicBezTo>
                    <a:pt x="41" y="144"/>
                    <a:pt x="41" y="144"/>
                    <a:pt x="40" y="145"/>
                  </a:cubicBezTo>
                  <a:cubicBezTo>
                    <a:pt x="40" y="145"/>
                    <a:pt x="40" y="145"/>
                    <a:pt x="40" y="145"/>
                  </a:cubicBezTo>
                  <a:cubicBezTo>
                    <a:pt x="12" y="149"/>
                    <a:pt x="12" y="149"/>
                    <a:pt x="12" y="149"/>
                  </a:cubicBezTo>
                  <a:cubicBezTo>
                    <a:pt x="12" y="149"/>
                    <a:pt x="12" y="149"/>
                    <a:pt x="12" y="149"/>
                  </a:cubicBezTo>
                  <a:cubicBezTo>
                    <a:pt x="12" y="149"/>
                    <a:pt x="12" y="149"/>
                    <a:pt x="12" y="149"/>
                  </a:cubicBezTo>
                  <a:cubicBezTo>
                    <a:pt x="11" y="149"/>
                    <a:pt x="11" y="149"/>
                    <a:pt x="11" y="148"/>
                  </a:cubicBezTo>
                  <a:close/>
                  <a:moveTo>
                    <a:pt x="3" y="5"/>
                  </a:moveTo>
                  <a:cubicBezTo>
                    <a:pt x="13" y="145"/>
                    <a:pt x="13" y="145"/>
                    <a:pt x="13" y="145"/>
                  </a:cubicBezTo>
                  <a:cubicBezTo>
                    <a:pt x="38" y="142"/>
                    <a:pt x="38" y="142"/>
                    <a:pt x="38" y="142"/>
                  </a:cubicBezTo>
                  <a:cubicBezTo>
                    <a:pt x="38" y="136"/>
                    <a:pt x="36" y="115"/>
                    <a:pt x="34" y="89"/>
                  </a:cubicBezTo>
                  <a:cubicBezTo>
                    <a:pt x="34" y="89"/>
                    <a:pt x="34" y="89"/>
                    <a:pt x="34" y="89"/>
                  </a:cubicBezTo>
                  <a:cubicBezTo>
                    <a:pt x="30" y="59"/>
                    <a:pt x="25" y="25"/>
                    <a:pt x="17" y="3"/>
                  </a:cubicBezTo>
                  <a:cubicBezTo>
                    <a:pt x="17" y="3"/>
                    <a:pt x="17" y="3"/>
                    <a:pt x="17" y="3"/>
                  </a:cubicBezTo>
                  <a:cubicBezTo>
                    <a:pt x="3" y="5"/>
                    <a:pt x="3" y="5"/>
                    <a:pt x="3" y="5"/>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86" name="Freeform 160"/>
            <p:cNvSpPr/>
            <p:nvPr/>
          </p:nvSpPr>
          <p:spPr bwMode="auto">
            <a:xfrm>
              <a:off x="4571" y="1826"/>
              <a:ext cx="177" cy="593"/>
            </a:xfrm>
            <a:custGeom>
              <a:avLst/>
              <a:gdLst>
                <a:gd name="T0" fmla="*/ 0 w 25"/>
                <a:gd name="T1" fmla="*/ 0 h 84"/>
                <a:gd name="T2" fmla="*/ 6 w 25"/>
                <a:gd name="T3" fmla="*/ 84 h 84"/>
                <a:gd name="T4" fmla="*/ 6 w 25"/>
                <a:gd name="T5" fmla="*/ 26 h 84"/>
                <a:gd name="T6" fmla="*/ 0 w 25"/>
                <a:gd name="T7" fmla="*/ 0 h 84"/>
              </a:gdLst>
              <a:ahLst/>
              <a:cxnLst>
                <a:cxn ang="0">
                  <a:pos x="T0" y="T1"/>
                </a:cxn>
                <a:cxn ang="0">
                  <a:pos x="T2" y="T3"/>
                </a:cxn>
                <a:cxn ang="0">
                  <a:pos x="T4" y="T5"/>
                </a:cxn>
                <a:cxn ang="0">
                  <a:pos x="T6" y="T7"/>
                </a:cxn>
              </a:cxnLst>
              <a:rect l="0" t="0" r="r" b="b"/>
              <a:pathLst>
                <a:path w="25" h="84">
                  <a:moveTo>
                    <a:pt x="0" y="0"/>
                  </a:moveTo>
                  <a:cubicBezTo>
                    <a:pt x="6" y="84"/>
                    <a:pt x="6" y="84"/>
                    <a:pt x="6" y="84"/>
                  </a:cubicBezTo>
                  <a:cubicBezTo>
                    <a:pt x="6" y="84"/>
                    <a:pt x="25" y="35"/>
                    <a:pt x="6" y="26"/>
                  </a:cubicBezTo>
                  <a:cubicBezTo>
                    <a:pt x="6" y="26"/>
                    <a:pt x="22" y="9"/>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87" name="Freeform 161"/>
            <p:cNvSpPr>
              <a:spLocks noEditPoints="1"/>
            </p:cNvSpPr>
            <p:nvPr/>
          </p:nvSpPr>
          <p:spPr bwMode="auto">
            <a:xfrm>
              <a:off x="4557" y="1819"/>
              <a:ext cx="127" cy="614"/>
            </a:xfrm>
            <a:custGeom>
              <a:avLst/>
              <a:gdLst>
                <a:gd name="T0" fmla="*/ 8 w 18"/>
                <a:gd name="T1" fmla="*/ 87 h 87"/>
                <a:gd name="T2" fmla="*/ 7 w 18"/>
                <a:gd name="T3" fmla="*/ 85 h 87"/>
                <a:gd name="T4" fmla="*/ 7 w 18"/>
                <a:gd name="T5" fmla="*/ 85 h 87"/>
                <a:gd name="T6" fmla="*/ 0 w 18"/>
                <a:gd name="T7" fmla="*/ 1 h 87"/>
                <a:gd name="T8" fmla="*/ 1 w 18"/>
                <a:gd name="T9" fmla="*/ 0 h 87"/>
                <a:gd name="T10" fmla="*/ 1 w 18"/>
                <a:gd name="T11" fmla="*/ 0 h 87"/>
                <a:gd name="T12" fmla="*/ 3 w 18"/>
                <a:gd name="T13" fmla="*/ 0 h 87"/>
                <a:gd name="T14" fmla="*/ 3 w 18"/>
                <a:gd name="T15" fmla="*/ 0 h 87"/>
                <a:gd name="T16" fmla="*/ 15 w 18"/>
                <a:gd name="T17" fmla="*/ 14 h 87"/>
                <a:gd name="T18" fmla="*/ 15 w 18"/>
                <a:gd name="T19" fmla="*/ 14 h 87"/>
                <a:gd name="T20" fmla="*/ 10 w 18"/>
                <a:gd name="T21" fmla="*/ 26 h 87"/>
                <a:gd name="T22" fmla="*/ 10 w 18"/>
                <a:gd name="T23" fmla="*/ 26 h 87"/>
                <a:gd name="T24" fmla="*/ 18 w 18"/>
                <a:gd name="T25" fmla="*/ 46 h 87"/>
                <a:gd name="T26" fmla="*/ 18 w 18"/>
                <a:gd name="T27" fmla="*/ 46 h 87"/>
                <a:gd name="T28" fmla="*/ 10 w 18"/>
                <a:gd name="T29" fmla="*/ 86 h 87"/>
                <a:gd name="T30" fmla="*/ 10 w 18"/>
                <a:gd name="T31" fmla="*/ 86 h 87"/>
                <a:gd name="T32" fmla="*/ 8 w 18"/>
                <a:gd name="T33" fmla="*/ 87 h 87"/>
                <a:gd name="T34" fmla="*/ 8 w 18"/>
                <a:gd name="T35" fmla="*/ 87 h 87"/>
                <a:gd name="T36" fmla="*/ 8 w 18"/>
                <a:gd name="T37" fmla="*/ 87 h 87"/>
                <a:gd name="T38" fmla="*/ 9 w 18"/>
                <a:gd name="T39" fmla="*/ 78 h 87"/>
                <a:gd name="T40" fmla="*/ 15 w 18"/>
                <a:gd name="T41" fmla="*/ 46 h 87"/>
                <a:gd name="T42" fmla="*/ 15 w 18"/>
                <a:gd name="T43" fmla="*/ 46 h 87"/>
                <a:gd name="T44" fmla="*/ 7 w 18"/>
                <a:gd name="T45" fmla="*/ 28 h 87"/>
                <a:gd name="T46" fmla="*/ 7 w 18"/>
                <a:gd name="T47" fmla="*/ 28 h 87"/>
                <a:gd name="T48" fmla="*/ 6 w 18"/>
                <a:gd name="T49" fmla="*/ 27 h 87"/>
                <a:gd name="T50" fmla="*/ 6 w 18"/>
                <a:gd name="T51" fmla="*/ 27 h 87"/>
                <a:gd name="T52" fmla="*/ 7 w 18"/>
                <a:gd name="T53" fmla="*/ 26 h 87"/>
                <a:gd name="T54" fmla="*/ 7 w 18"/>
                <a:gd name="T55" fmla="*/ 26 h 87"/>
                <a:gd name="T56" fmla="*/ 12 w 18"/>
                <a:gd name="T57" fmla="*/ 14 h 87"/>
                <a:gd name="T58" fmla="*/ 12 w 18"/>
                <a:gd name="T59" fmla="*/ 14 h 87"/>
                <a:gd name="T60" fmla="*/ 4 w 18"/>
                <a:gd name="T61" fmla="*/ 4 h 87"/>
                <a:gd name="T62" fmla="*/ 4 w 18"/>
                <a:gd name="T63" fmla="*/ 4 h 87"/>
                <a:gd name="T64" fmla="*/ 9 w 18"/>
                <a:gd name="T65" fmla="*/ 78 h 87"/>
                <a:gd name="T66" fmla="*/ 1 w 18"/>
                <a:gd name="T67" fmla="*/ 3 h 87"/>
                <a:gd name="T68" fmla="*/ 2 w 18"/>
                <a:gd name="T69" fmla="*/ 1 h 87"/>
                <a:gd name="T70" fmla="*/ 1 w 18"/>
                <a:gd name="T71" fmla="*/ 3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8" h="87">
                  <a:moveTo>
                    <a:pt x="8" y="87"/>
                  </a:moveTo>
                  <a:cubicBezTo>
                    <a:pt x="7" y="87"/>
                    <a:pt x="7" y="86"/>
                    <a:pt x="7" y="85"/>
                  </a:cubicBezTo>
                  <a:cubicBezTo>
                    <a:pt x="7" y="85"/>
                    <a:pt x="7" y="85"/>
                    <a:pt x="7" y="85"/>
                  </a:cubicBezTo>
                  <a:cubicBezTo>
                    <a:pt x="0" y="1"/>
                    <a:pt x="0" y="1"/>
                    <a:pt x="0" y="1"/>
                  </a:cubicBezTo>
                  <a:cubicBezTo>
                    <a:pt x="0" y="1"/>
                    <a:pt x="1" y="0"/>
                    <a:pt x="1" y="0"/>
                  </a:cubicBezTo>
                  <a:cubicBezTo>
                    <a:pt x="1" y="0"/>
                    <a:pt x="1" y="0"/>
                    <a:pt x="1" y="0"/>
                  </a:cubicBezTo>
                  <a:cubicBezTo>
                    <a:pt x="2" y="0"/>
                    <a:pt x="2" y="0"/>
                    <a:pt x="3" y="0"/>
                  </a:cubicBezTo>
                  <a:cubicBezTo>
                    <a:pt x="3" y="0"/>
                    <a:pt x="3" y="0"/>
                    <a:pt x="3" y="0"/>
                  </a:cubicBezTo>
                  <a:cubicBezTo>
                    <a:pt x="12" y="3"/>
                    <a:pt x="15" y="9"/>
                    <a:pt x="15" y="14"/>
                  </a:cubicBezTo>
                  <a:cubicBezTo>
                    <a:pt x="15" y="14"/>
                    <a:pt x="15" y="14"/>
                    <a:pt x="15" y="14"/>
                  </a:cubicBezTo>
                  <a:cubicBezTo>
                    <a:pt x="15" y="19"/>
                    <a:pt x="12" y="24"/>
                    <a:pt x="10" y="26"/>
                  </a:cubicBezTo>
                  <a:cubicBezTo>
                    <a:pt x="10" y="26"/>
                    <a:pt x="10" y="26"/>
                    <a:pt x="10" y="26"/>
                  </a:cubicBezTo>
                  <a:cubicBezTo>
                    <a:pt x="16" y="30"/>
                    <a:pt x="18" y="38"/>
                    <a:pt x="18" y="46"/>
                  </a:cubicBezTo>
                  <a:cubicBezTo>
                    <a:pt x="18" y="46"/>
                    <a:pt x="18" y="46"/>
                    <a:pt x="18" y="46"/>
                  </a:cubicBezTo>
                  <a:cubicBezTo>
                    <a:pt x="18" y="64"/>
                    <a:pt x="10" y="86"/>
                    <a:pt x="10" y="86"/>
                  </a:cubicBezTo>
                  <a:cubicBezTo>
                    <a:pt x="10" y="86"/>
                    <a:pt x="10" y="86"/>
                    <a:pt x="10" y="86"/>
                  </a:cubicBezTo>
                  <a:cubicBezTo>
                    <a:pt x="9" y="86"/>
                    <a:pt x="9" y="87"/>
                    <a:pt x="8" y="87"/>
                  </a:cubicBezTo>
                  <a:cubicBezTo>
                    <a:pt x="8" y="87"/>
                    <a:pt x="8" y="87"/>
                    <a:pt x="8" y="87"/>
                  </a:cubicBezTo>
                  <a:cubicBezTo>
                    <a:pt x="8" y="87"/>
                    <a:pt x="8" y="87"/>
                    <a:pt x="8" y="87"/>
                  </a:cubicBezTo>
                  <a:close/>
                  <a:moveTo>
                    <a:pt x="9" y="78"/>
                  </a:moveTo>
                  <a:cubicBezTo>
                    <a:pt x="12" y="70"/>
                    <a:pt x="15" y="57"/>
                    <a:pt x="15" y="46"/>
                  </a:cubicBezTo>
                  <a:cubicBezTo>
                    <a:pt x="15" y="46"/>
                    <a:pt x="15" y="46"/>
                    <a:pt x="15" y="46"/>
                  </a:cubicBezTo>
                  <a:cubicBezTo>
                    <a:pt x="15" y="38"/>
                    <a:pt x="13" y="31"/>
                    <a:pt x="7" y="28"/>
                  </a:cubicBezTo>
                  <a:cubicBezTo>
                    <a:pt x="7" y="28"/>
                    <a:pt x="7" y="28"/>
                    <a:pt x="7" y="28"/>
                  </a:cubicBezTo>
                  <a:cubicBezTo>
                    <a:pt x="7" y="28"/>
                    <a:pt x="6" y="27"/>
                    <a:pt x="6" y="27"/>
                  </a:cubicBezTo>
                  <a:cubicBezTo>
                    <a:pt x="6" y="27"/>
                    <a:pt x="6" y="27"/>
                    <a:pt x="6" y="27"/>
                  </a:cubicBezTo>
                  <a:cubicBezTo>
                    <a:pt x="6" y="26"/>
                    <a:pt x="6" y="26"/>
                    <a:pt x="7" y="26"/>
                  </a:cubicBezTo>
                  <a:cubicBezTo>
                    <a:pt x="7" y="26"/>
                    <a:pt x="7" y="26"/>
                    <a:pt x="7" y="26"/>
                  </a:cubicBezTo>
                  <a:cubicBezTo>
                    <a:pt x="7" y="26"/>
                    <a:pt x="12" y="20"/>
                    <a:pt x="12" y="14"/>
                  </a:cubicBezTo>
                  <a:cubicBezTo>
                    <a:pt x="12" y="14"/>
                    <a:pt x="12" y="14"/>
                    <a:pt x="12" y="14"/>
                  </a:cubicBezTo>
                  <a:cubicBezTo>
                    <a:pt x="12" y="10"/>
                    <a:pt x="10" y="7"/>
                    <a:pt x="4" y="4"/>
                  </a:cubicBezTo>
                  <a:cubicBezTo>
                    <a:pt x="4" y="4"/>
                    <a:pt x="4" y="4"/>
                    <a:pt x="4" y="4"/>
                  </a:cubicBezTo>
                  <a:cubicBezTo>
                    <a:pt x="9" y="78"/>
                    <a:pt x="9" y="78"/>
                    <a:pt x="9" y="78"/>
                  </a:cubicBezTo>
                  <a:close/>
                  <a:moveTo>
                    <a:pt x="1" y="3"/>
                  </a:moveTo>
                  <a:cubicBezTo>
                    <a:pt x="2" y="1"/>
                    <a:pt x="2" y="1"/>
                    <a:pt x="2" y="1"/>
                  </a:cubicBezTo>
                  <a:cubicBezTo>
                    <a:pt x="1" y="3"/>
                    <a:pt x="1" y="3"/>
                    <a:pt x="1" y="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88" name="Freeform 162"/>
            <p:cNvSpPr/>
            <p:nvPr/>
          </p:nvSpPr>
          <p:spPr bwMode="auto">
            <a:xfrm>
              <a:off x="4154" y="2419"/>
              <a:ext cx="141" cy="198"/>
            </a:xfrm>
            <a:custGeom>
              <a:avLst/>
              <a:gdLst>
                <a:gd name="T0" fmla="*/ 5 w 20"/>
                <a:gd name="T1" fmla="*/ 28 h 28"/>
                <a:gd name="T2" fmla="*/ 2 w 20"/>
                <a:gd name="T3" fmla="*/ 28 h 28"/>
                <a:gd name="T4" fmla="*/ 2 w 20"/>
                <a:gd name="T5" fmla="*/ 28 h 28"/>
                <a:gd name="T6" fmla="*/ 1 w 20"/>
                <a:gd name="T7" fmla="*/ 26 h 28"/>
                <a:gd name="T8" fmla="*/ 1 w 20"/>
                <a:gd name="T9" fmla="*/ 26 h 28"/>
                <a:gd name="T10" fmla="*/ 2 w 20"/>
                <a:gd name="T11" fmla="*/ 25 h 28"/>
                <a:gd name="T12" fmla="*/ 2 w 20"/>
                <a:gd name="T13" fmla="*/ 25 h 28"/>
                <a:gd name="T14" fmla="*/ 5 w 20"/>
                <a:gd name="T15" fmla="*/ 25 h 28"/>
                <a:gd name="T16" fmla="*/ 5 w 20"/>
                <a:gd name="T17" fmla="*/ 25 h 28"/>
                <a:gd name="T18" fmla="*/ 17 w 20"/>
                <a:gd name="T19" fmla="*/ 9 h 28"/>
                <a:gd name="T20" fmla="*/ 17 w 20"/>
                <a:gd name="T21" fmla="*/ 9 h 28"/>
                <a:gd name="T22" fmla="*/ 17 w 20"/>
                <a:gd name="T23" fmla="*/ 5 h 28"/>
                <a:gd name="T24" fmla="*/ 17 w 20"/>
                <a:gd name="T25" fmla="*/ 5 h 28"/>
                <a:gd name="T26" fmla="*/ 3 w 20"/>
                <a:gd name="T27" fmla="*/ 3 h 28"/>
                <a:gd name="T28" fmla="*/ 3 w 20"/>
                <a:gd name="T29" fmla="*/ 3 h 28"/>
                <a:gd name="T30" fmla="*/ 2 w 20"/>
                <a:gd name="T31" fmla="*/ 2 h 28"/>
                <a:gd name="T32" fmla="*/ 2 w 20"/>
                <a:gd name="T33" fmla="*/ 2 h 28"/>
                <a:gd name="T34" fmla="*/ 4 w 20"/>
                <a:gd name="T35" fmla="*/ 0 h 28"/>
                <a:gd name="T36" fmla="*/ 4 w 20"/>
                <a:gd name="T37" fmla="*/ 0 h 28"/>
                <a:gd name="T38" fmla="*/ 19 w 20"/>
                <a:gd name="T39" fmla="*/ 2 h 28"/>
                <a:gd name="T40" fmla="*/ 20 w 20"/>
                <a:gd name="T41" fmla="*/ 3 h 28"/>
                <a:gd name="T42" fmla="*/ 20 w 20"/>
                <a:gd name="T43" fmla="*/ 3 h 28"/>
                <a:gd name="T44" fmla="*/ 20 w 20"/>
                <a:gd name="T45" fmla="*/ 9 h 28"/>
                <a:gd name="T46" fmla="*/ 20 w 20"/>
                <a:gd name="T47" fmla="*/ 9 h 28"/>
                <a:gd name="T48" fmla="*/ 18 w 20"/>
                <a:gd name="T49" fmla="*/ 21 h 28"/>
                <a:gd name="T50" fmla="*/ 18 w 20"/>
                <a:gd name="T51" fmla="*/ 21 h 28"/>
                <a:gd name="T52" fmla="*/ 5 w 20"/>
                <a:gd name="T53" fmla="*/ 28 h 28"/>
                <a:gd name="T54" fmla="*/ 5 w 20"/>
                <a:gd name="T55" fmla="*/ 28 h 28"/>
                <a:gd name="T56" fmla="*/ 5 w 20"/>
                <a:gd name="T57"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0" h="28">
                  <a:moveTo>
                    <a:pt x="5" y="28"/>
                  </a:moveTo>
                  <a:cubicBezTo>
                    <a:pt x="4" y="28"/>
                    <a:pt x="3" y="28"/>
                    <a:pt x="2" y="28"/>
                  </a:cubicBezTo>
                  <a:cubicBezTo>
                    <a:pt x="2" y="28"/>
                    <a:pt x="2" y="28"/>
                    <a:pt x="2" y="28"/>
                  </a:cubicBezTo>
                  <a:cubicBezTo>
                    <a:pt x="1" y="28"/>
                    <a:pt x="0" y="27"/>
                    <a:pt x="1" y="26"/>
                  </a:cubicBezTo>
                  <a:cubicBezTo>
                    <a:pt x="1" y="26"/>
                    <a:pt x="1" y="26"/>
                    <a:pt x="1" y="26"/>
                  </a:cubicBezTo>
                  <a:cubicBezTo>
                    <a:pt x="1" y="25"/>
                    <a:pt x="1" y="25"/>
                    <a:pt x="2" y="25"/>
                  </a:cubicBezTo>
                  <a:cubicBezTo>
                    <a:pt x="2" y="25"/>
                    <a:pt x="2" y="25"/>
                    <a:pt x="2" y="25"/>
                  </a:cubicBezTo>
                  <a:cubicBezTo>
                    <a:pt x="3" y="25"/>
                    <a:pt x="4" y="25"/>
                    <a:pt x="5" y="25"/>
                  </a:cubicBezTo>
                  <a:cubicBezTo>
                    <a:pt x="5" y="25"/>
                    <a:pt x="5" y="25"/>
                    <a:pt x="5" y="25"/>
                  </a:cubicBezTo>
                  <a:cubicBezTo>
                    <a:pt x="16" y="25"/>
                    <a:pt x="17" y="16"/>
                    <a:pt x="17" y="9"/>
                  </a:cubicBezTo>
                  <a:cubicBezTo>
                    <a:pt x="17" y="9"/>
                    <a:pt x="17" y="9"/>
                    <a:pt x="17" y="9"/>
                  </a:cubicBezTo>
                  <a:cubicBezTo>
                    <a:pt x="17" y="7"/>
                    <a:pt x="17" y="6"/>
                    <a:pt x="17" y="5"/>
                  </a:cubicBezTo>
                  <a:cubicBezTo>
                    <a:pt x="17" y="5"/>
                    <a:pt x="17" y="5"/>
                    <a:pt x="17" y="5"/>
                  </a:cubicBezTo>
                  <a:cubicBezTo>
                    <a:pt x="3" y="3"/>
                    <a:pt x="3" y="3"/>
                    <a:pt x="3" y="3"/>
                  </a:cubicBezTo>
                  <a:cubicBezTo>
                    <a:pt x="3" y="3"/>
                    <a:pt x="3" y="3"/>
                    <a:pt x="3" y="3"/>
                  </a:cubicBezTo>
                  <a:cubicBezTo>
                    <a:pt x="2" y="3"/>
                    <a:pt x="2" y="3"/>
                    <a:pt x="2" y="2"/>
                  </a:cubicBezTo>
                  <a:cubicBezTo>
                    <a:pt x="2" y="2"/>
                    <a:pt x="2" y="2"/>
                    <a:pt x="2" y="2"/>
                  </a:cubicBezTo>
                  <a:cubicBezTo>
                    <a:pt x="2" y="1"/>
                    <a:pt x="3" y="0"/>
                    <a:pt x="4" y="0"/>
                  </a:cubicBezTo>
                  <a:cubicBezTo>
                    <a:pt x="4" y="0"/>
                    <a:pt x="4" y="0"/>
                    <a:pt x="4" y="0"/>
                  </a:cubicBezTo>
                  <a:cubicBezTo>
                    <a:pt x="19" y="2"/>
                    <a:pt x="19" y="2"/>
                    <a:pt x="19" y="2"/>
                  </a:cubicBezTo>
                  <a:cubicBezTo>
                    <a:pt x="19" y="2"/>
                    <a:pt x="20" y="2"/>
                    <a:pt x="20" y="3"/>
                  </a:cubicBezTo>
                  <a:cubicBezTo>
                    <a:pt x="20" y="3"/>
                    <a:pt x="20" y="3"/>
                    <a:pt x="20" y="3"/>
                  </a:cubicBezTo>
                  <a:cubicBezTo>
                    <a:pt x="20" y="3"/>
                    <a:pt x="20" y="5"/>
                    <a:pt x="20" y="9"/>
                  </a:cubicBezTo>
                  <a:cubicBezTo>
                    <a:pt x="20" y="9"/>
                    <a:pt x="20" y="9"/>
                    <a:pt x="20" y="9"/>
                  </a:cubicBezTo>
                  <a:cubicBezTo>
                    <a:pt x="20" y="12"/>
                    <a:pt x="20" y="17"/>
                    <a:pt x="18" y="21"/>
                  </a:cubicBezTo>
                  <a:cubicBezTo>
                    <a:pt x="18" y="21"/>
                    <a:pt x="18" y="21"/>
                    <a:pt x="18" y="21"/>
                  </a:cubicBezTo>
                  <a:cubicBezTo>
                    <a:pt x="16" y="25"/>
                    <a:pt x="12" y="28"/>
                    <a:pt x="5" y="28"/>
                  </a:cubicBezTo>
                  <a:cubicBezTo>
                    <a:pt x="5" y="28"/>
                    <a:pt x="5" y="28"/>
                    <a:pt x="5" y="28"/>
                  </a:cubicBezTo>
                  <a:cubicBezTo>
                    <a:pt x="5" y="28"/>
                    <a:pt x="5" y="28"/>
                    <a:pt x="5" y="28"/>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89" name="Freeform 163"/>
            <p:cNvSpPr/>
            <p:nvPr/>
          </p:nvSpPr>
          <p:spPr bwMode="auto">
            <a:xfrm>
              <a:off x="4691" y="2419"/>
              <a:ext cx="142" cy="198"/>
            </a:xfrm>
            <a:custGeom>
              <a:avLst/>
              <a:gdLst>
                <a:gd name="T0" fmla="*/ 2 w 20"/>
                <a:gd name="T1" fmla="*/ 18 h 28"/>
                <a:gd name="T2" fmla="*/ 0 w 20"/>
                <a:gd name="T3" fmla="*/ 5 h 28"/>
                <a:gd name="T4" fmla="*/ 0 w 20"/>
                <a:gd name="T5" fmla="*/ 5 h 28"/>
                <a:gd name="T6" fmla="*/ 0 w 20"/>
                <a:gd name="T7" fmla="*/ 3 h 28"/>
                <a:gd name="T8" fmla="*/ 0 w 20"/>
                <a:gd name="T9" fmla="*/ 3 h 28"/>
                <a:gd name="T10" fmla="*/ 2 w 20"/>
                <a:gd name="T11" fmla="*/ 1 h 28"/>
                <a:gd name="T12" fmla="*/ 2 w 20"/>
                <a:gd name="T13" fmla="*/ 1 h 28"/>
                <a:gd name="T14" fmla="*/ 16 w 20"/>
                <a:gd name="T15" fmla="*/ 0 h 28"/>
                <a:gd name="T16" fmla="*/ 18 w 20"/>
                <a:gd name="T17" fmla="*/ 2 h 28"/>
                <a:gd name="T18" fmla="*/ 18 w 20"/>
                <a:gd name="T19" fmla="*/ 2 h 28"/>
                <a:gd name="T20" fmla="*/ 17 w 20"/>
                <a:gd name="T21" fmla="*/ 3 h 28"/>
                <a:gd name="T22" fmla="*/ 17 w 20"/>
                <a:gd name="T23" fmla="*/ 3 h 28"/>
                <a:gd name="T24" fmla="*/ 3 w 20"/>
                <a:gd name="T25" fmla="*/ 4 h 28"/>
                <a:gd name="T26" fmla="*/ 3 w 20"/>
                <a:gd name="T27" fmla="*/ 5 h 28"/>
                <a:gd name="T28" fmla="*/ 3 w 20"/>
                <a:gd name="T29" fmla="*/ 5 h 28"/>
                <a:gd name="T30" fmla="*/ 5 w 20"/>
                <a:gd name="T31" fmla="*/ 17 h 28"/>
                <a:gd name="T32" fmla="*/ 5 w 20"/>
                <a:gd name="T33" fmla="*/ 17 h 28"/>
                <a:gd name="T34" fmla="*/ 16 w 20"/>
                <a:gd name="T35" fmla="*/ 25 h 28"/>
                <a:gd name="T36" fmla="*/ 16 w 20"/>
                <a:gd name="T37" fmla="*/ 25 h 28"/>
                <a:gd name="T38" fmla="*/ 18 w 20"/>
                <a:gd name="T39" fmla="*/ 24 h 28"/>
                <a:gd name="T40" fmla="*/ 18 w 20"/>
                <a:gd name="T41" fmla="*/ 24 h 28"/>
                <a:gd name="T42" fmla="*/ 20 w 20"/>
                <a:gd name="T43" fmla="*/ 26 h 28"/>
                <a:gd name="T44" fmla="*/ 20 w 20"/>
                <a:gd name="T45" fmla="*/ 26 h 28"/>
                <a:gd name="T46" fmla="*/ 19 w 20"/>
                <a:gd name="T47" fmla="*/ 27 h 28"/>
                <a:gd name="T48" fmla="*/ 19 w 20"/>
                <a:gd name="T49" fmla="*/ 27 h 28"/>
                <a:gd name="T50" fmla="*/ 16 w 20"/>
                <a:gd name="T51" fmla="*/ 28 h 28"/>
                <a:gd name="T52" fmla="*/ 16 w 20"/>
                <a:gd name="T53" fmla="*/ 28 h 28"/>
                <a:gd name="T54" fmla="*/ 16 w 20"/>
                <a:gd name="T55" fmla="*/ 28 h 28"/>
                <a:gd name="T56" fmla="*/ 16 w 20"/>
                <a:gd name="T57" fmla="*/ 28 h 28"/>
                <a:gd name="T58" fmla="*/ 2 w 20"/>
                <a:gd name="T59" fmla="*/ 1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 h="28">
                  <a:moveTo>
                    <a:pt x="2" y="18"/>
                  </a:moveTo>
                  <a:cubicBezTo>
                    <a:pt x="0" y="13"/>
                    <a:pt x="0" y="8"/>
                    <a:pt x="0" y="5"/>
                  </a:cubicBezTo>
                  <a:cubicBezTo>
                    <a:pt x="0" y="5"/>
                    <a:pt x="0" y="5"/>
                    <a:pt x="0" y="5"/>
                  </a:cubicBezTo>
                  <a:cubicBezTo>
                    <a:pt x="0" y="3"/>
                    <a:pt x="0" y="3"/>
                    <a:pt x="0" y="3"/>
                  </a:cubicBezTo>
                  <a:cubicBezTo>
                    <a:pt x="0" y="3"/>
                    <a:pt x="0" y="3"/>
                    <a:pt x="0" y="3"/>
                  </a:cubicBezTo>
                  <a:cubicBezTo>
                    <a:pt x="0" y="2"/>
                    <a:pt x="1" y="1"/>
                    <a:pt x="2" y="1"/>
                  </a:cubicBezTo>
                  <a:cubicBezTo>
                    <a:pt x="2" y="1"/>
                    <a:pt x="2" y="1"/>
                    <a:pt x="2" y="1"/>
                  </a:cubicBezTo>
                  <a:cubicBezTo>
                    <a:pt x="16" y="0"/>
                    <a:pt x="16" y="0"/>
                    <a:pt x="16" y="0"/>
                  </a:cubicBezTo>
                  <a:cubicBezTo>
                    <a:pt x="17" y="0"/>
                    <a:pt x="18" y="1"/>
                    <a:pt x="18" y="2"/>
                  </a:cubicBezTo>
                  <a:cubicBezTo>
                    <a:pt x="18" y="2"/>
                    <a:pt x="18" y="2"/>
                    <a:pt x="18" y="2"/>
                  </a:cubicBezTo>
                  <a:cubicBezTo>
                    <a:pt x="18" y="3"/>
                    <a:pt x="17" y="3"/>
                    <a:pt x="17" y="3"/>
                  </a:cubicBezTo>
                  <a:cubicBezTo>
                    <a:pt x="17" y="3"/>
                    <a:pt x="17" y="3"/>
                    <a:pt x="17" y="3"/>
                  </a:cubicBezTo>
                  <a:cubicBezTo>
                    <a:pt x="3" y="4"/>
                    <a:pt x="3" y="4"/>
                    <a:pt x="3" y="4"/>
                  </a:cubicBezTo>
                  <a:cubicBezTo>
                    <a:pt x="3" y="4"/>
                    <a:pt x="3" y="4"/>
                    <a:pt x="3" y="5"/>
                  </a:cubicBezTo>
                  <a:cubicBezTo>
                    <a:pt x="3" y="5"/>
                    <a:pt x="3" y="5"/>
                    <a:pt x="3" y="5"/>
                  </a:cubicBezTo>
                  <a:cubicBezTo>
                    <a:pt x="3" y="7"/>
                    <a:pt x="3" y="13"/>
                    <a:pt x="5" y="17"/>
                  </a:cubicBezTo>
                  <a:cubicBezTo>
                    <a:pt x="5" y="17"/>
                    <a:pt x="5" y="17"/>
                    <a:pt x="5" y="17"/>
                  </a:cubicBezTo>
                  <a:cubicBezTo>
                    <a:pt x="7" y="21"/>
                    <a:pt x="10" y="25"/>
                    <a:pt x="16" y="25"/>
                  </a:cubicBezTo>
                  <a:cubicBezTo>
                    <a:pt x="16" y="25"/>
                    <a:pt x="16" y="25"/>
                    <a:pt x="16" y="25"/>
                  </a:cubicBezTo>
                  <a:cubicBezTo>
                    <a:pt x="17" y="25"/>
                    <a:pt x="17" y="25"/>
                    <a:pt x="18" y="24"/>
                  </a:cubicBezTo>
                  <a:cubicBezTo>
                    <a:pt x="18" y="24"/>
                    <a:pt x="18" y="24"/>
                    <a:pt x="18" y="24"/>
                  </a:cubicBezTo>
                  <a:cubicBezTo>
                    <a:pt x="19" y="24"/>
                    <a:pt x="20" y="25"/>
                    <a:pt x="20" y="26"/>
                  </a:cubicBezTo>
                  <a:cubicBezTo>
                    <a:pt x="20" y="26"/>
                    <a:pt x="20" y="26"/>
                    <a:pt x="20" y="26"/>
                  </a:cubicBezTo>
                  <a:cubicBezTo>
                    <a:pt x="20" y="27"/>
                    <a:pt x="20" y="27"/>
                    <a:pt x="19" y="27"/>
                  </a:cubicBezTo>
                  <a:cubicBezTo>
                    <a:pt x="19" y="27"/>
                    <a:pt x="19" y="27"/>
                    <a:pt x="19" y="27"/>
                  </a:cubicBezTo>
                  <a:cubicBezTo>
                    <a:pt x="18" y="28"/>
                    <a:pt x="17" y="28"/>
                    <a:pt x="16" y="28"/>
                  </a:cubicBezTo>
                  <a:cubicBezTo>
                    <a:pt x="16" y="28"/>
                    <a:pt x="16" y="28"/>
                    <a:pt x="16" y="28"/>
                  </a:cubicBezTo>
                  <a:cubicBezTo>
                    <a:pt x="16" y="28"/>
                    <a:pt x="16" y="28"/>
                    <a:pt x="16" y="28"/>
                  </a:cubicBezTo>
                  <a:cubicBezTo>
                    <a:pt x="16" y="28"/>
                    <a:pt x="16" y="28"/>
                    <a:pt x="16" y="28"/>
                  </a:cubicBezTo>
                  <a:cubicBezTo>
                    <a:pt x="9" y="28"/>
                    <a:pt x="4" y="23"/>
                    <a:pt x="2" y="18"/>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90" name="Freeform 164"/>
            <p:cNvSpPr/>
            <p:nvPr/>
          </p:nvSpPr>
          <p:spPr bwMode="auto">
            <a:xfrm>
              <a:off x="3539" y="470"/>
              <a:ext cx="1916" cy="939"/>
            </a:xfrm>
            <a:custGeom>
              <a:avLst/>
              <a:gdLst>
                <a:gd name="T0" fmla="*/ 49 w 271"/>
                <a:gd name="T1" fmla="*/ 133 h 133"/>
                <a:gd name="T2" fmla="*/ 95 w 271"/>
                <a:gd name="T3" fmla="*/ 21 h 133"/>
                <a:gd name="T4" fmla="*/ 211 w 271"/>
                <a:gd name="T5" fmla="*/ 133 h 133"/>
                <a:gd name="T6" fmla="*/ 49 w 271"/>
                <a:gd name="T7" fmla="*/ 133 h 133"/>
              </a:gdLst>
              <a:ahLst/>
              <a:cxnLst>
                <a:cxn ang="0">
                  <a:pos x="T0" y="T1"/>
                </a:cxn>
                <a:cxn ang="0">
                  <a:pos x="T2" y="T3"/>
                </a:cxn>
                <a:cxn ang="0">
                  <a:pos x="T4" y="T5"/>
                </a:cxn>
                <a:cxn ang="0">
                  <a:pos x="T6" y="T7"/>
                </a:cxn>
              </a:cxnLst>
              <a:rect l="0" t="0" r="r" b="b"/>
              <a:pathLst>
                <a:path w="271" h="133">
                  <a:moveTo>
                    <a:pt x="49" y="133"/>
                  </a:moveTo>
                  <a:cubicBezTo>
                    <a:pt x="49" y="133"/>
                    <a:pt x="0" y="42"/>
                    <a:pt x="95" y="21"/>
                  </a:cubicBezTo>
                  <a:cubicBezTo>
                    <a:pt x="189" y="0"/>
                    <a:pt x="271" y="66"/>
                    <a:pt x="211" y="133"/>
                  </a:cubicBezTo>
                  <a:lnTo>
                    <a:pt x="49" y="133"/>
                  </a:lnTo>
                  <a:close/>
                </a:path>
              </a:pathLst>
            </a:custGeom>
            <a:solidFill>
              <a:srgbClr val="BA6C2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91" name="Freeform 165"/>
            <p:cNvSpPr>
              <a:spLocks noEditPoints="1"/>
            </p:cNvSpPr>
            <p:nvPr/>
          </p:nvSpPr>
          <p:spPr bwMode="auto">
            <a:xfrm>
              <a:off x="3787" y="576"/>
              <a:ext cx="1399" cy="848"/>
            </a:xfrm>
            <a:custGeom>
              <a:avLst/>
              <a:gdLst>
                <a:gd name="T0" fmla="*/ 12 w 198"/>
                <a:gd name="T1" fmla="*/ 119 h 120"/>
                <a:gd name="T2" fmla="*/ 0 w 198"/>
                <a:gd name="T3" fmla="*/ 69 h 120"/>
                <a:gd name="T4" fmla="*/ 0 w 198"/>
                <a:gd name="T5" fmla="*/ 69 h 120"/>
                <a:gd name="T6" fmla="*/ 60 w 198"/>
                <a:gd name="T7" fmla="*/ 4 h 120"/>
                <a:gd name="T8" fmla="*/ 60 w 198"/>
                <a:gd name="T9" fmla="*/ 4 h 120"/>
                <a:gd name="T10" fmla="*/ 96 w 198"/>
                <a:gd name="T11" fmla="*/ 0 h 120"/>
                <a:gd name="T12" fmla="*/ 96 w 198"/>
                <a:gd name="T13" fmla="*/ 0 h 120"/>
                <a:gd name="T14" fmla="*/ 198 w 198"/>
                <a:gd name="T15" fmla="*/ 71 h 120"/>
                <a:gd name="T16" fmla="*/ 198 w 198"/>
                <a:gd name="T17" fmla="*/ 71 h 120"/>
                <a:gd name="T18" fmla="*/ 177 w 198"/>
                <a:gd name="T19" fmla="*/ 119 h 120"/>
                <a:gd name="T20" fmla="*/ 177 w 198"/>
                <a:gd name="T21" fmla="*/ 119 h 120"/>
                <a:gd name="T22" fmla="*/ 176 w 198"/>
                <a:gd name="T23" fmla="*/ 119 h 120"/>
                <a:gd name="T24" fmla="*/ 176 w 198"/>
                <a:gd name="T25" fmla="*/ 119 h 120"/>
                <a:gd name="T26" fmla="*/ 14 w 198"/>
                <a:gd name="T27" fmla="*/ 120 h 120"/>
                <a:gd name="T28" fmla="*/ 12 w 198"/>
                <a:gd name="T29" fmla="*/ 119 h 120"/>
                <a:gd name="T30" fmla="*/ 14 w 198"/>
                <a:gd name="T31" fmla="*/ 118 h 120"/>
                <a:gd name="T32" fmla="*/ 15 w 198"/>
                <a:gd name="T33" fmla="*/ 118 h 120"/>
                <a:gd name="T34" fmla="*/ 14 w 198"/>
                <a:gd name="T35" fmla="*/ 118 h 120"/>
                <a:gd name="T36" fmla="*/ 61 w 198"/>
                <a:gd name="T37" fmla="*/ 7 h 120"/>
                <a:gd name="T38" fmla="*/ 3 w 198"/>
                <a:gd name="T39" fmla="*/ 69 h 120"/>
                <a:gd name="T40" fmla="*/ 3 w 198"/>
                <a:gd name="T41" fmla="*/ 69 h 120"/>
                <a:gd name="T42" fmla="*/ 14 w 198"/>
                <a:gd name="T43" fmla="*/ 117 h 120"/>
                <a:gd name="T44" fmla="*/ 14 w 198"/>
                <a:gd name="T45" fmla="*/ 117 h 120"/>
                <a:gd name="T46" fmla="*/ 175 w 198"/>
                <a:gd name="T47" fmla="*/ 116 h 120"/>
                <a:gd name="T48" fmla="*/ 195 w 198"/>
                <a:gd name="T49" fmla="*/ 71 h 120"/>
                <a:gd name="T50" fmla="*/ 195 w 198"/>
                <a:gd name="T51" fmla="*/ 71 h 120"/>
                <a:gd name="T52" fmla="*/ 166 w 198"/>
                <a:gd name="T53" fmla="*/ 23 h 120"/>
                <a:gd name="T54" fmla="*/ 166 w 198"/>
                <a:gd name="T55" fmla="*/ 23 h 120"/>
                <a:gd name="T56" fmla="*/ 96 w 198"/>
                <a:gd name="T57" fmla="*/ 3 h 120"/>
                <a:gd name="T58" fmla="*/ 96 w 198"/>
                <a:gd name="T59" fmla="*/ 3 h 120"/>
                <a:gd name="T60" fmla="*/ 61 w 198"/>
                <a:gd name="T61" fmla="*/ 7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98" h="120">
                  <a:moveTo>
                    <a:pt x="12" y="119"/>
                  </a:moveTo>
                  <a:cubicBezTo>
                    <a:pt x="12" y="119"/>
                    <a:pt x="0" y="96"/>
                    <a:pt x="0" y="69"/>
                  </a:cubicBezTo>
                  <a:cubicBezTo>
                    <a:pt x="0" y="69"/>
                    <a:pt x="0" y="69"/>
                    <a:pt x="0" y="69"/>
                  </a:cubicBezTo>
                  <a:cubicBezTo>
                    <a:pt x="0" y="43"/>
                    <a:pt x="12" y="15"/>
                    <a:pt x="60" y="4"/>
                  </a:cubicBezTo>
                  <a:cubicBezTo>
                    <a:pt x="60" y="4"/>
                    <a:pt x="60" y="4"/>
                    <a:pt x="60" y="4"/>
                  </a:cubicBezTo>
                  <a:cubicBezTo>
                    <a:pt x="72" y="2"/>
                    <a:pt x="84" y="0"/>
                    <a:pt x="96" y="0"/>
                  </a:cubicBezTo>
                  <a:cubicBezTo>
                    <a:pt x="96" y="0"/>
                    <a:pt x="96" y="0"/>
                    <a:pt x="96" y="0"/>
                  </a:cubicBezTo>
                  <a:cubicBezTo>
                    <a:pt x="152" y="0"/>
                    <a:pt x="198" y="31"/>
                    <a:pt x="198" y="71"/>
                  </a:cubicBezTo>
                  <a:cubicBezTo>
                    <a:pt x="198" y="71"/>
                    <a:pt x="198" y="71"/>
                    <a:pt x="198" y="71"/>
                  </a:cubicBezTo>
                  <a:cubicBezTo>
                    <a:pt x="198" y="86"/>
                    <a:pt x="192" y="102"/>
                    <a:pt x="177" y="119"/>
                  </a:cubicBezTo>
                  <a:cubicBezTo>
                    <a:pt x="177" y="119"/>
                    <a:pt x="177" y="119"/>
                    <a:pt x="177" y="119"/>
                  </a:cubicBezTo>
                  <a:cubicBezTo>
                    <a:pt x="177" y="119"/>
                    <a:pt x="177" y="119"/>
                    <a:pt x="176" y="119"/>
                  </a:cubicBezTo>
                  <a:cubicBezTo>
                    <a:pt x="176" y="119"/>
                    <a:pt x="176" y="119"/>
                    <a:pt x="176" y="119"/>
                  </a:cubicBezTo>
                  <a:cubicBezTo>
                    <a:pt x="14" y="120"/>
                    <a:pt x="14" y="120"/>
                    <a:pt x="14" y="120"/>
                  </a:cubicBezTo>
                  <a:cubicBezTo>
                    <a:pt x="13" y="120"/>
                    <a:pt x="12" y="120"/>
                    <a:pt x="12" y="119"/>
                  </a:cubicBezTo>
                  <a:close/>
                  <a:moveTo>
                    <a:pt x="14" y="118"/>
                  </a:moveTo>
                  <a:cubicBezTo>
                    <a:pt x="15" y="118"/>
                    <a:pt x="15" y="118"/>
                    <a:pt x="15" y="118"/>
                  </a:cubicBezTo>
                  <a:cubicBezTo>
                    <a:pt x="14" y="118"/>
                    <a:pt x="14" y="118"/>
                    <a:pt x="14" y="118"/>
                  </a:cubicBezTo>
                  <a:close/>
                  <a:moveTo>
                    <a:pt x="61" y="7"/>
                  </a:moveTo>
                  <a:cubicBezTo>
                    <a:pt x="14" y="18"/>
                    <a:pt x="3" y="44"/>
                    <a:pt x="3" y="69"/>
                  </a:cubicBezTo>
                  <a:cubicBezTo>
                    <a:pt x="3" y="69"/>
                    <a:pt x="3" y="69"/>
                    <a:pt x="3" y="69"/>
                  </a:cubicBezTo>
                  <a:cubicBezTo>
                    <a:pt x="3" y="92"/>
                    <a:pt x="12" y="113"/>
                    <a:pt x="14" y="117"/>
                  </a:cubicBezTo>
                  <a:cubicBezTo>
                    <a:pt x="14" y="117"/>
                    <a:pt x="14" y="117"/>
                    <a:pt x="14" y="117"/>
                  </a:cubicBezTo>
                  <a:cubicBezTo>
                    <a:pt x="175" y="116"/>
                    <a:pt x="175" y="116"/>
                    <a:pt x="175" y="116"/>
                  </a:cubicBezTo>
                  <a:cubicBezTo>
                    <a:pt x="189" y="101"/>
                    <a:pt x="195" y="85"/>
                    <a:pt x="195" y="71"/>
                  </a:cubicBezTo>
                  <a:cubicBezTo>
                    <a:pt x="195" y="71"/>
                    <a:pt x="195" y="71"/>
                    <a:pt x="195" y="71"/>
                  </a:cubicBezTo>
                  <a:cubicBezTo>
                    <a:pt x="195" y="52"/>
                    <a:pt x="184" y="35"/>
                    <a:pt x="166" y="23"/>
                  </a:cubicBezTo>
                  <a:cubicBezTo>
                    <a:pt x="166" y="23"/>
                    <a:pt x="166" y="23"/>
                    <a:pt x="166" y="23"/>
                  </a:cubicBezTo>
                  <a:cubicBezTo>
                    <a:pt x="149" y="11"/>
                    <a:pt x="124" y="3"/>
                    <a:pt x="96" y="3"/>
                  </a:cubicBezTo>
                  <a:cubicBezTo>
                    <a:pt x="96" y="3"/>
                    <a:pt x="96" y="3"/>
                    <a:pt x="96" y="3"/>
                  </a:cubicBezTo>
                  <a:cubicBezTo>
                    <a:pt x="84" y="3"/>
                    <a:pt x="73" y="4"/>
                    <a:pt x="61" y="7"/>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92" name="Freeform 166"/>
            <p:cNvSpPr/>
            <p:nvPr/>
          </p:nvSpPr>
          <p:spPr bwMode="auto">
            <a:xfrm>
              <a:off x="3723" y="1042"/>
              <a:ext cx="1449" cy="777"/>
            </a:xfrm>
            <a:custGeom>
              <a:avLst/>
              <a:gdLst>
                <a:gd name="T0" fmla="*/ 165 w 205"/>
                <a:gd name="T1" fmla="*/ 2 h 110"/>
                <a:gd name="T2" fmla="*/ 184 w 205"/>
                <a:gd name="T3" fmla="*/ 52 h 110"/>
                <a:gd name="T4" fmla="*/ 202 w 205"/>
                <a:gd name="T5" fmla="*/ 59 h 110"/>
                <a:gd name="T6" fmla="*/ 185 w 205"/>
                <a:gd name="T7" fmla="*/ 71 h 110"/>
                <a:gd name="T8" fmla="*/ 99 w 205"/>
                <a:gd name="T9" fmla="*/ 108 h 110"/>
                <a:gd name="T10" fmla="*/ 24 w 205"/>
                <a:gd name="T11" fmla="*/ 71 h 110"/>
                <a:gd name="T12" fmla="*/ 8 w 205"/>
                <a:gd name="T13" fmla="*/ 49 h 110"/>
                <a:gd name="T14" fmla="*/ 23 w 205"/>
                <a:gd name="T15" fmla="*/ 52 h 110"/>
                <a:gd name="T16" fmla="*/ 46 w 205"/>
                <a:gd name="T17" fmla="*/ 0 h 110"/>
                <a:gd name="T18" fmla="*/ 165 w 205"/>
                <a:gd name="T19" fmla="*/ 2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5" h="110">
                  <a:moveTo>
                    <a:pt x="165" y="2"/>
                  </a:moveTo>
                  <a:cubicBezTo>
                    <a:pt x="184" y="52"/>
                    <a:pt x="184" y="52"/>
                    <a:pt x="184" y="52"/>
                  </a:cubicBezTo>
                  <a:cubicBezTo>
                    <a:pt x="192" y="40"/>
                    <a:pt x="205" y="45"/>
                    <a:pt x="202" y="59"/>
                  </a:cubicBezTo>
                  <a:cubicBezTo>
                    <a:pt x="198" y="77"/>
                    <a:pt x="185" y="71"/>
                    <a:pt x="185" y="71"/>
                  </a:cubicBezTo>
                  <a:cubicBezTo>
                    <a:pt x="185" y="71"/>
                    <a:pt x="165" y="110"/>
                    <a:pt x="99" y="108"/>
                  </a:cubicBezTo>
                  <a:cubicBezTo>
                    <a:pt x="42" y="106"/>
                    <a:pt x="24" y="71"/>
                    <a:pt x="24" y="71"/>
                  </a:cubicBezTo>
                  <a:cubicBezTo>
                    <a:pt x="5" y="77"/>
                    <a:pt x="0" y="54"/>
                    <a:pt x="8" y="49"/>
                  </a:cubicBezTo>
                  <a:cubicBezTo>
                    <a:pt x="15" y="45"/>
                    <a:pt x="23" y="52"/>
                    <a:pt x="23" y="52"/>
                  </a:cubicBezTo>
                  <a:cubicBezTo>
                    <a:pt x="46" y="0"/>
                    <a:pt x="46" y="0"/>
                    <a:pt x="46" y="0"/>
                  </a:cubicBezTo>
                  <a:lnTo>
                    <a:pt x="165" y="2"/>
                  </a:lnTo>
                  <a:close/>
                </a:path>
              </a:pathLst>
            </a:custGeom>
            <a:solidFill>
              <a:srgbClr val="FFDCC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93" name="Freeform 167"/>
            <p:cNvSpPr>
              <a:spLocks noEditPoints="1"/>
            </p:cNvSpPr>
            <p:nvPr/>
          </p:nvSpPr>
          <p:spPr bwMode="auto">
            <a:xfrm>
              <a:off x="3744" y="1035"/>
              <a:ext cx="1421" cy="784"/>
            </a:xfrm>
            <a:custGeom>
              <a:avLst/>
              <a:gdLst>
                <a:gd name="T0" fmla="*/ 96 w 201"/>
                <a:gd name="T1" fmla="*/ 111 h 111"/>
                <a:gd name="T2" fmla="*/ 20 w 201"/>
                <a:gd name="T3" fmla="*/ 74 h 111"/>
                <a:gd name="T4" fmla="*/ 15 w 201"/>
                <a:gd name="T5" fmla="*/ 75 h 111"/>
                <a:gd name="T6" fmla="*/ 0 w 201"/>
                <a:gd name="T7" fmla="*/ 58 h 111"/>
                <a:gd name="T8" fmla="*/ 4 w 201"/>
                <a:gd name="T9" fmla="*/ 49 h 111"/>
                <a:gd name="T10" fmla="*/ 10 w 201"/>
                <a:gd name="T11" fmla="*/ 47 h 111"/>
                <a:gd name="T12" fmla="*/ 19 w 201"/>
                <a:gd name="T13" fmla="*/ 51 h 111"/>
                <a:gd name="T14" fmla="*/ 41 w 201"/>
                <a:gd name="T15" fmla="*/ 1 h 111"/>
                <a:gd name="T16" fmla="*/ 43 w 201"/>
                <a:gd name="T17" fmla="*/ 0 h 111"/>
                <a:gd name="T18" fmla="*/ 162 w 201"/>
                <a:gd name="T19" fmla="*/ 3 h 111"/>
                <a:gd name="T20" fmla="*/ 164 w 201"/>
                <a:gd name="T21" fmla="*/ 3 h 111"/>
                <a:gd name="T22" fmla="*/ 182 w 201"/>
                <a:gd name="T23" fmla="*/ 50 h 111"/>
                <a:gd name="T24" fmla="*/ 191 w 201"/>
                <a:gd name="T25" fmla="*/ 45 h 111"/>
                <a:gd name="T26" fmla="*/ 201 w 201"/>
                <a:gd name="T27" fmla="*/ 56 h 111"/>
                <a:gd name="T28" fmla="*/ 201 w 201"/>
                <a:gd name="T29" fmla="*/ 61 h 111"/>
                <a:gd name="T30" fmla="*/ 187 w 201"/>
                <a:gd name="T31" fmla="*/ 75 h 111"/>
                <a:gd name="T32" fmla="*/ 183 w 201"/>
                <a:gd name="T33" fmla="*/ 74 h 111"/>
                <a:gd name="T34" fmla="*/ 102 w 201"/>
                <a:gd name="T35" fmla="*/ 111 h 111"/>
                <a:gd name="T36" fmla="*/ 22 w 201"/>
                <a:gd name="T37" fmla="*/ 72 h 111"/>
                <a:gd name="T38" fmla="*/ 26 w 201"/>
                <a:gd name="T39" fmla="*/ 77 h 111"/>
                <a:gd name="T40" fmla="*/ 38 w 201"/>
                <a:gd name="T41" fmla="*/ 89 h 111"/>
                <a:gd name="T42" fmla="*/ 96 w 201"/>
                <a:gd name="T43" fmla="*/ 108 h 111"/>
                <a:gd name="T44" fmla="*/ 102 w 201"/>
                <a:gd name="T45" fmla="*/ 108 h 111"/>
                <a:gd name="T46" fmla="*/ 177 w 201"/>
                <a:gd name="T47" fmla="*/ 77 h 111"/>
                <a:gd name="T48" fmla="*/ 181 w 201"/>
                <a:gd name="T49" fmla="*/ 72 h 111"/>
                <a:gd name="T50" fmla="*/ 183 w 201"/>
                <a:gd name="T51" fmla="*/ 71 h 111"/>
                <a:gd name="T52" fmla="*/ 184 w 201"/>
                <a:gd name="T53" fmla="*/ 71 h 111"/>
                <a:gd name="T54" fmla="*/ 187 w 201"/>
                <a:gd name="T55" fmla="*/ 72 h 111"/>
                <a:gd name="T56" fmla="*/ 198 w 201"/>
                <a:gd name="T57" fmla="*/ 60 h 111"/>
                <a:gd name="T58" fmla="*/ 198 w 201"/>
                <a:gd name="T59" fmla="*/ 56 h 111"/>
                <a:gd name="T60" fmla="*/ 191 w 201"/>
                <a:gd name="T61" fmla="*/ 48 h 111"/>
                <a:gd name="T62" fmla="*/ 182 w 201"/>
                <a:gd name="T63" fmla="*/ 53 h 111"/>
                <a:gd name="T64" fmla="*/ 181 w 201"/>
                <a:gd name="T65" fmla="*/ 54 h 111"/>
                <a:gd name="T66" fmla="*/ 180 w 201"/>
                <a:gd name="T67" fmla="*/ 53 h 111"/>
                <a:gd name="T68" fmla="*/ 44 w 201"/>
                <a:gd name="T69" fmla="*/ 3 h 111"/>
                <a:gd name="T70" fmla="*/ 20 w 201"/>
                <a:gd name="T71" fmla="*/ 55 h 111"/>
                <a:gd name="T72" fmla="*/ 18 w 201"/>
                <a:gd name="T73" fmla="*/ 55 h 111"/>
                <a:gd name="T74" fmla="*/ 16 w 201"/>
                <a:gd name="T75" fmla="*/ 52 h 111"/>
                <a:gd name="T76" fmla="*/ 10 w 201"/>
                <a:gd name="T77" fmla="*/ 50 h 111"/>
                <a:gd name="T78" fmla="*/ 5 w 201"/>
                <a:gd name="T79" fmla="*/ 51 h 111"/>
                <a:gd name="T80" fmla="*/ 3 w 201"/>
                <a:gd name="T81" fmla="*/ 58 h 111"/>
                <a:gd name="T82" fmla="*/ 15 w 201"/>
                <a:gd name="T83" fmla="*/ 72 h 111"/>
                <a:gd name="T84" fmla="*/ 20 w 201"/>
                <a:gd name="T85" fmla="*/ 71 h 111"/>
                <a:gd name="T86" fmla="*/ 21 w 201"/>
                <a:gd name="T87" fmla="*/ 71 h 111"/>
                <a:gd name="T88" fmla="*/ 22 w 201"/>
                <a:gd name="T89" fmla="*/ 7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01" h="111">
                  <a:moveTo>
                    <a:pt x="102" y="111"/>
                  </a:moveTo>
                  <a:cubicBezTo>
                    <a:pt x="100" y="111"/>
                    <a:pt x="98" y="111"/>
                    <a:pt x="96" y="111"/>
                  </a:cubicBezTo>
                  <a:cubicBezTo>
                    <a:pt x="96" y="111"/>
                    <a:pt x="96" y="111"/>
                    <a:pt x="96" y="111"/>
                  </a:cubicBezTo>
                  <a:cubicBezTo>
                    <a:pt x="44" y="109"/>
                    <a:pt x="24" y="80"/>
                    <a:pt x="20" y="74"/>
                  </a:cubicBezTo>
                  <a:cubicBezTo>
                    <a:pt x="20" y="74"/>
                    <a:pt x="20" y="74"/>
                    <a:pt x="20" y="74"/>
                  </a:cubicBezTo>
                  <a:cubicBezTo>
                    <a:pt x="18" y="74"/>
                    <a:pt x="17" y="75"/>
                    <a:pt x="15" y="75"/>
                  </a:cubicBezTo>
                  <a:cubicBezTo>
                    <a:pt x="15" y="75"/>
                    <a:pt x="15" y="75"/>
                    <a:pt x="15" y="75"/>
                  </a:cubicBezTo>
                  <a:cubicBezTo>
                    <a:pt x="5" y="74"/>
                    <a:pt x="0" y="65"/>
                    <a:pt x="0" y="58"/>
                  </a:cubicBezTo>
                  <a:cubicBezTo>
                    <a:pt x="0" y="58"/>
                    <a:pt x="0" y="58"/>
                    <a:pt x="0" y="58"/>
                  </a:cubicBezTo>
                  <a:cubicBezTo>
                    <a:pt x="0" y="54"/>
                    <a:pt x="1" y="51"/>
                    <a:pt x="4" y="49"/>
                  </a:cubicBezTo>
                  <a:cubicBezTo>
                    <a:pt x="4" y="49"/>
                    <a:pt x="4" y="49"/>
                    <a:pt x="4" y="49"/>
                  </a:cubicBezTo>
                  <a:cubicBezTo>
                    <a:pt x="6" y="48"/>
                    <a:pt x="8" y="47"/>
                    <a:pt x="10" y="47"/>
                  </a:cubicBezTo>
                  <a:cubicBezTo>
                    <a:pt x="10" y="47"/>
                    <a:pt x="10" y="47"/>
                    <a:pt x="10" y="47"/>
                  </a:cubicBezTo>
                  <a:cubicBezTo>
                    <a:pt x="14" y="47"/>
                    <a:pt x="17" y="49"/>
                    <a:pt x="19" y="51"/>
                  </a:cubicBezTo>
                  <a:cubicBezTo>
                    <a:pt x="19" y="51"/>
                    <a:pt x="19" y="51"/>
                    <a:pt x="19" y="51"/>
                  </a:cubicBezTo>
                  <a:cubicBezTo>
                    <a:pt x="41" y="1"/>
                    <a:pt x="41" y="1"/>
                    <a:pt x="41" y="1"/>
                  </a:cubicBezTo>
                  <a:cubicBezTo>
                    <a:pt x="42" y="0"/>
                    <a:pt x="42" y="0"/>
                    <a:pt x="43" y="0"/>
                  </a:cubicBezTo>
                  <a:cubicBezTo>
                    <a:pt x="43" y="0"/>
                    <a:pt x="43" y="0"/>
                    <a:pt x="43" y="0"/>
                  </a:cubicBezTo>
                  <a:cubicBezTo>
                    <a:pt x="162" y="2"/>
                    <a:pt x="162" y="2"/>
                    <a:pt x="162" y="2"/>
                  </a:cubicBezTo>
                  <a:cubicBezTo>
                    <a:pt x="162" y="3"/>
                    <a:pt x="162" y="3"/>
                    <a:pt x="162" y="3"/>
                  </a:cubicBezTo>
                  <a:cubicBezTo>
                    <a:pt x="162" y="2"/>
                    <a:pt x="162" y="2"/>
                    <a:pt x="162" y="2"/>
                  </a:cubicBezTo>
                  <a:cubicBezTo>
                    <a:pt x="163" y="2"/>
                    <a:pt x="163" y="2"/>
                    <a:pt x="164" y="3"/>
                  </a:cubicBezTo>
                  <a:cubicBezTo>
                    <a:pt x="164" y="3"/>
                    <a:pt x="164" y="3"/>
                    <a:pt x="164" y="3"/>
                  </a:cubicBezTo>
                  <a:cubicBezTo>
                    <a:pt x="182" y="50"/>
                    <a:pt x="182" y="50"/>
                    <a:pt x="182" y="50"/>
                  </a:cubicBezTo>
                  <a:cubicBezTo>
                    <a:pt x="184" y="46"/>
                    <a:pt x="188" y="45"/>
                    <a:pt x="191" y="45"/>
                  </a:cubicBezTo>
                  <a:cubicBezTo>
                    <a:pt x="191" y="45"/>
                    <a:pt x="191" y="45"/>
                    <a:pt x="191" y="45"/>
                  </a:cubicBezTo>
                  <a:cubicBezTo>
                    <a:pt x="197" y="45"/>
                    <a:pt x="201" y="49"/>
                    <a:pt x="201" y="56"/>
                  </a:cubicBezTo>
                  <a:cubicBezTo>
                    <a:pt x="201" y="56"/>
                    <a:pt x="201" y="56"/>
                    <a:pt x="201" y="56"/>
                  </a:cubicBezTo>
                  <a:cubicBezTo>
                    <a:pt x="201" y="58"/>
                    <a:pt x="201" y="59"/>
                    <a:pt x="201" y="61"/>
                  </a:cubicBezTo>
                  <a:cubicBezTo>
                    <a:pt x="201" y="61"/>
                    <a:pt x="201" y="61"/>
                    <a:pt x="201" y="61"/>
                  </a:cubicBezTo>
                  <a:cubicBezTo>
                    <a:pt x="198" y="72"/>
                    <a:pt x="192" y="75"/>
                    <a:pt x="187" y="75"/>
                  </a:cubicBezTo>
                  <a:cubicBezTo>
                    <a:pt x="187" y="75"/>
                    <a:pt x="187" y="75"/>
                    <a:pt x="187" y="75"/>
                  </a:cubicBezTo>
                  <a:cubicBezTo>
                    <a:pt x="185" y="75"/>
                    <a:pt x="184" y="74"/>
                    <a:pt x="183" y="74"/>
                  </a:cubicBezTo>
                  <a:cubicBezTo>
                    <a:pt x="183" y="74"/>
                    <a:pt x="183" y="74"/>
                    <a:pt x="183" y="74"/>
                  </a:cubicBezTo>
                  <a:cubicBezTo>
                    <a:pt x="179" y="80"/>
                    <a:pt x="157" y="111"/>
                    <a:pt x="102" y="111"/>
                  </a:cubicBezTo>
                  <a:cubicBezTo>
                    <a:pt x="102" y="111"/>
                    <a:pt x="102" y="111"/>
                    <a:pt x="102" y="111"/>
                  </a:cubicBezTo>
                  <a:cubicBezTo>
                    <a:pt x="102" y="111"/>
                    <a:pt x="102" y="111"/>
                    <a:pt x="102" y="111"/>
                  </a:cubicBezTo>
                  <a:close/>
                  <a:moveTo>
                    <a:pt x="22" y="72"/>
                  </a:moveTo>
                  <a:cubicBezTo>
                    <a:pt x="22" y="72"/>
                    <a:pt x="23" y="74"/>
                    <a:pt x="26" y="77"/>
                  </a:cubicBezTo>
                  <a:cubicBezTo>
                    <a:pt x="26" y="77"/>
                    <a:pt x="26" y="77"/>
                    <a:pt x="26" y="77"/>
                  </a:cubicBezTo>
                  <a:cubicBezTo>
                    <a:pt x="28" y="80"/>
                    <a:pt x="32" y="84"/>
                    <a:pt x="38" y="89"/>
                  </a:cubicBezTo>
                  <a:cubicBezTo>
                    <a:pt x="38" y="89"/>
                    <a:pt x="38" y="89"/>
                    <a:pt x="38" y="89"/>
                  </a:cubicBezTo>
                  <a:cubicBezTo>
                    <a:pt x="49" y="97"/>
                    <a:pt x="68" y="106"/>
                    <a:pt x="96" y="108"/>
                  </a:cubicBezTo>
                  <a:cubicBezTo>
                    <a:pt x="96" y="108"/>
                    <a:pt x="96" y="108"/>
                    <a:pt x="96" y="108"/>
                  </a:cubicBezTo>
                  <a:cubicBezTo>
                    <a:pt x="98" y="108"/>
                    <a:pt x="100" y="108"/>
                    <a:pt x="102" y="108"/>
                  </a:cubicBezTo>
                  <a:cubicBezTo>
                    <a:pt x="102" y="108"/>
                    <a:pt x="102" y="108"/>
                    <a:pt x="102" y="108"/>
                  </a:cubicBezTo>
                  <a:cubicBezTo>
                    <a:pt x="147" y="108"/>
                    <a:pt x="169" y="87"/>
                    <a:pt x="177" y="77"/>
                  </a:cubicBezTo>
                  <a:cubicBezTo>
                    <a:pt x="177" y="77"/>
                    <a:pt x="177" y="77"/>
                    <a:pt x="177" y="77"/>
                  </a:cubicBezTo>
                  <a:cubicBezTo>
                    <a:pt x="180" y="74"/>
                    <a:pt x="181" y="72"/>
                    <a:pt x="181" y="72"/>
                  </a:cubicBezTo>
                  <a:cubicBezTo>
                    <a:pt x="181" y="72"/>
                    <a:pt x="181" y="72"/>
                    <a:pt x="181" y="72"/>
                  </a:cubicBezTo>
                  <a:cubicBezTo>
                    <a:pt x="181" y="71"/>
                    <a:pt x="182" y="71"/>
                    <a:pt x="183" y="71"/>
                  </a:cubicBezTo>
                  <a:cubicBezTo>
                    <a:pt x="183" y="71"/>
                    <a:pt x="183" y="71"/>
                    <a:pt x="183" y="71"/>
                  </a:cubicBezTo>
                  <a:cubicBezTo>
                    <a:pt x="183" y="71"/>
                    <a:pt x="183" y="71"/>
                    <a:pt x="184" y="71"/>
                  </a:cubicBezTo>
                  <a:cubicBezTo>
                    <a:pt x="184" y="71"/>
                    <a:pt x="184" y="71"/>
                    <a:pt x="184" y="71"/>
                  </a:cubicBezTo>
                  <a:cubicBezTo>
                    <a:pt x="185" y="71"/>
                    <a:pt x="186" y="72"/>
                    <a:pt x="187" y="72"/>
                  </a:cubicBezTo>
                  <a:cubicBezTo>
                    <a:pt x="187" y="72"/>
                    <a:pt x="187" y="72"/>
                    <a:pt x="187" y="72"/>
                  </a:cubicBezTo>
                  <a:cubicBezTo>
                    <a:pt x="190" y="72"/>
                    <a:pt x="195" y="70"/>
                    <a:pt x="198" y="60"/>
                  </a:cubicBezTo>
                  <a:cubicBezTo>
                    <a:pt x="198" y="60"/>
                    <a:pt x="198" y="60"/>
                    <a:pt x="198" y="60"/>
                  </a:cubicBezTo>
                  <a:cubicBezTo>
                    <a:pt x="198" y="59"/>
                    <a:pt x="198" y="58"/>
                    <a:pt x="198" y="56"/>
                  </a:cubicBezTo>
                  <a:cubicBezTo>
                    <a:pt x="198" y="56"/>
                    <a:pt x="198" y="56"/>
                    <a:pt x="198" y="56"/>
                  </a:cubicBezTo>
                  <a:cubicBezTo>
                    <a:pt x="198" y="51"/>
                    <a:pt x="195" y="48"/>
                    <a:pt x="191" y="48"/>
                  </a:cubicBezTo>
                  <a:cubicBezTo>
                    <a:pt x="191" y="48"/>
                    <a:pt x="191" y="48"/>
                    <a:pt x="191" y="48"/>
                  </a:cubicBezTo>
                  <a:cubicBezTo>
                    <a:pt x="188" y="48"/>
                    <a:pt x="185" y="49"/>
                    <a:pt x="182" y="53"/>
                  </a:cubicBezTo>
                  <a:cubicBezTo>
                    <a:pt x="182" y="53"/>
                    <a:pt x="182" y="53"/>
                    <a:pt x="182" y="53"/>
                  </a:cubicBezTo>
                  <a:cubicBezTo>
                    <a:pt x="182" y="54"/>
                    <a:pt x="181" y="54"/>
                    <a:pt x="181" y="54"/>
                  </a:cubicBezTo>
                  <a:cubicBezTo>
                    <a:pt x="181" y="54"/>
                    <a:pt x="181" y="54"/>
                    <a:pt x="181" y="54"/>
                  </a:cubicBezTo>
                  <a:cubicBezTo>
                    <a:pt x="180" y="54"/>
                    <a:pt x="180" y="54"/>
                    <a:pt x="180" y="53"/>
                  </a:cubicBezTo>
                  <a:cubicBezTo>
                    <a:pt x="180" y="53"/>
                    <a:pt x="180" y="53"/>
                    <a:pt x="180" y="53"/>
                  </a:cubicBezTo>
                  <a:cubicBezTo>
                    <a:pt x="161" y="5"/>
                    <a:pt x="161" y="5"/>
                    <a:pt x="161" y="5"/>
                  </a:cubicBezTo>
                  <a:cubicBezTo>
                    <a:pt x="44" y="3"/>
                    <a:pt x="44" y="3"/>
                    <a:pt x="44" y="3"/>
                  </a:cubicBezTo>
                  <a:cubicBezTo>
                    <a:pt x="21" y="54"/>
                    <a:pt x="21" y="54"/>
                    <a:pt x="21" y="54"/>
                  </a:cubicBezTo>
                  <a:cubicBezTo>
                    <a:pt x="21" y="55"/>
                    <a:pt x="20" y="55"/>
                    <a:pt x="20" y="55"/>
                  </a:cubicBezTo>
                  <a:cubicBezTo>
                    <a:pt x="20" y="55"/>
                    <a:pt x="20" y="55"/>
                    <a:pt x="20" y="55"/>
                  </a:cubicBezTo>
                  <a:cubicBezTo>
                    <a:pt x="19" y="55"/>
                    <a:pt x="19" y="55"/>
                    <a:pt x="18" y="55"/>
                  </a:cubicBezTo>
                  <a:cubicBezTo>
                    <a:pt x="18" y="55"/>
                    <a:pt x="18" y="55"/>
                    <a:pt x="18" y="55"/>
                  </a:cubicBezTo>
                  <a:cubicBezTo>
                    <a:pt x="18" y="55"/>
                    <a:pt x="17" y="53"/>
                    <a:pt x="16" y="52"/>
                  </a:cubicBezTo>
                  <a:cubicBezTo>
                    <a:pt x="16" y="52"/>
                    <a:pt x="16" y="52"/>
                    <a:pt x="16" y="52"/>
                  </a:cubicBezTo>
                  <a:cubicBezTo>
                    <a:pt x="14" y="51"/>
                    <a:pt x="12" y="50"/>
                    <a:pt x="10" y="50"/>
                  </a:cubicBezTo>
                  <a:cubicBezTo>
                    <a:pt x="10" y="50"/>
                    <a:pt x="10" y="50"/>
                    <a:pt x="10" y="50"/>
                  </a:cubicBezTo>
                  <a:cubicBezTo>
                    <a:pt x="8" y="50"/>
                    <a:pt x="7" y="51"/>
                    <a:pt x="5" y="51"/>
                  </a:cubicBezTo>
                  <a:cubicBezTo>
                    <a:pt x="5" y="51"/>
                    <a:pt x="5" y="51"/>
                    <a:pt x="5" y="51"/>
                  </a:cubicBezTo>
                  <a:cubicBezTo>
                    <a:pt x="4" y="52"/>
                    <a:pt x="3" y="55"/>
                    <a:pt x="3" y="58"/>
                  </a:cubicBezTo>
                  <a:cubicBezTo>
                    <a:pt x="3" y="58"/>
                    <a:pt x="3" y="58"/>
                    <a:pt x="3" y="58"/>
                  </a:cubicBezTo>
                  <a:cubicBezTo>
                    <a:pt x="3" y="64"/>
                    <a:pt x="7" y="72"/>
                    <a:pt x="15" y="72"/>
                  </a:cubicBezTo>
                  <a:cubicBezTo>
                    <a:pt x="15" y="72"/>
                    <a:pt x="15" y="72"/>
                    <a:pt x="15" y="72"/>
                  </a:cubicBezTo>
                  <a:cubicBezTo>
                    <a:pt x="17" y="72"/>
                    <a:pt x="18" y="71"/>
                    <a:pt x="20" y="71"/>
                  </a:cubicBezTo>
                  <a:cubicBezTo>
                    <a:pt x="20" y="71"/>
                    <a:pt x="20" y="71"/>
                    <a:pt x="20" y="71"/>
                  </a:cubicBezTo>
                  <a:cubicBezTo>
                    <a:pt x="20" y="71"/>
                    <a:pt x="21" y="71"/>
                    <a:pt x="21" y="71"/>
                  </a:cubicBezTo>
                  <a:cubicBezTo>
                    <a:pt x="21" y="71"/>
                    <a:pt x="21" y="71"/>
                    <a:pt x="21" y="71"/>
                  </a:cubicBezTo>
                  <a:cubicBezTo>
                    <a:pt x="21" y="71"/>
                    <a:pt x="22" y="71"/>
                    <a:pt x="22" y="72"/>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94" name="Freeform 168"/>
            <p:cNvSpPr/>
            <p:nvPr/>
          </p:nvSpPr>
          <p:spPr bwMode="auto">
            <a:xfrm>
              <a:off x="4303" y="1586"/>
              <a:ext cx="303" cy="85"/>
            </a:xfrm>
            <a:custGeom>
              <a:avLst/>
              <a:gdLst>
                <a:gd name="T0" fmla="*/ 21 w 43"/>
                <a:gd name="T1" fmla="*/ 12 h 12"/>
                <a:gd name="T2" fmla="*/ 1 w 43"/>
                <a:gd name="T3" fmla="*/ 3 h 12"/>
                <a:gd name="T4" fmla="*/ 1 w 43"/>
                <a:gd name="T5" fmla="*/ 3 h 12"/>
                <a:gd name="T6" fmla="*/ 1 w 43"/>
                <a:gd name="T7" fmla="*/ 3 h 12"/>
                <a:gd name="T8" fmla="*/ 1 w 43"/>
                <a:gd name="T9" fmla="*/ 1 h 12"/>
                <a:gd name="T10" fmla="*/ 1 w 43"/>
                <a:gd name="T11" fmla="*/ 1 h 12"/>
                <a:gd name="T12" fmla="*/ 3 w 43"/>
                <a:gd name="T13" fmla="*/ 1 h 12"/>
                <a:gd name="T14" fmla="*/ 3 w 43"/>
                <a:gd name="T15" fmla="*/ 1 h 12"/>
                <a:gd name="T16" fmla="*/ 8 w 43"/>
                <a:gd name="T17" fmla="*/ 5 h 12"/>
                <a:gd name="T18" fmla="*/ 8 w 43"/>
                <a:gd name="T19" fmla="*/ 5 h 12"/>
                <a:gd name="T20" fmla="*/ 21 w 43"/>
                <a:gd name="T21" fmla="*/ 9 h 12"/>
                <a:gd name="T22" fmla="*/ 21 w 43"/>
                <a:gd name="T23" fmla="*/ 9 h 12"/>
                <a:gd name="T24" fmla="*/ 40 w 43"/>
                <a:gd name="T25" fmla="*/ 1 h 12"/>
                <a:gd name="T26" fmla="*/ 40 w 43"/>
                <a:gd name="T27" fmla="*/ 1 h 12"/>
                <a:gd name="T28" fmla="*/ 43 w 43"/>
                <a:gd name="T29" fmla="*/ 1 h 12"/>
                <a:gd name="T30" fmla="*/ 43 w 43"/>
                <a:gd name="T31" fmla="*/ 1 h 12"/>
                <a:gd name="T32" fmla="*/ 42 w 43"/>
                <a:gd name="T33" fmla="*/ 3 h 12"/>
                <a:gd name="T34" fmla="*/ 42 w 43"/>
                <a:gd name="T35" fmla="*/ 3 h 12"/>
                <a:gd name="T36" fmla="*/ 21 w 43"/>
                <a:gd name="T37" fmla="*/ 12 h 12"/>
                <a:gd name="T38" fmla="*/ 21 w 43"/>
                <a:gd name="T39" fmla="*/ 12 h 12"/>
                <a:gd name="T40" fmla="*/ 21 w 43"/>
                <a:gd name="T41"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3" h="12">
                  <a:moveTo>
                    <a:pt x="21" y="12"/>
                  </a:moveTo>
                  <a:cubicBezTo>
                    <a:pt x="9" y="12"/>
                    <a:pt x="1" y="3"/>
                    <a:pt x="1" y="3"/>
                  </a:cubicBezTo>
                  <a:cubicBezTo>
                    <a:pt x="1" y="3"/>
                    <a:pt x="1" y="3"/>
                    <a:pt x="1" y="3"/>
                  </a:cubicBezTo>
                  <a:cubicBezTo>
                    <a:pt x="1" y="3"/>
                    <a:pt x="1" y="3"/>
                    <a:pt x="1" y="3"/>
                  </a:cubicBezTo>
                  <a:cubicBezTo>
                    <a:pt x="0" y="2"/>
                    <a:pt x="1" y="1"/>
                    <a:pt x="1" y="1"/>
                  </a:cubicBezTo>
                  <a:cubicBezTo>
                    <a:pt x="1" y="1"/>
                    <a:pt x="1" y="1"/>
                    <a:pt x="1" y="1"/>
                  </a:cubicBezTo>
                  <a:cubicBezTo>
                    <a:pt x="2" y="0"/>
                    <a:pt x="3" y="0"/>
                    <a:pt x="3" y="1"/>
                  </a:cubicBezTo>
                  <a:cubicBezTo>
                    <a:pt x="3" y="1"/>
                    <a:pt x="3" y="1"/>
                    <a:pt x="3" y="1"/>
                  </a:cubicBezTo>
                  <a:cubicBezTo>
                    <a:pt x="3" y="1"/>
                    <a:pt x="5" y="3"/>
                    <a:pt x="8" y="5"/>
                  </a:cubicBezTo>
                  <a:cubicBezTo>
                    <a:pt x="8" y="5"/>
                    <a:pt x="8" y="5"/>
                    <a:pt x="8" y="5"/>
                  </a:cubicBezTo>
                  <a:cubicBezTo>
                    <a:pt x="11" y="7"/>
                    <a:pt x="16" y="9"/>
                    <a:pt x="21" y="9"/>
                  </a:cubicBezTo>
                  <a:cubicBezTo>
                    <a:pt x="21" y="9"/>
                    <a:pt x="21" y="9"/>
                    <a:pt x="21" y="9"/>
                  </a:cubicBezTo>
                  <a:cubicBezTo>
                    <a:pt x="27" y="9"/>
                    <a:pt x="33" y="7"/>
                    <a:pt x="40" y="1"/>
                  </a:cubicBezTo>
                  <a:cubicBezTo>
                    <a:pt x="40" y="1"/>
                    <a:pt x="40" y="1"/>
                    <a:pt x="40" y="1"/>
                  </a:cubicBezTo>
                  <a:cubicBezTo>
                    <a:pt x="41" y="0"/>
                    <a:pt x="42" y="0"/>
                    <a:pt x="43" y="1"/>
                  </a:cubicBezTo>
                  <a:cubicBezTo>
                    <a:pt x="43" y="1"/>
                    <a:pt x="43" y="1"/>
                    <a:pt x="43" y="1"/>
                  </a:cubicBezTo>
                  <a:cubicBezTo>
                    <a:pt x="43" y="2"/>
                    <a:pt x="43" y="2"/>
                    <a:pt x="42" y="3"/>
                  </a:cubicBezTo>
                  <a:cubicBezTo>
                    <a:pt x="42" y="3"/>
                    <a:pt x="42" y="3"/>
                    <a:pt x="42" y="3"/>
                  </a:cubicBezTo>
                  <a:cubicBezTo>
                    <a:pt x="35" y="10"/>
                    <a:pt x="28" y="12"/>
                    <a:pt x="21" y="12"/>
                  </a:cubicBezTo>
                  <a:cubicBezTo>
                    <a:pt x="21" y="12"/>
                    <a:pt x="21" y="12"/>
                    <a:pt x="21" y="12"/>
                  </a:cubicBezTo>
                  <a:cubicBezTo>
                    <a:pt x="21" y="12"/>
                    <a:pt x="21" y="12"/>
                    <a:pt x="21" y="12"/>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95" name="Freeform 169"/>
            <p:cNvSpPr/>
            <p:nvPr/>
          </p:nvSpPr>
          <p:spPr bwMode="auto">
            <a:xfrm>
              <a:off x="4691" y="1424"/>
              <a:ext cx="113" cy="120"/>
            </a:xfrm>
            <a:custGeom>
              <a:avLst/>
              <a:gdLst>
                <a:gd name="T0" fmla="*/ 15 w 16"/>
                <a:gd name="T1" fmla="*/ 7 h 17"/>
                <a:gd name="T2" fmla="*/ 10 w 16"/>
                <a:gd name="T3" fmla="*/ 16 h 17"/>
                <a:gd name="T4" fmla="*/ 1 w 16"/>
                <a:gd name="T5" fmla="*/ 10 h 17"/>
                <a:gd name="T6" fmla="*/ 6 w 16"/>
                <a:gd name="T7" fmla="*/ 1 h 17"/>
                <a:gd name="T8" fmla="*/ 15 w 16"/>
                <a:gd name="T9" fmla="*/ 7 h 17"/>
              </a:gdLst>
              <a:ahLst/>
              <a:cxnLst>
                <a:cxn ang="0">
                  <a:pos x="T0" y="T1"/>
                </a:cxn>
                <a:cxn ang="0">
                  <a:pos x="T2" y="T3"/>
                </a:cxn>
                <a:cxn ang="0">
                  <a:pos x="T4" y="T5"/>
                </a:cxn>
                <a:cxn ang="0">
                  <a:pos x="T6" y="T7"/>
                </a:cxn>
                <a:cxn ang="0">
                  <a:pos x="T8" y="T9"/>
                </a:cxn>
              </a:cxnLst>
              <a:rect l="0" t="0" r="r" b="b"/>
              <a:pathLst>
                <a:path w="16" h="17">
                  <a:moveTo>
                    <a:pt x="15" y="7"/>
                  </a:moveTo>
                  <a:cubicBezTo>
                    <a:pt x="16" y="10"/>
                    <a:pt x="14" y="15"/>
                    <a:pt x="10" y="16"/>
                  </a:cubicBezTo>
                  <a:cubicBezTo>
                    <a:pt x="6" y="17"/>
                    <a:pt x="2" y="14"/>
                    <a:pt x="1" y="10"/>
                  </a:cubicBezTo>
                  <a:cubicBezTo>
                    <a:pt x="0" y="6"/>
                    <a:pt x="2" y="2"/>
                    <a:pt x="6" y="1"/>
                  </a:cubicBezTo>
                  <a:cubicBezTo>
                    <a:pt x="10" y="0"/>
                    <a:pt x="14" y="3"/>
                    <a:pt x="15" y="7"/>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96" name="Freeform 170"/>
            <p:cNvSpPr/>
            <p:nvPr/>
          </p:nvSpPr>
          <p:spPr bwMode="auto">
            <a:xfrm>
              <a:off x="4112" y="1424"/>
              <a:ext cx="113" cy="120"/>
            </a:xfrm>
            <a:custGeom>
              <a:avLst/>
              <a:gdLst>
                <a:gd name="T0" fmla="*/ 15 w 16"/>
                <a:gd name="T1" fmla="*/ 7 h 17"/>
                <a:gd name="T2" fmla="*/ 10 w 16"/>
                <a:gd name="T3" fmla="*/ 16 h 17"/>
                <a:gd name="T4" fmla="*/ 1 w 16"/>
                <a:gd name="T5" fmla="*/ 10 h 17"/>
                <a:gd name="T6" fmla="*/ 6 w 16"/>
                <a:gd name="T7" fmla="*/ 1 h 17"/>
                <a:gd name="T8" fmla="*/ 15 w 16"/>
                <a:gd name="T9" fmla="*/ 7 h 17"/>
              </a:gdLst>
              <a:ahLst/>
              <a:cxnLst>
                <a:cxn ang="0">
                  <a:pos x="T0" y="T1"/>
                </a:cxn>
                <a:cxn ang="0">
                  <a:pos x="T2" y="T3"/>
                </a:cxn>
                <a:cxn ang="0">
                  <a:pos x="T4" y="T5"/>
                </a:cxn>
                <a:cxn ang="0">
                  <a:pos x="T6" y="T7"/>
                </a:cxn>
                <a:cxn ang="0">
                  <a:pos x="T8" y="T9"/>
                </a:cxn>
              </a:cxnLst>
              <a:rect l="0" t="0" r="r" b="b"/>
              <a:pathLst>
                <a:path w="16" h="17">
                  <a:moveTo>
                    <a:pt x="15" y="7"/>
                  </a:moveTo>
                  <a:cubicBezTo>
                    <a:pt x="16" y="11"/>
                    <a:pt x="14" y="15"/>
                    <a:pt x="10" y="16"/>
                  </a:cubicBezTo>
                  <a:cubicBezTo>
                    <a:pt x="6" y="17"/>
                    <a:pt x="2" y="14"/>
                    <a:pt x="1" y="10"/>
                  </a:cubicBezTo>
                  <a:cubicBezTo>
                    <a:pt x="0" y="6"/>
                    <a:pt x="2" y="2"/>
                    <a:pt x="6" y="1"/>
                  </a:cubicBezTo>
                  <a:cubicBezTo>
                    <a:pt x="10" y="0"/>
                    <a:pt x="14" y="3"/>
                    <a:pt x="15" y="7"/>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97" name="Freeform 171"/>
            <p:cNvSpPr/>
            <p:nvPr/>
          </p:nvSpPr>
          <p:spPr bwMode="auto">
            <a:xfrm>
              <a:off x="3977" y="1515"/>
              <a:ext cx="220" cy="149"/>
            </a:xfrm>
            <a:custGeom>
              <a:avLst/>
              <a:gdLst>
                <a:gd name="T0" fmla="*/ 30 w 31"/>
                <a:gd name="T1" fmla="*/ 14 h 21"/>
                <a:gd name="T2" fmla="*/ 13 w 31"/>
                <a:gd name="T3" fmla="*/ 20 h 21"/>
                <a:gd name="T4" fmla="*/ 1 w 31"/>
                <a:gd name="T5" fmla="*/ 7 h 21"/>
                <a:gd name="T6" fmla="*/ 18 w 31"/>
                <a:gd name="T7" fmla="*/ 2 h 21"/>
                <a:gd name="T8" fmla="*/ 30 w 31"/>
                <a:gd name="T9" fmla="*/ 14 h 21"/>
              </a:gdLst>
              <a:ahLst/>
              <a:cxnLst>
                <a:cxn ang="0">
                  <a:pos x="T0" y="T1"/>
                </a:cxn>
                <a:cxn ang="0">
                  <a:pos x="T2" y="T3"/>
                </a:cxn>
                <a:cxn ang="0">
                  <a:pos x="T4" y="T5"/>
                </a:cxn>
                <a:cxn ang="0">
                  <a:pos x="T6" y="T7"/>
                </a:cxn>
                <a:cxn ang="0">
                  <a:pos x="T8" y="T9"/>
                </a:cxn>
              </a:cxnLst>
              <a:rect l="0" t="0" r="r" b="b"/>
              <a:pathLst>
                <a:path w="31" h="21">
                  <a:moveTo>
                    <a:pt x="30" y="14"/>
                  </a:moveTo>
                  <a:cubicBezTo>
                    <a:pt x="29" y="19"/>
                    <a:pt x="22" y="21"/>
                    <a:pt x="13" y="20"/>
                  </a:cubicBezTo>
                  <a:cubicBezTo>
                    <a:pt x="5" y="18"/>
                    <a:pt x="0" y="12"/>
                    <a:pt x="1" y="7"/>
                  </a:cubicBezTo>
                  <a:cubicBezTo>
                    <a:pt x="2" y="2"/>
                    <a:pt x="9" y="0"/>
                    <a:pt x="18" y="2"/>
                  </a:cubicBezTo>
                  <a:cubicBezTo>
                    <a:pt x="26" y="4"/>
                    <a:pt x="31" y="9"/>
                    <a:pt x="30" y="14"/>
                  </a:cubicBezTo>
                  <a:close/>
                </a:path>
              </a:pathLst>
            </a:custGeom>
            <a:solidFill>
              <a:srgbClr val="FFB39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98" name="Freeform 172"/>
            <p:cNvSpPr/>
            <p:nvPr/>
          </p:nvSpPr>
          <p:spPr bwMode="auto">
            <a:xfrm>
              <a:off x="4720" y="1515"/>
              <a:ext cx="226" cy="149"/>
            </a:xfrm>
            <a:custGeom>
              <a:avLst/>
              <a:gdLst>
                <a:gd name="T0" fmla="*/ 1 w 32"/>
                <a:gd name="T1" fmla="*/ 14 h 21"/>
                <a:gd name="T2" fmla="*/ 18 w 32"/>
                <a:gd name="T3" fmla="*/ 20 h 21"/>
                <a:gd name="T4" fmla="*/ 31 w 32"/>
                <a:gd name="T5" fmla="*/ 7 h 21"/>
                <a:gd name="T6" fmla="*/ 14 w 32"/>
                <a:gd name="T7" fmla="*/ 2 h 21"/>
                <a:gd name="T8" fmla="*/ 1 w 32"/>
                <a:gd name="T9" fmla="*/ 14 h 21"/>
              </a:gdLst>
              <a:ahLst/>
              <a:cxnLst>
                <a:cxn ang="0">
                  <a:pos x="T0" y="T1"/>
                </a:cxn>
                <a:cxn ang="0">
                  <a:pos x="T2" y="T3"/>
                </a:cxn>
                <a:cxn ang="0">
                  <a:pos x="T4" y="T5"/>
                </a:cxn>
                <a:cxn ang="0">
                  <a:pos x="T6" y="T7"/>
                </a:cxn>
                <a:cxn ang="0">
                  <a:pos x="T8" y="T9"/>
                </a:cxn>
              </a:cxnLst>
              <a:rect l="0" t="0" r="r" b="b"/>
              <a:pathLst>
                <a:path w="32" h="21">
                  <a:moveTo>
                    <a:pt x="1" y="14"/>
                  </a:moveTo>
                  <a:cubicBezTo>
                    <a:pt x="2" y="19"/>
                    <a:pt x="10" y="21"/>
                    <a:pt x="18" y="20"/>
                  </a:cubicBezTo>
                  <a:cubicBezTo>
                    <a:pt x="26" y="18"/>
                    <a:pt x="32" y="12"/>
                    <a:pt x="31" y="7"/>
                  </a:cubicBezTo>
                  <a:cubicBezTo>
                    <a:pt x="30" y="2"/>
                    <a:pt x="22" y="0"/>
                    <a:pt x="14" y="2"/>
                  </a:cubicBezTo>
                  <a:cubicBezTo>
                    <a:pt x="6" y="4"/>
                    <a:pt x="0" y="9"/>
                    <a:pt x="1" y="14"/>
                  </a:cubicBezTo>
                  <a:close/>
                </a:path>
              </a:pathLst>
            </a:custGeom>
            <a:solidFill>
              <a:srgbClr val="FFB39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99" name="Freeform 173"/>
            <p:cNvSpPr/>
            <p:nvPr/>
          </p:nvSpPr>
          <p:spPr bwMode="auto">
            <a:xfrm>
              <a:off x="4621" y="830"/>
              <a:ext cx="530" cy="353"/>
            </a:xfrm>
            <a:custGeom>
              <a:avLst/>
              <a:gdLst>
                <a:gd name="T0" fmla="*/ 7 w 75"/>
                <a:gd name="T1" fmla="*/ 31 h 50"/>
                <a:gd name="T2" fmla="*/ 63 w 75"/>
                <a:gd name="T3" fmla="*/ 29 h 50"/>
                <a:gd name="T4" fmla="*/ 36 w 75"/>
                <a:gd name="T5" fmla="*/ 21 h 50"/>
                <a:gd name="T6" fmla="*/ 10 w 75"/>
                <a:gd name="T7" fmla="*/ 25 h 50"/>
                <a:gd name="T8" fmla="*/ 7 w 75"/>
                <a:gd name="T9" fmla="*/ 31 h 50"/>
              </a:gdLst>
              <a:ahLst/>
              <a:cxnLst>
                <a:cxn ang="0">
                  <a:pos x="T0" y="T1"/>
                </a:cxn>
                <a:cxn ang="0">
                  <a:pos x="T2" y="T3"/>
                </a:cxn>
                <a:cxn ang="0">
                  <a:pos x="T4" y="T5"/>
                </a:cxn>
                <a:cxn ang="0">
                  <a:pos x="T6" y="T7"/>
                </a:cxn>
                <a:cxn ang="0">
                  <a:pos x="T8" y="T9"/>
                </a:cxn>
              </a:cxnLst>
              <a:rect l="0" t="0" r="r" b="b"/>
              <a:pathLst>
                <a:path w="75" h="50">
                  <a:moveTo>
                    <a:pt x="7" y="31"/>
                  </a:moveTo>
                  <a:cubicBezTo>
                    <a:pt x="7" y="31"/>
                    <a:pt x="50" y="50"/>
                    <a:pt x="63" y="29"/>
                  </a:cubicBezTo>
                  <a:cubicBezTo>
                    <a:pt x="75" y="10"/>
                    <a:pt x="48" y="0"/>
                    <a:pt x="36" y="21"/>
                  </a:cubicBezTo>
                  <a:cubicBezTo>
                    <a:pt x="36" y="21"/>
                    <a:pt x="30" y="31"/>
                    <a:pt x="10" y="25"/>
                  </a:cubicBezTo>
                  <a:cubicBezTo>
                    <a:pt x="1" y="23"/>
                    <a:pt x="0" y="28"/>
                    <a:pt x="7" y="31"/>
                  </a:cubicBezTo>
                  <a:close/>
                </a:path>
              </a:pathLst>
            </a:custGeom>
            <a:solidFill>
              <a:srgbClr val="BA6C2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00" name="Freeform 174"/>
            <p:cNvSpPr>
              <a:spLocks noEditPoints="1"/>
            </p:cNvSpPr>
            <p:nvPr/>
          </p:nvSpPr>
          <p:spPr bwMode="auto">
            <a:xfrm>
              <a:off x="4628" y="887"/>
              <a:ext cx="466" cy="226"/>
            </a:xfrm>
            <a:custGeom>
              <a:avLst/>
              <a:gdLst>
                <a:gd name="T0" fmla="*/ 39 w 66"/>
                <a:gd name="T1" fmla="*/ 32 h 32"/>
                <a:gd name="T2" fmla="*/ 5 w 66"/>
                <a:gd name="T3" fmla="*/ 25 h 32"/>
                <a:gd name="T4" fmla="*/ 5 w 66"/>
                <a:gd name="T5" fmla="*/ 25 h 32"/>
                <a:gd name="T6" fmla="*/ 6 w 66"/>
                <a:gd name="T7" fmla="*/ 23 h 32"/>
                <a:gd name="T8" fmla="*/ 5 w 66"/>
                <a:gd name="T9" fmla="*/ 25 h 32"/>
                <a:gd name="T10" fmla="*/ 0 w 66"/>
                <a:gd name="T11" fmla="*/ 19 h 32"/>
                <a:gd name="T12" fmla="*/ 0 w 66"/>
                <a:gd name="T13" fmla="*/ 19 h 32"/>
                <a:gd name="T14" fmla="*/ 5 w 66"/>
                <a:gd name="T15" fmla="*/ 15 h 32"/>
                <a:gd name="T16" fmla="*/ 5 w 66"/>
                <a:gd name="T17" fmla="*/ 15 h 32"/>
                <a:gd name="T18" fmla="*/ 10 w 66"/>
                <a:gd name="T19" fmla="*/ 16 h 32"/>
                <a:gd name="T20" fmla="*/ 10 w 66"/>
                <a:gd name="T21" fmla="*/ 16 h 32"/>
                <a:gd name="T22" fmla="*/ 21 w 66"/>
                <a:gd name="T23" fmla="*/ 18 h 32"/>
                <a:gd name="T24" fmla="*/ 21 w 66"/>
                <a:gd name="T25" fmla="*/ 18 h 32"/>
                <a:gd name="T26" fmla="*/ 33 w 66"/>
                <a:gd name="T27" fmla="*/ 13 h 32"/>
                <a:gd name="T28" fmla="*/ 33 w 66"/>
                <a:gd name="T29" fmla="*/ 13 h 32"/>
                <a:gd name="T30" fmla="*/ 34 w 66"/>
                <a:gd name="T31" fmla="*/ 12 h 32"/>
                <a:gd name="T32" fmla="*/ 34 w 66"/>
                <a:gd name="T33" fmla="*/ 12 h 32"/>
                <a:gd name="T34" fmla="*/ 53 w 66"/>
                <a:gd name="T35" fmla="*/ 0 h 32"/>
                <a:gd name="T36" fmla="*/ 53 w 66"/>
                <a:gd name="T37" fmla="*/ 0 h 32"/>
                <a:gd name="T38" fmla="*/ 66 w 66"/>
                <a:gd name="T39" fmla="*/ 12 h 32"/>
                <a:gd name="T40" fmla="*/ 66 w 66"/>
                <a:gd name="T41" fmla="*/ 12 h 32"/>
                <a:gd name="T42" fmla="*/ 63 w 66"/>
                <a:gd name="T43" fmla="*/ 21 h 32"/>
                <a:gd name="T44" fmla="*/ 63 w 66"/>
                <a:gd name="T45" fmla="*/ 21 h 32"/>
                <a:gd name="T46" fmla="*/ 39 w 66"/>
                <a:gd name="T47" fmla="*/ 32 h 32"/>
                <a:gd name="T48" fmla="*/ 39 w 66"/>
                <a:gd name="T49" fmla="*/ 32 h 32"/>
                <a:gd name="T50" fmla="*/ 39 w 66"/>
                <a:gd name="T51" fmla="*/ 32 h 32"/>
                <a:gd name="T52" fmla="*/ 17 w 66"/>
                <a:gd name="T53" fmla="*/ 26 h 32"/>
                <a:gd name="T54" fmla="*/ 39 w 66"/>
                <a:gd name="T55" fmla="*/ 29 h 32"/>
                <a:gd name="T56" fmla="*/ 39 w 66"/>
                <a:gd name="T57" fmla="*/ 29 h 32"/>
                <a:gd name="T58" fmla="*/ 61 w 66"/>
                <a:gd name="T59" fmla="*/ 20 h 32"/>
                <a:gd name="T60" fmla="*/ 61 w 66"/>
                <a:gd name="T61" fmla="*/ 20 h 32"/>
                <a:gd name="T62" fmla="*/ 63 w 66"/>
                <a:gd name="T63" fmla="*/ 12 h 32"/>
                <a:gd name="T64" fmla="*/ 63 w 66"/>
                <a:gd name="T65" fmla="*/ 12 h 32"/>
                <a:gd name="T66" fmla="*/ 53 w 66"/>
                <a:gd name="T67" fmla="*/ 3 h 32"/>
                <a:gd name="T68" fmla="*/ 53 w 66"/>
                <a:gd name="T69" fmla="*/ 3 h 32"/>
                <a:gd name="T70" fmla="*/ 37 w 66"/>
                <a:gd name="T71" fmla="*/ 14 h 32"/>
                <a:gd name="T72" fmla="*/ 37 w 66"/>
                <a:gd name="T73" fmla="*/ 14 h 32"/>
                <a:gd name="T74" fmla="*/ 21 w 66"/>
                <a:gd name="T75" fmla="*/ 21 h 32"/>
                <a:gd name="T76" fmla="*/ 21 w 66"/>
                <a:gd name="T77" fmla="*/ 21 h 32"/>
                <a:gd name="T78" fmla="*/ 9 w 66"/>
                <a:gd name="T79" fmla="*/ 19 h 32"/>
                <a:gd name="T80" fmla="*/ 9 w 66"/>
                <a:gd name="T81" fmla="*/ 19 h 32"/>
                <a:gd name="T82" fmla="*/ 5 w 66"/>
                <a:gd name="T83" fmla="*/ 18 h 32"/>
                <a:gd name="T84" fmla="*/ 5 w 66"/>
                <a:gd name="T85" fmla="*/ 18 h 32"/>
                <a:gd name="T86" fmla="*/ 3 w 66"/>
                <a:gd name="T87" fmla="*/ 18 h 32"/>
                <a:gd name="T88" fmla="*/ 3 w 66"/>
                <a:gd name="T89" fmla="*/ 18 h 32"/>
                <a:gd name="T90" fmla="*/ 3 w 66"/>
                <a:gd name="T91" fmla="*/ 19 h 32"/>
                <a:gd name="T92" fmla="*/ 3 w 66"/>
                <a:gd name="T93" fmla="*/ 19 h 32"/>
                <a:gd name="T94" fmla="*/ 6 w 66"/>
                <a:gd name="T95" fmla="*/ 22 h 32"/>
                <a:gd name="T96" fmla="*/ 6 w 66"/>
                <a:gd name="T97" fmla="*/ 22 h 32"/>
                <a:gd name="T98" fmla="*/ 17 w 66"/>
                <a:gd name="T99" fmla="*/ 2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6" h="32">
                  <a:moveTo>
                    <a:pt x="39" y="32"/>
                  </a:moveTo>
                  <a:cubicBezTo>
                    <a:pt x="23" y="32"/>
                    <a:pt x="5" y="25"/>
                    <a:pt x="5" y="25"/>
                  </a:cubicBezTo>
                  <a:cubicBezTo>
                    <a:pt x="5" y="25"/>
                    <a:pt x="5" y="25"/>
                    <a:pt x="5" y="25"/>
                  </a:cubicBezTo>
                  <a:cubicBezTo>
                    <a:pt x="6" y="23"/>
                    <a:pt x="6" y="23"/>
                    <a:pt x="6" y="23"/>
                  </a:cubicBezTo>
                  <a:cubicBezTo>
                    <a:pt x="5" y="25"/>
                    <a:pt x="5" y="25"/>
                    <a:pt x="5" y="25"/>
                  </a:cubicBezTo>
                  <a:cubicBezTo>
                    <a:pt x="2" y="23"/>
                    <a:pt x="0" y="21"/>
                    <a:pt x="0" y="19"/>
                  </a:cubicBezTo>
                  <a:cubicBezTo>
                    <a:pt x="0" y="19"/>
                    <a:pt x="0" y="19"/>
                    <a:pt x="0" y="19"/>
                  </a:cubicBezTo>
                  <a:cubicBezTo>
                    <a:pt x="0" y="16"/>
                    <a:pt x="2" y="15"/>
                    <a:pt x="5" y="15"/>
                  </a:cubicBezTo>
                  <a:cubicBezTo>
                    <a:pt x="5" y="15"/>
                    <a:pt x="5" y="15"/>
                    <a:pt x="5" y="15"/>
                  </a:cubicBezTo>
                  <a:cubicBezTo>
                    <a:pt x="6" y="15"/>
                    <a:pt x="8" y="15"/>
                    <a:pt x="10" y="16"/>
                  </a:cubicBezTo>
                  <a:cubicBezTo>
                    <a:pt x="10" y="16"/>
                    <a:pt x="10" y="16"/>
                    <a:pt x="10" y="16"/>
                  </a:cubicBezTo>
                  <a:cubicBezTo>
                    <a:pt x="14" y="17"/>
                    <a:pt x="18" y="18"/>
                    <a:pt x="21" y="18"/>
                  </a:cubicBezTo>
                  <a:cubicBezTo>
                    <a:pt x="21" y="18"/>
                    <a:pt x="21" y="18"/>
                    <a:pt x="21" y="18"/>
                  </a:cubicBezTo>
                  <a:cubicBezTo>
                    <a:pt x="29" y="18"/>
                    <a:pt x="32" y="14"/>
                    <a:pt x="33" y="13"/>
                  </a:cubicBezTo>
                  <a:cubicBezTo>
                    <a:pt x="33" y="13"/>
                    <a:pt x="33" y="13"/>
                    <a:pt x="33" y="13"/>
                  </a:cubicBezTo>
                  <a:cubicBezTo>
                    <a:pt x="34" y="13"/>
                    <a:pt x="34" y="12"/>
                    <a:pt x="34" y="12"/>
                  </a:cubicBezTo>
                  <a:cubicBezTo>
                    <a:pt x="34" y="12"/>
                    <a:pt x="34" y="12"/>
                    <a:pt x="34" y="12"/>
                  </a:cubicBezTo>
                  <a:cubicBezTo>
                    <a:pt x="39" y="4"/>
                    <a:pt x="47" y="0"/>
                    <a:pt x="53" y="0"/>
                  </a:cubicBezTo>
                  <a:cubicBezTo>
                    <a:pt x="53" y="0"/>
                    <a:pt x="53" y="0"/>
                    <a:pt x="53" y="0"/>
                  </a:cubicBezTo>
                  <a:cubicBezTo>
                    <a:pt x="60" y="0"/>
                    <a:pt x="66" y="4"/>
                    <a:pt x="66" y="12"/>
                  </a:cubicBezTo>
                  <a:cubicBezTo>
                    <a:pt x="66" y="12"/>
                    <a:pt x="66" y="12"/>
                    <a:pt x="66" y="12"/>
                  </a:cubicBezTo>
                  <a:cubicBezTo>
                    <a:pt x="66" y="15"/>
                    <a:pt x="66" y="18"/>
                    <a:pt x="63" y="21"/>
                  </a:cubicBezTo>
                  <a:cubicBezTo>
                    <a:pt x="63" y="21"/>
                    <a:pt x="63" y="21"/>
                    <a:pt x="63" y="21"/>
                  </a:cubicBezTo>
                  <a:cubicBezTo>
                    <a:pt x="58" y="30"/>
                    <a:pt x="49" y="32"/>
                    <a:pt x="39" y="32"/>
                  </a:cubicBezTo>
                  <a:cubicBezTo>
                    <a:pt x="39" y="32"/>
                    <a:pt x="39" y="32"/>
                    <a:pt x="39" y="32"/>
                  </a:cubicBezTo>
                  <a:cubicBezTo>
                    <a:pt x="39" y="32"/>
                    <a:pt x="39" y="32"/>
                    <a:pt x="39" y="32"/>
                  </a:cubicBezTo>
                  <a:close/>
                  <a:moveTo>
                    <a:pt x="17" y="26"/>
                  </a:moveTo>
                  <a:cubicBezTo>
                    <a:pt x="23" y="28"/>
                    <a:pt x="31" y="29"/>
                    <a:pt x="39" y="29"/>
                  </a:cubicBezTo>
                  <a:cubicBezTo>
                    <a:pt x="39" y="29"/>
                    <a:pt x="39" y="29"/>
                    <a:pt x="39" y="29"/>
                  </a:cubicBezTo>
                  <a:cubicBezTo>
                    <a:pt x="48" y="29"/>
                    <a:pt x="56" y="27"/>
                    <a:pt x="61" y="20"/>
                  </a:cubicBezTo>
                  <a:cubicBezTo>
                    <a:pt x="61" y="20"/>
                    <a:pt x="61" y="20"/>
                    <a:pt x="61" y="20"/>
                  </a:cubicBezTo>
                  <a:cubicBezTo>
                    <a:pt x="63" y="17"/>
                    <a:pt x="63" y="14"/>
                    <a:pt x="63" y="12"/>
                  </a:cubicBezTo>
                  <a:cubicBezTo>
                    <a:pt x="63" y="12"/>
                    <a:pt x="63" y="12"/>
                    <a:pt x="63" y="12"/>
                  </a:cubicBezTo>
                  <a:cubicBezTo>
                    <a:pt x="63" y="6"/>
                    <a:pt x="59" y="3"/>
                    <a:pt x="53" y="3"/>
                  </a:cubicBezTo>
                  <a:cubicBezTo>
                    <a:pt x="53" y="3"/>
                    <a:pt x="53" y="3"/>
                    <a:pt x="53" y="3"/>
                  </a:cubicBezTo>
                  <a:cubicBezTo>
                    <a:pt x="48" y="3"/>
                    <a:pt x="41" y="6"/>
                    <a:pt x="37" y="14"/>
                  </a:cubicBezTo>
                  <a:cubicBezTo>
                    <a:pt x="37" y="14"/>
                    <a:pt x="37" y="14"/>
                    <a:pt x="37" y="14"/>
                  </a:cubicBezTo>
                  <a:cubicBezTo>
                    <a:pt x="37" y="14"/>
                    <a:pt x="32" y="21"/>
                    <a:pt x="21" y="21"/>
                  </a:cubicBezTo>
                  <a:cubicBezTo>
                    <a:pt x="21" y="21"/>
                    <a:pt x="21" y="21"/>
                    <a:pt x="21" y="21"/>
                  </a:cubicBezTo>
                  <a:cubicBezTo>
                    <a:pt x="17" y="21"/>
                    <a:pt x="13" y="20"/>
                    <a:pt x="9" y="19"/>
                  </a:cubicBezTo>
                  <a:cubicBezTo>
                    <a:pt x="9" y="19"/>
                    <a:pt x="9" y="19"/>
                    <a:pt x="9" y="19"/>
                  </a:cubicBezTo>
                  <a:cubicBezTo>
                    <a:pt x="7" y="18"/>
                    <a:pt x="6" y="18"/>
                    <a:pt x="5" y="18"/>
                  </a:cubicBezTo>
                  <a:cubicBezTo>
                    <a:pt x="5" y="18"/>
                    <a:pt x="5" y="18"/>
                    <a:pt x="5" y="18"/>
                  </a:cubicBezTo>
                  <a:cubicBezTo>
                    <a:pt x="4" y="18"/>
                    <a:pt x="3" y="18"/>
                    <a:pt x="3" y="18"/>
                  </a:cubicBezTo>
                  <a:cubicBezTo>
                    <a:pt x="3" y="18"/>
                    <a:pt x="3" y="18"/>
                    <a:pt x="3" y="18"/>
                  </a:cubicBezTo>
                  <a:cubicBezTo>
                    <a:pt x="3" y="19"/>
                    <a:pt x="3" y="18"/>
                    <a:pt x="3" y="19"/>
                  </a:cubicBezTo>
                  <a:cubicBezTo>
                    <a:pt x="3" y="19"/>
                    <a:pt x="3" y="19"/>
                    <a:pt x="3" y="19"/>
                  </a:cubicBezTo>
                  <a:cubicBezTo>
                    <a:pt x="3" y="19"/>
                    <a:pt x="4" y="21"/>
                    <a:pt x="6" y="22"/>
                  </a:cubicBezTo>
                  <a:cubicBezTo>
                    <a:pt x="6" y="22"/>
                    <a:pt x="6" y="22"/>
                    <a:pt x="6" y="22"/>
                  </a:cubicBezTo>
                  <a:cubicBezTo>
                    <a:pt x="7" y="22"/>
                    <a:pt x="11" y="24"/>
                    <a:pt x="17" y="26"/>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01" name="Freeform 175"/>
            <p:cNvSpPr/>
            <p:nvPr/>
          </p:nvSpPr>
          <p:spPr bwMode="auto">
            <a:xfrm>
              <a:off x="3985" y="696"/>
              <a:ext cx="629" cy="480"/>
            </a:xfrm>
            <a:custGeom>
              <a:avLst/>
              <a:gdLst>
                <a:gd name="T0" fmla="*/ 7 w 89"/>
                <a:gd name="T1" fmla="*/ 50 h 68"/>
                <a:gd name="T2" fmla="*/ 75 w 89"/>
                <a:gd name="T3" fmla="*/ 37 h 68"/>
                <a:gd name="T4" fmla="*/ 38 w 89"/>
                <a:gd name="T5" fmla="*/ 31 h 68"/>
                <a:gd name="T6" fmla="*/ 9 w 89"/>
                <a:gd name="T7" fmla="*/ 42 h 68"/>
                <a:gd name="T8" fmla="*/ 7 w 89"/>
                <a:gd name="T9" fmla="*/ 50 h 68"/>
              </a:gdLst>
              <a:ahLst/>
              <a:cxnLst>
                <a:cxn ang="0">
                  <a:pos x="T0" y="T1"/>
                </a:cxn>
                <a:cxn ang="0">
                  <a:pos x="T2" y="T3"/>
                </a:cxn>
                <a:cxn ang="0">
                  <a:pos x="T4" y="T5"/>
                </a:cxn>
                <a:cxn ang="0">
                  <a:pos x="T6" y="T7"/>
                </a:cxn>
                <a:cxn ang="0">
                  <a:pos x="T8" y="T9"/>
                </a:cxn>
              </a:cxnLst>
              <a:rect l="0" t="0" r="r" b="b"/>
              <a:pathLst>
                <a:path w="89" h="68">
                  <a:moveTo>
                    <a:pt x="7" y="50"/>
                  </a:moveTo>
                  <a:cubicBezTo>
                    <a:pt x="7" y="50"/>
                    <a:pt x="60" y="68"/>
                    <a:pt x="75" y="37"/>
                  </a:cubicBezTo>
                  <a:cubicBezTo>
                    <a:pt x="89" y="8"/>
                    <a:pt x="51" y="0"/>
                    <a:pt x="38" y="31"/>
                  </a:cubicBezTo>
                  <a:cubicBezTo>
                    <a:pt x="38" y="31"/>
                    <a:pt x="31" y="45"/>
                    <a:pt x="9" y="42"/>
                  </a:cubicBezTo>
                  <a:cubicBezTo>
                    <a:pt x="0" y="41"/>
                    <a:pt x="1" y="48"/>
                    <a:pt x="7" y="50"/>
                  </a:cubicBezTo>
                  <a:close/>
                </a:path>
              </a:pathLst>
            </a:custGeom>
            <a:solidFill>
              <a:srgbClr val="BA6C2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02" name="Freeform 176"/>
            <p:cNvSpPr>
              <a:spLocks noEditPoints="1"/>
            </p:cNvSpPr>
            <p:nvPr/>
          </p:nvSpPr>
          <p:spPr bwMode="auto">
            <a:xfrm>
              <a:off x="3992" y="767"/>
              <a:ext cx="558" cy="332"/>
            </a:xfrm>
            <a:custGeom>
              <a:avLst/>
              <a:gdLst>
                <a:gd name="T0" fmla="*/ 38 w 79"/>
                <a:gd name="T1" fmla="*/ 47 h 47"/>
                <a:gd name="T2" fmla="*/ 5 w 79"/>
                <a:gd name="T3" fmla="*/ 42 h 47"/>
                <a:gd name="T4" fmla="*/ 5 w 79"/>
                <a:gd name="T5" fmla="*/ 42 h 47"/>
                <a:gd name="T6" fmla="*/ 5 w 79"/>
                <a:gd name="T7" fmla="*/ 42 h 47"/>
                <a:gd name="T8" fmla="*/ 0 w 79"/>
                <a:gd name="T9" fmla="*/ 35 h 47"/>
                <a:gd name="T10" fmla="*/ 0 w 79"/>
                <a:gd name="T11" fmla="*/ 35 h 47"/>
                <a:gd name="T12" fmla="*/ 6 w 79"/>
                <a:gd name="T13" fmla="*/ 30 h 47"/>
                <a:gd name="T14" fmla="*/ 6 w 79"/>
                <a:gd name="T15" fmla="*/ 30 h 47"/>
                <a:gd name="T16" fmla="*/ 8 w 79"/>
                <a:gd name="T17" fmla="*/ 30 h 47"/>
                <a:gd name="T18" fmla="*/ 8 w 79"/>
                <a:gd name="T19" fmla="*/ 30 h 47"/>
                <a:gd name="T20" fmla="*/ 14 w 79"/>
                <a:gd name="T21" fmla="*/ 31 h 47"/>
                <a:gd name="T22" fmla="*/ 14 w 79"/>
                <a:gd name="T23" fmla="*/ 31 h 47"/>
                <a:gd name="T24" fmla="*/ 31 w 79"/>
                <a:gd name="T25" fmla="*/ 25 h 47"/>
                <a:gd name="T26" fmla="*/ 31 w 79"/>
                <a:gd name="T27" fmla="*/ 25 h 47"/>
                <a:gd name="T28" fmla="*/ 35 w 79"/>
                <a:gd name="T29" fmla="*/ 20 h 47"/>
                <a:gd name="T30" fmla="*/ 35 w 79"/>
                <a:gd name="T31" fmla="*/ 20 h 47"/>
                <a:gd name="T32" fmla="*/ 62 w 79"/>
                <a:gd name="T33" fmla="*/ 0 h 47"/>
                <a:gd name="T34" fmla="*/ 62 w 79"/>
                <a:gd name="T35" fmla="*/ 0 h 47"/>
                <a:gd name="T36" fmla="*/ 79 w 79"/>
                <a:gd name="T37" fmla="*/ 15 h 47"/>
                <a:gd name="T38" fmla="*/ 79 w 79"/>
                <a:gd name="T39" fmla="*/ 15 h 47"/>
                <a:gd name="T40" fmla="*/ 76 w 79"/>
                <a:gd name="T41" fmla="*/ 28 h 47"/>
                <a:gd name="T42" fmla="*/ 76 w 79"/>
                <a:gd name="T43" fmla="*/ 28 h 47"/>
                <a:gd name="T44" fmla="*/ 38 w 79"/>
                <a:gd name="T45" fmla="*/ 47 h 47"/>
                <a:gd name="T46" fmla="*/ 38 w 79"/>
                <a:gd name="T47" fmla="*/ 47 h 47"/>
                <a:gd name="T48" fmla="*/ 38 w 79"/>
                <a:gd name="T49" fmla="*/ 47 h 47"/>
                <a:gd name="T50" fmla="*/ 16 w 79"/>
                <a:gd name="T51" fmla="*/ 41 h 47"/>
                <a:gd name="T52" fmla="*/ 38 w 79"/>
                <a:gd name="T53" fmla="*/ 44 h 47"/>
                <a:gd name="T54" fmla="*/ 38 w 79"/>
                <a:gd name="T55" fmla="*/ 44 h 47"/>
                <a:gd name="T56" fmla="*/ 73 w 79"/>
                <a:gd name="T57" fmla="*/ 26 h 47"/>
                <a:gd name="T58" fmla="*/ 73 w 79"/>
                <a:gd name="T59" fmla="*/ 26 h 47"/>
                <a:gd name="T60" fmla="*/ 76 w 79"/>
                <a:gd name="T61" fmla="*/ 15 h 47"/>
                <a:gd name="T62" fmla="*/ 76 w 79"/>
                <a:gd name="T63" fmla="*/ 15 h 47"/>
                <a:gd name="T64" fmla="*/ 62 w 79"/>
                <a:gd name="T65" fmla="*/ 3 h 47"/>
                <a:gd name="T66" fmla="*/ 62 w 79"/>
                <a:gd name="T67" fmla="*/ 3 h 47"/>
                <a:gd name="T68" fmla="*/ 38 w 79"/>
                <a:gd name="T69" fmla="*/ 21 h 47"/>
                <a:gd name="T70" fmla="*/ 38 w 79"/>
                <a:gd name="T71" fmla="*/ 21 h 47"/>
                <a:gd name="T72" fmla="*/ 14 w 79"/>
                <a:gd name="T73" fmla="*/ 34 h 47"/>
                <a:gd name="T74" fmla="*/ 14 w 79"/>
                <a:gd name="T75" fmla="*/ 34 h 47"/>
                <a:gd name="T76" fmla="*/ 7 w 79"/>
                <a:gd name="T77" fmla="*/ 33 h 47"/>
                <a:gd name="T78" fmla="*/ 7 w 79"/>
                <a:gd name="T79" fmla="*/ 33 h 47"/>
                <a:gd name="T80" fmla="*/ 6 w 79"/>
                <a:gd name="T81" fmla="*/ 33 h 47"/>
                <a:gd name="T82" fmla="*/ 6 w 79"/>
                <a:gd name="T83" fmla="*/ 33 h 47"/>
                <a:gd name="T84" fmla="*/ 3 w 79"/>
                <a:gd name="T85" fmla="*/ 35 h 47"/>
                <a:gd name="T86" fmla="*/ 3 w 79"/>
                <a:gd name="T87" fmla="*/ 35 h 47"/>
                <a:gd name="T88" fmla="*/ 6 w 79"/>
                <a:gd name="T89" fmla="*/ 39 h 47"/>
                <a:gd name="T90" fmla="*/ 6 w 79"/>
                <a:gd name="T91" fmla="*/ 39 h 47"/>
                <a:gd name="T92" fmla="*/ 6 w 79"/>
                <a:gd name="T93" fmla="*/ 40 h 47"/>
                <a:gd name="T94" fmla="*/ 6 w 79"/>
                <a:gd name="T95" fmla="*/ 39 h 47"/>
                <a:gd name="T96" fmla="*/ 6 w 79"/>
                <a:gd name="T97" fmla="*/ 39 h 47"/>
                <a:gd name="T98" fmla="*/ 6 w 79"/>
                <a:gd name="T99" fmla="*/ 39 h 47"/>
                <a:gd name="T100" fmla="*/ 16 w 79"/>
                <a:gd name="T101" fmla="*/ 41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9" h="47">
                  <a:moveTo>
                    <a:pt x="38" y="47"/>
                  </a:moveTo>
                  <a:cubicBezTo>
                    <a:pt x="21" y="47"/>
                    <a:pt x="6" y="42"/>
                    <a:pt x="5" y="42"/>
                  </a:cubicBezTo>
                  <a:cubicBezTo>
                    <a:pt x="5" y="42"/>
                    <a:pt x="5" y="42"/>
                    <a:pt x="5" y="42"/>
                  </a:cubicBezTo>
                  <a:cubicBezTo>
                    <a:pt x="5" y="42"/>
                    <a:pt x="5" y="42"/>
                    <a:pt x="5" y="42"/>
                  </a:cubicBezTo>
                  <a:cubicBezTo>
                    <a:pt x="2" y="40"/>
                    <a:pt x="0" y="38"/>
                    <a:pt x="0" y="35"/>
                  </a:cubicBezTo>
                  <a:cubicBezTo>
                    <a:pt x="0" y="35"/>
                    <a:pt x="0" y="35"/>
                    <a:pt x="0" y="35"/>
                  </a:cubicBezTo>
                  <a:cubicBezTo>
                    <a:pt x="0" y="32"/>
                    <a:pt x="2" y="30"/>
                    <a:pt x="6" y="30"/>
                  </a:cubicBezTo>
                  <a:cubicBezTo>
                    <a:pt x="6" y="30"/>
                    <a:pt x="6" y="30"/>
                    <a:pt x="6" y="30"/>
                  </a:cubicBezTo>
                  <a:cubicBezTo>
                    <a:pt x="7" y="30"/>
                    <a:pt x="7" y="30"/>
                    <a:pt x="8" y="30"/>
                  </a:cubicBezTo>
                  <a:cubicBezTo>
                    <a:pt x="8" y="30"/>
                    <a:pt x="8" y="30"/>
                    <a:pt x="8" y="30"/>
                  </a:cubicBezTo>
                  <a:cubicBezTo>
                    <a:pt x="10" y="31"/>
                    <a:pt x="12" y="31"/>
                    <a:pt x="14" y="31"/>
                  </a:cubicBezTo>
                  <a:cubicBezTo>
                    <a:pt x="14" y="31"/>
                    <a:pt x="14" y="31"/>
                    <a:pt x="14" y="31"/>
                  </a:cubicBezTo>
                  <a:cubicBezTo>
                    <a:pt x="22" y="31"/>
                    <a:pt x="27" y="28"/>
                    <a:pt x="31" y="25"/>
                  </a:cubicBezTo>
                  <a:cubicBezTo>
                    <a:pt x="31" y="25"/>
                    <a:pt x="31" y="25"/>
                    <a:pt x="31" y="25"/>
                  </a:cubicBezTo>
                  <a:cubicBezTo>
                    <a:pt x="34" y="23"/>
                    <a:pt x="35" y="20"/>
                    <a:pt x="35" y="20"/>
                  </a:cubicBezTo>
                  <a:cubicBezTo>
                    <a:pt x="35" y="20"/>
                    <a:pt x="35" y="20"/>
                    <a:pt x="35" y="20"/>
                  </a:cubicBezTo>
                  <a:cubicBezTo>
                    <a:pt x="41" y="6"/>
                    <a:pt x="53" y="0"/>
                    <a:pt x="62" y="0"/>
                  </a:cubicBezTo>
                  <a:cubicBezTo>
                    <a:pt x="62" y="0"/>
                    <a:pt x="62" y="0"/>
                    <a:pt x="62" y="0"/>
                  </a:cubicBezTo>
                  <a:cubicBezTo>
                    <a:pt x="71" y="0"/>
                    <a:pt x="79" y="5"/>
                    <a:pt x="79" y="15"/>
                  </a:cubicBezTo>
                  <a:cubicBezTo>
                    <a:pt x="79" y="15"/>
                    <a:pt x="79" y="15"/>
                    <a:pt x="79" y="15"/>
                  </a:cubicBezTo>
                  <a:cubicBezTo>
                    <a:pt x="79" y="19"/>
                    <a:pt x="78" y="23"/>
                    <a:pt x="76" y="28"/>
                  </a:cubicBezTo>
                  <a:cubicBezTo>
                    <a:pt x="76" y="28"/>
                    <a:pt x="76" y="28"/>
                    <a:pt x="76" y="28"/>
                  </a:cubicBezTo>
                  <a:cubicBezTo>
                    <a:pt x="68" y="43"/>
                    <a:pt x="52" y="47"/>
                    <a:pt x="38" y="47"/>
                  </a:cubicBezTo>
                  <a:cubicBezTo>
                    <a:pt x="38" y="47"/>
                    <a:pt x="38" y="47"/>
                    <a:pt x="38" y="47"/>
                  </a:cubicBezTo>
                  <a:cubicBezTo>
                    <a:pt x="38" y="47"/>
                    <a:pt x="38" y="47"/>
                    <a:pt x="38" y="47"/>
                  </a:cubicBezTo>
                  <a:close/>
                  <a:moveTo>
                    <a:pt x="16" y="41"/>
                  </a:moveTo>
                  <a:cubicBezTo>
                    <a:pt x="22" y="42"/>
                    <a:pt x="30" y="44"/>
                    <a:pt x="38" y="44"/>
                  </a:cubicBezTo>
                  <a:cubicBezTo>
                    <a:pt x="38" y="44"/>
                    <a:pt x="38" y="44"/>
                    <a:pt x="38" y="44"/>
                  </a:cubicBezTo>
                  <a:cubicBezTo>
                    <a:pt x="52" y="44"/>
                    <a:pt x="66" y="40"/>
                    <a:pt x="73" y="26"/>
                  </a:cubicBezTo>
                  <a:cubicBezTo>
                    <a:pt x="73" y="26"/>
                    <a:pt x="73" y="26"/>
                    <a:pt x="73" y="26"/>
                  </a:cubicBezTo>
                  <a:cubicBezTo>
                    <a:pt x="75" y="22"/>
                    <a:pt x="76" y="18"/>
                    <a:pt x="76" y="15"/>
                  </a:cubicBezTo>
                  <a:cubicBezTo>
                    <a:pt x="76" y="15"/>
                    <a:pt x="76" y="15"/>
                    <a:pt x="76" y="15"/>
                  </a:cubicBezTo>
                  <a:cubicBezTo>
                    <a:pt x="76" y="7"/>
                    <a:pt x="70" y="3"/>
                    <a:pt x="62" y="3"/>
                  </a:cubicBezTo>
                  <a:cubicBezTo>
                    <a:pt x="62" y="3"/>
                    <a:pt x="62" y="3"/>
                    <a:pt x="62" y="3"/>
                  </a:cubicBezTo>
                  <a:cubicBezTo>
                    <a:pt x="54" y="3"/>
                    <a:pt x="44" y="8"/>
                    <a:pt x="38" y="21"/>
                  </a:cubicBezTo>
                  <a:cubicBezTo>
                    <a:pt x="38" y="21"/>
                    <a:pt x="38" y="21"/>
                    <a:pt x="38" y="21"/>
                  </a:cubicBezTo>
                  <a:cubicBezTo>
                    <a:pt x="38" y="21"/>
                    <a:pt x="32" y="34"/>
                    <a:pt x="14" y="34"/>
                  </a:cubicBezTo>
                  <a:cubicBezTo>
                    <a:pt x="14" y="34"/>
                    <a:pt x="14" y="34"/>
                    <a:pt x="14" y="34"/>
                  </a:cubicBezTo>
                  <a:cubicBezTo>
                    <a:pt x="12" y="34"/>
                    <a:pt x="10" y="34"/>
                    <a:pt x="7" y="33"/>
                  </a:cubicBezTo>
                  <a:cubicBezTo>
                    <a:pt x="7" y="33"/>
                    <a:pt x="7" y="33"/>
                    <a:pt x="7" y="33"/>
                  </a:cubicBezTo>
                  <a:cubicBezTo>
                    <a:pt x="7" y="33"/>
                    <a:pt x="6" y="33"/>
                    <a:pt x="6" y="33"/>
                  </a:cubicBezTo>
                  <a:cubicBezTo>
                    <a:pt x="6" y="33"/>
                    <a:pt x="6" y="33"/>
                    <a:pt x="6" y="33"/>
                  </a:cubicBezTo>
                  <a:cubicBezTo>
                    <a:pt x="3" y="33"/>
                    <a:pt x="3" y="34"/>
                    <a:pt x="3" y="35"/>
                  </a:cubicBezTo>
                  <a:cubicBezTo>
                    <a:pt x="3" y="35"/>
                    <a:pt x="3" y="35"/>
                    <a:pt x="3" y="35"/>
                  </a:cubicBezTo>
                  <a:cubicBezTo>
                    <a:pt x="3" y="36"/>
                    <a:pt x="4" y="38"/>
                    <a:pt x="6" y="39"/>
                  </a:cubicBezTo>
                  <a:cubicBezTo>
                    <a:pt x="6" y="39"/>
                    <a:pt x="6" y="39"/>
                    <a:pt x="6" y="39"/>
                  </a:cubicBezTo>
                  <a:cubicBezTo>
                    <a:pt x="6" y="40"/>
                    <a:pt x="6" y="40"/>
                    <a:pt x="6" y="40"/>
                  </a:cubicBezTo>
                  <a:cubicBezTo>
                    <a:pt x="6" y="39"/>
                    <a:pt x="6" y="39"/>
                    <a:pt x="6" y="39"/>
                  </a:cubicBezTo>
                  <a:cubicBezTo>
                    <a:pt x="6" y="39"/>
                    <a:pt x="6" y="39"/>
                    <a:pt x="6" y="39"/>
                  </a:cubicBezTo>
                  <a:cubicBezTo>
                    <a:pt x="6" y="39"/>
                    <a:pt x="6" y="39"/>
                    <a:pt x="6" y="39"/>
                  </a:cubicBezTo>
                  <a:cubicBezTo>
                    <a:pt x="6" y="39"/>
                    <a:pt x="10" y="40"/>
                    <a:pt x="16" y="41"/>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03" name="Freeform 177"/>
            <p:cNvSpPr/>
            <p:nvPr/>
          </p:nvSpPr>
          <p:spPr bwMode="auto">
            <a:xfrm>
              <a:off x="4253" y="682"/>
              <a:ext cx="679" cy="473"/>
            </a:xfrm>
            <a:custGeom>
              <a:avLst/>
              <a:gdLst>
                <a:gd name="T0" fmla="*/ 10 w 96"/>
                <a:gd name="T1" fmla="*/ 55 h 67"/>
                <a:gd name="T2" fmla="*/ 85 w 96"/>
                <a:gd name="T3" fmla="*/ 35 h 67"/>
                <a:gd name="T4" fmla="*/ 47 w 96"/>
                <a:gd name="T5" fmla="*/ 32 h 67"/>
                <a:gd name="T6" fmla="*/ 13 w 96"/>
                <a:gd name="T7" fmla="*/ 46 h 67"/>
                <a:gd name="T8" fmla="*/ 10 w 96"/>
                <a:gd name="T9" fmla="*/ 55 h 67"/>
              </a:gdLst>
              <a:ahLst/>
              <a:cxnLst>
                <a:cxn ang="0">
                  <a:pos x="T0" y="T1"/>
                </a:cxn>
                <a:cxn ang="0">
                  <a:pos x="T2" y="T3"/>
                </a:cxn>
                <a:cxn ang="0">
                  <a:pos x="T4" y="T5"/>
                </a:cxn>
                <a:cxn ang="0">
                  <a:pos x="T6" y="T7"/>
                </a:cxn>
                <a:cxn ang="0">
                  <a:pos x="T8" y="T9"/>
                </a:cxn>
              </a:cxnLst>
              <a:rect l="0" t="0" r="r" b="b"/>
              <a:pathLst>
                <a:path w="96" h="67">
                  <a:moveTo>
                    <a:pt x="10" y="55"/>
                  </a:moveTo>
                  <a:cubicBezTo>
                    <a:pt x="10" y="55"/>
                    <a:pt x="73" y="67"/>
                    <a:pt x="85" y="35"/>
                  </a:cubicBezTo>
                  <a:cubicBezTo>
                    <a:pt x="96" y="7"/>
                    <a:pt x="57" y="0"/>
                    <a:pt x="47" y="32"/>
                  </a:cubicBezTo>
                  <a:cubicBezTo>
                    <a:pt x="47" y="32"/>
                    <a:pt x="36" y="47"/>
                    <a:pt x="13" y="46"/>
                  </a:cubicBezTo>
                  <a:cubicBezTo>
                    <a:pt x="0" y="45"/>
                    <a:pt x="1" y="52"/>
                    <a:pt x="10" y="55"/>
                  </a:cubicBezTo>
                  <a:close/>
                </a:path>
              </a:pathLst>
            </a:custGeom>
            <a:solidFill>
              <a:srgbClr val="BA6C2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04" name="Freeform 178"/>
            <p:cNvSpPr>
              <a:spLocks noEditPoints="1"/>
            </p:cNvSpPr>
            <p:nvPr/>
          </p:nvSpPr>
          <p:spPr bwMode="auto">
            <a:xfrm>
              <a:off x="4260" y="746"/>
              <a:ext cx="615" cy="353"/>
            </a:xfrm>
            <a:custGeom>
              <a:avLst/>
              <a:gdLst>
                <a:gd name="T0" fmla="*/ 9 w 87"/>
                <a:gd name="T1" fmla="*/ 48 h 50"/>
                <a:gd name="T2" fmla="*/ 9 w 87"/>
                <a:gd name="T3" fmla="*/ 46 h 50"/>
                <a:gd name="T4" fmla="*/ 8 w 87"/>
                <a:gd name="T5" fmla="*/ 48 h 50"/>
                <a:gd name="T6" fmla="*/ 0 w 87"/>
                <a:gd name="T7" fmla="*/ 41 h 50"/>
                <a:gd name="T8" fmla="*/ 0 w 87"/>
                <a:gd name="T9" fmla="*/ 41 h 50"/>
                <a:gd name="T10" fmla="*/ 11 w 87"/>
                <a:gd name="T11" fmla="*/ 35 h 50"/>
                <a:gd name="T12" fmla="*/ 11 w 87"/>
                <a:gd name="T13" fmla="*/ 35 h 50"/>
                <a:gd name="T14" fmla="*/ 12 w 87"/>
                <a:gd name="T15" fmla="*/ 35 h 50"/>
                <a:gd name="T16" fmla="*/ 12 w 87"/>
                <a:gd name="T17" fmla="*/ 35 h 50"/>
                <a:gd name="T18" fmla="*/ 14 w 87"/>
                <a:gd name="T19" fmla="*/ 36 h 50"/>
                <a:gd name="T20" fmla="*/ 14 w 87"/>
                <a:gd name="T21" fmla="*/ 36 h 50"/>
                <a:gd name="T22" fmla="*/ 37 w 87"/>
                <a:gd name="T23" fmla="*/ 29 h 50"/>
                <a:gd name="T24" fmla="*/ 37 w 87"/>
                <a:gd name="T25" fmla="*/ 29 h 50"/>
                <a:gd name="T26" fmla="*/ 45 w 87"/>
                <a:gd name="T27" fmla="*/ 23 h 50"/>
                <a:gd name="T28" fmla="*/ 45 w 87"/>
                <a:gd name="T29" fmla="*/ 23 h 50"/>
                <a:gd name="T30" fmla="*/ 71 w 87"/>
                <a:gd name="T31" fmla="*/ 0 h 50"/>
                <a:gd name="T32" fmla="*/ 71 w 87"/>
                <a:gd name="T33" fmla="*/ 0 h 50"/>
                <a:gd name="T34" fmla="*/ 87 w 87"/>
                <a:gd name="T35" fmla="*/ 17 h 50"/>
                <a:gd name="T36" fmla="*/ 87 w 87"/>
                <a:gd name="T37" fmla="*/ 17 h 50"/>
                <a:gd name="T38" fmla="*/ 86 w 87"/>
                <a:gd name="T39" fmla="*/ 26 h 50"/>
                <a:gd name="T40" fmla="*/ 86 w 87"/>
                <a:gd name="T41" fmla="*/ 26 h 50"/>
                <a:gd name="T42" fmla="*/ 33 w 87"/>
                <a:gd name="T43" fmla="*/ 50 h 50"/>
                <a:gd name="T44" fmla="*/ 33 w 87"/>
                <a:gd name="T45" fmla="*/ 50 h 50"/>
                <a:gd name="T46" fmla="*/ 9 w 87"/>
                <a:gd name="T47" fmla="*/ 48 h 50"/>
                <a:gd name="T48" fmla="*/ 33 w 87"/>
                <a:gd name="T49" fmla="*/ 47 h 50"/>
                <a:gd name="T50" fmla="*/ 83 w 87"/>
                <a:gd name="T51" fmla="*/ 25 h 50"/>
                <a:gd name="T52" fmla="*/ 83 w 87"/>
                <a:gd name="T53" fmla="*/ 25 h 50"/>
                <a:gd name="T54" fmla="*/ 84 w 87"/>
                <a:gd name="T55" fmla="*/ 17 h 50"/>
                <a:gd name="T56" fmla="*/ 84 w 87"/>
                <a:gd name="T57" fmla="*/ 17 h 50"/>
                <a:gd name="T58" fmla="*/ 71 w 87"/>
                <a:gd name="T59" fmla="*/ 3 h 50"/>
                <a:gd name="T60" fmla="*/ 71 w 87"/>
                <a:gd name="T61" fmla="*/ 3 h 50"/>
                <a:gd name="T62" fmla="*/ 47 w 87"/>
                <a:gd name="T63" fmla="*/ 24 h 50"/>
                <a:gd name="T64" fmla="*/ 47 w 87"/>
                <a:gd name="T65" fmla="*/ 24 h 50"/>
                <a:gd name="T66" fmla="*/ 47 w 87"/>
                <a:gd name="T67" fmla="*/ 24 h 50"/>
                <a:gd name="T68" fmla="*/ 14 w 87"/>
                <a:gd name="T69" fmla="*/ 39 h 50"/>
                <a:gd name="T70" fmla="*/ 14 w 87"/>
                <a:gd name="T71" fmla="*/ 39 h 50"/>
                <a:gd name="T72" fmla="*/ 12 w 87"/>
                <a:gd name="T73" fmla="*/ 38 h 50"/>
                <a:gd name="T74" fmla="*/ 12 w 87"/>
                <a:gd name="T75" fmla="*/ 38 h 50"/>
                <a:gd name="T76" fmla="*/ 11 w 87"/>
                <a:gd name="T77" fmla="*/ 38 h 50"/>
                <a:gd name="T78" fmla="*/ 11 w 87"/>
                <a:gd name="T79" fmla="*/ 38 h 50"/>
                <a:gd name="T80" fmla="*/ 5 w 87"/>
                <a:gd name="T81" fmla="*/ 39 h 50"/>
                <a:gd name="T82" fmla="*/ 5 w 87"/>
                <a:gd name="T83" fmla="*/ 39 h 50"/>
                <a:gd name="T84" fmla="*/ 3 w 87"/>
                <a:gd name="T85" fmla="*/ 41 h 50"/>
                <a:gd name="T86" fmla="*/ 3 w 87"/>
                <a:gd name="T87" fmla="*/ 41 h 50"/>
                <a:gd name="T88" fmla="*/ 9 w 87"/>
                <a:gd name="T89" fmla="*/ 45 h 50"/>
                <a:gd name="T90" fmla="*/ 9 w 87"/>
                <a:gd name="T91" fmla="*/ 45 h 50"/>
                <a:gd name="T92" fmla="*/ 33 w 87"/>
                <a:gd name="T93" fmla="*/ 47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7" h="50">
                  <a:moveTo>
                    <a:pt x="9" y="48"/>
                  </a:moveTo>
                  <a:cubicBezTo>
                    <a:pt x="9" y="46"/>
                    <a:pt x="9" y="46"/>
                    <a:pt x="9" y="46"/>
                  </a:cubicBezTo>
                  <a:cubicBezTo>
                    <a:pt x="8" y="48"/>
                    <a:pt x="8" y="48"/>
                    <a:pt x="8" y="48"/>
                  </a:cubicBezTo>
                  <a:cubicBezTo>
                    <a:pt x="4" y="46"/>
                    <a:pt x="1" y="44"/>
                    <a:pt x="0" y="41"/>
                  </a:cubicBezTo>
                  <a:cubicBezTo>
                    <a:pt x="0" y="41"/>
                    <a:pt x="0" y="41"/>
                    <a:pt x="0" y="41"/>
                  </a:cubicBezTo>
                  <a:cubicBezTo>
                    <a:pt x="1" y="37"/>
                    <a:pt x="5" y="35"/>
                    <a:pt x="11" y="35"/>
                  </a:cubicBezTo>
                  <a:cubicBezTo>
                    <a:pt x="11" y="35"/>
                    <a:pt x="11" y="35"/>
                    <a:pt x="11" y="35"/>
                  </a:cubicBezTo>
                  <a:cubicBezTo>
                    <a:pt x="11" y="35"/>
                    <a:pt x="12" y="35"/>
                    <a:pt x="12" y="35"/>
                  </a:cubicBezTo>
                  <a:cubicBezTo>
                    <a:pt x="12" y="35"/>
                    <a:pt x="12" y="35"/>
                    <a:pt x="12" y="35"/>
                  </a:cubicBezTo>
                  <a:cubicBezTo>
                    <a:pt x="13" y="35"/>
                    <a:pt x="13" y="36"/>
                    <a:pt x="14" y="36"/>
                  </a:cubicBezTo>
                  <a:cubicBezTo>
                    <a:pt x="14" y="36"/>
                    <a:pt x="14" y="36"/>
                    <a:pt x="14" y="36"/>
                  </a:cubicBezTo>
                  <a:cubicBezTo>
                    <a:pt x="24" y="36"/>
                    <a:pt x="32" y="32"/>
                    <a:pt x="37" y="29"/>
                  </a:cubicBezTo>
                  <a:cubicBezTo>
                    <a:pt x="37" y="29"/>
                    <a:pt x="37" y="29"/>
                    <a:pt x="37" y="29"/>
                  </a:cubicBezTo>
                  <a:cubicBezTo>
                    <a:pt x="42" y="26"/>
                    <a:pt x="44" y="23"/>
                    <a:pt x="45" y="23"/>
                  </a:cubicBezTo>
                  <a:cubicBezTo>
                    <a:pt x="45" y="23"/>
                    <a:pt x="45" y="23"/>
                    <a:pt x="45" y="23"/>
                  </a:cubicBezTo>
                  <a:cubicBezTo>
                    <a:pt x="49" y="7"/>
                    <a:pt x="61" y="0"/>
                    <a:pt x="71" y="0"/>
                  </a:cubicBezTo>
                  <a:cubicBezTo>
                    <a:pt x="71" y="0"/>
                    <a:pt x="71" y="0"/>
                    <a:pt x="71" y="0"/>
                  </a:cubicBezTo>
                  <a:cubicBezTo>
                    <a:pt x="80" y="0"/>
                    <a:pt x="87" y="6"/>
                    <a:pt x="87" y="17"/>
                  </a:cubicBezTo>
                  <a:cubicBezTo>
                    <a:pt x="87" y="17"/>
                    <a:pt x="87" y="17"/>
                    <a:pt x="87" y="17"/>
                  </a:cubicBezTo>
                  <a:cubicBezTo>
                    <a:pt x="87" y="19"/>
                    <a:pt x="87" y="23"/>
                    <a:pt x="86" y="26"/>
                  </a:cubicBezTo>
                  <a:cubicBezTo>
                    <a:pt x="86" y="26"/>
                    <a:pt x="86" y="26"/>
                    <a:pt x="86" y="26"/>
                  </a:cubicBezTo>
                  <a:cubicBezTo>
                    <a:pt x="78" y="46"/>
                    <a:pt x="52" y="50"/>
                    <a:pt x="33" y="50"/>
                  </a:cubicBezTo>
                  <a:cubicBezTo>
                    <a:pt x="33" y="50"/>
                    <a:pt x="33" y="50"/>
                    <a:pt x="33" y="50"/>
                  </a:cubicBezTo>
                  <a:cubicBezTo>
                    <a:pt x="20" y="50"/>
                    <a:pt x="9" y="48"/>
                    <a:pt x="9" y="48"/>
                  </a:cubicBezTo>
                  <a:close/>
                  <a:moveTo>
                    <a:pt x="33" y="47"/>
                  </a:moveTo>
                  <a:cubicBezTo>
                    <a:pt x="52" y="47"/>
                    <a:pt x="76" y="43"/>
                    <a:pt x="83" y="25"/>
                  </a:cubicBezTo>
                  <a:cubicBezTo>
                    <a:pt x="83" y="25"/>
                    <a:pt x="83" y="25"/>
                    <a:pt x="83" y="25"/>
                  </a:cubicBezTo>
                  <a:cubicBezTo>
                    <a:pt x="84" y="22"/>
                    <a:pt x="84" y="19"/>
                    <a:pt x="84" y="17"/>
                  </a:cubicBezTo>
                  <a:cubicBezTo>
                    <a:pt x="84" y="17"/>
                    <a:pt x="84" y="17"/>
                    <a:pt x="84" y="17"/>
                  </a:cubicBezTo>
                  <a:cubicBezTo>
                    <a:pt x="84" y="8"/>
                    <a:pt x="78" y="4"/>
                    <a:pt x="71" y="3"/>
                  </a:cubicBezTo>
                  <a:cubicBezTo>
                    <a:pt x="71" y="3"/>
                    <a:pt x="71" y="3"/>
                    <a:pt x="71" y="3"/>
                  </a:cubicBezTo>
                  <a:cubicBezTo>
                    <a:pt x="62" y="3"/>
                    <a:pt x="52" y="10"/>
                    <a:pt x="47" y="24"/>
                  </a:cubicBezTo>
                  <a:cubicBezTo>
                    <a:pt x="47" y="24"/>
                    <a:pt x="47" y="24"/>
                    <a:pt x="47" y="24"/>
                  </a:cubicBezTo>
                  <a:cubicBezTo>
                    <a:pt x="47" y="24"/>
                    <a:pt x="47" y="24"/>
                    <a:pt x="47" y="24"/>
                  </a:cubicBezTo>
                  <a:cubicBezTo>
                    <a:pt x="47" y="25"/>
                    <a:pt x="36" y="38"/>
                    <a:pt x="14" y="39"/>
                  </a:cubicBezTo>
                  <a:cubicBezTo>
                    <a:pt x="14" y="39"/>
                    <a:pt x="14" y="39"/>
                    <a:pt x="14" y="39"/>
                  </a:cubicBezTo>
                  <a:cubicBezTo>
                    <a:pt x="13" y="39"/>
                    <a:pt x="13" y="38"/>
                    <a:pt x="12" y="38"/>
                  </a:cubicBezTo>
                  <a:cubicBezTo>
                    <a:pt x="12" y="38"/>
                    <a:pt x="12" y="38"/>
                    <a:pt x="12" y="38"/>
                  </a:cubicBezTo>
                  <a:cubicBezTo>
                    <a:pt x="11" y="38"/>
                    <a:pt x="11" y="38"/>
                    <a:pt x="11" y="38"/>
                  </a:cubicBezTo>
                  <a:cubicBezTo>
                    <a:pt x="11" y="38"/>
                    <a:pt x="11" y="38"/>
                    <a:pt x="11" y="38"/>
                  </a:cubicBezTo>
                  <a:cubicBezTo>
                    <a:pt x="8" y="38"/>
                    <a:pt x="6" y="39"/>
                    <a:pt x="5" y="39"/>
                  </a:cubicBezTo>
                  <a:cubicBezTo>
                    <a:pt x="5" y="39"/>
                    <a:pt x="5" y="39"/>
                    <a:pt x="5" y="39"/>
                  </a:cubicBezTo>
                  <a:cubicBezTo>
                    <a:pt x="4" y="40"/>
                    <a:pt x="3" y="40"/>
                    <a:pt x="3" y="41"/>
                  </a:cubicBezTo>
                  <a:cubicBezTo>
                    <a:pt x="3" y="41"/>
                    <a:pt x="3" y="41"/>
                    <a:pt x="3" y="41"/>
                  </a:cubicBezTo>
                  <a:cubicBezTo>
                    <a:pt x="3" y="41"/>
                    <a:pt x="5" y="44"/>
                    <a:pt x="9" y="45"/>
                  </a:cubicBezTo>
                  <a:cubicBezTo>
                    <a:pt x="9" y="45"/>
                    <a:pt x="9" y="45"/>
                    <a:pt x="9" y="45"/>
                  </a:cubicBezTo>
                  <a:cubicBezTo>
                    <a:pt x="10" y="45"/>
                    <a:pt x="20" y="47"/>
                    <a:pt x="33" y="47"/>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grpSp>
      <p:sp>
        <p:nvSpPr>
          <p:cNvPr id="33" name="标题 1"/>
          <p:cNvSpPr txBox="1"/>
          <p:nvPr/>
        </p:nvSpPr>
        <p:spPr>
          <a:xfrm>
            <a:off x="1062038" y="365125"/>
            <a:ext cx="4117598" cy="549275"/>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2400" kern="1200">
                <a:solidFill>
                  <a:schemeClr val="tx2"/>
                </a:solidFill>
                <a:latin typeface="+mj-lt"/>
                <a:ea typeface="+mj-ea"/>
                <a:cs typeface="+mj-cs"/>
              </a:defRPr>
            </a:lvl1pPr>
          </a:lstStyle>
          <a:p>
            <a:pPr fontAlgn="auto">
              <a:spcAft>
                <a:spcPts val="0"/>
              </a:spcAft>
            </a:pPr>
            <a:r>
              <a:rPr lang="zh-CN" altLang="en-US" dirty="0" smtClean="0">
                <a:latin typeface="+mn-lt"/>
                <a:ea typeface="+mn-ea"/>
                <a:cs typeface="+mn-ea"/>
                <a:sym typeface="+mn-lt"/>
              </a:rPr>
              <a:t>可编辑的显微镜</a:t>
            </a:r>
            <a:endParaRPr lang="zh-CN" altLang="en-US" dirty="0">
              <a:latin typeface="+mn-lt"/>
              <a:ea typeface="+mn-ea"/>
              <a:cs typeface="+mn-ea"/>
              <a:sym typeface="+mn-lt"/>
            </a:endParaRPr>
          </a:p>
        </p:txBody>
      </p:sp>
      <p:grpSp>
        <p:nvGrpSpPr>
          <p:cNvPr id="45" name="组合 44"/>
          <p:cNvGrpSpPr/>
          <p:nvPr/>
        </p:nvGrpSpPr>
        <p:grpSpPr>
          <a:xfrm>
            <a:off x="5726406" y="3062887"/>
            <a:ext cx="936000" cy="936000"/>
            <a:chOff x="8869488" y="3062887"/>
            <a:chExt cx="936000" cy="936000"/>
          </a:xfrm>
        </p:grpSpPr>
        <p:sp>
          <p:nvSpPr>
            <p:cNvPr id="46" name="椭圆 45"/>
            <p:cNvSpPr/>
            <p:nvPr/>
          </p:nvSpPr>
          <p:spPr>
            <a:xfrm>
              <a:off x="8869488" y="3062887"/>
              <a:ext cx="936000" cy="936000"/>
            </a:xfrm>
            <a:prstGeom prst="ellipse">
              <a:avLst/>
            </a:prstGeom>
            <a:solidFill>
              <a:srgbClr val="FE5778"/>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white"/>
                </a:solidFill>
                <a:effectLst/>
                <a:uLnTx/>
                <a:uFillTx/>
                <a:latin typeface="+mn-lt"/>
                <a:ea typeface="+mn-ea"/>
                <a:cs typeface="+mn-ea"/>
                <a:sym typeface="+mn-lt"/>
              </a:endParaRPr>
            </a:p>
          </p:txBody>
        </p:sp>
        <p:grpSp>
          <p:nvGrpSpPr>
            <p:cNvPr id="47" name="组合 46"/>
            <p:cNvGrpSpPr/>
            <p:nvPr/>
          </p:nvGrpSpPr>
          <p:grpSpPr>
            <a:xfrm>
              <a:off x="9198929" y="3314760"/>
              <a:ext cx="327922" cy="381454"/>
              <a:chOff x="10214716" y="2029749"/>
              <a:chExt cx="395354" cy="459895"/>
            </a:xfrm>
            <a:solidFill>
              <a:sysClr val="window" lastClr="FFFFFF"/>
            </a:solidFill>
          </p:grpSpPr>
          <p:sp>
            <p:nvSpPr>
              <p:cNvPr id="48" name="Freeform 5"/>
              <p:cNvSpPr>
                <a:spLocks noEditPoints="1"/>
              </p:cNvSpPr>
              <p:nvPr/>
            </p:nvSpPr>
            <p:spPr bwMode="auto">
              <a:xfrm>
                <a:off x="10410425" y="2179423"/>
                <a:ext cx="199645" cy="302354"/>
              </a:xfrm>
              <a:custGeom>
                <a:avLst/>
                <a:gdLst>
                  <a:gd name="T0" fmla="*/ 413 w 863"/>
                  <a:gd name="T1" fmla="*/ 29 h 1307"/>
                  <a:gd name="T2" fmla="*/ 256 w 863"/>
                  <a:gd name="T3" fmla="*/ 280 h 1307"/>
                  <a:gd name="T4" fmla="*/ 137 w 863"/>
                  <a:gd name="T5" fmla="*/ 495 h 1307"/>
                  <a:gd name="T6" fmla="*/ 53 w 863"/>
                  <a:gd name="T7" fmla="*/ 673 h 1307"/>
                  <a:gd name="T8" fmla="*/ 18 w 863"/>
                  <a:gd name="T9" fmla="*/ 769 h 1307"/>
                  <a:gd name="T10" fmla="*/ 2 w 863"/>
                  <a:gd name="T11" fmla="*/ 853 h 1307"/>
                  <a:gd name="T12" fmla="*/ 0 w 863"/>
                  <a:gd name="T13" fmla="*/ 898 h 1307"/>
                  <a:gd name="T14" fmla="*/ 8 w 863"/>
                  <a:gd name="T15" fmla="*/ 962 h 1307"/>
                  <a:gd name="T16" fmla="*/ 26 w 863"/>
                  <a:gd name="T17" fmla="*/ 1025 h 1307"/>
                  <a:gd name="T18" fmla="*/ 52 w 863"/>
                  <a:gd name="T19" fmla="*/ 1081 h 1307"/>
                  <a:gd name="T20" fmla="*/ 85 w 863"/>
                  <a:gd name="T21" fmla="*/ 1134 h 1307"/>
                  <a:gd name="T22" fmla="*/ 125 w 863"/>
                  <a:gd name="T23" fmla="*/ 1180 h 1307"/>
                  <a:gd name="T24" fmla="*/ 174 w 863"/>
                  <a:gd name="T25" fmla="*/ 1221 h 1307"/>
                  <a:gd name="T26" fmla="*/ 225 w 863"/>
                  <a:gd name="T27" fmla="*/ 1254 h 1307"/>
                  <a:gd name="T28" fmla="*/ 283 w 863"/>
                  <a:gd name="T29" fmla="*/ 1282 h 1307"/>
                  <a:gd name="T30" fmla="*/ 344 w 863"/>
                  <a:gd name="T31" fmla="*/ 1298 h 1307"/>
                  <a:gd name="T32" fmla="*/ 408 w 863"/>
                  <a:gd name="T33" fmla="*/ 1306 h 1307"/>
                  <a:gd name="T34" fmla="*/ 453 w 863"/>
                  <a:gd name="T35" fmla="*/ 1306 h 1307"/>
                  <a:gd name="T36" fmla="*/ 517 w 863"/>
                  <a:gd name="T37" fmla="*/ 1298 h 1307"/>
                  <a:gd name="T38" fmla="*/ 580 w 863"/>
                  <a:gd name="T39" fmla="*/ 1282 h 1307"/>
                  <a:gd name="T40" fmla="*/ 636 w 863"/>
                  <a:gd name="T41" fmla="*/ 1254 h 1307"/>
                  <a:gd name="T42" fmla="*/ 689 w 863"/>
                  <a:gd name="T43" fmla="*/ 1221 h 1307"/>
                  <a:gd name="T44" fmla="*/ 736 w 863"/>
                  <a:gd name="T45" fmla="*/ 1180 h 1307"/>
                  <a:gd name="T46" fmla="*/ 777 w 863"/>
                  <a:gd name="T47" fmla="*/ 1134 h 1307"/>
                  <a:gd name="T48" fmla="*/ 811 w 863"/>
                  <a:gd name="T49" fmla="*/ 1081 h 1307"/>
                  <a:gd name="T50" fmla="*/ 837 w 863"/>
                  <a:gd name="T51" fmla="*/ 1025 h 1307"/>
                  <a:gd name="T52" fmla="*/ 855 w 863"/>
                  <a:gd name="T53" fmla="*/ 962 h 1307"/>
                  <a:gd name="T54" fmla="*/ 863 w 863"/>
                  <a:gd name="T55" fmla="*/ 898 h 1307"/>
                  <a:gd name="T56" fmla="*/ 861 w 863"/>
                  <a:gd name="T57" fmla="*/ 853 h 1307"/>
                  <a:gd name="T58" fmla="*/ 843 w 863"/>
                  <a:gd name="T59" fmla="*/ 769 h 1307"/>
                  <a:gd name="T60" fmla="*/ 810 w 863"/>
                  <a:gd name="T61" fmla="*/ 673 h 1307"/>
                  <a:gd name="T62" fmla="*/ 726 w 863"/>
                  <a:gd name="T63" fmla="*/ 495 h 1307"/>
                  <a:gd name="T64" fmla="*/ 607 w 863"/>
                  <a:gd name="T65" fmla="*/ 280 h 1307"/>
                  <a:gd name="T66" fmla="*/ 450 w 863"/>
                  <a:gd name="T67" fmla="*/ 29 h 1307"/>
                  <a:gd name="T68" fmla="*/ 426 w 863"/>
                  <a:gd name="T69" fmla="*/ 1206 h 1307"/>
                  <a:gd name="T70" fmla="*/ 360 w 863"/>
                  <a:gd name="T71" fmla="*/ 1200 h 1307"/>
                  <a:gd name="T72" fmla="*/ 272 w 863"/>
                  <a:gd name="T73" fmla="*/ 1166 h 1307"/>
                  <a:gd name="T74" fmla="*/ 196 w 863"/>
                  <a:gd name="T75" fmla="*/ 1110 h 1307"/>
                  <a:gd name="T76" fmla="*/ 140 w 863"/>
                  <a:gd name="T77" fmla="*/ 1036 h 1307"/>
                  <a:gd name="T78" fmla="*/ 108 w 863"/>
                  <a:gd name="T79" fmla="*/ 946 h 1307"/>
                  <a:gd name="T80" fmla="*/ 101 w 863"/>
                  <a:gd name="T81" fmla="*/ 880 h 1307"/>
                  <a:gd name="T82" fmla="*/ 108 w 863"/>
                  <a:gd name="T83" fmla="*/ 861 h 1307"/>
                  <a:gd name="T84" fmla="*/ 122 w 863"/>
                  <a:gd name="T85" fmla="*/ 848 h 1307"/>
                  <a:gd name="T86" fmla="*/ 137 w 863"/>
                  <a:gd name="T87" fmla="*/ 845 h 1307"/>
                  <a:gd name="T88" fmla="*/ 156 w 863"/>
                  <a:gd name="T89" fmla="*/ 851 h 1307"/>
                  <a:gd name="T90" fmla="*/ 169 w 863"/>
                  <a:gd name="T91" fmla="*/ 867 h 1307"/>
                  <a:gd name="T92" fmla="*/ 172 w 863"/>
                  <a:gd name="T93" fmla="*/ 880 h 1307"/>
                  <a:gd name="T94" fmla="*/ 183 w 863"/>
                  <a:gd name="T95" fmla="*/ 956 h 1307"/>
                  <a:gd name="T96" fmla="*/ 215 w 863"/>
                  <a:gd name="T97" fmla="*/ 1023 h 1307"/>
                  <a:gd name="T98" fmla="*/ 265 w 863"/>
                  <a:gd name="T99" fmla="*/ 1076 h 1307"/>
                  <a:gd name="T100" fmla="*/ 328 w 863"/>
                  <a:gd name="T101" fmla="*/ 1115 h 1307"/>
                  <a:gd name="T102" fmla="*/ 400 w 863"/>
                  <a:gd name="T103" fmla="*/ 1134 h 1307"/>
                  <a:gd name="T104" fmla="*/ 434 w 863"/>
                  <a:gd name="T105" fmla="*/ 1135 h 1307"/>
                  <a:gd name="T106" fmla="*/ 451 w 863"/>
                  <a:gd name="T107" fmla="*/ 1145 h 1307"/>
                  <a:gd name="T108" fmla="*/ 461 w 863"/>
                  <a:gd name="T109" fmla="*/ 1163 h 1307"/>
                  <a:gd name="T110" fmla="*/ 461 w 863"/>
                  <a:gd name="T111" fmla="*/ 1177 h 1307"/>
                  <a:gd name="T112" fmla="*/ 451 w 863"/>
                  <a:gd name="T113" fmla="*/ 1195 h 1307"/>
                  <a:gd name="T114" fmla="*/ 434 w 863"/>
                  <a:gd name="T115" fmla="*/ 1205 h 1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63" h="1307">
                    <a:moveTo>
                      <a:pt x="431" y="0"/>
                    </a:moveTo>
                    <a:lnTo>
                      <a:pt x="431" y="0"/>
                    </a:lnTo>
                    <a:lnTo>
                      <a:pt x="413" y="29"/>
                    </a:lnTo>
                    <a:lnTo>
                      <a:pt x="363" y="104"/>
                    </a:lnTo>
                    <a:lnTo>
                      <a:pt x="294" y="215"/>
                    </a:lnTo>
                    <a:lnTo>
                      <a:pt x="256" y="280"/>
                    </a:lnTo>
                    <a:lnTo>
                      <a:pt x="215" y="349"/>
                    </a:lnTo>
                    <a:lnTo>
                      <a:pt x="175" y="421"/>
                    </a:lnTo>
                    <a:lnTo>
                      <a:pt x="137" y="495"/>
                    </a:lnTo>
                    <a:lnTo>
                      <a:pt x="100" y="567"/>
                    </a:lnTo>
                    <a:lnTo>
                      <a:pt x="68" y="638"/>
                    </a:lnTo>
                    <a:lnTo>
                      <a:pt x="53" y="673"/>
                    </a:lnTo>
                    <a:lnTo>
                      <a:pt x="40" y="707"/>
                    </a:lnTo>
                    <a:lnTo>
                      <a:pt x="28" y="739"/>
                    </a:lnTo>
                    <a:lnTo>
                      <a:pt x="18" y="769"/>
                    </a:lnTo>
                    <a:lnTo>
                      <a:pt x="10" y="798"/>
                    </a:lnTo>
                    <a:lnTo>
                      <a:pt x="5" y="827"/>
                    </a:lnTo>
                    <a:lnTo>
                      <a:pt x="2" y="853"/>
                    </a:lnTo>
                    <a:lnTo>
                      <a:pt x="0" y="875"/>
                    </a:lnTo>
                    <a:lnTo>
                      <a:pt x="0" y="875"/>
                    </a:lnTo>
                    <a:lnTo>
                      <a:pt x="0" y="898"/>
                    </a:lnTo>
                    <a:lnTo>
                      <a:pt x="2" y="920"/>
                    </a:lnTo>
                    <a:lnTo>
                      <a:pt x="5" y="941"/>
                    </a:lnTo>
                    <a:lnTo>
                      <a:pt x="8" y="962"/>
                    </a:lnTo>
                    <a:lnTo>
                      <a:pt x="13" y="983"/>
                    </a:lnTo>
                    <a:lnTo>
                      <a:pt x="19" y="1004"/>
                    </a:lnTo>
                    <a:lnTo>
                      <a:pt x="26" y="1025"/>
                    </a:lnTo>
                    <a:lnTo>
                      <a:pt x="34" y="1044"/>
                    </a:lnTo>
                    <a:lnTo>
                      <a:pt x="42" y="1063"/>
                    </a:lnTo>
                    <a:lnTo>
                      <a:pt x="52" y="1081"/>
                    </a:lnTo>
                    <a:lnTo>
                      <a:pt x="63" y="1099"/>
                    </a:lnTo>
                    <a:lnTo>
                      <a:pt x="74" y="1116"/>
                    </a:lnTo>
                    <a:lnTo>
                      <a:pt x="85" y="1134"/>
                    </a:lnTo>
                    <a:lnTo>
                      <a:pt x="98" y="1150"/>
                    </a:lnTo>
                    <a:lnTo>
                      <a:pt x="111" y="1166"/>
                    </a:lnTo>
                    <a:lnTo>
                      <a:pt x="125" y="1180"/>
                    </a:lnTo>
                    <a:lnTo>
                      <a:pt x="142" y="1195"/>
                    </a:lnTo>
                    <a:lnTo>
                      <a:pt x="156" y="1208"/>
                    </a:lnTo>
                    <a:lnTo>
                      <a:pt x="174" y="1221"/>
                    </a:lnTo>
                    <a:lnTo>
                      <a:pt x="190" y="1233"/>
                    </a:lnTo>
                    <a:lnTo>
                      <a:pt x="207" y="1245"/>
                    </a:lnTo>
                    <a:lnTo>
                      <a:pt x="225" y="1254"/>
                    </a:lnTo>
                    <a:lnTo>
                      <a:pt x="244" y="1264"/>
                    </a:lnTo>
                    <a:lnTo>
                      <a:pt x="264" y="1274"/>
                    </a:lnTo>
                    <a:lnTo>
                      <a:pt x="283" y="1282"/>
                    </a:lnTo>
                    <a:lnTo>
                      <a:pt x="302" y="1288"/>
                    </a:lnTo>
                    <a:lnTo>
                      <a:pt x="323" y="1293"/>
                    </a:lnTo>
                    <a:lnTo>
                      <a:pt x="344" y="1298"/>
                    </a:lnTo>
                    <a:lnTo>
                      <a:pt x="365" y="1303"/>
                    </a:lnTo>
                    <a:lnTo>
                      <a:pt x="387" y="1304"/>
                    </a:lnTo>
                    <a:lnTo>
                      <a:pt x="408" y="1306"/>
                    </a:lnTo>
                    <a:lnTo>
                      <a:pt x="431" y="1307"/>
                    </a:lnTo>
                    <a:lnTo>
                      <a:pt x="431" y="1307"/>
                    </a:lnTo>
                    <a:lnTo>
                      <a:pt x="453" y="1306"/>
                    </a:lnTo>
                    <a:lnTo>
                      <a:pt x="476" y="1304"/>
                    </a:lnTo>
                    <a:lnTo>
                      <a:pt x="496" y="1303"/>
                    </a:lnTo>
                    <a:lnTo>
                      <a:pt x="517" y="1298"/>
                    </a:lnTo>
                    <a:lnTo>
                      <a:pt x="538" y="1293"/>
                    </a:lnTo>
                    <a:lnTo>
                      <a:pt x="559" y="1288"/>
                    </a:lnTo>
                    <a:lnTo>
                      <a:pt x="580" y="1282"/>
                    </a:lnTo>
                    <a:lnTo>
                      <a:pt x="599" y="1274"/>
                    </a:lnTo>
                    <a:lnTo>
                      <a:pt x="619" y="1264"/>
                    </a:lnTo>
                    <a:lnTo>
                      <a:pt x="636" y="1254"/>
                    </a:lnTo>
                    <a:lnTo>
                      <a:pt x="655" y="1245"/>
                    </a:lnTo>
                    <a:lnTo>
                      <a:pt x="673" y="1233"/>
                    </a:lnTo>
                    <a:lnTo>
                      <a:pt x="689" y="1221"/>
                    </a:lnTo>
                    <a:lnTo>
                      <a:pt x="705" y="1208"/>
                    </a:lnTo>
                    <a:lnTo>
                      <a:pt x="721" y="1195"/>
                    </a:lnTo>
                    <a:lnTo>
                      <a:pt x="736" y="1180"/>
                    </a:lnTo>
                    <a:lnTo>
                      <a:pt x="750" y="1166"/>
                    </a:lnTo>
                    <a:lnTo>
                      <a:pt x="765" y="1150"/>
                    </a:lnTo>
                    <a:lnTo>
                      <a:pt x="777" y="1134"/>
                    </a:lnTo>
                    <a:lnTo>
                      <a:pt x="789" y="1116"/>
                    </a:lnTo>
                    <a:lnTo>
                      <a:pt x="800" y="1099"/>
                    </a:lnTo>
                    <a:lnTo>
                      <a:pt x="811" y="1081"/>
                    </a:lnTo>
                    <a:lnTo>
                      <a:pt x="819" y="1063"/>
                    </a:lnTo>
                    <a:lnTo>
                      <a:pt x="829" y="1044"/>
                    </a:lnTo>
                    <a:lnTo>
                      <a:pt x="837" y="1025"/>
                    </a:lnTo>
                    <a:lnTo>
                      <a:pt x="843" y="1004"/>
                    </a:lnTo>
                    <a:lnTo>
                      <a:pt x="850" y="983"/>
                    </a:lnTo>
                    <a:lnTo>
                      <a:pt x="855" y="962"/>
                    </a:lnTo>
                    <a:lnTo>
                      <a:pt x="858" y="941"/>
                    </a:lnTo>
                    <a:lnTo>
                      <a:pt x="861" y="920"/>
                    </a:lnTo>
                    <a:lnTo>
                      <a:pt x="863" y="898"/>
                    </a:lnTo>
                    <a:lnTo>
                      <a:pt x="863" y="875"/>
                    </a:lnTo>
                    <a:lnTo>
                      <a:pt x="863" y="875"/>
                    </a:lnTo>
                    <a:lnTo>
                      <a:pt x="861" y="853"/>
                    </a:lnTo>
                    <a:lnTo>
                      <a:pt x="858" y="827"/>
                    </a:lnTo>
                    <a:lnTo>
                      <a:pt x="851" y="798"/>
                    </a:lnTo>
                    <a:lnTo>
                      <a:pt x="843" y="769"/>
                    </a:lnTo>
                    <a:lnTo>
                      <a:pt x="834" y="739"/>
                    </a:lnTo>
                    <a:lnTo>
                      <a:pt x="822" y="707"/>
                    </a:lnTo>
                    <a:lnTo>
                      <a:pt x="810" y="673"/>
                    </a:lnTo>
                    <a:lnTo>
                      <a:pt x="795" y="638"/>
                    </a:lnTo>
                    <a:lnTo>
                      <a:pt x="763" y="567"/>
                    </a:lnTo>
                    <a:lnTo>
                      <a:pt x="726" y="495"/>
                    </a:lnTo>
                    <a:lnTo>
                      <a:pt x="688" y="421"/>
                    </a:lnTo>
                    <a:lnTo>
                      <a:pt x="647" y="349"/>
                    </a:lnTo>
                    <a:lnTo>
                      <a:pt x="607" y="280"/>
                    </a:lnTo>
                    <a:lnTo>
                      <a:pt x="567" y="215"/>
                    </a:lnTo>
                    <a:lnTo>
                      <a:pt x="498" y="104"/>
                    </a:lnTo>
                    <a:lnTo>
                      <a:pt x="450" y="29"/>
                    </a:lnTo>
                    <a:lnTo>
                      <a:pt x="431" y="0"/>
                    </a:lnTo>
                    <a:lnTo>
                      <a:pt x="431" y="0"/>
                    </a:lnTo>
                    <a:close/>
                    <a:moveTo>
                      <a:pt x="426" y="1206"/>
                    </a:moveTo>
                    <a:lnTo>
                      <a:pt x="426" y="1206"/>
                    </a:lnTo>
                    <a:lnTo>
                      <a:pt x="392" y="1205"/>
                    </a:lnTo>
                    <a:lnTo>
                      <a:pt x="360" y="1200"/>
                    </a:lnTo>
                    <a:lnTo>
                      <a:pt x="329" y="1192"/>
                    </a:lnTo>
                    <a:lnTo>
                      <a:pt x="299" y="1180"/>
                    </a:lnTo>
                    <a:lnTo>
                      <a:pt x="272" y="1166"/>
                    </a:lnTo>
                    <a:lnTo>
                      <a:pt x="244" y="1150"/>
                    </a:lnTo>
                    <a:lnTo>
                      <a:pt x="219" y="1132"/>
                    </a:lnTo>
                    <a:lnTo>
                      <a:pt x="196" y="1110"/>
                    </a:lnTo>
                    <a:lnTo>
                      <a:pt x="175" y="1087"/>
                    </a:lnTo>
                    <a:lnTo>
                      <a:pt x="156" y="1063"/>
                    </a:lnTo>
                    <a:lnTo>
                      <a:pt x="140" y="1036"/>
                    </a:lnTo>
                    <a:lnTo>
                      <a:pt x="127" y="1007"/>
                    </a:lnTo>
                    <a:lnTo>
                      <a:pt x="116" y="978"/>
                    </a:lnTo>
                    <a:lnTo>
                      <a:pt x="108" y="946"/>
                    </a:lnTo>
                    <a:lnTo>
                      <a:pt x="103" y="914"/>
                    </a:lnTo>
                    <a:lnTo>
                      <a:pt x="101" y="880"/>
                    </a:lnTo>
                    <a:lnTo>
                      <a:pt x="101" y="880"/>
                    </a:lnTo>
                    <a:lnTo>
                      <a:pt x="101" y="874"/>
                    </a:lnTo>
                    <a:lnTo>
                      <a:pt x="103" y="867"/>
                    </a:lnTo>
                    <a:lnTo>
                      <a:pt x="108" y="861"/>
                    </a:lnTo>
                    <a:lnTo>
                      <a:pt x="111" y="856"/>
                    </a:lnTo>
                    <a:lnTo>
                      <a:pt x="116" y="851"/>
                    </a:lnTo>
                    <a:lnTo>
                      <a:pt x="122" y="848"/>
                    </a:lnTo>
                    <a:lnTo>
                      <a:pt x="129" y="846"/>
                    </a:lnTo>
                    <a:lnTo>
                      <a:pt x="137" y="845"/>
                    </a:lnTo>
                    <a:lnTo>
                      <a:pt x="137" y="845"/>
                    </a:lnTo>
                    <a:lnTo>
                      <a:pt x="143" y="846"/>
                    </a:lnTo>
                    <a:lnTo>
                      <a:pt x="150" y="848"/>
                    </a:lnTo>
                    <a:lnTo>
                      <a:pt x="156" y="851"/>
                    </a:lnTo>
                    <a:lnTo>
                      <a:pt x="161" y="856"/>
                    </a:lnTo>
                    <a:lnTo>
                      <a:pt x="166" y="861"/>
                    </a:lnTo>
                    <a:lnTo>
                      <a:pt x="169" y="867"/>
                    </a:lnTo>
                    <a:lnTo>
                      <a:pt x="170" y="874"/>
                    </a:lnTo>
                    <a:lnTo>
                      <a:pt x="172" y="880"/>
                    </a:lnTo>
                    <a:lnTo>
                      <a:pt x="172" y="880"/>
                    </a:lnTo>
                    <a:lnTo>
                      <a:pt x="174" y="907"/>
                    </a:lnTo>
                    <a:lnTo>
                      <a:pt x="177" y="932"/>
                    </a:lnTo>
                    <a:lnTo>
                      <a:pt x="183" y="956"/>
                    </a:lnTo>
                    <a:lnTo>
                      <a:pt x="191" y="980"/>
                    </a:lnTo>
                    <a:lnTo>
                      <a:pt x="203" y="1002"/>
                    </a:lnTo>
                    <a:lnTo>
                      <a:pt x="215" y="1023"/>
                    </a:lnTo>
                    <a:lnTo>
                      <a:pt x="230" y="1042"/>
                    </a:lnTo>
                    <a:lnTo>
                      <a:pt x="246" y="1060"/>
                    </a:lnTo>
                    <a:lnTo>
                      <a:pt x="265" y="1076"/>
                    </a:lnTo>
                    <a:lnTo>
                      <a:pt x="284" y="1092"/>
                    </a:lnTo>
                    <a:lnTo>
                      <a:pt x="305" y="1105"/>
                    </a:lnTo>
                    <a:lnTo>
                      <a:pt x="328" y="1115"/>
                    </a:lnTo>
                    <a:lnTo>
                      <a:pt x="350" y="1124"/>
                    </a:lnTo>
                    <a:lnTo>
                      <a:pt x="374" y="1129"/>
                    </a:lnTo>
                    <a:lnTo>
                      <a:pt x="400" y="1134"/>
                    </a:lnTo>
                    <a:lnTo>
                      <a:pt x="426" y="1135"/>
                    </a:lnTo>
                    <a:lnTo>
                      <a:pt x="426" y="1135"/>
                    </a:lnTo>
                    <a:lnTo>
                      <a:pt x="434" y="1135"/>
                    </a:lnTo>
                    <a:lnTo>
                      <a:pt x="440" y="1137"/>
                    </a:lnTo>
                    <a:lnTo>
                      <a:pt x="445" y="1140"/>
                    </a:lnTo>
                    <a:lnTo>
                      <a:pt x="451" y="1145"/>
                    </a:lnTo>
                    <a:lnTo>
                      <a:pt x="455" y="1150"/>
                    </a:lnTo>
                    <a:lnTo>
                      <a:pt x="458" y="1156"/>
                    </a:lnTo>
                    <a:lnTo>
                      <a:pt x="461" y="1163"/>
                    </a:lnTo>
                    <a:lnTo>
                      <a:pt x="461" y="1171"/>
                    </a:lnTo>
                    <a:lnTo>
                      <a:pt x="461" y="1171"/>
                    </a:lnTo>
                    <a:lnTo>
                      <a:pt x="461" y="1177"/>
                    </a:lnTo>
                    <a:lnTo>
                      <a:pt x="458" y="1184"/>
                    </a:lnTo>
                    <a:lnTo>
                      <a:pt x="455" y="1190"/>
                    </a:lnTo>
                    <a:lnTo>
                      <a:pt x="451" y="1195"/>
                    </a:lnTo>
                    <a:lnTo>
                      <a:pt x="445" y="1200"/>
                    </a:lnTo>
                    <a:lnTo>
                      <a:pt x="440" y="1203"/>
                    </a:lnTo>
                    <a:lnTo>
                      <a:pt x="434" y="1205"/>
                    </a:lnTo>
                    <a:lnTo>
                      <a:pt x="426" y="1206"/>
                    </a:lnTo>
                    <a:lnTo>
                      <a:pt x="426" y="120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black"/>
                  </a:solidFill>
                  <a:effectLst/>
                  <a:uLnTx/>
                  <a:uFillTx/>
                  <a:latin typeface="+mn-lt"/>
                  <a:ea typeface="+mn-ea"/>
                  <a:cs typeface="+mn-ea"/>
                  <a:sym typeface="+mn-lt"/>
                </a:endParaRPr>
              </a:p>
            </p:txBody>
          </p:sp>
          <p:sp>
            <p:nvSpPr>
              <p:cNvPr id="49" name="Freeform 6"/>
              <p:cNvSpPr>
                <a:spLocks noEditPoints="1"/>
              </p:cNvSpPr>
              <p:nvPr/>
            </p:nvSpPr>
            <p:spPr bwMode="auto">
              <a:xfrm>
                <a:off x="10214716" y="2029749"/>
                <a:ext cx="248916" cy="459895"/>
              </a:xfrm>
              <a:custGeom>
                <a:avLst/>
                <a:gdLst>
                  <a:gd name="T0" fmla="*/ 931 w 1076"/>
                  <a:gd name="T1" fmla="*/ 438 h 1988"/>
                  <a:gd name="T2" fmla="*/ 695 w 1076"/>
                  <a:gd name="T3" fmla="*/ 58 h 1988"/>
                  <a:gd name="T4" fmla="*/ 554 w 1076"/>
                  <a:gd name="T5" fmla="*/ 157 h 1988"/>
                  <a:gd name="T6" fmla="*/ 327 w 1076"/>
                  <a:gd name="T7" fmla="*/ 530 h 1988"/>
                  <a:gd name="T8" fmla="*/ 125 w 1076"/>
                  <a:gd name="T9" fmla="*/ 917 h 1988"/>
                  <a:gd name="T10" fmla="*/ 42 w 1076"/>
                  <a:gd name="T11" fmla="*/ 1122 h 1988"/>
                  <a:gd name="T12" fmla="*/ 1 w 1076"/>
                  <a:gd name="T13" fmla="*/ 1296 h 1988"/>
                  <a:gd name="T14" fmla="*/ 3 w 1076"/>
                  <a:gd name="T15" fmla="*/ 1399 h 1988"/>
                  <a:gd name="T16" fmla="*/ 29 w 1076"/>
                  <a:gd name="T17" fmla="*/ 1527 h 1988"/>
                  <a:gd name="T18" fmla="*/ 79 w 1076"/>
                  <a:gd name="T19" fmla="*/ 1644 h 1988"/>
                  <a:gd name="T20" fmla="*/ 149 w 1076"/>
                  <a:gd name="T21" fmla="*/ 1749 h 1988"/>
                  <a:gd name="T22" fmla="*/ 238 w 1076"/>
                  <a:gd name="T23" fmla="*/ 1839 h 1988"/>
                  <a:gd name="T24" fmla="*/ 344 w 1076"/>
                  <a:gd name="T25" fmla="*/ 1909 h 1988"/>
                  <a:gd name="T26" fmla="*/ 461 w 1076"/>
                  <a:gd name="T27" fmla="*/ 1959 h 1988"/>
                  <a:gd name="T28" fmla="*/ 589 w 1076"/>
                  <a:gd name="T29" fmla="*/ 1985 h 1988"/>
                  <a:gd name="T30" fmla="*/ 687 w 1076"/>
                  <a:gd name="T31" fmla="*/ 1988 h 1988"/>
                  <a:gd name="T32" fmla="*/ 806 w 1076"/>
                  <a:gd name="T33" fmla="*/ 1970 h 1988"/>
                  <a:gd name="T34" fmla="*/ 890 w 1076"/>
                  <a:gd name="T35" fmla="*/ 1945 h 1988"/>
                  <a:gd name="T36" fmla="*/ 812 w 1076"/>
                  <a:gd name="T37" fmla="*/ 1858 h 1988"/>
                  <a:gd name="T38" fmla="*/ 755 w 1076"/>
                  <a:gd name="T39" fmla="*/ 1757 h 1988"/>
                  <a:gd name="T40" fmla="*/ 718 w 1076"/>
                  <a:gd name="T41" fmla="*/ 1644 h 1988"/>
                  <a:gd name="T42" fmla="*/ 703 w 1076"/>
                  <a:gd name="T43" fmla="*/ 1522 h 1988"/>
                  <a:gd name="T44" fmla="*/ 710 w 1076"/>
                  <a:gd name="T45" fmla="*/ 1458 h 1988"/>
                  <a:gd name="T46" fmla="*/ 763 w 1076"/>
                  <a:gd name="T47" fmla="*/ 1280 h 1988"/>
                  <a:gd name="T48" fmla="*/ 869 w 1076"/>
                  <a:gd name="T49" fmla="*/ 1053 h 1988"/>
                  <a:gd name="T50" fmla="*/ 1076 w 1076"/>
                  <a:gd name="T51" fmla="*/ 695 h 1988"/>
                  <a:gd name="T52" fmla="*/ 626 w 1076"/>
                  <a:gd name="T53" fmla="*/ 1813 h 1988"/>
                  <a:gd name="T54" fmla="*/ 531 w 1076"/>
                  <a:gd name="T55" fmla="*/ 1799 h 1988"/>
                  <a:gd name="T56" fmla="*/ 445 w 1076"/>
                  <a:gd name="T57" fmla="*/ 1766 h 1988"/>
                  <a:gd name="T58" fmla="*/ 366 w 1076"/>
                  <a:gd name="T59" fmla="*/ 1718 h 1988"/>
                  <a:gd name="T60" fmla="*/ 299 w 1076"/>
                  <a:gd name="T61" fmla="*/ 1657 h 1988"/>
                  <a:gd name="T62" fmla="*/ 244 w 1076"/>
                  <a:gd name="T63" fmla="*/ 1583 h 1988"/>
                  <a:gd name="T64" fmla="*/ 204 w 1076"/>
                  <a:gd name="T65" fmla="*/ 1500 h 1988"/>
                  <a:gd name="T66" fmla="*/ 180 w 1076"/>
                  <a:gd name="T67" fmla="*/ 1408 h 1988"/>
                  <a:gd name="T68" fmla="*/ 175 w 1076"/>
                  <a:gd name="T69" fmla="*/ 1336 h 1988"/>
                  <a:gd name="T70" fmla="*/ 185 w 1076"/>
                  <a:gd name="T71" fmla="*/ 1312 h 1988"/>
                  <a:gd name="T72" fmla="*/ 210 w 1076"/>
                  <a:gd name="T73" fmla="*/ 1301 h 1988"/>
                  <a:gd name="T74" fmla="*/ 230 w 1076"/>
                  <a:gd name="T75" fmla="*/ 1307 h 1988"/>
                  <a:gd name="T76" fmla="*/ 244 w 1076"/>
                  <a:gd name="T77" fmla="*/ 1330 h 1988"/>
                  <a:gd name="T78" fmla="*/ 247 w 1076"/>
                  <a:gd name="T79" fmla="*/ 1378 h 1988"/>
                  <a:gd name="T80" fmla="*/ 263 w 1076"/>
                  <a:gd name="T81" fmla="*/ 1456 h 1988"/>
                  <a:gd name="T82" fmla="*/ 315 w 1076"/>
                  <a:gd name="T83" fmla="*/ 1562 h 1988"/>
                  <a:gd name="T84" fmla="*/ 424 w 1076"/>
                  <a:gd name="T85" fmla="*/ 1673 h 1988"/>
                  <a:gd name="T86" fmla="*/ 530 w 1076"/>
                  <a:gd name="T87" fmla="*/ 1723 h 1988"/>
                  <a:gd name="T88" fmla="*/ 610 w 1076"/>
                  <a:gd name="T89" fmla="*/ 1739 h 1988"/>
                  <a:gd name="T90" fmla="*/ 658 w 1076"/>
                  <a:gd name="T91" fmla="*/ 1742 h 1988"/>
                  <a:gd name="T92" fmla="*/ 681 w 1076"/>
                  <a:gd name="T93" fmla="*/ 1757 h 1988"/>
                  <a:gd name="T94" fmla="*/ 686 w 1076"/>
                  <a:gd name="T95" fmla="*/ 1778 h 1988"/>
                  <a:gd name="T96" fmla="*/ 676 w 1076"/>
                  <a:gd name="T97" fmla="*/ 1802 h 1988"/>
                  <a:gd name="T98" fmla="*/ 650 w 1076"/>
                  <a:gd name="T99" fmla="*/ 1813 h 19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76" h="1988">
                    <a:moveTo>
                      <a:pt x="1076" y="695"/>
                    </a:moveTo>
                    <a:lnTo>
                      <a:pt x="1076" y="695"/>
                    </a:lnTo>
                    <a:lnTo>
                      <a:pt x="1004" y="564"/>
                    </a:lnTo>
                    <a:lnTo>
                      <a:pt x="931" y="438"/>
                    </a:lnTo>
                    <a:lnTo>
                      <a:pt x="861" y="319"/>
                    </a:lnTo>
                    <a:lnTo>
                      <a:pt x="795" y="215"/>
                    </a:lnTo>
                    <a:lnTo>
                      <a:pt x="739" y="127"/>
                    </a:lnTo>
                    <a:lnTo>
                      <a:pt x="695" y="58"/>
                    </a:lnTo>
                    <a:lnTo>
                      <a:pt x="657" y="0"/>
                    </a:lnTo>
                    <a:lnTo>
                      <a:pt x="657" y="0"/>
                    </a:lnTo>
                    <a:lnTo>
                      <a:pt x="628" y="42"/>
                    </a:lnTo>
                    <a:lnTo>
                      <a:pt x="554" y="157"/>
                    </a:lnTo>
                    <a:lnTo>
                      <a:pt x="504" y="236"/>
                    </a:lnTo>
                    <a:lnTo>
                      <a:pt x="448" y="326"/>
                    </a:lnTo>
                    <a:lnTo>
                      <a:pt x="389" y="424"/>
                    </a:lnTo>
                    <a:lnTo>
                      <a:pt x="327" y="530"/>
                    </a:lnTo>
                    <a:lnTo>
                      <a:pt x="266" y="639"/>
                    </a:lnTo>
                    <a:lnTo>
                      <a:pt x="207" y="750"/>
                    </a:lnTo>
                    <a:lnTo>
                      <a:pt x="151" y="862"/>
                    </a:lnTo>
                    <a:lnTo>
                      <a:pt x="125" y="917"/>
                    </a:lnTo>
                    <a:lnTo>
                      <a:pt x="101" y="970"/>
                    </a:lnTo>
                    <a:lnTo>
                      <a:pt x="80" y="1023"/>
                    </a:lnTo>
                    <a:lnTo>
                      <a:pt x="59" y="1074"/>
                    </a:lnTo>
                    <a:lnTo>
                      <a:pt x="42" y="1122"/>
                    </a:lnTo>
                    <a:lnTo>
                      <a:pt x="27" y="1171"/>
                    </a:lnTo>
                    <a:lnTo>
                      <a:pt x="16" y="1214"/>
                    </a:lnTo>
                    <a:lnTo>
                      <a:pt x="6" y="1256"/>
                    </a:lnTo>
                    <a:lnTo>
                      <a:pt x="1" y="1296"/>
                    </a:lnTo>
                    <a:lnTo>
                      <a:pt x="0" y="1331"/>
                    </a:lnTo>
                    <a:lnTo>
                      <a:pt x="0" y="1331"/>
                    </a:lnTo>
                    <a:lnTo>
                      <a:pt x="0" y="1365"/>
                    </a:lnTo>
                    <a:lnTo>
                      <a:pt x="3" y="1399"/>
                    </a:lnTo>
                    <a:lnTo>
                      <a:pt x="6" y="1431"/>
                    </a:lnTo>
                    <a:lnTo>
                      <a:pt x="13" y="1463"/>
                    </a:lnTo>
                    <a:lnTo>
                      <a:pt x="19" y="1495"/>
                    </a:lnTo>
                    <a:lnTo>
                      <a:pt x="29" y="1527"/>
                    </a:lnTo>
                    <a:lnTo>
                      <a:pt x="38" y="1558"/>
                    </a:lnTo>
                    <a:lnTo>
                      <a:pt x="51" y="1587"/>
                    </a:lnTo>
                    <a:lnTo>
                      <a:pt x="64" y="1615"/>
                    </a:lnTo>
                    <a:lnTo>
                      <a:pt x="79" y="1644"/>
                    </a:lnTo>
                    <a:lnTo>
                      <a:pt x="95" y="1672"/>
                    </a:lnTo>
                    <a:lnTo>
                      <a:pt x="111" y="1699"/>
                    </a:lnTo>
                    <a:lnTo>
                      <a:pt x="130" y="1725"/>
                    </a:lnTo>
                    <a:lnTo>
                      <a:pt x="149" y="1749"/>
                    </a:lnTo>
                    <a:lnTo>
                      <a:pt x="170" y="1773"/>
                    </a:lnTo>
                    <a:lnTo>
                      <a:pt x="191" y="1795"/>
                    </a:lnTo>
                    <a:lnTo>
                      <a:pt x="215" y="1818"/>
                    </a:lnTo>
                    <a:lnTo>
                      <a:pt x="238" y="1839"/>
                    </a:lnTo>
                    <a:lnTo>
                      <a:pt x="263" y="1858"/>
                    </a:lnTo>
                    <a:lnTo>
                      <a:pt x="289" y="1876"/>
                    </a:lnTo>
                    <a:lnTo>
                      <a:pt x="316" y="1893"/>
                    </a:lnTo>
                    <a:lnTo>
                      <a:pt x="344" y="1909"/>
                    </a:lnTo>
                    <a:lnTo>
                      <a:pt x="371" y="1924"/>
                    </a:lnTo>
                    <a:lnTo>
                      <a:pt x="400" y="1937"/>
                    </a:lnTo>
                    <a:lnTo>
                      <a:pt x="430" y="1948"/>
                    </a:lnTo>
                    <a:lnTo>
                      <a:pt x="461" y="1959"/>
                    </a:lnTo>
                    <a:lnTo>
                      <a:pt x="491" y="1967"/>
                    </a:lnTo>
                    <a:lnTo>
                      <a:pt x="523" y="1975"/>
                    </a:lnTo>
                    <a:lnTo>
                      <a:pt x="556" y="1980"/>
                    </a:lnTo>
                    <a:lnTo>
                      <a:pt x="589" y="1985"/>
                    </a:lnTo>
                    <a:lnTo>
                      <a:pt x="623" y="1988"/>
                    </a:lnTo>
                    <a:lnTo>
                      <a:pt x="657" y="1988"/>
                    </a:lnTo>
                    <a:lnTo>
                      <a:pt x="657" y="1988"/>
                    </a:lnTo>
                    <a:lnTo>
                      <a:pt x="687" y="1988"/>
                    </a:lnTo>
                    <a:lnTo>
                      <a:pt x="718" y="1985"/>
                    </a:lnTo>
                    <a:lnTo>
                      <a:pt x="747" y="1982"/>
                    </a:lnTo>
                    <a:lnTo>
                      <a:pt x="777" y="1977"/>
                    </a:lnTo>
                    <a:lnTo>
                      <a:pt x="806" y="1970"/>
                    </a:lnTo>
                    <a:lnTo>
                      <a:pt x="835" y="1962"/>
                    </a:lnTo>
                    <a:lnTo>
                      <a:pt x="862" y="1954"/>
                    </a:lnTo>
                    <a:lnTo>
                      <a:pt x="890" y="1945"/>
                    </a:lnTo>
                    <a:lnTo>
                      <a:pt x="890" y="1945"/>
                    </a:lnTo>
                    <a:lnTo>
                      <a:pt x="869" y="1924"/>
                    </a:lnTo>
                    <a:lnTo>
                      <a:pt x="849" y="1903"/>
                    </a:lnTo>
                    <a:lnTo>
                      <a:pt x="830" y="1880"/>
                    </a:lnTo>
                    <a:lnTo>
                      <a:pt x="812" y="1858"/>
                    </a:lnTo>
                    <a:lnTo>
                      <a:pt x="796" y="1834"/>
                    </a:lnTo>
                    <a:lnTo>
                      <a:pt x="780" y="1808"/>
                    </a:lnTo>
                    <a:lnTo>
                      <a:pt x="768" y="1782"/>
                    </a:lnTo>
                    <a:lnTo>
                      <a:pt x="755" y="1757"/>
                    </a:lnTo>
                    <a:lnTo>
                      <a:pt x="743" y="1729"/>
                    </a:lnTo>
                    <a:lnTo>
                      <a:pt x="732" y="1702"/>
                    </a:lnTo>
                    <a:lnTo>
                      <a:pt x="724" y="1673"/>
                    </a:lnTo>
                    <a:lnTo>
                      <a:pt x="718" y="1644"/>
                    </a:lnTo>
                    <a:lnTo>
                      <a:pt x="711" y="1614"/>
                    </a:lnTo>
                    <a:lnTo>
                      <a:pt x="706" y="1585"/>
                    </a:lnTo>
                    <a:lnTo>
                      <a:pt x="705" y="1554"/>
                    </a:lnTo>
                    <a:lnTo>
                      <a:pt x="703" y="1522"/>
                    </a:lnTo>
                    <a:lnTo>
                      <a:pt x="703" y="1522"/>
                    </a:lnTo>
                    <a:lnTo>
                      <a:pt x="705" y="1503"/>
                    </a:lnTo>
                    <a:lnTo>
                      <a:pt x="706" y="1481"/>
                    </a:lnTo>
                    <a:lnTo>
                      <a:pt x="710" y="1458"/>
                    </a:lnTo>
                    <a:lnTo>
                      <a:pt x="715" y="1436"/>
                    </a:lnTo>
                    <a:lnTo>
                      <a:pt x="726" y="1386"/>
                    </a:lnTo>
                    <a:lnTo>
                      <a:pt x="743" y="1334"/>
                    </a:lnTo>
                    <a:lnTo>
                      <a:pt x="763" y="1280"/>
                    </a:lnTo>
                    <a:lnTo>
                      <a:pt x="785" y="1225"/>
                    </a:lnTo>
                    <a:lnTo>
                      <a:pt x="811" y="1167"/>
                    </a:lnTo>
                    <a:lnTo>
                      <a:pt x="838" y="1111"/>
                    </a:lnTo>
                    <a:lnTo>
                      <a:pt x="869" y="1053"/>
                    </a:lnTo>
                    <a:lnTo>
                      <a:pt x="898" y="996"/>
                    </a:lnTo>
                    <a:lnTo>
                      <a:pt x="960" y="886"/>
                    </a:lnTo>
                    <a:lnTo>
                      <a:pt x="1021" y="785"/>
                    </a:lnTo>
                    <a:lnTo>
                      <a:pt x="1076" y="695"/>
                    </a:lnTo>
                    <a:lnTo>
                      <a:pt x="1076" y="695"/>
                    </a:lnTo>
                    <a:close/>
                    <a:moveTo>
                      <a:pt x="650" y="1813"/>
                    </a:moveTo>
                    <a:lnTo>
                      <a:pt x="650" y="1813"/>
                    </a:lnTo>
                    <a:lnTo>
                      <a:pt x="626" y="1813"/>
                    </a:lnTo>
                    <a:lnTo>
                      <a:pt x="602" y="1810"/>
                    </a:lnTo>
                    <a:lnTo>
                      <a:pt x="578" y="1807"/>
                    </a:lnTo>
                    <a:lnTo>
                      <a:pt x="556" y="1803"/>
                    </a:lnTo>
                    <a:lnTo>
                      <a:pt x="531" y="1799"/>
                    </a:lnTo>
                    <a:lnTo>
                      <a:pt x="509" y="1792"/>
                    </a:lnTo>
                    <a:lnTo>
                      <a:pt x="486" y="1784"/>
                    </a:lnTo>
                    <a:lnTo>
                      <a:pt x="466" y="1776"/>
                    </a:lnTo>
                    <a:lnTo>
                      <a:pt x="445" y="1766"/>
                    </a:lnTo>
                    <a:lnTo>
                      <a:pt x="424" y="1755"/>
                    </a:lnTo>
                    <a:lnTo>
                      <a:pt x="405" y="1744"/>
                    </a:lnTo>
                    <a:lnTo>
                      <a:pt x="385" y="1731"/>
                    </a:lnTo>
                    <a:lnTo>
                      <a:pt x="366" y="1718"/>
                    </a:lnTo>
                    <a:lnTo>
                      <a:pt x="348" y="1704"/>
                    </a:lnTo>
                    <a:lnTo>
                      <a:pt x="331" y="1689"/>
                    </a:lnTo>
                    <a:lnTo>
                      <a:pt x="315" y="1673"/>
                    </a:lnTo>
                    <a:lnTo>
                      <a:pt x="299" y="1657"/>
                    </a:lnTo>
                    <a:lnTo>
                      <a:pt x="284" y="1640"/>
                    </a:lnTo>
                    <a:lnTo>
                      <a:pt x="270" y="1622"/>
                    </a:lnTo>
                    <a:lnTo>
                      <a:pt x="255" y="1603"/>
                    </a:lnTo>
                    <a:lnTo>
                      <a:pt x="244" y="1583"/>
                    </a:lnTo>
                    <a:lnTo>
                      <a:pt x="233" y="1564"/>
                    </a:lnTo>
                    <a:lnTo>
                      <a:pt x="221" y="1543"/>
                    </a:lnTo>
                    <a:lnTo>
                      <a:pt x="212" y="1522"/>
                    </a:lnTo>
                    <a:lnTo>
                      <a:pt x="204" y="1500"/>
                    </a:lnTo>
                    <a:lnTo>
                      <a:pt x="196" y="1477"/>
                    </a:lnTo>
                    <a:lnTo>
                      <a:pt x="189" y="1455"/>
                    </a:lnTo>
                    <a:lnTo>
                      <a:pt x="185" y="1432"/>
                    </a:lnTo>
                    <a:lnTo>
                      <a:pt x="180" y="1408"/>
                    </a:lnTo>
                    <a:lnTo>
                      <a:pt x="177" y="1386"/>
                    </a:lnTo>
                    <a:lnTo>
                      <a:pt x="175" y="1360"/>
                    </a:lnTo>
                    <a:lnTo>
                      <a:pt x="175" y="1336"/>
                    </a:lnTo>
                    <a:lnTo>
                      <a:pt x="175" y="1336"/>
                    </a:lnTo>
                    <a:lnTo>
                      <a:pt x="175" y="1330"/>
                    </a:lnTo>
                    <a:lnTo>
                      <a:pt x="177" y="1323"/>
                    </a:lnTo>
                    <a:lnTo>
                      <a:pt x="180" y="1317"/>
                    </a:lnTo>
                    <a:lnTo>
                      <a:pt x="185" y="1312"/>
                    </a:lnTo>
                    <a:lnTo>
                      <a:pt x="189" y="1307"/>
                    </a:lnTo>
                    <a:lnTo>
                      <a:pt x="196" y="1304"/>
                    </a:lnTo>
                    <a:lnTo>
                      <a:pt x="202" y="1302"/>
                    </a:lnTo>
                    <a:lnTo>
                      <a:pt x="210" y="1301"/>
                    </a:lnTo>
                    <a:lnTo>
                      <a:pt x="210" y="1301"/>
                    </a:lnTo>
                    <a:lnTo>
                      <a:pt x="217" y="1302"/>
                    </a:lnTo>
                    <a:lnTo>
                      <a:pt x="223" y="1304"/>
                    </a:lnTo>
                    <a:lnTo>
                      <a:pt x="230" y="1307"/>
                    </a:lnTo>
                    <a:lnTo>
                      <a:pt x="234" y="1312"/>
                    </a:lnTo>
                    <a:lnTo>
                      <a:pt x="239" y="1317"/>
                    </a:lnTo>
                    <a:lnTo>
                      <a:pt x="242" y="1323"/>
                    </a:lnTo>
                    <a:lnTo>
                      <a:pt x="244" y="1330"/>
                    </a:lnTo>
                    <a:lnTo>
                      <a:pt x="246" y="1336"/>
                    </a:lnTo>
                    <a:lnTo>
                      <a:pt x="246" y="1336"/>
                    </a:lnTo>
                    <a:lnTo>
                      <a:pt x="246" y="1357"/>
                    </a:lnTo>
                    <a:lnTo>
                      <a:pt x="247" y="1378"/>
                    </a:lnTo>
                    <a:lnTo>
                      <a:pt x="250" y="1399"/>
                    </a:lnTo>
                    <a:lnTo>
                      <a:pt x="254" y="1418"/>
                    </a:lnTo>
                    <a:lnTo>
                      <a:pt x="258" y="1437"/>
                    </a:lnTo>
                    <a:lnTo>
                      <a:pt x="263" y="1456"/>
                    </a:lnTo>
                    <a:lnTo>
                      <a:pt x="270" y="1476"/>
                    </a:lnTo>
                    <a:lnTo>
                      <a:pt x="278" y="1493"/>
                    </a:lnTo>
                    <a:lnTo>
                      <a:pt x="294" y="1530"/>
                    </a:lnTo>
                    <a:lnTo>
                      <a:pt x="315" y="1562"/>
                    </a:lnTo>
                    <a:lnTo>
                      <a:pt x="339" y="1595"/>
                    </a:lnTo>
                    <a:lnTo>
                      <a:pt x="364" y="1624"/>
                    </a:lnTo>
                    <a:lnTo>
                      <a:pt x="393" y="1649"/>
                    </a:lnTo>
                    <a:lnTo>
                      <a:pt x="424" y="1673"/>
                    </a:lnTo>
                    <a:lnTo>
                      <a:pt x="458" y="1693"/>
                    </a:lnTo>
                    <a:lnTo>
                      <a:pt x="493" y="1710"/>
                    </a:lnTo>
                    <a:lnTo>
                      <a:pt x="512" y="1717"/>
                    </a:lnTo>
                    <a:lnTo>
                      <a:pt x="530" y="1723"/>
                    </a:lnTo>
                    <a:lnTo>
                      <a:pt x="549" y="1729"/>
                    </a:lnTo>
                    <a:lnTo>
                      <a:pt x="570" y="1734"/>
                    </a:lnTo>
                    <a:lnTo>
                      <a:pt x="589" y="1738"/>
                    </a:lnTo>
                    <a:lnTo>
                      <a:pt x="610" y="1739"/>
                    </a:lnTo>
                    <a:lnTo>
                      <a:pt x="629" y="1741"/>
                    </a:lnTo>
                    <a:lnTo>
                      <a:pt x="650" y="1742"/>
                    </a:lnTo>
                    <a:lnTo>
                      <a:pt x="650" y="1742"/>
                    </a:lnTo>
                    <a:lnTo>
                      <a:pt x="658" y="1742"/>
                    </a:lnTo>
                    <a:lnTo>
                      <a:pt x="665" y="1744"/>
                    </a:lnTo>
                    <a:lnTo>
                      <a:pt x="671" y="1749"/>
                    </a:lnTo>
                    <a:lnTo>
                      <a:pt x="676" y="1752"/>
                    </a:lnTo>
                    <a:lnTo>
                      <a:pt x="681" y="1757"/>
                    </a:lnTo>
                    <a:lnTo>
                      <a:pt x="684" y="1763"/>
                    </a:lnTo>
                    <a:lnTo>
                      <a:pt x="686" y="1770"/>
                    </a:lnTo>
                    <a:lnTo>
                      <a:pt x="686" y="1778"/>
                    </a:lnTo>
                    <a:lnTo>
                      <a:pt x="686" y="1778"/>
                    </a:lnTo>
                    <a:lnTo>
                      <a:pt x="686" y="1784"/>
                    </a:lnTo>
                    <a:lnTo>
                      <a:pt x="684" y="1791"/>
                    </a:lnTo>
                    <a:lnTo>
                      <a:pt x="681" y="1797"/>
                    </a:lnTo>
                    <a:lnTo>
                      <a:pt x="676" y="1802"/>
                    </a:lnTo>
                    <a:lnTo>
                      <a:pt x="671" y="1807"/>
                    </a:lnTo>
                    <a:lnTo>
                      <a:pt x="665" y="1810"/>
                    </a:lnTo>
                    <a:lnTo>
                      <a:pt x="658" y="1811"/>
                    </a:lnTo>
                    <a:lnTo>
                      <a:pt x="650" y="1813"/>
                    </a:lnTo>
                    <a:lnTo>
                      <a:pt x="650" y="181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black"/>
                  </a:solidFill>
                  <a:effectLst/>
                  <a:uLnTx/>
                  <a:uFillTx/>
                  <a:latin typeface="+mn-lt"/>
                  <a:ea typeface="+mn-ea"/>
                  <a:cs typeface="+mn-ea"/>
                  <a:sym typeface="+mn-lt"/>
                </a:endParaRPr>
              </a:p>
            </p:txBody>
          </p:sp>
        </p:grpSp>
      </p:grpSp>
      <p:grpSp>
        <p:nvGrpSpPr>
          <p:cNvPr id="50" name="组合 49"/>
          <p:cNvGrpSpPr/>
          <p:nvPr/>
        </p:nvGrpSpPr>
        <p:grpSpPr>
          <a:xfrm>
            <a:off x="5726406" y="1723092"/>
            <a:ext cx="936000" cy="936000"/>
            <a:chOff x="8869488" y="1723092"/>
            <a:chExt cx="936000" cy="936000"/>
          </a:xfrm>
        </p:grpSpPr>
        <p:sp>
          <p:nvSpPr>
            <p:cNvPr id="51" name="椭圆 50"/>
            <p:cNvSpPr/>
            <p:nvPr/>
          </p:nvSpPr>
          <p:spPr>
            <a:xfrm>
              <a:off x="8869488" y="1723092"/>
              <a:ext cx="936000" cy="936000"/>
            </a:xfrm>
            <a:prstGeom prst="ellipse">
              <a:avLst/>
            </a:prstGeom>
            <a:solidFill>
              <a:srgbClr val="8AC65A"/>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white"/>
                </a:solidFill>
                <a:effectLst/>
                <a:uLnTx/>
                <a:uFillTx/>
                <a:latin typeface="+mn-lt"/>
                <a:ea typeface="+mn-ea"/>
                <a:cs typeface="+mn-ea"/>
                <a:sym typeface="+mn-lt"/>
              </a:endParaRPr>
            </a:p>
          </p:txBody>
        </p:sp>
        <p:sp>
          <p:nvSpPr>
            <p:cNvPr id="52" name="任意多边形 51"/>
            <p:cNvSpPr/>
            <p:nvPr/>
          </p:nvSpPr>
          <p:spPr bwMode="auto">
            <a:xfrm rot="900000">
              <a:off x="9164713" y="1994570"/>
              <a:ext cx="345550" cy="393044"/>
            </a:xfrm>
            <a:custGeom>
              <a:avLst/>
              <a:gdLst>
                <a:gd name="connsiteX0" fmla="*/ 5640 w 273914"/>
                <a:gd name="connsiteY0" fmla="*/ 220715 h 311563"/>
                <a:gd name="connsiteX1" fmla="*/ 6859 w 273914"/>
                <a:gd name="connsiteY1" fmla="*/ 220563 h 311563"/>
                <a:gd name="connsiteX2" fmla="*/ 22712 w 273914"/>
                <a:gd name="connsiteY2" fmla="*/ 219801 h 311563"/>
                <a:gd name="connsiteX3" fmla="*/ 40699 w 273914"/>
                <a:gd name="connsiteY3" fmla="*/ 219038 h 311563"/>
                <a:gd name="connsiteX4" fmla="*/ 51369 w 273914"/>
                <a:gd name="connsiteY4" fmla="*/ 218581 h 311563"/>
                <a:gd name="connsiteX5" fmla="*/ 63410 w 273914"/>
                <a:gd name="connsiteY5" fmla="*/ 217819 h 311563"/>
                <a:gd name="connsiteX6" fmla="*/ 71946 w 273914"/>
                <a:gd name="connsiteY6" fmla="*/ 217362 h 311563"/>
                <a:gd name="connsiteX7" fmla="*/ 81092 w 273914"/>
                <a:gd name="connsiteY7" fmla="*/ 216295 h 311563"/>
                <a:gd name="connsiteX8" fmla="*/ 82464 w 273914"/>
                <a:gd name="connsiteY8" fmla="*/ 236416 h 311563"/>
                <a:gd name="connsiteX9" fmla="*/ 73166 w 273914"/>
                <a:gd name="connsiteY9" fmla="*/ 236873 h 311563"/>
                <a:gd name="connsiteX10" fmla="*/ 64325 w 273914"/>
                <a:gd name="connsiteY10" fmla="*/ 237178 h 311563"/>
                <a:gd name="connsiteX11" fmla="*/ 54570 w 273914"/>
                <a:gd name="connsiteY11" fmla="*/ 237178 h 311563"/>
                <a:gd name="connsiteX12" fmla="*/ 80330 w 273914"/>
                <a:gd name="connsiteY12" fmla="*/ 262786 h 311563"/>
                <a:gd name="connsiteX13" fmla="*/ 81245 w 273914"/>
                <a:gd name="connsiteY13" fmla="*/ 264005 h 311563"/>
                <a:gd name="connsiteX14" fmla="*/ 81702 w 273914"/>
                <a:gd name="connsiteY14" fmla="*/ 265225 h 311563"/>
                <a:gd name="connsiteX15" fmla="*/ 82312 w 273914"/>
                <a:gd name="connsiteY15" fmla="*/ 266749 h 311563"/>
                <a:gd name="connsiteX16" fmla="*/ 82464 w 273914"/>
                <a:gd name="connsiteY16" fmla="*/ 268273 h 311563"/>
                <a:gd name="connsiteX17" fmla="*/ 82312 w 273914"/>
                <a:gd name="connsiteY17" fmla="*/ 269493 h 311563"/>
                <a:gd name="connsiteX18" fmla="*/ 81702 w 273914"/>
                <a:gd name="connsiteY18" fmla="*/ 270864 h 311563"/>
                <a:gd name="connsiteX19" fmla="*/ 81245 w 273914"/>
                <a:gd name="connsiteY19" fmla="*/ 272084 h 311563"/>
                <a:gd name="connsiteX20" fmla="*/ 80330 w 273914"/>
                <a:gd name="connsiteY20" fmla="*/ 273303 h 311563"/>
                <a:gd name="connsiteX21" fmla="*/ 79111 w 273914"/>
                <a:gd name="connsiteY21" fmla="*/ 274370 h 311563"/>
                <a:gd name="connsiteX22" fmla="*/ 77891 w 273914"/>
                <a:gd name="connsiteY22" fmla="*/ 275133 h 311563"/>
                <a:gd name="connsiteX23" fmla="*/ 76367 w 273914"/>
                <a:gd name="connsiteY23" fmla="*/ 275285 h 311563"/>
                <a:gd name="connsiteX24" fmla="*/ 75147 w 273914"/>
                <a:gd name="connsiteY24" fmla="*/ 275590 h 311563"/>
                <a:gd name="connsiteX25" fmla="*/ 73623 w 273914"/>
                <a:gd name="connsiteY25" fmla="*/ 275285 h 311563"/>
                <a:gd name="connsiteX26" fmla="*/ 72251 w 273914"/>
                <a:gd name="connsiteY26" fmla="*/ 275133 h 311563"/>
                <a:gd name="connsiteX27" fmla="*/ 71032 w 273914"/>
                <a:gd name="connsiteY27" fmla="*/ 274371 h 311563"/>
                <a:gd name="connsiteX28" fmla="*/ 69813 w 273914"/>
                <a:gd name="connsiteY28" fmla="*/ 273304 h 311563"/>
                <a:gd name="connsiteX29" fmla="*/ 35668 w 273914"/>
                <a:gd name="connsiteY29" fmla="*/ 239312 h 311563"/>
                <a:gd name="connsiteX30" fmla="*/ 34754 w 273914"/>
                <a:gd name="connsiteY30" fmla="*/ 238092 h 311563"/>
                <a:gd name="connsiteX31" fmla="*/ 33992 w 273914"/>
                <a:gd name="connsiteY31" fmla="*/ 236720 h 311563"/>
                <a:gd name="connsiteX32" fmla="*/ 22560 w 273914"/>
                <a:gd name="connsiteY32" fmla="*/ 236111 h 311563"/>
                <a:gd name="connsiteX33" fmla="*/ 6859 w 273914"/>
                <a:gd name="connsiteY33" fmla="*/ 235196 h 311563"/>
                <a:gd name="connsiteX34" fmla="*/ 5335 w 273914"/>
                <a:gd name="connsiteY34" fmla="*/ 234891 h 311563"/>
                <a:gd name="connsiteX35" fmla="*/ 4116 w 273914"/>
                <a:gd name="connsiteY35" fmla="*/ 234434 h 311563"/>
                <a:gd name="connsiteX36" fmla="*/ 2896 w 273914"/>
                <a:gd name="connsiteY36" fmla="*/ 233672 h 311563"/>
                <a:gd name="connsiteX37" fmla="*/ 1677 w 273914"/>
                <a:gd name="connsiteY37" fmla="*/ 232757 h 311563"/>
                <a:gd name="connsiteX38" fmla="*/ 915 w 273914"/>
                <a:gd name="connsiteY38" fmla="*/ 231690 h 311563"/>
                <a:gd name="connsiteX39" fmla="*/ 305 w 273914"/>
                <a:gd name="connsiteY39" fmla="*/ 230318 h 311563"/>
                <a:gd name="connsiteX40" fmla="*/ 0 w 273914"/>
                <a:gd name="connsiteY40" fmla="*/ 229099 h 311563"/>
                <a:gd name="connsiteX41" fmla="*/ 0 w 273914"/>
                <a:gd name="connsiteY41" fmla="*/ 227575 h 311563"/>
                <a:gd name="connsiteX42" fmla="*/ 305 w 273914"/>
                <a:gd name="connsiteY42" fmla="*/ 226203 h 311563"/>
                <a:gd name="connsiteX43" fmla="*/ 457 w 273914"/>
                <a:gd name="connsiteY43" fmla="*/ 224831 h 311563"/>
                <a:gd name="connsiteX44" fmla="*/ 1220 w 273914"/>
                <a:gd name="connsiteY44" fmla="*/ 223611 h 311563"/>
                <a:gd name="connsiteX45" fmla="*/ 2134 w 273914"/>
                <a:gd name="connsiteY45" fmla="*/ 222697 h 311563"/>
                <a:gd name="connsiteX46" fmla="*/ 3201 w 273914"/>
                <a:gd name="connsiteY46" fmla="*/ 221782 h 311563"/>
                <a:gd name="connsiteX47" fmla="*/ 4421 w 273914"/>
                <a:gd name="connsiteY47" fmla="*/ 221173 h 311563"/>
                <a:gd name="connsiteX48" fmla="*/ 168738 w 273914"/>
                <a:gd name="connsiteY48" fmla="*/ 92981 h 311563"/>
                <a:gd name="connsiteX49" fmla="*/ 169957 w 273914"/>
                <a:gd name="connsiteY49" fmla="*/ 92981 h 311563"/>
                <a:gd name="connsiteX50" fmla="*/ 171329 w 273914"/>
                <a:gd name="connsiteY50" fmla="*/ 92981 h 311563"/>
                <a:gd name="connsiteX51" fmla="*/ 172853 w 273914"/>
                <a:gd name="connsiteY51" fmla="*/ 93438 h 311563"/>
                <a:gd name="connsiteX52" fmla="*/ 174073 w 273914"/>
                <a:gd name="connsiteY52" fmla="*/ 94200 h 311563"/>
                <a:gd name="connsiteX53" fmla="*/ 175292 w 273914"/>
                <a:gd name="connsiteY53" fmla="*/ 94962 h 311563"/>
                <a:gd name="connsiteX54" fmla="*/ 186115 w 273914"/>
                <a:gd name="connsiteY54" fmla="*/ 105937 h 311563"/>
                <a:gd name="connsiteX55" fmla="*/ 187487 w 273914"/>
                <a:gd name="connsiteY55" fmla="*/ 89780 h 311563"/>
                <a:gd name="connsiteX56" fmla="*/ 193126 w 273914"/>
                <a:gd name="connsiteY56" fmla="*/ 89475 h 311563"/>
                <a:gd name="connsiteX57" fmla="*/ 198766 w 273914"/>
                <a:gd name="connsiteY57" fmla="*/ 89475 h 311563"/>
                <a:gd name="connsiteX58" fmla="*/ 207607 w 273914"/>
                <a:gd name="connsiteY58" fmla="*/ 89475 h 311563"/>
                <a:gd name="connsiteX59" fmla="*/ 207607 w 273914"/>
                <a:gd name="connsiteY59" fmla="*/ 91914 h 311563"/>
                <a:gd name="connsiteX60" fmla="*/ 207150 w 273914"/>
                <a:gd name="connsiteY60" fmla="*/ 107461 h 311563"/>
                <a:gd name="connsiteX61" fmla="*/ 206540 w 273914"/>
                <a:gd name="connsiteY61" fmla="*/ 115235 h 311563"/>
                <a:gd name="connsiteX62" fmla="*/ 205930 w 273914"/>
                <a:gd name="connsiteY62" fmla="*/ 123314 h 311563"/>
                <a:gd name="connsiteX63" fmla="*/ 204863 w 273914"/>
                <a:gd name="connsiteY63" fmla="*/ 131697 h 311563"/>
                <a:gd name="connsiteX64" fmla="*/ 203644 w 273914"/>
                <a:gd name="connsiteY64" fmla="*/ 140233 h 311563"/>
                <a:gd name="connsiteX65" fmla="*/ 202272 w 273914"/>
                <a:gd name="connsiteY65" fmla="*/ 148464 h 311563"/>
                <a:gd name="connsiteX66" fmla="*/ 200443 w 273914"/>
                <a:gd name="connsiteY66" fmla="*/ 157305 h 311563"/>
                <a:gd name="connsiteX67" fmla="*/ 198309 w 273914"/>
                <a:gd name="connsiteY67" fmla="*/ 165841 h 311563"/>
                <a:gd name="connsiteX68" fmla="*/ 196785 w 273914"/>
                <a:gd name="connsiteY68" fmla="*/ 170262 h 311563"/>
                <a:gd name="connsiteX69" fmla="*/ 195413 w 273914"/>
                <a:gd name="connsiteY69" fmla="*/ 174682 h 311563"/>
                <a:gd name="connsiteX70" fmla="*/ 193888 w 273914"/>
                <a:gd name="connsiteY70" fmla="*/ 179102 h 311563"/>
                <a:gd name="connsiteX71" fmla="*/ 191907 w 273914"/>
                <a:gd name="connsiteY71" fmla="*/ 183523 h 311563"/>
                <a:gd name="connsiteX72" fmla="*/ 189773 w 273914"/>
                <a:gd name="connsiteY72" fmla="*/ 187943 h 311563"/>
                <a:gd name="connsiteX73" fmla="*/ 187334 w 273914"/>
                <a:gd name="connsiteY73" fmla="*/ 192364 h 311563"/>
                <a:gd name="connsiteX74" fmla="*/ 184133 w 273914"/>
                <a:gd name="connsiteY74" fmla="*/ 196937 h 311563"/>
                <a:gd name="connsiteX75" fmla="*/ 182609 w 273914"/>
                <a:gd name="connsiteY75" fmla="*/ 198918 h 311563"/>
                <a:gd name="connsiteX76" fmla="*/ 181084 w 273914"/>
                <a:gd name="connsiteY76" fmla="*/ 200747 h 311563"/>
                <a:gd name="connsiteX77" fmla="*/ 180475 w 273914"/>
                <a:gd name="connsiteY77" fmla="*/ 201357 h 311563"/>
                <a:gd name="connsiteX78" fmla="*/ 180170 w 273914"/>
                <a:gd name="connsiteY78" fmla="*/ 201967 h 311563"/>
                <a:gd name="connsiteX79" fmla="*/ 179865 w 273914"/>
                <a:gd name="connsiteY79" fmla="*/ 202119 h 311563"/>
                <a:gd name="connsiteX80" fmla="*/ 179255 w 273914"/>
                <a:gd name="connsiteY80" fmla="*/ 202881 h 311563"/>
                <a:gd name="connsiteX81" fmla="*/ 177426 w 273914"/>
                <a:gd name="connsiteY81" fmla="*/ 204405 h 311563"/>
                <a:gd name="connsiteX82" fmla="*/ 173616 w 273914"/>
                <a:gd name="connsiteY82" fmla="*/ 207454 h 311563"/>
                <a:gd name="connsiteX83" fmla="*/ 171786 w 273914"/>
                <a:gd name="connsiteY83" fmla="*/ 209283 h 311563"/>
                <a:gd name="connsiteX84" fmla="*/ 169957 w 273914"/>
                <a:gd name="connsiteY84" fmla="*/ 210655 h 311563"/>
                <a:gd name="connsiteX85" fmla="*/ 165994 w 273914"/>
                <a:gd name="connsiteY85" fmla="*/ 213399 h 311563"/>
                <a:gd name="connsiteX86" fmla="*/ 161879 w 273914"/>
                <a:gd name="connsiteY86" fmla="*/ 216142 h 311563"/>
                <a:gd name="connsiteX87" fmla="*/ 159897 w 273914"/>
                <a:gd name="connsiteY87" fmla="*/ 217057 h 311563"/>
                <a:gd name="connsiteX88" fmla="*/ 157915 w 273914"/>
                <a:gd name="connsiteY88" fmla="*/ 218276 h 311563"/>
                <a:gd name="connsiteX89" fmla="*/ 153800 w 273914"/>
                <a:gd name="connsiteY89" fmla="*/ 220563 h 311563"/>
                <a:gd name="connsiteX90" fmla="*/ 149532 w 273914"/>
                <a:gd name="connsiteY90" fmla="*/ 222239 h 311563"/>
                <a:gd name="connsiteX91" fmla="*/ 145416 w 273914"/>
                <a:gd name="connsiteY91" fmla="*/ 224221 h 311563"/>
                <a:gd name="connsiteX92" fmla="*/ 140996 w 273914"/>
                <a:gd name="connsiteY92" fmla="*/ 225593 h 311563"/>
                <a:gd name="connsiteX93" fmla="*/ 132612 w 273914"/>
                <a:gd name="connsiteY93" fmla="*/ 228337 h 311563"/>
                <a:gd name="connsiteX94" fmla="*/ 124381 w 273914"/>
                <a:gd name="connsiteY94" fmla="*/ 230471 h 311563"/>
                <a:gd name="connsiteX95" fmla="*/ 119656 w 273914"/>
                <a:gd name="connsiteY95" fmla="*/ 231690 h 311563"/>
                <a:gd name="connsiteX96" fmla="*/ 119656 w 273914"/>
                <a:gd name="connsiteY96" fmla="*/ 220715 h 311563"/>
                <a:gd name="connsiteX97" fmla="*/ 119656 w 273914"/>
                <a:gd name="connsiteY97" fmla="*/ 209436 h 311563"/>
                <a:gd name="connsiteX98" fmla="*/ 126820 w 273914"/>
                <a:gd name="connsiteY98" fmla="*/ 207454 h 311563"/>
                <a:gd name="connsiteX99" fmla="*/ 133679 w 273914"/>
                <a:gd name="connsiteY99" fmla="*/ 205015 h 311563"/>
                <a:gd name="connsiteX100" fmla="*/ 140539 w 273914"/>
                <a:gd name="connsiteY100" fmla="*/ 202119 h 311563"/>
                <a:gd name="connsiteX101" fmla="*/ 143892 w 273914"/>
                <a:gd name="connsiteY101" fmla="*/ 200442 h 311563"/>
                <a:gd name="connsiteX102" fmla="*/ 147093 w 273914"/>
                <a:gd name="connsiteY102" fmla="*/ 198766 h 311563"/>
                <a:gd name="connsiteX103" fmla="*/ 149379 w 273914"/>
                <a:gd name="connsiteY103" fmla="*/ 197699 h 311563"/>
                <a:gd name="connsiteX104" fmla="*/ 151209 w 273914"/>
                <a:gd name="connsiteY104" fmla="*/ 196479 h 311563"/>
                <a:gd name="connsiteX105" fmla="*/ 125296 w 273914"/>
                <a:gd name="connsiteY105" fmla="*/ 170566 h 311563"/>
                <a:gd name="connsiteX106" fmla="*/ 124381 w 273914"/>
                <a:gd name="connsiteY106" fmla="*/ 169347 h 311563"/>
                <a:gd name="connsiteX107" fmla="*/ 123619 w 273914"/>
                <a:gd name="connsiteY107" fmla="*/ 168128 h 311563"/>
                <a:gd name="connsiteX108" fmla="*/ 123314 w 273914"/>
                <a:gd name="connsiteY108" fmla="*/ 166603 h 311563"/>
                <a:gd name="connsiteX109" fmla="*/ 123162 w 273914"/>
                <a:gd name="connsiteY109" fmla="*/ 165384 h 311563"/>
                <a:gd name="connsiteX110" fmla="*/ 123314 w 273914"/>
                <a:gd name="connsiteY110" fmla="*/ 164012 h 311563"/>
                <a:gd name="connsiteX111" fmla="*/ 123619 w 273914"/>
                <a:gd name="connsiteY111" fmla="*/ 162488 h 311563"/>
                <a:gd name="connsiteX112" fmla="*/ 124381 w 273914"/>
                <a:gd name="connsiteY112" fmla="*/ 161268 h 311563"/>
                <a:gd name="connsiteX113" fmla="*/ 125296 w 273914"/>
                <a:gd name="connsiteY113" fmla="*/ 160049 h 311563"/>
                <a:gd name="connsiteX114" fmla="*/ 126515 w 273914"/>
                <a:gd name="connsiteY114" fmla="*/ 159287 h 311563"/>
                <a:gd name="connsiteX115" fmla="*/ 127735 w 273914"/>
                <a:gd name="connsiteY115" fmla="*/ 158525 h 311563"/>
                <a:gd name="connsiteX116" fmla="*/ 129259 w 273914"/>
                <a:gd name="connsiteY116" fmla="*/ 158068 h 311563"/>
                <a:gd name="connsiteX117" fmla="*/ 130478 w 273914"/>
                <a:gd name="connsiteY117" fmla="*/ 158067 h 311563"/>
                <a:gd name="connsiteX118" fmla="*/ 132003 w 273914"/>
                <a:gd name="connsiteY118" fmla="*/ 158067 h 311563"/>
                <a:gd name="connsiteX119" fmla="*/ 133375 w 273914"/>
                <a:gd name="connsiteY119" fmla="*/ 158525 h 311563"/>
                <a:gd name="connsiteX120" fmla="*/ 134594 w 273914"/>
                <a:gd name="connsiteY120" fmla="*/ 159287 h 311563"/>
                <a:gd name="connsiteX121" fmla="*/ 135813 w 273914"/>
                <a:gd name="connsiteY121" fmla="*/ 160049 h 311563"/>
                <a:gd name="connsiteX122" fmla="*/ 162793 w 273914"/>
                <a:gd name="connsiteY122" fmla="*/ 187181 h 311563"/>
                <a:gd name="connsiteX123" fmla="*/ 163250 w 273914"/>
                <a:gd name="connsiteY123" fmla="*/ 187029 h 311563"/>
                <a:gd name="connsiteX124" fmla="*/ 163555 w 273914"/>
                <a:gd name="connsiteY124" fmla="*/ 186419 h 311563"/>
                <a:gd name="connsiteX125" fmla="*/ 164317 w 273914"/>
                <a:gd name="connsiteY125" fmla="*/ 185809 h 311563"/>
                <a:gd name="connsiteX126" fmla="*/ 165689 w 273914"/>
                <a:gd name="connsiteY126" fmla="*/ 184285 h 311563"/>
                <a:gd name="connsiteX127" fmla="*/ 166756 w 273914"/>
                <a:gd name="connsiteY127" fmla="*/ 182761 h 311563"/>
                <a:gd name="connsiteX128" fmla="*/ 168128 w 273914"/>
                <a:gd name="connsiteY128" fmla="*/ 180627 h 311563"/>
                <a:gd name="connsiteX129" fmla="*/ 169957 w 273914"/>
                <a:gd name="connsiteY129" fmla="*/ 177731 h 311563"/>
                <a:gd name="connsiteX130" fmla="*/ 171329 w 273914"/>
                <a:gd name="connsiteY130" fmla="*/ 174987 h 311563"/>
                <a:gd name="connsiteX131" fmla="*/ 174073 w 273914"/>
                <a:gd name="connsiteY131" fmla="*/ 168890 h 311563"/>
                <a:gd name="connsiteX132" fmla="*/ 133832 w 273914"/>
                <a:gd name="connsiteY132" fmla="*/ 128649 h 311563"/>
                <a:gd name="connsiteX133" fmla="*/ 132917 w 273914"/>
                <a:gd name="connsiteY133" fmla="*/ 127430 h 311563"/>
                <a:gd name="connsiteX134" fmla="*/ 132460 w 273914"/>
                <a:gd name="connsiteY134" fmla="*/ 126210 h 311563"/>
                <a:gd name="connsiteX135" fmla="*/ 132003 w 273914"/>
                <a:gd name="connsiteY135" fmla="*/ 124991 h 311563"/>
                <a:gd name="connsiteX136" fmla="*/ 131698 w 273914"/>
                <a:gd name="connsiteY136" fmla="*/ 123619 h 311563"/>
                <a:gd name="connsiteX137" fmla="*/ 132003 w 273914"/>
                <a:gd name="connsiteY137" fmla="*/ 122094 h 311563"/>
                <a:gd name="connsiteX138" fmla="*/ 132460 w 273914"/>
                <a:gd name="connsiteY138" fmla="*/ 120875 h 311563"/>
                <a:gd name="connsiteX139" fmla="*/ 132917 w 273914"/>
                <a:gd name="connsiteY139" fmla="*/ 119351 h 311563"/>
                <a:gd name="connsiteX140" fmla="*/ 133832 w 273914"/>
                <a:gd name="connsiteY140" fmla="*/ 118436 h 311563"/>
                <a:gd name="connsiteX141" fmla="*/ 135051 w 273914"/>
                <a:gd name="connsiteY141" fmla="*/ 117369 h 311563"/>
                <a:gd name="connsiteX142" fmla="*/ 136423 w 273914"/>
                <a:gd name="connsiteY142" fmla="*/ 116760 h 311563"/>
                <a:gd name="connsiteX143" fmla="*/ 137795 w 273914"/>
                <a:gd name="connsiteY143" fmla="*/ 116150 h 311563"/>
                <a:gd name="connsiteX144" fmla="*/ 139014 w 273914"/>
                <a:gd name="connsiteY144" fmla="*/ 116150 h 311563"/>
                <a:gd name="connsiteX145" fmla="*/ 140539 w 273914"/>
                <a:gd name="connsiteY145" fmla="*/ 116150 h 311563"/>
                <a:gd name="connsiteX146" fmla="*/ 141911 w 273914"/>
                <a:gd name="connsiteY146" fmla="*/ 116760 h 311563"/>
                <a:gd name="connsiteX147" fmla="*/ 143130 w 273914"/>
                <a:gd name="connsiteY147" fmla="*/ 117369 h 311563"/>
                <a:gd name="connsiteX148" fmla="*/ 144502 w 273914"/>
                <a:gd name="connsiteY148" fmla="*/ 118436 h 311563"/>
                <a:gd name="connsiteX149" fmla="*/ 178951 w 273914"/>
                <a:gd name="connsiteY149" fmla="*/ 152885 h 311563"/>
                <a:gd name="connsiteX150" fmla="*/ 179255 w 273914"/>
                <a:gd name="connsiteY150" fmla="*/ 152275 h 311563"/>
                <a:gd name="connsiteX151" fmla="*/ 180627 w 273914"/>
                <a:gd name="connsiteY151" fmla="*/ 145416 h 311563"/>
                <a:gd name="connsiteX152" fmla="*/ 181847 w 273914"/>
                <a:gd name="connsiteY152" fmla="*/ 138557 h 311563"/>
                <a:gd name="connsiteX153" fmla="*/ 183066 w 273914"/>
                <a:gd name="connsiteY153" fmla="*/ 131697 h 311563"/>
                <a:gd name="connsiteX154" fmla="*/ 184133 w 273914"/>
                <a:gd name="connsiteY154" fmla="*/ 124838 h 311563"/>
                <a:gd name="connsiteX155" fmla="*/ 164775 w 273914"/>
                <a:gd name="connsiteY155" fmla="*/ 105480 h 311563"/>
                <a:gd name="connsiteX156" fmla="*/ 163708 w 273914"/>
                <a:gd name="connsiteY156" fmla="*/ 104260 h 311563"/>
                <a:gd name="connsiteX157" fmla="*/ 163098 w 273914"/>
                <a:gd name="connsiteY157" fmla="*/ 103041 h 311563"/>
                <a:gd name="connsiteX158" fmla="*/ 162793 w 273914"/>
                <a:gd name="connsiteY158" fmla="*/ 101517 h 311563"/>
                <a:gd name="connsiteX159" fmla="*/ 162488 w 273914"/>
                <a:gd name="connsiteY159" fmla="*/ 100297 h 311563"/>
                <a:gd name="connsiteX160" fmla="*/ 162793 w 273914"/>
                <a:gd name="connsiteY160" fmla="*/ 98773 h 311563"/>
                <a:gd name="connsiteX161" fmla="*/ 163098 w 273914"/>
                <a:gd name="connsiteY161" fmla="*/ 97401 h 311563"/>
                <a:gd name="connsiteX162" fmla="*/ 163708 w 273914"/>
                <a:gd name="connsiteY162" fmla="*/ 96182 h 311563"/>
                <a:gd name="connsiteX163" fmla="*/ 164775 w 273914"/>
                <a:gd name="connsiteY163" fmla="*/ 94962 h 311563"/>
                <a:gd name="connsiteX164" fmla="*/ 165994 w 273914"/>
                <a:gd name="connsiteY164" fmla="*/ 94200 h 311563"/>
                <a:gd name="connsiteX165" fmla="*/ 167214 w 273914"/>
                <a:gd name="connsiteY165" fmla="*/ 93438 h 311563"/>
                <a:gd name="connsiteX166" fmla="*/ 154715 w 273914"/>
                <a:gd name="connsiteY166" fmla="*/ 60972 h 311563"/>
                <a:gd name="connsiteX167" fmla="*/ 159136 w 273914"/>
                <a:gd name="connsiteY167" fmla="*/ 59904 h 311563"/>
                <a:gd name="connsiteX168" fmla="*/ 163556 w 273914"/>
                <a:gd name="connsiteY168" fmla="*/ 58990 h 311563"/>
                <a:gd name="connsiteX169" fmla="*/ 167976 w 273914"/>
                <a:gd name="connsiteY169" fmla="*/ 58380 h 311563"/>
                <a:gd name="connsiteX170" fmla="*/ 172092 w 273914"/>
                <a:gd name="connsiteY170" fmla="*/ 57923 h 311563"/>
                <a:gd name="connsiteX171" fmla="*/ 180475 w 273914"/>
                <a:gd name="connsiteY171" fmla="*/ 57466 h 311563"/>
                <a:gd name="connsiteX172" fmla="*/ 188554 w 273914"/>
                <a:gd name="connsiteY172" fmla="*/ 57466 h 311563"/>
                <a:gd name="connsiteX173" fmla="*/ 196023 w 273914"/>
                <a:gd name="connsiteY173" fmla="*/ 57770 h 311563"/>
                <a:gd name="connsiteX174" fmla="*/ 203187 w 273914"/>
                <a:gd name="connsiteY174" fmla="*/ 58380 h 311563"/>
                <a:gd name="connsiteX175" fmla="*/ 210047 w 273914"/>
                <a:gd name="connsiteY175" fmla="*/ 59142 h 311563"/>
                <a:gd name="connsiteX176" fmla="*/ 222546 w 273914"/>
                <a:gd name="connsiteY176" fmla="*/ 60971 h 311563"/>
                <a:gd name="connsiteX177" fmla="*/ 233825 w 273914"/>
                <a:gd name="connsiteY177" fmla="*/ 62648 h 311563"/>
                <a:gd name="connsiteX178" fmla="*/ 251659 w 273914"/>
                <a:gd name="connsiteY178" fmla="*/ 65087 h 311563"/>
                <a:gd name="connsiteX179" fmla="*/ 267055 w 273914"/>
                <a:gd name="connsiteY179" fmla="*/ 67068 h 311563"/>
                <a:gd name="connsiteX180" fmla="*/ 267359 w 273914"/>
                <a:gd name="connsiteY180" fmla="*/ 67221 h 311563"/>
                <a:gd name="connsiteX181" fmla="*/ 268731 w 273914"/>
                <a:gd name="connsiteY181" fmla="*/ 67526 h 311563"/>
                <a:gd name="connsiteX182" fmla="*/ 270256 w 273914"/>
                <a:gd name="connsiteY182" fmla="*/ 68288 h 311563"/>
                <a:gd name="connsiteX183" fmla="*/ 271170 w 273914"/>
                <a:gd name="connsiteY183" fmla="*/ 69050 h 311563"/>
                <a:gd name="connsiteX184" fmla="*/ 272237 w 273914"/>
                <a:gd name="connsiteY184" fmla="*/ 69965 h 311563"/>
                <a:gd name="connsiteX185" fmla="*/ 272999 w 273914"/>
                <a:gd name="connsiteY185" fmla="*/ 71184 h 311563"/>
                <a:gd name="connsiteX186" fmla="*/ 273609 w 273914"/>
                <a:gd name="connsiteY186" fmla="*/ 72404 h 311563"/>
                <a:gd name="connsiteX187" fmla="*/ 273914 w 273914"/>
                <a:gd name="connsiteY187" fmla="*/ 73928 h 311563"/>
                <a:gd name="connsiteX188" fmla="*/ 273609 w 273914"/>
                <a:gd name="connsiteY188" fmla="*/ 75300 h 311563"/>
                <a:gd name="connsiteX189" fmla="*/ 273457 w 273914"/>
                <a:gd name="connsiteY189" fmla="*/ 76824 h 311563"/>
                <a:gd name="connsiteX190" fmla="*/ 272999 w 273914"/>
                <a:gd name="connsiteY190" fmla="*/ 77738 h 311563"/>
                <a:gd name="connsiteX191" fmla="*/ 272390 w 273914"/>
                <a:gd name="connsiteY191" fmla="*/ 78958 h 311563"/>
                <a:gd name="connsiteX192" fmla="*/ 271475 w 273914"/>
                <a:gd name="connsiteY192" fmla="*/ 80025 h 311563"/>
                <a:gd name="connsiteX193" fmla="*/ 270560 w 273914"/>
                <a:gd name="connsiteY193" fmla="*/ 80787 h 311563"/>
                <a:gd name="connsiteX194" fmla="*/ 269493 w 273914"/>
                <a:gd name="connsiteY194" fmla="*/ 81244 h 311563"/>
                <a:gd name="connsiteX195" fmla="*/ 268274 w 273914"/>
                <a:gd name="connsiteY195" fmla="*/ 81702 h 311563"/>
                <a:gd name="connsiteX196" fmla="*/ 267055 w 273914"/>
                <a:gd name="connsiteY196" fmla="*/ 82006 h 311563"/>
                <a:gd name="connsiteX197" fmla="*/ 262634 w 273914"/>
                <a:gd name="connsiteY197" fmla="*/ 82159 h 311563"/>
                <a:gd name="connsiteX198" fmla="*/ 257452 w 273914"/>
                <a:gd name="connsiteY198" fmla="*/ 82616 h 311563"/>
                <a:gd name="connsiteX199" fmla="*/ 250745 w 273914"/>
                <a:gd name="connsiteY199" fmla="*/ 82921 h 311563"/>
                <a:gd name="connsiteX200" fmla="*/ 242056 w 273914"/>
                <a:gd name="connsiteY200" fmla="*/ 82921 h 311563"/>
                <a:gd name="connsiteX201" fmla="*/ 231996 w 273914"/>
                <a:gd name="connsiteY201" fmla="*/ 82921 h 311563"/>
                <a:gd name="connsiteX202" fmla="*/ 208370 w 273914"/>
                <a:gd name="connsiteY202" fmla="*/ 82159 h 311563"/>
                <a:gd name="connsiteX203" fmla="*/ 201968 w 273914"/>
                <a:gd name="connsiteY203" fmla="*/ 82159 h 311563"/>
                <a:gd name="connsiteX204" fmla="*/ 195413 w 273914"/>
                <a:gd name="connsiteY204" fmla="*/ 82159 h 311563"/>
                <a:gd name="connsiteX205" fmla="*/ 188707 w 273914"/>
                <a:gd name="connsiteY205" fmla="*/ 82159 h 311563"/>
                <a:gd name="connsiteX206" fmla="*/ 181847 w 273914"/>
                <a:gd name="connsiteY206" fmla="*/ 82616 h 311563"/>
                <a:gd name="connsiteX207" fmla="*/ 175293 w 273914"/>
                <a:gd name="connsiteY207" fmla="*/ 83683 h 311563"/>
                <a:gd name="connsiteX208" fmla="*/ 168434 w 273914"/>
                <a:gd name="connsiteY208" fmla="*/ 84903 h 311563"/>
                <a:gd name="connsiteX209" fmla="*/ 162032 w 273914"/>
                <a:gd name="connsiteY209" fmla="*/ 86579 h 311563"/>
                <a:gd name="connsiteX210" fmla="*/ 158678 w 273914"/>
                <a:gd name="connsiteY210" fmla="*/ 87646 h 311563"/>
                <a:gd name="connsiteX211" fmla="*/ 155630 w 273914"/>
                <a:gd name="connsiteY211" fmla="*/ 89018 h 311563"/>
                <a:gd name="connsiteX212" fmla="*/ 149380 w 273914"/>
                <a:gd name="connsiteY212" fmla="*/ 91762 h 311563"/>
                <a:gd name="connsiteX213" fmla="*/ 143131 w 273914"/>
                <a:gd name="connsiteY213" fmla="*/ 95420 h 311563"/>
                <a:gd name="connsiteX214" fmla="*/ 137796 w 273914"/>
                <a:gd name="connsiteY214" fmla="*/ 99383 h 311563"/>
                <a:gd name="connsiteX215" fmla="*/ 134900 w 273914"/>
                <a:gd name="connsiteY215" fmla="*/ 101517 h 311563"/>
                <a:gd name="connsiteX216" fmla="*/ 132003 w 273914"/>
                <a:gd name="connsiteY216" fmla="*/ 104413 h 311563"/>
                <a:gd name="connsiteX217" fmla="*/ 128802 w 273914"/>
                <a:gd name="connsiteY217" fmla="*/ 107462 h 311563"/>
                <a:gd name="connsiteX218" fmla="*/ 128345 w 273914"/>
                <a:gd name="connsiteY218" fmla="*/ 107614 h 311563"/>
                <a:gd name="connsiteX219" fmla="*/ 128345 w 273914"/>
                <a:gd name="connsiteY219" fmla="*/ 107919 h 311563"/>
                <a:gd name="connsiteX220" fmla="*/ 128040 w 273914"/>
                <a:gd name="connsiteY220" fmla="*/ 108072 h 311563"/>
                <a:gd name="connsiteX221" fmla="*/ 126821 w 273914"/>
                <a:gd name="connsiteY221" fmla="*/ 109291 h 311563"/>
                <a:gd name="connsiteX222" fmla="*/ 125754 w 273914"/>
                <a:gd name="connsiteY222" fmla="*/ 110358 h 311563"/>
                <a:gd name="connsiteX223" fmla="*/ 124839 w 273914"/>
                <a:gd name="connsiteY223" fmla="*/ 111882 h 311563"/>
                <a:gd name="connsiteX224" fmla="*/ 123163 w 273914"/>
                <a:gd name="connsiteY224" fmla="*/ 114321 h 311563"/>
                <a:gd name="connsiteX225" fmla="*/ 121486 w 273914"/>
                <a:gd name="connsiteY225" fmla="*/ 117217 h 311563"/>
                <a:gd name="connsiteX226" fmla="*/ 119962 w 273914"/>
                <a:gd name="connsiteY226" fmla="*/ 120418 h 311563"/>
                <a:gd name="connsiteX227" fmla="*/ 118742 w 273914"/>
                <a:gd name="connsiteY227" fmla="*/ 123619 h 311563"/>
                <a:gd name="connsiteX228" fmla="*/ 117523 w 273914"/>
                <a:gd name="connsiteY228" fmla="*/ 126973 h 311563"/>
                <a:gd name="connsiteX229" fmla="*/ 116456 w 273914"/>
                <a:gd name="connsiteY229" fmla="*/ 130631 h 311563"/>
                <a:gd name="connsiteX230" fmla="*/ 115541 w 273914"/>
                <a:gd name="connsiteY230" fmla="*/ 134289 h 311563"/>
                <a:gd name="connsiteX231" fmla="*/ 114322 w 273914"/>
                <a:gd name="connsiteY231" fmla="*/ 141911 h 311563"/>
                <a:gd name="connsiteX232" fmla="*/ 113407 w 273914"/>
                <a:gd name="connsiteY232" fmla="*/ 149684 h 311563"/>
                <a:gd name="connsiteX233" fmla="*/ 112645 w 273914"/>
                <a:gd name="connsiteY233" fmla="*/ 157763 h 311563"/>
                <a:gd name="connsiteX234" fmla="*/ 112188 w 273914"/>
                <a:gd name="connsiteY234" fmla="*/ 165842 h 311563"/>
                <a:gd name="connsiteX235" fmla="*/ 111883 w 273914"/>
                <a:gd name="connsiteY235" fmla="*/ 173920 h 311563"/>
                <a:gd name="connsiteX236" fmla="*/ 111883 w 273914"/>
                <a:gd name="connsiteY236" fmla="*/ 190078 h 311563"/>
                <a:gd name="connsiteX237" fmla="*/ 112340 w 273914"/>
                <a:gd name="connsiteY237" fmla="*/ 221478 h 311563"/>
                <a:gd name="connsiteX238" fmla="*/ 112340 w 273914"/>
                <a:gd name="connsiteY238" fmla="*/ 236111 h 311563"/>
                <a:gd name="connsiteX239" fmla="*/ 112188 w 273914"/>
                <a:gd name="connsiteY239" fmla="*/ 243275 h 311563"/>
                <a:gd name="connsiteX240" fmla="*/ 111883 w 273914"/>
                <a:gd name="connsiteY240" fmla="*/ 250134 h 311563"/>
                <a:gd name="connsiteX241" fmla="*/ 111426 w 273914"/>
                <a:gd name="connsiteY241" fmla="*/ 256689 h 311563"/>
                <a:gd name="connsiteX242" fmla="*/ 110663 w 273914"/>
                <a:gd name="connsiteY242" fmla="*/ 263091 h 311563"/>
                <a:gd name="connsiteX243" fmla="*/ 109597 w 273914"/>
                <a:gd name="connsiteY243" fmla="*/ 269188 h 311563"/>
                <a:gd name="connsiteX244" fmla="*/ 108682 w 273914"/>
                <a:gd name="connsiteY244" fmla="*/ 275132 h 311563"/>
                <a:gd name="connsiteX245" fmla="*/ 107462 w 273914"/>
                <a:gd name="connsiteY245" fmla="*/ 280467 h 311563"/>
                <a:gd name="connsiteX246" fmla="*/ 105938 w 273914"/>
                <a:gd name="connsiteY246" fmla="*/ 285650 h 311563"/>
                <a:gd name="connsiteX247" fmla="*/ 104261 w 273914"/>
                <a:gd name="connsiteY247" fmla="*/ 290223 h 311563"/>
                <a:gd name="connsiteX248" fmla="*/ 102585 w 273914"/>
                <a:gd name="connsiteY248" fmla="*/ 294491 h 311563"/>
                <a:gd name="connsiteX249" fmla="*/ 100603 w 273914"/>
                <a:gd name="connsiteY249" fmla="*/ 298149 h 311563"/>
                <a:gd name="connsiteX250" fmla="*/ 98469 w 273914"/>
                <a:gd name="connsiteY250" fmla="*/ 301502 h 311563"/>
                <a:gd name="connsiteX251" fmla="*/ 96183 w 273914"/>
                <a:gd name="connsiteY251" fmla="*/ 304246 h 311563"/>
                <a:gd name="connsiteX252" fmla="*/ 94506 w 273914"/>
                <a:gd name="connsiteY252" fmla="*/ 306380 h 311563"/>
                <a:gd name="connsiteX253" fmla="*/ 91610 w 273914"/>
                <a:gd name="connsiteY253" fmla="*/ 309429 h 311563"/>
                <a:gd name="connsiteX254" fmla="*/ 90543 w 273914"/>
                <a:gd name="connsiteY254" fmla="*/ 310343 h 311563"/>
                <a:gd name="connsiteX255" fmla="*/ 89171 w 273914"/>
                <a:gd name="connsiteY255" fmla="*/ 311105 h 311563"/>
                <a:gd name="connsiteX256" fmla="*/ 87952 w 273914"/>
                <a:gd name="connsiteY256" fmla="*/ 311258 h 311563"/>
                <a:gd name="connsiteX257" fmla="*/ 86427 w 273914"/>
                <a:gd name="connsiteY257" fmla="*/ 311563 h 311563"/>
                <a:gd name="connsiteX258" fmla="*/ 84903 w 273914"/>
                <a:gd name="connsiteY258" fmla="*/ 311258 h 311563"/>
                <a:gd name="connsiteX259" fmla="*/ 83684 w 273914"/>
                <a:gd name="connsiteY259" fmla="*/ 311105 h 311563"/>
                <a:gd name="connsiteX260" fmla="*/ 82312 w 273914"/>
                <a:gd name="connsiteY260" fmla="*/ 310343 h 311563"/>
                <a:gd name="connsiteX261" fmla="*/ 81245 w 273914"/>
                <a:gd name="connsiteY261" fmla="*/ 309429 h 311563"/>
                <a:gd name="connsiteX262" fmla="*/ 80330 w 273914"/>
                <a:gd name="connsiteY262" fmla="*/ 308362 h 311563"/>
                <a:gd name="connsiteX263" fmla="*/ 79568 w 273914"/>
                <a:gd name="connsiteY263" fmla="*/ 307142 h 311563"/>
                <a:gd name="connsiteX264" fmla="*/ 79263 w 273914"/>
                <a:gd name="connsiteY264" fmla="*/ 305923 h 311563"/>
                <a:gd name="connsiteX265" fmla="*/ 79111 w 273914"/>
                <a:gd name="connsiteY265" fmla="*/ 304703 h 311563"/>
                <a:gd name="connsiteX266" fmla="*/ 79111 w 273914"/>
                <a:gd name="connsiteY266" fmla="*/ 303179 h 311563"/>
                <a:gd name="connsiteX267" fmla="*/ 79263 w 273914"/>
                <a:gd name="connsiteY267" fmla="*/ 301960 h 311563"/>
                <a:gd name="connsiteX268" fmla="*/ 79873 w 273914"/>
                <a:gd name="connsiteY268" fmla="*/ 300740 h 311563"/>
                <a:gd name="connsiteX269" fmla="*/ 80483 w 273914"/>
                <a:gd name="connsiteY269" fmla="*/ 299826 h 311563"/>
                <a:gd name="connsiteX270" fmla="*/ 82922 w 273914"/>
                <a:gd name="connsiteY270" fmla="*/ 296320 h 311563"/>
                <a:gd name="connsiteX271" fmla="*/ 83989 w 273914"/>
                <a:gd name="connsiteY271" fmla="*/ 294643 h 311563"/>
                <a:gd name="connsiteX272" fmla="*/ 84751 w 273914"/>
                <a:gd name="connsiteY272" fmla="*/ 293271 h 311563"/>
                <a:gd name="connsiteX273" fmla="*/ 86732 w 273914"/>
                <a:gd name="connsiteY273" fmla="*/ 288089 h 311563"/>
                <a:gd name="connsiteX274" fmla="*/ 87952 w 273914"/>
                <a:gd name="connsiteY274" fmla="*/ 284583 h 311563"/>
                <a:gd name="connsiteX275" fmla="*/ 88561 w 273914"/>
                <a:gd name="connsiteY275" fmla="*/ 280925 h 311563"/>
                <a:gd name="connsiteX276" fmla="*/ 89324 w 273914"/>
                <a:gd name="connsiteY276" fmla="*/ 276809 h 311563"/>
                <a:gd name="connsiteX277" fmla="*/ 89781 w 273914"/>
                <a:gd name="connsiteY277" fmla="*/ 272084 h 311563"/>
                <a:gd name="connsiteX278" fmla="*/ 90391 w 273914"/>
                <a:gd name="connsiteY278" fmla="*/ 267054 h 311563"/>
                <a:gd name="connsiteX279" fmla="*/ 90543 w 273914"/>
                <a:gd name="connsiteY279" fmla="*/ 261566 h 311563"/>
                <a:gd name="connsiteX280" fmla="*/ 90543 w 273914"/>
                <a:gd name="connsiteY280" fmla="*/ 255926 h 311563"/>
                <a:gd name="connsiteX281" fmla="*/ 90391 w 273914"/>
                <a:gd name="connsiteY281" fmla="*/ 249829 h 311563"/>
                <a:gd name="connsiteX282" fmla="*/ 89781 w 273914"/>
                <a:gd name="connsiteY282" fmla="*/ 236721 h 311563"/>
                <a:gd name="connsiteX283" fmla="*/ 88866 w 273914"/>
                <a:gd name="connsiteY283" fmla="*/ 222393 h 311563"/>
                <a:gd name="connsiteX284" fmla="*/ 87647 w 273914"/>
                <a:gd name="connsiteY284" fmla="*/ 206997 h 311563"/>
                <a:gd name="connsiteX285" fmla="*/ 86732 w 273914"/>
                <a:gd name="connsiteY285" fmla="*/ 191145 h 311563"/>
                <a:gd name="connsiteX286" fmla="*/ 86123 w 273914"/>
                <a:gd name="connsiteY286" fmla="*/ 182761 h 311563"/>
                <a:gd name="connsiteX287" fmla="*/ 85970 w 273914"/>
                <a:gd name="connsiteY287" fmla="*/ 174225 h 311563"/>
                <a:gd name="connsiteX288" fmla="*/ 85665 w 273914"/>
                <a:gd name="connsiteY288" fmla="*/ 165385 h 311563"/>
                <a:gd name="connsiteX289" fmla="*/ 85970 w 273914"/>
                <a:gd name="connsiteY289" fmla="*/ 156391 h 311563"/>
                <a:gd name="connsiteX290" fmla="*/ 86427 w 273914"/>
                <a:gd name="connsiteY290" fmla="*/ 147245 h 311563"/>
                <a:gd name="connsiteX291" fmla="*/ 87342 w 273914"/>
                <a:gd name="connsiteY291" fmla="*/ 137947 h 311563"/>
                <a:gd name="connsiteX292" fmla="*/ 88104 w 273914"/>
                <a:gd name="connsiteY292" fmla="*/ 133375 h 311563"/>
                <a:gd name="connsiteX293" fmla="*/ 88866 w 273914"/>
                <a:gd name="connsiteY293" fmla="*/ 128649 h 311563"/>
                <a:gd name="connsiteX294" fmla="*/ 90086 w 273914"/>
                <a:gd name="connsiteY294" fmla="*/ 123772 h 311563"/>
                <a:gd name="connsiteX295" fmla="*/ 91305 w 273914"/>
                <a:gd name="connsiteY295" fmla="*/ 118894 h 311563"/>
                <a:gd name="connsiteX296" fmla="*/ 92829 w 273914"/>
                <a:gd name="connsiteY296" fmla="*/ 114321 h 311563"/>
                <a:gd name="connsiteX297" fmla="*/ 94811 w 273914"/>
                <a:gd name="connsiteY297" fmla="*/ 109291 h 311563"/>
                <a:gd name="connsiteX298" fmla="*/ 96945 w 273914"/>
                <a:gd name="connsiteY298" fmla="*/ 104718 h 311563"/>
                <a:gd name="connsiteX299" fmla="*/ 99689 w 273914"/>
                <a:gd name="connsiteY299" fmla="*/ 99993 h 311563"/>
                <a:gd name="connsiteX300" fmla="*/ 102585 w 273914"/>
                <a:gd name="connsiteY300" fmla="*/ 95420 h 311563"/>
                <a:gd name="connsiteX301" fmla="*/ 104262 w 273914"/>
                <a:gd name="connsiteY301" fmla="*/ 93134 h 311563"/>
                <a:gd name="connsiteX302" fmla="*/ 105938 w 273914"/>
                <a:gd name="connsiteY302" fmla="*/ 91000 h 311563"/>
                <a:gd name="connsiteX303" fmla="*/ 107920 w 273914"/>
                <a:gd name="connsiteY303" fmla="*/ 89018 h 311563"/>
                <a:gd name="connsiteX304" fmla="*/ 108225 w 273914"/>
                <a:gd name="connsiteY304" fmla="*/ 88561 h 311563"/>
                <a:gd name="connsiteX305" fmla="*/ 108377 w 273914"/>
                <a:gd name="connsiteY305" fmla="*/ 88256 h 311563"/>
                <a:gd name="connsiteX306" fmla="*/ 108682 w 273914"/>
                <a:gd name="connsiteY306" fmla="*/ 88104 h 311563"/>
                <a:gd name="connsiteX307" fmla="*/ 109139 w 273914"/>
                <a:gd name="connsiteY307" fmla="*/ 87646 h 311563"/>
                <a:gd name="connsiteX308" fmla="*/ 110206 w 273914"/>
                <a:gd name="connsiteY308" fmla="*/ 86884 h 311563"/>
                <a:gd name="connsiteX309" fmla="*/ 113407 w 273914"/>
                <a:gd name="connsiteY309" fmla="*/ 83836 h 311563"/>
                <a:gd name="connsiteX310" fmla="*/ 116456 w 273914"/>
                <a:gd name="connsiteY310" fmla="*/ 81244 h 311563"/>
                <a:gd name="connsiteX311" fmla="*/ 120266 w 273914"/>
                <a:gd name="connsiteY311" fmla="*/ 78044 h 311563"/>
                <a:gd name="connsiteX312" fmla="*/ 124382 w 273914"/>
                <a:gd name="connsiteY312" fmla="*/ 75147 h 311563"/>
                <a:gd name="connsiteX313" fmla="*/ 128498 w 273914"/>
                <a:gd name="connsiteY313" fmla="*/ 72099 h 311563"/>
                <a:gd name="connsiteX314" fmla="*/ 136881 w 273914"/>
                <a:gd name="connsiteY314" fmla="*/ 67526 h 311563"/>
                <a:gd name="connsiteX315" fmla="*/ 141302 w 273914"/>
                <a:gd name="connsiteY315" fmla="*/ 65544 h 311563"/>
                <a:gd name="connsiteX316" fmla="*/ 145722 w 273914"/>
                <a:gd name="connsiteY316" fmla="*/ 63868 h 311563"/>
                <a:gd name="connsiteX317" fmla="*/ 150295 w 273914"/>
                <a:gd name="connsiteY317" fmla="*/ 62191 h 311563"/>
                <a:gd name="connsiteX318" fmla="*/ 194347 w 273914"/>
                <a:gd name="connsiteY318" fmla="*/ 152 h 311563"/>
                <a:gd name="connsiteX319" fmla="*/ 195871 w 273914"/>
                <a:gd name="connsiteY319" fmla="*/ 0 h 311563"/>
                <a:gd name="connsiteX320" fmla="*/ 197090 w 273914"/>
                <a:gd name="connsiteY320" fmla="*/ 152 h 311563"/>
                <a:gd name="connsiteX321" fmla="*/ 198462 w 273914"/>
                <a:gd name="connsiteY321" fmla="*/ 457 h 311563"/>
                <a:gd name="connsiteX322" fmla="*/ 199682 w 273914"/>
                <a:gd name="connsiteY322" fmla="*/ 1219 h 311563"/>
                <a:gd name="connsiteX323" fmla="*/ 200749 w 273914"/>
                <a:gd name="connsiteY323" fmla="*/ 1829 h 311563"/>
                <a:gd name="connsiteX324" fmla="*/ 201663 w 273914"/>
                <a:gd name="connsiteY324" fmla="*/ 2896 h 311563"/>
                <a:gd name="connsiteX325" fmla="*/ 202425 w 273914"/>
                <a:gd name="connsiteY325" fmla="*/ 3811 h 311563"/>
                <a:gd name="connsiteX326" fmla="*/ 202883 w 273914"/>
                <a:gd name="connsiteY326" fmla="*/ 5030 h 311563"/>
                <a:gd name="connsiteX327" fmla="*/ 203188 w 273914"/>
                <a:gd name="connsiteY327" fmla="*/ 6249 h 311563"/>
                <a:gd name="connsiteX328" fmla="*/ 203645 w 273914"/>
                <a:gd name="connsiteY328" fmla="*/ 9908 h 311563"/>
                <a:gd name="connsiteX329" fmla="*/ 204864 w 273914"/>
                <a:gd name="connsiteY329" fmla="*/ 20272 h 311563"/>
                <a:gd name="connsiteX330" fmla="*/ 225747 w 273914"/>
                <a:gd name="connsiteY330" fmla="*/ 41003 h 311563"/>
                <a:gd name="connsiteX331" fmla="*/ 226661 w 273914"/>
                <a:gd name="connsiteY331" fmla="*/ 42222 h 311563"/>
                <a:gd name="connsiteX332" fmla="*/ 227119 w 273914"/>
                <a:gd name="connsiteY332" fmla="*/ 43442 h 311563"/>
                <a:gd name="connsiteX333" fmla="*/ 227728 w 273914"/>
                <a:gd name="connsiteY333" fmla="*/ 44966 h 311563"/>
                <a:gd name="connsiteX334" fmla="*/ 227728 w 273914"/>
                <a:gd name="connsiteY334" fmla="*/ 46185 h 311563"/>
                <a:gd name="connsiteX335" fmla="*/ 227728 w 273914"/>
                <a:gd name="connsiteY335" fmla="*/ 47709 h 311563"/>
                <a:gd name="connsiteX336" fmla="*/ 227119 w 273914"/>
                <a:gd name="connsiteY336" fmla="*/ 49081 h 311563"/>
                <a:gd name="connsiteX337" fmla="*/ 226661 w 273914"/>
                <a:gd name="connsiteY337" fmla="*/ 50301 h 311563"/>
                <a:gd name="connsiteX338" fmla="*/ 225747 w 273914"/>
                <a:gd name="connsiteY338" fmla="*/ 51520 h 311563"/>
                <a:gd name="connsiteX339" fmla="*/ 224527 w 273914"/>
                <a:gd name="connsiteY339" fmla="*/ 52282 h 311563"/>
                <a:gd name="connsiteX340" fmla="*/ 223308 w 273914"/>
                <a:gd name="connsiteY340" fmla="*/ 53045 h 311563"/>
                <a:gd name="connsiteX341" fmla="*/ 221784 w 273914"/>
                <a:gd name="connsiteY341" fmla="*/ 53502 h 311563"/>
                <a:gd name="connsiteX342" fmla="*/ 220259 w 273914"/>
                <a:gd name="connsiteY342" fmla="*/ 53502 h 311563"/>
                <a:gd name="connsiteX343" fmla="*/ 219040 w 273914"/>
                <a:gd name="connsiteY343" fmla="*/ 53502 h 311563"/>
                <a:gd name="connsiteX344" fmla="*/ 217668 w 273914"/>
                <a:gd name="connsiteY344" fmla="*/ 53044 h 311563"/>
                <a:gd name="connsiteX345" fmla="*/ 216449 w 273914"/>
                <a:gd name="connsiteY345" fmla="*/ 52282 h 311563"/>
                <a:gd name="connsiteX346" fmla="*/ 215229 w 273914"/>
                <a:gd name="connsiteY346" fmla="*/ 51520 h 311563"/>
                <a:gd name="connsiteX347" fmla="*/ 206541 w 273914"/>
                <a:gd name="connsiteY347" fmla="*/ 42832 h 311563"/>
                <a:gd name="connsiteX348" fmla="*/ 207151 w 273914"/>
                <a:gd name="connsiteY348" fmla="*/ 51368 h 311563"/>
                <a:gd name="connsiteX349" fmla="*/ 198462 w 273914"/>
                <a:gd name="connsiteY349" fmla="*/ 50606 h 311563"/>
                <a:gd name="connsiteX350" fmla="*/ 188707 w 273914"/>
                <a:gd name="connsiteY350" fmla="*/ 50148 h 311563"/>
                <a:gd name="connsiteX351" fmla="*/ 189012 w 273914"/>
                <a:gd name="connsiteY351" fmla="*/ 35210 h 311563"/>
                <a:gd name="connsiteX352" fmla="*/ 188707 w 273914"/>
                <a:gd name="connsiteY352" fmla="*/ 23169 h 311563"/>
                <a:gd name="connsiteX353" fmla="*/ 188707 w 273914"/>
                <a:gd name="connsiteY353" fmla="*/ 21949 h 311563"/>
                <a:gd name="connsiteX354" fmla="*/ 188707 w 273914"/>
                <a:gd name="connsiteY354" fmla="*/ 20577 h 311563"/>
                <a:gd name="connsiteX355" fmla="*/ 188554 w 273914"/>
                <a:gd name="connsiteY355" fmla="*/ 7469 h 311563"/>
                <a:gd name="connsiteX356" fmla="*/ 188707 w 273914"/>
                <a:gd name="connsiteY356" fmla="*/ 6097 h 311563"/>
                <a:gd name="connsiteX357" fmla="*/ 189012 w 273914"/>
                <a:gd name="connsiteY357" fmla="*/ 4573 h 311563"/>
                <a:gd name="connsiteX358" fmla="*/ 189774 w 273914"/>
                <a:gd name="connsiteY358" fmla="*/ 3353 h 311563"/>
                <a:gd name="connsiteX359" fmla="*/ 190688 w 273914"/>
                <a:gd name="connsiteY359" fmla="*/ 2439 h 311563"/>
                <a:gd name="connsiteX360" fmla="*/ 191603 w 273914"/>
                <a:gd name="connsiteY360" fmla="*/ 1372 h 311563"/>
                <a:gd name="connsiteX361" fmla="*/ 192822 w 273914"/>
                <a:gd name="connsiteY361" fmla="*/ 609 h 3115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Lst>
              <a:rect l="l" t="t" r="r" b="b"/>
              <a:pathLst>
                <a:path w="273914" h="311563">
                  <a:moveTo>
                    <a:pt x="5640" y="220715"/>
                  </a:moveTo>
                  <a:lnTo>
                    <a:pt x="6859" y="220563"/>
                  </a:lnTo>
                  <a:lnTo>
                    <a:pt x="22712" y="219801"/>
                  </a:lnTo>
                  <a:lnTo>
                    <a:pt x="40699" y="219038"/>
                  </a:lnTo>
                  <a:lnTo>
                    <a:pt x="51369" y="218581"/>
                  </a:lnTo>
                  <a:lnTo>
                    <a:pt x="63410" y="217819"/>
                  </a:lnTo>
                  <a:lnTo>
                    <a:pt x="71946" y="217362"/>
                  </a:lnTo>
                  <a:lnTo>
                    <a:pt x="81092" y="216295"/>
                  </a:lnTo>
                  <a:lnTo>
                    <a:pt x="82464" y="236416"/>
                  </a:lnTo>
                  <a:lnTo>
                    <a:pt x="73166" y="236873"/>
                  </a:lnTo>
                  <a:lnTo>
                    <a:pt x="64325" y="237178"/>
                  </a:lnTo>
                  <a:lnTo>
                    <a:pt x="54570" y="237178"/>
                  </a:lnTo>
                  <a:lnTo>
                    <a:pt x="80330" y="262786"/>
                  </a:lnTo>
                  <a:lnTo>
                    <a:pt x="81245" y="264005"/>
                  </a:lnTo>
                  <a:lnTo>
                    <a:pt x="81702" y="265225"/>
                  </a:lnTo>
                  <a:lnTo>
                    <a:pt x="82312" y="266749"/>
                  </a:lnTo>
                  <a:lnTo>
                    <a:pt x="82464" y="268273"/>
                  </a:lnTo>
                  <a:lnTo>
                    <a:pt x="82312" y="269493"/>
                  </a:lnTo>
                  <a:lnTo>
                    <a:pt x="81702" y="270864"/>
                  </a:lnTo>
                  <a:lnTo>
                    <a:pt x="81245" y="272084"/>
                  </a:lnTo>
                  <a:lnTo>
                    <a:pt x="80330" y="273303"/>
                  </a:lnTo>
                  <a:lnTo>
                    <a:pt x="79111" y="274370"/>
                  </a:lnTo>
                  <a:lnTo>
                    <a:pt x="77891" y="275133"/>
                  </a:lnTo>
                  <a:lnTo>
                    <a:pt x="76367" y="275285"/>
                  </a:lnTo>
                  <a:lnTo>
                    <a:pt x="75147" y="275590"/>
                  </a:lnTo>
                  <a:lnTo>
                    <a:pt x="73623" y="275285"/>
                  </a:lnTo>
                  <a:lnTo>
                    <a:pt x="72251" y="275133"/>
                  </a:lnTo>
                  <a:lnTo>
                    <a:pt x="71032" y="274371"/>
                  </a:lnTo>
                  <a:lnTo>
                    <a:pt x="69813" y="273304"/>
                  </a:lnTo>
                  <a:lnTo>
                    <a:pt x="35668" y="239312"/>
                  </a:lnTo>
                  <a:lnTo>
                    <a:pt x="34754" y="238092"/>
                  </a:lnTo>
                  <a:lnTo>
                    <a:pt x="33992" y="236720"/>
                  </a:lnTo>
                  <a:lnTo>
                    <a:pt x="22560" y="236111"/>
                  </a:lnTo>
                  <a:lnTo>
                    <a:pt x="6859" y="235196"/>
                  </a:lnTo>
                  <a:lnTo>
                    <a:pt x="5335" y="234891"/>
                  </a:lnTo>
                  <a:lnTo>
                    <a:pt x="4116" y="234434"/>
                  </a:lnTo>
                  <a:lnTo>
                    <a:pt x="2896" y="233672"/>
                  </a:lnTo>
                  <a:lnTo>
                    <a:pt x="1677" y="232757"/>
                  </a:lnTo>
                  <a:lnTo>
                    <a:pt x="915" y="231690"/>
                  </a:lnTo>
                  <a:lnTo>
                    <a:pt x="305" y="230318"/>
                  </a:lnTo>
                  <a:lnTo>
                    <a:pt x="0" y="229099"/>
                  </a:lnTo>
                  <a:lnTo>
                    <a:pt x="0" y="227575"/>
                  </a:lnTo>
                  <a:lnTo>
                    <a:pt x="305" y="226203"/>
                  </a:lnTo>
                  <a:lnTo>
                    <a:pt x="457" y="224831"/>
                  </a:lnTo>
                  <a:lnTo>
                    <a:pt x="1220" y="223611"/>
                  </a:lnTo>
                  <a:lnTo>
                    <a:pt x="2134" y="222697"/>
                  </a:lnTo>
                  <a:lnTo>
                    <a:pt x="3201" y="221782"/>
                  </a:lnTo>
                  <a:lnTo>
                    <a:pt x="4421" y="221173"/>
                  </a:lnTo>
                  <a:close/>
                  <a:moveTo>
                    <a:pt x="168738" y="92981"/>
                  </a:moveTo>
                  <a:lnTo>
                    <a:pt x="169957" y="92981"/>
                  </a:lnTo>
                  <a:lnTo>
                    <a:pt x="171329" y="92981"/>
                  </a:lnTo>
                  <a:lnTo>
                    <a:pt x="172853" y="93438"/>
                  </a:lnTo>
                  <a:lnTo>
                    <a:pt x="174073" y="94200"/>
                  </a:lnTo>
                  <a:lnTo>
                    <a:pt x="175292" y="94962"/>
                  </a:lnTo>
                  <a:lnTo>
                    <a:pt x="186115" y="105937"/>
                  </a:lnTo>
                  <a:lnTo>
                    <a:pt x="187487" y="89780"/>
                  </a:lnTo>
                  <a:lnTo>
                    <a:pt x="193126" y="89475"/>
                  </a:lnTo>
                  <a:lnTo>
                    <a:pt x="198766" y="89475"/>
                  </a:lnTo>
                  <a:lnTo>
                    <a:pt x="207607" y="89475"/>
                  </a:lnTo>
                  <a:lnTo>
                    <a:pt x="207607" y="91914"/>
                  </a:lnTo>
                  <a:lnTo>
                    <a:pt x="207150" y="107461"/>
                  </a:lnTo>
                  <a:lnTo>
                    <a:pt x="206540" y="115235"/>
                  </a:lnTo>
                  <a:lnTo>
                    <a:pt x="205930" y="123314"/>
                  </a:lnTo>
                  <a:lnTo>
                    <a:pt x="204863" y="131697"/>
                  </a:lnTo>
                  <a:lnTo>
                    <a:pt x="203644" y="140233"/>
                  </a:lnTo>
                  <a:lnTo>
                    <a:pt x="202272" y="148464"/>
                  </a:lnTo>
                  <a:lnTo>
                    <a:pt x="200443" y="157305"/>
                  </a:lnTo>
                  <a:lnTo>
                    <a:pt x="198309" y="165841"/>
                  </a:lnTo>
                  <a:lnTo>
                    <a:pt x="196785" y="170262"/>
                  </a:lnTo>
                  <a:lnTo>
                    <a:pt x="195413" y="174682"/>
                  </a:lnTo>
                  <a:lnTo>
                    <a:pt x="193888" y="179102"/>
                  </a:lnTo>
                  <a:lnTo>
                    <a:pt x="191907" y="183523"/>
                  </a:lnTo>
                  <a:lnTo>
                    <a:pt x="189773" y="187943"/>
                  </a:lnTo>
                  <a:lnTo>
                    <a:pt x="187334" y="192364"/>
                  </a:lnTo>
                  <a:lnTo>
                    <a:pt x="184133" y="196937"/>
                  </a:lnTo>
                  <a:lnTo>
                    <a:pt x="182609" y="198918"/>
                  </a:lnTo>
                  <a:lnTo>
                    <a:pt x="181084" y="200747"/>
                  </a:lnTo>
                  <a:lnTo>
                    <a:pt x="180475" y="201357"/>
                  </a:lnTo>
                  <a:lnTo>
                    <a:pt x="180170" y="201967"/>
                  </a:lnTo>
                  <a:lnTo>
                    <a:pt x="179865" y="202119"/>
                  </a:lnTo>
                  <a:lnTo>
                    <a:pt x="179255" y="202881"/>
                  </a:lnTo>
                  <a:lnTo>
                    <a:pt x="177426" y="204405"/>
                  </a:lnTo>
                  <a:lnTo>
                    <a:pt x="173616" y="207454"/>
                  </a:lnTo>
                  <a:lnTo>
                    <a:pt x="171786" y="209283"/>
                  </a:lnTo>
                  <a:lnTo>
                    <a:pt x="169957" y="210655"/>
                  </a:lnTo>
                  <a:lnTo>
                    <a:pt x="165994" y="213399"/>
                  </a:lnTo>
                  <a:lnTo>
                    <a:pt x="161879" y="216142"/>
                  </a:lnTo>
                  <a:lnTo>
                    <a:pt x="159897" y="217057"/>
                  </a:lnTo>
                  <a:lnTo>
                    <a:pt x="157915" y="218276"/>
                  </a:lnTo>
                  <a:lnTo>
                    <a:pt x="153800" y="220563"/>
                  </a:lnTo>
                  <a:lnTo>
                    <a:pt x="149532" y="222239"/>
                  </a:lnTo>
                  <a:lnTo>
                    <a:pt x="145416" y="224221"/>
                  </a:lnTo>
                  <a:lnTo>
                    <a:pt x="140996" y="225593"/>
                  </a:lnTo>
                  <a:lnTo>
                    <a:pt x="132612" y="228337"/>
                  </a:lnTo>
                  <a:lnTo>
                    <a:pt x="124381" y="230471"/>
                  </a:lnTo>
                  <a:lnTo>
                    <a:pt x="119656" y="231690"/>
                  </a:lnTo>
                  <a:lnTo>
                    <a:pt x="119656" y="220715"/>
                  </a:lnTo>
                  <a:lnTo>
                    <a:pt x="119656" y="209436"/>
                  </a:lnTo>
                  <a:lnTo>
                    <a:pt x="126820" y="207454"/>
                  </a:lnTo>
                  <a:lnTo>
                    <a:pt x="133679" y="205015"/>
                  </a:lnTo>
                  <a:lnTo>
                    <a:pt x="140539" y="202119"/>
                  </a:lnTo>
                  <a:lnTo>
                    <a:pt x="143892" y="200442"/>
                  </a:lnTo>
                  <a:lnTo>
                    <a:pt x="147093" y="198766"/>
                  </a:lnTo>
                  <a:lnTo>
                    <a:pt x="149379" y="197699"/>
                  </a:lnTo>
                  <a:lnTo>
                    <a:pt x="151209" y="196479"/>
                  </a:lnTo>
                  <a:lnTo>
                    <a:pt x="125296" y="170566"/>
                  </a:lnTo>
                  <a:lnTo>
                    <a:pt x="124381" y="169347"/>
                  </a:lnTo>
                  <a:lnTo>
                    <a:pt x="123619" y="168128"/>
                  </a:lnTo>
                  <a:lnTo>
                    <a:pt x="123314" y="166603"/>
                  </a:lnTo>
                  <a:lnTo>
                    <a:pt x="123162" y="165384"/>
                  </a:lnTo>
                  <a:lnTo>
                    <a:pt x="123314" y="164012"/>
                  </a:lnTo>
                  <a:lnTo>
                    <a:pt x="123619" y="162488"/>
                  </a:lnTo>
                  <a:lnTo>
                    <a:pt x="124381" y="161268"/>
                  </a:lnTo>
                  <a:lnTo>
                    <a:pt x="125296" y="160049"/>
                  </a:lnTo>
                  <a:lnTo>
                    <a:pt x="126515" y="159287"/>
                  </a:lnTo>
                  <a:lnTo>
                    <a:pt x="127735" y="158525"/>
                  </a:lnTo>
                  <a:lnTo>
                    <a:pt x="129259" y="158068"/>
                  </a:lnTo>
                  <a:lnTo>
                    <a:pt x="130478" y="158067"/>
                  </a:lnTo>
                  <a:lnTo>
                    <a:pt x="132003" y="158067"/>
                  </a:lnTo>
                  <a:lnTo>
                    <a:pt x="133375" y="158525"/>
                  </a:lnTo>
                  <a:lnTo>
                    <a:pt x="134594" y="159287"/>
                  </a:lnTo>
                  <a:lnTo>
                    <a:pt x="135813" y="160049"/>
                  </a:lnTo>
                  <a:lnTo>
                    <a:pt x="162793" y="187181"/>
                  </a:lnTo>
                  <a:lnTo>
                    <a:pt x="163250" y="187029"/>
                  </a:lnTo>
                  <a:lnTo>
                    <a:pt x="163555" y="186419"/>
                  </a:lnTo>
                  <a:lnTo>
                    <a:pt x="164317" y="185809"/>
                  </a:lnTo>
                  <a:lnTo>
                    <a:pt x="165689" y="184285"/>
                  </a:lnTo>
                  <a:lnTo>
                    <a:pt x="166756" y="182761"/>
                  </a:lnTo>
                  <a:lnTo>
                    <a:pt x="168128" y="180627"/>
                  </a:lnTo>
                  <a:lnTo>
                    <a:pt x="169957" y="177731"/>
                  </a:lnTo>
                  <a:lnTo>
                    <a:pt x="171329" y="174987"/>
                  </a:lnTo>
                  <a:lnTo>
                    <a:pt x="174073" y="168890"/>
                  </a:lnTo>
                  <a:lnTo>
                    <a:pt x="133832" y="128649"/>
                  </a:lnTo>
                  <a:lnTo>
                    <a:pt x="132917" y="127430"/>
                  </a:lnTo>
                  <a:lnTo>
                    <a:pt x="132460" y="126210"/>
                  </a:lnTo>
                  <a:lnTo>
                    <a:pt x="132003" y="124991"/>
                  </a:lnTo>
                  <a:lnTo>
                    <a:pt x="131698" y="123619"/>
                  </a:lnTo>
                  <a:lnTo>
                    <a:pt x="132003" y="122094"/>
                  </a:lnTo>
                  <a:lnTo>
                    <a:pt x="132460" y="120875"/>
                  </a:lnTo>
                  <a:lnTo>
                    <a:pt x="132917" y="119351"/>
                  </a:lnTo>
                  <a:lnTo>
                    <a:pt x="133832" y="118436"/>
                  </a:lnTo>
                  <a:lnTo>
                    <a:pt x="135051" y="117369"/>
                  </a:lnTo>
                  <a:lnTo>
                    <a:pt x="136423" y="116760"/>
                  </a:lnTo>
                  <a:lnTo>
                    <a:pt x="137795" y="116150"/>
                  </a:lnTo>
                  <a:lnTo>
                    <a:pt x="139014" y="116150"/>
                  </a:lnTo>
                  <a:lnTo>
                    <a:pt x="140539" y="116150"/>
                  </a:lnTo>
                  <a:lnTo>
                    <a:pt x="141911" y="116760"/>
                  </a:lnTo>
                  <a:lnTo>
                    <a:pt x="143130" y="117369"/>
                  </a:lnTo>
                  <a:lnTo>
                    <a:pt x="144502" y="118436"/>
                  </a:lnTo>
                  <a:lnTo>
                    <a:pt x="178951" y="152885"/>
                  </a:lnTo>
                  <a:lnTo>
                    <a:pt x="179255" y="152275"/>
                  </a:lnTo>
                  <a:lnTo>
                    <a:pt x="180627" y="145416"/>
                  </a:lnTo>
                  <a:lnTo>
                    <a:pt x="181847" y="138557"/>
                  </a:lnTo>
                  <a:lnTo>
                    <a:pt x="183066" y="131697"/>
                  </a:lnTo>
                  <a:lnTo>
                    <a:pt x="184133" y="124838"/>
                  </a:lnTo>
                  <a:lnTo>
                    <a:pt x="164775" y="105480"/>
                  </a:lnTo>
                  <a:lnTo>
                    <a:pt x="163708" y="104260"/>
                  </a:lnTo>
                  <a:lnTo>
                    <a:pt x="163098" y="103041"/>
                  </a:lnTo>
                  <a:lnTo>
                    <a:pt x="162793" y="101517"/>
                  </a:lnTo>
                  <a:lnTo>
                    <a:pt x="162488" y="100297"/>
                  </a:lnTo>
                  <a:lnTo>
                    <a:pt x="162793" y="98773"/>
                  </a:lnTo>
                  <a:lnTo>
                    <a:pt x="163098" y="97401"/>
                  </a:lnTo>
                  <a:lnTo>
                    <a:pt x="163708" y="96182"/>
                  </a:lnTo>
                  <a:lnTo>
                    <a:pt x="164775" y="94962"/>
                  </a:lnTo>
                  <a:lnTo>
                    <a:pt x="165994" y="94200"/>
                  </a:lnTo>
                  <a:lnTo>
                    <a:pt x="167214" y="93438"/>
                  </a:lnTo>
                  <a:close/>
                  <a:moveTo>
                    <a:pt x="154715" y="60972"/>
                  </a:moveTo>
                  <a:lnTo>
                    <a:pt x="159136" y="59904"/>
                  </a:lnTo>
                  <a:lnTo>
                    <a:pt x="163556" y="58990"/>
                  </a:lnTo>
                  <a:lnTo>
                    <a:pt x="167976" y="58380"/>
                  </a:lnTo>
                  <a:lnTo>
                    <a:pt x="172092" y="57923"/>
                  </a:lnTo>
                  <a:lnTo>
                    <a:pt x="180475" y="57466"/>
                  </a:lnTo>
                  <a:lnTo>
                    <a:pt x="188554" y="57466"/>
                  </a:lnTo>
                  <a:lnTo>
                    <a:pt x="196023" y="57770"/>
                  </a:lnTo>
                  <a:lnTo>
                    <a:pt x="203187" y="58380"/>
                  </a:lnTo>
                  <a:lnTo>
                    <a:pt x="210047" y="59142"/>
                  </a:lnTo>
                  <a:lnTo>
                    <a:pt x="222546" y="60971"/>
                  </a:lnTo>
                  <a:lnTo>
                    <a:pt x="233825" y="62648"/>
                  </a:lnTo>
                  <a:lnTo>
                    <a:pt x="251659" y="65087"/>
                  </a:lnTo>
                  <a:lnTo>
                    <a:pt x="267055" y="67068"/>
                  </a:lnTo>
                  <a:lnTo>
                    <a:pt x="267359" y="67221"/>
                  </a:lnTo>
                  <a:lnTo>
                    <a:pt x="268731" y="67526"/>
                  </a:lnTo>
                  <a:lnTo>
                    <a:pt x="270256" y="68288"/>
                  </a:lnTo>
                  <a:lnTo>
                    <a:pt x="271170" y="69050"/>
                  </a:lnTo>
                  <a:lnTo>
                    <a:pt x="272237" y="69965"/>
                  </a:lnTo>
                  <a:lnTo>
                    <a:pt x="272999" y="71184"/>
                  </a:lnTo>
                  <a:lnTo>
                    <a:pt x="273609" y="72404"/>
                  </a:lnTo>
                  <a:lnTo>
                    <a:pt x="273914" y="73928"/>
                  </a:lnTo>
                  <a:lnTo>
                    <a:pt x="273609" y="75300"/>
                  </a:lnTo>
                  <a:lnTo>
                    <a:pt x="273457" y="76824"/>
                  </a:lnTo>
                  <a:lnTo>
                    <a:pt x="272999" y="77738"/>
                  </a:lnTo>
                  <a:lnTo>
                    <a:pt x="272390" y="78958"/>
                  </a:lnTo>
                  <a:lnTo>
                    <a:pt x="271475" y="80025"/>
                  </a:lnTo>
                  <a:lnTo>
                    <a:pt x="270560" y="80787"/>
                  </a:lnTo>
                  <a:lnTo>
                    <a:pt x="269493" y="81244"/>
                  </a:lnTo>
                  <a:lnTo>
                    <a:pt x="268274" y="81702"/>
                  </a:lnTo>
                  <a:lnTo>
                    <a:pt x="267055" y="82006"/>
                  </a:lnTo>
                  <a:lnTo>
                    <a:pt x="262634" y="82159"/>
                  </a:lnTo>
                  <a:lnTo>
                    <a:pt x="257452" y="82616"/>
                  </a:lnTo>
                  <a:lnTo>
                    <a:pt x="250745" y="82921"/>
                  </a:lnTo>
                  <a:lnTo>
                    <a:pt x="242056" y="82921"/>
                  </a:lnTo>
                  <a:lnTo>
                    <a:pt x="231996" y="82921"/>
                  </a:lnTo>
                  <a:lnTo>
                    <a:pt x="208370" y="82159"/>
                  </a:lnTo>
                  <a:lnTo>
                    <a:pt x="201968" y="82159"/>
                  </a:lnTo>
                  <a:lnTo>
                    <a:pt x="195413" y="82159"/>
                  </a:lnTo>
                  <a:lnTo>
                    <a:pt x="188707" y="82159"/>
                  </a:lnTo>
                  <a:lnTo>
                    <a:pt x="181847" y="82616"/>
                  </a:lnTo>
                  <a:lnTo>
                    <a:pt x="175293" y="83683"/>
                  </a:lnTo>
                  <a:lnTo>
                    <a:pt x="168434" y="84903"/>
                  </a:lnTo>
                  <a:lnTo>
                    <a:pt x="162032" y="86579"/>
                  </a:lnTo>
                  <a:lnTo>
                    <a:pt x="158678" y="87646"/>
                  </a:lnTo>
                  <a:lnTo>
                    <a:pt x="155630" y="89018"/>
                  </a:lnTo>
                  <a:lnTo>
                    <a:pt x="149380" y="91762"/>
                  </a:lnTo>
                  <a:lnTo>
                    <a:pt x="143131" y="95420"/>
                  </a:lnTo>
                  <a:lnTo>
                    <a:pt x="137796" y="99383"/>
                  </a:lnTo>
                  <a:lnTo>
                    <a:pt x="134900" y="101517"/>
                  </a:lnTo>
                  <a:lnTo>
                    <a:pt x="132003" y="104413"/>
                  </a:lnTo>
                  <a:lnTo>
                    <a:pt x="128802" y="107462"/>
                  </a:lnTo>
                  <a:lnTo>
                    <a:pt x="128345" y="107614"/>
                  </a:lnTo>
                  <a:lnTo>
                    <a:pt x="128345" y="107919"/>
                  </a:lnTo>
                  <a:lnTo>
                    <a:pt x="128040" y="108072"/>
                  </a:lnTo>
                  <a:lnTo>
                    <a:pt x="126821" y="109291"/>
                  </a:lnTo>
                  <a:lnTo>
                    <a:pt x="125754" y="110358"/>
                  </a:lnTo>
                  <a:lnTo>
                    <a:pt x="124839" y="111882"/>
                  </a:lnTo>
                  <a:lnTo>
                    <a:pt x="123163" y="114321"/>
                  </a:lnTo>
                  <a:lnTo>
                    <a:pt x="121486" y="117217"/>
                  </a:lnTo>
                  <a:lnTo>
                    <a:pt x="119962" y="120418"/>
                  </a:lnTo>
                  <a:lnTo>
                    <a:pt x="118742" y="123619"/>
                  </a:lnTo>
                  <a:lnTo>
                    <a:pt x="117523" y="126973"/>
                  </a:lnTo>
                  <a:lnTo>
                    <a:pt x="116456" y="130631"/>
                  </a:lnTo>
                  <a:lnTo>
                    <a:pt x="115541" y="134289"/>
                  </a:lnTo>
                  <a:lnTo>
                    <a:pt x="114322" y="141911"/>
                  </a:lnTo>
                  <a:lnTo>
                    <a:pt x="113407" y="149684"/>
                  </a:lnTo>
                  <a:lnTo>
                    <a:pt x="112645" y="157763"/>
                  </a:lnTo>
                  <a:lnTo>
                    <a:pt x="112188" y="165842"/>
                  </a:lnTo>
                  <a:lnTo>
                    <a:pt x="111883" y="173920"/>
                  </a:lnTo>
                  <a:lnTo>
                    <a:pt x="111883" y="190078"/>
                  </a:lnTo>
                  <a:lnTo>
                    <a:pt x="112340" y="221478"/>
                  </a:lnTo>
                  <a:lnTo>
                    <a:pt x="112340" y="236111"/>
                  </a:lnTo>
                  <a:lnTo>
                    <a:pt x="112188" y="243275"/>
                  </a:lnTo>
                  <a:lnTo>
                    <a:pt x="111883" y="250134"/>
                  </a:lnTo>
                  <a:lnTo>
                    <a:pt x="111426" y="256689"/>
                  </a:lnTo>
                  <a:lnTo>
                    <a:pt x="110663" y="263091"/>
                  </a:lnTo>
                  <a:lnTo>
                    <a:pt x="109597" y="269188"/>
                  </a:lnTo>
                  <a:lnTo>
                    <a:pt x="108682" y="275132"/>
                  </a:lnTo>
                  <a:lnTo>
                    <a:pt x="107462" y="280467"/>
                  </a:lnTo>
                  <a:lnTo>
                    <a:pt x="105938" y="285650"/>
                  </a:lnTo>
                  <a:lnTo>
                    <a:pt x="104261" y="290223"/>
                  </a:lnTo>
                  <a:lnTo>
                    <a:pt x="102585" y="294491"/>
                  </a:lnTo>
                  <a:lnTo>
                    <a:pt x="100603" y="298149"/>
                  </a:lnTo>
                  <a:lnTo>
                    <a:pt x="98469" y="301502"/>
                  </a:lnTo>
                  <a:lnTo>
                    <a:pt x="96183" y="304246"/>
                  </a:lnTo>
                  <a:lnTo>
                    <a:pt x="94506" y="306380"/>
                  </a:lnTo>
                  <a:lnTo>
                    <a:pt x="91610" y="309429"/>
                  </a:lnTo>
                  <a:lnTo>
                    <a:pt x="90543" y="310343"/>
                  </a:lnTo>
                  <a:lnTo>
                    <a:pt x="89171" y="311105"/>
                  </a:lnTo>
                  <a:lnTo>
                    <a:pt x="87952" y="311258"/>
                  </a:lnTo>
                  <a:lnTo>
                    <a:pt x="86427" y="311563"/>
                  </a:lnTo>
                  <a:lnTo>
                    <a:pt x="84903" y="311258"/>
                  </a:lnTo>
                  <a:lnTo>
                    <a:pt x="83684" y="311105"/>
                  </a:lnTo>
                  <a:lnTo>
                    <a:pt x="82312" y="310343"/>
                  </a:lnTo>
                  <a:lnTo>
                    <a:pt x="81245" y="309429"/>
                  </a:lnTo>
                  <a:lnTo>
                    <a:pt x="80330" y="308362"/>
                  </a:lnTo>
                  <a:lnTo>
                    <a:pt x="79568" y="307142"/>
                  </a:lnTo>
                  <a:lnTo>
                    <a:pt x="79263" y="305923"/>
                  </a:lnTo>
                  <a:lnTo>
                    <a:pt x="79111" y="304703"/>
                  </a:lnTo>
                  <a:lnTo>
                    <a:pt x="79111" y="303179"/>
                  </a:lnTo>
                  <a:lnTo>
                    <a:pt x="79263" y="301960"/>
                  </a:lnTo>
                  <a:lnTo>
                    <a:pt x="79873" y="300740"/>
                  </a:lnTo>
                  <a:lnTo>
                    <a:pt x="80483" y="299826"/>
                  </a:lnTo>
                  <a:lnTo>
                    <a:pt x="82922" y="296320"/>
                  </a:lnTo>
                  <a:lnTo>
                    <a:pt x="83989" y="294643"/>
                  </a:lnTo>
                  <a:lnTo>
                    <a:pt x="84751" y="293271"/>
                  </a:lnTo>
                  <a:lnTo>
                    <a:pt x="86732" y="288089"/>
                  </a:lnTo>
                  <a:lnTo>
                    <a:pt x="87952" y="284583"/>
                  </a:lnTo>
                  <a:lnTo>
                    <a:pt x="88561" y="280925"/>
                  </a:lnTo>
                  <a:lnTo>
                    <a:pt x="89324" y="276809"/>
                  </a:lnTo>
                  <a:lnTo>
                    <a:pt x="89781" y="272084"/>
                  </a:lnTo>
                  <a:lnTo>
                    <a:pt x="90391" y="267054"/>
                  </a:lnTo>
                  <a:lnTo>
                    <a:pt x="90543" y="261566"/>
                  </a:lnTo>
                  <a:lnTo>
                    <a:pt x="90543" y="255926"/>
                  </a:lnTo>
                  <a:lnTo>
                    <a:pt x="90391" y="249829"/>
                  </a:lnTo>
                  <a:lnTo>
                    <a:pt x="89781" y="236721"/>
                  </a:lnTo>
                  <a:lnTo>
                    <a:pt x="88866" y="222393"/>
                  </a:lnTo>
                  <a:lnTo>
                    <a:pt x="87647" y="206997"/>
                  </a:lnTo>
                  <a:lnTo>
                    <a:pt x="86732" y="191145"/>
                  </a:lnTo>
                  <a:lnTo>
                    <a:pt x="86123" y="182761"/>
                  </a:lnTo>
                  <a:lnTo>
                    <a:pt x="85970" y="174225"/>
                  </a:lnTo>
                  <a:lnTo>
                    <a:pt x="85665" y="165385"/>
                  </a:lnTo>
                  <a:lnTo>
                    <a:pt x="85970" y="156391"/>
                  </a:lnTo>
                  <a:lnTo>
                    <a:pt x="86427" y="147245"/>
                  </a:lnTo>
                  <a:lnTo>
                    <a:pt x="87342" y="137947"/>
                  </a:lnTo>
                  <a:lnTo>
                    <a:pt x="88104" y="133375"/>
                  </a:lnTo>
                  <a:lnTo>
                    <a:pt x="88866" y="128649"/>
                  </a:lnTo>
                  <a:lnTo>
                    <a:pt x="90086" y="123772"/>
                  </a:lnTo>
                  <a:lnTo>
                    <a:pt x="91305" y="118894"/>
                  </a:lnTo>
                  <a:lnTo>
                    <a:pt x="92829" y="114321"/>
                  </a:lnTo>
                  <a:lnTo>
                    <a:pt x="94811" y="109291"/>
                  </a:lnTo>
                  <a:lnTo>
                    <a:pt x="96945" y="104718"/>
                  </a:lnTo>
                  <a:lnTo>
                    <a:pt x="99689" y="99993"/>
                  </a:lnTo>
                  <a:lnTo>
                    <a:pt x="102585" y="95420"/>
                  </a:lnTo>
                  <a:lnTo>
                    <a:pt x="104262" y="93134"/>
                  </a:lnTo>
                  <a:lnTo>
                    <a:pt x="105938" y="91000"/>
                  </a:lnTo>
                  <a:lnTo>
                    <a:pt x="107920" y="89018"/>
                  </a:lnTo>
                  <a:lnTo>
                    <a:pt x="108225" y="88561"/>
                  </a:lnTo>
                  <a:lnTo>
                    <a:pt x="108377" y="88256"/>
                  </a:lnTo>
                  <a:lnTo>
                    <a:pt x="108682" y="88104"/>
                  </a:lnTo>
                  <a:lnTo>
                    <a:pt x="109139" y="87646"/>
                  </a:lnTo>
                  <a:lnTo>
                    <a:pt x="110206" y="86884"/>
                  </a:lnTo>
                  <a:lnTo>
                    <a:pt x="113407" y="83836"/>
                  </a:lnTo>
                  <a:lnTo>
                    <a:pt x="116456" y="81244"/>
                  </a:lnTo>
                  <a:lnTo>
                    <a:pt x="120266" y="78044"/>
                  </a:lnTo>
                  <a:lnTo>
                    <a:pt x="124382" y="75147"/>
                  </a:lnTo>
                  <a:lnTo>
                    <a:pt x="128498" y="72099"/>
                  </a:lnTo>
                  <a:lnTo>
                    <a:pt x="136881" y="67526"/>
                  </a:lnTo>
                  <a:lnTo>
                    <a:pt x="141302" y="65544"/>
                  </a:lnTo>
                  <a:lnTo>
                    <a:pt x="145722" y="63868"/>
                  </a:lnTo>
                  <a:lnTo>
                    <a:pt x="150295" y="62191"/>
                  </a:lnTo>
                  <a:close/>
                  <a:moveTo>
                    <a:pt x="194347" y="152"/>
                  </a:moveTo>
                  <a:lnTo>
                    <a:pt x="195871" y="0"/>
                  </a:lnTo>
                  <a:lnTo>
                    <a:pt x="197090" y="152"/>
                  </a:lnTo>
                  <a:lnTo>
                    <a:pt x="198462" y="457"/>
                  </a:lnTo>
                  <a:lnTo>
                    <a:pt x="199682" y="1219"/>
                  </a:lnTo>
                  <a:lnTo>
                    <a:pt x="200749" y="1829"/>
                  </a:lnTo>
                  <a:lnTo>
                    <a:pt x="201663" y="2896"/>
                  </a:lnTo>
                  <a:lnTo>
                    <a:pt x="202425" y="3811"/>
                  </a:lnTo>
                  <a:lnTo>
                    <a:pt x="202883" y="5030"/>
                  </a:lnTo>
                  <a:lnTo>
                    <a:pt x="203188" y="6249"/>
                  </a:lnTo>
                  <a:lnTo>
                    <a:pt x="203645" y="9908"/>
                  </a:lnTo>
                  <a:lnTo>
                    <a:pt x="204864" y="20272"/>
                  </a:lnTo>
                  <a:lnTo>
                    <a:pt x="225747" y="41003"/>
                  </a:lnTo>
                  <a:lnTo>
                    <a:pt x="226661" y="42222"/>
                  </a:lnTo>
                  <a:lnTo>
                    <a:pt x="227119" y="43442"/>
                  </a:lnTo>
                  <a:lnTo>
                    <a:pt x="227728" y="44966"/>
                  </a:lnTo>
                  <a:lnTo>
                    <a:pt x="227728" y="46185"/>
                  </a:lnTo>
                  <a:lnTo>
                    <a:pt x="227728" y="47709"/>
                  </a:lnTo>
                  <a:lnTo>
                    <a:pt x="227119" y="49081"/>
                  </a:lnTo>
                  <a:lnTo>
                    <a:pt x="226661" y="50301"/>
                  </a:lnTo>
                  <a:lnTo>
                    <a:pt x="225747" y="51520"/>
                  </a:lnTo>
                  <a:lnTo>
                    <a:pt x="224527" y="52282"/>
                  </a:lnTo>
                  <a:lnTo>
                    <a:pt x="223308" y="53045"/>
                  </a:lnTo>
                  <a:lnTo>
                    <a:pt x="221784" y="53502"/>
                  </a:lnTo>
                  <a:lnTo>
                    <a:pt x="220259" y="53502"/>
                  </a:lnTo>
                  <a:lnTo>
                    <a:pt x="219040" y="53502"/>
                  </a:lnTo>
                  <a:lnTo>
                    <a:pt x="217668" y="53044"/>
                  </a:lnTo>
                  <a:lnTo>
                    <a:pt x="216449" y="52282"/>
                  </a:lnTo>
                  <a:lnTo>
                    <a:pt x="215229" y="51520"/>
                  </a:lnTo>
                  <a:lnTo>
                    <a:pt x="206541" y="42832"/>
                  </a:lnTo>
                  <a:lnTo>
                    <a:pt x="207151" y="51368"/>
                  </a:lnTo>
                  <a:lnTo>
                    <a:pt x="198462" y="50606"/>
                  </a:lnTo>
                  <a:lnTo>
                    <a:pt x="188707" y="50148"/>
                  </a:lnTo>
                  <a:lnTo>
                    <a:pt x="189012" y="35210"/>
                  </a:lnTo>
                  <a:lnTo>
                    <a:pt x="188707" y="23169"/>
                  </a:lnTo>
                  <a:lnTo>
                    <a:pt x="188707" y="21949"/>
                  </a:lnTo>
                  <a:lnTo>
                    <a:pt x="188707" y="20577"/>
                  </a:lnTo>
                  <a:lnTo>
                    <a:pt x="188554" y="7469"/>
                  </a:lnTo>
                  <a:lnTo>
                    <a:pt x="188707" y="6097"/>
                  </a:lnTo>
                  <a:lnTo>
                    <a:pt x="189012" y="4573"/>
                  </a:lnTo>
                  <a:lnTo>
                    <a:pt x="189774" y="3353"/>
                  </a:lnTo>
                  <a:lnTo>
                    <a:pt x="190688" y="2439"/>
                  </a:lnTo>
                  <a:lnTo>
                    <a:pt x="191603" y="1372"/>
                  </a:lnTo>
                  <a:lnTo>
                    <a:pt x="192822" y="609"/>
                  </a:lnTo>
                  <a:close/>
                </a:path>
              </a:pathLst>
            </a:custGeom>
            <a:solidFill>
              <a:sysClr val="window" lastClr="FFFFFF"/>
            </a:solidFill>
            <a:ln>
              <a:noFill/>
            </a:ln>
          </p:spPr>
          <p:txBody>
            <a:bodyPr vert="horz" wrap="square" lIns="91440" tIns="45720" rIns="91440" bIns="45720" numCol="1" anchor="t" anchorCtr="0" compatLnSpc="1">
              <a:noAutofit/>
            </a:bodyPr>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black"/>
                </a:solidFill>
                <a:effectLst/>
                <a:uLnTx/>
                <a:uFillTx/>
                <a:latin typeface="+mn-lt"/>
                <a:ea typeface="+mn-ea"/>
                <a:cs typeface="+mn-ea"/>
                <a:sym typeface="+mn-lt"/>
              </a:endParaRPr>
            </a:p>
          </p:txBody>
        </p:sp>
      </p:grpSp>
      <p:grpSp>
        <p:nvGrpSpPr>
          <p:cNvPr id="53" name="组合 52"/>
          <p:cNvGrpSpPr/>
          <p:nvPr/>
        </p:nvGrpSpPr>
        <p:grpSpPr>
          <a:xfrm>
            <a:off x="5726406" y="4402682"/>
            <a:ext cx="936000" cy="936000"/>
            <a:chOff x="8869488" y="4402682"/>
            <a:chExt cx="936000" cy="936000"/>
          </a:xfrm>
        </p:grpSpPr>
        <p:sp>
          <p:nvSpPr>
            <p:cNvPr id="54" name="椭圆 53"/>
            <p:cNvSpPr/>
            <p:nvPr/>
          </p:nvSpPr>
          <p:spPr>
            <a:xfrm>
              <a:off x="8869488" y="4402682"/>
              <a:ext cx="936000" cy="936000"/>
            </a:xfrm>
            <a:prstGeom prst="ellipse">
              <a:avLst/>
            </a:prstGeom>
            <a:solidFill>
              <a:srgbClr val="0087AF"/>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white"/>
                </a:solidFill>
                <a:effectLst/>
                <a:uLnTx/>
                <a:uFillTx/>
                <a:latin typeface="+mn-lt"/>
                <a:ea typeface="+mn-ea"/>
                <a:cs typeface="+mn-ea"/>
                <a:sym typeface="+mn-lt"/>
              </a:endParaRPr>
            </a:p>
          </p:txBody>
        </p:sp>
        <p:sp>
          <p:nvSpPr>
            <p:cNvPr id="55" name="Freeform 142"/>
            <p:cNvSpPr/>
            <p:nvPr/>
          </p:nvSpPr>
          <p:spPr bwMode="auto">
            <a:xfrm>
              <a:off x="9173421" y="4669452"/>
              <a:ext cx="378934" cy="351660"/>
            </a:xfrm>
            <a:custGeom>
              <a:avLst/>
              <a:gdLst>
                <a:gd name="T0" fmla="*/ 7558 w 9310"/>
                <a:gd name="T1" fmla="*/ 5857 h 8640"/>
                <a:gd name="T2" fmla="*/ 5575 w 9310"/>
                <a:gd name="T3" fmla="*/ 5180 h 8640"/>
                <a:gd name="T4" fmla="*/ 5489 w 9310"/>
                <a:gd name="T5" fmla="*/ 4499 h 8640"/>
                <a:gd name="T6" fmla="*/ 6308 w 9310"/>
                <a:gd name="T7" fmla="*/ 4145 h 8640"/>
                <a:gd name="T8" fmla="*/ 6972 w 9310"/>
                <a:gd name="T9" fmla="*/ 3938 h 8640"/>
                <a:gd name="T10" fmla="*/ 7242 w 9310"/>
                <a:gd name="T11" fmla="*/ 3284 h 8640"/>
                <a:gd name="T12" fmla="*/ 6879 w 9310"/>
                <a:gd name="T13" fmla="*/ 2640 h 8640"/>
                <a:gd name="T14" fmla="*/ 6171 w 9310"/>
                <a:gd name="T15" fmla="*/ 2536 h 8640"/>
                <a:gd name="T16" fmla="*/ 5641 w 9310"/>
                <a:gd name="T17" fmla="*/ 3041 h 8640"/>
                <a:gd name="T18" fmla="*/ 5639 w 9310"/>
                <a:gd name="T19" fmla="*/ 3606 h 8640"/>
                <a:gd name="T20" fmla="*/ 4570 w 9310"/>
                <a:gd name="T21" fmla="*/ 3762 h 8640"/>
                <a:gd name="T22" fmla="*/ 4855 w 9310"/>
                <a:gd name="T23" fmla="*/ 1933 h 8640"/>
                <a:gd name="T24" fmla="*/ 5056 w 9310"/>
                <a:gd name="T25" fmla="*/ 1185 h 8640"/>
                <a:gd name="T26" fmla="*/ 4893 w 9310"/>
                <a:gd name="T27" fmla="*/ 627 h 8640"/>
                <a:gd name="T28" fmla="*/ 4507 w 9310"/>
                <a:gd name="T29" fmla="*/ 213 h 8640"/>
                <a:gd name="T30" fmla="*/ 3968 w 9310"/>
                <a:gd name="T31" fmla="*/ 9 h 8640"/>
                <a:gd name="T32" fmla="*/ 3408 w 9310"/>
                <a:gd name="T33" fmla="*/ 65 h 8640"/>
                <a:gd name="T34" fmla="*/ 2925 w 9310"/>
                <a:gd name="T35" fmla="*/ 365 h 8640"/>
                <a:gd name="T36" fmla="*/ 2624 w 9310"/>
                <a:gd name="T37" fmla="*/ 848 h 8640"/>
                <a:gd name="T38" fmla="*/ 2580 w 9310"/>
                <a:gd name="T39" fmla="*/ 1479 h 8640"/>
                <a:gd name="T40" fmla="*/ 3157 w 9310"/>
                <a:gd name="T41" fmla="*/ 2315 h 8640"/>
                <a:gd name="T42" fmla="*/ 3532 w 9310"/>
                <a:gd name="T43" fmla="*/ 4036 h 8640"/>
                <a:gd name="T44" fmla="*/ 2640 w 9310"/>
                <a:gd name="T45" fmla="*/ 3754 h 8640"/>
                <a:gd name="T46" fmla="*/ 2308 w 9310"/>
                <a:gd name="T47" fmla="*/ 3371 h 8640"/>
                <a:gd name="T48" fmla="*/ 1814 w 9310"/>
                <a:gd name="T49" fmla="*/ 3394 h 8640"/>
                <a:gd name="T50" fmla="*/ 1522 w 9310"/>
                <a:gd name="T51" fmla="*/ 3809 h 8640"/>
                <a:gd name="T52" fmla="*/ 1664 w 9310"/>
                <a:gd name="T53" fmla="*/ 4281 h 8640"/>
                <a:gd name="T54" fmla="*/ 2117 w 9310"/>
                <a:gd name="T55" fmla="*/ 4467 h 8640"/>
                <a:gd name="T56" fmla="*/ 3124 w 9310"/>
                <a:gd name="T57" fmla="*/ 4700 h 8640"/>
                <a:gd name="T58" fmla="*/ 1932 w 9310"/>
                <a:gd name="T59" fmla="*/ 6237 h 8640"/>
                <a:gd name="T60" fmla="*/ 1131 w 9310"/>
                <a:gd name="T61" fmla="*/ 6049 h 8640"/>
                <a:gd name="T62" fmla="*/ 581 w 9310"/>
                <a:gd name="T63" fmla="*/ 6240 h 8640"/>
                <a:gd name="T64" fmla="*/ 183 w 9310"/>
                <a:gd name="T65" fmla="*/ 6649 h 8640"/>
                <a:gd name="T66" fmla="*/ 3 w 9310"/>
                <a:gd name="T67" fmla="*/ 7205 h 8640"/>
                <a:gd name="T68" fmla="*/ 88 w 9310"/>
                <a:gd name="T69" fmla="*/ 7763 h 8640"/>
                <a:gd name="T70" fmla="*/ 413 w 9310"/>
                <a:gd name="T71" fmla="*/ 8234 h 8640"/>
                <a:gd name="T72" fmla="*/ 915 w 9310"/>
                <a:gd name="T73" fmla="*/ 8514 h 8640"/>
                <a:gd name="T74" fmla="*/ 1483 w 9310"/>
                <a:gd name="T75" fmla="*/ 8542 h 8640"/>
                <a:gd name="T76" fmla="*/ 2014 w 9310"/>
                <a:gd name="T77" fmla="*/ 8311 h 8640"/>
                <a:gd name="T78" fmla="*/ 2382 w 9310"/>
                <a:gd name="T79" fmla="*/ 7874 h 8640"/>
                <a:gd name="T80" fmla="*/ 2519 w 9310"/>
                <a:gd name="T81" fmla="*/ 7301 h 8640"/>
                <a:gd name="T82" fmla="*/ 3845 w 9310"/>
                <a:gd name="T83" fmla="*/ 6136 h 8640"/>
                <a:gd name="T84" fmla="*/ 4031 w 9310"/>
                <a:gd name="T85" fmla="*/ 7256 h 8640"/>
                <a:gd name="T86" fmla="*/ 3717 w 9310"/>
                <a:gd name="T87" fmla="*/ 7724 h 8640"/>
                <a:gd name="T88" fmla="*/ 3851 w 9310"/>
                <a:gd name="T89" fmla="*/ 8336 h 8640"/>
                <a:gd name="T90" fmla="*/ 4458 w 9310"/>
                <a:gd name="T91" fmla="*/ 8640 h 8640"/>
                <a:gd name="T92" fmla="*/ 5043 w 9310"/>
                <a:gd name="T93" fmla="*/ 8364 h 8640"/>
                <a:gd name="T94" fmla="*/ 5204 w 9310"/>
                <a:gd name="T95" fmla="*/ 7747 h 8640"/>
                <a:gd name="T96" fmla="*/ 4875 w 9310"/>
                <a:gd name="T97" fmla="*/ 7250 h 8640"/>
                <a:gd name="T98" fmla="*/ 4929 w 9310"/>
                <a:gd name="T99" fmla="*/ 6090 h 8640"/>
                <a:gd name="T100" fmla="*/ 6830 w 9310"/>
                <a:gd name="T101" fmla="*/ 6987 h 8640"/>
                <a:gd name="T102" fmla="*/ 6966 w 9310"/>
                <a:gd name="T103" fmla="*/ 7551 h 8640"/>
                <a:gd name="T104" fmla="*/ 7328 w 9310"/>
                <a:gd name="T105" fmla="*/ 7980 h 8640"/>
                <a:gd name="T106" fmla="*/ 7851 w 9310"/>
                <a:gd name="T107" fmla="*/ 8207 h 8640"/>
                <a:gd name="T108" fmla="*/ 8409 w 9310"/>
                <a:gd name="T109" fmla="*/ 8180 h 8640"/>
                <a:gd name="T110" fmla="*/ 8904 w 9310"/>
                <a:gd name="T111" fmla="*/ 7905 h 8640"/>
                <a:gd name="T112" fmla="*/ 9224 w 9310"/>
                <a:gd name="T113" fmla="*/ 7441 h 8640"/>
                <a:gd name="T114" fmla="*/ 9307 w 9310"/>
                <a:gd name="T115" fmla="*/ 6891 h 8640"/>
                <a:gd name="T116" fmla="*/ 9131 w 9310"/>
                <a:gd name="T117" fmla="*/ 6343 h 8640"/>
                <a:gd name="T118" fmla="*/ 8738 w 9310"/>
                <a:gd name="T119" fmla="*/ 5942 h 8640"/>
                <a:gd name="T120" fmla="*/ 8197 w 9310"/>
                <a:gd name="T121" fmla="*/ 5753 h 86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310" h="8640">
                  <a:moveTo>
                    <a:pt x="8070" y="5746"/>
                  </a:moveTo>
                  <a:lnTo>
                    <a:pt x="8070" y="5746"/>
                  </a:lnTo>
                  <a:lnTo>
                    <a:pt x="8038" y="5746"/>
                  </a:lnTo>
                  <a:lnTo>
                    <a:pt x="8005" y="5749"/>
                  </a:lnTo>
                  <a:lnTo>
                    <a:pt x="7974" y="5750"/>
                  </a:lnTo>
                  <a:lnTo>
                    <a:pt x="7942" y="5753"/>
                  </a:lnTo>
                  <a:lnTo>
                    <a:pt x="7911" y="5757"/>
                  </a:lnTo>
                  <a:lnTo>
                    <a:pt x="7880" y="5761"/>
                  </a:lnTo>
                  <a:lnTo>
                    <a:pt x="7850" y="5766"/>
                  </a:lnTo>
                  <a:lnTo>
                    <a:pt x="7819" y="5772"/>
                  </a:lnTo>
                  <a:lnTo>
                    <a:pt x="7789" y="5779"/>
                  </a:lnTo>
                  <a:lnTo>
                    <a:pt x="7758" y="5786"/>
                  </a:lnTo>
                  <a:lnTo>
                    <a:pt x="7729" y="5794"/>
                  </a:lnTo>
                  <a:lnTo>
                    <a:pt x="7700" y="5803"/>
                  </a:lnTo>
                  <a:lnTo>
                    <a:pt x="7670" y="5812"/>
                  </a:lnTo>
                  <a:lnTo>
                    <a:pt x="7641" y="5822"/>
                  </a:lnTo>
                  <a:lnTo>
                    <a:pt x="7613" y="5833"/>
                  </a:lnTo>
                  <a:lnTo>
                    <a:pt x="7585" y="5845"/>
                  </a:lnTo>
                  <a:lnTo>
                    <a:pt x="7558" y="5857"/>
                  </a:lnTo>
                  <a:lnTo>
                    <a:pt x="7529" y="5871"/>
                  </a:lnTo>
                  <a:lnTo>
                    <a:pt x="7502" y="5884"/>
                  </a:lnTo>
                  <a:lnTo>
                    <a:pt x="7476" y="5898"/>
                  </a:lnTo>
                  <a:lnTo>
                    <a:pt x="7450" y="5912"/>
                  </a:lnTo>
                  <a:lnTo>
                    <a:pt x="7425" y="5928"/>
                  </a:lnTo>
                  <a:lnTo>
                    <a:pt x="7399" y="5944"/>
                  </a:lnTo>
                  <a:lnTo>
                    <a:pt x="7374" y="5961"/>
                  </a:lnTo>
                  <a:lnTo>
                    <a:pt x="7349" y="5978"/>
                  </a:lnTo>
                  <a:lnTo>
                    <a:pt x="7325" y="5996"/>
                  </a:lnTo>
                  <a:lnTo>
                    <a:pt x="7302" y="6014"/>
                  </a:lnTo>
                  <a:lnTo>
                    <a:pt x="7278" y="6033"/>
                  </a:lnTo>
                  <a:lnTo>
                    <a:pt x="7255" y="6052"/>
                  </a:lnTo>
                  <a:lnTo>
                    <a:pt x="7233" y="6072"/>
                  </a:lnTo>
                  <a:lnTo>
                    <a:pt x="7211" y="6093"/>
                  </a:lnTo>
                  <a:lnTo>
                    <a:pt x="7190" y="6113"/>
                  </a:lnTo>
                  <a:lnTo>
                    <a:pt x="5564" y="5242"/>
                  </a:lnTo>
                  <a:lnTo>
                    <a:pt x="5564" y="5242"/>
                  </a:lnTo>
                  <a:lnTo>
                    <a:pt x="5570" y="5212"/>
                  </a:lnTo>
                  <a:lnTo>
                    <a:pt x="5575" y="5180"/>
                  </a:lnTo>
                  <a:lnTo>
                    <a:pt x="5580" y="5149"/>
                  </a:lnTo>
                  <a:lnTo>
                    <a:pt x="5583" y="5117"/>
                  </a:lnTo>
                  <a:lnTo>
                    <a:pt x="5586" y="5086"/>
                  </a:lnTo>
                  <a:lnTo>
                    <a:pt x="5589" y="5054"/>
                  </a:lnTo>
                  <a:lnTo>
                    <a:pt x="5590" y="5021"/>
                  </a:lnTo>
                  <a:lnTo>
                    <a:pt x="5590" y="4989"/>
                  </a:lnTo>
                  <a:lnTo>
                    <a:pt x="5590" y="4989"/>
                  </a:lnTo>
                  <a:lnTo>
                    <a:pt x="5589" y="4946"/>
                  </a:lnTo>
                  <a:lnTo>
                    <a:pt x="5586" y="4903"/>
                  </a:lnTo>
                  <a:lnTo>
                    <a:pt x="5583" y="4860"/>
                  </a:lnTo>
                  <a:lnTo>
                    <a:pt x="5579" y="4818"/>
                  </a:lnTo>
                  <a:lnTo>
                    <a:pt x="5572" y="4777"/>
                  </a:lnTo>
                  <a:lnTo>
                    <a:pt x="5564" y="4735"/>
                  </a:lnTo>
                  <a:lnTo>
                    <a:pt x="5555" y="4694"/>
                  </a:lnTo>
                  <a:lnTo>
                    <a:pt x="5544" y="4655"/>
                  </a:lnTo>
                  <a:lnTo>
                    <a:pt x="5532" y="4614"/>
                  </a:lnTo>
                  <a:lnTo>
                    <a:pt x="5519" y="4576"/>
                  </a:lnTo>
                  <a:lnTo>
                    <a:pt x="5505" y="4538"/>
                  </a:lnTo>
                  <a:lnTo>
                    <a:pt x="5489" y="4499"/>
                  </a:lnTo>
                  <a:lnTo>
                    <a:pt x="5473" y="4462"/>
                  </a:lnTo>
                  <a:lnTo>
                    <a:pt x="5455" y="4426"/>
                  </a:lnTo>
                  <a:lnTo>
                    <a:pt x="5435" y="4390"/>
                  </a:lnTo>
                  <a:lnTo>
                    <a:pt x="5415" y="4354"/>
                  </a:lnTo>
                  <a:lnTo>
                    <a:pt x="5898" y="3968"/>
                  </a:lnTo>
                  <a:lnTo>
                    <a:pt x="5898" y="3968"/>
                  </a:lnTo>
                  <a:lnTo>
                    <a:pt x="5925" y="3990"/>
                  </a:lnTo>
                  <a:lnTo>
                    <a:pt x="5952" y="4010"/>
                  </a:lnTo>
                  <a:lnTo>
                    <a:pt x="5981" y="4028"/>
                  </a:lnTo>
                  <a:lnTo>
                    <a:pt x="6010" y="4046"/>
                  </a:lnTo>
                  <a:lnTo>
                    <a:pt x="6041" y="4062"/>
                  </a:lnTo>
                  <a:lnTo>
                    <a:pt x="6072" y="4078"/>
                  </a:lnTo>
                  <a:lnTo>
                    <a:pt x="6104" y="4091"/>
                  </a:lnTo>
                  <a:lnTo>
                    <a:pt x="6137" y="4103"/>
                  </a:lnTo>
                  <a:lnTo>
                    <a:pt x="6169" y="4115"/>
                  </a:lnTo>
                  <a:lnTo>
                    <a:pt x="6203" y="4125"/>
                  </a:lnTo>
                  <a:lnTo>
                    <a:pt x="6237" y="4133"/>
                  </a:lnTo>
                  <a:lnTo>
                    <a:pt x="6272" y="4140"/>
                  </a:lnTo>
                  <a:lnTo>
                    <a:pt x="6308" y="4145"/>
                  </a:lnTo>
                  <a:lnTo>
                    <a:pt x="6343" y="4149"/>
                  </a:lnTo>
                  <a:lnTo>
                    <a:pt x="6380" y="4152"/>
                  </a:lnTo>
                  <a:lnTo>
                    <a:pt x="6416" y="4152"/>
                  </a:lnTo>
                  <a:lnTo>
                    <a:pt x="6416" y="4152"/>
                  </a:lnTo>
                  <a:lnTo>
                    <a:pt x="6459" y="4151"/>
                  </a:lnTo>
                  <a:lnTo>
                    <a:pt x="6501" y="4149"/>
                  </a:lnTo>
                  <a:lnTo>
                    <a:pt x="6543" y="4143"/>
                  </a:lnTo>
                  <a:lnTo>
                    <a:pt x="6583" y="4135"/>
                  </a:lnTo>
                  <a:lnTo>
                    <a:pt x="6623" y="4126"/>
                  </a:lnTo>
                  <a:lnTo>
                    <a:pt x="6662" y="4115"/>
                  </a:lnTo>
                  <a:lnTo>
                    <a:pt x="6701" y="4102"/>
                  </a:lnTo>
                  <a:lnTo>
                    <a:pt x="6738" y="4088"/>
                  </a:lnTo>
                  <a:lnTo>
                    <a:pt x="6775" y="4071"/>
                  </a:lnTo>
                  <a:lnTo>
                    <a:pt x="6811" y="4053"/>
                  </a:lnTo>
                  <a:lnTo>
                    <a:pt x="6845" y="4032"/>
                  </a:lnTo>
                  <a:lnTo>
                    <a:pt x="6879" y="4011"/>
                  </a:lnTo>
                  <a:lnTo>
                    <a:pt x="6911" y="3988"/>
                  </a:lnTo>
                  <a:lnTo>
                    <a:pt x="6942" y="3964"/>
                  </a:lnTo>
                  <a:lnTo>
                    <a:pt x="6972" y="3938"/>
                  </a:lnTo>
                  <a:lnTo>
                    <a:pt x="7001" y="3911"/>
                  </a:lnTo>
                  <a:lnTo>
                    <a:pt x="7029" y="3881"/>
                  </a:lnTo>
                  <a:lnTo>
                    <a:pt x="7055" y="3852"/>
                  </a:lnTo>
                  <a:lnTo>
                    <a:pt x="7079" y="3820"/>
                  </a:lnTo>
                  <a:lnTo>
                    <a:pt x="7102" y="3788"/>
                  </a:lnTo>
                  <a:lnTo>
                    <a:pt x="7123" y="3754"/>
                  </a:lnTo>
                  <a:lnTo>
                    <a:pt x="7144" y="3720"/>
                  </a:lnTo>
                  <a:lnTo>
                    <a:pt x="7162" y="3684"/>
                  </a:lnTo>
                  <a:lnTo>
                    <a:pt x="7179" y="3648"/>
                  </a:lnTo>
                  <a:lnTo>
                    <a:pt x="7193" y="3610"/>
                  </a:lnTo>
                  <a:lnTo>
                    <a:pt x="7206" y="3571"/>
                  </a:lnTo>
                  <a:lnTo>
                    <a:pt x="7217" y="3532"/>
                  </a:lnTo>
                  <a:lnTo>
                    <a:pt x="7226" y="3492"/>
                  </a:lnTo>
                  <a:lnTo>
                    <a:pt x="7234" y="3452"/>
                  </a:lnTo>
                  <a:lnTo>
                    <a:pt x="7238" y="3410"/>
                  </a:lnTo>
                  <a:lnTo>
                    <a:pt x="7242" y="3368"/>
                  </a:lnTo>
                  <a:lnTo>
                    <a:pt x="7243" y="3325"/>
                  </a:lnTo>
                  <a:lnTo>
                    <a:pt x="7243" y="3325"/>
                  </a:lnTo>
                  <a:lnTo>
                    <a:pt x="7242" y="3284"/>
                  </a:lnTo>
                  <a:lnTo>
                    <a:pt x="7238" y="3241"/>
                  </a:lnTo>
                  <a:lnTo>
                    <a:pt x="7234" y="3200"/>
                  </a:lnTo>
                  <a:lnTo>
                    <a:pt x="7226" y="3160"/>
                  </a:lnTo>
                  <a:lnTo>
                    <a:pt x="7217" y="3119"/>
                  </a:lnTo>
                  <a:lnTo>
                    <a:pt x="7206" y="3080"/>
                  </a:lnTo>
                  <a:lnTo>
                    <a:pt x="7193" y="3041"/>
                  </a:lnTo>
                  <a:lnTo>
                    <a:pt x="7179" y="3004"/>
                  </a:lnTo>
                  <a:lnTo>
                    <a:pt x="7162" y="2967"/>
                  </a:lnTo>
                  <a:lnTo>
                    <a:pt x="7144" y="2932"/>
                  </a:lnTo>
                  <a:lnTo>
                    <a:pt x="7123" y="2897"/>
                  </a:lnTo>
                  <a:lnTo>
                    <a:pt x="7102" y="2863"/>
                  </a:lnTo>
                  <a:lnTo>
                    <a:pt x="7079" y="2832"/>
                  </a:lnTo>
                  <a:lnTo>
                    <a:pt x="7055" y="2800"/>
                  </a:lnTo>
                  <a:lnTo>
                    <a:pt x="7029" y="2769"/>
                  </a:lnTo>
                  <a:lnTo>
                    <a:pt x="7001" y="2741"/>
                  </a:lnTo>
                  <a:lnTo>
                    <a:pt x="6972" y="2714"/>
                  </a:lnTo>
                  <a:lnTo>
                    <a:pt x="6942" y="2688"/>
                  </a:lnTo>
                  <a:lnTo>
                    <a:pt x="6911" y="2663"/>
                  </a:lnTo>
                  <a:lnTo>
                    <a:pt x="6879" y="2640"/>
                  </a:lnTo>
                  <a:lnTo>
                    <a:pt x="6845" y="2618"/>
                  </a:lnTo>
                  <a:lnTo>
                    <a:pt x="6811" y="2599"/>
                  </a:lnTo>
                  <a:lnTo>
                    <a:pt x="6775" y="2580"/>
                  </a:lnTo>
                  <a:lnTo>
                    <a:pt x="6738" y="2564"/>
                  </a:lnTo>
                  <a:lnTo>
                    <a:pt x="6701" y="2550"/>
                  </a:lnTo>
                  <a:lnTo>
                    <a:pt x="6662" y="2536"/>
                  </a:lnTo>
                  <a:lnTo>
                    <a:pt x="6623" y="2525"/>
                  </a:lnTo>
                  <a:lnTo>
                    <a:pt x="6583" y="2516"/>
                  </a:lnTo>
                  <a:lnTo>
                    <a:pt x="6543" y="2509"/>
                  </a:lnTo>
                  <a:lnTo>
                    <a:pt x="6501" y="2503"/>
                  </a:lnTo>
                  <a:lnTo>
                    <a:pt x="6459" y="2500"/>
                  </a:lnTo>
                  <a:lnTo>
                    <a:pt x="6416" y="2499"/>
                  </a:lnTo>
                  <a:lnTo>
                    <a:pt x="6416" y="2499"/>
                  </a:lnTo>
                  <a:lnTo>
                    <a:pt x="6374" y="2500"/>
                  </a:lnTo>
                  <a:lnTo>
                    <a:pt x="6332" y="2503"/>
                  </a:lnTo>
                  <a:lnTo>
                    <a:pt x="6290" y="2509"/>
                  </a:lnTo>
                  <a:lnTo>
                    <a:pt x="6250" y="2516"/>
                  </a:lnTo>
                  <a:lnTo>
                    <a:pt x="6210" y="2525"/>
                  </a:lnTo>
                  <a:lnTo>
                    <a:pt x="6171" y="2536"/>
                  </a:lnTo>
                  <a:lnTo>
                    <a:pt x="6132" y="2550"/>
                  </a:lnTo>
                  <a:lnTo>
                    <a:pt x="6095" y="2564"/>
                  </a:lnTo>
                  <a:lnTo>
                    <a:pt x="6058" y="2580"/>
                  </a:lnTo>
                  <a:lnTo>
                    <a:pt x="6023" y="2599"/>
                  </a:lnTo>
                  <a:lnTo>
                    <a:pt x="5988" y="2618"/>
                  </a:lnTo>
                  <a:lnTo>
                    <a:pt x="5954" y="2640"/>
                  </a:lnTo>
                  <a:lnTo>
                    <a:pt x="5922" y="2663"/>
                  </a:lnTo>
                  <a:lnTo>
                    <a:pt x="5891" y="2688"/>
                  </a:lnTo>
                  <a:lnTo>
                    <a:pt x="5860" y="2714"/>
                  </a:lnTo>
                  <a:lnTo>
                    <a:pt x="5832" y="2741"/>
                  </a:lnTo>
                  <a:lnTo>
                    <a:pt x="5804" y="2769"/>
                  </a:lnTo>
                  <a:lnTo>
                    <a:pt x="5778" y="2800"/>
                  </a:lnTo>
                  <a:lnTo>
                    <a:pt x="5754" y="2832"/>
                  </a:lnTo>
                  <a:lnTo>
                    <a:pt x="5731" y="2863"/>
                  </a:lnTo>
                  <a:lnTo>
                    <a:pt x="5709" y="2897"/>
                  </a:lnTo>
                  <a:lnTo>
                    <a:pt x="5690" y="2932"/>
                  </a:lnTo>
                  <a:lnTo>
                    <a:pt x="5671" y="2967"/>
                  </a:lnTo>
                  <a:lnTo>
                    <a:pt x="5655" y="3004"/>
                  </a:lnTo>
                  <a:lnTo>
                    <a:pt x="5641" y="3041"/>
                  </a:lnTo>
                  <a:lnTo>
                    <a:pt x="5627" y="3080"/>
                  </a:lnTo>
                  <a:lnTo>
                    <a:pt x="5616" y="3119"/>
                  </a:lnTo>
                  <a:lnTo>
                    <a:pt x="5607" y="3160"/>
                  </a:lnTo>
                  <a:lnTo>
                    <a:pt x="5600" y="3200"/>
                  </a:lnTo>
                  <a:lnTo>
                    <a:pt x="5594" y="3241"/>
                  </a:lnTo>
                  <a:lnTo>
                    <a:pt x="5591" y="3284"/>
                  </a:lnTo>
                  <a:lnTo>
                    <a:pt x="5590" y="3325"/>
                  </a:lnTo>
                  <a:lnTo>
                    <a:pt x="5590" y="3325"/>
                  </a:lnTo>
                  <a:lnTo>
                    <a:pt x="5590" y="3350"/>
                  </a:lnTo>
                  <a:lnTo>
                    <a:pt x="5591" y="3375"/>
                  </a:lnTo>
                  <a:lnTo>
                    <a:pt x="5593" y="3399"/>
                  </a:lnTo>
                  <a:lnTo>
                    <a:pt x="5595" y="3422"/>
                  </a:lnTo>
                  <a:lnTo>
                    <a:pt x="5599" y="3447"/>
                  </a:lnTo>
                  <a:lnTo>
                    <a:pt x="5602" y="3470"/>
                  </a:lnTo>
                  <a:lnTo>
                    <a:pt x="5608" y="3493"/>
                  </a:lnTo>
                  <a:lnTo>
                    <a:pt x="5612" y="3517"/>
                  </a:lnTo>
                  <a:lnTo>
                    <a:pt x="5618" y="3540"/>
                  </a:lnTo>
                  <a:lnTo>
                    <a:pt x="5625" y="3562"/>
                  </a:lnTo>
                  <a:lnTo>
                    <a:pt x="5639" y="3606"/>
                  </a:lnTo>
                  <a:lnTo>
                    <a:pt x="5656" y="3650"/>
                  </a:lnTo>
                  <a:lnTo>
                    <a:pt x="5677" y="3692"/>
                  </a:lnTo>
                  <a:lnTo>
                    <a:pt x="5194" y="4078"/>
                  </a:lnTo>
                  <a:lnTo>
                    <a:pt x="5194" y="4078"/>
                  </a:lnTo>
                  <a:lnTo>
                    <a:pt x="5159" y="4047"/>
                  </a:lnTo>
                  <a:lnTo>
                    <a:pt x="5124" y="4017"/>
                  </a:lnTo>
                  <a:lnTo>
                    <a:pt x="5087" y="3988"/>
                  </a:lnTo>
                  <a:lnTo>
                    <a:pt x="5049" y="3960"/>
                  </a:lnTo>
                  <a:lnTo>
                    <a:pt x="5010" y="3935"/>
                  </a:lnTo>
                  <a:lnTo>
                    <a:pt x="4970" y="3911"/>
                  </a:lnTo>
                  <a:lnTo>
                    <a:pt x="4929" y="3888"/>
                  </a:lnTo>
                  <a:lnTo>
                    <a:pt x="4887" y="3867"/>
                  </a:lnTo>
                  <a:lnTo>
                    <a:pt x="4844" y="3846"/>
                  </a:lnTo>
                  <a:lnTo>
                    <a:pt x="4800" y="3828"/>
                  </a:lnTo>
                  <a:lnTo>
                    <a:pt x="4755" y="3811"/>
                  </a:lnTo>
                  <a:lnTo>
                    <a:pt x="4710" y="3797"/>
                  </a:lnTo>
                  <a:lnTo>
                    <a:pt x="4664" y="3783"/>
                  </a:lnTo>
                  <a:lnTo>
                    <a:pt x="4618" y="3772"/>
                  </a:lnTo>
                  <a:lnTo>
                    <a:pt x="4570" y="3762"/>
                  </a:lnTo>
                  <a:lnTo>
                    <a:pt x="4522" y="3754"/>
                  </a:lnTo>
                  <a:lnTo>
                    <a:pt x="4328" y="2385"/>
                  </a:lnTo>
                  <a:lnTo>
                    <a:pt x="4328" y="2385"/>
                  </a:lnTo>
                  <a:lnTo>
                    <a:pt x="4367" y="2366"/>
                  </a:lnTo>
                  <a:lnTo>
                    <a:pt x="4407" y="2345"/>
                  </a:lnTo>
                  <a:lnTo>
                    <a:pt x="4445" y="2324"/>
                  </a:lnTo>
                  <a:lnTo>
                    <a:pt x="4482" y="2300"/>
                  </a:lnTo>
                  <a:lnTo>
                    <a:pt x="4520" y="2276"/>
                  </a:lnTo>
                  <a:lnTo>
                    <a:pt x="4556" y="2251"/>
                  </a:lnTo>
                  <a:lnTo>
                    <a:pt x="4590" y="2224"/>
                  </a:lnTo>
                  <a:lnTo>
                    <a:pt x="4623" y="2196"/>
                  </a:lnTo>
                  <a:lnTo>
                    <a:pt x="4656" y="2166"/>
                  </a:lnTo>
                  <a:lnTo>
                    <a:pt x="4688" y="2136"/>
                  </a:lnTo>
                  <a:lnTo>
                    <a:pt x="4719" y="2104"/>
                  </a:lnTo>
                  <a:lnTo>
                    <a:pt x="4749" y="2073"/>
                  </a:lnTo>
                  <a:lnTo>
                    <a:pt x="4777" y="2039"/>
                  </a:lnTo>
                  <a:lnTo>
                    <a:pt x="4804" y="2004"/>
                  </a:lnTo>
                  <a:lnTo>
                    <a:pt x="4830" y="1969"/>
                  </a:lnTo>
                  <a:lnTo>
                    <a:pt x="4855" y="1933"/>
                  </a:lnTo>
                  <a:lnTo>
                    <a:pt x="4878" y="1896"/>
                  </a:lnTo>
                  <a:lnTo>
                    <a:pt x="4901" y="1857"/>
                  </a:lnTo>
                  <a:lnTo>
                    <a:pt x="4921" y="1818"/>
                  </a:lnTo>
                  <a:lnTo>
                    <a:pt x="4941" y="1778"/>
                  </a:lnTo>
                  <a:lnTo>
                    <a:pt x="4959" y="1738"/>
                  </a:lnTo>
                  <a:lnTo>
                    <a:pt x="4975" y="1697"/>
                  </a:lnTo>
                  <a:lnTo>
                    <a:pt x="4991" y="1654"/>
                  </a:lnTo>
                  <a:lnTo>
                    <a:pt x="5005" y="1613"/>
                  </a:lnTo>
                  <a:lnTo>
                    <a:pt x="5017" y="1569"/>
                  </a:lnTo>
                  <a:lnTo>
                    <a:pt x="5028" y="1525"/>
                  </a:lnTo>
                  <a:lnTo>
                    <a:pt x="5037" y="1481"/>
                  </a:lnTo>
                  <a:lnTo>
                    <a:pt x="5045" y="1435"/>
                  </a:lnTo>
                  <a:lnTo>
                    <a:pt x="5051" y="1389"/>
                  </a:lnTo>
                  <a:lnTo>
                    <a:pt x="5055" y="1343"/>
                  </a:lnTo>
                  <a:lnTo>
                    <a:pt x="5058" y="1297"/>
                  </a:lnTo>
                  <a:lnTo>
                    <a:pt x="5059" y="1249"/>
                  </a:lnTo>
                  <a:lnTo>
                    <a:pt x="5059" y="1249"/>
                  </a:lnTo>
                  <a:lnTo>
                    <a:pt x="5058" y="1217"/>
                  </a:lnTo>
                  <a:lnTo>
                    <a:pt x="5056" y="1185"/>
                  </a:lnTo>
                  <a:lnTo>
                    <a:pt x="5055" y="1154"/>
                  </a:lnTo>
                  <a:lnTo>
                    <a:pt x="5052" y="1122"/>
                  </a:lnTo>
                  <a:lnTo>
                    <a:pt x="5049" y="1090"/>
                  </a:lnTo>
                  <a:lnTo>
                    <a:pt x="5044" y="1059"/>
                  </a:lnTo>
                  <a:lnTo>
                    <a:pt x="5038" y="1028"/>
                  </a:lnTo>
                  <a:lnTo>
                    <a:pt x="5033" y="998"/>
                  </a:lnTo>
                  <a:lnTo>
                    <a:pt x="5026" y="968"/>
                  </a:lnTo>
                  <a:lnTo>
                    <a:pt x="5019" y="937"/>
                  </a:lnTo>
                  <a:lnTo>
                    <a:pt x="5011" y="907"/>
                  </a:lnTo>
                  <a:lnTo>
                    <a:pt x="5002" y="877"/>
                  </a:lnTo>
                  <a:lnTo>
                    <a:pt x="4993" y="848"/>
                  </a:lnTo>
                  <a:lnTo>
                    <a:pt x="4983" y="820"/>
                  </a:lnTo>
                  <a:lnTo>
                    <a:pt x="4972" y="790"/>
                  </a:lnTo>
                  <a:lnTo>
                    <a:pt x="4961" y="762"/>
                  </a:lnTo>
                  <a:lnTo>
                    <a:pt x="4948" y="735"/>
                  </a:lnTo>
                  <a:lnTo>
                    <a:pt x="4936" y="707"/>
                  </a:lnTo>
                  <a:lnTo>
                    <a:pt x="4922" y="680"/>
                  </a:lnTo>
                  <a:lnTo>
                    <a:pt x="4908" y="654"/>
                  </a:lnTo>
                  <a:lnTo>
                    <a:pt x="4893" y="627"/>
                  </a:lnTo>
                  <a:lnTo>
                    <a:pt x="4877" y="601"/>
                  </a:lnTo>
                  <a:lnTo>
                    <a:pt x="4861" y="576"/>
                  </a:lnTo>
                  <a:lnTo>
                    <a:pt x="4846" y="550"/>
                  </a:lnTo>
                  <a:lnTo>
                    <a:pt x="4828" y="525"/>
                  </a:lnTo>
                  <a:lnTo>
                    <a:pt x="4811" y="502"/>
                  </a:lnTo>
                  <a:lnTo>
                    <a:pt x="4791" y="478"/>
                  </a:lnTo>
                  <a:lnTo>
                    <a:pt x="4773" y="454"/>
                  </a:lnTo>
                  <a:lnTo>
                    <a:pt x="4754" y="432"/>
                  </a:lnTo>
                  <a:lnTo>
                    <a:pt x="4734" y="409"/>
                  </a:lnTo>
                  <a:lnTo>
                    <a:pt x="4714" y="387"/>
                  </a:lnTo>
                  <a:lnTo>
                    <a:pt x="4692" y="365"/>
                  </a:lnTo>
                  <a:lnTo>
                    <a:pt x="4671" y="345"/>
                  </a:lnTo>
                  <a:lnTo>
                    <a:pt x="4649" y="324"/>
                  </a:lnTo>
                  <a:lnTo>
                    <a:pt x="4627" y="304"/>
                  </a:lnTo>
                  <a:lnTo>
                    <a:pt x="4603" y="285"/>
                  </a:lnTo>
                  <a:lnTo>
                    <a:pt x="4581" y="266"/>
                  </a:lnTo>
                  <a:lnTo>
                    <a:pt x="4557" y="248"/>
                  </a:lnTo>
                  <a:lnTo>
                    <a:pt x="4532" y="230"/>
                  </a:lnTo>
                  <a:lnTo>
                    <a:pt x="4507" y="213"/>
                  </a:lnTo>
                  <a:lnTo>
                    <a:pt x="4482" y="196"/>
                  </a:lnTo>
                  <a:lnTo>
                    <a:pt x="4457" y="180"/>
                  </a:lnTo>
                  <a:lnTo>
                    <a:pt x="4431" y="165"/>
                  </a:lnTo>
                  <a:lnTo>
                    <a:pt x="4405" y="150"/>
                  </a:lnTo>
                  <a:lnTo>
                    <a:pt x="4378" y="136"/>
                  </a:lnTo>
                  <a:lnTo>
                    <a:pt x="4351" y="123"/>
                  </a:lnTo>
                  <a:lnTo>
                    <a:pt x="4323" y="109"/>
                  </a:lnTo>
                  <a:lnTo>
                    <a:pt x="4295" y="98"/>
                  </a:lnTo>
                  <a:lnTo>
                    <a:pt x="4267" y="86"/>
                  </a:lnTo>
                  <a:lnTo>
                    <a:pt x="4239" y="76"/>
                  </a:lnTo>
                  <a:lnTo>
                    <a:pt x="4210" y="65"/>
                  </a:lnTo>
                  <a:lnTo>
                    <a:pt x="4180" y="55"/>
                  </a:lnTo>
                  <a:lnTo>
                    <a:pt x="4151" y="47"/>
                  </a:lnTo>
                  <a:lnTo>
                    <a:pt x="4120" y="38"/>
                  </a:lnTo>
                  <a:lnTo>
                    <a:pt x="4091" y="32"/>
                  </a:lnTo>
                  <a:lnTo>
                    <a:pt x="4061" y="25"/>
                  </a:lnTo>
                  <a:lnTo>
                    <a:pt x="4030" y="19"/>
                  </a:lnTo>
                  <a:lnTo>
                    <a:pt x="3999" y="14"/>
                  </a:lnTo>
                  <a:lnTo>
                    <a:pt x="3968" y="9"/>
                  </a:lnTo>
                  <a:lnTo>
                    <a:pt x="3937" y="6"/>
                  </a:lnTo>
                  <a:lnTo>
                    <a:pt x="3905" y="3"/>
                  </a:lnTo>
                  <a:lnTo>
                    <a:pt x="3874" y="1"/>
                  </a:lnTo>
                  <a:lnTo>
                    <a:pt x="3841" y="0"/>
                  </a:lnTo>
                  <a:lnTo>
                    <a:pt x="3808" y="0"/>
                  </a:lnTo>
                  <a:lnTo>
                    <a:pt x="3808" y="0"/>
                  </a:lnTo>
                  <a:lnTo>
                    <a:pt x="3777" y="0"/>
                  </a:lnTo>
                  <a:lnTo>
                    <a:pt x="3744" y="1"/>
                  </a:lnTo>
                  <a:lnTo>
                    <a:pt x="3712" y="3"/>
                  </a:lnTo>
                  <a:lnTo>
                    <a:pt x="3681" y="6"/>
                  </a:lnTo>
                  <a:lnTo>
                    <a:pt x="3649" y="9"/>
                  </a:lnTo>
                  <a:lnTo>
                    <a:pt x="3619" y="14"/>
                  </a:lnTo>
                  <a:lnTo>
                    <a:pt x="3587" y="19"/>
                  </a:lnTo>
                  <a:lnTo>
                    <a:pt x="3557" y="25"/>
                  </a:lnTo>
                  <a:lnTo>
                    <a:pt x="3526" y="32"/>
                  </a:lnTo>
                  <a:lnTo>
                    <a:pt x="3497" y="38"/>
                  </a:lnTo>
                  <a:lnTo>
                    <a:pt x="3466" y="47"/>
                  </a:lnTo>
                  <a:lnTo>
                    <a:pt x="3437" y="55"/>
                  </a:lnTo>
                  <a:lnTo>
                    <a:pt x="3408" y="65"/>
                  </a:lnTo>
                  <a:lnTo>
                    <a:pt x="3378" y="76"/>
                  </a:lnTo>
                  <a:lnTo>
                    <a:pt x="3350" y="86"/>
                  </a:lnTo>
                  <a:lnTo>
                    <a:pt x="3322" y="98"/>
                  </a:lnTo>
                  <a:lnTo>
                    <a:pt x="3294" y="109"/>
                  </a:lnTo>
                  <a:lnTo>
                    <a:pt x="3267" y="123"/>
                  </a:lnTo>
                  <a:lnTo>
                    <a:pt x="3240" y="136"/>
                  </a:lnTo>
                  <a:lnTo>
                    <a:pt x="3213" y="150"/>
                  </a:lnTo>
                  <a:lnTo>
                    <a:pt x="3187" y="165"/>
                  </a:lnTo>
                  <a:lnTo>
                    <a:pt x="3161" y="180"/>
                  </a:lnTo>
                  <a:lnTo>
                    <a:pt x="3135" y="196"/>
                  </a:lnTo>
                  <a:lnTo>
                    <a:pt x="3110" y="213"/>
                  </a:lnTo>
                  <a:lnTo>
                    <a:pt x="3085" y="230"/>
                  </a:lnTo>
                  <a:lnTo>
                    <a:pt x="3060" y="248"/>
                  </a:lnTo>
                  <a:lnTo>
                    <a:pt x="3037" y="266"/>
                  </a:lnTo>
                  <a:lnTo>
                    <a:pt x="3013" y="285"/>
                  </a:lnTo>
                  <a:lnTo>
                    <a:pt x="2991" y="304"/>
                  </a:lnTo>
                  <a:lnTo>
                    <a:pt x="2968" y="324"/>
                  </a:lnTo>
                  <a:lnTo>
                    <a:pt x="2947" y="345"/>
                  </a:lnTo>
                  <a:lnTo>
                    <a:pt x="2925" y="365"/>
                  </a:lnTo>
                  <a:lnTo>
                    <a:pt x="2904" y="387"/>
                  </a:lnTo>
                  <a:lnTo>
                    <a:pt x="2883" y="409"/>
                  </a:lnTo>
                  <a:lnTo>
                    <a:pt x="2863" y="432"/>
                  </a:lnTo>
                  <a:lnTo>
                    <a:pt x="2844" y="454"/>
                  </a:lnTo>
                  <a:lnTo>
                    <a:pt x="2826" y="478"/>
                  </a:lnTo>
                  <a:lnTo>
                    <a:pt x="2807" y="502"/>
                  </a:lnTo>
                  <a:lnTo>
                    <a:pt x="2790" y="525"/>
                  </a:lnTo>
                  <a:lnTo>
                    <a:pt x="2772" y="550"/>
                  </a:lnTo>
                  <a:lnTo>
                    <a:pt x="2756" y="576"/>
                  </a:lnTo>
                  <a:lnTo>
                    <a:pt x="2740" y="601"/>
                  </a:lnTo>
                  <a:lnTo>
                    <a:pt x="2724" y="627"/>
                  </a:lnTo>
                  <a:lnTo>
                    <a:pt x="2710" y="654"/>
                  </a:lnTo>
                  <a:lnTo>
                    <a:pt x="2695" y="680"/>
                  </a:lnTo>
                  <a:lnTo>
                    <a:pt x="2682" y="707"/>
                  </a:lnTo>
                  <a:lnTo>
                    <a:pt x="2669" y="735"/>
                  </a:lnTo>
                  <a:lnTo>
                    <a:pt x="2657" y="762"/>
                  </a:lnTo>
                  <a:lnTo>
                    <a:pt x="2646" y="790"/>
                  </a:lnTo>
                  <a:lnTo>
                    <a:pt x="2634" y="820"/>
                  </a:lnTo>
                  <a:lnTo>
                    <a:pt x="2624" y="848"/>
                  </a:lnTo>
                  <a:lnTo>
                    <a:pt x="2615" y="877"/>
                  </a:lnTo>
                  <a:lnTo>
                    <a:pt x="2606" y="907"/>
                  </a:lnTo>
                  <a:lnTo>
                    <a:pt x="2598" y="937"/>
                  </a:lnTo>
                  <a:lnTo>
                    <a:pt x="2591" y="968"/>
                  </a:lnTo>
                  <a:lnTo>
                    <a:pt x="2585" y="998"/>
                  </a:lnTo>
                  <a:lnTo>
                    <a:pt x="2578" y="1028"/>
                  </a:lnTo>
                  <a:lnTo>
                    <a:pt x="2573" y="1059"/>
                  </a:lnTo>
                  <a:lnTo>
                    <a:pt x="2569" y="1090"/>
                  </a:lnTo>
                  <a:lnTo>
                    <a:pt x="2565" y="1122"/>
                  </a:lnTo>
                  <a:lnTo>
                    <a:pt x="2562" y="1154"/>
                  </a:lnTo>
                  <a:lnTo>
                    <a:pt x="2561" y="1185"/>
                  </a:lnTo>
                  <a:lnTo>
                    <a:pt x="2560" y="1217"/>
                  </a:lnTo>
                  <a:lnTo>
                    <a:pt x="2559" y="1249"/>
                  </a:lnTo>
                  <a:lnTo>
                    <a:pt x="2559" y="1249"/>
                  </a:lnTo>
                  <a:lnTo>
                    <a:pt x="2559" y="1279"/>
                  </a:lnTo>
                  <a:lnTo>
                    <a:pt x="2560" y="1308"/>
                  </a:lnTo>
                  <a:lnTo>
                    <a:pt x="2564" y="1366"/>
                  </a:lnTo>
                  <a:lnTo>
                    <a:pt x="2571" y="1423"/>
                  </a:lnTo>
                  <a:lnTo>
                    <a:pt x="2580" y="1479"/>
                  </a:lnTo>
                  <a:lnTo>
                    <a:pt x="2591" y="1535"/>
                  </a:lnTo>
                  <a:lnTo>
                    <a:pt x="2606" y="1589"/>
                  </a:lnTo>
                  <a:lnTo>
                    <a:pt x="2622" y="1642"/>
                  </a:lnTo>
                  <a:lnTo>
                    <a:pt x="2641" y="1695"/>
                  </a:lnTo>
                  <a:lnTo>
                    <a:pt x="2661" y="1746"/>
                  </a:lnTo>
                  <a:lnTo>
                    <a:pt x="2685" y="1796"/>
                  </a:lnTo>
                  <a:lnTo>
                    <a:pt x="2710" y="1845"/>
                  </a:lnTo>
                  <a:lnTo>
                    <a:pt x="2738" y="1893"/>
                  </a:lnTo>
                  <a:lnTo>
                    <a:pt x="2767" y="1940"/>
                  </a:lnTo>
                  <a:lnTo>
                    <a:pt x="2798" y="1984"/>
                  </a:lnTo>
                  <a:lnTo>
                    <a:pt x="2832" y="2028"/>
                  </a:lnTo>
                  <a:lnTo>
                    <a:pt x="2867" y="2069"/>
                  </a:lnTo>
                  <a:lnTo>
                    <a:pt x="2903" y="2110"/>
                  </a:lnTo>
                  <a:lnTo>
                    <a:pt x="2941" y="2148"/>
                  </a:lnTo>
                  <a:lnTo>
                    <a:pt x="2982" y="2185"/>
                  </a:lnTo>
                  <a:lnTo>
                    <a:pt x="3023" y="2220"/>
                  </a:lnTo>
                  <a:lnTo>
                    <a:pt x="3066" y="2254"/>
                  </a:lnTo>
                  <a:lnTo>
                    <a:pt x="3111" y="2286"/>
                  </a:lnTo>
                  <a:lnTo>
                    <a:pt x="3157" y="2315"/>
                  </a:lnTo>
                  <a:lnTo>
                    <a:pt x="3205" y="2342"/>
                  </a:lnTo>
                  <a:lnTo>
                    <a:pt x="3253" y="2368"/>
                  </a:lnTo>
                  <a:lnTo>
                    <a:pt x="3304" y="2392"/>
                  </a:lnTo>
                  <a:lnTo>
                    <a:pt x="3355" y="2412"/>
                  </a:lnTo>
                  <a:lnTo>
                    <a:pt x="3407" y="2431"/>
                  </a:lnTo>
                  <a:lnTo>
                    <a:pt x="3461" y="2448"/>
                  </a:lnTo>
                  <a:lnTo>
                    <a:pt x="3515" y="2463"/>
                  </a:lnTo>
                  <a:lnTo>
                    <a:pt x="3570" y="2475"/>
                  </a:lnTo>
                  <a:lnTo>
                    <a:pt x="3627" y="2484"/>
                  </a:lnTo>
                  <a:lnTo>
                    <a:pt x="3821" y="3853"/>
                  </a:lnTo>
                  <a:lnTo>
                    <a:pt x="3821" y="3853"/>
                  </a:lnTo>
                  <a:lnTo>
                    <a:pt x="3782" y="3871"/>
                  </a:lnTo>
                  <a:lnTo>
                    <a:pt x="3744" y="3891"/>
                  </a:lnTo>
                  <a:lnTo>
                    <a:pt x="3707" y="3913"/>
                  </a:lnTo>
                  <a:lnTo>
                    <a:pt x="3669" y="3935"/>
                  </a:lnTo>
                  <a:lnTo>
                    <a:pt x="3633" y="3959"/>
                  </a:lnTo>
                  <a:lnTo>
                    <a:pt x="3598" y="3984"/>
                  </a:lnTo>
                  <a:lnTo>
                    <a:pt x="3565" y="4010"/>
                  </a:lnTo>
                  <a:lnTo>
                    <a:pt x="3532" y="4036"/>
                  </a:lnTo>
                  <a:lnTo>
                    <a:pt x="3499" y="4064"/>
                  </a:lnTo>
                  <a:lnTo>
                    <a:pt x="3469" y="4093"/>
                  </a:lnTo>
                  <a:lnTo>
                    <a:pt x="3438" y="4124"/>
                  </a:lnTo>
                  <a:lnTo>
                    <a:pt x="3409" y="4155"/>
                  </a:lnTo>
                  <a:lnTo>
                    <a:pt x="3381" y="4187"/>
                  </a:lnTo>
                  <a:lnTo>
                    <a:pt x="3355" y="4221"/>
                  </a:lnTo>
                  <a:lnTo>
                    <a:pt x="3329" y="4255"/>
                  </a:lnTo>
                  <a:lnTo>
                    <a:pt x="3304" y="4290"/>
                  </a:lnTo>
                  <a:lnTo>
                    <a:pt x="2650" y="3973"/>
                  </a:lnTo>
                  <a:lnTo>
                    <a:pt x="2650" y="3973"/>
                  </a:lnTo>
                  <a:lnTo>
                    <a:pt x="2655" y="3934"/>
                  </a:lnTo>
                  <a:lnTo>
                    <a:pt x="2657" y="3916"/>
                  </a:lnTo>
                  <a:lnTo>
                    <a:pt x="2657" y="3896"/>
                  </a:lnTo>
                  <a:lnTo>
                    <a:pt x="2657" y="3896"/>
                  </a:lnTo>
                  <a:lnTo>
                    <a:pt x="2657" y="3867"/>
                  </a:lnTo>
                  <a:lnTo>
                    <a:pt x="2655" y="3838"/>
                  </a:lnTo>
                  <a:lnTo>
                    <a:pt x="2651" y="3809"/>
                  </a:lnTo>
                  <a:lnTo>
                    <a:pt x="2646" y="3781"/>
                  </a:lnTo>
                  <a:lnTo>
                    <a:pt x="2640" y="3754"/>
                  </a:lnTo>
                  <a:lnTo>
                    <a:pt x="2632" y="3727"/>
                  </a:lnTo>
                  <a:lnTo>
                    <a:pt x="2623" y="3700"/>
                  </a:lnTo>
                  <a:lnTo>
                    <a:pt x="2613" y="3674"/>
                  </a:lnTo>
                  <a:lnTo>
                    <a:pt x="2602" y="3649"/>
                  </a:lnTo>
                  <a:lnTo>
                    <a:pt x="2588" y="3624"/>
                  </a:lnTo>
                  <a:lnTo>
                    <a:pt x="2574" y="3601"/>
                  </a:lnTo>
                  <a:lnTo>
                    <a:pt x="2560" y="3577"/>
                  </a:lnTo>
                  <a:lnTo>
                    <a:pt x="2544" y="3555"/>
                  </a:lnTo>
                  <a:lnTo>
                    <a:pt x="2527" y="3533"/>
                  </a:lnTo>
                  <a:lnTo>
                    <a:pt x="2509" y="3513"/>
                  </a:lnTo>
                  <a:lnTo>
                    <a:pt x="2490" y="3493"/>
                  </a:lnTo>
                  <a:lnTo>
                    <a:pt x="2471" y="3474"/>
                  </a:lnTo>
                  <a:lnTo>
                    <a:pt x="2449" y="3456"/>
                  </a:lnTo>
                  <a:lnTo>
                    <a:pt x="2428" y="3439"/>
                  </a:lnTo>
                  <a:lnTo>
                    <a:pt x="2405" y="3424"/>
                  </a:lnTo>
                  <a:lnTo>
                    <a:pt x="2383" y="3409"/>
                  </a:lnTo>
                  <a:lnTo>
                    <a:pt x="2359" y="3394"/>
                  </a:lnTo>
                  <a:lnTo>
                    <a:pt x="2334" y="3382"/>
                  </a:lnTo>
                  <a:lnTo>
                    <a:pt x="2308" y="3371"/>
                  </a:lnTo>
                  <a:lnTo>
                    <a:pt x="2282" y="3360"/>
                  </a:lnTo>
                  <a:lnTo>
                    <a:pt x="2256" y="3351"/>
                  </a:lnTo>
                  <a:lnTo>
                    <a:pt x="2229" y="3343"/>
                  </a:lnTo>
                  <a:lnTo>
                    <a:pt x="2201" y="3338"/>
                  </a:lnTo>
                  <a:lnTo>
                    <a:pt x="2173" y="3332"/>
                  </a:lnTo>
                  <a:lnTo>
                    <a:pt x="2145" y="3329"/>
                  </a:lnTo>
                  <a:lnTo>
                    <a:pt x="2115" y="3327"/>
                  </a:lnTo>
                  <a:lnTo>
                    <a:pt x="2086" y="3325"/>
                  </a:lnTo>
                  <a:lnTo>
                    <a:pt x="2086" y="3325"/>
                  </a:lnTo>
                  <a:lnTo>
                    <a:pt x="2057" y="3327"/>
                  </a:lnTo>
                  <a:lnTo>
                    <a:pt x="2029" y="3329"/>
                  </a:lnTo>
                  <a:lnTo>
                    <a:pt x="1999" y="3332"/>
                  </a:lnTo>
                  <a:lnTo>
                    <a:pt x="1971" y="3338"/>
                  </a:lnTo>
                  <a:lnTo>
                    <a:pt x="1944" y="3343"/>
                  </a:lnTo>
                  <a:lnTo>
                    <a:pt x="1917" y="3351"/>
                  </a:lnTo>
                  <a:lnTo>
                    <a:pt x="1890" y="3360"/>
                  </a:lnTo>
                  <a:lnTo>
                    <a:pt x="1864" y="3371"/>
                  </a:lnTo>
                  <a:lnTo>
                    <a:pt x="1839" y="3382"/>
                  </a:lnTo>
                  <a:lnTo>
                    <a:pt x="1814" y="3394"/>
                  </a:lnTo>
                  <a:lnTo>
                    <a:pt x="1791" y="3409"/>
                  </a:lnTo>
                  <a:lnTo>
                    <a:pt x="1767" y="3424"/>
                  </a:lnTo>
                  <a:lnTo>
                    <a:pt x="1744" y="3439"/>
                  </a:lnTo>
                  <a:lnTo>
                    <a:pt x="1723" y="3456"/>
                  </a:lnTo>
                  <a:lnTo>
                    <a:pt x="1703" y="3474"/>
                  </a:lnTo>
                  <a:lnTo>
                    <a:pt x="1682" y="3493"/>
                  </a:lnTo>
                  <a:lnTo>
                    <a:pt x="1664" y="3513"/>
                  </a:lnTo>
                  <a:lnTo>
                    <a:pt x="1646" y="3533"/>
                  </a:lnTo>
                  <a:lnTo>
                    <a:pt x="1629" y="3555"/>
                  </a:lnTo>
                  <a:lnTo>
                    <a:pt x="1614" y="3577"/>
                  </a:lnTo>
                  <a:lnTo>
                    <a:pt x="1598" y="3601"/>
                  </a:lnTo>
                  <a:lnTo>
                    <a:pt x="1584" y="3624"/>
                  </a:lnTo>
                  <a:lnTo>
                    <a:pt x="1572" y="3649"/>
                  </a:lnTo>
                  <a:lnTo>
                    <a:pt x="1561" y="3674"/>
                  </a:lnTo>
                  <a:lnTo>
                    <a:pt x="1551" y="3700"/>
                  </a:lnTo>
                  <a:lnTo>
                    <a:pt x="1542" y="3727"/>
                  </a:lnTo>
                  <a:lnTo>
                    <a:pt x="1534" y="3754"/>
                  </a:lnTo>
                  <a:lnTo>
                    <a:pt x="1527" y="3781"/>
                  </a:lnTo>
                  <a:lnTo>
                    <a:pt x="1522" y="3809"/>
                  </a:lnTo>
                  <a:lnTo>
                    <a:pt x="1519" y="3838"/>
                  </a:lnTo>
                  <a:lnTo>
                    <a:pt x="1517" y="3867"/>
                  </a:lnTo>
                  <a:lnTo>
                    <a:pt x="1516" y="3896"/>
                  </a:lnTo>
                  <a:lnTo>
                    <a:pt x="1516" y="3896"/>
                  </a:lnTo>
                  <a:lnTo>
                    <a:pt x="1517" y="3925"/>
                  </a:lnTo>
                  <a:lnTo>
                    <a:pt x="1519" y="3955"/>
                  </a:lnTo>
                  <a:lnTo>
                    <a:pt x="1522" y="3983"/>
                  </a:lnTo>
                  <a:lnTo>
                    <a:pt x="1527" y="4011"/>
                  </a:lnTo>
                  <a:lnTo>
                    <a:pt x="1534" y="4039"/>
                  </a:lnTo>
                  <a:lnTo>
                    <a:pt x="1542" y="4066"/>
                  </a:lnTo>
                  <a:lnTo>
                    <a:pt x="1551" y="4092"/>
                  </a:lnTo>
                  <a:lnTo>
                    <a:pt x="1561" y="4118"/>
                  </a:lnTo>
                  <a:lnTo>
                    <a:pt x="1572" y="4144"/>
                  </a:lnTo>
                  <a:lnTo>
                    <a:pt x="1584" y="4169"/>
                  </a:lnTo>
                  <a:lnTo>
                    <a:pt x="1598" y="4193"/>
                  </a:lnTo>
                  <a:lnTo>
                    <a:pt x="1614" y="4215"/>
                  </a:lnTo>
                  <a:lnTo>
                    <a:pt x="1629" y="4238"/>
                  </a:lnTo>
                  <a:lnTo>
                    <a:pt x="1646" y="4259"/>
                  </a:lnTo>
                  <a:lnTo>
                    <a:pt x="1664" y="4281"/>
                  </a:lnTo>
                  <a:lnTo>
                    <a:pt x="1682" y="4300"/>
                  </a:lnTo>
                  <a:lnTo>
                    <a:pt x="1703" y="4319"/>
                  </a:lnTo>
                  <a:lnTo>
                    <a:pt x="1723" y="4337"/>
                  </a:lnTo>
                  <a:lnTo>
                    <a:pt x="1744" y="4354"/>
                  </a:lnTo>
                  <a:lnTo>
                    <a:pt x="1767" y="4370"/>
                  </a:lnTo>
                  <a:lnTo>
                    <a:pt x="1791" y="4384"/>
                  </a:lnTo>
                  <a:lnTo>
                    <a:pt x="1814" y="4398"/>
                  </a:lnTo>
                  <a:lnTo>
                    <a:pt x="1839" y="4411"/>
                  </a:lnTo>
                  <a:lnTo>
                    <a:pt x="1864" y="4423"/>
                  </a:lnTo>
                  <a:lnTo>
                    <a:pt x="1890" y="4433"/>
                  </a:lnTo>
                  <a:lnTo>
                    <a:pt x="1917" y="4442"/>
                  </a:lnTo>
                  <a:lnTo>
                    <a:pt x="1944" y="4450"/>
                  </a:lnTo>
                  <a:lnTo>
                    <a:pt x="1971" y="4455"/>
                  </a:lnTo>
                  <a:lnTo>
                    <a:pt x="1999" y="4461"/>
                  </a:lnTo>
                  <a:lnTo>
                    <a:pt x="2029" y="4464"/>
                  </a:lnTo>
                  <a:lnTo>
                    <a:pt x="2057" y="4467"/>
                  </a:lnTo>
                  <a:lnTo>
                    <a:pt x="2086" y="4468"/>
                  </a:lnTo>
                  <a:lnTo>
                    <a:pt x="2086" y="4468"/>
                  </a:lnTo>
                  <a:lnTo>
                    <a:pt x="2117" y="4467"/>
                  </a:lnTo>
                  <a:lnTo>
                    <a:pt x="2146" y="4464"/>
                  </a:lnTo>
                  <a:lnTo>
                    <a:pt x="2175" y="4460"/>
                  </a:lnTo>
                  <a:lnTo>
                    <a:pt x="2205" y="4455"/>
                  </a:lnTo>
                  <a:lnTo>
                    <a:pt x="2232" y="4449"/>
                  </a:lnTo>
                  <a:lnTo>
                    <a:pt x="2260" y="4441"/>
                  </a:lnTo>
                  <a:lnTo>
                    <a:pt x="2287" y="4431"/>
                  </a:lnTo>
                  <a:lnTo>
                    <a:pt x="2313" y="4420"/>
                  </a:lnTo>
                  <a:lnTo>
                    <a:pt x="2339" y="4408"/>
                  </a:lnTo>
                  <a:lnTo>
                    <a:pt x="2364" y="4394"/>
                  </a:lnTo>
                  <a:lnTo>
                    <a:pt x="2388" y="4381"/>
                  </a:lnTo>
                  <a:lnTo>
                    <a:pt x="2411" y="4365"/>
                  </a:lnTo>
                  <a:lnTo>
                    <a:pt x="2435" y="4348"/>
                  </a:lnTo>
                  <a:lnTo>
                    <a:pt x="2456" y="4330"/>
                  </a:lnTo>
                  <a:lnTo>
                    <a:pt x="2476" y="4312"/>
                  </a:lnTo>
                  <a:lnTo>
                    <a:pt x="2497" y="4292"/>
                  </a:lnTo>
                  <a:lnTo>
                    <a:pt x="3150" y="4609"/>
                  </a:lnTo>
                  <a:lnTo>
                    <a:pt x="3150" y="4609"/>
                  </a:lnTo>
                  <a:lnTo>
                    <a:pt x="3136" y="4654"/>
                  </a:lnTo>
                  <a:lnTo>
                    <a:pt x="3124" y="4700"/>
                  </a:lnTo>
                  <a:lnTo>
                    <a:pt x="3113" y="4746"/>
                  </a:lnTo>
                  <a:lnTo>
                    <a:pt x="3106" y="4794"/>
                  </a:lnTo>
                  <a:lnTo>
                    <a:pt x="3099" y="4842"/>
                  </a:lnTo>
                  <a:lnTo>
                    <a:pt x="3094" y="4891"/>
                  </a:lnTo>
                  <a:lnTo>
                    <a:pt x="3091" y="4939"/>
                  </a:lnTo>
                  <a:lnTo>
                    <a:pt x="3090" y="4989"/>
                  </a:lnTo>
                  <a:lnTo>
                    <a:pt x="3090" y="4989"/>
                  </a:lnTo>
                  <a:lnTo>
                    <a:pt x="3092" y="5046"/>
                  </a:lnTo>
                  <a:lnTo>
                    <a:pt x="3095" y="5103"/>
                  </a:lnTo>
                  <a:lnTo>
                    <a:pt x="3102" y="5158"/>
                  </a:lnTo>
                  <a:lnTo>
                    <a:pt x="3111" y="5213"/>
                  </a:lnTo>
                  <a:lnTo>
                    <a:pt x="3123" y="5267"/>
                  </a:lnTo>
                  <a:lnTo>
                    <a:pt x="3136" y="5320"/>
                  </a:lnTo>
                  <a:lnTo>
                    <a:pt x="3152" y="5373"/>
                  </a:lnTo>
                  <a:lnTo>
                    <a:pt x="3170" y="5424"/>
                  </a:lnTo>
                  <a:lnTo>
                    <a:pt x="2013" y="6293"/>
                  </a:lnTo>
                  <a:lnTo>
                    <a:pt x="2013" y="6293"/>
                  </a:lnTo>
                  <a:lnTo>
                    <a:pt x="1972" y="6264"/>
                  </a:lnTo>
                  <a:lnTo>
                    <a:pt x="1932" y="6237"/>
                  </a:lnTo>
                  <a:lnTo>
                    <a:pt x="1889" y="6212"/>
                  </a:lnTo>
                  <a:lnTo>
                    <a:pt x="1846" y="6187"/>
                  </a:lnTo>
                  <a:lnTo>
                    <a:pt x="1802" y="6165"/>
                  </a:lnTo>
                  <a:lnTo>
                    <a:pt x="1757" y="6145"/>
                  </a:lnTo>
                  <a:lnTo>
                    <a:pt x="1711" y="6125"/>
                  </a:lnTo>
                  <a:lnTo>
                    <a:pt x="1663" y="6108"/>
                  </a:lnTo>
                  <a:lnTo>
                    <a:pt x="1616" y="6094"/>
                  </a:lnTo>
                  <a:lnTo>
                    <a:pt x="1566" y="6080"/>
                  </a:lnTo>
                  <a:lnTo>
                    <a:pt x="1518" y="6069"/>
                  </a:lnTo>
                  <a:lnTo>
                    <a:pt x="1467" y="6059"/>
                  </a:lnTo>
                  <a:lnTo>
                    <a:pt x="1416" y="6052"/>
                  </a:lnTo>
                  <a:lnTo>
                    <a:pt x="1364" y="6046"/>
                  </a:lnTo>
                  <a:lnTo>
                    <a:pt x="1313" y="6043"/>
                  </a:lnTo>
                  <a:lnTo>
                    <a:pt x="1260" y="6042"/>
                  </a:lnTo>
                  <a:lnTo>
                    <a:pt x="1260" y="6042"/>
                  </a:lnTo>
                  <a:lnTo>
                    <a:pt x="1227" y="6042"/>
                  </a:lnTo>
                  <a:lnTo>
                    <a:pt x="1195" y="6043"/>
                  </a:lnTo>
                  <a:lnTo>
                    <a:pt x="1163" y="6045"/>
                  </a:lnTo>
                  <a:lnTo>
                    <a:pt x="1131" y="6049"/>
                  </a:lnTo>
                  <a:lnTo>
                    <a:pt x="1099" y="6052"/>
                  </a:lnTo>
                  <a:lnTo>
                    <a:pt x="1068" y="6057"/>
                  </a:lnTo>
                  <a:lnTo>
                    <a:pt x="1036" y="6061"/>
                  </a:lnTo>
                  <a:lnTo>
                    <a:pt x="1006" y="6068"/>
                  </a:lnTo>
                  <a:lnTo>
                    <a:pt x="975" y="6073"/>
                  </a:lnTo>
                  <a:lnTo>
                    <a:pt x="945" y="6081"/>
                  </a:lnTo>
                  <a:lnTo>
                    <a:pt x="915" y="6089"/>
                  </a:lnTo>
                  <a:lnTo>
                    <a:pt x="885" y="6098"/>
                  </a:lnTo>
                  <a:lnTo>
                    <a:pt x="856" y="6108"/>
                  </a:lnTo>
                  <a:lnTo>
                    <a:pt x="827" y="6119"/>
                  </a:lnTo>
                  <a:lnTo>
                    <a:pt x="798" y="6129"/>
                  </a:lnTo>
                  <a:lnTo>
                    <a:pt x="769" y="6141"/>
                  </a:lnTo>
                  <a:lnTo>
                    <a:pt x="742" y="6154"/>
                  </a:lnTo>
                  <a:lnTo>
                    <a:pt x="714" y="6166"/>
                  </a:lnTo>
                  <a:lnTo>
                    <a:pt x="687" y="6179"/>
                  </a:lnTo>
                  <a:lnTo>
                    <a:pt x="660" y="6194"/>
                  </a:lnTo>
                  <a:lnTo>
                    <a:pt x="633" y="6209"/>
                  </a:lnTo>
                  <a:lnTo>
                    <a:pt x="607" y="6225"/>
                  </a:lnTo>
                  <a:lnTo>
                    <a:pt x="581" y="6240"/>
                  </a:lnTo>
                  <a:lnTo>
                    <a:pt x="556" y="6257"/>
                  </a:lnTo>
                  <a:lnTo>
                    <a:pt x="531" y="6274"/>
                  </a:lnTo>
                  <a:lnTo>
                    <a:pt x="506" y="6292"/>
                  </a:lnTo>
                  <a:lnTo>
                    <a:pt x="483" y="6310"/>
                  </a:lnTo>
                  <a:lnTo>
                    <a:pt x="459" y="6329"/>
                  </a:lnTo>
                  <a:lnTo>
                    <a:pt x="435" y="6349"/>
                  </a:lnTo>
                  <a:lnTo>
                    <a:pt x="413" y="6369"/>
                  </a:lnTo>
                  <a:lnTo>
                    <a:pt x="391" y="6389"/>
                  </a:lnTo>
                  <a:lnTo>
                    <a:pt x="369" y="6411"/>
                  </a:lnTo>
                  <a:lnTo>
                    <a:pt x="348" y="6432"/>
                  </a:lnTo>
                  <a:lnTo>
                    <a:pt x="327" y="6455"/>
                  </a:lnTo>
                  <a:lnTo>
                    <a:pt x="308" y="6477"/>
                  </a:lnTo>
                  <a:lnTo>
                    <a:pt x="288" y="6500"/>
                  </a:lnTo>
                  <a:lnTo>
                    <a:pt x="268" y="6523"/>
                  </a:lnTo>
                  <a:lnTo>
                    <a:pt x="250" y="6548"/>
                  </a:lnTo>
                  <a:lnTo>
                    <a:pt x="232" y="6572"/>
                  </a:lnTo>
                  <a:lnTo>
                    <a:pt x="215" y="6597"/>
                  </a:lnTo>
                  <a:lnTo>
                    <a:pt x="198" y="6623"/>
                  </a:lnTo>
                  <a:lnTo>
                    <a:pt x="183" y="6649"/>
                  </a:lnTo>
                  <a:lnTo>
                    <a:pt x="167" y="6675"/>
                  </a:lnTo>
                  <a:lnTo>
                    <a:pt x="152" y="6700"/>
                  </a:lnTo>
                  <a:lnTo>
                    <a:pt x="138" y="6728"/>
                  </a:lnTo>
                  <a:lnTo>
                    <a:pt x="124" y="6756"/>
                  </a:lnTo>
                  <a:lnTo>
                    <a:pt x="112" y="6783"/>
                  </a:lnTo>
                  <a:lnTo>
                    <a:pt x="99" y="6811"/>
                  </a:lnTo>
                  <a:lnTo>
                    <a:pt x="88" y="6839"/>
                  </a:lnTo>
                  <a:lnTo>
                    <a:pt x="77" y="6868"/>
                  </a:lnTo>
                  <a:lnTo>
                    <a:pt x="67" y="6898"/>
                  </a:lnTo>
                  <a:lnTo>
                    <a:pt x="56" y="6927"/>
                  </a:lnTo>
                  <a:lnTo>
                    <a:pt x="48" y="6956"/>
                  </a:lnTo>
                  <a:lnTo>
                    <a:pt x="39" y="6987"/>
                  </a:lnTo>
                  <a:lnTo>
                    <a:pt x="33" y="7017"/>
                  </a:lnTo>
                  <a:lnTo>
                    <a:pt x="26" y="7048"/>
                  </a:lnTo>
                  <a:lnTo>
                    <a:pt x="20" y="7078"/>
                  </a:lnTo>
                  <a:lnTo>
                    <a:pt x="15" y="7110"/>
                  </a:lnTo>
                  <a:lnTo>
                    <a:pt x="10" y="7141"/>
                  </a:lnTo>
                  <a:lnTo>
                    <a:pt x="7" y="7173"/>
                  </a:lnTo>
                  <a:lnTo>
                    <a:pt x="3" y="7205"/>
                  </a:lnTo>
                  <a:lnTo>
                    <a:pt x="2" y="7236"/>
                  </a:lnTo>
                  <a:lnTo>
                    <a:pt x="1" y="7269"/>
                  </a:lnTo>
                  <a:lnTo>
                    <a:pt x="0" y="7301"/>
                  </a:lnTo>
                  <a:lnTo>
                    <a:pt x="0" y="7301"/>
                  </a:lnTo>
                  <a:lnTo>
                    <a:pt x="1" y="7334"/>
                  </a:lnTo>
                  <a:lnTo>
                    <a:pt x="2" y="7366"/>
                  </a:lnTo>
                  <a:lnTo>
                    <a:pt x="3" y="7398"/>
                  </a:lnTo>
                  <a:lnTo>
                    <a:pt x="7" y="7430"/>
                  </a:lnTo>
                  <a:lnTo>
                    <a:pt x="10" y="7462"/>
                  </a:lnTo>
                  <a:lnTo>
                    <a:pt x="15" y="7493"/>
                  </a:lnTo>
                  <a:lnTo>
                    <a:pt x="20" y="7525"/>
                  </a:lnTo>
                  <a:lnTo>
                    <a:pt x="26" y="7555"/>
                  </a:lnTo>
                  <a:lnTo>
                    <a:pt x="33" y="7586"/>
                  </a:lnTo>
                  <a:lnTo>
                    <a:pt x="39" y="7616"/>
                  </a:lnTo>
                  <a:lnTo>
                    <a:pt x="48" y="7647"/>
                  </a:lnTo>
                  <a:lnTo>
                    <a:pt x="56" y="7676"/>
                  </a:lnTo>
                  <a:lnTo>
                    <a:pt x="67" y="7705"/>
                  </a:lnTo>
                  <a:lnTo>
                    <a:pt x="77" y="7735"/>
                  </a:lnTo>
                  <a:lnTo>
                    <a:pt x="88" y="7763"/>
                  </a:lnTo>
                  <a:lnTo>
                    <a:pt x="99" y="7792"/>
                  </a:lnTo>
                  <a:lnTo>
                    <a:pt x="112" y="7820"/>
                  </a:lnTo>
                  <a:lnTo>
                    <a:pt x="124" y="7847"/>
                  </a:lnTo>
                  <a:lnTo>
                    <a:pt x="138" y="7874"/>
                  </a:lnTo>
                  <a:lnTo>
                    <a:pt x="152" y="7901"/>
                  </a:lnTo>
                  <a:lnTo>
                    <a:pt x="167" y="7928"/>
                  </a:lnTo>
                  <a:lnTo>
                    <a:pt x="183" y="7954"/>
                  </a:lnTo>
                  <a:lnTo>
                    <a:pt x="198" y="7980"/>
                  </a:lnTo>
                  <a:lnTo>
                    <a:pt x="215" y="8005"/>
                  </a:lnTo>
                  <a:lnTo>
                    <a:pt x="232" y="8031"/>
                  </a:lnTo>
                  <a:lnTo>
                    <a:pt x="250" y="8055"/>
                  </a:lnTo>
                  <a:lnTo>
                    <a:pt x="268" y="8080"/>
                  </a:lnTo>
                  <a:lnTo>
                    <a:pt x="288" y="8102"/>
                  </a:lnTo>
                  <a:lnTo>
                    <a:pt x="308" y="8126"/>
                  </a:lnTo>
                  <a:lnTo>
                    <a:pt x="327" y="8148"/>
                  </a:lnTo>
                  <a:lnTo>
                    <a:pt x="348" y="8171"/>
                  </a:lnTo>
                  <a:lnTo>
                    <a:pt x="369" y="8192"/>
                  </a:lnTo>
                  <a:lnTo>
                    <a:pt x="391" y="8213"/>
                  </a:lnTo>
                  <a:lnTo>
                    <a:pt x="413" y="8234"/>
                  </a:lnTo>
                  <a:lnTo>
                    <a:pt x="435" y="8254"/>
                  </a:lnTo>
                  <a:lnTo>
                    <a:pt x="459" y="8274"/>
                  </a:lnTo>
                  <a:lnTo>
                    <a:pt x="483" y="8293"/>
                  </a:lnTo>
                  <a:lnTo>
                    <a:pt x="506" y="8311"/>
                  </a:lnTo>
                  <a:lnTo>
                    <a:pt x="531" y="8329"/>
                  </a:lnTo>
                  <a:lnTo>
                    <a:pt x="556" y="8346"/>
                  </a:lnTo>
                  <a:lnTo>
                    <a:pt x="581" y="8363"/>
                  </a:lnTo>
                  <a:lnTo>
                    <a:pt x="607" y="8378"/>
                  </a:lnTo>
                  <a:lnTo>
                    <a:pt x="633" y="8394"/>
                  </a:lnTo>
                  <a:lnTo>
                    <a:pt x="660" y="8409"/>
                  </a:lnTo>
                  <a:lnTo>
                    <a:pt x="687" y="8423"/>
                  </a:lnTo>
                  <a:lnTo>
                    <a:pt x="714" y="8437"/>
                  </a:lnTo>
                  <a:lnTo>
                    <a:pt x="742" y="8449"/>
                  </a:lnTo>
                  <a:lnTo>
                    <a:pt x="769" y="8462"/>
                  </a:lnTo>
                  <a:lnTo>
                    <a:pt x="798" y="8473"/>
                  </a:lnTo>
                  <a:lnTo>
                    <a:pt x="827" y="8484"/>
                  </a:lnTo>
                  <a:lnTo>
                    <a:pt x="856" y="8495"/>
                  </a:lnTo>
                  <a:lnTo>
                    <a:pt x="885" y="8505"/>
                  </a:lnTo>
                  <a:lnTo>
                    <a:pt x="915" y="8514"/>
                  </a:lnTo>
                  <a:lnTo>
                    <a:pt x="945" y="8522"/>
                  </a:lnTo>
                  <a:lnTo>
                    <a:pt x="975" y="8528"/>
                  </a:lnTo>
                  <a:lnTo>
                    <a:pt x="1006" y="8535"/>
                  </a:lnTo>
                  <a:lnTo>
                    <a:pt x="1036" y="8542"/>
                  </a:lnTo>
                  <a:lnTo>
                    <a:pt x="1068" y="8546"/>
                  </a:lnTo>
                  <a:lnTo>
                    <a:pt x="1099" y="8551"/>
                  </a:lnTo>
                  <a:lnTo>
                    <a:pt x="1131" y="8554"/>
                  </a:lnTo>
                  <a:lnTo>
                    <a:pt x="1163" y="8558"/>
                  </a:lnTo>
                  <a:lnTo>
                    <a:pt x="1195" y="8559"/>
                  </a:lnTo>
                  <a:lnTo>
                    <a:pt x="1227" y="8561"/>
                  </a:lnTo>
                  <a:lnTo>
                    <a:pt x="1260" y="8561"/>
                  </a:lnTo>
                  <a:lnTo>
                    <a:pt x="1260" y="8561"/>
                  </a:lnTo>
                  <a:lnTo>
                    <a:pt x="1292" y="8561"/>
                  </a:lnTo>
                  <a:lnTo>
                    <a:pt x="1325" y="8559"/>
                  </a:lnTo>
                  <a:lnTo>
                    <a:pt x="1357" y="8558"/>
                  </a:lnTo>
                  <a:lnTo>
                    <a:pt x="1388" y="8554"/>
                  </a:lnTo>
                  <a:lnTo>
                    <a:pt x="1420" y="8551"/>
                  </a:lnTo>
                  <a:lnTo>
                    <a:pt x="1451" y="8546"/>
                  </a:lnTo>
                  <a:lnTo>
                    <a:pt x="1483" y="8542"/>
                  </a:lnTo>
                  <a:lnTo>
                    <a:pt x="1513" y="8535"/>
                  </a:lnTo>
                  <a:lnTo>
                    <a:pt x="1544" y="8528"/>
                  </a:lnTo>
                  <a:lnTo>
                    <a:pt x="1574" y="8522"/>
                  </a:lnTo>
                  <a:lnTo>
                    <a:pt x="1605" y="8514"/>
                  </a:lnTo>
                  <a:lnTo>
                    <a:pt x="1634" y="8505"/>
                  </a:lnTo>
                  <a:lnTo>
                    <a:pt x="1663" y="8495"/>
                  </a:lnTo>
                  <a:lnTo>
                    <a:pt x="1693" y="8484"/>
                  </a:lnTo>
                  <a:lnTo>
                    <a:pt x="1722" y="8473"/>
                  </a:lnTo>
                  <a:lnTo>
                    <a:pt x="1750" y="8462"/>
                  </a:lnTo>
                  <a:lnTo>
                    <a:pt x="1778" y="8449"/>
                  </a:lnTo>
                  <a:lnTo>
                    <a:pt x="1807" y="8437"/>
                  </a:lnTo>
                  <a:lnTo>
                    <a:pt x="1834" y="8423"/>
                  </a:lnTo>
                  <a:lnTo>
                    <a:pt x="1861" y="8409"/>
                  </a:lnTo>
                  <a:lnTo>
                    <a:pt x="1887" y="8394"/>
                  </a:lnTo>
                  <a:lnTo>
                    <a:pt x="1913" y="8378"/>
                  </a:lnTo>
                  <a:lnTo>
                    <a:pt x="1938" y="8363"/>
                  </a:lnTo>
                  <a:lnTo>
                    <a:pt x="1964" y="8346"/>
                  </a:lnTo>
                  <a:lnTo>
                    <a:pt x="1989" y="8329"/>
                  </a:lnTo>
                  <a:lnTo>
                    <a:pt x="2014" y="8311"/>
                  </a:lnTo>
                  <a:lnTo>
                    <a:pt x="2038" y="8293"/>
                  </a:lnTo>
                  <a:lnTo>
                    <a:pt x="2061" y="8274"/>
                  </a:lnTo>
                  <a:lnTo>
                    <a:pt x="2084" y="8254"/>
                  </a:lnTo>
                  <a:lnTo>
                    <a:pt x="2106" y="8234"/>
                  </a:lnTo>
                  <a:lnTo>
                    <a:pt x="2129" y="8213"/>
                  </a:lnTo>
                  <a:lnTo>
                    <a:pt x="2150" y="8192"/>
                  </a:lnTo>
                  <a:lnTo>
                    <a:pt x="2172" y="8171"/>
                  </a:lnTo>
                  <a:lnTo>
                    <a:pt x="2192" y="8148"/>
                  </a:lnTo>
                  <a:lnTo>
                    <a:pt x="2212" y="8126"/>
                  </a:lnTo>
                  <a:lnTo>
                    <a:pt x="2232" y="8102"/>
                  </a:lnTo>
                  <a:lnTo>
                    <a:pt x="2251" y="8080"/>
                  </a:lnTo>
                  <a:lnTo>
                    <a:pt x="2269" y="8055"/>
                  </a:lnTo>
                  <a:lnTo>
                    <a:pt x="2287" y="8031"/>
                  </a:lnTo>
                  <a:lnTo>
                    <a:pt x="2304" y="8005"/>
                  </a:lnTo>
                  <a:lnTo>
                    <a:pt x="2321" y="7980"/>
                  </a:lnTo>
                  <a:lnTo>
                    <a:pt x="2338" y="7954"/>
                  </a:lnTo>
                  <a:lnTo>
                    <a:pt x="2352" y="7928"/>
                  </a:lnTo>
                  <a:lnTo>
                    <a:pt x="2367" y="7901"/>
                  </a:lnTo>
                  <a:lnTo>
                    <a:pt x="2382" y="7874"/>
                  </a:lnTo>
                  <a:lnTo>
                    <a:pt x="2395" y="7847"/>
                  </a:lnTo>
                  <a:lnTo>
                    <a:pt x="2409" y="7820"/>
                  </a:lnTo>
                  <a:lnTo>
                    <a:pt x="2420" y="7792"/>
                  </a:lnTo>
                  <a:lnTo>
                    <a:pt x="2432" y="7763"/>
                  </a:lnTo>
                  <a:lnTo>
                    <a:pt x="2443" y="7735"/>
                  </a:lnTo>
                  <a:lnTo>
                    <a:pt x="2454" y="7705"/>
                  </a:lnTo>
                  <a:lnTo>
                    <a:pt x="2463" y="7676"/>
                  </a:lnTo>
                  <a:lnTo>
                    <a:pt x="2472" y="7647"/>
                  </a:lnTo>
                  <a:lnTo>
                    <a:pt x="2480" y="7616"/>
                  </a:lnTo>
                  <a:lnTo>
                    <a:pt x="2488" y="7586"/>
                  </a:lnTo>
                  <a:lnTo>
                    <a:pt x="2494" y="7555"/>
                  </a:lnTo>
                  <a:lnTo>
                    <a:pt x="2500" y="7525"/>
                  </a:lnTo>
                  <a:lnTo>
                    <a:pt x="2505" y="7493"/>
                  </a:lnTo>
                  <a:lnTo>
                    <a:pt x="2509" y="7462"/>
                  </a:lnTo>
                  <a:lnTo>
                    <a:pt x="2514" y="7430"/>
                  </a:lnTo>
                  <a:lnTo>
                    <a:pt x="2516" y="7398"/>
                  </a:lnTo>
                  <a:lnTo>
                    <a:pt x="2518" y="7366"/>
                  </a:lnTo>
                  <a:lnTo>
                    <a:pt x="2519" y="7334"/>
                  </a:lnTo>
                  <a:lnTo>
                    <a:pt x="2519" y="7301"/>
                  </a:lnTo>
                  <a:lnTo>
                    <a:pt x="2519" y="7301"/>
                  </a:lnTo>
                  <a:lnTo>
                    <a:pt x="2519" y="7272"/>
                  </a:lnTo>
                  <a:lnTo>
                    <a:pt x="2518" y="7243"/>
                  </a:lnTo>
                  <a:lnTo>
                    <a:pt x="2514" y="7186"/>
                  </a:lnTo>
                  <a:lnTo>
                    <a:pt x="2508" y="7129"/>
                  </a:lnTo>
                  <a:lnTo>
                    <a:pt x="2498" y="7074"/>
                  </a:lnTo>
                  <a:lnTo>
                    <a:pt x="2487" y="7018"/>
                  </a:lnTo>
                  <a:lnTo>
                    <a:pt x="2473" y="6964"/>
                  </a:lnTo>
                  <a:lnTo>
                    <a:pt x="2456" y="6911"/>
                  </a:lnTo>
                  <a:lnTo>
                    <a:pt x="2438" y="6859"/>
                  </a:lnTo>
                  <a:lnTo>
                    <a:pt x="3595" y="5991"/>
                  </a:lnTo>
                  <a:lnTo>
                    <a:pt x="3595" y="5991"/>
                  </a:lnTo>
                  <a:lnTo>
                    <a:pt x="3629" y="6015"/>
                  </a:lnTo>
                  <a:lnTo>
                    <a:pt x="3663" y="6037"/>
                  </a:lnTo>
                  <a:lnTo>
                    <a:pt x="3698" y="6060"/>
                  </a:lnTo>
                  <a:lnTo>
                    <a:pt x="3734" y="6080"/>
                  </a:lnTo>
                  <a:lnTo>
                    <a:pt x="3771" y="6101"/>
                  </a:lnTo>
                  <a:lnTo>
                    <a:pt x="3808" y="6119"/>
                  </a:lnTo>
                  <a:lnTo>
                    <a:pt x="3845" y="6136"/>
                  </a:lnTo>
                  <a:lnTo>
                    <a:pt x="3884" y="6152"/>
                  </a:lnTo>
                  <a:lnTo>
                    <a:pt x="3923" y="6167"/>
                  </a:lnTo>
                  <a:lnTo>
                    <a:pt x="3963" y="6181"/>
                  </a:lnTo>
                  <a:lnTo>
                    <a:pt x="4003" y="6192"/>
                  </a:lnTo>
                  <a:lnTo>
                    <a:pt x="4045" y="6203"/>
                  </a:lnTo>
                  <a:lnTo>
                    <a:pt x="4086" y="6212"/>
                  </a:lnTo>
                  <a:lnTo>
                    <a:pt x="4128" y="6220"/>
                  </a:lnTo>
                  <a:lnTo>
                    <a:pt x="4170" y="6227"/>
                  </a:lnTo>
                  <a:lnTo>
                    <a:pt x="4213" y="6232"/>
                  </a:lnTo>
                  <a:lnTo>
                    <a:pt x="4251" y="7154"/>
                  </a:lnTo>
                  <a:lnTo>
                    <a:pt x="4251" y="7154"/>
                  </a:lnTo>
                  <a:lnTo>
                    <a:pt x="4222" y="7163"/>
                  </a:lnTo>
                  <a:lnTo>
                    <a:pt x="4193" y="7173"/>
                  </a:lnTo>
                  <a:lnTo>
                    <a:pt x="4164" y="7184"/>
                  </a:lnTo>
                  <a:lnTo>
                    <a:pt x="4136" y="7197"/>
                  </a:lnTo>
                  <a:lnTo>
                    <a:pt x="4109" y="7210"/>
                  </a:lnTo>
                  <a:lnTo>
                    <a:pt x="4082" y="7225"/>
                  </a:lnTo>
                  <a:lnTo>
                    <a:pt x="4056" y="7241"/>
                  </a:lnTo>
                  <a:lnTo>
                    <a:pt x="4031" y="7256"/>
                  </a:lnTo>
                  <a:lnTo>
                    <a:pt x="4007" y="7274"/>
                  </a:lnTo>
                  <a:lnTo>
                    <a:pt x="3983" y="7292"/>
                  </a:lnTo>
                  <a:lnTo>
                    <a:pt x="3959" y="7312"/>
                  </a:lnTo>
                  <a:lnTo>
                    <a:pt x="3938" y="7332"/>
                  </a:lnTo>
                  <a:lnTo>
                    <a:pt x="3915" y="7353"/>
                  </a:lnTo>
                  <a:lnTo>
                    <a:pt x="3895" y="7376"/>
                  </a:lnTo>
                  <a:lnTo>
                    <a:pt x="3876" y="7398"/>
                  </a:lnTo>
                  <a:lnTo>
                    <a:pt x="3857" y="7422"/>
                  </a:lnTo>
                  <a:lnTo>
                    <a:pt x="3839" y="7446"/>
                  </a:lnTo>
                  <a:lnTo>
                    <a:pt x="3822" y="7471"/>
                  </a:lnTo>
                  <a:lnTo>
                    <a:pt x="3806" y="7497"/>
                  </a:lnTo>
                  <a:lnTo>
                    <a:pt x="3791" y="7523"/>
                  </a:lnTo>
                  <a:lnTo>
                    <a:pt x="3777" y="7550"/>
                  </a:lnTo>
                  <a:lnTo>
                    <a:pt x="3764" y="7578"/>
                  </a:lnTo>
                  <a:lnTo>
                    <a:pt x="3753" y="7606"/>
                  </a:lnTo>
                  <a:lnTo>
                    <a:pt x="3742" y="7634"/>
                  </a:lnTo>
                  <a:lnTo>
                    <a:pt x="3733" y="7663"/>
                  </a:lnTo>
                  <a:lnTo>
                    <a:pt x="3724" y="7694"/>
                  </a:lnTo>
                  <a:lnTo>
                    <a:pt x="3717" y="7724"/>
                  </a:lnTo>
                  <a:lnTo>
                    <a:pt x="3711" y="7755"/>
                  </a:lnTo>
                  <a:lnTo>
                    <a:pt x="3707" y="7786"/>
                  </a:lnTo>
                  <a:lnTo>
                    <a:pt x="3703" y="7818"/>
                  </a:lnTo>
                  <a:lnTo>
                    <a:pt x="3701" y="7850"/>
                  </a:lnTo>
                  <a:lnTo>
                    <a:pt x="3700" y="7882"/>
                  </a:lnTo>
                  <a:lnTo>
                    <a:pt x="3700" y="7882"/>
                  </a:lnTo>
                  <a:lnTo>
                    <a:pt x="3701" y="7921"/>
                  </a:lnTo>
                  <a:lnTo>
                    <a:pt x="3704" y="7959"/>
                  </a:lnTo>
                  <a:lnTo>
                    <a:pt x="3709" y="7997"/>
                  </a:lnTo>
                  <a:lnTo>
                    <a:pt x="3716" y="8034"/>
                  </a:lnTo>
                  <a:lnTo>
                    <a:pt x="3725" y="8072"/>
                  </a:lnTo>
                  <a:lnTo>
                    <a:pt x="3735" y="8108"/>
                  </a:lnTo>
                  <a:lnTo>
                    <a:pt x="3746" y="8143"/>
                  </a:lnTo>
                  <a:lnTo>
                    <a:pt x="3760" y="8177"/>
                  </a:lnTo>
                  <a:lnTo>
                    <a:pt x="3775" y="8210"/>
                  </a:lnTo>
                  <a:lnTo>
                    <a:pt x="3792" y="8243"/>
                  </a:lnTo>
                  <a:lnTo>
                    <a:pt x="3810" y="8275"/>
                  </a:lnTo>
                  <a:lnTo>
                    <a:pt x="3830" y="8305"/>
                  </a:lnTo>
                  <a:lnTo>
                    <a:pt x="3851" y="8336"/>
                  </a:lnTo>
                  <a:lnTo>
                    <a:pt x="3874" y="8364"/>
                  </a:lnTo>
                  <a:lnTo>
                    <a:pt x="3897" y="8392"/>
                  </a:lnTo>
                  <a:lnTo>
                    <a:pt x="3922" y="8418"/>
                  </a:lnTo>
                  <a:lnTo>
                    <a:pt x="3949" y="8443"/>
                  </a:lnTo>
                  <a:lnTo>
                    <a:pt x="3976" y="8466"/>
                  </a:lnTo>
                  <a:lnTo>
                    <a:pt x="4004" y="8489"/>
                  </a:lnTo>
                  <a:lnTo>
                    <a:pt x="4035" y="8510"/>
                  </a:lnTo>
                  <a:lnTo>
                    <a:pt x="4065" y="8529"/>
                  </a:lnTo>
                  <a:lnTo>
                    <a:pt x="4097" y="8549"/>
                  </a:lnTo>
                  <a:lnTo>
                    <a:pt x="4130" y="8566"/>
                  </a:lnTo>
                  <a:lnTo>
                    <a:pt x="4163" y="8580"/>
                  </a:lnTo>
                  <a:lnTo>
                    <a:pt x="4197" y="8594"/>
                  </a:lnTo>
                  <a:lnTo>
                    <a:pt x="4233" y="8606"/>
                  </a:lnTo>
                  <a:lnTo>
                    <a:pt x="4269" y="8616"/>
                  </a:lnTo>
                  <a:lnTo>
                    <a:pt x="4305" y="8624"/>
                  </a:lnTo>
                  <a:lnTo>
                    <a:pt x="4343" y="8631"/>
                  </a:lnTo>
                  <a:lnTo>
                    <a:pt x="4381" y="8635"/>
                  </a:lnTo>
                  <a:lnTo>
                    <a:pt x="4419" y="8639"/>
                  </a:lnTo>
                  <a:lnTo>
                    <a:pt x="4458" y="8640"/>
                  </a:lnTo>
                  <a:lnTo>
                    <a:pt x="4458" y="8640"/>
                  </a:lnTo>
                  <a:lnTo>
                    <a:pt x="4497" y="8639"/>
                  </a:lnTo>
                  <a:lnTo>
                    <a:pt x="4535" y="8635"/>
                  </a:lnTo>
                  <a:lnTo>
                    <a:pt x="4574" y="8631"/>
                  </a:lnTo>
                  <a:lnTo>
                    <a:pt x="4611" y="8624"/>
                  </a:lnTo>
                  <a:lnTo>
                    <a:pt x="4647" y="8616"/>
                  </a:lnTo>
                  <a:lnTo>
                    <a:pt x="4683" y="8606"/>
                  </a:lnTo>
                  <a:lnTo>
                    <a:pt x="4719" y="8594"/>
                  </a:lnTo>
                  <a:lnTo>
                    <a:pt x="4753" y="8580"/>
                  </a:lnTo>
                  <a:lnTo>
                    <a:pt x="4787" y="8566"/>
                  </a:lnTo>
                  <a:lnTo>
                    <a:pt x="4820" y="8549"/>
                  </a:lnTo>
                  <a:lnTo>
                    <a:pt x="4851" y="8529"/>
                  </a:lnTo>
                  <a:lnTo>
                    <a:pt x="4882" y="8510"/>
                  </a:lnTo>
                  <a:lnTo>
                    <a:pt x="4912" y="8489"/>
                  </a:lnTo>
                  <a:lnTo>
                    <a:pt x="4940" y="8466"/>
                  </a:lnTo>
                  <a:lnTo>
                    <a:pt x="4967" y="8443"/>
                  </a:lnTo>
                  <a:lnTo>
                    <a:pt x="4994" y="8418"/>
                  </a:lnTo>
                  <a:lnTo>
                    <a:pt x="5019" y="8392"/>
                  </a:lnTo>
                  <a:lnTo>
                    <a:pt x="5043" y="8364"/>
                  </a:lnTo>
                  <a:lnTo>
                    <a:pt x="5065" y="8336"/>
                  </a:lnTo>
                  <a:lnTo>
                    <a:pt x="5087" y="8305"/>
                  </a:lnTo>
                  <a:lnTo>
                    <a:pt x="5106" y="8275"/>
                  </a:lnTo>
                  <a:lnTo>
                    <a:pt x="5124" y="8243"/>
                  </a:lnTo>
                  <a:lnTo>
                    <a:pt x="5141" y="8210"/>
                  </a:lnTo>
                  <a:lnTo>
                    <a:pt x="5157" y="8177"/>
                  </a:lnTo>
                  <a:lnTo>
                    <a:pt x="5170" y="8143"/>
                  </a:lnTo>
                  <a:lnTo>
                    <a:pt x="5182" y="8108"/>
                  </a:lnTo>
                  <a:lnTo>
                    <a:pt x="5192" y="8072"/>
                  </a:lnTo>
                  <a:lnTo>
                    <a:pt x="5201" y="8034"/>
                  </a:lnTo>
                  <a:lnTo>
                    <a:pt x="5208" y="7997"/>
                  </a:lnTo>
                  <a:lnTo>
                    <a:pt x="5212" y="7959"/>
                  </a:lnTo>
                  <a:lnTo>
                    <a:pt x="5215" y="7921"/>
                  </a:lnTo>
                  <a:lnTo>
                    <a:pt x="5215" y="7882"/>
                  </a:lnTo>
                  <a:lnTo>
                    <a:pt x="5215" y="7882"/>
                  </a:lnTo>
                  <a:lnTo>
                    <a:pt x="5215" y="7847"/>
                  </a:lnTo>
                  <a:lnTo>
                    <a:pt x="5213" y="7813"/>
                  </a:lnTo>
                  <a:lnTo>
                    <a:pt x="5209" y="7781"/>
                  </a:lnTo>
                  <a:lnTo>
                    <a:pt x="5204" y="7747"/>
                  </a:lnTo>
                  <a:lnTo>
                    <a:pt x="5197" y="7714"/>
                  </a:lnTo>
                  <a:lnTo>
                    <a:pt x="5190" y="7683"/>
                  </a:lnTo>
                  <a:lnTo>
                    <a:pt x="5180" y="7651"/>
                  </a:lnTo>
                  <a:lnTo>
                    <a:pt x="5169" y="7621"/>
                  </a:lnTo>
                  <a:lnTo>
                    <a:pt x="5158" y="7590"/>
                  </a:lnTo>
                  <a:lnTo>
                    <a:pt x="5144" y="7560"/>
                  </a:lnTo>
                  <a:lnTo>
                    <a:pt x="5130" y="7532"/>
                  </a:lnTo>
                  <a:lnTo>
                    <a:pt x="5114" y="7503"/>
                  </a:lnTo>
                  <a:lnTo>
                    <a:pt x="5098" y="7475"/>
                  </a:lnTo>
                  <a:lnTo>
                    <a:pt x="5080" y="7449"/>
                  </a:lnTo>
                  <a:lnTo>
                    <a:pt x="5061" y="7423"/>
                  </a:lnTo>
                  <a:lnTo>
                    <a:pt x="5041" y="7398"/>
                  </a:lnTo>
                  <a:lnTo>
                    <a:pt x="5020" y="7374"/>
                  </a:lnTo>
                  <a:lnTo>
                    <a:pt x="4998" y="7351"/>
                  </a:lnTo>
                  <a:lnTo>
                    <a:pt x="4975" y="7329"/>
                  </a:lnTo>
                  <a:lnTo>
                    <a:pt x="4952" y="7307"/>
                  </a:lnTo>
                  <a:lnTo>
                    <a:pt x="4927" y="7287"/>
                  </a:lnTo>
                  <a:lnTo>
                    <a:pt x="4901" y="7268"/>
                  </a:lnTo>
                  <a:lnTo>
                    <a:pt x="4875" y="7250"/>
                  </a:lnTo>
                  <a:lnTo>
                    <a:pt x="4848" y="7232"/>
                  </a:lnTo>
                  <a:lnTo>
                    <a:pt x="4820" y="7216"/>
                  </a:lnTo>
                  <a:lnTo>
                    <a:pt x="4790" y="7201"/>
                  </a:lnTo>
                  <a:lnTo>
                    <a:pt x="4761" y="7188"/>
                  </a:lnTo>
                  <a:lnTo>
                    <a:pt x="4732" y="7175"/>
                  </a:lnTo>
                  <a:lnTo>
                    <a:pt x="4700" y="7164"/>
                  </a:lnTo>
                  <a:lnTo>
                    <a:pt x="4670" y="7155"/>
                  </a:lnTo>
                  <a:lnTo>
                    <a:pt x="4637" y="7146"/>
                  </a:lnTo>
                  <a:lnTo>
                    <a:pt x="4605" y="7139"/>
                  </a:lnTo>
                  <a:lnTo>
                    <a:pt x="4567" y="6217"/>
                  </a:lnTo>
                  <a:lnTo>
                    <a:pt x="4567" y="6217"/>
                  </a:lnTo>
                  <a:lnTo>
                    <a:pt x="4616" y="6208"/>
                  </a:lnTo>
                  <a:lnTo>
                    <a:pt x="4663" y="6195"/>
                  </a:lnTo>
                  <a:lnTo>
                    <a:pt x="4709" y="6183"/>
                  </a:lnTo>
                  <a:lnTo>
                    <a:pt x="4754" y="6167"/>
                  </a:lnTo>
                  <a:lnTo>
                    <a:pt x="4799" y="6150"/>
                  </a:lnTo>
                  <a:lnTo>
                    <a:pt x="4843" y="6132"/>
                  </a:lnTo>
                  <a:lnTo>
                    <a:pt x="4886" y="6113"/>
                  </a:lnTo>
                  <a:lnTo>
                    <a:pt x="4929" y="6090"/>
                  </a:lnTo>
                  <a:lnTo>
                    <a:pt x="4970" y="6068"/>
                  </a:lnTo>
                  <a:lnTo>
                    <a:pt x="5010" y="6043"/>
                  </a:lnTo>
                  <a:lnTo>
                    <a:pt x="5050" y="6017"/>
                  </a:lnTo>
                  <a:lnTo>
                    <a:pt x="5088" y="5990"/>
                  </a:lnTo>
                  <a:lnTo>
                    <a:pt x="5124" y="5961"/>
                  </a:lnTo>
                  <a:lnTo>
                    <a:pt x="5160" y="5931"/>
                  </a:lnTo>
                  <a:lnTo>
                    <a:pt x="5195" y="5900"/>
                  </a:lnTo>
                  <a:lnTo>
                    <a:pt x="5229" y="5867"/>
                  </a:lnTo>
                  <a:lnTo>
                    <a:pt x="6855" y="6738"/>
                  </a:lnTo>
                  <a:lnTo>
                    <a:pt x="6855" y="6738"/>
                  </a:lnTo>
                  <a:lnTo>
                    <a:pt x="6849" y="6768"/>
                  </a:lnTo>
                  <a:lnTo>
                    <a:pt x="6844" y="6799"/>
                  </a:lnTo>
                  <a:lnTo>
                    <a:pt x="6839" y="6829"/>
                  </a:lnTo>
                  <a:lnTo>
                    <a:pt x="6836" y="6861"/>
                  </a:lnTo>
                  <a:lnTo>
                    <a:pt x="6834" y="6891"/>
                  </a:lnTo>
                  <a:lnTo>
                    <a:pt x="6831" y="6923"/>
                  </a:lnTo>
                  <a:lnTo>
                    <a:pt x="6830" y="6954"/>
                  </a:lnTo>
                  <a:lnTo>
                    <a:pt x="6830" y="6987"/>
                  </a:lnTo>
                  <a:lnTo>
                    <a:pt x="6830" y="6987"/>
                  </a:lnTo>
                  <a:lnTo>
                    <a:pt x="6830" y="7018"/>
                  </a:lnTo>
                  <a:lnTo>
                    <a:pt x="6831" y="7050"/>
                  </a:lnTo>
                  <a:lnTo>
                    <a:pt x="6834" y="7082"/>
                  </a:lnTo>
                  <a:lnTo>
                    <a:pt x="6836" y="7113"/>
                  </a:lnTo>
                  <a:lnTo>
                    <a:pt x="6839" y="7145"/>
                  </a:lnTo>
                  <a:lnTo>
                    <a:pt x="6844" y="7175"/>
                  </a:lnTo>
                  <a:lnTo>
                    <a:pt x="6849" y="7206"/>
                  </a:lnTo>
                  <a:lnTo>
                    <a:pt x="6855" y="7236"/>
                  </a:lnTo>
                  <a:lnTo>
                    <a:pt x="6862" y="7267"/>
                  </a:lnTo>
                  <a:lnTo>
                    <a:pt x="6869" y="7296"/>
                  </a:lnTo>
                  <a:lnTo>
                    <a:pt x="6876" y="7326"/>
                  </a:lnTo>
                  <a:lnTo>
                    <a:pt x="6886" y="7356"/>
                  </a:lnTo>
                  <a:lnTo>
                    <a:pt x="6895" y="7384"/>
                  </a:lnTo>
                  <a:lnTo>
                    <a:pt x="6905" y="7413"/>
                  </a:lnTo>
                  <a:lnTo>
                    <a:pt x="6916" y="7441"/>
                  </a:lnTo>
                  <a:lnTo>
                    <a:pt x="6927" y="7470"/>
                  </a:lnTo>
                  <a:lnTo>
                    <a:pt x="6940" y="7497"/>
                  </a:lnTo>
                  <a:lnTo>
                    <a:pt x="6952" y="7524"/>
                  </a:lnTo>
                  <a:lnTo>
                    <a:pt x="6966" y="7551"/>
                  </a:lnTo>
                  <a:lnTo>
                    <a:pt x="6979" y="7578"/>
                  </a:lnTo>
                  <a:lnTo>
                    <a:pt x="6994" y="7604"/>
                  </a:lnTo>
                  <a:lnTo>
                    <a:pt x="7010" y="7630"/>
                  </a:lnTo>
                  <a:lnTo>
                    <a:pt x="7025" y="7654"/>
                  </a:lnTo>
                  <a:lnTo>
                    <a:pt x="7041" y="7679"/>
                  </a:lnTo>
                  <a:lnTo>
                    <a:pt x="7059" y="7704"/>
                  </a:lnTo>
                  <a:lnTo>
                    <a:pt x="7076" y="7729"/>
                  </a:lnTo>
                  <a:lnTo>
                    <a:pt x="7094" y="7753"/>
                  </a:lnTo>
                  <a:lnTo>
                    <a:pt x="7113" y="7775"/>
                  </a:lnTo>
                  <a:lnTo>
                    <a:pt x="7132" y="7798"/>
                  </a:lnTo>
                  <a:lnTo>
                    <a:pt x="7152" y="7820"/>
                  </a:lnTo>
                  <a:lnTo>
                    <a:pt x="7172" y="7842"/>
                  </a:lnTo>
                  <a:lnTo>
                    <a:pt x="7193" y="7863"/>
                  </a:lnTo>
                  <a:lnTo>
                    <a:pt x="7215" y="7884"/>
                  </a:lnTo>
                  <a:lnTo>
                    <a:pt x="7236" y="7905"/>
                  </a:lnTo>
                  <a:lnTo>
                    <a:pt x="7259" y="7924"/>
                  </a:lnTo>
                  <a:lnTo>
                    <a:pt x="7281" y="7943"/>
                  </a:lnTo>
                  <a:lnTo>
                    <a:pt x="7304" y="7962"/>
                  </a:lnTo>
                  <a:lnTo>
                    <a:pt x="7328" y="7980"/>
                  </a:lnTo>
                  <a:lnTo>
                    <a:pt x="7352" y="7997"/>
                  </a:lnTo>
                  <a:lnTo>
                    <a:pt x="7376" y="8014"/>
                  </a:lnTo>
                  <a:lnTo>
                    <a:pt x="7402" y="8031"/>
                  </a:lnTo>
                  <a:lnTo>
                    <a:pt x="7427" y="8047"/>
                  </a:lnTo>
                  <a:lnTo>
                    <a:pt x="7453" y="8063"/>
                  </a:lnTo>
                  <a:lnTo>
                    <a:pt x="7479" y="8077"/>
                  </a:lnTo>
                  <a:lnTo>
                    <a:pt x="7506" y="8091"/>
                  </a:lnTo>
                  <a:lnTo>
                    <a:pt x="7533" y="8104"/>
                  </a:lnTo>
                  <a:lnTo>
                    <a:pt x="7560" y="8117"/>
                  </a:lnTo>
                  <a:lnTo>
                    <a:pt x="7587" y="8129"/>
                  </a:lnTo>
                  <a:lnTo>
                    <a:pt x="7615" y="8140"/>
                  </a:lnTo>
                  <a:lnTo>
                    <a:pt x="7643" y="8152"/>
                  </a:lnTo>
                  <a:lnTo>
                    <a:pt x="7673" y="8161"/>
                  </a:lnTo>
                  <a:lnTo>
                    <a:pt x="7701" y="8171"/>
                  </a:lnTo>
                  <a:lnTo>
                    <a:pt x="7730" y="8180"/>
                  </a:lnTo>
                  <a:lnTo>
                    <a:pt x="7759" y="8188"/>
                  </a:lnTo>
                  <a:lnTo>
                    <a:pt x="7790" y="8195"/>
                  </a:lnTo>
                  <a:lnTo>
                    <a:pt x="7820" y="8201"/>
                  </a:lnTo>
                  <a:lnTo>
                    <a:pt x="7851" y="8207"/>
                  </a:lnTo>
                  <a:lnTo>
                    <a:pt x="7881" y="8213"/>
                  </a:lnTo>
                  <a:lnTo>
                    <a:pt x="7912" y="8216"/>
                  </a:lnTo>
                  <a:lnTo>
                    <a:pt x="7943" y="8221"/>
                  </a:lnTo>
                  <a:lnTo>
                    <a:pt x="7975" y="8223"/>
                  </a:lnTo>
                  <a:lnTo>
                    <a:pt x="8006" y="8225"/>
                  </a:lnTo>
                  <a:lnTo>
                    <a:pt x="8038" y="8226"/>
                  </a:lnTo>
                  <a:lnTo>
                    <a:pt x="8070" y="8226"/>
                  </a:lnTo>
                  <a:lnTo>
                    <a:pt x="8070" y="8226"/>
                  </a:lnTo>
                  <a:lnTo>
                    <a:pt x="8102" y="8226"/>
                  </a:lnTo>
                  <a:lnTo>
                    <a:pt x="8134" y="8225"/>
                  </a:lnTo>
                  <a:lnTo>
                    <a:pt x="8165" y="8223"/>
                  </a:lnTo>
                  <a:lnTo>
                    <a:pt x="8197" y="8221"/>
                  </a:lnTo>
                  <a:lnTo>
                    <a:pt x="8227" y="8216"/>
                  </a:lnTo>
                  <a:lnTo>
                    <a:pt x="8259" y="8213"/>
                  </a:lnTo>
                  <a:lnTo>
                    <a:pt x="8289" y="8207"/>
                  </a:lnTo>
                  <a:lnTo>
                    <a:pt x="8320" y="8201"/>
                  </a:lnTo>
                  <a:lnTo>
                    <a:pt x="8350" y="8195"/>
                  </a:lnTo>
                  <a:lnTo>
                    <a:pt x="8380" y="8188"/>
                  </a:lnTo>
                  <a:lnTo>
                    <a:pt x="8409" y="8180"/>
                  </a:lnTo>
                  <a:lnTo>
                    <a:pt x="8438" y="8171"/>
                  </a:lnTo>
                  <a:lnTo>
                    <a:pt x="8468" y="8161"/>
                  </a:lnTo>
                  <a:lnTo>
                    <a:pt x="8496" y="8152"/>
                  </a:lnTo>
                  <a:lnTo>
                    <a:pt x="8524" y="8140"/>
                  </a:lnTo>
                  <a:lnTo>
                    <a:pt x="8552" y="8129"/>
                  </a:lnTo>
                  <a:lnTo>
                    <a:pt x="8580" y="8117"/>
                  </a:lnTo>
                  <a:lnTo>
                    <a:pt x="8607" y="8104"/>
                  </a:lnTo>
                  <a:lnTo>
                    <a:pt x="8635" y="8091"/>
                  </a:lnTo>
                  <a:lnTo>
                    <a:pt x="8660" y="8077"/>
                  </a:lnTo>
                  <a:lnTo>
                    <a:pt x="8688" y="8063"/>
                  </a:lnTo>
                  <a:lnTo>
                    <a:pt x="8712" y="8047"/>
                  </a:lnTo>
                  <a:lnTo>
                    <a:pt x="8738" y="8031"/>
                  </a:lnTo>
                  <a:lnTo>
                    <a:pt x="8763" y="8014"/>
                  </a:lnTo>
                  <a:lnTo>
                    <a:pt x="8788" y="7997"/>
                  </a:lnTo>
                  <a:lnTo>
                    <a:pt x="8812" y="7980"/>
                  </a:lnTo>
                  <a:lnTo>
                    <a:pt x="8835" y="7962"/>
                  </a:lnTo>
                  <a:lnTo>
                    <a:pt x="8859" y="7943"/>
                  </a:lnTo>
                  <a:lnTo>
                    <a:pt x="8881" y="7924"/>
                  </a:lnTo>
                  <a:lnTo>
                    <a:pt x="8904" y="7905"/>
                  </a:lnTo>
                  <a:lnTo>
                    <a:pt x="8925" y="7884"/>
                  </a:lnTo>
                  <a:lnTo>
                    <a:pt x="8947" y="7863"/>
                  </a:lnTo>
                  <a:lnTo>
                    <a:pt x="8967" y="7842"/>
                  </a:lnTo>
                  <a:lnTo>
                    <a:pt x="8987" y="7820"/>
                  </a:lnTo>
                  <a:lnTo>
                    <a:pt x="9008" y="7798"/>
                  </a:lnTo>
                  <a:lnTo>
                    <a:pt x="9027" y="7775"/>
                  </a:lnTo>
                  <a:lnTo>
                    <a:pt x="9045" y="7753"/>
                  </a:lnTo>
                  <a:lnTo>
                    <a:pt x="9063" y="7729"/>
                  </a:lnTo>
                  <a:lnTo>
                    <a:pt x="9081" y="7704"/>
                  </a:lnTo>
                  <a:lnTo>
                    <a:pt x="9098" y="7679"/>
                  </a:lnTo>
                  <a:lnTo>
                    <a:pt x="9115" y="7654"/>
                  </a:lnTo>
                  <a:lnTo>
                    <a:pt x="9131" y="7630"/>
                  </a:lnTo>
                  <a:lnTo>
                    <a:pt x="9145" y="7604"/>
                  </a:lnTo>
                  <a:lnTo>
                    <a:pt x="9160" y="7578"/>
                  </a:lnTo>
                  <a:lnTo>
                    <a:pt x="9175" y="7551"/>
                  </a:lnTo>
                  <a:lnTo>
                    <a:pt x="9187" y="7524"/>
                  </a:lnTo>
                  <a:lnTo>
                    <a:pt x="9201" y="7497"/>
                  </a:lnTo>
                  <a:lnTo>
                    <a:pt x="9212" y="7470"/>
                  </a:lnTo>
                  <a:lnTo>
                    <a:pt x="9224" y="7441"/>
                  </a:lnTo>
                  <a:lnTo>
                    <a:pt x="9234" y="7413"/>
                  </a:lnTo>
                  <a:lnTo>
                    <a:pt x="9245" y="7384"/>
                  </a:lnTo>
                  <a:lnTo>
                    <a:pt x="9254" y="7356"/>
                  </a:lnTo>
                  <a:lnTo>
                    <a:pt x="9263" y="7326"/>
                  </a:lnTo>
                  <a:lnTo>
                    <a:pt x="9271" y="7296"/>
                  </a:lnTo>
                  <a:lnTo>
                    <a:pt x="9278" y="7267"/>
                  </a:lnTo>
                  <a:lnTo>
                    <a:pt x="9284" y="7236"/>
                  </a:lnTo>
                  <a:lnTo>
                    <a:pt x="9291" y="7206"/>
                  </a:lnTo>
                  <a:lnTo>
                    <a:pt x="9295" y="7175"/>
                  </a:lnTo>
                  <a:lnTo>
                    <a:pt x="9300" y="7145"/>
                  </a:lnTo>
                  <a:lnTo>
                    <a:pt x="9303" y="7113"/>
                  </a:lnTo>
                  <a:lnTo>
                    <a:pt x="9307" y="7082"/>
                  </a:lnTo>
                  <a:lnTo>
                    <a:pt x="9308" y="7050"/>
                  </a:lnTo>
                  <a:lnTo>
                    <a:pt x="9309" y="7018"/>
                  </a:lnTo>
                  <a:lnTo>
                    <a:pt x="9310" y="6987"/>
                  </a:lnTo>
                  <a:lnTo>
                    <a:pt x="9310" y="6987"/>
                  </a:lnTo>
                  <a:lnTo>
                    <a:pt x="9309" y="6954"/>
                  </a:lnTo>
                  <a:lnTo>
                    <a:pt x="9308" y="6923"/>
                  </a:lnTo>
                  <a:lnTo>
                    <a:pt x="9307" y="6891"/>
                  </a:lnTo>
                  <a:lnTo>
                    <a:pt x="9303" y="6859"/>
                  </a:lnTo>
                  <a:lnTo>
                    <a:pt x="9300" y="6829"/>
                  </a:lnTo>
                  <a:lnTo>
                    <a:pt x="9295" y="6797"/>
                  </a:lnTo>
                  <a:lnTo>
                    <a:pt x="9291" y="6767"/>
                  </a:lnTo>
                  <a:lnTo>
                    <a:pt x="9284" y="6737"/>
                  </a:lnTo>
                  <a:lnTo>
                    <a:pt x="9278" y="6706"/>
                  </a:lnTo>
                  <a:lnTo>
                    <a:pt x="9271" y="6677"/>
                  </a:lnTo>
                  <a:lnTo>
                    <a:pt x="9263" y="6647"/>
                  </a:lnTo>
                  <a:lnTo>
                    <a:pt x="9254" y="6618"/>
                  </a:lnTo>
                  <a:lnTo>
                    <a:pt x="9245" y="6589"/>
                  </a:lnTo>
                  <a:lnTo>
                    <a:pt x="9234" y="6561"/>
                  </a:lnTo>
                  <a:lnTo>
                    <a:pt x="9224" y="6531"/>
                  </a:lnTo>
                  <a:lnTo>
                    <a:pt x="9212" y="6504"/>
                  </a:lnTo>
                  <a:lnTo>
                    <a:pt x="9201" y="6476"/>
                  </a:lnTo>
                  <a:lnTo>
                    <a:pt x="9187" y="6449"/>
                  </a:lnTo>
                  <a:lnTo>
                    <a:pt x="9175" y="6422"/>
                  </a:lnTo>
                  <a:lnTo>
                    <a:pt x="9160" y="6396"/>
                  </a:lnTo>
                  <a:lnTo>
                    <a:pt x="9145" y="6369"/>
                  </a:lnTo>
                  <a:lnTo>
                    <a:pt x="9131" y="6343"/>
                  </a:lnTo>
                  <a:lnTo>
                    <a:pt x="9115" y="6318"/>
                  </a:lnTo>
                  <a:lnTo>
                    <a:pt x="9098" y="6293"/>
                  </a:lnTo>
                  <a:lnTo>
                    <a:pt x="9081" y="6269"/>
                  </a:lnTo>
                  <a:lnTo>
                    <a:pt x="9063" y="6245"/>
                  </a:lnTo>
                  <a:lnTo>
                    <a:pt x="9045" y="6221"/>
                  </a:lnTo>
                  <a:lnTo>
                    <a:pt x="9027" y="6198"/>
                  </a:lnTo>
                  <a:lnTo>
                    <a:pt x="9008" y="6175"/>
                  </a:lnTo>
                  <a:lnTo>
                    <a:pt x="8987" y="6152"/>
                  </a:lnTo>
                  <a:lnTo>
                    <a:pt x="8967" y="6131"/>
                  </a:lnTo>
                  <a:lnTo>
                    <a:pt x="8947" y="6110"/>
                  </a:lnTo>
                  <a:lnTo>
                    <a:pt x="8925" y="6089"/>
                  </a:lnTo>
                  <a:lnTo>
                    <a:pt x="8904" y="6069"/>
                  </a:lnTo>
                  <a:lnTo>
                    <a:pt x="8881" y="6049"/>
                  </a:lnTo>
                  <a:lnTo>
                    <a:pt x="8859" y="6030"/>
                  </a:lnTo>
                  <a:lnTo>
                    <a:pt x="8835" y="6011"/>
                  </a:lnTo>
                  <a:lnTo>
                    <a:pt x="8812" y="5993"/>
                  </a:lnTo>
                  <a:lnTo>
                    <a:pt x="8788" y="5975"/>
                  </a:lnTo>
                  <a:lnTo>
                    <a:pt x="8763" y="5958"/>
                  </a:lnTo>
                  <a:lnTo>
                    <a:pt x="8738" y="5942"/>
                  </a:lnTo>
                  <a:lnTo>
                    <a:pt x="8712" y="5926"/>
                  </a:lnTo>
                  <a:lnTo>
                    <a:pt x="8688" y="5911"/>
                  </a:lnTo>
                  <a:lnTo>
                    <a:pt x="8660" y="5896"/>
                  </a:lnTo>
                  <a:lnTo>
                    <a:pt x="8635" y="5882"/>
                  </a:lnTo>
                  <a:lnTo>
                    <a:pt x="8607" y="5868"/>
                  </a:lnTo>
                  <a:lnTo>
                    <a:pt x="8580" y="5856"/>
                  </a:lnTo>
                  <a:lnTo>
                    <a:pt x="8552" y="5843"/>
                  </a:lnTo>
                  <a:lnTo>
                    <a:pt x="8524" y="5832"/>
                  </a:lnTo>
                  <a:lnTo>
                    <a:pt x="8496" y="5822"/>
                  </a:lnTo>
                  <a:lnTo>
                    <a:pt x="8468" y="5812"/>
                  </a:lnTo>
                  <a:lnTo>
                    <a:pt x="8438" y="5802"/>
                  </a:lnTo>
                  <a:lnTo>
                    <a:pt x="8409" y="5794"/>
                  </a:lnTo>
                  <a:lnTo>
                    <a:pt x="8380" y="5786"/>
                  </a:lnTo>
                  <a:lnTo>
                    <a:pt x="8350" y="5778"/>
                  </a:lnTo>
                  <a:lnTo>
                    <a:pt x="8320" y="5771"/>
                  </a:lnTo>
                  <a:lnTo>
                    <a:pt x="8289" y="5766"/>
                  </a:lnTo>
                  <a:lnTo>
                    <a:pt x="8259" y="5761"/>
                  </a:lnTo>
                  <a:lnTo>
                    <a:pt x="8227" y="5757"/>
                  </a:lnTo>
                  <a:lnTo>
                    <a:pt x="8197" y="5753"/>
                  </a:lnTo>
                  <a:lnTo>
                    <a:pt x="8165" y="5750"/>
                  </a:lnTo>
                  <a:lnTo>
                    <a:pt x="8134" y="5748"/>
                  </a:lnTo>
                  <a:lnTo>
                    <a:pt x="8102" y="5746"/>
                  </a:lnTo>
                  <a:lnTo>
                    <a:pt x="8070" y="5746"/>
                  </a:lnTo>
                  <a:lnTo>
                    <a:pt x="8070" y="5746"/>
                  </a:lnTo>
                  <a:close/>
                </a:path>
              </a:pathLst>
            </a:custGeom>
            <a:solidFill>
              <a:sysClr val="window" lastClr="FFFFFF"/>
            </a:solidFill>
            <a:ln>
              <a:noFill/>
            </a:ln>
          </p:spPr>
          <p:txBody>
            <a:bodyPr vert="horz" wrap="square" lIns="91440" tIns="45720" rIns="91440" bIns="45720" numCol="1" anchor="t" anchorCtr="0" compatLnSpc="1"/>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black"/>
                </a:solidFill>
                <a:effectLst/>
                <a:uLnTx/>
                <a:uFillTx/>
                <a:latin typeface="+mn-lt"/>
                <a:ea typeface="+mn-ea"/>
                <a:cs typeface="+mn-ea"/>
                <a:sym typeface="+mn-lt"/>
              </a:endParaRPr>
            </a:p>
          </p:txBody>
        </p:sp>
      </p:grpSp>
      <p:sp>
        <p:nvSpPr>
          <p:cNvPr id="56" name="矩形 55"/>
          <p:cNvSpPr/>
          <p:nvPr/>
        </p:nvSpPr>
        <p:spPr>
          <a:xfrm>
            <a:off x="6772231" y="1824690"/>
            <a:ext cx="1056700" cy="769441"/>
          </a:xfrm>
          <a:prstGeom prst="rect">
            <a:avLst/>
          </a:prstGeom>
        </p:spPr>
        <p:txBody>
          <a:bodyPr wrap="none">
            <a:spAutoFit/>
          </a:bodyPr>
          <a:lstStyle/>
          <a:p>
            <a:pPr fontAlgn="auto">
              <a:spcBef>
                <a:spcPts val="0"/>
              </a:spcBef>
              <a:spcAft>
                <a:spcPts val="0"/>
              </a:spcAft>
            </a:pPr>
            <a:r>
              <a:rPr lang="en-US" altLang="zh-CN" sz="4400" dirty="0" smtClean="0">
                <a:solidFill>
                  <a:srgbClr val="5A6478"/>
                </a:solidFill>
                <a:latin typeface="+mn-lt"/>
                <a:ea typeface="+mn-ea"/>
                <a:cs typeface="+mn-ea"/>
                <a:sym typeface="+mn-lt"/>
              </a:rPr>
              <a:t>70</a:t>
            </a:r>
            <a:r>
              <a:rPr lang="en-US" altLang="zh-CN" sz="2400" dirty="0" smtClean="0">
                <a:solidFill>
                  <a:srgbClr val="5A6478"/>
                </a:solidFill>
                <a:latin typeface="+mn-lt"/>
                <a:ea typeface="+mn-ea"/>
                <a:cs typeface="+mn-ea"/>
                <a:sym typeface="+mn-lt"/>
              </a:rPr>
              <a:t>%</a:t>
            </a:r>
            <a:endParaRPr lang="zh-CN" altLang="en-US" sz="2400" dirty="0">
              <a:solidFill>
                <a:srgbClr val="5A6478"/>
              </a:solidFill>
              <a:latin typeface="+mn-lt"/>
              <a:ea typeface="+mn-ea"/>
              <a:cs typeface="+mn-ea"/>
              <a:sym typeface="+mn-lt"/>
            </a:endParaRPr>
          </a:p>
        </p:txBody>
      </p:sp>
      <p:sp>
        <p:nvSpPr>
          <p:cNvPr id="57" name="矩形 56"/>
          <p:cNvSpPr/>
          <p:nvPr/>
        </p:nvSpPr>
        <p:spPr>
          <a:xfrm>
            <a:off x="6772231" y="3229630"/>
            <a:ext cx="1056700" cy="769441"/>
          </a:xfrm>
          <a:prstGeom prst="rect">
            <a:avLst/>
          </a:prstGeom>
        </p:spPr>
        <p:txBody>
          <a:bodyPr wrap="none">
            <a:spAutoFit/>
          </a:bodyPr>
          <a:lstStyle/>
          <a:p>
            <a:pPr fontAlgn="auto">
              <a:spcBef>
                <a:spcPts val="0"/>
              </a:spcBef>
              <a:spcAft>
                <a:spcPts val="0"/>
              </a:spcAft>
            </a:pPr>
            <a:r>
              <a:rPr lang="en-US" altLang="zh-CN" sz="4400" dirty="0" smtClean="0">
                <a:solidFill>
                  <a:srgbClr val="5A6478"/>
                </a:solidFill>
                <a:latin typeface="+mn-lt"/>
                <a:ea typeface="+mn-ea"/>
                <a:cs typeface="+mn-ea"/>
                <a:sym typeface="+mn-lt"/>
              </a:rPr>
              <a:t>20</a:t>
            </a:r>
            <a:r>
              <a:rPr lang="en-US" altLang="zh-CN" sz="2400" dirty="0" smtClean="0">
                <a:solidFill>
                  <a:srgbClr val="5A6478"/>
                </a:solidFill>
                <a:latin typeface="+mn-lt"/>
                <a:ea typeface="+mn-ea"/>
                <a:cs typeface="+mn-ea"/>
                <a:sym typeface="+mn-lt"/>
              </a:rPr>
              <a:t>%</a:t>
            </a:r>
            <a:endParaRPr lang="zh-CN" altLang="en-US" sz="2400" dirty="0">
              <a:solidFill>
                <a:srgbClr val="5A6478"/>
              </a:solidFill>
              <a:latin typeface="+mn-lt"/>
              <a:ea typeface="+mn-ea"/>
              <a:cs typeface="+mn-ea"/>
              <a:sym typeface="+mn-lt"/>
            </a:endParaRPr>
          </a:p>
        </p:txBody>
      </p:sp>
      <p:sp>
        <p:nvSpPr>
          <p:cNvPr id="58" name="矩形 57"/>
          <p:cNvSpPr/>
          <p:nvPr/>
        </p:nvSpPr>
        <p:spPr>
          <a:xfrm>
            <a:off x="6772231" y="4488295"/>
            <a:ext cx="1056700" cy="769441"/>
          </a:xfrm>
          <a:prstGeom prst="rect">
            <a:avLst/>
          </a:prstGeom>
        </p:spPr>
        <p:txBody>
          <a:bodyPr wrap="none">
            <a:spAutoFit/>
          </a:bodyPr>
          <a:lstStyle/>
          <a:p>
            <a:pPr fontAlgn="auto">
              <a:spcBef>
                <a:spcPts val="0"/>
              </a:spcBef>
              <a:spcAft>
                <a:spcPts val="0"/>
              </a:spcAft>
            </a:pPr>
            <a:r>
              <a:rPr lang="en-US" altLang="zh-CN" sz="4400" dirty="0" smtClean="0">
                <a:solidFill>
                  <a:srgbClr val="5A6478"/>
                </a:solidFill>
                <a:latin typeface="+mn-lt"/>
                <a:ea typeface="+mn-ea"/>
                <a:cs typeface="+mn-ea"/>
                <a:sym typeface="+mn-lt"/>
              </a:rPr>
              <a:t>10</a:t>
            </a:r>
            <a:r>
              <a:rPr lang="en-US" altLang="zh-CN" sz="2400" dirty="0" smtClean="0">
                <a:solidFill>
                  <a:srgbClr val="5A6478"/>
                </a:solidFill>
                <a:latin typeface="+mn-lt"/>
                <a:ea typeface="+mn-ea"/>
                <a:cs typeface="+mn-ea"/>
                <a:sym typeface="+mn-lt"/>
              </a:rPr>
              <a:t>%</a:t>
            </a:r>
            <a:endParaRPr lang="zh-CN" altLang="en-US" sz="2400" dirty="0">
              <a:solidFill>
                <a:srgbClr val="5A6478"/>
              </a:solidFill>
              <a:latin typeface="+mn-lt"/>
              <a:ea typeface="+mn-ea"/>
              <a:cs typeface="+mn-ea"/>
              <a:sym typeface="+mn-lt"/>
            </a:endParaRPr>
          </a:p>
        </p:txBody>
      </p:sp>
      <p:sp>
        <p:nvSpPr>
          <p:cNvPr id="59" name="矩形 58"/>
          <p:cNvSpPr/>
          <p:nvPr/>
        </p:nvSpPr>
        <p:spPr>
          <a:xfrm>
            <a:off x="1062038" y="1991931"/>
            <a:ext cx="4117598" cy="2185214"/>
          </a:xfrm>
          <a:prstGeom prst="rect">
            <a:avLst/>
          </a:prstGeom>
        </p:spPr>
        <p:txBody>
          <a:bodyPr wrap="square">
            <a:spAutoFit/>
          </a:bodyPr>
          <a:lstStyle/>
          <a:p>
            <a:pPr algn="just" fontAlgn="auto">
              <a:lnSpc>
                <a:spcPct val="150000"/>
              </a:lnSpc>
              <a:spcBef>
                <a:spcPts val="0"/>
              </a:spcBef>
              <a:spcAft>
                <a:spcPts val="600"/>
              </a:spcAft>
              <a:buClr>
                <a:srgbClr val="006EA0"/>
              </a:buClr>
            </a:pPr>
            <a:r>
              <a:rPr lang="en-US" altLang="zh-CN" sz="1400" dirty="0">
                <a:solidFill>
                  <a:srgbClr val="5A6478"/>
                </a:solidFill>
                <a:latin typeface="+mn-lt"/>
                <a:ea typeface="+mn-ea"/>
                <a:cs typeface="+mn-ea"/>
                <a:sym typeface="+mn-lt"/>
              </a:rPr>
              <a:t>ENTER YOUR TITLE</a:t>
            </a:r>
            <a:endParaRPr lang="en-US" altLang="zh-CN" sz="1400" dirty="0">
              <a:solidFill>
                <a:srgbClr val="5A6478"/>
              </a:solidFill>
              <a:latin typeface="+mn-lt"/>
              <a:ea typeface="+mn-ea"/>
              <a:cs typeface="+mn-ea"/>
              <a:sym typeface="+mn-lt"/>
            </a:endParaRPr>
          </a:p>
          <a:p>
            <a:pPr algn="just" fontAlgn="auto">
              <a:lnSpc>
                <a:spcPct val="150000"/>
              </a:lnSpc>
              <a:spcBef>
                <a:spcPts val="0"/>
              </a:spcBef>
              <a:spcAft>
                <a:spcPts val="600"/>
              </a:spcAft>
              <a:buClr>
                <a:srgbClr val="006EA0"/>
              </a:buClr>
            </a:pPr>
            <a:r>
              <a:rPr lang="zh-CN" altLang="en-US" sz="1000" dirty="0" smtClean="0">
                <a:solidFill>
                  <a:srgbClr val="5A6478">
                    <a:lumMod val="60000"/>
                    <a:lumOff val="40000"/>
                  </a:srgbClr>
                </a:solidFill>
                <a:latin typeface="+mn-lt"/>
                <a:ea typeface="+mn-ea"/>
                <a:cs typeface="+mn-ea"/>
                <a:sym typeface="+mn-lt"/>
              </a:rPr>
              <a:t>为</a:t>
            </a:r>
            <a:r>
              <a:rPr lang="zh-CN" altLang="en-US" sz="1000" dirty="0">
                <a:solidFill>
                  <a:srgbClr val="5A6478">
                    <a:lumMod val="60000"/>
                    <a:lumOff val="40000"/>
                  </a:srgbClr>
                </a:solidFill>
                <a:latin typeface="+mn-lt"/>
                <a:ea typeface="+mn-ea"/>
                <a:cs typeface="+mn-ea"/>
                <a:sym typeface="+mn-lt"/>
              </a:rPr>
              <a:t>客户服务是我们存在的唯一理由，客户需求是我们发展的原动力。我们坚持以客户为中心，快速响应客户需求，持续为客户创造长期价值进而成就客户</a:t>
            </a:r>
            <a:r>
              <a:rPr lang="zh-CN" altLang="en-US" sz="1000" dirty="0" smtClean="0">
                <a:solidFill>
                  <a:srgbClr val="5A6478">
                    <a:lumMod val="60000"/>
                    <a:lumOff val="40000"/>
                  </a:srgbClr>
                </a:solidFill>
                <a:latin typeface="+mn-lt"/>
                <a:ea typeface="+mn-ea"/>
                <a:cs typeface="+mn-ea"/>
                <a:sym typeface="+mn-lt"/>
              </a:rPr>
              <a:t>。</a:t>
            </a:r>
            <a:endParaRPr lang="en-US" altLang="zh-CN" sz="1000" dirty="0" smtClean="0">
              <a:solidFill>
                <a:srgbClr val="5A6478">
                  <a:lumMod val="60000"/>
                  <a:lumOff val="40000"/>
                </a:srgbClr>
              </a:solidFill>
              <a:latin typeface="+mn-lt"/>
              <a:ea typeface="+mn-ea"/>
              <a:cs typeface="+mn-ea"/>
              <a:sym typeface="+mn-lt"/>
            </a:endParaRPr>
          </a:p>
          <a:p>
            <a:pPr algn="just" fontAlgn="auto">
              <a:lnSpc>
                <a:spcPct val="150000"/>
              </a:lnSpc>
              <a:spcBef>
                <a:spcPts val="0"/>
              </a:spcBef>
              <a:spcAft>
                <a:spcPts val="600"/>
              </a:spcAft>
              <a:buClr>
                <a:srgbClr val="006EA0"/>
              </a:buClr>
            </a:pPr>
            <a:r>
              <a:rPr lang="zh-CN" altLang="en-US" sz="1000" dirty="0" smtClean="0">
                <a:solidFill>
                  <a:srgbClr val="5A6478">
                    <a:lumMod val="60000"/>
                    <a:lumOff val="40000"/>
                  </a:srgbClr>
                </a:solidFill>
                <a:latin typeface="+mn-lt"/>
                <a:ea typeface="+mn-ea"/>
                <a:cs typeface="+mn-ea"/>
                <a:sym typeface="+mn-lt"/>
              </a:rPr>
              <a:t>为</a:t>
            </a:r>
            <a:r>
              <a:rPr lang="zh-CN" altLang="en-US" sz="1000" dirty="0">
                <a:solidFill>
                  <a:srgbClr val="5A6478">
                    <a:lumMod val="60000"/>
                    <a:lumOff val="40000"/>
                  </a:srgbClr>
                </a:solidFill>
                <a:latin typeface="+mn-lt"/>
                <a:ea typeface="+mn-ea"/>
                <a:cs typeface="+mn-ea"/>
                <a:sym typeface="+mn-lt"/>
              </a:rPr>
              <a:t>客户提供有效服务，是我们工作的方向和价值评价的标尺，成就客户就是成就我们自己。为客户服务是我们存在的唯一理由，客户需求是我们发展的原动力。我们坚持以客户为中心，快速响应客户需求，持续为客户创造长期价值进而成就</a:t>
            </a:r>
            <a:r>
              <a:rPr lang="zh-CN" altLang="en-US" sz="1000" dirty="0" smtClean="0">
                <a:solidFill>
                  <a:srgbClr val="5A6478">
                    <a:lumMod val="60000"/>
                    <a:lumOff val="40000"/>
                  </a:srgbClr>
                </a:solidFill>
                <a:latin typeface="+mn-lt"/>
                <a:ea typeface="+mn-ea"/>
                <a:cs typeface="+mn-ea"/>
                <a:sym typeface="+mn-lt"/>
              </a:rPr>
              <a:t>客户</a:t>
            </a:r>
            <a:endParaRPr lang="en-US" altLang="zh-CN" sz="1000" dirty="0">
              <a:solidFill>
                <a:srgbClr val="5A6478">
                  <a:lumMod val="60000"/>
                  <a:lumOff val="40000"/>
                </a:srgbClr>
              </a:solidFill>
              <a:latin typeface="+mn-lt"/>
              <a:ea typeface="+mn-ea"/>
              <a:cs typeface="+mn-ea"/>
              <a:sym typeface="+mn-lt"/>
            </a:endParaRPr>
          </a:p>
        </p:txBody>
      </p:sp>
      <p:sp>
        <p:nvSpPr>
          <p:cNvPr id="60" name="矩形 59"/>
          <p:cNvSpPr/>
          <p:nvPr/>
        </p:nvSpPr>
        <p:spPr>
          <a:xfrm>
            <a:off x="1953874" y="4444896"/>
            <a:ext cx="3225762" cy="784830"/>
          </a:xfrm>
          <a:prstGeom prst="rect">
            <a:avLst/>
          </a:prstGeom>
        </p:spPr>
        <p:txBody>
          <a:bodyPr wrap="square">
            <a:spAutoFit/>
          </a:bodyPr>
          <a:lstStyle/>
          <a:p>
            <a:pPr algn="just" fontAlgn="auto">
              <a:lnSpc>
                <a:spcPct val="150000"/>
              </a:lnSpc>
              <a:spcBef>
                <a:spcPts val="0"/>
              </a:spcBef>
              <a:spcAft>
                <a:spcPts val="600"/>
              </a:spcAft>
              <a:buClr>
                <a:srgbClr val="006EA0"/>
              </a:buClr>
            </a:pPr>
            <a:r>
              <a:rPr lang="zh-CN" altLang="en-US" sz="1000" dirty="0" smtClean="0">
                <a:solidFill>
                  <a:srgbClr val="5A6478">
                    <a:lumMod val="60000"/>
                    <a:lumOff val="40000"/>
                  </a:srgbClr>
                </a:solidFill>
                <a:latin typeface="+mn-lt"/>
                <a:ea typeface="+mn-ea"/>
                <a:cs typeface="+mn-ea"/>
                <a:sym typeface="+mn-lt"/>
              </a:rPr>
              <a:t>为</a:t>
            </a:r>
            <a:r>
              <a:rPr lang="zh-CN" altLang="en-US" sz="1000" dirty="0">
                <a:solidFill>
                  <a:srgbClr val="5A6478">
                    <a:lumMod val="60000"/>
                    <a:lumOff val="40000"/>
                  </a:srgbClr>
                </a:solidFill>
                <a:latin typeface="+mn-lt"/>
                <a:ea typeface="+mn-ea"/>
                <a:cs typeface="+mn-ea"/>
                <a:sym typeface="+mn-lt"/>
              </a:rPr>
              <a:t>客户服务是我们存在的唯一理由，客户需求是我们发展的原动力。我们坚持以客户为</a:t>
            </a:r>
            <a:r>
              <a:rPr lang="zh-CN" altLang="en-US" sz="1000" dirty="0" smtClean="0">
                <a:solidFill>
                  <a:srgbClr val="5A6478">
                    <a:lumMod val="60000"/>
                    <a:lumOff val="40000"/>
                  </a:srgbClr>
                </a:solidFill>
                <a:latin typeface="+mn-lt"/>
                <a:ea typeface="+mn-ea"/>
                <a:cs typeface="+mn-ea"/>
                <a:sym typeface="+mn-lt"/>
              </a:rPr>
              <a:t>中心持续</a:t>
            </a:r>
            <a:r>
              <a:rPr lang="zh-CN" altLang="en-US" sz="1000" dirty="0">
                <a:solidFill>
                  <a:srgbClr val="5A6478">
                    <a:lumMod val="60000"/>
                    <a:lumOff val="40000"/>
                  </a:srgbClr>
                </a:solidFill>
                <a:latin typeface="+mn-lt"/>
                <a:ea typeface="+mn-ea"/>
                <a:cs typeface="+mn-ea"/>
                <a:sym typeface="+mn-lt"/>
              </a:rPr>
              <a:t>为客户创造长期价值进而成就</a:t>
            </a:r>
            <a:r>
              <a:rPr lang="zh-CN" altLang="en-US" sz="1000" dirty="0" smtClean="0">
                <a:solidFill>
                  <a:srgbClr val="5A6478">
                    <a:lumMod val="60000"/>
                    <a:lumOff val="40000"/>
                  </a:srgbClr>
                </a:solidFill>
                <a:latin typeface="+mn-lt"/>
                <a:ea typeface="+mn-ea"/>
                <a:cs typeface="+mn-ea"/>
                <a:sym typeface="+mn-lt"/>
              </a:rPr>
              <a:t>客户</a:t>
            </a:r>
            <a:endParaRPr lang="en-US" altLang="zh-CN" sz="1000" dirty="0">
              <a:solidFill>
                <a:srgbClr val="5A6478">
                  <a:lumMod val="60000"/>
                  <a:lumOff val="40000"/>
                </a:srgbClr>
              </a:solidFill>
              <a:latin typeface="+mn-lt"/>
              <a:ea typeface="+mn-ea"/>
              <a:cs typeface="+mn-ea"/>
              <a:sym typeface="+mn-lt"/>
            </a:endParaRPr>
          </a:p>
        </p:txBody>
      </p:sp>
      <p:sp>
        <p:nvSpPr>
          <p:cNvPr id="61" name="任意多边形 60"/>
          <p:cNvSpPr/>
          <p:nvPr/>
        </p:nvSpPr>
        <p:spPr bwMode="auto">
          <a:xfrm rot="900000">
            <a:off x="1197404" y="4515978"/>
            <a:ext cx="572170" cy="650811"/>
          </a:xfrm>
          <a:custGeom>
            <a:avLst/>
            <a:gdLst>
              <a:gd name="connsiteX0" fmla="*/ 5640 w 273914"/>
              <a:gd name="connsiteY0" fmla="*/ 220715 h 311563"/>
              <a:gd name="connsiteX1" fmla="*/ 6859 w 273914"/>
              <a:gd name="connsiteY1" fmla="*/ 220563 h 311563"/>
              <a:gd name="connsiteX2" fmla="*/ 22712 w 273914"/>
              <a:gd name="connsiteY2" fmla="*/ 219801 h 311563"/>
              <a:gd name="connsiteX3" fmla="*/ 40699 w 273914"/>
              <a:gd name="connsiteY3" fmla="*/ 219038 h 311563"/>
              <a:gd name="connsiteX4" fmla="*/ 51369 w 273914"/>
              <a:gd name="connsiteY4" fmla="*/ 218581 h 311563"/>
              <a:gd name="connsiteX5" fmla="*/ 63410 w 273914"/>
              <a:gd name="connsiteY5" fmla="*/ 217819 h 311563"/>
              <a:gd name="connsiteX6" fmla="*/ 71946 w 273914"/>
              <a:gd name="connsiteY6" fmla="*/ 217362 h 311563"/>
              <a:gd name="connsiteX7" fmla="*/ 81092 w 273914"/>
              <a:gd name="connsiteY7" fmla="*/ 216295 h 311563"/>
              <a:gd name="connsiteX8" fmla="*/ 82464 w 273914"/>
              <a:gd name="connsiteY8" fmla="*/ 236416 h 311563"/>
              <a:gd name="connsiteX9" fmla="*/ 73166 w 273914"/>
              <a:gd name="connsiteY9" fmla="*/ 236873 h 311563"/>
              <a:gd name="connsiteX10" fmla="*/ 64325 w 273914"/>
              <a:gd name="connsiteY10" fmla="*/ 237178 h 311563"/>
              <a:gd name="connsiteX11" fmla="*/ 54570 w 273914"/>
              <a:gd name="connsiteY11" fmla="*/ 237178 h 311563"/>
              <a:gd name="connsiteX12" fmla="*/ 80330 w 273914"/>
              <a:gd name="connsiteY12" fmla="*/ 262786 h 311563"/>
              <a:gd name="connsiteX13" fmla="*/ 81245 w 273914"/>
              <a:gd name="connsiteY13" fmla="*/ 264005 h 311563"/>
              <a:gd name="connsiteX14" fmla="*/ 81702 w 273914"/>
              <a:gd name="connsiteY14" fmla="*/ 265225 h 311563"/>
              <a:gd name="connsiteX15" fmla="*/ 82312 w 273914"/>
              <a:gd name="connsiteY15" fmla="*/ 266749 h 311563"/>
              <a:gd name="connsiteX16" fmla="*/ 82464 w 273914"/>
              <a:gd name="connsiteY16" fmla="*/ 268273 h 311563"/>
              <a:gd name="connsiteX17" fmla="*/ 82312 w 273914"/>
              <a:gd name="connsiteY17" fmla="*/ 269493 h 311563"/>
              <a:gd name="connsiteX18" fmla="*/ 81702 w 273914"/>
              <a:gd name="connsiteY18" fmla="*/ 270864 h 311563"/>
              <a:gd name="connsiteX19" fmla="*/ 81245 w 273914"/>
              <a:gd name="connsiteY19" fmla="*/ 272084 h 311563"/>
              <a:gd name="connsiteX20" fmla="*/ 80330 w 273914"/>
              <a:gd name="connsiteY20" fmla="*/ 273303 h 311563"/>
              <a:gd name="connsiteX21" fmla="*/ 79111 w 273914"/>
              <a:gd name="connsiteY21" fmla="*/ 274370 h 311563"/>
              <a:gd name="connsiteX22" fmla="*/ 77891 w 273914"/>
              <a:gd name="connsiteY22" fmla="*/ 275133 h 311563"/>
              <a:gd name="connsiteX23" fmla="*/ 76367 w 273914"/>
              <a:gd name="connsiteY23" fmla="*/ 275285 h 311563"/>
              <a:gd name="connsiteX24" fmla="*/ 75147 w 273914"/>
              <a:gd name="connsiteY24" fmla="*/ 275590 h 311563"/>
              <a:gd name="connsiteX25" fmla="*/ 73623 w 273914"/>
              <a:gd name="connsiteY25" fmla="*/ 275285 h 311563"/>
              <a:gd name="connsiteX26" fmla="*/ 72251 w 273914"/>
              <a:gd name="connsiteY26" fmla="*/ 275133 h 311563"/>
              <a:gd name="connsiteX27" fmla="*/ 71032 w 273914"/>
              <a:gd name="connsiteY27" fmla="*/ 274371 h 311563"/>
              <a:gd name="connsiteX28" fmla="*/ 69813 w 273914"/>
              <a:gd name="connsiteY28" fmla="*/ 273304 h 311563"/>
              <a:gd name="connsiteX29" fmla="*/ 35668 w 273914"/>
              <a:gd name="connsiteY29" fmla="*/ 239312 h 311563"/>
              <a:gd name="connsiteX30" fmla="*/ 34754 w 273914"/>
              <a:gd name="connsiteY30" fmla="*/ 238092 h 311563"/>
              <a:gd name="connsiteX31" fmla="*/ 33992 w 273914"/>
              <a:gd name="connsiteY31" fmla="*/ 236720 h 311563"/>
              <a:gd name="connsiteX32" fmla="*/ 22560 w 273914"/>
              <a:gd name="connsiteY32" fmla="*/ 236111 h 311563"/>
              <a:gd name="connsiteX33" fmla="*/ 6859 w 273914"/>
              <a:gd name="connsiteY33" fmla="*/ 235196 h 311563"/>
              <a:gd name="connsiteX34" fmla="*/ 5335 w 273914"/>
              <a:gd name="connsiteY34" fmla="*/ 234891 h 311563"/>
              <a:gd name="connsiteX35" fmla="*/ 4116 w 273914"/>
              <a:gd name="connsiteY35" fmla="*/ 234434 h 311563"/>
              <a:gd name="connsiteX36" fmla="*/ 2896 w 273914"/>
              <a:gd name="connsiteY36" fmla="*/ 233672 h 311563"/>
              <a:gd name="connsiteX37" fmla="*/ 1677 w 273914"/>
              <a:gd name="connsiteY37" fmla="*/ 232757 h 311563"/>
              <a:gd name="connsiteX38" fmla="*/ 915 w 273914"/>
              <a:gd name="connsiteY38" fmla="*/ 231690 h 311563"/>
              <a:gd name="connsiteX39" fmla="*/ 305 w 273914"/>
              <a:gd name="connsiteY39" fmla="*/ 230318 h 311563"/>
              <a:gd name="connsiteX40" fmla="*/ 0 w 273914"/>
              <a:gd name="connsiteY40" fmla="*/ 229099 h 311563"/>
              <a:gd name="connsiteX41" fmla="*/ 0 w 273914"/>
              <a:gd name="connsiteY41" fmla="*/ 227575 h 311563"/>
              <a:gd name="connsiteX42" fmla="*/ 305 w 273914"/>
              <a:gd name="connsiteY42" fmla="*/ 226203 h 311563"/>
              <a:gd name="connsiteX43" fmla="*/ 457 w 273914"/>
              <a:gd name="connsiteY43" fmla="*/ 224831 h 311563"/>
              <a:gd name="connsiteX44" fmla="*/ 1220 w 273914"/>
              <a:gd name="connsiteY44" fmla="*/ 223611 h 311563"/>
              <a:gd name="connsiteX45" fmla="*/ 2134 w 273914"/>
              <a:gd name="connsiteY45" fmla="*/ 222697 h 311563"/>
              <a:gd name="connsiteX46" fmla="*/ 3201 w 273914"/>
              <a:gd name="connsiteY46" fmla="*/ 221782 h 311563"/>
              <a:gd name="connsiteX47" fmla="*/ 4421 w 273914"/>
              <a:gd name="connsiteY47" fmla="*/ 221173 h 311563"/>
              <a:gd name="connsiteX48" fmla="*/ 168738 w 273914"/>
              <a:gd name="connsiteY48" fmla="*/ 92981 h 311563"/>
              <a:gd name="connsiteX49" fmla="*/ 169957 w 273914"/>
              <a:gd name="connsiteY49" fmla="*/ 92981 h 311563"/>
              <a:gd name="connsiteX50" fmla="*/ 171329 w 273914"/>
              <a:gd name="connsiteY50" fmla="*/ 92981 h 311563"/>
              <a:gd name="connsiteX51" fmla="*/ 172853 w 273914"/>
              <a:gd name="connsiteY51" fmla="*/ 93438 h 311563"/>
              <a:gd name="connsiteX52" fmla="*/ 174073 w 273914"/>
              <a:gd name="connsiteY52" fmla="*/ 94200 h 311563"/>
              <a:gd name="connsiteX53" fmla="*/ 175292 w 273914"/>
              <a:gd name="connsiteY53" fmla="*/ 94962 h 311563"/>
              <a:gd name="connsiteX54" fmla="*/ 186115 w 273914"/>
              <a:gd name="connsiteY54" fmla="*/ 105937 h 311563"/>
              <a:gd name="connsiteX55" fmla="*/ 187487 w 273914"/>
              <a:gd name="connsiteY55" fmla="*/ 89780 h 311563"/>
              <a:gd name="connsiteX56" fmla="*/ 193126 w 273914"/>
              <a:gd name="connsiteY56" fmla="*/ 89475 h 311563"/>
              <a:gd name="connsiteX57" fmla="*/ 198766 w 273914"/>
              <a:gd name="connsiteY57" fmla="*/ 89475 h 311563"/>
              <a:gd name="connsiteX58" fmla="*/ 207607 w 273914"/>
              <a:gd name="connsiteY58" fmla="*/ 89475 h 311563"/>
              <a:gd name="connsiteX59" fmla="*/ 207607 w 273914"/>
              <a:gd name="connsiteY59" fmla="*/ 91914 h 311563"/>
              <a:gd name="connsiteX60" fmla="*/ 207150 w 273914"/>
              <a:gd name="connsiteY60" fmla="*/ 107461 h 311563"/>
              <a:gd name="connsiteX61" fmla="*/ 206540 w 273914"/>
              <a:gd name="connsiteY61" fmla="*/ 115235 h 311563"/>
              <a:gd name="connsiteX62" fmla="*/ 205930 w 273914"/>
              <a:gd name="connsiteY62" fmla="*/ 123314 h 311563"/>
              <a:gd name="connsiteX63" fmla="*/ 204863 w 273914"/>
              <a:gd name="connsiteY63" fmla="*/ 131697 h 311563"/>
              <a:gd name="connsiteX64" fmla="*/ 203644 w 273914"/>
              <a:gd name="connsiteY64" fmla="*/ 140233 h 311563"/>
              <a:gd name="connsiteX65" fmla="*/ 202272 w 273914"/>
              <a:gd name="connsiteY65" fmla="*/ 148464 h 311563"/>
              <a:gd name="connsiteX66" fmla="*/ 200443 w 273914"/>
              <a:gd name="connsiteY66" fmla="*/ 157305 h 311563"/>
              <a:gd name="connsiteX67" fmla="*/ 198309 w 273914"/>
              <a:gd name="connsiteY67" fmla="*/ 165841 h 311563"/>
              <a:gd name="connsiteX68" fmla="*/ 196785 w 273914"/>
              <a:gd name="connsiteY68" fmla="*/ 170262 h 311563"/>
              <a:gd name="connsiteX69" fmla="*/ 195413 w 273914"/>
              <a:gd name="connsiteY69" fmla="*/ 174682 h 311563"/>
              <a:gd name="connsiteX70" fmla="*/ 193888 w 273914"/>
              <a:gd name="connsiteY70" fmla="*/ 179102 h 311563"/>
              <a:gd name="connsiteX71" fmla="*/ 191907 w 273914"/>
              <a:gd name="connsiteY71" fmla="*/ 183523 h 311563"/>
              <a:gd name="connsiteX72" fmla="*/ 189773 w 273914"/>
              <a:gd name="connsiteY72" fmla="*/ 187943 h 311563"/>
              <a:gd name="connsiteX73" fmla="*/ 187334 w 273914"/>
              <a:gd name="connsiteY73" fmla="*/ 192364 h 311563"/>
              <a:gd name="connsiteX74" fmla="*/ 184133 w 273914"/>
              <a:gd name="connsiteY74" fmla="*/ 196937 h 311563"/>
              <a:gd name="connsiteX75" fmla="*/ 182609 w 273914"/>
              <a:gd name="connsiteY75" fmla="*/ 198918 h 311563"/>
              <a:gd name="connsiteX76" fmla="*/ 181084 w 273914"/>
              <a:gd name="connsiteY76" fmla="*/ 200747 h 311563"/>
              <a:gd name="connsiteX77" fmla="*/ 180475 w 273914"/>
              <a:gd name="connsiteY77" fmla="*/ 201357 h 311563"/>
              <a:gd name="connsiteX78" fmla="*/ 180170 w 273914"/>
              <a:gd name="connsiteY78" fmla="*/ 201967 h 311563"/>
              <a:gd name="connsiteX79" fmla="*/ 179865 w 273914"/>
              <a:gd name="connsiteY79" fmla="*/ 202119 h 311563"/>
              <a:gd name="connsiteX80" fmla="*/ 179255 w 273914"/>
              <a:gd name="connsiteY80" fmla="*/ 202881 h 311563"/>
              <a:gd name="connsiteX81" fmla="*/ 177426 w 273914"/>
              <a:gd name="connsiteY81" fmla="*/ 204405 h 311563"/>
              <a:gd name="connsiteX82" fmla="*/ 173616 w 273914"/>
              <a:gd name="connsiteY82" fmla="*/ 207454 h 311563"/>
              <a:gd name="connsiteX83" fmla="*/ 171786 w 273914"/>
              <a:gd name="connsiteY83" fmla="*/ 209283 h 311563"/>
              <a:gd name="connsiteX84" fmla="*/ 169957 w 273914"/>
              <a:gd name="connsiteY84" fmla="*/ 210655 h 311563"/>
              <a:gd name="connsiteX85" fmla="*/ 165994 w 273914"/>
              <a:gd name="connsiteY85" fmla="*/ 213399 h 311563"/>
              <a:gd name="connsiteX86" fmla="*/ 161879 w 273914"/>
              <a:gd name="connsiteY86" fmla="*/ 216142 h 311563"/>
              <a:gd name="connsiteX87" fmla="*/ 159897 w 273914"/>
              <a:gd name="connsiteY87" fmla="*/ 217057 h 311563"/>
              <a:gd name="connsiteX88" fmla="*/ 157915 w 273914"/>
              <a:gd name="connsiteY88" fmla="*/ 218276 h 311563"/>
              <a:gd name="connsiteX89" fmla="*/ 153800 w 273914"/>
              <a:gd name="connsiteY89" fmla="*/ 220563 h 311563"/>
              <a:gd name="connsiteX90" fmla="*/ 149532 w 273914"/>
              <a:gd name="connsiteY90" fmla="*/ 222239 h 311563"/>
              <a:gd name="connsiteX91" fmla="*/ 145416 w 273914"/>
              <a:gd name="connsiteY91" fmla="*/ 224221 h 311563"/>
              <a:gd name="connsiteX92" fmla="*/ 140996 w 273914"/>
              <a:gd name="connsiteY92" fmla="*/ 225593 h 311563"/>
              <a:gd name="connsiteX93" fmla="*/ 132612 w 273914"/>
              <a:gd name="connsiteY93" fmla="*/ 228337 h 311563"/>
              <a:gd name="connsiteX94" fmla="*/ 124381 w 273914"/>
              <a:gd name="connsiteY94" fmla="*/ 230471 h 311563"/>
              <a:gd name="connsiteX95" fmla="*/ 119656 w 273914"/>
              <a:gd name="connsiteY95" fmla="*/ 231690 h 311563"/>
              <a:gd name="connsiteX96" fmla="*/ 119656 w 273914"/>
              <a:gd name="connsiteY96" fmla="*/ 220715 h 311563"/>
              <a:gd name="connsiteX97" fmla="*/ 119656 w 273914"/>
              <a:gd name="connsiteY97" fmla="*/ 209436 h 311563"/>
              <a:gd name="connsiteX98" fmla="*/ 126820 w 273914"/>
              <a:gd name="connsiteY98" fmla="*/ 207454 h 311563"/>
              <a:gd name="connsiteX99" fmla="*/ 133679 w 273914"/>
              <a:gd name="connsiteY99" fmla="*/ 205015 h 311563"/>
              <a:gd name="connsiteX100" fmla="*/ 140539 w 273914"/>
              <a:gd name="connsiteY100" fmla="*/ 202119 h 311563"/>
              <a:gd name="connsiteX101" fmla="*/ 143892 w 273914"/>
              <a:gd name="connsiteY101" fmla="*/ 200442 h 311563"/>
              <a:gd name="connsiteX102" fmla="*/ 147093 w 273914"/>
              <a:gd name="connsiteY102" fmla="*/ 198766 h 311563"/>
              <a:gd name="connsiteX103" fmla="*/ 149379 w 273914"/>
              <a:gd name="connsiteY103" fmla="*/ 197699 h 311563"/>
              <a:gd name="connsiteX104" fmla="*/ 151209 w 273914"/>
              <a:gd name="connsiteY104" fmla="*/ 196479 h 311563"/>
              <a:gd name="connsiteX105" fmla="*/ 125296 w 273914"/>
              <a:gd name="connsiteY105" fmla="*/ 170566 h 311563"/>
              <a:gd name="connsiteX106" fmla="*/ 124381 w 273914"/>
              <a:gd name="connsiteY106" fmla="*/ 169347 h 311563"/>
              <a:gd name="connsiteX107" fmla="*/ 123619 w 273914"/>
              <a:gd name="connsiteY107" fmla="*/ 168128 h 311563"/>
              <a:gd name="connsiteX108" fmla="*/ 123314 w 273914"/>
              <a:gd name="connsiteY108" fmla="*/ 166603 h 311563"/>
              <a:gd name="connsiteX109" fmla="*/ 123162 w 273914"/>
              <a:gd name="connsiteY109" fmla="*/ 165384 h 311563"/>
              <a:gd name="connsiteX110" fmla="*/ 123314 w 273914"/>
              <a:gd name="connsiteY110" fmla="*/ 164012 h 311563"/>
              <a:gd name="connsiteX111" fmla="*/ 123619 w 273914"/>
              <a:gd name="connsiteY111" fmla="*/ 162488 h 311563"/>
              <a:gd name="connsiteX112" fmla="*/ 124381 w 273914"/>
              <a:gd name="connsiteY112" fmla="*/ 161268 h 311563"/>
              <a:gd name="connsiteX113" fmla="*/ 125296 w 273914"/>
              <a:gd name="connsiteY113" fmla="*/ 160049 h 311563"/>
              <a:gd name="connsiteX114" fmla="*/ 126515 w 273914"/>
              <a:gd name="connsiteY114" fmla="*/ 159287 h 311563"/>
              <a:gd name="connsiteX115" fmla="*/ 127735 w 273914"/>
              <a:gd name="connsiteY115" fmla="*/ 158525 h 311563"/>
              <a:gd name="connsiteX116" fmla="*/ 129259 w 273914"/>
              <a:gd name="connsiteY116" fmla="*/ 158068 h 311563"/>
              <a:gd name="connsiteX117" fmla="*/ 130478 w 273914"/>
              <a:gd name="connsiteY117" fmla="*/ 158067 h 311563"/>
              <a:gd name="connsiteX118" fmla="*/ 132003 w 273914"/>
              <a:gd name="connsiteY118" fmla="*/ 158067 h 311563"/>
              <a:gd name="connsiteX119" fmla="*/ 133375 w 273914"/>
              <a:gd name="connsiteY119" fmla="*/ 158525 h 311563"/>
              <a:gd name="connsiteX120" fmla="*/ 134594 w 273914"/>
              <a:gd name="connsiteY120" fmla="*/ 159287 h 311563"/>
              <a:gd name="connsiteX121" fmla="*/ 135813 w 273914"/>
              <a:gd name="connsiteY121" fmla="*/ 160049 h 311563"/>
              <a:gd name="connsiteX122" fmla="*/ 162793 w 273914"/>
              <a:gd name="connsiteY122" fmla="*/ 187181 h 311563"/>
              <a:gd name="connsiteX123" fmla="*/ 163250 w 273914"/>
              <a:gd name="connsiteY123" fmla="*/ 187029 h 311563"/>
              <a:gd name="connsiteX124" fmla="*/ 163555 w 273914"/>
              <a:gd name="connsiteY124" fmla="*/ 186419 h 311563"/>
              <a:gd name="connsiteX125" fmla="*/ 164317 w 273914"/>
              <a:gd name="connsiteY125" fmla="*/ 185809 h 311563"/>
              <a:gd name="connsiteX126" fmla="*/ 165689 w 273914"/>
              <a:gd name="connsiteY126" fmla="*/ 184285 h 311563"/>
              <a:gd name="connsiteX127" fmla="*/ 166756 w 273914"/>
              <a:gd name="connsiteY127" fmla="*/ 182761 h 311563"/>
              <a:gd name="connsiteX128" fmla="*/ 168128 w 273914"/>
              <a:gd name="connsiteY128" fmla="*/ 180627 h 311563"/>
              <a:gd name="connsiteX129" fmla="*/ 169957 w 273914"/>
              <a:gd name="connsiteY129" fmla="*/ 177731 h 311563"/>
              <a:gd name="connsiteX130" fmla="*/ 171329 w 273914"/>
              <a:gd name="connsiteY130" fmla="*/ 174987 h 311563"/>
              <a:gd name="connsiteX131" fmla="*/ 174073 w 273914"/>
              <a:gd name="connsiteY131" fmla="*/ 168890 h 311563"/>
              <a:gd name="connsiteX132" fmla="*/ 133832 w 273914"/>
              <a:gd name="connsiteY132" fmla="*/ 128649 h 311563"/>
              <a:gd name="connsiteX133" fmla="*/ 132917 w 273914"/>
              <a:gd name="connsiteY133" fmla="*/ 127430 h 311563"/>
              <a:gd name="connsiteX134" fmla="*/ 132460 w 273914"/>
              <a:gd name="connsiteY134" fmla="*/ 126210 h 311563"/>
              <a:gd name="connsiteX135" fmla="*/ 132003 w 273914"/>
              <a:gd name="connsiteY135" fmla="*/ 124991 h 311563"/>
              <a:gd name="connsiteX136" fmla="*/ 131698 w 273914"/>
              <a:gd name="connsiteY136" fmla="*/ 123619 h 311563"/>
              <a:gd name="connsiteX137" fmla="*/ 132003 w 273914"/>
              <a:gd name="connsiteY137" fmla="*/ 122094 h 311563"/>
              <a:gd name="connsiteX138" fmla="*/ 132460 w 273914"/>
              <a:gd name="connsiteY138" fmla="*/ 120875 h 311563"/>
              <a:gd name="connsiteX139" fmla="*/ 132917 w 273914"/>
              <a:gd name="connsiteY139" fmla="*/ 119351 h 311563"/>
              <a:gd name="connsiteX140" fmla="*/ 133832 w 273914"/>
              <a:gd name="connsiteY140" fmla="*/ 118436 h 311563"/>
              <a:gd name="connsiteX141" fmla="*/ 135051 w 273914"/>
              <a:gd name="connsiteY141" fmla="*/ 117369 h 311563"/>
              <a:gd name="connsiteX142" fmla="*/ 136423 w 273914"/>
              <a:gd name="connsiteY142" fmla="*/ 116760 h 311563"/>
              <a:gd name="connsiteX143" fmla="*/ 137795 w 273914"/>
              <a:gd name="connsiteY143" fmla="*/ 116150 h 311563"/>
              <a:gd name="connsiteX144" fmla="*/ 139014 w 273914"/>
              <a:gd name="connsiteY144" fmla="*/ 116150 h 311563"/>
              <a:gd name="connsiteX145" fmla="*/ 140539 w 273914"/>
              <a:gd name="connsiteY145" fmla="*/ 116150 h 311563"/>
              <a:gd name="connsiteX146" fmla="*/ 141911 w 273914"/>
              <a:gd name="connsiteY146" fmla="*/ 116760 h 311563"/>
              <a:gd name="connsiteX147" fmla="*/ 143130 w 273914"/>
              <a:gd name="connsiteY147" fmla="*/ 117369 h 311563"/>
              <a:gd name="connsiteX148" fmla="*/ 144502 w 273914"/>
              <a:gd name="connsiteY148" fmla="*/ 118436 h 311563"/>
              <a:gd name="connsiteX149" fmla="*/ 178951 w 273914"/>
              <a:gd name="connsiteY149" fmla="*/ 152885 h 311563"/>
              <a:gd name="connsiteX150" fmla="*/ 179255 w 273914"/>
              <a:gd name="connsiteY150" fmla="*/ 152275 h 311563"/>
              <a:gd name="connsiteX151" fmla="*/ 180627 w 273914"/>
              <a:gd name="connsiteY151" fmla="*/ 145416 h 311563"/>
              <a:gd name="connsiteX152" fmla="*/ 181847 w 273914"/>
              <a:gd name="connsiteY152" fmla="*/ 138557 h 311563"/>
              <a:gd name="connsiteX153" fmla="*/ 183066 w 273914"/>
              <a:gd name="connsiteY153" fmla="*/ 131697 h 311563"/>
              <a:gd name="connsiteX154" fmla="*/ 184133 w 273914"/>
              <a:gd name="connsiteY154" fmla="*/ 124838 h 311563"/>
              <a:gd name="connsiteX155" fmla="*/ 164775 w 273914"/>
              <a:gd name="connsiteY155" fmla="*/ 105480 h 311563"/>
              <a:gd name="connsiteX156" fmla="*/ 163708 w 273914"/>
              <a:gd name="connsiteY156" fmla="*/ 104260 h 311563"/>
              <a:gd name="connsiteX157" fmla="*/ 163098 w 273914"/>
              <a:gd name="connsiteY157" fmla="*/ 103041 h 311563"/>
              <a:gd name="connsiteX158" fmla="*/ 162793 w 273914"/>
              <a:gd name="connsiteY158" fmla="*/ 101517 h 311563"/>
              <a:gd name="connsiteX159" fmla="*/ 162488 w 273914"/>
              <a:gd name="connsiteY159" fmla="*/ 100297 h 311563"/>
              <a:gd name="connsiteX160" fmla="*/ 162793 w 273914"/>
              <a:gd name="connsiteY160" fmla="*/ 98773 h 311563"/>
              <a:gd name="connsiteX161" fmla="*/ 163098 w 273914"/>
              <a:gd name="connsiteY161" fmla="*/ 97401 h 311563"/>
              <a:gd name="connsiteX162" fmla="*/ 163708 w 273914"/>
              <a:gd name="connsiteY162" fmla="*/ 96182 h 311563"/>
              <a:gd name="connsiteX163" fmla="*/ 164775 w 273914"/>
              <a:gd name="connsiteY163" fmla="*/ 94962 h 311563"/>
              <a:gd name="connsiteX164" fmla="*/ 165994 w 273914"/>
              <a:gd name="connsiteY164" fmla="*/ 94200 h 311563"/>
              <a:gd name="connsiteX165" fmla="*/ 167214 w 273914"/>
              <a:gd name="connsiteY165" fmla="*/ 93438 h 311563"/>
              <a:gd name="connsiteX166" fmla="*/ 154715 w 273914"/>
              <a:gd name="connsiteY166" fmla="*/ 60972 h 311563"/>
              <a:gd name="connsiteX167" fmla="*/ 159136 w 273914"/>
              <a:gd name="connsiteY167" fmla="*/ 59904 h 311563"/>
              <a:gd name="connsiteX168" fmla="*/ 163556 w 273914"/>
              <a:gd name="connsiteY168" fmla="*/ 58990 h 311563"/>
              <a:gd name="connsiteX169" fmla="*/ 167976 w 273914"/>
              <a:gd name="connsiteY169" fmla="*/ 58380 h 311563"/>
              <a:gd name="connsiteX170" fmla="*/ 172092 w 273914"/>
              <a:gd name="connsiteY170" fmla="*/ 57923 h 311563"/>
              <a:gd name="connsiteX171" fmla="*/ 180475 w 273914"/>
              <a:gd name="connsiteY171" fmla="*/ 57466 h 311563"/>
              <a:gd name="connsiteX172" fmla="*/ 188554 w 273914"/>
              <a:gd name="connsiteY172" fmla="*/ 57466 h 311563"/>
              <a:gd name="connsiteX173" fmla="*/ 196023 w 273914"/>
              <a:gd name="connsiteY173" fmla="*/ 57770 h 311563"/>
              <a:gd name="connsiteX174" fmla="*/ 203187 w 273914"/>
              <a:gd name="connsiteY174" fmla="*/ 58380 h 311563"/>
              <a:gd name="connsiteX175" fmla="*/ 210047 w 273914"/>
              <a:gd name="connsiteY175" fmla="*/ 59142 h 311563"/>
              <a:gd name="connsiteX176" fmla="*/ 222546 w 273914"/>
              <a:gd name="connsiteY176" fmla="*/ 60971 h 311563"/>
              <a:gd name="connsiteX177" fmla="*/ 233825 w 273914"/>
              <a:gd name="connsiteY177" fmla="*/ 62648 h 311563"/>
              <a:gd name="connsiteX178" fmla="*/ 251659 w 273914"/>
              <a:gd name="connsiteY178" fmla="*/ 65087 h 311563"/>
              <a:gd name="connsiteX179" fmla="*/ 267055 w 273914"/>
              <a:gd name="connsiteY179" fmla="*/ 67068 h 311563"/>
              <a:gd name="connsiteX180" fmla="*/ 267359 w 273914"/>
              <a:gd name="connsiteY180" fmla="*/ 67221 h 311563"/>
              <a:gd name="connsiteX181" fmla="*/ 268731 w 273914"/>
              <a:gd name="connsiteY181" fmla="*/ 67526 h 311563"/>
              <a:gd name="connsiteX182" fmla="*/ 270256 w 273914"/>
              <a:gd name="connsiteY182" fmla="*/ 68288 h 311563"/>
              <a:gd name="connsiteX183" fmla="*/ 271170 w 273914"/>
              <a:gd name="connsiteY183" fmla="*/ 69050 h 311563"/>
              <a:gd name="connsiteX184" fmla="*/ 272237 w 273914"/>
              <a:gd name="connsiteY184" fmla="*/ 69965 h 311563"/>
              <a:gd name="connsiteX185" fmla="*/ 272999 w 273914"/>
              <a:gd name="connsiteY185" fmla="*/ 71184 h 311563"/>
              <a:gd name="connsiteX186" fmla="*/ 273609 w 273914"/>
              <a:gd name="connsiteY186" fmla="*/ 72404 h 311563"/>
              <a:gd name="connsiteX187" fmla="*/ 273914 w 273914"/>
              <a:gd name="connsiteY187" fmla="*/ 73928 h 311563"/>
              <a:gd name="connsiteX188" fmla="*/ 273609 w 273914"/>
              <a:gd name="connsiteY188" fmla="*/ 75300 h 311563"/>
              <a:gd name="connsiteX189" fmla="*/ 273457 w 273914"/>
              <a:gd name="connsiteY189" fmla="*/ 76824 h 311563"/>
              <a:gd name="connsiteX190" fmla="*/ 272999 w 273914"/>
              <a:gd name="connsiteY190" fmla="*/ 77738 h 311563"/>
              <a:gd name="connsiteX191" fmla="*/ 272390 w 273914"/>
              <a:gd name="connsiteY191" fmla="*/ 78958 h 311563"/>
              <a:gd name="connsiteX192" fmla="*/ 271475 w 273914"/>
              <a:gd name="connsiteY192" fmla="*/ 80025 h 311563"/>
              <a:gd name="connsiteX193" fmla="*/ 270560 w 273914"/>
              <a:gd name="connsiteY193" fmla="*/ 80787 h 311563"/>
              <a:gd name="connsiteX194" fmla="*/ 269493 w 273914"/>
              <a:gd name="connsiteY194" fmla="*/ 81244 h 311563"/>
              <a:gd name="connsiteX195" fmla="*/ 268274 w 273914"/>
              <a:gd name="connsiteY195" fmla="*/ 81702 h 311563"/>
              <a:gd name="connsiteX196" fmla="*/ 267055 w 273914"/>
              <a:gd name="connsiteY196" fmla="*/ 82006 h 311563"/>
              <a:gd name="connsiteX197" fmla="*/ 262634 w 273914"/>
              <a:gd name="connsiteY197" fmla="*/ 82159 h 311563"/>
              <a:gd name="connsiteX198" fmla="*/ 257452 w 273914"/>
              <a:gd name="connsiteY198" fmla="*/ 82616 h 311563"/>
              <a:gd name="connsiteX199" fmla="*/ 250745 w 273914"/>
              <a:gd name="connsiteY199" fmla="*/ 82921 h 311563"/>
              <a:gd name="connsiteX200" fmla="*/ 242056 w 273914"/>
              <a:gd name="connsiteY200" fmla="*/ 82921 h 311563"/>
              <a:gd name="connsiteX201" fmla="*/ 231996 w 273914"/>
              <a:gd name="connsiteY201" fmla="*/ 82921 h 311563"/>
              <a:gd name="connsiteX202" fmla="*/ 208370 w 273914"/>
              <a:gd name="connsiteY202" fmla="*/ 82159 h 311563"/>
              <a:gd name="connsiteX203" fmla="*/ 201968 w 273914"/>
              <a:gd name="connsiteY203" fmla="*/ 82159 h 311563"/>
              <a:gd name="connsiteX204" fmla="*/ 195413 w 273914"/>
              <a:gd name="connsiteY204" fmla="*/ 82159 h 311563"/>
              <a:gd name="connsiteX205" fmla="*/ 188707 w 273914"/>
              <a:gd name="connsiteY205" fmla="*/ 82159 h 311563"/>
              <a:gd name="connsiteX206" fmla="*/ 181847 w 273914"/>
              <a:gd name="connsiteY206" fmla="*/ 82616 h 311563"/>
              <a:gd name="connsiteX207" fmla="*/ 175293 w 273914"/>
              <a:gd name="connsiteY207" fmla="*/ 83683 h 311563"/>
              <a:gd name="connsiteX208" fmla="*/ 168434 w 273914"/>
              <a:gd name="connsiteY208" fmla="*/ 84903 h 311563"/>
              <a:gd name="connsiteX209" fmla="*/ 162032 w 273914"/>
              <a:gd name="connsiteY209" fmla="*/ 86579 h 311563"/>
              <a:gd name="connsiteX210" fmla="*/ 158678 w 273914"/>
              <a:gd name="connsiteY210" fmla="*/ 87646 h 311563"/>
              <a:gd name="connsiteX211" fmla="*/ 155630 w 273914"/>
              <a:gd name="connsiteY211" fmla="*/ 89018 h 311563"/>
              <a:gd name="connsiteX212" fmla="*/ 149380 w 273914"/>
              <a:gd name="connsiteY212" fmla="*/ 91762 h 311563"/>
              <a:gd name="connsiteX213" fmla="*/ 143131 w 273914"/>
              <a:gd name="connsiteY213" fmla="*/ 95420 h 311563"/>
              <a:gd name="connsiteX214" fmla="*/ 137796 w 273914"/>
              <a:gd name="connsiteY214" fmla="*/ 99383 h 311563"/>
              <a:gd name="connsiteX215" fmla="*/ 134900 w 273914"/>
              <a:gd name="connsiteY215" fmla="*/ 101517 h 311563"/>
              <a:gd name="connsiteX216" fmla="*/ 132003 w 273914"/>
              <a:gd name="connsiteY216" fmla="*/ 104413 h 311563"/>
              <a:gd name="connsiteX217" fmla="*/ 128802 w 273914"/>
              <a:gd name="connsiteY217" fmla="*/ 107462 h 311563"/>
              <a:gd name="connsiteX218" fmla="*/ 128345 w 273914"/>
              <a:gd name="connsiteY218" fmla="*/ 107614 h 311563"/>
              <a:gd name="connsiteX219" fmla="*/ 128345 w 273914"/>
              <a:gd name="connsiteY219" fmla="*/ 107919 h 311563"/>
              <a:gd name="connsiteX220" fmla="*/ 128040 w 273914"/>
              <a:gd name="connsiteY220" fmla="*/ 108072 h 311563"/>
              <a:gd name="connsiteX221" fmla="*/ 126821 w 273914"/>
              <a:gd name="connsiteY221" fmla="*/ 109291 h 311563"/>
              <a:gd name="connsiteX222" fmla="*/ 125754 w 273914"/>
              <a:gd name="connsiteY222" fmla="*/ 110358 h 311563"/>
              <a:gd name="connsiteX223" fmla="*/ 124839 w 273914"/>
              <a:gd name="connsiteY223" fmla="*/ 111882 h 311563"/>
              <a:gd name="connsiteX224" fmla="*/ 123163 w 273914"/>
              <a:gd name="connsiteY224" fmla="*/ 114321 h 311563"/>
              <a:gd name="connsiteX225" fmla="*/ 121486 w 273914"/>
              <a:gd name="connsiteY225" fmla="*/ 117217 h 311563"/>
              <a:gd name="connsiteX226" fmla="*/ 119962 w 273914"/>
              <a:gd name="connsiteY226" fmla="*/ 120418 h 311563"/>
              <a:gd name="connsiteX227" fmla="*/ 118742 w 273914"/>
              <a:gd name="connsiteY227" fmla="*/ 123619 h 311563"/>
              <a:gd name="connsiteX228" fmla="*/ 117523 w 273914"/>
              <a:gd name="connsiteY228" fmla="*/ 126973 h 311563"/>
              <a:gd name="connsiteX229" fmla="*/ 116456 w 273914"/>
              <a:gd name="connsiteY229" fmla="*/ 130631 h 311563"/>
              <a:gd name="connsiteX230" fmla="*/ 115541 w 273914"/>
              <a:gd name="connsiteY230" fmla="*/ 134289 h 311563"/>
              <a:gd name="connsiteX231" fmla="*/ 114322 w 273914"/>
              <a:gd name="connsiteY231" fmla="*/ 141911 h 311563"/>
              <a:gd name="connsiteX232" fmla="*/ 113407 w 273914"/>
              <a:gd name="connsiteY232" fmla="*/ 149684 h 311563"/>
              <a:gd name="connsiteX233" fmla="*/ 112645 w 273914"/>
              <a:gd name="connsiteY233" fmla="*/ 157763 h 311563"/>
              <a:gd name="connsiteX234" fmla="*/ 112188 w 273914"/>
              <a:gd name="connsiteY234" fmla="*/ 165842 h 311563"/>
              <a:gd name="connsiteX235" fmla="*/ 111883 w 273914"/>
              <a:gd name="connsiteY235" fmla="*/ 173920 h 311563"/>
              <a:gd name="connsiteX236" fmla="*/ 111883 w 273914"/>
              <a:gd name="connsiteY236" fmla="*/ 190078 h 311563"/>
              <a:gd name="connsiteX237" fmla="*/ 112340 w 273914"/>
              <a:gd name="connsiteY237" fmla="*/ 221478 h 311563"/>
              <a:gd name="connsiteX238" fmla="*/ 112340 w 273914"/>
              <a:gd name="connsiteY238" fmla="*/ 236111 h 311563"/>
              <a:gd name="connsiteX239" fmla="*/ 112188 w 273914"/>
              <a:gd name="connsiteY239" fmla="*/ 243275 h 311563"/>
              <a:gd name="connsiteX240" fmla="*/ 111883 w 273914"/>
              <a:gd name="connsiteY240" fmla="*/ 250134 h 311563"/>
              <a:gd name="connsiteX241" fmla="*/ 111426 w 273914"/>
              <a:gd name="connsiteY241" fmla="*/ 256689 h 311563"/>
              <a:gd name="connsiteX242" fmla="*/ 110663 w 273914"/>
              <a:gd name="connsiteY242" fmla="*/ 263091 h 311563"/>
              <a:gd name="connsiteX243" fmla="*/ 109597 w 273914"/>
              <a:gd name="connsiteY243" fmla="*/ 269188 h 311563"/>
              <a:gd name="connsiteX244" fmla="*/ 108682 w 273914"/>
              <a:gd name="connsiteY244" fmla="*/ 275132 h 311563"/>
              <a:gd name="connsiteX245" fmla="*/ 107462 w 273914"/>
              <a:gd name="connsiteY245" fmla="*/ 280467 h 311563"/>
              <a:gd name="connsiteX246" fmla="*/ 105938 w 273914"/>
              <a:gd name="connsiteY246" fmla="*/ 285650 h 311563"/>
              <a:gd name="connsiteX247" fmla="*/ 104261 w 273914"/>
              <a:gd name="connsiteY247" fmla="*/ 290223 h 311563"/>
              <a:gd name="connsiteX248" fmla="*/ 102585 w 273914"/>
              <a:gd name="connsiteY248" fmla="*/ 294491 h 311563"/>
              <a:gd name="connsiteX249" fmla="*/ 100603 w 273914"/>
              <a:gd name="connsiteY249" fmla="*/ 298149 h 311563"/>
              <a:gd name="connsiteX250" fmla="*/ 98469 w 273914"/>
              <a:gd name="connsiteY250" fmla="*/ 301502 h 311563"/>
              <a:gd name="connsiteX251" fmla="*/ 96183 w 273914"/>
              <a:gd name="connsiteY251" fmla="*/ 304246 h 311563"/>
              <a:gd name="connsiteX252" fmla="*/ 94506 w 273914"/>
              <a:gd name="connsiteY252" fmla="*/ 306380 h 311563"/>
              <a:gd name="connsiteX253" fmla="*/ 91610 w 273914"/>
              <a:gd name="connsiteY253" fmla="*/ 309429 h 311563"/>
              <a:gd name="connsiteX254" fmla="*/ 90543 w 273914"/>
              <a:gd name="connsiteY254" fmla="*/ 310343 h 311563"/>
              <a:gd name="connsiteX255" fmla="*/ 89171 w 273914"/>
              <a:gd name="connsiteY255" fmla="*/ 311105 h 311563"/>
              <a:gd name="connsiteX256" fmla="*/ 87952 w 273914"/>
              <a:gd name="connsiteY256" fmla="*/ 311258 h 311563"/>
              <a:gd name="connsiteX257" fmla="*/ 86427 w 273914"/>
              <a:gd name="connsiteY257" fmla="*/ 311563 h 311563"/>
              <a:gd name="connsiteX258" fmla="*/ 84903 w 273914"/>
              <a:gd name="connsiteY258" fmla="*/ 311258 h 311563"/>
              <a:gd name="connsiteX259" fmla="*/ 83684 w 273914"/>
              <a:gd name="connsiteY259" fmla="*/ 311105 h 311563"/>
              <a:gd name="connsiteX260" fmla="*/ 82312 w 273914"/>
              <a:gd name="connsiteY260" fmla="*/ 310343 h 311563"/>
              <a:gd name="connsiteX261" fmla="*/ 81245 w 273914"/>
              <a:gd name="connsiteY261" fmla="*/ 309429 h 311563"/>
              <a:gd name="connsiteX262" fmla="*/ 80330 w 273914"/>
              <a:gd name="connsiteY262" fmla="*/ 308362 h 311563"/>
              <a:gd name="connsiteX263" fmla="*/ 79568 w 273914"/>
              <a:gd name="connsiteY263" fmla="*/ 307142 h 311563"/>
              <a:gd name="connsiteX264" fmla="*/ 79263 w 273914"/>
              <a:gd name="connsiteY264" fmla="*/ 305923 h 311563"/>
              <a:gd name="connsiteX265" fmla="*/ 79111 w 273914"/>
              <a:gd name="connsiteY265" fmla="*/ 304703 h 311563"/>
              <a:gd name="connsiteX266" fmla="*/ 79111 w 273914"/>
              <a:gd name="connsiteY266" fmla="*/ 303179 h 311563"/>
              <a:gd name="connsiteX267" fmla="*/ 79263 w 273914"/>
              <a:gd name="connsiteY267" fmla="*/ 301960 h 311563"/>
              <a:gd name="connsiteX268" fmla="*/ 79873 w 273914"/>
              <a:gd name="connsiteY268" fmla="*/ 300740 h 311563"/>
              <a:gd name="connsiteX269" fmla="*/ 80483 w 273914"/>
              <a:gd name="connsiteY269" fmla="*/ 299826 h 311563"/>
              <a:gd name="connsiteX270" fmla="*/ 82922 w 273914"/>
              <a:gd name="connsiteY270" fmla="*/ 296320 h 311563"/>
              <a:gd name="connsiteX271" fmla="*/ 83989 w 273914"/>
              <a:gd name="connsiteY271" fmla="*/ 294643 h 311563"/>
              <a:gd name="connsiteX272" fmla="*/ 84751 w 273914"/>
              <a:gd name="connsiteY272" fmla="*/ 293271 h 311563"/>
              <a:gd name="connsiteX273" fmla="*/ 86732 w 273914"/>
              <a:gd name="connsiteY273" fmla="*/ 288089 h 311563"/>
              <a:gd name="connsiteX274" fmla="*/ 87952 w 273914"/>
              <a:gd name="connsiteY274" fmla="*/ 284583 h 311563"/>
              <a:gd name="connsiteX275" fmla="*/ 88561 w 273914"/>
              <a:gd name="connsiteY275" fmla="*/ 280925 h 311563"/>
              <a:gd name="connsiteX276" fmla="*/ 89324 w 273914"/>
              <a:gd name="connsiteY276" fmla="*/ 276809 h 311563"/>
              <a:gd name="connsiteX277" fmla="*/ 89781 w 273914"/>
              <a:gd name="connsiteY277" fmla="*/ 272084 h 311563"/>
              <a:gd name="connsiteX278" fmla="*/ 90391 w 273914"/>
              <a:gd name="connsiteY278" fmla="*/ 267054 h 311563"/>
              <a:gd name="connsiteX279" fmla="*/ 90543 w 273914"/>
              <a:gd name="connsiteY279" fmla="*/ 261566 h 311563"/>
              <a:gd name="connsiteX280" fmla="*/ 90543 w 273914"/>
              <a:gd name="connsiteY280" fmla="*/ 255926 h 311563"/>
              <a:gd name="connsiteX281" fmla="*/ 90391 w 273914"/>
              <a:gd name="connsiteY281" fmla="*/ 249829 h 311563"/>
              <a:gd name="connsiteX282" fmla="*/ 89781 w 273914"/>
              <a:gd name="connsiteY282" fmla="*/ 236721 h 311563"/>
              <a:gd name="connsiteX283" fmla="*/ 88866 w 273914"/>
              <a:gd name="connsiteY283" fmla="*/ 222393 h 311563"/>
              <a:gd name="connsiteX284" fmla="*/ 87647 w 273914"/>
              <a:gd name="connsiteY284" fmla="*/ 206997 h 311563"/>
              <a:gd name="connsiteX285" fmla="*/ 86732 w 273914"/>
              <a:gd name="connsiteY285" fmla="*/ 191145 h 311563"/>
              <a:gd name="connsiteX286" fmla="*/ 86123 w 273914"/>
              <a:gd name="connsiteY286" fmla="*/ 182761 h 311563"/>
              <a:gd name="connsiteX287" fmla="*/ 85970 w 273914"/>
              <a:gd name="connsiteY287" fmla="*/ 174225 h 311563"/>
              <a:gd name="connsiteX288" fmla="*/ 85665 w 273914"/>
              <a:gd name="connsiteY288" fmla="*/ 165385 h 311563"/>
              <a:gd name="connsiteX289" fmla="*/ 85970 w 273914"/>
              <a:gd name="connsiteY289" fmla="*/ 156391 h 311563"/>
              <a:gd name="connsiteX290" fmla="*/ 86427 w 273914"/>
              <a:gd name="connsiteY290" fmla="*/ 147245 h 311563"/>
              <a:gd name="connsiteX291" fmla="*/ 87342 w 273914"/>
              <a:gd name="connsiteY291" fmla="*/ 137947 h 311563"/>
              <a:gd name="connsiteX292" fmla="*/ 88104 w 273914"/>
              <a:gd name="connsiteY292" fmla="*/ 133375 h 311563"/>
              <a:gd name="connsiteX293" fmla="*/ 88866 w 273914"/>
              <a:gd name="connsiteY293" fmla="*/ 128649 h 311563"/>
              <a:gd name="connsiteX294" fmla="*/ 90086 w 273914"/>
              <a:gd name="connsiteY294" fmla="*/ 123772 h 311563"/>
              <a:gd name="connsiteX295" fmla="*/ 91305 w 273914"/>
              <a:gd name="connsiteY295" fmla="*/ 118894 h 311563"/>
              <a:gd name="connsiteX296" fmla="*/ 92829 w 273914"/>
              <a:gd name="connsiteY296" fmla="*/ 114321 h 311563"/>
              <a:gd name="connsiteX297" fmla="*/ 94811 w 273914"/>
              <a:gd name="connsiteY297" fmla="*/ 109291 h 311563"/>
              <a:gd name="connsiteX298" fmla="*/ 96945 w 273914"/>
              <a:gd name="connsiteY298" fmla="*/ 104718 h 311563"/>
              <a:gd name="connsiteX299" fmla="*/ 99689 w 273914"/>
              <a:gd name="connsiteY299" fmla="*/ 99993 h 311563"/>
              <a:gd name="connsiteX300" fmla="*/ 102585 w 273914"/>
              <a:gd name="connsiteY300" fmla="*/ 95420 h 311563"/>
              <a:gd name="connsiteX301" fmla="*/ 104262 w 273914"/>
              <a:gd name="connsiteY301" fmla="*/ 93134 h 311563"/>
              <a:gd name="connsiteX302" fmla="*/ 105938 w 273914"/>
              <a:gd name="connsiteY302" fmla="*/ 91000 h 311563"/>
              <a:gd name="connsiteX303" fmla="*/ 107920 w 273914"/>
              <a:gd name="connsiteY303" fmla="*/ 89018 h 311563"/>
              <a:gd name="connsiteX304" fmla="*/ 108225 w 273914"/>
              <a:gd name="connsiteY304" fmla="*/ 88561 h 311563"/>
              <a:gd name="connsiteX305" fmla="*/ 108377 w 273914"/>
              <a:gd name="connsiteY305" fmla="*/ 88256 h 311563"/>
              <a:gd name="connsiteX306" fmla="*/ 108682 w 273914"/>
              <a:gd name="connsiteY306" fmla="*/ 88104 h 311563"/>
              <a:gd name="connsiteX307" fmla="*/ 109139 w 273914"/>
              <a:gd name="connsiteY307" fmla="*/ 87646 h 311563"/>
              <a:gd name="connsiteX308" fmla="*/ 110206 w 273914"/>
              <a:gd name="connsiteY308" fmla="*/ 86884 h 311563"/>
              <a:gd name="connsiteX309" fmla="*/ 113407 w 273914"/>
              <a:gd name="connsiteY309" fmla="*/ 83836 h 311563"/>
              <a:gd name="connsiteX310" fmla="*/ 116456 w 273914"/>
              <a:gd name="connsiteY310" fmla="*/ 81244 h 311563"/>
              <a:gd name="connsiteX311" fmla="*/ 120266 w 273914"/>
              <a:gd name="connsiteY311" fmla="*/ 78044 h 311563"/>
              <a:gd name="connsiteX312" fmla="*/ 124382 w 273914"/>
              <a:gd name="connsiteY312" fmla="*/ 75147 h 311563"/>
              <a:gd name="connsiteX313" fmla="*/ 128498 w 273914"/>
              <a:gd name="connsiteY313" fmla="*/ 72099 h 311563"/>
              <a:gd name="connsiteX314" fmla="*/ 136881 w 273914"/>
              <a:gd name="connsiteY314" fmla="*/ 67526 h 311563"/>
              <a:gd name="connsiteX315" fmla="*/ 141302 w 273914"/>
              <a:gd name="connsiteY315" fmla="*/ 65544 h 311563"/>
              <a:gd name="connsiteX316" fmla="*/ 145722 w 273914"/>
              <a:gd name="connsiteY316" fmla="*/ 63868 h 311563"/>
              <a:gd name="connsiteX317" fmla="*/ 150295 w 273914"/>
              <a:gd name="connsiteY317" fmla="*/ 62191 h 311563"/>
              <a:gd name="connsiteX318" fmla="*/ 194347 w 273914"/>
              <a:gd name="connsiteY318" fmla="*/ 152 h 311563"/>
              <a:gd name="connsiteX319" fmla="*/ 195871 w 273914"/>
              <a:gd name="connsiteY319" fmla="*/ 0 h 311563"/>
              <a:gd name="connsiteX320" fmla="*/ 197090 w 273914"/>
              <a:gd name="connsiteY320" fmla="*/ 152 h 311563"/>
              <a:gd name="connsiteX321" fmla="*/ 198462 w 273914"/>
              <a:gd name="connsiteY321" fmla="*/ 457 h 311563"/>
              <a:gd name="connsiteX322" fmla="*/ 199682 w 273914"/>
              <a:gd name="connsiteY322" fmla="*/ 1219 h 311563"/>
              <a:gd name="connsiteX323" fmla="*/ 200749 w 273914"/>
              <a:gd name="connsiteY323" fmla="*/ 1829 h 311563"/>
              <a:gd name="connsiteX324" fmla="*/ 201663 w 273914"/>
              <a:gd name="connsiteY324" fmla="*/ 2896 h 311563"/>
              <a:gd name="connsiteX325" fmla="*/ 202425 w 273914"/>
              <a:gd name="connsiteY325" fmla="*/ 3811 h 311563"/>
              <a:gd name="connsiteX326" fmla="*/ 202883 w 273914"/>
              <a:gd name="connsiteY326" fmla="*/ 5030 h 311563"/>
              <a:gd name="connsiteX327" fmla="*/ 203188 w 273914"/>
              <a:gd name="connsiteY327" fmla="*/ 6249 h 311563"/>
              <a:gd name="connsiteX328" fmla="*/ 203645 w 273914"/>
              <a:gd name="connsiteY328" fmla="*/ 9908 h 311563"/>
              <a:gd name="connsiteX329" fmla="*/ 204864 w 273914"/>
              <a:gd name="connsiteY329" fmla="*/ 20272 h 311563"/>
              <a:gd name="connsiteX330" fmla="*/ 225747 w 273914"/>
              <a:gd name="connsiteY330" fmla="*/ 41003 h 311563"/>
              <a:gd name="connsiteX331" fmla="*/ 226661 w 273914"/>
              <a:gd name="connsiteY331" fmla="*/ 42222 h 311563"/>
              <a:gd name="connsiteX332" fmla="*/ 227119 w 273914"/>
              <a:gd name="connsiteY332" fmla="*/ 43442 h 311563"/>
              <a:gd name="connsiteX333" fmla="*/ 227728 w 273914"/>
              <a:gd name="connsiteY333" fmla="*/ 44966 h 311563"/>
              <a:gd name="connsiteX334" fmla="*/ 227728 w 273914"/>
              <a:gd name="connsiteY334" fmla="*/ 46185 h 311563"/>
              <a:gd name="connsiteX335" fmla="*/ 227728 w 273914"/>
              <a:gd name="connsiteY335" fmla="*/ 47709 h 311563"/>
              <a:gd name="connsiteX336" fmla="*/ 227119 w 273914"/>
              <a:gd name="connsiteY336" fmla="*/ 49081 h 311563"/>
              <a:gd name="connsiteX337" fmla="*/ 226661 w 273914"/>
              <a:gd name="connsiteY337" fmla="*/ 50301 h 311563"/>
              <a:gd name="connsiteX338" fmla="*/ 225747 w 273914"/>
              <a:gd name="connsiteY338" fmla="*/ 51520 h 311563"/>
              <a:gd name="connsiteX339" fmla="*/ 224527 w 273914"/>
              <a:gd name="connsiteY339" fmla="*/ 52282 h 311563"/>
              <a:gd name="connsiteX340" fmla="*/ 223308 w 273914"/>
              <a:gd name="connsiteY340" fmla="*/ 53045 h 311563"/>
              <a:gd name="connsiteX341" fmla="*/ 221784 w 273914"/>
              <a:gd name="connsiteY341" fmla="*/ 53502 h 311563"/>
              <a:gd name="connsiteX342" fmla="*/ 220259 w 273914"/>
              <a:gd name="connsiteY342" fmla="*/ 53502 h 311563"/>
              <a:gd name="connsiteX343" fmla="*/ 219040 w 273914"/>
              <a:gd name="connsiteY343" fmla="*/ 53502 h 311563"/>
              <a:gd name="connsiteX344" fmla="*/ 217668 w 273914"/>
              <a:gd name="connsiteY344" fmla="*/ 53044 h 311563"/>
              <a:gd name="connsiteX345" fmla="*/ 216449 w 273914"/>
              <a:gd name="connsiteY345" fmla="*/ 52282 h 311563"/>
              <a:gd name="connsiteX346" fmla="*/ 215229 w 273914"/>
              <a:gd name="connsiteY346" fmla="*/ 51520 h 311563"/>
              <a:gd name="connsiteX347" fmla="*/ 206541 w 273914"/>
              <a:gd name="connsiteY347" fmla="*/ 42832 h 311563"/>
              <a:gd name="connsiteX348" fmla="*/ 207151 w 273914"/>
              <a:gd name="connsiteY348" fmla="*/ 51368 h 311563"/>
              <a:gd name="connsiteX349" fmla="*/ 198462 w 273914"/>
              <a:gd name="connsiteY349" fmla="*/ 50606 h 311563"/>
              <a:gd name="connsiteX350" fmla="*/ 188707 w 273914"/>
              <a:gd name="connsiteY350" fmla="*/ 50148 h 311563"/>
              <a:gd name="connsiteX351" fmla="*/ 189012 w 273914"/>
              <a:gd name="connsiteY351" fmla="*/ 35210 h 311563"/>
              <a:gd name="connsiteX352" fmla="*/ 188707 w 273914"/>
              <a:gd name="connsiteY352" fmla="*/ 23169 h 311563"/>
              <a:gd name="connsiteX353" fmla="*/ 188707 w 273914"/>
              <a:gd name="connsiteY353" fmla="*/ 21949 h 311563"/>
              <a:gd name="connsiteX354" fmla="*/ 188707 w 273914"/>
              <a:gd name="connsiteY354" fmla="*/ 20577 h 311563"/>
              <a:gd name="connsiteX355" fmla="*/ 188554 w 273914"/>
              <a:gd name="connsiteY355" fmla="*/ 7469 h 311563"/>
              <a:gd name="connsiteX356" fmla="*/ 188707 w 273914"/>
              <a:gd name="connsiteY356" fmla="*/ 6097 h 311563"/>
              <a:gd name="connsiteX357" fmla="*/ 189012 w 273914"/>
              <a:gd name="connsiteY357" fmla="*/ 4573 h 311563"/>
              <a:gd name="connsiteX358" fmla="*/ 189774 w 273914"/>
              <a:gd name="connsiteY358" fmla="*/ 3353 h 311563"/>
              <a:gd name="connsiteX359" fmla="*/ 190688 w 273914"/>
              <a:gd name="connsiteY359" fmla="*/ 2439 h 311563"/>
              <a:gd name="connsiteX360" fmla="*/ 191603 w 273914"/>
              <a:gd name="connsiteY360" fmla="*/ 1372 h 311563"/>
              <a:gd name="connsiteX361" fmla="*/ 192822 w 273914"/>
              <a:gd name="connsiteY361" fmla="*/ 609 h 3115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Lst>
            <a:rect l="l" t="t" r="r" b="b"/>
            <a:pathLst>
              <a:path w="273914" h="311563">
                <a:moveTo>
                  <a:pt x="5640" y="220715"/>
                </a:moveTo>
                <a:lnTo>
                  <a:pt x="6859" y="220563"/>
                </a:lnTo>
                <a:lnTo>
                  <a:pt x="22712" y="219801"/>
                </a:lnTo>
                <a:lnTo>
                  <a:pt x="40699" y="219038"/>
                </a:lnTo>
                <a:lnTo>
                  <a:pt x="51369" y="218581"/>
                </a:lnTo>
                <a:lnTo>
                  <a:pt x="63410" y="217819"/>
                </a:lnTo>
                <a:lnTo>
                  <a:pt x="71946" y="217362"/>
                </a:lnTo>
                <a:lnTo>
                  <a:pt x="81092" y="216295"/>
                </a:lnTo>
                <a:lnTo>
                  <a:pt x="82464" y="236416"/>
                </a:lnTo>
                <a:lnTo>
                  <a:pt x="73166" y="236873"/>
                </a:lnTo>
                <a:lnTo>
                  <a:pt x="64325" y="237178"/>
                </a:lnTo>
                <a:lnTo>
                  <a:pt x="54570" y="237178"/>
                </a:lnTo>
                <a:lnTo>
                  <a:pt x="80330" y="262786"/>
                </a:lnTo>
                <a:lnTo>
                  <a:pt x="81245" y="264005"/>
                </a:lnTo>
                <a:lnTo>
                  <a:pt x="81702" y="265225"/>
                </a:lnTo>
                <a:lnTo>
                  <a:pt x="82312" y="266749"/>
                </a:lnTo>
                <a:lnTo>
                  <a:pt x="82464" y="268273"/>
                </a:lnTo>
                <a:lnTo>
                  <a:pt x="82312" y="269493"/>
                </a:lnTo>
                <a:lnTo>
                  <a:pt x="81702" y="270864"/>
                </a:lnTo>
                <a:lnTo>
                  <a:pt x="81245" y="272084"/>
                </a:lnTo>
                <a:lnTo>
                  <a:pt x="80330" y="273303"/>
                </a:lnTo>
                <a:lnTo>
                  <a:pt x="79111" y="274370"/>
                </a:lnTo>
                <a:lnTo>
                  <a:pt x="77891" y="275133"/>
                </a:lnTo>
                <a:lnTo>
                  <a:pt x="76367" y="275285"/>
                </a:lnTo>
                <a:lnTo>
                  <a:pt x="75147" y="275590"/>
                </a:lnTo>
                <a:lnTo>
                  <a:pt x="73623" y="275285"/>
                </a:lnTo>
                <a:lnTo>
                  <a:pt x="72251" y="275133"/>
                </a:lnTo>
                <a:lnTo>
                  <a:pt x="71032" y="274371"/>
                </a:lnTo>
                <a:lnTo>
                  <a:pt x="69813" y="273304"/>
                </a:lnTo>
                <a:lnTo>
                  <a:pt x="35668" y="239312"/>
                </a:lnTo>
                <a:lnTo>
                  <a:pt x="34754" y="238092"/>
                </a:lnTo>
                <a:lnTo>
                  <a:pt x="33992" y="236720"/>
                </a:lnTo>
                <a:lnTo>
                  <a:pt x="22560" y="236111"/>
                </a:lnTo>
                <a:lnTo>
                  <a:pt x="6859" y="235196"/>
                </a:lnTo>
                <a:lnTo>
                  <a:pt x="5335" y="234891"/>
                </a:lnTo>
                <a:lnTo>
                  <a:pt x="4116" y="234434"/>
                </a:lnTo>
                <a:lnTo>
                  <a:pt x="2896" y="233672"/>
                </a:lnTo>
                <a:lnTo>
                  <a:pt x="1677" y="232757"/>
                </a:lnTo>
                <a:lnTo>
                  <a:pt x="915" y="231690"/>
                </a:lnTo>
                <a:lnTo>
                  <a:pt x="305" y="230318"/>
                </a:lnTo>
                <a:lnTo>
                  <a:pt x="0" y="229099"/>
                </a:lnTo>
                <a:lnTo>
                  <a:pt x="0" y="227575"/>
                </a:lnTo>
                <a:lnTo>
                  <a:pt x="305" y="226203"/>
                </a:lnTo>
                <a:lnTo>
                  <a:pt x="457" y="224831"/>
                </a:lnTo>
                <a:lnTo>
                  <a:pt x="1220" y="223611"/>
                </a:lnTo>
                <a:lnTo>
                  <a:pt x="2134" y="222697"/>
                </a:lnTo>
                <a:lnTo>
                  <a:pt x="3201" y="221782"/>
                </a:lnTo>
                <a:lnTo>
                  <a:pt x="4421" y="221173"/>
                </a:lnTo>
                <a:close/>
                <a:moveTo>
                  <a:pt x="168738" y="92981"/>
                </a:moveTo>
                <a:lnTo>
                  <a:pt x="169957" y="92981"/>
                </a:lnTo>
                <a:lnTo>
                  <a:pt x="171329" y="92981"/>
                </a:lnTo>
                <a:lnTo>
                  <a:pt x="172853" y="93438"/>
                </a:lnTo>
                <a:lnTo>
                  <a:pt x="174073" y="94200"/>
                </a:lnTo>
                <a:lnTo>
                  <a:pt x="175292" y="94962"/>
                </a:lnTo>
                <a:lnTo>
                  <a:pt x="186115" y="105937"/>
                </a:lnTo>
                <a:lnTo>
                  <a:pt x="187487" y="89780"/>
                </a:lnTo>
                <a:lnTo>
                  <a:pt x="193126" y="89475"/>
                </a:lnTo>
                <a:lnTo>
                  <a:pt x="198766" y="89475"/>
                </a:lnTo>
                <a:lnTo>
                  <a:pt x="207607" y="89475"/>
                </a:lnTo>
                <a:lnTo>
                  <a:pt x="207607" y="91914"/>
                </a:lnTo>
                <a:lnTo>
                  <a:pt x="207150" y="107461"/>
                </a:lnTo>
                <a:lnTo>
                  <a:pt x="206540" y="115235"/>
                </a:lnTo>
                <a:lnTo>
                  <a:pt x="205930" y="123314"/>
                </a:lnTo>
                <a:lnTo>
                  <a:pt x="204863" y="131697"/>
                </a:lnTo>
                <a:lnTo>
                  <a:pt x="203644" y="140233"/>
                </a:lnTo>
                <a:lnTo>
                  <a:pt x="202272" y="148464"/>
                </a:lnTo>
                <a:lnTo>
                  <a:pt x="200443" y="157305"/>
                </a:lnTo>
                <a:lnTo>
                  <a:pt x="198309" y="165841"/>
                </a:lnTo>
                <a:lnTo>
                  <a:pt x="196785" y="170262"/>
                </a:lnTo>
                <a:lnTo>
                  <a:pt x="195413" y="174682"/>
                </a:lnTo>
                <a:lnTo>
                  <a:pt x="193888" y="179102"/>
                </a:lnTo>
                <a:lnTo>
                  <a:pt x="191907" y="183523"/>
                </a:lnTo>
                <a:lnTo>
                  <a:pt x="189773" y="187943"/>
                </a:lnTo>
                <a:lnTo>
                  <a:pt x="187334" y="192364"/>
                </a:lnTo>
                <a:lnTo>
                  <a:pt x="184133" y="196937"/>
                </a:lnTo>
                <a:lnTo>
                  <a:pt x="182609" y="198918"/>
                </a:lnTo>
                <a:lnTo>
                  <a:pt x="181084" y="200747"/>
                </a:lnTo>
                <a:lnTo>
                  <a:pt x="180475" y="201357"/>
                </a:lnTo>
                <a:lnTo>
                  <a:pt x="180170" y="201967"/>
                </a:lnTo>
                <a:lnTo>
                  <a:pt x="179865" y="202119"/>
                </a:lnTo>
                <a:lnTo>
                  <a:pt x="179255" y="202881"/>
                </a:lnTo>
                <a:lnTo>
                  <a:pt x="177426" y="204405"/>
                </a:lnTo>
                <a:lnTo>
                  <a:pt x="173616" y="207454"/>
                </a:lnTo>
                <a:lnTo>
                  <a:pt x="171786" y="209283"/>
                </a:lnTo>
                <a:lnTo>
                  <a:pt x="169957" y="210655"/>
                </a:lnTo>
                <a:lnTo>
                  <a:pt x="165994" y="213399"/>
                </a:lnTo>
                <a:lnTo>
                  <a:pt x="161879" y="216142"/>
                </a:lnTo>
                <a:lnTo>
                  <a:pt x="159897" y="217057"/>
                </a:lnTo>
                <a:lnTo>
                  <a:pt x="157915" y="218276"/>
                </a:lnTo>
                <a:lnTo>
                  <a:pt x="153800" y="220563"/>
                </a:lnTo>
                <a:lnTo>
                  <a:pt x="149532" y="222239"/>
                </a:lnTo>
                <a:lnTo>
                  <a:pt x="145416" y="224221"/>
                </a:lnTo>
                <a:lnTo>
                  <a:pt x="140996" y="225593"/>
                </a:lnTo>
                <a:lnTo>
                  <a:pt x="132612" y="228337"/>
                </a:lnTo>
                <a:lnTo>
                  <a:pt x="124381" y="230471"/>
                </a:lnTo>
                <a:lnTo>
                  <a:pt x="119656" y="231690"/>
                </a:lnTo>
                <a:lnTo>
                  <a:pt x="119656" y="220715"/>
                </a:lnTo>
                <a:lnTo>
                  <a:pt x="119656" y="209436"/>
                </a:lnTo>
                <a:lnTo>
                  <a:pt x="126820" y="207454"/>
                </a:lnTo>
                <a:lnTo>
                  <a:pt x="133679" y="205015"/>
                </a:lnTo>
                <a:lnTo>
                  <a:pt x="140539" y="202119"/>
                </a:lnTo>
                <a:lnTo>
                  <a:pt x="143892" y="200442"/>
                </a:lnTo>
                <a:lnTo>
                  <a:pt x="147093" y="198766"/>
                </a:lnTo>
                <a:lnTo>
                  <a:pt x="149379" y="197699"/>
                </a:lnTo>
                <a:lnTo>
                  <a:pt x="151209" y="196479"/>
                </a:lnTo>
                <a:lnTo>
                  <a:pt x="125296" y="170566"/>
                </a:lnTo>
                <a:lnTo>
                  <a:pt x="124381" y="169347"/>
                </a:lnTo>
                <a:lnTo>
                  <a:pt x="123619" y="168128"/>
                </a:lnTo>
                <a:lnTo>
                  <a:pt x="123314" y="166603"/>
                </a:lnTo>
                <a:lnTo>
                  <a:pt x="123162" y="165384"/>
                </a:lnTo>
                <a:lnTo>
                  <a:pt x="123314" y="164012"/>
                </a:lnTo>
                <a:lnTo>
                  <a:pt x="123619" y="162488"/>
                </a:lnTo>
                <a:lnTo>
                  <a:pt x="124381" y="161268"/>
                </a:lnTo>
                <a:lnTo>
                  <a:pt x="125296" y="160049"/>
                </a:lnTo>
                <a:lnTo>
                  <a:pt x="126515" y="159287"/>
                </a:lnTo>
                <a:lnTo>
                  <a:pt x="127735" y="158525"/>
                </a:lnTo>
                <a:lnTo>
                  <a:pt x="129259" y="158068"/>
                </a:lnTo>
                <a:lnTo>
                  <a:pt x="130478" y="158067"/>
                </a:lnTo>
                <a:lnTo>
                  <a:pt x="132003" y="158067"/>
                </a:lnTo>
                <a:lnTo>
                  <a:pt x="133375" y="158525"/>
                </a:lnTo>
                <a:lnTo>
                  <a:pt x="134594" y="159287"/>
                </a:lnTo>
                <a:lnTo>
                  <a:pt x="135813" y="160049"/>
                </a:lnTo>
                <a:lnTo>
                  <a:pt x="162793" y="187181"/>
                </a:lnTo>
                <a:lnTo>
                  <a:pt x="163250" y="187029"/>
                </a:lnTo>
                <a:lnTo>
                  <a:pt x="163555" y="186419"/>
                </a:lnTo>
                <a:lnTo>
                  <a:pt x="164317" y="185809"/>
                </a:lnTo>
                <a:lnTo>
                  <a:pt x="165689" y="184285"/>
                </a:lnTo>
                <a:lnTo>
                  <a:pt x="166756" y="182761"/>
                </a:lnTo>
                <a:lnTo>
                  <a:pt x="168128" y="180627"/>
                </a:lnTo>
                <a:lnTo>
                  <a:pt x="169957" y="177731"/>
                </a:lnTo>
                <a:lnTo>
                  <a:pt x="171329" y="174987"/>
                </a:lnTo>
                <a:lnTo>
                  <a:pt x="174073" y="168890"/>
                </a:lnTo>
                <a:lnTo>
                  <a:pt x="133832" y="128649"/>
                </a:lnTo>
                <a:lnTo>
                  <a:pt x="132917" y="127430"/>
                </a:lnTo>
                <a:lnTo>
                  <a:pt x="132460" y="126210"/>
                </a:lnTo>
                <a:lnTo>
                  <a:pt x="132003" y="124991"/>
                </a:lnTo>
                <a:lnTo>
                  <a:pt x="131698" y="123619"/>
                </a:lnTo>
                <a:lnTo>
                  <a:pt x="132003" y="122094"/>
                </a:lnTo>
                <a:lnTo>
                  <a:pt x="132460" y="120875"/>
                </a:lnTo>
                <a:lnTo>
                  <a:pt x="132917" y="119351"/>
                </a:lnTo>
                <a:lnTo>
                  <a:pt x="133832" y="118436"/>
                </a:lnTo>
                <a:lnTo>
                  <a:pt x="135051" y="117369"/>
                </a:lnTo>
                <a:lnTo>
                  <a:pt x="136423" y="116760"/>
                </a:lnTo>
                <a:lnTo>
                  <a:pt x="137795" y="116150"/>
                </a:lnTo>
                <a:lnTo>
                  <a:pt x="139014" y="116150"/>
                </a:lnTo>
                <a:lnTo>
                  <a:pt x="140539" y="116150"/>
                </a:lnTo>
                <a:lnTo>
                  <a:pt x="141911" y="116760"/>
                </a:lnTo>
                <a:lnTo>
                  <a:pt x="143130" y="117369"/>
                </a:lnTo>
                <a:lnTo>
                  <a:pt x="144502" y="118436"/>
                </a:lnTo>
                <a:lnTo>
                  <a:pt x="178951" y="152885"/>
                </a:lnTo>
                <a:lnTo>
                  <a:pt x="179255" y="152275"/>
                </a:lnTo>
                <a:lnTo>
                  <a:pt x="180627" y="145416"/>
                </a:lnTo>
                <a:lnTo>
                  <a:pt x="181847" y="138557"/>
                </a:lnTo>
                <a:lnTo>
                  <a:pt x="183066" y="131697"/>
                </a:lnTo>
                <a:lnTo>
                  <a:pt x="184133" y="124838"/>
                </a:lnTo>
                <a:lnTo>
                  <a:pt x="164775" y="105480"/>
                </a:lnTo>
                <a:lnTo>
                  <a:pt x="163708" y="104260"/>
                </a:lnTo>
                <a:lnTo>
                  <a:pt x="163098" y="103041"/>
                </a:lnTo>
                <a:lnTo>
                  <a:pt x="162793" y="101517"/>
                </a:lnTo>
                <a:lnTo>
                  <a:pt x="162488" y="100297"/>
                </a:lnTo>
                <a:lnTo>
                  <a:pt x="162793" y="98773"/>
                </a:lnTo>
                <a:lnTo>
                  <a:pt x="163098" y="97401"/>
                </a:lnTo>
                <a:lnTo>
                  <a:pt x="163708" y="96182"/>
                </a:lnTo>
                <a:lnTo>
                  <a:pt x="164775" y="94962"/>
                </a:lnTo>
                <a:lnTo>
                  <a:pt x="165994" y="94200"/>
                </a:lnTo>
                <a:lnTo>
                  <a:pt x="167214" y="93438"/>
                </a:lnTo>
                <a:close/>
                <a:moveTo>
                  <a:pt x="154715" y="60972"/>
                </a:moveTo>
                <a:lnTo>
                  <a:pt x="159136" y="59904"/>
                </a:lnTo>
                <a:lnTo>
                  <a:pt x="163556" y="58990"/>
                </a:lnTo>
                <a:lnTo>
                  <a:pt x="167976" y="58380"/>
                </a:lnTo>
                <a:lnTo>
                  <a:pt x="172092" y="57923"/>
                </a:lnTo>
                <a:lnTo>
                  <a:pt x="180475" y="57466"/>
                </a:lnTo>
                <a:lnTo>
                  <a:pt x="188554" y="57466"/>
                </a:lnTo>
                <a:lnTo>
                  <a:pt x="196023" y="57770"/>
                </a:lnTo>
                <a:lnTo>
                  <a:pt x="203187" y="58380"/>
                </a:lnTo>
                <a:lnTo>
                  <a:pt x="210047" y="59142"/>
                </a:lnTo>
                <a:lnTo>
                  <a:pt x="222546" y="60971"/>
                </a:lnTo>
                <a:lnTo>
                  <a:pt x="233825" y="62648"/>
                </a:lnTo>
                <a:lnTo>
                  <a:pt x="251659" y="65087"/>
                </a:lnTo>
                <a:lnTo>
                  <a:pt x="267055" y="67068"/>
                </a:lnTo>
                <a:lnTo>
                  <a:pt x="267359" y="67221"/>
                </a:lnTo>
                <a:lnTo>
                  <a:pt x="268731" y="67526"/>
                </a:lnTo>
                <a:lnTo>
                  <a:pt x="270256" y="68288"/>
                </a:lnTo>
                <a:lnTo>
                  <a:pt x="271170" y="69050"/>
                </a:lnTo>
                <a:lnTo>
                  <a:pt x="272237" y="69965"/>
                </a:lnTo>
                <a:lnTo>
                  <a:pt x="272999" y="71184"/>
                </a:lnTo>
                <a:lnTo>
                  <a:pt x="273609" y="72404"/>
                </a:lnTo>
                <a:lnTo>
                  <a:pt x="273914" y="73928"/>
                </a:lnTo>
                <a:lnTo>
                  <a:pt x="273609" y="75300"/>
                </a:lnTo>
                <a:lnTo>
                  <a:pt x="273457" y="76824"/>
                </a:lnTo>
                <a:lnTo>
                  <a:pt x="272999" y="77738"/>
                </a:lnTo>
                <a:lnTo>
                  <a:pt x="272390" y="78958"/>
                </a:lnTo>
                <a:lnTo>
                  <a:pt x="271475" y="80025"/>
                </a:lnTo>
                <a:lnTo>
                  <a:pt x="270560" y="80787"/>
                </a:lnTo>
                <a:lnTo>
                  <a:pt x="269493" y="81244"/>
                </a:lnTo>
                <a:lnTo>
                  <a:pt x="268274" y="81702"/>
                </a:lnTo>
                <a:lnTo>
                  <a:pt x="267055" y="82006"/>
                </a:lnTo>
                <a:lnTo>
                  <a:pt x="262634" y="82159"/>
                </a:lnTo>
                <a:lnTo>
                  <a:pt x="257452" y="82616"/>
                </a:lnTo>
                <a:lnTo>
                  <a:pt x="250745" y="82921"/>
                </a:lnTo>
                <a:lnTo>
                  <a:pt x="242056" y="82921"/>
                </a:lnTo>
                <a:lnTo>
                  <a:pt x="231996" y="82921"/>
                </a:lnTo>
                <a:lnTo>
                  <a:pt x="208370" y="82159"/>
                </a:lnTo>
                <a:lnTo>
                  <a:pt x="201968" y="82159"/>
                </a:lnTo>
                <a:lnTo>
                  <a:pt x="195413" y="82159"/>
                </a:lnTo>
                <a:lnTo>
                  <a:pt x="188707" y="82159"/>
                </a:lnTo>
                <a:lnTo>
                  <a:pt x="181847" y="82616"/>
                </a:lnTo>
                <a:lnTo>
                  <a:pt x="175293" y="83683"/>
                </a:lnTo>
                <a:lnTo>
                  <a:pt x="168434" y="84903"/>
                </a:lnTo>
                <a:lnTo>
                  <a:pt x="162032" y="86579"/>
                </a:lnTo>
                <a:lnTo>
                  <a:pt x="158678" y="87646"/>
                </a:lnTo>
                <a:lnTo>
                  <a:pt x="155630" y="89018"/>
                </a:lnTo>
                <a:lnTo>
                  <a:pt x="149380" y="91762"/>
                </a:lnTo>
                <a:lnTo>
                  <a:pt x="143131" y="95420"/>
                </a:lnTo>
                <a:lnTo>
                  <a:pt x="137796" y="99383"/>
                </a:lnTo>
                <a:lnTo>
                  <a:pt x="134900" y="101517"/>
                </a:lnTo>
                <a:lnTo>
                  <a:pt x="132003" y="104413"/>
                </a:lnTo>
                <a:lnTo>
                  <a:pt x="128802" y="107462"/>
                </a:lnTo>
                <a:lnTo>
                  <a:pt x="128345" y="107614"/>
                </a:lnTo>
                <a:lnTo>
                  <a:pt x="128345" y="107919"/>
                </a:lnTo>
                <a:lnTo>
                  <a:pt x="128040" y="108072"/>
                </a:lnTo>
                <a:lnTo>
                  <a:pt x="126821" y="109291"/>
                </a:lnTo>
                <a:lnTo>
                  <a:pt x="125754" y="110358"/>
                </a:lnTo>
                <a:lnTo>
                  <a:pt x="124839" y="111882"/>
                </a:lnTo>
                <a:lnTo>
                  <a:pt x="123163" y="114321"/>
                </a:lnTo>
                <a:lnTo>
                  <a:pt x="121486" y="117217"/>
                </a:lnTo>
                <a:lnTo>
                  <a:pt x="119962" y="120418"/>
                </a:lnTo>
                <a:lnTo>
                  <a:pt x="118742" y="123619"/>
                </a:lnTo>
                <a:lnTo>
                  <a:pt x="117523" y="126973"/>
                </a:lnTo>
                <a:lnTo>
                  <a:pt x="116456" y="130631"/>
                </a:lnTo>
                <a:lnTo>
                  <a:pt x="115541" y="134289"/>
                </a:lnTo>
                <a:lnTo>
                  <a:pt x="114322" y="141911"/>
                </a:lnTo>
                <a:lnTo>
                  <a:pt x="113407" y="149684"/>
                </a:lnTo>
                <a:lnTo>
                  <a:pt x="112645" y="157763"/>
                </a:lnTo>
                <a:lnTo>
                  <a:pt x="112188" y="165842"/>
                </a:lnTo>
                <a:lnTo>
                  <a:pt x="111883" y="173920"/>
                </a:lnTo>
                <a:lnTo>
                  <a:pt x="111883" y="190078"/>
                </a:lnTo>
                <a:lnTo>
                  <a:pt x="112340" y="221478"/>
                </a:lnTo>
                <a:lnTo>
                  <a:pt x="112340" y="236111"/>
                </a:lnTo>
                <a:lnTo>
                  <a:pt x="112188" y="243275"/>
                </a:lnTo>
                <a:lnTo>
                  <a:pt x="111883" y="250134"/>
                </a:lnTo>
                <a:lnTo>
                  <a:pt x="111426" y="256689"/>
                </a:lnTo>
                <a:lnTo>
                  <a:pt x="110663" y="263091"/>
                </a:lnTo>
                <a:lnTo>
                  <a:pt x="109597" y="269188"/>
                </a:lnTo>
                <a:lnTo>
                  <a:pt x="108682" y="275132"/>
                </a:lnTo>
                <a:lnTo>
                  <a:pt x="107462" y="280467"/>
                </a:lnTo>
                <a:lnTo>
                  <a:pt x="105938" y="285650"/>
                </a:lnTo>
                <a:lnTo>
                  <a:pt x="104261" y="290223"/>
                </a:lnTo>
                <a:lnTo>
                  <a:pt x="102585" y="294491"/>
                </a:lnTo>
                <a:lnTo>
                  <a:pt x="100603" y="298149"/>
                </a:lnTo>
                <a:lnTo>
                  <a:pt x="98469" y="301502"/>
                </a:lnTo>
                <a:lnTo>
                  <a:pt x="96183" y="304246"/>
                </a:lnTo>
                <a:lnTo>
                  <a:pt x="94506" y="306380"/>
                </a:lnTo>
                <a:lnTo>
                  <a:pt x="91610" y="309429"/>
                </a:lnTo>
                <a:lnTo>
                  <a:pt x="90543" y="310343"/>
                </a:lnTo>
                <a:lnTo>
                  <a:pt x="89171" y="311105"/>
                </a:lnTo>
                <a:lnTo>
                  <a:pt x="87952" y="311258"/>
                </a:lnTo>
                <a:lnTo>
                  <a:pt x="86427" y="311563"/>
                </a:lnTo>
                <a:lnTo>
                  <a:pt x="84903" y="311258"/>
                </a:lnTo>
                <a:lnTo>
                  <a:pt x="83684" y="311105"/>
                </a:lnTo>
                <a:lnTo>
                  <a:pt x="82312" y="310343"/>
                </a:lnTo>
                <a:lnTo>
                  <a:pt x="81245" y="309429"/>
                </a:lnTo>
                <a:lnTo>
                  <a:pt x="80330" y="308362"/>
                </a:lnTo>
                <a:lnTo>
                  <a:pt x="79568" y="307142"/>
                </a:lnTo>
                <a:lnTo>
                  <a:pt x="79263" y="305923"/>
                </a:lnTo>
                <a:lnTo>
                  <a:pt x="79111" y="304703"/>
                </a:lnTo>
                <a:lnTo>
                  <a:pt x="79111" y="303179"/>
                </a:lnTo>
                <a:lnTo>
                  <a:pt x="79263" y="301960"/>
                </a:lnTo>
                <a:lnTo>
                  <a:pt x="79873" y="300740"/>
                </a:lnTo>
                <a:lnTo>
                  <a:pt x="80483" y="299826"/>
                </a:lnTo>
                <a:lnTo>
                  <a:pt x="82922" y="296320"/>
                </a:lnTo>
                <a:lnTo>
                  <a:pt x="83989" y="294643"/>
                </a:lnTo>
                <a:lnTo>
                  <a:pt x="84751" y="293271"/>
                </a:lnTo>
                <a:lnTo>
                  <a:pt x="86732" y="288089"/>
                </a:lnTo>
                <a:lnTo>
                  <a:pt x="87952" y="284583"/>
                </a:lnTo>
                <a:lnTo>
                  <a:pt x="88561" y="280925"/>
                </a:lnTo>
                <a:lnTo>
                  <a:pt x="89324" y="276809"/>
                </a:lnTo>
                <a:lnTo>
                  <a:pt x="89781" y="272084"/>
                </a:lnTo>
                <a:lnTo>
                  <a:pt x="90391" y="267054"/>
                </a:lnTo>
                <a:lnTo>
                  <a:pt x="90543" y="261566"/>
                </a:lnTo>
                <a:lnTo>
                  <a:pt x="90543" y="255926"/>
                </a:lnTo>
                <a:lnTo>
                  <a:pt x="90391" y="249829"/>
                </a:lnTo>
                <a:lnTo>
                  <a:pt x="89781" y="236721"/>
                </a:lnTo>
                <a:lnTo>
                  <a:pt x="88866" y="222393"/>
                </a:lnTo>
                <a:lnTo>
                  <a:pt x="87647" y="206997"/>
                </a:lnTo>
                <a:lnTo>
                  <a:pt x="86732" y="191145"/>
                </a:lnTo>
                <a:lnTo>
                  <a:pt x="86123" y="182761"/>
                </a:lnTo>
                <a:lnTo>
                  <a:pt x="85970" y="174225"/>
                </a:lnTo>
                <a:lnTo>
                  <a:pt x="85665" y="165385"/>
                </a:lnTo>
                <a:lnTo>
                  <a:pt x="85970" y="156391"/>
                </a:lnTo>
                <a:lnTo>
                  <a:pt x="86427" y="147245"/>
                </a:lnTo>
                <a:lnTo>
                  <a:pt x="87342" y="137947"/>
                </a:lnTo>
                <a:lnTo>
                  <a:pt x="88104" y="133375"/>
                </a:lnTo>
                <a:lnTo>
                  <a:pt x="88866" y="128649"/>
                </a:lnTo>
                <a:lnTo>
                  <a:pt x="90086" y="123772"/>
                </a:lnTo>
                <a:lnTo>
                  <a:pt x="91305" y="118894"/>
                </a:lnTo>
                <a:lnTo>
                  <a:pt x="92829" y="114321"/>
                </a:lnTo>
                <a:lnTo>
                  <a:pt x="94811" y="109291"/>
                </a:lnTo>
                <a:lnTo>
                  <a:pt x="96945" y="104718"/>
                </a:lnTo>
                <a:lnTo>
                  <a:pt x="99689" y="99993"/>
                </a:lnTo>
                <a:lnTo>
                  <a:pt x="102585" y="95420"/>
                </a:lnTo>
                <a:lnTo>
                  <a:pt x="104262" y="93134"/>
                </a:lnTo>
                <a:lnTo>
                  <a:pt x="105938" y="91000"/>
                </a:lnTo>
                <a:lnTo>
                  <a:pt x="107920" y="89018"/>
                </a:lnTo>
                <a:lnTo>
                  <a:pt x="108225" y="88561"/>
                </a:lnTo>
                <a:lnTo>
                  <a:pt x="108377" y="88256"/>
                </a:lnTo>
                <a:lnTo>
                  <a:pt x="108682" y="88104"/>
                </a:lnTo>
                <a:lnTo>
                  <a:pt x="109139" y="87646"/>
                </a:lnTo>
                <a:lnTo>
                  <a:pt x="110206" y="86884"/>
                </a:lnTo>
                <a:lnTo>
                  <a:pt x="113407" y="83836"/>
                </a:lnTo>
                <a:lnTo>
                  <a:pt x="116456" y="81244"/>
                </a:lnTo>
                <a:lnTo>
                  <a:pt x="120266" y="78044"/>
                </a:lnTo>
                <a:lnTo>
                  <a:pt x="124382" y="75147"/>
                </a:lnTo>
                <a:lnTo>
                  <a:pt x="128498" y="72099"/>
                </a:lnTo>
                <a:lnTo>
                  <a:pt x="136881" y="67526"/>
                </a:lnTo>
                <a:lnTo>
                  <a:pt x="141302" y="65544"/>
                </a:lnTo>
                <a:lnTo>
                  <a:pt x="145722" y="63868"/>
                </a:lnTo>
                <a:lnTo>
                  <a:pt x="150295" y="62191"/>
                </a:lnTo>
                <a:close/>
                <a:moveTo>
                  <a:pt x="194347" y="152"/>
                </a:moveTo>
                <a:lnTo>
                  <a:pt x="195871" y="0"/>
                </a:lnTo>
                <a:lnTo>
                  <a:pt x="197090" y="152"/>
                </a:lnTo>
                <a:lnTo>
                  <a:pt x="198462" y="457"/>
                </a:lnTo>
                <a:lnTo>
                  <a:pt x="199682" y="1219"/>
                </a:lnTo>
                <a:lnTo>
                  <a:pt x="200749" y="1829"/>
                </a:lnTo>
                <a:lnTo>
                  <a:pt x="201663" y="2896"/>
                </a:lnTo>
                <a:lnTo>
                  <a:pt x="202425" y="3811"/>
                </a:lnTo>
                <a:lnTo>
                  <a:pt x="202883" y="5030"/>
                </a:lnTo>
                <a:lnTo>
                  <a:pt x="203188" y="6249"/>
                </a:lnTo>
                <a:lnTo>
                  <a:pt x="203645" y="9908"/>
                </a:lnTo>
                <a:lnTo>
                  <a:pt x="204864" y="20272"/>
                </a:lnTo>
                <a:lnTo>
                  <a:pt x="225747" y="41003"/>
                </a:lnTo>
                <a:lnTo>
                  <a:pt x="226661" y="42222"/>
                </a:lnTo>
                <a:lnTo>
                  <a:pt x="227119" y="43442"/>
                </a:lnTo>
                <a:lnTo>
                  <a:pt x="227728" y="44966"/>
                </a:lnTo>
                <a:lnTo>
                  <a:pt x="227728" y="46185"/>
                </a:lnTo>
                <a:lnTo>
                  <a:pt x="227728" y="47709"/>
                </a:lnTo>
                <a:lnTo>
                  <a:pt x="227119" y="49081"/>
                </a:lnTo>
                <a:lnTo>
                  <a:pt x="226661" y="50301"/>
                </a:lnTo>
                <a:lnTo>
                  <a:pt x="225747" y="51520"/>
                </a:lnTo>
                <a:lnTo>
                  <a:pt x="224527" y="52282"/>
                </a:lnTo>
                <a:lnTo>
                  <a:pt x="223308" y="53045"/>
                </a:lnTo>
                <a:lnTo>
                  <a:pt x="221784" y="53502"/>
                </a:lnTo>
                <a:lnTo>
                  <a:pt x="220259" y="53502"/>
                </a:lnTo>
                <a:lnTo>
                  <a:pt x="219040" y="53502"/>
                </a:lnTo>
                <a:lnTo>
                  <a:pt x="217668" y="53044"/>
                </a:lnTo>
                <a:lnTo>
                  <a:pt x="216449" y="52282"/>
                </a:lnTo>
                <a:lnTo>
                  <a:pt x="215229" y="51520"/>
                </a:lnTo>
                <a:lnTo>
                  <a:pt x="206541" y="42832"/>
                </a:lnTo>
                <a:lnTo>
                  <a:pt x="207151" y="51368"/>
                </a:lnTo>
                <a:lnTo>
                  <a:pt x="198462" y="50606"/>
                </a:lnTo>
                <a:lnTo>
                  <a:pt x="188707" y="50148"/>
                </a:lnTo>
                <a:lnTo>
                  <a:pt x="189012" y="35210"/>
                </a:lnTo>
                <a:lnTo>
                  <a:pt x="188707" y="23169"/>
                </a:lnTo>
                <a:lnTo>
                  <a:pt x="188707" y="21949"/>
                </a:lnTo>
                <a:lnTo>
                  <a:pt x="188707" y="20577"/>
                </a:lnTo>
                <a:lnTo>
                  <a:pt x="188554" y="7469"/>
                </a:lnTo>
                <a:lnTo>
                  <a:pt x="188707" y="6097"/>
                </a:lnTo>
                <a:lnTo>
                  <a:pt x="189012" y="4573"/>
                </a:lnTo>
                <a:lnTo>
                  <a:pt x="189774" y="3353"/>
                </a:lnTo>
                <a:lnTo>
                  <a:pt x="190688" y="2439"/>
                </a:lnTo>
                <a:lnTo>
                  <a:pt x="191603" y="1372"/>
                </a:lnTo>
                <a:lnTo>
                  <a:pt x="192822" y="609"/>
                </a:lnTo>
                <a:close/>
              </a:path>
            </a:pathLst>
          </a:custGeom>
          <a:solidFill>
            <a:srgbClr val="55C3C8"/>
          </a:solidFill>
          <a:ln>
            <a:noFill/>
          </a:ln>
        </p:spPr>
        <p:txBody>
          <a:bodyPr vert="horz" wrap="square" lIns="91440" tIns="45720" rIns="91440" bIns="45720" numCol="1" anchor="t" anchorCtr="0" compatLnSpc="1">
            <a:noAutofit/>
          </a:bodyPr>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black"/>
              </a:solidFill>
              <a:effectLst/>
              <a:uLnTx/>
              <a:uFillTx/>
              <a:latin typeface="+mn-lt"/>
              <a:ea typeface="+mn-ea"/>
              <a:cs typeface="+mn-ea"/>
              <a:sym typeface="+mn-lt"/>
            </a:endParaRPr>
          </a:p>
        </p:txBody>
      </p:sp>
    </p:spTree>
  </p:cSld>
  <p:clrMapOvr>
    <a:masterClrMapping/>
  </p:clrMapOvr>
  <mc:AlternateContent xmlns:mc="http://schemas.openxmlformats.org/markup-compatibility/2006">
    <mc:Choice xmlns:p14="http://schemas.microsoft.com/office/powerpoint/2010/main" Requires="p14">
      <p:transition spd="slow" p14:dur="1500" advTm="0">
        <p:random/>
      </p:transition>
    </mc:Choice>
    <mc:Fallback>
      <p:transition spd="slow" advTm="0">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33"/>
                                        </p:tgtEl>
                                        <p:attrNameLst>
                                          <p:attrName>style.visibility</p:attrName>
                                        </p:attrNameLst>
                                      </p:cBhvr>
                                      <p:to>
                                        <p:strVal val="visible"/>
                                      </p:to>
                                    </p:set>
                                    <p:animEffect transition="in" filter="barn(inVertical)">
                                      <p:cBhvr>
                                        <p:cTn id="7" dur="500"/>
                                        <p:tgtEl>
                                          <p:spTgt spid="33"/>
                                        </p:tgtEl>
                                      </p:cBhvr>
                                    </p:animEffect>
                                  </p:childTnLst>
                                </p:cTn>
                              </p:par>
                            </p:childTnLst>
                          </p:cTn>
                        </p:par>
                        <p:par>
                          <p:cTn id="8" fill="hold">
                            <p:stCondLst>
                              <p:cond delay="500"/>
                            </p:stCondLst>
                            <p:childTnLst>
                              <p:par>
                                <p:cTn id="9" presetID="2" presetClass="entr" presetSubtype="8" fill="hold" grpId="0" nodeType="afterEffect">
                                  <p:stCondLst>
                                    <p:cond delay="0"/>
                                  </p:stCondLst>
                                  <p:childTnLst>
                                    <p:set>
                                      <p:cBhvr>
                                        <p:cTn id="10" dur="1" fill="hold">
                                          <p:stCondLst>
                                            <p:cond delay="0"/>
                                          </p:stCondLst>
                                        </p:cTn>
                                        <p:tgtEl>
                                          <p:spTgt spid="59"/>
                                        </p:tgtEl>
                                        <p:attrNameLst>
                                          <p:attrName>style.visibility</p:attrName>
                                        </p:attrNameLst>
                                      </p:cBhvr>
                                      <p:to>
                                        <p:strVal val="visible"/>
                                      </p:to>
                                    </p:set>
                                    <p:anim calcmode="lin" valueType="num">
                                      <p:cBhvr additive="base">
                                        <p:cTn id="11" dur="500" fill="hold"/>
                                        <p:tgtEl>
                                          <p:spTgt spid="59"/>
                                        </p:tgtEl>
                                        <p:attrNameLst>
                                          <p:attrName>ppt_x</p:attrName>
                                        </p:attrNameLst>
                                      </p:cBhvr>
                                      <p:tavLst>
                                        <p:tav tm="0">
                                          <p:val>
                                            <p:strVal val="0-#ppt_w/2"/>
                                          </p:val>
                                        </p:tav>
                                        <p:tav tm="100000">
                                          <p:val>
                                            <p:strVal val="#ppt_x"/>
                                          </p:val>
                                        </p:tav>
                                      </p:tavLst>
                                    </p:anim>
                                    <p:anim calcmode="lin" valueType="num">
                                      <p:cBhvr additive="base">
                                        <p:cTn id="12" dur="500" fill="hold"/>
                                        <p:tgtEl>
                                          <p:spTgt spid="59"/>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53" presetClass="entr" presetSubtype="16" fill="hold" grpId="0" nodeType="afterEffect">
                                  <p:stCondLst>
                                    <p:cond delay="0"/>
                                  </p:stCondLst>
                                  <p:childTnLst>
                                    <p:set>
                                      <p:cBhvr>
                                        <p:cTn id="15" dur="1" fill="hold">
                                          <p:stCondLst>
                                            <p:cond delay="0"/>
                                          </p:stCondLst>
                                        </p:cTn>
                                        <p:tgtEl>
                                          <p:spTgt spid="61"/>
                                        </p:tgtEl>
                                        <p:attrNameLst>
                                          <p:attrName>style.visibility</p:attrName>
                                        </p:attrNameLst>
                                      </p:cBhvr>
                                      <p:to>
                                        <p:strVal val="visible"/>
                                      </p:to>
                                    </p:set>
                                    <p:anim calcmode="lin" valueType="num">
                                      <p:cBhvr>
                                        <p:cTn id="16" dur="500" fill="hold"/>
                                        <p:tgtEl>
                                          <p:spTgt spid="61"/>
                                        </p:tgtEl>
                                        <p:attrNameLst>
                                          <p:attrName>ppt_w</p:attrName>
                                        </p:attrNameLst>
                                      </p:cBhvr>
                                      <p:tavLst>
                                        <p:tav tm="0">
                                          <p:val>
                                            <p:fltVal val="0"/>
                                          </p:val>
                                        </p:tav>
                                        <p:tav tm="100000">
                                          <p:val>
                                            <p:strVal val="#ppt_w"/>
                                          </p:val>
                                        </p:tav>
                                      </p:tavLst>
                                    </p:anim>
                                    <p:anim calcmode="lin" valueType="num">
                                      <p:cBhvr>
                                        <p:cTn id="17" dur="500" fill="hold"/>
                                        <p:tgtEl>
                                          <p:spTgt spid="61"/>
                                        </p:tgtEl>
                                        <p:attrNameLst>
                                          <p:attrName>ppt_h</p:attrName>
                                        </p:attrNameLst>
                                      </p:cBhvr>
                                      <p:tavLst>
                                        <p:tav tm="0">
                                          <p:val>
                                            <p:fltVal val="0"/>
                                          </p:val>
                                        </p:tav>
                                        <p:tav tm="100000">
                                          <p:val>
                                            <p:strVal val="#ppt_h"/>
                                          </p:val>
                                        </p:tav>
                                      </p:tavLst>
                                    </p:anim>
                                    <p:animEffect transition="in" filter="fade">
                                      <p:cBhvr>
                                        <p:cTn id="18" dur="500"/>
                                        <p:tgtEl>
                                          <p:spTgt spid="61"/>
                                        </p:tgtEl>
                                      </p:cBhvr>
                                    </p:animEffect>
                                  </p:childTnLst>
                                </p:cTn>
                              </p:par>
                              <p:par>
                                <p:cTn id="19" presetID="2" presetClass="entr" presetSubtype="4" fill="hold" grpId="0" nodeType="withEffect">
                                  <p:stCondLst>
                                    <p:cond delay="0"/>
                                  </p:stCondLst>
                                  <p:childTnLst>
                                    <p:set>
                                      <p:cBhvr>
                                        <p:cTn id="20" dur="1" fill="hold">
                                          <p:stCondLst>
                                            <p:cond delay="0"/>
                                          </p:stCondLst>
                                        </p:cTn>
                                        <p:tgtEl>
                                          <p:spTgt spid="60"/>
                                        </p:tgtEl>
                                        <p:attrNameLst>
                                          <p:attrName>style.visibility</p:attrName>
                                        </p:attrNameLst>
                                      </p:cBhvr>
                                      <p:to>
                                        <p:strVal val="visible"/>
                                      </p:to>
                                    </p:set>
                                    <p:anim calcmode="lin" valueType="num">
                                      <p:cBhvr additive="base">
                                        <p:cTn id="21" dur="500" fill="hold"/>
                                        <p:tgtEl>
                                          <p:spTgt spid="60"/>
                                        </p:tgtEl>
                                        <p:attrNameLst>
                                          <p:attrName>ppt_x</p:attrName>
                                        </p:attrNameLst>
                                      </p:cBhvr>
                                      <p:tavLst>
                                        <p:tav tm="0">
                                          <p:val>
                                            <p:strVal val="#ppt_x"/>
                                          </p:val>
                                        </p:tav>
                                        <p:tav tm="100000">
                                          <p:val>
                                            <p:strVal val="#ppt_x"/>
                                          </p:val>
                                        </p:tav>
                                      </p:tavLst>
                                    </p:anim>
                                    <p:anim calcmode="lin" valueType="num">
                                      <p:cBhvr additive="base">
                                        <p:cTn id="22" dur="500" fill="hold"/>
                                        <p:tgtEl>
                                          <p:spTgt spid="60"/>
                                        </p:tgtEl>
                                        <p:attrNameLst>
                                          <p:attrName>ppt_y</p:attrName>
                                        </p:attrNameLst>
                                      </p:cBhvr>
                                      <p:tavLst>
                                        <p:tav tm="0">
                                          <p:val>
                                            <p:strVal val="1+#ppt_h/2"/>
                                          </p:val>
                                        </p:tav>
                                        <p:tav tm="100000">
                                          <p:val>
                                            <p:strVal val="#ppt_y"/>
                                          </p:val>
                                        </p:tav>
                                      </p:tavLst>
                                    </p:anim>
                                  </p:childTnLst>
                                </p:cTn>
                              </p:par>
                            </p:childTnLst>
                          </p:cTn>
                        </p:par>
                        <p:par>
                          <p:cTn id="23" fill="hold">
                            <p:stCondLst>
                              <p:cond delay="1500"/>
                            </p:stCondLst>
                            <p:childTnLst>
                              <p:par>
                                <p:cTn id="24" presetID="49" presetClass="entr" presetSubtype="0" decel="100000" fill="hold" nodeType="afterEffect">
                                  <p:stCondLst>
                                    <p:cond delay="0"/>
                                  </p:stCondLst>
                                  <p:childTnLst>
                                    <p:set>
                                      <p:cBhvr>
                                        <p:cTn id="25" dur="1" fill="hold">
                                          <p:stCondLst>
                                            <p:cond delay="0"/>
                                          </p:stCondLst>
                                        </p:cTn>
                                        <p:tgtEl>
                                          <p:spTgt spid="50"/>
                                        </p:tgtEl>
                                        <p:attrNameLst>
                                          <p:attrName>style.visibility</p:attrName>
                                        </p:attrNameLst>
                                      </p:cBhvr>
                                      <p:to>
                                        <p:strVal val="visible"/>
                                      </p:to>
                                    </p:set>
                                    <p:anim calcmode="lin" valueType="num">
                                      <p:cBhvr>
                                        <p:cTn id="26" dur="500" fill="hold"/>
                                        <p:tgtEl>
                                          <p:spTgt spid="50"/>
                                        </p:tgtEl>
                                        <p:attrNameLst>
                                          <p:attrName>ppt_w</p:attrName>
                                        </p:attrNameLst>
                                      </p:cBhvr>
                                      <p:tavLst>
                                        <p:tav tm="0">
                                          <p:val>
                                            <p:fltVal val="0"/>
                                          </p:val>
                                        </p:tav>
                                        <p:tav tm="100000">
                                          <p:val>
                                            <p:strVal val="#ppt_w"/>
                                          </p:val>
                                        </p:tav>
                                      </p:tavLst>
                                    </p:anim>
                                    <p:anim calcmode="lin" valueType="num">
                                      <p:cBhvr>
                                        <p:cTn id="27" dur="500" fill="hold"/>
                                        <p:tgtEl>
                                          <p:spTgt spid="50"/>
                                        </p:tgtEl>
                                        <p:attrNameLst>
                                          <p:attrName>ppt_h</p:attrName>
                                        </p:attrNameLst>
                                      </p:cBhvr>
                                      <p:tavLst>
                                        <p:tav tm="0">
                                          <p:val>
                                            <p:fltVal val="0"/>
                                          </p:val>
                                        </p:tav>
                                        <p:tav tm="100000">
                                          <p:val>
                                            <p:strVal val="#ppt_h"/>
                                          </p:val>
                                        </p:tav>
                                      </p:tavLst>
                                    </p:anim>
                                    <p:anim calcmode="lin" valueType="num">
                                      <p:cBhvr>
                                        <p:cTn id="28" dur="500" fill="hold"/>
                                        <p:tgtEl>
                                          <p:spTgt spid="50"/>
                                        </p:tgtEl>
                                        <p:attrNameLst>
                                          <p:attrName>style.rotation</p:attrName>
                                        </p:attrNameLst>
                                      </p:cBhvr>
                                      <p:tavLst>
                                        <p:tav tm="0">
                                          <p:val>
                                            <p:fltVal val="360"/>
                                          </p:val>
                                        </p:tav>
                                        <p:tav tm="100000">
                                          <p:val>
                                            <p:fltVal val="0"/>
                                          </p:val>
                                        </p:tav>
                                      </p:tavLst>
                                    </p:anim>
                                    <p:animEffect transition="in" filter="fade">
                                      <p:cBhvr>
                                        <p:cTn id="29" dur="500"/>
                                        <p:tgtEl>
                                          <p:spTgt spid="50"/>
                                        </p:tgtEl>
                                      </p:cBhvr>
                                    </p:animEffect>
                                  </p:childTnLst>
                                </p:cTn>
                              </p:par>
                              <p:par>
                                <p:cTn id="30" presetID="2" presetClass="entr" presetSubtype="2" fill="hold" grpId="0" nodeType="withEffect">
                                  <p:stCondLst>
                                    <p:cond delay="0"/>
                                  </p:stCondLst>
                                  <p:childTnLst>
                                    <p:set>
                                      <p:cBhvr>
                                        <p:cTn id="31" dur="1" fill="hold">
                                          <p:stCondLst>
                                            <p:cond delay="0"/>
                                          </p:stCondLst>
                                        </p:cTn>
                                        <p:tgtEl>
                                          <p:spTgt spid="56"/>
                                        </p:tgtEl>
                                        <p:attrNameLst>
                                          <p:attrName>style.visibility</p:attrName>
                                        </p:attrNameLst>
                                      </p:cBhvr>
                                      <p:to>
                                        <p:strVal val="visible"/>
                                      </p:to>
                                    </p:set>
                                    <p:anim calcmode="lin" valueType="num">
                                      <p:cBhvr additive="base">
                                        <p:cTn id="32" dur="500" fill="hold"/>
                                        <p:tgtEl>
                                          <p:spTgt spid="56"/>
                                        </p:tgtEl>
                                        <p:attrNameLst>
                                          <p:attrName>ppt_x</p:attrName>
                                        </p:attrNameLst>
                                      </p:cBhvr>
                                      <p:tavLst>
                                        <p:tav tm="0">
                                          <p:val>
                                            <p:strVal val="1+#ppt_w/2"/>
                                          </p:val>
                                        </p:tav>
                                        <p:tav tm="100000">
                                          <p:val>
                                            <p:strVal val="#ppt_x"/>
                                          </p:val>
                                        </p:tav>
                                      </p:tavLst>
                                    </p:anim>
                                    <p:anim calcmode="lin" valueType="num">
                                      <p:cBhvr additive="base">
                                        <p:cTn id="33" dur="500" fill="hold"/>
                                        <p:tgtEl>
                                          <p:spTgt spid="56"/>
                                        </p:tgtEl>
                                        <p:attrNameLst>
                                          <p:attrName>ppt_y</p:attrName>
                                        </p:attrNameLst>
                                      </p:cBhvr>
                                      <p:tavLst>
                                        <p:tav tm="0">
                                          <p:val>
                                            <p:strVal val="#ppt_y"/>
                                          </p:val>
                                        </p:tav>
                                        <p:tav tm="100000">
                                          <p:val>
                                            <p:strVal val="#ppt_y"/>
                                          </p:val>
                                        </p:tav>
                                      </p:tavLst>
                                    </p:anim>
                                  </p:childTnLst>
                                </p:cTn>
                              </p:par>
                            </p:childTnLst>
                          </p:cTn>
                        </p:par>
                        <p:par>
                          <p:cTn id="34" fill="hold">
                            <p:stCondLst>
                              <p:cond delay="2000"/>
                            </p:stCondLst>
                            <p:childTnLst>
                              <p:par>
                                <p:cTn id="35" presetID="49" presetClass="entr" presetSubtype="0" decel="100000" fill="hold" nodeType="afterEffect">
                                  <p:stCondLst>
                                    <p:cond delay="0"/>
                                  </p:stCondLst>
                                  <p:childTnLst>
                                    <p:set>
                                      <p:cBhvr>
                                        <p:cTn id="36" dur="1" fill="hold">
                                          <p:stCondLst>
                                            <p:cond delay="0"/>
                                          </p:stCondLst>
                                        </p:cTn>
                                        <p:tgtEl>
                                          <p:spTgt spid="45"/>
                                        </p:tgtEl>
                                        <p:attrNameLst>
                                          <p:attrName>style.visibility</p:attrName>
                                        </p:attrNameLst>
                                      </p:cBhvr>
                                      <p:to>
                                        <p:strVal val="visible"/>
                                      </p:to>
                                    </p:set>
                                    <p:anim calcmode="lin" valueType="num">
                                      <p:cBhvr>
                                        <p:cTn id="37" dur="500" fill="hold"/>
                                        <p:tgtEl>
                                          <p:spTgt spid="45"/>
                                        </p:tgtEl>
                                        <p:attrNameLst>
                                          <p:attrName>ppt_w</p:attrName>
                                        </p:attrNameLst>
                                      </p:cBhvr>
                                      <p:tavLst>
                                        <p:tav tm="0">
                                          <p:val>
                                            <p:fltVal val="0"/>
                                          </p:val>
                                        </p:tav>
                                        <p:tav tm="100000">
                                          <p:val>
                                            <p:strVal val="#ppt_w"/>
                                          </p:val>
                                        </p:tav>
                                      </p:tavLst>
                                    </p:anim>
                                    <p:anim calcmode="lin" valueType="num">
                                      <p:cBhvr>
                                        <p:cTn id="38" dur="500" fill="hold"/>
                                        <p:tgtEl>
                                          <p:spTgt spid="45"/>
                                        </p:tgtEl>
                                        <p:attrNameLst>
                                          <p:attrName>ppt_h</p:attrName>
                                        </p:attrNameLst>
                                      </p:cBhvr>
                                      <p:tavLst>
                                        <p:tav tm="0">
                                          <p:val>
                                            <p:fltVal val="0"/>
                                          </p:val>
                                        </p:tav>
                                        <p:tav tm="100000">
                                          <p:val>
                                            <p:strVal val="#ppt_h"/>
                                          </p:val>
                                        </p:tav>
                                      </p:tavLst>
                                    </p:anim>
                                    <p:anim calcmode="lin" valueType="num">
                                      <p:cBhvr>
                                        <p:cTn id="39" dur="500" fill="hold"/>
                                        <p:tgtEl>
                                          <p:spTgt spid="45"/>
                                        </p:tgtEl>
                                        <p:attrNameLst>
                                          <p:attrName>style.rotation</p:attrName>
                                        </p:attrNameLst>
                                      </p:cBhvr>
                                      <p:tavLst>
                                        <p:tav tm="0">
                                          <p:val>
                                            <p:fltVal val="360"/>
                                          </p:val>
                                        </p:tav>
                                        <p:tav tm="100000">
                                          <p:val>
                                            <p:fltVal val="0"/>
                                          </p:val>
                                        </p:tav>
                                      </p:tavLst>
                                    </p:anim>
                                    <p:animEffect transition="in" filter="fade">
                                      <p:cBhvr>
                                        <p:cTn id="40" dur="500"/>
                                        <p:tgtEl>
                                          <p:spTgt spid="45"/>
                                        </p:tgtEl>
                                      </p:cBhvr>
                                    </p:animEffect>
                                  </p:childTnLst>
                                </p:cTn>
                              </p:par>
                              <p:par>
                                <p:cTn id="41" presetID="2" presetClass="entr" presetSubtype="2" fill="hold" grpId="0" nodeType="withEffect">
                                  <p:stCondLst>
                                    <p:cond delay="0"/>
                                  </p:stCondLst>
                                  <p:childTnLst>
                                    <p:set>
                                      <p:cBhvr>
                                        <p:cTn id="42" dur="1" fill="hold">
                                          <p:stCondLst>
                                            <p:cond delay="0"/>
                                          </p:stCondLst>
                                        </p:cTn>
                                        <p:tgtEl>
                                          <p:spTgt spid="57"/>
                                        </p:tgtEl>
                                        <p:attrNameLst>
                                          <p:attrName>style.visibility</p:attrName>
                                        </p:attrNameLst>
                                      </p:cBhvr>
                                      <p:to>
                                        <p:strVal val="visible"/>
                                      </p:to>
                                    </p:set>
                                    <p:anim calcmode="lin" valueType="num">
                                      <p:cBhvr additive="base">
                                        <p:cTn id="43" dur="500" fill="hold"/>
                                        <p:tgtEl>
                                          <p:spTgt spid="57"/>
                                        </p:tgtEl>
                                        <p:attrNameLst>
                                          <p:attrName>ppt_x</p:attrName>
                                        </p:attrNameLst>
                                      </p:cBhvr>
                                      <p:tavLst>
                                        <p:tav tm="0">
                                          <p:val>
                                            <p:strVal val="1+#ppt_w/2"/>
                                          </p:val>
                                        </p:tav>
                                        <p:tav tm="100000">
                                          <p:val>
                                            <p:strVal val="#ppt_x"/>
                                          </p:val>
                                        </p:tav>
                                      </p:tavLst>
                                    </p:anim>
                                    <p:anim calcmode="lin" valueType="num">
                                      <p:cBhvr additive="base">
                                        <p:cTn id="44" dur="500" fill="hold"/>
                                        <p:tgtEl>
                                          <p:spTgt spid="57"/>
                                        </p:tgtEl>
                                        <p:attrNameLst>
                                          <p:attrName>ppt_y</p:attrName>
                                        </p:attrNameLst>
                                      </p:cBhvr>
                                      <p:tavLst>
                                        <p:tav tm="0">
                                          <p:val>
                                            <p:strVal val="#ppt_y"/>
                                          </p:val>
                                        </p:tav>
                                        <p:tav tm="100000">
                                          <p:val>
                                            <p:strVal val="#ppt_y"/>
                                          </p:val>
                                        </p:tav>
                                      </p:tavLst>
                                    </p:anim>
                                  </p:childTnLst>
                                </p:cTn>
                              </p:par>
                            </p:childTnLst>
                          </p:cTn>
                        </p:par>
                        <p:par>
                          <p:cTn id="45" fill="hold">
                            <p:stCondLst>
                              <p:cond delay="2500"/>
                            </p:stCondLst>
                            <p:childTnLst>
                              <p:par>
                                <p:cTn id="46" presetID="49" presetClass="entr" presetSubtype="0" decel="100000" fill="hold" nodeType="afterEffect">
                                  <p:stCondLst>
                                    <p:cond delay="0"/>
                                  </p:stCondLst>
                                  <p:childTnLst>
                                    <p:set>
                                      <p:cBhvr>
                                        <p:cTn id="47" dur="1" fill="hold">
                                          <p:stCondLst>
                                            <p:cond delay="0"/>
                                          </p:stCondLst>
                                        </p:cTn>
                                        <p:tgtEl>
                                          <p:spTgt spid="53"/>
                                        </p:tgtEl>
                                        <p:attrNameLst>
                                          <p:attrName>style.visibility</p:attrName>
                                        </p:attrNameLst>
                                      </p:cBhvr>
                                      <p:to>
                                        <p:strVal val="visible"/>
                                      </p:to>
                                    </p:set>
                                    <p:anim calcmode="lin" valueType="num">
                                      <p:cBhvr>
                                        <p:cTn id="48" dur="500" fill="hold"/>
                                        <p:tgtEl>
                                          <p:spTgt spid="53"/>
                                        </p:tgtEl>
                                        <p:attrNameLst>
                                          <p:attrName>ppt_w</p:attrName>
                                        </p:attrNameLst>
                                      </p:cBhvr>
                                      <p:tavLst>
                                        <p:tav tm="0">
                                          <p:val>
                                            <p:fltVal val="0"/>
                                          </p:val>
                                        </p:tav>
                                        <p:tav tm="100000">
                                          <p:val>
                                            <p:strVal val="#ppt_w"/>
                                          </p:val>
                                        </p:tav>
                                      </p:tavLst>
                                    </p:anim>
                                    <p:anim calcmode="lin" valueType="num">
                                      <p:cBhvr>
                                        <p:cTn id="49" dur="500" fill="hold"/>
                                        <p:tgtEl>
                                          <p:spTgt spid="53"/>
                                        </p:tgtEl>
                                        <p:attrNameLst>
                                          <p:attrName>ppt_h</p:attrName>
                                        </p:attrNameLst>
                                      </p:cBhvr>
                                      <p:tavLst>
                                        <p:tav tm="0">
                                          <p:val>
                                            <p:fltVal val="0"/>
                                          </p:val>
                                        </p:tav>
                                        <p:tav tm="100000">
                                          <p:val>
                                            <p:strVal val="#ppt_h"/>
                                          </p:val>
                                        </p:tav>
                                      </p:tavLst>
                                    </p:anim>
                                    <p:anim calcmode="lin" valueType="num">
                                      <p:cBhvr>
                                        <p:cTn id="50" dur="500" fill="hold"/>
                                        <p:tgtEl>
                                          <p:spTgt spid="53"/>
                                        </p:tgtEl>
                                        <p:attrNameLst>
                                          <p:attrName>style.rotation</p:attrName>
                                        </p:attrNameLst>
                                      </p:cBhvr>
                                      <p:tavLst>
                                        <p:tav tm="0">
                                          <p:val>
                                            <p:fltVal val="360"/>
                                          </p:val>
                                        </p:tav>
                                        <p:tav tm="100000">
                                          <p:val>
                                            <p:fltVal val="0"/>
                                          </p:val>
                                        </p:tav>
                                      </p:tavLst>
                                    </p:anim>
                                    <p:animEffect transition="in" filter="fade">
                                      <p:cBhvr>
                                        <p:cTn id="51" dur="500"/>
                                        <p:tgtEl>
                                          <p:spTgt spid="53"/>
                                        </p:tgtEl>
                                      </p:cBhvr>
                                    </p:animEffect>
                                  </p:childTnLst>
                                </p:cTn>
                              </p:par>
                              <p:par>
                                <p:cTn id="52" presetID="2" presetClass="entr" presetSubtype="2" fill="hold" grpId="0" nodeType="withEffect">
                                  <p:stCondLst>
                                    <p:cond delay="0"/>
                                  </p:stCondLst>
                                  <p:childTnLst>
                                    <p:set>
                                      <p:cBhvr>
                                        <p:cTn id="53" dur="1" fill="hold">
                                          <p:stCondLst>
                                            <p:cond delay="0"/>
                                          </p:stCondLst>
                                        </p:cTn>
                                        <p:tgtEl>
                                          <p:spTgt spid="58"/>
                                        </p:tgtEl>
                                        <p:attrNameLst>
                                          <p:attrName>style.visibility</p:attrName>
                                        </p:attrNameLst>
                                      </p:cBhvr>
                                      <p:to>
                                        <p:strVal val="visible"/>
                                      </p:to>
                                    </p:set>
                                    <p:anim calcmode="lin" valueType="num">
                                      <p:cBhvr additive="base">
                                        <p:cTn id="54" dur="500" fill="hold"/>
                                        <p:tgtEl>
                                          <p:spTgt spid="58"/>
                                        </p:tgtEl>
                                        <p:attrNameLst>
                                          <p:attrName>ppt_x</p:attrName>
                                        </p:attrNameLst>
                                      </p:cBhvr>
                                      <p:tavLst>
                                        <p:tav tm="0">
                                          <p:val>
                                            <p:strVal val="1+#ppt_w/2"/>
                                          </p:val>
                                        </p:tav>
                                        <p:tav tm="100000">
                                          <p:val>
                                            <p:strVal val="#ppt_x"/>
                                          </p:val>
                                        </p:tav>
                                      </p:tavLst>
                                    </p:anim>
                                    <p:anim calcmode="lin" valueType="num">
                                      <p:cBhvr additive="base">
                                        <p:cTn id="55" dur="500" fill="hold"/>
                                        <p:tgtEl>
                                          <p:spTgt spid="5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 grpId="0"/>
      <p:bldP spid="56" grpId="0"/>
      <p:bldP spid="57" grpId="0"/>
      <p:bldP spid="58" grpId="0"/>
      <p:bldP spid="59" grpId="0"/>
      <p:bldP spid="60" grpId="0"/>
      <p:bldP spid="61" grpId="0" animBg="1"/>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 name="标题 1"/>
          <p:cNvSpPr txBox="1"/>
          <p:nvPr/>
        </p:nvSpPr>
        <p:spPr>
          <a:xfrm>
            <a:off x="1062038" y="365125"/>
            <a:ext cx="5830354" cy="549275"/>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2400" kern="1200">
                <a:solidFill>
                  <a:schemeClr val="tx2"/>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defRPr/>
            </a:pPr>
            <a:r>
              <a:rPr lang="zh-CN" altLang="en-US" dirty="0" smtClean="0">
                <a:solidFill>
                  <a:srgbClr val="5A6478"/>
                </a:solidFill>
                <a:latin typeface="+mn-lt"/>
                <a:ea typeface="+mn-ea"/>
                <a:cs typeface="+mn-ea"/>
                <a:sym typeface="+mn-lt"/>
              </a:rPr>
              <a:t>输入相关标题文字</a:t>
            </a:r>
            <a:endParaRPr kumimoji="0" lang="zh-CN" altLang="en-US" sz="2400" b="0" i="0" u="none" strike="noStrike" kern="1200" cap="none" spc="0" normalizeH="0" baseline="0" noProof="0" dirty="0">
              <a:ln>
                <a:noFill/>
              </a:ln>
              <a:solidFill>
                <a:srgbClr val="5A6478"/>
              </a:solidFill>
              <a:effectLst/>
              <a:uLnTx/>
              <a:uFillTx/>
              <a:latin typeface="+mn-lt"/>
              <a:ea typeface="+mn-ea"/>
              <a:cs typeface="+mn-ea"/>
              <a:sym typeface="+mn-lt"/>
            </a:endParaRPr>
          </a:p>
        </p:txBody>
      </p:sp>
      <p:grpSp>
        <p:nvGrpSpPr>
          <p:cNvPr id="161" name="组合 160"/>
          <p:cNvGrpSpPr/>
          <p:nvPr/>
        </p:nvGrpSpPr>
        <p:grpSpPr>
          <a:xfrm>
            <a:off x="6741947" y="4557985"/>
            <a:ext cx="1105241" cy="349826"/>
            <a:chOff x="6741947" y="4557985"/>
            <a:chExt cx="1105241" cy="349826"/>
          </a:xfrm>
        </p:grpSpPr>
        <p:sp>
          <p:nvSpPr>
            <p:cNvPr id="162" name="Freeform 1270"/>
            <p:cNvSpPr/>
            <p:nvPr/>
          </p:nvSpPr>
          <p:spPr bwMode="auto">
            <a:xfrm>
              <a:off x="6741947" y="4715154"/>
              <a:ext cx="1059613" cy="35491"/>
            </a:xfrm>
            <a:custGeom>
              <a:avLst/>
              <a:gdLst>
                <a:gd name="T0" fmla="*/ 86 w 88"/>
                <a:gd name="T1" fmla="*/ 3 h 3"/>
                <a:gd name="T2" fmla="*/ 1 w 88"/>
                <a:gd name="T3" fmla="*/ 3 h 3"/>
                <a:gd name="T4" fmla="*/ 0 w 88"/>
                <a:gd name="T5" fmla="*/ 1 h 3"/>
                <a:gd name="T6" fmla="*/ 1 w 88"/>
                <a:gd name="T7" fmla="*/ 0 h 3"/>
                <a:gd name="T8" fmla="*/ 86 w 88"/>
                <a:gd name="T9" fmla="*/ 0 h 3"/>
                <a:gd name="T10" fmla="*/ 88 w 88"/>
                <a:gd name="T11" fmla="*/ 1 h 3"/>
                <a:gd name="T12" fmla="*/ 86 w 88"/>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88" h="3">
                  <a:moveTo>
                    <a:pt x="86" y="3"/>
                  </a:moveTo>
                  <a:cubicBezTo>
                    <a:pt x="1" y="3"/>
                    <a:pt x="1" y="3"/>
                    <a:pt x="1" y="3"/>
                  </a:cubicBezTo>
                  <a:cubicBezTo>
                    <a:pt x="0" y="3"/>
                    <a:pt x="0" y="2"/>
                    <a:pt x="0" y="1"/>
                  </a:cubicBezTo>
                  <a:cubicBezTo>
                    <a:pt x="0" y="1"/>
                    <a:pt x="0" y="0"/>
                    <a:pt x="1" y="0"/>
                  </a:cubicBezTo>
                  <a:cubicBezTo>
                    <a:pt x="86" y="0"/>
                    <a:pt x="86" y="0"/>
                    <a:pt x="86" y="0"/>
                  </a:cubicBezTo>
                  <a:cubicBezTo>
                    <a:pt x="87" y="0"/>
                    <a:pt x="88" y="1"/>
                    <a:pt x="88" y="1"/>
                  </a:cubicBezTo>
                  <a:cubicBezTo>
                    <a:pt x="88" y="2"/>
                    <a:pt x="87" y="3"/>
                    <a:pt x="86" y="3"/>
                  </a:cubicBezTo>
                  <a:close/>
                </a:path>
              </a:pathLst>
            </a:custGeom>
            <a:solidFill>
              <a:srgbClr val="FFB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1218565" fontAlgn="auto">
                <a:spcBef>
                  <a:spcPts val="0"/>
                </a:spcBef>
                <a:spcAft>
                  <a:spcPts val="0"/>
                </a:spcAft>
              </a:pPr>
              <a:endParaRPr lang="zh-CN" altLang="en-US" sz="2400">
                <a:solidFill>
                  <a:prstClr val="black"/>
                </a:solidFill>
                <a:latin typeface="方正静蕾简体" panose="02000000000000000000" charset="-122"/>
                <a:ea typeface="方正静蕾简体" panose="02000000000000000000" charset="-122"/>
              </a:endParaRPr>
            </a:p>
          </p:txBody>
        </p:sp>
        <p:sp>
          <p:nvSpPr>
            <p:cNvPr id="163" name="Freeform 1272"/>
            <p:cNvSpPr/>
            <p:nvPr/>
          </p:nvSpPr>
          <p:spPr bwMode="auto">
            <a:xfrm>
              <a:off x="7573413" y="4557985"/>
              <a:ext cx="273775" cy="349826"/>
            </a:xfrm>
            <a:custGeom>
              <a:avLst/>
              <a:gdLst>
                <a:gd name="T0" fmla="*/ 22 w 23"/>
                <a:gd name="T1" fmla="*/ 16 h 29"/>
                <a:gd name="T2" fmla="*/ 3 w 23"/>
                <a:gd name="T3" fmla="*/ 28 h 29"/>
                <a:gd name="T4" fmla="*/ 0 w 23"/>
                <a:gd name="T5" fmla="*/ 27 h 29"/>
                <a:gd name="T6" fmla="*/ 0 w 23"/>
                <a:gd name="T7" fmla="*/ 2 h 29"/>
                <a:gd name="T8" fmla="*/ 3 w 23"/>
                <a:gd name="T9" fmla="*/ 1 h 29"/>
                <a:gd name="T10" fmla="*/ 22 w 23"/>
                <a:gd name="T11" fmla="*/ 13 h 29"/>
                <a:gd name="T12" fmla="*/ 22 w 23"/>
                <a:gd name="T13" fmla="*/ 16 h 29"/>
              </a:gdLst>
              <a:ahLst/>
              <a:cxnLst>
                <a:cxn ang="0">
                  <a:pos x="T0" y="T1"/>
                </a:cxn>
                <a:cxn ang="0">
                  <a:pos x="T2" y="T3"/>
                </a:cxn>
                <a:cxn ang="0">
                  <a:pos x="T4" y="T5"/>
                </a:cxn>
                <a:cxn ang="0">
                  <a:pos x="T6" y="T7"/>
                </a:cxn>
                <a:cxn ang="0">
                  <a:pos x="T8" y="T9"/>
                </a:cxn>
                <a:cxn ang="0">
                  <a:pos x="T10" y="T11"/>
                </a:cxn>
                <a:cxn ang="0">
                  <a:pos x="T12" y="T13"/>
                </a:cxn>
              </a:cxnLst>
              <a:rect l="0" t="0" r="r" b="b"/>
              <a:pathLst>
                <a:path w="23" h="29">
                  <a:moveTo>
                    <a:pt x="22" y="16"/>
                  </a:moveTo>
                  <a:cubicBezTo>
                    <a:pt x="3" y="28"/>
                    <a:pt x="3" y="28"/>
                    <a:pt x="3" y="28"/>
                  </a:cubicBezTo>
                  <a:cubicBezTo>
                    <a:pt x="1" y="29"/>
                    <a:pt x="0" y="28"/>
                    <a:pt x="0" y="27"/>
                  </a:cubicBezTo>
                  <a:cubicBezTo>
                    <a:pt x="0" y="2"/>
                    <a:pt x="0" y="2"/>
                    <a:pt x="0" y="2"/>
                  </a:cubicBezTo>
                  <a:cubicBezTo>
                    <a:pt x="0" y="1"/>
                    <a:pt x="1" y="0"/>
                    <a:pt x="3" y="1"/>
                  </a:cubicBezTo>
                  <a:cubicBezTo>
                    <a:pt x="22" y="13"/>
                    <a:pt x="22" y="13"/>
                    <a:pt x="22" y="13"/>
                  </a:cubicBezTo>
                  <a:cubicBezTo>
                    <a:pt x="23" y="14"/>
                    <a:pt x="23" y="15"/>
                    <a:pt x="22" y="16"/>
                  </a:cubicBezTo>
                  <a:close/>
                </a:path>
              </a:pathLst>
            </a:custGeom>
            <a:solidFill>
              <a:srgbClr val="FFB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1218565" fontAlgn="auto">
                <a:spcBef>
                  <a:spcPts val="0"/>
                </a:spcBef>
                <a:spcAft>
                  <a:spcPts val="0"/>
                </a:spcAft>
              </a:pPr>
              <a:endParaRPr lang="zh-CN" altLang="en-US" sz="2400">
                <a:solidFill>
                  <a:prstClr val="black"/>
                </a:solidFill>
                <a:latin typeface="方正静蕾简体" panose="02000000000000000000" charset="-122"/>
                <a:ea typeface="方正静蕾简体" panose="02000000000000000000" charset="-122"/>
              </a:endParaRPr>
            </a:p>
          </p:txBody>
        </p:sp>
      </p:grpSp>
      <p:grpSp>
        <p:nvGrpSpPr>
          <p:cNvPr id="164" name="组合 163"/>
          <p:cNvGrpSpPr/>
          <p:nvPr/>
        </p:nvGrpSpPr>
        <p:grpSpPr>
          <a:xfrm>
            <a:off x="6001740" y="2854494"/>
            <a:ext cx="1328317" cy="1105244"/>
            <a:chOff x="6001740" y="2854494"/>
            <a:chExt cx="1328317" cy="1105244"/>
          </a:xfrm>
        </p:grpSpPr>
        <p:sp>
          <p:nvSpPr>
            <p:cNvPr id="165" name="Freeform 1269"/>
            <p:cNvSpPr/>
            <p:nvPr/>
          </p:nvSpPr>
          <p:spPr bwMode="auto">
            <a:xfrm>
              <a:off x="6001740" y="3011663"/>
              <a:ext cx="1318177" cy="948075"/>
            </a:xfrm>
            <a:custGeom>
              <a:avLst/>
              <a:gdLst>
                <a:gd name="T0" fmla="*/ 1 w 110"/>
                <a:gd name="T1" fmla="*/ 79 h 79"/>
                <a:gd name="T2" fmla="*/ 0 w 110"/>
                <a:gd name="T3" fmla="*/ 78 h 79"/>
                <a:gd name="T4" fmla="*/ 0 w 110"/>
                <a:gd name="T5" fmla="*/ 23 h 79"/>
                <a:gd name="T6" fmla="*/ 23 w 110"/>
                <a:gd name="T7" fmla="*/ 0 h 79"/>
                <a:gd name="T8" fmla="*/ 108 w 110"/>
                <a:gd name="T9" fmla="*/ 0 h 79"/>
                <a:gd name="T10" fmla="*/ 110 w 110"/>
                <a:gd name="T11" fmla="*/ 2 h 79"/>
                <a:gd name="T12" fmla="*/ 108 w 110"/>
                <a:gd name="T13" fmla="*/ 3 h 79"/>
                <a:gd name="T14" fmla="*/ 23 w 110"/>
                <a:gd name="T15" fmla="*/ 3 h 79"/>
                <a:gd name="T16" fmla="*/ 3 w 110"/>
                <a:gd name="T17" fmla="*/ 23 h 79"/>
                <a:gd name="T18" fmla="*/ 3 w 110"/>
                <a:gd name="T19" fmla="*/ 78 h 79"/>
                <a:gd name="T20" fmla="*/ 1 w 110"/>
                <a:gd name="T21" fmla="*/ 79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0" h="79">
                  <a:moveTo>
                    <a:pt x="1" y="79"/>
                  </a:moveTo>
                  <a:cubicBezTo>
                    <a:pt x="1" y="79"/>
                    <a:pt x="0" y="79"/>
                    <a:pt x="0" y="78"/>
                  </a:cubicBezTo>
                  <a:cubicBezTo>
                    <a:pt x="0" y="23"/>
                    <a:pt x="0" y="23"/>
                    <a:pt x="0" y="23"/>
                  </a:cubicBezTo>
                  <a:cubicBezTo>
                    <a:pt x="0" y="10"/>
                    <a:pt x="10" y="0"/>
                    <a:pt x="23" y="0"/>
                  </a:cubicBezTo>
                  <a:cubicBezTo>
                    <a:pt x="108" y="0"/>
                    <a:pt x="108" y="0"/>
                    <a:pt x="108" y="0"/>
                  </a:cubicBezTo>
                  <a:cubicBezTo>
                    <a:pt x="109" y="0"/>
                    <a:pt x="110" y="1"/>
                    <a:pt x="110" y="2"/>
                  </a:cubicBezTo>
                  <a:cubicBezTo>
                    <a:pt x="110" y="3"/>
                    <a:pt x="109" y="3"/>
                    <a:pt x="108" y="3"/>
                  </a:cubicBezTo>
                  <a:cubicBezTo>
                    <a:pt x="23" y="3"/>
                    <a:pt x="23" y="3"/>
                    <a:pt x="23" y="3"/>
                  </a:cubicBezTo>
                  <a:cubicBezTo>
                    <a:pt x="12" y="3"/>
                    <a:pt x="3" y="12"/>
                    <a:pt x="3" y="23"/>
                  </a:cubicBezTo>
                  <a:cubicBezTo>
                    <a:pt x="3" y="78"/>
                    <a:pt x="3" y="78"/>
                    <a:pt x="3" y="78"/>
                  </a:cubicBezTo>
                  <a:cubicBezTo>
                    <a:pt x="3" y="79"/>
                    <a:pt x="2" y="79"/>
                    <a:pt x="1" y="79"/>
                  </a:cubicBezTo>
                  <a:close/>
                </a:path>
              </a:pathLst>
            </a:custGeom>
            <a:solidFill>
              <a:srgbClr val="FFB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1218565" fontAlgn="auto">
                <a:spcBef>
                  <a:spcPts val="0"/>
                </a:spcBef>
                <a:spcAft>
                  <a:spcPts val="0"/>
                </a:spcAft>
              </a:pPr>
              <a:endParaRPr lang="zh-CN" altLang="en-US" sz="2400">
                <a:solidFill>
                  <a:prstClr val="black"/>
                </a:solidFill>
                <a:latin typeface="方正静蕾简体" panose="02000000000000000000" charset="-122"/>
                <a:ea typeface="方正静蕾简体" panose="02000000000000000000" charset="-122"/>
              </a:endParaRPr>
            </a:p>
          </p:txBody>
        </p:sp>
        <p:sp>
          <p:nvSpPr>
            <p:cNvPr id="166" name="Freeform 1273"/>
            <p:cNvSpPr/>
            <p:nvPr/>
          </p:nvSpPr>
          <p:spPr bwMode="auto">
            <a:xfrm>
              <a:off x="7066422" y="2854494"/>
              <a:ext cx="263635" cy="349826"/>
            </a:xfrm>
            <a:custGeom>
              <a:avLst/>
              <a:gdLst>
                <a:gd name="T0" fmla="*/ 21 w 22"/>
                <a:gd name="T1" fmla="*/ 16 h 29"/>
                <a:gd name="T2" fmla="*/ 2 w 22"/>
                <a:gd name="T3" fmla="*/ 28 h 29"/>
                <a:gd name="T4" fmla="*/ 0 w 22"/>
                <a:gd name="T5" fmla="*/ 27 h 29"/>
                <a:gd name="T6" fmla="*/ 0 w 22"/>
                <a:gd name="T7" fmla="*/ 2 h 29"/>
                <a:gd name="T8" fmla="*/ 2 w 22"/>
                <a:gd name="T9" fmla="*/ 1 h 29"/>
                <a:gd name="T10" fmla="*/ 21 w 22"/>
                <a:gd name="T11" fmla="*/ 13 h 29"/>
                <a:gd name="T12" fmla="*/ 21 w 22"/>
                <a:gd name="T13" fmla="*/ 16 h 29"/>
              </a:gdLst>
              <a:ahLst/>
              <a:cxnLst>
                <a:cxn ang="0">
                  <a:pos x="T0" y="T1"/>
                </a:cxn>
                <a:cxn ang="0">
                  <a:pos x="T2" y="T3"/>
                </a:cxn>
                <a:cxn ang="0">
                  <a:pos x="T4" y="T5"/>
                </a:cxn>
                <a:cxn ang="0">
                  <a:pos x="T6" y="T7"/>
                </a:cxn>
                <a:cxn ang="0">
                  <a:pos x="T8" y="T9"/>
                </a:cxn>
                <a:cxn ang="0">
                  <a:pos x="T10" y="T11"/>
                </a:cxn>
                <a:cxn ang="0">
                  <a:pos x="T12" y="T13"/>
                </a:cxn>
              </a:cxnLst>
              <a:rect l="0" t="0" r="r" b="b"/>
              <a:pathLst>
                <a:path w="22" h="29">
                  <a:moveTo>
                    <a:pt x="21" y="16"/>
                  </a:moveTo>
                  <a:cubicBezTo>
                    <a:pt x="2" y="28"/>
                    <a:pt x="2" y="28"/>
                    <a:pt x="2" y="28"/>
                  </a:cubicBezTo>
                  <a:cubicBezTo>
                    <a:pt x="1" y="29"/>
                    <a:pt x="0" y="28"/>
                    <a:pt x="0" y="27"/>
                  </a:cubicBezTo>
                  <a:cubicBezTo>
                    <a:pt x="0" y="2"/>
                    <a:pt x="0" y="2"/>
                    <a:pt x="0" y="2"/>
                  </a:cubicBezTo>
                  <a:cubicBezTo>
                    <a:pt x="0" y="1"/>
                    <a:pt x="1" y="0"/>
                    <a:pt x="2" y="1"/>
                  </a:cubicBezTo>
                  <a:cubicBezTo>
                    <a:pt x="21" y="13"/>
                    <a:pt x="21" y="13"/>
                    <a:pt x="21" y="13"/>
                  </a:cubicBezTo>
                  <a:cubicBezTo>
                    <a:pt x="22" y="14"/>
                    <a:pt x="22" y="15"/>
                    <a:pt x="21" y="16"/>
                  </a:cubicBezTo>
                  <a:close/>
                </a:path>
              </a:pathLst>
            </a:custGeom>
            <a:solidFill>
              <a:srgbClr val="FFB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1218565" fontAlgn="auto">
                <a:spcBef>
                  <a:spcPts val="0"/>
                </a:spcBef>
                <a:spcAft>
                  <a:spcPts val="0"/>
                </a:spcAft>
              </a:pPr>
              <a:endParaRPr lang="zh-CN" altLang="en-US" sz="2400">
                <a:solidFill>
                  <a:prstClr val="black"/>
                </a:solidFill>
                <a:latin typeface="方正静蕾简体" panose="02000000000000000000" charset="-122"/>
                <a:ea typeface="方正静蕾简体" panose="02000000000000000000" charset="-122"/>
              </a:endParaRPr>
            </a:p>
          </p:txBody>
        </p:sp>
      </p:grpSp>
      <p:grpSp>
        <p:nvGrpSpPr>
          <p:cNvPr id="167" name="组合 166"/>
          <p:cNvGrpSpPr/>
          <p:nvPr/>
        </p:nvGrpSpPr>
        <p:grpSpPr>
          <a:xfrm>
            <a:off x="3765911" y="3285438"/>
            <a:ext cx="2007685" cy="674297"/>
            <a:chOff x="3765911" y="3285438"/>
            <a:chExt cx="2007685" cy="674297"/>
          </a:xfrm>
        </p:grpSpPr>
        <p:sp>
          <p:nvSpPr>
            <p:cNvPr id="168" name="Freeform 1268"/>
            <p:cNvSpPr/>
            <p:nvPr/>
          </p:nvSpPr>
          <p:spPr bwMode="auto">
            <a:xfrm>
              <a:off x="3816610" y="3442604"/>
              <a:ext cx="1956986" cy="517131"/>
            </a:xfrm>
            <a:custGeom>
              <a:avLst/>
              <a:gdLst>
                <a:gd name="T0" fmla="*/ 161 w 163"/>
                <a:gd name="T1" fmla="*/ 43 h 43"/>
                <a:gd name="T2" fmla="*/ 160 w 163"/>
                <a:gd name="T3" fmla="*/ 42 h 43"/>
                <a:gd name="T4" fmla="*/ 160 w 163"/>
                <a:gd name="T5" fmla="*/ 17 h 43"/>
                <a:gd name="T6" fmla="*/ 145 w 163"/>
                <a:gd name="T7" fmla="*/ 3 h 43"/>
                <a:gd name="T8" fmla="*/ 1 w 163"/>
                <a:gd name="T9" fmla="*/ 3 h 43"/>
                <a:gd name="T10" fmla="*/ 0 w 163"/>
                <a:gd name="T11" fmla="*/ 1 h 43"/>
                <a:gd name="T12" fmla="*/ 1 w 163"/>
                <a:gd name="T13" fmla="*/ 0 h 43"/>
                <a:gd name="T14" fmla="*/ 145 w 163"/>
                <a:gd name="T15" fmla="*/ 0 h 43"/>
                <a:gd name="T16" fmla="*/ 163 w 163"/>
                <a:gd name="T17" fmla="*/ 17 h 43"/>
                <a:gd name="T18" fmla="*/ 163 w 163"/>
                <a:gd name="T19" fmla="*/ 42 h 43"/>
                <a:gd name="T20" fmla="*/ 161 w 163"/>
                <a:gd name="T21" fmla="*/ 4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3" h="43">
                  <a:moveTo>
                    <a:pt x="161" y="43"/>
                  </a:moveTo>
                  <a:cubicBezTo>
                    <a:pt x="160" y="43"/>
                    <a:pt x="160" y="43"/>
                    <a:pt x="160" y="42"/>
                  </a:cubicBezTo>
                  <a:cubicBezTo>
                    <a:pt x="160" y="17"/>
                    <a:pt x="160" y="17"/>
                    <a:pt x="160" y="17"/>
                  </a:cubicBezTo>
                  <a:cubicBezTo>
                    <a:pt x="160" y="9"/>
                    <a:pt x="153" y="3"/>
                    <a:pt x="145" y="3"/>
                  </a:cubicBezTo>
                  <a:cubicBezTo>
                    <a:pt x="1" y="3"/>
                    <a:pt x="1" y="3"/>
                    <a:pt x="1" y="3"/>
                  </a:cubicBezTo>
                  <a:cubicBezTo>
                    <a:pt x="0" y="3"/>
                    <a:pt x="0" y="2"/>
                    <a:pt x="0" y="1"/>
                  </a:cubicBezTo>
                  <a:cubicBezTo>
                    <a:pt x="0" y="0"/>
                    <a:pt x="0" y="0"/>
                    <a:pt x="1" y="0"/>
                  </a:cubicBezTo>
                  <a:cubicBezTo>
                    <a:pt x="145" y="0"/>
                    <a:pt x="145" y="0"/>
                    <a:pt x="145" y="0"/>
                  </a:cubicBezTo>
                  <a:cubicBezTo>
                    <a:pt x="155" y="0"/>
                    <a:pt x="163" y="7"/>
                    <a:pt x="163" y="17"/>
                  </a:cubicBezTo>
                  <a:cubicBezTo>
                    <a:pt x="163" y="42"/>
                    <a:pt x="163" y="42"/>
                    <a:pt x="163" y="42"/>
                  </a:cubicBezTo>
                  <a:cubicBezTo>
                    <a:pt x="163" y="43"/>
                    <a:pt x="162" y="43"/>
                    <a:pt x="161" y="43"/>
                  </a:cubicBezTo>
                  <a:close/>
                </a:path>
              </a:pathLst>
            </a:custGeom>
            <a:solidFill>
              <a:srgbClr val="FFB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1218565" fontAlgn="auto">
                <a:spcBef>
                  <a:spcPts val="0"/>
                </a:spcBef>
                <a:spcAft>
                  <a:spcPts val="0"/>
                </a:spcAft>
              </a:pPr>
              <a:endParaRPr lang="zh-CN" altLang="en-US" sz="2400">
                <a:solidFill>
                  <a:prstClr val="black"/>
                </a:solidFill>
                <a:latin typeface="方正静蕾简体" panose="02000000000000000000" charset="-122"/>
                <a:ea typeface="方正静蕾简体" panose="02000000000000000000" charset="-122"/>
              </a:endParaRPr>
            </a:p>
          </p:txBody>
        </p:sp>
        <p:sp>
          <p:nvSpPr>
            <p:cNvPr id="169" name="Freeform 1274"/>
            <p:cNvSpPr/>
            <p:nvPr/>
          </p:nvSpPr>
          <p:spPr bwMode="auto">
            <a:xfrm>
              <a:off x="3765911" y="3285438"/>
              <a:ext cx="263635" cy="349826"/>
            </a:xfrm>
            <a:custGeom>
              <a:avLst/>
              <a:gdLst>
                <a:gd name="T0" fmla="*/ 1 w 22"/>
                <a:gd name="T1" fmla="*/ 16 h 29"/>
                <a:gd name="T2" fmla="*/ 20 w 22"/>
                <a:gd name="T3" fmla="*/ 28 h 29"/>
                <a:gd name="T4" fmla="*/ 22 w 22"/>
                <a:gd name="T5" fmla="*/ 27 h 29"/>
                <a:gd name="T6" fmla="*/ 22 w 22"/>
                <a:gd name="T7" fmla="*/ 2 h 29"/>
                <a:gd name="T8" fmla="*/ 20 w 22"/>
                <a:gd name="T9" fmla="*/ 1 h 29"/>
                <a:gd name="T10" fmla="*/ 1 w 22"/>
                <a:gd name="T11" fmla="*/ 13 h 29"/>
                <a:gd name="T12" fmla="*/ 1 w 22"/>
                <a:gd name="T13" fmla="*/ 16 h 29"/>
              </a:gdLst>
              <a:ahLst/>
              <a:cxnLst>
                <a:cxn ang="0">
                  <a:pos x="T0" y="T1"/>
                </a:cxn>
                <a:cxn ang="0">
                  <a:pos x="T2" y="T3"/>
                </a:cxn>
                <a:cxn ang="0">
                  <a:pos x="T4" y="T5"/>
                </a:cxn>
                <a:cxn ang="0">
                  <a:pos x="T6" y="T7"/>
                </a:cxn>
                <a:cxn ang="0">
                  <a:pos x="T8" y="T9"/>
                </a:cxn>
                <a:cxn ang="0">
                  <a:pos x="T10" y="T11"/>
                </a:cxn>
                <a:cxn ang="0">
                  <a:pos x="T12" y="T13"/>
                </a:cxn>
              </a:cxnLst>
              <a:rect l="0" t="0" r="r" b="b"/>
              <a:pathLst>
                <a:path w="22" h="29">
                  <a:moveTo>
                    <a:pt x="1" y="16"/>
                  </a:moveTo>
                  <a:cubicBezTo>
                    <a:pt x="20" y="28"/>
                    <a:pt x="20" y="28"/>
                    <a:pt x="20" y="28"/>
                  </a:cubicBezTo>
                  <a:cubicBezTo>
                    <a:pt x="21" y="29"/>
                    <a:pt x="22" y="28"/>
                    <a:pt x="22" y="27"/>
                  </a:cubicBezTo>
                  <a:cubicBezTo>
                    <a:pt x="22" y="2"/>
                    <a:pt x="22" y="2"/>
                    <a:pt x="22" y="2"/>
                  </a:cubicBezTo>
                  <a:cubicBezTo>
                    <a:pt x="22" y="1"/>
                    <a:pt x="21" y="0"/>
                    <a:pt x="20" y="1"/>
                  </a:cubicBezTo>
                  <a:cubicBezTo>
                    <a:pt x="1" y="13"/>
                    <a:pt x="1" y="13"/>
                    <a:pt x="1" y="13"/>
                  </a:cubicBezTo>
                  <a:cubicBezTo>
                    <a:pt x="0" y="14"/>
                    <a:pt x="0" y="15"/>
                    <a:pt x="1" y="16"/>
                  </a:cubicBezTo>
                  <a:close/>
                </a:path>
              </a:pathLst>
            </a:custGeom>
            <a:solidFill>
              <a:srgbClr val="FFB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1218565" fontAlgn="auto">
                <a:spcBef>
                  <a:spcPts val="0"/>
                </a:spcBef>
                <a:spcAft>
                  <a:spcPts val="0"/>
                </a:spcAft>
              </a:pPr>
              <a:endParaRPr lang="zh-CN" altLang="en-US" sz="2400">
                <a:solidFill>
                  <a:prstClr val="black"/>
                </a:solidFill>
                <a:latin typeface="方正静蕾简体" panose="02000000000000000000" charset="-122"/>
                <a:ea typeface="方正静蕾简体" panose="02000000000000000000" charset="-122"/>
              </a:endParaRPr>
            </a:p>
          </p:txBody>
        </p:sp>
      </p:grpSp>
      <p:grpSp>
        <p:nvGrpSpPr>
          <p:cNvPr id="170" name="组合 169"/>
          <p:cNvGrpSpPr/>
          <p:nvPr/>
        </p:nvGrpSpPr>
        <p:grpSpPr>
          <a:xfrm>
            <a:off x="3167661" y="4089014"/>
            <a:ext cx="1992477" cy="826397"/>
            <a:chOff x="3167661" y="4089014"/>
            <a:chExt cx="1992477" cy="826397"/>
          </a:xfrm>
        </p:grpSpPr>
        <p:sp>
          <p:nvSpPr>
            <p:cNvPr id="171" name="Freeform 1271"/>
            <p:cNvSpPr/>
            <p:nvPr/>
          </p:nvSpPr>
          <p:spPr bwMode="auto">
            <a:xfrm>
              <a:off x="3228500" y="4241111"/>
              <a:ext cx="1931638" cy="674300"/>
            </a:xfrm>
            <a:custGeom>
              <a:avLst/>
              <a:gdLst>
                <a:gd name="T0" fmla="*/ 159 w 161"/>
                <a:gd name="T1" fmla="*/ 56 h 56"/>
                <a:gd name="T2" fmla="*/ 123 w 161"/>
                <a:gd name="T3" fmla="*/ 56 h 56"/>
                <a:gd name="T4" fmla="*/ 104 w 161"/>
                <a:gd name="T5" fmla="*/ 37 h 56"/>
                <a:gd name="T6" fmla="*/ 104 w 161"/>
                <a:gd name="T7" fmla="*/ 20 h 56"/>
                <a:gd name="T8" fmla="*/ 88 w 161"/>
                <a:gd name="T9" fmla="*/ 3 h 56"/>
                <a:gd name="T10" fmla="*/ 1 w 161"/>
                <a:gd name="T11" fmla="*/ 3 h 56"/>
                <a:gd name="T12" fmla="*/ 0 w 161"/>
                <a:gd name="T13" fmla="*/ 1 h 56"/>
                <a:gd name="T14" fmla="*/ 1 w 161"/>
                <a:gd name="T15" fmla="*/ 0 h 56"/>
                <a:gd name="T16" fmla="*/ 88 w 161"/>
                <a:gd name="T17" fmla="*/ 0 h 56"/>
                <a:gd name="T18" fmla="*/ 108 w 161"/>
                <a:gd name="T19" fmla="*/ 20 h 56"/>
                <a:gd name="T20" fmla="*/ 108 w 161"/>
                <a:gd name="T21" fmla="*/ 37 h 56"/>
                <a:gd name="T22" fmla="*/ 123 w 161"/>
                <a:gd name="T23" fmla="*/ 53 h 56"/>
                <a:gd name="T24" fmla="*/ 159 w 161"/>
                <a:gd name="T25" fmla="*/ 53 h 56"/>
                <a:gd name="T26" fmla="*/ 161 w 161"/>
                <a:gd name="T27" fmla="*/ 55 h 56"/>
                <a:gd name="T28" fmla="*/ 159 w 161"/>
                <a:gd name="T29" fmla="*/ 5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1" h="56">
                  <a:moveTo>
                    <a:pt x="159" y="56"/>
                  </a:moveTo>
                  <a:cubicBezTo>
                    <a:pt x="123" y="56"/>
                    <a:pt x="123" y="56"/>
                    <a:pt x="123" y="56"/>
                  </a:cubicBezTo>
                  <a:cubicBezTo>
                    <a:pt x="113" y="56"/>
                    <a:pt x="104" y="48"/>
                    <a:pt x="104" y="37"/>
                  </a:cubicBezTo>
                  <a:cubicBezTo>
                    <a:pt x="104" y="20"/>
                    <a:pt x="104" y="20"/>
                    <a:pt x="104" y="20"/>
                  </a:cubicBezTo>
                  <a:cubicBezTo>
                    <a:pt x="104" y="10"/>
                    <a:pt x="97" y="3"/>
                    <a:pt x="88" y="3"/>
                  </a:cubicBezTo>
                  <a:cubicBezTo>
                    <a:pt x="1" y="3"/>
                    <a:pt x="1" y="3"/>
                    <a:pt x="1" y="3"/>
                  </a:cubicBezTo>
                  <a:cubicBezTo>
                    <a:pt x="1" y="3"/>
                    <a:pt x="0" y="2"/>
                    <a:pt x="0" y="1"/>
                  </a:cubicBezTo>
                  <a:cubicBezTo>
                    <a:pt x="0" y="1"/>
                    <a:pt x="1" y="0"/>
                    <a:pt x="1" y="0"/>
                  </a:cubicBezTo>
                  <a:cubicBezTo>
                    <a:pt x="88" y="0"/>
                    <a:pt x="88" y="0"/>
                    <a:pt x="88" y="0"/>
                  </a:cubicBezTo>
                  <a:cubicBezTo>
                    <a:pt x="99" y="0"/>
                    <a:pt x="108" y="9"/>
                    <a:pt x="108" y="20"/>
                  </a:cubicBezTo>
                  <a:cubicBezTo>
                    <a:pt x="108" y="37"/>
                    <a:pt x="108" y="37"/>
                    <a:pt x="108" y="37"/>
                  </a:cubicBezTo>
                  <a:cubicBezTo>
                    <a:pt x="108" y="46"/>
                    <a:pt x="115" y="53"/>
                    <a:pt x="123" y="53"/>
                  </a:cubicBezTo>
                  <a:cubicBezTo>
                    <a:pt x="159" y="53"/>
                    <a:pt x="159" y="53"/>
                    <a:pt x="159" y="53"/>
                  </a:cubicBezTo>
                  <a:cubicBezTo>
                    <a:pt x="160" y="53"/>
                    <a:pt x="161" y="54"/>
                    <a:pt x="161" y="55"/>
                  </a:cubicBezTo>
                  <a:cubicBezTo>
                    <a:pt x="161" y="56"/>
                    <a:pt x="160" y="56"/>
                    <a:pt x="159" y="56"/>
                  </a:cubicBezTo>
                  <a:close/>
                </a:path>
              </a:pathLst>
            </a:custGeom>
            <a:solidFill>
              <a:srgbClr val="FFB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1218565" fontAlgn="auto">
                <a:spcBef>
                  <a:spcPts val="0"/>
                </a:spcBef>
                <a:spcAft>
                  <a:spcPts val="0"/>
                </a:spcAft>
              </a:pPr>
              <a:endParaRPr lang="zh-CN" altLang="en-US" sz="2400">
                <a:solidFill>
                  <a:prstClr val="black"/>
                </a:solidFill>
                <a:latin typeface="方正静蕾简体" panose="02000000000000000000" charset="-122"/>
                <a:ea typeface="方正静蕾简体" panose="02000000000000000000" charset="-122"/>
              </a:endParaRPr>
            </a:p>
          </p:txBody>
        </p:sp>
        <p:sp>
          <p:nvSpPr>
            <p:cNvPr id="172" name="Freeform 1276"/>
            <p:cNvSpPr/>
            <p:nvPr/>
          </p:nvSpPr>
          <p:spPr bwMode="auto">
            <a:xfrm>
              <a:off x="3167661" y="4089014"/>
              <a:ext cx="273775" cy="344754"/>
            </a:xfrm>
            <a:custGeom>
              <a:avLst/>
              <a:gdLst>
                <a:gd name="T0" fmla="*/ 1 w 23"/>
                <a:gd name="T1" fmla="*/ 16 h 29"/>
                <a:gd name="T2" fmla="*/ 20 w 23"/>
                <a:gd name="T3" fmla="*/ 28 h 29"/>
                <a:gd name="T4" fmla="*/ 23 w 23"/>
                <a:gd name="T5" fmla="*/ 27 h 29"/>
                <a:gd name="T6" fmla="*/ 23 w 23"/>
                <a:gd name="T7" fmla="*/ 2 h 29"/>
                <a:gd name="T8" fmla="*/ 20 w 23"/>
                <a:gd name="T9" fmla="*/ 1 h 29"/>
                <a:gd name="T10" fmla="*/ 1 w 23"/>
                <a:gd name="T11" fmla="*/ 13 h 29"/>
                <a:gd name="T12" fmla="*/ 1 w 23"/>
                <a:gd name="T13" fmla="*/ 16 h 29"/>
              </a:gdLst>
              <a:ahLst/>
              <a:cxnLst>
                <a:cxn ang="0">
                  <a:pos x="T0" y="T1"/>
                </a:cxn>
                <a:cxn ang="0">
                  <a:pos x="T2" y="T3"/>
                </a:cxn>
                <a:cxn ang="0">
                  <a:pos x="T4" y="T5"/>
                </a:cxn>
                <a:cxn ang="0">
                  <a:pos x="T6" y="T7"/>
                </a:cxn>
                <a:cxn ang="0">
                  <a:pos x="T8" y="T9"/>
                </a:cxn>
                <a:cxn ang="0">
                  <a:pos x="T10" y="T11"/>
                </a:cxn>
                <a:cxn ang="0">
                  <a:pos x="T12" y="T13"/>
                </a:cxn>
              </a:cxnLst>
              <a:rect l="0" t="0" r="r" b="b"/>
              <a:pathLst>
                <a:path w="23" h="29">
                  <a:moveTo>
                    <a:pt x="1" y="16"/>
                  </a:moveTo>
                  <a:cubicBezTo>
                    <a:pt x="20" y="28"/>
                    <a:pt x="20" y="28"/>
                    <a:pt x="20" y="28"/>
                  </a:cubicBezTo>
                  <a:cubicBezTo>
                    <a:pt x="21" y="29"/>
                    <a:pt x="23" y="28"/>
                    <a:pt x="23" y="27"/>
                  </a:cubicBezTo>
                  <a:cubicBezTo>
                    <a:pt x="23" y="2"/>
                    <a:pt x="23" y="2"/>
                    <a:pt x="23" y="2"/>
                  </a:cubicBezTo>
                  <a:cubicBezTo>
                    <a:pt x="23" y="1"/>
                    <a:pt x="21" y="0"/>
                    <a:pt x="20" y="1"/>
                  </a:cubicBezTo>
                  <a:cubicBezTo>
                    <a:pt x="1" y="13"/>
                    <a:pt x="1" y="13"/>
                    <a:pt x="1" y="13"/>
                  </a:cubicBezTo>
                  <a:cubicBezTo>
                    <a:pt x="0" y="14"/>
                    <a:pt x="0" y="15"/>
                    <a:pt x="1" y="16"/>
                  </a:cubicBezTo>
                  <a:close/>
                </a:path>
              </a:pathLst>
            </a:custGeom>
            <a:solidFill>
              <a:srgbClr val="FFB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1218565" fontAlgn="auto">
                <a:spcBef>
                  <a:spcPts val="0"/>
                </a:spcBef>
                <a:spcAft>
                  <a:spcPts val="0"/>
                </a:spcAft>
              </a:pPr>
              <a:endParaRPr lang="zh-CN" altLang="en-US" sz="2400">
                <a:solidFill>
                  <a:prstClr val="black"/>
                </a:solidFill>
                <a:latin typeface="方正静蕾简体" panose="02000000000000000000" charset="-122"/>
                <a:ea typeface="方正静蕾简体" panose="02000000000000000000" charset="-122"/>
              </a:endParaRPr>
            </a:p>
          </p:txBody>
        </p:sp>
      </p:grpSp>
      <p:grpSp>
        <p:nvGrpSpPr>
          <p:cNvPr id="173" name="组合 172"/>
          <p:cNvGrpSpPr/>
          <p:nvPr/>
        </p:nvGrpSpPr>
        <p:grpSpPr>
          <a:xfrm>
            <a:off x="5063808" y="2616210"/>
            <a:ext cx="841605" cy="1343525"/>
            <a:chOff x="5063808" y="2616210"/>
            <a:chExt cx="841605" cy="1343525"/>
          </a:xfrm>
        </p:grpSpPr>
        <p:sp>
          <p:nvSpPr>
            <p:cNvPr id="174" name="Freeform 1275"/>
            <p:cNvSpPr/>
            <p:nvPr/>
          </p:nvSpPr>
          <p:spPr bwMode="auto">
            <a:xfrm>
              <a:off x="5063808" y="2616210"/>
              <a:ext cx="263635" cy="344754"/>
            </a:xfrm>
            <a:custGeom>
              <a:avLst/>
              <a:gdLst>
                <a:gd name="T0" fmla="*/ 1 w 22"/>
                <a:gd name="T1" fmla="*/ 16 h 29"/>
                <a:gd name="T2" fmla="*/ 20 w 22"/>
                <a:gd name="T3" fmla="*/ 29 h 29"/>
                <a:gd name="T4" fmla="*/ 22 w 22"/>
                <a:gd name="T5" fmla="*/ 27 h 29"/>
                <a:gd name="T6" fmla="*/ 22 w 22"/>
                <a:gd name="T7" fmla="*/ 3 h 29"/>
                <a:gd name="T8" fmla="*/ 20 w 22"/>
                <a:gd name="T9" fmla="*/ 1 h 29"/>
                <a:gd name="T10" fmla="*/ 1 w 22"/>
                <a:gd name="T11" fmla="*/ 13 h 29"/>
                <a:gd name="T12" fmla="*/ 1 w 22"/>
                <a:gd name="T13" fmla="*/ 16 h 29"/>
              </a:gdLst>
              <a:ahLst/>
              <a:cxnLst>
                <a:cxn ang="0">
                  <a:pos x="T0" y="T1"/>
                </a:cxn>
                <a:cxn ang="0">
                  <a:pos x="T2" y="T3"/>
                </a:cxn>
                <a:cxn ang="0">
                  <a:pos x="T4" y="T5"/>
                </a:cxn>
                <a:cxn ang="0">
                  <a:pos x="T6" y="T7"/>
                </a:cxn>
                <a:cxn ang="0">
                  <a:pos x="T8" y="T9"/>
                </a:cxn>
                <a:cxn ang="0">
                  <a:pos x="T10" y="T11"/>
                </a:cxn>
                <a:cxn ang="0">
                  <a:pos x="T12" y="T13"/>
                </a:cxn>
              </a:cxnLst>
              <a:rect l="0" t="0" r="r" b="b"/>
              <a:pathLst>
                <a:path w="22" h="29">
                  <a:moveTo>
                    <a:pt x="1" y="16"/>
                  </a:moveTo>
                  <a:cubicBezTo>
                    <a:pt x="20" y="29"/>
                    <a:pt x="20" y="29"/>
                    <a:pt x="20" y="29"/>
                  </a:cubicBezTo>
                  <a:cubicBezTo>
                    <a:pt x="21" y="29"/>
                    <a:pt x="22" y="28"/>
                    <a:pt x="22" y="27"/>
                  </a:cubicBezTo>
                  <a:cubicBezTo>
                    <a:pt x="22" y="3"/>
                    <a:pt x="22" y="3"/>
                    <a:pt x="22" y="3"/>
                  </a:cubicBezTo>
                  <a:cubicBezTo>
                    <a:pt x="22" y="1"/>
                    <a:pt x="21" y="0"/>
                    <a:pt x="20" y="1"/>
                  </a:cubicBezTo>
                  <a:cubicBezTo>
                    <a:pt x="1" y="13"/>
                    <a:pt x="1" y="13"/>
                    <a:pt x="1" y="13"/>
                  </a:cubicBezTo>
                  <a:cubicBezTo>
                    <a:pt x="0" y="14"/>
                    <a:pt x="0" y="16"/>
                    <a:pt x="1" y="16"/>
                  </a:cubicBezTo>
                  <a:close/>
                </a:path>
              </a:pathLst>
            </a:custGeom>
            <a:solidFill>
              <a:srgbClr val="FFB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1218565" fontAlgn="auto">
                <a:spcBef>
                  <a:spcPts val="0"/>
                </a:spcBef>
                <a:spcAft>
                  <a:spcPts val="0"/>
                </a:spcAft>
              </a:pPr>
              <a:endParaRPr lang="zh-CN" altLang="en-US" sz="2400">
                <a:solidFill>
                  <a:prstClr val="black"/>
                </a:solidFill>
                <a:latin typeface="方正静蕾简体" panose="02000000000000000000" charset="-122"/>
                <a:ea typeface="方正静蕾简体" panose="02000000000000000000" charset="-122"/>
              </a:endParaRPr>
            </a:p>
          </p:txBody>
        </p:sp>
        <p:sp>
          <p:nvSpPr>
            <p:cNvPr id="175" name="Freeform 1278"/>
            <p:cNvSpPr/>
            <p:nvPr/>
          </p:nvSpPr>
          <p:spPr bwMode="auto">
            <a:xfrm>
              <a:off x="5185486" y="2773376"/>
              <a:ext cx="719927" cy="1186359"/>
            </a:xfrm>
            <a:custGeom>
              <a:avLst/>
              <a:gdLst>
                <a:gd name="T0" fmla="*/ 59 w 60"/>
                <a:gd name="T1" fmla="*/ 99 h 99"/>
                <a:gd name="T2" fmla="*/ 57 w 60"/>
                <a:gd name="T3" fmla="*/ 98 h 99"/>
                <a:gd name="T4" fmla="*/ 57 w 60"/>
                <a:gd name="T5" fmla="*/ 19 h 99"/>
                <a:gd name="T6" fmla="*/ 30 w 60"/>
                <a:gd name="T7" fmla="*/ 3 h 99"/>
                <a:gd name="T8" fmla="*/ 2 w 60"/>
                <a:gd name="T9" fmla="*/ 3 h 99"/>
                <a:gd name="T10" fmla="*/ 0 w 60"/>
                <a:gd name="T11" fmla="*/ 2 h 99"/>
                <a:gd name="T12" fmla="*/ 2 w 60"/>
                <a:gd name="T13" fmla="*/ 0 h 99"/>
                <a:gd name="T14" fmla="*/ 30 w 60"/>
                <a:gd name="T15" fmla="*/ 0 h 99"/>
                <a:gd name="T16" fmla="*/ 60 w 60"/>
                <a:gd name="T17" fmla="*/ 19 h 99"/>
                <a:gd name="T18" fmla="*/ 60 w 60"/>
                <a:gd name="T19" fmla="*/ 98 h 99"/>
                <a:gd name="T20" fmla="*/ 59 w 60"/>
                <a:gd name="T21" fmla="*/ 99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0" h="99">
                  <a:moveTo>
                    <a:pt x="59" y="99"/>
                  </a:moveTo>
                  <a:cubicBezTo>
                    <a:pt x="58" y="99"/>
                    <a:pt x="57" y="99"/>
                    <a:pt x="57" y="98"/>
                  </a:cubicBezTo>
                  <a:cubicBezTo>
                    <a:pt x="57" y="19"/>
                    <a:pt x="57" y="19"/>
                    <a:pt x="57" y="19"/>
                  </a:cubicBezTo>
                  <a:cubicBezTo>
                    <a:pt x="57" y="9"/>
                    <a:pt x="47" y="3"/>
                    <a:pt x="30" y="3"/>
                  </a:cubicBezTo>
                  <a:cubicBezTo>
                    <a:pt x="2" y="3"/>
                    <a:pt x="2" y="3"/>
                    <a:pt x="2" y="3"/>
                  </a:cubicBezTo>
                  <a:cubicBezTo>
                    <a:pt x="1" y="3"/>
                    <a:pt x="0" y="3"/>
                    <a:pt x="0" y="2"/>
                  </a:cubicBezTo>
                  <a:cubicBezTo>
                    <a:pt x="0" y="1"/>
                    <a:pt x="1" y="0"/>
                    <a:pt x="2" y="0"/>
                  </a:cubicBezTo>
                  <a:cubicBezTo>
                    <a:pt x="30" y="0"/>
                    <a:pt x="30" y="0"/>
                    <a:pt x="30" y="0"/>
                  </a:cubicBezTo>
                  <a:cubicBezTo>
                    <a:pt x="58" y="0"/>
                    <a:pt x="60" y="13"/>
                    <a:pt x="60" y="19"/>
                  </a:cubicBezTo>
                  <a:cubicBezTo>
                    <a:pt x="60" y="98"/>
                    <a:pt x="60" y="98"/>
                    <a:pt x="60" y="98"/>
                  </a:cubicBezTo>
                  <a:cubicBezTo>
                    <a:pt x="60" y="99"/>
                    <a:pt x="60" y="99"/>
                    <a:pt x="59" y="99"/>
                  </a:cubicBezTo>
                  <a:close/>
                </a:path>
              </a:pathLst>
            </a:custGeom>
            <a:solidFill>
              <a:srgbClr val="FFB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1218565" fontAlgn="auto">
                <a:spcBef>
                  <a:spcPts val="0"/>
                </a:spcBef>
                <a:spcAft>
                  <a:spcPts val="0"/>
                </a:spcAft>
              </a:pPr>
              <a:endParaRPr lang="zh-CN" altLang="en-US" sz="2400">
                <a:solidFill>
                  <a:prstClr val="black"/>
                </a:solidFill>
                <a:latin typeface="方正静蕾简体" panose="02000000000000000000" charset="-122"/>
                <a:ea typeface="方正静蕾简体" panose="02000000000000000000" charset="-122"/>
              </a:endParaRPr>
            </a:p>
          </p:txBody>
        </p:sp>
      </p:grpSp>
      <p:grpSp>
        <p:nvGrpSpPr>
          <p:cNvPr id="176" name="组合 175"/>
          <p:cNvGrpSpPr/>
          <p:nvPr/>
        </p:nvGrpSpPr>
        <p:grpSpPr>
          <a:xfrm>
            <a:off x="5038460" y="3959735"/>
            <a:ext cx="2492943" cy="1967126"/>
            <a:chOff x="5038460" y="3959735"/>
            <a:chExt cx="2492943" cy="1967126"/>
          </a:xfrm>
        </p:grpSpPr>
        <p:sp>
          <p:nvSpPr>
            <p:cNvPr id="177" name="Freeform 310"/>
            <p:cNvSpPr>
              <a:spLocks noEditPoints="1"/>
            </p:cNvSpPr>
            <p:nvPr/>
          </p:nvSpPr>
          <p:spPr bwMode="auto">
            <a:xfrm>
              <a:off x="5149998" y="3959735"/>
              <a:ext cx="1571673" cy="1115381"/>
            </a:xfrm>
            <a:custGeom>
              <a:avLst/>
              <a:gdLst>
                <a:gd name="T0" fmla="*/ 66 w 131"/>
                <a:gd name="T1" fmla="*/ 12 h 93"/>
                <a:gd name="T2" fmla="*/ 89 w 131"/>
                <a:gd name="T3" fmla="*/ 12 h 93"/>
                <a:gd name="T4" fmla="*/ 120 w 131"/>
                <a:gd name="T5" fmla="*/ 17 h 93"/>
                <a:gd name="T6" fmla="*/ 120 w 131"/>
                <a:gd name="T7" fmla="*/ 75 h 93"/>
                <a:gd name="T8" fmla="*/ 45 w 131"/>
                <a:gd name="T9" fmla="*/ 75 h 93"/>
                <a:gd name="T10" fmla="*/ 35 w 131"/>
                <a:gd name="T11" fmla="*/ 75 h 93"/>
                <a:gd name="T12" fmla="*/ 20 w 131"/>
                <a:gd name="T13" fmla="*/ 75 h 93"/>
                <a:gd name="T14" fmla="*/ 13 w 131"/>
                <a:gd name="T15" fmla="*/ 12 h 93"/>
                <a:gd name="T16" fmla="*/ 14 w 131"/>
                <a:gd name="T17" fmla="*/ 9 h 93"/>
                <a:gd name="T18" fmla="*/ 10 w 131"/>
                <a:gd name="T19" fmla="*/ 76 h 93"/>
                <a:gd name="T20" fmla="*/ 121 w 131"/>
                <a:gd name="T21" fmla="*/ 77 h 93"/>
                <a:gd name="T22" fmla="*/ 122 w 131"/>
                <a:gd name="T23" fmla="*/ 10 h 93"/>
                <a:gd name="T24" fmla="*/ 5 w 131"/>
                <a:gd name="T25" fmla="*/ 3 h 93"/>
                <a:gd name="T26" fmla="*/ 2 w 131"/>
                <a:gd name="T27" fmla="*/ 85 h 93"/>
                <a:gd name="T28" fmla="*/ 4 w 131"/>
                <a:gd name="T29" fmla="*/ 84 h 93"/>
                <a:gd name="T30" fmla="*/ 7 w 131"/>
                <a:gd name="T31" fmla="*/ 5 h 93"/>
                <a:gd name="T32" fmla="*/ 29 w 131"/>
                <a:gd name="T33" fmla="*/ 3 h 93"/>
                <a:gd name="T34" fmla="*/ 128 w 131"/>
                <a:gd name="T35" fmla="*/ 20 h 93"/>
                <a:gd name="T36" fmla="*/ 128 w 131"/>
                <a:gd name="T37" fmla="*/ 85 h 93"/>
                <a:gd name="T38" fmla="*/ 104 w 131"/>
                <a:gd name="T39" fmla="*/ 90 h 93"/>
                <a:gd name="T40" fmla="*/ 19 w 131"/>
                <a:gd name="T41" fmla="*/ 91 h 93"/>
                <a:gd name="T42" fmla="*/ 8 w 131"/>
                <a:gd name="T43" fmla="*/ 91 h 93"/>
                <a:gd name="T44" fmla="*/ 9 w 131"/>
                <a:gd name="T45" fmla="*/ 92 h 93"/>
                <a:gd name="T46" fmla="*/ 15 w 131"/>
                <a:gd name="T47" fmla="*/ 92 h 93"/>
                <a:gd name="T48" fmla="*/ 17 w 131"/>
                <a:gd name="T49" fmla="*/ 92 h 93"/>
                <a:gd name="T50" fmla="*/ 18 w 131"/>
                <a:gd name="T51" fmla="*/ 93 h 93"/>
                <a:gd name="T52" fmla="*/ 23 w 131"/>
                <a:gd name="T53" fmla="*/ 91 h 93"/>
                <a:gd name="T54" fmla="*/ 26 w 131"/>
                <a:gd name="T55" fmla="*/ 93 h 93"/>
                <a:gd name="T56" fmla="*/ 29 w 131"/>
                <a:gd name="T57" fmla="*/ 92 h 93"/>
                <a:gd name="T58" fmla="*/ 34 w 131"/>
                <a:gd name="T59" fmla="*/ 90 h 93"/>
                <a:gd name="T60" fmla="*/ 35 w 131"/>
                <a:gd name="T61" fmla="*/ 92 h 93"/>
                <a:gd name="T62" fmla="*/ 40 w 131"/>
                <a:gd name="T63" fmla="*/ 90 h 93"/>
                <a:gd name="T64" fmla="*/ 44 w 131"/>
                <a:gd name="T65" fmla="*/ 92 h 93"/>
                <a:gd name="T66" fmla="*/ 47 w 131"/>
                <a:gd name="T67" fmla="*/ 92 h 93"/>
                <a:gd name="T68" fmla="*/ 51 w 131"/>
                <a:gd name="T69" fmla="*/ 90 h 93"/>
                <a:gd name="T70" fmla="*/ 52 w 131"/>
                <a:gd name="T71" fmla="*/ 93 h 93"/>
                <a:gd name="T72" fmla="*/ 60 w 131"/>
                <a:gd name="T73" fmla="*/ 90 h 93"/>
                <a:gd name="T74" fmla="*/ 64 w 131"/>
                <a:gd name="T75" fmla="*/ 91 h 93"/>
                <a:gd name="T76" fmla="*/ 65 w 131"/>
                <a:gd name="T77" fmla="*/ 93 h 93"/>
                <a:gd name="T78" fmla="*/ 69 w 131"/>
                <a:gd name="T79" fmla="*/ 92 h 93"/>
                <a:gd name="T80" fmla="*/ 71 w 131"/>
                <a:gd name="T81" fmla="*/ 92 h 93"/>
                <a:gd name="T82" fmla="*/ 75 w 131"/>
                <a:gd name="T83" fmla="*/ 93 h 93"/>
                <a:gd name="T84" fmla="*/ 78 w 131"/>
                <a:gd name="T85" fmla="*/ 91 h 93"/>
                <a:gd name="T86" fmla="*/ 80 w 131"/>
                <a:gd name="T87" fmla="*/ 92 h 93"/>
                <a:gd name="T88" fmla="*/ 83 w 131"/>
                <a:gd name="T89" fmla="*/ 93 h 93"/>
                <a:gd name="T90" fmla="*/ 86 w 131"/>
                <a:gd name="T91" fmla="*/ 92 h 93"/>
                <a:gd name="T92" fmla="*/ 92 w 131"/>
                <a:gd name="T93" fmla="*/ 91 h 93"/>
                <a:gd name="T94" fmla="*/ 94 w 131"/>
                <a:gd name="T95" fmla="*/ 93 h 93"/>
                <a:gd name="T96" fmla="*/ 98 w 131"/>
                <a:gd name="T97" fmla="*/ 92 h 93"/>
                <a:gd name="T98" fmla="*/ 103 w 131"/>
                <a:gd name="T99" fmla="*/ 91 h 93"/>
                <a:gd name="T100" fmla="*/ 104 w 131"/>
                <a:gd name="T101" fmla="*/ 93 h 93"/>
                <a:gd name="T102" fmla="*/ 109 w 131"/>
                <a:gd name="T103" fmla="*/ 91 h 93"/>
                <a:gd name="T104" fmla="*/ 113 w 131"/>
                <a:gd name="T105" fmla="*/ 92 h 93"/>
                <a:gd name="T106" fmla="*/ 114 w 131"/>
                <a:gd name="T107" fmla="*/ 93 h 93"/>
                <a:gd name="T108" fmla="*/ 120 w 131"/>
                <a:gd name="T109" fmla="*/ 91 h 93"/>
                <a:gd name="T110" fmla="*/ 124 w 131"/>
                <a:gd name="T111" fmla="*/ 90 h 93"/>
                <a:gd name="T112" fmla="*/ 125 w 131"/>
                <a:gd name="T113" fmla="*/ 91 h 93"/>
                <a:gd name="T114" fmla="*/ 129 w 131"/>
                <a:gd name="T115" fmla="*/ 84 h 93"/>
                <a:gd name="T116" fmla="*/ 130 w 131"/>
                <a:gd name="T117" fmla="*/ 61 h 93"/>
                <a:gd name="T118" fmla="*/ 123 w 131"/>
                <a:gd name="T119" fmla="*/ 1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31" h="93">
                  <a:moveTo>
                    <a:pt x="120" y="9"/>
                  </a:moveTo>
                  <a:cubicBezTo>
                    <a:pt x="66" y="9"/>
                    <a:pt x="66" y="9"/>
                    <a:pt x="66" y="9"/>
                  </a:cubicBezTo>
                  <a:cubicBezTo>
                    <a:pt x="67" y="10"/>
                    <a:pt x="67" y="10"/>
                    <a:pt x="67" y="10"/>
                  </a:cubicBezTo>
                  <a:cubicBezTo>
                    <a:pt x="67" y="11"/>
                    <a:pt x="66" y="11"/>
                    <a:pt x="66" y="12"/>
                  </a:cubicBezTo>
                  <a:cubicBezTo>
                    <a:pt x="85" y="12"/>
                    <a:pt x="85" y="12"/>
                    <a:pt x="85" y="12"/>
                  </a:cubicBezTo>
                  <a:cubicBezTo>
                    <a:pt x="86" y="11"/>
                    <a:pt x="87" y="10"/>
                    <a:pt x="87" y="9"/>
                  </a:cubicBezTo>
                  <a:cubicBezTo>
                    <a:pt x="89" y="11"/>
                    <a:pt x="89" y="11"/>
                    <a:pt x="89" y="11"/>
                  </a:cubicBezTo>
                  <a:cubicBezTo>
                    <a:pt x="89" y="11"/>
                    <a:pt x="89" y="11"/>
                    <a:pt x="89" y="12"/>
                  </a:cubicBezTo>
                  <a:cubicBezTo>
                    <a:pt x="108" y="12"/>
                    <a:pt x="108" y="12"/>
                    <a:pt x="108" y="12"/>
                  </a:cubicBezTo>
                  <a:cubicBezTo>
                    <a:pt x="120" y="12"/>
                    <a:pt x="120" y="12"/>
                    <a:pt x="120" y="12"/>
                  </a:cubicBezTo>
                  <a:cubicBezTo>
                    <a:pt x="120" y="12"/>
                    <a:pt x="120" y="15"/>
                    <a:pt x="120" y="16"/>
                  </a:cubicBezTo>
                  <a:cubicBezTo>
                    <a:pt x="120" y="16"/>
                    <a:pt x="120" y="17"/>
                    <a:pt x="120" y="17"/>
                  </a:cubicBezTo>
                  <a:cubicBezTo>
                    <a:pt x="120" y="42"/>
                    <a:pt x="120" y="42"/>
                    <a:pt x="120" y="42"/>
                  </a:cubicBezTo>
                  <a:cubicBezTo>
                    <a:pt x="121" y="43"/>
                    <a:pt x="121" y="43"/>
                    <a:pt x="121" y="43"/>
                  </a:cubicBezTo>
                  <a:cubicBezTo>
                    <a:pt x="121" y="44"/>
                    <a:pt x="120" y="44"/>
                    <a:pt x="120" y="45"/>
                  </a:cubicBezTo>
                  <a:cubicBezTo>
                    <a:pt x="120" y="75"/>
                    <a:pt x="120" y="75"/>
                    <a:pt x="120" y="75"/>
                  </a:cubicBezTo>
                  <a:cubicBezTo>
                    <a:pt x="100" y="75"/>
                    <a:pt x="100" y="75"/>
                    <a:pt x="100" y="75"/>
                  </a:cubicBezTo>
                  <a:cubicBezTo>
                    <a:pt x="100" y="75"/>
                    <a:pt x="100" y="75"/>
                    <a:pt x="100" y="76"/>
                  </a:cubicBezTo>
                  <a:cubicBezTo>
                    <a:pt x="99" y="75"/>
                    <a:pt x="99" y="75"/>
                    <a:pt x="99" y="75"/>
                  </a:cubicBezTo>
                  <a:cubicBezTo>
                    <a:pt x="45" y="75"/>
                    <a:pt x="45" y="75"/>
                    <a:pt x="45" y="75"/>
                  </a:cubicBezTo>
                  <a:cubicBezTo>
                    <a:pt x="45" y="75"/>
                    <a:pt x="44" y="76"/>
                    <a:pt x="44" y="76"/>
                  </a:cubicBezTo>
                  <a:cubicBezTo>
                    <a:pt x="42" y="75"/>
                    <a:pt x="42" y="75"/>
                    <a:pt x="42" y="75"/>
                  </a:cubicBezTo>
                  <a:cubicBezTo>
                    <a:pt x="37" y="75"/>
                    <a:pt x="37" y="75"/>
                    <a:pt x="37" y="75"/>
                  </a:cubicBezTo>
                  <a:cubicBezTo>
                    <a:pt x="35" y="75"/>
                    <a:pt x="35" y="75"/>
                    <a:pt x="35" y="75"/>
                  </a:cubicBezTo>
                  <a:cubicBezTo>
                    <a:pt x="32" y="75"/>
                    <a:pt x="27" y="75"/>
                    <a:pt x="23" y="75"/>
                  </a:cubicBezTo>
                  <a:cubicBezTo>
                    <a:pt x="22" y="75"/>
                    <a:pt x="22" y="75"/>
                    <a:pt x="22" y="75"/>
                  </a:cubicBezTo>
                  <a:cubicBezTo>
                    <a:pt x="22" y="75"/>
                    <a:pt x="22" y="75"/>
                    <a:pt x="21" y="76"/>
                  </a:cubicBezTo>
                  <a:cubicBezTo>
                    <a:pt x="20" y="75"/>
                    <a:pt x="20" y="75"/>
                    <a:pt x="20" y="75"/>
                  </a:cubicBezTo>
                  <a:cubicBezTo>
                    <a:pt x="15" y="75"/>
                    <a:pt x="13" y="75"/>
                    <a:pt x="12" y="75"/>
                  </a:cubicBezTo>
                  <a:cubicBezTo>
                    <a:pt x="12" y="34"/>
                    <a:pt x="12" y="34"/>
                    <a:pt x="12" y="34"/>
                  </a:cubicBezTo>
                  <a:cubicBezTo>
                    <a:pt x="12" y="32"/>
                    <a:pt x="12" y="31"/>
                    <a:pt x="12" y="29"/>
                  </a:cubicBezTo>
                  <a:cubicBezTo>
                    <a:pt x="11" y="23"/>
                    <a:pt x="11" y="15"/>
                    <a:pt x="13" y="12"/>
                  </a:cubicBezTo>
                  <a:cubicBezTo>
                    <a:pt x="13" y="12"/>
                    <a:pt x="13" y="12"/>
                    <a:pt x="14" y="12"/>
                  </a:cubicBezTo>
                  <a:cubicBezTo>
                    <a:pt x="63" y="12"/>
                    <a:pt x="63" y="12"/>
                    <a:pt x="63" y="12"/>
                  </a:cubicBezTo>
                  <a:cubicBezTo>
                    <a:pt x="63" y="11"/>
                    <a:pt x="64" y="10"/>
                    <a:pt x="65" y="9"/>
                  </a:cubicBezTo>
                  <a:cubicBezTo>
                    <a:pt x="14" y="9"/>
                    <a:pt x="14" y="9"/>
                    <a:pt x="14" y="9"/>
                  </a:cubicBezTo>
                  <a:cubicBezTo>
                    <a:pt x="13" y="9"/>
                    <a:pt x="12" y="10"/>
                    <a:pt x="11" y="10"/>
                  </a:cubicBezTo>
                  <a:cubicBezTo>
                    <a:pt x="8" y="13"/>
                    <a:pt x="9" y="21"/>
                    <a:pt x="9" y="29"/>
                  </a:cubicBezTo>
                  <a:cubicBezTo>
                    <a:pt x="9" y="31"/>
                    <a:pt x="10" y="33"/>
                    <a:pt x="10" y="34"/>
                  </a:cubicBezTo>
                  <a:cubicBezTo>
                    <a:pt x="10" y="76"/>
                    <a:pt x="10" y="76"/>
                    <a:pt x="10" y="76"/>
                  </a:cubicBezTo>
                  <a:cubicBezTo>
                    <a:pt x="10" y="77"/>
                    <a:pt x="11" y="77"/>
                    <a:pt x="14" y="77"/>
                  </a:cubicBezTo>
                  <a:cubicBezTo>
                    <a:pt x="17" y="78"/>
                    <a:pt x="20" y="78"/>
                    <a:pt x="23" y="78"/>
                  </a:cubicBezTo>
                  <a:cubicBezTo>
                    <a:pt x="27" y="78"/>
                    <a:pt x="32" y="78"/>
                    <a:pt x="35" y="77"/>
                  </a:cubicBezTo>
                  <a:cubicBezTo>
                    <a:pt x="121" y="77"/>
                    <a:pt x="121" y="77"/>
                    <a:pt x="121" y="77"/>
                  </a:cubicBezTo>
                  <a:cubicBezTo>
                    <a:pt x="122" y="77"/>
                    <a:pt x="122" y="77"/>
                    <a:pt x="122" y="76"/>
                  </a:cubicBezTo>
                  <a:cubicBezTo>
                    <a:pt x="122" y="17"/>
                    <a:pt x="122" y="17"/>
                    <a:pt x="122" y="17"/>
                  </a:cubicBezTo>
                  <a:cubicBezTo>
                    <a:pt x="122" y="17"/>
                    <a:pt x="122" y="16"/>
                    <a:pt x="123" y="16"/>
                  </a:cubicBezTo>
                  <a:cubicBezTo>
                    <a:pt x="123" y="13"/>
                    <a:pt x="123" y="11"/>
                    <a:pt x="122" y="10"/>
                  </a:cubicBezTo>
                  <a:cubicBezTo>
                    <a:pt x="121" y="9"/>
                    <a:pt x="121" y="9"/>
                    <a:pt x="120" y="9"/>
                  </a:cubicBezTo>
                  <a:moveTo>
                    <a:pt x="19" y="0"/>
                  </a:moveTo>
                  <a:cubicBezTo>
                    <a:pt x="15" y="0"/>
                    <a:pt x="12" y="1"/>
                    <a:pt x="9" y="1"/>
                  </a:cubicBezTo>
                  <a:cubicBezTo>
                    <a:pt x="7" y="1"/>
                    <a:pt x="6" y="2"/>
                    <a:pt x="5" y="3"/>
                  </a:cubicBezTo>
                  <a:cubicBezTo>
                    <a:pt x="0" y="8"/>
                    <a:pt x="1" y="21"/>
                    <a:pt x="1" y="33"/>
                  </a:cubicBezTo>
                  <a:cubicBezTo>
                    <a:pt x="2" y="35"/>
                    <a:pt x="2" y="36"/>
                    <a:pt x="2" y="37"/>
                  </a:cubicBezTo>
                  <a:cubicBezTo>
                    <a:pt x="2" y="83"/>
                    <a:pt x="2" y="83"/>
                    <a:pt x="2" y="83"/>
                  </a:cubicBezTo>
                  <a:cubicBezTo>
                    <a:pt x="2" y="84"/>
                    <a:pt x="2" y="84"/>
                    <a:pt x="2" y="85"/>
                  </a:cubicBezTo>
                  <a:cubicBezTo>
                    <a:pt x="2" y="85"/>
                    <a:pt x="2" y="85"/>
                    <a:pt x="2" y="85"/>
                  </a:cubicBezTo>
                  <a:cubicBezTo>
                    <a:pt x="2" y="84"/>
                    <a:pt x="3" y="83"/>
                    <a:pt x="3" y="83"/>
                  </a:cubicBezTo>
                  <a:cubicBezTo>
                    <a:pt x="3" y="83"/>
                    <a:pt x="3" y="83"/>
                    <a:pt x="3" y="83"/>
                  </a:cubicBezTo>
                  <a:cubicBezTo>
                    <a:pt x="4" y="83"/>
                    <a:pt x="4" y="83"/>
                    <a:pt x="4" y="84"/>
                  </a:cubicBezTo>
                  <a:cubicBezTo>
                    <a:pt x="4" y="83"/>
                    <a:pt x="4" y="83"/>
                    <a:pt x="4" y="83"/>
                  </a:cubicBezTo>
                  <a:cubicBezTo>
                    <a:pt x="4" y="37"/>
                    <a:pt x="4" y="37"/>
                    <a:pt x="4" y="37"/>
                  </a:cubicBezTo>
                  <a:cubicBezTo>
                    <a:pt x="4" y="36"/>
                    <a:pt x="4" y="34"/>
                    <a:pt x="4" y="32"/>
                  </a:cubicBezTo>
                  <a:cubicBezTo>
                    <a:pt x="3" y="25"/>
                    <a:pt x="2" y="10"/>
                    <a:pt x="7" y="5"/>
                  </a:cubicBezTo>
                  <a:cubicBezTo>
                    <a:pt x="7" y="4"/>
                    <a:pt x="8" y="4"/>
                    <a:pt x="9" y="4"/>
                  </a:cubicBezTo>
                  <a:cubicBezTo>
                    <a:pt x="10" y="4"/>
                    <a:pt x="10" y="4"/>
                    <a:pt x="10" y="4"/>
                  </a:cubicBezTo>
                  <a:cubicBezTo>
                    <a:pt x="12" y="3"/>
                    <a:pt x="15" y="3"/>
                    <a:pt x="19" y="3"/>
                  </a:cubicBezTo>
                  <a:cubicBezTo>
                    <a:pt x="22" y="3"/>
                    <a:pt x="26" y="3"/>
                    <a:pt x="29" y="3"/>
                  </a:cubicBezTo>
                  <a:cubicBezTo>
                    <a:pt x="33" y="4"/>
                    <a:pt x="36" y="4"/>
                    <a:pt x="39" y="4"/>
                  </a:cubicBezTo>
                  <a:cubicBezTo>
                    <a:pt x="123" y="4"/>
                    <a:pt x="123" y="4"/>
                    <a:pt x="123" y="4"/>
                  </a:cubicBezTo>
                  <a:cubicBezTo>
                    <a:pt x="124" y="4"/>
                    <a:pt x="125" y="4"/>
                    <a:pt x="126" y="5"/>
                  </a:cubicBezTo>
                  <a:cubicBezTo>
                    <a:pt x="129" y="8"/>
                    <a:pt x="128" y="15"/>
                    <a:pt x="128" y="20"/>
                  </a:cubicBezTo>
                  <a:cubicBezTo>
                    <a:pt x="128" y="21"/>
                    <a:pt x="128" y="22"/>
                    <a:pt x="128" y="23"/>
                  </a:cubicBezTo>
                  <a:cubicBezTo>
                    <a:pt x="128" y="61"/>
                    <a:pt x="128" y="61"/>
                    <a:pt x="128" y="61"/>
                  </a:cubicBezTo>
                  <a:cubicBezTo>
                    <a:pt x="128" y="64"/>
                    <a:pt x="128" y="66"/>
                    <a:pt x="128" y="69"/>
                  </a:cubicBezTo>
                  <a:cubicBezTo>
                    <a:pt x="128" y="74"/>
                    <a:pt x="128" y="79"/>
                    <a:pt x="128" y="85"/>
                  </a:cubicBezTo>
                  <a:cubicBezTo>
                    <a:pt x="128" y="86"/>
                    <a:pt x="127" y="87"/>
                    <a:pt x="127" y="88"/>
                  </a:cubicBezTo>
                  <a:cubicBezTo>
                    <a:pt x="124" y="90"/>
                    <a:pt x="118" y="91"/>
                    <a:pt x="112" y="91"/>
                  </a:cubicBezTo>
                  <a:cubicBezTo>
                    <a:pt x="111" y="91"/>
                    <a:pt x="110" y="91"/>
                    <a:pt x="108" y="90"/>
                  </a:cubicBezTo>
                  <a:cubicBezTo>
                    <a:pt x="107" y="90"/>
                    <a:pt x="106" y="90"/>
                    <a:pt x="104" y="90"/>
                  </a:cubicBezTo>
                  <a:cubicBezTo>
                    <a:pt x="93" y="90"/>
                    <a:pt x="81" y="90"/>
                    <a:pt x="70" y="90"/>
                  </a:cubicBezTo>
                  <a:cubicBezTo>
                    <a:pt x="59" y="90"/>
                    <a:pt x="47" y="90"/>
                    <a:pt x="36" y="90"/>
                  </a:cubicBezTo>
                  <a:cubicBezTo>
                    <a:pt x="34" y="90"/>
                    <a:pt x="32" y="90"/>
                    <a:pt x="29" y="90"/>
                  </a:cubicBezTo>
                  <a:cubicBezTo>
                    <a:pt x="26" y="90"/>
                    <a:pt x="23" y="91"/>
                    <a:pt x="19" y="91"/>
                  </a:cubicBezTo>
                  <a:cubicBezTo>
                    <a:pt x="11" y="91"/>
                    <a:pt x="6" y="89"/>
                    <a:pt x="5" y="85"/>
                  </a:cubicBezTo>
                  <a:cubicBezTo>
                    <a:pt x="5" y="87"/>
                    <a:pt x="5" y="88"/>
                    <a:pt x="5" y="90"/>
                  </a:cubicBezTo>
                  <a:cubicBezTo>
                    <a:pt x="6" y="90"/>
                    <a:pt x="7" y="91"/>
                    <a:pt x="7" y="91"/>
                  </a:cubicBezTo>
                  <a:cubicBezTo>
                    <a:pt x="7" y="91"/>
                    <a:pt x="8" y="91"/>
                    <a:pt x="8" y="91"/>
                  </a:cubicBezTo>
                  <a:cubicBezTo>
                    <a:pt x="8" y="91"/>
                    <a:pt x="8" y="90"/>
                    <a:pt x="8" y="90"/>
                  </a:cubicBezTo>
                  <a:cubicBezTo>
                    <a:pt x="9" y="90"/>
                    <a:pt x="9" y="90"/>
                    <a:pt x="9" y="91"/>
                  </a:cubicBezTo>
                  <a:cubicBezTo>
                    <a:pt x="9" y="91"/>
                    <a:pt x="10" y="91"/>
                    <a:pt x="9" y="92"/>
                  </a:cubicBezTo>
                  <a:cubicBezTo>
                    <a:pt x="9" y="92"/>
                    <a:pt x="9" y="92"/>
                    <a:pt x="9" y="92"/>
                  </a:cubicBezTo>
                  <a:cubicBezTo>
                    <a:pt x="10" y="92"/>
                    <a:pt x="11" y="93"/>
                    <a:pt x="12" y="93"/>
                  </a:cubicBezTo>
                  <a:cubicBezTo>
                    <a:pt x="12" y="92"/>
                    <a:pt x="13" y="92"/>
                    <a:pt x="13" y="91"/>
                  </a:cubicBezTo>
                  <a:cubicBezTo>
                    <a:pt x="14" y="91"/>
                    <a:pt x="14" y="91"/>
                    <a:pt x="14" y="91"/>
                  </a:cubicBezTo>
                  <a:cubicBezTo>
                    <a:pt x="14" y="91"/>
                    <a:pt x="15" y="91"/>
                    <a:pt x="15" y="92"/>
                  </a:cubicBezTo>
                  <a:cubicBezTo>
                    <a:pt x="15" y="92"/>
                    <a:pt x="15" y="93"/>
                    <a:pt x="15" y="93"/>
                  </a:cubicBezTo>
                  <a:cubicBezTo>
                    <a:pt x="14" y="93"/>
                    <a:pt x="14" y="93"/>
                    <a:pt x="14" y="93"/>
                  </a:cubicBezTo>
                  <a:cubicBezTo>
                    <a:pt x="15" y="93"/>
                    <a:pt x="15" y="93"/>
                    <a:pt x="16" y="93"/>
                  </a:cubicBezTo>
                  <a:cubicBezTo>
                    <a:pt x="16" y="93"/>
                    <a:pt x="17" y="92"/>
                    <a:pt x="17" y="92"/>
                  </a:cubicBezTo>
                  <a:cubicBezTo>
                    <a:pt x="17" y="91"/>
                    <a:pt x="18" y="91"/>
                    <a:pt x="18" y="91"/>
                  </a:cubicBezTo>
                  <a:cubicBezTo>
                    <a:pt x="18" y="91"/>
                    <a:pt x="18" y="91"/>
                    <a:pt x="18" y="91"/>
                  </a:cubicBezTo>
                  <a:cubicBezTo>
                    <a:pt x="19" y="92"/>
                    <a:pt x="19" y="92"/>
                    <a:pt x="19" y="93"/>
                  </a:cubicBezTo>
                  <a:cubicBezTo>
                    <a:pt x="18" y="93"/>
                    <a:pt x="18" y="93"/>
                    <a:pt x="18" y="93"/>
                  </a:cubicBezTo>
                  <a:cubicBezTo>
                    <a:pt x="19" y="93"/>
                    <a:pt x="19" y="93"/>
                    <a:pt x="19" y="93"/>
                  </a:cubicBezTo>
                  <a:cubicBezTo>
                    <a:pt x="20" y="93"/>
                    <a:pt x="20" y="93"/>
                    <a:pt x="21" y="93"/>
                  </a:cubicBezTo>
                  <a:cubicBezTo>
                    <a:pt x="21" y="93"/>
                    <a:pt x="22" y="92"/>
                    <a:pt x="22" y="92"/>
                  </a:cubicBezTo>
                  <a:cubicBezTo>
                    <a:pt x="22" y="91"/>
                    <a:pt x="22" y="91"/>
                    <a:pt x="23" y="91"/>
                  </a:cubicBezTo>
                  <a:cubicBezTo>
                    <a:pt x="23" y="91"/>
                    <a:pt x="23" y="91"/>
                    <a:pt x="23" y="91"/>
                  </a:cubicBezTo>
                  <a:cubicBezTo>
                    <a:pt x="24" y="92"/>
                    <a:pt x="24" y="92"/>
                    <a:pt x="24" y="93"/>
                  </a:cubicBezTo>
                  <a:cubicBezTo>
                    <a:pt x="23" y="93"/>
                    <a:pt x="23" y="93"/>
                    <a:pt x="23" y="93"/>
                  </a:cubicBezTo>
                  <a:cubicBezTo>
                    <a:pt x="24" y="93"/>
                    <a:pt x="25" y="93"/>
                    <a:pt x="26" y="93"/>
                  </a:cubicBezTo>
                  <a:cubicBezTo>
                    <a:pt x="26" y="92"/>
                    <a:pt x="27" y="92"/>
                    <a:pt x="27" y="91"/>
                  </a:cubicBezTo>
                  <a:cubicBezTo>
                    <a:pt x="28" y="91"/>
                    <a:pt x="28" y="91"/>
                    <a:pt x="28" y="91"/>
                  </a:cubicBezTo>
                  <a:cubicBezTo>
                    <a:pt x="28" y="91"/>
                    <a:pt x="29" y="91"/>
                    <a:pt x="29" y="91"/>
                  </a:cubicBezTo>
                  <a:cubicBezTo>
                    <a:pt x="29" y="91"/>
                    <a:pt x="29" y="92"/>
                    <a:pt x="29" y="92"/>
                  </a:cubicBezTo>
                  <a:cubicBezTo>
                    <a:pt x="29" y="92"/>
                    <a:pt x="29" y="93"/>
                    <a:pt x="28" y="93"/>
                  </a:cubicBezTo>
                  <a:cubicBezTo>
                    <a:pt x="29" y="93"/>
                    <a:pt x="29" y="93"/>
                    <a:pt x="29" y="93"/>
                  </a:cubicBezTo>
                  <a:cubicBezTo>
                    <a:pt x="31" y="93"/>
                    <a:pt x="32" y="93"/>
                    <a:pt x="33" y="93"/>
                  </a:cubicBezTo>
                  <a:cubicBezTo>
                    <a:pt x="34" y="90"/>
                    <a:pt x="34" y="90"/>
                    <a:pt x="34" y="90"/>
                  </a:cubicBezTo>
                  <a:cubicBezTo>
                    <a:pt x="34" y="90"/>
                    <a:pt x="35" y="90"/>
                    <a:pt x="35" y="90"/>
                  </a:cubicBezTo>
                  <a:cubicBezTo>
                    <a:pt x="35" y="90"/>
                    <a:pt x="35" y="90"/>
                    <a:pt x="36" y="90"/>
                  </a:cubicBezTo>
                  <a:cubicBezTo>
                    <a:pt x="36" y="91"/>
                    <a:pt x="36" y="91"/>
                    <a:pt x="36" y="92"/>
                  </a:cubicBezTo>
                  <a:cubicBezTo>
                    <a:pt x="35" y="92"/>
                    <a:pt x="35" y="92"/>
                    <a:pt x="35" y="92"/>
                  </a:cubicBezTo>
                  <a:cubicBezTo>
                    <a:pt x="35" y="92"/>
                    <a:pt x="35" y="92"/>
                    <a:pt x="36" y="92"/>
                  </a:cubicBezTo>
                  <a:cubicBezTo>
                    <a:pt x="36" y="92"/>
                    <a:pt x="37" y="92"/>
                    <a:pt x="38" y="92"/>
                  </a:cubicBezTo>
                  <a:cubicBezTo>
                    <a:pt x="39" y="91"/>
                    <a:pt x="39" y="91"/>
                    <a:pt x="39" y="91"/>
                  </a:cubicBezTo>
                  <a:cubicBezTo>
                    <a:pt x="40" y="91"/>
                    <a:pt x="40" y="90"/>
                    <a:pt x="40" y="90"/>
                  </a:cubicBezTo>
                  <a:cubicBezTo>
                    <a:pt x="40" y="90"/>
                    <a:pt x="41" y="91"/>
                    <a:pt x="41" y="91"/>
                  </a:cubicBezTo>
                  <a:cubicBezTo>
                    <a:pt x="41" y="91"/>
                    <a:pt x="41" y="92"/>
                    <a:pt x="41" y="92"/>
                  </a:cubicBezTo>
                  <a:cubicBezTo>
                    <a:pt x="41" y="92"/>
                    <a:pt x="41" y="92"/>
                    <a:pt x="41" y="92"/>
                  </a:cubicBezTo>
                  <a:cubicBezTo>
                    <a:pt x="42" y="92"/>
                    <a:pt x="43" y="92"/>
                    <a:pt x="44" y="92"/>
                  </a:cubicBezTo>
                  <a:cubicBezTo>
                    <a:pt x="45" y="92"/>
                    <a:pt x="45" y="91"/>
                    <a:pt x="45" y="91"/>
                  </a:cubicBezTo>
                  <a:cubicBezTo>
                    <a:pt x="45" y="91"/>
                    <a:pt x="46" y="90"/>
                    <a:pt x="46" y="90"/>
                  </a:cubicBezTo>
                  <a:cubicBezTo>
                    <a:pt x="46" y="90"/>
                    <a:pt x="46" y="90"/>
                    <a:pt x="46" y="90"/>
                  </a:cubicBezTo>
                  <a:cubicBezTo>
                    <a:pt x="47" y="91"/>
                    <a:pt x="47" y="91"/>
                    <a:pt x="47" y="92"/>
                  </a:cubicBezTo>
                  <a:cubicBezTo>
                    <a:pt x="47" y="92"/>
                    <a:pt x="47" y="92"/>
                    <a:pt x="46" y="93"/>
                  </a:cubicBezTo>
                  <a:cubicBezTo>
                    <a:pt x="48" y="93"/>
                    <a:pt x="49" y="93"/>
                    <a:pt x="50" y="93"/>
                  </a:cubicBezTo>
                  <a:cubicBezTo>
                    <a:pt x="50" y="92"/>
                    <a:pt x="50" y="92"/>
                    <a:pt x="50" y="92"/>
                  </a:cubicBezTo>
                  <a:cubicBezTo>
                    <a:pt x="51" y="92"/>
                    <a:pt x="51" y="91"/>
                    <a:pt x="51" y="90"/>
                  </a:cubicBezTo>
                  <a:cubicBezTo>
                    <a:pt x="52" y="90"/>
                    <a:pt x="52" y="90"/>
                    <a:pt x="52" y="90"/>
                  </a:cubicBezTo>
                  <a:cubicBezTo>
                    <a:pt x="52" y="90"/>
                    <a:pt x="53" y="90"/>
                    <a:pt x="53" y="90"/>
                  </a:cubicBezTo>
                  <a:cubicBezTo>
                    <a:pt x="53" y="90"/>
                    <a:pt x="53" y="91"/>
                    <a:pt x="53" y="91"/>
                  </a:cubicBezTo>
                  <a:cubicBezTo>
                    <a:pt x="53" y="92"/>
                    <a:pt x="53" y="92"/>
                    <a:pt x="52" y="93"/>
                  </a:cubicBezTo>
                  <a:cubicBezTo>
                    <a:pt x="54" y="93"/>
                    <a:pt x="56" y="93"/>
                    <a:pt x="58" y="93"/>
                  </a:cubicBezTo>
                  <a:cubicBezTo>
                    <a:pt x="58" y="92"/>
                    <a:pt x="59" y="91"/>
                    <a:pt x="59" y="91"/>
                  </a:cubicBezTo>
                  <a:cubicBezTo>
                    <a:pt x="59" y="90"/>
                    <a:pt x="59" y="90"/>
                    <a:pt x="60" y="90"/>
                  </a:cubicBezTo>
                  <a:cubicBezTo>
                    <a:pt x="60" y="90"/>
                    <a:pt x="60" y="90"/>
                    <a:pt x="60" y="90"/>
                  </a:cubicBezTo>
                  <a:cubicBezTo>
                    <a:pt x="61" y="91"/>
                    <a:pt x="61" y="91"/>
                    <a:pt x="61" y="92"/>
                  </a:cubicBezTo>
                  <a:cubicBezTo>
                    <a:pt x="60" y="92"/>
                    <a:pt x="60" y="92"/>
                    <a:pt x="60" y="93"/>
                  </a:cubicBezTo>
                  <a:cubicBezTo>
                    <a:pt x="61" y="93"/>
                    <a:pt x="62" y="93"/>
                    <a:pt x="63" y="93"/>
                  </a:cubicBezTo>
                  <a:cubicBezTo>
                    <a:pt x="63" y="92"/>
                    <a:pt x="64" y="91"/>
                    <a:pt x="64" y="91"/>
                  </a:cubicBezTo>
                  <a:cubicBezTo>
                    <a:pt x="64" y="90"/>
                    <a:pt x="65" y="90"/>
                    <a:pt x="65" y="90"/>
                  </a:cubicBezTo>
                  <a:cubicBezTo>
                    <a:pt x="65" y="90"/>
                    <a:pt x="65" y="90"/>
                    <a:pt x="66" y="90"/>
                  </a:cubicBezTo>
                  <a:cubicBezTo>
                    <a:pt x="66" y="91"/>
                    <a:pt x="66" y="91"/>
                    <a:pt x="66" y="92"/>
                  </a:cubicBezTo>
                  <a:cubicBezTo>
                    <a:pt x="66" y="92"/>
                    <a:pt x="65" y="92"/>
                    <a:pt x="65" y="93"/>
                  </a:cubicBezTo>
                  <a:cubicBezTo>
                    <a:pt x="66" y="93"/>
                    <a:pt x="66" y="93"/>
                    <a:pt x="67" y="93"/>
                  </a:cubicBezTo>
                  <a:cubicBezTo>
                    <a:pt x="67" y="93"/>
                    <a:pt x="67" y="92"/>
                    <a:pt x="67" y="92"/>
                  </a:cubicBezTo>
                  <a:cubicBezTo>
                    <a:pt x="67" y="92"/>
                    <a:pt x="68" y="92"/>
                    <a:pt x="68" y="92"/>
                  </a:cubicBezTo>
                  <a:cubicBezTo>
                    <a:pt x="68" y="92"/>
                    <a:pt x="68" y="92"/>
                    <a:pt x="69" y="92"/>
                  </a:cubicBezTo>
                  <a:cubicBezTo>
                    <a:pt x="69" y="92"/>
                    <a:pt x="69" y="92"/>
                    <a:pt x="69" y="93"/>
                  </a:cubicBezTo>
                  <a:cubicBezTo>
                    <a:pt x="69" y="93"/>
                    <a:pt x="70" y="93"/>
                    <a:pt x="70" y="93"/>
                  </a:cubicBezTo>
                  <a:cubicBezTo>
                    <a:pt x="70" y="93"/>
                    <a:pt x="70" y="93"/>
                    <a:pt x="70" y="93"/>
                  </a:cubicBezTo>
                  <a:cubicBezTo>
                    <a:pt x="71" y="92"/>
                    <a:pt x="71" y="92"/>
                    <a:pt x="71" y="92"/>
                  </a:cubicBezTo>
                  <a:cubicBezTo>
                    <a:pt x="71" y="91"/>
                    <a:pt x="72" y="91"/>
                    <a:pt x="72" y="91"/>
                  </a:cubicBezTo>
                  <a:cubicBezTo>
                    <a:pt x="72" y="91"/>
                    <a:pt x="72" y="91"/>
                    <a:pt x="73" y="91"/>
                  </a:cubicBezTo>
                  <a:cubicBezTo>
                    <a:pt x="73" y="92"/>
                    <a:pt x="73" y="92"/>
                    <a:pt x="73" y="93"/>
                  </a:cubicBezTo>
                  <a:cubicBezTo>
                    <a:pt x="74" y="93"/>
                    <a:pt x="74" y="93"/>
                    <a:pt x="75" y="93"/>
                  </a:cubicBezTo>
                  <a:cubicBezTo>
                    <a:pt x="76" y="92"/>
                    <a:pt x="76" y="92"/>
                    <a:pt x="76" y="92"/>
                  </a:cubicBezTo>
                  <a:cubicBezTo>
                    <a:pt x="76" y="91"/>
                    <a:pt x="76" y="91"/>
                    <a:pt x="77" y="91"/>
                  </a:cubicBezTo>
                  <a:cubicBezTo>
                    <a:pt x="77" y="91"/>
                    <a:pt x="77" y="91"/>
                    <a:pt x="77" y="91"/>
                  </a:cubicBezTo>
                  <a:cubicBezTo>
                    <a:pt x="78" y="91"/>
                    <a:pt x="78" y="91"/>
                    <a:pt x="78" y="91"/>
                  </a:cubicBezTo>
                  <a:cubicBezTo>
                    <a:pt x="78" y="92"/>
                    <a:pt x="78" y="92"/>
                    <a:pt x="78" y="93"/>
                  </a:cubicBezTo>
                  <a:cubicBezTo>
                    <a:pt x="77" y="93"/>
                    <a:pt x="77" y="93"/>
                    <a:pt x="77" y="93"/>
                  </a:cubicBezTo>
                  <a:cubicBezTo>
                    <a:pt x="78" y="93"/>
                    <a:pt x="79" y="93"/>
                    <a:pt x="79" y="93"/>
                  </a:cubicBezTo>
                  <a:cubicBezTo>
                    <a:pt x="80" y="92"/>
                    <a:pt x="80" y="92"/>
                    <a:pt x="80" y="92"/>
                  </a:cubicBezTo>
                  <a:cubicBezTo>
                    <a:pt x="80" y="92"/>
                    <a:pt x="80" y="92"/>
                    <a:pt x="81" y="92"/>
                  </a:cubicBezTo>
                  <a:cubicBezTo>
                    <a:pt x="81" y="92"/>
                    <a:pt x="81" y="92"/>
                    <a:pt x="81" y="92"/>
                  </a:cubicBezTo>
                  <a:cubicBezTo>
                    <a:pt x="82" y="92"/>
                    <a:pt x="82" y="92"/>
                    <a:pt x="82" y="93"/>
                  </a:cubicBezTo>
                  <a:cubicBezTo>
                    <a:pt x="82" y="93"/>
                    <a:pt x="82" y="93"/>
                    <a:pt x="83" y="93"/>
                  </a:cubicBezTo>
                  <a:cubicBezTo>
                    <a:pt x="83" y="92"/>
                    <a:pt x="84" y="92"/>
                    <a:pt x="84" y="91"/>
                  </a:cubicBezTo>
                  <a:cubicBezTo>
                    <a:pt x="84" y="91"/>
                    <a:pt x="85" y="91"/>
                    <a:pt x="85" y="91"/>
                  </a:cubicBezTo>
                  <a:cubicBezTo>
                    <a:pt x="85" y="91"/>
                    <a:pt x="85" y="91"/>
                    <a:pt x="85" y="91"/>
                  </a:cubicBezTo>
                  <a:cubicBezTo>
                    <a:pt x="86" y="91"/>
                    <a:pt x="86" y="92"/>
                    <a:pt x="86" y="92"/>
                  </a:cubicBezTo>
                  <a:cubicBezTo>
                    <a:pt x="85" y="92"/>
                    <a:pt x="85" y="93"/>
                    <a:pt x="85" y="93"/>
                  </a:cubicBezTo>
                  <a:cubicBezTo>
                    <a:pt x="87" y="93"/>
                    <a:pt x="88" y="93"/>
                    <a:pt x="90" y="93"/>
                  </a:cubicBezTo>
                  <a:cubicBezTo>
                    <a:pt x="91" y="91"/>
                    <a:pt x="91" y="91"/>
                    <a:pt x="91" y="91"/>
                  </a:cubicBezTo>
                  <a:cubicBezTo>
                    <a:pt x="91" y="91"/>
                    <a:pt x="91" y="91"/>
                    <a:pt x="92" y="91"/>
                  </a:cubicBezTo>
                  <a:cubicBezTo>
                    <a:pt x="92" y="91"/>
                    <a:pt x="92" y="91"/>
                    <a:pt x="92" y="91"/>
                  </a:cubicBezTo>
                  <a:cubicBezTo>
                    <a:pt x="92" y="91"/>
                    <a:pt x="93" y="92"/>
                    <a:pt x="92" y="92"/>
                  </a:cubicBezTo>
                  <a:cubicBezTo>
                    <a:pt x="92" y="93"/>
                    <a:pt x="92" y="93"/>
                    <a:pt x="92" y="93"/>
                  </a:cubicBezTo>
                  <a:cubicBezTo>
                    <a:pt x="93" y="93"/>
                    <a:pt x="94" y="93"/>
                    <a:pt x="94" y="93"/>
                  </a:cubicBezTo>
                  <a:cubicBezTo>
                    <a:pt x="95" y="92"/>
                    <a:pt x="96" y="92"/>
                    <a:pt x="97" y="91"/>
                  </a:cubicBezTo>
                  <a:cubicBezTo>
                    <a:pt x="97" y="91"/>
                    <a:pt x="97" y="91"/>
                    <a:pt x="97" y="91"/>
                  </a:cubicBezTo>
                  <a:cubicBezTo>
                    <a:pt x="97" y="91"/>
                    <a:pt x="98" y="91"/>
                    <a:pt x="98" y="91"/>
                  </a:cubicBezTo>
                  <a:cubicBezTo>
                    <a:pt x="98" y="91"/>
                    <a:pt x="98" y="92"/>
                    <a:pt x="98" y="92"/>
                  </a:cubicBezTo>
                  <a:cubicBezTo>
                    <a:pt x="98" y="93"/>
                    <a:pt x="97" y="93"/>
                    <a:pt x="97" y="93"/>
                  </a:cubicBezTo>
                  <a:cubicBezTo>
                    <a:pt x="98" y="93"/>
                    <a:pt x="99" y="93"/>
                    <a:pt x="101" y="93"/>
                  </a:cubicBezTo>
                  <a:cubicBezTo>
                    <a:pt x="101" y="92"/>
                    <a:pt x="102" y="92"/>
                    <a:pt x="102" y="91"/>
                  </a:cubicBezTo>
                  <a:cubicBezTo>
                    <a:pt x="103" y="91"/>
                    <a:pt x="103" y="91"/>
                    <a:pt x="103" y="91"/>
                  </a:cubicBezTo>
                  <a:cubicBezTo>
                    <a:pt x="103" y="91"/>
                    <a:pt x="104" y="91"/>
                    <a:pt x="104" y="91"/>
                  </a:cubicBezTo>
                  <a:cubicBezTo>
                    <a:pt x="104" y="92"/>
                    <a:pt x="104" y="92"/>
                    <a:pt x="104" y="93"/>
                  </a:cubicBezTo>
                  <a:cubicBezTo>
                    <a:pt x="103" y="93"/>
                    <a:pt x="103" y="93"/>
                    <a:pt x="103" y="93"/>
                  </a:cubicBezTo>
                  <a:cubicBezTo>
                    <a:pt x="104" y="93"/>
                    <a:pt x="104" y="93"/>
                    <a:pt x="104" y="93"/>
                  </a:cubicBezTo>
                  <a:cubicBezTo>
                    <a:pt x="105" y="93"/>
                    <a:pt x="106" y="93"/>
                    <a:pt x="106" y="93"/>
                  </a:cubicBezTo>
                  <a:cubicBezTo>
                    <a:pt x="107" y="92"/>
                    <a:pt x="107" y="92"/>
                    <a:pt x="108" y="91"/>
                  </a:cubicBezTo>
                  <a:cubicBezTo>
                    <a:pt x="108" y="91"/>
                    <a:pt x="108" y="91"/>
                    <a:pt x="109" y="91"/>
                  </a:cubicBezTo>
                  <a:cubicBezTo>
                    <a:pt x="109" y="91"/>
                    <a:pt x="109" y="91"/>
                    <a:pt x="109" y="91"/>
                  </a:cubicBezTo>
                  <a:cubicBezTo>
                    <a:pt x="110" y="92"/>
                    <a:pt x="110" y="92"/>
                    <a:pt x="109" y="93"/>
                  </a:cubicBezTo>
                  <a:cubicBezTo>
                    <a:pt x="109" y="93"/>
                    <a:pt x="109" y="93"/>
                    <a:pt x="109" y="93"/>
                  </a:cubicBezTo>
                  <a:cubicBezTo>
                    <a:pt x="110" y="93"/>
                    <a:pt x="111" y="93"/>
                    <a:pt x="111" y="93"/>
                  </a:cubicBezTo>
                  <a:cubicBezTo>
                    <a:pt x="112" y="93"/>
                    <a:pt x="112" y="92"/>
                    <a:pt x="113" y="92"/>
                  </a:cubicBezTo>
                  <a:cubicBezTo>
                    <a:pt x="113" y="91"/>
                    <a:pt x="113" y="91"/>
                    <a:pt x="114" y="91"/>
                  </a:cubicBezTo>
                  <a:cubicBezTo>
                    <a:pt x="114" y="91"/>
                    <a:pt x="114" y="91"/>
                    <a:pt x="114" y="91"/>
                  </a:cubicBezTo>
                  <a:cubicBezTo>
                    <a:pt x="115" y="92"/>
                    <a:pt x="115" y="92"/>
                    <a:pt x="114" y="93"/>
                  </a:cubicBezTo>
                  <a:cubicBezTo>
                    <a:pt x="114" y="93"/>
                    <a:pt x="114" y="93"/>
                    <a:pt x="114" y="93"/>
                  </a:cubicBezTo>
                  <a:cubicBezTo>
                    <a:pt x="115" y="93"/>
                    <a:pt x="116" y="93"/>
                    <a:pt x="117" y="93"/>
                  </a:cubicBezTo>
                  <a:cubicBezTo>
                    <a:pt x="117" y="92"/>
                    <a:pt x="118" y="92"/>
                    <a:pt x="119" y="91"/>
                  </a:cubicBezTo>
                  <a:cubicBezTo>
                    <a:pt x="119" y="91"/>
                    <a:pt x="119" y="91"/>
                    <a:pt x="119" y="91"/>
                  </a:cubicBezTo>
                  <a:cubicBezTo>
                    <a:pt x="120" y="91"/>
                    <a:pt x="120" y="91"/>
                    <a:pt x="120" y="91"/>
                  </a:cubicBezTo>
                  <a:cubicBezTo>
                    <a:pt x="120" y="92"/>
                    <a:pt x="120" y="92"/>
                    <a:pt x="120" y="93"/>
                  </a:cubicBezTo>
                  <a:cubicBezTo>
                    <a:pt x="120" y="93"/>
                    <a:pt x="120" y="93"/>
                    <a:pt x="120" y="93"/>
                  </a:cubicBezTo>
                  <a:cubicBezTo>
                    <a:pt x="121" y="93"/>
                    <a:pt x="122" y="93"/>
                    <a:pt x="122" y="92"/>
                  </a:cubicBezTo>
                  <a:cubicBezTo>
                    <a:pt x="123" y="92"/>
                    <a:pt x="123" y="91"/>
                    <a:pt x="124" y="90"/>
                  </a:cubicBezTo>
                  <a:cubicBezTo>
                    <a:pt x="124" y="90"/>
                    <a:pt x="124" y="90"/>
                    <a:pt x="125" y="90"/>
                  </a:cubicBezTo>
                  <a:cubicBezTo>
                    <a:pt x="125" y="90"/>
                    <a:pt x="125" y="90"/>
                    <a:pt x="125" y="90"/>
                  </a:cubicBezTo>
                  <a:cubicBezTo>
                    <a:pt x="126" y="90"/>
                    <a:pt x="126" y="91"/>
                    <a:pt x="125" y="91"/>
                  </a:cubicBezTo>
                  <a:cubicBezTo>
                    <a:pt x="125" y="91"/>
                    <a:pt x="125" y="91"/>
                    <a:pt x="125" y="91"/>
                  </a:cubicBezTo>
                  <a:cubicBezTo>
                    <a:pt x="126" y="91"/>
                    <a:pt x="127" y="91"/>
                    <a:pt x="128" y="90"/>
                  </a:cubicBezTo>
                  <a:cubicBezTo>
                    <a:pt x="128" y="88"/>
                    <a:pt x="128" y="87"/>
                    <a:pt x="128" y="85"/>
                  </a:cubicBezTo>
                  <a:cubicBezTo>
                    <a:pt x="128" y="85"/>
                    <a:pt x="128" y="84"/>
                    <a:pt x="129" y="84"/>
                  </a:cubicBezTo>
                  <a:cubicBezTo>
                    <a:pt x="129" y="84"/>
                    <a:pt x="129" y="84"/>
                    <a:pt x="129" y="84"/>
                  </a:cubicBezTo>
                  <a:cubicBezTo>
                    <a:pt x="130" y="84"/>
                    <a:pt x="130" y="84"/>
                    <a:pt x="130" y="85"/>
                  </a:cubicBezTo>
                  <a:cubicBezTo>
                    <a:pt x="130" y="85"/>
                    <a:pt x="130" y="85"/>
                    <a:pt x="130" y="84"/>
                  </a:cubicBezTo>
                  <a:cubicBezTo>
                    <a:pt x="130" y="79"/>
                    <a:pt x="130" y="74"/>
                    <a:pt x="130" y="69"/>
                  </a:cubicBezTo>
                  <a:cubicBezTo>
                    <a:pt x="130" y="66"/>
                    <a:pt x="130" y="64"/>
                    <a:pt x="130" y="61"/>
                  </a:cubicBezTo>
                  <a:cubicBezTo>
                    <a:pt x="130" y="23"/>
                    <a:pt x="130" y="23"/>
                    <a:pt x="130" y="23"/>
                  </a:cubicBezTo>
                  <a:cubicBezTo>
                    <a:pt x="130" y="22"/>
                    <a:pt x="130" y="21"/>
                    <a:pt x="131" y="20"/>
                  </a:cubicBezTo>
                  <a:cubicBezTo>
                    <a:pt x="131" y="15"/>
                    <a:pt x="131" y="7"/>
                    <a:pt x="128" y="3"/>
                  </a:cubicBezTo>
                  <a:cubicBezTo>
                    <a:pt x="127" y="2"/>
                    <a:pt x="125" y="1"/>
                    <a:pt x="123" y="1"/>
                  </a:cubicBezTo>
                  <a:cubicBezTo>
                    <a:pt x="39" y="1"/>
                    <a:pt x="39" y="1"/>
                    <a:pt x="39" y="1"/>
                  </a:cubicBezTo>
                  <a:cubicBezTo>
                    <a:pt x="36" y="1"/>
                    <a:pt x="33" y="1"/>
                    <a:pt x="30" y="1"/>
                  </a:cubicBezTo>
                  <a:cubicBezTo>
                    <a:pt x="26" y="1"/>
                    <a:pt x="22" y="0"/>
                    <a:pt x="19" y="0"/>
                  </a:cubicBezTo>
                </a:path>
              </a:pathLst>
            </a:custGeom>
            <a:solidFill>
              <a:srgbClr val="75757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1218565" fontAlgn="auto">
                <a:spcBef>
                  <a:spcPts val="0"/>
                </a:spcBef>
                <a:spcAft>
                  <a:spcPts val="0"/>
                </a:spcAft>
              </a:pPr>
              <a:endParaRPr lang="zh-CN" altLang="en-US" sz="2400">
                <a:solidFill>
                  <a:prstClr val="black"/>
                </a:solidFill>
                <a:latin typeface="方正静蕾简体" panose="02000000000000000000" charset="-122"/>
                <a:ea typeface="方正静蕾简体" panose="02000000000000000000" charset="-122"/>
              </a:endParaRPr>
            </a:p>
          </p:txBody>
        </p:sp>
        <p:sp>
          <p:nvSpPr>
            <p:cNvPr id="178" name="Freeform 311"/>
            <p:cNvSpPr>
              <a:spLocks noEditPoints="1"/>
            </p:cNvSpPr>
            <p:nvPr/>
          </p:nvSpPr>
          <p:spPr bwMode="auto">
            <a:xfrm>
              <a:off x="5509960" y="5146095"/>
              <a:ext cx="861885" cy="238287"/>
            </a:xfrm>
            <a:custGeom>
              <a:avLst/>
              <a:gdLst>
                <a:gd name="T0" fmla="*/ 4 w 72"/>
                <a:gd name="T1" fmla="*/ 20 h 20"/>
                <a:gd name="T2" fmla="*/ 6 w 72"/>
                <a:gd name="T3" fmla="*/ 18 h 20"/>
                <a:gd name="T4" fmla="*/ 7 w 72"/>
                <a:gd name="T5" fmla="*/ 19 h 20"/>
                <a:gd name="T6" fmla="*/ 10 w 72"/>
                <a:gd name="T7" fmla="*/ 18 h 20"/>
                <a:gd name="T8" fmla="*/ 11 w 72"/>
                <a:gd name="T9" fmla="*/ 19 h 20"/>
                <a:gd name="T10" fmla="*/ 15 w 72"/>
                <a:gd name="T11" fmla="*/ 18 h 20"/>
                <a:gd name="T12" fmla="*/ 17 w 72"/>
                <a:gd name="T13" fmla="*/ 19 h 20"/>
                <a:gd name="T14" fmla="*/ 20 w 72"/>
                <a:gd name="T15" fmla="*/ 19 h 20"/>
                <a:gd name="T16" fmla="*/ 22 w 72"/>
                <a:gd name="T17" fmla="*/ 19 h 20"/>
                <a:gd name="T18" fmla="*/ 25 w 72"/>
                <a:gd name="T19" fmla="*/ 18 h 20"/>
                <a:gd name="T20" fmla="*/ 27 w 72"/>
                <a:gd name="T21" fmla="*/ 19 h 20"/>
                <a:gd name="T22" fmla="*/ 31 w 72"/>
                <a:gd name="T23" fmla="*/ 18 h 20"/>
                <a:gd name="T24" fmla="*/ 32 w 72"/>
                <a:gd name="T25" fmla="*/ 19 h 20"/>
                <a:gd name="T26" fmla="*/ 37 w 72"/>
                <a:gd name="T27" fmla="*/ 17 h 20"/>
                <a:gd name="T28" fmla="*/ 3 w 72"/>
                <a:gd name="T29" fmla="*/ 17 h 20"/>
                <a:gd name="T30" fmla="*/ 0 w 72"/>
                <a:gd name="T31" fmla="*/ 17 h 20"/>
                <a:gd name="T32" fmla="*/ 18 w 72"/>
                <a:gd name="T33" fmla="*/ 0 h 20"/>
                <a:gd name="T34" fmla="*/ 18 w 72"/>
                <a:gd name="T35" fmla="*/ 10 h 20"/>
                <a:gd name="T36" fmla="*/ 9 w 72"/>
                <a:gd name="T37" fmla="*/ 11 h 20"/>
                <a:gd name="T38" fmla="*/ 2 w 72"/>
                <a:gd name="T39" fmla="*/ 12 h 20"/>
                <a:gd name="T40" fmla="*/ 3 w 72"/>
                <a:gd name="T41" fmla="*/ 16 h 20"/>
                <a:gd name="T42" fmla="*/ 5 w 72"/>
                <a:gd name="T43" fmla="*/ 14 h 20"/>
                <a:gd name="T44" fmla="*/ 10 w 72"/>
                <a:gd name="T45" fmla="*/ 14 h 20"/>
                <a:gd name="T46" fmla="*/ 21 w 72"/>
                <a:gd name="T47" fmla="*/ 9 h 20"/>
                <a:gd name="T48" fmla="*/ 54 w 72"/>
                <a:gd name="T49" fmla="*/ 0 h 20"/>
                <a:gd name="T50" fmla="*/ 51 w 72"/>
                <a:gd name="T51" fmla="*/ 5 h 20"/>
                <a:gd name="T52" fmla="*/ 54 w 72"/>
                <a:gd name="T53" fmla="*/ 13 h 20"/>
                <a:gd name="T54" fmla="*/ 69 w 72"/>
                <a:gd name="T55" fmla="*/ 17 h 20"/>
                <a:gd name="T56" fmla="*/ 38 w 72"/>
                <a:gd name="T57" fmla="*/ 19 h 20"/>
                <a:gd name="T58" fmla="*/ 43 w 72"/>
                <a:gd name="T59" fmla="*/ 18 h 20"/>
                <a:gd name="T60" fmla="*/ 44 w 72"/>
                <a:gd name="T61" fmla="*/ 19 h 20"/>
                <a:gd name="T62" fmla="*/ 49 w 72"/>
                <a:gd name="T63" fmla="*/ 17 h 20"/>
                <a:gd name="T64" fmla="*/ 50 w 72"/>
                <a:gd name="T65" fmla="*/ 19 h 20"/>
                <a:gd name="T66" fmla="*/ 54 w 72"/>
                <a:gd name="T67" fmla="*/ 18 h 20"/>
                <a:gd name="T68" fmla="*/ 56 w 72"/>
                <a:gd name="T69" fmla="*/ 19 h 20"/>
                <a:gd name="T70" fmla="*/ 59 w 72"/>
                <a:gd name="T71" fmla="*/ 18 h 20"/>
                <a:gd name="T72" fmla="*/ 61 w 72"/>
                <a:gd name="T73" fmla="*/ 19 h 20"/>
                <a:gd name="T74" fmla="*/ 64 w 72"/>
                <a:gd name="T75" fmla="*/ 18 h 20"/>
                <a:gd name="T76" fmla="*/ 65 w 72"/>
                <a:gd name="T77" fmla="*/ 20 h 20"/>
                <a:gd name="T78" fmla="*/ 67 w 72"/>
                <a:gd name="T79" fmla="*/ 19 h 20"/>
                <a:gd name="T80" fmla="*/ 69 w 72"/>
                <a:gd name="T81" fmla="*/ 20 h 20"/>
                <a:gd name="T82" fmla="*/ 69 w 72"/>
                <a:gd name="T83" fmla="*/ 20 h 20"/>
                <a:gd name="T84" fmla="*/ 72 w 72"/>
                <a:gd name="T85" fmla="*/ 17 h 20"/>
                <a:gd name="T86" fmla="*/ 54 w 72"/>
                <a:gd name="T87" fmla="*/ 10 h 20"/>
                <a:gd name="T88" fmla="*/ 54 w 72"/>
                <a:gd name="T89" fmla="*/ 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2" h="20">
                  <a:moveTo>
                    <a:pt x="3" y="17"/>
                  </a:moveTo>
                  <a:cubicBezTo>
                    <a:pt x="3" y="18"/>
                    <a:pt x="3" y="19"/>
                    <a:pt x="3" y="20"/>
                  </a:cubicBezTo>
                  <a:cubicBezTo>
                    <a:pt x="3" y="20"/>
                    <a:pt x="3" y="20"/>
                    <a:pt x="4" y="20"/>
                  </a:cubicBezTo>
                  <a:cubicBezTo>
                    <a:pt x="4" y="20"/>
                    <a:pt x="4" y="20"/>
                    <a:pt x="4" y="20"/>
                  </a:cubicBezTo>
                  <a:cubicBezTo>
                    <a:pt x="4" y="20"/>
                    <a:pt x="4" y="20"/>
                    <a:pt x="4" y="20"/>
                  </a:cubicBezTo>
                  <a:cubicBezTo>
                    <a:pt x="6" y="18"/>
                    <a:pt x="6" y="18"/>
                    <a:pt x="6" y="18"/>
                  </a:cubicBezTo>
                  <a:cubicBezTo>
                    <a:pt x="6" y="17"/>
                    <a:pt x="6" y="17"/>
                    <a:pt x="6" y="17"/>
                  </a:cubicBezTo>
                  <a:cubicBezTo>
                    <a:pt x="6" y="17"/>
                    <a:pt x="7" y="17"/>
                    <a:pt x="7" y="18"/>
                  </a:cubicBezTo>
                  <a:cubicBezTo>
                    <a:pt x="7" y="18"/>
                    <a:pt x="7" y="18"/>
                    <a:pt x="7" y="19"/>
                  </a:cubicBezTo>
                  <a:cubicBezTo>
                    <a:pt x="7" y="20"/>
                    <a:pt x="7" y="20"/>
                    <a:pt x="7" y="20"/>
                  </a:cubicBezTo>
                  <a:cubicBezTo>
                    <a:pt x="8" y="20"/>
                    <a:pt x="8" y="20"/>
                    <a:pt x="8" y="20"/>
                  </a:cubicBezTo>
                  <a:cubicBezTo>
                    <a:pt x="9" y="19"/>
                    <a:pt x="9" y="18"/>
                    <a:pt x="10" y="18"/>
                  </a:cubicBezTo>
                  <a:cubicBezTo>
                    <a:pt x="10" y="18"/>
                    <a:pt x="10" y="18"/>
                    <a:pt x="11" y="18"/>
                  </a:cubicBezTo>
                  <a:cubicBezTo>
                    <a:pt x="11" y="18"/>
                    <a:pt x="11" y="18"/>
                    <a:pt x="11" y="18"/>
                  </a:cubicBezTo>
                  <a:cubicBezTo>
                    <a:pt x="12" y="18"/>
                    <a:pt x="12" y="19"/>
                    <a:pt x="11" y="19"/>
                  </a:cubicBezTo>
                  <a:cubicBezTo>
                    <a:pt x="11" y="19"/>
                    <a:pt x="11" y="19"/>
                    <a:pt x="11" y="20"/>
                  </a:cubicBezTo>
                  <a:cubicBezTo>
                    <a:pt x="14" y="20"/>
                    <a:pt x="14" y="20"/>
                    <a:pt x="14" y="20"/>
                  </a:cubicBezTo>
                  <a:cubicBezTo>
                    <a:pt x="15" y="18"/>
                    <a:pt x="15" y="18"/>
                    <a:pt x="15" y="18"/>
                  </a:cubicBezTo>
                  <a:cubicBezTo>
                    <a:pt x="15" y="18"/>
                    <a:pt x="15" y="18"/>
                    <a:pt x="16" y="18"/>
                  </a:cubicBezTo>
                  <a:cubicBezTo>
                    <a:pt x="16" y="18"/>
                    <a:pt x="16" y="18"/>
                    <a:pt x="16" y="18"/>
                  </a:cubicBezTo>
                  <a:cubicBezTo>
                    <a:pt x="17" y="18"/>
                    <a:pt x="17" y="19"/>
                    <a:pt x="17" y="19"/>
                  </a:cubicBezTo>
                  <a:cubicBezTo>
                    <a:pt x="16" y="20"/>
                    <a:pt x="16" y="20"/>
                    <a:pt x="16" y="20"/>
                  </a:cubicBezTo>
                  <a:cubicBezTo>
                    <a:pt x="20" y="20"/>
                    <a:pt x="20" y="20"/>
                    <a:pt x="20" y="20"/>
                  </a:cubicBezTo>
                  <a:cubicBezTo>
                    <a:pt x="20" y="19"/>
                    <a:pt x="20" y="19"/>
                    <a:pt x="20" y="19"/>
                  </a:cubicBezTo>
                  <a:cubicBezTo>
                    <a:pt x="20" y="18"/>
                    <a:pt x="21" y="18"/>
                    <a:pt x="21" y="18"/>
                  </a:cubicBezTo>
                  <a:cubicBezTo>
                    <a:pt x="21" y="18"/>
                    <a:pt x="21" y="18"/>
                    <a:pt x="21" y="18"/>
                  </a:cubicBezTo>
                  <a:cubicBezTo>
                    <a:pt x="22" y="18"/>
                    <a:pt x="22" y="19"/>
                    <a:pt x="22" y="19"/>
                  </a:cubicBezTo>
                  <a:cubicBezTo>
                    <a:pt x="22" y="19"/>
                    <a:pt x="22" y="19"/>
                    <a:pt x="22" y="20"/>
                  </a:cubicBezTo>
                  <a:cubicBezTo>
                    <a:pt x="24" y="20"/>
                    <a:pt x="24" y="20"/>
                    <a:pt x="24" y="20"/>
                  </a:cubicBezTo>
                  <a:cubicBezTo>
                    <a:pt x="24" y="19"/>
                    <a:pt x="25" y="18"/>
                    <a:pt x="25" y="18"/>
                  </a:cubicBezTo>
                  <a:cubicBezTo>
                    <a:pt x="25" y="18"/>
                    <a:pt x="26" y="18"/>
                    <a:pt x="26" y="18"/>
                  </a:cubicBezTo>
                  <a:cubicBezTo>
                    <a:pt x="26" y="18"/>
                    <a:pt x="26" y="18"/>
                    <a:pt x="26" y="18"/>
                  </a:cubicBezTo>
                  <a:cubicBezTo>
                    <a:pt x="27" y="18"/>
                    <a:pt x="27" y="19"/>
                    <a:pt x="27" y="19"/>
                  </a:cubicBezTo>
                  <a:cubicBezTo>
                    <a:pt x="26" y="19"/>
                    <a:pt x="26" y="19"/>
                    <a:pt x="26" y="20"/>
                  </a:cubicBezTo>
                  <a:cubicBezTo>
                    <a:pt x="29" y="20"/>
                    <a:pt x="29" y="20"/>
                    <a:pt x="29" y="20"/>
                  </a:cubicBezTo>
                  <a:cubicBezTo>
                    <a:pt x="30" y="19"/>
                    <a:pt x="30" y="18"/>
                    <a:pt x="31" y="18"/>
                  </a:cubicBezTo>
                  <a:cubicBezTo>
                    <a:pt x="31" y="18"/>
                    <a:pt x="31" y="18"/>
                    <a:pt x="32" y="18"/>
                  </a:cubicBezTo>
                  <a:cubicBezTo>
                    <a:pt x="32" y="18"/>
                    <a:pt x="32" y="18"/>
                    <a:pt x="32" y="18"/>
                  </a:cubicBezTo>
                  <a:cubicBezTo>
                    <a:pt x="33" y="18"/>
                    <a:pt x="33" y="19"/>
                    <a:pt x="32" y="19"/>
                  </a:cubicBezTo>
                  <a:cubicBezTo>
                    <a:pt x="32" y="19"/>
                    <a:pt x="32" y="19"/>
                    <a:pt x="32" y="20"/>
                  </a:cubicBezTo>
                  <a:cubicBezTo>
                    <a:pt x="34" y="20"/>
                    <a:pt x="34" y="20"/>
                    <a:pt x="34" y="20"/>
                  </a:cubicBezTo>
                  <a:cubicBezTo>
                    <a:pt x="35" y="19"/>
                    <a:pt x="36" y="18"/>
                    <a:pt x="37" y="17"/>
                  </a:cubicBezTo>
                  <a:cubicBezTo>
                    <a:pt x="37" y="17"/>
                    <a:pt x="37" y="17"/>
                    <a:pt x="37" y="17"/>
                  </a:cubicBezTo>
                  <a:cubicBezTo>
                    <a:pt x="4" y="17"/>
                    <a:pt x="4" y="17"/>
                    <a:pt x="4" y="17"/>
                  </a:cubicBezTo>
                  <a:cubicBezTo>
                    <a:pt x="3" y="17"/>
                    <a:pt x="3" y="17"/>
                    <a:pt x="3" y="17"/>
                  </a:cubicBezTo>
                  <a:cubicBezTo>
                    <a:pt x="3" y="17"/>
                    <a:pt x="3" y="17"/>
                    <a:pt x="3" y="17"/>
                  </a:cubicBezTo>
                  <a:moveTo>
                    <a:pt x="0" y="16"/>
                  </a:moveTo>
                  <a:cubicBezTo>
                    <a:pt x="0" y="16"/>
                    <a:pt x="0" y="17"/>
                    <a:pt x="0" y="17"/>
                  </a:cubicBezTo>
                  <a:cubicBezTo>
                    <a:pt x="0" y="16"/>
                    <a:pt x="0" y="16"/>
                    <a:pt x="0" y="16"/>
                  </a:cubicBezTo>
                  <a:moveTo>
                    <a:pt x="21" y="0"/>
                  </a:moveTo>
                  <a:cubicBezTo>
                    <a:pt x="20" y="0"/>
                    <a:pt x="19" y="0"/>
                    <a:pt x="18" y="0"/>
                  </a:cubicBezTo>
                  <a:cubicBezTo>
                    <a:pt x="18" y="1"/>
                    <a:pt x="18" y="2"/>
                    <a:pt x="18" y="2"/>
                  </a:cubicBezTo>
                  <a:cubicBezTo>
                    <a:pt x="18" y="4"/>
                    <a:pt x="18" y="6"/>
                    <a:pt x="18" y="9"/>
                  </a:cubicBezTo>
                  <a:cubicBezTo>
                    <a:pt x="18" y="10"/>
                    <a:pt x="18" y="10"/>
                    <a:pt x="18" y="10"/>
                  </a:cubicBezTo>
                  <a:cubicBezTo>
                    <a:pt x="17" y="11"/>
                    <a:pt x="16" y="11"/>
                    <a:pt x="14" y="11"/>
                  </a:cubicBezTo>
                  <a:cubicBezTo>
                    <a:pt x="12" y="11"/>
                    <a:pt x="11" y="11"/>
                    <a:pt x="10" y="11"/>
                  </a:cubicBezTo>
                  <a:cubicBezTo>
                    <a:pt x="10" y="11"/>
                    <a:pt x="10" y="11"/>
                    <a:pt x="9" y="11"/>
                  </a:cubicBezTo>
                  <a:cubicBezTo>
                    <a:pt x="9" y="11"/>
                    <a:pt x="8" y="11"/>
                    <a:pt x="7" y="11"/>
                  </a:cubicBezTo>
                  <a:cubicBezTo>
                    <a:pt x="7" y="11"/>
                    <a:pt x="6" y="11"/>
                    <a:pt x="5" y="11"/>
                  </a:cubicBezTo>
                  <a:cubicBezTo>
                    <a:pt x="4" y="11"/>
                    <a:pt x="3" y="11"/>
                    <a:pt x="2" y="12"/>
                  </a:cubicBezTo>
                  <a:cubicBezTo>
                    <a:pt x="1" y="13"/>
                    <a:pt x="0" y="14"/>
                    <a:pt x="0" y="16"/>
                  </a:cubicBezTo>
                  <a:cubicBezTo>
                    <a:pt x="0" y="15"/>
                    <a:pt x="1" y="14"/>
                    <a:pt x="2" y="14"/>
                  </a:cubicBezTo>
                  <a:cubicBezTo>
                    <a:pt x="2" y="14"/>
                    <a:pt x="3" y="15"/>
                    <a:pt x="3" y="16"/>
                  </a:cubicBezTo>
                  <a:cubicBezTo>
                    <a:pt x="3" y="16"/>
                    <a:pt x="3" y="16"/>
                    <a:pt x="3" y="16"/>
                  </a:cubicBezTo>
                  <a:cubicBezTo>
                    <a:pt x="3" y="15"/>
                    <a:pt x="3" y="14"/>
                    <a:pt x="3" y="14"/>
                  </a:cubicBezTo>
                  <a:cubicBezTo>
                    <a:pt x="4" y="14"/>
                    <a:pt x="5" y="14"/>
                    <a:pt x="5" y="14"/>
                  </a:cubicBezTo>
                  <a:cubicBezTo>
                    <a:pt x="6" y="14"/>
                    <a:pt x="7" y="14"/>
                    <a:pt x="7" y="14"/>
                  </a:cubicBezTo>
                  <a:cubicBezTo>
                    <a:pt x="8" y="14"/>
                    <a:pt x="9" y="14"/>
                    <a:pt x="9" y="14"/>
                  </a:cubicBezTo>
                  <a:cubicBezTo>
                    <a:pt x="10" y="14"/>
                    <a:pt x="10" y="14"/>
                    <a:pt x="10" y="14"/>
                  </a:cubicBezTo>
                  <a:cubicBezTo>
                    <a:pt x="11" y="14"/>
                    <a:pt x="13" y="14"/>
                    <a:pt x="14" y="14"/>
                  </a:cubicBezTo>
                  <a:cubicBezTo>
                    <a:pt x="16" y="14"/>
                    <a:pt x="18" y="14"/>
                    <a:pt x="20" y="12"/>
                  </a:cubicBezTo>
                  <a:cubicBezTo>
                    <a:pt x="21" y="11"/>
                    <a:pt x="21" y="10"/>
                    <a:pt x="21" y="9"/>
                  </a:cubicBezTo>
                  <a:cubicBezTo>
                    <a:pt x="20" y="6"/>
                    <a:pt x="21" y="4"/>
                    <a:pt x="21" y="2"/>
                  </a:cubicBezTo>
                  <a:cubicBezTo>
                    <a:pt x="21" y="2"/>
                    <a:pt x="21" y="1"/>
                    <a:pt x="21" y="0"/>
                  </a:cubicBezTo>
                  <a:moveTo>
                    <a:pt x="54" y="0"/>
                  </a:moveTo>
                  <a:cubicBezTo>
                    <a:pt x="53" y="0"/>
                    <a:pt x="52" y="0"/>
                    <a:pt x="51" y="0"/>
                  </a:cubicBezTo>
                  <a:cubicBezTo>
                    <a:pt x="51" y="1"/>
                    <a:pt x="51" y="3"/>
                    <a:pt x="51" y="4"/>
                  </a:cubicBezTo>
                  <a:cubicBezTo>
                    <a:pt x="51" y="5"/>
                    <a:pt x="51" y="5"/>
                    <a:pt x="51" y="5"/>
                  </a:cubicBezTo>
                  <a:cubicBezTo>
                    <a:pt x="51" y="5"/>
                    <a:pt x="51" y="6"/>
                    <a:pt x="51" y="7"/>
                  </a:cubicBezTo>
                  <a:cubicBezTo>
                    <a:pt x="51" y="9"/>
                    <a:pt x="51" y="11"/>
                    <a:pt x="52" y="12"/>
                  </a:cubicBezTo>
                  <a:cubicBezTo>
                    <a:pt x="52" y="13"/>
                    <a:pt x="53" y="13"/>
                    <a:pt x="54" y="13"/>
                  </a:cubicBezTo>
                  <a:cubicBezTo>
                    <a:pt x="66" y="13"/>
                    <a:pt x="66" y="13"/>
                    <a:pt x="66" y="13"/>
                  </a:cubicBezTo>
                  <a:cubicBezTo>
                    <a:pt x="67" y="13"/>
                    <a:pt x="68" y="14"/>
                    <a:pt x="69" y="15"/>
                  </a:cubicBezTo>
                  <a:cubicBezTo>
                    <a:pt x="69" y="16"/>
                    <a:pt x="69" y="17"/>
                    <a:pt x="69" y="17"/>
                  </a:cubicBezTo>
                  <a:cubicBezTo>
                    <a:pt x="37" y="17"/>
                    <a:pt x="37" y="17"/>
                    <a:pt x="37" y="17"/>
                  </a:cubicBezTo>
                  <a:cubicBezTo>
                    <a:pt x="38" y="17"/>
                    <a:pt x="38" y="17"/>
                    <a:pt x="38" y="17"/>
                  </a:cubicBezTo>
                  <a:cubicBezTo>
                    <a:pt x="38" y="18"/>
                    <a:pt x="38" y="18"/>
                    <a:pt x="38" y="19"/>
                  </a:cubicBezTo>
                  <a:cubicBezTo>
                    <a:pt x="37" y="19"/>
                    <a:pt x="37" y="19"/>
                    <a:pt x="37" y="20"/>
                  </a:cubicBezTo>
                  <a:cubicBezTo>
                    <a:pt x="41" y="20"/>
                    <a:pt x="41" y="20"/>
                    <a:pt x="41" y="20"/>
                  </a:cubicBezTo>
                  <a:cubicBezTo>
                    <a:pt x="43" y="18"/>
                    <a:pt x="43" y="18"/>
                    <a:pt x="43" y="18"/>
                  </a:cubicBezTo>
                  <a:cubicBezTo>
                    <a:pt x="43" y="17"/>
                    <a:pt x="43" y="17"/>
                    <a:pt x="43" y="17"/>
                  </a:cubicBezTo>
                  <a:cubicBezTo>
                    <a:pt x="44" y="17"/>
                    <a:pt x="44" y="17"/>
                    <a:pt x="44" y="18"/>
                  </a:cubicBezTo>
                  <a:cubicBezTo>
                    <a:pt x="44" y="18"/>
                    <a:pt x="45" y="18"/>
                    <a:pt x="44" y="19"/>
                  </a:cubicBezTo>
                  <a:cubicBezTo>
                    <a:pt x="44" y="20"/>
                    <a:pt x="44" y="20"/>
                    <a:pt x="44" y="20"/>
                  </a:cubicBezTo>
                  <a:cubicBezTo>
                    <a:pt x="46" y="20"/>
                    <a:pt x="46" y="20"/>
                    <a:pt x="46" y="20"/>
                  </a:cubicBezTo>
                  <a:cubicBezTo>
                    <a:pt x="47" y="19"/>
                    <a:pt x="48" y="18"/>
                    <a:pt x="49" y="17"/>
                  </a:cubicBezTo>
                  <a:cubicBezTo>
                    <a:pt x="49" y="17"/>
                    <a:pt x="49" y="17"/>
                    <a:pt x="49" y="17"/>
                  </a:cubicBezTo>
                  <a:cubicBezTo>
                    <a:pt x="50" y="17"/>
                    <a:pt x="50" y="17"/>
                    <a:pt x="50" y="18"/>
                  </a:cubicBezTo>
                  <a:cubicBezTo>
                    <a:pt x="51" y="18"/>
                    <a:pt x="50" y="19"/>
                    <a:pt x="50" y="19"/>
                  </a:cubicBezTo>
                  <a:cubicBezTo>
                    <a:pt x="50" y="19"/>
                    <a:pt x="49" y="19"/>
                    <a:pt x="49" y="20"/>
                  </a:cubicBezTo>
                  <a:cubicBezTo>
                    <a:pt x="53" y="20"/>
                    <a:pt x="53" y="20"/>
                    <a:pt x="53" y="20"/>
                  </a:cubicBezTo>
                  <a:cubicBezTo>
                    <a:pt x="54" y="18"/>
                    <a:pt x="54" y="18"/>
                    <a:pt x="54" y="18"/>
                  </a:cubicBezTo>
                  <a:cubicBezTo>
                    <a:pt x="54" y="17"/>
                    <a:pt x="55" y="17"/>
                    <a:pt x="55" y="17"/>
                  </a:cubicBezTo>
                  <a:cubicBezTo>
                    <a:pt x="55" y="17"/>
                    <a:pt x="55" y="17"/>
                    <a:pt x="56" y="17"/>
                  </a:cubicBezTo>
                  <a:cubicBezTo>
                    <a:pt x="56" y="18"/>
                    <a:pt x="56" y="18"/>
                    <a:pt x="56" y="19"/>
                  </a:cubicBezTo>
                  <a:cubicBezTo>
                    <a:pt x="55" y="20"/>
                    <a:pt x="55" y="20"/>
                    <a:pt x="55" y="20"/>
                  </a:cubicBezTo>
                  <a:cubicBezTo>
                    <a:pt x="58" y="20"/>
                    <a:pt x="58" y="20"/>
                    <a:pt x="58" y="20"/>
                  </a:cubicBezTo>
                  <a:cubicBezTo>
                    <a:pt x="58" y="19"/>
                    <a:pt x="59" y="19"/>
                    <a:pt x="59" y="18"/>
                  </a:cubicBezTo>
                  <a:cubicBezTo>
                    <a:pt x="59" y="18"/>
                    <a:pt x="60" y="18"/>
                    <a:pt x="60" y="18"/>
                  </a:cubicBezTo>
                  <a:cubicBezTo>
                    <a:pt x="60" y="18"/>
                    <a:pt x="60" y="18"/>
                    <a:pt x="61" y="18"/>
                  </a:cubicBezTo>
                  <a:cubicBezTo>
                    <a:pt x="61" y="18"/>
                    <a:pt x="61" y="19"/>
                    <a:pt x="61" y="19"/>
                  </a:cubicBezTo>
                  <a:cubicBezTo>
                    <a:pt x="61" y="19"/>
                    <a:pt x="61" y="20"/>
                    <a:pt x="61" y="20"/>
                  </a:cubicBezTo>
                  <a:cubicBezTo>
                    <a:pt x="63" y="20"/>
                    <a:pt x="63" y="20"/>
                    <a:pt x="63" y="20"/>
                  </a:cubicBezTo>
                  <a:cubicBezTo>
                    <a:pt x="63" y="19"/>
                    <a:pt x="64" y="19"/>
                    <a:pt x="64" y="18"/>
                  </a:cubicBezTo>
                  <a:cubicBezTo>
                    <a:pt x="64" y="18"/>
                    <a:pt x="64" y="18"/>
                    <a:pt x="65" y="18"/>
                  </a:cubicBezTo>
                  <a:cubicBezTo>
                    <a:pt x="65" y="18"/>
                    <a:pt x="65" y="18"/>
                    <a:pt x="65" y="18"/>
                  </a:cubicBezTo>
                  <a:cubicBezTo>
                    <a:pt x="66" y="19"/>
                    <a:pt x="66" y="19"/>
                    <a:pt x="65" y="20"/>
                  </a:cubicBezTo>
                  <a:cubicBezTo>
                    <a:pt x="65" y="20"/>
                    <a:pt x="65" y="20"/>
                    <a:pt x="65" y="20"/>
                  </a:cubicBezTo>
                  <a:cubicBezTo>
                    <a:pt x="66" y="20"/>
                    <a:pt x="66" y="20"/>
                    <a:pt x="66" y="20"/>
                  </a:cubicBezTo>
                  <a:cubicBezTo>
                    <a:pt x="67" y="19"/>
                    <a:pt x="67" y="19"/>
                    <a:pt x="67" y="19"/>
                  </a:cubicBezTo>
                  <a:cubicBezTo>
                    <a:pt x="67" y="18"/>
                    <a:pt x="68" y="18"/>
                    <a:pt x="68" y="18"/>
                  </a:cubicBezTo>
                  <a:cubicBezTo>
                    <a:pt x="68" y="18"/>
                    <a:pt x="68" y="18"/>
                    <a:pt x="68" y="18"/>
                  </a:cubicBezTo>
                  <a:cubicBezTo>
                    <a:pt x="69" y="18"/>
                    <a:pt x="69" y="19"/>
                    <a:pt x="69" y="20"/>
                  </a:cubicBezTo>
                  <a:cubicBezTo>
                    <a:pt x="69" y="20"/>
                    <a:pt x="69" y="20"/>
                    <a:pt x="69" y="20"/>
                  </a:cubicBezTo>
                  <a:cubicBezTo>
                    <a:pt x="69" y="20"/>
                    <a:pt x="69" y="20"/>
                    <a:pt x="69" y="20"/>
                  </a:cubicBezTo>
                  <a:cubicBezTo>
                    <a:pt x="69" y="20"/>
                    <a:pt x="69" y="20"/>
                    <a:pt x="69" y="20"/>
                  </a:cubicBezTo>
                  <a:cubicBezTo>
                    <a:pt x="69" y="17"/>
                    <a:pt x="69" y="17"/>
                    <a:pt x="69" y="17"/>
                  </a:cubicBezTo>
                  <a:cubicBezTo>
                    <a:pt x="69" y="17"/>
                    <a:pt x="70" y="16"/>
                    <a:pt x="70" y="16"/>
                  </a:cubicBezTo>
                  <a:cubicBezTo>
                    <a:pt x="71" y="16"/>
                    <a:pt x="72" y="16"/>
                    <a:pt x="72" y="17"/>
                  </a:cubicBezTo>
                  <a:cubicBezTo>
                    <a:pt x="72" y="17"/>
                    <a:pt x="72" y="17"/>
                    <a:pt x="72" y="17"/>
                  </a:cubicBezTo>
                  <a:cubicBezTo>
                    <a:pt x="72" y="14"/>
                    <a:pt x="69" y="10"/>
                    <a:pt x="66" y="10"/>
                  </a:cubicBezTo>
                  <a:cubicBezTo>
                    <a:pt x="54" y="10"/>
                    <a:pt x="54" y="10"/>
                    <a:pt x="54" y="10"/>
                  </a:cubicBezTo>
                  <a:cubicBezTo>
                    <a:pt x="54" y="10"/>
                    <a:pt x="54" y="10"/>
                    <a:pt x="54" y="10"/>
                  </a:cubicBezTo>
                  <a:cubicBezTo>
                    <a:pt x="53" y="10"/>
                    <a:pt x="54" y="8"/>
                    <a:pt x="54" y="7"/>
                  </a:cubicBezTo>
                  <a:cubicBezTo>
                    <a:pt x="54" y="6"/>
                    <a:pt x="54" y="6"/>
                    <a:pt x="54" y="5"/>
                  </a:cubicBezTo>
                  <a:cubicBezTo>
                    <a:pt x="54" y="4"/>
                    <a:pt x="54" y="4"/>
                    <a:pt x="54" y="4"/>
                  </a:cubicBezTo>
                  <a:cubicBezTo>
                    <a:pt x="54" y="3"/>
                    <a:pt x="54" y="1"/>
                    <a:pt x="54" y="0"/>
                  </a:cubicBezTo>
                </a:path>
              </a:pathLst>
            </a:custGeom>
            <a:solidFill>
              <a:srgbClr val="75757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1218565" fontAlgn="auto">
                <a:spcBef>
                  <a:spcPts val="0"/>
                </a:spcBef>
                <a:spcAft>
                  <a:spcPts val="0"/>
                </a:spcAft>
              </a:pPr>
              <a:endParaRPr lang="zh-CN" altLang="en-US" sz="2400">
                <a:solidFill>
                  <a:prstClr val="black"/>
                </a:solidFill>
                <a:latin typeface="方正静蕾简体" panose="02000000000000000000" charset="-122"/>
                <a:ea typeface="方正静蕾简体" panose="02000000000000000000" charset="-122"/>
              </a:endParaRPr>
            </a:p>
          </p:txBody>
        </p:sp>
        <p:sp>
          <p:nvSpPr>
            <p:cNvPr id="179" name="Freeform 312"/>
            <p:cNvSpPr/>
            <p:nvPr/>
          </p:nvSpPr>
          <p:spPr bwMode="auto">
            <a:xfrm>
              <a:off x="5170278" y="4953438"/>
              <a:ext cx="1551393" cy="192657"/>
            </a:xfrm>
            <a:custGeom>
              <a:avLst/>
              <a:gdLst>
                <a:gd name="T0" fmla="*/ 0 w 129"/>
                <a:gd name="T1" fmla="*/ 2 h 16"/>
                <a:gd name="T2" fmla="*/ 42 w 129"/>
                <a:gd name="T3" fmla="*/ 16 h 16"/>
                <a:gd name="T4" fmla="*/ 79 w 129"/>
                <a:gd name="T5" fmla="*/ 16 h 16"/>
                <a:gd name="T6" fmla="*/ 126 w 129"/>
                <a:gd name="T7" fmla="*/ 13 h 16"/>
                <a:gd name="T8" fmla="*/ 127 w 129"/>
                <a:gd name="T9" fmla="*/ 1 h 16"/>
                <a:gd name="T10" fmla="*/ 126 w 129"/>
                <a:gd name="T11" fmla="*/ 7 h 16"/>
                <a:gd name="T12" fmla="*/ 121 w 129"/>
                <a:gd name="T13" fmla="*/ 13 h 16"/>
                <a:gd name="T14" fmla="*/ 119 w 129"/>
                <a:gd name="T15" fmla="*/ 12 h 16"/>
                <a:gd name="T16" fmla="*/ 115 w 129"/>
                <a:gd name="T17" fmla="*/ 13 h 16"/>
                <a:gd name="T18" fmla="*/ 114 w 129"/>
                <a:gd name="T19" fmla="*/ 12 h 16"/>
                <a:gd name="T20" fmla="*/ 110 w 129"/>
                <a:gd name="T21" fmla="*/ 13 h 16"/>
                <a:gd name="T22" fmla="*/ 108 w 129"/>
                <a:gd name="T23" fmla="*/ 13 h 16"/>
                <a:gd name="T24" fmla="*/ 104 w 129"/>
                <a:gd name="T25" fmla="*/ 14 h 16"/>
                <a:gd name="T26" fmla="*/ 99 w 129"/>
                <a:gd name="T27" fmla="*/ 13 h 16"/>
                <a:gd name="T28" fmla="*/ 97 w 129"/>
                <a:gd name="T29" fmla="*/ 14 h 16"/>
                <a:gd name="T30" fmla="*/ 92 w 129"/>
                <a:gd name="T31" fmla="*/ 14 h 16"/>
                <a:gd name="T32" fmla="*/ 90 w 129"/>
                <a:gd name="T33" fmla="*/ 13 h 16"/>
                <a:gd name="T34" fmla="*/ 88 w 129"/>
                <a:gd name="T35" fmla="*/ 14 h 16"/>
                <a:gd name="T36" fmla="*/ 86 w 129"/>
                <a:gd name="T37" fmla="*/ 13 h 16"/>
                <a:gd name="T38" fmla="*/ 79 w 129"/>
                <a:gd name="T39" fmla="*/ 15 h 16"/>
                <a:gd name="T40" fmla="*/ 79 w 129"/>
                <a:gd name="T41" fmla="*/ 13 h 16"/>
                <a:gd name="T42" fmla="*/ 76 w 129"/>
                <a:gd name="T43" fmla="*/ 15 h 16"/>
                <a:gd name="T44" fmla="*/ 75 w 129"/>
                <a:gd name="T45" fmla="*/ 13 h 16"/>
                <a:gd name="T46" fmla="*/ 71 w 129"/>
                <a:gd name="T47" fmla="*/ 15 h 16"/>
                <a:gd name="T48" fmla="*/ 71 w 129"/>
                <a:gd name="T49" fmla="*/ 13 h 16"/>
                <a:gd name="T50" fmla="*/ 67 w 129"/>
                <a:gd name="T51" fmla="*/ 15 h 16"/>
                <a:gd name="T52" fmla="*/ 66 w 129"/>
                <a:gd name="T53" fmla="*/ 13 h 16"/>
                <a:gd name="T54" fmla="*/ 63 w 129"/>
                <a:gd name="T55" fmla="*/ 15 h 16"/>
                <a:gd name="T56" fmla="*/ 63 w 129"/>
                <a:gd name="T57" fmla="*/ 13 h 16"/>
                <a:gd name="T58" fmla="*/ 60 w 129"/>
                <a:gd name="T59" fmla="*/ 15 h 16"/>
                <a:gd name="T60" fmla="*/ 56 w 129"/>
                <a:gd name="T61" fmla="*/ 13 h 16"/>
                <a:gd name="T62" fmla="*/ 54 w 129"/>
                <a:gd name="T63" fmla="*/ 14 h 16"/>
                <a:gd name="T64" fmla="*/ 46 w 129"/>
                <a:gd name="T65" fmla="*/ 15 h 16"/>
                <a:gd name="T66" fmla="*/ 45 w 129"/>
                <a:gd name="T67" fmla="*/ 14 h 16"/>
                <a:gd name="T68" fmla="*/ 42 w 129"/>
                <a:gd name="T69" fmla="*/ 15 h 16"/>
                <a:gd name="T70" fmla="*/ 40 w 129"/>
                <a:gd name="T71" fmla="*/ 14 h 16"/>
                <a:gd name="T72" fmla="*/ 40 w 129"/>
                <a:gd name="T73" fmla="*/ 13 h 16"/>
                <a:gd name="T74" fmla="*/ 36 w 129"/>
                <a:gd name="T75" fmla="*/ 14 h 16"/>
                <a:gd name="T76" fmla="*/ 34 w 129"/>
                <a:gd name="T77" fmla="*/ 14 h 16"/>
                <a:gd name="T78" fmla="*/ 29 w 129"/>
                <a:gd name="T79" fmla="*/ 15 h 16"/>
                <a:gd name="T80" fmla="*/ 28 w 129"/>
                <a:gd name="T81" fmla="*/ 14 h 16"/>
                <a:gd name="T82" fmla="*/ 24 w 129"/>
                <a:gd name="T83" fmla="*/ 14 h 16"/>
                <a:gd name="T84" fmla="*/ 22 w 129"/>
                <a:gd name="T85" fmla="*/ 13 h 16"/>
                <a:gd name="T86" fmla="*/ 18 w 129"/>
                <a:gd name="T87" fmla="*/ 15 h 16"/>
                <a:gd name="T88" fmla="*/ 17 w 129"/>
                <a:gd name="T89" fmla="*/ 13 h 16"/>
                <a:gd name="T90" fmla="*/ 14 w 129"/>
                <a:gd name="T91" fmla="*/ 13 h 16"/>
                <a:gd name="T92" fmla="*/ 12 w 129"/>
                <a:gd name="T93" fmla="*/ 13 h 16"/>
                <a:gd name="T94" fmla="*/ 8 w 129"/>
                <a:gd name="T95" fmla="*/ 14 h 16"/>
                <a:gd name="T96" fmla="*/ 7 w 129"/>
                <a:gd name="T97" fmla="*/ 12 h 16"/>
                <a:gd name="T98" fmla="*/ 5 w 129"/>
                <a:gd name="T99" fmla="*/ 13 h 16"/>
                <a:gd name="T100" fmla="*/ 4 w 129"/>
                <a:gd name="T101" fmla="*/ 10 h 16"/>
                <a:gd name="T102" fmla="*/ 3 w 129"/>
                <a:gd name="T103" fmla="*/ 2 h 16"/>
                <a:gd name="T104" fmla="*/ 1 w 129"/>
                <a:gd name="T105"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9" h="16">
                  <a:moveTo>
                    <a:pt x="1" y="0"/>
                  </a:moveTo>
                  <a:cubicBezTo>
                    <a:pt x="1" y="0"/>
                    <a:pt x="0" y="1"/>
                    <a:pt x="0" y="2"/>
                  </a:cubicBezTo>
                  <a:cubicBezTo>
                    <a:pt x="0" y="2"/>
                    <a:pt x="0" y="2"/>
                    <a:pt x="0" y="2"/>
                  </a:cubicBezTo>
                  <a:cubicBezTo>
                    <a:pt x="0" y="6"/>
                    <a:pt x="0" y="9"/>
                    <a:pt x="3" y="12"/>
                  </a:cubicBezTo>
                  <a:cubicBezTo>
                    <a:pt x="5" y="15"/>
                    <a:pt x="8" y="16"/>
                    <a:pt x="15" y="16"/>
                  </a:cubicBezTo>
                  <a:cubicBezTo>
                    <a:pt x="23" y="16"/>
                    <a:pt x="32" y="16"/>
                    <a:pt x="42" y="16"/>
                  </a:cubicBezTo>
                  <a:cubicBezTo>
                    <a:pt x="43" y="16"/>
                    <a:pt x="45" y="16"/>
                    <a:pt x="46" y="16"/>
                  </a:cubicBezTo>
                  <a:cubicBezTo>
                    <a:pt x="47" y="16"/>
                    <a:pt x="48" y="16"/>
                    <a:pt x="49" y="16"/>
                  </a:cubicBezTo>
                  <a:cubicBezTo>
                    <a:pt x="59" y="16"/>
                    <a:pt x="70" y="16"/>
                    <a:pt x="79" y="16"/>
                  </a:cubicBezTo>
                  <a:cubicBezTo>
                    <a:pt x="80" y="16"/>
                    <a:pt x="81" y="16"/>
                    <a:pt x="82" y="16"/>
                  </a:cubicBezTo>
                  <a:cubicBezTo>
                    <a:pt x="100" y="15"/>
                    <a:pt x="116" y="15"/>
                    <a:pt x="120" y="15"/>
                  </a:cubicBezTo>
                  <a:cubicBezTo>
                    <a:pt x="122" y="14"/>
                    <a:pt x="124" y="14"/>
                    <a:pt x="126" y="13"/>
                  </a:cubicBezTo>
                  <a:cubicBezTo>
                    <a:pt x="129" y="11"/>
                    <a:pt x="129" y="6"/>
                    <a:pt x="129" y="2"/>
                  </a:cubicBezTo>
                  <a:cubicBezTo>
                    <a:pt x="129" y="2"/>
                    <a:pt x="128" y="2"/>
                    <a:pt x="128" y="2"/>
                  </a:cubicBezTo>
                  <a:cubicBezTo>
                    <a:pt x="128" y="1"/>
                    <a:pt x="128" y="1"/>
                    <a:pt x="127" y="1"/>
                  </a:cubicBezTo>
                  <a:cubicBezTo>
                    <a:pt x="127" y="1"/>
                    <a:pt x="127" y="1"/>
                    <a:pt x="127" y="1"/>
                  </a:cubicBezTo>
                  <a:cubicBezTo>
                    <a:pt x="126" y="1"/>
                    <a:pt x="126" y="2"/>
                    <a:pt x="126" y="2"/>
                  </a:cubicBezTo>
                  <a:cubicBezTo>
                    <a:pt x="126" y="4"/>
                    <a:pt x="126" y="5"/>
                    <a:pt x="126" y="7"/>
                  </a:cubicBezTo>
                  <a:cubicBezTo>
                    <a:pt x="126" y="9"/>
                    <a:pt x="125" y="10"/>
                    <a:pt x="124" y="11"/>
                  </a:cubicBezTo>
                  <a:cubicBezTo>
                    <a:pt x="123" y="11"/>
                    <a:pt x="122" y="12"/>
                    <a:pt x="121" y="12"/>
                  </a:cubicBezTo>
                  <a:cubicBezTo>
                    <a:pt x="121" y="12"/>
                    <a:pt x="121" y="13"/>
                    <a:pt x="121" y="13"/>
                  </a:cubicBezTo>
                  <a:cubicBezTo>
                    <a:pt x="121" y="13"/>
                    <a:pt x="120" y="14"/>
                    <a:pt x="120" y="14"/>
                  </a:cubicBezTo>
                  <a:cubicBezTo>
                    <a:pt x="119" y="14"/>
                    <a:pt x="119" y="14"/>
                    <a:pt x="119" y="14"/>
                  </a:cubicBezTo>
                  <a:cubicBezTo>
                    <a:pt x="119" y="13"/>
                    <a:pt x="119" y="13"/>
                    <a:pt x="119" y="12"/>
                  </a:cubicBezTo>
                  <a:cubicBezTo>
                    <a:pt x="119" y="12"/>
                    <a:pt x="119" y="12"/>
                    <a:pt x="119" y="12"/>
                  </a:cubicBezTo>
                  <a:cubicBezTo>
                    <a:pt x="118" y="12"/>
                    <a:pt x="117" y="12"/>
                    <a:pt x="116" y="12"/>
                  </a:cubicBezTo>
                  <a:cubicBezTo>
                    <a:pt x="116" y="13"/>
                    <a:pt x="116" y="13"/>
                    <a:pt x="115" y="13"/>
                  </a:cubicBezTo>
                  <a:cubicBezTo>
                    <a:pt x="115" y="14"/>
                    <a:pt x="115" y="14"/>
                    <a:pt x="115" y="14"/>
                  </a:cubicBezTo>
                  <a:cubicBezTo>
                    <a:pt x="114" y="14"/>
                    <a:pt x="114" y="14"/>
                    <a:pt x="114" y="14"/>
                  </a:cubicBezTo>
                  <a:cubicBezTo>
                    <a:pt x="114" y="13"/>
                    <a:pt x="113" y="13"/>
                    <a:pt x="114" y="12"/>
                  </a:cubicBezTo>
                  <a:cubicBezTo>
                    <a:pt x="114" y="12"/>
                    <a:pt x="114" y="12"/>
                    <a:pt x="114" y="12"/>
                  </a:cubicBezTo>
                  <a:cubicBezTo>
                    <a:pt x="113" y="12"/>
                    <a:pt x="111" y="12"/>
                    <a:pt x="110" y="12"/>
                  </a:cubicBezTo>
                  <a:cubicBezTo>
                    <a:pt x="110" y="13"/>
                    <a:pt x="110" y="13"/>
                    <a:pt x="110" y="13"/>
                  </a:cubicBezTo>
                  <a:cubicBezTo>
                    <a:pt x="109" y="14"/>
                    <a:pt x="109" y="14"/>
                    <a:pt x="109" y="14"/>
                  </a:cubicBezTo>
                  <a:cubicBezTo>
                    <a:pt x="108" y="14"/>
                    <a:pt x="108" y="14"/>
                    <a:pt x="108" y="14"/>
                  </a:cubicBezTo>
                  <a:cubicBezTo>
                    <a:pt x="108" y="13"/>
                    <a:pt x="108" y="13"/>
                    <a:pt x="108" y="13"/>
                  </a:cubicBezTo>
                  <a:cubicBezTo>
                    <a:pt x="107" y="13"/>
                    <a:pt x="106" y="13"/>
                    <a:pt x="105" y="13"/>
                  </a:cubicBezTo>
                  <a:cubicBezTo>
                    <a:pt x="105" y="13"/>
                    <a:pt x="105" y="13"/>
                    <a:pt x="105" y="13"/>
                  </a:cubicBezTo>
                  <a:cubicBezTo>
                    <a:pt x="105" y="13"/>
                    <a:pt x="104" y="14"/>
                    <a:pt x="104" y="14"/>
                  </a:cubicBezTo>
                  <a:cubicBezTo>
                    <a:pt x="103" y="14"/>
                    <a:pt x="103" y="14"/>
                    <a:pt x="103" y="14"/>
                  </a:cubicBezTo>
                  <a:cubicBezTo>
                    <a:pt x="103" y="13"/>
                    <a:pt x="103" y="13"/>
                    <a:pt x="103" y="13"/>
                  </a:cubicBezTo>
                  <a:cubicBezTo>
                    <a:pt x="102" y="13"/>
                    <a:pt x="100" y="13"/>
                    <a:pt x="99" y="13"/>
                  </a:cubicBezTo>
                  <a:cubicBezTo>
                    <a:pt x="99" y="13"/>
                    <a:pt x="99" y="13"/>
                    <a:pt x="99" y="13"/>
                  </a:cubicBezTo>
                  <a:cubicBezTo>
                    <a:pt x="98" y="14"/>
                    <a:pt x="98" y="14"/>
                    <a:pt x="98" y="14"/>
                  </a:cubicBezTo>
                  <a:cubicBezTo>
                    <a:pt x="97" y="14"/>
                    <a:pt x="97" y="14"/>
                    <a:pt x="97" y="14"/>
                  </a:cubicBezTo>
                  <a:cubicBezTo>
                    <a:pt x="97" y="14"/>
                    <a:pt x="97" y="13"/>
                    <a:pt x="97" y="13"/>
                  </a:cubicBezTo>
                  <a:cubicBezTo>
                    <a:pt x="96" y="13"/>
                    <a:pt x="94" y="13"/>
                    <a:pt x="93" y="13"/>
                  </a:cubicBezTo>
                  <a:cubicBezTo>
                    <a:pt x="93" y="13"/>
                    <a:pt x="92" y="14"/>
                    <a:pt x="92" y="14"/>
                  </a:cubicBezTo>
                  <a:cubicBezTo>
                    <a:pt x="92" y="14"/>
                    <a:pt x="92" y="15"/>
                    <a:pt x="91" y="15"/>
                  </a:cubicBezTo>
                  <a:cubicBezTo>
                    <a:pt x="91" y="14"/>
                    <a:pt x="91" y="14"/>
                    <a:pt x="91" y="14"/>
                  </a:cubicBezTo>
                  <a:cubicBezTo>
                    <a:pt x="90" y="14"/>
                    <a:pt x="90" y="14"/>
                    <a:pt x="90" y="13"/>
                  </a:cubicBezTo>
                  <a:cubicBezTo>
                    <a:pt x="90" y="13"/>
                    <a:pt x="90" y="13"/>
                    <a:pt x="91" y="13"/>
                  </a:cubicBezTo>
                  <a:cubicBezTo>
                    <a:pt x="90" y="13"/>
                    <a:pt x="89" y="13"/>
                    <a:pt x="88" y="13"/>
                  </a:cubicBezTo>
                  <a:cubicBezTo>
                    <a:pt x="88" y="14"/>
                    <a:pt x="88" y="14"/>
                    <a:pt x="88" y="14"/>
                  </a:cubicBezTo>
                  <a:cubicBezTo>
                    <a:pt x="87" y="14"/>
                    <a:pt x="87" y="14"/>
                    <a:pt x="87" y="14"/>
                  </a:cubicBezTo>
                  <a:cubicBezTo>
                    <a:pt x="87" y="14"/>
                    <a:pt x="87" y="14"/>
                    <a:pt x="87" y="14"/>
                  </a:cubicBezTo>
                  <a:cubicBezTo>
                    <a:pt x="86" y="14"/>
                    <a:pt x="86" y="13"/>
                    <a:pt x="86" y="13"/>
                  </a:cubicBezTo>
                  <a:cubicBezTo>
                    <a:pt x="84" y="13"/>
                    <a:pt x="83" y="13"/>
                    <a:pt x="81" y="13"/>
                  </a:cubicBezTo>
                  <a:cubicBezTo>
                    <a:pt x="81" y="14"/>
                    <a:pt x="80" y="14"/>
                    <a:pt x="80" y="15"/>
                  </a:cubicBezTo>
                  <a:cubicBezTo>
                    <a:pt x="79" y="15"/>
                    <a:pt x="79" y="15"/>
                    <a:pt x="79" y="15"/>
                  </a:cubicBezTo>
                  <a:cubicBezTo>
                    <a:pt x="78" y="15"/>
                    <a:pt x="78" y="15"/>
                    <a:pt x="78" y="15"/>
                  </a:cubicBezTo>
                  <a:cubicBezTo>
                    <a:pt x="78" y="15"/>
                    <a:pt x="78" y="14"/>
                    <a:pt x="78" y="14"/>
                  </a:cubicBezTo>
                  <a:cubicBezTo>
                    <a:pt x="78" y="14"/>
                    <a:pt x="78" y="13"/>
                    <a:pt x="79" y="13"/>
                  </a:cubicBezTo>
                  <a:cubicBezTo>
                    <a:pt x="78" y="13"/>
                    <a:pt x="78" y="13"/>
                    <a:pt x="78" y="13"/>
                  </a:cubicBezTo>
                  <a:cubicBezTo>
                    <a:pt x="77" y="14"/>
                    <a:pt x="77" y="14"/>
                    <a:pt x="77" y="14"/>
                  </a:cubicBezTo>
                  <a:cubicBezTo>
                    <a:pt x="76" y="15"/>
                    <a:pt x="76" y="15"/>
                    <a:pt x="76" y="15"/>
                  </a:cubicBezTo>
                  <a:cubicBezTo>
                    <a:pt x="76" y="15"/>
                    <a:pt x="76" y="15"/>
                    <a:pt x="76" y="15"/>
                  </a:cubicBezTo>
                  <a:cubicBezTo>
                    <a:pt x="75" y="14"/>
                    <a:pt x="75" y="14"/>
                    <a:pt x="75" y="13"/>
                  </a:cubicBezTo>
                  <a:cubicBezTo>
                    <a:pt x="75" y="13"/>
                    <a:pt x="75" y="13"/>
                    <a:pt x="75" y="13"/>
                  </a:cubicBezTo>
                  <a:cubicBezTo>
                    <a:pt x="75" y="13"/>
                    <a:pt x="74" y="13"/>
                    <a:pt x="73" y="13"/>
                  </a:cubicBezTo>
                  <a:cubicBezTo>
                    <a:pt x="72" y="14"/>
                    <a:pt x="72" y="14"/>
                    <a:pt x="72" y="14"/>
                  </a:cubicBezTo>
                  <a:cubicBezTo>
                    <a:pt x="71" y="15"/>
                    <a:pt x="71" y="15"/>
                    <a:pt x="71" y="15"/>
                  </a:cubicBezTo>
                  <a:cubicBezTo>
                    <a:pt x="71" y="15"/>
                    <a:pt x="71" y="15"/>
                    <a:pt x="71" y="15"/>
                  </a:cubicBezTo>
                  <a:cubicBezTo>
                    <a:pt x="70" y="14"/>
                    <a:pt x="70" y="14"/>
                    <a:pt x="71" y="13"/>
                  </a:cubicBezTo>
                  <a:cubicBezTo>
                    <a:pt x="71" y="13"/>
                    <a:pt x="71" y="13"/>
                    <a:pt x="71" y="13"/>
                  </a:cubicBezTo>
                  <a:cubicBezTo>
                    <a:pt x="70" y="13"/>
                    <a:pt x="69" y="13"/>
                    <a:pt x="69" y="13"/>
                  </a:cubicBezTo>
                  <a:cubicBezTo>
                    <a:pt x="68" y="14"/>
                    <a:pt x="68" y="14"/>
                    <a:pt x="68" y="14"/>
                  </a:cubicBezTo>
                  <a:cubicBezTo>
                    <a:pt x="67" y="15"/>
                    <a:pt x="67" y="15"/>
                    <a:pt x="67" y="15"/>
                  </a:cubicBezTo>
                  <a:cubicBezTo>
                    <a:pt x="67" y="15"/>
                    <a:pt x="67" y="15"/>
                    <a:pt x="67" y="15"/>
                  </a:cubicBezTo>
                  <a:cubicBezTo>
                    <a:pt x="66" y="15"/>
                    <a:pt x="66" y="14"/>
                    <a:pt x="66" y="14"/>
                  </a:cubicBezTo>
                  <a:cubicBezTo>
                    <a:pt x="66" y="13"/>
                    <a:pt x="66" y="13"/>
                    <a:pt x="66" y="13"/>
                  </a:cubicBezTo>
                  <a:cubicBezTo>
                    <a:pt x="66" y="13"/>
                    <a:pt x="66" y="13"/>
                    <a:pt x="65" y="13"/>
                  </a:cubicBezTo>
                  <a:cubicBezTo>
                    <a:pt x="65" y="14"/>
                    <a:pt x="64" y="14"/>
                    <a:pt x="64" y="15"/>
                  </a:cubicBezTo>
                  <a:cubicBezTo>
                    <a:pt x="64" y="15"/>
                    <a:pt x="64" y="15"/>
                    <a:pt x="63" y="15"/>
                  </a:cubicBezTo>
                  <a:cubicBezTo>
                    <a:pt x="63" y="15"/>
                    <a:pt x="63" y="15"/>
                    <a:pt x="63" y="15"/>
                  </a:cubicBezTo>
                  <a:cubicBezTo>
                    <a:pt x="62" y="15"/>
                    <a:pt x="62" y="14"/>
                    <a:pt x="62" y="14"/>
                  </a:cubicBezTo>
                  <a:cubicBezTo>
                    <a:pt x="63" y="14"/>
                    <a:pt x="63" y="13"/>
                    <a:pt x="63" y="13"/>
                  </a:cubicBezTo>
                  <a:cubicBezTo>
                    <a:pt x="62" y="13"/>
                    <a:pt x="62" y="13"/>
                    <a:pt x="61" y="13"/>
                  </a:cubicBezTo>
                  <a:cubicBezTo>
                    <a:pt x="61" y="13"/>
                    <a:pt x="61" y="14"/>
                    <a:pt x="61" y="14"/>
                  </a:cubicBezTo>
                  <a:cubicBezTo>
                    <a:pt x="60" y="15"/>
                    <a:pt x="60" y="15"/>
                    <a:pt x="60" y="15"/>
                  </a:cubicBezTo>
                  <a:cubicBezTo>
                    <a:pt x="59" y="14"/>
                    <a:pt x="59" y="14"/>
                    <a:pt x="59" y="14"/>
                  </a:cubicBezTo>
                  <a:cubicBezTo>
                    <a:pt x="59" y="14"/>
                    <a:pt x="59" y="14"/>
                    <a:pt x="59" y="13"/>
                  </a:cubicBezTo>
                  <a:cubicBezTo>
                    <a:pt x="58" y="13"/>
                    <a:pt x="57" y="13"/>
                    <a:pt x="56" y="13"/>
                  </a:cubicBezTo>
                  <a:cubicBezTo>
                    <a:pt x="56" y="13"/>
                    <a:pt x="56" y="14"/>
                    <a:pt x="55" y="14"/>
                  </a:cubicBezTo>
                  <a:cubicBezTo>
                    <a:pt x="55" y="14"/>
                    <a:pt x="55" y="14"/>
                    <a:pt x="55" y="14"/>
                  </a:cubicBezTo>
                  <a:cubicBezTo>
                    <a:pt x="54" y="14"/>
                    <a:pt x="54" y="14"/>
                    <a:pt x="54" y="14"/>
                  </a:cubicBezTo>
                  <a:cubicBezTo>
                    <a:pt x="54" y="14"/>
                    <a:pt x="53" y="14"/>
                    <a:pt x="54" y="13"/>
                  </a:cubicBezTo>
                  <a:cubicBezTo>
                    <a:pt x="52" y="13"/>
                    <a:pt x="50" y="13"/>
                    <a:pt x="48" y="13"/>
                  </a:cubicBezTo>
                  <a:cubicBezTo>
                    <a:pt x="46" y="15"/>
                    <a:pt x="46" y="15"/>
                    <a:pt x="46" y="15"/>
                  </a:cubicBezTo>
                  <a:cubicBezTo>
                    <a:pt x="45" y="15"/>
                    <a:pt x="45" y="15"/>
                    <a:pt x="45" y="15"/>
                  </a:cubicBezTo>
                  <a:cubicBezTo>
                    <a:pt x="45" y="15"/>
                    <a:pt x="45" y="15"/>
                    <a:pt x="45" y="15"/>
                  </a:cubicBezTo>
                  <a:cubicBezTo>
                    <a:pt x="44" y="15"/>
                    <a:pt x="44" y="14"/>
                    <a:pt x="45" y="14"/>
                  </a:cubicBezTo>
                  <a:cubicBezTo>
                    <a:pt x="45" y="13"/>
                    <a:pt x="45" y="13"/>
                    <a:pt x="45" y="13"/>
                  </a:cubicBezTo>
                  <a:cubicBezTo>
                    <a:pt x="44" y="13"/>
                    <a:pt x="43" y="13"/>
                    <a:pt x="42" y="13"/>
                  </a:cubicBezTo>
                  <a:cubicBezTo>
                    <a:pt x="42" y="14"/>
                    <a:pt x="42" y="14"/>
                    <a:pt x="42" y="15"/>
                  </a:cubicBezTo>
                  <a:cubicBezTo>
                    <a:pt x="41" y="15"/>
                    <a:pt x="41" y="15"/>
                    <a:pt x="41" y="15"/>
                  </a:cubicBezTo>
                  <a:cubicBezTo>
                    <a:pt x="40" y="15"/>
                    <a:pt x="40" y="15"/>
                    <a:pt x="40" y="15"/>
                  </a:cubicBezTo>
                  <a:cubicBezTo>
                    <a:pt x="40" y="15"/>
                    <a:pt x="40" y="15"/>
                    <a:pt x="40" y="14"/>
                  </a:cubicBezTo>
                  <a:cubicBezTo>
                    <a:pt x="40" y="14"/>
                    <a:pt x="40" y="14"/>
                    <a:pt x="40" y="14"/>
                  </a:cubicBezTo>
                  <a:cubicBezTo>
                    <a:pt x="40" y="13"/>
                    <a:pt x="40" y="13"/>
                    <a:pt x="40" y="13"/>
                  </a:cubicBezTo>
                  <a:cubicBezTo>
                    <a:pt x="40" y="13"/>
                    <a:pt x="40" y="13"/>
                    <a:pt x="40" y="13"/>
                  </a:cubicBezTo>
                  <a:cubicBezTo>
                    <a:pt x="39" y="13"/>
                    <a:pt x="38" y="13"/>
                    <a:pt x="36" y="13"/>
                  </a:cubicBezTo>
                  <a:cubicBezTo>
                    <a:pt x="36" y="14"/>
                    <a:pt x="36" y="14"/>
                    <a:pt x="36" y="14"/>
                  </a:cubicBezTo>
                  <a:cubicBezTo>
                    <a:pt x="36" y="14"/>
                    <a:pt x="36" y="14"/>
                    <a:pt x="36" y="14"/>
                  </a:cubicBezTo>
                  <a:cubicBezTo>
                    <a:pt x="35" y="14"/>
                    <a:pt x="35" y="14"/>
                    <a:pt x="35" y="14"/>
                  </a:cubicBezTo>
                  <a:cubicBezTo>
                    <a:pt x="35" y="15"/>
                    <a:pt x="35" y="15"/>
                    <a:pt x="35" y="15"/>
                  </a:cubicBezTo>
                  <a:cubicBezTo>
                    <a:pt x="34" y="14"/>
                    <a:pt x="34" y="14"/>
                    <a:pt x="34" y="14"/>
                  </a:cubicBezTo>
                  <a:cubicBezTo>
                    <a:pt x="34" y="14"/>
                    <a:pt x="34" y="14"/>
                    <a:pt x="34" y="13"/>
                  </a:cubicBezTo>
                  <a:cubicBezTo>
                    <a:pt x="33" y="13"/>
                    <a:pt x="32" y="13"/>
                    <a:pt x="31" y="13"/>
                  </a:cubicBezTo>
                  <a:cubicBezTo>
                    <a:pt x="29" y="15"/>
                    <a:pt x="29" y="15"/>
                    <a:pt x="29" y="15"/>
                  </a:cubicBezTo>
                  <a:cubicBezTo>
                    <a:pt x="29" y="15"/>
                    <a:pt x="29" y="15"/>
                    <a:pt x="29" y="15"/>
                  </a:cubicBezTo>
                  <a:cubicBezTo>
                    <a:pt x="28" y="15"/>
                    <a:pt x="28" y="15"/>
                    <a:pt x="28" y="15"/>
                  </a:cubicBezTo>
                  <a:cubicBezTo>
                    <a:pt x="28" y="15"/>
                    <a:pt x="27" y="14"/>
                    <a:pt x="28" y="14"/>
                  </a:cubicBezTo>
                  <a:cubicBezTo>
                    <a:pt x="28" y="13"/>
                    <a:pt x="28" y="13"/>
                    <a:pt x="28" y="13"/>
                  </a:cubicBezTo>
                  <a:cubicBezTo>
                    <a:pt x="27" y="13"/>
                    <a:pt x="25" y="13"/>
                    <a:pt x="24" y="13"/>
                  </a:cubicBezTo>
                  <a:cubicBezTo>
                    <a:pt x="24" y="13"/>
                    <a:pt x="24" y="14"/>
                    <a:pt x="24" y="14"/>
                  </a:cubicBezTo>
                  <a:cubicBezTo>
                    <a:pt x="23" y="14"/>
                    <a:pt x="23" y="14"/>
                    <a:pt x="23" y="14"/>
                  </a:cubicBezTo>
                  <a:cubicBezTo>
                    <a:pt x="22" y="14"/>
                    <a:pt x="22" y="14"/>
                    <a:pt x="22" y="14"/>
                  </a:cubicBezTo>
                  <a:cubicBezTo>
                    <a:pt x="22" y="14"/>
                    <a:pt x="22" y="14"/>
                    <a:pt x="22" y="13"/>
                  </a:cubicBezTo>
                  <a:cubicBezTo>
                    <a:pt x="21" y="13"/>
                    <a:pt x="20" y="13"/>
                    <a:pt x="19" y="13"/>
                  </a:cubicBezTo>
                  <a:cubicBezTo>
                    <a:pt x="19" y="13"/>
                    <a:pt x="19" y="14"/>
                    <a:pt x="19" y="14"/>
                  </a:cubicBezTo>
                  <a:cubicBezTo>
                    <a:pt x="18" y="15"/>
                    <a:pt x="18" y="15"/>
                    <a:pt x="18" y="15"/>
                  </a:cubicBezTo>
                  <a:cubicBezTo>
                    <a:pt x="17" y="15"/>
                    <a:pt x="17" y="15"/>
                    <a:pt x="17" y="15"/>
                  </a:cubicBezTo>
                  <a:cubicBezTo>
                    <a:pt x="17" y="14"/>
                    <a:pt x="17" y="14"/>
                    <a:pt x="17" y="13"/>
                  </a:cubicBezTo>
                  <a:cubicBezTo>
                    <a:pt x="17" y="13"/>
                    <a:pt x="17" y="13"/>
                    <a:pt x="17" y="13"/>
                  </a:cubicBezTo>
                  <a:cubicBezTo>
                    <a:pt x="16" y="13"/>
                    <a:pt x="16" y="13"/>
                    <a:pt x="15" y="13"/>
                  </a:cubicBezTo>
                  <a:cubicBezTo>
                    <a:pt x="15" y="13"/>
                    <a:pt x="15" y="13"/>
                    <a:pt x="14" y="13"/>
                  </a:cubicBezTo>
                  <a:cubicBezTo>
                    <a:pt x="14" y="13"/>
                    <a:pt x="14" y="13"/>
                    <a:pt x="14" y="13"/>
                  </a:cubicBezTo>
                  <a:cubicBezTo>
                    <a:pt x="13" y="14"/>
                    <a:pt x="13" y="14"/>
                    <a:pt x="13" y="14"/>
                  </a:cubicBezTo>
                  <a:cubicBezTo>
                    <a:pt x="13" y="14"/>
                    <a:pt x="13" y="14"/>
                    <a:pt x="13" y="14"/>
                  </a:cubicBezTo>
                  <a:cubicBezTo>
                    <a:pt x="13" y="14"/>
                    <a:pt x="12" y="13"/>
                    <a:pt x="12" y="13"/>
                  </a:cubicBezTo>
                  <a:cubicBezTo>
                    <a:pt x="11" y="13"/>
                    <a:pt x="10" y="13"/>
                    <a:pt x="10" y="13"/>
                  </a:cubicBezTo>
                  <a:cubicBezTo>
                    <a:pt x="9" y="13"/>
                    <a:pt x="9" y="13"/>
                    <a:pt x="9" y="14"/>
                  </a:cubicBezTo>
                  <a:cubicBezTo>
                    <a:pt x="8" y="14"/>
                    <a:pt x="8" y="14"/>
                    <a:pt x="8" y="14"/>
                  </a:cubicBezTo>
                  <a:cubicBezTo>
                    <a:pt x="7" y="14"/>
                    <a:pt x="7" y="14"/>
                    <a:pt x="7" y="14"/>
                  </a:cubicBezTo>
                  <a:cubicBezTo>
                    <a:pt x="7" y="14"/>
                    <a:pt x="7" y="13"/>
                    <a:pt x="7" y="13"/>
                  </a:cubicBezTo>
                  <a:cubicBezTo>
                    <a:pt x="7" y="12"/>
                    <a:pt x="7" y="12"/>
                    <a:pt x="7" y="12"/>
                  </a:cubicBezTo>
                  <a:cubicBezTo>
                    <a:pt x="7" y="12"/>
                    <a:pt x="6" y="12"/>
                    <a:pt x="6" y="12"/>
                  </a:cubicBezTo>
                  <a:cubicBezTo>
                    <a:pt x="6" y="12"/>
                    <a:pt x="6" y="12"/>
                    <a:pt x="5" y="12"/>
                  </a:cubicBezTo>
                  <a:cubicBezTo>
                    <a:pt x="5" y="13"/>
                    <a:pt x="5" y="13"/>
                    <a:pt x="5" y="13"/>
                  </a:cubicBezTo>
                  <a:cubicBezTo>
                    <a:pt x="4" y="12"/>
                    <a:pt x="4" y="12"/>
                    <a:pt x="4" y="12"/>
                  </a:cubicBezTo>
                  <a:cubicBezTo>
                    <a:pt x="4" y="12"/>
                    <a:pt x="4" y="11"/>
                    <a:pt x="4" y="11"/>
                  </a:cubicBezTo>
                  <a:cubicBezTo>
                    <a:pt x="4" y="11"/>
                    <a:pt x="4" y="11"/>
                    <a:pt x="4" y="10"/>
                  </a:cubicBezTo>
                  <a:cubicBezTo>
                    <a:pt x="4" y="9"/>
                    <a:pt x="3" y="8"/>
                    <a:pt x="3" y="7"/>
                  </a:cubicBezTo>
                  <a:cubicBezTo>
                    <a:pt x="3" y="5"/>
                    <a:pt x="3" y="4"/>
                    <a:pt x="3" y="2"/>
                  </a:cubicBezTo>
                  <a:cubicBezTo>
                    <a:pt x="3" y="2"/>
                    <a:pt x="3" y="2"/>
                    <a:pt x="3" y="2"/>
                  </a:cubicBezTo>
                  <a:cubicBezTo>
                    <a:pt x="3" y="1"/>
                    <a:pt x="3" y="1"/>
                    <a:pt x="2" y="1"/>
                  </a:cubicBezTo>
                  <a:cubicBezTo>
                    <a:pt x="2" y="0"/>
                    <a:pt x="2" y="0"/>
                    <a:pt x="1" y="0"/>
                  </a:cubicBezTo>
                  <a:cubicBezTo>
                    <a:pt x="1" y="0"/>
                    <a:pt x="1" y="0"/>
                    <a:pt x="1" y="0"/>
                  </a:cubicBezTo>
                </a:path>
              </a:pathLst>
            </a:custGeom>
            <a:solidFill>
              <a:srgbClr val="75757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1218565" fontAlgn="auto">
                <a:spcBef>
                  <a:spcPts val="0"/>
                </a:spcBef>
                <a:spcAft>
                  <a:spcPts val="0"/>
                </a:spcAft>
              </a:pPr>
              <a:endParaRPr lang="zh-CN" altLang="en-US" sz="2400">
                <a:solidFill>
                  <a:prstClr val="black"/>
                </a:solidFill>
                <a:latin typeface="方正静蕾简体" panose="02000000000000000000" charset="-122"/>
                <a:ea typeface="方正静蕾简体" panose="02000000000000000000" charset="-122"/>
              </a:endParaRPr>
            </a:p>
          </p:txBody>
        </p:sp>
        <p:sp>
          <p:nvSpPr>
            <p:cNvPr id="180" name="Freeform 320"/>
            <p:cNvSpPr/>
            <p:nvPr/>
          </p:nvSpPr>
          <p:spPr bwMode="auto">
            <a:xfrm>
              <a:off x="5651918" y="5039625"/>
              <a:ext cx="60839" cy="96330"/>
            </a:xfrm>
            <a:custGeom>
              <a:avLst/>
              <a:gdLst>
                <a:gd name="T0" fmla="*/ 4 w 5"/>
                <a:gd name="T1" fmla="*/ 0 h 8"/>
                <a:gd name="T2" fmla="*/ 3 w 5"/>
                <a:gd name="T3" fmla="*/ 1 h 8"/>
                <a:gd name="T4" fmla="*/ 2 w 5"/>
                <a:gd name="T5" fmla="*/ 2 h 8"/>
                <a:gd name="T6" fmla="*/ 0 w 5"/>
                <a:gd name="T7" fmla="*/ 6 h 8"/>
                <a:gd name="T8" fmla="*/ 0 w 5"/>
                <a:gd name="T9" fmla="*/ 6 h 8"/>
                <a:gd name="T10" fmla="*/ 0 w 5"/>
                <a:gd name="T11" fmla="*/ 7 h 8"/>
                <a:gd name="T12" fmla="*/ 0 w 5"/>
                <a:gd name="T13" fmla="*/ 7 h 8"/>
                <a:gd name="T14" fmla="*/ 0 w 5"/>
                <a:gd name="T15" fmla="*/ 8 h 8"/>
                <a:gd name="T16" fmla="*/ 1 w 5"/>
                <a:gd name="T17" fmla="*/ 8 h 8"/>
                <a:gd name="T18" fmla="*/ 2 w 5"/>
                <a:gd name="T19" fmla="*/ 8 h 8"/>
                <a:gd name="T20" fmla="*/ 2 w 5"/>
                <a:gd name="T21" fmla="*/ 6 h 8"/>
                <a:gd name="T22" fmla="*/ 4 w 5"/>
                <a:gd name="T23" fmla="*/ 3 h 8"/>
                <a:gd name="T24" fmla="*/ 5 w 5"/>
                <a:gd name="T25" fmla="*/ 2 h 8"/>
                <a:gd name="T26" fmla="*/ 4 w 5"/>
                <a:gd name="T27" fmla="*/ 0 h 8"/>
                <a:gd name="T28" fmla="*/ 4 w 5"/>
                <a:gd name="T29"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8">
                  <a:moveTo>
                    <a:pt x="4" y="0"/>
                  </a:moveTo>
                  <a:cubicBezTo>
                    <a:pt x="4" y="0"/>
                    <a:pt x="3" y="1"/>
                    <a:pt x="3" y="1"/>
                  </a:cubicBezTo>
                  <a:cubicBezTo>
                    <a:pt x="3" y="1"/>
                    <a:pt x="3" y="2"/>
                    <a:pt x="2" y="2"/>
                  </a:cubicBezTo>
                  <a:cubicBezTo>
                    <a:pt x="2" y="4"/>
                    <a:pt x="1" y="5"/>
                    <a:pt x="0" y="6"/>
                  </a:cubicBezTo>
                  <a:cubicBezTo>
                    <a:pt x="0" y="6"/>
                    <a:pt x="0" y="6"/>
                    <a:pt x="0" y="6"/>
                  </a:cubicBezTo>
                  <a:cubicBezTo>
                    <a:pt x="0" y="7"/>
                    <a:pt x="0" y="7"/>
                    <a:pt x="0" y="7"/>
                  </a:cubicBezTo>
                  <a:cubicBezTo>
                    <a:pt x="0" y="7"/>
                    <a:pt x="0" y="7"/>
                    <a:pt x="0" y="7"/>
                  </a:cubicBezTo>
                  <a:cubicBezTo>
                    <a:pt x="0" y="8"/>
                    <a:pt x="0" y="8"/>
                    <a:pt x="0" y="8"/>
                  </a:cubicBezTo>
                  <a:cubicBezTo>
                    <a:pt x="1" y="8"/>
                    <a:pt x="1" y="8"/>
                    <a:pt x="1" y="8"/>
                  </a:cubicBezTo>
                  <a:cubicBezTo>
                    <a:pt x="2" y="8"/>
                    <a:pt x="2" y="8"/>
                    <a:pt x="2" y="8"/>
                  </a:cubicBezTo>
                  <a:cubicBezTo>
                    <a:pt x="2" y="7"/>
                    <a:pt x="2" y="7"/>
                    <a:pt x="2" y="6"/>
                  </a:cubicBezTo>
                  <a:cubicBezTo>
                    <a:pt x="3" y="5"/>
                    <a:pt x="4" y="4"/>
                    <a:pt x="4" y="3"/>
                  </a:cubicBezTo>
                  <a:cubicBezTo>
                    <a:pt x="5" y="2"/>
                    <a:pt x="5" y="2"/>
                    <a:pt x="5" y="2"/>
                  </a:cubicBezTo>
                  <a:cubicBezTo>
                    <a:pt x="5" y="1"/>
                    <a:pt x="5" y="1"/>
                    <a:pt x="4" y="0"/>
                  </a:cubicBezTo>
                  <a:cubicBezTo>
                    <a:pt x="4" y="0"/>
                    <a:pt x="4" y="0"/>
                    <a:pt x="4" y="0"/>
                  </a:cubicBezTo>
                </a:path>
              </a:pathLst>
            </a:custGeom>
            <a:solidFill>
              <a:srgbClr val="75757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1218565" fontAlgn="auto">
                <a:spcBef>
                  <a:spcPts val="0"/>
                </a:spcBef>
                <a:spcAft>
                  <a:spcPts val="0"/>
                </a:spcAft>
              </a:pPr>
              <a:endParaRPr lang="zh-CN" altLang="en-US" sz="2400">
                <a:solidFill>
                  <a:prstClr val="black"/>
                </a:solidFill>
                <a:latin typeface="方正静蕾简体" panose="02000000000000000000" charset="-122"/>
                <a:ea typeface="方正静蕾简体" panose="02000000000000000000" charset="-122"/>
              </a:endParaRPr>
            </a:p>
          </p:txBody>
        </p:sp>
        <p:sp>
          <p:nvSpPr>
            <p:cNvPr id="181" name="Freeform 321"/>
            <p:cNvSpPr/>
            <p:nvPr/>
          </p:nvSpPr>
          <p:spPr bwMode="auto">
            <a:xfrm>
              <a:off x="5697549" y="5039625"/>
              <a:ext cx="86190" cy="96330"/>
            </a:xfrm>
            <a:custGeom>
              <a:avLst/>
              <a:gdLst>
                <a:gd name="T0" fmla="*/ 6 w 7"/>
                <a:gd name="T1" fmla="*/ 0 h 8"/>
                <a:gd name="T2" fmla="*/ 5 w 7"/>
                <a:gd name="T3" fmla="*/ 0 h 8"/>
                <a:gd name="T4" fmla="*/ 4 w 7"/>
                <a:gd name="T5" fmla="*/ 2 h 8"/>
                <a:gd name="T6" fmla="*/ 4 w 7"/>
                <a:gd name="T7" fmla="*/ 3 h 8"/>
                <a:gd name="T8" fmla="*/ 1 w 7"/>
                <a:gd name="T9" fmla="*/ 6 h 8"/>
                <a:gd name="T10" fmla="*/ 1 w 7"/>
                <a:gd name="T11" fmla="*/ 7 h 8"/>
                <a:gd name="T12" fmla="*/ 1 w 7"/>
                <a:gd name="T13" fmla="*/ 8 h 8"/>
                <a:gd name="T14" fmla="*/ 1 w 7"/>
                <a:gd name="T15" fmla="*/ 8 h 8"/>
                <a:gd name="T16" fmla="*/ 2 w 7"/>
                <a:gd name="T17" fmla="*/ 8 h 8"/>
                <a:gd name="T18" fmla="*/ 4 w 7"/>
                <a:gd name="T19" fmla="*/ 6 h 8"/>
                <a:gd name="T20" fmla="*/ 6 w 7"/>
                <a:gd name="T21" fmla="*/ 4 h 8"/>
                <a:gd name="T22" fmla="*/ 6 w 7"/>
                <a:gd name="T23" fmla="*/ 3 h 8"/>
                <a:gd name="T24" fmla="*/ 7 w 7"/>
                <a:gd name="T25" fmla="*/ 1 h 8"/>
                <a:gd name="T26" fmla="*/ 7 w 7"/>
                <a:gd name="T27" fmla="*/ 0 h 8"/>
                <a:gd name="T28" fmla="*/ 6 w 7"/>
                <a:gd name="T29"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 h="8">
                  <a:moveTo>
                    <a:pt x="6" y="0"/>
                  </a:moveTo>
                  <a:cubicBezTo>
                    <a:pt x="6" y="0"/>
                    <a:pt x="6" y="0"/>
                    <a:pt x="5" y="0"/>
                  </a:cubicBezTo>
                  <a:cubicBezTo>
                    <a:pt x="5" y="1"/>
                    <a:pt x="5" y="2"/>
                    <a:pt x="4" y="2"/>
                  </a:cubicBezTo>
                  <a:cubicBezTo>
                    <a:pt x="4" y="3"/>
                    <a:pt x="4" y="3"/>
                    <a:pt x="4" y="3"/>
                  </a:cubicBezTo>
                  <a:cubicBezTo>
                    <a:pt x="1" y="6"/>
                    <a:pt x="1" y="6"/>
                    <a:pt x="1" y="6"/>
                  </a:cubicBezTo>
                  <a:cubicBezTo>
                    <a:pt x="1" y="7"/>
                    <a:pt x="1" y="7"/>
                    <a:pt x="1" y="7"/>
                  </a:cubicBezTo>
                  <a:cubicBezTo>
                    <a:pt x="0" y="7"/>
                    <a:pt x="0" y="8"/>
                    <a:pt x="1" y="8"/>
                  </a:cubicBezTo>
                  <a:cubicBezTo>
                    <a:pt x="1" y="8"/>
                    <a:pt x="1" y="8"/>
                    <a:pt x="1" y="8"/>
                  </a:cubicBezTo>
                  <a:cubicBezTo>
                    <a:pt x="2" y="8"/>
                    <a:pt x="2" y="8"/>
                    <a:pt x="2" y="8"/>
                  </a:cubicBezTo>
                  <a:cubicBezTo>
                    <a:pt x="4" y="6"/>
                    <a:pt x="4" y="6"/>
                    <a:pt x="4" y="6"/>
                  </a:cubicBezTo>
                  <a:cubicBezTo>
                    <a:pt x="6" y="4"/>
                    <a:pt x="6" y="4"/>
                    <a:pt x="6" y="4"/>
                  </a:cubicBezTo>
                  <a:cubicBezTo>
                    <a:pt x="6" y="3"/>
                    <a:pt x="6" y="3"/>
                    <a:pt x="6" y="3"/>
                  </a:cubicBezTo>
                  <a:cubicBezTo>
                    <a:pt x="7" y="2"/>
                    <a:pt x="7" y="2"/>
                    <a:pt x="7" y="1"/>
                  </a:cubicBezTo>
                  <a:cubicBezTo>
                    <a:pt x="7" y="1"/>
                    <a:pt x="7" y="0"/>
                    <a:pt x="7" y="0"/>
                  </a:cubicBezTo>
                  <a:cubicBezTo>
                    <a:pt x="7" y="0"/>
                    <a:pt x="6" y="0"/>
                    <a:pt x="6" y="0"/>
                  </a:cubicBezTo>
                </a:path>
              </a:pathLst>
            </a:custGeom>
            <a:solidFill>
              <a:srgbClr val="75757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1218565" fontAlgn="auto">
                <a:spcBef>
                  <a:spcPts val="0"/>
                </a:spcBef>
                <a:spcAft>
                  <a:spcPts val="0"/>
                </a:spcAft>
              </a:pPr>
              <a:endParaRPr lang="zh-CN" altLang="en-US" sz="2400">
                <a:solidFill>
                  <a:prstClr val="black"/>
                </a:solidFill>
                <a:latin typeface="方正静蕾简体" panose="02000000000000000000" charset="-122"/>
                <a:ea typeface="方正静蕾简体" panose="02000000000000000000" charset="-122"/>
              </a:endParaRPr>
            </a:p>
          </p:txBody>
        </p:sp>
        <p:sp>
          <p:nvSpPr>
            <p:cNvPr id="182" name="Freeform 322"/>
            <p:cNvSpPr/>
            <p:nvPr/>
          </p:nvSpPr>
          <p:spPr bwMode="auto">
            <a:xfrm>
              <a:off x="5809087" y="5039625"/>
              <a:ext cx="70979" cy="81119"/>
            </a:xfrm>
            <a:custGeom>
              <a:avLst/>
              <a:gdLst>
                <a:gd name="T0" fmla="*/ 5 w 6"/>
                <a:gd name="T1" fmla="*/ 0 h 7"/>
                <a:gd name="T2" fmla="*/ 4 w 6"/>
                <a:gd name="T3" fmla="*/ 1 h 7"/>
                <a:gd name="T4" fmla="*/ 3 w 6"/>
                <a:gd name="T5" fmla="*/ 3 h 7"/>
                <a:gd name="T6" fmla="*/ 1 w 6"/>
                <a:gd name="T7" fmla="*/ 6 h 7"/>
                <a:gd name="T8" fmla="*/ 1 w 6"/>
                <a:gd name="T9" fmla="*/ 6 h 7"/>
                <a:gd name="T10" fmla="*/ 1 w 6"/>
                <a:gd name="T11" fmla="*/ 7 h 7"/>
                <a:gd name="T12" fmla="*/ 2 w 6"/>
                <a:gd name="T13" fmla="*/ 7 h 7"/>
                <a:gd name="T14" fmla="*/ 2 w 6"/>
                <a:gd name="T15" fmla="*/ 7 h 7"/>
                <a:gd name="T16" fmla="*/ 3 w 6"/>
                <a:gd name="T17" fmla="*/ 6 h 7"/>
                <a:gd name="T18" fmla="*/ 5 w 6"/>
                <a:gd name="T19" fmla="*/ 3 h 7"/>
                <a:gd name="T20" fmla="*/ 6 w 6"/>
                <a:gd name="T21" fmla="*/ 2 h 7"/>
                <a:gd name="T22" fmla="*/ 5 w 6"/>
                <a:gd name="T23" fmla="*/ 0 h 7"/>
                <a:gd name="T24" fmla="*/ 5 w 6"/>
                <a:gd name="T25"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7">
                  <a:moveTo>
                    <a:pt x="5" y="0"/>
                  </a:moveTo>
                  <a:cubicBezTo>
                    <a:pt x="4" y="0"/>
                    <a:pt x="4" y="0"/>
                    <a:pt x="4" y="1"/>
                  </a:cubicBezTo>
                  <a:cubicBezTo>
                    <a:pt x="4" y="1"/>
                    <a:pt x="3" y="2"/>
                    <a:pt x="3" y="3"/>
                  </a:cubicBezTo>
                  <a:cubicBezTo>
                    <a:pt x="2" y="4"/>
                    <a:pt x="1" y="5"/>
                    <a:pt x="1" y="6"/>
                  </a:cubicBezTo>
                  <a:cubicBezTo>
                    <a:pt x="1" y="6"/>
                    <a:pt x="1" y="6"/>
                    <a:pt x="1" y="6"/>
                  </a:cubicBezTo>
                  <a:cubicBezTo>
                    <a:pt x="0" y="7"/>
                    <a:pt x="1" y="7"/>
                    <a:pt x="1" y="7"/>
                  </a:cubicBezTo>
                  <a:cubicBezTo>
                    <a:pt x="2" y="7"/>
                    <a:pt x="2" y="7"/>
                    <a:pt x="2" y="7"/>
                  </a:cubicBezTo>
                  <a:cubicBezTo>
                    <a:pt x="2" y="7"/>
                    <a:pt x="2" y="7"/>
                    <a:pt x="2" y="7"/>
                  </a:cubicBezTo>
                  <a:cubicBezTo>
                    <a:pt x="3" y="7"/>
                    <a:pt x="3" y="6"/>
                    <a:pt x="3" y="6"/>
                  </a:cubicBezTo>
                  <a:cubicBezTo>
                    <a:pt x="4" y="5"/>
                    <a:pt x="4" y="4"/>
                    <a:pt x="5" y="3"/>
                  </a:cubicBezTo>
                  <a:cubicBezTo>
                    <a:pt x="5" y="2"/>
                    <a:pt x="5" y="2"/>
                    <a:pt x="6" y="2"/>
                  </a:cubicBezTo>
                  <a:cubicBezTo>
                    <a:pt x="6" y="1"/>
                    <a:pt x="6" y="1"/>
                    <a:pt x="5" y="0"/>
                  </a:cubicBezTo>
                  <a:cubicBezTo>
                    <a:pt x="5" y="0"/>
                    <a:pt x="5" y="0"/>
                    <a:pt x="5" y="0"/>
                  </a:cubicBezTo>
                </a:path>
              </a:pathLst>
            </a:custGeom>
            <a:solidFill>
              <a:srgbClr val="75757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1218565" fontAlgn="auto">
                <a:spcBef>
                  <a:spcPts val="0"/>
                </a:spcBef>
                <a:spcAft>
                  <a:spcPts val="0"/>
                </a:spcAft>
              </a:pPr>
              <a:endParaRPr lang="zh-CN" altLang="en-US" sz="2400">
                <a:solidFill>
                  <a:prstClr val="black"/>
                </a:solidFill>
                <a:latin typeface="方正静蕾简体" panose="02000000000000000000" charset="-122"/>
                <a:ea typeface="方正静蕾简体" panose="02000000000000000000" charset="-122"/>
              </a:endParaRPr>
            </a:p>
          </p:txBody>
        </p:sp>
        <p:sp>
          <p:nvSpPr>
            <p:cNvPr id="183" name="Freeform 323"/>
            <p:cNvSpPr/>
            <p:nvPr/>
          </p:nvSpPr>
          <p:spPr bwMode="auto">
            <a:xfrm>
              <a:off x="5880065" y="5039625"/>
              <a:ext cx="60839" cy="96330"/>
            </a:xfrm>
            <a:custGeom>
              <a:avLst/>
              <a:gdLst>
                <a:gd name="T0" fmla="*/ 4 w 5"/>
                <a:gd name="T1" fmla="*/ 0 h 8"/>
                <a:gd name="T2" fmla="*/ 3 w 5"/>
                <a:gd name="T3" fmla="*/ 1 h 8"/>
                <a:gd name="T4" fmla="*/ 2 w 5"/>
                <a:gd name="T5" fmla="*/ 3 h 8"/>
                <a:gd name="T6" fmla="*/ 0 w 5"/>
                <a:gd name="T7" fmla="*/ 6 h 8"/>
                <a:gd name="T8" fmla="*/ 0 w 5"/>
                <a:gd name="T9" fmla="*/ 6 h 8"/>
                <a:gd name="T10" fmla="*/ 0 w 5"/>
                <a:gd name="T11" fmla="*/ 7 h 8"/>
                <a:gd name="T12" fmla="*/ 1 w 5"/>
                <a:gd name="T13" fmla="*/ 8 h 8"/>
                <a:gd name="T14" fmla="*/ 2 w 5"/>
                <a:gd name="T15" fmla="*/ 7 h 8"/>
                <a:gd name="T16" fmla="*/ 2 w 5"/>
                <a:gd name="T17" fmla="*/ 6 h 8"/>
                <a:gd name="T18" fmla="*/ 4 w 5"/>
                <a:gd name="T19" fmla="*/ 3 h 8"/>
                <a:gd name="T20" fmla="*/ 5 w 5"/>
                <a:gd name="T21" fmla="*/ 2 h 8"/>
                <a:gd name="T22" fmla="*/ 5 w 5"/>
                <a:gd name="T23" fmla="*/ 0 h 8"/>
                <a:gd name="T24" fmla="*/ 4 w 5"/>
                <a:gd name="T25"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8">
                  <a:moveTo>
                    <a:pt x="4" y="0"/>
                  </a:moveTo>
                  <a:cubicBezTo>
                    <a:pt x="4" y="0"/>
                    <a:pt x="3" y="0"/>
                    <a:pt x="3" y="1"/>
                  </a:cubicBezTo>
                  <a:cubicBezTo>
                    <a:pt x="3" y="1"/>
                    <a:pt x="2" y="2"/>
                    <a:pt x="2" y="3"/>
                  </a:cubicBezTo>
                  <a:cubicBezTo>
                    <a:pt x="1" y="4"/>
                    <a:pt x="1" y="5"/>
                    <a:pt x="0" y="6"/>
                  </a:cubicBezTo>
                  <a:cubicBezTo>
                    <a:pt x="0" y="6"/>
                    <a:pt x="0" y="6"/>
                    <a:pt x="0" y="6"/>
                  </a:cubicBezTo>
                  <a:cubicBezTo>
                    <a:pt x="0" y="7"/>
                    <a:pt x="0" y="7"/>
                    <a:pt x="0" y="7"/>
                  </a:cubicBezTo>
                  <a:cubicBezTo>
                    <a:pt x="1" y="8"/>
                    <a:pt x="1" y="8"/>
                    <a:pt x="1" y="8"/>
                  </a:cubicBezTo>
                  <a:cubicBezTo>
                    <a:pt x="2" y="7"/>
                    <a:pt x="2" y="7"/>
                    <a:pt x="2" y="7"/>
                  </a:cubicBezTo>
                  <a:cubicBezTo>
                    <a:pt x="2" y="7"/>
                    <a:pt x="2" y="6"/>
                    <a:pt x="2" y="6"/>
                  </a:cubicBezTo>
                  <a:cubicBezTo>
                    <a:pt x="3" y="5"/>
                    <a:pt x="4" y="4"/>
                    <a:pt x="4" y="3"/>
                  </a:cubicBezTo>
                  <a:cubicBezTo>
                    <a:pt x="4" y="2"/>
                    <a:pt x="5" y="2"/>
                    <a:pt x="5" y="2"/>
                  </a:cubicBezTo>
                  <a:cubicBezTo>
                    <a:pt x="5" y="1"/>
                    <a:pt x="5" y="1"/>
                    <a:pt x="5" y="0"/>
                  </a:cubicBezTo>
                  <a:cubicBezTo>
                    <a:pt x="4" y="0"/>
                    <a:pt x="4" y="0"/>
                    <a:pt x="4" y="0"/>
                  </a:cubicBezTo>
                </a:path>
              </a:pathLst>
            </a:custGeom>
            <a:solidFill>
              <a:srgbClr val="75757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1218565" fontAlgn="auto">
                <a:spcBef>
                  <a:spcPts val="0"/>
                </a:spcBef>
                <a:spcAft>
                  <a:spcPts val="0"/>
                </a:spcAft>
              </a:pPr>
              <a:endParaRPr lang="zh-CN" altLang="en-US" sz="2400">
                <a:solidFill>
                  <a:prstClr val="black"/>
                </a:solidFill>
                <a:latin typeface="方正静蕾简体" panose="02000000000000000000" charset="-122"/>
                <a:ea typeface="方正静蕾简体" panose="02000000000000000000" charset="-122"/>
              </a:endParaRPr>
            </a:p>
          </p:txBody>
        </p:sp>
        <p:sp>
          <p:nvSpPr>
            <p:cNvPr id="184" name="Freeform 324"/>
            <p:cNvSpPr/>
            <p:nvPr/>
          </p:nvSpPr>
          <p:spPr bwMode="auto">
            <a:xfrm>
              <a:off x="5915553" y="5059904"/>
              <a:ext cx="60839" cy="76050"/>
            </a:xfrm>
            <a:custGeom>
              <a:avLst/>
              <a:gdLst>
                <a:gd name="T0" fmla="*/ 4 w 5"/>
                <a:gd name="T1" fmla="*/ 0 h 6"/>
                <a:gd name="T2" fmla="*/ 3 w 5"/>
                <a:gd name="T3" fmla="*/ 0 h 6"/>
                <a:gd name="T4" fmla="*/ 3 w 5"/>
                <a:gd name="T5" fmla="*/ 1 h 6"/>
                <a:gd name="T6" fmla="*/ 1 w 5"/>
                <a:gd name="T7" fmla="*/ 4 h 6"/>
                <a:gd name="T8" fmla="*/ 0 w 5"/>
                <a:gd name="T9" fmla="*/ 5 h 6"/>
                <a:gd name="T10" fmla="*/ 1 w 5"/>
                <a:gd name="T11" fmla="*/ 6 h 6"/>
                <a:gd name="T12" fmla="*/ 1 w 5"/>
                <a:gd name="T13" fmla="*/ 6 h 6"/>
                <a:gd name="T14" fmla="*/ 2 w 5"/>
                <a:gd name="T15" fmla="*/ 6 h 6"/>
                <a:gd name="T16" fmla="*/ 3 w 5"/>
                <a:gd name="T17" fmla="*/ 4 h 6"/>
                <a:gd name="T18" fmla="*/ 5 w 5"/>
                <a:gd name="T19" fmla="*/ 1 h 6"/>
                <a:gd name="T20" fmla="*/ 5 w 5"/>
                <a:gd name="T21" fmla="*/ 1 h 6"/>
                <a:gd name="T22" fmla="*/ 5 w 5"/>
                <a:gd name="T23" fmla="*/ 0 h 6"/>
                <a:gd name="T24" fmla="*/ 4 w 5"/>
                <a:gd name="T2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6">
                  <a:moveTo>
                    <a:pt x="4" y="0"/>
                  </a:moveTo>
                  <a:cubicBezTo>
                    <a:pt x="4" y="0"/>
                    <a:pt x="3" y="0"/>
                    <a:pt x="3" y="0"/>
                  </a:cubicBezTo>
                  <a:cubicBezTo>
                    <a:pt x="3" y="0"/>
                    <a:pt x="3" y="1"/>
                    <a:pt x="3" y="1"/>
                  </a:cubicBezTo>
                  <a:cubicBezTo>
                    <a:pt x="2" y="2"/>
                    <a:pt x="1" y="3"/>
                    <a:pt x="1" y="4"/>
                  </a:cubicBezTo>
                  <a:cubicBezTo>
                    <a:pt x="1" y="4"/>
                    <a:pt x="1" y="5"/>
                    <a:pt x="0" y="5"/>
                  </a:cubicBezTo>
                  <a:cubicBezTo>
                    <a:pt x="0" y="5"/>
                    <a:pt x="0" y="6"/>
                    <a:pt x="1" y="6"/>
                  </a:cubicBezTo>
                  <a:cubicBezTo>
                    <a:pt x="1" y="6"/>
                    <a:pt x="1" y="6"/>
                    <a:pt x="1" y="6"/>
                  </a:cubicBezTo>
                  <a:cubicBezTo>
                    <a:pt x="2" y="6"/>
                    <a:pt x="2" y="6"/>
                    <a:pt x="2" y="6"/>
                  </a:cubicBezTo>
                  <a:cubicBezTo>
                    <a:pt x="2" y="5"/>
                    <a:pt x="3" y="5"/>
                    <a:pt x="3" y="4"/>
                  </a:cubicBezTo>
                  <a:cubicBezTo>
                    <a:pt x="4" y="3"/>
                    <a:pt x="4" y="2"/>
                    <a:pt x="5" y="1"/>
                  </a:cubicBezTo>
                  <a:cubicBezTo>
                    <a:pt x="5" y="1"/>
                    <a:pt x="5" y="1"/>
                    <a:pt x="5" y="1"/>
                  </a:cubicBezTo>
                  <a:cubicBezTo>
                    <a:pt x="5" y="0"/>
                    <a:pt x="5" y="0"/>
                    <a:pt x="5" y="0"/>
                  </a:cubicBezTo>
                  <a:cubicBezTo>
                    <a:pt x="4" y="0"/>
                    <a:pt x="4" y="0"/>
                    <a:pt x="4" y="0"/>
                  </a:cubicBezTo>
                </a:path>
              </a:pathLst>
            </a:custGeom>
            <a:solidFill>
              <a:srgbClr val="75757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1218565" fontAlgn="auto">
                <a:spcBef>
                  <a:spcPts val="0"/>
                </a:spcBef>
                <a:spcAft>
                  <a:spcPts val="0"/>
                </a:spcAft>
              </a:pPr>
              <a:endParaRPr lang="zh-CN" altLang="en-US" sz="2400">
                <a:solidFill>
                  <a:prstClr val="black"/>
                </a:solidFill>
                <a:latin typeface="方正静蕾简体" panose="02000000000000000000" charset="-122"/>
                <a:ea typeface="方正静蕾简体" panose="02000000000000000000" charset="-122"/>
              </a:endParaRPr>
            </a:p>
          </p:txBody>
        </p:sp>
        <p:sp>
          <p:nvSpPr>
            <p:cNvPr id="185" name="Freeform 325"/>
            <p:cNvSpPr/>
            <p:nvPr/>
          </p:nvSpPr>
          <p:spPr bwMode="auto">
            <a:xfrm>
              <a:off x="5966252" y="5049765"/>
              <a:ext cx="55771" cy="86190"/>
            </a:xfrm>
            <a:custGeom>
              <a:avLst/>
              <a:gdLst>
                <a:gd name="T0" fmla="*/ 4 w 5"/>
                <a:gd name="T1" fmla="*/ 0 h 7"/>
                <a:gd name="T2" fmla="*/ 3 w 5"/>
                <a:gd name="T3" fmla="*/ 1 h 7"/>
                <a:gd name="T4" fmla="*/ 2 w 5"/>
                <a:gd name="T5" fmla="*/ 2 h 7"/>
                <a:gd name="T6" fmla="*/ 0 w 5"/>
                <a:gd name="T7" fmla="*/ 5 h 7"/>
                <a:gd name="T8" fmla="*/ 0 w 5"/>
                <a:gd name="T9" fmla="*/ 6 h 7"/>
                <a:gd name="T10" fmla="*/ 1 w 5"/>
                <a:gd name="T11" fmla="*/ 7 h 7"/>
                <a:gd name="T12" fmla="*/ 1 w 5"/>
                <a:gd name="T13" fmla="*/ 7 h 7"/>
                <a:gd name="T14" fmla="*/ 2 w 5"/>
                <a:gd name="T15" fmla="*/ 6 h 7"/>
                <a:gd name="T16" fmla="*/ 3 w 5"/>
                <a:gd name="T17" fmla="*/ 5 h 7"/>
                <a:gd name="T18" fmla="*/ 5 w 5"/>
                <a:gd name="T19" fmla="*/ 2 h 7"/>
                <a:gd name="T20" fmla="*/ 5 w 5"/>
                <a:gd name="T21" fmla="*/ 2 h 7"/>
                <a:gd name="T22" fmla="*/ 5 w 5"/>
                <a:gd name="T23" fmla="*/ 0 h 7"/>
                <a:gd name="T24" fmla="*/ 4 w 5"/>
                <a:gd name="T25"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7">
                  <a:moveTo>
                    <a:pt x="4" y="0"/>
                  </a:moveTo>
                  <a:cubicBezTo>
                    <a:pt x="4" y="0"/>
                    <a:pt x="3" y="0"/>
                    <a:pt x="3" y="1"/>
                  </a:cubicBezTo>
                  <a:cubicBezTo>
                    <a:pt x="3" y="1"/>
                    <a:pt x="3" y="1"/>
                    <a:pt x="2" y="2"/>
                  </a:cubicBezTo>
                  <a:cubicBezTo>
                    <a:pt x="2" y="3"/>
                    <a:pt x="1" y="4"/>
                    <a:pt x="0" y="5"/>
                  </a:cubicBezTo>
                  <a:cubicBezTo>
                    <a:pt x="0" y="5"/>
                    <a:pt x="0" y="5"/>
                    <a:pt x="0" y="6"/>
                  </a:cubicBezTo>
                  <a:cubicBezTo>
                    <a:pt x="0" y="6"/>
                    <a:pt x="0" y="7"/>
                    <a:pt x="1" y="7"/>
                  </a:cubicBezTo>
                  <a:cubicBezTo>
                    <a:pt x="1" y="7"/>
                    <a:pt x="1" y="7"/>
                    <a:pt x="1" y="7"/>
                  </a:cubicBezTo>
                  <a:cubicBezTo>
                    <a:pt x="2" y="6"/>
                    <a:pt x="2" y="6"/>
                    <a:pt x="2" y="6"/>
                  </a:cubicBezTo>
                  <a:cubicBezTo>
                    <a:pt x="2" y="6"/>
                    <a:pt x="2" y="6"/>
                    <a:pt x="3" y="5"/>
                  </a:cubicBezTo>
                  <a:cubicBezTo>
                    <a:pt x="3" y="4"/>
                    <a:pt x="4" y="3"/>
                    <a:pt x="5" y="2"/>
                  </a:cubicBezTo>
                  <a:cubicBezTo>
                    <a:pt x="5" y="2"/>
                    <a:pt x="5" y="2"/>
                    <a:pt x="5" y="2"/>
                  </a:cubicBezTo>
                  <a:cubicBezTo>
                    <a:pt x="5" y="1"/>
                    <a:pt x="5" y="1"/>
                    <a:pt x="5" y="0"/>
                  </a:cubicBezTo>
                  <a:cubicBezTo>
                    <a:pt x="4" y="0"/>
                    <a:pt x="4" y="0"/>
                    <a:pt x="4" y="0"/>
                  </a:cubicBezTo>
                </a:path>
              </a:pathLst>
            </a:custGeom>
            <a:solidFill>
              <a:srgbClr val="75757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1218565" fontAlgn="auto">
                <a:spcBef>
                  <a:spcPts val="0"/>
                </a:spcBef>
                <a:spcAft>
                  <a:spcPts val="0"/>
                </a:spcAft>
              </a:pPr>
              <a:endParaRPr lang="zh-CN" altLang="en-US" sz="2400">
                <a:solidFill>
                  <a:prstClr val="black"/>
                </a:solidFill>
                <a:latin typeface="方正静蕾简体" panose="02000000000000000000" charset="-122"/>
                <a:ea typeface="方正静蕾简体" panose="02000000000000000000" charset="-122"/>
              </a:endParaRPr>
            </a:p>
          </p:txBody>
        </p:sp>
        <p:sp>
          <p:nvSpPr>
            <p:cNvPr id="186" name="Freeform 326"/>
            <p:cNvSpPr/>
            <p:nvPr/>
          </p:nvSpPr>
          <p:spPr bwMode="auto">
            <a:xfrm>
              <a:off x="6011883" y="5049765"/>
              <a:ext cx="70979" cy="86190"/>
            </a:xfrm>
            <a:custGeom>
              <a:avLst/>
              <a:gdLst>
                <a:gd name="T0" fmla="*/ 5 w 6"/>
                <a:gd name="T1" fmla="*/ 0 h 7"/>
                <a:gd name="T2" fmla="*/ 5 w 6"/>
                <a:gd name="T3" fmla="*/ 0 h 7"/>
                <a:gd name="T4" fmla="*/ 4 w 6"/>
                <a:gd name="T5" fmla="*/ 1 h 7"/>
                <a:gd name="T6" fmla="*/ 3 w 6"/>
                <a:gd name="T7" fmla="*/ 2 h 7"/>
                <a:gd name="T8" fmla="*/ 1 w 6"/>
                <a:gd name="T9" fmla="*/ 5 h 7"/>
                <a:gd name="T10" fmla="*/ 1 w 6"/>
                <a:gd name="T11" fmla="*/ 5 h 7"/>
                <a:gd name="T12" fmla="*/ 1 w 6"/>
                <a:gd name="T13" fmla="*/ 7 h 7"/>
                <a:gd name="T14" fmla="*/ 1 w 6"/>
                <a:gd name="T15" fmla="*/ 7 h 7"/>
                <a:gd name="T16" fmla="*/ 2 w 6"/>
                <a:gd name="T17" fmla="*/ 6 h 7"/>
                <a:gd name="T18" fmla="*/ 3 w 6"/>
                <a:gd name="T19" fmla="*/ 5 h 7"/>
                <a:gd name="T20" fmla="*/ 5 w 6"/>
                <a:gd name="T21" fmla="*/ 2 h 7"/>
                <a:gd name="T22" fmla="*/ 5 w 6"/>
                <a:gd name="T23" fmla="*/ 2 h 7"/>
                <a:gd name="T24" fmla="*/ 6 w 6"/>
                <a:gd name="T25" fmla="*/ 2 h 7"/>
                <a:gd name="T26" fmla="*/ 6 w 6"/>
                <a:gd name="T27" fmla="*/ 0 h 7"/>
                <a:gd name="T28" fmla="*/ 5 w 6"/>
                <a:gd name="T2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7">
                  <a:moveTo>
                    <a:pt x="5" y="0"/>
                  </a:moveTo>
                  <a:cubicBezTo>
                    <a:pt x="5" y="0"/>
                    <a:pt x="5" y="0"/>
                    <a:pt x="5" y="0"/>
                  </a:cubicBezTo>
                  <a:cubicBezTo>
                    <a:pt x="4" y="0"/>
                    <a:pt x="4" y="0"/>
                    <a:pt x="4" y="1"/>
                  </a:cubicBezTo>
                  <a:cubicBezTo>
                    <a:pt x="3" y="2"/>
                    <a:pt x="3" y="2"/>
                    <a:pt x="3" y="2"/>
                  </a:cubicBezTo>
                  <a:cubicBezTo>
                    <a:pt x="1" y="5"/>
                    <a:pt x="1" y="5"/>
                    <a:pt x="1" y="5"/>
                  </a:cubicBezTo>
                  <a:cubicBezTo>
                    <a:pt x="1" y="5"/>
                    <a:pt x="1" y="5"/>
                    <a:pt x="1" y="5"/>
                  </a:cubicBezTo>
                  <a:cubicBezTo>
                    <a:pt x="0" y="6"/>
                    <a:pt x="0" y="6"/>
                    <a:pt x="1" y="7"/>
                  </a:cubicBezTo>
                  <a:cubicBezTo>
                    <a:pt x="1" y="7"/>
                    <a:pt x="1" y="7"/>
                    <a:pt x="1" y="7"/>
                  </a:cubicBezTo>
                  <a:cubicBezTo>
                    <a:pt x="2" y="6"/>
                    <a:pt x="2" y="6"/>
                    <a:pt x="2" y="6"/>
                  </a:cubicBezTo>
                  <a:cubicBezTo>
                    <a:pt x="3" y="5"/>
                    <a:pt x="3" y="5"/>
                    <a:pt x="3" y="5"/>
                  </a:cubicBezTo>
                  <a:cubicBezTo>
                    <a:pt x="5" y="2"/>
                    <a:pt x="5" y="2"/>
                    <a:pt x="5" y="2"/>
                  </a:cubicBezTo>
                  <a:cubicBezTo>
                    <a:pt x="5" y="2"/>
                    <a:pt x="5" y="2"/>
                    <a:pt x="5" y="2"/>
                  </a:cubicBezTo>
                  <a:cubicBezTo>
                    <a:pt x="6" y="2"/>
                    <a:pt x="6" y="2"/>
                    <a:pt x="6" y="2"/>
                  </a:cubicBezTo>
                  <a:cubicBezTo>
                    <a:pt x="6" y="1"/>
                    <a:pt x="6" y="1"/>
                    <a:pt x="6" y="0"/>
                  </a:cubicBezTo>
                  <a:cubicBezTo>
                    <a:pt x="6" y="0"/>
                    <a:pt x="6" y="0"/>
                    <a:pt x="5" y="0"/>
                  </a:cubicBezTo>
                </a:path>
              </a:pathLst>
            </a:custGeom>
            <a:solidFill>
              <a:srgbClr val="75757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1218565" fontAlgn="auto">
                <a:spcBef>
                  <a:spcPts val="0"/>
                </a:spcBef>
                <a:spcAft>
                  <a:spcPts val="0"/>
                </a:spcAft>
              </a:pPr>
              <a:endParaRPr lang="zh-CN" altLang="en-US" sz="2400">
                <a:solidFill>
                  <a:prstClr val="black"/>
                </a:solidFill>
                <a:latin typeface="方正静蕾简体" panose="02000000000000000000" charset="-122"/>
                <a:ea typeface="方正静蕾简体" panose="02000000000000000000" charset="-122"/>
              </a:endParaRPr>
            </a:p>
          </p:txBody>
        </p:sp>
        <p:sp>
          <p:nvSpPr>
            <p:cNvPr id="187" name="Freeform 327"/>
            <p:cNvSpPr/>
            <p:nvPr/>
          </p:nvSpPr>
          <p:spPr bwMode="auto">
            <a:xfrm>
              <a:off x="6072722" y="5059904"/>
              <a:ext cx="60839" cy="76050"/>
            </a:xfrm>
            <a:custGeom>
              <a:avLst/>
              <a:gdLst>
                <a:gd name="T0" fmla="*/ 4 w 5"/>
                <a:gd name="T1" fmla="*/ 0 h 6"/>
                <a:gd name="T2" fmla="*/ 3 w 5"/>
                <a:gd name="T3" fmla="*/ 0 h 6"/>
                <a:gd name="T4" fmla="*/ 2 w 5"/>
                <a:gd name="T5" fmla="*/ 1 h 6"/>
                <a:gd name="T6" fmla="*/ 0 w 5"/>
                <a:gd name="T7" fmla="*/ 4 h 6"/>
                <a:gd name="T8" fmla="*/ 0 w 5"/>
                <a:gd name="T9" fmla="*/ 4 h 6"/>
                <a:gd name="T10" fmla="*/ 1 w 5"/>
                <a:gd name="T11" fmla="*/ 6 h 6"/>
                <a:gd name="T12" fmla="*/ 1 w 5"/>
                <a:gd name="T13" fmla="*/ 6 h 6"/>
                <a:gd name="T14" fmla="*/ 2 w 5"/>
                <a:gd name="T15" fmla="*/ 5 h 6"/>
                <a:gd name="T16" fmla="*/ 3 w 5"/>
                <a:gd name="T17" fmla="*/ 4 h 6"/>
                <a:gd name="T18" fmla="*/ 5 w 5"/>
                <a:gd name="T19" fmla="*/ 1 h 6"/>
                <a:gd name="T20" fmla="*/ 5 w 5"/>
                <a:gd name="T21" fmla="*/ 1 h 6"/>
                <a:gd name="T22" fmla="*/ 4 w 5"/>
                <a:gd name="T23" fmla="*/ 0 h 6"/>
                <a:gd name="T24" fmla="*/ 4 w 5"/>
                <a:gd name="T2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6">
                  <a:moveTo>
                    <a:pt x="4" y="0"/>
                  </a:moveTo>
                  <a:cubicBezTo>
                    <a:pt x="3" y="0"/>
                    <a:pt x="3" y="0"/>
                    <a:pt x="3" y="0"/>
                  </a:cubicBezTo>
                  <a:cubicBezTo>
                    <a:pt x="2" y="1"/>
                    <a:pt x="2" y="1"/>
                    <a:pt x="2" y="1"/>
                  </a:cubicBezTo>
                  <a:cubicBezTo>
                    <a:pt x="0" y="4"/>
                    <a:pt x="0" y="4"/>
                    <a:pt x="0" y="4"/>
                  </a:cubicBezTo>
                  <a:cubicBezTo>
                    <a:pt x="0" y="4"/>
                    <a:pt x="0" y="4"/>
                    <a:pt x="0" y="4"/>
                  </a:cubicBezTo>
                  <a:cubicBezTo>
                    <a:pt x="0" y="5"/>
                    <a:pt x="0" y="5"/>
                    <a:pt x="1" y="6"/>
                  </a:cubicBezTo>
                  <a:cubicBezTo>
                    <a:pt x="1" y="6"/>
                    <a:pt x="1" y="6"/>
                    <a:pt x="1" y="6"/>
                  </a:cubicBezTo>
                  <a:cubicBezTo>
                    <a:pt x="2" y="5"/>
                    <a:pt x="2" y="5"/>
                    <a:pt x="2" y="5"/>
                  </a:cubicBezTo>
                  <a:cubicBezTo>
                    <a:pt x="3" y="4"/>
                    <a:pt x="3" y="4"/>
                    <a:pt x="3" y="4"/>
                  </a:cubicBezTo>
                  <a:cubicBezTo>
                    <a:pt x="5" y="1"/>
                    <a:pt x="5" y="1"/>
                    <a:pt x="5" y="1"/>
                  </a:cubicBezTo>
                  <a:cubicBezTo>
                    <a:pt x="5" y="1"/>
                    <a:pt x="5" y="1"/>
                    <a:pt x="5" y="1"/>
                  </a:cubicBezTo>
                  <a:cubicBezTo>
                    <a:pt x="5" y="0"/>
                    <a:pt x="5" y="0"/>
                    <a:pt x="4" y="0"/>
                  </a:cubicBezTo>
                  <a:cubicBezTo>
                    <a:pt x="4" y="0"/>
                    <a:pt x="4" y="0"/>
                    <a:pt x="4" y="0"/>
                  </a:cubicBezTo>
                </a:path>
              </a:pathLst>
            </a:custGeom>
            <a:solidFill>
              <a:srgbClr val="75757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1218565" fontAlgn="auto">
                <a:spcBef>
                  <a:spcPts val="0"/>
                </a:spcBef>
                <a:spcAft>
                  <a:spcPts val="0"/>
                </a:spcAft>
              </a:pPr>
              <a:endParaRPr lang="zh-CN" altLang="en-US" sz="2400">
                <a:solidFill>
                  <a:prstClr val="black"/>
                </a:solidFill>
                <a:latin typeface="方正静蕾简体" panose="02000000000000000000" charset="-122"/>
                <a:ea typeface="方正静蕾简体" panose="02000000000000000000" charset="-122"/>
              </a:endParaRPr>
            </a:p>
          </p:txBody>
        </p:sp>
        <p:sp>
          <p:nvSpPr>
            <p:cNvPr id="188" name="Freeform 328"/>
            <p:cNvSpPr/>
            <p:nvPr/>
          </p:nvSpPr>
          <p:spPr bwMode="auto">
            <a:xfrm>
              <a:off x="6108210" y="5049765"/>
              <a:ext cx="70979" cy="86190"/>
            </a:xfrm>
            <a:custGeom>
              <a:avLst/>
              <a:gdLst>
                <a:gd name="T0" fmla="*/ 5 w 6"/>
                <a:gd name="T1" fmla="*/ 0 h 7"/>
                <a:gd name="T2" fmla="*/ 4 w 6"/>
                <a:gd name="T3" fmla="*/ 0 h 7"/>
                <a:gd name="T4" fmla="*/ 3 w 6"/>
                <a:gd name="T5" fmla="*/ 2 h 7"/>
                <a:gd name="T6" fmla="*/ 1 w 6"/>
                <a:gd name="T7" fmla="*/ 5 h 7"/>
                <a:gd name="T8" fmla="*/ 0 w 6"/>
                <a:gd name="T9" fmla="*/ 6 h 7"/>
                <a:gd name="T10" fmla="*/ 0 w 6"/>
                <a:gd name="T11" fmla="*/ 7 h 7"/>
                <a:gd name="T12" fmla="*/ 1 w 6"/>
                <a:gd name="T13" fmla="*/ 7 h 7"/>
                <a:gd name="T14" fmla="*/ 2 w 6"/>
                <a:gd name="T15" fmla="*/ 7 h 7"/>
                <a:gd name="T16" fmla="*/ 3 w 6"/>
                <a:gd name="T17" fmla="*/ 5 h 7"/>
                <a:gd name="T18" fmla="*/ 5 w 6"/>
                <a:gd name="T19" fmla="*/ 2 h 7"/>
                <a:gd name="T20" fmla="*/ 6 w 6"/>
                <a:gd name="T21" fmla="*/ 1 h 7"/>
                <a:gd name="T22" fmla="*/ 5 w 6"/>
                <a:gd name="T23" fmla="*/ 0 h 7"/>
                <a:gd name="T24" fmla="*/ 5 w 6"/>
                <a:gd name="T25"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7">
                  <a:moveTo>
                    <a:pt x="5" y="0"/>
                  </a:moveTo>
                  <a:cubicBezTo>
                    <a:pt x="5" y="0"/>
                    <a:pt x="4" y="0"/>
                    <a:pt x="4" y="0"/>
                  </a:cubicBezTo>
                  <a:cubicBezTo>
                    <a:pt x="4" y="1"/>
                    <a:pt x="3" y="1"/>
                    <a:pt x="3" y="2"/>
                  </a:cubicBezTo>
                  <a:cubicBezTo>
                    <a:pt x="2" y="3"/>
                    <a:pt x="1" y="4"/>
                    <a:pt x="1" y="5"/>
                  </a:cubicBezTo>
                  <a:cubicBezTo>
                    <a:pt x="0" y="5"/>
                    <a:pt x="0" y="6"/>
                    <a:pt x="0" y="6"/>
                  </a:cubicBezTo>
                  <a:cubicBezTo>
                    <a:pt x="0" y="6"/>
                    <a:pt x="0" y="7"/>
                    <a:pt x="0" y="7"/>
                  </a:cubicBezTo>
                  <a:cubicBezTo>
                    <a:pt x="1" y="7"/>
                    <a:pt x="1" y="7"/>
                    <a:pt x="1" y="7"/>
                  </a:cubicBezTo>
                  <a:cubicBezTo>
                    <a:pt x="2" y="7"/>
                    <a:pt x="2" y="7"/>
                    <a:pt x="2" y="7"/>
                  </a:cubicBezTo>
                  <a:cubicBezTo>
                    <a:pt x="2" y="6"/>
                    <a:pt x="3" y="6"/>
                    <a:pt x="3" y="5"/>
                  </a:cubicBezTo>
                  <a:cubicBezTo>
                    <a:pt x="4" y="4"/>
                    <a:pt x="4" y="3"/>
                    <a:pt x="5" y="2"/>
                  </a:cubicBezTo>
                  <a:cubicBezTo>
                    <a:pt x="5" y="2"/>
                    <a:pt x="5" y="1"/>
                    <a:pt x="6" y="1"/>
                  </a:cubicBezTo>
                  <a:cubicBezTo>
                    <a:pt x="6" y="1"/>
                    <a:pt x="6" y="0"/>
                    <a:pt x="5" y="0"/>
                  </a:cubicBezTo>
                  <a:cubicBezTo>
                    <a:pt x="5" y="0"/>
                    <a:pt x="5" y="0"/>
                    <a:pt x="5" y="0"/>
                  </a:cubicBezTo>
                </a:path>
              </a:pathLst>
            </a:custGeom>
            <a:solidFill>
              <a:srgbClr val="75757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1218565" fontAlgn="auto">
                <a:spcBef>
                  <a:spcPts val="0"/>
                </a:spcBef>
                <a:spcAft>
                  <a:spcPts val="0"/>
                </a:spcAft>
              </a:pPr>
              <a:endParaRPr lang="zh-CN" altLang="en-US" sz="2400">
                <a:solidFill>
                  <a:prstClr val="black"/>
                </a:solidFill>
                <a:latin typeface="方正静蕾简体" panose="02000000000000000000" charset="-122"/>
                <a:ea typeface="方正静蕾简体" panose="02000000000000000000" charset="-122"/>
              </a:endParaRPr>
            </a:p>
          </p:txBody>
        </p:sp>
        <p:sp>
          <p:nvSpPr>
            <p:cNvPr id="189" name="Freeform 329"/>
            <p:cNvSpPr/>
            <p:nvPr/>
          </p:nvSpPr>
          <p:spPr bwMode="auto">
            <a:xfrm>
              <a:off x="6204540" y="5049765"/>
              <a:ext cx="60839" cy="70979"/>
            </a:xfrm>
            <a:custGeom>
              <a:avLst/>
              <a:gdLst>
                <a:gd name="T0" fmla="*/ 4 w 5"/>
                <a:gd name="T1" fmla="*/ 0 h 6"/>
                <a:gd name="T2" fmla="*/ 3 w 5"/>
                <a:gd name="T3" fmla="*/ 0 h 6"/>
                <a:gd name="T4" fmla="*/ 2 w 5"/>
                <a:gd name="T5" fmla="*/ 2 h 6"/>
                <a:gd name="T6" fmla="*/ 0 w 5"/>
                <a:gd name="T7" fmla="*/ 5 h 6"/>
                <a:gd name="T8" fmla="*/ 0 w 5"/>
                <a:gd name="T9" fmla="*/ 5 h 6"/>
                <a:gd name="T10" fmla="*/ 1 w 5"/>
                <a:gd name="T11" fmla="*/ 6 h 6"/>
                <a:gd name="T12" fmla="*/ 1 w 5"/>
                <a:gd name="T13" fmla="*/ 6 h 6"/>
                <a:gd name="T14" fmla="*/ 2 w 5"/>
                <a:gd name="T15" fmla="*/ 6 h 6"/>
                <a:gd name="T16" fmla="*/ 2 w 5"/>
                <a:gd name="T17" fmla="*/ 5 h 6"/>
                <a:gd name="T18" fmla="*/ 4 w 5"/>
                <a:gd name="T19" fmla="*/ 2 h 6"/>
                <a:gd name="T20" fmla="*/ 4 w 5"/>
                <a:gd name="T21" fmla="*/ 1 h 6"/>
                <a:gd name="T22" fmla="*/ 4 w 5"/>
                <a:gd name="T23" fmla="*/ 0 h 6"/>
                <a:gd name="T24" fmla="*/ 4 w 5"/>
                <a:gd name="T2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6">
                  <a:moveTo>
                    <a:pt x="4" y="0"/>
                  </a:moveTo>
                  <a:cubicBezTo>
                    <a:pt x="3" y="0"/>
                    <a:pt x="3" y="0"/>
                    <a:pt x="3" y="0"/>
                  </a:cubicBezTo>
                  <a:cubicBezTo>
                    <a:pt x="2" y="2"/>
                    <a:pt x="2" y="2"/>
                    <a:pt x="2" y="2"/>
                  </a:cubicBezTo>
                  <a:cubicBezTo>
                    <a:pt x="0" y="5"/>
                    <a:pt x="0" y="5"/>
                    <a:pt x="0" y="5"/>
                  </a:cubicBezTo>
                  <a:cubicBezTo>
                    <a:pt x="0" y="5"/>
                    <a:pt x="0" y="5"/>
                    <a:pt x="0" y="5"/>
                  </a:cubicBezTo>
                  <a:cubicBezTo>
                    <a:pt x="0" y="5"/>
                    <a:pt x="0" y="6"/>
                    <a:pt x="1" y="6"/>
                  </a:cubicBezTo>
                  <a:cubicBezTo>
                    <a:pt x="1" y="6"/>
                    <a:pt x="1" y="6"/>
                    <a:pt x="1" y="6"/>
                  </a:cubicBezTo>
                  <a:cubicBezTo>
                    <a:pt x="2" y="6"/>
                    <a:pt x="2" y="6"/>
                    <a:pt x="2" y="6"/>
                  </a:cubicBezTo>
                  <a:cubicBezTo>
                    <a:pt x="2" y="5"/>
                    <a:pt x="2" y="5"/>
                    <a:pt x="2" y="5"/>
                  </a:cubicBezTo>
                  <a:cubicBezTo>
                    <a:pt x="4" y="2"/>
                    <a:pt x="4" y="2"/>
                    <a:pt x="4" y="2"/>
                  </a:cubicBezTo>
                  <a:cubicBezTo>
                    <a:pt x="4" y="1"/>
                    <a:pt x="4" y="1"/>
                    <a:pt x="4" y="1"/>
                  </a:cubicBezTo>
                  <a:cubicBezTo>
                    <a:pt x="5" y="1"/>
                    <a:pt x="4" y="0"/>
                    <a:pt x="4" y="0"/>
                  </a:cubicBezTo>
                  <a:cubicBezTo>
                    <a:pt x="4" y="0"/>
                    <a:pt x="4" y="0"/>
                    <a:pt x="4" y="0"/>
                  </a:cubicBezTo>
                </a:path>
              </a:pathLst>
            </a:custGeom>
            <a:solidFill>
              <a:srgbClr val="75757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1218565" fontAlgn="auto">
                <a:spcBef>
                  <a:spcPts val="0"/>
                </a:spcBef>
                <a:spcAft>
                  <a:spcPts val="0"/>
                </a:spcAft>
              </a:pPr>
              <a:endParaRPr lang="zh-CN" altLang="en-US" sz="2400">
                <a:solidFill>
                  <a:prstClr val="black"/>
                </a:solidFill>
                <a:latin typeface="方正静蕾简体" panose="02000000000000000000" charset="-122"/>
                <a:ea typeface="方正静蕾简体" panose="02000000000000000000" charset="-122"/>
              </a:endParaRPr>
            </a:p>
          </p:txBody>
        </p:sp>
        <p:sp>
          <p:nvSpPr>
            <p:cNvPr id="190" name="Freeform 330"/>
            <p:cNvSpPr/>
            <p:nvPr/>
          </p:nvSpPr>
          <p:spPr bwMode="auto">
            <a:xfrm>
              <a:off x="6250167" y="5049765"/>
              <a:ext cx="76050" cy="86190"/>
            </a:xfrm>
            <a:custGeom>
              <a:avLst/>
              <a:gdLst>
                <a:gd name="T0" fmla="*/ 5 w 6"/>
                <a:gd name="T1" fmla="*/ 0 h 7"/>
                <a:gd name="T2" fmla="*/ 5 w 6"/>
                <a:gd name="T3" fmla="*/ 0 h 7"/>
                <a:gd name="T4" fmla="*/ 2 w 6"/>
                <a:gd name="T5" fmla="*/ 2 h 7"/>
                <a:gd name="T6" fmla="*/ 1 w 6"/>
                <a:gd name="T7" fmla="*/ 5 h 7"/>
                <a:gd name="T8" fmla="*/ 0 w 6"/>
                <a:gd name="T9" fmla="*/ 5 h 7"/>
                <a:gd name="T10" fmla="*/ 1 w 6"/>
                <a:gd name="T11" fmla="*/ 6 h 7"/>
                <a:gd name="T12" fmla="*/ 1 w 6"/>
                <a:gd name="T13" fmla="*/ 7 h 7"/>
                <a:gd name="T14" fmla="*/ 2 w 6"/>
                <a:gd name="T15" fmla="*/ 6 h 7"/>
                <a:gd name="T16" fmla="*/ 3 w 6"/>
                <a:gd name="T17" fmla="*/ 5 h 7"/>
                <a:gd name="T18" fmla="*/ 5 w 6"/>
                <a:gd name="T19" fmla="*/ 2 h 7"/>
                <a:gd name="T20" fmla="*/ 6 w 6"/>
                <a:gd name="T21" fmla="*/ 1 h 7"/>
                <a:gd name="T22" fmla="*/ 6 w 6"/>
                <a:gd name="T23" fmla="*/ 0 h 7"/>
                <a:gd name="T24" fmla="*/ 5 w 6"/>
                <a:gd name="T25"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7">
                  <a:moveTo>
                    <a:pt x="5" y="0"/>
                  </a:moveTo>
                  <a:cubicBezTo>
                    <a:pt x="5" y="0"/>
                    <a:pt x="5" y="0"/>
                    <a:pt x="5" y="0"/>
                  </a:cubicBezTo>
                  <a:cubicBezTo>
                    <a:pt x="4" y="1"/>
                    <a:pt x="3" y="1"/>
                    <a:pt x="2" y="2"/>
                  </a:cubicBezTo>
                  <a:cubicBezTo>
                    <a:pt x="2" y="3"/>
                    <a:pt x="1" y="4"/>
                    <a:pt x="1" y="5"/>
                  </a:cubicBezTo>
                  <a:cubicBezTo>
                    <a:pt x="0" y="5"/>
                    <a:pt x="0" y="5"/>
                    <a:pt x="0" y="5"/>
                  </a:cubicBezTo>
                  <a:cubicBezTo>
                    <a:pt x="0" y="6"/>
                    <a:pt x="0" y="6"/>
                    <a:pt x="1" y="6"/>
                  </a:cubicBezTo>
                  <a:cubicBezTo>
                    <a:pt x="1" y="7"/>
                    <a:pt x="1" y="7"/>
                    <a:pt x="1" y="7"/>
                  </a:cubicBezTo>
                  <a:cubicBezTo>
                    <a:pt x="2" y="7"/>
                    <a:pt x="2" y="6"/>
                    <a:pt x="2" y="6"/>
                  </a:cubicBezTo>
                  <a:cubicBezTo>
                    <a:pt x="2" y="6"/>
                    <a:pt x="3" y="5"/>
                    <a:pt x="3" y="5"/>
                  </a:cubicBezTo>
                  <a:cubicBezTo>
                    <a:pt x="3" y="4"/>
                    <a:pt x="4" y="3"/>
                    <a:pt x="5" y="2"/>
                  </a:cubicBezTo>
                  <a:cubicBezTo>
                    <a:pt x="5" y="2"/>
                    <a:pt x="6" y="2"/>
                    <a:pt x="6" y="1"/>
                  </a:cubicBezTo>
                  <a:cubicBezTo>
                    <a:pt x="6" y="1"/>
                    <a:pt x="6" y="0"/>
                    <a:pt x="6" y="0"/>
                  </a:cubicBezTo>
                  <a:cubicBezTo>
                    <a:pt x="6" y="0"/>
                    <a:pt x="5" y="0"/>
                    <a:pt x="5" y="0"/>
                  </a:cubicBezTo>
                </a:path>
              </a:pathLst>
            </a:custGeom>
            <a:solidFill>
              <a:srgbClr val="75757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1218565" fontAlgn="auto">
                <a:spcBef>
                  <a:spcPts val="0"/>
                </a:spcBef>
                <a:spcAft>
                  <a:spcPts val="0"/>
                </a:spcAft>
              </a:pPr>
              <a:endParaRPr lang="zh-CN" altLang="en-US" sz="2400">
                <a:solidFill>
                  <a:prstClr val="black"/>
                </a:solidFill>
                <a:latin typeface="方正静蕾简体" panose="02000000000000000000" charset="-122"/>
                <a:ea typeface="方正静蕾简体" panose="02000000000000000000" charset="-122"/>
              </a:endParaRPr>
            </a:p>
          </p:txBody>
        </p:sp>
        <p:sp>
          <p:nvSpPr>
            <p:cNvPr id="191" name="Freeform 331"/>
            <p:cNvSpPr/>
            <p:nvPr/>
          </p:nvSpPr>
          <p:spPr bwMode="auto">
            <a:xfrm>
              <a:off x="6336357" y="5049765"/>
              <a:ext cx="60839" cy="70979"/>
            </a:xfrm>
            <a:custGeom>
              <a:avLst/>
              <a:gdLst>
                <a:gd name="T0" fmla="*/ 4 w 5"/>
                <a:gd name="T1" fmla="*/ 0 h 6"/>
                <a:gd name="T2" fmla="*/ 3 w 5"/>
                <a:gd name="T3" fmla="*/ 0 h 6"/>
                <a:gd name="T4" fmla="*/ 2 w 5"/>
                <a:gd name="T5" fmla="*/ 2 h 6"/>
                <a:gd name="T6" fmla="*/ 0 w 5"/>
                <a:gd name="T7" fmla="*/ 4 h 6"/>
                <a:gd name="T8" fmla="*/ 0 w 5"/>
                <a:gd name="T9" fmla="*/ 5 h 6"/>
                <a:gd name="T10" fmla="*/ 0 w 5"/>
                <a:gd name="T11" fmla="*/ 6 h 6"/>
                <a:gd name="T12" fmla="*/ 1 w 5"/>
                <a:gd name="T13" fmla="*/ 6 h 6"/>
                <a:gd name="T14" fmla="*/ 2 w 5"/>
                <a:gd name="T15" fmla="*/ 5 h 6"/>
                <a:gd name="T16" fmla="*/ 2 w 5"/>
                <a:gd name="T17" fmla="*/ 5 h 6"/>
                <a:gd name="T18" fmla="*/ 4 w 5"/>
                <a:gd name="T19" fmla="*/ 2 h 6"/>
                <a:gd name="T20" fmla="*/ 5 w 5"/>
                <a:gd name="T21" fmla="*/ 2 h 6"/>
                <a:gd name="T22" fmla="*/ 5 w 5"/>
                <a:gd name="T23" fmla="*/ 0 h 6"/>
                <a:gd name="T24" fmla="*/ 4 w 5"/>
                <a:gd name="T2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6">
                  <a:moveTo>
                    <a:pt x="4" y="0"/>
                  </a:moveTo>
                  <a:cubicBezTo>
                    <a:pt x="4" y="0"/>
                    <a:pt x="4" y="0"/>
                    <a:pt x="3" y="0"/>
                  </a:cubicBezTo>
                  <a:cubicBezTo>
                    <a:pt x="3" y="1"/>
                    <a:pt x="2" y="1"/>
                    <a:pt x="2" y="2"/>
                  </a:cubicBezTo>
                  <a:cubicBezTo>
                    <a:pt x="1" y="3"/>
                    <a:pt x="0" y="4"/>
                    <a:pt x="0" y="4"/>
                  </a:cubicBezTo>
                  <a:cubicBezTo>
                    <a:pt x="0" y="5"/>
                    <a:pt x="0" y="5"/>
                    <a:pt x="0" y="5"/>
                  </a:cubicBezTo>
                  <a:cubicBezTo>
                    <a:pt x="0" y="5"/>
                    <a:pt x="0" y="6"/>
                    <a:pt x="0" y="6"/>
                  </a:cubicBezTo>
                  <a:cubicBezTo>
                    <a:pt x="1" y="6"/>
                    <a:pt x="1" y="6"/>
                    <a:pt x="1" y="6"/>
                  </a:cubicBezTo>
                  <a:cubicBezTo>
                    <a:pt x="2" y="5"/>
                    <a:pt x="2" y="5"/>
                    <a:pt x="2" y="5"/>
                  </a:cubicBezTo>
                  <a:cubicBezTo>
                    <a:pt x="2" y="5"/>
                    <a:pt x="2" y="5"/>
                    <a:pt x="2" y="5"/>
                  </a:cubicBezTo>
                  <a:cubicBezTo>
                    <a:pt x="3" y="4"/>
                    <a:pt x="3" y="3"/>
                    <a:pt x="4" y="2"/>
                  </a:cubicBezTo>
                  <a:cubicBezTo>
                    <a:pt x="4" y="2"/>
                    <a:pt x="4" y="2"/>
                    <a:pt x="5" y="2"/>
                  </a:cubicBezTo>
                  <a:cubicBezTo>
                    <a:pt x="5" y="1"/>
                    <a:pt x="5" y="1"/>
                    <a:pt x="5" y="0"/>
                  </a:cubicBezTo>
                  <a:cubicBezTo>
                    <a:pt x="5" y="0"/>
                    <a:pt x="4" y="0"/>
                    <a:pt x="4" y="0"/>
                  </a:cubicBezTo>
                </a:path>
              </a:pathLst>
            </a:custGeom>
            <a:solidFill>
              <a:srgbClr val="75757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1218565" fontAlgn="auto">
                <a:spcBef>
                  <a:spcPts val="0"/>
                </a:spcBef>
                <a:spcAft>
                  <a:spcPts val="0"/>
                </a:spcAft>
              </a:pPr>
              <a:endParaRPr lang="zh-CN" altLang="en-US" sz="2400">
                <a:solidFill>
                  <a:prstClr val="black"/>
                </a:solidFill>
                <a:latin typeface="方正静蕾简体" panose="02000000000000000000" charset="-122"/>
                <a:ea typeface="方正静蕾简体" panose="02000000000000000000" charset="-122"/>
              </a:endParaRPr>
            </a:p>
          </p:txBody>
        </p:sp>
        <p:sp>
          <p:nvSpPr>
            <p:cNvPr id="192" name="Freeform 332"/>
            <p:cNvSpPr/>
            <p:nvPr/>
          </p:nvSpPr>
          <p:spPr bwMode="auto">
            <a:xfrm>
              <a:off x="6407336" y="5049765"/>
              <a:ext cx="60839" cy="70979"/>
            </a:xfrm>
            <a:custGeom>
              <a:avLst/>
              <a:gdLst>
                <a:gd name="T0" fmla="*/ 4 w 5"/>
                <a:gd name="T1" fmla="*/ 0 h 6"/>
                <a:gd name="T2" fmla="*/ 3 w 5"/>
                <a:gd name="T3" fmla="*/ 0 h 6"/>
                <a:gd name="T4" fmla="*/ 1 w 5"/>
                <a:gd name="T5" fmla="*/ 2 h 6"/>
                <a:gd name="T6" fmla="*/ 0 w 5"/>
                <a:gd name="T7" fmla="*/ 4 h 6"/>
                <a:gd name="T8" fmla="*/ 0 w 5"/>
                <a:gd name="T9" fmla="*/ 5 h 6"/>
                <a:gd name="T10" fmla="*/ 0 w 5"/>
                <a:gd name="T11" fmla="*/ 6 h 6"/>
                <a:gd name="T12" fmla="*/ 1 w 5"/>
                <a:gd name="T13" fmla="*/ 6 h 6"/>
                <a:gd name="T14" fmla="*/ 2 w 5"/>
                <a:gd name="T15" fmla="*/ 5 h 6"/>
                <a:gd name="T16" fmla="*/ 2 w 5"/>
                <a:gd name="T17" fmla="*/ 5 h 6"/>
                <a:gd name="T18" fmla="*/ 4 w 5"/>
                <a:gd name="T19" fmla="*/ 2 h 6"/>
                <a:gd name="T20" fmla="*/ 4 w 5"/>
                <a:gd name="T21" fmla="*/ 2 h 6"/>
                <a:gd name="T22" fmla="*/ 4 w 5"/>
                <a:gd name="T23" fmla="*/ 0 h 6"/>
                <a:gd name="T24" fmla="*/ 4 w 5"/>
                <a:gd name="T2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6">
                  <a:moveTo>
                    <a:pt x="4" y="0"/>
                  </a:moveTo>
                  <a:cubicBezTo>
                    <a:pt x="3" y="0"/>
                    <a:pt x="3" y="0"/>
                    <a:pt x="3" y="0"/>
                  </a:cubicBezTo>
                  <a:cubicBezTo>
                    <a:pt x="2" y="1"/>
                    <a:pt x="2" y="1"/>
                    <a:pt x="1" y="2"/>
                  </a:cubicBezTo>
                  <a:cubicBezTo>
                    <a:pt x="1" y="3"/>
                    <a:pt x="0" y="4"/>
                    <a:pt x="0" y="4"/>
                  </a:cubicBezTo>
                  <a:cubicBezTo>
                    <a:pt x="0" y="4"/>
                    <a:pt x="0" y="5"/>
                    <a:pt x="0" y="5"/>
                  </a:cubicBezTo>
                  <a:cubicBezTo>
                    <a:pt x="0" y="5"/>
                    <a:pt x="0" y="5"/>
                    <a:pt x="0" y="6"/>
                  </a:cubicBezTo>
                  <a:cubicBezTo>
                    <a:pt x="1" y="6"/>
                    <a:pt x="1" y="6"/>
                    <a:pt x="1" y="6"/>
                  </a:cubicBezTo>
                  <a:cubicBezTo>
                    <a:pt x="1" y="6"/>
                    <a:pt x="2" y="5"/>
                    <a:pt x="2" y="5"/>
                  </a:cubicBezTo>
                  <a:cubicBezTo>
                    <a:pt x="2" y="5"/>
                    <a:pt x="2" y="5"/>
                    <a:pt x="2" y="5"/>
                  </a:cubicBezTo>
                  <a:cubicBezTo>
                    <a:pt x="2" y="4"/>
                    <a:pt x="3" y="3"/>
                    <a:pt x="4" y="2"/>
                  </a:cubicBezTo>
                  <a:cubicBezTo>
                    <a:pt x="4" y="2"/>
                    <a:pt x="4" y="2"/>
                    <a:pt x="4" y="2"/>
                  </a:cubicBezTo>
                  <a:cubicBezTo>
                    <a:pt x="5" y="1"/>
                    <a:pt x="5" y="1"/>
                    <a:pt x="4" y="0"/>
                  </a:cubicBezTo>
                  <a:cubicBezTo>
                    <a:pt x="4" y="0"/>
                    <a:pt x="4" y="0"/>
                    <a:pt x="4" y="0"/>
                  </a:cubicBezTo>
                </a:path>
              </a:pathLst>
            </a:custGeom>
            <a:solidFill>
              <a:srgbClr val="75757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1218565" fontAlgn="auto">
                <a:spcBef>
                  <a:spcPts val="0"/>
                </a:spcBef>
                <a:spcAft>
                  <a:spcPts val="0"/>
                </a:spcAft>
              </a:pPr>
              <a:endParaRPr lang="zh-CN" altLang="en-US" sz="2400">
                <a:solidFill>
                  <a:prstClr val="black"/>
                </a:solidFill>
                <a:latin typeface="方正静蕾简体" panose="02000000000000000000" charset="-122"/>
                <a:ea typeface="方正静蕾简体" panose="02000000000000000000" charset="-122"/>
              </a:endParaRPr>
            </a:p>
          </p:txBody>
        </p:sp>
        <p:sp>
          <p:nvSpPr>
            <p:cNvPr id="193" name="Freeform 333"/>
            <p:cNvSpPr/>
            <p:nvPr/>
          </p:nvSpPr>
          <p:spPr bwMode="auto">
            <a:xfrm>
              <a:off x="6468175" y="5049765"/>
              <a:ext cx="60839" cy="70979"/>
            </a:xfrm>
            <a:custGeom>
              <a:avLst/>
              <a:gdLst>
                <a:gd name="T0" fmla="*/ 4 w 5"/>
                <a:gd name="T1" fmla="*/ 0 h 6"/>
                <a:gd name="T2" fmla="*/ 3 w 5"/>
                <a:gd name="T3" fmla="*/ 1 h 6"/>
                <a:gd name="T4" fmla="*/ 1 w 5"/>
                <a:gd name="T5" fmla="*/ 2 h 6"/>
                <a:gd name="T6" fmla="*/ 0 w 5"/>
                <a:gd name="T7" fmla="*/ 4 h 6"/>
                <a:gd name="T8" fmla="*/ 0 w 5"/>
                <a:gd name="T9" fmla="*/ 5 h 6"/>
                <a:gd name="T10" fmla="*/ 0 w 5"/>
                <a:gd name="T11" fmla="*/ 6 h 6"/>
                <a:gd name="T12" fmla="*/ 1 w 5"/>
                <a:gd name="T13" fmla="*/ 6 h 6"/>
                <a:gd name="T14" fmla="*/ 2 w 5"/>
                <a:gd name="T15" fmla="*/ 5 h 6"/>
                <a:gd name="T16" fmla="*/ 2 w 5"/>
                <a:gd name="T17" fmla="*/ 4 h 6"/>
                <a:gd name="T18" fmla="*/ 4 w 5"/>
                <a:gd name="T19" fmla="*/ 2 h 6"/>
                <a:gd name="T20" fmla="*/ 4 w 5"/>
                <a:gd name="T21" fmla="*/ 2 h 6"/>
                <a:gd name="T22" fmla="*/ 4 w 5"/>
                <a:gd name="T23" fmla="*/ 0 h 6"/>
                <a:gd name="T24" fmla="*/ 4 w 5"/>
                <a:gd name="T2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6">
                  <a:moveTo>
                    <a:pt x="4" y="0"/>
                  </a:moveTo>
                  <a:cubicBezTo>
                    <a:pt x="3" y="0"/>
                    <a:pt x="3" y="0"/>
                    <a:pt x="3" y="1"/>
                  </a:cubicBezTo>
                  <a:cubicBezTo>
                    <a:pt x="2" y="1"/>
                    <a:pt x="2" y="2"/>
                    <a:pt x="1" y="2"/>
                  </a:cubicBezTo>
                  <a:cubicBezTo>
                    <a:pt x="1" y="3"/>
                    <a:pt x="0" y="4"/>
                    <a:pt x="0" y="4"/>
                  </a:cubicBezTo>
                  <a:cubicBezTo>
                    <a:pt x="0" y="4"/>
                    <a:pt x="0" y="4"/>
                    <a:pt x="0" y="5"/>
                  </a:cubicBezTo>
                  <a:cubicBezTo>
                    <a:pt x="0" y="5"/>
                    <a:pt x="0" y="5"/>
                    <a:pt x="0" y="6"/>
                  </a:cubicBezTo>
                  <a:cubicBezTo>
                    <a:pt x="1" y="6"/>
                    <a:pt x="1" y="6"/>
                    <a:pt x="1" y="6"/>
                  </a:cubicBezTo>
                  <a:cubicBezTo>
                    <a:pt x="2" y="5"/>
                    <a:pt x="2" y="5"/>
                    <a:pt x="2" y="5"/>
                  </a:cubicBezTo>
                  <a:cubicBezTo>
                    <a:pt x="2" y="5"/>
                    <a:pt x="2" y="5"/>
                    <a:pt x="2" y="4"/>
                  </a:cubicBezTo>
                  <a:cubicBezTo>
                    <a:pt x="3" y="4"/>
                    <a:pt x="3" y="3"/>
                    <a:pt x="4" y="2"/>
                  </a:cubicBezTo>
                  <a:cubicBezTo>
                    <a:pt x="4" y="2"/>
                    <a:pt x="4" y="2"/>
                    <a:pt x="4" y="2"/>
                  </a:cubicBezTo>
                  <a:cubicBezTo>
                    <a:pt x="5" y="1"/>
                    <a:pt x="5" y="1"/>
                    <a:pt x="4" y="0"/>
                  </a:cubicBezTo>
                  <a:cubicBezTo>
                    <a:pt x="4" y="0"/>
                    <a:pt x="4" y="0"/>
                    <a:pt x="4" y="0"/>
                  </a:cubicBezTo>
                </a:path>
              </a:pathLst>
            </a:custGeom>
            <a:solidFill>
              <a:srgbClr val="75757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1218565" fontAlgn="auto">
                <a:spcBef>
                  <a:spcPts val="0"/>
                </a:spcBef>
                <a:spcAft>
                  <a:spcPts val="0"/>
                </a:spcAft>
              </a:pPr>
              <a:endParaRPr lang="zh-CN" altLang="en-US" sz="2400">
                <a:solidFill>
                  <a:prstClr val="black"/>
                </a:solidFill>
                <a:latin typeface="方正静蕾简体" panose="02000000000000000000" charset="-122"/>
                <a:ea typeface="方正静蕾简体" panose="02000000000000000000" charset="-122"/>
              </a:endParaRPr>
            </a:p>
          </p:txBody>
        </p:sp>
        <p:sp>
          <p:nvSpPr>
            <p:cNvPr id="194" name="Freeform 334"/>
            <p:cNvSpPr/>
            <p:nvPr/>
          </p:nvSpPr>
          <p:spPr bwMode="auto">
            <a:xfrm>
              <a:off x="6529014" y="5049765"/>
              <a:ext cx="60839" cy="70979"/>
            </a:xfrm>
            <a:custGeom>
              <a:avLst/>
              <a:gdLst>
                <a:gd name="T0" fmla="*/ 4 w 5"/>
                <a:gd name="T1" fmla="*/ 0 h 6"/>
                <a:gd name="T2" fmla="*/ 4 w 5"/>
                <a:gd name="T3" fmla="*/ 0 h 6"/>
                <a:gd name="T4" fmla="*/ 2 w 5"/>
                <a:gd name="T5" fmla="*/ 2 h 6"/>
                <a:gd name="T6" fmla="*/ 1 w 5"/>
                <a:gd name="T7" fmla="*/ 4 h 6"/>
                <a:gd name="T8" fmla="*/ 1 w 5"/>
                <a:gd name="T9" fmla="*/ 4 h 6"/>
                <a:gd name="T10" fmla="*/ 1 w 5"/>
                <a:gd name="T11" fmla="*/ 6 h 6"/>
                <a:gd name="T12" fmla="*/ 2 w 5"/>
                <a:gd name="T13" fmla="*/ 6 h 6"/>
                <a:gd name="T14" fmla="*/ 2 w 5"/>
                <a:gd name="T15" fmla="*/ 5 h 6"/>
                <a:gd name="T16" fmla="*/ 3 w 5"/>
                <a:gd name="T17" fmla="*/ 4 h 6"/>
                <a:gd name="T18" fmla="*/ 5 w 5"/>
                <a:gd name="T19" fmla="*/ 2 h 6"/>
                <a:gd name="T20" fmla="*/ 5 w 5"/>
                <a:gd name="T21" fmla="*/ 2 h 6"/>
                <a:gd name="T22" fmla="*/ 5 w 5"/>
                <a:gd name="T23" fmla="*/ 0 h 6"/>
                <a:gd name="T24" fmla="*/ 4 w 5"/>
                <a:gd name="T2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6">
                  <a:moveTo>
                    <a:pt x="4" y="0"/>
                  </a:moveTo>
                  <a:cubicBezTo>
                    <a:pt x="4" y="0"/>
                    <a:pt x="4" y="0"/>
                    <a:pt x="4" y="0"/>
                  </a:cubicBezTo>
                  <a:cubicBezTo>
                    <a:pt x="3" y="1"/>
                    <a:pt x="2" y="1"/>
                    <a:pt x="2" y="2"/>
                  </a:cubicBezTo>
                  <a:cubicBezTo>
                    <a:pt x="1" y="3"/>
                    <a:pt x="1" y="4"/>
                    <a:pt x="1" y="4"/>
                  </a:cubicBezTo>
                  <a:cubicBezTo>
                    <a:pt x="1" y="4"/>
                    <a:pt x="1" y="4"/>
                    <a:pt x="1" y="4"/>
                  </a:cubicBezTo>
                  <a:cubicBezTo>
                    <a:pt x="0" y="5"/>
                    <a:pt x="1" y="5"/>
                    <a:pt x="1" y="6"/>
                  </a:cubicBezTo>
                  <a:cubicBezTo>
                    <a:pt x="2" y="6"/>
                    <a:pt x="2" y="6"/>
                    <a:pt x="2" y="6"/>
                  </a:cubicBezTo>
                  <a:cubicBezTo>
                    <a:pt x="2" y="6"/>
                    <a:pt x="2" y="6"/>
                    <a:pt x="2" y="5"/>
                  </a:cubicBezTo>
                  <a:cubicBezTo>
                    <a:pt x="3" y="5"/>
                    <a:pt x="3" y="5"/>
                    <a:pt x="3" y="4"/>
                  </a:cubicBezTo>
                  <a:cubicBezTo>
                    <a:pt x="3" y="3"/>
                    <a:pt x="4" y="3"/>
                    <a:pt x="5" y="2"/>
                  </a:cubicBezTo>
                  <a:cubicBezTo>
                    <a:pt x="5" y="2"/>
                    <a:pt x="5" y="2"/>
                    <a:pt x="5" y="2"/>
                  </a:cubicBezTo>
                  <a:cubicBezTo>
                    <a:pt x="5" y="1"/>
                    <a:pt x="5" y="1"/>
                    <a:pt x="5" y="0"/>
                  </a:cubicBezTo>
                  <a:cubicBezTo>
                    <a:pt x="5" y="0"/>
                    <a:pt x="5" y="0"/>
                    <a:pt x="4" y="0"/>
                  </a:cubicBezTo>
                </a:path>
              </a:pathLst>
            </a:custGeom>
            <a:solidFill>
              <a:srgbClr val="75757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1218565" fontAlgn="auto">
                <a:spcBef>
                  <a:spcPts val="0"/>
                </a:spcBef>
                <a:spcAft>
                  <a:spcPts val="0"/>
                </a:spcAft>
              </a:pPr>
              <a:endParaRPr lang="zh-CN" altLang="en-US" sz="2400">
                <a:solidFill>
                  <a:prstClr val="black"/>
                </a:solidFill>
                <a:latin typeface="方正静蕾简体" panose="02000000000000000000" charset="-122"/>
                <a:ea typeface="方正静蕾简体" panose="02000000000000000000" charset="-122"/>
              </a:endParaRPr>
            </a:p>
          </p:txBody>
        </p:sp>
        <p:sp>
          <p:nvSpPr>
            <p:cNvPr id="195" name="Freeform 335"/>
            <p:cNvSpPr/>
            <p:nvPr/>
          </p:nvSpPr>
          <p:spPr bwMode="auto">
            <a:xfrm>
              <a:off x="6599993" y="5039625"/>
              <a:ext cx="60839" cy="81119"/>
            </a:xfrm>
            <a:custGeom>
              <a:avLst/>
              <a:gdLst>
                <a:gd name="T0" fmla="*/ 4 w 5"/>
                <a:gd name="T1" fmla="*/ 0 h 7"/>
                <a:gd name="T2" fmla="*/ 3 w 5"/>
                <a:gd name="T3" fmla="*/ 0 h 7"/>
                <a:gd name="T4" fmla="*/ 1 w 5"/>
                <a:gd name="T5" fmla="*/ 2 h 7"/>
                <a:gd name="T6" fmla="*/ 0 w 5"/>
                <a:gd name="T7" fmla="*/ 5 h 7"/>
                <a:gd name="T8" fmla="*/ 0 w 5"/>
                <a:gd name="T9" fmla="*/ 5 h 7"/>
                <a:gd name="T10" fmla="*/ 0 w 5"/>
                <a:gd name="T11" fmla="*/ 7 h 7"/>
                <a:gd name="T12" fmla="*/ 1 w 5"/>
                <a:gd name="T13" fmla="*/ 7 h 7"/>
                <a:gd name="T14" fmla="*/ 2 w 5"/>
                <a:gd name="T15" fmla="*/ 6 h 7"/>
                <a:gd name="T16" fmla="*/ 2 w 5"/>
                <a:gd name="T17" fmla="*/ 5 h 7"/>
                <a:gd name="T18" fmla="*/ 4 w 5"/>
                <a:gd name="T19" fmla="*/ 1 h 7"/>
                <a:gd name="T20" fmla="*/ 4 w 5"/>
                <a:gd name="T21" fmla="*/ 1 h 7"/>
                <a:gd name="T22" fmla="*/ 4 w 5"/>
                <a:gd name="T23" fmla="*/ 0 h 7"/>
                <a:gd name="T24" fmla="*/ 4 w 5"/>
                <a:gd name="T25"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7">
                  <a:moveTo>
                    <a:pt x="4" y="0"/>
                  </a:moveTo>
                  <a:cubicBezTo>
                    <a:pt x="3" y="0"/>
                    <a:pt x="3" y="0"/>
                    <a:pt x="3" y="0"/>
                  </a:cubicBezTo>
                  <a:cubicBezTo>
                    <a:pt x="2" y="1"/>
                    <a:pt x="2" y="2"/>
                    <a:pt x="1" y="2"/>
                  </a:cubicBezTo>
                  <a:cubicBezTo>
                    <a:pt x="1" y="3"/>
                    <a:pt x="0" y="4"/>
                    <a:pt x="0" y="5"/>
                  </a:cubicBezTo>
                  <a:cubicBezTo>
                    <a:pt x="0" y="5"/>
                    <a:pt x="0" y="5"/>
                    <a:pt x="0" y="5"/>
                  </a:cubicBezTo>
                  <a:cubicBezTo>
                    <a:pt x="0" y="6"/>
                    <a:pt x="0" y="6"/>
                    <a:pt x="0" y="7"/>
                  </a:cubicBezTo>
                  <a:cubicBezTo>
                    <a:pt x="1" y="7"/>
                    <a:pt x="1" y="7"/>
                    <a:pt x="1" y="7"/>
                  </a:cubicBezTo>
                  <a:cubicBezTo>
                    <a:pt x="1" y="7"/>
                    <a:pt x="2" y="6"/>
                    <a:pt x="2" y="6"/>
                  </a:cubicBezTo>
                  <a:cubicBezTo>
                    <a:pt x="2" y="6"/>
                    <a:pt x="2" y="5"/>
                    <a:pt x="2" y="5"/>
                  </a:cubicBezTo>
                  <a:cubicBezTo>
                    <a:pt x="3" y="4"/>
                    <a:pt x="4" y="3"/>
                    <a:pt x="4" y="1"/>
                  </a:cubicBezTo>
                  <a:cubicBezTo>
                    <a:pt x="4" y="1"/>
                    <a:pt x="4" y="1"/>
                    <a:pt x="4" y="1"/>
                  </a:cubicBezTo>
                  <a:cubicBezTo>
                    <a:pt x="5" y="1"/>
                    <a:pt x="5" y="0"/>
                    <a:pt x="4" y="0"/>
                  </a:cubicBezTo>
                  <a:cubicBezTo>
                    <a:pt x="4" y="0"/>
                    <a:pt x="4" y="0"/>
                    <a:pt x="4" y="0"/>
                  </a:cubicBezTo>
                </a:path>
              </a:pathLst>
            </a:custGeom>
            <a:solidFill>
              <a:srgbClr val="75757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1218565" fontAlgn="auto">
                <a:spcBef>
                  <a:spcPts val="0"/>
                </a:spcBef>
                <a:spcAft>
                  <a:spcPts val="0"/>
                </a:spcAft>
              </a:pPr>
              <a:endParaRPr lang="zh-CN" altLang="en-US" sz="2400">
                <a:solidFill>
                  <a:prstClr val="black"/>
                </a:solidFill>
                <a:latin typeface="方正静蕾简体" panose="02000000000000000000" charset="-122"/>
                <a:ea typeface="方正静蕾简体" panose="02000000000000000000" charset="-122"/>
              </a:endParaRPr>
            </a:p>
          </p:txBody>
        </p:sp>
        <p:sp>
          <p:nvSpPr>
            <p:cNvPr id="196" name="Freeform 336"/>
            <p:cNvSpPr/>
            <p:nvPr/>
          </p:nvSpPr>
          <p:spPr bwMode="auto">
            <a:xfrm>
              <a:off x="5509960" y="5313400"/>
              <a:ext cx="861885" cy="121678"/>
            </a:xfrm>
            <a:custGeom>
              <a:avLst/>
              <a:gdLst>
                <a:gd name="T0" fmla="*/ 0 w 72"/>
                <a:gd name="T1" fmla="*/ 2 h 10"/>
                <a:gd name="T2" fmla="*/ 0 w 72"/>
                <a:gd name="T3" fmla="*/ 2 h 10"/>
                <a:gd name="T4" fmla="*/ 1 w 72"/>
                <a:gd name="T5" fmla="*/ 9 h 10"/>
                <a:gd name="T6" fmla="*/ 7 w 72"/>
                <a:gd name="T7" fmla="*/ 10 h 10"/>
                <a:gd name="T8" fmla="*/ 12 w 72"/>
                <a:gd name="T9" fmla="*/ 10 h 10"/>
                <a:gd name="T10" fmla="*/ 46 w 72"/>
                <a:gd name="T11" fmla="*/ 10 h 10"/>
                <a:gd name="T12" fmla="*/ 72 w 72"/>
                <a:gd name="T13" fmla="*/ 7 h 10"/>
                <a:gd name="T14" fmla="*/ 72 w 72"/>
                <a:gd name="T15" fmla="*/ 3 h 10"/>
                <a:gd name="T16" fmla="*/ 69 w 72"/>
                <a:gd name="T17" fmla="*/ 3 h 10"/>
                <a:gd name="T18" fmla="*/ 69 w 72"/>
                <a:gd name="T19" fmla="*/ 6 h 10"/>
                <a:gd name="T20" fmla="*/ 68 w 72"/>
                <a:gd name="T21" fmla="*/ 7 h 10"/>
                <a:gd name="T22" fmla="*/ 67 w 72"/>
                <a:gd name="T23" fmla="*/ 9 h 10"/>
                <a:gd name="T24" fmla="*/ 66 w 72"/>
                <a:gd name="T25" fmla="*/ 9 h 10"/>
                <a:gd name="T26" fmla="*/ 65 w 72"/>
                <a:gd name="T27" fmla="*/ 7 h 10"/>
                <a:gd name="T28" fmla="*/ 64 w 72"/>
                <a:gd name="T29" fmla="*/ 8 h 10"/>
                <a:gd name="T30" fmla="*/ 63 w 72"/>
                <a:gd name="T31" fmla="*/ 10 h 10"/>
                <a:gd name="T32" fmla="*/ 61 w 72"/>
                <a:gd name="T33" fmla="*/ 10 h 10"/>
                <a:gd name="T34" fmla="*/ 62 w 72"/>
                <a:gd name="T35" fmla="*/ 7 h 10"/>
                <a:gd name="T36" fmla="*/ 58 w 72"/>
                <a:gd name="T37" fmla="*/ 9 h 10"/>
                <a:gd name="T38" fmla="*/ 57 w 72"/>
                <a:gd name="T39" fmla="*/ 9 h 10"/>
                <a:gd name="T40" fmla="*/ 57 w 72"/>
                <a:gd name="T41" fmla="*/ 7 h 10"/>
                <a:gd name="T42" fmla="*/ 53 w 72"/>
                <a:gd name="T43" fmla="*/ 9 h 10"/>
                <a:gd name="T44" fmla="*/ 51 w 72"/>
                <a:gd name="T45" fmla="*/ 9 h 10"/>
                <a:gd name="T46" fmla="*/ 51 w 72"/>
                <a:gd name="T47" fmla="*/ 7 h 10"/>
                <a:gd name="T48" fmla="*/ 47 w 72"/>
                <a:gd name="T49" fmla="*/ 8 h 10"/>
                <a:gd name="T50" fmla="*/ 45 w 72"/>
                <a:gd name="T51" fmla="*/ 9 h 10"/>
                <a:gd name="T52" fmla="*/ 45 w 72"/>
                <a:gd name="T53" fmla="*/ 7 h 10"/>
                <a:gd name="T54" fmla="*/ 42 w 72"/>
                <a:gd name="T55" fmla="*/ 8 h 10"/>
                <a:gd name="T56" fmla="*/ 40 w 72"/>
                <a:gd name="T57" fmla="*/ 9 h 10"/>
                <a:gd name="T58" fmla="*/ 35 w 72"/>
                <a:gd name="T59" fmla="*/ 7 h 10"/>
                <a:gd name="T60" fmla="*/ 35 w 72"/>
                <a:gd name="T61" fmla="*/ 8 h 10"/>
                <a:gd name="T62" fmla="*/ 33 w 72"/>
                <a:gd name="T63" fmla="*/ 8 h 10"/>
                <a:gd name="T64" fmla="*/ 30 w 72"/>
                <a:gd name="T65" fmla="*/ 7 h 10"/>
                <a:gd name="T66" fmla="*/ 29 w 72"/>
                <a:gd name="T67" fmla="*/ 9 h 10"/>
                <a:gd name="T68" fmla="*/ 28 w 72"/>
                <a:gd name="T69" fmla="*/ 7 h 10"/>
                <a:gd name="T70" fmla="*/ 25 w 72"/>
                <a:gd name="T71" fmla="*/ 9 h 10"/>
                <a:gd name="T72" fmla="*/ 23 w 72"/>
                <a:gd name="T73" fmla="*/ 9 h 10"/>
                <a:gd name="T74" fmla="*/ 23 w 72"/>
                <a:gd name="T75" fmla="*/ 7 h 10"/>
                <a:gd name="T76" fmla="*/ 20 w 72"/>
                <a:gd name="T77" fmla="*/ 8 h 10"/>
                <a:gd name="T78" fmla="*/ 19 w 72"/>
                <a:gd name="T79" fmla="*/ 8 h 10"/>
                <a:gd name="T80" fmla="*/ 15 w 72"/>
                <a:gd name="T81" fmla="*/ 7 h 10"/>
                <a:gd name="T82" fmla="*/ 14 w 72"/>
                <a:gd name="T83" fmla="*/ 9 h 10"/>
                <a:gd name="T84" fmla="*/ 13 w 72"/>
                <a:gd name="T85" fmla="*/ 7 h 10"/>
                <a:gd name="T86" fmla="*/ 10 w 72"/>
                <a:gd name="T87" fmla="*/ 8 h 10"/>
                <a:gd name="T88" fmla="*/ 9 w 72"/>
                <a:gd name="T89" fmla="*/ 8 h 10"/>
                <a:gd name="T90" fmla="*/ 8 w 72"/>
                <a:gd name="T91" fmla="*/ 9 h 10"/>
                <a:gd name="T92" fmla="*/ 5 w 72"/>
                <a:gd name="T93" fmla="*/ 8 h 10"/>
                <a:gd name="T94" fmla="*/ 5 w 72"/>
                <a:gd name="T95" fmla="*/ 8 h 10"/>
                <a:gd name="T96" fmla="*/ 3 w 72"/>
                <a:gd name="T97" fmla="*/ 9 h 10"/>
                <a:gd name="T98" fmla="*/ 3 w 72"/>
                <a:gd name="T99" fmla="*/ 8 h 10"/>
                <a:gd name="T100" fmla="*/ 3 w 72"/>
                <a:gd name="T101" fmla="*/ 6 h 10"/>
                <a:gd name="T102" fmla="*/ 3 w 72"/>
                <a:gd name="T103" fmla="*/ 2 h 10"/>
                <a:gd name="T104" fmla="*/ 2 w 72"/>
                <a:gd name="T105"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2" h="10">
                  <a:moveTo>
                    <a:pt x="2" y="0"/>
                  </a:moveTo>
                  <a:cubicBezTo>
                    <a:pt x="1" y="0"/>
                    <a:pt x="0" y="1"/>
                    <a:pt x="0" y="2"/>
                  </a:cubicBezTo>
                  <a:cubicBezTo>
                    <a:pt x="0" y="2"/>
                    <a:pt x="0" y="2"/>
                    <a:pt x="0" y="2"/>
                  </a:cubicBezTo>
                  <a:cubicBezTo>
                    <a:pt x="0" y="2"/>
                    <a:pt x="0" y="2"/>
                    <a:pt x="0" y="2"/>
                  </a:cubicBezTo>
                  <a:cubicBezTo>
                    <a:pt x="0" y="2"/>
                    <a:pt x="0" y="2"/>
                    <a:pt x="0" y="3"/>
                  </a:cubicBezTo>
                  <a:cubicBezTo>
                    <a:pt x="1" y="5"/>
                    <a:pt x="1" y="7"/>
                    <a:pt x="1" y="9"/>
                  </a:cubicBezTo>
                  <a:cubicBezTo>
                    <a:pt x="1" y="9"/>
                    <a:pt x="1" y="9"/>
                    <a:pt x="2" y="10"/>
                  </a:cubicBezTo>
                  <a:cubicBezTo>
                    <a:pt x="4" y="10"/>
                    <a:pt x="5" y="10"/>
                    <a:pt x="7" y="10"/>
                  </a:cubicBezTo>
                  <a:cubicBezTo>
                    <a:pt x="8" y="10"/>
                    <a:pt x="9" y="10"/>
                    <a:pt x="10" y="10"/>
                  </a:cubicBezTo>
                  <a:cubicBezTo>
                    <a:pt x="11" y="10"/>
                    <a:pt x="12" y="10"/>
                    <a:pt x="12" y="10"/>
                  </a:cubicBezTo>
                  <a:cubicBezTo>
                    <a:pt x="19" y="10"/>
                    <a:pt x="24" y="10"/>
                    <a:pt x="30" y="10"/>
                  </a:cubicBezTo>
                  <a:cubicBezTo>
                    <a:pt x="35" y="10"/>
                    <a:pt x="41" y="10"/>
                    <a:pt x="46" y="10"/>
                  </a:cubicBezTo>
                  <a:cubicBezTo>
                    <a:pt x="51" y="10"/>
                    <a:pt x="57" y="10"/>
                    <a:pt x="63" y="10"/>
                  </a:cubicBezTo>
                  <a:cubicBezTo>
                    <a:pt x="63" y="10"/>
                    <a:pt x="71" y="10"/>
                    <a:pt x="72" y="7"/>
                  </a:cubicBezTo>
                  <a:cubicBezTo>
                    <a:pt x="72" y="3"/>
                    <a:pt x="72" y="3"/>
                    <a:pt x="72" y="3"/>
                  </a:cubicBezTo>
                  <a:cubicBezTo>
                    <a:pt x="72" y="3"/>
                    <a:pt x="72" y="3"/>
                    <a:pt x="72" y="3"/>
                  </a:cubicBezTo>
                  <a:cubicBezTo>
                    <a:pt x="72" y="2"/>
                    <a:pt x="71" y="2"/>
                    <a:pt x="70" y="2"/>
                  </a:cubicBezTo>
                  <a:cubicBezTo>
                    <a:pt x="70" y="2"/>
                    <a:pt x="69" y="3"/>
                    <a:pt x="69" y="3"/>
                  </a:cubicBezTo>
                  <a:cubicBezTo>
                    <a:pt x="69" y="6"/>
                    <a:pt x="69" y="6"/>
                    <a:pt x="69" y="6"/>
                  </a:cubicBezTo>
                  <a:cubicBezTo>
                    <a:pt x="69" y="6"/>
                    <a:pt x="69" y="6"/>
                    <a:pt x="69" y="6"/>
                  </a:cubicBezTo>
                  <a:cubicBezTo>
                    <a:pt x="69" y="6"/>
                    <a:pt x="69" y="7"/>
                    <a:pt x="68" y="7"/>
                  </a:cubicBezTo>
                  <a:cubicBezTo>
                    <a:pt x="68" y="7"/>
                    <a:pt x="68" y="7"/>
                    <a:pt x="68" y="7"/>
                  </a:cubicBezTo>
                  <a:cubicBezTo>
                    <a:pt x="67" y="8"/>
                    <a:pt x="67" y="8"/>
                    <a:pt x="67" y="8"/>
                  </a:cubicBezTo>
                  <a:cubicBezTo>
                    <a:pt x="67" y="9"/>
                    <a:pt x="67" y="9"/>
                    <a:pt x="67" y="9"/>
                  </a:cubicBezTo>
                  <a:cubicBezTo>
                    <a:pt x="66" y="9"/>
                    <a:pt x="66" y="9"/>
                    <a:pt x="66" y="9"/>
                  </a:cubicBezTo>
                  <a:cubicBezTo>
                    <a:pt x="66" y="9"/>
                    <a:pt x="66" y="9"/>
                    <a:pt x="66" y="9"/>
                  </a:cubicBezTo>
                  <a:cubicBezTo>
                    <a:pt x="65" y="9"/>
                    <a:pt x="65" y="8"/>
                    <a:pt x="65" y="8"/>
                  </a:cubicBezTo>
                  <a:cubicBezTo>
                    <a:pt x="65" y="7"/>
                    <a:pt x="65" y="7"/>
                    <a:pt x="65" y="7"/>
                  </a:cubicBezTo>
                  <a:cubicBezTo>
                    <a:pt x="65" y="7"/>
                    <a:pt x="64" y="7"/>
                    <a:pt x="64" y="7"/>
                  </a:cubicBezTo>
                  <a:cubicBezTo>
                    <a:pt x="64" y="8"/>
                    <a:pt x="64" y="8"/>
                    <a:pt x="64" y="8"/>
                  </a:cubicBezTo>
                  <a:cubicBezTo>
                    <a:pt x="64" y="8"/>
                    <a:pt x="64" y="9"/>
                    <a:pt x="63" y="9"/>
                  </a:cubicBezTo>
                  <a:cubicBezTo>
                    <a:pt x="63" y="10"/>
                    <a:pt x="63" y="10"/>
                    <a:pt x="63" y="10"/>
                  </a:cubicBezTo>
                  <a:cubicBezTo>
                    <a:pt x="62" y="10"/>
                    <a:pt x="62" y="10"/>
                    <a:pt x="62" y="10"/>
                  </a:cubicBezTo>
                  <a:cubicBezTo>
                    <a:pt x="61" y="10"/>
                    <a:pt x="61" y="10"/>
                    <a:pt x="61" y="10"/>
                  </a:cubicBezTo>
                  <a:cubicBezTo>
                    <a:pt x="61" y="9"/>
                    <a:pt x="61" y="9"/>
                    <a:pt x="61" y="8"/>
                  </a:cubicBezTo>
                  <a:cubicBezTo>
                    <a:pt x="61" y="8"/>
                    <a:pt x="61" y="8"/>
                    <a:pt x="62" y="7"/>
                  </a:cubicBezTo>
                  <a:cubicBezTo>
                    <a:pt x="61" y="7"/>
                    <a:pt x="60" y="7"/>
                    <a:pt x="59" y="7"/>
                  </a:cubicBezTo>
                  <a:cubicBezTo>
                    <a:pt x="59" y="8"/>
                    <a:pt x="59" y="8"/>
                    <a:pt x="58" y="9"/>
                  </a:cubicBezTo>
                  <a:cubicBezTo>
                    <a:pt x="57" y="9"/>
                    <a:pt x="57" y="9"/>
                    <a:pt x="57" y="9"/>
                  </a:cubicBezTo>
                  <a:cubicBezTo>
                    <a:pt x="57" y="9"/>
                    <a:pt x="57" y="9"/>
                    <a:pt x="57" y="9"/>
                  </a:cubicBezTo>
                  <a:cubicBezTo>
                    <a:pt x="57" y="9"/>
                    <a:pt x="56" y="8"/>
                    <a:pt x="57" y="8"/>
                  </a:cubicBezTo>
                  <a:cubicBezTo>
                    <a:pt x="57" y="8"/>
                    <a:pt x="57" y="8"/>
                    <a:pt x="57" y="7"/>
                  </a:cubicBezTo>
                  <a:cubicBezTo>
                    <a:pt x="56" y="7"/>
                    <a:pt x="55" y="7"/>
                    <a:pt x="54" y="7"/>
                  </a:cubicBezTo>
                  <a:cubicBezTo>
                    <a:pt x="53" y="9"/>
                    <a:pt x="53" y="9"/>
                    <a:pt x="53" y="9"/>
                  </a:cubicBezTo>
                  <a:cubicBezTo>
                    <a:pt x="52" y="9"/>
                    <a:pt x="52" y="9"/>
                    <a:pt x="52" y="9"/>
                  </a:cubicBezTo>
                  <a:cubicBezTo>
                    <a:pt x="51" y="9"/>
                    <a:pt x="51" y="9"/>
                    <a:pt x="51" y="9"/>
                  </a:cubicBezTo>
                  <a:cubicBezTo>
                    <a:pt x="51" y="9"/>
                    <a:pt x="51" y="8"/>
                    <a:pt x="51" y="8"/>
                  </a:cubicBezTo>
                  <a:cubicBezTo>
                    <a:pt x="51" y="7"/>
                    <a:pt x="51" y="7"/>
                    <a:pt x="51" y="7"/>
                  </a:cubicBezTo>
                  <a:cubicBezTo>
                    <a:pt x="50" y="7"/>
                    <a:pt x="49" y="7"/>
                    <a:pt x="47" y="7"/>
                  </a:cubicBezTo>
                  <a:cubicBezTo>
                    <a:pt x="47" y="8"/>
                    <a:pt x="47" y="8"/>
                    <a:pt x="47" y="8"/>
                  </a:cubicBezTo>
                  <a:cubicBezTo>
                    <a:pt x="47" y="9"/>
                    <a:pt x="46" y="9"/>
                    <a:pt x="46" y="9"/>
                  </a:cubicBezTo>
                  <a:cubicBezTo>
                    <a:pt x="45" y="9"/>
                    <a:pt x="45" y="9"/>
                    <a:pt x="45" y="9"/>
                  </a:cubicBezTo>
                  <a:cubicBezTo>
                    <a:pt x="45" y="9"/>
                    <a:pt x="45" y="8"/>
                    <a:pt x="45" y="8"/>
                  </a:cubicBezTo>
                  <a:cubicBezTo>
                    <a:pt x="45" y="8"/>
                    <a:pt x="45" y="7"/>
                    <a:pt x="45" y="7"/>
                  </a:cubicBezTo>
                  <a:cubicBezTo>
                    <a:pt x="44" y="7"/>
                    <a:pt x="43" y="7"/>
                    <a:pt x="42" y="7"/>
                  </a:cubicBezTo>
                  <a:cubicBezTo>
                    <a:pt x="42" y="8"/>
                    <a:pt x="42" y="8"/>
                    <a:pt x="42" y="8"/>
                  </a:cubicBezTo>
                  <a:cubicBezTo>
                    <a:pt x="41" y="9"/>
                    <a:pt x="41" y="9"/>
                    <a:pt x="41" y="9"/>
                  </a:cubicBezTo>
                  <a:cubicBezTo>
                    <a:pt x="40" y="9"/>
                    <a:pt x="40" y="9"/>
                    <a:pt x="40" y="9"/>
                  </a:cubicBezTo>
                  <a:cubicBezTo>
                    <a:pt x="40" y="8"/>
                    <a:pt x="40" y="8"/>
                    <a:pt x="40" y="7"/>
                  </a:cubicBezTo>
                  <a:cubicBezTo>
                    <a:pt x="38" y="7"/>
                    <a:pt x="37" y="7"/>
                    <a:pt x="35" y="7"/>
                  </a:cubicBezTo>
                  <a:cubicBezTo>
                    <a:pt x="35" y="7"/>
                    <a:pt x="35" y="7"/>
                    <a:pt x="35" y="7"/>
                  </a:cubicBezTo>
                  <a:cubicBezTo>
                    <a:pt x="35" y="8"/>
                    <a:pt x="35" y="8"/>
                    <a:pt x="35" y="8"/>
                  </a:cubicBezTo>
                  <a:cubicBezTo>
                    <a:pt x="34" y="9"/>
                    <a:pt x="34" y="9"/>
                    <a:pt x="34" y="9"/>
                  </a:cubicBezTo>
                  <a:cubicBezTo>
                    <a:pt x="34" y="9"/>
                    <a:pt x="33" y="8"/>
                    <a:pt x="33" y="8"/>
                  </a:cubicBezTo>
                  <a:cubicBezTo>
                    <a:pt x="33" y="8"/>
                    <a:pt x="33" y="8"/>
                    <a:pt x="33" y="7"/>
                  </a:cubicBezTo>
                  <a:cubicBezTo>
                    <a:pt x="32" y="7"/>
                    <a:pt x="31" y="7"/>
                    <a:pt x="30" y="7"/>
                  </a:cubicBezTo>
                  <a:cubicBezTo>
                    <a:pt x="30" y="8"/>
                    <a:pt x="30" y="8"/>
                    <a:pt x="30" y="8"/>
                  </a:cubicBezTo>
                  <a:cubicBezTo>
                    <a:pt x="29" y="9"/>
                    <a:pt x="29" y="9"/>
                    <a:pt x="29" y="9"/>
                  </a:cubicBezTo>
                  <a:cubicBezTo>
                    <a:pt x="28" y="9"/>
                    <a:pt x="28" y="9"/>
                    <a:pt x="28" y="9"/>
                  </a:cubicBezTo>
                  <a:cubicBezTo>
                    <a:pt x="28" y="8"/>
                    <a:pt x="28" y="8"/>
                    <a:pt x="28" y="7"/>
                  </a:cubicBezTo>
                  <a:cubicBezTo>
                    <a:pt x="27" y="7"/>
                    <a:pt x="26" y="7"/>
                    <a:pt x="25" y="7"/>
                  </a:cubicBezTo>
                  <a:cubicBezTo>
                    <a:pt x="25" y="8"/>
                    <a:pt x="25" y="8"/>
                    <a:pt x="25" y="9"/>
                  </a:cubicBezTo>
                  <a:cubicBezTo>
                    <a:pt x="24" y="9"/>
                    <a:pt x="24" y="9"/>
                    <a:pt x="24" y="9"/>
                  </a:cubicBezTo>
                  <a:cubicBezTo>
                    <a:pt x="23" y="9"/>
                    <a:pt x="23" y="9"/>
                    <a:pt x="23" y="9"/>
                  </a:cubicBezTo>
                  <a:cubicBezTo>
                    <a:pt x="23" y="9"/>
                    <a:pt x="23" y="8"/>
                    <a:pt x="23" y="8"/>
                  </a:cubicBezTo>
                  <a:cubicBezTo>
                    <a:pt x="23" y="8"/>
                    <a:pt x="23" y="8"/>
                    <a:pt x="23" y="7"/>
                  </a:cubicBezTo>
                  <a:cubicBezTo>
                    <a:pt x="22" y="7"/>
                    <a:pt x="21" y="7"/>
                    <a:pt x="21" y="7"/>
                  </a:cubicBezTo>
                  <a:cubicBezTo>
                    <a:pt x="20" y="8"/>
                    <a:pt x="20" y="8"/>
                    <a:pt x="20" y="8"/>
                  </a:cubicBezTo>
                  <a:cubicBezTo>
                    <a:pt x="20" y="8"/>
                    <a:pt x="20" y="8"/>
                    <a:pt x="20" y="8"/>
                  </a:cubicBezTo>
                  <a:cubicBezTo>
                    <a:pt x="19" y="8"/>
                    <a:pt x="19" y="8"/>
                    <a:pt x="19" y="8"/>
                  </a:cubicBezTo>
                  <a:cubicBezTo>
                    <a:pt x="19" y="8"/>
                    <a:pt x="19" y="8"/>
                    <a:pt x="19" y="7"/>
                  </a:cubicBezTo>
                  <a:cubicBezTo>
                    <a:pt x="17" y="7"/>
                    <a:pt x="16" y="7"/>
                    <a:pt x="15" y="7"/>
                  </a:cubicBezTo>
                  <a:cubicBezTo>
                    <a:pt x="14" y="8"/>
                    <a:pt x="14" y="8"/>
                    <a:pt x="14" y="8"/>
                  </a:cubicBezTo>
                  <a:cubicBezTo>
                    <a:pt x="14" y="9"/>
                    <a:pt x="14" y="9"/>
                    <a:pt x="14" y="9"/>
                  </a:cubicBezTo>
                  <a:cubicBezTo>
                    <a:pt x="13" y="9"/>
                    <a:pt x="13" y="9"/>
                    <a:pt x="13" y="9"/>
                  </a:cubicBezTo>
                  <a:cubicBezTo>
                    <a:pt x="13" y="8"/>
                    <a:pt x="13" y="8"/>
                    <a:pt x="13" y="7"/>
                  </a:cubicBezTo>
                  <a:cubicBezTo>
                    <a:pt x="13" y="7"/>
                    <a:pt x="13" y="7"/>
                    <a:pt x="12" y="7"/>
                  </a:cubicBezTo>
                  <a:cubicBezTo>
                    <a:pt x="12" y="7"/>
                    <a:pt x="11" y="8"/>
                    <a:pt x="10" y="8"/>
                  </a:cubicBezTo>
                  <a:cubicBezTo>
                    <a:pt x="10" y="8"/>
                    <a:pt x="10" y="8"/>
                    <a:pt x="9" y="8"/>
                  </a:cubicBezTo>
                  <a:cubicBezTo>
                    <a:pt x="9" y="8"/>
                    <a:pt x="9" y="8"/>
                    <a:pt x="9" y="8"/>
                  </a:cubicBezTo>
                  <a:cubicBezTo>
                    <a:pt x="8" y="9"/>
                    <a:pt x="8" y="9"/>
                    <a:pt x="8" y="9"/>
                  </a:cubicBezTo>
                  <a:cubicBezTo>
                    <a:pt x="8" y="9"/>
                    <a:pt x="8" y="9"/>
                    <a:pt x="8" y="9"/>
                  </a:cubicBezTo>
                  <a:cubicBezTo>
                    <a:pt x="7" y="8"/>
                    <a:pt x="7" y="8"/>
                    <a:pt x="7" y="8"/>
                  </a:cubicBezTo>
                  <a:cubicBezTo>
                    <a:pt x="6" y="8"/>
                    <a:pt x="6" y="8"/>
                    <a:pt x="5" y="8"/>
                  </a:cubicBezTo>
                  <a:cubicBezTo>
                    <a:pt x="5" y="8"/>
                    <a:pt x="5" y="8"/>
                    <a:pt x="5" y="8"/>
                  </a:cubicBezTo>
                  <a:cubicBezTo>
                    <a:pt x="5" y="8"/>
                    <a:pt x="5" y="8"/>
                    <a:pt x="5" y="8"/>
                  </a:cubicBezTo>
                  <a:cubicBezTo>
                    <a:pt x="4" y="9"/>
                    <a:pt x="4" y="9"/>
                    <a:pt x="4" y="9"/>
                  </a:cubicBezTo>
                  <a:cubicBezTo>
                    <a:pt x="3" y="9"/>
                    <a:pt x="3" y="9"/>
                    <a:pt x="3" y="9"/>
                  </a:cubicBezTo>
                  <a:cubicBezTo>
                    <a:pt x="3" y="9"/>
                    <a:pt x="3" y="9"/>
                    <a:pt x="3" y="9"/>
                  </a:cubicBezTo>
                  <a:cubicBezTo>
                    <a:pt x="2" y="9"/>
                    <a:pt x="2" y="8"/>
                    <a:pt x="3" y="8"/>
                  </a:cubicBezTo>
                  <a:cubicBezTo>
                    <a:pt x="3" y="7"/>
                    <a:pt x="3" y="7"/>
                    <a:pt x="3" y="7"/>
                  </a:cubicBezTo>
                  <a:cubicBezTo>
                    <a:pt x="3" y="6"/>
                    <a:pt x="3" y="6"/>
                    <a:pt x="3" y="6"/>
                  </a:cubicBezTo>
                  <a:cubicBezTo>
                    <a:pt x="3" y="5"/>
                    <a:pt x="3" y="4"/>
                    <a:pt x="3" y="3"/>
                  </a:cubicBezTo>
                  <a:cubicBezTo>
                    <a:pt x="3" y="2"/>
                    <a:pt x="3" y="2"/>
                    <a:pt x="3" y="2"/>
                  </a:cubicBezTo>
                  <a:cubicBezTo>
                    <a:pt x="3" y="2"/>
                    <a:pt x="3" y="2"/>
                    <a:pt x="3" y="2"/>
                  </a:cubicBezTo>
                  <a:cubicBezTo>
                    <a:pt x="3" y="1"/>
                    <a:pt x="2" y="0"/>
                    <a:pt x="2" y="0"/>
                  </a:cubicBezTo>
                </a:path>
              </a:pathLst>
            </a:custGeom>
            <a:solidFill>
              <a:srgbClr val="75757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1218565" fontAlgn="auto">
                <a:spcBef>
                  <a:spcPts val="0"/>
                </a:spcBef>
                <a:spcAft>
                  <a:spcPts val="0"/>
                </a:spcAft>
              </a:pPr>
              <a:endParaRPr lang="zh-CN" altLang="en-US" sz="2400">
                <a:solidFill>
                  <a:prstClr val="black"/>
                </a:solidFill>
                <a:latin typeface="方正静蕾简体" panose="02000000000000000000" charset="-122"/>
                <a:ea typeface="方正静蕾简体" panose="02000000000000000000" charset="-122"/>
              </a:endParaRPr>
            </a:p>
          </p:txBody>
        </p:sp>
        <p:sp>
          <p:nvSpPr>
            <p:cNvPr id="197" name="Freeform 337"/>
            <p:cNvSpPr/>
            <p:nvPr/>
          </p:nvSpPr>
          <p:spPr bwMode="auto">
            <a:xfrm>
              <a:off x="5530240" y="5348891"/>
              <a:ext cx="60839" cy="70979"/>
            </a:xfrm>
            <a:custGeom>
              <a:avLst/>
              <a:gdLst>
                <a:gd name="T0" fmla="*/ 4 w 5"/>
                <a:gd name="T1" fmla="*/ 0 h 6"/>
                <a:gd name="T2" fmla="*/ 4 w 5"/>
                <a:gd name="T3" fmla="*/ 1 h 6"/>
                <a:gd name="T4" fmla="*/ 2 w 5"/>
                <a:gd name="T5" fmla="*/ 3 h 6"/>
                <a:gd name="T6" fmla="*/ 1 w 5"/>
                <a:gd name="T7" fmla="*/ 4 h 6"/>
                <a:gd name="T8" fmla="*/ 1 w 5"/>
                <a:gd name="T9" fmla="*/ 5 h 6"/>
                <a:gd name="T10" fmla="*/ 1 w 5"/>
                <a:gd name="T11" fmla="*/ 6 h 6"/>
                <a:gd name="T12" fmla="*/ 1 w 5"/>
                <a:gd name="T13" fmla="*/ 6 h 6"/>
                <a:gd name="T14" fmla="*/ 2 w 5"/>
                <a:gd name="T15" fmla="*/ 6 h 6"/>
                <a:gd name="T16" fmla="*/ 3 w 5"/>
                <a:gd name="T17" fmla="*/ 5 h 6"/>
                <a:gd name="T18" fmla="*/ 3 w 5"/>
                <a:gd name="T19" fmla="*/ 5 h 6"/>
                <a:gd name="T20" fmla="*/ 3 w 5"/>
                <a:gd name="T21" fmla="*/ 5 h 6"/>
                <a:gd name="T22" fmla="*/ 5 w 5"/>
                <a:gd name="T23" fmla="*/ 3 h 6"/>
                <a:gd name="T24" fmla="*/ 5 w 5"/>
                <a:gd name="T25" fmla="*/ 2 h 6"/>
                <a:gd name="T26" fmla="*/ 5 w 5"/>
                <a:gd name="T27" fmla="*/ 1 h 6"/>
                <a:gd name="T28" fmla="*/ 4 w 5"/>
                <a:gd name="T2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6">
                  <a:moveTo>
                    <a:pt x="4" y="0"/>
                  </a:moveTo>
                  <a:cubicBezTo>
                    <a:pt x="4" y="0"/>
                    <a:pt x="4" y="0"/>
                    <a:pt x="4" y="1"/>
                  </a:cubicBezTo>
                  <a:cubicBezTo>
                    <a:pt x="2" y="3"/>
                    <a:pt x="2" y="3"/>
                    <a:pt x="2" y="3"/>
                  </a:cubicBezTo>
                  <a:cubicBezTo>
                    <a:pt x="1" y="4"/>
                    <a:pt x="1" y="4"/>
                    <a:pt x="1" y="4"/>
                  </a:cubicBezTo>
                  <a:cubicBezTo>
                    <a:pt x="1" y="5"/>
                    <a:pt x="1" y="5"/>
                    <a:pt x="1" y="5"/>
                  </a:cubicBezTo>
                  <a:cubicBezTo>
                    <a:pt x="0" y="5"/>
                    <a:pt x="0" y="6"/>
                    <a:pt x="1" y="6"/>
                  </a:cubicBezTo>
                  <a:cubicBezTo>
                    <a:pt x="1" y="6"/>
                    <a:pt x="1" y="6"/>
                    <a:pt x="1" y="6"/>
                  </a:cubicBezTo>
                  <a:cubicBezTo>
                    <a:pt x="2" y="6"/>
                    <a:pt x="2" y="6"/>
                    <a:pt x="2" y="6"/>
                  </a:cubicBezTo>
                  <a:cubicBezTo>
                    <a:pt x="3" y="5"/>
                    <a:pt x="3" y="5"/>
                    <a:pt x="3" y="5"/>
                  </a:cubicBezTo>
                  <a:cubicBezTo>
                    <a:pt x="3" y="5"/>
                    <a:pt x="3" y="5"/>
                    <a:pt x="3" y="5"/>
                  </a:cubicBezTo>
                  <a:cubicBezTo>
                    <a:pt x="3" y="5"/>
                    <a:pt x="3" y="5"/>
                    <a:pt x="3" y="5"/>
                  </a:cubicBezTo>
                  <a:cubicBezTo>
                    <a:pt x="5" y="3"/>
                    <a:pt x="5" y="3"/>
                    <a:pt x="5" y="3"/>
                  </a:cubicBezTo>
                  <a:cubicBezTo>
                    <a:pt x="5" y="2"/>
                    <a:pt x="5" y="2"/>
                    <a:pt x="5" y="2"/>
                  </a:cubicBezTo>
                  <a:cubicBezTo>
                    <a:pt x="5" y="1"/>
                    <a:pt x="5" y="1"/>
                    <a:pt x="5" y="1"/>
                  </a:cubicBezTo>
                  <a:cubicBezTo>
                    <a:pt x="5" y="0"/>
                    <a:pt x="4" y="0"/>
                    <a:pt x="4" y="0"/>
                  </a:cubicBezTo>
                </a:path>
              </a:pathLst>
            </a:custGeom>
            <a:solidFill>
              <a:srgbClr val="75757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1218565" fontAlgn="auto">
                <a:spcBef>
                  <a:spcPts val="0"/>
                </a:spcBef>
                <a:spcAft>
                  <a:spcPts val="0"/>
                </a:spcAft>
              </a:pPr>
              <a:endParaRPr lang="zh-CN" altLang="en-US" sz="2400">
                <a:solidFill>
                  <a:prstClr val="black"/>
                </a:solidFill>
                <a:latin typeface="方正静蕾简体" panose="02000000000000000000" charset="-122"/>
                <a:ea typeface="方正静蕾简体" panose="02000000000000000000" charset="-122"/>
              </a:endParaRPr>
            </a:p>
          </p:txBody>
        </p:sp>
        <p:sp>
          <p:nvSpPr>
            <p:cNvPr id="198" name="Freeform 338"/>
            <p:cNvSpPr/>
            <p:nvPr/>
          </p:nvSpPr>
          <p:spPr bwMode="auto">
            <a:xfrm>
              <a:off x="5591079" y="5364099"/>
              <a:ext cx="60839" cy="55771"/>
            </a:xfrm>
            <a:custGeom>
              <a:avLst/>
              <a:gdLst>
                <a:gd name="T0" fmla="*/ 4 w 5"/>
                <a:gd name="T1" fmla="*/ 0 h 5"/>
                <a:gd name="T2" fmla="*/ 3 w 5"/>
                <a:gd name="T3" fmla="*/ 0 h 5"/>
                <a:gd name="T4" fmla="*/ 1 w 5"/>
                <a:gd name="T5" fmla="*/ 2 h 5"/>
                <a:gd name="T6" fmla="*/ 0 w 5"/>
                <a:gd name="T7" fmla="*/ 3 h 5"/>
                <a:gd name="T8" fmla="*/ 0 w 5"/>
                <a:gd name="T9" fmla="*/ 4 h 5"/>
                <a:gd name="T10" fmla="*/ 1 w 5"/>
                <a:gd name="T11" fmla="*/ 5 h 5"/>
                <a:gd name="T12" fmla="*/ 1 w 5"/>
                <a:gd name="T13" fmla="*/ 5 h 5"/>
                <a:gd name="T14" fmla="*/ 2 w 5"/>
                <a:gd name="T15" fmla="*/ 4 h 5"/>
                <a:gd name="T16" fmla="*/ 2 w 5"/>
                <a:gd name="T17" fmla="*/ 4 h 5"/>
                <a:gd name="T18" fmla="*/ 4 w 5"/>
                <a:gd name="T19" fmla="*/ 2 h 5"/>
                <a:gd name="T20" fmla="*/ 4 w 5"/>
                <a:gd name="T21" fmla="*/ 1 h 5"/>
                <a:gd name="T22" fmla="*/ 4 w 5"/>
                <a:gd name="T23" fmla="*/ 0 h 5"/>
                <a:gd name="T24" fmla="*/ 4 w 5"/>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5">
                  <a:moveTo>
                    <a:pt x="4" y="0"/>
                  </a:moveTo>
                  <a:cubicBezTo>
                    <a:pt x="3" y="0"/>
                    <a:pt x="3" y="0"/>
                    <a:pt x="3" y="0"/>
                  </a:cubicBezTo>
                  <a:cubicBezTo>
                    <a:pt x="2" y="0"/>
                    <a:pt x="2" y="1"/>
                    <a:pt x="1" y="2"/>
                  </a:cubicBezTo>
                  <a:cubicBezTo>
                    <a:pt x="1" y="2"/>
                    <a:pt x="1" y="3"/>
                    <a:pt x="0" y="3"/>
                  </a:cubicBezTo>
                  <a:cubicBezTo>
                    <a:pt x="0" y="3"/>
                    <a:pt x="0" y="4"/>
                    <a:pt x="0" y="4"/>
                  </a:cubicBezTo>
                  <a:cubicBezTo>
                    <a:pt x="0" y="4"/>
                    <a:pt x="0" y="4"/>
                    <a:pt x="1" y="5"/>
                  </a:cubicBezTo>
                  <a:cubicBezTo>
                    <a:pt x="1" y="5"/>
                    <a:pt x="1" y="5"/>
                    <a:pt x="1" y="5"/>
                  </a:cubicBezTo>
                  <a:cubicBezTo>
                    <a:pt x="2" y="4"/>
                    <a:pt x="2" y="4"/>
                    <a:pt x="2" y="4"/>
                  </a:cubicBezTo>
                  <a:cubicBezTo>
                    <a:pt x="2" y="4"/>
                    <a:pt x="2" y="4"/>
                    <a:pt x="2" y="4"/>
                  </a:cubicBezTo>
                  <a:cubicBezTo>
                    <a:pt x="3" y="3"/>
                    <a:pt x="3" y="2"/>
                    <a:pt x="4" y="2"/>
                  </a:cubicBezTo>
                  <a:cubicBezTo>
                    <a:pt x="4" y="1"/>
                    <a:pt x="4" y="1"/>
                    <a:pt x="4" y="1"/>
                  </a:cubicBezTo>
                  <a:cubicBezTo>
                    <a:pt x="5" y="1"/>
                    <a:pt x="5" y="0"/>
                    <a:pt x="4" y="0"/>
                  </a:cubicBezTo>
                  <a:cubicBezTo>
                    <a:pt x="4" y="0"/>
                    <a:pt x="4" y="0"/>
                    <a:pt x="4" y="0"/>
                  </a:cubicBezTo>
                </a:path>
              </a:pathLst>
            </a:custGeom>
            <a:solidFill>
              <a:srgbClr val="75757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1218565" fontAlgn="auto">
                <a:spcBef>
                  <a:spcPts val="0"/>
                </a:spcBef>
                <a:spcAft>
                  <a:spcPts val="0"/>
                </a:spcAft>
              </a:pPr>
              <a:endParaRPr lang="zh-CN" altLang="en-US" sz="2400">
                <a:solidFill>
                  <a:prstClr val="black"/>
                </a:solidFill>
                <a:latin typeface="方正静蕾简体" panose="02000000000000000000" charset="-122"/>
                <a:ea typeface="方正静蕾简体" panose="02000000000000000000" charset="-122"/>
              </a:endParaRPr>
            </a:p>
          </p:txBody>
        </p:sp>
        <p:sp>
          <p:nvSpPr>
            <p:cNvPr id="199" name="Freeform 339"/>
            <p:cNvSpPr/>
            <p:nvPr/>
          </p:nvSpPr>
          <p:spPr bwMode="auto">
            <a:xfrm>
              <a:off x="5662058" y="5364099"/>
              <a:ext cx="50699" cy="55771"/>
            </a:xfrm>
            <a:custGeom>
              <a:avLst/>
              <a:gdLst>
                <a:gd name="T0" fmla="*/ 3 w 4"/>
                <a:gd name="T1" fmla="*/ 0 h 5"/>
                <a:gd name="T2" fmla="*/ 2 w 4"/>
                <a:gd name="T3" fmla="*/ 0 h 5"/>
                <a:gd name="T4" fmla="*/ 1 w 4"/>
                <a:gd name="T5" fmla="*/ 2 h 5"/>
                <a:gd name="T6" fmla="*/ 0 w 4"/>
                <a:gd name="T7" fmla="*/ 3 h 5"/>
                <a:gd name="T8" fmla="*/ 0 w 4"/>
                <a:gd name="T9" fmla="*/ 3 h 5"/>
                <a:gd name="T10" fmla="*/ 0 w 4"/>
                <a:gd name="T11" fmla="*/ 5 h 5"/>
                <a:gd name="T12" fmla="*/ 1 w 4"/>
                <a:gd name="T13" fmla="*/ 5 h 5"/>
                <a:gd name="T14" fmla="*/ 1 w 4"/>
                <a:gd name="T15" fmla="*/ 4 h 5"/>
                <a:gd name="T16" fmla="*/ 2 w 4"/>
                <a:gd name="T17" fmla="*/ 3 h 5"/>
                <a:gd name="T18" fmla="*/ 3 w 4"/>
                <a:gd name="T19" fmla="*/ 2 h 5"/>
                <a:gd name="T20" fmla="*/ 4 w 4"/>
                <a:gd name="T21" fmla="*/ 1 h 5"/>
                <a:gd name="T22" fmla="*/ 3 w 4"/>
                <a:gd name="T23" fmla="*/ 0 h 5"/>
                <a:gd name="T24" fmla="*/ 3 w 4"/>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5">
                  <a:moveTo>
                    <a:pt x="3" y="0"/>
                  </a:moveTo>
                  <a:cubicBezTo>
                    <a:pt x="2" y="0"/>
                    <a:pt x="2" y="0"/>
                    <a:pt x="2" y="0"/>
                  </a:cubicBezTo>
                  <a:cubicBezTo>
                    <a:pt x="1" y="2"/>
                    <a:pt x="1" y="2"/>
                    <a:pt x="1" y="2"/>
                  </a:cubicBezTo>
                  <a:cubicBezTo>
                    <a:pt x="0" y="3"/>
                    <a:pt x="0" y="3"/>
                    <a:pt x="0" y="3"/>
                  </a:cubicBezTo>
                  <a:cubicBezTo>
                    <a:pt x="0" y="3"/>
                    <a:pt x="0" y="3"/>
                    <a:pt x="0" y="3"/>
                  </a:cubicBezTo>
                  <a:cubicBezTo>
                    <a:pt x="0" y="4"/>
                    <a:pt x="0" y="4"/>
                    <a:pt x="0" y="5"/>
                  </a:cubicBezTo>
                  <a:cubicBezTo>
                    <a:pt x="1" y="5"/>
                    <a:pt x="1" y="5"/>
                    <a:pt x="1" y="5"/>
                  </a:cubicBezTo>
                  <a:cubicBezTo>
                    <a:pt x="1" y="4"/>
                    <a:pt x="1" y="4"/>
                    <a:pt x="1" y="4"/>
                  </a:cubicBezTo>
                  <a:cubicBezTo>
                    <a:pt x="2" y="3"/>
                    <a:pt x="2" y="3"/>
                    <a:pt x="2" y="3"/>
                  </a:cubicBezTo>
                  <a:cubicBezTo>
                    <a:pt x="3" y="2"/>
                    <a:pt x="3" y="2"/>
                    <a:pt x="3" y="2"/>
                  </a:cubicBezTo>
                  <a:cubicBezTo>
                    <a:pt x="4" y="1"/>
                    <a:pt x="4" y="1"/>
                    <a:pt x="4" y="1"/>
                  </a:cubicBezTo>
                  <a:cubicBezTo>
                    <a:pt x="4" y="1"/>
                    <a:pt x="4" y="0"/>
                    <a:pt x="3" y="0"/>
                  </a:cubicBezTo>
                  <a:cubicBezTo>
                    <a:pt x="3" y="0"/>
                    <a:pt x="3" y="0"/>
                    <a:pt x="3" y="0"/>
                  </a:cubicBezTo>
                </a:path>
              </a:pathLst>
            </a:custGeom>
            <a:solidFill>
              <a:srgbClr val="75757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1218565" fontAlgn="auto">
                <a:spcBef>
                  <a:spcPts val="0"/>
                </a:spcBef>
                <a:spcAft>
                  <a:spcPts val="0"/>
                </a:spcAft>
              </a:pPr>
              <a:endParaRPr lang="zh-CN" altLang="en-US" sz="2400">
                <a:solidFill>
                  <a:prstClr val="black"/>
                </a:solidFill>
                <a:latin typeface="方正静蕾简体" panose="02000000000000000000" charset="-122"/>
                <a:ea typeface="方正静蕾简体" panose="02000000000000000000" charset="-122"/>
              </a:endParaRPr>
            </a:p>
          </p:txBody>
        </p:sp>
        <p:sp>
          <p:nvSpPr>
            <p:cNvPr id="200" name="Freeform 340"/>
            <p:cNvSpPr/>
            <p:nvPr/>
          </p:nvSpPr>
          <p:spPr bwMode="auto">
            <a:xfrm>
              <a:off x="5722897" y="5364099"/>
              <a:ext cx="50699" cy="45631"/>
            </a:xfrm>
            <a:custGeom>
              <a:avLst/>
              <a:gdLst>
                <a:gd name="T0" fmla="*/ 3 w 4"/>
                <a:gd name="T1" fmla="*/ 0 h 4"/>
                <a:gd name="T2" fmla="*/ 2 w 4"/>
                <a:gd name="T3" fmla="*/ 1 h 4"/>
                <a:gd name="T4" fmla="*/ 2 w 4"/>
                <a:gd name="T5" fmla="*/ 2 h 4"/>
                <a:gd name="T6" fmla="*/ 1 w 4"/>
                <a:gd name="T7" fmla="*/ 2 h 4"/>
                <a:gd name="T8" fmla="*/ 1 w 4"/>
                <a:gd name="T9" fmla="*/ 3 h 4"/>
                <a:gd name="T10" fmla="*/ 1 w 4"/>
                <a:gd name="T11" fmla="*/ 4 h 4"/>
                <a:gd name="T12" fmla="*/ 2 w 4"/>
                <a:gd name="T13" fmla="*/ 4 h 4"/>
                <a:gd name="T14" fmla="*/ 2 w 4"/>
                <a:gd name="T15" fmla="*/ 4 h 4"/>
                <a:gd name="T16" fmla="*/ 3 w 4"/>
                <a:gd name="T17" fmla="*/ 3 h 4"/>
                <a:gd name="T18" fmla="*/ 4 w 4"/>
                <a:gd name="T19" fmla="*/ 2 h 4"/>
                <a:gd name="T20" fmla="*/ 4 w 4"/>
                <a:gd name="T21" fmla="*/ 1 h 4"/>
                <a:gd name="T22" fmla="*/ 3 w 4"/>
                <a:gd name="T23" fmla="*/ 0 h 4"/>
                <a:gd name="T24" fmla="*/ 3 w 4"/>
                <a:gd name="T25"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4">
                  <a:moveTo>
                    <a:pt x="3" y="0"/>
                  </a:moveTo>
                  <a:cubicBezTo>
                    <a:pt x="3" y="0"/>
                    <a:pt x="2" y="0"/>
                    <a:pt x="2" y="1"/>
                  </a:cubicBezTo>
                  <a:cubicBezTo>
                    <a:pt x="2" y="1"/>
                    <a:pt x="2" y="1"/>
                    <a:pt x="2" y="2"/>
                  </a:cubicBezTo>
                  <a:cubicBezTo>
                    <a:pt x="1" y="2"/>
                    <a:pt x="1" y="2"/>
                    <a:pt x="1" y="2"/>
                  </a:cubicBezTo>
                  <a:cubicBezTo>
                    <a:pt x="1" y="3"/>
                    <a:pt x="0" y="3"/>
                    <a:pt x="1" y="3"/>
                  </a:cubicBezTo>
                  <a:cubicBezTo>
                    <a:pt x="1" y="4"/>
                    <a:pt x="1" y="4"/>
                    <a:pt x="1" y="4"/>
                  </a:cubicBezTo>
                  <a:cubicBezTo>
                    <a:pt x="2" y="4"/>
                    <a:pt x="2" y="4"/>
                    <a:pt x="2" y="4"/>
                  </a:cubicBezTo>
                  <a:cubicBezTo>
                    <a:pt x="2" y="4"/>
                    <a:pt x="2" y="4"/>
                    <a:pt x="2" y="4"/>
                  </a:cubicBezTo>
                  <a:cubicBezTo>
                    <a:pt x="2" y="4"/>
                    <a:pt x="2" y="4"/>
                    <a:pt x="3" y="3"/>
                  </a:cubicBezTo>
                  <a:cubicBezTo>
                    <a:pt x="3" y="3"/>
                    <a:pt x="4" y="2"/>
                    <a:pt x="4" y="2"/>
                  </a:cubicBezTo>
                  <a:cubicBezTo>
                    <a:pt x="4" y="1"/>
                    <a:pt x="4" y="1"/>
                    <a:pt x="4" y="1"/>
                  </a:cubicBezTo>
                  <a:cubicBezTo>
                    <a:pt x="4" y="1"/>
                    <a:pt x="4" y="0"/>
                    <a:pt x="3" y="0"/>
                  </a:cubicBezTo>
                  <a:cubicBezTo>
                    <a:pt x="3" y="0"/>
                    <a:pt x="3" y="0"/>
                    <a:pt x="3" y="0"/>
                  </a:cubicBezTo>
                </a:path>
              </a:pathLst>
            </a:custGeom>
            <a:solidFill>
              <a:srgbClr val="75757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1218565" fontAlgn="auto">
                <a:spcBef>
                  <a:spcPts val="0"/>
                </a:spcBef>
                <a:spcAft>
                  <a:spcPts val="0"/>
                </a:spcAft>
              </a:pPr>
              <a:endParaRPr lang="zh-CN" altLang="en-US" sz="2400">
                <a:solidFill>
                  <a:prstClr val="black"/>
                </a:solidFill>
                <a:latin typeface="方正静蕾简体" panose="02000000000000000000" charset="-122"/>
                <a:ea typeface="方正静蕾简体" panose="02000000000000000000" charset="-122"/>
              </a:endParaRPr>
            </a:p>
          </p:txBody>
        </p:sp>
        <p:sp>
          <p:nvSpPr>
            <p:cNvPr id="201" name="Freeform 341"/>
            <p:cNvSpPr/>
            <p:nvPr/>
          </p:nvSpPr>
          <p:spPr bwMode="auto">
            <a:xfrm>
              <a:off x="5783735" y="5364099"/>
              <a:ext cx="45631" cy="55771"/>
            </a:xfrm>
            <a:custGeom>
              <a:avLst/>
              <a:gdLst>
                <a:gd name="T0" fmla="*/ 3 w 4"/>
                <a:gd name="T1" fmla="*/ 0 h 5"/>
                <a:gd name="T2" fmla="*/ 2 w 4"/>
                <a:gd name="T3" fmla="*/ 0 h 5"/>
                <a:gd name="T4" fmla="*/ 1 w 4"/>
                <a:gd name="T5" fmla="*/ 2 h 5"/>
                <a:gd name="T6" fmla="*/ 0 w 4"/>
                <a:gd name="T7" fmla="*/ 3 h 5"/>
                <a:gd name="T8" fmla="*/ 0 w 4"/>
                <a:gd name="T9" fmla="*/ 4 h 5"/>
                <a:gd name="T10" fmla="*/ 0 w 4"/>
                <a:gd name="T11" fmla="*/ 5 h 5"/>
                <a:gd name="T12" fmla="*/ 1 w 4"/>
                <a:gd name="T13" fmla="*/ 5 h 5"/>
                <a:gd name="T14" fmla="*/ 2 w 4"/>
                <a:gd name="T15" fmla="*/ 5 h 5"/>
                <a:gd name="T16" fmla="*/ 2 w 4"/>
                <a:gd name="T17" fmla="*/ 3 h 5"/>
                <a:gd name="T18" fmla="*/ 3 w 4"/>
                <a:gd name="T19" fmla="*/ 2 h 5"/>
                <a:gd name="T20" fmla="*/ 4 w 4"/>
                <a:gd name="T21" fmla="*/ 1 h 5"/>
                <a:gd name="T22" fmla="*/ 3 w 4"/>
                <a:gd name="T23" fmla="*/ 0 h 5"/>
                <a:gd name="T24" fmla="*/ 3 w 4"/>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5">
                  <a:moveTo>
                    <a:pt x="3" y="0"/>
                  </a:moveTo>
                  <a:cubicBezTo>
                    <a:pt x="3" y="0"/>
                    <a:pt x="2" y="0"/>
                    <a:pt x="2" y="0"/>
                  </a:cubicBezTo>
                  <a:cubicBezTo>
                    <a:pt x="2" y="0"/>
                    <a:pt x="1" y="1"/>
                    <a:pt x="1" y="2"/>
                  </a:cubicBezTo>
                  <a:cubicBezTo>
                    <a:pt x="0" y="2"/>
                    <a:pt x="0" y="3"/>
                    <a:pt x="0" y="3"/>
                  </a:cubicBezTo>
                  <a:cubicBezTo>
                    <a:pt x="0" y="4"/>
                    <a:pt x="0" y="4"/>
                    <a:pt x="0" y="4"/>
                  </a:cubicBezTo>
                  <a:cubicBezTo>
                    <a:pt x="0" y="4"/>
                    <a:pt x="0" y="5"/>
                    <a:pt x="0" y="5"/>
                  </a:cubicBezTo>
                  <a:cubicBezTo>
                    <a:pt x="1" y="5"/>
                    <a:pt x="1" y="5"/>
                    <a:pt x="1" y="5"/>
                  </a:cubicBezTo>
                  <a:cubicBezTo>
                    <a:pt x="1" y="5"/>
                    <a:pt x="1" y="5"/>
                    <a:pt x="2" y="5"/>
                  </a:cubicBezTo>
                  <a:cubicBezTo>
                    <a:pt x="2" y="4"/>
                    <a:pt x="2" y="4"/>
                    <a:pt x="2" y="3"/>
                  </a:cubicBezTo>
                  <a:cubicBezTo>
                    <a:pt x="2" y="3"/>
                    <a:pt x="3" y="2"/>
                    <a:pt x="3" y="2"/>
                  </a:cubicBezTo>
                  <a:cubicBezTo>
                    <a:pt x="3" y="1"/>
                    <a:pt x="3" y="1"/>
                    <a:pt x="4" y="1"/>
                  </a:cubicBezTo>
                  <a:cubicBezTo>
                    <a:pt x="4" y="1"/>
                    <a:pt x="4" y="0"/>
                    <a:pt x="3" y="0"/>
                  </a:cubicBezTo>
                  <a:cubicBezTo>
                    <a:pt x="3" y="0"/>
                    <a:pt x="3" y="0"/>
                    <a:pt x="3" y="0"/>
                  </a:cubicBezTo>
                </a:path>
              </a:pathLst>
            </a:custGeom>
            <a:solidFill>
              <a:srgbClr val="75757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1218565" fontAlgn="auto">
                <a:spcBef>
                  <a:spcPts val="0"/>
                </a:spcBef>
                <a:spcAft>
                  <a:spcPts val="0"/>
                </a:spcAft>
              </a:pPr>
              <a:endParaRPr lang="zh-CN" altLang="en-US" sz="2400">
                <a:solidFill>
                  <a:prstClr val="black"/>
                </a:solidFill>
                <a:latin typeface="方正静蕾简体" panose="02000000000000000000" charset="-122"/>
                <a:ea typeface="方正静蕾简体" panose="02000000000000000000" charset="-122"/>
              </a:endParaRPr>
            </a:p>
          </p:txBody>
        </p:sp>
        <p:sp>
          <p:nvSpPr>
            <p:cNvPr id="202" name="Freeform 342"/>
            <p:cNvSpPr/>
            <p:nvPr/>
          </p:nvSpPr>
          <p:spPr bwMode="auto">
            <a:xfrm>
              <a:off x="5844574" y="5364099"/>
              <a:ext cx="60839" cy="55771"/>
            </a:xfrm>
            <a:custGeom>
              <a:avLst/>
              <a:gdLst>
                <a:gd name="T0" fmla="*/ 4 w 5"/>
                <a:gd name="T1" fmla="*/ 0 h 5"/>
                <a:gd name="T2" fmla="*/ 3 w 5"/>
                <a:gd name="T3" fmla="*/ 0 h 5"/>
                <a:gd name="T4" fmla="*/ 1 w 5"/>
                <a:gd name="T5" fmla="*/ 2 h 5"/>
                <a:gd name="T6" fmla="*/ 0 w 5"/>
                <a:gd name="T7" fmla="*/ 3 h 5"/>
                <a:gd name="T8" fmla="*/ 0 w 5"/>
                <a:gd name="T9" fmla="*/ 3 h 5"/>
                <a:gd name="T10" fmla="*/ 0 w 5"/>
                <a:gd name="T11" fmla="*/ 5 h 5"/>
                <a:gd name="T12" fmla="*/ 1 w 5"/>
                <a:gd name="T13" fmla="*/ 5 h 5"/>
                <a:gd name="T14" fmla="*/ 2 w 5"/>
                <a:gd name="T15" fmla="*/ 4 h 5"/>
                <a:gd name="T16" fmla="*/ 2 w 5"/>
                <a:gd name="T17" fmla="*/ 3 h 5"/>
                <a:gd name="T18" fmla="*/ 4 w 5"/>
                <a:gd name="T19" fmla="*/ 2 h 5"/>
                <a:gd name="T20" fmla="*/ 4 w 5"/>
                <a:gd name="T21" fmla="*/ 1 h 5"/>
                <a:gd name="T22" fmla="*/ 4 w 5"/>
                <a:gd name="T23" fmla="*/ 0 h 5"/>
                <a:gd name="T24" fmla="*/ 4 w 5"/>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5">
                  <a:moveTo>
                    <a:pt x="4" y="0"/>
                  </a:moveTo>
                  <a:cubicBezTo>
                    <a:pt x="3" y="0"/>
                    <a:pt x="3" y="0"/>
                    <a:pt x="3" y="0"/>
                  </a:cubicBezTo>
                  <a:cubicBezTo>
                    <a:pt x="2" y="0"/>
                    <a:pt x="2" y="1"/>
                    <a:pt x="1" y="2"/>
                  </a:cubicBezTo>
                  <a:cubicBezTo>
                    <a:pt x="1" y="2"/>
                    <a:pt x="0" y="3"/>
                    <a:pt x="0" y="3"/>
                  </a:cubicBezTo>
                  <a:cubicBezTo>
                    <a:pt x="0" y="3"/>
                    <a:pt x="0" y="3"/>
                    <a:pt x="0" y="3"/>
                  </a:cubicBezTo>
                  <a:cubicBezTo>
                    <a:pt x="0" y="4"/>
                    <a:pt x="0" y="4"/>
                    <a:pt x="0" y="5"/>
                  </a:cubicBezTo>
                  <a:cubicBezTo>
                    <a:pt x="1" y="5"/>
                    <a:pt x="1" y="5"/>
                    <a:pt x="1" y="5"/>
                  </a:cubicBezTo>
                  <a:cubicBezTo>
                    <a:pt x="2" y="4"/>
                    <a:pt x="2" y="4"/>
                    <a:pt x="2" y="4"/>
                  </a:cubicBezTo>
                  <a:cubicBezTo>
                    <a:pt x="2" y="4"/>
                    <a:pt x="2" y="4"/>
                    <a:pt x="2" y="3"/>
                  </a:cubicBezTo>
                  <a:cubicBezTo>
                    <a:pt x="3" y="3"/>
                    <a:pt x="3" y="2"/>
                    <a:pt x="4" y="2"/>
                  </a:cubicBezTo>
                  <a:cubicBezTo>
                    <a:pt x="4" y="1"/>
                    <a:pt x="4" y="1"/>
                    <a:pt x="4" y="1"/>
                  </a:cubicBezTo>
                  <a:cubicBezTo>
                    <a:pt x="5" y="1"/>
                    <a:pt x="5" y="0"/>
                    <a:pt x="4" y="0"/>
                  </a:cubicBezTo>
                  <a:cubicBezTo>
                    <a:pt x="4" y="0"/>
                    <a:pt x="4" y="0"/>
                    <a:pt x="4" y="0"/>
                  </a:cubicBezTo>
                </a:path>
              </a:pathLst>
            </a:custGeom>
            <a:solidFill>
              <a:srgbClr val="75757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1218565" fontAlgn="auto">
                <a:spcBef>
                  <a:spcPts val="0"/>
                </a:spcBef>
                <a:spcAft>
                  <a:spcPts val="0"/>
                </a:spcAft>
              </a:pPr>
              <a:endParaRPr lang="zh-CN" altLang="en-US" sz="2400">
                <a:solidFill>
                  <a:prstClr val="black"/>
                </a:solidFill>
                <a:latin typeface="方正静蕾简体" panose="02000000000000000000" charset="-122"/>
                <a:ea typeface="方正静蕾简体" panose="02000000000000000000" charset="-122"/>
              </a:endParaRPr>
            </a:p>
          </p:txBody>
        </p:sp>
        <p:sp>
          <p:nvSpPr>
            <p:cNvPr id="203" name="Freeform 343"/>
            <p:cNvSpPr/>
            <p:nvPr/>
          </p:nvSpPr>
          <p:spPr bwMode="auto">
            <a:xfrm>
              <a:off x="5905413" y="5348891"/>
              <a:ext cx="60839" cy="70979"/>
            </a:xfrm>
            <a:custGeom>
              <a:avLst/>
              <a:gdLst>
                <a:gd name="T0" fmla="*/ 4 w 5"/>
                <a:gd name="T1" fmla="*/ 0 h 6"/>
                <a:gd name="T2" fmla="*/ 4 w 5"/>
                <a:gd name="T3" fmla="*/ 0 h 6"/>
                <a:gd name="T4" fmla="*/ 4 w 5"/>
                <a:gd name="T5" fmla="*/ 0 h 6"/>
                <a:gd name="T6" fmla="*/ 1 w 5"/>
                <a:gd name="T7" fmla="*/ 3 h 6"/>
                <a:gd name="T8" fmla="*/ 0 w 5"/>
                <a:gd name="T9" fmla="*/ 4 h 6"/>
                <a:gd name="T10" fmla="*/ 0 w 5"/>
                <a:gd name="T11" fmla="*/ 4 h 6"/>
                <a:gd name="T12" fmla="*/ 0 w 5"/>
                <a:gd name="T13" fmla="*/ 5 h 6"/>
                <a:gd name="T14" fmla="*/ 1 w 5"/>
                <a:gd name="T15" fmla="*/ 6 h 6"/>
                <a:gd name="T16" fmla="*/ 2 w 5"/>
                <a:gd name="T17" fmla="*/ 5 h 6"/>
                <a:gd name="T18" fmla="*/ 2 w 5"/>
                <a:gd name="T19" fmla="*/ 4 h 6"/>
                <a:gd name="T20" fmla="*/ 2 w 5"/>
                <a:gd name="T21" fmla="*/ 4 h 6"/>
                <a:gd name="T22" fmla="*/ 4 w 5"/>
                <a:gd name="T23" fmla="*/ 3 h 6"/>
                <a:gd name="T24" fmla="*/ 5 w 5"/>
                <a:gd name="T25" fmla="*/ 2 h 6"/>
                <a:gd name="T26" fmla="*/ 5 w 5"/>
                <a:gd name="T27" fmla="*/ 0 h 6"/>
                <a:gd name="T28" fmla="*/ 4 w 5"/>
                <a:gd name="T29" fmla="*/ 0 h 6"/>
                <a:gd name="T30" fmla="*/ 4 w 5"/>
                <a:gd name="T3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 h="6">
                  <a:moveTo>
                    <a:pt x="4" y="0"/>
                  </a:moveTo>
                  <a:cubicBezTo>
                    <a:pt x="4" y="0"/>
                    <a:pt x="4" y="0"/>
                    <a:pt x="4" y="0"/>
                  </a:cubicBezTo>
                  <a:cubicBezTo>
                    <a:pt x="4" y="0"/>
                    <a:pt x="4" y="0"/>
                    <a:pt x="4" y="0"/>
                  </a:cubicBezTo>
                  <a:cubicBezTo>
                    <a:pt x="3" y="1"/>
                    <a:pt x="2" y="2"/>
                    <a:pt x="1" y="3"/>
                  </a:cubicBezTo>
                  <a:cubicBezTo>
                    <a:pt x="1" y="3"/>
                    <a:pt x="0" y="3"/>
                    <a:pt x="0" y="4"/>
                  </a:cubicBezTo>
                  <a:cubicBezTo>
                    <a:pt x="0" y="4"/>
                    <a:pt x="0" y="4"/>
                    <a:pt x="0" y="4"/>
                  </a:cubicBezTo>
                  <a:cubicBezTo>
                    <a:pt x="0" y="5"/>
                    <a:pt x="0" y="5"/>
                    <a:pt x="0" y="5"/>
                  </a:cubicBezTo>
                  <a:cubicBezTo>
                    <a:pt x="0" y="5"/>
                    <a:pt x="1" y="6"/>
                    <a:pt x="1" y="6"/>
                  </a:cubicBezTo>
                  <a:cubicBezTo>
                    <a:pt x="2" y="5"/>
                    <a:pt x="2" y="5"/>
                    <a:pt x="2" y="5"/>
                  </a:cubicBezTo>
                  <a:cubicBezTo>
                    <a:pt x="2" y="4"/>
                    <a:pt x="2" y="4"/>
                    <a:pt x="2" y="4"/>
                  </a:cubicBezTo>
                  <a:cubicBezTo>
                    <a:pt x="2" y="4"/>
                    <a:pt x="2" y="4"/>
                    <a:pt x="2" y="4"/>
                  </a:cubicBezTo>
                  <a:cubicBezTo>
                    <a:pt x="3" y="4"/>
                    <a:pt x="3" y="3"/>
                    <a:pt x="4" y="3"/>
                  </a:cubicBezTo>
                  <a:cubicBezTo>
                    <a:pt x="4" y="2"/>
                    <a:pt x="4" y="2"/>
                    <a:pt x="5" y="2"/>
                  </a:cubicBezTo>
                  <a:cubicBezTo>
                    <a:pt x="5" y="1"/>
                    <a:pt x="5" y="1"/>
                    <a:pt x="5" y="0"/>
                  </a:cubicBezTo>
                  <a:cubicBezTo>
                    <a:pt x="5" y="0"/>
                    <a:pt x="5" y="0"/>
                    <a:pt x="4" y="0"/>
                  </a:cubicBezTo>
                  <a:cubicBezTo>
                    <a:pt x="4" y="0"/>
                    <a:pt x="4" y="0"/>
                    <a:pt x="4" y="0"/>
                  </a:cubicBezTo>
                </a:path>
              </a:pathLst>
            </a:custGeom>
            <a:solidFill>
              <a:srgbClr val="75757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1218565" fontAlgn="auto">
                <a:spcBef>
                  <a:spcPts val="0"/>
                </a:spcBef>
                <a:spcAft>
                  <a:spcPts val="0"/>
                </a:spcAft>
              </a:pPr>
              <a:endParaRPr lang="zh-CN" altLang="en-US" sz="2400">
                <a:solidFill>
                  <a:prstClr val="black"/>
                </a:solidFill>
                <a:latin typeface="方正静蕾简体" panose="02000000000000000000" charset="-122"/>
                <a:ea typeface="方正静蕾简体" panose="02000000000000000000" charset="-122"/>
              </a:endParaRPr>
            </a:p>
          </p:txBody>
        </p:sp>
        <p:sp>
          <p:nvSpPr>
            <p:cNvPr id="204" name="Freeform 344"/>
            <p:cNvSpPr/>
            <p:nvPr/>
          </p:nvSpPr>
          <p:spPr bwMode="auto">
            <a:xfrm>
              <a:off x="5986532" y="5348891"/>
              <a:ext cx="60839" cy="70979"/>
            </a:xfrm>
            <a:custGeom>
              <a:avLst/>
              <a:gdLst>
                <a:gd name="T0" fmla="*/ 3 w 5"/>
                <a:gd name="T1" fmla="*/ 0 h 6"/>
                <a:gd name="T2" fmla="*/ 3 w 5"/>
                <a:gd name="T3" fmla="*/ 1 h 6"/>
                <a:gd name="T4" fmla="*/ 1 w 5"/>
                <a:gd name="T5" fmla="*/ 3 h 6"/>
                <a:gd name="T6" fmla="*/ 0 w 5"/>
                <a:gd name="T7" fmla="*/ 4 h 6"/>
                <a:gd name="T8" fmla="*/ 0 w 5"/>
                <a:gd name="T9" fmla="*/ 4 h 6"/>
                <a:gd name="T10" fmla="*/ 0 w 5"/>
                <a:gd name="T11" fmla="*/ 6 h 6"/>
                <a:gd name="T12" fmla="*/ 1 w 5"/>
                <a:gd name="T13" fmla="*/ 6 h 6"/>
                <a:gd name="T14" fmla="*/ 2 w 5"/>
                <a:gd name="T15" fmla="*/ 5 h 6"/>
                <a:gd name="T16" fmla="*/ 2 w 5"/>
                <a:gd name="T17" fmla="*/ 4 h 6"/>
                <a:gd name="T18" fmla="*/ 4 w 5"/>
                <a:gd name="T19" fmla="*/ 3 h 6"/>
                <a:gd name="T20" fmla="*/ 4 w 5"/>
                <a:gd name="T21" fmla="*/ 2 h 6"/>
                <a:gd name="T22" fmla="*/ 4 w 5"/>
                <a:gd name="T23" fmla="*/ 1 h 6"/>
                <a:gd name="T24" fmla="*/ 3 w 5"/>
                <a:gd name="T2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6">
                  <a:moveTo>
                    <a:pt x="3" y="0"/>
                  </a:moveTo>
                  <a:cubicBezTo>
                    <a:pt x="3" y="0"/>
                    <a:pt x="3" y="0"/>
                    <a:pt x="3" y="1"/>
                  </a:cubicBezTo>
                  <a:cubicBezTo>
                    <a:pt x="1" y="3"/>
                    <a:pt x="1" y="3"/>
                    <a:pt x="1" y="3"/>
                  </a:cubicBezTo>
                  <a:cubicBezTo>
                    <a:pt x="0" y="4"/>
                    <a:pt x="0" y="4"/>
                    <a:pt x="0" y="4"/>
                  </a:cubicBezTo>
                  <a:cubicBezTo>
                    <a:pt x="0" y="4"/>
                    <a:pt x="0" y="4"/>
                    <a:pt x="0" y="4"/>
                  </a:cubicBezTo>
                  <a:cubicBezTo>
                    <a:pt x="0" y="5"/>
                    <a:pt x="0" y="5"/>
                    <a:pt x="0" y="6"/>
                  </a:cubicBezTo>
                  <a:cubicBezTo>
                    <a:pt x="1" y="6"/>
                    <a:pt x="1" y="6"/>
                    <a:pt x="1" y="6"/>
                  </a:cubicBezTo>
                  <a:cubicBezTo>
                    <a:pt x="2" y="5"/>
                    <a:pt x="2" y="5"/>
                    <a:pt x="2" y="5"/>
                  </a:cubicBezTo>
                  <a:cubicBezTo>
                    <a:pt x="2" y="4"/>
                    <a:pt x="2" y="4"/>
                    <a:pt x="2" y="4"/>
                  </a:cubicBezTo>
                  <a:cubicBezTo>
                    <a:pt x="4" y="3"/>
                    <a:pt x="4" y="3"/>
                    <a:pt x="4" y="3"/>
                  </a:cubicBezTo>
                  <a:cubicBezTo>
                    <a:pt x="4" y="2"/>
                    <a:pt x="4" y="2"/>
                    <a:pt x="4" y="2"/>
                  </a:cubicBezTo>
                  <a:cubicBezTo>
                    <a:pt x="5" y="1"/>
                    <a:pt x="4" y="1"/>
                    <a:pt x="4" y="1"/>
                  </a:cubicBezTo>
                  <a:cubicBezTo>
                    <a:pt x="4" y="0"/>
                    <a:pt x="4" y="0"/>
                    <a:pt x="3" y="0"/>
                  </a:cubicBezTo>
                </a:path>
              </a:pathLst>
            </a:custGeom>
            <a:solidFill>
              <a:srgbClr val="75757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1218565" fontAlgn="auto">
                <a:spcBef>
                  <a:spcPts val="0"/>
                </a:spcBef>
                <a:spcAft>
                  <a:spcPts val="0"/>
                </a:spcAft>
              </a:pPr>
              <a:endParaRPr lang="zh-CN" altLang="en-US" sz="2400">
                <a:solidFill>
                  <a:prstClr val="black"/>
                </a:solidFill>
                <a:latin typeface="方正静蕾简体" panose="02000000000000000000" charset="-122"/>
                <a:ea typeface="方正静蕾简体" panose="02000000000000000000" charset="-122"/>
              </a:endParaRPr>
            </a:p>
          </p:txBody>
        </p:sp>
        <p:sp>
          <p:nvSpPr>
            <p:cNvPr id="205" name="Freeform 345"/>
            <p:cNvSpPr/>
            <p:nvPr/>
          </p:nvSpPr>
          <p:spPr bwMode="auto">
            <a:xfrm>
              <a:off x="6047371" y="5348891"/>
              <a:ext cx="70979" cy="70979"/>
            </a:xfrm>
            <a:custGeom>
              <a:avLst/>
              <a:gdLst>
                <a:gd name="T0" fmla="*/ 4 w 6"/>
                <a:gd name="T1" fmla="*/ 0 h 6"/>
                <a:gd name="T2" fmla="*/ 4 w 6"/>
                <a:gd name="T3" fmla="*/ 0 h 6"/>
                <a:gd name="T4" fmla="*/ 1 w 6"/>
                <a:gd name="T5" fmla="*/ 3 h 6"/>
                <a:gd name="T6" fmla="*/ 0 w 6"/>
                <a:gd name="T7" fmla="*/ 4 h 6"/>
                <a:gd name="T8" fmla="*/ 0 w 6"/>
                <a:gd name="T9" fmla="*/ 5 h 6"/>
                <a:gd name="T10" fmla="*/ 0 w 6"/>
                <a:gd name="T11" fmla="*/ 6 h 6"/>
                <a:gd name="T12" fmla="*/ 1 w 6"/>
                <a:gd name="T13" fmla="*/ 6 h 6"/>
                <a:gd name="T14" fmla="*/ 2 w 6"/>
                <a:gd name="T15" fmla="*/ 5 h 6"/>
                <a:gd name="T16" fmla="*/ 2 w 6"/>
                <a:gd name="T17" fmla="*/ 4 h 6"/>
                <a:gd name="T18" fmla="*/ 4 w 6"/>
                <a:gd name="T19" fmla="*/ 3 h 6"/>
                <a:gd name="T20" fmla="*/ 5 w 6"/>
                <a:gd name="T21" fmla="*/ 2 h 6"/>
                <a:gd name="T22" fmla="*/ 5 w 6"/>
                <a:gd name="T23" fmla="*/ 1 h 6"/>
                <a:gd name="T24" fmla="*/ 4 w 6"/>
                <a:gd name="T2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6">
                  <a:moveTo>
                    <a:pt x="4" y="0"/>
                  </a:moveTo>
                  <a:cubicBezTo>
                    <a:pt x="4" y="0"/>
                    <a:pt x="4" y="0"/>
                    <a:pt x="4" y="0"/>
                  </a:cubicBezTo>
                  <a:cubicBezTo>
                    <a:pt x="3" y="1"/>
                    <a:pt x="2" y="2"/>
                    <a:pt x="1" y="3"/>
                  </a:cubicBezTo>
                  <a:cubicBezTo>
                    <a:pt x="1" y="3"/>
                    <a:pt x="1" y="4"/>
                    <a:pt x="0" y="4"/>
                  </a:cubicBezTo>
                  <a:cubicBezTo>
                    <a:pt x="0" y="4"/>
                    <a:pt x="0" y="5"/>
                    <a:pt x="0" y="5"/>
                  </a:cubicBezTo>
                  <a:cubicBezTo>
                    <a:pt x="0" y="5"/>
                    <a:pt x="0" y="6"/>
                    <a:pt x="0" y="6"/>
                  </a:cubicBezTo>
                  <a:cubicBezTo>
                    <a:pt x="1" y="6"/>
                    <a:pt x="1" y="6"/>
                    <a:pt x="1" y="6"/>
                  </a:cubicBezTo>
                  <a:cubicBezTo>
                    <a:pt x="1" y="6"/>
                    <a:pt x="2" y="6"/>
                    <a:pt x="2" y="5"/>
                  </a:cubicBezTo>
                  <a:cubicBezTo>
                    <a:pt x="2" y="5"/>
                    <a:pt x="2" y="5"/>
                    <a:pt x="2" y="4"/>
                  </a:cubicBezTo>
                  <a:cubicBezTo>
                    <a:pt x="3" y="4"/>
                    <a:pt x="3" y="3"/>
                    <a:pt x="4" y="3"/>
                  </a:cubicBezTo>
                  <a:cubicBezTo>
                    <a:pt x="4" y="2"/>
                    <a:pt x="5" y="2"/>
                    <a:pt x="5" y="2"/>
                  </a:cubicBezTo>
                  <a:cubicBezTo>
                    <a:pt x="5" y="2"/>
                    <a:pt x="6" y="1"/>
                    <a:pt x="5" y="1"/>
                  </a:cubicBezTo>
                  <a:cubicBezTo>
                    <a:pt x="5" y="0"/>
                    <a:pt x="5" y="0"/>
                    <a:pt x="4" y="0"/>
                  </a:cubicBezTo>
                </a:path>
              </a:pathLst>
            </a:custGeom>
            <a:solidFill>
              <a:srgbClr val="75757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1218565" fontAlgn="auto">
                <a:spcBef>
                  <a:spcPts val="0"/>
                </a:spcBef>
                <a:spcAft>
                  <a:spcPts val="0"/>
                </a:spcAft>
              </a:pPr>
              <a:endParaRPr lang="zh-CN" altLang="en-US" sz="2400">
                <a:solidFill>
                  <a:prstClr val="black"/>
                </a:solidFill>
                <a:latin typeface="方正静蕾简体" panose="02000000000000000000" charset="-122"/>
                <a:ea typeface="方正静蕾简体" panose="02000000000000000000" charset="-122"/>
              </a:endParaRPr>
            </a:p>
          </p:txBody>
        </p:sp>
        <p:sp>
          <p:nvSpPr>
            <p:cNvPr id="206" name="Freeform 346"/>
            <p:cNvSpPr/>
            <p:nvPr/>
          </p:nvSpPr>
          <p:spPr bwMode="auto">
            <a:xfrm>
              <a:off x="6118350" y="5348891"/>
              <a:ext cx="60839" cy="70979"/>
            </a:xfrm>
            <a:custGeom>
              <a:avLst/>
              <a:gdLst>
                <a:gd name="T0" fmla="*/ 4 w 5"/>
                <a:gd name="T1" fmla="*/ 0 h 6"/>
                <a:gd name="T2" fmla="*/ 3 w 5"/>
                <a:gd name="T3" fmla="*/ 1 h 6"/>
                <a:gd name="T4" fmla="*/ 2 w 5"/>
                <a:gd name="T5" fmla="*/ 3 h 6"/>
                <a:gd name="T6" fmla="*/ 0 w 5"/>
                <a:gd name="T7" fmla="*/ 4 h 6"/>
                <a:gd name="T8" fmla="*/ 0 w 5"/>
                <a:gd name="T9" fmla="*/ 5 h 6"/>
                <a:gd name="T10" fmla="*/ 0 w 5"/>
                <a:gd name="T11" fmla="*/ 6 h 6"/>
                <a:gd name="T12" fmla="*/ 1 w 5"/>
                <a:gd name="T13" fmla="*/ 6 h 6"/>
                <a:gd name="T14" fmla="*/ 2 w 5"/>
                <a:gd name="T15" fmla="*/ 6 h 6"/>
                <a:gd name="T16" fmla="*/ 3 w 5"/>
                <a:gd name="T17" fmla="*/ 4 h 6"/>
                <a:gd name="T18" fmla="*/ 4 w 5"/>
                <a:gd name="T19" fmla="*/ 3 h 6"/>
                <a:gd name="T20" fmla="*/ 5 w 5"/>
                <a:gd name="T21" fmla="*/ 2 h 6"/>
                <a:gd name="T22" fmla="*/ 5 w 5"/>
                <a:gd name="T23" fmla="*/ 0 h 6"/>
                <a:gd name="T24" fmla="*/ 4 w 5"/>
                <a:gd name="T2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6">
                  <a:moveTo>
                    <a:pt x="4" y="0"/>
                  </a:moveTo>
                  <a:cubicBezTo>
                    <a:pt x="4" y="0"/>
                    <a:pt x="3" y="0"/>
                    <a:pt x="3" y="1"/>
                  </a:cubicBezTo>
                  <a:cubicBezTo>
                    <a:pt x="2" y="3"/>
                    <a:pt x="2" y="3"/>
                    <a:pt x="2" y="3"/>
                  </a:cubicBezTo>
                  <a:cubicBezTo>
                    <a:pt x="0" y="4"/>
                    <a:pt x="0" y="4"/>
                    <a:pt x="0" y="4"/>
                  </a:cubicBezTo>
                  <a:cubicBezTo>
                    <a:pt x="0" y="5"/>
                    <a:pt x="0" y="5"/>
                    <a:pt x="0" y="5"/>
                  </a:cubicBezTo>
                  <a:cubicBezTo>
                    <a:pt x="0" y="5"/>
                    <a:pt x="0" y="6"/>
                    <a:pt x="0" y="6"/>
                  </a:cubicBezTo>
                  <a:cubicBezTo>
                    <a:pt x="1" y="6"/>
                    <a:pt x="1" y="6"/>
                    <a:pt x="1" y="6"/>
                  </a:cubicBezTo>
                  <a:cubicBezTo>
                    <a:pt x="2" y="6"/>
                    <a:pt x="2" y="6"/>
                    <a:pt x="2" y="6"/>
                  </a:cubicBezTo>
                  <a:cubicBezTo>
                    <a:pt x="3" y="4"/>
                    <a:pt x="3" y="4"/>
                    <a:pt x="3" y="4"/>
                  </a:cubicBezTo>
                  <a:cubicBezTo>
                    <a:pt x="4" y="3"/>
                    <a:pt x="4" y="3"/>
                    <a:pt x="4" y="3"/>
                  </a:cubicBezTo>
                  <a:cubicBezTo>
                    <a:pt x="5" y="2"/>
                    <a:pt x="5" y="2"/>
                    <a:pt x="5" y="2"/>
                  </a:cubicBezTo>
                  <a:cubicBezTo>
                    <a:pt x="5" y="1"/>
                    <a:pt x="5" y="1"/>
                    <a:pt x="5" y="0"/>
                  </a:cubicBezTo>
                  <a:cubicBezTo>
                    <a:pt x="4" y="0"/>
                    <a:pt x="4" y="0"/>
                    <a:pt x="4" y="0"/>
                  </a:cubicBezTo>
                </a:path>
              </a:pathLst>
            </a:custGeom>
            <a:solidFill>
              <a:srgbClr val="75757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1218565" fontAlgn="auto">
                <a:spcBef>
                  <a:spcPts val="0"/>
                </a:spcBef>
                <a:spcAft>
                  <a:spcPts val="0"/>
                </a:spcAft>
              </a:pPr>
              <a:endParaRPr lang="zh-CN" altLang="en-US" sz="2400">
                <a:solidFill>
                  <a:prstClr val="black"/>
                </a:solidFill>
                <a:latin typeface="方正静蕾简体" panose="02000000000000000000" charset="-122"/>
                <a:ea typeface="方正静蕾简体" panose="02000000000000000000" charset="-122"/>
              </a:endParaRPr>
            </a:p>
          </p:txBody>
        </p:sp>
        <p:sp>
          <p:nvSpPr>
            <p:cNvPr id="207" name="Freeform 347"/>
            <p:cNvSpPr/>
            <p:nvPr/>
          </p:nvSpPr>
          <p:spPr bwMode="auto">
            <a:xfrm>
              <a:off x="6179189" y="5364099"/>
              <a:ext cx="60839" cy="55771"/>
            </a:xfrm>
            <a:custGeom>
              <a:avLst/>
              <a:gdLst>
                <a:gd name="T0" fmla="*/ 4 w 5"/>
                <a:gd name="T1" fmla="*/ 0 h 5"/>
                <a:gd name="T2" fmla="*/ 3 w 5"/>
                <a:gd name="T3" fmla="*/ 0 h 5"/>
                <a:gd name="T4" fmla="*/ 2 w 5"/>
                <a:gd name="T5" fmla="*/ 2 h 5"/>
                <a:gd name="T6" fmla="*/ 1 w 5"/>
                <a:gd name="T7" fmla="*/ 3 h 5"/>
                <a:gd name="T8" fmla="*/ 1 w 5"/>
                <a:gd name="T9" fmla="*/ 4 h 5"/>
                <a:gd name="T10" fmla="*/ 1 w 5"/>
                <a:gd name="T11" fmla="*/ 5 h 5"/>
                <a:gd name="T12" fmla="*/ 1 w 5"/>
                <a:gd name="T13" fmla="*/ 5 h 5"/>
                <a:gd name="T14" fmla="*/ 2 w 5"/>
                <a:gd name="T15" fmla="*/ 5 h 5"/>
                <a:gd name="T16" fmla="*/ 3 w 5"/>
                <a:gd name="T17" fmla="*/ 3 h 5"/>
                <a:gd name="T18" fmla="*/ 5 w 5"/>
                <a:gd name="T19" fmla="*/ 2 h 5"/>
                <a:gd name="T20" fmla="*/ 5 w 5"/>
                <a:gd name="T21" fmla="*/ 1 h 5"/>
                <a:gd name="T22" fmla="*/ 5 w 5"/>
                <a:gd name="T23" fmla="*/ 0 h 5"/>
                <a:gd name="T24" fmla="*/ 4 w 5"/>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5">
                  <a:moveTo>
                    <a:pt x="4" y="0"/>
                  </a:moveTo>
                  <a:cubicBezTo>
                    <a:pt x="4" y="0"/>
                    <a:pt x="3" y="0"/>
                    <a:pt x="3" y="0"/>
                  </a:cubicBezTo>
                  <a:cubicBezTo>
                    <a:pt x="3" y="1"/>
                    <a:pt x="2" y="1"/>
                    <a:pt x="2" y="2"/>
                  </a:cubicBezTo>
                  <a:cubicBezTo>
                    <a:pt x="2" y="2"/>
                    <a:pt x="1" y="3"/>
                    <a:pt x="1" y="3"/>
                  </a:cubicBezTo>
                  <a:cubicBezTo>
                    <a:pt x="1" y="4"/>
                    <a:pt x="1" y="4"/>
                    <a:pt x="1" y="4"/>
                  </a:cubicBezTo>
                  <a:cubicBezTo>
                    <a:pt x="0" y="4"/>
                    <a:pt x="1" y="5"/>
                    <a:pt x="1" y="5"/>
                  </a:cubicBezTo>
                  <a:cubicBezTo>
                    <a:pt x="1" y="5"/>
                    <a:pt x="1" y="5"/>
                    <a:pt x="1" y="5"/>
                  </a:cubicBezTo>
                  <a:cubicBezTo>
                    <a:pt x="2" y="5"/>
                    <a:pt x="2" y="5"/>
                    <a:pt x="2" y="5"/>
                  </a:cubicBezTo>
                  <a:cubicBezTo>
                    <a:pt x="3" y="4"/>
                    <a:pt x="3" y="4"/>
                    <a:pt x="3" y="3"/>
                  </a:cubicBezTo>
                  <a:cubicBezTo>
                    <a:pt x="4" y="3"/>
                    <a:pt x="4" y="2"/>
                    <a:pt x="5" y="2"/>
                  </a:cubicBezTo>
                  <a:cubicBezTo>
                    <a:pt x="5" y="2"/>
                    <a:pt x="5" y="1"/>
                    <a:pt x="5" y="1"/>
                  </a:cubicBezTo>
                  <a:cubicBezTo>
                    <a:pt x="5" y="1"/>
                    <a:pt x="5" y="0"/>
                    <a:pt x="5" y="0"/>
                  </a:cubicBezTo>
                  <a:cubicBezTo>
                    <a:pt x="4" y="0"/>
                    <a:pt x="4" y="0"/>
                    <a:pt x="4" y="0"/>
                  </a:cubicBezTo>
                </a:path>
              </a:pathLst>
            </a:custGeom>
            <a:solidFill>
              <a:srgbClr val="75757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1218565" fontAlgn="auto">
                <a:spcBef>
                  <a:spcPts val="0"/>
                </a:spcBef>
                <a:spcAft>
                  <a:spcPts val="0"/>
                </a:spcAft>
              </a:pPr>
              <a:endParaRPr lang="zh-CN" altLang="en-US" sz="2400">
                <a:solidFill>
                  <a:prstClr val="black"/>
                </a:solidFill>
                <a:latin typeface="方正静蕾简体" panose="02000000000000000000" charset="-122"/>
                <a:ea typeface="方正静蕾简体" panose="02000000000000000000" charset="-122"/>
              </a:endParaRPr>
            </a:p>
          </p:txBody>
        </p:sp>
        <p:sp>
          <p:nvSpPr>
            <p:cNvPr id="208" name="Freeform 348"/>
            <p:cNvSpPr/>
            <p:nvPr/>
          </p:nvSpPr>
          <p:spPr bwMode="auto">
            <a:xfrm>
              <a:off x="6240028" y="5364099"/>
              <a:ext cx="60839" cy="70979"/>
            </a:xfrm>
            <a:custGeom>
              <a:avLst/>
              <a:gdLst>
                <a:gd name="T0" fmla="*/ 4 w 5"/>
                <a:gd name="T1" fmla="*/ 0 h 6"/>
                <a:gd name="T2" fmla="*/ 3 w 5"/>
                <a:gd name="T3" fmla="*/ 0 h 6"/>
                <a:gd name="T4" fmla="*/ 2 w 5"/>
                <a:gd name="T5" fmla="*/ 2 h 6"/>
                <a:gd name="T6" fmla="*/ 1 w 5"/>
                <a:gd name="T7" fmla="*/ 3 h 6"/>
                <a:gd name="T8" fmla="*/ 0 w 5"/>
                <a:gd name="T9" fmla="*/ 4 h 6"/>
                <a:gd name="T10" fmla="*/ 0 w 5"/>
                <a:gd name="T11" fmla="*/ 6 h 6"/>
                <a:gd name="T12" fmla="*/ 1 w 5"/>
                <a:gd name="T13" fmla="*/ 6 h 6"/>
                <a:gd name="T14" fmla="*/ 2 w 5"/>
                <a:gd name="T15" fmla="*/ 6 h 6"/>
                <a:gd name="T16" fmla="*/ 2 w 5"/>
                <a:gd name="T17" fmla="*/ 5 h 6"/>
                <a:gd name="T18" fmla="*/ 3 w 5"/>
                <a:gd name="T19" fmla="*/ 4 h 6"/>
                <a:gd name="T20" fmla="*/ 3 w 5"/>
                <a:gd name="T21" fmla="*/ 3 h 6"/>
                <a:gd name="T22" fmla="*/ 4 w 5"/>
                <a:gd name="T23" fmla="*/ 2 h 6"/>
                <a:gd name="T24" fmla="*/ 4 w 5"/>
                <a:gd name="T25" fmla="*/ 2 h 6"/>
                <a:gd name="T26" fmla="*/ 4 w 5"/>
                <a:gd name="T27" fmla="*/ 0 h 6"/>
                <a:gd name="T28" fmla="*/ 4 w 5"/>
                <a:gd name="T2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6">
                  <a:moveTo>
                    <a:pt x="4" y="0"/>
                  </a:moveTo>
                  <a:cubicBezTo>
                    <a:pt x="3" y="0"/>
                    <a:pt x="3" y="0"/>
                    <a:pt x="3" y="0"/>
                  </a:cubicBezTo>
                  <a:cubicBezTo>
                    <a:pt x="3" y="1"/>
                    <a:pt x="2" y="1"/>
                    <a:pt x="2" y="2"/>
                  </a:cubicBezTo>
                  <a:cubicBezTo>
                    <a:pt x="1" y="2"/>
                    <a:pt x="1" y="3"/>
                    <a:pt x="1" y="3"/>
                  </a:cubicBezTo>
                  <a:cubicBezTo>
                    <a:pt x="0" y="4"/>
                    <a:pt x="0" y="4"/>
                    <a:pt x="0" y="4"/>
                  </a:cubicBezTo>
                  <a:cubicBezTo>
                    <a:pt x="0" y="5"/>
                    <a:pt x="0" y="5"/>
                    <a:pt x="0" y="6"/>
                  </a:cubicBezTo>
                  <a:cubicBezTo>
                    <a:pt x="1" y="6"/>
                    <a:pt x="1" y="6"/>
                    <a:pt x="1" y="6"/>
                  </a:cubicBezTo>
                  <a:cubicBezTo>
                    <a:pt x="2" y="6"/>
                    <a:pt x="2" y="6"/>
                    <a:pt x="2" y="6"/>
                  </a:cubicBezTo>
                  <a:cubicBezTo>
                    <a:pt x="2" y="5"/>
                    <a:pt x="2" y="5"/>
                    <a:pt x="2" y="5"/>
                  </a:cubicBezTo>
                  <a:cubicBezTo>
                    <a:pt x="3" y="5"/>
                    <a:pt x="3" y="4"/>
                    <a:pt x="3" y="4"/>
                  </a:cubicBezTo>
                  <a:cubicBezTo>
                    <a:pt x="3" y="4"/>
                    <a:pt x="3" y="4"/>
                    <a:pt x="3" y="3"/>
                  </a:cubicBezTo>
                  <a:cubicBezTo>
                    <a:pt x="3" y="3"/>
                    <a:pt x="4" y="2"/>
                    <a:pt x="4" y="2"/>
                  </a:cubicBezTo>
                  <a:cubicBezTo>
                    <a:pt x="4" y="2"/>
                    <a:pt x="4" y="2"/>
                    <a:pt x="4" y="2"/>
                  </a:cubicBezTo>
                  <a:cubicBezTo>
                    <a:pt x="5" y="1"/>
                    <a:pt x="5" y="1"/>
                    <a:pt x="4" y="0"/>
                  </a:cubicBezTo>
                  <a:cubicBezTo>
                    <a:pt x="4" y="0"/>
                    <a:pt x="4" y="0"/>
                    <a:pt x="4" y="0"/>
                  </a:cubicBezTo>
                </a:path>
              </a:pathLst>
            </a:custGeom>
            <a:solidFill>
              <a:srgbClr val="75757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1218565" fontAlgn="auto">
                <a:spcBef>
                  <a:spcPts val="0"/>
                </a:spcBef>
                <a:spcAft>
                  <a:spcPts val="0"/>
                </a:spcAft>
              </a:pPr>
              <a:endParaRPr lang="zh-CN" altLang="en-US" sz="2400">
                <a:solidFill>
                  <a:prstClr val="black"/>
                </a:solidFill>
                <a:latin typeface="方正静蕾简体" panose="02000000000000000000" charset="-122"/>
                <a:ea typeface="方正静蕾简体" panose="02000000000000000000" charset="-122"/>
              </a:endParaRPr>
            </a:p>
          </p:txBody>
        </p:sp>
        <p:sp>
          <p:nvSpPr>
            <p:cNvPr id="209" name="Freeform 349"/>
            <p:cNvSpPr/>
            <p:nvPr/>
          </p:nvSpPr>
          <p:spPr bwMode="auto">
            <a:xfrm>
              <a:off x="6285658" y="5364099"/>
              <a:ext cx="50699" cy="55771"/>
            </a:xfrm>
            <a:custGeom>
              <a:avLst/>
              <a:gdLst>
                <a:gd name="T0" fmla="*/ 3 w 4"/>
                <a:gd name="T1" fmla="*/ 0 h 5"/>
                <a:gd name="T2" fmla="*/ 2 w 4"/>
                <a:gd name="T3" fmla="*/ 1 h 5"/>
                <a:gd name="T4" fmla="*/ 1 w 4"/>
                <a:gd name="T5" fmla="*/ 2 h 5"/>
                <a:gd name="T6" fmla="*/ 0 w 4"/>
                <a:gd name="T7" fmla="*/ 3 h 5"/>
                <a:gd name="T8" fmla="*/ 0 w 4"/>
                <a:gd name="T9" fmla="*/ 4 h 5"/>
                <a:gd name="T10" fmla="*/ 1 w 4"/>
                <a:gd name="T11" fmla="*/ 5 h 5"/>
                <a:gd name="T12" fmla="*/ 1 w 4"/>
                <a:gd name="T13" fmla="*/ 5 h 5"/>
                <a:gd name="T14" fmla="*/ 2 w 4"/>
                <a:gd name="T15" fmla="*/ 5 h 5"/>
                <a:gd name="T16" fmla="*/ 2 w 4"/>
                <a:gd name="T17" fmla="*/ 4 h 5"/>
                <a:gd name="T18" fmla="*/ 3 w 4"/>
                <a:gd name="T19" fmla="*/ 3 h 5"/>
                <a:gd name="T20" fmla="*/ 3 w 4"/>
                <a:gd name="T21" fmla="*/ 3 h 5"/>
                <a:gd name="T22" fmla="*/ 4 w 4"/>
                <a:gd name="T23" fmla="*/ 2 h 5"/>
                <a:gd name="T24" fmla="*/ 4 w 4"/>
                <a:gd name="T25" fmla="*/ 2 h 5"/>
                <a:gd name="T26" fmla="*/ 3 w 4"/>
                <a:gd name="T27" fmla="*/ 0 h 5"/>
                <a:gd name="T28" fmla="*/ 3 w 4"/>
                <a:gd name="T2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 h="5">
                  <a:moveTo>
                    <a:pt x="3" y="0"/>
                  </a:moveTo>
                  <a:cubicBezTo>
                    <a:pt x="3" y="0"/>
                    <a:pt x="2" y="0"/>
                    <a:pt x="2" y="1"/>
                  </a:cubicBezTo>
                  <a:cubicBezTo>
                    <a:pt x="1" y="2"/>
                    <a:pt x="1" y="2"/>
                    <a:pt x="1" y="2"/>
                  </a:cubicBezTo>
                  <a:cubicBezTo>
                    <a:pt x="0" y="3"/>
                    <a:pt x="0" y="3"/>
                    <a:pt x="0" y="3"/>
                  </a:cubicBezTo>
                  <a:cubicBezTo>
                    <a:pt x="0" y="4"/>
                    <a:pt x="0" y="4"/>
                    <a:pt x="0" y="4"/>
                  </a:cubicBezTo>
                  <a:cubicBezTo>
                    <a:pt x="0" y="4"/>
                    <a:pt x="0" y="5"/>
                    <a:pt x="1" y="5"/>
                  </a:cubicBezTo>
                  <a:cubicBezTo>
                    <a:pt x="1" y="5"/>
                    <a:pt x="1" y="5"/>
                    <a:pt x="1" y="5"/>
                  </a:cubicBezTo>
                  <a:cubicBezTo>
                    <a:pt x="2" y="5"/>
                    <a:pt x="2" y="5"/>
                    <a:pt x="2" y="5"/>
                  </a:cubicBezTo>
                  <a:cubicBezTo>
                    <a:pt x="2" y="4"/>
                    <a:pt x="2" y="4"/>
                    <a:pt x="2" y="4"/>
                  </a:cubicBezTo>
                  <a:cubicBezTo>
                    <a:pt x="3" y="3"/>
                    <a:pt x="3" y="3"/>
                    <a:pt x="3" y="3"/>
                  </a:cubicBezTo>
                  <a:cubicBezTo>
                    <a:pt x="3" y="3"/>
                    <a:pt x="3" y="3"/>
                    <a:pt x="3" y="3"/>
                  </a:cubicBezTo>
                  <a:cubicBezTo>
                    <a:pt x="4" y="2"/>
                    <a:pt x="4" y="2"/>
                    <a:pt x="4" y="2"/>
                  </a:cubicBezTo>
                  <a:cubicBezTo>
                    <a:pt x="4" y="2"/>
                    <a:pt x="4" y="2"/>
                    <a:pt x="4" y="2"/>
                  </a:cubicBezTo>
                  <a:cubicBezTo>
                    <a:pt x="4" y="1"/>
                    <a:pt x="4" y="0"/>
                    <a:pt x="3" y="0"/>
                  </a:cubicBezTo>
                  <a:cubicBezTo>
                    <a:pt x="3" y="0"/>
                    <a:pt x="3" y="0"/>
                    <a:pt x="3" y="0"/>
                  </a:cubicBezTo>
                </a:path>
              </a:pathLst>
            </a:custGeom>
            <a:solidFill>
              <a:srgbClr val="75757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1218565" fontAlgn="auto">
                <a:spcBef>
                  <a:spcPts val="0"/>
                </a:spcBef>
                <a:spcAft>
                  <a:spcPts val="0"/>
                </a:spcAft>
              </a:pPr>
              <a:endParaRPr lang="zh-CN" altLang="en-US" sz="2400">
                <a:solidFill>
                  <a:prstClr val="black"/>
                </a:solidFill>
                <a:latin typeface="方正静蕾简体" panose="02000000000000000000" charset="-122"/>
                <a:ea typeface="方正静蕾简体" panose="02000000000000000000" charset="-122"/>
              </a:endParaRPr>
            </a:p>
          </p:txBody>
        </p:sp>
        <p:sp>
          <p:nvSpPr>
            <p:cNvPr id="210" name="Freeform 354"/>
            <p:cNvSpPr>
              <a:spLocks noEditPoints="1"/>
            </p:cNvSpPr>
            <p:nvPr/>
          </p:nvSpPr>
          <p:spPr bwMode="auto">
            <a:xfrm>
              <a:off x="5063808" y="5495917"/>
              <a:ext cx="1728842" cy="370105"/>
            </a:xfrm>
            <a:custGeom>
              <a:avLst/>
              <a:gdLst>
                <a:gd name="T0" fmla="*/ 19 w 144"/>
                <a:gd name="T1" fmla="*/ 4 h 31"/>
                <a:gd name="T2" fmla="*/ 131 w 144"/>
                <a:gd name="T3" fmla="*/ 4 h 31"/>
                <a:gd name="T4" fmla="*/ 23 w 144"/>
                <a:gd name="T5" fmla="*/ 28 h 31"/>
                <a:gd name="T6" fmla="*/ 18 w 144"/>
                <a:gd name="T7" fmla="*/ 2 h 31"/>
                <a:gd name="T8" fmla="*/ 1 w 144"/>
                <a:gd name="T9" fmla="*/ 28 h 31"/>
                <a:gd name="T10" fmla="*/ 5 w 144"/>
                <a:gd name="T11" fmla="*/ 29 h 31"/>
                <a:gd name="T12" fmla="*/ 7 w 144"/>
                <a:gd name="T13" fmla="*/ 29 h 31"/>
                <a:gd name="T14" fmla="*/ 11 w 144"/>
                <a:gd name="T15" fmla="*/ 29 h 31"/>
                <a:gd name="T16" fmla="*/ 13 w 144"/>
                <a:gd name="T17" fmla="*/ 30 h 31"/>
                <a:gd name="T18" fmla="*/ 18 w 144"/>
                <a:gd name="T19" fmla="*/ 29 h 31"/>
                <a:gd name="T20" fmla="*/ 19 w 144"/>
                <a:gd name="T21" fmla="*/ 31 h 31"/>
                <a:gd name="T22" fmla="*/ 25 w 144"/>
                <a:gd name="T23" fmla="*/ 29 h 31"/>
                <a:gd name="T24" fmla="*/ 26 w 144"/>
                <a:gd name="T25" fmla="*/ 30 h 31"/>
                <a:gd name="T26" fmla="*/ 32 w 144"/>
                <a:gd name="T27" fmla="*/ 29 h 31"/>
                <a:gd name="T28" fmla="*/ 33 w 144"/>
                <a:gd name="T29" fmla="*/ 30 h 31"/>
                <a:gd name="T30" fmla="*/ 40 w 144"/>
                <a:gd name="T31" fmla="*/ 29 h 31"/>
                <a:gd name="T32" fmla="*/ 41 w 144"/>
                <a:gd name="T33" fmla="*/ 30 h 31"/>
                <a:gd name="T34" fmla="*/ 49 w 144"/>
                <a:gd name="T35" fmla="*/ 29 h 31"/>
                <a:gd name="T36" fmla="*/ 58 w 144"/>
                <a:gd name="T37" fmla="*/ 30 h 31"/>
                <a:gd name="T38" fmla="*/ 60 w 144"/>
                <a:gd name="T39" fmla="*/ 28 h 31"/>
                <a:gd name="T40" fmla="*/ 67 w 144"/>
                <a:gd name="T41" fmla="*/ 30 h 31"/>
                <a:gd name="T42" fmla="*/ 69 w 144"/>
                <a:gd name="T43" fmla="*/ 29 h 31"/>
                <a:gd name="T44" fmla="*/ 72 w 144"/>
                <a:gd name="T45" fmla="*/ 30 h 31"/>
                <a:gd name="T46" fmla="*/ 73 w 144"/>
                <a:gd name="T47" fmla="*/ 30 h 31"/>
                <a:gd name="T48" fmla="*/ 80 w 144"/>
                <a:gd name="T49" fmla="*/ 28 h 31"/>
                <a:gd name="T50" fmla="*/ 81 w 144"/>
                <a:gd name="T51" fmla="*/ 30 h 31"/>
                <a:gd name="T52" fmla="*/ 84 w 144"/>
                <a:gd name="T53" fmla="*/ 28 h 31"/>
                <a:gd name="T54" fmla="*/ 85 w 144"/>
                <a:gd name="T55" fmla="*/ 30 h 31"/>
                <a:gd name="T56" fmla="*/ 92 w 144"/>
                <a:gd name="T57" fmla="*/ 29 h 31"/>
                <a:gd name="T58" fmla="*/ 97 w 144"/>
                <a:gd name="T59" fmla="*/ 30 h 31"/>
                <a:gd name="T60" fmla="*/ 100 w 144"/>
                <a:gd name="T61" fmla="*/ 29 h 31"/>
                <a:gd name="T62" fmla="*/ 106 w 144"/>
                <a:gd name="T63" fmla="*/ 28 h 31"/>
                <a:gd name="T64" fmla="*/ 108 w 144"/>
                <a:gd name="T65" fmla="*/ 30 h 31"/>
                <a:gd name="T66" fmla="*/ 113 w 144"/>
                <a:gd name="T67" fmla="*/ 28 h 31"/>
                <a:gd name="T68" fmla="*/ 114 w 144"/>
                <a:gd name="T69" fmla="*/ 29 h 31"/>
                <a:gd name="T70" fmla="*/ 118 w 144"/>
                <a:gd name="T71" fmla="*/ 28 h 31"/>
                <a:gd name="T72" fmla="*/ 119 w 144"/>
                <a:gd name="T73" fmla="*/ 30 h 31"/>
                <a:gd name="T74" fmla="*/ 123 w 144"/>
                <a:gd name="T75" fmla="*/ 29 h 31"/>
                <a:gd name="T76" fmla="*/ 125 w 144"/>
                <a:gd name="T77" fmla="*/ 30 h 31"/>
                <a:gd name="T78" fmla="*/ 130 w 144"/>
                <a:gd name="T79" fmla="*/ 28 h 31"/>
                <a:gd name="T80" fmla="*/ 131 w 144"/>
                <a:gd name="T81" fmla="*/ 30 h 31"/>
                <a:gd name="T82" fmla="*/ 137 w 144"/>
                <a:gd name="T83" fmla="*/ 28 h 31"/>
                <a:gd name="T84" fmla="*/ 138 w 144"/>
                <a:gd name="T85" fmla="*/ 30 h 31"/>
                <a:gd name="T86" fmla="*/ 142 w 144"/>
                <a:gd name="T87" fmla="*/ 27 h 31"/>
                <a:gd name="T88" fmla="*/ 143 w 144"/>
                <a:gd name="T89" fmla="*/ 29 h 31"/>
                <a:gd name="T90" fmla="*/ 135 w 144"/>
                <a:gd name="T91" fmla="*/ 6 h 31"/>
                <a:gd name="T92" fmla="*/ 86 w 144"/>
                <a:gd name="T93"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44" h="31">
                  <a:moveTo>
                    <a:pt x="19" y="28"/>
                  </a:moveTo>
                  <a:cubicBezTo>
                    <a:pt x="13" y="28"/>
                    <a:pt x="8" y="28"/>
                    <a:pt x="3" y="27"/>
                  </a:cubicBezTo>
                  <a:cubicBezTo>
                    <a:pt x="19" y="4"/>
                    <a:pt x="19" y="4"/>
                    <a:pt x="19" y="4"/>
                  </a:cubicBezTo>
                  <a:cubicBezTo>
                    <a:pt x="41" y="3"/>
                    <a:pt x="64" y="2"/>
                    <a:pt x="86" y="2"/>
                  </a:cubicBezTo>
                  <a:cubicBezTo>
                    <a:pt x="100" y="2"/>
                    <a:pt x="113" y="2"/>
                    <a:pt x="127" y="3"/>
                  </a:cubicBezTo>
                  <a:cubicBezTo>
                    <a:pt x="129" y="3"/>
                    <a:pt x="130" y="3"/>
                    <a:pt x="131" y="4"/>
                  </a:cubicBezTo>
                  <a:cubicBezTo>
                    <a:pt x="132" y="5"/>
                    <a:pt x="132" y="6"/>
                    <a:pt x="133" y="7"/>
                  </a:cubicBezTo>
                  <a:cubicBezTo>
                    <a:pt x="140" y="27"/>
                    <a:pt x="140" y="27"/>
                    <a:pt x="140" y="27"/>
                  </a:cubicBezTo>
                  <a:cubicBezTo>
                    <a:pt x="23" y="28"/>
                    <a:pt x="23" y="28"/>
                    <a:pt x="23" y="28"/>
                  </a:cubicBezTo>
                  <a:cubicBezTo>
                    <a:pt x="19" y="28"/>
                    <a:pt x="19" y="28"/>
                    <a:pt x="19" y="28"/>
                  </a:cubicBezTo>
                  <a:moveTo>
                    <a:pt x="86" y="0"/>
                  </a:moveTo>
                  <a:cubicBezTo>
                    <a:pt x="64" y="0"/>
                    <a:pt x="41" y="0"/>
                    <a:pt x="18" y="2"/>
                  </a:cubicBezTo>
                  <a:cubicBezTo>
                    <a:pt x="18" y="2"/>
                    <a:pt x="18" y="2"/>
                    <a:pt x="17" y="2"/>
                  </a:cubicBezTo>
                  <a:cubicBezTo>
                    <a:pt x="0" y="26"/>
                    <a:pt x="0" y="26"/>
                    <a:pt x="0" y="26"/>
                  </a:cubicBezTo>
                  <a:cubicBezTo>
                    <a:pt x="1" y="27"/>
                    <a:pt x="1" y="27"/>
                    <a:pt x="1" y="28"/>
                  </a:cubicBezTo>
                  <a:cubicBezTo>
                    <a:pt x="1" y="28"/>
                    <a:pt x="1" y="29"/>
                    <a:pt x="1" y="29"/>
                  </a:cubicBezTo>
                  <a:cubicBezTo>
                    <a:pt x="2" y="29"/>
                    <a:pt x="3" y="30"/>
                    <a:pt x="5" y="30"/>
                  </a:cubicBezTo>
                  <a:cubicBezTo>
                    <a:pt x="5" y="29"/>
                    <a:pt x="5" y="29"/>
                    <a:pt x="5" y="29"/>
                  </a:cubicBezTo>
                  <a:cubicBezTo>
                    <a:pt x="5" y="28"/>
                    <a:pt x="5" y="28"/>
                    <a:pt x="6" y="28"/>
                  </a:cubicBezTo>
                  <a:cubicBezTo>
                    <a:pt x="6" y="28"/>
                    <a:pt x="6" y="28"/>
                    <a:pt x="6" y="28"/>
                  </a:cubicBezTo>
                  <a:cubicBezTo>
                    <a:pt x="7" y="28"/>
                    <a:pt x="7" y="28"/>
                    <a:pt x="7" y="29"/>
                  </a:cubicBezTo>
                  <a:cubicBezTo>
                    <a:pt x="7" y="29"/>
                    <a:pt x="7" y="30"/>
                    <a:pt x="7" y="30"/>
                  </a:cubicBezTo>
                  <a:cubicBezTo>
                    <a:pt x="8" y="30"/>
                    <a:pt x="9" y="30"/>
                    <a:pt x="10" y="30"/>
                  </a:cubicBezTo>
                  <a:cubicBezTo>
                    <a:pt x="10" y="30"/>
                    <a:pt x="11" y="29"/>
                    <a:pt x="11" y="29"/>
                  </a:cubicBezTo>
                  <a:cubicBezTo>
                    <a:pt x="11" y="29"/>
                    <a:pt x="12" y="29"/>
                    <a:pt x="12" y="29"/>
                  </a:cubicBezTo>
                  <a:cubicBezTo>
                    <a:pt x="12" y="29"/>
                    <a:pt x="12" y="29"/>
                    <a:pt x="12" y="29"/>
                  </a:cubicBezTo>
                  <a:cubicBezTo>
                    <a:pt x="13" y="29"/>
                    <a:pt x="13" y="30"/>
                    <a:pt x="13" y="30"/>
                  </a:cubicBezTo>
                  <a:cubicBezTo>
                    <a:pt x="14" y="30"/>
                    <a:pt x="15" y="30"/>
                    <a:pt x="16" y="31"/>
                  </a:cubicBezTo>
                  <a:cubicBezTo>
                    <a:pt x="17" y="30"/>
                    <a:pt x="17" y="30"/>
                    <a:pt x="17" y="30"/>
                  </a:cubicBezTo>
                  <a:cubicBezTo>
                    <a:pt x="17" y="29"/>
                    <a:pt x="17" y="29"/>
                    <a:pt x="18" y="29"/>
                  </a:cubicBezTo>
                  <a:cubicBezTo>
                    <a:pt x="18" y="29"/>
                    <a:pt x="18" y="29"/>
                    <a:pt x="18" y="29"/>
                  </a:cubicBezTo>
                  <a:cubicBezTo>
                    <a:pt x="18" y="29"/>
                    <a:pt x="19" y="30"/>
                    <a:pt x="18" y="31"/>
                  </a:cubicBezTo>
                  <a:cubicBezTo>
                    <a:pt x="19" y="31"/>
                    <a:pt x="19" y="31"/>
                    <a:pt x="19" y="31"/>
                  </a:cubicBezTo>
                  <a:cubicBezTo>
                    <a:pt x="24" y="31"/>
                    <a:pt x="24" y="31"/>
                    <a:pt x="24" y="31"/>
                  </a:cubicBezTo>
                  <a:cubicBezTo>
                    <a:pt x="24" y="29"/>
                    <a:pt x="24" y="29"/>
                    <a:pt x="24" y="29"/>
                  </a:cubicBezTo>
                  <a:cubicBezTo>
                    <a:pt x="24" y="29"/>
                    <a:pt x="25" y="29"/>
                    <a:pt x="25" y="29"/>
                  </a:cubicBezTo>
                  <a:cubicBezTo>
                    <a:pt x="25" y="29"/>
                    <a:pt x="25" y="29"/>
                    <a:pt x="26" y="29"/>
                  </a:cubicBezTo>
                  <a:cubicBezTo>
                    <a:pt x="26" y="29"/>
                    <a:pt x="26" y="30"/>
                    <a:pt x="26" y="30"/>
                  </a:cubicBezTo>
                  <a:cubicBezTo>
                    <a:pt x="26" y="30"/>
                    <a:pt x="26" y="30"/>
                    <a:pt x="26" y="30"/>
                  </a:cubicBezTo>
                  <a:cubicBezTo>
                    <a:pt x="31" y="30"/>
                    <a:pt x="31" y="30"/>
                    <a:pt x="31" y="30"/>
                  </a:cubicBezTo>
                  <a:cubicBezTo>
                    <a:pt x="31" y="30"/>
                    <a:pt x="31" y="30"/>
                    <a:pt x="31" y="30"/>
                  </a:cubicBezTo>
                  <a:cubicBezTo>
                    <a:pt x="31" y="29"/>
                    <a:pt x="32" y="29"/>
                    <a:pt x="32" y="29"/>
                  </a:cubicBezTo>
                  <a:cubicBezTo>
                    <a:pt x="32" y="29"/>
                    <a:pt x="32" y="29"/>
                    <a:pt x="32" y="29"/>
                  </a:cubicBezTo>
                  <a:cubicBezTo>
                    <a:pt x="33" y="29"/>
                    <a:pt x="33" y="30"/>
                    <a:pt x="33" y="30"/>
                  </a:cubicBezTo>
                  <a:cubicBezTo>
                    <a:pt x="33" y="30"/>
                    <a:pt x="33" y="30"/>
                    <a:pt x="33" y="30"/>
                  </a:cubicBezTo>
                  <a:cubicBezTo>
                    <a:pt x="39" y="30"/>
                    <a:pt x="39" y="30"/>
                    <a:pt x="39" y="30"/>
                  </a:cubicBezTo>
                  <a:cubicBezTo>
                    <a:pt x="39" y="30"/>
                    <a:pt x="39" y="29"/>
                    <a:pt x="40" y="29"/>
                  </a:cubicBezTo>
                  <a:cubicBezTo>
                    <a:pt x="40" y="29"/>
                    <a:pt x="40" y="29"/>
                    <a:pt x="40" y="29"/>
                  </a:cubicBezTo>
                  <a:cubicBezTo>
                    <a:pt x="41" y="29"/>
                    <a:pt x="41" y="29"/>
                    <a:pt x="41" y="29"/>
                  </a:cubicBezTo>
                  <a:cubicBezTo>
                    <a:pt x="41" y="29"/>
                    <a:pt x="42" y="30"/>
                    <a:pt x="41" y="30"/>
                  </a:cubicBezTo>
                  <a:cubicBezTo>
                    <a:pt x="41" y="30"/>
                    <a:pt x="41" y="30"/>
                    <a:pt x="41" y="30"/>
                  </a:cubicBezTo>
                  <a:cubicBezTo>
                    <a:pt x="48" y="30"/>
                    <a:pt x="48" y="30"/>
                    <a:pt x="48" y="30"/>
                  </a:cubicBezTo>
                  <a:cubicBezTo>
                    <a:pt x="48" y="30"/>
                    <a:pt x="49" y="30"/>
                    <a:pt x="49" y="30"/>
                  </a:cubicBezTo>
                  <a:cubicBezTo>
                    <a:pt x="49" y="30"/>
                    <a:pt x="49" y="29"/>
                    <a:pt x="49" y="29"/>
                  </a:cubicBezTo>
                  <a:cubicBezTo>
                    <a:pt x="50" y="29"/>
                    <a:pt x="50" y="29"/>
                    <a:pt x="50" y="30"/>
                  </a:cubicBezTo>
                  <a:cubicBezTo>
                    <a:pt x="50" y="30"/>
                    <a:pt x="50" y="30"/>
                    <a:pt x="50" y="30"/>
                  </a:cubicBezTo>
                  <a:cubicBezTo>
                    <a:pt x="58" y="30"/>
                    <a:pt x="58" y="30"/>
                    <a:pt x="58" y="30"/>
                  </a:cubicBezTo>
                  <a:cubicBezTo>
                    <a:pt x="58" y="30"/>
                    <a:pt x="58" y="29"/>
                    <a:pt x="59" y="28"/>
                  </a:cubicBezTo>
                  <a:cubicBezTo>
                    <a:pt x="59" y="28"/>
                    <a:pt x="60" y="28"/>
                    <a:pt x="60" y="28"/>
                  </a:cubicBezTo>
                  <a:cubicBezTo>
                    <a:pt x="60" y="28"/>
                    <a:pt x="60" y="28"/>
                    <a:pt x="60" y="28"/>
                  </a:cubicBezTo>
                  <a:cubicBezTo>
                    <a:pt x="61" y="28"/>
                    <a:pt x="61" y="29"/>
                    <a:pt x="61" y="29"/>
                  </a:cubicBezTo>
                  <a:cubicBezTo>
                    <a:pt x="60" y="30"/>
                    <a:pt x="60" y="30"/>
                    <a:pt x="60" y="30"/>
                  </a:cubicBezTo>
                  <a:cubicBezTo>
                    <a:pt x="67" y="30"/>
                    <a:pt x="67" y="30"/>
                    <a:pt x="67" y="30"/>
                  </a:cubicBezTo>
                  <a:cubicBezTo>
                    <a:pt x="67" y="29"/>
                    <a:pt x="67" y="29"/>
                    <a:pt x="67" y="29"/>
                  </a:cubicBezTo>
                  <a:cubicBezTo>
                    <a:pt x="67" y="29"/>
                    <a:pt x="68" y="28"/>
                    <a:pt x="68" y="28"/>
                  </a:cubicBezTo>
                  <a:cubicBezTo>
                    <a:pt x="68" y="28"/>
                    <a:pt x="68" y="29"/>
                    <a:pt x="69" y="29"/>
                  </a:cubicBezTo>
                  <a:cubicBezTo>
                    <a:pt x="69" y="29"/>
                    <a:pt x="69" y="29"/>
                    <a:pt x="69" y="30"/>
                  </a:cubicBezTo>
                  <a:cubicBezTo>
                    <a:pt x="69" y="30"/>
                    <a:pt x="69" y="30"/>
                    <a:pt x="69" y="30"/>
                  </a:cubicBezTo>
                  <a:cubicBezTo>
                    <a:pt x="72" y="30"/>
                    <a:pt x="72" y="30"/>
                    <a:pt x="72" y="30"/>
                  </a:cubicBezTo>
                  <a:cubicBezTo>
                    <a:pt x="72" y="30"/>
                    <a:pt x="72" y="30"/>
                    <a:pt x="72" y="30"/>
                  </a:cubicBezTo>
                  <a:cubicBezTo>
                    <a:pt x="72" y="30"/>
                    <a:pt x="73" y="30"/>
                    <a:pt x="73" y="30"/>
                  </a:cubicBezTo>
                  <a:cubicBezTo>
                    <a:pt x="73" y="30"/>
                    <a:pt x="73" y="30"/>
                    <a:pt x="73" y="30"/>
                  </a:cubicBezTo>
                  <a:cubicBezTo>
                    <a:pt x="78" y="30"/>
                    <a:pt x="78" y="30"/>
                    <a:pt x="78" y="30"/>
                  </a:cubicBezTo>
                  <a:cubicBezTo>
                    <a:pt x="79" y="30"/>
                    <a:pt x="79" y="29"/>
                    <a:pt x="79" y="29"/>
                  </a:cubicBezTo>
                  <a:cubicBezTo>
                    <a:pt x="79" y="29"/>
                    <a:pt x="80" y="28"/>
                    <a:pt x="80" y="28"/>
                  </a:cubicBezTo>
                  <a:cubicBezTo>
                    <a:pt x="80" y="28"/>
                    <a:pt x="80" y="28"/>
                    <a:pt x="80" y="29"/>
                  </a:cubicBezTo>
                  <a:cubicBezTo>
                    <a:pt x="81" y="29"/>
                    <a:pt x="81" y="29"/>
                    <a:pt x="81" y="30"/>
                  </a:cubicBezTo>
                  <a:cubicBezTo>
                    <a:pt x="81" y="30"/>
                    <a:pt x="81" y="30"/>
                    <a:pt x="81" y="30"/>
                  </a:cubicBezTo>
                  <a:cubicBezTo>
                    <a:pt x="83" y="30"/>
                    <a:pt x="83" y="30"/>
                    <a:pt x="83" y="30"/>
                  </a:cubicBezTo>
                  <a:cubicBezTo>
                    <a:pt x="83" y="30"/>
                    <a:pt x="83" y="30"/>
                    <a:pt x="83" y="29"/>
                  </a:cubicBezTo>
                  <a:cubicBezTo>
                    <a:pt x="84" y="29"/>
                    <a:pt x="84" y="28"/>
                    <a:pt x="84" y="28"/>
                  </a:cubicBezTo>
                  <a:cubicBezTo>
                    <a:pt x="84" y="28"/>
                    <a:pt x="85" y="28"/>
                    <a:pt x="85" y="29"/>
                  </a:cubicBezTo>
                  <a:cubicBezTo>
                    <a:pt x="85" y="29"/>
                    <a:pt x="85" y="29"/>
                    <a:pt x="85" y="30"/>
                  </a:cubicBezTo>
                  <a:cubicBezTo>
                    <a:pt x="85" y="30"/>
                    <a:pt x="85" y="30"/>
                    <a:pt x="85" y="30"/>
                  </a:cubicBezTo>
                  <a:cubicBezTo>
                    <a:pt x="90" y="30"/>
                    <a:pt x="90" y="30"/>
                    <a:pt x="90" y="30"/>
                  </a:cubicBezTo>
                  <a:cubicBezTo>
                    <a:pt x="90" y="30"/>
                    <a:pt x="91" y="29"/>
                    <a:pt x="92" y="29"/>
                  </a:cubicBezTo>
                  <a:cubicBezTo>
                    <a:pt x="92" y="29"/>
                    <a:pt x="92" y="29"/>
                    <a:pt x="92" y="29"/>
                  </a:cubicBezTo>
                  <a:cubicBezTo>
                    <a:pt x="92" y="29"/>
                    <a:pt x="93" y="29"/>
                    <a:pt x="93" y="29"/>
                  </a:cubicBezTo>
                  <a:cubicBezTo>
                    <a:pt x="93" y="29"/>
                    <a:pt x="93" y="30"/>
                    <a:pt x="93" y="30"/>
                  </a:cubicBezTo>
                  <a:cubicBezTo>
                    <a:pt x="97" y="30"/>
                    <a:pt x="97" y="30"/>
                    <a:pt x="97" y="30"/>
                  </a:cubicBezTo>
                  <a:cubicBezTo>
                    <a:pt x="98" y="30"/>
                    <a:pt x="98" y="29"/>
                    <a:pt x="99" y="29"/>
                  </a:cubicBezTo>
                  <a:cubicBezTo>
                    <a:pt x="99" y="29"/>
                    <a:pt x="99" y="29"/>
                    <a:pt x="99" y="29"/>
                  </a:cubicBezTo>
                  <a:cubicBezTo>
                    <a:pt x="100" y="29"/>
                    <a:pt x="100" y="29"/>
                    <a:pt x="100" y="29"/>
                  </a:cubicBezTo>
                  <a:cubicBezTo>
                    <a:pt x="100" y="30"/>
                    <a:pt x="100" y="30"/>
                    <a:pt x="100" y="30"/>
                  </a:cubicBezTo>
                  <a:cubicBezTo>
                    <a:pt x="105" y="30"/>
                    <a:pt x="105" y="30"/>
                    <a:pt x="105" y="30"/>
                  </a:cubicBezTo>
                  <a:cubicBezTo>
                    <a:pt x="105" y="29"/>
                    <a:pt x="106" y="29"/>
                    <a:pt x="106" y="28"/>
                  </a:cubicBezTo>
                  <a:cubicBezTo>
                    <a:pt x="106" y="28"/>
                    <a:pt x="107" y="28"/>
                    <a:pt x="107" y="28"/>
                  </a:cubicBezTo>
                  <a:cubicBezTo>
                    <a:pt x="107" y="28"/>
                    <a:pt x="107" y="28"/>
                    <a:pt x="108" y="29"/>
                  </a:cubicBezTo>
                  <a:cubicBezTo>
                    <a:pt x="108" y="29"/>
                    <a:pt x="108" y="30"/>
                    <a:pt x="108" y="30"/>
                  </a:cubicBezTo>
                  <a:cubicBezTo>
                    <a:pt x="107" y="30"/>
                    <a:pt x="107" y="30"/>
                    <a:pt x="107" y="30"/>
                  </a:cubicBezTo>
                  <a:cubicBezTo>
                    <a:pt x="111" y="30"/>
                    <a:pt x="111" y="30"/>
                    <a:pt x="111" y="30"/>
                  </a:cubicBezTo>
                  <a:cubicBezTo>
                    <a:pt x="113" y="28"/>
                    <a:pt x="113" y="28"/>
                    <a:pt x="113" y="28"/>
                  </a:cubicBezTo>
                  <a:cubicBezTo>
                    <a:pt x="113" y="28"/>
                    <a:pt x="113" y="27"/>
                    <a:pt x="114" y="27"/>
                  </a:cubicBezTo>
                  <a:cubicBezTo>
                    <a:pt x="114" y="27"/>
                    <a:pt x="114" y="28"/>
                    <a:pt x="114" y="28"/>
                  </a:cubicBezTo>
                  <a:cubicBezTo>
                    <a:pt x="115" y="28"/>
                    <a:pt x="115" y="29"/>
                    <a:pt x="114" y="29"/>
                  </a:cubicBezTo>
                  <a:cubicBezTo>
                    <a:pt x="114" y="30"/>
                    <a:pt x="114" y="30"/>
                    <a:pt x="114" y="30"/>
                  </a:cubicBezTo>
                  <a:cubicBezTo>
                    <a:pt x="116" y="30"/>
                    <a:pt x="116" y="30"/>
                    <a:pt x="116" y="30"/>
                  </a:cubicBezTo>
                  <a:cubicBezTo>
                    <a:pt x="117" y="29"/>
                    <a:pt x="118" y="29"/>
                    <a:pt x="118" y="28"/>
                  </a:cubicBezTo>
                  <a:cubicBezTo>
                    <a:pt x="118" y="28"/>
                    <a:pt x="119" y="28"/>
                    <a:pt x="119" y="28"/>
                  </a:cubicBezTo>
                  <a:cubicBezTo>
                    <a:pt x="119" y="28"/>
                    <a:pt x="119" y="28"/>
                    <a:pt x="120" y="28"/>
                  </a:cubicBezTo>
                  <a:cubicBezTo>
                    <a:pt x="120" y="29"/>
                    <a:pt x="120" y="29"/>
                    <a:pt x="119" y="30"/>
                  </a:cubicBezTo>
                  <a:cubicBezTo>
                    <a:pt x="119" y="30"/>
                    <a:pt x="119" y="30"/>
                    <a:pt x="119" y="30"/>
                  </a:cubicBezTo>
                  <a:cubicBezTo>
                    <a:pt x="122" y="30"/>
                    <a:pt x="122" y="30"/>
                    <a:pt x="122" y="30"/>
                  </a:cubicBezTo>
                  <a:cubicBezTo>
                    <a:pt x="123" y="30"/>
                    <a:pt x="123" y="29"/>
                    <a:pt x="123" y="29"/>
                  </a:cubicBezTo>
                  <a:cubicBezTo>
                    <a:pt x="124" y="29"/>
                    <a:pt x="124" y="29"/>
                    <a:pt x="124" y="29"/>
                  </a:cubicBezTo>
                  <a:cubicBezTo>
                    <a:pt x="124" y="29"/>
                    <a:pt x="125" y="29"/>
                    <a:pt x="125" y="29"/>
                  </a:cubicBezTo>
                  <a:cubicBezTo>
                    <a:pt x="125" y="29"/>
                    <a:pt x="125" y="30"/>
                    <a:pt x="125" y="30"/>
                  </a:cubicBezTo>
                  <a:cubicBezTo>
                    <a:pt x="129" y="30"/>
                    <a:pt x="129" y="30"/>
                    <a:pt x="129" y="30"/>
                  </a:cubicBezTo>
                  <a:cubicBezTo>
                    <a:pt x="129" y="29"/>
                    <a:pt x="129" y="29"/>
                    <a:pt x="129" y="29"/>
                  </a:cubicBezTo>
                  <a:cubicBezTo>
                    <a:pt x="130" y="28"/>
                    <a:pt x="130" y="28"/>
                    <a:pt x="130" y="28"/>
                  </a:cubicBezTo>
                  <a:cubicBezTo>
                    <a:pt x="130" y="28"/>
                    <a:pt x="131" y="28"/>
                    <a:pt x="131" y="28"/>
                  </a:cubicBezTo>
                  <a:cubicBezTo>
                    <a:pt x="131" y="29"/>
                    <a:pt x="131" y="29"/>
                    <a:pt x="131" y="30"/>
                  </a:cubicBezTo>
                  <a:cubicBezTo>
                    <a:pt x="131" y="30"/>
                    <a:pt x="131" y="30"/>
                    <a:pt x="131" y="30"/>
                  </a:cubicBezTo>
                  <a:cubicBezTo>
                    <a:pt x="135" y="30"/>
                    <a:pt x="135" y="30"/>
                    <a:pt x="135" y="30"/>
                  </a:cubicBezTo>
                  <a:cubicBezTo>
                    <a:pt x="135" y="29"/>
                    <a:pt x="136" y="29"/>
                    <a:pt x="137" y="28"/>
                  </a:cubicBezTo>
                  <a:cubicBezTo>
                    <a:pt x="137" y="28"/>
                    <a:pt x="137" y="28"/>
                    <a:pt x="137" y="28"/>
                  </a:cubicBezTo>
                  <a:cubicBezTo>
                    <a:pt x="138" y="28"/>
                    <a:pt x="138" y="28"/>
                    <a:pt x="138" y="28"/>
                  </a:cubicBezTo>
                  <a:cubicBezTo>
                    <a:pt x="139" y="29"/>
                    <a:pt x="138" y="29"/>
                    <a:pt x="138" y="30"/>
                  </a:cubicBezTo>
                  <a:cubicBezTo>
                    <a:pt x="138" y="30"/>
                    <a:pt x="138" y="30"/>
                    <a:pt x="138" y="30"/>
                  </a:cubicBezTo>
                  <a:cubicBezTo>
                    <a:pt x="140" y="30"/>
                    <a:pt x="140" y="30"/>
                    <a:pt x="140" y="30"/>
                  </a:cubicBezTo>
                  <a:cubicBezTo>
                    <a:pt x="141" y="28"/>
                    <a:pt x="141" y="28"/>
                    <a:pt x="141" y="28"/>
                  </a:cubicBezTo>
                  <a:cubicBezTo>
                    <a:pt x="141" y="27"/>
                    <a:pt x="141" y="27"/>
                    <a:pt x="142" y="27"/>
                  </a:cubicBezTo>
                  <a:cubicBezTo>
                    <a:pt x="142" y="27"/>
                    <a:pt x="142" y="27"/>
                    <a:pt x="142" y="27"/>
                  </a:cubicBezTo>
                  <a:cubicBezTo>
                    <a:pt x="143" y="27"/>
                    <a:pt x="143" y="28"/>
                    <a:pt x="143" y="28"/>
                  </a:cubicBezTo>
                  <a:cubicBezTo>
                    <a:pt x="143" y="29"/>
                    <a:pt x="143" y="29"/>
                    <a:pt x="143" y="29"/>
                  </a:cubicBezTo>
                  <a:cubicBezTo>
                    <a:pt x="143" y="29"/>
                    <a:pt x="143" y="29"/>
                    <a:pt x="143" y="29"/>
                  </a:cubicBezTo>
                  <a:cubicBezTo>
                    <a:pt x="143" y="29"/>
                    <a:pt x="144" y="28"/>
                    <a:pt x="143" y="28"/>
                  </a:cubicBezTo>
                  <a:cubicBezTo>
                    <a:pt x="135" y="6"/>
                    <a:pt x="135" y="6"/>
                    <a:pt x="135" y="6"/>
                  </a:cubicBezTo>
                  <a:cubicBezTo>
                    <a:pt x="135" y="5"/>
                    <a:pt x="134" y="3"/>
                    <a:pt x="133" y="2"/>
                  </a:cubicBezTo>
                  <a:cubicBezTo>
                    <a:pt x="131" y="0"/>
                    <a:pt x="129" y="0"/>
                    <a:pt x="127" y="0"/>
                  </a:cubicBezTo>
                  <a:cubicBezTo>
                    <a:pt x="113" y="0"/>
                    <a:pt x="100" y="0"/>
                    <a:pt x="86" y="0"/>
                  </a:cubicBezTo>
                </a:path>
              </a:pathLst>
            </a:custGeom>
            <a:solidFill>
              <a:srgbClr val="75757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1218565" fontAlgn="auto">
                <a:spcBef>
                  <a:spcPts val="0"/>
                </a:spcBef>
                <a:spcAft>
                  <a:spcPts val="0"/>
                </a:spcAft>
              </a:pPr>
              <a:endParaRPr lang="zh-CN" altLang="en-US" sz="2400">
                <a:solidFill>
                  <a:prstClr val="black"/>
                </a:solidFill>
                <a:latin typeface="方正静蕾简体" panose="02000000000000000000" charset="-122"/>
                <a:ea typeface="方正静蕾简体" panose="02000000000000000000" charset="-122"/>
              </a:endParaRPr>
            </a:p>
          </p:txBody>
        </p:sp>
        <p:sp>
          <p:nvSpPr>
            <p:cNvPr id="211" name="Freeform 355"/>
            <p:cNvSpPr>
              <a:spLocks noEditPoints="1"/>
            </p:cNvSpPr>
            <p:nvPr/>
          </p:nvSpPr>
          <p:spPr bwMode="auto">
            <a:xfrm>
              <a:off x="5038460" y="5876162"/>
              <a:ext cx="1738981" cy="35491"/>
            </a:xfrm>
            <a:custGeom>
              <a:avLst/>
              <a:gdLst>
                <a:gd name="T0" fmla="*/ 0 w 145"/>
                <a:gd name="T1" fmla="*/ 3 h 3"/>
                <a:gd name="T2" fmla="*/ 144 w 145"/>
                <a:gd name="T3" fmla="*/ 1 h 3"/>
                <a:gd name="T4" fmla="*/ 144 w 145"/>
                <a:gd name="T5" fmla="*/ 1 h 3"/>
                <a:gd name="T6" fmla="*/ 27 w 145"/>
                <a:gd name="T7" fmla="*/ 2 h 3"/>
                <a:gd name="T8" fmla="*/ 25 w 145"/>
                <a:gd name="T9" fmla="*/ 1 h 3"/>
                <a:gd name="T10" fmla="*/ 19 w 145"/>
                <a:gd name="T11" fmla="*/ 2 h 3"/>
                <a:gd name="T12" fmla="*/ 17 w 145"/>
                <a:gd name="T13" fmla="*/ 1 h 3"/>
                <a:gd name="T14" fmla="*/ 13 w 145"/>
                <a:gd name="T15" fmla="*/ 1 h 3"/>
                <a:gd name="T16" fmla="*/ 11 w 145"/>
                <a:gd name="T17" fmla="*/ 1 h 3"/>
                <a:gd name="T18" fmla="*/ 7 w 145"/>
                <a:gd name="T19" fmla="*/ 1 h 3"/>
                <a:gd name="T20" fmla="*/ 6 w 145"/>
                <a:gd name="T21" fmla="*/ 1 h 3"/>
                <a:gd name="T22" fmla="*/ 3 w 145"/>
                <a:gd name="T23" fmla="*/ 2 h 3"/>
                <a:gd name="T24" fmla="*/ 32 w 145"/>
                <a:gd name="T25" fmla="*/ 2 h 3"/>
                <a:gd name="T26" fmla="*/ 34 w 145"/>
                <a:gd name="T27" fmla="*/ 0 h 3"/>
                <a:gd name="T28" fmla="*/ 39 w 145"/>
                <a:gd name="T29" fmla="*/ 3 h 3"/>
                <a:gd name="T30" fmla="*/ 49 w 145"/>
                <a:gd name="T31" fmla="*/ 0 h 3"/>
                <a:gd name="T32" fmla="*/ 41 w 145"/>
                <a:gd name="T33" fmla="*/ 3 h 3"/>
                <a:gd name="T34" fmla="*/ 49 w 145"/>
                <a:gd name="T35" fmla="*/ 0 h 3"/>
                <a:gd name="T36" fmla="*/ 51 w 145"/>
                <a:gd name="T37" fmla="*/ 1 h 3"/>
                <a:gd name="T38" fmla="*/ 58 w 145"/>
                <a:gd name="T39" fmla="*/ 2 h 3"/>
                <a:gd name="T40" fmla="*/ 70 w 145"/>
                <a:gd name="T41" fmla="*/ 0 h 3"/>
                <a:gd name="T42" fmla="*/ 67 w 145"/>
                <a:gd name="T43" fmla="*/ 2 h 3"/>
                <a:gd name="T44" fmla="*/ 61 w 145"/>
                <a:gd name="T45" fmla="*/ 0 h 3"/>
                <a:gd name="T46" fmla="*/ 72 w 145"/>
                <a:gd name="T47" fmla="*/ 3 h 3"/>
                <a:gd name="T48" fmla="*/ 84 w 145"/>
                <a:gd name="T49" fmla="*/ 0 h 3"/>
                <a:gd name="T50" fmla="*/ 79 w 145"/>
                <a:gd name="T51" fmla="*/ 3 h 3"/>
                <a:gd name="T52" fmla="*/ 79 w 145"/>
                <a:gd name="T53" fmla="*/ 0 h 3"/>
                <a:gd name="T54" fmla="*/ 74 w 145"/>
                <a:gd name="T55" fmla="*/ 3 h 3"/>
                <a:gd name="T56" fmla="*/ 84 w 145"/>
                <a:gd name="T57" fmla="*/ 0 h 3"/>
                <a:gd name="T58" fmla="*/ 137 w 145"/>
                <a:gd name="T59" fmla="*/ 2 h 3"/>
                <a:gd name="T60" fmla="*/ 135 w 145"/>
                <a:gd name="T61" fmla="*/ 1 h 3"/>
                <a:gd name="T62" fmla="*/ 130 w 145"/>
                <a:gd name="T63" fmla="*/ 2 h 3"/>
                <a:gd name="T64" fmla="*/ 129 w 145"/>
                <a:gd name="T65" fmla="*/ 0 h 3"/>
                <a:gd name="T66" fmla="*/ 124 w 145"/>
                <a:gd name="T67" fmla="*/ 2 h 3"/>
                <a:gd name="T68" fmla="*/ 122 w 145"/>
                <a:gd name="T69" fmla="*/ 1 h 3"/>
                <a:gd name="T70" fmla="*/ 118 w 145"/>
                <a:gd name="T71" fmla="*/ 1 h 3"/>
                <a:gd name="T72" fmla="*/ 117 w 145"/>
                <a:gd name="T73" fmla="*/ 1 h 3"/>
                <a:gd name="T74" fmla="*/ 113 w 145"/>
                <a:gd name="T75" fmla="*/ 2 h 3"/>
                <a:gd name="T76" fmla="*/ 112 w 145"/>
                <a:gd name="T77" fmla="*/ 0 h 3"/>
                <a:gd name="T78" fmla="*/ 107 w 145"/>
                <a:gd name="T79" fmla="*/ 2 h 3"/>
                <a:gd name="T80" fmla="*/ 105 w 145"/>
                <a:gd name="T81" fmla="*/ 1 h 3"/>
                <a:gd name="T82" fmla="*/ 100 w 145"/>
                <a:gd name="T83" fmla="*/ 1 h 3"/>
                <a:gd name="T84" fmla="*/ 98 w 145"/>
                <a:gd name="T85" fmla="*/ 1 h 3"/>
                <a:gd name="T86" fmla="*/ 92 w 145"/>
                <a:gd name="T87" fmla="*/ 1 h 3"/>
                <a:gd name="T88" fmla="*/ 91 w 145"/>
                <a:gd name="T89" fmla="*/ 1 h 3"/>
                <a:gd name="T90" fmla="*/ 85 w 145"/>
                <a:gd name="T91" fmla="*/ 3 h 3"/>
                <a:gd name="T92" fmla="*/ 142 w 145"/>
                <a:gd name="T93"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45" h="3">
                  <a:moveTo>
                    <a:pt x="0" y="1"/>
                  </a:moveTo>
                  <a:cubicBezTo>
                    <a:pt x="0" y="1"/>
                    <a:pt x="0" y="1"/>
                    <a:pt x="0" y="2"/>
                  </a:cubicBezTo>
                  <a:cubicBezTo>
                    <a:pt x="0" y="2"/>
                    <a:pt x="0" y="2"/>
                    <a:pt x="0" y="3"/>
                  </a:cubicBezTo>
                  <a:cubicBezTo>
                    <a:pt x="0" y="2"/>
                    <a:pt x="0" y="1"/>
                    <a:pt x="0" y="1"/>
                  </a:cubicBezTo>
                  <a:moveTo>
                    <a:pt x="144" y="1"/>
                  </a:moveTo>
                  <a:cubicBezTo>
                    <a:pt x="144" y="1"/>
                    <a:pt x="144" y="1"/>
                    <a:pt x="144" y="1"/>
                  </a:cubicBezTo>
                  <a:cubicBezTo>
                    <a:pt x="144" y="2"/>
                    <a:pt x="144" y="2"/>
                    <a:pt x="144" y="2"/>
                  </a:cubicBezTo>
                  <a:cubicBezTo>
                    <a:pt x="144" y="2"/>
                    <a:pt x="145" y="2"/>
                    <a:pt x="145" y="1"/>
                  </a:cubicBezTo>
                  <a:cubicBezTo>
                    <a:pt x="145" y="1"/>
                    <a:pt x="145" y="1"/>
                    <a:pt x="144" y="1"/>
                  </a:cubicBezTo>
                  <a:moveTo>
                    <a:pt x="32" y="0"/>
                  </a:moveTo>
                  <a:cubicBezTo>
                    <a:pt x="27" y="0"/>
                    <a:pt x="27" y="0"/>
                    <a:pt x="27" y="0"/>
                  </a:cubicBezTo>
                  <a:cubicBezTo>
                    <a:pt x="27" y="2"/>
                    <a:pt x="27" y="2"/>
                    <a:pt x="27" y="2"/>
                  </a:cubicBezTo>
                  <a:cubicBezTo>
                    <a:pt x="26" y="2"/>
                    <a:pt x="26" y="2"/>
                    <a:pt x="26" y="2"/>
                  </a:cubicBezTo>
                  <a:cubicBezTo>
                    <a:pt x="25" y="2"/>
                    <a:pt x="25" y="2"/>
                    <a:pt x="25" y="2"/>
                  </a:cubicBezTo>
                  <a:cubicBezTo>
                    <a:pt x="25" y="2"/>
                    <a:pt x="25" y="1"/>
                    <a:pt x="25" y="1"/>
                  </a:cubicBezTo>
                  <a:cubicBezTo>
                    <a:pt x="25" y="0"/>
                    <a:pt x="25" y="0"/>
                    <a:pt x="25" y="0"/>
                  </a:cubicBezTo>
                  <a:cubicBezTo>
                    <a:pt x="20" y="0"/>
                    <a:pt x="20" y="0"/>
                    <a:pt x="20" y="0"/>
                  </a:cubicBezTo>
                  <a:cubicBezTo>
                    <a:pt x="19" y="2"/>
                    <a:pt x="19" y="2"/>
                    <a:pt x="19" y="2"/>
                  </a:cubicBezTo>
                  <a:cubicBezTo>
                    <a:pt x="19" y="2"/>
                    <a:pt x="19" y="2"/>
                    <a:pt x="18" y="2"/>
                  </a:cubicBezTo>
                  <a:cubicBezTo>
                    <a:pt x="18" y="2"/>
                    <a:pt x="18" y="2"/>
                    <a:pt x="18" y="2"/>
                  </a:cubicBezTo>
                  <a:cubicBezTo>
                    <a:pt x="17" y="2"/>
                    <a:pt x="17" y="1"/>
                    <a:pt x="17" y="1"/>
                  </a:cubicBezTo>
                  <a:cubicBezTo>
                    <a:pt x="18" y="0"/>
                    <a:pt x="18" y="0"/>
                    <a:pt x="18" y="0"/>
                  </a:cubicBezTo>
                  <a:cubicBezTo>
                    <a:pt x="13" y="0"/>
                    <a:pt x="13" y="0"/>
                    <a:pt x="13" y="0"/>
                  </a:cubicBezTo>
                  <a:cubicBezTo>
                    <a:pt x="13" y="1"/>
                    <a:pt x="13" y="1"/>
                    <a:pt x="13" y="1"/>
                  </a:cubicBezTo>
                  <a:cubicBezTo>
                    <a:pt x="13" y="2"/>
                    <a:pt x="12" y="2"/>
                    <a:pt x="12" y="2"/>
                  </a:cubicBezTo>
                  <a:cubicBezTo>
                    <a:pt x="12" y="2"/>
                    <a:pt x="12" y="2"/>
                    <a:pt x="12" y="2"/>
                  </a:cubicBezTo>
                  <a:cubicBezTo>
                    <a:pt x="11" y="2"/>
                    <a:pt x="11" y="1"/>
                    <a:pt x="11" y="1"/>
                  </a:cubicBezTo>
                  <a:cubicBezTo>
                    <a:pt x="11" y="1"/>
                    <a:pt x="11" y="0"/>
                    <a:pt x="11" y="0"/>
                  </a:cubicBezTo>
                  <a:cubicBezTo>
                    <a:pt x="8" y="0"/>
                    <a:pt x="8" y="0"/>
                    <a:pt x="8" y="0"/>
                  </a:cubicBezTo>
                  <a:cubicBezTo>
                    <a:pt x="8" y="1"/>
                    <a:pt x="8" y="1"/>
                    <a:pt x="7" y="1"/>
                  </a:cubicBezTo>
                  <a:cubicBezTo>
                    <a:pt x="7" y="2"/>
                    <a:pt x="7" y="2"/>
                    <a:pt x="7" y="2"/>
                  </a:cubicBezTo>
                  <a:cubicBezTo>
                    <a:pt x="6" y="2"/>
                    <a:pt x="6" y="2"/>
                    <a:pt x="6" y="2"/>
                  </a:cubicBezTo>
                  <a:cubicBezTo>
                    <a:pt x="6" y="2"/>
                    <a:pt x="5" y="1"/>
                    <a:pt x="6" y="1"/>
                  </a:cubicBezTo>
                  <a:cubicBezTo>
                    <a:pt x="6" y="0"/>
                    <a:pt x="6" y="0"/>
                    <a:pt x="6" y="0"/>
                  </a:cubicBezTo>
                  <a:cubicBezTo>
                    <a:pt x="3" y="0"/>
                    <a:pt x="3" y="0"/>
                    <a:pt x="3" y="0"/>
                  </a:cubicBezTo>
                  <a:cubicBezTo>
                    <a:pt x="3" y="1"/>
                    <a:pt x="3" y="2"/>
                    <a:pt x="3" y="2"/>
                  </a:cubicBezTo>
                  <a:cubicBezTo>
                    <a:pt x="3" y="3"/>
                    <a:pt x="3" y="3"/>
                    <a:pt x="3" y="3"/>
                  </a:cubicBezTo>
                  <a:cubicBezTo>
                    <a:pt x="32" y="3"/>
                    <a:pt x="32" y="3"/>
                    <a:pt x="32" y="3"/>
                  </a:cubicBezTo>
                  <a:cubicBezTo>
                    <a:pt x="32" y="3"/>
                    <a:pt x="32" y="2"/>
                    <a:pt x="32" y="2"/>
                  </a:cubicBezTo>
                  <a:cubicBezTo>
                    <a:pt x="32" y="0"/>
                    <a:pt x="32" y="0"/>
                    <a:pt x="32" y="0"/>
                  </a:cubicBezTo>
                  <a:moveTo>
                    <a:pt x="40" y="0"/>
                  </a:moveTo>
                  <a:cubicBezTo>
                    <a:pt x="34" y="0"/>
                    <a:pt x="34" y="0"/>
                    <a:pt x="34" y="0"/>
                  </a:cubicBezTo>
                  <a:cubicBezTo>
                    <a:pt x="34" y="2"/>
                    <a:pt x="34" y="2"/>
                    <a:pt x="34" y="2"/>
                  </a:cubicBezTo>
                  <a:cubicBezTo>
                    <a:pt x="34" y="2"/>
                    <a:pt x="33" y="3"/>
                    <a:pt x="33" y="3"/>
                  </a:cubicBezTo>
                  <a:cubicBezTo>
                    <a:pt x="39" y="3"/>
                    <a:pt x="39" y="3"/>
                    <a:pt x="39" y="3"/>
                  </a:cubicBezTo>
                  <a:cubicBezTo>
                    <a:pt x="39" y="3"/>
                    <a:pt x="39" y="2"/>
                    <a:pt x="39" y="2"/>
                  </a:cubicBezTo>
                  <a:cubicBezTo>
                    <a:pt x="39" y="1"/>
                    <a:pt x="39" y="1"/>
                    <a:pt x="40" y="0"/>
                  </a:cubicBezTo>
                  <a:moveTo>
                    <a:pt x="49" y="0"/>
                  </a:moveTo>
                  <a:cubicBezTo>
                    <a:pt x="42" y="0"/>
                    <a:pt x="42" y="0"/>
                    <a:pt x="42" y="0"/>
                  </a:cubicBezTo>
                  <a:cubicBezTo>
                    <a:pt x="41" y="1"/>
                    <a:pt x="41" y="2"/>
                    <a:pt x="41" y="3"/>
                  </a:cubicBezTo>
                  <a:cubicBezTo>
                    <a:pt x="41" y="3"/>
                    <a:pt x="41" y="3"/>
                    <a:pt x="41" y="3"/>
                  </a:cubicBezTo>
                  <a:cubicBezTo>
                    <a:pt x="49" y="3"/>
                    <a:pt x="49" y="3"/>
                    <a:pt x="49" y="3"/>
                  </a:cubicBezTo>
                  <a:cubicBezTo>
                    <a:pt x="49" y="2"/>
                    <a:pt x="49" y="2"/>
                    <a:pt x="49" y="1"/>
                  </a:cubicBezTo>
                  <a:cubicBezTo>
                    <a:pt x="49" y="1"/>
                    <a:pt x="49" y="1"/>
                    <a:pt x="49" y="0"/>
                  </a:cubicBezTo>
                  <a:moveTo>
                    <a:pt x="59" y="0"/>
                  </a:moveTo>
                  <a:cubicBezTo>
                    <a:pt x="52" y="0"/>
                    <a:pt x="52" y="0"/>
                    <a:pt x="52" y="0"/>
                  </a:cubicBezTo>
                  <a:cubicBezTo>
                    <a:pt x="51" y="1"/>
                    <a:pt x="51" y="1"/>
                    <a:pt x="51" y="1"/>
                  </a:cubicBezTo>
                  <a:cubicBezTo>
                    <a:pt x="51" y="2"/>
                    <a:pt x="51" y="2"/>
                    <a:pt x="51" y="3"/>
                  </a:cubicBezTo>
                  <a:cubicBezTo>
                    <a:pt x="58" y="3"/>
                    <a:pt x="58" y="3"/>
                    <a:pt x="58" y="3"/>
                  </a:cubicBezTo>
                  <a:cubicBezTo>
                    <a:pt x="58" y="2"/>
                    <a:pt x="58" y="2"/>
                    <a:pt x="58" y="2"/>
                  </a:cubicBezTo>
                  <a:cubicBezTo>
                    <a:pt x="58" y="1"/>
                    <a:pt x="58" y="1"/>
                    <a:pt x="59" y="0"/>
                  </a:cubicBezTo>
                  <a:moveTo>
                    <a:pt x="73" y="0"/>
                  </a:moveTo>
                  <a:cubicBezTo>
                    <a:pt x="70" y="0"/>
                    <a:pt x="70" y="0"/>
                    <a:pt x="70" y="0"/>
                  </a:cubicBezTo>
                  <a:cubicBezTo>
                    <a:pt x="69" y="2"/>
                    <a:pt x="69" y="2"/>
                    <a:pt x="69" y="2"/>
                  </a:cubicBezTo>
                  <a:cubicBezTo>
                    <a:pt x="68" y="3"/>
                    <a:pt x="68" y="3"/>
                    <a:pt x="68" y="3"/>
                  </a:cubicBezTo>
                  <a:cubicBezTo>
                    <a:pt x="67" y="2"/>
                    <a:pt x="67" y="2"/>
                    <a:pt x="67" y="2"/>
                  </a:cubicBezTo>
                  <a:cubicBezTo>
                    <a:pt x="67" y="2"/>
                    <a:pt x="67" y="2"/>
                    <a:pt x="67" y="1"/>
                  </a:cubicBezTo>
                  <a:cubicBezTo>
                    <a:pt x="67" y="0"/>
                    <a:pt x="67" y="0"/>
                    <a:pt x="67" y="0"/>
                  </a:cubicBezTo>
                  <a:cubicBezTo>
                    <a:pt x="61" y="0"/>
                    <a:pt x="61" y="0"/>
                    <a:pt x="61" y="0"/>
                  </a:cubicBezTo>
                  <a:cubicBezTo>
                    <a:pt x="60" y="1"/>
                    <a:pt x="60" y="2"/>
                    <a:pt x="60" y="2"/>
                  </a:cubicBezTo>
                  <a:cubicBezTo>
                    <a:pt x="60" y="2"/>
                    <a:pt x="60" y="3"/>
                    <a:pt x="60" y="3"/>
                  </a:cubicBezTo>
                  <a:cubicBezTo>
                    <a:pt x="72" y="3"/>
                    <a:pt x="72" y="3"/>
                    <a:pt x="72" y="3"/>
                  </a:cubicBezTo>
                  <a:cubicBezTo>
                    <a:pt x="72" y="2"/>
                    <a:pt x="72" y="2"/>
                    <a:pt x="72" y="2"/>
                  </a:cubicBezTo>
                  <a:cubicBezTo>
                    <a:pt x="72" y="1"/>
                    <a:pt x="72" y="1"/>
                    <a:pt x="73" y="0"/>
                  </a:cubicBezTo>
                  <a:moveTo>
                    <a:pt x="84" y="0"/>
                  </a:moveTo>
                  <a:cubicBezTo>
                    <a:pt x="81" y="0"/>
                    <a:pt x="81" y="0"/>
                    <a:pt x="81" y="0"/>
                  </a:cubicBezTo>
                  <a:cubicBezTo>
                    <a:pt x="81" y="1"/>
                    <a:pt x="81" y="1"/>
                    <a:pt x="80" y="2"/>
                  </a:cubicBezTo>
                  <a:cubicBezTo>
                    <a:pt x="80" y="2"/>
                    <a:pt x="80" y="3"/>
                    <a:pt x="79" y="3"/>
                  </a:cubicBezTo>
                  <a:cubicBezTo>
                    <a:pt x="79" y="3"/>
                    <a:pt x="79" y="3"/>
                    <a:pt x="79" y="3"/>
                  </a:cubicBezTo>
                  <a:cubicBezTo>
                    <a:pt x="79" y="2"/>
                    <a:pt x="78" y="2"/>
                    <a:pt x="79" y="1"/>
                  </a:cubicBezTo>
                  <a:cubicBezTo>
                    <a:pt x="79" y="1"/>
                    <a:pt x="79" y="0"/>
                    <a:pt x="79" y="0"/>
                  </a:cubicBezTo>
                  <a:cubicBezTo>
                    <a:pt x="75" y="0"/>
                    <a:pt x="75" y="0"/>
                    <a:pt x="75" y="0"/>
                  </a:cubicBezTo>
                  <a:cubicBezTo>
                    <a:pt x="74" y="1"/>
                    <a:pt x="74" y="1"/>
                    <a:pt x="74" y="2"/>
                  </a:cubicBezTo>
                  <a:cubicBezTo>
                    <a:pt x="74" y="2"/>
                    <a:pt x="74" y="3"/>
                    <a:pt x="74" y="3"/>
                  </a:cubicBezTo>
                  <a:cubicBezTo>
                    <a:pt x="83" y="3"/>
                    <a:pt x="83" y="3"/>
                    <a:pt x="83" y="3"/>
                  </a:cubicBezTo>
                  <a:cubicBezTo>
                    <a:pt x="83" y="2"/>
                    <a:pt x="83" y="2"/>
                    <a:pt x="83" y="2"/>
                  </a:cubicBezTo>
                  <a:cubicBezTo>
                    <a:pt x="84" y="1"/>
                    <a:pt x="84" y="1"/>
                    <a:pt x="84" y="0"/>
                  </a:cubicBezTo>
                  <a:moveTo>
                    <a:pt x="142" y="0"/>
                  </a:moveTo>
                  <a:cubicBezTo>
                    <a:pt x="138" y="0"/>
                    <a:pt x="138" y="0"/>
                    <a:pt x="138" y="0"/>
                  </a:cubicBezTo>
                  <a:cubicBezTo>
                    <a:pt x="137" y="0"/>
                    <a:pt x="137" y="1"/>
                    <a:pt x="137" y="2"/>
                  </a:cubicBezTo>
                  <a:cubicBezTo>
                    <a:pt x="136" y="2"/>
                    <a:pt x="136" y="2"/>
                    <a:pt x="136" y="2"/>
                  </a:cubicBezTo>
                  <a:cubicBezTo>
                    <a:pt x="135" y="2"/>
                    <a:pt x="135" y="2"/>
                    <a:pt x="135" y="2"/>
                  </a:cubicBezTo>
                  <a:cubicBezTo>
                    <a:pt x="135" y="2"/>
                    <a:pt x="135" y="1"/>
                    <a:pt x="135" y="1"/>
                  </a:cubicBezTo>
                  <a:cubicBezTo>
                    <a:pt x="135" y="1"/>
                    <a:pt x="135" y="0"/>
                    <a:pt x="135" y="0"/>
                  </a:cubicBezTo>
                  <a:cubicBezTo>
                    <a:pt x="131" y="0"/>
                    <a:pt x="131" y="0"/>
                    <a:pt x="131" y="0"/>
                  </a:cubicBezTo>
                  <a:cubicBezTo>
                    <a:pt x="130" y="2"/>
                    <a:pt x="130" y="2"/>
                    <a:pt x="130" y="2"/>
                  </a:cubicBezTo>
                  <a:cubicBezTo>
                    <a:pt x="130" y="2"/>
                    <a:pt x="130" y="2"/>
                    <a:pt x="130" y="2"/>
                  </a:cubicBezTo>
                  <a:cubicBezTo>
                    <a:pt x="129" y="2"/>
                    <a:pt x="129" y="2"/>
                    <a:pt x="129" y="2"/>
                  </a:cubicBezTo>
                  <a:cubicBezTo>
                    <a:pt x="129" y="1"/>
                    <a:pt x="128" y="1"/>
                    <a:pt x="129" y="0"/>
                  </a:cubicBezTo>
                  <a:cubicBezTo>
                    <a:pt x="129" y="0"/>
                    <a:pt x="129" y="0"/>
                    <a:pt x="129" y="0"/>
                  </a:cubicBezTo>
                  <a:cubicBezTo>
                    <a:pt x="125" y="0"/>
                    <a:pt x="125" y="0"/>
                    <a:pt x="125" y="0"/>
                  </a:cubicBezTo>
                  <a:cubicBezTo>
                    <a:pt x="125" y="1"/>
                    <a:pt x="124" y="1"/>
                    <a:pt x="124" y="2"/>
                  </a:cubicBezTo>
                  <a:cubicBezTo>
                    <a:pt x="123" y="2"/>
                    <a:pt x="123" y="2"/>
                    <a:pt x="123" y="2"/>
                  </a:cubicBezTo>
                  <a:cubicBezTo>
                    <a:pt x="123" y="2"/>
                    <a:pt x="123" y="2"/>
                    <a:pt x="123" y="2"/>
                  </a:cubicBezTo>
                  <a:cubicBezTo>
                    <a:pt x="122" y="2"/>
                    <a:pt x="122" y="1"/>
                    <a:pt x="122" y="1"/>
                  </a:cubicBezTo>
                  <a:cubicBezTo>
                    <a:pt x="122" y="1"/>
                    <a:pt x="123" y="0"/>
                    <a:pt x="123" y="0"/>
                  </a:cubicBezTo>
                  <a:cubicBezTo>
                    <a:pt x="119" y="0"/>
                    <a:pt x="119" y="0"/>
                    <a:pt x="119" y="0"/>
                  </a:cubicBezTo>
                  <a:cubicBezTo>
                    <a:pt x="119" y="0"/>
                    <a:pt x="119" y="1"/>
                    <a:pt x="118" y="1"/>
                  </a:cubicBezTo>
                  <a:cubicBezTo>
                    <a:pt x="118" y="2"/>
                    <a:pt x="118" y="2"/>
                    <a:pt x="118" y="2"/>
                  </a:cubicBezTo>
                  <a:cubicBezTo>
                    <a:pt x="117" y="2"/>
                    <a:pt x="117" y="2"/>
                    <a:pt x="117" y="2"/>
                  </a:cubicBezTo>
                  <a:cubicBezTo>
                    <a:pt x="117" y="2"/>
                    <a:pt x="116" y="1"/>
                    <a:pt x="117" y="1"/>
                  </a:cubicBezTo>
                  <a:cubicBezTo>
                    <a:pt x="117" y="0"/>
                    <a:pt x="117" y="0"/>
                    <a:pt x="117" y="0"/>
                  </a:cubicBezTo>
                  <a:cubicBezTo>
                    <a:pt x="114" y="0"/>
                    <a:pt x="114" y="0"/>
                    <a:pt x="114" y="0"/>
                  </a:cubicBezTo>
                  <a:cubicBezTo>
                    <a:pt x="113" y="2"/>
                    <a:pt x="113" y="2"/>
                    <a:pt x="113" y="2"/>
                  </a:cubicBezTo>
                  <a:cubicBezTo>
                    <a:pt x="112" y="2"/>
                    <a:pt x="112" y="2"/>
                    <a:pt x="112" y="2"/>
                  </a:cubicBezTo>
                  <a:cubicBezTo>
                    <a:pt x="112" y="2"/>
                    <a:pt x="112" y="2"/>
                    <a:pt x="112" y="2"/>
                  </a:cubicBezTo>
                  <a:cubicBezTo>
                    <a:pt x="111" y="1"/>
                    <a:pt x="111" y="1"/>
                    <a:pt x="112" y="0"/>
                  </a:cubicBezTo>
                  <a:cubicBezTo>
                    <a:pt x="112" y="0"/>
                    <a:pt x="112" y="0"/>
                    <a:pt x="112" y="0"/>
                  </a:cubicBezTo>
                  <a:cubicBezTo>
                    <a:pt x="108" y="0"/>
                    <a:pt x="108" y="0"/>
                    <a:pt x="108" y="0"/>
                  </a:cubicBezTo>
                  <a:cubicBezTo>
                    <a:pt x="108" y="1"/>
                    <a:pt x="107" y="1"/>
                    <a:pt x="107" y="2"/>
                  </a:cubicBezTo>
                  <a:cubicBezTo>
                    <a:pt x="107" y="2"/>
                    <a:pt x="107" y="2"/>
                    <a:pt x="106" y="2"/>
                  </a:cubicBezTo>
                  <a:cubicBezTo>
                    <a:pt x="106" y="2"/>
                    <a:pt x="106" y="2"/>
                    <a:pt x="106" y="2"/>
                  </a:cubicBezTo>
                  <a:cubicBezTo>
                    <a:pt x="105" y="2"/>
                    <a:pt x="105" y="2"/>
                    <a:pt x="105" y="1"/>
                  </a:cubicBezTo>
                  <a:cubicBezTo>
                    <a:pt x="105" y="1"/>
                    <a:pt x="105" y="0"/>
                    <a:pt x="106" y="0"/>
                  </a:cubicBezTo>
                  <a:cubicBezTo>
                    <a:pt x="100" y="0"/>
                    <a:pt x="100" y="0"/>
                    <a:pt x="100" y="0"/>
                  </a:cubicBezTo>
                  <a:cubicBezTo>
                    <a:pt x="100" y="0"/>
                    <a:pt x="100" y="1"/>
                    <a:pt x="100" y="1"/>
                  </a:cubicBezTo>
                  <a:cubicBezTo>
                    <a:pt x="99" y="2"/>
                    <a:pt x="99" y="2"/>
                    <a:pt x="99" y="2"/>
                  </a:cubicBezTo>
                  <a:cubicBezTo>
                    <a:pt x="98" y="2"/>
                    <a:pt x="98" y="2"/>
                    <a:pt x="98" y="2"/>
                  </a:cubicBezTo>
                  <a:cubicBezTo>
                    <a:pt x="98" y="2"/>
                    <a:pt x="98" y="1"/>
                    <a:pt x="98" y="1"/>
                  </a:cubicBezTo>
                  <a:cubicBezTo>
                    <a:pt x="98" y="0"/>
                    <a:pt x="98" y="0"/>
                    <a:pt x="98" y="0"/>
                  </a:cubicBezTo>
                  <a:cubicBezTo>
                    <a:pt x="93" y="0"/>
                    <a:pt x="93" y="0"/>
                    <a:pt x="93" y="0"/>
                  </a:cubicBezTo>
                  <a:cubicBezTo>
                    <a:pt x="93" y="0"/>
                    <a:pt x="93" y="1"/>
                    <a:pt x="92" y="1"/>
                  </a:cubicBezTo>
                  <a:cubicBezTo>
                    <a:pt x="92" y="2"/>
                    <a:pt x="92" y="2"/>
                    <a:pt x="92" y="2"/>
                  </a:cubicBezTo>
                  <a:cubicBezTo>
                    <a:pt x="91" y="2"/>
                    <a:pt x="91" y="2"/>
                    <a:pt x="91" y="2"/>
                  </a:cubicBezTo>
                  <a:cubicBezTo>
                    <a:pt x="91" y="2"/>
                    <a:pt x="90" y="1"/>
                    <a:pt x="91" y="1"/>
                  </a:cubicBezTo>
                  <a:cubicBezTo>
                    <a:pt x="91" y="0"/>
                    <a:pt x="91" y="0"/>
                    <a:pt x="91" y="0"/>
                  </a:cubicBezTo>
                  <a:cubicBezTo>
                    <a:pt x="87" y="0"/>
                    <a:pt x="87" y="0"/>
                    <a:pt x="87" y="0"/>
                  </a:cubicBezTo>
                  <a:cubicBezTo>
                    <a:pt x="86" y="1"/>
                    <a:pt x="86" y="2"/>
                    <a:pt x="85" y="3"/>
                  </a:cubicBezTo>
                  <a:cubicBezTo>
                    <a:pt x="143" y="3"/>
                    <a:pt x="143" y="3"/>
                    <a:pt x="143" y="3"/>
                  </a:cubicBezTo>
                  <a:cubicBezTo>
                    <a:pt x="142" y="2"/>
                    <a:pt x="142" y="2"/>
                    <a:pt x="142" y="1"/>
                  </a:cubicBezTo>
                  <a:cubicBezTo>
                    <a:pt x="142" y="0"/>
                    <a:pt x="142" y="0"/>
                    <a:pt x="142" y="0"/>
                  </a:cubicBezTo>
                </a:path>
              </a:pathLst>
            </a:custGeom>
            <a:solidFill>
              <a:srgbClr val="75757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1218565" fontAlgn="auto">
                <a:spcBef>
                  <a:spcPts val="0"/>
                </a:spcBef>
                <a:spcAft>
                  <a:spcPts val="0"/>
                </a:spcAft>
              </a:pPr>
              <a:endParaRPr lang="zh-CN" altLang="en-US" sz="2400">
                <a:solidFill>
                  <a:prstClr val="black"/>
                </a:solidFill>
                <a:latin typeface="方正静蕾简体" panose="02000000000000000000" charset="-122"/>
                <a:ea typeface="方正静蕾简体" panose="02000000000000000000" charset="-122"/>
              </a:endParaRPr>
            </a:p>
          </p:txBody>
        </p:sp>
        <p:sp>
          <p:nvSpPr>
            <p:cNvPr id="212" name="Freeform 356"/>
            <p:cNvSpPr/>
            <p:nvPr/>
          </p:nvSpPr>
          <p:spPr bwMode="auto">
            <a:xfrm>
              <a:off x="6741950" y="5820391"/>
              <a:ext cx="35491" cy="91258"/>
            </a:xfrm>
            <a:custGeom>
              <a:avLst/>
              <a:gdLst>
                <a:gd name="T0" fmla="*/ 2 w 3"/>
                <a:gd name="T1" fmla="*/ 0 h 8"/>
                <a:gd name="T2" fmla="*/ 1 w 3"/>
                <a:gd name="T3" fmla="*/ 1 h 8"/>
                <a:gd name="T4" fmla="*/ 0 w 3"/>
                <a:gd name="T5" fmla="*/ 3 h 8"/>
                <a:gd name="T6" fmla="*/ 0 w 3"/>
                <a:gd name="T7" fmla="*/ 5 h 8"/>
                <a:gd name="T8" fmla="*/ 0 w 3"/>
                <a:gd name="T9" fmla="*/ 6 h 8"/>
                <a:gd name="T10" fmla="*/ 1 w 3"/>
                <a:gd name="T11" fmla="*/ 8 h 8"/>
                <a:gd name="T12" fmla="*/ 1 w 3"/>
                <a:gd name="T13" fmla="*/ 8 h 8"/>
                <a:gd name="T14" fmla="*/ 1 w 3"/>
                <a:gd name="T15" fmla="*/ 8 h 8"/>
                <a:gd name="T16" fmla="*/ 2 w 3"/>
                <a:gd name="T17" fmla="*/ 7 h 8"/>
                <a:gd name="T18" fmla="*/ 2 w 3"/>
                <a:gd name="T19" fmla="*/ 6 h 8"/>
                <a:gd name="T20" fmla="*/ 2 w 3"/>
                <a:gd name="T21" fmla="*/ 6 h 8"/>
                <a:gd name="T22" fmla="*/ 3 w 3"/>
                <a:gd name="T23" fmla="*/ 2 h 8"/>
                <a:gd name="T24" fmla="*/ 3 w 3"/>
                <a:gd name="T25" fmla="*/ 1 h 8"/>
                <a:gd name="T26" fmla="*/ 2 w 3"/>
                <a:gd name="T27" fmla="*/ 0 h 8"/>
                <a:gd name="T28" fmla="*/ 2 w 3"/>
                <a:gd name="T29"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 h="8">
                  <a:moveTo>
                    <a:pt x="2" y="0"/>
                  </a:moveTo>
                  <a:cubicBezTo>
                    <a:pt x="1" y="0"/>
                    <a:pt x="1" y="0"/>
                    <a:pt x="1" y="1"/>
                  </a:cubicBezTo>
                  <a:cubicBezTo>
                    <a:pt x="0" y="3"/>
                    <a:pt x="0" y="3"/>
                    <a:pt x="0" y="3"/>
                  </a:cubicBezTo>
                  <a:cubicBezTo>
                    <a:pt x="0" y="5"/>
                    <a:pt x="0" y="5"/>
                    <a:pt x="0" y="5"/>
                  </a:cubicBezTo>
                  <a:cubicBezTo>
                    <a:pt x="0" y="6"/>
                    <a:pt x="0" y="6"/>
                    <a:pt x="0" y="6"/>
                  </a:cubicBezTo>
                  <a:cubicBezTo>
                    <a:pt x="0" y="7"/>
                    <a:pt x="0" y="7"/>
                    <a:pt x="1" y="8"/>
                  </a:cubicBezTo>
                  <a:cubicBezTo>
                    <a:pt x="1" y="8"/>
                    <a:pt x="1" y="8"/>
                    <a:pt x="1" y="8"/>
                  </a:cubicBezTo>
                  <a:cubicBezTo>
                    <a:pt x="1" y="8"/>
                    <a:pt x="1" y="8"/>
                    <a:pt x="1" y="8"/>
                  </a:cubicBezTo>
                  <a:cubicBezTo>
                    <a:pt x="1" y="8"/>
                    <a:pt x="2" y="8"/>
                    <a:pt x="2" y="7"/>
                  </a:cubicBezTo>
                  <a:cubicBezTo>
                    <a:pt x="2" y="7"/>
                    <a:pt x="2" y="7"/>
                    <a:pt x="2" y="6"/>
                  </a:cubicBezTo>
                  <a:cubicBezTo>
                    <a:pt x="2" y="6"/>
                    <a:pt x="2" y="6"/>
                    <a:pt x="2" y="6"/>
                  </a:cubicBezTo>
                  <a:cubicBezTo>
                    <a:pt x="3" y="2"/>
                    <a:pt x="3" y="2"/>
                    <a:pt x="3" y="2"/>
                  </a:cubicBezTo>
                  <a:cubicBezTo>
                    <a:pt x="3" y="1"/>
                    <a:pt x="3" y="1"/>
                    <a:pt x="3" y="1"/>
                  </a:cubicBezTo>
                  <a:cubicBezTo>
                    <a:pt x="3" y="1"/>
                    <a:pt x="3" y="0"/>
                    <a:pt x="2" y="0"/>
                  </a:cubicBezTo>
                  <a:cubicBezTo>
                    <a:pt x="2" y="0"/>
                    <a:pt x="2" y="0"/>
                    <a:pt x="2" y="0"/>
                  </a:cubicBezTo>
                </a:path>
              </a:pathLst>
            </a:custGeom>
            <a:solidFill>
              <a:srgbClr val="75757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1218565" fontAlgn="auto">
                <a:spcBef>
                  <a:spcPts val="0"/>
                </a:spcBef>
                <a:spcAft>
                  <a:spcPts val="0"/>
                </a:spcAft>
              </a:pPr>
              <a:endParaRPr lang="zh-CN" altLang="en-US" sz="2400">
                <a:solidFill>
                  <a:prstClr val="black"/>
                </a:solidFill>
                <a:latin typeface="方正静蕾简体" panose="02000000000000000000" charset="-122"/>
                <a:ea typeface="方正静蕾简体" panose="02000000000000000000" charset="-122"/>
              </a:endParaRPr>
            </a:p>
          </p:txBody>
        </p:sp>
        <p:sp>
          <p:nvSpPr>
            <p:cNvPr id="213" name="Freeform 357"/>
            <p:cNvSpPr/>
            <p:nvPr/>
          </p:nvSpPr>
          <p:spPr bwMode="auto">
            <a:xfrm>
              <a:off x="5038460" y="5805183"/>
              <a:ext cx="35491" cy="121678"/>
            </a:xfrm>
            <a:custGeom>
              <a:avLst/>
              <a:gdLst>
                <a:gd name="T0" fmla="*/ 1 w 3"/>
                <a:gd name="T1" fmla="*/ 0 h 10"/>
                <a:gd name="T2" fmla="*/ 0 w 3"/>
                <a:gd name="T3" fmla="*/ 1 h 10"/>
                <a:gd name="T4" fmla="*/ 0 w 3"/>
                <a:gd name="T5" fmla="*/ 7 h 10"/>
                <a:gd name="T6" fmla="*/ 0 w 3"/>
                <a:gd name="T7" fmla="*/ 9 h 10"/>
                <a:gd name="T8" fmla="*/ 1 w 3"/>
                <a:gd name="T9" fmla="*/ 9 h 10"/>
                <a:gd name="T10" fmla="*/ 2 w 3"/>
                <a:gd name="T11" fmla="*/ 10 h 10"/>
                <a:gd name="T12" fmla="*/ 2 w 3"/>
                <a:gd name="T13" fmla="*/ 10 h 10"/>
                <a:gd name="T14" fmla="*/ 3 w 3"/>
                <a:gd name="T15" fmla="*/ 9 h 10"/>
                <a:gd name="T16" fmla="*/ 3 w 3"/>
                <a:gd name="T17" fmla="*/ 8 h 10"/>
                <a:gd name="T18" fmla="*/ 3 w 3"/>
                <a:gd name="T19" fmla="*/ 6 h 10"/>
                <a:gd name="T20" fmla="*/ 3 w 3"/>
                <a:gd name="T21" fmla="*/ 3 h 10"/>
                <a:gd name="T22" fmla="*/ 3 w 3"/>
                <a:gd name="T23" fmla="*/ 2 h 10"/>
                <a:gd name="T24" fmla="*/ 2 w 3"/>
                <a:gd name="T25" fmla="*/ 0 h 10"/>
                <a:gd name="T26" fmla="*/ 2 w 3"/>
                <a:gd name="T27" fmla="*/ 0 h 10"/>
                <a:gd name="T28" fmla="*/ 1 w 3"/>
                <a:gd name="T29"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 h="10">
                  <a:moveTo>
                    <a:pt x="1" y="0"/>
                  </a:moveTo>
                  <a:cubicBezTo>
                    <a:pt x="1" y="0"/>
                    <a:pt x="0" y="1"/>
                    <a:pt x="0" y="1"/>
                  </a:cubicBezTo>
                  <a:cubicBezTo>
                    <a:pt x="0" y="3"/>
                    <a:pt x="0" y="5"/>
                    <a:pt x="0" y="7"/>
                  </a:cubicBezTo>
                  <a:cubicBezTo>
                    <a:pt x="0" y="7"/>
                    <a:pt x="0" y="8"/>
                    <a:pt x="0" y="9"/>
                  </a:cubicBezTo>
                  <a:cubicBezTo>
                    <a:pt x="0" y="9"/>
                    <a:pt x="1" y="9"/>
                    <a:pt x="1" y="9"/>
                  </a:cubicBezTo>
                  <a:cubicBezTo>
                    <a:pt x="1" y="10"/>
                    <a:pt x="1" y="10"/>
                    <a:pt x="2" y="10"/>
                  </a:cubicBezTo>
                  <a:cubicBezTo>
                    <a:pt x="2" y="10"/>
                    <a:pt x="2" y="10"/>
                    <a:pt x="2" y="10"/>
                  </a:cubicBezTo>
                  <a:cubicBezTo>
                    <a:pt x="3" y="10"/>
                    <a:pt x="3" y="9"/>
                    <a:pt x="3" y="9"/>
                  </a:cubicBezTo>
                  <a:cubicBezTo>
                    <a:pt x="3" y="9"/>
                    <a:pt x="3" y="9"/>
                    <a:pt x="3" y="8"/>
                  </a:cubicBezTo>
                  <a:cubicBezTo>
                    <a:pt x="3" y="8"/>
                    <a:pt x="3" y="7"/>
                    <a:pt x="3" y="6"/>
                  </a:cubicBezTo>
                  <a:cubicBezTo>
                    <a:pt x="3" y="5"/>
                    <a:pt x="3" y="4"/>
                    <a:pt x="3" y="3"/>
                  </a:cubicBezTo>
                  <a:cubicBezTo>
                    <a:pt x="3" y="3"/>
                    <a:pt x="3" y="2"/>
                    <a:pt x="3" y="2"/>
                  </a:cubicBezTo>
                  <a:cubicBezTo>
                    <a:pt x="3" y="1"/>
                    <a:pt x="3" y="1"/>
                    <a:pt x="2" y="0"/>
                  </a:cubicBezTo>
                  <a:cubicBezTo>
                    <a:pt x="2" y="0"/>
                    <a:pt x="2" y="0"/>
                    <a:pt x="2" y="0"/>
                  </a:cubicBezTo>
                  <a:cubicBezTo>
                    <a:pt x="2" y="0"/>
                    <a:pt x="2" y="0"/>
                    <a:pt x="1" y="0"/>
                  </a:cubicBezTo>
                </a:path>
              </a:pathLst>
            </a:custGeom>
            <a:solidFill>
              <a:srgbClr val="75757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1218565" fontAlgn="auto">
                <a:spcBef>
                  <a:spcPts val="0"/>
                </a:spcBef>
                <a:spcAft>
                  <a:spcPts val="0"/>
                </a:spcAft>
              </a:pPr>
              <a:endParaRPr lang="zh-CN" altLang="en-US" sz="2400">
                <a:solidFill>
                  <a:prstClr val="black"/>
                </a:solidFill>
                <a:latin typeface="方正静蕾简体" panose="02000000000000000000" charset="-122"/>
                <a:ea typeface="方正静蕾简体" panose="02000000000000000000" charset="-122"/>
              </a:endParaRPr>
            </a:p>
          </p:txBody>
        </p:sp>
        <p:sp>
          <p:nvSpPr>
            <p:cNvPr id="214" name="Freeform 358"/>
            <p:cNvSpPr>
              <a:spLocks noEditPoints="1"/>
            </p:cNvSpPr>
            <p:nvPr/>
          </p:nvSpPr>
          <p:spPr bwMode="auto">
            <a:xfrm>
              <a:off x="5484612" y="5688574"/>
              <a:ext cx="730067" cy="91258"/>
            </a:xfrm>
            <a:custGeom>
              <a:avLst/>
              <a:gdLst>
                <a:gd name="T0" fmla="*/ 3 w 61"/>
                <a:gd name="T1" fmla="*/ 5 h 8"/>
                <a:gd name="T2" fmla="*/ 3 w 61"/>
                <a:gd name="T3" fmla="*/ 5 h 8"/>
                <a:gd name="T4" fmla="*/ 3 w 61"/>
                <a:gd name="T5" fmla="*/ 4 h 8"/>
                <a:gd name="T6" fmla="*/ 35 w 61"/>
                <a:gd name="T7" fmla="*/ 3 h 8"/>
                <a:gd name="T8" fmla="*/ 59 w 61"/>
                <a:gd name="T9" fmla="*/ 3 h 8"/>
                <a:gd name="T10" fmla="*/ 59 w 61"/>
                <a:gd name="T11" fmla="*/ 6 h 8"/>
                <a:gd name="T12" fmla="*/ 29 w 61"/>
                <a:gd name="T13" fmla="*/ 5 h 8"/>
                <a:gd name="T14" fmla="*/ 3 w 61"/>
                <a:gd name="T15" fmla="*/ 5 h 8"/>
                <a:gd name="T16" fmla="*/ 36 w 61"/>
                <a:gd name="T17" fmla="*/ 0 h 8"/>
                <a:gd name="T18" fmla="*/ 2 w 61"/>
                <a:gd name="T19" fmla="*/ 1 h 8"/>
                <a:gd name="T20" fmla="*/ 1 w 61"/>
                <a:gd name="T21" fmla="*/ 2 h 8"/>
                <a:gd name="T22" fmla="*/ 0 w 61"/>
                <a:gd name="T23" fmla="*/ 3 h 8"/>
                <a:gd name="T24" fmla="*/ 1 w 61"/>
                <a:gd name="T25" fmla="*/ 5 h 8"/>
                <a:gd name="T26" fmla="*/ 1 w 61"/>
                <a:gd name="T27" fmla="*/ 7 h 8"/>
                <a:gd name="T28" fmla="*/ 2 w 61"/>
                <a:gd name="T29" fmla="*/ 8 h 8"/>
                <a:gd name="T30" fmla="*/ 29 w 61"/>
                <a:gd name="T31" fmla="*/ 8 h 8"/>
                <a:gd name="T32" fmla="*/ 60 w 61"/>
                <a:gd name="T33" fmla="*/ 8 h 8"/>
                <a:gd name="T34" fmla="*/ 61 w 61"/>
                <a:gd name="T35" fmla="*/ 8 h 8"/>
                <a:gd name="T36" fmla="*/ 61 w 61"/>
                <a:gd name="T37" fmla="*/ 7 h 8"/>
                <a:gd name="T38" fmla="*/ 61 w 61"/>
                <a:gd name="T39" fmla="*/ 2 h 8"/>
                <a:gd name="T40" fmla="*/ 60 w 61"/>
                <a:gd name="T41" fmla="*/ 1 h 8"/>
                <a:gd name="T42" fmla="*/ 36 w 61"/>
                <a:gd name="T43"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1" h="8">
                  <a:moveTo>
                    <a:pt x="3" y="5"/>
                  </a:moveTo>
                  <a:cubicBezTo>
                    <a:pt x="3" y="5"/>
                    <a:pt x="3" y="5"/>
                    <a:pt x="3" y="5"/>
                  </a:cubicBezTo>
                  <a:cubicBezTo>
                    <a:pt x="3" y="4"/>
                    <a:pt x="3" y="4"/>
                    <a:pt x="3" y="4"/>
                  </a:cubicBezTo>
                  <a:cubicBezTo>
                    <a:pt x="15" y="3"/>
                    <a:pt x="25" y="3"/>
                    <a:pt x="35" y="3"/>
                  </a:cubicBezTo>
                  <a:cubicBezTo>
                    <a:pt x="43" y="3"/>
                    <a:pt x="51" y="3"/>
                    <a:pt x="59" y="3"/>
                  </a:cubicBezTo>
                  <a:cubicBezTo>
                    <a:pt x="59" y="6"/>
                    <a:pt x="59" y="6"/>
                    <a:pt x="59" y="6"/>
                  </a:cubicBezTo>
                  <a:cubicBezTo>
                    <a:pt x="49" y="5"/>
                    <a:pt x="39" y="5"/>
                    <a:pt x="29" y="5"/>
                  </a:cubicBezTo>
                  <a:cubicBezTo>
                    <a:pt x="20" y="5"/>
                    <a:pt x="12" y="5"/>
                    <a:pt x="3" y="5"/>
                  </a:cubicBezTo>
                  <a:moveTo>
                    <a:pt x="36" y="0"/>
                  </a:moveTo>
                  <a:cubicBezTo>
                    <a:pt x="25" y="0"/>
                    <a:pt x="14" y="1"/>
                    <a:pt x="2" y="1"/>
                  </a:cubicBezTo>
                  <a:cubicBezTo>
                    <a:pt x="1" y="1"/>
                    <a:pt x="1" y="1"/>
                    <a:pt x="1" y="2"/>
                  </a:cubicBezTo>
                  <a:cubicBezTo>
                    <a:pt x="0" y="2"/>
                    <a:pt x="0" y="2"/>
                    <a:pt x="0" y="3"/>
                  </a:cubicBezTo>
                  <a:cubicBezTo>
                    <a:pt x="1" y="3"/>
                    <a:pt x="1" y="4"/>
                    <a:pt x="1" y="5"/>
                  </a:cubicBezTo>
                  <a:cubicBezTo>
                    <a:pt x="1" y="6"/>
                    <a:pt x="1" y="7"/>
                    <a:pt x="1" y="7"/>
                  </a:cubicBezTo>
                  <a:cubicBezTo>
                    <a:pt x="1" y="8"/>
                    <a:pt x="2" y="8"/>
                    <a:pt x="2" y="8"/>
                  </a:cubicBezTo>
                  <a:cubicBezTo>
                    <a:pt x="11" y="8"/>
                    <a:pt x="20" y="8"/>
                    <a:pt x="29" y="8"/>
                  </a:cubicBezTo>
                  <a:cubicBezTo>
                    <a:pt x="39" y="8"/>
                    <a:pt x="50" y="8"/>
                    <a:pt x="60" y="8"/>
                  </a:cubicBezTo>
                  <a:cubicBezTo>
                    <a:pt x="61" y="8"/>
                    <a:pt x="61" y="8"/>
                    <a:pt x="61" y="8"/>
                  </a:cubicBezTo>
                  <a:cubicBezTo>
                    <a:pt x="61" y="7"/>
                    <a:pt x="61" y="7"/>
                    <a:pt x="61" y="7"/>
                  </a:cubicBezTo>
                  <a:cubicBezTo>
                    <a:pt x="61" y="2"/>
                    <a:pt x="61" y="2"/>
                    <a:pt x="61" y="2"/>
                  </a:cubicBezTo>
                  <a:cubicBezTo>
                    <a:pt x="61" y="1"/>
                    <a:pt x="61" y="1"/>
                    <a:pt x="60" y="1"/>
                  </a:cubicBezTo>
                  <a:cubicBezTo>
                    <a:pt x="52" y="0"/>
                    <a:pt x="44" y="0"/>
                    <a:pt x="36" y="0"/>
                  </a:cubicBezTo>
                </a:path>
              </a:pathLst>
            </a:custGeom>
            <a:solidFill>
              <a:srgbClr val="75757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1218565" fontAlgn="auto">
                <a:spcBef>
                  <a:spcPts val="0"/>
                </a:spcBef>
                <a:spcAft>
                  <a:spcPts val="0"/>
                </a:spcAft>
              </a:pPr>
              <a:endParaRPr lang="zh-CN" altLang="en-US" sz="2400">
                <a:solidFill>
                  <a:prstClr val="black"/>
                </a:solidFill>
                <a:latin typeface="方正静蕾简体" panose="02000000000000000000" charset="-122"/>
                <a:ea typeface="方正静蕾简体" panose="02000000000000000000" charset="-122"/>
              </a:endParaRPr>
            </a:p>
          </p:txBody>
        </p:sp>
        <p:sp>
          <p:nvSpPr>
            <p:cNvPr id="215" name="Freeform 359"/>
            <p:cNvSpPr>
              <a:spLocks noEditPoints="1"/>
            </p:cNvSpPr>
            <p:nvPr/>
          </p:nvSpPr>
          <p:spPr bwMode="auto">
            <a:xfrm>
              <a:off x="5302095" y="5566896"/>
              <a:ext cx="253496" cy="81119"/>
            </a:xfrm>
            <a:custGeom>
              <a:avLst/>
              <a:gdLst>
                <a:gd name="T0" fmla="*/ 4 w 21"/>
                <a:gd name="T1" fmla="*/ 4 h 7"/>
                <a:gd name="T2" fmla="*/ 5 w 21"/>
                <a:gd name="T3" fmla="*/ 3 h 7"/>
                <a:gd name="T4" fmla="*/ 18 w 21"/>
                <a:gd name="T5" fmla="*/ 3 h 7"/>
                <a:gd name="T6" fmla="*/ 17 w 21"/>
                <a:gd name="T7" fmla="*/ 4 h 7"/>
                <a:gd name="T8" fmla="*/ 17 w 21"/>
                <a:gd name="T9" fmla="*/ 4 h 7"/>
                <a:gd name="T10" fmla="*/ 4 w 21"/>
                <a:gd name="T11" fmla="*/ 4 h 7"/>
                <a:gd name="T12" fmla="*/ 19 w 21"/>
                <a:gd name="T13" fmla="*/ 0 h 7"/>
                <a:gd name="T14" fmla="*/ 4 w 21"/>
                <a:gd name="T15" fmla="*/ 0 h 7"/>
                <a:gd name="T16" fmla="*/ 4 w 21"/>
                <a:gd name="T17" fmla="*/ 1 h 7"/>
                <a:gd name="T18" fmla="*/ 3 w 21"/>
                <a:gd name="T19" fmla="*/ 2 h 7"/>
                <a:gd name="T20" fmla="*/ 2 w 21"/>
                <a:gd name="T21" fmla="*/ 3 h 7"/>
                <a:gd name="T22" fmla="*/ 0 w 21"/>
                <a:gd name="T23" fmla="*/ 6 h 7"/>
                <a:gd name="T24" fmla="*/ 1 w 21"/>
                <a:gd name="T25" fmla="*/ 7 h 7"/>
                <a:gd name="T26" fmla="*/ 18 w 21"/>
                <a:gd name="T27" fmla="*/ 7 h 7"/>
                <a:gd name="T28" fmla="*/ 19 w 21"/>
                <a:gd name="T29" fmla="*/ 6 h 7"/>
                <a:gd name="T30" fmla="*/ 19 w 21"/>
                <a:gd name="T31" fmla="*/ 5 h 7"/>
                <a:gd name="T32" fmla="*/ 21 w 21"/>
                <a:gd name="T33" fmla="*/ 2 h 7"/>
                <a:gd name="T34" fmla="*/ 21 w 21"/>
                <a:gd name="T35" fmla="*/ 0 h 7"/>
                <a:gd name="T36" fmla="*/ 19 w 21"/>
                <a:gd name="T3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1" h="7">
                  <a:moveTo>
                    <a:pt x="4" y="4"/>
                  </a:moveTo>
                  <a:cubicBezTo>
                    <a:pt x="5" y="4"/>
                    <a:pt x="5" y="3"/>
                    <a:pt x="5" y="3"/>
                  </a:cubicBezTo>
                  <a:cubicBezTo>
                    <a:pt x="10" y="3"/>
                    <a:pt x="14" y="3"/>
                    <a:pt x="18" y="3"/>
                  </a:cubicBezTo>
                  <a:cubicBezTo>
                    <a:pt x="17" y="3"/>
                    <a:pt x="17" y="3"/>
                    <a:pt x="17" y="4"/>
                  </a:cubicBezTo>
                  <a:cubicBezTo>
                    <a:pt x="17" y="4"/>
                    <a:pt x="17" y="4"/>
                    <a:pt x="17" y="4"/>
                  </a:cubicBezTo>
                  <a:cubicBezTo>
                    <a:pt x="13" y="4"/>
                    <a:pt x="8" y="4"/>
                    <a:pt x="4" y="4"/>
                  </a:cubicBezTo>
                  <a:moveTo>
                    <a:pt x="19" y="0"/>
                  </a:moveTo>
                  <a:cubicBezTo>
                    <a:pt x="15" y="0"/>
                    <a:pt x="10" y="0"/>
                    <a:pt x="4" y="0"/>
                  </a:cubicBezTo>
                  <a:cubicBezTo>
                    <a:pt x="4" y="0"/>
                    <a:pt x="4" y="1"/>
                    <a:pt x="4" y="1"/>
                  </a:cubicBezTo>
                  <a:cubicBezTo>
                    <a:pt x="3" y="2"/>
                    <a:pt x="3" y="2"/>
                    <a:pt x="3" y="2"/>
                  </a:cubicBezTo>
                  <a:cubicBezTo>
                    <a:pt x="3" y="2"/>
                    <a:pt x="2" y="2"/>
                    <a:pt x="2" y="3"/>
                  </a:cubicBezTo>
                  <a:cubicBezTo>
                    <a:pt x="1" y="4"/>
                    <a:pt x="0" y="5"/>
                    <a:pt x="0" y="6"/>
                  </a:cubicBezTo>
                  <a:cubicBezTo>
                    <a:pt x="0" y="7"/>
                    <a:pt x="0" y="7"/>
                    <a:pt x="1" y="7"/>
                  </a:cubicBezTo>
                  <a:cubicBezTo>
                    <a:pt x="7" y="7"/>
                    <a:pt x="12" y="7"/>
                    <a:pt x="18" y="7"/>
                  </a:cubicBezTo>
                  <a:cubicBezTo>
                    <a:pt x="18" y="7"/>
                    <a:pt x="19" y="6"/>
                    <a:pt x="19" y="6"/>
                  </a:cubicBezTo>
                  <a:cubicBezTo>
                    <a:pt x="19" y="5"/>
                    <a:pt x="19" y="5"/>
                    <a:pt x="19" y="5"/>
                  </a:cubicBezTo>
                  <a:cubicBezTo>
                    <a:pt x="20" y="4"/>
                    <a:pt x="20" y="3"/>
                    <a:pt x="21" y="2"/>
                  </a:cubicBezTo>
                  <a:cubicBezTo>
                    <a:pt x="21" y="1"/>
                    <a:pt x="21" y="1"/>
                    <a:pt x="21" y="0"/>
                  </a:cubicBezTo>
                  <a:cubicBezTo>
                    <a:pt x="20" y="0"/>
                    <a:pt x="20" y="0"/>
                    <a:pt x="19" y="0"/>
                  </a:cubicBezTo>
                </a:path>
              </a:pathLst>
            </a:custGeom>
            <a:solidFill>
              <a:srgbClr val="75757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1218565" fontAlgn="auto">
                <a:spcBef>
                  <a:spcPts val="0"/>
                </a:spcBef>
                <a:spcAft>
                  <a:spcPts val="0"/>
                </a:spcAft>
              </a:pPr>
              <a:endParaRPr lang="zh-CN" altLang="en-US" sz="2400">
                <a:solidFill>
                  <a:prstClr val="black"/>
                </a:solidFill>
                <a:latin typeface="方正静蕾简体" panose="02000000000000000000" charset="-122"/>
                <a:ea typeface="方正静蕾简体" panose="02000000000000000000" charset="-122"/>
              </a:endParaRPr>
            </a:p>
          </p:txBody>
        </p:sp>
        <p:sp>
          <p:nvSpPr>
            <p:cNvPr id="216" name="Freeform 360"/>
            <p:cNvSpPr>
              <a:spLocks noEditPoints="1"/>
            </p:cNvSpPr>
            <p:nvPr/>
          </p:nvSpPr>
          <p:spPr bwMode="auto">
            <a:xfrm>
              <a:off x="5205766" y="5698713"/>
              <a:ext cx="263635" cy="81119"/>
            </a:xfrm>
            <a:custGeom>
              <a:avLst/>
              <a:gdLst>
                <a:gd name="T0" fmla="*/ 5 w 22"/>
                <a:gd name="T1" fmla="*/ 4 h 7"/>
                <a:gd name="T2" fmla="*/ 6 w 22"/>
                <a:gd name="T3" fmla="*/ 3 h 7"/>
                <a:gd name="T4" fmla="*/ 18 w 22"/>
                <a:gd name="T5" fmla="*/ 2 h 7"/>
                <a:gd name="T6" fmla="*/ 18 w 22"/>
                <a:gd name="T7" fmla="*/ 4 h 7"/>
                <a:gd name="T8" fmla="*/ 17 w 22"/>
                <a:gd name="T9" fmla="*/ 4 h 7"/>
                <a:gd name="T10" fmla="*/ 5 w 22"/>
                <a:gd name="T11" fmla="*/ 4 h 7"/>
                <a:gd name="T12" fmla="*/ 20 w 22"/>
                <a:gd name="T13" fmla="*/ 0 h 7"/>
                <a:gd name="T14" fmla="*/ 5 w 22"/>
                <a:gd name="T15" fmla="*/ 0 h 7"/>
                <a:gd name="T16" fmla="*/ 4 w 22"/>
                <a:gd name="T17" fmla="*/ 1 h 7"/>
                <a:gd name="T18" fmla="*/ 4 w 22"/>
                <a:gd name="T19" fmla="*/ 1 h 7"/>
                <a:gd name="T20" fmla="*/ 3 w 22"/>
                <a:gd name="T21" fmla="*/ 3 h 7"/>
                <a:gd name="T22" fmla="*/ 0 w 22"/>
                <a:gd name="T23" fmla="*/ 6 h 7"/>
                <a:gd name="T24" fmla="*/ 2 w 22"/>
                <a:gd name="T25" fmla="*/ 7 h 7"/>
                <a:gd name="T26" fmla="*/ 18 w 22"/>
                <a:gd name="T27" fmla="*/ 7 h 7"/>
                <a:gd name="T28" fmla="*/ 20 w 22"/>
                <a:gd name="T29" fmla="*/ 5 h 7"/>
                <a:gd name="T30" fmla="*/ 20 w 22"/>
                <a:gd name="T31" fmla="*/ 5 h 7"/>
                <a:gd name="T32" fmla="*/ 21 w 22"/>
                <a:gd name="T33" fmla="*/ 2 h 7"/>
                <a:gd name="T34" fmla="*/ 21 w 22"/>
                <a:gd name="T35" fmla="*/ 0 h 7"/>
                <a:gd name="T36" fmla="*/ 20 w 22"/>
                <a:gd name="T3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2" h="7">
                  <a:moveTo>
                    <a:pt x="5" y="4"/>
                  </a:moveTo>
                  <a:cubicBezTo>
                    <a:pt x="5" y="4"/>
                    <a:pt x="6" y="3"/>
                    <a:pt x="6" y="3"/>
                  </a:cubicBezTo>
                  <a:cubicBezTo>
                    <a:pt x="10" y="3"/>
                    <a:pt x="14" y="3"/>
                    <a:pt x="18" y="2"/>
                  </a:cubicBezTo>
                  <a:cubicBezTo>
                    <a:pt x="18" y="3"/>
                    <a:pt x="18" y="3"/>
                    <a:pt x="18" y="4"/>
                  </a:cubicBezTo>
                  <a:cubicBezTo>
                    <a:pt x="17" y="4"/>
                    <a:pt x="17" y="4"/>
                    <a:pt x="17" y="4"/>
                  </a:cubicBezTo>
                  <a:cubicBezTo>
                    <a:pt x="13" y="4"/>
                    <a:pt x="9" y="4"/>
                    <a:pt x="5" y="4"/>
                  </a:cubicBezTo>
                  <a:moveTo>
                    <a:pt x="20" y="0"/>
                  </a:moveTo>
                  <a:cubicBezTo>
                    <a:pt x="15" y="0"/>
                    <a:pt x="10" y="0"/>
                    <a:pt x="5" y="0"/>
                  </a:cubicBezTo>
                  <a:cubicBezTo>
                    <a:pt x="5" y="0"/>
                    <a:pt x="4" y="1"/>
                    <a:pt x="4" y="1"/>
                  </a:cubicBezTo>
                  <a:cubicBezTo>
                    <a:pt x="4" y="1"/>
                    <a:pt x="4" y="1"/>
                    <a:pt x="4" y="1"/>
                  </a:cubicBezTo>
                  <a:cubicBezTo>
                    <a:pt x="4" y="2"/>
                    <a:pt x="3" y="2"/>
                    <a:pt x="3" y="3"/>
                  </a:cubicBezTo>
                  <a:cubicBezTo>
                    <a:pt x="1" y="4"/>
                    <a:pt x="0" y="5"/>
                    <a:pt x="0" y="6"/>
                  </a:cubicBezTo>
                  <a:cubicBezTo>
                    <a:pt x="1" y="6"/>
                    <a:pt x="1" y="7"/>
                    <a:pt x="2" y="7"/>
                  </a:cubicBezTo>
                  <a:cubicBezTo>
                    <a:pt x="7" y="7"/>
                    <a:pt x="13" y="7"/>
                    <a:pt x="18" y="7"/>
                  </a:cubicBezTo>
                  <a:cubicBezTo>
                    <a:pt x="19" y="7"/>
                    <a:pt x="20" y="6"/>
                    <a:pt x="20" y="5"/>
                  </a:cubicBezTo>
                  <a:cubicBezTo>
                    <a:pt x="20" y="5"/>
                    <a:pt x="20" y="5"/>
                    <a:pt x="20" y="5"/>
                  </a:cubicBezTo>
                  <a:cubicBezTo>
                    <a:pt x="20" y="4"/>
                    <a:pt x="21" y="3"/>
                    <a:pt x="21" y="2"/>
                  </a:cubicBezTo>
                  <a:cubicBezTo>
                    <a:pt x="22" y="1"/>
                    <a:pt x="21" y="1"/>
                    <a:pt x="21" y="0"/>
                  </a:cubicBezTo>
                  <a:cubicBezTo>
                    <a:pt x="21" y="0"/>
                    <a:pt x="21" y="0"/>
                    <a:pt x="20" y="0"/>
                  </a:cubicBezTo>
                </a:path>
              </a:pathLst>
            </a:custGeom>
            <a:solidFill>
              <a:srgbClr val="75757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1218565" fontAlgn="auto">
                <a:spcBef>
                  <a:spcPts val="0"/>
                </a:spcBef>
                <a:spcAft>
                  <a:spcPts val="0"/>
                </a:spcAft>
              </a:pPr>
              <a:endParaRPr lang="zh-CN" altLang="en-US" sz="2400">
                <a:solidFill>
                  <a:prstClr val="black"/>
                </a:solidFill>
                <a:latin typeface="方正静蕾简体" panose="02000000000000000000" charset="-122"/>
                <a:ea typeface="方正静蕾简体" panose="02000000000000000000" charset="-122"/>
              </a:endParaRPr>
            </a:p>
          </p:txBody>
        </p:sp>
        <p:sp>
          <p:nvSpPr>
            <p:cNvPr id="217" name="Freeform 361"/>
            <p:cNvSpPr>
              <a:spLocks noEditPoints="1"/>
            </p:cNvSpPr>
            <p:nvPr/>
          </p:nvSpPr>
          <p:spPr bwMode="auto">
            <a:xfrm>
              <a:off x="5986532" y="5551688"/>
              <a:ext cx="182517" cy="86190"/>
            </a:xfrm>
            <a:custGeom>
              <a:avLst/>
              <a:gdLst>
                <a:gd name="T0" fmla="*/ 3 w 15"/>
                <a:gd name="T1" fmla="*/ 5 h 7"/>
                <a:gd name="T2" fmla="*/ 3 w 15"/>
                <a:gd name="T3" fmla="*/ 3 h 7"/>
                <a:gd name="T4" fmla="*/ 12 w 15"/>
                <a:gd name="T5" fmla="*/ 3 h 7"/>
                <a:gd name="T6" fmla="*/ 12 w 15"/>
                <a:gd name="T7" fmla="*/ 5 h 7"/>
                <a:gd name="T8" fmla="*/ 3 w 15"/>
                <a:gd name="T9" fmla="*/ 5 h 7"/>
                <a:gd name="T10" fmla="*/ 2 w 15"/>
                <a:gd name="T11" fmla="*/ 0 h 7"/>
                <a:gd name="T12" fmla="*/ 1 w 15"/>
                <a:gd name="T13" fmla="*/ 1 h 7"/>
                <a:gd name="T14" fmla="*/ 0 w 15"/>
                <a:gd name="T15" fmla="*/ 6 h 7"/>
                <a:gd name="T16" fmla="*/ 0 w 15"/>
                <a:gd name="T17" fmla="*/ 7 h 7"/>
                <a:gd name="T18" fmla="*/ 1 w 15"/>
                <a:gd name="T19" fmla="*/ 7 h 7"/>
                <a:gd name="T20" fmla="*/ 13 w 15"/>
                <a:gd name="T21" fmla="*/ 7 h 7"/>
                <a:gd name="T22" fmla="*/ 14 w 15"/>
                <a:gd name="T23" fmla="*/ 7 h 7"/>
                <a:gd name="T24" fmla="*/ 15 w 15"/>
                <a:gd name="T25" fmla="*/ 6 h 7"/>
                <a:gd name="T26" fmla="*/ 14 w 15"/>
                <a:gd name="T27" fmla="*/ 2 h 7"/>
                <a:gd name="T28" fmla="*/ 13 w 15"/>
                <a:gd name="T29" fmla="*/ 1 h 7"/>
                <a:gd name="T30" fmla="*/ 2 w 15"/>
                <a:gd name="T31"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 h="7">
                  <a:moveTo>
                    <a:pt x="3" y="5"/>
                  </a:moveTo>
                  <a:cubicBezTo>
                    <a:pt x="3" y="3"/>
                    <a:pt x="3" y="3"/>
                    <a:pt x="3" y="3"/>
                  </a:cubicBezTo>
                  <a:cubicBezTo>
                    <a:pt x="6" y="3"/>
                    <a:pt x="9" y="3"/>
                    <a:pt x="12" y="3"/>
                  </a:cubicBezTo>
                  <a:cubicBezTo>
                    <a:pt x="12" y="4"/>
                    <a:pt x="12" y="4"/>
                    <a:pt x="12" y="5"/>
                  </a:cubicBezTo>
                  <a:cubicBezTo>
                    <a:pt x="3" y="5"/>
                    <a:pt x="3" y="5"/>
                    <a:pt x="3" y="5"/>
                  </a:cubicBezTo>
                  <a:moveTo>
                    <a:pt x="2" y="0"/>
                  </a:moveTo>
                  <a:cubicBezTo>
                    <a:pt x="2" y="0"/>
                    <a:pt x="1" y="1"/>
                    <a:pt x="1" y="1"/>
                  </a:cubicBezTo>
                  <a:cubicBezTo>
                    <a:pt x="0" y="6"/>
                    <a:pt x="0" y="6"/>
                    <a:pt x="0" y="6"/>
                  </a:cubicBezTo>
                  <a:cubicBezTo>
                    <a:pt x="0" y="6"/>
                    <a:pt x="0" y="6"/>
                    <a:pt x="0" y="7"/>
                  </a:cubicBezTo>
                  <a:cubicBezTo>
                    <a:pt x="0" y="7"/>
                    <a:pt x="1" y="7"/>
                    <a:pt x="1" y="7"/>
                  </a:cubicBezTo>
                  <a:cubicBezTo>
                    <a:pt x="13" y="7"/>
                    <a:pt x="13" y="7"/>
                    <a:pt x="13" y="7"/>
                  </a:cubicBezTo>
                  <a:cubicBezTo>
                    <a:pt x="14" y="7"/>
                    <a:pt x="14" y="7"/>
                    <a:pt x="14" y="7"/>
                  </a:cubicBezTo>
                  <a:cubicBezTo>
                    <a:pt x="15" y="6"/>
                    <a:pt x="15" y="6"/>
                    <a:pt x="15" y="6"/>
                  </a:cubicBezTo>
                  <a:cubicBezTo>
                    <a:pt x="14" y="4"/>
                    <a:pt x="14" y="3"/>
                    <a:pt x="14" y="2"/>
                  </a:cubicBezTo>
                  <a:cubicBezTo>
                    <a:pt x="14" y="1"/>
                    <a:pt x="14" y="1"/>
                    <a:pt x="13" y="1"/>
                  </a:cubicBezTo>
                  <a:cubicBezTo>
                    <a:pt x="9" y="0"/>
                    <a:pt x="6" y="0"/>
                    <a:pt x="2" y="0"/>
                  </a:cubicBezTo>
                </a:path>
              </a:pathLst>
            </a:custGeom>
            <a:solidFill>
              <a:srgbClr val="75757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1218565" fontAlgn="auto">
                <a:spcBef>
                  <a:spcPts val="0"/>
                </a:spcBef>
                <a:spcAft>
                  <a:spcPts val="0"/>
                </a:spcAft>
              </a:pPr>
              <a:endParaRPr lang="zh-CN" altLang="en-US" sz="2400">
                <a:solidFill>
                  <a:prstClr val="black"/>
                </a:solidFill>
                <a:latin typeface="方正静蕾简体" panose="02000000000000000000" charset="-122"/>
                <a:ea typeface="方正静蕾简体" panose="02000000000000000000" charset="-122"/>
              </a:endParaRPr>
            </a:p>
          </p:txBody>
        </p:sp>
        <p:sp>
          <p:nvSpPr>
            <p:cNvPr id="218" name="Freeform 362"/>
            <p:cNvSpPr>
              <a:spLocks noEditPoints="1"/>
            </p:cNvSpPr>
            <p:nvPr/>
          </p:nvSpPr>
          <p:spPr bwMode="auto">
            <a:xfrm>
              <a:off x="6397196" y="5566896"/>
              <a:ext cx="238287" cy="70979"/>
            </a:xfrm>
            <a:custGeom>
              <a:avLst/>
              <a:gdLst>
                <a:gd name="T0" fmla="*/ 4 w 20"/>
                <a:gd name="T1" fmla="*/ 3 h 6"/>
                <a:gd name="T2" fmla="*/ 3 w 20"/>
                <a:gd name="T3" fmla="*/ 2 h 6"/>
                <a:gd name="T4" fmla="*/ 15 w 20"/>
                <a:gd name="T5" fmla="*/ 2 h 6"/>
                <a:gd name="T6" fmla="*/ 16 w 20"/>
                <a:gd name="T7" fmla="*/ 3 h 6"/>
                <a:gd name="T8" fmla="*/ 17 w 20"/>
                <a:gd name="T9" fmla="*/ 3 h 6"/>
                <a:gd name="T10" fmla="*/ 4 w 20"/>
                <a:gd name="T11" fmla="*/ 3 h 6"/>
                <a:gd name="T12" fmla="*/ 1 w 20"/>
                <a:gd name="T13" fmla="*/ 0 h 6"/>
                <a:gd name="T14" fmla="*/ 0 w 20"/>
                <a:gd name="T15" fmla="*/ 0 h 6"/>
                <a:gd name="T16" fmla="*/ 0 w 20"/>
                <a:gd name="T17" fmla="*/ 2 h 6"/>
                <a:gd name="T18" fmla="*/ 2 w 20"/>
                <a:gd name="T19" fmla="*/ 5 h 6"/>
                <a:gd name="T20" fmla="*/ 3 w 20"/>
                <a:gd name="T21" fmla="*/ 6 h 6"/>
                <a:gd name="T22" fmla="*/ 19 w 20"/>
                <a:gd name="T23" fmla="*/ 6 h 6"/>
                <a:gd name="T24" fmla="*/ 20 w 20"/>
                <a:gd name="T25" fmla="*/ 5 h 6"/>
                <a:gd name="T26" fmla="*/ 20 w 20"/>
                <a:gd name="T27" fmla="*/ 4 h 6"/>
                <a:gd name="T28" fmla="*/ 19 w 20"/>
                <a:gd name="T29" fmla="*/ 2 h 6"/>
                <a:gd name="T30" fmla="*/ 15 w 20"/>
                <a:gd name="T31" fmla="*/ 0 h 6"/>
                <a:gd name="T32" fmla="*/ 1 w 20"/>
                <a:gd name="T3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 h="6">
                  <a:moveTo>
                    <a:pt x="4" y="3"/>
                  </a:moveTo>
                  <a:cubicBezTo>
                    <a:pt x="3" y="2"/>
                    <a:pt x="3" y="2"/>
                    <a:pt x="3" y="2"/>
                  </a:cubicBezTo>
                  <a:cubicBezTo>
                    <a:pt x="7" y="2"/>
                    <a:pt x="11" y="2"/>
                    <a:pt x="15" y="2"/>
                  </a:cubicBezTo>
                  <a:cubicBezTo>
                    <a:pt x="16" y="2"/>
                    <a:pt x="16" y="3"/>
                    <a:pt x="16" y="3"/>
                  </a:cubicBezTo>
                  <a:cubicBezTo>
                    <a:pt x="17" y="3"/>
                    <a:pt x="17" y="3"/>
                    <a:pt x="17" y="3"/>
                  </a:cubicBezTo>
                  <a:cubicBezTo>
                    <a:pt x="12" y="3"/>
                    <a:pt x="8" y="3"/>
                    <a:pt x="4" y="3"/>
                  </a:cubicBezTo>
                  <a:moveTo>
                    <a:pt x="1" y="0"/>
                  </a:moveTo>
                  <a:cubicBezTo>
                    <a:pt x="1" y="0"/>
                    <a:pt x="0" y="0"/>
                    <a:pt x="0" y="0"/>
                  </a:cubicBezTo>
                  <a:cubicBezTo>
                    <a:pt x="0" y="1"/>
                    <a:pt x="0" y="1"/>
                    <a:pt x="0" y="2"/>
                  </a:cubicBezTo>
                  <a:cubicBezTo>
                    <a:pt x="2" y="5"/>
                    <a:pt x="2" y="5"/>
                    <a:pt x="2" y="5"/>
                  </a:cubicBezTo>
                  <a:cubicBezTo>
                    <a:pt x="2" y="6"/>
                    <a:pt x="3" y="6"/>
                    <a:pt x="3" y="6"/>
                  </a:cubicBezTo>
                  <a:cubicBezTo>
                    <a:pt x="8" y="6"/>
                    <a:pt x="13" y="6"/>
                    <a:pt x="19" y="6"/>
                  </a:cubicBezTo>
                  <a:cubicBezTo>
                    <a:pt x="19" y="6"/>
                    <a:pt x="19" y="5"/>
                    <a:pt x="20" y="5"/>
                  </a:cubicBezTo>
                  <a:cubicBezTo>
                    <a:pt x="20" y="5"/>
                    <a:pt x="20" y="4"/>
                    <a:pt x="20" y="4"/>
                  </a:cubicBezTo>
                  <a:cubicBezTo>
                    <a:pt x="19" y="3"/>
                    <a:pt x="19" y="3"/>
                    <a:pt x="19" y="2"/>
                  </a:cubicBezTo>
                  <a:cubicBezTo>
                    <a:pt x="19" y="0"/>
                    <a:pt x="18" y="0"/>
                    <a:pt x="15" y="0"/>
                  </a:cubicBezTo>
                  <a:cubicBezTo>
                    <a:pt x="10" y="0"/>
                    <a:pt x="6" y="0"/>
                    <a:pt x="1" y="0"/>
                  </a:cubicBezTo>
                </a:path>
              </a:pathLst>
            </a:custGeom>
            <a:solidFill>
              <a:srgbClr val="75757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1218565" fontAlgn="auto">
                <a:spcBef>
                  <a:spcPts val="0"/>
                </a:spcBef>
                <a:spcAft>
                  <a:spcPts val="0"/>
                </a:spcAft>
              </a:pPr>
              <a:endParaRPr lang="zh-CN" altLang="en-US" sz="2400">
                <a:solidFill>
                  <a:prstClr val="black"/>
                </a:solidFill>
                <a:latin typeface="方正静蕾简体" panose="02000000000000000000" charset="-122"/>
                <a:ea typeface="方正静蕾简体" panose="02000000000000000000" charset="-122"/>
              </a:endParaRPr>
            </a:p>
          </p:txBody>
        </p:sp>
        <p:sp>
          <p:nvSpPr>
            <p:cNvPr id="219" name="Freeform 363"/>
            <p:cNvSpPr>
              <a:spLocks noEditPoints="1"/>
            </p:cNvSpPr>
            <p:nvPr/>
          </p:nvSpPr>
          <p:spPr bwMode="auto">
            <a:xfrm>
              <a:off x="6442824" y="5698713"/>
              <a:ext cx="243356" cy="70979"/>
            </a:xfrm>
            <a:custGeom>
              <a:avLst/>
              <a:gdLst>
                <a:gd name="T0" fmla="*/ 4 w 20"/>
                <a:gd name="T1" fmla="*/ 4 h 6"/>
                <a:gd name="T2" fmla="*/ 3 w 20"/>
                <a:gd name="T3" fmla="*/ 3 h 6"/>
                <a:gd name="T4" fmla="*/ 15 w 20"/>
                <a:gd name="T5" fmla="*/ 3 h 6"/>
                <a:gd name="T6" fmla="*/ 16 w 20"/>
                <a:gd name="T7" fmla="*/ 3 h 6"/>
                <a:gd name="T8" fmla="*/ 17 w 20"/>
                <a:gd name="T9" fmla="*/ 3 h 6"/>
                <a:gd name="T10" fmla="*/ 4 w 20"/>
                <a:gd name="T11" fmla="*/ 4 h 6"/>
                <a:gd name="T12" fmla="*/ 1 w 20"/>
                <a:gd name="T13" fmla="*/ 0 h 6"/>
                <a:gd name="T14" fmla="*/ 0 w 20"/>
                <a:gd name="T15" fmla="*/ 1 h 6"/>
                <a:gd name="T16" fmla="*/ 0 w 20"/>
                <a:gd name="T17" fmla="*/ 2 h 6"/>
                <a:gd name="T18" fmla="*/ 2 w 20"/>
                <a:gd name="T19" fmla="*/ 5 h 6"/>
                <a:gd name="T20" fmla="*/ 3 w 20"/>
                <a:gd name="T21" fmla="*/ 6 h 6"/>
                <a:gd name="T22" fmla="*/ 18 w 20"/>
                <a:gd name="T23" fmla="*/ 6 h 6"/>
                <a:gd name="T24" fmla="*/ 20 w 20"/>
                <a:gd name="T25" fmla="*/ 5 h 6"/>
                <a:gd name="T26" fmla="*/ 20 w 20"/>
                <a:gd name="T27" fmla="*/ 4 h 6"/>
                <a:gd name="T28" fmla="*/ 19 w 20"/>
                <a:gd name="T29" fmla="*/ 3 h 6"/>
                <a:gd name="T30" fmla="*/ 15 w 20"/>
                <a:gd name="T31" fmla="*/ 0 h 6"/>
                <a:gd name="T32" fmla="*/ 1 w 20"/>
                <a:gd name="T3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 h="6">
                  <a:moveTo>
                    <a:pt x="4" y="4"/>
                  </a:moveTo>
                  <a:cubicBezTo>
                    <a:pt x="3" y="3"/>
                    <a:pt x="3" y="3"/>
                    <a:pt x="3" y="3"/>
                  </a:cubicBezTo>
                  <a:cubicBezTo>
                    <a:pt x="7" y="3"/>
                    <a:pt x="11" y="3"/>
                    <a:pt x="15" y="3"/>
                  </a:cubicBezTo>
                  <a:cubicBezTo>
                    <a:pt x="16" y="3"/>
                    <a:pt x="16" y="3"/>
                    <a:pt x="16" y="3"/>
                  </a:cubicBezTo>
                  <a:cubicBezTo>
                    <a:pt x="17" y="3"/>
                    <a:pt x="17" y="3"/>
                    <a:pt x="17" y="3"/>
                  </a:cubicBezTo>
                  <a:cubicBezTo>
                    <a:pt x="12" y="3"/>
                    <a:pt x="8" y="4"/>
                    <a:pt x="4" y="4"/>
                  </a:cubicBezTo>
                  <a:moveTo>
                    <a:pt x="1" y="0"/>
                  </a:moveTo>
                  <a:cubicBezTo>
                    <a:pt x="1" y="0"/>
                    <a:pt x="0" y="0"/>
                    <a:pt x="0" y="1"/>
                  </a:cubicBezTo>
                  <a:cubicBezTo>
                    <a:pt x="0" y="1"/>
                    <a:pt x="0" y="1"/>
                    <a:pt x="0" y="2"/>
                  </a:cubicBezTo>
                  <a:cubicBezTo>
                    <a:pt x="2" y="5"/>
                    <a:pt x="2" y="5"/>
                    <a:pt x="2" y="5"/>
                  </a:cubicBezTo>
                  <a:cubicBezTo>
                    <a:pt x="2" y="6"/>
                    <a:pt x="2" y="6"/>
                    <a:pt x="3" y="6"/>
                  </a:cubicBezTo>
                  <a:cubicBezTo>
                    <a:pt x="8" y="6"/>
                    <a:pt x="13" y="6"/>
                    <a:pt x="18" y="6"/>
                  </a:cubicBezTo>
                  <a:cubicBezTo>
                    <a:pt x="19" y="6"/>
                    <a:pt x="19" y="6"/>
                    <a:pt x="20" y="5"/>
                  </a:cubicBezTo>
                  <a:cubicBezTo>
                    <a:pt x="20" y="5"/>
                    <a:pt x="20" y="4"/>
                    <a:pt x="20" y="4"/>
                  </a:cubicBezTo>
                  <a:cubicBezTo>
                    <a:pt x="19" y="4"/>
                    <a:pt x="19" y="3"/>
                    <a:pt x="19" y="3"/>
                  </a:cubicBezTo>
                  <a:cubicBezTo>
                    <a:pt x="18" y="1"/>
                    <a:pt x="18" y="0"/>
                    <a:pt x="15" y="0"/>
                  </a:cubicBezTo>
                  <a:cubicBezTo>
                    <a:pt x="10" y="0"/>
                    <a:pt x="6" y="0"/>
                    <a:pt x="1" y="0"/>
                  </a:cubicBezTo>
                </a:path>
              </a:pathLst>
            </a:custGeom>
            <a:solidFill>
              <a:srgbClr val="75757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1218565" fontAlgn="auto">
                <a:spcBef>
                  <a:spcPts val="0"/>
                </a:spcBef>
                <a:spcAft>
                  <a:spcPts val="0"/>
                </a:spcAft>
              </a:pPr>
              <a:endParaRPr lang="zh-CN" altLang="en-US" sz="2400">
                <a:solidFill>
                  <a:prstClr val="black"/>
                </a:solidFill>
                <a:latin typeface="方正静蕾简体" panose="02000000000000000000" charset="-122"/>
                <a:ea typeface="方正静蕾简体" panose="02000000000000000000" charset="-122"/>
              </a:endParaRPr>
            </a:p>
          </p:txBody>
        </p:sp>
        <p:sp>
          <p:nvSpPr>
            <p:cNvPr id="220" name="Freeform 364"/>
            <p:cNvSpPr>
              <a:spLocks noEditPoints="1"/>
            </p:cNvSpPr>
            <p:nvPr/>
          </p:nvSpPr>
          <p:spPr bwMode="auto">
            <a:xfrm>
              <a:off x="6179189" y="5566896"/>
              <a:ext cx="202796" cy="70979"/>
            </a:xfrm>
            <a:custGeom>
              <a:avLst/>
              <a:gdLst>
                <a:gd name="T0" fmla="*/ 3 w 17"/>
                <a:gd name="T1" fmla="*/ 4 h 6"/>
                <a:gd name="T2" fmla="*/ 3 w 17"/>
                <a:gd name="T3" fmla="*/ 2 h 6"/>
                <a:gd name="T4" fmla="*/ 13 w 17"/>
                <a:gd name="T5" fmla="*/ 2 h 6"/>
                <a:gd name="T6" fmla="*/ 13 w 17"/>
                <a:gd name="T7" fmla="*/ 3 h 6"/>
                <a:gd name="T8" fmla="*/ 13 w 17"/>
                <a:gd name="T9" fmla="*/ 3 h 6"/>
                <a:gd name="T10" fmla="*/ 13 w 17"/>
                <a:gd name="T11" fmla="*/ 3 h 6"/>
                <a:gd name="T12" fmla="*/ 3 w 17"/>
                <a:gd name="T13" fmla="*/ 4 h 6"/>
                <a:gd name="T14" fmla="*/ 2 w 17"/>
                <a:gd name="T15" fmla="*/ 0 h 6"/>
                <a:gd name="T16" fmla="*/ 1 w 17"/>
                <a:gd name="T17" fmla="*/ 0 h 6"/>
                <a:gd name="T18" fmla="*/ 1 w 17"/>
                <a:gd name="T19" fmla="*/ 1 h 6"/>
                <a:gd name="T20" fmla="*/ 1 w 17"/>
                <a:gd name="T21" fmla="*/ 5 h 6"/>
                <a:gd name="T22" fmla="*/ 2 w 17"/>
                <a:gd name="T23" fmla="*/ 6 h 6"/>
                <a:gd name="T24" fmla="*/ 16 w 17"/>
                <a:gd name="T25" fmla="*/ 6 h 6"/>
                <a:gd name="T26" fmla="*/ 17 w 17"/>
                <a:gd name="T27" fmla="*/ 5 h 6"/>
                <a:gd name="T28" fmla="*/ 17 w 17"/>
                <a:gd name="T29" fmla="*/ 4 h 6"/>
                <a:gd name="T30" fmla="*/ 16 w 17"/>
                <a:gd name="T31" fmla="*/ 2 h 6"/>
                <a:gd name="T32" fmla="*/ 15 w 17"/>
                <a:gd name="T33" fmla="*/ 1 h 6"/>
                <a:gd name="T34" fmla="*/ 15 w 17"/>
                <a:gd name="T35" fmla="*/ 1 h 6"/>
                <a:gd name="T36" fmla="*/ 14 w 17"/>
                <a:gd name="T37" fmla="*/ 0 h 6"/>
                <a:gd name="T38" fmla="*/ 2 w 17"/>
                <a:gd name="T39" fmla="*/ 0 h 6"/>
                <a:gd name="T40" fmla="*/ 2 w 17"/>
                <a:gd name="T4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7" h="6">
                  <a:moveTo>
                    <a:pt x="3" y="4"/>
                  </a:moveTo>
                  <a:cubicBezTo>
                    <a:pt x="3" y="3"/>
                    <a:pt x="3" y="3"/>
                    <a:pt x="3" y="2"/>
                  </a:cubicBezTo>
                  <a:cubicBezTo>
                    <a:pt x="13" y="2"/>
                    <a:pt x="13" y="2"/>
                    <a:pt x="13" y="2"/>
                  </a:cubicBezTo>
                  <a:cubicBezTo>
                    <a:pt x="13" y="3"/>
                    <a:pt x="13" y="3"/>
                    <a:pt x="13" y="3"/>
                  </a:cubicBezTo>
                  <a:cubicBezTo>
                    <a:pt x="13" y="3"/>
                    <a:pt x="13" y="3"/>
                    <a:pt x="13" y="3"/>
                  </a:cubicBezTo>
                  <a:cubicBezTo>
                    <a:pt x="13" y="3"/>
                    <a:pt x="13" y="3"/>
                    <a:pt x="13" y="3"/>
                  </a:cubicBezTo>
                  <a:cubicBezTo>
                    <a:pt x="3" y="4"/>
                    <a:pt x="3" y="4"/>
                    <a:pt x="3" y="4"/>
                  </a:cubicBezTo>
                  <a:moveTo>
                    <a:pt x="2" y="0"/>
                  </a:moveTo>
                  <a:cubicBezTo>
                    <a:pt x="1" y="0"/>
                    <a:pt x="1" y="0"/>
                    <a:pt x="1" y="0"/>
                  </a:cubicBezTo>
                  <a:cubicBezTo>
                    <a:pt x="1" y="0"/>
                    <a:pt x="0" y="1"/>
                    <a:pt x="1" y="1"/>
                  </a:cubicBezTo>
                  <a:cubicBezTo>
                    <a:pt x="1" y="2"/>
                    <a:pt x="1" y="4"/>
                    <a:pt x="1" y="5"/>
                  </a:cubicBezTo>
                  <a:cubicBezTo>
                    <a:pt x="1" y="6"/>
                    <a:pt x="2" y="6"/>
                    <a:pt x="2" y="6"/>
                  </a:cubicBezTo>
                  <a:cubicBezTo>
                    <a:pt x="16" y="6"/>
                    <a:pt x="16" y="6"/>
                    <a:pt x="16" y="6"/>
                  </a:cubicBezTo>
                  <a:cubicBezTo>
                    <a:pt x="16" y="6"/>
                    <a:pt x="16" y="6"/>
                    <a:pt x="17" y="5"/>
                  </a:cubicBezTo>
                  <a:cubicBezTo>
                    <a:pt x="17" y="5"/>
                    <a:pt x="17" y="4"/>
                    <a:pt x="17" y="4"/>
                  </a:cubicBezTo>
                  <a:cubicBezTo>
                    <a:pt x="16" y="3"/>
                    <a:pt x="16" y="3"/>
                    <a:pt x="16" y="2"/>
                  </a:cubicBezTo>
                  <a:cubicBezTo>
                    <a:pt x="16" y="2"/>
                    <a:pt x="16" y="1"/>
                    <a:pt x="15" y="1"/>
                  </a:cubicBezTo>
                  <a:cubicBezTo>
                    <a:pt x="15" y="1"/>
                    <a:pt x="15" y="1"/>
                    <a:pt x="15" y="1"/>
                  </a:cubicBezTo>
                  <a:cubicBezTo>
                    <a:pt x="15" y="0"/>
                    <a:pt x="14" y="0"/>
                    <a:pt x="14" y="0"/>
                  </a:cubicBezTo>
                  <a:cubicBezTo>
                    <a:pt x="2" y="0"/>
                    <a:pt x="2" y="0"/>
                    <a:pt x="2" y="0"/>
                  </a:cubicBezTo>
                  <a:cubicBezTo>
                    <a:pt x="2" y="0"/>
                    <a:pt x="2" y="0"/>
                    <a:pt x="2" y="0"/>
                  </a:cubicBezTo>
                </a:path>
              </a:pathLst>
            </a:custGeom>
            <a:solidFill>
              <a:srgbClr val="75757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1218565" fontAlgn="auto">
                <a:spcBef>
                  <a:spcPts val="0"/>
                </a:spcBef>
                <a:spcAft>
                  <a:spcPts val="0"/>
                </a:spcAft>
              </a:pPr>
              <a:endParaRPr lang="zh-CN" altLang="en-US" sz="2400">
                <a:solidFill>
                  <a:prstClr val="black"/>
                </a:solidFill>
                <a:latin typeface="方正静蕾简体" panose="02000000000000000000" charset="-122"/>
                <a:ea typeface="方正静蕾简体" panose="02000000000000000000" charset="-122"/>
              </a:endParaRPr>
            </a:p>
          </p:txBody>
        </p:sp>
        <p:sp>
          <p:nvSpPr>
            <p:cNvPr id="221" name="Freeform 365"/>
            <p:cNvSpPr>
              <a:spLocks noEditPoints="1"/>
            </p:cNvSpPr>
            <p:nvPr/>
          </p:nvSpPr>
          <p:spPr bwMode="auto">
            <a:xfrm>
              <a:off x="6240028" y="5698713"/>
              <a:ext cx="192657" cy="70979"/>
            </a:xfrm>
            <a:custGeom>
              <a:avLst/>
              <a:gdLst>
                <a:gd name="T0" fmla="*/ 3 w 16"/>
                <a:gd name="T1" fmla="*/ 4 h 6"/>
                <a:gd name="T2" fmla="*/ 2 w 16"/>
                <a:gd name="T3" fmla="*/ 2 h 6"/>
                <a:gd name="T4" fmla="*/ 12 w 16"/>
                <a:gd name="T5" fmla="*/ 2 h 6"/>
                <a:gd name="T6" fmla="*/ 12 w 16"/>
                <a:gd name="T7" fmla="*/ 3 h 6"/>
                <a:gd name="T8" fmla="*/ 12 w 16"/>
                <a:gd name="T9" fmla="*/ 3 h 6"/>
                <a:gd name="T10" fmla="*/ 13 w 16"/>
                <a:gd name="T11" fmla="*/ 3 h 6"/>
                <a:gd name="T12" fmla="*/ 3 w 16"/>
                <a:gd name="T13" fmla="*/ 4 h 6"/>
                <a:gd name="T14" fmla="*/ 1 w 16"/>
                <a:gd name="T15" fmla="*/ 0 h 6"/>
                <a:gd name="T16" fmla="*/ 0 w 16"/>
                <a:gd name="T17" fmla="*/ 0 h 6"/>
                <a:gd name="T18" fmla="*/ 0 w 16"/>
                <a:gd name="T19" fmla="*/ 1 h 6"/>
                <a:gd name="T20" fmla="*/ 0 w 16"/>
                <a:gd name="T21" fmla="*/ 5 h 6"/>
                <a:gd name="T22" fmla="*/ 2 w 16"/>
                <a:gd name="T23" fmla="*/ 6 h 6"/>
                <a:gd name="T24" fmla="*/ 15 w 16"/>
                <a:gd name="T25" fmla="*/ 6 h 6"/>
                <a:gd name="T26" fmla="*/ 16 w 16"/>
                <a:gd name="T27" fmla="*/ 5 h 6"/>
                <a:gd name="T28" fmla="*/ 16 w 16"/>
                <a:gd name="T29" fmla="*/ 4 h 6"/>
                <a:gd name="T30" fmla="*/ 15 w 16"/>
                <a:gd name="T31" fmla="*/ 2 h 6"/>
                <a:gd name="T32" fmla="*/ 14 w 16"/>
                <a:gd name="T33" fmla="*/ 1 h 6"/>
                <a:gd name="T34" fmla="*/ 14 w 16"/>
                <a:gd name="T35" fmla="*/ 1 h 6"/>
                <a:gd name="T36" fmla="*/ 13 w 16"/>
                <a:gd name="T37" fmla="*/ 0 h 6"/>
                <a:gd name="T38" fmla="*/ 1 w 16"/>
                <a:gd name="T39" fmla="*/ 0 h 6"/>
                <a:gd name="T40" fmla="*/ 1 w 16"/>
                <a:gd name="T4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 h="6">
                  <a:moveTo>
                    <a:pt x="3" y="4"/>
                  </a:moveTo>
                  <a:cubicBezTo>
                    <a:pt x="2" y="3"/>
                    <a:pt x="2" y="3"/>
                    <a:pt x="2" y="2"/>
                  </a:cubicBezTo>
                  <a:cubicBezTo>
                    <a:pt x="12" y="2"/>
                    <a:pt x="12" y="2"/>
                    <a:pt x="12" y="2"/>
                  </a:cubicBezTo>
                  <a:cubicBezTo>
                    <a:pt x="12" y="3"/>
                    <a:pt x="12" y="3"/>
                    <a:pt x="12" y="3"/>
                  </a:cubicBezTo>
                  <a:cubicBezTo>
                    <a:pt x="12" y="3"/>
                    <a:pt x="12" y="3"/>
                    <a:pt x="12" y="3"/>
                  </a:cubicBezTo>
                  <a:cubicBezTo>
                    <a:pt x="13" y="3"/>
                    <a:pt x="13" y="3"/>
                    <a:pt x="13" y="3"/>
                  </a:cubicBezTo>
                  <a:cubicBezTo>
                    <a:pt x="3" y="4"/>
                    <a:pt x="3" y="4"/>
                    <a:pt x="3" y="4"/>
                  </a:cubicBezTo>
                  <a:moveTo>
                    <a:pt x="1" y="0"/>
                  </a:moveTo>
                  <a:cubicBezTo>
                    <a:pt x="0" y="0"/>
                    <a:pt x="0" y="0"/>
                    <a:pt x="0" y="0"/>
                  </a:cubicBezTo>
                  <a:cubicBezTo>
                    <a:pt x="0" y="0"/>
                    <a:pt x="0" y="1"/>
                    <a:pt x="0" y="1"/>
                  </a:cubicBezTo>
                  <a:cubicBezTo>
                    <a:pt x="0" y="2"/>
                    <a:pt x="0" y="4"/>
                    <a:pt x="0" y="5"/>
                  </a:cubicBezTo>
                  <a:cubicBezTo>
                    <a:pt x="0" y="6"/>
                    <a:pt x="1" y="6"/>
                    <a:pt x="2" y="6"/>
                  </a:cubicBezTo>
                  <a:cubicBezTo>
                    <a:pt x="15" y="6"/>
                    <a:pt x="15" y="6"/>
                    <a:pt x="15" y="6"/>
                  </a:cubicBezTo>
                  <a:cubicBezTo>
                    <a:pt x="15" y="6"/>
                    <a:pt x="15" y="6"/>
                    <a:pt x="16" y="5"/>
                  </a:cubicBezTo>
                  <a:cubicBezTo>
                    <a:pt x="16" y="5"/>
                    <a:pt x="16" y="4"/>
                    <a:pt x="16" y="4"/>
                  </a:cubicBezTo>
                  <a:cubicBezTo>
                    <a:pt x="15" y="3"/>
                    <a:pt x="15" y="3"/>
                    <a:pt x="15" y="2"/>
                  </a:cubicBezTo>
                  <a:cubicBezTo>
                    <a:pt x="15" y="2"/>
                    <a:pt x="15" y="1"/>
                    <a:pt x="14" y="1"/>
                  </a:cubicBezTo>
                  <a:cubicBezTo>
                    <a:pt x="14" y="1"/>
                    <a:pt x="14" y="1"/>
                    <a:pt x="14" y="1"/>
                  </a:cubicBezTo>
                  <a:cubicBezTo>
                    <a:pt x="14" y="0"/>
                    <a:pt x="13" y="0"/>
                    <a:pt x="13" y="0"/>
                  </a:cubicBezTo>
                  <a:cubicBezTo>
                    <a:pt x="1" y="0"/>
                    <a:pt x="1" y="0"/>
                    <a:pt x="1" y="0"/>
                  </a:cubicBezTo>
                  <a:cubicBezTo>
                    <a:pt x="1" y="0"/>
                    <a:pt x="1" y="0"/>
                    <a:pt x="1" y="0"/>
                  </a:cubicBezTo>
                </a:path>
              </a:pathLst>
            </a:custGeom>
            <a:solidFill>
              <a:srgbClr val="75757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1218565" fontAlgn="auto">
                <a:spcBef>
                  <a:spcPts val="0"/>
                </a:spcBef>
                <a:spcAft>
                  <a:spcPts val="0"/>
                </a:spcAft>
              </a:pPr>
              <a:endParaRPr lang="zh-CN" altLang="en-US" sz="2400">
                <a:solidFill>
                  <a:prstClr val="black"/>
                </a:solidFill>
                <a:latin typeface="方正静蕾简体" panose="02000000000000000000" charset="-122"/>
                <a:ea typeface="方正静蕾简体" panose="02000000000000000000" charset="-122"/>
              </a:endParaRPr>
            </a:p>
          </p:txBody>
        </p:sp>
        <p:sp>
          <p:nvSpPr>
            <p:cNvPr id="222" name="Freeform 366"/>
            <p:cNvSpPr>
              <a:spLocks noEditPoints="1"/>
            </p:cNvSpPr>
            <p:nvPr/>
          </p:nvSpPr>
          <p:spPr bwMode="auto">
            <a:xfrm>
              <a:off x="5773596" y="5551688"/>
              <a:ext cx="202796" cy="86190"/>
            </a:xfrm>
            <a:custGeom>
              <a:avLst/>
              <a:gdLst>
                <a:gd name="T0" fmla="*/ 4 w 17"/>
                <a:gd name="T1" fmla="*/ 5 h 7"/>
                <a:gd name="T2" fmla="*/ 5 w 17"/>
                <a:gd name="T3" fmla="*/ 3 h 7"/>
                <a:gd name="T4" fmla="*/ 14 w 17"/>
                <a:gd name="T5" fmla="*/ 3 h 7"/>
                <a:gd name="T6" fmla="*/ 13 w 17"/>
                <a:gd name="T7" fmla="*/ 5 h 7"/>
                <a:gd name="T8" fmla="*/ 4 w 17"/>
                <a:gd name="T9" fmla="*/ 5 h 7"/>
                <a:gd name="T10" fmla="*/ 15 w 17"/>
                <a:gd name="T11" fmla="*/ 0 h 7"/>
                <a:gd name="T12" fmla="*/ 3 w 17"/>
                <a:gd name="T13" fmla="*/ 0 h 7"/>
                <a:gd name="T14" fmla="*/ 2 w 17"/>
                <a:gd name="T15" fmla="*/ 2 h 7"/>
                <a:gd name="T16" fmla="*/ 1 w 17"/>
                <a:gd name="T17" fmla="*/ 5 h 7"/>
                <a:gd name="T18" fmla="*/ 1 w 17"/>
                <a:gd name="T19" fmla="*/ 7 h 7"/>
                <a:gd name="T20" fmla="*/ 2 w 17"/>
                <a:gd name="T21" fmla="*/ 7 h 7"/>
                <a:gd name="T22" fmla="*/ 14 w 17"/>
                <a:gd name="T23" fmla="*/ 7 h 7"/>
                <a:gd name="T24" fmla="*/ 15 w 17"/>
                <a:gd name="T25" fmla="*/ 7 h 7"/>
                <a:gd name="T26" fmla="*/ 16 w 17"/>
                <a:gd name="T27" fmla="*/ 6 h 7"/>
                <a:gd name="T28" fmla="*/ 16 w 17"/>
                <a:gd name="T29" fmla="*/ 5 h 7"/>
                <a:gd name="T30" fmla="*/ 16 w 17"/>
                <a:gd name="T31" fmla="*/ 2 h 7"/>
                <a:gd name="T32" fmla="*/ 16 w 17"/>
                <a:gd name="T33" fmla="*/ 1 h 7"/>
                <a:gd name="T34" fmla="*/ 15 w 17"/>
                <a:gd name="T35"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 h="7">
                  <a:moveTo>
                    <a:pt x="4" y="5"/>
                  </a:moveTo>
                  <a:cubicBezTo>
                    <a:pt x="4" y="4"/>
                    <a:pt x="4" y="4"/>
                    <a:pt x="5" y="3"/>
                  </a:cubicBezTo>
                  <a:cubicBezTo>
                    <a:pt x="8" y="3"/>
                    <a:pt x="11" y="3"/>
                    <a:pt x="14" y="3"/>
                  </a:cubicBezTo>
                  <a:cubicBezTo>
                    <a:pt x="13" y="5"/>
                    <a:pt x="13" y="5"/>
                    <a:pt x="13" y="5"/>
                  </a:cubicBezTo>
                  <a:cubicBezTo>
                    <a:pt x="4" y="5"/>
                    <a:pt x="4" y="5"/>
                    <a:pt x="4" y="5"/>
                  </a:cubicBezTo>
                  <a:moveTo>
                    <a:pt x="15" y="0"/>
                  </a:moveTo>
                  <a:cubicBezTo>
                    <a:pt x="11" y="0"/>
                    <a:pt x="7" y="0"/>
                    <a:pt x="3" y="0"/>
                  </a:cubicBezTo>
                  <a:cubicBezTo>
                    <a:pt x="3" y="0"/>
                    <a:pt x="2" y="1"/>
                    <a:pt x="2" y="2"/>
                  </a:cubicBezTo>
                  <a:cubicBezTo>
                    <a:pt x="2" y="3"/>
                    <a:pt x="1" y="4"/>
                    <a:pt x="1" y="5"/>
                  </a:cubicBezTo>
                  <a:cubicBezTo>
                    <a:pt x="0" y="6"/>
                    <a:pt x="0" y="6"/>
                    <a:pt x="1" y="7"/>
                  </a:cubicBezTo>
                  <a:cubicBezTo>
                    <a:pt x="1" y="7"/>
                    <a:pt x="1" y="7"/>
                    <a:pt x="2" y="7"/>
                  </a:cubicBezTo>
                  <a:cubicBezTo>
                    <a:pt x="14" y="7"/>
                    <a:pt x="14" y="7"/>
                    <a:pt x="14" y="7"/>
                  </a:cubicBezTo>
                  <a:cubicBezTo>
                    <a:pt x="15" y="7"/>
                    <a:pt x="15" y="7"/>
                    <a:pt x="15" y="7"/>
                  </a:cubicBezTo>
                  <a:cubicBezTo>
                    <a:pt x="16" y="7"/>
                    <a:pt x="16" y="6"/>
                    <a:pt x="16" y="6"/>
                  </a:cubicBezTo>
                  <a:cubicBezTo>
                    <a:pt x="16" y="5"/>
                    <a:pt x="16" y="5"/>
                    <a:pt x="16" y="5"/>
                  </a:cubicBezTo>
                  <a:cubicBezTo>
                    <a:pt x="16" y="2"/>
                    <a:pt x="16" y="2"/>
                    <a:pt x="16" y="2"/>
                  </a:cubicBezTo>
                  <a:cubicBezTo>
                    <a:pt x="17" y="2"/>
                    <a:pt x="16" y="1"/>
                    <a:pt x="16" y="1"/>
                  </a:cubicBezTo>
                  <a:cubicBezTo>
                    <a:pt x="16" y="1"/>
                    <a:pt x="16" y="0"/>
                    <a:pt x="15" y="0"/>
                  </a:cubicBezTo>
                </a:path>
              </a:pathLst>
            </a:custGeom>
            <a:solidFill>
              <a:srgbClr val="75757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1218565" fontAlgn="auto">
                <a:spcBef>
                  <a:spcPts val="0"/>
                </a:spcBef>
                <a:spcAft>
                  <a:spcPts val="0"/>
                </a:spcAft>
              </a:pPr>
              <a:endParaRPr lang="zh-CN" altLang="en-US" sz="2400">
                <a:solidFill>
                  <a:prstClr val="black"/>
                </a:solidFill>
                <a:latin typeface="方正静蕾简体" panose="02000000000000000000" charset="-122"/>
                <a:ea typeface="方正静蕾简体" panose="02000000000000000000" charset="-122"/>
              </a:endParaRPr>
            </a:p>
          </p:txBody>
        </p:sp>
        <p:sp>
          <p:nvSpPr>
            <p:cNvPr id="223" name="Freeform 367"/>
            <p:cNvSpPr>
              <a:spLocks noEditPoints="1"/>
            </p:cNvSpPr>
            <p:nvPr/>
          </p:nvSpPr>
          <p:spPr bwMode="auto">
            <a:xfrm>
              <a:off x="5565731" y="5566896"/>
              <a:ext cx="207868" cy="81119"/>
            </a:xfrm>
            <a:custGeom>
              <a:avLst/>
              <a:gdLst>
                <a:gd name="T0" fmla="*/ 3 w 17"/>
                <a:gd name="T1" fmla="*/ 4 h 7"/>
                <a:gd name="T2" fmla="*/ 4 w 17"/>
                <a:gd name="T3" fmla="*/ 2 h 7"/>
                <a:gd name="T4" fmla="*/ 13 w 17"/>
                <a:gd name="T5" fmla="*/ 2 h 7"/>
                <a:gd name="T6" fmla="*/ 13 w 17"/>
                <a:gd name="T7" fmla="*/ 2 h 7"/>
                <a:gd name="T8" fmla="*/ 13 w 17"/>
                <a:gd name="T9" fmla="*/ 4 h 7"/>
                <a:gd name="T10" fmla="*/ 3 w 17"/>
                <a:gd name="T11" fmla="*/ 4 h 7"/>
                <a:gd name="T12" fmla="*/ 15 w 17"/>
                <a:gd name="T13" fmla="*/ 0 h 7"/>
                <a:gd name="T14" fmla="*/ 3 w 17"/>
                <a:gd name="T15" fmla="*/ 0 h 7"/>
                <a:gd name="T16" fmla="*/ 2 w 17"/>
                <a:gd name="T17" fmla="*/ 1 h 7"/>
                <a:gd name="T18" fmla="*/ 0 w 17"/>
                <a:gd name="T19" fmla="*/ 5 h 7"/>
                <a:gd name="T20" fmla="*/ 0 w 17"/>
                <a:gd name="T21" fmla="*/ 6 h 7"/>
                <a:gd name="T22" fmla="*/ 1 w 17"/>
                <a:gd name="T23" fmla="*/ 7 h 7"/>
                <a:gd name="T24" fmla="*/ 14 w 17"/>
                <a:gd name="T25" fmla="*/ 7 h 7"/>
                <a:gd name="T26" fmla="*/ 15 w 17"/>
                <a:gd name="T27" fmla="*/ 6 h 7"/>
                <a:gd name="T28" fmla="*/ 15 w 17"/>
                <a:gd name="T29" fmla="*/ 5 h 7"/>
                <a:gd name="T30" fmla="*/ 15 w 17"/>
                <a:gd name="T31" fmla="*/ 4 h 7"/>
                <a:gd name="T32" fmla="*/ 17 w 17"/>
                <a:gd name="T33" fmla="*/ 1 h 7"/>
                <a:gd name="T34" fmla="*/ 16 w 17"/>
                <a:gd name="T35" fmla="*/ 0 h 7"/>
                <a:gd name="T36" fmla="*/ 15 w 17"/>
                <a:gd name="T3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7" h="7">
                  <a:moveTo>
                    <a:pt x="3" y="4"/>
                  </a:moveTo>
                  <a:cubicBezTo>
                    <a:pt x="3" y="3"/>
                    <a:pt x="4" y="3"/>
                    <a:pt x="4" y="2"/>
                  </a:cubicBezTo>
                  <a:cubicBezTo>
                    <a:pt x="7" y="2"/>
                    <a:pt x="10" y="2"/>
                    <a:pt x="13" y="2"/>
                  </a:cubicBezTo>
                  <a:cubicBezTo>
                    <a:pt x="13" y="2"/>
                    <a:pt x="13" y="2"/>
                    <a:pt x="13" y="2"/>
                  </a:cubicBezTo>
                  <a:cubicBezTo>
                    <a:pt x="13" y="3"/>
                    <a:pt x="13" y="3"/>
                    <a:pt x="13" y="4"/>
                  </a:cubicBezTo>
                  <a:cubicBezTo>
                    <a:pt x="3" y="4"/>
                    <a:pt x="3" y="4"/>
                    <a:pt x="3" y="4"/>
                  </a:cubicBezTo>
                  <a:moveTo>
                    <a:pt x="15" y="0"/>
                  </a:moveTo>
                  <a:cubicBezTo>
                    <a:pt x="11" y="0"/>
                    <a:pt x="7" y="0"/>
                    <a:pt x="3" y="0"/>
                  </a:cubicBezTo>
                  <a:cubicBezTo>
                    <a:pt x="2" y="0"/>
                    <a:pt x="2" y="0"/>
                    <a:pt x="2" y="1"/>
                  </a:cubicBezTo>
                  <a:cubicBezTo>
                    <a:pt x="1" y="2"/>
                    <a:pt x="1" y="3"/>
                    <a:pt x="0" y="5"/>
                  </a:cubicBezTo>
                  <a:cubicBezTo>
                    <a:pt x="0" y="5"/>
                    <a:pt x="0" y="6"/>
                    <a:pt x="0" y="6"/>
                  </a:cubicBezTo>
                  <a:cubicBezTo>
                    <a:pt x="0" y="6"/>
                    <a:pt x="1" y="7"/>
                    <a:pt x="1" y="7"/>
                  </a:cubicBezTo>
                  <a:cubicBezTo>
                    <a:pt x="14" y="7"/>
                    <a:pt x="14" y="7"/>
                    <a:pt x="14" y="7"/>
                  </a:cubicBezTo>
                  <a:cubicBezTo>
                    <a:pt x="15" y="7"/>
                    <a:pt x="15" y="6"/>
                    <a:pt x="15" y="6"/>
                  </a:cubicBezTo>
                  <a:cubicBezTo>
                    <a:pt x="15" y="6"/>
                    <a:pt x="15" y="5"/>
                    <a:pt x="15" y="5"/>
                  </a:cubicBezTo>
                  <a:cubicBezTo>
                    <a:pt x="15" y="4"/>
                    <a:pt x="15" y="4"/>
                    <a:pt x="15" y="4"/>
                  </a:cubicBezTo>
                  <a:cubicBezTo>
                    <a:pt x="16" y="3"/>
                    <a:pt x="16" y="2"/>
                    <a:pt x="17" y="1"/>
                  </a:cubicBezTo>
                  <a:cubicBezTo>
                    <a:pt x="17" y="1"/>
                    <a:pt x="17" y="0"/>
                    <a:pt x="16" y="0"/>
                  </a:cubicBezTo>
                  <a:cubicBezTo>
                    <a:pt x="16" y="0"/>
                    <a:pt x="16" y="0"/>
                    <a:pt x="15" y="0"/>
                  </a:cubicBezTo>
                </a:path>
              </a:pathLst>
            </a:custGeom>
            <a:solidFill>
              <a:srgbClr val="75757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1218565" fontAlgn="auto">
                <a:spcBef>
                  <a:spcPts val="0"/>
                </a:spcBef>
                <a:spcAft>
                  <a:spcPts val="0"/>
                </a:spcAft>
              </a:pPr>
              <a:endParaRPr lang="zh-CN" altLang="en-US" sz="2400">
                <a:solidFill>
                  <a:prstClr val="black"/>
                </a:solidFill>
                <a:latin typeface="方正静蕾简体" panose="02000000000000000000" charset="-122"/>
                <a:ea typeface="方正静蕾简体" panose="02000000000000000000" charset="-122"/>
              </a:endParaRPr>
            </a:p>
          </p:txBody>
        </p:sp>
        <p:sp>
          <p:nvSpPr>
            <p:cNvPr id="224" name="Freeform 368"/>
            <p:cNvSpPr/>
            <p:nvPr/>
          </p:nvSpPr>
          <p:spPr bwMode="auto">
            <a:xfrm>
              <a:off x="5099299" y="5830531"/>
              <a:ext cx="50699" cy="70979"/>
            </a:xfrm>
            <a:custGeom>
              <a:avLst/>
              <a:gdLst>
                <a:gd name="T0" fmla="*/ 3 w 4"/>
                <a:gd name="T1" fmla="*/ 0 h 6"/>
                <a:gd name="T2" fmla="*/ 2 w 4"/>
                <a:gd name="T3" fmla="*/ 1 h 6"/>
                <a:gd name="T4" fmla="*/ 2 w 4"/>
                <a:gd name="T5" fmla="*/ 2 h 6"/>
                <a:gd name="T6" fmla="*/ 1 w 4"/>
                <a:gd name="T7" fmla="*/ 4 h 6"/>
                <a:gd name="T8" fmla="*/ 1 w 4"/>
                <a:gd name="T9" fmla="*/ 5 h 6"/>
                <a:gd name="T10" fmla="*/ 1 w 4"/>
                <a:gd name="T11" fmla="*/ 6 h 6"/>
                <a:gd name="T12" fmla="*/ 2 w 4"/>
                <a:gd name="T13" fmla="*/ 6 h 6"/>
                <a:gd name="T14" fmla="*/ 2 w 4"/>
                <a:gd name="T15" fmla="*/ 5 h 6"/>
                <a:gd name="T16" fmla="*/ 3 w 4"/>
                <a:gd name="T17" fmla="*/ 4 h 6"/>
                <a:gd name="T18" fmla="*/ 4 w 4"/>
                <a:gd name="T19" fmla="*/ 2 h 6"/>
                <a:gd name="T20" fmla="*/ 4 w 4"/>
                <a:gd name="T21" fmla="*/ 1 h 6"/>
                <a:gd name="T22" fmla="*/ 3 w 4"/>
                <a:gd name="T23" fmla="*/ 0 h 6"/>
                <a:gd name="T24" fmla="*/ 3 w 4"/>
                <a:gd name="T2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6">
                  <a:moveTo>
                    <a:pt x="3" y="0"/>
                  </a:moveTo>
                  <a:cubicBezTo>
                    <a:pt x="2" y="0"/>
                    <a:pt x="2" y="0"/>
                    <a:pt x="2" y="1"/>
                  </a:cubicBezTo>
                  <a:cubicBezTo>
                    <a:pt x="2" y="1"/>
                    <a:pt x="2" y="1"/>
                    <a:pt x="2" y="2"/>
                  </a:cubicBezTo>
                  <a:cubicBezTo>
                    <a:pt x="2" y="3"/>
                    <a:pt x="1" y="3"/>
                    <a:pt x="1" y="4"/>
                  </a:cubicBezTo>
                  <a:cubicBezTo>
                    <a:pt x="1" y="4"/>
                    <a:pt x="1" y="4"/>
                    <a:pt x="1" y="5"/>
                  </a:cubicBezTo>
                  <a:cubicBezTo>
                    <a:pt x="0" y="5"/>
                    <a:pt x="1" y="6"/>
                    <a:pt x="1" y="6"/>
                  </a:cubicBezTo>
                  <a:cubicBezTo>
                    <a:pt x="2" y="6"/>
                    <a:pt x="2" y="6"/>
                    <a:pt x="2" y="6"/>
                  </a:cubicBezTo>
                  <a:cubicBezTo>
                    <a:pt x="2" y="5"/>
                    <a:pt x="2" y="5"/>
                    <a:pt x="2" y="5"/>
                  </a:cubicBezTo>
                  <a:cubicBezTo>
                    <a:pt x="3" y="5"/>
                    <a:pt x="3" y="5"/>
                    <a:pt x="3" y="4"/>
                  </a:cubicBezTo>
                  <a:cubicBezTo>
                    <a:pt x="3" y="4"/>
                    <a:pt x="3" y="3"/>
                    <a:pt x="4" y="2"/>
                  </a:cubicBezTo>
                  <a:cubicBezTo>
                    <a:pt x="4" y="2"/>
                    <a:pt x="4" y="1"/>
                    <a:pt x="4" y="1"/>
                  </a:cubicBezTo>
                  <a:cubicBezTo>
                    <a:pt x="4" y="0"/>
                    <a:pt x="4" y="0"/>
                    <a:pt x="3" y="0"/>
                  </a:cubicBezTo>
                  <a:cubicBezTo>
                    <a:pt x="3" y="0"/>
                    <a:pt x="3" y="0"/>
                    <a:pt x="3" y="0"/>
                  </a:cubicBezTo>
                </a:path>
              </a:pathLst>
            </a:custGeom>
            <a:solidFill>
              <a:srgbClr val="75757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1218565" fontAlgn="auto">
                <a:spcBef>
                  <a:spcPts val="0"/>
                </a:spcBef>
                <a:spcAft>
                  <a:spcPts val="0"/>
                </a:spcAft>
              </a:pPr>
              <a:endParaRPr lang="zh-CN" altLang="en-US" sz="2400">
                <a:solidFill>
                  <a:prstClr val="black"/>
                </a:solidFill>
                <a:latin typeface="方正静蕾简体" panose="02000000000000000000" charset="-122"/>
                <a:ea typeface="方正静蕾简体" panose="02000000000000000000" charset="-122"/>
              </a:endParaRPr>
            </a:p>
          </p:txBody>
        </p:sp>
        <p:sp>
          <p:nvSpPr>
            <p:cNvPr id="225" name="Freeform 369"/>
            <p:cNvSpPr/>
            <p:nvPr/>
          </p:nvSpPr>
          <p:spPr bwMode="auto">
            <a:xfrm>
              <a:off x="5170278" y="5840671"/>
              <a:ext cx="50699" cy="60839"/>
            </a:xfrm>
            <a:custGeom>
              <a:avLst/>
              <a:gdLst>
                <a:gd name="T0" fmla="*/ 3 w 4"/>
                <a:gd name="T1" fmla="*/ 0 h 5"/>
                <a:gd name="T2" fmla="*/ 2 w 4"/>
                <a:gd name="T3" fmla="*/ 0 h 5"/>
                <a:gd name="T4" fmla="*/ 1 w 4"/>
                <a:gd name="T5" fmla="*/ 1 h 5"/>
                <a:gd name="T6" fmla="*/ 0 w 4"/>
                <a:gd name="T7" fmla="*/ 3 h 5"/>
                <a:gd name="T8" fmla="*/ 0 w 4"/>
                <a:gd name="T9" fmla="*/ 4 h 5"/>
                <a:gd name="T10" fmla="*/ 1 w 4"/>
                <a:gd name="T11" fmla="*/ 5 h 5"/>
                <a:gd name="T12" fmla="*/ 1 w 4"/>
                <a:gd name="T13" fmla="*/ 5 h 5"/>
                <a:gd name="T14" fmla="*/ 2 w 4"/>
                <a:gd name="T15" fmla="*/ 4 h 5"/>
                <a:gd name="T16" fmla="*/ 2 w 4"/>
                <a:gd name="T17" fmla="*/ 3 h 5"/>
                <a:gd name="T18" fmla="*/ 4 w 4"/>
                <a:gd name="T19" fmla="*/ 1 h 5"/>
                <a:gd name="T20" fmla="*/ 4 w 4"/>
                <a:gd name="T21" fmla="*/ 1 h 5"/>
                <a:gd name="T22" fmla="*/ 3 w 4"/>
                <a:gd name="T23" fmla="*/ 0 h 5"/>
                <a:gd name="T24" fmla="*/ 3 w 4"/>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5">
                  <a:moveTo>
                    <a:pt x="3" y="0"/>
                  </a:moveTo>
                  <a:cubicBezTo>
                    <a:pt x="3" y="0"/>
                    <a:pt x="2" y="0"/>
                    <a:pt x="2" y="0"/>
                  </a:cubicBezTo>
                  <a:cubicBezTo>
                    <a:pt x="2" y="0"/>
                    <a:pt x="1" y="1"/>
                    <a:pt x="1" y="1"/>
                  </a:cubicBezTo>
                  <a:cubicBezTo>
                    <a:pt x="1" y="2"/>
                    <a:pt x="0" y="3"/>
                    <a:pt x="0" y="3"/>
                  </a:cubicBezTo>
                  <a:cubicBezTo>
                    <a:pt x="0" y="3"/>
                    <a:pt x="0" y="4"/>
                    <a:pt x="0" y="4"/>
                  </a:cubicBezTo>
                  <a:cubicBezTo>
                    <a:pt x="0" y="4"/>
                    <a:pt x="0" y="5"/>
                    <a:pt x="1" y="5"/>
                  </a:cubicBezTo>
                  <a:cubicBezTo>
                    <a:pt x="1" y="5"/>
                    <a:pt x="1" y="5"/>
                    <a:pt x="1" y="5"/>
                  </a:cubicBezTo>
                  <a:cubicBezTo>
                    <a:pt x="1" y="5"/>
                    <a:pt x="2" y="5"/>
                    <a:pt x="2" y="4"/>
                  </a:cubicBezTo>
                  <a:cubicBezTo>
                    <a:pt x="2" y="4"/>
                    <a:pt x="2" y="4"/>
                    <a:pt x="2" y="3"/>
                  </a:cubicBezTo>
                  <a:cubicBezTo>
                    <a:pt x="3" y="3"/>
                    <a:pt x="3" y="2"/>
                    <a:pt x="4" y="1"/>
                  </a:cubicBezTo>
                  <a:cubicBezTo>
                    <a:pt x="4" y="1"/>
                    <a:pt x="4" y="1"/>
                    <a:pt x="4" y="1"/>
                  </a:cubicBezTo>
                  <a:cubicBezTo>
                    <a:pt x="4" y="1"/>
                    <a:pt x="4" y="0"/>
                    <a:pt x="3" y="0"/>
                  </a:cubicBezTo>
                  <a:cubicBezTo>
                    <a:pt x="3" y="0"/>
                    <a:pt x="3" y="0"/>
                    <a:pt x="3" y="0"/>
                  </a:cubicBezTo>
                </a:path>
              </a:pathLst>
            </a:custGeom>
            <a:solidFill>
              <a:srgbClr val="75757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1218565" fontAlgn="auto">
                <a:spcBef>
                  <a:spcPts val="0"/>
                </a:spcBef>
                <a:spcAft>
                  <a:spcPts val="0"/>
                </a:spcAft>
              </a:pPr>
              <a:endParaRPr lang="zh-CN" altLang="en-US" sz="2400">
                <a:solidFill>
                  <a:prstClr val="black"/>
                </a:solidFill>
                <a:latin typeface="方正静蕾简体" panose="02000000000000000000" charset="-122"/>
                <a:ea typeface="方正静蕾简体" panose="02000000000000000000" charset="-122"/>
              </a:endParaRPr>
            </a:p>
          </p:txBody>
        </p:sp>
        <p:sp>
          <p:nvSpPr>
            <p:cNvPr id="226" name="Freeform 370"/>
            <p:cNvSpPr/>
            <p:nvPr/>
          </p:nvSpPr>
          <p:spPr bwMode="auto">
            <a:xfrm>
              <a:off x="5246325" y="5840671"/>
              <a:ext cx="45631" cy="60839"/>
            </a:xfrm>
            <a:custGeom>
              <a:avLst/>
              <a:gdLst>
                <a:gd name="T0" fmla="*/ 3 w 4"/>
                <a:gd name="T1" fmla="*/ 0 h 5"/>
                <a:gd name="T2" fmla="*/ 2 w 4"/>
                <a:gd name="T3" fmla="*/ 1 h 5"/>
                <a:gd name="T4" fmla="*/ 1 w 4"/>
                <a:gd name="T5" fmla="*/ 2 h 5"/>
                <a:gd name="T6" fmla="*/ 1 w 4"/>
                <a:gd name="T7" fmla="*/ 3 h 5"/>
                <a:gd name="T8" fmla="*/ 0 w 4"/>
                <a:gd name="T9" fmla="*/ 4 h 5"/>
                <a:gd name="T10" fmla="*/ 1 w 4"/>
                <a:gd name="T11" fmla="*/ 5 h 5"/>
                <a:gd name="T12" fmla="*/ 1 w 4"/>
                <a:gd name="T13" fmla="*/ 5 h 5"/>
                <a:gd name="T14" fmla="*/ 2 w 4"/>
                <a:gd name="T15" fmla="*/ 5 h 5"/>
                <a:gd name="T16" fmla="*/ 3 w 4"/>
                <a:gd name="T17" fmla="*/ 3 h 5"/>
                <a:gd name="T18" fmla="*/ 3 w 4"/>
                <a:gd name="T19" fmla="*/ 2 h 5"/>
                <a:gd name="T20" fmla="*/ 3 w 4"/>
                <a:gd name="T21" fmla="*/ 2 h 5"/>
                <a:gd name="T22" fmla="*/ 3 w 4"/>
                <a:gd name="T23" fmla="*/ 0 h 5"/>
                <a:gd name="T24" fmla="*/ 3 w 4"/>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5">
                  <a:moveTo>
                    <a:pt x="3" y="0"/>
                  </a:moveTo>
                  <a:cubicBezTo>
                    <a:pt x="2" y="0"/>
                    <a:pt x="2" y="0"/>
                    <a:pt x="2" y="1"/>
                  </a:cubicBezTo>
                  <a:cubicBezTo>
                    <a:pt x="1" y="2"/>
                    <a:pt x="1" y="2"/>
                    <a:pt x="1" y="2"/>
                  </a:cubicBezTo>
                  <a:cubicBezTo>
                    <a:pt x="1" y="3"/>
                    <a:pt x="1" y="3"/>
                    <a:pt x="1" y="3"/>
                  </a:cubicBezTo>
                  <a:cubicBezTo>
                    <a:pt x="0" y="4"/>
                    <a:pt x="0" y="4"/>
                    <a:pt x="0" y="4"/>
                  </a:cubicBezTo>
                  <a:cubicBezTo>
                    <a:pt x="0" y="4"/>
                    <a:pt x="0" y="5"/>
                    <a:pt x="1" y="5"/>
                  </a:cubicBezTo>
                  <a:cubicBezTo>
                    <a:pt x="1" y="5"/>
                    <a:pt x="1" y="5"/>
                    <a:pt x="1" y="5"/>
                  </a:cubicBezTo>
                  <a:cubicBezTo>
                    <a:pt x="2" y="5"/>
                    <a:pt x="2" y="5"/>
                    <a:pt x="2" y="5"/>
                  </a:cubicBezTo>
                  <a:cubicBezTo>
                    <a:pt x="3" y="3"/>
                    <a:pt x="3" y="3"/>
                    <a:pt x="3" y="3"/>
                  </a:cubicBezTo>
                  <a:cubicBezTo>
                    <a:pt x="3" y="2"/>
                    <a:pt x="3" y="2"/>
                    <a:pt x="3" y="2"/>
                  </a:cubicBezTo>
                  <a:cubicBezTo>
                    <a:pt x="3" y="2"/>
                    <a:pt x="3" y="2"/>
                    <a:pt x="3" y="2"/>
                  </a:cubicBezTo>
                  <a:cubicBezTo>
                    <a:pt x="4" y="1"/>
                    <a:pt x="3" y="0"/>
                    <a:pt x="3" y="0"/>
                  </a:cubicBezTo>
                  <a:cubicBezTo>
                    <a:pt x="3" y="0"/>
                    <a:pt x="3" y="0"/>
                    <a:pt x="3" y="0"/>
                  </a:cubicBezTo>
                </a:path>
              </a:pathLst>
            </a:custGeom>
            <a:solidFill>
              <a:srgbClr val="75757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1218565" fontAlgn="auto">
                <a:spcBef>
                  <a:spcPts val="0"/>
                </a:spcBef>
                <a:spcAft>
                  <a:spcPts val="0"/>
                </a:spcAft>
              </a:pPr>
              <a:endParaRPr lang="zh-CN" altLang="en-US" sz="2400">
                <a:solidFill>
                  <a:prstClr val="black"/>
                </a:solidFill>
                <a:latin typeface="方正静蕾简体" panose="02000000000000000000" charset="-122"/>
                <a:ea typeface="方正静蕾简体" panose="02000000000000000000" charset="-122"/>
              </a:endParaRPr>
            </a:p>
          </p:txBody>
        </p:sp>
        <p:sp>
          <p:nvSpPr>
            <p:cNvPr id="227" name="Freeform 371"/>
            <p:cNvSpPr/>
            <p:nvPr/>
          </p:nvSpPr>
          <p:spPr bwMode="auto">
            <a:xfrm>
              <a:off x="5337583" y="5840671"/>
              <a:ext cx="40559" cy="60839"/>
            </a:xfrm>
            <a:custGeom>
              <a:avLst/>
              <a:gdLst>
                <a:gd name="T0" fmla="*/ 2 w 3"/>
                <a:gd name="T1" fmla="*/ 0 h 5"/>
                <a:gd name="T2" fmla="*/ 1 w 3"/>
                <a:gd name="T3" fmla="*/ 0 h 5"/>
                <a:gd name="T4" fmla="*/ 1 w 3"/>
                <a:gd name="T5" fmla="*/ 2 h 5"/>
                <a:gd name="T6" fmla="*/ 0 w 3"/>
                <a:gd name="T7" fmla="*/ 3 h 5"/>
                <a:gd name="T8" fmla="*/ 0 w 3"/>
                <a:gd name="T9" fmla="*/ 4 h 5"/>
                <a:gd name="T10" fmla="*/ 0 w 3"/>
                <a:gd name="T11" fmla="*/ 5 h 5"/>
                <a:gd name="T12" fmla="*/ 1 w 3"/>
                <a:gd name="T13" fmla="*/ 5 h 5"/>
                <a:gd name="T14" fmla="*/ 2 w 3"/>
                <a:gd name="T15" fmla="*/ 5 h 5"/>
                <a:gd name="T16" fmla="*/ 2 w 3"/>
                <a:gd name="T17" fmla="*/ 3 h 5"/>
                <a:gd name="T18" fmla="*/ 3 w 3"/>
                <a:gd name="T19" fmla="*/ 1 h 5"/>
                <a:gd name="T20" fmla="*/ 3 w 3"/>
                <a:gd name="T21" fmla="*/ 1 h 5"/>
                <a:gd name="T22" fmla="*/ 3 w 3"/>
                <a:gd name="T23" fmla="*/ 0 h 5"/>
                <a:gd name="T24" fmla="*/ 2 w 3"/>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 h="5">
                  <a:moveTo>
                    <a:pt x="2" y="0"/>
                  </a:moveTo>
                  <a:cubicBezTo>
                    <a:pt x="2" y="0"/>
                    <a:pt x="1" y="0"/>
                    <a:pt x="1" y="0"/>
                  </a:cubicBezTo>
                  <a:cubicBezTo>
                    <a:pt x="1" y="2"/>
                    <a:pt x="1" y="2"/>
                    <a:pt x="1" y="2"/>
                  </a:cubicBezTo>
                  <a:cubicBezTo>
                    <a:pt x="0" y="3"/>
                    <a:pt x="0" y="3"/>
                    <a:pt x="0" y="3"/>
                  </a:cubicBezTo>
                  <a:cubicBezTo>
                    <a:pt x="0" y="4"/>
                    <a:pt x="0" y="4"/>
                    <a:pt x="0" y="4"/>
                  </a:cubicBezTo>
                  <a:cubicBezTo>
                    <a:pt x="0" y="4"/>
                    <a:pt x="0" y="5"/>
                    <a:pt x="0" y="5"/>
                  </a:cubicBezTo>
                  <a:cubicBezTo>
                    <a:pt x="1" y="5"/>
                    <a:pt x="1" y="5"/>
                    <a:pt x="1" y="5"/>
                  </a:cubicBezTo>
                  <a:cubicBezTo>
                    <a:pt x="1" y="5"/>
                    <a:pt x="1" y="5"/>
                    <a:pt x="2" y="5"/>
                  </a:cubicBezTo>
                  <a:cubicBezTo>
                    <a:pt x="2" y="3"/>
                    <a:pt x="2" y="3"/>
                    <a:pt x="2" y="3"/>
                  </a:cubicBezTo>
                  <a:cubicBezTo>
                    <a:pt x="3" y="1"/>
                    <a:pt x="3" y="1"/>
                    <a:pt x="3" y="1"/>
                  </a:cubicBezTo>
                  <a:cubicBezTo>
                    <a:pt x="3" y="1"/>
                    <a:pt x="3" y="1"/>
                    <a:pt x="3" y="1"/>
                  </a:cubicBezTo>
                  <a:cubicBezTo>
                    <a:pt x="3" y="1"/>
                    <a:pt x="3" y="0"/>
                    <a:pt x="3" y="0"/>
                  </a:cubicBezTo>
                  <a:cubicBezTo>
                    <a:pt x="2" y="0"/>
                    <a:pt x="2" y="0"/>
                    <a:pt x="2" y="0"/>
                  </a:cubicBezTo>
                </a:path>
              </a:pathLst>
            </a:custGeom>
            <a:solidFill>
              <a:srgbClr val="75757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1218565" fontAlgn="auto">
                <a:spcBef>
                  <a:spcPts val="0"/>
                </a:spcBef>
                <a:spcAft>
                  <a:spcPts val="0"/>
                </a:spcAft>
              </a:pPr>
              <a:endParaRPr lang="zh-CN" altLang="en-US" sz="2400">
                <a:solidFill>
                  <a:prstClr val="black"/>
                </a:solidFill>
                <a:latin typeface="方正静蕾简体" panose="02000000000000000000" charset="-122"/>
                <a:ea typeface="方正静蕾简体" panose="02000000000000000000" charset="-122"/>
              </a:endParaRPr>
            </a:p>
          </p:txBody>
        </p:sp>
        <p:sp>
          <p:nvSpPr>
            <p:cNvPr id="228" name="Freeform 372"/>
            <p:cNvSpPr/>
            <p:nvPr/>
          </p:nvSpPr>
          <p:spPr bwMode="auto">
            <a:xfrm>
              <a:off x="5423773" y="5840671"/>
              <a:ext cx="35491" cy="70979"/>
            </a:xfrm>
            <a:custGeom>
              <a:avLst/>
              <a:gdLst>
                <a:gd name="T0" fmla="*/ 2 w 3"/>
                <a:gd name="T1" fmla="*/ 0 h 6"/>
                <a:gd name="T2" fmla="*/ 1 w 3"/>
                <a:gd name="T3" fmla="*/ 1 h 6"/>
                <a:gd name="T4" fmla="*/ 1 w 3"/>
                <a:gd name="T5" fmla="*/ 1 h 6"/>
                <a:gd name="T6" fmla="*/ 0 w 3"/>
                <a:gd name="T7" fmla="*/ 3 h 6"/>
                <a:gd name="T8" fmla="*/ 0 w 3"/>
                <a:gd name="T9" fmla="*/ 5 h 6"/>
                <a:gd name="T10" fmla="*/ 0 w 3"/>
                <a:gd name="T11" fmla="*/ 6 h 6"/>
                <a:gd name="T12" fmla="*/ 1 w 3"/>
                <a:gd name="T13" fmla="*/ 6 h 6"/>
                <a:gd name="T14" fmla="*/ 1 w 3"/>
                <a:gd name="T15" fmla="*/ 6 h 6"/>
                <a:gd name="T16" fmla="*/ 1 w 3"/>
                <a:gd name="T17" fmla="*/ 6 h 6"/>
                <a:gd name="T18" fmla="*/ 2 w 3"/>
                <a:gd name="T19" fmla="*/ 5 h 6"/>
                <a:gd name="T20" fmla="*/ 2 w 3"/>
                <a:gd name="T21" fmla="*/ 3 h 6"/>
                <a:gd name="T22" fmla="*/ 3 w 3"/>
                <a:gd name="T23" fmla="*/ 1 h 6"/>
                <a:gd name="T24" fmla="*/ 3 w 3"/>
                <a:gd name="T25" fmla="*/ 1 h 6"/>
                <a:gd name="T26" fmla="*/ 2 w 3"/>
                <a:gd name="T27" fmla="*/ 0 h 6"/>
                <a:gd name="T28" fmla="*/ 2 w 3"/>
                <a:gd name="T2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 h="6">
                  <a:moveTo>
                    <a:pt x="2" y="0"/>
                  </a:moveTo>
                  <a:cubicBezTo>
                    <a:pt x="2" y="0"/>
                    <a:pt x="1" y="0"/>
                    <a:pt x="1" y="1"/>
                  </a:cubicBezTo>
                  <a:cubicBezTo>
                    <a:pt x="1" y="1"/>
                    <a:pt x="1" y="1"/>
                    <a:pt x="1" y="1"/>
                  </a:cubicBezTo>
                  <a:cubicBezTo>
                    <a:pt x="0" y="3"/>
                    <a:pt x="0" y="3"/>
                    <a:pt x="0" y="3"/>
                  </a:cubicBezTo>
                  <a:cubicBezTo>
                    <a:pt x="0" y="5"/>
                    <a:pt x="0" y="5"/>
                    <a:pt x="0" y="5"/>
                  </a:cubicBezTo>
                  <a:cubicBezTo>
                    <a:pt x="0" y="5"/>
                    <a:pt x="0" y="6"/>
                    <a:pt x="0" y="6"/>
                  </a:cubicBezTo>
                  <a:cubicBezTo>
                    <a:pt x="0" y="6"/>
                    <a:pt x="0" y="6"/>
                    <a:pt x="1" y="6"/>
                  </a:cubicBezTo>
                  <a:cubicBezTo>
                    <a:pt x="1" y="6"/>
                    <a:pt x="1" y="6"/>
                    <a:pt x="1" y="6"/>
                  </a:cubicBezTo>
                  <a:cubicBezTo>
                    <a:pt x="1" y="6"/>
                    <a:pt x="1" y="6"/>
                    <a:pt x="1" y="6"/>
                  </a:cubicBezTo>
                  <a:cubicBezTo>
                    <a:pt x="1" y="6"/>
                    <a:pt x="2" y="5"/>
                    <a:pt x="2" y="5"/>
                  </a:cubicBezTo>
                  <a:cubicBezTo>
                    <a:pt x="2" y="3"/>
                    <a:pt x="2" y="3"/>
                    <a:pt x="2" y="3"/>
                  </a:cubicBezTo>
                  <a:cubicBezTo>
                    <a:pt x="3" y="1"/>
                    <a:pt x="3" y="1"/>
                    <a:pt x="3" y="1"/>
                  </a:cubicBezTo>
                  <a:cubicBezTo>
                    <a:pt x="3" y="1"/>
                    <a:pt x="3" y="1"/>
                    <a:pt x="3" y="1"/>
                  </a:cubicBezTo>
                  <a:cubicBezTo>
                    <a:pt x="3" y="1"/>
                    <a:pt x="3" y="0"/>
                    <a:pt x="2" y="0"/>
                  </a:cubicBezTo>
                  <a:cubicBezTo>
                    <a:pt x="2" y="0"/>
                    <a:pt x="2" y="0"/>
                    <a:pt x="2" y="0"/>
                  </a:cubicBezTo>
                </a:path>
              </a:pathLst>
            </a:custGeom>
            <a:solidFill>
              <a:srgbClr val="75757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1218565" fontAlgn="auto">
                <a:spcBef>
                  <a:spcPts val="0"/>
                </a:spcBef>
                <a:spcAft>
                  <a:spcPts val="0"/>
                </a:spcAft>
              </a:pPr>
              <a:endParaRPr lang="zh-CN" altLang="en-US" sz="2400">
                <a:solidFill>
                  <a:prstClr val="black"/>
                </a:solidFill>
                <a:latin typeface="方正静蕾简体" panose="02000000000000000000" charset="-122"/>
                <a:ea typeface="方正静蕾简体" panose="02000000000000000000" charset="-122"/>
              </a:endParaRPr>
            </a:p>
          </p:txBody>
        </p:sp>
        <p:sp>
          <p:nvSpPr>
            <p:cNvPr id="229" name="Freeform 373"/>
            <p:cNvSpPr/>
            <p:nvPr/>
          </p:nvSpPr>
          <p:spPr bwMode="auto">
            <a:xfrm>
              <a:off x="5509960" y="5840671"/>
              <a:ext cx="55771" cy="70979"/>
            </a:xfrm>
            <a:custGeom>
              <a:avLst/>
              <a:gdLst>
                <a:gd name="T0" fmla="*/ 3 w 5"/>
                <a:gd name="T1" fmla="*/ 0 h 6"/>
                <a:gd name="T2" fmla="*/ 3 w 5"/>
                <a:gd name="T3" fmla="*/ 0 h 6"/>
                <a:gd name="T4" fmla="*/ 2 w 5"/>
                <a:gd name="T5" fmla="*/ 1 h 6"/>
                <a:gd name="T6" fmla="*/ 1 w 5"/>
                <a:gd name="T7" fmla="*/ 3 h 6"/>
                <a:gd name="T8" fmla="*/ 0 w 5"/>
                <a:gd name="T9" fmla="*/ 5 h 6"/>
                <a:gd name="T10" fmla="*/ 0 w 5"/>
                <a:gd name="T11" fmla="*/ 6 h 6"/>
                <a:gd name="T12" fmla="*/ 1 w 5"/>
                <a:gd name="T13" fmla="*/ 6 h 6"/>
                <a:gd name="T14" fmla="*/ 1 w 5"/>
                <a:gd name="T15" fmla="*/ 6 h 6"/>
                <a:gd name="T16" fmla="*/ 2 w 5"/>
                <a:gd name="T17" fmla="*/ 6 h 6"/>
                <a:gd name="T18" fmla="*/ 2 w 5"/>
                <a:gd name="T19" fmla="*/ 6 h 6"/>
                <a:gd name="T20" fmla="*/ 3 w 5"/>
                <a:gd name="T21" fmla="*/ 3 h 6"/>
                <a:gd name="T22" fmla="*/ 4 w 5"/>
                <a:gd name="T23" fmla="*/ 1 h 6"/>
                <a:gd name="T24" fmla="*/ 4 w 5"/>
                <a:gd name="T25" fmla="*/ 1 h 6"/>
                <a:gd name="T26" fmla="*/ 4 w 5"/>
                <a:gd name="T27" fmla="*/ 0 h 6"/>
                <a:gd name="T28" fmla="*/ 3 w 5"/>
                <a:gd name="T2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6">
                  <a:moveTo>
                    <a:pt x="3" y="0"/>
                  </a:moveTo>
                  <a:cubicBezTo>
                    <a:pt x="3" y="0"/>
                    <a:pt x="3" y="0"/>
                    <a:pt x="3" y="0"/>
                  </a:cubicBezTo>
                  <a:cubicBezTo>
                    <a:pt x="2" y="0"/>
                    <a:pt x="2" y="1"/>
                    <a:pt x="2" y="1"/>
                  </a:cubicBezTo>
                  <a:cubicBezTo>
                    <a:pt x="1" y="2"/>
                    <a:pt x="1" y="3"/>
                    <a:pt x="1" y="3"/>
                  </a:cubicBezTo>
                  <a:cubicBezTo>
                    <a:pt x="0" y="4"/>
                    <a:pt x="0" y="4"/>
                    <a:pt x="0" y="5"/>
                  </a:cubicBezTo>
                  <a:cubicBezTo>
                    <a:pt x="0" y="5"/>
                    <a:pt x="0" y="6"/>
                    <a:pt x="0" y="6"/>
                  </a:cubicBezTo>
                  <a:cubicBezTo>
                    <a:pt x="0" y="6"/>
                    <a:pt x="1" y="6"/>
                    <a:pt x="1" y="6"/>
                  </a:cubicBezTo>
                  <a:cubicBezTo>
                    <a:pt x="1" y="6"/>
                    <a:pt x="1" y="6"/>
                    <a:pt x="1" y="6"/>
                  </a:cubicBezTo>
                  <a:cubicBezTo>
                    <a:pt x="1" y="6"/>
                    <a:pt x="2" y="6"/>
                    <a:pt x="2" y="6"/>
                  </a:cubicBezTo>
                  <a:cubicBezTo>
                    <a:pt x="2" y="6"/>
                    <a:pt x="2" y="6"/>
                    <a:pt x="2" y="6"/>
                  </a:cubicBezTo>
                  <a:cubicBezTo>
                    <a:pt x="2" y="5"/>
                    <a:pt x="2" y="4"/>
                    <a:pt x="3" y="3"/>
                  </a:cubicBezTo>
                  <a:cubicBezTo>
                    <a:pt x="3" y="3"/>
                    <a:pt x="4" y="2"/>
                    <a:pt x="4" y="1"/>
                  </a:cubicBezTo>
                  <a:cubicBezTo>
                    <a:pt x="4" y="1"/>
                    <a:pt x="4" y="1"/>
                    <a:pt x="4" y="1"/>
                  </a:cubicBezTo>
                  <a:cubicBezTo>
                    <a:pt x="5" y="1"/>
                    <a:pt x="4" y="0"/>
                    <a:pt x="4" y="0"/>
                  </a:cubicBezTo>
                  <a:cubicBezTo>
                    <a:pt x="4" y="0"/>
                    <a:pt x="4" y="0"/>
                    <a:pt x="3" y="0"/>
                  </a:cubicBezTo>
                </a:path>
              </a:pathLst>
            </a:custGeom>
            <a:solidFill>
              <a:srgbClr val="75757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1218565" fontAlgn="auto">
                <a:spcBef>
                  <a:spcPts val="0"/>
                </a:spcBef>
                <a:spcAft>
                  <a:spcPts val="0"/>
                </a:spcAft>
              </a:pPr>
              <a:endParaRPr lang="zh-CN" altLang="en-US" sz="2400">
                <a:solidFill>
                  <a:prstClr val="black"/>
                </a:solidFill>
                <a:latin typeface="方正静蕾简体" panose="02000000000000000000" charset="-122"/>
                <a:ea typeface="方正静蕾简体" panose="02000000000000000000" charset="-122"/>
              </a:endParaRPr>
            </a:p>
          </p:txBody>
        </p:sp>
        <p:sp>
          <p:nvSpPr>
            <p:cNvPr id="230" name="Freeform 374"/>
            <p:cNvSpPr/>
            <p:nvPr/>
          </p:nvSpPr>
          <p:spPr bwMode="auto">
            <a:xfrm>
              <a:off x="5626570" y="5840671"/>
              <a:ext cx="35491" cy="70979"/>
            </a:xfrm>
            <a:custGeom>
              <a:avLst/>
              <a:gdLst>
                <a:gd name="T0" fmla="*/ 2 w 3"/>
                <a:gd name="T1" fmla="*/ 0 h 6"/>
                <a:gd name="T2" fmla="*/ 2 w 3"/>
                <a:gd name="T3" fmla="*/ 1 h 6"/>
                <a:gd name="T4" fmla="*/ 1 w 3"/>
                <a:gd name="T5" fmla="*/ 1 h 6"/>
                <a:gd name="T6" fmla="*/ 0 w 3"/>
                <a:gd name="T7" fmla="*/ 3 h 6"/>
                <a:gd name="T8" fmla="*/ 0 w 3"/>
                <a:gd name="T9" fmla="*/ 4 h 6"/>
                <a:gd name="T10" fmla="*/ 0 w 3"/>
                <a:gd name="T11" fmla="*/ 6 h 6"/>
                <a:gd name="T12" fmla="*/ 0 w 3"/>
                <a:gd name="T13" fmla="*/ 6 h 6"/>
                <a:gd name="T14" fmla="*/ 1 w 3"/>
                <a:gd name="T15" fmla="*/ 6 h 6"/>
                <a:gd name="T16" fmla="*/ 2 w 3"/>
                <a:gd name="T17" fmla="*/ 6 h 6"/>
                <a:gd name="T18" fmla="*/ 2 w 3"/>
                <a:gd name="T19" fmla="*/ 6 h 6"/>
                <a:gd name="T20" fmla="*/ 2 w 3"/>
                <a:gd name="T21" fmla="*/ 4 h 6"/>
                <a:gd name="T22" fmla="*/ 3 w 3"/>
                <a:gd name="T23" fmla="*/ 3 h 6"/>
                <a:gd name="T24" fmla="*/ 3 w 3"/>
                <a:gd name="T25" fmla="*/ 2 h 6"/>
                <a:gd name="T26" fmla="*/ 3 w 3"/>
                <a:gd name="T27" fmla="*/ 1 h 6"/>
                <a:gd name="T28" fmla="*/ 3 w 3"/>
                <a:gd name="T29" fmla="*/ 1 h 6"/>
                <a:gd name="T30" fmla="*/ 2 w 3"/>
                <a:gd name="T3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 h="6">
                  <a:moveTo>
                    <a:pt x="2" y="0"/>
                  </a:moveTo>
                  <a:cubicBezTo>
                    <a:pt x="2" y="0"/>
                    <a:pt x="2" y="1"/>
                    <a:pt x="2" y="1"/>
                  </a:cubicBezTo>
                  <a:cubicBezTo>
                    <a:pt x="2" y="1"/>
                    <a:pt x="1" y="1"/>
                    <a:pt x="1" y="1"/>
                  </a:cubicBezTo>
                  <a:cubicBezTo>
                    <a:pt x="1" y="2"/>
                    <a:pt x="1" y="3"/>
                    <a:pt x="0" y="3"/>
                  </a:cubicBezTo>
                  <a:cubicBezTo>
                    <a:pt x="0" y="4"/>
                    <a:pt x="0" y="4"/>
                    <a:pt x="0" y="4"/>
                  </a:cubicBezTo>
                  <a:cubicBezTo>
                    <a:pt x="0" y="5"/>
                    <a:pt x="0" y="5"/>
                    <a:pt x="0" y="6"/>
                  </a:cubicBezTo>
                  <a:cubicBezTo>
                    <a:pt x="0" y="6"/>
                    <a:pt x="0" y="6"/>
                    <a:pt x="0" y="6"/>
                  </a:cubicBezTo>
                  <a:cubicBezTo>
                    <a:pt x="1" y="6"/>
                    <a:pt x="1" y="6"/>
                    <a:pt x="1" y="6"/>
                  </a:cubicBezTo>
                  <a:cubicBezTo>
                    <a:pt x="2" y="6"/>
                    <a:pt x="2" y="6"/>
                    <a:pt x="2" y="6"/>
                  </a:cubicBezTo>
                  <a:cubicBezTo>
                    <a:pt x="2" y="6"/>
                    <a:pt x="2" y="6"/>
                    <a:pt x="2" y="6"/>
                  </a:cubicBezTo>
                  <a:cubicBezTo>
                    <a:pt x="2" y="5"/>
                    <a:pt x="2" y="5"/>
                    <a:pt x="2" y="4"/>
                  </a:cubicBezTo>
                  <a:cubicBezTo>
                    <a:pt x="2" y="4"/>
                    <a:pt x="2" y="4"/>
                    <a:pt x="3" y="3"/>
                  </a:cubicBezTo>
                  <a:cubicBezTo>
                    <a:pt x="3" y="3"/>
                    <a:pt x="3" y="2"/>
                    <a:pt x="3" y="2"/>
                  </a:cubicBezTo>
                  <a:cubicBezTo>
                    <a:pt x="3" y="2"/>
                    <a:pt x="3" y="2"/>
                    <a:pt x="3" y="1"/>
                  </a:cubicBezTo>
                  <a:cubicBezTo>
                    <a:pt x="3" y="1"/>
                    <a:pt x="3" y="1"/>
                    <a:pt x="3" y="1"/>
                  </a:cubicBezTo>
                  <a:cubicBezTo>
                    <a:pt x="3" y="0"/>
                    <a:pt x="3" y="0"/>
                    <a:pt x="2" y="0"/>
                  </a:cubicBezTo>
                </a:path>
              </a:pathLst>
            </a:custGeom>
            <a:solidFill>
              <a:srgbClr val="75757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1218565" fontAlgn="auto">
                <a:spcBef>
                  <a:spcPts val="0"/>
                </a:spcBef>
                <a:spcAft>
                  <a:spcPts val="0"/>
                </a:spcAft>
              </a:pPr>
              <a:endParaRPr lang="zh-CN" altLang="en-US" sz="2400">
                <a:solidFill>
                  <a:prstClr val="black"/>
                </a:solidFill>
                <a:latin typeface="方正静蕾简体" panose="02000000000000000000" charset="-122"/>
                <a:ea typeface="方正静蕾简体" panose="02000000000000000000" charset="-122"/>
              </a:endParaRPr>
            </a:p>
          </p:txBody>
        </p:sp>
        <p:sp>
          <p:nvSpPr>
            <p:cNvPr id="231" name="Freeform 375"/>
            <p:cNvSpPr/>
            <p:nvPr/>
          </p:nvSpPr>
          <p:spPr bwMode="auto">
            <a:xfrm>
              <a:off x="5738108" y="5830531"/>
              <a:ext cx="55771" cy="81119"/>
            </a:xfrm>
            <a:custGeom>
              <a:avLst/>
              <a:gdLst>
                <a:gd name="T0" fmla="*/ 4 w 5"/>
                <a:gd name="T1" fmla="*/ 0 h 7"/>
                <a:gd name="T2" fmla="*/ 3 w 5"/>
                <a:gd name="T3" fmla="*/ 0 h 7"/>
                <a:gd name="T4" fmla="*/ 2 w 5"/>
                <a:gd name="T5" fmla="*/ 2 h 7"/>
                <a:gd name="T6" fmla="*/ 1 w 5"/>
                <a:gd name="T7" fmla="*/ 4 h 7"/>
                <a:gd name="T8" fmla="*/ 0 w 5"/>
                <a:gd name="T9" fmla="*/ 6 h 7"/>
                <a:gd name="T10" fmla="*/ 0 w 5"/>
                <a:gd name="T11" fmla="*/ 7 h 7"/>
                <a:gd name="T12" fmla="*/ 1 w 5"/>
                <a:gd name="T13" fmla="*/ 7 h 7"/>
                <a:gd name="T14" fmla="*/ 1 w 5"/>
                <a:gd name="T15" fmla="*/ 7 h 7"/>
                <a:gd name="T16" fmla="*/ 2 w 5"/>
                <a:gd name="T17" fmla="*/ 7 h 7"/>
                <a:gd name="T18" fmla="*/ 2 w 5"/>
                <a:gd name="T19" fmla="*/ 6 h 7"/>
                <a:gd name="T20" fmla="*/ 3 w 5"/>
                <a:gd name="T21" fmla="*/ 4 h 7"/>
                <a:gd name="T22" fmla="*/ 4 w 5"/>
                <a:gd name="T23" fmla="*/ 2 h 7"/>
                <a:gd name="T24" fmla="*/ 5 w 5"/>
                <a:gd name="T25" fmla="*/ 1 h 7"/>
                <a:gd name="T26" fmla="*/ 4 w 5"/>
                <a:gd name="T27" fmla="*/ 0 h 7"/>
                <a:gd name="T28" fmla="*/ 4 w 5"/>
                <a:gd name="T2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7">
                  <a:moveTo>
                    <a:pt x="4" y="0"/>
                  </a:moveTo>
                  <a:cubicBezTo>
                    <a:pt x="4" y="0"/>
                    <a:pt x="3" y="0"/>
                    <a:pt x="3" y="0"/>
                  </a:cubicBezTo>
                  <a:cubicBezTo>
                    <a:pt x="2" y="1"/>
                    <a:pt x="2" y="2"/>
                    <a:pt x="2" y="2"/>
                  </a:cubicBezTo>
                  <a:cubicBezTo>
                    <a:pt x="1" y="3"/>
                    <a:pt x="1" y="3"/>
                    <a:pt x="1" y="4"/>
                  </a:cubicBezTo>
                  <a:cubicBezTo>
                    <a:pt x="0" y="5"/>
                    <a:pt x="0" y="5"/>
                    <a:pt x="0" y="6"/>
                  </a:cubicBezTo>
                  <a:cubicBezTo>
                    <a:pt x="0" y="6"/>
                    <a:pt x="0" y="6"/>
                    <a:pt x="0" y="7"/>
                  </a:cubicBezTo>
                  <a:cubicBezTo>
                    <a:pt x="0" y="7"/>
                    <a:pt x="1" y="7"/>
                    <a:pt x="1" y="7"/>
                  </a:cubicBezTo>
                  <a:cubicBezTo>
                    <a:pt x="1" y="7"/>
                    <a:pt x="1" y="7"/>
                    <a:pt x="1" y="7"/>
                  </a:cubicBezTo>
                  <a:cubicBezTo>
                    <a:pt x="1" y="7"/>
                    <a:pt x="1" y="7"/>
                    <a:pt x="2" y="7"/>
                  </a:cubicBezTo>
                  <a:cubicBezTo>
                    <a:pt x="2" y="7"/>
                    <a:pt x="2" y="6"/>
                    <a:pt x="2" y="6"/>
                  </a:cubicBezTo>
                  <a:cubicBezTo>
                    <a:pt x="2" y="6"/>
                    <a:pt x="2" y="5"/>
                    <a:pt x="3" y="4"/>
                  </a:cubicBezTo>
                  <a:cubicBezTo>
                    <a:pt x="3" y="3"/>
                    <a:pt x="3" y="3"/>
                    <a:pt x="4" y="2"/>
                  </a:cubicBezTo>
                  <a:cubicBezTo>
                    <a:pt x="4" y="2"/>
                    <a:pt x="4" y="2"/>
                    <a:pt x="5" y="1"/>
                  </a:cubicBezTo>
                  <a:cubicBezTo>
                    <a:pt x="5" y="1"/>
                    <a:pt x="5" y="0"/>
                    <a:pt x="4" y="0"/>
                  </a:cubicBezTo>
                  <a:cubicBezTo>
                    <a:pt x="4" y="0"/>
                    <a:pt x="4" y="0"/>
                    <a:pt x="4" y="0"/>
                  </a:cubicBezTo>
                </a:path>
              </a:pathLst>
            </a:custGeom>
            <a:solidFill>
              <a:srgbClr val="75757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1218565" fontAlgn="auto">
                <a:spcBef>
                  <a:spcPts val="0"/>
                </a:spcBef>
                <a:spcAft>
                  <a:spcPts val="0"/>
                </a:spcAft>
              </a:pPr>
              <a:endParaRPr lang="zh-CN" altLang="en-US" sz="2400">
                <a:solidFill>
                  <a:prstClr val="black"/>
                </a:solidFill>
                <a:latin typeface="方正静蕾简体" panose="02000000000000000000" charset="-122"/>
                <a:ea typeface="方正静蕾简体" panose="02000000000000000000" charset="-122"/>
              </a:endParaRPr>
            </a:p>
          </p:txBody>
        </p:sp>
        <p:sp>
          <p:nvSpPr>
            <p:cNvPr id="232" name="Freeform 376"/>
            <p:cNvSpPr/>
            <p:nvPr/>
          </p:nvSpPr>
          <p:spPr bwMode="auto">
            <a:xfrm>
              <a:off x="5844574" y="5830531"/>
              <a:ext cx="45631" cy="81119"/>
            </a:xfrm>
            <a:custGeom>
              <a:avLst/>
              <a:gdLst>
                <a:gd name="T0" fmla="*/ 3 w 4"/>
                <a:gd name="T1" fmla="*/ 0 h 7"/>
                <a:gd name="T2" fmla="*/ 2 w 4"/>
                <a:gd name="T3" fmla="*/ 1 h 7"/>
                <a:gd name="T4" fmla="*/ 2 w 4"/>
                <a:gd name="T5" fmla="*/ 2 h 7"/>
                <a:gd name="T6" fmla="*/ 0 w 4"/>
                <a:gd name="T7" fmla="*/ 4 h 7"/>
                <a:gd name="T8" fmla="*/ 0 w 4"/>
                <a:gd name="T9" fmla="*/ 5 h 7"/>
                <a:gd name="T10" fmla="*/ 0 w 4"/>
                <a:gd name="T11" fmla="*/ 6 h 7"/>
                <a:gd name="T12" fmla="*/ 1 w 4"/>
                <a:gd name="T13" fmla="*/ 7 h 7"/>
                <a:gd name="T14" fmla="*/ 2 w 4"/>
                <a:gd name="T15" fmla="*/ 6 h 7"/>
                <a:gd name="T16" fmla="*/ 3 w 4"/>
                <a:gd name="T17" fmla="*/ 4 h 7"/>
                <a:gd name="T18" fmla="*/ 4 w 4"/>
                <a:gd name="T19" fmla="*/ 2 h 7"/>
                <a:gd name="T20" fmla="*/ 4 w 4"/>
                <a:gd name="T21" fmla="*/ 2 h 7"/>
                <a:gd name="T22" fmla="*/ 4 w 4"/>
                <a:gd name="T23" fmla="*/ 1 h 7"/>
                <a:gd name="T24" fmla="*/ 3 w 4"/>
                <a:gd name="T25"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7">
                  <a:moveTo>
                    <a:pt x="3" y="0"/>
                  </a:moveTo>
                  <a:cubicBezTo>
                    <a:pt x="3" y="0"/>
                    <a:pt x="2" y="1"/>
                    <a:pt x="2" y="1"/>
                  </a:cubicBezTo>
                  <a:cubicBezTo>
                    <a:pt x="2" y="2"/>
                    <a:pt x="2" y="2"/>
                    <a:pt x="2" y="2"/>
                  </a:cubicBezTo>
                  <a:cubicBezTo>
                    <a:pt x="0" y="4"/>
                    <a:pt x="0" y="4"/>
                    <a:pt x="0" y="4"/>
                  </a:cubicBezTo>
                  <a:cubicBezTo>
                    <a:pt x="0" y="5"/>
                    <a:pt x="0" y="5"/>
                    <a:pt x="0" y="5"/>
                  </a:cubicBezTo>
                  <a:cubicBezTo>
                    <a:pt x="0" y="6"/>
                    <a:pt x="0" y="6"/>
                    <a:pt x="0" y="6"/>
                  </a:cubicBezTo>
                  <a:cubicBezTo>
                    <a:pt x="1" y="7"/>
                    <a:pt x="1" y="7"/>
                    <a:pt x="1" y="7"/>
                  </a:cubicBezTo>
                  <a:cubicBezTo>
                    <a:pt x="2" y="6"/>
                    <a:pt x="2" y="6"/>
                    <a:pt x="2" y="6"/>
                  </a:cubicBezTo>
                  <a:cubicBezTo>
                    <a:pt x="3" y="4"/>
                    <a:pt x="3" y="4"/>
                    <a:pt x="3" y="4"/>
                  </a:cubicBezTo>
                  <a:cubicBezTo>
                    <a:pt x="4" y="2"/>
                    <a:pt x="4" y="2"/>
                    <a:pt x="4" y="2"/>
                  </a:cubicBezTo>
                  <a:cubicBezTo>
                    <a:pt x="4" y="2"/>
                    <a:pt x="4" y="2"/>
                    <a:pt x="4" y="2"/>
                  </a:cubicBezTo>
                  <a:cubicBezTo>
                    <a:pt x="4" y="1"/>
                    <a:pt x="4" y="1"/>
                    <a:pt x="4" y="1"/>
                  </a:cubicBezTo>
                  <a:cubicBezTo>
                    <a:pt x="3" y="1"/>
                    <a:pt x="3" y="0"/>
                    <a:pt x="3" y="0"/>
                  </a:cubicBezTo>
                </a:path>
              </a:pathLst>
            </a:custGeom>
            <a:solidFill>
              <a:srgbClr val="75757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1218565" fontAlgn="auto">
                <a:spcBef>
                  <a:spcPts val="0"/>
                </a:spcBef>
                <a:spcAft>
                  <a:spcPts val="0"/>
                </a:spcAft>
              </a:pPr>
              <a:endParaRPr lang="zh-CN" altLang="en-US" sz="2400">
                <a:solidFill>
                  <a:prstClr val="black"/>
                </a:solidFill>
                <a:latin typeface="方正静蕾简体" panose="02000000000000000000" charset="-122"/>
                <a:ea typeface="方正静蕾简体" panose="02000000000000000000" charset="-122"/>
              </a:endParaRPr>
            </a:p>
          </p:txBody>
        </p:sp>
        <p:sp>
          <p:nvSpPr>
            <p:cNvPr id="233" name="Freeform 377"/>
            <p:cNvSpPr/>
            <p:nvPr/>
          </p:nvSpPr>
          <p:spPr bwMode="auto">
            <a:xfrm>
              <a:off x="5905413" y="5855882"/>
              <a:ext cx="45631" cy="55771"/>
            </a:xfrm>
            <a:custGeom>
              <a:avLst/>
              <a:gdLst>
                <a:gd name="T0" fmla="*/ 3 w 4"/>
                <a:gd name="T1" fmla="*/ 0 h 5"/>
                <a:gd name="T2" fmla="*/ 2 w 4"/>
                <a:gd name="T3" fmla="*/ 0 h 5"/>
                <a:gd name="T4" fmla="*/ 2 w 4"/>
                <a:gd name="T5" fmla="*/ 0 h 5"/>
                <a:gd name="T6" fmla="*/ 1 w 4"/>
                <a:gd name="T7" fmla="*/ 2 h 5"/>
                <a:gd name="T8" fmla="*/ 0 w 4"/>
                <a:gd name="T9" fmla="*/ 4 h 5"/>
                <a:gd name="T10" fmla="*/ 0 w 4"/>
                <a:gd name="T11" fmla="*/ 5 h 5"/>
                <a:gd name="T12" fmla="*/ 1 w 4"/>
                <a:gd name="T13" fmla="*/ 5 h 5"/>
                <a:gd name="T14" fmla="*/ 2 w 4"/>
                <a:gd name="T15" fmla="*/ 5 h 5"/>
                <a:gd name="T16" fmla="*/ 2 w 4"/>
                <a:gd name="T17" fmla="*/ 4 h 5"/>
                <a:gd name="T18" fmla="*/ 3 w 4"/>
                <a:gd name="T19" fmla="*/ 2 h 5"/>
                <a:gd name="T20" fmla="*/ 3 w 4"/>
                <a:gd name="T21" fmla="*/ 2 h 5"/>
                <a:gd name="T22" fmla="*/ 4 w 4"/>
                <a:gd name="T23" fmla="*/ 0 h 5"/>
                <a:gd name="T24" fmla="*/ 3 w 4"/>
                <a:gd name="T25" fmla="*/ 0 h 5"/>
                <a:gd name="T26" fmla="*/ 3 w 4"/>
                <a:gd name="T2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 h="5">
                  <a:moveTo>
                    <a:pt x="3" y="0"/>
                  </a:moveTo>
                  <a:cubicBezTo>
                    <a:pt x="3" y="0"/>
                    <a:pt x="2" y="0"/>
                    <a:pt x="2" y="0"/>
                  </a:cubicBezTo>
                  <a:cubicBezTo>
                    <a:pt x="2" y="0"/>
                    <a:pt x="2" y="0"/>
                    <a:pt x="2" y="0"/>
                  </a:cubicBezTo>
                  <a:cubicBezTo>
                    <a:pt x="1" y="1"/>
                    <a:pt x="1" y="1"/>
                    <a:pt x="1" y="2"/>
                  </a:cubicBezTo>
                  <a:cubicBezTo>
                    <a:pt x="0" y="3"/>
                    <a:pt x="0" y="3"/>
                    <a:pt x="0" y="4"/>
                  </a:cubicBezTo>
                  <a:cubicBezTo>
                    <a:pt x="0" y="4"/>
                    <a:pt x="0" y="4"/>
                    <a:pt x="0" y="5"/>
                  </a:cubicBezTo>
                  <a:cubicBezTo>
                    <a:pt x="1" y="5"/>
                    <a:pt x="1" y="5"/>
                    <a:pt x="1" y="5"/>
                  </a:cubicBezTo>
                  <a:cubicBezTo>
                    <a:pt x="1" y="5"/>
                    <a:pt x="1" y="5"/>
                    <a:pt x="2" y="5"/>
                  </a:cubicBezTo>
                  <a:cubicBezTo>
                    <a:pt x="2" y="5"/>
                    <a:pt x="2" y="4"/>
                    <a:pt x="2" y="4"/>
                  </a:cubicBezTo>
                  <a:cubicBezTo>
                    <a:pt x="2" y="3"/>
                    <a:pt x="2" y="3"/>
                    <a:pt x="3" y="2"/>
                  </a:cubicBezTo>
                  <a:cubicBezTo>
                    <a:pt x="3" y="2"/>
                    <a:pt x="3" y="2"/>
                    <a:pt x="3" y="2"/>
                  </a:cubicBezTo>
                  <a:cubicBezTo>
                    <a:pt x="4" y="1"/>
                    <a:pt x="4" y="1"/>
                    <a:pt x="4" y="0"/>
                  </a:cubicBezTo>
                  <a:cubicBezTo>
                    <a:pt x="4" y="0"/>
                    <a:pt x="3" y="0"/>
                    <a:pt x="3" y="0"/>
                  </a:cubicBezTo>
                  <a:cubicBezTo>
                    <a:pt x="3" y="0"/>
                    <a:pt x="3" y="0"/>
                    <a:pt x="3" y="0"/>
                  </a:cubicBezTo>
                </a:path>
              </a:pathLst>
            </a:custGeom>
            <a:solidFill>
              <a:srgbClr val="75757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1218565" fontAlgn="auto">
                <a:spcBef>
                  <a:spcPts val="0"/>
                </a:spcBef>
                <a:spcAft>
                  <a:spcPts val="0"/>
                </a:spcAft>
              </a:pPr>
              <a:endParaRPr lang="zh-CN" altLang="en-US" sz="2400">
                <a:solidFill>
                  <a:prstClr val="black"/>
                </a:solidFill>
                <a:latin typeface="方正静蕾简体" panose="02000000000000000000" charset="-122"/>
                <a:ea typeface="方正静蕾简体" panose="02000000000000000000" charset="-122"/>
              </a:endParaRPr>
            </a:p>
          </p:txBody>
        </p:sp>
        <p:sp>
          <p:nvSpPr>
            <p:cNvPr id="234" name="Freeform 378"/>
            <p:cNvSpPr/>
            <p:nvPr/>
          </p:nvSpPr>
          <p:spPr bwMode="auto">
            <a:xfrm>
              <a:off x="5976392" y="5830531"/>
              <a:ext cx="60839" cy="81119"/>
            </a:xfrm>
            <a:custGeom>
              <a:avLst/>
              <a:gdLst>
                <a:gd name="T0" fmla="*/ 4 w 5"/>
                <a:gd name="T1" fmla="*/ 0 h 7"/>
                <a:gd name="T2" fmla="*/ 3 w 5"/>
                <a:gd name="T3" fmla="*/ 1 h 7"/>
                <a:gd name="T4" fmla="*/ 2 w 5"/>
                <a:gd name="T5" fmla="*/ 2 h 7"/>
                <a:gd name="T6" fmla="*/ 1 w 5"/>
                <a:gd name="T7" fmla="*/ 4 h 7"/>
                <a:gd name="T8" fmla="*/ 1 w 5"/>
                <a:gd name="T9" fmla="*/ 5 h 7"/>
                <a:gd name="T10" fmla="*/ 1 w 5"/>
                <a:gd name="T11" fmla="*/ 7 h 7"/>
                <a:gd name="T12" fmla="*/ 1 w 5"/>
                <a:gd name="T13" fmla="*/ 7 h 7"/>
                <a:gd name="T14" fmla="*/ 2 w 5"/>
                <a:gd name="T15" fmla="*/ 6 h 7"/>
                <a:gd name="T16" fmla="*/ 3 w 5"/>
                <a:gd name="T17" fmla="*/ 4 h 7"/>
                <a:gd name="T18" fmla="*/ 5 w 5"/>
                <a:gd name="T19" fmla="*/ 2 h 7"/>
                <a:gd name="T20" fmla="*/ 5 w 5"/>
                <a:gd name="T21" fmla="*/ 2 h 7"/>
                <a:gd name="T22" fmla="*/ 4 w 5"/>
                <a:gd name="T23" fmla="*/ 1 h 7"/>
                <a:gd name="T24" fmla="*/ 4 w 5"/>
                <a:gd name="T25"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7">
                  <a:moveTo>
                    <a:pt x="4" y="0"/>
                  </a:moveTo>
                  <a:cubicBezTo>
                    <a:pt x="4" y="0"/>
                    <a:pt x="3" y="1"/>
                    <a:pt x="3" y="1"/>
                  </a:cubicBezTo>
                  <a:cubicBezTo>
                    <a:pt x="3" y="1"/>
                    <a:pt x="3" y="2"/>
                    <a:pt x="2" y="2"/>
                  </a:cubicBezTo>
                  <a:cubicBezTo>
                    <a:pt x="2" y="3"/>
                    <a:pt x="2" y="3"/>
                    <a:pt x="1" y="4"/>
                  </a:cubicBezTo>
                  <a:cubicBezTo>
                    <a:pt x="1" y="4"/>
                    <a:pt x="1" y="5"/>
                    <a:pt x="1" y="5"/>
                  </a:cubicBezTo>
                  <a:cubicBezTo>
                    <a:pt x="0" y="6"/>
                    <a:pt x="1" y="6"/>
                    <a:pt x="1" y="7"/>
                  </a:cubicBezTo>
                  <a:cubicBezTo>
                    <a:pt x="1" y="7"/>
                    <a:pt x="1" y="7"/>
                    <a:pt x="1" y="7"/>
                  </a:cubicBezTo>
                  <a:cubicBezTo>
                    <a:pt x="2" y="7"/>
                    <a:pt x="2" y="6"/>
                    <a:pt x="2" y="6"/>
                  </a:cubicBezTo>
                  <a:cubicBezTo>
                    <a:pt x="3" y="5"/>
                    <a:pt x="3" y="5"/>
                    <a:pt x="3" y="4"/>
                  </a:cubicBezTo>
                  <a:cubicBezTo>
                    <a:pt x="4" y="3"/>
                    <a:pt x="4" y="3"/>
                    <a:pt x="5" y="2"/>
                  </a:cubicBezTo>
                  <a:cubicBezTo>
                    <a:pt x="5" y="2"/>
                    <a:pt x="5" y="2"/>
                    <a:pt x="5" y="2"/>
                  </a:cubicBezTo>
                  <a:cubicBezTo>
                    <a:pt x="5" y="1"/>
                    <a:pt x="5" y="1"/>
                    <a:pt x="4" y="1"/>
                  </a:cubicBezTo>
                  <a:cubicBezTo>
                    <a:pt x="4" y="0"/>
                    <a:pt x="4" y="0"/>
                    <a:pt x="4" y="0"/>
                  </a:cubicBezTo>
                </a:path>
              </a:pathLst>
            </a:custGeom>
            <a:solidFill>
              <a:srgbClr val="75757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1218565" fontAlgn="auto">
                <a:spcBef>
                  <a:spcPts val="0"/>
                </a:spcBef>
                <a:spcAft>
                  <a:spcPts val="0"/>
                </a:spcAft>
              </a:pPr>
              <a:endParaRPr lang="zh-CN" altLang="en-US" sz="2400">
                <a:solidFill>
                  <a:prstClr val="black"/>
                </a:solidFill>
                <a:latin typeface="方正静蕾简体" panose="02000000000000000000" charset="-122"/>
                <a:ea typeface="方正静蕾简体" panose="02000000000000000000" charset="-122"/>
              </a:endParaRPr>
            </a:p>
          </p:txBody>
        </p:sp>
        <p:sp>
          <p:nvSpPr>
            <p:cNvPr id="235" name="Freeform 379"/>
            <p:cNvSpPr/>
            <p:nvPr/>
          </p:nvSpPr>
          <p:spPr bwMode="auto">
            <a:xfrm>
              <a:off x="6037231" y="5830531"/>
              <a:ext cx="45631" cy="81119"/>
            </a:xfrm>
            <a:custGeom>
              <a:avLst/>
              <a:gdLst>
                <a:gd name="T0" fmla="*/ 3 w 4"/>
                <a:gd name="T1" fmla="*/ 0 h 7"/>
                <a:gd name="T2" fmla="*/ 2 w 4"/>
                <a:gd name="T3" fmla="*/ 1 h 7"/>
                <a:gd name="T4" fmla="*/ 2 w 4"/>
                <a:gd name="T5" fmla="*/ 2 h 7"/>
                <a:gd name="T6" fmla="*/ 1 w 4"/>
                <a:gd name="T7" fmla="*/ 4 h 7"/>
                <a:gd name="T8" fmla="*/ 0 w 4"/>
                <a:gd name="T9" fmla="*/ 6 h 7"/>
                <a:gd name="T10" fmla="*/ 0 w 4"/>
                <a:gd name="T11" fmla="*/ 7 h 7"/>
                <a:gd name="T12" fmla="*/ 1 w 4"/>
                <a:gd name="T13" fmla="*/ 7 h 7"/>
                <a:gd name="T14" fmla="*/ 1 w 4"/>
                <a:gd name="T15" fmla="*/ 7 h 7"/>
                <a:gd name="T16" fmla="*/ 2 w 4"/>
                <a:gd name="T17" fmla="*/ 7 h 7"/>
                <a:gd name="T18" fmla="*/ 2 w 4"/>
                <a:gd name="T19" fmla="*/ 7 h 7"/>
                <a:gd name="T20" fmla="*/ 4 w 4"/>
                <a:gd name="T21" fmla="*/ 4 h 7"/>
                <a:gd name="T22" fmla="*/ 4 w 4"/>
                <a:gd name="T23" fmla="*/ 2 h 7"/>
                <a:gd name="T24" fmla="*/ 4 w 4"/>
                <a:gd name="T25" fmla="*/ 2 h 7"/>
                <a:gd name="T26" fmla="*/ 4 w 4"/>
                <a:gd name="T27" fmla="*/ 1 h 7"/>
                <a:gd name="T28" fmla="*/ 3 w 4"/>
                <a:gd name="T2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 h="7">
                  <a:moveTo>
                    <a:pt x="3" y="0"/>
                  </a:moveTo>
                  <a:cubicBezTo>
                    <a:pt x="3" y="0"/>
                    <a:pt x="3" y="1"/>
                    <a:pt x="2" y="1"/>
                  </a:cubicBezTo>
                  <a:cubicBezTo>
                    <a:pt x="2" y="2"/>
                    <a:pt x="2" y="2"/>
                    <a:pt x="2" y="2"/>
                  </a:cubicBezTo>
                  <a:cubicBezTo>
                    <a:pt x="2" y="3"/>
                    <a:pt x="2" y="3"/>
                    <a:pt x="1" y="4"/>
                  </a:cubicBezTo>
                  <a:cubicBezTo>
                    <a:pt x="1" y="5"/>
                    <a:pt x="1" y="5"/>
                    <a:pt x="0" y="6"/>
                  </a:cubicBezTo>
                  <a:cubicBezTo>
                    <a:pt x="0" y="6"/>
                    <a:pt x="0" y="6"/>
                    <a:pt x="0" y="7"/>
                  </a:cubicBezTo>
                  <a:cubicBezTo>
                    <a:pt x="0" y="7"/>
                    <a:pt x="1" y="7"/>
                    <a:pt x="1" y="7"/>
                  </a:cubicBezTo>
                  <a:cubicBezTo>
                    <a:pt x="1" y="7"/>
                    <a:pt x="1" y="7"/>
                    <a:pt x="1" y="7"/>
                  </a:cubicBezTo>
                  <a:cubicBezTo>
                    <a:pt x="2" y="7"/>
                    <a:pt x="2" y="7"/>
                    <a:pt x="2" y="7"/>
                  </a:cubicBezTo>
                  <a:cubicBezTo>
                    <a:pt x="2" y="7"/>
                    <a:pt x="2" y="7"/>
                    <a:pt x="2" y="7"/>
                  </a:cubicBezTo>
                  <a:cubicBezTo>
                    <a:pt x="3" y="6"/>
                    <a:pt x="3" y="5"/>
                    <a:pt x="4" y="4"/>
                  </a:cubicBezTo>
                  <a:cubicBezTo>
                    <a:pt x="4" y="3"/>
                    <a:pt x="4" y="3"/>
                    <a:pt x="4" y="2"/>
                  </a:cubicBezTo>
                  <a:cubicBezTo>
                    <a:pt x="4" y="2"/>
                    <a:pt x="4" y="2"/>
                    <a:pt x="4" y="2"/>
                  </a:cubicBezTo>
                  <a:cubicBezTo>
                    <a:pt x="4" y="1"/>
                    <a:pt x="4" y="1"/>
                    <a:pt x="4" y="1"/>
                  </a:cubicBezTo>
                  <a:cubicBezTo>
                    <a:pt x="4" y="0"/>
                    <a:pt x="3" y="0"/>
                    <a:pt x="3" y="0"/>
                  </a:cubicBezTo>
                </a:path>
              </a:pathLst>
            </a:custGeom>
            <a:solidFill>
              <a:srgbClr val="75757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1218565" fontAlgn="auto">
                <a:spcBef>
                  <a:spcPts val="0"/>
                </a:spcBef>
                <a:spcAft>
                  <a:spcPts val="0"/>
                </a:spcAft>
              </a:pPr>
              <a:endParaRPr lang="zh-CN" altLang="en-US" sz="2400">
                <a:solidFill>
                  <a:prstClr val="black"/>
                </a:solidFill>
                <a:latin typeface="方正静蕾简体" panose="02000000000000000000" charset="-122"/>
                <a:ea typeface="方正静蕾简体" panose="02000000000000000000" charset="-122"/>
              </a:endParaRPr>
            </a:p>
          </p:txBody>
        </p:sp>
        <p:sp>
          <p:nvSpPr>
            <p:cNvPr id="236" name="Freeform 380"/>
            <p:cNvSpPr/>
            <p:nvPr/>
          </p:nvSpPr>
          <p:spPr bwMode="auto">
            <a:xfrm>
              <a:off x="6118350" y="5840671"/>
              <a:ext cx="60839" cy="60839"/>
            </a:xfrm>
            <a:custGeom>
              <a:avLst/>
              <a:gdLst>
                <a:gd name="T0" fmla="*/ 4 w 5"/>
                <a:gd name="T1" fmla="*/ 0 h 5"/>
                <a:gd name="T2" fmla="*/ 4 w 5"/>
                <a:gd name="T3" fmla="*/ 0 h 5"/>
                <a:gd name="T4" fmla="*/ 2 w 5"/>
                <a:gd name="T5" fmla="*/ 1 h 5"/>
                <a:gd name="T6" fmla="*/ 1 w 5"/>
                <a:gd name="T7" fmla="*/ 3 h 5"/>
                <a:gd name="T8" fmla="*/ 1 w 5"/>
                <a:gd name="T9" fmla="*/ 4 h 5"/>
                <a:gd name="T10" fmla="*/ 1 w 5"/>
                <a:gd name="T11" fmla="*/ 5 h 5"/>
                <a:gd name="T12" fmla="*/ 2 w 5"/>
                <a:gd name="T13" fmla="*/ 5 h 5"/>
                <a:gd name="T14" fmla="*/ 2 w 5"/>
                <a:gd name="T15" fmla="*/ 4 h 5"/>
                <a:gd name="T16" fmla="*/ 3 w 5"/>
                <a:gd name="T17" fmla="*/ 3 h 5"/>
                <a:gd name="T18" fmla="*/ 5 w 5"/>
                <a:gd name="T19" fmla="*/ 1 h 5"/>
                <a:gd name="T20" fmla="*/ 5 w 5"/>
                <a:gd name="T21" fmla="*/ 1 h 5"/>
                <a:gd name="T22" fmla="*/ 5 w 5"/>
                <a:gd name="T23" fmla="*/ 0 h 5"/>
                <a:gd name="T24" fmla="*/ 4 w 5"/>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5">
                  <a:moveTo>
                    <a:pt x="4" y="0"/>
                  </a:moveTo>
                  <a:cubicBezTo>
                    <a:pt x="4" y="0"/>
                    <a:pt x="4" y="0"/>
                    <a:pt x="4" y="0"/>
                  </a:cubicBezTo>
                  <a:cubicBezTo>
                    <a:pt x="3" y="0"/>
                    <a:pt x="2" y="1"/>
                    <a:pt x="2" y="1"/>
                  </a:cubicBezTo>
                  <a:cubicBezTo>
                    <a:pt x="2" y="2"/>
                    <a:pt x="1" y="2"/>
                    <a:pt x="1" y="3"/>
                  </a:cubicBezTo>
                  <a:cubicBezTo>
                    <a:pt x="1" y="3"/>
                    <a:pt x="1" y="3"/>
                    <a:pt x="1" y="4"/>
                  </a:cubicBezTo>
                  <a:cubicBezTo>
                    <a:pt x="0" y="4"/>
                    <a:pt x="1" y="5"/>
                    <a:pt x="1" y="5"/>
                  </a:cubicBezTo>
                  <a:cubicBezTo>
                    <a:pt x="2" y="5"/>
                    <a:pt x="2" y="5"/>
                    <a:pt x="2" y="5"/>
                  </a:cubicBezTo>
                  <a:cubicBezTo>
                    <a:pt x="2" y="5"/>
                    <a:pt x="2" y="5"/>
                    <a:pt x="2" y="4"/>
                  </a:cubicBezTo>
                  <a:cubicBezTo>
                    <a:pt x="3" y="4"/>
                    <a:pt x="3" y="3"/>
                    <a:pt x="3" y="3"/>
                  </a:cubicBezTo>
                  <a:cubicBezTo>
                    <a:pt x="3" y="2"/>
                    <a:pt x="4" y="2"/>
                    <a:pt x="5" y="1"/>
                  </a:cubicBezTo>
                  <a:cubicBezTo>
                    <a:pt x="5" y="1"/>
                    <a:pt x="5" y="1"/>
                    <a:pt x="5" y="1"/>
                  </a:cubicBezTo>
                  <a:cubicBezTo>
                    <a:pt x="5" y="1"/>
                    <a:pt x="5" y="0"/>
                    <a:pt x="5" y="0"/>
                  </a:cubicBezTo>
                  <a:cubicBezTo>
                    <a:pt x="5" y="0"/>
                    <a:pt x="4" y="0"/>
                    <a:pt x="4" y="0"/>
                  </a:cubicBezTo>
                </a:path>
              </a:pathLst>
            </a:custGeom>
            <a:solidFill>
              <a:srgbClr val="75757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1218565" fontAlgn="auto">
                <a:spcBef>
                  <a:spcPts val="0"/>
                </a:spcBef>
                <a:spcAft>
                  <a:spcPts val="0"/>
                </a:spcAft>
              </a:pPr>
              <a:endParaRPr lang="zh-CN" altLang="en-US" sz="2400">
                <a:solidFill>
                  <a:prstClr val="black"/>
                </a:solidFill>
                <a:latin typeface="方正静蕾简体" panose="02000000000000000000" charset="-122"/>
                <a:ea typeface="方正静蕾简体" panose="02000000000000000000" charset="-122"/>
              </a:endParaRPr>
            </a:p>
          </p:txBody>
        </p:sp>
        <p:sp>
          <p:nvSpPr>
            <p:cNvPr id="237" name="Freeform 381"/>
            <p:cNvSpPr/>
            <p:nvPr/>
          </p:nvSpPr>
          <p:spPr bwMode="auto">
            <a:xfrm>
              <a:off x="6214680" y="5840671"/>
              <a:ext cx="50699" cy="60839"/>
            </a:xfrm>
            <a:custGeom>
              <a:avLst/>
              <a:gdLst>
                <a:gd name="T0" fmla="*/ 3 w 4"/>
                <a:gd name="T1" fmla="*/ 0 h 5"/>
                <a:gd name="T2" fmla="*/ 3 w 4"/>
                <a:gd name="T3" fmla="*/ 0 h 5"/>
                <a:gd name="T4" fmla="*/ 1 w 4"/>
                <a:gd name="T5" fmla="*/ 1 h 5"/>
                <a:gd name="T6" fmla="*/ 0 w 4"/>
                <a:gd name="T7" fmla="*/ 3 h 5"/>
                <a:gd name="T8" fmla="*/ 0 w 4"/>
                <a:gd name="T9" fmla="*/ 4 h 5"/>
                <a:gd name="T10" fmla="*/ 0 w 4"/>
                <a:gd name="T11" fmla="*/ 5 h 5"/>
                <a:gd name="T12" fmla="*/ 1 w 4"/>
                <a:gd name="T13" fmla="*/ 5 h 5"/>
                <a:gd name="T14" fmla="*/ 2 w 4"/>
                <a:gd name="T15" fmla="*/ 4 h 5"/>
                <a:gd name="T16" fmla="*/ 2 w 4"/>
                <a:gd name="T17" fmla="*/ 3 h 5"/>
                <a:gd name="T18" fmla="*/ 4 w 4"/>
                <a:gd name="T19" fmla="*/ 2 h 5"/>
                <a:gd name="T20" fmla="*/ 4 w 4"/>
                <a:gd name="T21" fmla="*/ 1 h 5"/>
                <a:gd name="T22" fmla="*/ 4 w 4"/>
                <a:gd name="T23" fmla="*/ 0 h 5"/>
                <a:gd name="T24" fmla="*/ 3 w 4"/>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5">
                  <a:moveTo>
                    <a:pt x="3" y="0"/>
                  </a:moveTo>
                  <a:cubicBezTo>
                    <a:pt x="3" y="0"/>
                    <a:pt x="3" y="0"/>
                    <a:pt x="3" y="0"/>
                  </a:cubicBezTo>
                  <a:cubicBezTo>
                    <a:pt x="2" y="0"/>
                    <a:pt x="2" y="1"/>
                    <a:pt x="1" y="1"/>
                  </a:cubicBezTo>
                  <a:cubicBezTo>
                    <a:pt x="1" y="2"/>
                    <a:pt x="0" y="2"/>
                    <a:pt x="0" y="3"/>
                  </a:cubicBezTo>
                  <a:cubicBezTo>
                    <a:pt x="0" y="3"/>
                    <a:pt x="0" y="3"/>
                    <a:pt x="0" y="4"/>
                  </a:cubicBezTo>
                  <a:cubicBezTo>
                    <a:pt x="0" y="4"/>
                    <a:pt x="0" y="5"/>
                    <a:pt x="0" y="5"/>
                  </a:cubicBezTo>
                  <a:cubicBezTo>
                    <a:pt x="1" y="5"/>
                    <a:pt x="1" y="5"/>
                    <a:pt x="1" y="5"/>
                  </a:cubicBezTo>
                  <a:cubicBezTo>
                    <a:pt x="1" y="5"/>
                    <a:pt x="1" y="5"/>
                    <a:pt x="2" y="4"/>
                  </a:cubicBezTo>
                  <a:cubicBezTo>
                    <a:pt x="2" y="4"/>
                    <a:pt x="2" y="3"/>
                    <a:pt x="2" y="3"/>
                  </a:cubicBezTo>
                  <a:cubicBezTo>
                    <a:pt x="3" y="2"/>
                    <a:pt x="3" y="2"/>
                    <a:pt x="4" y="2"/>
                  </a:cubicBezTo>
                  <a:cubicBezTo>
                    <a:pt x="4" y="2"/>
                    <a:pt x="4" y="1"/>
                    <a:pt x="4" y="1"/>
                  </a:cubicBezTo>
                  <a:cubicBezTo>
                    <a:pt x="4" y="1"/>
                    <a:pt x="4" y="1"/>
                    <a:pt x="4" y="0"/>
                  </a:cubicBezTo>
                  <a:cubicBezTo>
                    <a:pt x="4" y="0"/>
                    <a:pt x="4" y="0"/>
                    <a:pt x="3" y="0"/>
                  </a:cubicBezTo>
                </a:path>
              </a:pathLst>
            </a:custGeom>
            <a:solidFill>
              <a:srgbClr val="75757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1218565" fontAlgn="auto">
                <a:spcBef>
                  <a:spcPts val="0"/>
                </a:spcBef>
                <a:spcAft>
                  <a:spcPts val="0"/>
                </a:spcAft>
              </a:pPr>
              <a:endParaRPr lang="zh-CN" altLang="en-US" sz="2400">
                <a:solidFill>
                  <a:prstClr val="black"/>
                </a:solidFill>
                <a:latin typeface="方正静蕾简体" panose="02000000000000000000" charset="-122"/>
                <a:ea typeface="方正静蕾简体" panose="02000000000000000000" charset="-122"/>
              </a:endParaRPr>
            </a:p>
          </p:txBody>
        </p:sp>
        <p:sp>
          <p:nvSpPr>
            <p:cNvPr id="238" name="Freeform 382"/>
            <p:cNvSpPr/>
            <p:nvPr/>
          </p:nvSpPr>
          <p:spPr bwMode="auto">
            <a:xfrm>
              <a:off x="6300866" y="5830531"/>
              <a:ext cx="60839" cy="70979"/>
            </a:xfrm>
            <a:custGeom>
              <a:avLst/>
              <a:gdLst>
                <a:gd name="T0" fmla="*/ 4 w 5"/>
                <a:gd name="T1" fmla="*/ 0 h 6"/>
                <a:gd name="T2" fmla="*/ 3 w 5"/>
                <a:gd name="T3" fmla="*/ 0 h 6"/>
                <a:gd name="T4" fmla="*/ 2 w 5"/>
                <a:gd name="T5" fmla="*/ 2 h 6"/>
                <a:gd name="T6" fmla="*/ 1 w 5"/>
                <a:gd name="T7" fmla="*/ 4 h 6"/>
                <a:gd name="T8" fmla="*/ 0 w 5"/>
                <a:gd name="T9" fmla="*/ 5 h 6"/>
                <a:gd name="T10" fmla="*/ 1 w 5"/>
                <a:gd name="T11" fmla="*/ 6 h 6"/>
                <a:gd name="T12" fmla="*/ 1 w 5"/>
                <a:gd name="T13" fmla="*/ 6 h 6"/>
                <a:gd name="T14" fmla="*/ 2 w 5"/>
                <a:gd name="T15" fmla="*/ 6 h 6"/>
                <a:gd name="T16" fmla="*/ 3 w 5"/>
                <a:gd name="T17" fmla="*/ 4 h 6"/>
                <a:gd name="T18" fmla="*/ 4 w 5"/>
                <a:gd name="T19" fmla="*/ 2 h 6"/>
                <a:gd name="T20" fmla="*/ 5 w 5"/>
                <a:gd name="T21" fmla="*/ 2 h 6"/>
                <a:gd name="T22" fmla="*/ 5 w 5"/>
                <a:gd name="T23" fmla="*/ 1 h 6"/>
                <a:gd name="T24" fmla="*/ 4 w 5"/>
                <a:gd name="T2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6">
                  <a:moveTo>
                    <a:pt x="4" y="0"/>
                  </a:moveTo>
                  <a:cubicBezTo>
                    <a:pt x="4" y="0"/>
                    <a:pt x="3" y="0"/>
                    <a:pt x="3" y="0"/>
                  </a:cubicBezTo>
                  <a:cubicBezTo>
                    <a:pt x="3" y="1"/>
                    <a:pt x="2" y="1"/>
                    <a:pt x="2" y="2"/>
                  </a:cubicBezTo>
                  <a:cubicBezTo>
                    <a:pt x="1" y="3"/>
                    <a:pt x="1" y="3"/>
                    <a:pt x="1" y="4"/>
                  </a:cubicBezTo>
                  <a:cubicBezTo>
                    <a:pt x="0" y="4"/>
                    <a:pt x="0" y="5"/>
                    <a:pt x="0" y="5"/>
                  </a:cubicBezTo>
                  <a:cubicBezTo>
                    <a:pt x="0" y="6"/>
                    <a:pt x="0" y="6"/>
                    <a:pt x="1" y="6"/>
                  </a:cubicBezTo>
                  <a:cubicBezTo>
                    <a:pt x="1" y="6"/>
                    <a:pt x="1" y="6"/>
                    <a:pt x="1" y="6"/>
                  </a:cubicBezTo>
                  <a:cubicBezTo>
                    <a:pt x="2" y="6"/>
                    <a:pt x="2" y="6"/>
                    <a:pt x="2" y="6"/>
                  </a:cubicBezTo>
                  <a:cubicBezTo>
                    <a:pt x="2" y="5"/>
                    <a:pt x="3" y="5"/>
                    <a:pt x="3" y="4"/>
                  </a:cubicBezTo>
                  <a:cubicBezTo>
                    <a:pt x="3" y="3"/>
                    <a:pt x="4" y="3"/>
                    <a:pt x="4" y="2"/>
                  </a:cubicBezTo>
                  <a:cubicBezTo>
                    <a:pt x="4" y="2"/>
                    <a:pt x="4" y="2"/>
                    <a:pt x="5" y="2"/>
                  </a:cubicBezTo>
                  <a:cubicBezTo>
                    <a:pt x="5" y="2"/>
                    <a:pt x="5" y="1"/>
                    <a:pt x="5" y="1"/>
                  </a:cubicBezTo>
                  <a:cubicBezTo>
                    <a:pt x="4" y="0"/>
                    <a:pt x="4" y="0"/>
                    <a:pt x="4" y="0"/>
                  </a:cubicBezTo>
                </a:path>
              </a:pathLst>
            </a:custGeom>
            <a:solidFill>
              <a:srgbClr val="75757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1218565" fontAlgn="auto">
                <a:spcBef>
                  <a:spcPts val="0"/>
                </a:spcBef>
                <a:spcAft>
                  <a:spcPts val="0"/>
                </a:spcAft>
              </a:pPr>
              <a:endParaRPr lang="zh-CN" altLang="en-US" sz="2400">
                <a:solidFill>
                  <a:prstClr val="black"/>
                </a:solidFill>
                <a:latin typeface="方正静蕾简体" panose="02000000000000000000" charset="-122"/>
                <a:ea typeface="方正静蕾简体" panose="02000000000000000000" charset="-122"/>
              </a:endParaRPr>
            </a:p>
          </p:txBody>
        </p:sp>
        <p:sp>
          <p:nvSpPr>
            <p:cNvPr id="239" name="Freeform 383"/>
            <p:cNvSpPr/>
            <p:nvPr/>
          </p:nvSpPr>
          <p:spPr bwMode="auto">
            <a:xfrm>
              <a:off x="6371845" y="5820391"/>
              <a:ext cx="70979" cy="81119"/>
            </a:xfrm>
            <a:custGeom>
              <a:avLst/>
              <a:gdLst>
                <a:gd name="T0" fmla="*/ 5 w 6"/>
                <a:gd name="T1" fmla="*/ 0 h 7"/>
                <a:gd name="T2" fmla="*/ 4 w 6"/>
                <a:gd name="T3" fmla="*/ 1 h 7"/>
                <a:gd name="T4" fmla="*/ 2 w 6"/>
                <a:gd name="T5" fmla="*/ 3 h 7"/>
                <a:gd name="T6" fmla="*/ 1 w 6"/>
                <a:gd name="T7" fmla="*/ 5 h 7"/>
                <a:gd name="T8" fmla="*/ 1 w 6"/>
                <a:gd name="T9" fmla="*/ 5 h 7"/>
                <a:gd name="T10" fmla="*/ 1 w 6"/>
                <a:gd name="T11" fmla="*/ 7 h 7"/>
                <a:gd name="T12" fmla="*/ 1 w 6"/>
                <a:gd name="T13" fmla="*/ 7 h 7"/>
                <a:gd name="T14" fmla="*/ 2 w 6"/>
                <a:gd name="T15" fmla="*/ 7 h 7"/>
                <a:gd name="T16" fmla="*/ 3 w 6"/>
                <a:gd name="T17" fmla="*/ 5 h 7"/>
                <a:gd name="T18" fmla="*/ 5 w 6"/>
                <a:gd name="T19" fmla="*/ 3 h 7"/>
                <a:gd name="T20" fmla="*/ 5 w 6"/>
                <a:gd name="T21" fmla="*/ 2 h 7"/>
                <a:gd name="T22" fmla="*/ 5 w 6"/>
                <a:gd name="T23" fmla="*/ 1 h 7"/>
                <a:gd name="T24" fmla="*/ 5 w 6"/>
                <a:gd name="T25"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7">
                  <a:moveTo>
                    <a:pt x="5" y="0"/>
                  </a:moveTo>
                  <a:cubicBezTo>
                    <a:pt x="4" y="0"/>
                    <a:pt x="4" y="1"/>
                    <a:pt x="4" y="1"/>
                  </a:cubicBezTo>
                  <a:cubicBezTo>
                    <a:pt x="2" y="3"/>
                    <a:pt x="2" y="3"/>
                    <a:pt x="2" y="3"/>
                  </a:cubicBezTo>
                  <a:cubicBezTo>
                    <a:pt x="1" y="5"/>
                    <a:pt x="1" y="5"/>
                    <a:pt x="1" y="5"/>
                  </a:cubicBezTo>
                  <a:cubicBezTo>
                    <a:pt x="1" y="5"/>
                    <a:pt x="1" y="5"/>
                    <a:pt x="1" y="5"/>
                  </a:cubicBezTo>
                  <a:cubicBezTo>
                    <a:pt x="0" y="6"/>
                    <a:pt x="0" y="6"/>
                    <a:pt x="1" y="7"/>
                  </a:cubicBezTo>
                  <a:cubicBezTo>
                    <a:pt x="1" y="7"/>
                    <a:pt x="1" y="7"/>
                    <a:pt x="1" y="7"/>
                  </a:cubicBezTo>
                  <a:cubicBezTo>
                    <a:pt x="2" y="7"/>
                    <a:pt x="2" y="7"/>
                    <a:pt x="2" y="7"/>
                  </a:cubicBezTo>
                  <a:cubicBezTo>
                    <a:pt x="3" y="5"/>
                    <a:pt x="3" y="5"/>
                    <a:pt x="3" y="5"/>
                  </a:cubicBezTo>
                  <a:cubicBezTo>
                    <a:pt x="5" y="3"/>
                    <a:pt x="5" y="3"/>
                    <a:pt x="5" y="3"/>
                  </a:cubicBezTo>
                  <a:cubicBezTo>
                    <a:pt x="5" y="2"/>
                    <a:pt x="5" y="2"/>
                    <a:pt x="5" y="2"/>
                  </a:cubicBezTo>
                  <a:cubicBezTo>
                    <a:pt x="6" y="2"/>
                    <a:pt x="6" y="1"/>
                    <a:pt x="5" y="1"/>
                  </a:cubicBezTo>
                  <a:cubicBezTo>
                    <a:pt x="5" y="1"/>
                    <a:pt x="5" y="0"/>
                    <a:pt x="5" y="0"/>
                  </a:cubicBezTo>
                </a:path>
              </a:pathLst>
            </a:custGeom>
            <a:solidFill>
              <a:srgbClr val="75757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1218565" fontAlgn="auto">
                <a:spcBef>
                  <a:spcPts val="0"/>
                </a:spcBef>
                <a:spcAft>
                  <a:spcPts val="0"/>
                </a:spcAft>
              </a:pPr>
              <a:endParaRPr lang="zh-CN" altLang="en-US" sz="2400">
                <a:solidFill>
                  <a:prstClr val="black"/>
                </a:solidFill>
                <a:latin typeface="方正静蕾简体" panose="02000000000000000000" charset="-122"/>
                <a:ea typeface="方正静蕾简体" panose="02000000000000000000" charset="-122"/>
              </a:endParaRPr>
            </a:p>
          </p:txBody>
        </p:sp>
        <p:sp>
          <p:nvSpPr>
            <p:cNvPr id="240" name="Freeform 384"/>
            <p:cNvSpPr/>
            <p:nvPr/>
          </p:nvSpPr>
          <p:spPr bwMode="auto">
            <a:xfrm>
              <a:off x="6432684" y="5830531"/>
              <a:ext cx="70979" cy="70979"/>
            </a:xfrm>
            <a:custGeom>
              <a:avLst/>
              <a:gdLst>
                <a:gd name="T0" fmla="*/ 5 w 6"/>
                <a:gd name="T1" fmla="*/ 0 h 6"/>
                <a:gd name="T2" fmla="*/ 4 w 6"/>
                <a:gd name="T3" fmla="*/ 0 h 6"/>
                <a:gd name="T4" fmla="*/ 2 w 6"/>
                <a:gd name="T5" fmla="*/ 2 h 6"/>
                <a:gd name="T6" fmla="*/ 1 w 6"/>
                <a:gd name="T7" fmla="*/ 4 h 6"/>
                <a:gd name="T8" fmla="*/ 1 w 6"/>
                <a:gd name="T9" fmla="*/ 5 h 6"/>
                <a:gd name="T10" fmla="*/ 1 w 6"/>
                <a:gd name="T11" fmla="*/ 6 h 6"/>
                <a:gd name="T12" fmla="*/ 2 w 6"/>
                <a:gd name="T13" fmla="*/ 6 h 6"/>
                <a:gd name="T14" fmla="*/ 2 w 6"/>
                <a:gd name="T15" fmla="*/ 5 h 6"/>
                <a:gd name="T16" fmla="*/ 3 w 6"/>
                <a:gd name="T17" fmla="*/ 4 h 6"/>
                <a:gd name="T18" fmla="*/ 5 w 6"/>
                <a:gd name="T19" fmla="*/ 2 h 6"/>
                <a:gd name="T20" fmla="*/ 5 w 6"/>
                <a:gd name="T21" fmla="*/ 2 h 6"/>
                <a:gd name="T22" fmla="*/ 6 w 6"/>
                <a:gd name="T23" fmla="*/ 0 h 6"/>
                <a:gd name="T24" fmla="*/ 5 w 6"/>
                <a:gd name="T2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6">
                  <a:moveTo>
                    <a:pt x="5" y="0"/>
                  </a:moveTo>
                  <a:cubicBezTo>
                    <a:pt x="5" y="0"/>
                    <a:pt x="4" y="0"/>
                    <a:pt x="4" y="0"/>
                  </a:cubicBezTo>
                  <a:cubicBezTo>
                    <a:pt x="4" y="1"/>
                    <a:pt x="3" y="1"/>
                    <a:pt x="2" y="2"/>
                  </a:cubicBezTo>
                  <a:cubicBezTo>
                    <a:pt x="2" y="3"/>
                    <a:pt x="1" y="3"/>
                    <a:pt x="1" y="4"/>
                  </a:cubicBezTo>
                  <a:cubicBezTo>
                    <a:pt x="1" y="4"/>
                    <a:pt x="1" y="4"/>
                    <a:pt x="1" y="5"/>
                  </a:cubicBezTo>
                  <a:cubicBezTo>
                    <a:pt x="0" y="5"/>
                    <a:pt x="1" y="6"/>
                    <a:pt x="1" y="6"/>
                  </a:cubicBezTo>
                  <a:cubicBezTo>
                    <a:pt x="2" y="6"/>
                    <a:pt x="2" y="6"/>
                    <a:pt x="2" y="6"/>
                  </a:cubicBezTo>
                  <a:cubicBezTo>
                    <a:pt x="2" y="6"/>
                    <a:pt x="2" y="6"/>
                    <a:pt x="2" y="5"/>
                  </a:cubicBezTo>
                  <a:cubicBezTo>
                    <a:pt x="3" y="5"/>
                    <a:pt x="3" y="4"/>
                    <a:pt x="3" y="4"/>
                  </a:cubicBezTo>
                  <a:cubicBezTo>
                    <a:pt x="4" y="3"/>
                    <a:pt x="4" y="3"/>
                    <a:pt x="5" y="2"/>
                  </a:cubicBezTo>
                  <a:cubicBezTo>
                    <a:pt x="5" y="2"/>
                    <a:pt x="5" y="2"/>
                    <a:pt x="5" y="2"/>
                  </a:cubicBezTo>
                  <a:cubicBezTo>
                    <a:pt x="6" y="1"/>
                    <a:pt x="6" y="1"/>
                    <a:pt x="6" y="0"/>
                  </a:cubicBezTo>
                  <a:cubicBezTo>
                    <a:pt x="5" y="0"/>
                    <a:pt x="5" y="0"/>
                    <a:pt x="5" y="0"/>
                  </a:cubicBezTo>
                </a:path>
              </a:pathLst>
            </a:custGeom>
            <a:solidFill>
              <a:srgbClr val="75757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1218565" fontAlgn="auto">
                <a:spcBef>
                  <a:spcPts val="0"/>
                </a:spcBef>
                <a:spcAft>
                  <a:spcPts val="0"/>
                </a:spcAft>
              </a:pPr>
              <a:endParaRPr lang="zh-CN" altLang="en-US" sz="2400">
                <a:solidFill>
                  <a:prstClr val="black"/>
                </a:solidFill>
                <a:latin typeface="方正静蕾简体" panose="02000000000000000000" charset="-122"/>
                <a:ea typeface="方正静蕾简体" panose="02000000000000000000" charset="-122"/>
              </a:endParaRPr>
            </a:p>
          </p:txBody>
        </p:sp>
        <p:sp>
          <p:nvSpPr>
            <p:cNvPr id="241" name="Freeform 385"/>
            <p:cNvSpPr/>
            <p:nvPr/>
          </p:nvSpPr>
          <p:spPr bwMode="auto">
            <a:xfrm>
              <a:off x="6503663" y="5840671"/>
              <a:ext cx="60839" cy="60839"/>
            </a:xfrm>
            <a:custGeom>
              <a:avLst/>
              <a:gdLst>
                <a:gd name="T0" fmla="*/ 4 w 5"/>
                <a:gd name="T1" fmla="*/ 0 h 5"/>
                <a:gd name="T2" fmla="*/ 3 w 5"/>
                <a:gd name="T3" fmla="*/ 0 h 5"/>
                <a:gd name="T4" fmla="*/ 2 w 5"/>
                <a:gd name="T5" fmla="*/ 1 h 5"/>
                <a:gd name="T6" fmla="*/ 1 w 5"/>
                <a:gd name="T7" fmla="*/ 3 h 5"/>
                <a:gd name="T8" fmla="*/ 0 w 5"/>
                <a:gd name="T9" fmla="*/ 4 h 5"/>
                <a:gd name="T10" fmla="*/ 1 w 5"/>
                <a:gd name="T11" fmla="*/ 5 h 5"/>
                <a:gd name="T12" fmla="*/ 1 w 5"/>
                <a:gd name="T13" fmla="*/ 5 h 5"/>
                <a:gd name="T14" fmla="*/ 2 w 5"/>
                <a:gd name="T15" fmla="*/ 5 h 5"/>
                <a:gd name="T16" fmla="*/ 3 w 5"/>
                <a:gd name="T17" fmla="*/ 3 h 5"/>
                <a:gd name="T18" fmla="*/ 5 w 5"/>
                <a:gd name="T19" fmla="*/ 2 h 5"/>
                <a:gd name="T20" fmla="*/ 5 w 5"/>
                <a:gd name="T21" fmla="*/ 1 h 5"/>
                <a:gd name="T22" fmla="*/ 5 w 5"/>
                <a:gd name="T23" fmla="*/ 0 h 5"/>
                <a:gd name="T24" fmla="*/ 4 w 5"/>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5">
                  <a:moveTo>
                    <a:pt x="4" y="0"/>
                  </a:moveTo>
                  <a:cubicBezTo>
                    <a:pt x="4" y="0"/>
                    <a:pt x="4" y="0"/>
                    <a:pt x="3" y="0"/>
                  </a:cubicBezTo>
                  <a:cubicBezTo>
                    <a:pt x="3" y="0"/>
                    <a:pt x="3" y="1"/>
                    <a:pt x="2" y="1"/>
                  </a:cubicBezTo>
                  <a:cubicBezTo>
                    <a:pt x="2" y="2"/>
                    <a:pt x="1" y="2"/>
                    <a:pt x="1" y="3"/>
                  </a:cubicBezTo>
                  <a:cubicBezTo>
                    <a:pt x="1" y="3"/>
                    <a:pt x="0" y="4"/>
                    <a:pt x="0" y="4"/>
                  </a:cubicBezTo>
                  <a:cubicBezTo>
                    <a:pt x="0" y="4"/>
                    <a:pt x="0" y="5"/>
                    <a:pt x="1" y="5"/>
                  </a:cubicBezTo>
                  <a:cubicBezTo>
                    <a:pt x="1" y="5"/>
                    <a:pt x="1" y="5"/>
                    <a:pt x="1" y="5"/>
                  </a:cubicBezTo>
                  <a:cubicBezTo>
                    <a:pt x="2" y="5"/>
                    <a:pt x="2" y="5"/>
                    <a:pt x="2" y="5"/>
                  </a:cubicBezTo>
                  <a:cubicBezTo>
                    <a:pt x="2" y="4"/>
                    <a:pt x="3" y="4"/>
                    <a:pt x="3" y="3"/>
                  </a:cubicBezTo>
                  <a:cubicBezTo>
                    <a:pt x="4" y="2"/>
                    <a:pt x="4" y="2"/>
                    <a:pt x="5" y="2"/>
                  </a:cubicBezTo>
                  <a:cubicBezTo>
                    <a:pt x="5" y="1"/>
                    <a:pt x="5" y="1"/>
                    <a:pt x="5" y="1"/>
                  </a:cubicBezTo>
                  <a:cubicBezTo>
                    <a:pt x="5" y="1"/>
                    <a:pt x="5" y="0"/>
                    <a:pt x="5" y="0"/>
                  </a:cubicBezTo>
                  <a:cubicBezTo>
                    <a:pt x="5" y="0"/>
                    <a:pt x="4" y="0"/>
                    <a:pt x="4" y="0"/>
                  </a:cubicBezTo>
                </a:path>
              </a:pathLst>
            </a:custGeom>
            <a:solidFill>
              <a:srgbClr val="75757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1218565" fontAlgn="auto">
                <a:spcBef>
                  <a:spcPts val="0"/>
                </a:spcBef>
                <a:spcAft>
                  <a:spcPts val="0"/>
                </a:spcAft>
              </a:pPr>
              <a:endParaRPr lang="zh-CN" altLang="en-US" sz="2400">
                <a:solidFill>
                  <a:prstClr val="black"/>
                </a:solidFill>
                <a:latin typeface="方正静蕾简体" panose="02000000000000000000" charset="-122"/>
                <a:ea typeface="方正静蕾简体" panose="02000000000000000000" charset="-122"/>
              </a:endParaRPr>
            </a:p>
          </p:txBody>
        </p:sp>
        <p:sp>
          <p:nvSpPr>
            <p:cNvPr id="242" name="Freeform 386"/>
            <p:cNvSpPr/>
            <p:nvPr/>
          </p:nvSpPr>
          <p:spPr bwMode="auto">
            <a:xfrm>
              <a:off x="6574642" y="5830531"/>
              <a:ext cx="60839" cy="70979"/>
            </a:xfrm>
            <a:custGeom>
              <a:avLst/>
              <a:gdLst>
                <a:gd name="T0" fmla="*/ 4 w 5"/>
                <a:gd name="T1" fmla="*/ 0 h 6"/>
                <a:gd name="T2" fmla="*/ 3 w 5"/>
                <a:gd name="T3" fmla="*/ 1 h 6"/>
                <a:gd name="T4" fmla="*/ 3 w 5"/>
                <a:gd name="T5" fmla="*/ 2 h 6"/>
                <a:gd name="T6" fmla="*/ 1 w 5"/>
                <a:gd name="T7" fmla="*/ 4 h 6"/>
                <a:gd name="T8" fmla="*/ 1 w 5"/>
                <a:gd name="T9" fmla="*/ 4 h 6"/>
                <a:gd name="T10" fmla="*/ 1 w 5"/>
                <a:gd name="T11" fmla="*/ 6 h 6"/>
                <a:gd name="T12" fmla="*/ 2 w 5"/>
                <a:gd name="T13" fmla="*/ 6 h 6"/>
                <a:gd name="T14" fmla="*/ 2 w 5"/>
                <a:gd name="T15" fmla="*/ 6 h 6"/>
                <a:gd name="T16" fmla="*/ 3 w 5"/>
                <a:gd name="T17" fmla="*/ 4 h 6"/>
                <a:gd name="T18" fmla="*/ 5 w 5"/>
                <a:gd name="T19" fmla="*/ 2 h 6"/>
                <a:gd name="T20" fmla="*/ 5 w 5"/>
                <a:gd name="T21" fmla="*/ 2 h 6"/>
                <a:gd name="T22" fmla="*/ 5 w 5"/>
                <a:gd name="T23" fmla="*/ 0 h 6"/>
                <a:gd name="T24" fmla="*/ 4 w 5"/>
                <a:gd name="T2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6">
                  <a:moveTo>
                    <a:pt x="4" y="0"/>
                  </a:moveTo>
                  <a:cubicBezTo>
                    <a:pt x="4" y="0"/>
                    <a:pt x="4" y="0"/>
                    <a:pt x="3" y="1"/>
                  </a:cubicBezTo>
                  <a:cubicBezTo>
                    <a:pt x="3" y="2"/>
                    <a:pt x="3" y="2"/>
                    <a:pt x="3" y="2"/>
                  </a:cubicBezTo>
                  <a:cubicBezTo>
                    <a:pt x="1" y="4"/>
                    <a:pt x="1" y="4"/>
                    <a:pt x="1" y="4"/>
                  </a:cubicBezTo>
                  <a:cubicBezTo>
                    <a:pt x="1" y="4"/>
                    <a:pt x="1" y="4"/>
                    <a:pt x="1" y="4"/>
                  </a:cubicBezTo>
                  <a:cubicBezTo>
                    <a:pt x="0" y="5"/>
                    <a:pt x="1" y="5"/>
                    <a:pt x="1" y="6"/>
                  </a:cubicBezTo>
                  <a:cubicBezTo>
                    <a:pt x="2" y="6"/>
                    <a:pt x="2" y="6"/>
                    <a:pt x="2" y="6"/>
                  </a:cubicBezTo>
                  <a:cubicBezTo>
                    <a:pt x="2" y="6"/>
                    <a:pt x="2" y="6"/>
                    <a:pt x="2" y="6"/>
                  </a:cubicBezTo>
                  <a:cubicBezTo>
                    <a:pt x="3" y="4"/>
                    <a:pt x="3" y="4"/>
                    <a:pt x="3" y="4"/>
                  </a:cubicBezTo>
                  <a:cubicBezTo>
                    <a:pt x="5" y="2"/>
                    <a:pt x="5" y="2"/>
                    <a:pt x="5" y="2"/>
                  </a:cubicBezTo>
                  <a:cubicBezTo>
                    <a:pt x="5" y="2"/>
                    <a:pt x="5" y="2"/>
                    <a:pt x="5" y="2"/>
                  </a:cubicBezTo>
                  <a:cubicBezTo>
                    <a:pt x="5" y="1"/>
                    <a:pt x="5" y="1"/>
                    <a:pt x="5" y="0"/>
                  </a:cubicBezTo>
                  <a:cubicBezTo>
                    <a:pt x="5" y="0"/>
                    <a:pt x="4" y="0"/>
                    <a:pt x="4" y="0"/>
                  </a:cubicBezTo>
                </a:path>
              </a:pathLst>
            </a:custGeom>
            <a:solidFill>
              <a:srgbClr val="75757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1218565" fontAlgn="auto">
                <a:spcBef>
                  <a:spcPts val="0"/>
                </a:spcBef>
                <a:spcAft>
                  <a:spcPts val="0"/>
                </a:spcAft>
              </a:pPr>
              <a:endParaRPr lang="zh-CN" altLang="en-US" sz="2400">
                <a:solidFill>
                  <a:prstClr val="black"/>
                </a:solidFill>
                <a:latin typeface="方正静蕾简体" panose="02000000000000000000" charset="-122"/>
                <a:ea typeface="方正静蕾简体" panose="02000000000000000000" charset="-122"/>
              </a:endParaRPr>
            </a:p>
          </p:txBody>
        </p:sp>
        <p:sp>
          <p:nvSpPr>
            <p:cNvPr id="243" name="Freeform 387"/>
            <p:cNvSpPr/>
            <p:nvPr/>
          </p:nvSpPr>
          <p:spPr bwMode="auto">
            <a:xfrm>
              <a:off x="6660832" y="5830531"/>
              <a:ext cx="70979" cy="70979"/>
            </a:xfrm>
            <a:custGeom>
              <a:avLst/>
              <a:gdLst>
                <a:gd name="T0" fmla="*/ 4 w 6"/>
                <a:gd name="T1" fmla="*/ 0 h 6"/>
                <a:gd name="T2" fmla="*/ 4 w 6"/>
                <a:gd name="T3" fmla="*/ 0 h 6"/>
                <a:gd name="T4" fmla="*/ 2 w 6"/>
                <a:gd name="T5" fmla="*/ 2 h 6"/>
                <a:gd name="T6" fmla="*/ 0 w 6"/>
                <a:gd name="T7" fmla="*/ 4 h 6"/>
                <a:gd name="T8" fmla="*/ 0 w 6"/>
                <a:gd name="T9" fmla="*/ 5 h 6"/>
                <a:gd name="T10" fmla="*/ 0 w 6"/>
                <a:gd name="T11" fmla="*/ 6 h 6"/>
                <a:gd name="T12" fmla="*/ 1 w 6"/>
                <a:gd name="T13" fmla="*/ 6 h 6"/>
                <a:gd name="T14" fmla="*/ 2 w 6"/>
                <a:gd name="T15" fmla="*/ 6 h 6"/>
                <a:gd name="T16" fmla="*/ 3 w 6"/>
                <a:gd name="T17" fmla="*/ 4 h 6"/>
                <a:gd name="T18" fmla="*/ 5 w 6"/>
                <a:gd name="T19" fmla="*/ 2 h 6"/>
                <a:gd name="T20" fmla="*/ 5 w 6"/>
                <a:gd name="T21" fmla="*/ 2 h 6"/>
                <a:gd name="T22" fmla="*/ 5 w 6"/>
                <a:gd name="T23" fmla="*/ 0 h 6"/>
                <a:gd name="T24" fmla="*/ 4 w 6"/>
                <a:gd name="T2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6">
                  <a:moveTo>
                    <a:pt x="4" y="0"/>
                  </a:moveTo>
                  <a:cubicBezTo>
                    <a:pt x="4" y="0"/>
                    <a:pt x="4" y="0"/>
                    <a:pt x="4" y="0"/>
                  </a:cubicBezTo>
                  <a:cubicBezTo>
                    <a:pt x="3" y="1"/>
                    <a:pt x="2" y="1"/>
                    <a:pt x="2" y="2"/>
                  </a:cubicBezTo>
                  <a:cubicBezTo>
                    <a:pt x="1" y="2"/>
                    <a:pt x="1" y="3"/>
                    <a:pt x="0" y="4"/>
                  </a:cubicBezTo>
                  <a:cubicBezTo>
                    <a:pt x="0" y="4"/>
                    <a:pt x="0" y="5"/>
                    <a:pt x="0" y="5"/>
                  </a:cubicBezTo>
                  <a:cubicBezTo>
                    <a:pt x="0" y="5"/>
                    <a:pt x="0" y="6"/>
                    <a:pt x="0" y="6"/>
                  </a:cubicBezTo>
                  <a:cubicBezTo>
                    <a:pt x="1" y="6"/>
                    <a:pt x="1" y="6"/>
                    <a:pt x="1" y="6"/>
                  </a:cubicBezTo>
                  <a:cubicBezTo>
                    <a:pt x="1" y="6"/>
                    <a:pt x="1" y="6"/>
                    <a:pt x="2" y="6"/>
                  </a:cubicBezTo>
                  <a:cubicBezTo>
                    <a:pt x="2" y="5"/>
                    <a:pt x="2" y="4"/>
                    <a:pt x="3" y="4"/>
                  </a:cubicBezTo>
                  <a:cubicBezTo>
                    <a:pt x="3" y="3"/>
                    <a:pt x="4" y="2"/>
                    <a:pt x="5" y="2"/>
                  </a:cubicBezTo>
                  <a:cubicBezTo>
                    <a:pt x="5" y="2"/>
                    <a:pt x="5" y="2"/>
                    <a:pt x="5" y="2"/>
                  </a:cubicBezTo>
                  <a:cubicBezTo>
                    <a:pt x="5" y="1"/>
                    <a:pt x="6" y="1"/>
                    <a:pt x="5" y="0"/>
                  </a:cubicBezTo>
                  <a:cubicBezTo>
                    <a:pt x="5" y="0"/>
                    <a:pt x="5" y="0"/>
                    <a:pt x="4" y="0"/>
                  </a:cubicBezTo>
                </a:path>
              </a:pathLst>
            </a:custGeom>
            <a:solidFill>
              <a:srgbClr val="75757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1218565" fontAlgn="auto">
                <a:spcBef>
                  <a:spcPts val="0"/>
                </a:spcBef>
                <a:spcAft>
                  <a:spcPts val="0"/>
                </a:spcAft>
              </a:pPr>
              <a:endParaRPr lang="zh-CN" altLang="en-US" sz="2400">
                <a:solidFill>
                  <a:prstClr val="black"/>
                </a:solidFill>
                <a:latin typeface="方正静蕾简体" panose="02000000000000000000" charset="-122"/>
                <a:ea typeface="方正静蕾简体" panose="02000000000000000000" charset="-122"/>
              </a:endParaRPr>
            </a:p>
          </p:txBody>
        </p:sp>
        <p:sp>
          <p:nvSpPr>
            <p:cNvPr id="244" name="Freeform 388"/>
            <p:cNvSpPr>
              <a:spLocks noEditPoints="1"/>
            </p:cNvSpPr>
            <p:nvPr/>
          </p:nvSpPr>
          <p:spPr bwMode="auto">
            <a:xfrm>
              <a:off x="5378143" y="4056062"/>
              <a:ext cx="562762" cy="801046"/>
            </a:xfrm>
            <a:custGeom>
              <a:avLst/>
              <a:gdLst>
                <a:gd name="T0" fmla="*/ 47 w 47"/>
                <a:gd name="T1" fmla="*/ 4 h 67"/>
                <a:gd name="T2" fmla="*/ 44 w 47"/>
                <a:gd name="T3" fmla="*/ 4 h 67"/>
                <a:gd name="T4" fmla="*/ 0 w 47"/>
                <a:gd name="T5" fmla="*/ 66 h 67"/>
                <a:gd name="T6" fmla="*/ 1 w 47"/>
                <a:gd name="T7" fmla="*/ 67 h 67"/>
                <a:gd name="T8" fmla="*/ 3 w 47"/>
                <a:gd name="T9" fmla="*/ 67 h 67"/>
                <a:gd name="T10" fmla="*/ 47 w 47"/>
                <a:gd name="T11" fmla="*/ 4 h 67"/>
                <a:gd name="T12" fmla="*/ 46 w 47"/>
                <a:gd name="T13" fmla="*/ 0 h 67"/>
                <a:gd name="T14" fmla="*/ 46 w 47"/>
                <a:gd name="T15" fmla="*/ 1 h 67"/>
                <a:gd name="T16" fmla="*/ 47 w 47"/>
                <a:gd name="T17" fmla="*/ 1 h 67"/>
                <a:gd name="T18" fmla="*/ 46 w 47"/>
                <a:gd name="T19"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 h="67">
                  <a:moveTo>
                    <a:pt x="47" y="4"/>
                  </a:moveTo>
                  <a:cubicBezTo>
                    <a:pt x="44" y="4"/>
                    <a:pt x="44" y="4"/>
                    <a:pt x="44" y="4"/>
                  </a:cubicBezTo>
                  <a:cubicBezTo>
                    <a:pt x="28" y="24"/>
                    <a:pt x="13" y="45"/>
                    <a:pt x="0" y="66"/>
                  </a:cubicBezTo>
                  <a:cubicBezTo>
                    <a:pt x="1" y="67"/>
                    <a:pt x="1" y="67"/>
                    <a:pt x="1" y="67"/>
                  </a:cubicBezTo>
                  <a:cubicBezTo>
                    <a:pt x="2" y="67"/>
                    <a:pt x="2" y="67"/>
                    <a:pt x="3" y="67"/>
                  </a:cubicBezTo>
                  <a:cubicBezTo>
                    <a:pt x="16" y="45"/>
                    <a:pt x="31" y="24"/>
                    <a:pt x="47" y="4"/>
                  </a:cubicBezTo>
                  <a:moveTo>
                    <a:pt x="46" y="0"/>
                  </a:moveTo>
                  <a:cubicBezTo>
                    <a:pt x="46" y="1"/>
                    <a:pt x="46" y="1"/>
                    <a:pt x="46" y="1"/>
                  </a:cubicBezTo>
                  <a:cubicBezTo>
                    <a:pt x="47" y="1"/>
                    <a:pt x="47" y="1"/>
                    <a:pt x="47" y="1"/>
                  </a:cubicBezTo>
                  <a:cubicBezTo>
                    <a:pt x="46" y="0"/>
                    <a:pt x="46" y="0"/>
                    <a:pt x="46" y="0"/>
                  </a:cubicBezTo>
                </a:path>
              </a:pathLst>
            </a:custGeom>
            <a:solidFill>
              <a:srgbClr val="88868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1218565" fontAlgn="auto">
                <a:spcBef>
                  <a:spcPts val="0"/>
                </a:spcBef>
                <a:spcAft>
                  <a:spcPts val="0"/>
                </a:spcAft>
              </a:pPr>
              <a:endParaRPr lang="zh-CN" altLang="en-US" sz="2400">
                <a:solidFill>
                  <a:prstClr val="black"/>
                </a:solidFill>
                <a:latin typeface="方正静蕾简体" panose="02000000000000000000" charset="-122"/>
                <a:ea typeface="方正静蕾简体" panose="02000000000000000000" charset="-122"/>
              </a:endParaRPr>
            </a:p>
          </p:txBody>
        </p:sp>
        <p:sp>
          <p:nvSpPr>
            <p:cNvPr id="245" name="Freeform 389"/>
            <p:cNvSpPr>
              <a:spLocks noEditPoints="1"/>
            </p:cNvSpPr>
            <p:nvPr/>
          </p:nvSpPr>
          <p:spPr bwMode="auto">
            <a:xfrm>
              <a:off x="5388282" y="4066202"/>
              <a:ext cx="562762" cy="806118"/>
            </a:xfrm>
            <a:custGeom>
              <a:avLst/>
              <a:gdLst>
                <a:gd name="T0" fmla="*/ 0 w 47"/>
                <a:gd name="T1" fmla="*/ 66 h 67"/>
                <a:gd name="T2" fmla="*/ 1 w 47"/>
                <a:gd name="T3" fmla="*/ 67 h 67"/>
                <a:gd name="T4" fmla="*/ 2 w 47"/>
                <a:gd name="T5" fmla="*/ 66 h 67"/>
                <a:gd name="T6" fmla="*/ 0 w 47"/>
                <a:gd name="T7" fmla="*/ 66 h 67"/>
                <a:gd name="T8" fmla="*/ 46 w 47"/>
                <a:gd name="T9" fmla="*/ 0 h 67"/>
                <a:gd name="T10" fmla="*/ 45 w 47"/>
                <a:gd name="T11" fmla="*/ 0 h 67"/>
                <a:gd name="T12" fmla="*/ 43 w 47"/>
                <a:gd name="T13" fmla="*/ 3 h 67"/>
                <a:gd name="T14" fmla="*/ 46 w 47"/>
                <a:gd name="T15" fmla="*/ 3 h 67"/>
                <a:gd name="T16" fmla="*/ 47 w 47"/>
                <a:gd name="T17" fmla="*/ 1 h 67"/>
                <a:gd name="T18" fmla="*/ 46 w 47"/>
                <a:gd name="T19"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 h="67">
                  <a:moveTo>
                    <a:pt x="0" y="66"/>
                  </a:moveTo>
                  <a:cubicBezTo>
                    <a:pt x="1" y="67"/>
                    <a:pt x="1" y="67"/>
                    <a:pt x="1" y="67"/>
                  </a:cubicBezTo>
                  <a:cubicBezTo>
                    <a:pt x="2" y="66"/>
                    <a:pt x="2" y="66"/>
                    <a:pt x="2" y="66"/>
                  </a:cubicBezTo>
                  <a:cubicBezTo>
                    <a:pt x="1" y="66"/>
                    <a:pt x="1" y="66"/>
                    <a:pt x="0" y="66"/>
                  </a:cubicBezTo>
                  <a:moveTo>
                    <a:pt x="46" y="0"/>
                  </a:moveTo>
                  <a:cubicBezTo>
                    <a:pt x="45" y="0"/>
                    <a:pt x="45" y="0"/>
                    <a:pt x="45" y="0"/>
                  </a:cubicBezTo>
                  <a:cubicBezTo>
                    <a:pt x="44" y="1"/>
                    <a:pt x="43" y="2"/>
                    <a:pt x="43" y="3"/>
                  </a:cubicBezTo>
                  <a:cubicBezTo>
                    <a:pt x="46" y="3"/>
                    <a:pt x="46" y="3"/>
                    <a:pt x="46" y="3"/>
                  </a:cubicBezTo>
                  <a:cubicBezTo>
                    <a:pt x="46" y="2"/>
                    <a:pt x="47" y="2"/>
                    <a:pt x="47" y="1"/>
                  </a:cubicBezTo>
                  <a:cubicBezTo>
                    <a:pt x="46" y="0"/>
                    <a:pt x="46" y="0"/>
                    <a:pt x="46" y="0"/>
                  </a:cubicBezTo>
                </a:path>
              </a:pathLst>
            </a:custGeom>
            <a:solidFill>
              <a:srgbClr val="49474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1218565" fontAlgn="auto">
                <a:spcBef>
                  <a:spcPts val="0"/>
                </a:spcBef>
                <a:spcAft>
                  <a:spcPts val="0"/>
                </a:spcAft>
              </a:pPr>
              <a:endParaRPr lang="zh-CN" altLang="en-US" sz="2400">
                <a:solidFill>
                  <a:prstClr val="black"/>
                </a:solidFill>
                <a:latin typeface="方正静蕾简体" panose="02000000000000000000" charset="-122"/>
                <a:ea typeface="方正静蕾简体" panose="02000000000000000000" charset="-122"/>
              </a:endParaRPr>
            </a:p>
          </p:txBody>
        </p:sp>
        <p:sp>
          <p:nvSpPr>
            <p:cNvPr id="246" name="Freeform 390"/>
            <p:cNvSpPr/>
            <p:nvPr/>
          </p:nvSpPr>
          <p:spPr bwMode="auto">
            <a:xfrm>
              <a:off x="5651918" y="4101693"/>
              <a:ext cx="562762" cy="755418"/>
            </a:xfrm>
            <a:custGeom>
              <a:avLst/>
              <a:gdLst>
                <a:gd name="T0" fmla="*/ 47 w 47"/>
                <a:gd name="T1" fmla="*/ 0 h 63"/>
                <a:gd name="T2" fmla="*/ 43 w 47"/>
                <a:gd name="T3" fmla="*/ 0 h 63"/>
                <a:gd name="T4" fmla="*/ 0 w 47"/>
                <a:gd name="T5" fmla="*/ 63 h 63"/>
                <a:gd name="T6" fmla="*/ 0 w 47"/>
                <a:gd name="T7" fmla="*/ 63 h 63"/>
                <a:gd name="T8" fmla="*/ 3 w 47"/>
                <a:gd name="T9" fmla="*/ 63 h 63"/>
                <a:gd name="T10" fmla="*/ 47 w 47"/>
                <a:gd name="T11" fmla="*/ 0 h 63"/>
              </a:gdLst>
              <a:ahLst/>
              <a:cxnLst>
                <a:cxn ang="0">
                  <a:pos x="T0" y="T1"/>
                </a:cxn>
                <a:cxn ang="0">
                  <a:pos x="T2" y="T3"/>
                </a:cxn>
                <a:cxn ang="0">
                  <a:pos x="T4" y="T5"/>
                </a:cxn>
                <a:cxn ang="0">
                  <a:pos x="T6" y="T7"/>
                </a:cxn>
                <a:cxn ang="0">
                  <a:pos x="T8" y="T9"/>
                </a:cxn>
                <a:cxn ang="0">
                  <a:pos x="T10" y="T11"/>
                </a:cxn>
              </a:cxnLst>
              <a:rect l="0" t="0" r="r" b="b"/>
              <a:pathLst>
                <a:path w="47" h="63">
                  <a:moveTo>
                    <a:pt x="47" y="0"/>
                  </a:moveTo>
                  <a:cubicBezTo>
                    <a:pt x="43" y="0"/>
                    <a:pt x="43" y="0"/>
                    <a:pt x="43" y="0"/>
                  </a:cubicBezTo>
                  <a:cubicBezTo>
                    <a:pt x="29" y="20"/>
                    <a:pt x="14" y="41"/>
                    <a:pt x="0" y="63"/>
                  </a:cubicBezTo>
                  <a:cubicBezTo>
                    <a:pt x="0" y="63"/>
                    <a:pt x="0" y="63"/>
                    <a:pt x="0" y="63"/>
                  </a:cubicBezTo>
                  <a:cubicBezTo>
                    <a:pt x="3" y="63"/>
                    <a:pt x="3" y="63"/>
                    <a:pt x="3" y="63"/>
                  </a:cubicBezTo>
                  <a:cubicBezTo>
                    <a:pt x="17" y="42"/>
                    <a:pt x="32" y="20"/>
                    <a:pt x="47" y="0"/>
                  </a:cubicBezTo>
                </a:path>
              </a:pathLst>
            </a:custGeom>
            <a:solidFill>
              <a:srgbClr val="88868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1218565" fontAlgn="auto">
                <a:spcBef>
                  <a:spcPts val="0"/>
                </a:spcBef>
                <a:spcAft>
                  <a:spcPts val="0"/>
                </a:spcAft>
              </a:pPr>
              <a:endParaRPr lang="zh-CN" altLang="en-US" sz="2400">
                <a:solidFill>
                  <a:prstClr val="black"/>
                </a:solidFill>
                <a:latin typeface="方正静蕾简体" panose="02000000000000000000" charset="-122"/>
                <a:ea typeface="方正静蕾简体" panose="02000000000000000000" charset="-122"/>
              </a:endParaRPr>
            </a:p>
          </p:txBody>
        </p:sp>
        <p:sp>
          <p:nvSpPr>
            <p:cNvPr id="247" name="Freeform 391"/>
            <p:cNvSpPr>
              <a:spLocks noEditPoints="1"/>
            </p:cNvSpPr>
            <p:nvPr/>
          </p:nvSpPr>
          <p:spPr bwMode="auto">
            <a:xfrm>
              <a:off x="5651918" y="4066202"/>
              <a:ext cx="562762" cy="806118"/>
            </a:xfrm>
            <a:custGeom>
              <a:avLst/>
              <a:gdLst>
                <a:gd name="T0" fmla="*/ 3 w 47"/>
                <a:gd name="T1" fmla="*/ 66 h 67"/>
                <a:gd name="T2" fmla="*/ 0 w 47"/>
                <a:gd name="T3" fmla="*/ 66 h 67"/>
                <a:gd name="T4" fmla="*/ 2 w 47"/>
                <a:gd name="T5" fmla="*/ 67 h 67"/>
                <a:gd name="T6" fmla="*/ 3 w 47"/>
                <a:gd name="T7" fmla="*/ 66 h 67"/>
                <a:gd name="T8" fmla="*/ 45 w 47"/>
                <a:gd name="T9" fmla="*/ 0 h 67"/>
                <a:gd name="T10" fmla="*/ 43 w 47"/>
                <a:gd name="T11" fmla="*/ 3 h 67"/>
                <a:gd name="T12" fmla="*/ 47 w 47"/>
                <a:gd name="T13" fmla="*/ 3 h 67"/>
                <a:gd name="T14" fmla="*/ 47 w 47"/>
                <a:gd name="T15" fmla="*/ 2 h 67"/>
                <a:gd name="T16" fmla="*/ 45 w 47"/>
                <a:gd name="T17"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7" h="67">
                  <a:moveTo>
                    <a:pt x="3" y="66"/>
                  </a:moveTo>
                  <a:cubicBezTo>
                    <a:pt x="0" y="66"/>
                    <a:pt x="0" y="66"/>
                    <a:pt x="0" y="66"/>
                  </a:cubicBezTo>
                  <a:cubicBezTo>
                    <a:pt x="2" y="67"/>
                    <a:pt x="2" y="67"/>
                    <a:pt x="2" y="67"/>
                  </a:cubicBezTo>
                  <a:cubicBezTo>
                    <a:pt x="2" y="67"/>
                    <a:pt x="3" y="66"/>
                    <a:pt x="3" y="66"/>
                  </a:cubicBezTo>
                  <a:moveTo>
                    <a:pt x="45" y="0"/>
                  </a:moveTo>
                  <a:cubicBezTo>
                    <a:pt x="45" y="1"/>
                    <a:pt x="44" y="2"/>
                    <a:pt x="43" y="3"/>
                  </a:cubicBezTo>
                  <a:cubicBezTo>
                    <a:pt x="47" y="3"/>
                    <a:pt x="47" y="3"/>
                    <a:pt x="47" y="3"/>
                  </a:cubicBezTo>
                  <a:cubicBezTo>
                    <a:pt x="47" y="2"/>
                    <a:pt x="47" y="2"/>
                    <a:pt x="47" y="2"/>
                  </a:cubicBezTo>
                  <a:cubicBezTo>
                    <a:pt x="45" y="0"/>
                    <a:pt x="45" y="0"/>
                    <a:pt x="45" y="0"/>
                  </a:cubicBezTo>
                </a:path>
              </a:pathLst>
            </a:custGeom>
            <a:solidFill>
              <a:srgbClr val="49474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1218565" fontAlgn="auto">
                <a:spcBef>
                  <a:spcPts val="0"/>
                </a:spcBef>
                <a:spcAft>
                  <a:spcPts val="0"/>
                </a:spcAft>
              </a:pPr>
              <a:endParaRPr lang="zh-CN" altLang="en-US" sz="2400">
                <a:solidFill>
                  <a:prstClr val="black"/>
                </a:solidFill>
                <a:latin typeface="方正静蕾简体" panose="02000000000000000000" charset="-122"/>
                <a:ea typeface="方正静蕾简体" panose="02000000000000000000" charset="-122"/>
              </a:endParaRPr>
            </a:p>
          </p:txBody>
        </p:sp>
        <p:sp>
          <p:nvSpPr>
            <p:cNvPr id="248" name="Freeform 392"/>
            <p:cNvSpPr/>
            <p:nvPr/>
          </p:nvSpPr>
          <p:spPr bwMode="auto">
            <a:xfrm>
              <a:off x="6311006" y="4451515"/>
              <a:ext cx="278847" cy="405593"/>
            </a:xfrm>
            <a:custGeom>
              <a:avLst/>
              <a:gdLst>
                <a:gd name="T0" fmla="*/ 22 w 23"/>
                <a:gd name="T1" fmla="*/ 0 h 34"/>
                <a:gd name="T2" fmla="*/ 0 w 23"/>
                <a:gd name="T3" fmla="*/ 33 h 34"/>
                <a:gd name="T4" fmla="*/ 2 w 23"/>
                <a:gd name="T5" fmla="*/ 34 h 34"/>
                <a:gd name="T6" fmla="*/ 3 w 23"/>
                <a:gd name="T7" fmla="*/ 34 h 34"/>
                <a:gd name="T8" fmla="*/ 23 w 23"/>
                <a:gd name="T9" fmla="*/ 4 h 34"/>
                <a:gd name="T10" fmla="*/ 23 w 23"/>
                <a:gd name="T11" fmla="*/ 1 h 34"/>
                <a:gd name="T12" fmla="*/ 22 w 23"/>
                <a:gd name="T13" fmla="*/ 0 h 34"/>
              </a:gdLst>
              <a:ahLst/>
              <a:cxnLst>
                <a:cxn ang="0">
                  <a:pos x="T0" y="T1"/>
                </a:cxn>
                <a:cxn ang="0">
                  <a:pos x="T2" y="T3"/>
                </a:cxn>
                <a:cxn ang="0">
                  <a:pos x="T4" y="T5"/>
                </a:cxn>
                <a:cxn ang="0">
                  <a:pos x="T6" y="T7"/>
                </a:cxn>
                <a:cxn ang="0">
                  <a:pos x="T8" y="T9"/>
                </a:cxn>
                <a:cxn ang="0">
                  <a:pos x="T10" y="T11"/>
                </a:cxn>
                <a:cxn ang="0">
                  <a:pos x="T12" y="T13"/>
                </a:cxn>
              </a:cxnLst>
              <a:rect l="0" t="0" r="r" b="b"/>
              <a:pathLst>
                <a:path w="23" h="34">
                  <a:moveTo>
                    <a:pt x="22" y="0"/>
                  </a:moveTo>
                  <a:cubicBezTo>
                    <a:pt x="15" y="11"/>
                    <a:pt x="8" y="22"/>
                    <a:pt x="0" y="33"/>
                  </a:cubicBezTo>
                  <a:cubicBezTo>
                    <a:pt x="2" y="34"/>
                    <a:pt x="2" y="34"/>
                    <a:pt x="2" y="34"/>
                  </a:cubicBezTo>
                  <a:cubicBezTo>
                    <a:pt x="3" y="34"/>
                    <a:pt x="3" y="34"/>
                    <a:pt x="3" y="34"/>
                  </a:cubicBezTo>
                  <a:cubicBezTo>
                    <a:pt x="10" y="24"/>
                    <a:pt x="16" y="14"/>
                    <a:pt x="23" y="4"/>
                  </a:cubicBezTo>
                  <a:cubicBezTo>
                    <a:pt x="23" y="1"/>
                    <a:pt x="23" y="1"/>
                    <a:pt x="23" y="1"/>
                  </a:cubicBezTo>
                  <a:cubicBezTo>
                    <a:pt x="22" y="0"/>
                    <a:pt x="22" y="0"/>
                    <a:pt x="22" y="0"/>
                  </a:cubicBezTo>
                </a:path>
              </a:pathLst>
            </a:custGeom>
            <a:solidFill>
              <a:srgbClr val="88868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1218565" fontAlgn="auto">
                <a:spcBef>
                  <a:spcPts val="0"/>
                </a:spcBef>
                <a:spcAft>
                  <a:spcPts val="0"/>
                </a:spcAft>
              </a:pPr>
              <a:endParaRPr lang="zh-CN" altLang="en-US" sz="2400">
                <a:solidFill>
                  <a:prstClr val="black"/>
                </a:solidFill>
                <a:latin typeface="方正静蕾简体" panose="02000000000000000000" charset="-122"/>
                <a:ea typeface="方正静蕾简体" panose="02000000000000000000" charset="-122"/>
              </a:endParaRPr>
            </a:p>
          </p:txBody>
        </p:sp>
        <p:sp>
          <p:nvSpPr>
            <p:cNvPr id="249" name="Freeform 393"/>
            <p:cNvSpPr>
              <a:spLocks noEditPoints="1"/>
            </p:cNvSpPr>
            <p:nvPr/>
          </p:nvSpPr>
          <p:spPr bwMode="auto">
            <a:xfrm>
              <a:off x="6336357" y="4461655"/>
              <a:ext cx="263635" cy="410664"/>
            </a:xfrm>
            <a:custGeom>
              <a:avLst/>
              <a:gdLst>
                <a:gd name="T0" fmla="*/ 1 w 22"/>
                <a:gd name="T1" fmla="*/ 33 h 34"/>
                <a:gd name="T2" fmla="*/ 0 w 22"/>
                <a:gd name="T3" fmla="*/ 33 h 34"/>
                <a:gd name="T4" fmla="*/ 1 w 22"/>
                <a:gd name="T5" fmla="*/ 34 h 34"/>
                <a:gd name="T6" fmla="*/ 1 w 22"/>
                <a:gd name="T7" fmla="*/ 33 h 34"/>
                <a:gd name="T8" fmla="*/ 21 w 22"/>
                <a:gd name="T9" fmla="*/ 0 h 34"/>
                <a:gd name="T10" fmla="*/ 21 w 22"/>
                <a:gd name="T11" fmla="*/ 3 h 34"/>
                <a:gd name="T12" fmla="*/ 22 w 22"/>
                <a:gd name="T13" fmla="*/ 1 h 34"/>
                <a:gd name="T14" fmla="*/ 21 w 22"/>
                <a:gd name="T15" fmla="*/ 0 h 3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 h="34">
                  <a:moveTo>
                    <a:pt x="1" y="33"/>
                  </a:moveTo>
                  <a:cubicBezTo>
                    <a:pt x="0" y="33"/>
                    <a:pt x="0" y="33"/>
                    <a:pt x="0" y="33"/>
                  </a:cubicBezTo>
                  <a:cubicBezTo>
                    <a:pt x="1" y="34"/>
                    <a:pt x="1" y="34"/>
                    <a:pt x="1" y="34"/>
                  </a:cubicBezTo>
                  <a:cubicBezTo>
                    <a:pt x="1" y="33"/>
                    <a:pt x="1" y="33"/>
                    <a:pt x="1" y="33"/>
                  </a:cubicBezTo>
                  <a:moveTo>
                    <a:pt x="21" y="0"/>
                  </a:moveTo>
                  <a:cubicBezTo>
                    <a:pt x="21" y="3"/>
                    <a:pt x="21" y="3"/>
                    <a:pt x="21" y="3"/>
                  </a:cubicBezTo>
                  <a:cubicBezTo>
                    <a:pt x="21" y="2"/>
                    <a:pt x="22" y="2"/>
                    <a:pt x="22" y="1"/>
                  </a:cubicBezTo>
                  <a:cubicBezTo>
                    <a:pt x="21" y="0"/>
                    <a:pt x="21" y="0"/>
                    <a:pt x="21" y="0"/>
                  </a:cubicBezTo>
                </a:path>
              </a:pathLst>
            </a:custGeom>
            <a:solidFill>
              <a:srgbClr val="49474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1218565" fontAlgn="auto">
                <a:spcBef>
                  <a:spcPts val="0"/>
                </a:spcBef>
                <a:spcAft>
                  <a:spcPts val="0"/>
                </a:spcAft>
              </a:pPr>
              <a:endParaRPr lang="zh-CN" altLang="en-US" sz="2400">
                <a:solidFill>
                  <a:prstClr val="black"/>
                </a:solidFill>
                <a:latin typeface="方正静蕾简体" panose="02000000000000000000" charset="-122"/>
                <a:ea typeface="方正静蕾简体" panose="02000000000000000000" charset="-122"/>
              </a:endParaRPr>
            </a:p>
          </p:txBody>
        </p:sp>
        <p:grpSp>
          <p:nvGrpSpPr>
            <p:cNvPr id="250" name="组合 249"/>
            <p:cNvGrpSpPr/>
            <p:nvPr/>
          </p:nvGrpSpPr>
          <p:grpSpPr>
            <a:xfrm>
              <a:off x="7076470" y="5344094"/>
              <a:ext cx="454933" cy="385638"/>
              <a:chOff x="6399214" y="5918201"/>
              <a:chExt cx="239713" cy="203200"/>
            </a:xfrm>
          </p:grpSpPr>
          <p:sp>
            <p:nvSpPr>
              <p:cNvPr id="251" name="Freeform 350"/>
              <p:cNvSpPr/>
              <p:nvPr/>
            </p:nvSpPr>
            <p:spPr bwMode="auto">
              <a:xfrm>
                <a:off x="6402389" y="5918201"/>
                <a:ext cx="236538" cy="203200"/>
              </a:xfrm>
              <a:custGeom>
                <a:avLst/>
                <a:gdLst>
                  <a:gd name="T0" fmla="*/ 25 w 63"/>
                  <a:gd name="T1" fmla="*/ 0 h 54"/>
                  <a:gd name="T2" fmla="*/ 16 w 63"/>
                  <a:gd name="T3" fmla="*/ 1 h 54"/>
                  <a:gd name="T4" fmla="*/ 2 w 63"/>
                  <a:gd name="T5" fmla="*/ 11 h 54"/>
                  <a:gd name="T6" fmla="*/ 2 w 63"/>
                  <a:gd name="T7" fmla="*/ 11 h 54"/>
                  <a:gd name="T8" fmla="*/ 3 w 63"/>
                  <a:gd name="T9" fmla="*/ 13 h 54"/>
                  <a:gd name="T10" fmla="*/ 2 w 63"/>
                  <a:gd name="T11" fmla="*/ 16 h 54"/>
                  <a:gd name="T12" fmla="*/ 12 w 63"/>
                  <a:gd name="T13" fmla="*/ 5 h 54"/>
                  <a:gd name="T14" fmla="*/ 11 w 63"/>
                  <a:gd name="T15" fmla="*/ 5 h 54"/>
                  <a:gd name="T16" fmla="*/ 11 w 63"/>
                  <a:gd name="T17" fmla="*/ 3 h 54"/>
                  <a:gd name="T18" fmla="*/ 12 w 63"/>
                  <a:gd name="T19" fmla="*/ 3 h 54"/>
                  <a:gd name="T20" fmla="*/ 12 w 63"/>
                  <a:gd name="T21" fmla="*/ 3 h 54"/>
                  <a:gd name="T22" fmla="*/ 15 w 63"/>
                  <a:gd name="T23" fmla="*/ 4 h 54"/>
                  <a:gd name="T24" fmla="*/ 17 w 63"/>
                  <a:gd name="T25" fmla="*/ 3 h 54"/>
                  <a:gd name="T26" fmla="*/ 25 w 63"/>
                  <a:gd name="T27" fmla="*/ 2 h 54"/>
                  <a:gd name="T28" fmla="*/ 41 w 63"/>
                  <a:gd name="T29" fmla="*/ 6 h 54"/>
                  <a:gd name="T30" fmla="*/ 44 w 63"/>
                  <a:gd name="T31" fmla="*/ 6 h 54"/>
                  <a:gd name="T32" fmla="*/ 45 w 63"/>
                  <a:gd name="T33" fmla="*/ 6 h 54"/>
                  <a:gd name="T34" fmla="*/ 46 w 63"/>
                  <a:gd name="T35" fmla="*/ 7 h 54"/>
                  <a:gd name="T36" fmla="*/ 45 w 63"/>
                  <a:gd name="T37" fmla="*/ 8 h 54"/>
                  <a:gd name="T38" fmla="*/ 47 w 63"/>
                  <a:gd name="T39" fmla="*/ 9 h 54"/>
                  <a:gd name="T40" fmla="*/ 61 w 63"/>
                  <a:gd name="T41" fmla="*/ 36 h 54"/>
                  <a:gd name="T42" fmla="*/ 60 w 63"/>
                  <a:gd name="T43" fmla="*/ 42 h 54"/>
                  <a:gd name="T44" fmla="*/ 61 w 63"/>
                  <a:gd name="T45" fmla="*/ 42 h 54"/>
                  <a:gd name="T46" fmla="*/ 62 w 63"/>
                  <a:gd name="T47" fmla="*/ 42 h 54"/>
                  <a:gd name="T48" fmla="*/ 62 w 63"/>
                  <a:gd name="T49" fmla="*/ 44 h 54"/>
                  <a:gd name="T50" fmla="*/ 58 w 63"/>
                  <a:gd name="T51" fmla="*/ 47 h 54"/>
                  <a:gd name="T52" fmla="*/ 57 w 63"/>
                  <a:gd name="T53" fmla="*/ 48 h 54"/>
                  <a:gd name="T54" fmla="*/ 48 w 63"/>
                  <a:gd name="T55" fmla="*/ 51 h 54"/>
                  <a:gd name="T56" fmla="*/ 37 w 63"/>
                  <a:gd name="T57" fmla="*/ 48 h 54"/>
                  <a:gd name="T58" fmla="*/ 28 w 63"/>
                  <a:gd name="T59" fmla="*/ 41 h 54"/>
                  <a:gd name="T60" fmla="*/ 20 w 63"/>
                  <a:gd name="T61" fmla="*/ 35 h 54"/>
                  <a:gd name="T62" fmla="*/ 15 w 63"/>
                  <a:gd name="T63" fmla="*/ 32 h 54"/>
                  <a:gd name="T64" fmla="*/ 3 w 63"/>
                  <a:gd name="T65" fmla="*/ 21 h 54"/>
                  <a:gd name="T66" fmla="*/ 2 w 63"/>
                  <a:gd name="T67" fmla="*/ 20 h 54"/>
                  <a:gd name="T68" fmla="*/ 0 w 63"/>
                  <a:gd name="T69" fmla="*/ 16 h 54"/>
                  <a:gd name="T70" fmla="*/ 0 w 63"/>
                  <a:gd name="T71" fmla="*/ 21 h 54"/>
                  <a:gd name="T72" fmla="*/ 14 w 63"/>
                  <a:gd name="T73" fmla="*/ 34 h 54"/>
                  <a:gd name="T74" fmla="*/ 18 w 63"/>
                  <a:gd name="T75" fmla="*/ 37 h 54"/>
                  <a:gd name="T76" fmla="*/ 26 w 63"/>
                  <a:gd name="T77" fmla="*/ 43 h 54"/>
                  <a:gd name="T78" fmla="*/ 36 w 63"/>
                  <a:gd name="T79" fmla="*/ 51 h 54"/>
                  <a:gd name="T80" fmla="*/ 48 w 63"/>
                  <a:gd name="T81" fmla="*/ 54 h 54"/>
                  <a:gd name="T82" fmla="*/ 58 w 63"/>
                  <a:gd name="T83" fmla="*/ 50 h 54"/>
                  <a:gd name="T84" fmla="*/ 63 w 63"/>
                  <a:gd name="T85" fmla="*/ 35 h 54"/>
                  <a:gd name="T86" fmla="*/ 48 w 63"/>
                  <a:gd name="T87" fmla="*/ 7 h 54"/>
                  <a:gd name="T88" fmla="*/ 25 w 63"/>
                  <a:gd name="T89"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3" h="54">
                    <a:moveTo>
                      <a:pt x="25" y="0"/>
                    </a:moveTo>
                    <a:cubicBezTo>
                      <a:pt x="22" y="0"/>
                      <a:pt x="19" y="0"/>
                      <a:pt x="16" y="1"/>
                    </a:cubicBezTo>
                    <a:cubicBezTo>
                      <a:pt x="10" y="2"/>
                      <a:pt x="5" y="6"/>
                      <a:pt x="2" y="11"/>
                    </a:cubicBezTo>
                    <a:cubicBezTo>
                      <a:pt x="2" y="11"/>
                      <a:pt x="2" y="11"/>
                      <a:pt x="2" y="11"/>
                    </a:cubicBezTo>
                    <a:cubicBezTo>
                      <a:pt x="3" y="11"/>
                      <a:pt x="3" y="12"/>
                      <a:pt x="3" y="13"/>
                    </a:cubicBezTo>
                    <a:cubicBezTo>
                      <a:pt x="2" y="14"/>
                      <a:pt x="2" y="15"/>
                      <a:pt x="2" y="16"/>
                    </a:cubicBezTo>
                    <a:cubicBezTo>
                      <a:pt x="3" y="12"/>
                      <a:pt x="7" y="8"/>
                      <a:pt x="12" y="5"/>
                    </a:cubicBezTo>
                    <a:cubicBezTo>
                      <a:pt x="12" y="5"/>
                      <a:pt x="12" y="5"/>
                      <a:pt x="11" y="5"/>
                    </a:cubicBezTo>
                    <a:cubicBezTo>
                      <a:pt x="11" y="5"/>
                      <a:pt x="10" y="4"/>
                      <a:pt x="11" y="3"/>
                    </a:cubicBezTo>
                    <a:cubicBezTo>
                      <a:pt x="11" y="3"/>
                      <a:pt x="11" y="3"/>
                      <a:pt x="12" y="3"/>
                    </a:cubicBezTo>
                    <a:cubicBezTo>
                      <a:pt x="12" y="3"/>
                      <a:pt x="12" y="3"/>
                      <a:pt x="12" y="3"/>
                    </a:cubicBezTo>
                    <a:cubicBezTo>
                      <a:pt x="13" y="3"/>
                      <a:pt x="14" y="3"/>
                      <a:pt x="15" y="4"/>
                    </a:cubicBezTo>
                    <a:cubicBezTo>
                      <a:pt x="16" y="4"/>
                      <a:pt x="16" y="3"/>
                      <a:pt x="17" y="3"/>
                    </a:cubicBezTo>
                    <a:cubicBezTo>
                      <a:pt x="20" y="3"/>
                      <a:pt x="22" y="2"/>
                      <a:pt x="25" y="2"/>
                    </a:cubicBezTo>
                    <a:cubicBezTo>
                      <a:pt x="31" y="2"/>
                      <a:pt x="36" y="4"/>
                      <a:pt x="41" y="6"/>
                    </a:cubicBezTo>
                    <a:cubicBezTo>
                      <a:pt x="42" y="6"/>
                      <a:pt x="43" y="6"/>
                      <a:pt x="44" y="6"/>
                    </a:cubicBezTo>
                    <a:cubicBezTo>
                      <a:pt x="45" y="6"/>
                      <a:pt x="45" y="6"/>
                      <a:pt x="45" y="6"/>
                    </a:cubicBezTo>
                    <a:cubicBezTo>
                      <a:pt x="46" y="6"/>
                      <a:pt x="46" y="6"/>
                      <a:pt x="46" y="7"/>
                    </a:cubicBezTo>
                    <a:cubicBezTo>
                      <a:pt x="46" y="8"/>
                      <a:pt x="46" y="8"/>
                      <a:pt x="45" y="8"/>
                    </a:cubicBezTo>
                    <a:cubicBezTo>
                      <a:pt x="46" y="9"/>
                      <a:pt x="46" y="9"/>
                      <a:pt x="47" y="9"/>
                    </a:cubicBezTo>
                    <a:cubicBezTo>
                      <a:pt x="55" y="16"/>
                      <a:pt x="60" y="25"/>
                      <a:pt x="61" y="36"/>
                    </a:cubicBezTo>
                    <a:cubicBezTo>
                      <a:pt x="61" y="38"/>
                      <a:pt x="61" y="40"/>
                      <a:pt x="60" y="42"/>
                    </a:cubicBezTo>
                    <a:cubicBezTo>
                      <a:pt x="60" y="42"/>
                      <a:pt x="61" y="42"/>
                      <a:pt x="61" y="42"/>
                    </a:cubicBezTo>
                    <a:cubicBezTo>
                      <a:pt x="61" y="42"/>
                      <a:pt x="62" y="42"/>
                      <a:pt x="62" y="42"/>
                    </a:cubicBezTo>
                    <a:cubicBezTo>
                      <a:pt x="62" y="43"/>
                      <a:pt x="62" y="43"/>
                      <a:pt x="62" y="44"/>
                    </a:cubicBezTo>
                    <a:cubicBezTo>
                      <a:pt x="61" y="45"/>
                      <a:pt x="59" y="46"/>
                      <a:pt x="58" y="47"/>
                    </a:cubicBezTo>
                    <a:cubicBezTo>
                      <a:pt x="58" y="47"/>
                      <a:pt x="57" y="48"/>
                      <a:pt x="57" y="48"/>
                    </a:cubicBezTo>
                    <a:cubicBezTo>
                      <a:pt x="54" y="51"/>
                      <a:pt x="50" y="51"/>
                      <a:pt x="48" y="51"/>
                    </a:cubicBezTo>
                    <a:cubicBezTo>
                      <a:pt x="44" y="51"/>
                      <a:pt x="40" y="50"/>
                      <a:pt x="37" y="48"/>
                    </a:cubicBezTo>
                    <a:cubicBezTo>
                      <a:pt x="34" y="46"/>
                      <a:pt x="31" y="44"/>
                      <a:pt x="28" y="41"/>
                    </a:cubicBezTo>
                    <a:cubicBezTo>
                      <a:pt x="25" y="39"/>
                      <a:pt x="23" y="37"/>
                      <a:pt x="20" y="35"/>
                    </a:cubicBezTo>
                    <a:cubicBezTo>
                      <a:pt x="18" y="34"/>
                      <a:pt x="17" y="33"/>
                      <a:pt x="15" y="32"/>
                    </a:cubicBezTo>
                    <a:cubicBezTo>
                      <a:pt x="9" y="29"/>
                      <a:pt x="4" y="26"/>
                      <a:pt x="3" y="21"/>
                    </a:cubicBezTo>
                    <a:cubicBezTo>
                      <a:pt x="2" y="21"/>
                      <a:pt x="2" y="20"/>
                      <a:pt x="2" y="20"/>
                    </a:cubicBezTo>
                    <a:cubicBezTo>
                      <a:pt x="1" y="19"/>
                      <a:pt x="0" y="18"/>
                      <a:pt x="0" y="16"/>
                    </a:cubicBezTo>
                    <a:cubicBezTo>
                      <a:pt x="0" y="18"/>
                      <a:pt x="0" y="19"/>
                      <a:pt x="0" y="21"/>
                    </a:cubicBezTo>
                    <a:cubicBezTo>
                      <a:pt x="2" y="27"/>
                      <a:pt x="8" y="31"/>
                      <a:pt x="14" y="34"/>
                    </a:cubicBezTo>
                    <a:cubicBezTo>
                      <a:pt x="15" y="35"/>
                      <a:pt x="17" y="36"/>
                      <a:pt x="18" y="37"/>
                    </a:cubicBezTo>
                    <a:cubicBezTo>
                      <a:pt x="21" y="39"/>
                      <a:pt x="24" y="41"/>
                      <a:pt x="26" y="43"/>
                    </a:cubicBezTo>
                    <a:cubicBezTo>
                      <a:pt x="29" y="46"/>
                      <a:pt x="32" y="48"/>
                      <a:pt x="36" y="51"/>
                    </a:cubicBezTo>
                    <a:cubicBezTo>
                      <a:pt x="39" y="53"/>
                      <a:pt x="44" y="54"/>
                      <a:pt x="48" y="54"/>
                    </a:cubicBezTo>
                    <a:cubicBezTo>
                      <a:pt x="52" y="54"/>
                      <a:pt x="56" y="52"/>
                      <a:pt x="58" y="50"/>
                    </a:cubicBezTo>
                    <a:cubicBezTo>
                      <a:pt x="62" y="47"/>
                      <a:pt x="63" y="42"/>
                      <a:pt x="63" y="35"/>
                    </a:cubicBezTo>
                    <a:cubicBezTo>
                      <a:pt x="62" y="24"/>
                      <a:pt x="57" y="14"/>
                      <a:pt x="48" y="7"/>
                    </a:cubicBezTo>
                    <a:cubicBezTo>
                      <a:pt x="42" y="2"/>
                      <a:pt x="33" y="0"/>
                      <a:pt x="25" y="0"/>
                    </a:cubicBezTo>
                  </a:path>
                </a:pathLst>
              </a:custGeom>
              <a:solidFill>
                <a:srgbClr val="75757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1218565" fontAlgn="auto">
                  <a:spcBef>
                    <a:spcPts val="0"/>
                  </a:spcBef>
                  <a:spcAft>
                    <a:spcPts val="0"/>
                  </a:spcAft>
                </a:pPr>
                <a:endParaRPr lang="zh-CN" altLang="en-US" sz="2400">
                  <a:solidFill>
                    <a:prstClr val="black"/>
                  </a:solidFill>
                  <a:latin typeface="方正静蕾简体" panose="02000000000000000000" charset="-122"/>
                  <a:ea typeface="方正静蕾简体" panose="02000000000000000000" charset="-122"/>
                </a:endParaRPr>
              </a:p>
            </p:txBody>
          </p:sp>
          <p:sp>
            <p:nvSpPr>
              <p:cNvPr id="252" name="Freeform 351"/>
              <p:cNvSpPr/>
              <p:nvPr/>
            </p:nvSpPr>
            <p:spPr bwMode="auto">
              <a:xfrm>
                <a:off x="6399214" y="5959476"/>
                <a:ext cx="236538" cy="142875"/>
              </a:xfrm>
              <a:custGeom>
                <a:avLst/>
                <a:gdLst>
                  <a:gd name="T0" fmla="*/ 3 w 63"/>
                  <a:gd name="T1" fmla="*/ 0 h 38"/>
                  <a:gd name="T2" fmla="*/ 2 w 63"/>
                  <a:gd name="T3" fmla="*/ 0 h 38"/>
                  <a:gd name="T4" fmla="*/ 1 w 63"/>
                  <a:gd name="T5" fmla="*/ 5 h 38"/>
                  <a:gd name="T6" fmla="*/ 3 w 63"/>
                  <a:gd name="T7" fmla="*/ 9 h 38"/>
                  <a:gd name="T8" fmla="*/ 4 w 63"/>
                  <a:gd name="T9" fmla="*/ 10 h 38"/>
                  <a:gd name="T10" fmla="*/ 10 w 63"/>
                  <a:gd name="T11" fmla="*/ 13 h 38"/>
                  <a:gd name="T12" fmla="*/ 10 w 63"/>
                  <a:gd name="T13" fmla="*/ 14 h 38"/>
                  <a:gd name="T14" fmla="*/ 30 w 63"/>
                  <a:gd name="T15" fmla="*/ 27 h 38"/>
                  <a:gd name="T16" fmla="*/ 32 w 63"/>
                  <a:gd name="T17" fmla="*/ 29 h 38"/>
                  <a:gd name="T18" fmla="*/ 40 w 63"/>
                  <a:gd name="T19" fmla="*/ 36 h 38"/>
                  <a:gd name="T20" fmla="*/ 49 w 63"/>
                  <a:gd name="T21" fmla="*/ 38 h 38"/>
                  <a:gd name="T22" fmla="*/ 59 w 63"/>
                  <a:gd name="T23" fmla="*/ 36 h 38"/>
                  <a:gd name="T24" fmla="*/ 63 w 63"/>
                  <a:gd name="T25" fmla="*/ 33 h 38"/>
                  <a:gd name="T26" fmla="*/ 63 w 63"/>
                  <a:gd name="T27" fmla="*/ 31 h 38"/>
                  <a:gd name="T28" fmla="*/ 62 w 63"/>
                  <a:gd name="T29" fmla="*/ 31 h 38"/>
                  <a:gd name="T30" fmla="*/ 61 w 63"/>
                  <a:gd name="T31" fmla="*/ 31 h 38"/>
                  <a:gd name="T32" fmla="*/ 61 w 63"/>
                  <a:gd name="T33" fmla="*/ 31 h 38"/>
                  <a:gd name="T34" fmla="*/ 49 w 63"/>
                  <a:gd name="T35" fmla="*/ 36 h 38"/>
                  <a:gd name="T36" fmla="*/ 41 w 63"/>
                  <a:gd name="T37" fmla="*/ 34 h 38"/>
                  <a:gd name="T38" fmla="*/ 34 w 63"/>
                  <a:gd name="T39" fmla="*/ 27 h 38"/>
                  <a:gd name="T40" fmla="*/ 32 w 63"/>
                  <a:gd name="T41" fmla="*/ 25 h 38"/>
                  <a:gd name="T42" fmla="*/ 18 w 63"/>
                  <a:gd name="T43" fmla="*/ 15 h 38"/>
                  <a:gd name="T44" fmla="*/ 17 w 63"/>
                  <a:gd name="T45" fmla="*/ 16 h 38"/>
                  <a:gd name="T46" fmla="*/ 15 w 63"/>
                  <a:gd name="T47" fmla="*/ 14 h 38"/>
                  <a:gd name="T48" fmla="*/ 16 w 63"/>
                  <a:gd name="T49" fmla="*/ 14 h 38"/>
                  <a:gd name="T50" fmla="*/ 11 w 63"/>
                  <a:gd name="T51" fmla="*/ 11 h 38"/>
                  <a:gd name="T52" fmla="*/ 11 w 63"/>
                  <a:gd name="T53" fmla="*/ 11 h 38"/>
                  <a:gd name="T54" fmla="*/ 5 w 63"/>
                  <a:gd name="T55" fmla="*/ 7 h 38"/>
                  <a:gd name="T56" fmla="*/ 3 w 63"/>
                  <a:gd name="T57" fmla="*/ 5 h 38"/>
                  <a:gd name="T58" fmla="*/ 4 w 63"/>
                  <a:gd name="T59" fmla="*/ 2 h 38"/>
                  <a:gd name="T60" fmla="*/ 3 w 63"/>
                  <a:gd name="T61" fmla="*/ 0 h 38"/>
                  <a:gd name="T62" fmla="*/ 3 w 63"/>
                  <a:gd name="T63" fmla="*/ 0 h 38"/>
                  <a:gd name="T64" fmla="*/ 3 w 63"/>
                  <a:gd name="T65"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3" h="38">
                    <a:moveTo>
                      <a:pt x="3" y="0"/>
                    </a:moveTo>
                    <a:cubicBezTo>
                      <a:pt x="2" y="0"/>
                      <a:pt x="2" y="0"/>
                      <a:pt x="2" y="0"/>
                    </a:cubicBezTo>
                    <a:cubicBezTo>
                      <a:pt x="1" y="2"/>
                      <a:pt x="0" y="4"/>
                      <a:pt x="1" y="5"/>
                    </a:cubicBezTo>
                    <a:cubicBezTo>
                      <a:pt x="1" y="7"/>
                      <a:pt x="2" y="8"/>
                      <a:pt x="3" y="9"/>
                    </a:cubicBezTo>
                    <a:cubicBezTo>
                      <a:pt x="3" y="9"/>
                      <a:pt x="3" y="10"/>
                      <a:pt x="4" y="10"/>
                    </a:cubicBezTo>
                    <a:cubicBezTo>
                      <a:pt x="5" y="11"/>
                      <a:pt x="7" y="12"/>
                      <a:pt x="10" y="13"/>
                    </a:cubicBezTo>
                    <a:cubicBezTo>
                      <a:pt x="10" y="14"/>
                      <a:pt x="10" y="14"/>
                      <a:pt x="10" y="14"/>
                    </a:cubicBezTo>
                    <a:cubicBezTo>
                      <a:pt x="18" y="18"/>
                      <a:pt x="25" y="22"/>
                      <a:pt x="30" y="27"/>
                    </a:cubicBezTo>
                    <a:cubicBezTo>
                      <a:pt x="31" y="28"/>
                      <a:pt x="31" y="28"/>
                      <a:pt x="32" y="29"/>
                    </a:cubicBezTo>
                    <a:cubicBezTo>
                      <a:pt x="34" y="32"/>
                      <a:pt x="37" y="34"/>
                      <a:pt x="40" y="36"/>
                    </a:cubicBezTo>
                    <a:cubicBezTo>
                      <a:pt x="42" y="37"/>
                      <a:pt x="46" y="38"/>
                      <a:pt x="49" y="38"/>
                    </a:cubicBezTo>
                    <a:cubicBezTo>
                      <a:pt x="52" y="38"/>
                      <a:pt x="56" y="37"/>
                      <a:pt x="59" y="36"/>
                    </a:cubicBezTo>
                    <a:cubicBezTo>
                      <a:pt x="60" y="35"/>
                      <a:pt x="62" y="34"/>
                      <a:pt x="63" y="33"/>
                    </a:cubicBezTo>
                    <a:cubicBezTo>
                      <a:pt x="63" y="32"/>
                      <a:pt x="63" y="32"/>
                      <a:pt x="63" y="31"/>
                    </a:cubicBezTo>
                    <a:cubicBezTo>
                      <a:pt x="63" y="31"/>
                      <a:pt x="62" y="31"/>
                      <a:pt x="62" y="31"/>
                    </a:cubicBezTo>
                    <a:cubicBezTo>
                      <a:pt x="62" y="31"/>
                      <a:pt x="61" y="31"/>
                      <a:pt x="61" y="31"/>
                    </a:cubicBezTo>
                    <a:cubicBezTo>
                      <a:pt x="61" y="31"/>
                      <a:pt x="61" y="31"/>
                      <a:pt x="61" y="31"/>
                    </a:cubicBezTo>
                    <a:cubicBezTo>
                      <a:pt x="58" y="34"/>
                      <a:pt x="53" y="36"/>
                      <a:pt x="49" y="36"/>
                    </a:cubicBezTo>
                    <a:cubicBezTo>
                      <a:pt x="46" y="36"/>
                      <a:pt x="43" y="35"/>
                      <a:pt x="41" y="34"/>
                    </a:cubicBezTo>
                    <a:cubicBezTo>
                      <a:pt x="38" y="32"/>
                      <a:pt x="36" y="30"/>
                      <a:pt x="34" y="27"/>
                    </a:cubicBezTo>
                    <a:cubicBezTo>
                      <a:pt x="33" y="27"/>
                      <a:pt x="32" y="26"/>
                      <a:pt x="32" y="25"/>
                    </a:cubicBezTo>
                    <a:cubicBezTo>
                      <a:pt x="28" y="21"/>
                      <a:pt x="23" y="18"/>
                      <a:pt x="18" y="15"/>
                    </a:cubicBezTo>
                    <a:cubicBezTo>
                      <a:pt x="18" y="15"/>
                      <a:pt x="17" y="16"/>
                      <a:pt x="17" y="16"/>
                    </a:cubicBezTo>
                    <a:cubicBezTo>
                      <a:pt x="16" y="16"/>
                      <a:pt x="15" y="15"/>
                      <a:pt x="15" y="14"/>
                    </a:cubicBezTo>
                    <a:cubicBezTo>
                      <a:pt x="15" y="14"/>
                      <a:pt x="15" y="14"/>
                      <a:pt x="16" y="14"/>
                    </a:cubicBezTo>
                    <a:cubicBezTo>
                      <a:pt x="14" y="13"/>
                      <a:pt x="13" y="12"/>
                      <a:pt x="11" y="11"/>
                    </a:cubicBezTo>
                    <a:cubicBezTo>
                      <a:pt x="11" y="11"/>
                      <a:pt x="11" y="11"/>
                      <a:pt x="11" y="11"/>
                    </a:cubicBezTo>
                    <a:cubicBezTo>
                      <a:pt x="8" y="10"/>
                      <a:pt x="6" y="9"/>
                      <a:pt x="5" y="7"/>
                    </a:cubicBezTo>
                    <a:cubicBezTo>
                      <a:pt x="4" y="7"/>
                      <a:pt x="4" y="6"/>
                      <a:pt x="3" y="5"/>
                    </a:cubicBezTo>
                    <a:cubicBezTo>
                      <a:pt x="3" y="4"/>
                      <a:pt x="3" y="3"/>
                      <a:pt x="4" y="2"/>
                    </a:cubicBezTo>
                    <a:cubicBezTo>
                      <a:pt x="4" y="1"/>
                      <a:pt x="4" y="0"/>
                      <a:pt x="3" y="0"/>
                    </a:cubicBezTo>
                    <a:cubicBezTo>
                      <a:pt x="3" y="0"/>
                      <a:pt x="3" y="0"/>
                      <a:pt x="3" y="0"/>
                    </a:cubicBezTo>
                    <a:cubicBezTo>
                      <a:pt x="3" y="0"/>
                      <a:pt x="3" y="0"/>
                      <a:pt x="3" y="0"/>
                    </a:cubicBezTo>
                  </a:path>
                </a:pathLst>
              </a:custGeom>
              <a:solidFill>
                <a:srgbClr val="75757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1218565" fontAlgn="auto">
                  <a:spcBef>
                    <a:spcPts val="0"/>
                  </a:spcBef>
                  <a:spcAft>
                    <a:spcPts val="0"/>
                  </a:spcAft>
                </a:pPr>
                <a:endParaRPr lang="zh-CN" altLang="en-US" sz="2400">
                  <a:solidFill>
                    <a:prstClr val="black"/>
                  </a:solidFill>
                  <a:latin typeface="方正静蕾简体" panose="02000000000000000000" charset="-122"/>
                  <a:ea typeface="方正静蕾简体" panose="02000000000000000000" charset="-122"/>
                </a:endParaRPr>
              </a:p>
            </p:txBody>
          </p:sp>
          <p:sp>
            <p:nvSpPr>
              <p:cNvPr id="253" name="Freeform 352"/>
              <p:cNvSpPr/>
              <p:nvPr/>
            </p:nvSpPr>
            <p:spPr bwMode="auto">
              <a:xfrm>
                <a:off x="6454776" y="5940426"/>
                <a:ext cx="120650" cy="79375"/>
              </a:xfrm>
              <a:custGeom>
                <a:avLst/>
                <a:gdLst>
                  <a:gd name="T0" fmla="*/ 30 w 32"/>
                  <a:gd name="T1" fmla="*/ 0 h 21"/>
                  <a:gd name="T2" fmla="*/ 27 w 32"/>
                  <a:gd name="T3" fmla="*/ 0 h 21"/>
                  <a:gd name="T4" fmla="*/ 17 w 32"/>
                  <a:gd name="T5" fmla="*/ 4 h 21"/>
                  <a:gd name="T6" fmla="*/ 15 w 32"/>
                  <a:gd name="T7" fmla="*/ 5 h 21"/>
                  <a:gd name="T8" fmla="*/ 16 w 32"/>
                  <a:gd name="T9" fmla="*/ 7 h 21"/>
                  <a:gd name="T10" fmla="*/ 14 w 32"/>
                  <a:gd name="T11" fmla="*/ 8 h 21"/>
                  <a:gd name="T12" fmla="*/ 14 w 32"/>
                  <a:gd name="T13" fmla="*/ 8 h 21"/>
                  <a:gd name="T14" fmla="*/ 13 w 32"/>
                  <a:gd name="T15" fmla="*/ 7 h 21"/>
                  <a:gd name="T16" fmla="*/ 13 w 32"/>
                  <a:gd name="T17" fmla="*/ 7 h 21"/>
                  <a:gd name="T18" fmla="*/ 12 w 32"/>
                  <a:gd name="T19" fmla="*/ 7 h 21"/>
                  <a:gd name="T20" fmla="*/ 5 w 32"/>
                  <a:gd name="T21" fmla="*/ 12 h 21"/>
                  <a:gd name="T22" fmla="*/ 1 w 32"/>
                  <a:gd name="T23" fmla="*/ 19 h 21"/>
                  <a:gd name="T24" fmla="*/ 0 w 32"/>
                  <a:gd name="T25" fmla="*/ 19 h 21"/>
                  <a:gd name="T26" fmla="*/ 2 w 32"/>
                  <a:gd name="T27" fmla="*/ 21 h 21"/>
                  <a:gd name="T28" fmla="*/ 3 w 32"/>
                  <a:gd name="T29" fmla="*/ 20 h 21"/>
                  <a:gd name="T30" fmla="*/ 3 w 32"/>
                  <a:gd name="T31" fmla="*/ 20 h 21"/>
                  <a:gd name="T32" fmla="*/ 6 w 32"/>
                  <a:gd name="T33" fmla="*/ 14 h 21"/>
                  <a:gd name="T34" fmla="*/ 13 w 32"/>
                  <a:gd name="T35" fmla="*/ 9 h 21"/>
                  <a:gd name="T36" fmla="*/ 18 w 32"/>
                  <a:gd name="T37" fmla="*/ 7 h 21"/>
                  <a:gd name="T38" fmla="*/ 30 w 32"/>
                  <a:gd name="T39" fmla="*/ 2 h 21"/>
                  <a:gd name="T40" fmla="*/ 31 w 32"/>
                  <a:gd name="T41" fmla="*/ 2 h 21"/>
                  <a:gd name="T42" fmla="*/ 31 w 32"/>
                  <a:gd name="T43" fmla="*/ 2 h 21"/>
                  <a:gd name="T44" fmla="*/ 31 w 32"/>
                  <a:gd name="T45" fmla="*/ 2 h 21"/>
                  <a:gd name="T46" fmla="*/ 32 w 32"/>
                  <a:gd name="T47" fmla="*/ 1 h 21"/>
                  <a:gd name="T48" fmla="*/ 31 w 32"/>
                  <a:gd name="T49" fmla="*/ 0 h 21"/>
                  <a:gd name="T50" fmla="*/ 30 w 32"/>
                  <a:gd name="T51"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2" h="21">
                    <a:moveTo>
                      <a:pt x="30" y="0"/>
                    </a:moveTo>
                    <a:cubicBezTo>
                      <a:pt x="29" y="0"/>
                      <a:pt x="28" y="0"/>
                      <a:pt x="27" y="0"/>
                    </a:cubicBezTo>
                    <a:cubicBezTo>
                      <a:pt x="23" y="1"/>
                      <a:pt x="20" y="3"/>
                      <a:pt x="17" y="4"/>
                    </a:cubicBezTo>
                    <a:cubicBezTo>
                      <a:pt x="15" y="5"/>
                      <a:pt x="15" y="5"/>
                      <a:pt x="15" y="5"/>
                    </a:cubicBezTo>
                    <a:cubicBezTo>
                      <a:pt x="15" y="6"/>
                      <a:pt x="16" y="6"/>
                      <a:pt x="16" y="7"/>
                    </a:cubicBezTo>
                    <a:cubicBezTo>
                      <a:pt x="15" y="7"/>
                      <a:pt x="15" y="8"/>
                      <a:pt x="14" y="8"/>
                    </a:cubicBezTo>
                    <a:cubicBezTo>
                      <a:pt x="14" y="8"/>
                      <a:pt x="14" y="8"/>
                      <a:pt x="14" y="8"/>
                    </a:cubicBezTo>
                    <a:cubicBezTo>
                      <a:pt x="13" y="8"/>
                      <a:pt x="13" y="8"/>
                      <a:pt x="13" y="7"/>
                    </a:cubicBezTo>
                    <a:cubicBezTo>
                      <a:pt x="13" y="7"/>
                      <a:pt x="13" y="7"/>
                      <a:pt x="13" y="7"/>
                    </a:cubicBezTo>
                    <a:cubicBezTo>
                      <a:pt x="12" y="7"/>
                      <a:pt x="12" y="7"/>
                      <a:pt x="12" y="7"/>
                    </a:cubicBezTo>
                    <a:cubicBezTo>
                      <a:pt x="9" y="8"/>
                      <a:pt x="7" y="10"/>
                      <a:pt x="5" y="12"/>
                    </a:cubicBezTo>
                    <a:cubicBezTo>
                      <a:pt x="2" y="14"/>
                      <a:pt x="1" y="16"/>
                      <a:pt x="1" y="19"/>
                    </a:cubicBezTo>
                    <a:cubicBezTo>
                      <a:pt x="0" y="19"/>
                      <a:pt x="0" y="19"/>
                      <a:pt x="0" y="19"/>
                    </a:cubicBezTo>
                    <a:cubicBezTo>
                      <a:pt x="0" y="20"/>
                      <a:pt x="1" y="21"/>
                      <a:pt x="2" y="21"/>
                    </a:cubicBezTo>
                    <a:cubicBezTo>
                      <a:pt x="2" y="21"/>
                      <a:pt x="3" y="20"/>
                      <a:pt x="3" y="20"/>
                    </a:cubicBezTo>
                    <a:cubicBezTo>
                      <a:pt x="3" y="20"/>
                      <a:pt x="3" y="20"/>
                      <a:pt x="3" y="20"/>
                    </a:cubicBezTo>
                    <a:cubicBezTo>
                      <a:pt x="3" y="18"/>
                      <a:pt x="4" y="15"/>
                      <a:pt x="6" y="14"/>
                    </a:cubicBezTo>
                    <a:cubicBezTo>
                      <a:pt x="8" y="12"/>
                      <a:pt x="11" y="11"/>
                      <a:pt x="13" y="9"/>
                    </a:cubicBezTo>
                    <a:cubicBezTo>
                      <a:pt x="18" y="7"/>
                      <a:pt x="18" y="7"/>
                      <a:pt x="18" y="7"/>
                    </a:cubicBezTo>
                    <a:cubicBezTo>
                      <a:pt x="21" y="5"/>
                      <a:pt x="26" y="2"/>
                      <a:pt x="30" y="2"/>
                    </a:cubicBezTo>
                    <a:cubicBezTo>
                      <a:pt x="31" y="2"/>
                      <a:pt x="31" y="2"/>
                      <a:pt x="31" y="2"/>
                    </a:cubicBezTo>
                    <a:cubicBezTo>
                      <a:pt x="31" y="2"/>
                      <a:pt x="31" y="2"/>
                      <a:pt x="31" y="2"/>
                    </a:cubicBezTo>
                    <a:cubicBezTo>
                      <a:pt x="31" y="2"/>
                      <a:pt x="31" y="2"/>
                      <a:pt x="31" y="2"/>
                    </a:cubicBezTo>
                    <a:cubicBezTo>
                      <a:pt x="32" y="2"/>
                      <a:pt x="32" y="2"/>
                      <a:pt x="32" y="1"/>
                    </a:cubicBezTo>
                    <a:cubicBezTo>
                      <a:pt x="32" y="0"/>
                      <a:pt x="32" y="0"/>
                      <a:pt x="31" y="0"/>
                    </a:cubicBezTo>
                    <a:cubicBezTo>
                      <a:pt x="31" y="0"/>
                      <a:pt x="31" y="0"/>
                      <a:pt x="30" y="0"/>
                    </a:cubicBezTo>
                  </a:path>
                </a:pathLst>
              </a:custGeom>
              <a:solidFill>
                <a:srgbClr val="75757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1218565" fontAlgn="auto">
                  <a:spcBef>
                    <a:spcPts val="0"/>
                  </a:spcBef>
                  <a:spcAft>
                    <a:spcPts val="0"/>
                  </a:spcAft>
                </a:pPr>
                <a:endParaRPr lang="zh-CN" altLang="en-US" sz="2400">
                  <a:solidFill>
                    <a:prstClr val="black"/>
                  </a:solidFill>
                  <a:latin typeface="方正静蕾简体" panose="02000000000000000000" charset="-122"/>
                  <a:ea typeface="方正静蕾简体" panose="02000000000000000000" charset="-122"/>
                </a:endParaRPr>
              </a:p>
            </p:txBody>
          </p:sp>
          <p:sp>
            <p:nvSpPr>
              <p:cNvPr id="254" name="Freeform 353"/>
              <p:cNvSpPr/>
              <p:nvPr/>
            </p:nvSpPr>
            <p:spPr bwMode="auto">
              <a:xfrm>
                <a:off x="6440489" y="5929313"/>
                <a:ext cx="74613" cy="41275"/>
              </a:xfrm>
              <a:custGeom>
                <a:avLst/>
                <a:gdLst>
                  <a:gd name="T0" fmla="*/ 2 w 20"/>
                  <a:gd name="T1" fmla="*/ 0 h 11"/>
                  <a:gd name="T2" fmla="*/ 1 w 20"/>
                  <a:gd name="T3" fmla="*/ 0 h 11"/>
                  <a:gd name="T4" fmla="*/ 1 w 20"/>
                  <a:gd name="T5" fmla="*/ 2 h 11"/>
                  <a:gd name="T6" fmla="*/ 2 w 20"/>
                  <a:gd name="T7" fmla="*/ 2 h 11"/>
                  <a:gd name="T8" fmla="*/ 17 w 20"/>
                  <a:gd name="T9" fmla="*/ 9 h 11"/>
                  <a:gd name="T10" fmla="*/ 17 w 20"/>
                  <a:gd name="T11" fmla="*/ 10 h 11"/>
                  <a:gd name="T12" fmla="*/ 17 w 20"/>
                  <a:gd name="T13" fmla="*/ 10 h 11"/>
                  <a:gd name="T14" fmla="*/ 18 w 20"/>
                  <a:gd name="T15" fmla="*/ 11 h 11"/>
                  <a:gd name="T16" fmla="*/ 18 w 20"/>
                  <a:gd name="T17" fmla="*/ 11 h 11"/>
                  <a:gd name="T18" fmla="*/ 20 w 20"/>
                  <a:gd name="T19" fmla="*/ 10 h 11"/>
                  <a:gd name="T20" fmla="*/ 19 w 20"/>
                  <a:gd name="T21" fmla="*/ 8 h 11"/>
                  <a:gd name="T22" fmla="*/ 18 w 20"/>
                  <a:gd name="T23" fmla="*/ 7 h 11"/>
                  <a:gd name="T24" fmla="*/ 5 w 20"/>
                  <a:gd name="T25" fmla="*/ 1 h 11"/>
                  <a:gd name="T26" fmla="*/ 2 w 20"/>
                  <a:gd name="T27" fmla="*/ 0 h 11"/>
                  <a:gd name="T28" fmla="*/ 2 w 20"/>
                  <a:gd name="T29"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 h="11">
                    <a:moveTo>
                      <a:pt x="2" y="0"/>
                    </a:moveTo>
                    <a:cubicBezTo>
                      <a:pt x="1" y="0"/>
                      <a:pt x="1" y="0"/>
                      <a:pt x="1" y="0"/>
                    </a:cubicBezTo>
                    <a:cubicBezTo>
                      <a:pt x="0" y="1"/>
                      <a:pt x="1" y="2"/>
                      <a:pt x="1" y="2"/>
                    </a:cubicBezTo>
                    <a:cubicBezTo>
                      <a:pt x="2" y="2"/>
                      <a:pt x="2" y="2"/>
                      <a:pt x="2" y="2"/>
                    </a:cubicBezTo>
                    <a:cubicBezTo>
                      <a:pt x="7" y="4"/>
                      <a:pt x="12" y="6"/>
                      <a:pt x="17" y="9"/>
                    </a:cubicBezTo>
                    <a:cubicBezTo>
                      <a:pt x="17" y="10"/>
                      <a:pt x="17" y="10"/>
                      <a:pt x="17" y="10"/>
                    </a:cubicBezTo>
                    <a:cubicBezTo>
                      <a:pt x="17" y="10"/>
                      <a:pt x="17" y="10"/>
                      <a:pt x="17" y="10"/>
                    </a:cubicBezTo>
                    <a:cubicBezTo>
                      <a:pt x="17" y="11"/>
                      <a:pt x="17" y="11"/>
                      <a:pt x="18" y="11"/>
                    </a:cubicBezTo>
                    <a:cubicBezTo>
                      <a:pt x="18" y="11"/>
                      <a:pt x="18" y="11"/>
                      <a:pt x="18" y="11"/>
                    </a:cubicBezTo>
                    <a:cubicBezTo>
                      <a:pt x="19" y="11"/>
                      <a:pt x="19" y="10"/>
                      <a:pt x="20" y="10"/>
                    </a:cubicBezTo>
                    <a:cubicBezTo>
                      <a:pt x="20" y="9"/>
                      <a:pt x="19" y="9"/>
                      <a:pt x="19" y="8"/>
                    </a:cubicBezTo>
                    <a:cubicBezTo>
                      <a:pt x="19" y="8"/>
                      <a:pt x="19" y="8"/>
                      <a:pt x="18" y="7"/>
                    </a:cubicBezTo>
                    <a:cubicBezTo>
                      <a:pt x="14" y="5"/>
                      <a:pt x="10" y="2"/>
                      <a:pt x="5" y="1"/>
                    </a:cubicBezTo>
                    <a:cubicBezTo>
                      <a:pt x="4" y="0"/>
                      <a:pt x="3" y="0"/>
                      <a:pt x="2" y="0"/>
                    </a:cubicBezTo>
                    <a:cubicBezTo>
                      <a:pt x="2" y="0"/>
                      <a:pt x="2" y="0"/>
                      <a:pt x="2" y="0"/>
                    </a:cubicBezTo>
                  </a:path>
                </a:pathLst>
              </a:custGeom>
              <a:solidFill>
                <a:srgbClr val="75757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1218565" fontAlgn="auto">
                  <a:spcBef>
                    <a:spcPts val="0"/>
                  </a:spcBef>
                  <a:spcAft>
                    <a:spcPts val="0"/>
                  </a:spcAft>
                </a:pPr>
                <a:endParaRPr lang="zh-CN" altLang="en-US" sz="2400">
                  <a:solidFill>
                    <a:prstClr val="black"/>
                  </a:solidFill>
                  <a:latin typeface="方正静蕾简体" panose="02000000000000000000" charset="-122"/>
                  <a:ea typeface="方正静蕾简体" panose="02000000000000000000" charset="-122"/>
                </a:endParaRPr>
              </a:p>
            </p:txBody>
          </p:sp>
        </p:grpSp>
      </p:grpSp>
      <p:grpSp>
        <p:nvGrpSpPr>
          <p:cNvPr id="255" name="组合 254"/>
          <p:cNvGrpSpPr/>
          <p:nvPr/>
        </p:nvGrpSpPr>
        <p:grpSpPr>
          <a:xfrm>
            <a:off x="7350679" y="1939197"/>
            <a:ext cx="3286682" cy="1389075"/>
            <a:chOff x="6443663" y="2474774"/>
            <a:chExt cx="4006850" cy="1389075"/>
          </a:xfrm>
        </p:grpSpPr>
        <p:sp>
          <p:nvSpPr>
            <p:cNvPr id="256" name="文本框 255"/>
            <p:cNvSpPr txBox="1"/>
            <p:nvPr/>
          </p:nvSpPr>
          <p:spPr>
            <a:xfrm>
              <a:off x="6559452" y="2474774"/>
              <a:ext cx="1741624" cy="5133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defPPr>
                <a:defRPr lang="zh-CN"/>
              </a:defPPr>
              <a:lvl1pPr lvl="0" algn="ctr">
                <a:lnSpc>
                  <a:spcPct val="114000"/>
                </a:lnSpc>
                <a:defRPr sz="2000">
                  <a:solidFill>
                    <a:srgbClr val="000000"/>
                  </a:solidFill>
                  <a:latin typeface="方正静蕾简体" panose="02000000000000000000" charset="-122"/>
                  <a:ea typeface="方正静蕾简体" panose="02000000000000000000" charset="-122"/>
                  <a:cs typeface="+mn-ea"/>
                </a:defRPr>
              </a:lvl1pPr>
            </a:lstStyle>
            <a:p>
              <a:pPr marL="0" marR="0" lvl="0" indent="0" algn="l" defTabSz="1218565" eaLnBrk="1" fontAlgn="auto" latinLnBrk="0" hangingPunct="1">
                <a:lnSpc>
                  <a:spcPct val="114000"/>
                </a:lnSpc>
                <a:spcBef>
                  <a:spcPts val="0"/>
                </a:spcBef>
                <a:spcAft>
                  <a:spcPts val="0"/>
                </a:spcAft>
                <a:buClrTx/>
                <a:buSzTx/>
                <a:buFontTx/>
                <a:buNone/>
                <a:defRPr/>
              </a:pPr>
              <a:r>
                <a:rPr kumimoji="0" lang="zh-CN" altLang="en-US" sz="2400" b="1" i="0" u="none" strike="noStrike" kern="0" cap="none" spc="0" normalizeH="0" baseline="0" noProof="0" dirty="0">
                  <a:ln>
                    <a:noFill/>
                  </a:ln>
                  <a:solidFill>
                    <a:prstClr val="black">
                      <a:lumMod val="75000"/>
                      <a:lumOff val="25000"/>
                    </a:prstClr>
                  </a:solidFill>
                  <a:effectLst/>
                  <a:uLnTx/>
                  <a:uFillTx/>
                  <a:latin typeface="方正静蕾简体" panose="02000000000000000000" charset="-122"/>
                  <a:ea typeface="方正静蕾简体" panose="02000000000000000000" charset="-122"/>
                  <a:sym typeface="+mn-lt"/>
                </a:rPr>
                <a:t>标题文字</a:t>
              </a:r>
              <a:endParaRPr kumimoji="0" lang="zh-CN" altLang="en-US" sz="2400" b="1" i="0" u="none" strike="noStrike" kern="0" cap="none" spc="0" normalizeH="0" baseline="0" noProof="0" dirty="0">
                <a:ln>
                  <a:noFill/>
                </a:ln>
                <a:solidFill>
                  <a:prstClr val="black">
                    <a:lumMod val="75000"/>
                    <a:lumOff val="25000"/>
                  </a:prstClr>
                </a:solidFill>
                <a:effectLst/>
                <a:uLnTx/>
                <a:uFillTx/>
                <a:latin typeface="方正静蕾简体" panose="02000000000000000000" charset="-122"/>
                <a:ea typeface="方正静蕾简体" panose="02000000000000000000" charset="-122"/>
                <a:sym typeface="+mn-lt"/>
              </a:endParaRPr>
            </a:p>
          </p:txBody>
        </p:sp>
        <p:sp>
          <p:nvSpPr>
            <p:cNvPr id="257" name="文本框 93"/>
            <p:cNvSpPr txBox="1">
              <a:spLocks noChangeArrowheads="1"/>
            </p:cNvSpPr>
            <p:nvPr/>
          </p:nvSpPr>
          <p:spPr bwMode="auto">
            <a:xfrm>
              <a:off x="6443663" y="2951163"/>
              <a:ext cx="4006850" cy="9126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marL="0" marR="0" lvl="0" indent="0" defTabSz="1218565" eaLnBrk="1" fontAlgn="auto" latinLnBrk="0" hangingPunct="1">
                <a:lnSpc>
                  <a:spcPct val="114000"/>
                </a:lnSpc>
                <a:spcBef>
                  <a:spcPts val="0"/>
                </a:spcBef>
                <a:spcAft>
                  <a:spcPts val="0"/>
                </a:spcAft>
                <a:buClrTx/>
                <a:buSzTx/>
                <a:buFontTx/>
                <a:buNone/>
                <a:defRPr/>
              </a:pPr>
              <a:r>
                <a:rPr kumimoji="0" lang="zh-CN" altLang="en-US" sz="1600" b="0" i="0" u="none" strike="noStrike" kern="0" cap="none" spc="0" normalizeH="0" baseline="0" noProof="0" dirty="0" smtClean="0">
                  <a:ln>
                    <a:noFill/>
                  </a:ln>
                  <a:solidFill>
                    <a:srgbClr val="000000"/>
                  </a:solidFill>
                  <a:effectLst/>
                  <a:uLnTx/>
                  <a:uFillTx/>
                  <a:latin typeface="方正静蕾简体" panose="02000000000000000000" charset="-122"/>
                  <a:ea typeface="方正静蕾简体" panose="02000000000000000000" charset="-122"/>
                  <a:cs typeface="+mn-ea"/>
                  <a:sym typeface="+mn-lt"/>
                </a:rPr>
                <a:t>此处添加详细文本描述，建议与标题相关并符合整体语言风格，语言描述尽量简洁生动。</a:t>
              </a:r>
              <a:endParaRPr kumimoji="0" lang="en-US" altLang="zh-CN" sz="1600" b="0" i="0" u="none" strike="noStrike" kern="0" cap="none" spc="0" normalizeH="0" baseline="0" noProof="0" dirty="0" smtClean="0">
                <a:ln>
                  <a:noFill/>
                </a:ln>
                <a:solidFill>
                  <a:srgbClr val="000000"/>
                </a:solidFill>
                <a:effectLst/>
                <a:uLnTx/>
                <a:uFillTx/>
                <a:latin typeface="方正静蕾简体" panose="02000000000000000000" charset="-122"/>
                <a:ea typeface="方正静蕾简体" panose="02000000000000000000" charset="-122"/>
                <a:cs typeface="+mn-ea"/>
                <a:sym typeface="+mn-lt"/>
              </a:endParaRPr>
            </a:p>
          </p:txBody>
        </p:sp>
      </p:grpSp>
      <p:grpSp>
        <p:nvGrpSpPr>
          <p:cNvPr id="258" name="组合 257"/>
          <p:cNvGrpSpPr/>
          <p:nvPr/>
        </p:nvGrpSpPr>
        <p:grpSpPr>
          <a:xfrm>
            <a:off x="7847188" y="4177781"/>
            <a:ext cx="3286682" cy="1389075"/>
            <a:chOff x="6443663" y="2474774"/>
            <a:chExt cx="4006850" cy="1389075"/>
          </a:xfrm>
        </p:grpSpPr>
        <p:sp>
          <p:nvSpPr>
            <p:cNvPr id="259" name="文本框 258"/>
            <p:cNvSpPr txBox="1"/>
            <p:nvPr/>
          </p:nvSpPr>
          <p:spPr>
            <a:xfrm>
              <a:off x="6559452" y="2474774"/>
              <a:ext cx="1741624" cy="5133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defPPr>
                <a:defRPr lang="zh-CN"/>
              </a:defPPr>
              <a:lvl1pPr lvl="0" algn="ctr">
                <a:lnSpc>
                  <a:spcPct val="114000"/>
                </a:lnSpc>
                <a:defRPr sz="2000">
                  <a:solidFill>
                    <a:srgbClr val="000000"/>
                  </a:solidFill>
                  <a:latin typeface="方正静蕾简体" panose="02000000000000000000" charset="-122"/>
                  <a:ea typeface="方正静蕾简体" panose="02000000000000000000" charset="-122"/>
                  <a:cs typeface="+mn-ea"/>
                </a:defRPr>
              </a:lvl1pPr>
            </a:lstStyle>
            <a:p>
              <a:pPr marL="0" marR="0" lvl="0" indent="0" algn="l" defTabSz="1218565" eaLnBrk="1" fontAlgn="auto" latinLnBrk="0" hangingPunct="1">
                <a:lnSpc>
                  <a:spcPct val="114000"/>
                </a:lnSpc>
                <a:spcBef>
                  <a:spcPts val="0"/>
                </a:spcBef>
                <a:spcAft>
                  <a:spcPts val="0"/>
                </a:spcAft>
                <a:buClrTx/>
                <a:buSzTx/>
                <a:buFontTx/>
                <a:buNone/>
                <a:defRPr/>
              </a:pPr>
              <a:r>
                <a:rPr kumimoji="0" lang="zh-CN" altLang="en-US" sz="2400" b="1" i="0" u="none" strike="noStrike" kern="0" cap="none" spc="0" normalizeH="0" baseline="0" noProof="0" dirty="0">
                  <a:ln>
                    <a:noFill/>
                  </a:ln>
                  <a:solidFill>
                    <a:prstClr val="black">
                      <a:lumMod val="75000"/>
                      <a:lumOff val="25000"/>
                    </a:prstClr>
                  </a:solidFill>
                  <a:effectLst/>
                  <a:uLnTx/>
                  <a:uFillTx/>
                  <a:latin typeface="方正静蕾简体" panose="02000000000000000000" charset="-122"/>
                  <a:ea typeface="方正静蕾简体" panose="02000000000000000000" charset="-122"/>
                  <a:sym typeface="+mn-lt"/>
                </a:rPr>
                <a:t>标题文字</a:t>
              </a:r>
              <a:endParaRPr kumimoji="0" lang="zh-CN" altLang="en-US" sz="2400" b="1" i="0" u="none" strike="noStrike" kern="0" cap="none" spc="0" normalizeH="0" baseline="0" noProof="0" dirty="0">
                <a:ln>
                  <a:noFill/>
                </a:ln>
                <a:solidFill>
                  <a:prstClr val="black">
                    <a:lumMod val="75000"/>
                    <a:lumOff val="25000"/>
                  </a:prstClr>
                </a:solidFill>
                <a:effectLst/>
                <a:uLnTx/>
                <a:uFillTx/>
                <a:latin typeface="方正静蕾简体" panose="02000000000000000000" charset="-122"/>
                <a:ea typeface="方正静蕾简体" panose="02000000000000000000" charset="-122"/>
                <a:sym typeface="+mn-lt"/>
              </a:endParaRPr>
            </a:p>
          </p:txBody>
        </p:sp>
        <p:sp>
          <p:nvSpPr>
            <p:cNvPr id="260" name="文本框 93"/>
            <p:cNvSpPr txBox="1">
              <a:spLocks noChangeArrowheads="1"/>
            </p:cNvSpPr>
            <p:nvPr/>
          </p:nvSpPr>
          <p:spPr bwMode="auto">
            <a:xfrm>
              <a:off x="6443663" y="2951163"/>
              <a:ext cx="4006850" cy="9126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marL="0" marR="0" lvl="0" indent="0" defTabSz="1218565" eaLnBrk="1" fontAlgn="auto" latinLnBrk="0" hangingPunct="1">
                <a:lnSpc>
                  <a:spcPct val="114000"/>
                </a:lnSpc>
                <a:spcBef>
                  <a:spcPts val="0"/>
                </a:spcBef>
                <a:spcAft>
                  <a:spcPts val="0"/>
                </a:spcAft>
                <a:buClrTx/>
                <a:buSzTx/>
                <a:buFontTx/>
                <a:buNone/>
                <a:defRPr/>
              </a:pPr>
              <a:r>
                <a:rPr kumimoji="0" lang="zh-CN" altLang="en-US" sz="1600" b="0" i="0" u="none" strike="noStrike" kern="0" cap="none" spc="0" normalizeH="0" baseline="0" noProof="0" dirty="0" smtClean="0">
                  <a:ln>
                    <a:noFill/>
                  </a:ln>
                  <a:solidFill>
                    <a:srgbClr val="000000"/>
                  </a:solidFill>
                  <a:effectLst/>
                  <a:uLnTx/>
                  <a:uFillTx/>
                  <a:latin typeface="方正静蕾简体" panose="02000000000000000000" charset="-122"/>
                  <a:ea typeface="方正静蕾简体" panose="02000000000000000000" charset="-122"/>
                  <a:cs typeface="+mn-ea"/>
                  <a:sym typeface="+mn-lt"/>
                </a:rPr>
                <a:t>此处添加详细文本描述，建议与标题相关并符合整体语言风格，语言描述尽量简洁生动。</a:t>
              </a:r>
              <a:endParaRPr kumimoji="0" lang="en-US" altLang="zh-CN" sz="1600" b="0" i="0" u="none" strike="noStrike" kern="0" cap="none" spc="0" normalizeH="0" baseline="0" noProof="0" dirty="0" smtClean="0">
                <a:ln>
                  <a:noFill/>
                </a:ln>
                <a:solidFill>
                  <a:srgbClr val="000000"/>
                </a:solidFill>
                <a:effectLst/>
                <a:uLnTx/>
                <a:uFillTx/>
                <a:latin typeface="方正静蕾简体" panose="02000000000000000000" charset="-122"/>
                <a:ea typeface="方正静蕾简体" panose="02000000000000000000" charset="-122"/>
                <a:cs typeface="+mn-ea"/>
                <a:sym typeface="+mn-lt"/>
              </a:endParaRPr>
            </a:p>
          </p:txBody>
        </p:sp>
      </p:grpSp>
      <p:grpSp>
        <p:nvGrpSpPr>
          <p:cNvPr id="261" name="组合 260"/>
          <p:cNvGrpSpPr/>
          <p:nvPr/>
        </p:nvGrpSpPr>
        <p:grpSpPr>
          <a:xfrm>
            <a:off x="544427" y="3924325"/>
            <a:ext cx="3286682" cy="1389075"/>
            <a:chOff x="6443663" y="2474774"/>
            <a:chExt cx="4006850" cy="1389075"/>
          </a:xfrm>
        </p:grpSpPr>
        <p:sp>
          <p:nvSpPr>
            <p:cNvPr id="262" name="文本框 261"/>
            <p:cNvSpPr txBox="1"/>
            <p:nvPr/>
          </p:nvSpPr>
          <p:spPr>
            <a:xfrm>
              <a:off x="6559452" y="2474774"/>
              <a:ext cx="1741624" cy="5133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defPPr>
                <a:defRPr lang="zh-CN"/>
              </a:defPPr>
              <a:lvl1pPr lvl="0" algn="ctr">
                <a:lnSpc>
                  <a:spcPct val="114000"/>
                </a:lnSpc>
                <a:defRPr sz="2000">
                  <a:solidFill>
                    <a:srgbClr val="000000"/>
                  </a:solidFill>
                  <a:latin typeface="方正静蕾简体" panose="02000000000000000000" charset="-122"/>
                  <a:ea typeface="方正静蕾简体" panose="02000000000000000000" charset="-122"/>
                  <a:cs typeface="+mn-ea"/>
                </a:defRPr>
              </a:lvl1pPr>
            </a:lstStyle>
            <a:p>
              <a:pPr marL="0" marR="0" lvl="0" indent="0" algn="l" defTabSz="1218565" eaLnBrk="1" fontAlgn="auto" latinLnBrk="0" hangingPunct="1">
                <a:lnSpc>
                  <a:spcPct val="114000"/>
                </a:lnSpc>
                <a:spcBef>
                  <a:spcPts val="0"/>
                </a:spcBef>
                <a:spcAft>
                  <a:spcPts val="0"/>
                </a:spcAft>
                <a:buClrTx/>
                <a:buSzTx/>
                <a:buFontTx/>
                <a:buNone/>
                <a:defRPr/>
              </a:pPr>
              <a:r>
                <a:rPr kumimoji="0" lang="zh-CN" altLang="en-US" sz="2400" b="1" i="0" u="none" strike="noStrike" kern="0" cap="none" spc="0" normalizeH="0" baseline="0" noProof="0" dirty="0">
                  <a:ln>
                    <a:noFill/>
                  </a:ln>
                  <a:solidFill>
                    <a:prstClr val="black">
                      <a:lumMod val="75000"/>
                      <a:lumOff val="25000"/>
                    </a:prstClr>
                  </a:solidFill>
                  <a:effectLst/>
                  <a:uLnTx/>
                  <a:uFillTx/>
                  <a:latin typeface="方正静蕾简体" panose="02000000000000000000" charset="-122"/>
                  <a:ea typeface="方正静蕾简体" panose="02000000000000000000" charset="-122"/>
                  <a:sym typeface="+mn-lt"/>
                </a:rPr>
                <a:t>标题文字</a:t>
              </a:r>
              <a:endParaRPr kumimoji="0" lang="zh-CN" altLang="en-US" sz="2400" b="1" i="0" u="none" strike="noStrike" kern="0" cap="none" spc="0" normalizeH="0" baseline="0" noProof="0" dirty="0">
                <a:ln>
                  <a:noFill/>
                </a:ln>
                <a:solidFill>
                  <a:prstClr val="black">
                    <a:lumMod val="75000"/>
                    <a:lumOff val="25000"/>
                  </a:prstClr>
                </a:solidFill>
                <a:effectLst/>
                <a:uLnTx/>
                <a:uFillTx/>
                <a:latin typeface="方正静蕾简体" panose="02000000000000000000" charset="-122"/>
                <a:ea typeface="方正静蕾简体" panose="02000000000000000000" charset="-122"/>
                <a:sym typeface="+mn-lt"/>
              </a:endParaRPr>
            </a:p>
          </p:txBody>
        </p:sp>
        <p:sp>
          <p:nvSpPr>
            <p:cNvPr id="263" name="文本框 93"/>
            <p:cNvSpPr txBox="1">
              <a:spLocks noChangeArrowheads="1"/>
            </p:cNvSpPr>
            <p:nvPr/>
          </p:nvSpPr>
          <p:spPr bwMode="auto">
            <a:xfrm>
              <a:off x="6443663" y="2951163"/>
              <a:ext cx="4006850" cy="9126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marL="0" marR="0" lvl="0" indent="0" defTabSz="1218565" eaLnBrk="1" fontAlgn="auto" latinLnBrk="0" hangingPunct="1">
                <a:lnSpc>
                  <a:spcPct val="114000"/>
                </a:lnSpc>
                <a:spcBef>
                  <a:spcPts val="0"/>
                </a:spcBef>
                <a:spcAft>
                  <a:spcPts val="0"/>
                </a:spcAft>
                <a:buClrTx/>
                <a:buSzTx/>
                <a:buFontTx/>
                <a:buNone/>
                <a:defRPr/>
              </a:pPr>
              <a:r>
                <a:rPr kumimoji="0" lang="zh-CN" altLang="en-US" sz="1600" b="0" i="0" u="none" strike="noStrike" kern="0" cap="none" spc="0" normalizeH="0" baseline="0" noProof="0" dirty="0" smtClean="0">
                  <a:ln>
                    <a:noFill/>
                  </a:ln>
                  <a:solidFill>
                    <a:srgbClr val="000000"/>
                  </a:solidFill>
                  <a:effectLst/>
                  <a:uLnTx/>
                  <a:uFillTx/>
                  <a:latin typeface="方正静蕾简体" panose="02000000000000000000" charset="-122"/>
                  <a:ea typeface="方正静蕾简体" panose="02000000000000000000" charset="-122"/>
                  <a:cs typeface="+mn-ea"/>
                  <a:sym typeface="+mn-lt"/>
                </a:rPr>
                <a:t>此处添加详细文本描述，建议与标题相关并符合整体语言风格，语言描述尽量简洁生动。</a:t>
              </a:r>
              <a:endParaRPr kumimoji="0" lang="en-US" altLang="zh-CN" sz="1600" b="0" i="0" u="none" strike="noStrike" kern="0" cap="none" spc="0" normalizeH="0" baseline="0" noProof="0" dirty="0" smtClean="0">
                <a:ln>
                  <a:noFill/>
                </a:ln>
                <a:solidFill>
                  <a:srgbClr val="000000"/>
                </a:solidFill>
                <a:effectLst/>
                <a:uLnTx/>
                <a:uFillTx/>
                <a:latin typeface="方正静蕾简体" panose="02000000000000000000" charset="-122"/>
                <a:ea typeface="方正静蕾简体" panose="02000000000000000000" charset="-122"/>
                <a:cs typeface="+mn-ea"/>
                <a:sym typeface="+mn-lt"/>
              </a:endParaRPr>
            </a:p>
          </p:txBody>
        </p:sp>
      </p:grpSp>
      <p:grpSp>
        <p:nvGrpSpPr>
          <p:cNvPr id="264" name="组合 263"/>
          <p:cNvGrpSpPr/>
          <p:nvPr/>
        </p:nvGrpSpPr>
        <p:grpSpPr>
          <a:xfrm>
            <a:off x="1051023" y="2447825"/>
            <a:ext cx="2851775" cy="1410876"/>
            <a:chOff x="6443661" y="2474774"/>
            <a:chExt cx="4687104" cy="1410876"/>
          </a:xfrm>
        </p:grpSpPr>
        <p:sp>
          <p:nvSpPr>
            <p:cNvPr id="265" name="文本框 264"/>
            <p:cNvSpPr txBox="1"/>
            <p:nvPr/>
          </p:nvSpPr>
          <p:spPr>
            <a:xfrm>
              <a:off x="6559451" y="2474774"/>
              <a:ext cx="2947762" cy="5133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defPPr>
                <a:defRPr lang="zh-CN"/>
              </a:defPPr>
              <a:lvl1pPr lvl="0" algn="ctr">
                <a:lnSpc>
                  <a:spcPct val="114000"/>
                </a:lnSpc>
                <a:defRPr sz="2000">
                  <a:solidFill>
                    <a:srgbClr val="000000"/>
                  </a:solidFill>
                  <a:latin typeface="方正静蕾简体" panose="02000000000000000000" charset="-122"/>
                  <a:ea typeface="方正静蕾简体" panose="02000000000000000000" charset="-122"/>
                  <a:cs typeface="+mn-ea"/>
                </a:defRPr>
              </a:lvl1pPr>
            </a:lstStyle>
            <a:p>
              <a:pPr marL="0" marR="0" lvl="0" indent="0" algn="l" defTabSz="1218565" eaLnBrk="1" fontAlgn="auto" latinLnBrk="0" hangingPunct="1">
                <a:lnSpc>
                  <a:spcPct val="114000"/>
                </a:lnSpc>
                <a:spcBef>
                  <a:spcPts val="0"/>
                </a:spcBef>
                <a:spcAft>
                  <a:spcPts val="0"/>
                </a:spcAft>
                <a:buClrTx/>
                <a:buSzTx/>
                <a:buFontTx/>
                <a:buNone/>
                <a:defRPr/>
              </a:pPr>
              <a:r>
                <a:rPr kumimoji="0" lang="zh-CN" altLang="en-US" sz="2400" b="1" i="0" u="none" strike="noStrike" kern="0" cap="none" spc="0" normalizeH="0" baseline="0" noProof="0" dirty="0">
                  <a:ln>
                    <a:noFill/>
                  </a:ln>
                  <a:solidFill>
                    <a:prstClr val="black">
                      <a:lumMod val="75000"/>
                      <a:lumOff val="25000"/>
                    </a:prstClr>
                  </a:solidFill>
                  <a:effectLst/>
                  <a:uLnTx/>
                  <a:uFillTx/>
                  <a:latin typeface="方正静蕾简体" panose="02000000000000000000" charset="-122"/>
                  <a:ea typeface="方正静蕾简体" panose="02000000000000000000" charset="-122"/>
                  <a:sym typeface="+mn-lt"/>
                </a:rPr>
                <a:t>标题文字</a:t>
              </a:r>
              <a:endParaRPr kumimoji="0" lang="zh-CN" altLang="en-US" sz="2400" b="1" i="0" u="none" strike="noStrike" kern="0" cap="none" spc="0" normalizeH="0" baseline="0" noProof="0" dirty="0">
                <a:ln>
                  <a:noFill/>
                </a:ln>
                <a:solidFill>
                  <a:prstClr val="black">
                    <a:lumMod val="75000"/>
                    <a:lumOff val="25000"/>
                  </a:prstClr>
                </a:solidFill>
                <a:effectLst/>
                <a:uLnTx/>
                <a:uFillTx/>
                <a:latin typeface="方正静蕾简体" panose="02000000000000000000" charset="-122"/>
                <a:ea typeface="方正静蕾简体" panose="02000000000000000000" charset="-122"/>
                <a:sym typeface="+mn-lt"/>
              </a:endParaRPr>
            </a:p>
          </p:txBody>
        </p:sp>
        <p:sp>
          <p:nvSpPr>
            <p:cNvPr id="266" name="文本框 93"/>
            <p:cNvSpPr txBox="1">
              <a:spLocks noChangeArrowheads="1"/>
            </p:cNvSpPr>
            <p:nvPr/>
          </p:nvSpPr>
          <p:spPr bwMode="auto">
            <a:xfrm>
              <a:off x="6443661" y="2951163"/>
              <a:ext cx="4687104" cy="9344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marL="0" marR="0" lvl="0" indent="0" defTabSz="1218565" eaLnBrk="1" fontAlgn="auto" latinLnBrk="0" hangingPunct="1">
                <a:lnSpc>
                  <a:spcPct val="114000"/>
                </a:lnSpc>
                <a:spcBef>
                  <a:spcPts val="0"/>
                </a:spcBef>
                <a:spcAft>
                  <a:spcPts val="0"/>
                </a:spcAft>
                <a:buClrTx/>
                <a:buSzTx/>
                <a:buFontTx/>
                <a:buNone/>
                <a:defRPr/>
              </a:pPr>
              <a:r>
                <a:rPr kumimoji="0" lang="zh-CN" altLang="en-US" sz="1600" b="0" i="0" u="none" strike="noStrike" kern="0" cap="none" spc="0" normalizeH="0" baseline="0" noProof="0" dirty="0" smtClean="0">
                  <a:ln>
                    <a:noFill/>
                  </a:ln>
                  <a:solidFill>
                    <a:srgbClr val="000000"/>
                  </a:solidFill>
                  <a:effectLst/>
                  <a:uLnTx/>
                  <a:uFillTx/>
                  <a:latin typeface="方正静蕾简体" panose="02000000000000000000" charset="-122"/>
                  <a:ea typeface="方正静蕾简体" panose="02000000000000000000" charset="-122"/>
                  <a:cs typeface="+mn-ea"/>
                  <a:sym typeface="+mn-lt"/>
                </a:rPr>
                <a:t>此处添加详细文本描述，建议与标题相关并符合整体语言风格，语言描述尽量简洁生动。</a:t>
              </a:r>
              <a:endParaRPr kumimoji="0" lang="en-US" altLang="zh-CN" sz="1600" b="0" i="0" u="none" strike="noStrike" kern="0" cap="none" spc="0" normalizeH="0" baseline="0" noProof="0" dirty="0" smtClean="0">
                <a:ln>
                  <a:noFill/>
                </a:ln>
                <a:solidFill>
                  <a:srgbClr val="000000"/>
                </a:solidFill>
                <a:effectLst/>
                <a:uLnTx/>
                <a:uFillTx/>
                <a:latin typeface="方正静蕾简体" panose="02000000000000000000" charset="-122"/>
                <a:ea typeface="方正静蕾简体" panose="02000000000000000000" charset="-122"/>
                <a:cs typeface="+mn-ea"/>
                <a:sym typeface="+mn-lt"/>
              </a:endParaRPr>
            </a:p>
          </p:txBody>
        </p:sp>
      </p:grpSp>
      <p:grpSp>
        <p:nvGrpSpPr>
          <p:cNvPr id="267" name="组合 266"/>
          <p:cNvGrpSpPr/>
          <p:nvPr/>
        </p:nvGrpSpPr>
        <p:grpSpPr>
          <a:xfrm>
            <a:off x="3500987" y="1315651"/>
            <a:ext cx="3161203" cy="1410876"/>
            <a:chOff x="6443661" y="2474774"/>
            <a:chExt cx="5195672" cy="1410876"/>
          </a:xfrm>
        </p:grpSpPr>
        <p:sp>
          <p:nvSpPr>
            <p:cNvPr id="268" name="文本框 267"/>
            <p:cNvSpPr txBox="1"/>
            <p:nvPr/>
          </p:nvSpPr>
          <p:spPr>
            <a:xfrm>
              <a:off x="6559451" y="2474774"/>
              <a:ext cx="2947762" cy="5133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defPPr>
                <a:defRPr lang="zh-CN"/>
              </a:defPPr>
              <a:lvl1pPr lvl="0" algn="ctr">
                <a:lnSpc>
                  <a:spcPct val="114000"/>
                </a:lnSpc>
                <a:defRPr sz="2000">
                  <a:solidFill>
                    <a:srgbClr val="000000"/>
                  </a:solidFill>
                  <a:latin typeface="方正静蕾简体" panose="02000000000000000000" charset="-122"/>
                  <a:ea typeface="方正静蕾简体" panose="02000000000000000000" charset="-122"/>
                  <a:cs typeface="+mn-ea"/>
                </a:defRPr>
              </a:lvl1pPr>
            </a:lstStyle>
            <a:p>
              <a:pPr marL="0" marR="0" lvl="0" indent="0" algn="l" defTabSz="1218565" eaLnBrk="1" fontAlgn="auto" latinLnBrk="0" hangingPunct="1">
                <a:lnSpc>
                  <a:spcPct val="114000"/>
                </a:lnSpc>
                <a:spcBef>
                  <a:spcPts val="0"/>
                </a:spcBef>
                <a:spcAft>
                  <a:spcPts val="0"/>
                </a:spcAft>
                <a:buClrTx/>
                <a:buSzTx/>
                <a:buFontTx/>
                <a:buNone/>
                <a:defRPr/>
              </a:pPr>
              <a:r>
                <a:rPr kumimoji="0" lang="zh-CN" altLang="en-US" sz="2400" b="1" i="0" u="none" strike="noStrike" kern="0" cap="none" spc="0" normalizeH="0" baseline="0" noProof="0" dirty="0">
                  <a:ln>
                    <a:noFill/>
                  </a:ln>
                  <a:solidFill>
                    <a:prstClr val="black">
                      <a:lumMod val="75000"/>
                      <a:lumOff val="25000"/>
                    </a:prstClr>
                  </a:solidFill>
                  <a:effectLst/>
                  <a:uLnTx/>
                  <a:uFillTx/>
                  <a:latin typeface="方正静蕾简体" panose="02000000000000000000" charset="-122"/>
                  <a:ea typeface="方正静蕾简体" panose="02000000000000000000" charset="-122"/>
                  <a:sym typeface="+mn-lt"/>
                </a:rPr>
                <a:t>标题文字</a:t>
              </a:r>
              <a:endParaRPr kumimoji="0" lang="zh-CN" altLang="en-US" sz="2400" b="1" i="0" u="none" strike="noStrike" kern="0" cap="none" spc="0" normalizeH="0" baseline="0" noProof="0" dirty="0">
                <a:ln>
                  <a:noFill/>
                </a:ln>
                <a:solidFill>
                  <a:prstClr val="black">
                    <a:lumMod val="75000"/>
                    <a:lumOff val="25000"/>
                  </a:prstClr>
                </a:solidFill>
                <a:effectLst/>
                <a:uLnTx/>
                <a:uFillTx/>
                <a:latin typeface="方正静蕾简体" panose="02000000000000000000" charset="-122"/>
                <a:ea typeface="方正静蕾简体" panose="02000000000000000000" charset="-122"/>
                <a:sym typeface="+mn-lt"/>
              </a:endParaRPr>
            </a:p>
          </p:txBody>
        </p:sp>
        <p:sp>
          <p:nvSpPr>
            <p:cNvPr id="269" name="文本框 93"/>
            <p:cNvSpPr txBox="1">
              <a:spLocks noChangeArrowheads="1"/>
            </p:cNvSpPr>
            <p:nvPr/>
          </p:nvSpPr>
          <p:spPr bwMode="auto">
            <a:xfrm>
              <a:off x="6443661" y="2951163"/>
              <a:ext cx="5195672" cy="9344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marL="0" marR="0" lvl="0" indent="0" defTabSz="1218565" eaLnBrk="1" fontAlgn="auto" latinLnBrk="0" hangingPunct="1">
                <a:lnSpc>
                  <a:spcPct val="114000"/>
                </a:lnSpc>
                <a:spcBef>
                  <a:spcPts val="0"/>
                </a:spcBef>
                <a:spcAft>
                  <a:spcPts val="0"/>
                </a:spcAft>
                <a:buClrTx/>
                <a:buSzTx/>
                <a:buFontTx/>
                <a:buNone/>
                <a:defRPr/>
              </a:pPr>
              <a:r>
                <a:rPr kumimoji="0" lang="zh-CN" altLang="en-US" sz="1600" b="0" i="0" u="none" strike="noStrike" kern="0" cap="none" spc="0" normalizeH="0" baseline="0" noProof="0" dirty="0" smtClean="0">
                  <a:ln>
                    <a:noFill/>
                  </a:ln>
                  <a:solidFill>
                    <a:srgbClr val="000000"/>
                  </a:solidFill>
                  <a:effectLst/>
                  <a:uLnTx/>
                  <a:uFillTx/>
                  <a:latin typeface="方正静蕾简体" panose="02000000000000000000" charset="-122"/>
                  <a:ea typeface="方正静蕾简体" panose="02000000000000000000" charset="-122"/>
                  <a:cs typeface="+mn-ea"/>
                  <a:sym typeface="+mn-lt"/>
                </a:rPr>
                <a:t>此处添加详细文本描述，建议与标题相关并符合整体语言风格，语言描述尽量简洁生动。</a:t>
              </a:r>
              <a:endParaRPr kumimoji="0" lang="en-US" altLang="zh-CN" sz="1600" b="0" i="0" u="none" strike="noStrike" kern="0" cap="none" spc="0" normalizeH="0" baseline="0" noProof="0" dirty="0" smtClean="0">
                <a:ln>
                  <a:noFill/>
                </a:ln>
                <a:solidFill>
                  <a:srgbClr val="000000"/>
                </a:solidFill>
                <a:effectLst/>
                <a:uLnTx/>
                <a:uFillTx/>
                <a:latin typeface="方正静蕾简体" panose="02000000000000000000" charset="-122"/>
                <a:ea typeface="方正静蕾简体" panose="02000000000000000000" charset="-122"/>
                <a:cs typeface="+mn-ea"/>
                <a:sym typeface="+mn-lt"/>
              </a:endParaRPr>
            </a:p>
          </p:txBody>
        </p:sp>
      </p:grpSp>
    </p:spTree>
  </p:cSld>
  <p:clrMapOvr>
    <a:masterClrMapping/>
  </p:clrMapOvr>
  <mc:AlternateContent xmlns:mc="http://schemas.openxmlformats.org/markup-compatibility/2006">
    <mc:Choice xmlns:p14="http://schemas.microsoft.com/office/powerpoint/2010/main" Requires="p14">
      <p:transition spd="slow" p14:dur="1500" advTm="0">
        <p:random/>
      </p:transition>
    </mc:Choice>
    <mc:Fallback>
      <p:transition spd="slow" advTm="0">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36"/>
                                        </p:tgtEl>
                                        <p:attrNameLst>
                                          <p:attrName>style.visibility</p:attrName>
                                        </p:attrNameLst>
                                      </p:cBhvr>
                                      <p:to>
                                        <p:strVal val="visible"/>
                                      </p:to>
                                    </p:set>
                                    <p:animEffect transition="in" filter="barn(inVertical)">
                                      <p:cBhvr>
                                        <p:cTn id="7" dur="500"/>
                                        <p:tgtEl>
                                          <p:spTgt spid="36"/>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176"/>
                                        </p:tgtEl>
                                        <p:attrNameLst>
                                          <p:attrName>style.visibility</p:attrName>
                                        </p:attrNameLst>
                                      </p:cBhvr>
                                      <p:to>
                                        <p:strVal val="visible"/>
                                      </p:to>
                                    </p:set>
                                    <p:anim calcmode="lin" valueType="num">
                                      <p:cBhvr>
                                        <p:cTn id="11" dur="500" fill="hold"/>
                                        <p:tgtEl>
                                          <p:spTgt spid="176"/>
                                        </p:tgtEl>
                                        <p:attrNameLst>
                                          <p:attrName>ppt_w</p:attrName>
                                        </p:attrNameLst>
                                      </p:cBhvr>
                                      <p:tavLst>
                                        <p:tav tm="0">
                                          <p:val>
                                            <p:fltVal val="0"/>
                                          </p:val>
                                        </p:tav>
                                        <p:tav tm="100000">
                                          <p:val>
                                            <p:strVal val="#ppt_w"/>
                                          </p:val>
                                        </p:tav>
                                      </p:tavLst>
                                    </p:anim>
                                    <p:anim calcmode="lin" valueType="num">
                                      <p:cBhvr>
                                        <p:cTn id="12" dur="500" fill="hold"/>
                                        <p:tgtEl>
                                          <p:spTgt spid="176"/>
                                        </p:tgtEl>
                                        <p:attrNameLst>
                                          <p:attrName>ppt_h</p:attrName>
                                        </p:attrNameLst>
                                      </p:cBhvr>
                                      <p:tavLst>
                                        <p:tav tm="0">
                                          <p:val>
                                            <p:fltVal val="0"/>
                                          </p:val>
                                        </p:tav>
                                        <p:tav tm="100000">
                                          <p:val>
                                            <p:strVal val="#ppt_h"/>
                                          </p:val>
                                        </p:tav>
                                      </p:tavLst>
                                    </p:anim>
                                    <p:animEffect transition="in" filter="fade">
                                      <p:cBhvr>
                                        <p:cTn id="13" dur="500"/>
                                        <p:tgtEl>
                                          <p:spTgt spid="176"/>
                                        </p:tgtEl>
                                      </p:cBhvr>
                                    </p:animEffect>
                                  </p:childTnLst>
                                </p:cTn>
                              </p:par>
                            </p:childTnLst>
                          </p:cTn>
                        </p:par>
                        <p:par>
                          <p:cTn id="14" fill="hold">
                            <p:stCondLst>
                              <p:cond delay="1000"/>
                            </p:stCondLst>
                            <p:childTnLst>
                              <p:par>
                                <p:cTn id="15" presetID="22" presetClass="entr" presetSubtype="2" fill="hold" nodeType="afterEffect">
                                  <p:stCondLst>
                                    <p:cond delay="0"/>
                                  </p:stCondLst>
                                  <p:childTnLst>
                                    <p:set>
                                      <p:cBhvr>
                                        <p:cTn id="16" dur="1" fill="hold">
                                          <p:stCondLst>
                                            <p:cond delay="0"/>
                                          </p:stCondLst>
                                        </p:cTn>
                                        <p:tgtEl>
                                          <p:spTgt spid="170"/>
                                        </p:tgtEl>
                                        <p:attrNameLst>
                                          <p:attrName>style.visibility</p:attrName>
                                        </p:attrNameLst>
                                      </p:cBhvr>
                                      <p:to>
                                        <p:strVal val="visible"/>
                                      </p:to>
                                    </p:set>
                                    <p:animEffect transition="in" filter="wipe(right)">
                                      <p:cBhvr>
                                        <p:cTn id="17" dur="500"/>
                                        <p:tgtEl>
                                          <p:spTgt spid="170"/>
                                        </p:tgtEl>
                                      </p:cBhvr>
                                    </p:animEffect>
                                  </p:childTnLst>
                                </p:cTn>
                              </p:par>
                              <p:par>
                                <p:cTn id="18" presetID="22" presetClass="entr" presetSubtype="2" fill="hold" nodeType="withEffect">
                                  <p:stCondLst>
                                    <p:cond delay="0"/>
                                  </p:stCondLst>
                                  <p:childTnLst>
                                    <p:set>
                                      <p:cBhvr>
                                        <p:cTn id="19" dur="1" fill="hold">
                                          <p:stCondLst>
                                            <p:cond delay="0"/>
                                          </p:stCondLst>
                                        </p:cTn>
                                        <p:tgtEl>
                                          <p:spTgt spid="167"/>
                                        </p:tgtEl>
                                        <p:attrNameLst>
                                          <p:attrName>style.visibility</p:attrName>
                                        </p:attrNameLst>
                                      </p:cBhvr>
                                      <p:to>
                                        <p:strVal val="visible"/>
                                      </p:to>
                                    </p:set>
                                    <p:animEffect transition="in" filter="wipe(right)">
                                      <p:cBhvr>
                                        <p:cTn id="20" dur="500"/>
                                        <p:tgtEl>
                                          <p:spTgt spid="167"/>
                                        </p:tgtEl>
                                      </p:cBhvr>
                                    </p:animEffect>
                                  </p:childTnLst>
                                </p:cTn>
                              </p:par>
                              <p:par>
                                <p:cTn id="21" presetID="22" presetClass="entr" presetSubtype="2" fill="hold" nodeType="withEffect">
                                  <p:stCondLst>
                                    <p:cond delay="0"/>
                                  </p:stCondLst>
                                  <p:childTnLst>
                                    <p:set>
                                      <p:cBhvr>
                                        <p:cTn id="22" dur="1" fill="hold">
                                          <p:stCondLst>
                                            <p:cond delay="0"/>
                                          </p:stCondLst>
                                        </p:cTn>
                                        <p:tgtEl>
                                          <p:spTgt spid="173"/>
                                        </p:tgtEl>
                                        <p:attrNameLst>
                                          <p:attrName>style.visibility</p:attrName>
                                        </p:attrNameLst>
                                      </p:cBhvr>
                                      <p:to>
                                        <p:strVal val="visible"/>
                                      </p:to>
                                    </p:set>
                                    <p:animEffect transition="in" filter="wipe(right)">
                                      <p:cBhvr>
                                        <p:cTn id="23" dur="500"/>
                                        <p:tgtEl>
                                          <p:spTgt spid="173"/>
                                        </p:tgtEl>
                                      </p:cBhvr>
                                    </p:animEffect>
                                  </p:childTnLst>
                                </p:cTn>
                              </p:par>
                              <p:par>
                                <p:cTn id="24" presetID="22" presetClass="entr" presetSubtype="8" fill="hold" nodeType="withEffect">
                                  <p:stCondLst>
                                    <p:cond delay="0"/>
                                  </p:stCondLst>
                                  <p:childTnLst>
                                    <p:set>
                                      <p:cBhvr>
                                        <p:cTn id="25" dur="1" fill="hold">
                                          <p:stCondLst>
                                            <p:cond delay="0"/>
                                          </p:stCondLst>
                                        </p:cTn>
                                        <p:tgtEl>
                                          <p:spTgt spid="164"/>
                                        </p:tgtEl>
                                        <p:attrNameLst>
                                          <p:attrName>style.visibility</p:attrName>
                                        </p:attrNameLst>
                                      </p:cBhvr>
                                      <p:to>
                                        <p:strVal val="visible"/>
                                      </p:to>
                                    </p:set>
                                    <p:animEffect transition="in" filter="wipe(left)">
                                      <p:cBhvr>
                                        <p:cTn id="26" dur="500"/>
                                        <p:tgtEl>
                                          <p:spTgt spid="164"/>
                                        </p:tgtEl>
                                      </p:cBhvr>
                                    </p:animEffect>
                                  </p:childTnLst>
                                </p:cTn>
                              </p:par>
                              <p:par>
                                <p:cTn id="27" presetID="22" presetClass="entr" presetSubtype="8" fill="hold" nodeType="withEffect">
                                  <p:stCondLst>
                                    <p:cond delay="0"/>
                                  </p:stCondLst>
                                  <p:childTnLst>
                                    <p:set>
                                      <p:cBhvr>
                                        <p:cTn id="28" dur="1" fill="hold">
                                          <p:stCondLst>
                                            <p:cond delay="0"/>
                                          </p:stCondLst>
                                        </p:cTn>
                                        <p:tgtEl>
                                          <p:spTgt spid="161"/>
                                        </p:tgtEl>
                                        <p:attrNameLst>
                                          <p:attrName>style.visibility</p:attrName>
                                        </p:attrNameLst>
                                      </p:cBhvr>
                                      <p:to>
                                        <p:strVal val="visible"/>
                                      </p:to>
                                    </p:set>
                                    <p:animEffect transition="in" filter="wipe(left)">
                                      <p:cBhvr>
                                        <p:cTn id="29" dur="500"/>
                                        <p:tgtEl>
                                          <p:spTgt spid="161"/>
                                        </p:tgtEl>
                                      </p:cBhvr>
                                    </p:animEffect>
                                  </p:childTnLst>
                                </p:cTn>
                              </p:par>
                            </p:childTnLst>
                          </p:cTn>
                        </p:par>
                        <p:par>
                          <p:cTn id="30" fill="hold">
                            <p:stCondLst>
                              <p:cond delay="1500"/>
                            </p:stCondLst>
                            <p:childTnLst>
                              <p:par>
                                <p:cTn id="31" presetID="22" presetClass="entr" presetSubtype="1" fill="hold" nodeType="afterEffect">
                                  <p:stCondLst>
                                    <p:cond delay="0"/>
                                  </p:stCondLst>
                                  <p:childTnLst>
                                    <p:set>
                                      <p:cBhvr>
                                        <p:cTn id="32" dur="1" fill="hold">
                                          <p:stCondLst>
                                            <p:cond delay="0"/>
                                          </p:stCondLst>
                                        </p:cTn>
                                        <p:tgtEl>
                                          <p:spTgt spid="255"/>
                                        </p:tgtEl>
                                        <p:attrNameLst>
                                          <p:attrName>style.visibility</p:attrName>
                                        </p:attrNameLst>
                                      </p:cBhvr>
                                      <p:to>
                                        <p:strVal val="visible"/>
                                      </p:to>
                                    </p:set>
                                    <p:animEffect transition="in" filter="wipe(up)">
                                      <p:cBhvr>
                                        <p:cTn id="33" dur="500"/>
                                        <p:tgtEl>
                                          <p:spTgt spid="255"/>
                                        </p:tgtEl>
                                      </p:cBhvr>
                                    </p:animEffect>
                                  </p:childTnLst>
                                </p:cTn>
                              </p:par>
                              <p:par>
                                <p:cTn id="34" presetID="22" presetClass="entr" presetSubtype="1" fill="hold" nodeType="withEffect">
                                  <p:stCondLst>
                                    <p:cond delay="0"/>
                                  </p:stCondLst>
                                  <p:childTnLst>
                                    <p:set>
                                      <p:cBhvr>
                                        <p:cTn id="35" dur="1" fill="hold">
                                          <p:stCondLst>
                                            <p:cond delay="0"/>
                                          </p:stCondLst>
                                        </p:cTn>
                                        <p:tgtEl>
                                          <p:spTgt spid="258"/>
                                        </p:tgtEl>
                                        <p:attrNameLst>
                                          <p:attrName>style.visibility</p:attrName>
                                        </p:attrNameLst>
                                      </p:cBhvr>
                                      <p:to>
                                        <p:strVal val="visible"/>
                                      </p:to>
                                    </p:set>
                                    <p:animEffect transition="in" filter="wipe(up)">
                                      <p:cBhvr>
                                        <p:cTn id="36" dur="500"/>
                                        <p:tgtEl>
                                          <p:spTgt spid="258"/>
                                        </p:tgtEl>
                                      </p:cBhvr>
                                    </p:animEffect>
                                  </p:childTnLst>
                                </p:cTn>
                              </p:par>
                              <p:par>
                                <p:cTn id="37" presetID="22" presetClass="entr" presetSubtype="1" fill="hold" nodeType="withEffect">
                                  <p:stCondLst>
                                    <p:cond delay="0"/>
                                  </p:stCondLst>
                                  <p:childTnLst>
                                    <p:set>
                                      <p:cBhvr>
                                        <p:cTn id="38" dur="1" fill="hold">
                                          <p:stCondLst>
                                            <p:cond delay="0"/>
                                          </p:stCondLst>
                                        </p:cTn>
                                        <p:tgtEl>
                                          <p:spTgt spid="261"/>
                                        </p:tgtEl>
                                        <p:attrNameLst>
                                          <p:attrName>style.visibility</p:attrName>
                                        </p:attrNameLst>
                                      </p:cBhvr>
                                      <p:to>
                                        <p:strVal val="visible"/>
                                      </p:to>
                                    </p:set>
                                    <p:animEffect transition="in" filter="wipe(up)">
                                      <p:cBhvr>
                                        <p:cTn id="39" dur="500"/>
                                        <p:tgtEl>
                                          <p:spTgt spid="261"/>
                                        </p:tgtEl>
                                      </p:cBhvr>
                                    </p:animEffect>
                                  </p:childTnLst>
                                </p:cTn>
                              </p:par>
                              <p:par>
                                <p:cTn id="40" presetID="22" presetClass="entr" presetSubtype="1" fill="hold" nodeType="withEffect">
                                  <p:stCondLst>
                                    <p:cond delay="0"/>
                                  </p:stCondLst>
                                  <p:childTnLst>
                                    <p:set>
                                      <p:cBhvr>
                                        <p:cTn id="41" dur="1" fill="hold">
                                          <p:stCondLst>
                                            <p:cond delay="0"/>
                                          </p:stCondLst>
                                        </p:cTn>
                                        <p:tgtEl>
                                          <p:spTgt spid="264"/>
                                        </p:tgtEl>
                                        <p:attrNameLst>
                                          <p:attrName>style.visibility</p:attrName>
                                        </p:attrNameLst>
                                      </p:cBhvr>
                                      <p:to>
                                        <p:strVal val="visible"/>
                                      </p:to>
                                    </p:set>
                                    <p:animEffect transition="in" filter="wipe(up)">
                                      <p:cBhvr>
                                        <p:cTn id="42" dur="500"/>
                                        <p:tgtEl>
                                          <p:spTgt spid="264"/>
                                        </p:tgtEl>
                                      </p:cBhvr>
                                    </p:animEffect>
                                  </p:childTnLst>
                                </p:cTn>
                              </p:par>
                              <p:par>
                                <p:cTn id="43" presetID="22" presetClass="entr" presetSubtype="1" fill="hold" nodeType="withEffect">
                                  <p:stCondLst>
                                    <p:cond delay="0"/>
                                  </p:stCondLst>
                                  <p:childTnLst>
                                    <p:set>
                                      <p:cBhvr>
                                        <p:cTn id="44" dur="1" fill="hold">
                                          <p:stCondLst>
                                            <p:cond delay="0"/>
                                          </p:stCondLst>
                                        </p:cTn>
                                        <p:tgtEl>
                                          <p:spTgt spid="267"/>
                                        </p:tgtEl>
                                        <p:attrNameLst>
                                          <p:attrName>style.visibility</p:attrName>
                                        </p:attrNameLst>
                                      </p:cBhvr>
                                      <p:to>
                                        <p:strVal val="visible"/>
                                      </p:to>
                                    </p:set>
                                    <p:animEffect transition="in" filter="wipe(up)">
                                      <p:cBhvr>
                                        <p:cTn id="45" dur="500"/>
                                        <p:tgtEl>
                                          <p:spTgt spid="26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 grpId="0"/>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7" name="标题 1"/>
          <p:cNvSpPr txBox="1"/>
          <p:nvPr/>
        </p:nvSpPr>
        <p:spPr>
          <a:xfrm>
            <a:off x="1062038" y="365125"/>
            <a:ext cx="3733698" cy="549275"/>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2400" kern="1200">
                <a:solidFill>
                  <a:schemeClr val="tx2"/>
                </a:solidFill>
                <a:latin typeface="+mj-lt"/>
                <a:ea typeface="+mj-ea"/>
                <a:cs typeface="+mj-cs"/>
              </a:defRPr>
            </a:lvl1pPr>
          </a:lstStyle>
          <a:p>
            <a:pPr fontAlgn="auto">
              <a:spcAft>
                <a:spcPts val="0"/>
              </a:spcAft>
            </a:pPr>
            <a:r>
              <a:rPr lang="zh-CN" altLang="en-US" smtClean="0">
                <a:latin typeface="+mn-lt"/>
                <a:ea typeface="+mn-ea"/>
                <a:cs typeface="+mn-ea"/>
                <a:sym typeface="+mn-lt"/>
              </a:rPr>
              <a:t>可编辑的药品图</a:t>
            </a:r>
            <a:endParaRPr lang="zh-CN" altLang="en-US" dirty="0">
              <a:latin typeface="+mn-lt"/>
              <a:ea typeface="+mn-ea"/>
              <a:cs typeface="+mn-ea"/>
              <a:sym typeface="+mn-lt"/>
            </a:endParaRPr>
          </a:p>
        </p:txBody>
      </p:sp>
      <p:sp>
        <p:nvSpPr>
          <p:cNvPr id="229" name="矩形 228"/>
          <p:cNvSpPr/>
          <p:nvPr/>
        </p:nvSpPr>
        <p:spPr>
          <a:xfrm>
            <a:off x="6415374" y="1741776"/>
            <a:ext cx="4662997" cy="1723549"/>
          </a:xfrm>
          <a:prstGeom prst="rect">
            <a:avLst/>
          </a:prstGeom>
        </p:spPr>
        <p:txBody>
          <a:bodyPr wrap="square">
            <a:spAutoFit/>
          </a:bodyPr>
          <a:lstStyle/>
          <a:p>
            <a:pPr algn="just" fontAlgn="auto">
              <a:lnSpc>
                <a:spcPct val="150000"/>
              </a:lnSpc>
              <a:spcBef>
                <a:spcPts val="0"/>
              </a:spcBef>
              <a:spcAft>
                <a:spcPts val="600"/>
              </a:spcAft>
              <a:buClr>
                <a:srgbClr val="006EA0"/>
              </a:buClr>
            </a:pPr>
            <a:r>
              <a:rPr lang="en-US" altLang="zh-CN" sz="1400" dirty="0">
                <a:solidFill>
                  <a:schemeClr val="tx1">
                    <a:lumMod val="65000"/>
                    <a:lumOff val="35000"/>
                  </a:schemeClr>
                </a:solidFill>
                <a:latin typeface="+mn-lt"/>
                <a:ea typeface="+mn-ea"/>
                <a:cs typeface="+mn-ea"/>
                <a:sym typeface="+mn-lt"/>
              </a:rPr>
              <a:t>ENTER YOUR TITLE</a:t>
            </a:r>
            <a:endParaRPr lang="en-US" altLang="zh-CN" sz="1400" dirty="0">
              <a:solidFill>
                <a:schemeClr val="tx1">
                  <a:lumMod val="65000"/>
                  <a:lumOff val="35000"/>
                </a:schemeClr>
              </a:solidFill>
              <a:latin typeface="+mn-lt"/>
              <a:ea typeface="+mn-ea"/>
              <a:cs typeface="+mn-ea"/>
              <a:sym typeface="+mn-lt"/>
            </a:endParaRPr>
          </a:p>
          <a:p>
            <a:pPr algn="just" fontAlgn="auto">
              <a:lnSpc>
                <a:spcPct val="150000"/>
              </a:lnSpc>
              <a:spcBef>
                <a:spcPts val="0"/>
              </a:spcBef>
              <a:spcAft>
                <a:spcPts val="600"/>
              </a:spcAft>
              <a:buClr>
                <a:srgbClr val="006EA0"/>
              </a:buClr>
            </a:pPr>
            <a:r>
              <a:rPr lang="zh-CN" altLang="en-US" sz="1000" dirty="0" smtClean="0">
                <a:solidFill>
                  <a:schemeClr val="tx1">
                    <a:lumMod val="65000"/>
                    <a:lumOff val="35000"/>
                  </a:schemeClr>
                </a:solidFill>
                <a:latin typeface="+mn-lt"/>
                <a:ea typeface="+mn-ea"/>
                <a:cs typeface="+mn-ea"/>
                <a:sym typeface="+mn-lt"/>
              </a:rPr>
              <a:t>为</a:t>
            </a:r>
            <a:r>
              <a:rPr lang="zh-CN" altLang="en-US" sz="1000" dirty="0">
                <a:solidFill>
                  <a:schemeClr val="tx1">
                    <a:lumMod val="65000"/>
                    <a:lumOff val="35000"/>
                  </a:schemeClr>
                </a:solidFill>
                <a:latin typeface="+mn-lt"/>
                <a:ea typeface="+mn-ea"/>
                <a:cs typeface="+mn-ea"/>
                <a:sym typeface="+mn-lt"/>
              </a:rPr>
              <a:t>客户服务是我们存在的唯一理由，客户需求是我们发展的原动力。我们坚持以客户为中心，快速响应客户需求，持续为客户创造长期价值进而成就客户</a:t>
            </a:r>
            <a:r>
              <a:rPr lang="zh-CN" altLang="en-US" sz="1000" dirty="0" smtClean="0">
                <a:solidFill>
                  <a:schemeClr val="tx1">
                    <a:lumMod val="65000"/>
                    <a:lumOff val="35000"/>
                  </a:schemeClr>
                </a:solidFill>
                <a:latin typeface="+mn-lt"/>
                <a:ea typeface="+mn-ea"/>
                <a:cs typeface="+mn-ea"/>
                <a:sym typeface="+mn-lt"/>
              </a:rPr>
              <a:t>。</a:t>
            </a:r>
            <a:endParaRPr lang="en-US" altLang="zh-CN" sz="1000" dirty="0" smtClean="0">
              <a:solidFill>
                <a:schemeClr val="tx1">
                  <a:lumMod val="65000"/>
                  <a:lumOff val="35000"/>
                </a:schemeClr>
              </a:solidFill>
              <a:latin typeface="+mn-lt"/>
              <a:ea typeface="+mn-ea"/>
              <a:cs typeface="+mn-ea"/>
              <a:sym typeface="+mn-lt"/>
            </a:endParaRPr>
          </a:p>
          <a:p>
            <a:pPr algn="just" fontAlgn="auto">
              <a:lnSpc>
                <a:spcPct val="150000"/>
              </a:lnSpc>
              <a:spcBef>
                <a:spcPts val="0"/>
              </a:spcBef>
              <a:spcAft>
                <a:spcPts val="600"/>
              </a:spcAft>
              <a:buClr>
                <a:srgbClr val="006EA0"/>
              </a:buClr>
            </a:pPr>
            <a:r>
              <a:rPr lang="zh-CN" altLang="en-US" sz="1000" dirty="0" smtClean="0">
                <a:solidFill>
                  <a:schemeClr val="tx1">
                    <a:lumMod val="65000"/>
                    <a:lumOff val="35000"/>
                  </a:schemeClr>
                </a:solidFill>
                <a:latin typeface="+mn-lt"/>
                <a:ea typeface="+mn-ea"/>
                <a:cs typeface="+mn-ea"/>
                <a:sym typeface="+mn-lt"/>
              </a:rPr>
              <a:t>为</a:t>
            </a:r>
            <a:r>
              <a:rPr lang="zh-CN" altLang="en-US" sz="1000" dirty="0">
                <a:solidFill>
                  <a:schemeClr val="tx1">
                    <a:lumMod val="65000"/>
                    <a:lumOff val="35000"/>
                  </a:schemeClr>
                </a:solidFill>
                <a:latin typeface="+mn-lt"/>
                <a:ea typeface="+mn-ea"/>
                <a:cs typeface="+mn-ea"/>
                <a:sym typeface="+mn-lt"/>
              </a:rPr>
              <a:t>客户提供有效服务，是我们工作的方向和价值评价的标尺，成就客户就是成就我们自己。为客户服务是我们存在的唯一</a:t>
            </a:r>
            <a:r>
              <a:rPr lang="zh-CN" altLang="en-US" sz="1000" dirty="0" smtClean="0">
                <a:solidFill>
                  <a:schemeClr val="tx1">
                    <a:lumMod val="65000"/>
                    <a:lumOff val="35000"/>
                  </a:schemeClr>
                </a:solidFill>
                <a:latin typeface="+mn-lt"/>
                <a:ea typeface="+mn-ea"/>
                <a:cs typeface="+mn-ea"/>
                <a:sym typeface="+mn-lt"/>
              </a:rPr>
              <a:t>理由客户</a:t>
            </a:r>
            <a:r>
              <a:rPr lang="zh-CN" altLang="en-US" sz="1000" dirty="0">
                <a:solidFill>
                  <a:schemeClr val="tx1">
                    <a:lumMod val="65000"/>
                    <a:lumOff val="35000"/>
                  </a:schemeClr>
                </a:solidFill>
                <a:latin typeface="+mn-lt"/>
                <a:ea typeface="+mn-ea"/>
                <a:cs typeface="+mn-ea"/>
                <a:sym typeface="+mn-lt"/>
              </a:rPr>
              <a:t>需求是我们发展的</a:t>
            </a:r>
            <a:r>
              <a:rPr lang="zh-CN" altLang="en-US" sz="1000" dirty="0" smtClean="0">
                <a:solidFill>
                  <a:schemeClr val="tx1">
                    <a:lumMod val="65000"/>
                    <a:lumOff val="35000"/>
                  </a:schemeClr>
                </a:solidFill>
                <a:latin typeface="+mn-lt"/>
                <a:ea typeface="+mn-ea"/>
                <a:cs typeface="+mn-ea"/>
                <a:sym typeface="+mn-lt"/>
              </a:rPr>
              <a:t>原动力我们</a:t>
            </a:r>
            <a:r>
              <a:rPr lang="zh-CN" altLang="en-US" sz="1000" dirty="0">
                <a:solidFill>
                  <a:schemeClr val="tx1">
                    <a:lumMod val="65000"/>
                    <a:lumOff val="35000"/>
                  </a:schemeClr>
                </a:solidFill>
                <a:latin typeface="+mn-lt"/>
                <a:ea typeface="+mn-ea"/>
                <a:cs typeface="+mn-ea"/>
                <a:sym typeface="+mn-lt"/>
              </a:rPr>
              <a:t>坚持以客户为中心，快速响应客户需求，持续为客户创造长期价值进而成就</a:t>
            </a:r>
            <a:r>
              <a:rPr lang="zh-CN" altLang="en-US" sz="1000" dirty="0" smtClean="0">
                <a:solidFill>
                  <a:schemeClr val="tx1">
                    <a:lumMod val="65000"/>
                    <a:lumOff val="35000"/>
                  </a:schemeClr>
                </a:solidFill>
                <a:latin typeface="+mn-lt"/>
                <a:ea typeface="+mn-ea"/>
                <a:cs typeface="+mn-ea"/>
                <a:sym typeface="+mn-lt"/>
              </a:rPr>
              <a:t>客户</a:t>
            </a:r>
            <a:endParaRPr lang="en-US" altLang="zh-CN" sz="1000" dirty="0">
              <a:solidFill>
                <a:schemeClr val="tx1">
                  <a:lumMod val="65000"/>
                  <a:lumOff val="35000"/>
                </a:schemeClr>
              </a:solidFill>
              <a:latin typeface="+mn-lt"/>
              <a:ea typeface="+mn-ea"/>
              <a:cs typeface="+mn-ea"/>
              <a:sym typeface="+mn-lt"/>
            </a:endParaRPr>
          </a:p>
        </p:txBody>
      </p:sp>
      <p:grpSp>
        <p:nvGrpSpPr>
          <p:cNvPr id="230" name="组合 229"/>
          <p:cNvGrpSpPr/>
          <p:nvPr/>
        </p:nvGrpSpPr>
        <p:grpSpPr>
          <a:xfrm>
            <a:off x="950775" y="4970539"/>
            <a:ext cx="4655344" cy="808275"/>
            <a:chOff x="950775" y="4970539"/>
            <a:chExt cx="4655344" cy="808275"/>
          </a:xfrm>
        </p:grpSpPr>
        <p:sp>
          <p:nvSpPr>
            <p:cNvPr id="231" name="矩形 230"/>
            <p:cNvSpPr/>
            <p:nvPr/>
          </p:nvSpPr>
          <p:spPr>
            <a:xfrm>
              <a:off x="1878862" y="4970539"/>
              <a:ext cx="3727257" cy="784830"/>
            </a:xfrm>
            <a:prstGeom prst="rect">
              <a:avLst/>
            </a:prstGeom>
          </p:spPr>
          <p:txBody>
            <a:bodyPr wrap="square">
              <a:spAutoFit/>
            </a:bodyPr>
            <a:lstStyle/>
            <a:p>
              <a:pPr marL="0" marR="0" lvl="0" indent="0" algn="just" defTabSz="914400" eaLnBrk="1" fontAlgn="auto" latinLnBrk="0" hangingPunct="1">
                <a:lnSpc>
                  <a:spcPct val="150000"/>
                </a:lnSpc>
                <a:spcBef>
                  <a:spcPts val="0"/>
                </a:spcBef>
                <a:spcAft>
                  <a:spcPts val="600"/>
                </a:spcAft>
                <a:buClr>
                  <a:srgbClr val="006EA0"/>
                </a:buClr>
                <a:buSzTx/>
                <a:buFontTx/>
                <a:buNone/>
                <a:defRPr/>
              </a:pPr>
              <a:r>
                <a:rPr kumimoji="0" lang="zh-CN" altLang="en-US" sz="1000" b="0" i="0" u="none" strike="noStrike" kern="0" cap="none" spc="0" normalizeH="0" baseline="0" noProof="0" dirty="0" smtClean="0">
                  <a:ln>
                    <a:noFill/>
                  </a:ln>
                  <a:solidFill>
                    <a:schemeClr val="tx1">
                      <a:lumMod val="65000"/>
                      <a:lumOff val="35000"/>
                    </a:schemeClr>
                  </a:solidFill>
                  <a:effectLst/>
                  <a:uLnTx/>
                  <a:uFillTx/>
                  <a:latin typeface="+mn-lt"/>
                  <a:ea typeface="+mn-ea"/>
                  <a:cs typeface="+mn-ea"/>
                  <a:sym typeface="+mn-lt"/>
                </a:rPr>
                <a:t>为客户服务是我们存在的唯一理由，客户需求是我们发展的原动力。我们坚持以客户为中心，快速响应客户需求，持续为客户创造长期价值进而成就客户。</a:t>
              </a:r>
              <a:endParaRPr kumimoji="0" lang="en-US" altLang="zh-CN" sz="1000" b="0" i="0" u="none" strike="noStrike" kern="0" cap="none" spc="0" normalizeH="0" baseline="0" noProof="0" dirty="0" smtClean="0">
                <a:ln>
                  <a:noFill/>
                </a:ln>
                <a:solidFill>
                  <a:schemeClr val="tx1">
                    <a:lumMod val="65000"/>
                    <a:lumOff val="35000"/>
                  </a:schemeClr>
                </a:solidFill>
                <a:effectLst/>
                <a:uLnTx/>
                <a:uFillTx/>
                <a:latin typeface="+mn-lt"/>
                <a:ea typeface="+mn-ea"/>
                <a:cs typeface="+mn-ea"/>
                <a:sym typeface="+mn-lt"/>
              </a:endParaRPr>
            </a:p>
          </p:txBody>
        </p:sp>
        <p:grpSp>
          <p:nvGrpSpPr>
            <p:cNvPr id="232" name="组合 231"/>
            <p:cNvGrpSpPr/>
            <p:nvPr/>
          </p:nvGrpSpPr>
          <p:grpSpPr>
            <a:xfrm>
              <a:off x="950775" y="4971094"/>
              <a:ext cx="807720" cy="807720"/>
              <a:chOff x="6386299" y="3825240"/>
              <a:chExt cx="807720" cy="807720"/>
            </a:xfrm>
          </p:grpSpPr>
          <p:sp>
            <p:nvSpPr>
              <p:cNvPr id="233" name="椭圆 232"/>
              <p:cNvSpPr/>
              <p:nvPr/>
            </p:nvSpPr>
            <p:spPr>
              <a:xfrm>
                <a:off x="6386299" y="3825240"/>
                <a:ext cx="807720" cy="807720"/>
              </a:xfrm>
              <a:prstGeom prst="ellipse">
                <a:avLst/>
              </a:prstGeom>
              <a:solidFill>
                <a:srgbClr val="55C3C8"/>
              </a:solidFill>
              <a:ln w="28575" cap="flat" cmpd="sng" algn="ctr">
                <a:solidFill>
                  <a:srgbClr val="96969B">
                    <a:lumMod val="20000"/>
                    <a:lumOff val="80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srgbClr val="5A6478">
                      <a:lumMod val="60000"/>
                      <a:lumOff val="40000"/>
                    </a:srgbClr>
                  </a:solidFill>
                  <a:effectLst/>
                  <a:uLnTx/>
                  <a:uFillTx/>
                  <a:latin typeface="+mn-lt"/>
                  <a:ea typeface="+mn-ea"/>
                  <a:cs typeface="+mn-ea"/>
                  <a:sym typeface="+mn-lt"/>
                </a:endParaRPr>
              </a:p>
            </p:txBody>
          </p:sp>
          <p:sp>
            <p:nvSpPr>
              <p:cNvPr id="234" name="矩形 233"/>
              <p:cNvSpPr/>
              <p:nvPr/>
            </p:nvSpPr>
            <p:spPr>
              <a:xfrm>
                <a:off x="6421308" y="3983028"/>
                <a:ext cx="671979" cy="461665"/>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2400" b="0" i="0" u="none" strike="noStrike" kern="0" cap="none" spc="0" normalizeH="0" baseline="0" noProof="0" dirty="0" smtClean="0">
                    <a:ln>
                      <a:noFill/>
                    </a:ln>
                    <a:solidFill>
                      <a:prstClr val="white"/>
                    </a:solidFill>
                    <a:effectLst/>
                    <a:uLnTx/>
                    <a:uFillTx/>
                    <a:latin typeface="+mn-lt"/>
                    <a:ea typeface="+mn-ea"/>
                    <a:cs typeface="+mn-ea"/>
                    <a:sym typeface="+mn-lt"/>
                  </a:rPr>
                  <a:t>50</a:t>
                </a:r>
                <a:r>
                  <a:rPr kumimoji="0" lang="en-US" altLang="zh-CN" sz="1400" b="0" i="0" u="none" strike="noStrike" kern="0" cap="none" spc="0" normalizeH="0" baseline="0" noProof="0" dirty="0" smtClean="0">
                    <a:ln>
                      <a:noFill/>
                    </a:ln>
                    <a:solidFill>
                      <a:prstClr val="white"/>
                    </a:solidFill>
                    <a:effectLst/>
                    <a:uLnTx/>
                    <a:uFillTx/>
                    <a:latin typeface="+mn-lt"/>
                    <a:ea typeface="+mn-ea"/>
                    <a:cs typeface="+mn-ea"/>
                    <a:sym typeface="+mn-lt"/>
                  </a:rPr>
                  <a:t>%</a:t>
                </a:r>
                <a:endParaRPr kumimoji="0" lang="zh-CN" altLang="en-US" sz="1400" b="0" i="0" u="none" strike="noStrike" kern="0" cap="none" spc="0" normalizeH="0" baseline="0" noProof="0" dirty="0" smtClean="0">
                  <a:ln>
                    <a:noFill/>
                  </a:ln>
                  <a:solidFill>
                    <a:prstClr val="white"/>
                  </a:solidFill>
                  <a:effectLst/>
                  <a:uLnTx/>
                  <a:uFillTx/>
                  <a:latin typeface="+mn-lt"/>
                  <a:ea typeface="+mn-ea"/>
                  <a:cs typeface="+mn-ea"/>
                  <a:sym typeface="+mn-lt"/>
                </a:endParaRPr>
              </a:p>
            </p:txBody>
          </p:sp>
        </p:grpSp>
      </p:grpSp>
      <p:grpSp>
        <p:nvGrpSpPr>
          <p:cNvPr id="235" name="组合 234"/>
          <p:cNvGrpSpPr/>
          <p:nvPr/>
        </p:nvGrpSpPr>
        <p:grpSpPr>
          <a:xfrm>
            <a:off x="950775" y="3828045"/>
            <a:ext cx="4655344" cy="807720"/>
            <a:chOff x="950775" y="3828045"/>
            <a:chExt cx="4655344" cy="807720"/>
          </a:xfrm>
        </p:grpSpPr>
        <p:sp>
          <p:nvSpPr>
            <p:cNvPr id="236" name="矩形 235"/>
            <p:cNvSpPr/>
            <p:nvPr/>
          </p:nvSpPr>
          <p:spPr>
            <a:xfrm>
              <a:off x="1878862" y="3850905"/>
              <a:ext cx="3727257" cy="784830"/>
            </a:xfrm>
            <a:prstGeom prst="rect">
              <a:avLst/>
            </a:prstGeom>
          </p:spPr>
          <p:txBody>
            <a:bodyPr wrap="square">
              <a:spAutoFit/>
            </a:bodyPr>
            <a:lstStyle/>
            <a:p>
              <a:pPr marL="0" marR="0" lvl="0" indent="0" algn="just" defTabSz="914400" eaLnBrk="1" fontAlgn="auto" latinLnBrk="0" hangingPunct="1">
                <a:lnSpc>
                  <a:spcPct val="150000"/>
                </a:lnSpc>
                <a:spcBef>
                  <a:spcPts val="0"/>
                </a:spcBef>
                <a:spcAft>
                  <a:spcPts val="600"/>
                </a:spcAft>
                <a:buClr>
                  <a:srgbClr val="006EA0"/>
                </a:buClr>
                <a:buSzTx/>
                <a:buFontTx/>
                <a:buNone/>
                <a:defRPr/>
              </a:pPr>
              <a:r>
                <a:rPr kumimoji="0" lang="zh-CN" altLang="en-US" sz="1000" b="0" i="0" u="none" strike="noStrike" kern="0" cap="none" spc="0" normalizeH="0" baseline="0" noProof="0" dirty="0" smtClean="0">
                  <a:ln>
                    <a:noFill/>
                  </a:ln>
                  <a:solidFill>
                    <a:schemeClr val="tx1">
                      <a:lumMod val="65000"/>
                      <a:lumOff val="35000"/>
                    </a:schemeClr>
                  </a:solidFill>
                  <a:effectLst/>
                  <a:uLnTx/>
                  <a:uFillTx/>
                  <a:latin typeface="+mn-lt"/>
                  <a:ea typeface="+mn-ea"/>
                  <a:cs typeface="+mn-ea"/>
                  <a:sym typeface="+mn-lt"/>
                </a:rPr>
                <a:t>为客户服务是我们存在的唯一理由，客户需求是我们发展的原动力。我们坚持以客户为中心，快速响应客户需求，持续为客户创造长期价值进而成就客户。</a:t>
              </a:r>
              <a:endParaRPr kumimoji="0" lang="en-US" altLang="zh-CN" sz="1000" b="0" i="0" u="none" strike="noStrike" kern="0" cap="none" spc="0" normalizeH="0" baseline="0" noProof="0" dirty="0" smtClean="0">
                <a:ln>
                  <a:noFill/>
                </a:ln>
                <a:solidFill>
                  <a:schemeClr val="tx1">
                    <a:lumMod val="65000"/>
                    <a:lumOff val="35000"/>
                  </a:schemeClr>
                </a:solidFill>
                <a:effectLst/>
                <a:uLnTx/>
                <a:uFillTx/>
                <a:latin typeface="+mn-lt"/>
                <a:ea typeface="+mn-ea"/>
                <a:cs typeface="+mn-ea"/>
                <a:sym typeface="+mn-lt"/>
              </a:endParaRPr>
            </a:p>
          </p:txBody>
        </p:sp>
        <p:grpSp>
          <p:nvGrpSpPr>
            <p:cNvPr id="237" name="组合 236"/>
            <p:cNvGrpSpPr/>
            <p:nvPr/>
          </p:nvGrpSpPr>
          <p:grpSpPr>
            <a:xfrm>
              <a:off x="950775" y="3828045"/>
              <a:ext cx="807720" cy="807720"/>
              <a:chOff x="6386299" y="3825240"/>
              <a:chExt cx="807720" cy="807720"/>
            </a:xfrm>
          </p:grpSpPr>
          <p:sp>
            <p:nvSpPr>
              <p:cNvPr id="238" name="椭圆 237"/>
              <p:cNvSpPr/>
              <p:nvPr/>
            </p:nvSpPr>
            <p:spPr>
              <a:xfrm>
                <a:off x="6386299" y="3825240"/>
                <a:ext cx="807720" cy="807720"/>
              </a:xfrm>
              <a:prstGeom prst="ellipse">
                <a:avLst/>
              </a:prstGeom>
              <a:solidFill>
                <a:srgbClr val="19A5BE"/>
              </a:solidFill>
              <a:ln w="28575" cap="flat" cmpd="sng" algn="ctr">
                <a:solidFill>
                  <a:srgbClr val="96969B">
                    <a:lumMod val="20000"/>
                    <a:lumOff val="80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srgbClr val="5A6478">
                      <a:lumMod val="60000"/>
                      <a:lumOff val="40000"/>
                    </a:srgbClr>
                  </a:solidFill>
                  <a:effectLst/>
                  <a:uLnTx/>
                  <a:uFillTx/>
                  <a:latin typeface="+mn-lt"/>
                  <a:ea typeface="+mn-ea"/>
                  <a:cs typeface="+mn-ea"/>
                  <a:sym typeface="+mn-lt"/>
                </a:endParaRPr>
              </a:p>
            </p:txBody>
          </p:sp>
          <p:sp>
            <p:nvSpPr>
              <p:cNvPr id="239" name="矩形 238"/>
              <p:cNvSpPr/>
              <p:nvPr/>
            </p:nvSpPr>
            <p:spPr>
              <a:xfrm>
                <a:off x="6421308" y="3983028"/>
                <a:ext cx="671979" cy="461665"/>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2400" b="0" i="0" u="none" strike="noStrike" kern="0" cap="none" spc="0" normalizeH="0" baseline="0" noProof="0" dirty="0" smtClean="0">
                    <a:ln>
                      <a:noFill/>
                    </a:ln>
                    <a:solidFill>
                      <a:prstClr val="white"/>
                    </a:solidFill>
                    <a:effectLst/>
                    <a:uLnTx/>
                    <a:uFillTx/>
                    <a:latin typeface="+mn-lt"/>
                    <a:ea typeface="+mn-ea"/>
                    <a:cs typeface="+mn-ea"/>
                    <a:sym typeface="+mn-lt"/>
                  </a:rPr>
                  <a:t>30</a:t>
                </a:r>
                <a:r>
                  <a:rPr kumimoji="0" lang="en-US" altLang="zh-CN" sz="1400" b="0" i="0" u="none" strike="noStrike" kern="0" cap="none" spc="0" normalizeH="0" baseline="0" noProof="0" dirty="0" smtClean="0">
                    <a:ln>
                      <a:noFill/>
                    </a:ln>
                    <a:solidFill>
                      <a:prstClr val="white"/>
                    </a:solidFill>
                    <a:effectLst/>
                    <a:uLnTx/>
                    <a:uFillTx/>
                    <a:latin typeface="+mn-lt"/>
                    <a:ea typeface="+mn-ea"/>
                    <a:cs typeface="+mn-ea"/>
                    <a:sym typeface="+mn-lt"/>
                  </a:rPr>
                  <a:t>%</a:t>
                </a:r>
                <a:endParaRPr kumimoji="0" lang="zh-CN" altLang="en-US" sz="1400" b="0" i="0" u="none" strike="noStrike" kern="0" cap="none" spc="0" normalizeH="0" baseline="0" noProof="0" dirty="0" smtClean="0">
                  <a:ln>
                    <a:noFill/>
                  </a:ln>
                  <a:solidFill>
                    <a:prstClr val="white"/>
                  </a:solidFill>
                  <a:effectLst/>
                  <a:uLnTx/>
                  <a:uFillTx/>
                  <a:latin typeface="+mn-lt"/>
                  <a:ea typeface="+mn-ea"/>
                  <a:cs typeface="+mn-ea"/>
                  <a:sym typeface="+mn-lt"/>
                </a:endParaRPr>
              </a:p>
            </p:txBody>
          </p:sp>
        </p:grpSp>
      </p:grpSp>
      <p:grpSp>
        <p:nvGrpSpPr>
          <p:cNvPr id="240" name="组合 239"/>
          <p:cNvGrpSpPr/>
          <p:nvPr/>
        </p:nvGrpSpPr>
        <p:grpSpPr>
          <a:xfrm>
            <a:off x="6423027" y="4970539"/>
            <a:ext cx="4655344" cy="808275"/>
            <a:chOff x="6423027" y="4970539"/>
            <a:chExt cx="4655344" cy="808275"/>
          </a:xfrm>
        </p:grpSpPr>
        <p:sp>
          <p:nvSpPr>
            <p:cNvPr id="241" name="矩形 240"/>
            <p:cNvSpPr/>
            <p:nvPr/>
          </p:nvSpPr>
          <p:spPr>
            <a:xfrm>
              <a:off x="7351114" y="4970539"/>
              <a:ext cx="3727257" cy="784830"/>
            </a:xfrm>
            <a:prstGeom prst="rect">
              <a:avLst/>
            </a:prstGeom>
          </p:spPr>
          <p:txBody>
            <a:bodyPr wrap="square">
              <a:spAutoFit/>
            </a:bodyPr>
            <a:lstStyle/>
            <a:p>
              <a:pPr marL="0" marR="0" lvl="0" indent="0" algn="just" defTabSz="914400" eaLnBrk="1" fontAlgn="auto" latinLnBrk="0" hangingPunct="1">
                <a:lnSpc>
                  <a:spcPct val="150000"/>
                </a:lnSpc>
                <a:spcBef>
                  <a:spcPts val="0"/>
                </a:spcBef>
                <a:spcAft>
                  <a:spcPts val="600"/>
                </a:spcAft>
                <a:buClr>
                  <a:srgbClr val="006EA0"/>
                </a:buClr>
                <a:buSzTx/>
                <a:buFontTx/>
                <a:buNone/>
                <a:defRPr/>
              </a:pPr>
              <a:r>
                <a:rPr kumimoji="0" lang="zh-CN" altLang="en-US" sz="1000" b="0" i="0" u="none" strike="noStrike" kern="0" cap="none" spc="0" normalizeH="0" baseline="0" noProof="0" dirty="0" smtClean="0">
                  <a:ln>
                    <a:noFill/>
                  </a:ln>
                  <a:solidFill>
                    <a:schemeClr val="tx1">
                      <a:lumMod val="65000"/>
                      <a:lumOff val="35000"/>
                    </a:schemeClr>
                  </a:solidFill>
                  <a:effectLst/>
                  <a:uLnTx/>
                  <a:uFillTx/>
                  <a:latin typeface="+mn-lt"/>
                  <a:ea typeface="+mn-ea"/>
                  <a:cs typeface="+mn-ea"/>
                  <a:sym typeface="+mn-lt"/>
                </a:rPr>
                <a:t>为客户服务是我们存在的唯一理由，客户需求是我们发展的原动力。我们坚持以客户为中心，快速响应客户需求，持续为客户创造长期价值进而成就客户。</a:t>
              </a:r>
              <a:endParaRPr kumimoji="0" lang="en-US" altLang="zh-CN" sz="1000" b="0" i="0" u="none" strike="noStrike" kern="0" cap="none" spc="0" normalizeH="0" baseline="0" noProof="0" dirty="0" smtClean="0">
                <a:ln>
                  <a:noFill/>
                </a:ln>
                <a:solidFill>
                  <a:schemeClr val="tx1">
                    <a:lumMod val="65000"/>
                    <a:lumOff val="35000"/>
                  </a:schemeClr>
                </a:solidFill>
                <a:effectLst/>
                <a:uLnTx/>
                <a:uFillTx/>
                <a:latin typeface="+mn-lt"/>
                <a:ea typeface="+mn-ea"/>
                <a:cs typeface="+mn-ea"/>
                <a:sym typeface="+mn-lt"/>
              </a:endParaRPr>
            </a:p>
          </p:txBody>
        </p:sp>
        <p:grpSp>
          <p:nvGrpSpPr>
            <p:cNvPr id="242" name="组合 241"/>
            <p:cNvGrpSpPr/>
            <p:nvPr/>
          </p:nvGrpSpPr>
          <p:grpSpPr>
            <a:xfrm>
              <a:off x="6423027" y="4971094"/>
              <a:ext cx="807720" cy="807720"/>
              <a:chOff x="6386299" y="3825240"/>
              <a:chExt cx="807720" cy="807720"/>
            </a:xfrm>
          </p:grpSpPr>
          <p:sp>
            <p:nvSpPr>
              <p:cNvPr id="243" name="椭圆 242"/>
              <p:cNvSpPr/>
              <p:nvPr/>
            </p:nvSpPr>
            <p:spPr>
              <a:xfrm>
                <a:off x="6386299" y="3825240"/>
                <a:ext cx="807720" cy="807720"/>
              </a:xfrm>
              <a:prstGeom prst="ellipse">
                <a:avLst/>
              </a:prstGeom>
              <a:solidFill>
                <a:srgbClr val="55C3C8"/>
              </a:solidFill>
              <a:ln w="28575" cap="flat" cmpd="sng" algn="ctr">
                <a:solidFill>
                  <a:srgbClr val="96969B">
                    <a:lumMod val="20000"/>
                    <a:lumOff val="80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srgbClr val="5A6478">
                      <a:lumMod val="60000"/>
                      <a:lumOff val="40000"/>
                    </a:srgbClr>
                  </a:solidFill>
                  <a:effectLst/>
                  <a:uLnTx/>
                  <a:uFillTx/>
                  <a:latin typeface="+mn-lt"/>
                  <a:ea typeface="+mn-ea"/>
                  <a:cs typeface="+mn-ea"/>
                  <a:sym typeface="+mn-lt"/>
                </a:endParaRPr>
              </a:p>
            </p:txBody>
          </p:sp>
          <p:sp>
            <p:nvSpPr>
              <p:cNvPr id="244" name="矩形 243"/>
              <p:cNvSpPr/>
              <p:nvPr/>
            </p:nvSpPr>
            <p:spPr>
              <a:xfrm>
                <a:off x="6421308" y="3983028"/>
                <a:ext cx="671979" cy="461665"/>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2400" b="0" i="0" u="none" strike="noStrike" kern="0" cap="none" spc="0" normalizeH="0" baseline="0" noProof="0" dirty="0" smtClean="0">
                    <a:ln>
                      <a:noFill/>
                    </a:ln>
                    <a:solidFill>
                      <a:prstClr val="white"/>
                    </a:solidFill>
                    <a:effectLst/>
                    <a:uLnTx/>
                    <a:uFillTx/>
                    <a:latin typeface="+mn-lt"/>
                    <a:ea typeface="+mn-ea"/>
                    <a:cs typeface="+mn-ea"/>
                    <a:sym typeface="+mn-lt"/>
                  </a:rPr>
                  <a:t>60</a:t>
                </a:r>
                <a:r>
                  <a:rPr kumimoji="0" lang="en-US" altLang="zh-CN" sz="1400" b="0" i="0" u="none" strike="noStrike" kern="0" cap="none" spc="0" normalizeH="0" baseline="0" noProof="0" dirty="0" smtClean="0">
                    <a:ln>
                      <a:noFill/>
                    </a:ln>
                    <a:solidFill>
                      <a:prstClr val="white"/>
                    </a:solidFill>
                    <a:effectLst/>
                    <a:uLnTx/>
                    <a:uFillTx/>
                    <a:latin typeface="+mn-lt"/>
                    <a:ea typeface="+mn-ea"/>
                    <a:cs typeface="+mn-ea"/>
                    <a:sym typeface="+mn-lt"/>
                  </a:rPr>
                  <a:t>%</a:t>
                </a:r>
                <a:endParaRPr kumimoji="0" lang="zh-CN" altLang="en-US" sz="1400" b="0" i="0" u="none" strike="noStrike" kern="0" cap="none" spc="0" normalizeH="0" baseline="0" noProof="0" dirty="0" smtClean="0">
                  <a:ln>
                    <a:noFill/>
                  </a:ln>
                  <a:solidFill>
                    <a:prstClr val="white"/>
                  </a:solidFill>
                  <a:effectLst/>
                  <a:uLnTx/>
                  <a:uFillTx/>
                  <a:latin typeface="+mn-lt"/>
                  <a:ea typeface="+mn-ea"/>
                  <a:cs typeface="+mn-ea"/>
                  <a:sym typeface="+mn-lt"/>
                </a:endParaRPr>
              </a:p>
            </p:txBody>
          </p:sp>
        </p:grpSp>
      </p:grpSp>
      <p:grpSp>
        <p:nvGrpSpPr>
          <p:cNvPr id="245" name="组合 244"/>
          <p:cNvGrpSpPr/>
          <p:nvPr/>
        </p:nvGrpSpPr>
        <p:grpSpPr>
          <a:xfrm>
            <a:off x="6423027" y="3828045"/>
            <a:ext cx="4655344" cy="807720"/>
            <a:chOff x="6423027" y="3828045"/>
            <a:chExt cx="4655344" cy="807720"/>
          </a:xfrm>
        </p:grpSpPr>
        <p:sp>
          <p:nvSpPr>
            <p:cNvPr id="246" name="矩形 245"/>
            <p:cNvSpPr/>
            <p:nvPr/>
          </p:nvSpPr>
          <p:spPr>
            <a:xfrm>
              <a:off x="7351114" y="3850905"/>
              <a:ext cx="3727257" cy="784830"/>
            </a:xfrm>
            <a:prstGeom prst="rect">
              <a:avLst/>
            </a:prstGeom>
          </p:spPr>
          <p:txBody>
            <a:bodyPr wrap="square">
              <a:spAutoFit/>
            </a:bodyPr>
            <a:lstStyle/>
            <a:p>
              <a:pPr marL="0" marR="0" lvl="0" indent="0" algn="just" defTabSz="914400" eaLnBrk="1" fontAlgn="auto" latinLnBrk="0" hangingPunct="1">
                <a:lnSpc>
                  <a:spcPct val="150000"/>
                </a:lnSpc>
                <a:spcBef>
                  <a:spcPts val="0"/>
                </a:spcBef>
                <a:spcAft>
                  <a:spcPts val="600"/>
                </a:spcAft>
                <a:buClr>
                  <a:srgbClr val="006EA0"/>
                </a:buClr>
                <a:buSzTx/>
                <a:buFontTx/>
                <a:buNone/>
                <a:defRPr/>
              </a:pPr>
              <a:r>
                <a:rPr kumimoji="0" lang="zh-CN" altLang="en-US" sz="1000" b="0" i="0" u="none" strike="noStrike" kern="0" cap="none" spc="0" normalizeH="0" baseline="0" noProof="0" dirty="0" smtClean="0">
                  <a:ln>
                    <a:noFill/>
                  </a:ln>
                  <a:solidFill>
                    <a:schemeClr val="tx1">
                      <a:lumMod val="65000"/>
                      <a:lumOff val="35000"/>
                    </a:schemeClr>
                  </a:solidFill>
                  <a:effectLst/>
                  <a:uLnTx/>
                  <a:uFillTx/>
                  <a:latin typeface="+mn-lt"/>
                  <a:ea typeface="+mn-ea"/>
                  <a:cs typeface="+mn-ea"/>
                  <a:sym typeface="+mn-lt"/>
                </a:rPr>
                <a:t>为客户服务是我们存在的唯一理由，客户需求是我们发展的原动力。我们坚持以客户为中心，快速响应客户需求，持续为客户创造长期价值进而成就客户。</a:t>
              </a:r>
              <a:endParaRPr kumimoji="0" lang="en-US" altLang="zh-CN" sz="1000" b="0" i="0" u="none" strike="noStrike" kern="0" cap="none" spc="0" normalizeH="0" baseline="0" noProof="0" dirty="0" smtClean="0">
                <a:ln>
                  <a:noFill/>
                </a:ln>
                <a:solidFill>
                  <a:schemeClr val="tx1">
                    <a:lumMod val="65000"/>
                    <a:lumOff val="35000"/>
                  </a:schemeClr>
                </a:solidFill>
                <a:effectLst/>
                <a:uLnTx/>
                <a:uFillTx/>
                <a:latin typeface="+mn-lt"/>
                <a:ea typeface="+mn-ea"/>
                <a:cs typeface="+mn-ea"/>
                <a:sym typeface="+mn-lt"/>
              </a:endParaRPr>
            </a:p>
          </p:txBody>
        </p:sp>
        <p:grpSp>
          <p:nvGrpSpPr>
            <p:cNvPr id="247" name="组合 246"/>
            <p:cNvGrpSpPr/>
            <p:nvPr/>
          </p:nvGrpSpPr>
          <p:grpSpPr>
            <a:xfrm>
              <a:off x="6423027" y="3828045"/>
              <a:ext cx="807720" cy="807720"/>
              <a:chOff x="6386299" y="3825240"/>
              <a:chExt cx="807720" cy="807720"/>
            </a:xfrm>
          </p:grpSpPr>
          <p:sp>
            <p:nvSpPr>
              <p:cNvPr id="248" name="椭圆 247"/>
              <p:cNvSpPr/>
              <p:nvPr/>
            </p:nvSpPr>
            <p:spPr>
              <a:xfrm>
                <a:off x="6386299" y="3825240"/>
                <a:ext cx="807720" cy="807720"/>
              </a:xfrm>
              <a:prstGeom prst="ellipse">
                <a:avLst/>
              </a:prstGeom>
              <a:solidFill>
                <a:srgbClr val="19A5BE"/>
              </a:solidFill>
              <a:ln w="28575" cap="flat" cmpd="sng" algn="ctr">
                <a:solidFill>
                  <a:srgbClr val="96969B">
                    <a:lumMod val="20000"/>
                    <a:lumOff val="80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srgbClr val="5A6478">
                      <a:lumMod val="60000"/>
                      <a:lumOff val="40000"/>
                    </a:srgbClr>
                  </a:solidFill>
                  <a:effectLst/>
                  <a:uLnTx/>
                  <a:uFillTx/>
                  <a:latin typeface="+mn-lt"/>
                  <a:ea typeface="+mn-ea"/>
                  <a:cs typeface="+mn-ea"/>
                  <a:sym typeface="+mn-lt"/>
                </a:endParaRPr>
              </a:p>
            </p:txBody>
          </p:sp>
          <p:sp>
            <p:nvSpPr>
              <p:cNvPr id="249" name="矩形 248"/>
              <p:cNvSpPr/>
              <p:nvPr/>
            </p:nvSpPr>
            <p:spPr>
              <a:xfrm>
                <a:off x="6421308" y="3983028"/>
                <a:ext cx="671979" cy="461665"/>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2400" b="0" i="0" u="none" strike="noStrike" kern="0" cap="none" spc="0" normalizeH="0" baseline="0" noProof="0" dirty="0" smtClean="0">
                    <a:ln>
                      <a:noFill/>
                    </a:ln>
                    <a:solidFill>
                      <a:prstClr val="white"/>
                    </a:solidFill>
                    <a:effectLst/>
                    <a:uLnTx/>
                    <a:uFillTx/>
                    <a:latin typeface="+mn-lt"/>
                    <a:ea typeface="+mn-ea"/>
                    <a:cs typeface="+mn-ea"/>
                    <a:sym typeface="+mn-lt"/>
                  </a:rPr>
                  <a:t>40</a:t>
                </a:r>
                <a:r>
                  <a:rPr kumimoji="0" lang="en-US" altLang="zh-CN" sz="1400" b="0" i="0" u="none" strike="noStrike" kern="0" cap="none" spc="0" normalizeH="0" baseline="0" noProof="0" dirty="0" smtClean="0">
                    <a:ln>
                      <a:noFill/>
                    </a:ln>
                    <a:solidFill>
                      <a:prstClr val="white"/>
                    </a:solidFill>
                    <a:effectLst/>
                    <a:uLnTx/>
                    <a:uFillTx/>
                    <a:latin typeface="+mn-lt"/>
                    <a:ea typeface="+mn-ea"/>
                    <a:cs typeface="+mn-ea"/>
                    <a:sym typeface="+mn-lt"/>
                  </a:rPr>
                  <a:t>%</a:t>
                </a:r>
                <a:endParaRPr kumimoji="0" lang="zh-CN" altLang="en-US" sz="1400" b="0" i="0" u="none" strike="noStrike" kern="0" cap="none" spc="0" normalizeH="0" baseline="0" noProof="0" dirty="0" smtClean="0">
                  <a:ln>
                    <a:noFill/>
                  </a:ln>
                  <a:solidFill>
                    <a:prstClr val="white"/>
                  </a:solidFill>
                  <a:effectLst/>
                  <a:uLnTx/>
                  <a:uFillTx/>
                  <a:latin typeface="+mn-lt"/>
                  <a:ea typeface="+mn-ea"/>
                  <a:cs typeface="+mn-ea"/>
                  <a:sym typeface="+mn-lt"/>
                </a:endParaRPr>
              </a:p>
            </p:txBody>
          </p:sp>
        </p:grpSp>
      </p:grpSp>
      <p:sp>
        <p:nvSpPr>
          <p:cNvPr id="126" name="Freeform 28"/>
          <p:cNvSpPr>
            <a:spLocks noEditPoints="1"/>
          </p:cNvSpPr>
          <p:nvPr/>
        </p:nvSpPr>
        <p:spPr bwMode="auto">
          <a:xfrm>
            <a:off x="4584950" y="1176474"/>
            <a:ext cx="753711" cy="2599060"/>
          </a:xfrm>
          <a:custGeom>
            <a:avLst/>
            <a:gdLst>
              <a:gd name="T0" fmla="*/ 86 w 89"/>
              <a:gd name="T1" fmla="*/ 37 h 308"/>
              <a:gd name="T2" fmla="*/ 72 w 89"/>
              <a:gd name="T3" fmla="*/ 142 h 308"/>
              <a:gd name="T4" fmla="*/ 72 w 89"/>
              <a:gd name="T5" fmla="*/ 192 h 308"/>
              <a:gd name="T6" fmla="*/ 49 w 89"/>
              <a:gd name="T7" fmla="*/ 302 h 308"/>
              <a:gd name="T8" fmla="*/ 24 w 89"/>
              <a:gd name="T9" fmla="*/ 33 h 308"/>
              <a:gd name="T10" fmla="*/ 3 w 89"/>
              <a:gd name="T11" fmla="*/ 22 h 308"/>
              <a:gd name="T12" fmla="*/ 61 w 89"/>
              <a:gd name="T13" fmla="*/ 40 h 308"/>
              <a:gd name="T14" fmla="*/ 11 w 89"/>
              <a:gd name="T15" fmla="*/ 26 h 308"/>
              <a:gd name="T16" fmla="*/ 25 w 89"/>
              <a:gd name="T17" fmla="*/ 29 h 308"/>
              <a:gd name="T18" fmla="*/ 23 w 89"/>
              <a:gd name="T19" fmla="*/ 134 h 308"/>
              <a:gd name="T20" fmla="*/ 54 w 89"/>
              <a:gd name="T21" fmla="*/ 43 h 308"/>
              <a:gd name="T22" fmla="*/ 65 w 89"/>
              <a:gd name="T23" fmla="*/ 189 h 308"/>
              <a:gd name="T24" fmla="*/ 64 w 89"/>
              <a:gd name="T25" fmla="*/ 150 h 308"/>
              <a:gd name="T26" fmla="*/ 21 w 89"/>
              <a:gd name="T27" fmla="*/ 165 h 308"/>
              <a:gd name="T28" fmla="*/ 30 w 89"/>
              <a:gd name="T29" fmla="*/ 224 h 308"/>
              <a:gd name="T30" fmla="*/ 39 w 89"/>
              <a:gd name="T31" fmla="*/ 232 h 308"/>
              <a:gd name="T32" fmla="*/ 53 w 89"/>
              <a:gd name="T33" fmla="*/ 236 h 308"/>
              <a:gd name="T34" fmla="*/ 45 w 89"/>
              <a:gd name="T35" fmla="*/ 253 h 308"/>
              <a:gd name="T36" fmla="*/ 46 w 89"/>
              <a:gd name="T37" fmla="*/ 238 h 308"/>
              <a:gd name="T38" fmla="*/ 34 w 89"/>
              <a:gd name="T39" fmla="*/ 236 h 308"/>
              <a:gd name="T40" fmla="*/ 25 w 89"/>
              <a:gd name="T41" fmla="*/ 237 h 308"/>
              <a:gd name="T42" fmla="*/ 24 w 89"/>
              <a:gd name="T43" fmla="*/ 249 h 308"/>
              <a:gd name="T44" fmla="*/ 62 w 89"/>
              <a:gd name="T45" fmla="*/ 248 h 308"/>
              <a:gd name="T46" fmla="*/ 56 w 89"/>
              <a:gd name="T47" fmla="*/ 201 h 308"/>
              <a:gd name="T48" fmla="*/ 47 w 89"/>
              <a:gd name="T49" fmla="*/ 203 h 308"/>
              <a:gd name="T50" fmla="*/ 36 w 89"/>
              <a:gd name="T51" fmla="*/ 201 h 308"/>
              <a:gd name="T52" fmla="*/ 40 w 89"/>
              <a:gd name="T53" fmla="*/ 190 h 308"/>
              <a:gd name="T54" fmla="*/ 41 w 89"/>
              <a:gd name="T55" fmla="*/ 191 h 308"/>
              <a:gd name="T56" fmla="*/ 41 w 89"/>
              <a:gd name="T57" fmla="*/ 192 h 308"/>
              <a:gd name="T58" fmla="*/ 40 w 89"/>
              <a:gd name="T59" fmla="*/ 194 h 308"/>
              <a:gd name="T60" fmla="*/ 43 w 89"/>
              <a:gd name="T61" fmla="*/ 199 h 308"/>
              <a:gd name="T62" fmla="*/ 50 w 89"/>
              <a:gd name="T63" fmla="*/ 190 h 308"/>
              <a:gd name="T64" fmla="*/ 62 w 89"/>
              <a:gd name="T65" fmla="*/ 189 h 308"/>
              <a:gd name="T66" fmla="*/ 25 w 89"/>
              <a:gd name="T67" fmla="*/ 142 h 308"/>
              <a:gd name="T68" fmla="*/ 25 w 89"/>
              <a:gd name="T69" fmla="*/ 142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9" h="308">
                <a:moveTo>
                  <a:pt x="88" y="32"/>
                </a:moveTo>
                <a:cubicBezTo>
                  <a:pt x="89" y="34"/>
                  <a:pt x="88" y="36"/>
                  <a:pt x="86" y="37"/>
                </a:cubicBezTo>
                <a:cubicBezTo>
                  <a:pt x="80" y="41"/>
                  <a:pt x="71" y="46"/>
                  <a:pt x="63" y="47"/>
                </a:cubicBezTo>
                <a:cubicBezTo>
                  <a:pt x="69" y="77"/>
                  <a:pt x="71" y="110"/>
                  <a:pt x="72" y="142"/>
                </a:cubicBezTo>
                <a:cubicBezTo>
                  <a:pt x="72" y="143"/>
                  <a:pt x="72" y="143"/>
                  <a:pt x="72" y="144"/>
                </a:cubicBezTo>
                <a:cubicBezTo>
                  <a:pt x="72" y="160"/>
                  <a:pt x="72" y="176"/>
                  <a:pt x="72" y="192"/>
                </a:cubicBezTo>
                <a:cubicBezTo>
                  <a:pt x="72" y="218"/>
                  <a:pt x="72" y="245"/>
                  <a:pt x="67" y="270"/>
                </a:cubicBezTo>
                <a:cubicBezTo>
                  <a:pt x="65" y="280"/>
                  <a:pt x="62" y="300"/>
                  <a:pt x="49" y="302"/>
                </a:cubicBezTo>
                <a:cubicBezTo>
                  <a:pt x="11" y="308"/>
                  <a:pt x="13" y="209"/>
                  <a:pt x="13" y="191"/>
                </a:cubicBezTo>
                <a:cubicBezTo>
                  <a:pt x="14" y="138"/>
                  <a:pt x="20" y="86"/>
                  <a:pt x="24" y="33"/>
                </a:cubicBezTo>
                <a:cubicBezTo>
                  <a:pt x="15" y="35"/>
                  <a:pt x="9" y="36"/>
                  <a:pt x="2" y="28"/>
                </a:cubicBezTo>
                <a:cubicBezTo>
                  <a:pt x="0" y="26"/>
                  <a:pt x="1" y="24"/>
                  <a:pt x="3" y="22"/>
                </a:cubicBezTo>
                <a:cubicBezTo>
                  <a:pt x="27" y="8"/>
                  <a:pt x="74" y="0"/>
                  <a:pt x="88" y="32"/>
                </a:cubicBezTo>
                <a:close/>
                <a:moveTo>
                  <a:pt x="61" y="40"/>
                </a:moveTo>
                <a:cubicBezTo>
                  <a:pt x="68" y="38"/>
                  <a:pt x="74" y="35"/>
                  <a:pt x="80" y="32"/>
                </a:cubicBezTo>
                <a:cubicBezTo>
                  <a:pt x="67" y="10"/>
                  <a:pt x="32" y="16"/>
                  <a:pt x="11" y="26"/>
                </a:cubicBezTo>
                <a:cubicBezTo>
                  <a:pt x="15" y="29"/>
                  <a:pt x="19" y="28"/>
                  <a:pt x="23" y="28"/>
                </a:cubicBezTo>
                <a:cubicBezTo>
                  <a:pt x="24" y="28"/>
                  <a:pt x="25" y="29"/>
                  <a:pt x="25" y="29"/>
                </a:cubicBezTo>
                <a:cubicBezTo>
                  <a:pt x="26" y="29"/>
                  <a:pt x="28" y="29"/>
                  <a:pt x="28" y="31"/>
                </a:cubicBezTo>
                <a:cubicBezTo>
                  <a:pt x="30" y="65"/>
                  <a:pt x="25" y="99"/>
                  <a:pt x="23" y="134"/>
                </a:cubicBezTo>
                <a:cubicBezTo>
                  <a:pt x="34" y="122"/>
                  <a:pt x="51" y="124"/>
                  <a:pt x="63" y="134"/>
                </a:cubicBezTo>
                <a:cubicBezTo>
                  <a:pt x="63" y="103"/>
                  <a:pt x="61" y="72"/>
                  <a:pt x="54" y="43"/>
                </a:cubicBezTo>
                <a:cubicBezTo>
                  <a:pt x="54" y="38"/>
                  <a:pt x="60" y="36"/>
                  <a:pt x="61" y="40"/>
                </a:cubicBezTo>
                <a:close/>
                <a:moveTo>
                  <a:pt x="65" y="189"/>
                </a:moveTo>
                <a:cubicBezTo>
                  <a:pt x="65" y="183"/>
                  <a:pt x="65" y="177"/>
                  <a:pt x="64" y="171"/>
                </a:cubicBezTo>
                <a:cubicBezTo>
                  <a:pt x="64" y="164"/>
                  <a:pt x="64" y="157"/>
                  <a:pt x="64" y="150"/>
                </a:cubicBezTo>
                <a:cubicBezTo>
                  <a:pt x="51" y="157"/>
                  <a:pt x="35" y="153"/>
                  <a:pt x="22" y="146"/>
                </a:cubicBezTo>
                <a:cubicBezTo>
                  <a:pt x="22" y="152"/>
                  <a:pt x="21" y="159"/>
                  <a:pt x="21" y="165"/>
                </a:cubicBezTo>
                <a:cubicBezTo>
                  <a:pt x="21" y="188"/>
                  <a:pt x="20" y="211"/>
                  <a:pt x="23" y="234"/>
                </a:cubicBezTo>
                <a:cubicBezTo>
                  <a:pt x="25" y="230"/>
                  <a:pt x="26" y="226"/>
                  <a:pt x="30" y="224"/>
                </a:cubicBezTo>
                <a:cubicBezTo>
                  <a:pt x="31" y="223"/>
                  <a:pt x="32" y="223"/>
                  <a:pt x="33" y="224"/>
                </a:cubicBezTo>
                <a:cubicBezTo>
                  <a:pt x="36" y="226"/>
                  <a:pt x="38" y="229"/>
                  <a:pt x="39" y="232"/>
                </a:cubicBezTo>
                <a:cubicBezTo>
                  <a:pt x="41" y="232"/>
                  <a:pt x="43" y="231"/>
                  <a:pt x="45" y="232"/>
                </a:cubicBezTo>
                <a:cubicBezTo>
                  <a:pt x="47" y="232"/>
                  <a:pt x="52" y="233"/>
                  <a:pt x="53" y="236"/>
                </a:cubicBezTo>
                <a:cubicBezTo>
                  <a:pt x="55" y="242"/>
                  <a:pt x="52" y="247"/>
                  <a:pt x="50" y="253"/>
                </a:cubicBezTo>
                <a:cubicBezTo>
                  <a:pt x="49" y="255"/>
                  <a:pt x="46" y="255"/>
                  <a:pt x="45" y="253"/>
                </a:cubicBezTo>
                <a:cubicBezTo>
                  <a:pt x="44" y="250"/>
                  <a:pt x="46" y="248"/>
                  <a:pt x="47" y="245"/>
                </a:cubicBezTo>
                <a:cubicBezTo>
                  <a:pt x="48" y="243"/>
                  <a:pt x="49" y="239"/>
                  <a:pt x="46" y="238"/>
                </a:cubicBezTo>
                <a:cubicBezTo>
                  <a:pt x="43" y="237"/>
                  <a:pt x="41" y="237"/>
                  <a:pt x="38" y="239"/>
                </a:cubicBezTo>
                <a:cubicBezTo>
                  <a:pt x="36" y="240"/>
                  <a:pt x="34" y="239"/>
                  <a:pt x="34" y="236"/>
                </a:cubicBezTo>
                <a:cubicBezTo>
                  <a:pt x="34" y="233"/>
                  <a:pt x="34" y="230"/>
                  <a:pt x="31" y="228"/>
                </a:cubicBezTo>
                <a:cubicBezTo>
                  <a:pt x="28" y="231"/>
                  <a:pt x="27" y="235"/>
                  <a:pt x="25" y="237"/>
                </a:cubicBezTo>
                <a:cubicBezTo>
                  <a:pt x="24" y="238"/>
                  <a:pt x="24" y="238"/>
                  <a:pt x="23" y="238"/>
                </a:cubicBezTo>
                <a:cubicBezTo>
                  <a:pt x="23" y="242"/>
                  <a:pt x="24" y="245"/>
                  <a:pt x="24" y="249"/>
                </a:cubicBezTo>
                <a:cubicBezTo>
                  <a:pt x="26" y="257"/>
                  <a:pt x="33" y="299"/>
                  <a:pt x="48" y="294"/>
                </a:cubicBezTo>
                <a:cubicBezTo>
                  <a:pt x="61" y="290"/>
                  <a:pt x="62" y="258"/>
                  <a:pt x="62" y="248"/>
                </a:cubicBezTo>
                <a:cubicBezTo>
                  <a:pt x="64" y="230"/>
                  <a:pt x="65" y="212"/>
                  <a:pt x="65" y="193"/>
                </a:cubicBezTo>
                <a:cubicBezTo>
                  <a:pt x="62" y="196"/>
                  <a:pt x="60" y="199"/>
                  <a:pt x="56" y="201"/>
                </a:cubicBezTo>
                <a:cubicBezTo>
                  <a:pt x="53" y="202"/>
                  <a:pt x="50" y="200"/>
                  <a:pt x="48" y="197"/>
                </a:cubicBezTo>
                <a:cubicBezTo>
                  <a:pt x="48" y="199"/>
                  <a:pt x="48" y="201"/>
                  <a:pt x="47" y="203"/>
                </a:cubicBezTo>
                <a:cubicBezTo>
                  <a:pt x="46" y="204"/>
                  <a:pt x="45" y="204"/>
                  <a:pt x="44" y="204"/>
                </a:cubicBezTo>
                <a:cubicBezTo>
                  <a:pt x="41" y="203"/>
                  <a:pt x="39" y="202"/>
                  <a:pt x="36" y="201"/>
                </a:cubicBezTo>
                <a:cubicBezTo>
                  <a:pt x="35" y="200"/>
                  <a:pt x="35" y="200"/>
                  <a:pt x="35" y="198"/>
                </a:cubicBezTo>
                <a:cubicBezTo>
                  <a:pt x="35" y="196"/>
                  <a:pt x="37" y="190"/>
                  <a:pt x="40" y="190"/>
                </a:cubicBezTo>
                <a:cubicBezTo>
                  <a:pt x="41" y="190"/>
                  <a:pt x="41" y="190"/>
                  <a:pt x="41" y="191"/>
                </a:cubicBezTo>
                <a:cubicBezTo>
                  <a:pt x="41" y="191"/>
                  <a:pt x="41" y="191"/>
                  <a:pt x="41" y="191"/>
                </a:cubicBezTo>
                <a:cubicBezTo>
                  <a:pt x="41" y="191"/>
                  <a:pt x="41" y="192"/>
                  <a:pt x="41" y="192"/>
                </a:cubicBezTo>
                <a:cubicBezTo>
                  <a:pt x="41" y="192"/>
                  <a:pt x="41" y="192"/>
                  <a:pt x="41" y="192"/>
                </a:cubicBezTo>
                <a:cubicBezTo>
                  <a:pt x="41" y="192"/>
                  <a:pt x="40" y="193"/>
                  <a:pt x="40" y="193"/>
                </a:cubicBezTo>
                <a:cubicBezTo>
                  <a:pt x="40" y="193"/>
                  <a:pt x="40" y="193"/>
                  <a:pt x="40" y="194"/>
                </a:cubicBezTo>
                <a:cubicBezTo>
                  <a:pt x="40" y="195"/>
                  <a:pt x="39" y="196"/>
                  <a:pt x="39" y="197"/>
                </a:cubicBezTo>
                <a:cubicBezTo>
                  <a:pt x="40" y="198"/>
                  <a:pt x="42" y="198"/>
                  <a:pt x="43" y="199"/>
                </a:cubicBezTo>
                <a:cubicBezTo>
                  <a:pt x="44" y="196"/>
                  <a:pt x="43" y="192"/>
                  <a:pt x="45" y="190"/>
                </a:cubicBezTo>
                <a:cubicBezTo>
                  <a:pt x="46" y="188"/>
                  <a:pt x="48" y="188"/>
                  <a:pt x="50" y="190"/>
                </a:cubicBezTo>
                <a:cubicBezTo>
                  <a:pt x="51" y="192"/>
                  <a:pt x="54" y="198"/>
                  <a:pt x="57" y="194"/>
                </a:cubicBezTo>
                <a:cubicBezTo>
                  <a:pt x="59" y="193"/>
                  <a:pt x="60" y="191"/>
                  <a:pt x="62" y="189"/>
                </a:cubicBezTo>
                <a:cubicBezTo>
                  <a:pt x="63" y="189"/>
                  <a:pt x="64" y="189"/>
                  <a:pt x="65" y="189"/>
                </a:cubicBezTo>
                <a:close/>
                <a:moveTo>
                  <a:pt x="25" y="142"/>
                </a:moveTo>
                <a:cubicBezTo>
                  <a:pt x="38" y="147"/>
                  <a:pt x="52" y="151"/>
                  <a:pt x="64" y="143"/>
                </a:cubicBezTo>
                <a:cubicBezTo>
                  <a:pt x="52" y="132"/>
                  <a:pt x="35" y="128"/>
                  <a:pt x="25" y="142"/>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50" name="Freeform 29"/>
          <p:cNvSpPr>
            <a:spLocks noEditPoints="1"/>
          </p:cNvSpPr>
          <p:nvPr/>
        </p:nvSpPr>
        <p:spPr bwMode="auto">
          <a:xfrm>
            <a:off x="4753914" y="2408915"/>
            <a:ext cx="380997" cy="1290419"/>
          </a:xfrm>
          <a:custGeom>
            <a:avLst/>
            <a:gdLst>
              <a:gd name="T0" fmla="*/ 45 w 45"/>
              <a:gd name="T1" fmla="*/ 43 h 153"/>
              <a:gd name="T2" fmla="*/ 37 w 45"/>
              <a:gd name="T3" fmla="*/ 48 h 153"/>
              <a:gd name="T4" fmla="*/ 25 w 45"/>
              <a:gd name="T5" fmla="*/ 44 h 153"/>
              <a:gd name="T6" fmla="*/ 19 w 45"/>
              <a:gd name="T7" fmla="*/ 51 h 153"/>
              <a:gd name="T8" fmla="*/ 20 w 45"/>
              <a:gd name="T9" fmla="*/ 47 h 153"/>
              <a:gd name="T10" fmla="*/ 21 w 45"/>
              <a:gd name="T11" fmla="*/ 46 h 153"/>
              <a:gd name="T12" fmla="*/ 21 w 45"/>
              <a:gd name="T13" fmla="*/ 45 h 153"/>
              <a:gd name="T14" fmla="*/ 15 w 45"/>
              <a:gd name="T15" fmla="*/ 52 h 153"/>
              <a:gd name="T16" fmla="*/ 24 w 45"/>
              <a:gd name="T17" fmla="*/ 58 h 153"/>
              <a:gd name="T18" fmla="*/ 28 w 45"/>
              <a:gd name="T19" fmla="*/ 51 h 153"/>
              <a:gd name="T20" fmla="*/ 45 w 45"/>
              <a:gd name="T21" fmla="*/ 47 h 153"/>
              <a:gd name="T22" fmla="*/ 28 w 45"/>
              <a:gd name="T23" fmla="*/ 148 h 153"/>
              <a:gd name="T24" fmla="*/ 3 w 45"/>
              <a:gd name="T25" fmla="*/ 92 h 153"/>
              <a:gd name="T26" fmla="*/ 11 w 45"/>
              <a:gd name="T27" fmla="*/ 82 h 153"/>
              <a:gd name="T28" fmla="*/ 18 w 45"/>
              <a:gd name="T29" fmla="*/ 93 h 153"/>
              <a:gd name="T30" fmla="*/ 27 w 45"/>
              <a:gd name="T31" fmla="*/ 99 h 153"/>
              <a:gd name="T32" fmla="*/ 30 w 45"/>
              <a:gd name="T33" fmla="*/ 107 h 153"/>
              <a:gd name="T34" fmla="*/ 25 w 45"/>
              <a:gd name="T35" fmla="*/ 86 h 153"/>
              <a:gd name="T36" fmla="*/ 13 w 45"/>
              <a:gd name="T37" fmla="*/ 78 h 153"/>
              <a:gd name="T38" fmla="*/ 3 w 45"/>
              <a:gd name="T39" fmla="*/ 88 h 153"/>
              <a:gd name="T40" fmla="*/ 2 w 45"/>
              <a:gd name="T41" fmla="*/ 0 h 153"/>
              <a:gd name="T42" fmla="*/ 44 w 45"/>
              <a:gd name="T43" fmla="*/ 25 h 153"/>
              <a:gd name="T44" fmla="*/ 35 w 45"/>
              <a:gd name="T45" fmla="*/ 22 h 153"/>
              <a:gd name="T46" fmla="*/ 16 w 45"/>
              <a:gd name="T47" fmla="*/ 20 h 153"/>
              <a:gd name="T48" fmla="*/ 7 w 45"/>
              <a:gd name="T49" fmla="*/ 20 h 153"/>
              <a:gd name="T50" fmla="*/ 15 w 45"/>
              <a:gd name="T51" fmla="*/ 30 h 153"/>
              <a:gd name="T52" fmla="*/ 11 w 45"/>
              <a:gd name="T53" fmla="*/ 22 h 153"/>
              <a:gd name="T54" fmla="*/ 15 w 45"/>
              <a:gd name="T55" fmla="*/ 26 h 153"/>
              <a:gd name="T56" fmla="*/ 25 w 45"/>
              <a:gd name="T57" fmla="*/ 17 h 153"/>
              <a:gd name="T58" fmla="*/ 34 w 45"/>
              <a:gd name="T59" fmla="*/ 118 h 153"/>
              <a:gd name="T60" fmla="*/ 28 w 45"/>
              <a:gd name="T61" fmla="*/ 117 h 153"/>
              <a:gd name="T62" fmla="*/ 20 w 45"/>
              <a:gd name="T63" fmla="*/ 119 h 153"/>
              <a:gd name="T64" fmla="*/ 19 w 45"/>
              <a:gd name="T65" fmla="*/ 120 h 153"/>
              <a:gd name="T66" fmla="*/ 24 w 45"/>
              <a:gd name="T67" fmla="*/ 122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5" h="153">
                <a:moveTo>
                  <a:pt x="44" y="25"/>
                </a:moveTo>
                <a:cubicBezTo>
                  <a:pt x="45" y="31"/>
                  <a:pt x="45" y="37"/>
                  <a:pt x="45" y="43"/>
                </a:cubicBezTo>
                <a:cubicBezTo>
                  <a:pt x="44" y="43"/>
                  <a:pt x="43" y="43"/>
                  <a:pt x="42" y="43"/>
                </a:cubicBezTo>
                <a:cubicBezTo>
                  <a:pt x="40" y="45"/>
                  <a:pt x="39" y="47"/>
                  <a:pt x="37" y="48"/>
                </a:cubicBezTo>
                <a:cubicBezTo>
                  <a:pt x="34" y="52"/>
                  <a:pt x="31" y="46"/>
                  <a:pt x="30" y="44"/>
                </a:cubicBezTo>
                <a:cubicBezTo>
                  <a:pt x="28" y="42"/>
                  <a:pt x="26" y="42"/>
                  <a:pt x="25" y="44"/>
                </a:cubicBezTo>
                <a:cubicBezTo>
                  <a:pt x="23" y="46"/>
                  <a:pt x="24" y="50"/>
                  <a:pt x="23" y="53"/>
                </a:cubicBezTo>
                <a:cubicBezTo>
                  <a:pt x="22" y="52"/>
                  <a:pt x="20" y="52"/>
                  <a:pt x="19" y="51"/>
                </a:cubicBezTo>
                <a:cubicBezTo>
                  <a:pt x="19" y="50"/>
                  <a:pt x="20" y="49"/>
                  <a:pt x="20" y="48"/>
                </a:cubicBezTo>
                <a:cubicBezTo>
                  <a:pt x="20" y="47"/>
                  <a:pt x="20" y="47"/>
                  <a:pt x="20" y="47"/>
                </a:cubicBezTo>
                <a:cubicBezTo>
                  <a:pt x="20" y="47"/>
                  <a:pt x="21" y="46"/>
                  <a:pt x="21" y="46"/>
                </a:cubicBezTo>
                <a:cubicBezTo>
                  <a:pt x="21" y="46"/>
                  <a:pt x="21" y="46"/>
                  <a:pt x="21" y="46"/>
                </a:cubicBezTo>
                <a:cubicBezTo>
                  <a:pt x="21" y="46"/>
                  <a:pt x="21" y="45"/>
                  <a:pt x="21" y="45"/>
                </a:cubicBezTo>
                <a:cubicBezTo>
                  <a:pt x="21" y="45"/>
                  <a:pt x="21" y="45"/>
                  <a:pt x="21" y="45"/>
                </a:cubicBezTo>
                <a:cubicBezTo>
                  <a:pt x="21" y="44"/>
                  <a:pt x="21" y="44"/>
                  <a:pt x="20" y="44"/>
                </a:cubicBezTo>
                <a:cubicBezTo>
                  <a:pt x="17" y="44"/>
                  <a:pt x="15" y="50"/>
                  <a:pt x="15" y="52"/>
                </a:cubicBezTo>
                <a:cubicBezTo>
                  <a:pt x="15" y="54"/>
                  <a:pt x="15" y="54"/>
                  <a:pt x="16" y="55"/>
                </a:cubicBezTo>
                <a:cubicBezTo>
                  <a:pt x="19" y="56"/>
                  <a:pt x="21" y="57"/>
                  <a:pt x="24" y="58"/>
                </a:cubicBezTo>
                <a:cubicBezTo>
                  <a:pt x="25" y="58"/>
                  <a:pt x="26" y="58"/>
                  <a:pt x="27" y="57"/>
                </a:cubicBezTo>
                <a:cubicBezTo>
                  <a:pt x="28" y="55"/>
                  <a:pt x="28" y="53"/>
                  <a:pt x="28" y="51"/>
                </a:cubicBezTo>
                <a:cubicBezTo>
                  <a:pt x="30" y="54"/>
                  <a:pt x="33" y="56"/>
                  <a:pt x="36" y="55"/>
                </a:cubicBezTo>
                <a:cubicBezTo>
                  <a:pt x="40" y="53"/>
                  <a:pt x="42" y="50"/>
                  <a:pt x="45" y="47"/>
                </a:cubicBezTo>
                <a:cubicBezTo>
                  <a:pt x="45" y="66"/>
                  <a:pt x="44" y="84"/>
                  <a:pt x="42" y="102"/>
                </a:cubicBezTo>
                <a:cubicBezTo>
                  <a:pt x="42" y="112"/>
                  <a:pt x="41" y="144"/>
                  <a:pt x="28" y="148"/>
                </a:cubicBezTo>
                <a:cubicBezTo>
                  <a:pt x="13" y="153"/>
                  <a:pt x="6" y="111"/>
                  <a:pt x="4" y="103"/>
                </a:cubicBezTo>
                <a:cubicBezTo>
                  <a:pt x="4" y="99"/>
                  <a:pt x="3" y="96"/>
                  <a:pt x="3" y="92"/>
                </a:cubicBezTo>
                <a:cubicBezTo>
                  <a:pt x="4" y="92"/>
                  <a:pt x="4" y="92"/>
                  <a:pt x="5" y="91"/>
                </a:cubicBezTo>
                <a:cubicBezTo>
                  <a:pt x="7" y="89"/>
                  <a:pt x="8" y="85"/>
                  <a:pt x="11" y="82"/>
                </a:cubicBezTo>
                <a:cubicBezTo>
                  <a:pt x="14" y="84"/>
                  <a:pt x="14" y="87"/>
                  <a:pt x="14" y="90"/>
                </a:cubicBezTo>
                <a:cubicBezTo>
                  <a:pt x="14" y="93"/>
                  <a:pt x="16" y="94"/>
                  <a:pt x="18" y="93"/>
                </a:cubicBezTo>
                <a:cubicBezTo>
                  <a:pt x="21" y="91"/>
                  <a:pt x="23" y="91"/>
                  <a:pt x="26" y="92"/>
                </a:cubicBezTo>
                <a:cubicBezTo>
                  <a:pt x="29" y="93"/>
                  <a:pt x="28" y="97"/>
                  <a:pt x="27" y="99"/>
                </a:cubicBezTo>
                <a:cubicBezTo>
                  <a:pt x="26" y="102"/>
                  <a:pt x="24" y="104"/>
                  <a:pt x="25" y="107"/>
                </a:cubicBezTo>
                <a:cubicBezTo>
                  <a:pt x="26" y="109"/>
                  <a:pt x="29" y="109"/>
                  <a:pt x="30" y="107"/>
                </a:cubicBezTo>
                <a:cubicBezTo>
                  <a:pt x="32" y="101"/>
                  <a:pt x="35" y="96"/>
                  <a:pt x="33" y="90"/>
                </a:cubicBezTo>
                <a:cubicBezTo>
                  <a:pt x="32" y="87"/>
                  <a:pt x="27" y="86"/>
                  <a:pt x="25" y="86"/>
                </a:cubicBezTo>
                <a:cubicBezTo>
                  <a:pt x="23" y="85"/>
                  <a:pt x="21" y="86"/>
                  <a:pt x="19" y="86"/>
                </a:cubicBezTo>
                <a:cubicBezTo>
                  <a:pt x="18" y="83"/>
                  <a:pt x="16" y="80"/>
                  <a:pt x="13" y="78"/>
                </a:cubicBezTo>
                <a:cubicBezTo>
                  <a:pt x="12" y="77"/>
                  <a:pt x="11" y="77"/>
                  <a:pt x="10" y="78"/>
                </a:cubicBezTo>
                <a:cubicBezTo>
                  <a:pt x="6" y="80"/>
                  <a:pt x="5" y="84"/>
                  <a:pt x="3" y="88"/>
                </a:cubicBezTo>
                <a:cubicBezTo>
                  <a:pt x="0" y="65"/>
                  <a:pt x="1" y="42"/>
                  <a:pt x="1" y="19"/>
                </a:cubicBezTo>
                <a:cubicBezTo>
                  <a:pt x="1" y="13"/>
                  <a:pt x="2" y="6"/>
                  <a:pt x="2" y="0"/>
                </a:cubicBezTo>
                <a:cubicBezTo>
                  <a:pt x="15" y="7"/>
                  <a:pt x="31" y="11"/>
                  <a:pt x="44" y="4"/>
                </a:cubicBezTo>
                <a:cubicBezTo>
                  <a:pt x="44" y="11"/>
                  <a:pt x="44" y="18"/>
                  <a:pt x="44" y="25"/>
                </a:cubicBezTo>
                <a:close/>
                <a:moveTo>
                  <a:pt x="31" y="25"/>
                </a:moveTo>
                <a:cubicBezTo>
                  <a:pt x="33" y="27"/>
                  <a:pt x="36" y="25"/>
                  <a:pt x="35" y="22"/>
                </a:cubicBezTo>
                <a:cubicBezTo>
                  <a:pt x="33" y="18"/>
                  <a:pt x="33" y="8"/>
                  <a:pt x="25" y="11"/>
                </a:cubicBezTo>
                <a:cubicBezTo>
                  <a:pt x="20" y="13"/>
                  <a:pt x="18" y="16"/>
                  <a:pt x="16" y="20"/>
                </a:cubicBezTo>
                <a:cubicBezTo>
                  <a:pt x="15" y="19"/>
                  <a:pt x="14" y="18"/>
                  <a:pt x="12" y="18"/>
                </a:cubicBezTo>
                <a:cubicBezTo>
                  <a:pt x="11" y="17"/>
                  <a:pt x="8" y="18"/>
                  <a:pt x="7" y="20"/>
                </a:cubicBezTo>
                <a:cubicBezTo>
                  <a:pt x="3" y="26"/>
                  <a:pt x="9" y="30"/>
                  <a:pt x="13" y="33"/>
                </a:cubicBezTo>
                <a:cubicBezTo>
                  <a:pt x="15" y="34"/>
                  <a:pt x="17" y="32"/>
                  <a:pt x="15" y="30"/>
                </a:cubicBezTo>
                <a:cubicBezTo>
                  <a:pt x="14" y="29"/>
                  <a:pt x="12" y="27"/>
                  <a:pt x="11" y="25"/>
                </a:cubicBezTo>
                <a:cubicBezTo>
                  <a:pt x="11" y="24"/>
                  <a:pt x="11" y="23"/>
                  <a:pt x="11" y="22"/>
                </a:cubicBezTo>
                <a:cubicBezTo>
                  <a:pt x="11" y="22"/>
                  <a:pt x="12" y="23"/>
                  <a:pt x="12" y="23"/>
                </a:cubicBezTo>
                <a:cubicBezTo>
                  <a:pt x="13" y="24"/>
                  <a:pt x="14" y="25"/>
                  <a:pt x="15" y="26"/>
                </a:cubicBezTo>
                <a:cubicBezTo>
                  <a:pt x="17" y="26"/>
                  <a:pt x="18" y="26"/>
                  <a:pt x="19" y="25"/>
                </a:cubicBezTo>
                <a:cubicBezTo>
                  <a:pt x="20" y="22"/>
                  <a:pt x="22" y="19"/>
                  <a:pt x="25" y="17"/>
                </a:cubicBezTo>
                <a:cubicBezTo>
                  <a:pt x="29" y="14"/>
                  <a:pt x="28" y="23"/>
                  <a:pt x="31" y="25"/>
                </a:cubicBezTo>
                <a:close/>
                <a:moveTo>
                  <a:pt x="34" y="118"/>
                </a:moveTo>
                <a:cubicBezTo>
                  <a:pt x="35" y="117"/>
                  <a:pt x="34" y="115"/>
                  <a:pt x="33" y="115"/>
                </a:cubicBezTo>
                <a:cubicBezTo>
                  <a:pt x="31" y="115"/>
                  <a:pt x="29" y="116"/>
                  <a:pt x="28" y="117"/>
                </a:cubicBezTo>
                <a:cubicBezTo>
                  <a:pt x="26" y="118"/>
                  <a:pt x="25" y="118"/>
                  <a:pt x="23" y="119"/>
                </a:cubicBezTo>
                <a:cubicBezTo>
                  <a:pt x="22" y="119"/>
                  <a:pt x="21" y="119"/>
                  <a:pt x="20" y="119"/>
                </a:cubicBezTo>
                <a:cubicBezTo>
                  <a:pt x="20" y="119"/>
                  <a:pt x="20" y="119"/>
                  <a:pt x="20" y="119"/>
                </a:cubicBezTo>
                <a:cubicBezTo>
                  <a:pt x="19" y="119"/>
                  <a:pt x="19" y="120"/>
                  <a:pt x="19" y="120"/>
                </a:cubicBezTo>
                <a:cubicBezTo>
                  <a:pt x="20" y="120"/>
                  <a:pt x="20" y="121"/>
                  <a:pt x="20" y="121"/>
                </a:cubicBezTo>
                <a:cubicBezTo>
                  <a:pt x="21" y="122"/>
                  <a:pt x="23" y="122"/>
                  <a:pt x="24" y="122"/>
                </a:cubicBezTo>
                <a:cubicBezTo>
                  <a:pt x="27" y="122"/>
                  <a:pt x="33" y="121"/>
                  <a:pt x="34" y="118"/>
                </a:cubicBezTo>
                <a:close/>
              </a:path>
            </a:pathLst>
          </a:custGeom>
          <a:solidFill>
            <a:srgbClr val="33B3A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51" name="Freeform 30"/>
          <p:cNvSpPr/>
          <p:nvPr/>
        </p:nvSpPr>
        <p:spPr bwMode="auto">
          <a:xfrm>
            <a:off x="4779590" y="2476004"/>
            <a:ext cx="279122" cy="219487"/>
          </a:xfrm>
          <a:custGeom>
            <a:avLst/>
            <a:gdLst>
              <a:gd name="T0" fmla="*/ 32 w 33"/>
              <a:gd name="T1" fmla="*/ 14 h 26"/>
              <a:gd name="T2" fmla="*/ 28 w 33"/>
              <a:gd name="T3" fmla="*/ 17 h 26"/>
              <a:gd name="T4" fmla="*/ 22 w 33"/>
              <a:gd name="T5" fmla="*/ 9 h 26"/>
              <a:gd name="T6" fmla="*/ 16 w 33"/>
              <a:gd name="T7" fmla="*/ 17 h 26"/>
              <a:gd name="T8" fmla="*/ 12 w 33"/>
              <a:gd name="T9" fmla="*/ 18 h 26"/>
              <a:gd name="T10" fmla="*/ 9 w 33"/>
              <a:gd name="T11" fmla="*/ 15 h 26"/>
              <a:gd name="T12" fmla="*/ 8 w 33"/>
              <a:gd name="T13" fmla="*/ 14 h 26"/>
              <a:gd name="T14" fmla="*/ 8 w 33"/>
              <a:gd name="T15" fmla="*/ 17 h 26"/>
              <a:gd name="T16" fmla="*/ 12 w 33"/>
              <a:gd name="T17" fmla="*/ 22 h 26"/>
              <a:gd name="T18" fmla="*/ 10 w 33"/>
              <a:gd name="T19" fmla="*/ 25 h 26"/>
              <a:gd name="T20" fmla="*/ 4 w 33"/>
              <a:gd name="T21" fmla="*/ 12 h 26"/>
              <a:gd name="T22" fmla="*/ 9 w 33"/>
              <a:gd name="T23" fmla="*/ 10 h 26"/>
              <a:gd name="T24" fmla="*/ 13 w 33"/>
              <a:gd name="T25" fmla="*/ 12 h 26"/>
              <a:gd name="T26" fmla="*/ 22 w 33"/>
              <a:gd name="T27" fmla="*/ 3 h 26"/>
              <a:gd name="T28" fmla="*/ 32 w 33"/>
              <a:gd name="T29" fmla="*/ 14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3" h="26">
                <a:moveTo>
                  <a:pt x="32" y="14"/>
                </a:moveTo>
                <a:cubicBezTo>
                  <a:pt x="33" y="17"/>
                  <a:pt x="30" y="19"/>
                  <a:pt x="28" y="17"/>
                </a:cubicBezTo>
                <a:cubicBezTo>
                  <a:pt x="25" y="15"/>
                  <a:pt x="26" y="6"/>
                  <a:pt x="22" y="9"/>
                </a:cubicBezTo>
                <a:cubicBezTo>
                  <a:pt x="19" y="11"/>
                  <a:pt x="17" y="14"/>
                  <a:pt x="16" y="17"/>
                </a:cubicBezTo>
                <a:cubicBezTo>
                  <a:pt x="15" y="18"/>
                  <a:pt x="14" y="18"/>
                  <a:pt x="12" y="18"/>
                </a:cubicBezTo>
                <a:cubicBezTo>
                  <a:pt x="11" y="17"/>
                  <a:pt x="10" y="16"/>
                  <a:pt x="9" y="15"/>
                </a:cubicBezTo>
                <a:cubicBezTo>
                  <a:pt x="9" y="15"/>
                  <a:pt x="8" y="14"/>
                  <a:pt x="8" y="14"/>
                </a:cubicBezTo>
                <a:cubicBezTo>
                  <a:pt x="8" y="15"/>
                  <a:pt x="8" y="16"/>
                  <a:pt x="8" y="17"/>
                </a:cubicBezTo>
                <a:cubicBezTo>
                  <a:pt x="9" y="19"/>
                  <a:pt x="11" y="21"/>
                  <a:pt x="12" y="22"/>
                </a:cubicBezTo>
                <a:cubicBezTo>
                  <a:pt x="14" y="24"/>
                  <a:pt x="12" y="26"/>
                  <a:pt x="10" y="25"/>
                </a:cubicBezTo>
                <a:cubicBezTo>
                  <a:pt x="6" y="22"/>
                  <a:pt x="0" y="18"/>
                  <a:pt x="4" y="12"/>
                </a:cubicBezTo>
                <a:cubicBezTo>
                  <a:pt x="5" y="10"/>
                  <a:pt x="8" y="9"/>
                  <a:pt x="9" y="10"/>
                </a:cubicBezTo>
                <a:cubicBezTo>
                  <a:pt x="11" y="10"/>
                  <a:pt x="12" y="11"/>
                  <a:pt x="13" y="12"/>
                </a:cubicBezTo>
                <a:cubicBezTo>
                  <a:pt x="15" y="8"/>
                  <a:pt x="17" y="5"/>
                  <a:pt x="22" y="3"/>
                </a:cubicBezTo>
                <a:cubicBezTo>
                  <a:pt x="30" y="0"/>
                  <a:pt x="30" y="10"/>
                  <a:pt x="32" y="14"/>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52" name="Freeform 31"/>
          <p:cNvSpPr/>
          <p:nvPr/>
        </p:nvSpPr>
        <p:spPr bwMode="auto">
          <a:xfrm>
            <a:off x="4914595" y="3378800"/>
            <a:ext cx="135834" cy="58806"/>
          </a:xfrm>
          <a:custGeom>
            <a:avLst/>
            <a:gdLst>
              <a:gd name="T0" fmla="*/ 14 w 16"/>
              <a:gd name="T1" fmla="*/ 0 h 7"/>
              <a:gd name="T2" fmla="*/ 15 w 16"/>
              <a:gd name="T3" fmla="*/ 3 h 7"/>
              <a:gd name="T4" fmla="*/ 5 w 16"/>
              <a:gd name="T5" fmla="*/ 7 h 7"/>
              <a:gd name="T6" fmla="*/ 1 w 16"/>
              <a:gd name="T7" fmla="*/ 6 h 7"/>
              <a:gd name="T8" fmla="*/ 0 w 16"/>
              <a:gd name="T9" fmla="*/ 5 h 7"/>
              <a:gd name="T10" fmla="*/ 1 w 16"/>
              <a:gd name="T11" fmla="*/ 4 h 7"/>
              <a:gd name="T12" fmla="*/ 1 w 16"/>
              <a:gd name="T13" fmla="*/ 4 h 7"/>
              <a:gd name="T14" fmla="*/ 4 w 16"/>
              <a:gd name="T15" fmla="*/ 4 h 7"/>
              <a:gd name="T16" fmla="*/ 9 w 16"/>
              <a:gd name="T17" fmla="*/ 2 h 7"/>
              <a:gd name="T18" fmla="*/ 14 w 16"/>
              <a:gd name="T1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7">
                <a:moveTo>
                  <a:pt x="14" y="0"/>
                </a:moveTo>
                <a:cubicBezTo>
                  <a:pt x="15" y="0"/>
                  <a:pt x="16" y="2"/>
                  <a:pt x="15" y="3"/>
                </a:cubicBezTo>
                <a:cubicBezTo>
                  <a:pt x="14" y="6"/>
                  <a:pt x="8" y="7"/>
                  <a:pt x="5" y="7"/>
                </a:cubicBezTo>
                <a:cubicBezTo>
                  <a:pt x="4" y="7"/>
                  <a:pt x="2" y="7"/>
                  <a:pt x="1" y="6"/>
                </a:cubicBezTo>
                <a:cubicBezTo>
                  <a:pt x="1" y="6"/>
                  <a:pt x="1" y="5"/>
                  <a:pt x="0" y="5"/>
                </a:cubicBezTo>
                <a:cubicBezTo>
                  <a:pt x="0" y="5"/>
                  <a:pt x="0" y="4"/>
                  <a:pt x="1" y="4"/>
                </a:cubicBezTo>
                <a:cubicBezTo>
                  <a:pt x="1" y="4"/>
                  <a:pt x="1" y="4"/>
                  <a:pt x="1" y="4"/>
                </a:cubicBezTo>
                <a:cubicBezTo>
                  <a:pt x="2" y="4"/>
                  <a:pt x="3" y="4"/>
                  <a:pt x="4" y="4"/>
                </a:cubicBezTo>
                <a:cubicBezTo>
                  <a:pt x="6" y="3"/>
                  <a:pt x="7" y="3"/>
                  <a:pt x="9" y="2"/>
                </a:cubicBezTo>
                <a:cubicBezTo>
                  <a:pt x="10" y="1"/>
                  <a:pt x="12" y="0"/>
                  <a:pt x="14" y="0"/>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53" name="Freeform 32"/>
          <p:cNvSpPr>
            <a:spLocks noEditPoints="1"/>
          </p:cNvSpPr>
          <p:nvPr/>
        </p:nvSpPr>
        <p:spPr bwMode="auto">
          <a:xfrm>
            <a:off x="3416284" y="1218715"/>
            <a:ext cx="940068" cy="2632190"/>
          </a:xfrm>
          <a:custGeom>
            <a:avLst/>
            <a:gdLst>
              <a:gd name="T0" fmla="*/ 28 w 111"/>
              <a:gd name="T1" fmla="*/ 125 h 312"/>
              <a:gd name="T2" fmla="*/ 69 w 111"/>
              <a:gd name="T3" fmla="*/ 127 h 312"/>
              <a:gd name="T4" fmla="*/ 40 w 111"/>
              <a:gd name="T5" fmla="*/ 121 h 312"/>
              <a:gd name="T6" fmla="*/ 28 w 111"/>
              <a:gd name="T7" fmla="*/ 125 h 312"/>
              <a:gd name="T8" fmla="*/ 103 w 111"/>
              <a:gd name="T9" fmla="*/ 21 h 312"/>
              <a:gd name="T10" fmla="*/ 76 w 111"/>
              <a:gd name="T11" fmla="*/ 40 h 312"/>
              <a:gd name="T12" fmla="*/ 82 w 111"/>
              <a:gd name="T13" fmla="*/ 199 h 312"/>
              <a:gd name="T14" fmla="*/ 71 w 111"/>
              <a:gd name="T15" fmla="*/ 268 h 312"/>
              <a:gd name="T16" fmla="*/ 38 w 111"/>
              <a:gd name="T17" fmla="*/ 301 h 312"/>
              <a:gd name="T18" fmla="*/ 11 w 111"/>
              <a:gd name="T19" fmla="*/ 224 h 312"/>
              <a:gd name="T20" fmla="*/ 28 w 111"/>
              <a:gd name="T21" fmla="*/ 27 h 312"/>
              <a:gd name="T22" fmla="*/ 5 w 111"/>
              <a:gd name="T23" fmla="*/ 19 h 312"/>
              <a:gd name="T24" fmla="*/ 55 w 111"/>
              <a:gd name="T25" fmla="*/ 1 h 312"/>
              <a:gd name="T26" fmla="*/ 103 w 111"/>
              <a:gd name="T27" fmla="*/ 21 h 312"/>
              <a:gd name="T28" fmla="*/ 77 w 111"/>
              <a:gd name="T29" fmla="*/ 33 h 312"/>
              <a:gd name="T30" fmla="*/ 94 w 111"/>
              <a:gd name="T31" fmla="*/ 21 h 312"/>
              <a:gd name="T32" fmla="*/ 58 w 111"/>
              <a:gd name="T33" fmla="*/ 8 h 312"/>
              <a:gd name="T34" fmla="*/ 15 w 111"/>
              <a:gd name="T35" fmla="*/ 18 h 312"/>
              <a:gd name="T36" fmla="*/ 30 w 111"/>
              <a:gd name="T37" fmla="*/ 21 h 312"/>
              <a:gd name="T38" fmla="*/ 33 w 111"/>
              <a:gd name="T39" fmla="*/ 25 h 312"/>
              <a:gd name="T40" fmla="*/ 23 w 111"/>
              <a:gd name="T41" fmla="*/ 124 h 312"/>
              <a:gd name="T42" fmla="*/ 23 w 111"/>
              <a:gd name="T43" fmla="*/ 124 h 312"/>
              <a:gd name="T44" fmla="*/ 43 w 111"/>
              <a:gd name="T45" fmla="*/ 114 h 312"/>
              <a:gd name="T46" fmla="*/ 70 w 111"/>
              <a:gd name="T47" fmla="*/ 120 h 312"/>
              <a:gd name="T48" fmla="*/ 70 w 111"/>
              <a:gd name="T49" fmla="*/ 30 h 312"/>
              <a:gd name="T50" fmla="*/ 77 w 111"/>
              <a:gd name="T51" fmla="*/ 32 h 312"/>
              <a:gd name="T52" fmla="*/ 77 w 111"/>
              <a:gd name="T53" fmla="*/ 33 h 312"/>
              <a:gd name="T54" fmla="*/ 46 w 111"/>
              <a:gd name="T55" fmla="*/ 289 h 312"/>
              <a:gd name="T56" fmla="*/ 73 w 111"/>
              <a:gd name="T57" fmla="*/ 156 h 312"/>
              <a:gd name="T58" fmla="*/ 71 w 111"/>
              <a:gd name="T59" fmla="*/ 134 h 312"/>
              <a:gd name="T60" fmla="*/ 22 w 111"/>
              <a:gd name="T61" fmla="*/ 128 h 312"/>
              <a:gd name="T62" fmla="*/ 19 w 111"/>
              <a:gd name="T63" fmla="*/ 211 h 312"/>
              <a:gd name="T64" fmla="*/ 46 w 111"/>
              <a:gd name="T65" fmla="*/ 289 h 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1" h="312">
                <a:moveTo>
                  <a:pt x="28" y="125"/>
                </a:moveTo>
                <a:cubicBezTo>
                  <a:pt x="41" y="130"/>
                  <a:pt x="55" y="133"/>
                  <a:pt x="69" y="127"/>
                </a:cubicBezTo>
                <a:cubicBezTo>
                  <a:pt x="60" y="121"/>
                  <a:pt x="50" y="118"/>
                  <a:pt x="40" y="121"/>
                </a:cubicBezTo>
                <a:cubicBezTo>
                  <a:pt x="36" y="121"/>
                  <a:pt x="31" y="123"/>
                  <a:pt x="28" y="125"/>
                </a:cubicBezTo>
                <a:close/>
                <a:moveTo>
                  <a:pt x="103" y="21"/>
                </a:moveTo>
                <a:cubicBezTo>
                  <a:pt x="111" y="37"/>
                  <a:pt x="87" y="40"/>
                  <a:pt x="76" y="40"/>
                </a:cubicBezTo>
                <a:cubicBezTo>
                  <a:pt x="70" y="92"/>
                  <a:pt x="83" y="146"/>
                  <a:pt x="82" y="199"/>
                </a:cubicBezTo>
                <a:cubicBezTo>
                  <a:pt x="81" y="222"/>
                  <a:pt x="80" y="247"/>
                  <a:pt x="71" y="268"/>
                </a:cubicBezTo>
                <a:cubicBezTo>
                  <a:pt x="65" y="280"/>
                  <a:pt x="53" y="301"/>
                  <a:pt x="38" y="301"/>
                </a:cubicBezTo>
                <a:cubicBezTo>
                  <a:pt x="10" y="302"/>
                  <a:pt x="11" y="242"/>
                  <a:pt x="11" y="224"/>
                </a:cubicBezTo>
                <a:cubicBezTo>
                  <a:pt x="9" y="159"/>
                  <a:pt x="16" y="91"/>
                  <a:pt x="28" y="27"/>
                </a:cubicBezTo>
                <a:cubicBezTo>
                  <a:pt x="18" y="30"/>
                  <a:pt x="0" y="33"/>
                  <a:pt x="5" y="19"/>
                </a:cubicBezTo>
                <a:cubicBezTo>
                  <a:pt x="11" y="3"/>
                  <a:pt x="41" y="0"/>
                  <a:pt x="55" y="1"/>
                </a:cubicBezTo>
                <a:cubicBezTo>
                  <a:pt x="70" y="2"/>
                  <a:pt x="95" y="6"/>
                  <a:pt x="103" y="21"/>
                </a:cubicBezTo>
                <a:close/>
                <a:moveTo>
                  <a:pt x="77" y="33"/>
                </a:moveTo>
                <a:cubicBezTo>
                  <a:pt x="86" y="33"/>
                  <a:pt x="105" y="31"/>
                  <a:pt x="94" y="21"/>
                </a:cubicBezTo>
                <a:cubicBezTo>
                  <a:pt x="84" y="13"/>
                  <a:pt x="70" y="9"/>
                  <a:pt x="58" y="8"/>
                </a:cubicBezTo>
                <a:cubicBezTo>
                  <a:pt x="44" y="7"/>
                  <a:pt x="26" y="8"/>
                  <a:pt x="15" y="18"/>
                </a:cubicBezTo>
                <a:cubicBezTo>
                  <a:pt x="5" y="27"/>
                  <a:pt x="26" y="22"/>
                  <a:pt x="30" y="21"/>
                </a:cubicBezTo>
                <a:cubicBezTo>
                  <a:pt x="33" y="20"/>
                  <a:pt x="34" y="24"/>
                  <a:pt x="33" y="25"/>
                </a:cubicBezTo>
                <a:cubicBezTo>
                  <a:pt x="30" y="58"/>
                  <a:pt x="26" y="91"/>
                  <a:pt x="23" y="124"/>
                </a:cubicBezTo>
                <a:cubicBezTo>
                  <a:pt x="23" y="124"/>
                  <a:pt x="23" y="124"/>
                  <a:pt x="23" y="124"/>
                </a:cubicBezTo>
                <a:cubicBezTo>
                  <a:pt x="26" y="118"/>
                  <a:pt x="38" y="115"/>
                  <a:pt x="43" y="114"/>
                </a:cubicBezTo>
                <a:cubicBezTo>
                  <a:pt x="52" y="113"/>
                  <a:pt x="62" y="115"/>
                  <a:pt x="70" y="120"/>
                </a:cubicBezTo>
                <a:cubicBezTo>
                  <a:pt x="67" y="90"/>
                  <a:pt x="64" y="59"/>
                  <a:pt x="70" y="30"/>
                </a:cubicBezTo>
                <a:cubicBezTo>
                  <a:pt x="71" y="26"/>
                  <a:pt x="78" y="28"/>
                  <a:pt x="77" y="32"/>
                </a:cubicBezTo>
                <a:cubicBezTo>
                  <a:pt x="77" y="32"/>
                  <a:pt x="77" y="33"/>
                  <a:pt x="77" y="33"/>
                </a:cubicBezTo>
                <a:close/>
                <a:moveTo>
                  <a:pt x="46" y="289"/>
                </a:moveTo>
                <a:cubicBezTo>
                  <a:pt x="80" y="257"/>
                  <a:pt x="75" y="199"/>
                  <a:pt x="73" y="156"/>
                </a:cubicBezTo>
                <a:cubicBezTo>
                  <a:pt x="72" y="149"/>
                  <a:pt x="72" y="141"/>
                  <a:pt x="71" y="134"/>
                </a:cubicBezTo>
                <a:cubicBezTo>
                  <a:pt x="55" y="140"/>
                  <a:pt x="37" y="137"/>
                  <a:pt x="22" y="128"/>
                </a:cubicBezTo>
                <a:cubicBezTo>
                  <a:pt x="20" y="156"/>
                  <a:pt x="18" y="184"/>
                  <a:pt x="19" y="211"/>
                </a:cubicBezTo>
                <a:cubicBezTo>
                  <a:pt x="19" y="224"/>
                  <a:pt x="22" y="312"/>
                  <a:pt x="46" y="289"/>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54" name="Freeform 33"/>
          <p:cNvSpPr/>
          <p:nvPr/>
        </p:nvSpPr>
        <p:spPr bwMode="auto">
          <a:xfrm>
            <a:off x="3568683" y="2298758"/>
            <a:ext cx="525113" cy="1552147"/>
          </a:xfrm>
          <a:custGeom>
            <a:avLst/>
            <a:gdLst>
              <a:gd name="T0" fmla="*/ 55 w 62"/>
              <a:gd name="T1" fmla="*/ 28 h 184"/>
              <a:gd name="T2" fmla="*/ 28 w 62"/>
              <a:gd name="T3" fmla="*/ 161 h 184"/>
              <a:gd name="T4" fmla="*/ 1 w 62"/>
              <a:gd name="T5" fmla="*/ 83 h 184"/>
              <a:gd name="T6" fmla="*/ 4 w 62"/>
              <a:gd name="T7" fmla="*/ 0 h 184"/>
              <a:gd name="T8" fmla="*/ 53 w 62"/>
              <a:gd name="T9" fmla="*/ 6 h 184"/>
              <a:gd name="T10" fmla="*/ 55 w 62"/>
              <a:gd name="T11" fmla="*/ 28 h 184"/>
            </a:gdLst>
            <a:ahLst/>
            <a:cxnLst>
              <a:cxn ang="0">
                <a:pos x="T0" y="T1"/>
              </a:cxn>
              <a:cxn ang="0">
                <a:pos x="T2" y="T3"/>
              </a:cxn>
              <a:cxn ang="0">
                <a:pos x="T4" y="T5"/>
              </a:cxn>
              <a:cxn ang="0">
                <a:pos x="T6" y="T7"/>
              </a:cxn>
              <a:cxn ang="0">
                <a:pos x="T8" y="T9"/>
              </a:cxn>
              <a:cxn ang="0">
                <a:pos x="T10" y="T11"/>
              </a:cxn>
            </a:cxnLst>
            <a:rect l="0" t="0" r="r" b="b"/>
            <a:pathLst>
              <a:path w="62" h="184">
                <a:moveTo>
                  <a:pt x="55" y="28"/>
                </a:moveTo>
                <a:cubicBezTo>
                  <a:pt x="57" y="71"/>
                  <a:pt x="62" y="129"/>
                  <a:pt x="28" y="161"/>
                </a:cubicBezTo>
                <a:cubicBezTo>
                  <a:pt x="4" y="184"/>
                  <a:pt x="1" y="96"/>
                  <a:pt x="1" y="83"/>
                </a:cubicBezTo>
                <a:cubicBezTo>
                  <a:pt x="0" y="56"/>
                  <a:pt x="2" y="28"/>
                  <a:pt x="4" y="0"/>
                </a:cubicBezTo>
                <a:cubicBezTo>
                  <a:pt x="19" y="9"/>
                  <a:pt x="37" y="12"/>
                  <a:pt x="53" y="6"/>
                </a:cubicBezTo>
                <a:cubicBezTo>
                  <a:pt x="54" y="13"/>
                  <a:pt x="54" y="21"/>
                  <a:pt x="55" y="28"/>
                </a:cubicBezTo>
                <a:close/>
              </a:path>
            </a:pathLst>
          </a:custGeom>
          <a:solidFill>
            <a:srgbClr val="FE5778"/>
          </a:solidFill>
          <a:ln>
            <a:noFill/>
          </a:ln>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55" name="Freeform 34"/>
          <p:cNvSpPr/>
          <p:nvPr/>
        </p:nvSpPr>
        <p:spPr bwMode="auto">
          <a:xfrm>
            <a:off x="3653165" y="2214276"/>
            <a:ext cx="347038" cy="126723"/>
          </a:xfrm>
          <a:custGeom>
            <a:avLst/>
            <a:gdLst>
              <a:gd name="T0" fmla="*/ 41 w 41"/>
              <a:gd name="T1" fmla="*/ 9 h 15"/>
              <a:gd name="T2" fmla="*/ 0 w 41"/>
              <a:gd name="T3" fmla="*/ 7 h 15"/>
              <a:gd name="T4" fmla="*/ 12 w 41"/>
              <a:gd name="T5" fmla="*/ 3 h 15"/>
              <a:gd name="T6" fmla="*/ 41 w 41"/>
              <a:gd name="T7" fmla="*/ 9 h 15"/>
            </a:gdLst>
            <a:ahLst/>
            <a:cxnLst>
              <a:cxn ang="0">
                <a:pos x="T0" y="T1"/>
              </a:cxn>
              <a:cxn ang="0">
                <a:pos x="T2" y="T3"/>
              </a:cxn>
              <a:cxn ang="0">
                <a:pos x="T4" y="T5"/>
              </a:cxn>
              <a:cxn ang="0">
                <a:pos x="T6" y="T7"/>
              </a:cxn>
            </a:cxnLst>
            <a:rect l="0" t="0" r="r" b="b"/>
            <a:pathLst>
              <a:path w="41" h="15">
                <a:moveTo>
                  <a:pt x="41" y="9"/>
                </a:moveTo>
                <a:cubicBezTo>
                  <a:pt x="27" y="15"/>
                  <a:pt x="13" y="12"/>
                  <a:pt x="0" y="7"/>
                </a:cubicBezTo>
                <a:cubicBezTo>
                  <a:pt x="3" y="5"/>
                  <a:pt x="8" y="3"/>
                  <a:pt x="12" y="3"/>
                </a:cubicBezTo>
                <a:cubicBezTo>
                  <a:pt x="22" y="0"/>
                  <a:pt x="32" y="3"/>
                  <a:pt x="41" y="9"/>
                </a:cubicBezTo>
                <a:close/>
              </a:path>
            </a:pathLst>
          </a:custGeom>
          <a:solidFill>
            <a:srgbClr val="FE5778"/>
          </a:solidFill>
          <a:ln>
            <a:noFill/>
          </a:ln>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56" name="Freeform 28"/>
          <p:cNvSpPr>
            <a:spLocks noEditPoints="1"/>
          </p:cNvSpPr>
          <p:nvPr/>
        </p:nvSpPr>
        <p:spPr bwMode="auto">
          <a:xfrm>
            <a:off x="2374919" y="1176474"/>
            <a:ext cx="753711" cy="2599060"/>
          </a:xfrm>
          <a:custGeom>
            <a:avLst/>
            <a:gdLst>
              <a:gd name="T0" fmla="*/ 86 w 89"/>
              <a:gd name="T1" fmla="*/ 37 h 308"/>
              <a:gd name="T2" fmla="*/ 72 w 89"/>
              <a:gd name="T3" fmla="*/ 142 h 308"/>
              <a:gd name="T4" fmla="*/ 72 w 89"/>
              <a:gd name="T5" fmla="*/ 192 h 308"/>
              <a:gd name="T6" fmla="*/ 49 w 89"/>
              <a:gd name="T7" fmla="*/ 302 h 308"/>
              <a:gd name="T8" fmla="*/ 24 w 89"/>
              <a:gd name="T9" fmla="*/ 33 h 308"/>
              <a:gd name="T10" fmla="*/ 3 w 89"/>
              <a:gd name="T11" fmla="*/ 22 h 308"/>
              <a:gd name="T12" fmla="*/ 61 w 89"/>
              <a:gd name="T13" fmla="*/ 40 h 308"/>
              <a:gd name="T14" fmla="*/ 11 w 89"/>
              <a:gd name="T15" fmla="*/ 26 h 308"/>
              <a:gd name="T16" fmla="*/ 25 w 89"/>
              <a:gd name="T17" fmla="*/ 29 h 308"/>
              <a:gd name="T18" fmla="*/ 23 w 89"/>
              <a:gd name="T19" fmla="*/ 134 h 308"/>
              <a:gd name="T20" fmla="*/ 54 w 89"/>
              <a:gd name="T21" fmla="*/ 43 h 308"/>
              <a:gd name="T22" fmla="*/ 65 w 89"/>
              <a:gd name="T23" fmla="*/ 189 h 308"/>
              <a:gd name="T24" fmla="*/ 64 w 89"/>
              <a:gd name="T25" fmla="*/ 150 h 308"/>
              <a:gd name="T26" fmla="*/ 21 w 89"/>
              <a:gd name="T27" fmla="*/ 165 h 308"/>
              <a:gd name="T28" fmla="*/ 30 w 89"/>
              <a:gd name="T29" fmla="*/ 224 h 308"/>
              <a:gd name="T30" fmla="*/ 39 w 89"/>
              <a:gd name="T31" fmla="*/ 232 h 308"/>
              <a:gd name="T32" fmla="*/ 53 w 89"/>
              <a:gd name="T33" fmla="*/ 236 h 308"/>
              <a:gd name="T34" fmla="*/ 45 w 89"/>
              <a:gd name="T35" fmla="*/ 253 h 308"/>
              <a:gd name="T36" fmla="*/ 46 w 89"/>
              <a:gd name="T37" fmla="*/ 238 h 308"/>
              <a:gd name="T38" fmla="*/ 34 w 89"/>
              <a:gd name="T39" fmla="*/ 236 h 308"/>
              <a:gd name="T40" fmla="*/ 25 w 89"/>
              <a:gd name="T41" fmla="*/ 237 h 308"/>
              <a:gd name="T42" fmla="*/ 24 w 89"/>
              <a:gd name="T43" fmla="*/ 249 h 308"/>
              <a:gd name="T44" fmla="*/ 62 w 89"/>
              <a:gd name="T45" fmla="*/ 248 h 308"/>
              <a:gd name="T46" fmla="*/ 56 w 89"/>
              <a:gd name="T47" fmla="*/ 201 h 308"/>
              <a:gd name="T48" fmla="*/ 47 w 89"/>
              <a:gd name="T49" fmla="*/ 203 h 308"/>
              <a:gd name="T50" fmla="*/ 36 w 89"/>
              <a:gd name="T51" fmla="*/ 201 h 308"/>
              <a:gd name="T52" fmla="*/ 40 w 89"/>
              <a:gd name="T53" fmla="*/ 190 h 308"/>
              <a:gd name="T54" fmla="*/ 41 w 89"/>
              <a:gd name="T55" fmla="*/ 191 h 308"/>
              <a:gd name="T56" fmla="*/ 41 w 89"/>
              <a:gd name="T57" fmla="*/ 192 h 308"/>
              <a:gd name="T58" fmla="*/ 40 w 89"/>
              <a:gd name="T59" fmla="*/ 194 h 308"/>
              <a:gd name="T60" fmla="*/ 43 w 89"/>
              <a:gd name="T61" fmla="*/ 199 h 308"/>
              <a:gd name="T62" fmla="*/ 50 w 89"/>
              <a:gd name="T63" fmla="*/ 190 h 308"/>
              <a:gd name="T64" fmla="*/ 62 w 89"/>
              <a:gd name="T65" fmla="*/ 189 h 308"/>
              <a:gd name="T66" fmla="*/ 25 w 89"/>
              <a:gd name="T67" fmla="*/ 142 h 308"/>
              <a:gd name="T68" fmla="*/ 25 w 89"/>
              <a:gd name="T69" fmla="*/ 142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9" h="308">
                <a:moveTo>
                  <a:pt x="88" y="32"/>
                </a:moveTo>
                <a:cubicBezTo>
                  <a:pt x="89" y="34"/>
                  <a:pt x="88" y="36"/>
                  <a:pt x="86" y="37"/>
                </a:cubicBezTo>
                <a:cubicBezTo>
                  <a:pt x="80" y="41"/>
                  <a:pt x="71" y="46"/>
                  <a:pt x="63" y="47"/>
                </a:cubicBezTo>
                <a:cubicBezTo>
                  <a:pt x="69" y="77"/>
                  <a:pt x="71" y="110"/>
                  <a:pt x="72" y="142"/>
                </a:cubicBezTo>
                <a:cubicBezTo>
                  <a:pt x="72" y="143"/>
                  <a:pt x="72" y="143"/>
                  <a:pt x="72" y="144"/>
                </a:cubicBezTo>
                <a:cubicBezTo>
                  <a:pt x="72" y="160"/>
                  <a:pt x="72" y="176"/>
                  <a:pt x="72" y="192"/>
                </a:cubicBezTo>
                <a:cubicBezTo>
                  <a:pt x="72" y="218"/>
                  <a:pt x="72" y="245"/>
                  <a:pt x="67" y="270"/>
                </a:cubicBezTo>
                <a:cubicBezTo>
                  <a:pt x="65" y="280"/>
                  <a:pt x="62" y="300"/>
                  <a:pt x="49" y="302"/>
                </a:cubicBezTo>
                <a:cubicBezTo>
                  <a:pt x="11" y="308"/>
                  <a:pt x="13" y="209"/>
                  <a:pt x="13" y="191"/>
                </a:cubicBezTo>
                <a:cubicBezTo>
                  <a:pt x="14" y="138"/>
                  <a:pt x="20" y="86"/>
                  <a:pt x="24" y="33"/>
                </a:cubicBezTo>
                <a:cubicBezTo>
                  <a:pt x="15" y="35"/>
                  <a:pt x="9" y="36"/>
                  <a:pt x="2" y="28"/>
                </a:cubicBezTo>
                <a:cubicBezTo>
                  <a:pt x="0" y="26"/>
                  <a:pt x="1" y="24"/>
                  <a:pt x="3" y="22"/>
                </a:cubicBezTo>
                <a:cubicBezTo>
                  <a:pt x="27" y="8"/>
                  <a:pt x="74" y="0"/>
                  <a:pt x="88" y="32"/>
                </a:cubicBezTo>
                <a:close/>
                <a:moveTo>
                  <a:pt x="61" y="40"/>
                </a:moveTo>
                <a:cubicBezTo>
                  <a:pt x="68" y="38"/>
                  <a:pt x="74" y="35"/>
                  <a:pt x="80" y="32"/>
                </a:cubicBezTo>
                <a:cubicBezTo>
                  <a:pt x="67" y="10"/>
                  <a:pt x="32" y="16"/>
                  <a:pt x="11" y="26"/>
                </a:cubicBezTo>
                <a:cubicBezTo>
                  <a:pt x="15" y="29"/>
                  <a:pt x="19" y="28"/>
                  <a:pt x="23" y="28"/>
                </a:cubicBezTo>
                <a:cubicBezTo>
                  <a:pt x="24" y="28"/>
                  <a:pt x="25" y="29"/>
                  <a:pt x="25" y="29"/>
                </a:cubicBezTo>
                <a:cubicBezTo>
                  <a:pt x="26" y="29"/>
                  <a:pt x="28" y="29"/>
                  <a:pt x="28" y="31"/>
                </a:cubicBezTo>
                <a:cubicBezTo>
                  <a:pt x="30" y="65"/>
                  <a:pt x="25" y="99"/>
                  <a:pt x="23" y="134"/>
                </a:cubicBezTo>
                <a:cubicBezTo>
                  <a:pt x="34" y="122"/>
                  <a:pt x="51" y="124"/>
                  <a:pt x="63" y="134"/>
                </a:cubicBezTo>
                <a:cubicBezTo>
                  <a:pt x="63" y="103"/>
                  <a:pt x="61" y="72"/>
                  <a:pt x="54" y="43"/>
                </a:cubicBezTo>
                <a:cubicBezTo>
                  <a:pt x="54" y="38"/>
                  <a:pt x="60" y="36"/>
                  <a:pt x="61" y="40"/>
                </a:cubicBezTo>
                <a:close/>
                <a:moveTo>
                  <a:pt x="65" y="189"/>
                </a:moveTo>
                <a:cubicBezTo>
                  <a:pt x="65" y="183"/>
                  <a:pt x="65" y="177"/>
                  <a:pt x="64" y="171"/>
                </a:cubicBezTo>
                <a:cubicBezTo>
                  <a:pt x="64" y="164"/>
                  <a:pt x="64" y="157"/>
                  <a:pt x="64" y="150"/>
                </a:cubicBezTo>
                <a:cubicBezTo>
                  <a:pt x="51" y="157"/>
                  <a:pt x="35" y="153"/>
                  <a:pt x="22" y="146"/>
                </a:cubicBezTo>
                <a:cubicBezTo>
                  <a:pt x="22" y="152"/>
                  <a:pt x="21" y="159"/>
                  <a:pt x="21" y="165"/>
                </a:cubicBezTo>
                <a:cubicBezTo>
                  <a:pt x="21" y="188"/>
                  <a:pt x="20" y="211"/>
                  <a:pt x="23" y="234"/>
                </a:cubicBezTo>
                <a:cubicBezTo>
                  <a:pt x="25" y="230"/>
                  <a:pt x="26" y="226"/>
                  <a:pt x="30" y="224"/>
                </a:cubicBezTo>
                <a:cubicBezTo>
                  <a:pt x="31" y="223"/>
                  <a:pt x="32" y="223"/>
                  <a:pt x="33" y="224"/>
                </a:cubicBezTo>
                <a:cubicBezTo>
                  <a:pt x="36" y="226"/>
                  <a:pt x="38" y="229"/>
                  <a:pt x="39" y="232"/>
                </a:cubicBezTo>
                <a:cubicBezTo>
                  <a:pt x="41" y="232"/>
                  <a:pt x="43" y="231"/>
                  <a:pt x="45" y="232"/>
                </a:cubicBezTo>
                <a:cubicBezTo>
                  <a:pt x="47" y="232"/>
                  <a:pt x="52" y="233"/>
                  <a:pt x="53" y="236"/>
                </a:cubicBezTo>
                <a:cubicBezTo>
                  <a:pt x="55" y="242"/>
                  <a:pt x="52" y="247"/>
                  <a:pt x="50" y="253"/>
                </a:cubicBezTo>
                <a:cubicBezTo>
                  <a:pt x="49" y="255"/>
                  <a:pt x="46" y="255"/>
                  <a:pt x="45" y="253"/>
                </a:cubicBezTo>
                <a:cubicBezTo>
                  <a:pt x="44" y="250"/>
                  <a:pt x="46" y="248"/>
                  <a:pt x="47" y="245"/>
                </a:cubicBezTo>
                <a:cubicBezTo>
                  <a:pt x="48" y="243"/>
                  <a:pt x="49" y="239"/>
                  <a:pt x="46" y="238"/>
                </a:cubicBezTo>
                <a:cubicBezTo>
                  <a:pt x="43" y="237"/>
                  <a:pt x="41" y="237"/>
                  <a:pt x="38" y="239"/>
                </a:cubicBezTo>
                <a:cubicBezTo>
                  <a:pt x="36" y="240"/>
                  <a:pt x="34" y="239"/>
                  <a:pt x="34" y="236"/>
                </a:cubicBezTo>
                <a:cubicBezTo>
                  <a:pt x="34" y="233"/>
                  <a:pt x="34" y="230"/>
                  <a:pt x="31" y="228"/>
                </a:cubicBezTo>
                <a:cubicBezTo>
                  <a:pt x="28" y="231"/>
                  <a:pt x="27" y="235"/>
                  <a:pt x="25" y="237"/>
                </a:cubicBezTo>
                <a:cubicBezTo>
                  <a:pt x="24" y="238"/>
                  <a:pt x="24" y="238"/>
                  <a:pt x="23" y="238"/>
                </a:cubicBezTo>
                <a:cubicBezTo>
                  <a:pt x="23" y="242"/>
                  <a:pt x="24" y="245"/>
                  <a:pt x="24" y="249"/>
                </a:cubicBezTo>
                <a:cubicBezTo>
                  <a:pt x="26" y="257"/>
                  <a:pt x="33" y="299"/>
                  <a:pt x="48" y="294"/>
                </a:cubicBezTo>
                <a:cubicBezTo>
                  <a:pt x="61" y="290"/>
                  <a:pt x="62" y="258"/>
                  <a:pt x="62" y="248"/>
                </a:cubicBezTo>
                <a:cubicBezTo>
                  <a:pt x="64" y="230"/>
                  <a:pt x="65" y="212"/>
                  <a:pt x="65" y="193"/>
                </a:cubicBezTo>
                <a:cubicBezTo>
                  <a:pt x="62" y="196"/>
                  <a:pt x="60" y="199"/>
                  <a:pt x="56" y="201"/>
                </a:cubicBezTo>
                <a:cubicBezTo>
                  <a:pt x="53" y="202"/>
                  <a:pt x="50" y="200"/>
                  <a:pt x="48" y="197"/>
                </a:cubicBezTo>
                <a:cubicBezTo>
                  <a:pt x="48" y="199"/>
                  <a:pt x="48" y="201"/>
                  <a:pt x="47" y="203"/>
                </a:cubicBezTo>
                <a:cubicBezTo>
                  <a:pt x="46" y="204"/>
                  <a:pt x="45" y="204"/>
                  <a:pt x="44" y="204"/>
                </a:cubicBezTo>
                <a:cubicBezTo>
                  <a:pt x="41" y="203"/>
                  <a:pt x="39" y="202"/>
                  <a:pt x="36" y="201"/>
                </a:cubicBezTo>
                <a:cubicBezTo>
                  <a:pt x="35" y="200"/>
                  <a:pt x="35" y="200"/>
                  <a:pt x="35" y="198"/>
                </a:cubicBezTo>
                <a:cubicBezTo>
                  <a:pt x="35" y="196"/>
                  <a:pt x="37" y="190"/>
                  <a:pt x="40" y="190"/>
                </a:cubicBezTo>
                <a:cubicBezTo>
                  <a:pt x="41" y="190"/>
                  <a:pt x="41" y="190"/>
                  <a:pt x="41" y="191"/>
                </a:cubicBezTo>
                <a:cubicBezTo>
                  <a:pt x="41" y="191"/>
                  <a:pt x="41" y="191"/>
                  <a:pt x="41" y="191"/>
                </a:cubicBezTo>
                <a:cubicBezTo>
                  <a:pt x="41" y="191"/>
                  <a:pt x="41" y="192"/>
                  <a:pt x="41" y="192"/>
                </a:cubicBezTo>
                <a:cubicBezTo>
                  <a:pt x="41" y="192"/>
                  <a:pt x="41" y="192"/>
                  <a:pt x="41" y="192"/>
                </a:cubicBezTo>
                <a:cubicBezTo>
                  <a:pt x="41" y="192"/>
                  <a:pt x="40" y="193"/>
                  <a:pt x="40" y="193"/>
                </a:cubicBezTo>
                <a:cubicBezTo>
                  <a:pt x="40" y="193"/>
                  <a:pt x="40" y="193"/>
                  <a:pt x="40" y="194"/>
                </a:cubicBezTo>
                <a:cubicBezTo>
                  <a:pt x="40" y="195"/>
                  <a:pt x="39" y="196"/>
                  <a:pt x="39" y="197"/>
                </a:cubicBezTo>
                <a:cubicBezTo>
                  <a:pt x="40" y="198"/>
                  <a:pt x="42" y="198"/>
                  <a:pt x="43" y="199"/>
                </a:cubicBezTo>
                <a:cubicBezTo>
                  <a:pt x="44" y="196"/>
                  <a:pt x="43" y="192"/>
                  <a:pt x="45" y="190"/>
                </a:cubicBezTo>
                <a:cubicBezTo>
                  <a:pt x="46" y="188"/>
                  <a:pt x="48" y="188"/>
                  <a:pt x="50" y="190"/>
                </a:cubicBezTo>
                <a:cubicBezTo>
                  <a:pt x="51" y="192"/>
                  <a:pt x="54" y="198"/>
                  <a:pt x="57" y="194"/>
                </a:cubicBezTo>
                <a:cubicBezTo>
                  <a:pt x="59" y="193"/>
                  <a:pt x="60" y="191"/>
                  <a:pt x="62" y="189"/>
                </a:cubicBezTo>
                <a:cubicBezTo>
                  <a:pt x="63" y="189"/>
                  <a:pt x="64" y="189"/>
                  <a:pt x="65" y="189"/>
                </a:cubicBezTo>
                <a:close/>
                <a:moveTo>
                  <a:pt x="25" y="142"/>
                </a:moveTo>
                <a:cubicBezTo>
                  <a:pt x="38" y="147"/>
                  <a:pt x="52" y="151"/>
                  <a:pt x="64" y="143"/>
                </a:cubicBezTo>
                <a:cubicBezTo>
                  <a:pt x="52" y="132"/>
                  <a:pt x="35" y="128"/>
                  <a:pt x="25" y="142"/>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57" name="Freeform 29"/>
          <p:cNvSpPr>
            <a:spLocks noEditPoints="1"/>
          </p:cNvSpPr>
          <p:nvPr/>
        </p:nvSpPr>
        <p:spPr bwMode="auto">
          <a:xfrm>
            <a:off x="2543883" y="2408915"/>
            <a:ext cx="380997" cy="1290419"/>
          </a:xfrm>
          <a:custGeom>
            <a:avLst/>
            <a:gdLst>
              <a:gd name="T0" fmla="*/ 45 w 45"/>
              <a:gd name="T1" fmla="*/ 43 h 153"/>
              <a:gd name="T2" fmla="*/ 37 w 45"/>
              <a:gd name="T3" fmla="*/ 48 h 153"/>
              <a:gd name="T4" fmla="*/ 25 w 45"/>
              <a:gd name="T5" fmla="*/ 44 h 153"/>
              <a:gd name="T6" fmla="*/ 19 w 45"/>
              <a:gd name="T7" fmla="*/ 51 h 153"/>
              <a:gd name="T8" fmla="*/ 20 w 45"/>
              <a:gd name="T9" fmla="*/ 47 h 153"/>
              <a:gd name="T10" fmla="*/ 21 w 45"/>
              <a:gd name="T11" fmla="*/ 46 h 153"/>
              <a:gd name="T12" fmla="*/ 21 w 45"/>
              <a:gd name="T13" fmla="*/ 45 h 153"/>
              <a:gd name="T14" fmla="*/ 15 w 45"/>
              <a:gd name="T15" fmla="*/ 52 h 153"/>
              <a:gd name="T16" fmla="*/ 24 w 45"/>
              <a:gd name="T17" fmla="*/ 58 h 153"/>
              <a:gd name="T18" fmla="*/ 28 w 45"/>
              <a:gd name="T19" fmla="*/ 51 h 153"/>
              <a:gd name="T20" fmla="*/ 45 w 45"/>
              <a:gd name="T21" fmla="*/ 47 h 153"/>
              <a:gd name="T22" fmla="*/ 28 w 45"/>
              <a:gd name="T23" fmla="*/ 148 h 153"/>
              <a:gd name="T24" fmla="*/ 3 w 45"/>
              <a:gd name="T25" fmla="*/ 92 h 153"/>
              <a:gd name="T26" fmla="*/ 11 w 45"/>
              <a:gd name="T27" fmla="*/ 82 h 153"/>
              <a:gd name="T28" fmla="*/ 18 w 45"/>
              <a:gd name="T29" fmla="*/ 93 h 153"/>
              <a:gd name="T30" fmla="*/ 27 w 45"/>
              <a:gd name="T31" fmla="*/ 99 h 153"/>
              <a:gd name="T32" fmla="*/ 30 w 45"/>
              <a:gd name="T33" fmla="*/ 107 h 153"/>
              <a:gd name="T34" fmla="*/ 25 w 45"/>
              <a:gd name="T35" fmla="*/ 86 h 153"/>
              <a:gd name="T36" fmla="*/ 13 w 45"/>
              <a:gd name="T37" fmla="*/ 78 h 153"/>
              <a:gd name="T38" fmla="*/ 3 w 45"/>
              <a:gd name="T39" fmla="*/ 88 h 153"/>
              <a:gd name="T40" fmla="*/ 2 w 45"/>
              <a:gd name="T41" fmla="*/ 0 h 153"/>
              <a:gd name="T42" fmla="*/ 44 w 45"/>
              <a:gd name="T43" fmla="*/ 25 h 153"/>
              <a:gd name="T44" fmla="*/ 35 w 45"/>
              <a:gd name="T45" fmla="*/ 22 h 153"/>
              <a:gd name="T46" fmla="*/ 16 w 45"/>
              <a:gd name="T47" fmla="*/ 20 h 153"/>
              <a:gd name="T48" fmla="*/ 7 w 45"/>
              <a:gd name="T49" fmla="*/ 20 h 153"/>
              <a:gd name="T50" fmla="*/ 15 w 45"/>
              <a:gd name="T51" fmla="*/ 30 h 153"/>
              <a:gd name="T52" fmla="*/ 11 w 45"/>
              <a:gd name="T53" fmla="*/ 22 h 153"/>
              <a:gd name="T54" fmla="*/ 15 w 45"/>
              <a:gd name="T55" fmla="*/ 26 h 153"/>
              <a:gd name="T56" fmla="*/ 25 w 45"/>
              <a:gd name="T57" fmla="*/ 17 h 153"/>
              <a:gd name="T58" fmla="*/ 34 w 45"/>
              <a:gd name="T59" fmla="*/ 118 h 153"/>
              <a:gd name="T60" fmla="*/ 28 w 45"/>
              <a:gd name="T61" fmla="*/ 117 h 153"/>
              <a:gd name="T62" fmla="*/ 20 w 45"/>
              <a:gd name="T63" fmla="*/ 119 h 153"/>
              <a:gd name="T64" fmla="*/ 19 w 45"/>
              <a:gd name="T65" fmla="*/ 120 h 153"/>
              <a:gd name="T66" fmla="*/ 24 w 45"/>
              <a:gd name="T67" fmla="*/ 122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5" h="153">
                <a:moveTo>
                  <a:pt x="44" y="25"/>
                </a:moveTo>
                <a:cubicBezTo>
                  <a:pt x="45" y="31"/>
                  <a:pt x="45" y="37"/>
                  <a:pt x="45" y="43"/>
                </a:cubicBezTo>
                <a:cubicBezTo>
                  <a:pt x="44" y="43"/>
                  <a:pt x="43" y="43"/>
                  <a:pt x="42" y="43"/>
                </a:cubicBezTo>
                <a:cubicBezTo>
                  <a:pt x="40" y="45"/>
                  <a:pt x="39" y="47"/>
                  <a:pt x="37" y="48"/>
                </a:cubicBezTo>
                <a:cubicBezTo>
                  <a:pt x="34" y="52"/>
                  <a:pt x="31" y="46"/>
                  <a:pt x="30" y="44"/>
                </a:cubicBezTo>
                <a:cubicBezTo>
                  <a:pt x="28" y="42"/>
                  <a:pt x="26" y="42"/>
                  <a:pt x="25" y="44"/>
                </a:cubicBezTo>
                <a:cubicBezTo>
                  <a:pt x="23" y="46"/>
                  <a:pt x="24" y="50"/>
                  <a:pt x="23" y="53"/>
                </a:cubicBezTo>
                <a:cubicBezTo>
                  <a:pt x="22" y="52"/>
                  <a:pt x="20" y="52"/>
                  <a:pt x="19" y="51"/>
                </a:cubicBezTo>
                <a:cubicBezTo>
                  <a:pt x="19" y="50"/>
                  <a:pt x="20" y="49"/>
                  <a:pt x="20" y="48"/>
                </a:cubicBezTo>
                <a:cubicBezTo>
                  <a:pt x="20" y="47"/>
                  <a:pt x="20" y="47"/>
                  <a:pt x="20" y="47"/>
                </a:cubicBezTo>
                <a:cubicBezTo>
                  <a:pt x="20" y="47"/>
                  <a:pt x="21" y="46"/>
                  <a:pt x="21" y="46"/>
                </a:cubicBezTo>
                <a:cubicBezTo>
                  <a:pt x="21" y="46"/>
                  <a:pt x="21" y="46"/>
                  <a:pt x="21" y="46"/>
                </a:cubicBezTo>
                <a:cubicBezTo>
                  <a:pt x="21" y="46"/>
                  <a:pt x="21" y="45"/>
                  <a:pt x="21" y="45"/>
                </a:cubicBezTo>
                <a:cubicBezTo>
                  <a:pt x="21" y="45"/>
                  <a:pt x="21" y="45"/>
                  <a:pt x="21" y="45"/>
                </a:cubicBezTo>
                <a:cubicBezTo>
                  <a:pt x="21" y="44"/>
                  <a:pt x="21" y="44"/>
                  <a:pt x="20" y="44"/>
                </a:cubicBezTo>
                <a:cubicBezTo>
                  <a:pt x="17" y="44"/>
                  <a:pt x="15" y="50"/>
                  <a:pt x="15" y="52"/>
                </a:cubicBezTo>
                <a:cubicBezTo>
                  <a:pt x="15" y="54"/>
                  <a:pt x="15" y="54"/>
                  <a:pt x="16" y="55"/>
                </a:cubicBezTo>
                <a:cubicBezTo>
                  <a:pt x="19" y="56"/>
                  <a:pt x="21" y="57"/>
                  <a:pt x="24" y="58"/>
                </a:cubicBezTo>
                <a:cubicBezTo>
                  <a:pt x="25" y="58"/>
                  <a:pt x="26" y="58"/>
                  <a:pt x="27" y="57"/>
                </a:cubicBezTo>
                <a:cubicBezTo>
                  <a:pt x="28" y="55"/>
                  <a:pt x="28" y="53"/>
                  <a:pt x="28" y="51"/>
                </a:cubicBezTo>
                <a:cubicBezTo>
                  <a:pt x="30" y="54"/>
                  <a:pt x="33" y="56"/>
                  <a:pt x="36" y="55"/>
                </a:cubicBezTo>
                <a:cubicBezTo>
                  <a:pt x="40" y="53"/>
                  <a:pt x="42" y="50"/>
                  <a:pt x="45" y="47"/>
                </a:cubicBezTo>
                <a:cubicBezTo>
                  <a:pt x="45" y="66"/>
                  <a:pt x="44" y="84"/>
                  <a:pt x="42" y="102"/>
                </a:cubicBezTo>
                <a:cubicBezTo>
                  <a:pt x="42" y="112"/>
                  <a:pt x="41" y="144"/>
                  <a:pt x="28" y="148"/>
                </a:cubicBezTo>
                <a:cubicBezTo>
                  <a:pt x="13" y="153"/>
                  <a:pt x="6" y="111"/>
                  <a:pt x="4" y="103"/>
                </a:cubicBezTo>
                <a:cubicBezTo>
                  <a:pt x="4" y="99"/>
                  <a:pt x="3" y="96"/>
                  <a:pt x="3" y="92"/>
                </a:cubicBezTo>
                <a:cubicBezTo>
                  <a:pt x="4" y="92"/>
                  <a:pt x="4" y="92"/>
                  <a:pt x="5" y="91"/>
                </a:cubicBezTo>
                <a:cubicBezTo>
                  <a:pt x="7" y="89"/>
                  <a:pt x="8" y="85"/>
                  <a:pt x="11" y="82"/>
                </a:cubicBezTo>
                <a:cubicBezTo>
                  <a:pt x="14" y="84"/>
                  <a:pt x="14" y="87"/>
                  <a:pt x="14" y="90"/>
                </a:cubicBezTo>
                <a:cubicBezTo>
                  <a:pt x="14" y="93"/>
                  <a:pt x="16" y="94"/>
                  <a:pt x="18" y="93"/>
                </a:cubicBezTo>
                <a:cubicBezTo>
                  <a:pt x="21" y="91"/>
                  <a:pt x="23" y="91"/>
                  <a:pt x="26" y="92"/>
                </a:cubicBezTo>
                <a:cubicBezTo>
                  <a:pt x="29" y="93"/>
                  <a:pt x="28" y="97"/>
                  <a:pt x="27" y="99"/>
                </a:cubicBezTo>
                <a:cubicBezTo>
                  <a:pt x="26" y="102"/>
                  <a:pt x="24" y="104"/>
                  <a:pt x="25" y="107"/>
                </a:cubicBezTo>
                <a:cubicBezTo>
                  <a:pt x="26" y="109"/>
                  <a:pt x="29" y="109"/>
                  <a:pt x="30" y="107"/>
                </a:cubicBezTo>
                <a:cubicBezTo>
                  <a:pt x="32" y="101"/>
                  <a:pt x="35" y="96"/>
                  <a:pt x="33" y="90"/>
                </a:cubicBezTo>
                <a:cubicBezTo>
                  <a:pt x="32" y="87"/>
                  <a:pt x="27" y="86"/>
                  <a:pt x="25" y="86"/>
                </a:cubicBezTo>
                <a:cubicBezTo>
                  <a:pt x="23" y="85"/>
                  <a:pt x="21" y="86"/>
                  <a:pt x="19" y="86"/>
                </a:cubicBezTo>
                <a:cubicBezTo>
                  <a:pt x="18" y="83"/>
                  <a:pt x="16" y="80"/>
                  <a:pt x="13" y="78"/>
                </a:cubicBezTo>
                <a:cubicBezTo>
                  <a:pt x="12" y="77"/>
                  <a:pt x="11" y="77"/>
                  <a:pt x="10" y="78"/>
                </a:cubicBezTo>
                <a:cubicBezTo>
                  <a:pt x="6" y="80"/>
                  <a:pt x="5" y="84"/>
                  <a:pt x="3" y="88"/>
                </a:cubicBezTo>
                <a:cubicBezTo>
                  <a:pt x="0" y="65"/>
                  <a:pt x="1" y="42"/>
                  <a:pt x="1" y="19"/>
                </a:cubicBezTo>
                <a:cubicBezTo>
                  <a:pt x="1" y="13"/>
                  <a:pt x="2" y="6"/>
                  <a:pt x="2" y="0"/>
                </a:cubicBezTo>
                <a:cubicBezTo>
                  <a:pt x="15" y="7"/>
                  <a:pt x="31" y="11"/>
                  <a:pt x="44" y="4"/>
                </a:cubicBezTo>
                <a:cubicBezTo>
                  <a:pt x="44" y="11"/>
                  <a:pt x="44" y="18"/>
                  <a:pt x="44" y="25"/>
                </a:cubicBezTo>
                <a:close/>
                <a:moveTo>
                  <a:pt x="31" y="25"/>
                </a:moveTo>
                <a:cubicBezTo>
                  <a:pt x="33" y="27"/>
                  <a:pt x="36" y="25"/>
                  <a:pt x="35" y="22"/>
                </a:cubicBezTo>
                <a:cubicBezTo>
                  <a:pt x="33" y="18"/>
                  <a:pt x="33" y="8"/>
                  <a:pt x="25" y="11"/>
                </a:cubicBezTo>
                <a:cubicBezTo>
                  <a:pt x="20" y="13"/>
                  <a:pt x="18" y="16"/>
                  <a:pt x="16" y="20"/>
                </a:cubicBezTo>
                <a:cubicBezTo>
                  <a:pt x="15" y="19"/>
                  <a:pt x="14" y="18"/>
                  <a:pt x="12" y="18"/>
                </a:cubicBezTo>
                <a:cubicBezTo>
                  <a:pt x="11" y="17"/>
                  <a:pt x="8" y="18"/>
                  <a:pt x="7" y="20"/>
                </a:cubicBezTo>
                <a:cubicBezTo>
                  <a:pt x="3" y="26"/>
                  <a:pt x="9" y="30"/>
                  <a:pt x="13" y="33"/>
                </a:cubicBezTo>
                <a:cubicBezTo>
                  <a:pt x="15" y="34"/>
                  <a:pt x="17" y="32"/>
                  <a:pt x="15" y="30"/>
                </a:cubicBezTo>
                <a:cubicBezTo>
                  <a:pt x="14" y="29"/>
                  <a:pt x="12" y="27"/>
                  <a:pt x="11" y="25"/>
                </a:cubicBezTo>
                <a:cubicBezTo>
                  <a:pt x="11" y="24"/>
                  <a:pt x="11" y="23"/>
                  <a:pt x="11" y="22"/>
                </a:cubicBezTo>
                <a:cubicBezTo>
                  <a:pt x="11" y="22"/>
                  <a:pt x="12" y="23"/>
                  <a:pt x="12" y="23"/>
                </a:cubicBezTo>
                <a:cubicBezTo>
                  <a:pt x="13" y="24"/>
                  <a:pt x="14" y="25"/>
                  <a:pt x="15" y="26"/>
                </a:cubicBezTo>
                <a:cubicBezTo>
                  <a:pt x="17" y="26"/>
                  <a:pt x="18" y="26"/>
                  <a:pt x="19" y="25"/>
                </a:cubicBezTo>
                <a:cubicBezTo>
                  <a:pt x="20" y="22"/>
                  <a:pt x="22" y="19"/>
                  <a:pt x="25" y="17"/>
                </a:cubicBezTo>
                <a:cubicBezTo>
                  <a:pt x="29" y="14"/>
                  <a:pt x="28" y="23"/>
                  <a:pt x="31" y="25"/>
                </a:cubicBezTo>
                <a:close/>
                <a:moveTo>
                  <a:pt x="34" y="118"/>
                </a:moveTo>
                <a:cubicBezTo>
                  <a:pt x="35" y="117"/>
                  <a:pt x="34" y="115"/>
                  <a:pt x="33" y="115"/>
                </a:cubicBezTo>
                <a:cubicBezTo>
                  <a:pt x="31" y="115"/>
                  <a:pt x="29" y="116"/>
                  <a:pt x="28" y="117"/>
                </a:cubicBezTo>
                <a:cubicBezTo>
                  <a:pt x="26" y="118"/>
                  <a:pt x="25" y="118"/>
                  <a:pt x="23" y="119"/>
                </a:cubicBezTo>
                <a:cubicBezTo>
                  <a:pt x="22" y="119"/>
                  <a:pt x="21" y="119"/>
                  <a:pt x="20" y="119"/>
                </a:cubicBezTo>
                <a:cubicBezTo>
                  <a:pt x="20" y="119"/>
                  <a:pt x="20" y="119"/>
                  <a:pt x="20" y="119"/>
                </a:cubicBezTo>
                <a:cubicBezTo>
                  <a:pt x="19" y="119"/>
                  <a:pt x="19" y="120"/>
                  <a:pt x="19" y="120"/>
                </a:cubicBezTo>
                <a:cubicBezTo>
                  <a:pt x="20" y="120"/>
                  <a:pt x="20" y="121"/>
                  <a:pt x="20" y="121"/>
                </a:cubicBezTo>
                <a:cubicBezTo>
                  <a:pt x="21" y="122"/>
                  <a:pt x="23" y="122"/>
                  <a:pt x="24" y="122"/>
                </a:cubicBezTo>
                <a:cubicBezTo>
                  <a:pt x="27" y="122"/>
                  <a:pt x="33" y="121"/>
                  <a:pt x="34" y="118"/>
                </a:cubicBezTo>
                <a:close/>
              </a:path>
            </a:pathLst>
          </a:custGeom>
          <a:solidFill>
            <a:srgbClr val="CDED7E"/>
          </a:solidFill>
          <a:ln>
            <a:noFill/>
          </a:ln>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58" name="Freeform 30"/>
          <p:cNvSpPr/>
          <p:nvPr/>
        </p:nvSpPr>
        <p:spPr bwMode="auto">
          <a:xfrm>
            <a:off x="2569559" y="2476004"/>
            <a:ext cx="279122" cy="219487"/>
          </a:xfrm>
          <a:custGeom>
            <a:avLst/>
            <a:gdLst>
              <a:gd name="T0" fmla="*/ 32 w 33"/>
              <a:gd name="T1" fmla="*/ 14 h 26"/>
              <a:gd name="T2" fmla="*/ 28 w 33"/>
              <a:gd name="T3" fmla="*/ 17 h 26"/>
              <a:gd name="T4" fmla="*/ 22 w 33"/>
              <a:gd name="T5" fmla="*/ 9 h 26"/>
              <a:gd name="T6" fmla="*/ 16 w 33"/>
              <a:gd name="T7" fmla="*/ 17 h 26"/>
              <a:gd name="T8" fmla="*/ 12 w 33"/>
              <a:gd name="T9" fmla="*/ 18 h 26"/>
              <a:gd name="T10" fmla="*/ 9 w 33"/>
              <a:gd name="T11" fmla="*/ 15 h 26"/>
              <a:gd name="T12" fmla="*/ 8 w 33"/>
              <a:gd name="T13" fmla="*/ 14 h 26"/>
              <a:gd name="T14" fmla="*/ 8 w 33"/>
              <a:gd name="T15" fmla="*/ 17 h 26"/>
              <a:gd name="T16" fmla="*/ 12 w 33"/>
              <a:gd name="T17" fmla="*/ 22 h 26"/>
              <a:gd name="T18" fmla="*/ 10 w 33"/>
              <a:gd name="T19" fmla="*/ 25 h 26"/>
              <a:gd name="T20" fmla="*/ 4 w 33"/>
              <a:gd name="T21" fmla="*/ 12 h 26"/>
              <a:gd name="T22" fmla="*/ 9 w 33"/>
              <a:gd name="T23" fmla="*/ 10 h 26"/>
              <a:gd name="T24" fmla="*/ 13 w 33"/>
              <a:gd name="T25" fmla="*/ 12 h 26"/>
              <a:gd name="T26" fmla="*/ 22 w 33"/>
              <a:gd name="T27" fmla="*/ 3 h 26"/>
              <a:gd name="T28" fmla="*/ 32 w 33"/>
              <a:gd name="T29" fmla="*/ 14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3" h="26">
                <a:moveTo>
                  <a:pt x="32" y="14"/>
                </a:moveTo>
                <a:cubicBezTo>
                  <a:pt x="33" y="17"/>
                  <a:pt x="30" y="19"/>
                  <a:pt x="28" y="17"/>
                </a:cubicBezTo>
                <a:cubicBezTo>
                  <a:pt x="25" y="15"/>
                  <a:pt x="26" y="6"/>
                  <a:pt x="22" y="9"/>
                </a:cubicBezTo>
                <a:cubicBezTo>
                  <a:pt x="19" y="11"/>
                  <a:pt x="17" y="14"/>
                  <a:pt x="16" y="17"/>
                </a:cubicBezTo>
                <a:cubicBezTo>
                  <a:pt x="15" y="18"/>
                  <a:pt x="14" y="18"/>
                  <a:pt x="12" y="18"/>
                </a:cubicBezTo>
                <a:cubicBezTo>
                  <a:pt x="11" y="17"/>
                  <a:pt x="10" y="16"/>
                  <a:pt x="9" y="15"/>
                </a:cubicBezTo>
                <a:cubicBezTo>
                  <a:pt x="9" y="15"/>
                  <a:pt x="8" y="14"/>
                  <a:pt x="8" y="14"/>
                </a:cubicBezTo>
                <a:cubicBezTo>
                  <a:pt x="8" y="15"/>
                  <a:pt x="8" y="16"/>
                  <a:pt x="8" y="17"/>
                </a:cubicBezTo>
                <a:cubicBezTo>
                  <a:pt x="9" y="19"/>
                  <a:pt x="11" y="21"/>
                  <a:pt x="12" y="22"/>
                </a:cubicBezTo>
                <a:cubicBezTo>
                  <a:pt x="14" y="24"/>
                  <a:pt x="12" y="26"/>
                  <a:pt x="10" y="25"/>
                </a:cubicBezTo>
                <a:cubicBezTo>
                  <a:pt x="6" y="22"/>
                  <a:pt x="0" y="18"/>
                  <a:pt x="4" y="12"/>
                </a:cubicBezTo>
                <a:cubicBezTo>
                  <a:pt x="5" y="10"/>
                  <a:pt x="8" y="9"/>
                  <a:pt x="9" y="10"/>
                </a:cubicBezTo>
                <a:cubicBezTo>
                  <a:pt x="11" y="10"/>
                  <a:pt x="12" y="11"/>
                  <a:pt x="13" y="12"/>
                </a:cubicBezTo>
                <a:cubicBezTo>
                  <a:pt x="15" y="8"/>
                  <a:pt x="17" y="5"/>
                  <a:pt x="22" y="3"/>
                </a:cubicBezTo>
                <a:cubicBezTo>
                  <a:pt x="30" y="0"/>
                  <a:pt x="30" y="10"/>
                  <a:pt x="32" y="14"/>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59" name="Freeform 31"/>
          <p:cNvSpPr/>
          <p:nvPr/>
        </p:nvSpPr>
        <p:spPr bwMode="auto">
          <a:xfrm>
            <a:off x="2704564" y="3378800"/>
            <a:ext cx="135834" cy="58806"/>
          </a:xfrm>
          <a:custGeom>
            <a:avLst/>
            <a:gdLst>
              <a:gd name="T0" fmla="*/ 14 w 16"/>
              <a:gd name="T1" fmla="*/ 0 h 7"/>
              <a:gd name="T2" fmla="*/ 15 w 16"/>
              <a:gd name="T3" fmla="*/ 3 h 7"/>
              <a:gd name="T4" fmla="*/ 5 w 16"/>
              <a:gd name="T5" fmla="*/ 7 h 7"/>
              <a:gd name="T6" fmla="*/ 1 w 16"/>
              <a:gd name="T7" fmla="*/ 6 h 7"/>
              <a:gd name="T8" fmla="*/ 0 w 16"/>
              <a:gd name="T9" fmla="*/ 5 h 7"/>
              <a:gd name="T10" fmla="*/ 1 w 16"/>
              <a:gd name="T11" fmla="*/ 4 h 7"/>
              <a:gd name="T12" fmla="*/ 1 w 16"/>
              <a:gd name="T13" fmla="*/ 4 h 7"/>
              <a:gd name="T14" fmla="*/ 4 w 16"/>
              <a:gd name="T15" fmla="*/ 4 h 7"/>
              <a:gd name="T16" fmla="*/ 9 w 16"/>
              <a:gd name="T17" fmla="*/ 2 h 7"/>
              <a:gd name="T18" fmla="*/ 14 w 16"/>
              <a:gd name="T1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7">
                <a:moveTo>
                  <a:pt x="14" y="0"/>
                </a:moveTo>
                <a:cubicBezTo>
                  <a:pt x="15" y="0"/>
                  <a:pt x="16" y="2"/>
                  <a:pt x="15" y="3"/>
                </a:cubicBezTo>
                <a:cubicBezTo>
                  <a:pt x="14" y="6"/>
                  <a:pt x="8" y="7"/>
                  <a:pt x="5" y="7"/>
                </a:cubicBezTo>
                <a:cubicBezTo>
                  <a:pt x="4" y="7"/>
                  <a:pt x="2" y="7"/>
                  <a:pt x="1" y="6"/>
                </a:cubicBezTo>
                <a:cubicBezTo>
                  <a:pt x="1" y="6"/>
                  <a:pt x="1" y="5"/>
                  <a:pt x="0" y="5"/>
                </a:cubicBezTo>
                <a:cubicBezTo>
                  <a:pt x="0" y="5"/>
                  <a:pt x="0" y="4"/>
                  <a:pt x="1" y="4"/>
                </a:cubicBezTo>
                <a:cubicBezTo>
                  <a:pt x="1" y="4"/>
                  <a:pt x="1" y="4"/>
                  <a:pt x="1" y="4"/>
                </a:cubicBezTo>
                <a:cubicBezTo>
                  <a:pt x="2" y="4"/>
                  <a:pt x="3" y="4"/>
                  <a:pt x="4" y="4"/>
                </a:cubicBezTo>
                <a:cubicBezTo>
                  <a:pt x="6" y="3"/>
                  <a:pt x="7" y="3"/>
                  <a:pt x="9" y="2"/>
                </a:cubicBezTo>
                <a:cubicBezTo>
                  <a:pt x="10" y="1"/>
                  <a:pt x="12" y="0"/>
                  <a:pt x="14" y="0"/>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60" name="Freeform 32"/>
          <p:cNvSpPr>
            <a:spLocks noEditPoints="1"/>
          </p:cNvSpPr>
          <p:nvPr/>
        </p:nvSpPr>
        <p:spPr bwMode="auto">
          <a:xfrm>
            <a:off x="1206253" y="1218715"/>
            <a:ext cx="940068" cy="2632190"/>
          </a:xfrm>
          <a:custGeom>
            <a:avLst/>
            <a:gdLst>
              <a:gd name="T0" fmla="*/ 28 w 111"/>
              <a:gd name="T1" fmla="*/ 125 h 312"/>
              <a:gd name="T2" fmla="*/ 69 w 111"/>
              <a:gd name="T3" fmla="*/ 127 h 312"/>
              <a:gd name="T4" fmla="*/ 40 w 111"/>
              <a:gd name="T5" fmla="*/ 121 h 312"/>
              <a:gd name="T6" fmla="*/ 28 w 111"/>
              <a:gd name="T7" fmla="*/ 125 h 312"/>
              <a:gd name="T8" fmla="*/ 103 w 111"/>
              <a:gd name="T9" fmla="*/ 21 h 312"/>
              <a:gd name="T10" fmla="*/ 76 w 111"/>
              <a:gd name="T11" fmla="*/ 40 h 312"/>
              <a:gd name="T12" fmla="*/ 82 w 111"/>
              <a:gd name="T13" fmla="*/ 199 h 312"/>
              <a:gd name="T14" fmla="*/ 71 w 111"/>
              <a:gd name="T15" fmla="*/ 268 h 312"/>
              <a:gd name="T16" fmla="*/ 38 w 111"/>
              <a:gd name="T17" fmla="*/ 301 h 312"/>
              <a:gd name="T18" fmla="*/ 11 w 111"/>
              <a:gd name="T19" fmla="*/ 224 h 312"/>
              <a:gd name="T20" fmla="*/ 28 w 111"/>
              <a:gd name="T21" fmla="*/ 27 h 312"/>
              <a:gd name="T22" fmla="*/ 5 w 111"/>
              <a:gd name="T23" fmla="*/ 19 h 312"/>
              <a:gd name="T24" fmla="*/ 55 w 111"/>
              <a:gd name="T25" fmla="*/ 1 h 312"/>
              <a:gd name="T26" fmla="*/ 103 w 111"/>
              <a:gd name="T27" fmla="*/ 21 h 312"/>
              <a:gd name="T28" fmla="*/ 77 w 111"/>
              <a:gd name="T29" fmla="*/ 33 h 312"/>
              <a:gd name="T30" fmla="*/ 94 w 111"/>
              <a:gd name="T31" fmla="*/ 21 h 312"/>
              <a:gd name="T32" fmla="*/ 58 w 111"/>
              <a:gd name="T33" fmla="*/ 8 h 312"/>
              <a:gd name="T34" fmla="*/ 15 w 111"/>
              <a:gd name="T35" fmla="*/ 18 h 312"/>
              <a:gd name="T36" fmla="*/ 30 w 111"/>
              <a:gd name="T37" fmla="*/ 21 h 312"/>
              <a:gd name="T38" fmla="*/ 33 w 111"/>
              <a:gd name="T39" fmla="*/ 25 h 312"/>
              <a:gd name="T40" fmla="*/ 23 w 111"/>
              <a:gd name="T41" fmla="*/ 124 h 312"/>
              <a:gd name="T42" fmla="*/ 23 w 111"/>
              <a:gd name="T43" fmla="*/ 124 h 312"/>
              <a:gd name="T44" fmla="*/ 43 w 111"/>
              <a:gd name="T45" fmla="*/ 114 h 312"/>
              <a:gd name="T46" fmla="*/ 70 w 111"/>
              <a:gd name="T47" fmla="*/ 120 h 312"/>
              <a:gd name="T48" fmla="*/ 70 w 111"/>
              <a:gd name="T49" fmla="*/ 30 h 312"/>
              <a:gd name="T50" fmla="*/ 77 w 111"/>
              <a:gd name="T51" fmla="*/ 32 h 312"/>
              <a:gd name="T52" fmla="*/ 77 w 111"/>
              <a:gd name="T53" fmla="*/ 33 h 312"/>
              <a:gd name="T54" fmla="*/ 46 w 111"/>
              <a:gd name="T55" fmla="*/ 289 h 312"/>
              <a:gd name="T56" fmla="*/ 73 w 111"/>
              <a:gd name="T57" fmla="*/ 156 h 312"/>
              <a:gd name="T58" fmla="*/ 71 w 111"/>
              <a:gd name="T59" fmla="*/ 134 h 312"/>
              <a:gd name="T60" fmla="*/ 22 w 111"/>
              <a:gd name="T61" fmla="*/ 128 h 312"/>
              <a:gd name="T62" fmla="*/ 19 w 111"/>
              <a:gd name="T63" fmla="*/ 211 h 312"/>
              <a:gd name="T64" fmla="*/ 46 w 111"/>
              <a:gd name="T65" fmla="*/ 289 h 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1" h="312">
                <a:moveTo>
                  <a:pt x="28" y="125"/>
                </a:moveTo>
                <a:cubicBezTo>
                  <a:pt x="41" y="130"/>
                  <a:pt x="55" y="133"/>
                  <a:pt x="69" y="127"/>
                </a:cubicBezTo>
                <a:cubicBezTo>
                  <a:pt x="60" y="121"/>
                  <a:pt x="50" y="118"/>
                  <a:pt x="40" y="121"/>
                </a:cubicBezTo>
                <a:cubicBezTo>
                  <a:pt x="36" y="121"/>
                  <a:pt x="31" y="123"/>
                  <a:pt x="28" y="125"/>
                </a:cubicBezTo>
                <a:close/>
                <a:moveTo>
                  <a:pt x="103" y="21"/>
                </a:moveTo>
                <a:cubicBezTo>
                  <a:pt x="111" y="37"/>
                  <a:pt x="87" y="40"/>
                  <a:pt x="76" y="40"/>
                </a:cubicBezTo>
                <a:cubicBezTo>
                  <a:pt x="70" y="92"/>
                  <a:pt x="83" y="146"/>
                  <a:pt x="82" y="199"/>
                </a:cubicBezTo>
                <a:cubicBezTo>
                  <a:pt x="81" y="222"/>
                  <a:pt x="80" y="247"/>
                  <a:pt x="71" y="268"/>
                </a:cubicBezTo>
                <a:cubicBezTo>
                  <a:pt x="65" y="280"/>
                  <a:pt x="53" y="301"/>
                  <a:pt x="38" y="301"/>
                </a:cubicBezTo>
                <a:cubicBezTo>
                  <a:pt x="10" y="302"/>
                  <a:pt x="11" y="242"/>
                  <a:pt x="11" y="224"/>
                </a:cubicBezTo>
                <a:cubicBezTo>
                  <a:pt x="9" y="159"/>
                  <a:pt x="16" y="91"/>
                  <a:pt x="28" y="27"/>
                </a:cubicBezTo>
                <a:cubicBezTo>
                  <a:pt x="18" y="30"/>
                  <a:pt x="0" y="33"/>
                  <a:pt x="5" y="19"/>
                </a:cubicBezTo>
                <a:cubicBezTo>
                  <a:pt x="11" y="3"/>
                  <a:pt x="41" y="0"/>
                  <a:pt x="55" y="1"/>
                </a:cubicBezTo>
                <a:cubicBezTo>
                  <a:pt x="70" y="2"/>
                  <a:pt x="95" y="6"/>
                  <a:pt x="103" y="21"/>
                </a:cubicBezTo>
                <a:close/>
                <a:moveTo>
                  <a:pt x="77" y="33"/>
                </a:moveTo>
                <a:cubicBezTo>
                  <a:pt x="86" y="33"/>
                  <a:pt x="105" y="31"/>
                  <a:pt x="94" y="21"/>
                </a:cubicBezTo>
                <a:cubicBezTo>
                  <a:pt x="84" y="13"/>
                  <a:pt x="70" y="9"/>
                  <a:pt x="58" y="8"/>
                </a:cubicBezTo>
                <a:cubicBezTo>
                  <a:pt x="44" y="7"/>
                  <a:pt x="26" y="8"/>
                  <a:pt x="15" y="18"/>
                </a:cubicBezTo>
                <a:cubicBezTo>
                  <a:pt x="5" y="27"/>
                  <a:pt x="26" y="22"/>
                  <a:pt x="30" y="21"/>
                </a:cubicBezTo>
                <a:cubicBezTo>
                  <a:pt x="33" y="20"/>
                  <a:pt x="34" y="24"/>
                  <a:pt x="33" y="25"/>
                </a:cubicBezTo>
                <a:cubicBezTo>
                  <a:pt x="30" y="58"/>
                  <a:pt x="26" y="91"/>
                  <a:pt x="23" y="124"/>
                </a:cubicBezTo>
                <a:cubicBezTo>
                  <a:pt x="23" y="124"/>
                  <a:pt x="23" y="124"/>
                  <a:pt x="23" y="124"/>
                </a:cubicBezTo>
                <a:cubicBezTo>
                  <a:pt x="26" y="118"/>
                  <a:pt x="38" y="115"/>
                  <a:pt x="43" y="114"/>
                </a:cubicBezTo>
                <a:cubicBezTo>
                  <a:pt x="52" y="113"/>
                  <a:pt x="62" y="115"/>
                  <a:pt x="70" y="120"/>
                </a:cubicBezTo>
                <a:cubicBezTo>
                  <a:pt x="67" y="90"/>
                  <a:pt x="64" y="59"/>
                  <a:pt x="70" y="30"/>
                </a:cubicBezTo>
                <a:cubicBezTo>
                  <a:pt x="71" y="26"/>
                  <a:pt x="78" y="28"/>
                  <a:pt x="77" y="32"/>
                </a:cubicBezTo>
                <a:cubicBezTo>
                  <a:pt x="77" y="32"/>
                  <a:pt x="77" y="33"/>
                  <a:pt x="77" y="33"/>
                </a:cubicBezTo>
                <a:close/>
                <a:moveTo>
                  <a:pt x="46" y="289"/>
                </a:moveTo>
                <a:cubicBezTo>
                  <a:pt x="80" y="257"/>
                  <a:pt x="75" y="199"/>
                  <a:pt x="73" y="156"/>
                </a:cubicBezTo>
                <a:cubicBezTo>
                  <a:pt x="72" y="149"/>
                  <a:pt x="72" y="141"/>
                  <a:pt x="71" y="134"/>
                </a:cubicBezTo>
                <a:cubicBezTo>
                  <a:pt x="55" y="140"/>
                  <a:pt x="37" y="137"/>
                  <a:pt x="22" y="128"/>
                </a:cubicBezTo>
                <a:cubicBezTo>
                  <a:pt x="20" y="156"/>
                  <a:pt x="18" y="184"/>
                  <a:pt x="19" y="211"/>
                </a:cubicBezTo>
                <a:cubicBezTo>
                  <a:pt x="19" y="224"/>
                  <a:pt x="22" y="312"/>
                  <a:pt x="46" y="289"/>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61" name="Freeform 33"/>
          <p:cNvSpPr/>
          <p:nvPr/>
        </p:nvSpPr>
        <p:spPr bwMode="auto">
          <a:xfrm>
            <a:off x="1358652" y="2298758"/>
            <a:ext cx="525113" cy="1552147"/>
          </a:xfrm>
          <a:custGeom>
            <a:avLst/>
            <a:gdLst>
              <a:gd name="T0" fmla="*/ 55 w 62"/>
              <a:gd name="T1" fmla="*/ 28 h 184"/>
              <a:gd name="T2" fmla="*/ 28 w 62"/>
              <a:gd name="T3" fmla="*/ 161 h 184"/>
              <a:gd name="T4" fmla="*/ 1 w 62"/>
              <a:gd name="T5" fmla="*/ 83 h 184"/>
              <a:gd name="T6" fmla="*/ 4 w 62"/>
              <a:gd name="T7" fmla="*/ 0 h 184"/>
              <a:gd name="T8" fmla="*/ 53 w 62"/>
              <a:gd name="T9" fmla="*/ 6 h 184"/>
              <a:gd name="T10" fmla="*/ 55 w 62"/>
              <a:gd name="T11" fmla="*/ 28 h 184"/>
            </a:gdLst>
            <a:ahLst/>
            <a:cxnLst>
              <a:cxn ang="0">
                <a:pos x="T0" y="T1"/>
              </a:cxn>
              <a:cxn ang="0">
                <a:pos x="T2" y="T3"/>
              </a:cxn>
              <a:cxn ang="0">
                <a:pos x="T4" y="T5"/>
              </a:cxn>
              <a:cxn ang="0">
                <a:pos x="T6" y="T7"/>
              </a:cxn>
              <a:cxn ang="0">
                <a:pos x="T8" y="T9"/>
              </a:cxn>
              <a:cxn ang="0">
                <a:pos x="T10" y="T11"/>
              </a:cxn>
            </a:cxnLst>
            <a:rect l="0" t="0" r="r" b="b"/>
            <a:pathLst>
              <a:path w="62" h="184">
                <a:moveTo>
                  <a:pt x="55" y="28"/>
                </a:moveTo>
                <a:cubicBezTo>
                  <a:pt x="57" y="71"/>
                  <a:pt x="62" y="129"/>
                  <a:pt x="28" y="161"/>
                </a:cubicBezTo>
                <a:cubicBezTo>
                  <a:pt x="4" y="184"/>
                  <a:pt x="1" y="96"/>
                  <a:pt x="1" y="83"/>
                </a:cubicBezTo>
                <a:cubicBezTo>
                  <a:pt x="0" y="56"/>
                  <a:pt x="2" y="28"/>
                  <a:pt x="4" y="0"/>
                </a:cubicBezTo>
                <a:cubicBezTo>
                  <a:pt x="19" y="9"/>
                  <a:pt x="37" y="12"/>
                  <a:pt x="53" y="6"/>
                </a:cubicBezTo>
                <a:cubicBezTo>
                  <a:pt x="54" y="13"/>
                  <a:pt x="54" y="21"/>
                  <a:pt x="55" y="28"/>
                </a:cubicBezTo>
                <a:close/>
              </a:path>
            </a:pathLst>
          </a:custGeom>
          <a:solidFill>
            <a:srgbClr val="8AC65A"/>
          </a:solidFill>
          <a:ln>
            <a:noFill/>
          </a:ln>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62" name="Freeform 34"/>
          <p:cNvSpPr/>
          <p:nvPr/>
        </p:nvSpPr>
        <p:spPr bwMode="auto">
          <a:xfrm>
            <a:off x="1443134" y="2214276"/>
            <a:ext cx="347038" cy="126723"/>
          </a:xfrm>
          <a:custGeom>
            <a:avLst/>
            <a:gdLst>
              <a:gd name="T0" fmla="*/ 41 w 41"/>
              <a:gd name="T1" fmla="*/ 9 h 15"/>
              <a:gd name="T2" fmla="*/ 0 w 41"/>
              <a:gd name="T3" fmla="*/ 7 h 15"/>
              <a:gd name="T4" fmla="*/ 12 w 41"/>
              <a:gd name="T5" fmla="*/ 3 h 15"/>
              <a:gd name="T6" fmla="*/ 41 w 41"/>
              <a:gd name="T7" fmla="*/ 9 h 15"/>
            </a:gdLst>
            <a:ahLst/>
            <a:cxnLst>
              <a:cxn ang="0">
                <a:pos x="T0" y="T1"/>
              </a:cxn>
              <a:cxn ang="0">
                <a:pos x="T2" y="T3"/>
              </a:cxn>
              <a:cxn ang="0">
                <a:pos x="T4" y="T5"/>
              </a:cxn>
              <a:cxn ang="0">
                <a:pos x="T6" y="T7"/>
              </a:cxn>
            </a:cxnLst>
            <a:rect l="0" t="0" r="r" b="b"/>
            <a:pathLst>
              <a:path w="41" h="15">
                <a:moveTo>
                  <a:pt x="41" y="9"/>
                </a:moveTo>
                <a:cubicBezTo>
                  <a:pt x="27" y="15"/>
                  <a:pt x="13" y="12"/>
                  <a:pt x="0" y="7"/>
                </a:cubicBezTo>
                <a:cubicBezTo>
                  <a:pt x="3" y="5"/>
                  <a:pt x="8" y="3"/>
                  <a:pt x="12" y="3"/>
                </a:cubicBezTo>
                <a:cubicBezTo>
                  <a:pt x="22" y="0"/>
                  <a:pt x="32" y="3"/>
                  <a:pt x="41" y="9"/>
                </a:cubicBezTo>
                <a:close/>
              </a:path>
            </a:pathLst>
          </a:custGeom>
          <a:solidFill>
            <a:srgbClr val="8AC65A"/>
          </a:solidFill>
          <a:ln>
            <a:noFill/>
          </a:ln>
        </p:spPr>
        <p:txBody>
          <a:bodyPr vert="horz" wrap="square" lIns="91440" tIns="45720" rIns="91440" bIns="45720" numCol="1" anchor="t" anchorCtr="0" compatLnSpc="1"/>
          <a:lstStyle/>
          <a:p>
            <a:endParaRPr lang="zh-CN" altLang="en-US">
              <a:latin typeface="+mn-lt"/>
              <a:ea typeface="+mn-ea"/>
              <a:cs typeface="+mn-ea"/>
              <a:sym typeface="+mn-lt"/>
            </a:endParaRPr>
          </a:p>
        </p:txBody>
      </p:sp>
    </p:spTree>
  </p:cSld>
  <p:clrMapOvr>
    <a:masterClrMapping/>
  </p:clrMapOvr>
  <mc:AlternateContent xmlns:mc="http://schemas.openxmlformats.org/markup-compatibility/2006">
    <mc:Choice xmlns:p14="http://schemas.microsoft.com/office/powerpoint/2010/main" Requires="p14">
      <p:transition spd="slow" p14:dur="1500" advTm="0">
        <p:random/>
      </p:transition>
    </mc:Choice>
    <mc:Fallback>
      <p:transition spd="slow" advTm="0">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127"/>
                                        </p:tgtEl>
                                        <p:attrNameLst>
                                          <p:attrName>style.visibility</p:attrName>
                                        </p:attrNameLst>
                                      </p:cBhvr>
                                      <p:to>
                                        <p:strVal val="visible"/>
                                      </p:to>
                                    </p:set>
                                    <p:animEffect transition="in" filter="barn(inVertical)">
                                      <p:cBhvr>
                                        <p:cTn id="7" dur="500"/>
                                        <p:tgtEl>
                                          <p:spTgt spid="127"/>
                                        </p:tgtEl>
                                      </p:cBhvr>
                                    </p:animEffect>
                                  </p:childTnLst>
                                </p:cTn>
                              </p:par>
                            </p:childTnLst>
                          </p:cTn>
                        </p:par>
                        <p:par>
                          <p:cTn id="8" fill="hold">
                            <p:stCondLst>
                              <p:cond delay="500"/>
                            </p:stCondLst>
                            <p:childTnLst>
                              <p:par>
                                <p:cTn id="9" presetID="2" presetClass="entr" presetSubtype="2" fill="hold" grpId="0" nodeType="afterEffect">
                                  <p:stCondLst>
                                    <p:cond delay="0"/>
                                  </p:stCondLst>
                                  <p:childTnLst>
                                    <p:set>
                                      <p:cBhvr>
                                        <p:cTn id="10" dur="1" fill="hold">
                                          <p:stCondLst>
                                            <p:cond delay="0"/>
                                          </p:stCondLst>
                                        </p:cTn>
                                        <p:tgtEl>
                                          <p:spTgt spid="229"/>
                                        </p:tgtEl>
                                        <p:attrNameLst>
                                          <p:attrName>style.visibility</p:attrName>
                                        </p:attrNameLst>
                                      </p:cBhvr>
                                      <p:to>
                                        <p:strVal val="visible"/>
                                      </p:to>
                                    </p:set>
                                    <p:anim calcmode="lin" valueType="num">
                                      <p:cBhvr additive="base">
                                        <p:cTn id="11" dur="500" fill="hold"/>
                                        <p:tgtEl>
                                          <p:spTgt spid="229"/>
                                        </p:tgtEl>
                                        <p:attrNameLst>
                                          <p:attrName>ppt_x</p:attrName>
                                        </p:attrNameLst>
                                      </p:cBhvr>
                                      <p:tavLst>
                                        <p:tav tm="0">
                                          <p:val>
                                            <p:strVal val="1+#ppt_w/2"/>
                                          </p:val>
                                        </p:tav>
                                        <p:tav tm="100000">
                                          <p:val>
                                            <p:strVal val="#ppt_x"/>
                                          </p:val>
                                        </p:tav>
                                      </p:tavLst>
                                    </p:anim>
                                    <p:anim calcmode="lin" valueType="num">
                                      <p:cBhvr additive="base">
                                        <p:cTn id="12" dur="500" fill="hold"/>
                                        <p:tgtEl>
                                          <p:spTgt spid="229"/>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37" presetClass="entr" presetSubtype="0" fill="hold" nodeType="afterEffect">
                                  <p:stCondLst>
                                    <p:cond delay="0"/>
                                  </p:stCondLst>
                                  <p:childTnLst>
                                    <p:set>
                                      <p:cBhvr>
                                        <p:cTn id="15" dur="1" fill="hold">
                                          <p:stCondLst>
                                            <p:cond delay="0"/>
                                          </p:stCondLst>
                                        </p:cTn>
                                        <p:tgtEl>
                                          <p:spTgt spid="235"/>
                                        </p:tgtEl>
                                        <p:attrNameLst>
                                          <p:attrName>style.visibility</p:attrName>
                                        </p:attrNameLst>
                                      </p:cBhvr>
                                      <p:to>
                                        <p:strVal val="visible"/>
                                      </p:to>
                                    </p:set>
                                    <p:animEffect transition="in" filter="fade">
                                      <p:cBhvr>
                                        <p:cTn id="16" dur="1000"/>
                                        <p:tgtEl>
                                          <p:spTgt spid="235"/>
                                        </p:tgtEl>
                                      </p:cBhvr>
                                    </p:animEffect>
                                    <p:anim calcmode="lin" valueType="num">
                                      <p:cBhvr>
                                        <p:cTn id="17" dur="1000" fill="hold"/>
                                        <p:tgtEl>
                                          <p:spTgt spid="235"/>
                                        </p:tgtEl>
                                        <p:attrNameLst>
                                          <p:attrName>ppt_x</p:attrName>
                                        </p:attrNameLst>
                                      </p:cBhvr>
                                      <p:tavLst>
                                        <p:tav tm="0">
                                          <p:val>
                                            <p:strVal val="#ppt_x"/>
                                          </p:val>
                                        </p:tav>
                                        <p:tav tm="100000">
                                          <p:val>
                                            <p:strVal val="#ppt_x"/>
                                          </p:val>
                                        </p:tav>
                                      </p:tavLst>
                                    </p:anim>
                                    <p:anim calcmode="lin" valueType="num">
                                      <p:cBhvr>
                                        <p:cTn id="18" dur="900" decel="100000" fill="hold"/>
                                        <p:tgtEl>
                                          <p:spTgt spid="235"/>
                                        </p:tgtEl>
                                        <p:attrNameLst>
                                          <p:attrName>ppt_y</p:attrName>
                                        </p:attrNameLst>
                                      </p:cBhvr>
                                      <p:tavLst>
                                        <p:tav tm="0">
                                          <p:val>
                                            <p:strVal val="#ppt_y+1"/>
                                          </p:val>
                                        </p:tav>
                                        <p:tav tm="100000">
                                          <p:val>
                                            <p:strVal val="#ppt_y-.03"/>
                                          </p:val>
                                        </p:tav>
                                      </p:tavLst>
                                    </p:anim>
                                    <p:anim calcmode="lin" valueType="num">
                                      <p:cBhvr>
                                        <p:cTn id="19" dur="100" accel="100000" fill="hold">
                                          <p:stCondLst>
                                            <p:cond delay="900"/>
                                          </p:stCondLst>
                                        </p:cTn>
                                        <p:tgtEl>
                                          <p:spTgt spid="235"/>
                                        </p:tgtEl>
                                        <p:attrNameLst>
                                          <p:attrName>ppt_y</p:attrName>
                                        </p:attrNameLst>
                                      </p:cBhvr>
                                      <p:tavLst>
                                        <p:tav tm="0">
                                          <p:val>
                                            <p:strVal val="#ppt_y-.03"/>
                                          </p:val>
                                        </p:tav>
                                        <p:tav tm="100000">
                                          <p:val>
                                            <p:strVal val="#ppt_y"/>
                                          </p:val>
                                        </p:tav>
                                      </p:tavLst>
                                    </p:anim>
                                  </p:childTnLst>
                                </p:cTn>
                              </p:par>
                              <p:par>
                                <p:cTn id="20" presetID="37" presetClass="entr" presetSubtype="0" fill="hold" nodeType="withEffect">
                                  <p:stCondLst>
                                    <p:cond delay="500"/>
                                  </p:stCondLst>
                                  <p:childTnLst>
                                    <p:set>
                                      <p:cBhvr>
                                        <p:cTn id="21" dur="1" fill="hold">
                                          <p:stCondLst>
                                            <p:cond delay="0"/>
                                          </p:stCondLst>
                                        </p:cTn>
                                        <p:tgtEl>
                                          <p:spTgt spid="245"/>
                                        </p:tgtEl>
                                        <p:attrNameLst>
                                          <p:attrName>style.visibility</p:attrName>
                                        </p:attrNameLst>
                                      </p:cBhvr>
                                      <p:to>
                                        <p:strVal val="visible"/>
                                      </p:to>
                                    </p:set>
                                    <p:animEffect transition="in" filter="fade">
                                      <p:cBhvr>
                                        <p:cTn id="22" dur="1000"/>
                                        <p:tgtEl>
                                          <p:spTgt spid="245"/>
                                        </p:tgtEl>
                                      </p:cBhvr>
                                    </p:animEffect>
                                    <p:anim calcmode="lin" valueType="num">
                                      <p:cBhvr>
                                        <p:cTn id="23" dur="1000" fill="hold"/>
                                        <p:tgtEl>
                                          <p:spTgt spid="245"/>
                                        </p:tgtEl>
                                        <p:attrNameLst>
                                          <p:attrName>ppt_x</p:attrName>
                                        </p:attrNameLst>
                                      </p:cBhvr>
                                      <p:tavLst>
                                        <p:tav tm="0">
                                          <p:val>
                                            <p:strVal val="#ppt_x"/>
                                          </p:val>
                                        </p:tav>
                                        <p:tav tm="100000">
                                          <p:val>
                                            <p:strVal val="#ppt_x"/>
                                          </p:val>
                                        </p:tav>
                                      </p:tavLst>
                                    </p:anim>
                                    <p:anim calcmode="lin" valueType="num">
                                      <p:cBhvr>
                                        <p:cTn id="24" dur="900" decel="100000" fill="hold"/>
                                        <p:tgtEl>
                                          <p:spTgt spid="245"/>
                                        </p:tgtEl>
                                        <p:attrNameLst>
                                          <p:attrName>ppt_y</p:attrName>
                                        </p:attrNameLst>
                                      </p:cBhvr>
                                      <p:tavLst>
                                        <p:tav tm="0">
                                          <p:val>
                                            <p:strVal val="#ppt_y+1"/>
                                          </p:val>
                                        </p:tav>
                                        <p:tav tm="100000">
                                          <p:val>
                                            <p:strVal val="#ppt_y-.03"/>
                                          </p:val>
                                        </p:tav>
                                      </p:tavLst>
                                    </p:anim>
                                    <p:anim calcmode="lin" valueType="num">
                                      <p:cBhvr>
                                        <p:cTn id="25" dur="100" accel="100000" fill="hold">
                                          <p:stCondLst>
                                            <p:cond delay="900"/>
                                          </p:stCondLst>
                                        </p:cTn>
                                        <p:tgtEl>
                                          <p:spTgt spid="245"/>
                                        </p:tgtEl>
                                        <p:attrNameLst>
                                          <p:attrName>ppt_y</p:attrName>
                                        </p:attrNameLst>
                                      </p:cBhvr>
                                      <p:tavLst>
                                        <p:tav tm="0">
                                          <p:val>
                                            <p:strVal val="#ppt_y-.03"/>
                                          </p:val>
                                        </p:tav>
                                        <p:tav tm="100000">
                                          <p:val>
                                            <p:strVal val="#ppt_y"/>
                                          </p:val>
                                        </p:tav>
                                      </p:tavLst>
                                    </p:anim>
                                  </p:childTnLst>
                                </p:cTn>
                              </p:par>
                              <p:par>
                                <p:cTn id="26" presetID="37" presetClass="entr" presetSubtype="0" fill="hold" nodeType="withEffect">
                                  <p:stCondLst>
                                    <p:cond delay="1000"/>
                                  </p:stCondLst>
                                  <p:childTnLst>
                                    <p:set>
                                      <p:cBhvr>
                                        <p:cTn id="27" dur="1" fill="hold">
                                          <p:stCondLst>
                                            <p:cond delay="0"/>
                                          </p:stCondLst>
                                        </p:cTn>
                                        <p:tgtEl>
                                          <p:spTgt spid="230"/>
                                        </p:tgtEl>
                                        <p:attrNameLst>
                                          <p:attrName>style.visibility</p:attrName>
                                        </p:attrNameLst>
                                      </p:cBhvr>
                                      <p:to>
                                        <p:strVal val="visible"/>
                                      </p:to>
                                    </p:set>
                                    <p:animEffect transition="in" filter="fade">
                                      <p:cBhvr>
                                        <p:cTn id="28" dur="1000"/>
                                        <p:tgtEl>
                                          <p:spTgt spid="230"/>
                                        </p:tgtEl>
                                      </p:cBhvr>
                                    </p:animEffect>
                                    <p:anim calcmode="lin" valueType="num">
                                      <p:cBhvr>
                                        <p:cTn id="29" dur="1000" fill="hold"/>
                                        <p:tgtEl>
                                          <p:spTgt spid="230"/>
                                        </p:tgtEl>
                                        <p:attrNameLst>
                                          <p:attrName>ppt_x</p:attrName>
                                        </p:attrNameLst>
                                      </p:cBhvr>
                                      <p:tavLst>
                                        <p:tav tm="0">
                                          <p:val>
                                            <p:strVal val="#ppt_x"/>
                                          </p:val>
                                        </p:tav>
                                        <p:tav tm="100000">
                                          <p:val>
                                            <p:strVal val="#ppt_x"/>
                                          </p:val>
                                        </p:tav>
                                      </p:tavLst>
                                    </p:anim>
                                    <p:anim calcmode="lin" valueType="num">
                                      <p:cBhvr>
                                        <p:cTn id="30" dur="900" decel="100000" fill="hold"/>
                                        <p:tgtEl>
                                          <p:spTgt spid="230"/>
                                        </p:tgtEl>
                                        <p:attrNameLst>
                                          <p:attrName>ppt_y</p:attrName>
                                        </p:attrNameLst>
                                      </p:cBhvr>
                                      <p:tavLst>
                                        <p:tav tm="0">
                                          <p:val>
                                            <p:strVal val="#ppt_y+1"/>
                                          </p:val>
                                        </p:tav>
                                        <p:tav tm="100000">
                                          <p:val>
                                            <p:strVal val="#ppt_y-.03"/>
                                          </p:val>
                                        </p:tav>
                                      </p:tavLst>
                                    </p:anim>
                                    <p:anim calcmode="lin" valueType="num">
                                      <p:cBhvr>
                                        <p:cTn id="31" dur="100" accel="100000" fill="hold">
                                          <p:stCondLst>
                                            <p:cond delay="900"/>
                                          </p:stCondLst>
                                        </p:cTn>
                                        <p:tgtEl>
                                          <p:spTgt spid="230"/>
                                        </p:tgtEl>
                                        <p:attrNameLst>
                                          <p:attrName>ppt_y</p:attrName>
                                        </p:attrNameLst>
                                      </p:cBhvr>
                                      <p:tavLst>
                                        <p:tav tm="0">
                                          <p:val>
                                            <p:strVal val="#ppt_y-.03"/>
                                          </p:val>
                                        </p:tav>
                                        <p:tav tm="100000">
                                          <p:val>
                                            <p:strVal val="#ppt_y"/>
                                          </p:val>
                                        </p:tav>
                                      </p:tavLst>
                                    </p:anim>
                                  </p:childTnLst>
                                </p:cTn>
                              </p:par>
                              <p:par>
                                <p:cTn id="32" presetID="37" presetClass="entr" presetSubtype="0" fill="hold" nodeType="withEffect">
                                  <p:stCondLst>
                                    <p:cond delay="1500"/>
                                  </p:stCondLst>
                                  <p:childTnLst>
                                    <p:set>
                                      <p:cBhvr>
                                        <p:cTn id="33" dur="1" fill="hold">
                                          <p:stCondLst>
                                            <p:cond delay="0"/>
                                          </p:stCondLst>
                                        </p:cTn>
                                        <p:tgtEl>
                                          <p:spTgt spid="240"/>
                                        </p:tgtEl>
                                        <p:attrNameLst>
                                          <p:attrName>style.visibility</p:attrName>
                                        </p:attrNameLst>
                                      </p:cBhvr>
                                      <p:to>
                                        <p:strVal val="visible"/>
                                      </p:to>
                                    </p:set>
                                    <p:animEffect transition="in" filter="fade">
                                      <p:cBhvr>
                                        <p:cTn id="34" dur="1000"/>
                                        <p:tgtEl>
                                          <p:spTgt spid="240"/>
                                        </p:tgtEl>
                                      </p:cBhvr>
                                    </p:animEffect>
                                    <p:anim calcmode="lin" valueType="num">
                                      <p:cBhvr>
                                        <p:cTn id="35" dur="1000" fill="hold"/>
                                        <p:tgtEl>
                                          <p:spTgt spid="240"/>
                                        </p:tgtEl>
                                        <p:attrNameLst>
                                          <p:attrName>ppt_x</p:attrName>
                                        </p:attrNameLst>
                                      </p:cBhvr>
                                      <p:tavLst>
                                        <p:tav tm="0">
                                          <p:val>
                                            <p:strVal val="#ppt_x"/>
                                          </p:val>
                                        </p:tav>
                                        <p:tav tm="100000">
                                          <p:val>
                                            <p:strVal val="#ppt_x"/>
                                          </p:val>
                                        </p:tav>
                                      </p:tavLst>
                                    </p:anim>
                                    <p:anim calcmode="lin" valueType="num">
                                      <p:cBhvr>
                                        <p:cTn id="36" dur="900" decel="100000" fill="hold"/>
                                        <p:tgtEl>
                                          <p:spTgt spid="240"/>
                                        </p:tgtEl>
                                        <p:attrNameLst>
                                          <p:attrName>ppt_y</p:attrName>
                                        </p:attrNameLst>
                                      </p:cBhvr>
                                      <p:tavLst>
                                        <p:tav tm="0">
                                          <p:val>
                                            <p:strVal val="#ppt_y+1"/>
                                          </p:val>
                                        </p:tav>
                                        <p:tav tm="100000">
                                          <p:val>
                                            <p:strVal val="#ppt_y-.03"/>
                                          </p:val>
                                        </p:tav>
                                      </p:tavLst>
                                    </p:anim>
                                    <p:anim calcmode="lin" valueType="num">
                                      <p:cBhvr>
                                        <p:cTn id="37" dur="100" accel="100000" fill="hold">
                                          <p:stCondLst>
                                            <p:cond delay="900"/>
                                          </p:stCondLst>
                                        </p:cTn>
                                        <p:tgtEl>
                                          <p:spTgt spid="240"/>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7" grpId="0"/>
      <p:bldP spid="229" grpId="0"/>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 name="标题 1"/>
          <p:cNvSpPr txBox="1"/>
          <p:nvPr/>
        </p:nvSpPr>
        <p:spPr>
          <a:xfrm>
            <a:off x="1062038" y="365125"/>
            <a:ext cx="3626694" cy="549275"/>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2400" kern="1200">
                <a:solidFill>
                  <a:schemeClr val="tx2"/>
                </a:solidFill>
                <a:latin typeface="+mj-lt"/>
                <a:ea typeface="+mj-ea"/>
                <a:cs typeface="+mj-cs"/>
              </a:defRPr>
            </a:lvl1pPr>
          </a:lstStyle>
          <a:p>
            <a:pPr fontAlgn="auto">
              <a:spcAft>
                <a:spcPts val="0"/>
              </a:spcAft>
            </a:pPr>
            <a:r>
              <a:rPr lang="zh-CN" altLang="en-US" dirty="0" smtClean="0">
                <a:latin typeface="+mn-lt"/>
                <a:ea typeface="+mn-ea"/>
                <a:cs typeface="+mn-ea"/>
                <a:sym typeface="+mn-lt"/>
              </a:rPr>
              <a:t>可编辑的数据图</a:t>
            </a:r>
            <a:endParaRPr lang="zh-CN" altLang="en-US" dirty="0">
              <a:latin typeface="+mn-lt"/>
              <a:ea typeface="+mn-ea"/>
              <a:cs typeface="+mn-ea"/>
              <a:sym typeface="+mn-lt"/>
            </a:endParaRPr>
          </a:p>
        </p:txBody>
      </p:sp>
      <p:sp>
        <p:nvSpPr>
          <p:cNvPr id="10" name="文本框 9"/>
          <p:cNvSpPr txBox="1"/>
          <p:nvPr/>
        </p:nvSpPr>
        <p:spPr>
          <a:xfrm>
            <a:off x="6443663" y="1831975"/>
            <a:ext cx="2624544" cy="400110"/>
          </a:xfrm>
          <a:prstGeom prst="rect">
            <a:avLst/>
          </a:prstGeom>
          <a:noFill/>
        </p:spPr>
        <p:txBody>
          <a:bodyPr wrap="square">
            <a:spAutoFit/>
          </a:bodyPr>
          <a:lstStyle/>
          <a:p>
            <a:r>
              <a:rPr lang="zh-CN" altLang="en-US" sz="2000" b="1" dirty="0">
                <a:solidFill>
                  <a:schemeClr val="tx1">
                    <a:lumMod val="65000"/>
                    <a:lumOff val="35000"/>
                  </a:schemeClr>
                </a:solidFill>
                <a:latin typeface="+mn-lt"/>
                <a:ea typeface="+mn-ea"/>
                <a:cs typeface="+mn-ea"/>
                <a:sym typeface="+mn-lt"/>
              </a:rPr>
              <a:t>标题文字</a:t>
            </a:r>
            <a:endParaRPr lang="zh-CN" altLang="en-US" sz="2000" b="1" dirty="0">
              <a:solidFill>
                <a:schemeClr val="tx1">
                  <a:lumMod val="65000"/>
                  <a:lumOff val="35000"/>
                </a:schemeClr>
              </a:solidFill>
              <a:latin typeface="+mn-lt"/>
              <a:ea typeface="+mn-ea"/>
              <a:cs typeface="+mn-ea"/>
              <a:sym typeface="+mn-lt"/>
            </a:endParaRPr>
          </a:p>
        </p:txBody>
      </p:sp>
      <p:sp>
        <p:nvSpPr>
          <p:cNvPr id="11" name="文本框 93"/>
          <p:cNvSpPr txBox="1">
            <a:spLocks noChangeArrowheads="1"/>
          </p:cNvSpPr>
          <p:nvPr/>
        </p:nvSpPr>
        <p:spPr bwMode="auto">
          <a:xfrm>
            <a:off x="6443663" y="2416175"/>
            <a:ext cx="4006850" cy="58349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lvl="0">
              <a:lnSpc>
                <a:spcPct val="114000"/>
              </a:lnSpc>
            </a:pPr>
            <a:r>
              <a:rPr lang="zh-CN" altLang="en-US" sz="1400" dirty="0">
                <a:solidFill>
                  <a:schemeClr val="tx1">
                    <a:lumMod val="65000"/>
                    <a:lumOff val="35000"/>
                  </a:schemeClr>
                </a:solidFill>
                <a:latin typeface="+mn-lt"/>
                <a:ea typeface="+mn-ea"/>
                <a:cs typeface="+mn-ea"/>
                <a:sym typeface="+mn-lt"/>
              </a:rPr>
              <a:t>此处添加详细文本描述，建议与标题相关并符合整体语言风格，语言描述尽量简洁生动。</a:t>
            </a:r>
            <a:endParaRPr lang="en-US" altLang="zh-CN" sz="1400" dirty="0">
              <a:solidFill>
                <a:schemeClr val="tx1">
                  <a:lumMod val="65000"/>
                  <a:lumOff val="35000"/>
                </a:schemeClr>
              </a:solidFill>
              <a:latin typeface="+mn-lt"/>
              <a:ea typeface="+mn-ea"/>
              <a:cs typeface="+mn-ea"/>
              <a:sym typeface="+mn-lt"/>
            </a:endParaRPr>
          </a:p>
        </p:txBody>
      </p:sp>
      <p:sp>
        <p:nvSpPr>
          <p:cNvPr id="12" name="文本框 11"/>
          <p:cNvSpPr txBox="1"/>
          <p:nvPr/>
        </p:nvSpPr>
        <p:spPr>
          <a:xfrm>
            <a:off x="6443663" y="3821113"/>
            <a:ext cx="2624544" cy="400110"/>
          </a:xfrm>
          <a:prstGeom prst="rect">
            <a:avLst/>
          </a:prstGeom>
          <a:noFill/>
        </p:spPr>
        <p:txBody>
          <a:bodyPr wrap="square">
            <a:spAutoFit/>
          </a:bodyPr>
          <a:lstStyle/>
          <a:p>
            <a:r>
              <a:rPr lang="zh-CN" altLang="en-US" sz="2000" b="1" dirty="0">
                <a:solidFill>
                  <a:schemeClr val="tx1">
                    <a:lumMod val="65000"/>
                    <a:lumOff val="35000"/>
                  </a:schemeClr>
                </a:solidFill>
                <a:latin typeface="+mn-lt"/>
                <a:ea typeface="+mn-ea"/>
                <a:cs typeface="+mn-ea"/>
                <a:sym typeface="+mn-lt"/>
              </a:rPr>
              <a:t>标题文字</a:t>
            </a:r>
            <a:endParaRPr lang="zh-CN" altLang="en-US" sz="2000" b="1" dirty="0">
              <a:solidFill>
                <a:schemeClr val="tx1">
                  <a:lumMod val="65000"/>
                  <a:lumOff val="35000"/>
                </a:schemeClr>
              </a:solidFill>
              <a:latin typeface="+mn-lt"/>
              <a:ea typeface="+mn-ea"/>
              <a:cs typeface="+mn-ea"/>
              <a:sym typeface="+mn-lt"/>
            </a:endParaRPr>
          </a:p>
        </p:txBody>
      </p:sp>
      <p:sp>
        <p:nvSpPr>
          <p:cNvPr id="13" name="文本框 96"/>
          <p:cNvSpPr txBox="1">
            <a:spLocks noChangeArrowheads="1"/>
          </p:cNvSpPr>
          <p:nvPr/>
        </p:nvSpPr>
        <p:spPr bwMode="auto">
          <a:xfrm>
            <a:off x="6443663" y="4406900"/>
            <a:ext cx="4006850" cy="58349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lvl="0">
              <a:lnSpc>
                <a:spcPct val="114000"/>
              </a:lnSpc>
            </a:pPr>
            <a:r>
              <a:rPr lang="zh-CN" altLang="en-US" sz="1400" dirty="0">
                <a:solidFill>
                  <a:schemeClr val="tx1">
                    <a:lumMod val="65000"/>
                    <a:lumOff val="35000"/>
                  </a:schemeClr>
                </a:solidFill>
                <a:latin typeface="+mn-lt"/>
                <a:ea typeface="+mn-ea"/>
                <a:cs typeface="+mn-ea"/>
                <a:sym typeface="+mn-lt"/>
              </a:rPr>
              <a:t>此处添加详细文本描述，建议与标题相关并符合整体语言风格，语言描述尽量简洁生动。</a:t>
            </a:r>
            <a:endParaRPr lang="en-US" altLang="zh-CN" sz="1400" dirty="0">
              <a:solidFill>
                <a:schemeClr val="tx1">
                  <a:lumMod val="65000"/>
                  <a:lumOff val="35000"/>
                </a:schemeClr>
              </a:solidFill>
              <a:latin typeface="+mn-lt"/>
              <a:ea typeface="+mn-ea"/>
              <a:cs typeface="+mn-ea"/>
              <a:sym typeface="+mn-lt"/>
            </a:endParaRPr>
          </a:p>
        </p:txBody>
      </p:sp>
      <p:sp>
        <p:nvSpPr>
          <p:cNvPr id="14" name="矩形 19"/>
          <p:cNvSpPr/>
          <p:nvPr/>
        </p:nvSpPr>
        <p:spPr>
          <a:xfrm>
            <a:off x="1156136" y="1933902"/>
            <a:ext cx="3983421" cy="2564526"/>
          </a:xfrm>
          <a:custGeom>
            <a:avLst/>
            <a:gdLst>
              <a:gd name="connsiteX0" fmla="*/ 0 w 3848906"/>
              <a:gd name="connsiteY0" fmla="*/ 0 h 2400300"/>
              <a:gd name="connsiteX1" fmla="*/ 3848906 w 3848906"/>
              <a:gd name="connsiteY1" fmla="*/ 0 h 2400300"/>
              <a:gd name="connsiteX2" fmla="*/ 3848906 w 3848906"/>
              <a:gd name="connsiteY2" fmla="*/ 2400300 h 2400300"/>
              <a:gd name="connsiteX3" fmla="*/ 0 w 3848906"/>
              <a:gd name="connsiteY3" fmla="*/ 2400300 h 2400300"/>
              <a:gd name="connsiteX4" fmla="*/ 0 w 3848906"/>
              <a:gd name="connsiteY4" fmla="*/ 0 h 2400300"/>
              <a:gd name="connsiteX0-1" fmla="*/ 0 w 3848906"/>
              <a:gd name="connsiteY0-2" fmla="*/ 8622 h 2408922"/>
              <a:gd name="connsiteX1-3" fmla="*/ 1586163 w 3848906"/>
              <a:gd name="connsiteY1-4" fmla="*/ 0 h 2408922"/>
              <a:gd name="connsiteX2-5" fmla="*/ 3848906 w 3848906"/>
              <a:gd name="connsiteY2-6" fmla="*/ 8622 h 2408922"/>
              <a:gd name="connsiteX3-7" fmla="*/ 3848906 w 3848906"/>
              <a:gd name="connsiteY3-8" fmla="*/ 2408922 h 2408922"/>
              <a:gd name="connsiteX4-9" fmla="*/ 0 w 3848906"/>
              <a:gd name="connsiteY4-10" fmla="*/ 2408922 h 2408922"/>
              <a:gd name="connsiteX5" fmla="*/ 0 w 3848906"/>
              <a:gd name="connsiteY5" fmla="*/ 8622 h 2408922"/>
              <a:gd name="connsiteX0-11" fmla="*/ 0 w 3848906"/>
              <a:gd name="connsiteY0-12" fmla="*/ 71685 h 2471985"/>
              <a:gd name="connsiteX1-13" fmla="*/ 1565143 w 3848906"/>
              <a:gd name="connsiteY1-14" fmla="*/ 0 h 2471985"/>
              <a:gd name="connsiteX2-15" fmla="*/ 3848906 w 3848906"/>
              <a:gd name="connsiteY2-16" fmla="*/ 71685 h 2471985"/>
              <a:gd name="connsiteX3-17" fmla="*/ 3848906 w 3848906"/>
              <a:gd name="connsiteY3-18" fmla="*/ 2471985 h 2471985"/>
              <a:gd name="connsiteX4-19" fmla="*/ 0 w 3848906"/>
              <a:gd name="connsiteY4-20" fmla="*/ 2471985 h 2471985"/>
              <a:gd name="connsiteX5-21" fmla="*/ 0 w 3848906"/>
              <a:gd name="connsiteY5-22" fmla="*/ 71685 h 2471985"/>
              <a:gd name="connsiteX0-23" fmla="*/ 899 w 3849805"/>
              <a:gd name="connsiteY0-24" fmla="*/ 71685 h 2471985"/>
              <a:gd name="connsiteX1-25" fmla="*/ 1566042 w 3849805"/>
              <a:gd name="connsiteY1-26" fmla="*/ 0 h 2471985"/>
              <a:gd name="connsiteX2-27" fmla="*/ 3849805 w 3849805"/>
              <a:gd name="connsiteY2-28" fmla="*/ 71685 h 2471985"/>
              <a:gd name="connsiteX3-29" fmla="*/ 3849805 w 3849805"/>
              <a:gd name="connsiteY3-30" fmla="*/ 2471985 h 2471985"/>
              <a:gd name="connsiteX4-31" fmla="*/ 899 w 3849805"/>
              <a:gd name="connsiteY4-32" fmla="*/ 2471985 h 2471985"/>
              <a:gd name="connsiteX5-33" fmla="*/ 0 w 3849805"/>
              <a:gd name="connsiteY5-34" fmla="*/ 1460938 h 2471985"/>
              <a:gd name="connsiteX6" fmla="*/ 899 w 3849805"/>
              <a:gd name="connsiteY6" fmla="*/ 71685 h 2471985"/>
              <a:gd name="connsiteX0-35" fmla="*/ 95492 w 3944398"/>
              <a:gd name="connsiteY0-36" fmla="*/ 71685 h 2471985"/>
              <a:gd name="connsiteX1-37" fmla="*/ 1660635 w 3944398"/>
              <a:gd name="connsiteY1-38" fmla="*/ 0 h 2471985"/>
              <a:gd name="connsiteX2-39" fmla="*/ 3944398 w 3944398"/>
              <a:gd name="connsiteY2-40" fmla="*/ 71685 h 2471985"/>
              <a:gd name="connsiteX3-41" fmla="*/ 3944398 w 3944398"/>
              <a:gd name="connsiteY3-42" fmla="*/ 2471985 h 2471985"/>
              <a:gd name="connsiteX4-43" fmla="*/ 95492 w 3944398"/>
              <a:gd name="connsiteY4-44" fmla="*/ 2471985 h 2471985"/>
              <a:gd name="connsiteX5-45" fmla="*/ 0 w 3944398"/>
              <a:gd name="connsiteY5-46" fmla="*/ 1608083 h 2471985"/>
              <a:gd name="connsiteX6-47" fmla="*/ 95492 w 3944398"/>
              <a:gd name="connsiteY6-48" fmla="*/ 71685 h 2471985"/>
              <a:gd name="connsiteX0-49" fmla="*/ 95492 w 3944398"/>
              <a:gd name="connsiteY0-50" fmla="*/ 71685 h 2471985"/>
              <a:gd name="connsiteX1-51" fmla="*/ 1660635 w 3944398"/>
              <a:gd name="connsiteY1-52" fmla="*/ 0 h 2471985"/>
              <a:gd name="connsiteX2-53" fmla="*/ 3944398 w 3944398"/>
              <a:gd name="connsiteY2-54" fmla="*/ 71685 h 2471985"/>
              <a:gd name="connsiteX3-55" fmla="*/ 3944398 w 3944398"/>
              <a:gd name="connsiteY3-56" fmla="*/ 2471985 h 2471985"/>
              <a:gd name="connsiteX4-57" fmla="*/ 1713187 w 3944398"/>
              <a:gd name="connsiteY4-58" fmla="*/ 2469931 h 2471985"/>
              <a:gd name="connsiteX5-59" fmla="*/ 95492 w 3944398"/>
              <a:gd name="connsiteY5-60" fmla="*/ 2471985 h 2471985"/>
              <a:gd name="connsiteX6-61" fmla="*/ 0 w 3944398"/>
              <a:gd name="connsiteY6-62" fmla="*/ 1608083 h 2471985"/>
              <a:gd name="connsiteX7" fmla="*/ 95492 w 3944398"/>
              <a:gd name="connsiteY7" fmla="*/ 71685 h 2471985"/>
              <a:gd name="connsiteX0-63" fmla="*/ 95492 w 3944398"/>
              <a:gd name="connsiteY0-64" fmla="*/ 71685 h 2564525"/>
              <a:gd name="connsiteX1-65" fmla="*/ 1660635 w 3944398"/>
              <a:gd name="connsiteY1-66" fmla="*/ 0 h 2564525"/>
              <a:gd name="connsiteX2-67" fmla="*/ 3944398 w 3944398"/>
              <a:gd name="connsiteY2-68" fmla="*/ 71685 h 2564525"/>
              <a:gd name="connsiteX3-69" fmla="*/ 3944398 w 3944398"/>
              <a:gd name="connsiteY3-70" fmla="*/ 2471985 h 2564525"/>
              <a:gd name="connsiteX4-71" fmla="*/ 1975946 w 3944398"/>
              <a:gd name="connsiteY4-72" fmla="*/ 2564525 h 2564525"/>
              <a:gd name="connsiteX5-73" fmla="*/ 95492 w 3944398"/>
              <a:gd name="connsiteY5-74" fmla="*/ 2471985 h 2564525"/>
              <a:gd name="connsiteX6-75" fmla="*/ 0 w 3944398"/>
              <a:gd name="connsiteY6-76" fmla="*/ 1608083 h 2564525"/>
              <a:gd name="connsiteX7-77" fmla="*/ 95492 w 3944398"/>
              <a:gd name="connsiteY7-78" fmla="*/ 71685 h 2564525"/>
              <a:gd name="connsiteX0-79" fmla="*/ 95492 w 3944398"/>
              <a:gd name="connsiteY0-80" fmla="*/ 71685 h 2564525"/>
              <a:gd name="connsiteX1-81" fmla="*/ 1660635 w 3944398"/>
              <a:gd name="connsiteY1-82" fmla="*/ 0 h 2564525"/>
              <a:gd name="connsiteX2-83" fmla="*/ 3944398 w 3944398"/>
              <a:gd name="connsiteY2-84" fmla="*/ 71685 h 2564525"/>
              <a:gd name="connsiteX3-85" fmla="*/ 3930870 w 3944398"/>
              <a:gd name="connsiteY3-86" fmla="*/ 1198181 h 2564525"/>
              <a:gd name="connsiteX4-87" fmla="*/ 3944398 w 3944398"/>
              <a:gd name="connsiteY4-88" fmla="*/ 2471985 h 2564525"/>
              <a:gd name="connsiteX5-89" fmla="*/ 1975946 w 3944398"/>
              <a:gd name="connsiteY5-90" fmla="*/ 2564525 h 2564525"/>
              <a:gd name="connsiteX6-91" fmla="*/ 95492 w 3944398"/>
              <a:gd name="connsiteY6-92" fmla="*/ 2471985 h 2564525"/>
              <a:gd name="connsiteX7-93" fmla="*/ 0 w 3944398"/>
              <a:gd name="connsiteY7-94" fmla="*/ 1608083 h 2564525"/>
              <a:gd name="connsiteX8" fmla="*/ 95492 w 3944398"/>
              <a:gd name="connsiteY8" fmla="*/ 71685 h 2564525"/>
              <a:gd name="connsiteX0-95" fmla="*/ 95492 w 3993932"/>
              <a:gd name="connsiteY0-96" fmla="*/ 71685 h 2564525"/>
              <a:gd name="connsiteX1-97" fmla="*/ 1660635 w 3993932"/>
              <a:gd name="connsiteY1-98" fmla="*/ 0 h 2564525"/>
              <a:gd name="connsiteX2-99" fmla="*/ 3944398 w 3993932"/>
              <a:gd name="connsiteY2-100" fmla="*/ 71685 h 2564525"/>
              <a:gd name="connsiteX3-101" fmla="*/ 3930870 w 3993932"/>
              <a:gd name="connsiteY3-102" fmla="*/ 1198181 h 2564525"/>
              <a:gd name="connsiteX4-103" fmla="*/ 3993932 w 3993932"/>
              <a:gd name="connsiteY4-104" fmla="*/ 1250732 h 2564525"/>
              <a:gd name="connsiteX5-105" fmla="*/ 3944398 w 3993932"/>
              <a:gd name="connsiteY5-106" fmla="*/ 2471985 h 2564525"/>
              <a:gd name="connsiteX6-107" fmla="*/ 1975946 w 3993932"/>
              <a:gd name="connsiteY6-108" fmla="*/ 2564525 h 2564525"/>
              <a:gd name="connsiteX7-109" fmla="*/ 95492 w 3993932"/>
              <a:gd name="connsiteY7-110" fmla="*/ 2471985 h 2564525"/>
              <a:gd name="connsiteX8-111" fmla="*/ 0 w 3993932"/>
              <a:gd name="connsiteY8-112" fmla="*/ 1608083 h 2564525"/>
              <a:gd name="connsiteX9" fmla="*/ 95492 w 3993932"/>
              <a:gd name="connsiteY9" fmla="*/ 71685 h 2564525"/>
              <a:gd name="connsiteX0-113" fmla="*/ 95492 w 3983421"/>
              <a:gd name="connsiteY0-114" fmla="*/ 71685 h 2564525"/>
              <a:gd name="connsiteX1-115" fmla="*/ 1660635 w 3983421"/>
              <a:gd name="connsiteY1-116" fmla="*/ 0 h 2564525"/>
              <a:gd name="connsiteX2-117" fmla="*/ 3944398 w 3983421"/>
              <a:gd name="connsiteY2-118" fmla="*/ 71685 h 2564525"/>
              <a:gd name="connsiteX3-119" fmla="*/ 3930870 w 3983421"/>
              <a:gd name="connsiteY3-120" fmla="*/ 1198181 h 2564525"/>
              <a:gd name="connsiteX4-121" fmla="*/ 3983421 w 3983421"/>
              <a:gd name="connsiteY4-122" fmla="*/ 1450428 h 2564525"/>
              <a:gd name="connsiteX5-123" fmla="*/ 3944398 w 3983421"/>
              <a:gd name="connsiteY5-124" fmla="*/ 2471985 h 2564525"/>
              <a:gd name="connsiteX6-125" fmla="*/ 1975946 w 3983421"/>
              <a:gd name="connsiteY6-126" fmla="*/ 2564525 h 2564525"/>
              <a:gd name="connsiteX7-127" fmla="*/ 95492 w 3983421"/>
              <a:gd name="connsiteY7-128" fmla="*/ 2471985 h 2564525"/>
              <a:gd name="connsiteX8-129" fmla="*/ 0 w 3983421"/>
              <a:gd name="connsiteY8-130" fmla="*/ 1608083 h 2564525"/>
              <a:gd name="connsiteX9-131" fmla="*/ 95492 w 3983421"/>
              <a:gd name="connsiteY9-132" fmla="*/ 71685 h 2564525"/>
              <a:gd name="connsiteX0-133" fmla="*/ 95492 w 3983421"/>
              <a:gd name="connsiteY0-134" fmla="*/ 71685 h 2564525"/>
              <a:gd name="connsiteX1-135" fmla="*/ 1660635 w 3983421"/>
              <a:gd name="connsiteY1-136" fmla="*/ 0 h 2564525"/>
              <a:gd name="connsiteX2-137" fmla="*/ 3944398 w 3983421"/>
              <a:gd name="connsiteY2-138" fmla="*/ 71685 h 2564525"/>
              <a:gd name="connsiteX3-139" fmla="*/ 3972911 w 3983421"/>
              <a:gd name="connsiteY3-140" fmla="*/ 956444 h 2564525"/>
              <a:gd name="connsiteX4-141" fmla="*/ 3983421 w 3983421"/>
              <a:gd name="connsiteY4-142" fmla="*/ 1450428 h 2564525"/>
              <a:gd name="connsiteX5-143" fmla="*/ 3944398 w 3983421"/>
              <a:gd name="connsiteY5-144" fmla="*/ 2471985 h 2564525"/>
              <a:gd name="connsiteX6-145" fmla="*/ 1975946 w 3983421"/>
              <a:gd name="connsiteY6-146" fmla="*/ 2564525 h 2564525"/>
              <a:gd name="connsiteX7-147" fmla="*/ 95492 w 3983421"/>
              <a:gd name="connsiteY7-148" fmla="*/ 2471985 h 2564525"/>
              <a:gd name="connsiteX8-149" fmla="*/ 0 w 3983421"/>
              <a:gd name="connsiteY8-150" fmla="*/ 1608083 h 2564525"/>
              <a:gd name="connsiteX9-151" fmla="*/ 95492 w 3983421"/>
              <a:gd name="connsiteY9-152" fmla="*/ 71685 h 2564525"/>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21" y="connsiteY5-22"/>
              </a:cxn>
              <a:cxn ang="0">
                <a:pos x="connsiteX6-47" y="connsiteY6-48"/>
              </a:cxn>
              <a:cxn ang="0">
                <a:pos x="connsiteX7-77" y="connsiteY7-78"/>
              </a:cxn>
              <a:cxn ang="0">
                <a:pos x="connsiteX8-111" y="connsiteY8-112"/>
              </a:cxn>
              <a:cxn ang="0">
                <a:pos x="connsiteX9-131" y="connsiteY9-132"/>
              </a:cxn>
            </a:cxnLst>
            <a:rect l="l" t="t" r="r" b="b"/>
            <a:pathLst>
              <a:path w="3983421" h="2564525">
                <a:moveTo>
                  <a:pt x="95492" y="71685"/>
                </a:moveTo>
                <a:lnTo>
                  <a:pt x="1660635" y="0"/>
                </a:lnTo>
                <a:lnTo>
                  <a:pt x="3944398" y="71685"/>
                </a:lnTo>
                <a:lnTo>
                  <a:pt x="3972911" y="956444"/>
                </a:lnTo>
                <a:cubicBezTo>
                  <a:pt x="3972911" y="977465"/>
                  <a:pt x="3983421" y="1429407"/>
                  <a:pt x="3983421" y="1450428"/>
                </a:cubicBezTo>
                <a:lnTo>
                  <a:pt x="3944398" y="2471985"/>
                </a:lnTo>
                <a:lnTo>
                  <a:pt x="1975946" y="2564525"/>
                </a:lnTo>
                <a:lnTo>
                  <a:pt x="95492" y="2471985"/>
                </a:lnTo>
                <a:cubicBezTo>
                  <a:pt x="95192" y="2134969"/>
                  <a:pt x="300" y="1945099"/>
                  <a:pt x="0" y="1608083"/>
                </a:cubicBezTo>
                <a:cubicBezTo>
                  <a:pt x="300" y="1144999"/>
                  <a:pt x="95192" y="534769"/>
                  <a:pt x="95492" y="71685"/>
                </a:cubicBezTo>
                <a:close/>
              </a:path>
            </a:pathLst>
          </a:custGeom>
          <a:blipFill dpi="0" rotWithShape="1">
            <a:blip r:embed="rId1"/>
            <a:srcRect/>
            <a:stretch>
              <a:fillRect b="-14000"/>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5" name="Freeform 56"/>
          <p:cNvSpPr/>
          <p:nvPr/>
        </p:nvSpPr>
        <p:spPr bwMode="auto">
          <a:xfrm>
            <a:off x="942874" y="1637198"/>
            <a:ext cx="4398962" cy="3111500"/>
          </a:xfrm>
          <a:custGeom>
            <a:avLst/>
            <a:gdLst>
              <a:gd name="T0" fmla="*/ 145 w 153"/>
              <a:gd name="T1" fmla="*/ 2 h 52"/>
              <a:gd name="T2" fmla="*/ 143 w 153"/>
              <a:gd name="T3" fmla="*/ 4 h 52"/>
              <a:gd name="T4" fmla="*/ 121 w 153"/>
              <a:gd name="T5" fmla="*/ 3 h 52"/>
              <a:gd name="T6" fmla="*/ 84 w 153"/>
              <a:gd name="T7" fmla="*/ 4 h 52"/>
              <a:gd name="T8" fmla="*/ 29 w 153"/>
              <a:gd name="T9" fmla="*/ 3 h 52"/>
              <a:gd name="T10" fmla="*/ 23 w 153"/>
              <a:gd name="T11" fmla="*/ 4 h 52"/>
              <a:gd name="T12" fmla="*/ 7 w 153"/>
              <a:gd name="T13" fmla="*/ 4 h 52"/>
              <a:gd name="T14" fmla="*/ 4 w 153"/>
              <a:gd name="T15" fmla="*/ 33 h 52"/>
              <a:gd name="T16" fmla="*/ 5 w 153"/>
              <a:gd name="T17" fmla="*/ 45 h 52"/>
              <a:gd name="T18" fmla="*/ 17 w 153"/>
              <a:gd name="T19" fmla="*/ 49 h 52"/>
              <a:gd name="T20" fmla="*/ 27 w 153"/>
              <a:gd name="T21" fmla="*/ 49 h 52"/>
              <a:gd name="T22" fmla="*/ 38 w 153"/>
              <a:gd name="T23" fmla="*/ 48 h 52"/>
              <a:gd name="T24" fmla="*/ 41 w 153"/>
              <a:gd name="T25" fmla="*/ 49 h 52"/>
              <a:gd name="T26" fmla="*/ 57 w 153"/>
              <a:gd name="T27" fmla="*/ 48 h 52"/>
              <a:gd name="T28" fmla="*/ 61 w 153"/>
              <a:gd name="T29" fmla="*/ 49 h 52"/>
              <a:gd name="T30" fmla="*/ 68 w 153"/>
              <a:gd name="T31" fmla="*/ 49 h 52"/>
              <a:gd name="T32" fmla="*/ 102 w 153"/>
              <a:gd name="T33" fmla="*/ 49 h 52"/>
              <a:gd name="T34" fmla="*/ 149 w 153"/>
              <a:gd name="T35" fmla="*/ 49 h 52"/>
              <a:gd name="T36" fmla="*/ 150 w 153"/>
              <a:gd name="T37" fmla="*/ 24 h 52"/>
              <a:gd name="T38" fmla="*/ 150 w 153"/>
              <a:gd name="T39" fmla="*/ 3 h 52"/>
              <a:gd name="T40" fmla="*/ 151 w 153"/>
              <a:gd name="T41" fmla="*/ 1 h 52"/>
              <a:gd name="T42" fmla="*/ 153 w 153"/>
              <a:gd name="T43" fmla="*/ 3 h 52"/>
              <a:gd name="T44" fmla="*/ 152 w 153"/>
              <a:gd name="T45" fmla="*/ 5 h 52"/>
              <a:gd name="T46" fmla="*/ 152 w 153"/>
              <a:gd name="T47" fmla="*/ 24 h 52"/>
              <a:gd name="T48" fmla="*/ 151 w 153"/>
              <a:gd name="T49" fmla="*/ 27 h 52"/>
              <a:gd name="T50" fmla="*/ 152 w 153"/>
              <a:gd name="T51" fmla="*/ 36 h 52"/>
              <a:gd name="T52" fmla="*/ 153 w 153"/>
              <a:gd name="T53" fmla="*/ 49 h 52"/>
              <a:gd name="T54" fmla="*/ 152 w 153"/>
              <a:gd name="T55" fmla="*/ 52 h 52"/>
              <a:gd name="T56" fmla="*/ 135 w 153"/>
              <a:gd name="T57" fmla="*/ 49 h 52"/>
              <a:gd name="T58" fmla="*/ 109 w 153"/>
              <a:gd name="T59" fmla="*/ 50 h 52"/>
              <a:gd name="T60" fmla="*/ 100 w 153"/>
              <a:gd name="T61" fmla="*/ 51 h 52"/>
              <a:gd name="T62" fmla="*/ 72 w 153"/>
              <a:gd name="T63" fmla="*/ 52 h 52"/>
              <a:gd name="T64" fmla="*/ 57 w 153"/>
              <a:gd name="T65" fmla="*/ 50 h 52"/>
              <a:gd name="T66" fmla="*/ 17 w 153"/>
              <a:gd name="T67" fmla="*/ 51 h 52"/>
              <a:gd name="T68" fmla="*/ 3 w 153"/>
              <a:gd name="T69" fmla="*/ 52 h 52"/>
              <a:gd name="T70" fmla="*/ 3 w 153"/>
              <a:gd name="T71" fmla="*/ 46 h 52"/>
              <a:gd name="T72" fmla="*/ 2 w 153"/>
              <a:gd name="T73" fmla="*/ 43 h 52"/>
              <a:gd name="T74" fmla="*/ 4 w 153"/>
              <a:gd name="T75" fmla="*/ 4 h 52"/>
              <a:gd name="T76" fmla="*/ 0 w 153"/>
              <a:gd name="T77" fmla="*/ 3 h 52"/>
              <a:gd name="T78" fmla="*/ 3 w 153"/>
              <a:gd name="T79" fmla="*/ 2 h 52"/>
              <a:gd name="T80" fmla="*/ 19 w 153"/>
              <a:gd name="T81" fmla="*/ 2 h 52"/>
              <a:gd name="T82" fmla="*/ 27 w 153"/>
              <a:gd name="T83" fmla="*/ 1 h 52"/>
              <a:gd name="T84" fmla="*/ 35 w 153"/>
              <a:gd name="T85" fmla="*/ 2 h 52"/>
              <a:gd name="T86" fmla="*/ 44 w 153"/>
              <a:gd name="T87" fmla="*/ 1 h 52"/>
              <a:gd name="T88" fmla="*/ 83 w 153"/>
              <a:gd name="T89" fmla="*/ 2 h 52"/>
              <a:gd name="T90" fmla="*/ 92 w 153"/>
              <a:gd name="T91" fmla="*/ 2 h 52"/>
              <a:gd name="T92" fmla="*/ 123 w 153"/>
              <a:gd name="T93" fmla="*/ 1 h 52"/>
              <a:gd name="T94" fmla="*/ 135 w 153"/>
              <a:gd name="T95" fmla="*/ 1 h 52"/>
              <a:gd name="T96" fmla="*/ 145 w 153"/>
              <a:gd name="T97" fmla="*/ 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53" h="52">
                <a:moveTo>
                  <a:pt x="145" y="2"/>
                </a:moveTo>
                <a:cubicBezTo>
                  <a:pt x="145" y="4"/>
                  <a:pt x="142" y="3"/>
                  <a:pt x="143" y="4"/>
                </a:cubicBezTo>
                <a:cubicBezTo>
                  <a:pt x="135" y="4"/>
                  <a:pt x="129" y="2"/>
                  <a:pt x="121" y="3"/>
                </a:cubicBezTo>
                <a:cubicBezTo>
                  <a:pt x="110" y="3"/>
                  <a:pt x="98" y="4"/>
                  <a:pt x="84" y="4"/>
                </a:cubicBezTo>
                <a:cubicBezTo>
                  <a:pt x="66" y="4"/>
                  <a:pt x="47" y="3"/>
                  <a:pt x="29" y="3"/>
                </a:cubicBezTo>
                <a:cubicBezTo>
                  <a:pt x="27" y="3"/>
                  <a:pt x="25" y="4"/>
                  <a:pt x="23" y="4"/>
                </a:cubicBezTo>
                <a:cubicBezTo>
                  <a:pt x="18" y="4"/>
                  <a:pt x="12" y="3"/>
                  <a:pt x="7" y="4"/>
                </a:cubicBezTo>
                <a:cubicBezTo>
                  <a:pt x="4" y="13"/>
                  <a:pt x="4" y="23"/>
                  <a:pt x="4" y="33"/>
                </a:cubicBezTo>
                <a:cubicBezTo>
                  <a:pt x="4" y="37"/>
                  <a:pt x="4" y="41"/>
                  <a:pt x="5" y="45"/>
                </a:cubicBezTo>
                <a:cubicBezTo>
                  <a:pt x="3" y="51"/>
                  <a:pt x="12" y="49"/>
                  <a:pt x="17" y="49"/>
                </a:cubicBezTo>
                <a:cubicBezTo>
                  <a:pt x="20" y="49"/>
                  <a:pt x="24" y="49"/>
                  <a:pt x="27" y="49"/>
                </a:cubicBezTo>
                <a:cubicBezTo>
                  <a:pt x="31" y="49"/>
                  <a:pt x="33" y="48"/>
                  <a:pt x="38" y="48"/>
                </a:cubicBezTo>
                <a:cubicBezTo>
                  <a:pt x="39" y="48"/>
                  <a:pt x="40" y="49"/>
                  <a:pt x="41" y="49"/>
                </a:cubicBezTo>
                <a:cubicBezTo>
                  <a:pt x="47" y="49"/>
                  <a:pt x="51" y="48"/>
                  <a:pt x="57" y="48"/>
                </a:cubicBezTo>
                <a:cubicBezTo>
                  <a:pt x="59" y="48"/>
                  <a:pt x="60" y="49"/>
                  <a:pt x="61" y="49"/>
                </a:cubicBezTo>
                <a:cubicBezTo>
                  <a:pt x="63" y="50"/>
                  <a:pt x="66" y="49"/>
                  <a:pt x="68" y="49"/>
                </a:cubicBezTo>
                <a:cubicBezTo>
                  <a:pt x="79" y="50"/>
                  <a:pt x="91" y="50"/>
                  <a:pt x="102" y="49"/>
                </a:cubicBezTo>
                <a:cubicBezTo>
                  <a:pt x="118" y="48"/>
                  <a:pt x="132" y="47"/>
                  <a:pt x="149" y="49"/>
                </a:cubicBezTo>
                <a:cubicBezTo>
                  <a:pt x="149" y="40"/>
                  <a:pt x="150" y="33"/>
                  <a:pt x="150" y="24"/>
                </a:cubicBezTo>
                <a:cubicBezTo>
                  <a:pt x="150" y="16"/>
                  <a:pt x="149" y="11"/>
                  <a:pt x="150" y="3"/>
                </a:cubicBezTo>
                <a:cubicBezTo>
                  <a:pt x="151" y="3"/>
                  <a:pt x="151" y="2"/>
                  <a:pt x="151" y="1"/>
                </a:cubicBezTo>
                <a:cubicBezTo>
                  <a:pt x="152" y="1"/>
                  <a:pt x="153" y="3"/>
                  <a:pt x="153" y="3"/>
                </a:cubicBezTo>
                <a:cubicBezTo>
                  <a:pt x="153" y="4"/>
                  <a:pt x="152" y="4"/>
                  <a:pt x="152" y="5"/>
                </a:cubicBezTo>
                <a:cubicBezTo>
                  <a:pt x="151" y="12"/>
                  <a:pt x="152" y="18"/>
                  <a:pt x="152" y="24"/>
                </a:cubicBezTo>
                <a:cubicBezTo>
                  <a:pt x="152" y="25"/>
                  <a:pt x="151" y="26"/>
                  <a:pt x="151" y="27"/>
                </a:cubicBezTo>
                <a:cubicBezTo>
                  <a:pt x="151" y="30"/>
                  <a:pt x="152" y="33"/>
                  <a:pt x="152" y="36"/>
                </a:cubicBezTo>
                <a:cubicBezTo>
                  <a:pt x="151" y="41"/>
                  <a:pt x="149" y="47"/>
                  <a:pt x="153" y="49"/>
                </a:cubicBezTo>
                <a:cubicBezTo>
                  <a:pt x="152" y="50"/>
                  <a:pt x="152" y="51"/>
                  <a:pt x="152" y="52"/>
                </a:cubicBezTo>
                <a:cubicBezTo>
                  <a:pt x="147" y="49"/>
                  <a:pt x="140" y="51"/>
                  <a:pt x="135" y="49"/>
                </a:cubicBezTo>
                <a:cubicBezTo>
                  <a:pt x="128" y="49"/>
                  <a:pt x="116" y="50"/>
                  <a:pt x="109" y="50"/>
                </a:cubicBezTo>
                <a:cubicBezTo>
                  <a:pt x="107" y="51"/>
                  <a:pt x="103" y="51"/>
                  <a:pt x="100" y="51"/>
                </a:cubicBezTo>
                <a:cubicBezTo>
                  <a:pt x="91" y="51"/>
                  <a:pt x="81" y="52"/>
                  <a:pt x="72" y="52"/>
                </a:cubicBezTo>
                <a:cubicBezTo>
                  <a:pt x="67" y="52"/>
                  <a:pt x="61" y="52"/>
                  <a:pt x="57" y="50"/>
                </a:cubicBezTo>
                <a:cubicBezTo>
                  <a:pt x="44" y="50"/>
                  <a:pt x="30" y="51"/>
                  <a:pt x="17" y="51"/>
                </a:cubicBezTo>
                <a:cubicBezTo>
                  <a:pt x="13" y="52"/>
                  <a:pt x="7" y="52"/>
                  <a:pt x="3" y="52"/>
                </a:cubicBezTo>
                <a:cubicBezTo>
                  <a:pt x="2" y="50"/>
                  <a:pt x="3" y="48"/>
                  <a:pt x="3" y="46"/>
                </a:cubicBezTo>
                <a:cubicBezTo>
                  <a:pt x="3" y="45"/>
                  <a:pt x="2" y="44"/>
                  <a:pt x="2" y="43"/>
                </a:cubicBezTo>
                <a:cubicBezTo>
                  <a:pt x="1" y="30"/>
                  <a:pt x="3" y="19"/>
                  <a:pt x="4" y="4"/>
                </a:cubicBezTo>
                <a:cubicBezTo>
                  <a:pt x="4" y="3"/>
                  <a:pt x="1" y="4"/>
                  <a:pt x="0" y="3"/>
                </a:cubicBezTo>
                <a:cubicBezTo>
                  <a:pt x="1" y="1"/>
                  <a:pt x="2" y="1"/>
                  <a:pt x="3" y="2"/>
                </a:cubicBezTo>
                <a:cubicBezTo>
                  <a:pt x="8" y="1"/>
                  <a:pt x="14" y="2"/>
                  <a:pt x="19" y="2"/>
                </a:cubicBezTo>
                <a:cubicBezTo>
                  <a:pt x="22" y="2"/>
                  <a:pt x="25" y="1"/>
                  <a:pt x="27" y="1"/>
                </a:cubicBezTo>
                <a:cubicBezTo>
                  <a:pt x="30" y="1"/>
                  <a:pt x="32" y="2"/>
                  <a:pt x="35" y="2"/>
                </a:cubicBezTo>
                <a:cubicBezTo>
                  <a:pt x="38" y="2"/>
                  <a:pt x="41" y="2"/>
                  <a:pt x="44" y="1"/>
                </a:cubicBezTo>
                <a:cubicBezTo>
                  <a:pt x="56" y="1"/>
                  <a:pt x="70" y="2"/>
                  <a:pt x="83" y="2"/>
                </a:cubicBezTo>
                <a:cubicBezTo>
                  <a:pt x="86" y="2"/>
                  <a:pt x="89" y="2"/>
                  <a:pt x="92" y="2"/>
                </a:cubicBezTo>
                <a:cubicBezTo>
                  <a:pt x="101" y="2"/>
                  <a:pt x="113" y="1"/>
                  <a:pt x="123" y="1"/>
                </a:cubicBezTo>
                <a:cubicBezTo>
                  <a:pt x="127" y="1"/>
                  <a:pt x="131" y="1"/>
                  <a:pt x="135" y="1"/>
                </a:cubicBezTo>
                <a:cubicBezTo>
                  <a:pt x="138" y="2"/>
                  <a:pt x="142" y="0"/>
                  <a:pt x="145" y="2"/>
                </a:cubicBezTo>
                <a:close/>
              </a:path>
            </a:pathLst>
          </a:custGeom>
          <a:blipFill>
            <a:blip r:embed="rId2"/>
            <a:stretch>
              <a:fillRect/>
            </a:stretch>
          </a:blipFill>
          <a:ln>
            <a:noFill/>
          </a:ln>
        </p:spPr>
        <p:txBody>
          <a:bodyPr vert="horz" wrap="square" lIns="91440" tIns="45720" rIns="91440" bIns="45720" numCol="1" anchor="t" anchorCtr="0" compatLnSpc="1"/>
          <a:lstStyle/>
          <a:p>
            <a:endParaRPr lang="zh-CN" altLang="en-US">
              <a:latin typeface="+mn-lt"/>
              <a:ea typeface="+mn-ea"/>
              <a:cs typeface="+mn-ea"/>
              <a:sym typeface="+mn-lt"/>
            </a:endParaRPr>
          </a:p>
        </p:txBody>
      </p:sp>
    </p:spTree>
  </p:cSld>
  <p:clrMapOvr>
    <a:masterClrMapping/>
  </p:clrMapOvr>
  <mc:AlternateContent xmlns:mc="http://schemas.openxmlformats.org/markup-compatibility/2006">
    <mc:Choice xmlns:p14="http://schemas.microsoft.com/office/powerpoint/2010/main" Requires="p14">
      <p:transition spd="slow" p14:dur="1500" advTm="0">
        <p:random/>
      </p:transition>
    </mc:Choice>
    <mc:Fallback>
      <p:transition spd="slow" advTm="0">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75"/>
                                        </p:tgtEl>
                                        <p:attrNameLst>
                                          <p:attrName>style.visibility</p:attrName>
                                        </p:attrNameLst>
                                      </p:cBhvr>
                                      <p:to>
                                        <p:strVal val="visible"/>
                                      </p:to>
                                    </p:set>
                                    <p:animEffect transition="in" filter="barn(inVertical)">
                                      <p:cBhvr>
                                        <p:cTn id="7" dur="500"/>
                                        <p:tgtEl>
                                          <p:spTgt spid="75"/>
                                        </p:tgtEl>
                                      </p:cBhvr>
                                    </p:animEffect>
                                  </p:childTnLst>
                                </p:cTn>
                              </p:par>
                            </p:childTnLst>
                          </p:cTn>
                        </p:par>
                        <p:par>
                          <p:cTn id="8" fill="hold">
                            <p:stCondLst>
                              <p:cond delay="500"/>
                            </p:stCondLst>
                            <p:childTnLst>
                              <p:par>
                                <p:cTn id="9" presetID="22" presetClass="entr" presetSubtype="1" fill="hold" grpId="0" nodeType="afterEffect">
                                  <p:stCondLst>
                                    <p:cond delay="0"/>
                                  </p:stCondLst>
                                  <p:childTnLst>
                                    <p:set>
                                      <p:cBhvr>
                                        <p:cTn id="10" dur="1" fill="hold">
                                          <p:stCondLst>
                                            <p:cond delay="0"/>
                                          </p:stCondLst>
                                        </p:cTn>
                                        <p:tgtEl>
                                          <p:spTgt spid="15"/>
                                        </p:tgtEl>
                                        <p:attrNameLst>
                                          <p:attrName>style.visibility</p:attrName>
                                        </p:attrNameLst>
                                      </p:cBhvr>
                                      <p:to>
                                        <p:strVal val="visible"/>
                                      </p:to>
                                    </p:set>
                                    <p:animEffect transition="in" filter="wipe(up)">
                                      <p:cBhvr>
                                        <p:cTn id="11" dur="500"/>
                                        <p:tgtEl>
                                          <p:spTgt spid="15"/>
                                        </p:tgtEl>
                                      </p:cBhvr>
                                    </p:animEffect>
                                  </p:childTnLst>
                                </p:cTn>
                              </p:par>
                              <p:par>
                                <p:cTn id="12" presetID="22" presetClass="entr" presetSubtype="1" fill="hold" grpId="0" nodeType="withEffect">
                                  <p:stCondLst>
                                    <p:cond delay="0"/>
                                  </p:stCondLst>
                                  <p:childTnLst>
                                    <p:set>
                                      <p:cBhvr>
                                        <p:cTn id="13" dur="1" fill="hold">
                                          <p:stCondLst>
                                            <p:cond delay="0"/>
                                          </p:stCondLst>
                                        </p:cTn>
                                        <p:tgtEl>
                                          <p:spTgt spid="14"/>
                                        </p:tgtEl>
                                        <p:attrNameLst>
                                          <p:attrName>style.visibility</p:attrName>
                                        </p:attrNameLst>
                                      </p:cBhvr>
                                      <p:to>
                                        <p:strVal val="visible"/>
                                      </p:to>
                                    </p:set>
                                    <p:animEffect transition="in" filter="wipe(up)">
                                      <p:cBhvr>
                                        <p:cTn id="14" dur="500"/>
                                        <p:tgtEl>
                                          <p:spTgt spid="14"/>
                                        </p:tgtEl>
                                      </p:cBhvr>
                                    </p:animEffect>
                                  </p:childTnLst>
                                </p:cTn>
                              </p:par>
                            </p:childTnLst>
                          </p:cTn>
                        </p:par>
                        <p:par>
                          <p:cTn id="15" fill="hold">
                            <p:stCondLst>
                              <p:cond delay="1000"/>
                            </p:stCondLst>
                            <p:childTnLst>
                              <p:par>
                                <p:cTn id="16" presetID="2" presetClass="entr" presetSubtype="2" fill="hold" grpId="0" nodeType="afterEffect">
                                  <p:stCondLst>
                                    <p:cond delay="0"/>
                                  </p:stCondLst>
                                  <p:childTnLst>
                                    <p:set>
                                      <p:cBhvr>
                                        <p:cTn id="17" dur="1" fill="hold">
                                          <p:stCondLst>
                                            <p:cond delay="0"/>
                                          </p:stCondLst>
                                        </p:cTn>
                                        <p:tgtEl>
                                          <p:spTgt spid="10"/>
                                        </p:tgtEl>
                                        <p:attrNameLst>
                                          <p:attrName>style.visibility</p:attrName>
                                        </p:attrNameLst>
                                      </p:cBhvr>
                                      <p:to>
                                        <p:strVal val="visible"/>
                                      </p:to>
                                    </p:set>
                                    <p:anim calcmode="lin" valueType="num">
                                      <p:cBhvr additive="base">
                                        <p:cTn id="18" dur="500" fill="hold"/>
                                        <p:tgtEl>
                                          <p:spTgt spid="10"/>
                                        </p:tgtEl>
                                        <p:attrNameLst>
                                          <p:attrName>ppt_x</p:attrName>
                                        </p:attrNameLst>
                                      </p:cBhvr>
                                      <p:tavLst>
                                        <p:tav tm="0">
                                          <p:val>
                                            <p:strVal val="1+#ppt_w/2"/>
                                          </p:val>
                                        </p:tav>
                                        <p:tav tm="100000">
                                          <p:val>
                                            <p:strVal val="#ppt_x"/>
                                          </p:val>
                                        </p:tav>
                                      </p:tavLst>
                                    </p:anim>
                                    <p:anim calcmode="lin" valueType="num">
                                      <p:cBhvr additive="base">
                                        <p:cTn id="19" dur="500" fill="hold"/>
                                        <p:tgtEl>
                                          <p:spTgt spid="10"/>
                                        </p:tgtEl>
                                        <p:attrNameLst>
                                          <p:attrName>ppt_y</p:attrName>
                                        </p:attrNameLst>
                                      </p:cBhvr>
                                      <p:tavLst>
                                        <p:tav tm="0">
                                          <p:val>
                                            <p:strVal val="#ppt_y"/>
                                          </p:val>
                                        </p:tav>
                                        <p:tav tm="100000">
                                          <p:val>
                                            <p:strVal val="#ppt_y"/>
                                          </p:val>
                                        </p:tav>
                                      </p:tavLst>
                                    </p:anim>
                                  </p:childTnLst>
                                </p:cTn>
                              </p:par>
                              <p:par>
                                <p:cTn id="20" presetID="2" presetClass="entr" presetSubtype="2" fill="hold" grpId="0" nodeType="withEffect">
                                  <p:stCondLst>
                                    <p:cond delay="0"/>
                                  </p:stCondLst>
                                  <p:childTnLst>
                                    <p:set>
                                      <p:cBhvr>
                                        <p:cTn id="21" dur="1" fill="hold">
                                          <p:stCondLst>
                                            <p:cond delay="0"/>
                                          </p:stCondLst>
                                        </p:cTn>
                                        <p:tgtEl>
                                          <p:spTgt spid="12"/>
                                        </p:tgtEl>
                                        <p:attrNameLst>
                                          <p:attrName>style.visibility</p:attrName>
                                        </p:attrNameLst>
                                      </p:cBhvr>
                                      <p:to>
                                        <p:strVal val="visible"/>
                                      </p:to>
                                    </p:set>
                                    <p:anim calcmode="lin" valueType="num">
                                      <p:cBhvr additive="base">
                                        <p:cTn id="22" dur="500" fill="hold"/>
                                        <p:tgtEl>
                                          <p:spTgt spid="12"/>
                                        </p:tgtEl>
                                        <p:attrNameLst>
                                          <p:attrName>ppt_x</p:attrName>
                                        </p:attrNameLst>
                                      </p:cBhvr>
                                      <p:tavLst>
                                        <p:tav tm="0">
                                          <p:val>
                                            <p:strVal val="1+#ppt_w/2"/>
                                          </p:val>
                                        </p:tav>
                                        <p:tav tm="100000">
                                          <p:val>
                                            <p:strVal val="#ppt_x"/>
                                          </p:val>
                                        </p:tav>
                                      </p:tavLst>
                                    </p:anim>
                                    <p:anim calcmode="lin" valueType="num">
                                      <p:cBhvr additive="base">
                                        <p:cTn id="23" dur="500" fill="hold"/>
                                        <p:tgtEl>
                                          <p:spTgt spid="12"/>
                                        </p:tgtEl>
                                        <p:attrNameLst>
                                          <p:attrName>ppt_y</p:attrName>
                                        </p:attrNameLst>
                                      </p:cBhvr>
                                      <p:tavLst>
                                        <p:tav tm="0">
                                          <p:val>
                                            <p:strVal val="#ppt_y"/>
                                          </p:val>
                                        </p:tav>
                                        <p:tav tm="100000">
                                          <p:val>
                                            <p:strVal val="#ppt_y"/>
                                          </p:val>
                                        </p:tav>
                                      </p:tavLst>
                                    </p:anim>
                                  </p:childTnLst>
                                </p:cTn>
                              </p:par>
                            </p:childTnLst>
                          </p:cTn>
                        </p:par>
                        <p:par>
                          <p:cTn id="24" fill="hold">
                            <p:stCondLst>
                              <p:cond delay="1500"/>
                            </p:stCondLst>
                            <p:childTnLst>
                              <p:par>
                                <p:cTn id="25" presetID="22" presetClass="entr" presetSubtype="1" fill="hold" grpId="0" nodeType="afterEffect">
                                  <p:stCondLst>
                                    <p:cond delay="0"/>
                                  </p:stCondLst>
                                  <p:childTnLst>
                                    <p:set>
                                      <p:cBhvr>
                                        <p:cTn id="26" dur="1" fill="hold">
                                          <p:stCondLst>
                                            <p:cond delay="0"/>
                                          </p:stCondLst>
                                        </p:cTn>
                                        <p:tgtEl>
                                          <p:spTgt spid="11"/>
                                        </p:tgtEl>
                                        <p:attrNameLst>
                                          <p:attrName>style.visibility</p:attrName>
                                        </p:attrNameLst>
                                      </p:cBhvr>
                                      <p:to>
                                        <p:strVal val="visible"/>
                                      </p:to>
                                    </p:set>
                                    <p:animEffect transition="in" filter="wipe(up)">
                                      <p:cBhvr>
                                        <p:cTn id="27" dur="500"/>
                                        <p:tgtEl>
                                          <p:spTgt spid="11"/>
                                        </p:tgtEl>
                                      </p:cBhvr>
                                    </p:animEffect>
                                  </p:childTnLst>
                                </p:cTn>
                              </p:par>
                              <p:par>
                                <p:cTn id="28" presetID="22" presetClass="entr" presetSubtype="1" fill="hold" grpId="0" nodeType="withEffect">
                                  <p:stCondLst>
                                    <p:cond delay="0"/>
                                  </p:stCondLst>
                                  <p:childTnLst>
                                    <p:set>
                                      <p:cBhvr>
                                        <p:cTn id="29" dur="1" fill="hold">
                                          <p:stCondLst>
                                            <p:cond delay="0"/>
                                          </p:stCondLst>
                                        </p:cTn>
                                        <p:tgtEl>
                                          <p:spTgt spid="13"/>
                                        </p:tgtEl>
                                        <p:attrNameLst>
                                          <p:attrName>style.visibility</p:attrName>
                                        </p:attrNameLst>
                                      </p:cBhvr>
                                      <p:to>
                                        <p:strVal val="visible"/>
                                      </p:to>
                                    </p:set>
                                    <p:animEffect transition="in" filter="wipe(up)">
                                      <p:cBhvr>
                                        <p:cTn id="30"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5" grpId="0"/>
      <p:bldP spid="10" grpId="0"/>
      <p:bldP spid="11" grpId="0"/>
      <p:bldP spid="12" grpId="0"/>
      <p:bldP spid="13" grpId="0"/>
      <p:bldP spid="14" grpId="0" animBg="1"/>
      <p:bldP spid="15" grpId="0" animBg="1"/>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a:xfrm>
            <a:off x="4477440" y="2798426"/>
            <a:ext cx="2561022" cy="729375"/>
            <a:chOff x="4477440" y="2798426"/>
            <a:chExt cx="2561022" cy="729375"/>
          </a:xfrm>
        </p:grpSpPr>
        <p:sp>
          <p:nvSpPr>
            <p:cNvPr id="42" name="矩形 41"/>
            <p:cNvSpPr/>
            <p:nvPr/>
          </p:nvSpPr>
          <p:spPr>
            <a:xfrm>
              <a:off x="4605306" y="2798426"/>
              <a:ext cx="1990971" cy="323165"/>
            </a:xfrm>
            <a:prstGeom prst="rect">
              <a:avLst/>
            </a:prstGeom>
          </p:spPr>
          <p:txBody>
            <a:bodyPr wrap="square">
              <a:spAutoFit/>
            </a:bodyPr>
            <a:lstStyle/>
            <a:p>
              <a:pPr marL="0" marR="0" lvl="0" indent="0" defTabSz="914400" eaLnBrk="1" fontAlgn="auto" latinLnBrk="0" hangingPunct="1">
                <a:lnSpc>
                  <a:spcPct val="150000"/>
                </a:lnSpc>
                <a:spcBef>
                  <a:spcPts val="0"/>
                </a:spcBef>
                <a:spcAft>
                  <a:spcPts val="0"/>
                </a:spcAft>
                <a:buClrTx/>
                <a:buSzTx/>
                <a:buFontTx/>
                <a:buNone/>
                <a:defRPr/>
              </a:pPr>
              <a:r>
                <a:rPr kumimoji="0" lang="en-US" altLang="zh-CN" sz="1000" b="1" i="0" u="none" strike="noStrike" kern="0" cap="none" spc="0" normalizeH="0" baseline="0" noProof="0" dirty="0" smtClean="0">
                  <a:ln>
                    <a:noFill/>
                  </a:ln>
                  <a:solidFill>
                    <a:srgbClr val="6CA83A"/>
                  </a:solidFill>
                  <a:effectLst/>
                  <a:uLnTx/>
                  <a:uFillTx/>
                  <a:latin typeface="+mn-lt"/>
                  <a:ea typeface="+mn-ea"/>
                  <a:cs typeface="+mn-ea"/>
                  <a:sym typeface="+mn-lt"/>
                </a:rPr>
                <a:t>Please insert title here</a:t>
              </a:r>
              <a:endParaRPr kumimoji="0" lang="en-US" altLang="zh-CN" sz="800" b="1" i="0" u="none" strike="noStrike" kern="0" cap="none" spc="0" normalizeH="0" baseline="0" noProof="0" dirty="0" smtClean="0">
                <a:ln>
                  <a:noFill/>
                </a:ln>
                <a:solidFill>
                  <a:srgbClr val="6CA83A"/>
                </a:solidFill>
                <a:effectLst/>
                <a:uLnTx/>
                <a:uFillTx/>
                <a:latin typeface="+mn-lt"/>
                <a:ea typeface="+mn-ea"/>
                <a:cs typeface="+mn-ea"/>
                <a:sym typeface="+mn-lt"/>
              </a:endParaRPr>
            </a:p>
          </p:txBody>
        </p:sp>
        <p:sp>
          <p:nvSpPr>
            <p:cNvPr id="51" name="矩形 50"/>
            <p:cNvSpPr/>
            <p:nvPr/>
          </p:nvSpPr>
          <p:spPr>
            <a:xfrm>
              <a:off x="4477440" y="3087681"/>
              <a:ext cx="2561022" cy="440120"/>
            </a:xfrm>
            <a:prstGeom prst="rect">
              <a:avLst/>
            </a:prstGeom>
          </p:spPr>
          <p:txBody>
            <a:bodyPr wrap="square">
              <a:spAutoFit/>
            </a:bodyPr>
            <a:lstStyle/>
            <a:p>
              <a:pPr marL="0" marR="0" lvl="0" indent="0" algn="just" defTabSz="914400" eaLnBrk="1" fontAlgn="auto" latinLnBrk="0" hangingPunct="1">
                <a:lnSpc>
                  <a:spcPct val="150000"/>
                </a:lnSpc>
                <a:spcBef>
                  <a:spcPts val="0"/>
                </a:spcBef>
                <a:spcAft>
                  <a:spcPts val="0"/>
                </a:spcAft>
                <a:buClrTx/>
                <a:buSzTx/>
                <a:buFontTx/>
                <a:buNone/>
                <a:defRPr/>
              </a:pPr>
              <a:r>
                <a:rPr kumimoji="0" lang="zh-CN" altLang="en-US" sz="800" b="0" i="0" u="none" strike="noStrike" kern="0" cap="none" spc="0" normalizeH="0" baseline="0" noProof="0" dirty="0" smtClean="0">
                  <a:ln>
                    <a:noFill/>
                  </a:ln>
                  <a:solidFill>
                    <a:schemeClr val="tx1">
                      <a:lumMod val="65000"/>
                      <a:lumOff val="35000"/>
                    </a:schemeClr>
                  </a:solidFill>
                  <a:effectLst/>
                  <a:uLnTx/>
                  <a:uFillTx/>
                  <a:latin typeface="+mn-lt"/>
                  <a:ea typeface="+mn-ea"/>
                  <a:cs typeface="+mn-ea"/>
                  <a:sym typeface="+mn-lt"/>
                </a:rPr>
                <a:t>为客户服务是我们存在的唯一理由，客户需求是我们发展的原动力。我们坚持持续为客户创造长期价值</a:t>
              </a:r>
              <a:endParaRPr kumimoji="0" lang="en-US" altLang="zh-CN" sz="800" b="0" i="0" u="none" strike="noStrike" kern="0" cap="none" spc="0" normalizeH="0" baseline="0" noProof="0" dirty="0" smtClean="0">
                <a:ln>
                  <a:noFill/>
                </a:ln>
                <a:solidFill>
                  <a:schemeClr val="tx1">
                    <a:lumMod val="65000"/>
                    <a:lumOff val="35000"/>
                  </a:schemeClr>
                </a:solidFill>
                <a:effectLst/>
                <a:uLnTx/>
                <a:uFillTx/>
                <a:latin typeface="+mn-lt"/>
                <a:ea typeface="+mn-ea"/>
                <a:cs typeface="+mn-ea"/>
                <a:sym typeface="+mn-lt"/>
              </a:endParaRPr>
            </a:p>
          </p:txBody>
        </p:sp>
      </p:grpSp>
      <p:grpSp>
        <p:nvGrpSpPr>
          <p:cNvPr id="16" name="Group 27"/>
          <p:cNvGrpSpPr>
            <a:grpSpLocks noChangeAspect="1"/>
          </p:cNvGrpSpPr>
          <p:nvPr/>
        </p:nvGrpSpPr>
        <p:grpSpPr bwMode="auto">
          <a:xfrm>
            <a:off x="443205" y="953498"/>
            <a:ext cx="3738617" cy="5133988"/>
            <a:chOff x="352" y="213"/>
            <a:chExt cx="2757" cy="3786"/>
          </a:xfrm>
        </p:grpSpPr>
        <p:sp>
          <p:nvSpPr>
            <p:cNvPr id="17" name="Freeform 28"/>
            <p:cNvSpPr/>
            <p:nvPr/>
          </p:nvSpPr>
          <p:spPr bwMode="auto">
            <a:xfrm>
              <a:off x="2695" y="1791"/>
              <a:ext cx="175" cy="197"/>
            </a:xfrm>
            <a:custGeom>
              <a:avLst/>
              <a:gdLst>
                <a:gd name="T0" fmla="*/ 8 w 74"/>
                <a:gd name="T1" fmla="*/ 11 h 83"/>
                <a:gd name="T2" fmla="*/ 6 w 74"/>
                <a:gd name="T3" fmla="*/ 36 h 83"/>
                <a:gd name="T4" fmla="*/ 0 w 74"/>
                <a:gd name="T5" fmla="*/ 82 h 83"/>
                <a:gd name="T6" fmla="*/ 28 w 74"/>
                <a:gd name="T7" fmla="*/ 83 h 83"/>
                <a:gd name="T8" fmla="*/ 64 w 74"/>
                <a:gd name="T9" fmla="*/ 78 h 83"/>
                <a:gd name="T10" fmla="*/ 60 w 74"/>
                <a:gd name="T11" fmla="*/ 65 h 83"/>
                <a:gd name="T12" fmla="*/ 60 w 74"/>
                <a:gd name="T13" fmla="*/ 39 h 83"/>
                <a:gd name="T14" fmla="*/ 61 w 74"/>
                <a:gd name="T15" fmla="*/ 24 h 83"/>
                <a:gd name="T16" fmla="*/ 74 w 74"/>
                <a:gd name="T17" fmla="*/ 15 h 83"/>
                <a:gd name="T18" fmla="*/ 47 w 74"/>
                <a:gd name="T19" fmla="*/ 1 h 83"/>
                <a:gd name="T20" fmla="*/ 8 w 74"/>
                <a:gd name="T21" fmla="*/ 11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4" h="83">
                  <a:moveTo>
                    <a:pt x="8" y="11"/>
                  </a:moveTo>
                  <a:cubicBezTo>
                    <a:pt x="6" y="36"/>
                    <a:pt x="6" y="36"/>
                    <a:pt x="6" y="36"/>
                  </a:cubicBezTo>
                  <a:cubicBezTo>
                    <a:pt x="0" y="82"/>
                    <a:pt x="0" y="82"/>
                    <a:pt x="0" y="82"/>
                  </a:cubicBezTo>
                  <a:cubicBezTo>
                    <a:pt x="28" y="83"/>
                    <a:pt x="28" y="83"/>
                    <a:pt x="28" y="83"/>
                  </a:cubicBezTo>
                  <a:cubicBezTo>
                    <a:pt x="64" y="78"/>
                    <a:pt x="64" y="78"/>
                    <a:pt x="64" y="78"/>
                  </a:cubicBezTo>
                  <a:cubicBezTo>
                    <a:pt x="64" y="78"/>
                    <a:pt x="61" y="71"/>
                    <a:pt x="60" y="65"/>
                  </a:cubicBezTo>
                  <a:cubicBezTo>
                    <a:pt x="60" y="58"/>
                    <a:pt x="60" y="49"/>
                    <a:pt x="60" y="39"/>
                  </a:cubicBezTo>
                  <a:cubicBezTo>
                    <a:pt x="60" y="30"/>
                    <a:pt x="61" y="24"/>
                    <a:pt x="61" y="24"/>
                  </a:cubicBezTo>
                  <a:cubicBezTo>
                    <a:pt x="61" y="24"/>
                    <a:pt x="74" y="20"/>
                    <a:pt x="74" y="15"/>
                  </a:cubicBezTo>
                  <a:cubicBezTo>
                    <a:pt x="73" y="10"/>
                    <a:pt x="62" y="1"/>
                    <a:pt x="47" y="1"/>
                  </a:cubicBezTo>
                  <a:cubicBezTo>
                    <a:pt x="31" y="0"/>
                    <a:pt x="8" y="11"/>
                    <a:pt x="8" y="11"/>
                  </a:cubicBezTo>
                  <a:close/>
                </a:path>
              </a:pathLst>
            </a:custGeom>
            <a:solidFill>
              <a:srgbClr val="F3D1B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8" name="Freeform 29"/>
            <p:cNvSpPr/>
            <p:nvPr/>
          </p:nvSpPr>
          <p:spPr bwMode="auto">
            <a:xfrm>
              <a:off x="2908" y="1543"/>
              <a:ext cx="130" cy="59"/>
            </a:xfrm>
            <a:custGeom>
              <a:avLst/>
              <a:gdLst>
                <a:gd name="T0" fmla="*/ 50 w 55"/>
                <a:gd name="T1" fmla="*/ 5 h 25"/>
                <a:gd name="T2" fmla="*/ 44 w 55"/>
                <a:gd name="T3" fmla="*/ 24 h 25"/>
                <a:gd name="T4" fmla="*/ 8 w 55"/>
                <a:gd name="T5" fmla="*/ 25 h 25"/>
                <a:gd name="T6" fmla="*/ 6 w 55"/>
                <a:gd name="T7" fmla="*/ 8 h 25"/>
                <a:gd name="T8" fmla="*/ 28 w 55"/>
                <a:gd name="T9" fmla="*/ 1 h 25"/>
                <a:gd name="T10" fmla="*/ 50 w 55"/>
                <a:gd name="T11" fmla="*/ 5 h 25"/>
              </a:gdLst>
              <a:ahLst/>
              <a:cxnLst>
                <a:cxn ang="0">
                  <a:pos x="T0" y="T1"/>
                </a:cxn>
                <a:cxn ang="0">
                  <a:pos x="T2" y="T3"/>
                </a:cxn>
                <a:cxn ang="0">
                  <a:pos x="T4" y="T5"/>
                </a:cxn>
                <a:cxn ang="0">
                  <a:pos x="T6" y="T7"/>
                </a:cxn>
                <a:cxn ang="0">
                  <a:pos x="T8" y="T9"/>
                </a:cxn>
                <a:cxn ang="0">
                  <a:pos x="T10" y="T11"/>
                </a:cxn>
              </a:cxnLst>
              <a:rect l="0" t="0" r="r" b="b"/>
              <a:pathLst>
                <a:path w="55" h="25">
                  <a:moveTo>
                    <a:pt x="50" y="5"/>
                  </a:moveTo>
                  <a:cubicBezTo>
                    <a:pt x="55" y="11"/>
                    <a:pt x="49" y="19"/>
                    <a:pt x="44" y="24"/>
                  </a:cubicBezTo>
                  <a:cubicBezTo>
                    <a:pt x="33" y="20"/>
                    <a:pt x="19" y="22"/>
                    <a:pt x="8" y="25"/>
                  </a:cubicBezTo>
                  <a:cubicBezTo>
                    <a:pt x="4" y="20"/>
                    <a:pt x="0" y="13"/>
                    <a:pt x="6" y="8"/>
                  </a:cubicBezTo>
                  <a:cubicBezTo>
                    <a:pt x="11" y="3"/>
                    <a:pt x="21" y="1"/>
                    <a:pt x="28" y="1"/>
                  </a:cubicBezTo>
                  <a:cubicBezTo>
                    <a:pt x="35" y="0"/>
                    <a:pt x="44" y="0"/>
                    <a:pt x="50" y="5"/>
                  </a:cubicBezTo>
                  <a:close/>
                </a:path>
              </a:pathLst>
            </a:custGeom>
            <a:solidFill>
              <a:srgbClr val="F5F5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9" name="Freeform 30"/>
            <p:cNvSpPr/>
            <p:nvPr/>
          </p:nvSpPr>
          <p:spPr bwMode="auto">
            <a:xfrm>
              <a:off x="2839" y="1702"/>
              <a:ext cx="209" cy="236"/>
            </a:xfrm>
            <a:custGeom>
              <a:avLst/>
              <a:gdLst>
                <a:gd name="T0" fmla="*/ 88 w 88"/>
                <a:gd name="T1" fmla="*/ 7 h 100"/>
                <a:gd name="T2" fmla="*/ 88 w 88"/>
                <a:gd name="T3" fmla="*/ 14 h 100"/>
                <a:gd name="T4" fmla="*/ 66 w 88"/>
                <a:gd name="T5" fmla="*/ 37 h 100"/>
                <a:gd name="T6" fmla="*/ 68 w 88"/>
                <a:gd name="T7" fmla="*/ 40 h 100"/>
                <a:gd name="T8" fmla="*/ 69 w 88"/>
                <a:gd name="T9" fmla="*/ 60 h 100"/>
                <a:gd name="T10" fmla="*/ 66 w 88"/>
                <a:gd name="T11" fmla="*/ 75 h 100"/>
                <a:gd name="T12" fmla="*/ 69 w 88"/>
                <a:gd name="T13" fmla="*/ 78 h 100"/>
                <a:gd name="T14" fmla="*/ 87 w 88"/>
                <a:gd name="T15" fmla="*/ 82 h 100"/>
                <a:gd name="T16" fmla="*/ 87 w 88"/>
                <a:gd name="T17" fmla="*/ 84 h 100"/>
                <a:gd name="T18" fmla="*/ 86 w 88"/>
                <a:gd name="T19" fmla="*/ 85 h 100"/>
                <a:gd name="T20" fmla="*/ 4 w 88"/>
                <a:gd name="T21" fmla="*/ 77 h 100"/>
                <a:gd name="T22" fmla="*/ 1 w 88"/>
                <a:gd name="T23" fmla="*/ 77 h 100"/>
                <a:gd name="T24" fmla="*/ 2 w 88"/>
                <a:gd name="T25" fmla="*/ 63 h 100"/>
                <a:gd name="T26" fmla="*/ 10 w 88"/>
                <a:gd name="T27" fmla="*/ 43 h 100"/>
                <a:gd name="T28" fmla="*/ 0 w 88"/>
                <a:gd name="T29" fmla="*/ 38 h 100"/>
                <a:gd name="T30" fmla="*/ 7 w 88"/>
                <a:gd name="T31" fmla="*/ 0 h 100"/>
                <a:gd name="T32" fmla="*/ 88 w 88"/>
                <a:gd name="T33" fmla="*/ 7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8" h="100">
                  <a:moveTo>
                    <a:pt x="88" y="7"/>
                  </a:moveTo>
                  <a:cubicBezTo>
                    <a:pt x="88" y="9"/>
                    <a:pt x="88" y="11"/>
                    <a:pt x="88" y="14"/>
                  </a:cubicBezTo>
                  <a:cubicBezTo>
                    <a:pt x="76" y="14"/>
                    <a:pt x="67" y="25"/>
                    <a:pt x="66" y="37"/>
                  </a:cubicBezTo>
                  <a:cubicBezTo>
                    <a:pt x="66" y="38"/>
                    <a:pt x="67" y="39"/>
                    <a:pt x="68" y="40"/>
                  </a:cubicBezTo>
                  <a:cubicBezTo>
                    <a:pt x="63" y="45"/>
                    <a:pt x="62" y="53"/>
                    <a:pt x="69" y="60"/>
                  </a:cubicBezTo>
                  <a:cubicBezTo>
                    <a:pt x="66" y="64"/>
                    <a:pt x="66" y="70"/>
                    <a:pt x="66" y="75"/>
                  </a:cubicBezTo>
                  <a:cubicBezTo>
                    <a:pt x="66" y="77"/>
                    <a:pt x="67" y="78"/>
                    <a:pt x="69" y="78"/>
                  </a:cubicBezTo>
                  <a:cubicBezTo>
                    <a:pt x="74" y="81"/>
                    <a:pt x="81" y="82"/>
                    <a:pt x="87" y="82"/>
                  </a:cubicBezTo>
                  <a:cubicBezTo>
                    <a:pt x="87" y="83"/>
                    <a:pt x="87" y="84"/>
                    <a:pt x="87" y="84"/>
                  </a:cubicBezTo>
                  <a:cubicBezTo>
                    <a:pt x="86" y="84"/>
                    <a:pt x="86" y="85"/>
                    <a:pt x="86" y="85"/>
                  </a:cubicBezTo>
                  <a:cubicBezTo>
                    <a:pt x="62" y="100"/>
                    <a:pt x="27" y="90"/>
                    <a:pt x="4" y="77"/>
                  </a:cubicBezTo>
                  <a:cubicBezTo>
                    <a:pt x="3" y="77"/>
                    <a:pt x="2" y="77"/>
                    <a:pt x="1" y="77"/>
                  </a:cubicBezTo>
                  <a:cubicBezTo>
                    <a:pt x="1" y="73"/>
                    <a:pt x="1" y="68"/>
                    <a:pt x="2" y="63"/>
                  </a:cubicBezTo>
                  <a:cubicBezTo>
                    <a:pt x="13" y="61"/>
                    <a:pt x="22" y="53"/>
                    <a:pt x="10" y="43"/>
                  </a:cubicBezTo>
                  <a:cubicBezTo>
                    <a:pt x="7" y="41"/>
                    <a:pt x="3" y="39"/>
                    <a:pt x="0" y="38"/>
                  </a:cubicBezTo>
                  <a:cubicBezTo>
                    <a:pt x="4" y="29"/>
                    <a:pt x="5" y="13"/>
                    <a:pt x="7" y="0"/>
                  </a:cubicBezTo>
                  <a:cubicBezTo>
                    <a:pt x="33" y="9"/>
                    <a:pt x="62" y="12"/>
                    <a:pt x="88" y="7"/>
                  </a:cubicBezTo>
                  <a:close/>
                </a:path>
              </a:pathLst>
            </a:custGeom>
            <a:solidFill>
              <a:srgbClr val="F5F5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0" name="Freeform 31"/>
            <p:cNvSpPr/>
            <p:nvPr/>
          </p:nvSpPr>
          <p:spPr bwMode="auto">
            <a:xfrm>
              <a:off x="2861" y="1609"/>
              <a:ext cx="187" cy="100"/>
            </a:xfrm>
            <a:custGeom>
              <a:avLst/>
              <a:gdLst>
                <a:gd name="T0" fmla="*/ 78 w 79"/>
                <a:gd name="T1" fmla="*/ 24 h 42"/>
                <a:gd name="T2" fmla="*/ 79 w 79"/>
                <a:gd name="T3" fmla="*/ 38 h 42"/>
                <a:gd name="T4" fmla="*/ 0 w 79"/>
                <a:gd name="T5" fmla="*/ 34 h 42"/>
                <a:gd name="T6" fmla="*/ 20 w 79"/>
                <a:gd name="T7" fmla="*/ 16 h 42"/>
                <a:gd name="T8" fmla="*/ 22 w 79"/>
                <a:gd name="T9" fmla="*/ 15 h 42"/>
                <a:gd name="T10" fmla="*/ 24 w 79"/>
                <a:gd name="T11" fmla="*/ 14 h 42"/>
                <a:gd name="T12" fmla="*/ 27 w 79"/>
                <a:gd name="T13" fmla="*/ 12 h 42"/>
                <a:gd name="T14" fmla="*/ 28 w 79"/>
                <a:gd name="T15" fmla="*/ 5 h 42"/>
                <a:gd name="T16" fmla="*/ 30 w 79"/>
                <a:gd name="T17" fmla="*/ 1 h 42"/>
                <a:gd name="T18" fmla="*/ 60 w 79"/>
                <a:gd name="T19" fmla="*/ 1 h 42"/>
                <a:gd name="T20" fmla="*/ 62 w 79"/>
                <a:gd name="T21" fmla="*/ 5 h 42"/>
                <a:gd name="T22" fmla="*/ 62 w 79"/>
                <a:gd name="T23" fmla="*/ 7 h 42"/>
                <a:gd name="T24" fmla="*/ 63 w 79"/>
                <a:gd name="T25" fmla="*/ 15 h 42"/>
                <a:gd name="T26" fmla="*/ 65 w 79"/>
                <a:gd name="T27" fmla="*/ 21 h 42"/>
                <a:gd name="T28" fmla="*/ 78 w 79"/>
                <a:gd name="T29" fmla="*/ 24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9" h="42">
                  <a:moveTo>
                    <a:pt x="78" y="24"/>
                  </a:moveTo>
                  <a:cubicBezTo>
                    <a:pt x="78" y="29"/>
                    <a:pt x="79" y="34"/>
                    <a:pt x="79" y="38"/>
                  </a:cubicBezTo>
                  <a:cubicBezTo>
                    <a:pt x="52" y="42"/>
                    <a:pt x="26" y="40"/>
                    <a:pt x="0" y="34"/>
                  </a:cubicBezTo>
                  <a:cubicBezTo>
                    <a:pt x="3" y="23"/>
                    <a:pt x="8" y="15"/>
                    <a:pt x="20" y="16"/>
                  </a:cubicBezTo>
                  <a:cubicBezTo>
                    <a:pt x="21" y="16"/>
                    <a:pt x="22" y="15"/>
                    <a:pt x="22" y="15"/>
                  </a:cubicBezTo>
                  <a:cubicBezTo>
                    <a:pt x="23" y="15"/>
                    <a:pt x="24" y="15"/>
                    <a:pt x="24" y="14"/>
                  </a:cubicBezTo>
                  <a:cubicBezTo>
                    <a:pt x="25" y="14"/>
                    <a:pt x="27" y="14"/>
                    <a:pt x="27" y="12"/>
                  </a:cubicBezTo>
                  <a:cubicBezTo>
                    <a:pt x="27" y="10"/>
                    <a:pt x="28" y="8"/>
                    <a:pt x="28" y="5"/>
                  </a:cubicBezTo>
                  <a:cubicBezTo>
                    <a:pt x="29" y="4"/>
                    <a:pt x="29" y="3"/>
                    <a:pt x="30" y="1"/>
                  </a:cubicBezTo>
                  <a:cubicBezTo>
                    <a:pt x="40" y="0"/>
                    <a:pt x="50" y="1"/>
                    <a:pt x="60" y="1"/>
                  </a:cubicBezTo>
                  <a:cubicBezTo>
                    <a:pt x="59" y="3"/>
                    <a:pt x="61" y="4"/>
                    <a:pt x="62" y="5"/>
                  </a:cubicBezTo>
                  <a:cubicBezTo>
                    <a:pt x="62" y="6"/>
                    <a:pt x="62" y="6"/>
                    <a:pt x="62" y="7"/>
                  </a:cubicBezTo>
                  <a:cubicBezTo>
                    <a:pt x="63" y="10"/>
                    <a:pt x="63" y="12"/>
                    <a:pt x="63" y="15"/>
                  </a:cubicBezTo>
                  <a:cubicBezTo>
                    <a:pt x="61" y="17"/>
                    <a:pt x="62" y="21"/>
                    <a:pt x="65" y="21"/>
                  </a:cubicBezTo>
                  <a:cubicBezTo>
                    <a:pt x="69" y="22"/>
                    <a:pt x="73" y="23"/>
                    <a:pt x="78" y="24"/>
                  </a:cubicBezTo>
                  <a:close/>
                </a:path>
              </a:pathLst>
            </a:custGeom>
            <a:solidFill>
              <a:srgbClr val="EDAF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1" name="Freeform 32"/>
            <p:cNvSpPr/>
            <p:nvPr/>
          </p:nvSpPr>
          <p:spPr bwMode="auto">
            <a:xfrm>
              <a:off x="2839" y="1898"/>
              <a:ext cx="204" cy="104"/>
            </a:xfrm>
            <a:custGeom>
              <a:avLst/>
              <a:gdLst>
                <a:gd name="T0" fmla="*/ 86 w 86"/>
                <a:gd name="T1" fmla="*/ 11 h 44"/>
                <a:gd name="T2" fmla="*/ 76 w 86"/>
                <a:gd name="T3" fmla="*/ 30 h 44"/>
                <a:gd name="T4" fmla="*/ 27 w 86"/>
                <a:gd name="T5" fmla="*/ 36 h 44"/>
                <a:gd name="T6" fmla="*/ 0 w 86"/>
                <a:gd name="T7" fmla="*/ 14 h 44"/>
                <a:gd name="T8" fmla="*/ 0 w 86"/>
                <a:gd name="T9" fmla="*/ 0 h 44"/>
                <a:gd name="T10" fmla="*/ 1 w 86"/>
                <a:gd name="T11" fmla="*/ 0 h 44"/>
                <a:gd name="T12" fmla="*/ 86 w 86"/>
                <a:gd name="T13" fmla="*/ 11 h 44"/>
              </a:gdLst>
              <a:ahLst/>
              <a:cxnLst>
                <a:cxn ang="0">
                  <a:pos x="T0" y="T1"/>
                </a:cxn>
                <a:cxn ang="0">
                  <a:pos x="T2" y="T3"/>
                </a:cxn>
                <a:cxn ang="0">
                  <a:pos x="T4" y="T5"/>
                </a:cxn>
                <a:cxn ang="0">
                  <a:pos x="T6" y="T7"/>
                </a:cxn>
                <a:cxn ang="0">
                  <a:pos x="T8" y="T9"/>
                </a:cxn>
                <a:cxn ang="0">
                  <a:pos x="T10" y="T11"/>
                </a:cxn>
                <a:cxn ang="0">
                  <a:pos x="T12" y="T13"/>
                </a:cxn>
              </a:cxnLst>
              <a:rect l="0" t="0" r="r" b="b"/>
              <a:pathLst>
                <a:path w="86" h="44">
                  <a:moveTo>
                    <a:pt x="86" y="11"/>
                  </a:moveTo>
                  <a:cubicBezTo>
                    <a:pt x="84" y="18"/>
                    <a:pt x="82" y="24"/>
                    <a:pt x="76" y="30"/>
                  </a:cubicBezTo>
                  <a:cubicBezTo>
                    <a:pt x="64" y="44"/>
                    <a:pt x="43" y="41"/>
                    <a:pt x="27" y="36"/>
                  </a:cubicBezTo>
                  <a:cubicBezTo>
                    <a:pt x="15" y="33"/>
                    <a:pt x="2" y="28"/>
                    <a:pt x="0" y="14"/>
                  </a:cubicBezTo>
                  <a:cubicBezTo>
                    <a:pt x="0" y="9"/>
                    <a:pt x="0" y="4"/>
                    <a:pt x="0" y="0"/>
                  </a:cubicBezTo>
                  <a:cubicBezTo>
                    <a:pt x="0" y="0"/>
                    <a:pt x="0" y="0"/>
                    <a:pt x="1" y="0"/>
                  </a:cubicBezTo>
                  <a:cubicBezTo>
                    <a:pt x="24" y="14"/>
                    <a:pt x="60" y="25"/>
                    <a:pt x="86" y="11"/>
                  </a:cubicBezTo>
                  <a:close/>
                </a:path>
              </a:pathLst>
            </a:custGeom>
            <a:solidFill>
              <a:srgbClr val="EDAF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2" name="Freeform 33"/>
            <p:cNvSpPr/>
            <p:nvPr/>
          </p:nvSpPr>
          <p:spPr bwMode="auto">
            <a:xfrm>
              <a:off x="1913" y="1763"/>
              <a:ext cx="22" cy="28"/>
            </a:xfrm>
            <a:custGeom>
              <a:avLst/>
              <a:gdLst>
                <a:gd name="T0" fmla="*/ 9 w 9"/>
                <a:gd name="T1" fmla="*/ 10 h 12"/>
                <a:gd name="T2" fmla="*/ 9 w 9"/>
                <a:gd name="T3" fmla="*/ 10 h 12"/>
                <a:gd name="T4" fmla="*/ 9 w 9"/>
                <a:gd name="T5" fmla="*/ 11 h 12"/>
                <a:gd name="T6" fmla="*/ 9 w 9"/>
                <a:gd name="T7" fmla="*/ 11 h 12"/>
                <a:gd name="T8" fmla="*/ 9 w 9"/>
                <a:gd name="T9" fmla="*/ 11 h 12"/>
                <a:gd name="T10" fmla="*/ 8 w 9"/>
                <a:gd name="T11" fmla="*/ 12 h 12"/>
                <a:gd name="T12" fmla="*/ 8 w 9"/>
                <a:gd name="T13" fmla="*/ 12 h 12"/>
                <a:gd name="T14" fmla="*/ 8 w 9"/>
                <a:gd name="T15" fmla="*/ 12 h 12"/>
                <a:gd name="T16" fmla="*/ 7 w 9"/>
                <a:gd name="T17" fmla="*/ 12 h 12"/>
                <a:gd name="T18" fmla="*/ 6 w 9"/>
                <a:gd name="T19" fmla="*/ 12 h 12"/>
                <a:gd name="T20" fmla="*/ 5 w 9"/>
                <a:gd name="T21" fmla="*/ 12 h 12"/>
                <a:gd name="T22" fmla="*/ 5 w 9"/>
                <a:gd name="T23" fmla="*/ 12 h 12"/>
                <a:gd name="T24" fmla="*/ 4 w 9"/>
                <a:gd name="T25" fmla="*/ 12 h 12"/>
                <a:gd name="T26" fmla="*/ 3 w 9"/>
                <a:gd name="T27" fmla="*/ 12 h 12"/>
                <a:gd name="T28" fmla="*/ 3 w 9"/>
                <a:gd name="T29" fmla="*/ 12 h 12"/>
                <a:gd name="T30" fmla="*/ 3 w 9"/>
                <a:gd name="T31" fmla="*/ 11 h 12"/>
                <a:gd name="T32" fmla="*/ 2 w 9"/>
                <a:gd name="T33" fmla="*/ 11 h 12"/>
                <a:gd name="T34" fmla="*/ 2 w 9"/>
                <a:gd name="T35" fmla="*/ 11 h 12"/>
                <a:gd name="T36" fmla="*/ 1 w 9"/>
                <a:gd name="T37" fmla="*/ 11 h 12"/>
                <a:gd name="T38" fmla="*/ 1 w 9"/>
                <a:gd name="T39" fmla="*/ 10 h 12"/>
                <a:gd name="T40" fmla="*/ 0 w 9"/>
                <a:gd name="T41" fmla="*/ 9 h 12"/>
                <a:gd name="T42" fmla="*/ 0 w 9"/>
                <a:gd name="T43" fmla="*/ 9 h 12"/>
                <a:gd name="T44" fmla="*/ 0 w 9"/>
                <a:gd name="T45" fmla="*/ 9 h 12"/>
                <a:gd name="T46" fmla="*/ 0 w 9"/>
                <a:gd name="T47" fmla="*/ 8 h 12"/>
                <a:gd name="T48" fmla="*/ 0 w 9"/>
                <a:gd name="T49" fmla="*/ 7 h 12"/>
                <a:gd name="T50" fmla="*/ 0 w 9"/>
                <a:gd name="T51" fmla="*/ 6 h 12"/>
                <a:gd name="T52" fmla="*/ 0 w 9"/>
                <a:gd name="T53" fmla="*/ 6 h 12"/>
                <a:gd name="T54" fmla="*/ 1 w 9"/>
                <a:gd name="T55" fmla="*/ 4 h 12"/>
                <a:gd name="T56" fmla="*/ 2 w 9"/>
                <a:gd name="T57" fmla="*/ 0 h 12"/>
                <a:gd name="T58" fmla="*/ 8 w 9"/>
                <a:gd name="T59" fmla="*/ 7 h 12"/>
                <a:gd name="T60" fmla="*/ 9 w 9"/>
                <a:gd name="T61" fmla="*/ 8 h 12"/>
                <a:gd name="T62" fmla="*/ 9 w 9"/>
                <a:gd name="T63" fmla="*/ 8 h 12"/>
                <a:gd name="T64" fmla="*/ 9 w 9"/>
                <a:gd name="T65" fmla="*/ 8 h 12"/>
                <a:gd name="T66" fmla="*/ 9 w 9"/>
                <a:gd name="T67" fmla="*/ 9 h 12"/>
                <a:gd name="T68" fmla="*/ 9 w 9"/>
                <a:gd name="T69" fmla="*/ 10 h 12"/>
                <a:gd name="T70" fmla="*/ 9 w 9"/>
                <a:gd name="T71" fmla="*/ 10 h 12"/>
                <a:gd name="T72" fmla="*/ 9 w 9"/>
                <a:gd name="T73" fmla="*/ 1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 h="12">
                  <a:moveTo>
                    <a:pt x="9" y="10"/>
                  </a:moveTo>
                  <a:cubicBezTo>
                    <a:pt x="9" y="10"/>
                    <a:pt x="9" y="10"/>
                    <a:pt x="9" y="10"/>
                  </a:cubicBezTo>
                  <a:cubicBezTo>
                    <a:pt x="9" y="11"/>
                    <a:pt x="9" y="11"/>
                    <a:pt x="9" y="11"/>
                  </a:cubicBezTo>
                  <a:cubicBezTo>
                    <a:pt x="9" y="11"/>
                    <a:pt x="9" y="11"/>
                    <a:pt x="9" y="11"/>
                  </a:cubicBezTo>
                  <a:cubicBezTo>
                    <a:pt x="9" y="11"/>
                    <a:pt x="9" y="11"/>
                    <a:pt x="9" y="11"/>
                  </a:cubicBezTo>
                  <a:cubicBezTo>
                    <a:pt x="8" y="11"/>
                    <a:pt x="8" y="12"/>
                    <a:pt x="8" y="12"/>
                  </a:cubicBezTo>
                  <a:cubicBezTo>
                    <a:pt x="8" y="12"/>
                    <a:pt x="8" y="12"/>
                    <a:pt x="8" y="12"/>
                  </a:cubicBezTo>
                  <a:cubicBezTo>
                    <a:pt x="8" y="12"/>
                    <a:pt x="8" y="12"/>
                    <a:pt x="8" y="12"/>
                  </a:cubicBezTo>
                  <a:cubicBezTo>
                    <a:pt x="7" y="12"/>
                    <a:pt x="7" y="12"/>
                    <a:pt x="7" y="12"/>
                  </a:cubicBezTo>
                  <a:cubicBezTo>
                    <a:pt x="7" y="12"/>
                    <a:pt x="6" y="12"/>
                    <a:pt x="6" y="12"/>
                  </a:cubicBezTo>
                  <a:cubicBezTo>
                    <a:pt x="6" y="12"/>
                    <a:pt x="5" y="12"/>
                    <a:pt x="5" y="12"/>
                  </a:cubicBezTo>
                  <a:cubicBezTo>
                    <a:pt x="5" y="12"/>
                    <a:pt x="5" y="12"/>
                    <a:pt x="5" y="12"/>
                  </a:cubicBezTo>
                  <a:cubicBezTo>
                    <a:pt x="5" y="12"/>
                    <a:pt x="5" y="12"/>
                    <a:pt x="4" y="12"/>
                  </a:cubicBezTo>
                  <a:cubicBezTo>
                    <a:pt x="4" y="12"/>
                    <a:pt x="4" y="12"/>
                    <a:pt x="3" y="12"/>
                  </a:cubicBezTo>
                  <a:cubicBezTo>
                    <a:pt x="3" y="12"/>
                    <a:pt x="3" y="12"/>
                    <a:pt x="3" y="12"/>
                  </a:cubicBezTo>
                  <a:cubicBezTo>
                    <a:pt x="3" y="11"/>
                    <a:pt x="3" y="11"/>
                    <a:pt x="3" y="11"/>
                  </a:cubicBezTo>
                  <a:cubicBezTo>
                    <a:pt x="3" y="11"/>
                    <a:pt x="2" y="11"/>
                    <a:pt x="2" y="11"/>
                  </a:cubicBezTo>
                  <a:cubicBezTo>
                    <a:pt x="2" y="11"/>
                    <a:pt x="2" y="11"/>
                    <a:pt x="2" y="11"/>
                  </a:cubicBezTo>
                  <a:cubicBezTo>
                    <a:pt x="2" y="11"/>
                    <a:pt x="2" y="11"/>
                    <a:pt x="1" y="11"/>
                  </a:cubicBezTo>
                  <a:cubicBezTo>
                    <a:pt x="1" y="10"/>
                    <a:pt x="1" y="10"/>
                    <a:pt x="1" y="10"/>
                  </a:cubicBezTo>
                  <a:cubicBezTo>
                    <a:pt x="1" y="10"/>
                    <a:pt x="1" y="9"/>
                    <a:pt x="0" y="9"/>
                  </a:cubicBezTo>
                  <a:cubicBezTo>
                    <a:pt x="0" y="9"/>
                    <a:pt x="0" y="9"/>
                    <a:pt x="0" y="9"/>
                  </a:cubicBezTo>
                  <a:cubicBezTo>
                    <a:pt x="0" y="9"/>
                    <a:pt x="0" y="9"/>
                    <a:pt x="0" y="9"/>
                  </a:cubicBezTo>
                  <a:cubicBezTo>
                    <a:pt x="0" y="9"/>
                    <a:pt x="0" y="8"/>
                    <a:pt x="0" y="8"/>
                  </a:cubicBezTo>
                  <a:cubicBezTo>
                    <a:pt x="0" y="7"/>
                    <a:pt x="0" y="7"/>
                    <a:pt x="0" y="7"/>
                  </a:cubicBezTo>
                  <a:cubicBezTo>
                    <a:pt x="0" y="7"/>
                    <a:pt x="0" y="6"/>
                    <a:pt x="0" y="6"/>
                  </a:cubicBezTo>
                  <a:cubicBezTo>
                    <a:pt x="0" y="6"/>
                    <a:pt x="0" y="6"/>
                    <a:pt x="0" y="6"/>
                  </a:cubicBezTo>
                  <a:cubicBezTo>
                    <a:pt x="0" y="5"/>
                    <a:pt x="0" y="5"/>
                    <a:pt x="1" y="4"/>
                  </a:cubicBezTo>
                  <a:cubicBezTo>
                    <a:pt x="1" y="3"/>
                    <a:pt x="2" y="2"/>
                    <a:pt x="2" y="0"/>
                  </a:cubicBezTo>
                  <a:cubicBezTo>
                    <a:pt x="4" y="3"/>
                    <a:pt x="6" y="4"/>
                    <a:pt x="8" y="7"/>
                  </a:cubicBezTo>
                  <a:cubicBezTo>
                    <a:pt x="8" y="7"/>
                    <a:pt x="8" y="8"/>
                    <a:pt x="9" y="8"/>
                  </a:cubicBezTo>
                  <a:cubicBezTo>
                    <a:pt x="9" y="8"/>
                    <a:pt x="9" y="8"/>
                    <a:pt x="9" y="8"/>
                  </a:cubicBezTo>
                  <a:cubicBezTo>
                    <a:pt x="9" y="8"/>
                    <a:pt x="9" y="8"/>
                    <a:pt x="9" y="8"/>
                  </a:cubicBezTo>
                  <a:cubicBezTo>
                    <a:pt x="9" y="9"/>
                    <a:pt x="9" y="9"/>
                    <a:pt x="9" y="9"/>
                  </a:cubicBezTo>
                  <a:cubicBezTo>
                    <a:pt x="9" y="9"/>
                    <a:pt x="9" y="9"/>
                    <a:pt x="9" y="10"/>
                  </a:cubicBezTo>
                  <a:cubicBezTo>
                    <a:pt x="9" y="10"/>
                    <a:pt x="9" y="10"/>
                    <a:pt x="9" y="10"/>
                  </a:cubicBezTo>
                  <a:cubicBezTo>
                    <a:pt x="9" y="10"/>
                    <a:pt x="9" y="10"/>
                    <a:pt x="9" y="10"/>
                  </a:cubicBezTo>
                  <a:close/>
                </a:path>
              </a:pathLst>
            </a:custGeom>
            <a:solidFill>
              <a:srgbClr val="F5F5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3" name="Freeform 34"/>
            <p:cNvSpPr/>
            <p:nvPr/>
          </p:nvSpPr>
          <p:spPr bwMode="auto">
            <a:xfrm>
              <a:off x="1897" y="1905"/>
              <a:ext cx="26" cy="28"/>
            </a:xfrm>
            <a:custGeom>
              <a:avLst/>
              <a:gdLst>
                <a:gd name="T0" fmla="*/ 11 w 11"/>
                <a:gd name="T1" fmla="*/ 9 h 12"/>
                <a:gd name="T2" fmla="*/ 11 w 11"/>
                <a:gd name="T3" fmla="*/ 10 h 12"/>
                <a:gd name="T4" fmla="*/ 11 w 11"/>
                <a:gd name="T5" fmla="*/ 10 h 12"/>
                <a:gd name="T6" fmla="*/ 11 w 11"/>
                <a:gd name="T7" fmla="*/ 10 h 12"/>
                <a:gd name="T8" fmla="*/ 11 w 11"/>
                <a:gd name="T9" fmla="*/ 11 h 12"/>
                <a:gd name="T10" fmla="*/ 10 w 11"/>
                <a:gd name="T11" fmla="*/ 11 h 12"/>
                <a:gd name="T12" fmla="*/ 10 w 11"/>
                <a:gd name="T13" fmla="*/ 11 h 12"/>
                <a:gd name="T14" fmla="*/ 10 w 11"/>
                <a:gd name="T15" fmla="*/ 11 h 12"/>
                <a:gd name="T16" fmla="*/ 10 w 11"/>
                <a:gd name="T17" fmla="*/ 11 h 12"/>
                <a:gd name="T18" fmla="*/ 9 w 11"/>
                <a:gd name="T19" fmla="*/ 12 h 12"/>
                <a:gd name="T20" fmla="*/ 9 w 11"/>
                <a:gd name="T21" fmla="*/ 12 h 12"/>
                <a:gd name="T22" fmla="*/ 8 w 11"/>
                <a:gd name="T23" fmla="*/ 12 h 12"/>
                <a:gd name="T24" fmla="*/ 7 w 11"/>
                <a:gd name="T25" fmla="*/ 12 h 12"/>
                <a:gd name="T26" fmla="*/ 6 w 11"/>
                <a:gd name="T27" fmla="*/ 12 h 12"/>
                <a:gd name="T28" fmla="*/ 6 w 11"/>
                <a:gd name="T29" fmla="*/ 12 h 12"/>
                <a:gd name="T30" fmla="*/ 4 w 11"/>
                <a:gd name="T31" fmla="*/ 11 h 12"/>
                <a:gd name="T32" fmla="*/ 3 w 11"/>
                <a:gd name="T33" fmla="*/ 11 h 12"/>
                <a:gd name="T34" fmla="*/ 3 w 11"/>
                <a:gd name="T35" fmla="*/ 11 h 12"/>
                <a:gd name="T36" fmla="*/ 2 w 11"/>
                <a:gd name="T37" fmla="*/ 10 h 12"/>
                <a:gd name="T38" fmla="*/ 1 w 11"/>
                <a:gd name="T39" fmla="*/ 10 h 12"/>
                <a:gd name="T40" fmla="*/ 1 w 11"/>
                <a:gd name="T41" fmla="*/ 10 h 12"/>
                <a:gd name="T42" fmla="*/ 1 w 11"/>
                <a:gd name="T43" fmla="*/ 9 h 12"/>
                <a:gd name="T44" fmla="*/ 0 w 11"/>
                <a:gd name="T45" fmla="*/ 9 h 12"/>
                <a:gd name="T46" fmla="*/ 0 w 11"/>
                <a:gd name="T47" fmla="*/ 9 h 12"/>
                <a:gd name="T48" fmla="*/ 0 w 11"/>
                <a:gd name="T49" fmla="*/ 8 h 12"/>
                <a:gd name="T50" fmla="*/ 0 w 11"/>
                <a:gd name="T51" fmla="*/ 8 h 12"/>
                <a:gd name="T52" fmla="*/ 0 w 11"/>
                <a:gd name="T53" fmla="*/ 7 h 12"/>
                <a:gd name="T54" fmla="*/ 0 w 11"/>
                <a:gd name="T55" fmla="*/ 7 h 12"/>
                <a:gd name="T56" fmla="*/ 0 w 11"/>
                <a:gd name="T57" fmla="*/ 7 h 12"/>
                <a:gd name="T58" fmla="*/ 0 w 11"/>
                <a:gd name="T59" fmla="*/ 6 h 12"/>
                <a:gd name="T60" fmla="*/ 0 w 11"/>
                <a:gd name="T61" fmla="*/ 6 h 12"/>
                <a:gd name="T62" fmla="*/ 0 w 11"/>
                <a:gd name="T63" fmla="*/ 5 h 12"/>
                <a:gd name="T64" fmla="*/ 7 w 11"/>
                <a:gd name="T65" fmla="*/ 0 h 12"/>
                <a:gd name="T66" fmla="*/ 10 w 11"/>
                <a:gd name="T67" fmla="*/ 6 h 12"/>
                <a:gd name="T68" fmla="*/ 11 w 11"/>
                <a:gd name="T69" fmla="*/ 9 h 12"/>
                <a:gd name="T70" fmla="*/ 11 w 11"/>
                <a:gd name="T71" fmla="*/ 9 h 12"/>
                <a:gd name="T72" fmla="*/ 11 w 11"/>
                <a:gd name="T73" fmla="*/ 9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1" h="12">
                  <a:moveTo>
                    <a:pt x="11" y="9"/>
                  </a:moveTo>
                  <a:cubicBezTo>
                    <a:pt x="11" y="9"/>
                    <a:pt x="11" y="10"/>
                    <a:pt x="11" y="10"/>
                  </a:cubicBezTo>
                  <a:cubicBezTo>
                    <a:pt x="11" y="10"/>
                    <a:pt x="11" y="10"/>
                    <a:pt x="11" y="10"/>
                  </a:cubicBezTo>
                  <a:cubicBezTo>
                    <a:pt x="11" y="10"/>
                    <a:pt x="11" y="10"/>
                    <a:pt x="11" y="10"/>
                  </a:cubicBezTo>
                  <a:cubicBezTo>
                    <a:pt x="11" y="10"/>
                    <a:pt x="11" y="11"/>
                    <a:pt x="11" y="11"/>
                  </a:cubicBezTo>
                  <a:cubicBezTo>
                    <a:pt x="11" y="11"/>
                    <a:pt x="11" y="11"/>
                    <a:pt x="10" y="11"/>
                  </a:cubicBezTo>
                  <a:cubicBezTo>
                    <a:pt x="10" y="11"/>
                    <a:pt x="10" y="11"/>
                    <a:pt x="10" y="11"/>
                  </a:cubicBezTo>
                  <a:cubicBezTo>
                    <a:pt x="10" y="11"/>
                    <a:pt x="10" y="11"/>
                    <a:pt x="10" y="11"/>
                  </a:cubicBezTo>
                  <a:cubicBezTo>
                    <a:pt x="10" y="11"/>
                    <a:pt x="10" y="11"/>
                    <a:pt x="10" y="11"/>
                  </a:cubicBezTo>
                  <a:cubicBezTo>
                    <a:pt x="9" y="11"/>
                    <a:pt x="9" y="12"/>
                    <a:pt x="9" y="12"/>
                  </a:cubicBezTo>
                  <a:cubicBezTo>
                    <a:pt x="9" y="12"/>
                    <a:pt x="9" y="12"/>
                    <a:pt x="9" y="12"/>
                  </a:cubicBezTo>
                  <a:cubicBezTo>
                    <a:pt x="9" y="12"/>
                    <a:pt x="9" y="12"/>
                    <a:pt x="8" y="12"/>
                  </a:cubicBezTo>
                  <a:cubicBezTo>
                    <a:pt x="8" y="12"/>
                    <a:pt x="8" y="12"/>
                    <a:pt x="7" y="12"/>
                  </a:cubicBezTo>
                  <a:cubicBezTo>
                    <a:pt x="7" y="12"/>
                    <a:pt x="7" y="12"/>
                    <a:pt x="6" y="12"/>
                  </a:cubicBezTo>
                  <a:cubicBezTo>
                    <a:pt x="6" y="12"/>
                    <a:pt x="6" y="12"/>
                    <a:pt x="6" y="12"/>
                  </a:cubicBezTo>
                  <a:cubicBezTo>
                    <a:pt x="5" y="11"/>
                    <a:pt x="4" y="11"/>
                    <a:pt x="4" y="11"/>
                  </a:cubicBezTo>
                  <a:cubicBezTo>
                    <a:pt x="3" y="11"/>
                    <a:pt x="3" y="11"/>
                    <a:pt x="3" y="11"/>
                  </a:cubicBezTo>
                  <a:cubicBezTo>
                    <a:pt x="3" y="11"/>
                    <a:pt x="3" y="11"/>
                    <a:pt x="3" y="11"/>
                  </a:cubicBezTo>
                  <a:cubicBezTo>
                    <a:pt x="3" y="11"/>
                    <a:pt x="3" y="10"/>
                    <a:pt x="2" y="10"/>
                  </a:cubicBezTo>
                  <a:cubicBezTo>
                    <a:pt x="2" y="10"/>
                    <a:pt x="2" y="10"/>
                    <a:pt x="1" y="10"/>
                  </a:cubicBezTo>
                  <a:cubicBezTo>
                    <a:pt x="1" y="10"/>
                    <a:pt x="1" y="10"/>
                    <a:pt x="1" y="10"/>
                  </a:cubicBezTo>
                  <a:cubicBezTo>
                    <a:pt x="1" y="9"/>
                    <a:pt x="1" y="9"/>
                    <a:pt x="1" y="9"/>
                  </a:cubicBezTo>
                  <a:cubicBezTo>
                    <a:pt x="1" y="9"/>
                    <a:pt x="0" y="9"/>
                    <a:pt x="0" y="9"/>
                  </a:cubicBezTo>
                  <a:cubicBezTo>
                    <a:pt x="0" y="9"/>
                    <a:pt x="0" y="9"/>
                    <a:pt x="0" y="9"/>
                  </a:cubicBezTo>
                  <a:cubicBezTo>
                    <a:pt x="0" y="9"/>
                    <a:pt x="0" y="8"/>
                    <a:pt x="0" y="8"/>
                  </a:cubicBezTo>
                  <a:cubicBezTo>
                    <a:pt x="0" y="8"/>
                    <a:pt x="0" y="8"/>
                    <a:pt x="0" y="8"/>
                  </a:cubicBezTo>
                  <a:cubicBezTo>
                    <a:pt x="0" y="8"/>
                    <a:pt x="0" y="8"/>
                    <a:pt x="0" y="7"/>
                  </a:cubicBezTo>
                  <a:cubicBezTo>
                    <a:pt x="0" y="7"/>
                    <a:pt x="0" y="7"/>
                    <a:pt x="0" y="7"/>
                  </a:cubicBezTo>
                  <a:cubicBezTo>
                    <a:pt x="0" y="7"/>
                    <a:pt x="0" y="7"/>
                    <a:pt x="0" y="7"/>
                  </a:cubicBezTo>
                  <a:cubicBezTo>
                    <a:pt x="0" y="6"/>
                    <a:pt x="0" y="6"/>
                    <a:pt x="0" y="6"/>
                  </a:cubicBezTo>
                  <a:cubicBezTo>
                    <a:pt x="0" y="6"/>
                    <a:pt x="0" y="6"/>
                    <a:pt x="0" y="6"/>
                  </a:cubicBezTo>
                  <a:cubicBezTo>
                    <a:pt x="0" y="6"/>
                    <a:pt x="0" y="6"/>
                    <a:pt x="0" y="5"/>
                  </a:cubicBezTo>
                  <a:cubicBezTo>
                    <a:pt x="2" y="3"/>
                    <a:pt x="5" y="2"/>
                    <a:pt x="7" y="0"/>
                  </a:cubicBezTo>
                  <a:cubicBezTo>
                    <a:pt x="9" y="2"/>
                    <a:pt x="10" y="4"/>
                    <a:pt x="10" y="6"/>
                  </a:cubicBezTo>
                  <a:cubicBezTo>
                    <a:pt x="11" y="7"/>
                    <a:pt x="11" y="8"/>
                    <a:pt x="11" y="9"/>
                  </a:cubicBezTo>
                  <a:cubicBezTo>
                    <a:pt x="11" y="9"/>
                    <a:pt x="11" y="9"/>
                    <a:pt x="11" y="9"/>
                  </a:cubicBezTo>
                  <a:cubicBezTo>
                    <a:pt x="11" y="9"/>
                    <a:pt x="11" y="9"/>
                    <a:pt x="11" y="9"/>
                  </a:cubicBezTo>
                  <a:close/>
                </a:path>
              </a:pathLst>
            </a:custGeom>
            <a:solidFill>
              <a:srgbClr val="F5F5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4" name="Freeform 35"/>
            <p:cNvSpPr/>
            <p:nvPr/>
          </p:nvSpPr>
          <p:spPr bwMode="auto">
            <a:xfrm>
              <a:off x="1887" y="2068"/>
              <a:ext cx="31" cy="36"/>
            </a:xfrm>
            <a:custGeom>
              <a:avLst/>
              <a:gdLst>
                <a:gd name="T0" fmla="*/ 13 w 13"/>
                <a:gd name="T1" fmla="*/ 14 h 15"/>
                <a:gd name="T2" fmla="*/ 13 w 13"/>
                <a:gd name="T3" fmla="*/ 14 h 15"/>
                <a:gd name="T4" fmla="*/ 13 w 13"/>
                <a:gd name="T5" fmla="*/ 14 h 15"/>
                <a:gd name="T6" fmla="*/ 13 w 13"/>
                <a:gd name="T7" fmla="*/ 14 h 15"/>
                <a:gd name="T8" fmla="*/ 13 w 13"/>
                <a:gd name="T9" fmla="*/ 14 h 15"/>
                <a:gd name="T10" fmla="*/ 13 w 13"/>
                <a:gd name="T11" fmla="*/ 15 h 15"/>
                <a:gd name="T12" fmla="*/ 13 w 13"/>
                <a:gd name="T13" fmla="*/ 15 h 15"/>
                <a:gd name="T14" fmla="*/ 13 w 13"/>
                <a:gd name="T15" fmla="*/ 15 h 15"/>
                <a:gd name="T16" fmla="*/ 13 w 13"/>
                <a:gd name="T17" fmla="*/ 15 h 15"/>
                <a:gd name="T18" fmla="*/ 13 w 13"/>
                <a:gd name="T19" fmla="*/ 15 h 15"/>
                <a:gd name="T20" fmla="*/ 12 w 13"/>
                <a:gd name="T21" fmla="*/ 15 h 15"/>
                <a:gd name="T22" fmla="*/ 12 w 13"/>
                <a:gd name="T23" fmla="*/ 15 h 15"/>
                <a:gd name="T24" fmla="*/ 11 w 13"/>
                <a:gd name="T25" fmla="*/ 15 h 15"/>
                <a:gd name="T26" fmla="*/ 9 w 13"/>
                <a:gd name="T27" fmla="*/ 14 h 15"/>
                <a:gd name="T28" fmla="*/ 8 w 13"/>
                <a:gd name="T29" fmla="*/ 14 h 15"/>
                <a:gd name="T30" fmla="*/ 8 w 13"/>
                <a:gd name="T31" fmla="*/ 14 h 15"/>
                <a:gd name="T32" fmla="*/ 8 w 13"/>
                <a:gd name="T33" fmla="*/ 13 h 15"/>
                <a:gd name="T34" fmla="*/ 6 w 13"/>
                <a:gd name="T35" fmla="*/ 12 h 15"/>
                <a:gd name="T36" fmla="*/ 5 w 13"/>
                <a:gd name="T37" fmla="*/ 12 h 15"/>
                <a:gd name="T38" fmla="*/ 4 w 13"/>
                <a:gd name="T39" fmla="*/ 11 h 15"/>
                <a:gd name="T40" fmla="*/ 2 w 13"/>
                <a:gd name="T41" fmla="*/ 9 h 15"/>
                <a:gd name="T42" fmla="*/ 2 w 13"/>
                <a:gd name="T43" fmla="*/ 9 h 15"/>
                <a:gd name="T44" fmla="*/ 1 w 13"/>
                <a:gd name="T45" fmla="*/ 8 h 15"/>
                <a:gd name="T46" fmla="*/ 1 w 13"/>
                <a:gd name="T47" fmla="*/ 7 h 15"/>
                <a:gd name="T48" fmla="*/ 1 w 13"/>
                <a:gd name="T49" fmla="*/ 7 h 15"/>
                <a:gd name="T50" fmla="*/ 1 w 13"/>
                <a:gd name="T51" fmla="*/ 7 h 15"/>
                <a:gd name="T52" fmla="*/ 0 w 13"/>
                <a:gd name="T53" fmla="*/ 6 h 15"/>
                <a:gd name="T54" fmla="*/ 0 w 13"/>
                <a:gd name="T55" fmla="*/ 5 h 15"/>
                <a:gd name="T56" fmla="*/ 0 w 13"/>
                <a:gd name="T57" fmla="*/ 5 h 15"/>
                <a:gd name="T58" fmla="*/ 0 w 13"/>
                <a:gd name="T59" fmla="*/ 5 h 15"/>
                <a:gd name="T60" fmla="*/ 0 w 13"/>
                <a:gd name="T61" fmla="*/ 5 h 15"/>
                <a:gd name="T62" fmla="*/ 1 w 13"/>
                <a:gd name="T63" fmla="*/ 4 h 15"/>
                <a:gd name="T64" fmla="*/ 1 w 13"/>
                <a:gd name="T65" fmla="*/ 4 h 15"/>
                <a:gd name="T66" fmla="*/ 1 w 13"/>
                <a:gd name="T67" fmla="*/ 4 h 15"/>
                <a:gd name="T68" fmla="*/ 1 w 13"/>
                <a:gd name="T69" fmla="*/ 4 h 15"/>
                <a:gd name="T70" fmla="*/ 2 w 13"/>
                <a:gd name="T71" fmla="*/ 3 h 15"/>
                <a:gd name="T72" fmla="*/ 3 w 13"/>
                <a:gd name="T73" fmla="*/ 2 h 15"/>
                <a:gd name="T74" fmla="*/ 5 w 13"/>
                <a:gd name="T75" fmla="*/ 1 h 15"/>
                <a:gd name="T76" fmla="*/ 7 w 13"/>
                <a:gd name="T77" fmla="*/ 0 h 15"/>
                <a:gd name="T78" fmla="*/ 7 w 13"/>
                <a:gd name="T79" fmla="*/ 1 h 15"/>
                <a:gd name="T80" fmla="*/ 12 w 13"/>
                <a:gd name="T81" fmla="*/ 10 h 15"/>
                <a:gd name="T82" fmla="*/ 13 w 13"/>
                <a:gd name="T83" fmla="*/ 11 h 15"/>
                <a:gd name="T84" fmla="*/ 13 w 13"/>
                <a:gd name="T85" fmla="*/ 12 h 15"/>
                <a:gd name="T86" fmla="*/ 13 w 13"/>
                <a:gd name="T87" fmla="*/ 13 h 15"/>
                <a:gd name="T88" fmla="*/ 13 w 13"/>
                <a:gd name="T89" fmla="*/ 1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3" h="15">
                  <a:moveTo>
                    <a:pt x="13" y="14"/>
                  </a:moveTo>
                  <a:cubicBezTo>
                    <a:pt x="13" y="14"/>
                    <a:pt x="13" y="14"/>
                    <a:pt x="13" y="14"/>
                  </a:cubicBezTo>
                  <a:cubicBezTo>
                    <a:pt x="13" y="14"/>
                    <a:pt x="13" y="14"/>
                    <a:pt x="13" y="14"/>
                  </a:cubicBezTo>
                  <a:cubicBezTo>
                    <a:pt x="13" y="14"/>
                    <a:pt x="13" y="14"/>
                    <a:pt x="13" y="14"/>
                  </a:cubicBezTo>
                  <a:cubicBezTo>
                    <a:pt x="13" y="14"/>
                    <a:pt x="13" y="14"/>
                    <a:pt x="13" y="14"/>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2" y="15"/>
                    <a:pt x="12" y="15"/>
                    <a:pt x="12" y="15"/>
                  </a:cubicBezTo>
                  <a:cubicBezTo>
                    <a:pt x="12" y="15"/>
                    <a:pt x="12" y="15"/>
                    <a:pt x="12" y="15"/>
                  </a:cubicBezTo>
                  <a:cubicBezTo>
                    <a:pt x="12" y="15"/>
                    <a:pt x="12" y="15"/>
                    <a:pt x="11" y="15"/>
                  </a:cubicBezTo>
                  <a:cubicBezTo>
                    <a:pt x="11" y="14"/>
                    <a:pt x="10" y="14"/>
                    <a:pt x="9" y="14"/>
                  </a:cubicBezTo>
                  <a:cubicBezTo>
                    <a:pt x="9" y="14"/>
                    <a:pt x="9" y="14"/>
                    <a:pt x="8" y="14"/>
                  </a:cubicBezTo>
                  <a:cubicBezTo>
                    <a:pt x="8" y="14"/>
                    <a:pt x="8" y="14"/>
                    <a:pt x="8" y="14"/>
                  </a:cubicBezTo>
                  <a:cubicBezTo>
                    <a:pt x="8" y="14"/>
                    <a:pt x="8" y="13"/>
                    <a:pt x="8" y="13"/>
                  </a:cubicBezTo>
                  <a:cubicBezTo>
                    <a:pt x="7" y="13"/>
                    <a:pt x="6" y="13"/>
                    <a:pt x="6" y="12"/>
                  </a:cubicBezTo>
                  <a:cubicBezTo>
                    <a:pt x="5" y="12"/>
                    <a:pt x="5" y="12"/>
                    <a:pt x="5" y="12"/>
                  </a:cubicBezTo>
                  <a:cubicBezTo>
                    <a:pt x="4" y="11"/>
                    <a:pt x="5" y="12"/>
                    <a:pt x="4" y="11"/>
                  </a:cubicBezTo>
                  <a:cubicBezTo>
                    <a:pt x="3" y="11"/>
                    <a:pt x="3" y="10"/>
                    <a:pt x="2" y="9"/>
                  </a:cubicBezTo>
                  <a:cubicBezTo>
                    <a:pt x="2" y="9"/>
                    <a:pt x="2" y="9"/>
                    <a:pt x="2" y="9"/>
                  </a:cubicBezTo>
                  <a:cubicBezTo>
                    <a:pt x="2" y="9"/>
                    <a:pt x="1" y="8"/>
                    <a:pt x="1" y="8"/>
                  </a:cubicBezTo>
                  <a:cubicBezTo>
                    <a:pt x="1" y="8"/>
                    <a:pt x="1" y="7"/>
                    <a:pt x="1" y="7"/>
                  </a:cubicBezTo>
                  <a:cubicBezTo>
                    <a:pt x="1" y="7"/>
                    <a:pt x="1" y="7"/>
                    <a:pt x="1" y="7"/>
                  </a:cubicBezTo>
                  <a:cubicBezTo>
                    <a:pt x="1" y="7"/>
                    <a:pt x="1" y="7"/>
                    <a:pt x="1" y="7"/>
                  </a:cubicBezTo>
                  <a:cubicBezTo>
                    <a:pt x="0" y="6"/>
                    <a:pt x="0" y="6"/>
                    <a:pt x="0" y="6"/>
                  </a:cubicBezTo>
                  <a:cubicBezTo>
                    <a:pt x="0" y="6"/>
                    <a:pt x="0" y="6"/>
                    <a:pt x="0" y="5"/>
                  </a:cubicBezTo>
                  <a:cubicBezTo>
                    <a:pt x="0" y="5"/>
                    <a:pt x="0" y="5"/>
                    <a:pt x="0" y="5"/>
                  </a:cubicBezTo>
                  <a:cubicBezTo>
                    <a:pt x="0" y="5"/>
                    <a:pt x="0" y="5"/>
                    <a:pt x="0" y="5"/>
                  </a:cubicBezTo>
                  <a:cubicBezTo>
                    <a:pt x="0" y="5"/>
                    <a:pt x="0" y="5"/>
                    <a:pt x="0" y="5"/>
                  </a:cubicBezTo>
                  <a:cubicBezTo>
                    <a:pt x="0" y="5"/>
                    <a:pt x="1" y="5"/>
                    <a:pt x="1" y="4"/>
                  </a:cubicBezTo>
                  <a:cubicBezTo>
                    <a:pt x="1" y="4"/>
                    <a:pt x="1" y="4"/>
                    <a:pt x="1" y="4"/>
                  </a:cubicBezTo>
                  <a:cubicBezTo>
                    <a:pt x="1" y="4"/>
                    <a:pt x="1" y="4"/>
                    <a:pt x="1" y="4"/>
                  </a:cubicBezTo>
                  <a:cubicBezTo>
                    <a:pt x="1" y="4"/>
                    <a:pt x="1" y="4"/>
                    <a:pt x="1" y="4"/>
                  </a:cubicBezTo>
                  <a:cubicBezTo>
                    <a:pt x="1" y="3"/>
                    <a:pt x="2" y="3"/>
                    <a:pt x="2" y="3"/>
                  </a:cubicBezTo>
                  <a:cubicBezTo>
                    <a:pt x="2" y="3"/>
                    <a:pt x="3" y="2"/>
                    <a:pt x="3" y="2"/>
                  </a:cubicBezTo>
                  <a:cubicBezTo>
                    <a:pt x="4" y="1"/>
                    <a:pt x="5" y="1"/>
                    <a:pt x="5" y="1"/>
                  </a:cubicBezTo>
                  <a:cubicBezTo>
                    <a:pt x="6" y="0"/>
                    <a:pt x="6" y="0"/>
                    <a:pt x="7" y="0"/>
                  </a:cubicBezTo>
                  <a:cubicBezTo>
                    <a:pt x="7" y="0"/>
                    <a:pt x="7" y="1"/>
                    <a:pt x="7" y="1"/>
                  </a:cubicBezTo>
                  <a:cubicBezTo>
                    <a:pt x="9" y="4"/>
                    <a:pt x="11" y="7"/>
                    <a:pt x="12" y="10"/>
                  </a:cubicBezTo>
                  <a:cubicBezTo>
                    <a:pt x="12" y="10"/>
                    <a:pt x="12" y="10"/>
                    <a:pt x="13" y="11"/>
                  </a:cubicBezTo>
                  <a:cubicBezTo>
                    <a:pt x="13" y="11"/>
                    <a:pt x="13" y="12"/>
                    <a:pt x="13" y="12"/>
                  </a:cubicBezTo>
                  <a:cubicBezTo>
                    <a:pt x="13" y="13"/>
                    <a:pt x="13" y="13"/>
                    <a:pt x="13" y="13"/>
                  </a:cubicBezTo>
                  <a:cubicBezTo>
                    <a:pt x="13" y="13"/>
                    <a:pt x="13" y="14"/>
                    <a:pt x="13" y="14"/>
                  </a:cubicBezTo>
                  <a:close/>
                </a:path>
              </a:pathLst>
            </a:custGeom>
            <a:solidFill>
              <a:srgbClr val="F5F5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5" name="Freeform 36"/>
            <p:cNvSpPr/>
            <p:nvPr/>
          </p:nvSpPr>
          <p:spPr bwMode="auto">
            <a:xfrm>
              <a:off x="1935" y="2362"/>
              <a:ext cx="49" cy="35"/>
            </a:xfrm>
            <a:custGeom>
              <a:avLst/>
              <a:gdLst>
                <a:gd name="T0" fmla="*/ 8 w 21"/>
                <a:gd name="T1" fmla="*/ 0 h 15"/>
                <a:gd name="T2" fmla="*/ 20 w 21"/>
                <a:gd name="T3" fmla="*/ 14 h 15"/>
                <a:gd name="T4" fmla="*/ 19 w 21"/>
                <a:gd name="T5" fmla="*/ 15 h 15"/>
                <a:gd name="T6" fmla="*/ 13 w 21"/>
                <a:gd name="T7" fmla="*/ 12 h 15"/>
                <a:gd name="T8" fmla="*/ 16 w 21"/>
                <a:gd name="T9" fmla="*/ 8 h 15"/>
                <a:gd name="T10" fmla="*/ 11 w 21"/>
                <a:gd name="T11" fmla="*/ 5 h 15"/>
                <a:gd name="T12" fmla="*/ 9 w 21"/>
                <a:gd name="T13" fmla="*/ 9 h 15"/>
                <a:gd name="T14" fmla="*/ 0 w 21"/>
                <a:gd name="T15" fmla="*/ 5 h 15"/>
                <a:gd name="T16" fmla="*/ 0 w 21"/>
                <a:gd name="T17" fmla="*/ 5 h 15"/>
                <a:gd name="T18" fmla="*/ 6 w 21"/>
                <a:gd name="T19" fmla="*/ 1 h 15"/>
                <a:gd name="T20" fmla="*/ 8 w 21"/>
                <a:gd name="T21"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 h="15">
                  <a:moveTo>
                    <a:pt x="8" y="0"/>
                  </a:moveTo>
                  <a:cubicBezTo>
                    <a:pt x="14" y="3"/>
                    <a:pt x="21" y="7"/>
                    <a:pt x="20" y="14"/>
                  </a:cubicBezTo>
                  <a:cubicBezTo>
                    <a:pt x="20" y="14"/>
                    <a:pt x="19" y="15"/>
                    <a:pt x="19" y="15"/>
                  </a:cubicBezTo>
                  <a:cubicBezTo>
                    <a:pt x="18" y="14"/>
                    <a:pt x="15" y="13"/>
                    <a:pt x="13" y="12"/>
                  </a:cubicBezTo>
                  <a:cubicBezTo>
                    <a:pt x="14" y="10"/>
                    <a:pt x="15" y="9"/>
                    <a:pt x="16" y="8"/>
                  </a:cubicBezTo>
                  <a:cubicBezTo>
                    <a:pt x="17" y="5"/>
                    <a:pt x="13" y="3"/>
                    <a:pt x="11" y="5"/>
                  </a:cubicBezTo>
                  <a:cubicBezTo>
                    <a:pt x="11" y="7"/>
                    <a:pt x="10" y="8"/>
                    <a:pt x="9" y="9"/>
                  </a:cubicBezTo>
                  <a:cubicBezTo>
                    <a:pt x="6" y="8"/>
                    <a:pt x="3" y="7"/>
                    <a:pt x="0" y="5"/>
                  </a:cubicBezTo>
                  <a:cubicBezTo>
                    <a:pt x="0" y="5"/>
                    <a:pt x="0" y="5"/>
                    <a:pt x="0" y="5"/>
                  </a:cubicBezTo>
                  <a:cubicBezTo>
                    <a:pt x="2" y="4"/>
                    <a:pt x="4" y="2"/>
                    <a:pt x="6" y="1"/>
                  </a:cubicBezTo>
                  <a:cubicBezTo>
                    <a:pt x="7" y="1"/>
                    <a:pt x="8" y="1"/>
                    <a:pt x="8" y="0"/>
                  </a:cubicBezTo>
                  <a:close/>
                </a:path>
              </a:pathLst>
            </a:custGeom>
            <a:solidFill>
              <a:srgbClr val="F5F5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6" name="Freeform 37"/>
            <p:cNvSpPr/>
            <p:nvPr/>
          </p:nvSpPr>
          <p:spPr bwMode="auto">
            <a:xfrm>
              <a:off x="1927" y="2376"/>
              <a:ext cx="24" cy="28"/>
            </a:xfrm>
            <a:custGeom>
              <a:avLst/>
              <a:gdLst>
                <a:gd name="T0" fmla="*/ 3 w 10"/>
                <a:gd name="T1" fmla="*/ 1 h 12"/>
                <a:gd name="T2" fmla="*/ 10 w 10"/>
                <a:gd name="T3" fmla="*/ 6 h 12"/>
                <a:gd name="T4" fmla="*/ 3 w 10"/>
                <a:gd name="T5" fmla="*/ 12 h 12"/>
                <a:gd name="T6" fmla="*/ 1 w 10"/>
                <a:gd name="T7" fmla="*/ 6 h 12"/>
                <a:gd name="T8" fmla="*/ 2 w 10"/>
                <a:gd name="T9" fmla="*/ 0 h 12"/>
                <a:gd name="T10" fmla="*/ 3 w 10"/>
                <a:gd name="T11" fmla="*/ 1 h 12"/>
              </a:gdLst>
              <a:ahLst/>
              <a:cxnLst>
                <a:cxn ang="0">
                  <a:pos x="T0" y="T1"/>
                </a:cxn>
                <a:cxn ang="0">
                  <a:pos x="T2" y="T3"/>
                </a:cxn>
                <a:cxn ang="0">
                  <a:pos x="T4" y="T5"/>
                </a:cxn>
                <a:cxn ang="0">
                  <a:pos x="T6" y="T7"/>
                </a:cxn>
                <a:cxn ang="0">
                  <a:pos x="T8" y="T9"/>
                </a:cxn>
                <a:cxn ang="0">
                  <a:pos x="T10" y="T11"/>
                </a:cxn>
              </a:cxnLst>
              <a:rect l="0" t="0" r="r" b="b"/>
              <a:pathLst>
                <a:path w="10" h="12">
                  <a:moveTo>
                    <a:pt x="3" y="1"/>
                  </a:moveTo>
                  <a:cubicBezTo>
                    <a:pt x="5" y="3"/>
                    <a:pt x="7" y="5"/>
                    <a:pt x="10" y="6"/>
                  </a:cubicBezTo>
                  <a:cubicBezTo>
                    <a:pt x="8" y="8"/>
                    <a:pt x="6" y="10"/>
                    <a:pt x="3" y="12"/>
                  </a:cubicBezTo>
                  <a:cubicBezTo>
                    <a:pt x="2" y="10"/>
                    <a:pt x="1" y="8"/>
                    <a:pt x="1" y="6"/>
                  </a:cubicBezTo>
                  <a:cubicBezTo>
                    <a:pt x="0" y="4"/>
                    <a:pt x="1" y="2"/>
                    <a:pt x="2" y="0"/>
                  </a:cubicBezTo>
                  <a:cubicBezTo>
                    <a:pt x="2" y="1"/>
                    <a:pt x="2" y="1"/>
                    <a:pt x="3" y="1"/>
                  </a:cubicBezTo>
                  <a:close/>
                </a:path>
              </a:pathLst>
            </a:custGeom>
            <a:solidFill>
              <a:srgbClr val="F5F5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7" name="Freeform 38"/>
            <p:cNvSpPr/>
            <p:nvPr/>
          </p:nvSpPr>
          <p:spPr bwMode="auto">
            <a:xfrm>
              <a:off x="1939" y="2397"/>
              <a:ext cx="38" cy="24"/>
            </a:xfrm>
            <a:custGeom>
              <a:avLst/>
              <a:gdLst>
                <a:gd name="T0" fmla="*/ 8 w 16"/>
                <a:gd name="T1" fmla="*/ 0 h 10"/>
                <a:gd name="T2" fmla="*/ 16 w 16"/>
                <a:gd name="T3" fmla="*/ 4 h 10"/>
                <a:gd name="T4" fmla="*/ 3 w 16"/>
                <a:gd name="T5" fmla="*/ 8 h 10"/>
                <a:gd name="T6" fmla="*/ 0 w 16"/>
                <a:gd name="T7" fmla="*/ 5 h 10"/>
                <a:gd name="T8" fmla="*/ 8 w 16"/>
                <a:gd name="T9" fmla="*/ 0 h 10"/>
              </a:gdLst>
              <a:ahLst/>
              <a:cxnLst>
                <a:cxn ang="0">
                  <a:pos x="T0" y="T1"/>
                </a:cxn>
                <a:cxn ang="0">
                  <a:pos x="T2" y="T3"/>
                </a:cxn>
                <a:cxn ang="0">
                  <a:pos x="T4" y="T5"/>
                </a:cxn>
                <a:cxn ang="0">
                  <a:pos x="T6" y="T7"/>
                </a:cxn>
                <a:cxn ang="0">
                  <a:pos x="T8" y="T9"/>
                </a:cxn>
              </a:cxnLst>
              <a:rect l="0" t="0" r="r" b="b"/>
              <a:pathLst>
                <a:path w="16" h="10">
                  <a:moveTo>
                    <a:pt x="8" y="0"/>
                  </a:moveTo>
                  <a:cubicBezTo>
                    <a:pt x="11" y="1"/>
                    <a:pt x="13" y="3"/>
                    <a:pt x="16" y="4"/>
                  </a:cubicBezTo>
                  <a:cubicBezTo>
                    <a:pt x="13" y="7"/>
                    <a:pt x="8" y="10"/>
                    <a:pt x="3" y="8"/>
                  </a:cubicBezTo>
                  <a:cubicBezTo>
                    <a:pt x="2" y="7"/>
                    <a:pt x="1" y="6"/>
                    <a:pt x="0" y="5"/>
                  </a:cubicBezTo>
                  <a:cubicBezTo>
                    <a:pt x="3" y="4"/>
                    <a:pt x="6" y="2"/>
                    <a:pt x="8" y="0"/>
                  </a:cubicBezTo>
                  <a:close/>
                </a:path>
              </a:pathLst>
            </a:custGeom>
            <a:solidFill>
              <a:srgbClr val="F5F5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8" name="Freeform 39"/>
            <p:cNvSpPr/>
            <p:nvPr/>
          </p:nvSpPr>
          <p:spPr bwMode="auto">
            <a:xfrm>
              <a:off x="1935" y="2705"/>
              <a:ext cx="14" cy="14"/>
            </a:xfrm>
            <a:custGeom>
              <a:avLst/>
              <a:gdLst>
                <a:gd name="T0" fmla="*/ 5 w 6"/>
                <a:gd name="T1" fmla="*/ 0 h 6"/>
                <a:gd name="T2" fmla="*/ 6 w 6"/>
                <a:gd name="T3" fmla="*/ 6 h 6"/>
                <a:gd name="T4" fmla="*/ 3 w 6"/>
                <a:gd name="T5" fmla="*/ 4 h 6"/>
                <a:gd name="T6" fmla="*/ 0 w 6"/>
                <a:gd name="T7" fmla="*/ 2 h 6"/>
                <a:gd name="T8" fmla="*/ 5 w 6"/>
                <a:gd name="T9" fmla="*/ 0 h 6"/>
              </a:gdLst>
              <a:ahLst/>
              <a:cxnLst>
                <a:cxn ang="0">
                  <a:pos x="T0" y="T1"/>
                </a:cxn>
                <a:cxn ang="0">
                  <a:pos x="T2" y="T3"/>
                </a:cxn>
                <a:cxn ang="0">
                  <a:pos x="T4" y="T5"/>
                </a:cxn>
                <a:cxn ang="0">
                  <a:pos x="T6" y="T7"/>
                </a:cxn>
                <a:cxn ang="0">
                  <a:pos x="T8" y="T9"/>
                </a:cxn>
              </a:cxnLst>
              <a:rect l="0" t="0" r="r" b="b"/>
              <a:pathLst>
                <a:path w="6" h="6">
                  <a:moveTo>
                    <a:pt x="5" y="0"/>
                  </a:moveTo>
                  <a:cubicBezTo>
                    <a:pt x="6" y="2"/>
                    <a:pt x="6" y="4"/>
                    <a:pt x="6" y="6"/>
                  </a:cubicBezTo>
                  <a:cubicBezTo>
                    <a:pt x="5" y="6"/>
                    <a:pt x="4" y="5"/>
                    <a:pt x="3" y="4"/>
                  </a:cubicBezTo>
                  <a:cubicBezTo>
                    <a:pt x="2" y="4"/>
                    <a:pt x="1" y="3"/>
                    <a:pt x="0" y="2"/>
                  </a:cubicBezTo>
                  <a:cubicBezTo>
                    <a:pt x="2" y="2"/>
                    <a:pt x="3" y="1"/>
                    <a:pt x="5" y="0"/>
                  </a:cubicBezTo>
                  <a:close/>
                </a:path>
              </a:pathLst>
            </a:custGeom>
            <a:solidFill>
              <a:srgbClr val="F5F5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9" name="Freeform 40"/>
            <p:cNvSpPr/>
            <p:nvPr/>
          </p:nvSpPr>
          <p:spPr bwMode="auto">
            <a:xfrm>
              <a:off x="1916" y="2686"/>
              <a:ext cx="23" cy="17"/>
            </a:xfrm>
            <a:custGeom>
              <a:avLst/>
              <a:gdLst>
                <a:gd name="T0" fmla="*/ 7 w 10"/>
                <a:gd name="T1" fmla="*/ 0 h 7"/>
                <a:gd name="T2" fmla="*/ 10 w 10"/>
                <a:gd name="T3" fmla="*/ 4 h 7"/>
                <a:gd name="T4" fmla="*/ 5 w 10"/>
                <a:gd name="T5" fmla="*/ 7 h 7"/>
                <a:gd name="T6" fmla="*/ 1 w 10"/>
                <a:gd name="T7" fmla="*/ 4 h 7"/>
                <a:gd name="T8" fmla="*/ 0 w 10"/>
                <a:gd name="T9" fmla="*/ 4 h 7"/>
                <a:gd name="T10" fmla="*/ 7 w 10"/>
                <a:gd name="T11" fmla="*/ 0 h 7"/>
              </a:gdLst>
              <a:ahLst/>
              <a:cxnLst>
                <a:cxn ang="0">
                  <a:pos x="T0" y="T1"/>
                </a:cxn>
                <a:cxn ang="0">
                  <a:pos x="T2" y="T3"/>
                </a:cxn>
                <a:cxn ang="0">
                  <a:pos x="T4" y="T5"/>
                </a:cxn>
                <a:cxn ang="0">
                  <a:pos x="T6" y="T7"/>
                </a:cxn>
                <a:cxn ang="0">
                  <a:pos x="T8" y="T9"/>
                </a:cxn>
                <a:cxn ang="0">
                  <a:pos x="T10" y="T11"/>
                </a:cxn>
              </a:cxnLst>
              <a:rect l="0" t="0" r="r" b="b"/>
              <a:pathLst>
                <a:path w="10" h="7">
                  <a:moveTo>
                    <a:pt x="7" y="0"/>
                  </a:moveTo>
                  <a:cubicBezTo>
                    <a:pt x="8" y="2"/>
                    <a:pt x="9" y="3"/>
                    <a:pt x="10" y="4"/>
                  </a:cubicBezTo>
                  <a:cubicBezTo>
                    <a:pt x="8" y="5"/>
                    <a:pt x="6" y="6"/>
                    <a:pt x="5" y="7"/>
                  </a:cubicBezTo>
                  <a:cubicBezTo>
                    <a:pt x="4" y="6"/>
                    <a:pt x="3" y="5"/>
                    <a:pt x="1" y="4"/>
                  </a:cubicBezTo>
                  <a:cubicBezTo>
                    <a:pt x="1" y="4"/>
                    <a:pt x="1" y="4"/>
                    <a:pt x="0" y="4"/>
                  </a:cubicBezTo>
                  <a:cubicBezTo>
                    <a:pt x="2" y="2"/>
                    <a:pt x="4" y="1"/>
                    <a:pt x="7" y="0"/>
                  </a:cubicBezTo>
                  <a:close/>
                </a:path>
              </a:pathLst>
            </a:custGeom>
            <a:solidFill>
              <a:srgbClr val="F5F5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0" name="Freeform 41"/>
            <p:cNvSpPr/>
            <p:nvPr/>
          </p:nvSpPr>
          <p:spPr bwMode="auto">
            <a:xfrm>
              <a:off x="1901" y="2698"/>
              <a:ext cx="19" cy="38"/>
            </a:xfrm>
            <a:custGeom>
              <a:avLst/>
              <a:gdLst>
                <a:gd name="T0" fmla="*/ 5 w 8"/>
                <a:gd name="T1" fmla="*/ 2 h 16"/>
                <a:gd name="T2" fmla="*/ 8 w 8"/>
                <a:gd name="T3" fmla="*/ 5 h 16"/>
                <a:gd name="T4" fmla="*/ 2 w 8"/>
                <a:gd name="T5" fmla="*/ 16 h 16"/>
                <a:gd name="T6" fmla="*/ 2 w 8"/>
                <a:gd name="T7" fmla="*/ 16 h 16"/>
                <a:gd name="T8" fmla="*/ 1 w 8"/>
                <a:gd name="T9" fmla="*/ 16 h 16"/>
                <a:gd name="T10" fmla="*/ 2 w 8"/>
                <a:gd name="T11" fmla="*/ 3 h 16"/>
                <a:gd name="T12" fmla="*/ 4 w 8"/>
                <a:gd name="T13" fmla="*/ 0 h 16"/>
                <a:gd name="T14" fmla="*/ 5 w 8"/>
                <a:gd name="T15" fmla="*/ 2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16">
                  <a:moveTo>
                    <a:pt x="5" y="2"/>
                  </a:moveTo>
                  <a:cubicBezTo>
                    <a:pt x="6" y="3"/>
                    <a:pt x="7" y="4"/>
                    <a:pt x="8" y="5"/>
                  </a:cubicBezTo>
                  <a:cubicBezTo>
                    <a:pt x="5" y="8"/>
                    <a:pt x="3" y="12"/>
                    <a:pt x="2" y="16"/>
                  </a:cubicBezTo>
                  <a:cubicBezTo>
                    <a:pt x="2" y="16"/>
                    <a:pt x="2" y="16"/>
                    <a:pt x="2" y="16"/>
                  </a:cubicBezTo>
                  <a:cubicBezTo>
                    <a:pt x="2" y="16"/>
                    <a:pt x="1" y="16"/>
                    <a:pt x="1" y="16"/>
                  </a:cubicBezTo>
                  <a:cubicBezTo>
                    <a:pt x="0" y="11"/>
                    <a:pt x="0" y="7"/>
                    <a:pt x="2" y="3"/>
                  </a:cubicBezTo>
                  <a:cubicBezTo>
                    <a:pt x="3" y="2"/>
                    <a:pt x="4" y="1"/>
                    <a:pt x="4" y="0"/>
                  </a:cubicBezTo>
                  <a:cubicBezTo>
                    <a:pt x="4" y="1"/>
                    <a:pt x="4" y="1"/>
                    <a:pt x="5" y="2"/>
                  </a:cubicBezTo>
                  <a:close/>
                </a:path>
              </a:pathLst>
            </a:custGeom>
            <a:solidFill>
              <a:srgbClr val="F5F5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1" name="Freeform 42"/>
            <p:cNvSpPr/>
            <p:nvPr/>
          </p:nvSpPr>
          <p:spPr bwMode="auto">
            <a:xfrm>
              <a:off x="1913" y="2717"/>
              <a:ext cx="31" cy="21"/>
            </a:xfrm>
            <a:custGeom>
              <a:avLst/>
              <a:gdLst>
                <a:gd name="T0" fmla="*/ 9 w 13"/>
                <a:gd name="T1" fmla="*/ 2 h 9"/>
                <a:gd name="T2" fmla="*/ 13 w 13"/>
                <a:gd name="T3" fmla="*/ 6 h 9"/>
                <a:gd name="T4" fmla="*/ 0 w 13"/>
                <a:gd name="T5" fmla="*/ 9 h 9"/>
                <a:gd name="T6" fmla="*/ 6 w 13"/>
                <a:gd name="T7" fmla="*/ 0 h 9"/>
                <a:gd name="T8" fmla="*/ 9 w 13"/>
                <a:gd name="T9" fmla="*/ 2 h 9"/>
              </a:gdLst>
              <a:ahLst/>
              <a:cxnLst>
                <a:cxn ang="0">
                  <a:pos x="T0" y="T1"/>
                </a:cxn>
                <a:cxn ang="0">
                  <a:pos x="T2" y="T3"/>
                </a:cxn>
                <a:cxn ang="0">
                  <a:pos x="T4" y="T5"/>
                </a:cxn>
                <a:cxn ang="0">
                  <a:pos x="T6" y="T7"/>
                </a:cxn>
                <a:cxn ang="0">
                  <a:pos x="T8" y="T9"/>
                </a:cxn>
              </a:cxnLst>
              <a:rect l="0" t="0" r="r" b="b"/>
              <a:pathLst>
                <a:path w="13" h="9">
                  <a:moveTo>
                    <a:pt x="9" y="2"/>
                  </a:moveTo>
                  <a:cubicBezTo>
                    <a:pt x="10" y="4"/>
                    <a:pt x="11" y="5"/>
                    <a:pt x="13" y="6"/>
                  </a:cubicBezTo>
                  <a:cubicBezTo>
                    <a:pt x="10" y="9"/>
                    <a:pt x="5" y="9"/>
                    <a:pt x="0" y="9"/>
                  </a:cubicBezTo>
                  <a:cubicBezTo>
                    <a:pt x="2" y="6"/>
                    <a:pt x="3" y="3"/>
                    <a:pt x="6" y="0"/>
                  </a:cubicBezTo>
                  <a:cubicBezTo>
                    <a:pt x="7" y="1"/>
                    <a:pt x="8" y="2"/>
                    <a:pt x="9" y="2"/>
                  </a:cubicBezTo>
                  <a:close/>
                </a:path>
              </a:pathLst>
            </a:custGeom>
            <a:solidFill>
              <a:srgbClr val="F5F5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2" name="Freeform 43"/>
            <p:cNvSpPr/>
            <p:nvPr/>
          </p:nvSpPr>
          <p:spPr bwMode="auto">
            <a:xfrm>
              <a:off x="1864" y="3010"/>
              <a:ext cx="73" cy="64"/>
            </a:xfrm>
            <a:custGeom>
              <a:avLst/>
              <a:gdLst>
                <a:gd name="T0" fmla="*/ 30 w 31"/>
                <a:gd name="T1" fmla="*/ 10 h 27"/>
                <a:gd name="T2" fmla="*/ 22 w 31"/>
                <a:gd name="T3" fmla="*/ 24 h 27"/>
                <a:gd name="T4" fmla="*/ 6 w 31"/>
                <a:gd name="T5" fmla="*/ 20 h 27"/>
                <a:gd name="T6" fmla="*/ 15 w 31"/>
                <a:gd name="T7" fmla="*/ 0 h 27"/>
                <a:gd name="T8" fmla="*/ 22 w 31"/>
                <a:gd name="T9" fmla="*/ 2 h 27"/>
                <a:gd name="T10" fmla="*/ 20 w 31"/>
                <a:gd name="T11" fmla="*/ 7 h 27"/>
                <a:gd name="T12" fmla="*/ 12 w 31"/>
                <a:gd name="T13" fmla="*/ 3 h 27"/>
                <a:gd name="T14" fmla="*/ 11 w 31"/>
                <a:gd name="T15" fmla="*/ 6 h 27"/>
                <a:gd name="T16" fmla="*/ 17 w 31"/>
                <a:gd name="T17" fmla="*/ 11 h 27"/>
                <a:gd name="T18" fmla="*/ 13 w 31"/>
                <a:gd name="T19" fmla="*/ 16 h 27"/>
                <a:gd name="T20" fmla="*/ 16 w 31"/>
                <a:gd name="T21" fmla="*/ 19 h 27"/>
                <a:gd name="T22" fmla="*/ 21 w 31"/>
                <a:gd name="T23" fmla="*/ 13 h 27"/>
                <a:gd name="T24" fmla="*/ 24 w 31"/>
                <a:gd name="T25" fmla="*/ 14 h 27"/>
                <a:gd name="T26" fmla="*/ 26 w 31"/>
                <a:gd name="T27" fmla="*/ 11 h 27"/>
                <a:gd name="T28" fmla="*/ 24 w 31"/>
                <a:gd name="T29" fmla="*/ 9 h 27"/>
                <a:gd name="T30" fmla="*/ 26 w 31"/>
                <a:gd name="T31" fmla="*/ 4 h 27"/>
                <a:gd name="T32" fmla="*/ 30 w 31"/>
                <a:gd name="T33" fmla="*/ 1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1" h="27">
                  <a:moveTo>
                    <a:pt x="30" y="10"/>
                  </a:moveTo>
                  <a:cubicBezTo>
                    <a:pt x="31" y="15"/>
                    <a:pt x="26" y="21"/>
                    <a:pt x="22" y="24"/>
                  </a:cubicBezTo>
                  <a:cubicBezTo>
                    <a:pt x="16" y="27"/>
                    <a:pt x="9" y="26"/>
                    <a:pt x="6" y="20"/>
                  </a:cubicBezTo>
                  <a:cubicBezTo>
                    <a:pt x="0" y="11"/>
                    <a:pt x="7" y="4"/>
                    <a:pt x="15" y="0"/>
                  </a:cubicBezTo>
                  <a:cubicBezTo>
                    <a:pt x="17" y="1"/>
                    <a:pt x="19" y="1"/>
                    <a:pt x="22" y="2"/>
                  </a:cubicBezTo>
                  <a:cubicBezTo>
                    <a:pt x="21" y="4"/>
                    <a:pt x="20" y="5"/>
                    <a:pt x="20" y="7"/>
                  </a:cubicBezTo>
                  <a:cubicBezTo>
                    <a:pt x="17" y="5"/>
                    <a:pt x="15" y="4"/>
                    <a:pt x="12" y="3"/>
                  </a:cubicBezTo>
                  <a:cubicBezTo>
                    <a:pt x="10" y="2"/>
                    <a:pt x="8" y="5"/>
                    <a:pt x="11" y="6"/>
                  </a:cubicBezTo>
                  <a:cubicBezTo>
                    <a:pt x="13" y="7"/>
                    <a:pt x="15" y="9"/>
                    <a:pt x="17" y="11"/>
                  </a:cubicBezTo>
                  <a:cubicBezTo>
                    <a:pt x="16" y="13"/>
                    <a:pt x="15" y="15"/>
                    <a:pt x="13" y="16"/>
                  </a:cubicBezTo>
                  <a:cubicBezTo>
                    <a:pt x="11" y="18"/>
                    <a:pt x="14" y="21"/>
                    <a:pt x="16" y="19"/>
                  </a:cubicBezTo>
                  <a:cubicBezTo>
                    <a:pt x="18" y="17"/>
                    <a:pt x="19" y="15"/>
                    <a:pt x="21" y="13"/>
                  </a:cubicBezTo>
                  <a:cubicBezTo>
                    <a:pt x="22" y="13"/>
                    <a:pt x="23" y="14"/>
                    <a:pt x="24" y="14"/>
                  </a:cubicBezTo>
                  <a:cubicBezTo>
                    <a:pt x="26" y="15"/>
                    <a:pt x="28" y="12"/>
                    <a:pt x="26" y="11"/>
                  </a:cubicBezTo>
                  <a:cubicBezTo>
                    <a:pt x="25" y="10"/>
                    <a:pt x="24" y="10"/>
                    <a:pt x="24" y="9"/>
                  </a:cubicBezTo>
                  <a:cubicBezTo>
                    <a:pt x="25" y="7"/>
                    <a:pt x="26" y="6"/>
                    <a:pt x="26" y="4"/>
                  </a:cubicBezTo>
                  <a:cubicBezTo>
                    <a:pt x="28" y="6"/>
                    <a:pt x="30" y="7"/>
                    <a:pt x="30" y="10"/>
                  </a:cubicBezTo>
                  <a:close/>
                </a:path>
              </a:pathLst>
            </a:custGeom>
            <a:solidFill>
              <a:srgbClr val="F5F5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3" name="Freeform 44"/>
            <p:cNvSpPr/>
            <p:nvPr/>
          </p:nvSpPr>
          <p:spPr bwMode="auto">
            <a:xfrm>
              <a:off x="1894" y="3311"/>
              <a:ext cx="33" cy="33"/>
            </a:xfrm>
            <a:custGeom>
              <a:avLst/>
              <a:gdLst>
                <a:gd name="T0" fmla="*/ 10 w 14"/>
                <a:gd name="T1" fmla="*/ 7 h 14"/>
                <a:gd name="T2" fmla="*/ 14 w 14"/>
                <a:gd name="T3" fmla="*/ 9 h 14"/>
                <a:gd name="T4" fmla="*/ 9 w 14"/>
                <a:gd name="T5" fmla="*/ 12 h 14"/>
                <a:gd name="T6" fmla="*/ 3 w 14"/>
                <a:gd name="T7" fmla="*/ 14 h 14"/>
                <a:gd name="T8" fmla="*/ 1 w 14"/>
                <a:gd name="T9" fmla="*/ 10 h 14"/>
                <a:gd name="T10" fmla="*/ 1 w 14"/>
                <a:gd name="T11" fmla="*/ 0 h 14"/>
                <a:gd name="T12" fmla="*/ 7 w 14"/>
                <a:gd name="T13" fmla="*/ 5 h 14"/>
                <a:gd name="T14" fmla="*/ 2 w 14"/>
                <a:gd name="T15" fmla="*/ 9 h 14"/>
                <a:gd name="T16" fmla="*/ 5 w 14"/>
                <a:gd name="T17" fmla="*/ 12 h 14"/>
                <a:gd name="T18" fmla="*/ 10 w 14"/>
                <a:gd name="T19" fmla="*/ 7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 h="14">
                  <a:moveTo>
                    <a:pt x="10" y="7"/>
                  </a:moveTo>
                  <a:cubicBezTo>
                    <a:pt x="11" y="8"/>
                    <a:pt x="13" y="9"/>
                    <a:pt x="14" y="9"/>
                  </a:cubicBezTo>
                  <a:cubicBezTo>
                    <a:pt x="13" y="11"/>
                    <a:pt x="11" y="12"/>
                    <a:pt x="9" y="12"/>
                  </a:cubicBezTo>
                  <a:cubicBezTo>
                    <a:pt x="7" y="13"/>
                    <a:pt x="5" y="14"/>
                    <a:pt x="3" y="14"/>
                  </a:cubicBezTo>
                  <a:cubicBezTo>
                    <a:pt x="2" y="14"/>
                    <a:pt x="2" y="12"/>
                    <a:pt x="1" y="10"/>
                  </a:cubicBezTo>
                  <a:cubicBezTo>
                    <a:pt x="1" y="7"/>
                    <a:pt x="0" y="3"/>
                    <a:pt x="1" y="0"/>
                  </a:cubicBezTo>
                  <a:cubicBezTo>
                    <a:pt x="2" y="2"/>
                    <a:pt x="4" y="3"/>
                    <a:pt x="7" y="5"/>
                  </a:cubicBezTo>
                  <a:cubicBezTo>
                    <a:pt x="5" y="6"/>
                    <a:pt x="4" y="8"/>
                    <a:pt x="2" y="9"/>
                  </a:cubicBezTo>
                  <a:cubicBezTo>
                    <a:pt x="1" y="11"/>
                    <a:pt x="3" y="14"/>
                    <a:pt x="5" y="12"/>
                  </a:cubicBezTo>
                  <a:cubicBezTo>
                    <a:pt x="7" y="11"/>
                    <a:pt x="8" y="9"/>
                    <a:pt x="10" y="7"/>
                  </a:cubicBezTo>
                  <a:close/>
                </a:path>
              </a:pathLst>
            </a:custGeom>
            <a:solidFill>
              <a:srgbClr val="F5F5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4" name="Freeform 45"/>
            <p:cNvSpPr/>
            <p:nvPr/>
          </p:nvSpPr>
          <p:spPr bwMode="auto">
            <a:xfrm>
              <a:off x="1925" y="3304"/>
              <a:ext cx="17" cy="21"/>
            </a:xfrm>
            <a:custGeom>
              <a:avLst/>
              <a:gdLst>
                <a:gd name="T0" fmla="*/ 5 w 7"/>
                <a:gd name="T1" fmla="*/ 0 h 9"/>
                <a:gd name="T2" fmla="*/ 7 w 7"/>
                <a:gd name="T3" fmla="*/ 5 h 9"/>
                <a:gd name="T4" fmla="*/ 5 w 7"/>
                <a:gd name="T5" fmla="*/ 9 h 9"/>
                <a:gd name="T6" fmla="*/ 1 w 7"/>
                <a:gd name="T7" fmla="*/ 6 h 9"/>
                <a:gd name="T8" fmla="*/ 0 w 7"/>
                <a:gd name="T9" fmla="*/ 6 h 9"/>
                <a:gd name="T10" fmla="*/ 5 w 7"/>
                <a:gd name="T11" fmla="*/ 0 h 9"/>
              </a:gdLst>
              <a:ahLst/>
              <a:cxnLst>
                <a:cxn ang="0">
                  <a:pos x="T0" y="T1"/>
                </a:cxn>
                <a:cxn ang="0">
                  <a:pos x="T2" y="T3"/>
                </a:cxn>
                <a:cxn ang="0">
                  <a:pos x="T4" y="T5"/>
                </a:cxn>
                <a:cxn ang="0">
                  <a:pos x="T6" y="T7"/>
                </a:cxn>
                <a:cxn ang="0">
                  <a:pos x="T8" y="T9"/>
                </a:cxn>
                <a:cxn ang="0">
                  <a:pos x="T10" y="T11"/>
                </a:cxn>
              </a:cxnLst>
              <a:rect l="0" t="0" r="r" b="b"/>
              <a:pathLst>
                <a:path w="7" h="9">
                  <a:moveTo>
                    <a:pt x="5" y="0"/>
                  </a:moveTo>
                  <a:cubicBezTo>
                    <a:pt x="6" y="2"/>
                    <a:pt x="7" y="3"/>
                    <a:pt x="7" y="5"/>
                  </a:cubicBezTo>
                  <a:cubicBezTo>
                    <a:pt x="6" y="6"/>
                    <a:pt x="6" y="8"/>
                    <a:pt x="5" y="9"/>
                  </a:cubicBezTo>
                  <a:cubicBezTo>
                    <a:pt x="4" y="8"/>
                    <a:pt x="2" y="7"/>
                    <a:pt x="1" y="6"/>
                  </a:cubicBezTo>
                  <a:cubicBezTo>
                    <a:pt x="1" y="6"/>
                    <a:pt x="0" y="6"/>
                    <a:pt x="0" y="6"/>
                  </a:cubicBezTo>
                  <a:cubicBezTo>
                    <a:pt x="2" y="4"/>
                    <a:pt x="3" y="2"/>
                    <a:pt x="5" y="0"/>
                  </a:cubicBezTo>
                  <a:close/>
                </a:path>
              </a:pathLst>
            </a:custGeom>
            <a:solidFill>
              <a:srgbClr val="F5F5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5" name="Freeform 46"/>
            <p:cNvSpPr/>
            <p:nvPr/>
          </p:nvSpPr>
          <p:spPr bwMode="auto">
            <a:xfrm>
              <a:off x="1901" y="3294"/>
              <a:ext cx="26" cy="19"/>
            </a:xfrm>
            <a:custGeom>
              <a:avLst/>
              <a:gdLst>
                <a:gd name="T0" fmla="*/ 11 w 11"/>
                <a:gd name="T1" fmla="*/ 2 h 8"/>
                <a:gd name="T2" fmla="*/ 6 w 11"/>
                <a:gd name="T3" fmla="*/ 8 h 8"/>
                <a:gd name="T4" fmla="*/ 6 w 11"/>
                <a:gd name="T5" fmla="*/ 8 h 8"/>
                <a:gd name="T6" fmla="*/ 0 w 11"/>
                <a:gd name="T7" fmla="*/ 3 h 8"/>
                <a:gd name="T8" fmla="*/ 3 w 11"/>
                <a:gd name="T9" fmla="*/ 0 h 8"/>
                <a:gd name="T10" fmla="*/ 11 w 11"/>
                <a:gd name="T11" fmla="*/ 2 h 8"/>
              </a:gdLst>
              <a:ahLst/>
              <a:cxnLst>
                <a:cxn ang="0">
                  <a:pos x="T0" y="T1"/>
                </a:cxn>
                <a:cxn ang="0">
                  <a:pos x="T2" y="T3"/>
                </a:cxn>
                <a:cxn ang="0">
                  <a:pos x="T4" y="T5"/>
                </a:cxn>
                <a:cxn ang="0">
                  <a:pos x="T6" y="T7"/>
                </a:cxn>
                <a:cxn ang="0">
                  <a:pos x="T8" y="T9"/>
                </a:cxn>
                <a:cxn ang="0">
                  <a:pos x="T10" y="T11"/>
                </a:cxn>
              </a:cxnLst>
              <a:rect l="0" t="0" r="r" b="b"/>
              <a:pathLst>
                <a:path w="11" h="8">
                  <a:moveTo>
                    <a:pt x="11" y="2"/>
                  </a:moveTo>
                  <a:cubicBezTo>
                    <a:pt x="9" y="4"/>
                    <a:pt x="8" y="6"/>
                    <a:pt x="6" y="8"/>
                  </a:cubicBezTo>
                  <a:cubicBezTo>
                    <a:pt x="6" y="8"/>
                    <a:pt x="6" y="8"/>
                    <a:pt x="6" y="8"/>
                  </a:cubicBezTo>
                  <a:cubicBezTo>
                    <a:pt x="4" y="6"/>
                    <a:pt x="2" y="5"/>
                    <a:pt x="0" y="3"/>
                  </a:cubicBezTo>
                  <a:cubicBezTo>
                    <a:pt x="1" y="2"/>
                    <a:pt x="2" y="1"/>
                    <a:pt x="3" y="0"/>
                  </a:cubicBezTo>
                  <a:cubicBezTo>
                    <a:pt x="6" y="1"/>
                    <a:pt x="8" y="1"/>
                    <a:pt x="11" y="2"/>
                  </a:cubicBezTo>
                  <a:close/>
                </a:path>
              </a:pathLst>
            </a:custGeom>
            <a:solidFill>
              <a:srgbClr val="F5F5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6" name="Freeform 47"/>
            <p:cNvSpPr/>
            <p:nvPr/>
          </p:nvSpPr>
          <p:spPr bwMode="auto">
            <a:xfrm>
              <a:off x="1522" y="3486"/>
              <a:ext cx="185" cy="279"/>
            </a:xfrm>
            <a:custGeom>
              <a:avLst/>
              <a:gdLst>
                <a:gd name="T0" fmla="*/ 75 w 78"/>
                <a:gd name="T1" fmla="*/ 2 h 118"/>
                <a:gd name="T2" fmla="*/ 75 w 78"/>
                <a:gd name="T3" fmla="*/ 3 h 118"/>
                <a:gd name="T4" fmla="*/ 57 w 78"/>
                <a:gd name="T5" fmla="*/ 109 h 118"/>
                <a:gd name="T6" fmla="*/ 57 w 78"/>
                <a:gd name="T7" fmla="*/ 110 h 118"/>
                <a:gd name="T8" fmla="*/ 53 w 78"/>
                <a:gd name="T9" fmla="*/ 113 h 118"/>
                <a:gd name="T10" fmla="*/ 30 w 78"/>
                <a:gd name="T11" fmla="*/ 112 h 118"/>
                <a:gd name="T12" fmla="*/ 11 w 78"/>
                <a:gd name="T13" fmla="*/ 77 h 118"/>
                <a:gd name="T14" fmla="*/ 3 w 78"/>
                <a:gd name="T15" fmla="*/ 0 h 118"/>
                <a:gd name="T16" fmla="*/ 58 w 78"/>
                <a:gd name="T17" fmla="*/ 3 h 118"/>
                <a:gd name="T18" fmla="*/ 75 w 78"/>
                <a:gd name="T19" fmla="*/ 2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8" h="118">
                  <a:moveTo>
                    <a:pt x="75" y="2"/>
                  </a:moveTo>
                  <a:cubicBezTo>
                    <a:pt x="75" y="2"/>
                    <a:pt x="75" y="2"/>
                    <a:pt x="75" y="3"/>
                  </a:cubicBezTo>
                  <a:cubicBezTo>
                    <a:pt x="65" y="37"/>
                    <a:pt x="78" y="78"/>
                    <a:pt x="57" y="109"/>
                  </a:cubicBezTo>
                  <a:cubicBezTo>
                    <a:pt x="57" y="109"/>
                    <a:pt x="57" y="109"/>
                    <a:pt x="57" y="110"/>
                  </a:cubicBezTo>
                  <a:cubicBezTo>
                    <a:pt x="55" y="110"/>
                    <a:pt x="53" y="111"/>
                    <a:pt x="53" y="113"/>
                  </a:cubicBezTo>
                  <a:cubicBezTo>
                    <a:pt x="46" y="118"/>
                    <a:pt x="37" y="116"/>
                    <a:pt x="30" y="112"/>
                  </a:cubicBezTo>
                  <a:cubicBezTo>
                    <a:pt x="18" y="106"/>
                    <a:pt x="15" y="89"/>
                    <a:pt x="11" y="77"/>
                  </a:cubicBezTo>
                  <a:cubicBezTo>
                    <a:pt x="5" y="53"/>
                    <a:pt x="0" y="25"/>
                    <a:pt x="3" y="0"/>
                  </a:cubicBezTo>
                  <a:cubicBezTo>
                    <a:pt x="21" y="3"/>
                    <a:pt x="40" y="3"/>
                    <a:pt x="58" y="3"/>
                  </a:cubicBezTo>
                  <a:cubicBezTo>
                    <a:pt x="64" y="3"/>
                    <a:pt x="69" y="3"/>
                    <a:pt x="75" y="2"/>
                  </a:cubicBezTo>
                  <a:close/>
                </a:path>
              </a:pathLst>
            </a:custGeom>
            <a:solidFill>
              <a:srgbClr val="33767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7" name="Freeform 48"/>
            <p:cNvSpPr/>
            <p:nvPr/>
          </p:nvSpPr>
          <p:spPr bwMode="auto">
            <a:xfrm>
              <a:off x="1965" y="3512"/>
              <a:ext cx="145" cy="251"/>
            </a:xfrm>
            <a:custGeom>
              <a:avLst/>
              <a:gdLst>
                <a:gd name="T0" fmla="*/ 61 w 61"/>
                <a:gd name="T1" fmla="*/ 11 h 106"/>
                <a:gd name="T2" fmla="*/ 33 w 61"/>
                <a:gd name="T3" fmla="*/ 104 h 106"/>
                <a:gd name="T4" fmla="*/ 0 w 61"/>
                <a:gd name="T5" fmla="*/ 0 h 106"/>
                <a:gd name="T6" fmla="*/ 61 w 61"/>
                <a:gd name="T7" fmla="*/ 11 h 106"/>
              </a:gdLst>
              <a:ahLst/>
              <a:cxnLst>
                <a:cxn ang="0">
                  <a:pos x="T0" y="T1"/>
                </a:cxn>
                <a:cxn ang="0">
                  <a:pos x="T2" y="T3"/>
                </a:cxn>
                <a:cxn ang="0">
                  <a:pos x="T4" y="T5"/>
                </a:cxn>
                <a:cxn ang="0">
                  <a:pos x="T6" y="T7"/>
                </a:cxn>
              </a:cxnLst>
              <a:rect l="0" t="0" r="r" b="b"/>
              <a:pathLst>
                <a:path w="61" h="106">
                  <a:moveTo>
                    <a:pt x="61" y="11"/>
                  </a:moveTo>
                  <a:cubicBezTo>
                    <a:pt x="59" y="34"/>
                    <a:pt x="61" y="102"/>
                    <a:pt x="33" y="104"/>
                  </a:cubicBezTo>
                  <a:cubicBezTo>
                    <a:pt x="6" y="106"/>
                    <a:pt x="2" y="25"/>
                    <a:pt x="0" y="0"/>
                  </a:cubicBezTo>
                  <a:cubicBezTo>
                    <a:pt x="19" y="7"/>
                    <a:pt x="40" y="10"/>
                    <a:pt x="61" y="11"/>
                  </a:cubicBezTo>
                  <a:close/>
                </a:path>
              </a:pathLst>
            </a:custGeom>
            <a:solidFill>
              <a:srgbClr val="33767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8" name="Freeform 49"/>
            <p:cNvSpPr/>
            <p:nvPr/>
          </p:nvSpPr>
          <p:spPr bwMode="auto">
            <a:xfrm>
              <a:off x="1527" y="3753"/>
              <a:ext cx="199" cy="218"/>
            </a:xfrm>
            <a:custGeom>
              <a:avLst/>
              <a:gdLst>
                <a:gd name="T0" fmla="*/ 59 w 84"/>
                <a:gd name="T1" fmla="*/ 14 h 92"/>
                <a:gd name="T2" fmla="*/ 48 w 84"/>
                <a:gd name="T3" fmla="*/ 87 h 92"/>
                <a:gd name="T4" fmla="*/ 17 w 84"/>
                <a:gd name="T5" fmla="*/ 0 h 92"/>
                <a:gd name="T6" fmla="*/ 22 w 84"/>
                <a:gd name="T7" fmla="*/ 5 h 92"/>
                <a:gd name="T8" fmla="*/ 16 w 84"/>
                <a:gd name="T9" fmla="*/ 43 h 92"/>
                <a:gd name="T10" fmla="*/ 38 w 84"/>
                <a:gd name="T11" fmla="*/ 58 h 92"/>
                <a:gd name="T12" fmla="*/ 59 w 84"/>
                <a:gd name="T13" fmla="*/ 44 h 92"/>
                <a:gd name="T14" fmla="*/ 59 w 84"/>
                <a:gd name="T15" fmla="*/ 14 h 9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4" h="92">
                  <a:moveTo>
                    <a:pt x="59" y="14"/>
                  </a:moveTo>
                  <a:cubicBezTo>
                    <a:pt x="73" y="40"/>
                    <a:pt x="84" y="83"/>
                    <a:pt x="48" y="87"/>
                  </a:cubicBezTo>
                  <a:cubicBezTo>
                    <a:pt x="0" y="92"/>
                    <a:pt x="3" y="31"/>
                    <a:pt x="17" y="0"/>
                  </a:cubicBezTo>
                  <a:cubicBezTo>
                    <a:pt x="18" y="2"/>
                    <a:pt x="20" y="3"/>
                    <a:pt x="22" y="5"/>
                  </a:cubicBezTo>
                  <a:cubicBezTo>
                    <a:pt x="15" y="16"/>
                    <a:pt x="11" y="30"/>
                    <a:pt x="16" y="43"/>
                  </a:cubicBezTo>
                  <a:cubicBezTo>
                    <a:pt x="20" y="52"/>
                    <a:pt x="28" y="57"/>
                    <a:pt x="38" y="58"/>
                  </a:cubicBezTo>
                  <a:cubicBezTo>
                    <a:pt x="47" y="58"/>
                    <a:pt x="55" y="52"/>
                    <a:pt x="59" y="44"/>
                  </a:cubicBezTo>
                  <a:cubicBezTo>
                    <a:pt x="63" y="35"/>
                    <a:pt x="62" y="24"/>
                    <a:pt x="59" y="14"/>
                  </a:cubicBezTo>
                  <a:close/>
                </a:path>
              </a:pathLst>
            </a:custGeom>
            <a:solidFill>
              <a:srgbClr val="D3371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6" name="Freeform 50"/>
            <p:cNvSpPr/>
            <p:nvPr/>
          </p:nvSpPr>
          <p:spPr bwMode="auto">
            <a:xfrm>
              <a:off x="1956" y="3779"/>
              <a:ext cx="170" cy="213"/>
            </a:xfrm>
            <a:custGeom>
              <a:avLst/>
              <a:gdLst>
                <a:gd name="T0" fmla="*/ 67 w 72"/>
                <a:gd name="T1" fmla="*/ 36 h 90"/>
                <a:gd name="T2" fmla="*/ 38 w 72"/>
                <a:gd name="T3" fmla="*/ 84 h 90"/>
                <a:gd name="T4" fmla="*/ 0 w 72"/>
                <a:gd name="T5" fmla="*/ 44 h 90"/>
                <a:gd name="T6" fmla="*/ 13 w 72"/>
                <a:gd name="T7" fmla="*/ 0 h 90"/>
                <a:gd name="T8" fmla="*/ 13 w 72"/>
                <a:gd name="T9" fmla="*/ 28 h 90"/>
                <a:gd name="T10" fmla="*/ 34 w 72"/>
                <a:gd name="T11" fmla="*/ 45 h 90"/>
                <a:gd name="T12" fmla="*/ 56 w 72"/>
                <a:gd name="T13" fmla="*/ 33 h 90"/>
                <a:gd name="T14" fmla="*/ 60 w 72"/>
                <a:gd name="T15" fmla="*/ 15 h 90"/>
                <a:gd name="T16" fmla="*/ 67 w 72"/>
                <a:gd name="T17" fmla="*/ 36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2" h="90">
                  <a:moveTo>
                    <a:pt x="67" y="36"/>
                  </a:moveTo>
                  <a:cubicBezTo>
                    <a:pt x="72" y="57"/>
                    <a:pt x="57" y="78"/>
                    <a:pt x="38" y="84"/>
                  </a:cubicBezTo>
                  <a:cubicBezTo>
                    <a:pt x="14" y="90"/>
                    <a:pt x="0" y="64"/>
                    <a:pt x="0" y="44"/>
                  </a:cubicBezTo>
                  <a:cubicBezTo>
                    <a:pt x="0" y="29"/>
                    <a:pt x="6" y="14"/>
                    <a:pt x="13" y="0"/>
                  </a:cubicBezTo>
                  <a:cubicBezTo>
                    <a:pt x="10" y="9"/>
                    <a:pt x="9" y="19"/>
                    <a:pt x="13" y="28"/>
                  </a:cubicBezTo>
                  <a:cubicBezTo>
                    <a:pt x="16" y="37"/>
                    <a:pt x="24" y="44"/>
                    <a:pt x="34" y="45"/>
                  </a:cubicBezTo>
                  <a:cubicBezTo>
                    <a:pt x="43" y="46"/>
                    <a:pt x="51" y="40"/>
                    <a:pt x="56" y="33"/>
                  </a:cubicBezTo>
                  <a:cubicBezTo>
                    <a:pt x="59" y="27"/>
                    <a:pt x="60" y="21"/>
                    <a:pt x="60" y="15"/>
                  </a:cubicBezTo>
                  <a:cubicBezTo>
                    <a:pt x="63" y="22"/>
                    <a:pt x="65" y="29"/>
                    <a:pt x="67" y="36"/>
                  </a:cubicBezTo>
                  <a:close/>
                </a:path>
              </a:pathLst>
            </a:custGeom>
            <a:solidFill>
              <a:srgbClr val="D3371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7" name="Freeform 51"/>
            <p:cNvSpPr>
              <a:spLocks noEditPoints="1"/>
            </p:cNvSpPr>
            <p:nvPr/>
          </p:nvSpPr>
          <p:spPr bwMode="auto">
            <a:xfrm>
              <a:off x="1823" y="1550"/>
              <a:ext cx="325" cy="701"/>
            </a:xfrm>
            <a:custGeom>
              <a:avLst/>
              <a:gdLst>
                <a:gd name="T0" fmla="*/ 116 w 137"/>
                <a:gd name="T1" fmla="*/ 0 h 296"/>
                <a:gd name="T2" fmla="*/ 128 w 137"/>
                <a:gd name="T3" fmla="*/ 153 h 296"/>
                <a:gd name="T4" fmla="*/ 28 w 137"/>
                <a:gd name="T5" fmla="*/ 295 h 296"/>
                <a:gd name="T6" fmla="*/ 17 w 137"/>
                <a:gd name="T7" fmla="*/ 296 h 296"/>
                <a:gd name="T8" fmla="*/ 10 w 137"/>
                <a:gd name="T9" fmla="*/ 177 h 296"/>
                <a:gd name="T10" fmla="*/ 23 w 137"/>
                <a:gd name="T11" fmla="*/ 51 h 296"/>
                <a:gd name="T12" fmla="*/ 23 w 137"/>
                <a:gd name="T13" fmla="*/ 50 h 296"/>
                <a:gd name="T14" fmla="*/ 23 w 137"/>
                <a:gd name="T15" fmla="*/ 50 h 296"/>
                <a:gd name="T16" fmla="*/ 103 w 137"/>
                <a:gd name="T17" fmla="*/ 78 h 296"/>
                <a:gd name="T18" fmla="*/ 116 w 137"/>
                <a:gd name="T19" fmla="*/ 0 h 296"/>
                <a:gd name="T20" fmla="*/ 50 w 137"/>
                <a:gd name="T21" fmla="*/ 106 h 296"/>
                <a:gd name="T22" fmla="*/ 51 w 137"/>
                <a:gd name="T23" fmla="*/ 95 h 296"/>
                <a:gd name="T24" fmla="*/ 48 w 137"/>
                <a:gd name="T25" fmla="*/ 91 h 296"/>
                <a:gd name="T26" fmla="*/ 43 w 137"/>
                <a:gd name="T27" fmla="*/ 86 h 296"/>
                <a:gd name="T28" fmla="*/ 41 w 137"/>
                <a:gd name="T29" fmla="*/ 84 h 296"/>
                <a:gd name="T30" fmla="*/ 32 w 137"/>
                <a:gd name="T31" fmla="*/ 98 h 296"/>
                <a:gd name="T32" fmla="*/ 40 w 137"/>
                <a:gd name="T33" fmla="*/ 107 h 296"/>
                <a:gd name="T34" fmla="*/ 50 w 137"/>
                <a:gd name="T35" fmla="*/ 106 h 296"/>
                <a:gd name="T36" fmla="*/ 41 w 137"/>
                <a:gd name="T37" fmla="*/ 239 h 296"/>
                <a:gd name="T38" fmla="*/ 46 w 137"/>
                <a:gd name="T39" fmla="*/ 232 h 296"/>
                <a:gd name="T40" fmla="*/ 39 w 137"/>
                <a:gd name="T41" fmla="*/ 217 h 296"/>
                <a:gd name="T42" fmla="*/ 38 w 137"/>
                <a:gd name="T43" fmla="*/ 216 h 296"/>
                <a:gd name="T44" fmla="*/ 37 w 137"/>
                <a:gd name="T45" fmla="*/ 215 h 296"/>
                <a:gd name="T46" fmla="*/ 23 w 137"/>
                <a:gd name="T47" fmla="*/ 220 h 296"/>
                <a:gd name="T48" fmla="*/ 23 w 137"/>
                <a:gd name="T49" fmla="*/ 230 h 296"/>
                <a:gd name="T50" fmla="*/ 41 w 137"/>
                <a:gd name="T51" fmla="*/ 239 h 296"/>
                <a:gd name="T52" fmla="*/ 45 w 137"/>
                <a:gd name="T53" fmla="*/ 165 h 296"/>
                <a:gd name="T54" fmla="*/ 43 w 137"/>
                <a:gd name="T55" fmla="*/ 148 h 296"/>
                <a:gd name="T56" fmla="*/ 41 w 137"/>
                <a:gd name="T57" fmla="*/ 145 h 296"/>
                <a:gd name="T58" fmla="*/ 41 w 137"/>
                <a:gd name="T59" fmla="*/ 145 h 296"/>
                <a:gd name="T60" fmla="*/ 38 w 137"/>
                <a:gd name="T61" fmla="*/ 144 h 296"/>
                <a:gd name="T62" fmla="*/ 36 w 137"/>
                <a:gd name="T63" fmla="*/ 147 h 296"/>
                <a:gd name="T64" fmla="*/ 27 w 137"/>
                <a:gd name="T65" fmla="*/ 153 h 296"/>
                <a:gd name="T66" fmla="*/ 27 w 137"/>
                <a:gd name="T67" fmla="*/ 162 h 296"/>
                <a:gd name="T68" fmla="*/ 45 w 137"/>
                <a:gd name="T69" fmla="*/ 165 h 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37" h="296">
                  <a:moveTo>
                    <a:pt x="116" y="0"/>
                  </a:moveTo>
                  <a:cubicBezTo>
                    <a:pt x="137" y="46"/>
                    <a:pt x="134" y="106"/>
                    <a:pt x="128" y="153"/>
                  </a:cubicBezTo>
                  <a:cubicBezTo>
                    <a:pt x="119" y="211"/>
                    <a:pt x="94" y="283"/>
                    <a:pt x="28" y="295"/>
                  </a:cubicBezTo>
                  <a:cubicBezTo>
                    <a:pt x="24" y="295"/>
                    <a:pt x="21" y="296"/>
                    <a:pt x="17" y="296"/>
                  </a:cubicBezTo>
                  <a:cubicBezTo>
                    <a:pt x="0" y="259"/>
                    <a:pt x="6" y="216"/>
                    <a:pt x="10" y="177"/>
                  </a:cubicBezTo>
                  <a:cubicBezTo>
                    <a:pt x="14" y="136"/>
                    <a:pt x="26" y="92"/>
                    <a:pt x="23" y="51"/>
                  </a:cubicBezTo>
                  <a:cubicBezTo>
                    <a:pt x="23" y="51"/>
                    <a:pt x="23" y="50"/>
                    <a:pt x="23" y="50"/>
                  </a:cubicBezTo>
                  <a:cubicBezTo>
                    <a:pt x="23" y="50"/>
                    <a:pt x="23" y="50"/>
                    <a:pt x="23" y="50"/>
                  </a:cubicBezTo>
                  <a:cubicBezTo>
                    <a:pt x="42" y="71"/>
                    <a:pt x="74" y="97"/>
                    <a:pt x="103" y="78"/>
                  </a:cubicBezTo>
                  <a:cubicBezTo>
                    <a:pt x="127" y="62"/>
                    <a:pt x="124" y="27"/>
                    <a:pt x="116" y="0"/>
                  </a:cubicBezTo>
                  <a:close/>
                  <a:moveTo>
                    <a:pt x="50" y="106"/>
                  </a:moveTo>
                  <a:cubicBezTo>
                    <a:pt x="53" y="103"/>
                    <a:pt x="53" y="99"/>
                    <a:pt x="51" y="95"/>
                  </a:cubicBezTo>
                  <a:cubicBezTo>
                    <a:pt x="50" y="93"/>
                    <a:pt x="49" y="92"/>
                    <a:pt x="48" y="91"/>
                  </a:cubicBezTo>
                  <a:cubicBezTo>
                    <a:pt x="47" y="89"/>
                    <a:pt x="45" y="87"/>
                    <a:pt x="43" y="86"/>
                  </a:cubicBezTo>
                  <a:cubicBezTo>
                    <a:pt x="44" y="85"/>
                    <a:pt x="42" y="83"/>
                    <a:pt x="41" y="84"/>
                  </a:cubicBezTo>
                  <a:cubicBezTo>
                    <a:pt x="37" y="88"/>
                    <a:pt x="32" y="93"/>
                    <a:pt x="32" y="98"/>
                  </a:cubicBezTo>
                  <a:cubicBezTo>
                    <a:pt x="33" y="103"/>
                    <a:pt x="36" y="106"/>
                    <a:pt x="40" y="107"/>
                  </a:cubicBezTo>
                  <a:cubicBezTo>
                    <a:pt x="43" y="108"/>
                    <a:pt x="47" y="108"/>
                    <a:pt x="50" y="106"/>
                  </a:cubicBezTo>
                  <a:close/>
                  <a:moveTo>
                    <a:pt x="41" y="239"/>
                  </a:moveTo>
                  <a:cubicBezTo>
                    <a:pt x="44" y="239"/>
                    <a:pt x="46" y="235"/>
                    <a:pt x="46" y="232"/>
                  </a:cubicBezTo>
                  <a:cubicBezTo>
                    <a:pt x="46" y="227"/>
                    <a:pt x="42" y="222"/>
                    <a:pt x="39" y="217"/>
                  </a:cubicBezTo>
                  <a:cubicBezTo>
                    <a:pt x="39" y="217"/>
                    <a:pt x="38" y="217"/>
                    <a:pt x="38" y="216"/>
                  </a:cubicBezTo>
                  <a:cubicBezTo>
                    <a:pt x="38" y="216"/>
                    <a:pt x="38" y="215"/>
                    <a:pt x="37" y="215"/>
                  </a:cubicBezTo>
                  <a:cubicBezTo>
                    <a:pt x="32" y="215"/>
                    <a:pt x="26" y="216"/>
                    <a:pt x="23" y="220"/>
                  </a:cubicBezTo>
                  <a:cubicBezTo>
                    <a:pt x="21" y="223"/>
                    <a:pt x="22" y="227"/>
                    <a:pt x="23" y="230"/>
                  </a:cubicBezTo>
                  <a:cubicBezTo>
                    <a:pt x="27" y="236"/>
                    <a:pt x="34" y="240"/>
                    <a:pt x="41" y="239"/>
                  </a:cubicBezTo>
                  <a:close/>
                  <a:moveTo>
                    <a:pt x="45" y="165"/>
                  </a:moveTo>
                  <a:cubicBezTo>
                    <a:pt x="51" y="161"/>
                    <a:pt x="47" y="153"/>
                    <a:pt x="43" y="148"/>
                  </a:cubicBezTo>
                  <a:cubicBezTo>
                    <a:pt x="44" y="147"/>
                    <a:pt x="43" y="145"/>
                    <a:pt x="41" y="145"/>
                  </a:cubicBezTo>
                  <a:cubicBezTo>
                    <a:pt x="41" y="145"/>
                    <a:pt x="41" y="145"/>
                    <a:pt x="41" y="145"/>
                  </a:cubicBezTo>
                  <a:cubicBezTo>
                    <a:pt x="40" y="144"/>
                    <a:pt x="39" y="144"/>
                    <a:pt x="38" y="144"/>
                  </a:cubicBezTo>
                  <a:cubicBezTo>
                    <a:pt x="37" y="145"/>
                    <a:pt x="37" y="146"/>
                    <a:pt x="36" y="147"/>
                  </a:cubicBezTo>
                  <a:cubicBezTo>
                    <a:pt x="33" y="148"/>
                    <a:pt x="29" y="150"/>
                    <a:pt x="27" y="153"/>
                  </a:cubicBezTo>
                  <a:cubicBezTo>
                    <a:pt x="24" y="156"/>
                    <a:pt x="25" y="160"/>
                    <a:pt x="27" y="162"/>
                  </a:cubicBezTo>
                  <a:cubicBezTo>
                    <a:pt x="31" y="167"/>
                    <a:pt x="40" y="169"/>
                    <a:pt x="45" y="165"/>
                  </a:cubicBezTo>
                  <a:close/>
                </a:path>
              </a:pathLst>
            </a:custGeom>
            <a:solidFill>
              <a:srgbClr val="D3371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8" name="Freeform 52"/>
            <p:cNvSpPr/>
            <p:nvPr/>
          </p:nvSpPr>
          <p:spPr bwMode="auto">
            <a:xfrm>
              <a:off x="1598" y="1557"/>
              <a:ext cx="268" cy="694"/>
            </a:xfrm>
            <a:custGeom>
              <a:avLst/>
              <a:gdLst>
                <a:gd name="T0" fmla="*/ 113 w 113"/>
                <a:gd name="T1" fmla="*/ 53 h 293"/>
                <a:gd name="T2" fmla="*/ 96 w 113"/>
                <a:gd name="T3" fmla="*/ 188 h 293"/>
                <a:gd name="T4" fmla="*/ 95 w 113"/>
                <a:gd name="T5" fmla="*/ 262 h 293"/>
                <a:gd name="T6" fmla="*/ 103 w 113"/>
                <a:gd name="T7" fmla="*/ 293 h 293"/>
                <a:gd name="T8" fmla="*/ 6 w 113"/>
                <a:gd name="T9" fmla="*/ 168 h 293"/>
                <a:gd name="T10" fmla="*/ 31 w 113"/>
                <a:gd name="T11" fmla="*/ 0 h 293"/>
                <a:gd name="T12" fmla="*/ 25 w 113"/>
                <a:gd name="T13" fmla="*/ 26 h 293"/>
                <a:gd name="T14" fmla="*/ 24 w 113"/>
                <a:gd name="T15" fmla="*/ 73 h 293"/>
                <a:gd name="T16" fmla="*/ 113 w 113"/>
                <a:gd name="T17" fmla="*/ 53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3" h="293">
                  <a:moveTo>
                    <a:pt x="113" y="53"/>
                  </a:moveTo>
                  <a:cubicBezTo>
                    <a:pt x="108" y="98"/>
                    <a:pt x="100" y="143"/>
                    <a:pt x="96" y="188"/>
                  </a:cubicBezTo>
                  <a:cubicBezTo>
                    <a:pt x="94" y="213"/>
                    <a:pt x="92" y="237"/>
                    <a:pt x="95" y="262"/>
                  </a:cubicBezTo>
                  <a:cubicBezTo>
                    <a:pt x="96" y="271"/>
                    <a:pt x="97" y="285"/>
                    <a:pt x="103" y="293"/>
                  </a:cubicBezTo>
                  <a:cubicBezTo>
                    <a:pt x="42" y="291"/>
                    <a:pt x="13" y="224"/>
                    <a:pt x="6" y="168"/>
                  </a:cubicBezTo>
                  <a:cubicBezTo>
                    <a:pt x="0" y="115"/>
                    <a:pt x="5" y="49"/>
                    <a:pt x="31" y="0"/>
                  </a:cubicBezTo>
                  <a:cubicBezTo>
                    <a:pt x="28" y="8"/>
                    <a:pt x="27" y="18"/>
                    <a:pt x="25" y="26"/>
                  </a:cubicBezTo>
                  <a:cubicBezTo>
                    <a:pt x="22" y="38"/>
                    <a:pt x="16" y="62"/>
                    <a:pt x="24" y="73"/>
                  </a:cubicBezTo>
                  <a:cubicBezTo>
                    <a:pt x="48" y="110"/>
                    <a:pt x="90" y="79"/>
                    <a:pt x="113" y="53"/>
                  </a:cubicBezTo>
                  <a:close/>
                </a:path>
              </a:pathLst>
            </a:custGeom>
            <a:solidFill>
              <a:srgbClr val="D3371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5" name="Freeform 53"/>
            <p:cNvSpPr/>
            <p:nvPr/>
          </p:nvSpPr>
          <p:spPr bwMode="auto">
            <a:xfrm>
              <a:off x="402" y="2170"/>
              <a:ext cx="175" cy="223"/>
            </a:xfrm>
            <a:custGeom>
              <a:avLst/>
              <a:gdLst>
                <a:gd name="T0" fmla="*/ 70 w 74"/>
                <a:gd name="T1" fmla="*/ 11 h 94"/>
                <a:gd name="T2" fmla="*/ 74 w 74"/>
                <a:gd name="T3" fmla="*/ 12 h 94"/>
                <a:gd name="T4" fmla="*/ 47 w 74"/>
                <a:gd name="T5" fmla="*/ 69 h 94"/>
                <a:gd name="T6" fmla="*/ 24 w 74"/>
                <a:gd name="T7" fmla="*/ 90 h 94"/>
                <a:gd name="T8" fmla="*/ 19 w 74"/>
                <a:gd name="T9" fmla="*/ 89 h 94"/>
                <a:gd name="T10" fmla="*/ 12 w 74"/>
                <a:gd name="T11" fmla="*/ 86 h 94"/>
                <a:gd name="T12" fmla="*/ 12 w 74"/>
                <a:gd name="T13" fmla="*/ 87 h 94"/>
                <a:gd name="T14" fmla="*/ 0 w 74"/>
                <a:gd name="T15" fmla="*/ 82 h 94"/>
                <a:gd name="T16" fmla="*/ 0 w 74"/>
                <a:gd name="T17" fmla="*/ 82 h 94"/>
                <a:gd name="T18" fmla="*/ 35 w 74"/>
                <a:gd name="T19" fmla="*/ 23 h 94"/>
                <a:gd name="T20" fmla="*/ 46 w 74"/>
                <a:gd name="T21" fmla="*/ 6 h 94"/>
                <a:gd name="T22" fmla="*/ 53 w 74"/>
                <a:gd name="T23" fmla="*/ 4 h 94"/>
                <a:gd name="T24" fmla="*/ 64 w 74"/>
                <a:gd name="T25" fmla="*/ 9 h 94"/>
                <a:gd name="T26" fmla="*/ 64 w 74"/>
                <a:gd name="T27" fmla="*/ 9 h 94"/>
                <a:gd name="T28" fmla="*/ 70 w 74"/>
                <a:gd name="T29" fmla="*/ 11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4" h="94">
                  <a:moveTo>
                    <a:pt x="70" y="11"/>
                  </a:moveTo>
                  <a:cubicBezTo>
                    <a:pt x="71" y="11"/>
                    <a:pt x="73" y="11"/>
                    <a:pt x="74" y="12"/>
                  </a:cubicBezTo>
                  <a:cubicBezTo>
                    <a:pt x="66" y="31"/>
                    <a:pt x="58" y="50"/>
                    <a:pt x="47" y="69"/>
                  </a:cubicBezTo>
                  <a:cubicBezTo>
                    <a:pt x="42" y="77"/>
                    <a:pt x="34" y="94"/>
                    <a:pt x="24" y="90"/>
                  </a:cubicBezTo>
                  <a:cubicBezTo>
                    <a:pt x="22" y="90"/>
                    <a:pt x="21" y="90"/>
                    <a:pt x="19" y="89"/>
                  </a:cubicBezTo>
                  <a:cubicBezTo>
                    <a:pt x="19" y="86"/>
                    <a:pt x="15" y="83"/>
                    <a:pt x="12" y="86"/>
                  </a:cubicBezTo>
                  <a:cubicBezTo>
                    <a:pt x="12" y="86"/>
                    <a:pt x="12" y="87"/>
                    <a:pt x="12" y="87"/>
                  </a:cubicBezTo>
                  <a:cubicBezTo>
                    <a:pt x="8" y="85"/>
                    <a:pt x="4" y="84"/>
                    <a:pt x="0" y="82"/>
                  </a:cubicBezTo>
                  <a:cubicBezTo>
                    <a:pt x="0" y="82"/>
                    <a:pt x="0" y="82"/>
                    <a:pt x="0" y="82"/>
                  </a:cubicBezTo>
                  <a:cubicBezTo>
                    <a:pt x="10" y="62"/>
                    <a:pt x="22" y="42"/>
                    <a:pt x="35" y="23"/>
                  </a:cubicBezTo>
                  <a:cubicBezTo>
                    <a:pt x="38" y="17"/>
                    <a:pt x="42" y="11"/>
                    <a:pt x="46" y="6"/>
                  </a:cubicBezTo>
                  <a:cubicBezTo>
                    <a:pt x="49" y="0"/>
                    <a:pt x="46" y="1"/>
                    <a:pt x="53" y="4"/>
                  </a:cubicBezTo>
                  <a:cubicBezTo>
                    <a:pt x="57" y="6"/>
                    <a:pt x="60" y="7"/>
                    <a:pt x="64" y="9"/>
                  </a:cubicBezTo>
                  <a:cubicBezTo>
                    <a:pt x="64" y="9"/>
                    <a:pt x="64" y="9"/>
                    <a:pt x="64" y="9"/>
                  </a:cubicBezTo>
                  <a:cubicBezTo>
                    <a:pt x="64" y="13"/>
                    <a:pt x="68" y="13"/>
                    <a:pt x="70" y="11"/>
                  </a:cubicBezTo>
                  <a:close/>
                </a:path>
              </a:pathLst>
            </a:custGeom>
            <a:solidFill>
              <a:srgbClr val="B1B1B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6" name="Freeform 54"/>
            <p:cNvSpPr/>
            <p:nvPr/>
          </p:nvSpPr>
          <p:spPr bwMode="auto">
            <a:xfrm>
              <a:off x="433" y="2165"/>
              <a:ext cx="746" cy="618"/>
            </a:xfrm>
            <a:custGeom>
              <a:avLst/>
              <a:gdLst>
                <a:gd name="T0" fmla="*/ 300 w 315"/>
                <a:gd name="T1" fmla="*/ 116 h 261"/>
                <a:gd name="T2" fmla="*/ 313 w 315"/>
                <a:gd name="T3" fmla="*/ 128 h 261"/>
                <a:gd name="T4" fmla="*/ 302 w 315"/>
                <a:gd name="T5" fmla="*/ 158 h 261"/>
                <a:gd name="T6" fmla="*/ 280 w 315"/>
                <a:gd name="T7" fmla="*/ 202 h 261"/>
                <a:gd name="T8" fmla="*/ 265 w 315"/>
                <a:gd name="T9" fmla="*/ 236 h 261"/>
                <a:gd name="T10" fmla="*/ 257 w 315"/>
                <a:gd name="T11" fmla="*/ 255 h 261"/>
                <a:gd name="T12" fmla="*/ 234 w 315"/>
                <a:gd name="T13" fmla="*/ 251 h 261"/>
                <a:gd name="T14" fmla="*/ 140 w 315"/>
                <a:gd name="T15" fmla="*/ 210 h 261"/>
                <a:gd name="T16" fmla="*/ 62 w 315"/>
                <a:gd name="T17" fmla="*/ 164 h 261"/>
                <a:gd name="T18" fmla="*/ 20 w 315"/>
                <a:gd name="T19" fmla="*/ 133 h 261"/>
                <a:gd name="T20" fmla="*/ 5 w 315"/>
                <a:gd name="T21" fmla="*/ 121 h 261"/>
                <a:gd name="T22" fmla="*/ 12 w 315"/>
                <a:gd name="T23" fmla="*/ 100 h 261"/>
                <a:gd name="T24" fmla="*/ 16 w 315"/>
                <a:gd name="T25" fmla="*/ 102 h 261"/>
                <a:gd name="T26" fmla="*/ 21 w 315"/>
                <a:gd name="T27" fmla="*/ 101 h 261"/>
                <a:gd name="T28" fmla="*/ 67 w 315"/>
                <a:gd name="T29" fmla="*/ 18 h 261"/>
                <a:gd name="T30" fmla="*/ 68 w 315"/>
                <a:gd name="T31" fmla="*/ 17 h 261"/>
                <a:gd name="T32" fmla="*/ 75 w 315"/>
                <a:gd name="T33" fmla="*/ 8 h 261"/>
                <a:gd name="T34" fmla="*/ 95 w 315"/>
                <a:gd name="T35" fmla="*/ 9 h 261"/>
                <a:gd name="T36" fmla="*/ 142 w 315"/>
                <a:gd name="T37" fmla="*/ 30 h 261"/>
                <a:gd name="T38" fmla="*/ 223 w 315"/>
                <a:gd name="T39" fmla="*/ 71 h 261"/>
                <a:gd name="T40" fmla="*/ 300 w 315"/>
                <a:gd name="T41" fmla="*/ 116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15" h="261">
                  <a:moveTo>
                    <a:pt x="300" y="116"/>
                  </a:moveTo>
                  <a:cubicBezTo>
                    <a:pt x="303" y="118"/>
                    <a:pt x="315" y="122"/>
                    <a:pt x="313" y="128"/>
                  </a:cubicBezTo>
                  <a:cubicBezTo>
                    <a:pt x="310" y="138"/>
                    <a:pt x="306" y="148"/>
                    <a:pt x="302" y="158"/>
                  </a:cubicBezTo>
                  <a:cubicBezTo>
                    <a:pt x="295" y="173"/>
                    <a:pt x="288" y="188"/>
                    <a:pt x="280" y="202"/>
                  </a:cubicBezTo>
                  <a:cubicBezTo>
                    <a:pt x="275" y="213"/>
                    <a:pt x="270" y="224"/>
                    <a:pt x="265" y="236"/>
                  </a:cubicBezTo>
                  <a:cubicBezTo>
                    <a:pt x="262" y="242"/>
                    <a:pt x="260" y="249"/>
                    <a:pt x="257" y="255"/>
                  </a:cubicBezTo>
                  <a:cubicBezTo>
                    <a:pt x="255" y="261"/>
                    <a:pt x="237" y="252"/>
                    <a:pt x="234" y="251"/>
                  </a:cubicBezTo>
                  <a:cubicBezTo>
                    <a:pt x="201" y="240"/>
                    <a:pt x="170" y="226"/>
                    <a:pt x="140" y="210"/>
                  </a:cubicBezTo>
                  <a:cubicBezTo>
                    <a:pt x="113" y="196"/>
                    <a:pt x="87" y="180"/>
                    <a:pt x="62" y="164"/>
                  </a:cubicBezTo>
                  <a:cubicBezTo>
                    <a:pt x="47" y="154"/>
                    <a:pt x="33" y="144"/>
                    <a:pt x="20" y="133"/>
                  </a:cubicBezTo>
                  <a:cubicBezTo>
                    <a:pt x="15" y="129"/>
                    <a:pt x="10" y="125"/>
                    <a:pt x="5" y="121"/>
                  </a:cubicBezTo>
                  <a:cubicBezTo>
                    <a:pt x="0" y="116"/>
                    <a:pt x="7" y="106"/>
                    <a:pt x="12" y="100"/>
                  </a:cubicBezTo>
                  <a:cubicBezTo>
                    <a:pt x="14" y="100"/>
                    <a:pt x="15" y="101"/>
                    <a:pt x="16" y="102"/>
                  </a:cubicBezTo>
                  <a:cubicBezTo>
                    <a:pt x="18" y="102"/>
                    <a:pt x="20" y="102"/>
                    <a:pt x="21" y="101"/>
                  </a:cubicBezTo>
                  <a:cubicBezTo>
                    <a:pt x="41" y="76"/>
                    <a:pt x="55" y="48"/>
                    <a:pt x="67" y="18"/>
                  </a:cubicBezTo>
                  <a:cubicBezTo>
                    <a:pt x="68" y="18"/>
                    <a:pt x="68" y="18"/>
                    <a:pt x="68" y="17"/>
                  </a:cubicBezTo>
                  <a:cubicBezTo>
                    <a:pt x="71" y="14"/>
                    <a:pt x="72" y="12"/>
                    <a:pt x="75" y="8"/>
                  </a:cubicBezTo>
                  <a:cubicBezTo>
                    <a:pt x="81" y="0"/>
                    <a:pt x="88" y="6"/>
                    <a:pt x="95" y="9"/>
                  </a:cubicBezTo>
                  <a:cubicBezTo>
                    <a:pt x="111" y="15"/>
                    <a:pt x="126" y="22"/>
                    <a:pt x="142" y="30"/>
                  </a:cubicBezTo>
                  <a:cubicBezTo>
                    <a:pt x="169" y="43"/>
                    <a:pt x="196" y="57"/>
                    <a:pt x="223" y="71"/>
                  </a:cubicBezTo>
                  <a:cubicBezTo>
                    <a:pt x="249" y="86"/>
                    <a:pt x="274" y="101"/>
                    <a:pt x="300" y="116"/>
                  </a:cubicBezTo>
                  <a:close/>
                </a:path>
              </a:pathLst>
            </a:custGeom>
            <a:solidFill>
              <a:srgbClr val="F5F5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7" name="Freeform 55"/>
            <p:cNvSpPr/>
            <p:nvPr/>
          </p:nvSpPr>
          <p:spPr bwMode="auto">
            <a:xfrm>
              <a:off x="570" y="2075"/>
              <a:ext cx="429" cy="251"/>
            </a:xfrm>
            <a:custGeom>
              <a:avLst/>
              <a:gdLst>
                <a:gd name="T0" fmla="*/ 166 w 181"/>
                <a:gd name="T1" fmla="*/ 99 h 106"/>
                <a:gd name="T2" fmla="*/ 174 w 181"/>
                <a:gd name="T3" fmla="*/ 106 h 106"/>
                <a:gd name="T4" fmla="*/ 21 w 181"/>
                <a:gd name="T5" fmla="*/ 34 h 106"/>
                <a:gd name="T6" fmla="*/ 18 w 181"/>
                <a:gd name="T7" fmla="*/ 34 h 106"/>
                <a:gd name="T8" fmla="*/ 10 w 181"/>
                <a:gd name="T9" fmla="*/ 46 h 106"/>
                <a:gd name="T10" fmla="*/ 8 w 181"/>
                <a:gd name="T11" fmla="*/ 45 h 106"/>
                <a:gd name="T12" fmla="*/ 0 w 181"/>
                <a:gd name="T13" fmla="*/ 44 h 106"/>
                <a:gd name="T14" fmla="*/ 3 w 181"/>
                <a:gd name="T15" fmla="*/ 35 h 106"/>
                <a:gd name="T16" fmla="*/ 7 w 181"/>
                <a:gd name="T17" fmla="*/ 33 h 106"/>
                <a:gd name="T18" fmla="*/ 17 w 181"/>
                <a:gd name="T19" fmla="*/ 12 h 106"/>
                <a:gd name="T20" fmla="*/ 41 w 181"/>
                <a:gd name="T21" fmla="*/ 8 h 106"/>
                <a:gd name="T22" fmla="*/ 87 w 181"/>
                <a:gd name="T23" fmla="*/ 29 h 106"/>
                <a:gd name="T24" fmla="*/ 181 w 181"/>
                <a:gd name="T25" fmla="*/ 71 h 106"/>
                <a:gd name="T26" fmla="*/ 165 w 181"/>
                <a:gd name="T27" fmla="*/ 95 h 106"/>
                <a:gd name="T28" fmla="*/ 166 w 181"/>
                <a:gd name="T29" fmla="*/ 99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81" h="106">
                  <a:moveTo>
                    <a:pt x="166" y="99"/>
                  </a:moveTo>
                  <a:cubicBezTo>
                    <a:pt x="168" y="101"/>
                    <a:pt x="171" y="104"/>
                    <a:pt x="174" y="106"/>
                  </a:cubicBezTo>
                  <a:cubicBezTo>
                    <a:pt x="124" y="78"/>
                    <a:pt x="74" y="53"/>
                    <a:pt x="21" y="34"/>
                  </a:cubicBezTo>
                  <a:cubicBezTo>
                    <a:pt x="20" y="33"/>
                    <a:pt x="18" y="34"/>
                    <a:pt x="18" y="34"/>
                  </a:cubicBezTo>
                  <a:cubicBezTo>
                    <a:pt x="15" y="38"/>
                    <a:pt x="12" y="42"/>
                    <a:pt x="10" y="46"/>
                  </a:cubicBezTo>
                  <a:cubicBezTo>
                    <a:pt x="9" y="45"/>
                    <a:pt x="9" y="45"/>
                    <a:pt x="8" y="45"/>
                  </a:cubicBezTo>
                  <a:cubicBezTo>
                    <a:pt x="6" y="45"/>
                    <a:pt x="3" y="44"/>
                    <a:pt x="0" y="44"/>
                  </a:cubicBezTo>
                  <a:cubicBezTo>
                    <a:pt x="1" y="40"/>
                    <a:pt x="2" y="38"/>
                    <a:pt x="3" y="35"/>
                  </a:cubicBezTo>
                  <a:cubicBezTo>
                    <a:pt x="4" y="35"/>
                    <a:pt x="6" y="35"/>
                    <a:pt x="7" y="33"/>
                  </a:cubicBezTo>
                  <a:cubicBezTo>
                    <a:pt x="10" y="26"/>
                    <a:pt x="13" y="19"/>
                    <a:pt x="17" y="12"/>
                  </a:cubicBezTo>
                  <a:cubicBezTo>
                    <a:pt x="24" y="0"/>
                    <a:pt x="31" y="4"/>
                    <a:pt x="41" y="8"/>
                  </a:cubicBezTo>
                  <a:cubicBezTo>
                    <a:pt x="57" y="15"/>
                    <a:pt x="72" y="22"/>
                    <a:pt x="87" y="29"/>
                  </a:cubicBezTo>
                  <a:cubicBezTo>
                    <a:pt x="119" y="43"/>
                    <a:pt x="150" y="57"/>
                    <a:pt x="181" y="71"/>
                  </a:cubicBezTo>
                  <a:cubicBezTo>
                    <a:pt x="175" y="78"/>
                    <a:pt x="170" y="87"/>
                    <a:pt x="165" y="95"/>
                  </a:cubicBezTo>
                  <a:cubicBezTo>
                    <a:pt x="165" y="96"/>
                    <a:pt x="165" y="98"/>
                    <a:pt x="166" y="99"/>
                  </a:cubicBezTo>
                  <a:close/>
                </a:path>
              </a:pathLst>
            </a:custGeom>
            <a:solidFill>
              <a:srgbClr val="C6806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9" name="Freeform 56"/>
            <p:cNvSpPr/>
            <p:nvPr/>
          </p:nvSpPr>
          <p:spPr bwMode="auto">
            <a:xfrm>
              <a:off x="371" y="2288"/>
              <a:ext cx="922" cy="609"/>
            </a:xfrm>
            <a:custGeom>
              <a:avLst/>
              <a:gdLst>
                <a:gd name="T0" fmla="*/ 369 w 389"/>
                <a:gd name="T1" fmla="*/ 42 h 257"/>
                <a:gd name="T2" fmla="*/ 386 w 389"/>
                <a:gd name="T3" fmla="*/ 57 h 257"/>
                <a:gd name="T4" fmla="*/ 294 w 389"/>
                <a:gd name="T5" fmla="*/ 253 h 257"/>
                <a:gd name="T6" fmla="*/ 116 w 389"/>
                <a:gd name="T7" fmla="*/ 165 h 257"/>
                <a:gd name="T8" fmla="*/ 29 w 389"/>
                <a:gd name="T9" fmla="*/ 116 h 257"/>
                <a:gd name="T10" fmla="*/ 11 w 389"/>
                <a:gd name="T11" fmla="*/ 106 h 257"/>
                <a:gd name="T12" fmla="*/ 5 w 389"/>
                <a:gd name="T13" fmla="*/ 85 h 257"/>
                <a:gd name="T14" fmla="*/ 29 w 389"/>
                <a:gd name="T15" fmla="*/ 44 h 257"/>
                <a:gd name="T16" fmla="*/ 35 w 389"/>
                <a:gd name="T17" fmla="*/ 46 h 257"/>
                <a:gd name="T18" fmla="*/ 21 w 389"/>
                <a:gd name="T19" fmla="*/ 65 h 257"/>
                <a:gd name="T20" fmla="*/ 22 w 389"/>
                <a:gd name="T21" fmla="*/ 69 h 257"/>
                <a:gd name="T22" fmla="*/ 283 w 389"/>
                <a:gd name="T23" fmla="*/ 214 h 257"/>
                <a:gd name="T24" fmla="*/ 288 w 389"/>
                <a:gd name="T25" fmla="*/ 212 h 257"/>
                <a:gd name="T26" fmla="*/ 348 w 389"/>
                <a:gd name="T27" fmla="*/ 72 h 257"/>
                <a:gd name="T28" fmla="*/ 346 w 389"/>
                <a:gd name="T29" fmla="*/ 68 h 257"/>
                <a:gd name="T30" fmla="*/ 263 w 389"/>
                <a:gd name="T31" fmla="*/ 19 h 257"/>
                <a:gd name="T32" fmla="*/ 275 w 389"/>
                <a:gd name="T33" fmla="*/ 19 h 257"/>
                <a:gd name="T34" fmla="*/ 290 w 389"/>
                <a:gd name="T35" fmla="*/ 4 h 257"/>
                <a:gd name="T36" fmla="*/ 292 w 389"/>
                <a:gd name="T37" fmla="*/ 6 h 257"/>
                <a:gd name="T38" fmla="*/ 297 w 389"/>
                <a:gd name="T39" fmla="*/ 4 h 257"/>
                <a:gd name="T40" fmla="*/ 298 w 389"/>
                <a:gd name="T41" fmla="*/ 4 h 257"/>
                <a:gd name="T42" fmla="*/ 341 w 389"/>
                <a:gd name="T43" fmla="*/ 25 h 257"/>
                <a:gd name="T44" fmla="*/ 369 w 389"/>
                <a:gd name="T45" fmla="*/ 42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89" h="257">
                  <a:moveTo>
                    <a:pt x="369" y="42"/>
                  </a:moveTo>
                  <a:cubicBezTo>
                    <a:pt x="375" y="45"/>
                    <a:pt x="389" y="49"/>
                    <a:pt x="386" y="57"/>
                  </a:cubicBezTo>
                  <a:cubicBezTo>
                    <a:pt x="378" y="75"/>
                    <a:pt x="305" y="257"/>
                    <a:pt x="294" y="253"/>
                  </a:cubicBezTo>
                  <a:cubicBezTo>
                    <a:pt x="232" y="229"/>
                    <a:pt x="174" y="197"/>
                    <a:pt x="116" y="165"/>
                  </a:cubicBezTo>
                  <a:cubicBezTo>
                    <a:pt x="87" y="148"/>
                    <a:pt x="58" y="132"/>
                    <a:pt x="29" y="116"/>
                  </a:cubicBezTo>
                  <a:cubicBezTo>
                    <a:pt x="23" y="113"/>
                    <a:pt x="17" y="109"/>
                    <a:pt x="11" y="106"/>
                  </a:cubicBezTo>
                  <a:cubicBezTo>
                    <a:pt x="0" y="100"/>
                    <a:pt x="1" y="96"/>
                    <a:pt x="5" y="85"/>
                  </a:cubicBezTo>
                  <a:cubicBezTo>
                    <a:pt x="10" y="70"/>
                    <a:pt x="20" y="57"/>
                    <a:pt x="29" y="44"/>
                  </a:cubicBezTo>
                  <a:cubicBezTo>
                    <a:pt x="31" y="45"/>
                    <a:pt x="33" y="45"/>
                    <a:pt x="35" y="46"/>
                  </a:cubicBezTo>
                  <a:cubicBezTo>
                    <a:pt x="30" y="52"/>
                    <a:pt x="25" y="58"/>
                    <a:pt x="21" y="65"/>
                  </a:cubicBezTo>
                  <a:cubicBezTo>
                    <a:pt x="21" y="66"/>
                    <a:pt x="21" y="68"/>
                    <a:pt x="22" y="69"/>
                  </a:cubicBezTo>
                  <a:cubicBezTo>
                    <a:pt x="96" y="135"/>
                    <a:pt x="189" y="185"/>
                    <a:pt x="283" y="214"/>
                  </a:cubicBezTo>
                  <a:cubicBezTo>
                    <a:pt x="285" y="215"/>
                    <a:pt x="287" y="213"/>
                    <a:pt x="288" y="212"/>
                  </a:cubicBezTo>
                  <a:cubicBezTo>
                    <a:pt x="304" y="164"/>
                    <a:pt x="333" y="121"/>
                    <a:pt x="348" y="72"/>
                  </a:cubicBezTo>
                  <a:cubicBezTo>
                    <a:pt x="348" y="70"/>
                    <a:pt x="347" y="69"/>
                    <a:pt x="346" y="68"/>
                  </a:cubicBezTo>
                  <a:cubicBezTo>
                    <a:pt x="319" y="51"/>
                    <a:pt x="291" y="35"/>
                    <a:pt x="263" y="19"/>
                  </a:cubicBezTo>
                  <a:cubicBezTo>
                    <a:pt x="267" y="20"/>
                    <a:pt x="271" y="21"/>
                    <a:pt x="275" y="19"/>
                  </a:cubicBezTo>
                  <a:cubicBezTo>
                    <a:pt x="282" y="17"/>
                    <a:pt x="286" y="10"/>
                    <a:pt x="290" y="4"/>
                  </a:cubicBezTo>
                  <a:cubicBezTo>
                    <a:pt x="291" y="5"/>
                    <a:pt x="292" y="5"/>
                    <a:pt x="292" y="6"/>
                  </a:cubicBezTo>
                  <a:cubicBezTo>
                    <a:pt x="294" y="7"/>
                    <a:pt x="297" y="7"/>
                    <a:pt x="297" y="4"/>
                  </a:cubicBezTo>
                  <a:cubicBezTo>
                    <a:pt x="297" y="4"/>
                    <a:pt x="297" y="4"/>
                    <a:pt x="298" y="4"/>
                  </a:cubicBezTo>
                  <a:cubicBezTo>
                    <a:pt x="303" y="0"/>
                    <a:pt x="336" y="23"/>
                    <a:pt x="341" y="25"/>
                  </a:cubicBezTo>
                  <a:cubicBezTo>
                    <a:pt x="350" y="31"/>
                    <a:pt x="360" y="36"/>
                    <a:pt x="369" y="42"/>
                  </a:cubicBezTo>
                  <a:close/>
                </a:path>
              </a:pathLst>
            </a:custGeom>
            <a:solidFill>
              <a:srgbClr val="C6806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0" name="Freeform 57"/>
            <p:cNvSpPr/>
            <p:nvPr/>
          </p:nvSpPr>
          <p:spPr bwMode="auto">
            <a:xfrm>
              <a:off x="1160" y="433"/>
              <a:ext cx="429" cy="1183"/>
            </a:xfrm>
            <a:custGeom>
              <a:avLst/>
              <a:gdLst>
                <a:gd name="T0" fmla="*/ 171 w 181"/>
                <a:gd name="T1" fmla="*/ 437 h 500"/>
                <a:gd name="T2" fmla="*/ 181 w 181"/>
                <a:gd name="T3" fmla="*/ 442 h 500"/>
                <a:gd name="T4" fmla="*/ 120 w 181"/>
                <a:gd name="T5" fmla="*/ 475 h 500"/>
                <a:gd name="T6" fmla="*/ 94 w 181"/>
                <a:gd name="T7" fmla="*/ 500 h 500"/>
                <a:gd name="T8" fmla="*/ 70 w 181"/>
                <a:gd name="T9" fmla="*/ 432 h 500"/>
                <a:gd name="T10" fmla="*/ 64 w 181"/>
                <a:gd name="T11" fmla="*/ 429 h 500"/>
                <a:gd name="T12" fmla="*/ 21 w 181"/>
                <a:gd name="T13" fmla="*/ 435 h 500"/>
                <a:gd name="T14" fmla="*/ 29 w 181"/>
                <a:gd name="T15" fmla="*/ 337 h 500"/>
                <a:gd name="T16" fmla="*/ 4 w 181"/>
                <a:gd name="T17" fmla="*/ 205 h 500"/>
                <a:gd name="T18" fmla="*/ 14 w 181"/>
                <a:gd name="T19" fmla="*/ 97 h 500"/>
                <a:gd name="T20" fmla="*/ 68 w 181"/>
                <a:gd name="T21" fmla="*/ 0 h 500"/>
                <a:gd name="T22" fmla="*/ 75 w 181"/>
                <a:gd name="T23" fmla="*/ 8 h 500"/>
                <a:gd name="T24" fmla="*/ 76 w 181"/>
                <a:gd name="T25" fmla="*/ 10 h 500"/>
                <a:gd name="T26" fmla="*/ 171 w 181"/>
                <a:gd name="T27" fmla="*/ 437 h 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1" h="500">
                  <a:moveTo>
                    <a:pt x="171" y="437"/>
                  </a:moveTo>
                  <a:cubicBezTo>
                    <a:pt x="174" y="439"/>
                    <a:pt x="178" y="440"/>
                    <a:pt x="181" y="442"/>
                  </a:cubicBezTo>
                  <a:cubicBezTo>
                    <a:pt x="158" y="445"/>
                    <a:pt x="137" y="460"/>
                    <a:pt x="120" y="475"/>
                  </a:cubicBezTo>
                  <a:cubicBezTo>
                    <a:pt x="111" y="483"/>
                    <a:pt x="102" y="491"/>
                    <a:pt x="94" y="500"/>
                  </a:cubicBezTo>
                  <a:cubicBezTo>
                    <a:pt x="71" y="485"/>
                    <a:pt x="68" y="457"/>
                    <a:pt x="70" y="432"/>
                  </a:cubicBezTo>
                  <a:cubicBezTo>
                    <a:pt x="70" y="429"/>
                    <a:pt x="66" y="427"/>
                    <a:pt x="64" y="429"/>
                  </a:cubicBezTo>
                  <a:cubicBezTo>
                    <a:pt x="50" y="437"/>
                    <a:pt x="36" y="438"/>
                    <a:pt x="21" y="435"/>
                  </a:cubicBezTo>
                  <a:cubicBezTo>
                    <a:pt x="35" y="405"/>
                    <a:pt x="33" y="370"/>
                    <a:pt x="29" y="337"/>
                  </a:cubicBezTo>
                  <a:cubicBezTo>
                    <a:pt x="22" y="293"/>
                    <a:pt x="10" y="249"/>
                    <a:pt x="4" y="205"/>
                  </a:cubicBezTo>
                  <a:cubicBezTo>
                    <a:pt x="0" y="169"/>
                    <a:pt x="6" y="132"/>
                    <a:pt x="14" y="97"/>
                  </a:cubicBezTo>
                  <a:cubicBezTo>
                    <a:pt x="21" y="62"/>
                    <a:pt x="35" y="20"/>
                    <a:pt x="68" y="0"/>
                  </a:cubicBezTo>
                  <a:cubicBezTo>
                    <a:pt x="70" y="3"/>
                    <a:pt x="73" y="5"/>
                    <a:pt x="75" y="8"/>
                  </a:cubicBezTo>
                  <a:cubicBezTo>
                    <a:pt x="75" y="9"/>
                    <a:pt x="75" y="9"/>
                    <a:pt x="76" y="10"/>
                  </a:cubicBezTo>
                  <a:cubicBezTo>
                    <a:pt x="31" y="148"/>
                    <a:pt x="16" y="360"/>
                    <a:pt x="171" y="437"/>
                  </a:cubicBezTo>
                  <a:close/>
                </a:path>
              </a:pathLst>
            </a:custGeom>
            <a:solidFill>
              <a:srgbClr val="7D4E2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1" name="Freeform 58"/>
            <p:cNvSpPr/>
            <p:nvPr/>
          </p:nvSpPr>
          <p:spPr bwMode="auto">
            <a:xfrm>
              <a:off x="1276" y="230"/>
              <a:ext cx="1412" cy="1431"/>
            </a:xfrm>
            <a:custGeom>
              <a:avLst/>
              <a:gdLst>
                <a:gd name="T0" fmla="*/ 592 w 596"/>
                <a:gd name="T1" fmla="*/ 265 h 605"/>
                <a:gd name="T2" fmla="*/ 550 w 596"/>
                <a:gd name="T3" fmla="*/ 435 h 605"/>
                <a:gd name="T4" fmla="*/ 554 w 596"/>
                <a:gd name="T5" fmla="*/ 496 h 605"/>
                <a:gd name="T6" fmla="*/ 561 w 596"/>
                <a:gd name="T7" fmla="*/ 520 h 605"/>
                <a:gd name="T8" fmla="*/ 552 w 596"/>
                <a:gd name="T9" fmla="*/ 534 h 605"/>
                <a:gd name="T10" fmla="*/ 518 w 596"/>
                <a:gd name="T11" fmla="*/ 532 h 605"/>
                <a:gd name="T12" fmla="*/ 512 w 596"/>
                <a:gd name="T13" fmla="*/ 534 h 605"/>
                <a:gd name="T14" fmla="*/ 479 w 596"/>
                <a:gd name="T15" fmla="*/ 605 h 605"/>
                <a:gd name="T16" fmla="*/ 469 w 596"/>
                <a:gd name="T17" fmla="*/ 594 h 605"/>
                <a:gd name="T18" fmla="*/ 390 w 596"/>
                <a:gd name="T19" fmla="*/ 525 h 605"/>
                <a:gd name="T20" fmla="*/ 470 w 596"/>
                <a:gd name="T21" fmla="*/ 467 h 605"/>
                <a:gd name="T22" fmla="*/ 498 w 596"/>
                <a:gd name="T23" fmla="*/ 377 h 605"/>
                <a:gd name="T24" fmla="*/ 497 w 596"/>
                <a:gd name="T25" fmla="*/ 376 h 605"/>
                <a:gd name="T26" fmla="*/ 498 w 596"/>
                <a:gd name="T27" fmla="*/ 376 h 605"/>
                <a:gd name="T28" fmla="*/ 550 w 596"/>
                <a:gd name="T29" fmla="*/ 329 h 605"/>
                <a:gd name="T30" fmla="*/ 503 w 596"/>
                <a:gd name="T31" fmla="*/ 289 h 605"/>
                <a:gd name="T32" fmla="*/ 501 w 596"/>
                <a:gd name="T33" fmla="*/ 287 h 605"/>
                <a:gd name="T34" fmla="*/ 465 w 596"/>
                <a:gd name="T35" fmla="*/ 189 h 605"/>
                <a:gd name="T36" fmla="*/ 462 w 596"/>
                <a:gd name="T37" fmla="*/ 185 h 605"/>
                <a:gd name="T38" fmla="*/ 458 w 596"/>
                <a:gd name="T39" fmla="*/ 183 h 605"/>
                <a:gd name="T40" fmla="*/ 238 w 596"/>
                <a:gd name="T41" fmla="*/ 193 h 605"/>
                <a:gd name="T42" fmla="*/ 33 w 596"/>
                <a:gd name="T43" fmla="*/ 91 h 605"/>
                <a:gd name="T44" fmla="*/ 31 w 596"/>
                <a:gd name="T45" fmla="*/ 91 h 605"/>
                <a:gd name="T46" fmla="*/ 0 w 596"/>
                <a:gd name="T47" fmla="*/ 34 h 605"/>
                <a:gd name="T48" fmla="*/ 128 w 596"/>
                <a:gd name="T49" fmla="*/ 36 h 605"/>
                <a:gd name="T50" fmla="*/ 274 w 596"/>
                <a:gd name="T51" fmla="*/ 3 h 605"/>
                <a:gd name="T52" fmla="*/ 472 w 596"/>
                <a:gd name="T53" fmla="*/ 113 h 605"/>
                <a:gd name="T54" fmla="*/ 479 w 596"/>
                <a:gd name="T55" fmla="*/ 113 h 605"/>
                <a:gd name="T56" fmla="*/ 479 w 596"/>
                <a:gd name="T57" fmla="*/ 112 h 605"/>
                <a:gd name="T58" fmla="*/ 479 w 596"/>
                <a:gd name="T59" fmla="*/ 112 h 605"/>
                <a:gd name="T60" fmla="*/ 592 w 596"/>
                <a:gd name="T61" fmla="*/ 265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96" h="605">
                  <a:moveTo>
                    <a:pt x="592" y="265"/>
                  </a:moveTo>
                  <a:cubicBezTo>
                    <a:pt x="596" y="324"/>
                    <a:pt x="561" y="379"/>
                    <a:pt x="550" y="435"/>
                  </a:cubicBezTo>
                  <a:cubicBezTo>
                    <a:pt x="545" y="457"/>
                    <a:pt x="548" y="474"/>
                    <a:pt x="554" y="496"/>
                  </a:cubicBezTo>
                  <a:cubicBezTo>
                    <a:pt x="556" y="504"/>
                    <a:pt x="559" y="512"/>
                    <a:pt x="561" y="520"/>
                  </a:cubicBezTo>
                  <a:cubicBezTo>
                    <a:pt x="563" y="526"/>
                    <a:pt x="558" y="530"/>
                    <a:pt x="552" y="534"/>
                  </a:cubicBezTo>
                  <a:cubicBezTo>
                    <a:pt x="542" y="542"/>
                    <a:pt x="528" y="540"/>
                    <a:pt x="518" y="532"/>
                  </a:cubicBezTo>
                  <a:cubicBezTo>
                    <a:pt x="516" y="530"/>
                    <a:pt x="512" y="531"/>
                    <a:pt x="512" y="534"/>
                  </a:cubicBezTo>
                  <a:cubicBezTo>
                    <a:pt x="510" y="561"/>
                    <a:pt x="512" y="598"/>
                    <a:pt x="479" y="605"/>
                  </a:cubicBezTo>
                  <a:cubicBezTo>
                    <a:pt x="476" y="601"/>
                    <a:pt x="472" y="598"/>
                    <a:pt x="469" y="594"/>
                  </a:cubicBezTo>
                  <a:cubicBezTo>
                    <a:pt x="448" y="570"/>
                    <a:pt x="423" y="534"/>
                    <a:pt x="390" y="525"/>
                  </a:cubicBezTo>
                  <a:cubicBezTo>
                    <a:pt x="422" y="513"/>
                    <a:pt x="450" y="494"/>
                    <a:pt x="470" y="467"/>
                  </a:cubicBezTo>
                  <a:cubicBezTo>
                    <a:pt x="490" y="441"/>
                    <a:pt x="499" y="410"/>
                    <a:pt x="498" y="377"/>
                  </a:cubicBezTo>
                  <a:cubicBezTo>
                    <a:pt x="498" y="376"/>
                    <a:pt x="497" y="376"/>
                    <a:pt x="497" y="376"/>
                  </a:cubicBezTo>
                  <a:cubicBezTo>
                    <a:pt x="498" y="376"/>
                    <a:pt x="498" y="376"/>
                    <a:pt x="498" y="376"/>
                  </a:cubicBezTo>
                  <a:cubicBezTo>
                    <a:pt x="528" y="379"/>
                    <a:pt x="551" y="359"/>
                    <a:pt x="550" y="329"/>
                  </a:cubicBezTo>
                  <a:cubicBezTo>
                    <a:pt x="549" y="305"/>
                    <a:pt x="528" y="280"/>
                    <a:pt x="503" y="289"/>
                  </a:cubicBezTo>
                  <a:cubicBezTo>
                    <a:pt x="503" y="288"/>
                    <a:pt x="502" y="288"/>
                    <a:pt x="501" y="287"/>
                  </a:cubicBezTo>
                  <a:cubicBezTo>
                    <a:pt x="455" y="280"/>
                    <a:pt x="449" y="224"/>
                    <a:pt x="465" y="189"/>
                  </a:cubicBezTo>
                  <a:cubicBezTo>
                    <a:pt x="466" y="187"/>
                    <a:pt x="464" y="185"/>
                    <a:pt x="462" y="185"/>
                  </a:cubicBezTo>
                  <a:cubicBezTo>
                    <a:pt x="462" y="183"/>
                    <a:pt x="460" y="182"/>
                    <a:pt x="458" y="183"/>
                  </a:cubicBezTo>
                  <a:cubicBezTo>
                    <a:pt x="395" y="227"/>
                    <a:pt x="307" y="212"/>
                    <a:pt x="238" y="193"/>
                  </a:cubicBezTo>
                  <a:cubicBezTo>
                    <a:pt x="166" y="172"/>
                    <a:pt x="92" y="139"/>
                    <a:pt x="33" y="91"/>
                  </a:cubicBezTo>
                  <a:cubicBezTo>
                    <a:pt x="32" y="91"/>
                    <a:pt x="32" y="91"/>
                    <a:pt x="31" y="91"/>
                  </a:cubicBezTo>
                  <a:cubicBezTo>
                    <a:pt x="17" y="73"/>
                    <a:pt x="5" y="56"/>
                    <a:pt x="0" y="34"/>
                  </a:cubicBezTo>
                  <a:cubicBezTo>
                    <a:pt x="40" y="56"/>
                    <a:pt x="85" y="49"/>
                    <a:pt x="128" y="36"/>
                  </a:cubicBezTo>
                  <a:cubicBezTo>
                    <a:pt x="177" y="21"/>
                    <a:pt x="222" y="4"/>
                    <a:pt x="274" y="3"/>
                  </a:cubicBezTo>
                  <a:cubicBezTo>
                    <a:pt x="351" y="0"/>
                    <a:pt x="463" y="18"/>
                    <a:pt x="472" y="113"/>
                  </a:cubicBezTo>
                  <a:cubicBezTo>
                    <a:pt x="472" y="117"/>
                    <a:pt x="479" y="117"/>
                    <a:pt x="479" y="113"/>
                  </a:cubicBezTo>
                  <a:cubicBezTo>
                    <a:pt x="479" y="112"/>
                    <a:pt x="479" y="112"/>
                    <a:pt x="479" y="112"/>
                  </a:cubicBezTo>
                  <a:cubicBezTo>
                    <a:pt x="479" y="112"/>
                    <a:pt x="479" y="112"/>
                    <a:pt x="479" y="112"/>
                  </a:cubicBezTo>
                  <a:cubicBezTo>
                    <a:pt x="554" y="60"/>
                    <a:pt x="588" y="217"/>
                    <a:pt x="592" y="265"/>
                  </a:cubicBezTo>
                  <a:close/>
                </a:path>
              </a:pathLst>
            </a:custGeom>
            <a:solidFill>
              <a:srgbClr val="7D4E2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2" name="Freeform 59"/>
            <p:cNvSpPr/>
            <p:nvPr/>
          </p:nvSpPr>
          <p:spPr bwMode="auto">
            <a:xfrm>
              <a:off x="2115" y="1100"/>
              <a:ext cx="191" cy="121"/>
            </a:xfrm>
            <a:custGeom>
              <a:avLst/>
              <a:gdLst>
                <a:gd name="T0" fmla="*/ 68 w 81"/>
                <a:gd name="T1" fmla="*/ 13 h 51"/>
                <a:gd name="T2" fmla="*/ 44 w 81"/>
                <a:gd name="T3" fmla="*/ 48 h 51"/>
                <a:gd name="T4" fmla="*/ 5 w 81"/>
                <a:gd name="T5" fmla="*/ 30 h 51"/>
                <a:gd name="T6" fmla="*/ 23 w 81"/>
                <a:gd name="T7" fmla="*/ 4 h 51"/>
                <a:gd name="T8" fmla="*/ 27 w 81"/>
                <a:gd name="T9" fmla="*/ 6 h 51"/>
                <a:gd name="T10" fmla="*/ 68 w 81"/>
                <a:gd name="T11" fmla="*/ 13 h 51"/>
              </a:gdLst>
              <a:ahLst/>
              <a:cxnLst>
                <a:cxn ang="0">
                  <a:pos x="T0" y="T1"/>
                </a:cxn>
                <a:cxn ang="0">
                  <a:pos x="T2" y="T3"/>
                </a:cxn>
                <a:cxn ang="0">
                  <a:pos x="T4" y="T5"/>
                </a:cxn>
                <a:cxn ang="0">
                  <a:pos x="T6" y="T7"/>
                </a:cxn>
                <a:cxn ang="0">
                  <a:pos x="T8" y="T9"/>
                </a:cxn>
                <a:cxn ang="0">
                  <a:pos x="T10" y="T11"/>
                </a:cxn>
              </a:cxnLst>
              <a:rect l="0" t="0" r="r" b="b"/>
              <a:pathLst>
                <a:path w="81" h="51">
                  <a:moveTo>
                    <a:pt x="68" y="13"/>
                  </a:moveTo>
                  <a:cubicBezTo>
                    <a:pt x="81" y="31"/>
                    <a:pt x="59" y="44"/>
                    <a:pt x="44" y="48"/>
                  </a:cubicBezTo>
                  <a:cubicBezTo>
                    <a:pt x="30" y="51"/>
                    <a:pt x="11" y="45"/>
                    <a:pt x="5" y="30"/>
                  </a:cubicBezTo>
                  <a:cubicBezTo>
                    <a:pt x="0" y="16"/>
                    <a:pt x="11" y="8"/>
                    <a:pt x="23" y="4"/>
                  </a:cubicBezTo>
                  <a:cubicBezTo>
                    <a:pt x="23" y="5"/>
                    <a:pt x="25" y="7"/>
                    <a:pt x="27" y="6"/>
                  </a:cubicBezTo>
                  <a:cubicBezTo>
                    <a:pt x="41" y="0"/>
                    <a:pt x="57" y="0"/>
                    <a:pt x="68" y="13"/>
                  </a:cubicBezTo>
                  <a:close/>
                </a:path>
              </a:pathLst>
            </a:custGeom>
            <a:solidFill>
              <a:srgbClr val="FACCE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3" name="Freeform 60"/>
            <p:cNvSpPr/>
            <p:nvPr/>
          </p:nvSpPr>
          <p:spPr bwMode="auto">
            <a:xfrm>
              <a:off x="1380" y="1048"/>
              <a:ext cx="150" cy="107"/>
            </a:xfrm>
            <a:custGeom>
              <a:avLst/>
              <a:gdLst>
                <a:gd name="T0" fmla="*/ 57 w 63"/>
                <a:gd name="T1" fmla="*/ 20 h 45"/>
                <a:gd name="T2" fmla="*/ 25 w 63"/>
                <a:gd name="T3" fmla="*/ 42 h 45"/>
                <a:gd name="T4" fmla="*/ 3 w 63"/>
                <a:gd name="T5" fmla="*/ 19 h 45"/>
                <a:gd name="T6" fmla="*/ 16 w 63"/>
                <a:gd name="T7" fmla="*/ 1 h 45"/>
                <a:gd name="T8" fmla="*/ 18 w 63"/>
                <a:gd name="T9" fmla="*/ 2 h 45"/>
                <a:gd name="T10" fmla="*/ 57 w 63"/>
                <a:gd name="T11" fmla="*/ 20 h 45"/>
              </a:gdLst>
              <a:ahLst/>
              <a:cxnLst>
                <a:cxn ang="0">
                  <a:pos x="T0" y="T1"/>
                </a:cxn>
                <a:cxn ang="0">
                  <a:pos x="T2" y="T3"/>
                </a:cxn>
                <a:cxn ang="0">
                  <a:pos x="T4" y="T5"/>
                </a:cxn>
                <a:cxn ang="0">
                  <a:pos x="T6" y="T7"/>
                </a:cxn>
                <a:cxn ang="0">
                  <a:pos x="T8" y="T9"/>
                </a:cxn>
                <a:cxn ang="0">
                  <a:pos x="T10" y="T11"/>
                </a:cxn>
              </a:cxnLst>
              <a:rect l="0" t="0" r="r" b="b"/>
              <a:pathLst>
                <a:path w="63" h="45">
                  <a:moveTo>
                    <a:pt x="57" y="20"/>
                  </a:moveTo>
                  <a:cubicBezTo>
                    <a:pt x="63" y="36"/>
                    <a:pt x="37" y="45"/>
                    <a:pt x="25" y="42"/>
                  </a:cubicBezTo>
                  <a:cubicBezTo>
                    <a:pt x="14" y="40"/>
                    <a:pt x="6" y="30"/>
                    <a:pt x="3" y="19"/>
                  </a:cubicBezTo>
                  <a:cubicBezTo>
                    <a:pt x="0" y="8"/>
                    <a:pt x="7" y="3"/>
                    <a:pt x="16" y="1"/>
                  </a:cubicBezTo>
                  <a:cubicBezTo>
                    <a:pt x="17" y="1"/>
                    <a:pt x="17" y="2"/>
                    <a:pt x="18" y="2"/>
                  </a:cubicBezTo>
                  <a:cubicBezTo>
                    <a:pt x="33" y="0"/>
                    <a:pt x="52" y="5"/>
                    <a:pt x="57" y="20"/>
                  </a:cubicBezTo>
                  <a:close/>
                </a:path>
              </a:pathLst>
            </a:custGeom>
            <a:solidFill>
              <a:srgbClr val="FACCE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4" name="Freeform 61"/>
            <p:cNvSpPr/>
            <p:nvPr/>
          </p:nvSpPr>
          <p:spPr bwMode="auto">
            <a:xfrm>
              <a:off x="1056" y="1484"/>
              <a:ext cx="580" cy="767"/>
            </a:xfrm>
            <a:custGeom>
              <a:avLst/>
              <a:gdLst>
                <a:gd name="T0" fmla="*/ 232 w 245"/>
                <a:gd name="T1" fmla="*/ 0 h 324"/>
                <a:gd name="T2" fmla="*/ 245 w 245"/>
                <a:gd name="T3" fmla="*/ 5 h 324"/>
                <a:gd name="T4" fmla="*/ 226 w 245"/>
                <a:gd name="T5" fmla="*/ 29 h 324"/>
                <a:gd name="T6" fmla="*/ 214 w 245"/>
                <a:gd name="T7" fmla="*/ 51 h 324"/>
                <a:gd name="T8" fmla="*/ 213 w 245"/>
                <a:gd name="T9" fmla="*/ 54 h 324"/>
                <a:gd name="T10" fmla="*/ 213 w 245"/>
                <a:gd name="T11" fmla="*/ 54 h 324"/>
                <a:gd name="T12" fmla="*/ 213 w 245"/>
                <a:gd name="T13" fmla="*/ 54 h 324"/>
                <a:gd name="T14" fmla="*/ 194 w 245"/>
                <a:gd name="T15" fmla="*/ 101 h 324"/>
                <a:gd name="T16" fmla="*/ 159 w 245"/>
                <a:gd name="T17" fmla="*/ 188 h 324"/>
                <a:gd name="T18" fmla="*/ 86 w 245"/>
                <a:gd name="T19" fmla="*/ 248 h 324"/>
                <a:gd name="T20" fmla="*/ 37 w 245"/>
                <a:gd name="T21" fmla="*/ 324 h 324"/>
                <a:gd name="T22" fmla="*/ 36 w 245"/>
                <a:gd name="T23" fmla="*/ 324 h 324"/>
                <a:gd name="T24" fmla="*/ 16 w 245"/>
                <a:gd name="T25" fmla="*/ 318 h 324"/>
                <a:gd name="T26" fmla="*/ 0 w 245"/>
                <a:gd name="T27" fmla="*/ 305 h 324"/>
                <a:gd name="T28" fmla="*/ 86 w 245"/>
                <a:gd name="T29" fmla="*/ 134 h 324"/>
                <a:gd name="T30" fmla="*/ 232 w 245"/>
                <a:gd name="T31" fmla="*/ 0 h 324"/>
                <a:gd name="T32" fmla="*/ 232 w 245"/>
                <a:gd name="T33" fmla="*/ 0 h 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5" h="324">
                  <a:moveTo>
                    <a:pt x="232" y="0"/>
                  </a:moveTo>
                  <a:cubicBezTo>
                    <a:pt x="236" y="2"/>
                    <a:pt x="241" y="4"/>
                    <a:pt x="245" y="5"/>
                  </a:cubicBezTo>
                  <a:cubicBezTo>
                    <a:pt x="237" y="9"/>
                    <a:pt x="229" y="25"/>
                    <a:pt x="226" y="29"/>
                  </a:cubicBezTo>
                  <a:cubicBezTo>
                    <a:pt x="223" y="34"/>
                    <a:pt x="216" y="44"/>
                    <a:pt x="214" y="51"/>
                  </a:cubicBezTo>
                  <a:cubicBezTo>
                    <a:pt x="214" y="52"/>
                    <a:pt x="213" y="53"/>
                    <a:pt x="213" y="54"/>
                  </a:cubicBezTo>
                  <a:cubicBezTo>
                    <a:pt x="213" y="54"/>
                    <a:pt x="213" y="54"/>
                    <a:pt x="213" y="54"/>
                  </a:cubicBezTo>
                  <a:cubicBezTo>
                    <a:pt x="213" y="54"/>
                    <a:pt x="213" y="54"/>
                    <a:pt x="213" y="54"/>
                  </a:cubicBezTo>
                  <a:cubicBezTo>
                    <a:pt x="205" y="69"/>
                    <a:pt x="198" y="85"/>
                    <a:pt x="194" y="101"/>
                  </a:cubicBezTo>
                  <a:cubicBezTo>
                    <a:pt x="181" y="130"/>
                    <a:pt x="169" y="159"/>
                    <a:pt x="159" y="188"/>
                  </a:cubicBezTo>
                  <a:cubicBezTo>
                    <a:pt x="131" y="189"/>
                    <a:pt x="101" y="230"/>
                    <a:pt x="86" y="248"/>
                  </a:cubicBezTo>
                  <a:cubicBezTo>
                    <a:pt x="68" y="271"/>
                    <a:pt x="50" y="297"/>
                    <a:pt x="37" y="324"/>
                  </a:cubicBezTo>
                  <a:cubicBezTo>
                    <a:pt x="36" y="324"/>
                    <a:pt x="36" y="324"/>
                    <a:pt x="36" y="324"/>
                  </a:cubicBezTo>
                  <a:cubicBezTo>
                    <a:pt x="29" y="322"/>
                    <a:pt x="23" y="320"/>
                    <a:pt x="16" y="318"/>
                  </a:cubicBezTo>
                  <a:cubicBezTo>
                    <a:pt x="10" y="315"/>
                    <a:pt x="5" y="310"/>
                    <a:pt x="0" y="305"/>
                  </a:cubicBezTo>
                  <a:cubicBezTo>
                    <a:pt x="17" y="244"/>
                    <a:pt x="51" y="186"/>
                    <a:pt x="86" y="134"/>
                  </a:cubicBezTo>
                  <a:cubicBezTo>
                    <a:pt x="122" y="81"/>
                    <a:pt x="168" y="18"/>
                    <a:pt x="232" y="0"/>
                  </a:cubicBezTo>
                  <a:cubicBezTo>
                    <a:pt x="232" y="0"/>
                    <a:pt x="232" y="0"/>
                    <a:pt x="232" y="0"/>
                  </a:cubicBezTo>
                  <a:close/>
                </a:path>
              </a:pathLst>
            </a:custGeom>
            <a:solidFill>
              <a:srgbClr val="F5F5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5" name="Freeform 62"/>
            <p:cNvSpPr/>
            <p:nvPr/>
          </p:nvSpPr>
          <p:spPr bwMode="auto">
            <a:xfrm>
              <a:off x="2103" y="1481"/>
              <a:ext cx="604" cy="497"/>
            </a:xfrm>
            <a:custGeom>
              <a:avLst/>
              <a:gdLst>
                <a:gd name="T0" fmla="*/ 255 w 255"/>
                <a:gd name="T1" fmla="*/ 144 h 210"/>
                <a:gd name="T2" fmla="*/ 253 w 255"/>
                <a:gd name="T3" fmla="*/ 181 h 210"/>
                <a:gd name="T4" fmla="*/ 250 w 255"/>
                <a:gd name="T5" fmla="*/ 206 h 210"/>
                <a:gd name="T6" fmla="*/ 241 w 255"/>
                <a:gd name="T7" fmla="*/ 205 h 210"/>
                <a:gd name="T8" fmla="*/ 180 w 255"/>
                <a:gd name="T9" fmla="*/ 187 h 210"/>
                <a:gd name="T10" fmla="*/ 65 w 255"/>
                <a:gd name="T11" fmla="*/ 134 h 210"/>
                <a:gd name="T12" fmla="*/ 62 w 255"/>
                <a:gd name="T13" fmla="*/ 133 h 210"/>
                <a:gd name="T14" fmla="*/ 57 w 255"/>
                <a:gd name="T15" fmla="*/ 115 h 210"/>
                <a:gd name="T16" fmla="*/ 56 w 255"/>
                <a:gd name="T17" fmla="*/ 113 h 210"/>
                <a:gd name="T18" fmla="*/ 49 w 255"/>
                <a:gd name="T19" fmla="*/ 91 h 210"/>
                <a:gd name="T20" fmla="*/ 1 w 255"/>
                <a:gd name="T21" fmla="*/ 10 h 210"/>
                <a:gd name="T22" fmla="*/ 0 w 255"/>
                <a:gd name="T23" fmla="*/ 9 h 210"/>
                <a:gd name="T24" fmla="*/ 33 w 255"/>
                <a:gd name="T25" fmla="*/ 0 h 210"/>
                <a:gd name="T26" fmla="*/ 124 w 255"/>
                <a:gd name="T27" fmla="*/ 79 h 210"/>
                <a:gd name="T28" fmla="*/ 127 w 255"/>
                <a:gd name="T29" fmla="*/ 83 h 210"/>
                <a:gd name="T30" fmla="*/ 127 w 255"/>
                <a:gd name="T31" fmla="*/ 83 h 210"/>
                <a:gd name="T32" fmla="*/ 246 w 255"/>
                <a:gd name="T33" fmla="*/ 144 h 210"/>
                <a:gd name="T34" fmla="*/ 249 w 255"/>
                <a:gd name="T35" fmla="*/ 143 h 210"/>
                <a:gd name="T36" fmla="*/ 255 w 255"/>
                <a:gd name="T37" fmla="*/ 144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55" h="210">
                  <a:moveTo>
                    <a:pt x="255" y="144"/>
                  </a:moveTo>
                  <a:cubicBezTo>
                    <a:pt x="254" y="156"/>
                    <a:pt x="254" y="169"/>
                    <a:pt x="253" y="181"/>
                  </a:cubicBezTo>
                  <a:cubicBezTo>
                    <a:pt x="252" y="190"/>
                    <a:pt x="251" y="198"/>
                    <a:pt x="250" y="206"/>
                  </a:cubicBezTo>
                  <a:cubicBezTo>
                    <a:pt x="249" y="210"/>
                    <a:pt x="244" y="206"/>
                    <a:pt x="241" y="205"/>
                  </a:cubicBezTo>
                  <a:cubicBezTo>
                    <a:pt x="221" y="198"/>
                    <a:pt x="200" y="193"/>
                    <a:pt x="180" y="187"/>
                  </a:cubicBezTo>
                  <a:cubicBezTo>
                    <a:pt x="139" y="175"/>
                    <a:pt x="97" y="163"/>
                    <a:pt x="65" y="134"/>
                  </a:cubicBezTo>
                  <a:cubicBezTo>
                    <a:pt x="64" y="133"/>
                    <a:pt x="63" y="133"/>
                    <a:pt x="62" y="133"/>
                  </a:cubicBezTo>
                  <a:cubicBezTo>
                    <a:pt x="60" y="127"/>
                    <a:pt x="59" y="121"/>
                    <a:pt x="57" y="115"/>
                  </a:cubicBezTo>
                  <a:cubicBezTo>
                    <a:pt x="57" y="114"/>
                    <a:pt x="56" y="114"/>
                    <a:pt x="56" y="113"/>
                  </a:cubicBezTo>
                  <a:cubicBezTo>
                    <a:pt x="54" y="106"/>
                    <a:pt x="52" y="98"/>
                    <a:pt x="49" y="91"/>
                  </a:cubicBezTo>
                  <a:cubicBezTo>
                    <a:pt x="40" y="62"/>
                    <a:pt x="26" y="29"/>
                    <a:pt x="1" y="10"/>
                  </a:cubicBezTo>
                  <a:cubicBezTo>
                    <a:pt x="0" y="9"/>
                    <a:pt x="0" y="9"/>
                    <a:pt x="0" y="9"/>
                  </a:cubicBezTo>
                  <a:cubicBezTo>
                    <a:pt x="11" y="7"/>
                    <a:pt x="22" y="3"/>
                    <a:pt x="33" y="0"/>
                  </a:cubicBezTo>
                  <a:cubicBezTo>
                    <a:pt x="71" y="5"/>
                    <a:pt x="98" y="52"/>
                    <a:pt x="124" y="79"/>
                  </a:cubicBezTo>
                  <a:cubicBezTo>
                    <a:pt x="123" y="81"/>
                    <a:pt x="124" y="83"/>
                    <a:pt x="127" y="83"/>
                  </a:cubicBezTo>
                  <a:cubicBezTo>
                    <a:pt x="127" y="83"/>
                    <a:pt x="127" y="83"/>
                    <a:pt x="127" y="83"/>
                  </a:cubicBezTo>
                  <a:cubicBezTo>
                    <a:pt x="159" y="115"/>
                    <a:pt x="202" y="137"/>
                    <a:pt x="246" y="144"/>
                  </a:cubicBezTo>
                  <a:cubicBezTo>
                    <a:pt x="247" y="144"/>
                    <a:pt x="248" y="144"/>
                    <a:pt x="249" y="143"/>
                  </a:cubicBezTo>
                  <a:cubicBezTo>
                    <a:pt x="251" y="143"/>
                    <a:pt x="253" y="144"/>
                    <a:pt x="255" y="144"/>
                  </a:cubicBezTo>
                  <a:close/>
                </a:path>
              </a:pathLst>
            </a:custGeom>
            <a:solidFill>
              <a:srgbClr val="F5F5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6" name="Freeform 63"/>
            <p:cNvSpPr/>
            <p:nvPr/>
          </p:nvSpPr>
          <p:spPr bwMode="auto">
            <a:xfrm>
              <a:off x="1970" y="1538"/>
              <a:ext cx="277" cy="696"/>
            </a:xfrm>
            <a:custGeom>
              <a:avLst/>
              <a:gdLst>
                <a:gd name="T0" fmla="*/ 117 w 117"/>
                <a:gd name="T1" fmla="*/ 167 h 294"/>
                <a:gd name="T2" fmla="*/ 103 w 117"/>
                <a:gd name="T3" fmla="*/ 174 h 294"/>
                <a:gd name="T4" fmla="*/ 98 w 117"/>
                <a:gd name="T5" fmla="*/ 178 h 294"/>
                <a:gd name="T6" fmla="*/ 0 w 117"/>
                <a:gd name="T7" fmla="*/ 294 h 294"/>
                <a:gd name="T8" fmla="*/ 49 w 117"/>
                <a:gd name="T9" fmla="*/ 238 h 294"/>
                <a:gd name="T10" fmla="*/ 73 w 117"/>
                <a:gd name="T11" fmla="*/ 54 h 294"/>
                <a:gd name="T12" fmla="*/ 60 w 117"/>
                <a:gd name="T13" fmla="*/ 0 h 294"/>
                <a:gd name="T14" fmla="*/ 102 w 117"/>
                <a:gd name="T15" fmla="*/ 85 h 294"/>
                <a:gd name="T16" fmla="*/ 114 w 117"/>
                <a:gd name="T17" fmla="*/ 139 h 294"/>
                <a:gd name="T18" fmla="*/ 117 w 117"/>
                <a:gd name="T19" fmla="*/ 167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7" h="294">
                  <a:moveTo>
                    <a:pt x="117" y="167"/>
                  </a:moveTo>
                  <a:cubicBezTo>
                    <a:pt x="117" y="176"/>
                    <a:pt x="110" y="174"/>
                    <a:pt x="103" y="174"/>
                  </a:cubicBezTo>
                  <a:cubicBezTo>
                    <a:pt x="100" y="175"/>
                    <a:pt x="99" y="176"/>
                    <a:pt x="98" y="178"/>
                  </a:cubicBezTo>
                  <a:cubicBezTo>
                    <a:pt x="92" y="227"/>
                    <a:pt x="49" y="275"/>
                    <a:pt x="0" y="294"/>
                  </a:cubicBezTo>
                  <a:cubicBezTo>
                    <a:pt x="21" y="281"/>
                    <a:pt x="38" y="261"/>
                    <a:pt x="49" y="238"/>
                  </a:cubicBezTo>
                  <a:cubicBezTo>
                    <a:pt x="77" y="183"/>
                    <a:pt x="81" y="115"/>
                    <a:pt x="73" y="54"/>
                  </a:cubicBezTo>
                  <a:cubicBezTo>
                    <a:pt x="71" y="36"/>
                    <a:pt x="67" y="17"/>
                    <a:pt x="60" y="0"/>
                  </a:cubicBezTo>
                  <a:cubicBezTo>
                    <a:pt x="81" y="24"/>
                    <a:pt x="93" y="55"/>
                    <a:pt x="102" y="85"/>
                  </a:cubicBezTo>
                  <a:cubicBezTo>
                    <a:pt x="108" y="103"/>
                    <a:pt x="111" y="121"/>
                    <a:pt x="114" y="139"/>
                  </a:cubicBezTo>
                  <a:cubicBezTo>
                    <a:pt x="116" y="148"/>
                    <a:pt x="116" y="158"/>
                    <a:pt x="117" y="167"/>
                  </a:cubicBezTo>
                  <a:close/>
                </a:path>
              </a:pathLst>
            </a:custGeom>
            <a:solidFill>
              <a:srgbClr val="F5F5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7" name="Freeform 64"/>
            <p:cNvSpPr/>
            <p:nvPr/>
          </p:nvSpPr>
          <p:spPr bwMode="auto">
            <a:xfrm>
              <a:off x="1485" y="1500"/>
              <a:ext cx="634" cy="720"/>
            </a:xfrm>
            <a:custGeom>
              <a:avLst/>
              <a:gdLst>
                <a:gd name="T0" fmla="*/ 247 w 268"/>
                <a:gd name="T1" fmla="*/ 5 h 304"/>
                <a:gd name="T2" fmla="*/ 247 w 268"/>
                <a:gd name="T3" fmla="*/ 91 h 304"/>
                <a:gd name="T4" fmla="*/ 168 w 268"/>
                <a:gd name="T5" fmla="*/ 66 h 304"/>
                <a:gd name="T6" fmla="*/ 165 w 268"/>
                <a:gd name="T7" fmla="*/ 67 h 304"/>
                <a:gd name="T8" fmla="*/ 127 w 268"/>
                <a:gd name="T9" fmla="*/ 99 h 304"/>
                <a:gd name="T10" fmla="*/ 75 w 268"/>
                <a:gd name="T11" fmla="*/ 86 h 304"/>
                <a:gd name="T12" fmla="*/ 80 w 268"/>
                <a:gd name="T13" fmla="*/ 43 h 304"/>
                <a:gd name="T14" fmla="*/ 91 w 268"/>
                <a:gd name="T15" fmla="*/ 8 h 304"/>
                <a:gd name="T16" fmla="*/ 89 w 268"/>
                <a:gd name="T17" fmla="*/ 7 h 304"/>
                <a:gd name="T18" fmla="*/ 89 w 268"/>
                <a:gd name="T19" fmla="*/ 8 h 304"/>
                <a:gd name="T20" fmla="*/ 84 w 268"/>
                <a:gd name="T21" fmla="*/ 7 h 304"/>
                <a:gd name="T22" fmla="*/ 47 w 268"/>
                <a:gd name="T23" fmla="*/ 180 h 304"/>
                <a:gd name="T24" fmla="*/ 98 w 268"/>
                <a:gd name="T25" fmla="*/ 304 h 304"/>
                <a:gd name="T26" fmla="*/ 37 w 268"/>
                <a:gd name="T27" fmla="*/ 268 h 304"/>
                <a:gd name="T28" fmla="*/ 31 w 268"/>
                <a:gd name="T29" fmla="*/ 204 h 304"/>
                <a:gd name="T30" fmla="*/ 26 w 268"/>
                <a:gd name="T31" fmla="*/ 199 h 304"/>
                <a:gd name="T32" fmla="*/ 0 w 268"/>
                <a:gd name="T33" fmla="*/ 199 h 304"/>
                <a:gd name="T34" fmla="*/ 14 w 268"/>
                <a:gd name="T35" fmla="*/ 126 h 304"/>
                <a:gd name="T36" fmla="*/ 15 w 268"/>
                <a:gd name="T37" fmla="*/ 126 h 304"/>
                <a:gd name="T38" fmla="*/ 71 w 268"/>
                <a:gd name="T39" fmla="*/ 2 h 304"/>
                <a:gd name="T40" fmla="*/ 71 w 268"/>
                <a:gd name="T41" fmla="*/ 0 h 304"/>
                <a:gd name="T42" fmla="*/ 124 w 268"/>
                <a:gd name="T43" fmla="*/ 11 h 304"/>
                <a:gd name="T44" fmla="*/ 124 w 268"/>
                <a:gd name="T45" fmla="*/ 11 h 304"/>
                <a:gd name="T46" fmla="*/ 233 w 268"/>
                <a:gd name="T47" fmla="*/ 8 h 304"/>
                <a:gd name="T48" fmla="*/ 233 w 268"/>
                <a:gd name="T49" fmla="*/ 7 h 304"/>
                <a:gd name="T50" fmla="*/ 247 w 268"/>
                <a:gd name="T51" fmla="*/ 4 h 304"/>
                <a:gd name="T52" fmla="*/ 247 w 268"/>
                <a:gd name="T53" fmla="*/ 5 h 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68" h="304">
                  <a:moveTo>
                    <a:pt x="247" y="5"/>
                  </a:moveTo>
                  <a:cubicBezTo>
                    <a:pt x="257" y="30"/>
                    <a:pt x="268" y="67"/>
                    <a:pt x="247" y="91"/>
                  </a:cubicBezTo>
                  <a:cubicBezTo>
                    <a:pt x="223" y="117"/>
                    <a:pt x="184" y="83"/>
                    <a:pt x="168" y="66"/>
                  </a:cubicBezTo>
                  <a:cubicBezTo>
                    <a:pt x="166" y="65"/>
                    <a:pt x="165" y="66"/>
                    <a:pt x="165" y="67"/>
                  </a:cubicBezTo>
                  <a:cubicBezTo>
                    <a:pt x="152" y="77"/>
                    <a:pt x="140" y="89"/>
                    <a:pt x="127" y="99"/>
                  </a:cubicBezTo>
                  <a:cubicBezTo>
                    <a:pt x="109" y="111"/>
                    <a:pt x="78" y="115"/>
                    <a:pt x="75" y="86"/>
                  </a:cubicBezTo>
                  <a:cubicBezTo>
                    <a:pt x="74" y="72"/>
                    <a:pt x="77" y="57"/>
                    <a:pt x="80" y="43"/>
                  </a:cubicBezTo>
                  <a:cubicBezTo>
                    <a:pt x="83" y="33"/>
                    <a:pt x="85" y="17"/>
                    <a:pt x="91" y="8"/>
                  </a:cubicBezTo>
                  <a:cubicBezTo>
                    <a:pt x="92" y="7"/>
                    <a:pt x="90" y="6"/>
                    <a:pt x="89" y="7"/>
                  </a:cubicBezTo>
                  <a:cubicBezTo>
                    <a:pt x="89" y="7"/>
                    <a:pt x="89" y="8"/>
                    <a:pt x="89" y="8"/>
                  </a:cubicBezTo>
                  <a:cubicBezTo>
                    <a:pt x="89" y="6"/>
                    <a:pt x="86" y="5"/>
                    <a:pt x="84" y="7"/>
                  </a:cubicBezTo>
                  <a:cubicBezTo>
                    <a:pt x="49" y="54"/>
                    <a:pt x="43" y="123"/>
                    <a:pt x="47" y="180"/>
                  </a:cubicBezTo>
                  <a:cubicBezTo>
                    <a:pt x="49" y="224"/>
                    <a:pt x="63" y="275"/>
                    <a:pt x="98" y="304"/>
                  </a:cubicBezTo>
                  <a:cubicBezTo>
                    <a:pt x="77" y="294"/>
                    <a:pt x="54" y="284"/>
                    <a:pt x="37" y="268"/>
                  </a:cubicBezTo>
                  <a:cubicBezTo>
                    <a:pt x="20" y="251"/>
                    <a:pt x="27" y="224"/>
                    <a:pt x="31" y="204"/>
                  </a:cubicBezTo>
                  <a:cubicBezTo>
                    <a:pt x="32" y="200"/>
                    <a:pt x="30" y="198"/>
                    <a:pt x="26" y="199"/>
                  </a:cubicBezTo>
                  <a:cubicBezTo>
                    <a:pt x="18" y="200"/>
                    <a:pt x="9" y="199"/>
                    <a:pt x="0" y="199"/>
                  </a:cubicBezTo>
                  <a:cubicBezTo>
                    <a:pt x="5" y="175"/>
                    <a:pt x="12" y="151"/>
                    <a:pt x="14" y="126"/>
                  </a:cubicBezTo>
                  <a:cubicBezTo>
                    <a:pt x="14" y="126"/>
                    <a:pt x="15" y="126"/>
                    <a:pt x="15" y="126"/>
                  </a:cubicBezTo>
                  <a:cubicBezTo>
                    <a:pt x="22" y="80"/>
                    <a:pt x="46" y="41"/>
                    <a:pt x="71" y="2"/>
                  </a:cubicBezTo>
                  <a:cubicBezTo>
                    <a:pt x="71" y="1"/>
                    <a:pt x="71" y="1"/>
                    <a:pt x="71" y="0"/>
                  </a:cubicBezTo>
                  <a:cubicBezTo>
                    <a:pt x="88" y="5"/>
                    <a:pt x="106" y="9"/>
                    <a:pt x="124" y="11"/>
                  </a:cubicBezTo>
                  <a:cubicBezTo>
                    <a:pt x="124" y="11"/>
                    <a:pt x="124" y="11"/>
                    <a:pt x="124" y="11"/>
                  </a:cubicBezTo>
                  <a:cubicBezTo>
                    <a:pt x="101" y="80"/>
                    <a:pt x="243" y="90"/>
                    <a:pt x="233" y="8"/>
                  </a:cubicBezTo>
                  <a:cubicBezTo>
                    <a:pt x="233" y="8"/>
                    <a:pt x="233" y="7"/>
                    <a:pt x="233" y="7"/>
                  </a:cubicBezTo>
                  <a:cubicBezTo>
                    <a:pt x="238" y="6"/>
                    <a:pt x="242" y="5"/>
                    <a:pt x="247" y="4"/>
                  </a:cubicBezTo>
                  <a:cubicBezTo>
                    <a:pt x="247" y="5"/>
                    <a:pt x="247" y="5"/>
                    <a:pt x="247" y="5"/>
                  </a:cubicBezTo>
                  <a:close/>
                </a:path>
              </a:pathLst>
            </a:custGeom>
            <a:solidFill>
              <a:srgbClr val="F5F5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8" name="Freeform 65"/>
            <p:cNvSpPr/>
            <p:nvPr/>
          </p:nvSpPr>
          <p:spPr bwMode="auto">
            <a:xfrm>
              <a:off x="1307" y="1789"/>
              <a:ext cx="559" cy="1690"/>
            </a:xfrm>
            <a:custGeom>
              <a:avLst/>
              <a:gdLst>
                <a:gd name="T0" fmla="*/ 236 w 236"/>
                <a:gd name="T1" fmla="*/ 692 h 714"/>
                <a:gd name="T2" fmla="*/ 235 w 236"/>
                <a:gd name="T3" fmla="*/ 694 h 714"/>
                <a:gd name="T4" fmla="*/ 234 w 236"/>
                <a:gd name="T5" fmla="*/ 695 h 714"/>
                <a:gd name="T6" fmla="*/ 231 w 236"/>
                <a:gd name="T7" fmla="*/ 695 h 714"/>
                <a:gd name="T8" fmla="*/ 145 w 236"/>
                <a:gd name="T9" fmla="*/ 713 h 714"/>
                <a:gd name="T10" fmla="*/ 42 w 236"/>
                <a:gd name="T11" fmla="*/ 694 h 714"/>
                <a:gd name="T12" fmla="*/ 3 w 236"/>
                <a:gd name="T13" fmla="*/ 617 h 714"/>
                <a:gd name="T14" fmla="*/ 8 w 236"/>
                <a:gd name="T15" fmla="*/ 503 h 714"/>
                <a:gd name="T16" fmla="*/ 34 w 236"/>
                <a:gd name="T17" fmla="*/ 244 h 714"/>
                <a:gd name="T18" fmla="*/ 56 w 236"/>
                <a:gd name="T19" fmla="*/ 75 h 714"/>
                <a:gd name="T20" fmla="*/ 84 w 236"/>
                <a:gd name="T21" fmla="*/ 0 h 714"/>
                <a:gd name="T22" fmla="*/ 83 w 236"/>
                <a:gd name="T23" fmla="*/ 1 h 714"/>
                <a:gd name="T24" fmla="*/ 67 w 236"/>
                <a:gd name="T25" fmla="*/ 79 h 714"/>
                <a:gd name="T26" fmla="*/ 71 w 236"/>
                <a:gd name="T27" fmla="*/ 84 h 714"/>
                <a:gd name="T28" fmla="*/ 98 w 236"/>
                <a:gd name="T29" fmla="*/ 85 h 714"/>
                <a:gd name="T30" fmla="*/ 101 w 236"/>
                <a:gd name="T31" fmla="*/ 146 h 714"/>
                <a:gd name="T32" fmla="*/ 170 w 236"/>
                <a:gd name="T33" fmla="*/ 189 h 714"/>
                <a:gd name="T34" fmla="*/ 172 w 236"/>
                <a:gd name="T35" fmla="*/ 189 h 714"/>
                <a:gd name="T36" fmla="*/ 174 w 236"/>
                <a:gd name="T37" fmla="*/ 190 h 714"/>
                <a:gd name="T38" fmla="*/ 176 w 236"/>
                <a:gd name="T39" fmla="*/ 190 h 714"/>
                <a:gd name="T40" fmla="*/ 177 w 236"/>
                <a:gd name="T41" fmla="*/ 191 h 714"/>
                <a:gd name="T42" fmla="*/ 193 w 236"/>
                <a:gd name="T43" fmla="*/ 195 h 714"/>
                <a:gd name="T44" fmla="*/ 195 w 236"/>
                <a:gd name="T45" fmla="*/ 194 h 714"/>
                <a:gd name="T46" fmla="*/ 199 w 236"/>
                <a:gd name="T47" fmla="*/ 196 h 714"/>
                <a:gd name="T48" fmla="*/ 230 w 236"/>
                <a:gd name="T49" fmla="*/ 202 h 714"/>
                <a:gd name="T50" fmla="*/ 216 w 236"/>
                <a:gd name="T51" fmla="*/ 383 h 714"/>
                <a:gd name="T52" fmla="*/ 210 w 236"/>
                <a:gd name="T53" fmla="*/ 603 h 714"/>
                <a:gd name="T54" fmla="*/ 236 w 236"/>
                <a:gd name="T55" fmla="*/ 692 h 7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36" h="714">
                  <a:moveTo>
                    <a:pt x="236" y="692"/>
                  </a:moveTo>
                  <a:cubicBezTo>
                    <a:pt x="236" y="693"/>
                    <a:pt x="235" y="693"/>
                    <a:pt x="235" y="694"/>
                  </a:cubicBezTo>
                  <a:cubicBezTo>
                    <a:pt x="235" y="694"/>
                    <a:pt x="235" y="694"/>
                    <a:pt x="234" y="695"/>
                  </a:cubicBezTo>
                  <a:cubicBezTo>
                    <a:pt x="234" y="694"/>
                    <a:pt x="233" y="694"/>
                    <a:pt x="231" y="695"/>
                  </a:cubicBezTo>
                  <a:cubicBezTo>
                    <a:pt x="206" y="710"/>
                    <a:pt x="173" y="713"/>
                    <a:pt x="145" y="713"/>
                  </a:cubicBezTo>
                  <a:cubicBezTo>
                    <a:pt x="110" y="714"/>
                    <a:pt x="73" y="710"/>
                    <a:pt x="42" y="694"/>
                  </a:cubicBezTo>
                  <a:cubicBezTo>
                    <a:pt x="13" y="679"/>
                    <a:pt x="6" y="647"/>
                    <a:pt x="3" y="617"/>
                  </a:cubicBezTo>
                  <a:cubicBezTo>
                    <a:pt x="0" y="579"/>
                    <a:pt x="4" y="541"/>
                    <a:pt x="8" y="503"/>
                  </a:cubicBezTo>
                  <a:cubicBezTo>
                    <a:pt x="19" y="417"/>
                    <a:pt x="28" y="331"/>
                    <a:pt x="34" y="244"/>
                  </a:cubicBezTo>
                  <a:cubicBezTo>
                    <a:pt x="38" y="188"/>
                    <a:pt x="40" y="130"/>
                    <a:pt x="56" y="75"/>
                  </a:cubicBezTo>
                  <a:cubicBezTo>
                    <a:pt x="63" y="50"/>
                    <a:pt x="73" y="25"/>
                    <a:pt x="84" y="0"/>
                  </a:cubicBezTo>
                  <a:cubicBezTo>
                    <a:pt x="84" y="0"/>
                    <a:pt x="83" y="1"/>
                    <a:pt x="83" y="1"/>
                  </a:cubicBezTo>
                  <a:cubicBezTo>
                    <a:pt x="76" y="26"/>
                    <a:pt x="71" y="53"/>
                    <a:pt x="67" y="79"/>
                  </a:cubicBezTo>
                  <a:cubicBezTo>
                    <a:pt x="66" y="82"/>
                    <a:pt x="68" y="84"/>
                    <a:pt x="71" y="84"/>
                  </a:cubicBezTo>
                  <a:cubicBezTo>
                    <a:pt x="80" y="85"/>
                    <a:pt x="89" y="86"/>
                    <a:pt x="98" y="85"/>
                  </a:cubicBezTo>
                  <a:cubicBezTo>
                    <a:pt x="93" y="105"/>
                    <a:pt x="89" y="128"/>
                    <a:pt x="101" y="146"/>
                  </a:cubicBezTo>
                  <a:cubicBezTo>
                    <a:pt x="115" y="166"/>
                    <a:pt x="147" y="181"/>
                    <a:pt x="170" y="189"/>
                  </a:cubicBezTo>
                  <a:cubicBezTo>
                    <a:pt x="171" y="189"/>
                    <a:pt x="171" y="189"/>
                    <a:pt x="172" y="189"/>
                  </a:cubicBezTo>
                  <a:cubicBezTo>
                    <a:pt x="172" y="189"/>
                    <a:pt x="173" y="190"/>
                    <a:pt x="174" y="190"/>
                  </a:cubicBezTo>
                  <a:cubicBezTo>
                    <a:pt x="175" y="190"/>
                    <a:pt x="175" y="190"/>
                    <a:pt x="176" y="190"/>
                  </a:cubicBezTo>
                  <a:cubicBezTo>
                    <a:pt x="177" y="191"/>
                    <a:pt x="177" y="191"/>
                    <a:pt x="177" y="191"/>
                  </a:cubicBezTo>
                  <a:cubicBezTo>
                    <a:pt x="183" y="192"/>
                    <a:pt x="188" y="195"/>
                    <a:pt x="193" y="195"/>
                  </a:cubicBezTo>
                  <a:cubicBezTo>
                    <a:pt x="194" y="195"/>
                    <a:pt x="194" y="195"/>
                    <a:pt x="195" y="194"/>
                  </a:cubicBezTo>
                  <a:cubicBezTo>
                    <a:pt x="196" y="195"/>
                    <a:pt x="198" y="196"/>
                    <a:pt x="199" y="196"/>
                  </a:cubicBezTo>
                  <a:cubicBezTo>
                    <a:pt x="210" y="200"/>
                    <a:pt x="220" y="202"/>
                    <a:pt x="230" y="202"/>
                  </a:cubicBezTo>
                  <a:cubicBezTo>
                    <a:pt x="233" y="262"/>
                    <a:pt x="222" y="324"/>
                    <a:pt x="216" y="383"/>
                  </a:cubicBezTo>
                  <a:cubicBezTo>
                    <a:pt x="208" y="456"/>
                    <a:pt x="201" y="530"/>
                    <a:pt x="210" y="603"/>
                  </a:cubicBezTo>
                  <a:cubicBezTo>
                    <a:pt x="213" y="632"/>
                    <a:pt x="220" y="666"/>
                    <a:pt x="236" y="692"/>
                  </a:cubicBezTo>
                  <a:close/>
                </a:path>
              </a:pathLst>
            </a:custGeom>
            <a:solidFill>
              <a:srgbClr val="F5F5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9" name="Freeform 66"/>
            <p:cNvSpPr>
              <a:spLocks noEditPoints="1"/>
            </p:cNvSpPr>
            <p:nvPr/>
          </p:nvSpPr>
          <p:spPr bwMode="auto">
            <a:xfrm>
              <a:off x="1797" y="1938"/>
              <a:ext cx="571" cy="1586"/>
            </a:xfrm>
            <a:custGeom>
              <a:avLst/>
              <a:gdLst>
                <a:gd name="T0" fmla="*/ 240 w 241"/>
                <a:gd name="T1" fmla="*/ 585 h 670"/>
                <a:gd name="T2" fmla="*/ 212 w 241"/>
                <a:gd name="T3" fmla="*/ 659 h 670"/>
                <a:gd name="T4" fmla="*/ 154 w 241"/>
                <a:gd name="T5" fmla="*/ 668 h 670"/>
                <a:gd name="T6" fmla="*/ 89 w 241"/>
                <a:gd name="T7" fmla="*/ 661 h 670"/>
                <a:gd name="T8" fmla="*/ 31 w 241"/>
                <a:gd name="T9" fmla="*/ 615 h 670"/>
                <a:gd name="T10" fmla="*/ 9 w 241"/>
                <a:gd name="T11" fmla="*/ 416 h 670"/>
                <a:gd name="T12" fmla="*/ 23 w 241"/>
                <a:gd name="T13" fmla="*/ 260 h 670"/>
                <a:gd name="T14" fmla="*/ 29 w 241"/>
                <a:gd name="T15" fmla="*/ 139 h 670"/>
                <a:gd name="T16" fmla="*/ 39 w 241"/>
                <a:gd name="T17" fmla="*/ 138 h 670"/>
                <a:gd name="T18" fmla="*/ 179 w 241"/>
                <a:gd name="T19" fmla="*/ 13 h 670"/>
                <a:gd name="T20" fmla="*/ 194 w 241"/>
                <a:gd name="T21" fmla="*/ 11 h 670"/>
                <a:gd name="T22" fmla="*/ 198 w 241"/>
                <a:gd name="T23" fmla="*/ 7 h 670"/>
                <a:gd name="T24" fmla="*/ 198 w 241"/>
                <a:gd name="T25" fmla="*/ 0 h 670"/>
                <a:gd name="T26" fmla="*/ 232 w 241"/>
                <a:gd name="T27" fmla="*/ 310 h 670"/>
                <a:gd name="T28" fmla="*/ 238 w 241"/>
                <a:gd name="T29" fmla="*/ 507 h 670"/>
                <a:gd name="T30" fmla="*/ 240 w 241"/>
                <a:gd name="T31" fmla="*/ 585 h 670"/>
                <a:gd name="T32" fmla="*/ 85 w 241"/>
                <a:gd name="T33" fmla="*/ 195 h 670"/>
                <a:gd name="T34" fmla="*/ 65 w 241"/>
                <a:gd name="T35" fmla="*/ 171 h 670"/>
                <a:gd name="T36" fmla="*/ 60 w 241"/>
                <a:gd name="T37" fmla="*/ 175 h 670"/>
                <a:gd name="T38" fmla="*/ 62 w 241"/>
                <a:gd name="T39" fmla="*/ 209 h 670"/>
                <a:gd name="T40" fmla="*/ 85 w 241"/>
                <a:gd name="T41" fmla="*/ 195 h 670"/>
                <a:gd name="T42" fmla="*/ 71 w 241"/>
                <a:gd name="T43" fmla="*/ 332 h 670"/>
                <a:gd name="T44" fmla="*/ 58 w 241"/>
                <a:gd name="T45" fmla="*/ 311 h 670"/>
                <a:gd name="T46" fmla="*/ 56 w 241"/>
                <a:gd name="T47" fmla="*/ 312 h 670"/>
                <a:gd name="T48" fmla="*/ 37 w 241"/>
                <a:gd name="T49" fmla="*/ 326 h 670"/>
                <a:gd name="T50" fmla="*/ 39 w 241"/>
                <a:gd name="T51" fmla="*/ 341 h 670"/>
                <a:gd name="T52" fmla="*/ 53 w 241"/>
                <a:gd name="T53" fmla="*/ 346 h 670"/>
                <a:gd name="T54" fmla="*/ 71 w 241"/>
                <a:gd name="T55" fmla="*/ 332 h 670"/>
                <a:gd name="T56" fmla="*/ 68 w 241"/>
                <a:gd name="T57" fmla="*/ 582 h 670"/>
                <a:gd name="T58" fmla="*/ 45 w 241"/>
                <a:gd name="T59" fmla="*/ 566 h 670"/>
                <a:gd name="T60" fmla="*/ 42 w 241"/>
                <a:gd name="T61" fmla="*/ 570 h 670"/>
                <a:gd name="T62" fmla="*/ 36 w 241"/>
                <a:gd name="T63" fmla="*/ 575 h 670"/>
                <a:gd name="T64" fmla="*/ 36 w 241"/>
                <a:gd name="T65" fmla="*/ 592 h 670"/>
                <a:gd name="T66" fmla="*/ 42 w 241"/>
                <a:gd name="T67" fmla="*/ 601 h 670"/>
                <a:gd name="T68" fmla="*/ 52 w 241"/>
                <a:gd name="T69" fmla="*/ 599 h 670"/>
                <a:gd name="T70" fmla="*/ 68 w 241"/>
                <a:gd name="T71" fmla="*/ 582 h 670"/>
                <a:gd name="T72" fmla="*/ 51 w 241"/>
                <a:gd name="T73" fmla="*/ 484 h 670"/>
                <a:gd name="T74" fmla="*/ 66 w 241"/>
                <a:gd name="T75" fmla="*/ 463 h 670"/>
                <a:gd name="T76" fmla="*/ 59 w 241"/>
                <a:gd name="T77" fmla="*/ 452 h 670"/>
                <a:gd name="T78" fmla="*/ 41 w 241"/>
                <a:gd name="T79" fmla="*/ 447 h 670"/>
                <a:gd name="T80" fmla="*/ 40 w 241"/>
                <a:gd name="T81" fmla="*/ 449 h 670"/>
                <a:gd name="T82" fmla="*/ 26 w 241"/>
                <a:gd name="T83" fmla="*/ 473 h 670"/>
                <a:gd name="T84" fmla="*/ 51 w 241"/>
                <a:gd name="T85" fmla="*/ 484 h 6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1" h="670">
                  <a:moveTo>
                    <a:pt x="240" y="585"/>
                  </a:moveTo>
                  <a:cubicBezTo>
                    <a:pt x="241" y="613"/>
                    <a:pt x="238" y="642"/>
                    <a:pt x="212" y="659"/>
                  </a:cubicBezTo>
                  <a:cubicBezTo>
                    <a:pt x="197" y="670"/>
                    <a:pt x="172" y="668"/>
                    <a:pt x="154" y="668"/>
                  </a:cubicBezTo>
                  <a:cubicBezTo>
                    <a:pt x="132" y="668"/>
                    <a:pt x="110" y="666"/>
                    <a:pt x="89" y="661"/>
                  </a:cubicBezTo>
                  <a:cubicBezTo>
                    <a:pt x="62" y="656"/>
                    <a:pt x="43" y="639"/>
                    <a:pt x="31" y="615"/>
                  </a:cubicBezTo>
                  <a:cubicBezTo>
                    <a:pt x="0" y="557"/>
                    <a:pt x="5" y="479"/>
                    <a:pt x="9" y="416"/>
                  </a:cubicBezTo>
                  <a:cubicBezTo>
                    <a:pt x="12" y="364"/>
                    <a:pt x="18" y="312"/>
                    <a:pt x="23" y="260"/>
                  </a:cubicBezTo>
                  <a:cubicBezTo>
                    <a:pt x="27" y="220"/>
                    <a:pt x="32" y="179"/>
                    <a:pt x="29" y="139"/>
                  </a:cubicBezTo>
                  <a:cubicBezTo>
                    <a:pt x="32" y="139"/>
                    <a:pt x="36" y="138"/>
                    <a:pt x="39" y="138"/>
                  </a:cubicBezTo>
                  <a:cubicBezTo>
                    <a:pt x="103" y="139"/>
                    <a:pt x="170" y="75"/>
                    <a:pt x="179" y="13"/>
                  </a:cubicBezTo>
                  <a:cubicBezTo>
                    <a:pt x="184" y="12"/>
                    <a:pt x="189" y="11"/>
                    <a:pt x="194" y="11"/>
                  </a:cubicBezTo>
                  <a:cubicBezTo>
                    <a:pt x="196" y="11"/>
                    <a:pt x="198" y="9"/>
                    <a:pt x="198" y="7"/>
                  </a:cubicBezTo>
                  <a:cubicBezTo>
                    <a:pt x="198" y="4"/>
                    <a:pt x="198" y="2"/>
                    <a:pt x="198" y="0"/>
                  </a:cubicBezTo>
                  <a:cubicBezTo>
                    <a:pt x="220" y="101"/>
                    <a:pt x="227" y="205"/>
                    <a:pt x="232" y="310"/>
                  </a:cubicBezTo>
                  <a:cubicBezTo>
                    <a:pt x="236" y="375"/>
                    <a:pt x="238" y="441"/>
                    <a:pt x="238" y="507"/>
                  </a:cubicBezTo>
                  <a:cubicBezTo>
                    <a:pt x="238" y="533"/>
                    <a:pt x="239" y="559"/>
                    <a:pt x="240" y="585"/>
                  </a:cubicBezTo>
                  <a:close/>
                  <a:moveTo>
                    <a:pt x="85" y="195"/>
                  </a:moveTo>
                  <a:cubicBezTo>
                    <a:pt x="88" y="183"/>
                    <a:pt x="75" y="174"/>
                    <a:pt x="65" y="171"/>
                  </a:cubicBezTo>
                  <a:cubicBezTo>
                    <a:pt x="62" y="171"/>
                    <a:pt x="60" y="173"/>
                    <a:pt x="60" y="175"/>
                  </a:cubicBezTo>
                  <a:cubicBezTo>
                    <a:pt x="43" y="181"/>
                    <a:pt x="47" y="203"/>
                    <a:pt x="62" y="209"/>
                  </a:cubicBezTo>
                  <a:cubicBezTo>
                    <a:pt x="72" y="213"/>
                    <a:pt x="82" y="204"/>
                    <a:pt x="85" y="195"/>
                  </a:cubicBezTo>
                  <a:close/>
                  <a:moveTo>
                    <a:pt x="71" y="332"/>
                  </a:moveTo>
                  <a:cubicBezTo>
                    <a:pt x="72" y="324"/>
                    <a:pt x="67" y="311"/>
                    <a:pt x="58" y="311"/>
                  </a:cubicBezTo>
                  <a:cubicBezTo>
                    <a:pt x="57" y="311"/>
                    <a:pt x="57" y="311"/>
                    <a:pt x="56" y="312"/>
                  </a:cubicBezTo>
                  <a:cubicBezTo>
                    <a:pt x="48" y="313"/>
                    <a:pt x="40" y="316"/>
                    <a:pt x="37" y="326"/>
                  </a:cubicBezTo>
                  <a:cubicBezTo>
                    <a:pt x="36" y="331"/>
                    <a:pt x="37" y="336"/>
                    <a:pt x="39" y="341"/>
                  </a:cubicBezTo>
                  <a:cubicBezTo>
                    <a:pt x="40" y="346"/>
                    <a:pt x="50" y="346"/>
                    <a:pt x="53" y="346"/>
                  </a:cubicBezTo>
                  <a:cubicBezTo>
                    <a:pt x="62" y="345"/>
                    <a:pt x="70" y="340"/>
                    <a:pt x="71" y="332"/>
                  </a:cubicBezTo>
                  <a:close/>
                  <a:moveTo>
                    <a:pt x="68" y="582"/>
                  </a:moveTo>
                  <a:cubicBezTo>
                    <a:pt x="69" y="570"/>
                    <a:pt x="53" y="567"/>
                    <a:pt x="45" y="566"/>
                  </a:cubicBezTo>
                  <a:cubicBezTo>
                    <a:pt x="42" y="566"/>
                    <a:pt x="41" y="568"/>
                    <a:pt x="42" y="570"/>
                  </a:cubicBezTo>
                  <a:cubicBezTo>
                    <a:pt x="40" y="571"/>
                    <a:pt x="38" y="573"/>
                    <a:pt x="36" y="575"/>
                  </a:cubicBezTo>
                  <a:cubicBezTo>
                    <a:pt x="33" y="580"/>
                    <a:pt x="35" y="586"/>
                    <a:pt x="36" y="592"/>
                  </a:cubicBezTo>
                  <a:cubicBezTo>
                    <a:pt x="36" y="596"/>
                    <a:pt x="37" y="599"/>
                    <a:pt x="42" y="601"/>
                  </a:cubicBezTo>
                  <a:cubicBezTo>
                    <a:pt x="45" y="602"/>
                    <a:pt x="49" y="601"/>
                    <a:pt x="52" y="599"/>
                  </a:cubicBezTo>
                  <a:cubicBezTo>
                    <a:pt x="59" y="596"/>
                    <a:pt x="67" y="590"/>
                    <a:pt x="68" y="582"/>
                  </a:cubicBezTo>
                  <a:close/>
                  <a:moveTo>
                    <a:pt x="51" y="484"/>
                  </a:moveTo>
                  <a:cubicBezTo>
                    <a:pt x="59" y="480"/>
                    <a:pt x="66" y="472"/>
                    <a:pt x="66" y="463"/>
                  </a:cubicBezTo>
                  <a:cubicBezTo>
                    <a:pt x="65" y="459"/>
                    <a:pt x="63" y="454"/>
                    <a:pt x="59" y="452"/>
                  </a:cubicBezTo>
                  <a:cubicBezTo>
                    <a:pt x="55" y="448"/>
                    <a:pt x="46" y="444"/>
                    <a:pt x="41" y="447"/>
                  </a:cubicBezTo>
                  <a:cubicBezTo>
                    <a:pt x="40" y="447"/>
                    <a:pt x="40" y="448"/>
                    <a:pt x="40" y="449"/>
                  </a:cubicBezTo>
                  <a:cubicBezTo>
                    <a:pt x="30" y="453"/>
                    <a:pt x="21" y="461"/>
                    <a:pt x="26" y="473"/>
                  </a:cubicBezTo>
                  <a:cubicBezTo>
                    <a:pt x="30" y="483"/>
                    <a:pt x="41" y="488"/>
                    <a:pt x="51" y="484"/>
                  </a:cubicBezTo>
                  <a:close/>
                </a:path>
              </a:pathLst>
            </a:custGeom>
            <a:solidFill>
              <a:srgbClr val="F5F5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70" name="Freeform 67"/>
            <p:cNvSpPr/>
            <p:nvPr/>
          </p:nvSpPr>
          <p:spPr bwMode="auto">
            <a:xfrm>
              <a:off x="1989" y="3763"/>
              <a:ext cx="102" cy="106"/>
            </a:xfrm>
            <a:custGeom>
              <a:avLst/>
              <a:gdLst>
                <a:gd name="T0" fmla="*/ 33 w 43"/>
                <a:gd name="T1" fmla="*/ 3 h 45"/>
                <a:gd name="T2" fmla="*/ 21 w 43"/>
                <a:gd name="T3" fmla="*/ 45 h 45"/>
                <a:gd name="T4" fmla="*/ 5 w 43"/>
                <a:gd name="T5" fmla="*/ 33 h 45"/>
                <a:gd name="T6" fmla="*/ 8 w 43"/>
                <a:gd name="T7" fmla="*/ 0 h 45"/>
                <a:gd name="T8" fmla="*/ 20 w 43"/>
                <a:gd name="T9" fmla="*/ 6 h 45"/>
                <a:gd name="T10" fmla="*/ 33 w 43"/>
                <a:gd name="T11" fmla="*/ 3 h 45"/>
              </a:gdLst>
              <a:ahLst/>
              <a:cxnLst>
                <a:cxn ang="0">
                  <a:pos x="T0" y="T1"/>
                </a:cxn>
                <a:cxn ang="0">
                  <a:pos x="T2" y="T3"/>
                </a:cxn>
                <a:cxn ang="0">
                  <a:pos x="T4" y="T5"/>
                </a:cxn>
                <a:cxn ang="0">
                  <a:pos x="T6" y="T7"/>
                </a:cxn>
                <a:cxn ang="0">
                  <a:pos x="T8" y="T9"/>
                </a:cxn>
                <a:cxn ang="0">
                  <a:pos x="T10" y="T11"/>
                </a:cxn>
              </a:cxnLst>
              <a:rect l="0" t="0" r="r" b="b"/>
              <a:pathLst>
                <a:path w="43" h="45">
                  <a:moveTo>
                    <a:pt x="33" y="3"/>
                  </a:moveTo>
                  <a:cubicBezTo>
                    <a:pt x="39" y="17"/>
                    <a:pt x="43" y="45"/>
                    <a:pt x="21" y="45"/>
                  </a:cubicBezTo>
                  <a:cubicBezTo>
                    <a:pt x="13" y="45"/>
                    <a:pt x="7" y="39"/>
                    <a:pt x="5" y="33"/>
                  </a:cubicBezTo>
                  <a:cubicBezTo>
                    <a:pt x="0" y="22"/>
                    <a:pt x="4" y="10"/>
                    <a:pt x="8" y="0"/>
                  </a:cubicBezTo>
                  <a:cubicBezTo>
                    <a:pt x="11" y="3"/>
                    <a:pt x="15" y="5"/>
                    <a:pt x="20" y="6"/>
                  </a:cubicBezTo>
                  <a:cubicBezTo>
                    <a:pt x="25" y="6"/>
                    <a:pt x="30" y="5"/>
                    <a:pt x="33" y="3"/>
                  </a:cubicBezTo>
                  <a:close/>
                </a:path>
              </a:pathLst>
            </a:custGeom>
            <a:solidFill>
              <a:srgbClr val="F3D1B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71" name="Freeform 68"/>
            <p:cNvSpPr/>
            <p:nvPr/>
          </p:nvSpPr>
          <p:spPr bwMode="auto">
            <a:xfrm>
              <a:off x="1567" y="3767"/>
              <a:ext cx="95" cy="107"/>
            </a:xfrm>
            <a:custGeom>
              <a:avLst/>
              <a:gdLst>
                <a:gd name="T0" fmla="*/ 33 w 40"/>
                <a:gd name="T1" fmla="*/ 3 h 45"/>
                <a:gd name="T2" fmla="*/ 36 w 40"/>
                <a:gd name="T3" fmla="*/ 34 h 45"/>
                <a:gd name="T4" fmla="*/ 21 w 40"/>
                <a:gd name="T5" fmla="*/ 45 h 45"/>
                <a:gd name="T6" fmla="*/ 5 w 40"/>
                <a:gd name="T7" fmla="*/ 33 h 45"/>
                <a:gd name="T8" fmla="*/ 7 w 40"/>
                <a:gd name="T9" fmla="*/ 0 h 45"/>
                <a:gd name="T10" fmla="*/ 29 w 40"/>
                <a:gd name="T11" fmla="*/ 4 h 45"/>
                <a:gd name="T12" fmla="*/ 33 w 40"/>
                <a:gd name="T13" fmla="*/ 3 h 45"/>
              </a:gdLst>
              <a:ahLst/>
              <a:cxnLst>
                <a:cxn ang="0">
                  <a:pos x="T0" y="T1"/>
                </a:cxn>
                <a:cxn ang="0">
                  <a:pos x="T2" y="T3"/>
                </a:cxn>
                <a:cxn ang="0">
                  <a:pos x="T4" y="T5"/>
                </a:cxn>
                <a:cxn ang="0">
                  <a:pos x="T6" y="T7"/>
                </a:cxn>
                <a:cxn ang="0">
                  <a:pos x="T8" y="T9"/>
                </a:cxn>
                <a:cxn ang="0">
                  <a:pos x="T10" y="T11"/>
                </a:cxn>
                <a:cxn ang="0">
                  <a:pos x="T12" y="T13"/>
                </a:cxn>
              </a:cxnLst>
              <a:rect l="0" t="0" r="r" b="b"/>
              <a:pathLst>
                <a:path w="40" h="45">
                  <a:moveTo>
                    <a:pt x="33" y="3"/>
                  </a:moveTo>
                  <a:cubicBezTo>
                    <a:pt x="37" y="13"/>
                    <a:pt x="40" y="24"/>
                    <a:pt x="36" y="34"/>
                  </a:cubicBezTo>
                  <a:cubicBezTo>
                    <a:pt x="33" y="41"/>
                    <a:pt x="27" y="45"/>
                    <a:pt x="21" y="45"/>
                  </a:cubicBezTo>
                  <a:cubicBezTo>
                    <a:pt x="13" y="45"/>
                    <a:pt x="8" y="40"/>
                    <a:pt x="5" y="33"/>
                  </a:cubicBezTo>
                  <a:cubicBezTo>
                    <a:pt x="0" y="23"/>
                    <a:pt x="3" y="10"/>
                    <a:pt x="7" y="0"/>
                  </a:cubicBezTo>
                  <a:cubicBezTo>
                    <a:pt x="13" y="4"/>
                    <a:pt x="21" y="6"/>
                    <a:pt x="29" y="4"/>
                  </a:cubicBezTo>
                  <a:cubicBezTo>
                    <a:pt x="31" y="4"/>
                    <a:pt x="32" y="3"/>
                    <a:pt x="33" y="3"/>
                  </a:cubicBezTo>
                  <a:close/>
                </a:path>
              </a:pathLst>
            </a:custGeom>
            <a:solidFill>
              <a:srgbClr val="F3D1B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72" name="Freeform 69"/>
            <p:cNvSpPr/>
            <p:nvPr/>
          </p:nvSpPr>
          <p:spPr bwMode="auto">
            <a:xfrm>
              <a:off x="1774" y="1519"/>
              <a:ext cx="251" cy="126"/>
            </a:xfrm>
            <a:custGeom>
              <a:avLst/>
              <a:gdLst>
                <a:gd name="T0" fmla="*/ 105 w 106"/>
                <a:gd name="T1" fmla="*/ 0 h 53"/>
                <a:gd name="T2" fmla="*/ 55 w 106"/>
                <a:gd name="T3" fmla="*/ 53 h 53"/>
                <a:gd name="T4" fmla="*/ 6 w 106"/>
                <a:gd name="T5" fmla="*/ 4 h 53"/>
                <a:gd name="T6" fmla="*/ 6 w 106"/>
                <a:gd name="T7" fmla="*/ 3 h 53"/>
                <a:gd name="T8" fmla="*/ 98 w 106"/>
                <a:gd name="T9" fmla="*/ 1 h 53"/>
                <a:gd name="T10" fmla="*/ 105 w 106"/>
                <a:gd name="T11" fmla="*/ 0 h 53"/>
              </a:gdLst>
              <a:ahLst/>
              <a:cxnLst>
                <a:cxn ang="0">
                  <a:pos x="T0" y="T1"/>
                </a:cxn>
                <a:cxn ang="0">
                  <a:pos x="T2" y="T3"/>
                </a:cxn>
                <a:cxn ang="0">
                  <a:pos x="T4" y="T5"/>
                </a:cxn>
                <a:cxn ang="0">
                  <a:pos x="T6" y="T7"/>
                </a:cxn>
                <a:cxn ang="0">
                  <a:pos x="T8" y="T9"/>
                </a:cxn>
                <a:cxn ang="0">
                  <a:pos x="T10" y="T11"/>
                </a:cxn>
              </a:cxnLst>
              <a:rect l="0" t="0" r="r" b="b"/>
              <a:pathLst>
                <a:path w="106" h="53">
                  <a:moveTo>
                    <a:pt x="105" y="0"/>
                  </a:moveTo>
                  <a:cubicBezTo>
                    <a:pt x="106" y="32"/>
                    <a:pt x="87" y="52"/>
                    <a:pt x="55" y="53"/>
                  </a:cubicBezTo>
                  <a:cubicBezTo>
                    <a:pt x="27" y="53"/>
                    <a:pt x="0" y="35"/>
                    <a:pt x="6" y="4"/>
                  </a:cubicBezTo>
                  <a:cubicBezTo>
                    <a:pt x="6" y="4"/>
                    <a:pt x="6" y="3"/>
                    <a:pt x="6" y="3"/>
                  </a:cubicBezTo>
                  <a:cubicBezTo>
                    <a:pt x="37" y="6"/>
                    <a:pt x="69" y="5"/>
                    <a:pt x="98" y="1"/>
                  </a:cubicBezTo>
                  <a:cubicBezTo>
                    <a:pt x="100" y="1"/>
                    <a:pt x="103" y="0"/>
                    <a:pt x="105" y="0"/>
                  </a:cubicBezTo>
                  <a:close/>
                </a:path>
              </a:pathLst>
            </a:custGeom>
            <a:solidFill>
              <a:srgbClr val="F3D1B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73" name="Freeform 70"/>
            <p:cNvSpPr/>
            <p:nvPr/>
          </p:nvSpPr>
          <p:spPr bwMode="auto">
            <a:xfrm>
              <a:off x="978" y="2217"/>
              <a:ext cx="158" cy="112"/>
            </a:xfrm>
            <a:custGeom>
              <a:avLst/>
              <a:gdLst>
                <a:gd name="T0" fmla="*/ 67 w 67"/>
                <a:gd name="T1" fmla="*/ 20 h 47"/>
                <a:gd name="T2" fmla="*/ 60 w 67"/>
                <a:gd name="T3" fmla="*/ 34 h 47"/>
                <a:gd name="T4" fmla="*/ 40 w 67"/>
                <a:gd name="T5" fmla="*/ 31 h 47"/>
                <a:gd name="T6" fmla="*/ 39 w 67"/>
                <a:gd name="T7" fmla="*/ 30 h 47"/>
                <a:gd name="T8" fmla="*/ 38 w 67"/>
                <a:gd name="T9" fmla="*/ 28 h 47"/>
                <a:gd name="T10" fmla="*/ 39 w 67"/>
                <a:gd name="T11" fmla="*/ 26 h 47"/>
                <a:gd name="T12" fmla="*/ 34 w 67"/>
                <a:gd name="T13" fmla="*/ 23 h 47"/>
                <a:gd name="T14" fmla="*/ 31 w 67"/>
                <a:gd name="T15" fmla="*/ 27 h 47"/>
                <a:gd name="T16" fmla="*/ 30 w 67"/>
                <a:gd name="T17" fmla="*/ 28 h 47"/>
                <a:gd name="T18" fmla="*/ 30 w 67"/>
                <a:gd name="T19" fmla="*/ 29 h 47"/>
                <a:gd name="T20" fmla="*/ 20 w 67"/>
                <a:gd name="T21" fmla="*/ 42 h 47"/>
                <a:gd name="T22" fmla="*/ 0 w 67"/>
                <a:gd name="T23" fmla="*/ 36 h 47"/>
                <a:gd name="T24" fmla="*/ 26 w 67"/>
                <a:gd name="T25" fmla="*/ 2 h 47"/>
                <a:gd name="T26" fmla="*/ 31 w 67"/>
                <a:gd name="T27" fmla="*/ 2 h 47"/>
                <a:gd name="T28" fmla="*/ 31 w 67"/>
                <a:gd name="T29" fmla="*/ 0 h 47"/>
                <a:gd name="T30" fmla="*/ 67 w 67"/>
                <a:gd name="T31" fmla="*/ 2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7" h="47">
                  <a:moveTo>
                    <a:pt x="67" y="20"/>
                  </a:moveTo>
                  <a:cubicBezTo>
                    <a:pt x="65" y="25"/>
                    <a:pt x="62" y="29"/>
                    <a:pt x="60" y="34"/>
                  </a:cubicBezTo>
                  <a:cubicBezTo>
                    <a:pt x="53" y="31"/>
                    <a:pt x="44" y="27"/>
                    <a:pt x="40" y="31"/>
                  </a:cubicBezTo>
                  <a:cubicBezTo>
                    <a:pt x="40" y="30"/>
                    <a:pt x="39" y="30"/>
                    <a:pt x="39" y="30"/>
                  </a:cubicBezTo>
                  <a:cubicBezTo>
                    <a:pt x="39" y="29"/>
                    <a:pt x="38" y="29"/>
                    <a:pt x="38" y="28"/>
                  </a:cubicBezTo>
                  <a:cubicBezTo>
                    <a:pt x="38" y="27"/>
                    <a:pt x="38" y="27"/>
                    <a:pt x="39" y="26"/>
                  </a:cubicBezTo>
                  <a:cubicBezTo>
                    <a:pt x="40" y="23"/>
                    <a:pt x="36" y="20"/>
                    <a:pt x="34" y="23"/>
                  </a:cubicBezTo>
                  <a:cubicBezTo>
                    <a:pt x="33" y="25"/>
                    <a:pt x="32" y="26"/>
                    <a:pt x="31" y="27"/>
                  </a:cubicBezTo>
                  <a:cubicBezTo>
                    <a:pt x="31" y="27"/>
                    <a:pt x="30" y="28"/>
                    <a:pt x="30" y="28"/>
                  </a:cubicBezTo>
                  <a:cubicBezTo>
                    <a:pt x="30" y="28"/>
                    <a:pt x="30" y="29"/>
                    <a:pt x="30" y="29"/>
                  </a:cubicBezTo>
                  <a:cubicBezTo>
                    <a:pt x="27" y="34"/>
                    <a:pt x="24" y="39"/>
                    <a:pt x="20" y="42"/>
                  </a:cubicBezTo>
                  <a:cubicBezTo>
                    <a:pt x="13" y="47"/>
                    <a:pt x="5" y="41"/>
                    <a:pt x="0" y="36"/>
                  </a:cubicBezTo>
                  <a:cubicBezTo>
                    <a:pt x="7" y="24"/>
                    <a:pt x="15" y="11"/>
                    <a:pt x="26" y="2"/>
                  </a:cubicBezTo>
                  <a:cubicBezTo>
                    <a:pt x="26" y="4"/>
                    <a:pt x="30" y="4"/>
                    <a:pt x="31" y="2"/>
                  </a:cubicBezTo>
                  <a:cubicBezTo>
                    <a:pt x="31" y="1"/>
                    <a:pt x="31" y="1"/>
                    <a:pt x="31" y="0"/>
                  </a:cubicBezTo>
                  <a:cubicBezTo>
                    <a:pt x="37" y="12"/>
                    <a:pt x="54" y="19"/>
                    <a:pt x="67" y="20"/>
                  </a:cubicBezTo>
                  <a:close/>
                </a:path>
              </a:pathLst>
            </a:custGeom>
            <a:solidFill>
              <a:srgbClr val="F3D1B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74" name="Freeform 71"/>
            <p:cNvSpPr/>
            <p:nvPr/>
          </p:nvSpPr>
          <p:spPr bwMode="auto">
            <a:xfrm>
              <a:off x="3010" y="1746"/>
              <a:ext cx="71" cy="41"/>
            </a:xfrm>
            <a:custGeom>
              <a:avLst/>
              <a:gdLst>
                <a:gd name="T0" fmla="*/ 18 w 30"/>
                <a:gd name="T1" fmla="*/ 1 h 17"/>
                <a:gd name="T2" fmla="*/ 28 w 30"/>
                <a:gd name="T3" fmla="*/ 17 h 17"/>
                <a:gd name="T4" fmla="*/ 8 w 30"/>
                <a:gd name="T5" fmla="*/ 14 h 17"/>
                <a:gd name="T6" fmla="*/ 0 w 30"/>
                <a:gd name="T7" fmla="*/ 17 h 17"/>
                <a:gd name="T8" fmla="*/ 18 w 30"/>
                <a:gd name="T9" fmla="*/ 1 h 17"/>
              </a:gdLst>
              <a:ahLst/>
              <a:cxnLst>
                <a:cxn ang="0">
                  <a:pos x="T0" y="T1"/>
                </a:cxn>
                <a:cxn ang="0">
                  <a:pos x="T2" y="T3"/>
                </a:cxn>
                <a:cxn ang="0">
                  <a:pos x="T4" y="T5"/>
                </a:cxn>
                <a:cxn ang="0">
                  <a:pos x="T6" y="T7"/>
                </a:cxn>
                <a:cxn ang="0">
                  <a:pos x="T8" y="T9"/>
                </a:cxn>
              </a:cxnLst>
              <a:rect l="0" t="0" r="r" b="b"/>
              <a:pathLst>
                <a:path w="30" h="17">
                  <a:moveTo>
                    <a:pt x="18" y="1"/>
                  </a:moveTo>
                  <a:cubicBezTo>
                    <a:pt x="28" y="2"/>
                    <a:pt x="30" y="10"/>
                    <a:pt x="28" y="17"/>
                  </a:cubicBezTo>
                  <a:cubicBezTo>
                    <a:pt x="22" y="13"/>
                    <a:pt x="15" y="13"/>
                    <a:pt x="8" y="14"/>
                  </a:cubicBezTo>
                  <a:cubicBezTo>
                    <a:pt x="5" y="14"/>
                    <a:pt x="2" y="16"/>
                    <a:pt x="0" y="17"/>
                  </a:cubicBezTo>
                  <a:cubicBezTo>
                    <a:pt x="2" y="8"/>
                    <a:pt x="8" y="0"/>
                    <a:pt x="18" y="1"/>
                  </a:cubicBezTo>
                  <a:close/>
                </a:path>
              </a:pathLst>
            </a:custGeom>
            <a:solidFill>
              <a:srgbClr val="F3D1B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75" name="Freeform 72"/>
            <p:cNvSpPr/>
            <p:nvPr/>
          </p:nvSpPr>
          <p:spPr bwMode="auto">
            <a:xfrm>
              <a:off x="2996" y="1791"/>
              <a:ext cx="85" cy="45"/>
            </a:xfrm>
            <a:custGeom>
              <a:avLst/>
              <a:gdLst>
                <a:gd name="T0" fmla="*/ 34 w 36"/>
                <a:gd name="T1" fmla="*/ 8 h 19"/>
                <a:gd name="T2" fmla="*/ 36 w 36"/>
                <a:gd name="T3" fmla="*/ 13 h 19"/>
                <a:gd name="T4" fmla="*/ 19 w 36"/>
                <a:gd name="T5" fmla="*/ 13 h 19"/>
                <a:gd name="T6" fmla="*/ 7 w 36"/>
                <a:gd name="T7" fmla="*/ 19 h 19"/>
                <a:gd name="T8" fmla="*/ 17 w 36"/>
                <a:gd name="T9" fmla="*/ 1 h 19"/>
                <a:gd name="T10" fmla="*/ 31 w 36"/>
                <a:gd name="T11" fmla="*/ 4 h 19"/>
                <a:gd name="T12" fmla="*/ 32 w 36"/>
                <a:gd name="T13" fmla="*/ 4 h 19"/>
                <a:gd name="T14" fmla="*/ 34 w 36"/>
                <a:gd name="T15" fmla="*/ 8 h 1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6" h="19">
                  <a:moveTo>
                    <a:pt x="34" y="8"/>
                  </a:moveTo>
                  <a:cubicBezTo>
                    <a:pt x="35" y="9"/>
                    <a:pt x="36" y="11"/>
                    <a:pt x="36" y="13"/>
                  </a:cubicBezTo>
                  <a:cubicBezTo>
                    <a:pt x="31" y="11"/>
                    <a:pt x="24" y="12"/>
                    <a:pt x="19" y="13"/>
                  </a:cubicBezTo>
                  <a:cubicBezTo>
                    <a:pt x="15" y="14"/>
                    <a:pt x="10" y="16"/>
                    <a:pt x="7" y="19"/>
                  </a:cubicBezTo>
                  <a:cubicBezTo>
                    <a:pt x="0" y="9"/>
                    <a:pt x="7" y="3"/>
                    <a:pt x="17" y="1"/>
                  </a:cubicBezTo>
                  <a:cubicBezTo>
                    <a:pt x="22" y="0"/>
                    <a:pt x="27" y="1"/>
                    <a:pt x="31" y="4"/>
                  </a:cubicBezTo>
                  <a:cubicBezTo>
                    <a:pt x="31" y="4"/>
                    <a:pt x="31" y="4"/>
                    <a:pt x="32" y="4"/>
                  </a:cubicBezTo>
                  <a:cubicBezTo>
                    <a:pt x="32" y="6"/>
                    <a:pt x="33" y="7"/>
                    <a:pt x="34" y="8"/>
                  </a:cubicBezTo>
                  <a:close/>
                </a:path>
              </a:pathLst>
            </a:custGeom>
            <a:solidFill>
              <a:srgbClr val="F3D1B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76" name="Freeform 73"/>
            <p:cNvSpPr/>
            <p:nvPr/>
          </p:nvSpPr>
          <p:spPr bwMode="auto">
            <a:xfrm>
              <a:off x="3010" y="1832"/>
              <a:ext cx="78" cy="52"/>
            </a:xfrm>
            <a:custGeom>
              <a:avLst/>
              <a:gdLst>
                <a:gd name="T0" fmla="*/ 32 w 33"/>
                <a:gd name="T1" fmla="*/ 7 h 22"/>
                <a:gd name="T2" fmla="*/ 23 w 33"/>
                <a:gd name="T3" fmla="*/ 18 h 22"/>
                <a:gd name="T4" fmla="*/ 0 w 33"/>
                <a:gd name="T5" fmla="*/ 18 h 22"/>
                <a:gd name="T6" fmla="*/ 4 w 33"/>
                <a:gd name="T7" fmla="*/ 7 h 22"/>
                <a:gd name="T8" fmla="*/ 15 w 33"/>
                <a:gd name="T9" fmla="*/ 3 h 22"/>
                <a:gd name="T10" fmla="*/ 32 w 33"/>
                <a:gd name="T11" fmla="*/ 7 h 22"/>
              </a:gdLst>
              <a:ahLst/>
              <a:cxnLst>
                <a:cxn ang="0">
                  <a:pos x="T0" y="T1"/>
                </a:cxn>
                <a:cxn ang="0">
                  <a:pos x="T2" y="T3"/>
                </a:cxn>
                <a:cxn ang="0">
                  <a:pos x="T4" y="T5"/>
                </a:cxn>
                <a:cxn ang="0">
                  <a:pos x="T6" y="T7"/>
                </a:cxn>
                <a:cxn ang="0">
                  <a:pos x="T8" y="T9"/>
                </a:cxn>
                <a:cxn ang="0">
                  <a:pos x="T10" y="T11"/>
                </a:cxn>
              </a:cxnLst>
              <a:rect l="0" t="0" r="r" b="b"/>
              <a:pathLst>
                <a:path w="33" h="22">
                  <a:moveTo>
                    <a:pt x="32" y="7"/>
                  </a:moveTo>
                  <a:cubicBezTo>
                    <a:pt x="33" y="11"/>
                    <a:pt x="27" y="16"/>
                    <a:pt x="23" y="18"/>
                  </a:cubicBezTo>
                  <a:cubicBezTo>
                    <a:pt x="16" y="22"/>
                    <a:pt x="8" y="20"/>
                    <a:pt x="0" y="18"/>
                  </a:cubicBezTo>
                  <a:cubicBezTo>
                    <a:pt x="0" y="14"/>
                    <a:pt x="1" y="10"/>
                    <a:pt x="4" y="7"/>
                  </a:cubicBezTo>
                  <a:cubicBezTo>
                    <a:pt x="7" y="4"/>
                    <a:pt x="11" y="4"/>
                    <a:pt x="15" y="3"/>
                  </a:cubicBezTo>
                  <a:cubicBezTo>
                    <a:pt x="20" y="2"/>
                    <a:pt x="30" y="0"/>
                    <a:pt x="32" y="7"/>
                  </a:cubicBezTo>
                  <a:close/>
                </a:path>
              </a:pathLst>
            </a:custGeom>
            <a:solidFill>
              <a:srgbClr val="F3D1B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77" name="Freeform 74"/>
            <p:cNvSpPr>
              <a:spLocks noEditPoints="1"/>
            </p:cNvSpPr>
            <p:nvPr/>
          </p:nvSpPr>
          <p:spPr bwMode="auto">
            <a:xfrm>
              <a:off x="1257" y="466"/>
              <a:ext cx="1308" cy="1091"/>
            </a:xfrm>
            <a:custGeom>
              <a:avLst/>
              <a:gdLst>
                <a:gd name="T0" fmla="*/ 506 w 552"/>
                <a:gd name="T1" fmla="*/ 269 h 461"/>
                <a:gd name="T2" fmla="*/ 499 w 552"/>
                <a:gd name="T3" fmla="*/ 277 h 461"/>
                <a:gd name="T4" fmla="*/ 19 w 552"/>
                <a:gd name="T5" fmla="*/ 255 h 461"/>
                <a:gd name="T6" fmla="*/ 249 w 552"/>
                <a:gd name="T7" fmla="*/ 102 h 461"/>
                <a:gd name="T8" fmla="*/ 506 w 552"/>
                <a:gd name="T9" fmla="*/ 196 h 461"/>
                <a:gd name="T10" fmla="*/ 510 w 552"/>
                <a:gd name="T11" fmla="*/ 196 h 461"/>
                <a:gd name="T12" fmla="*/ 551 w 552"/>
                <a:gd name="T13" fmla="*/ 229 h 461"/>
                <a:gd name="T14" fmla="*/ 512 w 552"/>
                <a:gd name="T15" fmla="*/ 210 h 461"/>
                <a:gd name="T16" fmla="*/ 523 w 552"/>
                <a:gd name="T17" fmla="*/ 232 h 461"/>
                <a:gd name="T18" fmla="*/ 516 w 552"/>
                <a:gd name="T19" fmla="*/ 251 h 461"/>
                <a:gd name="T20" fmla="*/ 408 w 552"/>
                <a:gd name="T21" fmla="*/ 322 h 461"/>
                <a:gd name="T22" fmla="*/ 389 w 552"/>
                <a:gd name="T23" fmla="*/ 267 h 461"/>
                <a:gd name="T24" fmla="*/ 408 w 552"/>
                <a:gd name="T25" fmla="*/ 322 h 461"/>
                <a:gd name="T26" fmla="*/ 394 w 552"/>
                <a:gd name="T27" fmla="*/ 166 h 461"/>
                <a:gd name="T28" fmla="*/ 374 w 552"/>
                <a:gd name="T29" fmla="*/ 164 h 461"/>
                <a:gd name="T30" fmla="*/ 398 w 552"/>
                <a:gd name="T31" fmla="*/ 185 h 461"/>
                <a:gd name="T32" fmla="*/ 364 w 552"/>
                <a:gd name="T33" fmla="*/ 237 h 461"/>
                <a:gd name="T34" fmla="*/ 362 w 552"/>
                <a:gd name="T35" fmla="*/ 197 h 461"/>
                <a:gd name="T36" fmla="*/ 343 w 552"/>
                <a:gd name="T37" fmla="*/ 214 h 461"/>
                <a:gd name="T38" fmla="*/ 310 w 552"/>
                <a:gd name="T39" fmla="*/ 303 h 461"/>
                <a:gd name="T40" fmla="*/ 154 w 552"/>
                <a:gd name="T41" fmla="*/ 305 h 461"/>
                <a:gd name="T42" fmla="*/ 310 w 552"/>
                <a:gd name="T43" fmla="*/ 303 h 461"/>
                <a:gd name="T44" fmla="*/ 217 w 552"/>
                <a:gd name="T45" fmla="*/ 244 h 461"/>
                <a:gd name="T46" fmla="*/ 202 w 552"/>
                <a:gd name="T47" fmla="*/ 230 h 461"/>
                <a:gd name="T48" fmla="*/ 191 w 552"/>
                <a:gd name="T49" fmla="*/ 249 h 461"/>
                <a:gd name="T50" fmla="*/ 220 w 552"/>
                <a:gd name="T51" fmla="*/ 249 h 461"/>
                <a:gd name="T52" fmla="*/ 118 w 552"/>
                <a:gd name="T53" fmla="*/ 180 h 461"/>
                <a:gd name="T54" fmla="*/ 100 w 552"/>
                <a:gd name="T55" fmla="*/ 163 h 461"/>
                <a:gd name="T56" fmla="*/ 100 w 552"/>
                <a:gd name="T57" fmla="*/ 201 h 461"/>
                <a:gd name="T58" fmla="*/ 116 w 552"/>
                <a:gd name="T59" fmla="*/ 267 h 461"/>
                <a:gd name="T60" fmla="*/ 68 w 552"/>
                <a:gd name="T61" fmla="*/ 243 h 461"/>
                <a:gd name="T62" fmla="*/ 77 w 552"/>
                <a:gd name="T63" fmla="*/ 294 h 461"/>
                <a:gd name="T64" fmla="*/ 94 w 552"/>
                <a:gd name="T65" fmla="*/ 125 h 461"/>
                <a:gd name="T66" fmla="*/ 66 w 552"/>
                <a:gd name="T67" fmla="*/ 147 h 461"/>
                <a:gd name="T68" fmla="*/ 95 w 552"/>
                <a:gd name="T69" fmla="*/ 129 h 461"/>
                <a:gd name="T70" fmla="*/ 26 w 552"/>
                <a:gd name="T71" fmla="*/ 100 h 4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52" h="461">
                  <a:moveTo>
                    <a:pt x="551" y="229"/>
                  </a:moveTo>
                  <a:cubicBezTo>
                    <a:pt x="552" y="256"/>
                    <a:pt x="532" y="271"/>
                    <a:pt x="506" y="269"/>
                  </a:cubicBezTo>
                  <a:cubicBezTo>
                    <a:pt x="503" y="269"/>
                    <a:pt x="503" y="272"/>
                    <a:pt x="503" y="274"/>
                  </a:cubicBezTo>
                  <a:cubicBezTo>
                    <a:pt x="501" y="273"/>
                    <a:pt x="499" y="274"/>
                    <a:pt x="499" y="277"/>
                  </a:cubicBezTo>
                  <a:cubicBezTo>
                    <a:pt x="503" y="435"/>
                    <a:pt x="287" y="461"/>
                    <a:pt x="172" y="430"/>
                  </a:cubicBezTo>
                  <a:cubicBezTo>
                    <a:pt x="89" y="409"/>
                    <a:pt x="37" y="336"/>
                    <a:pt x="19" y="255"/>
                  </a:cubicBezTo>
                  <a:cubicBezTo>
                    <a:pt x="0" y="171"/>
                    <a:pt x="16" y="81"/>
                    <a:pt x="39" y="0"/>
                  </a:cubicBezTo>
                  <a:cubicBezTo>
                    <a:pt x="98" y="49"/>
                    <a:pt x="176" y="81"/>
                    <a:pt x="249" y="102"/>
                  </a:cubicBezTo>
                  <a:cubicBezTo>
                    <a:pt x="317" y="121"/>
                    <a:pt x="407" y="136"/>
                    <a:pt x="467" y="88"/>
                  </a:cubicBezTo>
                  <a:cubicBezTo>
                    <a:pt x="447" y="127"/>
                    <a:pt x="457" y="188"/>
                    <a:pt x="506" y="196"/>
                  </a:cubicBezTo>
                  <a:cubicBezTo>
                    <a:pt x="507" y="196"/>
                    <a:pt x="508" y="195"/>
                    <a:pt x="509" y="195"/>
                  </a:cubicBezTo>
                  <a:cubicBezTo>
                    <a:pt x="509" y="196"/>
                    <a:pt x="510" y="196"/>
                    <a:pt x="510" y="196"/>
                  </a:cubicBezTo>
                  <a:cubicBezTo>
                    <a:pt x="521" y="195"/>
                    <a:pt x="530" y="194"/>
                    <a:pt x="539" y="201"/>
                  </a:cubicBezTo>
                  <a:cubicBezTo>
                    <a:pt x="547" y="208"/>
                    <a:pt x="550" y="219"/>
                    <a:pt x="551" y="229"/>
                  </a:cubicBezTo>
                  <a:close/>
                  <a:moveTo>
                    <a:pt x="529" y="232"/>
                  </a:moveTo>
                  <a:cubicBezTo>
                    <a:pt x="529" y="222"/>
                    <a:pt x="519" y="215"/>
                    <a:pt x="512" y="210"/>
                  </a:cubicBezTo>
                  <a:cubicBezTo>
                    <a:pt x="508" y="208"/>
                    <a:pt x="505" y="213"/>
                    <a:pt x="509" y="215"/>
                  </a:cubicBezTo>
                  <a:cubicBezTo>
                    <a:pt x="514" y="219"/>
                    <a:pt x="522" y="224"/>
                    <a:pt x="523" y="232"/>
                  </a:cubicBezTo>
                  <a:cubicBezTo>
                    <a:pt x="523" y="238"/>
                    <a:pt x="517" y="243"/>
                    <a:pt x="512" y="247"/>
                  </a:cubicBezTo>
                  <a:cubicBezTo>
                    <a:pt x="510" y="249"/>
                    <a:pt x="513" y="253"/>
                    <a:pt x="516" y="251"/>
                  </a:cubicBezTo>
                  <a:cubicBezTo>
                    <a:pt x="522" y="246"/>
                    <a:pt x="528" y="240"/>
                    <a:pt x="529" y="232"/>
                  </a:cubicBezTo>
                  <a:close/>
                  <a:moveTo>
                    <a:pt x="408" y="322"/>
                  </a:moveTo>
                  <a:cubicBezTo>
                    <a:pt x="428" y="318"/>
                    <a:pt x="448" y="300"/>
                    <a:pt x="436" y="280"/>
                  </a:cubicBezTo>
                  <a:cubicBezTo>
                    <a:pt x="427" y="265"/>
                    <a:pt x="404" y="258"/>
                    <a:pt x="389" y="267"/>
                  </a:cubicBezTo>
                  <a:cubicBezTo>
                    <a:pt x="372" y="269"/>
                    <a:pt x="356" y="279"/>
                    <a:pt x="361" y="298"/>
                  </a:cubicBezTo>
                  <a:cubicBezTo>
                    <a:pt x="366" y="318"/>
                    <a:pt x="390" y="325"/>
                    <a:pt x="408" y="322"/>
                  </a:cubicBezTo>
                  <a:close/>
                  <a:moveTo>
                    <a:pt x="404" y="183"/>
                  </a:moveTo>
                  <a:cubicBezTo>
                    <a:pt x="404" y="177"/>
                    <a:pt x="399" y="170"/>
                    <a:pt x="394" y="166"/>
                  </a:cubicBezTo>
                  <a:cubicBezTo>
                    <a:pt x="389" y="161"/>
                    <a:pt x="381" y="160"/>
                    <a:pt x="374" y="160"/>
                  </a:cubicBezTo>
                  <a:cubicBezTo>
                    <a:pt x="371" y="160"/>
                    <a:pt x="371" y="164"/>
                    <a:pt x="374" y="164"/>
                  </a:cubicBezTo>
                  <a:cubicBezTo>
                    <a:pt x="380" y="165"/>
                    <a:pt x="385" y="167"/>
                    <a:pt x="390" y="170"/>
                  </a:cubicBezTo>
                  <a:cubicBezTo>
                    <a:pt x="395" y="174"/>
                    <a:pt x="396" y="180"/>
                    <a:pt x="398" y="185"/>
                  </a:cubicBezTo>
                  <a:cubicBezTo>
                    <a:pt x="400" y="188"/>
                    <a:pt x="404" y="186"/>
                    <a:pt x="404" y="183"/>
                  </a:cubicBezTo>
                  <a:close/>
                  <a:moveTo>
                    <a:pt x="364" y="237"/>
                  </a:moveTo>
                  <a:cubicBezTo>
                    <a:pt x="375" y="239"/>
                    <a:pt x="386" y="232"/>
                    <a:pt x="385" y="220"/>
                  </a:cubicBezTo>
                  <a:cubicBezTo>
                    <a:pt x="385" y="208"/>
                    <a:pt x="373" y="198"/>
                    <a:pt x="362" y="197"/>
                  </a:cubicBezTo>
                  <a:cubicBezTo>
                    <a:pt x="360" y="196"/>
                    <a:pt x="359" y="197"/>
                    <a:pt x="359" y="198"/>
                  </a:cubicBezTo>
                  <a:cubicBezTo>
                    <a:pt x="351" y="199"/>
                    <a:pt x="344" y="205"/>
                    <a:pt x="343" y="214"/>
                  </a:cubicBezTo>
                  <a:cubicBezTo>
                    <a:pt x="341" y="227"/>
                    <a:pt x="351" y="236"/>
                    <a:pt x="364" y="237"/>
                  </a:cubicBezTo>
                  <a:close/>
                  <a:moveTo>
                    <a:pt x="310" y="303"/>
                  </a:moveTo>
                  <a:cubicBezTo>
                    <a:pt x="313" y="299"/>
                    <a:pt x="307" y="295"/>
                    <a:pt x="305" y="299"/>
                  </a:cubicBezTo>
                  <a:cubicBezTo>
                    <a:pt x="272" y="350"/>
                    <a:pt x="193" y="345"/>
                    <a:pt x="154" y="305"/>
                  </a:cubicBezTo>
                  <a:cubicBezTo>
                    <a:pt x="153" y="303"/>
                    <a:pt x="150" y="305"/>
                    <a:pt x="151" y="307"/>
                  </a:cubicBezTo>
                  <a:cubicBezTo>
                    <a:pt x="188" y="354"/>
                    <a:pt x="280" y="358"/>
                    <a:pt x="310" y="303"/>
                  </a:cubicBezTo>
                  <a:close/>
                  <a:moveTo>
                    <a:pt x="220" y="249"/>
                  </a:moveTo>
                  <a:cubicBezTo>
                    <a:pt x="221" y="247"/>
                    <a:pt x="219" y="244"/>
                    <a:pt x="217" y="244"/>
                  </a:cubicBezTo>
                  <a:cubicBezTo>
                    <a:pt x="211" y="244"/>
                    <a:pt x="202" y="252"/>
                    <a:pt x="197" y="246"/>
                  </a:cubicBezTo>
                  <a:cubicBezTo>
                    <a:pt x="194" y="240"/>
                    <a:pt x="199" y="234"/>
                    <a:pt x="202" y="230"/>
                  </a:cubicBezTo>
                  <a:cubicBezTo>
                    <a:pt x="204" y="229"/>
                    <a:pt x="202" y="226"/>
                    <a:pt x="200" y="227"/>
                  </a:cubicBezTo>
                  <a:cubicBezTo>
                    <a:pt x="192" y="231"/>
                    <a:pt x="186" y="241"/>
                    <a:pt x="191" y="249"/>
                  </a:cubicBezTo>
                  <a:cubicBezTo>
                    <a:pt x="193" y="253"/>
                    <a:pt x="198" y="255"/>
                    <a:pt x="202" y="255"/>
                  </a:cubicBezTo>
                  <a:cubicBezTo>
                    <a:pt x="208" y="256"/>
                    <a:pt x="216" y="254"/>
                    <a:pt x="220" y="249"/>
                  </a:cubicBezTo>
                  <a:close/>
                  <a:moveTo>
                    <a:pt x="100" y="201"/>
                  </a:moveTo>
                  <a:cubicBezTo>
                    <a:pt x="111" y="200"/>
                    <a:pt x="118" y="190"/>
                    <a:pt x="118" y="180"/>
                  </a:cubicBezTo>
                  <a:cubicBezTo>
                    <a:pt x="117" y="171"/>
                    <a:pt x="110" y="163"/>
                    <a:pt x="101" y="164"/>
                  </a:cubicBezTo>
                  <a:cubicBezTo>
                    <a:pt x="101" y="164"/>
                    <a:pt x="101" y="163"/>
                    <a:pt x="100" y="163"/>
                  </a:cubicBezTo>
                  <a:cubicBezTo>
                    <a:pt x="88" y="164"/>
                    <a:pt x="77" y="171"/>
                    <a:pt x="76" y="183"/>
                  </a:cubicBezTo>
                  <a:cubicBezTo>
                    <a:pt x="74" y="197"/>
                    <a:pt x="89" y="202"/>
                    <a:pt x="100" y="201"/>
                  </a:cubicBezTo>
                  <a:close/>
                  <a:moveTo>
                    <a:pt x="77" y="294"/>
                  </a:moveTo>
                  <a:cubicBezTo>
                    <a:pt x="93" y="298"/>
                    <a:pt x="119" y="286"/>
                    <a:pt x="116" y="267"/>
                  </a:cubicBezTo>
                  <a:cubicBezTo>
                    <a:pt x="112" y="248"/>
                    <a:pt x="87" y="239"/>
                    <a:pt x="69" y="242"/>
                  </a:cubicBezTo>
                  <a:cubicBezTo>
                    <a:pt x="69" y="242"/>
                    <a:pt x="69" y="243"/>
                    <a:pt x="68" y="243"/>
                  </a:cubicBezTo>
                  <a:cubicBezTo>
                    <a:pt x="57" y="243"/>
                    <a:pt x="48" y="249"/>
                    <a:pt x="49" y="262"/>
                  </a:cubicBezTo>
                  <a:cubicBezTo>
                    <a:pt x="50" y="277"/>
                    <a:pt x="63" y="291"/>
                    <a:pt x="77" y="294"/>
                  </a:cubicBezTo>
                  <a:close/>
                  <a:moveTo>
                    <a:pt x="95" y="129"/>
                  </a:moveTo>
                  <a:cubicBezTo>
                    <a:pt x="97" y="128"/>
                    <a:pt x="96" y="126"/>
                    <a:pt x="94" y="125"/>
                  </a:cubicBezTo>
                  <a:cubicBezTo>
                    <a:pt x="82" y="124"/>
                    <a:pt x="70" y="136"/>
                    <a:pt x="63" y="145"/>
                  </a:cubicBezTo>
                  <a:cubicBezTo>
                    <a:pt x="62" y="147"/>
                    <a:pt x="65" y="149"/>
                    <a:pt x="66" y="147"/>
                  </a:cubicBezTo>
                  <a:cubicBezTo>
                    <a:pt x="70" y="143"/>
                    <a:pt x="74" y="139"/>
                    <a:pt x="79" y="136"/>
                  </a:cubicBezTo>
                  <a:cubicBezTo>
                    <a:pt x="84" y="133"/>
                    <a:pt x="90" y="132"/>
                    <a:pt x="95" y="129"/>
                  </a:cubicBezTo>
                  <a:close/>
                  <a:moveTo>
                    <a:pt x="26" y="102"/>
                  </a:moveTo>
                  <a:cubicBezTo>
                    <a:pt x="27" y="102"/>
                    <a:pt x="27" y="100"/>
                    <a:pt x="26" y="100"/>
                  </a:cubicBezTo>
                  <a:cubicBezTo>
                    <a:pt x="25" y="100"/>
                    <a:pt x="25" y="102"/>
                    <a:pt x="26" y="102"/>
                  </a:cubicBezTo>
                  <a:close/>
                </a:path>
              </a:pathLst>
            </a:custGeom>
            <a:solidFill>
              <a:srgbClr val="F3D1B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78" name="Freeform 75"/>
            <p:cNvSpPr>
              <a:spLocks noEditPoints="1"/>
            </p:cNvSpPr>
            <p:nvPr/>
          </p:nvSpPr>
          <p:spPr bwMode="auto">
            <a:xfrm>
              <a:off x="352" y="213"/>
              <a:ext cx="2757" cy="3786"/>
            </a:xfrm>
            <a:custGeom>
              <a:avLst/>
              <a:gdLst>
                <a:gd name="T0" fmla="*/ 997 w 1164"/>
                <a:gd name="T1" fmla="*/ 751 h 1600"/>
                <a:gd name="T2" fmla="*/ 1037 w 1164"/>
                <a:gd name="T3" fmla="*/ 671 h 1600"/>
                <a:gd name="T4" fmla="*/ 857 w 1164"/>
                <a:gd name="T5" fmla="*/ 1291 h 1600"/>
                <a:gd name="T6" fmla="*/ 691 w 1164"/>
                <a:gd name="T7" fmla="*/ 1498 h 1600"/>
                <a:gd name="T8" fmla="*/ 638 w 1164"/>
                <a:gd name="T9" fmla="*/ 1367 h 1600"/>
                <a:gd name="T10" fmla="*/ 400 w 1164"/>
                <a:gd name="T11" fmla="*/ 1206 h 1600"/>
                <a:gd name="T12" fmla="*/ 337 w 1164"/>
                <a:gd name="T13" fmla="*/ 888 h 1600"/>
                <a:gd name="T14" fmla="*/ 19 w 1164"/>
                <a:gd name="T15" fmla="*/ 914 h 1600"/>
                <a:gd name="T16" fmla="*/ 278 w 1164"/>
                <a:gd name="T17" fmla="*/ 853 h 1600"/>
                <a:gd name="T18" fmla="*/ 336 w 1164"/>
                <a:gd name="T19" fmla="*/ 266 h 1600"/>
                <a:gd name="T20" fmla="*/ 972 w 1164"/>
                <a:gd name="T21" fmla="*/ 363 h 1600"/>
                <a:gd name="T22" fmla="*/ 1045 w 1164"/>
                <a:gd name="T23" fmla="*/ 665 h 1600"/>
                <a:gd name="T24" fmla="*/ 1127 w 1164"/>
                <a:gd name="T25" fmla="*/ 598 h 1600"/>
                <a:gd name="T26" fmla="*/ 1154 w 1164"/>
                <a:gd name="T27" fmla="*/ 691 h 1600"/>
                <a:gd name="T28" fmla="*/ 1133 w 1164"/>
                <a:gd name="T29" fmla="*/ 668 h 1600"/>
                <a:gd name="T30" fmla="*/ 1138 w 1164"/>
                <a:gd name="T31" fmla="*/ 643 h 1600"/>
                <a:gd name="T32" fmla="*/ 1137 w 1164"/>
                <a:gd name="T33" fmla="*/ 713 h 1600"/>
                <a:gd name="T34" fmla="*/ 1137 w 1164"/>
                <a:gd name="T35" fmla="*/ 614 h 1600"/>
                <a:gd name="T36" fmla="*/ 1083 w 1164"/>
                <a:gd name="T37" fmla="*/ 604 h 1600"/>
                <a:gd name="T38" fmla="*/ 1087 w 1164"/>
                <a:gd name="T39" fmla="*/ 587 h 1600"/>
                <a:gd name="T40" fmla="*/ 992 w 1164"/>
                <a:gd name="T41" fmla="*/ 717 h 1600"/>
                <a:gd name="T42" fmla="*/ 740 w 1164"/>
                <a:gd name="T43" fmla="*/ 546 h 1600"/>
                <a:gd name="T44" fmla="*/ 992 w 1164"/>
                <a:gd name="T45" fmla="*/ 717 h 1600"/>
                <a:gd name="T46" fmla="*/ 390 w 1164"/>
                <a:gd name="T47" fmla="*/ 41 h 1600"/>
                <a:gd name="T48" fmla="*/ 940 w 1164"/>
                <a:gd name="T49" fmla="*/ 336 h 1600"/>
                <a:gd name="T50" fmla="*/ 908 w 1164"/>
                <a:gd name="T51" fmla="*/ 539 h 1600"/>
                <a:gd name="T52" fmla="*/ 891 w 1164"/>
                <a:gd name="T53" fmla="*/ 302 h 1600"/>
                <a:gd name="T54" fmla="*/ 888 w 1164"/>
                <a:gd name="T55" fmla="*/ 376 h 1600"/>
                <a:gd name="T56" fmla="*/ 649 w 1164"/>
                <a:gd name="T57" fmla="*/ 867 h 1600"/>
                <a:gd name="T58" fmla="*/ 800 w 1164"/>
                <a:gd name="T59" fmla="*/ 727 h 1600"/>
                <a:gd name="T60" fmla="*/ 749 w 1164"/>
                <a:gd name="T61" fmla="*/ 718 h 1600"/>
                <a:gd name="T62" fmla="*/ 749 w 1164"/>
                <a:gd name="T63" fmla="*/ 718 h 1600"/>
                <a:gd name="T64" fmla="*/ 715 w 1164"/>
                <a:gd name="T65" fmla="*/ 1591 h 1600"/>
                <a:gd name="T66" fmla="*/ 711 w 1164"/>
                <a:gd name="T67" fmla="*/ 552 h 1600"/>
                <a:gd name="T68" fmla="*/ 509 w 1164"/>
                <a:gd name="T69" fmla="*/ 748 h 1600"/>
                <a:gd name="T70" fmla="*/ 553 w 1164"/>
                <a:gd name="T71" fmla="*/ 630 h 1600"/>
                <a:gd name="T72" fmla="*/ 696 w 1164"/>
                <a:gd name="T73" fmla="*/ 1533 h 1600"/>
                <a:gd name="T74" fmla="*/ 639 w 1164"/>
                <a:gd name="T75" fmla="*/ 1358 h 1600"/>
                <a:gd name="T76" fmla="*/ 577 w 1164"/>
                <a:gd name="T77" fmla="*/ 856 h 1600"/>
                <a:gd name="T78" fmla="*/ 459 w 1164"/>
                <a:gd name="T79" fmla="*/ 741 h 1600"/>
                <a:gd name="T80" fmla="*/ 622 w 1164"/>
                <a:gd name="T81" fmla="*/ 756 h 1600"/>
                <a:gd name="T82" fmla="*/ 569 w 1164"/>
                <a:gd name="T83" fmla="*/ 1386 h 1600"/>
                <a:gd name="T84" fmla="*/ 569 w 1164"/>
                <a:gd name="T85" fmla="*/ 1386 h 1600"/>
                <a:gd name="T86" fmla="*/ 549 w 1164"/>
                <a:gd name="T87" fmla="*/ 1536 h 1600"/>
                <a:gd name="T88" fmla="*/ 529 w 1164"/>
                <a:gd name="T89" fmla="*/ 537 h 1600"/>
                <a:gd name="T90" fmla="*/ 510 w 1164"/>
                <a:gd name="T91" fmla="*/ 591 h 1600"/>
                <a:gd name="T92" fmla="*/ 416 w 1164"/>
                <a:gd name="T93" fmla="*/ 101 h 1600"/>
                <a:gd name="T94" fmla="*/ 461 w 1164"/>
                <a:gd name="T95" fmla="*/ 568 h 1600"/>
                <a:gd name="T96" fmla="*/ 283 w 1164"/>
                <a:gd name="T97" fmla="*/ 896 h 1600"/>
                <a:gd name="T98" fmla="*/ 37 w 1164"/>
                <a:gd name="T99" fmla="*/ 921 h 1600"/>
                <a:gd name="T100" fmla="*/ 257 w 1164"/>
                <a:gd name="T101" fmla="*/ 896 h 1600"/>
                <a:gd name="T102" fmla="*/ 39 w 1164"/>
                <a:gd name="T103" fmla="*/ 946 h 1600"/>
                <a:gd name="T104" fmla="*/ 347 w 1164"/>
                <a:gd name="T105" fmla="*/ 953 h 1600"/>
                <a:gd name="T106" fmla="*/ 294 w 1164"/>
                <a:gd name="T107" fmla="*/ 875 h 1600"/>
                <a:gd name="T108" fmla="*/ 258 w 1164"/>
                <a:gd name="T109" fmla="*/ 886 h 1600"/>
                <a:gd name="T110" fmla="*/ 100 w 1164"/>
                <a:gd name="T111" fmla="*/ 832 h 1600"/>
                <a:gd name="T112" fmla="*/ 74 w 1164"/>
                <a:gd name="T113" fmla="*/ 831 h 1600"/>
                <a:gd name="T114" fmla="*/ 68 w 1164"/>
                <a:gd name="T115" fmla="*/ 896 h 1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64" h="1600">
                  <a:moveTo>
                    <a:pt x="1161" y="688"/>
                  </a:moveTo>
                  <a:cubicBezTo>
                    <a:pt x="1164" y="696"/>
                    <a:pt x="1157" y="704"/>
                    <a:pt x="1151" y="708"/>
                  </a:cubicBezTo>
                  <a:cubicBezTo>
                    <a:pt x="1148" y="709"/>
                    <a:pt x="1146" y="709"/>
                    <a:pt x="1143" y="710"/>
                  </a:cubicBezTo>
                  <a:cubicBezTo>
                    <a:pt x="1146" y="743"/>
                    <a:pt x="1119" y="765"/>
                    <a:pt x="1086" y="758"/>
                  </a:cubicBezTo>
                  <a:cubicBezTo>
                    <a:pt x="1076" y="756"/>
                    <a:pt x="1064" y="753"/>
                    <a:pt x="1055" y="747"/>
                  </a:cubicBezTo>
                  <a:cubicBezTo>
                    <a:pt x="1055" y="747"/>
                    <a:pt x="1055" y="747"/>
                    <a:pt x="1054" y="747"/>
                  </a:cubicBezTo>
                  <a:cubicBezTo>
                    <a:pt x="1044" y="753"/>
                    <a:pt x="1031" y="753"/>
                    <a:pt x="1020" y="753"/>
                  </a:cubicBezTo>
                  <a:cubicBezTo>
                    <a:pt x="1014" y="753"/>
                    <a:pt x="1008" y="753"/>
                    <a:pt x="1002" y="753"/>
                  </a:cubicBezTo>
                  <a:cubicBezTo>
                    <a:pt x="999" y="753"/>
                    <a:pt x="998" y="752"/>
                    <a:pt x="997" y="751"/>
                  </a:cubicBezTo>
                  <a:cubicBezTo>
                    <a:pt x="998" y="752"/>
                    <a:pt x="996" y="754"/>
                    <a:pt x="995" y="753"/>
                  </a:cubicBezTo>
                  <a:cubicBezTo>
                    <a:pt x="991" y="748"/>
                    <a:pt x="1002" y="746"/>
                    <a:pt x="1004" y="745"/>
                  </a:cubicBezTo>
                  <a:cubicBezTo>
                    <a:pt x="1019" y="744"/>
                    <a:pt x="1035" y="745"/>
                    <a:pt x="1049" y="741"/>
                  </a:cubicBezTo>
                  <a:cubicBezTo>
                    <a:pt x="1048" y="739"/>
                    <a:pt x="1047" y="737"/>
                    <a:pt x="1046" y="735"/>
                  </a:cubicBezTo>
                  <a:cubicBezTo>
                    <a:pt x="1040" y="723"/>
                    <a:pt x="1045" y="706"/>
                    <a:pt x="1047" y="693"/>
                  </a:cubicBezTo>
                  <a:cubicBezTo>
                    <a:pt x="1044" y="694"/>
                    <a:pt x="1041" y="693"/>
                    <a:pt x="1038" y="693"/>
                  </a:cubicBezTo>
                  <a:cubicBezTo>
                    <a:pt x="1036" y="692"/>
                    <a:pt x="1036" y="689"/>
                    <a:pt x="1038" y="688"/>
                  </a:cubicBezTo>
                  <a:cubicBezTo>
                    <a:pt x="1041" y="687"/>
                    <a:pt x="1064" y="686"/>
                    <a:pt x="1057" y="679"/>
                  </a:cubicBezTo>
                  <a:cubicBezTo>
                    <a:pt x="1052" y="674"/>
                    <a:pt x="1044" y="672"/>
                    <a:pt x="1037" y="671"/>
                  </a:cubicBezTo>
                  <a:cubicBezTo>
                    <a:pt x="1025" y="669"/>
                    <a:pt x="1018" y="673"/>
                    <a:pt x="1007" y="677"/>
                  </a:cubicBezTo>
                  <a:cubicBezTo>
                    <a:pt x="1004" y="679"/>
                    <a:pt x="1001" y="679"/>
                    <a:pt x="999" y="680"/>
                  </a:cubicBezTo>
                  <a:cubicBezTo>
                    <a:pt x="1000" y="703"/>
                    <a:pt x="999" y="727"/>
                    <a:pt x="994" y="750"/>
                  </a:cubicBezTo>
                  <a:cubicBezTo>
                    <a:pt x="994" y="752"/>
                    <a:pt x="992" y="753"/>
                    <a:pt x="990" y="753"/>
                  </a:cubicBezTo>
                  <a:cubicBezTo>
                    <a:pt x="955" y="738"/>
                    <a:pt x="917" y="730"/>
                    <a:pt x="881" y="718"/>
                  </a:cubicBezTo>
                  <a:cubicBezTo>
                    <a:pt x="856" y="710"/>
                    <a:pt x="822" y="700"/>
                    <a:pt x="804" y="680"/>
                  </a:cubicBezTo>
                  <a:cubicBezTo>
                    <a:pt x="833" y="790"/>
                    <a:pt x="842" y="901"/>
                    <a:pt x="849" y="1015"/>
                  </a:cubicBezTo>
                  <a:cubicBezTo>
                    <a:pt x="852" y="1078"/>
                    <a:pt x="855" y="1141"/>
                    <a:pt x="856" y="1205"/>
                  </a:cubicBezTo>
                  <a:cubicBezTo>
                    <a:pt x="856" y="1233"/>
                    <a:pt x="855" y="1262"/>
                    <a:pt x="857" y="1291"/>
                  </a:cubicBezTo>
                  <a:cubicBezTo>
                    <a:pt x="858" y="1311"/>
                    <a:pt x="860" y="1333"/>
                    <a:pt x="855" y="1353"/>
                  </a:cubicBezTo>
                  <a:cubicBezTo>
                    <a:pt x="846" y="1389"/>
                    <a:pt x="820" y="1403"/>
                    <a:pt x="784" y="1405"/>
                  </a:cubicBezTo>
                  <a:cubicBezTo>
                    <a:pt x="773" y="1405"/>
                    <a:pt x="761" y="1405"/>
                    <a:pt x="749" y="1405"/>
                  </a:cubicBezTo>
                  <a:cubicBezTo>
                    <a:pt x="747" y="1425"/>
                    <a:pt x="748" y="1474"/>
                    <a:pt x="732" y="1496"/>
                  </a:cubicBezTo>
                  <a:cubicBezTo>
                    <a:pt x="733" y="1496"/>
                    <a:pt x="733" y="1496"/>
                    <a:pt x="733" y="1496"/>
                  </a:cubicBezTo>
                  <a:cubicBezTo>
                    <a:pt x="743" y="1517"/>
                    <a:pt x="758" y="1541"/>
                    <a:pt x="750" y="1564"/>
                  </a:cubicBezTo>
                  <a:cubicBezTo>
                    <a:pt x="745" y="1581"/>
                    <a:pt x="731" y="1599"/>
                    <a:pt x="712" y="1599"/>
                  </a:cubicBezTo>
                  <a:cubicBezTo>
                    <a:pt x="692" y="1600"/>
                    <a:pt x="673" y="1585"/>
                    <a:pt x="671" y="1565"/>
                  </a:cubicBezTo>
                  <a:cubicBezTo>
                    <a:pt x="668" y="1541"/>
                    <a:pt x="679" y="1518"/>
                    <a:pt x="691" y="1498"/>
                  </a:cubicBezTo>
                  <a:cubicBezTo>
                    <a:pt x="691" y="1497"/>
                    <a:pt x="692" y="1497"/>
                    <a:pt x="693" y="1497"/>
                  </a:cubicBezTo>
                  <a:cubicBezTo>
                    <a:pt x="694" y="1496"/>
                    <a:pt x="694" y="1496"/>
                    <a:pt x="695" y="1495"/>
                  </a:cubicBezTo>
                  <a:cubicBezTo>
                    <a:pt x="688" y="1485"/>
                    <a:pt x="685" y="1471"/>
                    <a:pt x="683" y="1462"/>
                  </a:cubicBezTo>
                  <a:cubicBezTo>
                    <a:pt x="678" y="1439"/>
                    <a:pt x="676" y="1415"/>
                    <a:pt x="676" y="1392"/>
                  </a:cubicBezTo>
                  <a:cubicBezTo>
                    <a:pt x="662" y="1385"/>
                    <a:pt x="651" y="1375"/>
                    <a:pt x="642" y="1363"/>
                  </a:cubicBezTo>
                  <a:cubicBezTo>
                    <a:pt x="642" y="1363"/>
                    <a:pt x="642" y="1363"/>
                    <a:pt x="642" y="1363"/>
                  </a:cubicBezTo>
                  <a:cubicBezTo>
                    <a:pt x="642" y="1363"/>
                    <a:pt x="642" y="1363"/>
                    <a:pt x="641" y="1363"/>
                  </a:cubicBezTo>
                  <a:cubicBezTo>
                    <a:pt x="641" y="1363"/>
                    <a:pt x="641" y="1365"/>
                    <a:pt x="641" y="1365"/>
                  </a:cubicBezTo>
                  <a:cubicBezTo>
                    <a:pt x="641" y="1367"/>
                    <a:pt x="639" y="1367"/>
                    <a:pt x="638" y="1367"/>
                  </a:cubicBezTo>
                  <a:cubicBezTo>
                    <a:pt x="619" y="1378"/>
                    <a:pt x="597" y="1383"/>
                    <a:pt x="575" y="1385"/>
                  </a:cubicBezTo>
                  <a:cubicBezTo>
                    <a:pt x="576" y="1385"/>
                    <a:pt x="576" y="1386"/>
                    <a:pt x="576" y="1387"/>
                  </a:cubicBezTo>
                  <a:cubicBezTo>
                    <a:pt x="569" y="1410"/>
                    <a:pt x="572" y="1436"/>
                    <a:pt x="569" y="1460"/>
                  </a:cubicBezTo>
                  <a:cubicBezTo>
                    <a:pt x="567" y="1472"/>
                    <a:pt x="564" y="1487"/>
                    <a:pt x="556" y="1497"/>
                  </a:cubicBezTo>
                  <a:cubicBezTo>
                    <a:pt x="575" y="1525"/>
                    <a:pt x="592" y="1593"/>
                    <a:pt x="539" y="1590"/>
                  </a:cubicBezTo>
                  <a:cubicBezTo>
                    <a:pt x="490" y="1588"/>
                    <a:pt x="487" y="1526"/>
                    <a:pt x="510" y="1492"/>
                  </a:cubicBezTo>
                  <a:cubicBezTo>
                    <a:pt x="490" y="1465"/>
                    <a:pt x="488" y="1405"/>
                    <a:pt x="493" y="1383"/>
                  </a:cubicBezTo>
                  <a:cubicBezTo>
                    <a:pt x="479" y="1380"/>
                    <a:pt x="465" y="1377"/>
                    <a:pt x="452" y="1371"/>
                  </a:cubicBezTo>
                  <a:cubicBezTo>
                    <a:pt x="389" y="1344"/>
                    <a:pt x="395" y="1264"/>
                    <a:pt x="400" y="1206"/>
                  </a:cubicBezTo>
                  <a:cubicBezTo>
                    <a:pt x="404" y="1167"/>
                    <a:pt x="410" y="1128"/>
                    <a:pt x="415" y="1089"/>
                  </a:cubicBezTo>
                  <a:cubicBezTo>
                    <a:pt x="421" y="1035"/>
                    <a:pt x="425" y="980"/>
                    <a:pt x="428" y="926"/>
                  </a:cubicBezTo>
                  <a:cubicBezTo>
                    <a:pt x="433" y="867"/>
                    <a:pt x="433" y="803"/>
                    <a:pt x="449" y="746"/>
                  </a:cubicBezTo>
                  <a:cubicBezTo>
                    <a:pt x="451" y="742"/>
                    <a:pt x="452" y="738"/>
                    <a:pt x="453" y="733"/>
                  </a:cubicBezTo>
                  <a:cubicBezTo>
                    <a:pt x="442" y="739"/>
                    <a:pt x="431" y="744"/>
                    <a:pt x="421" y="753"/>
                  </a:cubicBezTo>
                  <a:cubicBezTo>
                    <a:pt x="406" y="767"/>
                    <a:pt x="394" y="781"/>
                    <a:pt x="382" y="797"/>
                  </a:cubicBezTo>
                  <a:cubicBezTo>
                    <a:pt x="362" y="824"/>
                    <a:pt x="344" y="853"/>
                    <a:pt x="329" y="884"/>
                  </a:cubicBezTo>
                  <a:cubicBezTo>
                    <a:pt x="329" y="884"/>
                    <a:pt x="329" y="884"/>
                    <a:pt x="329" y="884"/>
                  </a:cubicBezTo>
                  <a:cubicBezTo>
                    <a:pt x="332" y="886"/>
                    <a:pt x="335" y="888"/>
                    <a:pt x="337" y="888"/>
                  </a:cubicBezTo>
                  <a:cubicBezTo>
                    <a:pt x="359" y="900"/>
                    <a:pt x="380" y="914"/>
                    <a:pt x="402" y="925"/>
                  </a:cubicBezTo>
                  <a:cubicBezTo>
                    <a:pt x="403" y="926"/>
                    <a:pt x="404" y="927"/>
                    <a:pt x="403" y="929"/>
                  </a:cubicBezTo>
                  <a:cubicBezTo>
                    <a:pt x="374" y="999"/>
                    <a:pt x="344" y="1069"/>
                    <a:pt x="311" y="1138"/>
                  </a:cubicBezTo>
                  <a:cubicBezTo>
                    <a:pt x="311" y="1139"/>
                    <a:pt x="309" y="1140"/>
                    <a:pt x="307" y="1139"/>
                  </a:cubicBezTo>
                  <a:cubicBezTo>
                    <a:pt x="200" y="1099"/>
                    <a:pt x="103" y="1036"/>
                    <a:pt x="2" y="983"/>
                  </a:cubicBezTo>
                  <a:cubicBezTo>
                    <a:pt x="0" y="982"/>
                    <a:pt x="0" y="980"/>
                    <a:pt x="0" y="979"/>
                  </a:cubicBezTo>
                  <a:cubicBezTo>
                    <a:pt x="5" y="956"/>
                    <a:pt x="16" y="937"/>
                    <a:pt x="29" y="918"/>
                  </a:cubicBezTo>
                  <a:cubicBezTo>
                    <a:pt x="26" y="917"/>
                    <a:pt x="22" y="916"/>
                    <a:pt x="19" y="914"/>
                  </a:cubicBezTo>
                  <a:cubicBezTo>
                    <a:pt x="19" y="914"/>
                    <a:pt x="19" y="914"/>
                    <a:pt x="19" y="914"/>
                  </a:cubicBezTo>
                  <a:cubicBezTo>
                    <a:pt x="17" y="917"/>
                    <a:pt x="13" y="914"/>
                    <a:pt x="13" y="911"/>
                  </a:cubicBezTo>
                  <a:cubicBezTo>
                    <a:pt x="16" y="896"/>
                    <a:pt x="27" y="882"/>
                    <a:pt x="34" y="869"/>
                  </a:cubicBezTo>
                  <a:cubicBezTo>
                    <a:pt x="44" y="853"/>
                    <a:pt x="55" y="837"/>
                    <a:pt x="65" y="822"/>
                  </a:cubicBezTo>
                  <a:cubicBezTo>
                    <a:pt x="66" y="820"/>
                    <a:pt x="68" y="819"/>
                    <a:pt x="70" y="821"/>
                  </a:cubicBezTo>
                  <a:cubicBezTo>
                    <a:pt x="74" y="824"/>
                    <a:pt x="80" y="827"/>
                    <a:pt x="86" y="829"/>
                  </a:cubicBezTo>
                  <a:cubicBezTo>
                    <a:pt x="88" y="823"/>
                    <a:pt x="92" y="818"/>
                    <a:pt x="96" y="814"/>
                  </a:cubicBezTo>
                  <a:cubicBezTo>
                    <a:pt x="100" y="802"/>
                    <a:pt x="105" y="791"/>
                    <a:pt x="114" y="781"/>
                  </a:cubicBezTo>
                  <a:cubicBezTo>
                    <a:pt x="115" y="780"/>
                    <a:pt x="117" y="780"/>
                    <a:pt x="118" y="781"/>
                  </a:cubicBezTo>
                  <a:cubicBezTo>
                    <a:pt x="171" y="805"/>
                    <a:pt x="226" y="826"/>
                    <a:pt x="278" y="853"/>
                  </a:cubicBezTo>
                  <a:cubicBezTo>
                    <a:pt x="278" y="853"/>
                    <a:pt x="278" y="853"/>
                    <a:pt x="278" y="853"/>
                  </a:cubicBezTo>
                  <a:cubicBezTo>
                    <a:pt x="282" y="849"/>
                    <a:pt x="286" y="845"/>
                    <a:pt x="291" y="842"/>
                  </a:cubicBezTo>
                  <a:cubicBezTo>
                    <a:pt x="307" y="775"/>
                    <a:pt x="347" y="710"/>
                    <a:pt x="386" y="655"/>
                  </a:cubicBezTo>
                  <a:cubicBezTo>
                    <a:pt x="399" y="635"/>
                    <a:pt x="414" y="616"/>
                    <a:pt x="429" y="599"/>
                  </a:cubicBezTo>
                  <a:cubicBezTo>
                    <a:pt x="407" y="583"/>
                    <a:pt x="402" y="557"/>
                    <a:pt x="403" y="532"/>
                  </a:cubicBezTo>
                  <a:cubicBezTo>
                    <a:pt x="387" y="539"/>
                    <a:pt x="372" y="539"/>
                    <a:pt x="355" y="534"/>
                  </a:cubicBezTo>
                  <a:cubicBezTo>
                    <a:pt x="353" y="533"/>
                    <a:pt x="352" y="531"/>
                    <a:pt x="353" y="529"/>
                  </a:cubicBezTo>
                  <a:cubicBezTo>
                    <a:pt x="375" y="486"/>
                    <a:pt x="363" y="432"/>
                    <a:pt x="354" y="387"/>
                  </a:cubicBezTo>
                  <a:cubicBezTo>
                    <a:pt x="346" y="347"/>
                    <a:pt x="334" y="306"/>
                    <a:pt x="336" y="266"/>
                  </a:cubicBezTo>
                  <a:cubicBezTo>
                    <a:pt x="339" y="230"/>
                    <a:pt x="343" y="193"/>
                    <a:pt x="355" y="159"/>
                  </a:cubicBezTo>
                  <a:cubicBezTo>
                    <a:pt x="365" y="131"/>
                    <a:pt x="378" y="102"/>
                    <a:pt x="407" y="90"/>
                  </a:cubicBezTo>
                  <a:cubicBezTo>
                    <a:pt x="394" y="74"/>
                    <a:pt x="385" y="55"/>
                    <a:pt x="382" y="34"/>
                  </a:cubicBezTo>
                  <a:cubicBezTo>
                    <a:pt x="382" y="32"/>
                    <a:pt x="385" y="30"/>
                    <a:pt x="387" y="32"/>
                  </a:cubicBezTo>
                  <a:cubicBezTo>
                    <a:pt x="442" y="67"/>
                    <a:pt x="507" y="40"/>
                    <a:pt x="563" y="21"/>
                  </a:cubicBezTo>
                  <a:cubicBezTo>
                    <a:pt x="607" y="7"/>
                    <a:pt x="652" y="0"/>
                    <a:pt x="698" y="3"/>
                  </a:cubicBezTo>
                  <a:cubicBezTo>
                    <a:pt x="769" y="7"/>
                    <a:pt x="861" y="31"/>
                    <a:pt x="869" y="114"/>
                  </a:cubicBezTo>
                  <a:cubicBezTo>
                    <a:pt x="940" y="44"/>
                    <a:pt x="987" y="229"/>
                    <a:pt x="989" y="272"/>
                  </a:cubicBezTo>
                  <a:cubicBezTo>
                    <a:pt x="991" y="303"/>
                    <a:pt x="982" y="334"/>
                    <a:pt x="972" y="363"/>
                  </a:cubicBezTo>
                  <a:cubicBezTo>
                    <a:pt x="960" y="397"/>
                    <a:pt x="937" y="443"/>
                    <a:pt x="946" y="480"/>
                  </a:cubicBezTo>
                  <a:cubicBezTo>
                    <a:pt x="949" y="494"/>
                    <a:pt x="953" y="507"/>
                    <a:pt x="957" y="520"/>
                  </a:cubicBezTo>
                  <a:cubicBezTo>
                    <a:pt x="959" y="526"/>
                    <a:pt x="962" y="531"/>
                    <a:pt x="957" y="536"/>
                  </a:cubicBezTo>
                  <a:cubicBezTo>
                    <a:pt x="945" y="553"/>
                    <a:pt x="925" y="558"/>
                    <a:pt x="909" y="548"/>
                  </a:cubicBezTo>
                  <a:cubicBezTo>
                    <a:pt x="906" y="576"/>
                    <a:pt x="904" y="608"/>
                    <a:pt x="875" y="617"/>
                  </a:cubicBezTo>
                  <a:cubicBezTo>
                    <a:pt x="906" y="646"/>
                    <a:pt x="944" y="665"/>
                    <a:pt x="986" y="674"/>
                  </a:cubicBezTo>
                  <a:cubicBezTo>
                    <a:pt x="987" y="674"/>
                    <a:pt x="988" y="675"/>
                    <a:pt x="988" y="676"/>
                  </a:cubicBezTo>
                  <a:cubicBezTo>
                    <a:pt x="1002" y="674"/>
                    <a:pt x="1015" y="662"/>
                    <a:pt x="1029" y="663"/>
                  </a:cubicBezTo>
                  <a:cubicBezTo>
                    <a:pt x="1034" y="663"/>
                    <a:pt x="1039" y="664"/>
                    <a:pt x="1045" y="665"/>
                  </a:cubicBezTo>
                  <a:cubicBezTo>
                    <a:pt x="1054" y="644"/>
                    <a:pt x="1043" y="597"/>
                    <a:pt x="1079" y="599"/>
                  </a:cubicBezTo>
                  <a:cubicBezTo>
                    <a:pt x="1079" y="599"/>
                    <a:pt x="1079" y="599"/>
                    <a:pt x="1079" y="599"/>
                  </a:cubicBezTo>
                  <a:cubicBezTo>
                    <a:pt x="1079" y="598"/>
                    <a:pt x="1081" y="597"/>
                    <a:pt x="1082" y="597"/>
                  </a:cubicBezTo>
                  <a:cubicBezTo>
                    <a:pt x="1082" y="594"/>
                    <a:pt x="1082" y="591"/>
                    <a:pt x="1083" y="589"/>
                  </a:cubicBezTo>
                  <a:cubicBezTo>
                    <a:pt x="1077" y="583"/>
                    <a:pt x="1072" y="575"/>
                    <a:pt x="1080" y="567"/>
                  </a:cubicBezTo>
                  <a:cubicBezTo>
                    <a:pt x="1087" y="559"/>
                    <a:pt x="1098" y="557"/>
                    <a:pt x="1108" y="556"/>
                  </a:cubicBezTo>
                  <a:cubicBezTo>
                    <a:pt x="1117" y="556"/>
                    <a:pt x="1129" y="557"/>
                    <a:pt x="1135" y="565"/>
                  </a:cubicBezTo>
                  <a:cubicBezTo>
                    <a:pt x="1141" y="574"/>
                    <a:pt x="1134" y="584"/>
                    <a:pt x="1127" y="591"/>
                  </a:cubicBezTo>
                  <a:cubicBezTo>
                    <a:pt x="1128" y="593"/>
                    <a:pt x="1127" y="596"/>
                    <a:pt x="1127" y="598"/>
                  </a:cubicBezTo>
                  <a:cubicBezTo>
                    <a:pt x="1127" y="600"/>
                    <a:pt x="1127" y="602"/>
                    <a:pt x="1127" y="604"/>
                  </a:cubicBezTo>
                  <a:cubicBezTo>
                    <a:pt x="1131" y="605"/>
                    <a:pt x="1135" y="607"/>
                    <a:pt x="1140" y="607"/>
                  </a:cubicBezTo>
                  <a:cubicBezTo>
                    <a:pt x="1142" y="607"/>
                    <a:pt x="1144" y="608"/>
                    <a:pt x="1144" y="610"/>
                  </a:cubicBezTo>
                  <a:cubicBezTo>
                    <a:pt x="1144" y="622"/>
                    <a:pt x="1145" y="632"/>
                    <a:pt x="1143" y="643"/>
                  </a:cubicBezTo>
                  <a:cubicBezTo>
                    <a:pt x="1156" y="646"/>
                    <a:pt x="1159" y="659"/>
                    <a:pt x="1155" y="670"/>
                  </a:cubicBezTo>
                  <a:cubicBezTo>
                    <a:pt x="1158" y="674"/>
                    <a:pt x="1161" y="679"/>
                    <a:pt x="1158" y="683"/>
                  </a:cubicBezTo>
                  <a:cubicBezTo>
                    <a:pt x="1159" y="685"/>
                    <a:pt x="1160" y="686"/>
                    <a:pt x="1161" y="688"/>
                  </a:cubicBezTo>
                  <a:close/>
                  <a:moveTo>
                    <a:pt x="1145" y="702"/>
                  </a:moveTo>
                  <a:cubicBezTo>
                    <a:pt x="1149" y="700"/>
                    <a:pt x="1155" y="695"/>
                    <a:pt x="1154" y="691"/>
                  </a:cubicBezTo>
                  <a:cubicBezTo>
                    <a:pt x="1152" y="684"/>
                    <a:pt x="1142" y="686"/>
                    <a:pt x="1137" y="687"/>
                  </a:cubicBezTo>
                  <a:cubicBezTo>
                    <a:pt x="1133" y="688"/>
                    <a:pt x="1129" y="688"/>
                    <a:pt x="1126" y="691"/>
                  </a:cubicBezTo>
                  <a:cubicBezTo>
                    <a:pt x="1123" y="694"/>
                    <a:pt x="1122" y="698"/>
                    <a:pt x="1122" y="702"/>
                  </a:cubicBezTo>
                  <a:cubicBezTo>
                    <a:pt x="1130" y="704"/>
                    <a:pt x="1138" y="706"/>
                    <a:pt x="1145" y="702"/>
                  </a:cubicBezTo>
                  <a:close/>
                  <a:moveTo>
                    <a:pt x="1152" y="680"/>
                  </a:moveTo>
                  <a:cubicBezTo>
                    <a:pt x="1152" y="678"/>
                    <a:pt x="1151" y="676"/>
                    <a:pt x="1150" y="675"/>
                  </a:cubicBezTo>
                  <a:cubicBezTo>
                    <a:pt x="1149" y="674"/>
                    <a:pt x="1148" y="673"/>
                    <a:pt x="1148" y="671"/>
                  </a:cubicBezTo>
                  <a:cubicBezTo>
                    <a:pt x="1147" y="671"/>
                    <a:pt x="1147" y="671"/>
                    <a:pt x="1147" y="671"/>
                  </a:cubicBezTo>
                  <a:cubicBezTo>
                    <a:pt x="1143" y="668"/>
                    <a:pt x="1138" y="667"/>
                    <a:pt x="1133" y="668"/>
                  </a:cubicBezTo>
                  <a:cubicBezTo>
                    <a:pt x="1123" y="670"/>
                    <a:pt x="1116" y="676"/>
                    <a:pt x="1123" y="686"/>
                  </a:cubicBezTo>
                  <a:cubicBezTo>
                    <a:pt x="1126" y="683"/>
                    <a:pt x="1131" y="681"/>
                    <a:pt x="1135" y="680"/>
                  </a:cubicBezTo>
                  <a:cubicBezTo>
                    <a:pt x="1140" y="679"/>
                    <a:pt x="1147" y="678"/>
                    <a:pt x="1152" y="680"/>
                  </a:cubicBezTo>
                  <a:close/>
                  <a:moveTo>
                    <a:pt x="1150" y="665"/>
                  </a:moveTo>
                  <a:cubicBezTo>
                    <a:pt x="1152" y="658"/>
                    <a:pt x="1150" y="650"/>
                    <a:pt x="1140" y="649"/>
                  </a:cubicBezTo>
                  <a:cubicBezTo>
                    <a:pt x="1130" y="648"/>
                    <a:pt x="1124" y="656"/>
                    <a:pt x="1122" y="665"/>
                  </a:cubicBezTo>
                  <a:cubicBezTo>
                    <a:pt x="1124" y="664"/>
                    <a:pt x="1127" y="662"/>
                    <a:pt x="1130" y="662"/>
                  </a:cubicBezTo>
                  <a:cubicBezTo>
                    <a:pt x="1137" y="661"/>
                    <a:pt x="1144" y="661"/>
                    <a:pt x="1150" y="665"/>
                  </a:cubicBezTo>
                  <a:close/>
                  <a:moveTo>
                    <a:pt x="1138" y="643"/>
                  </a:moveTo>
                  <a:cubicBezTo>
                    <a:pt x="1138" y="640"/>
                    <a:pt x="1138" y="638"/>
                    <a:pt x="1138" y="636"/>
                  </a:cubicBezTo>
                  <a:cubicBezTo>
                    <a:pt x="1112" y="641"/>
                    <a:pt x="1083" y="638"/>
                    <a:pt x="1057" y="629"/>
                  </a:cubicBezTo>
                  <a:cubicBezTo>
                    <a:pt x="1055" y="642"/>
                    <a:pt x="1054" y="658"/>
                    <a:pt x="1050" y="667"/>
                  </a:cubicBezTo>
                  <a:cubicBezTo>
                    <a:pt x="1053" y="668"/>
                    <a:pt x="1057" y="670"/>
                    <a:pt x="1060" y="672"/>
                  </a:cubicBezTo>
                  <a:cubicBezTo>
                    <a:pt x="1072" y="682"/>
                    <a:pt x="1063" y="690"/>
                    <a:pt x="1052" y="692"/>
                  </a:cubicBezTo>
                  <a:cubicBezTo>
                    <a:pt x="1051" y="697"/>
                    <a:pt x="1051" y="702"/>
                    <a:pt x="1051" y="706"/>
                  </a:cubicBezTo>
                  <a:cubicBezTo>
                    <a:pt x="1052" y="706"/>
                    <a:pt x="1053" y="706"/>
                    <a:pt x="1054" y="706"/>
                  </a:cubicBezTo>
                  <a:cubicBezTo>
                    <a:pt x="1077" y="719"/>
                    <a:pt x="1112" y="729"/>
                    <a:pt x="1136" y="714"/>
                  </a:cubicBezTo>
                  <a:cubicBezTo>
                    <a:pt x="1136" y="714"/>
                    <a:pt x="1136" y="713"/>
                    <a:pt x="1137" y="713"/>
                  </a:cubicBezTo>
                  <a:cubicBezTo>
                    <a:pt x="1137" y="713"/>
                    <a:pt x="1137" y="712"/>
                    <a:pt x="1137" y="711"/>
                  </a:cubicBezTo>
                  <a:cubicBezTo>
                    <a:pt x="1131" y="711"/>
                    <a:pt x="1124" y="710"/>
                    <a:pt x="1119" y="707"/>
                  </a:cubicBezTo>
                  <a:cubicBezTo>
                    <a:pt x="1117" y="707"/>
                    <a:pt x="1116" y="706"/>
                    <a:pt x="1116" y="704"/>
                  </a:cubicBezTo>
                  <a:cubicBezTo>
                    <a:pt x="1116" y="699"/>
                    <a:pt x="1116" y="693"/>
                    <a:pt x="1119" y="689"/>
                  </a:cubicBezTo>
                  <a:cubicBezTo>
                    <a:pt x="1112" y="682"/>
                    <a:pt x="1113" y="674"/>
                    <a:pt x="1118" y="669"/>
                  </a:cubicBezTo>
                  <a:cubicBezTo>
                    <a:pt x="1117" y="668"/>
                    <a:pt x="1116" y="667"/>
                    <a:pt x="1116" y="666"/>
                  </a:cubicBezTo>
                  <a:cubicBezTo>
                    <a:pt x="1117" y="654"/>
                    <a:pt x="1126" y="643"/>
                    <a:pt x="1138" y="643"/>
                  </a:cubicBezTo>
                  <a:close/>
                  <a:moveTo>
                    <a:pt x="1138" y="628"/>
                  </a:moveTo>
                  <a:cubicBezTo>
                    <a:pt x="1138" y="624"/>
                    <a:pt x="1137" y="619"/>
                    <a:pt x="1137" y="614"/>
                  </a:cubicBezTo>
                  <a:cubicBezTo>
                    <a:pt x="1132" y="613"/>
                    <a:pt x="1128" y="612"/>
                    <a:pt x="1124" y="611"/>
                  </a:cubicBezTo>
                  <a:cubicBezTo>
                    <a:pt x="1121" y="611"/>
                    <a:pt x="1120" y="607"/>
                    <a:pt x="1122" y="605"/>
                  </a:cubicBezTo>
                  <a:cubicBezTo>
                    <a:pt x="1122" y="602"/>
                    <a:pt x="1122" y="600"/>
                    <a:pt x="1121" y="597"/>
                  </a:cubicBezTo>
                  <a:cubicBezTo>
                    <a:pt x="1121" y="596"/>
                    <a:pt x="1121" y="596"/>
                    <a:pt x="1121" y="595"/>
                  </a:cubicBezTo>
                  <a:cubicBezTo>
                    <a:pt x="1120" y="594"/>
                    <a:pt x="1118" y="593"/>
                    <a:pt x="1119" y="591"/>
                  </a:cubicBezTo>
                  <a:cubicBezTo>
                    <a:pt x="1109" y="591"/>
                    <a:pt x="1099" y="590"/>
                    <a:pt x="1089" y="591"/>
                  </a:cubicBezTo>
                  <a:cubicBezTo>
                    <a:pt x="1088" y="593"/>
                    <a:pt x="1088" y="594"/>
                    <a:pt x="1087" y="595"/>
                  </a:cubicBezTo>
                  <a:cubicBezTo>
                    <a:pt x="1087" y="598"/>
                    <a:pt x="1086" y="600"/>
                    <a:pt x="1086" y="602"/>
                  </a:cubicBezTo>
                  <a:cubicBezTo>
                    <a:pt x="1086" y="604"/>
                    <a:pt x="1084" y="604"/>
                    <a:pt x="1083" y="604"/>
                  </a:cubicBezTo>
                  <a:cubicBezTo>
                    <a:pt x="1083" y="605"/>
                    <a:pt x="1082" y="605"/>
                    <a:pt x="1081" y="605"/>
                  </a:cubicBezTo>
                  <a:cubicBezTo>
                    <a:pt x="1081" y="605"/>
                    <a:pt x="1080" y="606"/>
                    <a:pt x="1079" y="606"/>
                  </a:cubicBezTo>
                  <a:cubicBezTo>
                    <a:pt x="1067" y="605"/>
                    <a:pt x="1062" y="613"/>
                    <a:pt x="1059" y="624"/>
                  </a:cubicBezTo>
                  <a:cubicBezTo>
                    <a:pt x="1085" y="630"/>
                    <a:pt x="1111" y="632"/>
                    <a:pt x="1138" y="628"/>
                  </a:cubicBezTo>
                  <a:close/>
                  <a:moveTo>
                    <a:pt x="1123" y="586"/>
                  </a:moveTo>
                  <a:cubicBezTo>
                    <a:pt x="1128" y="581"/>
                    <a:pt x="1134" y="573"/>
                    <a:pt x="1129" y="567"/>
                  </a:cubicBezTo>
                  <a:cubicBezTo>
                    <a:pt x="1123" y="562"/>
                    <a:pt x="1114" y="562"/>
                    <a:pt x="1107" y="563"/>
                  </a:cubicBezTo>
                  <a:cubicBezTo>
                    <a:pt x="1100" y="563"/>
                    <a:pt x="1090" y="565"/>
                    <a:pt x="1085" y="570"/>
                  </a:cubicBezTo>
                  <a:cubicBezTo>
                    <a:pt x="1079" y="575"/>
                    <a:pt x="1083" y="582"/>
                    <a:pt x="1087" y="587"/>
                  </a:cubicBezTo>
                  <a:cubicBezTo>
                    <a:pt x="1098" y="584"/>
                    <a:pt x="1112" y="582"/>
                    <a:pt x="1123" y="586"/>
                  </a:cubicBezTo>
                  <a:close/>
                  <a:moveTo>
                    <a:pt x="1126" y="742"/>
                  </a:moveTo>
                  <a:cubicBezTo>
                    <a:pt x="1132" y="736"/>
                    <a:pt x="1134" y="730"/>
                    <a:pt x="1136" y="723"/>
                  </a:cubicBezTo>
                  <a:cubicBezTo>
                    <a:pt x="1110" y="737"/>
                    <a:pt x="1074" y="726"/>
                    <a:pt x="1051" y="712"/>
                  </a:cubicBezTo>
                  <a:cubicBezTo>
                    <a:pt x="1050" y="712"/>
                    <a:pt x="1050" y="712"/>
                    <a:pt x="1050" y="712"/>
                  </a:cubicBezTo>
                  <a:cubicBezTo>
                    <a:pt x="1050" y="716"/>
                    <a:pt x="1050" y="721"/>
                    <a:pt x="1050" y="726"/>
                  </a:cubicBezTo>
                  <a:cubicBezTo>
                    <a:pt x="1052" y="740"/>
                    <a:pt x="1065" y="745"/>
                    <a:pt x="1077" y="748"/>
                  </a:cubicBezTo>
                  <a:cubicBezTo>
                    <a:pt x="1093" y="753"/>
                    <a:pt x="1114" y="756"/>
                    <a:pt x="1126" y="742"/>
                  </a:cubicBezTo>
                  <a:close/>
                  <a:moveTo>
                    <a:pt x="992" y="717"/>
                  </a:moveTo>
                  <a:cubicBezTo>
                    <a:pt x="993" y="705"/>
                    <a:pt x="993" y="692"/>
                    <a:pt x="994" y="680"/>
                  </a:cubicBezTo>
                  <a:cubicBezTo>
                    <a:pt x="992" y="680"/>
                    <a:pt x="990" y="679"/>
                    <a:pt x="988" y="679"/>
                  </a:cubicBezTo>
                  <a:cubicBezTo>
                    <a:pt x="987" y="680"/>
                    <a:pt x="986" y="680"/>
                    <a:pt x="985" y="680"/>
                  </a:cubicBezTo>
                  <a:cubicBezTo>
                    <a:pt x="941" y="673"/>
                    <a:pt x="898" y="651"/>
                    <a:pt x="866" y="619"/>
                  </a:cubicBezTo>
                  <a:cubicBezTo>
                    <a:pt x="866" y="619"/>
                    <a:pt x="866" y="619"/>
                    <a:pt x="866" y="619"/>
                  </a:cubicBezTo>
                  <a:cubicBezTo>
                    <a:pt x="863" y="619"/>
                    <a:pt x="862" y="617"/>
                    <a:pt x="863" y="615"/>
                  </a:cubicBezTo>
                  <a:cubicBezTo>
                    <a:pt x="837" y="588"/>
                    <a:pt x="810" y="541"/>
                    <a:pt x="772" y="536"/>
                  </a:cubicBezTo>
                  <a:cubicBezTo>
                    <a:pt x="761" y="539"/>
                    <a:pt x="750" y="543"/>
                    <a:pt x="739" y="545"/>
                  </a:cubicBezTo>
                  <a:cubicBezTo>
                    <a:pt x="739" y="545"/>
                    <a:pt x="739" y="545"/>
                    <a:pt x="740" y="546"/>
                  </a:cubicBezTo>
                  <a:cubicBezTo>
                    <a:pt x="765" y="565"/>
                    <a:pt x="779" y="598"/>
                    <a:pt x="788" y="627"/>
                  </a:cubicBezTo>
                  <a:cubicBezTo>
                    <a:pt x="791" y="634"/>
                    <a:pt x="793" y="642"/>
                    <a:pt x="795" y="649"/>
                  </a:cubicBezTo>
                  <a:cubicBezTo>
                    <a:pt x="795" y="650"/>
                    <a:pt x="796" y="650"/>
                    <a:pt x="796" y="651"/>
                  </a:cubicBezTo>
                  <a:cubicBezTo>
                    <a:pt x="798" y="657"/>
                    <a:pt x="799" y="663"/>
                    <a:pt x="801" y="669"/>
                  </a:cubicBezTo>
                  <a:cubicBezTo>
                    <a:pt x="802" y="669"/>
                    <a:pt x="803" y="669"/>
                    <a:pt x="804" y="670"/>
                  </a:cubicBezTo>
                  <a:cubicBezTo>
                    <a:pt x="836" y="699"/>
                    <a:pt x="878" y="711"/>
                    <a:pt x="919" y="723"/>
                  </a:cubicBezTo>
                  <a:cubicBezTo>
                    <a:pt x="939" y="729"/>
                    <a:pt x="960" y="734"/>
                    <a:pt x="980" y="741"/>
                  </a:cubicBezTo>
                  <a:cubicBezTo>
                    <a:pt x="983" y="742"/>
                    <a:pt x="988" y="746"/>
                    <a:pt x="989" y="742"/>
                  </a:cubicBezTo>
                  <a:cubicBezTo>
                    <a:pt x="990" y="734"/>
                    <a:pt x="991" y="726"/>
                    <a:pt x="992" y="717"/>
                  </a:cubicBezTo>
                  <a:close/>
                  <a:moveTo>
                    <a:pt x="940" y="442"/>
                  </a:moveTo>
                  <a:cubicBezTo>
                    <a:pt x="951" y="386"/>
                    <a:pt x="986" y="331"/>
                    <a:pt x="982" y="272"/>
                  </a:cubicBezTo>
                  <a:cubicBezTo>
                    <a:pt x="978" y="224"/>
                    <a:pt x="944" y="67"/>
                    <a:pt x="869" y="119"/>
                  </a:cubicBezTo>
                  <a:cubicBezTo>
                    <a:pt x="869" y="119"/>
                    <a:pt x="869" y="119"/>
                    <a:pt x="869" y="119"/>
                  </a:cubicBezTo>
                  <a:cubicBezTo>
                    <a:pt x="869" y="119"/>
                    <a:pt x="869" y="119"/>
                    <a:pt x="869" y="120"/>
                  </a:cubicBezTo>
                  <a:cubicBezTo>
                    <a:pt x="869" y="124"/>
                    <a:pt x="862" y="124"/>
                    <a:pt x="862" y="120"/>
                  </a:cubicBezTo>
                  <a:cubicBezTo>
                    <a:pt x="853" y="25"/>
                    <a:pt x="741" y="7"/>
                    <a:pt x="664" y="10"/>
                  </a:cubicBezTo>
                  <a:cubicBezTo>
                    <a:pt x="612" y="11"/>
                    <a:pt x="567" y="28"/>
                    <a:pt x="518" y="43"/>
                  </a:cubicBezTo>
                  <a:cubicBezTo>
                    <a:pt x="475" y="56"/>
                    <a:pt x="430" y="63"/>
                    <a:pt x="390" y="41"/>
                  </a:cubicBezTo>
                  <a:cubicBezTo>
                    <a:pt x="395" y="63"/>
                    <a:pt x="407" y="80"/>
                    <a:pt x="421" y="98"/>
                  </a:cubicBezTo>
                  <a:cubicBezTo>
                    <a:pt x="422" y="98"/>
                    <a:pt x="422" y="98"/>
                    <a:pt x="423" y="98"/>
                  </a:cubicBezTo>
                  <a:cubicBezTo>
                    <a:pt x="482" y="146"/>
                    <a:pt x="556" y="179"/>
                    <a:pt x="628" y="200"/>
                  </a:cubicBezTo>
                  <a:cubicBezTo>
                    <a:pt x="697" y="219"/>
                    <a:pt x="785" y="234"/>
                    <a:pt x="848" y="190"/>
                  </a:cubicBezTo>
                  <a:cubicBezTo>
                    <a:pt x="850" y="189"/>
                    <a:pt x="852" y="190"/>
                    <a:pt x="852" y="192"/>
                  </a:cubicBezTo>
                  <a:cubicBezTo>
                    <a:pt x="854" y="192"/>
                    <a:pt x="856" y="194"/>
                    <a:pt x="855" y="196"/>
                  </a:cubicBezTo>
                  <a:cubicBezTo>
                    <a:pt x="839" y="231"/>
                    <a:pt x="845" y="287"/>
                    <a:pt x="891" y="294"/>
                  </a:cubicBezTo>
                  <a:cubicBezTo>
                    <a:pt x="892" y="295"/>
                    <a:pt x="893" y="295"/>
                    <a:pt x="893" y="296"/>
                  </a:cubicBezTo>
                  <a:cubicBezTo>
                    <a:pt x="918" y="287"/>
                    <a:pt x="939" y="312"/>
                    <a:pt x="940" y="336"/>
                  </a:cubicBezTo>
                  <a:cubicBezTo>
                    <a:pt x="941" y="366"/>
                    <a:pt x="918" y="386"/>
                    <a:pt x="888" y="383"/>
                  </a:cubicBezTo>
                  <a:cubicBezTo>
                    <a:pt x="888" y="383"/>
                    <a:pt x="888" y="383"/>
                    <a:pt x="887" y="383"/>
                  </a:cubicBezTo>
                  <a:cubicBezTo>
                    <a:pt x="887" y="383"/>
                    <a:pt x="888" y="383"/>
                    <a:pt x="888" y="384"/>
                  </a:cubicBezTo>
                  <a:cubicBezTo>
                    <a:pt x="889" y="417"/>
                    <a:pt x="880" y="448"/>
                    <a:pt x="860" y="474"/>
                  </a:cubicBezTo>
                  <a:cubicBezTo>
                    <a:pt x="840" y="501"/>
                    <a:pt x="812" y="520"/>
                    <a:pt x="780" y="532"/>
                  </a:cubicBezTo>
                  <a:cubicBezTo>
                    <a:pt x="813" y="541"/>
                    <a:pt x="838" y="577"/>
                    <a:pt x="859" y="601"/>
                  </a:cubicBezTo>
                  <a:cubicBezTo>
                    <a:pt x="862" y="605"/>
                    <a:pt x="866" y="608"/>
                    <a:pt x="869" y="612"/>
                  </a:cubicBezTo>
                  <a:cubicBezTo>
                    <a:pt x="902" y="605"/>
                    <a:pt x="900" y="568"/>
                    <a:pt x="902" y="541"/>
                  </a:cubicBezTo>
                  <a:cubicBezTo>
                    <a:pt x="902" y="538"/>
                    <a:pt x="906" y="537"/>
                    <a:pt x="908" y="539"/>
                  </a:cubicBezTo>
                  <a:cubicBezTo>
                    <a:pt x="918" y="547"/>
                    <a:pt x="932" y="549"/>
                    <a:pt x="942" y="541"/>
                  </a:cubicBezTo>
                  <a:cubicBezTo>
                    <a:pt x="948" y="537"/>
                    <a:pt x="953" y="533"/>
                    <a:pt x="951" y="527"/>
                  </a:cubicBezTo>
                  <a:cubicBezTo>
                    <a:pt x="949" y="519"/>
                    <a:pt x="946" y="511"/>
                    <a:pt x="944" y="503"/>
                  </a:cubicBezTo>
                  <a:cubicBezTo>
                    <a:pt x="938" y="481"/>
                    <a:pt x="935" y="464"/>
                    <a:pt x="940" y="442"/>
                  </a:cubicBezTo>
                  <a:close/>
                  <a:moveTo>
                    <a:pt x="888" y="376"/>
                  </a:moveTo>
                  <a:cubicBezTo>
                    <a:pt x="914" y="378"/>
                    <a:pt x="934" y="363"/>
                    <a:pt x="933" y="336"/>
                  </a:cubicBezTo>
                  <a:cubicBezTo>
                    <a:pt x="932" y="326"/>
                    <a:pt x="929" y="315"/>
                    <a:pt x="921" y="308"/>
                  </a:cubicBezTo>
                  <a:cubicBezTo>
                    <a:pt x="912" y="301"/>
                    <a:pt x="903" y="302"/>
                    <a:pt x="892" y="303"/>
                  </a:cubicBezTo>
                  <a:cubicBezTo>
                    <a:pt x="892" y="303"/>
                    <a:pt x="891" y="303"/>
                    <a:pt x="891" y="302"/>
                  </a:cubicBezTo>
                  <a:cubicBezTo>
                    <a:pt x="890" y="302"/>
                    <a:pt x="889" y="303"/>
                    <a:pt x="888" y="303"/>
                  </a:cubicBezTo>
                  <a:cubicBezTo>
                    <a:pt x="839" y="295"/>
                    <a:pt x="829" y="234"/>
                    <a:pt x="849" y="195"/>
                  </a:cubicBezTo>
                  <a:cubicBezTo>
                    <a:pt x="789" y="243"/>
                    <a:pt x="699" y="228"/>
                    <a:pt x="631" y="209"/>
                  </a:cubicBezTo>
                  <a:cubicBezTo>
                    <a:pt x="558" y="188"/>
                    <a:pt x="480" y="156"/>
                    <a:pt x="421" y="107"/>
                  </a:cubicBezTo>
                  <a:cubicBezTo>
                    <a:pt x="398" y="188"/>
                    <a:pt x="382" y="278"/>
                    <a:pt x="401" y="362"/>
                  </a:cubicBezTo>
                  <a:cubicBezTo>
                    <a:pt x="419" y="443"/>
                    <a:pt x="471" y="516"/>
                    <a:pt x="554" y="537"/>
                  </a:cubicBezTo>
                  <a:cubicBezTo>
                    <a:pt x="669" y="568"/>
                    <a:pt x="885" y="542"/>
                    <a:pt x="881" y="384"/>
                  </a:cubicBezTo>
                  <a:cubicBezTo>
                    <a:pt x="881" y="381"/>
                    <a:pt x="883" y="380"/>
                    <a:pt x="885" y="381"/>
                  </a:cubicBezTo>
                  <a:cubicBezTo>
                    <a:pt x="885" y="379"/>
                    <a:pt x="885" y="376"/>
                    <a:pt x="888" y="376"/>
                  </a:cubicBezTo>
                  <a:close/>
                  <a:moveTo>
                    <a:pt x="822" y="1388"/>
                  </a:moveTo>
                  <a:cubicBezTo>
                    <a:pt x="848" y="1371"/>
                    <a:pt x="851" y="1342"/>
                    <a:pt x="850" y="1314"/>
                  </a:cubicBezTo>
                  <a:cubicBezTo>
                    <a:pt x="849" y="1288"/>
                    <a:pt x="848" y="1262"/>
                    <a:pt x="848" y="1236"/>
                  </a:cubicBezTo>
                  <a:cubicBezTo>
                    <a:pt x="848" y="1170"/>
                    <a:pt x="846" y="1104"/>
                    <a:pt x="842" y="1039"/>
                  </a:cubicBezTo>
                  <a:cubicBezTo>
                    <a:pt x="837" y="934"/>
                    <a:pt x="830" y="830"/>
                    <a:pt x="808" y="729"/>
                  </a:cubicBezTo>
                  <a:cubicBezTo>
                    <a:pt x="808" y="731"/>
                    <a:pt x="808" y="733"/>
                    <a:pt x="808" y="736"/>
                  </a:cubicBezTo>
                  <a:cubicBezTo>
                    <a:pt x="808" y="738"/>
                    <a:pt x="806" y="740"/>
                    <a:pt x="804" y="740"/>
                  </a:cubicBezTo>
                  <a:cubicBezTo>
                    <a:pt x="799" y="740"/>
                    <a:pt x="794" y="741"/>
                    <a:pt x="789" y="742"/>
                  </a:cubicBezTo>
                  <a:cubicBezTo>
                    <a:pt x="780" y="804"/>
                    <a:pt x="713" y="868"/>
                    <a:pt x="649" y="867"/>
                  </a:cubicBezTo>
                  <a:cubicBezTo>
                    <a:pt x="646" y="867"/>
                    <a:pt x="642" y="868"/>
                    <a:pt x="639" y="868"/>
                  </a:cubicBezTo>
                  <a:cubicBezTo>
                    <a:pt x="642" y="908"/>
                    <a:pt x="637" y="949"/>
                    <a:pt x="633" y="989"/>
                  </a:cubicBezTo>
                  <a:cubicBezTo>
                    <a:pt x="628" y="1041"/>
                    <a:pt x="622" y="1093"/>
                    <a:pt x="619" y="1145"/>
                  </a:cubicBezTo>
                  <a:cubicBezTo>
                    <a:pt x="615" y="1208"/>
                    <a:pt x="610" y="1286"/>
                    <a:pt x="641" y="1344"/>
                  </a:cubicBezTo>
                  <a:cubicBezTo>
                    <a:pt x="653" y="1368"/>
                    <a:pt x="672" y="1385"/>
                    <a:pt x="699" y="1390"/>
                  </a:cubicBezTo>
                  <a:cubicBezTo>
                    <a:pt x="720" y="1395"/>
                    <a:pt x="742" y="1397"/>
                    <a:pt x="764" y="1397"/>
                  </a:cubicBezTo>
                  <a:cubicBezTo>
                    <a:pt x="782" y="1397"/>
                    <a:pt x="807" y="1399"/>
                    <a:pt x="822" y="1388"/>
                  </a:cubicBezTo>
                  <a:close/>
                  <a:moveTo>
                    <a:pt x="786" y="734"/>
                  </a:moveTo>
                  <a:cubicBezTo>
                    <a:pt x="793" y="734"/>
                    <a:pt x="800" y="736"/>
                    <a:pt x="800" y="727"/>
                  </a:cubicBezTo>
                  <a:cubicBezTo>
                    <a:pt x="799" y="718"/>
                    <a:pt x="799" y="708"/>
                    <a:pt x="797" y="699"/>
                  </a:cubicBezTo>
                  <a:cubicBezTo>
                    <a:pt x="794" y="681"/>
                    <a:pt x="791" y="663"/>
                    <a:pt x="785" y="645"/>
                  </a:cubicBezTo>
                  <a:cubicBezTo>
                    <a:pt x="776" y="615"/>
                    <a:pt x="764" y="584"/>
                    <a:pt x="743" y="560"/>
                  </a:cubicBezTo>
                  <a:cubicBezTo>
                    <a:pt x="750" y="577"/>
                    <a:pt x="754" y="596"/>
                    <a:pt x="756" y="614"/>
                  </a:cubicBezTo>
                  <a:cubicBezTo>
                    <a:pt x="764" y="675"/>
                    <a:pt x="760" y="743"/>
                    <a:pt x="732" y="798"/>
                  </a:cubicBezTo>
                  <a:cubicBezTo>
                    <a:pt x="721" y="821"/>
                    <a:pt x="704" y="841"/>
                    <a:pt x="683" y="854"/>
                  </a:cubicBezTo>
                  <a:cubicBezTo>
                    <a:pt x="732" y="835"/>
                    <a:pt x="775" y="787"/>
                    <a:pt x="781" y="738"/>
                  </a:cubicBezTo>
                  <a:cubicBezTo>
                    <a:pt x="782" y="736"/>
                    <a:pt x="783" y="735"/>
                    <a:pt x="786" y="734"/>
                  </a:cubicBezTo>
                  <a:close/>
                  <a:moveTo>
                    <a:pt x="749" y="718"/>
                  </a:moveTo>
                  <a:cubicBezTo>
                    <a:pt x="755" y="671"/>
                    <a:pt x="758" y="611"/>
                    <a:pt x="737" y="565"/>
                  </a:cubicBezTo>
                  <a:cubicBezTo>
                    <a:pt x="745" y="592"/>
                    <a:pt x="748" y="627"/>
                    <a:pt x="724" y="643"/>
                  </a:cubicBezTo>
                  <a:cubicBezTo>
                    <a:pt x="695" y="662"/>
                    <a:pt x="663" y="636"/>
                    <a:pt x="644" y="615"/>
                  </a:cubicBezTo>
                  <a:cubicBezTo>
                    <a:pt x="644" y="615"/>
                    <a:pt x="644" y="615"/>
                    <a:pt x="644" y="615"/>
                  </a:cubicBezTo>
                  <a:cubicBezTo>
                    <a:pt x="644" y="615"/>
                    <a:pt x="644" y="616"/>
                    <a:pt x="644" y="616"/>
                  </a:cubicBezTo>
                  <a:cubicBezTo>
                    <a:pt x="647" y="657"/>
                    <a:pt x="635" y="701"/>
                    <a:pt x="631" y="742"/>
                  </a:cubicBezTo>
                  <a:cubicBezTo>
                    <a:pt x="627" y="781"/>
                    <a:pt x="621" y="824"/>
                    <a:pt x="638" y="861"/>
                  </a:cubicBezTo>
                  <a:cubicBezTo>
                    <a:pt x="642" y="861"/>
                    <a:pt x="645" y="860"/>
                    <a:pt x="649" y="860"/>
                  </a:cubicBezTo>
                  <a:cubicBezTo>
                    <a:pt x="715" y="848"/>
                    <a:pt x="740" y="776"/>
                    <a:pt x="749" y="718"/>
                  </a:cubicBezTo>
                  <a:close/>
                  <a:moveTo>
                    <a:pt x="715" y="1591"/>
                  </a:moveTo>
                  <a:cubicBezTo>
                    <a:pt x="734" y="1585"/>
                    <a:pt x="749" y="1564"/>
                    <a:pt x="744" y="1543"/>
                  </a:cubicBezTo>
                  <a:cubicBezTo>
                    <a:pt x="742" y="1536"/>
                    <a:pt x="740" y="1529"/>
                    <a:pt x="737" y="1522"/>
                  </a:cubicBezTo>
                  <a:cubicBezTo>
                    <a:pt x="737" y="1528"/>
                    <a:pt x="736" y="1534"/>
                    <a:pt x="733" y="1540"/>
                  </a:cubicBezTo>
                  <a:cubicBezTo>
                    <a:pt x="728" y="1547"/>
                    <a:pt x="720" y="1553"/>
                    <a:pt x="711" y="1552"/>
                  </a:cubicBezTo>
                  <a:cubicBezTo>
                    <a:pt x="701" y="1551"/>
                    <a:pt x="693" y="1544"/>
                    <a:pt x="690" y="1535"/>
                  </a:cubicBezTo>
                  <a:cubicBezTo>
                    <a:pt x="686" y="1526"/>
                    <a:pt x="687" y="1516"/>
                    <a:pt x="690" y="1507"/>
                  </a:cubicBezTo>
                  <a:cubicBezTo>
                    <a:pt x="683" y="1521"/>
                    <a:pt x="677" y="1536"/>
                    <a:pt x="677" y="1551"/>
                  </a:cubicBezTo>
                  <a:cubicBezTo>
                    <a:pt x="677" y="1571"/>
                    <a:pt x="691" y="1597"/>
                    <a:pt x="715" y="1591"/>
                  </a:cubicBezTo>
                  <a:close/>
                  <a:moveTo>
                    <a:pt x="714" y="1498"/>
                  </a:moveTo>
                  <a:cubicBezTo>
                    <a:pt x="742" y="1496"/>
                    <a:pt x="740" y="1428"/>
                    <a:pt x="742" y="1405"/>
                  </a:cubicBezTo>
                  <a:cubicBezTo>
                    <a:pt x="721" y="1404"/>
                    <a:pt x="700" y="1401"/>
                    <a:pt x="681" y="1394"/>
                  </a:cubicBezTo>
                  <a:cubicBezTo>
                    <a:pt x="683" y="1419"/>
                    <a:pt x="687" y="1500"/>
                    <a:pt x="714" y="1498"/>
                  </a:cubicBezTo>
                  <a:close/>
                  <a:moveTo>
                    <a:pt x="725" y="635"/>
                  </a:moveTo>
                  <a:cubicBezTo>
                    <a:pt x="746" y="611"/>
                    <a:pt x="735" y="574"/>
                    <a:pt x="725" y="549"/>
                  </a:cubicBezTo>
                  <a:cubicBezTo>
                    <a:pt x="725" y="549"/>
                    <a:pt x="725" y="549"/>
                    <a:pt x="725" y="548"/>
                  </a:cubicBezTo>
                  <a:cubicBezTo>
                    <a:pt x="720" y="549"/>
                    <a:pt x="716" y="550"/>
                    <a:pt x="711" y="551"/>
                  </a:cubicBezTo>
                  <a:cubicBezTo>
                    <a:pt x="711" y="551"/>
                    <a:pt x="711" y="552"/>
                    <a:pt x="711" y="552"/>
                  </a:cubicBezTo>
                  <a:cubicBezTo>
                    <a:pt x="721" y="634"/>
                    <a:pt x="579" y="624"/>
                    <a:pt x="602" y="555"/>
                  </a:cubicBezTo>
                  <a:cubicBezTo>
                    <a:pt x="602" y="555"/>
                    <a:pt x="602" y="555"/>
                    <a:pt x="602" y="555"/>
                  </a:cubicBezTo>
                  <a:cubicBezTo>
                    <a:pt x="584" y="553"/>
                    <a:pt x="566" y="549"/>
                    <a:pt x="549" y="544"/>
                  </a:cubicBezTo>
                  <a:cubicBezTo>
                    <a:pt x="549" y="545"/>
                    <a:pt x="549" y="545"/>
                    <a:pt x="549" y="546"/>
                  </a:cubicBezTo>
                  <a:cubicBezTo>
                    <a:pt x="524" y="585"/>
                    <a:pt x="500" y="624"/>
                    <a:pt x="493" y="670"/>
                  </a:cubicBezTo>
                  <a:cubicBezTo>
                    <a:pt x="493" y="670"/>
                    <a:pt x="492" y="670"/>
                    <a:pt x="492" y="670"/>
                  </a:cubicBezTo>
                  <a:cubicBezTo>
                    <a:pt x="490" y="695"/>
                    <a:pt x="483" y="719"/>
                    <a:pt x="478" y="743"/>
                  </a:cubicBezTo>
                  <a:cubicBezTo>
                    <a:pt x="487" y="743"/>
                    <a:pt x="496" y="744"/>
                    <a:pt x="504" y="743"/>
                  </a:cubicBezTo>
                  <a:cubicBezTo>
                    <a:pt x="508" y="742"/>
                    <a:pt x="510" y="744"/>
                    <a:pt x="509" y="748"/>
                  </a:cubicBezTo>
                  <a:cubicBezTo>
                    <a:pt x="505" y="768"/>
                    <a:pt x="498" y="795"/>
                    <a:pt x="515" y="812"/>
                  </a:cubicBezTo>
                  <a:cubicBezTo>
                    <a:pt x="532" y="828"/>
                    <a:pt x="555" y="838"/>
                    <a:pt x="576" y="848"/>
                  </a:cubicBezTo>
                  <a:cubicBezTo>
                    <a:pt x="541" y="819"/>
                    <a:pt x="527" y="768"/>
                    <a:pt x="525" y="724"/>
                  </a:cubicBezTo>
                  <a:cubicBezTo>
                    <a:pt x="521" y="667"/>
                    <a:pt x="527" y="598"/>
                    <a:pt x="562" y="551"/>
                  </a:cubicBezTo>
                  <a:cubicBezTo>
                    <a:pt x="564" y="549"/>
                    <a:pt x="567" y="550"/>
                    <a:pt x="567" y="552"/>
                  </a:cubicBezTo>
                  <a:cubicBezTo>
                    <a:pt x="567" y="552"/>
                    <a:pt x="567" y="551"/>
                    <a:pt x="567" y="551"/>
                  </a:cubicBezTo>
                  <a:cubicBezTo>
                    <a:pt x="568" y="550"/>
                    <a:pt x="570" y="551"/>
                    <a:pt x="569" y="552"/>
                  </a:cubicBezTo>
                  <a:cubicBezTo>
                    <a:pt x="563" y="561"/>
                    <a:pt x="561" y="577"/>
                    <a:pt x="558" y="587"/>
                  </a:cubicBezTo>
                  <a:cubicBezTo>
                    <a:pt x="555" y="601"/>
                    <a:pt x="552" y="616"/>
                    <a:pt x="553" y="630"/>
                  </a:cubicBezTo>
                  <a:cubicBezTo>
                    <a:pt x="556" y="659"/>
                    <a:pt x="587" y="655"/>
                    <a:pt x="605" y="643"/>
                  </a:cubicBezTo>
                  <a:cubicBezTo>
                    <a:pt x="618" y="633"/>
                    <a:pt x="630" y="621"/>
                    <a:pt x="643" y="611"/>
                  </a:cubicBezTo>
                  <a:cubicBezTo>
                    <a:pt x="643" y="610"/>
                    <a:pt x="644" y="609"/>
                    <a:pt x="646" y="610"/>
                  </a:cubicBezTo>
                  <a:cubicBezTo>
                    <a:pt x="662" y="627"/>
                    <a:pt x="701" y="661"/>
                    <a:pt x="725" y="635"/>
                  </a:cubicBezTo>
                  <a:close/>
                  <a:moveTo>
                    <a:pt x="712" y="1545"/>
                  </a:moveTo>
                  <a:cubicBezTo>
                    <a:pt x="734" y="1545"/>
                    <a:pt x="730" y="1517"/>
                    <a:pt x="724" y="1503"/>
                  </a:cubicBezTo>
                  <a:cubicBezTo>
                    <a:pt x="721" y="1505"/>
                    <a:pt x="716" y="1506"/>
                    <a:pt x="711" y="1506"/>
                  </a:cubicBezTo>
                  <a:cubicBezTo>
                    <a:pt x="706" y="1505"/>
                    <a:pt x="702" y="1503"/>
                    <a:pt x="699" y="1500"/>
                  </a:cubicBezTo>
                  <a:cubicBezTo>
                    <a:pt x="695" y="1510"/>
                    <a:pt x="691" y="1522"/>
                    <a:pt x="696" y="1533"/>
                  </a:cubicBezTo>
                  <a:cubicBezTo>
                    <a:pt x="698" y="1539"/>
                    <a:pt x="704" y="1545"/>
                    <a:pt x="712" y="1545"/>
                  </a:cubicBezTo>
                  <a:close/>
                  <a:moveTo>
                    <a:pt x="655" y="605"/>
                  </a:moveTo>
                  <a:cubicBezTo>
                    <a:pt x="687" y="604"/>
                    <a:pt x="706" y="584"/>
                    <a:pt x="705" y="552"/>
                  </a:cubicBezTo>
                  <a:cubicBezTo>
                    <a:pt x="703" y="552"/>
                    <a:pt x="700" y="553"/>
                    <a:pt x="698" y="553"/>
                  </a:cubicBezTo>
                  <a:cubicBezTo>
                    <a:pt x="669" y="557"/>
                    <a:pt x="637" y="558"/>
                    <a:pt x="606" y="555"/>
                  </a:cubicBezTo>
                  <a:cubicBezTo>
                    <a:pt x="606" y="555"/>
                    <a:pt x="606" y="556"/>
                    <a:pt x="606" y="556"/>
                  </a:cubicBezTo>
                  <a:cubicBezTo>
                    <a:pt x="600" y="587"/>
                    <a:pt x="627" y="605"/>
                    <a:pt x="655" y="605"/>
                  </a:cubicBezTo>
                  <a:close/>
                  <a:moveTo>
                    <a:pt x="638" y="1360"/>
                  </a:moveTo>
                  <a:cubicBezTo>
                    <a:pt x="638" y="1359"/>
                    <a:pt x="639" y="1359"/>
                    <a:pt x="639" y="1358"/>
                  </a:cubicBezTo>
                  <a:cubicBezTo>
                    <a:pt x="623" y="1332"/>
                    <a:pt x="616" y="1298"/>
                    <a:pt x="613" y="1269"/>
                  </a:cubicBezTo>
                  <a:cubicBezTo>
                    <a:pt x="604" y="1196"/>
                    <a:pt x="611" y="1122"/>
                    <a:pt x="619" y="1049"/>
                  </a:cubicBezTo>
                  <a:cubicBezTo>
                    <a:pt x="625" y="990"/>
                    <a:pt x="636" y="928"/>
                    <a:pt x="633" y="868"/>
                  </a:cubicBezTo>
                  <a:cubicBezTo>
                    <a:pt x="623" y="868"/>
                    <a:pt x="613" y="866"/>
                    <a:pt x="602" y="862"/>
                  </a:cubicBezTo>
                  <a:cubicBezTo>
                    <a:pt x="601" y="862"/>
                    <a:pt x="599" y="861"/>
                    <a:pt x="598" y="860"/>
                  </a:cubicBezTo>
                  <a:cubicBezTo>
                    <a:pt x="597" y="861"/>
                    <a:pt x="597" y="861"/>
                    <a:pt x="596" y="861"/>
                  </a:cubicBezTo>
                  <a:cubicBezTo>
                    <a:pt x="591" y="861"/>
                    <a:pt x="586" y="858"/>
                    <a:pt x="580" y="857"/>
                  </a:cubicBezTo>
                  <a:cubicBezTo>
                    <a:pt x="580" y="857"/>
                    <a:pt x="580" y="857"/>
                    <a:pt x="579" y="856"/>
                  </a:cubicBezTo>
                  <a:cubicBezTo>
                    <a:pt x="578" y="856"/>
                    <a:pt x="578" y="856"/>
                    <a:pt x="577" y="856"/>
                  </a:cubicBezTo>
                  <a:cubicBezTo>
                    <a:pt x="576" y="856"/>
                    <a:pt x="575" y="855"/>
                    <a:pt x="575" y="855"/>
                  </a:cubicBezTo>
                  <a:cubicBezTo>
                    <a:pt x="574" y="855"/>
                    <a:pt x="574" y="855"/>
                    <a:pt x="573" y="855"/>
                  </a:cubicBezTo>
                  <a:cubicBezTo>
                    <a:pt x="550" y="847"/>
                    <a:pt x="518" y="832"/>
                    <a:pt x="504" y="812"/>
                  </a:cubicBezTo>
                  <a:cubicBezTo>
                    <a:pt x="492" y="794"/>
                    <a:pt x="496" y="771"/>
                    <a:pt x="501" y="751"/>
                  </a:cubicBezTo>
                  <a:cubicBezTo>
                    <a:pt x="492" y="752"/>
                    <a:pt x="483" y="751"/>
                    <a:pt x="474" y="750"/>
                  </a:cubicBezTo>
                  <a:cubicBezTo>
                    <a:pt x="471" y="750"/>
                    <a:pt x="469" y="748"/>
                    <a:pt x="470" y="745"/>
                  </a:cubicBezTo>
                  <a:cubicBezTo>
                    <a:pt x="474" y="719"/>
                    <a:pt x="479" y="692"/>
                    <a:pt x="486" y="667"/>
                  </a:cubicBezTo>
                  <a:cubicBezTo>
                    <a:pt x="486" y="667"/>
                    <a:pt x="487" y="666"/>
                    <a:pt x="487" y="666"/>
                  </a:cubicBezTo>
                  <a:cubicBezTo>
                    <a:pt x="476" y="691"/>
                    <a:pt x="466" y="716"/>
                    <a:pt x="459" y="741"/>
                  </a:cubicBezTo>
                  <a:cubicBezTo>
                    <a:pt x="443" y="796"/>
                    <a:pt x="441" y="854"/>
                    <a:pt x="437" y="910"/>
                  </a:cubicBezTo>
                  <a:cubicBezTo>
                    <a:pt x="431" y="997"/>
                    <a:pt x="422" y="1083"/>
                    <a:pt x="411" y="1169"/>
                  </a:cubicBezTo>
                  <a:cubicBezTo>
                    <a:pt x="407" y="1207"/>
                    <a:pt x="403" y="1245"/>
                    <a:pt x="406" y="1283"/>
                  </a:cubicBezTo>
                  <a:cubicBezTo>
                    <a:pt x="409" y="1313"/>
                    <a:pt x="416" y="1345"/>
                    <a:pt x="445" y="1360"/>
                  </a:cubicBezTo>
                  <a:cubicBezTo>
                    <a:pt x="476" y="1376"/>
                    <a:pt x="513" y="1380"/>
                    <a:pt x="548" y="1379"/>
                  </a:cubicBezTo>
                  <a:cubicBezTo>
                    <a:pt x="576" y="1379"/>
                    <a:pt x="609" y="1376"/>
                    <a:pt x="634" y="1361"/>
                  </a:cubicBezTo>
                  <a:cubicBezTo>
                    <a:pt x="636" y="1360"/>
                    <a:pt x="637" y="1360"/>
                    <a:pt x="637" y="1361"/>
                  </a:cubicBezTo>
                  <a:cubicBezTo>
                    <a:pt x="638" y="1360"/>
                    <a:pt x="638" y="1360"/>
                    <a:pt x="638" y="1360"/>
                  </a:cubicBezTo>
                  <a:close/>
                  <a:moveTo>
                    <a:pt x="622" y="756"/>
                  </a:moveTo>
                  <a:cubicBezTo>
                    <a:pt x="626" y="711"/>
                    <a:pt x="634" y="666"/>
                    <a:pt x="639" y="621"/>
                  </a:cubicBezTo>
                  <a:cubicBezTo>
                    <a:pt x="616" y="647"/>
                    <a:pt x="574" y="678"/>
                    <a:pt x="550" y="641"/>
                  </a:cubicBezTo>
                  <a:cubicBezTo>
                    <a:pt x="542" y="630"/>
                    <a:pt x="548" y="606"/>
                    <a:pt x="551" y="594"/>
                  </a:cubicBezTo>
                  <a:cubicBezTo>
                    <a:pt x="553" y="586"/>
                    <a:pt x="554" y="576"/>
                    <a:pt x="557" y="568"/>
                  </a:cubicBezTo>
                  <a:cubicBezTo>
                    <a:pt x="531" y="617"/>
                    <a:pt x="526" y="683"/>
                    <a:pt x="532" y="736"/>
                  </a:cubicBezTo>
                  <a:cubicBezTo>
                    <a:pt x="539" y="792"/>
                    <a:pt x="568" y="859"/>
                    <a:pt x="629" y="861"/>
                  </a:cubicBezTo>
                  <a:cubicBezTo>
                    <a:pt x="623" y="853"/>
                    <a:pt x="622" y="839"/>
                    <a:pt x="621" y="830"/>
                  </a:cubicBezTo>
                  <a:cubicBezTo>
                    <a:pt x="618" y="805"/>
                    <a:pt x="620" y="781"/>
                    <a:pt x="622" y="756"/>
                  </a:cubicBezTo>
                  <a:close/>
                  <a:moveTo>
                    <a:pt x="569" y="1386"/>
                  </a:moveTo>
                  <a:cubicBezTo>
                    <a:pt x="569" y="1385"/>
                    <a:pt x="569" y="1385"/>
                    <a:pt x="569" y="1385"/>
                  </a:cubicBezTo>
                  <a:cubicBezTo>
                    <a:pt x="563" y="1386"/>
                    <a:pt x="558" y="1386"/>
                    <a:pt x="552" y="1386"/>
                  </a:cubicBezTo>
                  <a:cubicBezTo>
                    <a:pt x="534" y="1386"/>
                    <a:pt x="515" y="1386"/>
                    <a:pt x="497" y="1383"/>
                  </a:cubicBezTo>
                  <a:cubicBezTo>
                    <a:pt x="494" y="1408"/>
                    <a:pt x="499" y="1436"/>
                    <a:pt x="505" y="1460"/>
                  </a:cubicBezTo>
                  <a:cubicBezTo>
                    <a:pt x="509" y="1472"/>
                    <a:pt x="512" y="1489"/>
                    <a:pt x="524" y="1495"/>
                  </a:cubicBezTo>
                  <a:cubicBezTo>
                    <a:pt x="531" y="1499"/>
                    <a:pt x="540" y="1501"/>
                    <a:pt x="547" y="1496"/>
                  </a:cubicBezTo>
                  <a:cubicBezTo>
                    <a:pt x="547" y="1494"/>
                    <a:pt x="549" y="1493"/>
                    <a:pt x="551" y="1493"/>
                  </a:cubicBezTo>
                  <a:cubicBezTo>
                    <a:pt x="551" y="1492"/>
                    <a:pt x="551" y="1492"/>
                    <a:pt x="551" y="1492"/>
                  </a:cubicBezTo>
                  <a:cubicBezTo>
                    <a:pt x="572" y="1461"/>
                    <a:pt x="559" y="1420"/>
                    <a:pt x="569" y="1386"/>
                  </a:cubicBezTo>
                  <a:close/>
                  <a:moveTo>
                    <a:pt x="544" y="1583"/>
                  </a:moveTo>
                  <a:cubicBezTo>
                    <a:pt x="580" y="1579"/>
                    <a:pt x="569" y="1536"/>
                    <a:pt x="555" y="1510"/>
                  </a:cubicBezTo>
                  <a:cubicBezTo>
                    <a:pt x="558" y="1520"/>
                    <a:pt x="559" y="1531"/>
                    <a:pt x="555" y="1540"/>
                  </a:cubicBezTo>
                  <a:cubicBezTo>
                    <a:pt x="551" y="1548"/>
                    <a:pt x="543" y="1554"/>
                    <a:pt x="534" y="1554"/>
                  </a:cubicBezTo>
                  <a:cubicBezTo>
                    <a:pt x="524" y="1553"/>
                    <a:pt x="516" y="1548"/>
                    <a:pt x="512" y="1539"/>
                  </a:cubicBezTo>
                  <a:cubicBezTo>
                    <a:pt x="507" y="1526"/>
                    <a:pt x="511" y="1512"/>
                    <a:pt x="518" y="1501"/>
                  </a:cubicBezTo>
                  <a:cubicBezTo>
                    <a:pt x="516" y="1499"/>
                    <a:pt x="514" y="1498"/>
                    <a:pt x="513" y="1496"/>
                  </a:cubicBezTo>
                  <a:cubicBezTo>
                    <a:pt x="499" y="1527"/>
                    <a:pt x="496" y="1588"/>
                    <a:pt x="544" y="1583"/>
                  </a:cubicBezTo>
                  <a:close/>
                  <a:moveTo>
                    <a:pt x="549" y="1536"/>
                  </a:moveTo>
                  <a:cubicBezTo>
                    <a:pt x="553" y="1526"/>
                    <a:pt x="550" y="1515"/>
                    <a:pt x="546" y="1505"/>
                  </a:cubicBezTo>
                  <a:cubicBezTo>
                    <a:pt x="545" y="1505"/>
                    <a:pt x="544" y="1506"/>
                    <a:pt x="542" y="1506"/>
                  </a:cubicBezTo>
                  <a:cubicBezTo>
                    <a:pt x="534" y="1508"/>
                    <a:pt x="526" y="1506"/>
                    <a:pt x="520" y="1502"/>
                  </a:cubicBezTo>
                  <a:cubicBezTo>
                    <a:pt x="516" y="1512"/>
                    <a:pt x="513" y="1525"/>
                    <a:pt x="518" y="1535"/>
                  </a:cubicBezTo>
                  <a:cubicBezTo>
                    <a:pt x="521" y="1542"/>
                    <a:pt x="526" y="1547"/>
                    <a:pt x="534" y="1547"/>
                  </a:cubicBezTo>
                  <a:cubicBezTo>
                    <a:pt x="540" y="1547"/>
                    <a:pt x="546" y="1543"/>
                    <a:pt x="549" y="1536"/>
                  </a:cubicBezTo>
                  <a:close/>
                  <a:moveTo>
                    <a:pt x="542" y="542"/>
                  </a:moveTo>
                  <a:cubicBezTo>
                    <a:pt x="538" y="541"/>
                    <a:pt x="533" y="539"/>
                    <a:pt x="529" y="537"/>
                  </a:cubicBezTo>
                  <a:cubicBezTo>
                    <a:pt x="529" y="537"/>
                    <a:pt x="529" y="537"/>
                    <a:pt x="529" y="537"/>
                  </a:cubicBezTo>
                  <a:cubicBezTo>
                    <a:pt x="465" y="555"/>
                    <a:pt x="419" y="618"/>
                    <a:pt x="383" y="671"/>
                  </a:cubicBezTo>
                  <a:cubicBezTo>
                    <a:pt x="348" y="723"/>
                    <a:pt x="314" y="781"/>
                    <a:pt x="297" y="842"/>
                  </a:cubicBezTo>
                  <a:cubicBezTo>
                    <a:pt x="302" y="847"/>
                    <a:pt x="307" y="852"/>
                    <a:pt x="313" y="855"/>
                  </a:cubicBezTo>
                  <a:cubicBezTo>
                    <a:pt x="320" y="857"/>
                    <a:pt x="326" y="859"/>
                    <a:pt x="333" y="861"/>
                  </a:cubicBezTo>
                  <a:cubicBezTo>
                    <a:pt x="333" y="861"/>
                    <a:pt x="333" y="861"/>
                    <a:pt x="334" y="861"/>
                  </a:cubicBezTo>
                  <a:cubicBezTo>
                    <a:pt x="347" y="834"/>
                    <a:pt x="365" y="808"/>
                    <a:pt x="383" y="785"/>
                  </a:cubicBezTo>
                  <a:cubicBezTo>
                    <a:pt x="398" y="767"/>
                    <a:pt x="428" y="726"/>
                    <a:pt x="456" y="725"/>
                  </a:cubicBezTo>
                  <a:cubicBezTo>
                    <a:pt x="466" y="696"/>
                    <a:pt x="478" y="667"/>
                    <a:pt x="491" y="638"/>
                  </a:cubicBezTo>
                  <a:cubicBezTo>
                    <a:pt x="495" y="622"/>
                    <a:pt x="502" y="606"/>
                    <a:pt x="510" y="591"/>
                  </a:cubicBezTo>
                  <a:cubicBezTo>
                    <a:pt x="510" y="591"/>
                    <a:pt x="510" y="591"/>
                    <a:pt x="510" y="591"/>
                  </a:cubicBezTo>
                  <a:cubicBezTo>
                    <a:pt x="510" y="591"/>
                    <a:pt x="510" y="591"/>
                    <a:pt x="510" y="591"/>
                  </a:cubicBezTo>
                  <a:cubicBezTo>
                    <a:pt x="510" y="590"/>
                    <a:pt x="511" y="589"/>
                    <a:pt x="511" y="588"/>
                  </a:cubicBezTo>
                  <a:cubicBezTo>
                    <a:pt x="513" y="581"/>
                    <a:pt x="520" y="571"/>
                    <a:pt x="523" y="566"/>
                  </a:cubicBezTo>
                  <a:cubicBezTo>
                    <a:pt x="526" y="562"/>
                    <a:pt x="534" y="546"/>
                    <a:pt x="542" y="542"/>
                  </a:cubicBezTo>
                  <a:close/>
                  <a:moveTo>
                    <a:pt x="522" y="535"/>
                  </a:moveTo>
                  <a:cubicBezTo>
                    <a:pt x="519" y="533"/>
                    <a:pt x="515" y="532"/>
                    <a:pt x="512" y="530"/>
                  </a:cubicBezTo>
                  <a:cubicBezTo>
                    <a:pt x="357" y="453"/>
                    <a:pt x="372" y="241"/>
                    <a:pt x="417" y="103"/>
                  </a:cubicBezTo>
                  <a:cubicBezTo>
                    <a:pt x="416" y="102"/>
                    <a:pt x="416" y="102"/>
                    <a:pt x="416" y="101"/>
                  </a:cubicBezTo>
                  <a:cubicBezTo>
                    <a:pt x="414" y="98"/>
                    <a:pt x="411" y="96"/>
                    <a:pt x="409" y="93"/>
                  </a:cubicBezTo>
                  <a:cubicBezTo>
                    <a:pt x="376" y="113"/>
                    <a:pt x="362" y="155"/>
                    <a:pt x="355" y="190"/>
                  </a:cubicBezTo>
                  <a:cubicBezTo>
                    <a:pt x="347" y="225"/>
                    <a:pt x="341" y="262"/>
                    <a:pt x="345" y="298"/>
                  </a:cubicBezTo>
                  <a:cubicBezTo>
                    <a:pt x="351" y="342"/>
                    <a:pt x="363" y="386"/>
                    <a:pt x="370" y="430"/>
                  </a:cubicBezTo>
                  <a:cubicBezTo>
                    <a:pt x="374" y="463"/>
                    <a:pt x="376" y="498"/>
                    <a:pt x="362" y="528"/>
                  </a:cubicBezTo>
                  <a:cubicBezTo>
                    <a:pt x="377" y="531"/>
                    <a:pt x="391" y="530"/>
                    <a:pt x="405" y="522"/>
                  </a:cubicBezTo>
                  <a:cubicBezTo>
                    <a:pt x="407" y="520"/>
                    <a:pt x="411" y="522"/>
                    <a:pt x="411" y="525"/>
                  </a:cubicBezTo>
                  <a:cubicBezTo>
                    <a:pt x="409" y="550"/>
                    <a:pt x="412" y="578"/>
                    <a:pt x="435" y="593"/>
                  </a:cubicBezTo>
                  <a:cubicBezTo>
                    <a:pt x="443" y="584"/>
                    <a:pt x="452" y="576"/>
                    <a:pt x="461" y="568"/>
                  </a:cubicBezTo>
                  <a:cubicBezTo>
                    <a:pt x="478" y="553"/>
                    <a:pt x="499" y="538"/>
                    <a:pt x="522" y="535"/>
                  </a:cubicBezTo>
                  <a:close/>
                  <a:moveTo>
                    <a:pt x="394" y="934"/>
                  </a:moveTo>
                  <a:cubicBezTo>
                    <a:pt x="397" y="926"/>
                    <a:pt x="383" y="922"/>
                    <a:pt x="377" y="919"/>
                  </a:cubicBezTo>
                  <a:cubicBezTo>
                    <a:pt x="368" y="913"/>
                    <a:pt x="358" y="908"/>
                    <a:pt x="349" y="902"/>
                  </a:cubicBezTo>
                  <a:cubicBezTo>
                    <a:pt x="344" y="900"/>
                    <a:pt x="311" y="877"/>
                    <a:pt x="306" y="881"/>
                  </a:cubicBezTo>
                  <a:cubicBezTo>
                    <a:pt x="305" y="881"/>
                    <a:pt x="305" y="881"/>
                    <a:pt x="305" y="881"/>
                  </a:cubicBezTo>
                  <a:cubicBezTo>
                    <a:pt x="305" y="884"/>
                    <a:pt x="302" y="884"/>
                    <a:pt x="300" y="883"/>
                  </a:cubicBezTo>
                  <a:cubicBezTo>
                    <a:pt x="300" y="882"/>
                    <a:pt x="299" y="882"/>
                    <a:pt x="298" y="881"/>
                  </a:cubicBezTo>
                  <a:cubicBezTo>
                    <a:pt x="294" y="887"/>
                    <a:pt x="290" y="894"/>
                    <a:pt x="283" y="896"/>
                  </a:cubicBezTo>
                  <a:cubicBezTo>
                    <a:pt x="279" y="898"/>
                    <a:pt x="275" y="897"/>
                    <a:pt x="271" y="896"/>
                  </a:cubicBezTo>
                  <a:cubicBezTo>
                    <a:pt x="299" y="912"/>
                    <a:pt x="327" y="928"/>
                    <a:pt x="354" y="945"/>
                  </a:cubicBezTo>
                  <a:cubicBezTo>
                    <a:pt x="355" y="946"/>
                    <a:pt x="356" y="947"/>
                    <a:pt x="356" y="949"/>
                  </a:cubicBezTo>
                  <a:cubicBezTo>
                    <a:pt x="341" y="998"/>
                    <a:pt x="312" y="1041"/>
                    <a:pt x="296" y="1089"/>
                  </a:cubicBezTo>
                  <a:cubicBezTo>
                    <a:pt x="295" y="1090"/>
                    <a:pt x="293" y="1092"/>
                    <a:pt x="291" y="1091"/>
                  </a:cubicBezTo>
                  <a:cubicBezTo>
                    <a:pt x="197" y="1062"/>
                    <a:pt x="104" y="1012"/>
                    <a:pt x="30" y="946"/>
                  </a:cubicBezTo>
                  <a:cubicBezTo>
                    <a:pt x="29" y="945"/>
                    <a:pt x="29" y="943"/>
                    <a:pt x="29" y="942"/>
                  </a:cubicBezTo>
                  <a:cubicBezTo>
                    <a:pt x="33" y="935"/>
                    <a:pt x="38" y="929"/>
                    <a:pt x="43" y="923"/>
                  </a:cubicBezTo>
                  <a:cubicBezTo>
                    <a:pt x="41" y="922"/>
                    <a:pt x="39" y="922"/>
                    <a:pt x="37" y="921"/>
                  </a:cubicBezTo>
                  <a:cubicBezTo>
                    <a:pt x="28" y="934"/>
                    <a:pt x="18" y="947"/>
                    <a:pt x="13" y="962"/>
                  </a:cubicBezTo>
                  <a:cubicBezTo>
                    <a:pt x="9" y="973"/>
                    <a:pt x="8" y="977"/>
                    <a:pt x="19" y="983"/>
                  </a:cubicBezTo>
                  <a:cubicBezTo>
                    <a:pt x="25" y="986"/>
                    <a:pt x="31" y="990"/>
                    <a:pt x="37" y="993"/>
                  </a:cubicBezTo>
                  <a:cubicBezTo>
                    <a:pt x="66" y="1009"/>
                    <a:pt x="95" y="1025"/>
                    <a:pt x="124" y="1042"/>
                  </a:cubicBezTo>
                  <a:cubicBezTo>
                    <a:pt x="182" y="1074"/>
                    <a:pt x="240" y="1106"/>
                    <a:pt x="302" y="1130"/>
                  </a:cubicBezTo>
                  <a:cubicBezTo>
                    <a:pt x="313" y="1134"/>
                    <a:pt x="386" y="952"/>
                    <a:pt x="394" y="934"/>
                  </a:cubicBezTo>
                  <a:close/>
                  <a:moveTo>
                    <a:pt x="347" y="953"/>
                  </a:moveTo>
                  <a:cubicBezTo>
                    <a:pt x="349" y="947"/>
                    <a:pt x="337" y="943"/>
                    <a:pt x="334" y="941"/>
                  </a:cubicBezTo>
                  <a:cubicBezTo>
                    <a:pt x="308" y="926"/>
                    <a:pt x="283" y="911"/>
                    <a:pt x="257" y="896"/>
                  </a:cubicBezTo>
                  <a:cubicBezTo>
                    <a:pt x="230" y="882"/>
                    <a:pt x="203" y="868"/>
                    <a:pt x="176" y="855"/>
                  </a:cubicBezTo>
                  <a:cubicBezTo>
                    <a:pt x="160" y="847"/>
                    <a:pt x="145" y="840"/>
                    <a:pt x="129" y="834"/>
                  </a:cubicBezTo>
                  <a:cubicBezTo>
                    <a:pt x="122" y="831"/>
                    <a:pt x="115" y="825"/>
                    <a:pt x="109" y="833"/>
                  </a:cubicBezTo>
                  <a:cubicBezTo>
                    <a:pt x="106" y="837"/>
                    <a:pt x="105" y="839"/>
                    <a:pt x="102" y="842"/>
                  </a:cubicBezTo>
                  <a:cubicBezTo>
                    <a:pt x="102" y="843"/>
                    <a:pt x="102" y="843"/>
                    <a:pt x="101" y="843"/>
                  </a:cubicBezTo>
                  <a:cubicBezTo>
                    <a:pt x="89" y="873"/>
                    <a:pt x="75" y="901"/>
                    <a:pt x="55" y="926"/>
                  </a:cubicBezTo>
                  <a:cubicBezTo>
                    <a:pt x="54" y="927"/>
                    <a:pt x="52" y="927"/>
                    <a:pt x="50" y="927"/>
                  </a:cubicBezTo>
                  <a:cubicBezTo>
                    <a:pt x="49" y="926"/>
                    <a:pt x="48" y="925"/>
                    <a:pt x="46" y="925"/>
                  </a:cubicBezTo>
                  <a:cubicBezTo>
                    <a:pt x="41" y="931"/>
                    <a:pt x="34" y="941"/>
                    <a:pt x="39" y="946"/>
                  </a:cubicBezTo>
                  <a:cubicBezTo>
                    <a:pt x="44" y="950"/>
                    <a:pt x="49" y="954"/>
                    <a:pt x="54" y="958"/>
                  </a:cubicBezTo>
                  <a:cubicBezTo>
                    <a:pt x="67" y="969"/>
                    <a:pt x="81" y="979"/>
                    <a:pt x="96" y="989"/>
                  </a:cubicBezTo>
                  <a:cubicBezTo>
                    <a:pt x="121" y="1005"/>
                    <a:pt x="147" y="1021"/>
                    <a:pt x="174" y="1035"/>
                  </a:cubicBezTo>
                  <a:cubicBezTo>
                    <a:pt x="204" y="1051"/>
                    <a:pt x="235" y="1065"/>
                    <a:pt x="268" y="1076"/>
                  </a:cubicBezTo>
                  <a:cubicBezTo>
                    <a:pt x="271" y="1077"/>
                    <a:pt x="289" y="1086"/>
                    <a:pt x="291" y="1080"/>
                  </a:cubicBezTo>
                  <a:cubicBezTo>
                    <a:pt x="294" y="1074"/>
                    <a:pt x="296" y="1067"/>
                    <a:pt x="299" y="1061"/>
                  </a:cubicBezTo>
                  <a:cubicBezTo>
                    <a:pt x="304" y="1049"/>
                    <a:pt x="309" y="1038"/>
                    <a:pt x="314" y="1027"/>
                  </a:cubicBezTo>
                  <a:cubicBezTo>
                    <a:pt x="322" y="1013"/>
                    <a:pt x="329" y="998"/>
                    <a:pt x="336" y="983"/>
                  </a:cubicBezTo>
                  <a:cubicBezTo>
                    <a:pt x="340" y="973"/>
                    <a:pt x="344" y="963"/>
                    <a:pt x="347" y="953"/>
                  </a:cubicBezTo>
                  <a:close/>
                  <a:moveTo>
                    <a:pt x="324" y="881"/>
                  </a:moveTo>
                  <a:cubicBezTo>
                    <a:pt x="326" y="876"/>
                    <a:pt x="329" y="872"/>
                    <a:pt x="331" y="867"/>
                  </a:cubicBezTo>
                  <a:cubicBezTo>
                    <a:pt x="318" y="866"/>
                    <a:pt x="301" y="859"/>
                    <a:pt x="295" y="847"/>
                  </a:cubicBezTo>
                  <a:cubicBezTo>
                    <a:pt x="295" y="848"/>
                    <a:pt x="295" y="848"/>
                    <a:pt x="295" y="849"/>
                  </a:cubicBezTo>
                  <a:cubicBezTo>
                    <a:pt x="294" y="851"/>
                    <a:pt x="290" y="851"/>
                    <a:pt x="290" y="849"/>
                  </a:cubicBezTo>
                  <a:cubicBezTo>
                    <a:pt x="279" y="858"/>
                    <a:pt x="271" y="871"/>
                    <a:pt x="264" y="883"/>
                  </a:cubicBezTo>
                  <a:cubicBezTo>
                    <a:pt x="269" y="888"/>
                    <a:pt x="277" y="894"/>
                    <a:pt x="284" y="889"/>
                  </a:cubicBezTo>
                  <a:cubicBezTo>
                    <a:pt x="288" y="886"/>
                    <a:pt x="291" y="881"/>
                    <a:pt x="294" y="876"/>
                  </a:cubicBezTo>
                  <a:cubicBezTo>
                    <a:pt x="294" y="876"/>
                    <a:pt x="294" y="875"/>
                    <a:pt x="294" y="875"/>
                  </a:cubicBezTo>
                  <a:cubicBezTo>
                    <a:pt x="294" y="875"/>
                    <a:pt x="295" y="874"/>
                    <a:pt x="295" y="874"/>
                  </a:cubicBezTo>
                  <a:cubicBezTo>
                    <a:pt x="296" y="873"/>
                    <a:pt x="297" y="872"/>
                    <a:pt x="298" y="870"/>
                  </a:cubicBezTo>
                  <a:cubicBezTo>
                    <a:pt x="300" y="867"/>
                    <a:pt x="304" y="870"/>
                    <a:pt x="303" y="873"/>
                  </a:cubicBezTo>
                  <a:cubicBezTo>
                    <a:pt x="302" y="874"/>
                    <a:pt x="302" y="874"/>
                    <a:pt x="302" y="875"/>
                  </a:cubicBezTo>
                  <a:cubicBezTo>
                    <a:pt x="302" y="876"/>
                    <a:pt x="303" y="876"/>
                    <a:pt x="303" y="877"/>
                  </a:cubicBezTo>
                  <a:cubicBezTo>
                    <a:pt x="303" y="877"/>
                    <a:pt x="304" y="877"/>
                    <a:pt x="304" y="878"/>
                  </a:cubicBezTo>
                  <a:cubicBezTo>
                    <a:pt x="308" y="874"/>
                    <a:pt x="317" y="878"/>
                    <a:pt x="324" y="881"/>
                  </a:cubicBezTo>
                  <a:close/>
                  <a:moveTo>
                    <a:pt x="266" y="893"/>
                  </a:moveTo>
                  <a:cubicBezTo>
                    <a:pt x="263" y="891"/>
                    <a:pt x="260" y="888"/>
                    <a:pt x="258" y="886"/>
                  </a:cubicBezTo>
                  <a:cubicBezTo>
                    <a:pt x="257" y="885"/>
                    <a:pt x="257" y="883"/>
                    <a:pt x="257" y="882"/>
                  </a:cubicBezTo>
                  <a:cubicBezTo>
                    <a:pt x="262" y="874"/>
                    <a:pt x="267" y="865"/>
                    <a:pt x="273" y="858"/>
                  </a:cubicBezTo>
                  <a:cubicBezTo>
                    <a:pt x="242" y="844"/>
                    <a:pt x="211" y="830"/>
                    <a:pt x="179" y="816"/>
                  </a:cubicBezTo>
                  <a:cubicBezTo>
                    <a:pt x="164" y="809"/>
                    <a:pt x="149" y="802"/>
                    <a:pt x="133" y="795"/>
                  </a:cubicBezTo>
                  <a:cubicBezTo>
                    <a:pt x="123" y="791"/>
                    <a:pt x="116" y="787"/>
                    <a:pt x="109" y="799"/>
                  </a:cubicBezTo>
                  <a:cubicBezTo>
                    <a:pt x="105" y="806"/>
                    <a:pt x="102" y="813"/>
                    <a:pt x="99" y="820"/>
                  </a:cubicBezTo>
                  <a:cubicBezTo>
                    <a:pt x="98" y="822"/>
                    <a:pt x="96" y="822"/>
                    <a:pt x="95" y="822"/>
                  </a:cubicBezTo>
                  <a:cubicBezTo>
                    <a:pt x="94" y="825"/>
                    <a:pt x="93" y="827"/>
                    <a:pt x="92" y="831"/>
                  </a:cubicBezTo>
                  <a:cubicBezTo>
                    <a:pt x="95" y="831"/>
                    <a:pt x="98" y="832"/>
                    <a:pt x="100" y="832"/>
                  </a:cubicBezTo>
                  <a:cubicBezTo>
                    <a:pt x="101" y="832"/>
                    <a:pt x="101" y="832"/>
                    <a:pt x="102" y="833"/>
                  </a:cubicBezTo>
                  <a:cubicBezTo>
                    <a:pt x="104" y="829"/>
                    <a:pt x="107" y="825"/>
                    <a:pt x="110" y="821"/>
                  </a:cubicBezTo>
                  <a:cubicBezTo>
                    <a:pt x="110" y="821"/>
                    <a:pt x="112" y="820"/>
                    <a:pt x="113" y="821"/>
                  </a:cubicBezTo>
                  <a:cubicBezTo>
                    <a:pt x="166" y="840"/>
                    <a:pt x="216" y="865"/>
                    <a:pt x="266" y="893"/>
                  </a:cubicBezTo>
                  <a:close/>
                  <a:moveTo>
                    <a:pt x="95" y="839"/>
                  </a:moveTo>
                  <a:cubicBezTo>
                    <a:pt x="94" y="838"/>
                    <a:pt x="92" y="838"/>
                    <a:pt x="91" y="838"/>
                  </a:cubicBezTo>
                  <a:cubicBezTo>
                    <a:pt x="89" y="840"/>
                    <a:pt x="85" y="840"/>
                    <a:pt x="85" y="836"/>
                  </a:cubicBezTo>
                  <a:cubicBezTo>
                    <a:pt x="85" y="836"/>
                    <a:pt x="85" y="836"/>
                    <a:pt x="85" y="836"/>
                  </a:cubicBezTo>
                  <a:cubicBezTo>
                    <a:pt x="81" y="834"/>
                    <a:pt x="78" y="833"/>
                    <a:pt x="74" y="831"/>
                  </a:cubicBezTo>
                  <a:cubicBezTo>
                    <a:pt x="67" y="828"/>
                    <a:pt x="70" y="827"/>
                    <a:pt x="67" y="833"/>
                  </a:cubicBezTo>
                  <a:cubicBezTo>
                    <a:pt x="63" y="838"/>
                    <a:pt x="59" y="844"/>
                    <a:pt x="56" y="850"/>
                  </a:cubicBezTo>
                  <a:cubicBezTo>
                    <a:pt x="43" y="869"/>
                    <a:pt x="31" y="889"/>
                    <a:pt x="21" y="909"/>
                  </a:cubicBezTo>
                  <a:cubicBezTo>
                    <a:pt x="21" y="909"/>
                    <a:pt x="21" y="909"/>
                    <a:pt x="21" y="909"/>
                  </a:cubicBezTo>
                  <a:cubicBezTo>
                    <a:pt x="25" y="911"/>
                    <a:pt x="29" y="912"/>
                    <a:pt x="33" y="914"/>
                  </a:cubicBezTo>
                  <a:cubicBezTo>
                    <a:pt x="33" y="914"/>
                    <a:pt x="33" y="913"/>
                    <a:pt x="33" y="913"/>
                  </a:cubicBezTo>
                  <a:cubicBezTo>
                    <a:pt x="36" y="910"/>
                    <a:pt x="40" y="913"/>
                    <a:pt x="40" y="916"/>
                  </a:cubicBezTo>
                  <a:cubicBezTo>
                    <a:pt x="42" y="917"/>
                    <a:pt x="43" y="917"/>
                    <a:pt x="45" y="917"/>
                  </a:cubicBezTo>
                  <a:cubicBezTo>
                    <a:pt x="55" y="921"/>
                    <a:pt x="63" y="904"/>
                    <a:pt x="68" y="896"/>
                  </a:cubicBezTo>
                  <a:cubicBezTo>
                    <a:pt x="79" y="877"/>
                    <a:pt x="87" y="858"/>
                    <a:pt x="95" y="839"/>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79" name="Freeform 76"/>
            <p:cNvSpPr/>
            <p:nvPr/>
          </p:nvSpPr>
          <p:spPr bwMode="auto">
            <a:xfrm>
              <a:off x="2453" y="958"/>
              <a:ext cx="57" cy="107"/>
            </a:xfrm>
            <a:custGeom>
              <a:avLst/>
              <a:gdLst>
                <a:gd name="T0" fmla="*/ 7 w 24"/>
                <a:gd name="T1" fmla="*/ 2 h 45"/>
                <a:gd name="T2" fmla="*/ 24 w 24"/>
                <a:gd name="T3" fmla="*/ 24 h 45"/>
                <a:gd name="T4" fmla="*/ 11 w 24"/>
                <a:gd name="T5" fmla="*/ 43 h 45"/>
                <a:gd name="T6" fmla="*/ 7 w 24"/>
                <a:gd name="T7" fmla="*/ 39 h 45"/>
                <a:gd name="T8" fmla="*/ 18 w 24"/>
                <a:gd name="T9" fmla="*/ 24 h 45"/>
                <a:gd name="T10" fmla="*/ 4 w 24"/>
                <a:gd name="T11" fmla="*/ 7 h 45"/>
                <a:gd name="T12" fmla="*/ 7 w 24"/>
                <a:gd name="T13" fmla="*/ 2 h 45"/>
              </a:gdLst>
              <a:ahLst/>
              <a:cxnLst>
                <a:cxn ang="0">
                  <a:pos x="T0" y="T1"/>
                </a:cxn>
                <a:cxn ang="0">
                  <a:pos x="T2" y="T3"/>
                </a:cxn>
                <a:cxn ang="0">
                  <a:pos x="T4" y="T5"/>
                </a:cxn>
                <a:cxn ang="0">
                  <a:pos x="T6" y="T7"/>
                </a:cxn>
                <a:cxn ang="0">
                  <a:pos x="T8" y="T9"/>
                </a:cxn>
                <a:cxn ang="0">
                  <a:pos x="T10" y="T11"/>
                </a:cxn>
                <a:cxn ang="0">
                  <a:pos x="T12" y="T13"/>
                </a:cxn>
              </a:cxnLst>
              <a:rect l="0" t="0" r="r" b="b"/>
              <a:pathLst>
                <a:path w="24" h="45">
                  <a:moveTo>
                    <a:pt x="7" y="2"/>
                  </a:moveTo>
                  <a:cubicBezTo>
                    <a:pt x="14" y="7"/>
                    <a:pt x="24" y="14"/>
                    <a:pt x="24" y="24"/>
                  </a:cubicBezTo>
                  <a:cubicBezTo>
                    <a:pt x="23" y="32"/>
                    <a:pt x="17" y="38"/>
                    <a:pt x="11" y="43"/>
                  </a:cubicBezTo>
                  <a:cubicBezTo>
                    <a:pt x="8" y="45"/>
                    <a:pt x="5" y="41"/>
                    <a:pt x="7" y="39"/>
                  </a:cubicBezTo>
                  <a:cubicBezTo>
                    <a:pt x="12" y="35"/>
                    <a:pt x="18" y="30"/>
                    <a:pt x="18" y="24"/>
                  </a:cubicBezTo>
                  <a:cubicBezTo>
                    <a:pt x="17" y="16"/>
                    <a:pt x="9" y="11"/>
                    <a:pt x="4" y="7"/>
                  </a:cubicBezTo>
                  <a:cubicBezTo>
                    <a:pt x="0" y="5"/>
                    <a:pt x="3" y="0"/>
                    <a:pt x="7" y="2"/>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80" name="Freeform 77"/>
            <p:cNvSpPr>
              <a:spLocks noEditPoints="1"/>
            </p:cNvSpPr>
            <p:nvPr/>
          </p:nvSpPr>
          <p:spPr bwMode="auto">
            <a:xfrm>
              <a:off x="2100" y="1077"/>
              <a:ext cx="218" cy="158"/>
            </a:xfrm>
            <a:custGeom>
              <a:avLst/>
              <a:gdLst>
                <a:gd name="T0" fmla="*/ 80 w 92"/>
                <a:gd name="T1" fmla="*/ 22 h 67"/>
                <a:gd name="T2" fmla="*/ 52 w 92"/>
                <a:gd name="T3" fmla="*/ 64 h 67"/>
                <a:gd name="T4" fmla="*/ 5 w 92"/>
                <a:gd name="T5" fmla="*/ 40 h 67"/>
                <a:gd name="T6" fmla="*/ 33 w 92"/>
                <a:gd name="T7" fmla="*/ 9 h 67"/>
                <a:gd name="T8" fmla="*/ 80 w 92"/>
                <a:gd name="T9" fmla="*/ 22 h 67"/>
                <a:gd name="T10" fmla="*/ 50 w 92"/>
                <a:gd name="T11" fmla="*/ 58 h 67"/>
                <a:gd name="T12" fmla="*/ 74 w 92"/>
                <a:gd name="T13" fmla="*/ 23 h 67"/>
                <a:gd name="T14" fmla="*/ 33 w 92"/>
                <a:gd name="T15" fmla="*/ 16 h 67"/>
                <a:gd name="T16" fmla="*/ 29 w 92"/>
                <a:gd name="T17" fmla="*/ 14 h 67"/>
                <a:gd name="T18" fmla="*/ 11 w 92"/>
                <a:gd name="T19" fmla="*/ 40 h 67"/>
                <a:gd name="T20" fmla="*/ 50 w 92"/>
                <a:gd name="T21" fmla="*/ 58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2" h="67">
                  <a:moveTo>
                    <a:pt x="80" y="22"/>
                  </a:moveTo>
                  <a:cubicBezTo>
                    <a:pt x="92" y="42"/>
                    <a:pt x="72" y="60"/>
                    <a:pt x="52" y="64"/>
                  </a:cubicBezTo>
                  <a:cubicBezTo>
                    <a:pt x="34" y="67"/>
                    <a:pt x="10" y="60"/>
                    <a:pt x="5" y="40"/>
                  </a:cubicBezTo>
                  <a:cubicBezTo>
                    <a:pt x="0" y="21"/>
                    <a:pt x="16" y="11"/>
                    <a:pt x="33" y="9"/>
                  </a:cubicBezTo>
                  <a:cubicBezTo>
                    <a:pt x="48" y="0"/>
                    <a:pt x="71" y="7"/>
                    <a:pt x="80" y="22"/>
                  </a:cubicBezTo>
                  <a:close/>
                  <a:moveTo>
                    <a:pt x="50" y="58"/>
                  </a:moveTo>
                  <a:cubicBezTo>
                    <a:pt x="65" y="54"/>
                    <a:pt x="87" y="41"/>
                    <a:pt x="74" y="23"/>
                  </a:cubicBezTo>
                  <a:cubicBezTo>
                    <a:pt x="63" y="10"/>
                    <a:pt x="47" y="10"/>
                    <a:pt x="33" y="16"/>
                  </a:cubicBezTo>
                  <a:cubicBezTo>
                    <a:pt x="31" y="17"/>
                    <a:pt x="29" y="15"/>
                    <a:pt x="29" y="14"/>
                  </a:cubicBezTo>
                  <a:cubicBezTo>
                    <a:pt x="17" y="18"/>
                    <a:pt x="6" y="26"/>
                    <a:pt x="11" y="40"/>
                  </a:cubicBezTo>
                  <a:cubicBezTo>
                    <a:pt x="17" y="55"/>
                    <a:pt x="36" y="61"/>
                    <a:pt x="50" y="58"/>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81" name="Freeform 78"/>
            <p:cNvSpPr/>
            <p:nvPr/>
          </p:nvSpPr>
          <p:spPr bwMode="auto">
            <a:xfrm>
              <a:off x="2136" y="845"/>
              <a:ext cx="78" cy="66"/>
            </a:xfrm>
            <a:custGeom>
              <a:avLst/>
              <a:gdLst>
                <a:gd name="T0" fmla="*/ 23 w 33"/>
                <a:gd name="T1" fmla="*/ 6 h 28"/>
                <a:gd name="T2" fmla="*/ 33 w 33"/>
                <a:gd name="T3" fmla="*/ 23 h 28"/>
                <a:gd name="T4" fmla="*/ 27 w 33"/>
                <a:gd name="T5" fmla="*/ 25 h 28"/>
                <a:gd name="T6" fmla="*/ 19 w 33"/>
                <a:gd name="T7" fmla="*/ 10 h 28"/>
                <a:gd name="T8" fmla="*/ 3 w 33"/>
                <a:gd name="T9" fmla="*/ 4 h 28"/>
                <a:gd name="T10" fmla="*/ 3 w 33"/>
                <a:gd name="T11" fmla="*/ 0 h 28"/>
                <a:gd name="T12" fmla="*/ 23 w 33"/>
                <a:gd name="T13" fmla="*/ 6 h 28"/>
              </a:gdLst>
              <a:ahLst/>
              <a:cxnLst>
                <a:cxn ang="0">
                  <a:pos x="T0" y="T1"/>
                </a:cxn>
                <a:cxn ang="0">
                  <a:pos x="T2" y="T3"/>
                </a:cxn>
                <a:cxn ang="0">
                  <a:pos x="T4" y="T5"/>
                </a:cxn>
                <a:cxn ang="0">
                  <a:pos x="T6" y="T7"/>
                </a:cxn>
                <a:cxn ang="0">
                  <a:pos x="T8" y="T9"/>
                </a:cxn>
                <a:cxn ang="0">
                  <a:pos x="T10" y="T11"/>
                </a:cxn>
                <a:cxn ang="0">
                  <a:pos x="T12" y="T13"/>
                </a:cxn>
              </a:cxnLst>
              <a:rect l="0" t="0" r="r" b="b"/>
              <a:pathLst>
                <a:path w="33" h="28">
                  <a:moveTo>
                    <a:pt x="23" y="6"/>
                  </a:moveTo>
                  <a:cubicBezTo>
                    <a:pt x="28" y="10"/>
                    <a:pt x="33" y="17"/>
                    <a:pt x="33" y="23"/>
                  </a:cubicBezTo>
                  <a:cubicBezTo>
                    <a:pt x="33" y="26"/>
                    <a:pt x="29" y="28"/>
                    <a:pt x="27" y="25"/>
                  </a:cubicBezTo>
                  <a:cubicBezTo>
                    <a:pt x="25" y="20"/>
                    <a:pt x="24" y="14"/>
                    <a:pt x="19" y="10"/>
                  </a:cubicBezTo>
                  <a:cubicBezTo>
                    <a:pt x="14" y="7"/>
                    <a:pt x="9" y="5"/>
                    <a:pt x="3" y="4"/>
                  </a:cubicBezTo>
                  <a:cubicBezTo>
                    <a:pt x="0" y="4"/>
                    <a:pt x="0" y="0"/>
                    <a:pt x="3" y="0"/>
                  </a:cubicBezTo>
                  <a:cubicBezTo>
                    <a:pt x="10" y="0"/>
                    <a:pt x="18" y="1"/>
                    <a:pt x="23" y="6"/>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82" name="Freeform 79"/>
            <p:cNvSpPr>
              <a:spLocks noEditPoints="1"/>
            </p:cNvSpPr>
            <p:nvPr/>
          </p:nvSpPr>
          <p:spPr bwMode="auto">
            <a:xfrm>
              <a:off x="2065" y="930"/>
              <a:ext cx="106" cy="102"/>
            </a:xfrm>
            <a:custGeom>
              <a:avLst/>
              <a:gdLst>
                <a:gd name="T0" fmla="*/ 44 w 45"/>
                <a:gd name="T1" fmla="*/ 24 h 43"/>
                <a:gd name="T2" fmla="*/ 23 w 45"/>
                <a:gd name="T3" fmla="*/ 41 h 43"/>
                <a:gd name="T4" fmla="*/ 2 w 45"/>
                <a:gd name="T5" fmla="*/ 18 h 43"/>
                <a:gd name="T6" fmla="*/ 18 w 45"/>
                <a:gd name="T7" fmla="*/ 2 h 43"/>
                <a:gd name="T8" fmla="*/ 21 w 45"/>
                <a:gd name="T9" fmla="*/ 1 h 43"/>
                <a:gd name="T10" fmla="*/ 44 w 45"/>
                <a:gd name="T11" fmla="*/ 24 h 43"/>
                <a:gd name="T12" fmla="*/ 38 w 45"/>
                <a:gd name="T13" fmla="*/ 27 h 43"/>
                <a:gd name="T14" fmla="*/ 36 w 45"/>
                <a:gd name="T15" fmla="*/ 28 h 43"/>
                <a:gd name="T16" fmla="*/ 33 w 45"/>
                <a:gd name="T17" fmla="*/ 32 h 43"/>
                <a:gd name="T18" fmla="*/ 32 w 45"/>
                <a:gd name="T19" fmla="*/ 33 h 43"/>
                <a:gd name="T20" fmla="*/ 31 w 45"/>
                <a:gd name="T21" fmla="*/ 34 h 43"/>
                <a:gd name="T22" fmla="*/ 38 w 45"/>
                <a:gd name="T23" fmla="*/ 27 h 43"/>
                <a:gd name="T24" fmla="*/ 14 w 45"/>
                <a:gd name="T25" fmla="*/ 8 h 43"/>
                <a:gd name="T26" fmla="*/ 23 w 45"/>
                <a:gd name="T27" fmla="*/ 7 h 43"/>
                <a:gd name="T28" fmla="*/ 19 w 45"/>
                <a:gd name="T29" fmla="*/ 6 h 43"/>
                <a:gd name="T30" fmla="*/ 19 w 45"/>
                <a:gd name="T31" fmla="*/ 6 h 43"/>
                <a:gd name="T32" fmla="*/ 14 w 45"/>
                <a:gd name="T33" fmla="*/ 8 h 43"/>
                <a:gd name="T34" fmla="*/ 18 w 45"/>
                <a:gd name="T35" fmla="*/ 34 h 43"/>
                <a:gd name="T36" fmla="*/ 16 w 45"/>
                <a:gd name="T37" fmla="*/ 31 h 43"/>
                <a:gd name="T38" fmla="*/ 14 w 45"/>
                <a:gd name="T39" fmla="*/ 31 h 43"/>
                <a:gd name="T40" fmla="*/ 12 w 45"/>
                <a:gd name="T41" fmla="*/ 30 h 43"/>
                <a:gd name="T42" fmla="*/ 18 w 45"/>
                <a:gd name="T43" fmla="*/ 34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5" h="43">
                  <a:moveTo>
                    <a:pt x="44" y="24"/>
                  </a:moveTo>
                  <a:cubicBezTo>
                    <a:pt x="45" y="36"/>
                    <a:pt x="34" y="43"/>
                    <a:pt x="23" y="41"/>
                  </a:cubicBezTo>
                  <a:cubicBezTo>
                    <a:pt x="10" y="40"/>
                    <a:pt x="0" y="31"/>
                    <a:pt x="2" y="18"/>
                  </a:cubicBezTo>
                  <a:cubicBezTo>
                    <a:pt x="3" y="9"/>
                    <a:pt x="10" y="3"/>
                    <a:pt x="18" y="2"/>
                  </a:cubicBezTo>
                  <a:cubicBezTo>
                    <a:pt x="18" y="1"/>
                    <a:pt x="19" y="0"/>
                    <a:pt x="21" y="1"/>
                  </a:cubicBezTo>
                  <a:cubicBezTo>
                    <a:pt x="32" y="2"/>
                    <a:pt x="44" y="12"/>
                    <a:pt x="44" y="24"/>
                  </a:cubicBezTo>
                  <a:close/>
                  <a:moveTo>
                    <a:pt x="38" y="27"/>
                  </a:moveTo>
                  <a:cubicBezTo>
                    <a:pt x="37" y="27"/>
                    <a:pt x="37" y="28"/>
                    <a:pt x="36" y="28"/>
                  </a:cubicBezTo>
                  <a:cubicBezTo>
                    <a:pt x="35" y="29"/>
                    <a:pt x="34" y="31"/>
                    <a:pt x="33" y="32"/>
                  </a:cubicBezTo>
                  <a:cubicBezTo>
                    <a:pt x="33" y="33"/>
                    <a:pt x="33" y="33"/>
                    <a:pt x="32" y="33"/>
                  </a:cubicBezTo>
                  <a:cubicBezTo>
                    <a:pt x="32" y="33"/>
                    <a:pt x="31" y="34"/>
                    <a:pt x="31" y="34"/>
                  </a:cubicBezTo>
                  <a:cubicBezTo>
                    <a:pt x="35" y="33"/>
                    <a:pt x="37" y="31"/>
                    <a:pt x="38" y="27"/>
                  </a:cubicBezTo>
                  <a:close/>
                  <a:moveTo>
                    <a:pt x="14" y="8"/>
                  </a:moveTo>
                  <a:cubicBezTo>
                    <a:pt x="17" y="7"/>
                    <a:pt x="20" y="7"/>
                    <a:pt x="23" y="7"/>
                  </a:cubicBezTo>
                  <a:cubicBezTo>
                    <a:pt x="21" y="7"/>
                    <a:pt x="20" y="6"/>
                    <a:pt x="19" y="6"/>
                  </a:cubicBezTo>
                  <a:cubicBezTo>
                    <a:pt x="19" y="6"/>
                    <a:pt x="19" y="6"/>
                    <a:pt x="19" y="6"/>
                  </a:cubicBezTo>
                  <a:cubicBezTo>
                    <a:pt x="17" y="7"/>
                    <a:pt x="16" y="7"/>
                    <a:pt x="14" y="8"/>
                  </a:cubicBezTo>
                  <a:close/>
                  <a:moveTo>
                    <a:pt x="18" y="34"/>
                  </a:moveTo>
                  <a:cubicBezTo>
                    <a:pt x="17" y="33"/>
                    <a:pt x="17" y="32"/>
                    <a:pt x="16" y="31"/>
                  </a:cubicBezTo>
                  <a:cubicBezTo>
                    <a:pt x="15" y="31"/>
                    <a:pt x="15" y="31"/>
                    <a:pt x="14" y="31"/>
                  </a:cubicBezTo>
                  <a:cubicBezTo>
                    <a:pt x="13" y="31"/>
                    <a:pt x="12" y="30"/>
                    <a:pt x="12" y="30"/>
                  </a:cubicBezTo>
                  <a:cubicBezTo>
                    <a:pt x="13" y="32"/>
                    <a:pt x="16" y="33"/>
                    <a:pt x="18" y="34"/>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83" name="Freeform 80"/>
            <p:cNvSpPr>
              <a:spLocks noEditPoints="1"/>
            </p:cNvSpPr>
            <p:nvPr/>
          </p:nvSpPr>
          <p:spPr bwMode="auto">
            <a:xfrm>
              <a:off x="1899" y="2343"/>
              <a:ext cx="107" cy="99"/>
            </a:xfrm>
            <a:custGeom>
              <a:avLst/>
              <a:gdLst>
                <a:gd name="T0" fmla="*/ 22 w 45"/>
                <a:gd name="T1" fmla="*/ 0 h 42"/>
                <a:gd name="T2" fmla="*/ 42 w 45"/>
                <a:gd name="T3" fmla="*/ 24 h 42"/>
                <a:gd name="T4" fmla="*/ 19 w 45"/>
                <a:gd name="T5" fmla="*/ 38 h 42"/>
                <a:gd name="T6" fmla="*/ 17 w 45"/>
                <a:gd name="T7" fmla="*/ 4 h 42"/>
                <a:gd name="T8" fmla="*/ 22 w 45"/>
                <a:gd name="T9" fmla="*/ 0 h 42"/>
                <a:gd name="T10" fmla="*/ 35 w 45"/>
                <a:gd name="T11" fmla="*/ 22 h 42"/>
                <a:gd name="T12" fmla="*/ 23 w 45"/>
                <a:gd name="T13" fmla="*/ 8 h 42"/>
                <a:gd name="T14" fmla="*/ 21 w 45"/>
                <a:gd name="T15" fmla="*/ 9 h 42"/>
                <a:gd name="T16" fmla="*/ 15 w 45"/>
                <a:gd name="T17" fmla="*/ 13 h 42"/>
                <a:gd name="T18" fmla="*/ 15 w 45"/>
                <a:gd name="T19" fmla="*/ 13 h 42"/>
                <a:gd name="T20" fmla="*/ 24 w 45"/>
                <a:gd name="T21" fmla="*/ 17 h 42"/>
                <a:gd name="T22" fmla="*/ 26 w 45"/>
                <a:gd name="T23" fmla="*/ 13 h 42"/>
                <a:gd name="T24" fmla="*/ 31 w 45"/>
                <a:gd name="T25" fmla="*/ 16 h 42"/>
                <a:gd name="T26" fmla="*/ 28 w 45"/>
                <a:gd name="T27" fmla="*/ 20 h 42"/>
                <a:gd name="T28" fmla="*/ 34 w 45"/>
                <a:gd name="T29" fmla="*/ 23 h 42"/>
                <a:gd name="T30" fmla="*/ 35 w 45"/>
                <a:gd name="T31" fmla="*/ 22 h 42"/>
                <a:gd name="T32" fmla="*/ 33 w 45"/>
                <a:gd name="T33" fmla="*/ 27 h 42"/>
                <a:gd name="T34" fmla="*/ 25 w 45"/>
                <a:gd name="T35" fmla="*/ 23 h 42"/>
                <a:gd name="T36" fmla="*/ 17 w 45"/>
                <a:gd name="T37" fmla="*/ 28 h 42"/>
                <a:gd name="T38" fmla="*/ 20 w 45"/>
                <a:gd name="T39" fmla="*/ 31 h 42"/>
                <a:gd name="T40" fmla="*/ 33 w 45"/>
                <a:gd name="T41" fmla="*/ 27 h 42"/>
                <a:gd name="T42" fmla="*/ 22 w 45"/>
                <a:gd name="T43" fmla="*/ 20 h 42"/>
                <a:gd name="T44" fmla="*/ 15 w 45"/>
                <a:gd name="T45" fmla="*/ 15 h 42"/>
                <a:gd name="T46" fmla="*/ 14 w 45"/>
                <a:gd name="T47" fmla="*/ 14 h 42"/>
                <a:gd name="T48" fmla="*/ 13 w 45"/>
                <a:gd name="T49" fmla="*/ 20 h 42"/>
                <a:gd name="T50" fmla="*/ 15 w 45"/>
                <a:gd name="T51" fmla="*/ 26 h 42"/>
                <a:gd name="T52" fmla="*/ 22 w 45"/>
                <a:gd name="T53" fmla="*/ 2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5" h="42">
                  <a:moveTo>
                    <a:pt x="22" y="0"/>
                  </a:moveTo>
                  <a:cubicBezTo>
                    <a:pt x="32" y="3"/>
                    <a:pt x="45" y="12"/>
                    <a:pt x="42" y="24"/>
                  </a:cubicBezTo>
                  <a:cubicBezTo>
                    <a:pt x="39" y="33"/>
                    <a:pt x="29" y="42"/>
                    <a:pt x="19" y="38"/>
                  </a:cubicBezTo>
                  <a:cubicBezTo>
                    <a:pt x="4" y="32"/>
                    <a:pt x="0" y="10"/>
                    <a:pt x="17" y="4"/>
                  </a:cubicBezTo>
                  <a:cubicBezTo>
                    <a:pt x="17" y="2"/>
                    <a:pt x="19" y="0"/>
                    <a:pt x="22" y="0"/>
                  </a:cubicBezTo>
                  <a:close/>
                  <a:moveTo>
                    <a:pt x="35" y="22"/>
                  </a:moveTo>
                  <a:cubicBezTo>
                    <a:pt x="36" y="15"/>
                    <a:pt x="29" y="11"/>
                    <a:pt x="23" y="8"/>
                  </a:cubicBezTo>
                  <a:cubicBezTo>
                    <a:pt x="23" y="9"/>
                    <a:pt x="22" y="9"/>
                    <a:pt x="21" y="9"/>
                  </a:cubicBezTo>
                  <a:cubicBezTo>
                    <a:pt x="19" y="10"/>
                    <a:pt x="17" y="12"/>
                    <a:pt x="15" y="13"/>
                  </a:cubicBezTo>
                  <a:cubicBezTo>
                    <a:pt x="15" y="13"/>
                    <a:pt x="15" y="13"/>
                    <a:pt x="15" y="13"/>
                  </a:cubicBezTo>
                  <a:cubicBezTo>
                    <a:pt x="18" y="15"/>
                    <a:pt x="21" y="16"/>
                    <a:pt x="24" y="17"/>
                  </a:cubicBezTo>
                  <a:cubicBezTo>
                    <a:pt x="25" y="16"/>
                    <a:pt x="26" y="15"/>
                    <a:pt x="26" y="13"/>
                  </a:cubicBezTo>
                  <a:cubicBezTo>
                    <a:pt x="28" y="11"/>
                    <a:pt x="32" y="13"/>
                    <a:pt x="31" y="16"/>
                  </a:cubicBezTo>
                  <a:cubicBezTo>
                    <a:pt x="30" y="17"/>
                    <a:pt x="29" y="18"/>
                    <a:pt x="28" y="20"/>
                  </a:cubicBezTo>
                  <a:cubicBezTo>
                    <a:pt x="30" y="21"/>
                    <a:pt x="33" y="22"/>
                    <a:pt x="34" y="23"/>
                  </a:cubicBezTo>
                  <a:cubicBezTo>
                    <a:pt x="34" y="23"/>
                    <a:pt x="35" y="22"/>
                    <a:pt x="35" y="22"/>
                  </a:cubicBezTo>
                  <a:close/>
                  <a:moveTo>
                    <a:pt x="33" y="27"/>
                  </a:moveTo>
                  <a:cubicBezTo>
                    <a:pt x="30" y="26"/>
                    <a:pt x="28" y="24"/>
                    <a:pt x="25" y="23"/>
                  </a:cubicBezTo>
                  <a:cubicBezTo>
                    <a:pt x="23" y="25"/>
                    <a:pt x="20" y="27"/>
                    <a:pt x="17" y="28"/>
                  </a:cubicBezTo>
                  <a:cubicBezTo>
                    <a:pt x="18" y="29"/>
                    <a:pt x="19" y="30"/>
                    <a:pt x="20" y="31"/>
                  </a:cubicBezTo>
                  <a:cubicBezTo>
                    <a:pt x="25" y="33"/>
                    <a:pt x="30" y="30"/>
                    <a:pt x="33" y="27"/>
                  </a:cubicBezTo>
                  <a:close/>
                  <a:moveTo>
                    <a:pt x="22" y="20"/>
                  </a:moveTo>
                  <a:cubicBezTo>
                    <a:pt x="19" y="19"/>
                    <a:pt x="17" y="17"/>
                    <a:pt x="15" y="15"/>
                  </a:cubicBezTo>
                  <a:cubicBezTo>
                    <a:pt x="14" y="15"/>
                    <a:pt x="14" y="15"/>
                    <a:pt x="14" y="14"/>
                  </a:cubicBezTo>
                  <a:cubicBezTo>
                    <a:pt x="13" y="16"/>
                    <a:pt x="12" y="18"/>
                    <a:pt x="13" y="20"/>
                  </a:cubicBezTo>
                  <a:cubicBezTo>
                    <a:pt x="13" y="22"/>
                    <a:pt x="14" y="24"/>
                    <a:pt x="15" y="26"/>
                  </a:cubicBezTo>
                  <a:cubicBezTo>
                    <a:pt x="18" y="24"/>
                    <a:pt x="20" y="22"/>
                    <a:pt x="22" y="20"/>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84" name="Freeform 81"/>
            <p:cNvSpPr/>
            <p:nvPr/>
          </p:nvSpPr>
          <p:spPr bwMode="auto">
            <a:xfrm>
              <a:off x="1612" y="1164"/>
              <a:ext cx="387" cy="149"/>
            </a:xfrm>
            <a:custGeom>
              <a:avLst/>
              <a:gdLst>
                <a:gd name="T0" fmla="*/ 155 w 163"/>
                <a:gd name="T1" fmla="*/ 4 h 63"/>
                <a:gd name="T2" fmla="*/ 160 w 163"/>
                <a:gd name="T3" fmla="*/ 8 h 63"/>
                <a:gd name="T4" fmla="*/ 1 w 163"/>
                <a:gd name="T5" fmla="*/ 12 h 63"/>
                <a:gd name="T6" fmla="*/ 4 w 163"/>
                <a:gd name="T7" fmla="*/ 10 h 63"/>
                <a:gd name="T8" fmla="*/ 155 w 163"/>
                <a:gd name="T9" fmla="*/ 4 h 63"/>
              </a:gdLst>
              <a:ahLst/>
              <a:cxnLst>
                <a:cxn ang="0">
                  <a:pos x="T0" y="T1"/>
                </a:cxn>
                <a:cxn ang="0">
                  <a:pos x="T2" y="T3"/>
                </a:cxn>
                <a:cxn ang="0">
                  <a:pos x="T4" y="T5"/>
                </a:cxn>
                <a:cxn ang="0">
                  <a:pos x="T6" y="T7"/>
                </a:cxn>
                <a:cxn ang="0">
                  <a:pos x="T8" y="T9"/>
                </a:cxn>
              </a:cxnLst>
              <a:rect l="0" t="0" r="r" b="b"/>
              <a:pathLst>
                <a:path w="163" h="63">
                  <a:moveTo>
                    <a:pt x="155" y="4"/>
                  </a:moveTo>
                  <a:cubicBezTo>
                    <a:pt x="157" y="0"/>
                    <a:pt x="163" y="4"/>
                    <a:pt x="160" y="8"/>
                  </a:cubicBezTo>
                  <a:cubicBezTo>
                    <a:pt x="130" y="63"/>
                    <a:pt x="38" y="59"/>
                    <a:pt x="1" y="12"/>
                  </a:cubicBezTo>
                  <a:cubicBezTo>
                    <a:pt x="0" y="10"/>
                    <a:pt x="3" y="8"/>
                    <a:pt x="4" y="10"/>
                  </a:cubicBezTo>
                  <a:cubicBezTo>
                    <a:pt x="43" y="50"/>
                    <a:pt x="122" y="55"/>
                    <a:pt x="155" y="4"/>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85" name="Freeform 82"/>
            <p:cNvSpPr>
              <a:spLocks noEditPoints="1"/>
            </p:cNvSpPr>
            <p:nvPr/>
          </p:nvSpPr>
          <p:spPr bwMode="auto">
            <a:xfrm>
              <a:off x="1882" y="2674"/>
              <a:ext cx="86" cy="83"/>
            </a:xfrm>
            <a:custGeom>
              <a:avLst/>
              <a:gdLst>
                <a:gd name="T0" fmla="*/ 22 w 36"/>
                <a:gd name="T1" fmla="*/ 0 h 35"/>
                <a:gd name="T2" fmla="*/ 35 w 36"/>
                <a:gd name="T3" fmla="*/ 21 h 35"/>
                <a:gd name="T4" fmla="*/ 17 w 36"/>
                <a:gd name="T5" fmla="*/ 35 h 35"/>
                <a:gd name="T6" fmla="*/ 3 w 36"/>
                <a:gd name="T7" fmla="*/ 30 h 35"/>
                <a:gd name="T8" fmla="*/ 1 w 36"/>
                <a:gd name="T9" fmla="*/ 15 h 35"/>
                <a:gd name="T10" fmla="*/ 20 w 36"/>
                <a:gd name="T11" fmla="*/ 1 h 35"/>
                <a:gd name="T12" fmla="*/ 22 w 36"/>
                <a:gd name="T13" fmla="*/ 0 h 35"/>
                <a:gd name="T14" fmla="*/ 28 w 36"/>
                <a:gd name="T15" fmla="*/ 19 h 35"/>
                <a:gd name="T16" fmla="*/ 27 w 36"/>
                <a:gd name="T17" fmla="*/ 13 h 35"/>
                <a:gd name="T18" fmla="*/ 22 w 36"/>
                <a:gd name="T19" fmla="*/ 15 h 35"/>
                <a:gd name="T20" fmla="*/ 25 w 36"/>
                <a:gd name="T21" fmla="*/ 17 h 35"/>
                <a:gd name="T22" fmla="*/ 28 w 36"/>
                <a:gd name="T23" fmla="*/ 19 h 35"/>
                <a:gd name="T24" fmla="*/ 26 w 36"/>
                <a:gd name="T25" fmla="*/ 24 h 35"/>
                <a:gd name="T26" fmla="*/ 22 w 36"/>
                <a:gd name="T27" fmla="*/ 20 h 35"/>
                <a:gd name="T28" fmla="*/ 19 w 36"/>
                <a:gd name="T29" fmla="*/ 18 h 35"/>
                <a:gd name="T30" fmla="*/ 13 w 36"/>
                <a:gd name="T31" fmla="*/ 27 h 35"/>
                <a:gd name="T32" fmla="*/ 26 w 36"/>
                <a:gd name="T33" fmla="*/ 24 h 35"/>
                <a:gd name="T34" fmla="*/ 24 w 36"/>
                <a:gd name="T35" fmla="*/ 9 h 35"/>
                <a:gd name="T36" fmla="*/ 21 w 36"/>
                <a:gd name="T37" fmla="*/ 5 h 35"/>
                <a:gd name="T38" fmla="*/ 14 w 36"/>
                <a:gd name="T39" fmla="*/ 9 h 35"/>
                <a:gd name="T40" fmla="*/ 15 w 36"/>
                <a:gd name="T41" fmla="*/ 9 h 35"/>
                <a:gd name="T42" fmla="*/ 19 w 36"/>
                <a:gd name="T43" fmla="*/ 12 h 35"/>
                <a:gd name="T44" fmla="*/ 24 w 36"/>
                <a:gd name="T45" fmla="*/ 9 h 35"/>
                <a:gd name="T46" fmla="*/ 16 w 36"/>
                <a:gd name="T47" fmla="*/ 15 h 35"/>
                <a:gd name="T48" fmla="*/ 13 w 36"/>
                <a:gd name="T49" fmla="*/ 12 h 35"/>
                <a:gd name="T50" fmla="*/ 12 w 36"/>
                <a:gd name="T51" fmla="*/ 10 h 35"/>
                <a:gd name="T52" fmla="*/ 10 w 36"/>
                <a:gd name="T53" fmla="*/ 13 h 35"/>
                <a:gd name="T54" fmla="*/ 9 w 36"/>
                <a:gd name="T55" fmla="*/ 26 h 35"/>
                <a:gd name="T56" fmla="*/ 10 w 36"/>
                <a:gd name="T57" fmla="*/ 26 h 35"/>
                <a:gd name="T58" fmla="*/ 10 w 36"/>
                <a:gd name="T59" fmla="*/ 26 h 35"/>
                <a:gd name="T60" fmla="*/ 16 w 36"/>
                <a:gd name="T61" fmla="*/ 1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6" h="35">
                  <a:moveTo>
                    <a:pt x="22" y="0"/>
                  </a:moveTo>
                  <a:cubicBezTo>
                    <a:pt x="31" y="0"/>
                    <a:pt x="36" y="13"/>
                    <a:pt x="35" y="21"/>
                  </a:cubicBezTo>
                  <a:cubicBezTo>
                    <a:pt x="34" y="29"/>
                    <a:pt x="26" y="34"/>
                    <a:pt x="17" y="35"/>
                  </a:cubicBezTo>
                  <a:cubicBezTo>
                    <a:pt x="14" y="35"/>
                    <a:pt x="4" y="35"/>
                    <a:pt x="3" y="30"/>
                  </a:cubicBezTo>
                  <a:cubicBezTo>
                    <a:pt x="1" y="25"/>
                    <a:pt x="0" y="20"/>
                    <a:pt x="1" y="15"/>
                  </a:cubicBezTo>
                  <a:cubicBezTo>
                    <a:pt x="4" y="5"/>
                    <a:pt x="12" y="2"/>
                    <a:pt x="20" y="1"/>
                  </a:cubicBezTo>
                  <a:cubicBezTo>
                    <a:pt x="21" y="0"/>
                    <a:pt x="21" y="0"/>
                    <a:pt x="22" y="0"/>
                  </a:cubicBezTo>
                  <a:close/>
                  <a:moveTo>
                    <a:pt x="28" y="19"/>
                  </a:moveTo>
                  <a:cubicBezTo>
                    <a:pt x="28" y="17"/>
                    <a:pt x="28" y="15"/>
                    <a:pt x="27" y="13"/>
                  </a:cubicBezTo>
                  <a:cubicBezTo>
                    <a:pt x="25" y="14"/>
                    <a:pt x="24" y="15"/>
                    <a:pt x="22" y="15"/>
                  </a:cubicBezTo>
                  <a:cubicBezTo>
                    <a:pt x="23" y="16"/>
                    <a:pt x="24" y="17"/>
                    <a:pt x="25" y="17"/>
                  </a:cubicBezTo>
                  <a:cubicBezTo>
                    <a:pt x="26" y="18"/>
                    <a:pt x="27" y="19"/>
                    <a:pt x="28" y="19"/>
                  </a:cubicBezTo>
                  <a:close/>
                  <a:moveTo>
                    <a:pt x="26" y="24"/>
                  </a:moveTo>
                  <a:cubicBezTo>
                    <a:pt x="24" y="23"/>
                    <a:pt x="23" y="22"/>
                    <a:pt x="22" y="20"/>
                  </a:cubicBezTo>
                  <a:cubicBezTo>
                    <a:pt x="21" y="20"/>
                    <a:pt x="20" y="19"/>
                    <a:pt x="19" y="18"/>
                  </a:cubicBezTo>
                  <a:cubicBezTo>
                    <a:pt x="16" y="21"/>
                    <a:pt x="15" y="24"/>
                    <a:pt x="13" y="27"/>
                  </a:cubicBezTo>
                  <a:cubicBezTo>
                    <a:pt x="18" y="27"/>
                    <a:pt x="23" y="27"/>
                    <a:pt x="26" y="24"/>
                  </a:cubicBezTo>
                  <a:close/>
                  <a:moveTo>
                    <a:pt x="24" y="9"/>
                  </a:moveTo>
                  <a:cubicBezTo>
                    <a:pt x="23" y="8"/>
                    <a:pt x="22" y="7"/>
                    <a:pt x="21" y="5"/>
                  </a:cubicBezTo>
                  <a:cubicBezTo>
                    <a:pt x="18" y="6"/>
                    <a:pt x="16" y="7"/>
                    <a:pt x="14" y="9"/>
                  </a:cubicBezTo>
                  <a:cubicBezTo>
                    <a:pt x="15" y="9"/>
                    <a:pt x="15" y="9"/>
                    <a:pt x="15" y="9"/>
                  </a:cubicBezTo>
                  <a:cubicBezTo>
                    <a:pt x="17" y="10"/>
                    <a:pt x="18" y="11"/>
                    <a:pt x="19" y="12"/>
                  </a:cubicBezTo>
                  <a:cubicBezTo>
                    <a:pt x="20" y="11"/>
                    <a:pt x="22" y="10"/>
                    <a:pt x="24" y="9"/>
                  </a:cubicBezTo>
                  <a:close/>
                  <a:moveTo>
                    <a:pt x="16" y="15"/>
                  </a:moveTo>
                  <a:cubicBezTo>
                    <a:pt x="15" y="14"/>
                    <a:pt x="14" y="13"/>
                    <a:pt x="13" y="12"/>
                  </a:cubicBezTo>
                  <a:cubicBezTo>
                    <a:pt x="12" y="11"/>
                    <a:pt x="12" y="11"/>
                    <a:pt x="12" y="10"/>
                  </a:cubicBezTo>
                  <a:cubicBezTo>
                    <a:pt x="12" y="11"/>
                    <a:pt x="11" y="12"/>
                    <a:pt x="10" y="13"/>
                  </a:cubicBezTo>
                  <a:cubicBezTo>
                    <a:pt x="8" y="17"/>
                    <a:pt x="8" y="21"/>
                    <a:pt x="9" y="26"/>
                  </a:cubicBezTo>
                  <a:cubicBezTo>
                    <a:pt x="9" y="26"/>
                    <a:pt x="10" y="26"/>
                    <a:pt x="10" y="26"/>
                  </a:cubicBezTo>
                  <a:cubicBezTo>
                    <a:pt x="10" y="26"/>
                    <a:pt x="10" y="26"/>
                    <a:pt x="10" y="26"/>
                  </a:cubicBezTo>
                  <a:cubicBezTo>
                    <a:pt x="11" y="22"/>
                    <a:pt x="13" y="18"/>
                    <a:pt x="16" y="15"/>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86" name="Freeform 83"/>
            <p:cNvSpPr>
              <a:spLocks noEditPoints="1"/>
            </p:cNvSpPr>
            <p:nvPr/>
          </p:nvSpPr>
          <p:spPr bwMode="auto">
            <a:xfrm>
              <a:off x="1875" y="3278"/>
              <a:ext cx="86" cy="85"/>
            </a:xfrm>
            <a:custGeom>
              <a:avLst/>
              <a:gdLst>
                <a:gd name="T0" fmla="*/ 12 w 36"/>
                <a:gd name="T1" fmla="*/ 0 h 36"/>
                <a:gd name="T2" fmla="*/ 35 w 36"/>
                <a:gd name="T3" fmla="*/ 16 h 36"/>
                <a:gd name="T4" fmla="*/ 19 w 36"/>
                <a:gd name="T5" fmla="*/ 33 h 36"/>
                <a:gd name="T6" fmla="*/ 9 w 36"/>
                <a:gd name="T7" fmla="*/ 35 h 36"/>
                <a:gd name="T8" fmla="*/ 3 w 36"/>
                <a:gd name="T9" fmla="*/ 26 h 36"/>
                <a:gd name="T10" fmla="*/ 3 w 36"/>
                <a:gd name="T11" fmla="*/ 9 h 36"/>
                <a:gd name="T12" fmla="*/ 9 w 36"/>
                <a:gd name="T13" fmla="*/ 4 h 36"/>
                <a:gd name="T14" fmla="*/ 12 w 36"/>
                <a:gd name="T15" fmla="*/ 0 h 36"/>
                <a:gd name="T16" fmla="*/ 28 w 36"/>
                <a:gd name="T17" fmla="*/ 16 h 36"/>
                <a:gd name="T18" fmla="*/ 26 w 36"/>
                <a:gd name="T19" fmla="*/ 11 h 36"/>
                <a:gd name="T20" fmla="*/ 21 w 36"/>
                <a:gd name="T21" fmla="*/ 17 h 36"/>
                <a:gd name="T22" fmla="*/ 22 w 36"/>
                <a:gd name="T23" fmla="*/ 17 h 36"/>
                <a:gd name="T24" fmla="*/ 26 w 36"/>
                <a:gd name="T25" fmla="*/ 20 h 36"/>
                <a:gd name="T26" fmla="*/ 28 w 36"/>
                <a:gd name="T27" fmla="*/ 16 h 36"/>
                <a:gd name="T28" fmla="*/ 17 w 36"/>
                <a:gd name="T29" fmla="*/ 15 h 36"/>
                <a:gd name="T30" fmla="*/ 22 w 36"/>
                <a:gd name="T31" fmla="*/ 9 h 36"/>
                <a:gd name="T32" fmla="*/ 14 w 36"/>
                <a:gd name="T33" fmla="*/ 7 h 36"/>
                <a:gd name="T34" fmla="*/ 11 w 36"/>
                <a:gd name="T35" fmla="*/ 10 h 36"/>
                <a:gd name="T36" fmla="*/ 17 w 36"/>
                <a:gd name="T37" fmla="*/ 15 h 36"/>
                <a:gd name="T38" fmla="*/ 17 w 36"/>
                <a:gd name="T39" fmla="*/ 15 h 36"/>
                <a:gd name="T40" fmla="*/ 22 w 36"/>
                <a:gd name="T41" fmla="*/ 23 h 36"/>
                <a:gd name="T42" fmla="*/ 18 w 36"/>
                <a:gd name="T43" fmla="*/ 21 h 36"/>
                <a:gd name="T44" fmla="*/ 13 w 36"/>
                <a:gd name="T45" fmla="*/ 26 h 36"/>
                <a:gd name="T46" fmla="*/ 10 w 36"/>
                <a:gd name="T47" fmla="*/ 23 h 36"/>
                <a:gd name="T48" fmla="*/ 15 w 36"/>
                <a:gd name="T49" fmla="*/ 19 h 36"/>
                <a:gd name="T50" fmla="*/ 9 w 36"/>
                <a:gd name="T51" fmla="*/ 14 h 36"/>
                <a:gd name="T52" fmla="*/ 9 w 36"/>
                <a:gd name="T53" fmla="*/ 24 h 36"/>
                <a:gd name="T54" fmla="*/ 11 w 36"/>
                <a:gd name="T55" fmla="*/ 28 h 36"/>
                <a:gd name="T56" fmla="*/ 17 w 36"/>
                <a:gd name="T57" fmla="*/ 26 h 36"/>
                <a:gd name="T58" fmla="*/ 22 w 36"/>
                <a:gd name="T59" fmla="*/ 23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6" h="36">
                  <a:moveTo>
                    <a:pt x="12" y="0"/>
                  </a:moveTo>
                  <a:cubicBezTo>
                    <a:pt x="20" y="1"/>
                    <a:pt x="36" y="4"/>
                    <a:pt x="35" y="16"/>
                  </a:cubicBezTo>
                  <a:cubicBezTo>
                    <a:pt x="34" y="24"/>
                    <a:pt x="26" y="30"/>
                    <a:pt x="19" y="33"/>
                  </a:cubicBezTo>
                  <a:cubicBezTo>
                    <a:pt x="16" y="35"/>
                    <a:pt x="12" y="36"/>
                    <a:pt x="9" y="35"/>
                  </a:cubicBezTo>
                  <a:cubicBezTo>
                    <a:pt x="4" y="33"/>
                    <a:pt x="3" y="30"/>
                    <a:pt x="3" y="26"/>
                  </a:cubicBezTo>
                  <a:cubicBezTo>
                    <a:pt x="2" y="20"/>
                    <a:pt x="0" y="14"/>
                    <a:pt x="3" y="9"/>
                  </a:cubicBezTo>
                  <a:cubicBezTo>
                    <a:pt x="5" y="7"/>
                    <a:pt x="7" y="5"/>
                    <a:pt x="9" y="4"/>
                  </a:cubicBezTo>
                  <a:cubicBezTo>
                    <a:pt x="8" y="2"/>
                    <a:pt x="9" y="0"/>
                    <a:pt x="12" y="0"/>
                  </a:cubicBezTo>
                  <a:close/>
                  <a:moveTo>
                    <a:pt x="28" y="16"/>
                  </a:moveTo>
                  <a:cubicBezTo>
                    <a:pt x="28" y="14"/>
                    <a:pt x="27" y="13"/>
                    <a:pt x="26" y="11"/>
                  </a:cubicBezTo>
                  <a:cubicBezTo>
                    <a:pt x="24" y="13"/>
                    <a:pt x="23" y="15"/>
                    <a:pt x="21" y="17"/>
                  </a:cubicBezTo>
                  <a:cubicBezTo>
                    <a:pt x="21" y="17"/>
                    <a:pt x="22" y="17"/>
                    <a:pt x="22" y="17"/>
                  </a:cubicBezTo>
                  <a:cubicBezTo>
                    <a:pt x="23" y="18"/>
                    <a:pt x="25" y="19"/>
                    <a:pt x="26" y="20"/>
                  </a:cubicBezTo>
                  <a:cubicBezTo>
                    <a:pt x="27" y="19"/>
                    <a:pt x="27" y="17"/>
                    <a:pt x="28" y="16"/>
                  </a:cubicBezTo>
                  <a:close/>
                  <a:moveTo>
                    <a:pt x="17" y="15"/>
                  </a:moveTo>
                  <a:cubicBezTo>
                    <a:pt x="19" y="13"/>
                    <a:pt x="20" y="11"/>
                    <a:pt x="22" y="9"/>
                  </a:cubicBezTo>
                  <a:cubicBezTo>
                    <a:pt x="19" y="8"/>
                    <a:pt x="17" y="8"/>
                    <a:pt x="14" y="7"/>
                  </a:cubicBezTo>
                  <a:cubicBezTo>
                    <a:pt x="13" y="8"/>
                    <a:pt x="12" y="9"/>
                    <a:pt x="11" y="10"/>
                  </a:cubicBezTo>
                  <a:cubicBezTo>
                    <a:pt x="13" y="12"/>
                    <a:pt x="15" y="13"/>
                    <a:pt x="17" y="15"/>
                  </a:cubicBezTo>
                  <a:cubicBezTo>
                    <a:pt x="17" y="15"/>
                    <a:pt x="17" y="15"/>
                    <a:pt x="17" y="15"/>
                  </a:cubicBezTo>
                  <a:close/>
                  <a:moveTo>
                    <a:pt x="22" y="23"/>
                  </a:moveTo>
                  <a:cubicBezTo>
                    <a:pt x="21" y="23"/>
                    <a:pt x="19" y="22"/>
                    <a:pt x="18" y="21"/>
                  </a:cubicBezTo>
                  <a:cubicBezTo>
                    <a:pt x="16" y="23"/>
                    <a:pt x="15" y="25"/>
                    <a:pt x="13" y="26"/>
                  </a:cubicBezTo>
                  <a:cubicBezTo>
                    <a:pt x="11" y="28"/>
                    <a:pt x="9" y="25"/>
                    <a:pt x="10" y="23"/>
                  </a:cubicBezTo>
                  <a:cubicBezTo>
                    <a:pt x="12" y="22"/>
                    <a:pt x="13" y="20"/>
                    <a:pt x="15" y="19"/>
                  </a:cubicBezTo>
                  <a:cubicBezTo>
                    <a:pt x="12" y="17"/>
                    <a:pt x="10" y="16"/>
                    <a:pt x="9" y="14"/>
                  </a:cubicBezTo>
                  <a:cubicBezTo>
                    <a:pt x="8" y="17"/>
                    <a:pt x="9" y="21"/>
                    <a:pt x="9" y="24"/>
                  </a:cubicBezTo>
                  <a:cubicBezTo>
                    <a:pt x="10" y="26"/>
                    <a:pt x="10" y="28"/>
                    <a:pt x="11" y="28"/>
                  </a:cubicBezTo>
                  <a:cubicBezTo>
                    <a:pt x="13" y="28"/>
                    <a:pt x="15" y="27"/>
                    <a:pt x="17" y="26"/>
                  </a:cubicBezTo>
                  <a:cubicBezTo>
                    <a:pt x="19" y="26"/>
                    <a:pt x="21" y="25"/>
                    <a:pt x="22" y="23"/>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87" name="Freeform 84"/>
            <p:cNvSpPr>
              <a:spLocks noEditPoints="1"/>
            </p:cNvSpPr>
            <p:nvPr/>
          </p:nvSpPr>
          <p:spPr bwMode="auto">
            <a:xfrm>
              <a:off x="1847" y="2989"/>
              <a:ext cx="107" cy="104"/>
            </a:xfrm>
            <a:custGeom>
              <a:avLst/>
              <a:gdLst>
                <a:gd name="T0" fmla="*/ 45 w 45"/>
                <a:gd name="T1" fmla="*/ 19 h 44"/>
                <a:gd name="T2" fmla="*/ 30 w 45"/>
                <a:gd name="T3" fmla="*/ 40 h 44"/>
                <a:gd name="T4" fmla="*/ 5 w 45"/>
                <a:gd name="T5" fmla="*/ 29 h 44"/>
                <a:gd name="T6" fmla="*/ 19 w 45"/>
                <a:gd name="T7" fmla="*/ 5 h 44"/>
                <a:gd name="T8" fmla="*/ 20 w 45"/>
                <a:gd name="T9" fmla="*/ 3 h 44"/>
                <a:gd name="T10" fmla="*/ 38 w 45"/>
                <a:gd name="T11" fmla="*/ 8 h 44"/>
                <a:gd name="T12" fmla="*/ 45 w 45"/>
                <a:gd name="T13" fmla="*/ 19 h 44"/>
                <a:gd name="T14" fmla="*/ 29 w 45"/>
                <a:gd name="T15" fmla="*/ 33 h 44"/>
                <a:gd name="T16" fmla="*/ 37 w 45"/>
                <a:gd name="T17" fmla="*/ 19 h 44"/>
                <a:gd name="T18" fmla="*/ 33 w 45"/>
                <a:gd name="T19" fmla="*/ 13 h 44"/>
                <a:gd name="T20" fmla="*/ 31 w 45"/>
                <a:gd name="T21" fmla="*/ 18 h 44"/>
                <a:gd name="T22" fmla="*/ 33 w 45"/>
                <a:gd name="T23" fmla="*/ 20 h 44"/>
                <a:gd name="T24" fmla="*/ 31 w 45"/>
                <a:gd name="T25" fmla="*/ 23 h 44"/>
                <a:gd name="T26" fmla="*/ 28 w 45"/>
                <a:gd name="T27" fmla="*/ 22 h 44"/>
                <a:gd name="T28" fmla="*/ 23 w 45"/>
                <a:gd name="T29" fmla="*/ 28 h 44"/>
                <a:gd name="T30" fmla="*/ 20 w 45"/>
                <a:gd name="T31" fmla="*/ 25 h 44"/>
                <a:gd name="T32" fmla="*/ 24 w 45"/>
                <a:gd name="T33" fmla="*/ 20 h 44"/>
                <a:gd name="T34" fmla="*/ 18 w 45"/>
                <a:gd name="T35" fmla="*/ 15 h 44"/>
                <a:gd name="T36" fmla="*/ 19 w 45"/>
                <a:gd name="T37" fmla="*/ 12 h 44"/>
                <a:gd name="T38" fmla="*/ 27 w 45"/>
                <a:gd name="T39" fmla="*/ 16 h 44"/>
                <a:gd name="T40" fmla="*/ 29 w 45"/>
                <a:gd name="T41" fmla="*/ 11 h 44"/>
                <a:gd name="T42" fmla="*/ 22 w 45"/>
                <a:gd name="T43" fmla="*/ 9 h 44"/>
                <a:gd name="T44" fmla="*/ 13 w 45"/>
                <a:gd name="T45" fmla="*/ 29 h 44"/>
                <a:gd name="T46" fmla="*/ 29 w 45"/>
                <a:gd name="T47" fmla="*/ 33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5" h="44">
                  <a:moveTo>
                    <a:pt x="45" y="19"/>
                  </a:moveTo>
                  <a:cubicBezTo>
                    <a:pt x="45" y="28"/>
                    <a:pt x="38" y="36"/>
                    <a:pt x="30" y="40"/>
                  </a:cubicBezTo>
                  <a:cubicBezTo>
                    <a:pt x="20" y="44"/>
                    <a:pt x="9" y="39"/>
                    <a:pt x="5" y="29"/>
                  </a:cubicBezTo>
                  <a:cubicBezTo>
                    <a:pt x="0" y="17"/>
                    <a:pt x="9" y="9"/>
                    <a:pt x="19" y="5"/>
                  </a:cubicBezTo>
                  <a:cubicBezTo>
                    <a:pt x="19" y="4"/>
                    <a:pt x="19" y="3"/>
                    <a:pt x="20" y="3"/>
                  </a:cubicBezTo>
                  <a:cubicBezTo>
                    <a:pt x="25" y="0"/>
                    <a:pt x="34" y="4"/>
                    <a:pt x="38" y="8"/>
                  </a:cubicBezTo>
                  <a:cubicBezTo>
                    <a:pt x="42" y="10"/>
                    <a:pt x="44" y="15"/>
                    <a:pt x="45" y="19"/>
                  </a:cubicBezTo>
                  <a:close/>
                  <a:moveTo>
                    <a:pt x="29" y="33"/>
                  </a:moveTo>
                  <a:cubicBezTo>
                    <a:pt x="33" y="30"/>
                    <a:pt x="38" y="24"/>
                    <a:pt x="37" y="19"/>
                  </a:cubicBezTo>
                  <a:cubicBezTo>
                    <a:pt x="37" y="16"/>
                    <a:pt x="35" y="15"/>
                    <a:pt x="33" y="13"/>
                  </a:cubicBezTo>
                  <a:cubicBezTo>
                    <a:pt x="33" y="15"/>
                    <a:pt x="32" y="16"/>
                    <a:pt x="31" y="18"/>
                  </a:cubicBezTo>
                  <a:cubicBezTo>
                    <a:pt x="31" y="19"/>
                    <a:pt x="32" y="19"/>
                    <a:pt x="33" y="20"/>
                  </a:cubicBezTo>
                  <a:cubicBezTo>
                    <a:pt x="35" y="21"/>
                    <a:pt x="33" y="24"/>
                    <a:pt x="31" y="23"/>
                  </a:cubicBezTo>
                  <a:cubicBezTo>
                    <a:pt x="30" y="23"/>
                    <a:pt x="29" y="22"/>
                    <a:pt x="28" y="22"/>
                  </a:cubicBezTo>
                  <a:cubicBezTo>
                    <a:pt x="26" y="24"/>
                    <a:pt x="25" y="26"/>
                    <a:pt x="23" y="28"/>
                  </a:cubicBezTo>
                  <a:cubicBezTo>
                    <a:pt x="21" y="30"/>
                    <a:pt x="18" y="27"/>
                    <a:pt x="20" y="25"/>
                  </a:cubicBezTo>
                  <a:cubicBezTo>
                    <a:pt x="22" y="24"/>
                    <a:pt x="23" y="22"/>
                    <a:pt x="24" y="20"/>
                  </a:cubicBezTo>
                  <a:cubicBezTo>
                    <a:pt x="22" y="18"/>
                    <a:pt x="20" y="16"/>
                    <a:pt x="18" y="15"/>
                  </a:cubicBezTo>
                  <a:cubicBezTo>
                    <a:pt x="15" y="14"/>
                    <a:pt x="17" y="11"/>
                    <a:pt x="19" y="12"/>
                  </a:cubicBezTo>
                  <a:cubicBezTo>
                    <a:pt x="22" y="13"/>
                    <a:pt x="24" y="14"/>
                    <a:pt x="27" y="16"/>
                  </a:cubicBezTo>
                  <a:cubicBezTo>
                    <a:pt x="27" y="14"/>
                    <a:pt x="28" y="13"/>
                    <a:pt x="29" y="11"/>
                  </a:cubicBezTo>
                  <a:cubicBezTo>
                    <a:pt x="26" y="10"/>
                    <a:pt x="24" y="10"/>
                    <a:pt x="22" y="9"/>
                  </a:cubicBezTo>
                  <a:cubicBezTo>
                    <a:pt x="14" y="13"/>
                    <a:pt x="7" y="20"/>
                    <a:pt x="13" y="29"/>
                  </a:cubicBezTo>
                  <a:cubicBezTo>
                    <a:pt x="16" y="35"/>
                    <a:pt x="23" y="36"/>
                    <a:pt x="29" y="33"/>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88" name="Freeform 85"/>
            <p:cNvSpPr>
              <a:spLocks noEditPoints="1"/>
            </p:cNvSpPr>
            <p:nvPr/>
          </p:nvSpPr>
          <p:spPr bwMode="auto">
            <a:xfrm>
              <a:off x="1899" y="1746"/>
              <a:ext cx="50" cy="60"/>
            </a:xfrm>
            <a:custGeom>
              <a:avLst/>
              <a:gdLst>
                <a:gd name="T0" fmla="*/ 19 w 21"/>
                <a:gd name="T1" fmla="*/ 12 h 25"/>
                <a:gd name="T2" fmla="*/ 18 w 21"/>
                <a:gd name="T3" fmla="*/ 23 h 25"/>
                <a:gd name="T4" fmla="*/ 8 w 21"/>
                <a:gd name="T5" fmla="*/ 24 h 25"/>
                <a:gd name="T6" fmla="*/ 0 w 21"/>
                <a:gd name="T7" fmla="*/ 15 h 25"/>
                <a:gd name="T8" fmla="*/ 9 w 21"/>
                <a:gd name="T9" fmla="*/ 1 h 25"/>
                <a:gd name="T10" fmla="*/ 11 w 21"/>
                <a:gd name="T11" fmla="*/ 3 h 25"/>
                <a:gd name="T12" fmla="*/ 16 w 21"/>
                <a:gd name="T13" fmla="*/ 8 h 25"/>
                <a:gd name="T14" fmla="*/ 19 w 21"/>
                <a:gd name="T15" fmla="*/ 12 h 25"/>
                <a:gd name="T16" fmla="*/ 15 w 21"/>
                <a:gd name="T17" fmla="*/ 17 h 25"/>
                <a:gd name="T18" fmla="*/ 15 w 21"/>
                <a:gd name="T19" fmla="*/ 17 h 25"/>
                <a:gd name="T20" fmla="*/ 15 w 21"/>
                <a:gd name="T21" fmla="*/ 17 h 25"/>
                <a:gd name="T22" fmla="*/ 15 w 21"/>
                <a:gd name="T23" fmla="*/ 17 h 25"/>
                <a:gd name="T24" fmla="*/ 15 w 21"/>
                <a:gd name="T25" fmla="*/ 16 h 25"/>
                <a:gd name="T26" fmla="*/ 15 w 21"/>
                <a:gd name="T27" fmla="*/ 15 h 25"/>
                <a:gd name="T28" fmla="*/ 15 w 21"/>
                <a:gd name="T29" fmla="*/ 15 h 25"/>
                <a:gd name="T30" fmla="*/ 15 w 21"/>
                <a:gd name="T31" fmla="*/ 15 h 25"/>
                <a:gd name="T32" fmla="*/ 14 w 21"/>
                <a:gd name="T33" fmla="*/ 14 h 25"/>
                <a:gd name="T34" fmla="*/ 8 w 21"/>
                <a:gd name="T35" fmla="*/ 7 h 25"/>
                <a:gd name="T36" fmla="*/ 7 w 21"/>
                <a:gd name="T37" fmla="*/ 11 h 25"/>
                <a:gd name="T38" fmla="*/ 6 w 21"/>
                <a:gd name="T39" fmla="*/ 13 h 25"/>
                <a:gd name="T40" fmla="*/ 6 w 21"/>
                <a:gd name="T41" fmla="*/ 13 h 25"/>
                <a:gd name="T42" fmla="*/ 6 w 21"/>
                <a:gd name="T43" fmla="*/ 14 h 25"/>
                <a:gd name="T44" fmla="*/ 6 w 21"/>
                <a:gd name="T45" fmla="*/ 15 h 25"/>
                <a:gd name="T46" fmla="*/ 6 w 21"/>
                <a:gd name="T47" fmla="*/ 16 h 25"/>
                <a:gd name="T48" fmla="*/ 6 w 21"/>
                <a:gd name="T49" fmla="*/ 16 h 25"/>
                <a:gd name="T50" fmla="*/ 6 w 21"/>
                <a:gd name="T51" fmla="*/ 16 h 25"/>
                <a:gd name="T52" fmla="*/ 7 w 21"/>
                <a:gd name="T53" fmla="*/ 17 h 25"/>
                <a:gd name="T54" fmla="*/ 7 w 21"/>
                <a:gd name="T55" fmla="*/ 18 h 25"/>
                <a:gd name="T56" fmla="*/ 8 w 21"/>
                <a:gd name="T57" fmla="*/ 18 h 25"/>
                <a:gd name="T58" fmla="*/ 8 w 21"/>
                <a:gd name="T59" fmla="*/ 18 h 25"/>
                <a:gd name="T60" fmla="*/ 9 w 21"/>
                <a:gd name="T61" fmla="*/ 18 h 25"/>
                <a:gd name="T62" fmla="*/ 9 w 21"/>
                <a:gd name="T63" fmla="*/ 19 h 25"/>
                <a:gd name="T64" fmla="*/ 9 w 21"/>
                <a:gd name="T65" fmla="*/ 19 h 25"/>
                <a:gd name="T66" fmla="*/ 10 w 21"/>
                <a:gd name="T67" fmla="*/ 19 h 25"/>
                <a:gd name="T68" fmla="*/ 11 w 21"/>
                <a:gd name="T69" fmla="*/ 19 h 25"/>
                <a:gd name="T70" fmla="*/ 11 w 21"/>
                <a:gd name="T71" fmla="*/ 19 h 25"/>
                <a:gd name="T72" fmla="*/ 12 w 21"/>
                <a:gd name="T73" fmla="*/ 19 h 25"/>
                <a:gd name="T74" fmla="*/ 13 w 21"/>
                <a:gd name="T75" fmla="*/ 19 h 25"/>
                <a:gd name="T76" fmla="*/ 14 w 21"/>
                <a:gd name="T77" fmla="*/ 19 h 25"/>
                <a:gd name="T78" fmla="*/ 14 w 21"/>
                <a:gd name="T79" fmla="*/ 19 h 25"/>
                <a:gd name="T80" fmla="*/ 14 w 21"/>
                <a:gd name="T81" fmla="*/ 19 h 25"/>
                <a:gd name="T82" fmla="*/ 15 w 21"/>
                <a:gd name="T83" fmla="*/ 18 h 25"/>
                <a:gd name="T84" fmla="*/ 15 w 21"/>
                <a:gd name="T85" fmla="*/ 18 h 25"/>
                <a:gd name="T86" fmla="*/ 15 w 21"/>
                <a:gd name="T87" fmla="*/ 18 h 25"/>
                <a:gd name="T88" fmla="*/ 15 w 21"/>
                <a:gd name="T89" fmla="*/ 17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1" h="25">
                  <a:moveTo>
                    <a:pt x="19" y="12"/>
                  </a:moveTo>
                  <a:cubicBezTo>
                    <a:pt x="21" y="16"/>
                    <a:pt x="21" y="20"/>
                    <a:pt x="18" y="23"/>
                  </a:cubicBezTo>
                  <a:cubicBezTo>
                    <a:pt x="15" y="25"/>
                    <a:pt x="11" y="25"/>
                    <a:pt x="8" y="24"/>
                  </a:cubicBezTo>
                  <a:cubicBezTo>
                    <a:pt x="4" y="23"/>
                    <a:pt x="1" y="20"/>
                    <a:pt x="0" y="15"/>
                  </a:cubicBezTo>
                  <a:cubicBezTo>
                    <a:pt x="0" y="10"/>
                    <a:pt x="5" y="5"/>
                    <a:pt x="9" y="1"/>
                  </a:cubicBezTo>
                  <a:cubicBezTo>
                    <a:pt x="10" y="0"/>
                    <a:pt x="12" y="2"/>
                    <a:pt x="11" y="3"/>
                  </a:cubicBezTo>
                  <a:cubicBezTo>
                    <a:pt x="13" y="4"/>
                    <a:pt x="15" y="6"/>
                    <a:pt x="16" y="8"/>
                  </a:cubicBezTo>
                  <a:cubicBezTo>
                    <a:pt x="17" y="9"/>
                    <a:pt x="18" y="10"/>
                    <a:pt x="19" y="12"/>
                  </a:cubicBezTo>
                  <a:close/>
                  <a:moveTo>
                    <a:pt x="15" y="17"/>
                  </a:moveTo>
                  <a:cubicBezTo>
                    <a:pt x="15" y="17"/>
                    <a:pt x="15" y="17"/>
                    <a:pt x="15" y="17"/>
                  </a:cubicBezTo>
                  <a:cubicBezTo>
                    <a:pt x="15" y="17"/>
                    <a:pt x="15" y="17"/>
                    <a:pt x="15" y="17"/>
                  </a:cubicBezTo>
                  <a:cubicBezTo>
                    <a:pt x="15" y="17"/>
                    <a:pt x="15" y="17"/>
                    <a:pt x="15" y="17"/>
                  </a:cubicBezTo>
                  <a:cubicBezTo>
                    <a:pt x="15" y="16"/>
                    <a:pt x="15" y="16"/>
                    <a:pt x="15" y="16"/>
                  </a:cubicBezTo>
                  <a:cubicBezTo>
                    <a:pt x="15" y="16"/>
                    <a:pt x="15" y="16"/>
                    <a:pt x="15" y="15"/>
                  </a:cubicBezTo>
                  <a:cubicBezTo>
                    <a:pt x="15" y="15"/>
                    <a:pt x="15" y="15"/>
                    <a:pt x="15" y="15"/>
                  </a:cubicBezTo>
                  <a:cubicBezTo>
                    <a:pt x="15" y="15"/>
                    <a:pt x="15" y="15"/>
                    <a:pt x="15" y="15"/>
                  </a:cubicBezTo>
                  <a:cubicBezTo>
                    <a:pt x="14" y="15"/>
                    <a:pt x="14" y="14"/>
                    <a:pt x="14" y="14"/>
                  </a:cubicBezTo>
                  <a:cubicBezTo>
                    <a:pt x="12" y="11"/>
                    <a:pt x="10" y="10"/>
                    <a:pt x="8" y="7"/>
                  </a:cubicBezTo>
                  <a:cubicBezTo>
                    <a:pt x="8" y="9"/>
                    <a:pt x="7" y="10"/>
                    <a:pt x="7" y="11"/>
                  </a:cubicBezTo>
                  <a:cubicBezTo>
                    <a:pt x="6" y="12"/>
                    <a:pt x="6" y="12"/>
                    <a:pt x="6" y="13"/>
                  </a:cubicBezTo>
                  <a:cubicBezTo>
                    <a:pt x="6" y="13"/>
                    <a:pt x="6" y="13"/>
                    <a:pt x="6" y="13"/>
                  </a:cubicBezTo>
                  <a:cubicBezTo>
                    <a:pt x="6" y="13"/>
                    <a:pt x="6" y="14"/>
                    <a:pt x="6" y="14"/>
                  </a:cubicBezTo>
                  <a:cubicBezTo>
                    <a:pt x="6" y="14"/>
                    <a:pt x="6" y="14"/>
                    <a:pt x="6" y="15"/>
                  </a:cubicBezTo>
                  <a:cubicBezTo>
                    <a:pt x="6" y="15"/>
                    <a:pt x="6" y="16"/>
                    <a:pt x="6" y="16"/>
                  </a:cubicBezTo>
                  <a:cubicBezTo>
                    <a:pt x="6" y="16"/>
                    <a:pt x="6" y="16"/>
                    <a:pt x="6" y="16"/>
                  </a:cubicBezTo>
                  <a:cubicBezTo>
                    <a:pt x="6" y="16"/>
                    <a:pt x="6" y="16"/>
                    <a:pt x="6" y="16"/>
                  </a:cubicBezTo>
                  <a:cubicBezTo>
                    <a:pt x="7" y="16"/>
                    <a:pt x="7" y="17"/>
                    <a:pt x="7" y="17"/>
                  </a:cubicBezTo>
                  <a:cubicBezTo>
                    <a:pt x="7" y="17"/>
                    <a:pt x="7" y="17"/>
                    <a:pt x="7" y="18"/>
                  </a:cubicBezTo>
                  <a:cubicBezTo>
                    <a:pt x="8" y="18"/>
                    <a:pt x="8" y="18"/>
                    <a:pt x="8" y="18"/>
                  </a:cubicBezTo>
                  <a:cubicBezTo>
                    <a:pt x="8" y="18"/>
                    <a:pt x="8" y="18"/>
                    <a:pt x="8" y="18"/>
                  </a:cubicBezTo>
                  <a:cubicBezTo>
                    <a:pt x="8" y="18"/>
                    <a:pt x="9" y="18"/>
                    <a:pt x="9" y="18"/>
                  </a:cubicBezTo>
                  <a:cubicBezTo>
                    <a:pt x="9" y="18"/>
                    <a:pt x="9" y="18"/>
                    <a:pt x="9" y="19"/>
                  </a:cubicBezTo>
                  <a:cubicBezTo>
                    <a:pt x="9" y="19"/>
                    <a:pt x="9" y="19"/>
                    <a:pt x="9" y="19"/>
                  </a:cubicBezTo>
                  <a:cubicBezTo>
                    <a:pt x="10" y="19"/>
                    <a:pt x="10" y="19"/>
                    <a:pt x="10" y="19"/>
                  </a:cubicBezTo>
                  <a:cubicBezTo>
                    <a:pt x="11" y="19"/>
                    <a:pt x="11" y="19"/>
                    <a:pt x="11" y="19"/>
                  </a:cubicBezTo>
                  <a:cubicBezTo>
                    <a:pt x="11" y="19"/>
                    <a:pt x="11" y="19"/>
                    <a:pt x="11" y="19"/>
                  </a:cubicBezTo>
                  <a:cubicBezTo>
                    <a:pt x="11" y="19"/>
                    <a:pt x="12" y="19"/>
                    <a:pt x="12" y="19"/>
                  </a:cubicBezTo>
                  <a:cubicBezTo>
                    <a:pt x="12" y="19"/>
                    <a:pt x="13" y="19"/>
                    <a:pt x="13" y="19"/>
                  </a:cubicBezTo>
                  <a:cubicBezTo>
                    <a:pt x="13" y="19"/>
                    <a:pt x="13" y="19"/>
                    <a:pt x="14" y="19"/>
                  </a:cubicBezTo>
                  <a:cubicBezTo>
                    <a:pt x="14" y="19"/>
                    <a:pt x="14" y="19"/>
                    <a:pt x="14" y="19"/>
                  </a:cubicBezTo>
                  <a:cubicBezTo>
                    <a:pt x="14" y="19"/>
                    <a:pt x="14" y="19"/>
                    <a:pt x="14" y="19"/>
                  </a:cubicBezTo>
                  <a:cubicBezTo>
                    <a:pt x="14" y="19"/>
                    <a:pt x="14" y="18"/>
                    <a:pt x="15" y="18"/>
                  </a:cubicBezTo>
                  <a:cubicBezTo>
                    <a:pt x="15" y="18"/>
                    <a:pt x="15" y="18"/>
                    <a:pt x="15" y="18"/>
                  </a:cubicBezTo>
                  <a:cubicBezTo>
                    <a:pt x="15" y="18"/>
                    <a:pt x="15" y="18"/>
                    <a:pt x="15" y="18"/>
                  </a:cubicBezTo>
                  <a:cubicBezTo>
                    <a:pt x="15" y="18"/>
                    <a:pt x="15" y="18"/>
                    <a:pt x="15" y="17"/>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89" name="Freeform 86"/>
            <p:cNvSpPr>
              <a:spLocks noEditPoints="1"/>
            </p:cNvSpPr>
            <p:nvPr/>
          </p:nvSpPr>
          <p:spPr bwMode="auto">
            <a:xfrm>
              <a:off x="1873" y="2059"/>
              <a:ext cx="59" cy="59"/>
            </a:xfrm>
            <a:custGeom>
              <a:avLst/>
              <a:gdLst>
                <a:gd name="T0" fmla="*/ 25 w 25"/>
                <a:gd name="T1" fmla="*/ 17 h 25"/>
                <a:gd name="T2" fmla="*/ 20 w 25"/>
                <a:gd name="T3" fmla="*/ 24 h 25"/>
                <a:gd name="T4" fmla="*/ 2 w 25"/>
                <a:gd name="T5" fmla="*/ 15 h 25"/>
                <a:gd name="T6" fmla="*/ 2 w 25"/>
                <a:gd name="T7" fmla="*/ 5 h 25"/>
                <a:gd name="T8" fmla="*/ 16 w 25"/>
                <a:gd name="T9" fmla="*/ 0 h 25"/>
                <a:gd name="T10" fmla="*/ 17 w 25"/>
                <a:gd name="T11" fmla="*/ 1 h 25"/>
                <a:gd name="T12" fmla="*/ 18 w 25"/>
                <a:gd name="T13" fmla="*/ 2 h 25"/>
                <a:gd name="T14" fmla="*/ 25 w 25"/>
                <a:gd name="T15" fmla="*/ 17 h 25"/>
                <a:gd name="T16" fmla="*/ 19 w 25"/>
                <a:gd name="T17" fmla="*/ 18 h 25"/>
                <a:gd name="T18" fmla="*/ 19 w 25"/>
                <a:gd name="T19" fmla="*/ 18 h 25"/>
                <a:gd name="T20" fmla="*/ 19 w 25"/>
                <a:gd name="T21" fmla="*/ 17 h 25"/>
                <a:gd name="T22" fmla="*/ 19 w 25"/>
                <a:gd name="T23" fmla="*/ 16 h 25"/>
                <a:gd name="T24" fmla="*/ 19 w 25"/>
                <a:gd name="T25" fmla="*/ 15 h 25"/>
                <a:gd name="T26" fmla="*/ 18 w 25"/>
                <a:gd name="T27" fmla="*/ 14 h 25"/>
                <a:gd name="T28" fmla="*/ 13 w 25"/>
                <a:gd name="T29" fmla="*/ 5 h 25"/>
                <a:gd name="T30" fmla="*/ 13 w 25"/>
                <a:gd name="T31" fmla="*/ 4 h 25"/>
                <a:gd name="T32" fmla="*/ 11 w 25"/>
                <a:gd name="T33" fmla="*/ 5 h 25"/>
                <a:gd name="T34" fmla="*/ 9 w 25"/>
                <a:gd name="T35" fmla="*/ 6 h 25"/>
                <a:gd name="T36" fmla="*/ 8 w 25"/>
                <a:gd name="T37" fmla="*/ 7 h 25"/>
                <a:gd name="T38" fmla="*/ 7 w 25"/>
                <a:gd name="T39" fmla="*/ 8 h 25"/>
                <a:gd name="T40" fmla="*/ 7 w 25"/>
                <a:gd name="T41" fmla="*/ 8 h 25"/>
                <a:gd name="T42" fmla="*/ 7 w 25"/>
                <a:gd name="T43" fmla="*/ 8 h 25"/>
                <a:gd name="T44" fmla="*/ 7 w 25"/>
                <a:gd name="T45" fmla="*/ 8 h 25"/>
                <a:gd name="T46" fmla="*/ 6 w 25"/>
                <a:gd name="T47" fmla="*/ 9 h 25"/>
                <a:gd name="T48" fmla="*/ 6 w 25"/>
                <a:gd name="T49" fmla="*/ 9 h 25"/>
                <a:gd name="T50" fmla="*/ 6 w 25"/>
                <a:gd name="T51" fmla="*/ 9 h 25"/>
                <a:gd name="T52" fmla="*/ 6 w 25"/>
                <a:gd name="T53" fmla="*/ 9 h 25"/>
                <a:gd name="T54" fmla="*/ 6 w 25"/>
                <a:gd name="T55" fmla="*/ 10 h 25"/>
                <a:gd name="T56" fmla="*/ 7 w 25"/>
                <a:gd name="T57" fmla="*/ 11 h 25"/>
                <a:gd name="T58" fmla="*/ 7 w 25"/>
                <a:gd name="T59" fmla="*/ 11 h 25"/>
                <a:gd name="T60" fmla="*/ 7 w 25"/>
                <a:gd name="T61" fmla="*/ 11 h 25"/>
                <a:gd name="T62" fmla="*/ 7 w 25"/>
                <a:gd name="T63" fmla="*/ 12 h 25"/>
                <a:gd name="T64" fmla="*/ 8 w 25"/>
                <a:gd name="T65" fmla="*/ 13 h 25"/>
                <a:gd name="T66" fmla="*/ 8 w 25"/>
                <a:gd name="T67" fmla="*/ 13 h 25"/>
                <a:gd name="T68" fmla="*/ 10 w 25"/>
                <a:gd name="T69" fmla="*/ 15 h 25"/>
                <a:gd name="T70" fmla="*/ 11 w 25"/>
                <a:gd name="T71" fmla="*/ 16 h 25"/>
                <a:gd name="T72" fmla="*/ 12 w 25"/>
                <a:gd name="T73" fmla="*/ 16 h 25"/>
                <a:gd name="T74" fmla="*/ 14 w 25"/>
                <a:gd name="T75" fmla="*/ 17 h 25"/>
                <a:gd name="T76" fmla="*/ 14 w 25"/>
                <a:gd name="T77" fmla="*/ 18 h 25"/>
                <a:gd name="T78" fmla="*/ 14 w 25"/>
                <a:gd name="T79" fmla="*/ 18 h 25"/>
                <a:gd name="T80" fmla="*/ 15 w 25"/>
                <a:gd name="T81" fmla="*/ 18 h 25"/>
                <a:gd name="T82" fmla="*/ 17 w 25"/>
                <a:gd name="T83" fmla="*/ 19 h 25"/>
                <a:gd name="T84" fmla="*/ 18 w 25"/>
                <a:gd name="T85" fmla="*/ 19 h 25"/>
                <a:gd name="T86" fmla="*/ 18 w 25"/>
                <a:gd name="T87" fmla="*/ 19 h 25"/>
                <a:gd name="T88" fmla="*/ 19 w 25"/>
                <a:gd name="T89" fmla="*/ 19 h 25"/>
                <a:gd name="T90" fmla="*/ 19 w 25"/>
                <a:gd name="T91" fmla="*/ 19 h 25"/>
                <a:gd name="T92" fmla="*/ 19 w 25"/>
                <a:gd name="T93" fmla="*/ 19 h 25"/>
                <a:gd name="T94" fmla="*/ 19 w 25"/>
                <a:gd name="T95" fmla="*/ 19 h 25"/>
                <a:gd name="T96" fmla="*/ 19 w 25"/>
                <a:gd name="T97" fmla="*/ 19 h 25"/>
                <a:gd name="T98" fmla="*/ 19 w 25"/>
                <a:gd name="T99" fmla="*/ 18 h 25"/>
                <a:gd name="T100" fmla="*/ 19 w 25"/>
                <a:gd name="T101" fmla="*/ 18 h 25"/>
                <a:gd name="T102" fmla="*/ 19 w 25"/>
                <a:gd name="T103" fmla="*/ 18 h 25"/>
                <a:gd name="T104" fmla="*/ 19 w 25"/>
                <a:gd name="T105" fmla="*/ 18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5" h="25">
                  <a:moveTo>
                    <a:pt x="25" y="17"/>
                  </a:moveTo>
                  <a:cubicBezTo>
                    <a:pt x="25" y="20"/>
                    <a:pt x="23" y="24"/>
                    <a:pt x="20" y="24"/>
                  </a:cubicBezTo>
                  <a:cubicBezTo>
                    <a:pt x="13" y="25"/>
                    <a:pt x="6" y="21"/>
                    <a:pt x="2" y="15"/>
                  </a:cubicBezTo>
                  <a:cubicBezTo>
                    <a:pt x="1" y="12"/>
                    <a:pt x="0" y="8"/>
                    <a:pt x="2" y="5"/>
                  </a:cubicBezTo>
                  <a:cubicBezTo>
                    <a:pt x="5" y="1"/>
                    <a:pt x="11" y="0"/>
                    <a:pt x="16" y="0"/>
                  </a:cubicBezTo>
                  <a:cubicBezTo>
                    <a:pt x="17" y="0"/>
                    <a:pt x="17" y="1"/>
                    <a:pt x="17" y="1"/>
                  </a:cubicBezTo>
                  <a:cubicBezTo>
                    <a:pt x="17" y="2"/>
                    <a:pt x="18" y="2"/>
                    <a:pt x="18" y="2"/>
                  </a:cubicBezTo>
                  <a:cubicBezTo>
                    <a:pt x="21" y="7"/>
                    <a:pt x="25" y="12"/>
                    <a:pt x="25" y="17"/>
                  </a:cubicBezTo>
                  <a:close/>
                  <a:moveTo>
                    <a:pt x="19" y="18"/>
                  </a:moveTo>
                  <a:cubicBezTo>
                    <a:pt x="19" y="18"/>
                    <a:pt x="19" y="18"/>
                    <a:pt x="19" y="18"/>
                  </a:cubicBezTo>
                  <a:cubicBezTo>
                    <a:pt x="19" y="18"/>
                    <a:pt x="19" y="17"/>
                    <a:pt x="19" y="17"/>
                  </a:cubicBezTo>
                  <a:cubicBezTo>
                    <a:pt x="19" y="17"/>
                    <a:pt x="19" y="17"/>
                    <a:pt x="19" y="16"/>
                  </a:cubicBezTo>
                  <a:cubicBezTo>
                    <a:pt x="19" y="16"/>
                    <a:pt x="19" y="15"/>
                    <a:pt x="19" y="15"/>
                  </a:cubicBezTo>
                  <a:cubicBezTo>
                    <a:pt x="18" y="14"/>
                    <a:pt x="18" y="14"/>
                    <a:pt x="18" y="14"/>
                  </a:cubicBezTo>
                  <a:cubicBezTo>
                    <a:pt x="17" y="11"/>
                    <a:pt x="15" y="8"/>
                    <a:pt x="13" y="5"/>
                  </a:cubicBezTo>
                  <a:cubicBezTo>
                    <a:pt x="13" y="5"/>
                    <a:pt x="13" y="4"/>
                    <a:pt x="13" y="4"/>
                  </a:cubicBezTo>
                  <a:cubicBezTo>
                    <a:pt x="12" y="4"/>
                    <a:pt x="12" y="4"/>
                    <a:pt x="11" y="5"/>
                  </a:cubicBezTo>
                  <a:cubicBezTo>
                    <a:pt x="11" y="5"/>
                    <a:pt x="10" y="5"/>
                    <a:pt x="9" y="6"/>
                  </a:cubicBezTo>
                  <a:cubicBezTo>
                    <a:pt x="9" y="6"/>
                    <a:pt x="8" y="7"/>
                    <a:pt x="8" y="7"/>
                  </a:cubicBezTo>
                  <a:cubicBezTo>
                    <a:pt x="8" y="7"/>
                    <a:pt x="7" y="7"/>
                    <a:pt x="7" y="8"/>
                  </a:cubicBezTo>
                  <a:cubicBezTo>
                    <a:pt x="7" y="8"/>
                    <a:pt x="7" y="8"/>
                    <a:pt x="7" y="8"/>
                  </a:cubicBezTo>
                  <a:cubicBezTo>
                    <a:pt x="7" y="8"/>
                    <a:pt x="7" y="8"/>
                    <a:pt x="7" y="8"/>
                  </a:cubicBezTo>
                  <a:cubicBezTo>
                    <a:pt x="7" y="8"/>
                    <a:pt x="7" y="8"/>
                    <a:pt x="7" y="8"/>
                  </a:cubicBezTo>
                  <a:cubicBezTo>
                    <a:pt x="7" y="9"/>
                    <a:pt x="6" y="9"/>
                    <a:pt x="6" y="9"/>
                  </a:cubicBezTo>
                  <a:cubicBezTo>
                    <a:pt x="6" y="9"/>
                    <a:pt x="6" y="9"/>
                    <a:pt x="6" y="9"/>
                  </a:cubicBezTo>
                  <a:cubicBezTo>
                    <a:pt x="6" y="9"/>
                    <a:pt x="6" y="9"/>
                    <a:pt x="6" y="9"/>
                  </a:cubicBezTo>
                  <a:cubicBezTo>
                    <a:pt x="6" y="9"/>
                    <a:pt x="6" y="9"/>
                    <a:pt x="6" y="9"/>
                  </a:cubicBezTo>
                  <a:cubicBezTo>
                    <a:pt x="6" y="10"/>
                    <a:pt x="6" y="10"/>
                    <a:pt x="6" y="10"/>
                  </a:cubicBezTo>
                  <a:cubicBezTo>
                    <a:pt x="6" y="10"/>
                    <a:pt x="6" y="10"/>
                    <a:pt x="7" y="11"/>
                  </a:cubicBezTo>
                  <a:cubicBezTo>
                    <a:pt x="7" y="11"/>
                    <a:pt x="7" y="11"/>
                    <a:pt x="7" y="11"/>
                  </a:cubicBezTo>
                  <a:cubicBezTo>
                    <a:pt x="7" y="11"/>
                    <a:pt x="7" y="11"/>
                    <a:pt x="7" y="11"/>
                  </a:cubicBezTo>
                  <a:cubicBezTo>
                    <a:pt x="7" y="11"/>
                    <a:pt x="7" y="12"/>
                    <a:pt x="7" y="12"/>
                  </a:cubicBezTo>
                  <a:cubicBezTo>
                    <a:pt x="7" y="12"/>
                    <a:pt x="8" y="13"/>
                    <a:pt x="8" y="13"/>
                  </a:cubicBezTo>
                  <a:cubicBezTo>
                    <a:pt x="8" y="13"/>
                    <a:pt x="8" y="13"/>
                    <a:pt x="8" y="13"/>
                  </a:cubicBezTo>
                  <a:cubicBezTo>
                    <a:pt x="9" y="14"/>
                    <a:pt x="9" y="15"/>
                    <a:pt x="10" y="15"/>
                  </a:cubicBezTo>
                  <a:cubicBezTo>
                    <a:pt x="11" y="16"/>
                    <a:pt x="10" y="15"/>
                    <a:pt x="11" y="16"/>
                  </a:cubicBezTo>
                  <a:cubicBezTo>
                    <a:pt x="11" y="16"/>
                    <a:pt x="11" y="16"/>
                    <a:pt x="12" y="16"/>
                  </a:cubicBezTo>
                  <a:cubicBezTo>
                    <a:pt x="12" y="17"/>
                    <a:pt x="13" y="17"/>
                    <a:pt x="14" y="17"/>
                  </a:cubicBezTo>
                  <a:cubicBezTo>
                    <a:pt x="14" y="17"/>
                    <a:pt x="14" y="18"/>
                    <a:pt x="14" y="18"/>
                  </a:cubicBezTo>
                  <a:cubicBezTo>
                    <a:pt x="14" y="18"/>
                    <a:pt x="14" y="18"/>
                    <a:pt x="14" y="18"/>
                  </a:cubicBezTo>
                  <a:cubicBezTo>
                    <a:pt x="15" y="18"/>
                    <a:pt x="15" y="18"/>
                    <a:pt x="15" y="18"/>
                  </a:cubicBezTo>
                  <a:cubicBezTo>
                    <a:pt x="16" y="18"/>
                    <a:pt x="17" y="18"/>
                    <a:pt x="17" y="19"/>
                  </a:cubicBezTo>
                  <a:cubicBezTo>
                    <a:pt x="18" y="19"/>
                    <a:pt x="18" y="19"/>
                    <a:pt x="18" y="19"/>
                  </a:cubicBezTo>
                  <a:cubicBezTo>
                    <a:pt x="18" y="19"/>
                    <a:pt x="18" y="19"/>
                    <a:pt x="18" y="19"/>
                  </a:cubicBezTo>
                  <a:cubicBezTo>
                    <a:pt x="18" y="19"/>
                    <a:pt x="18" y="19"/>
                    <a:pt x="19" y="19"/>
                  </a:cubicBezTo>
                  <a:cubicBezTo>
                    <a:pt x="19" y="19"/>
                    <a:pt x="19" y="19"/>
                    <a:pt x="19" y="19"/>
                  </a:cubicBezTo>
                  <a:cubicBezTo>
                    <a:pt x="19" y="19"/>
                    <a:pt x="19" y="19"/>
                    <a:pt x="19" y="19"/>
                  </a:cubicBezTo>
                  <a:cubicBezTo>
                    <a:pt x="19" y="19"/>
                    <a:pt x="19" y="19"/>
                    <a:pt x="19" y="19"/>
                  </a:cubicBezTo>
                  <a:cubicBezTo>
                    <a:pt x="19" y="19"/>
                    <a:pt x="19" y="19"/>
                    <a:pt x="19" y="19"/>
                  </a:cubicBezTo>
                  <a:cubicBezTo>
                    <a:pt x="19" y="19"/>
                    <a:pt x="19" y="19"/>
                    <a:pt x="19" y="18"/>
                  </a:cubicBezTo>
                  <a:cubicBezTo>
                    <a:pt x="19" y="18"/>
                    <a:pt x="19" y="18"/>
                    <a:pt x="19" y="18"/>
                  </a:cubicBezTo>
                  <a:cubicBezTo>
                    <a:pt x="19" y="18"/>
                    <a:pt x="19" y="18"/>
                    <a:pt x="19" y="18"/>
                  </a:cubicBezTo>
                  <a:cubicBezTo>
                    <a:pt x="19" y="18"/>
                    <a:pt x="19" y="18"/>
                    <a:pt x="19" y="18"/>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90" name="Freeform 87"/>
            <p:cNvSpPr>
              <a:spLocks noEditPoints="1"/>
            </p:cNvSpPr>
            <p:nvPr/>
          </p:nvSpPr>
          <p:spPr bwMode="auto">
            <a:xfrm>
              <a:off x="1880" y="1891"/>
              <a:ext cx="64" cy="59"/>
            </a:xfrm>
            <a:custGeom>
              <a:avLst/>
              <a:gdLst>
                <a:gd name="T0" fmla="*/ 19 w 27"/>
                <a:gd name="T1" fmla="*/ 4 h 25"/>
                <a:gd name="T2" fmla="*/ 21 w 27"/>
                <a:gd name="T3" fmla="*/ 21 h 25"/>
                <a:gd name="T4" fmla="*/ 3 w 27"/>
                <a:gd name="T5" fmla="*/ 18 h 25"/>
                <a:gd name="T6" fmla="*/ 3 w 27"/>
                <a:gd name="T7" fmla="*/ 9 h 25"/>
                <a:gd name="T8" fmla="*/ 12 w 27"/>
                <a:gd name="T9" fmla="*/ 3 h 25"/>
                <a:gd name="T10" fmla="*/ 14 w 27"/>
                <a:gd name="T11" fmla="*/ 0 h 25"/>
                <a:gd name="T12" fmla="*/ 17 w 27"/>
                <a:gd name="T13" fmla="*/ 1 h 25"/>
                <a:gd name="T14" fmla="*/ 17 w 27"/>
                <a:gd name="T15" fmla="*/ 1 h 25"/>
                <a:gd name="T16" fmla="*/ 19 w 27"/>
                <a:gd name="T17" fmla="*/ 4 h 25"/>
                <a:gd name="T18" fmla="*/ 18 w 27"/>
                <a:gd name="T19" fmla="*/ 16 h 25"/>
                <a:gd name="T20" fmla="*/ 18 w 27"/>
                <a:gd name="T21" fmla="*/ 15 h 25"/>
                <a:gd name="T22" fmla="*/ 18 w 27"/>
                <a:gd name="T23" fmla="*/ 15 h 25"/>
                <a:gd name="T24" fmla="*/ 18 w 27"/>
                <a:gd name="T25" fmla="*/ 15 h 25"/>
                <a:gd name="T26" fmla="*/ 17 w 27"/>
                <a:gd name="T27" fmla="*/ 12 h 25"/>
                <a:gd name="T28" fmla="*/ 14 w 27"/>
                <a:gd name="T29" fmla="*/ 6 h 25"/>
                <a:gd name="T30" fmla="*/ 7 w 27"/>
                <a:gd name="T31" fmla="*/ 11 h 25"/>
                <a:gd name="T32" fmla="*/ 7 w 27"/>
                <a:gd name="T33" fmla="*/ 12 h 25"/>
                <a:gd name="T34" fmla="*/ 7 w 27"/>
                <a:gd name="T35" fmla="*/ 12 h 25"/>
                <a:gd name="T36" fmla="*/ 7 w 27"/>
                <a:gd name="T37" fmla="*/ 13 h 25"/>
                <a:gd name="T38" fmla="*/ 7 w 27"/>
                <a:gd name="T39" fmla="*/ 13 h 25"/>
                <a:gd name="T40" fmla="*/ 7 w 27"/>
                <a:gd name="T41" fmla="*/ 13 h 25"/>
                <a:gd name="T42" fmla="*/ 7 w 27"/>
                <a:gd name="T43" fmla="*/ 14 h 25"/>
                <a:gd name="T44" fmla="*/ 7 w 27"/>
                <a:gd name="T45" fmla="*/ 14 h 25"/>
                <a:gd name="T46" fmla="*/ 7 w 27"/>
                <a:gd name="T47" fmla="*/ 15 h 25"/>
                <a:gd name="T48" fmla="*/ 7 w 27"/>
                <a:gd name="T49" fmla="*/ 15 h 25"/>
                <a:gd name="T50" fmla="*/ 8 w 27"/>
                <a:gd name="T51" fmla="*/ 15 h 25"/>
                <a:gd name="T52" fmla="*/ 8 w 27"/>
                <a:gd name="T53" fmla="*/ 16 h 25"/>
                <a:gd name="T54" fmla="*/ 8 w 27"/>
                <a:gd name="T55" fmla="*/ 16 h 25"/>
                <a:gd name="T56" fmla="*/ 9 w 27"/>
                <a:gd name="T57" fmla="*/ 16 h 25"/>
                <a:gd name="T58" fmla="*/ 10 w 27"/>
                <a:gd name="T59" fmla="*/ 17 h 25"/>
                <a:gd name="T60" fmla="*/ 10 w 27"/>
                <a:gd name="T61" fmla="*/ 17 h 25"/>
                <a:gd name="T62" fmla="*/ 11 w 27"/>
                <a:gd name="T63" fmla="*/ 17 h 25"/>
                <a:gd name="T64" fmla="*/ 13 w 27"/>
                <a:gd name="T65" fmla="*/ 18 h 25"/>
                <a:gd name="T66" fmla="*/ 13 w 27"/>
                <a:gd name="T67" fmla="*/ 18 h 25"/>
                <a:gd name="T68" fmla="*/ 14 w 27"/>
                <a:gd name="T69" fmla="*/ 18 h 25"/>
                <a:gd name="T70" fmla="*/ 15 w 27"/>
                <a:gd name="T71" fmla="*/ 18 h 25"/>
                <a:gd name="T72" fmla="*/ 16 w 27"/>
                <a:gd name="T73" fmla="*/ 18 h 25"/>
                <a:gd name="T74" fmla="*/ 16 w 27"/>
                <a:gd name="T75" fmla="*/ 18 h 25"/>
                <a:gd name="T76" fmla="*/ 17 w 27"/>
                <a:gd name="T77" fmla="*/ 17 h 25"/>
                <a:gd name="T78" fmla="*/ 17 w 27"/>
                <a:gd name="T79" fmla="*/ 17 h 25"/>
                <a:gd name="T80" fmla="*/ 17 w 27"/>
                <a:gd name="T81" fmla="*/ 17 h 25"/>
                <a:gd name="T82" fmla="*/ 17 w 27"/>
                <a:gd name="T83" fmla="*/ 17 h 25"/>
                <a:gd name="T84" fmla="*/ 18 w 27"/>
                <a:gd name="T85" fmla="*/ 17 h 25"/>
                <a:gd name="T86" fmla="*/ 18 w 27"/>
                <a:gd name="T87" fmla="*/ 16 h 25"/>
                <a:gd name="T88" fmla="*/ 18 w 27"/>
                <a:gd name="T89" fmla="*/ 16 h 25"/>
                <a:gd name="T90" fmla="*/ 18 w 27"/>
                <a:gd name="T91" fmla="*/ 16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7" h="25">
                  <a:moveTo>
                    <a:pt x="19" y="4"/>
                  </a:moveTo>
                  <a:cubicBezTo>
                    <a:pt x="23" y="9"/>
                    <a:pt x="27" y="17"/>
                    <a:pt x="21" y="21"/>
                  </a:cubicBezTo>
                  <a:cubicBezTo>
                    <a:pt x="16" y="25"/>
                    <a:pt x="7" y="23"/>
                    <a:pt x="3" y="18"/>
                  </a:cubicBezTo>
                  <a:cubicBezTo>
                    <a:pt x="1" y="16"/>
                    <a:pt x="0" y="12"/>
                    <a:pt x="3" y="9"/>
                  </a:cubicBezTo>
                  <a:cubicBezTo>
                    <a:pt x="5" y="6"/>
                    <a:pt x="9" y="4"/>
                    <a:pt x="12" y="3"/>
                  </a:cubicBezTo>
                  <a:cubicBezTo>
                    <a:pt x="13" y="2"/>
                    <a:pt x="13" y="1"/>
                    <a:pt x="14" y="0"/>
                  </a:cubicBezTo>
                  <a:cubicBezTo>
                    <a:pt x="15" y="0"/>
                    <a:pt x="16" y="0"/>
                    <a:pt x="17" y="1"/>
                  </a:cubicBezTo>
                  <a:cubicBezTo>
                    <a:pt x="17" y="1"/>
                    <a:pt x="17" y="1"/>
                    <a:pt x="17" y="1"/>
                  </a:cubicBezTo>
                  <a:cubicBezTo>
                    <a:pt x="19" y="1"/>
                    <a:pt x="20" y="3"/>
                    <a:pt x="19" y="4"/>
                  </a:cubicBezTo>
                  <a:close/>
                  <a:moveTo>
                    <a:pt x="18" y="16"/>
                  </a:moveTo>
                  <a:cubicBezTo>
                    <a:pt x="18" y="16"/>
                    <a:pt x="18" y="15"/>
                    <a:pt x="18" y="15"/>
                  </a:cubicBezTo>
                  <a:cubicBezTo>
                    <a:pt x="18" y="15"/>
                    <a:pt x="18" y="15"/>
                    <a:pt x="18" y="15"/>
                  </a:cubicBezTo>
                  <a:cubicBezTo>
                    <a:pt x="18" y="15"/>
                    <a:pt x="18" y="15"/>
                    <a:pt x="18" y="15"/>
                  </a:cubicBezTo>
                  <a:cubicBezTo>
                    <a:pt x="18" y="14"/>
                    <a:pt x="18" y="13"/>
                    <a:pt x="17" y="12"/>
                  </a:cubicBezTo>
                  <a:cubicBezTo>
                    <a:pt x="17" y="10"/>
                    <a:pt x="16" y="8"/>
                    <a:pt x="14" y="6"/>
                  </a:cubicBezTo>
                  <a:cubicBezTo>
                    <a:pt x="12" y="8"/>
                    <a:pt x="9" y="9"/>
                    <a:pt x="7" y="11"/>
                  </a:cubicBezTo>
                  <a:cubicBezTo>
                    <a:pt x="7" y="12"/>
                    <a:pt x="7" y="12"/>
                    <a:pt x="7" y="12"/>
                  </a:cubicBezTo>
                  <a:cubicBezTo>
                    <a:pt x="7" y="12"/>
                    <a:pt x="7" y="12"/>
                    <a:pt x="7" y="12"/>
                  </a:cubicBezTo>
                  <a:cubicBezTo>
                    <a:pt x="7" y="12"/>
                    <a:pt x="7" y="12"/>
                    <a:pt x="7" y="13"/>
                  </a:cubicBezTo>
                  <a:cubicBezTo>
                    <a:pt x="7" y="13"/>
                    <a:pt x="7" y="13"/>
                    <a:pt x="7" y="13"/>
                  </a:cubicBezTo>
                  <a:cubicBezTo>
                    <a:pt x="7" y="13"/>
                    <a:pt x="7" y="13"/>
                    <a:pt x="7" y="13"/>
                  </a:cubicBezTo>
                  <a:cubicBezTo>
                    <a:pt x="7" y="14"/>
                    <a:pt x="7" y="14"/>
                    <a:pt x="7" y="14"/>
                  </a:cubicBezTo>
                  <a:cubicBezTo>
                    <a:pt x="7" y="14"/>
                    <a:pt x="7" y="14"/>
                    <a:pt x="7" y="14"/>
                  </a:cubicBezTo>
                  <a:cubicBezTo>
                    <a:pt x="7" y="14"/>
                    <a:pt x="7" y="15"/>
                    <a:pt x="7" y="15"/>
                  </a:cubicBezTo>
                  <a:cubicBezTo>
                    <a:pt x="7" y="15"/>
                    <a:pt x="7" y="15"/>
                    <a:pt x="7" y="15"/>
                  </a:cubicBezTo>
                  <a:cubicBezTo>
                    <a:pt x="7" y="15"/>
                    <a:pt x="8" y="15"/>
                    <a:pt x="8" y="15"/>
                  </a:cubicBezTo>
                  <a:cubicBezTo>
                    <a:pt x="8" y="15"/>
                    <a:pt x="8" y="15"/>
                    <a:pt x="8" y="16"/>
                  </a:cubicBezTo>
                  <a:cubicBezTo>
                    <a:pt x="8" y="16"/>
                    <a:pt x="8" y="16"/>
                    <a:pt x="8" y="16"/>
                  </a:cubicBezTo>
                  <a:cubicBezTo>
                    <a:pt x="9" y="16"/>
                    <a:pt x="9" y="16"/>
                    <a:pt x="9" y="16"/>
                  </a:cubicBezTo>
                  <a:cubicBezTo>
                    <a:pt x="10" y="16"/>
                    <a:pt x="10" y="17"/>
                    <a:pt x="10" y="17"/>
                  </a:cubicBezTo>
                  <a:cubicBezTo>
                    <a:pt x="10" y="17"/>
                    <a:pt x="10" y="17"/>
                    <a:pt x="10" y="17"/>
                  </a:cubicBezTo>
                  <a:cubicBezTo>
                    <a:pt x="10" y="17"/>
                    <a:pt x="10" y="17"/>
                    <a:pt x="11" y="17"/>
                  </a:cubicBezTo>
                  <a:cubicBezTo>
                    <a:pt x="11" y="17"/>
                    <a:pt x="12" y="17"/>
                    <a:pt x="13" y="18"/>
                  </a:cubicBezTo>
                  <a:cubicBezTo>
                    <a:pt x="13" y="18"/>
                    <a:pt x="13" y="18"/>
                    <a:pt x="13" y="18"/>
                  </a:cubicBezTo>
                  <a:cubicBezTo>
                    <a:pt x="14" y="18"/>
                    <a:pt x="14" y="18"/>
                    <a:pt x="14" y="18"/>
                  </a:cubicBezTo>
                  <a:cubicBezTo>
                    <a:pt x="15" y="18"/>
                    <a:pt x="15" y="18"/>
                    <a:pt x="15" y="18"/>
                  </a:cubicBezTo>
                  <a:cubicBezTo>
                    <a:pt x="16" y="18"/>
                    <a:pt x="16" y="18"/>
                    <a:pt x="16" y="18"/>
                  </a:cubicBezTo>
                  <a:cubicBezTo>
                    <a:pt x="16" y="18"/>
                    <a:pt x="16" y="18"/>
                    <a:pt x="16" y="18"/>
                  </a:cubicBezTo>
                  <a:cubicBezTo>
                    <a:pt x="16" y="18"/>
                    <a:pt x="16" y="17"/>
                    <a:pt x="17" y="17"/>
                  </a:cubicBezTo>
                  <a:cubicBezTo>
                    <a:pt x="17" y="17"/>
                    <a:pt x="17" y="17"/>
                    <a:pt x="17" y="17"/>
                  </a:cubicBezTo>
                  <a:cubicBezTo>
                    <a:pt x="17" y="17"/>
                    <a:pt x="17" y="17"/>
                    <a:pt x="17" y="17"/>
                  </a:cubicBezTo>
                  <a:cubicBezTo>
                    <a:pt x="17" y="17"/>
                    <a:pt x="17" y="17"/>
                    <a:pt x="17" y="17"/>
                  </a:cubicBezTo>
                  <a:cubicBezTo>
                    <a:pt x="18" y="17"/>
                    <a:pt x="18" y="17"/>
                    <a:pt x="18" y="17"/>
                  </a:cubicBezTo>
                  <a:cubicBezTo>
                    <a:pt x="18" y="17"/>
                    <a:pt x="18" y="16"/>
                    <a:pt x="18" y="16"/>
                  </a:cubicBezTo>
                  <a:cubicBezTo>
                    <a:pt x="18" y="16"/>
                    <a:pt x="18" y="16"/>
                    <a:pt x="18" y="16"/>
                  </a:cubicBezTo>
                  <a:cubicBezTo>
                    <a:pt x="18" y="16"/>
                    <a:pt x="18" y="16"/>
                    <a:pt x="18" y="16"/>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91" name="Freeform 88"/>
            <p:cNvSpPr/>
            <p:nvPr/>
          </p:nvSpPr>
          <p:spPr bwMode="auto">
            <a:xfrm>
              <a:off x="1698" y="1001"/>
              <a:ext cx="83" cy="71"/>
            </a:xfrm>
            <a:custGeom>
              <a:avLst/>
              <a:gdLst>
                <a:gd name="T0" fmla="*/ 31 w 35"/>
                <a:gd name="T1" fmla="*/ 18 h 30"/>
                <a:gd name="T2" fmla="*/ 34 w 35"/>
                <a:gd name="T3" fmla="*/ 23 h 30"/>
                <a:gd name="T4" fmla="*/ 16 w 35"/>
                <a:gd name="T5" fmla="*/ 29 h 30"/>
                <a:gd name="T6" fmla="*/ 5 w 35"/>
                <a:gd name="T7" fmla="*/ 23 h 30"/>
                <a:gd name="T8" fmla="*/ 14 w 35"/>
                <a:gd name="T9" fmla="*/ 1 h 30"/>
                <a:gd name="T10" fmla="*/ 16 w 35"/>
                <a:gd name="T11" fmla="*/ 4 h 30"/>
                <a:gd name="T12" fmla="*/ 11 w 35"/>
                <a:gd name="T13" fmla="*/ 20 h 30"/>
                <a:gd name="T14" fmla="*/ 31 w 35"/>
                <a:gd name="T15" fmla="*/ 18 h 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5" h="30">
                  <a:moveTo>
                    <a:pt x="31" y="18"/>
                  </a:moveTo>
                  <a:cubicBezTo>
                    <a:pt x="33" y="18"/>
                    <a:pt x="35" y="21"/>
                    <a:pt x="34" y="23"/>
                  </a:cubicBezTo>
                  <a:cubicBezTo>
                    <a:pt x="30" y="28"/>
                    <a:pt x="22" y="30"/>
                    <a:pt x="16" y="29"/>
                  </a:cubicBezTo>
                  <a:cubicBezTo>
                    <a:pt x="12" y="29"/>
                    <a:pt x="7" y="27"/>
                    <a:pt x="5" y="23"/>
                  </a:cubicBezTo>
                  <a:cubicBezTo>
                    <a:pt x="0" y="15"/>
                    <a:pt x="6" y="5"/>
                    <a:pt x="14" y="1"/>
                  </a:cubicBezTo>
                  <a:cubicBezTo>
                    <a:pt x="16" y="0"/>
                    <a:pt x="18" y="3"/>
                    <a:pt x="16" y="4"/>
                  </a:cubicBezTo>
                  <a:cubicBezTo>
                    <a:pt x="13" y="8"/>
                    <a:pt x="8" y="14"/>
                    <a:pt x="11" y="20"/>
                  </a:cubicBezTo>
                  <a:cubicBezTo>
                    <a:pt x="16" y="26"/>
                    <a:pt x="25" y="18"/>
                    <a:pt x="31" y="18"/>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92" name="Freeform 89"/>
            <p:cNvSpPr/>
            <p:nvPr/>
          </p:nvSpPr>
          <p:spPr bwMode="auto">
            <a:xfrm>
              <a:off x="1432" y="852"/>
              <a:ext cx="105" cy="92"/>
            </a:xfrm>
            <a:custGeom>
              <a:avLst/>
              <a:gdLst>
                <a:gd name="T0" fmla="*/ 44 w 44"/>
                <a:gd name="T1" fmla="*/ 17 h 39"/>
                <a:gd name="T2" fmla="*/ 26 w 44"/>
                <a:gd name="T3" fmla="*/ 38 h 39"/>
                <a:gd name="T4" fmla="*/ 2 w 44"/>
                <a:gd name="T5" fmla="*/ 20 h 39"/>
                <a:gd name="T6" fmla="*/ 26 w 44"/>
                <a:gd name="T7" fmla="*/ 0 h 39"/>
                <a:gd name="T8" fmla="*/ 27 w 44"/>
                <a:gd name="T9" fmla="*/ 1 h 39"/>
                <a:gd name="T10" fmla="*/ 44 w 44"/>
                <a:gd name="T11" fmla="*/ 17 h 39"/>
              </a:gdLst>
              <a:ahLst/>
              <a:cxnLst>
                <a:cxn ang="0">
                  <a:pos x="T0" y="T1"/>
                </a:cxn>
                <a:cxn ang="0">
                  <a:pos x="T2" y="T3"/>
                </a:cxn>
                <a:cxn ang="0">
                  <a:pos x="T4" y="T5"/>
                </a:cxn>
                <a:cxn ang="0">
                  <a:pos x="T6" y="T7"/>
                </a:cxn>
                <a:cxn ang="0">
                  <a:pos x="T8" y="T9"/>
                </a:cxn>
                <a:cxn ang="0">
                  <a:pos x="T10" y="T11"/>
                </a:cxn>
              </a:cxnLst>
              <a:rect l="0" t="0" r="r" b="b"/>
              <a:pathLst>
                <a:path w="44" h="39">
                  <a:moveTo>
                    <a:pt x="44" y="17"/>
                  </a:moveTo>
                  <a:cubicBezTo>
                    <a:pt x="44" y="27"/>
                    <a:pt x="37" y="37"/>
                    <a:pt x="26" y="38"/>
                  </a:cubicBezTo>
                  <a:cubicBezTo>
                    <a:pt x="15" y="39"/>
                    <a:pt x="0" y="34"/>
                    <a:pt x="2" y="20"/>
                  </a:cubicBezTo>
                  <a:cubicBezTo>
                    <a:pt x="3" y="8"/>
                    <a:pt x="14" y="1"/>
                    <a:pt x="26" y="0"/>
                  </a:cubicBezTo>
                  <a:cubicBezTo>
                    <a:pt x="27" y="0"/>
                    <a:pt x="27" y="1"/>
                    <a:pt x="27" y="1"/>
                  </a:cubicBezTo>
                  <a:cubicBezTo>
                    <a:pt x="36" y="0"/>
                    <a:pt x="43" y="8"/>
                    <a:pt x="44" y="17"/>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93" name="Freeform 90"/>
            <p:cNvSpPr>
              <a:spLocks noEditPoints="1"/>
            </p:cNvSpPr>
            <p:nvPr/>
          </p:nvSpPr>
          <p:spPr bwMode="auto">
            <a:xfrm>
              <a:off x="1371" y="1032"/>
              <a:ext cx="168" cy="139"/>
            </a:xfrm>
            <a:custGeom>
              <a:avLst/>
              <a:gdLst>
                <a:gd name="T0" fmla="*/ 68 w 71"/>
                <a:gd name="T1" fmla="*/ 28 h 59"/>
                <a:gd name="T2" fmla="*/ 29 w 71"/>
                <a:gd name="T3" fmla="*/ 55 h 59"/>
                <a:gd name="T4" fmla="*/ 1 w 71"/>
                <a:gd name="T5" fmla="*/ 23 h 59"/>
                <a:gd name="T6" fmla="*/ 20 w 71"/>
                <a:gd name="T7" fmla="*/ 4 h 59"/>
                <a:gd name="T8" fmla="*/ 21 w 71"/>
                <a:gd name="T9" fmla="*/ 3 h 59"/>
                <a:gd name="T10" fmla="*/ 68 w 71"/>
                <a:gd name="T11" fmla="*/ 28 h 59"/>
                <a:gd name="T12" fmla="*/ 29 w 71"/>
                <a:gd name="T13" fmla="*/ 49 h 59"/>
                <a:gd name="T14" fmla="*/ 61 w 71"/>
                <a:gd name="T15" fmla="*/ 27 h 59"/>
                <a:gd name="T16" fmla="*/ 22 w 71"/>
                <a:gd name="T17" fmla="*/ 9 h 59"/>
                <a:gd name="T18" fmla="*/ 20 w 71"/>
                <a:gd name="T19" fmla="*/ 8 h 59"/>
                <a:gd name="T20" fmla="*/ 7 w 71"/>
                <a:gd name="T21" fmla="*/ 26 h 59"/>
                <a:gd name="T22" fmla="*/ 29 w 71"/>
                <a:gd name="T23" fmla="*/ 49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1" h="59">
                  <a:moveTo>
                    <a:pt x="68" y="28"/>
                  </a:moveTo>
                  <a:cubicBezTo>
                    <a:pt x="71" y="47"/>
                    <a:pt x="45" y="59"/>
                    <a:pt x="29" y="55"/>
                  </a:cubicBezTo>
                  <a:cubicBezTo>
                    <a:pt x="15" y="52"/>
                    <a:pt x="2" y="38"/>
                    <a:pt x="1" y="23"/>
                  </a:cubicBezTo>
                  <a:cubicBezTo>
                    <a:pt x="0" y="10"/>
                    <a:pt x="9" y="4"/>
                    <a:pt x="20" y="4"/>
                  </a:cubicBezTo>
                  <a:cubicBezTo>
                    <a:pt x="21" y="4"/>
                    <a:pt x="21" y="3"/>
                    <a:pt x="21" y="3"/>
                  </a:cubicBezTo>
                  <a:cubicBezTo>
                    <a:pt x="39" y="0"/>
                    <a:pt x="64" y="9"/>
                    <a:pt x="68" y="28"/>
                  </a:cubicBezTo>
                  <a:close/>
                  <a:moveTo>
                    <a:pt x="29" y="49"/>
                  </a:moveTo>
                  <a:cubicBezTo>
                    <a:pt x="41" y="52"/>
                    <a:pt x="67" y="43"/>
                    <a:pt x="61" y="27"/>
                  </a:cubicBezTo>
                  <a:cubicBezTo>
                    <a:pt x="56" y="12"/>
                    <a:pt x="37" y="7"/>
                    <a:pt x="22" y="9"/>
                  </a:cubicBezTo>
                  <a:cubicBezTo>
                    <a:pt x="21" y="9"/>
                    <a:pt x="21" y="8"/>
                    <a:pt x="20" y="8"/>
                  </a:cubicBezTo>
                  <a:cubicBezTo>
                    <a:pt x="11" y="10"/>
                    <a:pt x="4" y="15"/>
                    <a:pt x="7" y="26"/>
                  </a:cubicBezTo>
                  <a:cubicBezTo>
                    <a:pt x="10" y="37"/>
                    <a:pt x="18" y="47"/>
                    <a:pt x="29" y="49"/>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94" name="Freeform 91"/>
            <p:cNvSpPr/>
            <p:nvPr/>
          </p:nvSpPr>
          <p:spPr bwMode="auto">
            <a:xfrm>
              <a:off x="1404" y="760"/>
              <a:ext cx="83" cy="59"/>
            </a:xfrm>
            <a:custGeom>
              <a:avLst/>
              <a:gdLst>
                <a:gd name="T0" fmla="*/ 32 w 35"/>
                <a:gd name="T1" fmla="*/ 1 h 25"/>
                <a:gd name="T2" fmla="*/ 33 w 35"/>
                <a:gd name="T3" fmla="*/ 5 h 25"/>
                <a:gd name="T4" fmla="*/ 17 w 35"/>
                <a:gd name="T5" fmla="*/ 12 h 25"/>
                <a:gd name="T6" fmla="*/ 4 w 35"/>
                <a:gd name="T7" fmla="*/ 23 h 25"/>
                <a:gd name="T8" fmla="*/ 1 w 35"/>
                <a:gd name="T9" fmla="*/ 21 h 25"/>
                <a:gd name="T10" fmla="*/ 32 w 35"/>
                <a:gd name="T11" fmla="*/ 1 h 25"/>
              </a:gdLst>
              <a:ahLst/>
              <a:cxnLst>
                <a:cxn ang="0">
                  <a:pos x="T0" y="T1"/>
                </a:cxn>
                <a:cxn ang="0">
                  <a:pos x="T2" y="T3"/>
                </a:cxn>
                <a:cxn ang="0">
                  <a:pos x="T4" y="T5"/>
                </a:cxn>
                <a:cxn ang="0">
                  <a:pos x="T6" y="T7"/>
                </a:cxn>
                <a:cxn ang="0">
                  <a:pos x="T8" y="T9"/>
                </a:cxn>
                <a:cxn ang="0">
                  <a:pos x="T10" y="T11"/>
                </a:cxn>
              </a:cxnLst>
              <a:rect l="0" t="0" r="r" b="b"/>
              <a:pathLst>
                <a:path w="35" h="25">
                  <a:moveTo>
                    <a:pt x="32" y="1"/>
                  </a:moveTo>
                  <a:cubicBezTo>
                    <a:pt x="34" y="2"/>
                    <a:pt x="35" y="4"/>
                    <a:pt x="33" y="5"/>
                  </a:cubicBezTo>
                  <a:cubicBezTo>
                    <a:pt x="28" y="8"/>
                    <a:pt x="22" y="9"/>
                    <a:pt x="17" y="12"/>
                  </a:cubicBezTo>
                  <a:cubicBezTo>
                    <a:pt x="12" y="15"/>
                    <a:pt x="8" y="19"/>
                    <a:pt x="4" y="23"/>
                  </a:cubicBezTo>
                  <a:cubicBezTo>
                    <a:pt x="3" y="25"/>
                    <a:pt x="0" y="23"/>
                    <a:pt x="1" y="21"/>
                  </a:cubicBezTo>
                  <a:cubicBezTo>
                    <a:pt x="8" y="12"/>
                    <a:pt x="20" y="0"/>
                    <a:pt x="32" y="1"/>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95" name="Freeform 92"/>
            <p:cNvSpPr/>
            <p:nvPr/>
          </p:nvSpPr>
          <p:spPr bwMode="auto">
            <a:xfrm>
              <a:off x="1316" y="703"/>
              <a:ext cx="5" cy="5"/>
            </a:xfrm>
            <a:custGeom>
              <a:avLst/>
              <a:gdLst>
                <a:gd name="T0" fmla="*/ 1 w 2"/>
                <a:gd name="T1" fmla="*/ 0 h 2"/>
                <a:gd name="T2" fmla="*/ 1 w 2"/>
                <a:gd name="T3" fmla="*/ 2 h 2"/>
                <a:gd name="T4" fmla="*/ 1 w 2"/>
                <a:gd name="T5" fmla="*/ 0 h 2"/>
              </a:gdLst>
              <a:ahLst/>
              <a:cxnLst>
                <a:cxn ang="0">
                  <a:pos x="T0" y="T1"/>
                </a:cxn>
                <a:cxn ang="0">
                  <a:pos x="T2" y="T3"/>
                </a:cxn>
                <a:cxn ang="0">
                  <a:pos x="T4" y="T5"/>
                </a:cxn>
              </a:cxnLst>
              <a:rect l="0" t="0" r="r" b="b"/>
              <a:pathLst>
                <a:path w="2" h="2">
                  <a:moveTo>
                    <a:pt x="1" y="0"/>
                  </a:moveTo>
                  <a:cubicBezTo>
                    <a:pt x="2" y="0"/>
                    <a:pt x="2" y="2"/>
                    <a:pt x="1" y="2"/>
                  </a:cubicBezTo>
                  <a:cubicBezTo>
                    <a:pt x="0" y="2"/>
                    <a:pt x="0" y="0"/>
                    <a:pt x="1" y="0"/>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grpSp>
      <p:grpSp>
        <p:nvGrpSpPr>
          <p:cNvPr id="96" name="组合 95"/>
          <p:cNvGrpSpPr/>
          <p:nvPr/>
        </p:nvGrpSpPr>
        <p:grpSpPr>
          <a:xfrm>
            <a:off x="4547953" y="1154741"/>
            <a:ext cx="2328970" cy="1647341"/>
            <a:chOff x="942874" y="1637198"/>
            <a:chExt cx="4398962" cy="3111500"/>
          </a:xfrm>
        </p:grpSpPr>
        <p:sp>
          <p:nvSpPr>
            <p:cNvPr id="97" name="矩形 19"/>
            <p:cNvSpPr/>
            <p:nvPr/>
          </p:nvSpPr>
          <p:spPr>
            <a:xfrm>
              <a:off x="1156136" y="1933902"/>
              <a:ext cx="3983421" cy="2564526"/>
            </a:xfrm>
            <a:custGeom>
              <a:avLst/>
              <a:gdLst>
                <a:gd name="connsiteX0" fmla="*/ 0 w 3848906"/>
                <a:gd name="connsiteY0" fmla="*/ 0 h 2400300"/>
                <a:gd name="connsiteX1" fmla="*/ 3848906 w 3848906"/>
                <a:gd name="connsiteY1" fmla="*/ 0 h 2400300"/>
                <a:gd name="connsiteX2" fmla="*/ 3848906 w 3848906"/>
                <a:gd name="connsiteY2" fmla="*/ 2400300 h 2400300"/>
                <a:gd name="connsiteX3" fmla="*/ 0 w 3848906"/>
                <a:gd name="connsiteY3" fmla="*/ 2400300 h 2400300"/>
                <a:gd name="connsiteX4" fmla="*/ 0 w 3848906"/>
                <a:gd name="connsiteY4" fmla="*/ 0 h 2400300"/>
                <a:gd name="connsiteX0-1" fmla="*/ 0 w 3848906"/>
                <a:gd name="connsiteY0-2" fmla="*/ 8622 h 2408922"/>
                <a:gd name="connsiteX1-3" fmla="*/ 1586163 w 3848906"/>
                <a:gd name="connsiteY1-4" fmla="*/ 0 h 2408922"/>
                <a:gd name="connsiteX2-5" fmla="*/ 3848906 w 3848906"/>
                <a:gd name="connsiteY2-6" fmla="*/ 8622 h 2408922"/>
                <a:gd name="connsiteX3-7" fmla="*/ 3848906 w 3848906"/>
                <a:gd name="connsiteY3-8" fmla="*/ 2408922 h 2408922"/>
                <a:gd name="connsiteX4-9" fmla="*/ 0 w 3848906"/>
                <a:gd name="connsiteY4-10" fmla="*/ 2408922 h 2408922"/>
                <a:gd name="connsiteX5" fmla="*/ 0 w 3848906"/>
                <a:gd name="connsiteY5" fmla="*/ 8622 h 2408922"/>
                <a:gd name="connsiteX0-11" fmla="*/ 0 w 3848906"/>
                <a:gd name="connsiteY0-12" fmla="*/ 71685 h 2471985"/>
                <a:gd name="connsiteX1-13" fmla="*/ 1565143 w 3848906"/>
                <a:gd name="connsiteY1-14" fmla="*/ 0 h 2471985"/>
                <a:gd name="connsiteX2-15" fmla="*/ 3848906 w 3848906"/>
                <a:gd name="connsiteY2-16" fmla="*/ 71685 h 2471985"/>
                <a:gd name="connsiteX3-17" fmla="*/ 3848906 w 3848906"/>
                <a:gd name="connsiteY3-18" fmla="*/ 2471985 h 2471985"/>
                <a:gd name="connsiteX4-19" fmla="*/ 0 w 3848906"/>
                <a:gd name="connsiteY4-20" fmla="*/ 2471985 h 2471985"/>
                <a:gd name="connsiteX5-21" fmla="*/ 0 w 3848906"/>
                <a:gd name="connsiteY5-22" fmla="*/ 71685 h 2471985"/>
                <a:gd name="connsiteX0-23" fmla="*/ 899 w 3849805"/>
                <a:gd name="connsiteY0-24" fmla="*/ 71685 h 2471985"/>
                <a:gd name="connsiteX1-25" fmla="*/ 1566042 w 3849805"/>
                <a:gd name="connsiteY1-26" fmla="*/ 0 h 2471985"/>
                <a:gd name="connsiteX2-27" fmla="*/ 3849805 w 3849805"/>
                <a:gd name="connsiteY2-28" fmla="*/ 71685 h 2471985"/>
                <a:gd name="connsiteX3-29" fmla="*/ 3849805 w 3849805"/>
                <a:gd name="connsiteY3-30" fmla="*/ 2471985 h 2471985"/>
                <a:gd name="connsiteX4-31" fmla="*/ 899 w 3849805"/>
                <a:gd name="connsiteY4-32" fmla="*/ 2471985 h 2471985"/>
                <a:gd name="connsiteX5-33" fmla="*/ 0 w 3849805"/>
                <a:gd name="connsiteY5-34" fmla="*/ 1460938 h 2471985"/>
                <a:gd name="connsiteX6" fmla="*/ 899 w 3849805"/>
                <a:gd name="connsiteY6" fmla="*/ 71685 h 2471985"/>
                <a:gd name="connsiteX0-35" fmla="*/ 95492 w 3944398"/>
                <a:gd name="connsiteY0-36" fmla="*/ 71685 h 2471985"/>
                <a:gd name="connsiteX1-37" fmla="*/ 1660635 w 3944398"/>
                <a:gd name="connsiteY1-38" fmla="*/ 0 h 2471985"/>
                <a:gd name="connsiteX2-39" fmla="*/ 3944398 w 3944398"/>
                <a:gd name="connsiteY2-40" fmla="*/ 71685 h 2471985"/>
                <a:gd name="connsiteX3-41" fmla="*/ 3944398 w 3944398"/>
                <a:gd name="connsiteY3-42" fmla="*/ 2471985 h 2471985"/>
                <a:gd name="connsiteX4-43" fmla="*/ 95492 w 3944398"/>
                <a:gd name="connsiteY4-44" fmla="*/ 2471985 h 2471985"/>
                <a:gd name="connsiteX5-45" fmla="*/ 0 w 3944398"/>
                <a:gd name="connsiteY5-46" fmla="*/ 1608083 h 2471985"/>
                <a:gd name="connsiteX6-47" fmla="*/ 95492 w 3944398"/>
                <a:gd name="connsiteY6-48" fmla="*/ 71685 h 2471985"/>
                <a:gd name="connsiteX0-49" fmla="*/ 95492 w 3944398"/>
                <a:gd name="connsiteY0-50" fmla="*/ 71685 h 2471985"/>
                <a:gd name="connsiteX1-51" fmla="*/ 1660635 w 3944398"/>
                <a:gd name="connsiteY1-52" fmla="*/ 0 h 2471985"/>
                <a:gd name="connsiteX2-53" fmla="*/ 3944398 w 3944398"/>
                <a:gd name="connsiteY2-54" fmla="*/ 71685 h 2471985"/>
                <a:gd name="connsiteX3-55" fmla="*/ 3944398 w 3944398"/>
                <a:gd name="connsiteY3-56" fmla="*/ 2471985 h 2471985"/>
                <a:gd name="connsiteX4-57" fmla="*/ 1713187 w 3944398"/>
                <a:gd name="connsiteY4-58" fmla="*/ 2469931 h 2471985"/>
                <a:gd name="connsiteX5-59" fmla="*/ 95492 w 3944398"/>
                <a:gd name="connsiteY5-60" fmla="*/ 2471985 h 2471985"/>
                <a:gd name="connsiteX6-61" fmla="*/ 0 w 3944398"/>
                <a:gd name="connsiteY6-62" fmla="*/ 1608083 h 2471985"/>
                <a:gd name="connsiteX7" fmla="*/ 95492 w 3944398"/>
                <a:gd name="connsiteY7" fmla="*/ 71685 h 2471985"/>
                <a:gd name="connsiteX0-63" fmla="*/ 95492 w 3944398"/>
                <a:gd name="connsiteY0-64" fmla="*/ 71685 h 2564525"/>
                <a:gd name="connsiteX1-65" fmla="*/ 1660635 w 3944398"/>
                <a:gd name="connsiteY1-66" fmla="*/ 0 h 2564525"/>
                <a:gd name="connsiteX2-67" fmla="*/ 3944398 w 3944398"/>
                <a:gd name="connsiteY2-68" fmla="*/ 71685 h 2564525"/>
                <a:gd name="connsiteX3-69" fmla="*/ 3944398 w 3944398"/>
                <a:gd name="connsiteY3-70" fmla="*/ 2471985 h 2564525"/>
                <a:gd name="connsiteX4-71" fmla="*/ 1975946 w 3944398"/>
                <a:gd name="connsiteY4-72" fmla="*/ 2564525 h 2564525"/>
                <a:gd name="connsiteX5-73" fmla="*/ 95492 w 3944398"/>
                <a:gd name="connsiteY5-74" fmla="*/ 2471985 h 2564525"/>
                <a:gd name="connsiteX6-75" fmla="*/ 0 w 3944398"/>
                <a:gd name="connsiteY6-76" fmla="*/ 1608083 h 2564525"/>
                <a:gd name="connsiteX7-77" fmla="*/ 95492 w 3944398"/>
                <a:gd name="connsiteY7-78" fmla="*/ 71685 h 2564525"/>
                <a:gd name="connsiteX0-79" fmla="*/ 95492 w 3944398"/>
                <a:gd name="connsiteY0-80" fmla="*/ 71685 h 2564525"/>
                <a:gd name="connsiteX1-81" fmla="*/ 1660635 w 3944398"/>
                <a:gd name="connsiteY1-82" fmla="*/ 0 h 2564525"/>
                <a:gd name="connsiteX2-83" fmla="*/ 3944398 w 3944398"/>
                <a:gd name="connsiteY2-84" fmla="*/ 71685 h 2564525"/>
                <a:gd name="connsiteX3-85" fmla="*/ 3930870 w 3944398"/>
                <a:gd name="connsiteY3-86" fmla="*/ 1198181 h 2564525"/>
                <a:gd name="connsiteX4-87" fmla="*/ 3944398 w 3944398"/>
                <a:gd name="connsiteY4-88" fmla="*/ 2471985 h 2564525"/>
                <a:gd name="connsiteX5-89" fmla="*/ 1975946 w 3944398"/>
                <a:gd name="connsiteY5-90" fmla="*/ 2564525 h 2564525"/>
                <a:gd name="connsiteX6-91" fmla="*/ 95492 w 3944398"/>
                <a:gd name="connsiteY6-92" fmla="*/ 2471985 h 2564525"/>
                <a:gd name="connsiteX7-93" fmla="*/ 0 w 3944398"/>
                <a:gd name="connsiteY7-94" fmla="*/ 1608083 h 2564525"/>
                <a:gd name="connsiteX8" fmla="*/ 95492 w 3944398"/>
                <a:gd name="connsiteY8" fmla="*/ 71685 h 2564525"/>
                <a:gd name="connsiteX0-95" fmla="*/ 95492 w 3993932"/>
                <a:gd name="connsiteY0-96" fmla="*/ 71685 h 2564525"/>
                <a:gd name="connsiteX1-97" fmla="*/ 1660635 w 3993932"/>
                <a:gd name="connsiteY1-98" fmla="*/ 0 h 2564525"/>
                <a:gd name="connsiteX2-99" fmla="*/ 3944398 w 3993932"/>
                <a:gd name="connsiteY2-100" fmla="*/ 71685 h 2564525"/>
                <a:gd name="connsiteX3-101" fmla="*/ 3930870 w 3993932"/>
                <a:gd name="connsiteY3-102" fmla="*/ 1198181 h 2564525"/>
                <a:gd name="connsiteX4-103" fmla="*/ 3993932 w 3993932"/>
                <a:gd name="connsiteY4-104" fmla="*/ 1250732 h 2564525"/>
                <a:gd name="connsiteX5-105" fmla="*/ 3944398 w 3993932"/>
                <a:gd name="connsiteY5-106" fmla="*/ 2471985 h 2564525"/>
                <a:gd name="connsiteX6-107" fmla="*/ 1975946 w 3993932"/>
                <a:gd name="connsiteY6-108" fmla="*/ 2564525 h 2564525"/>
                <a:gd name="connsiteX7-109" fmla="*/ 95492 w 3993932"/>
                <a:gd name="connsiteY7-110" fmla="*/ 2471985 h 2564525"/>
                <a:gd name="connsiteX8-111" fmla="*/ 0 w 3993932"/>
                <a:gd name="connsiteY8-112" fmla="*/ 1608083 h 2564525"/>
                <a:gd name="connsiteX9" fmla="*/ 95492 w 3993932"/>
                <a:gd name="connsiteY9" fmla="*/ 71685 h 2564525"/>
                <a:gd name="connsiteX0-113" fmla="*/ 95492 w 3983421"/>
                <a:gd name="connsiteY0-114" fmla="*/ 71685 h 2564525"/>
                <a:gd name="connsiteX1-115" fmla="*/ 1660635 w 3983421"/>
                <a:gd name="connsiteY1-116" fmla="*/ 0 h 2564525"/>
                <a:gd name="connsiteX2-117" fmla="*/ 3944398 w 3983421"/>
                <a:gd name="connsiteY2-118" fmla="*/ 71685 h 2564525"/>
                <a:gd name="connsiteX3-119" fmla="*/ 3930870 w 3983421"/>
                <a:gd name="connsiteY3-120" fmla="*/ 1198181 h 2564525"/>
                <a:gd name="connsiteX4-121" fmla="*/ 3983421 w 3983421"/>
                <a:gd name="connsiteY4-122" fmla="*/ 1450428 h 2564525"/>
                <a:gd name="connsiteX5-123" fmla="*/ 3944398 w 3983421"/>
                <a:gd name="connsiteY5-124" fmla="*/ 2471985 h 2564525"/>
                <a:gd name="connsiteX6-125" fmla="*/ 1975946 w 3983421"/>
                <a:gd name="connsiteY6-126" fmla="*/ 2564525 h 2564525"/>
                <a:gd name="connsiteX7-127" fmla="*/ 95492 w 3983421"/>
                <a:gd name="connsiteY7-128" fmla="*/ 2471985 h 2564525"/>
                <a:gd name="connsiteX8-129" fmla="*/ 0 w 3983421"/>
                <a:gd name="connsiteY8-130" fmla="*/ 1608083 h 2564525"/>
                <a:gd name="connsiteX9-131" fmla="*/ 95492 w 3983421"/>
                <a:gd name="connsiteY9-132" fmla="*/ 71685 h 2564525"/>
                <a:gd name="connsiteX0-133" fmla="*/ 95492 w 3983421"/>
                <a:gd name="connsiteY0-134" fmla="*/ 71685 h 2564525"/>
                <a:gd name="connsiteX1-135" fmla="*/ 1660635 w 3983421"/>
                <a:gd name="connsiteY1-136" fmla="*/ 0 h 2564525"/>
                <a:gd name="connsiteX2-137" fmla="*/ 3944398 w 3983421"/>
                <a:gd name="connsiteY2-138" fmla="*/ 71685 h 2564525"/>
                <a:gd name="connsiteX3-139" fmla="*/ 3972911 w 3983421"/>
                <a:gd name="connsiteY3-140" fmla="*/ 956444 h 2564525"/>
                <a:gd name="connsiteX4-141" fmla="*/ 3983421 w 3983421"/>
                <a:gd name="connsiteY4-142" fmla="*/ 1450428 h 2564525"/>
                <a:gd name="connsiteX5-143" fmla="*/ 3944398 w 3983421"/>
                <a:gd name="connsiteY5-144" fmla="*/ 2471985 h 2564525"/>
                <a:gd name="connsiteX6-145" fmla="*/ 1975946 w 3983421"/>
                <a:gd name="connsiteY6-146" fmla="*/ 2564525 h 2564525"/>
                <a:gd name="connsiteX7-147" fmla="*/ 95492 w 3983421"/>
                <a:gd name="connsiteY7-148" fmla="*/ 2471985 h 2564525"/>
                <a:gd name="connsiteX8-149" fmla="*/ 0 w 3983421"/>
                <a:gd name="connsiteY8-150" fmla="*/ 1608083 h 2564525"/>
                <a:gd name="connsiteX9-151" fmla="*/ 95492 w 3983421"/>
                <a:gd name="connsiteY9-152" fmla="*/ 71685 h 2564525"/>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21" y="connsiteY5-22"/>
                </a:cxn>
                <a:cxn ang="0">
                  <a:pos x="connsiteX6-47" y="connsiteY6-48"/>
                </a:cxn>
                <a:cxn ang="0">
                  <a:pos x="connsiteX7-77" y="connsiteY7-78"/>
                </a:cxn>
                <a:cxn ang="0">
                  <a:pos x="connsiteX8-111" y="connsiteY8-112"/>
                </a:cxn>
                <a:cxn ang="0">
                  <a:pos x="connsiteX9-131" y="connsiteY9-132"/>
                </a:cxn>
              </a:cxnLst>
              <a:rect l="l" t="t" r="r" b="b"/>
              <a:pathLst>
                <a:path w="3983421" h="2564525">
                  <a:moveTo>
                    <a:pt x="95492" y="71685"/>
                  </a:moveTo>
                  <a:lnTo>
                    <a:pt x="1660635" y="0"/>
                  </a:lnTo>
                  <a:lnTo>
                    <a:pt x="3944398" y="71685"/>
                  </a:lnTo>
                  <a:lnTo>
                    <a:pt x="3972911" y="956444"/>
                  </a:lnTo>
                  <a:cubicBezTo>
                    <a:pt x="3972911" y="977465"/>
                    <a:pt x="3983421" y="1429407"/>
                    <a:pt x="3983421" y="1450428"/>
                  </a:cubicBezTo>
                  <a:lnTo>
                    <a:pt x="3944398" y="2471985"/>
                  </a:lnTo>
                  <a:lnTo>
                    <a:pt x="1975946" y="2564525"/>
                  </a:lnTo>
                  <a:lnTo>
                    <a:pt x="95492" y="2471985"/>
                  </a:lnTo>
                  <a:cubicBezTo>
                    <a:pt x="95192" y="2134969"/>
                    <a:pt x="300" y="1945099"/>
                    <a:pt x="0" y="1608083"/>
                  </a:cubicBezTo>
                  <a:cubicBezTo>
                    <a:pt x="300" y="1144999"/>
                    <a:pt x="95192" y="534769"/>
                    <a:pt x="95492" y="71685"/>
                  </a:cubicBezTo>
                  <a:close/>
                </a:path>
              </a:pathLst>
            </a:custGeom>
            <a:blipFill dpi="0" rotWithShape="1">
              <a:blip r:embed="rId1"/>
              <a:srcRect/>
              <a:stretch>
                <a:fillRect b="-14000"/>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98" name="Freeform 56"/>
            <p:cNvSpPr/>
            <p:nvPr/>
          </p:nvSpPr>
          <p:spPr bwMode="auto">
            <a:xfrm>
              <a:off x="942874" y="1637198"/>
              <a:ext cx="4398962" cy="3111500"/>
            </a:xfrm>
            <a:custGeom>
              <a:avLst/>
              <a:gdLst>
                <a:gd name="T0" fmla="*/ 145 w 153"/>
                <a:gd name="T1" fmla="*/ 2 h 52"/>
                <a:gd name="T2" fmla="*/ 143 w 153"/>
                <a:gd name="T3" fmla="*/ 4 h 52"/>
                <a:gd name="T4" fmla="*/ 121 w 153"/>
                <a:gd name="T5" fmla="*/ 3 h 52"/>
                <a:gd name="T6" fmla="*/ 84 w 153"/>
                <a:gd name="T7" fmla="*/ 4 h 52"/>
                <a:gd name="T8" fmla="*/ 29 w 153"/>
                <a:gd name="T9" fmla="*/ 3 h 52"/>
                <a:gd name="T10" fmla="*/ 23 w 153"/>
                <a:gd name="T11" fmla="*/ 4 h 52"/>
                <a:gd name="T12" fmla="*/ 7 w 153"/>
                <a:gd name="T13" fmla="*/ 4 h 52"/>
                <a:gd name="T14" fmla="*/ 4 w 153"/>
                <a:gd name="T15" fmla="*/ 33 h 52"/>
                <a:gd name="T16" fmla="*/ 5 w 153"/>
                <a:gd name="T17" fmla="*/ 45 h 52"/>
                <a:gd name="T18" fmla="*/ 17 w 153"/>
                <a:gd name="T19" fmla="*/ 49 h 52"/>
                <a:gd name="T20" fmla="*/ 27 w 153"/>
                <a:gd name="T21" fmla="*/ 49 h 52"/>
                <a:gd name="T22" fmla="*/ 38 w 153"/>
                <a:gd name="T23" fmla="*/ 48 h 52"/>
                <a:gd name="T24" fmla="*/ 41 w 153"/>
                <a:gd name="T25" fmla="*/ 49 h 52"/>
                <a:gd name="T26" fmla="*/ 57 w 153"/>
                <a:gd name="T27" fmla="*/ 48 h 52"/>
                <a:gd name="T28" fmla="*/ 61 w 153"/>
                <a:gd name="T29" fmla="*/ 49 h 52"/>
                <a:gd name="T30" fmla="*/ 68 w 153"/>
                <a:gd name="T31" fmla="*/ 49 h 52"/>
                <a:gd name="T32" fmla="*/ 102 w 153"/>
                <a:gd name="T33" fmla="*/ 49 h 52"/>
                <a:gd name="T34" fmla="*/ 149 w 153"/>
                <a:gd name="T35" fmla="*/ 49 h 52"/>
                <a:gd name="T36" fmla="*/ 150 w 153"/>
                <a:gd name="T37" fmla="*/ 24 h 52"/>
                <a:gd name="T38" fmla="*/ 150 w 153"/>
                <a:gd name="T39" fmla="*/ 3 h 52"/>
                <a:gd name="T40" fmla="*/ 151 w 153"/>
                <a:gd name="T41" fmla="*/ 1 h 52"/>
                <a:gd name="T42" fmla="*/ 153 w 153"/>
                <a:gd name="T43" fmla="*/ 3 h 52"/>
                <a:gd name="T44" fmla="*/ 152 w 153"/>
                <a:gd name="T45" fmla="*/ 5 h 52"/>
                <a:gd name="T46" fmla="*/ 152 w 153"/>
                <a:gd name="T47" fmla="*/ 24 h 52"/>
                <a:gd name="T48" fmla="*/ 151 w 153"/>
                <a:gd name="T49" fmla="*/ 27 h 52"/>
                <a:gd name="T50" fmla="*/ 152 w 153"/>
                <a:gd name="T51" fmla="*/ 36 h 52"/>
                <a:gd name="T52" fmla="*/ 153 w 153"/>
                <a:gd name="T53" fmla="*/ 49 h 52"/>
                <a:gd name="T54" fmla="*/ 152 w 153"/>
                <a:gd name="T55" fmla="*/ 52 h 52"/>
                <a:gd name="T56" fmla="*/ 135 w 153"/>
                <a:gd name="T57" fmla="*/ 49 h 52"/>
                <a:gd name="T58" fmla="*/ 109 w 153"/>
                <a:gd name="T59" fmla="*/ 50 h 52"/>
                <a:gd name="T60" fmla="*/ 100 w 153"/>
                <a:gd name="T61" fmla="*/ 51 h 52"/>
                <a:gd name="T62" fmla="*/ 72 w 153"/>
                <a:gd name="T63" fmla="*/ 52 h 52"/>
                <a:gd name="T64" fmla="*/ 57 w 153"/>
                <a:gd name="T65" fmla="*/ 50 h 52"/>
                <a:gd name="T66" fmla="*/ 17 w 153"/>
                <a:gd name="T67" fmla="*/ 51 h 52"/>
                <a:gd name="T68" fmla="*/ 3 w 153"/>
                <a:gd name="T69" fmla="*/ 52 h 52"/>
                <a:gd name="T70" fmla="*/ 3 w 153"/>
                <a:gd name="T71" fmla="*/ 46 h 52"/>
                <a:gd name="T72" fmla="*/ 2 w 153"/>
                <a:gd name="T73" fmla="*/ 43 h 52"/>
                <a:gd name="T74" fmla="*/ 4 w 153"/>
                <a:gd name="T75" fmla="*/ 4 h 52"/>
                <a:gd name="T76" fmla="*/ 0 w 153"/>
                <a:gd name="T77" fmla="*/ 3 h 52"/>
                <a:gd name="T78" fmla="*/ 3 w 153"/>
                <a:gd name="T79" fmla="*/ 2 h 52"/>
                <a:gd name="T80" fmla="*/ 19 w 153"/>
                <a:gd name="T81" fmla="*/ 2 h 52"/>
                <a:gd name="T82" fmla="*/ 27 w 153"/>
                <a:gd name="T83" fmla="*/ 1 h 52"/>
                <a:gd name="T84" fmla="*/ 35 w 153"/>
                <a:gd name="T85" fmla="*/ 2 h 52"/>
                <a:gd name="T86" fmla="*/ 44 w 153"/>
                <a:gd name="T87" fmla="*/ 1 h 52"/>
                <a:gd name="T88" fmla="*/ 83 w 153"/>
                <a:gd name="T89" fmla="*/ 2 h 52"/>
                <a:gd name="T90" fmla="*/ 92 w 153"/>
                <a:gd name="T91" fmla="*/ 2 h 52"/>
                <a:gd name="T92" fmla="*/ 123 w 153"/>
                <a:gd name="T93" fmla="*/ 1 h 52"/>
                <a:gd name="T94" fmla="*/ 135 w 153"/>
                <a:gd name="T95" fmla="*/ 1 h 52"/>
                <a:gd name="T96" fmla="*/ 145 w 153"/>
                <a:gd name="T97" fmla="*/ 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53" h="52">
                  <a:moveTo>
                    <a:pt x="145" y="2"/>
                  </a:moveTo>
                  <a:cubicBezTo>
                    <a:pt x="145" y="4"/>
                    <a:pt x="142" y="3"/>
                    <a:pt x="143" y="4"/>
                  </a:cubicBezTo>
                  <a:cubicBezTo>
                    <a:pt x="135" y="4"/>
                    <a:pt x="129" y="2"/>
                    <a:pt x="121" y="3"/>
                  </a:cubicBezTo>
                  <a:cubicBezTo>
                    <a:pt x="110" y="3"/>
                    <a:pt x="98" y="4"/>
                    <a:pt x="84" y="4"/>
                  </a:cubicBezTo>
                  <a:cubicBezTo>
                    <a:pt x="66" y="4"/>
                    <a:pt x="47" y="3"/>
                    <a:pt x="29" y="3"/>
                  </a:cubicBezTo>
                  <a:cubicBezTo>
                    <a:pt x="27" y="3"/>
                    <a:pt x="25" y="4"/>
                    <a:pt x="23" y="4"/>
                  </a:cubicBezTo>
                  <a:cubicBezTo>
                    <a:pt x="18" y="4"/>
                    <a:pt x="12" y="3"/>
                    <a:pt x="7" y="4"/>
                  </a:cubicBezTo>
                  <a:cubicBezTo>
                    <a:pt x="4" y="13"/>
                    <a:pt x="4" y="23"/>
                    <a:pt x="4" y="33"/>
                  </a:cubicBezTo>
                  <a:cubicBezTo>
                    <a:pt x="4" y="37"/>
                    <a:pt x="4" y="41"/>
                    <a:pt x="5" y="45"/>
                  </a:cubicBezTo>
                  <a:cubicBezTo>
                    <a:pt x="3" y="51"/>
                    <a:pt x="12" y="49"/>
                    <a:pt x="17" y="49"/>
                  </a:cubicBezTo>
                  <a:cubicBezTo>
                    <a:pt x="20" y="49"/>
                    <a:pt x="24" y="49"/>
                    <a:pt x="27" y="49"/>
                  </a:cubicBezTo>
                  <a:cubicBezTo>
                    <a:pt x="31" y="49"/>
                    <a:pt x="33" y="48"/>
                    <a:pt x="38" y="48"/>
                  </a:cubicBezTo>
                  <a:cubicBezTo>
                    <a:pt x="39" y="48"/>
                    <a:pt x="40" y="49"/>
                    <a:pt x="41" y="49"/>
                  </a:cubicBezTo>
                  <a:cubicBezTo>
                    <a:pt x="47" y="49"/>
                    <a:pt x="51" y="48"/>
                    <a:pt x="57" y="48"/>
                  </a:cubicBezTo>
                  <a:cubicBezTo>
                    <a:pt x="59" y="48"/>
                    <a:pt x="60" y="49"/>
                    <a:pt x="61" y="49"/>
                  </a:cubicBezTo>
                  <a:cubicBezTo>
                    <a:pt x="63" y="50"/>
                    <a:pt x="66" y="49"/>
                    <a:pt x="68" y="49"/>
                  </a:cubicBezTo>
                  <a:cubicBezTo>
                    <a:pt x="79" y="50"/>
                    <a:pt x="91" y="50"/>
                    <a:pt x="102" y="49"/>
                  </a:cubicBezTo>
                  <a:cubicBezTo>
                    <a:pt x="118" y="48"/>
                    <a:pt x="132" y="47"/>
                    <a:pt x="149" y="49"/>
                  </a:cubicBezTo>
                  <a:cubicBezTo>
                    <a:pt x="149" y="40"/>
                    <a:pt x="150" y="33"/>
                    <a:pt x="150" y="24"/>
                  </a:cubicBezTo>
                  <a:cubicBezTo>
                    <a:pt x="150" y="16"/>
                    <a:pt x="149" y="11"/>
                    <a:pt x="150" y="3"/>
                  </a:cubicBezTo>
                  <a:cubicBezTo>
                    <a:pt x="151" y="3"/>
                    <a:pt x="151" y="2"/>
                    <a:pt x="151" y="1"/>
                  </a:cubicBezTo>
                  <a:cubicBezTo>
                    <a:pt x="152" y="1"/>
                    <a:pt x="153" y="3"/>
                    <a:pt x="153" y="3"/>
                  </a:cubicBezTo>
                  <a:cubicBezTo>
                    <a:pt x="153" y="4"/>
                    <a:pt x="152" y="4"/>
                    <a:pt x="152" y="5"/>
                  </a:cubicBezTo>
                  <a:cubicBezTo>
                    <a:pt x="151" y="12"/>
                    <a:pt x="152" y="18"/>
                    <a:pt x="152" y="24"/>
                  </a:cubicBezTo>
                  <a:cubicBezTo>
                    <a:pt x="152" y="25"/>
                    <a:pt x="151" y="26"/>
                    <a:pt x="151" y="27"/>
                  </a:cubicBezTo>
                  <a:cubicBezTo>
                    <a:pt x="151" y="30"/>
                    <a:pt x="152" y="33"/>
                    <a:pt x="152" y="36"/>
                  </a:cubicBezTo>
                  <a:cubicBezTo>
                    <a:pt x="151" y="41"/>
                    <a:pt x="149" y="47"/>
                    <a:pt x="153" y="49"/>
                  </a:cubicBezTo>
                  <a:cubicBezTo>
                    <a:pt x="152" y="50"/>
                    <a:pt x="152" y="51"/>
                    <a:pt x="152" y="52"/>
                  </a:cubicBezTo>
                  <a:cubicBezTo>
                    <a:pt x="147" y="49"/>
                    <a:pt x="140" y="51"/>
                    <a:pt x="135" y="49"/>
                  </a:cubicBezTo>
                  <a:cubicBezTo>
                    <a:pt x="128" y="49"/>
                    <a:pt x="116" y="50"/>
                    <a:pt x="109" y="50"/>
                  </a:cubicBezTo>
                  <a:cubicBezTo>
                    <a:pt x="107" y="51"/>
                    <a:pt x="103" y="51"/>
                    <a:pt x="100" y="51"/>
                  </a:cubicBezTo>
                  <a:cubicBezTo>
                    <a:pt x="91" y="51"/>
                    <a:pt x="81" y="52"/>
                    <a:pt x="72" y="52"/>
                  </a:cubicBezTo>
                  <a:cubicBezTo>
                    <a:pt x="67" y="52"/>
                    <a:pt x="61" y="52"/>
                    <a:pt x="57" y="50"/>
                  </a:cubicBezTo>
                  <a:cubicBezTo>
                    <a:pt x="44" y="50"/>
                    <a:pt x="30" y="51"/>
                    <a:pt x="17" y="51"/>
                  </a:cubicBezTo>
                  <a:cubicBezTo>
                    <a:pt x="13" y="52"/>
                    <a:pt x="7" y="52"/>
                    <a:pt x="3" y="52"/>
                  </a:cubicBezTo>
                  <a:cubicBezTo>
                    <a:pt x="2" y="50"/>
                    <a:pt x="3" y="48"/>
                    <a:pt x="3" y="46"/>
                  </a:cubicBezTo>
                  <a:cubicBezTo>
                    <a:pt x="3" y="45"/>
                    <a:pt x="2" y="44"/>
                    <a:pt x="2" y="43"/>
                  </a:cubicBezTo>
                  <a:cubicBezTo>
                    <a:pt x="1" y="30"/>
                    <a:pt x="3" y="19"/>
                    <a:pt x="4" y="4"/>
                  </a:cubicBezTo>
                  <a:cubicBezTo>
                    <a:pt x="4" y="3"/>
                    <a:pt x="1" y="4"/>
                    <a:pt x="0" y="3"/>
                  </a:cubicBezTo>
                  <a:cubicBezTo>
                    <a:pt x="1" y="1"/>
                    <a:pt x="2" y="1"/>
                    <a:pt x="3" y="2"/>
                  </a:cubicBezTo>
                  <a:cubicBezTo>
                    <a:pt x="8" y="1"/>
                    <a:pt x="14" y="2"/>
                    <a:pt x="19" y="2"/>
                  </a:cubicBezTo>
                  <a:cubicBezTo>
                    <a:pt x="22" y="2"/>
                    <a:pt x="25" y="1"/>
                    <a:pt x="27" y="1"/>
                  </a:cubicBezTo>
                  <a:cubicBezTo>
                    <a:pt x="30" y="1"/>
                    <a:pt x="32" y="2"/>
                    <a:pt x="35" y="2"/>
                  </a:cubicBezTo>
                  <a:cubicBezTo>
                    <a:pt x="38" y="2"/>
                    <a:pt x="41" y="2"/>
                    <a:pt x="44" y="1"/>
                  </a:cubicBezTo>
                  <a:cubicBezTo>
                    <a:pt x="56" y="1"/>
                    <a:pt x="70" y="2"/>
                    <a:pt x="83" y="2"/>
                  </a:cubicBezTo>
                  <a:cubicBezTo>
                    <a:pt x="86" y="2"/>
                    <a:pt x="89" y="2"/>
                    <a:pt x="92" y="2"/>
                  </a:cubicBezTo>
                  <a:cubicBezTo>
                    <a:pt x="101" y="2"/>
                    <a:pt x="113" y="1"/>
                    <a:pt x="123" y="1"/>
                  </a:cubicBezTo>
                  <a:cubicBezTo>
                    <a:pt x="127" y="1"/>
                    <a:pt x="131" y="1"/>
                    <a:pt x="135" y="1"/>
                  </a:cubicBezTo>
                  <a:cubicBezTo>
                    <a:pt x="138" y="2"/>
                    <a:pt x="142" y="0"/>
                    <a:pt x="145" y="2"/>
                  </a:cubicBezTo>
                  <a:close/>
                </a:path>
              </a:pathLst>
            </a:custGeom>
            <a:solidFill>
              <a:srgbClr val="8AC65A"/>
            </a:solidFill>
            <a:ln>
              <a:noFill/>
            </a:ln>
          </p:spPr>
          <p:txBody>
            <a:bodyPr vert="horz" wrap="square" lIns="91440" tIns="45720" rIns="91440" bIns="45720" numCol="1" anchor="t" anchorCtr="0" compatLnSpc="1"/>
            <a:lstStyle/>
            <a:p>
              <a:endParaRPr lang="zh-CN" altLang="en-US">
                <a:latin typeface="+mn-lt"/>
                <a:ea typeface="+mn-ea"/>
                <a:cs typeface="+mn-ea"/>
                <a:sym typeface="+mn-lt"/>
              </a:endParaRPr>
            </a:p>
          </p:txBody>
        </p:sp>
      </p:grpSp>
      <p:grpSp>
        <p:nvGrpSpPr>
          <p:cNvPr id="99" name="组合 98"/>
          <p:cNvGrpSpPr/>
          <p:nvPr/>
        </p:nvGrpSpPr>
        <p:grpSpPr>
          <a:xfrm>
            <a:off x="8120493" y="1154741"/>
            <a:ext cx="2328970" cy="1647341"/>
            <a:chOff x="942874" y="1637198"/>
            <a:chExt cx="4398962" cy="3111500"/>
          </a:xfrm>
        </p:grpSpPr>
        <p:sp>
          <p:nvSpPr>
            <p:cNvPr id="100" name="矩形 19"/>
            <p:cNvSpPr/>
            <p:nvPr/>
          </p:nvSpPr>
          <p:spPr>
            <a:xfrm>
              <a:off x="1156136" y="1933902"/>
              <a:ext cx="3983421" cy="2564526"/>
            </a:xfrm>
            <a:custGeom>
              <a:avLst/>
              <a:gdLst>
                <a:gd name="connsiteX0" fmla="*/ 0 w 3848906"/>
                <a:gd name="connsiteY0" fmla="*/ 0 h 2400300"/>
                <a:gd name="connsiteX1" fmla="*/ 3848906 w 3848906"/>
                <a:gd name="connsiteY1" fmla="*/ 0 h 2400300"/>
                <a:gd name="connsiteX2" fmla="*/ 3848906 w 3848906"/>
                <a:gd name="connsiteY2" fmla="*/ 2400300 h 2400300"/>
                <a:gd name="connsiteX3" fmla="*/ 0 w 3848906"/>
                <a:gd name="connsiteY3" fmla="*/ 2400300 h 2400300"/>
                <a:gd name="connsiteX4" fmla="*/ 0 w 3848906"/>
                <a:gd name="connsiteY4" fmla="*/ 0 h 2400300"/>
                <a:gd name="connsiteX0-1" fmla="*/ 0 w 3848906"/>
                <a:gd name="connsiteY0-2" fmla="*/ 8622 h 2408922"/>
                <a:gd name="connsiteX1-3" fmla="*/ 1586163 w 3848906"/>
                <a:gd name="connsiteY1-4" fmla="*/ 0 h 2408922"/>
                <a:gd name="connsiteX2-5" fmla="*/ 3848906 w 3848906"/>
                <a:gd name="connsiteY2-6" fmla="*/ 8622 h 2408922"/>
                <a:gd name="connsiteX3-7" fmla="*/ 3848906 w 3848906"/>
                <a:gd name="connsiteY3-8" fmla="*/ 2408922 h 2408922"/>
                <a:gd name="connsiteX4-9" fmla="*/ 0 w 3848906"/>
                <a:gd name="connsiteY4-10" fmla="*/ 2408922 h 2408922"/>
                <a:gd name="connsiteX5" fmla="*/ 0 w 3848906"/>
                <a:gd name="connsiteY5" fmla="*/ 8622 h 2408922"/>
                <a:gd name="connsiteX0-11" fmla="*/ 0 w 3848906"/>
                <a:gd name="connsiteY0-12" fmla="*/ 71685 h 2471985"/>
                <a:gd name="connsiteX1-13" fmla="*/ 1565143 w 3848906"/>
                <a:gd name="connsiteY1-14" fmla="*/ 0 h 2471985"/>
                <a:gd name="connsiteX2-15" fmla="*/ 3848906 w 3848906"/>
                <a:gd name="connsiteY2-16" fmla="*/ 71685 h 2471985"/>
                <a:gd name="connsiteX3-17" fmla="*/ 3848906 w 3848906"/>
                <a:gd name="connsiteY3-18" fmla="*/ 2471985 h 2471985"/>
                <a:gd name="connsiteX4-19" fmla="*/ 0 w 3848906"/>
                <a:gd name="connsiteY4-20" fmla="*/ 2471985 h 2471985"/>
                <a:gd name="connsiteX5-21" fmla="*/ 0 w 3848906"/>
                <a:gd name="connsiteY5-22" fmla="*/ 71685 h 2471985"/>
                <a:gd name="connsiteX0-23" fmla="*/ 899 w 3849805"/>
                <a:gd name="connsiteY0-24" fmla="*/ 71685 h 2471985"/>
                <a:gd name="connsiteX1-25" fmla="*/ 1566042 w 3849805"/>
                <a:gd name="connsiteY1-26" fmla="*/ 0 h 2471985"/>
                <a:gd name="connsiteX2-27" fmla="*/ 3849805 w 3849805"/>
                <a:gd name="connsiteY2-28" fmla="*/ 71685 h 2471985"/>
                <a:gd name="connsiteX3-29" fmla="*/ 3849805 w 3849805"/>
                <a:gd name="connsiteY3-30" fmla="*/ 2471985 h 2471985"/>
                <a:gd name="connsiteX4-31" fmla="*/ 899 w 3849805"/>
                <a:gd name="connsiteY4-32" fmla="*/ 2471985 h 2471985"/>
                <a:gd name="connsiteX5-33" fmla="*/ 0 w 3849805"/>
                <a:gd name="connsiteY5-34" fmla="*/ 1460938 h 2471985"/>
                <a:gd name="connsiteX6" fmla="*/ 899 w 3849805"/>
                <a:gd name="connsiteY6" fmla="*/ 71685 h 2471985"/>
                <a:gd name="connsiteX0-35" fmla="*/ 95492 w 3944398"/>
                <a:gd name="connsiteY0-36" fmla="*/ 71685 h 2471985"/>
                <a:gd name="connsiteX1-37" fmla="*/ 1660635 w 3944398"/>
                <a:gd name="connsiteY1-38" fmla="*/ 0 h 2471985"/>
                <a:gd name="connsiteX2-39" fmla="*/ 3944398 w 3944398"/>
                <a:gd name="connsiteY2-40" fmla="*/ 71685 h 2471985"/>
                <a:gd name="connsiteX3-41" fmla="*/ 3944398 w 3944398"/>
                <a:gd name="connsiteY3-42" fmla="*/ 2471985 h 2471985"/>
                <a:gd name="connsiteX4-43" fmla="*/ 95492 w 3944398"/>
                <a:gd name="connsiteY4-44" fmla="*/ 2471985 h 2471985"/>
                <a:gd name="connsiteX5-45" fmla="*/ 0 w 3944398"/>
                <a:gd name="connsiteY5-46" fmla="*/ 1608083 h 2471985"/>
                <a:gd name="connsiteX6-47" fmla="*/ 95492 w 3944398"/>
                <a:gd name="connsiteY6-48" fmla="*/ 71685 h 2471985"/>
                <a:gd name="connsiteX0-49" fmla="*/ 95492 w 3944398"/>
                <a:gd name="connsiteY0-50" fmla="*/ 71685 h 2471985"/>
                <a:gd name="connsiteX1-51" fmla="*/ 1660635 w 3944398"/>
                <a:gd name="connsiteY1-52" fmla="*/ 0 h 2471985"/>
                <a:gd name="connsiteX2-53" fmla="*/ 3944398 w 3944398"/>
                <a:gd name="connsiteY2-54" fmla="*/ 71685 h 2471985"/>
                <a:gd name="connsiteX3-55" fmla="*/ 3944398 w 3944398"/>
                <a:gd name="connsiteY3-56" fmla="*/ 2471985 h 2471985"/>
                <a:gd name="connsiteX4-57" fmla="*/ 1713187 w 3944398"/>
                <a:gd name="connsiteY4-58" fmla="*/ 2469931 h 2471985"/>
                <a:gd name="connsiteX5-59" fmla="*/ 95492 w 3944398"/>
                <a:gd name="connsiteY5-60" fmla="*/ 2471985 h 2471985"/>
                <a:gd name="connsiteX6-61" fmla="*/ 0 w 3944398"/>
                <a:gd name="connsiteY6-62" fmla="*/ 1608083 h 2471985"/>
                <a:gd name="connsiteX7" fmla="*/ 95492 w 3944398"/>
                <a:gd name="connsiteY7" fmla="*/ 71685 h 2471985"/>
                <a:gd name="connsiteX0-63" fmla="*/ 95492 w 3944398"/>
                <a:gd name="connsiteY0-64" fmla="*/ 71685 h 2564525"/>
                <a:gd name="connsiteX1-65" fmla="*/ 1660635 w 3944398"/>
                <a:gd name="connsiteY1-66" fmla="*/ 0 h 2564525"/>
                <a:gd name="connsiteX2-67" fmla="*/ 3944398 w 3944398"/>
                <a:gd name="connsiteY2-68" fmla="*/ 71685 h 2564525"/>
                <a:gd name="connsiteX3-69" fmla="*/ 3944398 w 3944398"/>
                <a:gd name="connsiteY3-70" fmla="*/ 2471985 h 2564525"/>
                <a:gd name="connsiteX4-71" fmla="*/ 1975946 w 3944398"/>
                <a:gd name="connsiteY4-72" fmla="*/ 2564525 h 2564525"/>
                <a:gd name="connsiteX5-73" fmla="*/ 95492 w 3944398"/>
                <a:gd name="connsiteY5-74" fmla="*/ 2471985 h 2564525"/>
                <a:gd name="connsiteX6-75" fmla="*/ 0 w 3944398"/>
                <a:gd name="connsiteY6-76" fmla="*/ 1608083 h 2564525"/>
                <a:gd name="connsiteX7-77" fmla="*/ 95492 w 3944398"/>
                <a:gd name="connsiteY7-78" fmla="*/ 71685 h 2564525"/>
                <a:gd name="connsiteX0-79" fmla="*/ 95492 w 3944398"/>
                <a:gd name="connsiteY0-80" fmla="*/ 71685 h 2564525"/>
                <a:gd name="connsiteX1-81" fmla="*/ 1660635 w 3944398"/>
                <a:gd name="connsiteY1-82" fmla="*/ 0 h 2564525"/>
                <a:gd name="connsiteX2-83" fmla="*/ 3944398 w 3944398"/>
                <a:gd name="connsiteY2-84" fmla="*/ 71685 h 2564525"/>
                <a:gd name="connsiteX3-85" fmla="*/ 3930870 w 3944398"/>
                <a:gd name="connsiteY3-86" fmla="*/ 1198181 h 2564525"/>
                <a:gd name="connsiteX4-87" fmla="*/ 3944398 w 3944398"/>
                <a:gd name="connsiteY4-88" fmla="*/ 2471985 h 2564525"/>
                <a:gd name="connsiteX5-89" fmla="*/ 1975946 w 3944398"/>
                <a:gd name="connsiteY5-90" fmla="*/ 2564525 h 2564525"/>
                <a:gd name="connsiteX6-91" fmla="*/ 95492 w 3944398"/>
                <a:gd name="connsiteY6-92" fmla="*/ 2471985 h 2564525"/>
                <a:gd name="connsiteX7-93" fmla="*/ 0 w 3944398"/>
                <a:gd name="connsiteY7-94" fmla="*/ 1608083 h 2564525"/>
                <a:gd name="connsiteX8" fmla="*/ 95492 w 3944398"/>
                <a:gd name="connsiteY8" fmla="*/ 71685 h 2564525"/>
                <a:gd name="connsiteX0-95" fmla="*/ 95492 w 3993932"/>
                <a:gd name="connsiteY0-96" fmla="*/ 71685 h 2564525"/>
                <a:gd name="connsiteX1-97" fmla="*/ 1660635 w 3993932"/>
                <a:gd name="connsiteY1-98" fmla="*/ 0 h 2564525"/>
                <a:gd name="connsiteX2-99" fmla="*/ 3944398 w 3993932"/>
                <a:gd name="connsiteY2-100" fmla="*/ 71685 h 2564525"/>
                <a:gd name="connsiteX3-101" fmla="*/ 3930870 w 3993932"/>
                <a:gd name="connsiteY3-102" fmla="*/ 1198181 h 2564525"/>
                <a:gd name="connsiteX4-103" fmla="*/ 3993932 w 3993932"/>
                <a:gd name="connsiteY4-104" fmla="*/ 1250732 h 2564525"/>
                <a:gd name="connsiteX5-105" fmla="*/ 3944398 w 3993932"/>
                <a:gd name="connsiteY5-106" fmla="*/ 2471985 h 2564525"/>
                <a:gd name="connsiteX6-107" fmla="*/ 1975946 w 3993932"/>
                <a:gd name="connsiteY6-108" fmla="*/ 2564525 h 2564525"/>
                <a:gd name="connsiteX7-109" fmla="*/ 95492 w 3993932"/>
                <a:gd name="connsiteY7-110" fmla="*/ 2471985 h 2564525"/>
                <a:gd name="connsiteX8-111" fmla="*/ 0 w 3993932"/>
                <a:gd name="connsiteY8-112" fmla="*/ 1608083 h 2564525"/>
                <a:gd name="connsiteX9" fmla="*/ 95492 w 3993932"/>
                <a:gd name="connsiteY9" fmla="*/ 71685 h 2564525"/>
                <a:gd name="connsiteX0-113" fmla="*/ 95492 w 3983421"/>
                <a:gd name="connsiteY0-114" fmla="*/ 71685 h 2564525"/>
                <a:gd name="connsiteX1-115" fmla="*/ 1660635 w 3983421"/>
                <a:gd name="connsiteY1-116" fmla="*/ 0 h 2564525"/>
                <a:gd name="connsiteX2-117" fmla="*/ 3944398 w 3983421"/>
                <a:gd name="connsiteY2-118" fmla="*/ 71685 h 2564525"/>
                <a:gd name="connsiteX3-119" fmla="*/ 3930870 w 3983421"/>
                <a:gd name="connsiteY3-120" fmla="*/ 1198181 h 2564525"/>
                <a:gd name="connsiteX4-121" fmla="*/ 3983421 w 3983421"/>
                <a:gd name="connsiteY4-122" fmla="*/ 1450428 h 2564525"/>
                <a:gd name="connsiteX5-123" fmla="*/ 3944398 w 3983421"/>
                <a:gd name="connsiteY5-124" fmla="*/ 2471985 h 2564525"/>
                <a:gd name="connsiteX6-125" fmla="*/ 1975946 w 3983421"/>
                <a:gd name="connsiteY6-126" fmla="*/ 2564525 h 2564525"/>
                <a:gd name="connsiteX7-127" fmla="*/ 95492 w 3983421"/>
                <a:gd name="connsiteY7-128" fmla="*/ 2471985 h 2564525"/>
                <a:gd name="connsiteX8-129" fmla="*/ 0 w 3983421"/>
                <a:gd name="connsiteY8-130" fmla="*/ 1608083 h 2564525"/>
                <a:gd name="connsiteX9-131" fmla="*/ 95492 w 3983421"/>
                <a:gd name="connsiteY9-132" fmla="*/ 71685 h 2564525"/>
                <a:gd name="connsiteX0-133" fmla="*/ 95492 w 3983421"/>
                <a:gd name="connsiteY0-134" fmla="*/ 71685 h 2564525"/>
                <a:gd name="connsiteX1-135" fmla="*/ 1660635 w 3983421"/>
                <a:gd name="connsiteY1-136" fmla="*/ 0 h 2564525"/>
                <a:gd name="connsiteX2-137" fmla="*/ 3944398 w 3983421"/>
                <a:gd name="connsiteY2-138" fmla="*/ 71685 h 2564525"/>
                <a:gd name="connsiteX3-139" fmla="*/ 3972911 w 3983421"/>
                <a:gd name="connsiteY3-140" fmla="*/ 956444 h 2564525"/>
                <a:gd name="connsiteX4-141" fmla="*/ 3983421 w 3983421"/>
                <a:gd name="connsiteY4-142" fmla="*/ 1450428 h 2564525"/>
                <a:gd name="connsiteX5-143" fmla="*/ 3944398 w 3983421"/>
                <a:gd name="connsiteY5-144" fmla="*/ 2471985 h 2564525"/>
                <a:gd name="connsiteX6-145" fmla="*/ 1975946 w 3983421"/>
                <a:gd name="connsiteY6-146" fmla="*/ 2564525 h 2564525"/>
                <a:gd name="connsiteX7-147" fmla="*/ 95492 w 3983421"/>
                <a:gd name="connsiteY7-148" fmla="*/ 2471985 h 2564525"/>
                <a:gd name="connsiteX8-149" fmla="*/ 0 w 3983421"/>
                <a:gd name="connsiteY8-150" fmla="*/ 1608083 h 2564525"/>
                <a:gd name="connsiteX9-151" fmla="*/ 95492 w 3983421"/>
                <a:gd name="connsiteY9-152" fmla="*/ 71685 h 2564525"/>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21" y="connsiteY5-22"/>
                </a:cxn>
                <a:cxn ang="0">
                  <a:pos x="connsiteX6-47" y="connsiteY6-48"/>
                </a:cxn>
                <a:cxn ang="0">
                  <a:pos x="connsiteX7-77" y="connsiteY7-78"/>
                </a:cxn>
                <a:cxn ang="0">
                  <a:pos x="connsiteX8-111" y="connsiteY8-112"/>
                </a:cxn>
                <a:cxn ang="0">
                  <a:pos x="connsiteX9-131" y="connsiteY9-132"/>
                </a:cxn>
              </a:cxnLst>
              <a:rect l="l" t="t" r="r" b="b"/>
              <a:pathLst>
                <a:path w="3983421" h="2564525">
                  <a:moveTo>
                    <a:pt x="95492" y="71685"/>
                  </a:moveTo>
                  <a:lnTo>
                    <a:pt x="1660635" y="0"/>
                  </a:lnTo>
                  <a:lnTo>
                    <a:pt x="3944398" y="71685"/>
                  </a:lnTo>
                  <a:lnTo>
                    <a:pt x="3972911" y="956444"/>
                  </a:lnTo>
                  <a:cubicBezTo>
                    <a:pt x="3972911" y="977465"/>
                    <a:pt x="3983421" y="1429407"/>
                    <a:pt x="3983421" y="1450428"/>
                  </a:cubicBezTo>
                  <a:lnTo>
                    <a:pt x="3944398" y="2471985"/>
                  </a:lnTo>
                  <a:lnTo>
                    <a:pt x="1975946" y="2564525"/>
                  </a:lnTo>
                  <a:lnTo>
                    <a:pt x="95492" y="2471985"/>
                  </a:lnTo>
                  <a:cubicBezTo>
                    <a:pt x="95192" y="2134969"/>
                    <a:pt x="300" y="1945099"/>
                    <a:pt x="0" y="1608083"/>
                  </a:cubicBezTo>
                  <a:cubicBezTo>
                    <a:pt x="300" y="1144999"/>
                    <a:pt x="95192" y="534769"/>
                    <a:pt x="95492" y="71685"/>
                  </a:cubicBezTo>
                  <a:close/>
                </a:path>
              </a:pathLst>
            </a:custGeom>
            <a:blipFill dpi="0" rotWithShape="1">
              <a:blip r:embed="rId2"/>
              <a:srcRect/>
              <a:stretch>
                <a:fillRect b="-14000"/>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01" name="Freeform 56"/>
            <p:cNvSpPr/>
            <p:nvPr/>
          </p:nvSpPr>
          <p:spPr bwMode="auto">
            <a:xfrm>
              <a:off x="942874" y="1637198"/>
              <a:ext cx="4398962" cy="3111500"/>
            </a:xfrm>
            <a:custGeom>
              <a:avLst/>
              <a:gdLst>
                <a:gd name="T0" fmla="*/ 145 w 153"/>
                <a:gd name="T1" fmla="*/ 2 h 52"/>
                <a:gd name="T2" fmla="*/ 143 w 153"/>
                <a:gd name="T3" fmla="*/ 4 h 52"/>
                <a:gd name="T4" fmla="*/ 121 w 153"/>
                <a:gd name="T5" fmla="*/ 3 h 52"/>
                <a:gd name="T6" fmla="*/ 84 w 153"/>
                <a:gd name="T7" fmla="*/ 4 h 52"/>
                <a:gd name="T8" fmla="*/ 29 w 153"/>
                <a:gd name="T9" fmla="*/ 3 h 52"/>
                <a:gd name="T10" fmla="*/ 23 w 153"/>
                <a:gd name="T11" fmla="*/ 4 h 52"/>
                <a:gd name="T12" fmla="*/ 7 w 153"/>
                <a:gd name="T13" fmla="*/ 4 h 52"/>
                <a:gd name="T14" fmla="*/ 4 w 153"/>
                <a:gd name="T15" fmla="*/ 33 h 52"/>
                <a:gd name="T16" fmla="*/ 5 w 153"/>
                <a:gd name="T17" fmla="*/ 45 h 52"/>
                <a:gd name="T18" fmla="*/ 17 w 153"/>
                <a:gd name="T19" fmla="*/ 49 h 52"/>
                <a:gd name="T20" fmla="*/ 27 w 153"/>
                <a:gd name="T21" fmla="*/ 49 h 52"/>
                <a:gd name="T22" fmla="*/ 38 w 153"/>
                <a:gd name="T23" fmla="*/ 48 h 52"/>
                <a:gd name="T24" fmla="*/ 41 w 153"/>
                <a:gd name="T25" fmla="*/ 49 h 52"/>
                <a:gd name="T26" fmla="*/ 57 w 153"/>
                <a:gd name="T27" fmla="*/ 48 h 52"/>
                <a:gd name="T28" fmla="*/ 61 w 153"/>
                <a:gd name="T29" fmla="*/ 49 h 52"/>
                <a:gd name="T30" fmla="*/ 68 w 153"/>
                <a:gd name="T31" fmla="*/ 49 h 52"/>
                <a:gd name="T32" fmla="*/ 102 w 153"/>
                <a:gd name="T33" fmla="*/ 49 h 52"/>
                <a:gd name="T34" fmla="*/ 149 w 153"/>
                <a:gd name="T35" fmla="*/ 49 h 52"/>
                <a:gd name="T36" fmla="*/ 150 w 153"/>
                <a:gd name="T37" fmla="*/ 24 h 52"/>
                <a:gd name="T38" fmla="*/ 150 w 153"/>
                <a:gd name="T39" fmla="*/ 3 h 52"/>
                <a:gd name="T40" fmla="*/ 151 w 153"/>
                <a:gd name="T41" fmla="*/ 1 h 52"/>
                <a:gd name="T42" fmla="*/ 153 w 153"/>
                <a:gd name="T43" fmla="*/ 3 h 52"/>
                <a:gd name="T44" fmla="*/ 152 w 153"/>
                <a:gd name="T45" fmla="*/ 5 h 52"/>
                <a:gd name="T46" fmla="*/ 152 w 153"/>
                <a:gd name="T47" fmla="*/ 24 h 52"/>
                <a:gd name="T48" fmla="*/ 151 w 153"/>
                <a:gd name="T49" fmla="*/ 27 h 52"/>
                <a:gd name="T50" fmla="*/ 152 w 153"/>
                <a:gd name="T51" fmla="*/ 36 h 52"/>
                <a:gd name="T52" fmla="*/ 153 w 153"/>
                <a:gd name="T53" fmla="*/ 49 h 52"/>
                <a:gd name="T54" fmla="*/ 152 w 153"/>
                <a:gd name="T55" fmla="*/ 52 h 52"/>
                <a:gd name="T56" fmla="*/ 135 w 153"/>
                <a:gd name="T57" fmla="*/ 49 h 52"/>
                <a:gd name="T58" fmla="*/ 109 w 153"/>
                <a:gd name="T59" fmla="*/ 50 h 52"/>
                <a:gd name="T60" fmla="*/ 100 w 153"/>
                <a:gd name="T61" fmla="*/ 51 h 52"/>
                <a:gd name="T62" fmla="*/ 72 w 153"/>
                <a:gd name="T63" fmla="*/ 52 h 52"/>
                <a:gd name="T64" fmla="*/ 57 w 153"/>
                <a:gd name="T65" fmla="*/ 50 h 52"/>
                <a:gd name="T66" fmla="*/ 17 w 153"/>
                <a:gd name="T67" fmla="*/ 51 h 52"/>
                <a:gd name="T68" fmla="*/ 3 w 153"/>
                <a:gd name="T69" fmla="*/ 52 h 52"/>
                <a:gd name="T70" fmla="*/ 3 w 153"/>
                <a:gd name="T71" fmla="*/ 46 h 52"/>
                <a:gd name="T72" fmla="*/ 2 w 153"/>
                <a:gd name="T73" fmla="*/ 43 h 52"/>
                <a:gd name="T74" fmla="*/ 4 w 153"/>
                <a:gd name="T75" fmla="*/ 4 h 52"/>
                <a:gd name="T76" fmla="*/ 0 w 153"/>
                <a:gd name="T77" fmla="*/ 3 h 52"/>
                <a:gd name="T78" fmla="*/ 3 w 153"/>
                <a:gd name="T79" fmla="*/ 2 h 52"/>
                <a:gd name="T80" fmla="*/ 19 w 153"/>
                <a:gd name="T81" fmla="*/ 2 h 52"/>
                <a:gd name="T82" fmla="*/ 27 w 153"/>
                <a:gd name="T83" fmla="*/ 1 h 52"/>
                <a:gd name="T84" fmla="*/ 35 w 153"/>
                <a:gd name="T85" fmla="*/ 2 h 52"/>
                <a:gd name="T86" fmla="*/ 44 w 153"/>
                <a:gd name="T87" fmla="*/ 1 h 52"/>
                <a:gd name="T88" fmla="*/ 83 w 153"/>
                <a:gd name="T89" fmla="*/ 2 h 52"/>
                <a:gd name="T90" fmla="*/ 92 w 153"/>
                <a:gd name="T91" fmla="*/ 2 h 52"/>
                <a:gd name="T92" fmla="*/ 123 w 153"/>
                <a:gd name="T93" fmla="*/ 1 h 52"/>
                <a:gd name="T94" fmla="*/ 135 w 153"/>
                <a:gd name="T95" fmla="*/ 1 h 52"/>
                <a:gd name="T96" fmla="*/ 145 w 153"/>
                <a:gd name="T97" fmla="*/ 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53" h="52">
                  <a:moveTo>
                    <a:pt x="145" y="2"/>
                  </a:moveTo>
                  <a:cubicBezTo>
                    <a:pt x="145" y="4"/>
                    <a:pt x="142" y="3"/>
                    <a:pt x="143" y="4"/>
                  </a:cubicBezTo>
                  <a:cubicBezTo>
                    <a:pt x="135" y="4"/>
                    <a:pt x="129" y="2"/>
                    <a:pt x="121" y="3"/>
                  </a:cubicBezTo>
                  <a:cubicBezTo>
                    <a:pt x="110" y="3"/>
                    <a:pt x="98" y="4"/>
                    <a:pt x="84" y="4"/>
                  </a:cubicBezTo>
                  <a:cubicBezTo>
                    <a:pt x="66" y="4"/>
                    <a:pt x="47" y="3"/>
                    <a:pt x="29" y="3"/>
                  </a:cubicBezTo>
                  <a:cubicBezTo>
                    <a:pt x="27" y="3"/>
                    <a:pt x="25" y="4"/>
                    <a:pt x="23" y="4"/>
                  </a:cubicBezTo>
                  <a:cubicBezTo>
                    <a:pt x="18" y="4"/>
                    <a:pt x="12" y="3"/>
                    <a:pt x="7" y="4"/>
                  </a:cubicBezTo>
                  <a:cubicBezTo>
                    <a:pt x="4" y="13"/>
                    <a:pt x="4" y="23"/>
                    <a:pt x="4" y="33"/>
                  </a:cubicBezTo>
                  <a:cubicBezTo>
                    <a:pt x="4" y="37"/>
                    <a:pt x="4" y="41"/>
                    <a:pt x="5" y="45"/>
                  </a:cubicBezTo>
                  <a:cubicBezTo>
                    <a:pt x="3" y="51"/>
                    <a:pt x="12" y="49"/>
                    <a:pt x="17" y="49"/>
                  </a:cubicBezTo>
                  <a:cubicBezTo>
                    <a:pt x="20" y="49"/>
                    <a:pt x="24" y="49"/>
                    <a:pt x="27" y="49"/>
                  </a:cubicBezTo>
                  <a:cubicBezTo>
                    <a:pt x="31" y="49"/>
                    <a:pt x="33" y="48"/>
                    <a:pt x="38" y="48"/>
                  </a:cubicBezTo>
                  <a:cubicBezTo>
                    <a:pt x="39" y="48"/>
                    <a:pt x="40" y="49"/>
                    <a:pt x="41" y="49"/>
                  </a:cubicBezTo>
                  <a:cubicBezTo>
                    <a:pt x="47" y="49"/>
                    <a:pt x="51" y="48"/>
                    <a:pt x="57" y="48"/>
                  </a:cubicBezTo>
                  <a:cubicBezTo>
                    <a:pt x="59" y="48"/>
                    <a:pt x="60" y="49"/>
                    <a:pt x="61" y="49"/>
                  </a:cubicBezTo>
                  <a:cubicBezTo>
                    <a:pt x="63" y="50"/>
                    <a:pt x="66" y="49"/>
                    <a:pt x="68" y="49"/>
                  </a:cubicBezTo>
                  <a:cubicBezTo>
                    <a:pt x="79" y="50"/>
                    <a:pt x="91" y="50"/>
                    <a:pt x="102" y="49"/>
                  </a:cubicBezTo>
                  <a:cubicBezTo>
                    <a:pt x="118" y="48"/>
                    <a:pt x="132" y="47"/>
                    <a:pt x="149" y="49"/>
                  </a:cubicBezTo>
                  <a:cubicBezTo>
                    <a:pt x="149" y="40"/>
                    <a:pt x="150" y="33"/>
                    <a:pt x="150" y="24"/>
                  </a:cubicBezTo>
                  <a:cubicBezTo>
                    <a:pt x="150" y="16"/>
                    <a:pt x="149" y="11"/>
                    <a:pt x="150" y="3"/>
                  </a:cubicBezTo>
                  <a:cubicBezTo>
                    <a:pt x="151" y="3"/>
                    <a:pt x="151" y="2"/>
                    <a:pt x="151" y="1"/>
                  </a:cubicBezTo>
                  <a:cubicBezTo>
                    <a:pt x="152" y="1"/>
                    <a:pt x="153" y="3"/>
                    <a:pt x="153" y="3"/>
                  </a:cubicBezTo>
                  <a:cubicBezTo>
                    <a:pt x="153" y="4"/>
                    <a:pt x="152" y="4"/>
                    <a:pt x="152" y="5"/>
                  </a:cubicBezTo>
                  <a:cubicBezTo>
                    <a:pt x="151" y="12"/>
                    <a:pt x="152" y="18"/>
                    <a:pt x="152" y="24"/>
                  </a:cubicBezTo>
                  <a:cubicBezTo>
                    <a:pt x="152" y="25"/>
                    <a:pt x="151" y="26"/>
                    <a:pt x="151" y="27"/>
                  </a:cubicBezTo>
                  <a:cubicBezTo>
                    <a:pt x="151" y="30"/>
                    <a:pt x="152" y="33"/>
                    <a:pt x="152" y="36"/>
                  </a:cubicBezTo>
                  <a:cubicBezTo>
                    <a:pt x="151" y="41"/>
                    <a:pt x="149" y="47"/>
                    <a:pt x="153" y="49"/>
                  </a:cubicBezTo>
                  <a:cubicBezTo>
                    <a:pt x="152" y="50"/>
                    <a:pt x="152" y="51"/>
                    <a:pt x="152" y="52"/>
                  </a:cubicBezTo>
                  <a:cubicBezTo>
                    <a:pt x="147" y="49"/>
                    <a:pt x="140" y="51"/>
                    <a:pt x="135" y="49"/>
                  </a:cubicBezTo>
                  <a:cubicBezTo>
                    <a:pt x="128" y="49"/>
                    <a:pt x="116" y="50"/>
                    <a:pt x="109" y="50"/>
                  </a:cubicBezTo>
                  <a:cubicBezTo>
                    <a:pt x="107" y="51"/>
                    <a:pt x="103" y="51"/>
                    <a:pt x="100" y="51"/>
                  </a:cubicBezTo>
                  <a:cubicBezTo>
                    <a:pt x="91" y="51"/>
                    <a:pt x="81" y="52"/>
                    <a:pt x="72" y="52"/>
                  </a:cubicBezTo>
                  <a:cubicBezTo>
                    <a:pt x="67" y="52"/>
                    <a:pt x="61" y="52"/>
                    <a:pt x="57" y="50"/>
                  </a:cubicBezTo>
                  <a:cubicBezTo>
                    <a:pt x="44" y="50"/>
                    <a:pt x="30" y="51"/>
                    <a:pt x="17" y="51"/>
                  </a:cubicBezTo>
                  <a:cubicBezTo>
                    <a:pt x="13" y="52"/>
                    <a:pt x="7" y="52"/>
                    <a:pt x="3" y="52"/>
                  </a:cubicBezTo>
                  <a:cubicBezTo>
                    <a:pt x="2" y="50"/>
                    <a:pt x="3" y="48"/>
                    <a:pt x="3" y="46"/>
                  </a:cubicBezTo>
                  <a:cubicBezTo>
                    <a:pt x="3" y="45"/>
                    <a:pt x="2" y="44"/>
                    <a:pt x="2" y="43"/>
                  </a:cubicBezTo>
                  <a:cubicBezTo>
                    <a:pt x="1" y="30"/>
                    <a:pt x="3" y="19"/>
                    <a:pt x="4" y="4"/>
                  </a:cubicBezTo>
                  <a:cubicBezTo>
                    <a:pt x="4" y="3"/>
                    <a:pt x="1" y="4"/>
                    <a:pt x="0" y="3"/>
                  </a:cubicBezTo>
                  <a:cubicBezTo>
                    <a:pt x="1" y="1"/>
                    <a:pt x="2" y="1"/>
                    <a:pt x="3" y="2"/>
                  </a:cubicBezTo>
                  <a:cubicBezTo>
                    <a:pt x="8" y="1"/>
                    <a:pt x="14" y="2"/>
                    <a:pt x="19" y="2"/>
                  </a:cubicBezTo>
                  <a:cubicBezTo>
                    <a:pt x="22" y="2"/>
                    <a:pt x="25" y="1"/>
                    <a:pt x="27" y="1"/>
                  </a:cubicBezTo>
                  <a:cubicBezTo>
                    <a:pt x="30" y="1"/>
                    <a:pt x="32" y="2"/>
                    <a:pt x="35" y="2"/>
                  </a:cubicBezTo>
                  <a:cubicBezTo>
                    <a:pt x="38" y="2"/>
                    <a:pt x="41" y="2"/>
                    <a:pt x="44" y="1"/>
                  </a:cubicBezTo>
                  <a:cubicBezTo>
                    <a:pt x="56" y="1"/>
                    <a:pt x="70" y="2"/>
                    <a:pt x="83" y="2"/>
                  </a:cubicBezTo>
                  <a:cubicBezTo>
                    <a:pt x="86" y="2"/>
                    <a:pt x="89" y="2"/>
                    <a:pt x="92" y="2"/>
                  </a:cubicBezTo>
                  <a:cubicBezTo>
                    <a:pt x="101" y="2"/>
                    <a:pt x="113" y="1"/>
                    <a:pt x="123" y="1"/>
                  </a:cubicBezTo>
                  <a:cubicBezTo>
                    <a:pt x="127" y="1"/>
                    <a:pt x="131" y="1"/>
                    <a:pt x="135" y="1"/>
                  </a:cubicBezTo>
                  <a:cubicBezTo>
                    <a:pt x="138" y="2"/>
                    <a:pt x="142" y="0"/>
                    <a:pt x="145" y="2"/>
                  </a:cubicBezTo>
                  <a:close/>
                </a:path>
              </a:pathLst>
            </a:custGeom>
            <a:solidFill>
              <a:srgbClr val="FE5778"/>
            </a:solidFill>
            <a:ln>
              <a:noFill/>
            </a:ln>
          </p:spPr>
          <p:txBody>
            <a:bodyPr vert="horz" wrap="square" lIns="91440" tIns="45720" rIns="91440" bIns="45720" numCol="1" anchor="t" anchorCtr="0" compatLnSpc="1"/>
            <a:lstStyle/>
            <a:p>
              <a:endParaRPr lang="zh-CN" altLang="en-US">
                <a:latin typeface="+mn-lt"/>
                <a:ea typeface="+mn-ea"/>
                <a:cs typeface="+mn-ea"/>
                <a:sym typeface="+mn-lt"/>
              </a:endParaRPr>
            </a:p>
          </p:txBody>
        </p:sp>
      </p:grpSp>
      <p:grpSp>
        <p:nvGrpSpPr>
          <p:cNvPr id="102" name="组合 101"/>
          <p:cNvGrpSpPr/>
          <p:nvPr/>
        </p:nvGrpSpPr>
        <p:grpSpPr>
          <a:xfrm>
            <a:off x="4547953" y="3642760"/>
            <a:ext cx="2328970" cy="1647341"/>
            <a:chOff x="942874" y="1637198"/>
            <a:chExt cx="4398962" cy="3111500"/>
          </a:xfrm>
        </p:grpSpPr>
        <p:sp>
          <p:nvSpPr>
            <p:cNvPr id="103" name="矩形 19"/>
            <p:cNvSpPr/>
            <p:nvPr/>
          </p:nvSpPr>
          <p:spPr>
            <a:xfrm>
              <a:off x="1156136" y="1933902"/>
              <a:ext cx="3983421" cy="2564526"/>
            </a:xfrm>
            <a:custGeom>
              <a:avLst/>
              <a:gdLst>
                <a:gd name="connsiteX0" fmla="*/ 0 w 3848906"/>
                <a:gd name="connsiteY0" fmla="*/ 0 h 2400300"/>
                <a:gd name="connsiteX1" fmla="*/ 3848906 w 3848906"/>
                <a:gd name="connsiteY1" fmla="*/ 0 h 2400300"/>
                <a:gd name="connsiteX2" fmla="*/ 3848906 w 3848906"/>
                <a:gd name="connsiteY2" fmla="*/ 2400300 h 2400300"/>
                <a:gd name="connsiteX3" fmla="*/ 0 w 3848906"/>
                <a:gd name="connsiteY3" fmla="*/ 2400300 h 2400300"/>
                <a:gd name="connsiteX4" fmla="*/ 0 w 3848906"/>
                <a:gd name="connsiteY4" fmla="*/ 0 h 2400300"/>
                <a:gd name="connsiteX0-1" fmla="*/ 0 w 3848906"/>
                <a:gd name="connsiteY0-2" fmla="*/ 8622 h 2408922"/>
                <a:gd name="connsiteX1-3" fmla="*/ 1586163 w 3848906"/>
                <a:gd name="connsiteY1-4" fmla="*/ 0 h 2408922"/>
                <a:gd name="connsiteX2-5" fmla="*/ 3848906 w 3848906"/>
                <a:gd name="connsiteY2-6" fmla="*/ 8622 h 2408922"/>
                <a:gd name="connsiteX3-7" fmla="*/ 3848906 w 3848906"/>
                <a:gd name="connsiteY3-8" fmla="*/ 2408922 h 2408922"/>
                <a:gd name="connsiteX4-9" fmla="*/ 0 w 3848906"/>
                <a:gd name="connsiteY4-10" fmla="*/ 2408922 h 2408922"/>
                <a:gd name="connsiteX5" fmla="*/ 0 w 3848906"/>
                <a:gd name="connsiteY5" fmla="*/ 8622 h 2408922"/>
                <a:gd name="connsiteX0-11" fmla="*/ 0 w 3848906"/>
                <a:gd name="connsiteY0-12" fmla="*/ 71685 h 2471985"/>
                <a:gd name="connsiteX1-13" fmla="*/ 1565143 w 3848906"/>
                <a:gd name="connsiteY1-14" fmla="*/ 0 h 2471985"/>
                <a:gd name="connsiteX2-15" fmla="*/ 3848906 w 3848906"/>
                <a:gd name="connsiteY2-16" fmla="*/ 71685 h 2471985"/>
                <a:gd name="connsiteX3-17" fmla="*/ 3848906 w 3848906"/>
                <a:gd name="connsiteY3-18" fmla="*/ 2471985 h 2471985"/>
                <a:gd name="connsiteX4-19" fmla="*/ 0 w 3848906"/>
                <a:gd name="connsiteY4-20" fmla="*/ 2471985 h 2471985"/>
                <a:gd name="connsiteX5-21" fmla="*/ 0 w 3848906"/>
                <a:gd name="connsiteY5-22" fmla="*/ 71685 h 2471985"/>
                <a:gd name="connsiteX0-23" fmla="*/ 899 w 3849805"/>
                <a:gd name="connsiteY0-24" fmla="*/ 71685 h 2471985"/>
                <a:gd name="connsiteX1-25" fmla="*/ 1566042 w 3849805"/>
                <a:gd name="connsiteY1-26" fmla="*/ 0 h 2471985"/>
                <a:gd name="connsiteX2-27" fmla="*/ 3849805 w 3849805"/>
                <a:gd name="connsiteY2-28" fmla="*/ 71685 h 2471985"/>
                <a:gd name="connsiteX3-29" fmla="*/ 3849805 w 3849805"/>
                <a:gd name="connsiteY3-30" fmla="*/ 2471985 h 2471985"/>
                <a:gd name="connsiteX4-31" fmla="*/ 899 w 3849805"/>
                <a:gd name="connsiteY4-32" fmla="*/ 2471985 h 2471985"/>
                <a:gd name="connsiteX5-33" fmla="*/ 0 w 3849805"/>
                <a:gd name="connsiteY5-34" fmla="*/ 1460938 h 2471985"/>
                <a:gd name="connsiteX6" fmla="*/ 899 w 3849805"/>
                <a:gd name="connsiteY6" fmla="*/ 71685 h 2471985"/>
                <a:gd name="connsiteX0-35" fmla="*/ 95492 w 3944398"/>
                <a:gd name="connsiteY0-36" fmla="*/ 71685 h 2471985"/>
                <a:gd name="connsiteX1-37" fmla="*/ 1660635 w 3944398"/>
                <a:gd name="connsiteY1-38" fmla="*/ 0 h 2471985"/>
                <a:gd name="connsiteX2-39" fmla="*/ 3944398 w 3944398"/>
                <a:gd name="connsiteY2-40" fmla="*/ 71685 h 2471985"/>
                <a:gd name="connsiteX3-41" fmla="*/ 3944398 w 3944398"/>
                <a:gd name="connsiteY3-42" fmla="*/ 2471985 h 2471985"/>
                <a:gd name="connsiteX4-43" fmla="*/ 95492 w 3944398"/>
                <a:gd name="connsiteY4-44" fmla="*/ 2471985 h 2471985"/>
                <a:gd name="connsiteX5-45" fmla="*/ 0 w 3944398"/>
                <a:gd name="connsiteY5-46" fmla="*/ 1608083 h 2471985"/>
                <a:gd name="connsiteX6-47" fmla="*/ 95492 w 3944398"/>
                <a:gd name="connsiteY6-48" fmla="*/ 71685 h 2471985"/>
                <a:gd name="connsiteX0-49" fmla="*/ 95492 w 3944398"/>
                <a:gd name="connsiteY0-50" fmla="*/ 71685 h 2471985"/>
                <a:gd name="connsiteX1-51" fmla="*/ 1660635 w 3944398"/>
                <a:gd name="connsiteY1-52" fmla="*/ 0 h 2471985"/>
                <a:gd name="connsiteX2-53" fmla="*/ 3944398 w 3944398"/>
                <a:gd name="connsiteY2-54" fmla="*/ 71685 h 2471985"/>
                <a:gd name="connsiteX3-55" fmla="*/ 3944398 w 3944398"/>
                <a:gd name="connsiteY3-56" fmla="*/ 2471985 h 2471985"/>
                <a:gd name="connsiteX4-57" fmla="*/ 1713187 w 3944398"/>
                <a:gd name="connsiteY4-58" fmla="*/ 2469931 h 2471985"/>
                <a:gd name="connsiteX5-59" fmla="*/ 95492 w 3944398"/>
                <a:gd name="connsiteY5-60" fmla="*/ 2471985 h 2471985"/>
                <a:gd name="connsiteX6-61" fmla="*/ 0 w 3944398"/>
                <a:gd name="connsiteY6-62" fmla="*/ 1608083 h 2471985"/>
                <a:gd name="connsiteX7" fmla="*/ 95492 w 3944398"/>
                <a:gd name="connsiteY7" fmla="*/ 71685 h 2471985"/>
                <a:gd name="connsiteX0-63" fmla="*/ 95492 w 3944398"/>
                <a:gd name="connsiteY0-64" fmla="*/ 71685 h 2564525"/>
                <a:gd name="connsiteX1-65" fmla="*/ 1660635 w 3944398"/>
                <a:gd name="connsiteY1-66" fmla="*/ 0 h 2564525"/>
                <a:gd name="connsiteX2-67" fmla="*/ 3944398 w 3944398"/>
                <a:gd name="connsiteY2-68" fmla="*/ 71685 h 2564525"/>
                <a:gd name="connsiteX3-69" fmla="*/ 3944398 w 3944398"/>
                <a:gd name="connsiteY3-70" fmla="*/ 2471985 h 2564525"/>
                <a:gd name="connsiteX4-71" fmla="*/ 1975946 w 3944398"/>
                <a:gd name="connsiteY4-72" fmla="*/ 2564525 h 2564525"/>
                <a:gd name="connsiteX5-73" fmla="*/ 95492 w 3944398"/>
                <a:gd name="connsiteY5-74" fmla="*/ 2471985 h 2564525"/>
                <a:gd name="connsiteX6-75" fmla="*/ 0 w 3944398"/>
                <a:gd name="connsiteY6-76" fmla="*/ 1608083 h 2564525"/>
                <a:gd name="connsiteX7-77" fmla="*/ 95492 w 3944398"/>
                <a:gd name="connsiteY7-78" fmla="*/ 71685 h 2564525"/>
                <a:gd name="connsiteX0-79" fmla="*/ 95492 w 3944398"/>
                <a:gd name="connsiteY0-80" fmla="*/ 71685 h 2564525"/>
                <a:gd name="connsiteX1-81" fmla="*/ 1660635 w 3944398"/>
                <a:gd name="connsiteY1-82" fmla="*/ 0 h 2564525"/>
                <a:gd name="connsiteX2-83" fmla="*/ 3944398 w 3944398"/>
                <a:gd name="connsiteY2-84" fmla="*/ 71685 h 2564525"/>
                <a:gd name="connsiteX3-85" fmla="*/ 3930870 w 3944398"/>
                <a:gd name="connsiteY3-86" fmla="*/ 1198181 h 2564525"/>
                <a:gd name="connsiteX4-87" fmla="*/ 3944398 w 3944398"/>
                <a:gd name="connsiteY4-88" fmla="*/ 2471985 h 2564525"/>
                <a:gd name="connsiteX5-89" fmla="*/ 1975946 w 3944398"/>
                <a:gd name="connsiteY5-90" fmla="*/ 2564525 h 2564525"/>
                <a:gd name="connsiteX6-91" fmla="*/ 95492 w 3944398"/>
                <a:gd name="connsiteY6-92" fmla="*/ 2471985 h 2564525"/>
                <a:gd name="connsiteX7-93" fmla="*/ 0 w 3944398"/>
                <a:gd name="connsiteY7-94" fmla="*/ 1608083 h 2564525"/>
                <a:gd name="connsiteX8" fmla="*/ 95492 w 3944398"/>
                <a:gd name="connsiteY8" fmla="*/ 71685 h 2564525"/>
                <a:gd name="connsiteX0-95" fmla="*/ 95492 w 3993932"/>
                <a:gd name="connsiteY0-96" fmla="*/ 71685 h 2564525"/>
                <a:gd name="connsiteX1-97" fmla="*/ 1660635 w 3993932"/>
                <a:gd name="connsiteY1-98" fmla="*/ 0 h 2564525"/>
                <a:gd name="connsiteX2-99" fmla="*/ 3944398 w 3993932"/>
                <a:gd name="connsiteY2-100" fmla="*/ 71685 h 2564525"/>
                <a:gd name="connsiteX3-101" fmla="*/ 3930870 w 3993932"/>
                <a:gd name="connsiteY3-102" fmla="*/ 1198181 h 2564525"/>
                <a:gd name="connsiteX4-103" fmla="*/ 3993932 w 3993932"/>
                <a:gd name="connsiteY4-104" fmla="*/ 1250732 h 2564525"/>
                <a:gd name="connsiteX5-105" fmla="*/ 3944398 w 3993932"/>
                <a:gd name="connsiteY5-106" fmla="*/ 2471985 h 2564525"/>
                <a:gd name="connsiteX6-107" fmla="*/ 1975946 w 3993932"/>
                <a:gd name="connsiteY6-108" fmla="*/ 2564525 h 2564525"/>
                <a:gd name="connsiteX7-109" fmla="*/ 95492 w 3993932"/>
                <a:gd name="connsiteY7-110" fmla="*/ 2471985 h 2564525"/>
                <a:gd name="connsiteX8-111" fmla="*/ 0 w 3993932"/>
                <a:gd name="connsiteY8-112" fmla="*/ 1608083 h 2564525"/>
                <a:gd name="connsiteX9" fmla="*/ 95492 w 3993932"/>
                <a:gd name="connsiteY9" fmla="*/ 71685 h 2564525"/>
                <a:gd name="connsiteX0-113" fmla="*/ 95492 w 3983421"/>
                <a:gd name="connsiteY0-114" fmla="*/ 71685 h 2564525"/>
                <a:gd name="connsiteX1-115" fmla="*/ 1660635 w 3983421"/>
                <a:gd name="connsiteY1-116" fmla="*/ 0 h 2564525"/>
                <a:gd name="connsiteX2-117" fmla="*/ 3944398 w 3983421"/>
                <a:gd name="connsiteY2-118" fmla="*/ 71685 h 2564525"/>
                <a:gd name="connsiteX3-119" fmla="*/ 3930870 w 3983421"/>
                <a:gd name="connsiteY3-120" fmla="*/ 1198181 h 2564525"/>
                <a:gd name="connsiteX4-121" fmla="*/ 3983421 w 3983421"/>
                <a:gd name="connsiteY4-122" fmla="*/ 1450428 h 2564525"/>
                <a:gd name="connsiteX5-123" fmla="*/ 3944398 w 3983421"/>
                <a:gd name="connsiteY5-124" fmla="*/ 2471985 h 2564525"/>
                <a:gd name="connsiteX6-125" fmla="*/ 1975946 w 3983421"/>
                <a:gd name="connsiteY6-126" fmla="*/ 2564525 h 2564525"/>
                <a:gd name="connsiteX7-127" fmla="*/ 95492 w 3983421"/>
                <a:gd name="connsiteY7-128" fmla="*/ 2471985 h 2564525"/>
                <a:gd name="connsiteX8-129" fmla="*/ 0 w 3983421"/>
                <a:gd name="connsiteY8-130" fmla="*/ 1608083 h 2564525"/>
                <a:gd name="connsiteX9-131" fmla="*/ 95492 w 3983421"/>
                <a:gd name="connsiteY9-132" fmla="*/ 71685 h 2564525"/>
                <a:gd name="connsiteX0-133" fmla="*/ 95492 w 3983421"/>
                <a:gd name="connsiteY0-134" fmla="*/ 71685 h 2564525"/>
                <a:gd name="connsiteX1-135" fmla="*/ 1660635 w 3983421"/>
                <a:gd name="connsiteY1-136" fmla="*/ 0 h 2564525"/>
                <a:gd name="connsiteX2-137" fmla="*/ 3944398 w 3983421"/>
                <a:gd name="connsiteY2-138" fmla="*/ 71685 h 2564525"/>
                <a:gd name="connsiteX3-139" fmla="*/ 3972911 w 3983421"/>
                <a:gd name="connsiteY3-140" fmla="*/ 956444 h 2564525"/>
                <a:gd name="connsiteX4-141" fmla="*/ 3983421 w 3983421"/>
                <a:gd name="connsiteY4-142" fmla="*/ 1450428 h 2564525"/>
                <a:gd name="connsiteX5-143" fmla="*/ 3944398 w 3983421"/>
                <a:gd name="connsiteY5-144" fmla="*/ 2471985 h 2564525"/>
                <a:gd name="connsiteX6-145" fmla="*/ 1975946 w 3983421"/>
                <a:gd name="connsiteY6-146" fmla="*/ 2564525 h 2564525"/>
                <a:gd name="connsiteX7-147" fmla="*/ 95492 w 3983421"/>
                <a:gd name="connsiteY7-148" fmla="*/ 2471985 h 2564525"/>
                <a:gd name="connsiteX8-149" fmla="*/ 0 w 3983421"/>
                <a:gd name="connsiteY8-150" fmla="*/ 1608083 h 2564525"/>
                <a:gd name="connsiteX9-151" fmla="*/ 95492 w 3983421"/>
                <a:gd name="connsiteY9-152" fmla="*/ 71685 h 2564525"/>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21" y="connsiteY5-22"/>
                </a:cxn>
                <a:cxn ang="0">
                  <a:pos x="connsiteX6-47" y="connsiteY6-48"/>
                </a:cxn>
                <a:cxn ang="0">
                  <a:pos x="connsiteX7-77" y="connsiteY7-78"/>
                </a:cxn>
                <a:cxn ang="0">
                  <a:pos x="connsiteX8-111" y="connsiteY8-112"/>
                </a:cxn>
                <a:cxn ang="0">
                  <a:pos x="connsiteX9-131" y="connsiteY9-132"/>
                </a:cxn>
              </a:cxnLst>
              <a:rect l="l" t="t" r="r" b="b"/>
              <a:pathLst>
                <a:path w="3983421" h="2564525">
                  <a:moveTo>
                    <a:pt x="95492" y="71685"/>
                  </a:moveTo>
                  <a:lnTo>
                    <a:pt x="1660635" y="0"/>
                  </a:lnTo>
                  <a:lnTo>
                    <a:pt x="3944398" y="71685"/>
                  </a:lnTo>
                  <a:lnTo>
                    <a:pt x="3972911" y="956444"/>
                  </a:lnTo>
                  <a:cubicBezTo>
                    <a:pt x="3972911" y="977465"/>
                    <a:pt x="3983421" y="1429407"/>
                    <a:pt x="3983421" y="1450428"/>
                  </a:cubicBezTo>
                  <a:lnTo>
                    <a:pt x="3944398" y="2471985"/>
                  </a:lnTo>
                  <a:lnTo>
                    <a:pt x="1975946" y="2564525"/>
                  </a:lnTo>
                  <a:lnTo>
                    <a:pt x="95492" y="2471985"/>
                  </a:lnTo>
                  <a:cubicBezTo>
                    <a:pt x="95192" y="2134969"/>
                    <a:pt x="300" y="1945099"/>
                    <a:pt x="0" y="1608083"/>
                  </a:cubicBezTo>
                  <a:cubicBezTo>
                    <a:pt x="300" y="1144999"/>
                    <a:pt x="95192" y="534769"/>
                    <a:pt x="95492" y="71685"/>
                  </a:cubicBezTo>
                  <a:close/>
                </a:path>
              </a:pathLst>
            </a:custGeom>
            <a:blipFill dpi="0" rotWithShape="1">
              <a:blip r:embed="rId3"/>
              <a:srcRect/>
              <a:stretch>
                <a:fillRect b="-14000"/>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04" name="Freeform 56"/>
            <p:cNvSpPr/>
            <p:nvPr/>
          </p:nvSpPr>
          <p:spPr bwMode="auto">
            <a:xfrm>
              <a:off x="942874" y="1637198"/>
              <a:ext cx="4398962" cy="3111500"/>
            </a:xfrm>
            <a:custGeom>
              <a:avLst/>
              <a:gdLst>
                <a:gd name="T0" fmla="*/ 145 w 153"/>
                <a:gd name="T1" fmla="*/ 2 h 52"/>
                <a:gd name="T2" fmla="*/ 143 w 153"/>
                <a:gd name="T3" fmla="*/ 4 h 52"/>
                <a:gd name="T4" fmla="*/ 121 w 153"/>
                <a:gd name="T5" fmla="*/ 3 h 52"/>
                <a:gd name="T6" fmla="*/ 84 w 153"/>
                <a:gd name="T7" fmla="*/ 4 h 52"/>
                <a:gd name="T8" fmla="*/ 29 w 153"/>
                <a:gd name="T9" fmla="*/ 3 h 52"/>
                <a:gd name="T10" fmla="*/ 23 w 153"/>
                <a:gd name="T11" fmla="*/ 4 h 52"/>
                <a:gd name="T12" fmla="*/ 7 w 153"/>
                <a:gd name="T13" fmla="*/ 4 h 52"/>
                <a:gd name="T14" fmla="*/ 4 w 153"/>
                <a:gd name="T15" fmla="*/ 33 h 52"/>
                <a:gd name="T16" fmla="*/ 5 w 153"/>
                <a:gd name="T17" fmla="*/ 45 h 52"/>
                <a:gd name="T18" fmla="*/ 17 w 153"/>
                <a:gd name="T19" fmla="*/ 49 h 52"/>
                <a:gd name="T20" fmla="*/ 27 w 153"/>
                <a:gd name="T21" fmla="*/ 49 h 52"/>
                <a:gd name="T22" fmla="*/ 38 w 153"/>
                <a:gd name="T23" fmla="*/ 48 h 52"/>
                <a:gd name="T24" fmla="*/ 41 w 153"/>
                <a:gd name="T25" fmla="*/ 49 h 52"/>
                <a:gd name="T26" fmla="*/ 57 w 153"/>
                <a:gd name="T27" fmla="*/ 48 h 52"/>
                <a:gd name="T28" fmla="*/ 61 w 153"/>
                <a:gd name="T29" fmla="*/ 49 h 52"/>
                <a:gd name="T30" fmla="*/ 68 w 153"/>
                <a:gd name="T31" fmla="*/ 49 h 52"/>
                <a:gd name="T32" fmla="*/ 102 w 153"/>
                <a:gd name="T33" fmla="*/ 49 h 52"/>
                <a:gd name="T34" fmla="*/ 149 w 153"/>
                <a:gd name="T35" fmla="*/ 49 h 52"/>
                <a:gd name="T36" fmla="*/ 150 w 153"/>
                <a:gd name="T37" fmla="*/ 24 h 52"/>
                <a:gd name="T38" fmla="*/ 150 w 153"/>
                <a:gd name="T39" fmla="*/ 3 h 52"/>
                <a:gd name="T40" fmla="*/ 151 w 153"/>
                <a:gd name="T41" fmla="*/ 1 h 52"/>
                <a:gd name="T42" fmla="*/ 153 w 153"/>
                <a:gd name="T43" fmla="*/ 3 h 52"/>
                <a:gd name="T44" fmla="*/ 152 w 153"/>
                <a:gd name="T45" fmla="*/ 5 h 52"/>
                <a:gd name="T46" fmla="*/ 152 w 153"/>
                <a:gd name="T47" fmla="*/ 24 h 52"/>
                <a:gd name="T48" fmla="*/ 151 w 153"/>
                <a:gd name="T49" fmla="*/ 27 h 52"/>
                <a:gd name="T50" fmla="*/ 152 w 153"/>
                <a:gd name="T51" fmla="*/ 36 h 52"/>
                <a:gd name="T52" fmla="*/ 153 w 153"/>
                <a:gd name="T53" fmla="*/ 49 h 52"/>
                <a:gd name="T54" fmla="*/ 152 w 153"/>
                <a:gd name="T55" fmla="*/ 52 h 52"/>
                <a:gd name="T56" fmla="*/ 135 w 153"/>
                <a:gd name="T57" fmla="*/ 49 h 52"/>
                <a:gd name="T58" fmla="*/ 109 w 153"/>
                <a:gd name="T59" fmla="*/ 50 h 52"/>
                <a:gd name="T60" fmla="*/ 100 w 153"/>
                <a:gd name="T61" fmla="*/ 51 h 52"/>
                <a:gd name="T62" fmla="*/ 72 w 153"/>
                <a:gd name="T63" fmla="*/ 52 h 52"/>
                <a:gd name="T64" fmla="*/ 57 w 153"/>
                <a:gd name="T65" fmla="*/ 50 h 52"/>
                <a:gd name="T66" fmla="*/ 17 w 153"/>
                <a:gd name="T67" fmla="*/ 51 h 52"/>
                <a:gd name="T68" fmla="*/ 3 w 153"/>
                <a:gd name="T69" fmla="*/ 52 h 52"/>
                <a:gd name="T70" fmla="*/ 3 w 153"/>
                <a:gd name="T71" fmla="*/ 46 h 52"/>
                <a:gd name="T72" fmla="*/ 2 w 153"/>
                <a:gd name="T73" fmla="*/ 43 h 52"/>
                <a:gd name="T74" fmla="*/ 4 w 153"/>
                <a:gd name="T75" fmla="*/ 4 h 52"/>
                <a:gd name="T76" fmla="*/ 0 w 153"/>
                <a:gd name="T77" fmla="*/ 3 h 52"/>
                <a:gd name="T78" fmla="*/ 3 w 153"/>
                <a:gd name="T79" fmla="*/ 2 h 52"/>
                <a:gd name="T80" fmla="*/ 19 w 153"/>
                <a:gd name="T81" fmla="*/ 2 h 52"/>
                <a:gd name="T82" fmla="*/ 27 w 153"/>
                <a:gd name="T83" fmla="*/ 1 h 52"/>
                <a:gd name="T84" fmla="*/ 35 w 153"/>
                <a:gd name="T85" fmla="*/ 2 h 52"/>
                <a:gd name="T86" fmla="*/ 44 w 153"/>
                <a:gd name="T87" fmla="*/ 1 h 52"/>
                <a:gd name="T88" fmla="*/ 83 w 153"/>
                <a:gd name="T89" fmla="*/ 2 h 52"/>
                <a:gd name="T90" fmla="*/ 92 w 153"/>
                <a:gd name="T91" fmla="*/ 2 h 52"/>
                <a:gd name="T92" fmla="*/ 123 w 153"/>
                <a:gd name="T93" fmla="*/ 1 h 52"/>
                <a:gd name="T94" fmla="*/ 135 w 153"/>
                <a:gd name="T95" fmla="*/ 1 h 52"/>
                <a:gd name="T96" fmla="*/ 145 w 153"/>
                <a:gd name="T97" fmla="*/ 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53" h="52">
                  <a:moveTo>
                    <a:pt x="145" y="2"/>
                  </a:moveTo>
                  <a:cubicBezTo>
                    <a:pt x="145" y="4"/>
                    <a:pt x="142" y="3"/>
                    <a:pt x="143" y="4"/>
                  </a:cubicBezTo>
                  <a:cubicBezTo>
                    <a:pt x="135" y="4"/>
                    <a:pt x="129" y="2"/>
                    <a:pt x="121" y="3"/>
                  </a:cubicBezTo>
                  <a:cubicBezTo>
                    <a:pt x="110" y="3"/>
                    <a:pt x="98" y="4"/>
                    <a:pt x="84" y="4"/>
                  </a:cubicBezTo>
                  <a:cubicBezTo>
                    <a:pt x="66" y="4"/>
                    <a:pt x="47" y="3"/>
                    <a:pt x="29" y="3"/>
                  </a:cubicBezTo>
                  <a:cubicBezTo>
                    <a:pt x="27" y="3"/>
                    <a:pt x="25" y="4"/>
                    <a:pt x="23" y="4"/>
                  </a:cubicBezTo>
                  <a:cubicBezTo>
                    <a:pt x="18" y="4"/>
                    <a:pt x="12" y="3"/>
                    <a:pt x="7" y="4"/>
                  </a:cubicBezTo>
                  <a:cubicBezTo>
                    <a:pt x="4" y="13"/>
                    <a:pt x="4" y="23"/>
                    <a:pt x="4" y="33"/>
                  </a:cubicBezTo>
                  <a:cubicBezTo>
                    <a:pt x="4" y="37"/>
                    <a:pt x="4" y="41"/>
                    <a:pt x="5" y="45"/>
                  </a:cubicBezTo>
                  <a:cubicBezTo>
                    <a:pt x="3" y="51"/>
                    <a:pt x="12" y="49"/>
                    <a:pt x="17" y="49"/>
                  </a:cubicBezTo>
                  <a:cubicBezTo>
                    <a:pt x="20" y="49"/>
                    <a:pt x="24" y="49"/>
                    <a:pt x="27" y="49"/>
                  </a:cubicBezTo>
                  <a:cubicBezTo>
                    <a:pt x="31" y="49"/>
                    <a:pt x="33" y="48"/>
                    <a:pt x="38" y="48"/>
                  </a:cubicBezTo>
                  <a:cubicBezTo>
                    <a:pt x="39" y="48"/>
                    <a:pt x="40" y="49"/>
                    <a:pt x="41" y="49"/>
                  </a:cubicBezTo>
                  <a:cubicBezTo>
                    <a:pt x="47" y="49"/>
                    <a:pt x="51" y="48"/>
                    <a:pt x="57" y="48"/>
                  </a:cubicBezTo>
                  <a:cubicBezTo>
                    <a:pt x="59" y="48"/>
                    <a:pt x="60" y="49"/>
                    <a:pt x="61" y="49"/>
                  </a:cubicBezTo>
                  <a:cubicBezTo>
                    <a:pt x="63" y="50"/>
                    <a:pt x="66" y="49"/>
                    <a:pt x="68" y="49"/>
                  </a:cubicBezTo>
                  <a:cubicBezTo>
                    <a:pt x="79" y="50"/>
                    <a:pt x="91" y="50"/>
                    <a:pt x="102" y="49"/>
                  </a:cubicBezTo>
                  <a:cubicBezTo>
                    <a:pt x="118" y="48"/>
                    <a:pt x="132" y="47"/>
                    <a:pt x="149" y="49"/>
                  </a:cubicBezTo>
                  <a:cubicBezTo>
                    <a:pt x="149" y="40"/>
                    <a:pt x="150" y="33"/>
                    <a:pt x="150" y="24"/>
                  </a:cubicBezTo>
                  <a:cubicBezTo>
                    <a:pt x="150" y="16"/>
                    <a:pt x="149" y="11"/>
                    <a:pt x="150" y="3"/>
                  </a:cubicBezTo>
                  <a:cubicBezTo>
                    <a:pt x="151" y="3"/>
                    <a:pt x="151" y="2"/>
                    <a:pt x="151" y="1"/>
                  </a:cubicBezTo>
                  <a:cubicBezTo>
                    <a:pt x="152" y="1"/>
                    <a:pt x="153" y="3"/>
                    <a:pt x="153" y="3"/>
                  </a:cubicBezTo>
                  <a:cubicBezTo>
                    <a:pt x="153" y="4"/>
                    <a:pt x="152" y="4"/>
                    <a:pt x="152" y="5"/>
                  </a:cubicBezTo>
                  <a:cubicBezTo>
                    <a:pt x="151" y="12"/>
                    <a:pt x="152" y="18"/>
                    <a:pt x="152" y="24"/>
                  </a:cubicBezTo>
                  <a:cubicBezTo>
                    <a:pt x="152" y="25"/>
                    <a:pt x="151" y="26"/>
                    <a:pt x="151" y="27"/>
                  </a:cubicBezTo>
                  <a:cubicBezTo>
                    <a:pt x="151" y="30"/>
                    <a:pt x="152" y="33"/>
                    <a:pt x="152" y="36"/>
                  </a:cubicBezTo>
                  <a:cubicBezTo>
                    <a:pt x="151" y="41"/>
                    <a:pt x="149" y="47"/>
                    <a:pt x="153" y="49"/>
                  </a:cubicBezTo>
                  <a:cubicBezTo>
                    <a:pt x="152" y="50"/>
                    <a:pt x="152" y="51"/>
                    <a:pt x="152" y="52"/>
                  </a:cubicBezTo>
                  <a:cubicBezTo>
                    <a:pt x="147" y="49"/>
                    <a:pt x="140" y="51"/>
                    <a:pt x="135" y="49"/>
                  </a:cubicBezTo>
                  <a:cubicBezTo>
                    <a:pt x="128" y="49"/>
                    <a:pt x="116" y="50"/>
                    <a:pt x="109" y="50"/>
                  </a:cubicBezTo>
                  <a:cubicBezTo>
                    <a:pt x="107" y="51"/>
                    <a:pt x="103" y="51"/>
                    <a:pt x="100" y="51"/>
                  </a:cubicBezTo>
                  <a:cubicBezTo>
                    <a:pt x="91" y="51"/>
                    <a:pt x="81" y="52"/>
                    <a:pt x="72" y="52"/>
                  </a:cubicBezTo>
                  <a:cubicBezTo>
                    <a:pt x="67" y="52"/>
                    <a:pt x="61" y="52"/>
                    <a:pt x="57" y="50"/>
                  </a:cubicBezTo>
                  <a:cubicBezTo>
                    <a:pt x="44" y="50"/>
                    <a:pt x="30" y="51"/>
                    <a:pt x="17" y="51"/>
                  </a:cubicBezTo>
                  <a:cubicBezTo>
                    <a:pt x="13" y="52"/>
                    <a:pt x="7" y="52"/>
                    <a:pt x="3" y="52"/>
                  </a:cubicBezTo>
                  <a:cubicBezTo>
                    <a:pt x="2" y="50"/>
                    <a:pt x="3" y="48"/>
                    <a:pt x="3" y="46"/>
                  </a:cubicBezTo>
                  <a:cubicBezTo>
                    <a:pt x="3" y="45"/>
                    <a:pt x="2" y="44"/>
                    <a:pt x="2" y="43"/>
                  </a:cubicBezTo>
                  <a:cubicBezTo>
                    <a:pt x="1" y="30"/>
                    <a:pt x="3" y="19"/>
                    <a:pt x="4" y="4"/>
                  </a:cubicBezTo>
                  <a:cubicBezTo>
                    <a:pt x="4" y="3"/>
                    <a:pt x="1" y="4"/>
                    <a:pt x="0" y="3"/>
                  </a:cubicBezTo>
                  <a:cubicBezTo>
                    <a:pt x="1" y="1"/>
                    <a:pt x="2" y="1"/>
                    <a:pt x="3" y="2"/>
                  </a:cubicBezTo>
                  <a:cubicBezTo>
                    <a:pt x="8" y="1"/>
                    <a:pt x="14" y="2"/>
                    <a:pt x="19" y="2"/>
                  </a:cubicBezTo>
                  <a:cubicBezTo>
                    <a:pt x="22" y="2"/>
                    <a:pt x="25" y="1"/>
                    <a:pt x="27" y="1"/>
                  </a:cubicBezTo>
                  <a:cubicBezTo>
                    <a:pt x="30" y="1"/>
                    <a:pt x="32" y="2"/>
                    <a:pt x="35" y="2"/>
                  </a:cubicBezTo>
                  <a:cubicBezTo>
                    <a:pt x="38" y="2"/>
                    <a:pt x="41" y="2"/>
                    <a:pt x="44" y="1"/>
                  </a:cubicBezTo>
                  <a:cubicBezTo>
                    <a:pt x="56" y="1"/>
                    <a:pt x="70" y="2"/>
                    <a:pt x="83" y="2"/>
                  </a:cubicBezTo>
                  <a:cubicBezTo>
                    <a:pt x="86" y="2"/>
                    <a:pt x="89" y="2"/>
                    <a:pt x="92" y="2"/>
                  </a:cubicBezTo>
                  <a:cubicBezTo>
                    <a:pt x="101" y="2"/>
                    <a:pt x="113" y="1"/>
                    <a:pt x="123" y="1"/>
                  </a:cubicBezTo>
                  <a:cubicBezTo>
                    <a:pt x="127" y="1"/>
                    <a:pt x="131" y="1"/>
                    <a:pt x="135" y="1"/>
                  </a:cubicBezTo>
                  <a:cubicBezTo>
                    <a:pt x="138" y="2"/>
                    <a:pt x="142" y="0"/>
                    <a:pt x="145" y="2"/>
                  </a:cubicBezTo>
                  <a:close/>
                </a:path>
              </a:pathLst>
            </a:custGeom>
            <a:solidFill>
              <a:srgbClr val="D33715"/>
            </a:solidFill>
            <a:ln>
              <a:noFill/>
            </a:ln>
          </p:spPr>
          <p:txBody>
            <a:bodyPr vert="horz" wrap="square" lIns="91440" tIns="45720" rIns="91440" bIns="45720" numCol="1" anchor="t" anchorCtr="0" compatLnSpc="1"/>
            <a:lstStyle/>
            <a:p>
              <a:endParaRPr lang="zh-CN" altLang="en-US">
                <a:latin typeface="+mn-lt"/>
                <a:ea typeface="+mn-ea"/>
                <a:cs typeface="+mn-ea"/>
                <a:sym typeface="+mn-lt"/>
              </a:endParaRPr>
            </a:p>
          </p:txBody>
        </p:sp>
      </p:grpSp>
      <p:grpSp>
        <p:nvGrpSpPr>
          <p:cNvPr id="105" name="组合 104"/>
          <p:cNvGrpSpPr/>
          <p:nvPr/>
        </p:nvGrpSpPr>
        <p:grpSpPr>
          <a:xfrm>
            <a:off x="8120493" y="3642760"/>
            <a:ext cx="2328970" cy="1647341"/>
            <a:chOff x="942874" y="1637198"/>
            <a:chExt cx="4398962" cy="3111500"/>
          </a:xfrm>
        </p:grpSpPr>
        <p:sp>
          <p:nvSpPr>
            <p:cNvPr id="106" name="矩形 19"/>
            <p:cNvSpPr/>
            <p:nvPr/>
          </p:nvSpPr>
          <p:spPr>
            <a:xfrm>
              <a:off x="1156136" y="1933902"/>
              <a:ext cx="3983421" cy="2564526"/>
            </a:xfrm>
            <a:custGeom>
              <a:avLst/>
              <a:gdLst>
                <a:gd name="connsiteX0" fmla="*/ 0 w 3848906"/>
                <a:gd name="connsiteY0" fmla="*/ 0 h 2400300"/>
                <a:gd name="connsiteX1" fmla="*/ 3848906 w 3848906"/>
                <a:gd name="connsiteY1" fmla="*/ 0 h 2400300"/>
                <a:gd name="connsiteX2" fmla="*/ 3848906 w 3848906"/>
                <a:gd name="connsiteY2" fmla="*/ 2400300 h 2400300"/>
                <a:gd name="connsiteX3" fmla="*/ 0 w 3848906"/>
                <a:gd name="connsiteY3" fmla="*/ 2400300 h 2400300"/>
                <a:gd name="connsiteX4" fmla="*/ 0 w 3848906"/>
                <a:gd name="connsiteY4" fmla="*/ 0 h 2400300"/>
                <a:gd name="connsiteX0-1" fmla="*/ 0 w 3848906"/>
                <a:gd name="connsiteY0-2" fmla="*/ 8622 h 2408922"/>
                <a:gd name="connsiteX1-3" fmla="*/ 1586163 w 3848906"/>
                <a:gd name="connsiteY1-4" fmla="*/ 0 h 2408922"/>
                <a:gd name="connsiteX2-5" fmla="*/ 3848906 w 3848906"/>
                <a:gd name="connsiteY2-6" fmla="*/ 8622 h 2408922"/>
                <a:gd name="connsiteX3-7" fmla="*/ 3848906 w 3848906"/>
                <a:gd name="connsiteY3-8" fmla="*/ 2408922 h 2408922"/>
                <a:gd name="connsiteX4-9" fmla="*/ 0 w 3848906"/>
                <a:gd name="connsiteY4-10" fmla="*/ 2408922 h 2408922"/>
                <a:gd name="connsiteX5" fmla="*/ 0 w 3848906"/>
                <a:gd name="connsiteY5" fmla="*/ 8622 h 2408922"/>
                <a:gd name="connsiteX0-11" fmla="*/ 0 w 3848906"/>
                <a:gd name="connsiteY0-12" fmla="*/ 71685 h 2471985"/>
                <a:gd name="connsiteX1-13" fmla="*/ 1565143 w 3848906"/>
                <a:gd name="connsiteY1-14" fmla="*/ 0 h 2471985"/>
                <a:gd name="connsiteX2-15" fmla="*/ 3848906 w 3848906"/>
                <a:gd name="connsiteY2-16" fmla="*/ 71685 h 2471985"/>
                <a:gd name="connsiteX3-17" fmla="*/ 3848906 w 3848906"/>
                <a:gd name="connsiteY3-18" fmla="*/ 2471985 h 2471985"/>
                <a:gd name="connsiteX4-19" fmla="*/ 0 w 3848906"/>
                <a:gd name="connsiteY4-20" fmla="*/ 2471985 h 2471985"/>
                <a:gd name="connsiteX5-21" fmla="*/ 0 w 3848906"/>
                <a:gd name="connsiteY5-22" fmla="*/ 71685 h 2471985"/>
                <a:gd name="connsiteX0-23" fmla="*/ 899 w 3849805"/>
                <a:gd name="connsiteY0-24" fmla="*/ 71685 h 2471985"/>
                <a:gd name="connsiteX1-25" fmla="*/ 1566042 w 3849805"/>
                <a:gd name="connsiteY1-26" fmla="*/ 0 h 2471985"/>
                <a:gd name="connsiteX2-27" fmla="*/ 3849805 w 3849805"/>
                <a:gd name="connsiteY2-28" fmla="*/ 71685 h 2471985"/>
                <a:gd name="connsiteX3-29" fmla="*/ 3849805 w 3849805"/>
                <a:gd name="connsiteY3-30" fmla="*/ 2471985 h 2471985"/>
                <a:gd name="connsiteX4-31" fmla="*/ 899 w 3849805"/>
                <a:gd name="connsiteY4-32" fmla="*/ 2471985 h 2471985"/>
                <a:gd name="connsiteX5-33" fmla="*/ 0 w 3849805"/>
                <a:gd name="connsiteY5-34" fmla="*/ 1460938 h 2471985"/>
                <a:gd name="connsiteX6" fmla="*/ 899 w 3849805"/>
                <a:gd name="connsiteY6" fmla="*/ 71685 h 2471985"/>
                <a:gd name="connsiteX0-35" fmla="*/ 95492 w 3944398"/>
                <a:gd name="connsiteY0-36" fmla="*/ 71685 h 2471985"/>
                <a:gd name="connsiteX1-37" fmla="*/ 1660635 w 3944398"/>
                <a:gd name="connsiteY1-38" fmla="*/ 0 h 2471985"/>
                <a:gd name="connsiteX2-39" fmla="*/ 3944398 w 3944398"/>
                <a:gd name="connsiteY2-40" fmla="*/ 71685 h 2471985"/>
                <a:gd name="connsiteX3-41" fmla="*/ 3944398 w 3944398"/>
                <a:gd name="connsiteY3-42" fmla="*/ 2471985 h 2471985"/>
                <a:gd name="connsiteX4-43" fmla="*/ 95492 w 3944398"/>
                <a:gd name="connsiteY4-44" fmla="*/ 2471985 h 2471985"/>
                <a:gd name="connsiteX5-45" fmla="*/ 0 w 3944398"/>
                <a:gd name="connsiteY5-46" fmla="*/ 1608083 h 2471985"/>
                <a:gd name="connsiteX6-47" fmla="*/ 95492 w 3944398"/>
                <a:gd name="connsiteY6-48" fmla="*/ 71685 h 2471985"/>
                <a:gd name="connsiteX0-49" fmla="*/ 95492 w 3944398"/>
                <a:gd name="connsiteY0-50" fmla="*/ 71685 h 2471985"/>
                <a:gd name="connsiteX1-51" fmla="*/ 1660635 w 3944398"/>
                <a:gd name="connsiteY1-52" fmla="*/ 0 h 2471985"/>
                <a:gd name="connsiteX2-53" fmla="*/ 3944398 w 3944398"/>
                <a:gd name="connsiteY2-54" fmla="*/ 71685 h 2471985"/>
                <a:gd name="connsiteX3-55" fmla="*/ 3944398 w 3944398"/>
                <a:gd name="connsiteY3-56" fmla="*/ 2471985 h 2471985"/>
                <a:gd name="connsiteX4-57" fmla="*/ 1713187 w 3944398"/>
                <a:gd name="connsiteY4-58" fmla="*/ 2469931 h 2471985"/>
                <a:gd name="connsiteX5-59" fmla="*/ 95492 w 3944398"/>
                <a:gd name="connsiteY5-60" fmla="*/ 2471985 h 2471985"/>
                <a:gd name="connsiteX6-61" fmla="*/ 0 w 3944398"/>
                <a:gd name="connsiteY6-62" fmla="*/ 1608083 h 2471985"/>
                <a:gd name="connsiteX7" fmla="*/ 95492 w 3944398"/>
                <a:gd name="connsiteY7" fmla="*/ 71685 h 2471985"/>
                <a:gd name="connsiteX0-63" fmla="*/ 95492 w 3944398"/>
                <a:gd name="connsiteY0-64" fmla="*/ 71685 h 2564525"/>
                <a:gd name="connsiteX1-65" fmla="*/ 1660635 w 3944398"/>
                <a:gd name="connsiteY1-66" fmla="*/ 0 h 2564525"/>
                <a:gd name="connsiteX2-67" fmla="*/ 3944398 w 3944398"/>
                <a:gd name="connsiteY2-68" fmla="*/ 71685 h 2564525"/>
                <a:gd name="connsiteX3-69" fmla="*/ 3944398 w 3944398"/>
                <a:gd name="connsiteY3-70" fmla="*/ 2471985 h 2564525"/>
                <a:gd name="connsiteX4-71" fmla="*/ 1975946 w 3944398"/>
                <a:gd name="connsiteY4-72" fmla="*/ 2564525 h 2564525"/>
                <a:gd name="connsiteX5-73" fmla="*/ 95492 w 3944398"/>
                <a:gd name="connsiteY5-74" fmla="*/ 2471985 h 2564525"/>
                <a:gd name="connsiteX6-75" fmla="*/ 0 w 3944398"/>
                <a:gd name="connsiteY6-76" fmla="*/ 1608083 h 2564525"/>
                <a:gd name="connsiteX7-77" fmla="*/ 95492 w 3944398"/>
                <a:gd name="connsiteY7-78" fmla="*/ 71685 h 2564525"/>
                <a:gd name="connsiteX0-79" fmla="*/ 95492 w 3944398"/>
                <a:gd name="connsiteY0-80" fmla="*/ 71685 h 2564525"/>
                <a:gd name="connsiteX1-81" fmla="*/ 1660635 w 3944398"/>
                <a:gd name="connsiteY1-82" fmla="*/ 0 h 2564525"/>
                <a:gd name="connsiteX2-83" fmla="*/ 3944398 w 3944398"/>
                <a:gd name="connsiteY2-84" fmla="*/ 71685 h 2564525"/>
                <a:gd name="connsiteX3-85" fmla="*/ 3930870 w 3944398"/>
                <a:gd name="connsiteY3-86" fmla="*/ 1198181 h 2564525"/>
                <a:gd name="connsiteX4-87" fmla="*/ 3944398 w 3944398"/>
                <a:gd name="connsiteY4-88" fmla="*/ 2471985 h 2564525"/>
                <a:gd name="connsiteX5-89" fmla="*/ 1975946 w 3944398"/>
                <a:gd name="connsiteY5-90" fmla="*/ 2564525 h 2564525"/>
                <a:gd name="connsiteX6-91" fmla="*/ 95492 w 3944398"/>
                <a:gd name="connsiteY6-92" fmla="*/ 2471985 h 2564525"/>
                <a:gd name="connsiteX7-93" fmla="*/ 0 w 3944398"/>
                <a:gd name="connsiteY7-94" fmla="*/ 1608083 h 2564525"/>
                <a:gd name="connsiteX8" fmla="*/ 95492 w 3944398"/>
                <a:gd name="connsiteY8" fmla="*/ 71685 h 2564525"/>
                <a:gd name="connsiteX0-95" fmla="*/ 95492 w 3993932"/>
                <a:gd name="connsiteY0-96" fmla="*/ 71685 h 2564525"/>
                <a:gd name="connsiteX1-97" fmla="*/ 1660635 w 3993932"/>
                <a:gd name="connsiteY1-98" fmla="*/ 0 h 2564525"/>
                <a:gd name="connsiteX2-99" fmla="*/ 3944398 w 3993932"/>
                <a:gd name="connsiteY2-100" fmla="*/ 71685 h 2564525"/>
                <a:gd name="connsiteX3-101" fmla="*/ 3930870 w 3993932"/>
                <a:gd name="connsiteY3-102" fmla="*/ 1198181 h 2564525"/>
                <a:gd name="connsiteX4-103" fmla="*/ 3993932 w 3993932"/>
                <a:gd name="connsiteY4-104" fmla="*/ 1250732 h 2564525"/>
                <a:gd name="connsiteX5-105" fmla="*/ 3944398 w 3993932"/>
                <a:gd name="connsiteY5-106" fmla="*/ 2471985 h 2564525"/>
                <a:gd name="connsiteX6-107" fmla="*/ 1975946 w 3993932"/>
                <a:gd name="connsiteY6-108" fmla="*/ 2564525 h 2564525"/>
                <a:gd name="connsiteX7-109" fmla="*/ 95492 w 3993932"/>
                <a:gd name="connsiteY7-110" fmla="*/ 2471985 h 2564525"/>
                <a:gd name="connsiteX8-111" fmla="*/ 0 w 3993932"/>
                <a:gd name="connsiteY8-112" fmla="*/ 1608083 h 2564525"/>
                <a:gd name="connsiteX9" fmla="*/ 95492 w 3993932"/>
                <a:gd name="connsiteY9" fmla="*/ 71685 h 2564525"/>
                <a:gd name="connsiteX0-113" fmla="*/ 95492 w 3983421"/>
                <a:gd name="connsiteY0-114" fmla="*/ 71685 h 2564525"/>
                <a:gd name="connsiteX1-115" fmla="*/ 1660635 w 3983421"/>
                <a:gd name="connsiteY1-116" fmla="*/ 0 h 2564525"/>
                <a:gd name="connsiteX2-117" fmla="*/ 3944398 w 3983421"/>
                <a:gd name="connsiteY2-118" fmla="*/ 71685 h 2564525"/>
                <a:gd name="connsiteX3-119" fmla="*/ 3930870 w 3983421"/>
                <a:gd name="connsiteY3-120" fmla="*/ 1198181 h 2564525"/>
                <a:gd name="connsiteX4-121" fmla="*/ 3983421 w 3983421"/>
                <a:gd name="connsiteY4-122" fmla="*/ 1450428 h 2564525"/>
                <a:gd name="connsiteX5-123" fmla="*/ 3944398 w 3983421"/>
                <a:gd name="connsiteY5-124" fmla="*/ 2471985 h 2564525"/>
                <a:gd name="connsiteX6-125" fmla="*/ 1975946 w 3983421"/>
                <a:gd name="connsiteY6-126" fmla="*/ 2564525 h 2564525"/>
                <a:gd name="connsiteX7-127" fmla="*/ 95492 w 3983421"/>
                <a:gd name="connsiteY7-128" fmla="*/ 2471985 h 2564525"/>
                <a:gd name="connsiteX8-129" fmla="*/ 0 w 3983421"/>
                <a:gd name="connsiteY8-130" fmla="*/ 1608083 h 2564525"/>
                <a:gd name="connsiteX9-131" fmla="*/ 95492 w 3983421"/>
                <a:gd name="connsiteY9-132" fmla="*/ 71685 h 2564525"/>
                <a:gd name="connsiteX0-133" fmla="*/ 95492 w 3983421"/>
                <a:gd name="connsiteY0-134" fmla="*/ 71685 h 2564525"/>
                <a:gd name="connsiteX1-135" fmla="*/ 1660635 w 3983421"/>
                <a:gd name="connsiteY1-136" fmla="*/ 0 h 2564525"/>
                <a:gd name="connsiteX2-137" fmla="*/ 3944398 w 3983421"/>
                <a:gd name="connsiteY2-138" fmla="*/ 71685 h 2564525"/>
                <a:gd name="connsiteX3-139" fmla="*/ 3972911 w 3983421"/>
                <a:gd name="connsiteY3-140" fmla="*/ 956444 h 2564525"/>
                <a:gd name="connsiteX4-141" fmla="*/ 3983421 w 3983421"/>
                <a:gd name="connsiteY4-142" fmla="*/ 1450428 h 2564525"/>
                <a:gd name="connsiteX5-143" fmla="*/ 3944398 w 3983421"/>
                <a:gd name="connsiteY5-144" fmla="*/ 2471985 h 2564525"/>
                <a:gd name="connsiteX6-145" fmla="*/ 1975946 w 3983421"/>
                <a:gd name="connsiteY6-146" fmla="*/ 2564525 h 2564525"/>
                <a:gd name="connsiteX7-147" fmla="*/ 95492 w 3983421"/>
                <a:gd name="connsiteY7-148" fmla="*/ 2471985 h 2564525"/>
                <a:gd name="connsiteX8-149" fmla="*/ 0 w 3983421"/>
                <a:gd name="connsiteY8-150" fmla="*/ 1608083 h 2564525"/>
                <a:gd name="connsiteX9-151" fmla="*/ 95492 w 3983421"/>
                <a:gd name="connsiteY9-152" fmla="*/ 71685 h 2564525"/>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21" y="connsiteY5-22"/>
                </a:cxn>
                <a:cxn ang="0">
                  <a:pos x="connsiteX6-47" y="connsiteY6-48"/>
                </a:cxn>
                <a:cxn ang="0">
                  <a:pos x="connsiteX7-77" y="connsiteY7-78"/>
                </a:cxn>
                <a:cxn ang="0">
                  <a:pos x="connsiteX8-111" y="connsiteY8-112"/>
                </a:cxn>
                <a:cxn ang="0">
                  <a:pos x="connsiteX9-131" y="connsiteY9-132"/>
                </a:cxn>
              </a:cxnLst>
              <a:rect l="l" t="t" r="r" b="b"/>
              <a:pathLst>
                <a:path w="3983421" h="2564525">
                  <a:moveTo>
                    <a:pt x="95492" y="71685"/>
                  </a:moveTo>
                  <a:lnTo>
                    <a:pt x="1660635" y="0"/>
                  </a:lnTo>
                  <a:lnTo>
                    <a:pt x="3944398" y="71685"/>
                  </a:lnTo>
                  <a:lnTo>
                    <a:pt x="3972911" y="956444"/>
                  </a:lnTo>
                  <a:cubicBezTo>
                    <a:pt x="3972911" y="977465"/>
                    <a:pt x="3983421" y="1429407"/>
                    <a:pt x="3983421" y="1450428"/>
                  </a:cubicBezTo>
                  <a:lnTo>
                    <a:pt x="3944398" y="2471985"/>
                  </a:lnTo>
                  <a:lnTo>
                    <a:pt x="1975946" y="2564525"/>
                  </a:lnTo>
                  <a:lnTo>
                    <a:pt x="95492" y="2471985"/>
                  </a:lnTo>
                  <a:cubicBezTo>
                    <a:pt x="95192" y="2134969"/>
                    <a:pt x="300" y="1945099"/>
                    <a:pt x="0" y="1608083"/>
                  </a:cubicBezTo>
                  <a:cubicBezTo>
                    <a:pt x="300" y="1144999"/>
                    <a:pt x="95192" y="534769"/>
                    <a:pt x="95492" y="71685"/>
                  </a:cubicBezTo>
                  <a:close/>
                </a:path>
              </a:pathLst>
            </a:custGeom>
            <a:blipFill dpi="0" rotWithShape="1">
              <a:blip r:embed="rId4"/>
              <a:srcRect/>
              <a:stretch>
                <a:fillRect b="-14000"/>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07" name="Freeform 56"/>
            <p:cNvSpPr/>
            <p:nvPr/>
          </p:nvSpPr>
          <p:spPr bwMode="auto">
            <a:xfrm>
              <a:off x="942874" y="1637198"/>
              <a:ext cx="4398962" cy="3111500"/>
            </a:xfrm>
            <a:custGeom>
              <a:avLst/>
              <a:gdLst>
                <a:gd name="T0" fmla="*/ 145 w 153"/>
                <a:gd name="T1" fmla="*/ 2 h 52"/>
                <a:gd name="T2" fmla="*/ 143 w 153"/>
                <a:gd name="T3" fmla="*/ 4 h 52"/>
                <a:gd name="T4" fmla="*/ 121 w 153"/>
                <a:gd name="T5" fmla="*/ 3 h 52"/>
                <a:gd name="T6" fmla="*/ 84 w 153"/>
                <a:gd name="T7" fmla="*/ 4 h 52"/>
                <a:gd name="T8" fmla="*/ 29 w 153"/>
                <a:gd name="T9" fmla="*/ 3 h 52"/>
                <a:gd name="T10" fmla="*/ 23 w 153"/>
                <a:gd name="T11" fmla="*/ 4 h 52"/>
                <a:gd name="T12" fmla="*/ 7 w 153"/>
                <a:gd name="T13" fmla="*/ 4 h 52"/>
                <a:gd name="T14" fmla="*/ 4 w 153"/>
                <a:gd name="T15" fmla="*/ 33 h 52"/>
                <a:gd name="T16" fmla="*/ 5 w 153"/>
                <a:gd name="T17" fmla="*/ 45 h 52"/>
                <a:gd name="T18" fmla="*/ 17 w 153"/>
                <a:gd name="T19" fmla="*/ 49 h 52"/>
                <a:gd name="T20" fmla="*/ 27 w 153"/>
                <a:gd name="T21" fmla="*/ 49 h 52"/>
                <a:gd name="T22" fmla="*/ 38 w 153"/>
                <a:gd name="T23" fmla="*/ 48 h 52"/>
                <a:gd name="T24" fmla="*/ 41 w 153"/>
                <a:gd name="T25" fmla="*/ 49 h 52"/>
                <a:gd name="T26" fmla="*/ 57 w 153"/>
                <a:gd name="T27" fmla="*/ 48 h 52"/>
                <a:gd name="T28" fmla="*/ 61 w 153"/>
                <a:gd name="T29" fmla="*/ 49 h 52"/>
                <a:gd name="T30" fmla="*/ 68 w 153"/>
                <a:gd name="T31" fmla="*/ 49 h 52"/>
                <a:gd name="T32" fmla="*/ 102 w 153"/>
                <a:gd name="T33" fmla="*/ 49 h 52"/>
                <a:gd name="T34" fmla="*/ 149 w 153"/>
                <a:gd name="T35" fmla="*/ 49 h 52"/>
                <a:gd name="T36" fmla="*/ 150 w 153"/>
                <a:gd name="T37" fmla="*/ 24 h 52"/>
                <a:gd name="T38" fmla="*/ 150 w 153"/>
                <a:gd name="T39" fmla="*/ 3 h 52"/>
                <a:gd name="T40" fmla="*/ 151 w 153"/>
                <a:gd name="T41" fmla="*/ 1 h 52"/>
                <a:gd name="T42" fmla="*/ 153 w 153"/>
                <a:gd name="T43" fmla="*/ 3 h 52"/>
                <a:gd name="T44" fmla="*/ 152 w 153"/>
                <a:gd name="T45" fmla="*/ 5 h 52"/>
                <a:gd name="T46" fmla="*/ 152 w 153"/>
                <a:gd name="T47" fmla="*/ 24 h 52"/>
                <a:gd name="T48" fmla="*/ 151 w 153"/>
                <a:gd name="T49" fmla="*/ 27 h 52"/>
                <a:gd name="T50" fmla="*/ 152 w 153"/>
                <a:gd name="T51" fmla="*/ 36 h 52"/>
                <a:gd name="T52" fmla="*/ 153 w 153"/>
                <a:gd name="T53" fmla="*/ 49 h 52"/>
                <a:gd name="T54" fmla="*/ 152 w 153"/>
                <a:gd name="T55" fmla="*/ 52 h 52"/>
                <a:gd name="T56" fmla="*/ 135 w 153"/>
                <a:gd name="T57" fmla="*/ 49 h 52"/>
                <a:gd name="T58" fmla="*/ 109 w 153"/>
                <a:gd name="T59" fmla="*/ 50 h 52"/>
                <a:gd name="T60" fmla="*/ 100 w 153"/>
                <a:gd name="T61" fmla="*/ 51 h 52"/>
                <a:gd name="T62" fmla="*/ 72 w 153"/>
                <a:gd name="T63" fmla="*/ 52 h 52"/>
                <a:gd name="T64" fmla="*/ 57 w 153"/>
                <a:gd name="T65" fmla="*/ 50 h 52"/>
                <a:gd name="T66" fmla="*/ 17 w 153"/>
                <a:gd name="T67" fmla="*/ 51 h 52"/>
                <a:gd name="T68" fmla="*/ 3 w 153"/>
                <a:gd name="T69" fmla="*/ 52 h 52"/>
                <a:gd name="T70" fmla="*/ 3 w 153"/>
                <a:gd name="T71" fmla="*/ 46 h 52"/>
                <a:gd name="T72" fmla="*/ 2 w 153"/>
                <a:gd name="T73" fmla="*/ 43 h 52"/>
                <a:gd name="T74" fmla="*/ 4 w 153"/>
                <a:gd name="T75" fmla="*/ 4 h 52"/>
                <a:gd name="T76" fmla="*/ 0 w 153"/>
                <a:gd name="T77" fmla="*/ 3 h 52"/>
                <a:gd name="T78" fmla="*/ 3 w 153"/>
                <a:gd name="T79" fmla="*/ 2 h 52"/>
                <a:gd name="T80" fmla="*/ 19 w 153"/>
                <a:gd name="T81" fmla="*/ 2 h 52"/>
                <a:gd name="T82" fmla="*/ 27 w 153"/>
                <a:gd name="T83" fmla="*/ 1 h 52"/>
                <a:gd name="T84" fmla="*/ 35 w 153"/>
                <a:gd name="T85" fmla="*/ 2 h 52"/>
                <a:gd name="T86" fmla="*/ 44 w 153"/>
                <a:gd name="T87" fmla="*/ 1 h 52"/>
                <a:gd name="T88" fmla="*/ 83 w 153"/>
                <a:gd name="T89" fmla="*/ 2 h 52"/>
                <a:gd name="T90" fmla="*/ 92 w 153"/>
                <a:gd name="T91" fmla="*/ 2 h 52"/>
                <a:gd name="T92" fmla="*/ 123 w 153"/>
                <a:gd name="T93" fmla="*/ 1 h 52"/>
                <a:gd name="T94" fmla="*/ 135 w 153"/>
                <a:gd name="T95" fmla="*/ 1 h 52"/>
                <a:gd name="T96" fmla="*/ 145 w 153"/>
                <a:gd name="T97" fmla="*/ 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53" h="52">
                  <a:moveTo>
                    <a:pt x="145" y="2"/>
                  </a:moveTo>
                  <a:cubicBezTo>
                    <a:pt x="145" y="4"/>
                    <a:pt x="142" y="3"/>
                    <a:pt x="143" y="4"/>
                  </a:cubicBezTo>
                  <a:cubicBezTo>
                    <a:pt x="135" y="4"/>
                    <a:pt x="129" y="2"/>
                    <a:pt x="121" y="3"/>
                  </a:cubicBezTo>
                  <a:cubicBezTo>
                    <a:pt x="110" y="3"/>
                    <a:pt x="98" y="4"/>
                    <a:pt x="84" y="4"/>
                  </a:cubicBezTo>
                  <a:cubicBezTo>
                    <a:pt x="66" y="4"/>
                    <a:pt x="47" y="3"/>
                    <a:pt x="29" y="3"/>
                  </a:cubicBezTo>
                  <a:cubicBezTo>
                    <a:pt x="27" y="3"/>
                    <a:pt x="25" y="4"/>
                    <a:pt x="23" y="4"/>
                  </a:cubicBezTo>
                  <a:cubicBezTo>
                    <a:pt x="18" y="4"/>
                    <a:pt x="12" y="3"/>
                    <a:pt x="7" y="4"/>
                  </a:cubicBezTo>
                  <a:cubicBezTo>
                    <a:pt x="4" y="13"/>
                    <a:pt x="4" y="23"/>
                    <a:pt x="4" y="33"/>
                  </a:cubicBezTo>
                  <a:cubicBezTo>
                    <a:pt x="4" y="37"/>
                    <a:pt x="4" y="41"/>
                    <a:pt x="5" y="45"/>
                  </a:cubicBezTo>
                  <a:cubicBezTo>
                    <a:pt x="3" y="51"/>
                    <a:pt x="12" y="49"/>
                    <a:pt x="17" y="49"/>
                  </a:cubicBezTo>
                  <a:cubicBezTo>
                    <a:pt x="20" y="49"/>
                    <a:pt x="24" y="49"/>
                    <a:pt x="27" y="49"/>
                  </a:cubicBezTo>
                  <a:cubicBezTo>
                    <a:pt x="31" y="49"/>
                    <a:pt x="33" y="48"/>
                    <a:pt x="38" y="48"/>
                  </a:cubicBezTo>
                  <a:cubicBezTo>
                    <a:pt x="39" y="48"/>
                    <a:pt x="40" y="49"/>
                    <a:pt x="41" y="49"/>
                  </a:cubicBezTo>
                  <a:cubicBezTo>
                    <a:pt x="47" y="49"/>
                    <a:pt x="51" y="48"/>
                    <a:pt x="57" y="48"/>
                  </a:cubicBezTo>
                  <a:cubicBezTo>
                    <a:pt x="59" y="48"/>
                    <a:pt x="60" y="49"/>
                    <a:pt x="61" y="49"/>
                  </a:cubicBezTo>
                  <a:cubicBezTo>
                    <a:pt x="63" y="50"/>
                    <a:pt x="66" y="49"/>
                    <a:pt x="68" y="49"/>
                  </a:cubicBezTo>
                  <a:cubicBezTo>
                    <a:pt x="79" y="50"/>
                    <a:pt x="91" y="50"/>
                    <a:pt x="102" y="49"/>
                  </a:cubicBezTo>
                  <a:cubicBezTo>
                    <a:pt x="118" y="48"/>
                    <a:pt x="132" y="47"/>
                    <a:pt x="149" y="49"/>
                  </a:cubicBezTo>
                  <a:cubicBezTo>
                    <a:pt x="149" y="40"/>
                    <a:pt x="150" y="33"/>
                    <a:pt x="150" y="24"/>
                  </a:cubicBezTo>
                  <a:cubicBezTo>
                    <a:pt x="150" y="16"/>
                    <a:pt x="149" y="11"/>
                    <a:pt x="150" y="3"/>
                  </a:cubicBezTo>
                  <a:cubicBezTo>
                    <a:pt x="151" y="3"/>
                    <a:pt x="151" y="2"/>
                    <a:pt x="151" y="1"/>
                  </a:cubicBezTo>
                  <a:cubicBezTo>
                    <a:pt x="152" y="1"/>
                    <a:pt x="153" y="3"/>
                    <a:pt x="153" y="3"/>
                  </a:cubicBezTo>
                  <a:cubicBezTo>
                    <a:pt x="153" y="4"/>
                    <a:pt x="152" y="4"/>
                    <a:pt x="152" y="5"/>
                  </a:cubicBezTo>
                  <a:cubicBezTo>
                    <a:pt x="151" y="12"/>
                    <a:pt x="152" y="18"/>
                    <a:pt x="152" y="24"/>
                  </a:cubicBezTo>
                  <a:cubicBezTo>
                    <a:pt x="152" y="25"/>
                    <a:pt x="151" y="26"/>
                    <a:pt x="151" y="27"/>
                  </a:cubicBezTo>
                  <a:cubicBezTo>
                    <a:pt x="151" y="30"/>
                    <a:pt x="152" y="33"/>
                    <a:pt x="152" y="36"/>
                  </a:cubicBezTo>
                  <a:cubicBezTo>
                    <a:pt x="151" y="41"/>
                    <a:pt x="149" y="47"/>
                    <a:pt x="153" y="49"/>
                  </a:cubicBezTo>
                  <a:cubicBezTo>
                    <a:pt x="152" y="50"/>
                    <a:pt x="152" y="51"/>
                    <a:pt x="152" y="52"/>
                  </a:cubicBezTo>
                  <a:cubicBezTo>
                    <a:pt x="147" y="49"/>
                    <a:pt x="140" y="51"/>
                    <a:pt x="135" y="49"/>
                  </a:cubicBezTo>
                  <a:cubicBezTo>
                    <a:pt x="128" y="49"/>
                    <a:pt x="116" y="50"/>
                    <a:pt x="109" y="50"/>
                  </a:cubicBezTo>
                  <a:cubicBezTo>
                    <a:pt x="107" y="51"/>
                    <a:pt x="103" y="51"/>
                    <a:pt x="100" y="51"/>
                  </a:cubicBezTo>
                  <a:cubicBezTo>
                    <a:pt x="91" y="51"/>
                    <a:pt x="81" y="52"/>
                    <a:pt x="72" y="52"/>
                  </a:cubicBezTo>
                  <a:cubicBezTo>
                    <a:pt x="67" y="52"/>
                    <a:pt x="61" y="52"/>
                    <a:pt x="57" y="50"/>
                  </a:cubicBezTo>
                  <a:cubicBezTo>
                    <a:pt x="44" y="50"/>
                    <a:pt x="30" y="51"/>
                    <a:pt x="17" y="51"/>
                  </a:cubicBezTo>
                  <a:cubicBezTo>
                    <a:pt x="13" y="52"/>
                    <a:pt x="7" y="52"/>
                    <a:pt x="3" y="52"/>
                  </a:cubicBezTo>
                  <a:cubicBezTo>
                    <a:pt x="2" y="50"/>
                    <a:pt x="3" y="48"/>
                    <a:pt x="3" y="46"/>
                  </a:cubicBezTo>
                  <a:cubicBezTo>
                    <a:pt x="3" y="45"/>
                    <a:pt x="2" y="44"/>
                    <a:pt x="2" y="43"/>
                  </a:cubicBezTo>
                  <a:cubicBezTo>
                    <a:pt x="1" y="30"/>
                    <a:pt x="3" y="19"/>
                    <a:pt x="4" y="4"/>
                  </a:cubicBezTo>
                  <a:cubicBezTo>
                    <a:pt x="4" y="3"/>
                    <a:pt x="1" y="4"/>
                    <a:pt x="0" y="3"/>
                  </a:cubicBezTo>
                  <a:cubicBezTo>
                    <a:pt x="1" y="1"/>
                    <a:pt x="2" y="1"/>
                    <a:pt x="3" y="2"/>
                  </a:cubicBezTo>
                  <a:cubicBezTo>
                    <a:pt x="8" y="1"/>
                    <a:pt x="14" y="2"/>
                    <a:pt x="19" y="2"/>
                  </a:cubicBezTo>
                  <a:cubicBezTo>
                    <a:pt x="22" y="2"/>
                    <a:pt x="25" y="1"/>
                    <a:pt x="27" y="1"/>
                  </a:cubicBezTo>
                  <a:cubicBezTo>
                    <a:pt x="30" y="1"/>
                    <a:pt x="32" y="2"/>
                    <a:pt x="35" y="2"/>
                  </a:cubicBezTo>
                  <a:cubicBezTo>
                    <a:pt x="38" y="2"/>
                    <a:pt x="41" y="2"/>
                    <a:pt x="44" y="1"/>
                  </a:cubicBezTo>
                  <a:cubicBezTo>
                    <a:pt x="56" y="1"/>
                    <a:pt x="70" y="2"/>
                    <a:pt x="83" y="2"/>
                  </a:cubicBezTo>
                  <a:cubicBezTo>
                    <a:pt x="86" y="2"/>
                    <a:pt x="89" y="2"/>
                    <a:pt x="92" y="2"/>
                  </a:cubicBezTo>
                  <a:cubicBezTo>
                    <a:pt x="101" y="2"/>
                    <a:pt x="113" y="1"/>
                    <a:pt x="123" y="1"/>
                  </a:cubicBezTo>
                  <a:cubicBezTo>
                    <a:pt x="127" y="1"/>
                    <a:pt x="131" y="1"/>
                    <a:pt x="135" y="1"/>
                  </a:cubicBezTo>
                  <a:cubicBezTo>
                    <a:pt x="138" y="2"/>
                    <a:pt x="142" y="0"/>
                    <a:pt x="145" y="2"/>
                  </a:cubicBezTo>
                  <a:close/>
                </a:path>
              </a:pathLst>
            </a:custGeom>
            <a:solidFill>
              <a:srgbClr val="96E0C8"/>
            </a:solidFill>
            <a:ln>
              <a:noFill/>
            </a:ln>
          </p:spPr>
          <p:txBody>
            <a:bodyPr vert="horz" wrap="square" lIns="91440" tIns="45720" rIns="91440" bIns="45720" numCol="1" anchor="t" anchorCtr="0" compatLnSpc="1"/>
            <a:lstStyle/>
            <a:p>
              <a:endParaRPr lang="zh-CN" altLang="en-US">
                <a:latin typeface="+mn-lt"/>
                <a:ea typeface="+mn-ea"/>
                <a:cs typeface="+mn-ea"/>
                <a:sym typeface="+mn-lt"/>
              </a:endParaRPr>
            </a:p>
          </p:txBody>
        </p:sp>
      </p:grpSp>
      <p:grpSp>
        <p:nvGrpSpPr>
          <p:cNvPr id="108" name="组合 107"/>
          <p:cNvGrpSpPr/>
          <p:nvPr/>
        </p:nvGrpSpPr>
        <p:grpSpPr>
          <a:xfrm>
            <a:off x="8103142" y="2798426"/>
            <a:ext cx="2561022" cy="729375"/>
            <a:chOff x="4477440" y="2798426"/>
            <a:chExt cx="2561022" cy="729375"/>
          </a:xfrm>
        </p:grpSpPr>
        <p:sp>
          <p:nvSpPr>
            <p:cNvPr id="109" name="矩形 108"/>
            <p:cNvSpPr/>
            <p:nvPr/>
          </p:nvSpPr>
          <p:spPr>
            <a:xfrm>
              <a:off x="4605306" y="2798426"/>
              <a:ext cx="1990971" cy="296171"/>
            </a:xfrm>
            <a:prstGeom prst="rect">
              <a:avLst/>
            </a:prstGeom>
          </p:spPr>
          <p:txBody>
            <a:bodyPr wrap="square">
              <a:spAutoFit/>
            </a:bodyPr>
            <a:lstStyle/>
            <a:p>
              <a:pPr marL="0" marR="0" lvl="0" indent="0" defTabSz="914400" eaLnBrk="1" fontAlgn="auto" latinLnBrk="0" hangingPunct="1">
                <a:lnSpc>
                  <a:spcPct val="150000"/>
                </a:lnSpc>
                <a:spcBef>
                  <a:spcPts val="0"/>
                </a:spcBef>
                <a:spcAft>
                  <a:spcPts val="0"/>
                </a:spcAft>
                <a:buClrTx/>
                <a:buSzTx/>
                <a:buFontTx/>
                <a:buNone/>
                <a:defRPr/>
              </a:pPr>
              <a:r>
                <a:rPr kumimoji="0" lang="en-US" altLang="zh-CN" sz="1000" b="0" i="0" u="none" strike="noStrike" kern="0" cap="none" spc="0" normalizeH="0" baseline="0" noProof="0" dirty="0" smtClean="0">
                  <a:ln>
                    <a:noFill/>
                  </a:ln>
                  <a:solidFill>
                    <a:srgbClr val="FE5778"/>
                  </a:solidFill>
                  <a:effectLst/>
                  <a:uLnTx/>
                  <a:uFillTx/>
                  <a:latin typeface="+mn-lt"/>
                  <a:ea typeface="+mn-ea"/>
                  <a:cs typeface="+mn-ea"/>
                  <a:sym typeface="+mn-lt"/>
                </a:rPr>
                <a:t>Please insert title here</a:t>
              </a:r>
              <a:endParaRPr kumimoji="0" lang="en-US" altLang="zh-CN" sz="800" b="0" i="0" u="none" strike="noStrike" kern="0" cap="none" spc="0" normalizeH="0" baseline="0" noProof="0" dirty="0" smtClean="0">
                <a:ln>
                  <a:noFill/>
                </a:ln>
                <a:solidFill>
                  <a:srgbClr val="FE5778"/>
                </a:solidFill>
                <a:effectLst/>
                <a:uLnTx/>
                <a:uFillTx/>
                <a:latin typeface="+mn-lt"/>
                <a:ea typeface="+mn-ea"/>
                <a:cs typeface="+mn-ea"/>
                <a:sym typeface="+mn-lt"/>
              </a:endParaRPr>
            </a:p>
          </p:txBody>
        </p:sp>
        <p:sp>
          <p:nvSpPr>
            <p:cNvPr id="110" name="矩形 109"/>
            <p:cNvSpPr/>
            <p:nvPr/>
          </p:nvSpPr>
          <p:spPr>
            <a:xfrm>
              <a:off x="4477440" y="3087681"/>
              <a:ext cx="2561022" cy="440120"/>
            </a:xfrm>
            <a:prstGeom prst="rect">
              <a:avLst/>
            </a:prstGeom>
          </p:spPr>
          <p:txBody>
            <a:bodyPr wrap="square">
              <a:spAutoFit/>
            </a:bodyPr>
            <a:lstStyle/>
            <a:p>
              <a:pPr marL="0" marR="0" lvl="0" indent="0" algn="just" defTabSz="914400" eaLnBrk="1" fontAlgn="auto" latinLnBrk="0" hangingPunct="1">
                <a:lnSpc>
                  <a:spcPct val="150000"/>
                </a:lnSpc>
                <a:spcBef>
                  <a:spcPts val="0"/>
                </a:spcBef>
                <a:spcAft>
                  <a:spcPts val="0"/>
                </a:spcAft>
                <a:buClrTx/>
                <a:buSzTx/>
                <a:buFontTx/>
                <a:buNone/>
                <a:defRPr/>
              </a:pPr>
              <a:r>
                <a:rPr kumimoji="0" lang="zh-CN" altLang="en-US" sz="800" b="0" i="0" u="none" strike="noStrike" kern="0" cap="none" spc="0" normalizeH="0" baseline="0" noProof="0" dirty="0" smtClean="0">
                  <a:ln>
                    <a:noFill/>
                  </a:ln>
                  <a:solidFill>
                    <a:schemeClr val="tx1">
                      <a:lumMod val="65000"/>
                      <a:lumOff val="35000"/>
                    </a:schemeClr>
                  </a:solidFill>
                  <a:effectLst/>
                  <a:uLnTx/>
                  <a:uFillTx/>
                  <a:latin typeface="+mn-lt"/>
                  <a:ea typeface="+mn-ea"/>
                  <a:cs typeface="+mn-ea"/>
                  <a:sym typeface="+mn-lt"/>
                </a:rPr>
                <a:t>为客户服务是我们存在的唯一理由，客户需求是我们发展的原动力。我们坚持持续为客户创造长期价值</a:t>
              </a:r>
              <a:endParaRPr kumimoji="0" lang="en-US" altLang="zh-CN" sz="800" b="0" i="0" u="none" strike="noStrike" kern="0" cap="none" spc="0" normalizeH="0" baseline="0" noProof="0" dirty="0" smtClean="0">
                <a:ln>
                  <a:noFill/>
                </a:ln>
                <a:solidFill>
                  <a:schemeClr val="tx1">
                    <a:lumMod val="65000"/>
                    <a:lumOff val="35000"/>
                  </a:schemeClr>
                </a:solidFill>
                <a:effectLst/>
                <a:uLnTx/>
                <a:uFillTx/>
                <a:latin typeface="+mn-lt"/>
                <a:ea typeface="+mn-ea"/>
                <a:cs typeface="+mn-ea"/>
                <a:sym typeface="+mn-lt"/>
              </a:endParaRPr>
            </a:p>
          </p:txBody>
        </p:sp>
      </p:grpSp>
      <p:grpSp>
        <p:nvGrpSpPr>
          <p:cNvPr id="111" name="组合 110"/>
          <p:cNvGrpSpPr/>
          <p:nvPr/>
        </p:nvGrpSpPr>
        <p:grpSpPr>
          <a:xfrm>
            <a:off x="4477440" y="5520361"/>
            <a:ext cx="2561022" cy="729375"/>
            <a:chOff x="4477440" y="2798426"/>
            <a:chExt cx="2561022" cy="729375"/>
          </a:xfrm>
        </p:grpSpPr>
        <p:sp>
          <p:nvSpPr>
            <p:cNvPr id="112" name="矩形 111"/>
            <p:cNvSpPr/>
            <p:nvPr/>
          </p:nvSpPr>
          <p:spPr>
            <a:xfrm>
              <a:off x="4605306" y="2798426"/>
              <a:ext cx="1990971" cy="296171"/>
            </a:xfrm>
            <a:prstGeom prst="rect">
              <a:avLst/>
            </a:prstGeom>
          </p:spPr>
          <p:txBody>
            <a:bodyPr wrap="square">
              <a:spAutoFit/>
            </a:bodyPr>
            <a:lstStyle/>
            <a:p>
              <a:pPr marL="0" marR="0" lvl="0" indent="0" defTabSz="914400" eaLnBrk="1" fontAlgn="auto" latinLnBrk="0" hangingPunct="1">
                <a:lnSpc>
                  <a:spcPct val="150000"/>
                </a:lnSpc>
                <a:spcBef>
                  <a:spcPts val="0"/>
                </a:spcBef>
                <a:spcAft>
                  <a:spcPts val="0"/>
                </a:spcAft>
                <a:buClrTx/>
                <a:buSzTx/>
                <a:buFontTx/>
                <a:buNone/>
                <a:defRPr/>
              </a:pPr>
              <a:r>
                <a:rPr kumimoji="0" lang="en-US" altLang="zh-CN" sz="1000" b="1" i="0" u="none" strike="noStrike" kern="0" cap="none" spc="0" normalizeH="0" baseline="0" noProof="0" dirty="0" smtClean="0">
                  <a:ln>
                    <a:noFill/>
                  </a:ln>
                  <a:solidFill>
                    <a:schemeClr val="tx1">
                      <a:lumMod val="75000"/>
                      <a:lumOff val="25000"/>
                    </a:schemeClr>
                  </a:solidFill>
                  <a:effectLst/>
                  <a:uLnTx/>
                  <a:uFillTx/>
                  <a:latin typeface="+mn-lt"/>
                  <a:ea typeface="+mn-ea"/>
                  <a:cs typeface="+mn-ea"/>
                  <a:sym typeface="+mn-lt"/>
                </a:rPr>
                <a:t>Please insert title here</a:t>
              </a:r>
              <a:endParaRPr kumimoji="0" lang="en-US" altLang="zh-CN" sz="800" b="1" i="0" u="none" strike="noStrike" kern="0" cap="none" spc="0" normalizeH="0" baseline="0" noProof="0" dirty="0" smtClean="0">
                <a:ln>
                  <a:noFill/>
                </a:ln>
                <a:solidFill>
                  <a:schemeClr val="tx1">
                    <a:lumMod val="75000"/>
                    <a:lumOff val="25000"/>
                  </a:schemeClr>
                </a:solidFill>
                <a:effectLst/>
                <a:uLnTx/>
                <a:uFillTx/>
                <a:latin typeface="+mn-lt"/>
                <a:ea typeface="+mn-ea"/>
                <a:cs typeface="+mn-ea"/>
                <a:sym typeface="+mn-lt"/>
              </a:endParaRPr>
            </a:p>
          </p:txBody>
        </p:sp>
        <p:sp>
          <p:nvSpPr>
            <p:cNvPr id="113" name="矩形 112"/>
            <p:cNvSpPr/>
            <p:nvPr/>
          </p:nvSpPr>
          <p:spPr>
            <a:xfrm>
              <a:off x="4477440" y="3087681"/>
              <a:ext cx="2561022" cy="440120"/>
            </a:xfrm>
            <a:prstGeom prst="rect">
              <a:avLst/>
            </a:prstGeom>
          </p:spPr>
          <p:txBody>
            <a:bodyPr wrap="square">
              <a:spAutoFit/>
            </a:bodyPr>
            <a:lstStyle/>
            <a:p>
              <a:pPr marL="0" marR="0" lvl="0" indent="0" algn="just" defTabSz="914400" eaLnBrk="1" fontAlgn="auto" latinLnBrk="0" hangingPunct="1">
                <a:lnSpc>
                  <a:spcPct val="150000"/>
                </a:lnSpc>
                <a:spcBef>
                  <a:spcPts val="0"/>
                </a:spcBef>
                <a:spcAft>
                  <a:spcPts val="0"/>
                </a:spcAft>
                <a:buClrTx/>
                <a:buSzTx/>
                <a:buFontTx/>
                <a:buNone/>
                <a:defRPr/>
              </a:pPr>
              <a:r>
                <a:rPr kumimoji="0" lang="zh-CN" altLang="en-US" sz="800" b="0" i="0" u="none" strike="noStrike" kern="0" cap="none" spc="0" normalizeH="0" baseline="0" noProof="0" dirty="0" smtClean="0">
                  <a:ln>
                    <a:noFill/>
                  </a:ln>
                  <a:solidFill>
                    <a:schemeClr val="tx1">
                      <a:lumMod val="65000"/>
                      <a:lumOff val="35000"/>
                    </a:schemeClr>
                  </a:solidFill>
                  <a:effectLst/>
                  <a:uLnTx/>
                  <a:uFillTx/>
                  <a:latin typeface="+mn-lt"/>
                  <a:ea typeface="+mn-ea"/>
                  <a:cs typeface="+mn-ea"/>
                  <a:sym typeface="+mn-lt"/>
                </a:rPr>
                <a:t>为客户服务是我们存在的唯一理由，客户需求是我们发展的原动力。我们坚持持续为客户创造长期价值</a:t>
              </a:r>
              <a:endParaRPr kumimoji="0" lang="en-US" altLang="zh-CN" sz="800" b="0" i="0" u="none" strike="noStrike" kern="0" cap="none" spc="0" normalizeH="0" baseline="0" noProof="0" dirty="0" smtClean="0">
                <a:ln>
                  <a:noFill/>
                </a:ln>
                <a:solidFill>
                  <a:schemeClr val="tx1">
                    <a:lumMod val="65000"/>
                    <a:lumOff val="35000"/>
                  </a:schemeClr>
                </a:solidFill>
                <a:effectLst/>
                <a:uLnTx/>
                <a:uFillTx/>
                <a:latin typeface="+mn-lt"/>
                <a:ea typeface="+mn-ea"/>
                <a:cs typeface="+mn-ea"/>
                <a:sym typeface="+mn-lt"/>
              </a:endParaRPr>
            </a:p>
          </p:txBody>
        </p:sp>
      </p:grpSp>
      <p:grpSp>
        <p:nvGrpSpPr>
          <p:cNvPr id="114" name="组合 113"/>
          <p:cNvGrpSpPr/>
          <p:nvPr/>
        </p:nvGrpSpPr>
        <p:grpSpPr>
          <a:xfrm>
            <a:off x="8103142" y="5520361"/>
            <a:ext cx="2561022" cy="729375"/>
            <a:chOff x="4477440" y="2798426"/>
            <a:chExt cx="2561022" cy="729375"/>
          </a:xfrm>
        </p:grpSpPr>
        <p:sp>
          <p:nvSpPr>
            <p:cNvPr id="115" name="矩形 114"/>
            <p:cNvSpPr/>
            <p:nvPr/>
          </p:nvSpPr>
          <p:spPr>
            <a:xfrm>
              <a:off x="4605306" y="2798426"/>
              <a:ext cx="1990971" cy="306366"/>
            </a:xfrm>
            <a:prstGeom prst="rect">
              <a:avLst/>
            </a:prstGeom>
          </p:spPr>
          <p:txBody>
            <a:bodyPr wrap="square">
              <a:spAutoFit/>
            </a:bodyPr>
            <a:lstStyle/>
            <a:p>
              <a:pPr marL="0" marR="0" lvl="0" indent="0" defTabSz="914400" eaLnBrk="1" fontAlgn="auto" latinLnBrk="0" hangingPunct="1">
                <a:lnSpc>
                  <a:spcPct val="150000"/>
                </a:lnSpc>
                <a:spcBef>
                  <a:spcPts val="0"/>
                </a:spcBef>
                <a:spcAft>
                  <a:spcPts val="0"/>
                </a:spcAft>
                <a:buClrTx/>
                <a:buSzTx/>
                <a:buFontTx/>
                <a:buNone/>
                <a:defRPr/>
              </a:pPr>
              <a:r>
                <a:rPr kumimoji="0" lang="en-US" altLang="zh-CN" sz="1050" b="0" i="0" u="none" strike="noStrike" kern="0" cap="none" spc="0" normalizeH="0" baseline="0" noProof="0" dirty="0" smtClean="0">
                  <a:ln>
                    <a:noFill/>
                  </a:ln>
                  <a:solidFill>
                    <a:schemeClr val="accent3">
                      <a:lumMod val="75000"/>
                    </a:schemeClr>
                  </a:solidFill>
                  <a:effectLst/>
                  <a:uLnTx/>
                  <a:uFillTx/>
                  <a:latin typeface="+mn-lt"/>
                  <a:ea typeface="+mn-ea"/>
                  <a:cs typeface="+mn-ea"/>
                  <a:sym typeface="+mn-lt"/>
                </a:rPr>
                <a:t>Please insert title here</a:t>
              </a:r>
              <a:endParaRPr kumimoji="0" lang="en-US" altLang="zh-CN" sz="900" b="0" i="0" u="none" strike="noStrike" kern="0" cap="none" spc="0" normalizeH="0" baseline="0" noProof="0" dirty="0" smtClean="0">
                <a:ln>
                  <a:noFill/>
                </a:ln>
                <a:solidFill>
                  <a:schemeClr val="accent3">
                    <a:lumMod val="75000"/>
                  </a:schemeClr>
                </a:solidFill>
                <a:effectLst/>
                <a:uLnTx/>
                <a:uFillTx/>
                <a:latin typeface="+mn-lt"/>
                <a:ea typeface="+mn-ea"/>
                <a:cs typeface="+mn-ea"/>
                <a:sym typeface="+mn-lt"/>
              </a:endParaRPr>
            </a:p>
          </p:txBody>
        </p:sp>
        <p:sp>
          <p:nvSpPr>
            <p:cNvPr id="116" name="矩形 115"/>
            <p:cNvSpPr/>
            <p:nvPr/>
          </p:nvSpPr>
          <p:spPr>
            <a:xfrm>
              <a:off x="4477440" y="3087681"/>
              <a:ext cx="2561022" cy="440120"/>
            </a:xfrm>
            <a:prstGeom prst="rect">
              <a:avLst/>
            </a:prstGeom>
          </p:spPr>
          <p:txBody>
            <a:bodyPr wrap="square">
              <a:spAutoFit/>
            </a:bodyPr>
            <a:lstStyle/>
            <a:p>
              <a:pPr marL="0" marR="0" lvl="0" indent="0" algn="just" defTabSz="914400" eaLnBrk="1" fontAlgn="auto" latinLnBrk="0" hangingPunct="1">
                <a:lnSpc>
                  <a:spcPct val="150000"/>
                </a:lnSpc>
                <a:spcBef>
                  <a:spcPts val="0"/>
                </a:spcBef>
                <a:spcAft>
                  <a:spcPts val="0"/>
                </a:spcAft>
                <a:buClrTx/>
                <a:buSzTx/>
                <a:buFontTx/>
                <a:buNone/>
                <a:defRPr/>
              </a:pPr>
              <a:r>
                <a:rPr kumimoji="0" lang="zh-CN" altLang="en-US" sz="800" b="0" i="0" u="none" strike="noStrike" kern="0" cap="none" spc="0" normalizeH="0" baseline="0" noProof="0" dirty="0" smtClean="0">
                  <a:ln>
                    <a:noFill/>
                  </a:ln>
                  <a:solidFill>
                    <a:schemeClr val="tx1">
                      <a:lumMod val="65000"/>
                      <a:lumOff val="35000"/>
                    </a:schemeClr>
                  </a:solidFill>
                  <a:effectLst/>
                  <a:uLnTx/>
                  <a:uFillTx/>
                  <a:latin typeface="+mn-lt"/>
                  <a:ea typeface="+mn-ea"/>
                  <a:cs typeface="+mn-ea"/>
                  <a:sym typeface="+mn-lt"/>
                </a:rPr>
                <a:t>为客户服务是我们存在的唯一理由，客户需求是我们发展的原动力。我们坚持持续为客户创造长期价值</a:t>
              </a:r>
              <a:endParaRPr kumimoji="0" lang="en-US" altLang="zh-CN" sz="800" b="0" i="0" u="none" strike="noStrike" kern="0" cap="none" spc="0" normalizeH="0" baseline="0" noProof="0" dirty="0" smtClean="0">
                <a:ln>
                  <a:noFill/>
                </a:ln>
                <a:solidFill>
                  <a:schemeClr val="tx1">
                    <a:lumMod val="65000"/>
                    <a:lumOff val="35000"/>
                  </a:schemeClr>
                </a:solidFill>
                <a:effectLst/>
                <a:uLnTx/>
                <a:uFillTx/>
                <a:latin typeface="+mn-lt"/>
                <a:ea typeface="+mn-ea"/>
                <a:cs typeface="+mn-ea"/>
                <a:sym typeface="+mn-lt"/>
              </a:endParaRPr>
            </a:p>
          </p:txBody>
        </p:sp>
      </p:grpSp>
      <p:sp>
        <p:nvSpPr>
          <p:cNvPr id="117" name="标题 1"/>
          <p:cNvSpPr txBox="1"/>
          <p:nvPr/>
        </p:nvSpPr>
        <p:spPr>
          <a:xfrm>
            <a:off x="1062038" y="365125"/>
            <a:ext cx="4249264" cy="549275"/>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2400" kern="1200">
                <a:solidFill>
                  <a:schemeClr val="tx2"/>
                </a:solidFill>
                <a:latin typeface="+mj-lt"/>
                <a:ea typeface="+mj-ea"/>
                <a:cs typeface="+mj-cs"/>
              </a:defRPr>
            </a:lvl1pPr>
          </a:lstStyle>
          <a:p>
            <a:pPr fontAlgn="auto">
              <a:spcAft>
                <a:spcPts val="0"/>
              </a:spcAft>
            </a:pPr>
            <a:r>
              <a:rPr lang="zh-CN" altLang="en-US" sz="2800" dirty="0">
                <a:latin typeface="+mn-lt"/>
                <a:ea typeface="+mn-ea"/>
                <a:cs typeface="+mn-ea"/>
                <a:sym typeface="+mn-lt"/>
              </a:rPr>
              <a:t>可编辑的数据图</a:t>
            </a:r>
            <a:endParaRPr lang="zh-CN" altLang="en-US" sz="2800" dirty="0">
              <a:latin typeface="+mn-lt"/>
              <a:ea typeface="+mn-ea"/>
              <a:cs typeface="+mn-ea"/>
              <a:sym typeface="+mn-lt"/>
            </a:endParaRPr>
          </a:p>
        </p:txBody>
      </p:sp>
    </p:spTree>
  </p:cSld>
  <p:clrMapOvr>
    <a:masterClrMapping/>
  </p:clrMapOvr>
  <mc:AlternateContent xmlns:mc="http://schemas.openxmlformats.org/markup-compatibility/2006">
    <mc:Choice xmlns:p14="http://schemas.microsoft.com/office/powerpoint/2010/main" Requires="p14">
      <p:transition spd="slow" p14:dur="1500" advTm="0">
        <p:random/>
      </p:transition>
    </mc:Choice>
    <mc:Fallback>
      <p:transition spd="slow" advTm="0">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117"/>
                                        </p:tgtEl>
                                        <p:attrNameLst>
                                          <p:attrName>style.visibility</p:attrName>
                                        </p:attrNameLst>
                                      </p:cBhvr>
                                      <p:to>
                                        <p:strVal val="visible"/>
                                      </p:to>
                                    </p:set>
                                    <p:animEffect transition="in" filter="barn(inVertical)">
                                      <p:cBhvr>
                                        <p:cTn id="7" dur="500"/>
                                        <p:tgtEl>
                                          <p:spTgt spid="117"/>
                                        </p:tgtEl>
                                      </p:cBhvr>
                                    </p:animEffect>
                                  </p:childTnLst>
                                </p:cTn>
                              </p:par>
                            </p:childTnLst>
                          </p:cTn>
                        </p:par>
                        <p:par>
                          <p:cTn id="8" fill="hold">
                            <p:stCondLst>
                              <p:cond delay="500"/>
                            </p:stCondLst>
                            <p:childTnLst>
                              <p:par>
                                <p:cTn id="9" presetID="2" presetClass="entr" presetSubtype="4" fill="hold" nodeType="afterEffect">
                                  <p:stCondLst>
                                    <p:cond delay="0"/>
                                  </p:stCondLst>
                                  <p:childTnLst>
                                    <p:set>
                                      <p:cBhvr>
                                        <p:cTn id="10" dur="1" fill="hold">
                                          <p:stCondLst>
                                            <p:cond delay="0"/>
                                          </p:stCondLst>
                                        </p:cTn>
                                        <p:tgtEl>
                                          <p:spTgt spid="16"/>
                                        </p:tgtEl>
                                        <p:attrNameLst>
                                          <p:attrName>style.visibility</p:attrName>
                                        </p:attrNameLst>
                                      </p:cBhvr>
                                      <p:to>
                                        <p:strVal val="visible"/>
                                      </p:to>
                                    </p:set>
                                    <p:anim calcmode="lin" valueType="num">
                                      <p:cBhvr additive="base">
                                        <p:cTn id="11" dur="500" fill="hold"/>
                                        <p:tgtEl>
                                          <p:spTgt spid="16"/>
                                        </p:tgtEl>
                                        <p:attrNameLst>
                                          <p:attrName>ppt_x</p:attrName>
                                        </p:attrNameLst>
                                      </p:cBhvr>
                                      <p:tavLst>
                                        <p:tav tm="0">
                                          <p:val>
                                            <p:strVal val="#ppt_x"/>
                                          </p:val>
                                        </p:tav>
                                        <p:tav tm="100000">
                                          <p:val>
                                            <p:strVal val="#ppt_x"/>
                                          </p:val>
                                        </p:tav>
                                      </p:tavLst>
                                    </p:anim>
                                    <p:anim calcmode="lin" valueType="num">
                                      <p:cBhvr additive="base">
                                        <p:cTn id="12" dur="500" fill="hold"/>
                                        <p:tgtEl>
                                          <p:spTgt spid="16"/>
                                        </p:tgtEl>
                                        <p:attrNameLst>
                                          <p:attrName>ppt_y</p:attrName>
                                        </p:attrNameLst>
                                      </p:cBhvr>
                                      <p:tavLst>
                                        <p:tav tm="0">
                                          <p:val>
                                            <p:strVal val="1+#ppt_h/2"/>
                                          </p:val>
                                        </p:tav>
                                        <p:tav tm="100000">
                                          <p:val>
                                            <p:strVal val="#ppt_y"/>
                                          </p:val>
                                        </p:tav>
                                      </p:tavLst>
                                    </p:anim>
                                  </p:childTnLst>
                                </p:cTn>
                              </p:par>
                            </p:childTnLst>
                          </p:cTn>
                        </p:par>
                        <p:par>
                          <p:cTn id="13" fill="hold">
                            <p:stCondLst>
                              <p:cond delay="1000"/>
                            </p:stCondLst>
                            <p:childTnLst>
                              <p:par>
                                <p:cTn id="14" presetID="53" presetClass="entr" presetSubtype="16" fill="hold" nodeType="afterEffect">
                                  <p:stCondLst>
                                    <p:cond delay="0"/>
                                  </p:stCondLst>
                                  <p:childTnLst>
                                    <p:set>
                                      <p:cBhvr>
                                        <p:cTn id="15" dur="1" fill="hold">
                                          <p:stCondLst>
                                            <p:cond delay="0"/>
                                          </p:stCondLst>
                                        </p:cTn>
                                        <p:tgtEl>
                                          <p:spTgt spid="96"/>
                                        </p:tgtEl>
                                        <p:attrNameLst>
                                          <p:attrName>style.visibility</p:attrName>
                                        </p:attrNameLst>
                                      </p:cBhvr>
                                      <p:to>
                                        <p:strVal val="visible"/>
                                      </p:to>
                                    </p:set>
                                    <p:anim calcmode="lin" valueType="num">
                                      <p:cBhvr>
                                        <p:cTn id="16" dur="500" fill="hold"/>
                                        <p:tgtEl>
                                          <p:spTgt spid="96"/>
                                        </p:tgtEl>
                                        <p:attrNameLst>
                                          <p:attrName>ppt_w</p:attrName>
                                        </p:attrNameLst>
                                      </p:cBhvr>
                                      <p:tavLst>
                                        <p:tav tm="0">
                                          <p:val>
                                            <p:fltVal val="0"/>
                                          </p:val>
                                        </p:tav>
                                        <p:tav tm="100000">
                                          <p:val>
                                            <p:strVal val="#ppt_w"/>
                                          </p:val>
                                        </p:tav>
                                      </p:tavLst>
                                    </p:anim>
                                    <p:anim calcmode="lin" valueType="num">
                                      <p:cBhvr>
                                        <p:cTn id="17" dur="500" fill="hold"/>
                                        <p:tgtEl>
                                          <p:spTgt spid="96"/>
                                        </p:tgtEl>
                                        <p:attrNameLst>
                                          <p:attrName>ppt_h</p:attrName>
                                        </p:attrNameLst>
                                      </p:cBhvr>
                                      <p:tavLst>
                                        <p:tav tm="0">
                                          <p:val>
                                            <p:fltVal val="0"/>
                                          </p:val>
                                        </p:tav>
                                        <p:tav tm="100000">
                                          <p:val>
                                            <p:strVal val="#ppt_h"/>
                                          </p:val>
                                        </p:tav>
                                      </p:tavLst>
                                    </p:anim>
                                    <p:animEffect transition="in" filter="fade">
                                      <p:cBhvr>
                                        <p:cTn id="18" dur="500"/>
                                        <p:tgtEl>
                                          <p:spTgt spid="96"/>
                                        </p:tgtEl>
                                      </p:cBhvr>
                                    </p:animEffect>
                                  </p:childTnLst>
                                </p:cTn>
                              </p:par>
                              <p:par>
                                <p:cTn id="19" presetID="53" presetClass="entr" presetSubtype="16" fill="hold" nodeType="withEffect">
                                  <p:stCondLst>
                                    <p:cond delay="100"/>
                                  </p:stCondLst>
                                  <p:childTnLst>
                                    <p:set>
                                      <p:cBhvr>
                                        <p:cTn id="20" dur="1" fill="hold">
                                          <p:stCondLst>
                                            <p:cond delay="0"/>
                                          </p:stCondLst>
                                        </p:cTn>
                                        <p:tgtEl>
                                          <p:spTgt spid="99"/>
                                        </p:tgtEl>
                                        <p:attrNameLst>
                                          <p:attrName>style.visibility</p:attrName>
                                        </p:attrNameLst>
                                      </p:cBhvr>
                                      <p:to>
                                        <p:strVal val="visible"/>
                                      </p:to>
                                    </p:set>
                                    <p:anim calcmode="lin" valueType="num">
                                      <p:cBhvr>
                                        <p:cTn id="21" dur="500" fill="hold"/>
                                        <p:tgtEl>
                                          <p:spTgt spid="99"/>
                                        </p:tgtEl>
                                        <p:attrNameLst>
                                          <p:attrName>ppt_w</p:attrName>
                                        </p:attrNameLst>
                                      </p:cBhvr>
                                      <p:tavLst>
                                        <p:tav tm="0">
                                          <p:val>
                                            <p:fltVal val="0"/>
                                          </p:val>
                                        </p:tav>
                                        <p:tav tm="100000">
                                          <p:val>
                                            <p:strVal val="#ppt_w"/>
                                          </p:val>
                                        </p:tav>
                                      </p:tavLst>
                                    </p:anim>
                                    <p:anim calcmode="lin" valueType="num">
                                      <p:cBhvr>
                                        <p:cTn id="22" dur="500" fill="hold"/>
                                        <p:tgtEl>
                                          <p:spTgt spid="99"/>
                                        </p:tgtEl>
                                        <p:attrNameLst>
                                          <p:attrName>ppt_h</p:attrName>
                                        </p:attrNameLst>
                                      </p:cBhvr>
                                      <p:tavLst>
                                        <p:tav tm="0">
                                          <p:val>
                                            <p:fltVal val="0"/>
                                          </p:val>
                                        </p:tav>
                                        <p:tav tm="100000">
                                          <p:val>
                                            <p:strVal val="#ppt_h"/>
                                          </p:val>
                                        </p:tav>
                                      </p:tavLst>
                                    </p:anim>
                                    <p:animEffect transition="in" filter="fade">
                                      <p:cBhvr>
                                        <p:cTn id="23" dur="500"/>
                                        <p:tgtEl>
                                          <p:spTgt spid="99"/>
                                        </p:tgtEl>
                                      </p:cBhvr>
                                    </p:animEffect>
                                  </p:childTnLst>
                                </p:cTn>
                              </p:par>
                              <p:par>
                                <p:cTn id="24" presetID="53" presetClass="entr" presetSubtype="16" fill="hold" nodeType="withEffect">
                                  <p:stCondLst>
                                    <p:cond delay="200"/>
                                  </p:stCondLst>
                                  <p:childTnLst>
                                    <p:set>
                                      <p:cBhvr>
                                        <p:cTn id="25" dur="1" fill="hold">
                                          <p:stCondLst>
                                            <p:cond delay="0"/>
                                          </p:stCondLst>
                                        </p:cTn>
                                        <p:tgtEl>
                                          <p:spTgt spid="102"/>
                                        </p:tgtEl>
                                        <p:attrNameLst>
                                          <p:attrName>style.visibility</p:attrName>
                                        </p:attrNameLst>
                                      </p:cBhvr>
                                      <p:to>
                                        <p:strVal val="visible"/>
                                      </p:to>
                                    </p:set>
                                    <p:anim calcmode="lin" valueType="num">
                                      <p:cBhvr>
                                        <p:cTn id="26" dur="500" fill="hold"/>
                                        <p:tgtEl>
                                          <p:spTgt spid="102"/>
                                        </p:tgtEl>
                                        <p:attrNameLst>
                                          <p:attrName>ppt_w</p:attrName>
                                        </p:attrNameLst>
                                      </p:cBhvr>
                                      <p:tavLst>
                                        <p:tav tm="0">
                                          <p:val>
                                            <p:fltVal val="0"/>
                                          </p:val>
                                        </p:tav>
                                        <p:tav tm="100000">
                                          <p:val>
                                            <p:strVal val="#ppt_w"/>
                                          </p:val>
                                        </p:tav>
                                      </p:tavLst>
                                    </p:anim>
                                    <p:anim calcmode="lin" valueType="num">
                                      <p:cBhvr>
                                        <p:cTn id="27" dur="500" fill="hold"/>
                                        <p:tgtEl>
                                          <p:spTgt spid="102"/>
                                        </p:tgtEl>
                                        <p:attrNameLst>
                                          <p:attrName>ppt_h</p:attrName>
                                        </p:attrNameLst>
                                      </p:cBhvr>
                                      <p:tavLst>
                                        <p:tav tm="0">
                                          <p:val>
                                            <p:fltVal val="0"/>
                                          </p:val>
                                        </p:tav>
                                        <p:tav tm="100000">
                                          <p:val>
                                            <p:strVal val="#ppt_h"/>
                                          </p:val>
                                        </p:tav>
                                      </p:tavLst>
                                    </p:anim>
                                    <p:animEffect transition="in" filter="fade">
                                      <p:cBhvr>
                                        <p:cTn id="28" dur="500"/>
                                        <p:tgtEl>
                                          <p:spTgt spid="102"/>
                                        </p:tgtEl>
                                      </p:cBhvr>
                                    </p:animEffect>
                                  </p:childTnLst>
                                </p:cTn>
                              </p:par>
                              <p:par>
                                <p:cTn id="29" presetID="53" presetClass="entr" presetSubtype="16" fill="hold" nodeType="withEffect">
                                  <p:stCondLst>
                                    <p:cond delay="300"/>
                                  </p:stCondLst>
                                  <p:childTnLst>
                                    <p:set>
                                      <p:cBhvr>
                                        <p:cTn id="30" dur="1" fill="hold">
                                          <p:stCondLst>
                                            <p:cond delay="0"/>
                                          </p:stCondLst>
                                        </p:cTn>
                                        <p:tgtEl>
                                          <p:spTgt spid="105"/>
                                        </p:tgtEl>
                                        <p:attrNameLst>
                                          <p:attrName>style.visibility</p:attrName>
                                        </p:attrNameLst>
                                      </p:cBhvr>
                                      <p:to>
                                        <p:strVal val="visible"/>
                                      </p:to>
                                    </p:set>
                                    <p:anim calcmode="lin" valueType="num">
                                      <p:cBhvr>
                                        <p:cTn id="31" dur="500" fill="hold"/>
                                        <p:tgtEl>
                                          <p:spTgt spid="105"/>
                                        </p:tgtEl>
                                        <p:attrNameLst>
                                          <p:attrName>ppt_w</p:attrName>
                                        </p:attrNameLst>
                                      </p:cBhvr>
                                      <p:tavLst>
                                        <p:tav tm="0">
                                          <p:val>
                                            <p:fltVal val="0"/>
                                          </p:val>
                                        </p:tav>
                                        <p:tav tm="100000">
                                          <p:val>
                                            <p:strVal val="#ppt_w"/>
                                          </p:val>
                                        </p:tav>
                                      </p:tavLst>
                                    </p:anim>
                                    <p:anim calcmode="lin" valueType="num">
                                      <p:cBhvr>
                                        <p:cTn id="32" dur="500" fill="hold"/>
                                        <p:tgtEl>
                                          <p:spTgt spid="105"/>
                                        </p:tgtEl>
                                        <p:attrNameLst>
                                          <p:attrName>ppt_h</p:attrName>
                                        </p:attrNameLst>
                                      </p:cBhvr>
                                      <p:tavLst>
                                        <p:tav tm="0">
                                          <p:val>
                                            <p:fltVal val="0"/>
                                          </p:val>
                                        </p:tav>
                                        <p:tav tm="100000">
                                          <p:val>
                                            <p:strVal val="#ppt_h"/>
                                          </p:val>
                                        </p:tav>
                                      </p:tavLst>
                                    </p:anim>
                                    <p:animEffect transition="in" filter="fade">
                                      <p:cBhvr>
                                        <p:cTn id="33" dur="500"/>
                                        <p:tgtEl>
                                          <p:spTgt spid="105"/>
                                        </p:tgtEl>
                                      </p:cBhvr>
                                    </p:animEffect>
                                  </p:childTnLst>
                                </p:cTn>
                              </p:par>
                            </p:childTnLst>
                          </p:cTn>
                        </p:par>
                        <p:par>
                          <p:cTn id="34" fill="hold">
                            <p:stCondLst>
                              <p:cond delay="1500"/>
                            </p:stCondLst>
                            <p:childTnLst>
                              <p:par>
                                <p:cTn id="35" presetID="22" presetClass="entr" presetSubtype="1" fill="hold" nodeType="afterEffect">
                                  <p:stCondLst>
                                    <p:cond delay="0"/>
                                  </p:stCondLst>
                                  <p:childTnLst>
                                    <p:set>
                                      <p:cBhvr>
                                        <p:cTn id="36" dur="1" fill="hold">
                                          <p:stCondLst>
                                            <p:cond delay="0"/>
                                          </p:stCondLst>
                                        </p:cTn>
                                        <p:tgtEl>
                                          <p:spTgt spid="2"/>
                                        </p:tgtEl>
                                        <p:attrNameLst>
                                          <p:attrName>style.visibility</p:attrName>
                                        </p:attrNameLst>
                                      </p:cBhvr>
                                      <p:to>
                                        <p:strVal val="visible"/>
                                      </p:to>
                                    </p:set>
                                    <p:animEffect transition="in" filter="wipe(up)">
                                      <p:cBhvr>
                                        <p:cTn id="37" dur="500"/>
                                        <p:tgtEl>
                                          <p:spTgt spid="2"/>
                                        </p:tgtEl>
                                      </p:cBhvr>
                                    </p:animEffect>
                                  </p:childTnLst>
                                </p:cTn>
                              </p:par>
                              <p:par>
                                <p:cTn id="38" presetID="22" presetClass="entr" presetSubtype="1" fill="hold" nodeType="withEffect">
                                  <p:stCondLst>
                                    <p:cond delay="0"/>
                                  </p:stCondLst>
                                  <p:childTnLst>
                                    <p:set>
                                      <p:cBhvr>
                                        <p:cTn id="39" dur="1" fill="hold">
                                          <p:stCondLst>
                                            <p:cond delay="0"/>
                                          </p:stCondLst>
                                        </p:cTn>
                                        <p:tgtEl>
                                          <p:spTgt spid="108"/>
                                        </p:tgtEl>
                                        <p:attrNameLst>
                                          <p:attrName>style.visibility</p:attrName>
                                        </p:attrNameLst>
                                      </p:cBhvr>
                                      <p:to>
                                        <p:strVal val="visible"/>
                                      </p:to>
                                    </p:set>
                                    <p:animEffect transition="in" filter="wipe(up)">
                                      <p:cBhvr>
                                        <p:cTn id="40" dur="500"/>
                                        <p:tgtEl>
                                          <p:spTgt spid="108"/>
                                        </p:tgtEl>
                                      </p:cBhvr>
                                    </p:animEffect>
                                  </p:childTnLst>
                                </p:cTn>
                              </p:par>
                              <p:par>
                                <p:cTn id="41" presetID="22" presetClass="entr" presetSubtype="1" fill="hold" nodeType="withEffect">
                                  <p:stCondLst>
                                    <p:cond delay="0"/>
                                  </p:stCondLst>
                                  <p:childTnLst>
                                    <p:set>
                                      <p:cBhvr>
                                        <p:cTn id="42" dur="1" fill="hold">
                                          <p:stCondLst>
                                            <p:cond delay="0"/>
                                          </p:stCondLst>
                                        </p:cTn>
                                        <p:tgtEl>
                                          <p:spTgt spid="111"/>
                                        </p:tgtEl>
                                        <p:attrNameLst>
                                          <p:attrName>style.visibility</p:attrName>
                                        </p:attrNameLst>
                                      </p:cBhvr>
                                      <p:to>
                                        <p:strVal val="visible"/>
                                      </p:to>
                                    </p:set>
                                    <p:animEffect transition="in" filter="wipe(up)">
                                      <p:cBhvr>
                                        <p:cTn id="43" dur="500"/>
                                        <p:tgtEl>
                                          <p:spTgt spid="111"/>
                                        </p:tgtEl>
                                      </p:cBhvr>
                                    </p:animEffect>
                                  </p:childTnLst>
                                </p:cTn>
                              </p:par>
                              <p:par>
                                <p:cTn id="44" presetID="22" presetClass="entr" presetSubtype="1" fill="hold" nodeType="withEffect">
                                  <p:stCondLst>
                                    <p:cond delay="0"/>
                                  </p:stCondLst>
                                  <p:childTnLst>
                                    <p:set>
                                      <p:cBhvr>
                                        <p:cTn id="45" dur="1" fill="hold">
                                          <p:stCondLst>
                                            <p:cond delay="0"/>
                                          </p:stCondLst>
                                        </p:cTn>
                                        <p:tgtEl>
                                          <p:spTgt spid="114"/>
                                        </p:tgtEl>
                                        <p:attrNameLst>
                                          <p:attrName>style.visibility</p:attrName>
                                        </p:attrNameLst>
                                      </p:cBhvr>
                                      <p:to>
                                        <p:strVal val="visible"/>
                                      </p:to>
                                    </p:set>
                                    <p:animEffect transition="in" filter="wipe(up)">
                                      <p:cBhvr>
                                        <p:cTn id="46" dur="500"/>
                                        <p:tgtEl>
                                          <p:spTgt spid="1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7" grpId="0"/>
    </p:bldLst>
  </p:timing>
</p:sld>
</file>

<file path=ppt/theme/theme1.xml><?xml version="1.0" encoding="utf-8"?>
<a:theme xmlns:a="http://schemas.openxmlformats.org/drawingml/2006/main" name="Office 主题">
  <a:themeElements>
    <a:clrScheme name="蓝绿">
      <a:dk1>
        <a:sysClr val="windowText" lastClr="000000"/>
      </a:dk1>
      <a:lt1>
        <a:sysClr val="window" lastClr="FFFFFF"/>
      </a:lt1>
      <a:dk2>
        <a:srgbClr val="373545"/>
      </a:dk2>
      <a:lt2>
        <a:srgbClr val="CEDBE6"/>
      </a:lt2>
      <a:accent1>
        <a:srgbClr val="3494BA"/>
      </a:accent1>
      <a:accent2>
        <a:srgbClr val="58B6C0"/>
      </a:accent2>
      <a:accent3>
        <a:srgbClr val="75BDA7"/>
      </a:accent3>
      <a:accent4>
        <a:srgbClr val="7A8C8E"/>
      </a:accent4>
      <a:accent5>
        <a:srgbClr val="84ACB6"/>
      </a:accent5>
      <a:accent6>
        <a:srgbClr val="2683C6"/>
      </a:accent6>
      <a:hlink>
        <a:srgbClr val="6B9F25"/>
      </a:hlink>
      <a:folHlink>
        <a:srgbClr val="9F6715"/>
      </a:folHlink>
    </a:clrScheme>
    <a:fontScheme name="汉仪细中圆简">
      <a:majorFont>
        <a:latin typeface="汉仪细中圆简"/>
        <a:ea typeface="汉仪细中圆简"/>
        <a:cs typeface=""/>
      </a:majorFont>
      <a:minorFont>
        <a:latin typeface="汉仪细中圆简"/>
        <a:ea typeface="汉仪细中圆简"/>
        <a:cs typeface=""/>
      </a:minorFont>
    </a:fontScheme>
    <a:fmtScheme name="Office 主题">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Application>JisuOffice Show</Application>
  <AppVersion>12.000</AppVersion>
  <Characters>0</Characters>
  <CharactersWithSpaces>0</CharactersWithSpaces>
  <Company>情缘素材：https://haosc.taobao.com</Company>
  <DocSecurity>0</DocSecurity>
  <HyperlinksChanged>false</HyperlinksChanged>
  <Lines>0</Lines>
  <LinksUpToDate>false</LinksUpToDate>
  <Pages>35</Pages>
  <Paragraphs>551</Paragraphs>
  <Words>8397</Words>
  <TotalTime>0</TotalTime>
  <MMClips>0</MMClips>
  <ScaleCrop>false</ScaleCrop>
  <HeadingPairs>
    <vt:vector size="2" baseType="variant">
      <vt:variant>
        <vt:lpstr>제목</vt:lpstr>
      </vt:variant>
      <vt:variant>
        <vt:i4>1</vt:i4>
      </vt:variant>
    </vt:vector>
  </HeadingPairs>
  <TitlesOfParts>
    <vt:vector size="1" baseType="lpstr">
      <vt:lpstr>Title text</vt:lpstr>
    </vt:vector>
  </TitlesOfParts>
  <SharedDoc>false</SharedDoc>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cp:revision>3</cp:revision>
  <cp:lastModifiedBy>Administrator</cp:lastModifiedBy>
  <dc:title>PowerPoint 演示文稿</dc:title>
  <dcterms:modified xsi:type="dcterms:W3CDTF">2019-01-13T00:39:46Z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KSOProductBuildVer">
    <vt:lpwstr>2052-1.2.5.490</vt:lpwstr>
  </property>
</Properties>
</file>